
<file path=[Content_Types].xml><?xml version="1.0" encoding="utf-8"?>
<Types xmlns="http://schemas.openxmlformats.org/package/2006/content-types">
  <Default Extension="png" ContentType="image/png"/>
  <Default Extension="bin" ContentType="application/vnd.openxmlformats-officedocument.oleObject"/>
  <Default Extension="jpeg" ContentType="image/jpeg"/>
  <Default Extension="rels" ContentType="application/vnd.openxmlformats-package.relationships+xml"/>
  <Default Extension="xml" ContentType="application/xml"/>
  <Default Extension="gif" ContentType="image/gif"/>
  <Default Extension="xlsx" ContentType="application/vnd.openxmlformats-officedocument.spreadsheetml.sheet"/>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charts/chart1.xml" ContentType="application/vnd.openxmlformats-officedocument.drawingml.chart+xml"/>
  <Override PartName="/ppt/charts/style1.xml" ContentType="application/vnd.ms-office.chartstyle+xml"/>
  <Override PartName="/ppt/charts/colors1.xml" ContentType="application/vnd.ms-office.chartcolorstyle+xml"/>
  <Override PartName="/ppt/theme/themeOverride1.xml" ContentType="application/vnd.openxmlformats-officedocument.themeOverride+xml"/>
  <Override PartName="/ppt/charts/chart2.xml" ContentType="application/vnd.openxmlformats-officedocument.drawingml.chart+xml"/>
  <Override PartName="/ppt/charts/style2.xml" ContentType="application/vnd.ms-office.chartstyle+xml"/>
  <Override PartName="/ppt/charts/colors2.xml" ContentType="application/vnd.ms-office.chartcolorstyle+xml"/>
  <Override PartName="/ppt/theme/themeOverride2.xml" ContentType="application/vnd.openxmlformats-officedocument.themeOverride+xml"/>
  <Override PartName="/ppt/charts/chart3.xml" ContentType="application/vnd.openxmlformats-officedocument.drawingml.chart+xml"/>
  <Override PartName="/ppt/charts/style3.xml" ContentType="application/vnd.ms-office.chartstyle+xml"/>
  <Override PartName="/ppt/charts/colors3.xml" ContentType="application/vnd.ms-office.chartcolorstyle+xml"/>
  <Override PartName="/ppt/theme/themeOverride3.xml" ContentType="application/vnd.openxmlformats-officedocument.themeOverride+xml"/>
  <Override PartName="/ppt/charts/chart4.xml" ContentType="application/vnd.openxmlformats-officedocument.drawingml.chart+xml"/>
  <Override PartName="/ppt/charts/style4.xml" ContentType="application/vnd.ms-office.chartstyle+xml"/>
  <Override PartName="/ppt/charts/colors4.xml" ContentType="application/vnd.ms-office.chartcolorstyle+xml"/>
  <Override PartName="/ppt/theme/themeOverride4.xml" ContentType="application/vnd.openxmlformats-officedocument.themeOverride+xml"/>
  <Override PartName="/ppt/charts/chart5.xml" ContentType="application/vnd.openxmlformats-officedocument.drawingml.chart+xml"/>
  <Override PartName="/ppt/charts/style5.xml" ContentType="application/vnd.ms-office.chartstyle+xml"/>
  <Override PartName="/ppt/charts/colors5.xml" ContentType="application/vnd.ms-office.chartcolorstyle+xml"/>
  <Override PartName="/ppt/theme/themeOverride5.xml" ContentType="application/vnd.openxmlformats-officedocument.themeOverride+xml"/>
  <Override PartName="/ppt/charts/chart6.xml" ContentType="application/vnd.openxmlformats-officedocument.drawingml.chart+xml"/>
  <Override PartName="/ppt/charts/style6.xml" ContentType="application/vnd.ms-office.chartstyle+xml"/>
  <Override PartName="/ppt/charts/colors6.xml" ContentType="application/vnd.ms-office.chartcolorstyle+xml"/>
  <Override PartName="/ppt/theme/themeOverride6.xml" ContentType="application/vnd.openxmlformats-officedocument.themeOverride+xml"/>
  <Override PartName="/ppt/charts/chart7.xml" ContentType="application/vnd.openxmlformats-officedocument.drawingml.chart+xml"/>
  <Override PartName="/ppt/charts/style7.xml" ContentType="application/vnd.ms-office.chartstyle+xml"/>
  <Override PartName="/ppt/charts/colors7.xml" ContentType="application/vnd.ms-office.chartcolorstyle+xml"/>
  <Override PartName="/ppt/theme/themeOverride7.xml" ContentType="application/vnd.openxmlformats-officedocument.themeOverride+xml"/>
  <Override PartName="/ppt/charts/chart8.xml" ContentType="application/vnd.openxmlformats-officedocument.drawingml.chart+xml"/>
  <Override PartName="/ppt/charts/style8.xml" ContentType="application/vnd.ms-office.chartstyle+xml"/>
  <Override PartName="/ppt/charts/colors8.xml" ContentType="application/vnd.ms-office.chartcolorstyle+xml"/>
  <Override PartName="/ppt/theme/themeOverride8.xml" ContentType="application/vnd.openxmlformats-officedocument.themeOverride+xml"/>
  <Override PartName="/ppt/charts/chart9.xml" ContentType="application/vnd.openxmlformats-officedocument.drawingml.chart+xml"/>
  <Override PartName="/ppt/charts/style9.xml" ContentType="application/vnd.ms-office.chartstyle+xml"/>
  <Override PartName="/ppt/charts/colors9.xml" ContentType="application/vnd.ms-office.chartcolorstyle+xml"/>
  <Override PartName="/ppt/theme/themeOverride9.xml" ContentType="application/vnd.openxmlformats-officedocument.themeOverride+xml"/>
  <Override PartName="/ppt/charts/chart10.xml" ContentType="application/vnd.openxmlformats-officedocument.drawingml.chart+xml"/>
  <Override PartName="/ppt/charts/style10.xml" ContentType="application/vnd.ms-office.chartstyle+xml"/>
  <Override PartName="/ppt/charts/colors10.xml" ContentType="application/vnd.ms-office.chartcolorstyle+xml"/>
  <Override PartName="/ppt/theme/themeOverride10.xml" ContentType="application/vnd.openxmlformats-officedocument.themeOverride+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Override PartName="/ppt/changesInfos/changesInfo1.xml" ContentType="application/vnd.ms-powerpoint.changesinfo+xml"/>
  <Override PartName="/ppt/revisionInfo.xml" ContentType="application/vnd.ms-powerpoint.revisioninfo+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saveSubsetFonts="1" autoCompressPictures="0">
  <p:sldMasterIdLst>
    <p:sldMasterId id="2147483648" r:id="rId4"/>
  </p:sldMasterIdLst>
  <p:notesMasterIdLst>
    <p:notesMasterId r:id="rId27"/>
  </p:notesMasterIdLst>
  <p:handoutMasterIdLst>
    <p:handoutMasterId r:id="rId28"/>
  </p:handoutMasterIdLst>
  <p:sldIdLst>
    <p:sldId id="1025" r:id="rId5"/>
    <p:sldId id="1026" r:id="rId6"/>
    <p:sldId id="1027" r:id="rId7"/>
    <p:sldId id="1028" r:id="rId8"/>
    <p:sldId id="1038" r:id="rId9"/>
    <p:sldId id="1029" r:id="rId10"/>
    <p:sldId id="1031" r:id="rId11"/>
    <p:sldId id="1032" r:id="rId12"/>
    <p:sldId id="1033" r:id="rId13"/>
    <p:sldId id="1035" r:id="rId14"/>
    <p:sldId id="1036" r:id="rId15"/>
    <p:sldId id="1037" r:id="rId16"/>
    <p:sldId id="1039" r:id="rId17"/>
    <p:sldId id="1047" r:id="rId18"/>
    <p:sldId id="1034" r:id="rId19"/>
    <p:sldId id="1040" r:id="rId20"/>
    <p:sldId id="1045" r:id="rId21"/>
    <p:sldId id="1052" r:id="rId22"/>
    <p:sldId id="1046" r:id="rId23"/>
    <p:sldId id="1048" r:id="rId24"/>
    <p:sldId id="1049" r:id="rId25"/>
    <p:sldId id="1050" r:id="rId26"/>
  </p:sldIdLst>
  <p:sldSz cx="9144000" cy="6858000" type="letter"/>
  <p:notesSz cx="6997700" cy="9271000"/>
  <p:defaultTextStyle>
    <a:defPPr>
      <a:defRPr lang="en-US"/>
    </a:defPPr>
    <a:lvl1pPr algn="l" rtl="0" eaLnBrk="0" fontAlgn="base" hangingPunct="0">
      <a:spcBef>
        <a:spcPct val="0"/>
      </a:spcBef>
      <a:spcAft>
        <a:spcPct val="0"/>
      </a:spcAft>
      <a:defRPr sz="1300" kern="1200">
        <a:solidFill>
          <a:schemeClr val="tx1"/>
        </a:solidFill>
        <a:latin typeface="Times New Roman" charset="0"/>
        <a:ea typeface="ＭＳ Ｐゴシック" charset="0"/>
        <a:cs typeface="ＭＳ Ｐゴシック" charset="0"/>
      </a:defRPr>
    </a:lvl1pPr>
    <a:lvl2pPr marL="489844" algn="l" rtl="0" eaLnBrk="0" fontAlgn="base" hangingPunct="0">
      <a:spcBef>
        <a:spcPct val="0"/>
      </a:spcBef>
      <a:spcAft>
        <a:spcPct val="0"/>
      </a:spcAft>
      <a:defRPr sz="1300" kern="1200">
        <a:solidFill>
          <a:schemeClr val="tx1"/>
        </a:solidFill>
        <a:latin typeface="Times New Roman" charset="0"/>
        <a:ea typeface="ＭＳ Ｐゴシック" charset="0"/>
        <a:cs typeface="ＭＳ Ｐゴシック" charset="0"/>
      </a:defRPr>
    </a:lvl2pPr>
    <a:lvl3pPr marL="979688" algn="l" rtl="0" eaLnBrk="0" fontAlgn="base" hangingPunct="0">
      <a:spcBef>
        <a:spcPct val="0"/>
      </a:spcBef>
      <a:spcAft>
        <a:spcPct val="0"/>
      </a:spcAft>
      <a:defRPr sz="1300" kern="1200">
        <a:solidFill>
          <a:schemeClr val="tx1"/>
        </a:solidFill>
        <a:latin typeface="Times New Roman" charset="0"/>
        <a:ea typeface="ＭＳ Ｐゴシック" charset="0"/>
        <a:cs typeface="ＭＳ Ｐゴシック" charset="0"/>
      </a:defRPr>
    </a:lvl3pPr>
    <a:lvl4pPr marL="1469532" algn="l" rtl="0" eaLnBrk="0" fontAlgn="base" hangingPunct="0">
      <a:spcBef>
        <a:spcPct val="0"/>
      </a:spcBef>
      <a:spcAft>
        <a:spcPct val="0"/>
      </a:spcAft>
      <a:defRPr sz="1300" kern="1200">
        <a:solidFill>
          <a:schemeClr val="tx1"/>
        </a:solidFill>
        <a:latin typeface="Times New Roman" charset="0"/>
        <a:ea typeface="ＭＳ Ｐゴシック" charset="0"/>
        <a:cs typeface="ＭＳ Ｐゴシック" charset="0"/>
      </a:defRPr>
    </a:lvl4pPr>
    <a:lvl5pPr marL="1959376" algn="l" rtl="0" eaLnBrk="0" fontAlgn="base" hangingPunct="0">
      <a:spcBef>
        <a:spcPct val="0"/>
      </a:spcBef>
      <a:spcAft>
        <a:spcPct val="0"/>
      </a:spcAft>
      <a:defRPr sz="1300" kern="1200">
        <a:solidFill>
          <a:schemeClr val="tx1"/>
        </a:solidFill>
        <a:latin typeface="Times New Roman" charset="0"/>
        <a:ea typeface="ＭＳ Ｐゴシック" charset="0"/>
        <a:cs typeface="ＭＳ Ｐゴシック" charset="0"/>
      </a:defRPr>
    </a:lvl5pPr>
    <a:lvl6pPr marL="2449220" algn="l" defTabSz="489844" rtl="0" eaLnBrk="1" latinLnBrk="0" hangingPunct="1">
      <a:defRPr sz="1300" kern="1200">
        <a:solidFill>
          <a:schemeClr val="tx1"/>
        </a:solidFill>
        <a:latin typeface="Times New Roman" charset="0"/>
        <a:ea typeface="ＭＳ Ｐゴシック" charset="0"/>
        <a:cs typeface="ＭＳ Ｐゴシック" charset="0"/>
      </a:defRPr>
    </a:lvl6pPr>
    <a:lvl7pPr marL="2939064" algn="l" defTabSz="489844" rtl="0" eaLnBrk="1" latinLnBrk="0" hangingPunct="1">
      <a:defRPr sz="1300" kern="1200">
        <a:solidFill>
          <a:schemeClr val="tx1"/>
        </a:solidFill>
        <a:latin typeface="Times New Roman" charset="0"/>
        <a:ea typeface="ＭＳ Ｐゴシック" charset="0"/>
        <a:cs typeface="ＭＳ Ｐゴシック" charset="0"/>
      </a:defRPr>
    </a:lvl7pPr>
    <a:lvl8pPr marL="3428909" algn="l" defTabSz="489844" rtl="0" eaLnBrk="1" latinLnBrk="0" hangingPunct="1">
      <a:defRPr sz="1300" kern="1200">
        <a:solidFill>
          <a:schemeClr val="tx1"/>
        </a:solidFill>
        <a:latin typeface="Times New Roman" charset="0"/>
        <a:ea typeface="ＭＳ Ｐゴシック" charset="0"/>
        <a:cs typeface="ＭＳ Ｐゴシック" charset="0"/>
      </a:defRPr>
    </a:lvl8pPr>
    <a:lvl9pPr marL="3918753" algn="l" defTabSz="489844" rtl="0" eaLnBrk="1" latinLnBrk="0" hangingPunct="1">
      <a:defRPr sz="1300" kern="1200">
        <a:solidFill>
          <a:schemeClr val="tx1"/>
        </a:solidFill>
        <a:latin typeface="Times New Roman" charset="0"/>
        <a:ea typeface="ＭＳ Ｐゴシック" charset="0"/>
        <a:cs typeface="ＭＳ Ｐゴシック" charset="0"/>
      </a:defRPr>
    </a:lvl9pPr>
  </p:defaultTextStyle>
  <p:extLst>
    <p:ext uri="{EFAFB233-063F-42B5-8137-9DF3F51BA10A}">
      <p15:sldGuideLst xmlns:p15="http://schemas.microsoft.com/office/powerpoint/2012/main">
        <p15:guide id="1" orient="horz" pos="2016" userDrawn="1">
          <p15:clr>
            <a:srgbClr val="A4A3A4"/>
          </p15:clr>
        </p15:guide>
        <p15:guide id="2" pos="2688" userDrawn="1">
          <p15:clr>
            <a:srgbClr val="A4A3A4"/>
          </p15:clr>
        </p15:guide>
        <p15:guide id="3" orient="horz" pos="2160">
          <p15:clr>
            <a:srgbClr val="A4A3A4"/>
          </p15:clr>
        </p15:guide>
        <p15:guide id="4" pos="2880">
          <p15:clr>
            <a:srgbClr val="A4A3A4"/>
          </p15:clr>
        </p15:guide>
      </p15:sldGuideLst>
    </p:ext>
  </p:extLst>
</p:presentation>
</file>

<file path=ppt/commentAuthors.xml><?xml version="1.0" encoding="utf-8"?>
<p:cmAuthorLst xmlns:a="http://schemas.openxmlformats.org/drawingml/2006/main" xmlns:r="http://schemas.openxmlformats.org/officeDocument/2006/relationships" xmlns:p="http://schemas.openxmlformats.org/presentationml/2006/main">
  <p:cmAuthor id="7" name="Hoerbelt, Tiffany H (GSFC-5950)" initials="HTH(5" lastIdx="11" clrIdx="6">
    <p:extLst>
      <p:ext uri="{19B8F6BF-5375-455C-9EA6-DF929625EA0E}">
        <p15:presenceInfo xmlns:p15="http://schemas.microsoft.com/office/powerpoint/2012/main" userId="S::theyd@ndc.nasa.gov::3b7554cf-73fa-41bd-b866-1e31ef251ba7" providerId="AD"/>
      </p:ext>
    </p:extLst>
  </p:cmAuthor>
  <p:cmAuthor id="1" name="Toumey, Eliot W. (GSFC-595.0)[AI SOLUTIONS, INC]" initials="TI" lastIdx="16" clrIdx="0">
    <p:extLst>
      <p:ext uri="{19B8F6BF-5375-455C-9EA6-DF929625EA0E}">
        <p15:presenceInfo xmlns:p15="http://schemas.microsoft.com/office/powerpoint/2012/main" userId="S::etoumey@ndc.nasa.gov::142ae859-a1b4-4505-8f10-a22832c5053e" providerId="AD"/>
      </p:ext>
    </p:extLst>
  </p:cmAuthor>
  <p:cmAuthor id="2" name="Hoffman, Shawn J. (GSFC-595.0)[OMITRON]" initials="H(" lastIdx="3" clrIdx="1">
    <p:extLst>
      <p:ext uri="{19B8F6BF-5375-455C-9EA6-DF929625EA0E}">
        <p15:presenceInfo xmlns:p15="http://schemas.microsoft.com/office/powerpoint/2012/main" userId="S::sjhoffma@ndc.nasa.gov::844c86f2-764a-426f-8349-c7f861effc2e" providerId="AD"/>
      </p:ext>
    </p:extLst>
  </p:cmAuthor>
  <p:cmAuthor id="3" name="Halpin, Jonathan F. (GSFC-595.0)[OMITRON]" initials="H(" lastIdx="18" clrIdx="2">
    <p:extLst>
      <p:ext uri="{19B8F6BF-5375-455C-9EA6-DF929625EA0E}">
        <p15:presenceInfo xmlns:p15="http://schemas.microsoft.com/office/powerpoint/2012/main" userId="S::jfhalpin@ndc.nasa.gov::50d61a6c-5882-4bc3-a407-396003b6ad06" providerId="AD"/>
      </p:ext>
    </p:extLst>
  </p:cmAuthor>
  <p:cmAuthor id="4" name="Johnson, Nathaniel G. (GSFC-595.0)[AI SOLUTIONS, INC]" initials="JI" lastIdx="4" clrIdx="3">
    <p:extLst>
      <p:ext uri="{19B8F6BF-5375-455C-9EA6-DF929625EA0E}">
        <p15:presenceInfo xmlns:p15="http://schemas.microsoft.com/office/powerpoint/2012/main" userId="S::ngjohns2@ndc.nasa.gov::f6880c1a-7a96-4cb7-aa60-8b1075802be1" providerId="AD"/>
      </p:ext>
    </p:extLst>
  </p:cmAuthor>
  <p:cmAuthor id="5" name="Halpin, Jonathan F. (GSFC-595.0)[OMITRON]" initials="HJF(" lastIdx="11" clrIdx="4">
    <p:extLst>
      <p:ext uri="{19B8F6BF-5375-455C-9EA6-DF929625EA0E}">
        <p15:presenceInfo xmlns:p15="http://schemas.microsoft.com/office/powerpoint/2012/main" userId="Halpin, Jonathan F. (GSFC-595.0)[OMITRON]" providerId="None"/>
      </p:ext>
    </p:extLst>
  </p:cmAuthor>
  <p:cmAuthor id="6" name="Shen, Haijun (GSFC-595.0)[OMITRON]" initials="S(" lastIdx="2" clrIdx="5">
    <p:extLst>
      <p:ext uri="{19B8F6BF-5375-455C-9EA6-DF929625EA0E}">
        <p15:presenceInfo xmlns:p15="http://schemas.microsoft.com/office/powerpoint/2012/main" userId="S::hshen@ndc.nasa.gov::562dc626-8446-46f8-97ca-036e045e4c1f" providerId="AD"/>
      </p:ext>
    </p:extLst>
  </p:cmAuthor>
</p:cmAuthorLst>
</file>

<file path=ppt/presProps.xml><?xml version="1.0" encoding="utf-8"?>
<p:presentationPr xmlns:a="http://schemas.openxmlformats.org/drawingml/2006/main" xmlns:r="http://schemas.openxmlformats.org/officeDocument/2006/relationships" xmlns:p="http://schemas.openxmlformats.org/presentationml/2006/main">
  <p:prnPr/>
  <p:showPr showNarration="1" useTimings="0">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0"/>
      </p:ext>
    </p:extLst>
  </p:showPr>
  <p:clrMru>
    <a:srgbClr val="F5B68B"/>
    <a:srgbClr val="F19455"/>
    <a:srgbClr val="FDEFE9"/>
    <a:srgbClr val="F583FF"/>
    <a:srgbClr val="092DFF"/>
    <a:srgbClr val="4C4C4C"/>
    <a:srgbClr val="FFFF00"/>
    <a:srgbClr val="336600"/>
    <a:srgbClr val="00FF00"/>
    <a:srgbClr val="DDDDDD"/>
  </p:clrMru>
  <p:extLst>
    <p:ext uri="{E76CE94A-603C-4142-B9EB-6D1370010A27}">
      <p14:discardImageEditData xmlns:p14="http://schemas.microsoft.com/office/powerpoint/2010/main" val="0"/>
    </p:ext>
    <p:ext uri="{D31A062A-798A-4329-ABDD-BBA856620510}">
      <p14:defaultImageDpi xmlns:p14="http://schemas.microsoft.com/office/powerpoint/2010/main" val="0"/>
    </p:ext>
    <p:ext uri="{FD5EFAAD-0ECE-453E-9831-46B23BE46B34}">
      <p15:chartTrackingRefBased xmlns:p15="http://schemas.microsoft.com/office/powerpoint/2012/main" val="0"/>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33E6613F-9F3B-4E43-85BF-5AF394F4EA3D}" v="33" dt="2021-04-22T21:49:32.694"/>
    <p1510:client id="{7F671B22-60F5-4659-B48C-AA1523C1C261}" v="8" dt="2021-04-26T19:10:18.222"/>
    <p1510:client id="{D64D3B21-FA0D-43E4-8E7E-844F908FFDC1}" v="1" dt="2021-04-26T21:39:17.575"/>
  </p1510:revLst>
</p1510:revInfo>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F5AB1C69-6EDB-4FF4-983F-18BD219EF322}" styleName="Medium Style 2 - Accent 3">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3">
              <a:tint val="20000"/>
            </a:schemeClr>
          </a:solidFill>
        </a:fill>
      </a:tcStyle>
    </a:wholeTbl>
    <a:band1H>
      <a:tcStyle>
        <a:tcBdr/>
        <a:fill>
          <a:solidFill>
            <a:schemeClr val="accent3">
              <a:tint val="40000"/>
            </a:schemeClr>
          </a:solidFill>
        </a:fill>
      </a:tcStyle>
    </a:band1H>
    <a:band2H>
      <a:tcStyle>
        <a:tcBdr/>
      </a:tcStyle>
    </a:band2H>
    <a:band1V>
      <a:tcStyle>
        <a:tcBdr/>
        <a:fill>
          <a:solidFill>
            <a:schemeClr val="accent3">
              <a:tint val="40000"/>
            </a:schemeClr>
          </a:solidFill>
        </a:fill>
      </a:tcStyle>
    </a:band1V>
    <a:band2V>
      <a:tcStyle>
        <a:tcBdr/>
      </a:tcStyle>
    </a:band2V>
    <a:lastCol>
      <a:tcTxStyle b="on">
        <a:fontRef idx="minor">
          <a:prstClr val="black"/>
        </a:fontRef>
        <a:schemeClr val="lt1"/>
      </a:tcTxStyle>
      <a:tcStyle>
        <a:tcBdr/>
        <a:fill>
          <a:solidFill>
            <a:schemeClr val="accent3"/>
          </a:solidFill>
        </a:fill>
      </a:tcStyle>
    </a:lastCol>
    <a:firstCol>
      <a:tcTxStyle b="on">
        <a:fontRef idx="minor">
          <a:prstClr val="black"/>
        </a:fontRef>
        <a:schemeClr val="lt1"/>
      </a:tcTxStyle>
      <a:tcStyle>
        <a:tcBdr/>
        <a:fill>
          <a:solidFill>
            <a:schemeClr val="accent3"/>
          </a:solidFill>
        </a:fill>
      </a:tcStyle>
    </a:firstCol>
    <a:lastRow>
      <a:tcTxStyle b="on">
        <a:fontRef idx="minor">
          <a:prstClr val="black"/>
        </a:fontRef>
        <a:schemeClr val="lt1"/>
      </a:tcTxStyle>
      <a:tcStyle>
        <a:tcBdr>
          <a:top>
            <a:ln w="38100" cmpd="sng">
              <a:solidFill>
                <a:schemeClr val="lt1"/>
              </a:solidFill>
            </a:ln>
          </a:top>
        </a:tcBdr>
        <a:fill>
          <a:solidFill>
            <a:schemeClr val="accent3"/>
          </a:solidFill>
        </a:fill>
      </a:tcStyle>
    </a:lastRow>
    <a:firstRow>
      <a:tcTxStyle b="on">
        <a:fontRef idx="minor">
          <a:prstClr val="black"/>
        </a:fontRef>
        <a:schemeClr val="lt1"/>
      </a:tcTxStyle>
      <a:tcStyle>
        <a:tcBdr>
          <a:bottom>
            <a:ln w="38100" cmpd="sng">
              <a:solidFill>
                <a:schemeClr val="lt1"/>
              </a:solidFill>
            </a:ln>
          </a:bottom>
        </a:tcBdr>
        <a:fill>
          <a:solidFill>
            <a:schemeClr val="accent3"/>
          </a:solidFill>
        </a:fill>
      </a:tcStyle>
    </a:firstRow>
  </a:tblStyle>
  <a:tblStyle styleId="{00A15C55-8517-42AA-B614-E9B94910E393}" styleName="Medium Style 2 - Accent 4">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4">
              <a:tint val="20000"/>
            </a:schemeClr>
          </a:solidFill>
        </a:fill>
      </a:tcStyle>
    </a:wholeTbl>
    <a:band1H>
      <a:tcStyle>
        <a:tcBdr/>
        <a:fill>
          <a:solidFill>
            <a:schemeClr val="accent4">
              <a:tint val="40000"/>
            </a:schemeClr>
          </a:solidFill>
        </a:fill>
      </a:tcStyle>
    </a:band1H>
    <a:band2H>
      <a:tcStyle>
        <a:tcBdr/>
      </a:tcStyle>
    </a:band2H>
    <a:band1V>
      <a:tcStyle>
        <a:tcBdr/>
        <a:fill>
          <a:solidFill>
            <a:schemeClr val="accent4">
              <a:tint val="40000"/>
            </a:schemeClr>
          </a:solidFill>
        </a:fill>
      </a:tcStyle>
    </a:band1V>
    <a:band2V>
      <a:tcStyle>
        <a:tcBdr/>
      </a:tcStyle>
    </a:band2V>
    <a:lastCol>
      <a:tcTxStyle b="on">
        <a:fontRef idx="minor">
          <a:prstClr val="black"/>
        </a:fontRef>
        <a:schemeClr val="lt1"/>
      </a:tcTxStyle>
      <a:tcStyle>
        <a:tcBdr/>
        <a:fill>
          <a:solidFill>
            <a:schemeClr val="accent4"/>
          </a:solidFill>
        </a:fill>
      </a:tcStyle>
    </a:lastCol>
    <a:firstCol>
      <a:tcTxStyle b="on">
        <a:fontRef idx="minor">
          <a:prstClr val="black"/>
        </a:fontRef>
        <a:schemeClr val="lt1"/>
      </a:tcTxStyle>
      <a:tcStyle>
        <a:tcBdr/>
        <a:fill>
          <a:solidFill>
            <a:schemeClr val="accent4"/>
          </a:solidFill>
        </a:fill>
      </a:tcStyle>
    </a:firstCol>
    <a:lastRow>
      <a:tcTxStyle b="on">
        <a:fontRef idx="minor">
          <a:prstClr val="black"/>
        </a:fontRef>
        <a:schemeClr val="lt1"/>
      </a:tcTxStyle>
      <a:tcStyle>
        <a:tcBdr>
          <a:top>
            <a:ln w="38100" cmpd="sng">
              <a:solidFill>
                <a:schemeClr val="lt1"/>
              </a:solidFill>
            </a:ln>
          </a:top>
        </a:tcBdr>
        <a:fill>
          <a:solidFill>
            <a:schemeClr val="accent4"/>
          </a:solidFill>
        </a:fill>
      </a:tcStyle>
    </a:lastRow>
    <a:firstRow>
      <a:tcTxStyle b="on">
        <a:fontRef idx="minor">
          <a:prstClr val="black"/>
        </a:fontRef>
        <a:schemeClr val="lt1"/>
      </a:tcTxStyle>
      <a:tcStyle>
        <a:tcBdr>
          <a:bottom>
            <a:ln w="38100" cmpd="sng">
              <a:solidFill>
                <a:schemeClr val="lt1"/>
              </a:solidFill>
            </a:ln>
          </a:bottom>
        </a:tcBdr>
        <a:fill>
          <a:solidFill>
            <a:schemeClr val="accent4"/>
          </a:solidFill>
        </a:fill>
      </a:tcStyle>
    </a:firstRow>
  </a:tblStyle>
  <a:tblStyle styleId="{8EC20E35-A176-4012-BC5E-935CFFF8708E}" styleName="Medium Style 3">
    <a:wholeTbl>
      <a:tcTxStyle>
        <a:fontRef idx="minor"/>
        <a:schemeClr val="dk1"/>
      </a:tcTxStyle>
      <a:tcStyle>
        <a:tcBdr>
          <a:left>
            <a:ln>
              <a:noFill/>
            </a:ln>
          </a:left>
          <a:right>
            <a:ln>
              <a:noFill/>
            </a:ln>
          </a:right>
          <a:top>
            <a:ln w="25400" cmpd="sng">
              <a:solidFill>
                <a:schemeClr val="dk1"/>
              </a:solidFill>
            </a:ln>
          </a:top>
          <a:bottom>
            <a:ln w="25400" cmpd="sng">
              <a:solidFill>
                <a:schemeClr val="dk1"/>
              </a:solidFill>
            </a:ln>
          </a:bottom>
          <a:insideH>
            <a:ln>
              <a:noFill/>
            </a:ln>
          </a:insideH>
          <a:insideV>
            <a:ln>
              <a:noFill/>
            </a:ln>
          </a:insideV>
        </a:tcBdr>
        <a:fill>
          <a:solidFill>
            <a:schemeClr val="lt1"/>
          </a:solidFill>
        </a:fill>
      </a:tcStyle>
    </a:wholeTbl>
    <a:band1H>
      <a:tcStyle>
        <a:tcBdr/>
        <a:fill>
          <a:solidFill>
            <a:schemeClr val="dk1">
              <a:tint val="20000"/>
            </a:schemeClr>
          </a:solidFill>
        </a:fill>
      </a:tcStyle>
    </a:band1H>
    <a:band1V>
      <a:tcStyle>
        <a:tcBdr/>
        <a:fill>
          <a:solidFill>
            <a:schemeClr val="dk1">
              <a:tint val="20000"/>
            </a:schemeClr>
          </a:solidFill>
        </a:fill>
      </a:tcStyle>
    </a:band1V>
    <a:lastCol>
      <a:tcTxStyle b="on">
        <a:fontRef idx="minor">
          <a:scrgbClr r="0" g="0" b="0"/>
        </a:fontRef>
        <a:schemeClr val="lt1"/>
      </a:tcTxStyle>
      <a:tcStyle>
        <a:tcBdr/>
        <a:fill>
          <a:solidFill>
            <a:schemeClr val="dk1"/>
          </a:solidFill>
        </a:fill>
      </a:tcStyle>
    </a:lastCol>
    <a:firstCol>
      <a:tcTxStyle b="on">
        <a:fontRef idx="minor">
          <a:scrgbClr r="0" g="0" b="0"/>
        </a:fontRef>
        <a:schemeClr val="lt1"/>
      </a:tcTxStyle>
      <a:tcStyle>
        <a:tcBdr/>
        <a:fill>
          <a:solidFill>
            <a:schemeClr val="dk1"/>
          </a:solidFill>
        </a:fill>
      </a:tcStyle>
    </a:firstCol>
    <a:lastRow>
      <a:tcTxStyle b="on"/>
      <a:tcStyle>
        <a:tcBdr>
          <a:top>
            <a:ln w="50800" cmpd="dbl">
              <a:solidFill>
                <a:schemeClr val="dk1"/>
              </a:solidFill>
            </a:ln>
          </a:top>
        </a:tcBdr>
        <a:fill>
          <a:solidFill>
            <a:schemeClr val="lt1"/>
          </a:solidFill>
        </a:fill>
      </a:tcStyle>
    </a:lastRow>
    <a:seCell>
      <a:tcTxStyle b="on">
        <a:fontRef idx="minor">
          <a:scrgbClr r="0" g="0" b="0"/>
        </a:fontRef>
        <a:schemeClr val="dk1"/>
      </a:tcTxStyle>
      <a:tcStyle>
        <a:tcBdr/>
      </a:tcStyle>
    </a:seCell>
    <a:swCell>
      <a:tcTxStyle b="on">
        <a:fontRef idx="minor">
          <a:scrgbClr r="0" g="0" b="0"/>
        </a:fontRef>
        <a:schemeClr val="dk1"/>
      </a:tcTxStyle>
      <a:tcStyle>
        <a:tcBdr/>
      </a:tcStyle>
    </a:swCell>
    <a:firstRow>
      <a:tcTxStyle b="on">
        <a:fontRef idx="minor">
          <a:scrgbClr r="0" g="0" b="0"/>
        </a:fontRef>
        <a:schemeClr val="lt1"/>
      </a:tcTxStyle>
      <a:tcStyle>
        <a:tcBdr>
          <a:bottom>
            <a:ln w="25400" cmpd="sng">
              <a:solidFill>
                <a:schemeClr val="dk1"/>
              </a:solidFill>
            </a:ln>
          </a:bottom>
        </a:tcBdr>
        <a:fill>
          <a:solidFill>
            <a:schemeClr val="dk1"/>
          </a:solidFill>
        </a:fill>
      </a:tcStyle>
    </a:firstRow>
  </a:tblStyle>
  <a:tblStyle styleId="{2D5ABB26-0587-4C30-8999-92F81FD0307C}" styleName="No Style, No Grid">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 styleId="{69C7853C-536D-4A76-A0AE-DD22124D55A5}" styleName="Themed Style 1 - Accent 3">
    <a:tblBg>
      <a:fillRef idx="2">
        <a:schemeClr val="accent3"/>
      </a:fillRef>
      <a:effectRef idx="1">
        <a:schemeClr val="accent3"/>
      </a:effectRef>
    </a:tblBg>
    <a:wholeTbl>
      <a:tcTxStyle>
        <a:fontRef idx="minor">
          <a:scrgbClr r="0" g="0" b="0"/>
        </a:fontRef>
        <a:schemeClr val="dk1"/>
      </a:tcTxStyle>
      <a:tcStyle>
        <a:tcBdr>
          <a:left>
            <a:lnRef idx="1">
              <a:schemeClr val="accent3"/>
            </a:lnRef>
          </a:left>
          <a:right>
            <a:lnRef idx="1">
              <a:schemeClr val="accent3"/>
            </a:lnRef>
          </a:right>
          <a:top>
            <a:lnRef idx="1">
              <a:schemeClr val="accent3"/>
            </a:lnRef>
          </a:top>
          <a:bottom>
            <a:lnRef idx="1">
              <a:schemeClr val="accent3"/>
            </a:lnRef>
          </a:bottom>
          <a:insideH>
            <a:lnRef idx="1">
              <a:schemeClr val="accent3"/>
            </a:lnRef>
          </a:insideH>
          <a:insideV>
            <a:lnRef idx="1">
              <a:schemeClr val="accent3"/>
            </a:lnRef>
          </a:insideV>
        </a:tcBdr>
        <a:fill>
          <a:noFill/>
        </a:fill>
      </a:tcStyle>
    </a:wholeTbl>
    <a:band1H>
      <a:tcStyle>
        <a:tcBdr/>
        <a:fill>
          <a:solidFill>
            <a:schemeClr val="accent3">
              <a:alpha val="40000"/>
            </a:schemeClr>
          </a:solidFill>
        </a:fill>
      </a:tcStyle>
    </a:band1H>
    <a:band2H>
      <a:tcStyle>
        <a:tcBdr/>
      </a:tcStyle>
    </a:band2H>
    <a:band1V>
      <a:tcStyle>
        <a:tcBdr>
          <a:top>
            <a:lnRef idx="1">
              <a:schemeClr val="accent3"/>
            </a:lnRef>
          </a:top>
          <a:bottom>
            <a:lnRef idx="1">
              <a:schemeClr val="accent3"/>
            </a:lnRef>
          </a:bottom>
        </a:tcBdr>
        <a:fill>
          <a:solidFill>
            <a:schemeClr val="accent3">
              <a:alpha val="40000"/>
            </a:schemeClr>
          </a:solidFill>
        </a:fill>
      </a:tcStyle>
    </a:band1V>
    <a:band2V>
      <a:tcStyle>
        <a:tcBdr/>
      </a:tcStyle>
    </a:band2V>
    <a:lastCol>
      <a:tcTxStyle b="on"/>
      <a:tcStyle>
        <a:tcBdr>
          <a:left>
            <a:lnRef idx="2">
              <a:schemeClr val="accent3"/>
            </a:lnRef>
          </a:left>
          <a:right>
            <a:lnRef idx="1">
              <a:schemeClr val="accent3"/>
            </a:lnRef>
          </a:right>
          <a:top>
            <a:lnRef idx="1">
              <a:schemeClr val="accent3"/>
            </a:lnRef>
          </a:top>
          <a:bottom>
            <a:lnRef idx="1">
              <a:schemeClr val="accent3"/>
            </a:lnRef>
          </a:bottom>
          <a:insideH>
            <a:lnRef idx="1">
              <a:schemeClr val="accent3"/>
            </a:lnRef>
          </a:insideH>
          <a:insideV>
            <a:ln>
              <a:noFill/>
            </a:ln>
          </a:insideV>
        </a:tcBdr>
      </a:tcStyle>
    </a:lastCol>
    <a:firstCol>
      <a:tcTxStyle b="on"/>
      <a:tcStyle>
        <a:tcBdr>
          <a:left>
            <a:lnRef idx="1">
              <a:schemeClr val="accent3"/>
            </a:lnRef>
          </a:left>
          <a:right>
            <a:lnRef idx="2">
              <a:schemeClr val="accent3"/>
            </a:lnRef>
          </a:right>
          <a:top>
            <a:lnRef idx="1">
              <a:schemeClr val="accent3"/>
            </a:lnRef>
          </a:top>
          <a:bottom>
            <a:lnRef idx="1">
              <a:schemeClr val="accent3"/>
            </a:lnRef>
          </a:bottom>
          <a:insideH>
            <a:lnRef idx="1">
              <a:schemeClr val="accent3"/>
            </a:lnRef>
          </a:insideH>
          <a:insideV>
            <a:ln>
              <a:noFill/>
            </a:ln>
          </a:insideV>
        </a:tcBdr>
      </a:tcStyle>
    </a:firstCol>
    <a:lastRow>
      <a:tcTxStyle b="on"/>
      <a:tcStyle>
        <a:tcBdr>
          <a:left>
            <a:lnRef idx="1">
              <a:schemeClr val="accent3"/>
            </a:lnRef>
          </a:left>
          <a:right>
            <a:lnRef idx="1">
              <a:schemeClr val="accent3"/>
            </a:lnRef>
          </a:right>
          <a:top>
            <a:lnRef idx="2">
              <a:schemeClr val="accent3"/>
            </a:lnRef>
          </a:top>
          <a:bottom>
            <a:lnRef idx="2">
              <a:schemeClr val="accent3"/>
            </a:lnRef>
          </a:bottom>
          <a:insideH>
            <a:ln>
              <a:noFill/>
            </a:ln>
          </a:insideH>
          <a:insideV>
            <a:ln>
              <a:noFill/>
            </a:ln>
          </a:insideV>
        </a:tcBdr>
        <a:fill>
          <a:noFill/>
        </a:fill>
      </a:tcStyle>
    </a:lastRow>
    <a:firstRow>
      <a:tcTxStyle b="on">
        <a:fontRef idx="minor">
          <a:scrgbClr r="0" g="0" b="0"/>
        </a:fontRef>
        <a:schemeClr val="lt1"/>
      </a:tcTxStyle>
      <a:tcStyle>
        <a:tcBdr>
          <a:left>
            <a:lnRef idx="1">
              <a:schemeClr val="accent3"/>
            </a:lnRef>
          </a:left>
          <a:right>
            <a:lnRef idx="1">
              <a:schemeClr val="accent3"/>
            </a:lnRef>
          </a:right>
          <a:top>
            <a:lnRef idx="1">
              <a:schemeClr val="accent3"/>
            </a:lnRef>
          </a:top>
          <a:bottom>
            <a:lnRef idx="2">
              <a:schemeClr val="lt1"/>
            </a:lnRef>
          </a:bottom>
          <a:insideH>
            <a:ln>
              <a:noFill/>
            </a:ln>
          </a:insideH>
          <a:insideV>
            <a:ln>
              <a:noFill/>
            </a:ln>
          </a:insideV>
        </a:tcBdr>
        <a:fill>
          <a:solidFill>
            <a:schemeClr val="accent3"/>
          </a:solidFill>
        </a:fill>
      </a:tcStyle>
    </a:firstRow>
  </a:tblStyle>
  <a:tblStyle styleId="{5940675A-B579-460E-94D1-54222C63F5DA}" styleName="No Style, Table Grid">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7055"/>
    <p:restoredTop sz="94730"/>
  </p:normalViewPr>
  <p:slideViewPr>
    <p:cSldViewPr snapToGrid="0">
      <p:cViewPr varScale="1">
        <p:scale>
          <a:sx n="61" d="100"/>
          <a:sy n="61" d="100"/>
        </p:scale>
        <p:origin x="1316" y="60"/>
      </p:cViewPr>
      <p:guideLst>
        <p:guide orient="horz" pos="2016"/>
        <p:guide pos="2688"/>
        <p:guide orient="horz" pos="2160"/>
        <p:guide pos="2880"/>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8" Type="http://schemas.openxmlformats.org/officeDocument/2006/relationships/slide" Target="slides/slide4.xml"/><Relationship Id="rId13" Type="http://schemas.openxmlformats.org/officeDocument/2006/relationships/slide" Target="slides/slide9.xml"/><Relationship Id="rId18" Type="http://schemas.openxmlformats.org/officeDocument/2006/relationships/slide" Target="slides/slide14.xml"/><Relationship Id="rId26" Type="http://schemas.openxmlformats.org/officeDocument/2006/relationships/slide" Target="slides/slide22.xml"/><Relationship Id="rId3" Type="http://schemas.openxmlformats.org/officeDocument/2006/relationships/customXml" Target="../customXml/item3.xml"/><Relationship Id="rId21" Type="http://schemas.openxmlformats.org/officeDocument/2006/relationships/slide" Target="slides/slide17.xml"/><Relationship Id="rId34" Type="http://schemas.microsoft.com/office/2016/11/relationships/changesInfo" Target="changesInfos/changesInfo1.xml"/><Relationship Id="rId7" Type="http://schemas.openxmlformats.org/officeDocument/2006/relationships/slide" Target="slides/slide3.xml"/><Relationship Id="rId12" Type="http://schemas.openxmlformats.org/officeDocument/2006/relationships/slide" Target="slides/slide8.xml"/><Relationship Id="rId17" Type="http://schemas.openxmlformats.org/officeDocument/2006/relationships/slide" Target="slides/slide13.xml"/><Relationship Id="rId25" Type="http://schemas.openxmlformats.org/officeDocument/2006/relationships/slide" Target="slides/slide21.xml"/><Relationship Id="rId33" Type="http://schemas.openxmlformats.org/officeDocument/2006/relationships/tableStyles" Target="tableStyles.xml"/><Relationship Id="rId2" Type="http://schemas.openxmlformats.org/officeDocument/2006/relationships/customXml" Target="../customXml/item2.xml"/><Relationship Id="rId16" Type="http://schemas.openxmlformats.org/officeDocument/2006/relationships/slide" Target="slides/slide12.xml"/><Relationship Id="rId20" Type="http://schemas.openxmlformats.org/officeDocument/2006/relationships/slide" Target="slides/slide16.xml"/><Relationship Id="rId29" Type="http://schemas.openxmlformats.org/officeDocument/2006/relationships/commentAuthors" Target="commentAuthors.xml"/><Relationship Id="rId1" Type="http://schemas.openxmlformats.org/officeDocument/2006/relationships/customXml" Target="../customXml/item1.xml"/><Relationship Id="rId6" Type="http://schemas.openxmlformats.org/officeDocument/2006/relationships/slide" Target="slides/slide2.xml"/><Relationship Id="rId11" Type="http://schemas.openxmlformats.org/officeDocument/2006/relationships/slide" Target="slides/slide7.xml"/><Relationship Id="rId24" Type="http://schemas.openxmlformats.org/officeDocument/2006/relationships/slide" Target="slides/slide20.xml"/><Relationship Id="rId32" Type="http://schemas.openxmlformats.org/officeDocument/2006/relationships/theme" Target="theme/theme1.xml"/><Relationship Id="rId5" Type="http://schemas.openxmlformats.org/officeDocument/2006/relationships/slide" Target="slides/slide1.xml"/><Relationship Id="rId15" Type="http://schemas.openxmlformats.org/officeDocument/2006/relationships/slide" Target="slides/slide11.xml"/><Relationship Id="rId23" Type="http://schemas.openxmlformats.org/officeDocument/2006/relationships/slide" Target="slides/slide19.xml"/><Relationship Id="rId28" Type="http://schemas.openxmlformats.org/officeDocument/2006/relationships/handoutMaster" Target="handoutMasters/handoutMaster1.xml"/><Relationship Id="rId10" Type="http://schemas.openxmlformats.org/officeDocument/2006/relationships/slide" Target="slides/slide6.xml"/><Relationship Id="rId19" Type="http://schemas.openxmlformats.org/officeDocument/2006/relationships/slide" Target="slides/slide15.xml"/><Relationship Id="rId31" Type="http://schemas.openxmlformats.org/officeDocument/2006/relationships/viewProps" Target="viewProps.xml"/><Relationship Id="rId4" Type="http://schemas.openxmlformats.org/officeDocument/2006/relationships/slideMaster" Target="slideMasters/slideMaster1.xml"/><Relationship Id="rId9" Type="http://schemas.openxmlformats.org/officeDocument/2006/relationships/slide" Target="slides/slide5.xml"/><Relationship Id="rId14" Type="http://schemas.openxmlformats.org/officeDocument/2006/relationships/slide" Target="slides/slide10.xml"/><Relationship Id="rId22" Type="http://schemas.openxmlformats.org/officeDocument/2006/relationships/slide" Target="slides/slide18.xml"/><Relationship Id="rId27" Type="http://schemas.openxmlformats.org/officeDocument/2006/relationships/notesMaster" Target="notesMasters/notesMaster1.xml"/><Relationship Id="rId30" Type="http://schemas.openxmlformats.org/officeDocument/2006/relationships/presProps" Target="presProps.xml"/><Relationship Id="rId35" Type="http://schemas.microsoft.com/office/2015/10/relationships/revisionInfo" Target="revisionInfo.xml"/></Relationships>
</file>

<file path=ppt/changesInfos/changesInfo1.xml><?xml version="1.0" encoding="utf-8"?>
<pc:chgInfo xmlns:a="http://schemas.openxmlformats.org/drawingml/2006/main" xmlns:r="http://schemas.openxmlformats.org/officeDocument/2006/relationships" xmlns:ac="http://schemas.microsoft.com/office/drawing/2013/main/command" xmlns:pc="http://schemas.microsoft.com/office/powerpoint/2013/main/command">
  <pc:docChgLst>
    <pc:chgData name="Halpin, Jonathan F. (GSFC-595.0)[OMITRON]" userId="S::jfhalpin@ndc.nasa.gov::50d61a6c-5882-4bc3-a407-396003b6ad06" providerId="AD" clId="Web-{33E6613F-9F3B-4E43-85BF-5AF394F4EA3D}"/>
    <pc:docChg chg="modSld">
      <pc:chgData name="Halpin, Jonathan F. (GSFC-595.0)[OMITRON]" userId="S::jfhalpin@ndc.nasa.gov::50d61a6c-5882-4bc3-a407-396003b6ad06" providerId="AD" clId="Web-{33E6613F-9F3B-4E43-85BF-5AF394F4EA3D}" dt="2021-04-22T21:49:32.694" v="14" actId="1076"/>
      <pc:docMkLst>
        <pc:docMk/>
      </pc:docMkLst>
      <pc:sldChg chg="modSp">
        <pc:chgData name="Halpin, Jonathan F. (GSFC-595.0)[OMITRON]" userId="S::jfhalpin@ndc.nasa.gov::50d61a6c-5882-4bc3-a407-396003b6ad06" providerId="AD" clId="Web-{33E6613F-9F3B-4E43-85BF-5AF394F4EA3D}" dt="2021-04-22T21:45:36.068" v="13" actId="20577"/>
        <pc:sldMkLst>
          <pc:docMk/>
          <pc:sldMk cId="1801656669" sldId="1027"/>
        </pc:sldMkLst>
        <pc:spChg chg="mod">
          <ac:chgData name="Halpin, Jonathan F. (GSFC-595.0)[OMITRON]" userId="S::jfhalpin@ndc.nasa.gov::50d61a6c-5882-4bc3-a407-396003b6ad06" providerId="AD" clId="Web-{33E6613F-9F3B-4E43-85BF-5AF394F4EA3D}" dt="2021-04-22T21:45:36.068" v="13" actId="20577"/>
          <ac:spMkLst>
            <pc:docMk/>
            <pc:sldMk cId="1801656669" sldId="1027"/>
            <ac:spMk id="6" creationId="{00000000-0000-0000-0000-000000000000}"/>
          </ac:spMkLst>
        </pc:spChg>
      </pc:sldChg>
      <pc:sldChg chg="modSp">
        <pc:chgData name="Halpin, Jonathan F. (GSFC-595.0)[OMITRON]" userId="S::jfhalpin@ndc.nasa.gov::50d61a6c-5882-4bc3-a407-396003b6ad06" providerId="AD" clId="Web-{33E6613F-9F3B-4E43-85BF-5AF394F4EA3D}" dt="2021-04-22T21:49:32.694" v="14" actId="1076"/>
        <pc:sldMkLst>
          <pc:docMk/>
          <pc:sldMk cId="3967148681" sldId="1031"/>
        </pc:sldMkLst>
        <pc:spChg chg="mod">
          <ac:chgData name="Halpin, Jonathan F. (GSFC-595.0)[OMITRON]" userId="S::jfhalpin@ndc.nasa.gov::50d61a6c-5882-4bc3-a407-396003b6ad06" providerId="AD" clId="Web-{33E6613F-9F3B-4E43-85BF-5AF394F4EA3D}" dt="2021-04-22T21:49:32.694" v="14" actId="1076"/>
          <ac:spMkLst>
            <pc:docMk/>
            <pc:sldMk cId="3967148681" sldId="1031"/>
            <ac:spMk id="2" creationId="{00000000-0000-0000-0000-000000000000}"/>
          </ac:spMkLst>
        </pc:spChg>
      </pc:sldChg>
    </pc:docChg>
  </pc:docChgLst>
  <pc:docChgLst>
    <pc:chgData name="Halpin, Jonathan F. (GSFC-595.0)[OMITRON]" userId="S::jfhalpin@ndc.nasa.gov::50d61a6c-5882-4bc3-a407-396003b6ad06" providerId="AD" clId="Web-{7F671B22-60F5-4659-B48C-AA1523C1C261}"/>
    <pc:docChg chg="modSld">
      <pc:chgData name="Halpin, Jonathan F. (GSFC-595.0)[OMITRON]" userId="S::jfhalpin@ndc.nasa.gov::50d61a6c-5882-4bc3-a407-396003b6ad06" providerId="AD" clId="Web-{7F671B22-60F5-4659-B48C-AA1523C1C261}" dt="2021-04-26T19:10:18.222" v="4" actId="20577"/>
      <pc:docMkLst>
        <pc:docMk/>
      </pc:docMkLst>
      <pc:sldChg chg="modSp">
        <pc:chgData name="Halpin, Jonathan F. (GSFC-595.0)[OMITRON]" userId="S::jfhalpin@ndc.nasa.gov::50d61a6c-5882-4bc3-a407-396003b6ad06" providerId="AD" clId="Web-{7F671B22-60F5-4659-B48C-AA1523C1C261}" dt="2021-04-26T19:10:18.222" v="4" actId="20577"/>
        <pc:sldMkLst>
          <pc:docMk/>
          <pc:sldMk cId="2768801117" sldId="1026"/>
        </pc:sldMkLst>
        <pc:spChg chg="mod">
          <ac:chgData name="Halpin, Jonathan F. (GSFC-595.0)[OMITRON]" userId="S::jfhalpin@ndc.nasa.gov::50d61a6c-5882-4bc3-a407-396003b6ad06" providerId="AD" clId="Web-{7F671B22-60F5-4659-B48C-AA1523C1C261}" dt="2021-04-26T19:10:18.222" v="4" actId="20577"/>
          <ac:spMkLst>
            <pc:docMk/>
            <pc:sldMk cId="2768801117" sldId="1026"/>
            <ac:spMk id="3" creationId="{00000000-0000-0000-0000-000000000000}"/>
          </ac:spMkLst>
        </pc:spChg>
      </pc:sldChg>
    </pc:docChg>
  </pc:docChgLst>
  <pc:docChgLst>
    <pc:chgData name="Halpin, Jonathan F. (GSFC-595.0)[OMITRON]" userId="S::jfhalpin@ndc.nasa.gov::50d61a6c-5882-4bc3-a407-396003b6ad06" providerId="AD" clId="Web-{D64D3B21-FA0D-43E4-8E7E-844F908FFDC1}"/>
    <pc:docChg chg="delSld">
      <pc:chgData name="Halpin, Jonathan F. (GSFC-595.0)[OMITRON]" userId="S::jfhalpin@ndc.nasa.gov::50d61a6c-5882-4bc3-a407-396003b6ad06" providerId="AD" clId="Web-{D64D3B21-FA0D-43E4-8E7E-844F908FFDC1}" dt="2021-04-26T21:39:17.575" v="0"/>
      <pc:docMkLst>
        <pc:docMk/>
      </pc:docMkLst>
      <pc:sldChg chg="del">
        <pc:chgData name="Halpin, Jonathan F. (GSFC-595.0)[OMITRON]" userId="S::jfhalpin@ndc.nasa.gov::50d61a6c-5882-4bc3-a407-396003b6ad06" providerId="AD" clId="Web-{D64D3B21-FA0D-43E4-8E7E-844F908FFDC1}" dt="2021-04-26T21:39:17.575" v="0"/>
        <pc:sldMkLst>
          <pc:docMk/>
          <pc:sldMk cId="1324793937" sldId="1051"/>
        </pc:sldMkLst>
      </pc:sldChg>
    </pc:docChg>
  </pc:docChgLst>
</pc:chgInfo>
</file>

<file path=ppt/charts/_rels/chart1.xml.rels><?xml version="1.0" encoding="UTF-8" standalone="yes"?>
<Relationships xmlns="http://schemas.openxmlformats.org/package/2006/relationships"><Relationship Id="rId3" Type="http://schemas.openxmlformats.org/officeDocument/2006/relationships/themeOverride" Target="../theme/themeOverride1.xml"/><Relationship Id="rId2" Type="http://schemas.microsoft.com/office/2011/relationships/chartColorStyle" Target="colors1.xml"/><Relationship Id="rId1" Type="http://schemas.microsoft.com/office/2011/relationships/chartStyle" Target="style1.xml"/><Relationship Id="rId4" Type="http://schemas.openxmlformats.org/officeDocument/2006/relationships/oleObject" Target="file:///\\GS3270-FDSFS\aura\AuraData\maneuver\archive\INCplanning\2021_Spring_INC\Lifetime\L8%20Phasing\Baseline_vs_Contingency_Phasing.xlsx" TargetMode="External"/></Relationships>
</file>

<file path=ppt/charts/_rels/chart2.xml.rels><?xml version="1.0" encoding="UTF-8" standalone="yes"?>
<Relationships xmlns="http://schemas.openxmlformats.org/package/2006/relationships"><Relationship Id="rId3" Type="http://schemas.openxmlformats.org/officeDocument/2006/relationships/themeOverride" Target="../theme/themeOverride2.xml"/><Relationship Id="rId2" Type="http://schemas.microsoft.com/office/2011/relationships/chartColorStyle" Target="colors2.xml"/><Relationship Id="rId1" Type="http://schemas.microsoft.com/office/2011/relationships/chartStyle" Target="style2.xml"/><Relationship Id="rId4" Type="http://schemas.openxmlformats.org/officeDocument/2006/relationships/oleObject" Target="file:///\\GS3270-FDSFS\aura\AuraData\maneuver\archive\INCplanning\2021_Spring_INC\Lifetime\L8%20Phasing\Aura_Landsat-8_Phasing_at_Orbit_Intersection.xlsx" TargetMode="External"/></Relationships>
</file>

<file path=ppt/charts/_rels/chart3.xml.rels><?xml version="1.0" encoding="UTF-8" standalone="yes"?>
<Relationships xmlns="http://schemas.openxmlformats.org/package/2006/relationships"><Relationship Id="rId3" Type="http://schemas.openxmlformats.org/officeDocument/2006/relationships/themeOverride" Target="../theme/themeOverride3.xml"/><Relationship Id="rId2" Type="http://schemas.microsoft.com/office/2011/relationships/chartColorStyle" Target="colors3.xml"/><Relationship Id="rId1" Type="http://schemas.microsoft.com/office/2011/relationships/chartStyle" Target="style3.xml"/><Relationship Id="rId4" Type="http://schemas.openxmlformats.org/officeDocument/2006/relationships/oleObject" Target="file:///\\GS3270-FDSFS\aura\AuraData\maneuver\archive\INCplanning\2021_Spring_INC\Lifetime\L8%20Phasing\Aura_Landsat-8_Phasing_at_Orbit_Intersection.xlsx" TargetMode="External"/></Relationships>
</file>

<file path=ppt/charts/_rels/chart4.xml.rels><?xml version="1.0" encoding="UTF-8" standalone="yes"?>
<Relationships xmlns="http://schemas.openxmlformats.org/package/2006/relationships"><Relationship Id="rId3" Type="http://schemas.openxmlformats.org/officeDocument/2006/relationships/themeOverride" Target="../theme/themeOverride4.xml"/><Relationship Id="rId2" Type="http://schemas.microsoft.com/office/2011/relationships/chartColorStyle" Target="colors4.xml"/><Relationship Id="rId1" Type="http://schemas.microsoft.com/office/2011/relationships/chartStyle" Target="style4.xml"/><Relationship Id="rId4" Type="http://schemas.openxmlformats.org/officeDocument/2006/relationships/oleObject" Target="file:///\\GS3270-FDSFS\aura\AuraData\maneuver\archive\INCplanning\2021_Spring_INC\Lifetime\L8%20Phasing\Aura_Landsat-8_Phasing_at_Orbit_Intersection.xlsx" TargetMode="External"/></Relationships>
</file>

<file path=ppt/charts/_rels/chart5.xml.rels><?xml version="1.0" encoding="UTF-8" standalone="yes"?>
<Relationships xmlns="http://schemas.openxmlformats.org/package/2006/relationships"><Relationship Id="rId3" Type="http://schemas.openxmlformats.org/officeDocument/2006/relationships/themeOverride" Target="../theme/themeOverride5.xml"/><Relationship Id="rId2" Type="http://schemas.microsoft.com/office/2011/relationships/chartColorStyle" Target="colors5.xml"/><Relationship Id="rId1" Type="http://schemas.microsoft.com/office/2011/relationships/chartStyle" Target="style5.xml"/><Relationship Id="rId4" Type="http://schemas.openxmlformats.org/officeDocument/2006/relationships/package" Target="../embeddings/Microsoft_Excel_Worksheet.xlsx"/></Relationships>
</file>

<file path=ppt/charts/_rels/chart6.xml.rels><?xml version="1.0" encoding="UTF-8" standalone="yes"?>
<Relationships xmlns="http://schemas.openxmlformats.org/package/2006/relationships"><Relationship Id="rId3" Type="http://schemas.openxmlformats.org/officeDocument/2006/relationships/themeOverride" Target="../theme/themeOverride6.xml"/><Relationship Id="rId2" Type="http://schemas.microsoft.com/office/2011/relationships/chartColorStyle" Target="colors6.xml"/><Relationship Id="rId1" Type="http://schemas.microsoft.com/office/2011/relationships/chartStyle" Target="style6.xml"/><Relationship Id="rId4" Type="http://schemas.openxmlformats.org/officeDocument/2006/relationships/package" Target="../embeddings/Microsoft_Excel_Worksheet1.xlsx"/></Relationships>
</file>

<file path=ppt/charts/_rels/chart7.xml.rels><?xml version="1.0" encoding="UTF-8" standalone="yes"?>
<Relationships xmlns="http://schemas.openxmlformats.org/package/2006/relationships"><Relationship Id="rId3" Type="http://schemas.openxmlformats.org/officeDocument/2006/relationships/themeOverride" Target="../theme/themeOverride7.xml"/><Relationship Id="rId2" Type="http://schemas.microsoft.com/office/2011/relationships/chartColorStyle" Target="colors7.xml"/><Relationship Id="rId1" Type="http://schemas.microsoft.com/office/2011/relationships/chartStyle" Target="style7.xml"/><Relationship Id="rId4" Type="http://schemas.openxmlformats.org/officeDocument/2006/relationships/oleObject" Target="../embeddings/oleObject1.bin"/></Relationships>
</file>

<file path=ppt/charts/_rels/chart8.xml.rels><?xml version="1.0" encoding="UTF-8" standalone="yes"?>
<Relationships xmlns="http://schemas.openxmlformats.org/package/2006/relationships"><Relationship Id="rId3" Type="http://schemas.openxmlformats.org/officeDocument/2006/relationships/themeOverride" Target="../theme/themeOverride8.xml"/><Relationship Id="rId2" Type="http://schemas.microsoft.com/office/2011/relationships/chartColorStyle" Target="colors8.xml"/><Relationship Id="rId1" Type="http://schemas.microsoft.com/office/2011/relationships/chartStyle" Target="style8.xml"/><Relationship Id="rId4" Type="http://schemas.openxmlformats.org/officeDocument/2006/relationships/oleObject" Target="../embeddings/oleObject2.bin"/></Relationships>
</file>

<file path=ppt/charts/_rels/chart9.xml.rels><?xml version="1.0" encoding="UTF-8" standalone="yes"?>
<Relationships xmlns="http://schemas.openxmlformats.org/package/2006/relationships"><Relationship Id="rId3" Type="http://schemas.openxmlformats.org/officeDocument/2006/relationships/themeOverride" Target="../theme/themeOverride9.xml"/><Relationship Id="rId2" Type="http://schemas.microsoft.com/office/2011/relationships/chartColorStyle" Target="colors9.xml"/><Relationship Id="rId1" Type="http://schemas.microsoft.com/office/2011/relationships/chartStyle" Target="style9.xml"/><Relationship Id="rId4" Type="http://schemas.openxmlformats.org/officeDocument/2006/relationships/oleObject" Target="file:///\\GS3270-FDSFS\aura\AuraMissionAnalysis\Aura%20L7%20Crossing\Aura_L7_Conjunctions.xlsx" TargetMode="External"/></Relationships>
</file>

<file path=ppt/charts/_rels/chart10.xml.rels><?xml version="1.0" encoding="UTF-8" standalone="yes"?>
<Relationships xmlns="http://schemas.openxmlformats.org/package/2006/relationships"><Relationship Id="rId3" Type="http://schemas.openxmlformats.org/officeDocument/2006/relationships/themeOverride" Target="../theme/themeOverride10.xml"/><Relationship Id="rId2" Type="http://schemas.microsoft.com/office/2011/relationships/chartColorStyle" Target="colors10.xml"/><Relationship Id="rId1" Type="http://schemas.microsoft.com/office/2011/relationships/chartStyle" Target="style10.xml"/><Relationship Id="rId4" Type="http://schemas.openxmlformats.org/officeDocument/2006/relationships/oleObject" Target="file:///\\GS3270-FDSFS\aura\AuraMissionAnalysis\Aura%20L7%20Crossing\Aura_L7_Conjunctions.xlsx" TargetMode="External"/></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title>
      <c:tx>
        <c:rich>
          <a:bodyPr rot="0" spcFirstLastPara="1" vertOverflow="ellipsis" vert="horz" wrap="square" anchor="ctr" anchorCtr="1"/>
          <a:lstStyle/>
          <a:p>
            <a:pPr>
              <a:defRPr sz="1400" b="0" i="0" u="none" strike="noStrike" kern="1200" spc="0" baseline="0">
                <a:solidFill>
                  <a:schemeClr val="tx1">
                    <a:lumMod val="65000"/>
                    <a:lumOff val="35000"/>
                  </a:schemeClr>
                </a:solidFill>
                <a:latin typeface="+mn-lt"/>
                <a:ea typeface="+mn-ea"/>
                <a:cs typeface="+mn-cs"/>
              </a:defRPr>
            </a:pPr>
            <a:r>
              <a:rPr lang="en-US"/>
              <a:t>Aura/Landsat-8 Phasing at the Poles</a:t>
            </a:r>
          </a:p>
        </c:rich>
      </c:tx>
      <c:layout>
        <c:manualLayout>
          <c:xMode val="edge"/>
          <c:yMode val="edge"/>
          <c:x val="0.34970140532574312"/>
          <c:y val="5.8666392142266988E-2"/>
        </c:manualLayout>
      </c:layout>
      <c:overlay val="0"/>
      <c:spPr>
        <a:noFill/>
        <a:ln>
          <a:noFill/>
        </a:ln>
        <a:effectLst/>
      </c:spPr>
      <c:txPr>
        <a:bodyPr rot="0" spcFirstLastPara="1" vertOverflow="ellipsis" vert="horz" wrap="square" anchor="ctr" anchorCtr="1"/>
        <a:lstStyle/>
        <a:p>
          <a:pPr>
            <a:defRPr sz="1400" b="0"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manualLayout>
          <c:layoutTarget val="inner"/>
          <c:xMode val="edge"/>
          <c:yMode val="edge"/>
          <c:x val="8.0761692830086079E-2"/>
          <c:y val="0.12418401581682888"/>
          <c:w val="0.88425219988492998"/>
          <c:h val="0.72908001325451011"/>
        </c:manualLayout>
      </c:layout>
      <c:scatterChart>
        <c:scatterStyle val="lineMarker"/>
        <c:varyColors val="0"/>
        <c:ser>
          <c:idx val="0"/>
          <c:order val="0"/>
          <c:tx>
            <c:v>Baseline</c:v>
          </c:tx>
          <c:spPr>
            <a:ln w="19050" cap="rnd">
              <a:noFill/>
              <a:round/>
            </a:ln>
            <a:effectLst/>
          </c:spPr>
          <c:marker>
            <c:symbol val="circle"/>
            <c:size val="5"/>
            <c:spPr>
              <a:solidFill>
                <a:schemeClr val="accent1"/>
              </a:solidFill>
              <a:ln w="9525">
                <a:solidFill>
                  <a:schemeClr val="accent1"/>
                </a:solidFill>
              </a:ln>
              <a:effectLst/>
            </c:spPr>
          </c:marker>
          <c:xVal>
            <c:numRef>
              <c:f>[Baseline_vs_Contingency_Phasing.xlsx]Baseline!$A$1:$A$18917</c:f>
              <c:numCache>
                <c:formatCode>m/d/yy\ h:mm;@</c:formatCode>
                <c:ptCount val="18917"/>
                <c:pt idx="0">
                  <c:v>44197.115062604164</c:v>
                </c:pt>
                <c:pt idx="1">
                  <c:v>44197.183732314814</c:v>
                </c:pt>
                <c:pt idx="2">
                  <c:v>44197.25240258102</c:v>
                </c:pt>
                <c:pt idx="3">
                  <c:v>44197.321073263891</c:v>
                </c:pt>
                <c:pt idx="4">
                  <c:v>44197.389743900465</c:v>
                </c:pt>
                <c:pt idx="5">
                  <c:v>44197.458413958331</c:v>
                </c:pt>
                <c:pt idx="6">
                  <c:v>44197.527083634261</c:v>
                </c:pt>
                <c:pt idx="7">
                  <c:v>44197.595753217596</c:v>
                </c:pt>
                <c:pt idx="8">
                  <c:v>44197.664422847221</c:v>
                </c:pt>
                <c:pt idx="9">
                  <c:v>44197.73309238426</c:v>
                </c:pt>
                <c:pt idx="10">
                  <c:v>44197.801761875002</c:v>
                </c:pt>
                <c:pt idx="11">
                  <c:v>44197.870432152777</c:v>
                </c:pt>
                <c:pt idx="12">
                  <c:v>44197.939102141201</c:v>
                </c:pt>
                <c:pt idx="13">
                  <c:v>44198.007771979166</c:v>
                </c:pt>
                <c:pt idx="14">
                  <c:v>44198.076441631943</c:v>
                </c:pt>
                <c:pt idx="15">
                  <c:v>44198.145110891201</c:v>
                </c:pt>
                <c:pt idx="16">
                  <c:v>44198.213780775463</c:v>
                </c:pt>
                <c:pt idx="17">
                  <c:v>44198.282451006948</c:v>
                </c:pt>
                <c:pt idx="18">
                  <c:v>44198.351121770836</c:v>
                </c:pt>
                <c:pt idx="19">
                  <c:v>44198.419791967593</c:v>
                </c:pt>
                <c:pt idx="20">
                  <c:v>44198.48846177083</c:v>
                </c:pt>
                <c:pt idx="21">
                  <c:v>44198.557131365742</c:v>
                </c:pt>
                <c:pt idx="22">
                  <c:v>44198.625800879629</c:v>
                </c:pt>
                <c:pt idx="23">
                  <c:v>44198.694470462964</c:v>
                </c:pt>
                <c:pt idx="24">
                  <c:v>44198.763139768518</c:v>
                </c:pt>
                <c:pt idx="25">
                  <c:v>44198.831809687501</c:v>
                </c:pt>
                <c:pt idx="26">
                  <c:v>44198.900479884258</c:v>
                </c:pt>
                <c:pt idx="27">
                  <c:v>44198.969149699071</c:v>
                </c:pt>
                <c:pt idx="28">
                  <c:v>44199.037819456018</c:v>
                </c:pt>
                <c:pt idx="29">
                  <c:v>44199.106488761572</c:v>
                </c:pt>
                <c:pt idx="30">
                  <c:v>44199.175158391205</c:v>
                </c:pt>
                <c:pt idx="31">
                  <c:v>44199.243828587962</c:v>
                </c:pt>
                <c:pt idx="32">
                  <c:v>44199.312499120373</c:v>
                </c:pt>
                <c:pt idx="33">
                  <c:v>44199.381169791668</c:v>
                </c:pt>
                <c:pt idx="34">
                  <c:v>44199.449839872686</c:v>
                </c:pt>
                <c:pt idx="35">
                  <c:v>44199.518509548609</c:v>
                </c:pt>
                <c:pt idx="36">
                  <c:v>44199.58717914352</c:v>
                </c:pt>
                <c:pt idx="37">
                  <c:v>44199.655848750001</c:v>
                </c:pt>
                <c:pt idx="38">
                  <c:v>44199.72451832176</c:v>
                </c:pt>
                <c:pt idx="39">
                  <c:v>44199.793187685187</c:v>
                </c:pt>
                <c:pt idx="40">
                  <c:v>44199.861857881944</c:v>
                </c:pt>
                <c:pt idx="41">
                  <c:v>44199.930527881945</c:v>
                </c:pt>
                <c:pt idx="42">
                  <c:v>44199.999197743055</c:v>
                </c:pt>
                <c:pt idx="43">
                  <c:v>44200.067867453705</c:v>
                </c:pt>
                <c:pt idx="44">
                  <c:v>44200.136536620368</c:v>
                </c:pt>
                <c:pt idx="45">
                  <c:v>44200.205206388891</c:v>
                </c:pt>
                <c:pt idx="46">
                  <c:v>44200.273876597224</c:v>
                </c:pt>
                <c:pt idx="47">
                  <c:v>44200.342547337961</c:v>
                </c:pt>
                <c:pt idx="48">
                  <c:v>44200.411217604167</c:v>
                </c:pt>
                <c:pt idx="49">
                  <c:v>44200.479887430556</c:v>
                </c:pt>
                <c:pt idx="50">
                  <c:v>44200.54855699074</c:v>
                </c:pt>
                <c:pt idx="51">
                  <c:v>44200.617226458337</c:v>
                </c:pt>
                <c:pt idx="52">
                  <c:v>44200.685895995368</c:v>
                </c:pt>
                <c:pt idx="53">
                  <c:v>44200.754565300929</c:v>
                </c:pt>
                <c:pt idx="54">
                  <c:v>44200.823235069445</c:v>
                </c:pt>
                <c:pt idx="55">
                  <c:v>44200.891905289354</c:v>
                </c:pt>
                <c:pt idx="56">
                  <c:v>44200.960575081015</c:v>
                </c:pt>
                <c:pt idx="57">
                  <c:v>44201.029244780089</c:v>
                </c:pt>
                <c:pt idx="58">
                  <c:v>44201.097914143516</c:v>
                </c:pt>
                <c:pt idx="59">
                  <c:v>44201.166583645834</c:v>
                </c:pt>
                <c:pt idx="60">
                  <c:v>44201.235253738429</c:v>
                </c:pt>
                <c:pt idx="61">
                  <c:v>44201.303924120373</c:v>
                </c:pt>
                <c:pt idx="62">
                  <c:v>44201.372594780092</c:v>
                </c:pt>
                <c:pt idx="63">
                  <c:v>44201.441264861111</c:v>
                </c:pt>
                <c:pt idx="64">
                  <c:v>44201.509934525464</c:v>
                </c:pt>
                <c:pt idx="65">
                  <c:v>44201.578604108799</c:v>
                </c:pt>
                <c:pt idx="66">
                  <c:v>44201.647273668983</c:v>
                </c:pt>
                <c:pt idx="67">
                  <c:v>44201.715943240742</c:v>
                </c:pt>
                <c:pt idx="68">
                  <c:v>44201.7846125</c:v>
                </c:pt>
                <c:pt idx="69">
                  <c:v>44201.853282581018</c:v>
                </c:pt>
                <c:pt idx="70">
                  <c:v>44201.921952604163</c:v>
                </c:pt>
                <c:pt idx="71">
                  <c:v>44201.990622442128</c:v>
                </c:pt>
                <c:pt idx="72">
                  <c:v>44202.059292164355</c:v>
                </c:pt>
                <c:pt idx="73">
                  <c:v>44202.127961284721</c:v>
                </c:pt>
                <c:pt idx="74">
                  <c:v>44202.196630972219</c:v>
                </c:pt>
                <c:pt idx="75">
                  <c:v>44202.265301157408</c:v>
                </c:pt>
                <c:pt idx="76">
                  <c:v>44202.333971863423</c:v>
                </c:pt>
                <c:pt idx="77">
                  <c:v>44202.402642222223</c:v>
                </c:pt>
                <c:pt idx="78">
                  <c:v>44202.471312083333</c:v>
                </c:pt>
                <c:pt idx="79">
                  <c:v>44202.539981631948</c:v>
                </c:pt>
                <c:pt idx="80">
                  <c:v>44202.608651064817</c:v>
                </c:pt>
                <c:pt idx="81">
                  <c:v>44202.677320578703</c:v>
                </c:pt>
                <c:pt idx="82">
                  <c:v>44202.745989895833</c:v>
                </c:pt>
                <c:pt idx="83">
                  <c:v>44202.814659502314</c:v>
                </c:pt>
                <c:pt idx="84">
                  <c:v>44202.883329710647</c:v>
                </c:pt>
                <c:pt idx="85">
                  <c:v>44202.951999513891</c:v>
                </c:pt>
                <c:pt idx="86">
                  <c:v>44203.020669189813</c:v>
                </c:pt>
                <c:pt idx="87">
                  <c:v>44203.089338599537</c:v>
                </c:pt>
                <c:pt idx="88">
                  <c:v>44203.158007951388</c:v>
                </c:pt>
                <c:pt idx="89">
                  <c:v>44203.226677905091</c:v>
                </c:pt>
                <c:pt idx="90">
                  <c:v>44203.295348136577</c:v>
                </c:pt>
                <c:pt idx="91">
                  <c:v>44203.364018773151</c:v>
                </c:pt>
                <c:pt idx="92">
                  <c:v>44203.432688831017</c:v>
                </c:pt>
                <c:pt idx="93">
                  <c:v>44203.501358483794</c:v>
                </c:pt>
                <c:pt idx="94">
                  <c:v>44203.570028032409</c:v>
                </c:pt>
                <c:pt idx="95">
                  <c:v>44203.638697499999</c:v>
                </c:pt>
                <c:pt idx="96">
                  <c:v>44203.707367037037</c:v>
                </c:pt>
                <c:pt idx="97">
                  <c:v>44203.776036226853</c:v>
                </c:pt>
                <c:pt idx="98">
                  <c:v>44203.844706192132</c:v>
                </c:pt>
                <c:pt idx="99">
                  <c:v>44203.913376215278</c:v>
                </c:pt>
                <c:pt idx="100">
                  <c:v>44203.982045983794</c:v>
                </c:pt>
                <c:pt idx="101">
                  <c:v>44204.050715694444</c:v>
                </c:pt>
                <c:pt idx="102">
                  <c:v>44204.119384803242</c:v>
                </c:pt>
                <c:pt idx="103">
                  <c:v>44204.188054409722</c:v>
                </c:pt>
                <c:pt idx="104">
                  <c:v>44204.256724560182</c:v>
                </c:pt>
                <c:pt idx="105">
                  <c:v>44204.325395173611</c:v>
                </c:pt>
                <c:pt idx="106">
                  <c:v>44204.394065624998</c:v>
                </c:pt>
                <c:pt idx="107">
                  <c:v>44204.462735532405</c:v>
                </c:pt>
                <c:pt idx="108">
                  <c:v>44204.531405069443</c:v>
                </c:pt>
                <c:pt idx="109">
                  <c:v>44204.600074502312</c:v>
                </c:pt>
                <c:pt idx="110">
                  <c:v>44204.668743993054</c:v>
                </c:pt>
                <c:pt idx="111">
                  <c:v>44204.737413368057</c:v>
                </c:pt>
                <c:pt idx="112">
                  <c:v>44204.80608278935</c:v>
                </c:pt>
                <c:pt idx="113">
                  <c:v>44204.874752962962</c:v>
                </c:pt>
                <c:pt idx="114">
                  <c:v>44204.943422789351</c:v>
                </c:pt>
                <c:pt idx="115">
                  <c:v>44205.012092488425</c:v>
                </c:pt>
                <c:pt idx="116">
                  <c:v>44205.080761956022</c:v>
                </c:pt>
                <c:pt idx="117">
                  <c:v>44205.14943114583</c:v>
                </c:pt>
                <c:pt idx="118">
                  <c:v>44205.21810096065</c:v>
                </c:pt>
                <c:pt idx="119">
                  <c:v>44205.286771076389</c:v>
                </c:pt>
                <c:pt idx="120">
                  <c:v>44205.355441701387</c:v>
                </c:pt>
                <c:pt idx="121">
                  <c:v>44205.424111747685</c:v>
                </c:pt>
                <c:pt idx="122">
                  <c:v>44205.492781400462</c:v>
                </c:pt>
                <c:pt idx="123">
                  <c:v>44205.561450879628</c:v>
                </c:pt>
                <c:pt idx="124">
                  <c:v>44205.630120289352</c:v>
                </c:pt>
                <c:pt idx="125">
                  <c:v>44205.698789768518</c:v>
                </c:pt>
                <c:pt idx="126">
                  <c:v>44205.767458935188</c:v>
                </c:pt>
                <c:pt idx="127">
                  <c:v>44205.836128784722</c:v>
                </c:pt>
                <c:pt idx="128">
                  <c:v>44205.904798831019</c:v>
                </c:pt>
                <c:pt idx="129">
                  <c:v>44205.973468518518</c:v>
                </c:pt>
                <c:pt idx="130">
                  <c:v>44206.042138171295</c:v>
                </c:pt>
                <c:pt idx="131">
                  <c:v>44206.110807326389</c:v>
                </c:pt>
                <c:pt idx="132">
                  <c:v>44206.179476851852</c:v>
                </c:pt>
                <c:pt idx="133">
                  <c:v>44206.248146956015</c:v>
                </c:pt>
                <c:pt idx="134">
                  <c:v>44206.316817430554</c:v>
                </c:pt>
                <c:pt idx="135">
                  <c:v>44206.385487951389</c:v>
                </c:pt>
                <c:pt idx="136">
                  <c:v>44206.454157893517</c:v>
                </c:pt>
                <c:pt idx="137">
                  <c:v>44206.522827430555</c:v>
                </c:pt>
                <c:pt idx="138">
                  <c:v>44206.591496886576</c:v>
                </c:pt>
                <c:pt idx="139">
                  <c:v>44206.660166377318</c:v>
                </c:pt>
                <c:pt idx="140">
                  <c:v>44206.728835798611</c:v>
                </c:pt>
                <c:pt idx="141">
                  <c:v>44206.79750508102</c:v>
                </c:pt>
                <c:pt idx="142">
                  <c:v>44206.866175196759</c:v>
                </c:pt>
                <c:pt idx="143">
                  <c:v>44206.934845057869</c:v>
                </c:pt>
                <c:pt idx="144">
                  <c:v>44207.003514780095</c:v>
                </c:pt>
                <c:pt idx="145">
                  <c:v>44207.072184328703</c:v>
                </c:pt>
                <c:pt idx="146">
                  <c:v>44207.14085340278</c:v>
                </c:pt>
                <c:pt idx="147">
                  <c:v>44207.209523101854</c:v>
                </c:pt>
                <c:pt idx="148">
                  <c:v>44207.278193182872</c:v>
                </c:pt>
                <c:pt idx="149">
                  <c:v>44207.34686380787</c:v>
                </c:pt>
                <c:pt idx="150">
                  <c:v>44207.415533900465</c:v>
                </c:pt>
                <c:pt idx="151">
                  <c:v>44207.484203587963</c:v>
                </c:pt>
                <c:pt idx="152">
                  <c:v>44207.552873032408</c:v>
                </c:pt>
                <c:pt idx="153">
                  <c:v>44207.621542395835</c:v>
                </c:pt>
                <c:pt idx="154">
                  <c:v>44207.690211828703</c:v>
                </c:pt>
                <c:pt idx="155">
                  <c:v>44207.758881006943</c:v>
                </c:pt>
                <c:pt idx="156">
                  <c:v>44207.827550729169</c:v>
                </c:pt>
                <c:pt idx="157">
                  <c:v>44207.896220810188</c:v>
                </c:pt>
                <c:pt idx="158">
                  <c:v>44207.96489048611</c:v>
                </c:pt>
                <c:pt idx="159">
                  <c:v>44208.03356009259</c:v>
                </c:pt>
                <c:pt idx="160">
                  <c:v>44208.102229293982</c:v>
                </c:pt>
                <c:pt idx="161">
                  <c:v>44208.170898750002</c:v>
                </c:pt>
                <c:pt idx="162">
                  <c:v>44208.239568773148</c:v>
                </c:pt>
                <c:pt idx="163">
                  <c:v>44208.308239108796</c:v>
                </c:pt>
                <c:pt idx="164">
                  <c:v>44208.376909664352</c:v>
                </c:pt>
                <c:pt idx="165">
                  <c:v>44208.445579629632</c:v>
                </c:pt>
                <c:pt idx="166">
                  <c:v>44208.514249189815</c:v>
                </c:pt>
                <c:pt idx="167">
                  <c:v>44208.582918657405</c:v>
                </c:pt>
                <c:pt idx="168">
                  <c:v>44208.651588125002</c:v>
                </c:pt>
                <c:pt idx="169">
                  <c:v>44208.720257592591</c:v>
                </c:pt>
                <c:pt idx="170">
                  <c:v>44208.788926782407</c:v>
                </c:pt>
                <c:pt idx="171">
                  <c:v>44208.857596805552</c:v>
                </c:pt>
                <c:pt idx="172">
                  <c:v>44208.926266712966</c:v>
                </c:pt>
                <c:pt idx="173">
                  <c:v>44208.994936446761</c:v>
                </c:pt>
                <c:pt idx="174">
                  <c:v>44209.063606064818</c:v>
                </c:pt>
                <c:pt idx="175">
                  <c:v>44209.132275081021</c:v>
                </c:pt>
                <c:pt idx="176">
                  <c:v>44209.200944699071</c:v>
                </c:pt>
                <c:pt idx="177">
                  <c:v>44209.269614780096</c:v>
                </c:pt>
                <c:pt idx="178">
                  <c:v>44209.338285405094</c:v>
                </c:pt>
                <c:pt idx="179">
                  <c:v>44209.406955601851</c:v>
                </c:pt>
                <c:pt idx="180">
                  <c:v>44209.475625347222</c:v>
                </c:pt>
                <c:pt idx="181">
                  <c:v>44209.544294780091</c:v>
                </c:pt>
                <c:pt idx="182">
                  <c:v>44209.612964131942</c:v>
                </c:pt>
                <c:pt idx="183">
                  <c:v>44209.681633541666</c:v>
                </c:pt>
                <c:pt idx="184">
                  <c:v>44209.750302743058</c:v>
                </c:pt>
                <c:pt idx="185">
                  <c:v>44209.818972337962</c:v>
                </c:pt>
                <c:pt idx="186">
                  <c:v>44209.887642442132</c:v>
                </c:pt>
                <c:pt idx="187">
                  <c:v>44209.956312129631</c:v>
                </c:pt>
                <c:pt idx="188">
                  <c:v>44210.024981712966</c:v>
                </c:pt>
                <c:pt idx="189">
                  <c:v>44210.093650995368</c:v>
                </c:pt>
                <c:pt idx="190">
                  <c:v>44210.162320324074</c:v>
                </c:pt>
                <c:pt idx="191">
                  <c:v>44210.230990254633</c:v>
                </c:pt>
                <c:pt idx="192">
                  <c:v>44210.29966045139</c:v>
                </c:pt>
                <c:pt idx="193">
                  <c:v>44210.36833099537</c:v>
                </c:pt>
                <c:pt idx="194">
                  <c:v>44210.43700096065</c:v>
                </c:pt>
                <c:pt idx="195">
                  <c:v>44210.50567053241</c:v>
                </c:pt>
                <c:pt idx="196">
                  <c:v>44210.574339999999</c:v>
                </c:pt>
                <c:pt idx="197">
                  <c:v>44210.643009409723</c:v>
                </c:pt>
                <c:pt idx="198">
                  <c:v>44210.711678865744</c:v>
                </c:pt>
                <c:pt idx="199">
                  <c:v>44210.78034798611</c:v>
                </c:pt>
                <c:pt idx="200">
                  <c:v>44210.849017916669</c:v>
                </c:pt>
                <c:pt idx="201">
                  <c:v>44210.917687847221</c:v>
                </c:pt>
                <c:pt idx="202">
                  <c:v>44210.986357546295</c:v>
                </c:pt>
                <c:pt idx="203">
                  <c:v>44211.055027175928</c:v>
                </c:pt>
                <c:pt idx="204">
                  <c:v>44211.123696192131</c:v>
                </c:pt>
                <c:pt idx="205">
                  <c:v>44211.192365740739</c:v>
                </c:pt>
                <c:pt idx="206">
                  <c:v>44211.261035810188</c:v>
                </c:pt>
                <c:pt idx="207">
                  <c:v>44211.329706377313</c:v>
                </c:pt>
                <c:pt idx="208">
                  <c:v>44211.398376689816</c:v>
                </c:pt>
                <c:pt idx="209">
                  <c:v>44211.467046481484</c:v>
                </c:pt>
                <c:pt idx="210">
                  <c:v>44211.535715925929</c:v>
                </c:pt>
                <c:pt idx="211">
                  <c:v>44211.604385266204</c:v>
                </c:pt>
                <c:pt idx="212">
                  <c:v>44211.673054664352</c:v>
                </c:pt>
                <c:pt idx="213">
                  <c:v>44211.741723923609</c:v>
                </c:pt>
                <c:pt idx="214">
                  <c:v>44211.810393333333</c:v>
                </c:pt>
                <c:pt idx="215">
                  <c:v>44211.879063437496</c:v>
                </c:pt>
                <c:pt idx="216">
                  <c:v>44211.947733159723</c:v>
                </c:pt>
                <c:pt idx="217">
                  <c:v>44212.016402743058</c:v>
                </c:pt>
                <c:pt idx="218">
                  <c:v>44212.085072083333</c:v>
                </c:pt>
                <c:pt idx="219">
                  <c:v>44212.153741249997</c:v>
                </c:pt>
                <c:pt idx="220">
                  <c:v>44212.222411053241</c:v>
                </c:pt>
                <c:pt idx="221">
                  <c:v>44212.291081122683</c:v>
                </c:pt>
                <c:pt idx="222">
                  <c:v>44212.359751655094</c:v>
                </c:pt>
                <c:pt idx="223">
                  <c:v>44212.428421597222</c:v>
                </c:pt>
                <c:pt idx="224">
                  <c:v>44212.497091168982</c:v>
                </c:pt>
                <c:pt idx="225">
                  <c:v>44212.565760578706</c:v>
                </c:pt>
                <c:pt idx="226">
                  <c:v>44212.63442991898</c:v>
                </c:pt>
                <c:pt idx="227">
                  <c:v>44212.703099328704</c:v>
                </c:pt>
                <c:pt idx="228">
                  <c:v>44212.77176841435</c:v>
                </c:pt>
                <c:pt idx="229">
                  <c:v>44212.84043822917</c:v>
                </c:pt>
                <c:pt idx="230">
                  <c:v>44212.909108159722</c:v>
                </c:pt>
                <c:pt idx="231">
                  <c:v>44212.977777800923</c:v>
                </c:pt>
                <c:pt idx="232">
                  <c:v>44213.046447384258</c:v>
                </c:pt>
                <c:pt idx="233">
                  <c:v>44213.115116412038</c:v>
                </c:pt>
                <c:pt idx="234">
                  <c:v>44213.183785891204</c:v>
                </c:pt>
                <c:pt idx="235">
                  <c:v>44213.252455914349</c:v>
                </c:pt>
                <c:pt idx="236">
                  <c:v>44213.321126365743</c:v>
                </c:pt>
                <c:pt idx="237">
                  <c:v>44213.389796759257</c:v>
                </c:pt>
                <c:pt idx="238">
                  <c:v>44213.458466585646</c:v>
                </c:pt>
                <c:pt idx="239">
                  <c:v>44213.52713603009</c:v>
                </c:pt>
                <c:pt idx="240">
                  <c:v>44213.595805370373</c:v>
                </c:pt>
                <c:pt idx="241">
                  <c:v>44213.664474756944</c:v>
                </c:pt>
                <c:pt idx="242">
                  <c:v>44213.733144062498</c:v>
                </c:pt>
                <c:pt idx="243">
                  <c:v>44213.801813310187</c:v>
                </c:pt>
                <c:pt idx="244">
                  <c:v>44213.870483356484</c:v>
                </c:pt>
                <c:pt idx="245">
                  <c:v>44213.939153101855</c:v>
                </c:pt>
                <c:pt idx="246">
                  <c:v>44214.007822708336</c:v>
                </c:pt>
                <c:pt idx="247">
                  <c:v>44214.076492118053</c:v>
                </c:pt>
                <c:pt idx="248">
                  <c:v>44214.145161134256</c:v>
                </c:pt>
                <c:pt idx="249">
                  <c:v>44214.213830787034</c:v>
                </c:pt>
                <c:pt idx="250">
                  <c:v>44214.282500787034</c:v>
                </c:pt>
                <c:pt idx="251">
                  <c:v>44214.351171296294</c:v>
                </c:pt>
                <c:pt idx="252">
                  <c:v>44214.419841249997</c:v>
                </c:pt>
                <c:pt idx="253">
                  <c:v>44214.488510821757</c:v>
                </c:pt>
                <c:pt idx="254">
                  <c:v>44214.557180173608</c:v>
                </c:pt>
                <c:pt idx="255">
                  <c:v>44214.625849456017</c:v>
                </c:pt>
                <c:pt idx="256">
                  <c:v>44214.694518796299</c:v>
                </c:pt>
                <c:pt idx="257">
                  <c:v>44214.763187870369</c:v>
                </c:pt>
                <c:pt idx="258">
                  <c:v>44214.831857546298</c:v>
                </c:pt>
                <c:pt idx="259">
                  <c:v>44214.900527500002</c:v>
                </c:pt>
                <c:pt idx="260">
                  <c:v>44214.969197071761</c:v>
                </c:pt>
                <c:pt idx="261">
                  <c:v>44215.037866597224</c:v>
                </c:pt>
                <c:pt idx="262">
                  <c:v>44215.106535659725</c:v>
                </c:pt>
                <c:pt idx="263">
                  <c:v>44215.175205046296</c:v>
                </c:pt>
                <c:pt idx="264">
                  <c:v>44215.243875</c:v>
                </c:pt>
                <c:pt idx="265">
                  <c:v>44215.312545300927</c:v>
                </c:pt>
                <c:pt idx="266">
                  <c:v>44215.381215729169</c:v>
                </c:pt>
                <c:pt idx="267">
                  <c:v>44215.449885567126</c:v>
                </c:pt>
                <c:pt idx="268">
                  <c:v>44215.518555011571</c:v>
                </c:pt>
                <c:pt idx="269">
                  <c:v>44215.587224363429</c:v>
                </c:pt>
                <c:pt idx="270">
                  <c:v>44215.655893726849</c:v>
                </c:pt>
                <c:pt idx="271">
                  <c:v>44215.724563067131</c:v>
                </c:pt>
                <c:pt idx="272">
                  <c:v>44215.793232175929</c:v>
                </c:pt>
                <c:pt idx="273">
                  <c:v>44215.861902141201</c:v>
                </c:pt>
                <c:pt idx="274">
                  <c:v>44215.930571909725</c:v>
                </c:pt>
                <c:pt idx="275">
                  <c:v>44215.999241527781</c:v>
                </c:pt>
                <c:pt idx="276">
                  <c:v>44216.067910995371</c:v>
                </c:pt>
                <c:pt idx="277">
                  <c:v>44216.136579918981</c:v>
                </c:pt>
                <c:pt idx="278">
                  <c:v>44216.205249456019</c:v>
                </c:pt>
                <c:pt idx="279">
                  <c:v>44216.273919421299</c:v>
                </c:pt>
                <c:pt idx="280">
                  <c:v>44216.342589930558</c:v>
                </c:pt>
                <c:pt idx="281">
                  <c:v>44216.411259953704</c:v>
                </c:pt>
                <c:pt idx="282">
                  <c:v>44216.479929548608</c:v>
                </c:pt>
                <c:pt idx="283">
                  <c:v>44216.54859885417</c:v>
                </c:pt>
                <c:pt idx="284">
                  <c:v>44216.617268090275</c:v>
                </c:pt>
                <c:pt idx="285">
                  <c:v>44216.685937395836</c:v>
                </c:pt>
                <c:pt idx="286">
                  <c:v>44216.754606458337</c:v>
                </c:pt>
                <c:pt idx="287">
                  <c:v>44216.823275995368</c:v>
                </c:pt>
                <c:pt idx="288">
                  <c:v>44216.891945972224</c:v>
                </c:pt>
                <c:pt idx="289">
                  <c:v>44216.960615520831</c:v>
                </c:pt>
                <c:pt idx="290">
                  <c:v>44217.029284988428</c:v>
                </c:pt>
                <c:pt idx="291">
                  <c:v>44217.097954108795</c:v>
                </c:pt>
                <c:pt idx="292">
                  <c:v>44217.166623379628</c:v>
                </c:pt>
                <c:pt idx="293">
                  <c:v>44217.235293240738</c:v>
                </c:pt>
                <c:pt idx="294">
                  <c:v>44217.303963379629</c:v>
                </c:pt>
                <c:pt idx="295">
                  <c:v>44217.37263380787</c:v>
                </c:pt>
                <c:pt idx="296">
                  <c:v>44217.441303645835</c:v>
                </c:pt>
                <c:pt idx="297">
                  <c:v>44217.50997309028</c:v>
                </c:pt>
                <c:pt idx="298">
                  <c:v>44217.578642442131</c:v>
                </c:pt>
                <c:pt idx="299">
                  <c:v>44217.647311747685</c:v>
                </c:pt>
                <c:pt idx="300">
                  <c:v>44217.71598108796</c:v>
                </c:pt>
                <c:pt idx="301">
                  <c:v>44217.78465011574</c:v>
                </c:pt>
                <c:pt idx="302">
                  <c:v>44217.853319965281</c:v>
                </c:pt>
                <c:pt idx="303">
                  <c:v>44217.921989745373</c:v>
                </c:pt>
                <c:pt idx="304">
                  <c:v>44217.990659351854</c:v>
                </c:pt>
                <c:pt idx="305">
                  <c:v>44218.059328854164</c:v>
                </c:pt>
                <c:pt idx="306">
                  <c:v>44218.127997731484</c:v>
                </c:pt>
                <c:pt idx="307">
                  <c:v>44218.196667187498</c:v>
                </c:pt>
                <c:pt idx="308">
                  <c:v>44218.265337141202</c:v>
                </c:pt>
                <c:pt idx="309">
                  <c:v>44218.33400761574</c:v>
                </c:pt>
                <c:pt idx="310">
                  <c:v>44218.402677743055</c:v>
                </c:pt>
                <c:pt idx="311">
                  <c:v>44218.471347372688</c:v>
                </c:pt>
                <c:pt idx="312">
                  <c:v>44218.540016678242</c:v>
                </c:pt>
                <c:pt idx="313">
                  <c:v>44218.608685891202</c:v>
                </c:pt>
                <c:pt idx="314">
                  <c:v>44218.677355173611</c:v>
                </c:pt>
                <c:pt idx="315">
                  <c:v>44218.746024259257</c:v>
                </c:pt>
                <c:pt idx="316">
                  <c:v>44218.81469363426</c:v>
                </c:pt>
                <c:pt idx="317">
                  <c:v>44218.883363622685</c:v>
                </c:pt>
                <c:pt idx="318">
                  <c:v>44218.952033182868</c:v>
                </c:pt>
                <c:pt idx="319">
                  <c:v>44219.020702627313</c:v>
                </c:pt>
                <c:pt idx="320">
                  <c:v>44219.089371817128</c:v>
                </c:pt>
                <c:pt idx="321">
                  <c:v>44219.158040925926</c:v>
                </c:pt>
                <c:pt idx="322">
                  <c:v>44219.226710659721</c:v>
                </c:pt>
                <c:pt idx="323">
                  <c:v>44219.295380659722</c:v>
                </c:pt>
                <c:pt idx="324">
                  <c:v>44219.364051076387</c:v>
                </c:pt>
                <c:pt idx="325">
                  <c:v>44219.432720891207</c:v>
                </c:pt>
                <c:pt idx="326">
                  <c:v>44219.501390324076</c:v>
                </c:pt>
                <c:pt idx="327">
                  <c:v>44219.570059641206</c:v>
                </c:pt>
                <c:pt idx="328">
                  <c:v>44219.638728888887</c:v>
                </c:pt>
                <c:pt idx="329">
                  <c:v>44219.707398194441</c:v>
                </c:pt>
                <c:pt idx="330">
                  <c:v>44219.776067164355</c:v>
                </c:pt>
                <c:pt idx="331">
                  <c:v>44219.844736898151</c:v>
                </c:pt>
                <c:pt idx="332">
                  <c:v>44219.913406701387</c:v>
                </c:pt>
                <c:pt idx="333">
                  <c:v>44219.982076238426</c:v>
                </c:pt>
                <c:pt idx="334">
                  <c:v>44220.050745717592</c:v>
                </c:pt>
                <c:pt idx="335">
                  <c:v>44220.119414606481</c:v>
                </c:pt>
                <c:pt idx="336">
                  <c:v>44220.188083981484</c:v>
                </c:pt>
                <c:pt idx="337">
                  <c:v>44220.256753912035</c:v>
                </c:pt>
                <c:pt idx="338">
                  <c:v>44220.32542429398</c:v>
                </c:pt>
                <c:pt idx="339">
                  <c:v>44220.394094525465</c:v>
                </c:pt>
                <c:pt idx="340">
                  <c:v>44220.462764201387</c:v>
                </c:pt>
                <c:pt idx="341">
                  <c:v>44220.531433506942</c:v>
                </c:pt>
                <c:pt idx="342">
                  <c:v>44220.600102719909</c:v>
                </c:pt>
                <c:pt idx="343">
                  <c:v>44220.668771990742</c:v>
                </c:pt>
                <c:pt idx="344">
                  <c:v>44220.737441134261</c:v>
                </c:pt>
                <c:pt idx="345">
                  <c:v>44220.806110335645</c:v>
                </c:pt>
                <c:pt idx="346">
                  <c:v>44220.87478027778</c:v>
                </c:pt>
                <c:pt idx="347">
                  <c:v>44220.94344988426</c:v>
                </c:pt>
                <c:pt idx="348">
                  <c:v>44221.01211935185</c:v>
                </c:pt>
                <c:pt idx="349">
                  <c:v>44221.080788599538</c:v>
                </c:pt>
                <c:pt idx="350">
                  <c:v>44221.149457557869</c:v>
                </c:pt>
                <c:pt idx="351">
                  <c:v>44221.218127152781</c:v>
                </c:pt>
                <c:pt idx="352">
                  <c:v>44221.286797048611</c:v>
                </c:pt>
                <c:pt idx="353">
                  <c:v>44221.355467442132</c:v>
                </c:pt>
                <c:pt idx="354">
                  <c:v>44221.424137268521</c:v>
                </c:pt>
                <c:pt idx="355">
                  <c:v>44221.49280670139</c:v>
                </c:pt>
                <c:pt idx="356">
                  <c:v>44221.561475960647</c:v>
                </c:pt>
                <c:pt idx="357">
                  <c:v>44221.630145138886</c:v>
                </c:pt>
                <c:pt idx="358">
                  <c:v>44221.698814386575</c:v>
                </c:pt>
                <c:pt idx="359">
                  <c:v>44221.767483333337</c:v>
                </c:pt>
                <c:pt idx="360">
                  <c:v>44221.836152962962</c:v>
                </c:pt>
                <c:pt idx="361">
                  <c:v>44221.904822777775</c:v>
                </c:pt>
                <c:pt idx="362">
                  <c:v>44221.973492245372</c:v>
                </c:pt>
                <c:pt idx="363">
                  <c:v>44222.042161678241</c:v>
                </c:pt>
                <c:pt idx="364">
                  <c:v>44222.11083060185</c:v>
                </c:pt>
                <c:pt idx="365">
                  <c:v>44222.179499907405</c:v>
                </c:pt>
                <c:pt idx="366">
                  <c:v>44222.24816978009</c:v>
                </c:pt>
                <c:pt idx="367">
                  <c:v>44222.316840046296</c:v>
                </c:pt>
                <c:pt idx="368">
                  <c:v>44222.385510335647</c:v>
                </c:pt>
                <c:pt idx="369">
                  <c:v>44222.454180046298</c:v>
                </c:pt>
                <c:pt idx="370">
                  <c:v>44222.522849363428</c:v>
                </c:pt>
                <c:pt idx="371">
                  <c:v>44222.59151859954</c:v>
                </c:pt>
                <c:pt idx="372">
                  <c:v>44222.660187858797</c:v>
                </c:pt>
                <c:pt idx="373">
                  <c:v>44222.728857060189</c:v>
                </c:pt>
                <c:pt idx="374">
                  <c:v>44222.797526122682</c:v>
                </c:pt>
                <c:pt idx="375">
                  <c:v>44222.866196006944</c:v>
                </c:pt>
                <c:pt idx="376">
                  <c:v>44222.934865648145</c:v>
                </c:pt>
                <c:pt idx="377">
                  <c:v>44223.003535150463</c:v>
                </c:pt>
                <c:pt idx="378">
                  <c:v>44223.072204467593</c:v>
                </c:pt>
                <c:pt idx="379">
                  <c:v>44223.140873321761</c:v>
                </c:pt>
                <c:pt idx="380">
                  <c:v>44223.209542789351</c:v>
                </c:pt>
                <c:pt idx="381">
                  <c:v>44223.278212650461</c:v>
                </c:pt>
                <c:pt idx="382">
                  <c:v>44223.346883043982</c:v>
                </c:pt>
                <c:pt idx="383">
                  <c:v>44223.415552916667</c:v>
                </c:pt>
                <c:pt idx="384">
                  <c:v>44223.484222384257</c:v>
                </c:pt>
                <c:pt idx="385">
                  <c:v>44223.552891597225</c:v>
                </c:pt>
                <c:pt idx="386">
                  <c:v>44223.621560740743</c:v>
                </c:pt>
                <c:pt idx="387">
                  <c:v>44223.690229942127</c:v>
                </c:pt>
                <c:pt idx="388">
                  <c:v>44223.758898888889</c:v>
                </c:pt>
                <c:pt idx="389">
                  <c:v>44223.827568391207</c:v>
                </c:pt>
                <c:pt idx="390">
                  <c:v>44223.896238252317</c:v>
                </c:pt>
                <c:pt idx="391">
                  <c:v>44223.964907696762</c:v>
                </c:pt>
                <c:pt idx="392">
                  <c:v>44224.033577071757</c:v>
                </c:pt>
                <c:pt idx="393">
                  <c:v>44224.10224605324</c:v>
                </c:pt>
                <c:pt idx="394">
                  <c:v>44224.170915277777</c:v>
                </c:pt>
                <c:pt idx="395">
                  <c:v>44224.239585081021</c:v>
                </c:pt>
                <c:pt idx="396">
                  <c:v>44224.30825519676</c:v>
                </c:pt>
                <c:pt idx="397">
                  <c:v>44224.376925520832</c:v>
                </c:pt>
                <c:pt idx="398">
                  <c:v>44224.445595254627</c:v>
                </c:pt>
                <c:pt idx="399">
                  <c:v>44224.514264583333</c:v>
                </c:pt>
                <c:pt idx="400">
                  <c:v>44224.58293384259</c:v>
                </c:pt>
                <c:pt idx="401">
                  <c:v>44224.651603078702</c:v>
                </c:pt>
                <c:pt idx="402">
                  <c:v>44224.720272314815</c:v>
                </c:pt>
                <c:pt idx="403">
                  <c:v>44224.788941273146</c:v>
                </c:pt>
                <c:pt idx="404">
                  <c:v>44224.85761107639</c:v>
                </c:pt>
                <c:pt idx="405">
                  <c:v>44224.926280752312</c:v>
                </c:pt>
                <c:pt idx="406">
                  <c:v>44224.994950266206</c:v>
                </c:pt>
                <c:pt idx="407">
                  <c:v>44225.063619652778</c:v>
                </c:pt>
                <c:pt idx="408">
                  <c:v>44225.132288449073</c:v>
                </c:pt>
                <c:pt idx="409">
                  <c:v>44225.200957835645</c:v>
                </c:pt>
                <c:pt idx="410">
                  <c:v>44225.269627696762</c:v>
                </c:pt>
                <c:pt idx="411">
                  <c:v>44225.338298090275</c:v>
                </c:pt>
                <c:pt idx="412">
                  <c:v>44225.406968055555</c:v>
                </c:pt>
                <c:pt idx="413">
                  <c:v>44225.475637569441</c:v>
                </c:pt>
                <c:pt idx="414">
                  <c:v>44225.544306782409</c:v>
                </c:pt>
                <c:pt idx="415">
                  <c:v>44225.612975902775</c:v>
                </c:pt>
                <c:pt idx="416">
                  <c:v>44225.681645081022</c:v>
                </c:pt>
                <c:pt idx="417">
                  <c:v>44225.750314062498</c:v>
                </c:pt>
                <c:pt idx="418">
                  <c:v>44225.818983425925</c:v>
                </c:pt>
                <c:pt idx="419">
                  <c:v>44225.887653310187</c:v>
                </c:pt>
                <c:pt idx="420">
                  <c:v>44225.9563227662</c:v>
                </c:pt>
                <c:pt idx="421">
                  <c:v>44226.024992129627</c:v>
                </c:pt>
                <c:pt idx="422">
                  <c:v>44226.093661180559</c:v>
                </c:pt>
                <c:pt idx="423">
                  <c:v>44226.162330277781</c:v>
                </c:pt>
                <c:pt idx="424">
                  <c:v>44226.230999976855</c:v>
                </c:pt>
                <c:pt idx="425">
                  <c:v>44226.299669942127</c:v>
                </c:pt>
                <c:pt idx="426">
                  <c:v>44226.368340266206</c:v>
                </c:pt>
                <c:pt idx="427">
                  <c:v>44226.437010011578</c:v>
                </c:pt>
                <c:pt idx="428">
                  <c:v>44226.505679351852</c:v>
                </c:pt>
                <c:pt idx="429">
                  <c:v>44226.574348587965</c:v>
                </c:pt>
                <c:pt idx="430">
                  <c:v>44226.643017766204</c:v>
                </c:pt>
                <c:pt idx="431">
                  <c:v>44226.711687002316</c:v>
                </c:pt>
                <c:pt idx="432">
                  <c:v>44226.780355891206</c:v>
                </c:pt>
                <c:pt idx="433">
                  <c:v>44226.849025601849</c:v>
                </c:pt>
                <c:pt idx="434">
                  <c:v>44226.917695289354</c:v>
                </c:pt>
                <c:pt idx="435">
                  <c:v>44226.98636476852</c:v>
                </c:pt>
                <c:pt idx="436">
                  <c:v>44227.055034166668</c:v>
                </c:pt>
                <c:pt idx="437">
                  <c:v>44227.123702951387</c:v>
                </c:pt>
                <c:pt idx="438">
                  <c:v>44227.192372280093</c:v>
                </c:pt>
                <c:pt idx="439">
                  <c:v>44227.261042129627</c:v>
                </c:pt>
                <c:pt idx="440">
                  <c:v>44227.329712465274</c:v>
                </c:pt>
                <c:pt idx="441">
                  <c:v>44227.398382557869</c:v>
                </c:pt>
                <c:pt idx="442">
                  <c:v>44227.467052118052</c:v>
                </c:pt>
                <c:pt idx="443">
                  <c:v>44227.53572133102</c:v>
                </c:pt>
                <c:pt idx="444">
                  <c:v>44227.604390439818</c:v>
                </c:pt>
                <c:pt idx="445">
                  <c:v>44227.673059606481</c:v>
                </c:pt>
                <c:pt idx="446">
                  <c:v>44227.741728634261</c:v>
                </c:pt>
                <c:pt idx="447">
                  <c:v>44227.810397824076</c:v>
                </c:pt>
                <c:pt idx="448">
                  <c:v>44227.879067696762</c:v>
                </c:pt>
                <c:pt idx="449">
                  <c:v>44227.947737187496</c:v>
                </c:pt>
                <c:pt idx="450">
                  <c:v>44228.016406550923</c:v>
                </c:pt>
                <c:pt idx="451">
                  <c:v>44228.085075659721</c:v>
                </c:pt>
                <c:pt idx="452">
                  <c:v>44228.153744606483</c:v>
                </c:pt>
                <c:pt idx="453">
                  <c:v>44228.222414166667</c:v>
                </c:pt>
                <c:pt idx="454">
                  <c:v>44228.2910840162</c:v>
                </c:pt>
                <c:pt idx="455">
                  <c:v>44228.359754317127</c:v>
                </c:pt>
                <c:pt idx="456">
                  <c:v>44228.428424027778</c:v>
                </c:pt>
                <c:pt idx="457">
                  <c:v>44228.497093368052</c:v>
                </c:pt>
                <c:pt idx="458">
                  <c:v>44228.565762557868</c:v>
                </c:pt>
                <c:pt idx="459">
                  <c:v>44228.634431666665</c:v>
                </c:pt>
                <c:pt idx="460">
                  <c:v>44228.703100844905</c:v>
                </c:pt>
                <c:pt idx="461">
                  <c:v>44228.771769699073</c:v>
                </c:pt>
                <c:pt idx="462">
                  <c:v>44228.840439293985</c:v>
                </c:pt>
                <c:pt idx="463">
                  <c:v>44228.909108993059</c:v>
                </c:pt>
                <c:pt idx="464">
                  <c:v>44228.977778391207</c:v>
                </c:pt>
                <c:pt idx="465">
                  <c:v>44229.046447754627</c:v>
                </c:pt>
                <c:pt idx="466">
                  <c:v>44229.115116550929</c:v>
                </c:pt>
                <c:pt idx="467">
                  <c:v>44229.18378579861</c:v>
                </c:pt>
                <c:pt idx="468">
                  <c:v>44229.252455590278</c:v>
                </c:pt>
                <c:pt idx="469">
                  <c:v>44229.321125821756</c:v>
                </c:pt>
                <c:pt idx="470">
                  <c:v>44229.3897959838</c:v>
                </c:pt>
                <c:pt idx="471">
                  <c:v>44229.458465578704</c:v>
                </c:pt>
                <c:pt idx="472">
                  <c:v>44229.527134780095</c:v>
                </c:pt>
                <c:pt idx="473">
                  <c:v>44229.595803888886</c:v>
                </c:pt>
                <c:pt idx="474">
                  <c:v>44229.664473055556</c:v>
                </c:pt>
                <c:pt idx="475">
                  <c:v>44229.733142129633</c:v>
                </c:pt>
                <c:pt idx="476">
                  <c:v>44229.801811145837</c:v>
                </c:pt>
                <c:pt idx="477">
                  <c:v>44229.87048096065</c:v>
                </c:pt>
                <c:pt idx="478">
                  <c:v>44229.939150474536</c:v>
                </c:pt>
                <c:pt idx="479">
                  <c:v>44230.007819849539</c:v>
                </c:pt>
                <c:pt idx="480">
                  <c:v>44230.076489027779</c:v>
                </c:pt>
                <c:pt idx="481">
                  <c:v>44230.145157812498</c:v>
                </c:pt>
                <c:pt idx="482">
                  <c:v>44230.213827233798</c:v>
                </c:pt>
                <c:pt idx="483">
                  <c:v>44230.282496990738</c:v>
                </c:pt>
                <c:pt idx="484">
                  <c:v>44230.351167280096</c:v>
                </c:pt>
                <c:pt idx="485">
                  <c:v>44230.419837002315</c:v>
                </c:pt>
                <c:pt idx="486">
                  <c:v>44230.48850634259</c:v>
                </c:pt>
                <c:pt idx="487">
                  <c:v>44230.557175462964</c:v>
                </c:pt>
                <c:pt idx="488">
                  <c:v>44230.625844502312</c:v>
                </c:pt>
                <c:pt idx="489">
                  <c:v>44230.694513622686</c:v>
                </c:pt>
                <c:pt idx="490">
                  <c:v>44230.763182453702</c:v>
                </c:pt>
                <c:pt idx="491">
                  <c:v>44230.831851898147</c:v>
                </c:pt>
                <c:pt idx="492">
                  <c:v>44230.900521620373</c:v>
                </c:pt>
                <c:pt idx="493">
                  <c:v>44230.969190960648</c:v>
                </c:pt>
                <c:pt idx="494">
                  <c:v>44231.037860243057</c:v>
                </c:pt>
                <c:pt idx="495">
                  <c:v>44231.106529074073</c:v>
                </c:pt>
                <c:pt idx="496">
                  <c:v>44231.175198229168</c:v>
                </c:pt>
                <c:pt idx="497">
                  <c:v>44231.243867951387</c:v>
                </c:pt>
                <c:pt idx="498">
                  <c:v>44231.312538020837</c:v>
                </c:pt>
                <c:pt idx="499">
                  <c:v>44231.381208217594</c:v>
                </c:pt>
                <c:pt idx="500">
                  <c:v>44231.449877824074</c:v>
                </c:pt>
                <c:pt idx="501">
                  <c:v>44231.518547025466</c:v>
                </c:pt>
                <c:pt idx="502">
                  <c:v>44231.587216145832</c:v>
                </c:pt>
                <c:pt idx="503">
                  <c:v>44231.655885277774</c:v>
                </c:pt>
                <c:pt idx="504">
                  <c:v>44231.724554375003</c:v>
                </c:pt>
                <c:pt idx="505">
                  <c:v>44231.793223252316</c:v>
                </c:pt>
                <c:pt idx="506">
                  <c:v>44231.861892974535</c:v>
                </c:pt>
                <c:pt idx="507">
                  <c:v>44231.930562511574</c:v>
                </c:pt>
                <c:pt idx="508">
                  <c:v>44231.999231898146</c:v>
                </c:pt>
                <c:pt idx="509">
                  <c:v>44232.067901134258</c:v>
                </c:pt>
                <c:pt idx="510">
                  <c:v>44232.136569826391</c:v>
                </c:pt>
                <c:pt idx="511">
                  <c:v>44232.205239120369</c:v>
                </c:pt>
                <c:pt idx="512">
                  <c:v>44232.273908854164</c:v>
                </c:pt>
                <c:pt idx="513">
                  <c:v>44232.34257912037</c:v>
                </c:pt>
                <c:pt idx="514">
                  <c:v>44232.411248912038</c:v>
                </c:pt>
                <c:pt idx="515">
                  <c:v>44232.479918275465</c:v>
                </c:pt>
                <c:pt idx="516">
                  <c:v>44232.548587349535</c:v>
                </c:pt>
                <c:pt idx="517">
                  <c:v>44232.61725635417</c:v>
                </c:pt>
                <c:pt idx="518">
                  <c:v>44232.68592541667</c:v>
                </c:pt>
                <c:pt idx="519">
                  <c:v>44232.754594247686</c:v>
                </c:pt>
                <c:pt idx="520">
                  <c:v>44232.823263541664</c:v>
                </c:pt>
                <c:pt idx="521">
                  <c:v>44232.891933287035</c:v>
                </c:pt>
                <c:pt idx="522">
                  <c:v>44232.960602604166</c:v>
                </c:pt>
                <c:pt idx="523">
                  <c:v>44233.029271840278</c:v>
                </c:pt>
                <c:pt idx="524">
                  <c:v>44233.097940729167</c:v>
                </c:pt>
                <c:pt idx="525">
                  <c:v>44233.166609756947</c:v>
                </c:pt>
                <c:pt idx="526">
                  <c:v>44233.235279386572</c:v>
                </c:pt>
                <c:pt idx="527">
                  <c:v>44233.30394928241</c:v>
                </c:pt>
                <c:pt idx="528">
                  <c:v>44233.372619479167</c:v>
                </c:pt>
                <c:pt idx="529">
                  <c:v>44233.441289085647</c:v>
                </c:pt>
                <c:pt idx="530">
                  <c:v>44233.509958287039</c:v>
                </c:pt>
                <c:pt idx="531">
                  <c:v>44233.578627407405</c:v>
                </c:pt>
                <c:pt idx="532">
                  <c:v>44233.647296481482</c:v>
                </c:pt>
                <c:pt idx="533">
                  <c:v>44233.71596559028</c:v>
                </c:pt>
                <c:pt idx="534">
                  <c:v>44233.784634386575</c:v>
                </c:pt>
                <c:pt idx="535">
                  <c:v>44233.853304004631</c:v>
                </c:pt>
                <c:pt idx="536">
                  <c:v>44233.92197398148</c:v>
                </c:pt>
                <c:pt idx="537">
                  <c:v>44233.990644062498</c:v>
                </c:pt>
                <c:pt idx="538">
                  <c:v>44234.059314039354</c:v>
                </c:pt>
                <c:pt idx="539">
                  <c:v>44234.127983391205</c:v>
                </c:pt>
                <c:pt idx="540">
                  <c:v>44234.196653321756</c:v>
                </c:pt>
                <c:pt idx="541">
                  <c:v>44234.265323749998</c:v>
                </c:pt>
                <c:pt idx="542">
                  <c:v>44234.333994687498</c:v>
                </c:pt>
                <c:pt idx="543">
                  <c:v>44234.402665300928</c:v>
                </c:pt>
                <c:pt idx="544">
                  <c:v>44234.471335405091</c:v>
                </c:pt>
                <c:pt idx="545">
                  <c:v>44234.540005196759</c:v>
                </c:pt>
                <c:pt idx="546">
                  <c:v>44234.608674872688</c:v>
                </c:pt>
                <c:pt idx="547">
                  <c:v>44234.677344629628</c:v>
                </c:pt>
                <c:pt idx="548">
                  <c:v>44234.746014189812</c:v>
                </c:pt>
                <c:pt idx="549">
                  <c:v>44234.814684039353</c:v>
                </c:pt>
                <c:pt idx="550">
                  <c:v>44234.883354502315</c:v>
                </c:pt>
                <c:pt idx="551">
                  <c:v>44234.952024548613</c:v>
                </c:pt>
                <c:pt idx="552">
                  <c:v>44235.020694467596</c:v>
                </c:pt>
                <c:pt idx="553">
                  <c:v>44235.089364131942</c:v>
                </c:pt>
                <c:pt idx="554">
                  <c:v>44235.158033726853</c:v>
                </c:pt>
                <c:pt idx="555">
                  <c:v>44235.226703935186</c:v>
                </c:pt>
                <c:pt idx="556">
                  <c:v>44235.295374409725</c:v>
                </c:pt>
                <c:pt idx="557">
                  <c:v>44235.364045300928</c:v>
                </c:pt>
                <c:pt idx="558">
                  <c:v>44235.432715601855</c:v>
                </c:pt>
                <c:pt idx="559">
                  <c:v>44235.501385509262</c:v>
                </c:pt>
                <c:pt idx="560">
                  <c:v>44235.570055300923</c:v>
                </c:pt>
                <c:pt idx="561">
                  <c:v>44235.638725023149</c:v>
                </c:pt>
                <c:pt idx="562">
                  <c:v>44235.707394803241</c:v>
                </c:pt>
                <c:pt idx="563">
                  <c:v>44235.776064259262</c:v>
                </c:pt>
                <c:pt idx="564">
                  <c:v>44235.844734479164</c:v>
                </c:pt>
                <c:pt idx="565">
                  <c:v>44235.913404756946</c:v>
                </c:pt>
                <c:pt idx="566">
                  <c:v>44235.982074768515</c:v>
                </c:pt>
                <c:pt idx="567">
                  <c:v>44236.050744733795</c:v>
                </c:pt>
                <c:pt idx="568">
                  <c:v>44236.119414097222</c:v>
                </c:pt>
                <c:pt idx="569">
                  <c:v>44236.188083958332</c:v>
                </c:pt>
                <c:pt idx="570">
                  <c:v>44236.256754363429</c:v>
                </c:pt>
                <c:pt idx="571">
                  <c:v>44236.32542523148</c:v>
                </c:pt>
                <c:pt idx="572">
                  <c:v>44236.394095937503</c:v>
                </c:pt>
                <c:pt idx="573">
                  <c:v>44236.462766099539</c:v>
                </c:pt>
                <c:pt idx="574">
                  <c:v>44236.5314358912</c:v>
                </c:pt>
                <c:pt idx="575">
                  <c:v>44236.600105578706</c:v>
                </c:pt>
                <c:pt idx="576">
                  <c:v>44236.668775335645</c:v>
                </c:pt>
                <c:pt idx="577">
                  <c:v>44236.737444953702</c:v>
                </c:pt>
                <c:pt idx="578">
                  <c:v>44236.8061146412</c:v>
                </c:pt>
                <c:pt idx="579">
                  <c:v>44236.874785069442</c:v>
                </c:pt>
                <c:pt idx="580">
                  <c:v>44236.943455162036</c:v>
                </c:pt>
                <c:pt idx="581">
                  <c:v>44237.012125104164</c:v>
                </c:pt>
                <c:pt idx="582">
                  <c:v>44237.080794837966</c:v>
                </c:pt>
                <c:pt idx="583">
                  <c:v>44237.149464282411</c:v>
                </c:pt>
                <c:pt idx="584">
                  <c:v>44237.218134363429</c:v>
                </c:pt>
                <c:pt idx="585">
                  <c:v>44237.286804745374</c:v>
                </c:pt>
                <c:pt idx="586">
                  <c:v>44237.355475613425</c:v>
                </c:pt>
                <c:pt idx="587">
                  <c:v>44237.424145925928</c:v>
                </c:pt>
                <c:pt idx="588">
                  <c:v>44237.492815844904</c:v>
                </c:pt>
                <c:pt idx="589">
                  <c:v>44237.561485578706</c:v>
                </c:pt>
                <c:pt idx="590">
                  <c:v>44237.630155243052</c:v>
                </c:pt>
                <c:pt idx="591">
                  <c:v>44237.698824988423</c:v>
                </c:pt>
                <c:pt idx="592">
                  <c:v>44237.767494409723</c:v>
                </c:pt>
                <c:pt idx="593">
                  <c:v>44237.836164513887</c:v>
                </c:pt>
                <c:pt idx="594">
                  <c:v>44237.90483482639</c:v>
                </c:pt>
                <c:pt idx="595">
                  <c:v>44237.973504780093</c:v>
                </c:pt>
                <c:pt idx="596">
                  <c:v>44238.0421746875</c:v>
                </c:pt>
                <c:pt idx="597">
                  <c:v>44238.110844097224</c:v>
                </c:pt>
                <c:pt idx="598">
                  <c:v>44238.179513888892</c:v>
                </c:pt>
                <c:pt idx="599">
                  <c:v>44238.248184247685</c:v>
                </c:pt>
                <c:pt idx="600">
                  <c:v>44238.316854988429</c:v>
                </c:pt>
                <c:pt idx="601">
                  <c:v>44238.385525775462</c:v>
                </c:pt>
                <c:pt idx="602">
                  <c:v>44238.454195972219</c:v>
                </c:pt>
                <c:pt idx="603">
                  <c:v>44238.522865775463</c:v>
                </c:pt>
                <c:pt idx="604">
                  <c:v>44238.591535486114</c:v>
                </c:pt>
                <c:pt idx="605">
                  <c:v>44238.660205231485</c:v>
                </c:pt>
                <c:pt idx="606">
                  <c:v>44238.728874918983</c:v>
                </c:pt>
                <c:pt idx="607">
                  <c:v>44238.79754446759</c:v>
                </c:pt>
                <c:pt idx="608">
                  <c:v>44238.86621482639</c:v>
                </c:pt>
                <c:pt idx="609">
                  <c:v>44238.934884953705</c:v>
                </c:pt>
                <c:pt idx="610">
                  <c:v>44239.00355494213</c:v>
                </c:pt>
                <c:pt idx="611">
                  <c:v>44239.072224745367</c:v>
                </c:pt>
                <c:pt idx="612">
                  <c:v>44239.140894074073</c:v>
                </c:pt>
                <c:pt idx="613">
                  <c:v>44239.209564027777</c:v>
                </c:pt>
                <c:pt idx="614">
                  <c:v>44239.278234375</c:v>
                </c:pt>
                <c:pt idx="615">
                  <c:v>44239.346905254628</c:v>
                </c:pt>
                <c:pt idx="616">
                  <c:v>44239.415575601852</c:v>
                </c:pt>
                <c:pt idx="617">
                  <c:v>44239.484245555555</c:v>
                </c:pt>
                <c:pt idx="618">
                  <c:v>44239.55291525463</c:v>
                </c:pt>
                <c:pt idx="619">
                  <c:v>44239.621584884262</c:v>
                </c:pt>
                <c:pt idx="620">
                  <c:v>44239.69025457176</c:v>
                </c:pt>
                <c:pt idx="621">
                  <c:v>44239.758923993053</c:v>
                </c:pt>
                <c:pt idx="622">
                  <c:v>44239.827593981485</c:v>
                </c:pt>
                <c:pt idx="623">
                  <c:v>44239.896264317133</c:v>
                </c:pt>
                <c:pt idx="624">
                  <c:v>44239.964934247684</c:v>
                </c:pt>
                <c:pt idx="625">
                  <c:v>44240.033604108794</c:v>
                </c:pt>
                <c:pt idx="626">
                  <c:v>44240.102273576391</c:v>
                </c:pt>
                <c:pt idx="627">
                  <c:v>44240.170943275465</c:v>
                </c:pt>
                <c:pt idx="628">
                  <c:v>44240.23961355324</c:v>
                </c:pt>
                <c:pt idx="629">
                  <c:v>44240.308284155093</c:v>
                </c:pt>
                <c:pt idx="630">
                  <c:v>44240.376954953703</c:v>
                </c:pt>
                <c:pt idx="631">
                  <c:v>44240.445625173612</c:v>
                </c:pt>
                <c:pt idx="632">
                  <c:v>44240.514294988425</c:v>
                </c:pt>
                <c:pt idx="633">
                  <c:v>44240.582964710651</c:v>
                </c:pt>
                <c:pt idx="634">
                  <c:v>44240.65163443287</c:v>
                </c:pt>
                <c:pt idx="635">
                  <c:v>44240.72030414352</c:v>
                </c:pt>
                <c:pt idx="636">
                  <c:v>44240.788973587965</c:v>
                </c:pt>
                <c:pt idx="637">
                  <c:v>44240.85764386574</c:v>
                </c:pt>
                <c:pt idx="638">
                  <c:v>44240.9263140162</c:v>
                </c:pt>
                <c:pt idx="639">
                  <c:v>44240.994984004632</c:v>
                </c:pt>
                <c:pt idx="640">
                  <c:v>44241.063653865742</c:v>
                </c:pt>
                <c:pt idx="641">
                  <c:v>44241.132323148151</c:v>
                </c:pt>
                <c:pt idx="642">
                  <c:v>44241.200993009261</c:v>
                </c:pt>
                <c:pt idx="643">
                  <c:v>44241.269663344909</c:v>
                </c:pt>
                <c:pt idx="644">
                  <c:v>44241.33833421296</c:v>
                </c:pt>
                <c:pt idx="645">
                  <c:v>44241.407004664354</c:v>
                </c:pt>
                <c:pt idx="646">
                  <c:v>44241.475674652778</c:v>
                </c:pt>
                <c:pt idx="647">
                  <c:v>44241.544344340276</c:v>
                </c:pt>
                <c:pt idx="648">
                  <c:v>44241.613013935188</c:v>
                </c:pt>
                <c:pt idx="649">
                  <c:v>44241.681683587965</c:v>
                </c:pt>
                <c:pt idx="650">
                  <c:v>44241.750353043979</c:v>
                </c:pt>
                <c:pt idx="651">
                  <c:v>44241.819022870368</c:v>
                </c:pt>
                <c:pt idx="652">
                  <c:v>44241.887693229168</c:v>
                </c:pt>
                <c:pt idx="653">
                  <c:v>44241.956363159719</c:v>
                </c:pt>
                <c:pt idx="654">
                  <c:v>44242.025032997684</c:v>
                </c:pt>
                <c:pt idx="655">
                  <c:v>44242.093702511571</c:v>
                </c:pt>
                <c:pt idx="656">
                  <c:v>44242.16237208333</c:v>
                </c:pt>
                <c:pt idx="657">
                  <c:v>44242.231042268519</c:v>
                </c:pt>
                <c:pt idx="658">
                  <c:v>44242.299712708336</c:v>
                </c:pt>
                <c:pt idx="659">
                  <c:v>44242.36838349537</c:v>
                </c:pt>
                <c:pt idx="660">
                  <c:v>44242.437053703703</c:v>
                </c:pt>
                <c:pt idx="661">
                  <c:v>44242.505723518516</c:v>
                </c:pt>
                <c:pt idx="662">
                  <c:v>44242.574393229166</c:v>
                </c:pt>
                <c:pt idx="663">
                  <c:v>44242.643062881943</c:v>
                </c:pt>
                <c:pt idx="664">
                  <c:v>44242.711732581018</c:v>
                </c:pt>
                <c:pt idx="665">
                  <c:v>44242.780401944445</c:v>
                </c:pt>
                <c:pt idx="666">
                  <c:v>44242.849072118057</c:v>
                </c:pt>
                <c:pt idx="667">
                  <c:v>44242.917742280093</c:v>
                </c:pt>
                <c:pt idx="668">
                  <c:v>44242.986412222221</c:v>
                </c:pt>
                <c:pt idx="669">
                  <c:v>44243.055082094907</c:v>
                </c:pt>
                <c:pt idx="670">
                  <c:v>44243.123751354164</c:v>
                </c:pt>
                <c:pt idx="671">
                  <c:v>44243.192421145832</c:v>
                </c:pt>
                <c:pt idx="672">
                  <c:v>44243.261091458335</c:v>
                </c:pt>
                <c:pt idx="673">
                  <c:v>44243.32976226852</c:v>
                </c:pt>
                <c:pt idx="674">
                  <c:v>44243.398432824077</c:v>
                </c:pt>
                <c:pt idx="675">
                  <c:v>44243.467102847222</c:v>
                </c:pt>
                <c:pt idx="676">
                  <c:v>44243.53577253472</c:v>
                </c:pt>
                <c:pt idx="677">
                  <c:v>44243.60444210648</c:v>
                </c:pt>
                <c:pt idx="678">
                  <c:v>44243.673111747688</c:v>
                </c:pt>
                <c:pt idx="679">
                  <c:v>44243.741781238423</c:v>
                </c:pt>
                <c:pt idx="680">
                  <c:v>44243.8104508912</c:v>
                </c:pt>
                <c:pt idx="681">
                  <c:v>44243.879121226855</c:v>
                </c:pt>
                <c:pt idx="682">
                  <c:v>44243.947791192128</c:v>
                </c:pt>
                <c:pt idx="683">
                  <c:v>44244.016461018517</c:v>
                </c:pt>
                <c:pt idx="684">
                  <c:v>44244.085130601852</c:v>
                </c:pt>
                <c:pt idx="685">
                  <c:v>44244.1538</c:v>
                </c:pt>
                <c:pt idx="686">
                  <c:v>44244.222470034721</c:v>
                </c:pt>
                <c:pt idx="687">
                  <c:v>44244.291140347224</c:v>
                </c:pt>
                <c:pt idx="688">
                  <c:v>44244.359811111113</c:v>
                </c:pt>
                <c:pt idx="689">
                  <c:v>44244.428481296294</c:v>
                </c:pt>
                <c:pt idx="690">
                  <c:v>44244.497151099538</c:v>
                </c:pt>
                <c:pt idx="691">
                  <c:v>44244.565820752316</c:v>
                </c:pt>
                <c:pt idx="692">
                  <c:v>44244.634490335651</c:v>
                </c:pt>
                <c:pt idx="693">
                  <c:v>44244.703159976852</c:v>
                </c:pt>
                <c:pt idx="694">
                  <c:v>44244.771829293983</c:v>
                </c:pt>
                <c:pt idx="695">
                  <c:v>44244.840499351849</c:v>
                </c:pt>
                <c:pt idx="696">
                  <c:v>44244.909169513892</c:v>
                </c:pt>
                <c:pt idx="697">
                  <c:v>44244.977839386571</c:v>
                </c:pt>
                <c:pt idx="698">
                  <c:v>44245.046509201391</c:v>
                </c:pt>
                <c:pt idx="699">
                  <c:v>44245.115178472224</c:v>
                </c:pt>
                <c:pt idx="700">
                  <c:v>44245.183848182867</c:v>
                </c:pt>
                <c:pt idx="701">
                  <c:v>44245.252518449073</c:v>
                </c:pt>
                <c:pt idx="702">
                  <c:v>44245.321189131944</c:v>
                </c:pt>
                <c:pt idx="703">
                  <c:v>44245.389859768518</c:v>
                </c:pt>
                <c:pt idx="704">
                  <c:v>44245.458529826392</c:v>
                </c:pt>
                <c:pt idx="705">
                  <c:v>44245.527199502314</c:v>
                </c:pt>
                <c:pt idx="706">
                  <c:v>44245.595869074074</c:v>
                </c:pt>
                <c:pt idx="707">
                  <c:v>44245.664538703706</c:v>
                </c:pt>
                <c:pt idx="708">
                  <c:v>44245.733208240737</c:v>
                </c:pt>
                <c:pt idx="709">
                  <c:v>44245.80187771991</c:v>
                </c:pt>
                <c:pt idx="710">
                  <c:v>44245.870548009261</c:v>
                </c:pt>
                <c:pt idx="711">
                  <c:v>44245.93921798611</c:v>
                </c:pt>
                <c:pt idx="712">
                  <c:v>44246.007887824075</c:v>
                </c:pt>
                <c:pt idx="713">
                  <c:v>44246.076557476852</c:v>
                </c:pt>
                <c:pt idx="714">
                  <c:v>44246.14522672454</c:v>
                </c:pt>
                <c:pt idx="715">
                  <c:v>44246.213896608795</c:v>
                </c:pt>
                <c:pt idx="716">
                  <c:v>44246.28256684028</c:v>
                </c:pt>
                <c:pt idx="717">
                  <c:v>44246.351237592593</c:v>
                </c:pt>
                <c:pt idx="718">
                  <c:v>44246.419907777781</c:v>
                </c:pt>
                <c:pt idx="719">
                  <c:v>44246.488577592594</c:v>
                </c:pt>
                <c:pt idx="720">
                  <c:v>44246.557247175922</c:v>
                </c:pt>
                <c:pt idx="721">
                  <c:v>44246.625916689816</c:v>
                </c:pt>
                <c:pt idx="722">
                  <c:v>44246.694586261576</c:v>
                </c:pt>
                <c:pt idx="723">
                  <c:v>44246.76325556713</c:v>
                </c:pt>
                <c:pt idx="724">
                  <c:v>44246.831925474537</c:v>
                </c:pt>
                <c:pt idx="725">
                  <c:v>44246.900595671294</c:v>
                </c:pt>
                <c:pt idx="726">
                  <c:v>44246.969265474538</c:v>
                </c:pt>
                <c:pt idx="727">
                  <c:v>44247.037935231485</c:v>
                </c:pt>
                <c:pt idx="728">
                  <c:v>44247.106604525463</c:v>
                </c:pt>
                <c:pt idx="729">
                  <c:v>44247.175274143519</c:v>
                </c:pt>
                <c:pt idx="730">
                  <c:v>44247.243944340276</c:v>
                </c:pt>
                <c:pt idx="731">
                  <c:v>44247.312614872688</c:v>
                </c:pt>
                <c:pt idx="732">
                  <c:v>44247.381285543983</c:v>
                </c:pt>
                <c:pt idx="733">
                  <c:v>44247.449955613425</c:v>
                </c:pt>
                <c:pt idx="734">
                  <c:v>44247.518625289355</c:v>
                </c:pt>
                <c:pt idx="735">
                  <c:v>44247.587294872683</c:v>
                </c:pt>
                <c:pt idx="736">
                  <c:v>44247.655964479163</c:v>
                </c:pt>
                <c:pt idx="737">
                  <c:v>44247.724634039354</c:v>
                </c:pt>
                <c:pt idx="738">
                  <c:v>44247.793303391205</c:v>
                </c:pt>
                <c:pt idx="739">
                  <c:v>44247.861973587962</c:v>
                </c:pt>
                <c:pt idx="740">
                  <c:v>44247.930643587963</c:v>
                </c:pt>
                <c:pt idx="741">
                  <c:v>44247.999313449072</c:v>
                </c:pt>
                <c:pt idx="742">
                  <c:v>44248.067983148147</c:v>
                </c:pt>
                <c:pt idx="743">
                  <c:v>44248.136652303241</c:v>
                </c:pt>
                <c:pt idx="744">
                  <c:v>44248.205322071757</c:v>
                </c:pt>
                <c:pt idx="745">
                  <c:v>44248.273992268521</c:v>
                </c:pt>
                <c:pt idx="746">
                  <c:v>44248.342663009258</c:v>
                </c:pt>
                <c:pt idx="747">
                  <c:v>44248.411333275464</c:v>
                </c:pt>
                <c:pt idx="748">
                  <c:v>44248.480003101853</c:v>
                </c:pt>
                <c:pt idx="749">
                  <c:v>44248.548672650461</c:v>
                </c:pt>
                <c:pt idx="750">
                  <c:v>44248.617342118057</c:v>
                </c:pt>
                <c:pt idx="751">
                  <c:v>44248.686011655096</c:v>
                </c:pt>
                <c:pt idx="752">
                  <c:v>44248.754680949074</c:v>
                </c:pt>
                <c:pt idx="753">
                  <c:v>44248.82335071759</c:v>
                </c:pt>
                <c:pt idx="754">
                  <c:v>44248.892020937499</c:v>
                </c:pt>
                <c:pt idx="755">
                  <c:v>44248.960690717591</c:v>
                </c:pt>
                <c:pt idx="756">
                  <c:v>44249.029360428241</c:v>
                </c:pt>
                <c:pt idx="757">
                  <c:v>44249.098029780092</c:v>
                </c:pt>
                <c:pt idx="758">
                  <c:v>44249.16669928241</c:v>
                </c:pt>
                <c:pt idx="759">
                  <c:v>44249.235369374997</c:v>
                </c:pt>
                <c:pt idx="760">
                  <c:v>44249.304039745373</c:v>
                </c:pt>
                <c:pt idx="761">
                  <c:v>44249.372710416668</c:v>
                </c:pt>
                <c:pt idx="762">
                  <c:v>44249.441380486111</c:v>
                </c:pt>
                <c:pt idx="763">
                  <c:v>44249.51005016204</c:v>
                </c:pt>
                <c:pt idx="764">
                  <c:v>44249.578719745368</c:v>
                </c:pt>
                <c:pt idx="765">
                  <c:v>44249.647389293983</c:v>
                </c:pt>
                <c:pt idx="766">
                  <c:v>44249.716058865743</c:v>
                </c:pt>
                <c:pt idx="767">
                  <c:v>44249.784728136576</c:v>
                </c:pt>
                <c:pt idx="768">
                  <c:v>44249.853398217594</c:v>
                </c:pt>
                <c:pt idx="769">
                  <c:v>44249.922068240739</c:v>
                </c:pt>
                <c:pt idx="770">
                  <c:v>44249.990738078704</c:v>
                </c:pt>
                <c:pt idx="771">
                  <c:v>44250.0594078125</c:v>
                </c:pt>
                <c:pt idx="772">
                  <c:v>44250.128076932873</c:v>
                </c:pt>
                <c:pt idx="773">
                  <c:v>44250.196746620371</c:v>
                </c:pt>
                <c:pt idx="774">
                  <c:v>44250.265416805552</c:v>
                </c:pt>
                <c:pt idx="775">
                  <c:v>44250.334087511575</c:v>
                </c:pt>
                <c:pt idx="776">
                  <c:v>44250.402757881944</c:v>
                </c:pt>
                <c:pt idx="777">
                  <c:v>44250.471427743054</c:v>
                </c:pt>
                <c:pt idx="778">
                  <c:v>44250.540097291669</c:v>
                </c:pt>
                <c:pt idx="779">
                  <c:v>44250.608766736113</c:v>
                </c:pt>
                <c:pt idx="780">
                  <c:v>44250.67743625</c:v>
                </c:pt>
                <c:pt idx="781">
                  <c:v>44250.746105578706</c:v>
                </c:pt>
                <c:pt idx="782">
                  <c:v>44250.814775185187</c:v>
                </c:pt>
                <c:pt idx="783">
                  <c:v>44250.883445405096</c:v>
                </c:pt>
                <c:pt idx="784">
                  <c:v>44250.952115208333</c:v>
                </c:pt>
                <c:pt idx="785">
                  <c:v>44251.020784895831</c:v>
                </c:pt>
                <c:pt idx="786">
                  <c:v>44251.089454317131</c:v>
                </c:pt>
                <c:pt idx="787">
                  <c:v>44251.158123668982</c:v>
                </c:pt>
                <c:pt idx="788">
                  <c:v>44251.226793634261</c:v>
                </c:pt>
                <c:pt idx="789">
                  <c:v>44251.295463877315</c:v>
                </c:pt>
                <c:pt idx="790">
                  <c:v>44251.364134513889</c:v>
                </c:pt>
                <c:pt idx="791">
                  <c:v>44251.432804583332</c:v>
                </c:pt>
                <c:pt idx="792">
                  <c:v>44251.501474247685</c:v>
                </c:pt>
                <c:pt idx="793">
                  <c:v>44251.5701437963</c:v>
                </c:pt>
                <c:pt idx="794">
                  <c:v>44251.638813275466</c:v>
                </c:pt>
                <c:pt idx="795">
                  <c:v>44251.707483472223</c:v>
                </c:pt>
                <c:pt idx="796">
                  <c:v>44251.776152719911</c:v>
                </c:pt>
                <c:pt idx="797">
                  <c:v>44251.844822719904</c:v>
                </c:pt>
                <c:pt idx="798">
                  <c:v>44251.913492789354</c:v>
                </c:pt>
                <c:pt idx="799">
                  <c:v>44251.982162592591</c:v>
                </c:pt>
                <c:pt idx="800">
                  <c:v>44252.050832337962</c:v>
                </c:pt>
                <c:pt idx="801">
                  <c:v>44252.119501504632</c:v>
                </c:pt>
                <c:pt idx="802">
                  <c:v>44252.188171145834</c:v>
                </c:pt>
                <c:pt idx="803">
                  <c:v>44252.256841342591</c:v>
                </c:pt>
                <c:pt idx="804">
                  <c:v>44252.325512002317</c:v>
                </c:pt>
                <c:pt idx="805">
                  <c:v>44252.3941825</c:v>
                </c:pt>
                <c:pt idx="806">
                  <c:v>44252.462852442128</c:v>
                </c:pt>
                <c:pt idx="807">
                  <c:v>44252.531522025463</c:v>
                </c:pt>
                <c:pt idx="808">
                  <c:v>44252.600191504629</c:v>
                </c:pt>
                <c:pt idx="809">
                  <c:v>44252.668861041668</c:v>
                </c:pt>
                <c:pt idx="810">
                  <c:v>44252.737530451392</c:v>
                </c:pt>
                <c:pt idx="811">
                  <c:v>44252.806199930557</c:v>
                </c:pt>
                <c:pt idx="812">
                  <c:v>44252.87487013889</c:v>
                </c:pt>
                <c:pt idx="813">
                  <c:v>44252.943540023145</c:v>
                </c:pt>
                <c:pt idx="814">
                  <c:v>44253.012209756947</c:v>
                </c:pt>
                <c:pt idx="815">
                  <c:v>44253.080879270834</c:v>
                </c:pt>
                <c:pt idx="816">
                  <c:v>44253.149548506946</c:v>
                </c:pt>
                <c:pt idx="817">
                  <c:v>44253.218218368056</c:v>
                </c:pt>
                <c:pt idx="818">
                  <c:v>44253.286888530092</c:v>
                </c:pt>
                <c:pt idx="819">
                  <c:v>44253.355559201387</c:v>
                </c:pt>
                <c:pt idx="820">
                  <c:v>44253.424229293982</c:v>
                </c:pt>
                <c:pt idx="821">
                  <c:v>44253.492898993056</c:v>
                </c:pt>
                <c:pt idx="822">
                  <c:v>44253.561568518518</c:v>
                </c:pt>
                <c:pt idx="823">
                  <c:v>44253.630237974539</c:v>
                </c:pt>
                <c:pt idx="824">
                  <c:v>44253.698907500002</c:v>
                </c:pt>
                <c:pt idx="825">
                  <c:v>44253.767576712962</c:v>
                </c:pt>
                <c:pt idx="826">
                  <c:v>44253.836246608793</c:v>
                </c:pt>
                <c:pt idx="827">
                  <c:v>44253.904916701387</c:v>
                </c:pt>
                <c:pt idx="828">
                  <c:v>44253.973586435182</c:v>
                </c:pt>
                <c:pt idx="829">
                  <c:v>44254.042256134257</c:v>
                </c:pt>
                <c:pt idx="830">
                  <c:v>44254.110925335648</c:v>
                </c:pt>
                <c:pt idx="831">
                  <c:v>44254.179594907408</c:v>
                </c:pt>
                <c:pt idx="832">
                  <c:v>44254.248265057868</c:v>
                </c:pt>
                <c:pt idx="833">
                  <c:v>44254.316935578703</c:v>
                </c:pt>
                <c:pt idx="834">
                  <c:v>44254.385606145835</c:v>
                </c:pt>
                <c:pt idx="835">
                  <c:v>44254.45427613426</c:v>
                </c:pt>
                <c:pt idx="836">
                  <c:v>44254.522945717596</c:v>
                </c:pt>
                <c:pt idx="837">
                  <c:v>44254.591615219906</c:v>
                </c:pt>
                <c:pt idx="838">
                  <c:v>44254.660284745369</c:v>
                </c:pt>
                <c:pt idx="839">
                  <c:v>44254.728954224534</c:v>
                </c:pt>
                <c:pt idx="840">
                  <c:v>44254.797623553241</c:v>
                </c:pt>
                <c:pt idx="841">
                  <c:v>44254.866293703701</c:v>
                </c:pt>
                <c:pt idx="842">
                  <c:v>44254.934963611115</c:v>
                </c:pt>
                <c:pt idx="843">
                  <c:v>44255.003633391207</c:v>
                </c:pt>
                <c:pt idx="844">
                  <c:v>44255.072302974535</c:v>
                </c:pt>
                <c:pt idx="845">
                  <c:v>44255.140972094909</c:v>
                </c:pt>
                <c:pt idx="846">
                  <c:v>44255.20964184028</c:v>
                </c:pt>
                <c:pt idx="847">
                  <c:v>44255.278311956019</c:v>
                </c:pt>
                <c:pt idx="848">
                  <c:v>44255.346982627314</c:v>
                </c:pt>
                <c:pt idx="849">
                  <c:v>44255.415652766205</c:v>
                </c:pt>
                <c:pt idx="850">
                  <c:v>44255.4843225</c:v>
                </c:pt>
                <c:pt idx="851">
                  <c:v>44255.552991979166</c:v>
                </c:pt>
                <c:pt idx="852">
                  <c:v>44255.62166138889</c:v>
                </c:pt>
                <c:pt idx="853">
                  <c:v>44255.69033085648</c:v>
                </c:pt>
                <c:pt idx="854">
                  <c:v>44255.759000069447</c:v>
                </c:pt>
                <c:pt idx="855">
                  <c:v>44255.827669849539</c:v>
                </c:pt>
                <c:pt idx="856">
                  <c:v>44255.896339965278</c:v>
                </c:pt>
                <c:pt idx="857">
                  <c:v>44255.965009675929</c:v>
                </c:pt>
                <c:pt idx="858">
                  <c:v>44256.033679328706</c:v>
                </c:pt>
                <c:pt idx="859">
                  <c:v>44256.102348564818</c:v>
                </c:pt>
                <c:pt idx="860">
                  <c:v>44256.171018055553</c:v>
                </c:pt>
                <c:pt idx="861">
                  <c:v>44256.239688125002</c:v>
                </c:pt>
                <c:pt idx="862">
                  <c:v>44256.308358495371</c:v>
                </c:pt>
                <c:pt idx="863">
                  <c:v>44256.377029085648</c:v>
                </c:pt>
                <c:pt idx="864">
                  <c:v>44256.445699085649</c:v>
                </c:pt>
                <c:pt idx="865">
                  <c:v>44256.514368680553</c:v>
                </c:pt>
                <c:pt idx="866">
                  <c:v>44256.583038194447</c:v>
                </c:pt>
                <c:pt idx="867">
                  <c:v>44256.651707696758</c:v>
                </c:pt>
                <c:pt idx="868">
                  <c:v>44256.720377199075</c:v>
                </c:pt>
                <c:pt idx="869">
                  <c:v>44256.789046412036</c:v>
                </c:pt>
                <c:pt idx="870">
                  <c:v>44256.857716469909</c:v>
                </c:pt>
                <c:pt idx="871">
                  <c:v>44256.926386412037</c:v>
                </c:pt>
                <c:pt idx="872">
                  <c:v>44256.995056180553</c:v>
                </c:pt>
                <c:pt idx="873">
                  <c:v>44257.063725821761</c:v>
                </c:pt>
                <c:pt idx="874">
                  <c:v>44257.132394872686</c:v>
                </c:pt>
                <c:pt idx="875">
                  <c:v>44257.201064525463</c:v>
                </c:pt>
                <c:pt idx="876">
                  <c:v>44257.269734641202</c:v>
                </c:pt>
                <c:pt idx="877">
                  <c:v>44257.338405289353</c:v>
                </c:pt>
                <c:pt idx="878">
                  <c:v>44257.40707552083</c:v>
                </c:pt>
                <c:pt idx="879">
                  <c:v>44257.475745289354</c:v>
                </c:pt>
                <c:pt idx="880">
                  <c:v>44257.544414756943</c:v>
                </c:pt>
                <c:pt idx="881">
                  <c:v>44257.613084131946</c:v>
                </c:pt>
                <c:pt idx="882">
                  <c:v>44257.681753564815</c:v>
                </c:pt>
                <c:pt idx="883">
                  <c:v>44257.750422789351</c:v>
                </c:pt>
                <c:pt idx="884">
                  <c:v>44257.819092407408</c:v>
                </c:pt>
                <c:pt idx="885">
                  <c:v>44257.887762534723</c:v>
                </c:pt>
                <c:pt idx="886">
                  <c:v>44257.956432256942</c:v>
                </c:pt>
                <c:pt idx="887">
                  <c:v>44258.025101863423</c:v>
                </c:pt>
                <c:pt idx="888">
                  <c:v>44258.093771157408</c:v>
                </c:pt>
                <c:pt idx="889">
                  <c:v>44258.162440509259</c:v>
                </c:pt>
                <c:pt idx="890">
                  <c:v>44258.231110462963</c:v>
                </c:pt>
                <c:pt idx="891">
                  <c:v>44258.299780682872</c:v>
                </c:pt>
                <c:pt idx="892">
                  <c:v>44258.368451249997</c:v>
                </c:pt>
                <c:pt idx="893">
                  <c:v>44258.437121238429</c:v>
                </c:pt>
                <c:pt idx="894">
                  <c:v>44258.505790821757</c:v>
                </c:pt>
                <c:pt idx="895">
                  <c:v>44258.574460312499</c:v>
                </c:pt>
                <c:pt idx="896">
                  <c:v>44258.643129733799</c:v>
                </c:pt>
                <c:pt idx="897">
                  <c:v>44258.711799861114</c:v>
                </c:pt>
                <c:pt idx="898">
                  <c:v>44258.780469039353</c:v>
                </c:pt>
                <c:pt idx="899">
                  <c:v>44258.849139016202</c:v>
                </c:pt>
                <c:pt idx="900">
                  <c:v>44258.917808981481</c:v>
                </c:pt>
                <c:pt idx="901">
                  <c:v>44258.986478726853</c:v>
                </c:pt>
                <c:pt idx="902">
                  <c:v>44259.055148402775</c:v>
                </c:pt>
                <c:pt idx="903">
                  <c:v>44259.123817465275</c:v>
                </c:pt>
                <c:pt idx="904">
                  <c:v>44259.192487060187</c:v>
                </c:pt>
                <c:pt idx="905">
                  <c:v>44259.261157175926</c:v>
                </c:pt>
                <c:pt idx="906">
                  <c:v>44259.329827789355</c:v>
                </c:pt>
                <c:pt idx="907">
                  <c:v>44259.398498148148</c:v>
                </c:pt>
                <c:pt idx="908">
                  <c:v>44259.467167974537</c:v>
                </c:pt>
                <c:pt idx="909">
                  <c:v>44259.535837453703</c:v>
                </c:pt>
                <c:pt idx="910">
                  <c:v>44259.604506840275</c:v>
                </c:pt>
                <c:pt idx="911">
                  <c:v>44259.673176273151</c:v>
                </c:pt>
                <c:pt idx="912">
                  <c:v>44259.741845578705</c:v>
                </c:pt>
                <c:pt idx="913">
                  <c:v>44259.810515034726</c:v>
                </c:pt>
                <c:pt idx="914">
                  <c:v>44259.87918517361</c:v>
                </c:pt>
                <c:pt idx="915">
                  <c:v>44259.947854930557</c:v>
                </c:pt>
                <c:pt idx="916">
                  <c:v>44260.016524548613</c:v>
                </c:pt>
                <c:pt idx="917">
                  <c:v>44260.085193935185</c:v>
                </c:pt>
                <c:pt idx="918">
                  <c:v>44260.153863148145</c:v>
                </c:pt>
                <c:pt idx="919">
                  <c:v>44260.222532974534</c:v>
                </c:pt>
                <c:pt idx="920">
                  <c:v>44260.291203090281</c:v>
                </c:pt>
                <c:pt idx="921">
                  <c:v>44260.359873657406</c:v>
                </c:pt>
                <c:pt idx="922">
                  <c:v>44260.428543634262</c:v>
                </c:pt>
                <c:pt idx="923">
                  <c:v>44260.497213240742</c:v>
                </c:pt>
                <c:pt idx="924">
                  <c:v>44260.565882685187</c:v>
                </c:pt>
                <c:pt idx="925">
                  <c:v>44260.634552060183</c:v>
                </c:pt>
                <c:pt idx="926">
                  <c:v>44260.703221504627</c:v>
                </c:pt>
                <c:pt idx="927">
                  <c:v>44260.771890625001</c:v>
                </c:pt>
                <c:pt idx="928">
                  <c:v>44260.840560474535</c:v>
                </c:pt>
                <c:pt idx="929">
                  <c:v>44260.909230439815</c:v>
                </c:pt>
                <c:pt idx="930">
                  <c:v>44260.977900104168</c:v>
                </c:pt>
                <c:pt idx="931">
                  <c:v>44261.046569733793</c:v>
                </c:pt>
                <c:pt idx="932">
                  <c:v>44261.115238796294</c:v>
                </c:pt>
                <c:pt idx="933">
                  <c:v>44261.183908298612</c:v>
                </c:pt>
                <c:pt idx="934">
                  <c:v>44261.252578368054</c:v>
                </c:pt>
                <c:pt idx="935">
                  <c:v>44261.321248842592</c:v>
                </c:pt>
                <c:pt idx="936">
                  <c:v>44261.389919270834</c:v>
                </c:pt>
                <c:pt idx="937">
                  <c:v>44261.458589131944</c:v>
                </c:pt>
                <c:pt idx="938">
                  <c:v>44261.527258599534</c:v>
                </c:pt>
                <c:pt idx="939">
                  <c:v>44261.595927974537</c:v>
                </c:pt>
                <c:pt idx="940">
                  <c:v>44261.664597395837</c:v>
                </c:pt>
                <c:pt idx="941">
                  <c:v>44261.733266736112</c:v>
                </c:pt>
                <c:pt idx="942">
                  <c:v>44261.801936006945</c:v>
                </c:pt>
                <c:pt idx="943">
                  <c:v>44261.870606087963</c:v>
                </c:pt>
                <c:pt idx="944">
                  <c:v>44261.939275868055</c:v>
                </c:pt>
                <c:pt idx="945">
                  <c:v>44262.007945497688</c:v>
                </c:pt>
                <c:pt idx="946">
                  <c:v>44262.076614942132</c:v>
                </c:pt>
                <c:pt idx="947">
                  <c:v>44262.145283993057</c:v>
                </c:pt>
                <c:pt idx="948">
                  <c:v>44262.213953680555</c:v>
                </c:pt>
                <c:pt idx="949">
                  <c:v>44262.282623703701</c:v>
                </c:pt>
                <c:pt idx="950">
                  <c:v>44262.351294247688</c:v>
                </c:pt>
                <c:pt idx="951">
                  <c:v>44262.419964236113</c:v>
                </c:pt>
                <c:pt idx="952">
                  <c:v>44262.488633831017</c:v>
                </c:pt>
                <c:pt idx="953">
                  <c:v>44262.557303217596</c:v>
                </c:pt>
                <c:pt idx="954">
                  <c:v>44262.62597252315</c:v>
                </c:pt>
                <c:pt idx="955">
                  <c:v>44262.694641898146</c:v>
                </c:pt>
                <c:pt idx="956">
                  <c:v>44262.763310995368</c:v>
                </c:pt>
                <c:pt idx="957">
                  <c:v>44262.831980706018</c:v>
                </c:pt>
                <c:pt idx="958">
                  <c:v>44262.900650694442</c:v>
                </c:pt>
                <c:pt idx="959">
                  <c:v>44262.969320300923</c:v>
                </c:pt>
                <c:pt idx="960">
                  <c:v>44263.037989849538</c:v>
                </c:pt>
                <c:pt idx="961">
                  <c:v>44263.106658946759</c:v>
                </c:pt>
                <c:pt idx="962">
                  <c:v>44263.175328356483</c:v>
                </c:pt>
                <c:pt idx="963">
                  <c:v>44263.243998344908</c:v>
                </c:pt>
                <c:pt idx="964">
                  <c:v>44263.312668680555</c:v>
                </c:pt>
                <c:pt idx="965">
                  <c:v>44263.381339143518</c:v>
                </c:pt>
                <c:pt idx="966">
                  <c:v>44263.450009016204</c:v>
                </c:pt>
                <c:pt idx="967">
                  <c:v>44263.518678483793</c:v>
                </c:pt>
                <c:pt idx="968">
                  <c:v>44263.587347870372</c:v>
                </c:pt>
                <c:pt idx="969">
                  <c:v>44263.65601726852</c:v>
                </c:pt>
                <c:pt idx="970">
                  <c:v>44263.724686631947</c:v>
                </c:pt>
                <c:pt idx="971">
                  <c:v>44263.793355775466</c:v>
                </c:pt>
                <c:pt idx="972">
                  <c:v>44263.86202576389</c:v>
                </c:pt>
                <c:pt idx="973">
                  <c:v>44263.930695567127</c:v>
                </c:pt>
                <c:pt idx="974">
                  <c:v>44263.999365219905</c:v>
                </c:pt>
                <c:pt idx="975">
                  <c:v>44264.068034722222</c:v>
                </c:pt>
                <c:pt idx="976">
                  <c:v>44264.136703680553</c:v>
                </c:pt>
                <c:pt idx="977">
                  <c:v>44264.205373252313</c:v>
                </c:pt>
                <c:pt idx="978">
                  <c:v>44264.274043240737</c:v>
                </c:pt>
                <c:pt idx="979">
                  <c:v>44264.342713784725</c:v>
                </c:pt>
                <c:pt idx="980">
                  <c:v>44264.411383842591</c:v>
                </c:pt>
                <c:pt idx="981">
                  <c:v>44264.480053472224</c:v>
                </c:pt>
                <c:pt idx="982">
                  <c:v>44264.548722812498</c:v>
                </c:pt>
                <c:pt idx="983">
                  <c:v>44264.617392083332</c:v>
                </c:pt>
                <c:pt idx="984">
                  <c:v>44264.686061412038</c:v>
                </c:pt>
                <c:pt idx="985">
                  <c:v>44264.754730520835</c:v>
                </c:pt>
                <c:pt idx="986">
                  <c:v>44264.823400081019</c:v>
                </c:pt>
                <c:pt idx="987">
                  <c:v>44264.892070104164</c:v>
                </c:pt>
                <c:pt idx="988">
                  <c:v>44264.9607396875</c:v>
                </c:pt>
                <c:pt idx="989">
                  <c:v>44265.029409189818</c:v>
                </c:pt>
                <c:pt idx="990">
                  <c:v>44265.098078344905</c:v>
                </c:pt>
                <c:pt idx="991">
                  <c:v>44265.166747650466</c:v>
                </c:pt>
                <c:pt idx="992">
                  <c:v>44265.235417546297</c:v>
                </c:pt>
                <c:pt idx="993">
                  <c:v>44265.304087719909</c:v>
                </c:pt>
                <c:pt idx="994">
                  <c:v>44265.372758182872</c:v>
                </c:pt>
                <c:pt idx="995">
                  <c:v>44265.441428055557</c:v>
                </c:pt>
                <c:pt idx="996">
                  <c:v>44265.510097534723</c:v>
                </c:pt>
                <c:pt idx="997">
                  <c:v>44265.578766921295</c:v>
                </c:pt>
                <c:pt idx="998">
                  <c:v>44265.647436273146</c:v>
                </c:pt>
                <c:pt idx="999">
                  <c:v>44265.716106296299</c:v>
                </c:pt>
                <c:pt idx="1000">
                  <c:v>44265.784775381944</c:v>
                </c:pt>
                <c:pt idx="1001">
                  <c:v>44265.853445300927</c:v>
                </c:pt>
                <c:pt idx="1002">
                  <c:v>44265.922115150461</c:v>
                </c:pt>
                <c:pt idx="1003">
                  <c:v>44265.99078482639</c:v>
                </c:pt>
                <c:pt idx="1004">
                  <c:v>44266.059454386574</c:v>
                </c:pt>
                <c:pt idx="1005">
                  <c:v>44266.128123344904</c:v>
                </c:pt>
                <c:pt idx="1006">
                  <c:v>44266.196792858798</c:v>
                </c:pt>
                <c:pt idx="1007">
                  <c:v>44266.265462881944</c:v>
                </c:pt>
                <c:pt idx="1008">
                  <c:v>44266.334133425924</c:v>
                </c:pt>
                <c:pt idx="1009">
                  <c:v>44266.402803622688</c:v>
                </c:pt>
                <c:pt idx="1010">
                  <c:v>44266.471473321762</c:v>
                </c:pt>
                <c:pt idx="1011">
                  <c:v>44266.540142696758</c:v>
                </c:pt>
                <c:pt idx="1012">
                  <c:v>44266.608811979168</c:v>
                </c:pt>
                <c:pt idx="1013">
                  <c:v>44266.677481319442</c:v>
                </c:pt>
                <c:pt idx="1014">
                  <c:v>44266.746150486113</c:v>
                </c:pt>
                <c:pt idx="1015">
                  <c:v>44266.814819930558</c:v>
                </c:pt>
                <c:pt idx="1016">
                  <c:v>44266.883489976855</c:v>
                </c:pt>
                <c:pt idx="1017">
                  <c:v>44266.952159618057</c:v>
                </c:pt>
                <c:pt idx="1018">
                  <c:v>44267.020829131943</c:v>
                </c:pt>
                <c:pt idx="1019">
                  <c:v>44267.0894983912</c:v>
                </c:pt>
                <c:pt idx="1020">
                  <c:v>44267.158167569447</c:v>
                </c:pt>
                <c:pt idx="1021">
                  <c:v>44267.226837372684</c:v>
                </c:pt>
                <c:pt idx="1022">
                  <c:v>44267.295507442126</c:v>
                </c:pt>
                <c:pt idx="1023">
                  <c:v>44267.364177916665</c:v>
                </c:pt>
                <c:pt idx="1024">
                  <c:v>44267.432847812503</c:v>
                </c:pt>
                <c:pt idx="1025">
                  <c:v>44267.501517314813</c:v>
                </c:pt>
                <c:pt idx="1026">
                  <c:v>44267.570186701392</c:v>
                </c:pt>
                <c:pt idx="1027">
                  <c:v>44267.638856018515</c:v>
                </c:pt>
                <c:pt idx="1028">
                  <c:v>44267.707525393518</c:v>
                </c:pt>
                <c:pt idx="1029">
                  <c:v>44267.776194432867</c:v>
                </c:pt>
                <c:pt idx="1030">
                  <c:v>44267.844864236111</c:v>
                </c:pt>
                <c:pt idx="1031">
                  <c:v>44267.913534108797</c:v>
                </c:pt>
                <c:pt idx="1032">
                  <c:v>44267.982203715277</c:v>
                </c:pt>
                <c:pt idx="1033">
                  <c:v>44268.050873263892</c:v>
                </c:pt>
                <c:pt idx="1034">
                  <c:v>44268.119542222223</c:v>
                </c:pt>
                <c:pt idx="1035">
                  <c:v>44268.188211678244</c:v>
                </c:pt>
                <c:pt idx="1036">
                  <c:v>44268.256881666668</c:v>
                </c:pt>
                <c:pt idx="1037">
                  <c:v>44268.325552129631</c:v>
                </c:pt>
                <c:pt idx="1038">
                  <c:v>44268.394222418981</c:v>
                </c:pt>
                <c:pt idx="1039">
                  <c:v>44268.462892164353</c:v>
                </c:pt>
                <c:pt idx="1040">
                  <c:v>44268.531561550924</c:v>
                </c:pt>
                <c:pt idx="1041">
                  <c:v>44268.600230821758</c:v>
                </c:pt>
                <c:pt idx="1042">
                  <c:v>44268.66890016204</c:v>
                </c:pt>
                <c:pt idx="1043">
                  <c:v>44268.737569375</c:v>
                </c:pt>
                <c:pt idx="1044">
                  <c:v>44268.806238645833</c:v>
                </c:pt>
                <c:pt idx="1045">
                  <c:v>44268.87490865741</c:v>
                </c:pt>
                <c:pt idx="1046">
                  <c:v>44268.943578333332</c:v>
                </c:pt>
                <c:pt idx="1047">
                  <c:v>44269.012247870371</c:v>
                </c:pt>
                <c:pt idx="1048">
                  <c:v>44269.080917187501</c:v>
                </c:pt>
                <c:pt idx="1049">
                  <c:v>44269.149586215281</c:v>
                </c:pt>
                <c:pt idx="1050">
                  <c:v>44269.218255879627</c:v>
                </c:pt>
                <c:pt idx="1051">
                  <c:v>44269.28692583333</c:v>
                </c:pt>
                <c:pt idx="1052">
                  <c:v>44269.355596296293</c:v>
                </c:pt>
                <c:pt idx="1053">
                  <c:v>44269.424266180555</c:v>
                </c:pt>
                <c:pt idx="1054">
                  <c:v>44269.492935682872</c:v>
                </c:pt>
                <c:pt idx="1055">
                  <c:v>44269.561605011571</c:v>
                </c:pt>
                <c:pt idx="1056">
                  <c:v>44269.63027425926</c:v>
                </c:pt>
                <c:pt idx="1057">
                  <c:v>44269.69894357639</c:v>
                </c:pt>
                <c:pt idx="1058">
                  <c:v>44269.767612581018</c:v>
                </c:pt>
                <c:pt idx="1059">
                  <c:v>44269.836282268516</c:v>
                </c:pt>
                <c:pt idx="1060">
                  <c:v>44269.904952152778</c:v>
                </c:pt>
                <c:pt idx="1061">
                  <c:v>44269.973621689816</c:v>
                </c:pt>
                <c:pt idx="1062">
                  <c:v>44270.042291180558</c:v>
                </c:pt>
                <c:pt idx="1063">
                  <c:v>44270.11096017361</c:v>
                </c:pt>
                <c:pt idx="1064">
                  <c:v>44270.179629537037</c:v>
                </c:pt>
                <c:pt idx="1065">
                  <c:v>44270.248299479164</c:v>
                </c:pt>
                <c:pt idx="1066">
                  <c:v>44270.316969791667</c:v>
                </c:pt>
                <c:pt idx="1067">
                  <c:v>44270.38564015046</c:v>
                </c:pt>
                <c:pt idx="1068">
                  <c:v>44270.454309930552</c:v>
                </c:pt>
                <c:pt idx="1069">
                  <c:v>44270.522979305555</c:v>
                </c:pt>
                <c:pt idx="1070">
                  <c:v>44270.591648587964</c:v>
                </c:pt>
                <c:pt idx="1071">
                  <c:v>44270.660317916663</c:v>
                </c:pt>
                <c:pt idx="1072">
                  <c:v>44270.728987175928</c:v>
                </c:pt>
                <c:pt idx="1073">
                  <c:v>44270.797656296294</c:v>
                </c:pt>
                <c:pt idx="1074">
                  <c:v>44270.866326238429</c:v>
                </c:pt>
                <c:pt idx="1075">
                  <c:v>44270.934995937503</c:v>
                </c:pt>
                <c:pt idx="1076">
                  <c:v>44271.003665497687</c:v>
                </c:pt>
                <c:pt idx="1077">
                  <c:v>44271.072334872682</c:v>
                </c:pt>
                <c:pt idx="1078">
                  <c:v>44271.141003773148</c:v>
                </c:pt>
                <c:pt idx="1079">
                  <c:v>44271.20967329861</c:v>
                </c:pt>
                <c:pt idx="1080">
                  <c:v>44271.278343217593</c:v>
                </c:pt>
                <c:pt idx="1081">
                  <c:v>44271.347013668979</c:v>
                </c:pt>
                <c:pt idx="1082">
                  <c:v>44271.415683587962</c:v>
                </c:pt>
                <c:pt idx="1083">
                  <c:v>44271.484353101849</c:v>
                </c:pt>
                <c:pt idx="1084">
                  <c:v>44271.553022372682</c:v>
                </c:pt>
                <c:pt idx="1085">
                  <c:v>44271.621691574073</c:v>
                </c:pt>
                <c:pt idx="1086">
                  <c:v>44271.690360821762</c:v>
                </c:pt>
                <c:pt idx="1087">
                  <c:v>44271.759029826389</c:v>
                </c:pt>
                <c:pt idx="1088">
                  <c:v>44271.827699374997</c:v>
                </c:pt>
                <c:pt idx="1089">
                  <c:v>44271.896369282411</c:v>
                </c:pt>
                <c:pt idx="1090">
                  <c:v>44271.965038773145</c:v>
                </c:pt>
                <c:pt idx="1091">
                  <c:v>44272.033708206021</c:v>
                </c:pt>
                <c:pt idx="1092">
                  <c:v>44272.102377233794</c:v>
                </c:pt>
                <c:pt idx="1093">
                  <c:v>44272.171046504627</c:v>
                </c:pt>
                <c:pt idx="1094">
                  <c:v>44272.239716354168</c:v>
                </c:pt>
                <c:pt idx="1095">
                  <c:v>44272.308386516204</c:v>
                </c:pt>
                <c:pt idx="1096">
                  <c:v>44272.377056886573</c:v>
                </c:pt>
                <c:pt idx="1097">
                  <c:v>44272.445726666665</c:v>
                </c:pt>
                <c:pt idx="1098">
                  <c:v>44272.514396041668</c:v>
                </c:pt>
                <c:pt idx="1099">
                  <c:v>44272.583065324077</c:v>
                </c:pt>
                <c:pt idx="1100">
                  <c:v>44272.651734606479</c:v>
                </c:pt>
                <c:pt idx="1101">
                  <c:v>44272.720404537038</c:v>
                </c:pt>
                <c:pt idx="1102">
                  <c:v>44272.789073564818</c:v>
                </c:pt>
                <c:pt idx="1103">
                  <c:v>44272.857743437497</c:v>
                </c:pt>
                <c:pt idx="1104">
                  <c:v>44272.926413182868</c:v>
                </c:pt>
                <c:pt idx="1105">
                  <c:v>44272.995082766203</c:v>
                </c:pt>
                <c:pt idx="1106">
                  <c:v>44273.063752222224</c:v>
                </c:pt>
                <c:pt idx="1107">
                  <c:v>44273.132421087961</c:v>
                </c:pt>
                <c:pt idx="1108">
                  <c:v>44273.201090543982</c:v>
                </c:pt>
                <c:pt idx="1109">
                  <c:v>44273.269760462965</c:v>
                </c:pt>
                <c:pt idx="1110">
                  <c:v>44273.338430925927</c:v>
                </c:pt>
                <c:pt idx="1111">
                  <c:v>44273.407100960649</c:v>
                </c:pt>
                <c:pt idx="1112">
                  <c:v>44273.475770543984</c:v>
                </c:pt>
                <c:pt idx="1113">
                  <c:v>44273.544439814817</c:v>
                </c:pt>
                <c:pt idx="1114">
                  <c:v>44273.613109004633</c:v>
                </c:pt>
                <c:pt idx="1115">
                  <c:v>44273.681778240738</c:v>
                </c:pt>
                <c:pt idx="1116">
                  <c:v>44273.750447280094</c:v>
                </c:pt>
                <c:pt idx="1117">
                  <c:v>44273.819116712963</c:v>
                </c:pt>
                <c:pt idx="1118">
                  <c:v>44273.88778665509</c:v>
                </c:pt>
                <c:pt idx="1119">
                  <c:v>44273.956456168984</c:v>
                </c:pt>
                <c:pt idx="1120">
                  <c:v>44274.025125590277</c:v>
                </c:pt>
                <c:pt idx="1121">
                  <c:v>44274.093794699074</c:v>
                </c:pt>
                <c:pt idx="1122">
                  <c:v>44274.162463854169</c:v>
                </c:pt>
                <c:pt idx="1123">
                  <c:v>44274.231133622685</c:v>
                </c:pt>
                <c:pt idx="1124">
                  <c:v>44274.29980364583</c:v>
                </c:pt>
                <c:pt idx="1125">
                  <c:v>44274.368474027775</c:v>
                </c:pt>
                <c:pt idx="1126">
                  <c:v>44274.437143819443</c:v>
                </c:pt>
                <c:pt idx="1127">
                  <c:v>44274.505813217591</c:v>
                </c:pt>
                <c:pt idx="1128">
                  <c:v>44274.574482511576</c:v>
                </c:pt>
                <c:pt idx="1129">
                  <c:v>44274.643151747689</c:v>
                </c:pt>
                <c:pt idx="1130">
                  <c:v>44274.711821030091</c:v>
                </c:pt>
                <c:pt idx="1131">
                  <c:v>44274.780489976853</c:v>
                </c:pt>
                <c:pt idx="1132">
                  <c:v>44274.849159745369</c:v>
                </c:pt>
                <c:pt idx="1133">
                  <c:v>44274.91782949074</c:v>
                </c:pt>
                <c:pt idx="1134">
                  <c:v>44274.986499016202</c:v>
                </c:pt>
                <c:pt idx="1135">
                  <c:v>44275.055168460647</c:v>
                </c:pt>
                <c:pt idx="1136">
                  <c:v>44275.123837303239</c:v>
                </c:pt>
                <c:pt idx="1137">
                  <c:v>44275.192506678242</c:v>
                </c:pt>
                <c:pt idx="1138">
                  <c:v>44275.261176574073</c:v>
                </c:pt>
                <c:pt idx="1139">
                  <c:v>44275.329846967594</c:v>
                </c:pt>
                <c:pt idx="1140">
                  <c:v>44275.398517094909</c:v>
                </c:pt>
                <c:pt idx="1141">
                  <c:v>44275.467186712965</c:v>
                </c:pt>
                <c:pt idx="1142">
                  <c:v>44275.535855972223</c:v>
                </c:pt>
                <c:pt idx="1143">
                  <c:v>44275.604525127317</c:v>
                </c:pt>
                <c:pt idx="1144">
                  <c:v>44275.673194351853</c:v>
                </c:pt>
                <c:pt idx="1145">
                  <c:v>44275.741863425923</c:v>
                </c:pt>
                <c:pt idx="1146">
                  <c:v>44275.810532662035</c:v>
                </c:pt>
                <c:pt idx="1147">
                  <c:v>44275.879202581018</c:v>
                </c:pt>
                <c:pt idx="1148">
                  <c:v>44275.947872118057</c:v>
                </c:pt>
                <c:pt idx="1149">
                  <c:v>44276.016541516205</c:v>
                </c:pt>
                <c:pt idx="1150">
                  <c:v>44276.085210682868</c:v>
                </c:pt>
                <c:pt idx="1151">
                  <c:v>44276.153879664351</c:v>
                </c:pt>
                <c:pt idx="1152">
                  <c:v>44276.222549282407</c:v>
                </c:pt>
                <c:pt idx="1153">
                  <c:v>44276.291219166669</c:v>
                </c:pt>
                <c:pt idx="1154">
                  <c:v>44276.359889513886</c:v>
                </c:pt>
                <c:pt idx="1155">
                  <c:v>44276.428559270833</c:v>
                </c:pt>
                <c:pt idx="1156">
                  <c:v>44276.497228657405</c:v>
                </c:pt>
                <c:pt idx="1157">
                  <c:v>44276.565897881941</c:v>
                </c:pt>
                <c:pt idx="1158">
                  <c:v>44276.634567037036</c:v>
                </c:pt>
                <c:pt idx="1159">
                  <c:v>44276.703236261572</c:v>
                </c:pt>
                <c:pt idx="1160">
                  <c:v>44276.771905162037</c:v>
                </c:pt>
                <c:pt idx="1161">
                  <c:v>44276.840574791669</c:v>
                </c:pt>
                <c:pt idx="1162">
                  <c:v>44276.909244537041</c:v>
                </c:pt>
                <c:pt idx="1163">
                  <c:v>44276.977913981478</c:v>
                </c:pt>
                <c:pt idx="1164">
                  <c:v>44277.046583379626</c:v>
                </c:pt>
                <c:pt idx="1165">
                  <c:v>44277.115252222226</c:v>
                </c:pt>
                <c:pt idx="1166">
                  <c:v>44277.183921504628</c:v>
                </c:pt>
                <c:pt idx="1167">
                  <c:v>44277.252591354169</c:v>
                </c:pt>
                <c:pt idx="1168">
                  <c:v>44277.321261608799</c:v>
                </c:pt>
                <c:pt idx="1169">
                  <c:v>44277.389931817132</c:v>
                </c:pt>
                <c:pt idx="1170">
                  <c:v>44277.458601446757</c:v>
                </c:pt>
                <c:pt idx="1171">
                  <c:v>44277.527270694445</c:v>
                </c:pt>
                <c:pt idx="1172">
                  <c:v>44277.59593984954</c:v>
                </c:pt>
                <c:pt idx="1173">
                  <c:v>44277.664609050924</c:v>
                </c:pt>
                <c:pt idx="1174">
                  <c:v>44277.733278159722</c:v>
                </c:pt>
                <c:pt idx="1175">
                  <c:v>44277.801947222222</c:v>
                </c:pt>
                <c:pt idx="1176">
                  <c:v>44277.870617083332</c:v>
                </c:pt>
                <c:pt idx="1177">
                  <c:v>44277.939286643516</c:v>
                </c:pt>
                <c:pt idx="1178">
                  <c:v>44278.007956053239</c:v>
                </c:pt>
                <c:pt idx="1179">
                  <c:v>44278.076625266207</c:v>
                </c:pt>
                <c:pt idx="1180">
                  <c:v>44278.145294097223</c:v>
                </c:pt>
                <c:pt idx="1181">
                  <c:v>44278.213963553244</c:v>
                </c:pt>
                <c:pt idx="1182">
                  <c:v>44278.282633356481</c:v>
                </c:pt>
                <c:pt idx="1183">
                  <c:v>44278.351303680553</c:v>
                </c:pt>
                <c:pt idx="1184">
                  <c:v>44278.419973449076</c:v>
                </c:pt>
                <c:pt idx="1185">
                  <c:v>44278.488642824072</c:v>
                </c:pt>
                <c:pt idx="1186">
                  <c:v>44278.557311979166</c:v>
                </c:pt>
                <c:pt idx="1187">
                  <c:v>44278.625981064812</c:v>
                </c:pt>
                <c:pt idx="1188">
                  <c:v>44278.694650219906</c:v>
                </c:pt>
                <c:pt idx="1189">
                  <c:v>44278.763319097219</c:v>
                </c:pt>
                <c:pt idx="1190">
                  <c:v>44278.831988587961</c:v>
                </c:pt>
                <c:pt idx="1191">
                  <c:v>44278.900658344908</c:v>
                </c:pt>
                <c:pt idx="1192">
                  <c:v>44278.969327719904</c:v>
                </c:pt>
                <c:pt idx="1193">
                  <c:v>44279.03799704861</c:v>
                </c:pt>
                <c:pt idx="1194">
                  <c:v>44279.106665914354</c:v>
                </c:pt>
                <c:pt idx="1195">
                  <c:v>44279.175335115739</c:v>
                </c:pt>
                <c:pt idx="1196">
                  <c:v>44279.244004872686</c:v>
                </c:pt>
                <c:pt idx="1197">
                  <c:v>44279.312674988425</c:v>
                </c:pt>
                <c:pt idx="1198">
                  <c:v>44279.38134521991</c:v>
                </c:pt>
                <c:pt idx="1199">
                  <c:v>44279.450014861111</c:v>
                </c:pt>
                <c:pt idx="1200">
                  <c:v>44279.5186841088</c:v>
                </c:pt>
                <c:pt idx="1201">
                  <c:v>44279.587353263887</c:v>
                </c:pt>
                <c:pt idx="1202">
                  <c:v>44279.656022442126</c:v>
                </c:pt>
                <c:pt idx="1203">
                  <c:v>44279.724691585645</c:v>
                </c:pt>
                <c:pt idx="1204">
                  <c:v>44279.793360509262</c:v>
                </c:pt>
                <c:pt idx="1205">
                  <c:v>44279.862030266202</c:v>
                </c:pt>
                <c:pt idx="1206">
                  <c:v>44279.930699849538</c:v>
                </c:pt>
                <c:pt idx="1207">
                  <c:v>44279.99936927083</c:v>
                </c:pt>
                <c:pt idx="1208">
                  <c:v>44280.06803855324</c:v>
                </c:pt>
                <c:pt idx="1209">
                  <c:v>44280.136707280093</c:v>
                </c:pt>
                <c:pt idx="1210">
                  <c:v>44280.205376620368</c:v>
                </c:pt>
                <c:pt idx="1211">
                  <c:v>44280.274046388891</c:v>
                </c:pt>
                <c:pt idx="1212">
                  <c:v>44280.342716701387</c:v>
                </c:pt>
                <c:pt idx="1213">
                  <c:v>44280.411386527776</c:v>
                </c:pt>
                <c:pt idx="1214">
                  <c:v>44280.480055925924</c:v>
                </c:pt>
                <c:pt idx="1215">
                  <c:v>44280.548725046297</c:v>
                </c:pt>
                <c:pt idx="1216">
                  <c:v>44280.617394085646</c:v>
                </c:pt>
                <c:pt idx="1217">
                  <c:v>44280.686063194444</c:v>
                </c:pt>
                <c:pt idx="1218">
                  <c:v>44280.754732060188</c:v>
                </c:pt>
                <c:pt idx="1219">
                  <c:v>44280.823401412039</c:v>
                </c:pt>
                <c:pt idx="1220">
                  <c:v>44280.892071192131</c:v>
                </c:pt>
                <c:pt idx="1221">
                  <c:v>44280.960740555558</c:v>
                </c:pt>
                <c:pt idx="1222">
                  <c:v>44281.029409826391</c:v>
                </c:pt>
                <c:pt idx="1223">
                  <c:v>44281.098078750001</c:v>
                </c:pt>
                <c:pt idx="1224">
                  <c:v>44281.166747824071</c:v>
                </c:pt>
                <c:pt idx="1225">
                  <c:v>44281.235417488424</c:v>
                </c:pt>
                <c:pt idx="1226">
                  <c:v>44281.304087442128</c:v>
                </c:pt>
                <c:pt idx="1227">
                  <c:v>44281.372757673613</c:v>
                </c:pt>
                <c:pt idx="1228">
                  <c:v>44281.44142732639</c:v>
                </c:pt>
                <c:pt idx="1229">
                  <c:v>44281.510096574071</c:v>
                </c:pt>
                <c:pt idx="1230">
                  <c:v>44281.578765729166</c:v>
                </c:pt>
                <c:pt idx="1231">
                  <c:v>44281.647434849539</c:v>
                </c:pt>
                <c:pt idx="1232">
                  <c:v>44281.716103993058</c:v>
                </c:pt>
                <c:pt idx="1233">
                  <c:v>44281.78477283565</c:v>
                </c:pt>
                <c:pt idx="1234">
                  <c:v>44281.853442488427</c:v>
                </c:pt>
                <c:pt idx="1235">
                  <c:v>44281.922112083332</c:v>
                </c:pt>
                <c:pt idx="1236">
                  <c:v>44281.990781493056</c:v>
                </c:pt>
                <c:pt idx="1237">
                  <c:v>44282.05945079861</c:v>
                </c:pt>
                <c:pt idx="1238">
                  <c:v>44282.128119490742</c:v>
                </c:pt>
                <c:pt idx="1239">
                  <c:v>44282.19678875</c:v>
                </c:pt>
                <c:pt idx="1240">
                  <c:v>44282.265458506947</c:v>
                </c:pt>
                <c:pt idx="1241">
                  <c:v>44282.334128796298</c:v>
                </c:pt>
                <c:pt idx="1242">
                  <c:v>44282.402798726849</c:v>
                </c:pt>
                <c:pt idx="1243">
                  <c:v>44282.471468171294</c:v>
                </c:pt>
                <c:pt idx="1244">
                  <c:v>44282.540137291668</c:v>
                </c:pt>
                <c:pt idx="1245">
                  <c:v>44282.608806307871</c:v>
                </c:pt>
                <c:pt idx="1246">
                  <c:v>44282.677475393517</c:v>
                </c:pt>
                <c:pt idx="1247">
                  <c:v>44282.746144293982</c:v>
                </c:pt>
                <c:pt idx="1248">
                  <c:v>44282.814813472221</c:v>
                </c:pt>
                <c:pt idx="1249">
                  <c:v>44282.88348326389</c:v>
                </c:pt>
                <c:pt idx="1250">
                  <c:v>44282.952152650461</c:v>
                </c:pt>
                <c:pt idx="1251">
                  <c:v>44283.02082189815</c:v>
                </c:pt>
                <c:pt idx="1252">
                  <c:v>44283.089490891201</c:v>
                </c:pt>
                <c:pt idx="1253">
                  <c:v>44283.158159826387</c:v>
                </c:pt>
                <c:pt idx="1254">
                  <c:v>44283.226829363426</c:v>
                </c:pt>
                <c:pt idx="1255">
                  <c:v>44283.295499178239</c:v>
                </c:pt>
                <c:pt idx="1256">
                  <c:v>44283.364169386572</c:v>
                </c:pt>
                <c:pt idx="1257">
                  <c:v>44283.432839027781</c:v>
                </c:pt>
                <c:pt idx="1258">
                  <c:v>44283.501508263886</c:v>
                </c:pt>
                <c:pt idx="1259">
                  <c:v>44283.570177395835</c:v>
                </c:pt>
                <c:pt idx="1260">
                  <c:v>44283.63884644676</c:v>
                </c:pt>
                <c:pt idx="1261">
                  <c:v>44283.707515555558</c:v>
                </c:pt>
                <c:pt idx="1262">
                  <c:v>44283.776184340277</c:v>
                </c:pt>
                <c:pt idx="1263">
                  <c:v>44283.844853888892</c:v>
                </c:pt>
                <c:pt idx="1264">
                  <c:v>44283.913523495372</c:v>
                </c:pt>
                <c:pt idx="1265">
                  <c:v>44283.982192847223</c:v>
                </c:pt>
                <c:pt idx="1266">
                  <c:v>44284.050862129632</c:v>
                </c:pt>
                <c:pt idx="1267">
                  <c:v>44284.119530833334</c:v>
                </c:pt>
                <c:pt idx="1268">
                  <c:v>44284.188200023149</c:v>
                </c:pt>
                <c:pt idx="1269">
                  <c:v>44284.256869756944</c:v>
                </c:pt>
                <c:pt idx="1270">
                  <c:v>44284.325539953701</c:v>
                </c:pt>
                <c:pt idx="1271">
                  <c:v>44284.394209988423</c:v>
                </c:pt>
                <c:pt idx="1272">
                  <c:v>44284.462879479164</c:v>
                </c:pt>
                <c:pt idx="1273">
                  <c:v>44284.531548599538</c:v>
                </c:pt>
                <c:pt idx="1274">
                  <c:v>44284.600217604166</c:v>
                </c:pt>
                <c:pt idx="1275">
                  <c:v>44284.668886689811</c:v>
                </c:pt>
                <c:pt idx="1276">
                  <c:v>44284.737555636573</c:v>
                </c:pt>
                <c:pt idx="1277">
                  <c:v>44284.806224652777</c:v>
                </c:pt>
                <c:pt idx="1278">
                  <c:v>44284.874894409724</c:v>
                </c:pt>
                <c:pt idx="1279">
                  <c:v>44284.943563819441</c:v>
                </c:pt>
                <c:pt idx="1280">
                  <c:v>44285.012233090281</c:v>
                </c:pt>
                <c:pt idx="1281">
                  <c:v>44285.080902152775</c:v>
                </c:pt>
                <c:pt idx="1282">
                  <c:v>44285.149570914349</c:v>
                </c:pt>
                <c:pt idx="1283">
                  <c:v>44285.218240312497</c:v>
                </c:pt>
                <c:pt idx="1284">
                  <c:v>44285.286910011571</c:v>
                </c:pt>
                <c:pt idx="1285">
                  <c:v>44285.355580219904</c:v>
                </c:pt>
                <c:pt idx="1286">
                  <c:v>44285.424249837961</c:v>
                </c:pt>
                <c:pt idx="1287">
                  <c:v>44285.492919085649</c:v>
                </c:pt>
                <c:pt idx="1288">
                  <c:v>44285.561588136574</c:v>
                </c:pt>
                <c:pt idx="1289">
                  <c:v>44285.630257129633</c:v>
                </c:pt>
                <c:pt idx="1290">
                  <c:v>44285.698926180557</c:v>
                </c:pt>
                <c:pt idx="1291">
                  <c:v>44285.767594930556</c:v>
                </c:pt>
                <c:pt idx="1292">
                  <c:v>44285.836264351849</c:v>
                </c:pt>
                <c:pt idx="1293">
                  <c:v>44285.904933981481</c:v>
                </c:pt>
                <c:pt idx="1294">
                  <c:v>44285.973603240738</c:v>
                </c:pt>
                <c:pt idx="1295">
                  <c:v>44286.04227247685</c:v>
                </c:pt>
                <c:pt idx="1296">
                  <c:v>44286.110941203704</c:v>
                </c:pt>
                <c:pt idx="1297">
                  <c:v>44286.179610312502</c:v>
                </c:pt>
                <c:pt idx="1298">
                  <c:v>44286.248279976855</c:v>
                </c:pt>
                <c:pt idx="1299">
                  <c:v>44286.316950034721</c:v>
                </c:pt>
                <c:pt idx="1300">
                  <c:v>44286.385620127316</c:v>
                </c:pt>
                <c:pt idx="1301">
                  <c:v>44286.454289641202</c:v>
                </c:pt>
                <c:pt idx="1302">
                  <c:v>44286.52295875</c:v>
                </c:pt>
                <c:pt idx="1303">
                  <c:v>44286.591627766204</c:v>
                </c:pt>
                <c:pt idx="1304">
                  <c:v>44286.660296828704</c:v>
                </c:pt>
                <c:pt idx="1305">
                  <c:v>44286.728965821756</c:v>
                </c:pt>
                <c:pt idx="1306">
                  <c:v>44286.797634675924</c:v>
                </c:pt>
                <c:pt idx="1307">
                  <c:v>44286.866304351854</c:v>
                </c:pt>
                <c:pt idx="1308">
                  <c:v>44286.934973784722</c:v>
                </c:pt>
                <c:pt idx="1309">
                  <c:v>44287.003643067132</c:v>
                </c:pt>
                <c:pt idx="1310">
                  <c:v>44287.072312187498</c:v>
                </c:pt>
                <c:pt idx="1311">
                  <c:v>44287.140980821758</c:v>
                </c:pt>
                <c:pt idx="1312">
                  <c:v>44287.209650081022</c:v>
                </c:pt>
                <c:pt idx="1313">
                  <c:v>44287.278319722223</c:v>
                </c:pt>
                <c:pt idx="1314">
                  <c:v>44287.346989907404</c:v>
                </c:pt>
                <c:pt idx="1315">
                  <c:v>44287.415659560182</c:v>
                </c:pt>
                <c:pt idx="1316">
                  <c:v>44287.48432880787</c:v>
                </c:pt>
                <c:pt idx="1317">
                  <c:v>44287.552997800929</c:v>
                </c:pt>
                <c:pt idx="1318">
                  <c:v>44287.621666736108</c:v>
                </c:pt>
                <c:pt idx="1319">
                  <c:v>44287.690335717591</c:v>
                </c:pt>
                <c:pt idx="1320">
                  <c:v>44287.759004444444</c:v>
                </c:pt>
                <c:pt idx="1321">
                  <c:v>44287.827673726853</c:v>
                </c:pt>
                <c:pt idx="1322">
                  <c:v>44287.896343356479</c:v>
                </c:pt>
                <c:pt idx="1323">
                  <c:v>44287.965012581015</c:v>
                </c:pt>
                <c:pt idx="1324">
                  <c:v>44288.033681736109</c:v>
                </c:pt>
                <c:pt idx="1325">
                  <c:v>44288.102350497684</c:v>
                </c:pt>
                <c:pt idx="1326">
                  <c:v>44288.171019490743</c:v>
                </c:pt>
                <c:pt idx="1327">
                  <c:v>44288.239689074071</c:v>
                </c:pt>
                <c:pt idx="1328">
                  <c:v>44288.308358958333</c:v>
                </c:pt>
                <c:pt idx="1329">
                  <c:v>44288.377029050927</c:v>
                </c:pt>
                <c:pt idx="1330">
                  <c:v>44288.445698564814</c:v>
                </c:pt>
                <c:pt idx="1331">
                  <c:v>44288.514367662036</c:v>
                </c:pt>
                <c:pt idx="1332">
                  <c:v>44288.583036678239</c:v>
                </c:pt>
                <c:pt idx="1333">
                  <c:v>44288.651705682867</c:v>
                </c:pt>
                <c:pt idx="1334">
                  <c:v>44288.720374687502</c:v>
                </c:pt>
                <c:pt idx="1335">
                  <c:v>44288.789043414348</c:v>
                </c:pt>
                <c:pt idx="1336">
                  <c:v>44288.857712974539</c:v>
                </c:pt>
                <c:pt idx="1337">
                  <c:v>44288.926382418984</c:v>
                </c:pt>
                <c:pt idx="1338">
                  <c:v>44288.995051689817</c:v>
                </c:pt>
                <c:pt idx="1339">
                  <c:v>44289.063720844904</c:v>
                </c:pt>
                <c:pt idx="1340">
                  <c:v>44289.132389398146</c:v>
                </c:pt>
                <c:pt idx="1341">
                  <c:v>44289.201058553241</c:v>
                </c:pt>
                <c:pt idx="1342">
                  <c:v>44289.269728159721</c:v>
                </c:pt>
                <c:pt idx="1343">
                  <c:v>44289.338398321757</c:v>
                </c:pt>
                <c:pt idx="1344">
                  <c:v>44289.407068043984</c:v>
                </c:pt>
                <c:pt idx="1345">
                  <c:v>44289.475737314817</c:v>
                </c:pt>
                <c:pt idx="1346">
                  <c:v>44289.544406284724</c:v>
                </c:pt>
                <c:pt idx="1347">
                  <c:v>44289.613075162037</c:v>
                </c:pt>
                <c:pt idx="1348">
                  <c:v>44289.681744085647</c:v>
                </c:pt>
                <c:pt idx="1349">
                  <c:v>44289.750412824076</c:v>
                </c:pt>
                <c:pt idx="1350">
                  <c:v>44289.819081932874</c:v>
                </c:pt>
                <c:pt idx="1351">
                  <c:v>44289.887751574075</c:v>
                </c:pt>
                <c:pt idx="1352">
                  <c:v>44289.956420787035</c:v>
                </c:pt>
                <c:pt idx="1353">
                  <c:v>44290.025089895833</c:v>
                </c:pt>
                <c:pt idx="1354">
                  <c:v>44290.093758692128</c:v>
                </c:pt>
                <c:pt idx="1355">
                  <c:v>44290.16242753472</c:v>
                </c:pt>
                <c:pt idx="1356">
                  <c:v>44290.231096990741</c:v>
                </c:pt>
                <c:pt idx="1357">
                  <c:v>44290.299766701391</c:v>
                </c:pt>
                <c:pt idx="1358">
                  <c:v>44290.368436770834</c:v>
                </c:pt>
                <c:pt idx="1359">
                  <c:v>44290.437106261576</c:v>
                </c:pt>
                <c:pt idx="1360">
                  <c:v>44290.505775347221</c:v>
                </c:pt>
                <c:pt idx="1361">
                  <c:v>44290.574444328704</c:v>
                </c:pt>
                <c:pt idx="1362">
                  <c:v>44290.643113252314</c:v>
                </c:pt>
                <c:pt idx="1363">
                  <c:v>44290.711782222221</c:v>
                </c:pt>
                <c:pt idx="1364">
                  <c:v>44290.780450868057</c:v>
                </c:pt>
                <c:pt idx="1365">
                  <c:v>44290.849120312501</c:v>
                </c:pt>
                <c:pt idx="1366">
                  <c:v>44290.91778974537</c:v>
                </c:pt>
                <c:pt idx="1367">
                  <c:v>44290.986458969906</c:v>
                </c:pt>
                <c:pt idx="1368">
                  <c:v>44291.055128101849</c:v>
                </c:pt>
                <c:pt idx="1369">
                  <c:v>44291.123796631946</c:v>
                </c:pt>
                <c:pt idx="1370">
                  <c:v>44291.192465694447</c:v>
                </c:pt>
                <c:pt idx="1371">
                  <c:v>44291.261135277775</c:v>
                </c:pt>
                <c:pt idx="1372">
                  <c:v>44291.329805358793</c:v>
                </c:pt>
                <c:pt idx="1373">
                  <c:v>44291.398475185182</c:v>
                </c:pt>
                <c:pt idx="1374">
                  <c:v>44291.467144479167</c:v>
                </c:pt>
                <c:pt idx="1375">
                  <c:v>44291.53581342593</c:v>
                </c:pt>
                <c:pt idx="1376">
                  <c:v>44291.60448228009</c:v>
                </c:pt>
                <c:pt idx="1377">
                  <c:v>44291.673151192132</c:v>
                </c:pt>
                <c:pt idx="1378">
                  <c:v>44291.741819953706</c:v>
                </c:pt>
                <c:pt idx="1379">
                  <c:v>44291.810488877316</c:v>
                </c:pt>
                <c:pt idx="1380">
                  <c:v>44291.879158483796</c:v>
                </c:pt>
                <c:pt idx="1381">
                  <c:v>44291.947827708333</c:v>
                </c:pt>
                <c:pt idx="1382">
                  <c:v>44292.016496805554</c:v>
                </c:pt>
                <c:pt idx="1383">
                  <c:v>44292.085165659722</c:v>
                </c:pt>
                <c:pt idx="1384">
                  <c:v>44292.153834328703</c:v>
                </c:pt>
                <c:pt idx="1385">
                  <c:v>44292.222503634257</c:v>
                </c:pt>
                <c:pt idx="1386">
                  <c:v>44292.291173206017</c:v>
                </c:pt>
                <c:pt idx="1387">
                  <c:v>44292.359843240738</c:v>
                </c:pt>
                <c:pt idx="1388">
                  <c:v>44292.428512696759</c:v>
                </c:pt>
                <c:pt idx="1389">
                  <c:v>44292.497181770836</c:v>
                </c:pt>
                <c:pt idx="1390">
                  <c:v>44292.565850682869</c:v>
                </c:pt>
                <c:pt idx="1391">
                  <c:v>44292.634519537038</c:v>
                </c:pt>
                <c:pt idx="1392">
                  <c:v>44292.703188449072</c:v>
                </c:pt>
                <c:pt idx="1393">
                  <c:v>44292.771857037034</c:v>
                </c:pt>
                <c:pt idx="1394">
                  <c:v>44292.840526354164</c:v>
                </c:pt>
                <c:pt idx="1395">
                  <c:v>44292.909195798609</c:v>
                </c:pt>
                <c:pt idx="1396">
                  <c:v>44292.977864930559</c:v>
                </c:pt>
                <c:pt idx="1397">
                  <c:v>44293.046534016205</c:v>
                </c:pt>
                <c:pt idx="1398">
                  <c:v>44293.11520255787</c:v>
                </c:pt>
                <c:pt idx="1399">
                  <c:v>44293.183871539353</c:v>
                </c:pt>
                <c:pt idx="1400">
                  <c:v>44293.252541064816</c:v>
                </c:pt>
                <c:pt idx="1401">
                  <c:v>44293.321211030096</c:v>
                </c:pt>
                <c:pt idx="1402">
                  <c:v>44293.389880925926</c:v>
                </c:pt>
                <c:pt idx="1403">
                  <c:v>44293.458550254632</c:v>
                </c:pt>
                <c:pt idx="1404">
                  <c:v>44293.527219189818</c:v>
                </c:pt>
                <c:pt idx="1405">
                  <c:v>44293.595888032411</c:v>
                </c:pt>
                <c:pt idx="1406">
                  <c:v>44293.664556932868</c:v>
                </c:pt>
                <c:pt idx="1407">
                  <c:v>44293.73322574074</c:v>
                </c:pt>
                <c:pt idx="1408">
                  <c:v>44293.801894490738</c:v>
                </c:pt>
                <c:pt idx="1409">
                  <c:v>44293.870564039353</c:v>
                </c:pt>
                <c:pt idx="1410">
                  <c:v>44293.939233287034</c:v>
                </c:pt>
                <c:pt idx="1411">
                  <c:v>44294.007902395831</c:v>
                </c:pt>
                <c:pt idx="1412">
                  <c:v>44294.076571319441</c:v>
                </c:pt>
                <c:pt idx="1413">
                  <c:v>44294.145239837962</c:v>
                </c:pt>
                <c:pt idx="1414">
                  <c:v>44294.213908993057</c:v>
                </c:pt>
                <c:pt idx="1415">
                  <c:v>44294.282578483799</c:v>
                </c:pt>
                <c:pt idx="1416">
                  <c:v>44294.351248506944</c:v>
                </c:pt>
                <c:pt idx="1417">
                  <c:v>44294.419917962965</c:v>
                </c:pt>
                <c:pt idx="1418">
                  <c:v>44294.488587037034</c:v>
                </c:pt>
                <c:pt idx="1419">
                  <c:v>44294.557255891203</c:v>
                </c:pt>
                <c:pt idx="1420">
                  <c:v>44294.625924675929</c:v>
                </c:pt>
                <c:pt idx="1421">
                  <c:v>44294.69459353009</c:v>
                </c:pt>
                <c:pt idx="1422">
                  <c:v>44294.763262094908</c:v>
                </c:pt>
                <c:pt idx="1423">
                  <c:v>44294.831931284723</c:v>
                </c:pt>
                <c:pt idx="1424">
                  <c:v>44294.900600740744</c:v>
                </c:pt>
                <c:pt idx="1425">
                  <c:v>44294.969269814814</c:v>
                </c:pt>
                <c:pt idx="1426">
                  <c:v>44295.037938842594</c:v>
                </c:pt>
                <c:pt idx="1427">
                  <c:v>44295.106607407404</c:v>
                </c:pt>
                <c:pt idx="1428">
                  <c:v>44295.175276296293</c:v>
                </c:pt>
                <c:pt idx="1429">
                  <c:v>44295.24394576389</c:v>
                </c:pt>
                <c:pt idx="1430">
                  <c:v>44295.312615567127</c:v>
                </c:pt>
                <c:pt idx="1431">
                  <c:v>44295.381285497686</c:v>
                </c:pt>
                <c:pt idx="1432">
                  <c:v>44295.449954849537</c:v>
                </c:pt>
                <c:pt idx="1433">
                  <c:v>44295.518623796299</c:v>
                </c:pt>
                <c:pt idx="1434">
                  <c:v>44295.58729265046</c:v>
                </c:pt>
                <c:pt idx="1435">
                  <c:v>44295.655961516204</c:v>
                </c:pt>
                <c:pt idx="1436">
                  <c:v>44295.724630358796</c:v>
                </c:pt>
                <c:pt idx="1437">
                  <c:v>44295.79329898148</c:v>
                </c:pt>
                <c:pt idx="1438">
                  <c:v>44295.861968449077</c:v>
                </c:pt>
                <c:pt idx="1439">
                  <c:v>44295.93063771991</c:v>
                </c:pt>
                <c:pt idx="1440">
                  <c:v>44295.999306851852</c:v>
                </c:pt>
                <c:pt idx="1441">
                  <c:v>44296.067975821759</c:v>
                </c:pt>
                <c:pt idx="1442">
                  <c:v>44296.136644247686</c:v>
                </c:pt>
                <c:pt idx="1443">
                  <c:v>44296.205313298611</c:v>
                </c:pt>
                <c:pt idx="1444">
                  <c:v>44296.273982766201</c:v>
                </c:pt>
                <c:pt idx="1445">
                  <c:v>44296.342652777777</c:v>
                </c:pt>
                <c:pt idx="1446">
                  <c:v>44296.41132230324</c:v>
                </c:pt>
                <c:pt idx="1447">
                  <c:v>44296.479991400462</c:v>
                </c:pt>
                <c:pt idx="1448">
                  <c:v>44296.548660231485</c:v>
                </c:pt>
                <c:pt idx="1449">
                  <c:v>44296.617328969907</c:v>
                </c:pt>
                <c:pt idx="1450">
                  <c:v>44296.685997766202</c:v>
                </c:pt>
                <c:pt idx="1451">
                  <c:v>44296.754666342589</c:v>
                </c:pt>
                <c:pt idx="1452">
                  <c:v>44296.823335381945</c:v>
                </c:pt>
                <c:pt idx="1453">
                  <c:v>44296.892004872687</c:v>
                </c:pt>
                <c:pt idx="1454">
                  <c:v>44296.960673935188</c:v>
                </c:pt>
                <c:pt idx="1455">
                  <c:v>44297.029342905094</c:v>
                </c:pt>
                <c:pt idx="1456">
                  <c:v>44297.098011527778</c:v>
                </c:pt>
                <c:pt idx="1457">
                  <c:v>44297.166680300928</c:v>
                </c:pt>
                <c:pt idx="1458">
                  <c:v>44297.235349675924</c:v>
                </c:pt>
                <c:pt idx="1459">
                  <c:v>44297.304019317133</c:v>
                </c:pt>
                <c:pt idx="1460">
                  <c:v>44297.37268925926</c:v>
                </c:pt>
                <c:pt idx="1461">
                  <c:v>44297.441358599535</c:v>
                </c:pt>
                <c:pt idx="1462">
                  <c:v>44297.510027546297</c:v>
                </c:pt>
                <c:pt idx="1463">
                  <c:v>44297.578696400466</c:v>
                </c:pt>
                <c:pt idx="1464">
                  <c:v>44297.647365219906</c:v>
                </c:pt>
                <c:pt idx="1465">
                  <c:v>44297.716034074074</c:v>
                </c:pt>
                <c:pt idx="1466">
                  <c:v>44297.784702604164</c:v>
                </c:pt>
                <c:pt idx="1467">
                  <c:v>44297.853371967591</c:v>
                </c:pt>
                <c:pt idx="1468">
                  <c:v>44297.92204125</c:v>
                </c:pt>
                <c:pt idx="1469">
                  <c:v>44297.990710358798</c:v>
                </c:pt>
                <c:pt idx="1470">
                  <c:v>44298.059379363425</c:v>
                </c:pt>
                <c:pt idx="1471">
                  <c:v>44298.128047754632</c:v>
                </c:pt>
                <c:pt idx="1472">
                  <c:v>44298.196716712962</c:v>
                </c:pt>
                <c:pt idx="1473">
                  <c:v>44298.265386180552</c:v>
                </c:pt>
                <c:pt idx="1474">
                  <c:v>44298.334056157408</c:v>
                </c:pt>
                <c:pt idx="1475">
                  <c:v>44298.40272578704</c:v>
                </c:pt>
                <c:pt idx="1476">
                  <c:v>44298.471394930559</c:v>
                </c:pt>
                <c:pt idx="1477">
                  <c:v>44298.540063738423</c:v>
                </c:pt>
                <c:pt idx="1478">
                  <c:v>44298.6087324537</c:v>
                </c:pt>
                <c:pt idx="1479">
                  <c:v>44298.677401238427</c:v>
                </c:pt>
                <c:pt idx="1480">
                  <c:v>44298.746069837965</c:v>
                </c:pt>
                <c:pt idx="1481">
                  <c:v>44298.814738715279</c:v>
                </c:pt>
                <c:pt idx="1482">
                  <c:v>44298.88340820602</c:v>
                </c:pt>
                <c:pt idx="1483">
                  <c:v>44298.95207728009</c:v>
                </c:pt>
                <c:pt idx="1484">
                  <c:v>44299.020746226852</c:v>
                </c:pt>
                <c:pt idx="1485">
                  <c:v>44299.089414918984</c:v>
                </c:pt>
                <c:pt idx="1486">
                  <c:v>44299.158083541668</c:v>
                </c:pt>
                <c:pt idx="1487">
                  <c:v>44299.22675277778</c:v>
                </c:pt>
                <c:pt idx="1488">
                  <c:v>44299.295422280091</c:v>
                </c:pt>
                <c:pt idx="1489">
                  <c:v>44299.364092187498</c:v>
                </c:pt>
                <c:pt idx="1490">
                  <c:v>44299.432761516204</c:v>
                </c:pt>
                <c:pt idx="1491">
                  <c:v>44299.50143045139</c:v>
                </c:pt>
                <c:pt idx="1492">
                  <c:v>44299.57009927083</c:v>
                </c:pt>
                <c:pt idx="1493">
                  <c:v>44299.638768020835</c:v>
                </c:pt>
                <c:pt idx="1494">
                  <c:v>44299.707436828707</c:v>
                </c:pt>
                <c:pt idx="1495">
                  <c:v>44299.776105300924</c:v>
                </c:pt>
                <c:pt idx="1496">
                  <c:v>44299.844774537036</c:v>
                </c:pt>
                <c:pt idx="1497">
                  <c:v>44299.91344384259</c:v>
                </c:pt>
                <c:pt idx="1498">
                  <c:v>44299.982112881946</c:v>
                </c:pt>
                <c:pt idx="1499">
                  <c:v>44300.050781863429</c:v>
                </c:pt>
                <c:pt idx="1500">
                  <c:v>44300.119450243059</c:v>
                </c:pt>
                <c:pt idx="1501">
                  <c:v>44300.188119131948</c:v>
                </c:pt>
                <c:pt idx="1502">
                  <c:v>44300.256788553241</c:v>
                </c:pt>
                <c:pt idx="1503">
                  <c:v>44300.325458437503</c:v>
                </c:pt>
                <c:pt idx="1504">
                  <c:v>44300.394128171298</c:v>
                </c:pt>
                <c:pt idx="1505">
                  <c:v>44300.462797349537</c:v>
                </c:pt>
                <c:pt idx="1506">
                  <c:v>44300.531466157408</c:v>
                </c:pt>
                <c:pt idx="1507">
                  <c:v>44300.60013486111</c:v>
                </c:pt>
                <c:pt idx="1508">
                  <c:v>44300.668803622684</c:v>
                </c:pt>
                <c:pt idx="1509">
                  <c:v>44300.73747226852</c:v>
                </c:pt>
                <c:pt idx="1510">
                  <c:v>44300.806140972221</c:v>
                </c:pt>
                <c:pt idx="1511">
                  <c:v>44300.87481040509</c:v>
                </c:pt>
                <c:pt idx="1512">
                  <c:v>44300.943479513888</c:v>
                </c:pt>
                <c:pt idx="1513">
                  <c:v>44301.012148472226</c:v>
                </c:pt>
                <c:pt idx="1514">
                  <c:v>44301.080817222224</c:v>
                </c:pt>
                <c:pt idx="1515">
                  <c:v>44301.149485671296</c:v>
                </c:pt>
                <c:pt idx="1516">
                  <c:v>44301.218154756942</c:v>
                </c:pt>
                <c:pt idx="1517">
                  <c:v>44301.286824143521</c:v>
                </c:pt>
                <c:pt idx="1518">
                  <c:v>44301.355494039351</c:v>
                </c:pt>
                <c:pt idx="1519">
                  <c:v>44301.424163344906</c:v>
                </c:pt>
                <c:pt idx="1520">
                  <c:v>44301.492832280092</c:v>
                </c:pt>
                <c:pt idx="1521">
                  <c:v>44301.561501018521</c:v>
                </c:pt>
                <c:pt idx="1522">
                  <c:v>44301.630169687502</c:v>
                </c:pt>
                <c:pt idx="1523">
                  <c:v>44301.6988384375</c:v>
                </c:pt>
                <c:pt idx="1524">
                  <c:v>44301.767506863427</c:v>
                </c:pt>
                <c:pt idx="1525">
                  <c:v>44301.836175983794</c:v>
                </c:pt>
                <c:pt idx="1526">
                  <c:v>44301.904845289355</c:v>
                </c:pt>
                <c:pt idx="1527">
                  <c:v>44301.973514247686</c:v>
                </c:pt>
                <c:pt idx="1528">
                  <c:v>44302.04218315972</c:v>
                </c:pt>
                <c:pt idx="1529">
                  <c:v>44302.110851574071</c:v>
                </c:pt>
                <c:pt idx="1530">
                  <c:v>44302.179520370373</c:v>
                </c:pt>
                <c:pt idx="1531">
                  <c:v>44302.248189733793</c:v>
                </c:pt>
                <c:pt idx="1532">
                  <c:v>44302.316859467595</c:v>
                </c:pt>
                <c:pt idx="1533">
                  <c:v>44302.385529247687</c:v>
                </c:pt>
                <c:pt idx="1534">
                  <c:v>44302.454198449072</c:v>
                </c:pt>
                <c:pt idx="1535">
                  <c:v>44302.522867245367</c:v>
                </c:pt>
                <c:pt idx="1536">
                  <c:v>44302.591535949075</c:v>
                </c:pt>
                <c:pt idx="1537">
                  <c:v>44302.660204699074</c:v>
                </c:pt>
                <c:pt idx="1538">
                  <c:v>44302.72887337963</c:v>
                </c:pt>
                <c:pt idx="1539">
                  <c:v>44302.797541921296</c:v>
                </c:pt>
                <c:pt idx="1540">
                  <c:v>44302.866211284723</c:v>
                </c:pt>
                <c:pt idx="1541">
                  <c:v>44302.93488040509</c:v>
                </c:pt>
                <c:pt idx="1542">
                  <c:v>44303.003549374997</c:v>
                </c:pt>
                <c:pt idx="1543">
                  <c:v>44303.072218182868</c:v>
                </c:pt>
                <c:pt idx="1544">
                  <c:v>44303.140886504632</c:v>
                </c:pt>
                <c:pt idx="1545">
                  <c:v>44303.209555451387</c:v>
                </c:pt>
                <c:pt idx="1546">
                  <c:v>44303.278224780093</c:v>
                </c:pt>
                <c:pt idx="1547">
                  <c:v>44303.346894652779</c:v>
                </c:pt>
                <c:pt idx="1548">
                  <c:v>44303.415563993054</c:v>
                </c:pt>
                <c:pt idx="1549">
                  <c:v>44303.48423292824</c:v>
                </c:pt>
                <c:pt idx="1550">
                  <c:v>44303.552901620373</c:v>
                </c:pt>
                <c:pt idx="1551">
                  <c:v>44303.62157023148</c:v>
                </c:pt>
                <c:pt idx="1552">
                  <c:v>44303.690238900461</c:v>
                </c:pt>
                <c:pt idx="1553">
                  <c:v>44303.758907314812</c:v>
                </c:pt>
                <c:pt idx="1554">
                  <c:v>44303.827576296295</c:v>
                </c:pt>
                <c:pt idx="1555">
                  <c:v>44303.896245613425</c:v>
                </c:pt>
                <c:pt idx="1556">
                  <c:v>44303.964914525466</c:v>
                </c:pt>
                <c:pt idx="1557">
                  <c:v>44304.033583379627</c:v>
                </c:pt>
                <c:pt idx="1558">
                  <c:v>44304.10225181713</c:v>
                </c:pt>
                <c:pt idx="1559">
                  <c:v>44304.170920509256</c:v>
                </c:pt>
                <c:pt idx="1560">
                  <c:v>44304.23958976852</c:v>
                </c:pt>
                <c:pt idx="1561">
                  <c:v>44304.30825934028</c:v>
                </c:pt>
                <c:pt idx="1562">
                  <c:v>44304.376929131948</c:v>
                </c:pt>
                <c:pt idx="1563">
                  <c:v>44304.445598333332</c:v>
                </c:pt>
                <c:pt idx="1564">
                  <c:v>44304.514267118058</c:v>
                </c:pt>
                <c:pt idx="1565">
                  <c:v>44304.582935833336</c:v>
                </c:pt>
                <c:pt idx="1566">
                  <c:v>44304.651604525461</c:v>
                </c:pt>
                <c:pt idx="1567">
                  <c:v>44304.72027322917</c:v>
                </c:pt>
                <c:pt idx="1568">
                  <c:v>44304.788941631945</c:v>
                </c:pt>
                <c:pt idx="1569">
                  <c:v>44304.857610891202</c:v>
                </c:pt>
                <c:pt idx="1570">
                  <c:v>44304.926280023152</c:v>
                </c:pt>
                <c:pt idx="1571">
                  <c:v>44304.994948993059</c:v>
                </c:pt>
                <c:pt idx="1572">
                  <c:v>44305.063617835651</c:v>
                </c:pt>
                <c:pt idx="1573">
                  <c:v>44305.13228607639</c:v>
                </c:pt>
                <c:pt idx="1574">
                  <c:v>44305.200954918982</c:v>
                </c:pt>
                <c:pt idx="1575">
                  <c:v>44305.269624236113</c:v>
                </c:pt>
                <c:pt idx="1576">
                  <c:v>44305.338294074078</c:v>
                </c:pt>
                <c:pt idx="1577">
                  <c:v>44305.40696349537</c:v>
                </c:pt>
                <c:pt idx="1578">
                  <c:v>44305.475632465277</c:v>
                </c:pt>
                <c:pt idx="1579">
                  <c:v>44305.544301111113</c:v>
                </c:pt>
                <c:pt idx="1580">
                  <c:v>44305.6129696875</c:v>
                </c:pt>
                <c:pt idx="1581">
                  <c:v>44305.681638310183</c:v>
                </c:pt>
                <c:pt idx="1582">
                  <c:v>44305.75030673611</c:v>
                </c:pt>
                <c:pt idx="1583">
                  <c:v>44305.818975543982</c:v>
                </c:pt>
                <c:pt idx="1584">
                  <c:v>44305.887644872688</c:v>
                </c:pt>
                <c:pt idx="1585">
                  <c:v>44305.956313773146</c:v>
                </c:pt>
                <c:pt idx="1586">
                  <c:v>44306.024982581017</c:v>
                </c:pt>
                <c:pt idx="1587">
                  <c:v>44306.093651076386</c:v>
                </c:pt>
                <c:pt idx="1588">
                  <c:v>44306.162319618059</c:v>
                </c:pt>
                <c:pt idx="1589">
                  <c:v>44306.230988761577</c:v>
                </c:pt>
                <c:pt idx="1590">
                  <c:v>44306.299658171294</c:v>
                </c:pt>
                <c:pt idx="1591">
                  <c:v>44306.368327928241</c:v>
                </c:pt>
                <c:pt idx="1592">
                  <c:v>44306.436997106481</c:v>
                </c:pt>
                <c:pt idx="1593">
                  <c:v>44306.505665879631</c:v>
                </c:pt>
                <c:pt idx="1594">
                  <c:v>44306.574334560188</c:v>
                </c:pt>
                <c:pt idx="1595">
                  <c:v>44306.643003182871</c:v>
                </c:pt>
                <c:pt idx="1596">
                  <c:v>44306.711671851852</c:v>
                </c:pt>
                <c:pt idx="1597">
                  <c:v>44306.780340185185</c:v>
                </c:pt>
                <c:pt idx="1598">
                  <c:v>44306.849009317128</c:v>
                </c:pt>
                <c:pt idx="1599">
                  <c:v>44306.917678449077</c:v>
                </c:pt>
                <c:pt idx="1600">
                  <c:v>44306.986347361111</c:v>
                </c:pt>
                <c:pt idx="1601">
                  <c:v>44307.055016192127</c:v>
                </c:pt>
                <c:pt idx="1602">
                  <c:v>44307.123684421298</c:v>
                </c:pt>
                <c:pt idx="1603">
                  <c:v>44307.192353171296</c:v>
                </c:pt>
                <c:pt idx="1604">
                  <c:v>44307.261022453706</c:v>
                </c:pt>
                <c:pt idx="1605">
                  <c:v>44307.329692222222</c:v>
                </c:pt>
                <c:pt idx="1606">
                  <c:v>44307.398361747684</c:v>
                </c:pt>
                <c:pt idx="1607">
                  <c:v>44307.467030740743</c:v>
                </c:pt>
                <c:pt idx="1608">
                  <c:v>44307.535699386572</c:v>
                </c:pt>
                <c:pt idx="1609">
                  <c:v>44307.604367928237</c:v>
                </c:pt>
                <c:pt idx="1610">
                  <c:v>44307.673036527776</c:v>
                </c:pt>
                <c:pt idx="1611">
                  <c:v>44307.741704988424</c:v>
                </c:pt>
                <c:pt idx="1612">
                  <c:v>44307.810373599539</c:v>
                </c:pt>
                <c:pt idx="1613">
                  <c:v>44307.879042905093</c:v>
                </c:pt>
                <c:pt idx="1614">
                  <c:v>44307.947711828703</c:v>
                </c:pt>
                <c:pt idx="1615">
                  <c:v>44308.016380613422</c:v>
                </c:pt>
                <c:pt idx="1616">
                  <c:v>44308.085049155095</c:v>
                </c:pt>
                <c:pt idx="1617">
                  <c:v>44308.153717534726</c:v>
                </c:pt>
                <c:pt idx="1618">
                  <c:v>44308.222386527777</c:v>
                </c:pt>
                <c:pt idx="1619">
                  <c:v>44308.291055798611</c:v>
                </c:pt>
                <c:pt idx="1620">
                  <c:v>44308.359725520837</c:v>
                </c:pt>
                <c:pt idx="1621">
                  <c:v>44308.428394675924</c:v>
                </c:pt>
                <c:pt idx="1622">
                  <c:v>44308.497063437499</c:v>
                </c:pt>
                <c:pt idx="1623">
                  <c:v>44308.565732048613</c:v>
                </c:pt>
                <c:pt idx="1624">
                  <c:v>44308.634400590279</c:v>
                </c:pt>
                <c:pt idx="1625">
                  <c:v>44308.703069201387</c:v>
                </c:pt>
                <c:pt idx="1626">
                  <c:v>44308.771737488423</c:v>
                </c:pt>
                <c:pt idx="1627">
                  <c:v>44308.840406493058</c:v>
                </c:pt>
                <c:pt idx="1628">
                  <c:v>44308.909075625001</c:v>
                </c:pt>
                <c:pt idx="1629">
                  <c:v>44308.977744456017</c:v>
                </c:pt>
                <c:pt idx="1630">
                  <c:v>44309.046413240743</c:v>
                </c:pt>
                <c:pt idx="1631">
                  <c:v>44309.115081469907</c:v>
                </c:pt>
                <c:pt idx="1632">
                  <c:v>44309.183750138887</c:v>
                </c:pt>
                <c:pt idx="1633">
                  <c:v>44309.252419363424</c:v>
                </c:pt>
                <c:pt idx="1634">
                  <c:v>44309.321089016201</c:v>
                </c:pt>
                <c:pt idx="1635">
                  <c:v>44309.389758611112</c:v>
                </c:pt>
                <c:pt idx="1636">
                  <c:v>44309.458427627316</c:v>
                </c:pt>
                <c:pt idx="1637">
                  <c:v>44309.527096273145</c:v>
                </c:pt>
                <c:pt idx="1638">
                  <c:v>44309.595764803242</c:v>
                </c:pt>
                <c:pt idx="1639">
                  <c:v>44309.664433402781</c:v>
                </c:pt>
                <c:pt idx="1640">
                  <c:v>44309.733101898149</c:v>
                </c:pt>
                <c:pt idx="1641">
                  <c:v>44309.801770347221</c:v>
                </c:pt>
                <c:pt idx="1642">
                  <c:v>44309.870439583334</c:v>
                </c:pt>
                <c:pt idx="1643">
                  <c:v>44309.939108541665</c:v>
                </c:pt>
                <c:pt idx="1644">
                  <c:v>44310.00777733796</c:v>
                </c:pt>
                <c:pt idx="1645">
                  <c:v>44310.076445949075</c:v>
                </c:pt>
                <c:pt idx="1646">
                  <c:v>44310.145114166669</c:v>
                </c:pt>
                <c:pt idx="1647">
                  <c:v>44310.21378302083</c:v>
                </c:pt>
                <c:pt idx="1648">
                  <c:v>44310.282452210646</c:v>
                </c:pt>
                <c:pt idx="1649">
                  <c:v>44310.351121921296</c:v>
                </c:pt>
                <c:pt idx="1650">
                  <c:v>44310.419791076391</c:v>
                </c:pt>
                <c:pt idx="1651">
                  <c:v>44310.488459849534</c:v>
                </c:pt>
                <c:pt idx="1652">
                  <c:v>44310.557128402776</c:v>
                </c:pt>
                <c:pt idx="1653">
                  <c:v>44310.625796875</c:v>
                </c:pt>
                <c:pt idx="1654">
                  <c:v>44310.694465416665</c:v>
                </c:pt>
                <c:pt idx="1655">
                  <c:v>44310.763133692133</c:v>
                </c:pt>
                <c:pt idx="1656">
                  <c:v>44310.831802569446</c:v>
                </c:pt>
                <c:pt idx="1657">
                  <c:v>44310.900471724533</c:v>
                </c:pt>
                <c:pt idx="1658">
                  <c:v>44310.969140497684</c:v>
                </c:pt>
                <c:pt idx="1659">
                  <c:v>44311.037809224537</c:v>
                </c:pt>
                <c:pt idx="1660">
                  <c:v>44311.106477488429</c:v>
                </c:pt>
                <c:pt idx="1661">
                  <c:v>44311.175146076392</c:v>
                </c:pt>
                <c:pt idx="1662">
                  <c:v>44311.243815231479</c:v>
                </c:pt>
                <c:pt idx="1663">
                  <c:v>44311.312484733797</c:v>
                </c:pt>
                <c:pt idx="1664">
                  <c:v>44311.381154363429</c:v>
                </c:pt>
                <c:pt idx="1665">
                  <c:v>44311.449823414354</c:v>
                </c:pt>
                <c:pt idx="1666">
                  <c:v>44311.518492060182</c:v>
                </c:pt>
                <c:pt idx="1667">
                  <c:v>44311.587160613424</c:v>
                </c:pt>
                <c:pt idx="1668">
                  <c:v>44311.655829189818</c:v>
                </c:pt>
                <c:pt idx="1669">
                  <c:v>44311.724497719908</c:v>
                </c:pt>
                <c:pt idx="1670">
                  <c:v>44311.793166249998</c:v>
                </c:pt>
                <c:pt idx="1671">
                  <c:v>44311.861836435186</c:v>
                </c:pt>
                <c:pt idx="1672">
                  <c:v>44311.930506435187</c:v>
                </c:pt>
                <c:pt idx="1673">
                  <c:v>44311.999176296296</c:v>
                </c:pt>
                <c:pt idx="1674">
                  <c:v>44312.067845995371</c:v>
                </c:pt>
                <c:pt idx="1675">
                  <c:v>44312.136515150465</c:v>
                </c:pt>
                <c:pt idx="1676">
                  <c:v>44312.205184918981</c:v>
                </c:pt>
                <c:pt idx="1677">
                  <c:v>44312.273855115738</c:v>
                </c:pt>
                <c:pt idx="1678">
                  <c:v>44312.342525856482</c:v>
                </c:pt>
                <c:pt idx="1679">
                  <c:v>44312.411196111112</c:v>
                </c:pt>
                <c:pt idx="1680">
                  <c:v>44312.479865937501</c:v>
                </c:pt>
                <c:pt idx="1681">
                  <c:v>44312.548535497684</c:v>
                </c:pt>
                <c:pt idx="1682">
                  <c:v>44312.617204965281</c:v>
                </c:pt>
                <c:pt idx="1683">
                  <c:v>44312.685874502313</c:v>
                </c:pt>
                <c:pt idx="1684">
                  <c:v>44312.754543796298</c:v>
                </c:pt>
                <c:pt idx="1685">
                  <c:v>44312.823213564814</c:v>
                </c:pt>
                <c:pt idx="1686">
                  <c:v>44312.891883784723</c:v>
                </c:pt>
                <c:pt idx="1687">
                  <c:v>44312.960553576391</c:v>
                </c:pt>
                <c:pt idx="1688">
                  <c:v>44313.029223287034</c:v>
                </c:pt>
                <c:pt idx="1689">
                  <c:v>44313.097892638893</c:v>
                </c:pt>
                <c:pt idx="1690">
                  <c:v>44313.166562141203</c:v>
                </c:pt>
                <c:pt idx="1691">
                  <c:v>44313.235232245373</c:v>
                </c:pt>
                <c:pt idx="1692">
                  <c:v>44313.303902615742</c:v>
                </c:pt>
                <c:pt idx="1693">
                  <c:v>44313.372573287037</c:v>
                </c:pt>
                <c:pt idx="1694">
                  <c:v>44313.441243368055</c:v>
                </c:pt>
                <c:pt idx="1695">
                  <c:v>44313.509913043985</c:v>
                </c:pt>
                <c:pt idx="1696">
                  <c:v>44313.578582627313</c:v>
                </c:pt>
                <c:pt idx="1697">
                  <c:v>44313.647252187497</c:v>
                </c:pt>
                <c:pt idx="1698">
                  <c:v>44313.715921759256</c:v>
                </c:pt>
                <c:pt idx="1699">
                  <c:v>44313.784591030089</c:v>
                </c:pt>
                <c:pt idx="1700">
                  <c:v>44313.853261122684</c:v>
                </c:pt>
                <c:pt idx="1701">
                  <c:v>44313.921931145836</c:v>
                </c:pt>
                <c:pt idx="1702">
                  <c:v>44313.990600983794</c:v>
                </c:pt>
                <c:pt idx="1703">
                  <c:v>44314.059270717589</c:v>
                </c:pt>
                <c:pt idx="1704">
                  <c:v>44314.127939849539</c:v>
                </c:pt>
                <c:pt idx="1705">
                  <c:v>44314.196609537037</c:v>
                </c:pt>
                <c:pt idx="1706">
                  <c:v>44314.265279733794</c:v>
                </c:pt>
                <c:pt idx="1707">
                  <c:v>44314.333950439817</c:v>
                </c:pt>
                <c:pt idx="1708">
                  <c:v>44314.402620810186</c:v>
                </c:pt>
                <c:pt idx="1709">
                  <c:v>44314.471290694448</c:v>
                </c:pt>
                <c:pt idx="1710">
                  <c:v>44314.539960231479</c:v>
                </c:pt>
                <c:pt idx="1711">
                  <c:v>44314.6086296875</c:v>
                </c:pt>
                <c:pt idx="1712">
                  <c:v>44314.677299201387</c:v>
                </c:pt>
                <c:pt idx="1713">
                  <c:v>44314.745968530093</c:v>
                </c:pt>
                <c:pt idx="1714">
                  <c:v>44314.814638148149</c:v>
                </c:pt>
                <c:pt idx="1715">
                  <c:v>44314.883308368058</c:v>
                </c:pt>
                <c:pt idx="1716">
                  <c:v>44314.951978171295</c:v>
                </c:pt>
                <c:pt idx="1717">
                  <c:v>44315.020647858793</c:v>
                </c:pt>
                <c:pt idx="1718">
                  <c:v>44315.089317280093</c:v>
                </c:pt>
                <c:pt idx="1719">
                  <c:v>44315.15798664352</c:v>
                </c:pt>
                <c:pt idx="1720">
                  <c:v>44315.226656608793</c:v>
                </c:pt>
                <c:pt idx="1721">
                  <c:v>44315.295326851854</c:v>
                </c:pt>
                <c:pt idx="1722">
                  <c:v>44315.363997488428</c:v>
                </c:pt>
                <c:pt idx="1723">
                  <c:v>44315.43266755787</c:v>
                </c:pt>
                <c:pt idx="1724">
                  <c:v>44315.501337222224</c:v>
                </c:pt>
                <c:pt idx="1725">
                  <c:v>44315.570006770831</c:v>
                </c:pt>
                <c:pt idx="1726">
                  <c:v>44315.638676249997</c:v>
                </c:pt>
                <c:pt idx="1727">
                  <c:v>44315.707345798612</c:v>
                </c:pt>
                <c:pt idx="1728">
                  <c:v>44315.776015000003</c:v>
                </c:pt>
                <c:pt idx="1729">
                  <c:v>44315.844684976852</c:v>
                </c:pt>
                <c:pt idx="1730">
                  <c:v>44315.913355011573</c:v>
                </c:pt>
                <c:pt idx="1731">
                  <c:v>44315.982024780089</c:v>
                </c:pt>
                <c:pt idx="1732">
                  <c:v>44316.050694490739</c:v>
                </c:pt>
                <c:pt idx="1733">
                  <c:v>44316.119363622682</c:v>
                </c:pt>
                <c:pt idx="1734">
                  <c:v>44316.188033229169</c:v>
                </c:pt>
                <c:pt idx="1735">
                  <c:v>44316.256703391206</c:v>
                </c:pt>
                <c:pt idx="1736">
                  <c:v>44316.325374004628</c:v>
                </c:pt>
                <c:pt idx="1737">
                  <c:v>44316.39404446759</c:v>
                </c:pt>
                <c:pt idx="1738">
                  <c:v>44316.462714374997</c:v>
                </c:pt>
                <c:pt idx="1739">
                  <c:v>44316.531383923611</c:v>
                </c:pt>
                <c:pt idx="1740">
                  <c:v>44316.60005335648</c:v>
                </c:pt>
                <c:pt idx="1741">
                  <c:v>44316.668722847222</c:v>
                </c:pt>
                <c:pt idx="1742">
                  <c:v>44316.737392233794</c:v>
                </c:pt>
                <c:pt idx="1743">
                  <c:v>44316.806061655094</c:v>
                </c:pt>
                <c:pt idx="1744">
                  <c:v>44316.874731828706</c:v>
                </c:pt>
                <c:pt idx="1745">
                  <c:v>44316.943401666664</c:v>
                </c:pt>
                <c:pt idx="1746">
                  <c:v>44317.012071354169</c:v>
                </c:pt>
                <c:pt idx="1747">
                  <c:v>44317.080740833335</c:v>
                </c:pt>
                <c:pt idx="1748">
                  <c:v>44317.14941002315</c:v>
                </c:pt>
                <c:pt idx="1749">
                  <c:v>44317.218079837963</c:v>
                </c:pt>
                <c:pt idx="1750">
                  <c:v>44317.286749953702</c:v>
                </c:pt>
                <c:pt idx="1751">
                  <c:v>44317.3554205787</c:v>
                </c:pt>
                <c:pt idx="1752">
                  <c:v>44317.424090613429</c:v>
                </c:pt>
                <c:pt idx="1753">
                  <c:v>44317.492760277775</c:v>
                </c:pt>
                <c:pt idx="1754">
                  <c:v>44317.561429756941</c:v>
                </c:pt>
                <c:pt idx="1755">
                  <c:v>44317.630099155096</c:v>
                </c:pt>
                <c:pt idx="1756">
                  <c:v>44317.698768622686</c:v>
                </c:pt>
                <c:pt idx="1757">
                  <c:v>44317.767437789349</c:v>
                </c:pt>
                <c:pt idx="1758">
                  <c:v>44317.836107627314</c:v>
                </c:pt>
                <c:pt idx="1759">
                  <c:v>44317.904777673612</c:v>
                </c:pt>
                <c:pt idx="1760">
                  <c:v>44317.97344736111</c:v>
                </c:pt>
                <c:pt idx="1761">
                  <c:v>44318.042117002318</c:v>
                </c:pt>
                <c:pt idx="1762">
                  <c:v>44318.110786145837</c:v>
                </c:pt>
                <c:pt idx="1763">
                  <c:v>44318.179455659723</c:v>
                </c:pt>
                <c:pt idx="1764">
                  <c:v>44318.248125752318</c:v>
                </c:pt>
                <c:pt idx="1765">
                  <c:v>44318.31679621528</c:v>
                </c:pt>
                <c:pt idx="1766">
                  <c:v>44318.385466736108</c:v>
                </c:pt>
                <c:pt idx="1767">
                  <c:v>44318.454136655091</c:v>
                </c:pt>
                <c:pt idx="1768">
                  <c:v>44318.522806180554</c:v>
                </c:pt>
                <c:pt idx="1769">
                  <c:v>44318.591475624999</c:v>
                </c:pt>
                <c:pt idx="1770">
                  <c:v>44318.660145092595</c:v>
                </c:pt>
                <c:pt idx="1771">
                  <c:v>44318.728814513888</c:v>
                </c:pt>
                <c:pt idx="1772">
                  <c:v>44318.797483773145</c:v>
                </c:pt>
                <c:pt idx="1773">
                  <c:v>44318.86615386574</c:v>
                </c:pt>
                <c:pt idx="1774">
                  <c:v>44318.934823715281</c:v>
                </c:pt>
                <c:pt idx="1775">
                  <c:v>44319.003493425924</c:v>
                </c:pt>
                <c:pt idx="1776">
                  <c:v>44319.072162951386</c:v>
                </c:pt>
                <c:pt idx="1777">
                  <c:v>44319.140832002318</c:v>
                </c:pt>
                <c:pt idx="1778">
                  <c:v>44319.20950167824</c:v>
                </c:pt>
                <c:pt idx="1779">
                  <c:v>44319.278171736114</c:v>
                </c:pt>
                <c:pt idx="1780">
                  <c:v>44319.34684233796</c:v>
                </c:pt>
                <c:pt idx="1781">
                  <c:v>44319.41551240741</c:v>
                </c:pt>
                <c:pt idx="1782">
                  <c:v>44319.484182071756</c:v>
                </c:pt>
                <c:pt idx="1783">
                  <c:v>44319.552851493056</c:v>
                </c:pt>
                <c:pt idx="1784">
                  <c:v>44319.621520833331</c:v>
                </c:pt>
                <c:pt idx="1785">
                  <c:v>44319.690190231478</c:v>
                </c:pt>
                <c:pt idx="1786">
                  <c:v>44319.758859386573</c:v>
                </c:pt>
                <c:pt idx="1787">
                  <c:v>44319.827529085647</c:v>
                </c:pt>
                <c:pt idx="1788">
                  <c:v>44319.896199131945</c:v>
                </c:pt>
                <c:pt idx="1789">
                  <c:v>44319.964868773146</c:v>
                </c:pt>
                <c:pt idx="1790">
                  <c:v>44320.033538356482</c:v>
                </c:pt>
                <c:pt idx="1791">
                  <c:v>44320.102207534721</c:v>
                </c:pt>
                <c:pt idx="1792">
                  <c:v>44320.170876956021</c:v>
                </c:pt>
                <c:pt idx="1793">
                  <c:v>44320.239546944445</c:v>
                </c:pt>
                <c:pt idx="1794">
                  <c:v>44320.308217245372</c:v>
                </c:pt>
                <c:pt idx="1795">
                  <c:v>44320.376887766201</c:v>
                </c:pt>
                <c:pt idx="1796">
                  <c:v>44320.445557696759</c:v>
                </c:pt>
                <c:pt idx="1797">
                  <c:v>44320.514227222222</c:v>
                </c:pt>
                <c:pt idx="1798">
                  <c:v>44320.582896655091</c:v>
                </c:pt>
                <c:pt idx="1799">
                  <c:v>44320.65156608796</c:v>
                </c:pt>
                <c:pt idx="1800">
                  <c:v>44320.720235520836</c:v>
                </c:pt>
                <c:pt idx="1801">
                  <c:v>44320.788904664354</c:v>
                </c:pt>
                <c:pt idx="1802">
                  <c:v>44320.857574652779</c:v>
                </c:pt>
                <c:pt idx="1803">
                  <c:v>44320.926244525464</c:v>
                </c:pt>
                <c:pt idx="1804">
                  <c:v>44320.994914224539</c:v>
                </c:pt>
                <c:pt idx="1805">
                  <c:v>44321.063583796298</c:v>
                </c:pt>
                <c:pt idx="1806">
                  <c:v>44321.132252777781</c:v>
                </c:pt>
                <c:pt idx="1807">
                  <c:v>44321.200922349541</c:v>
                </c:pt>
                <c:pt idx="1808">
                  <c:v>44321.269592395831</c:v>
                </c:pt>
                <c:pt idx="1809">
                  <c:v>44321.338262974539</c:v>
                </c:pt>
                <c:pt idx="1810">
                  <c:v>44321.406933124999</c:v>
                </c:pt>
                <c:pt idx="1811">
                  <c:v>44321.475602824074</c:v>
                </c:pt>
                <c:pt idx="1812">
                  <c:v>44321.544272222221</c:v>
                </c:pt>
                <c:pt idx="1813">
                  <c:v>44321.612941527776</c:v>
                </c:pt>
                <c:pt idx="1814">
                  <c:v>44321.681610891203</c:v>
                </c:pt>
                <c:pt idx="1815">
                  <c:v>44321.750280057873</c:v>
                </c:pt>
                <c:pt idx="1816">
                  <c:v>44321.818949594905</c:v>
                </c:pt>
                <c:pt idx="1817">
                  <c:v>44321.887619664354</c:v>
                </c:pt>
                <c:pt idx="1818">
                  <c:v>44321.956289305555</c:v>
                </c:pt>
                <c:pt idx="1819">
                  <c:v>44322.024958842594</c:v>
                </c:pt>
                <c:pt idx="1820">
                  <c:v>44322.093628078706</c:v>
                </c:pt>
                <c:pt idx="1821">
                  <c:v>44322.162297361108</c:v>
                </c:pt>
                <c:pt idx="1822">
                  <c:v>44322.230967233794</c:v>
                </c:pt>
                <c:pt idx="1823">
                  <c:v>44322.299637384262</c:v>
                </c:pt>
                <c:pt idx="1824">
                  <c:v>44322.368307893521</c:v>
                </c:pt>
                <c:pt idx="1825">
                  <c:v>44322.436977812496</c:v>
                </c:pt>
                <c:pt idx="1826">
                  <c:v>44322.50564732639</c:v>
                </c:pt>
                <c:pt idx="1827">
                  <c:v>44322.57430818287</c:v>
                </c:pt>
                <c:pt idx="1828">
                  <c:v>44322.642977523152</c:v>
                </c:pt>
                <c:pt idx="1829">
                  <c:v>44322.7116469213</c:v>
                </c:pt>
                <c:pt idx="1830">
                  <c:v>44322.780315972224</c:v>
                </c:pt>
                <c:pt idx="1831">
                  <c:v>44322.848985833334</c:v>
                </c:pt>
                <c:pt idx="1832">
                  <c:v>44322.917655694444</c:v>
                </c:pt>
                <c:pt idx="1833">
                  <c:v>44322.986325324076</c:v>
                </c:pt>
                <c:pt idx="1834">
                  <c:v>44323.05499488426</c:v>
                </c:pt>
                <c:pt idx="1835">
                  <c:v>44323.123663831022</c:v>
                </c:pt>
                <c:pt idx="1836">
                  <c:v>44323.192333310188</c:v>
                </c:pt>
                <c:pt idx="1837">
                  <c:v>44323.261003321757</c:v>
                </c:pt>
                <c:pt idx="1838">
                  <c:v>44323.329673819448</c:v>
                </c:pt>
                <c:pt idx="1839">
                  <c:v>44323.398344062502</c:v>
                </c:pt>
                <c:pt idx="1840">
                  <c:v>44323.467013784721</c:v>
                </c:pt>
                <c:pt idx="1841">
                  <c:v>44323.535683159724</c:v>
                </c:pt>
                <c:pt idx="1842">
                  <c:v>44323.604352418981</c:v>
                </c:pt>
                <c:pt idx="1843">
                  <c:v>44323.673021759256</c:v>
                </c:pt>
                <c:pt idx="1844">
                  <c:v>44323.741690937502</c:v>
                </c:pt>
                <c:pt idx="1845">
                  <c:v>44323.810360289353</c:v>
                </c:pt>
                <c:pt idx="1846">
                  <c:v>44323.879030324075</c:v>
                </c:pt>
                <c:pt idx="1847">
                  <c:v>44323.947699976852</c:v>
                </c:pt>
                <c:pt idx="1848">
                  <c:v>44324.016369490739</c:v>
                </c:pt>
                <c:pt idx="1849">
                  <c:v>44324.085038773148</c:v>
                </c:pt>
                <c:pt idx="1850">
                  <c:v>44324.15370787037</c:v>
                </c:pt>
                <c:pt idx="1851">
                  <c:v>44324.222377592596</c:v>
                </c:pt>
                <c:pt idx="1852">
                  <c:v>44324.291047604165</c:v>
                </c:pt>
                <c:pt idx="1853">
                  <c:v>44324.359718055559</c:v>
                </c:pt>
                <c:pt idx="1854">
                  <c:v>44324.428387939814</c:v>
                </c:pt>
                <c:pt idx="1855">
                  <c:v>44324.497057442131</c:v>
                </c:pt>
                <c:pt idx="1856">
                  <c:v>44324.565726782406</c:v>
                </c:pt>
                <c:pt idx="1857">
                  <c:v>44324.634396064816</c:v>
                </c:pt>
                <c:pt idx="1858">
                  <c:v>44324.70306540509</c:v>
                </c:pt>
                <c:pt idx="1859">
                  <c:v>44324.771734421294</c:v>
                </c:pt>
                <c:pt idx="1860">
                  <c:v>44324.840404166665</c:v>
                </c:pt>
                <c:pt idx="1861">
                  <c:v>44324.909074027775</c:v>
                </c:pt>
                <c:pt idx="1862">
                  <c:v>44324.977743599535</c:v>
                </c:pt>
                <c:pt idx="1863">
                  <c:v>44325.046413124997</c:v>
                </c:pt>
                <c:pt idx="1864">
                  <c:v>44325.115082083335</c:v>
                </c:pt>
                <c:pt idx="1865">
                  <c:v>44325.183751493052</c:v>
                </c:pt>
                <c:pt idx="1866">
                  <c:v>44325.252421458332</c:v>
                </c:pt>
                <c:pt idx="1867">
                  <c:v>44325.321091840276</c:v>
                </c:pt>
                <c:pt idx="1868">
                  <c:v>44325.389762175924</c:v>
                </c:pt>
                <c:pt idx="1869">
                  <c:v>44325.458431932871</c:v>
                </c:pt>
                <c:pt idx="1870">
                  <c:v>44325.527101307867</c:v>
                </c:pt>
                <c:pt idx="1871">
                  <c:v>44325.595770590277</c:v>
                </c:pt>
                <c:pt idx="1872">
                  <c:v>44325.664439918983</c:v>
                </c:pt>
                <c:pt idx="1873">
                  <c:v>44325.733109155095</c:v>
                </c:pt>
                <c:pt idx="1874">
                  <c:v>44325.80177834491</c:v>
                </c:pt>
                <c:pt idx="1875">
                  <c:v>44325.870448321759</c:v>
                </c:pt>
                <c:pt idx="1876">
                  <c:v>44325.939118009257</c:v>
                </c:pt>
                <c:pt idx="1877">
                  <c:v>44326.007787546296</c:v>
                </c:pt>
                <c:pt idx="1878">
                  <c:v>44326.076456898147</c:v>
                </c:pt>
                <c:pt idx="1879">
                  <c:v>44326.145125856485</c:v>
                </c:pt>
                <c:pt idx="1880">
                  <c:v>44326.213795451389</c:v>
                </c:pt>
                <c:pt idx="1881">
                  <c:v>44326.282465381948</c:v>
                </c:pt>
                <c:pt idx="1882">
                  <c:v>44326.351135833334</c:v>
                </c:pt>
                <c:pt idx="1883">
                  <c:v>44326.419805729165</c:v>
                </c:pt>
                <c:pt idx="1884">
                  <c:v>44326.488475243059</c:v>
                </c:pt>
                <c:pt idx="1885">
                  <c:v>44326.557144537037</c:v>
                </c:pt>
                <c:pt idx="1886">
                  <c:v>44326.625813749997</c:v>
                </c:pt>
                <c:pt idx="1887">
                  <c:v>44326.694483032406</c:v>
                </c:pt>
                <c:pt idx="1888">
                  <c:v>44326.763152037034</c:v>
                </c:pt>
                <c:pt idx="1889">
                  <c:v>44326.831821666667</c:v>
                </c:pt>
                <c:pt idx="1890">
                  <c:v>44326.900491562497</c:v>
                </c:pt>
                <c:pt idx="1891">
                  <c:v>44326.969161076391</c:v>
                </c:pt>
                <c:pt idx="1892">
                  <c:v>44327.037830532405</c:v>
                </c:pt>
                <c:pt idx="1893">
                  <c:v>44327.106499548609</c:v>
                </c:pt>
                <c:pt idx="1894">
                  <c:v>44327.175168877315</c:v>
                </c:pt>
                <c:pt idx="1895">
                  <c:v>44327.243838773145</c:v>
                </c:pt>
                <c:pt idx="1896">
                  <c:v>44327.312509016207</c:v>
                </c:pt>
                <c:pt idx="1897">
                  <c:v>44327.381179386575</c:v>
                </c:pt>
                <c:pt idx="1898">
                  <c:v>44327.449849178243</c:v>
                </c:pt>
                <c:pt idx="1899">
                  <c:v>44327.518518553239</c:v>
                </c:pt>
                <c:pt idx="1900">
                  <c:v>44327.587187847224</c:v>
                </c:pt>
                <c:pt idx="1901">
                  <c:v>44327.655857164355</c:v>
                </c:pt>
                <c:pt idx="1902">
                  <c:v>44327.724526446756</c:v>
                </c:pt>
                <c:pt idx="1903">
                  <c:v>44327.793195509257</c:v>
                </c:pt>
                <c:pt idx="1904">
                  <c:v>44327.861865405095</c:v>
                </c:pt>
                <c:pt idx="1905">
                  <c:v>44327.930535127314</c:v>
                </c:pt>
                <c:pt idx="1906">
                  <c:v>44327.999204687498</c:v>
                </c:pt>
                <c:pt idx="1907">
                  <c:v>44328.067874108798</c:v>
                </c:pt>
                <c:pt idx="1908">
                  <c:v>44328.136542974535</c:v>
                </c:pt>
                <c:pt idx="1909">
                  <c:v>44328.2052124537</c:v>
                </c:pt>
                <c:pt idx="1910">
                  <c:v>44328.273882372683</c:v>
                </c:pt>
                <c:pt idx="1911">
                  <c:v>44328.342552824077</c:v>
                </c:pt>
                <c:pt idx="1912">
                  <c:v>44328.411222789349</c:v>
                </c:pt>
                <c:pt idx="1913">
                  <c:v>44328.479892337964</c:v>
                </c:pt>
                <c:pt idx="1914">
                  <c:v>44328.548561597221</c:v>
                </c:pt>
                <c:pt idx="1915">
                  <c:v>44328.617230787037</c:v>
                </c:pt>
                <c:pt idx="1916">
                  <c:v>44328.685900023149</c:v>
                </c:pt>
                <c:pt idx="1917">
                  <c:v>44328.754569039353</c:v>
                </c:pt>
                <c:pt idx="1918">
                  <c:v>44328.823238530094</c:v>
                </c:pt>
                <c:pt idx="1919">
                  <c:v>44328.891908449077</c:v>
                </c:pt>
                <c:pt idx="1920">
                  <c:v>44328.960577951388</c:v>
                </c:pt>
                <c:pt idx="1921">
                  <c:v>44329.029247372688</c:v>
                </c:pt>
                <c:pt idx="1922">
                  <c:v>44329.097916446757</c:v>
                </c:pt>
                <c:pt idx="1923">
                  <c:v>44329.166585659725</c:v>
                </c:pt>
                <c:pt idx="1924">
                  <c:v>44329.235255462962</c:v>
                </c:pt>
                <c:pt idx="1925">
                  <c:v>44329.303925555556</c:v>
                </c:pt>
                <c:pt idx="1926">
                  <c:v>44329.372595937501</c:v>
                </c:pt>
                <c:pt idx="1927">
                  <c:v>44329.441265729169</c:v>
                </c:pt>
                <c:pt idx="1928">
                  <c:v>44329.509935115741</c:v>
                </c:pt>
                <c:pt idx="1929">
                  <c:v>44329.578604409726</c:v>
                </c:pt>
                <c:pt idx="1930">
                  <c:v>44329.647273680559</c:v>
                </c:pt>
                <c:pt idx="1931">
                  <c:v>44329.715942962961</c:v>
                </c:pt>
                <c:pt idx="1932">
                  <c:v>44329.784611944444</c:v>
                </c:pt>
                <c:pt idx="1933">
                  <c:v>44329.853281747688</c:v>
                </c:pt>
                <c:pt idx="1934">
                  <c:v>44329.921951481483</c:v>
                </c:pt>
                <c:pt idx="1935">
                  <c:v>44329.990621041667</c:v>
                </c:pt>
                <c:pt idx="1936">
                  <c:v>44330.059290486111</c:v>
                </c:pt>
                <c:pt idx="1937">
                  <c:v>44330.127959317128</c:v>
                </c:pt>
                <c:pt idx="1938">
                  <c:v>44330.196628715275</c:v>
                </c:pt>
                <c:pt idx="1939">
                  <c:v>44330.265298622682</c:v>
                </c:pt>
                <c:pt idx="1940">
                  <c:v>44330.333969050924</c:v>
                </c:pt>
                <c:pt idx="1941">
                  <c:v>44330.402639120373</c:v>
                </c:pt>
                <c:pt idx="1942">
                  <c:v>44330.471308715278</c:v>
                </c:pt>
                <c:pt idx="1943">
                  <c:v>44330.539977974535</c:v>
                </c:pt>
                <c:pt idx="1944">
                  <c:v>44330.608647129629</c:v>
                </c:pt>
                <c:pt idx="1945">
                  <c:v>44330.677316354166</c:v>
                </c:pt>
                <c:pt idx="1946">
                  <c:v>44330.745985393522</c:v>
                </c:pt>
                <c:pt idx="1947">
                  <c:v>44330.81465472222</c:v>
                </c:pt>
                <c:pt idx="1948">
                  <c:v>44330.883324652779</c:v>
                </c:pt>
                <c:pt idx="1949">
                  <c:v>44330.951994178242</c:v>
                </c:pt>
                <c:pt idx="1950">
                  <c:v>44331.02066357639</c:v>
                </c:pt>
                <c:pt idx="1951">
                  <c:v>44331.089332708332</c:v>
                </c:pt>
                <c:pt idx="1952">
                  <c:v>44331.158001770833</c:v>
                </c:pt>
                <c:pt idx="1953">
                  <c:v>44331.226671458331</c:v>
                </c:pt>
                <c:pt idx="1954">
                  <c:v>44331.295341400466</c:v>
                </c:pt>
                <c:pt idx="1955">
                  <c:v>44331.364011759259</c:v>
                </c:pt>
                <c:pt idx="1956">
                  <c:v>44331.432681539351</c:v>
                </c:pt>
                <c:pt idx="1957">
                  <c:v>44331.501350914354</c:v>
                </c:pt>
                <c:pt idx="1958">
                  <c:v>44331.570020185187</c:v>
                </c:pt>
                <c:pt idx="1959">
                  <c:v>44331.638689375002</c:v>
                </c:pt>
                <c:pt idx="1960">
                  <c:v>44331.707358622683</c:v>
                </c:pt>
                <c:pt idx="1961">
                  <c:v>44331.776027546293</c:v>
                </c:pt>
                <c:pt idx="1962">
                  <c:v>44331.844697233799</c:v>
                </c:pt>
                <c:pt idx="1963">
                  <c:v>44331.91336697917</c:v>
                </c:pt>
                <c:pt idx="1964">
                  <c:v>44331.982036469904</c:v>
                </c:pt>
                <c:pt idx="1965">
                  <c:v>44332.050705891204</c:v>
                </c:pt>
                <c:pt idx="1966">
                  <c:v>44332.119374733797</c:v>
                </c:pt>
                <c:pt idx="1967">
                  <c:v>44332.188044062503</c:v>
                </c:pt>
                <c:pt idx="1968">
                  <c:v>44332.256713935189</c:v>
                </c:pt>
                <c:pt idx="1969">
                  <c:v>44332.32538425926</c:v>
                </c:pt>
                <c:pt idx="1970">
                  <c:v>44332.394054432873</c:v>
                </c:pt>
                <c:pt idx="1971">
                  <c:v>44332.462724062498</c:v>
                </c:pt>
                <c:pt idx="1972">
                  <c:v>44332.531393321762</c:v>
                </c:pt>
                <c:pt idx="1973">
                  <c:v>44332.600062465281</c:v>
                </c:pt>
                <c:pt idx="1974">
                  <c:v>44332.668731678241</c:v>
                </c:pt>
                <c:pt idx="1975">
                  <c:v>44332.737400775462</c:v>
                </c:pt>
                <c:pt idx="1976">
                  <c:v>44332.806069918981</c:v>
                </c:pt>
                <c:pt idx="1977">
                  <c:v>44332.874739814812</c:v>
                </c:pt>
                <c:pt idx="1978">
                  <c:v>44332.943409363426</c:v>
                </c:pt>
                <c:pt idx="1979">
                  <c:v>44333.01207877315</c:v>
                </c:pt>
                <c:pt idx="1980">
                  <c:v>44333.080747962966</c:v>
                </c:pt>
                <c:pt idx="1981">
                  <c:v>44333.149416863424</c:v>
                </c:pt>
                <c:pt idx="1982">
                  <c:v>44333.218086400462</c:v>
                </c:pt>
                <c:pt idx="1983">
                  <c:v>44333.286756238427</c:v>
                </c:pt>
                <c:pt idx="1984">
                  <c:v>44333.355426574075</c:v>
                </c:pt>
                <c:pt idx="1985">
                  <c:v>44333.424096331015</c:v>
                </c:pt>
                <c:pt idx="1986">
                  <c:v>44333.492765717594</c:v>
                </c:pt>
                <c:pt idx="1987">
                  <c:v>44333.561434907409</c:v>
                </c:pt>
                <c:pt idx="1988">
                  <c:v>44333.630104027776</c:v>
                </c:pt>
                <c:pt idx="1989">
                  <c:v>44333.698773217591</c:v>
                </c:pt>
                <c:pt idx="1990">
                  <c:v>44333.76744210648</c:v>
                </c:pt>
                <c:pt idx="1991">
                  <c:v>44333.836111666664</c:v>
                </c:pt>
                <c:pt idx="1992">
                  <c:v>44333.904781423611</c:v>
                </c:pt>
                <c:pt idx="1993">
                  <c:v>44333.973450833335</c:v>
                </c:pt>
                <c:pt idx="1994">
                  <c:v>44334.042120196762</c:v>
                </c:pt>
                <c:pt idx="1995">
                  <c:v>44334.110789062499</c:v>
                </c:pt>
                <c:pt idx="1996">
                  <c:v>44334.179458310187</c:v>
                </c:pt>
                <c:pt idx="1997">
                  <c:v>44334.248128113424</c:v>
                </c:pt>
                <c:pt idx="1998">
                  <c:v>44334.316798298612</c:v>
                </c:pt>
                <c:pt idx="1999">
                  <c:v>44334.38546853009</c:v>
                </c:pt>
                <c:pt idx="2000">
                  <c:v>44334.454138182868</c:v>
                </c:pt>
                <c:pt idx="2001">
                  <c:v>44334.522807430556</c:v>
                </c:pt>
                <c:pt idx="2002">
                  <c:v>44334.591476585651</c:v>
                </c:pt>
                <c:pt idx="2003">
                  <c:v>44334.660145787035</c:v>
                </c:pt>
                <c:pt idx="2004">
                  <c:v>44334.728814918984</c:v>
                </c:pt>
                <c:pt idx="2005">
                  <c:v>44334.797483912036</c:v>
                </c:pt>
                <c:pt idx="2006">
                  <c:v>44334.866153726849</c:v>
                </c:pt>
                <c:pt idx="2007">
                  <c:v>44334.934823298609</c:v>
                </c:pt>
                <c:pt idx="2008">
                  <c:v>44335.003492731485</c:v>
                </c:pt>
                <c:pt idx="2009">
                  <c:v>44335.072161979166</c:v>
                </c:pt>
                <c:pt idx="2010">
                  <c:v>44335.140830752316</c:v>
                </c:pt>
                <c:pt idx="2011">
                  <c:v>44335.209500150464</c:v>
                </c:pt>
                <c:pt idx="2012">
                  <c:v>44335.278169942132</c:v>
                </c:pt>
                <c:pt idx="2013">
                  <c:v>44335.346840266204</c:v>
                </c:pt>
                <c:pt idx="2014">
                  <c:v>44335.415510057872</c:v>
                </c:pt>
                <c:pt idx="2015">
                  <c:v>44335.484179444444</c:v>
                </c:pt>
                <c:pt idx="2016">
                  <c:v>44335.552848587962</c:v>
                </c:pt>
                <c:pt idx="2017">
                  <c:v>44335.621517650463</c:v>
                </c:pt>
                <c:pt idx="2018">
                  <c:v>44335.690186782405</c:v>
                </c:pt>
                <c:pt idx="2019">
                  <c:v>44335.75885564815</c:v>
                </c:pt>
                <c:pt idx="2020">
                  <c:v>44335.827525081018</c:v>
                </c:pt>
                <c:pt idx="2021">
                  <c:v>44335.896194849534</c:v>
                </c:pt>
                <c:pt idx="2022">
                  <c:v>44335.964864224537</c:v>
                </c:pt>
                <c:pt idx="2023">
                  <c:v>44336.033533530092</c:v>
                </c:pt>
                <c:pt idx="2024">
                  <c:v>44336.102202430557</c:v>
                </c:pt>
                <c:pt idx="2025">
                  <c:v>44336.170871562499</c:v>
                </c:pt>
                <c:pt idx="2026">
                  <c:v>44336.239541284725</c:v>
                </c:pt>
                <c:pt idx="2027">
                  <c:v>44336.308211319447</c:v>
                </c:pt>
                <c:pt idx="2028">
                  <c:v>44336.376881562501</c:v>
                </c:pt>
                <c:pt idx="2029">
                  <c:v>44336.445551215278</c:v>
                </c:pt>
                <c:pt idx="2030">
                  <c:v>44336.514220462966</c:v>
                </c:pt>
                <c:pt idx="2031">
                  <c:v>44336.58288962963</c:v>
                </c:pt>
                <c:pt idx="2032">
                  <c:v>44336.651558784724</c:v>
                </c:pt>
                <c:pt idx="2033">
                  <c:v>44336.720227939812</c:v>
                </c:pt>
                <c:pt idx="2034">
                  <c:v>44336.788896805556</c:v>
                </c:pt>
                <c:pt idx="2035">
                  <c:v>44336.857566527775</c:v>
                </c:pt>
                <c:pt idx="2036">
                  <c:v>44336.92623611111</c:v>
                </c:pt>
                <c:pt idx="2037">
                  <c:v>44336.994905543979</c:v>
                </c:pt>
                <c:pt idx="2038">
                  <c:v>44337.063574837965</c:v>
                </c:pt>
                <c:pt idx="2039">
                  <c:v>44337.132243541666</c:v>
                </c:pt>
                <c:pt idx="2040">
                  <c:v>44337.20091284722</c:v>
                </c:pt>
                <c:pt idx="2041">
                  <c:v>44337.269582615743</c:v>
                </c:pt>
                <c:pt idx="2042">
                  <c:v>44337.33825291667</c:v>
                </c:pt>
                <c:pt idx="2043">
                  <c:v>44337.406922800925</c:v>
                </c:pt>
                <c:pt idx="2044">
                  <c:v>44337.475592233794</c:v>
                </c:pt>
                <c:pt idx="2045">
                  <c:v>44337.544261342591</c:v>
                </c:pt>
                <c:pt idx="2046">
                  <c:v>44337.612930381947</c:v>
                </c:pt>
                <c:pt idx="2047">
                  <c:v>44337.681599467593</c:v>
                </c:pt>
                <c:pt idx="2048">
                  <c:v>44337.750268356482</c:v>
                </c:pt>
                <c:pt idx="2049">
                  <c:v>44337.818937627315</c:v>
                </c:pt>
                <c:pt idx="2050">
                  <c:v>44337.887607418983</c:v>
                </c:pt>
                <c:pt idx="2051">
                  <c:v>44337.956276793979</c:v>
                </c:pt>
                <c:pt idx="2052">
                  <c:v>44338.024946053243</c:v>
                </c:pt>
                <c:pt idx="2053">
                  <c:v>44338.093615011574</c:v>
                </c:pt>
                <c:pt idx="2054">
                  <c:v>44338.162284016202</c:v>
                </c:pt>
                <c:pt idx="2055">
                  <c:v>44338.230953634258</c:v>
                </c:pt>
                <c:pt idx="2056">
                  <c:v>44338.299623506944</c:v>
                </c:pt>
                <c:pt idx="2057">
                  <c:v>44338.368293738429</c:v>
                </c:pt>
                <c:pt idx="2058">
                  <c:v>44338.43696337963</c:v>
                </c:pt>
                <c:pt idx="2059">
                  <c:v>44338.505632627312</c:v>
                </c:pt>
                <c:pt idx="2060">
                  <c:v>44338.57430177083</c:v>
                </c:pt>
                <c:pt idx="2061">
                  <c:v>44338.642970856483</c:v>
                </c:pt>
                <c:pt idx="2062">
                  <c:v>44338.711640000001</c:v>
                </c:pt>
                <c:pt idx="2063">
                  <c:v>44338.780308807873</c:v>
                </c:pt>
                <c:pt idx="2064">
                  <c:v>44338.848978414353</c:v>
                </c:pt>
                <c:pt idx="2065">
                  <c:v>44338.917648009257</c:v>
                </c:pt>
                <c:pt idx="2066">
                  <c:v>44338.986317395837</c:v>
                </c:pt>
                <c:pt idx="2067">
                  <c:v>44339.054986701391</c:v>
                </c:pt>
                <c:pt idx="2068">
                  <c:v>44339.123655393516</c:v>
                </c:pt>
                <c:pt idx="2069">
                  <c:v>44339.192324629628</c:v>
                </c:pt>
                <c:pt idx="2070">
                  <c:v>44339.260994386575</c:v>
                </c:pt>
                <c:pt idx="2071">
                  <c:v>44339.329664629629</c:v>
                </c:pt>
                <c:pt idx="2072">
                  <c:v>44339.39833462963</c:v>
                </c:pt>
                <c:pt idx="2073">
                  <c:v>44339.46700409722</c:v>
                </c:pt>
                <c:pt idx="2074">
                  <c:v>44339.535673217593</c:v>
                </c:pt>
                <c:pt idx="2075">
                  <c:v>44339.604342233797</c:v>
                </c:pt>
                <c:pt idx="2076">
                  <c:v>44339.673011319443</c:v>
                </c:pt>
                <c:pt idx="2077">
                  <c:v>44339.741680254629</c:v>
                </c:pt>
                <c:pt idx="2078">
                  <c:v>44339.81034935185</c:v>
                </c:pt>
                <c:pt idx="2079">
                  <c:v>44339.879019131942</c:v>
                </c:pt>
                <c:pt idx="2080">
                  <c:v>44339.947688541666</c:v>
                </c:pt>
                <c:pt idx="2081">
                  <c:v>44340.016357800923</c:v>
                </c:pt>
                <c:pt idx="2082">
                  <c:v>44340.085026828703</c:v>
                </c:pt>
                <c:pt idx="2083">
                  <c:v>44340.153695682871</c:v>
                </c:pt>
                <c:pt idx="2084">
                  <c:v>44340.222365162037</c:v>
                </c:pt>
                <c:pt idx="2085">
                  <c:v>44340.291034918984</c:v>
                </c:pt>
                <c:pt idx="2086">
                  <c:v>44340.359705138886</c:v>
                </c:pt>
                <c:pt idx="2087">
                  <c:v>44340.428374768519</c:v>
                </c:pt>
                <c:pt idx="2088">
                  <c:v>44340.497044016207</c:v>
                </c:pt>
                <c:pt idx="2089">
                  <c:v>44340.565713124997</c:v>
                </c:pt>
                <c:pt idx="2090">
                  <c:v>44340.634382152777</c:v>
                </c:pt>
                <c:pt idx="2091">
                  <c:v>44340.703051238423</c:v>
                </c:pt>
                <c:pt idx="2092">
                  <c:v>44340.771720023149</c:v>
                </c:pt>
                <c:pt idx="2093">
                  <c:v>44340.840389513891</c:v>
                </c:pt>
                <c:pt idx="2094">
                  <c:v>44340.909059143516</c:v>
                </c:pt>
                <c:pt idx="2095">
                  <c:v>44340.977728460646</c:v>
                </c:pt>
                <c:pt idx="2096">
                  <c:v>44341.046397743055</c:v>
                </c:pt>
                <c:pt idx="2097">
                  <c:v>44341.115066458333</c:v>
                </c:pt>
                <c:pt idx="2098">
                  <c:v>44341.183735625003</c:v>
                </c:pt>
                <c:pt idx="2099">
                  <c:v>44341.252405347223</c:v>
                </c:pt>
                <c:pt idx="2100">
                  <c:v>44341.321075486114</c:v>
                </c:pt>
                <c:pt idx="2101">
                  <c:v>44341.389745578701</c:v>
                </c:pt>
                <c:pt idx="2102">
                  <c:v>44341.458415092595</c:v>
                </c:pt>
                <c:pt idx="2103">
                  <c:v>44341.527084224537</c:v>
                </c:pt>
                <c:pt idx="2104">
                  <c:v>44341.595753263886</c:v>
                </c:pt>
                <c:pt idx="2105">
                  <c:v>44341.664422349539</c:v>
                </c:pt>
                <c:pt idx="2106">
                  <c:v>44341.73309134259</c:v>
                </c:pt>
                <c:pt idx="2107">
                  <c:v>44341.801760289352</c:v>
                </c:pt>
                <c:pt idx="2108">
                  <c:v>44341.870430034724</c:v>
                </c:pt>
                <c:pt idx="2109">
                  <c:v>44341.939099479168</c:v>
                </c:pt>
                <c:pt idx="2110">
                  <c:v>44342.007768784722</c:v>
                </c:pt>
                <c:pt idx="2111">
                  <c:v>44342.07643789352</c:v>
                </c:pt>
                <c:pt idx="2112">
                  <c:v>44342.145106608798</c:v>
                </c:pt>
                <c:pt idx="2113">
                  <c:v>44342.213775960648</c:v>
                </c:pt>
                <c:pt idx="2114">
                  <c:v>44342.282445648147</c:v>
                </c:pt>
                <c:pt idx="2115">
                  <c:v>44342.351115868056</c:v>
                </c:pt>
                <c:pt idx="2116">
                  <c:v>44342.419785532409</c:v>
                </c:pt>
                <c:pt idx="2117">
                  <c:v>44342.488454803242</c:v>
                </c:pt>
                <c:pt idx="2118">
                  <c:v>44342.557123854167</c:v>
                </c:pt>
                <c:pt idx="2119">
                  <c:v>44342.62579283565</c:v>
                </c:pt>
                <c:pt idx="2120">
                  <c:v>44342.694461886575</c:v>
                </c:pt>
                <c:pt idx="2121">
                  <c:v>44342.763130659725</c:v>
                </c:pt>
                <c:pt idx="2122">
                  <c:v>44342.831800046297</c:v>
                </c:pt>
                <c:pt idx="2123">
                  <c:v>44342.900469699074</c:v>
                </c:pt>
                <c:pt idx="2124">
                  <c:v>44342.969138981483</c:v>
                </c:pt>
                <c:pt idx="2125">
                  <c:v>44343.03780820602</c:v>
                </c:pt>
                <c:pt idx="2126">
                  <c:v>44343.10647697917</c:v>
                </c:pt>
                <c:pt idx="2127">
                  <c:v>44343.175146076392</c:v>
                </c:pt>
                <c:pt idx="2128">
                  <c:v>44343.243815740738</c:v>
                </c:pt>
                <c:pt idx="2129">
                  <c:v>44343.312485740738</c:v>
                </c:pt>
                <c:pt idx="2130">
                  <c:v>44343.38115587963</c:v>
                </c:pt>
                <c:pt idx="2131">
                  <c:v>44343.449825428244</c:v>
                </c:pt>
                <c:pt idx="2132">
                  <c:v>44343.518494583332</c:v>
                </c:pt>
                <c:pt idx="2133">
                  <c:v>44343.587163634256</c:v>
                </c:pt>
                <c:pt idx="2134">
                  <c:v>44343.655832719909</c:v>
                </c:pt>
                <c:pt idx="2135">
                  <c:v>44343.724501759258</c:v>
                </c:pt>
                <c:pt idx="2136">
                  <c:v>44343.793170590281</c:v>
                </c:pt>
                <c:pt idx="2137">
                  <c:v>44343.861840254627</c:v>
                </c:pt>
                <c:pt idx="2138">
                  <c:v>44343.930509733793</c:v>
                </c:pt>
                <c:pt idx="2139">
                  <c:v>44343.999179074075</c:v>
                </c:pt>
                <c:pt idx="2140">
                  <c:v>44344.067848252314</c:v>
                </c:pt>
                <c:pt idx="2141">
                  <c:v>44344.136516886574</c:v>
                </c:pt>
                <c:pt idx="2142">
                  <c:v>44344.205186134262</c:v>
                </c:pt>
                <c:pt idx="2143">
                  <c:v>44344.273855810185</c:v>
                </c:pt>
                <c:pt idx="2144">
                  <c:v>44344.342526030094</c:v>
                </c:pt>
                <c:pt idx="2145">
                  <c:v>44344.411195763889</c:v>
                </c:pt>
                <c:pt idx="2146">
                  <c:v>44344.479865069443</c:v>
                </c:pt>
                <c:pt idx="2147">
                  <c:v>44344.548534108799</c:v>
                </c:pt>
                <c:pt idx="2148">
                  <c:v>44344.617203055554</c:v>
                </c:pt>
                <c:pt idx="2149">
                  <c:v>44344.685872060189</c:v>
                </c:pt>
                <c:pt idx="2150">
                  <c:v>44344.754540844908</c:v>
                </c:pt>
                <c:pt idx="2151">
                  <c:v>44344.823210092596</c:v>
                </c:pt>
                <c:pt idx="2152">
                  <c:v>44344.891879780094</c:v>
                </c:pt>
                <c:pt idx="2153">
                  <c:v>44344.960549050928</c:v>
                </c:pt>
                <c:pt idx="2154">
                  <c:v>44345.029218229167</c:v>
                </c:pt>
                <c:pt idx="2155">
                  <c:v>44345.097887060183</c:v>
                </c:pt>
                <c:pt idx="2156">
                  <c:v>44345.166556041666</c:v>
                </c:pt>
                <c:pt idx="2157">
                  <c:v>44345.235225625001</c:v>
                </c:pt>
                <c:pt idx="2158">
                  <c:v>44345.303895474535</c:v>
                </c:pt>
                <c:pt idx="2159">
                  <c:v>44345.372565613427</c:v>
                </c:pt>
                <c:pt idx="2160">
                  <c:v>44345.44123517361</c:v>
                </c:pt>
                <c:pt idx="2161">
                  <c:v>44345.509904328705</c:v>
                </c:pt>
                <c:pt idx="2162">
                  <c:v>44345.578573391205</c:v>
                </c:pt>
                <c:pt idx="2163">
                  <c:v>44345.647242418985</c:v>
                </c:pt>
                <c:pt idx="2164">
                  <c:v>44345.71591146991</c:v>
                </c:pt>
                <c:pt idx="2165">
                  <c:v>44345.784580208332</c:v>
                </c:pt>
                <c:pt idx="2166">
                  <c:v>44345.853249768516</c:v>
                </c:pt>
                <c:pt idx="2167">
                  <c:v>44345.921919270833</c:v>
                </c:pt>
                <c:pt idx="2168">
                  <c:v>44345.990588587963</c:v>
                </c:pt>
                <c:pt idx="2169">
                  <c:v>44346.059257800924</c:v>
                </c:pt>
                <c:pt idx="2170">
                  <c:v>44346.127926400462</c:v>
                </c:pt>
                <c:pt idx="2171">
                  <c:v>44346.196595567133</c:v>
                </c:pt>
                <c:pt idx="2172">
                  <c:v>44346.265265231479</c:v>
                </c:pt>
                <c:pt idx="2173">
                  <c:v>44346.333935416667</c:v>
                </c:pt>
                <c:pt idx="2174">
                  <c:v>44346.402605254632</c:v>
                </c:pt>
                <c:pt idx="2175">
                  <c:v>44346.471274606483</c:v>
                </c:pt>
                <c:pt idx="2176">
                  <c:v>44346.539943622687</c:v>
                </c:pt>
                <c:pt idx="2177">
                  <c:v>44346.608612546297</c:v>
                </c:pt>
                <c:pt idx="2178">
                  <c:v>44346.67728152778</c:v>
                </c:pt>
                <c:pt idx="2179">
                  <c:v>44346.745950335651</c:v>
                </c:pt>
                <c:pt idx="2180">
                  <c:v>44346.814619421297</c:v>
                </c:pt>
                <c:pt idx="2181">
                  <c:v>44346.883289120371</c:v>
                </c:pt>
                <c:pt idx="2182">
                  <c:v>44346.951958391204</c:v>
                </c:pt>
                <c:pt idx="2183">
                  <c:v>44347.020627557868</c:v>
                </c:pt>
                <c:pt idx="2184">
                  <c:v>44347.089296446757</c:v>
                </c:pt>
                <c:pt idx="2185">
                  <c:v>44347.15796527778</c:v>
                </c:pt>
                <c:pt idx="2186">
                  <c:v>44347.226634722225</c:v>
                </c:pt>
                <c:pt idx="2187">
                  <c:v>44347.295304432868</c:v>
                </c:pt>
                <c:pt idx="2188">
                  <c:v>44347.363974548614</c:v>
                </c:pt>
                <c:pt idx="2189">
                  <c:v>44347.432644085646</c:v>
                </c:pt>
                <c:pt idx="2190">
                  <c:v>44347.501313229164</c:v>
                </c:pt>
                <c:pt idx="2191">
                  <c:v>44347.569982245368</c:v>
                </c:pt>
                <c:pt idx="2192">
                  <c:v>44347.638651203706</c:v>
                </c:pt>
                <c:pt idx="2193">
                  <c:v>44347.70732021991</c:v>
                </c:pt>
                <c:pt idx="2194">
                  <c:v>44347.775988900466</c:v>
                </c:pt>
                <c:pt idx="2195">
                  <c:v>44347.844658344904</c:v>
                </c:pt>
                <c:pt idx="2196">
                  <c:v>44347.913327847222</c:v>
                </c:pt>
                <c:pt idx="2197">
                  <c:v>44347.98199709491</c:v>
                </c:pt>
                <c:pt idx="2198">
                  <c:v>44348.050666284726</c:v>
                </c:pt>
                <c:pt idx="2199">
                  <c:v>44348.119334884257</c:v>
                </c:pt>
                <c:pt idx="2200">
                  <c:v>44348.18800396991</c:v>
                </c:pt>
                <c:pt idx="2201">
                  <c:v>44348.256673599535</c:v>
                </c:pt>
                <c:pt idx="2202">
                  <c:v>44348.32534369213</c:v>
                </c:pt>
                <c:pt idx="2203">
                  <c:v>44348.394013622688</c:v>
                </c:pt>
                <c:pt idx="2204">
                  <c:v>44348.46268300926</c:v>
                </c:pt>
                <c:pt idx="2205">
                  <c:v>44348.531352025464</c:v>
                </c:pt>
                <c:pt idx="2206">
                  <c:v>44348.600020937498</c:v>
                </c:pt>
                <c:pt idx="2207">
                  <c:v>44348.668689918981</c:v>
                </c:pt>
                <c:pt idx="2208">
                  <c:v>44348.737358773149</c:v>
                </c:pt>
                <c:pt idx="2209">
                  <c:v>44348.806027673614</c:v>
                </c:pt>
                <c:pt idx="2210">
                  <c:v>44348.874697326391</c:v>
                </c:pt>
                <c:pt idx="2211">
                  <c:v>44348.943366643522</c:v>
                </c:pt>
                <c:pt idx="2212">
                  <c:v>44349.012035810185</c:v>
                </c:pt>
                <c:pt idx="2213">
                  <c:v>44349.080704768516</c:v>
                </c:pt>
                <c:pt idx="2214">
                  <c:v>44349.149373425927</c:v>
                </c:pt>
                <c:pt idx="2215">
                  <c:v>44349.218042731482</c:v>
                </c:pt>
                <c:pt idx="2216">
                  <c:v>44349.286712326386</c:v>
                </c:pt>
                <c:pt idx="2217">
                  <c:v>44349.35538241898</c:v>
                </c:pt>
                <c:pt idx="2218">
                  <c:v>44349.424051944443</c:v>
                </c:pt>
                <c:pt idx="2219">
                  <c:v>44349.492721087961</c:v>
                </c:pt>
                <c:pt idx="2220">
                  <c:v>44349.561390046299</c:v>
                </c:pt>
                <c:pt idx="2221">
                  <c:v>44349.630058923613</c:v>
                </c:pt>
                <c:pt idx="2222">
                  <c:v>44349.698727881943</c:v>
                </c:pt>
                <c:pt idx="2223">
                  <c:v>44349.767396527779</c:v>
                </c:pt>
                <c:pt idx="2224">
                  <c:v>44349.836065856478</c:v>
                </c:pt>
                <c:pt idx="2225">
                  <c:v>44349.904735381948</c:v>
                </c:pt>
                <c:pt idx="2226">
                  <c:v>44349.973404548611</c:v>
                </c:pt>
                <c:pt idx="2227">
                  <c:v>44350.042073680554</c:v>
                </c:pt>
                <c:pt idx="2228">
                  <c:v>44350.110742303237</c:v>
                </c:pt>
                <c:pt idx="2229">
                  <c:v>44350.179411319441</c:v>
                </c:pt>
                <c:pt idx="2230">
                  <c:v>44350.248080891201</c:v>
                </c:pt>
                <c:pt idx="2231">
                  <c:v>44350.316750844904</c:v>
                </c:pt>
                <c:pt idx="2232">
                  <c:v>44350.385420844905</c:v>
                </c:pt>
                <c:pt idx="2233">
                  <c:v>44350.454090254629</c:v>
                </c:pt>
                <c:pt idx="2234">
                  <c:v>44350.522759270832</c:v>
                </c:pt>
                <c:pt idx="2235">
                  <c:v>44350.591428194442</c:v>
                </c:pt>
                <c:pt idx="2236">
                  <c:v>44350.660097152781</c:v>
                </c:pt>
                <c:pt idx="2237">
                  <c:v>44350.728766064814</c:v>
                </c:pt>
                <c:pt idx="2238">
                  <c:v>44350.797434814813</c:v>
                </c:pt>
                <c:pt idx="2239">
                  <c:v>44350.866104398148</c:v>
                </c:pt>
                <c:pt idx="2240">
                  <c:v>44350.934773738423</c:v>
                </c:pt>
                <c:pt idx="2241">
                  <c:v>44351.003442939815</c:v>
                </c:pt>
                <c:pt idx="2242">
                  <c:v>44351.072111967595</c:v>
                </c:pt>
                <c:pt idx="2243">
                  <c:v>44351.14078050926</c:v>
                </c:pt>
                <c:pt idx="2244">
                  <c:v>44351.209449675924</c:v>
                </c:pt>
                <c:pt idx="2245">
                  <c:v>44351.278119236114</c:v>
                </c:pt>
                <c:pt idx="2246">
                  <c:v>44351.346789328702</c:v>
                </c:pt>
                <c:pt idx="2247">
                  <c:v>44351.415458888892</c:v>
                </c:pt>
                <c:pt idx="2248">
                  <c:v>44351.484128055556</c:v>
                </c:pt>
                <c:pt idx="2249">
                  <c:v>44351.55279696759</c:v>
                </c:pt>
                <c:pt idx="2250">
                  <c:v>44351.621465810182</c:v>
                </c:pt>
                <c:pt idx="2251">
                  <c:v>44351.690134699071</c:v>
                </c:pt>
                <c:pt idx="2252">
                  <c:v>44351.758803344906</c:v>
                </c:pt>
                <c:pt idx="2253">
                  <c:v>44351.827472546298</c:v>
                </c:pt>
                <c:pt idx="2254">
                  <c:v>44351.896142094905</c:v>
                </c:pt>
                <c:pt idx="2255">
                  <c:v>44351.964811238424</c:v>
                </c:pt>
                <c:pt idx="2256">
                  <c:v>44352.033480324077</c:v>
                </c:pt>
                <c:pt idx="2257">
                  <c:v>44352.102148993057</c:v>
                </c:pt>
                <c:pt idx="2258">
                  <c:v>44352.170817905091</c:v>
                </c:pt>
                <c:pt idx="2259">
                  <c:v>44352.239487407409</c:v>
                </c:pt>
                <c:pt idx="2260">
                  <c:v>44352.308157210646</c:v>
                </c:pt>
                <c:pt idx="2261">
                  <c:v>44352.376827233798</c:v>
                </c:pt>
                <c:pt idx="2262">
                  <c:v>44352.445496666667</c:v>
                </c:pt>
                <c:pt idx="2263">
                  <c:v>44352.514165694447</c:v>
                </c:pt>
                <c:pt idx="2264">
                  <c:v>44352.582834629633</c:v>
                </c:pt>
                <c:pt idx="2265">
                  <c:v>44352.651503564812</c:v>
                </c:pt>
                <c:pt idx="2266">
                  <c:v>44352.720172499998</c:v>
                </c:pt>
                <c:pt idx="2267">
                  <c:v>44352.788841145833</c:v>
                </c:pt>
                <c:pt idx="2268">
                  <c:v>44352.857510648151</c:v>
                </c:pt>
                <c:pt idx="2269">
                  <c:v>44352.926180023147</c:v>
                </c:pt>
                <c:pt idx="2270">
                  <c:v>44352.994849224538</c:v>
                </c:pt>
                <c:pt idx="2271">
                  <c:v>44353.063518310184</c:v>
                </c:pt>
                <c:pt idx="2272">
                  <c:v>44353.132186793984</c:v>
                </c:pt>
                <c:pt idx="2273">
                  <c:v>44353.20085587963</c:v>
                </c:pt>
                <c:pt idx="2274">
                  <c:v>44353.269525428244</c:v>
                </c:pt>
                <c:pt idx="2275">
                  <c:v>44353.338195509263</c:v>
                </c:pt>
                <c:pt idx="2276">
                  <c:v>44353.406865173609</c:v>
                </c:pt>
                <c:pt idx="2277">
                  <c:v>44353.475534386576</c:v>
                </c:pt>
                <c:pt idx="2278">
                  <c:v>44353.544203287034</c:v>
                </c:pt>
                <c:pt idx="2279">
                  <c:v>44353.612872106482</c:v>
                </c:pt>
                <c:pt idx="2280">
                  <c:v>44353.681540983795</c:v>
                </c:pt>
                <c:pt idx="2281">
                  <c:v>44353.750209652775</c:v>
                </c:pt>
                <c:pt idx="2282">
                  <c:v>44353.818878703707</c:v>
                </c:pt>
                <c:pt idx="2283">
                  <c:v>44353.887548287035</c:v>
                </c:pt>
                <c:pt idx="2284">
                  <c:v>44353.95621744213</c:v>
                </c:pt>
                <c:pt idx="2285">
                  <c:v>44354.024886493055</c:v>
                </c:pt>
                <c:pt idx="2286">
                  <c:v>44354.093555231484</c:v>
                </c:pt>
                <c:pt idx="2287">
                  <c:v>44354.162224027779</c:v>
                </c:pt>
                <c:pt idx="2288">
                  <c:v>44354.230893425927</c:v>
                </c:pt>
                <c:pt idx="2289">
                  <c:v>44354.299563090281</c:v>
                </c:pt>
                <c:pt idx="2290">
                  <c:v>44354.36823310185</c:v>
                </c:pt>
                <c:pt idx="2291">
                  <c:v>44354.436902534719</c:v>
                </c:pt>
                <c:pt idx="2292">
                  <c:v>44354.505571574075</c:v>
                </c:pt>
                <c:pt idx="2293">
                  <c:v>44354.574240509261</c:v>
                </c:pt>
                <c:pt idx="2294">
                  <c:v>44354.642909386574</c:v>
                </c:pt>
                <c:pt idx="2295">
                  <c:v>44354.711578310184</c:v>
                </c:pt>
                <c:pt idx="2296">
                  <c:v>44354.780246898146</c:v>
                </c:pt>
                <c:pt idx="2297">
                  <c:v>44354.848916296294</c:v>
                </c:pt>
                <c:pt idx="2298">
                  <c:v>44354.917585694442</c:v>
                </c:pt>
                <c:pt idx="2299">
                  <c:v>44354.986255277778</c:v>
                </c:pt>
                <c:pt idx="2300">
                  <c:v>44355.054925046294</c:v>
                </c:pt>
                <c:pt idx="2301">
                  <c:v>44355.123594201388</c:v>
                </c:pt>
                <c:pt idx="2302">
                  <c:v>44355.192263888886</c:v>
                </c:pt>
                <c:pt idx="2303">
                  <c:v>44355.260934097219</c:v>
                </c:pt>
                <c:pt idx="2304">
                  <c:v>44355.329604814811</c:v>
                </c:pt>
                <c:pt idx="2305">
                  <c:v>44355.398275266205</c:v>
                </c:pt>
                <c:pt idx="2306">
                  <c:v>44355.466945196757</c:v>
                </c:pt>
                <c:pt idx="2307">
                  <c:v>44355.535614780092</c:v>
                </c:pt>
                <c:pt idx="2308">
                  <c:v>44355.604284259258</c:v>
                </c:pt>
                <c:pt idx="2309">
                  <c:v>44355.672953807873</c:v>
                </c:pt>
                <c:pt idx="2310">
                  <c:v>44355.741623194444</c:v>
                </c:pt>
                <c:pt idx="2311">
                  <c:v>44355.810292754628</c:v>
                </c:pt>
                <c:pt idx="2312">
                  <c:v>44355.878962997682</c:v>
                </c:pt>
                <c:pt idx="2313">
                  <c:v>44355.947632870368</c:v>
                </c:pt>
                <c:pt idx="2314">
                  <c:v>44356.016302592594</c:v>
                </c:pt>
                <c:pt idx="2315">
                  <c:v>44356.084972083336</c:v>
                </c:pt>
                <c:pt idx="2316">
                  <c:v>44356.153641400466</c:v>
                </c:pt>
                <c:pt idx="2317">
                  <c:v>44356.222311342593</c:v>
                </c:pt>
                <c:pt idx="2318">
                  <c:v>44356.290981550927</c:v>
                </c:pt>
                <c:pt idx="2319">
                  <c:v>44356.359652233798</c:v>
                </c:pt>
                <c:pt idx="2320">
                  <c:v>44356.428322326392</c:v>
                </c:pt>
                <c:pt idx="2321">
                  <c:v>44356.496992037035</c:v>
                </c:pt>
                <c:pt idx="2322">
                  <c:v>44356.565661597226</c:v>
                </c:pt>
                <c:pt idx="2323">
                  <c:v>44356.63433108796</c:v>
                </c:pt>
                <c:pt idx="2324">
                  <c:v>44356.703000648151</c:v>
                </c:pt>
                <c:pt idx="2325">
                  <c:v>44356.771669884256</c:v>
                </c:pt>
                <c:pt idx="2326">
                  <c:v>44356.84033983796</c:v>
                </c:pt>
                <c:pt idx="2327">
                  <c:v>44356.909009918978</c:v>
                </c:pt>
                <c:pt idx="2328">
                  <c:v>44356.977679710646</c:v>
                </c:pt>
                <c:pt idx="2329">
                  <c:v>44357.046349444441</c:v>
                </c:pt>
                <c:pt idx="2330">
                  <c:v>44357.115018622688</c:v>
                </c:pt>
                <c:pt idx="2331">
                  <c:v>44357.183688252313</c:v>
                </c:pt>
                <c:pt idx="2332">
                  <c:v>44357.252358425925</c:v>
                </c:pt>
                <c:pt idx="2333">
                  <c:v>44357.321029027778</c:v>
                </c:pt>
                <c:pt idx="2334">
                  <c:v>44357.389699583335</c:v>
                </c:pt>
                <c:pt idx="2335">
                  <c:v>44357.458369560183</c:v>
                </c:pt>
                <c:pt idx="2336">
                  <c:v>44357.527039155095</c:v>
                </c:pt>
                <c:pt idx="2337">
                  <c:v>44357.595708645837</c:v>
                </c:pt>
                <c:pt idx="2338">
                  <c:v>44357.664378194444</c:v>
                </c:pt>
                <c:pt idx="2339">
                  <c:v>44357.733047650465</c:v>
                </c:pt>
                <c:pt idx="2340">
                  <c:v>44357.801717048613</c:v>
                </c:pt>
                <c:pt idx="2341">
                  <c:v>44357.870387256946</c:v>
                </c:pt>
                <c:pt idx="2342">
                  <c:v>44357.939057164353</c:v>
                </c:pt>
                <c:pt idx="2343">
                  <c:v>44358.0077269213</c:v>
                </c:pt>
                <c:pt idx="2344">
                  <c:v>44358.076396493052</c:v>
                </c:pt>
                <c:pt idx="2345">
                  <c:v>44358.145065659723</c:v>
                </c:pt>
                <c:pt idx="2346">
                  <c:v>44358.213735474535</c:v>
                </c:pt>
                <c:pt idx="2347">
                  <c:v>44358.282405625003</c:v>
                </c:pt>
                <c:pt idx="2348">
                  <c:v>44358.351076296298</c:v>
                </c:pt>
                <c:pt idx="2349">
                  <c:v>44358.419746412037</c:v>
                </c:pt>
                <c:pt idx="2350">
                  <c:v>44358.488416145832</c:v>
                </c:pt>
                <c:pt idx="2351">
                  <c:v>44358.557085659719</c:v>
                </c:pt>
                <c:pt idx="2352">
                  <c:v>44358.625755092595</c:v>
                </c:pt>
                <c:pt idx="2353">
                  <c:v>44358.694424594905</c:v>
                </c:pt>
                <c:pt idx="2354">
                  <c:v>44358.763093831018</c:v>
                </c:pt>
                <c:pt idx="2355">
                  <c:v>44358.831763668983</c:v>
                </c:pt>
                <c:pt idx="2356">
                  <c:v>44358.900433784722</c:v>
                </c:pt>
                <c:pt idx="2357">
                  <c:v>44358.969103518517</c:v>
                </c:pt>
                <c:pt idx="2358">
                  <c:v>44359.037773206015</c:v>
                </c:pt>
                <c:pt idx="2359">
                  <c:v>44359.106442430559</c:v>
                </c:pt>
                <c:pt idx="2360">
                  <c:v>44359.175111990742</c:v>
                </c:pt>
                <c:pt idx="2361">
                  <c:v>44359.243782106481</c:v>
                </c:pt>
                <c:pt idx="2362">
                  <c:v>44359.312452569444</c:v>
                </c:pt>
                <c:pt idx="2363">
                  <c:v>44359.381123159721</c:v>
                </c:pt>
                <c:pt idx="2364">
                  <c:v>44359.449793171298</c:v>
                </c:pt>
                <c:pt idx="2365">
                  <c:v>44359.518462777778</c:v>
                </c:pt>
                <c:pt idx="2366">
                  <c:v>44359.587132291665</c:v>
                </c:pt>
                <c:pt idx="2367">
                  <c:v>44359.655801828703</c:v>
                </c:pt>
                <c:pt idx="2368">
                  <c:v>44359.724471331021</c:v>
                </c:pt>
                <c:pt idx="2369">
                  <c:v>44359.793140613423</c:v>
                </c:pt>
                <c:pt idx="2370">
                  <c:v>44359.861810740738</c:v>
                </c:pt>
                <c:pt idx="2371">
                  <c:v>44359.930480682873</c:v>
                </c:pt>
                <c:pt idx="2372">
                  <c:v>44359.999150474534</c:v>
                </c:pt>
                <c:pt idx="2373">
                  <c:v>44360.067820115743</c:v>
                </c:pt>
                <c:pt idx="2374">
                  <c:v>44360.136489201388</c:v>
                </c:pt>
                <c:pt idx="2375">
                  <c:v>44360.205158900462</c:v>
                </c:pt>
                <c:pt idx="2376">
                  <c:v>44360.273829039354</c:v>
                </c:pt>
                <c:pt idx="2377">
                  <c:v>44360.342499710649</c:v>
                </c:pt>
                <c:pt idx="2378">
                  <c:v>44360.411169907406</c:v>
                </c:pt>
                <c:pt idx="2379">
                  <c:v>44360.479839675929</c:v>
                </c:pt>
                <c:pt idx="2380">
                  <c:v>44360.548509166663</c:v>
                </c:pt>
                <c:pt idx="2381">
                  <c:v>44360.617178564811</c:v>
                </c:pt>
                <c:pt idx="2382">
                  <c:v>44360.685848032408</c:v>
                </c:pt>
                <c:pt idx="2383">
                  <c:v>44360.75451726852</c:v>
                </c:pt>
                <c:pt idx="2384">
                  <c:v>44360.823186979163</c:v>
                </c:pt>
                <c:pt idx="2385">
                  <c:v>44360.891857129631</c:v>
                </c:pt>
                <c:pt idx="2386">
                  <c:v>44360.960526863426</c:v>
                </c:pt>
                <c:pt idx="2387">
                  <c:v>44361.029196504627</c:v>
                </c:pt>
                <c:pt idx="2388">
                  <c:v>44361.097865798612</c:v>
                </c:pt>
                <c:pt idx="2389">
                  <c:v>44361.166535231481</c:v>
                </c:pt>
                <c:pt idx="2390">
                  <c:v>44361.235205266203</c:v>
                </c:pt>
                <c:pt idx="2391">
                  <c:v>44361.303875578706</c:v>
                </c:pt>
                <c:pt idx="2392">
                  <c:v>44361.372546180559</c:v>
                </c:pt>
                <c:pt idx="2393">
                  <c:v>44361.441216203704</c:v>
                </c:pt>
                <c:pt idx="2394">
                  <c:v>44361.509885810185</c:v>
                </c:pt>
                <c:pt idx="2395">
                  <c:v>44361.578555335647</c:v>
                </c:pt>
                <c:pt idx="2396">
                  <c:v>44361.647224826389</c:v>
                </c:pt>
                <c:pt idx="2397">
                  <c:v>44361.715894340276</c:v>
                </c:pt>
                <c:pt idx="2398">
                  <c:v>44361.784563541667</c:v>
                </c:pt>
                <c:pt idx="2399">
                  <c:v>44361.853233564812</c:v>
                </c:pt>
                <c:pt idx="2400">
                  <c:v>44361.921903518516</c:v>
                </c:pt>
                <c:pt idx="2401">
                  <c:v>44361.990573298608</c:v>
                </c:pt>
                <c:pt idx="2402">
                  <c:v>44362.059242974537</c:v>
                </c:pt>
                <c:pt idx="2403">
                  <c:v>44362.127912037038</c:v>
                </c:pt>
                <c:pt idx="2404">
                  <c:v>44362.196581666663</c:v>
                </c:pt>
                <c:pt idx="2405">
                  <c:v>44362.265251793979</c:v>
                </c:pt>
                <c:pt idx="2406">
                  <c:v>44362.333922430553</c:v>
                </c:pt>
                <c:pt idx="2407">
                  <c:v>44362.402592743056</c:v>
                </c:pt>
                <c:pt idx="2408">
                  <c:v>44362.4712625463</c:v>
                </c:pt>
                <c:pt idx="2409">
                  <c:v>44362.539932037034</c:v>
                </c:pt>
                <c:pt idx="2410">
                  <c:v>44362.608601423613</c:v>
                </c:pt>
                <c:pt idx="2411">
                  <c:v>44362.677270868058</c:v>
                </c:pt>
                <c:pt idx="2412">
                  <c:v>44362.745940138891</c:v>
                </c:pt>
                <c:pt idx="2413">
                  <c:v>44362.814609687499</c:v>
                </c:pt>
                <c:pt idx="2414">
                  <c:v>44362.883279849535</c:v>
                </c:pt>
                <c:pt idx="2415">
                  <c:v>44362.951949594906</c:v>
                </c:pt>
                <c:pt idx="2416">
                  <c:v>44363.020619212963</c:v>
                </c:pt>
                <c:pt idx="2417">
                  <c:v>44363.08928857639</c:v>
                </c:pt>
                <c:pt idx="2418">
                  <c:v>44363.157957858799</c:v>
                </c:pt>
                <c:pt idx="2419">
                  <c:v>44363.226627777774</c:v>
                </c:pt>
                <c:pt idx="2420">
                  <c:v>44363.295297939818</c:v>
                </c:pt>
                <c:pt idx="2421">
                  <c:v>44363.363968530095</c:v>
                </c:pt>
                <c:pt idx="2422">
                  <c:v>44363.432638530096</c:v>
                </c:pt>
                <c:pt idx="2423">
                  <c:v>44363.501308136576</c:v>
                </c:pt>
                <c:pt idx="2424">
                  <c:v>44363.569977627318</c:v>
                </c:pt>
                <c:pt idx="2425">
                  <c:v>44363.638647037034</c:v>
                </c:pt>
                <c:pt idx="2426">
                  <c:v>44363.707316527776</c:v>
                </c:pt>
                <c:pt idx="2427">
                  <c:v>44363.775985671295</c:v>
                </c:pt>
                <c:pt idx="2428">
                  <c:v>44363.844655578701</c:v>
                </c:pt>
                <c:pt idx="2429">
                  <c:v>44363.913325555557</c:v>
                </c:pt>
                <c:pt idx="2430">
                  <c:v>44363.9819952662</c:v>
                </c:pt>
                <c:pt idx="2431">
                  <c:v>44364.050664918985</c:v>
                </c:pt>
                <c:pt idx="2432">
                  <c:v>44364.119333981478</c:v>
                </c:pt>
                <c:pt idx="2433">
                  <c:v>44364.188003541669</c:v>
                </c:pt>
                <c:pt idx="2434">
                  <c:v>44364.256673634256</c:v>
                </c:pt>
                <c:pt idx="2435">
                  <c:v>44364.325344189812</c:v>
                </c:pt>
                <c:pt idx="2436">
                  <c:v>44364.394014594909</c:v>
                </c:pt>
                <c:pt idx="2437">
                  <c:v>44364.462684444443</c:v>
                </c:pt>
                <c:pt idx="2438">
                  <c:v>44364.531353935185</c:v>
                </c:pt>
                <c:pt idx="2439">
                  <c:v>44364.600023310188</c:v>
                </c:pt>
                <c:pt idx="2440">
                  <c:v>44364.668692754633</c:v>
                </c:pt>
                <c:pt idx="2441">
                  <c:v>44364.737362071763</c:v>
                </c:pt>
                <c:pt idx="2442">
                  <c:v>44364.806031446758</c:v>
                </c:pt>
                <c:pt idx="2443">
                  <c:v>44364.874701562498</c:v>
                </c:pt>
                <c:pt idx="2444">
                  <c:v>44364.94337134259</c:v>
                </c:pt>
                <c:pt idx="2445">
                  <c:v>44365.012040983798</c:v>
                </c:pt>
                <c:pt idx="2446">
                  <c:v>44365.080710405091</c:v>
                </c:pt>
                <c:pt idx="2447">
                  <c:v>44365.149379537041</c:v>
                </c:pt>
                <c:pt idx="2448">
                  <c:v>44365.218049293981</c:v>
                </c:pt>
                <c:pt idx="2449">
                  <c:v>44365.286719363423</c:v>
                </c:pt>
                <c:pt idx="2450">
                  <c:v>44365.355389930555</c:v>
                </c:pt>
                <c:pt idx="2451">
                  <c:v>44365.42405991898</c:v>
                </c:pt>
                <c:pt idx="2452">
                  <c:v>44365.49272952546</c:v>
                </c:pt>
                <c:pt idx="2453">
                  <c:v>44365.56139894676</c:v>
                </c:pt>
                <c:pt idx="2454">
                  <c:v>44365.630068298611</c:v>
                </c:pt>
                <c:pt idx="2455">
                  <c:v>44365.698737719904</c:v>
                </c:pt>
                <c:pt idx="2456">
                  <c:v>44365.767406828701</c:v>
                </c:pt>
                <c:pt idx="2457">
                  <c:v>44365.836076631946</c:v>
                </c:pt>
                <c:pt idx="2458">
                  <c:v>44365.90474662037</c:v>
                </c:pt>
                <c:pt idx="2459">
                  <c:v>44365.973416250003</c:v>
                </c:pt>
                <c:pt idx="2460">
                  <c:v>44366.042085856483</c:v>
                </c:pt>
                <c:pt idx="2461">
                  <c:v>44366.110754942129</c:v>
                </c:pt>
                <c:pt idx="2462">
                  <c:v>44366.179424421294</c:v>
                </c:pt>
                <c:pt idx="2463">
                  <c:v>44366.248094456016</c:v>
                </c:pt>
                <c:pt idx="2464">
                  <c:v>44366.316764884257</c:v>
                </c:pt>
                <c:pt idx="2465">
                  <c:v>44366.38543534722</c:v>
                </c:pt>
                <c:pt idx="2466">
                  <c:v>44366.454105231482</c:v>
                </c:pt>
                <c:pt idx="2467">
                  <c:v>44366.522774710647</c:v>
                </c:pt>
                <c:pt idx="2468">
                  <c:v>44366.591444108795</c:v>
                </c:pt>
                <c:pt idx="2469">
                  <c:v>44366.660113530095</c:v>
                </c:pt>
                <c:pt idx="2470">
                  <c:v>44366.728782905091</c:v>
                </c:pt>
                <c:pt idx="2471">
                  <c:v>44366.797452129627</c:v>
                </c:pt>
                <c:pt idx="2472">
                  <c:v>44366.866122175925</c:v>
                </c:pt>
                <c:pt idx="2473">
                  <c:v>44366.934791990738</c:v>
                </c:pt>
                <c:pt idx="2474">
                  <c:v>44367.003461655091</c:v>
                </c:pt>
                <c:pt idx="2475">
                  <c:v>44367.072131145833</c:v>
                </c:pt>
                <c:pt idx="2476">
                  <c:v>44367.140800150461</c:v>
                </c:pt>
                <c:pt idx="2477">
                  <c:v>44367.209469791669</c:v>
                </c:pt>
                <c:pt idx="2478">
                  <c:v>44367.278139814814</c:v>
                </c:pt>
                <c:pt idx="2479">
                  <c:v>44367.346810370371</c:v>
                </c:pt>
                <c:pt idx="2480">
                  <c:v>44367.415480405092</c:v>
                </c:pt>
                <c:pt idx="2481">
                  <c:v>44367.484150034725</c:v>
                </c:pt>
                <c:pt idx="2482">
                  <c:v>44367.552819421297</c:v>
                </c:pt>
                <c:pt idx="2483">
                  <c:v>44367.621488726851</c:v>
                </c:pt>
                <c:pt idx="2484">
                  <c:v>44367.690158090278</c:v>
                </c:pt>
                <c:pt idx="2485">
                  <c:v>44367.758827210651</c:v>
                </c:pt>
                <c:pt idx="2486">
                  <c:v>44367.827496874997</c:v>
                </c:pt>
                <c:pt idx="2487">
                  <c:v>44367.89616689815</c:v>
                </c:pt>
                <c:pt idx="2488">
                  <c:v>44367.964836504631</c:v>
                </c:pt>
                <c:pt idx="2489">
                  <c:v>44368.033506053238</c:v>
                </c:pt>
                <c:pt idx="2490">
                  <c:v>44368.102175196756</c:v>
                </c:pt>
                <c:pt idx="2491">
                  <c:v>44368.170844583336</c:v>
                </c:pt>
                <c:pt idx="2492">
                  <c:v>44368.239514548608</c:v>
                </c:pt>
                <c:pt idx="2493">
                  <c:v>44368.30818482639</c:v>
                </c:pt>
                <c:pt idx="2494">
                  <c:v>44368.376855312497</c:v>
                </c:pt>
                <c:pt idx="2495">
                  <c:v>44368.445525219904</c:v>
                </c:pt>
                <c:pt idx="2496">
                  <c:v>44368.514194710646</c:v>
                </c:pt>
                <c:pt idx="2497">
                  <c:v>44368.58286412037</c:v>
                </c:pt>
                <c:pt idx="2498">
                  <c:v>44368.651533530094</c:v>
                </c:pt>
                <c:pt idx="2499">
                  <c:v>44368.720202928242</c:v>
                </c:pt>
                <c:pt idx="2500">
                  <c:v>44368.788872048608</c:v>
                </c:pt>
                <c:pt idx="2501">
                  <c:v>44368.857542025464</c:v>
                </c:pt>
                <c:pt idx="2502">
                  <c:v>44368.926211863429</c:v>
                </c:pt>
                <c:pt idx="2503">
                  <c:v>44368.994881539351</c:v>
                </c:pt>
                <c:pt idx="2504">
                  <c:v>44369.063551087966</c:v>
                </c:pt>
                <c:pt idx="2505">
                  <c:v>44369.132220057872</c:v>
                </c:pt>
                <c:pt idx="2506">
                  <c:v>44369.20088960648</c:v>
                </c:pt>
                <c:pt idx="2507">
                  <c:v>44369.269559629633</c:v>
                </c:pt>
                <c:pt idx="2508">
                  <c:v>44369.338230196758</c:v>
                </c:pt>
                <c:pt idx="2509">
                  <c:v>44369.406900324073</c:v>
                </c:pt>
                <c:pt idx="2510">
                  <c:v>44369.475570011571</c:v>
                </c:pt>
                <c:pt idx="2511">
                  <c:v>44369.544239386574</c:v>
                </c:pt>
                <c:pt idx="2512">
                  <c:v>44369.612908680552</c:v>
                </c:pt>
                <c:pt idx="2513">
                  <c:v>44369.681578020834</c:v>
                </c:pt>
                <c:pt idx="2514">
                  <c:v>44369.750247175929</c:v>
                </c:pt>
                <c:pt idx="2515">
                  <c:v>44369.818916701392</c:v>
                </c:pt>
                <c:pt idx="2516">
                  <c:v>44369.887586747682</c:v>
                </c:pt>
                <c:pt idx="2517">
                  <c:v>44369.95625638889</c:v>
                </c:pt>
                <c:pt idx="2518">
                  <c:v>44370.024925914353</c:v>
                </c:pt>
                <c:pt idx="2519">
                  <c:v>44370.093595138889</c:v>
                </c:pt>
                <c:pt idx="2520">
                  <c:v>44370.162264398146</c:v>
                </c:pt>
                <c:pt idx="2521">
                  <c:v>44370.230934270832</c:v>
                </c:pt>
                <c:pt idx="2522">
                  <c:v>44370.2996044213</c:v>
                </c:pt>
                <c:pt idx="2523">
                  <c:v>44370.368274907407</c:v>
                </c:pt>
                <c:pt idx="2524">
                  <c:v>44370.436944814814</c:v>
                </c:pt>
                <c:pt idx="2525">
                  <c:v>44370.5056143287</c:v>
                </c:pt>
                <c:pt idx="2526">
                  <c:v>44370.574283738424</c:v>
                </c:pt>
                <c:pt idx="2527">
                  <c:v>44370.642953101851</c:v>
                </c:pt>
                <c:pt idx="2528">
                  <c:v>44370.711622499999</c:v>
                </c:pt>
                <c:pt idx="2529">
                  <c:v>44370.780291574076</c:v>
                </c:pt>
                <c:pt idx="2530">
                  <c:v>44370.84896145833</c:v>
                </c:pt>
                <c:pt idx="2531">
                  <c:v>44370.917631319448</c:v>
                </c:pt>
                <c:pt idx="2532">
                  <c:v>44370.986300972225</c:v>
                </c:pt>
                <c:pt idx="2533">
                  <c:v>44371.054970555553</c:v>
                </c:pt>
                <c:pt idx="2534">
                  <c:v>44371.123639513891</c:v>
                </c:pt>
                <c:pt idx="2535">
                  <c:v>44371.192309016202</c:v>
                </c:pt>
                <c:pt idx="2536">
                  <c:v>44371.260979039354</c:v>
                </c:pt>
                <c:pt idx="2537">
                  <c:v>44371.329649560183</c:v>
                </c:pt>
                <c:pt idx="2538">
                  <c:v>44371.398319826389</c:v>
                </c:pt>
                <c:pt idx="2539">
                  <c:v>44371.46698957176</c:v>
                </c:pt>
                <c:pt idx="2540">
                  <c:v>44371.535658958332</c:v>
                </c:pt>
                <c:pt idx="2541">
                  <c:v>44371.604328252317</c:v>
                </c:pt>
                <c:pt idx="2542">
                  <c:v>44371.672997604168</c:v>
                </c:pt>
                <c:pt idx="2543">
                  <c:v>44371.741666817128</c:v>
                </c:pt>
                <c:pt idx="2544">
                  <c:v>44371.810336180555</c:v>
                </c:pt>
                <c:pt idx="2545">
                  <c:v>44371.879006238429</c:v>
                </c:pt>
                <c:pt idx="2546">
                  <c:v>44371.947675914351</c:v>
                </c:pt>
                <c:pt idx="2547">
                  <c:v>44372.016345462966</c:v>
                </c:pt>
                <c:pt idx="2548">
                  <c:v>44372.085014756944</c:v>
                </c:pt>
                <c:pt idx="2549">
                  <c:v>44372.153683888886</c:v>
                </c:pt>
                <c:pt idx="2550">
                  <c:v>44372.222353634257</c:v>
                </c:pt>
                <c:pt idx="2551">
                  <c:v>44372.291023668979</c:v>
                </c:pt>
                <c:pt idx="2552">
                  <c:v>44372.359694155093</c:v>
                </c:pt>
                <c:pt idx="2553">
                  <c:v>44372.4283640625</c:v>
                </c:pt>
                <c:pt idx="2554">
                  <c:v>44372.497033587963</c:v>
                </c:pt>
                <c:pt idx="2555">
                  <c:v>44372.565702962966</c:v>
                </c:pt>
                <c:pt idx="2556">
                  <c:v>44372.63437226852</c:v>
                </c:pt>
                <c:pt idx="2557">
                  <c:v>44372.703041631947</c:v>
                </c:pt>
                <c:pt idx="2558">
                  <c:v>44372.771710682871</c:v>
                </c:pt>
                <c:pt idx="2559">
                  <c:v>44372.840380462963</c:v>
                </c:pt>
                <c:pt idx="2560">
                  <c:v>44372.909050358794</c:v>
                </c:pt>
                <c:pt idx="2561">
                  <c:v>44372.977719953706</c:v>
                </c:pt>
                <c:pt idx="2562">
                  <c:v>44373.046389502313</c:v>
                </c:pt>
                <c:pt idx="2563">
                  <c:v>44373.115058495372</c:v>
                </c:pt>
                <c:pt idx="2564">
                  <c:v>44373.183727928241</c:v>
                </c:pt>
                <c:pt idx="2565">
                  <c:v>44373.252397928241</c:v>
                </c:pt>
                <c:pt idx="2566">
                  <c:v>44373.321068344907</c:v>
                </c:pt>
                <c:pt idx="2567">
                  <c:v>44373.389738703707</c:v>
                </c:pt>
                <c:pt idx="2568">
                  <c:v>44373.458408495368</c:v>
                </c:pt>
                <c:pt idx="2569">
                  <c:v>44373.527077905092</c:v>
                </c:pt>
                <c:pt idx="2570">
                  <c:v>44373.595747210646</c:v>
                </c:pt>
                <c:pt idx="2571">
                  <c:v>44373.664416574073</c:v>
                </c:pt>
                <c:pt idx="2572">
                  <c:v>44373.73308583333</c:v>
                </c:pt>
                <c:pt idx="2573">
                  <c:v>44373.801755057873</c:v>
                </c:pt>
                <c:pt idx="2574">
                  <c:v>44373.870425069443</c:v>
                </c:pt>
                <c:pt idx="2575">
                  <c:v>44373.939094791669</c:v>
                </c:pt>
                <c:pt idx="2576">
                  <c:v>44374.007764351853</c:v>
                </c:pt>
                <c:pt idx="2577">
                  <c:v>44374.076433738424</c:v>
                </c:pt>
                <c:pt idx="2578">
                  <c:v>44374.145102731483</c:v>
                </c:pt>
                <c:pt idx="2579">
                  <c:v>44374.21377234954</c:v>
                </c:pt>
                <c:pt idx="2580">
                  <c:v>44374.282442314812</c:v>
                </c:pt>
                <c:pt idx="2581">
                  <c:v>44374.351112800927</c:v>
                </c:pt>
                <c:pt idx="2582">
                  <c:v>44374.41978271991</c:v>
                </c:pt>
                <c:pt idx="2583">
                  <c:v>44374.488452268517</c:v>
                </c:pt>
                <c:pt idx="2584">
                  <c:v>44374.557121585647</c:v>
                </c:pt>
                <c:pt idx="2585">
                  <c:v>44374.625790844904</c:v>
                </c:pt>
                <c:pt idx="2586">
                  <c:v>44374.694460150466</c:v>
                </c:pt>
                <c:pt idx="2587">
                  <c:v>44374.763129189814</c:v>
                </c:pt>
                <c:pt idx="2588">
                  <c:v>44374.831798842592</c:v>
                </c:pt>
                <c:pt idx="2589">
                  <c:v>44374.90046877315</c:v>
                </c:pt>
                <c:pt idx="2590">
                  <c:v>44374.969138321758</c:v>
                </c:pt>
                <c:pt idx="2591">
                  <c:v>44375.0378078125</c:v>
                </c:pt>
                <c:pt idx="2592">
                  <c:v>44375.106476851855</c:v>
                </c:pt>
                <c:pt idx="2593">
                  <c:v>44375.175146215275</c:v>
                </c:pt>
                <c:pt idx="2594">
                  <c:v>44375.243816145834</c:v>
                </c:pt>
                <c:pt idx="2595">
                  <c:v>44375.312486423609</c:v>
                </c:pt>
                <c:pt idx="2596">
                  <c:v>44375.38115681713</c:v>
                </c:pt>
                <c:pt idx="2597">
                  <c:v>44375.449826643518</c:v>
                </c:pt>
                <c:pt idx="2598">
                  <c:v>44375.518496053242</c:v>
                </c:pt>
                <c:pt idx="2599">
                  <c:v>44375.587165381941</c:v>
                </c:pt>
                <c:pt idx="2600">
                  <c:v>44375.655834722224</c:v>
                </c:pt>
                <c:pt idx="2601">
                  <c:v>44375.724504039354</c:v>
                </c:pt>
                <c:pt idx="2602">
                  <c:v>44375.793173124999</c:v>
                </c:pt>
                <c:pt idx="2603">
                  <c:v>44375.861843055558</c:v>
                </c:pt>
                <c:pt idx="2604">
                  <c:v>44375.930512800929</c:v>
                </c:pt>
                <c:pt idx="2605">
                  <c:v>44375.99918240741</c:v>
                </c:pt>
                <c:pt idx="2606">
                  <c:v>44376.067851851854</c:v>
                </c:pt>
                <c:pt idx="2607">
                  <c:v>44376.136520752312</c:v>
                </c:pt>
                <c:pt idx="2608">
                  <c:v>44376.205190266206</c:v>
                </c:pt>
                <c:pt idx="2609">
                  <c:v>44376.273860208334</c:v>
                </c:pt>
                <c:pt idx="2610">
                  <c:v>44376.342530694441</c:v>
                </c:pt>
                <c:pt idx="2611">
                  <c:v>44376.411200694442</c:v>
                </c:pt>
                <c:pt idx="2612">
                  <c:v>44376.479870266201</c:v>
                </c:pt>
                <c:pt idx="2613">
                  <c:v>44376.548539560186</c:v>
                </c:pt>
                <c:pt idx="2614">
                  <c:v>44376.617208773147</c:v>
                </c:pt>
                <c:pt idx="2615">
                  <c:v>44376.68587804398</c:v>
                </c:pt>
                <c:pt idx="2616">
                  <c:v>44376.754547083336</c:v>
                </c:pt>
                <c:pt idx="2617">
                  <c:v>44376.823216608798</c:v>
                </c:pt>
                <c:pt idx="2618">
                  <c:v>44376.891886562502</c:v>
                </c:pt>
                <c:pt idx="2619">
                  <c:v>44376.960556099541</c:v>
                </c:pt>
                <c:pt idx="2620">
                  <c:v>44377.029225543978</c:v>
                </c:pt>
                <c:pt idx="2621">
                  <c:v>44377.097894641207</c:v>
                </c:pt>
                <c:pt idx="2622">
                  <c:v>44377.166563888888</c:v>
                </c:pt>
                <c:pt idx="2623">
                  <c:v>44377.235233726853</c:v>
                </c:pt>
                <c:pt idx="2624">
                  <c:v>44377.303903854168</c:v>
                </c:pt>
                <c:pt idx="2625">
                  <c:v>44377.372574259258</c:v>
                </c:pt>
                <c:pt idx="2626">
                  <c:v>44377.441244085647</c:v>
                </c:pt>
                <c:pt idx="2627">
                  <c:v>44377.509913495371</c:v>
                </c:pt>
                <c:pt idx="2628">
                  <c:v>44377.578582824077</c:v>
                </c:pt>
                <c:pt idx="2629">
                  <c:v>44377.647252118055</c:v>
                </c:pt>
                <c:pt idx="2630">
                  <c:v>44377.715921446761</c:v>
                </c:pt>
                <c:pt idx="2631">
                  <c:v>44377.784590451389</c:v>
                </c:pt>
                <c:pt idx="2632">
                  <c:v>44377.853260289354</c:v>
                </c:pt>
                <c:pt idx="2633">
                  <c:v>44377.921930046294</c:v>
                </c:pt>
                <c:pt idx="2634">
                  <c:v>44377.990599641205</c:v>
                </c:pt>
                <c:pt idx="2635">
                  <c:v>44378.059269108795</c:v>
                </c:pt>
                <c:pt idx="2636">
                  <c:v>44378.127937974539</c:v>
                </c:pt>
                <c:pt idx="2637">
                  <c:v>44378.196607418984</c:v>
                </c:pt>
                <c:pt idx="2638">
                  <c:v>44378.265277349536</c:v>
                </c:pt>
                <c:pt idx="2639">
                  <c:v>44378.333947800929</c:v>
                </c:pt>
                <c:pt idx="2640">
                  <c:v>44378.402617916669</c:v>
                </c:pt>
                <c:pt idx="2641">
                  <c:v>44378.471287534725</c:v>
                </c:pt>
                <c:pt idx="2642">
                  <c:v>44378.539956828703</c:v>
                </c:pt>
                <c:pt idx="2643">
                  <c:v>44378.608626018518</c:v>
                </c:pt>
                <c:pt idx="2644">
                  <c:v>44378.677295277776</c:v>
                </c:pt>
                <c:pt idx="2645">
                  <c:v>44378.745964351852</c:v>
                </c:pt>
                <c:pt idx="2646">
                  <c:v>44378.814633715279</c:v>
                </c:pt>
                <c:pt idx="2647">
                  <c:v>44378.883303680559</c:v>
                </c:pt>
                <c:pt idx="2648">
                  <c:v>44378.951973229166</c:v>
                </c:pt>
                <c:pt idx="2649">
                  <c:v>44379.020642662035</c:v>
                </c:pt>
                <c:pt idx="2650">
                  <c:v>44379.089311828706</c:v>
                </c:pt>
                <c:pt idx="2651">
                  <c:v>44379.157980925927</c:v>
                </c:pt>
                <c:pt idx="2652">
                  <c:v>44379.226650648146</c:v>
                </c:pt>
                <c:pt idx="2653">
                  <c:v>44379.295320625002</c:v>
                </c:pt>
                <c:pt idx="2654">
                  <c:v>44379.363991018516</c:v>
                </c:pt>
                <c:pt idx="2655">
                  <c:v>44379.432660833336</c:v>
                </c:pt>
                <c:pt idx="2656">
                  <c:v>44379.501330254629</c:v>
                </c:pt>
                <c:pt idx="2657">
                  <c:v>44379.569999548614</c:v>
                </c:pt>
                <c:pt idx="2658">
                  <c:v>44379.63866877315</c:v>
                </c:pt>
                <c:pt idx="2659">
                  <c:v>44379.707338067128</c:v>
                </c:pt>
                <c:pt idx="2660">
                  <c:v>44379.776007025466</c:v>
                </c:pt>
                <c:pt idx="2661">
                  <c:v>44379.844676747685</c:v>
                </c:pt>
                <c:pt idx="2662">
                  <c:v>44379.913346527777</c:v>
                </c:pt>
                <c:pt idx="2663">
                  <c:v>44379.98201605324</c:v>
                </c:pt>
                <c:pt idx="2664">
                  <c:v>44380.050685520837</c:v>
                </c:pt>
                <c:pt idx="2665">
                  <c:v>44380.11935439815</c:v>
                </c:pt>
                <c:pt idx="2666">
                  <c:v>44380.188023761577</c:v>
                </c:pt>
                <c:pt idx="2667">
                  <c:v>44380.256693680552</c:v>
                </c:pt>
                <c:pt idx="2668">
                  <c:v>44380.325364050928</c:v>
                </c:pt>
                <c:pt idx="2669">
                  <c:v>44380.394034259261</c:v>
                </c:pt>
                <c:pt idx="2670">
                  <c:v>44380.462703923607</c:v>
                </c:pt>
                <c:pt idx="2671">
                  <c:v>44380.531373229169</c:v>
                </c:pt>
                <c:pt idx="2672">
                  <c:v>44380.600042418984</c:v>
                </c:pt>
                <c:pt idx="2673">
                  <c:v>44380.668711666665</c:v>
                </c:pt>
                <c:pt idx="2674">
                  <c:v>44380.737380810184</c:v>
                </c:pt>
                <c:pt idx="2675">
                  <c:v>44380.806049999999</c:v>
                </c:pt>
                <c:pt idx="2676">
                  <c:v>44380.874719930558</c:v>
                </c:pt>
                <c:pt idx="2677">
                  <c:v>44380.943389525462</c:v>
                </c:pt>
                <c:pt idx="2678">
                  <c:v>44381.012058981483</c:v>
                </c:pt>
                <c:pt idx="2679">
                  <c:v>44381.080728217596</c:v>
                </c:pt>
                <c:pt idx="2680">
                  <c:v>44381.14939716435</c:v>
                </c:pt>
                <c:pt idx="2681">
                  <c:v>44381.218066747686</c:v>
                </c:pt>
                <c:pt idx="2682">
                  <c:v>44381.286736631948</c:v>
                </c:pt>
                <c:pt idx="2683">
                  <c:v>44381.355407013885</c:v>
                </c:pt>
                <c:pt idx="2684">
                  <c:v>44381.424076817129</c:v>
                </c:pt>
                <c:pt idx="2685">
                  <c:v>44381.492746249998</c:v>
                </c:pt>
                <c:pt idx="2686">
                  <c:v>44381.56141548611</c:v>
                </c:pt>
                <c:pt idx="2687">
                  <c:v>44381.63008466435</c:v>
                </c:pt>
                <c:pt idx="2688">
                  <c:v>44381.698753900462</c:v>
                </c:pt>
                <c:pt idx="2689">
                  <c:v>44381.767422835648</c:v>
                </c:pt>
                <c:pt idx="2690">
                  <c:v>44381.836092442129</c:v>
                </c:pt>
                <c:pt idx="2691">
                  <c:v>44381.904762256941</c:v>
                </c:pt>
                <c:pt idx="2692">
                  <c:v>44381.973431712962</c:v>
                </c:pt>
                <c:pt idx="2693">
                  <c:v>44382.042101134262</c:v>
                </c:pt>
                <c:pt idx="2694">
                  <c:v>44382.110770046296</c:v>
                </c:pt>
                <c:pt idx="2695">
                  <c:v>44382.179439340274</c:v>
                </c:pt>
                <c:pt idx="2696">
                  <c:v>44382.24810921296</c:v>
                </c:pt>
                <c:pt idx="2697">
                  <c:v>44382.316779456021</c:v>
                </c:pt>
                <c:pt idx="2698">
                  <c:v>44382.385449745372</c:v>
                </c:pt>
                <c:pt idx="2699">
                  <c:v>44382.454119444446</c:v>
                </c:pt>
                <c:pt idx="2700">
                  <c:v>44382.52278875</c:v>
                </c:pt>
                <c:pt idx="2701">
                  <c:v>44382.591457962961</c:v>
                </c:pt>
                <c:pt idx="2702">
                  <c:v>44382.660127222225</c:v>
                </c:pt>
                <c:pt idx="2703">
                  <c:v>44382.728796412041</c:v>
                </c:pt>
                <c:pt idx="2704">
                  <c:v>44382.797465462965</c:v>
                </c:pt>
                <c:pt idx="2705">
                  <c:v>44382.866135335651</c:v>
                </c:pt>
                <c:pt idx="2706">
                  <c:v>44382.934804976852</c:v>
                </c:pt>
                <c:pt idx="2707">
                  <c:v>44383.003474456018</c:v>
                </c:pt>
                <c:pt idx="2708">
                  <c:v>44383.072143773148</c:v>
                </c:pt>
                <c:pt idx="2709">
                  <c:v>44383.14081261574</c:v>
                </c:pt>
                <c:pt idx="2710">
                  <c:v>44383.209482071761</c:v>
                </c:pt>
                <c:pt idx="2711">
                  <c:v>44383.278151921295</c:v>
                </c:pt>
                <c:pt idx="2712">
                  <c:v>44383.346822314816</c:v>
                </c:pt>
                <c:pt idx="2713">
                  <c:v>44383.415492164349</c:v>
                </c:pt>
                <c:pt idx="2714">
                  <c:v>44383.484161631946</c:v>
                </c:pt>
                <c:pt idx="2715">
                  <c:v>44383.552830833331</c:v>
                </c:pt>
                <c:pt idx="2716">
                  <c:v>44383.62149996528</c:v>
                </c:pt>
                <c:pt idx="2717">
                  <c:v>44383.690169166664</c:v>
                </c:pt>
                <c:pt idx="2718">
                  <c:v>44383.75883810185</c:v>
                </c:pt>
                <c:pt idx="2719">
                  <c:v>44383.827507592592</c:v>
                </c:pt>
                <c:pt idx="2720">
                  <c:v>44383.896177442133</c:v>
                </c:pt>
                <c:pt idx="2721">
                  <c:v>44383.964846875002</c:v>
                </c:pt>
                <c:pt idx="2722">
                  <c:v>44384.033516261574</c:v>
                </c:pt>
                <c:pt idx="2723">
                  <c:v>44384.102185231481</c:v>
                </c:pt>
                <c:pt idx="2724">
                  <c:v>44384.170854444441</c:v>
                </c:pt>
                <c:pt idx="2725">
                  <c:v>44384.239524236109</c:v>
                </c:pt>
                <c:pt idx="2726">
                  <c:v>44384.308194340279</c:v>
                </c:pt>
                <c:pt idx="2727">
                  <c:v>44384.376864664351</c:v>
                </c:pt>
                <c:pt idx="2728">
                  <c:v>44384.445534386577</c:v>
                </c:pt>
                <c:pt idx="2729">
                  <c:v>44384.514203715276</c:v>
                </c:pt>
                <c:pt idx="2730">
                  <c:v>44384.582872951389</c:v>
                </c:pt>
                <c:pt idx="2731">
                  <c:v>44384.651542187501</c:v>
                </c:pt>
                <c:pt idx="2732">
                  <c:v>44384.720211423613</c:v>
                </c:pt>
                <c:pt idx="2733">
                  <c:v>44384.788880370368</c:v>
                </c:pt>
                <c:pt idx="2734">
                  <c:v>44384.857550162036</c:v>
                </c:pt>
                <c:pt idx="2735">
                  <c:v>44384.926219837966</c:v>
                </c:pt>
                <c:pt idx="2736">
                  <c:v>44384.994889340276</c:v>
                </c:pt>
                <c:pt idx="2737">
                  <c:v>44385.063558715279</c:v>
                </c:pt>
                <c:pt idx="2738">
                  <c:v>44385.132227511574</c:v>
                </c:pt>
                <c:pt idx="2739">
                  <c:v>44385.200896886578</c:v>
                </c:pt>
                <c:pt idx="2740">
                  <c:v>44385.269566747687</c:v>
                </c:pt>
                <c:pt idx="2741">
                  <c:v>44385.338237129632</c:v>
                </c:pt>
                <c:pt idx="2742">
                  <c:v>44385.406907094904</c:v>
                </c:pt>
                <c:pt idx="2743">
                  <c:v>44385.475576608798</c:v>
                </c:pt>
                <c:pt idx="2744">
                  <c:v>44385.544245810182</c:v>
                </c:pt>
                <c:pt idx="2745">
                  <c:v>44385.612914930556</c:v>
                </c:pt>
                <c:pt idx="2746">
                  <c:v>44385.681584097219</c:v>
                </c:pt>
                <c:pt idx="2747">
                  <c:v>44385.750253078702</c:v>
                </c:pt>
                <c:pt idx="2748">
                  <c:v>44385.818922430553</c:v>
                </c:pt>
                <c:pt idx="2749">
                  <c:v>44385.887592314815</c:v>
                </c:pt>
                <c:pt idx="2750">
                  <c:v>44385.956261770836</c:v>
                </c:pt>
                <c:pt idx="2751">
                  <c:v>44386.024931122687</c:v>
                </c:pt>
                <c:pt idx="2752">
                  <c:v>44386.093600173612</c:v>
                </c:pt>
                <c:pt idx="2753">
                  <c:v>44386.162269270833</c:v>
                </c:pt>
                <c:pt idx="2754">
                  <c:v>44386.230938969908</c:v>
                </c:pt>
                <c:pt idx="2755">
                  <c:v>44386.299608935187</c:v>
                </c:pt>
                <c:pt idx="2756">
                  <c:v>44386.368279259259</c:v>
                </c:pt>
                <c:pt idx="2757">
                  <c:v>44386.436948993054</c:v>
                </c:pt>
                <c:pt idx="2758">
                  <c:v>44386.505618333336</c:v>
                </c:pt>
                <c:pt idx="2759">
                  <c:v>44386.574287569441</c:v>
                </c:pt>
                <c:pt idx="2760">
                  <c:v>44386.642956759257</c:v>
                </c:pt>
                <c:pt idx="2761">
                  <c:v>44386.711625983793</c:v>
                </c:pt>
                <c:pt idx="2762">
                  <c:v>44386.780294884258</c:v>
                </c:pt>
                <c:pt idx="2763">
                  <c:v>44386.848964583332</c:v>
                </c:pt>
                <c:pt idx="2764">
                  <c:v>44386.917634282407</c:v>
                </c:pt>
                <c:pt idx="2765">
                  <c:v>44386.986303761572</c:v>
                </c:pt>
                <c:pt idx="2766">
                  <c:v>44387.05497315972</c:v>
                </c:pt>
                <c:pt idx="2767">
                  <c:v>44387.123641944447</c:v>
                </c:pt>
                <c:pt idx="2768">
                  <c:v>44387.192311273146</c:v>
                </c:pt>
                <c:pt idx="2769">
                  <c:v>44387.260981122687</c:v>
                </c:pt>
                <c:pt idx="2770">
                  <c:v>44387.32965146991</c:v>
                </c:pt>
                <c:pt idx="2771">
                  <c:v>44387.398321562498</c:v>
                </c:pt>
                <c:pt idx="2772">
                  <c:v>44387.466991122688</c:v>
                </c:pt>
                <c:pt idx="2773">
                  <c:v>44387.535660335649</c:v>
                </c:pt>
                <c:pt idx="2774">
                  <c:v>44387.604329456015</c:v>
                </c:pt>
                <c:pt idx="2775">
                  <c:v>44387.672998634262</c:v>
                </c:pt>
                <c:pt idx="2776">
                  <c:v>44387.741667662034</c:v>
                </c:pt>
                <c:pt idx="2777">
                  <c:v>44387.810336863426</c:v>
                </c:pt>
                <c:pt idx="2778">
                  <c:v>44387.879006747688</c:v>
                </c:pt>
                <c:pt idx="2779">
                  <c:v>44387.947676249998</c:v>
                </c:pt>
                <c:pt idx="2780">
                  <c:v>44388.016345601849</c:v>
                </c:pt>
                <c:pt idx="2781">
                  <c:v>44388.085014733799</c:v>
                </c:pt>
                <c:pt idx="2782">
                  <c:v>44388.153683680554</c:v>
                </c:pt>
                <c:pt idx="2783">
                  <c:v>44388.222353263889</c:v>
                </c:pt>
                <c:pt idx="2784">
                  <c:v>44388.291023113423</c:v>
                </c:pt>
                <c:pt idx="2785">
                  <c:v>44388.359693425926</c:v>
                </c:pt>
                <c:pt idx="2786">
                  <c:v>44388.428363159721</c:v>
                </c:pt>
                <c:pt idx="2787">
                  <c:v>44388.497032511572</c:v>
                </c:pt>
                <c:pt idx="2788">
                  <c:v>44388.565701701387</c:v>
                </c:pt>
                <c:pt idx="2789">
                  <c:v>44388.63437083333</c:v>
                </c:pt>
                <c:pt idx="2790">
                  <c:v>44388.703040023145</c:v>
                </c:pt>
                <c:pt idx="2791">
                  <c:v>44388.771708888889</c:v>
                </c:pt>
                <c:pt idx="2792">
                  <c:v>44388.84037849537</c:v>
                </c:pt>
                <c:pt idx="2793">
                  <c:v>44388.90904820602</c:v>
                </c:pt>
                <c:pt idx="2794">
                  <c:v>44388.977717627313</c:v>
                </c:pt>
                <c:pt idx="2795">
                  <c:v>44389.046387002316</c:v>
                </c:pt>
                <c:pt idx="2796">
                  <c:v>44389.115055821756</c:v>
                </c:pt>
                <c:pt idx="2797">
                  <c:v>44389.18372508102</c:v>
                </c:pt>
                <c:pt idx="2798">
                  <c:v>44389.252394907409</c:v>
                </c:pt>
                <c:pt idx="2799">
                  <c:v>44389.321065138887</c:v>
                </c:pt>
                <c:pt idx="2800">
                  <c:v>44389.389735324075</c:v>
                </c:pt>
                <c:pt idx="2801">
                  <c:v>44389.458404942132</c:v>
                </c:pt>
                <c:pt idx="2802">
                  <c:v>44389.527074166668</c:v>
                </c:pt>
                <c:pt idx="2803">
                  <c:v>44389.595743298611</c:v>
                </c:pt>
                <c:pt idx="2804">
                  <c:v>44389.664412488426</c:v>
                </c:pt>
                <c:pt idx="2805">
                  <c:v>44389.733081585648</c:v>
                </c:pt>
                <c:pt idx="2806">
                  <c:v>44389.801750625003</c:v>
                </c:pt>
                <c:pt idx="2807">
                  <c:v>44389.870420462961</c:v>
                </c:pt>
                <c:pt idx="2808">
                  <c:v>44389.93909</c:v>
                </c:pt>
                <c:pt idx="2809">
                  <c:v>44390.007759398148</c:v>
                </c:pt>
                <c:pt idx="2810">
                  <c:v>44390.076428611108</c:v>
                </c:pt>
                <c:pt idx="2811">
                  <c:v>44390.145097418979</c:v>
                </c:pt>
                <c:pt idx="2812">
                  <c:v>44390.213766863424</c:v>
                </c:pt>
                <c:pt idx="2813">
                  <c:v>44390.282436643516</c:v>
                </c:pt>
                <c:pt idx="2814">
                  <c:v>44390.351106956019</c:v>
                </c:pt>
                <c:pt idx="2815">
                  <c:v>44390.419776712966</c:v>
                </c:pt>
                <c:pt idx="2816">
                  <c:v>44390.488446076386</c:v>
                </c:pt>
                <c:pt idx="2817">
                  <c:v>44390.557115231481</c:v>
                </c:pt>
                <c:pt idx="2818">
                  <c:v>44390.625784305557</c:v>
                </c:pt>
                <c:pt idx="2819">
                  <c:v>44390.694453449076</c:v>
                </c:pt>
                <c:pt idx="2820">
                  <c:v>44390.763122314813</c:v>
                </c:pt>
                <c:pt idx="2821">
                  <c:v>44390.831791793978</c:v>
                </c:pt>
                <c:pt idx="2822">
                  <c:v>44390.90046153935</c:v>
                </c:pt>
                <c:pt idx="2823">
                  <c:v>44390.969130914353</c:v>
                </c:pt>
                <c:pt idx="2824">
                  <c:v>44391.037800231483</c:v>
                </c:pt>
                <c:pt idx="2825">
                  <c:v>44391.10646909722</c:v>
                </c:pt>
                <c:pt idx="2826">
                  <c:v>44391.175138287035</c:v>
                </c:pt>
                <c:pt idx="2827">
                  <c:v>44391.243808043982</c:v>
                </c:pt>
                <c:pt idx="2828">
                  <c:v>44391.312478148146</c:v>
                </c:pt>
                <c:pt idx="2829">
                  <c:v>44391.381148379631</c:v>
                </c:pt>
                <c:pt idx="2830">
                  <c:v>44391.449818020832</c:v>
                </c:pt>
                <c:pt idx="2831">
                  <c:v>44391.518487256944</c:v>
                </c:pt>
                <c:pt idx="2832">
                  <c:v>44391.587156412039</c:v>
                </c:pt>
                <c:pt idx="2833">
                  <c:v>44391.655825590278</c:v>
                </c:pt>
                <c:pt idx="2834">
                  <c:v>44391.724494722221</c:v>
                </c:pt>
                <c:pt idx="2835">
                  <c:v>44391.793163645831</c:v>
                </c:pt>
                <c:pt idx="2836">
                  <c:v>44391.861833402778</c:v>
                </c:pt>
                <c:pt idx="2837">
                  <c:v>44391.930502974537</c:v>
                </c:pt>
                <c:pt idx="2838">
                  <c:v>44391.999172407406</c:v>
                </c:pt>
                <c:pt idx="2839">
                  <c:v>44392.067841678239</c:v>
                </c:pt>
                <c:pt idx="2840">
                  <c:v>44392.136510405093</c:v>
                </c:pt>
                <c:pt idx="2841">
                  <c:v>44392.205179745368</c:v>
                </c:pt>
                <c:pt idx="2842">
                  <c:v>44392.273849513891</c:v>
                </c:pt>
                <c:pt idx="2843">
                  <c:v>44392.342519826387</c:v>
                </c:pt>
                <c:pt idx="2844">
                  <c:v>44392.411189652776</c:v>
                </c:pt>
                <c:pt idx="2845">
                  <c:v>44392.479859050924</c:v>
                </c:pt>
                <c:pt idx="2846">
                  <c:v>44392.548528171297</c:v>
                </c:pt>
                <c:pt idx="2847">
                  <c:v>44392.617197222222</c:v>
                </c:pt>
                <c:pt idx="2848">
                  <c:v>44392.685866319443</c:v>
                </c:pt>
                <c:pt idx="2849">
                  <c:v>44392.754535196756</c:v>
                </c:pt>
                <c:pt idx="2850">
                  <c:v>44392.823204537039</c:v>
                </c:pt>
                <c:pt idx="2851">
                  <c:v>44392.891874317131</c:v>
                </c:pt>
                <c:pt idx="2852">
                  <c:v>44392.960543680558</c:v>
                </c:pt>
                <c:pt idx="2853">
                  <c:v>44393.02921296296</c:v>
                </c:pt>
                <c:pt idx="2854">
                  <c:v>44393.097881886577</c:v>
                </c:pt>
                <c:pt idx="2855">
                  <c:v>44393.166550960646</c:v>
                </c:pt>
                <c:pt idx="2856">
                  <c:v>44393.235220625</c:v>
                </c:pt>
                <c:pt idx="2857">
                  <c:v>44393.303890578703</c:v>
                </c:pt>
                <c:pt idx="2858">
                  <c:v>44393.372560810189</c:v>
                </c:pt>
                <c:pt idx="2859">
                  <c:v>44393.441230462966</c:v>
                </c:pt>
                <c:pt idx="2860">
                  <c:v>44393.509899710647</c:v>
                </c:pt>
                <c:pt idx="2861">
                  <c:v>44393.578568865742</c:v>
                </c:pt>
                <c:pt idx="2862">
                  <c:v>44393.647237986108</c:v>
                </c:pt>
                <c:pt idx="2863">
                  <c:v>44393.715907141202</c:v>
                </c:pt>
                <c:pt idx="2864">
                  <c:v>44393.784575972219</c:v>
                </c:pt>
                <c:pt idx="2865">
                  <c:v>44393.853245636572</c:v>
                </c:pt>
                <c:pt idx="2866">
                  <c:v>44393.921915231484</c:v>
                </c:pt>
                <c:pt idx="2867">
                  <c:v>44393.9905846412</c:v>
                </c:pt>
                <c:pt idx="2868">
                  <c:v>44394.059253946762</c:v>
                </c:pt>
                <c:pt idx="2869">
                  <c:v>44394.127922650463</c:v>
                </c:pt>
                <c:pt idx="2870">
                  <c:v>44394.19659190972</c:v>
                </c:pt>
                <c:pt idx="2871">
                  <c:v>44394.265261678243</c:v>
                </c:pt>
                <c:pt idx="2872">
                  <c:v>44394.333931956018</c:v>
                </c:pt>
                <c:pt idx="2873">
                  <c:v>44394.402601898146</c:v>
                </c:pt>
                <c:pt idx="2874">
                  <c:v>44394.471271342591</c:v>
                </c:pt>
                <c:pt idx="2875">
                  <c:v>44394.539940462964</c:v>
                </c:pt>
                <c:pt idx="2876">
                  <c:v>44394.608609479168</c:v>
                </c:pt>
                <c:pt idx="2877">
                  <c:v>44394.677278564814</c:v>
                </c:pt>
                <c:pt idx="2878">
                  <c:v>44394.745947465279</c:v>
                </c:pt>
                <c:pt idx="2879">
                  <c:v>44394.814616655094</c:v>
                </c:pt>
                <c:pt idx="2880">
                  <c:v>44394.883286446762</c:v>
                </c:pt>
                <c:pt idx="2881">
                  <c:v>44394.951955833334</c:v>
                </c:pt>
                <c:pt idx="2882">
                  <c:v>44395.020625092591</c:v>
                </c:pt>
                <c:pt idx="2883">
                  <c:v>44395.08929408565</c:v>
                </c:pt>
                <c:pt idx="2884">
                  <c:v>44395.15796300926</c:v>
                </c:pt>
                <c:pt idx="2885">
                  <c:v>44395.226632557868</c:v>
                </c:pt>
                <c:pt idx="2886">
                  <c:v>44395.295302361112</c:v>
                </c:pt>
                <c:pt idx="2887">
                  <c:v>44395.36397259259</c:v>
                </c:pt>
                <c:pt idx="2888">
                  <c:v>44395.432642222222</c:v>
                </c:pt>
                <c:pt idx="2889">
                  <c:v>44395.50131146991</c:v>
                </c:pt>
                <c:pt idx="2890">
                  <c:v>44395.569980590277</c:v>
                </c:pt>
                <c:pt idx="2891">
                  <c:v>44395.638649652778</c:v>
                </c:pt>
                <c:pt idx="2892">
                  <c:v>44395.707318773151</c:v>
                </c:pt>
                <c:pt idx="2893">
                  <c:v>44395.77598755787</c:v>
                </c:pt>
                <c:pt idx="2894">
                  <c:v>44395.844657106485</c:v>
                </c:pt>
                <c:pt idx="2895">
                  <c:v>44395.913326712965</c:v>
                </c:pt>
                <c:pt idx="2896">
                  <c:v>44395.981996076385</c:v>
                </c:pt>
                <c:pt idx="2897">
                  <c:v>44396.050665358795</c:v>
                </c:pt>
                <c:pt idx="2898">
                  <c:v>44396.119334062503</c:v>
                </c:pt>
                <c:pt idx="2899">
                  <c:v>44396.188003263887</c:v>
                </c:pt>
                <c:pt idx="2900">
                  <c:v>44396.256672997682</c:v>
                </c:pt>
                <c:pt idx="2901">
                  <c:v>44396.325343194447</c:v>
                </c:pt>
                <c:pt idx="2902">
                  <c:v>44396.394013240744</c:v>
                </c:pt>
                <c:pt idx="2903">
                  <c:v>44396.462682731479</c:v>
                </c:pt>
                <c:pt idx="2904">
                  <c:v>44396.531351863428</c:v>
                </c:pt>
                <c:pt idx="2905">
                  <c:v>44396.600020879632</c:v>
                </c:pt>
                <c:pt idx="2906">
                  <c:v>44396.668689965278</c:v>
                </c:pt>
                <c:pt idx="2907">
                  <c:v>44396.737358923609</c:v>
                </c:pt>
                <c:pt idx="2908">
                  <c:v>44396.806027951388</c:v>
                </c:pt>
                <c:pt idx="2909">
                  <c:v>44396.874697708336</c:v>
                </c:pt>
                <c:pt idx="2910">
                  <c:v>44396.943367129628</c:v>
                </c:pt>
                <c:pt idx="2911">
                  <c:v>44397.012036412038</c:v>
                </c:pt>
                <c:pt idx="2912">
                  <c:v>44397.080705486114</c:v>
                </c:pt>
                <c:pt idx="2913">
                  <c:v>44397.149374259257</c:v>
                </c:pt>
                <c:pt idx="2914">
                  <c:v>44397.218043668981</c:v>
                </c:pt>
                <c:pt idx="2915">
                  <c:v>44397.286713379632</c:v>
                </c:pt>
                <c:pt idx="2916">
                  <c:v>44397.355383587965</c:v>
                </c:pt>
                <c:pt idx="2917">
                  <c:v>44397.424053229166</c:v>
                </c:pt>
                <c:pt idx="2918">
                  <c:v>44397.492722488423</c:v>
                </c:pt>
                <c:pt idx="2919">
                  <c:v>44397.5613915625</c:v>
                </c:pt>
                <c:pt idx="2920">
                  <c:v>44397.630060555559</c:v>
                </c:pt>
                <c:pt idx="2921">
                  <c:v>44397.698729629628</c:v>
                </c:pt>
                <c:pt idx="2922">
                  <c:v>44397.767398391203</c:v>
                </c:pt>
                <c:pt idx="2923">
                  <c:v>44397.836067835648</c:v>
                </c:pt>
                <c:pt idx="2924">
                  <c:v>44397.904737476849</c:v>
                </c:pt>
                <c:pt idx="2925">
                  <c:v>44397.973406770834</c:v>
                </c:pt>
                <c:pt idx="2926">
                  <c:v>44398.042076018515</c:v>
                </c:pt>
                <c:pt idx="2927">
                  <c:v>44398.110744756945</c:v>
                </c:pt>
                <c:pt idx="2928">
                  <c:v>44398.179413888887</c:v>
                </c:pt>
                <c:pt idx="2929">
                  <c:v>44398.248083587961</c:v>
                </c:pt>
                <c:pt idx="2930">
                  <c:v>44398.316753657411</c:v>
                </c:pt>
                <c:pt idx="2931">
                  <c:v>44398.38542377315</c:v>
                </c:pt>
                <c:pt idx="2932">
                  <c:v>44398.454093310182</c:v>
                </c:pt>
                <c:pt idx="2933">
                  <c:v>44398.5227624537</c:v>
                </c:pt>
                <c:pt idx="2934">
                  <c:v>44398.591431504632</c:v>
                </c:pt>
                <c:pt idx="2935">
                  <c:v>44398.660100590278</c:v>
                </c:pt>
                <c:pt idx="2936">
                  <c:v>44398.728769618057</c:v>
                </c:pt>
                <c:pt idx="2937">
                  <c:v>44398.79743849537</c:v>
                </c:pt>
                <c:pt idx="2938">
                  <c:v>44398.866108206021</c:v>
                </c:pt>
                <c:pt idx="2939">
                  <c:v>44398.93477767361</c:v>
                </c:pt>
                <c:pt idx="2940">
                  <c:v>44399.00344699074</c:v>
                </c:pt>
                <c:pt idx="2941">
                  <c:v>44399.072116145835</c:v>
                </c:pt>
                <c:pt idx="2942">
                  <c:v>44399.140784814816</c:v>
                </c:pt>
                <c:pt idx="2943">
                  <c:v>44399.209454108794</c:v>
                </c:pt>
                <c:pt idx="2944">
                  <c:v>44399.278123796299</c:v>
                </c:pt>
                <c:pt idx="2945">
                  <c:v>44399.346794016201</c:v>
                </c:pt>
                <c:pt idx="2946">
                  <c:v>44399.415463703706</c:v>
                </c:pt>
                <c:pt idx="2947">
                  <c:v>44399.484132997684</c:v>
                </c:pt>
                <c:pt idx="2948">
                  <c:v>44399.552802048609</c:v>
                </c:pt>
                <c:pt idx="2949">
                  <c:v>44399.621471018516</c:v>
                </c:pt>
                <c:pt idx="2950">
                  <c:v>44399.690140046296</c:v>
                </c:pt>
                <c:pt idx="2951">
                  <c:v>44399.758808819446</c:v>
                </c:pt>
                <c:pt idx="2952">
                  <c:v>44399.827478148145</c:v>
                </c:pt>
                <c:pt idx="2953">
                  <c:v>44399.89614783565</c:v>
                </c:pt>
                <c:pt idx="2954">
                  <c:v>44399.964817106484</c:v>
                </c:pt>
                <c:pt idx="2955">
                  <c:v>44400.033486319444</c:v>
                </c:pt>
                <c:pt idx="2956">
                  <c:v>44400.102155127315</c:v>
                </c:pt>
                <c:pt idx="2957">
                  <c:v>44400.17082417824</c:v>
                </c:pt>
                <c:pt idx="2958">
                  <c:v>44400.239493807872</c:v>
                </c:pt>
                <c:pt idx="2959">
                  <c:v>44400.30816375</c:v>
                </c:pt>
                <c:pt idx="2960">
                  <c:v>44400.376833912036</c:v>
                </c:pt>
                <c:pt idx="2961">
                  <c:v>44400.445503483796</c:v>
                </c:pt>
                <c:pt idx="2962">
                  <c:v>44400.51417263889</c:v>
                </c:pt>
                <c:pt idx="2963">
                  <c:v>44400.58284171296</c:v>
                </c:pt>
                <c:pt idx="2964">
                  <c:v>44400.651510787036</c:v>
                </c:pt>
                <c:pt idx="2965">
                  <c:v>44400.720179861113</c:v>
                </c:pt>
                <c:pt idx="2966">
                  <c:v>44400.788848645832</c:v>
                </c:pt>
                <c:pt idx="2967">
                  <c:v>44400.857518275465</c:v>
                </c:pt>
                <c:pt idx="2968">
                  <c:v>44400.926187789351</c:v>
                </c:pt>
                <c:pt idx="2969">
                  <c:v>44400.994857141202</c:v>
                </c:pt>
                <c:pt idx="2970">
                  <c:v>44401.06352635417</c:v>
                </c:pt>
                <c:pt idx="2971">
                  <c:v>44401.132194976853</c:v>
                </c:pt>
                <c:pt idx="2972">
                  <c:v>44401.20086420139</c:v>
                </c:pt>
                <c:pt idx="2973">
                  <c:v>44401.269533900464</c:v>
                </c:pt>
                <c:pt idx="2974">
                  <c:v>44401.338204120373</c:v>
                </c:pt>
                <c:pt idx="2975">
                  <c:v>44401.40687392361</c:v>
                </c:pt>
                <c:pt idx="2976">
                  <c:v>44401.475543275461</c:v>
                </c:pt>
                <c:pt idx="2977">
                  <c:v>44401.544212326386</c:v>
                </c:pt>
                <c:pt idx="2978">
                  <c:v>44401.612881284724</c:v>
                </c:pt>
                <c:pt idx="2979">
                  <c:v>44401.681550289351</c:v>
                </c:pt>
                <c:pt idx="2980">
                  <c:v>44401.750219108799</c:v>
                </c:pt>
                <c:pt idx="2981">
                  <c:v>44401.818888298614</c:v>
                </c:pt>
                <c:pt idx="2982">
                  <c:v>44401.887558020833</c:v>
                </c:pt>
                <c:pt idx="2983">
                  <c:v>44401.956227314811</c:v>
                </c:pt>
                <c:pt idx="2984">
                  <c:v>44402.024896516203</c:v>
                </c:pt>
                <c:pt idx="2985">
                  <c:v>44402.093565405092</c:v>
                </c:pt>
                <c:pt idx="2986">
                  <c:v>44402.162234340278</c:v>
                </c:pt>
                <c:pt idx="2987">
                  <c:v>44402.230903877316</c:v>
                </c:pt>
                <c:pt idx="2988">
                  <c:v>44402.299573680553</c:v>
                </c:pt>
                <c:pt idx="2989">
                  <c:v>44402.368243842589</c:v>
                </c:pt>
                <c:pt idx="2990">
                  <c:v>44402.436913414349</c:v>
                </c:pt>
                <c:pt idx="2991">
                  <c:v>44402.505582592596</c:v>
                </c:pt>
                <c:pt idx="2992">
                  <c:v>44402.574251666665</c:v>
                </c:pt>
                <c:pt idx="2993">
                  <c:v>44402.642920694445</c:v>
                </c:pt>
                <c:pt idx="2994">
                  <c:v>44402.711589768522</c:v>
                </c:pt>
                <c:pt idx="2995">
                  <c:v>44402.780258495368</c:v>
                </c:pt>
                <c:pt idx="2996">
                  <c:v>44402.848928043983</c:v>
                </c:pt>
                <c:pt idx="2997">
                  <c:v>44402.917597569445</c:v>
                </c:pt>
                <c:pt idx="2998">
                  <c:v>44402.986266886575</c:v>
                </c:pt>
                <c:pt idx="2999">
                  <c:v>44403.054936134256</c:v>
                </c:pt>
                <c:pt idx="3000">
                  <c:v>44403.123604756947</c:v>
                </c:pt>
                <c:pt idx="3001">
                  <c:v>44403.192273923611</c:v>
                </c:pt>
                <c:pt idx="3002">
                  <c:v>44403.260943611109</c:v>
                </c:pt>
                <c:pt idx="3003">
                  <c:v>44403.329613784721</c:v>
                </c:pt>
                <c:pt idx="3004">
                  <c:v>44403.39828371528</c:v>
                </c:pt>
                <c:pt idx="3005">
                  <c:v>44403.466953124997</c:v>
                </c:pt>
                <c:pt idx="3006">
                  <c:v>44403.535622175928</c:v>
                </c:pt>
                <c:pt idx="3007">
                  <c:v>44403.604291134259</c:v>
                </c:pt>
                <c:pt idx="3008">
                  <c:v>44403.672960150463</c:v>
                </c:pt>
                <c:pt idx="3009">
                  <c:v>44403.741629016207</c:v>
                </c:pt>
                <c:pt idx="3010">
                  <c:v>44403.81029804398</c:v>
                </c:pt>
                <c:pt idx="3011">
                  <c:v>44403.878967766206</c:v>
                </c:pt>
                <c:pt idx="3012">
                  <c:v>44403.947637106481</c:v>
                </c:pt>
                <c:pt idx="3013">
                  <c:v>44404.016306296297</c:v>
                </c:pt>
                <c:pt idx="3014">
                  <c:v>44404.084975266203</c:v>
                </c:pt>
                <c:pt idx="3015">
                  <c:v>44404.153644050923</c:v>
                </c:pt>
                <c:pt idx="3016">
                  <c:v>44404.222313460647</c:v>
                </c:pt>
                <c:pt idx="3017">
                  <c:v>44404.290983148145</c:v>
                </c:pt>
                <c:pt idx="3018">
                  <c:v>44404.359653298612</c:v>
                </c:pt>
                <c:pt idx="3019">
                  <c:v>44404.428322858796</c:v>
                </c:pt>
                <c:pt idx="3020">
                  <c:v>44404.496992048611</c:v>
                </c:pt>
                <c:pt idx="3021">
                  <c:v>44404.565661076391</c:v>
                </c:pt>
                <c:pt idx="3022">
                  <c:v>44404.634330034722</c:v>
                </c:pt>
                <c:pt idx="3023">
                  <c:v>44404.702999062501</c:v>
                </c:pt>
                <c:pt idx="3024">
                  <c:v>44404.771667766203</c:v>
                </c:pt>
                <c:pt idx="3025">
                  <c:v>44404.840337199072</c:v>
                </c:pt>
                <c:pt idx="3026">
                  <c:v>44404.909006759262</c:v>
                </c:pt>
                <c:pt idx="3027">
                  <c:v>44404.977676006944</c:v>
                </c:pt>
                <c:pt idx="3028">
                  <c:v>44405.046345219911</c:v>
                </c:pt>
                <c:pt idx="3029">
                  <c:v>44405.115013865739</c:v>
                </c:pt>
                <c:pt idx="3030">
                  <c:v>44405.183682962961</c:v>
                </c:pt>
                <c:pt idx="3031">
                  <c:v>44405.252352615738</c:v>
                </c:pt>
                <c:pt idx="3032">
                  <c:v>44405.321022685188</c:v>
                </c:pt>
                <c:pt idx="3033">
                  <c:v>44405.389692916666</c:v>
                </c:pt>
                <c:pt idx="3034">
                  <c:v>44405.458362928242</c:v>
                </c:pt>
                <c:pt idx="3035">
                  <c:v>44405.527032569444</c:v>
                </c:pt>
                <c:pt idx="3036">
                  <c:v>44405.595702094906</c:v>
                </c:pt>
                <c:pt idx="3037">
                  <c:v>44405.664371689818</c:v>
                </c:pt>
                <c:pt idx="3038">
                  <c:v>44405.733041180552</c:v>
                </c:pt>
                <c:pt idx="3039">
                  <c:v>44405.801710624997</c:v>
                </c:pt>
                <c:pt idx="3040">
                  <c:v>44405.870380856482</c:v>
                </c:pt>
                <c:pt idx="3041">
                  <c:v>44405.93905079861</c:v>
                </c:pt>
                <c:pt idx="3042">
                  <c:v>44406.007720601854</c:v>
                </c:pt>
                <c:pt idx="3043">
                  <c:v>44406.076390208334</c:v>
                </c:pt>
                <c:pt idx="3044">
                  <c:v>44406.145059421295</c:v>
                </c:pt>
                <c:pt idx="3045">
                  <c:v>44406.21372925926</c:v>
                </c:pt>
                <c:pt idx="3046">
                  <c:v>44406.282399456017</c:v>
                </c:pt>
                <c:pt idx="3047">
                  <c:v>44406.35107016204</c:v>
                </c:pt>
                <c:pt idx="3048">
                  <c:v>44406.4197403125</c:v>
                </c:pt>
                <c:pt idx="3049">
                  <c:v>44406.488410081016</c:v>
                </c:pt>
                <c:pt idx="3050">
                  <c:v>44406.557079629631</c:v>
                </c:pt>
                <c:pt idx="3051">
                  <c:v>44406.625749108796</c:v>
                </c:pt>
                <c:pt idx="3052">
                  <c:v>44406.694418645835</c:v>
                </c:pt>
                <c:pt idx="3053">
                  <c:v>44406.763087916668</c:v>
                </c:pt>
                <c:pt idx="3054">
                  <c:v>44406.831757789354</c:v>
                </c:pt>
                <c:pt idx="3055">
                  <c:v>44406.90042795139</c:v>
                </c:pt>
                <c:pt idx="3056">
                  <c:v>44406.969097719906</c:v>
                </c:pt>
                <c:pt idx="3057">
                  <c:v>44407.037767442132</c:v>
                </c:pt>
                <c:pt idx="3058">
                  <c:v>44407.10643670139</c:v>
                </c:pt>
                <c:pt idx="3059">
                  <c:v>44407.175106284725</c:v>
                </c:pt>
                <c:pt idx="3060">
                  <c:v>44407.243776446761</c:v>
                </c:pt>
                <c:pt idx="3061">
                  <c:v>44407.312446944445</c:v>
                </c:pt>
                <c:pt idx="3062">
                  <c:v>44407.381117581019</c:v>
                </c:pt>
                <c:pt idx="3063">
                  <c:v>44407.44978761574</c:v>
                </c:pt>
                <c:pt idx="3064">
                  <c:v>44407.518457256941</c:v>
                </c:pt>
                <c:pt idx="3065">
                  <c:v>44407.587126817132</c:v>
                </c:pt>
                <c:pt idx="3066">
                  <c:v>44407.655796388892</c:v>
                </c:pt>
                <c:pt idx="3067">
                  <c:v>44407.724465925923</c:v>
                </c:pt>
                <c:pt idx="3068">
                  <c:v>44407.793135243053</c:v>
                </c:pt>
                <c:pt idx="3069">
                  <c:v>44407.861805393521</c:v>
                </c:pt>
                <c:pt idx="3070">
                  <c:v>44407.930475370369</c:v>
                </c:pt>
                <c:pt idx="3071">
                  <c:v>44407.999145196758</c:v>
                </c:pt>
                <c:pt idx="3072">
                  <c:v>44408.067814872687</c:v>
                </c:pt>
                <c:pt idx="3073">
                  <c:v>44408.13648400463</c:v>
                </c:pt>
                <c:pt idx="3074">
                  <c:v>44408.205153738425</c:v>
                </c:pt>
                <c:pt idx="3075">
                  <c:v>44408.273823912037</c:v>
                </c:pt>
                <c:pt idx="3076">
                  <c:v>44408.342494618053</c:v>
                </c:pt>
                <c:pt idx="3077">
                  <c:v>44408.411164849538</c:v>
                </c:pt>
                <c:pt idx="3078">
                  <c:v>44408.479834652775</c:v>
                </c:pt>
                <c:pt idx="3079">
                  <c:v>44408.548504178238</c:v>
                </c:pt>
                <c:pt idx="3080">
                  <c:v>44408.617173611114</c:v>
                </c:pt>
                <c:pt idx="3081">
                  <c:v>44408.685843125</c:v>
                </c:pt>
                <c:pt idx="3082">
                  <c:v>44408.754512395833</c:v>
                </c:pt>
                <c:pt idx="3083">
                  <c:v>44408.823182141205</c:v>
                </c:pt>
                <c:pt idx="3084">
                  <c:v>44408.891852326386</c:v>
                </c:pt>
                <c:pt idx="3085">
                  <c:v>44408.960522094909</c:v>
                </c:pt>
                <c:pt idx="3086">
                  <c:v>44409.029191770831</c:v>
                </c:pt>
                <c:pt idx="3087">
                  <c:v>44409.097861087961</c:v>
                </c:pt>
                <c:pt idx="3088">
                  <c:v>44409.166530567127</c:v>
                </c:pt>
                <c:pt idx="3089">
                  <c:v>44409.235200636576</c:v>
                </c:pt>
                <c:pt idx="3090">
                  <c:v>44409.303870995369</c:v>
                </c:pt>
                <c:pt idx="3091">
                  <c:v>44409.372541631943</c:v>
                </c:pt>
                <c:pt idx="3092">
                  <c:v>44409.441211678241</c:v>
                </c:pt>
                <c:pt idx="3093">
                  <c:v>44409.509881331018</c:v>
                </c:pt>
                <c:pt idx="3094">
                  <c:v>44409.578550891201</c:v>
                </c:pt>
                <c:pt idx="3095">
                  <c:v>44409.647220416664</c:v>
                </c:pt>
                <c:pt idx="3096">
                  <c:v>44409.715889965279</c:v>
                </c:pt>
                <c:pt idx="3097">
                  <c:v>44409.78455921296</c:v>
                </c:pt>
                <c:pt idx="3098">
                  <c:v>44409.853229270833</c:v>
                </c:pt>
                <c:pt idx="3099">
                  <c:v>44409.921899270834</c:v>
                </c:pt>
                <c:pt idx="3100">
                  <c:v>44409.990569085647</c:v>
                </c:pt>
                <c:pt idx="3101">
                  <c:v>44410.059238796297</c:v>
                </c:pt>
                <c:pt idx="3102">
                  <c:v>44410.127907893519</c:v>
                </c:pt>
                <c:pt idx="3103">
                  <c:v>44410.196577569448</c:v>
                </c:pt>
                <c:pt idx="3104">
                  <c:v>44410.265247731484</c:v>
                </c:pt>
                <c:pt idx="3105">
                  <c:v>44410.333918414355</c:v>
                </c:pt>
                <c:pt idx="3106">
                  <c:v>44410.402588761572</c:v>
                </c:pt>
                <c:pt idx="3107">
                  <c:v>44410.471258611113</c:v>
                </c:pt>
                <c:pt idx="3108">
                  <c:v>44410.539928136575</c:v>
                </c:pt>
                <c:pt idx="3109">
                  <c:v>44410.608597569444</c:v>
                </c:pt>
                <c:pt idx="3110">
                  <c:v>44410.677267060186</c:v>
                </c:pt>
                <c:pt idx="3111">
                  <c:v>44410.74593636574</c:v>
                </c:pt>
                <c:pt idx="3112">
                  <c:v>44410.814605960652</c:v>
                </c:pt>
                <c:pt idx="3113">
                  <c:v>44410.883276157409</c:v>
                </c:pt>
                <c:pt idx="3114">
                  <c:v>44410.951945949077</c:v>
                </c:pt>
                <c:pt idx="3115">
                  <c:v>44411.020615613423</c:v>
                </c:pt>
                <c:pt idx="3116">
                  <c:v>44411.089285011571</c:v>
                </c:pt>
                <c:pt idx="3117">
                  <c:v>44411.157954351853</c:v>
                </c:pt>
                <c:pt idx="3118">
                  <c:v>44411.226624305556</c:v>
                </c:pt>
                <c:pt idx="3119">
                  <c:v>44411.29529451389</c:v>
                </c:pt>
                <c:pt idx="3120">
                  <c:v>44411.363965150464</c:v>
                </c:pt>
                <c:pt idx="3121">
                  <c:v>44411.432635196761</c:v>
                </c:pt>
                <c:pt idx="3122">
                  <c:v>44411.501304849538</c:v>
                </c:pt>
                <c:pt idx="3123">
                  <c:v>44411.569974375001</c:v>
                </c:pt>
                <c:pt idx="3124">
                  <c:v>44411.638643842591</c:v>
                </c:pt>
                <c:pt idx="3125">
                  <c:v>44411.707313368053</c:v>
                </c:pt>
                <c:pt idx="3126">
                  <c:v>44411.775982569445</c:v>
                </c:pt>
                <c:pt idx="3127">
                  <c:v>44411.844652523148</c:v>
                </c:pt>
                <c:pt idx="3128">
                  <c:v>44411.913322546294</c:v>
                </c:pt>
                <c:pt idx="3129">
                  <c:v>44411.981992303241</c:v>
                </c:pt>
                <c:pt idx="3130">
                  <c:v>44412.050662002315</c:v>
                </c:pt>
                <c:pt idx="3131">
                  <c:v>44412.119331122682</c:v>
                </c:pt>
                <c:pt idx="3132">
                  <c:v>44412.188000717593</c:v>
                </c:pt>
                <c:pt idx="3133">
                  <c:v>44412.256670868053</c:v>
                </c:pt>
                <c:pt idx="3134">
                  <c:v>44412.325341481483</c:v>
                </c:pt>
                <c:pt idx="3135">
                  <c:v>44412.394011932869</c:v>
                </c:pt>
                <c:pt idx="3136">
                  <c:v>44412.462681840276</c:v>
                </c:pt>
                <c:pt idx="3137">
                  <c:v>44412.531351377314</c:v>
                </c:pt>
                <c:pt idx="3138">
                  <c:v>44412.600020798614</c:v>
                </c:pt>
                <c:pt idx="3139">
                  <c:v>44412.668690300925</c:v>
                </c:pt>
                <c:pt idx="3140">
                  <c:v>44412.737359664352</c:v>
                </c:pt>
                <c:pt idx="3141">
                  <c:v>44412.806029097221</c:v>
                </c:pt>
                <c:pt idx="3142">
                  <c:v>44412.874699270833</c:v>
                </c:pt>
                <c:pt idx="3143">
                  <c:v>44412.943369097222</c:v>
                </c:pt>
                <c:pt idx="3144">
                  <c:v>44413.012038796296</c:v>
                </c:pt>
                <c:pt idx="3145">
                  <c:v>44413.080708275462</c:v>
                </c:pt>
                <c:pt idx="3146">
                  <c:v>44413.149377453701</c:v>
                </c:pt>
                <c:pt idx="3147">
                  <c:v>44413.21804728009</c:v>
                </c:pt>
                <c:pt idx="3148">
                  <c:v>44413.286717395837</c:v>
                </c:pt>
                <c:pt idx="3149">
                  <c:v>44413.355388020835</c:v>
                </c:pt>
                <c:pt idx="3150">
                  <c:v>44413.424058067132</c:v>
                </c:pt>
                <c:pt idx="3151">
                  <c:v>44413.492727731478</c:v>
                </c:pt>
                <c:pt idx="3152">
                  <c:v>44413.56139722222</c:v>
                </c:pt>
                <c:pt idx="3153">
                  <c:v>44413.630066631944</c:v>
                </c:pt>
                <c:pt idx="3154">
                  <c:v>44413.69873611111</c:v>
                </c:pt>
                <c:pt idx="3155">
                  <c:v>44413.76740527778</c:v>
                </c:pt>
                <c:pt idx="3156">
                  <c:v>44413.83607513889</c:v>
                </c:pt>
                <c:pt idx="3157">
                  <c:v>44413.904745185187</c:v>
                </c:pt>
                <c:pt idx="3158">
                  <c:v>44413.973414884262</c:v>
                </c:pt>
                <c:pt idx="3159">
                  <c:v>44414.042084548608</c:v>
                </c:pt>
                <c:pt idx="3160">
                  <c:v>44414.110753703702</c:v>
                </c:pt>
                <c:pt idx="3161">
                  <c:v>44414.179423240741</c:v>
                </c:pt>
                <c:pt idx="3162">
                  <c:v>44414.248093344904</c:v>
                </c:pt>
                <c:pt idx="3163">
                  <c:v>44414.316763831019</c:v>
                </c:pt>
                <c:pt idx="3164">
                  <c:v>44414.385434351854</c:v>
                </c:pt>
                <c:pt idx="3165">
                  <c:v>44414.454104305558</c:v>
                </c:pt>
                <c:pt idx="3166">
                  <c:v>44414.522773854165</c:v>
                </c:pt>
                <c:pt idx="3167">
                  <c:v>44414.591443310186</c:v>
                </c:pt>
                <c:pt idx="3168">
                  <c:v>44414.660112800928</c:v>
                </c:pt>
                <c:pt idx="3169">
                  <c:v>44414.728782245373</c:v>
                </c:pt>
                <c:pt idx="3170">
                  <c:v>44414.797451527775</c:v>
                </c:pt>
                <c:pt idx="3171">
                  <c:v>44414.866121643521</c:v>
                </c:pt>
                <c:pt idx="3172">
                  <c:v>44414.934791527776</c:v>
                </c:pt>
                <c:pt idx="3173">
                  <c:v>44415.003461261571</c:v>
                </c:pt>
                <c:pt idx="3174">
                  <c:v>44415.072130810186</c:v>
                </c:pt>
                <c:pt idx="3175">
                  <c:v>44415.140799895831</c:v>
                </c:pt>
                <c:pt idx="3176">
                  <c:v>44415.209469594905</c:v>
                </c:pt>
                <c:pt idx="3177">
                  <c:v>44415.2781396875</c:v>
                </c:pt>
                <c:pt idx="3178">
                  <c:v>44415.346810324074</c:v>
                </c:pt>
                <c:pt idx="3179">
                  <c:v>44415.415480416668</c:v>
                </c:pt>
                <c:pt idx="3180">
                  <c:v>44415.484150127311</c:v>
                </c:pt>
                <c:pt idx="3181">
                  <c:v>44415.552819571756</c:v>
                </c:pt>
                <c:pt idx="3182">
                  <c:v>44415.621488946759</c:v>
                </c:pt>
                <c:pt idx="3183">
                  <c:v>44415.690158391204</c:v>
                </c:pt>
                <c:pt idx="3184">
                  <c:v>44415.758827569443</c:v>
                </c:pt>
                <c:pt idx="3185">
                  <c:v>44415.827497314815</c:v>
                </c:pt>
                <c:pt idx="3186">
                  <c:v>44415.896167395833</c:v>
                </c:pt>
                <c:pt idx="3187">
                  <c:v>44415.964837083331</c:v>
                </c:pt>
                <c:pt idx="3188">
                  <c:v>44416.033506701388</c:v>
                </c:pt>
                <c:pt idx="3189">
                  <c:v>44416.102175914355</c:v>
                </c:pt>
                <c:pt idx="3190">
                  <c:v>44416.170845370369</c:v>
                </c:pt>
                <c:pt idx="3191">
                  <c:v>44416.23951540509</c:v>
                </c:pt>
                <c:pt idx="3192">
                  <c:v>44416.308185752314</c:v>
                </c:pt>
                <c:pt idx="3193">
                  <c:v>44416.376856319446</c:v>
                </c:pt>
                <c:pt idx="3194">
                  <c:v>44416.445526296295</c:v>
                </c:pt>
                <c:pt idx="3195">
                  <c:v>44416.514195856478</c:v>
                </c:pt>
                <c:pt idx="3196">
                  <c:v>44416.58286534722</c:v>
                </c:pt>
                <c:pt idx="3197">
                  <c:v>44416.651534826386</c:v>
                </c:pt>
                <c:pt idx="3198">
                  <c:v>44416.720204305559</c:v>
                </c:pt>
                <c:pt idx="3199">
                  <c:v>44416.788873495374</c:v>
                </c:pt>
                <c:pt idx="3200">
                  <c:v>44416.857543530095</c:v>
                </c:pt>
                <c:pt idx="3201">
                  <c:v>44416.926213449071</c:v>
                </c:pt>
                <c:pt idx="3202">
                  <c:v>44416.994883194442</c:v>
                </c:pt>
                <c:pt idx="3203">
                  <c:v>44417.063552824075</c:v>
                </c:pt>
                <c:pt idx="3204">
                  <c:v>44417.132221851854</c:v>
                </c:pt>
                <c:pt idx="3205">
                  <c:v>44417.20089148148</c:v>
                </c:pt>
                <c:pt idx="3206">
                  <c:v>44417.269561574074</c:v>
                </c:pt>
                <c:pt idx="3207">
                  <c:v>44417.338232210648</c:v>
                </c:pt>
                <c:pt idx="3208">
                  <c:v>44417.406902418981</c:v>
                </c:pt>
                <c:pt idx="3209">
                  <c:v>44417.475572175928</c:v>
                </c:pt>
                <c:pt idx="3210">
                  <c:v>44417.544241620373</c:v>
                </c:pt>
                <c:pt idx="3211">
                  <c:v>44417.612910983793</c:v>
                </c:pt>
                <c:pt idx="3212">
                  <c:v>44417.681580405093</c:v>
                </c:pt>
                <c:pt idx="3213">
                  <c:v>44417.750249629629</c:v>
                </c:pt>
                <c:pt idx="3214">
                  <c:v>44417.818919224534</c:v>
                </c:pt>
                <c:pt idx="3215">
                  <c:v>44417.887589351849</c:v>
                </c:pt>
                <c:pt idx="3216">
                  <c:v>44417.956259050923</c:v>
                </c:pt>
                <c:pt idx="3217">
                  <c:v>44418.024928645835</c:v>
                </c:pt>
                <c:pt idx="3218">
                  <c:v>44418.093597939813</c:v>
                </c:pt>
                <c:pt idx="3219">
                  <c:v>44418.162267280095</c:v>
                </c:pt>
                <c:pt idx="3220">
                  <c:v>44418.230937222223</c:v>
                </c:pt>
                <c:pt idx="3221">
                  <c:v>44418.299607442132</c:v>
                </c:pt>
                <c:pt idx="3222">
                  <c:v>44418.368277997688</c:v>
                </c:pt>
                <c:pt idx="3223">
                  <c:v>44418.436947986113</c:v>
                </c:pt>
                <c:pt idx="3224">
                  <c:v>44418.505617557872</c:v>
                </c:pt>
                <c:pt idx="3225">
                  <c:v>44418.574287048614</c:v>
                </c:pt>
                <c:pt idx="3226">
                  <c:v>44418.642956469906</c:v>
                </c:pt>
                <c:pt idx="3227">
                  <c:v>44418.711625949072</c:v>
                </c:pt>
                <c:pt idx="3228">
                  <c:v>44418.780295081022</c:v>
                </c:pt>
                <c:pt idx="3229">
                  <c:v>44418.848965034726</c:v>
                </c:pt>
                <c:pt idx="3230">
                  <c:v>44418.917634976853</c:v>
                </c:pt>
                <c:pt idx="3231">
                  <c:v>44418.986304687503</c:v>
                </c:pt>
                <c:pt idx="3232">
                  <c:v>44419.054974340281</c:v>
                </c:pt>
                <c:pt idx="3233">
                  <c:v>44419.123643368053</c:v>
                </c:pt>
                <c:pt idx="3234">
                  <c:v>44419.192312928244</c:v>
                </c:pt>
                <c:pt idx="3235">
                  <c:v>44419.260983032407</c:v>
                </c:pt>
                <c:pt idx="3236">
                  <c:v>44419.329653611108</c:v>
                </c:pt>
                <c:pt idx="3237">
                  <c:v>44419.398323946756</c:v>
                </c:pt>
                <c:pt idx="3238">
                  <c:v>44419.46699375</c:v>
                </c:pt>
                <c:pt idx="3239">
                  <c:v>44419.53566321759</c:v>
                </c:pt>
                <c:pt idx="3240">
                  <c:v>44419.604332569441</c:v>
                </c:pt>
                <c:pt idx="3241">
                  <c:v>44419.673001990741</c:v>
                </c:pt>
                <c:pt idx="3242">
                  <c:v>44419.741671261574</c:v>
                </c:pt>
                <c:pt idx="3243">
                  <c:v>44419.810340706019</c:v>
                </c:pt>
                <c:pt idx="3244">
                  <c:v>44419.879010821758</c:v>
                </c:pt>
                <c:pt idx="3245">
                  <c:v>44419.947680567129</c:v>
                </c:pt>
                <c:pt idx="3246">
                  <c:v>44420.01635017361</c:v>
                </c:pt>
                <c:pt idx="3247">
                  <c:v>44420.085019537037</c:v>
                </c:pt>
                <c:pt idx="3248">
                  <c:v>44420.153688726852</c:v>
                </c:pt>
                <c:pt idx="3249">
                  <c:v>44420.222358541665</c:v>
                </c:pt>
                <c:pt idx="3250">
                  <c:v>44420.291028634259</c:v>
                </c:pt>
                <c:pt idx="3251">
                  <c:v>44420.359699189816</c:v>
                </c:pt>
                <c:pt idx="3252">
                  <c:v>44420.428369155095</c:v>
                </c:pt>
                <c:pt idx="3253">
                  <c:v>44420.49703875</c:v>
                </c:pt>
                <c:pt idx="3254">
                  <c:v>44420.565708182869</c:v>
                </c:pt>
                <c:pt idx="3255">
                  <c:v>44420.634377546296</c:v>
                </c:pt>
                <c:pt idx="3256">
                  <c:v>44420.703046979164</c:v>
                </c:pt>
                <c:pt idx="3257">
                  <c:v>44420.771716087962</c:v>
                </c:pt>
                <c:pt idx="3258">
                  <c:v>44420.840385925927</c:v>
                </c:pt>
                <c:pt idx="3259">
                  <c:v>44420.909055879631</c:v>
                </c:pt>
                <c:pt idx="3260">
                  <c:v>44420.977725532408</c:v>
                </c:pt>
                <c:pt idx="3261">
                  <c:v>44421.046395150464</c:v>
                </c:pt>
                <c:pt idx="3262">
                  <c:v>44421.115064201389</c:v>
                </c:pt>
                <c:pt idx="3263">
                  <c:v>44421.183733703707</c:v>
                </c:pt>
                <c:pt idx="3264">
                  <c:v>44421.252403761573</c:v>
                </c:pt>
                <c:pt idx="3265">
                  <c:v>44421.321074236112</c:v>
                </c:pt>
                <c:pt idx="3266">
                  <c:v>44421.389744652777</c:v>
                </c:pt>
                <c:pt idx="3267">
                  <c:v>44421.458414502318</c:v>
                </c:pt>
                <c:pt idx="3268">
                  <c:v>44421.527083969908</c:v>
                </c:pt>
                <c:pt idx="3269">
                  <c:v>44421.595753333335</c:v>
                </c:pt>
                <c:pt idx="3270">
                  <c:v>44421.664422754628</c:v>
                </c:pt>
                <c:pt idx="3271">
                  <c:v>44421.733092083334</c:v>
                </c:pt>
                <c:pt idx="3272">
                  <c:v>44421.801761354167</c:v>
                </c:pt>
                <c:pt idx="3273">
                  <c:v>44421.870431435185</c:v>
                </c:pt>
                <c:pt idx="3274">
                  <c:v>44421.939101215277</c:v>
                </c:pt>
                <c:pt idx="3275">
                  <c:v>44422.00777084491</c:v>
                </c:pt>
                <c:pt idx="3276">
                  <c:v>44422.076440277779</c:v>
                </c:pt>
                <c:pt idx="3277">
                  <c:v>44422.145109328703</c:v>
                </c:pt>
                <c:pt idx="3278">
                  <c:v>44422.213779004633</c:v>
                </c:pt>
                <c:pt idx="3279">
                  <c:v>44422.282449027778</c:v>
                </c:pt>
                <c:pt idx="3280">
                  <c:v>44422.351119571758</c:v>
                </c:pt>
                <c:pt idx="3281">
                  <c:v>44422.419789560183</c:v>
                </c:pt>
                <c:pt idx="3282">
                  <c:v>44422.488459155094</c:v>
                </c:pt>
                <c:pt idx="3283">
                  <c:v>44422.557128541666</c:v>
                </c:pt>
                <c:pt idx="3284">
                  <c:v>44422.62579784722</c:v>
                </c:pt>
                <c:pt idx="3285">
                  <c:v>44422.694467222223</c:v>
                </c:pt>
                <c:pt idx="3286">
                  <c:v>44422.763136319445</c:v>
                </c:pt>
                <c:pt idx="3287">
                  <c:v>44422.831806030095</c:v>
                </c:pt>
                <c:pt idx="3288">
                  <c:v>44422.900476006944</c:v>
                </c:pt>
                <c:pt idx="3289">
                  <c:v>44422.969145613424</c:v>
                </c:pt>
                <c:pt idx="3290">
                  <c:v>44423.037815173608</c:v>
                </c:pt>
                <c:pt idx="3291">
                  <c:v>44423.10648425926</c:v>
                </c:pt>
                <c:pt idx="3292">
                  <c:v>44423.175153680553</c:v>
                </c:pt>
                <c:pt idx="3293">
                  <c:v>44423.243823668985</c:v>
                </c:pt>
                <c:pt idx="3294">
                  <c:v>44423.312493993057</c:v>
                </c:pt>
                <c:pt idx="3295">
                  <c:v>44423.381164456019</c:v>
                </c:pt>
                <c:pt idx="3296">
                  <c:v>44423.449834328705</c:v>
                </c:pt>
                <c:pt idx="3297">
                  <c:v>44423.518503807871</c:v>
                </c:pt>
                <c:pt idx="3298">
                  <c:v>44423.587173182874</c:v>
                </c:pt>
                <c:pt idx="3299">
                  <c:v>44423.65584259259</c:v>
                </c:pt>
                <c:pt idx="3300">
                  <c:v>44423.724511956018</c:v>
                </c:pt>
                <c:pt idx="3301">
                  <c:v>44423.793181111112</c:v>
                </c:pt>
                <c:pt idx="3302">
                  <c:v>44423.861851099537</c:v>
                </c:pt>
                <c:pt idx="3303">
                  <c:v>44423.930520902781</c:v>
                </c:pt>
                <c:pt idx="3304">
                  <c:v>44423.999190555558</c:v>
                </c:pt>
                <c:pt idx="3305">
                  <c:v>44424.067860057869</c:v>
                </c:pt>
                <c:pt idx="3306">
                  <c:v>44424.136529016207</c:v>
                </c:pt>
                <c:pt idx="3307">
                  <c:v>44424.205198587966</c:v>
                </c:pt>
                <c:pt idx="3308">
                  <c:v>44424.273868587959</c:v>
                </c:pt>
                <c:pt idx="3309">
                  <c:v>44424.342539131947</c:v>
                </c:pt>
                <c:pt idx="3310">
                  <c:v>44424.411209189813</c:v>
                </c:pt>
                <c:pt idx="3311">
                  <c:v>44424.479878819446</c:v>
                </c:pt>
                <c:pt idx="3312">
                  <c:v>44424.548548171297</c:v>
                </c:pt>
                <c:pt idx="3313">
                  <c:v>44424.61721744213</c:v>
                </c:pt>
                <c:pt idx="3314">
                  <c:v>44424.685886770836</c:v>
                </c:pt>
                <c:pt idx="3315">
                  <c:v>44424.754555868058</c:v>
                </c:pt>
                <c:pt idx="3316">
                  <c:v>44424.823225451386</c:v>
                </c:pt>
                <c:pt idx="3317">
                  <c:v>44424.891895462963</c:v>
                </c:pt>
                <c:pt idx="3318">
                  <c:v>44424.960565057867</c:v>
                </c:pt>
                <c:pt idx="3319">
                  <c:v>44425.029234560185</c:v>
                </c:pt>
                <c:pt idx="3320">
                  <c:v>44425.097903715279</c:v>
                </c:pt>
                <c:pt idx="3321">
                  <c:v>44425.166573020833</c:v>
                </c:pt>
                <c:pt idx="3322">
                  <c:v>44425.235242916664</c:v>
                </c:pt>
                <c:pt idx="3323">
                  <c:v>44425.303913101852</c:v>
                </c:pt>
                <c:pt idx="3324">
                  <c:v>44425.372583564815</c:v>
                </c:pt>
                <c:pt idx="3325">
                  <c:v>44425.441253449077</c:v>
                </c:pt>
                <c:pt idx="3326">
                  <c:v>44425.509922928242</c:v>
                </c:pt>
                <c:pt idx="3327">
                  <c:v>44425.578592314814</c:v>
                </c:pt>
                <c:pt idx="3328">
                  <c:v>44425.647261666665</c:v>
                </c:pt>
                <c:pt idx="3329">
                  <c:v>44425.715931053244</c:v>
                </c:pt>
                <c:pt idx="3330">
                  <c:v>44425.784600115738</c:v>
                </c:pt>
                <c:pt idx="3331">
                  <c:v>44425.853270011576</c:v>
                </c:pt>
                <c:pt idx="3332">
                  <c:v>44425.921939837965</c:v>
                </c:pt>
                <c:pt idx="3333">
                  <c:v>44425.990609479166</c:v>
                </c:pt>
                <c:pt idx="3334">
                  <c:v>44426.059279016205</c:v>
                </c:pt>
                <c:pt idx="3335">
                  <c:v>44426.127947939814</c:v>
                </c:pt>
                <c:pt idx="3336">
                  <c:v>44426.196617442132</c:v>
                </c:pt>
                <c:pt idx="3337">
                  <c:v>44426.265287442133</c:v>
                </c:pt>
                <c:pt idx="3338">
                  <c:v>44426.333957951392</c:v>
                </c:pt>
                <c:pt idx="3339">
                  <c:v>44426.402628124997</c:v>
                </c:pt>
                <c:pt idx="3340">
                  <c:v>44426.471297800927</c:v>
                </c:pt>
                <c:pt idx="3341">
                  <c:v>44426.539967152778</c:v>
                </c:pt>
                <c:pt idx="3342">
                  <c:v>44426.608636412035</c:v>
                </c:pt>
                <c:pt idx="3343">
                  <c:v>44426.677305729165</c:v>
                </c:pt>
                <c:pt idx="3344">
                  <c:v>44426.745974872683</c:v>
                </c:pt>
                <c:pt idx="3345">
                  <c:v>44426.814644293983</c:v>
                </c:pt>
                <c:pt idx="3346">
                  <c:v>44426.883314317129</c:v>
                </c:pt>
                <c:pt idx="3347">
                  <c:v>44426.951983935185</c:v>
                </c:pt>
                <c:pt idx="3348">
                  <c:v>44427.020653425927</c:v>
                </c:pt>
                <c:pt idx="3349">
                  <c:v>44427.089322662039</c:v>
                </c:pt>
                <c:pt idx="3350">
                  <c:v>44427.157991817126</c:v>
                </c:pt>
                <c:pt idx="3351">
                  <c:v>44427.226661608795</c:v>
                </c:pt>
                <c:pt idx="3352">
                  <c:v>44427.295331655092</c:v>
                </c:pt>
                <c:pt idx="3353">
                  <c:v>44427.364002106478</c:v>
                </c:pt>
                <c:pt idx="3354">
                  <c:v>44427.432671979164</c:v>
                </c:pt>
                <c:pt idx="3355">
                  <c:v>44427.501341469906</c:v>
                </c:pt>
                <c:pt idx="3356">
                  <c:v>44427.570010833333</c:v>
                </c:pt>
                <c:pt idx="3357">
                  <c:v>44427.638680115742</c:v>
                </c:pt>
                <c:pt idx="3358">
                  <c:v>44427.707349479169</c:v>
                </c:pt>
                <c:pt idx="3359">
                  <c:v>44427.776018506942</c:v>
                </c:pt>
                <c:pt idx="3360">
                  <c:v>44427.84468829861</c:v>
                </c:pt>
                <c:pt idx="3361">
                  <c:v>44427.913358148151</c:v>
                </c:pt>
                <c:pt idx="3362">
                  <c:v>44427.982027731479</c:v>
                </c:pt>
                <c:pt idx="3363">
                  <c:v>44428.050697268518</c:v>
                </c:pt>
                <c:pt idx="3364">
                  <c:v>44428.119366203704</c:v>
                </c:pt>
                <c:pt idx="3365">
                  <c:v>44428.188035648149</c:v>
                </c:pt>
                <c:pt idx="3366">
                  <c:v>44428.256705624997</c:v>
                </c:pt>
                <c:pt idx="3367">
                  <c:v>44428.325376064815</c:v>
                </c:pt>
                <c:pt idx="3368">
                  <c:v>44428.39404634259</c:v>
                </c:pt>
                <c:pt idx="3369">
                  <c:v>44428.462716076392</c:v>
                </c:pt>
                <c:pt idx="3370">
                  <c:v>44428.531385439812</c:v>
                </c:pt>
                <c:pt idx="3371">
                  <c:v>44428.600054710645</c:v>
                </c:pt>
                <c:pt idx="3372">
                  <c:v>44428.668724027775</c:v>
                </c:pt>
                <c:pt idx="3373">
                  <c:v>44428.737393229167</c:v>
                </c:pt>
                <c:pt idx="3374">
                  <c:v>44428.8060625</c:v>
                </c:pt>
                <c:pt idx="3375">
                  <c:v>44428.8747325</c:v>
                </c:pt>
                <c:pt idx="3376">
                  <c:v>44428.943402164354</c:v>
                </c:pt>
                <c:pt idx="3377">
                  <c:v>44429.012071689816</c:v>
                </c:pt>
                <c:pt idx="3378">
                  <c:v>44429.08074099537</c:v>
                </c:pt>
                <c:pt idx="3379">
                  <c:v>44429.149410011574</c:v>
                </c:pt>
                <c:pt idx="3380">
                  <c:v>44429.218079664352</c:v>
                </c:pt>
                <c:pt idx="3381">
                  <c:v>44429.286749618055</c:v>
                </c:pt>
                <c:pt idx="3382">
                  <c:v>44429.355420081018</c:v>
                </c:pt>
                <c:pt idx="3383">
                  <c:v>44429.424089953704</c:v>
                </c:pt>
                <c:pt idx="3384">
                  <c:v>44429.492759456021</c:v>
                </c:pt>
                <c:pt idx="3385">
                  <c:v>44429.561428773151</c:v>
                </c:pt>
                <c:pt idx="3386">
                  <c:v>44429.630098009256</c:v>
                </c:pt>
                <c:pt idx="3387">
                  <c:v>44429.698767326387</c:v>
                </c:pt>
                <c:pt idx="3388">
                  <c:v>44429.767436331022</c:v>
                </c:pt>
                <c:pt idx="3389">
                  <c:v>44429.83610601852</c:v>
                </c:pt>
                <c:pt idx="3390">
                  <c:v>44429.904775902774</c:v>
                </c:pt>
                <c:pt idx="3391">
                  <c:v>44429.973445428244</c:v>
                </c:pt>
                <c:pt idx="3392">
                  <c:v>44430.042114930555</c:v>
                </c:pt>
                <c:pt idx="3393">
                  <c:v>44430.110783912038</c:v>
                </c:pt>
                <c:pt idx="3394">
                  <c:v>44430.179453287034</c:v>
                </c:pt>
                <c:pt idx="3395">
                  <c:v>44430.248123217592</c:v>
                </c:pt>
                <c:pt idx="3396">
                  <c:v>44430.316793541664</c:v>
                </c:pt>
                <c:pt idx="3397">
                  <c:v>44430.385463900464</c:v>
                </c:pt>
                <c:pt idx="3398">
                  <c:v>44430.454133680556</c:v>
                </c:pt>
                <c:pt idx="3399">
                  <c:v>44430.522803055559</c:v>
                </c:pt>
                <c:pt idx="3400">
                  <c:v>44430.591472349537</c:v>
                </c:pt>
                <c:pt idx="3401">
                  <c:v>44430.660141678243</c:v>
                </c:pt>
                <c:pt idx="3402">
                  <c:v>44430.728810949076</c:v>
                </c:pt>
                <c:pt idx="3403">
                  <c:v>44430.797480069443</c:v>
                </c:pt>
                <c:pt idx="3404">
                  <c:v>44430.866150011578</c:v>
                </c:pt>
                <c:pt idx="3405">
                  <c:v>44430.934819722221</c:v>
                </c:pt>
                <c:pt idx="3406">
                  <c:v>44431.00348929398</c:v>
                </c:pt>
                <c:pt idx="3407">
                  <c:v>44431.072158680552</c:v>
                </c:pt>
                <c:pt idx="3408">
                  <c:v>44431.140827592593</c:v>
                </c:pt>
                <c:pt idx="3409">
                  <c:v>44431.209497129632</c:v>
                </c:pt>
                <c:pt idx="3410">
                  <c:v>44431.278167048615</c:v>
                </c:pt>
                <c:pt idx="3411">
                  <c:v>44431.346837511577</c:v>
                </c:pt>
                <c:pt idx="3412">
                  <c:v>44431.415507442129</c:v>
                </c:pt>
                <c:pt idx="3413">
                  <c:v>44431.484176979167</c:v>
                </c:pt>
                <c:pt idx="3414">
                  <c:v>44431.552846261577</c:v>
                </c:pt>
                <c:pt idx="3415">
                  <c:v>44431.621515462961</c:v>
                </c:pt>
                <c:pt idx="3416">
                  <c:v>44431.690184733794</c:v>
                </c:pt>
                <c:pt idx="3417">
                  <c:v>44431.758853749998</c:v>
                </c:pt>
                <c:pt idx="3418">
                  <c:v>44431.827523321757</c:v>
                </c:pt>
                <c:pt idx="3419">
                  <c:v>44431.89619324074</c:v>
                </c:pt>
                <c:pt idx="3420">
                  <c:v>44431.964862743058</c:v>
                </c:pt>
                <c:pt idx="3421">
                  <c:v>44432.033532199071</c:v>
                </c:pt>
                <c:pt idx="3422">
                  <c:v>44432.102201238427</c:v>
                </c:pt>
                <c:pt idx="3423">
                  <c:v>44432.170870532405</c:v>
                </c:pt>
                <c:pt idx="3424">
                  <c:v>44432.239540393515</c:v>
                </c:pt>
                <c:pt idx="3425">
                  <c:v>44432.308210578703</c:v>
                </c:pt>
                <c:pt idx="3426">
                  <c:v>44432.376880960648</c:v>
                </c:pt>
                <c:pt idx="3427">
                  <c:v>44432.445550763892</c:v>
                </c:pt>
                <c:pt idx="3428">
                  <c:v>44432.51422016204</c:v>
                </c:pt>
                <c:pt idx="3429">
                  <c:v>44432.58288947917</c:v>
                </c:pt>
                <c:pt idx="3430">
                  <c:v>44432.651558784724</c:v>
                </c:pt>
                <c:pt idx="3431">
                  <c:v>44432.720228090278</c:v>
                </c:pt>
                <c:pt idx="3432">
                  <c:v>44432.788897106482</c:v>
                </c:pt>
                <c:pt idx="3433">
                  <c:v>44432.857566979168</c:v>
                </c:pt>
                <c:pt idx="3434">
                  <c:v>44432.926236712963</c:v>
                </c:pt>
                <c:pt idx="3435">
                  <c:v>44432.994906296299</c:v>
                </c:pt>
                <c:pt idx="3436">
                  <c:v>44433.063575740744</c:v>
                </c:pt>
                <c:pt idx="3437">
                  <c:v>44433.132244606481</c:v>
                </c:pt>
                <c:pt idx="3438">
                  <c:v>44433.200914050925</c:v>
                </c:pt>
                <c:pt idx="3439">
                  <c:v>44433.269583981484</c:v>
                </c:pt>
                <c:pt idx="3440">
                  <c:v>44433.338254432871</c:v>
                </c:pt>
                <c:pt idx="3441">
                  <c:v>44433.406924467592</c:v>
                </c:pt>
                <c:pt idx="3442">
                  <c:v>44433.475594050928</c:v>
                </c:pt>
                <c:pt idx="3443">
                  <c:v>44433.544263321761</c:v>
                </c:pt>
                <c:pt idx="3444">
                  <c:v>44433.612932511576</c:v>
                </c:pt>
                <c:pt idx="3445">
                  <c:v>44433.681601747689</c:v>
                </c:pt>
                <c:pt idx="3446">
                  <c:v>44433.750270798613</c:v>
                </c:pt>
                <c:pt idx="3447">
                  <c:v>44433.818940219906</c:v>
                </c:pt>
                <c:pt idx="3448">
                  <c:v>44433.887610162034</c:v>
                </c:pt>
                <c:pt idx="3449">
                  <c:v>44433.956279687503</c:v>
                </c:pt>
                <c:pt idx="3450">
                  <c:v>44434.024949108796</c:v>
                </c:pt>
                <c:pt idx="3451">
                  <c:v>44434.09361822917</c:v>
                </c:pt>
                <c:pt idx="3452">
                  <c:v>44434.162287384257</c:v>
                </c:pt>
                <c:pt idx="3453">
                  <c:v>44434.23095715278</c:v>
                </c:pt>
                <c:pt idx="3454">
                  <c:v>44434.299627187502</c:v>
                </c:pt>
                <c:pt idx="3455">
                  <c:v>44434.368297569446</c:v>
                </c:pt>
                <c:pt idx="3456">
                  <c:v>44434.436967372683</c:v>
                </c:pt>
                <c:pt idx="3457">
                  <c:v>44434.505636770831</c:v>
                </c:pt>
                <c:pt idx="3458">
                  <c:v>44434.574306076385</c:v>
                </c:pt>
                <c:pt idx="3459">
                  <c:v>44434.642975324074</c:v>
                </c:pt>
                <c:pt idx="3460">
                  <c:v>44434.711644618059</c:v>
                </c:pt>
                <c:pt idx="3461">
                  <c:v>44434.78031357639</c:v>
                </c:pt>
                <c:pt idx="3462">
                  <c:v>44434.848983344906</c:v>
                </c:pt>
                <c:pt idx="3463">
                  <c:v>44434.917653101853</c:v>
                </c:pt>
                <c:pt idx="3464">
                  <c:v>44434.986322638892</c:v>
                </c:pt>
                <c:pt idx="3465">
                  <c:v>44435.054992106481</c:v>
                </c:pt>
                <c:pt idx="3466">
                  <c:v>44435.123660949073</c:v>
                </c:pt>
                <c:pt idx="3467">
                  <c:v>44435.192330335645</c:v>
                </c:pt>
                <c:pt idx="3468">
                  <c:v>44435.261000254628</c:v>
                </c:pt>
                <c:pt idx="3469">
                  <c:v>44435.329670648149</c:v>
                </c:pt>
                <c:pt idx="3470">
                  <c:v>44435.398340798609</c:v>
                </c:pt>
                <c:pt idx="3471">
                  <c:v>44435.467010428241</c:v>
                </c:pt>
                <c:pt idx="3472">
                  <c:v>44435.535679699075</c:v>
                </c:pt>
                <c:pt idx="3473">
                  <c:v>44435.604348877314</c:v>
                </c:pt>
                <c:pt idx="3474">
                  <c:v>44435.673018113426</c:v>
                </c:pt>
                <c:pt idx="3475">
                  <c:v>44435.741687199072</c:v>
                </c:pt>
                <c:pt idx="3476">
                  <c:v>44435.810356458336</c:v>
                </c:pt>
                <c:pt idx="3477">
                  <c:v>44435.879026388888</c:v>
                </c:pt>
                <c:pt idx="3478">
                  <c:v>44435.947695949071</c:v>
                </c:pt>
                <c:pt idx="3479">
                  <c:v>44436.016365370371</c:v>
                </c:pt>
                <c:pt idx="3480">
                  <c:v>44436.085034548611</c:v>
                </c:pt>
                <c:pt idx="3481">
                  <c:v>44436.153703553238</c:v>
                </c:pt>
                <c:pt idx="3482">
                  <c:v>44436.222373182871</c:v>
                </c:pt>
                <c:pt idx="3483">
                  <c:v>44436.291043090278</c:v>
                </c:pt>
                <c:pt idx="3484">
                  <c:v>44436.359713460646</c:v>
                </c:pt>
                <c:pt idx="3485">
                  <c:v>44436.428383240738</c:v>
                </c:pt>
                <c:pt idx="3486">
                  <c:v>44436.497052650462</c:v>
                </c:pt>
                <c:pt idx="3487">
                  <c:v>44436.565721898151</c:v>
                </c:pt>
                <c:pt idx="3488">
                  <c:v>44436.63439107639</c:v>
                </c:pt>
                <c:pt idx="3489">
                  <c:v>44436.703060324071</c:v>
                </c:pt>
                <c:pt idx="3490">
                  <c:v>44436.771729247688</c:v>
                </c:pt>
                <c:pt idx="3491">
                  <c:v>44436.840398900466</c:v>
                </c:pt>
                <c:pt idx="3492">
                  <c:v>44436.909068668981</c:v>
                </c:pt>
                <c:pt idx="3493">
                  <c:v>44436.977738136571</c:v>
                </c:pt>
                <c:pt idx="3494">
                  <c:v>44437.046407557871</c:v>
                </c:pt>
                <c:pt idx="3495">
                  <c:v>44437.115076423608</c:v>
                </c:pt>
                <c:pt idx="3496">
                  <c:v>44437.183745740738</c:v>
                </c:pt>
                <c:pt idx="3497">
                  <c:v>44437.252415613424</c:v>
                </c:pt>
                <c:pt idx="3498">
                  <c:v>44437.321085902775</c:v>
                </c:pt>
                <c:pt idx="3499">
                  <c:v>44437.38975613426</c:v>
                </c:pt>
                <c:pt idx="3500">
                  <c:v>44437.458425798613</c:v>
                </c:pt>
                <c:pt idx="3501">
                  <c:v>44437.527095069447</c:v>
                </c:pt>
                <c:pt idx="3502">
                  <c:v>44437.595764247686</c:v>
                </c:pt>
                <c:pt idx="3503">
                  <c:v>44437.664433483798</c:v>
                </c:pt>
                <c:pt idx="3504">
                  <c:v>44437.733102627317</c:v>
                </c:pt>
                <c:pt idx="3505">
                  <c:v>44437.801771712962</c:v>
                </c:pt>
                <c:pt idx="3506">
                  <c:v>44437.870441597224</c:v>
                </c:pt>
                <c:pt idx="3507">
                  <c:v>44437.939111192129</c:v>
                </c:pt>
                <c:pt idx="3508">
                  <c:v>44438.007780624997</c:v>
                </c:pt>
                <c:pt idx="3509">
                  <c:v>44438.076449884262</c:v>
                </c:pt>
                <c:pt idx="3510">
                  <c:v>44438.145118738423</c:v>
                </c:pt>
                <c:pt idx="3511">
                  <c:v>44438.213788229164</c:v>
                </c:pt>
                <c:pt idx="3512">
                  <c:v>44438.282458067129</c:v>
                </c:pt>
                <c:pt idx="3513">
                  <c:v>44438.351128425929</c:v>
                </c:pt>
                <c:pt idx="3514">
                  <c:v>44438.41979821759</c:v>
                </c:pt>
                <c:pt idx="3515">
                  <c:v>44438.488467627314</c:v>
                </c:pt>
                <c:pt idx="3516">
                  <c:v>44438.557136828706</c:v>
                </c:pt>
                <c:pt idx="3517">
                  <c:v>44438.625805949072</c:v>
                </c:pt>
                <c:pt idx="3518">
                  <c:v>44438.694475127311</c:v>
                </c:pt>
                <c:pt idx="3519">
                  <c:v>44438.763144039352</c:v>
                </c:pt>
                <c:pt idx="3520">
                  <c:v>44438.831813564815</c:v>
                </c:pt>
                <c:pt idx="3521">
                  <c:v>44438.900483356483</c:v>
                </c:pt>
                <c:pt idx="3522">
                  <c:v>44438.969152777776</c:v>
                </c:pt>
                <c:pt idx="3523">
                  <c:v>44439.037822141203</c:v>
                </c:pt>
                <c:pt idx="3524">
                  <c:v>44439.106491041668</c:v>
                </c:pt>
                <c:pt idx="3525">
                  <c:v>44439.17516027778</c:v>
                </c:pt>
                <c:pt idx="3526">
                  <c:v>44439.243830081017</c:v>
                </c:pt>
                <c:pt idx="3527">
                  <c:v>44439.312500219909</c:v>
                </c:pt>
                <c:pt idx="3528">
                  <c:v>44439.381170486115</c:v>
                </c:pt>
                <c:pt idx="3529">
                  <c:v>44439.449840173613</c:v>
                </c:pt>
                <c:pt idx="3530">
                  <c:v>44439.518509456022</c:v>
                </c:pt>
                <c:pt idx="3531">
                  <c:v>44439.587178657406</c:v>
                </c:pt>
                <c:pt idx="3532">
                  <c:v>44439.655847870374</c:v>
                </c:pt>
                <c:pt idx="3533">
                  <c:v>44439.724517048613</c:v>
                </c:pt>
                <c:pt idx="3534">
                  <c:v>44439.793186006944</c:v>
                </c:pt>
                <c:pt idx="3535">
                  <c:v>44439.861855810188</c:v>
                </c:pt>
                <c:pt idx="3536">
                  <c:v>44439.930525428237</c:v>
                </c:pt>
                <c:pt idx="3537">
                  <c:v>44439.999194895834</c:v>
                </c:pt>
                <c:pt idx="3538">
                  <c:v>44440.067864212964</c:v>
                </c:pt>
                <c:pt idx="3539">
                  <c:v>44440.136532986115</c:v>
                </c:pt>
                <c:pt idx="3540">
                  <c:v>44440.20520236111</c:v>
                </c:pt>
                <c:pt idx="3541">
                  <c:v>44440.273872175923</c:v>
                </c:pt>
                <c:pt idx="3542">
                  <c:v>44440.342542523147</c:v>
                </c:pt>
                <c:pt idx="3543">
                  <c:v>44440.411212395833</c:v>
                </c:pt>
                <c:pt idx="3544">
                  <c:v>44440.479881840278</c:v>
                </c:pt>
                <c:pt idx="3545">
                  <c:v>44440.548551006941</c:v>
                </c:pt>
                <c:pt idx="3546">
                  <c:v>44440.617220092594</c:v>
                </c:pt>
                <c:pt idx="3547">
                  <c:v>44440.685889236112</c:v>
                </c:pt>
                <c:pt idx="3548">
                  <c:v>44440.754558148146</c:v>
                </c:pt>
                <c:pt idx="3549">
                  <c:v>44440.823227534725</c:v>
                </c:pt>
                <c:pt idx="3550">
                  <c:v>44440.891897361114</c:v>
                </c:pt>
                <c:pt idx="3551">
                  <c:v>44440.960566759262</c:v>
                </c:pt>
                <c:pt idx="3552">
                  <c:v>44441.029236076392</c:v>
                </c:pt>
                <c:pt idx="3553">
                  <c:v>44441.097905046299</c:v>
                </c:pt>
                <c:pt idx="3554">
                  <c:v>44441.166574166666</c:v>
                </c:pt>
                <c:pt idx="3555">
                  <c:v>44441.235243877316</c:v>
                </c:pt>
                <c:pt idx="3556">
                  <c:v>44441.30391386574</c:v>
                </c:pt>
                <c:pt idx="3557">
                  <c:v>44441.372584143515</c:v>
                </c:pt>
                <c:pt idx="3558">
                  <c:v>44441.441253831021</c:v>
                </c:pt>
                <c:pt idx="3559">
                  <c:v>44441.509923124999</c:v>
                </c:pt>
                <c:pt idx="3560">
                  <c:v>44441.57859232639</c:v>
                </c:pt>
                <c:pt idx="3561">
                  <c:v>44441.647261493054</c:v>
                </c:pt>
                <c:pt idx="3562">
                  <c:v>44441.715930682869</c:v>
                </c:pt>
                <c:pt idx="3563">
                  <c:v>44441.784599560182</c:v>
                </c:pt>
                <c:pt idx="3564">
                  <c:v>44441.853269259256</c:v>
                </c:pt>
                <c:pt idx="3565">
                  <c:v>44441.921938900465</c:v>
                </c:pt>
                <c:pt idx="3566">
                  <c:v>44441.990608356478</c:v>
                </c:pt>
                <c:pt idx="3567">
                  <c:v>44442.059277708337</c:v>
                </c:pt>
                <c:pt idx="3568">
                  <c:v>44442.127946435183</c:v>
                </c:pt>
                <c:pt idx="3569">
                  <c:v>44442.196615740744</c:v>
                </c:pt>
                <c:pt idx="3570">
                  <c:v>44442.265285555557</c:v>
                </c:pt>
                <c:pt idx="3571">
                  <c:v>44442.333955879629</c:v>
                </c:pt>
                <c:pt idx="3572">
                  <c:v>44442.402625856485</c:v>
                </c:pt>
                <c:pt idx="3573">
                  <c:v>44442.471295347219</c:v>
                </c:pt>
                <c:pt idx="3574">
                  <c:v>44442.53996451389</c:v>
                </c:pt>
                <c:pt idx="3575">
                  <c:v>44442.60863357639</c:v>
                </c:pt>
                <c:pt idx="3576">
                  <c:v>44442.677302708333</c:v>
                </c:pt>
                <c:pt idx="3577">
                  <c:v>44442.745971655095</c:v>
                </c:pt>
                <c:pt idx="3578">
                  <c:v>44442.814640879631</c:v>
                </c:pt>
                <c:pt idx="3579">
                  <c:v>44442.883310717596</c:v>
                </c:pt>
                <c:pt idx="3580">
                  <c:v>44442.951980138889</c:v>
                </c:pt>
                <c:pt idx="3581">
                  <c:v>44443.020649444443</c:v>
                </c:pt>
                <c:pt idx="3582">
                  <c:v>44443.089318483799</c:v>
                </c:pt>
                <c:pt idx="3583">
                  <c:v>44443.157987453706</c:v>
                </c:pt>
                <c:pt idx="3584">
                  <c:v>44443.22665704861</c:v>
                </c:pt>
                <c:pt idx="3585">
                  <c:v>44443.295326898151</c:v>
                </c:pt>
                <c:pt idx="3586">
                  <c:v>44443.36399716435</c:v>
                </c:pt>
                <c:pt idx="3587">
                  <c:v>44443.432666851855</c:v>
                </c:pt>
                <c:pt idx="3588">
                  <c:v>44443.501336134257</c:v>
                </c:pt>
                <c:pt idx="3589">
                  <c:v>44443.570005312497</c:v>
                </c:pt>
                <c:pt idx="3590">
                  <c:v>44443.638674409725</c:v>
                </c:pt>
                <c:pt idx="3591">
                  <c:v>44443.707343576389</c:v>
                </c:pt>
                <c:pt idx="3592">
                  <c:v>44443.776012395836</c:v>
                </c:pt>
                <c:pt idx="3593">
                  <c:v>44443.844682002316</c:v>
                </c:pt>
                <c:pt idx="3594">
                  <c:v>44443.913351655094</c:v>
                </c:pt>
                <c:pt idx="3595">
                  <c:v>44443.982021053242</c:v>
                </c:pt>
                <c:pt idx="3596">
                  <c:v>44444.050690381948</c:v>
                </c:pt>
                <c:pt idx="3597">
                  <c:v>44444.119359131946</c:v>
                </c:pt>
                <c:pt idx="3598">
                  <c:v>44444.188028379627</c:v>
                </c:pt>
                <c:pt idx="3599">
                  <c:v>44444.256698159719</c:v>
                </c:pt>
                <c:pt idx="3600">
                  <c:v>44444.32536840278</c:v>
                </c:pt>
                <c:pt idx="3601">
                  <c:v>44444.394038495368</c:v>
                </c:pt>
                <c:pt idx="3602">
                  <c:v>44444.462708032406</c:v>
                </c:pt>
                <c:pt idx="3603">
                  <c:v>44444.531377199077</c:v>
                </c:pt>
                <c:pt idx="3604">
                  <c:v>44444.600046273146</c:v>
                </c:pt>
                <c:pt idx="3605">
                  <c:v>44444.66871539352</c:v>
                </c:pt>
                <c:pt idx="3606">
                  <c:v>44444.737384398148</c:v>
                </c:pt>
                <c:pt idx="3607">
                  <c:v>44444.806053472224</c:v>
                </c:pt>
                <c:pt idx="3608">
                  <c:v>44444.874723275461</c:v>
                </c:pt>
                <c:pt idx="3609">
                  <c:v>44444.943392743058</c:v>
                </c:pt>
                <c:pt idx="3610">
                  <c:v>44445.012062071757</c:v>
                </c:pt>
                <c:pt idx="3611">
                  <c:v>44445.080731180555</c:v>
                </c:pt>
                <c:pt idx="3612">
                  <c:v>44445.149400000002</c:v>
                </c:pt>
                <c:pt idx="3613">
                  <c:v>44445.218069456016</c:v>
                </c:pt>
                <c:pt idx="3614">
                  <c:v>44445.286739212963</c:v>
                </c:pt>
                <c:pt idx="3615">
                  <c:v>44445.355409467593</c:v>
                </c:pt>
                <c:pt idx="3616">
                  <c:v>44445.424079155091</c:v>
                </c:pt>
                <c:pt idx="3617">
                  <c:v>44445.492748449076</c:v>
                </c:pt>
                <c:pt idx="3618">
                  <c:v>44445.561417569443</c:v>
                </c:pt>
                <c:pt idx="3619">
                  <c:v>44445.630086608799</c:v>
                </c:pt>
                <c:pt idx="3620">
                  <c:v>44445.698755729165</c:v>
                </c:pt>
                <c:pt idx="3621">
                  <c:v>44445.767424537036</c:v>
                </c:pt>
                <c:pt idx="3622">
                  <c:v>44445.836094016202</c:v>
                </c:pt>
                <c:pt idx="3623">
                  <c:v>44445.9047637037</c:v>
                </c:pt>
                <c:pt idx="3624">
                  <c:v>44445.973433032406</c:v>
                </c:pt>
                <c:pt idx="3625">
                  <c:v>44446.042102326392</c:v>
                </c:pt>
                <c:pt idx="3626">
                  <c:v>44446.110771111111</c:v>
                </c:pt>
                <c:pt idx="3627">
                  <c:v>44446.17944028935</c:v>
                </c:pt>
                <c:pt idx="3628">
                  <c:v>44446.248110023145</c:v>
                </c:pt>
                <c:pt idx="3629">
                  <c:v>44446.316780138892</c:v>
                </c:pt>
                <c:pt idx="3630">
                  <c:v>44446.385450300928</c:v>
                </c:pt>
                <c:pt idx="3631">
                  <c:v>44446.454119884256</c:v>
                </c:pt>
                <c:pt idx="3632">
                  <c:v>44446.522789062503</c:v>
                </c:pt>
                <c:pt idx="3633">
                  <c:v>44446.591458148148</c:v>
                </c:pt>
                <c:pt idx="3634">
                  <c:v>44446.660127280091</c:v>
                </c:pt>
                <c:pt idx="3635">
                  <c:v>44446.728796342592</c:v>
                </c:pt>
                <c:pt idx="3636">
                  <c:v>44446.797465266201</c:v>
                </c:pt>
                <c:pt idx="3637">
                  <c:v>44446.866135011573</c:v>
                </c:pt>
                <c:pt idx="3638">
                  <c:v>44446.93480451389</c:v>
                </c:pt>
                <c:pt idx="3639">
                  <c:v>44447.003473877317</c:v>
                </c:pt>
                <c:pt idx="3640">
                  <c:v>44447.072143067133</c:v>
                </c:pt>
                <c:pt idx="3641">
                  <c:v>44447.140811770834</c:v>
                </c:pt>
                <c:pt idx="3642">
                  <c:v>44447.209481111109</c:v>
                </c:pt>
                <c:pt idx="3643">
                  <c:v>44447.278150833336</c:v>
                </c:pt>
                <c:pt idx="3644">
                  <c:v>44447.346821087966</c:v>
                </c:pt>
                <c:pt idx="3645">
                  <c:v>44447.415490821761</c:v>
                </c:pt>
                <c:pt idx="3646">
                  <c:v>44447.48416015046</c:v>
                </c:pt>
                <c:pt idx="3647">
                  <c:v>44447.552829236112</c:v>
                </c:pt>
                <c:pt idx="3648">
                  <c:v>44447.62149824074</c:v>
                </c:pt>
                <c:pt idx="3649">
                  <c:v>44447.690167303241</c:v>
                </c:pt>
                <c:pt idx="3650">
                  <c:v>44447.758836111112</c:v>
                </c:pt>
                <c:pt idx="3651">
                  <c:v>44447.827505474539</c:v>
                </c:pt>
                <c:pt idx="3652">
                  <c:v>44447.896175196758</c:v>
                </c:pt>
                <c:pt idx="3653">
                  <c:v>44447.964844502312</c:v>
                </c:pt>
                <c:pt idx="3654">
                  <c:v>44448.033513750001</c:v>
                </c:pt>
                <c:pt idx="3655">
                  <c:v>44448.102182581017</c:v>
                </c:pt>
                <c:pt idx="3656">
                  <c:v>44448.170851666669</c:v>
                </c:pt>
                <c:pt idx="3657">
                  <c:v>44448.239521331016</c:v>
                </c:pt>
                <c:pt idx="3658">
                  <c:v>44448.308191307871</c:v>
                </c:pt>
                <c:pt idx="3659">
                  <c:v>44448.376861493052</c:v>
                </c:pt>
                <c:pt idx="3660">
                  <c:v>44448.445531087964</c:v>
                </c:pt>
                <c:pt idx="3661">
                  <c:v>44448.514200277779</c:v>
                </c:pt>
                <c:pt idx="3662">
                  <c:v>44448.582869386577</c:v>
                </c:pt>
                <c:pt idx="3663">
                  <c:v>44448.651538483799</c:v>
                </c:pt>
                <c:pt idx="3664">
                  <c:v>44448.72020758102</c:v>
                </c:pt>
                <c:pt idx="3665">
                  <c:v>44448.78887640046</c:v>
                </c:pt>
                <c:pt idx="3666">
                  <c:v>44448.857546064814</c:v>
                </c:pt>
                <c:pt idx="3667">
                  <c:v>44448.926215601852</c:v>
                </c:pt>
                <c:pt idx="3668">
                  <c:v>44448.994884965279</c:v>
                </c:pt>
                <c:pt idx="3669">
                  <c:v>44449.06355421296</c:v>
                </c:pt>
                <c:pt idx="3670">
                  <c:v>44449.132222858796</c:v>
                </c:pt>
                <c:pt idx="3671">
                  <c:v>44449.200892106484</c:v>
                </c:pt>
                <c:pt idx="3672">
                  <c:v>44449.269561817127</c:v>
                </c:pt>
                <c:pt idx="3673">
                  <c:v>44449.338232071757</c:v>
                </c:pt>
                <c:pt idx="3674">
                  <c:v>44449.406901898146</c:v>
                </c:pt>
                <c:pt idx="3675">
                  <c:v>44449.475571273149</c:v>
                </c:pt>
                <c:pt idx="3676">
                  <c:v>44449.54424033565</c:v>
                </c:pt>
                <c:pt idx="3677">
                  <c:v>44449.612909317133</c:v>
                </c:pt>
                <c:pt idx="3678">
                  <c:v>44449.681578344906</c:v>
                </c:pt>
                <c:pt idx="3679">
                  <c:v>44449.750247187498</c:v>
                </c:pt>
                <c:pt idx="3680">
                  <c:v>44449.818916400465</c:v>
                </c:pt>
                <c:pt idx="3681">
                  <c:v>44449.88758613426</c:v>
                </c:pt>
                <c:pt idx="3682">
                  <c:v>44449.95625545139</c:v>
                </c:pt>
                <c:pt idx="3683">
                  <c:v>44450.024924664351</c:v>
                </c:pt>
                <c:pt idx="3684">
                  <c:v>44450.093593564816</c:v>
                </c:pt>
                <c:pt idx="3685">
                  <c:v>44450.162262511571</c:v>
                </c:pt>
                <c:pt idx="3686">
                  <c:v>44450.230932071761</c:v>
                </c:pt>
                <c:pt idx="3687">
                  <c:v>44450.299601886574</c:v>
                </c:pt>
                <c:pt idx="3688">
                  <c:v>44450.368272060186</c:v>
                </c:pt>
                <c:pt idx="3689">
                  <c:v>44450.436941655091</c:v>
                </c:pt>
                <c:pt idx="3690">
                  <c:v>44450.505610844906</c:v>
                </c:pt>
                <c:pt idx="3691">
                  <c:v>44450.574279930559</c:v>
                </c:pt>
                <c:pt idx="3692">
                  <c:v>44450.642948969908</c:v>
                </c:pt>
                <c:pt idx="3693">
                  <c:v>44450.711618043984</c:v>
                </c:pt>
                <c:pt idx="3694">
                  <c:v>44450.780286793983</c:v>
                </c:pt>
                <c:pt idx="3695">
                  <c:v>44450.84895634259</c:v>
                </c:pt>
                <c:pt idx="3696">
                  <c:v>44450.917625891205</c:v>
                </c:pt>
                <c:pt idx="3697">
                  <c:v>44450.986295219911</c:v>
                </c:pt>
                <c:pt idx="3698">
                  <c:v>44451.054964467592</c:v>
                </c:pt>
                <c:pt idx="3699">
                  <c:v>44451.123633101852</c:v>
                </c:pt>
                <c:pt idx="3700">
                  <c:v>44451.192302268515</c:v>
                </c:pt>
                <c:pt idx="3701">
                  <c:v>44451.260971967589</c:v>
                </c:pt>
                <c:pt idx="3702">
                  <c:v>44451.329642152778</c:v>
                </c:pt>
                <c:pt idx="3703">
                  <c:v>44451.398312083336</c:v>
                </c:pt>
                <c:pt idx="3704">
                  <c:v>44451.466981493053</c:v>
                </c:pt>
                <c:pt idx="3705">
                  <c:v>44451.535650555554</c:v>
                </c:pt>
                <c:pt idx="3706">
                  <c:v>44451.604319513892</c:v>
                </c:pt>
                <c:pt idx="3707">
                  <c:v>44451.672988530096</c:v>
                </c:pt>
                <c:pt idx="3708">
                  <c:v>44451.741657395833</c:v>
                </c:pt>
                <c:pt idx="3709">
                  <c:v>44451.810326643521</c:v>
                </c:pt>
                <c:pt idx="3710">
                  <c:v>44451.878996979169</c:v>
                </c:pt>
                <c:pt idx="3711">
                  <c:v>44451.947666944441</c:v>
                </c:pt>
                <c:pt idx="3712">
                  <c:v>44452.016336759261</c:v>
                </c:pt>
                <c:pt idx="3713">
                  <c:v>44452.08500634259</c:v>
                </c:pt>
                <c:pt idx="3714">
                  <c:v>44452.153675740738</c:v>
                </c:pt>
                <c:pt idx="3715">
                  <c:v>44452.22234576389</c:v>
                </c:pt>
                <c:pt idx="3716">
                  <c:v>44452.291016076386</c:v>
                </c:pt>
                <c:pt idx="3717">
                  <c:v>44452.359686840275</c:v>
                </c:pt>
                <c:pt idx="3718">
                  <c:v>44452.428357013887</c:v>
                </c:pt>
                <c:pt idx="3719">
                  <c:v>44452.497026817131</c:v>
                </c:pt>
                <c:pt idx="3720">
                  <c:v>44452.565696458332</c:v>
                </c:pt>
                <c:pt idx="3721">
                  <c:v>44452.634366041668</c:v>
                </c:pt>
                <c:pt idx="3722">
                  <c:v>44452.703035671293</c:v>
                </c:pt>
                <c:pt idx="3723">
                  <c:v>44452.771704999999</c:v>
                </c:pt>
                <c:pt idx="3724">
                  <c:v>44452.840375046297</c:v>
                </c:pt>
                <c:pt idx="3725">
                  <c:v>44452.909045208333</c:v>
                </c:pt>
                <c:pt idx="3726">
                  <c:v>44452.977715069443</c:v>
                </c:pt>
                <c:pt idx="3727">
                  <c:v>44453.046384884263</c:v>
                </c:pt>
                <c:pt idx="3728">
                  <c:v>44453.11505414352</c:v>
                </c:pt>
                <c:pt idx="3729">
                  <c:v>44453.18372385417</c:v>
                </c:pt>
                <c:pt idx="3730">
                  <c:v>44453.252394108793</c:v>
                </c:pt>
                <c:pt idx="3731">
                  <c:v>44453.321064791664</c:v>
                </c:pt>
                <c:pt idx="3732">
                  <c:v>44453.389735428238</c:v>
                </c:pt>
                <c:pt idx="3733">
                  <c:v>44453.458405474536</c:v>
                </c:pt>
                <c:pt idx="3734">
                  <c:v>44453.527075150465</c:v>
                </c:pt>
                <c:pt idx="3735">
                  <c:v>44453.595744710648</c:v>
                </c:pt>
                <c:pt idx="3736">
                  <c:v>44453.664414340281</c:v>
                </c:pt>
                <c:pt idx="3737">
                  <c:v>44453.733083877312</c:v>
                </c:pt>
                <c:pt idx="3738">
                  <c:v>44453.801753356478</c:v>
                </c:pt>
                <c:pt idx="3739">
                  <c:v>44453.870423622684</c:v>
                </c:pt>
                <c:pt idx="3740">
                  <c:v>44453.939093611109</c:v>
                </c:pt>
                <c:pt idx="3741">
                  <c:v>44454.007763437497</c:v>
                </c:pt>
                <c:pt idx="3742">
                  <c:v>44454.076433078706</c:v>
                </c:pt>
                <c:pt idx="3743">
                  <c:v>44454.145102326387</c:v>
                </c:pt>
                <c:pt idx="3744">
                  <c:v>44454.213772210649</c:v>
                </c:pt>
                <c:pt idx="3745">
                  <c:v>44454.282442430558</c:v>
                </c:pt>
                <c:pt idx="3746">
                  <c:v>44454.351113171295</c:v>
                </c:pt>
                <c:pt idx="3747">
                  <c:v>44454.419783368059</c:v>
                </c:pt>
                <c:pt idx="3748">
                  <c:v>44454.48845315972</c:v>
                </c:pt>
                <c:pt idx="3749">
                  <c:v>44454.557122743056</c:v>
                </c:pt>
                <c:pt idx="3750">
                  <c:v>44454.625792256942</c:v>
                </c:pt>
                <c:pt idx="3751">
                  <c:v>44454.694461828702</c:v>
                </c:pt>
                <c:pt idx="3752">
                  <c:v>44454.763131122687</c:v>
                </c:pt>
                <c:pt idx="3753">
                  <c:v>44454.831801030094</c:v>
                </c:pt>
                <c:pt idx="3754">
                  <c:v>44454.900471215275</c:v>
                </c:pt>
                <c:pt idx="3755">
                  <c:v>44454.969141018519</c:v>
                </c:pt>
                <c:pt idx="3756">
                  <c:v>44455.037810775466</c:v>
                </c:pt>
                <c:pt idx="3757">
                  <c:v>44455.106480069444</c:v>
                </c:pt>
                <c:pt idx="3758">
                  <c:v>44455.175149675924</c:v>
                </c:pt>
                <c:pt idx="3759">
                  <c:v>44455.243819872689</c:v>
                </c:pt>
                <c:pt idx="3760">
                  <c:v>44455.312490393517</c:v>
                </c:pt>
                <c:pt idx="3761">
                  <c:v>44455.381161053243</c:v>
                </c:pt>
                <c:pt idx="3762">
                  <c:v>44455.449831134261</c:v>
                </c:pt>
                <c:pt idx="3763">
                  <c:v>44455.518500798615</c:v>
                </c:pt>
                <c:pt idx="3764">
                  <c:v>44455.587170381943</c:v>
                </c:pt>
                <c:pt idx="3765">
                  <c:v>44455.655839976855</c:v>
                </c:pt>
                <c:pt idx="3766">
                  <c:v>44455.724509548614</c:v>
                </c:pt>
                <c:pt idx="3767">
                  <c:v>44455.793178888889</c:v>
                </c:pt>
                <c:pt idx="3768">
                  <c:v>44455.861849085646</c:v>
                </c:pt>
                <c:pt idx="3769">
                  <c:v>44455.930519085647</c:v>
                </c:pt>
                <c:pt idx="3770">
                  <c:v>44455.999188935188</c:v>
                </c:pt>
                <c:pt idx="3771">
                  <c:v>44456.067858634262</c:v>
                </c:pt>
                <c:pt idx="3772">
                  <c:v>44456.136527789349</c:v>
                </c:pt>
                <c:pt idx="3773">
                  <c:v>44456.205197557872</c:v>
                </c:pt>
                <c:pt idx="3774">
                  <c:v>44456.273867754629</c:v>
                </c:pt>
                <c:pt idx="3775">
                  <c:v>44456.342538495373</c:v>
                </c:pt>
                <c:pt idx="3776">
                  <c:v>44456.411208750003</c:v>
                </c:pt>
                <c:pt idx="3777">
                  <c:v>44456.479878576392</c:v>
                </c:pt>
                <c:pt idx="3778">
                  <c:v>44456.548548125</c:v>
                </c:pt>
                <c:pt idx="3779">
                  <c:v>44456.617217592589</c:v>
                </c:pt>
                <c:pt idx="3780">
                  <c:v>44456.685887118052</c:v>
                </c:pt>
                <c:pt idx="3781">
                  <c:v>44456.754556412037</c:v>
                </c:pt>
                <c:pt idx="3782">
                  <c:v>44456.823226180553</c:v>
                </c:pt>
                <c:pt idx="3783">
                  <c:v>44456.891896400462</c:v>
                </c:pt>
                <c:pt idx="3784">
                  <c:v>44456.96056619213</c:v>
                </c:pt>
                <c:pt idx="3785">
                  <c:v>44457.029235891205</c:v>
                </c:pt>
                <c:pt idx="3786">
                  <c:v>44457.097905243056</c:v>
                </c:pt>
                <c:pt idx="3787">
                  <c:v>44457.166574745374</c:v>
                </c:pt>
                <c:pt idx="3788">
                  <c:v>44457.235244837961</c:v>
                </c:pt>
                <c:pt idx="3789">
                  <c:v>44457.303915208337</c:v>
                </c:pt>
                <c:pt idx="3790">
                  <c:v>44457.372585868055</c:v>
                </c:pt>
                <c:pt idx="3791">
                  <c:v>44457.441255949074</c:v>
                </c:pt>
                <c:pt idx="3792">
                  <c:v>44457.509925625003</c:v>
                </c:pt>
                <c:pt idx="3793">
                  <c:v>44457.578595208332</c:v>
                </c:pt>
                <c:pt idx="3794">
                  <c:v>44457.647264756946</c:v>
                </c:pt>
                <c:pt idx="3795">
                  <c:v>44457.715934328706</c:v>
                </c:pt>
                <c:pt idx="3796">
                  <c:v>44457.784603599539</c:v>
                </c:pt>
                <c:pt idx="3797">
                  <c:v>44457.853273680557</c:v>
                </c:pt>
                <c:pt idx="3798">
                  <c:v>44457.921943703703</c:v>
                </c:pt>
                <c:pt idx="3799">
                  <c:v>44457.990613541668</c:v>
                </c:pt>
                <c:pt idx="3800">
                  <c:v>44458.059283275463</c:v>
                </c:pt>
                <c:pt idx="3801">
                  <c:v>44458.127952395836</c:v>
                </c:pt>
                <c:pt idx="3802">
                  <c:v>44458.196622083335</c:v>
                </c:pt>
                <c:pt idx="3803">
                  <c:v>44458.265292280092</c:v>
                </c:pt>
                <c:pt idx="3804">
                  <c:v>44458.333962986108</c:v>
                </c:pt>
                <c:pt idx="3805">
                  <c:v>44458.402633344907</c:v>
                </c:pt>
                <c:pt idx="3806">
                  <c:v>44458.471303217593</c:v>
                </c:pt>
                <c:pt idx="3807">
                  <c:v>44458.539972766201</c:v>
                </c:pt>
                <c:pt idx="3808">
                  <c:v>44458.608642210645</c:v>
                </c:pt>
                <c:pt idx="3809">
                  <c:v>44458.677311724539</c:v>
                </c:pt>
                <c:pt idx="3810">
                  <c:v>44458.745981053238</c:v>
                </c:pt>
                <c:pt idx="3811">
                  <c:v>44458.814650671295</c:v>
                </c:pt>
                <c:pt idx="3812">
                  <c:v>44458.883320891204</c:v>
                </c:pt>
                <c:pt idx="3813">
                  <c:v>44458.951990694448</c:v>
                </c:pt>
                <c:pt idx="3814">
                  <c:v>44459.020660381946</c:v>
                </c:pt>
                <c:pt idx="3815">
                  <c:v>44459.089329803239</c:v>
                </c:pt>
                <c:pt idx="3816">
                  <c:v>44459.15799915509</c:v>
                </c:pt>
                <c:pt idx="3817">
                  <c:v>44459.226669131946</c:v>
                </c:pt>
                <c:pt idx="3818">
                  <c:v>44459.295339363423</c:v>
                </c:pt>
                <c:pt idx="3819">
                  <c:v>44459.364010011574</c:v>
                </c:pt>
                <c:pt idx="3820">
                  <c:v>44459.432680081016</c:v>
                </c:pt>
                <c:pt idx="3821">
                  <c:v>44459.501349756945</c:v>
                </c:pt>
                <c:pt idx="3822">
                  <c:v>44459.570019305553</c:v>
                </c:pt>
                <c:pt idx="3823">
                  <c:v>44459.638688784726</c:v>
                </c:pt>
                <c:pt idx="3824">
                  <c:v>44459.707358333333</c:v>
                </c:pt>
                <c:pt idx="3825">
                  <c:v>44459.776027546293</c:v>
                </c:pt>
                <c:pt idx="3826">
                  <c:v>44459.844697523149</c:v>
                </c:pt>
                <c:pt idx="3827">
                  <c:v>44459.913367557871</c:v>
                </c:pt>
                <c:pt idx="3828">
                  <c:v>44459.982037337963</c:v>
                </c:pt>
                <c:pt idx="3829">
                  <c:v>44460.050707048613</c:v>
                </c:pt>
                <c:pt idx="3830">
                  <c:v>44460.119376180555</c:v>
                </c:pt>
                <c:pt idx="3831">
                  <c:v>44460.188045798612</c:v>
                </c:pt>
                <c:pt idx="3832">
                  <c:v>44460.256715960648</c:v>
                </c:pt>
                <c:pt idx="3833">
                  <c:v>44460.325386585646</c:v>
                </c:pt>
                <c:pt idx="3834">
                  <c:v>44460.394057048608</c:v>
                </c:pt>
                <c:pt idx="3835">
                  <c:v>44460.462726967591</c:v>
                </c:pt>
                <c:pt idx="3836">
                  <c:v>44460.531396516206</c:v>
                </c:pt>
                <c:pt idx="3837">
                  <c:v>44460.600065960651</c:v>
                </c:pt>
                <c:pt idx="3838">
                  <c:v>44460.668735474537</c:v>
                </c:pt>
                <c:pt idx="3839">
                  <c:v>44460.73740484954</c:v>
                </c:pt>
                <c:pt idx="3840">
                  <c:v>44460.806074293978</c:v>
                </c:pt>
                <c:pt idx="3841">
                  <c:v>44460.874744479166</c:v>
                </c:pt>
                <c:pt idx="3842">
                  <c:v>44460.943414328707</c:v>
                </c:pt>
                <c:pt idx="3843">
                  <c:v>44461.012084027781</c:v>
                </c:pt>
                <c:pt idx="3844">
                  <c:v>44461.080753518516</c:v>
                </c:pt>
                <c:pt idx="3845">
                  <c:v>44461.149422708331</c:v>
                </c:pt>
                <c:pt idx="3846">
                  <c:v>44461.21809253472</c:v>
                </c:pt>
                <c:pt idx="3847">
                  <c:v>44461.286762673612</c:v>
                </c:pt>
                <c:pt idx="3848">
                  <c:v>44461.35543329861</c:v>
                </c:pt>
                <c:pt idx="3849">
                  <c:v>44461.424103356483</c:v>
                </c:pt>
                <c:pt idx="3850">
                  <c:v>44461.492773032405</c:v>
                </c:pt>
                <c:pt idx="3851">
                  <c:v>44461.561442523147</c:v>
                </c:pt>
                <c:pt idx="3852">
                  <c:v>44461.630111944447</c:v>
                </c:pt>
                <c:pt idx="3853">
                  <c:v>44461.698781423613</c:v>
                </c:pt>
                <c:pt idx="3854">
                  <c:v>44461.767450601852</c:v>
                </c:pt>
                <c:pt idx="3855">
                  <c:v>44461.836120462962</c:v>
                </c:pt>
                <c:pt idx="3856">
                  <c:v>44461.904790520835</c:v>
                </c:pt>
                <c:pt idx="3857">
                  <c:v>44461.97346021991</c:v>
                </c:pt>
                <c:pt idx="3858">
                  <c:v>44462.042129884256</c:v>
                </c:pt>
                <c:pt idx="3859">
                  <c:v>44462.11079903935</c:v>
                </c:pt>
                <c:pt idx="3860">
                  <c:v>44462.179468576389</c:v>
                </c:pt>
                <c:pt idx="3861">
                  <c:v>44462.248138692128</c:v>
                </c:pt>
                <c:pt idx="3862">
                  <c:v>44462.316809178243</c:v>
                </c:pt>
                <c:pt idx="3863">
                  <c:v>44462.385479699071</c:v>
                </c:pt>
                <c:pt idx="3864">
                  <c:v>44462.454149652775</c:v>
                </c:pt>
                <c:pt idx="3865">
                  <c:v>44462.522819201389</c:v>
                </c:pt>
                <c:pt idx="3866">
                  <c:v>44462.59148865741</c:v>
                </c:pt>
                <c:pt idx="3867">
                  <c:v>44462.660158148145</c:v>
                </c:pt>
                <c:pt idx="3868">
                  <c:v>44462.728827581021</c:v>
                </c:pt>
                <c:pt idx="3869">
                  <c:v>44462.797496863423</c:v>
                </c:pt>
                <c:pt idx="3870">
                  <c:v>44462.866166979169</c:v>
                </c:pt>
                <c:pt idx="3871">
                  <c:v>44462.934836851855</c:v>
                </c:pt>
                <c:pt idx="3872">
                  <c:v>44463.003506574074</c:v>
                </c:pt>
                <c:pt idx="3873">
                  <c:v>44463.072176122689</c:v>
                </c:pt>
                <c:pt idx="3874">
                  <c:v>44463.140845196758</c:v>
                </c:pt>
                <c:pt idx="3875">
                  <c:v>44463.209514895832</c:v>
                </c:pt>
                <c:pt idx="3876">
                  <c:v>44463.278184976851</c:v>
                </c:pt>
                <c:pt idx="3877">
                  <c:v>44463.346855601849</c:v>
                </c:pt>
                <c:pt idx="3878">
                  <c:v>44463.415525682867</c:v>
                </c:pt>
                <c:pt idx="3879">
                  <c:v>44463.484195381941</c:v>
                </c:pt>
                <c:pt idx="3880">
                  <c:v>44463.552864814817</c:v>
                </c:pt>
                <c:pt idx="3881">
                  <c:v>44463.621534178237</c:v>
                </c:pt>
                <c:pt idx="3882">
                  <c:v>44463.690203611113</c:v>
                </c:pt>
                <c:pt idx="3883">
                  <c:v>44463.758872777777</c:v>
                </c:pt>
                <c:pt idx="3884">
                  <c:v>44463.827542500003</c:v>
                </c:pt>
                <c:pt idx="3885">
                  <c:v>44463.896212569445</c:v>
                </c:pt>
                <c:pt idx="3886">
                  <c:v>44463.964882233799</c:v>
                </c:pt>
                <c:pt idx="3887">
                  <c:v>44464.033551840279</c:v>
                </c:pt>
                <c:pt idx="3888">
                  <c:v>44464.102221041663</c:v>
                </c:pt>
                <c:pt idx="3889">
                  <c:v>44464.170890474539</c:v>
                </c:pt>
                <c:pt idx="3890">
                  <c:v>44464.239560497685</c:v>
                </c:pt>
                <c:pt idx="3891">
                  <c:v>44464.308230821756</c:v>
                </c:pt>
                <c:pt idx="3892">
                  <c:v>44464.376901365744</c:v>
                </c:pt>
                <c:pt idx="3893">
                  <c:v>44464.445571319447</c:v>
                </c:pt>
                <c:pt idx="3894">
                  <c:v>44464.514240856479</c:v>
                </c:pt>
                <c:pt idx="3895">
                  <c:v>44464.582910324076</c:v>
                </c:pt>
                <c:pt idx="3896">
                  <c:v>44464.651579768521</c:v>
                </c:pt>
                <c:pt idx="3897">
                  <c:v>44464.720249224534</c:v>
                </c:pt>
                <c:pt idx="3898">
                  <c:v>44464.788918391205</c:v>
                </c:pt>
                <c:pt idx="3899">
                  <c:v>44464.857588402781</c:v>
                </c:pt>
                <c:pt idx="3900">
                  <c:v>44464.926258287036</c:v>
                </c:pt>
                <c:pt idx="3901">
                  <c:v>44464.994928009262</c:v>
                </c:pt>
                <c:pt idx="3902">
                  <c:v>44465.063597604167</c:v>
                </c:pt>
                <c:pt idx="3903">
                  <c:v>44465.132266608794</c:v>
                </c:pt>
                <c:pt idx="3904">
                  <c:v>44465.200936203706</c:v>
                </c:pt>
                <c:pt idx="3905">
                  <c:v>44465.269606273148</c:v>
                </c:pt>
                <c:pt idx="3906">
                  <c:v>44465.338276863426</c:v>
                </c:pt>
                <c:pt idx="3907">
                  <c:v>44465.406947037038</c:v>
                </c:pt>
                <c:pt idx="3908">
                  <c:v>44465.475616759257</c:v>
                </c:pt>
                <c:pt idx="3909">
                  <c:v>44465.544286180557</c:v>
                </c:pt>
                <c:pt idx="3910">
                  <c:v>44465.612955497687</c:v>
                </c:pt>
                <c:pt idx="3911">
                  <c:v>44465.681624884259</c:v>
                </c:pt>
                <c:pt idx="3912">
                  <c:v>44465.750294062498</c:v>
                </c:pt>
                <c:pt idx="3913">
                  <c:v>44465.818963622682</c:v>
                </c:pt>
                <c:pt idx="3914">
                  <c:v>44465.887633703707</c:v>
                </c:pt>
                <c:pt idx="3915">
                  <c:v>44465.956303368053</c:v>
                </c:pt>
                <c:pt idx="3916">
                  <c:v>44466.024972928244</c:v>
                </c:pt>
                <c:pt idx="3917">
                  <c:v>44466.093642175925</c:v>
                </c:pt>
                <c:pt idx="3918">
                  <c:v>44466.16231146991</c:v>
                </c:pt>
                <c:pt idx="3919">
                  <c:v>44466.230981365741</c:v>
                </c:pt>
                <c:pt idx="3920">
                  <c:v>44466.299651539353</c:v>
                </c:pt>
                <c:pt idx="3921">
                  <c:v>44466.368322060189</c:v>
                </c:pt>
                <c:pt idx="3922">
                  <c:v>44466.43699199074</c:v>
                </c:pt>
                <c:pt idx="3923">
                  <c:v>44466.505661516203</c:v>
                </c:pt>
                <c:pt idx="3924">
                  <c:v>44466.574330949072</c:v>
                </c:pt>
                <c:pt idx="3925">
                  <c:v>44466.643000335651</c:v>
                </c:pt>
                <c:pt idx="3926">
                  <c:v>44466.711669756944</c:v>
                </c:pt>
                <c:pt idx="3927">
                  <c:v>44466.780338842589</c:v>
                </c:pt>
                <c:pt idx="3928">
                  <c:v>44466.849008738427</c:v>
                </c:pt>
                <c:pt idx="3929">
                  <c:v>44466.917678622682</c:v>
                </c:pt>
                <c:pt idx="3930">
                  <c:v>44466.986348287035</c:v>
                </c:pt>
                <c:pt idx="3931">
                  <c:v>44467.055017881947</c:v>
                </c:pt>
                <c:pt idx="3932">
                  <c:v>44467.123686851854</c:v>
                </c:pt>
                <c:pt idx="3933">
                  <c:v>44467.19235636574</c:v>
                </c:pt>
                <c:pt idx="3934">
                  <c:v>44467.261026400462</c:v>
                </c:pt>
                <c:pt idx="3935">
                  <c:v>44467.329696932873</c:v>
                </c:pt>
                <c:pt idx="3936">
                  <c:v>44467.398367210648</c:v>
                </c:pt>
                <c:pt idx="3937">
                  <c:v>44467.467036956019</c:v>
                </c:pt>
                <c:pt idx="3938">
                  <c:v>44467.535706354167</c:v>
                </c:pt>
                <c:pt idx="3939">
                  <c:v>44467.604375648145</c:v>
                </c:pt>
                <c:pt idx="3940">
                  <c:v>44467.673045011572</c:v>
                </c:pt>
                <c:pt idx="3941">
                  <c:v>44467.741714224539</c:v>
                </c:pt>
                <c:pt idx="3942">
                  <c:v>44467.810383599535</c:v>
                </c:pt>
                <c:pt idx="3943">
                  <c:v>44467.879053645833</c:v>
                </c:pt>
                <c:pt idx="3944">
                  <c:v>44467.947723333331</c:v>
                </c:pt>
                <c:pt idx="3945">
                  <c:v>44468.01639287037</c:v>
                </c:pt>
                <c:pt idx="3946">
                  <c:v>44468.085062164355</c:v>
                </c:pt>
                <c:pt idx="3947">
                  <c:v>44468.153731284721</c:v>
                </c:pt>
                <c:pt idx="3948">
                  <c:v>44468.222401041668</c:v>
                </c:pt>
                <c:pt idx="3949">
                  <c:v>44468.291071064814</c:v>
                </c:pt>
                <c:pt idx="3950">
                  <c:v>44468.359741550928</c:v>
                </c:pt>
                <c:pt idx="3951">
                  <c:v>44468.428411446759</c:v>
                </c:pt>
                <c:pt idx="3952">
                  <c:v>44468.497080960646</c:v>
                </c:pt>
                <c:pt idx="3953">
                  <c:v>44468.565750335649</c:v>
                </c:pt>
                <c:pt idx="3954">
                  <c:v>44468.634419629627</c:v>
                </c:pt>
                <c:pt idx="3955">
                  <c:v>44468.703089965275</c:v>
                </c:pt>
                <c:pt idx="3956">
                  <c:v>44468.771758993054</c:v>
                </c:pt>
                <c:pt idx="3957">
                  <c:v>44468.840428750002</c:v>
                </c:pt>
                <c:pt idx="3958">
                  <c:v>44468.909098634256</c:v>
                </c:pt>
                <c:pt idx="3959">
                  <c:v>44468.977768206016</c:v>
                </c:pt>
                <c:pt idx="3960">
                  <c:v>44469.046437731478</c:v>
                </c:pt>
                <c:pt idx="3961">
                  <c:v>44469.115106701393</c:v>
                </c:pt>
                <c:pt idx="3962">
                  <c:v>44469.183776122685</c:v>
                </c:pt>
                <c:pt idx="3963">
                  <c:v>44469.252446087965</c:v>
                </c:pt>
                <c:pt idx="3964">
                  <c:v>44469.321116481478</c:v>
                </c:pt>
                <c:pt idx="3965">
                  <c:v>44469.389786817126</c:v>
                </c:pt>
                <c:pt idx="3966">
                  <c:v>44469.458456585649</c:v>
                </c:pt>
                <c:pt idx="3967">
                  <c:v>44469.527125960645</c:v>
                </c:pt>
                <c:pt idx="3968">
                  <c:v>44469.595795243054</c:v>
                </c:pt>
                <c:pt idx="3969">
                  <c:v>44469.664464571761</c:v>
                </c:pt>
                <c:pt idx="3970">
                  <c:v>44469.733133807873</c:v>
                </c:pt>
                <c:pt idx="3971">
                  <c:v>44469.801802997688</c:v>
                </c:pt>
                <c:pt idx="3972">
                  <c:v>44469.870472986113</c:v>
                </c:pt>
                <c:pt idx="3973">
                  <c:v>44469.939142673611</c:v>
                </c:pt>
                <c:pt idx="3974">
                  <c:v>44470.00781221065</c:v>
                </c:pt>
                <c:pt idx="3975">
                  <c:v>44470.076481562501</c:v>
                </c:pt>
                <c:pt idx="3976">
                  <c:v>44470.145150509263</c:v>
                </c:pt>
                <c:pt idx="3977">
                  <c:v>44470.213820104167</c:v>
                </c:pt>
                <c:pt idx="3978">
                  <c:v>44470.28249002315</c:v>
                </c:pt>
                <c:pt idx="3979">
                  <c:v>44470.351160474536</c:v>
                </c:pt>
                <c:pt idx="3980">
                  <c:v>44470.419830370367</c:v>
                </c:pt>
                <c:pt idx="3981">
                  <c:v>44470.488499872685</c:v>
                </c:pt>
                <c:pt idx="3982">
                  <c:v>44470.55716916667</c:v>
                </c:pt>
                <c:pt idx="3983">
                  <c:v>44470.62583837963</c:v>
                </c:pt>
                <c:pt idx="3984">
                  <c:v>44470.694507650463</c:v>
                </c:pt>
                <c:pt idx="3985">
                  <c:v>44470.763176655091</c:v>
                </c:pt>
                <c:pt idx="3986">
                  <c:v>44470.831846273148</c:v>
                </c:pt>
                <c:pt idx="3987">
                  <c:v>44470.90051615741</c:v>
                </c:pt>
                <c:pt idx="3988">
                  <c:v>44470.96918565972</c:v>
                </c:pt>
                <c:pt idx="3989">
                  <c:v>44471.037855115741</c:v>
                </c:pt>
                <c:pt idx="3990">
                  <c:v>44471.1065241088</c:v>
                </c:pt>
                <c:pt idx="3991">
                  <c:v>44471.175193425923</c:v>
                </c:pt>
                <c:pt idx="3992">
                  <c:v>44471.243863321761</c:v>
                </c:pt>
                <c:pt idx="3993">
                  <c:v>44471.312533553239</c:v>
                </c:pt>
                <c:pt idx="3994">
                  <c:v>44471.381203912038</c:v>
                </c:pt>
                <c:pt idx="3995">
                  <c:v>44471.449873680554</c:v>
                </c:pt>
                <c:pt idx="3996">
                  <c:v>44471.518543055558</c:v>
                </c:pt>
                <c:pt idx="3997">
                  <c:v>44471.587212337959</c:v>
                </c:pt>
                <c:pt idx="3998">
                  <c:v>44471.655881631945</c:v>
                </c:pt>
                <c:pt idx="3999">
                  <c:v>44471.724550902778</c:v>
                </c:pt>
                <c:pt idx="4000">
                  <c:v>44471.793219942127</c:v>
                </c:pt>
                <c:pt idx="4001">
                  <c:v>44471.861889837965</c:v>
                </c:pt>
                <c:pt idx="4002">
                  <c:v>44471.930559537039</c:v>
                </c:pt>
                <c:pt idx="4003">
                  <c:v>44471.999229085646</c:v>
                </c:pt>
                <c:pt idx="4004">
                  <c:v>44472.067898483794</c:v>
                </c:pt>
                <c:pt idx="4005">
                  <c:v>44472.136567326386</c:v>
                </c:pt>
                <c:pt idx="4006">
                  <c:v>44472.205236793983</c:v>
                </c:pt>
                <c:pt idx="4007">
                  <c:v>44472.273906689814</c:v>
                </c:pt>
                <c:pt idx="4008">
                  <c:v>44472.342577118055</c:v>
                </c:pt>
                <c:pt idx="4009">
                  <c:v>44472.411247071759</c:v>
                </c:pt>
                <c:pt idx="4010">
                  <c:v>44472.479916597222</c:v>
                </c:pt>
                <c:pt idx="4011">
                  <c:v>44472.54858584491</c:v>
                </c:pt>
                <c:pt idx="4012">
                  <c:v>44472.617254999997</c:v>
                </c:pt>
                <c:pt idx="4013">
                  <c:v>44472.685924224534</c:v>
                </c:pt>
                <c:pt idx="4014">
                  <c:v>44472.754593217593</c:v>
                </c:pt>
                <c:pt idx="4015">
                  <c:v>44472.823262685182</c:v>
                </c:pt>
                <c:pt idx="4016">
                  <c:v>44472.891932592589</c:v>
                </c:pt>
                <c:pt idx="4017">
                  <c:v>44472.960602071762</c:v>
                </c:pt>
                <c:pt idx="4018">
                  <c:v>44473.02927146991</c:v>
                </c:pt>
                <c:pt idx="4019">
                  <c:v>44473.097940509258</c:v>
                </c:pt>
                <c:pt idx="4020">
                  <c:v>44473.166609699074</c:v>
                </c:pt>
                <c:pt idx="4021">
                  <c:v>44473.235279490742</c:v>
                </c:pt>
                <c:pt idx="4022">
                  <c:v>44473.303949560184</c:v>
                </c:pt>
                <c:pt idx="4023">
                  <c:v>44473.372619907408</c:v>
                </c:pt>
                <c:pt idx="4024">
                  <c:v>44473.441289675924</c:v>
                </c:pt>
                <c:pt idx="4025">
                  <c:v>44473.509959039351</c:v>
                </c:pt>
                <c:pt idx="4026">
                  <c:v>44473.578628310184</c:v>
                </c:pt>
                <c:pt idx="4027">
                  <c:v>44473.647297557873</c:v>
                </c:pt>
                <c:pt idx="4028">
                  <c:v>44473.71596681713</c:v>
                </c:pt>
                <c:pt idx="4029">
                  <c:v>44473.784635775461</c:v>
                </c:pt>
                <c:pt idx="4030">
                  <c:v>44473.853305543984</c:v>
                </c:pt>
                <c:pt idx="4031">
                  <c:v>44473.921975254627</c:v>
                </c:pt>
                <c:pt idx="4032">
                  <c:v>44473.990644780089</c:v>
                </c:pt>
                <c:pt idx="4033">
                  <c:v>44474.059314201389</c:v>
                </c:pt>
                <c:pt idx="4034">
                  <c:v>44474.127983009261</c:v>
                </c:pt>
                <c:pt idx="4035">
                  <c:v>44474.196652384257</c:v>
                </c:pt>
                <c:pt idx="4036">
                  <c:v>44474.265322268519</c:v>
                </c:pt>
                <c:pt idx="4037">
                  <c:v>44474.333992662039</c:v>
                </c:pt>
                <c:pt idx="4038">
                  <c:v>44474.402662708337</c:v>
                </c:pt>
                <c:pt idx="4039">
                  <c:v>44474.47133226852</c:v>
                </c:pt>
                <c:pt idx="4040">
                  <c:v>44474.540001504633</c:v>
                </c:pt>
                <c:pt idx="4041">
                  <c:v>44474.608670636575</c:v>
                </c:pt>
                <c:pt idx="4042">
                  <c:v>44474.677339837966</c:v>
                </c:pt>
                <c:pt idx="4043">
                  <c:v>44474.74600885417</c:v>
                </c:pt>
                <c:pt idx="4044">
                  <c:v>44474.814678148148</c:v>
                </c:pt>
                <c:pt idx="4045">
                  <c:v>44474.883348055555</c:v>
                </c:pt>
                <c:pt idx="4046">
                  <c:v>44474.952017546297</c:v>
                </c:pt>
                <c:pt idx="4047">
                  <c:v>44475.0206869213</c:v>
                </c:pt>
                <c:pt idx="4048">
                  <c:v>44475.089356018521</c:v>
                </c:pt>
                <c:pt idx="4049">
                  <c:v>44475.15802505787</c:v>
                </c:pt>
                <c:pt idx="4050">
                  <c:v>44475.226694710647</c:v>
                </c:pt>
                <c:pt idx="4051">
                  <c:v>44475.29536462963</c:v>
                </c:pt>
                <c:pt idx="4052">
                  <c:v>44475.364034965278</c:v>
                </c:pt>
                <c:pt idx="4053">
                  <c:v>44475.432704710649</c:v>
                </c:pt>
                <c:pt idx="4054">
                  <c:v>44475.5013740625</c:v>
                </c:pt>
                <c:pt idx="4055">
                  <c:v>44475.570043298612</c:v>
                </c:pt>
                <c:pt idx="4056">
                  <c:v>44475.638712453707</c:v>
                </c:pt>
                <c:pt idx="4057">
                  <c:v>44475.707382673609</c:v>
                </c:pt>
                <c:pt idx="4058">
                  <c:v>44475.776051550929</c:v>
                </c:pt>
                <c:pt idx="4059">
                  <c:v>44475.844721203706</c:v>
                </c:pt>
                <c:pt idx="4060">
                  <c:v>44475.913390914349</c:v>
                </c:pt>
                <c:pt idx="4061">
                  <c:v>44475.98206037037</c:v>
                </c:pt>
                <c:pt idx="4062">
                  <c:v>44476.050729756942</c:v>
                </c:pt>
                <c:pt idx="4063">
                  <c:v>44476.119398553237</c:v>
                </c:pt>
                <c:pt idx="4064">
                  <c:v>44476.188067847223</c:v>
                </c:pt>
                <c:pt idx="4065">
                  <c:v>44476.256737685188</c:v>
                </c:pt>
                <c:pt idx="4066">
                  <c:v>44476.325407986114</c:v>
                </c:pt>
                <c:pt idx="4067">
                  <c:v>44476.394078124998</c:v>
                </c:pt>
                <c:pt idx="4068">
                  <c:v>44476.462747708334</c:v>
                </c:pt>
                <c:pt idx="4069">
                  <c:v>44476.53141693287</c:v>
                </c:pt>
                <c:pt idx="4070">
                  <c:v>44476.600086053244</c:v>
                </c:pt>
                <c:pt idx="4071">
                  <c:v>44476.668755231483</c:v>
                </c:pt>
                <c:pt idx="4072">
                  <c:v>44476.737424282408</c:v>
                </c:pt>
                <c:pt idx="4073">
                  <c:v>44476.806093402774</c:v>
                </c:pt>
                <c:pt idx="4074">
                  <c:v>44476.874763252315</c:v>
                </c:pt>
                <c:pt idx="4075">
                  <c:v>44476.943432766202</c:v>
                </c:pt>
                <c:pt idx="4076">
                  <c:v>44477.012102141205</c:v>
                </c:pt>
                <c:pt idx="4077">
                  <c:v>44477.0807712963</c:v>
                </c:pt>
                <c:pt idx="4078">
                  <c:v>44477.149440162037</c:v>
                </c:pt>
                <c:pt idx="4079">
                  <c:v>44477.218109652778</c:v>
                </c:pt>
                <c:pt idx="4080">
                  <c:v>44477.286779456015</c:v>
                </c:pt>
                <c:pt idx="4081">
                  <c:v>44477.355449756942</c:v>
                </c:pt>
                <c:pt idx="4082">
                  <c:v>44477.424119479168</c:v>
                </c:pt>
                <c:pt idx="4083">
                  <c:v>44477.492788819443</c:v>
                </c:pt>
                <c:pt idx="4084">
                  <c:v>44477.561457974538</c:v>
                </c:pt>
                <c:pt idx="4085">
                  <c:v>44477.630127060183</c:v>
                </c:pt>
                <c:pt idx="4086">
                  <c:v>44477.698796215278</c:v>
                </c:pt>
                <c:pt idx="4087">
                  <c:v>44477.76746505787</c:v>
                </c:pt>
                <c:pt idx="4088">
                  <c:v>44477.836134583333</c:v>
                </c:pt>
                <c:pt idx="4089">
                  <c:v>44477.904804305559</c:v>
                </c:pt>
                <c:pt idx="4090">
                  <c:v>44477.973473680555</c:v>
                </c:pt>
                <c:pt idx="4091">
                  <c:v>44478.042142997685</c:v>
                </c:pt>
                <c:pt idx="4092">
                  <c:v>44478.110811817132</c:v>
                </c:pt>
                <c:pt idx="4093">
                  <c:v>44478.179481030093</c:v>
                </c:pt>
                <c:pt idx="4094">
                  <c:v>44478.248150798609</c:v>
                </c:pt>
                <c:pt idx="4095">
                  <c:v>44478.316820949076</c:v>
                </c:pt>
                <c:pt idx="4096">
                  <c:v>44478.385491134257</c:v>
                </c:pt>
                <c:pt idx="4097">
                  <c:v>44478.454160740737</c:v>
                </c:pt>
                <c:pt idx="4098">
                  <c:v>44478.522829953705</c:v>
                </c:pt>
                <c:pt idx="4099">
                  <c:v>44478.591499074071</c:v>
                </c:pt>
                <c:pt idx="4100">
                  <c:v>44478.660168229166</c:v>
                </c:pt>
                <c:pt idx="4101">
                  <c:v>44478.728837326387</c:v>
                </c:pt>
                <c:pt idx="4102">
                  <c:v>44478.797506273149</c:v>
                </c:pt>
                <c:pt idx="4103">
                  <c:v>44478.866176041665</c:v>
                </c:pt>
                <c:pt idx="4104">
                  <c:v>44478.934845567128</c:v>
                </c:pt>
                <c:pt idx="4105">
                  <c:v>44479.003514953707</c:v>
                </c:pt>
                <c:pt idx="4106">
                  <c:v>44479.072184166667</c:v>
                </c:pt>
                <c:pt idx="4107">
                  <c:v>44479.140852893521</c:v>
                </c:pt>
                <c:pt idx="4108">
                  <c:v>44479.209522245372</c:v>
                </c:pt>
                <c:pt idx="4109">
                  <c:v>44479.278191990743</c:v>
                </c:pt>
                <c:pt idx="4110">
                  <c:v>44479.346862268518</c:v>
                </c:pt>
                <c:pt idx="4111">
                  <c:v>44479.415532013889</c:v>
                </c:pt>
                <c:pt idx="4112">
                  <c:v>44479.484201354164</c:v>
                </c:pt>
                <c:pt idx="4113">
                  <c:v>44479.552870451385</c:v>
                </c:pt>
                <c:pt idx="4114">
                  <c:v>44479.621539467589</c:v>
                </c:pt>
                <c:pt idx="4115">
                  <c:v>44479.690208553242</c:v>
                </c:pt>
                <c:pt idx="4116">
                  <c:v>44479.758877372682</c:v>
                </c:pt>
                <c:pt idx="4117">
                  <c:v>44479.827546747685</c:v>
                </c:pt>
                <c:pt idx="4118">
                  <c:v>44479.89621648148</c:v>
                </c:pt>
                <c:pt idx="4119">
                  <c:v>44479.964885787034</c:v>
                </c:pt>
                <c:pt idx="4120">
                  <c:v>44480.033555046299</c:v>
                </c:pt>
                <c:pt idx="4121">
                  <c:v>44480.102223888891</c:v>
                </c:pt>
                <c:pt idx="4122">
                  <c:v>44480.170892986112</c:v>
                </c:pt>
                <c:pt idx="4123">
                  <c:v>44480.239562650466</c:v>
                </c:pt>
                <c:pt idx="4124">
                  <c:v>44480.308232627314</c:v>
                </c:pt>
                <c:pt idx="4125">
                  <c:v>44480.376902812503</c:v>
                </c:pt>
                <c:pt idx="4126">
                  <c:v>44480.445572418983</c:v>
                </c:pt>
                <c:pt idx="4127">
                  <c:v>44480.514241608798</c:v>
                </c:pt>
                <c:pt idx="4128">
                  <c:v>44480.582910717596</c:v>
                </c:pt>
                <c:pt idx="4129">
                  <c:v>44480.651579814818</c:v>
                </c:pt>
                <c:pt idx="4130">
                  <c:v>44480.720248912039</c:v>
                </c:pt>
                <c:pt idx="4131">
                  <c:v>44480.788917731479</c:v>
                </c:pt>
                <c:pt idx="4132">
                  <c:v>44480.857587384256</c:v>
                </c:pt>
                <c:pt idx="4133">
                  <c:v>44480.926256921295</c:v>
                </c:pt>
                <c:pt idx="4134">
                  <c:v>44480.994926284722</c:v>
                </c:pt>
                <c:pt idx="4135">
                  <c:v>44481.063595520834</c:v>
                </c:pt>
                <c:pt idx="4136">
                  <c:v>44481.13226416667</c:v>
                </c:pt>
                <c:pt idx="4137">
                  <c:v>44481.200933402775</c:v>
                </c:pt>
                <c:pt idx="4138">
                  <c:v>44481.269603113426</c:v>
                </c:pt>
                <c:pt idx="4139">
                  <c:v>44481.338273344911</c:v>
                </c:pt>
                <c:pt idx="4140">
                  <c:v>44481.406943159724</c:v>
                </c:pt>
                <c:pt idx="4141">
                  <c:v>44481.475612523151</c:v>
                </c:pt>
                <c:pt idx="4142">
                  <c:v>44481.544281574075</c:v>
                </c:pt>
                <c:pt idx="4143">
                  <c:v>44481.612950543982</c:v>
                </c:pt>
                <c:pt idx="4144">
                  <c:v>44481.681619560186</c:v>
                </c:pt>
                <c:pt idx="4145">
                  <c:v>44481.750288379626</c:v>
                </c:pt>
                <c:pt idx="4146">
                  <c:v>44481.818957581017</c:v>
                </c:pt>
                <c:pt idx="4147">
                  <c:v>44481.887627303244</c:v>
                </c:pt>
                <c:pt idx="4148">
                  <c:v>44481.956296608798</c:v>
                </c:pt>
                <c:pt idx="4149">
                  <c:v>44482.024965798613</c:v>
                </c:pt>
                <c:pt idx="4150">
                  <c:v>44482.093634675926</c:v>
                </c:pt>
                <c:pt idx="4151">
                  <c:v>44482.162303611112</c:v>
                </c:pt>
                <c:pt idx="4152">
                  <c:v>44482.230973148151</c:v>
                </c:pt>
                <c:pt idx="4153">
                  <c:v>44482.299642951388</c:v>
                </c:pt>
                <c:pt idx="4154">
                  <c:v>44482.368313101855</c:v>
                </c:pt>
                <c:pt idx="4155">
                  <c:v>44482.436982662039</c:v>
                </c:pt>
                <c:pt idx="4156">
                  <c:v>44482.505651828702</c:v>
                </c:pt>
                <c:pt idx="4157">
                  <c:v>44482.574320902779</c:v>
                </c:pt>
                <c:pt idx="4158">
                  <c:v>44482.642989907406</c:v>
                </c:pt>
                <c:pt idx="4159">
                  <c:v>44482.711659942128</c:v>
                </c:pt>
                <c:pt idx="4160">
                  <c:v>44482.780328657405</c:v>
                </c:pt>
                <c:pt idx="4161">
                  <c:v>44482.848998182868</c:v>
                </c:pt>
                <c:pt idx="4162">
                  <c:v>44482.917667685186</c:v>
                </c:pt>
                <c:pt idx="4163">
                  <c:v>44482.986336979164</c:v>
                </c:pt>
                <c:pt idx="4164">
                  <c:v>44483.055006192131</c:v>
                </c:pt>
                <c:pt idx="4165">
                  <c:v>44483.12367479167</c:v>
                </c:pt>
                <c:pt idx="4166">
                  <c:v>44483.192343923612</c:v>
                </c:pt>
                <c:pt idx="4167">
                  <c:v>44483.261013587966</c:v>
                </c:pt>
                <c:pt idx="4168">
                  <c:v>44483.329683738426</c:v>
                </c:pt>
                <c:pt idx="4169">
                  <c:v>44483.398353634257</c:v>
                </c:pt>
                <c:pt idx="4170">
                  <c:v>44483.467022997684</c:v>
                </c:pt>
                <c:pt idx="4171">
                  <c:v>44483.535692025464</c:v>
                </c:pt>
                <c:pt idx="4172">
                  <c:v>44483.604360937497</c:v>
                </c:pt>
                <c:pt idx="4173">
                  <c:v>44483.67302991898</c:v>
                </c:pt>
                <c:pt idx="4174">
                  <c:v>44483.741698749996</c:v>
                </c:pt>
                <c:pt idx="4175">
                  <c:v>44483.810367743055</c:v>
                </c:pt>
                <c:pt idx="4176">
                  <c:v>44483.879037418985</c:v>
                </c:pt>
                <c:pt idx="4177">
                  <c:v>44483.947706724539</c:v>
                </c:pt>
                <c:pt idx="4178">
                  <c:v>44484.016375879626</c:v>
                </c:pt>
                <c:pt idx="4179">
                  <c:v>44484.085044803243</c:v>
                </c:pt>
                <c:pt idx="4180">
                  <c:v>44484.153713541666</c:v>
                </c:pt>
                <c:pt idx="4181">
                  <c:v>44484.222382905093</c:v>
                </c:pt>
                <c:pt idx="4182">
                  <c:v>44484.291052546294</c:v>
                </c:pt>
                <c:pt idx="4183">
                  <c:v>44484.359722650464</c:v>
                </c:pt>
                <c:pt idx="4184">
                  <c:v>44484.428392164351</c:v>
                </c:pt>
                <c:pt idx="4185">
                  <c:v>44484.497061307869</c:v>
                </c:pt>
                <c:pt idx="4186">
                  <c:v>44484.565730289352</c:v>
                </c:pt>
                <c:pt idx="4187">
                  <c:v>44484.634399201386</c:v>
                </c:pt>
                <c:pt idx="4188">
                  <c:v>44484.703068171293</c:v>
                </c:pt>
                <c:pt idx="4189">
                  <c:v>44484.771736828705</c:v>
                </c:pt>
                <c:pt idx="4190">
                  <c:v>44484.840406215277</c:v>
                </c:pt>
                <c:pt idx="4191">
                  <c:v>44484.909075706018</c:v>
                </c:pt>
                <c:pt idx="4192">
                  <c:v>44484.97774490741</c:v>
                </c:pt>
                <c:pt idx="4193">
                  <c:v>44485.046414062497</c:v>
                </c:pt>
                <c:pt idx="4194">
                  <c:v>44485.11508265046</c:v>
                </c:pt>
                <c:pt idx="4195">
                  <c:v>44485.183751689816</c:v>
                </c:pt>
                <c:pt idx="4196">
                  <c:v>44485.25242128472</c:v>
                </c:pt>
                <c:pt idx="4197">
                  <c:v>44485.321091307873</c:v>
                </c:pt>
                <c:pt idx="4198">
                  <c:v>44485.389761261576</c:v>
                </c:pt>
                <c:pt idx="4199">
                  <c:v>44485.458430648148</c:v>
                </c:pt>
                <c:pt idx="4200">
                  <c:v>44485.527099641207</c:v>
                </c:pt>
                <c:pt idx="4201">
                  <c:v>44485.595768541665</c:v>
                </c:pt>
                <c:pt idx="4202">
                  <c:v>44485.664437500003</c:v>
                </c:pt>
                <c:pt idx="4203">
                  <c:v>44485.73310636574</c:v>
                </c:pt>
                <c:pt idx="4204">
                  <c:v>44485.801775173612</c:v>
                </c:pt>
                <c:pt idx="4205">
                  <c:v>44485.870444780092</c:v>
                </c:pt>
                <c:pt idx="4206">
                  <c:v>44485.939114097222</c:v>
                </c:pt>
                <c:pt idx="4207">
                  <c:v>44486.007783252317</c:v>
                </c:pt>
                <c:pt idx="4208">
                  <c:v>44486.076452222223</c:v>
                </c:pt>
                <c:pt idx="4209">
                  <c:v>44486.14512079861</c:v>
                </c:pt>
                <c:pt idx="4210">
                  <c:v>44486.213790011578</c:v>
                </c:pt>
                <c:pt idx="4211">
                  <c:v>44486.282459560185</c:v>
                </c:pt>
                <c:pt idx="4212">
                  <c:v>44486.351129629627</c:v>
                </c:pt>
                <c:pt idx="4213">
                  <c:v>44486.419799143521</c:v>
                </c:pt>
                <c:pt idx="4214">
                  <c:v>44486.488468263888</c:v>
                </c:pt>
                <c:pt idx="4215">
                  <c:v>44486.557137175929</c:v>
                </c:pt>
                <c:pt idx="4216">
                  <c:v>44486.625806018521</c:v>
                </c:pt>
                <c:pt idx="4217">
                  <c:v>44486.69447490741</c:v>
                </c:pt>
                <c:pt idx="4218">
                  <c:v>44486.763143530094</c:v>
                </c:pt>
                <c:pt idx="4219">
                  <c:v>44486.831812766206</c:v>
                </c:pt>
                <c:pt idx="4220">
                  <c:v>44486.900482280093</c:v>
                </c:pt>
                <c:pt idx="4221">
                  <c:v>44486.969151400466</c:v>
                </c:pt>
                <c:pt idx="4222">
                  <c:v>44487.037820474536</c:v>
                </c:pt>
                <c:pt idx="4223">
                  <c:v>44487.106489097219</c:v>
                </c:pt>
                <c:pt idx="4224">
                  <c:v>44487.175158032405</c:v>
                </c:pt>
                <c:pt idx="4225">
                  <c:v>44487.243827546299</c:v>
                </c:pt>
                <c:pt idx="4226">
                  <c:v>44487.312497395833</c:v>
                </c:pt>
                <c:pt idx="4227">
                  <c:v>44487.381167372689</c:v>
                </c:pt>
                <c:pt idx="4228">
                  <c:v>44487.449836770837</c:v>
                </c:pt>
                <c:pt idx="4229">
                  <c:v>44487.518505763888</c:v>
                </c:pt>
                <c:pt idx="4230">
                  <c:v>44487.587174664353</c:v>
                </c:pt>
                <c:pt idx="4231">
                  <c:v>44487.655843587963</c:v>
                </c:pt>
                <c:pt idx="4232">
                  <c:v>44487.724512465276</c:v>
                </c:pt>
                <c:pt idx="4233">
                  <c:v>44487.793181134257</c:v>
                </c:pt>
                <c:pt idx="4234">
                  <c:v>44487.861850648151</c:v>
                </c:pt>
                <c:pt idx="4235">
                  <c:v>44487.930519965281</c:v>
                </c:pt>
                <c:pt idx="4236">
                  <c:v>44487.999189131944</c:v>
                </c:pt>
                <c:pt idx="4237">
                  <c:v>44488.067858159724</c:v>
                </c:pt>
                <c:pt idx="4238">
                  <c:v>44488.136526620372</c:v>
                </c:pt>
                <c:pt idx="4239">
                  <c:v>44488.205195706018</c:v>
                </c:pt>
                <c:pt idx="4240">
                  <c:v>44488.273865219904</c:v>
                </c:pt>
                <c:pt idx="4241">
                  <c:v>44488.342535277778</c:v>
                </c:pt>
                <c:pt idx="4242">
                  <c:v>44488.411204837961</c:v>
                </c:pt>
                <c:pt idx="4243">
                  <c:v>44488.47987398148</c:v>
                </c:pt>
                <c:pt idx="4244">
                  <c:v>44488.548542847224</c:v>
                </c:pt>
                <c:pt idx="4245">
                  <c:v>44488.617211631943</c:v>
                </c:pt>
                <c:pt idx="4246">
                  <c:v>44488.685880474535</c:v>
                </c:pt>
                <c:pt idx="4247">
                  <c:v>44488.75454908565</c:v>
                </c:pt>
                <c:pt idx="4248">
                  <c:v>44488.823218171296</c:v>
                </c:pt>
                <c:pt idx="4249">
                  <c:v>44488.891887696758</c:v>
                </c:pt>
                <c:pt idx="4250">
                  <c:v>44488.96055679398</c:v>
                </c:pt>
                <c:pt idx="4251">
                  <c:v>44489.029225798608</c:v>
                </c:pt>
                <c:pt idx="4252">
                  <c:v>44489.097894467595</c:v>
                </c:pt>
                <c:pt idx="4253">
                  <c:v>44489.166563275459</c:v>
                </c:pt>
                <c:pt idx="4254">
                  <c:v>44489.235232673615</c:v>
                </c:pt>
                <c:pt idx="4255">
                  <c:v>44489.303902361113</c:v>
                </c:pt>
                <c:pt idx="4256">
                  <c:v>44489.372572326392</c:v>
                </c:pt>
                <c:pt idx="4257">
                  <c:v>44489.441241712964</c:v>
                </c:pt>
                <c:pt idx="4258">
                  <c:v>44489.509910694447</c:v>
                </c:pt>
                <c:pt idx="4259">
                  <c:v>44489.578579583336</c:v>
                </c:pt>
                <c:pt idx="4260">
                  <c:v>44489.647248437497</c:v>
                </c:pt>
                <c:pt idx="4261">
                  <c:v>44489.715918298614</c:v>
                </c:pt>
                <c:pt idx="4262">
                  <c:v>44489.784586863425</c:v>
                </c:pt>
                <c:pt idx="4263">
                  <c:v>44489.853256238428</c:v>
                </c:pt>
                <c:pt idx="4264">
                  <c:v>44489.921925555558</c:v>
                </c:pt>
                <c:pt idx="4265">
                  <c:v>44489.990594699077</c:v>
                </c:pt>
                <c:pt idx="4266">
                  <c:v>44490.059263726849</c:v>
                </c:pt>
                <c:pt idx="4267">
                  <c:v>44490.1279321412</c:v>
                </c:pt>
                <c:pt idx="4268">
                  <c:v>44490.196601122683</c:v>
                </c:pt>
                <c:pt idx="4269">
                  <c:v>44490.265270601849</c:v>
                </c:pt>
                <c:pt idx="4270">
                  <c:v>44490.333940601849</c:v>
                </c:pt>
                <c:pt idx="4271">
                  <c:v>44490.402610266203</c:v>
                </c:pt>
                <c:pt idx="4272">
                  <c:v>44490.471279421297</c:v>
                </c:pt>
                <c:pt idx="4273">
                  <c:v>44490.53994826389</c:v>
                </c:pt>
                <c:pt idx="4274">
                  <c:v>44490.608617002312</c:v>
                </c:pt>
                <c:pt idx="4275">
                  <c:v>44490.677285798614</c:v>
                </c:pt>
                <c:pt idx="4276">
                  <c:v>44490.745954421298</c:v>
                </c:pt>
                <c:pt idx="4277">
                  <c:v>44490.814623321756</c:v>
                </c:pt>
                <c:pt idx="4278">
                  <c:v>44490.88329283565</c:v>
                </c:pt>
                <c:pt idx="4279">
                  <c:v>44490.951961921295</c:v>
                </c:pt>
                <c:pt idx="4280">
                  <c:v>44491.020630902778</c:v>
                </c:pt>
                <c:pt idx="4281">
                  <c:v>44491.089299606479</c:v>
                </c:pt>
                <c:pt idx="4282">
                  <c:v>44491.157968240739</c:v>
                </c:pt>
                <c:pt idx="4283">
                  <c:v>44491.226637500004</c:v>
                </c:pt>
                <c:pt idx="4284">
                  <c:v>44491.29530701389</c:v>
                </c:pt>
                <c:pt idx="4285">
                  <c:v>44491.363976944442</c:v>
                </c:pt>
                <c:pt idx="4286">
                  <c:v>44491.432646284724</c:v>
                </c:pt>
                <c:pt idx="4287">
                  <c:v>44491.501315243055</c:v>
                </c:pt>
                <c:pt idx="4288">
                  <c:v>44491.569984074071</c:v>
                </c:pt>
                <c:pt idx="4289">
                  <c:v>44491.638652835645</c:v>
                </c:pt>
                <c:pt idx="4290">
                  <c:v>44491.707321666669</c:v>
                </c:pt>
                <c:pt idx="4291">
                  <c:v>44491.775990150461</c:v>
                </c:pt>
                <c:pt idx="4292">
                  <c:v>44491.844659409719</c:v>
                </c:pt>
                <c:pt idx="4293">
                  <c:v>44491.913328726849</c:v>
                </c:pt>
                <c:pt idx="4294">
                  <c:v>44491.981997777781</c:v>
                </c:pt>
                <c:pt idx="4295">
                  <c:v>44492.050666770832</c:v>
                </c:pt>
                <c:pt idx="4296">
                  <c:v>44492.119335173615</c:v>
                </c:pt>
                <c:pt idx="4297">
                  <c:v>44492.188004062496</c:v>
                </c:pt>
                <c:pt idx="4298">
                  <c:v>44492.256673506941</c:v>
                </c:pt>
                <c:pt idx="4299">
                  <c:v>44492.325343402779</c:v>
                </c:pt>
                <c:pt idx="4300">
                  <c:v>44492.394013136574</c:v>
                </c:pt>
                <c:pt idx="4301">
                  <c:v>44492.46268232639</c:v>
                </c:pt>
                <c:pt idx="4302">
                  <c:v>44492.531351134261</c:v>
                </c:pt>
                <c:pt idx="4303">
                  <c:v>44492.600019849539</c:v>
                </c:pt>
                <c:pt idx="4304">
                  <c:v>44492.668688634258</c:v>
                </c:pt>
                <c:pt idx="4305">
                  <c:v>44492.737357280093</c:v>
                </c:pt>
                <c:pt idx="4306">
                  <c:v>44492.806025995371</c:v>
                </c:pt>
                <c:pt idx="4307">
                  <c:v>44492.874695451392</c:v>
                </c:pt>
                <c:pt idx="4308">
                  <c:v>44492.943364560182</c:v>
                </c:pt>
                <c:pt idx="4309">
                  <c:v>44493.01203351852</c:v>
                </c:pt>
                <c:pt idx="4310">
                  <c:v>44493.080702280095</c:v>
                </c:pt>
                <c:pt idx="4311">
                  <c:v>44493.149370740743</c:v>
                </c:pt>
                <c:pt idx="4312">
                  <c:v>44493.218039826388</c:v>
                </c:pt>
                <c:pt idx="4313">
                  <c:v>44493.286709224536</c:v>
                </c:pt>
                <c:pt idx="4314">
                  <c:v>44493.355379108798</c:v>
                </c:pt>
                <c:pt idx="4315">
                  <c:v>44493.424048425928</c:v>
                </c:pt>
                <c:pt idx="4316">
                  <c:v>44493.492717361114</c:v>
                </c:pt>
                <c:pt idx="4317">
                  <c:v>44493.561386111112</c:v>
                </c:pt>
                <c:pt idx="4318">
                  <c:v>44493.630054791669</c:v>
                </c:pt>
                <c:pt idx="4319">
                  <c:v>44493.698723530091</c:v>
                </c:pt>
                <c:pt idx="4320">
                  <c:v>44493.767391967594</c:v>
                </c:pt>
                <c:pt idx="4321">
                  <c:v>44493.836061087961</c:v>
                </c:pt>
                <c:pt idx="4322">
                  <c:v>44493.904730393515</c:v>
                </c:pt>
                <c:pt idx="4323">
                  <c:v>44493.973399351853</c:v>
                </c:pt>
                <c:pt idx="4324">
                  <c:v>44494.042068275463</c:v>
                </c:pt>
                <c:pt idx="4325">
                  <c:v>44494.110736678238</c:v>
                </c:pt>
                <c:pt idx="4326">
                  <c:v>44494.179405474541</c:v>
                </c:pt>
                <c:pt idx="4327">
                  <c:v>44494.24807483796</c:v>
                </c:pt>
                <c:pt idx="4328">
                  <c:v>44494.316744571763</c:v>
                </c:pt>
                <c:pt idx="4329">
                  <c:v>44494.385414351855</c:v>
                </c:pt>
                <c:pt idx="4330">
                  <c:v>44494.45408354167</c:v>
                </c:pt>
                <c:pt idx="4331">
                  <c:v>44494.522752337965</c:v>
                </c:pt>
                <c:pt idx="4332">
                  <c:v>44494.591421041667</c:v>
                </c:pt>
                <c:pt idx="4333">
                  <c:v>44494.660089791665</c:v>
                </c:pt>
                <c:pt idx="4334">
                  <c:v>44494.728758472222</c:v>
                </c:pt>
                <c:pt idx="4335">
                  <c:v>44494.797427002311</c:v>
                </c:pt>
                <c:pt idx="4336">
                  <c:v>44494.866096365738</c:v>
                </c:pt>
                <c:pt idx="4337">
                  <c:v>44494.934765474536</c:v>
                </c:pt>
                <c:pt idx="4338">
                  <c:v>44495.003434444443</c:v>
                </c:pt>
                <c:pt idx="4339">
                  <c:v>44495.072103240738</c:v>
                </c:pt>
                <c:pt idx="4340">
                  <c:v>44495.140771562503</c:v>
                </c:pt>
                <c:pt idx="4341">
                  <c:v>44495.209440497689</c:v>
                </c:pt>
                <c:pt idx="4342">
                  <c:v>44495.278109826388</c:v>
                </c:pt>
                <c:pt idx="4343">
                  <c:v>44495.346779687497</c:v>
                </c:pt>
                <c:pt idx="4344">
                  <c:v>44495.415449016204</c:v>
                </c:pt>
                <c:pt idx="4345">
                  <c:v>44495.484117939814</c:v>
                </c:pt>
                <c:pt idx="4346">
                  <c:v>44495.55278662037</c:v>
                </c:pt>
                <c:pt idx="4347">
                  <c:v>44495.621455231485</c:v>
                </c:pt>
                <c:pt idx="4348">
                  <c:v>44495.69012388889</c:v>
                </c:pt>
                <c:pt idx="4349">
                  <c:v>44495.758792291665</c:v>
                </c:pt>
                <c:pt idx="4350">
                  <c:v>44495.827461261571</c:v>
                </c:pt>
                <c:pt idx="4351">
                  <c:v>44495.896130567133</c:v>
                </c:pt>
                <c:pt idx="4352">
                  <c:v>44495.964799467591</c:v>
                </c:pt>
                <c:pt idx="4353">
                  <c:v>44496.033468298614</c:v>
                </c:pt>
                <c:pt idx="4354">
                  <c:v>44496.10213673611</c:v>
                </c:pt>
                <c:pt idx="4355">
                  <c:v>44496.170805405091</c:v>
                </c:pt>
                <c:pt idx="4356">
                  <c:v>44496.239474652779</c:v>
                </c:pt>
                <c:pt idx="4357">
                  <c:v>44496.308144212962</c:v>
                </c:pt>
                <c:pt idx="4358">
                  <c:v>44496.376813981478</c:v>
                </c:pt>
                <c:pt idx="4359">
                  <c:v>44496.445483171294</c:v>
                </c:pt>
                <c:pt idx="4360">
                  <c:v>44496.514151944444</c:v>
                </c:pt>
                <c:pt idx="4361">
                  <c:v>44496.582820636577</c:v>
                </c:pt>
                <c:pt idx="4362">
                  <c:v>44496.651489317126</c:v>
                </c:pt>
                <c:pt idx="4363">
                  <c:v>44496.720157997683</c:v>
                </c:pt>
                <c:pt idx="4364">
                  <c:v>44496.788826388889</c:v>
                </c:pt>
                <c:pt idx="4365">
                  <c:v>44496.857495625001</c:v>
                </c:pt>
                <c:pt idx="4366">
                  <c:v>44496.926164745368</c:v>
                </c:pt>
                <c:pt idx="4367">
                  <c:v>44496.99483369213</c:v>
                </c:pt>
                <c:pt idx="4368">
                  <c:v>44497.063502511577</c:v>
                </c:pt>
                <c:pt idx="4369">
                  <c:v>44497.132170729164</c:v>
                </c:pt>
                <c:pt idx="4370">
                  <c:v>44497.200839548612</c:v>
                </c:pt>
                <c:pt idx="4371">
                  <c:v>44497.26950884259</c:v>
                </c:pt>
                <c:pt idx="4372">
                  <c:v>44497.33817865741</c:v>
                </c:pt>
                <c:pt idx="4373">
                  <c:v>44497.406848055558</c:v>
                </c:pt>
                <c:pt idx="4374">
                  <c:v>44497.475516990744</c:v>
                </c:pt>
                <c:pt idx="4375">
                  <c:v>44497.544185625004</c:v>
                </c:pt>
                <c:pt idx="4376">
                  <c:v>44497.612854178238</c:v>
                </c:pt>
                <c:pt idx="4377">
                  <c:v>44497.681522777777</c:v>
                </c:pt>
                <c:pt idx="4378">
                  <c:v>44497.750191180552</c:v>
                </c:pt>
                <c:pt idx="4379">
                  <c:v>44497.818859953702</c:v>
                </c:pt>
                <c:pt idx="4380">
                  <c:v>44497.887529259257</c:v>
                </c:pt>
                <c:pt idx="4381">
                  <c:v>44497.956198136577</c:v>
                </c:pt>
                <c:pt idx="4382">
                  <c:v>44498.02486690972</c:v>
                </c:pt>
                <c:pt idx="4383">
                  <c:v>44498.093535370368</c:v>
                </c:pt>
                <c:pt idx="4384">
                  <c:v>44498.162203877313</c:v>
                </c:pt>
                <c:pt idx="4385">
                  <c:v>44498.230872997687</c:v>
                </c:pt>
                <c:pt idx="4386">
                  <c:v>44498.299542372682</c:v>
                </c:pt>
                <c:pt idx="4387">
                  <c:v>44498.368212106485</c:v>
                </c:pt>
                <c:pt idx="4388">
                  <c:v>44498.436881250003</c:v>
                </c:pt>
                <c:pt idx="4389">
                  <c:v>44498.505550000002</c:v>
                </c:pt>
                <c:pt idx="4390">
                  <c:v>44498.57421864583</c:v>
                </c:pt>
                <c:pt idx="4391">
                  <c:v>44498.642887233793</c:v>
                </c:pt>
                <c:pt idx="4392">
                  <c:v>44498.711555868053</c:v>
                </c:pt>
                <c:pt idx="4393">
                  <c:v>44498.780224166665</c:v>
                </c:pt>
                <c:pt idx="4394">
                  <c:v>44498.848893275463</c:v>
                </c:pt>
                <c:pt idx="4395">
                  <c:v>44498.917562361108</c:v>
                </c:pt>
                <c:pt idx="4396">
                  <c:v>44498.986231238428</c:v>
                </c:pt>
                <c:pt idx="4397">
                  <c:v>44499.054900034724</c:v>
                </c:pt>
                <c:pt idx="4398">
                  <c:v>44499.12356821759</c:v>
                </c:pt>
                <c:pt idx="4399">
                  <c:v>44499.192236932868</c:v>
                </c:pt>
                <c:pt idx="4400">
                  <c:v>44499.260906180556</c:v>
                </c:pt>
                <c:pt idx="4401">
                  <c:v>44499.329575914351</c:v>
                </c:pt>
                <c:pt idx="4402">
                  <c:v>44499.398245393517</c:v>
                </c:pt>
                <c:pt idx="4403">
                  <c:v>44499.466914340279</c:v>
                </c:pt>
                <c:pt idx="4404">
                  <c:v>44499.535582951386</c:v>
                </c:pt>
                <c:pt idx="4405">
                  <c:v>44499.604251446763</c:v>
                </c:pt>
                <c:pt idx="4406">
                  <c:v>44499.672920011573</c:v>
                </c:pt>
                <c:pt idx="4407">
                  <c:v>44499.741588425924</c:v>
                </c:pt>
                <c:pt idx="4408">
                  <c:v>44499.810257002318</c:v>
                </c:pt>
                <c:pt idx="4409">
                  <c:v>44499.878926261576</c:v>
                </c:pt>
                <c:pt idx="4410">
                  <c:v>44499.947595138889</c:v>
                </c:pt>
                <c:pt idx="4411">
                  <c:v>44500.016263877318</c:v>
                </c:pt>
                <c:pt idx="4412">
                  <c:v>44500.084932384256</c:v>
                </c:pt>
                <c:pt idx="4413">
                  <c:v>44500.15360070602</c:v>
                </c:pt>
                <c:pt idx="4414">
                  <c:v>44500.222269652775</c:v>
                </c:pt>
                <c:pt idx="4415">
                  <c:v>44500.290938877311</c:v>
                </c:pt>
                <c:pt idx="4416">
                  <c:v>44500.359608553241</c:v>
                </c:pt>
                <c:pt idx="4417">
                  <c:v>44500.428277650462</c:v>
                </c:pt>
                <c:pt idx="4418">
                  <c:v>44500.49694636574</c:v>
                </c:pt>
                <c:pt idx="4419">
                  <c:v>44500.565614930558</c:v>
                </c:pt>
                <c:pt idx="4420">
                  <c:v>44500.634283425927</c:v>
                </c:pt>
                <c:pt idx="4421">
                  <c:v>44500.702951979169</c:v>
                </c:pt>
                <c:pt idx="4422">
                  <c:v>44500.771620208332</c:v>
                </c:pt>
                <c:pt idx="4423">
                  <c:v>44500.840289178239</c:v>
                </c:pt>
                <c:pt idx="4424">
                  <c:v>44500.908958252316</c:v>
                </c:pt>
                <c:pt idx="4425">
                  <c:v>44500.977627025466</c:v>
                </c:pt>
                <c:pt idx="4426">
                  <c:v>44501.046295752312</c:v>
                </c:pt>
                <c:pt idx="4427">
                  <c:v>44501.11496392361</c:v>
                </c:pt>
                <c:pt idx="4428">
                  <c:v>44501.183632546294</c:v>
                </c:pt>
                <c:pt idx="4429">
                  <c:v>44501.25230172454</c:v>
                </c:pt>
                <c:pt idx="4430">
                  <c:v>44501.320971307869</c:v>
                </c:pt>
                <c:pt idx="4431">
                  <c:v>44501.389640844907</c:v>
                </c:pt>
                <c:pt idx="4432">
                  <c:v>44501.458309803238</c:v>
                </c:pt>
                <c:pt idx="4433">
                  <c:v>44501.526978379632</c:v>
                </c:pt>
                <c:pt idx="4434">
                  <c:v>44501.595646863425</c:v>
                </c:pt>
                <c:pt idx="4435">
                  <c:v>44501.664315393522</c:v>
                </c:pt>
                <c:pt idx="4436">
                  <c:v>44501.732983831018</c:v>
                </c:pt>
                <c:pt idx="4437">
                  <c:v>44501.801652222224</c:v>
                </c:pt>
                <c:pt idx="4438">
                  <c:v>44501.870321400464</c:v>
                </c:pt>
                <c:pt idx="4439">
                  <c:v>44501.938990289353</c:v>
                </c:pt>
                <c:pt idx="4440">
                  <c:v>44502.007659027775</c:v>
                </c:pt>
                <c:pt idx="4441">
                  <c:v>44502.076327569448</c:v>
                </c:pt>
                <c:pt idx="4442">
                  <c:v>44502.14499572917</c:v>
                </c:pt>
                <c:pt idx="4443">
                  <c:v>44502.213664513889</c:v>
                </c:pt>
                <c:pt idx="4444">
                  <c:v>44502.282333634263</c:v>
                </c:pt>
                <c:pt idx="4445">
                  <c:v>44502.351003275464</c:v>
                </c:pt>
                <c:pt idx="4446">
                  <c:v>44502.419672372685</c:v>
                </c:pt>
                <c:pt idx="4447">
                  <c:v>44502.488341064818</c:v>
                </c:pt>
                <c:pt idx="4448">
                  <c:v>44502.557009548611</c:v>
                </c:pt>
                <c:pt idx="4449">
                  <c:v>44502.625677962962</c:v>
                </c:pt>
                <c:pt idx="4450">
                  <c:v>44502.694346435186</c:v>
                </c:pt>
                <c:pt idx="4451">
                  <c:v>44502.763014629629</c:v>
                </c:pt>
                <c:pt idx="4452">
                  <c:v>44502.831683449076</c:v>
                </c:pt>
                <c:pt idx="4453">
                  <c:v>44502.900352523146</c:v>
                </c:pt>
                <c:pt idx="4454">
                  <c:v>44502.969021226854</c:v>
                </c:pt>
                <c:pt idx="4455">
                  <c:v>44503.037689884259</c:v>
                </c:pt>
                <c:pt idx="4456">
                  <c:v>44503.106358067133</c:v>
                </c:pt>
                <c:pt idx="4457">
                  <c:v>44503.175026585646</c:v>
                </c:pt>
                <c:pt idx="4458">
                  <c:v>44503.243695671299</c:v>
                </c:pt>
                <c:pt idx="4459">
                  <c:v>44503.312365092592</c:v>
                </c:pt>
                <c:pt idx="4460">
                  <c:v>44503.381034641206</c:v>
                </c:pt>
                <c:pt idx="4461">
                  <c:v>44503.449703611113</c:v>
                </c:pt>
                <c:pt idx="4462">
                  <c:v>44503.518372175924</c:v>
                </c:pt>
                <c:pt idx="4463">
                  <c:v>44503.587040659724</c:v>
                </c:pt>
                <c:pt idx="4464">
                  <c:v>44503.655709155093</c:v>
                </c:pt>
                <c:pt idx="4465">
                  <c:v>44503.724377615741</c:v>
                </c:pt>
                <c:pt idx="4466">
                  <c:v>44503.793045844905</c:v>
                </c:pt>
                <c:pt idx="4467">
                  <c:v>44503.861714930557</c:v>
                </c:pt>
                <c:pt idx="4468">
                  <c:v>44503.930383831015</c:v>
                </c:pt>
                <c:pt idx="4469">
                  <c:v>44503.999052569445</c:v>
                </c:pt>
                <c:pt idx="4470">
                  <c:v>44504.067721168984</c:v>
                </c:pt>
                <c:pt idx="4471">
                  <c:v>44504.136389212959</c:v>
                </c:pt>
                <c:pt idx="4472">
                  <c:v>44504.205057870371</c:v>
                </c:pt>
                <c:pt idx="4473">
                  <c:v>44504.273726956017</c:v>
                </c:pt>
                <c:pt idx="4474">
                  <c:v>44504.342396585649</c:v>
                </c:pt>
                <c:pt idx="4475">
                  <c:v>44504.411065729168</c:v>
                </c:pt>
                <c:pt idx="4476">
                  <c:v>44504.479734444445</c:v>
                </c:pt>
                <c:pt idx="4477">
                  <c:v>44504.548402881941</c:v>
                </c:pt>
                <c:pt idx="4478">
                  <c:v>44504.617071238426</c:v>
                </c:pt>
                <c:pt idx="4479">
                  <c:v>44504.685739652778</c:v>
                </c:pt>
                <c:pt idx="4480">
                  <c:v>44504.754407835651</c:v>
                </c:pt>
                <c:pt idx="4481">
                  <c:v>44504.823076493056</c:v>
                </c:pt>
                <c:pt idx="4482">
                  <c:v>44504.891745601853</c:v>
                </c:pt>
                <c:pt idx="4483">
                  <c:v>44504.960414270834</c:v>
                </c:pt>
                <c:pt idx="4484">
                  <c:v>44505.029082858797</c:v>
                </c:pt>
                <c:pt idx="4485">
                  <c:v>44505.09775108796</c:v>
                </c:pt>
                <c:pt idx="4486">
                  <c:v>44505.166419479167</c:v>
                </c:pt>
                <c:pt idx="4487">
                  <c:v>44505.235088460649</c:v>
                </c:pt>
                <c:pt idx="4488">
                  <c:v>44505.303757719907</c:v>
                </c:pt>
                <c:pt idx="4489">
                  <c:v>44505.372427256945</c:v>
                </c:pt>
                <c:pt idx="4490">
                  <c:v>44505.441096215276</c:v>
                </c:pt>
                <c:pt idx="4491">
                  <c:v>44505.509764768518</c:v>
                </c:pt>
                <c:pt idx="4492">
                  <c:v>44505.578433240742</c:v>
                </c:pt>
                <c:pt idx="4493">
                  <c:v>44505.647101666669</c:v>
                </c:pt>
                <c:pt idx="4494">
                  <c:v>44505.715770127317</c:v>
                </c:pt>
                <c:pt idx="4495">
                  <c:v>44505.784438263887</c:v>
                </c:pt>
                <c:pt idx="4496">
                  <c:v>44505.853107233794</c:v>
                </c:pt>
                <c:pt idx="4497">
                  <c:v>44505.921776134259</c:v>
                </c:pt>
                <c:pt idx="4498">
                  <c:v>44505.990444849536</c:v>
                </c:pt>
                <c:pt idx="4499">
                  <c:v>44506.059113460651</c:v>
                </c:pt>
                <c:pt idx="4500">
                  <c:v>44506.127781446761</c:v>
                </c:pt>
                <c:pt idx="4501">
                  <c:v>44506.196450023148</c:v>
                </c:pt>
                <c:pt idx="4502">
                  <c:v>44506.265119085649</c:v>
                </c:pt>
                <c:pt idx="4503">
                  <c:v>44506.333788668984</c:v>
                </c:pt>
                <c:pt idx="4504">
                  <c:v>44506.402457905089</c:v>
                </c:pt>
                <c:pt idx="4505">
                  <c:v>44506.471126643519</c:v>
                </c:pt>
                <c:pt idx="4506">
                  <c:v>44506.539795069446</c:v>
                </c:pt>
                <c:pt idx="4507">
                  <c:v>44506.608463391203</c:v>
                </c:pt>
                <c:pt idx="4508">
                  <c:v>44506.677131770834</c:v>
                </c:pt>
                <c:pt idx="4509">
                  <c:v>44506.745799965276</c:v>
                </c:pt>
                <c:pt idx="4510">
                  <c:v>44506.814468449076</c:v>
                </c:pt>
                <c:pt idx="4511">
                  <c:v>44506.883137546298</c:v>
                </c:pt>
                <c:pt idx="4512">
                  <c:v>44506.951806215278</c:v>
                </c:pt>
                <c:pt idx="4513">
                  <c:v>44507.02047476852</c:v>
                </c:pt>
                <c:pt idx="4514">
                  <c:v>44507.089143055557</c:v>
                </c:pt>
                <c:pt idx="4515">
                  <c:v>44507.157811273151</c:v>
                </c:pt>
                <c:pt idx="4516">
                  <c:v>44507.226480104167</c:v>
                </c:pt>
                <c:pt idx="4517">
                  <c:v>44507.295149212965</c:v>
                </c:pt>
                <c:pt idx="4518">
                  <c:v>44507.363818715276</c:v>
                </c:pt>
                <c:pt idx="4519">
                  <c:v>44507.432487638886</c:v>
                </c:pt>
                <c:pt idx="4520">
                  <c:v>44507.501156168983</c:v>
                </c:pt>
                <c:pt idx="4521">
                  <c:v>44507.569824583334</c:v>
                </c:pt>
                <c:pt idx="4522">
                  <c:v>44507.638492928243</c:v>
                </c:pt>
                <c:pt idx="4523">
                  <c:v>44507.707161331018</c:v>
                </c:pt>
                <c:pt idx="4524">
                  <c:v>44507.775829398146</c:v>
                </c:pt>
                <c:pt idx="4525">
                  <c:v>44507.844498229169</c:v>
                </c:pt>
                <c:pt idx="4526">
                  <c:v>44507.913167118058</c:v>
                </c:pt>
                <c:pt idx="4527">
                  <c:v>44507.981835752318</c:v>
                </c:pt>
                <c:pt idx="4528">
                  <c:v>44508.050504317129</c:v>
                </c:pt>
                <c:pt idx="4529">
                  <c:v>44508.119172303239</c:v>
                </c:pt>
                <c:pt idx="4530">
                  <c:v>44508.187840775463</c:v>
                </c:pt>
                <c:pt idx="4531">
                  <c:v>44508.256509791667</c:v>
                </c:pt>
                <c:pt idx="4532">
                  <c:v>44508.325179259256</c:v>
                </c:pt>
                <c:pt idx="4533">
                  <c:v>44508.393848564818</c:v>
                </c:pt>
                <c:pt idx="4534">
                  <c:v>44508.462518194443</c:v>
                </c:pt>
                <c:pt idx="4535">
                  <c:v>44508.531187511573</c:v>
                </c:pt>
                <c:pt idx="4536">
                  <c:v>44508.599856724541</c:v>
                </c:pt>
                <c:pt idx="4537">
                  <c:v>44508.668526006943</c:v>
                </c:pt>
                <c:pt idx="4538">
                  <c:v>44508.737195150461</c:v>
                </c:pt>
                <c:pt idx="4539">
                  <c:v>44508.805864363429</c:v>
                </c:pt>
                <c:pt idx="4540">
                  <c:v>44508.874534317132</c:v>
                </c:pt>
                <c:pt idx="4541">
                  <c:v>44508.943203923613</c:v>
                </c:pt>
                <c:pt idx="4542">
                  <c:v>44509.011873391202</c:v>
                </c:pt>
                <c:pt idx="4543">
                  <c:v>44509.080542638891</c:v>
                </c:pt>
                <c:pt idx="4544">
                  <c:v>44509.149211597221</c:v>
                </c:pt>
                <c:pt idx="4545">
                  <c:v>44509.217881180557</c:v>
                </c:pt>
                <c:pt idx="4546">
                  <c:v>44509.286551076388</c:v>
                </c:pt>
                <c:pt idx="4547">
                  <c:v>44509.355221458332</c:v>
                </c:pt>
                <c:pt idx="4548">
                  <c:v>44509.423891273145</c:v>
                </c:pt>
                <c:pt idx="4549">
                  <c:v>44509.492560706021</c:v>
                </c:pt>
                <c:pt idx="4550">
                  <c:v>44509.561229953702</c:v>
                </c:pt>
                <c:pt idx="4551">
                  <c:v>44509.629899120373</c:v>
                </c:pt>
                <c:pt idx="4552">
                  <c:v>44509.698568356478</c:v>
                </c:pt>
                <c:pt idx="4553">
                  <c:v>44509.767237291664</c:v>
                </c:pt>
                <c:pt idx="4554">
                  <c:v>44509.835906898152</c:v>
                </c:pt>
                <c:pt idx="4555">
                  <c:v>44509.904576701389</c:v>
                </c:pt>
                <c:pt idx="4556">
                  <c:v>44509.973246157409</c:v>
                </c:pt>
                <c:pt idx="4557">
                  <c:v>44510.041915567126</c:v>
                </c:pt>
                <c:pt idx="4558">
                  <c:v>44510.110584467591</c:v>
                </c:pt>
                <c:pt idx="4559">
                  <c:v>44510.17925375</c:v>
                </c:pt>
                <c:pt idx="4560">
                  <c:v>44510.247923599534</c:v>
                </c:pt>
                <c:pt idx="4561">
                  <c:v>44510.316593831019</c:v>
                </c:pt>
                <c:pt idx="4562">
                  <c:v>44510.385264097225</c:v>
                </c:pt>
                <c:pt idx="4563">
                  <c:v>44510.453933784724</c:v>
                </c:pt>
                <c:pt idx="4564">
                  <c:v>44510.522603078702</c:v>
                </c:pt>
                <c:pt idx="4565">
                  <c:v>44510.591272268517</c:v>
                </c:pt>
                <c:pt idx="4566">
                  <c:v>44510.659941504629</c:v>
                </c:pt>
                <c:pt idx="4567">
                  <c:v>44510.728610671293</c:v>
                </c:pt>
                <c:pt idx="4568">
                  <c:v>44510.797279699073</c:v>
                </c:pt>
                <c:pt idx="4569">
                  <c:v>44510.865949548614</c:v>
                </c:pt>
                <c:pt idx="4570">
                  <c:v>44510.934619155094</c:v>
                </c:pt>
                <c:pt idx="4571">
                  <c:v>44511.003288611108</c:v>
                </c:pt>
                <c:pt idx="4572">
                  <c:v>44511.071957893517</c:v>
                </c:pt>
                <c:pt idx="4573">
                  <c:v>44511.140626701388</c:v>
                </c:pt>
                <c:pt idx="4574">
                  <c:v>44511.209296122688</c:v>
                </c:pt>
                <c:pt idx="4575">
                  <c:v>44511.277965937501</c:v>
                </c:pt>
                <c:pt idx="4576">
                  <c:v>44511.346636284725</c:v>
                </c:pt>
                <c:pt idx="4577">
                  <c:v>44511.415306111114</c:v>
                </c:pt>
                <c:pt idx="4578">
                  <c:v>44511.48397552083</c:v>
                </c:pt>
                <c:pt idx="4579">
                  <c:v>44511.552644687501</c:v>
                </c:pt>
                <c:pt idx="4580">
                  <c:v>44511.621313784723</c:v>
                </c:pt>
                <c:pt idx="4581">
                  <c:v>44511.689982928241</c:v>
                </c:pt>
                <c:pt idx="4582">
                  <c:v>44511.758651828706</c:v>
                </c:pt>
                <c:pt idx="4583">
                  <c:v>44511.827321273151</c:v>
                </c:pt>
                <c:pt idx="4584">
                  <c:v>44511.895991076388</c:v>
                </c:pt>
                <c:pt idx="4585">
                  <c:v>44511.96466046296</c:v>
                </c:pt>
                <c:pt idx="4586">
                  <c:v>44512.03332978009</c:v>
                </c:pt>
                <c:pt idx="4587">
                  <c:v>44512.101998692131</c:v>
                </c:pt>
                <c:pt idx="4588">
                  <c:v>44512.170667858794</c:v>
                </c:pt>
                <c:pt idx="4589">
                  <c:v>44512.239337592589</c:v>
                </c:pt>
                <c:pt idx="4590">
                  <c:v>44512.308007638887</c:v>
                </c:pt>
                <c:pt idx="4591">
                  <c:v>44512.376677893517</c:v>
                </c:pt>
                <c:pt idx="4592">
                  <c:v>44512.445347569446</c:v>
                </c:pt>
                <c:pt idx="4593">
                  <c:v>44512.514016828703</c:v>
                </c:pt>
                <c:pt idx="4594">
                  <c:v>44512.582686006943</c:v>
                </c:pt>
                <c:pt idx="4595">
                  <c:v>44512.651355162037</c:v>
                </c:pt>
                <c:pt idx="4596">
                  <c:v>44512.720024340277</c:v>
                </c:pt>
                <c:pt idx="4597">
                  <c:v>44512.78869321759</c:v>
                </c:pt>
                <c:pt idx="4598">
                  <c:v>44512.857362939816</c:v>
                </c:pt>
                <c:pt idx="4599">
                  <c:v>44512.926032546296</c:v>
                </c:pt>
                <c:pt idx="4600">
                  <c:v>44512.994701979165</c:v>
                </c:pt>
                <c:pt idx="4601">
                  <c:v>44513.063371284719</c:v>
                </c:pt>
                <c:pt idx="4602">
                  <c:v>44513.132039988428</c:v>
                </c:pt>
                <c:pt idx="4603">
                  <c:v>44513.200709293982</c:v>
                </c:pt>
                <c:pt idx="4604">
                  <c:v>44513.269379074074</c:v>
                </c:pt>
                <c:pt idx="4605">
                  <c:v>44513.338049386577</c:v>
                </c:pt>
                <c:pt idx="4606">
                  <c:v>44513.406719259256</c:v>
                </c:pt>
                <c:pt idx="4607">
                  <c:v>44513.475388692132</c:v>
                </c:pt>
                <c:pt idx="4608">
                  <c:v>44513.544057812498</c:v>
                </c:pt>
                <c:pt idx="4609">
                  <c:v>44513.612726851854</c:v>
                </c:pt>
                <c:pt idx="4610">
                  <c:v>44513.681395937499</c:v>
                </c:pt>
                <c:pt idx="4611">
                  <c:v>44513.750064826389</c:v>
                </c:pt>
                <c:pt idx="4612">
                  <c:v>44513.818734085646</c:v>
                </c:pt>
                <c:pt idx="4613">
                  <c:v>44513.887403877314</c:v>
                </c:pt>
                <c:pt idx="4614">
                  <c:v>44513.956073240741</c:v>
                </c:pt>
                <c:pt idx="4615">
                  <c:v>44514.024742511574</c:v>
                </c:pt>
                <c:pt idx="4616">
                  <c:v>44514.093411458336</c:v>
                </c:pt>
                <c:pt idx="4617">
                  <c:v>44514.162080462964</c:v>
                </c:pt>
                <c:pt idx="4618">
                  <c:v>44514.230750069444</c:v>
                </c:pt>
                <c:pt idx="4619">
                  <c:v>44514.299419930554</c:v>
                </c:pt>
                <c:pt idx="4620">
                  <c:v>44514.368090150463</c:v>
                </c:pt>
                <c:pt idx="4621">
                  <c:v>44514.436759780096</c:v>
                </c:pt>
                <c:pt idx="4622">
                  <c:v>44514.505429016201</c:v>
                </c:pt>
                <c:pt idx="4623">
                  <c:v>44514.57409814815</c:v>
                </c:pt>
                <c:pt idx="4624">
                  <c:v>44514.642767233796</c:v>
                </c:pt>
                <c:pt idx="4625">
                  <c:v>44514.711436365738</c:v>
                </c:pt>
                <c:pt idx="4626">
                  <c:v>44514.780105150465</c:v>
                </c:pt>
                <c:pt idx="4627">
                  <c:v>44514.848774745369</c:v>
                </c:pt>
                <c:pt idx="4628">
                  <c:v>44514.917444328705</c:v>
                </c:pt>
                <c:pt idx="4629">
                  <c:v>44514.986113703701</c:v>
                </c:pt>
                <c:pt idx="4630">
                  <c:v>44515.05478298611</c:v>
                </c:pt>
                <c:pt idx="4631">
                  <c:v>44515.123451666666</c:v>
                </c:pt>
                <c:pt idx="4632">
                  <c:v>44515.192120879627</c:v>
                </c:pt>
                <c:pt idx="4633">
                  <c:v>44515.260790613429</c:v>
                </c:pt>
                <c:pt idx="4634">
                  <c:v>44515.329460833331</c:v>
                </c:pt>
                <c:pt idx="4635">
                  <c:v>44515.398130810187</c:v>
                </c:pt>
                <c:pt idx="4636">
                  <c:v>44515.466800254631</c:v>
                </c:pt>
                <c:pt idx="4637">
                  <c:v>44515.535469351853</c:v>
                </c:pt>
                <c:pt idx="4638">
                  <c:v>44515.604138344905</c:v>
                </c:pt>
                <c:pt idx="4639">
                  <c:v>44515.672807407405</c:v>
                </c:pt>
                <c:pt idx="4640">
                  <c:v>44515.74147630787</c:v>
                </c:pt>
                <c:pt idx="4641">
                  <c:v>44515.810145393516</c:v>
                </c:pt>
                <c:pt idx="4642">
                  <c:v>44515.878815138887</c:v>
                </c:pt>
                <c:pt idx="4643">
                  <c:v>44515.94748451389</c:v>
                </c:pt>
                <c:pt idx="4644">
                  <c:v>44516.016153750003</c:v>
                </c:pt>
                <c:pt idx="4645">
                  <c:v>44516.08482275463</c:v>
                </c:pt>
                <c:pt idx="4646">
                  <c:v>44516.153491562502</c:v>
                </c:pt>
                <c:pt idx="4647">
                  <c:v>44516.222161018515</c:v>
                </c:pt>
                <c:pt idx="4648">
                  <c:v>44516.290830740742</c:v>
                </c:pt>
                <c:pt idx="4649">
                  <c:v>44516.359500914354</c:v>
                </c:pt>
                <c:pt idx="4650">
                  <c:v>44516.428170509258</c:v>
                </c:pt>
                <c:pt idx="4651">
                  <c:v>44516.496839722226</c:v>
                </c:pt>
                <c:pt idx="4652">
                  <c:v>44516.565508784719</c:v>
                </c:pt>
                <c:pt idx="4653">
                  <c:v>44516.634177777778</c:v>
                </c:pt>
                <c:pt idx="4654">
                  <c:v>44516.702846828703</c:v>
                </c:pt>
                <c:pt idx="4655">
                  <c:v>44516.771515567132</c:v>
                </c:pt>
                <c:pt idx="4656">
                  <c:v>44516.840185023146</c:v>
                </c:pt>
                <c:pt idx="4657">
                  <c:v>44516.908854606481</c:v>
                </c:pt>
                <c:pt idx="4658">
                  <c:v>44516.977523877315</c:v>
                </c:pt>
                <c:pt idx="4659">
                  <c:v>44517.046193113427</c:v>
                </c:pt>
                <c:pt idx="4660">
                  <c:v>44517.114861782407</c:v>
                </c:pt>
                <c:pt idx="4661">
                  <c:v>44517.183530902781</c:v>
                </c:pt>
                <c:pt idx="4662">
                  <c:v>44517.252200578703</c:v>
                </c:pt>
                <c:pt idx="4663">
                  <c:v>44517.320870671298</c:v>
                </c:pt>
                <c:pt idx="4664">
                  <c:v>44517.389540706019</c:v>
                </c:pt>
                <c:pt idx="4665">
                  <c:v>44517.458210173609</c:v>
                </c:pt>
                <c:pt idx="4666">
                  <c:v>44517.526879247685</c:v>
                </c:pt>
                <c:pt idx="4667">
                  <c:v>44517.595548229168</c:v>
                </c:pt>
                <c:pt idx="4668">
                  <c:v>44517.664217268517</c:v>
                </c:pt>
                <c:pt idx="4669">
                  <c:v>44517.732886215279</c:v>
                </c:pt>
                <c:pt idx="4670">
                  <c:v>44517.801555104168</c:v>
                </c:pt>
                <c:pt idx="4671">
                  <c:v>44517.870224791666</c:v>
                </c:pt>
                <c:pt idx="4672">
                  <c:v>44517.938894178238</c:v>
                </c:pt>
                <c:pt idx="4673">
                  <c:v>44518.00756341435</c:v>
                </c:pt>
                <c:pt idx="4674">
                  <c:v>44518.076232476851</c:v>
                </c:pt>
                <c:pt idx="4675">
                  <c:v>44518.144901122687</c:v>
                </c:pt>
                <c:pt idx="4676">
                  <c:v>44518.213570416665</c:v>
                </c:pt>
                <c:pt idx="4677">
                  <c:v>44518.282240046297</c:v>
                </c:pt>
                <c:pt idx="4678">
                  <c:v>44518.350910196757</c:v>
                </c:pt>
                <c:pt idx="4679">
                  <c:v>44518.419579791669</c:v>
                </c:pt>
                <c:pt idx="4680">
                  <c:v>44518.488248993053</c:v>
                </c:pt>
                <c:pt idx="4681">
                  <c:v>44518.556917986112</c:v>
                </c:pt>
                <c:pt idx="4682">
                  <c:v>44518.625586898146</c:v>
                </c:pt>
                <c:pt idx="4683">
                  <c:v>44518.694255879629</c:v>
                </c:pt>
                <c:pt idx="4684">
                  <c:v>44518.76292458333</c:v>
                </c:pt>
                <c:pt idx="4685">
                  <c:v>44518.831593900461</c:v>
                </c:pt>
                <c:pt idx="4686">
                  <c:v>44518.900263483796</c:v>
                </c:pt>
                <c:pt idx="4687">
                  <c:v>44518.968932696756</c:v>
                </c:pt>
                <c:pt idx="4688">
                  <c:v>44519.037601851851</c:v>
                </c:pt>
                <c:pt idx="4689">
                  <c:v>44519.106270543984</c:v>
                </c:pt>
                <c:pt idx="4690">
                  <c:v>44519.174939560187</c:v>
                </c:pt>
                <c:pt idx="4691">
                  <c:v>44519.243609155092</c:v>
                </c:pt>
                <c:pt idx="4692">
                  <c:v>44519.312279085651</c:v>
                </c:pt>
                <c:pt idx="4693">
                  <c:v>44519.380949143517</c:v>
                </c:pt>
                <c:pt idx="4694">
                  <c:v>44519.449618611114</c:v>
                </c:pt>
                <c:pt idx="4695">
                  <c:v>44519.518287685183</c:v>
                </c:pt>
                <c:pt idx="4696">
                  <c:v>44519.586956666666</c:v>
                </c:pt>
                <c:pt idx="4697">
                  <c:v>44519.655625671294</c:v>
                </c:pt>
                <c:pt idx="4698">
                  <c:v>44519.724294629632</c:v>
                </c:pt>
                <c:pt idx="4699">
                  <c:v>44519.79296337963</c:v>
                </c:pt>
                <c:pt idx="4700">
                  <c:v>44519.861632962966</c:v>
                </c:pt>
                <c:pt idx="4701">
                  <c:v>44519.930302361114</c:v>
                </c:pt>
                <c:pt idx="4702">
                  <c:v>44519.998971608795</c:v>
                </c:pt>
                <c:pt idx="4703">
                  <c:v>44520.067640717592</c:v>
                </c:pt>
                <c:pt idx="4704">
                  <c:v>44520.136309259258</c:v>
                </c:pt>
                <c:pt idx="4705">
                  <c:v>44520.204978425929</c:v>
                </c:pt>
                <c:pt idx="4706">
                  <c:v>44520.273648009257</c:v>
                </c:pt>
                <c:pt idx="4707">
                  <c:v>44520.342318148148</c:v>
                </c:pt>
                <c:pt idx="4708">
                  <c:v>44520.41098778935</c:v>
                </c:pt>
                <c:pt idx="4709">
                  <c:v>44520.479657013886</c:v>
                </c:pt>
                <c:pt idx="4710">
                  <c:v>44520.548325949072</c:v>
                </c:pt>
                <c:pt idx="4711">
                  <c:v>44520.616994814816</c:v>
                </c:pt>
                <c:pt idx="4712">
                  <c:v>44520.685663738426</c:v>
                </c:pt>
                <c:pt idx="4713">
                  <c:v>44520.754332430559</c:v>
                </c:pt>
                <c:pt idx="4714">
                  <c:v>44520.823001585646</c:v>
                </c:pt>
                <c:pt idx="4715">
                  <c:v>44520.891671192127</c:v>
                </c:pt>
                <c:pt idx="4716">
                  <c:v>44520.960340370373</c:v>
                </c:pt>
                <c:pt idx="4717">
                  <c:v>44521.029009456019</c:v>
                </c:pt>
                <c:pt idx="4718">
                  <c:v>44521.097678194441</c:v>
                </c:pt>
                <c:pt idx="4719">
                  <c:v>44521.16634708333</c:v>
                </c:pt>
                <c:pt idx="4720">
                  <c:v>44521.235016562503</c:v>
                </c:pt>
                <c:pt idx="4721">
                  <c:v>44521.303686319443</c:v>
                </c:pt>
                <c:pt idx="4722">
                  <c:v>44521.37235636574</c:v>
                </c:pt>
                <c:pt idx="4723">
                  <c:v>44521.44102583333</c:v>
                </c:pt>
                <c:pt idx="4724">
                  <c:v>44521.509694884262</c:v>
                </c:pt>
                <c:pt idx="4725">
                  <c:v>44521.578363854169</c:v>
                </c:pt>
                <c:pt idx="4726">
                  <c:v>44521.647032777779</c:v>
                </c:pt>
                <c:pt idx="4727">
                  <c:v>44521.71570173611</c:v>
                </c:pt>
                <c:pt idx="4728">
                  <c:v>44521.784370381945</c:v>
                </c:pt>
                <c:pt idx="4729">
                  <c:v>44521.853039849535</c:v>
                </c:pt>
                <c:pt idx="4730">
                  <c:v>44521.921709247683</c:v>
                </c:pt>
                <c:pt idx="4731">
                  <c:v>44521.990378472219</c:v>
                </c:pt>
                <c:pt idx="4732">
                  <c:v>44522.059047581017</c:v>
                </c:pt>
                <c:pt idx="4733">
                  <c:v>44522.127716076386</c:v>
                </c:pt>
                <c:pt idx="4734">
                  <c:v>44522.196385138886</c:v>
                </c:pt>
                <c:pt idx="4735">
                  <c:v>44522.265054710646</c:v>
                </c:pt>
                <c:pt idx="4736">
                  <c:v>44522.333724791664</c:v>
                </c:pt>
                <c:pt idx="4737">
                  <c:v>44522.402394525459</c:v>
                </c:pt>
                <c:pt idx="4738">
                  <c:v>44522.471063761572</c:v>
                </c:pt>
                <c:pt idx="4739">
                  <c:v>44522.539732685182</c:v>
                </c:pt>
                <c:pt idx="4740">
                  <c:v>44522.608401504629</c:v>
                </c:pt>
                <c:pt idx="4741">
                  <c:v>44522.677070381942</c:v>
                </c:pt>
                <c:pt idx="4742">
                  <c:v>44522.745739085651</c:v>
                </c:pt>
                <c:pt idx="4743">
                  <c:v>44522.814408067126</c:v>
                </c:pt>
                <c:pt idx="4744">
                  <c:v>44522.883077662038</c:v>
                </c:pt>
                <c:pt idx="4745">
                  <c:v>44522.951746828701</c:v>
                </c:pt>
                <c:pt idx="4746">
                  <c:v>44523.020415879633</c:v>
                </c:pt>
                <c:pt idx="4747">
                  <c:v>44523.089084664352</c:v>
                </c:pt>
                <c:pt idx="4748">
                  <c:v>44523.157753391206</c:v>
                </c:pt>
                <c:pt idx="4749">
                  <c:v>44523.226422719905</c:v>
                </c:pt>
                <c:pt idx="4750">
                  <c:v>44523.295092326392</c:v>
                </c:pt>
                <c:pt idx="4751">
                  <c:v>44523.363762326386</c:v>
                </c:pt>
                <c:pt idx="4752">
                  <c:v>44523.432431747686</c:v>
                </c:pt>
                <c:pt idx="4753">
                  <c:v>44523.501100787034</c:v>
                </c:pt>
                <c:pt idx="4754">
                  <c:v>44523.569769699076</c:v>
                </c:pt>
                <c:pt idx="4755">
                  <c:v>44523.638438530092</c:v>
                </c:pt>
                <c:pt idx="4756">
                  <c:v>44523.707107442133</c:v>
                </c:pt>
                <c:pt idx="4757">
                  <c:v>44523.775776006943</c:v>
                </c:pt>
                <c:pt idx="4758">
                  <c:v>44523.84444533565</c:v>
                </c:pt>
                <c:pt idx="4759">
                  <c:v>44523.913114733798</c:v>
                </c:pt>
                <c:pt idx="4760">
                  <c:v>44523.98178386574</c:v>
                </c:pt>
                <c:pt idx="4761">
                  <c:v>44524.050452928241</c:v>
                </c:pt>
                <c:pt idx="4762">
                  <c:v>44524.119121412034</c:v>
                </c:pt>
                <c:pt idx="4763">
                  <c:v>44524.187790381948</c:v>
                </c:pt>
                <c:pt idx="4764">
                  <c:v>44524.256459895834</c:v>
                </c:pt>
                <c:pt idx="4765">
                  <c:v>44524.325129872683</c:v>
                </c:pt>
                <c:pt idx="4766">
                  <c:v>44524.393799687503</c:v>
                </c:pt>
                <c:pt idx="4767">
                  <c:v>44524.46246894676</c:v>
                </c:pt>
                <c:pt idx="4768">
                  <c:v>44524.531137847225</c:v>
                </c:pt>
                <c:pt idx="4769">
                  <c:v>44524.599806631944</c:v>
                </c:pt>
                <c:pt idx="4770">
                  <c:v>44524.668475486113</c:v>
                </c:pt>
                <c:pt idx="4771">
                  <c:v>44524.737144212966</c:v>
                </c:pt>
                <c:pt idx="4772">
                  <c:v>44524.805813009261</c:v>
                </c:pt>
                <c:pt idx="4773">
                  <c:v>44524.874482534724</c:v>
                </c:pt>
                <c:pt idx="4774">
                  <c:v>44524.943151712963</c:v>
                </c:pt>
                <c:pt idx="4775">
                  <c:v>44525.011820752312</c:v>
                </c:pt>
                <c:pt idx="4776">
                  <c:v>44525.080489583335</c:v>
                </c:pt>
                <c:pt idx="4777">
                  <c:v>44525.149158125001</c:v>
                </c:pt>
                <c:pt idx="4778">
                  <c:v>44525.217827291664</c:v>
                </c:pt>
                <c:pt idx="4779">
                  <c:v>44525.286496759261</c:v>
                </c:pt>
                <c:pt idx="4780">
                  <c:v>44525.355166724534</c:v>
                </c:pt>
                <c:pt idx="4781">
                  <c:v>44525.423836111113</c:v>
                </c:pt>
                <c:pt idx="4782">
                  <c:v>44525.492505127317</c:v>
                </c:pt>
                <c:pt idx="4783">
                  <c:v>44525.561173946757</c:v>
                </c:pt>
                <c:pt idx="4784">
                  <c:v>44525.629842696762</c:v>
                </c:pt>
                <c:pt idx="4785">
                  <c:v>44525.698511516202</c:v>
                </c:pt>
                <c:pt idx="4786">
                  <c:v>44525.767180023147</c:v>
                </c:pt>
                <c:pt idx="4787">
                  <c:v>44525.835849224539</c:v>
                </c:pt>
                <c:pt idx="4788">
                  <c:v>44525.904518611111</c:v>
                </c:pt>
                <c:pt idx="4789">
                  <c:v>44525.973187638891</c:v>
                </c:pt>
                <c:pt idx="4790">
                  <c:v>44526.041856631942</c:v>
                </c:pt>
                <c:pt idx="4791">
                  <c:v>44526.110525104166</c:v>
                </c:pt>
                <c:pt idx="4792">
                  <c:v>44526.179193981479</c:v>
                </c:pt>
                <c:pt idx="4793">
                  <c:v>44526.247863414355</c:v>
                </c:pt>
                <c:pt idx="4794">
                  <c:v>44526.316533217592</c:v>
                </c:pt>
                <c:pt idx="4795">
                  <c:v>44526.385203067133</c:v>
                </c:pt>
                <c:pt idx="4796">
                  <c:v>44526.453872337966</c:v>
                </c:pt>
                <c:pt idx="4797">
                  <c:v>44526.522541215279</c:v>
                </c:pt>
                <c:pt idx="4798">
                  <c:v>44526.591209988423</c:v>
                </c:pt>
                <c:pt idx="4799">
                  <c:v>44526.65987880787</c:v>
                </c:pt>
                <c:pt idx="4800">
                  <c:v>44526.728547557868</c:v>
                </c:pt>
                <c:pt idx="4801">
                  <c:v>44526.797216168983</c:v>
                </c:pt>
                <c:pt idx="4802">
                  <c:v>44526.865885601852</c:v>
                </c:pt>
                <c:pt idx="4803">
                  <c:v>44526.934554791667</c:v>
                </c:pt>
                <c:pt idx="4804">
                  <c:v>44527.003223831016</c:v>
                </c:pt>
                <c:pt idx="4805">
                  <c:v>44527.07189269676</c:v>
                </c:pt>
                <c:pt idx="4806">
                  <c:v>44527.140561087966</c:v>
                </c:pt>
                <c:pt idx="4807">
                  <c:v>44527.209230092594</c:v>
                </c:pt>
                <c:pt idx="4808">
                  <c:v>44527.277899490742</c:v>
                </c:pt>
                <c:pt idx="4809">
                  <c:v>44527.34656943287</c:v>
                </c:pt>
                <c:pt idx="4810">
                  <c:v>44527.415238831018</c:v>
                </c:pt>
                <c:pt idx="4811">
                  <c:v>44527.483907835645</c:v>
                </c:pt>
                <c:pt idx="4812">
                  <c:v>44527.552576585651</c:v>
                </c:pt>
                <c:pt idx="4813">
                  <c:v>44527.621245254632</c:v>
                </c:pt>
                <c:pt idx="4814">
                  <c:v>44527.689913993054</c:v>
                </c:pt>
                <c:pt idx="4815">
                  <c:v>44527.758582476854</c:v>
                </c:pt>
                <c:pt idx="4816">
                  <c:v>44527.827251504626</c:v>
                </c:pt>
                <c:pt idx="4817">
                  <c:v>44527.895920891206</c:v>
                </c:pt>
                <c:pt idx="4818">
                  <c:v>44527.964589861112</c:v>
                </c:pt>
                <c:pt idx="4819">
                  <c:v>44528.033258773146</c:v>
                </c:pt>
                <c:pt idx="4820">
                  <c:v>44528.101927268515</c:v>
                </c:pt>
                <c:pt idx="4821">
                  <c:v>44528.170596018521</c:v>
                </c:pt>
                <c:pt idx="4822">
                  <c:v>44528.23926534722</c:v>
                </c:pt>
                <c:pt idx="4823">
                  <c:v>44528.307934976852</c:v>
                </c:pt>
                <c:pt idx="4824">
                  <c:v>44528.376604814817</c:v>
                </c:pt>
                <c:pt idx="4825">
                  <c:v>44528.445274074074</c:v>
                </c:pt>
                <c:pt idx="4826">
                  <c:v>44528.513942916667</c:v>
                </c:pt>
                <c:pt idx="4827">
                  <c:v>44528.582611678241</c:v>
                </c:pt>
                <c:pt idx="4828">
                  <c:v>44528.651280428239</c:v>
                </c:pt>
                <c:pt idx="4829">
                  <c:v>44528.719949189814</c:v>
                </c:pt>
                <c:pt idx="4830">
                  <c:v>44528.788617662038</c:v>
                </c:pt>
                <c:pt idx="4831">
                  <c:v>44528.857286967592</c:v>
                </c:pt>
                <c:pt idx="4832">
                  <c:v>44528.925956157407</c:v>
                </c:pt>
                <c:pt idx="4833">
                  <c:v>44528.994625173611</c:v>
                </c:pt>
                <c:pt idx="4834">
                  <c:v>44529.0632940625</c:v>
                </c:pt>
                <c:pt idx="4835">
                  <c:v>44529.131962361113</c:v>
                </c:pt>
                <c:pt idx="4836">
                  <c:v>44529.200631261578</c:v>
                </c:pt>
                <c:pt idx="4837">
                  <c:v>44529.269300624997</c:v>
                </c:pt>
                <c:pt idx="4838">
                  <c:v>44529.337970520835</c:v>
                </c:pt>
                <c:pt idx="4839">
                  <c:v>44529.406639988425</c:v>
                </c:pt>
                <c:pt idx="4840">
                  <c:v>44529.475309004629</c:v>
                </c:pt>
                <c:pt idx="4841">
                  <c:v>44529.54397770833</c:v>
                </c:pt>
                <c:pt idx="4842">
                  <c:v>44529.612646331021</c:v>
                </c:pt>
                <c:pt idx="4843">
                  <c:v>44529.681315011578</c:v>
                </c:pt>
                <c:pt idx="4844">
                  <c:v>44529.749983483794</c:v>
                </c:pt>
                <c:pt idx="4845">
                  <c:v>44529.818652337963</c:v>
                </c:pt>
                <c:pt idx="4846">
                  <c:v>44529.887321712966</c:v>
                </c:pt>
                <c:pt idx="4847">
                  <c:v>44529.955990671297</c:v>
                </c:pt>
                <c:pt idx="4848">
                  <c:v>44530.024659513889</c:v>
                </c:pt>
                <c:pt idx="4849">
                  <c:v>44530.093328055555</c:v>
                </c:pt>
                <c:pt idx="4850">
                  <c:v>44530.161996643517</c:v>
                </c:pt>
                <c:pt idx="4851">
                  <c:v>44530.230665844909</c:v>
                </c:pt>
                <c:pt idx="4852">
                  <c:v>44530.299335300922</c:v>
                </c:pt>
                <c:pt idx="4853">
                  <c:v>44530.368005104167</c:v>
                </c:pt>
                <c:pt idx="4854">
                  <c:v>44530.436674328703</c:v>
                </c:pt>
                <c:pt idx="4855">
                  <c:v>44530.50534314815</c:v>
                </c:pt>
                <c:pt idx="4856">
                  <c:v>44530.574011875004</c:v>
                </c:pt>
                <c:pt idx="4857">
                  <c:v>44530.642680543984</c:v>
                </c:pt>
                <c:pt idx="4858">
                  <c:v>44530.711349259262</c:v>
                </c:pt>
                <c:pt idx="4859">
                  <c:v>44530.780017638892</c:v>
                </c:pt>
                <c:pt idx="4860">
                  <c:v>44530.848686828707</c:v>
                </c:pt>
                <c:pt idx="4861">
                  <c:v>44530.917355995371</c:v>
                </c:pt>
                <c:pt idx="4862">
                  <c:v>44530.986024953701</c:v>
                </c:pt>
                <c:pt idx="4863">
                  <c:v>44531.054693831022</c:v>
                </c:pt>
                <c:pt idx="4864">
                  <c:v>44531.123362094906</c:v>
                </c:pt>
                <c:pt idx="4865">
                  <c:v>44531.192030891201</c:v>
                </c:pt>
                <c:pt idx="4866">
                  <c:v>44531.260700219907</c:v>
                </c:pt>
                <c:pt idx="4867">
                  <c:v>44531.32937003472</c:v>
                </c:pt>
                <c:pt idx="4868">
                  <c:v>44531.39803960648</c:v>
                </c:pt>
                <c:pt idx="4869">
                  <c:v>44531.46670863426</c:v>
                </c:pt>
                <c:pt idx="4870">
                  <c:v>44531.535377326392</c:v>
                </c:pt>
                <c:pt idx="4871">
                  <c:v>44531.604045914355</c:v>
                </c:pt>
                <c:pt idx="4872">
                  <c:v>44531.672714560184</c:v>
                </c:pt>
                <c:pt idx="4873">
                  <c:v>44531.741383067128</c:v>
                </c:pt>
                <c:pt idx="4874">
                  <c:v>44531.810051736109</c:v>
                </c:pt>
                <c:pt idx="4875">
                  <c:v>44531.878721076391</c:v>
                </c:pt>
                <c:pt idx="4876">
                  <c:v>44531.947390046298</c:v>
                </c:pt>
                <c:pt idx="4877">
                  <c:v>44532.016058877314</c:v>
                </c:pt>
                <c:pt idx="4878">
                  <c:v>44532.084727465277</c:v>
                </c:pt>
                <c:pt idx="4879">
                  <c:v>44532.153395879628</c:v>
                </c:pt>
                <c:pt idx="4880">
                  <c:v>44532.222064918984</c:v>
                </c:pt>
                <c:pt idx="4881">
                  <c:v>44532.290734224538</c:v>
                </c:pt>
                <c:pt idx="4882">
                  <c:v>44532.35940400463</c:v>
                </c:pt>
                <c:pt idx="4883">
                  <c:v>44532.428073194445</c:v>
                </c:pt>
                <c:pt idx="4884">
                  <c:v>44532.496742002317</c:v>
                </c:pt>
                <c:pt idx="4885">
                  <c:v>44532.565410659721</c:v>
                </c:pt>
                <c:pt idx="4886">
                  <c:v>44532.634079247684</c:v>
                </c:pt>
                <c:pt idx="4887">
                  <c:v>44532.70274789352</c:v>
                </c:pt>
                <c:pt idx="4888">
                  <c:v>44532.771416226853</c:v>
                </c:pt>
                <c:pt idx="4889">
                  <c:v>44532.840085289354</c:v>
                </c:pt>
                <c:pt idx="4890">
                  <c:v>44532.908754456017</c:v>
                </c:pt>
                <c:pt idx="4891">
                  <c:v>44532.97742333333</c:v>
                </c:pt>
                <c:pt idx="4892">
                  <c:v>44533.046092164353</c:v>
                </c:pt>
                <c:pt idx="4893">
                  <c:v>44533.114760428238</c:v>
                </c:pt>
                <c:pt idx="4894">
                  <c:v>44533.183429155091</c:v>
                </c:pt>
                <c:pt idx="4895">
                  <c:v>44533.252098425924</c:v>
                </c:pt>
                <c:pt idx="4896">
                  <c:v>44533.320768113423</c:v>
                </c:pt>
                <c:pt idx="4897">
                  <c:v>44533.389437754631</c:v>
                </c:pt>
                <c:pt idx="4898">
                  <c:v>44533.458106817132</c:v>
                </c:pt>
                <c:pt idx="4899">
                  <c:v>44533.526775497689</c:v>
                </c:pt>
                <c:pt idx="4900">
                  <c:v>44533.595444074075</c:v>
                </c:pt>
                <c:pt idx="4901">
                  <c:v>44533.664112719911</c:v>
                </c:pt>
                <c:pt idx="4902">
                  <c:v>44533.732781261577</c:v>
                </c:pt>
                <c:pt idx="4903">
                  <c:v>44533.801449756946</c:v>
                </c:pt>
                <c:pt idx="4904">
                  <c:v>44533.870119039355</c:v>
                </c:pt>
                <c:pt idx="4905">
                  <c:v>44533.938788032407</c:v>
                </c:pt>
                <c:pt idx="4906">
                  <c:v>44534.007456874999</c:v>
                </c:pt>
                <c:pt idx="4907">
                  <c:v>44534.076125532411</c:v>
                </c:pt>
                <c:pt idx="4908">
                  <c:v>44534.144793784719</c:v>
                </c:pt>
                <c:pt idx="4909">
                  <c:v>44534.213462685184</c:v>
                </c:pt>
                <c:pt idx="4910">
                  <c:v>44534.28213190972</c:v>
                </c:pt>
                <c:pt idx="4911">
                  <c:v>44534.350801666667</c:v>
                </c:pt>
                <c:pt idx="4912">
                  <c:v>44534.419470868059</c:v>
                </c:pt>
                <c:pt idx="4913">
                  <c:v>44534.488139675923</c:v>
                </c:pt>
                <c:pt idx="4914">
                  <c:v>44534.556808275462</c:v>
                </c:pt>
                <c:pt idx="4915">
                  <c:v>44534.625476793983</c:v>
                </c:pt>
                <c:pt idx="4916">
                  <c:v>44534.694145381945</c:v>
                </c:pt>
                <c:pt idx="4917">
                  <c:v>44534.762813692127</c:v>
                </c:pt>
                <c:pt idx="4918">
                  <c:v>44534.831482615744</c:v>
                </c:pt>
                <c:pt idx="4919">
                  <c:v>44534.900151817128</c:v>
                </c:pt>
                <c:pt idx="4920">
                  <c:v>44534.968820624999</c:v>
                </c:pt>
                <c:pt idx="4921">
                  <c:v>44535.037489386574</c:v>
                </c:pt>
                <c:pt idx="4922">
                  <c:v>44535.106157696762</c:v>
                </c:pt>
                <c:pt idx="4923">
                  <c:v>44535.174826319446</c:v>
                </c:pt>
                <c:pt idx="4924">
                  <c:v>44535.24349552083</c:v>
                </c:pt>
                <c:pt idx="4925">
                  <c:v>44535.312165057869</c:v>
                </c:pt>
                <c:pt idx="4926">
                  <c:v>44535.380834722222</c:v>
                </c:pt>
                <c:pt idx="4927">
                  <c:v>44535.449503807868</c:v>
                </c:pt>
                <c:pt idx="4928">
                  <c:v>44535.518172488424</c:v>
                </c:pt>
                <c:pt idx="4929">
                  <c:v>44535.586841076387</c:v>
                </c:pt>
                <c:pt idx="4930">
                  <c:v>44535.655509687502</c:v>
                </c:pt>
                <c:pt idx="4931">
                  <c:v>44535.724178263888</c:v>
                </c:pt>
                <c:pt idx="4932">
                  <c:v>44535.792846620374</c:v>
                </c:pt>
                <c:pt idx="4933">
                  <c:v>44535.861515821758</c:v>
                </c:pt>
                <c:pt idx="4934">
                  <c:v>44535.930184826386</c:v>
                </c:pt>
                <c:pt idx="4935">
                  <c:v>44535.99885369213</c:v>
                </c:pt>
                <c:pt idx="4936">
                  <c:v>44536.067522395831</c:v>
                </c:pt>
                <c:pt idx="4937">
                  <c:v>44536.136190555553</c:v>
                </c:pt>
                <c:pt idx="4938">
                  <c:v>44536.204859328704</c:v>
                </c:pt>
                <c:pt idx="4939">
                  <c:v>44536.273528530095</c:v>
                </c:pt>
                <c:pt idx="4940">
                  <c:v>44536.342198275466</c:v>
                </c:pt>
                <c:pt idx="4941">
                  <c:v>44536.410867534723</c:v>
                </c:pt>
                <c:pt idx="4942">
                  <c:v>44536.479536365739</c:v>
                </c:pt>
                <c:pt idx="4943">
                  <c:v>44536.548204918981</c:v>
                </c:pt>
                <c:pt idx="4944">
                  <c:v>44536.616873391205</c:v>
                </c:pt>
                <c:pt idx="4945">
                  <c:v>44536.685541921295</c:v>
                </c:pt>
                <c:pt idx="4946">
                  <c:v>44536.754210219908</c:v>
                </c:pt>
                <c:pt idx="4947">
                  <c:v>44536.822878993058</c:v>
                </c:pt>
                <c:pt idx="4948">
                  <c:v>44536.891548206018</c:v>
                </c:pt>
                <c:pt idx="4949">
                  <c:v>44536.960217002314</c:v>
                </c:pt>
                <c:pt idx="4950">
                  <c:v>44537.028885694446</c:v>
                </c:pt>
                <c:pt idx="4951">
                  <c:v>44537.097554050924</c:v>
                </c:pt>
                <c:pt idx="4952">
                  <c:v>44537.166222546293</c:v>
                </c:pt>
                <c:pt idx="4953">
                  <c:v>44537.234891643522</c:v>
                </c:pt>
                <c:pt idx="4954">
                  <c:v>44537.303561006942</c:v>
                </c:pt>
                <c:pt idx="4955">
                  <c:v>44537.372230671295</c:v>
                </c:pt>
                <c:pt idx="4956">
                  <c:v>44537.440899733796</c:v>
                </c:pt>
                <c:pt idx="4957">
                  <c:v>44537.509568402776</c:v>
                </c:pt>
                <c:pt idx="4958">
                  <c:v>44537.578236979163</c:v>
                </c:pt>
                <c:pt idx="4959">
                  <c:v>44537.646905520836</c:v>
                </c:pt>
                <c:pt idx="4960">
                  <c:v>44537.715574097223</c:v>
                </c:pt>
                <c:pt idx="4961">
                  <c:v>44537.784242349539</c:v>
                </c:pt>
                <c:pt idx="4962">
                  <c:v>44537.852911423608</c:v>
                </c:pt>
                <c:pt idx="4963">
                  <c:v>44537.921580428243</c:v>
                </c:pt>
                <c:pt idx="4964">
                  <c:v>44537.990249259259</c:v>
                </c:pt>
                <c:pt idx="4965">
                  <c:v>44538.058917974537</c:v>
                </c:pt>
                <c:pt idx="4966">
                  <c:v>44538.127586087961</c:v>
                </c:pt>
                <c:pt idx="4967">
                  <c:v>44538.196254756942</c:v>
                </c:pt>
                <c:pt idx="4968">
                  <c:v>44538.264923935189</c:v>
                </c:pt>
                <c:pt idx="4969">
                  <c:v>44538.333593622687</c:v>
                </c:pt>
                <c:pt idx="4970">
                  <c:v>44538.402262974538</c:v>
                </c:pt>
                <c:pt idx="4971">
                  <c:v>44538.470931828706</c:v>
                </c:pt>
                <c:pt idx="4972">
                  <c:v>44538.53960034722</c:v>
                </c:pt>
                <c:pt idx="4973">
                  <c:v>44538.608268784723</c:v>
                </c:pt>
                <c:pt idx="4974">
                  <c:v>44538.676937268516</c:v>
                </c:pt>
                <c:pt idx="4975">
                  <c:v>44538.745605578704</c:v>
                </c:pt>
                <c:pt idx="4976">
                  <c:v>44538.814274166667</c:v>
                </c:pt>
                <c:pt idx="4977">
                  <c:v>44538.882943368058</c:v>
                </c:pt>
                <c:pt idx="4978">
                  <c:v>44538.951612152778</c:v>
                </c:pt>
                <c:pt idx="4979">
                  <c:v>44539.020280810182</c:v>
                </c:pt>
                <c:pt idx="4980">
                  <c:v>44539.088949201388</c:v>
                </c:pt>
                <c:pt idx="4981">
                  <c:v>44539.157617534722</c:v>
                </c:pt>
                <c:pt idx="4982">
                  <c:v>44539.226286469908</c:v>
                </c:pt>
                <c:pt idx="4983">
                  <c:v>44539.294955682868</c:v>
                </c:pt>
                <c:pt idx="4984">
                  <c:v>44539.363625289348</c:v>
                </c:pt>
                <c:pt idx="4985">
                  <c:v>44539.432294328704</c:v>
                </c:pt>
                <c:pt idx="4986">
                  <c:v>44539.500962962964</c:v>
                </c:pt>
                <c:pt idx="4987">
                  <c:v>44539.569631481485</c:v>
                </c:pt>
                <c:pt idx="4988">
                  <c:v>44539.638299930557</c:v>
                </c:pt>
                <c:pt idx="4989">
                  <c:v>44539.706968437502</c:v>
                </c:pt>
                <c:pt idx="4990">
                  <c:v>44539.775636620368</c:v>
                </c:pt>
                <c:pt idx="4991">
                  <c:v>44539.844305555554</c:v>
                </c:pt>
                <c:pt idx="4992">
                  <c:v>44539.912974548613</c:v>
                </c:pt>
                <c:pt idx="4993">
                  <c:v>44539.981643287036</c:v>
                </c:pt>
                <c:pt idx="4994">
                  <c:v>44540.050311967592</c:v>
                </c:pt>
                <c:pt idx="4995">
                  <c:v>44540.118980057872</c:v>
                </c:pt>
                <c:pt idx="4996">
                  <c:v>44540.187648634259</c:v>
                </c:pt>
                <c:pt idx="4997">
                  <c:v>44540.256317754633</c:v>
                </c:pt>
                <c:pt idx="4998">
                  <c:v>44540.324987337961</c:v>
                </c:pt>
                <c:pt idx="4999">
                  <c:v>44540.393656759261</c:v>
                </c:pt>
                <c:pt idx="5000">
                  <c:v>44540.462325624998</c:v>
                </c:pt>
                <c:pt idx="5001">
                  <c:v>44540.530994131943</c:v>
                </c:pt>
                <c:pt idx="5002">
                  <c:v>44540.599662523149</c:v>
                </c:pt>
                <c:pt idx="5003">
                  <c:v>44540.668330983797</c:v>
                </c:pt>
                <c:pt idx="5004">
                  <c:v>44540.736999317131</c:v>
                </c:pt>
                <c:pt idx="5005">
                  <c:v>44540.805667719906</c:v>
                </c:pt>
                <c:pt idx="5006">
                  <c:v>44540.874336851855</c:v>
                </c:pt>
                <c:pt idx="5007">
                  <c:v>44540.943005636575</c:v>
                </c:pt>
                <c:pt idx="5008">
                  <c:v>44541.011674293979</c:v>
                </c:pt>
                <c:pt idx="5009">
                  <c:v>44541.080342731482</c:v>
                </c:pt>
                <c:pt idx="5010">
                  <c:v>44541.149010868059</c:v>
                </c:pt>
                <c:pt idx="5011">
                  <c:v>44541.217679641202</c:v>
                </c:pt>
                <c:pt idx="5012">
                  <c:v>44541.286348726855</c:v>
                </c:pt>
                <c:pt idx="5013">
                  <c:v>44541.355018842594</c:v>
                </c:pt>
                <c:pt idx="5014">
                  <c:v>44541.423688738425</c:v>
                </c:pt>
                <c:pt idx="5015">
                  <c:v>44541.492358252312</c:v>
                </c:pt>
                <c:pt idx="5016">
                  <c:v>44541.561027581018</c:v>
                </c:pt>
                <c:pt idx="5017">
                  <c:v>44541.629696840275</c:v>
                </c:pt>
                <c:pt idx="5018">
                  <c:v>44541.698366157405</c:v>
                </c:pt>
                <c:pt idx="5019">
                  <c:v>44541.767035173609</c:v>
                </c:pt>
                <c:pt idx="5020">
                  <c:v>44541.835704872683</c:v>
                </c:pt>
                <c:pt idx="5021">
                  <c:v>44541.904374768521</c:v>
                </c:pt>
                <c:pt idx="5022">
                  <c:v>44541.973044305552</c:v>
                </c:pt>
                <c:pt idx="5023">
                  <c:v>44542.04171380787</c:v>
                </c:pt>
                <c:pt idx="5024">
                  <c:v>44542.110382800929</c:v>
                </c:pt>
                <c:pt idx="5025">
                  <c:v>44542.179052175925</c:v>
                </c:pt>
                <c:pt idx="5026">
                  <c:v>44542.247722118052</c:v>
                </c:pt>
                <c:pt idx="5027">
                  <c:v>44542.316392430555</c:v>
                </c:pt>
                <c:pt idx="5028">
                  <c:v>44542.385062789355</c:v>
                </c:pt>
                <c:pt idx="5029">
                  <c:v>44542.453732569447</c:v>
                </c:pt>
                <c:pt idx="5030">
                  <c:v>44542.522401944443</c:v>
                </c:pt>
                <c:pt idx="5031">
                  <c:v>44542.591071238428</c:v>
                </c:pt>
                <c:pt idx="5032">
                  <c:v>44542.659740567127</c:v>
                </c:pt>
                <c:pt idx="5033">
                  <c:v>44542.728409826392</c:v>
                </c:pt>
                <c:pt idx="5034">
                  <c:v>44542.797078946758</c:v>
                </c:pt>
                <c:pt idx="5035">
                  <c:v>44542.865748888886</c:v>
                </c:pt>
                <c:pt idx="5036">
                  <c:v>44542.93441858796</c:v>
                </c:pt>
                <c:pt idx="5037">
                  <c:v>44543.003088148151</c:v>
                </c:pt>
                <c:pt idx="5038">
                  <c:v>44543.071757523147</c:v>
                </c:pt>
                <c:pt idx="5039">
                  <c:v>44543.140426423612</c:v>
                </c:pt>
                <c:pt idx="5040">
                  <c:v>44543.209095949074</c:v>
                </c:pt>
                <c:pt idx="5041">
                  <c:v>44543.277765856481</c:v>
                </c:pt>
                <c:pt idx="5042">
                  <c:v>44543.346436307867</c:v>
                </c:pt>
                <c:pt idx="5043">
                  <c:v>44543.41510622685</c:v>
                </c:pt>
                <c:pt idx="5044">
                  <c:v>44543.483775740744</c:v>
                </c:pt>
                <c:pt idx="5045">
                  <c:v>44543.552445011577</c:v>
                </c:pt>
                <c:pt idx="5046">
                  <c:v>44543.621114201385</c:v>
                </c:pt>
                <c:pt idx="5047">
                  <c:v>44543.689783449074</c:v>
                </c:pt>
                <c:pt idx="5048">
                  <c:v>44543.758452442133</c:v>
                </c:pt>
                <c:pt idx="5049">
                  <c:v>44543.827122002316</c:v>
                </c:pt>
                <c:pt idx="5050">
                  <c:v>44543.895791898147</c:v>
                </c:pt>
                <c:pt idx="5051">
                  <c:v>44543.964461388889</c:v>
                </c:pt>
                <c:pt idx="5052">
                  <c:v>44544.033130810189</c:v>
                </c:pt>
                <c:pt idx="5053">
                  <c:v>44544.101799837961</c:v>
                </c:pt>
                <c:pt idx="5054">
                  <c:v>44544.170469097226</c:v>
                </c:pt>
                <c:pt idx="5055">
                  <c:v>44544.239138946759</c:v>
                </c:pt>
                <c:pt idx="5056">
                  <c:v>44544.307809097219</c:v>
                </c:pt>
                <c:pt idx="5057">
                  <c:v>44544.376479467595</c:v>
                </c:pt>
                <c:pt idx="5058">
                  <c:v>44544.445149236111</c:v>
                </c:pt>
                <c:pt idx="5059">
                  <c:v>44544.513818611114</c:v>
                </c:pt>
                <c:pt idx="5060">
                  <c:v>44544.582487893516</c:v>
                </c:pt>
                <c:pt idx="5061">
                  <c:v>44544.65115716435</c:v>
                </c:pt>
                <c:pt idx="5062">
                  <c:v>44544.719826446759</c:v>
                </c:pt>
                <c:pt idx="5063">
                  <c:v>44544.788495439818</c:v>
                </c:pt>
                <c:pt idx="5064">
                  <c:v>44544.857165277775</c:v>
                </c:pt>
                <c:pt idx="5065">
                  <c:v>44544.925834988426</c:v>
                </c:pt>
                <c:pt idx="5066">
                  <c:v>44544.99450453704</c:v>
                </c:pt>
                <c:pt idx="5067">
                  <c:v>44545.063173958333</c:v>
                </c:pt>
                <c:pt idx="5068">
                  <c:v>44545.131842777781</c:v>
                </c:pt>
                <c:pt idx="5069">
                  <c:v>44545.200512199073</c:v>
                </c:pt>
                <c:pt idx="5070">
                  <c:v>44545.269182094904</c:v>
                </c:pt>
                <c:pt idx="5071">
                  <c:v>44545.337852511577</c:v>
                </c:pt>
                <c:pt idx="5072">
                  <c:v>44545.406522511577</c:v>
                </c:pt>
                <c:pt idx="5073">
                  <c:v>44545.475192060185</c:v>
                </c:pt>
                <c:pt idx="5074">
                  <c:v>44545.543861296297</c:v>
                </c:pt>
                <c:pt idx="5075">
                  <c:v>44545.612530451392</c:v>
                </c:pt>
                <c:pt idx="5076">
                  <c:v>44545.681199652776</c:v>
                </c:pt>
                <c:pt idx="5077">
                  <c:v>44545.749868657411</c:v>
                </c:pt>
                <c:pt idx="5078">
                  <c:v>44545.818538043983</c:v>
                </c:pt>
                <c:pt idx="5079">
                  <c:v>44545.887207951389</c:v>
                </c:pt>
                <c:pt idx="5080">
                  <c:v>44545.955877442131</c:v>
                </c:pt>
                <c:pt idx="5081">
                  <c:v>44546.024546828703</c:v>
                </c:pt>
                <c:pt idx="5082">
                  <c:v>44546.09321590278</c:v>
                </c:pt>
                <c:pt idx="5083">
                  <c:v>44546.161885023146</c:v>
                </c:pt>
                <c:pt idx="5084">
                  <c:v>44546.230554745373</c:v>
                </c:pt>
                <c:pt idx="5085">
                  <c:v>44546.299224733797</c:v>
                </c:pt>
                <c:pt idx="5086">
                  <c:v>44546.367895081021</c:v>
                </c:pt>
                <c:pt idx="5087">
                  <c:v>44546.436564837961</c:v>
                </c:pt>
                <c:pt idx="5088">
                  <c:v>44546.505234201388</c:v>
                </c:pt>
                <c:pt idx="5089">
                  <c:v>44546.573903460645</c:v>
                </c:pt>
                <c:pt idx="5090">
                  <c:v>44546.642572662036</c:v>
                </c:pt>
                <c:pt idx="5091">
                  <c:v>44546.711241921294</c:v>
                </c:pt>
                <c:pt idx="5092">
                  <c:v>44546.779910833335</c:v>
                </c:pt>
                <c:pt idx="5093">
                  <c:v>44546.848580555554</c:v>
                </c:pt>
                <c:pt idx="5094">
                  <c:v>44546.91725027778</c:v>
                </c:pt>
                <c:pt idx="5095">
                  <c:v>44546.985919768522</c:v>
                </c:pt>
                <c:pt idx="5096">
                  <c:v>44547.054589189815</c:v>
                </c:pt>
                <c:pt idx="5097">
                  <c:v>44547.12325798611</c:v>
                </c:pt>
                <c:pt idx="5098">
                  <c:v>44547.191927326392</c:v>
                </c:pt>
                <c:pt idx="5099">
                  <c:v>44547.260597199071</c:v>
                </c:pt>
                <c:pt idx="5100">
                  <c:v>44547.32926755787</c:v>
                </c:pt>
                <c:pt idx="5101">
                  <c:v>44547.397937650465</c:v>
                </c:pt>
                <c:pt idx="5102">
                  <c:v>44547.466607233793</c:v>
                </c:pt>
                <c:pt idx="5103">
                  <c:v>44547.535276458337</c:v>
                </c:pt>
                <c:pt idx="5104">
                  <c:v>44547.603945590279</c:v>
                </c:pt>
                <c:pt idx="5105">
                  <c:v>44547.672614780095</c:v>
                </c:pt>
                <c:pt idx="5106">
                  <c:v>44547.741283819443</c:v>
                </c:pt>
                <c:pt idx="5107">
                  <c:v>44547.809953032411</c:v>
                </c:pt>
                <c:pt idx="5108">
                  <c:v>44547.878622916665</c:v>
                </c:pt>
                <c:pt idx="5109">
                  <c:v>44547.947292430559</c:v>
                </c:pt>
                <c:pt idx="5110">
                  <c:v>44548.015961793979</c:v>
                </c:pt>
                <c:pt idx="5111">
                  <c:v>44548.084630937497</c:v>
                </c:pt>
                <c:pt idx="5112">
                  <c:v>44548.153299884259</c:v>
                </c:pt>
                <c:pt idx="5113">
                  <c:v>44548.221969467595</c:v>
                </c:pt>
                <c:pt idx="5114">
                  <c:v>44548.290639328705</c:v>
                </c:pt>
                <c:pt idx="5115">
                  <c:v>44548.359309641201</c:v>
                </c:pt>
                <c:pt idx="5116">
                  <c:v>44548.427979375003</c:v>
                </c:pt>
                <c:pt idx="5117">
                  <c:v>44548.496648726854</c:v>
                </c:pt>
                <c:pt idx="5118">
                  <c:v>44548.565317928238</c:v>
                </c:pt>
                <c:pt idx="5119">
                  <c:v>44548.633987060188</c:v>
                </c:pt>
                <c:pt idx="5120">
                  <c:v>44548.702656250003</c:v>
                </c:pt>
                <c:pt idx="5121">
                  <c:v>44548.771325127316</c:v>
                </c:pt>
                <c:pt idx="5122">
                  <c:v>44548.839994733797</c:v>
                </c:pt>
                <c:pt idx="5123">
                  <c:v>44548.908664444447</c:v>
                </c:pt>
                <c:pt idx="5124">
                  <c:v>44548.97733386574</c:v>
                </c:pt>
                <c:pt idx="5125">
                  <c:v>44549.046003240743</c:v>
                </c:pt>
                <c:pt idx="5126">
                  <c:v>44549.114672048614</c:v>
                </c:pt>
                <c:pt idx="5127">
                  <c:v>44549.183341307871</c:v>
                </c:pt>
                <c:pt idx="5128">
                  <c:v>44549.252011122684</c:v>
                </c:pt>
                <c:pt idx="5129">
                  <c:v>44549.320681365738</c:v>
                </c:pt>
                <c:pt idx="5130">
                  <c:v>44549.38935153935</c:v>
                </c:pt>
                <c:pt idx="5131">
                  <c:v>44549.458021145831</c:v>
                </c:pt>
                <c:pt idx="5132">
                  <c:v>44549.526690370367</c:v>
                </c:pt>
                <c:pt idx="5133">
                  <c:v>44549.595359502317</c:v>
                </c:pt>
                <c:pt idx="5134">
                  <c:v>44549.664028680556</c:v>
                </c:pt>
                <c:pt idx="5135">
                  <c:v>44549.732697766201</c:v>
                </c:pt>
                <c:pt idx="5136">
                  <c:v>44549.801366793981</c:v>
                </c:pt>
                <c:pt idx="5137">
                  <c:v>44549.870036631946</c:v>
                </c:pt>
                <c:pt idx="5138">
                  <c:v>44549.938706168985</c:v>
                </c:pt>
                <c:pt idx="5139">
                  <c:v>44550.007375555557</c:v>
                </c:pt>
                <c:pt idx="5140">
                  <c:v>44550.076044745372</c:v>
                </c:pt>
                <c:pt idx="5141">
                  <c:v>44550.144713553243</c:v>
                </c:pt>
                <c:pt idx="5142">
                  <c:v>44550.213382986112</c:v>
                </c:pt>
                <c:pt idx="5143">
                  <c:v>44550.282052766204</c:v>
                </c:pt>
                <c:pt idx="5144">
                  <c:v>44550.350723055555</c:v>
                </c:pt>
                <c:pt idx="5145">
                  <c:v>44550.419392800926</c:v>
                </c:pt>
                <c:pt idx="5146">
                  <c:v>44550.488062152777</c:v>
                </c:pt>
                <c:pt idx="5147">
                  <c:v>44550.55673128472</c:v>
                </c:pt>
                <c:pt idx="5148">
                  <c:v>44550.62540034722</c:v>
                </c:pt>
                <c:pt idx="5149">
                  <c:v>44550.69406947917</c:v>
                </c:pt>
                <c:pt idx="5150">
                  <c:v>44550.762738333331</c:v>
                </c:pt>
                <c:pt idx="5151">
                  <c:v>44550.831407800928</c:v>
                </c:pt>
                <c:pt idx="5152">
                  <c:v>44550.900077534723</c:v>
                </c:pt>
                <c:pt idx="5153">
                  <c:v>44550.968746886574</c:v>
                </c:pt>
                <c:pt idx="5154">
                  <c:v>44551.037416192128</c:v>
                </c:pt>
                <c:pt idx="5155">
                  <c:v>44551.10608503472</c:v>
                </c:pt>
                <c:pt idx="5156">
                  <c:v>44551.174754201391</c:v>
                </c:pt>
                <c:pt idx="5157">
                  <c:v>44551.243423946762</c:v>
                </c:pt>
                <c:pt idx="5158">
                  <c:v>44551.31209402778</c:v>
                </c:pt>
                <c:pt idx="5159">
                  <c:v>44551.380764236113</c:v>
                </c:pt>
                <c:pt idx="5160">
                  <c:v>44551.449433865739</c:v>
                </c:pt>
                <c:pt idx="5161">
                  <c:v>44551.518103078706</c:v>
                </c:pt>
                <c:pt idx="5162">
                  <c:v>44551.586772210649</c:v>
                </c:pt>
                <c:pt idx="5163">
                  <c:v>44551.655441365743</c:v>
                </c:pt>
                <c:pt idx="5164">
                  <c:v>44551.72411048611</c:v>
                </c:pt>
                <c:pt idx="5165">
                  <c:v>44551.792779374999</c:v>
                </c:pt>
                <c:pt idx="5166">
                  <c:v>44551.86144912037</c:v>
                </c:pt>
                <c:pt idx="5167">
                  <c:v>44551.930118668985</c:v>
                </c:pt>
                <c:pt idx="5168">
                  <c:v>44551.998788067132</c:v>
                </c:pt>
                <c:pt idx="5169">
                  <c:v>44552.06745732639</c:v>
                </c:pt>
                <c:pt idx="5170">
                  <c:v>44552.136126018515</c:v>
                </c:pt>
                <c:pt idx="5171">
                  <c:v>44552.204795335645</c:v>
                </c:pt>
                <c:pt idx="5172">
                  <c:v>44552.273465081016</c:v>
                </c:pt>
                <c:pt idx="5173">
                  <c:v>44552.342135370367</c:v>
                </c:pt>
                <c:pt idx="5174">
                  <c:v>44552.410805162035</c:v>
                </c:pt>
                <c:pt idx="5175">
                  <c:v>44552.479474537038</c:v>
                </c:pt>
                <c:pt idx="5176">
                  <c:v>44552.54814363426</c:v>
                </c:pt>
                <c:pt idx="5177">
                  <c:v>44552.616812650464</c:v>
                </c:pt>
                <c:pt idx="5178">
                  <c:v>44552.68548172454</c:v>
                </c:pt>
                <c:pt idx="5179">
                  <c:v>44552.754150567132</c:v>
                </c:pt>
                <c:pt idx="5180">
                  <c:v>44552.822819884263</c:v>
                </c:pt>
                <c:pt idx="5181">
                  <c:v>44552.891489641202</c:v>
                </c:pt>
                <c:pt idx="5182">
                  <c:v>44552.960158969909</c:v>
                </c:pt>
                <c:pt idx="5183">
                  <c:v>44553.028828206021</c:v>
                </c:pt>
                <c:pt idx="5184">
                  <c:v>44553.097497106479</c:v>
                </c:pt>
                <c:pt idx="5185">
                  <c:v>44553.166166145835</c:v>
                </c:pt>
                <c:pt idx="5186">
                  <c:v>44553.234835787036</c:v>
                </c:pt>
                <c:pt idx="5187">
                  <c:v>44553.303505706019</c:v>
                </c:pt>
                <c:pt idx="5188">
                  <c:v>44553.372175902776</c:v>
                </c:pt>
                <c:pt idx="5189">
                  <c:v>44553.440845509256</c:v>
                </c:pt>
                <c:pt idx="5190">
                  <c:v>44553.509514722224</c:v>
                </c:pt>
                <c:pt idx="5191">
                  <c:v>44553.57818384259</c:v>
                </c:pt>
                <c:pt idx="5192">
                  <c:v>44553.646852939812</c:v>
                </c:pt>
                <c:pt idx="5193">
                  <c:v>44553.715522048609</c:v>
                </c:pt>
                <c:pt idx="5194">
                  <c:v>44553.784190844905</c:v>
                </c:pt>
                <c:pt idx="5195">
                  <c:v>44553.852860474537</c:v>
                </c:pt>
                <c:pt idx="5196">
                  <c:v>44553.921530023152</c:v>
                </c:pt>
                <c:pt idx="5197">
                  <c:v>44553.990199398148</c:v>
                </c:pt>
                <c:pt idx="5198">
                  <c:v>44554.058868668981</c:v>
                </c:pt>
                <c:pt idx="5199">
                  <c:v>44554.127537314816</c:v>
                </c:pt>
                <c:pt idx="5200">
                  <c:v>44554.196206539353</c:v>
                </c:pt>
                <c:pt idx="5201">
                  <c:v>44554.264876261572</c:v>
                </c:pt>
                <c:pt idx="5202">
                  <c:v>44554.333546504633</c:v>
                </c:pt>
                <c:pt idx="5203">
                  <c:v>44554.402216400464</c:v>
                </c:pt>
                <c:pt idx="5204">
                  <c:v>44554.470885798612</c:v>
                </c:pt>
                <c:pt idx="5205">
                  <c:v>44554.539554872688</c:v>
                </c:pt>
                <c:pt idx="5206">
                  <c:v>44554.608223854164</c:v>
                </c:pt>
                <c:pt idx="5207">
                  <c:v>44554.67689289352</c:v>
                </c:pt>
                <c:pt idx="5208">
                  <c:v>44554.745561747688</c:v>
                </c:pt>
                <c:pt idx="5209">
                  <c:v>44554.814230891207</c:v>
                </c:pt>
                <c:pt idx="5210">
                  <c:v>44554.882900636578</c:v>
                </c:pt>
                <c:pt idx="5211">
                  <c:v>44554.951569965277</c:v>
                </c:pt>
                <c:pt idx="5212">
                  <c:v>44555.020239178244</c:v>
                </c:pt>
                <c:pt idx="5213">
                  <c:v>44555.088908113423</c:v>
                </c:pt>
                <c:pt idx="5214">
                  <c:v>44555.157576990743</c:v>
                </c:pt>
                <c:pt idx="5215">
                  <c:v>44555.226246493054</c:v>
                </c:pt>
                <c:pt idx="5216">
                  <c:v>44555.294916250001</c:v>
                </c:pt>
                <c:pt idx="5217">
                  <c:v>44555.363586412037</c:v>
                </c:pt>
                <c:pt idx="5218">
                  <c:v>44555.432255995373</c:v>
                </c:pt>
                <c:pt idx="5219">
                  <c:v>44555.500925185188</c:v>
                </c:pt>
                <c:pt idx="5220">
                  <c:v>44555.569594259257</c:v>
                </c:pt>
                <c:pt idx="5221">
                  <c:v>44555.638263252316</c:v>
                </c:pt>
                <c:pt idx="5222">
                  <c:v>44555.706932314817</c:v>
                </c:pt>
                <c:pt idx="5223">
                  <c:v>44555.775601041663</c:v>
                </c:pt>
                <c:pt idx="5224">
                  <c:v>44555.844270543981</c:v>
                </c:pt>
                <c:pt idx="5225">
                  <c:v>44555.912940092596</c:v>
                </c:pt>
                <c:pt idx="5226">
                  <c:v>44555.981609386574</c:v>
                </c:pt>
                <c:pt idx="5227">
                  <c:v>44556.05027861111</c:v>
                </c:pt>
                <c:pt idx="5228">
                  <c:v>44556.11894724537</c:v>
                </c:pt>
                <c:pt idx="5229">
                  <c:v>44556.187616377312</c:v>
                </c:pt>
                <c:pt idx="5230">
                  <c:v>44556.256286053242</c:v>
                </c:pt>
                <c:pt idx="5231">
                  <c:v>44556.324956192133</c:v>
                </c:pt>
                <c:pt idx="5232">
                  <c:v>44556.393626168981</c:v>
                </c:pt>
                <c:pt idx="5233">
                  <c:v>44556.462295590274</c:v>
                </c:pt>
                <c:pt idx="5234">
                  <c:v>44556.530964641206</c:v>
                </c:pt>
                <c:pt idx="5235">
                  <c:v>44556.599633599537</c:v>
                </c:pt>
                <c:pt idx="5236">
                  <c:v>44556.668302615741</c:v>
                </c:pt>
                <c:pt idx="5237">
                  <c:v>44556.73697150463</c:v>
                </c:pt>
                <c:pt idx="5238">
                  <c:v>44556.805640451392</c:v>
                </c:pt>
                <c:pt idx="5239">
                  <c:v>44556.87431013889</c:v>
                </c:pt>
                <c:pt idx="5240">
                  <c:v>44556.942979490741</c:v>
                </c:pt>
                <c:pt idx="5241">
                  <c:v>44557.011648692132</c:v>
                </c:pt>
                <c:pt idx="5242">
                  <c:v>44557.080317685184</c:v>
                </c:pt>
                <c:pt idx="5243">
                  <c:v>44557.148986377317</c:v>
                </c:pt>
                <c:pt idx="5244">
                  <c:v>44557.217655706016</c:v>
                </c:pt>
                <c:pt idx="5245">
                  <c:v>44557.286325347224</c:v>
                </c:pt>
                <c:pt idx="5246">
                  <c:v>44557.354995474539</c:v>
                </c:pt>
                <c:pt idx="5247">
                  <c:v>44557.423665023147</c:v>
                </c:pt>
                <c:pt idx="5248">
                  <c:v>44557.492334201386</c:v>
                </c:pt>
                <c:pt idx="5249">
                  <c:v>44557.561003182869</c:v>
                </c:pt>
                <c:pt idx="5250">
                  <c:v>44557.629672106479</c:v>
                </c:pt>
                <c:pt idx="5251">
                  <c:v>44557.698341087962</c:v>
                </c:pt>
                <c:pt idx="5252">
                  <c:v>44557.767009768519</c:v>
                </c:pt>
                <c:pt idx="5253">
                  <c:v>44557.83567912037</c:v>
                </c:pt>
                <c:pt idx="5254">
                  <c:v>44557.904348668984</c:v>
                </c:pt>
                <c:pt idx="5255">
                  <c:v>44557.973017870368</c:v>
                </c:pt>
                <c:pt idx="5256">
                  <c:v>44558.041687025463</c:v>
                </c:pt>
                <c:pt idx="5257">
                  <c:v>44558.110355671299</c:v>
                </c:pt>
                <c:pt idx="5258">
                  <c:v>44558.179024710647</c:v>
                </c:pt>
                <c:pt idx="5259">
                  <c:v>44558.247694305559</c:v>
                </c:pt>
                <c:pt idx="5260">
                  <c:v>44558.316364293983</c:v>
                </c:pt>
                <c:pt idx="5261">
                  <c:v>44558.385034305553</c:v>
                </c:pt>
                <c:pt idx="5262">
                  <c:v>44558.453703749998</c:v>
                </c:pt>
                <c:pt idx="5263">
                  <c:v>44558.522372777777</c:v>
                </c:pt>
                <c:pt idx="5264">
                  <c:v>44558.591041736108</c:v>
                </c:pt>
                <c:pt idx="5265">
                  <c:v>44558.659710717591</c:v>
                </c:pt>
                <c:pt idx="5266">
                  <c:v>44558.728379641201</c:v>
                </c:pt>
                <c:pt idx="5267">
                  <c:v>44558.797048414352</c:v>
                </c:pt>
                <c:pt idx="5268">
                  <c:v>44558.865718020832</c:v>
                </c:pt>
                <c:pt idx="5269">
                  <c:v>44558.934387384259</c:v>
                </c:pt>
                <c:pt idx="5270">
                  <c:v>44559.003056597219</c:v>
                </c:pt>
                <c:pt idx="5271">
                  <c:v>44559.071725636575</c:v>
                </c:pt>
                <c:pt idx="5272">
                  <c:v>44559.140394189817</c:v>
                </c:pt>
                <c:pt idx="5273">
                  <c:v>44559.209063379632</c:v>
                </c:pt>
                <c:pt idx="5274">
                  <c:v>44559.277732951392</c:v>
                </c:pt>
                <c:pt idx="5275">
                  <c:v>44559.346403055555</c:v>
                </c:pt>
                <c:pt idx="5276">
                  <c:v>44559.415072638891</c:v>
                </c:pt>
                <c:pt idx="5277">
                  <c:v>44559.48374181713</c:v>
                </c:pt>
                <c:pt idx="5278">
                  <c:v>44559.55241074074</c:v>
                </c:pt>
                <c:pt idx="5279">
                  <c:v>44559.621079594908</c:v>
                </c:pt>
                <c:pt idx="5280">
                  <c:v>44559.689748506942</c:v>
                </c:pt>
                <c:pt idx="5281">
                  <c:v>44559.758417164354</c:v>
                </c:pt>
                <c:pt idx="5282">
                  <c:v>44559.827086377314</c:v>
                </c:pt>
                <c:pt idx="5283">
                  <c:v>44559.895755937498</c:v>
                </c:pt>
                <c:pt idx="5284">
                  <c:v>44559.964425081016</c:v>
                </c:pt>
                <c:pt idx="5285">
                  <c:v>44560.033094178238</c:v>
                </c:pt>
                <c:pt idx="5286">
                  <c:v>44560.101762858794</c:v>
                </c:pt>
                <c:pt idx="5287">
                  <c:v>44560.170431782404</c:v>
                </c:pt>
                <c:pt idx="5288">
                  <c:v>44560.239101296298</c:v>
                </c:pt>
                <c:pt idx="5289">
                  <c:v>44560.307771111111</c:v>
                </c:pt>
                <c:pt idx="5290">
                  <c:v>44560.376441134256</c:v>
                </c:pt>
                <c:pt idx="5291">
                  <c:v>44560.445110567132</c:v>
                </c:pt>
                <c:pt idx="5292">
                  <c:v>44560.513779606481</c:v>
                </c:pt>
                <c:pt idx="5293">
                  <c:v>44560.582448553243</c:v>
                </c:pt>
                <c:pt idx="5294">
                  <c:v>44560.651117488429</c:v>
                </c:pt>
                <c:pt idx="5295">
                  <c:v>44560.719786435184</c:v>
                </c:pt>
                <c:pt idx="5296">
                  <c:v>44560.788455092596</c:v>
                </c:pt>
                <c:pt idx="5297">
                  <c:v>44560.857124594906</c:v>
                </c:pt>
                <c:pt idx="5298">
                  <c:v>44560.925793969909</c:v>
                </c:pt>
                <c:pt idx="5299">
                  <c:v>44560.994463182869</c:v>
                </c:pt>
                <c:pt idx="5300">
                  <c:v>44561.063132256946</c:v>
                </c:pt>
                <c:pt idx="5301">
                  <c:v>44561.131800752315</c:v>
                </c:pt>
                <c:pt idx="5302">
                  <c:v>44561.200469837961</c:v>
                </c:pt>
                <c:pt idx="5303">
                  <c:v>44561.269139398151</c:v>
                </c:pt>
                <c:pt idx="5304">
                  <c:v>44561.33780947917</c:v>
                </c:pt>
                <c:pt idx="5305">
                  <c:v>44561.406479143516</c:v>
                </c:pt>
                <c:pt idx="5306">
                  <c:v>44561.475148356483</c:v>
                </c:pt>
                <c:pt idx="5307">
                  <c:v>44561.543817256941</c:v>
                </c:pt>
                <c:pt idx="5308">
                  <c:v>44561.612486076388</c:v>
                </c:pt>
                <c:pt idx="5309">
                  <c:v>44561.681154953701</c:v>
                </c:pt>
                <c:pt idx="5310">
                  <c:v>44561.749823634258</c:v>
                </c:pt>
                <c:pt idx="5311">
                  <c:v>44561.818492685183</c:v>
                </c:pt>
                <c:pt idx="5312">
                  <c:v>44561.887162268518</c:v>
                </c:pt>
                <c:pt idx="5313">
                  <c:v>44561.955831423613</c:v>
                </c:pt>
                <c:pt idx="5314">
                  <c:v>44562.024500474537</c:v>
                </c:pt>
                <c:pt idx="5315">
                  <c:v>44562.09316921296</c:v>
                </c:pt>
                <c:pt idx="5316">
                  <c:v>44562.161838009262</c:v>
                </c:pt>
                <c:pt idx="5317">
                  <c:v>44562.23050740741</c:v>
                </c:pt>
                <c:pt idx="5318">
                  <c:v>44562.299177071756</c:v>
                </c:pt>
                <c:pt idx="5319">
                  <c:v>44562.367847083333</c:v>
                </c:pt>
                <c:pt idx="5320">
                  <c:v>44562.436516504633</c:v>
                </c:pt>
                <c:pt idx="5321">
                  <c:v>44562.505185543981</c:v>
                </c:pt>
                <c:pt idx="5322">
                  <c:v>44562.573854479167</c:v>
                </c:pt>
                <c:pt idx="5323">
                  <c:v>44562.642523356481</c:v>
                </c:pt>
                <c:pt idx="5324">
                  <c:v>44562.71119228009</c:v>
                </c:pt>
                <c:pt idx="5325">
                  <c:v>44562.779860868053</c:v>
                </c:pt>
                <c:pt idx="5326">
                  <c:v>44562.848530266201</c:v>
                </c:pt>
                <c:pt idx="5327">
                  <c:v>44562.91719965278</c:v>
                </c:pt>
                <c:pt idx="5328">
                  <c:v>44562.985868819444</c:v>
                </c:pt>
                <c:pt idx="5329">
                  <c:v>44563.054537916665</c:v>
                </c:pt>
                <c:pt idx="5330">
                  <c:v>44563.123206400465</c:v>
                </c:pt>
                <c:pt idx="5331">
                  <c:v>44563.191875416669</c:v>
                </c:pt>
                <c:pt idx="5332">
                  <c:v>44563.2605449537</c:v>
                </c:pt>
                <c:pt idx="5333">
                  <c:v>44563.329214988429</c:v>
                </c:pt>
                <c:pt idx="5334">
                  <c:v>44563.397884768521</c:v>
                </c:pt>
                <c:pt idx="5335">
                  <c:v>44563.466554016202</c:v>
                </c:pt>
                <c:pt idx="5336">
                  <c:v>44563.535222928243</c:v>
                </c:pt>
                <c:pt idx="5337">
                  <c:v>44563.603891736115</c:v>
                </c:pt>
                <c:pt idx="5338">
                  <c:v>44563.672560601852</c:v>
                </c:pt>
                <c:pt idx="5339">
                  <c:v>44563.741229317129</c:v>
                </c:pt>
                <c:pt idx="5340">
                  <c:v>44563.809898206018</c:v>
                </c:pt>
                <c:pt idx="5341">
                  <c:v>44563.878567777778</c:v>
                </c:pt>
                <c:pt idx="5342">
                  <c:v>44563.947236967593</c:v>
                </c:pt>
                <c:pt idx="5343">
                  <c:v>44564.015906006942</c:v>
                </c:pt>
                <c:pt idx="5344">
                  <c:v>44564.084574826389</c:v>
                </c:pt>
                <c:pt idx="5345">
                  <c:v>44564.153243460649</c:v>
                </c:pt>
                <c:pt idx="5346">
                  <c:v>44564.221912719906</c:v>
                </c:pt>
                <c:pt idx="5347">
                  <c:v>44564.290582256945</c:v>
                </c:pt>
                <c:pt idx="5348">
                  <c:v>44564.359252256945</c:v>
                </c:pt>
                <c:pt idx="5349">
                  <c:v>44564.427921666669</c:v>
                </c:pt>
                <c:pt idx="5350">
                  <c:v>44564.496590706018</c:v>
                </c:pt>
                <c:pt idx="5351">
                  <c:v>44564.565259583331</c:v>
                </c:pt>
                <c:pt idx="5352">
                  <c:v>44564.633928391202</c:v>
                </c:pt>
                <c:pt idx="5353">
                  <c:v>44564.702597268515</c:v>
                </c:pt>
                <c:pt idx="5354">
                  <c:v>44564.771265821757</c:v>
                </c:pt>
                <c:pt idx="5355">
                  <c:v>44564.839935104166</c:v>
                </c:pt>
                <c:pt idx="5356">
                  <c:v>44564.908604502314</c:v>
                </c:pt>
                <c:pt idx="5357">
                  <c:v>44564.977273599536</c:v>
                </c:pt>
                <c:pt idx="5358">
                  <c:v>44565.045942662036</c:v>
                </c:pt>
                <c:pt idx="5359">
                  <c:v>44565.114611157405</c:v>
                </c:pt>
                <c:pt idx="5360">
                  <c:v>44565.183280092591</c:v>
                </c:pt>
                <c:pt idx="5361">
                  <c:v>44565.251949594909</c:v>
                </c:pt>
                <c:pt idx="5362">
                  <c:v>44565.320619513892</c:v>
                </c:pt>
                <c:pt idx="5363">
                  <c:v>44565.389289375002</c:v>
                </c:pt>
                <c:pt idx="5364">
                  <c:v>44565.457958657411</c:v>
                </c:pt>
                <c:pt idx="5365">
                  <c:v>44565.526627569445</c:v>
                </c:pt>
                <c:pt idx="5366">
                  <c:v>44565.595296377316</c:v>
                </c:pt>
                <c:pt idx="5367">
                  <c:v>44565.663965231484</c:v>
                </c:pt>
                <c:pt idx="5368">
                  <c:v>44565.732634004627</c:v>
                </c:pt>
                <c:pt idx="5369">
                  <c:v>44565.801302719905</c:v>
                </c:pt>
                <c:pt idx="5370">
                  <c:v>44565.869972233799</c:v>
                </c:pt>
                <c:pt idx="5371">
                  <c:v>44565.938641446759</c:v>
                </c:pt>
                <c:pt idx="5372">
                  <c:v>44566.00731050926</c:v>
                </c:pt>
                <c:pt idx="5373">
                  <c:v>44566.075979386573</c:v>
                </c:pt>
                <c:pt idx="5374">
                  <c:v>44566.144647870373</c:v>
                </c:pt>
                <c:pt idx="5375">
                  <c:v>44566.213316990739</c:v>
                </c:pt>
                <c:pt idx="5376">
                  <c:v>44566.28198644676</c:v>
                </c:pt>
                <c:pt idx="5377">
                  <c:v>44566.350656423609</c:v>
                </c:pt>
                <c:pt idx="5378">
                  <c:v>44566.419325844909</c:v>
                </c:pt>
                <c:pt idx="5379">
                  <c:v>44566.487994872688</c:v>
                </c:pt>
                <c:pt idx="5380">
                  <c:v>44566.556663692128</c:v>
                </c:pt>
                <c:pt idx="5381">
                  <c:v>44566.625332430558</c:v>
                </c:pt>
                <c:pt idx="5382">
                  <c:v>44566.694001238429</c:v>
                </c:pt>
                <c:pt idx="5383">
                  <c:v>44566.762669768519</c:v>
                </c:pt>
                <c:pt idx="5384">
                  <c:v>44566.831338923614</c:v>
                </c:pt>
                <c:pt idx="5385">
                  <c:v>44566.90000833333</c:v>
                </c:pt>
                <c:pt idx="5386">
                  <c:v>44566.968677372686</c:v>
                </c:pt>
                <c:pt idx="5387">
                  <c:v>44567.037346354169</c:v>
                </c:pt>
                <c:pt idx="5388">
                  <c:v>44567.106014872683</c:v>
                </c:pt>
                <c:pt idx="5389">
                  <c:v>44567.174683715275</c:v>
                </c:pt>
                <c:pt idx="5390">
                  <c:v>44567.243353136575</c:v>
                </c:pt>
                <c:pt idx="5391">
                  <c:v>44567.312022893515</c:v>
                </c:pt>
                <c:pt idx="5392">
                  <c:v>44567.380692789353</c:v>
                </c:pt>
                <c:pt idx="5393">
                  <c:v>44567.449362083331</c:v>
                </c:pt>
                <c:pt idx="5394">
                  <c:v>44567.518030983796</c:v>
                </c:pt>
                <c:pt idx="5395">
                  <c:v>44567.586699791667</c:v>
                </c:pt>
                <c:pt idx="5396">
                  <c:v>44567.655368622683</c:v>
                </c:pt>
                <c:pt idx="5397">
                  <c:v>44567.724037418979</c:v>
                </c:pt>
                <c:pt idx="5398">
                  <c:v>44567.792705983797</c:v>
                </c:pt>
                <c:pt idx="5399">
                  <c:v>44567.861375405089</c:v>
                </c:pt>
                <c:pt idx="5400">
                  <c:v>44567.930044629633</c:v>
                </c:pt>
                <c:pt idx="5401">
                  <c:v>44567.998713703702</c:v>
                </c:pt>
                <c:pt idx="5402">
                  <c:v>44568.067382627312</c:v>
                </c:pt>
                <c:pt idx="5403">
                  <c:v>44568.136051006943</c:v>
                </c:pt>
                <c:pt idx="5404">
                  <c:v>44568.204720000002</c:v>
                </c:pt>
                <c:pt idx="5405">
                  <c:v>44568.273389421294</c:v>
                </c:pt>
                <c:pt idx="5406">
                  <c:v>44568.342059374998</c:v>
                </c:pt>
                <c:pt idx="5407">
                  <c:v>44568.410728854164</c:v>
                </c:pt>
                <c:pt idx="5408">
                  <c:v>44568.479397893519</c:v>
                </c:pt>
                <c:pt idx="5409">
                  <c:v>44568.54806666667</c:v>
                </c:pt>
                <c:pt idx="5410">
                  <c:v>44568.616735358795</c:v>
                </c:pt>
                <c:pt idx="5411">
                  <c:v>44568.685404108794</c:v>
                </c:pt>
                <c:pt idx="5412">
                  <c:v>44568.754072615739</c:v>
                </c:pt>
                <c:pt idx="5413">
                  <c:v>44568.822741608798</c:v>
                </c:pt>
                <c:pt idx="5414">
                  <c:v>44568.891411041666</c:v>
                </c:pt>
                <c:pt idx="5415">
                  <c:v>44568.960080046294</c:v>
                </c:pt>
                <c:pt idx="5416">
                  <c:v>44569.028748958335</c:v>
                </c:pt>
                <c:pt idx="5417">
                  <c:v>44569.097417523146</c:v>
                </c:pt>
                <c:pt idx="5418">
                  <c:v>44569.166086238423</c:v>
                </c:pt>
                <c:pt idx="5419">
                  <c:v>44569.234755555553</c:v>
                </c:pt>
                <c:pt idx="5420">
                  <c:v>44569.303425138889</c:v>
                </c:pt>
                <c:pt idx="5421">
                  <c:v>44569.372095011575</c:v>
                </c:pt>
                <c:pt idx="5422">
                  <c:v>44569.440764293984</c:v>
                </c:pt>
                <c:pt idx="5423">
                  <c:v>44569.509433182873</c:v>
                </c:pt>
                <c:pt idx="5424">
                  <c:v>44569.578101979168</c:v>
                </c:pt>
                <c:pt idx="5425">
                  <c:v>44569.646770740743</c:v>
                </c:pt>
                <c:pt idx="5426">
                  <c:v>44569.715439525462</c:v>
                </c:pt>
                <c:pt idx="5427">
                  <c:v>44569.784107997686</c:v>
                </c:pt>
                <c:pt idx="5428">
                  <c:v>44569.852777291664</c:v>
                </c:pt>
                <c:pt idx="5429">
                  <c:v>44569.9214465162</c:v>
                </c:pt>
                <c:pt idx="5430">
                  <c:v>44569.990115555556</c:v>
                </c:pt>
                <c:pt idx="5431">
                  <c:v>44570.058784502318</c:v>
                </c:pt>
                <c:pt idx="5432">
                  <c:v>44570.127452824076</c:v>
                </c:pt>
                <c:pt idx="5433">
                  <c:v>44570.196121712965</c:v>
                </c:pt>
                <c:pt idx="5434">
                  <c:v>44570.264791111113</c:v>
                </c:pt>
                <c:pt idx="5435">
                  <c:v>44570.333461018519</c:v>
                </c:pt>
                <c:pt idx="5436">
                  <c:v>44570.402130590279</c:v>
                </c:pt>
                <c:pt idx="5437">
                  <c:v>44570.470799664348</c:v>
                </c:pt>
                <c:pt idx="5438">
                  <c:v>44570.539468414354</c:v>
                </c:pt>
                <c:pt idx="5439">
                  <c:v>44570.608137060182</c:v>
                </c:pt>
                <c:pt idx="5440">
                  <c:v>44570.67680577546</c:v>
                </c:pt>
                <c:pt idx="5441">
                  <c:v>44570.745474305557</c:v>
                </c:pt>
                <c:pt idx="5442">
                  <c:v>44570.814143113428</c:v>
                </c:pt>
                <c:pt idx="5443">
                  <c:v>44570.882812534721</c:v>
                </c:pt>
                <c:pt idx="5444">
                  <c:v>44570.951481539349</c:v>
                </c:pt>
                <c:pt idx="5445">
                  <c:v>44571.020150416669</c:v>
                </c:pt>
                <c:pt idx="5446">
                  <c:v>44571.088819039353</c:v>
                </c:pt>
                <c:pt idx="5447">
                  <c:v>44571.157487581018</c:v>
                </c:pt>
                <c:pt idx="5448">
                  <c:v>44571.226156747682</c:v>
                </c:pt>
                <c:pt idx="5449">
                  <c:v>44571.294826180558</c:v>
                </c:pt>
                <c:pt idx="5450">
                  <c:v>44571.363496018515</c:v>
                </c:pt>
                <c:pt idx="5451">
                  <c:v>44571.43216527778</c:v>
                </c:pt>
                <c:pt idx="5452">
                  <c:v>44571.500834143517</c:v>
                </c:pt>
                <c:pt idx="5453">
                  <c:v>44571.569502893515</c:v>
                </c:pt>
                <c:pt idx="5454">
                  <c:v>44571.638171562503</c:v>
                </c:pt>
                <c:pt idx="5455">
                  <c:v>44571.706840300925</c:v>
                </c:pt>
                <c:pt idx="5456">
                  <c:v>44571.7755087037</c:v>
                </c:pt>
                <c:pt idx="5457">
                  <c:v>44571.844177870371</c:v>
                </c:pt>
                <c:pt idx="5458">
                  <c:v>44571.912847094907</c:v>
                </c:pt>
                <c:pt idx="5459">
                  <c:v>44571.981516064814</c:v>
                </c:pt>
                <c:pt idx="5460">
                  <c:v>44572.050184965279</c:v>
                </c:pt>
                <c:pt idx="5461">
                  <c:v>44572.118853287036</c:v>
                </c:pt>
                <c:pt idx="5462">
                  <c:v>44572.187522094908</c:v>
                </c:pt>
                <c:pt idx="5463">
                  <c:v>44572.256191446759</c:v>
                </c:pt>
                <c:pt idx="5464">
                  <c:v>44572.324861261572</c:v>
                </c:pt>
                <c:pt idx="5465">
                  <c:v>44572.39353090278</c:v>
                </c:pt>
                <c:pt idx="5466">
                  <c:v>44572.462200011571</c:v>
                </c:pt>
                <c:pt idx="5467">
                  <c:v>44572.53086875</c:v>
                </c:pt>
                <c:pt idx="5468">
                  <c:v>44572.599537372684</c:v>
                </c:pt>
                <c:pt idx="5469">
                  <c:v>44572.668206076392</c:v>
                </c:pt>
                <c:pt idx="5470">
                  <c:v>44572.736874641203</c:v>
                </c:pt>
                <c:pt idx="5471">
                  <c:v>44572.805543263887</c:v>
                </c:pt>
                <c:pt idx="5472">
                  <c:v>44572.87421263889</c:v>
                </c:pt>
                <c:pt idx="5473">
                  <c:v>44572.94288166667</c:v>
                </c:pt>
                <c:pt idx="5474">
                  <c:v>44573.011550543983</c:v>
                </c:pt>
                <c:pt idx="5475">
                  <c:v>44573.080219224539</c:v>
                </c:pt>
                <c:pt idx="5476">
                  <c:v>44573.148887592593</c:v>
                </c:pt>
                <c:pt idx="5477">
                  <c:v>44573.217556608797</c:v>
                </c:pt>
                <c:pt idx="5478">
                  <c:v>44573.286225925927</c:v>
                </c:pt>
                <c:pt idx="5479">
                  <c:v>44573.35489574074</c:v>
                </c:pt>
                <c:pt idx="5480">
                  <c:v>44573.423564976853</c:v>
                </c:pt>
                <c:pt idx="5481">
                  <c:v>44573.492233831021</c:v>
                </c:pt>
                <c:pt idx="5482">
                  <c:v>44573.560902500001</c:v>
                </c:pt>
                <c:pt idx="5483">
                  <c:v>44573.62957109954</c:v>
                </c:pt>
                <c:pt idx="5484">
                  <c:v>44573.698239768521</c:v>
                </c:pt>
                <c:pt idx="5485">
                  <c:v>44573.766908124999</c:v>
                </c:pt>
                <c:pt idx="5486">
                  <c:v>44573.835577175923</c:v>
                </c:pt>
                <c:pt idx="5487">
                  <c:v>44573.904246412036</c:v>
                </c:pt>
                <c:pt idx="5488">
                  <c:v>44573.972915289349</c:v>
                </c:pt>
                <c:pt idx="5489">
                  <c:v>44574.041584131941</c:v>
                </c:pt>
                <c:pt idx="5490">
                  <c:v>44574.110252465274</c:v>
                </c:pt>
                <c:pt idx="5491">
                  <c:v>44574.178921192128</c:v>
                </c:pt>
                <c:pt idx="5492">
                  <c:v>44574.247590474537</c:v>
                </c:pt>
                <c:pt idx="5493">
                  <c:v>44574.31626013889</c:v>
                </c:pt>
                <c:pt idx="5494">
                  <c:v>44574.384929849541</c:v>
                </c:pt>
                <c:pt idx="5495">
                  <c:v>44574.453598969907</c:v>
                </c:pt>
                <c:pt idx="5496">
                  <c:v>44574.522267696761</c:v>
                </c:pt>
                <c:pt idx="5497">
                  <c:v>44574.590936342589</c:v>
                </c:pt>
                <c:pt idx="5498">
                  <c:v>44574.659605011577</c:v>
                </c:pt>
                <c:pt idx="5499">
                  <c:v>44574.728273622684</c:v>
                </c:pt>
                <c:pt idx="5500">
                  <c:v>44574.796942094908</c:v>
                </c:pt>
                <c:pt idx="5501">
                  <c:v>44574.865611388886</c:v>
                </c:pt>
                <c:pt idx="5502">
                  <c:v>44574.934280439818</c:v>
                </c:pt>
                <c:pt idx="5503">
                  <c:v>44575.002949340276</c:v>
                </c:pt>
                <c:pt idx="5504">
                  <c:v>44575.07161806713</c:v>
                </c:pt>
                <c:pt idx="5505">
                  <c:v>44575.140286319445</c:v>
                </c:pt>
                <c:pt idx="5506">
                  <c:v>44575.208955196758</c:v>
                </c:pt>
                <c:pt idx="5507">
                  <c:v>44575.277624467592</c:v>
                </c:pt>
                <c:pt idx="5508">
                  <c:v>44575.34629425926</c:v>
                </c:pt>
                <c:pt idx="5509">
                  <c:v>44575.414963530093</c:v>
                </c:pt>
                <c:pt idx="5510">
                  <c:v>44575.483632407406</c:v>
                </c:pt>
                <c:pt idx="5511">
                  <c:v>44575.552301018521</c:v>
                </c:pt>
                <c:pt idx="5512">
                  <c:v>44575.620969571763</c:v>
                </c:pt>
                <c:pt idx="5513">
                  <c:v>44575.68963818287</c:v>
                </c:pt>
                <c:pt idx="5514">
                  <c:v>44575.758306527779</c:v>
                </c:pt>
                <c:pt idx="5515">
                  <c:v>44575.826975428237</c:v>
                </c:pt>
                <c:pt idx="5516">
                  <c:v>44575.895644687502</c:v>
                </c:pt>
                <c:pt idx="5517">
                  <c:v>44575.964313530094</c:v>
                </c:pt>
                <c:pt idx="5518">
                  <c:v>44576.032982314813</c:v>
                </c:pt>
                <c:pt idx="5519">
                  <c:v>44576.101650694443</c:v>
                </c:pt>
                <c:pt idx="5520">
                  <c:v>44576.170319317127</c:v>
                </c:pt>
                <c:pt idx="5521">
                  <c:v>44576.238988518518</c:v>
                </c:pt>
                <c:pt idx="5522">
                  <c:v>44576.307658032405</c:v>
                </c:pt>
                <c:pt idx="5523">
                  <c:v>44576.376327754631</c:v>
                </c:pt>
                <c:pt idx="5524">
                  <c:v>44576.444996886574</c:v>
                </c:pt>
                <c:pt idx="5525">
                  <c:v>44576.513665613427</c:v>
                </c:pt>
                <c:pt idx="5526">
                  <c:v>44576.582334259256</c:v>
                </c:pt>
                <c:pt idx="5527">
                  <c:v>44576.651002893515</c:v>
                </c:pt>
                <c:pt idx="5528">
                  <c:v>44576.719671527775</c:v>
                </c:pt>
                <c:pt idx="5529">
                  <c:v>44576.78833988426</c:v>
                </c:pt>
                <c:pt idx="5530">
                  <c:v>44576.857009074076</c:v>
                </c:pt>
                <c:pt idx="5531">
                  <c:v>44576.925678148145</c:v>
                </c:pt>
                <c:pt idx="5532">
                  <c:v>44576.994347060187</c:v>
                </c:pt>
                <c:pt idx="5533">
                  <c:v>44577.06301583333</c:v>
                </c:pt>
                <c:pt idx="5534">
                  <c:v>44577.131684016204</c:v>
                </c:pt>
                <c:pt idx="5535">
                  <c:v>44577.200352800923</c:v>
                </c:pt>
                <c:pt idx="5536">
                  <c:v>44577.269022060187</c:v>
                </c:pt>
                <c:pt idx="5537">
                  <c:v>44577.337691840279</c:v>
                </c:pt>
                <c:pt idx="5538">
                  <c:v>44577.406361203706</c:v>
                </c:pt>
                <c:pt idx="5539">
                  <c:v>44577.475030104164</c:v>
                </c:pt>
                <c:pt idx="5540">
                  <c:v>44577.543698703703</c:v>
                </c:pt>
                <c:pt idx="5541">
                  <c:v>44577.612367222224</c:v>
                </c:pt>
                <c:pt idx="5542">
                  <c:v>44577.681035787034</c:v>
                </c:pt>
                <c:pt idx="5543">
                  <c:v>44577.749704166665</c:v>
                </c:pt>
                <c:pt idx="5544">
                  <c:v>44577.818372916663</c:v>
                </c:pt>
                <c:pt idx="5545">
                  <c:v>44577.887042187504</c:v>
                </c:pt>
                <c:pt idx="5546">
                  <c:v>44577.955711041664</c:v>
                </c:pt>
                <c:pt idx="5547">
                  <c:v>44578.024379780094</c:v>
                </c:pt>
                <c:pt idx="5548">
                  <c:v>44578.09304821759</c:v>
                </c:pt>
                <c:pt idx="5549">
                  <c:v>44578.161716712966</c:v>
                </c:pt>
                <c:pt idx="5550">
                  <c:v>44578.230385798612</c:v>
                </c:pt>
                <c:pt idx="5551">
                  <c:v>44578.299055162039</c:v>
                </c:pt>
                <c:pt idx="5552">
                  <c:v>44578.367724861113</c:v>
                </c:pt>
                <c:pt idx="5553">
                  <c:v>44578.436393993055</c:v>
                </c:pt>
                <c:pt idx="5554">
                  <c:v>44578.505062719909</c:v>
                </c:pt>
                <c:pt idx="5555">
                  <c:v>44578.573731342593</c:v>
                </c:pt>
                <c:pt idx="5556">
                  <c:v>44578.642400787037</c:v>
                </c:pt>
                <c:pt idx="5557">
                  <c:v>44578.711070254627</c:v>
                </c:pt>
                <c:pt idx="5558">
                  <c:v>44578.779739386577</c:v>
                </c:pt>
                <c:pt idx="5559">
                  <c:v>44578.848409328704</c:v>
                </c:pt>
                <c:pt idx="5560">
                  <c:v>44578.917079247687</c:v>
                </c:pt>
                <c:pt idx="5561">
                  <c:v>44578.98574895833</c:v>
                </c:pt>
                <c:pt idx="5562">
                  <c:v>44579.054418599539</c:v>
                </c:pt>
                <c:pt idx="5563">
                  <c:v>44579.123087615742</c:v>
                </c:pt>
                <c:pt idx="5564">
                  <c:v>44579.191757175926</c:v>
                </c:pt>
                <c:pt idx="5565">
                  <c:v>44579.260427256944</c:v>
                </c:pt>
                <c:pt idx="5566">
                  <c:v>44579.329097824077</c:v>
                </c:pt>
                <c:pt idx="5567">
                  <c:v>44579.397768148148</c:v>
                </c:pt>
                <c:pt idx="5568">
                  <c:v>44579.466437939816</c:v>
                </c:pt>
                <c:pt idx="5569">
                  <c:v>44579.535107384261</c:v>
                </c:pt>
                <c:pt idx="5570">
                  <c:v>44579.603776724536</c:v>
                </c:pt>
                <c:pt idx="5571">
                  <c:v>44579.67244613426</c:v>
                </c:pt>
                <c:pt idx="5572">
                  <c:v>44579.741115393517</c:v>
                </c:pt>
                <c:pt idx="5573">
                  <c:v>44579.809784814817</c:v>
                </c:pt>
                <c:pt idx="5574">
                  <c:v>44579.87845491898</c:v>
                </c:pt>
                <c:pt idx="5575">
                  <c:v>44579.947124652776</c:v>
                </c:pt>
                <c:pt idx="5576">
                  <c:v>44580.015794236111</c:v>
                </c:pt>
                <c:pt idx="5577">
                  <c:v>44580.084463587962</c:v>
                </c:pt>
                <c:pt idx="5578">
                  <c:v>44580.153132754633</c:v>
                </c:pt>
                <c:pt idx="5579">
                  <c:v>44580.22180255787</c:v>
                </c:pt>
                <c:pt idx="5580">
                  <c:v>44580.290472638888</c:v>
                </c:pt>
                <c:pt idx="5581">
                  <c:v>44580.359143171299</c:v>
                </c:pt>
                <c:pt idx="5582">
                  <c:v>44580.427813113427</c:v>
                </c:pt>
                <c:pt idx="5583">
                  <c:v>44580.496482685186</c:v>
                </c:pt>
                <c:pt idx="5584">
                  <c:v>44580.565152106479</c:v>
                </c:pt>
                <c:pt idx="5585">
                  <c:v>44580.633821446761</c:v>
                </c:pt>
                <c:pt idx="5586">
                  <c:v>44580.702490856478</c:v>
                </c:pt>
                <c:pt idx="5587">
                  <c:v>44580.771159953707</c:v>
                </c:pt>
                <c:pt idx="5588">
                  <c:v>44580.83982976852</c:v>
                </c:pt>
                <c:pt idx="5589">
                  <c:v>44580.908499710647</c:v>
                </c:pt>
                <c:pt idx="5590">
                  <c:v>44580.97716934028</c:v>
                </c:pt>
                <c:pt idx="5591">
                  <c:v>44581.045838923608</c:v>
                </c:pt>
                <c:pt idx="5592">
                  <c:v>44581.114507962964</c:v>
                </c:pt>
                <c:pt idx="5593">
                  <c:v>44581.18317744213</c:v>
                </c:pt>
                <c:pt idx="5594">
                  <c:v>44581.251847476851</c:v>
                </c:pt>
                <c:pt idx="5595">
                  <c:v>44581.320517928238</c:v>
                </c:pt>
                <c:pt idx="5596">
                  <c:v>44581.389188321758</c:v>
                </c:pt>
                <c:pt idx="5597">
                  <c:v>44581.457858148147</c:v>
                </c:pt>
                <c:pt idx="5598">
                  <c:v>44581.526527581016</c:v>
                </c:pt>
                <c:pt idx="5599">
                  <c:v>44581.595196932867</c:v>
                </c:pt>
                <c:pt idx="5600">
                  <c:v>44581.663866331015</c:v>
                </c:pt>
                <c:pt idx="5601">
                  <c:v>44581.732535625</c:v>
                </c:pt>
                <c:pt idx="5602">
                  <c:v>44581.801204884257</c:v>
                </c:pt>
                <c:pt idx="5603">
                  <c:v>44581.869874930555</c:v>
                </c:pt>
                <c:pt idx="5604">
                  <c:v>44581.938544675926</c:v>
                </c:pt>
                <c:pt idx="5605">
                  <c:v>44582.007214282406</c:v>
                </c:pt>
                <c:pt idx="5606">
                  <c:v>44582.07588369213</c:v>
                </c:pt>
                <c:pt idx="5607">
                  <c:v>44582.144552708334</c:v>
                </c:pt>
                <c:pt idx="5608">
                  <c:v>44582.213222361112</c:v>
                </c:pt>
                <c:pt idx="5609">
                  <c:v>44582.281892349536</c:v>
                </c:pt>
                <c:pt idx="5610">
                  <c:v>44582.350562870372</c:v>
                </c:pt>
                <c:pt idx="5611">
                  <c:v>44582.419232824075</c:v>
                </c:pt>
                <c:pt idx="5612">
                  <c:v>44582.487902395835</c:v>
                </c:pt>
                <c:pt idx="5613">
                  <c:v>44582.556571747686</c:v>
                </c:pt>
                <c:pt idx="5614">
                  <c:v>44582.625241018519</c:v>
                </c:pt>
                <c:pt idx="5615">
                  <c:v>44582.69391037037</c:v>
                </c:pt>
                <c:pt idx="5616">
                  <c:v>44582.762579432871</c:v>
                </c:pt>
                <c:pt idx="5617">
                  <c:v>44582.831249108793</c:v>
                </c:pt>
                <c:pt idx="5618">
                  <c:v>44582.899919062504</c:v>
                </c:pt>
                <c:pt idx="5619">
                  <c:v>44582.968588634256</c:v>
                </c:pt>
                <c:pt idx="5620">
                  <c:v>44583.03725814815</c:v>
                </c:pt>
                <c:pt idx="5621">
                  <c:v>44583.10592721065</c:v>
                </c:pt>
                <c:pt idx="5622">
                  <c:v>44583.174596597222</c:v>
                </c:pt>
                <c:pt idx="5623">
                  <c:v>44583.243266550926</c:v>
                </c:pt>
                <c:pt idx="5624">
                  <c:v>44583.311936840277</c:v>
                </c:pt>
                <c:pt idx="5625">
                  <c:v>44583.380607268518</c:v>
                </c:pt>
                <c:pt idx="5626">
                  <c:v>44583.449277106483</c:v>
                </c:pt>
                <c:pt idx="5627">
                  <c:v>44583.517946539352</c:v>
                </c:pt>
                <c:pt idx="5628">
                  <c:v>44583.586615879627</c:v>
                </c:pt>
                <c:pt idx="5629">
                  <c:v>44583.65528525463</c:v>
                </c:pt>
                <c:pt idx="5630">
                  <c:v>44583.723954583336</c:v>
                </c:pt>
                <c:pt idx="5631">
                  <c:v>44583.792623692127</c:v>
                </c:pt>
                <c:pt idx="5632">
                  <c:v>44583.86129364583</c:v>
                </c:pt>
                <c:pt idx="5633">
                  <c:v>44583.929963402778</c:v>
                </c:pt>
                <c:pt idx="5634">
                  <c:v>44583.998633020834</c:v>
                </c:pt>
                <c:pt idx="5635">
                  <c:v>44584.067302476855</c:v>
                </c:pt>
                <c:pt idx="5636">
                  <c:v>44584.135971388889</c:v>
                </c:pt>
                <c:pt idx="5637">
                  <c:v>44584.204640914351</c:v>
                </c:pt>
                <c:pt idx="5638">
                  <c:v>44584.273310879631</c:v>
                </c:pt>
                <c:pt idx="5639">
                  <c:v>44584.341981377314</c:v>
                </c:pt>
                <c:pt idx="5640">
                  <c:v>44584.410651388891</c:v>
                </c:pt>
                <c:pt idx="5641">
                  <c:v>44584.479320972219</c:v>
                </c:pt>
                <c:pt idx="5642">
                  <c:v>44584.547990277781</c:v>
                </c:pt>
                <c:pt idx="5643">
                  <c:v>44584.616659502317</c:v>
                </c:pt>
                <c:pt idx="5644">
                  <c:v>44584.685328784719</c:v>
                </c:pt>
                <c:pt idx="5645">
                  <c:v>44584.753997835651</c:v>
                </c:pt>
                <c:pt idx="5646">
                  <c:v>44584.822667361113</c:v>
                </c:pt>
                <c:pt idx="5647">
                  <c:v>44584.891337326386</c:v>
                </c:pt>
                <c:pt idx="5648">
                  <c:v>44584.960006875001</c:v>
                </c:pt>
                <c:pt idx="5649">
                  <c:v>44585.028676319445</c:v>
                </c:pt>
                <c:pt idx="5650">
                  <c:v>44585.097345428243</c:v>
                </c:pt>
                <c:pt idx="5651">
                  <c:v>44585.166014675924</c:v>
                </c:pt>
                <c:pt idx="5652">
                  <c:v>44585.234684525465</c:v>
                </c:pt>
                <c:pt idx="5653">
                  <c:v>44585.30335465278</c:v>
                </c:pt>
                <c:pt idx="5654">
                  <c:v>44585.37202505787</c:v>
                </c:pt>
                <c:pt idx="5655">
                  <c:v>44585.440694884259</c:v>
                </c:pt>
                <c:pt idx="5656">
                  <c:v>44585.509364305559</c:v>
                </c:pt>
                <c:pt idx="5657">
                  <c:v>44585.578033634258</c:v>
                </c:pt>
                <c:pt idx="5658">
                  <c:v>44585.646702928243</c:v>
                </c:pt>
                <c:pt idx="5659">
                  <c:v>44585.715372256942</c:v>
                </c:pt>
                <c:pt idx="5660">
                  <c:v>44585.784041261577</c:v>
                </c:pt>
                <c:pt idx="5661">
                  <c:v>44585.852711087966</c:v>
                </c:pt>
                <c:pt idx="5662">
                  <c:v>44585.921380856482</c:v>
                </c:pt>
                <c:pt idx="5663">
                  <c:v>44585.990050439817</c:v>
                </c:pt>
                <c:pt idx="5664">
                  <c:v>44586.058719907407</c:v>
                </c:pt>
                <c:pt idx="5665">
                  <c:v>44586.127388773151</c:v>
                </c:pt>
                <c:pt idx="5666">
                  <c:v>44586.19605820602</c:v>
                </c:pt>
                <c:pt idx="5667">
                  <c:v>44586.264728136572</c:v>
                </c:pt>
                <c:pt idx="5668">
                  <c:v>44586.333398576389</c:v>
                </c:pt>
                <c:pt idx="5669">
                  <c:v>44586.402068680552</c:v>
                </c:pt>
                <c:pt idx="5670">
                  <c:v>44586.47073828704</c:v>
                </c:pt>
                <c:pt idx="5671">
                  <c:v>44586.539407569442</c:v>
                </c:pt>
                <c:pt idx="5672">
                  <c:v>44586.608076759258</c:v>
                </c:pt>
                <c:pt idx="5673">
                  <c:v>44586.676746006946</c:v>
                </c:pt>
                <c:pt idx="5674">
                  <c:v>44586.745415069447</c:v>
                </c:pt>
                <c:pt idx="5675">
                  <c:v>44586.814084421298</c:v>
                </c:pt>
                <c:pt idx="5676">
                  <c:v>44586.882754375001</c:v>
                </c:pt>
                <c:pt idx="5677">
                  <c:v>44586.95142391204</c:v>
                </c:pt>
                <c:pt idx="5678">
                  <c:v>44587.020093321757</c:v>
                </c:pt>
                <c:pt idx="5679">
                  <c:v>44587.088762476851</c:v>
                </c:pt>
                <c:pt idx="5680">
                  <c:v>44587.157431562497</c:v>
                </c:pt>
                <c:pt idx="5681">
                  <c:v>44587.226101261571</c:v>
                </c:pt>
                <c:pt idx="5682">
                  <c:v>44587.294771226851</c:v>
                </c:pt>
                <c:pt idx="5683">
                  <c:v>44587.363441608795</c:v>
                </c:pt>
                <c:pt idx="5684">
                  <c:v>44587.432111400463</c:v>
                </c:pt>
                <c:pt idx="5685">
                  <c:v>44587.500780798611</c:v>
                </c:pt>
                <c:pt idx="5686">
                  <c:v>44587.569450069444</c:v>
                </c:pt>
                <c:pt idx="5687">
                  <c:v>44587.638119282405</c:v>
                </c:pt>
                <c:pt idx="5688">
                  <c:v>44587.706788553238</c:v>
                </c:pt>
                <c:pt idx="5689">
                  <c:v>44587.775457488424</c:v>
                </c:pt>
                <c:pt idx="5690">
                  <c:v>44587.844127187498</c:v>
                </c:pt>
                <c:pt idx="5691">
                  <c:v>44587.912796944445</c:v>
                </c:pt>
                <c:pt idx="5692">
                  <c:v>44587.981466446756</c:v>
                </c:pt>
                <c:pt idx="5693">
                  <c:v>44588.050135891201</c:v>
                </c:pt>
                <c:pt idx="5694">
                  <c:v>44588.118804733793</c:v>
                </c:pt>
                <c:pt idx="5695">
                  <c:v>44588.187474085651</c:v>
                </c:pt>
                <c:pt idx="5696">
                  <c:v>44588.256143969906</c:v>
                </c:pt>
                <c:pt idx="5697">
                  <c:v>44588.324814305553</c:v>
                </c:pt>
                <c:pt idx="5698">
                  <c:v>44588.393484490742</c:v>
                </c:pt>
                <c:pt idx="5699">
                  <c:v>44588.462154131943</c:v>
                </c:pt>
                <c:pt idx="5700">
                  <c:v>44588.530823402776</c:v>
                </c:pt>
                <c:pt idx="5701">
                  <c:v>44588.599492557871</c:v>
                </c:pt>
                <c:pt idx="5702">
                  <c:v>44588.668161793983</c:v>
                </c:pt>
                <c:pt idx="5703">
                  <c:v>44588.736830891205</c:v>
                </c:pt>
                <c:pt idx="5704">
                  <c:v>44588.805500057868</c:v>
                </c:pt>
                <c:pt idx="5705">
                  <c:v>44588.874169953706</c:v>
                </c:pt>
                <c:pt idx="5706">
                  <c:v>44588.942839513889</c:v>
                </c:pt>
                <c:pt idx="5707">
                  <c:v>44589.011508935182</c:v>
                </c:pt>
                <c:pt idx="5708">
                  <c:v>44589.080178136574</c:v>
                </c:pt>
                <c:pt idx="5709">
                  <c:v>44589.148847048615</c:v>
                </c:pt>
                <c:pt idx="5710">
                  <c:v>44589.217516597222</c:v>
                </c:pt>
                <c:pt idx="5711">
                  <c:v>44589.286186446756</c:v>
                </c:pt>
                <c:pt idx="5712">
                  <c:v>44589.35485679398</c:v>
                </c:pt>
                <c:pt idx="5713">
                  <c:v>44589.423526562503</c:v>
                </c:pt>
                <c:pt idx="5714">
                  <c:v>44589.492195949075</c:v>
                </c:pt>
                <c:pt idx="5715">
                  <c:v>44589.560865150466</c:v>
                </c:pt>
                <c:pt idx="5716">
                  <c:v>44589.629534282409</c:v>
                </c:pt>
                <c:pt idx="5717">
                  <c:v>44589.698203495369</c:v>
                </c:pt>
                <c:pt idx="5718">
                  <c:v>44589.766872384258</c:v>
                </c:pt>
                <c:pt idx="5719">
                  <c:v>44589.835541956018</c:v>
                </c:pt>
                <c:pt idx="5720">
                  <c:v>44589.904211724534</c:v>
                </c:pt>
                <c:pt idx="5721">
                  <c:v>44589.972881145834</c:v>
                </c:pt>
                <c:pt idx="5722">
                  <c:v>44590.041550520837</c:v>
                </c:pt>
                <c:pt idx="5723">
                  <c:v>44590.11021939815</c:v>
                </c:pt>
                <c:pt idx="5724">
                  <c:v>44590.178888645831</c:v>
                </c:pt>
                <c:pt idx="5725">
                  <c:v>44590.24755847222</c:v>
                </c:pt>
                <c:pt idx="5726">
                  <c:v>44590.316228680553</c:v>
                </c:pt>
                <c:pt idx="5727">
                  <c:v>44590.384898912038</c:v>
                </c:pt>
                <c:pt idx="5728">
                  <c:v>44590.453568576391</c:v>
                </c:pt>
                <c:pt idx="5729">
                  <c:v>44590.522237835648</c:v>
                </c:pt>
                <c:pt idx="5730">
                  <c:v>44590.590907013888</c:v>
                </c:pt>
                <c:pt idx="5731">
                  <c:v>44590.659576215279</c:v>
                </c:pt>
                <c:pt idx="5732">
                  <c:v>44590.728245370374</c:v>
                </c:pt>
                <c:pt idx="5733">
                  <c:v>44590.796914375002</c:v>
                </c:pt>
                <c:pt idx="5734">
                  <c:v>44590.86558420139</c:v>
                </c:pt>
                <c:pt idx="5735">
                  <c:v>44590.934253784719</c:v>
                </c:pt>
                <c:pt idx="5736">
                  <c:v>44591.002923229164</c:v>
                </c:pt>
                <c:pt idx="5737">
                  <c:v>44591.071592499997</c:v>
                </c:pt>
                <c:pt idx="5738">
                  <c:v>44591.140261284723</c:v>
                </c:pt>
                <c:pt idx="5739">
                  <c:v>44591.208930706016</c:v>
                </c:pt>
                <c:pt idx="5740">
                  <c:v>44591.277600497684</c:v>
                </c:pt>
                <c:pt idx="5741">
                  <c:v>44591.346270844908</c:v>
                </c:pt>
                <c:pt idx="5742">
                  <c:v>44591.414940648145</c:v>
                </c:pt>
                <c:pt idx="5743">
                  <c:v>44591.483610057869</c:v>
                </c:pt>
                <c:pt idx="5744">
                  <c:v>44591.552279212963</c:v>
                </c:pt>
                <c:pt idx="5745">
                  <c:v>44591.620948298609</c:v>
                </c:pt>
                <c:pt idx="5746">
                  <c:v>44591.689617442127</c:v>
                </c:pt>
                <c:pt idx="5747">
                  <c:v>44591.758286331016</c:v>
                </c:pt>
                <c:pt idx="5748">
                  <c:v>44591.826955775461</c:v>
                </c:pt>
                <c:pt idx="5749">
                  <c:v>44591.895625567129</c:v>
                </c:pt>
                <c:pt idx="5750">
                  <c:v>44591.964294953701</c:v>
                </c:pt>
                <c:pt idx="5751">
                  <c:v>44592.032964282407</c:v>
                </c:pt>
                <c:pt idx="5752">
                  <c:v>44592.101633194441</c:v>
                </c:pt>
                <c:pt idx="5753">
                  <c:v>44592.170302361112</c:v>
                </c:pt>
                <c:pt idx="5754">
                  <c:v>44592.238972094907</c:v>
                </c:pt>
                <c:pt idx="5755">
                  <c:v>44592.30764215278</c:v>
                </c:pt>
                <c:pt idx="5756">
                  <c:v>44592.37631240741</c:v>
                </c:pt>
                <c:pt idx="5757">
                  <c:v>44592.444982083332</c:v>
                </c:pt>
                <c:pt idx="5758">
                  <c:v>44592.513651354166</c:v>
                </c:pt>
                <c:pt idx="5759">
                  <c:v>44592.582320543981</c:v>
                </c:pt>
                <c:pt idx="5760">
                  <c:v>44592.650989710652</c:v>
                </c:pt>
                <c:pt idx="5761">
                  <c:v>44592.719658888891</c:v>
                </c:pt>
                <c:pt idx="5762">
                  <c:v>44592.788327789349</c:v>
                </c:pt>
                <c:pt idx="5763">
                  <c:v>44592.856997523151</c:v>
                </c:pt>
                <c:pt idx="5764">
                  <c:v>44592.9256671412</c:v>
                </c:pt>
                <c:pt idx="5765">
                  <c:v>44592.994336585645</c:v>
                </c:pt>
                <c:pt idx="5766">
                  <c:v>44593.063005902775</c:v>
                </c:pt>
                <c:pt idx="5767">
                  <c:v>44593.131674629629</c:v>
                </c:pt>
                <c:pt idx="5768">
                  <c:v>44593.200343958335</c:v>
                </c:pt>
                <c:pt idx="5769">
                  <c:v>44593.269013750003</c:v>
                </c:pt>
                <c:pt idx="5770">
                  <c:v>44593.337684074075</c:v>
                </c:pt>
                <c:pt idx="5771">
                  <c:v>44593.406353981482</c:v>
                </c:pt>
                <c:pt idx="5772">
                  <c:v>44593.475023425926</c:v>
                </c:pt>
                <c:pt idx="5773">
                  <c:v>44593.543692569445</c:v>
                </c:pt>
                <c:pt idx="5774">
                  <c:v>44593.612361620369</c:v>
                </c:pt>
                <c:pt idx="5775">
                  <c:v>44593.681030740743</c:v>
                </c:pt>
                <c:pt idx="5776">
                  <c:v>44593.749699641201</c:v>
                </c:pt>
                <c:pt idx="5777">
                  <c:v>44593.818368935186</c:v>
                </c:pt>
                <c:pt idx="5778">
                  <c:v>44593.887038749999</c:v>
                </c:pt>
                <c:pt idx="5779">
                  <c:v>44593.955708148147</c:v>
                </c:pt>
                <c:pt idx="5780">
                  <c:v>44594.024377430556</c:v>
                </c:pt>
                <c:pt idx="5781">
                  <c:v>44594.093046412039</c:v>
                </c:pt>
                <c:pt idx="5782">
                  <c:v>44594.161715439812</c:v>
                </c:pt>
                <c:pt idx="5783">
                  <c:v>44594.230385069444</c:v>
                </c:pt>
                <c:pt idx="5784">
                  <c:v>44594.299054965275</c:v>
                </c:pt>
                <c:pt idx="5785">
                  <c:v>44594.367725219905</c:v>
                </c:pt>
                <c:pt idx="5786">
                  <c:v>44594.436394884258</c:v>
                </c:pt>
                <c:pt idx="5787">
                  <c:v>44594.505064143515</c:v>
                </c:pt>
                <c:pt idx="5788">
                  <c:v>44594.573733310186</c:v>
                </c:pt>
                <c:pt idx="5789">
                  <c:v>44594.642402430552</c:v>
                </c:pt>
                <c:pt idx="5790">
                  <c:v>44594.711071585647</c:v>
                </c:pt>
                <c:pt idx="5791">
                  <c:v>44594.779740405094</c:v>
                </c:pt>
                <c:pt idx="5792">
                  <c:v>44594.84841003472</c:v>
                </c:pt>
                <c:pt idx="5793">
                  <c:v>44594.917079652776</c:v>
                </c:pt>
                <c:pt idx="5794">
                  <c:v>44594.985749050924</c:v>
                </c:pt>
                <c:pt idx="5795">
                  <c:v>44595.05441837963</c:v>
                </c:pt>
                <c:pt idx="5796">
                  <c:v>44595.123087094908</c:v>
                </c:pt>
                <c:pt idx="5797">
                  <c:v>44595.19175633102</c:v>
                </c:pt>
                <c:pt idx="5798">
                  <c:v>44595.260426111112</c:v>
                </c:pt>
                <c:pt idx="5799">
                  <c:v>44595.329096365742</c:v>
                </c:pt>
                <c:pt idx="5800">
                  <c:v>44595.397766377311</c:v>
                </c:pt>
                <c:pt idx="5801">
                  <c:v>44595.466435856484</c:v>
                </c:pt>
                <c:pt idx="5802">
                  <c:v>44595.535104988427</c:v>
                </c:pt>
                <c:pt idx="5803">
                  <c:v>44595.603774027775</c:v>
                </c:pt>
                <c:pt idx="5804">
                  <c:v>44595.672443113428</c:v>
                </c:pt>
                <c:pt idx="5805">
                  <c:v>44595.741112060183</c:v>
                </c:pt>
                <c:pt idx="5806">
                  <c:v>44595.809781180556</c:v>
                </c:pt>
                <c:pt idx="5807">
                  <c:v>44595.878450972225</c:v>
                </c:pt>
                <c:pt idx="5808">
                  <c:v>44595.947120381941</c:v>
                </c:pt>
                <c:pt idx="5809">
                  <c:v>44596.015789652774</c:v>
                </c:pt>
                <c:pt idx="5810">
                  <c:v>44596.08445869213</c:v>
                </c:pt>
                <c:pt idx="5811">
                  <c:v>44596.153127546298</c:v>
                </c:pt>
                <c:pt idx="5812">
                  <c:v>44596.221797025464</c:v>
                </c:pt>
                <c:pt idx="5813">
                  <c:v>44596.29046679398</c:v>
                </c:pt>
                <c:pt idx="5814">
                  <c:v>44596.359137002313</c:v>
                </c:pt>
                <c:pt idx="5815">
                  <c:v>44596.427806643522</c:v>
                </c:pt>
                <c:pt idx="5816">
                  <c:v>44596.496475891203</c:v>
                </c:pt>
                <c:pt idx="5817">
                  <c:v>44596.565144988424</c:v>
                </c:pt>
                <c:pt idx="5818">
                  <c:v>44596.63381402778</c:v>
                </c:pt>
                <c:pt idx="5819">
                  <c:v>44596.702483113426</c:v>
                </c:pt>
                <c:pt idx="5820">
                  <c:v>44596.771151886576</c:v>
                </c:pt>
                <c:pt idx="5821">
                  <c:v>44596.839821388887</c:v>
                </c:pt>
                <c:pt idx="5822">
                  <c:v>44596.908491006943</c:v>
                </c:pt>
                <c:pt idx="5823">
                  <c:v>44596.977160324073</c:v>
                </c:pt>
                <c:pt idx="5824">
                  <c:v>44597.045829594907</c:v>
                </c:pt>
                <c:pt idx="5825">
                  <c:v>44597.114498298608</c:v>
                </c:pt>
                <c:pt idx="5826">
                  <c:v>44597.183167465279</c:v>
                </c:pt>
                <c:pt idx="5827">
                  <c:v>44597.251837175929</c:v>
                </c:pt>
                <c:pt idx="5828">
                  <c:v>44597.320507303244</c:v>
                </c:pt>
                <c:pt idx="5829">
                  <c:v>44597.389177384262</c:v>
                </c:pt>
                <c:pt idx="5830">
                  <c:v>44597.457846886573</c:v>
                </c:pt>
                <c:pt idx="5831">
                  <c:v>44597.526516006947</c:v>
                </c:pt>
                <c:pt idx="5832">
                  <c:v>44597.59518502315</c:v>
                </c:pt>
                <c:pt idx="5833">
                  <c:v>44597.66385409722</c:v>
                </c:pt>
                <c:pt idx="5834">
                  <c:v>44597.732523078703</c:v>
                </c:pt>
                <c:pt idx="5835">
                  <c:v>44597.801192002313</c:v>
                </c:pt>
                <c:pt idx="5836">
                  <c:v>44597.869861736108</c:v>
                </c:pt>
                <c:pt idx="5837">
                  <c:v>44597.938531157408</c:v>
                </c:pt>
                <c:pt idx="5838">
                  <c:v>44598.007200439817</c:v>
                </c:pt>
                <c:pt idx="5839">
                  <c:v>44598.075869525463</c:v>
                </c:pt>
                <c:pt idx="5840">
                  <c:v>44598.144538217595</c:v>
                </c:pt>
                <c:pt idx="5841">
                  <c:v>44598.213207546294</c:v>
                </c:pt>
                <c:pt idx="5842">
                  <c:v>44598.281877210648</c:v>
                </c:pt>
                <c:pt idx="5843">
                  <c:v>44598.350547395836</c:v>
                </c:pt>
                <c:pt idx="5844">
                  <c:v>44598.419217025461</c:v>
                </c:pt>
                <c:pt idx="5845">
                  <c:v>44598.487886273149</c:v>
                </c:pt>
                <c:pt idx="5846">
                  <c:v>44598.556555300929</c:v>
                </c:pt>
                <c:pt idx="5847">
                  <c:v>44598.625224247684</c:v>
                </c:pt>
                <c:pt idx="5848">
                  <c:v>44598.693893263888</c:v>
                </c:pt>
                <c:pt idx="5849">
                  <c:v>44598.762562002317</c:v>
                </c:pt>
                <c:pt idx="5850">
                  <c:v>44598.831231365744</c:v>
                </c:pt>
                <c:pt idx="5851">
                  <c:v>44598.899900983793</c:v>
                </c:pt>
                <c:pt idx="5852">
                  <c:v>44598.968570231482</c:v>
                </c:pt>
                <c:pt idx="5853">
                  <c:v>44599.037239421297</c:v>
                </c:pt>
                <c:pt idx="5854">
                  <c:v>44599.105908148151</c:v>
                </c:pt>
                <c:pt idx="5855">
                  <c:v>44599.174577210651</c:v>
                </c:pt>
                <c:pt idx="5856">
                  <c:v>44599.243246840277</c:v>
                </c:pt>
                <c:pt idx="5857">
                  <c:v>44599.311916805556</c:v>
                </c:pt>
                <c:pt idx="5858">
                  <c:v>44599.380586898151</c:v>
                </c:pt>
                <c:pt idx="5859">
                  <c:v>44599.449256400461</c:v>
                </c:pt>
                <c:pt idx="5860">
                  <c:v>44599.517925509259</c:v>
                </c:pt>
                <c:pt idx="5861">
                  <c:v>44599.586594525463</c:v>
                </c:pt>
                <c:pt idx="5862">
                  <c:v>44599.655263564811</c:v>
                </c:pt>
                <c:pt idx="5863">
                  <c:v>44599.723932569446</c:v>
                </c:pt>
                <c:pt idx="5864">
                  <c:v>44599.792601342589</c:v>
                </c:pt>
                <c:pt idx="5865">
                  <c:v>44599.861270972222</c:v>
                </c:pt>
                <c:pt idx="5866">
                  <c:v>44599.929940405091</c:v>
                </c:pt>
                <c:pt idx="5867">
                  <c:v>44599.9986096875</c:v>
                </c:pt>
                <c:pt idx="5868">
                  <c:v>44600.067278819442</c:v>
                </c:pt>
                <c:pt idx="5869">
                  <c:v>44600.135947407405</c:v>
                </c:pt>
                <c:pt idx="5870">
                  <c:v>44600.204616608797</c:v>
                </c:pt>
                <c:pt idx="5871">
                  <c:v>44600.273286226853</c:v>
                </c:pt>
                <c:pt idx="5872">
                  <c:v>44600.341956400465</c:v>
                </c:pt>
                <c:pt idx="5873">
                  <c:v>44600.410626076387</c:v>
                </c:pt>
                <c:pt idx="5874">
                  <c:v>44600.479295335645</c:v>
                </c:pt>
                <c:pt idx="5875">
                  <c:v>44600.547964317127</c:v>
                </c:pt>
                <c:pt idx="5876">
                  <c:v>44600.616633206017</c:v>
                </c:pt>
                <c:pt idx="5877">
                  <c:v>44600.685302164355</c:v>
                </c:pt>
                <c:pt idx="5878">
                  <c:v>44600.753970891201</c:v>
                </c:pt>
                <c:pt idx="5879">
                  <c:v>44600.822640092592</c:v>
                </c:pt>
                <c:pt idx="5880">
                  <c:v>44600.891309722225</c:v>
                </c:pt>
                <c:pt idx="5881">
                  <c:v>44600.959978935185</c:v>
                </c:pt>
                <c:pt idx="5882">
                  <c:v>44601.028648055559</c:v>
                </c:pt>
                <c:pt idx="5883">
                  <c:v>44601.097316840278</c:v>
                </c:pt>
                <c:pt idx="5884">
                  <c:v>44601.165985763888</c:v>
                </c:pt>
                <c:pt idx="5885">
                  <c:v>44601.234655277774</c:v>
                </c:pt>
                <c:pt idx="5886">
                  <c:v>44601.303325069443</c:v>
                </c:pt>
                <c:pt idx="5887">
                  <c:v>44601.371995150461</c:v>
                </c:pt>
                <c:pt idx="5888">
                  <c:v>44601.440664652779</c:v>
                </c:pt>
                <c:pt idx="5889">
                  <c:v>44601.509333738424</c:v>
                </c:pt>
                <c:pt idx="5890">
                  <c:v>44601.578002743059</c:v>
                </c:pt>
                <c:pt idx="5891">
                  <c:v>44601.646671712966</c:v>
                </c:pt>
                <c:pt idx="5892">
                  <c:v>44601.715340706018</c:v>
                </c:pt>
                <c:pt idx="5893">
                  <c:v>44601.784009386574</c:v>
                </c:pt>
                <c:pt idx="5894">
                  <c:v>44601.852678900461</c:v>
                </c:pt>
                <c:pt idx="5895">
                  <c:v>44601.921348333337</c:v>
                </c:pt>
                <c:pt idx="5896">
                  <c:v>44601.990017581018</c:v>
                </c:pt>
                <c:pt idx="5897">
                  <c:v>44602.058686736113</c:v>
                </c:pt>
                <c:pt idx="5898">
                  <c:v>44602.127355266202</c:v>
                </c:pt>
                <c:pt idx="5899">
                  <c:v>44602.196024375</c:v>
                </c:pt>
                <c:pt idx="5900">
                  <c:v>44602.26469398148</c:v>
                </c:pt>
                <c:pt idx="5901">
                  <c:v>44602.33336409722</c:v>
                </c:pt>
                <c:pt idx="5902">
                  <c:v>44602.402033865743</c:v>
                </c:pt>
                <c:pt idx="5903">
                  <c:v>44602.470703148145</c:v>
                </c:pt>
                <c:pt idx="5904">
                  <c:v>44602.539372106483</c:v>
                </c:pt>
                <c:pt idx="5905">
                  <c:v>44602.60804097222</c:v>
                </c:pt>
                <c:pt idx="5906">
                  <c:v>44602.67670989583</c:v>
                </c:pt>
                <c:pt idx="5907">
                  <c:v>44602.745378634259</c:v>
                </c:pt>
                <c:pt idx="5908">
                  <c:v>44602.814047650463</c:v>
                </c:pt>
                <c:pt idx="5909">
                  <c:v>44602.882717280096</c:v>
                </c:pt>
                <c:pt idx="5910">
                  <c:v>44602.951386493056</c:v>
                </c:pt>
                <c:pt idx="5911">
                  <c:v>44603.020055590277</c:v>
                </c:pt>
                <c:pt idx="5912">
                  <c:v>44603.088724421294</c:v>
                </c:pt>
                <c:pt idx="5913">
                  <c:v>44603.157393171299</c:v>
                </c:pt>
                <c:pt idx="5914">
                  <c:v>44603.226062557871</c:v>
                </c:pt>
                <c:pt idx="5915">
                  <c:v>44603.294732199072</c:v>
                </c:pt>
                <c:pt idx="5916">
                  <c:v>44603.36340224537</c:v>
                </c:pt>
                <c:pt idx="5917">
                  <c:v>44603.432071712959</c:v>
                </c:pt>
                <c:pt idx="5918">
                  <c:v>44603.500740787036</c:v>
                </c:pt>
                <c:pt idx="5919">
                  <c:v>44603.569409745367</c:v>
                </c:pt>
                <c:pt idx="5920">
                  <c:v>44603.638078622687</c:v>
                </c:pt>
                <c:pt idx="5921">
                  <c:v>44603.706747581018</c:v>
                </c:pt>
                <c:pt idx="5922">
                  <c:v>44603.775416192133</c:v>
                </c:pt>
                <c:pt idx="5923">
                  <c:v>44603.844085567129</c:v>
                </c:pt>
                <c:pt idx="5924">
                  <c:v>44603.912755011574</c:v>
                </c:pt>
                <c:pt idx="5925">
                  <c:v>44603.981424189813</c:v>
                </c:pt>
                <c:pt idx="5926">
                  <c:v>44604.050093298611</c:v>
                </c:pt>
                <c:pt idx="5927">
                  <c:v>44604.1187618287</c:v>
                </c:pt>
                <c:pt idx="5928">
                  <c:v>44604.187430844904</c:v>
                </c:pt>
                <c:pt idx="5929">
                  <c:v>44604.256100416664</c:v>
                </c:pt>
                <c:pt idx="5930">
                  <c:v>44604.32477042824</c:v>
                </c:pt>
                <c:pt idx="5931">
                  <c:v>44604.39344028935</c:v>
                </c:pt>
                <c:pt idx="5932">
                  <c:v>44604.46210960648</c:v>
                </c:pt>
                <c:pt idx="5933">
                  <c:v>44604.530778553242</c:v>
                </c:pt>
                <c:pt idx="5934">
                  <c:v>44604.599447395834</c:v>
                </c:pt>
                <c:pt idx="5935">
                  <c:v>44604.6681162963</c:v>
                </c:pt>
                <c:pt idx="5936">
                  <c:v>44604.736785081019</c:v>
                </c:pt>
                <c:pt idx="5937">
                  <c:v>44604.805453923611</c:v>
                </c:pt>
                <c:pt idx="5938">
                  <c:v>44604.874123506946</c:v>
                </c:pt>
                <c:pt idx="5939">
                  <c:v>44604.942792743059</c:v>
                </c:pt>
                <c:pt idx="5940">
                  <c:v>44605.01146184028</c:v>
                </c:pt>
                <c:pt idx="5941">
                  <c:v>44605.080130717593</c:v>
                </c:pt>
                <c:pt idx="5942">
                  <c:v>44605.148799305556</c:v>
                </c:pt>
                <c:pt idx="5943">
                  <c:v>44605.217468530092</c:v>
                </c:pt>
                <c:pt idx="5944">
                  <c:v>44605.286138055555</c:v>
                </c:pt>
                <c:pt idx="5945">
                  <c:v>44605.3548080787</c:v>
                </c:pt>
                <c:pt idx="5946">
                  <c:v>44605.423477534721</c:v>
                </c:pt>
                <c:pt idx="5947">
                  <c:v>44605.492146597222</c:v>
                </c:pt>
                <c:pt idx="5948">
                  <c:v>44605.560815486111</c:v>
                </c:pt>
                <c:pt idx="5949">
                  <c:v>44605.629484293982</c:v>
                </c:pt>
                <c:pt idx="5950">
                  <c:v>44605.698153171295</c:v>
                </c:pt>
                <c:pt idx="5951">
                  <c:v>44605.766821747682</c:v>
                </c:pt>
                <c:pt idx="5952">
                  <c:v>44605.83549099537</c:v>
                </c:pt>
                <c:pt idx="5953">
                  <c:v>44605.904160439815</c:v>
                </c:pt>
                <c:pt idx="5954">
                  <c:v>44605.972829537037</c:v>
                </c:pt>
                <c:pt idx="5955">
                  <c:v>44606.041498587962</c:v>
                </c:pt>
                <c:pt idx="5956">
                  <c:v>44606.110167141203</c:v>
                </c:pt>
                <c:pt idx="5957">
                  <c:v>44606.178836076389</c:v>
                </c:pt>
                <c:pt idx="5958">
                  <c:v>44606.247505567131</c:v>
                </c:pt>
                <c:pt idx="5959">
                  <c:v>44606.316175451386</c:v>
                </c:pt>
                <c:pt idx="5960">
                  <c:v>44606.384845370369</c:v>
                </c:pt>
                <c:pt idx="5961">
                  <c:v>44606.453514710651</c:v>
                </c:pt>
                <c:pt idx="5962">
                  <c:v>44606.522183645837</c:v>
                </c:pt>
                <c:pt idx="5963">
                  <c:v>44606.590852488429</c:v>
                </c:pt>
                <c:pt idx="5964">
                  <c:v>44606.659521377318</c:v>
                </c:pt>
                <c:pt idx="5965">
                  <c:v>44606.728190196758</c:v>
                </c:pt>
                <c:pt idx="5966">
                  <c:v>44606.796858877315</c:v>
                </c:pt>
                <c:pt idx="5967">
                  <c:v>44606.865528379632</c:v>
                </c:pt>
                <c:pt idx="5968">
                  <c:v>44606.93419763889</c:v>
                </c:pt>
                <c:pt idx="5969">
                  <c:v>44607.002866759256</c:v>
                </c:pt>
                <c:pt idx="5970">
                  <c:v>44607.071535706018</c:v>
                </c:pt>
                <c:pt idx="5971">
                  <c:v>44607.140204166666</c:v>
                </c:pt>
                <c:pt idx="5972">
                  <c:v>44607.208873252312</c:v>
                </c:pt>
                <c:pt idx="5973">
                  <c:v>44607.277542731485</c:v>
                </c:pt>
                <c:pt idx="5974">
                  <c:v>44607.346212743054</c:v>
                </c:pt>
                <c:pt idx="5975">
                  <c:v>44607.41488222222</c:v>
                </c:pt>
                <c:pt idx="5976">
                  <c:v>44607.483551296296</c:v>
                </c:pt>
                <c:pt idx="5977">
                  <c:v>44607.552220127312</c:v>
                </c:pt>
                <c:pt idx="5978">
                  <c:v>44607.620888888887</c:v>
                </c:pt>
                <c:pt idx="5979">
                  <c:v>44607.689557708334</c:v>
                </c:pt>
                <c:pt idx="5980">
                  <c:v>44607.758226261576</c:v>
                </c:pt>
                <c:pt idx="5981">
                  <c:v>44607.826895381942</c:v>
                </c:pt>
                <c:pt idx="5982">
                  <c:v>44607.895564849539</c:v>
                </c:pt>
                <c:pt idx="5983">
                  <c:v>44607.964233900464</c:v>
                </c:pt>
                <c:pt idx="5984">
                  <c:v>44608.032902893516</c:v>
                </c:pt>
                <c:pt idx="5985">
                  <c:v>44608.101571481478</c:v>
                </c:pt>
                <c:pt idx="5986">
                  <c:v>44608.170240312502</c:v>
                </c:pt>
                <c:pt idx="5987">
                  <c:v>44608.238909722226</c:v>
                </c:pt>
                <c:pt idx="5988">
                  <c:v>44608.307579444445</c:v>
                </c:pt>
                <c:pt idx="5989">
                  <c:v>44608.376249374996</c:v>
                </c:pt>
                <c:pt idx="5990">
                  <c:v>44608.444918715279</c:v>
                </c:pt>
                <c:pt idx="5991">
                  <c:v>44608.513587650465</c:v>
                </c:pt>
                <c:pt idx="5992">
                  <c:v>44608.582256504633</c:v>
                </c:pt>
                <c:pt idx="5993">
                  <c:v>44608.650925347225</c:v>
                </c:pt>
                <c:pt idx="5994">
                  <c:v>44608.719594189817</c:v>
                </c:pt>
                <c:pt idx="5995">
                  <c:v>44608.788262754628</c:v>
                </c:pt>
                <c:pt idx="5996">
                  <c:v>44608.856932164352</c:v>
                </c:pt>
                <c:pt idx="5997">
                  <c:v>44608.925601446761</c:v>
                </c:pt>
                <c:pt idx="5998">
                  <c:v>44608.994270555559</c:v>
                </c:pt>
                <c:pt idx="5999">
                  <c:v>44609.062939537034</c:v>
                </c:pt>
                <c:pt idx="6000">
                  <c:v>44609.131607939817</c:v>
                </c:pt>
                <c:pt idx="6001">
                  <c:v>44609.2002769213</c:v>
                </c:pt>
                <c:pt idx="6002">
                  <c:v>44609.268946377313</c:v>
                </c:pt>
                <c:pt idx="6003">
                  <c:v>44609.337616377314</c:v>
                </c:pt>
                <c:pt idx="6004">
                  <c:v>44609.406285937497</c:v>
                </c:pt>
                <c:pt idx="6005">
                  <c:v>44609.474955057871</c:v>
                </c:pt>
                <c:pt idx="6006">
                  <c:v>44609.543623854166</c:v>
                </c:pt>
                <c:pt idx="6007">
                  <c:v>44609.61229258102</c:v>
                </c:pt>
                <c:pt idx="6008">
                  <c:v>44609.68096135417</c:v>
                </c:pt>
                <c:pt idx="6009">
                  <c:v>44609.749629930557</c:v>
                </c:pt>
                <c:pt idx="6010">
                  <c:v>44609.818298888888</c:v>
                </c:pt>
                <c:pt idx="6011">
                  <c:v>44609.886968368053</c:v>
                </c:pt>
                <c:pt idx="6012">
                  <c:v>44609.955637418978</c:v>
                </c:pt>
                <c:pt idx="6013">
                  <c:v>44610.02430636574</c:v>
                </c:pt>
                <c:pt idx="6014">
                  <c:v>44610.092975011576</c:v>
                </c:pt>
                <c:pt idx="6015">
                  <c:v>44610.161643703701</c:v>
                </c:pt>
                <c:pt idx="6016">
                  <c:v>44610.230312997686</c:v>
                </c:pt>
                <c:pt idx="6017">
                  <c:v>44610.29898255787</c:v>
                </c:pt>
                <c:pt idx="6018">
                  <c:v>44610.367652465276</c:v>
                </c:pt>
                <c:pt idx="6019">
                  <c:v>44610.436321793983</c:v>
                </c:pt>
                <c:pt idx="6020">
                  <c:v>44610.504990717593</c:v>
                </c:pt>
                <c:pt idx="6021">
                  <c:v>44610.573659548609</c:v>
                </c:pt>
                <c:pt idx="6022">
                  <c:v>44610.642328321759</c:v>
                </c:pt>
                <c:pt idx="6023">
                  <c:v>44610.710997141206</c:v>
                </c:pt>
                <c:pt idx="6024">
                  <c:v>44610.779665624999</c:v>
                </c:pt>
                <c:pt idx="6025">
                  <c:v>44610.848334918985</c:v>
                </c:pt>
                <c:pt idx="6026">
                  <c:v>44610.917004189818</c:v>
                </c:pt>
                <c:pt idx="6027">
                  <c:v>44610.985673252311</c:v>
                </c:pt>
                <c:pt idx="6028">
                  <c:v>44611.054342233794</c:v>
                </c:pt>
                <c:pt idx="6029">
                  <c:v>44611.123010601848</c:v>
                </c:pt>
                <c:pt idx="6030">
                  <c:v>44611.19167951389</c:v>
                </c:pt>
                <c:pt idx="6031">
                  <c:v>44611.260348946758</c:v>
                </c:pt>
                <c:pt idx="6032">
                  <c:v>44611.329018865741</c:v>
                </c:pt>
                <c:pt idx="6033">
                  <c:v>44611.397688530094</c:v>
                </c:pt>
                <c:pt idx="6034">
                  <c:v>44611.466357673613</c:v>
                </c:pt>
                <c:pt idx="6035">
                  <c:v>44611.535026469908</c:v>
                </c:pt>
                <c:pt idx="6036">
                  <c:v>44611.603695162034</c:v>
                </c:pt>
                <c:pt idx="6037">
                  <c:v>44611.672363912039</c:v>
                </c:pt>
                <c:pt idx="6038">
                  <c:v>44611.741032523147</c:v>
                </c:pt>
                <c:pt idx="6039">
                  <c:v>44611.809701284721</c:v>
                </c:pt>
                <c:pt idx="6040">
                  <c:v>44611.878370740742</c:v>
                </c:pt>
                <c:pt idx="6041">
                  <c:v>44611.947039814811</c:v>
                </c:pt>
                <c:pt idx="6042">
                  <c:v>44612.015708738429</c:v>
                </c:pt>
                <c:pt idx="6043">
                  <c:v>44612.084377430554</c:v>
                </c:pt>
                <c:pt idx="6044">
                  <c:v>44612.153045949075</c:v>
                </c:pt>
                <c:pt idx="6045">
                  <c:v>44612.221715092594</c:v>
                </c:pt>
                <c:pt idx="6046">
                  <c:v>44612.290384513886</c:v>
                </c:pt>
                <c:pt idx="6047">
                  <c:v>44612.359054386572</c:v>
                </c:pt>
                <c:pt idx="6048">
                  <c:v>44612.427723680557</c:v>
                </c:pt>
                <c:pt idx="6049">
                  <c:v>44612.496392581015</c:v>
                </c:pt>
                <c:pt idx="6050">
                  <c:v>44612.56506134259</c:v>
                </c:pt>
                <c:pt idx="6051">
                  <c:v>44612.633730034722</c:v>
                </c:pt>
                <c:pt idx="6052">
                  <c:v>44612.702398784721</c:v>
                </c:pt>
                <c:pt idx="6053">
                  <c:v>44612.771067210648</c:v>
                </c:pt>
                <c:pt idx="6054">
                  <c:v>44612.839736365742</c:v>
                </c:pt>
                <c:pt idx="6055">
                  <c:v>44612.908405636575</c:v>
                </c:pt>
                <c:pt idx="6056">
                  <c:v>44612.977074606482</c:v>
                </c:pt>
                <c:pt idx="6057">
                  <c:v>44613.045743530092</c:v>
                </c:pt>
                <c:pt idx="6058">
                  <c:v>44613.114411898146</c:v>
                </c:pt>
                <c:pt idx="6059">
                  <c:v>44613.183080717594</c:v>
                </c:pt>
                <c:pt idx="6060">
                  <c:v>44613.251750081021</c:v>
                </c:pt>
                <c:pt idx="6061">
                  <c:v>44613.320419872682</c:v>
                </c:pt>
                <c:pt idx="6062">
                  <c:v>44613.389089606484</c:v>
                </c:pt>
                <c:pt idx="6063">
                  <c:v>44613.457758761571</c:v>
                </c:pt>
                <c:pt idx="6064">
                  <c:v>44613.526427534722</c:v>
                </c:pt>
                <c:pt idx="6065">
                  <c:v>44613.595096215278</c:v>
                </c:pt>
                <c:pt idx="6066">
                  <c:v>44613.663764942132</c:v>
                </c:pt>
                <c:pt idx="6067">
                  <c:v>44613.732433576391</c:v>
                </c:pt>
                <c:pt idx="6068">
                  <c:v>44613.801102152778</c:v>
                </c:pt>
                <c:pt idx="6069">
                  <c:v>44613.86977153935</c:v>
                </c:pt>
                <c:pt idx="6070">
                  <c:v>44613.938440613427</c:v>
                </c:pt>
                <c:pt idx="6071">
                  <c:v>44614.007109548613</c:v>
                </c:pt>
                <c:pt idx="6072">
                  <c:v>44614.075778287035</c:v>
                </c:pt>
                <c:pt idx="6073">
                  <c:v>44614.144446631944</c:v>
                </c:pt>
                <c:pt idx="6074">
                  <c:v>44614.213115613427</c:v>
                </c:pt>
                <c:pt idx="6075">
                  <c:v>44614.281784930557</c:v>
                </c:pt>
                <c:pt idx="6076">
                  <c:v>44614.350454780091</c:v>
                </c:pt>
                <c:pt idx="6077">
                  <c:v>44614.4191240625</c:v>
                </c:pt>
                <c:pt idx="6078">
                  <c:v>44614.48779295139</c:v>
                </c:pt>
                <c:pt idx="6079">
                  <c:v>44614.556461631946</c:v>
                </c:pt>
                <c:pt idx="6080">
                  <c:v>44614.625130231485</c:v>
                </c:pt>
                <c:pt idx="6081">
                  <c:v>44614.693798900465</c:v>
                </c:pt>
                <c:pt idx="6082">
                  <c:v>44614.762467291665</c:v>
                </c:pt>
                <c:pt idx="6083">
                  <c:v>44614.8311362963</c:v>
                </c:pt>
                <c:pt idx="6084">
                  <c:v>44614.899805578701</c:v>
                </c:pt>
                <c:pt idx="6085">
                  <c:v>44614.968474467591</c:v>
                </c:pt>
                <c:pt idx="6086">
                  <c:v>44615.037143310183</c:v>
                </c:pt>
                <c:pt idx="6087">
                  <c:v>44615.105811689813</c:v>
                </c:pt>
                <c:pt idx="6088">
                  <c:v>44615.174480393522</c:v>
                </c:pt>
                <c:pt idx="6089">
                  <c:v>44615.243149675924</c:v>
                </c:pt>
                <c:pt idx="6090">
                  <c:v>44615.311819282404</c:v>
                </c:pt>
                <c:pt idx="6091">
                  <c:v>44615.380489027775</c:v>
                </c:pt>
                <c:pt idx="6092">
                  <c:v>44615.44915818287</c:v>
                </c:pt>
                <c:pt idx="6093">
                  <c:v>44615.517826944444</c:v>
                </c:pt>
                <c:pt idx="6094">
                  <c:v>44615.586495613425</c:v>
                </c:pt>
                <c:pt idx="6095">
                  <c:v>44615.655164293981</c:v>
                </c:pt>
                <c:pt idx="6096">
                  <c:v>44615.723832939817</c:v>
                </c:pt>
                <c:pt idx="6097">
                  <c:v>44615.792501365744</c:v>
                </c:pt>
                <c:pt idx="6098">
                  <c:v>44615.861170636577</c:v>
                </c:pt>
                <c:pt idx="6099">
                  <c:v>44615.929839722223</c:v>
                </c:pt>
                <c:pt idx="6100">
                  <c:v>44615.998509201389</c:v>
                </c:pt>
                <c:pt idx="6101">
                  <c:v>44616.067178900463</c:v>
                </c:pt>
                <c:pt idx="6102">
                  <c:v>44616.135848032405</c:v>
                </c:pt>
                <c:pt idx="6103">
                  <c:v>44616.204517789352</c:v>
                </c:pt>
                <c:pt idx="6104">
                  <c:v>44616.273187962965</c:v>
                </c:pt>
                <c:pt idx="6105">
                  <c:v>44616.341858692133</c:v>
                </c:pt>
                <c:pt idx="6106">
                  <c:v>44616.41052892361</c:v>
                </c:pt>
                <c:pt idx="6107">
                  <c:v>44616.479198738423</c:v>
                </c:pt>
                <c:pt idx="6108">
                  <c:v>44616.547868263886</c:v>
                </c:pt>
                <c:pt idx="6109">
                  <c:v>44616.616537719907</c:v>
                </c:pt>
                <c:pt idx="6110">
                  <c:v>44616.685207233793</c:v>
                </c:pt>
                <c:pt idx="6111">
                  <c:v>44616.753876504627</c:v>
                </c:pt>
                <c:pt idx="6112">
                  <c:v>44616.822546249998</c:v>
                </c:pt>
                <c:pt idx="6113">
                  <c:v>44616.891216446762</c:v>
                </c:pt>
                <c:pt idx="6114">
                  <c:v>44616.959886215278</c:v>
                </c:pt>
                <c:pt idx="6115">
                  <c:v>44617.0285558912</c:v>
                </c:pt>
                <c:pt idx="6116">
                  <c:v>44617.097225219906</c:v>
                </c:pt>
                <c:pt idx="6117">
                  <c:v>44617.165894687503</c:v>
                </c:pt>
                <c:pt idx="6118">
                  <c:v>44617.234564756945</c:v>
                </c:pt>
                <c:pt idx="6119">
                  <c:v>44617.303235104169</c:v>
                </c:pt>
                <c:pt idx="6120">
                  <c:v>44617.371905740743</c:v>
                </c:pt>
                <c:pt idx="6121">
                  <c:v>44617.440575787034</c:v>
                </c:pt>
                <c:pt idx="6122">
                  <c:v>44617.509245428242</c:v>
                </c:pt>
                <c:pt idx="6123">
                  <c:v>44617.577914988426</c:v>
                </c:pt>
                <c:pt idx="6124">
                  <c:v>44617.646584502312</c:v>
                </c:pt>
                <c:pt idx="6125">
                  <c:v>44617.715254050927</c:v>
                </c:pt>
                <c:pt idx="6126">
                  <c:v>44617.783923287039</c:v>
                </c:pt>
                <c:pt idx="6127">
                  <c:v>44617.852593333337</c:v>
                </c:pt>
                <c:pt idx="6128">
                  <c:v>44617.921263321761</c:v>
                </c:pt>
                <c:pt idx="6129">
                  <c:v>44617.989933124998</c:v>
                </c:pt>
                <c:pt idx="6130">
                  <c:v>44618.058602824072</c:v>
                </c:pt>
                <c:pt idx="6131">
                  <c:v>44618.127271909725</c:v>
                </c:pt>
                <c:pt idx="6132">
                  <c:v>44618.195941562502</c:v>
                </c:pt>
                <c:pt idx="6133">
                  <c:v>44618.264611724539</c:v>
                </c:pt>
                <c:pt idx="6134">
                  <c:v>44618.333282395834</c:v>
                </c:pt>
                <c:pt idx="6135">
                  <c:v>44618.401952719905</c:v>
                </c:pt>
                <c:pt idx="6136">
                  <c:v>44618.470622546294</c:v>
                </c:pt>
                <c:pt idx="6137">
                  <c:v>44618.539292060188</c:v>
                </c:pt>
                <c:pt idx="6138">
                  <c:v>44618.607961469905</c:v>
                </c:pt>
                <c:pt idx="6139">
                  <c:v>44618.676630937502</c:v>
                </c:pt>
                <c:pt idx="6140">
                  <c:v>44618.74530023148</c:v>
                </c:pt>
                <c:pt idx="6141">
                  <c:v>44618.813969803239</c:v>
                </c:pt>
                <c:pt idx="6142">
                  <c:v>44618.882639976851</c:v>
                </c:pt>
                <c:pt idx="6143">
                  <c:v>44618.951309745367</c:v>
                </c:pt>
                <c:pt idx="6144">
                  <c:v>44619.019979386576</c:v>
                </c:pt>
                <c:pt idx="6145">
                  <c:v>44619.088648761572</c:v>
                </c:pt>
                <c:pt idx="6146">
                  <c:v>44619.157318067133</c:v>
                </c:pt>
                <c:pt idx="6147">
                  <c:v>44619.225987997685</c:v>
                </c:pt>
                <c:pt idx="6148">
                  <c:v>44619.294658194442</c:v>
                </c:pt>
                <c:pt idx="6149">
                  <c:v>44619.363328796295</c:v>
                </c:pt>
                <c:pt idx="6150">
                  <c:v>44619.431998807871</c:v>
                </c:pt>
                <c:pt idx="6151">
                  <c:v>44619.500668437497</c:v>
                </c:pt>
                <c:pt idx="6152">
                  <c:v>44619.569337939814</c:v>
                </c:pt>
                <c:pt idx="6153">
                  <c:v>44619.638007372683</c:v>
                </c:pt>
                <c:pt idx="6154">
                  <c:v>44619.706676875001</c:v>
                </c:pt>
                <c:pt idx="6155">
                  <c:v>44619.775346030096</c:v>
                </c:pt>
                <c:pt idx="6156">
                  <c:v>44619.844015960647</c:v>
                </c:pt>
                <c:pt idx="6157">
                  <c:v>44619.912685949072</c:v>
                </c:pt>
                <c:pt idx="6158">
                  <c:v>44619.981355682874</c:v>
                </c:pt>
                <c:pt idx="6159">
                  <c:v>44620.05002534722</c:v>
                </c:pt>
                <c:pt idx="6160">
                  <c:v>44620.118694421297</c:v>
                </c:pt>
                <c:pt idx="6161">
                  <c:v>44620.187363993056</c:v>
                </c:pt>
                <c:pt idx="6162">
                  <c:v>44620.256034108796</c:v>
                </c:pt>
                <c:pt idx="6163">
                  <c:v>44620.324704675928</c:v>
                </c:pt>
                <c:pt idx="6164">
                  <c:v>44620.393375092593</c:v>
                </c:pt>
                <c:pt idx="6165">
                  <c:v>44620.462044953703</c:v>
                </c:pt>
                <c:pt idx="6166">
                  <c:v>44620.530714456021</c:v>
                </c:pt>
                <c:pt idx="6167">
                  <c:v>44620.599383842593</c:v>
                </c:pt>
                <c:pt idx="6168">
                  <c:v>44620.668053298614</c:v>
                </c:pt>
                <c:pt idx="6169">
                  <c:v>44620.736722627313</c:v>
                </c:pt>
                <c:pt idx="6170">
                  <c:v>44620.805392025461</c:v>
                </c:pt>
                <c:pt idx="6171">
                  <c:v>44620.874062152776</c:v>
                </c:pt>
                <c:pt idx="6172">
                  <c:v>44620.942731944444</c:v>
                </c:pt>
                <c:pt idx="6173">
                  <c:v>44621.011401585645</c:v>
                </c:pt>
                <c:pt idx="6174">
                  <c:v>44621.080071018521</c:v>
                </c:pt>
                <c:pt idx="6175">
                  <c:v>44621.14874016204</c:v>
                </c:pt>
                <c:pt idx="6176">
                  <c:v>44621.217409942132</c:v>
                </c:pt>
                <c:pt idx="6177">
                  <c:v>44621.286080011574</c:v>
                </c:pt>
                <c:pt idx="6178">
                  <c:v>44621.354750590275</c:v>
                </c:pt>
                <c:pt idx="6179">
                  <c:v>44621.423420590276</c:v>
                </c:pt>
                <c:pt idx="6180">
                  <c:v>44621.492090208332</c:v>
                </c:pt>
                <c:pt idx="6181">
                  <c:v>44621.560759641201</c:v>
                </c:pt>
                <c:pt idx="6182">
                  <c:v>44621.629429004628</c:v>
                </c:pt>
                <c:pt idx="6183">
                  <c:v>44621.698098437497</c:v>
                </c:pt>
                <c:pt idx="6184">
                  <c:v>44621.76676755787</c:v>
                </c:pt>
                <c:pt idx="6185">
                  <c:v>44621.835437361115</c:v>
                </c:pt>
                <c:pt idx="6186">
                  <c:v>44621.904107349539</c:v>
                </c:pt>
                <c:pt idx="6187">
                  <c:v>44621.972777002316</c:v>
                </c:pt>
                <c:pt idx="6188">
                  <c:v>44622.041446608797</c:v>
                </c:pt>
                <c:pt idx="6189">
                  <c:v>44622.110115706018</c:v>
                </c:pt>
                <c:pt idx="6190">
                  <c:v>44622.178785185184</c:v>
                </c:pt>
                <c:pt idx="6191">
                  <c:v>44622.247455231482</c:v>
                </c:pt>
                <c:pt idx="6192">
                  <c:v>44622.316125659723</c:v>
                </c:pt>
                <c:pt idx="6193">
                  <c:v>44622.384796134262</c:v>
                </c:pt>
                <c:pt idx="6194">
                  <c:v>44622.453466018516</c:v>
                </c:pt>
                <c:pt idx="6195">
                  <c:v>44622.522135497682</c:v>
                </c:pt>
                <c:pt idx="6196">
                  <c:v>44622.59080489583</c:v>
                </c:pt>
                <c:pt idx="6197">
                  <c:v>44622.659474340275</c:v>
                </c:pt>
                <c:pt idx="6198">
                  <c:v>44622.728143703702</c:v>
                </c:pt>
                <c:pt idx="6199">
                  <c:v>44622.796812939814</c:v>
                </c:pt>
                <c:pt idx="6200">
                  <c:v>44622.865482986112</c:v>
                </c:pt>
                <c:pt idx="6201">
                  <c:v>44622.934152800924</c:v>
                </c:pt>
                <c:pt idx="6202">
                  <c:v>44623.002822465278</c:v>
                </c:pt>
                <c:pt idx="6203">
                  <c:v>44623.07149195602</c:v>
                </c:pt>
                <c:pt idx="6204">
                  <c:v>44623.140160960647</c:v>
                </c:pt>
                <c:pt idx="6205">
                  <c:v>44623.208830601849</c:v>
                </c:pt>
                <c:pt idx="6206">
                  <c:v>44623.277500625001</c:v>
                </c:pt>
                <c:pt idx="6207">
                  <c:v>44623.346171180558</c:v>
                </c:pt>
                <c:pt idx="6208">
                  <c:v>44623.414841203703</c:v>
                </c:pt>
                <c:pt idx="6209">
                  <c:v>44623.483510833335</c:v>
                </c:pt>
                <c:pt idx="6210">
                  <c:v>44623.552180208331</c:v>
                </c:pt>
                <c:pt idx="6211">
                  <c:v>44623.620849513885</c:v>
                </c:pt>
                <c:pt idx="6212">
                  <c:v>44623.689518877312</c:v>
                </c:pt>
                <c:pt idx="6213">
                  <c:v>44623.758187974534</c:v>
                </c:pt>
                <c:pt idx="6214">
                  <c:v>44623.826857638887</c:v>
                </c:pt>
                <c:pt idx="6215">
                  <c:v>44623.895527650464</c:v>
                </c:pt>
                <c:pt idx="6216">
                  <c:v>44623.964197245368</c:v>
                </c:pt>
                <c:pt idx="6217">
                  <c:v>44624.032866782407</c:v>
                </c:pt>
                <c:pt idx="6218">
                  <c:v>44624.101535914349</c:v>
                </c:pt>
                <c:pt idx="6219">
                  <c:v>44624.170205289352</c:v>
                </c:pt>
                <c:pt idx="6220">
                  <c:v>44624.238875243056</c:v>
                </c:pt>
                <c:pt idx="6221">
                  <c:v>44624.307545509262</c:v>
                </c:pt>
                <c:pt idx="6222">
                  <c:v>44624.376215983793</c:v>
                </c:pt>
                <c:pt idx="6223">
                  <c:v>44624.444885868055</c:v>
                </c:pt>
                <c:pt idx="6224">
                  <c:v>44624.513555347221</c:v>
                </c:pt>
                <c:pt idx="6225">
                  <c:v>44624.582224745369</c:v>
                </c:pt>
                <c:pt idx="6226">
                  <c:v>44624.650894120372</c:v>
                </c:pt>
                <c:pt idx="6227">
                  <c:v>44624.719563506944</c:v>
                </c:pt>
                <c:pt idx="6228">
                  <c:v>44624.788232604165</c:v>
                </c:pt>
                <c:pt idx="6229">
                  <c:v>44624.856902557869</c:v>
                </c:pt>
                <c:pt idx="6230">
                  <c:v>44624.925572372682</c:v>
                </c:pt>
                <c:pt idx="6231">
                  <c:v>44624.994242025467</c:v>
                </c:pt>
                <c:pt idx="6232">
                  <c:v>44625.062911550929</c:v>
                </c:pt>
                <c:pt idx="6233">
                  <c:v>44625.131580474539</c:v>
                </c:pt>
                <c:pt idx="6234">
                  <c:v>44625.200250000002</c:v>
                </c:pt>
                <c:pt idx="6235">
                  <c:v>44625.268920000002</c:v>
                </c:pt>
                <c:pt idx="6236">
                  <c:v>44625.337590532406</c:v>
                </c:pt>
                <c:pt idx="6237">
                  <c:v>44625.406260636577</c:v>
                </c:pt>
                <c:pt idx="6238">
                  <c:v>44625.474930277778</c:v>
                </c:pt>
                <c:pt idx="6239">
                  <c:v>44625.543599618053</c:v>
                </c:pt>
                <c:pt idx="6240">
                  <c:v>44625.612268877318</c:v>
                </c:pt>
                <c:pt idx="6241">
                  <c:v>44625.680938182872</c:v>
                </c:pt>
                <c:pt idx="6242">
                  <c:v>44625.749607291669</c:v>
                </c:pt>
                <c:pt idx="6243">
                  <c:v>44625.818276782411</c:v>
                </c:pt>
                <c:pt idx="6244">
                  <c:v>44625.88694679398</c:v>
                </c:pt>
                <c:pt idx="6245">
                  <c:v>44625.955616377316</c:v>
                </c:pt>
                <c:pt idx="6246">
                  <c:v>44626.024285856482</c:v>
                </c:pt>
                <c:pt idx="6247">
                  <c:v>44626.092955034721</c:v>
                </c:pt>
                <c:pt idx="6248">
                  <c:v>44626.161624247688</c:v>
                </c:pt>
                <c:pt idx="6249">
                  <c:v>44626.230294074077</c:v>
                </c:pt>
                <c:pt idx="6250">
                  <c:v>44626.298964166665</c:v>
                </c:pt>
                <c:pt idx="6251">
                  <c:v>44626.367634606482</c:v>
                </c:pt>
                <c:pt idx="6252">
                  <c:v>44626.436304467592</c:v>
                </c:pt>
                <c:pt idx="6253">
                  <c:v>44626.504973923613</c:v>
                </c:pt>
                <c:pt idx="6254">
                  <c:v>44626.573643275464</c:v>
                </c:pt>
                <c:pt idx="6255">
                  <c:v>44626.642312569442</c:v>
                </c:pt>
                <c:pt idx="6256">
                  <c:v>44626.710981921293</c:v>
                </c:pt>
                <c:pt idx="6257">
                  <c:v>44626.779650925928</c:v>
                </c:pt>
                <c:pt idx="6258">
                  <c:v>44626.848320752317</c:v>
                </c:pt>
                <c:pt idx="6259">
                  <c:v>44626.916990555554</c:v>
                </c:pt>
                <c:pt idx="6260">
                  <c:v>44626.985660138889</c:v>
                </c:pt>
                <c:pt idx="6261">
                  <c:v>44627.054329641207</c:v>
                </c:pt>
                <c:pt idx="6262">
                  <c:v>44627.122998541665</c:v>
                </c:pt>
                <c:pt idx="6263">
                  <c:v>44627.191667974534</c:v>
                </c:pt>
                <c:pt idx="6264">
                  <c:v>44627.260337928237</c:v>
                </c:pt>
                <c:pt idx="6265">
                  <c:v>44627.329008368055</c:v>
                </c:pt>
                <c:pt idx="6266">
                  <c:v>44627.397678564812</c:v>
                </c:pt>
                <c:pt idx="6267">
                  <c:v>44627.466348229165</c:v>
                </c:pt>
                <c:pt idx="6268">
                  <c:v>44627.535017546295</c:v>
                </c:pt>
                <c:pt idx="6269">
                  <c:v>44627.603686759256</c:v>
                </c:pt>
                <c:pt idx="6270">
                  <c:v>44627.672356030096</c:v>
                </c:pt>
                <c:pt idx="6271">
                  <c:v>44627.741025150463</c:v>
                </c:pt>
                <c:pt idx="6272">
                  <c:v>44627.809694444448</c:v>
                </c:pt>
                <c:pt idx="6273">
                  <c:v>44627.878364421296</c:v>
                </c:pt>
                <c:pt idx="6274">
                  <c:v>44627.947034004632</c:v>
                </c:pt>
                <c:pt idx="6275">
                  <c:v>44628.015703460645</c:v>
                </c:pt>
                <c:pt idx="6276">
                  <c:v>44628.084372673613</c:v>
                </c:pt>
                <c:pt idx="6277">
                  <c:v>44628.153041701386</c:v>
                </c:pt>
                <c:pt idx="6278">
                  <c:v>44628.221711365739</c:v>
                </c:pt>
                <c:pt idx="6279">
                  <c:v>44628.290381307874</c:v>
                </c:pt>
                <c:pt idx="6280">
                  <c:v>44628.359051701387</c:v>
                </c:pt>
                <c:pt idx="6281">
                  <c:v>44628.427721504631</c:v>
                </c:pt>
                <c:pt idx="6282">
                  <c:v>44628.4963909375</c:v>
                </c:pt>
                <c:pt idx="6283">
                  <c:v>44628.565060208333</c:v>
                </c:pt>
                <c:pt idx="6284">
                  <c:v>44628.633729421294</c:v>
                </c:pt>
                <c:pt idx="6285">
                  <c:v>44628.702398680558</c:v>
                </c:pt>
                <c:pt idx="6286">
                  <c:v>44628.771067627313</c:v>
                </c:pt>
                <c:pt idx="6287">
                  <c:v>44628.839737303242</c:v>
                </c:pt>
                <c:pt idx="6288">
                  <c:v>44628.90840709491</c:v>
                </c:pt>
                <c:pt idx="6289">
                  <c:v>44628.977076585645</c:v>
                </c:pt>
                <c:pt idx="6290">
                  <c:v>44629.045746018521</c:v>
                </c:pt>
                <c:pt idx="6291">
                  <c:v>44629.11441490741</c:v>
                </c:pt>
                <c:pt idx="6292">
                  <c:v>44629.183084236109</c:v>
                </c:pt>
                <c:pt idx="6293">
                  <c:v>44629.251754120371</c:v>
                </c:pt>
                <c:pt idx="6294">
                  <c:v>44629.320424421298</c:v>
                </c:pt>
                <c:pt idx="6295">
                  <c:v>44629.389094664351</c:v>
                </c:pt>
                <c:pt idx="6296">
                  <c:v>44629.457764340281</c:v>
                </c:pt>
                <c:pt idx="6297">
                  <c:v>44629.526433634259</c:v>
                </c:pt>
                <c:pt idx="6298">
                  <c:v>44629.595102824074</c:v>
                </c:pt>
                <c:pt idx="6299">
                  <c:v>44629.663772071763</c:v>
                </c:pt>
                <c:pt idx="6300">
                  <c:v>44629.732441215281</c:v>
                </c:pt>
                <c:pt idx="6301">
                  <c:v>44629.801110312503</c:v>
                </c:pt>
                <c:pt idx="6302">
                  <c:v>44629.869780208333</c:v>
                </c:pt>
                <c:pt idx="6303">
                  <c:v>44629.938449803238</c:v>
                </c:pt>
                <c:pt idx="6304">
                  <c:v>44630.007119247683</c:v>
                </c:pt>
                <c:pt idx="6305">
                  <c:v>44630.075788495371</c:v>
                </c:pt>
                <c:pt idx="6306">
                  <c:v>44630.144457361108</c:v>
                </c:pt>
                <c:pt idx="6307">
                  <c:v>44630.21312685185</c:v>
                </c:pt>
                <c:pt idx="6308">
                  <c:v>44630.281796689815</c:v>
                </c:pt>
                <c:pt idx="6309">
                  <c:v>44630.350467048615</c:v>
                </c:pt>
                <c:pt idx="6310">
                  <c:v>44630.419136840275</c:v>
                </c:pt>
                <c:pt idx="6311">
                  <c:v>44630.487806249999</c:v>
                </c:pt>
                <c:pt idx="6312">
                  <c:v>44630.556475439815</c:v>
                </c:pt>
                <c:pt idx="6313">
                  <c:v>44630.625144560188</c:v>
                </c:pt>
                <c:pt idx="6314">
                  <c:v>44630.693813738428</c:v>
                </c:pt>
                <c:pt idx="6315">
                  <c:v>44630.762482638886</c:v>
                </c:pt>
                <c:pt idx="6316">
                  <c:v>44630.831152164355</c:v>
                </c:pt>
                <c:pt idx="6317">
                  <c:v>44630.899821944447</c:v>
                </c:pt>
                <c:pt idx="6318">
                  <c:v>44630.968491354164</c:v>
                </c:pt>
                <c:pt idx="6319">
                  <c:v>44631.037160706015</c:v>
                </c:pt>
                <c:pt idx="6320">
                  <c:v>44631.10582960648</c:v>
                </c:pt>
                <c:pt idx="6321">
                  <c:v>44631.174498819448</c:v>
                </c:pt>
                <c:pt idx="6322">
                  <c:v>44631.243168611109</c:v>
                </c:pt>
                <c:pt idx="6323">
                  <c:v>44631.311838738424</c:v>
                </c:pt>
                <c:pt idx="6324">
                  <c:v>44631.38050900463</c:v>
                </c:pt>
                <c:pt idx="6325">
                  <c:v>44631.449178668983</c:v>
                </c:pt>
                <c:pt idx="6326">
                  <c:v>44631.517847939816</c:v>
                </c:pt>
                <c:pt idx="6327">
                  <c:v>44631.586517118056</c:v>
                </c:pt>
                <c:pt idx="6328">
                  <c:v>44631.655186319447</c:v>
                </c:pt>
                <c:pt idx="6329">
                  <c:v>44631.723855474535</c:v>
                </c:pt>
                <c:pt idx="6330">
                  <c:v>44631.792524421297</c:v>
                </c:pt>
                <c:pt idx="6331">
                  <c:v>44631.861194201389</c:v>
                </c:pt>
                <c:pt idx="6332">
                  <c:v>44631.929863796293</c:v>
                </c:pt>
                <c:pt idx="6333">
                  <c:v>44631.998533240738</c:v>
                </c:pt>
                <c:pt idx="6334">
                  <c:v>44632.067202534723</c:v>
                </c:pt>
                <c:pt idx="6335">
                  <c:v>44632.135871273145</c:v>
                </c:pt>
                <c:pt idx="6336">
                  <c:v>44632.204540636572</c:v>
                </c:pt>
                <c:pt idx="6337">
                  <c:v>44632.273210416664</c:v>
                </c:pt>
                <c:pt idx="6338">
                  <c:v>44632.341880740743</c:v>
                </c:pt>
                <c:pt idx="6339">
                  <c:v>44632.410550590277</c:v>
                </c:pt>
                <c:pt idx="6340">
                  <c:v>44632.479220000001</c:v>
                </c:pt>
                <c:pt idx="6341">
                  <c:v>44632.547889131944</c:v>
                </c:pt>
                <c:pt idx="6342">
                  <c:v>44632.616558182868</c:v>
                </c:pt>
                <c:pt idx="6343">
                  <c:v>44632.685227303242</c:v>
                </c:pt>
                <c:pt idx="6344">
                  <c:v>44632.753896180555</c:v>
                </c:pt>
                <c:pt idx="6345">
                  <c:v>44632.822565532406</c:v>
                </c:pt>
                <c:pt idx="6346">
                  <c:v>44632.891235324074</c:v>
                </c:pt>
                <c:pt idx="6347">
                  <c:v>44632.959904699077</c:v>
                </c:pt>
                <c:pt idx="6348">
                  <c:v>44633.02857396991</c:v>
                </c:pt>
                <c:pt idx="6349">
                  <c:v>44633.097242905096</c:v>
                </c:pt>
                <c:pt idx="6350">
                  <c:v>44633.165911979166</c:v>
                </c:pt>
                <c:pt idx="6351">
                  <c:v>44633.234581655095</c:v>
                </c:pt>
                <c:pt idx="6352">
                  <c:v>44633.303251608799</c:v>
                </c:pt>
                <c:pt idx="6353">
                  <c:v>44633.371921851853</c:v>
                </c:pt>
                <c:pt idx="6354">
                  <c:v>44633.440591493054</c:v>
                </c:pt>
                <c:pt idx="6355">
                  <c:v>44633.509260740742</c:v>
                </c:pt>
                <c:pt idx="6356">
                  <c:v>44633.577929895837</c:v>
                </c:pt>
                <c:pt idx="6357">
                  <c:v>44633.646599027779</c:v>
                </c:pt>
                <c:pt idx="6358">
                  <c:v>44633.715268171298</c:v>
                </c:pt>
                <c:pt idx="6359">
                  <c:v>44633.783937002314</c:v>
                </c:pt>
                <c:pt idx="6360">
                  <c:v>44633.852606655091</c:v>
                </c:pt>
                <c:pt idx="6361">
                  <c:v>44633.921276250003</c:v>
                </c:pt>
                <c:pt idx="6362">
                  <c:v>44633.98994565972</c:v>
                </c:pt>
                <c:pt idx="6363">
                  <c:v>44634.058614953705</c:v>
                </c:pt>
                <c:pt idx="6364">
                  <c:v>44634.127283634261</c:v>
                </c:pt>
                <c:pt idx="6365">
                  <c:v>44634.195952893519</c:v>
                </c:pt>
                <c:pt idx="6366">
                  <c:v>44634.264622650466</c:v>
                </c:pt>
                <c:pt idx="6367">
                  <c:v>44634.333292928241</c:v>
                </c:pt>
                <c:pt idx="6368">
                  <c:v>44634.401962847223</c:v>
                </c:pt>
                <c:pt idx="6369">
                  <c:v>44634.470632280092</c:v>
                </c:pt>
                <c:pt idx="6370">
                  <c:v>44634.53930138889</c:v>
                </c:pt>
                <c:pt idx="6371">
                  <c:v>44634.607970393517</c:v>
                </c:pt>
                <c:pt idx="6372">
                  <c:v>44634.676639467594</c:v>
                </c:pt>
                <c:pt idx="6373">
                  <c:v>44634.745308356483</c:v>
                </c:pt>
                <c:pt idx="6374">
                  <c:v>44634.813977534723</c:v>
                </c:pt>
                <c:pt idx="6375">
                  <c:v>44634.882647314815</c:v>
                </c:pt>
                <c:pt idx="6376">
                  <c:v>44634.951316678242</c:v>
                </c:pt>
                <c:pt idx="6377">
                  <c:v>44635.019985914354</c:v>
                </c:pt>
                <c:pt idx="6378">
                  <c:v>44635.088654884261</c:v>
                </c:pt>
                <c:pt idx="6379">
                  <c:v>44635.157323796295</c:v>
                </c:pt>
                <c:pt idx="6380">
                  <c:v>44635.225993321757</c:v>
                </c:pt>
                <c:pt idx="6381">
                  <c:v>44635.294663113425</c:v>
                </c:pt>
                <c:pt idx="6382">
                  <c:v>44635.363333310182</c:v>
                </c:pt>
                <c:pt idx="6383">
                  <c:v>44635.432002928239</c:v>
                </c:pt>
                <c:pt idx="6384">
                  <c:v>44635.500672141206</c:v>
                </c:pt>
                <c:pt idx="6385">
                  <c:v>44635.569341249997</c:v>
                </c:pt>
                <c:pt idx="6386">
                  <c:v>44635.638010277777</c:v>
                </c:pt>
                <c:pt idx="6387">
                  <c:v>44635.706679374998</c:v>
                </c:pt>
                <c:pt idx="6388">
                  <c:v>44635.775348136573</c:v>
                </c:pt>
                <c:pt idx="6389">
                  <c:v>44635.844017662035</c:v>
                </c:pt>
                <c:pt idx="6390">
                  <c:v>44635.912687245371</c:v>
                </c:pt>
                <c:pt idx="6391">
                  <c:v>44635.981356562501</c:v>
                </c:pt>
                <c:pt idx="6392">
                  <c:v>44636.050025821758</c:v>
                </c:pt>
                <c:pt idx="6393">
                  <c:v>44636.118694490739</c:v>
                </c:pt>
                <c:pt idx="6394">
                  <c:v>44636.187363657409</c:v>
                </c:pt>
                <c:pt idx="6395">
                  <c:v>44636.256033368052</c:v>
                </c:pt>
                <c:pt idx="6396">
                  <c:v>44636.324703530096</c:v>
                </c:pt>
                <c:pt idx="6397">
                  <c:v>44636.393373541665</c:v>
                </c:pt>
                <c:pt idx="6398">
                  <c:v>44636.462042997686</c:v>
                </c:pt>
                <c:pt idx="6399">
                  <c:v>44636.530712083331</c:v>
                </c:pt>
                <c:pt idx="6400">
                  <c:v>44636.59938107639</c:v>
                </c:pt>
                <c:pt idx="6401">
                  <c:v>44636.668050115739</c:v>
                </c:pt>
                <c:pt idx="6402">
                  <c:v>44636.736719039349</c:v>
                </c:pt>
                <c:pt idx="6403">
                  <c:v>44636.805388020832</c:v>
                </c:pt>
                <c:pt idx="6404">
                  <c:v>44636.874057743058</c:v>
                </c:pt>
                <c:pt idx="6405">
                  <c:v>44636.94272712963</c:v>
                </c:pt>
                <c:pt idx="6406">
                  <c:v>44637.011396365742</c:v>
                </c:pt>
                <c:pt idx="6407">
                  <c:v>44637.080065381946</c:v>
                </c:pt>
                <c:pt idx="6408">
                  <c:v>44637.148734120368</c:v>
                </c:pt>
                <c:pt idx="6409">
                  <c:v>44637.217403483795</c:v>
                </c:pt>
                <c:pt idx="6410">
                  <c:v>44637.286073148149</c:v>
                </c:pt>
                <c:pt idx="6411">
                  <c:v>44637.354743310185</c:v>
                </c:pt>
                <c:pt idx="6412">
                  <c:v>44637.423412905089</c:v>
                </c:pt>
                <c:pt idx="6413">
                  <c:v>44637.492082106481</c:v>
                </c:pt>
                <c:pt idx="6414">
                  <c:v>44637.560751122684</c:v>
                </c:pt>
                <c:pt idx="6415">
                  <c:v>44637.629420081015</c:v>
                </c:pt>
                <c:pt idx="6416">
                  <c:v>44637.698089097219</c:v>
                </c:pt>
                <c:pt idx="6417">
                  <c:v>44637.766757800928</c:v>
                </c:pt>
                <c:pt idx="6418">
                  <c:v>44637.835427199076</c:v>
                </c:pt>
                <c:pt idx="6419">
                  <c:v>44637.904096782404</c:v>
                </c:pt>
                <c:pt idx="6420">
                  <c:v>44637.972766006947</c:v>
                </c:pt>
                <c:pt idx="6421">
                  <c:v>44638.041435196756</c:v>
                </c:pt>
                <c:pt idx="6422">
                  <c:v>44638.110103888888</c:v>
                </c:pt>
                <c:pt idx="6423">
                  <c:v>44638.178772951389</c:v>
                </c:pt>
                <c:pt idx="6424">
                  <c:v>44638.24744259259</c:v>
                </c:pt>
                <c:pt idx="6425">
                  <c:v>44638.316112604167</c:v>
                </c:pt>
                <c:pt idx="6426">
                  <c:v>44638.384782650464</c:v>
                </c:pt>
                <c:pt idx="6427">
                  <c:v>44638.45345212963</c:v>
                </c:pt>
                <c:pt idx="6428">
                  <c:v>44638.522121192131</c:v>
                </c:pt>
                <c:pt idx="6429">
                  <c:v>44638.590790173614</c:v>
                </c:pt>
                <c:pt idx="6430">
                  <c:v>44638.659459189817</c:v>
                </c:pt>
                <c:pt idx="6431">
                  <c:v>44638.728128148148</c:v>
                </c:pt>
                <c:pt idx="6432">
                  <c:v>44638.796796967596</c:v>
                </c:pt>
                <c:pt idx="6433">
                  <c:v>44638.865466597221</c:v>
                </c:pt>
                <c:pt idx="6434">
                  <c:v>44638.934135995369</c:v>
                </c:pt>
                <c:pt idx="6435">
                  <c:v>44639.002805243057</c:v>
                </c:pt>
                <c:pt idx="6436">
                  <c:v>44639.071474305558</c:v>
                </c:pt>
                <c:pt idx="6437">
                  <c:v>44639.140142905089</c:v>
                </c:pt>
                <c:pt idx="6438">
                  <c:v>44639.208812118057</c:v>
                </c:pt>
                <c:pt idx="6439">
                  <c:v>44639.277481724537</c:v>
                </c:pt>
                <c:pt idx="6440">
                  <c:v>44639.346151863429</c:v>
                </c:pt>
                <c:pt idx="6441">
                  <c:v>44639.414821469909</c:v>
                </c:pt>
                <c:pt idx="6442">
                  <c:v>44639.483490682869</c:v>
                </c:pt>
                <c:pt idx="6443">
                  <c:v>44639.552159641207</c:v>
                </c:pt>
                <c:pt idx="6444">
                  <c:v>44639.62082851852</c:v>
                </c:pt>
                <c:pt idx="6445">
                  <c:v>44639.689497465275</c:v>
                </c:pt>
                <c:pt idx="6446">
                  <c:v>44639.758166145832</c:v>
                </c:pt>
                <c:pt idx="6447">
                  <c:v>44639.82683539352</c:v>
                </c:pt>
                <c:pt idx="6448">
                  <c:v>44639.895504976848</c:v>
                </c:pt>
                <c:pt idx="6449">
                  <c:v>44639.964174155095</c:v>
                </c:pt>
                <c:pt idx="6450">
                  <c:v>44640.032843275461</c:v>
                </c:pt>
                <c:pt idx="6451">
                  <c:v>44640.10151197917</c:v>
                </c:pt>
                <c:pt idx="6452">
                  <c:v>44640.170180937501</c:v>
                </c:pt>
                <c:pt idx="6453">
                  <c:v>44640.238850462963</c:v>
                </c:pt>
                <c:pt idx="6454">
                  <c:v>44640.307520312497</c:v>
                </c:pt>
                <c:pt idx="6455">
                  <c:v>44640.376190358795</c:v>
                </c:pt>
                <c:pt idx="6456">
                  <c:v>44640.444859826392</c:v>
                </c:pt>
                <c:pt idx="6457">
                  <c:v>44640.513528877316</c:v>
                </c:pt>
                <c:pt idx="6458">
                  <c:v>44640.582197847223</c:v>
                </c:pt>
                <c:pt idx="6459">
                  <c:v>44640.650866805554</c:v>
                </c:pt>
                <c:pt idx="6460">
                  <c:v>44640.719535775461</c:v>
                </c:pt>
                <c:pt idx="6461">
                  <c:v>44640.788204444441</c:v>
                </c:pt>
                <c:pt idx="6462">
                  <c:v>44640.856873969904</c:v>
                </c:pt>
                <c:pt idx="6463">
                  <c:v>44640.925543356483</c:v>
                </c:pt>
                <c:pt idx="6464">
                  <c:v>44640.994212592595</c:v>
                </c:pt>
                <c:pt idx="6465">
                  <c:v>44641.062881689817</c:v>
                </c:pt>
                <c:pt idx="6466">
                  <c:v>44641.131550196762</c:v>
                </c:pt>
                <c:pt idx="6467">
                  <c:v>44641.200219293984</c:v>
                </c:pt>
                <c:pt idx="6468">
                  <c:v>44641.268888865743</c:v>
                </c:pt>
                <c:pt idx="6469">
                  <c:v>44641.337558969906</c:v>
                </c:pt>
                <c:pt idx="6470">
                  <c:v>44641.406228645836</c:v>
                </c:pt>
                <c:pt idx="6471">
                  <c:v>44641.474897870372</c:v>
                </c:pt>
                <c:pt idx="6472">
                  <c:v>44641.543566782406</c:v>
                </c:pt>
                <c:pt idx="6473">
                  <c:v>44641.612235613429</c:v>
                </c:pt>
                <c:pt idx="6474">
                  <c:v>44641.680904490742</c:v>
                </c:pt>
                <c:pt idx="6475">
                  <c:v>44641.749573171299</c:v>
                </c:pt>
                <c:pt idx="6476">
                  <c:v>44641.8182422338</c:v>
                </c:pt>
                <c:pt idx="6477">
                  <c:v>44641.886911817128</c:v>
                </c:pt>
                <c:pt idx="6478">
                  <c:v>44641.955580972222</c:v>
                </c:pt>
                <c:pt idx="6479">
                  <c:v>44642.024250023147</c:v>
                </c:pt>
                <c:pt idx="6480">
                  <c:v>44642.092918773145</c:v>
                </c:pt>
                <c:pt idx="6481">
                  <c:v>44642.161587557872</c:v>
                </c:pt>
                <c:pt idx="6482">
                  <c:v>44642.23025695602</c:v>
                </c:pt>
                <c:pt idx="6483">
                  <c:v>44642.298926620373</c:v>
                </c:pt>
                <c:pt idx="6484">
                  <c:v>44642.367596631942</c:v>
                </c:pt>
                <c:pt idx="6485">
                  <c:v>44642.436266053242</c:v>
                </c:pt>
                <c:pt idx="6486">
                  <c:v>44642.504935081015</c:v>
                </c:pt>
                <c:pt idx="6487">
                  <c:v>44642.573604004632</c:v>
                </c:pt>
                <c:pt idx="6488">
                  <c:v>44642.642272870369</c:v>
                </c:pt>
                <c:pt idx="6489">
                  <c:v>44642.71094178241</c:v>
                </c:pt>
                <c:pt idx="6490">
                  <c:v>44642.779610358797</c:v>
                </c:pt>
                <c:pt idx="6491">
                  <c:v>44642.848279745369</c:v>
                </c:pt>
                <c:pt idx="6492">
                  <c:v>44642.916949120372</c:v>
                </c:pt>
                <c:pt idx="6493">
                  <c:v>44642.985618275467</c:v>
                </c:pt>
                <c:pt idx="6494">
                  <c:v>44643.054287349536</c:v>
                </c:pt>
                <c:pt idx="6495">
                  <c:v>44643.122955810184</c:v>
                </c:pt>
                <c:pt idx="6496">
                  <c:v>44643.191624803243</c:v>
                </c:pt>
                <c:pt idx="6497">
                  <c:v>44643.26029431713</c:v>
                </c:pt>
                <c:pt idx="6498">
                  <c:v>44643.328964328706</c:v>
                </c:pt>
                <c:pt idx="6499">
                  <c:v>44643.397634085646</c:v>
                </c:pt>
                <c:pt idx="6500">
                  <c:v>44643.466303321758</c:v>
                </c:pt>
                <c:pt idx="6501">
                  <c:v>44643.534972199071</c:v>
                </c:pt>
                <c:pt idx="6502">
                  <c:v>44643.603640972222</c:v>
                </c:pt>
                <c:pt idx="6503">
                  <c:v>44643.672309814814</c:v>
                </c:pt>
                <c:pt idx="6504">
                  <c:v>44643.740978506947</c:v>
                </c:pt>
                <c:pt idx="6505">
                  <c:v>44643.809647349539</c:v>
                </c:pt>
                <c:pt idx="6506">
                  <c:v>44643.878316886578</c:v>
                </c:pt>
                <c:pt idx="6507">
                  <c:v>44643.946986041665</c:v>
                </c:pt>
                <c:pt idx="6508">
                  <c:v>44644.015655057869</c:v>
                </c:pt>
                <c:pt idx="6509">
                  <c:v>44644.084323831019</c:v>
                </c:pt>
                <c:pt idx="6510">
                  <c:v>44644.152992418982</c:v>
                </c:pt>
                <c:pt idx="6511">
                  <c:v>44644.221661643518</c:v>
                </c:pt>
                <c:pt idx="6512">
                  <c:v>44644.290331145836</c:v>
                </c:pt>
                <c:pt idx="6513">
                  <c:v>44644.359001099539</c:v>
                </c:pt>
                <c:pt idx="6514">
                  <c:v>44644.427670462966</c:v>
                </c:pt>
                <c:pt idx="6515">
                  <c:v>44644.496339456018</c:v>
                </c:pt>
                <c:pt idx="6516">
                  <c:v>44644.565008287034</c:v>
                </c:pt>
                <c:pt idx="6517">
                  <c:v>44644.633677048609</c:v>
                </c:pt>
                <c:pt idx="6518">
                  <c:v>44644.702345879632</c:v>
                </c:pt>
                <c:pt idx="6519">
                  <c:v>44644.771014375001</c:v>
                </c:pt>
                <c:pt idx="6520">
                  <c:v>44644.839683611113</c:v>
                </c:pt>
                <c:pt idx="6521">
                  <c:v>44644.908352951388</c:v>
                </c:pt>
                <c:pt idx="6522">
                  <c:v>44644.977022002313</c:v>
                </c:pt>
                <c:pt idx="6523">
                  <c:v>44645.045690995372</c:v>
                </c:pt>
                <c:pt idx="6524">
                  <c:v>44645.114359444444</c:v>
                </c:pt>
                <c:pt idx="6525">
                  <c:v>44645.183028333333</c:v>
                </c:pt>
                <c:pt idx="6526">
                  <c:v>44645.251697766202</c:v>
                </c:pt>
                <c:pt idx="6527">
                  <c:v>44645.320367627311</c:v>
                </c:pt>
                <c:pt idx="6528">
                  <c:v>44645.389037430556</c:v>
                </c:pt>
                <c:pt idx="6529">
                  <c:v>44645.457706655092</c:v>
                </c:pt>
                <c:pt idx="6530">
                  <c:v>44645.526375497684</c:v>
                </c:pt>
                <c:pt idx="6531">
                  <c:v>44645.595044247682</c:v>
                </c:pt>
                <c:pt idx="6532">
                  <c:v>44645.663713043985</c:v>
                </c:pt>
                <c:pt idx="6533">
                  <c:v>44645.732381747686</c:v>
                </c:pt>
                <c:pt idx="6534">
                  <c:v>44645.801050393522</c:v>
                </c:pt>
                <c:pt idx="6535">
                  <c:v>44645.869719849536</c:v>
                </c:pt>
                <c:pt idx="6536">
                  <c:v>44645.938388993054</c:v>
                </c:pt>
                <c:pt idx="6537">
                  <c:v>44646.007057986113</c:v>
                </c:pt>
                <c:pt idx="6538">
                  <c:v>44646.075726805553</c:v>
                </c:pt>
                <c:pt idx="6539">
                  <c:v>44646.144395219904</c:v>
                </c:pt>
                <c:pt idx="6540">
                  <c:v>44646.21306425926</c:v>
                </c:pt>
                <c:pt idx="6541">
                  <c:v>44646.281733645832</c:v>
                </c:pt>
                <c:pt idx="6542">
                  <c:v>44646.350403553239</c:v>
                </c:pt>
                <c:pt idx="6543">
                  <c:v>44646.41907290509</c:v>
                </c:pt>
                <c:pt idx="6544">
                  <c:v>44646.487741863428</c:v>
                </c:pt>
                <c:pt idx="6545">
                  <c:v>44646.556410613426</c:v>
                </c:pt>
                <c:pt idx="6546">
                  <c:v>44646.625079282407</c:v>
                </c:pt>
                <c:pt idx="6547">
                  <c:v>44646.69374800926</c:v>
                </c:pt>
                <c:pt idx="6548">
                  <c:v>44646.762416458332</c:v>
                </c:pt>
                <c:pt idx="6549">
                  <c:v>44646.831085532409</c:v>
                </c:pt>
                <c:pt idx="6550">
                  <c:v>44646.899754872684</c:v>
                </c:pt>
                <c:pt idx="6551">
                  <c:v>44646.968423831022</c:v>
                </c:pt>
                <c:pt idx="6552">
                  <c:v>44647.03709273148</c:v>
                </c:pt>
                <c:pt idx="6553">
                  <c:v>44647.105761180559</c:v>
                </c:pt>
                <c:pt idx="6554">
                  <c:v>44647.174429953702</c:v>
                </c:pt>
                <c:pt idx="6555">
                  <c:v>44647.243099293984</c:v>
                </c:pt>
                <c:pt idx="6556">
                  <c:v>44647.311768969907</c:v>
                </c:pt>
                <c:pt idx="6557">
                  <c:v>44647.380438784719</c:v>
                </c:pt>
                <c:pt idx="6558">
                  <c:v>44647.449107997687</c:v>
                </c:pt>
                <c:pt idx="6559">
                  <c:v>44647.517776817127</c:v>
                </c:pt>
                <c:pt idx="6560">
                  <c:v>44647.586445543981</c:v>
                </c:pt>
                <c:pt idx="6561">
                  <c:v>44647.655114293979</c:v>
                </c:pt>
                <c:pt idx="6562">
                  <c:v>44647.723783009256</c:v>
                </c:pt>
                <c:pt idx="6563">
                  <c:v>44647.792451504632</c:v>
                </c:pt>
                <c:pt idx="6564">
                  <c:v>44647.861120833331</c:v>
                </c:pt>
                <c:pt idx="6565">
                  <c:v>44647.92978997685</c:v>
                </c:pt>
                <c:pt idx="6566">
                  <c:v>44647.998458969909</c:v>
                </c:pt>
                <c:pt idx="6567">
                  <c:v>44648.067127812501</c:v>
                </c:pt>
                <c:pt idx="6568">
                  <c:v>44648.135796111113</c:v>
                </c:pt>
                <c:pt idx="6569">
                  <c:v>44648.204465011571</c:v>
                </c:pt>
                <c:pt idx="6570">
                  <c:v>44648.273134351854</c:v>
                </c:pt>
                <c:pt idx="6571">
                  <c:v>44648.341804224539</c:v>
                </c:pt>
                <c:pt idx="6572">
                  <c:v>44648.410473622687</c:v>
                </c:pt>
                <c:pt idx="6573">
                  <c:v>44648.479142581018</c:v>
                </c:pt>
                <c:pt idx="6574">
                  <c:v>44648.547811273151</c:v>
                </c:pt>
                <c:pt idx="6575">
                  <c:v>44648.616479872682</c:v>
                </c:pt>
                <c:pt idx="6576">
                  <c:v>44648.685148530094</c:v>
                </c:pt>
                <c:pt idx="6577">
                  <c:v>44648.75381696759</c:v>
                </c:pt>
                <c:pt idx="6578">
                  <c:v>44648.822485868055</c:v>
                </c:pt>
                <c:pt idx="6579">
                  <c:v>44648.891155219906</c:v>
                </c:pt>
                <c:pt idx="6580">
                  <c:v>44648.959824131947</c:v>
                </c:pt>
                <c:pt idx="6581">
                  <c:v>44649.028492962963</c:v>
                </c:pt>
                <c:pt idx="6582">
                  <c:v>44649.097161446756</c:v>
                </c:pt>
                <c:pt idx="6583">
                  <c:v>44649.165830069447</c:v>
                </c:pt>
                <c:pt idx="6584">
                  <c:v>44649.234499293983</c:v>
                </c:pt>
                <c:pt idx="6585">
                  <c:v>44649.303168796294</c:v>
                </c:pt>
                <c:pt idx="6586">
                  <c:v>44649.371838576386</c:v>
                </c:pt>
                <c:pt idx="6587">
                  <c:v>44649.440508414351</c:v>
                </c:pt>
                <c:pt idx="6588">
                  <c:v>44649.50917824074</c:v>
                </c:pt>
                <c:pt idx="6589">
                  <c:v>44649.577847997687</c:v>
                </c:pt>
                <c:pt idx="6590">
                  <c:v>44649.64651770833</c:v>
                </c:pt>
                <c:pt idx="6591">
                  <c:v>44649.715187442132</c:v>
                </c:pt>
                <c:pt idx="6592">
                  <c:v>44649.783856863425</c:v>
                </c:pt>
                <c:pt idx="6593">
                  <c:v>44649.852527106479</c:v>
                </c:pt>
                <c:pt idx="6594">
                  <c:v>44649.921197291667</c:v>
                </c:pt>
                <c:pt idx="6595">
                  <c:v>44649.989867291668</c:v>
                </c:pt>
                <c:pt idx="6596">
                  <c:v>44650.058537175923</c:v>
                </c:pt>
                <c:pt idx="6597">
                  <c:v>44650.127206446756</c:v>
                </c:pt>
                <c:pt idx="6598">
                  <c:v>44650.195876296297</c:v>
                </c:pt>
                <c:pt idx="6599">
                  <c:v>44650.264546643521</c:v>
                </c:pt>
                <c:pt idx="6600">
                  <c:v>44650.333217500003</c:v>
                </c:pt>
                <c:pt idx="6601">
                  <c:v>44650.401888020831</c:v>
                </c:pt>
                <c:pt idx="6602">
                  <c:v>44650.470558043984</c:v>
                </c:pt>
                <c:pt idx="6603">
                  <c:v>44650.539227743058</c:v>
                </c:pt>
                <c:pt idx="6604">
                  <c:v>44650.607897337963</c:v>
                </c:pt>
                <c:pt idx="6605">
                  <c:v>44650.676567002316</c:v>
                </c:pt>
                <c:pt idx="6606">
                  <c:v>44650.745236481482</c:v>
                </c:pt>
                <c:pt idx="6607">
                  <c:v>44650.813906238429</c:v>
                </c:pt>
                <c:pt idx="6608">
                  <c:v>44650.882576608798</c:v>
                </c:pt>
                <c:pt idx="6609">
                  <c:v>44650.951246562501</c:v>
                </c:pt>
                <c:pt idx="6610">
                  <c:v>44651.01991638889</c:v>
                </c:pt>
                <c:pt idx="6611">
                  <c:v>44651.088585949074</c:v>
                </c:pt>
                <c:pt idx="6612">
                  <c:v>44651.157255451391</c:v>
                </c:pt>
                <c:pt idx="6613">
                  <c:v>44651.225925567131</c:v>
                </c:pt>
                <c:pt idx="6614">
                  <c:v>44651.294595937499</c:v>
                </c:pt>
                <c:pt idx="6615">
                  <c:v>44651.36326672454</c:v>
                </c:pt>
                <c:pt idx="6616">
                  <c:v>44651.431936932873</c:v>
                </c:pt>
                <c:pt idx="6617">
                  <c:v>44651.50060673611</c:v>
                </c:pt>
                <c:pt idx="6618">
                  <c:v>44651.569276423608</c:v>
                </c:pt>
                <c:pt idx="6619">
                  <c:v>44651.637946041665</c:v>
                </c:pt>
                <c:pt idx="6620">
                  <c:v>44651.70661572917</c:v>
                </c:pt>
                <c:pt idx="6621">
                  <c:v>44651.775285069445</c:v>
                </c:pt>
                <c:pt idx="6622">
                  <c:v>44651.843955185184</c:v>
                </c:pt>
                <c:pt idx="6623">
                  <c:v>44651.912625358797</c:v>
                </c:pt>
                <c:pt idx="6624">
                  <c:v>44651.981295266203</c:v>
                </c:pt>
                <c:pt idx="6625">
                  <c:v>44652.049965104168</c:v>
                </c:pt>
                <c:pt idx="6626">
                  <c:v>44652.118634363425</c:v>
                </c:pt>
                <c:pt idx="6627">
                  <c:v>44652.187304120373</c:v>
                </c:pt>
                <c:pt idx="6628">
                  <c:v>44652.255974409723</c:v>
                </c:pt>
                <c:pt idx="6629">
                  <c:v>44652.324645162036</c:v>
                </c:pt>
                <c:pt idx="6630">
                  <c:v>44652.393315752313</c:v>
                </c:pt>
                <c:pt idx="6631">
                  <c:v>44652.461985798611</c:v>
                </c:pt>
                <c:pt idx="6632">
                  <c:v>44652.53065547454</c:v>
                </c:pt>
                <c:pt idx="6633">
                  <c:v>44652.599325034724</c:v>
                </c:pt>
                <c:pt idx="6634">
                  <c:v>44652.667994664349</c:v>
                </c:pt>
                <c:pt idx="6635">
                  <c:v>44652.736664178243</c:v>
                </c:pt>
                <c:pt idx="6636">
                  <c:v>44652.805333738426</c:v>
                </c:pt>
                <c:pt idx="6637">
                  <c:v>44652.874004039353</c:v>
                </c:pt>
                <c:pt idx="6638">
                  <c:v>44652.942674004633</c:v>
                </c:pt>
                <c:pt idx="6639">
                  <c:v>44653.011343831022</c:v>
                </c:pt>
                <c:pt idx="6640">
                  <c:v>44653.080013425926</c:v>
                </c:pt>
                <c:pt idx="6641">
                  <c:v>44653.148682743056</c:v>
                </c:pt>
                <c:pt idx="6642">
                  <c:v>44653.217352685184</c:v>
                </c:pt>
                <c:pt idx="6643">
                  <c:v>44653.286022939814</c:v>
                </c:pt>
                <c:pt idx="6644">
                  <c:v>44653.354693680558</c:v>
                </c:pt>
                <c:pt idx="6645">
                  <c:v>44653.423363842594</c:v>
                </c:pt>
                <c:pt idx="6646">
                  <c:v>44653.492033634262</c:v>
                </c:pt>
                <c:pt idx="6647">
                  <c:v>44653.560703229166</c:v>
                </c:pt>
                <c:pt idx="6648">
                  <c:v>44653.629372766205</c:v>
                </c:pt>
                <c:pt idx="6649">
                  <c:v>44653.698042361109</c:v>
                </c:pt>
                <c:pt idx="6650">
                  <c:v>44653.766711643519</c:v>
                </c:pt>
                <c:pt idx="6651">
                  <c:v>44653.835381608798</c:v>
                </c:pt>
                <c:pt idx="6652">
                  <c:v>44653.904051770834</c:v>
                </c:pt>
                <c:pt idx="6653">
                  <c:v>44653.972721585647</c:v>
                </c:pt>
                <c:pt idx="6654">
                  <c:v>44654.041391342595</c:v>
                </c:pt>
                <c:pt idx="6655">
                  <c:v>44654.110060601852</c:v>
                </c:pt>
                <c:pt idx="6656">
                  <c:v>44654.178730254629</c:v>
                </c:pt>
                <c:pt idx="6657">
                  <c:v>44654.247400462962</c:v>
                </c:pt>
                <c:pt idx="6658">
                  <c:v>44654.316071041663</c:v>
                </c:pt>
                <c:pt idx="6659">
                  <c:v>44654.384741678237</c:v>
                </c:pt>
                <c:pt idx="6660">
                  <c:v>44654.453411712966</c:v>
                </c:pt>
                <c:pt idx="6661">
                  <c:v>44654.522081365743</c:v>
                </c:pt>
                <c:pt idx="6662">
                  <c:v>44654.590750914351</c:v>
                </c:pt>
                <c:pt idx="6663">
                  <c:v>44654.659420509262</c:v>
                </c:pt>
                <c:pt idx="6664">
                  <c:v>44654.728090034725</c:v>
                </c:pt>
                <c:pt idx="6665">
                  <c:v>44654.796759409721</c:v>
                </c:pt>
                <c:pt idx="6666">
                  <c:v>44654.865429618054</c:v>
                </c:pt>
                <c:pt idx="6667">
                  <c:v>44654.934099583334</c:v>
                </c:pt>
                <c:pt idx="6668">
                  <c:v>44655.002769398146</c:v>
                </c:pt>
                <c:pt idx="6669">
                  <c:v>44655.071439039355</c:v>
                </c:pt>
                <c:pt idx="6670">
                  <c:v>44655.140108206018</c:v>
                </c:pt>
                <c:pt idx="6671">
                  <c:v>44655.20877798611</c:v>
                </c:pt>
                <c:pt idx="6672">
                  <c:v>44655.277448159723</c:v>
                </c:pt>
                <c:pt idx="6673">
                  <c:v>44655.346118865738</c:v>
                </c:pt>
                <c:pt idx="6674">
                  <c:v>44655.414789039351</c:v>
                </c:pt>
                <c:pt idx="6675">
                  <c:v>44655.483458819443</c:v>
                </c:pt>
                <c:pt idx="6676">
                  <c:v>44655.552128344905</c:v>
                </c:pt>
                <c:pt idx="6677">
                  <c:v>44655.62079778935</c:v>
                </c:pt>
                <c:pt idx="6678">
                  <c:v>44655.689467291668</c:v>
                </c:pt>
                <c:pt idx="6679">
                  <c:v>44655.758136550925</c:v>
                </c:pt>
                <c:pt idx="6680">
                  <c:v>44655.826806354169</c:v>
                </c:pt>
                <c:pt idx="6681">
                  <c:v>44655.895476504629</c:v>
                </c:pt>
                <c:pt idx="6682">
                  <c:v>44655.96414625</c:v>
                </c:pt>
                <c:pt idx="6683">
                  <c:v>44656.032815925922</c:v>
                </c:pt>
                <c:pt idx="6684">
                  <c:v>44656.101485196756</c:v>
                </c:pt>
                <c:pt idx="6685">
                  <c:v>44656.17015471065</c:v>
                </c:pt>
                <c:pt idx="6686">
                  <c:v>44656.238824803244</c:v>
                </c:pt>
                <c:pt idx="6687">
                  <c:v>44656.307495208333</c:v>
                </c:pt>
                <c:pt idx="6688">
                  <c:v>44656.376165821763</c:v>
                </c:pt>
                <c:pt idx="6689">
                  <c:v>44656.444835844908</c:v>
                </c:pt>
                <c:pt idx="6690">
                  <c:v>44656.513505462965</c:v>
                </c:pt>
                <c:pt idx="6691">
                  <c:v>44656.582174988427</c:v>
                </c:pt>
                <c:pt idx="6692">
                  <c:v>44656.65084451389</c:v>
                </c:pt>
                <c:pt idx="6693">
                  <c:v>44656.719514039352</c:v>
                </c:pt>
                <c:pt idx="6694">
                  <c:v>44656.788183263889</c:v>
                </c:pt>
                <c:pt idx="6695">
                  <c:v>44656.856853344907</c:v>
                </c:pt>
                <c:pt idx="6696">
                  <c:v>44656.925523298611</c:v>
                </c:pt>
                <c:pt idx="6697">
                  <c:v>44656.994193090279</c:v>
                </c:pt>
                <c:pt idx="6698">
                  <c:v>44657.062862743056</c:v>
                </c:pt>
                <c:pt idx="6699">
                  <c:v>44657.131531805557</c:v>
                </c:pt>
                <c:pt idx="6700">
                  <c:v>44657.20020146991</c:v>
                </c:pt>
                <c:pt idx="6701">
                  <c:v>44657.268871597225</c:v>
                </c:pt>
                <c:pt idx="6702">
                  <c:v>44657.337542256944</c:v>
                </c:pt>
                <c:pt idx="6703">
                  <c:v>44657.406212488429</c:v>
                </c:pt>
                <c:pt idx="6704">
                  <c:v>44657.474882268521</c:v>
                </c:pt>
                <c:pt idx="6705">
                  <c:v>44657.543551736111</c:v>
                </c:pt>
                <c:pt idx="6706">
                  <c:v>44657.612221111114</c:v>
                </c:pt>
                <c:pt idx="6707">
                  <c:v>44657.680890555559</c:v>
                </c:pt>
                <c:pt idx="6708">
                  <c:v>44657.749559791664</c:v>
                </c:pt>
                <c:pt idx="6709">
                  <c:v>44657.818229409721</c:v>
                </c:pt>
                <c:pt idx="6710">
                  <c:v>44657.886899548612</c:v>
                </c:pt>
                <c:pt idx="6711">
                  <c:v>44657.955569259262</c:v>
                </c:pt>
                <c:pt idx="6712">
                  <c:v>44658.024238865743</c:v>
                </c:pt>
                <c:pt idx="6713">
                  <c:v>44658.092908159721</c:v>
                </c:pt>
                <c:pt idx="6714">
                  <c:v>44658.161577511572</c:v>
                </c:pt>
                <c:pt idx="6715">
                  <c:v>44658.230247465275</c:v>
                </c:pt>
                <c:pt idx="6716">
                  <c:v>44658.298917673608</c:v>
                </c:pt>
                <c:pt idx="6717">
                  <c:v>44658.367588240741</c:v>
                </c:pt>
                <c:pt idx="6718">
                  <c:v>44658.436258217589</c:v>
                </c:pt>
                <c:pt idx="6719">
                  <c:v>44658.504927789349</c:v>
                </c:pt>
                <c:pt idx="6720">
                  <c:v>44658.573588506944</c:v>
                </c:pt>
                <c:pt idx="6721">
                  <c:v>44658.642257916668</c:v>
                </c:pt>
                <c:pt idx="6722">
                  <c:v>44658.710927361113</c:v>
                </c:pt>
                <c:pt idx="6723">
                  <c:v>44658.779596469911</c:v>
                </c:pt>
                <c:pt idx="6724">
                  <c:v>44658.848266388886</c:v>
                </c:pt>
                <c:pt idx="6725">
                  <c:v>44658.916936296293</c:v>
                </c:pt>
                <c:pt idx="6726">
                  <c:v>44658.985605983798</c:v>
                </c:pt>
                <c:pt idx="6727">
                  <c:v>44659.054275590279</c:v>
                </c:pt>
                <c:pt idx="6728">
                  <c:v>44659.122944583331</c:v>
                </c:pt>
                <c:pt idx="6729">
                  <c:v>44659.191614108793</c:v>
                </c:pt>
                <c:pt idx="6730">
                  <c:v>44659.260284155091</c:v>
                </c:pt>
                <c:pt idx="6731">
                  <c:v>44659.328954699071</c:v>
                </c:pt>
                <c:pt idx="6732">
                  <c:v>44659.397624988429</c:v>
                </c:pt>
                <c:pt idx="6733">
                  <c:v>44659.466294756945</c:v>
                </c:pt>
                <c:pt idx="6734">
                  <c:v>44659.534964166669</c:v>
                </c:pt>
                <c:pt idx="6735">
                  <c:v>44659.603633472223</c:v>
                </c:pt>
                <c:pt idx="6736">
                  <c:v>44659.672302847219</c:v>
                </c:pt>
                <c:pt idx="6737">
                  <c:v>44659.740972060186</c:v>
                </c:pt>
                <c:pt idx="6738">
                  <c:v>44659.809641446758</c:v>
                </c:pt>
                <c:pt idx="6739">
                  <c:v>44659.8783115162</c:v>
                </c:pt>
                <c:pt idx="6740">
                  <c:v>44659.946981203706</c:v>
                </c:pt>
                <c:pt idx="6741">
                  <c:v>44660.015650740737</c:v>
                </c:pt>
                <c:pt idx="6742">
                  <c:v>44660.084320046299</c:v>
                </c:pt>
                <c:pt idx="6743">
                  <c:v>44660.152989178241</c:v>
                </c:pt>
                <c:pt idx="6744">
                  <c:v>44660.221658935188</c:v>
                </c:pt>
                <c:pt idx="6745">
                  <c:v>44660.290328958334</c:v>
                </c:pt>
                <c:pt idx="6746">
                  <c:v>44660.358999444441</c:v>
                </c:pt>
                <c:pt idx="6747">
                  <c:v>44660.427669351855</c:v>
                </c:pt>
                <c:pt idx="6748">
                  <c:v>44660.496338865742</c:v>
                </c:pt>
                <c:pt idx="6749">
                  <c:v>44660.565008229169</c:v>
                </c:pt>
                <c:pt idx="6750">
                  <c:v>44660.633677534723</c:v>
                </c:pt>
                <c:pt idx="6751">
                  <c:v>44660.702346886574</c:v>
                </c:pt>
                <c:pt idx="6752">
                  <c:v>44660.77101592593</c:v>
                </c:pt>
                <c:pt idx="6753">
                  <c:v>44660.839685682869</c:v>
                </c:pt>
                <c:pt idx="6754">
                  <c:v>44660.908355567131</c:v>
                </c:pt>
                <c:pt idx="6755">
                  <c:v>44660.977025138891</c:v>
                </c:pt>
                <c:pt idx="6756">
                  <c:v>44661.04569467593</c:v>
                </c:pt>
                <c:pt idx="6757">
                  <c:v>44661.114363645836</c:v>
                </c:pt>
                <c:pt idx="6758">
                  <c:v>44661.183033067129</c:v>
                </c:pt>
                <c:pt idx="6759">
                  <c:v>44661.251703032409</c:v>
                </c:pt>
                <c:pt idx="6760">
                  <c:v>44661.320373425922</c:v>
                </c:pt>
                <c:pt idx="6761">
                  <c:v>44661.389043761577</c:v>
                </c:pt>
                <c:pt idx="6762">
                  <c:v>44661.457713518517</c:v>
                </c:pt>
                <c:pt idx="6763">
                  <c:v>44661.52638289352</c:v>
                </c:pt>
                <c:pt idx="6764">
                  <c:v>44661.595052164354</c:v>
                </c:pt>
                <c:pt idx="6765">
                  <c:v>44661.663721504628</c:v>
                </c:pt>
                <c:pt idx="6766">
                  <c:v>44661.732390729165</c:v>
                </c:pt>
                <c:pt idx="6767">
                  <c:v>44661.80105991898</c:v>
                </c:pt>
                <c:pt idx="6768">
                  <c:v>44661.869729895836</c:v>
                </c:pt>
                <c:pt idx="6769">
                  <c:v>44661.938399571758</c:v>
                </c:pt>
                <c:pt idx="6770">
                  <c:v>44662.007069108797</c:v>
                </c:pt>
                <c:pt idx="6771">
                  <c:v>44662.075738449072</c:v>
                </c:pt>
                <c:pt idx="6772">
                  <c:v>44662.144407384258</c:v>
                </c:pt>
                <c:pt idx="6773">
                  <c:v>44662.213076967593</c:v>
                </c:pt>
                <c:pt idx="6774">
                  <c:v>44662.281746886576</c:v>
                </c:pt>
                <c:pt idx="6775">
                  <c:v>44662.350417326386</c:v>
                </c:pt>
                <c:pt idx="6776">
                  <c:v>44662.419087199072</c:v>
                </c:pt>
                <c:pt idx="6777">
                  <c:v>44662.487756689814</c:v>
                </c:pt>
                <c:pt idx="6778">
                  <c:v>44662.556425972223</c:v>
                </c:pt>
                <c:pt idx="6779">
                  <c:v>44662.625095162039</c:v>
                </c:pt>
                <c:pt idx="6780">
                  <c:v>44662.693764432872</c:v>
                </c:pt>
                <c:pt idx="6781">
                  <c:v>44662.762433414355</c:v>
                </c:pt>
                <c:pt idx="6782">
                  <c:v>44662.831103009259</c:v>
                </c:pt>
                <c:pt idx="6783">
                  <c:v>44662.899772881945</c:v>
                </c:pt>
                <c:pt idx="6784">
                  <c:v>44662.968442372687</c:v>
                </c:pt>
                <c:pt idx="6785">
                  <c:v>44663.037111805555</c:v>
                </c:pt>
                <c:pt idx="6786">
                  <c:v>44663.105780787038</c:v>
                </c:pt>
                <c:pt idx="6787">
                  <c:v>44663.174450081016</c:v>
                </c:pt>
                <c:pt idx="6788">
                  <c:v>44663.243119953702</c:v>
                </c:pt>
                <c:pt idx="6789">
                  <c:v>44663.311790162035</c:v>
                </c:pt>
                <c:pt idx="6790">
                  <c:v>44663.380460497683</c:v>
                </c:pt>
                <c:pt idx="6791">
                  <c:v>44663.44913025463</c:v>
                </c:pt>
                <c:pt idx="6792">
                  <c:v>44663.517799594905</c:v>
                </c:pt>
                <c:pt idx="6793">
                  <c:v>44663.58646885417</c:v>
                </c:pt>
                <c:pt idx="6794">
                  <c:v>44663.655138136572</c:v>
                </c:pt>
                <c:pt idx="6795">
                  <c:v>44663.723807372684</c:v>
                </c:pt>
                <c:pt idx="6796">
                  <c:v>44663.792476388888</c:v>
                </c:pt>
                <c:pt idx="6797">
                  <c:v>44663.861146261574</c:v>
                </c:pt>
                <c:pt idx="6798">
                  <c:v>44663.929815925927</c:v>
                </c:pt>
                <c:pt idx="6799">
                  <c:v>44663.99848545139</c:v>
                </c:pt>
                <c:pt idx="6800">
                  <c:v>44664.067154826385</c:v>
                </c:pt>
                <c:pt idx="6801">
                  <c:v>44664.135823645833</c:v>
                </c:pt>
                <c:pt idx="6802">
                  <c:v>44664.204493078701</c:v>
                </c:pt>
                <c:pt idx="6803">
                  <c:v>44664.273162939811</c:v>
                </c:pt>
                <c:pt idx="6804">
                  <c:v>44664.341833344908</c:v>
                </c:pt>
                <c:pt idx="6805">
                  <c:v>44664.410503263891</c:v>
                </c:pt>
                <c:pt idx="6806">
                  <c:v>44664.479172754633</c:v>
                </c:pt>
                <c:pt idx="6807">
                  <c:v>44664.547841967593</c:v>
                </c:pt>
                <c:pt idx="6808">
                  <c:v>44664.616511099535</c:v>
                </c:pt>
                <c:pt idx="6809">
                  <c:v>44664.685180289351</c:v>
                </c:pt>
                <c:pt idx="6810">
                  <c:v>44664.753849247689</c:v>
                </c:pt>
                <c:pt idx="6811">
                  <c:v>44664.822518668982</c:v>
                </c:pt>
                <c:pt idx="6812">
                  <c:v>44664.891188541667</c:v>
                </c:pt>
                <c:pt idx="6813">
                  <c:v>44664.959857986112</c:v>
                </c:pt>
                <c:pt idx="6814">
                  <c:v>44665.028527349539</c:v>
                </c:pt>
                <c:pt idx="6815">
                  <c:v>44665.097196354167</c:v>
                </c:pt>
                <c:pt idx="6816">
                  <c:v>44665.165865509261</c:v>
                </c:pt>
                <c:pt idx="6817">
                  <c:v>44665.234535254633</c:v>
                </c:pt>
                <c:pt idx="6818">
                  <c:v>44665.303205289354</c:v>
                </c:pt>
                <c:pt idx="6819">
                  <c:v>44665.371875590281</c:v>
                </c:pt>
                <c:pt idx="6820">
                  <c:v>44665.440545324076</c:v>
                </c:pt>
                <c:pt idx="6821">
                  <c:v>44665.509214641206</c:v>
                </c:pt>
                <c:pt idx="6822">
                  <c:v>44665.577883877311</c:v>
                </c:pt>
                <c:pt idx="6823">
                  <c:v>44665.646553067127</c:v>
                </c:pt>
                <c:pt idx="6824">
                  <c:v>44665.71522229167</c:v>
                </c:pt>
                <c:pt idx="6825">
                  <c:v>44665.783891203704</c:v>
                </c:pt>
                <c:pt idx="6826">
                  <c:v>44665.852560937499</c:v>
                </c:pt>
                <c:pt idx="6827">
                  <c:v>44665.921230601853</c:v>
                </c:pt>
                <c:pt idx="6828">
                  <c:v>44665.989900081018</c:v>
                </c:pt>
                <c:pt idx="6829">
                  <c:v>44666.058569456021</c:v>
                </c:pt>
                <c:pt idx="6830">
                  <c:v>44666.127238217596</c:v>
                </c:pt>
                <c:pt idx="6831">
                  <c:v>44666.195907546295</c:v>
                </c:pt>
                <c:pt idx="6832">
                  <c:v>44666.264577372684</c:v>
                </c:pt>
                <c:pt idx="6833">
                  <c:v>44666.333247719907</c:v>
                </c:pt>
                <c:pt idx="6834">
                  <c:v>44666.401917719908</c:v>
                </c:pt>
                <c:pt idx="6835">
                  <c:v>44666.470587233795</c:v>
                </c:pt>
                <c:pt idx="6836">
                  <c:v>44666.539256412034</c:v>
                </c:pt>
                <c:pt idx="6837">
                  <c:v>44666.607925497687</c:v>
                </c:pt>
                <c:pt idx="6838">
                  <c:v>44666.676594641205</c:v>
                </c:pt>
                <c:pt idx="6839">
                  <c:v>44666.745263599536</c:v>
                </c:pt>
                <c:pt idx="6840">
                  <c:v>44666.813932847224</c:v>
                </c:pt>
                <c:pt idx="6841">
                  <c:v>44666.882602696758</c:v>
                </c:pt>
                <c:pt idx="6842">
                  <c:v>44666.951272141203</c:v>
                </c:pt>
                <c:pt idx="6843">
                  <c:v>44667.019941458333</c:v>
                </c:pt>
                <c:pt idx="6844">
                  <c:v>44667.088610497682</c:v>
                </c:pt>
                <c:pt idx="6845">
                  <c:v>44667.157279479165</c:v>
                </c:pt>
                <c:pt idx="6846">
                  <c:v>44667.225949085645</c:v>
                </c:pt>
                <c:pt idx="6847">
                  <c:v>44667.294618946762</c:v>
                </c:pt>
                <c:pt idx="6848">
                  <c:v>44667.363289212961</c:v>
                </c:pt>
                <c:pt idx="6849">
                  <c:v>44667.431958900466</c:v>
                </c:pt>
                <c:pt idx="6850">
                  <c:v>44667.500628194444</c:v>
                </c:pt>
                <c:pt idx="6851">
                  <c:v>44667.569297372684</c:v>
                </c:pt>
                <c:pt idx="6852">
                  <c:v>44667.637966469905</c:v>
                </c:pt>
                <c:pt idx="6853">
                  <c:v>44667.706635636576</c:v>
                </c:pt>
                <c:pt idx="6854">
                  <c:v>44667.775304467592</c:v>
                </c:pt>
                <c:pt idx="6855">
                  <c:v>44667.843974062504</c:v>
                </c:pt>
                <c:pt idx="6856">
                  <c:v>44667.912643715281</c:v>
                </c:pt>
                <c:pt idx="6857">
                  <c:v>44667.981313113429</c:v>
                </c:pt>
                <c:pt idx="6858">
                  <c:v>44668.049982442128</c:v>
                </c:pt>
                <c:pt idx="6859">
                  <c:v>44668.118651180557</c:v>
                </c:pt>
                <c:pt idx="6860">
                  <c:v>44668.18732041667</c:v>
                </c:pt>
                <c:pt idx="6861">
                  <c:v>44668.255990196762</c:v>
                </c:pt>
                <c:pt idx="6862">
                  <c:v>44668.324660439815</c:v>
                </c:pt>
                <c:pt idx="6863">
                  <c:v>44668.393330509258</c:v>
                </c:pt>
                <c:pt idx="6864">
                  <c:v>44668.46200003472</c:v>
                </c:pt>
                <c:pt idx="6865">
                  <c:v>44668.530669189815</c:v>
                </c:pt>
                <c:pt idx="6866">
                  <c:v>44668.599338252316</c:v>
                </c:pt>
                <c:pt idx="6867">
                  <c:v>44668.668007361113</c:v>
                </c:pt>
                <c:pt idx="6868">
                  <c:v>44668.736676354165</c:v>
                </c:pt>
                <c:pt idx="6869">
                  <c:v>44668.80534540509</c:v>
                </c:pt>
                <c:pt idx="6870">
                  <c:v>44668.874015196758</c:v>
                </c:pt>
                <c:pt idx="6871">
                  <c:v>44668.942684641203</c:v>
                </c:pt>
                <c:pt idx="6872">
                  <c:v>44669.011353946757</c:v>
                </c:pt>
                <c:pt idx="6873">
                  <c:v>44669.080023032409</c:v>
                </c:pt>
                <c:pt idx="6874">
                  <c:v>44669.148691828705</c:v>
                </c:pt>
                <c:pt idx="6875">
                  <c:v>44669.217361261573</c:v>
                </c:pt>
                <c:pt idx="6876">
                  <c:v>44669.286030995368</c:v>
                </c:pt>
                <c:pt idx="6877">
                  <c:v>44669.354701226854</c:v>
                </c:pt>
                <c:pt idx="6878">
                  <c:v>44669.423370868055</c:v>
                </c:pt>
                <c:pt idx="6879">
                  <c:v>44669.492040138888</c:v>
                </c:pt>
                <c:pt idx="6880">
                  <c:v>44669.560709224534</c:v>
                </c:pt>
                <c:pt idx="6881">
                  <c:v>44669.629378240737</c:v>
                </c:pt>
                <c:pt idx="6882">
                  <c:v>44669.69804732639</c:v>
                </c:pt>
                <c:pt idx="6883">
                  <c:v>44669.766716087965</c:v>
                </c:pt>
                <c:pt idx="6884">
                  <c:v>44669.835385543978</c:v>
                </c:pt>
                <c:pt idx="6885">
                  <c:v>44669.904055185187</c:v>
                </c:pt>
                <c:pt idx="6886">
                  <c:v>44669.972724479165</c:v>
                </c:pt>
                <c:pt idx="6887">
                  <c:v>44670.041393726853</c:v>
                </c:pt>
                <c:pt idx="6888">
                  <c:v>44670.110062476851</c:v>
                </c:pt>
                <c:pt idx="6889">
                  <c:v>44670.178731597225</c:v>
                </c:pt>
                <c:pt idx="6890">
                  <c:v>44670.247401296299</c:v>
                </c:pt>
                <c:pt idx="6891">
                  <c:v>44670.316071365742</c:v>
                </c:pt>
                <c:pt idx="6892">
                  <c:v>44670.384741469905</c:v>
                </c:pt>
                <c:pt idx="6893">
                  <c:v>44670.453411006943</c:v>
                </c:pt>
                <c:pt idx="6894">
                  <c:v>44670.522080127317</c:v>
                </c:pt>
                <c:pt idx="6895">
                  <c:v>44670.590749166666</c:v>
                </c:pt>
                <c:pt idx="6896">
                  <c:v>44670.659418240743</c:v>
                </c:pt>
                <c:pt idx="6897">
                  <c:v>44670.72808724537</c:v>
                </c:pt>
                <c:pt idx="6898">
                  <c:v>44670.796756111115</c:v>
                </c:pt>
                <c:pt idx="6899">
                  <c:v>44670.865425798613</c:v>
                </c:pt>
                <c:pt idx="6900">
                  <c:v>44670.934095243058</c:v>
                </c:pt>
                <c:pt idx="6901">
                  <c:v>44671.002764548612</c:v>
                </c:pt>
                <c:pt idx="6902">
                  <c:v>44671.071433668978</c:v>
                </c:pt>
                <c:pt idx="6903">
                  <c:v>44671.140102314814</c:v>
                </c:pt>
                <c:pt idx="6904">
                  <c:v>44671.208771574071</c:v>
                </c:pt>
                <c:pt idx="6905">
                  <c:v>44671.277441226855</c:v>
                </c:pt>
                <c:pt idx="6906">
                  <c:v>44671.346111423612</c:v>
                </c:pt>
                <c:pt idx="6907">
                  <c:v>44671.41478107639</c:v>
                </c:pt>
                <c:pt idx="6908">
                  <c:v>44671.483450335647</c:v>
                </c:pt>
                <c:pt idx="6909">
                  <c:v>44671.552119340275</c:v>
                </c:pt>
                <c:pt idx="6910">
                  <c:v>44671.620788263892</c:v>
                </c:pt>
                <c:pt idx="6911">
                  <c:v>44671.689457256944</c:v>
                </c:pt>
                <c:pt idx="6912">
                  <c:v>44671.758125983797</c:v>
                </c:pt>
                <c:pt idx="6913">
                  <c:v>44671.826795277775</c:v>
                </c:pt>
                <c:pt idx="6914">
                  <c:v>44671.895464907408</c:v>
                </c:pt>
                <c:pt idx="6915">
                  <c:v>44671.964134131944</c:v>
                </c:pt>
                <c:pt idx="6916">
                  <c:v>44672.032803287038</c:v>
                </c:pt>
                <c:pt idx="6917">
                  <c:v>44672.101472037037</c:v>
                </c:pt>
                <c:pt idx="6918">
                  <c:v>44672.170141030096</c:v>
                </c:pt>
                <c:pt idx="6919">
                  <c:v>44672.238810613424</c:v>
                </c:pt>
                <c:pt idx="6920">
                  <c:v>44672.30748048611</c:v>
                </c:pt>
                <c:pt idx="6921">
                  <c:v>44672.376150578704</c:v>
                </c:pt>
                <c:pt idx="6922">
                  <c:v>44672.444820081022</c:v>
                </c:pt>
                <c:pt idx="6923">
                  <c:v>44672.513489178244</c:v>
                </c:pt>
                <c:pt idx="6924">
                  <c:v>44672.582158182871</c:v>
                </c:pt>
                <c:pt idx="6925">
                  <c:v>44672.650827187499</c:v>
                </c:pt>
                <c:pt idx="6926">
                  <c:v>44672.719496180558</c:v>
                </c:pt>
                <c:pt idx="6927">
                  <c:v>44672.788164895836</c:v>
                </c:pt>
                <c:pt idx="6928">
                  <c:v>44672.856834456019</c:v>
                </c:pt>
                <c:pt idx="6929">
                  <c:v>44672.925503888888</c:v>
                </c:pt>
                <c:pt idx="6930">
                  <c:v>44672.994173148145</c:v>
                </c:pt>
                <c:pt idx="6931">
                  <c:v>44673.062842280095</c:v>
                </c:pt>
                <c:pt idx="6932">
                  <c:v>44673.13151082176</c:v>
                </c:pt>
                <c:pt idx="6933">
                  <c:v>44673.200179953703</c:v>
                </c:pt>
                <c:pt idx="6934">
                  <c:v>44673.268849560183</c:v>
                </c:pt>
                <c:pt idx="6935">
                  <c:v>44673.337519699075</c:v>
                </c:pt>
                <c:pt idx="6936">
                  <c:v>44673.406189409725</c:v>
                </c:pt>
                <c:pt idx="6937">
                  <c:v>44673.474858668982</c:v>
                </c:pt>
                <c:pt idx="6938">
                  <c:v>44673.543527615744</c:v>
                </c:pt>
                <c:pt idx="6939">
                  <c:v>44673.612196469905</c:v>
                </c:pt>
                <c:pt idx="6940">
                  <c:v>44673.680865381946</c:v>
                </c:pt>
                <c:pt idx="6941">
                  <c:v>44673.749534097224</c:v>
                </c:pt>
                <c:pt idx="6942">
                  <c:v>44673.818203194445</c:v>
                </c:pt>
                <c:pt idx="6943">
                  <c:v>44673.886872800926</c:v>
                </c:pt>
                <c:pt idx="6944">
                  <c:v>44673.955541990741</c:v>
                </c:pt>
                <c:pt idx="6945">
                  <c:v>44674.024211076387</c:v>
                </c:pt>
                <c:pt idx="6946">
                  <c:v>44674.092879849537</c:v>
                </c:pt>
                <c:pt idx="6947">
                  <c:v>44674.161548668984</c:v>
                </c:pt>
                <c:pt idx="6948">
                  <c:v>44674.230218101853</c:v>
                </c:pt>
                <c:pt idx="6949">
                  <c:v>44674.298887789351</c:v>
                </c:pt>
                <c:pt idx="6950">
                  <c:v>44674.367557824073</c:v>
                </c:pt>
                <c:pt idx="6951">
                  <c:v>44674.436227280094</c:v>
                </c:pt>
                <c:pt idx="6952">
                  <c:v>44674.504896342594</c:v>
                </c:pt>
                <c:pt idx="6953">
                  <c:v>44674.573565289349</c:v>
                </c:pt>
                <c:pt idx="6954">
                  <c:v>44674.642234189814</c:v>
                </c:pt>
                <c:pt idx="6955">
                  <c:v>44674.710903136576</c:v>
                </c:pt>
                <c:pt idx="6956">
                  <c:v>44674.779571736108</c:v>
                </c:pt>
                <c:pt idx="6957">
                  <c:v>44674.848241157408</c:v>
                </c:pt>
                <c:pt idx="6958">
                  <c:v>44674.916910555556</c:v>
                </c:pt>
                <c:pt idx="6959">
                  <c:v>44674.985579733795</c:v>
                </c:pt>
                <c:pt idx="6960">
                  <c:v>44675.054248842593</c:v>
                </c:pt>
                <c:pt idx="6961">
                  <c:v>44675.122917326386</c:v>
                </c:pt>
                <c:pt idx="6962">
                  <c:v>44675.191586354165</c:v>
                </c:pt>
                <c:pt idx="6963">
                  <c:v>44675.26025590278</c:v>
                </c:pt>
                <c:pt idx="6964">
                  <c:v>44675.328925949078</c:v>
                </c:pt>
                <c:pt idx="6965">
                  <c:v>44675.39759572917</c:v>
                </c:pt>
                <c:pt idx="6966">
                  <c:v>44675.466264988427</c:v>
                </c:pt>
                <c:pt idx="6967">
                  <c:v>44675.534933900461</c:v>
                </c:pt>
                <c:pt idx="6968">
                  <c:v>44675.603602708332</c:v>
                </c:pt>
                <c:pt idx="6969">
                  <c:v>44675.672271574076</c:v>
                </c:pt>
                <c:pt idx="6970">
                  <c:v>44675.740940289354</c:v>
                </c:pt>
                <c:pt idx="6971">
                  <c:v>44675.809609178243</c:v>
                </c:pt>
                <c:pt idx="6972">
                  <c:v>44675.878278738426</c:v>
                </c:pt>
                <c:pt idx="6973">
                  <c:v>44675.946947928242</c:v>
                </c:pt>
                <c:pt idx="6974">
                  <c:v>44676.01561696759</c:v>
                </c:pt>
                <c:pt idx="6975">
                  <c:v>44676.084285775461</c:v>
                </c:pt>
                <c:pt idx="6976">
                  <c:v>44676.152954398145</c:v>
                </c:pt>
                <c:pt idx="6977">
                  <c:v>44676.221623645833</c:v>
                </c:pt>
                <c:pt idx="6978">
                  <c:v>44676.290293182872</c:v>
                </c:pt>
                <c:pt idx="6979">
                  <c:v>44676.358963159721</c:v>
                </c:pt>
                <c:pt idx="6980">
                  <c:v>44676.427632569445</c:v>
                </c:pt>
                <c:pt idx="6981">
                  <c:v>44676.496301585648</c:v>
                </c:pt>
                <c:pt idx="6982">
                  <c:v>44676.564970451385</c:v>
                </c:pt>
                <c:pt idx="6983">
                  <c:v>44676.633639247688</c:v>
                </c:pt>
                <c:pt idx="6984">
                  <c:v>44676.702308101849</c:v>
                </c:pt>
                <c:pt idx="6985">
                  <c:v>44676.770976643522</c:v>
                </c:pt>
                <c:pt idx="6986">
                  <c:v>44676.839645914355</c:v>
                </c:pt>
                <c:pt idx="6987">
                  <c:v>44676.908315289351</c:v>
                </c:pt>
                <c:pt idx="6988">
                  <c:v>44676.976984374996</c:v>
                </c:pt>
                <c:pt idx="6989">
                  <c:v>44677.045653402776</c:v>
                </c:pt>
                <c:pt idx="6990">
                  <c:v>44677.114321875</c:v>
                </c:pt>
                <c:pt idx="6991">
                  <c:v>44677.18299079861</c:v>
                </c:pt>
                <c:pt idx="6992">
                  <c:v>44677.251660277776</c:v>
                </c:pt>
                <c:pt idx="6993">
                  <c:v>44677.320330162038</c:v>
                </c:pt>
                <c:pt idx="6994">
                  <c:v>44677.389000011572</c:v>
                </c:pt>
                <c:pt idx="6995">
                  <c:v>44677.457669270836</c:v>
                </c:pt>
                <c:pt idx="6996">
                  <c:v>44677.526338148149</c:v>
                </c:pt>
                <c:pt idx="6997">
                  <c:v>44677.595006932868</c:v>
                </c:pt>
                <c:pt idx="6998">
                  <c:v>44677.663675763892</c:v>
                </c:pt>
                <c:pt idx="6999">
                  <c:v>44677.732344502314</c:v>
                </c:pt>
                <c:pt idx="7000">
                  <c:v>44677.801013194447</c:v>
                </c:pt>
                <c:pt idx="7001">
                  <c:v>44677.869682685188</c:v>
                </c:pt>
                <c:pt idx="7002">
                  <c:v>44677.938351863428</c:v>
                </c:pt>
                <c:pt idx="7003">
                  <c:v>44678.007020902776</c:v>
                </c:pt>
                <c:pt idx="7004">
                  <c:v>44678.075689756944</c:v>
                </c:pt>
                <c:pt idx="7005">
                  <c:v>44678.144358206016</c:v>
                </c:pt>
                <c:pt idx="7006">
                  <c:v>44678.213027291669</c:v>
                </c:pt>
                <c:pt idx="7007">
                  <c:v>44678.281696712962</c:v>
                </c:pt>
                <c:pt idx="7008">
                  <c:v>44678.350366666666</c:v>
                </c:pt>
                <c:pt idx="7009">
                  <c:v>44678.419036053238</c:v>
                </c:pt>
                <c:pt idx="7010">
                  <c:v>44678.487705057873</c:v>
                </c:pt>
                <c:pt idx="7011">
                  <c:v>44678.556373842592</c:v>
                </c:pt>
                <c:pt idx="7012">
                  <c:v>44678.625042546293</c:v>
                </c:pt>
                <c:pt idx="7013">
                  <c:v>44678.693711319444</c:v>
                </c:pt>
                <c:pt idx="7014">
                  <c:v>44678.762379814812</c:v>
                </c:pt>
                <c:pt idx="7015">
                  <c:v>44678.831048935186</c:v>
                </c:pt>
                <c:pt idx="7016">
                  <c:v>44678.899718310182</c:v>
                </c:pt>
                <c:pt idx="7017">
                  <c:v>44678.968387314817</c:v>
                </c:pt>
                <c:pt idx="7018">
                  <c:v>44679.037056261572</c:v>
                </c:pt>
                <c:pt idx="7019">
                  <c:v>44679.105724745372</c:v>
                </c:pt>
                <c:pt idx="7020">
                  <c:v>44679.174393564812</c:v>
                </c:pt>
                <c:pt idx="7021">
                  <c:v>44679.243062939815</c:v>
                </c:pt>
                <c:pt idx="7022">
                  <c:v>44679.31173267361</c:v>
                </c:pt>
                <c:pt idx="7023">
                  <c:v>44679.380402523151</c:v>
                </c:pt>
                <c:pt idx="7024">
                  <c:v>44679.449071782408</c:v>
                </c:pt>
                <c:pt idx="7025">
                  <c:v>44679.517740648145</c:v>
                </c:pt>
                <c:pt idx="7026">
                  <c:v>44679.586409421296</c:v>
                </c:pt>
                <c:pt idx="7027">
                  <c:v>44679.655078217591</c:v>
                </c:pt>
                <c:pt idx="7028">
                  <c:v>44679.723746967589</c:v>
                </c:pt>
                <c:pt idx="7029">
                  <c:v>44679.792415509262</c:v>
                </c:pt>
                <c:pt idx="7030">
                  <c:v>44679.861084884258</c:v>
                </c:pt>
                <c:pt idx="7031">
                  <c:v>44679.929754074074</c:v>
                </c:pt>
                <c:pt idx="7032">
                  <c:v>44679.998423113429</c:v>
                </c:pt>
                <c:pt idx="7033">
                  <c:v>44680.067092002311</c:v>
                </c:pt>
                <c:pt idx="7034">
                  <c:v>44680.135760972225</c:v>
                </c:pt>
                <c:pt idx="7035">
                  <c:v>44680.204430949074</c:v>
                </c:pt>
                <c:pt idx="7036">
                  <c:v>44680.273101354163</c:v>
                </c:pt>
                <c:pt idx="7037">
                  <c:v>44680.34177230324</c:v>
                </c:pt>
                <c:pt idx="7038">
                  <c:v>44680.410442766202</c:v>
                </c:pt>
                <c:pt idx="7039">
                  <c:v>44680.479112789355</c:v>
                </c:pt>
                <c:pt idx="7040">
                  <c:v>44680.547782546295</c:v>
                </c:pt>
                <c:pt idx="7041">
                  <c:v>44680.616452222224</c:v>
                </c:pt>
                <c:pt idx="7042">
                  <c:v>44680.685121956019</c:v>
                </c:pt>
                <c:pt idx="7043">
                  <c:v>44680.75379145833</c:v>
                </c:pt>
                <c:pt idx="7044">
                  <c:v>44680.82246142361</c:v>
                </c:pt>
                <c:pt idx="7045">
                  <c:v>44680.891131840275</c:v>
                </c:pt>
                <c:pt idx="7046">
                  <c:v>44680.959801828707</c:v>
                </c:pt>
                <c:pt idx="7047">
                  <c:v>44681.028471724538</c:v>
                </c:pt>
                <c:pt idx="7048">
                  <c:v>44681.097141273145</c:v>
                </c:pt>
                <c:pt idx="7049">
                  <c:v>44681.165810972219</c:v>
                </c:pt>
                <c:pt idx="7050">
                  <c:v>44681.234481273146</c:v>
                </c:pt>
                <c:pt idx="7051">
                  <c:v>44681.303151840279</c:v>
                </c:pt>
                <c:pt idx="7052">
                  <c:v>44681.371822696761</c:v>
                </c:pt>
                <c:pt idx="7053">
                  <c:v>44681.44049296296</c:v>
                </c:pt>
                <c:pt idx="7054">
                  <c:v>44681.509162835646</c:v>
                </c:pt>
                <c:pt idx="7055">
                  <c:v>44681.577832615738</c:v>
                </c:pt>
                <c:pt idx="7056">
                  <c:v>44681.64650234954</c:v>
                </c:pt>
                <c:pt idx="7057">
                  <c:v>44681.715172118056</c:v>
                </c:pt>
                <c:pt idx="7058">
                  <c:v>44681.783841574077</c:v>
                </c:pt>
                <c:pt idx="7059">
                  <c:v>44681.852511851852</c:v>
                </c:pt>
                <c:pt idx="7060">
                  <c:v>44681.921182060185</c:v>
                </c:pt>
                <c:pt idx="7061">
                  <c:v>44681.98985208333</c:v>
                </c:pt>
                <c:pt idx="7062">
                  <c:v>44682.058522002313</c:v>
                </c:pt>
                <c:pt idx="7063">
                  <c:v>44682.127191307867</c:v>
                </c:pt>
                <c:pt idx="7064">
                  <c:v>44682.195861180553</c:v>
                </c:pt>
                <c:pt idx="7065">
                  <c:v>44682.264531550929</c:v>
                </c:pt>
                <c:pt idx="7066">
                  <c:v>44682.333202442132</c:v>
                </c:pt>
                <c:pt idx="7067">
                  <c:v>44682.401872997689</c:v>
                </c:pt>
                <c:pt idx="7068">
                  <c:v>44682.470543043979</c:v>
                </c:pt>
                <c:pt idx="7069">
                  <c:v>44682.539212777781</c:v>
                </c:pt>
                <c:pt idx="7070">
                  <c:v>44682.607882395831</c:v>
                </c:pt>
                <c:pt idx="7071">
                  <c:v>44682.676552094905</c:v>
                </c:pt>
                <c:pt idx="7072">
                  <c:v>44682.745221597223</c:v>
                </c:pt>
                <c:pt idx="7073">
                  <c:v>44682.813891388891</c:v>
                </c:pt>
                <c:pt idx="7074">
                  <c:v>44682.882561782404</c:v>
                </c:pt>
                <c:pt idx="7075">
                  <c:v>44682.95123175926</c:v>
                </c:pt>
                <c:pt idx="7076">
                  <c:v>44683.01990162037</c:v>
                </c:pt>
                <c:pt idx="7077">
                  <c:v>44683.088571215281</c:v>
                </c:pt>
                <c:pt idx="7078">
                  <c:v>44683.157240740744</c:v>
                </c:pt>
                <c:pt idx="7079">
                  <c:v>44683.225910879628</c:v>
                </c:pt>
                <c:pt idx="7080">
                  <c:v>44683.294581284725</c:v>
                </c:pt>
                <c:pt idx="7081">
                  <c:v>44683.363252106479</c:v>
                </c:pt>
                <c:pt idx="7082">
                  <c:v>44683.431922337964</c:v>
                </c:pt>
                <c:pt idx="7083">
                  <c:v>44683.500592175929</c:v>
                </c:pt>
                <c:pt idx="7084">
                  <c:v>44683.569261886572</c:v>
                </c:pt>
                <c:pt idx="7085">
                  <c:v>44683.63793153935</c:v>
                </c:pt>
                <c:pt idx="7086">
                  <c:v>44683.70660125</c:v>
                </c:pt>
                <c:pt idx="7087">
                  <c:v>44683.775270613427</c:v>
                </c:pt>
                <c:pt idx="7088">
                  <c:v>44683.843940752318</c:v>
                </c:pt>
                <c:pt idx="7089">
                  <c:v>44683.912610949075</c:v>
                </c:pt>
                <c:pt idx="7090">
                  <c:v>44683.981280891203</c:v>
                </c:pt>
                <c:pt idx="7091">
                  <c:v>44684.049950763889</c:v>
                </c:pt>
                <c:pt idx="7092">
                  <c:v>44684.118620046298</c:v>
                </c:pt>
                <c:pt idx="7093">
                  <c:v>44684.18728982639</c:v>
                </c:pt>
                <c:pt idx="7094">
                  <c:v>44684.255960150462</c:v>
                </c:pt>
                <c:pt idx="7095">
                  <c:v>44684.324630925927</c:v>
                </c:pt>
                <c:pt idx="7096">
                  <c:v>44684.393301539349</c:v>
                </c:pt>
                <c:pt idx="7097">
                  <c:v>44684.461971608798</c:v>
                </c:pt>
                <c:pt idx="7098">
                  <c:v>44684.530641307872</c:v>
                </c:pt>
                <c:pt idx="7099">
                  <c:v>44684.599310902777</c:v>
                </c:pt>
                <c:pt idx="7100">
                  <c:v>44684.66798056713</c:v>
                </c:pt>
                <c:pt idx="7101">
                  <c:v>44684.736650092593</c:v>
                </c:pt>
                <c:pt idx="7102">
                  <c:v>44684.805319687497</c:v>
                </c:pt>
                <c:pt idx="7103">
                  <c:v>44684.873990011576</c:v>
                </c:pt>
                <c:pt idx="7104">
                  <c:v>44684.942660000001</c:v>
                </c:pt>
                <c:pt idx="7105">
                  <c:v>44685.011329849534</c:v>
                </c:pt>
                <c:pt idx="7106">
                  <c:v>44685.079999479167</c:v>
                </c:pt>
                <c:pt idx="7107">
                  <c:v>44685.148668819442</c:v>
                </c:pt>
                <c:pt idx="7108">
                  <c:v>44685.217338796298</c:v>
                </c:pt>
                <c:pt idx="7109">
                  <c:v>44685.286009062504</c:v>
                </c:pt>
                <c:pt idx="7110">
                  <c:v>44685.354679837961</c:v>
                </c:pt>
                <c:pt idx="7111">
                  <c:v>44685.423350023149</c:v>
                </c:pt>
                <c:pt idx="7112">
                  <c:v>44685.492019837962</c:v>
                </c:pt>
                <c:pt idx="7113">
                  <c:v>44685.560689467595</c:v>
                </c:pt>
                <c:pt idx="7114">
                  <c:v>44685.629359016202</c:v>
                </c:pt>
                <c:pt idx="7115">
                  <c:v>44685.698028645835</c:v>
                </c:pt>
                <c:pt idx="7116">
                  <c:v>44685.766697951389</c:v>
                </c:pt>
                <c:pt idx="7117">
                  <c:v>44685.835367951389</c:v>
                </c:pt>
                <c:pt idx="7118">
                  <c:v>44685.904038136578</c:v>
                </c:pt>
                <c:pt idx="7119">
                  <c:v>44685.972707962967</c:v>
                </c:pt>
                <c:pt idx="7120">
                  <c:v>44686.041377754627</c:v>
                </c:pt>
                <c:pt idx="7121">
                  <c:v>44686.110047037037</c:v>
                </c:pt>
                <c:pt idx="7122">
                  <c:v>44686.178716712966</c:v>
                </c:pt>
                <c:pt idx="7123">
                  <c:v>44686.247386944444</c:v>
                </c:pt>
                <c:pt idx="7124">
                  <c:v>44686.316057557873</c:v>
                </c:pt>
                <c:pt idx="7125">
                  <c:v>44686.384728206016</c:v>
                </c:pt>
                <c:pt idx="7126">
                  <c:v>44686.453398287034</c:v>
                </c:pt>
                <c:pt idx="7127">
                  <c:v>44686.522067951388</c:v>
                </c:pt>
                <c:pt idx="7128">
                  <c:v>44686.590737534723</c:v>
                </c:pt>
                <c:pt idx="7129">
                  <c:v>44686.659407141204</c:v>
                </c:pt>
                <c:pt idx="7130">
                  <c:v>44686.728076701387</c:v>
                </c:pt>
                <c:pt idx="7131">
                  <c:v>44686.796746111111</c:v>
                </c:pt>
                <c:pt idx="7132">
                  <c:v>44686.865416342589</c:v>
                </c:pt>
                <c:pt idx="7133">
                  <c:v>44686.934086331021</c:v>
                </c:pt>
                <c:pt idx="7134">
                  <c:v>44687.002756168979</c:v>
                </c:pt>
                <c:pt idx="7135">
                  <c:v>44687.071425833332</c:v>
                </c:pt>
                <c:pt idx="7136">
                  <c:v>44687.140095023147</c:v>
                </c:pt>
                <c:pt idx="7137">
                  <c:v>44687.20876483796</c:v>
                </c:pt>
                <c:pt idx="7138">
                  <c:v>44687.277435034724</c:v>
                </c:pt>
                <c:pt idx="7139">
                  <c:v>44687.346105763892</c:v>
                </c:pt>
                <c:pt idx="7140">
                  <c:v>44687.414775972225</c:v>
                </c:pt>
                <c:pt idx="7141">
                  <c:v>44687.483445775462</c:v>
                </c:pt>
                <c:pt idx="7142">
                  <c:v>44687.552115324077</c:v>
                </c:pt>
                <c:pt idx="7143">
                  <c:v>44687.620784791667</c:v>
                </c:pt>
                <c:pt idx="7144">
                  <c:v>44687.689454328705</c:v>
                </c:pt>
                <c:pt idx="7145">
                  <c:v>44687.758123599539</c:v>
                </c:pt>
                <c:pt idx="7146">
                  <c:v>44687.826793437504</c:v>
                </c:pt>
                <c:pt idx="7147">
                  <c:v>44687.895463622684</c:v>
                </c:pt>
                <c:pt idx="7148">
                  <c:v>44687.9641333912</c:v>
                </c:pt>
                <c:pt idx="7149">
                  <c:v>44688.032803090275</c:v>
                </c:pt>
                <c:pt idx="7150">
                  <c:v>44688.101472395836</c:v>
                </c:pt>
                <c:pt idx="7151">
                  <c:v>44688.170141932867</c:v>
                </c:pt>
                <c:pt idx="7152">
                  <c:v>44688.238812060183</c:v>
                </c:pt>
                <c:pt idx="7153">
                  <c:v>44688.307482488424</c:v>
                </c:pt>
                <c:pt idx="7154">
                  <c:v>44688.376153124998</c:v>
                </c:pt>
                <c:pt idx="7155">
                  <c:v>44688.444823182872</c:v>
                </c:pt>
                <c:pt idx="7156">
                  <c:v>44688.513492824073</c:v>
                </c:pt>
                <c:pt idx="7157">
                  <c:v>44688.582162384257</c:v>
                </c:pt>
                <c:pt idx="7158">
                  <c:v>44688.650831932871</c:v>
                </c:pt>
                <c:pt idx="7159">
                  <c:v>44688.719501481479</c:v>
                </c:pt>
                <c:pt idx="7160">
                  <c:v>44688.788170740743</c:v>
                </c:pt>
                <c:pt idx="7161">
                  <c:v>44688.856840856482</c:v>
                </c:pt>
                <c:pt idx="7162">
                  <c:v>44688.925510833331</c:v>
                </c:pt>
                <c:pt idx="7163">
                  <c:v>44688.994180648151</c:v>
                </c:pt>
                <c:pt idx="7164">
                  <c:v>44689.062850335649</c:v>
                </c:pt>
                <c:pt idx="7165">
                  <c:v>44689.131519421295</c:v>
                </c:pt>
                <c:pt idx="7166">
                  <c:v>44689.200189108793</c:v>
                </c:pt>
                <c:pt idx="7167">
                  <c:v>44689.268859270836</c:v>
                </c:pt>
                <c:pt idx="7168">
                  <c:v>44689.3375299537</c:v>
                </c:pt>
                <c:pt idx="7169">
                  <c:v>44689.406200219906</c:v>
                </c:pt>
                <c:pt idx="7170">
                  <c:v>44689.474870034719</c:v>
                </c:pt>
                <c:pt idx="7171">
                  <c:v>44689.543539537037</c:v>
                </c:pt>
                <c:pt idx="7172">
                  <c:v>44689.612208946761</c:v>
                </c:pt>
                <c:pt idx="7173">
                  <c:v>44689.68087841435</c:v>
                </c:pt>
                <c:pt idx="7174">
                  <c:v>44689.749547685184</c:v>
                </c:pt>
                <c:pt idx="7175">
                  <c:v>44689.818217326392</c:v>
                </c:pt>
                <c:pt idx="7176">
                  <c:v>44689.886887499997</c:v>
                </c:pt>
                <c:pt idx="7177">
                  <c:v>44689.955557245368</c:v>
                </c:pt>
                <c:pt idx="7178">
                  <c:v>44690.024226886577</c:v>
                </c:pt>
                <c:pt idx="7179">
                  <c:v>44690.092896215276</c:v>
                </c:pt>
                <c:pt idx="7180">
                  <c:v>44690.161565590279</c:v>
                </c:pt>
                <c:pt idx="7181">
                  <c:v>44690.230235578703</c:v>
                </c:pt>
                <c:pt idx="7182">
                  <c:v>44690.298905821757</c:v>
                </c:pt>
                <c:pt idx="7183">
                  <c:v>44690.36757642361</c:v>
                </c:pt>
                <c:pt idx="7184">
                  <c:v>44690.436246423611</c:v>
                </c:pt>
                <c:pt idx="7185">
                  <c:v>44690.504916041667</c:v>
                </c:pt>
                <c:pt idx="7186">
                  <c:v>44690.573585555554</c:v>
                </c:pt>
                <c:pt idx="7187">
                  <c:v>44690.642255011575</c:v>
                </c:pt>
                <c:pt idx="7188">
                  <c:v>44690.710924513885</c:v>
                </c:pt>
                <c:pt idx="7189">
                  <c:v>44690.779593680556</c:v>
                </c:pt>
                <c:pt idx="7190">
                  <c:v>44690.848263645836</c:v>
                </c:pt>
                <c:pt idx="7191">
                  <c:v>44690.916933611108</c:v>
                </c:pt>
                <c:pt idx="7192">
                  <c:v>44690.985603356479</c:v>
                </c:pt>
                <c:pt idx="7193">
                  <c:v>44691.054273020833</c:v>
                </c:pt>
                <c:pt idx="7194">
                  <c:v>44691.122942060189</c:v>
                </c:pt>
                <c:pt idx="7195">
                  <c:v>44691.191611643517</c:v>
                </c:pt>
                <c:pt idx="7196">
                  <c:v>44691.260281759256</c:v>
                </c:pt>
                <c:pt idx="7197">
                  <c:v>44691.328952361109</c:v>
                </c:pt>
                <c:pt idx="7198">
                  <c:v>44691.397622708333</c:v>
                </c:pt>
                <c:pt idx="7199">
                  <c:v>44691.466292523146</c:v>
                </c:pt>
                <c:pt idx="7200">
                  <c:v>44691.534961990743</c:v>
                </c:pt>
                <c:pt idx="7201">
                  <c:v>44691.603631365739</c:v>
                </c:pt>
                <c:pt idx="7202">
                  <c:v>44691.672300787039</c:v>
                </c:pt>
                <c:pt idx="7203">
                  <c:v>44691.740970069448</c:v>
                </c:pt>
                <c:pt idx="7204">
                  <c:v>44691.809639513885</c:v>
                </c:pt>
                <c:pt idx="7205">
                  <c:v>44691.878309641201</c:v>
                </c:pt>
                <c:pt idx="7206">
                  <c:v>44691.946979386572</c:v>
                </c:pt>
                <c:pt idx="7207">
                  <c:v>44692.015648993052</c:v>
                </c:pt>
                <c:pt idx="7208">
                  <c:v>44692.084318356479</c:v>
                </c:pt>
                <c:pt idx="7209">
                  <c:v>44692.152987546295</c:v>
                </c:pt>
                <c:pt idx="7210">
                  <c:v>44692.221657361108</c:v>
                </c:pt>
                <c:pt idx="7211">
                  <c:v>44692.290327453702</c:v>
                </c:pt>
                <c:pt idx="7212">
                  <c:v>44692.358997997682</c:v>
                </c:pt>
                <c:pt idx="7213">
                  <c:v>44692.427667962962</c:v>
                </c:pt>
                <c:pt idx="7214">
                  <c:v>44692.496337546298</c:v>
                </c:pt>
                <c:pt idx="7215">
                  <c:v>44692.565006979166</c:v>
                </c:pt>
                <c:pt idx="7216">
                  <c:v>44692.633676342593</c:v>
                </c:pt>
                <c:pt idx="7217">
                  <c:v>44692.702345763886</c:v>
                </c:pt>
                <c:pt idx="7218">
                  <c:v>44692.771014861108</c:v>
                </c:pt>
                <c:pt idx="7219">
                  <c:v>44692.839684687497</c:v>
                </c:pt>
                <c:pt idx="7220">
                  <c:v>44692.908354629632</c:v>
                </c:pt>
                <c:pt idx="7221">
                  <c:v>44692.977024282409</c:v>
                </c:pt>
                <c:pt idx="7222">
                  <c:v>44693.045693877313</c:v>
                </c:pt>
                <c:pt idx="7223">
                  <c:v>44693.114362916669</c:v>
                </c:pt>
                <c:pt idx="7224">
                  <c:v>44693.183032395835</c:v>
                </c:pt>
                <c:pt idx="7225">
                  <c:v>44693.251702442132</c:v>
                </c:pt>
                <c:pt idx="7226">
                  <c:v>44693.320372905095</c:v>
                </c:pt>
                <c:pt idx="7227">
                  <c:v>44693.389043298608</c:v>
                </c:pt>
                <c:pt idx="7228">
                  <c:v>44693.457713136573</c:v>
                </c:pt>
                <c:pt idx="7229">
                  <c:v>44693.526382581018</c:v>
                </c:pt>
                <c:pt idx="7230">
                  <c:v>44693.595051921293</c:v>
                </c:pt>
                <c:pt idx="7231">
                  <c:v>44693.663721331017</c:v>
                </c:pt>
                <c:pt idx="7232">
                  <c:v>44693.732390636571</c:v>
                </c:pt>
                <c:pt idx="7233">
                  <c:v>44693.801059884259</c:v>
                </c:pt>
                <c:pt idx="7234">
                  <c:v>44693.869729942133</c:v>
                </c:pt>
                <c:pt idx="7235">
                  <c:v>44693.938399687497</c:v>
                </c:pt>
                <c:pt idx="7236">
                  <c:v>44694.007069293984</c:v>
                </c:pt>
                <c:pt idx="7237">
                  <c:v>44694.075738703701</c:v>
                </c:pt>
                <c:pt idx="7238">
                  <c:v>44694.144407731481</c:v>
                </c:pt>
                <c:pt idx="7239">
                  <c:v>44694.213077372682</c:v>
                </c:pt>
                <c:pt idx="7240">
                  <c:v>44694.281747372683</c:v>
                </c:pt>
                <c:pt idx="7241">
                  <c:v>44694.350417893518</c:v>
                </c:pt>
                <c:pt idx="7242">
                  <c:v>44694.419087847222</c:v>
                </c:pt>
                <c:pt idx="7243">
                  <c:v>44694.487757418981</c:v>
                </c:pt>
                <c:pt idx="7244">
                  <c:v>44694.556426770832</c:v>
                </c:pt>
                <c:pt idx="7245">
                  <c:v>44694.625096041666</c:v>
                </c:pt>
                <c:pt idx="7246">
                  <c:v>44694.693765381948</c:v>
                </c:pt>
                <c:pt idx="7247">
                  <c:v>44694.762434456017</c:v>
                </c:pt>
                <c:pt idx="7248">
                  <c:v>44694.831104131947</c:v>
                </c:pt>
                <c:pt idx="7249">
                  <c:v>44694.89977408565</c:v>
                </c:pt>
                <c:pt idx="7250">
                  <c:v>44694.96844365741</c:v>
                </c:pt>
                <c:pt idx="7251">
                  <c:v>44695.037113171296</c:v>
                </c:pt>
                <c:pt idx="7252">
                  <c:v>44695.105782233797</c:v>
                </c:pt>
                <c:pt idx="7253">
                  <c:v>44695.174451608793</c:v>
                </c:pt>
                <c:pt idx="7254">
                  <c:v>44695.243121562497</c:v>
                </c:pt>
                <c:pt idx="7255">
                  <c:v>44695.311791863423</c:v>
                </c:pt>
                <c:pt idx="7256">
                  <c:v>44695.380462280089</c:v>
                </c:pt>
                <c:pt idx="7257">
                  <c:v>44695.449132118054</c:v>
                </c:pt>
                <c:pt idx="7258">
                  <c:v>44695.517801550923</c:v>
                </c:pt>
                <c:pt idx="7259">
                  <c:v>44695.586470891205</c:v>
                </c:pt>
                <c:pt idx="7260">
                  <c:v>44695.655140266201</c:v>
                </c:pt>
                <c:pt idx="7261">
                  <c:v>44695.723809583331</c:v>
                </c:pt>
                <c:pt idx="7262">
                  <c:v>44695.792478703705</c:v>
                </c:pt>
                <c:pt idx="7263">
                  <c:v>44695.861148645832</c:v>
                </c:pt>
                <c:pt idx="7264">
                  <c:v>44695.929818414355</c:v>
                </c:pt>
                <c:pt idx="7265">
                  <c:v>44695.998488020836</c:v>
                </c:pt>
                <c:pt idx="7266">
                  <c:v>44696.067157488425</c:v>
                </c:pt>
                <c:pt idx="7267">
                  <c:v>44696.135826400459</c:v>
                </c:pt>
                <c:pt idx="7268">
                  <c:v>44696.204495925929</c:v>
                </c:pt>
                <c:pt idx="7269">
                  <c:v>44696.273165879633</c:v>
                </c:pt>
                <c:pt idx="7270">
                  <c:v>44696.341836377316</c:v>
                </c:pt>
                <c:pt idx="7271">
                  <c:v>44696.410506388886</c:v>
                </c:pt>
                <c:pt idx="7272">
                  <c:v>44696.479175972221</c:v>
                </c:pt>
                <c:pt idx="7273">
                  <c:v>44696.547845277775</c:v>
                </c:pt>
                <c:pt idx="7274">
                  <c:v>44696.616514502311</c:v>
                </c:pt>
                <c:pt idx="7275">
                  <c:v>44696.685183796297</c:v>
                </c:pt>
                <c:pt idx="7276">
                  <c:v>44696.753852847221</c:v>
                </c:pt>
                <c:pt idx="7277">
                  <c:v>44696.822522372684</c:v>
                </c:pt>
                <c:pt idx="7278">
                  <c:v>44696.891192337964</c:v>
                </c:pt>
                <c:pt idx="7279">
                  <c:v>44696.959861886571</c:v>
                </c:pt>
                <c:pt idx="7280">
                  <c:v>44697.028531342592</c:v>
                </c:pt>
                <c:pt idx="7281">
                  <c:v>44697.097200439814</c:v>
                </c:pt>
                <c:pt idx="7282">
                  <c:v>44697.165869699071</c:v>
                </c:pt>
                <c:pt idx="7283">
                  <c:v>44697.234539548612</c:v>
                </c:pt>
                <c:pt idx="7284">
                  <c:v>44697.303209675927</c:v>
                </c:pt>
                <c:pt idx="7285">
                  <c:v>44697.371880081017</c:v>
                </c:pt>
                <c:pt idx="7286">
                  <c:v>44697.440549907406</c:v>
                </c:pt>
                <c:pt idx="7287">
                  <c:v>44697.509219328706</c:v>
                </c:pt>
                <c:pt idx="7288">
                  <c:v>44697.57788866898</c:v>
                </c:pt>
                <c:pt idx="7289">
                  <c:v>44697.646557962966</c:v>
                </c:pt>
                <c:pt idx="7290">
                  <c:v>44697.715227291665</c:v>
                </c:pt>
                <c:pt idx="7291">
                  <c:v>44697.7838962963</c:v>
                </c:pt>
                <c:pt idx="7292">
                  <c:v>44697.852566134257</c:v>
                </c:pt>
                <c:pt idx="7293">
                  <c:v>44697.921235902781</c:v>
                </c:pt>
                <c:pt idx="7294">
                  <c:v>44697.989905486109</c:v>
                </c:pt>
                <c:pt idx="7295">
                  <c:v>44698.058574965275</c:v>
                </c:pt>
                <c:pt idx="7296">
                  <c:v>44698.127243831019</c:v>
                </c:pt>
                <c:pt idx="7297">
                  <c:v>44698.195913263888</c:v>
                </c:pt>
                <c:pt idx="7298">
                  <c:v>44698.264583194446</c:v>
                </c:pt>
                <c:pt idx="7299">
                  <c:v>44698.333253645833</c:v>
                </c:pt>
                <c:pt idx="7300">
                  <c:v>44698.401923750003</c:v>
                </c:pt>
                <c:pt idx="7301">
                  <c:v>44698.470593368053</c:v>
                </c:pt>
                <c:pt idx="7302">
                  <c:v>44698.539262650462</c:v>
                </c:pt>
                <c:pt idx="7303">
                  <c:v>44698.607931840277</c:v>
                </c:pt>
                <c:pt idx="7304">
                  <c:v>44698.676601087966</c:v>
                </c:pt>
                <c:pt idx="7305">
                  <c:v>44698.745270150466</c:v>
                </c:pt>
                <c:pt idx="7306">
                  <c:v>44698.813939502317</c:v>
                </c:pt>
                <c:pt idx="7307">
                  <c:v>44698.882609456021</c:v>
                </c:pt>
                <c:pt idx="7308">
                  <c:v>44698.951279004628</c:v>
                </c:pt>
                <c:pt idx="7309">
                  <c:v>44699.019948425928</c:v>
                </c:pt>
                <c:pt idx="7310">
                  <c:v>44699.088617569447</c:v>
                </c:pt>
                <c:pt idx="7311">
                  <c:v>44699.157286655092</c:v>
                </c:pt>
                <c:pt idx="7312">
                  <c:v>44699.225956365743</c:v>
                </c:pt>
                <c:pt idx="7313">
                  <c:v>44699.294626331015</c:v>
                </c:pt>
                <c:pt idx="7314">
                  <c:v>44699.36329671296</c:v>
                </c:pt>
                <c:pt idx="7315">
                  <c:v>44699.431966504628</c:v>
                </c:pt>
                <c:pt idx="7316">
                  <c:v>44699.500635902776</c:v>
                </c:pt>
                <c:pt idx="7317">
                  <c:v>44699.569305173609</c:v>
                </c:pt>
                <c:pt idx="7318">
                  <c:v>44699.637974386576</c:v>
                </c:pt>
                <c:pt idx="7319">
                  <c:v>44699.70664365741</c:v>
                </c:pt>
                <c:pt idx="7320">
                  <c:v>44699.775312592596</c:v>
                </c:pt>
                <c:pt idx="7321">
                  <c:v>44699.84398229167</c:v>
                </c:pt>
                <c:pt idx="7322">
                  <c:v>44699.91265204861</c:v>
                </c:pt>
                <c:pt idx="7323">
                  <c:v>44699.981321550928</c:v>
                </c:pt>
                <c:pt idx="7324">
                  <c:v>44700.049990983796</c:v>
                </c:pt>
                <c:pt idx="7325">
                  <c:v>44700.118659826388</c:v>
                </c:pt>
                <c:pt idx="7326">
                  <c:v>44700.187329166663</c:v>
                </c:pt>
                <c:pt idx="7327">
                  <c:v>44700.255999050925</c:v>
                </c:pt>
                <c:pt idx="7328">
                  <c:v>44700.324669386573</c:v>
                </c:pt>
                <c:pt idx="7329">
                  <c:v>44700.393339571761</c:v>
                </c:pt>
                <c:pt idx="7330">
                  <c:v>44700.462009201387</c:v>
                </c:pt>
                <c:pt idx="7331">
                  <c:v>44700.530678460651</c:v>
                </c:pt>
                <c:pt idx="7332">
                  <c:v>44700.599347615738</c:v>
                </c:pt>
                <c:pt idx="7333">
                  <c:v>44700.668016840275</c:v>
                </c:pt>
                <c:pt idx="7334">
                  <c:v>44700.736685937503</c:v>
                </c:pt>
                <c:pt idx="7335">
                  <c:v>44700.805355081022</c:v>
                </c:pt>
                <c:pt idx="7336">
                  <c:v>44700.874024976853</c:v>
                </c:pt>
                <c:pt idx="7337">
                  <c:v>44700.94269452546</c:v>
                </c:pt>
                <c:pt idx="7338">
                  <c:v>44701.011363935184</c:v>
                </c:pt>
                <c:pt idx="7339">
                  <c:v>44701.080033124999</c:v>
                </c:pt>
                <c:pt idx="7340">
                  <c:v>44701.148702025464</c:v>
                </c:pt>
                <c:pt idx="7341">
                  <c:v>44701.217371562503</c:v>
                </c:pt>
                <c:pt idx="7342">
                  <c:v>44701.286041388892</c:v>
                </c:pt>
                <c:pt idx="7343">
                  <c:v>44701.35471172454</c:v>
                </c:pt>
                <c:pt idx="7344">
                  <c:v>44701.42338148148</c:v>
                </c:pt>
                <c:pt idx="7345">
                  <c:v>44701.492050844907</c:v>
                </c:pt>
                <c:pt idx="7346">
                  <c:v>44701.560720034722</c:v>
                </c:pt>
                <c:pt idx="7347">
                  <c:v>44701.629389155096</c:v>
                </c:pt>
                <c:pt idx="7348">
                  <c:v>44701.698058333335</c:v>
                </c:pt>
                <c:pt idx="7349">
                  <c:v>44701.766727210648</c:v>
                </c:pt>
                <c:pt idx="7350">
                  <c:v>44701.835396759256</c:v>
                </c:pt>
                <c:pt idx="7351">
                  <c:v>44701.904066504627</c:v>
                </c:pt>
                <c:pt idx="7352">
                  <c:v>44701.972735902775</c:v>
                </c:pt>
                <c:pt idx="7353">
                  <c:v>44702.041405254633</c:v>
                </c:pt>
                <c:pt idx="7354">
                  <c:v>44702.110074097225</c:v>
                </c:pt>
                <c:pt idx="7355">
                  <c:v>44702.17874333333</c:v>
                </c:pt>
                <c:pt idx="7356">
                  <c:v>44702.247413124998</c:v>
                </c:pt>
                <c:pt idx="7357">
                  <c:v>44702.31608329861</c:v>
                </c:pt>
                <c:pt idx="7358">
                  <c:v>44702.38475351852</c:v>
                </c:pt>
                <c:pt idx="7359">
                  <c:v>44702.453423148145</c:v>
                </c:pt>
                <c:pt idx="7360">
                  <c:v>44702.522092372688</c:v>
                </c:pt>
                <c:pt idx="7361">
                  <c:v>44702.590761516207</c:v>
                </c:pt>
                <c:pt idx="7362">
                  <c:v>44702.659430694446</c:v>
                </c:pt>
                <c:pt idx="7363">
                  <c:v>44702.728099814813</c:v>
                </c:pt>
                <c:pt idx="7364">
                  <c:v>44702.796768784719</c:v>
                </c:pt>
                <c:pt idx="7365">
                  <c:v>44702.865438576388</c:v>
                </c:pt>
                <c:pt idx="7366">
                  <c:v>44702.934108125002</c:v>
                </c:pt>
                <c:pt idx="7367">
                  <c:v>44703.00277752315</c:v>
                </c:pt>
                <c:pt idx="7368">
                  <c:v>44703.071446759262</c:v>
                </c:pt>
                <c:pt idx="7369">
                  <c:v>44703.140115497685</c:v>
                </c:pt>
                <c:pt idx="7370">
                  <c:v>44703.208784872688</c:v>
                </c:pt>
                <c:pt idx="7371">
                  <c:v>44703.277454641204</c:v>
                </c:pt>
                <c:pt idx="7372">
                  <c:v>44703.346124930555</c:v>
                </c:pt>
                <c:pt idx="7373">
                  <c:v>44703.414794699071</c:v>
                </c:pt>
                <c:pt idx="7374">
                  <c:v>44703.483464062498</c:v>
                </c:pt>
                <c:pt idx="7375">
                  <c:v>44703.552133171295</c:v>
                </c:pt>
                <c:pt idx="7376">
                  <c:v>44703.620802210651</c:v>
                </c:pt>
                <c:pt idx="7377">
                  <c:v>44703.689471307873</c:v>
                </c:pt>
                <c:pt idx="7378">
                  <c:v>44703.758140150465</c:v>
                </c:pt>
                <c:pt idx="7379">
                  <c:v>44703.826809537037</c:v>
                </c:pt>
                <c:pt idx="7380">
                  <c:v>44703.895479282408</c:v>
                </c:pt>
                <c:pt idx="7381">
                  <c:v>44703.964148622683</c:v>
                </c:pt>
                <c:pt idx="7382">
                  <c:v>44704.032817893516</c:v>
                </c:pt>
                <c:pt idx="7383">
                  <c:v>44704.101486747684</c:v>
                </c:pt>
                <c:pt idx="7384">
                  <c:v>44704.170155856482</c:v>
                </c:pt>
                <c:pt idx="7385">
                  <c:v>44704.23882554398</c:v>
                </c:pt>
                <c:pt idx="7386">
                  <c:v>44704.307495543981</c:v>
                </c:pt>
                <c:pt idx="7387">
                  <c:v>44704.376165740738</c:v>
                </c:pt>
                <c:pt idx="7388">
                  <c:v>44704.444835358794</c:v>
                </c:pt>
                <c:pt idx="7389">
                  <c:v>44704.513504571762</c:v>
                </c:pt>
                <c:pt idx="7390">
                  <c:v>44704.582173703704</c:v>
                </c:pt>
                <c:pt idx="7391">
                  <c:v>44704.650842812502</c:v>
                </c:pt>
                <c:pt idx="7392">
                  <c:v>44704.719511932868</c:v>
                </c:pt>
                <c:pt idx="7393">
                  <c:v>44704.788180763891</c:v>
                </c:pt>
                <c:pt idx="7394">
                  <c:v>44704.856850439814</c:v>
                </c:pt>
                <c:pt idx="7395">
                  <c:v>44704.925519988428</c:v>
                </c:pt>
                <c:pt idx="7396">
                  <c:v>44704.994189363424</c:v>
                </c:pt>
                <c:pt idx="7397">
                  <c:v>44705.062858622689</c:v>
                </c:pt>
                <c:pt idx="7398">
                  <c:v>44705.131527280093</c:v>
                </c:pt>
                <c:pt idx="7399">
                  <c:v>44705.20019653935</c:v>
                </c:pt>
                <c:pt idx="7400">
                  <c:v>44705.268866261576</c:v>
                </c:pt>
                <c:pt idx="7401">
                  <c:v>44705.337536527775</c:v>
                </c:pt>
                <c:pt idx="7402">
                  <c:v>44705.406206354164</c:v>
                </c:pt>
                <c:pt idx="7403">
                  <c:v>44705.474875740743</c:v>
                </c:pt>
                <c:pt idx="7404">
                  <c:v>44705.543544814813</c:v>
                </c:pt>
                <c:pt idx="7405">
                  <c:v>44705.612213796296</c:v>
                </c:pt>
                <c:pt idx="7406">
                  <c:v>44705.680882835652</c:v>
                </c:pt>
                <c:pt idx="7407">
                  <c:v>44705.749551678244</c:v>
                </c:pt>
                <c:pt idx="7408">
                  <c:v>44705.81822090278</c:v>
                </c:pt>
                <c:pt idx="7409">
                  <c:v>44705.886890636575</c:v>
                </c:pt>
                <c:pt idx="7410">
                  <c:v>44705.955559953705</c:v>
                </c:pt>
                <c:pt idx="7411">
                  <c:v>44706.024229166665</c:v>
                </c:pt>
                <c:pt idx="7412">
                  <c:v>44706.092898078707</c:v>
                </c:pt>
                <c:pt idx="7413">
                  <c:v>44706.161567025461</c:v>
                </c:pt>
                <c:pt idx="7414">
                  <c:v>44706.230236585645</c:v>
                </c:pt>
                <c:pt idx="7415">
                  <c:v>44706.298906412034</c:v>
                </c:pt>
                <c:pt idx="7416">
                  <c:v>44706.367576585646</c:v>
                </c:pt>
                <c:pt idx="7417">
                  <c:v>44706.436246168982</c:v>
                </c:pt>
                <c:pt idx="7418">
                  <c:v>44706.504915358797</c:v>
                </c:pt>
                <c:pt idx="7419">
                  <c:v>44706.573584456019</c:v>
                </c:pt>
                <c:pt idx="7420">
                  <c:v>44706.642253483798</c:v>
                </c:pt>
                <c:pt idx="7421">
                  <c:v>44706.710922569444</c:v>
                </c:pt>
                <c:pt idx="7422">
                  <c:v>44706.779591307873</c:v>
                </c:pt>
                <c:pt idx="7423">
                  <c:v>44706.848260868057</c:v>
                </c:pt>
                <c:pt idx="7424">
                  <c:v>44706.916930405096</c:v>
                </c:pt>
                <c:pt idx="7425">
                  <c:v>44706.985599722226</c:v>
                </c:pt>
                <c:pt idx="7426">
                  <c:v>44707.054268969907</c:v>
                </c:pt>
                <c:pt idx="7427">
                  <c:v>44707.122937604167</c:v>
                </c:pt>
                <c:pt idx="7428">
                  <c:v>44707.19160677083</c:v>
                </c:pt>
                <c:pt idx="7429">
                  <c:v>44707.260276458335</c:v>
                </c:pt>
                <c:pt idx="7430">
                  <c:v>44707.328946643516</c:v>
                </c:pt>
                <c:pt idx="7431">
                  <c:v>44707.397616574075</c:v>
                </c:pt>
                <c:pt idx="7432">
                  <c:v>44707.466285983799</c:v>
                </c:pt>
                <c:pt idx="7433">
                  <c:v>44707.534955034724</c:v>
                </c:pt>
                <c:pt idx="7434">
                  <c:v>44707.603623981478</c:v>
                </c:pt>
                <c:pt idx="7435">
                  <c:v>44707.672292997682</c:v>
                </c:pt>
                <c:pt idx="7436">
                  <c:v>44707.740961863426</c:v>
                </c:pt>
                <c:pt idx="7437">
                  <c:v>44707.809630902775</c:v>
                </c:pt>
                <c:pt idx="7438">
                  <c:v>44707.878300613425</c:v>
                </c:pt>
                <c:pt idx="7439">
                  <c:v>44707.946969942132</c:v>
                </c:pt>
                <c:pt idx="7440">
                  <c:v>44708.015639131947</c:v>
                </c:pt>
                <c:pt idx="7441">
                  <c:v>44708.084308090278</c:v>
                </c:pt>
                <c:pt idx="7442">
                  <c:v>44708.152976874997</c:v>
                </c:pt>
                <c:pt idx="7443">
                  <c:v>44708.221646273145</c:v>
                </c:pt>
                <c:pt idx="7444">
                  <c:v>44708.29031596065</c:v>
                </c:pt>
                <c:pt idx="7445">
                  <c:v>44708.358986099534</c:v>
                </c:pt>
                <c:pt idx="7446">
                  <c:v>44708.427655648149</c:v>
                </c:pt>
                <c:pt idx="7447">
                  <c:v>44708.496324826388</c:v>
                </c:pt>
                <c:pt idx="7448">
                  <c:v>44708.564993842592</c:v>
                </c:pt>
                <c:pt idx="7449">
                  <c:v>44708.633662800923</c:v>
                </c:pt>
                <c:pt idx="7450">
                  <c:v>44708.702331817127</c:v>
                </c:pt>
                <c:pt idx="7451">
                  <c:v>44708.771000509259</c:v>
                </c:pt>
                <c:pt idx="7452">
                  <c:v>44708.839669930552</c:v>
                </c:pt>
                <c:pt idx="7453">
                  <c:v>44708.908339467591</c:v>
                </c:pt>
                <c:pt idx="7454">
                  <c:v>44708.977008703703</c:v>
                </c:pt>
                <c:pt idx="7455">
                  <c:v>44709.045677893519</c:v>
                </c:pt>
                <c:pt idx="7456">
                  <c:v>44709.114346527778</c:v>
                </c:pt>
                <c:pt idx="7457">
                  <c:v>44709.183015613424</c:v>
                </c:pt>
                <c:pt idx="7458">
                  <c:v>44709.251685243056</c:v>
                </c:pt>
                <c:pt idx="7459">
                  <c:v>44709.320355300923</c:v>
                </c:pt>
                <c:pt idx="7460">
                  <c:v>44709.389025300923</c:v>
                </c:pt>
                <c:pt idx="7461">
                  <c:v>44709.457694722223</c:v>
                </c:pt>
                <c:pt idx="7462">
                  <c:v>44709.526363773148</c:v>
                </c:pt>
                <c:pt idx="7463">
                  <c:v>44709.595032708334</c:v>
                </c:pt>
                <c:pt idx="7464">
                  <c:v>44709.663701712961</c:v>
                </c:pt>
                <c:pt idx="7465">
                  <c:v>44709.732370613427</c:v>
                </c:pt>
                <c:pt idx="7466">
                  <c:v>44709.801039467595</c:v>
                </c:pt>
                <c:pt idx="7467">
                  <c:v>44709.869709108796</c:v>
                </c:pt>
                <c:pt idx="7468">
                  <c:v>44709.938378460647</c:v>
                </c:pt>
                <c:pt idx="7469">
                  <c:v>44710.007047673615</c:v>
                </c:pt>
                <c:pt idx="7470">
                  <c:v>44710.075716678242</c:v>
                </c:pt>
                <c:pt idx="7471">
                  <c:v>44710.144385300926</c:v>
                </c:pt>
                <c:pt idx="7472">
                  <c:v>44710.213054548614</c:v>
                </c:pt>
                <c:pt idx="7473">
                  <c:v>44710.281724143519</c:v>
                </c:pt>
                <c:pt idx="7474">
                  <c:v>44710.350394259258</c:v>
                </c:pt>
                <c:pt idx="7475">
                  <c:v>44710.419063819441</c:v>
                </c:pt>
                <c:pt idx="7476">
                  <c:v>44710.487732986112</c:v>
                </c:pt>
                <c:pt idx="7477">
                  <c:v>44710.556401944443</c:v>
                </c:pt>
                <c:pt idx="7478">
                  <c:v>44710.625070821756</c:v>
                </c:pt>
                <c:pt idx="7479">
                  <c:v>44710.693739756942</c:v>
                </c:pt>
                <c:pt idx="7480">
                  <c:v>44710.762408425922</c:v>
                </c:pt>
                <c:pt idx="7481">
                  <c:v>44710.831077708332</c:v>
                </c:pt>
                <c:pt idx="7482">
                  <c:v>44710.899747256946</c:v>
                </c:pt>
                <c:pt idx="7483">
                  <c:v>44710.968416435186</c:v>
                </c:pt>
                <c:pt idx="7484">
                  <c:v>44711.037085543983</c:v>
                </c:pt>
                <c:pt idx="7485">
                  <c:v>44711.105754212964</c:v>
                </c:pt>
                <c:pt idx="7486">
                  <c:v>44711.174423194447</c:v>
                </c:pt>
                <c:pt idx="7487">
                  <c:v>44711.243092743054</c:v>
                </c:pt>
                <c:pt idx="7488">
                  <c:v>44711.311762638892</c:v>
                </c:pt>
                <c:pt idx="7489">
                  <c:v>44711.380432662037</c:v>
                </c:pt>
                <c:pt idx="7490">
                  <c:v>44711.449102106482</c:v>
                </c:pt>
                <c:pt idx="7491">
                  <c:v>44711.517771134262</c:v>
                </c:pt>
                <c:pt idx="7492">
                  <c:v>44711.586440081017</c:v>
                </c:pt>
                <c:pt idx="7493">
                  <c:v>44711.655109050924</c:v>
                </c:pt>
                <c:pt idx="7494">
                  <c:v>44711.72377798611</c:v>
                </c:pt>
                <c:pt idx="7495">
                  <c:v>44711.792446689811</c:v>
                </c:pt>
                <c:pt idx="7496">
                  <c:v>44711.861116238426</c:v>
                </c:pt>
                <c:pt idx="7497">
                  <c:v>44711.929785601853</c:v>
                </c:pt>
                <c:pt idx="7498">
                  <c:v>44711.998454826389</c:v>
                </c:pt>
                <c:pt idx="7499">
                  <c:v>44712.06712388889</c:v>
                </c:pt>
                <c:pt idx="7500">
                  <c:v>44712.135792395835</c:v>
                </c:pt>
                <c:pt idx="7501">
                  <c:v>44712.204461527777</c:v>
                </c:pt>
                <c:pt idx="7502">
                  <c:v>44712.273131087961</c:v>
                </c:pt>
                <c:pt idx="7503">
                  <c:v>44712.341801180555</c:v>
                </c:pt>
                <c:pt idx="7504">
                  <c:v>44712.410470798612</c:v>
                </c:pt>
                <c:pt idx="7505">
                  <c:v>44712.479139976851</c:v>
                </c:pt>
                <c:pt idx="7506">
                  <c:v>44712.547808888892</c:v>
                </c:pt>
                <c:pt idx="7507">
                  <c:v>44712.616477719908</c:v>
                </c:pt>
                <c:pt idx="7508">
                  <c:v>44712.685146608797</c:v>
                </c:pt>
                <c:pt idx="7509">
                  <c:v>44712.753815254633</c:v>
                </c:pt>
                <c:pt idx="7510">
                  <c:v>44712.822484386576</c:v>
                </c:pt>
                <c:pt idx="7511">
                  <c:v>44712.891153958335</c:v>
                </c:pt>
                <c:pt idx="7512">
                  <c:v>44712.959823101854</c:v>
                </c:pt>
                <c:pt idx="7513">
                  <c:v>44713.028492152778</c:v>
                </c:pt>
                <c:pt idx="7514">
                  <c:v>44713.097161400467</c:v>
                </c:pt>
                <c:pt idx="7515">
                  <c:v>44713.16583114583</c:v>
                </c:pt>
                <c:pt idx="7516">
                  <c:v>44713.234501481478</c:v>
                </c:pt>
                <c:pt idx="7517">
                  <c:v>44713.303172094907</c:v>
                </c:pt>
                <c:pt idx="7518">
                  <c:v>44713.371842997687</c:v>
                </c:pt>
                <c:pt idx="7519">
                  <c:v>44713.440513310183</c:v>
                </c:pt>
                <c:pt idx="7520">
                  <c:v>44713.509183217589</c:v>
                </c:pt>
                <c:pt idx="7521">
                  <c:v>44713.577853043978</c:v>
                </c:pt>
                <c:pt idx="7522">
                  <c:v>44713.646522824078</c:v>
                </c:pt>
                <c:pt idx="7523">
                  <c:v>44713.715192638891</c:v>
                </c:pt>
                <c:pt idx="7524">
                  <c:v>44713.783862141201</c:v>
                </c:pt>
                <c:pt idx="7525">
                  <c:v>44713.852532453704</c:v>
                </c:pt>
                <c:pt idx="7526">
                  <c:v>44713.921202708334</c:v>
                </c:pt>
                <c:pt idx="7527">
                  <c:v>44713.989872789352</c:v>
                </c:pt>
                <c:pt idx="7528">
                  <c:v>44714.058542754632</c:v>
                </c:pt>
                <c:pt idx="7529">
                  <c:v>44714.127212094907</c:v>
                </c:pt>
                <c:pt idx="7530">
                  <c:v>44714.195882025466</c:v>
                </c:pt>
                <c:pt idx="7531">
                  <c:v>44714.264552442131</c:v>
                </c:pt>
                <c:pt idx="7532">
                  <c:v>44714.333223379632</c:v>
                </c:pt>
                <c:pt idx="7533">
                  <c:v>44714.401893969909</c:v>
                </c:pt>
                <c:pt idx="7534">
                  <c:v>44714.470564074072</c:v>
                </c:pt>
                <c:pt idx="7535">
                  <c:v>44714.539233842595</c:v>
                </c:pt>
                <c:pt idx="7536">
                  <c:v>44714.607903518518</c:v>
                </c:pt>
                <c:pt idx="7537">
                  <c:v>44714.676573263889</c:v>
                </c:pt>
                <c:pt idx="7538">
                  <c:v>44714.745242812503</c:v>
                </c:pt>
                <c:pt idx="7539">
                  <c:v>44714.813912650461</c:v>
                </c:pt>
                <c:pt idx="7540">
                  <c:v>44714.882583101855</c:v>
                </c:pt>
                <c:pt idx="7541">
                  <c:v>44714.951253125</c:v>
                </c:pt>
                <c:pt idx="7542">
                  <c:v>44715.019923032407</c:v>
                </c:pt>
                <c:pt idx="7543">
                  <c:v>44715.088592673608</c:v>
                </c:pt>
                <c:pt idx="7544">
                  <c:v>44715.157262245368</c:v>
                </c:pt>
                <c:pt idx="7545">
                  <c:v>44715.225932442132</c:v>
                </c:pt>
                <c:pt idx="7546">
                  <c:v>44715.294602893518</c:v>
                </c:pt>
                <c:pt idx="7547">
                  <c:v>44715.363273761577</c:v>
                </c:pt>
                <c:pt idx="7548">
                  <c:v>44715.431944039352</c:v>
                </c:pt>
                <c:pt idx="7549">
                  <c:v>44715.500613935183</c:v>
                </c:pt>
                <c:pt idx="7550">
                  <c:v>44715.569283703706</c:v>
                </c:pt>
                <c:pt idx="7551">
                  <c:v>44715.637953391204</c:v>
                </c:pt>
                <c:pt idx="7552">
                  <c:v>44715.70662315972</c:v>
                </c:pt>
                <c:pt idx="7553">
                  <c:v>44715.77529258102</c:v>
                </c:pt>
                <c:pt idx="7554">
                  <c:v>44715.843962766201</c:v>
                </c:pt>
                <c:pt idx="7555">
                  <c:v>44715.912633020831</c:v>
                </c:pt>
                <c:pt idx="7556">
                  <c:v>44715.981303009263</c:v>
                </c:pt>
                <c:pt idx="7557">
                  <c:v>44716.049972939814</c:v>
                </c:pt>
                <c:pt idx="7558">
                  <c:v>44716.11864226852</c:v>
                </c:pt>
                <c:pt idx="7559">
                  <c:v>44716.187312094909</c:v>
                </c:pt>
                <c:pt idx="7560">
                  <c:v>44716.255982476854</c:v>
                </c:pt>
                <c:pt idx="7561">
                  <c:v>44716.324653310185</c:v>
                </c:pt>
                <c:pt idx="7562">
                  <c:v>44716.39332398148</c:v>
                </c:pt>
                <c:pt idx="7563">
                  <c:v>44716.461994097219</c:v>
                </c:pt>
                <c:pt idx="7564">
                  <c:v>44716.530663854166</c:v>
                </c:pt>
                <c:pt idx="7565">
                  <c:v>44716.599333506943</c:v>
                </c:pt>
                <c:pt idx="7566">
                  <c:v>44716.668003217594</c:v>
                </c:pt>
                <c:pt idx="7567">
                  <c:v>44716.736672800929</c:v>
                </c:pt>
                <c:pt idx="7568">
                  <c:v>44716.805342453707</c:v>
                </c:pt>
                <c:pt idx="7569">
                  <c:v>44716.874012835651</c:v>
                </c:pt>
                <c:pt idx="7570">
                  <c:v>44716.942682881941</c:v>
                </c:pt>
                <c:pt idx="7571">
                  <c:v>44717.011352777779</c:v>
                </c:pt>
                <c:pt idx="7572">
                  <c:v>44717.080022465278</c:v>
                </c:pt>
                <c:pt idx="7573">
                  <c:v>44717.148691863425</c:v>
                </c:pt>
                <c:pt idx="7574">
                  <c:v>44717.217361886571</c:v>
                </c:pt>
                <c:pt idx="7575">
                  <c:v>44717.286032222219</c:v>
                </c:pt>
                <c:pt idx="7576">
                  <c:v>44717.35470304398</c:v>
                </c:pt>
                <c:pt idx="7577">
                  <c:v>44717.42337329861</c:v>
                </c:pt>
                <c:pt idx="7578">
                  <c:v>44717.49204315972</c:v>
                </c:pt>
                <c:pt idx="7579">
                  <c:v>44717.560712847226</c:v>
                </c:pt>
                <c:pt idx="7580">
                  <c:v>44717.629382465275</c:v>
                </c:pt>
                <c:pt idx="7581">
                  <c:v>44717.698052141204</c:v>
                </c:pt>
                <c:pt idx="7582">
                  <c:v>44717.766721516207</c:v>
                </c:pt>
                <c:pt idx="7583">
                  <c:v>44717.835391562498</c:v>
                </c:pt>
                <c:pt idx="7584">
                  <c:v>44717.904061805559</c:v>
                </c:pt>
                <c:pt idx="7585">
                  <c:v>44717.972731701389</c:v>
                </c:pt>
                <c:pt idx="7586">
                  <c:v>44718.041401550923</c:v>
                </c:pt>
                <c:pt idx="7587">
                  <c:v>44718.110070902774</c:v>
                </c:pt>
                <c:pt idx="7588">
                  <c:v>44718.178740625001</c:v>
                </c:pt>
                <c:pt idx="7589">
                  <c:v>44718.247410925927</c:v>
                </c:pt>
                <c:pt idx="7590">
                  <c:v>44718.316081597222</c:v>
                </c:pt>
                <c:pt idx="7591">
                  <c:v>44718.384752314814</c:v>
                </c:pt>
                <c:pt idx="7592">
                  <c:v>44718.45342244213</c:v>
                </c:pt>
                <c:pt idx="7593">
                  <c:v>44718.522092175925</c:v>
                </c:pt>
                <c:pt idx="7594">
                  <c:v>44718.590761817133</c:v>
                </c:pt>
                <c:pt idx="7595">
                  <c:v>44718.659431493055</c:v>
                </c:pt>
                <c:pt idx="7596">
                  <c:v>44718.728101111112</c:v>
                </c:pt>
                <c:pt idx="7597">
                  <c:v>44718.796770578701</c:v>
                </c:pt>
                <c:pt idx="7598">
                  <c:v>44718.865440879628</c:v>
                </c:pt>
                <c:pt idx="7599">
                  <c:v>44718.934110925926</c:v>
                </c:pt>
                <c:pt idx="7600">
                  <c:v>44719.002780833333</c:v>
                </c:pt>
                <c:pt idx="7601">
                  <c:v>44719.071450567128</c:v>
                </c:pt>
                <c:pt idx="7602">
                  <c:v>44719.140119814816</c:v>
                </c:pt>
                <c:pt idx="7603">
                  <c:v>44719.208789699071</c:v>
                </c:pt>
                <c:pt idx="7604">
                  <c:v>44719.277459953701</c:v>
                </c:pt>
                <c:pt idx="7605">
                  <c:v>44719.346130752318</c:v>
                </c:pt>
                <c:pt idx="7606">
                  <c:v>44719.414801030092</c:v>
                </c:pt>
                <c:pt idx="7607">
                  <c:v>44719.483470891202</c:v>
                </c:pt>
                <c:pt idx="7608">
                  <c:v>44719.552140509259</c:v>
                </c:pt>
                <c:pt idx="7609">
                  <c:v>44719.620810046297</c:v>
                </c:pt>
                <c:pt idx="7610">
                  <c:v>44719.689479652778</c:v>
                </c:pt>
                <c:pt idx="7611">
                  <c:v>44719.758148993053</c:v>
                </c:pt>
                <c:pt idx="7612">
                  <c:v>44719.826818900459</c:v>
                </c:pt>
                <c:pt idx="7613">
                  <c:v>44719.895489143521</c:v>
                </c:pt>
                <c:pt idx="7614">
                  <c:v>44719.964158981478</c:v>
                </c:pt>
                <c:pt idx="7615">
                  <c:v>44720.032828761578</c:v>
                </c:pt>
                <c:pt idx="7616">
                  <c:v>44720.101498124997</c:v>
                </c:pt>
                <c:pt idx="7617">
                  <c:v>44720.170167743054</c:v>
                </c:pt>
                <c:pt idx="7618">
                  <c:v>44720.238837928242</c:v>
                </c:pt>
                <c:pt idx="7619">
                  <c:v>44720.307508437501</c:v>
                </c:pt>
                <c:pt idx="7620">
                  <c:v>44720.376179143517</c:v>
                </c:pt>
                <c:pt idx="7621">
                  <c:v>44720.444849270832</c:v>
                </c:pt>
                <c:pt idx="7622">
                  <c:v>44720.513518981483</c:v>
                </c:pt>
                <c:pt idx="7623">
                  <c:v>44720.582188611108</c:v>
                </c:pt>
                <c:pt idx="7624">
                  <c:v>44720.65085824074</c:v>
                </c:pt>
                <c:pt idx="7625">
                  <c:v>44720.719527858797</c:v>
                </c:pt>
                <c:pt idx="7626">
                  <c:v>44720.788197199072</c:v>
                </c:pt>
                <c:pt idx="7627">
                  <c:v>44720.85686738426</c:v>
                </c:pt>
                <c:pt idx="7628">
                  <c:v>44720.925537442126</c:v>
                </c:pt>
                <c:pt idx="7629">
                  <c:v>44720.994207326388</c:v>
                </c:pt>
                <c:pt idx="7630">
                  <c:v>44721.062877083335</c:v>
                </c:pt>
                <c:pt idx="7631">
                  <c:v>44721.131546261575</c:v>
                </c:pt>
                <c:pt idx="7632">
                  <c:v>44721.200216018522</c:v>
                </c:pt>
                <c:pt idx="7633">
                  <c:v>44721.268886261576</c:v>
                </c:pt>
                <c:pt idx="7634">
                  <c:v>44721.337557025465</c:v>
                </c:pt>
                <c:pt idx="7635">
                  <c:v>44721.406227361113</c:v>
                </c:pt>
                <c:pt idx="7636">
                  <c:v>44721.474897256943</c:v>
                </c:pt>
                <c:pt idx="7637">
                  <c:v>44721.543566828703</c:v>
                </c:pt>
                <c:pt idx="7638">
                  <c:v>44721.612236331021</c:v>
                </c:pt>
                <c:pt idx="7639">
                  <c:v>44721.680905868052</c:v>
                </c:pt>
                <c:pt idx="7640">
                  <c:v>44721.74957521991</c:v>
                </c:pt>
                <c:pt idx="7641">
                  <c:v>44721.818244953705</c:v>
                </c:pt>
                <c:pt idx="7642">
                  <c:v>44721.886915196759</c:v>
                </c:pt>
                <c:pt idx="7643">
                  <c:v>44721.955585023148</c:v>
                </c:pt>
                <c:pt idx="7644">
                  <c:v>44722.024254745367</c:v>
                </c:pt>
                <c:pt idx="7645">
                  <c:v>44722.092924166667</c:v>
                </c:pt>
                <c:pt idx="7646">
                  <c:v>44722.161593622688</c:v>
                </c:pt>
                <c:pt idx="7647">
                  <c:v>44722.23026369213</c:v>
                </c:pt>
                <c:pt idx="7648">
                  <c:v>44722.298934027778</c:v>
                </c:pt>
                <c:pt idx="7649">
                  <c:v>44722.367604710649</c:v>
                </c:pt>
                <c:pt idx="7650">
                  <c:v>44722.436274803244</c:v>
                </c:pt>
                <c:pt idx="7651">
                  <c:v>44722.504944502318</c:v>
                </c:pt>
                <c:pt idx="7652">
                  <c:v>44722.573614097222</c:v>
                </c:pt>
                <c:pt idx="7653">
                  <c:v>44722.642283645837</c:v>
                </c:pt>
                <c:pt idx="7654">
                  <c:v>44722.710953240741</c:v>
                </c:pt>
                <c:pt idx="7655">
                  <c:v>44722.779622488422</c:v>
                </c:pt>
                <c:pt idx="7656">
                  <c:v>44722.848292557872</c:v>
                </c:pt>
                <c:pt idx="7657">
                  <c:v>44722.916962604169</c:v>
                </c:pt>
                <c:pt idx="7658">
                  <c:v>44722.985632442127</c:v>
                </c:pt>
                <c:pt idx="7659">
                  <c:v>44723.054302187498</c:v>
                </c:pt>
                <c:pt idx="7660">
                  <c:v>44723.122971331017</c:v>
                </c:pt>
                <c:pt idx="7661">
                  <c:v>44723.191641006946</c:v>
                </c:pt>
                <c:pt idx="7662">
                  <c:v>44723.260311215279</c:v>
                </c:pt>
                <c:pt idx="7663">
                  <c:v>44723.328981909719</c:v>
                </c:pt>
                <c:pt idx="7664">
                  <c:v>44723.397652349537</c:v>
                </c:pt>
                <c:pt idx="7665">
                  <c:v>44723.466322268519</c:v>
                </c:pt>
                <c:pt idx="7666">
                  <c:v>44723.534991828703</c:v>
                </c:pt>
                <c:pt idx="7667">
                  <c:v>44723.6036612963</c:v>
                </c:pt>
                <c:pt idx="7668">
                  <c:v>44723.672330821762</c:v>
                </c:pt>
                <c:pt idx="7669">
                  <c:v>44723.741000196758</c:v>
                </c:pt>
                <c:pt idx="7670">
                  <c:v>44723.809669745373</c:v>
                </c:pt>
                <c:pt idx="7671">
                  <c:v>44723.878339965275</c:v>
                </c:pt>
                <c:pt idx="7672">
                  <c:v>44723.947009814816</c:v>
                </c:pt>
                <c:pt idx="7673">
                  <c:v>44724.015679525466</c:v>
                </c:pt>
                <c:pt idx="7674">
                  <c:v>44724.084348993056</c:v>
                </c:pt>
                <c:pt idx="7675">
                  <c:v>44724.153018287034</c:v>
                </c:pt>
                <c:pt idx="7676">
                  <c:v>44724.221688206017</c:v>
                </c:pt>
                <c:pt idx="7677">
                  <c:v>44724.290358402781</c:v>
                </c:pt>
                <c:pt idx="7678">
                  <c:v>44724.359029050924</c:v>
                </c:pt>
                <c:pt idx="7679">
                  <c:v>44724.427699120373</c:v>
                </c:pt>
                <c:pt idx="7680">
                  <c:v>44724.496368807871</c:v>
                </c:pt>
                <c:pt idx="7681">
                  <c:v>44724.56503834491</c:v>
                </c:pt>
                <c:pt idx="7682">
                  <c:v>44724.6337078125</c:v>
                </c:pt>
                <c:pt idx="7683">
                  <c:v>44724.702377337962</c:v>
                </c:pt>
                <c:pt idx="7684">
                  <c:v>44724.771046550923</c:v>
                </c:pt>
                <c:pt idx="7685">
                  <c:v>44724.839716493057</c:v>
                </c:pt>
                <c:pt idx="7686">
                  <c:v>44724.908386550924</c:v>
                </c:pt>
                <c:pt idx="7687">
                  <c:v>44724.977056296295</c:v>
                </c:pt>
                <c:pt idx="7688">
                  <c:v>44725.045726006945</c:v>
                </c:pt>
                <c:pt idx="7689">
                  <c:v>44725.11439516204</c:v>
                </c:pt>
                <c:pt idx="7690">
                  <c:v>44725.183064756944</c:v>
                </c:pt>
                <c:pt idx="7691">
                  <c:v>44725.25173491898</c:v>
                </c:pt>
                <c:pt idx="7692">
                  <c:v>44725.320405486113</c:v>
                </c:pt>
                <c:pt idx="7693">
                  <c:v>44725.389076006948</c:v>
                </c:pt>
                <c:pt idx="7694">
                  <c:v>44725.457745949076</c:v>
                </c:pt>
                <c:pt idx="7695">
                  <c:v>44725.526415509259</c:v>
                </c:pt>
                <c:pt idx="7696">
                  <c:v>44725.595084976849</c:v>
                </c:pt>
                <c:pt idx="7697">
                  <c:v>44725.663754490743</c:v>
                </c:pt>
                <c:pt idx="7698">
                  <c:v>44725.732423912035</c:v>
                </c:pt>
                <c:pt idx="7699">
                  <c:v>44725.801093287038</c:v>
                </c:pt>
                <c:pt idx="7700">
                  <c:v>44725.869763460651</c:v>
                </c:pt>
                <c:pt idx="7701">
                  <c:v>44725.938433333336</c:v>
                </c:pt>
                <c:pt idx="7702">
                  <c:v>44726.007103055555</c:v>
                </c:pt>
                <c:pt idx="7703">
                  <c:v>44726.075772592594</c:v>
                </c:pt>
                <c:pt idx="7704">
                  <c:v>44726.144441736113</c:v>
                </c:pt>
                <c:pt idx="7705">
                  <c:v>44726.213111504629</c:v>
                </c:pt>
                <c:pt idx="7706">
                  <c:v>44726.281781620368</c:v>
                </c:pt>
                <c:pt idx="7707">
                  <c:v>44726.350452256942</c:v>
                </c:pt>
                <c:pt idx="7708">
                  <c:v>44726.41912233796</c:v>
                </c:pt>
                <c:pt idx="7709">
                  <c:v>44726.487792037035</c:v>
                </c:pt>
                <c:pt idx="7710">
                  <c:v>44726.556461504631</c:v>
                </c:pt>
                <c:pt idx="7711">
                  <c:v>44726.625130914355</c:v>
                </c:pt>
                <c:pt idx="7712">
                  <c:v>44726.693800381945</c:v>
                </c:pt>
                <c:pt idx="7713">
                  <c:v>44726.76246957176</c:v>
                </c:pt>
                <c:pt idx="7714">
                  <c:v>44726.831139374997</c:v>
                </c:pt>
                <c:pt idx="7715">
                  <c:v>44726.899809456016</c:v>
                </c:pt>
                <c:pt idx="7716">
                  <c:v>44726.968479143521</c:v>
                </c:pt>
                <c:pt idx="7717">
                  <c:v>44727.037148796298</c:v>
                </c:pt>
                <c:pt idx="7718">
                  <c:v>44727.105817974538</c:v>
                </c:pt>
                <c:pt idx="7719">
                  <c:v>44727.174487488424</c:v>
                </c:pt>
                <c:pt idx="7720">
                  <c:v>44727.243157569443</c:v>
                </c:pt>
                <c:pt idx="7721">
                  <c:v>44727.311827986108</c:v>
                </c:pt>
                <c:pt idx="7722">
                  <c:v>44727.380498541665</c:v>
                </c:pt>
                <c:pt idx="7723">
                  <c:v>44727.449168506944</c:v>
                </c:pt>
                <c:pt idx="7724">
                  <c:v>44727.517838067128</c:v>
                </c:pt>
                <c:pt idx="7725">
                  <c:v>44727.586507534725</c:v>
                </c:pt>
                <c:pt idx="7726">
                  <c:v>44727.655177037035</c:v>
                </c:pt>
                <c:pt idx="7727">
                  <c:v>44727.723846493056</c:v>
                </c:pt>
                <c:pt idx="7728">
                  <c:v>44727.792515729168</c:v>
                </c:pt>
                <c:pt idx="7729">
                  <c:v>44727.861185810187</c:v>
                </c:pt>
                <c:pt idx="7730">
                  <c:v>44727.929855694441</c:v>
                </c:pt>
                <c:pt idx="7731">
                  <c:v>44727.998525439813</c:v>
                </c:pt>
                <c:pt idx="7732">
                  <c:v>44728.067195023148</c:v>
                </c:pt>
                <c:pt idx="7733">
                  <c:v>44728.135864062497</c:v>
                </c:pt>
                <c:pt idx="7734">
                  <c:v>44728.20453372685</c:v>
                </c:pt>
                <c:pt idx="7735">
                  <c:v>44728.273203807868</c:v>
                </c:pt>
                <c:pt idx="7736">
                  <c:v>44728.341874432874</c:v>
                </c:pt>
                <c:pt idx="7737">
                  <c:v>44728.410544571758</c:v>
                </c:pt>
                <c:pt idx="7738">
                  <c:v>44728.479214282408</c:v>
                </c:pt>
                <c:pt idx="7739">
                  <c:v>44728.547883726853</c:v>
                </c:pt>
                <c:pt idx="7740">
                  <c:v>44728.616553078704</c:v>
                </c:pt>
                <c:pt idx="7741">
                  <c:v>44728.685222488428</c:v>
                </c:pt>
                <c:pt idx="7742">
                  <c:v>44728.753891678243</c:v>
                </c:pt>
                <c:pt idx="7743">
                  <c:v>44728.822561331021</c:v>
                </c:pt>
                <c:pt idx="7744">
                  <c:v>44728.891231423608</c:v>
                </c:pt>
                <c:pt idx="7745">
                  <c:v>44728.959901087961</c:v>
                </c:pt>
                <c:pt idx="7746">
                  <c:v>44729.028570671297</c:v>
                </c:pt>
                <c:pt idx="7747">
                  <c:v>44729.097239907409</c:v>
                </c:pt>
                <c:pt idx="7748">
                  <c:v>44729.165909282405</c:v>
                </c:pt>
                <c:pt idx="7749">
                  <c:v>44729.23457925926</c:v>
                </c:pt>
                <c:pt idx="7750">
                  <c:v>44729.30324951389</c:v>
                </c:pt>
                <c:pt idx="7751">
                  <c:v>44729.371920057871</c:v>
                </c:pt>
                <c:pt idx="7752">
                  <c:v>44729.440590011574</c:v>
                </c:pt>
                <c:pt idx="7753">
                  <c:v>44729.509259560182</c:v>
                </c:pt>
                <c:pt idx="7754">
                  <c:v>44729.577929027779</c:v>
                </c:pt>
                <c:pt idx="7755">
                  <c:v>44729.646598449071</c:v>
                </c:pt>
                <c:pt idx="7756">
                  <c:v>44729.715267893516</c:v>
                </c:pt>
                <c:pt idx="7757">
                  <c:v>44729.783937037035</c:v>
                </c:pt>
                <c:pt idx="7758">
                  <c:v>44729.852606990738</c:v>
                </c:pt>
                <c:pt idx="7759">
                  <c:v>44729.921276886576</c:v>
                </c:pt>
                <c:pt idx="7760">
                  <c:v>44729.989946597219</c:v>
                </c:pt>
                <c:pt idx="7761">
                  <c:v>44730.058616203707</c:v>
                </c:pt>
                <c:pt idx="7762">
                  <c:v>44730.127285185183</c:v>
                </c:pt>
                <c:pt idx="7763">
                  <c:v>44730.195954745373</c:v>
                </c:pt>
                <c:pt idx="7764">
                  <c:v>44730.264624814816</c:v>
                </c:pt>
                <c:pt idx="7765">
                  <c:v>44730.333295381941</c:v>
                </c:pt>
                <c:pt idx="7766">
                  <c:v>44730.401965613426</c:v>
                </c:pt>
                <c:pt idx="7767">
                  <c:v>44730.470635347221</c:v>
                </c:pt>
                <c:pt idx="7768">
                  <c:v>44730.539304756945</c:v>
                </c:pt>
                <c:pt idx="7769">
                  <c:v>44730.607974074075</c:v>
                </c:pt>
                <c:pt idx="7770">
                  <c:v>44730.676643449071</c:v>
                </c:pt>
                <c:pt idx="7771">
                  <c:v>44730.745312638886</c:v>
                </c:pt>
                <c:pt idx="7772">
                  <c:v>44730.813982118052</c:v>
                </c:pt>
                <c:pt idx="7773">
                  <c:v>44730.88265219907</c:v>
                </c:pt>
                <c:pt idx="7774">
                  <c:v>44730.951321863424</c:v>
                </c:pt>
                <c:pt idx="7775">
                  <c:v>44731.019991412039</c:v>
                </c:pt>
                <c:pt idx="7776">
                  <c:v>44731.088660694448</c:v>
                </c:pt>
                <c:pt idx="7777">
                  <c:v>44731.157329895832</c:v>
                </c:pt>
                <c:pt idx="7778">
                  <c:v>44731.225999733797</c:v>
                </c:pt>
                <c:pt idx="7779">
                  <c:v>44731.294669826391</c:v>
                </c:pt>
                <c:pt idx="7780">
                  <c:v>44731.363340324075</c:v>
                </c:pt>
                <c:pt idx="7781">
                  <c:v>44731.432010243057</c:v>
                </c:pt>
                <c:pt idx="7782">
                  <c:v>44731.50067976852</c:v>
                </c:pt>
                <c:pt idx="7783">
                  <c:v>44731.569349166668</c:v>
                </c:pt>
                <c:pt idx="7784">
                  <c:v>44731.638018506943</c:v>
                </c:pt>
                <c:pt idx="7785">
                  <c:v>44731.706687905091</c:v>
                </c:pt>
                <c:pt idx="7786">
                  <c:v>44731.775356967592</c:v>
                </c:pt>
                <c:pt idx="7787">
                  <c:v>44731.84402679398</c:v>
                </c:pt>
                <c:pt idx="7788">
                  <c:v>44731.912696678242</c:v>
                </c:pt>
                <c:pt idx="7789">
                  <c:v>44731.981366296299</c:v>
                </c:pt>
                <c:pt idx="7790">
                  <c:v>44732.050035868058</c:v>
                </c:pt>
                <c:pt idx="7791">
                  <c:v>44732.118704837965</c:v>
                </c:pt>
                <c:pt idx="7792">
                  <c:v>44732.187374305555</c:v>
                </c:pt>
                <c:pt idx="7793">
                  <c:v>44732.256044317131</c:v>
                </c:pt>
                <c:pt idx="7794">
                  <c:v>44732.324714780094</c:v>
                </c:pt>
                <c:pt idx="7795">
                  <c:v>44732.39338509259</c:v>
                </c:pt>
                <c:pt idx="7796">
                  <c:v>44732.462054849537</c:v>
                </c:pt>
                <c:pt idx="7797">
                  <c:v>44732.530724236109</c:v>
                </c:pt>
                <c:pt idx="7798">
                  <c:v>44732.599393530094</c:v>
                </c:pt>
                <c:pt idx="7799">
                  <c:v>44732.668062881945</c:v>
                </c:pt>
                <c:pt idx="7800">
                  <c:v>44732.736732106481</c:v>
                </c:pt>
                <c:pt idx="7801">
                  <c:v>44732.80540138889</c:v>
                </c:pt>
                <c:pt idx="7802">
                  <c:v>44732.874071412036</c:v>
                </c:pt>
                <c:pt idx="7803">
                  <c:v>44732.942741087965</c:v>
                </c:pt>
                <c:pt idx="7804">
                  <c:v>44733.011410624997</c:v>
                </c:pt>
                <c:pt idx="7805">
                  <c:v>44733.080079953703</c:v>
                </c:pt>
                <c:pt idx="7806">
                  <c:v>44733.148748981483</c:v>
                </c:pt>
                <c:pt idx="7807">
                  <c:v>44733.217418657405</c:v>
                </c:pt>
                <c:pt idx="7808">
                  <c:v>44733.286088622684</c:v>
                </c:pt>
                <c:pt idx="7809">
                  <c:v>44733.354759085647</c:v>
                </c:pt>
                <c:pt idx="7810">
                  <c:v>44733.423428981485</c:v>
                </c:pt>
                <c:pt idx="7811">
                  <c:v>44733.492098483795</c:v>
                </c:pt>
                <c:pt idx="7812">
                  <c:v>44733.560767812502</c:v>
                </c:pt>
                <c:pt idx="7813">
                  <c:v>44733.629437060183</c:v>
                </c:pt>
                <c:pt idx="7814">
                  <c:v>44733.698106377313</c:v>
                </c:pt>
                <c:pt idx="7815">
                  <c:v>44733.766775393517</c:v>
                </c:pt>
                <c:pt idx="7816">
                  <c:v>44733.835445081022</c:v>
                </c:pt>
                <c:pt idx="7817">
                  <c:v>44733.904114965277</c:v>
                </c:pt>
                <c:pt idx="7818">
                  <c:v>44733.972784502315</c:v>
                </c:pt>
                <c:pt idx="7819">
                  <c:v>44734.041453993057</c:v>
                </c:pt>
                <c:pt idx="7820">
                  <c:v>44734.110122986109</c:v>
                </c:pt>
                <c:pt idx="7821">
                  <c:v>44734.178792349536</c:v>
                </c:pt>
                <c:pt idx="7822">
                  <c:v>44734.247462291663</c:v>
                </c:pt>
                <c:pt idx="7823">
                  <c:v>44734.316132604166</c:v>
                </c:pt>
                <c:pt idx="7824">
                  <c:v>44734.384802962966</c:v>
                </c:pt>
                <c:pt idx="7825">
                  <c:v>44734.453472743058</c:v>
                </c:pt>
                <c:pt idx="7826">
                  <c:v>44734.522142106478</c:v>
                </c:pt>
                <c:pt idx="7827">
                  <c:v>44734.590811400463</c:v>
                </c:pt>
                <c:pt idx="7828">
                  <c:v>44734.659480717593</c:v>
                </c:pt>
                <c:pt idx="7829">
                  <c:v>44734.728149976851</c:v>
                </c:pt>
                <c:pt idx="7830">
                  <c:v>44734.796819097224</c:v>
                </c:pt>
                <c:pt idx="7831">
                  <c:v>44734.865489039352</c:v>
                </c:pt>
                <c:pt idx="7832">
                  <c:v>44734.934158738426</c:v>
                </c:pt>
                <c:pt idx="7833">
                  <c:v>44735.002828287033</c:v>
                </c:pt>
                <c:pt idx="7834">
                  <c:v>44735.071497662037</c:v>
                </c:pt>
                <c:pt idx="7835">
                  <c:v>44735.140166562502</c:v>
                </c:pt>
                <c:pt idx="7836">
                  <c:v>44735.208836087964</c:v>
                </c:pt>
                <c:pt idx="7837">
                  <c:v>44735.277505995371</c:v>
                </c:pt>
                <c:pt idx="7838">
                  <c:v>44735.346176435189</c:v>
                </c:pt>
                <c:pt idx="7839">
                  <c:v>44735.414846354164</c:v>
                </c:pt>
                <c:pt idx="7840">
                  <c:v>44735.483515868058</c:v>
                </c:pt>
                <c:pt idx="7841">
                  <c:v>44735.552185138891</c:v>
                </c:pt>
                <c:pt idx="7842">
                  <c:v>44735.620854328707</c:v>
                </c:pt>
                <c:pt idx="7843">
                  <c:v>44735.689523576388</c:v>
                </c:pt>
                <c:pt idx="7844">
                  <c:v>44735.758192569447</c:v>
                </c:pt>
                <c:pt idx="7845">
                  <c:v>44735.826862118054</c:v>
                </c:pt>
                <c:pt idx="7846">
                  <c:v>44735.895532025461</c:v>
                </c:pt>
                <c:pt idx="7847">
                  <c:v>44735.964201516203</c:v>
                </c:pt>
                <c:pt idx="7848">
                  <c:v>44736.032870937503</c:v>
                </c:pt>
                <c:pt idx="7849">
                  <c:v>44736.101539965275</c:v>
                </c:pt>
                <c:pt idx="7850">
                  <c:v>44736.17020922454</c:v>
                </c:pt>
                <c:pt idx="7851">
                  <c:v>44736.238879074073</c:v>
                </c:pt>
                <c:pt idx="7852">
                  <c:v>44736.307549224533</c:v>
                </c:pt>
                <c:pt idx="7853">
                  <c:v>44736.376219583333</c:v>
                </c:pt>
                <c:pt idx="7854">
                  <c:v>44736.444889363425</c:v>
                </c:pt>
                <c:pt idx="7855">
                  <c:v>44736.513558738428</c:v>
                </c:pt>
                <c:pt idx="7856">
                  <c:v>44736.58222802083</c:v>
                </c:pt>
                <c:pt idx="7857">
                  <c:v>44736.65089730324</c:v>
                </c:pt>
                <c:pt idx="7858">
                  <c:v>44736.719566574073</c:v>
                </c:pt>
                <c:pt idx="7859">
                  <c:v>44736.788235567132</c:v>
                </c:pt>
                <c:pt idx="7860">
                  <c:v>44736.856905405089</c:v>
                </c:pt>
                <c:pt idx="7861">
                  <c:v>44736.92557511574</c:v>
                </c:pt>
                <c:pt idx="7862">
                  <c:v>44736.994244664354</c:v>
                </c:pt>
                <c:pt idx="7863">
                  <c:v>44737.062914085647</c:v>
                </c:pt>
                <c:pt idx="7864">
                  <c:v>44737.131582916663</c:v>
                </c:pt>
                <c:pt idx="7865">
                  <c:v>44737.200252337963</c:v>
                </c:pt>
                <c:pt idx="7866">
                  <c:v>44737.268922233794</c:v>
                </c:pt>
                <c:pt idx="7867">
                  <c:v>44737.33759265046</c:v>
                </c:pt>
                <c:pt idx="7868">
                  <c:v>44737.40626265046</c:v>
                </c:pt>
                <c:pt idx="7869">
                  <c:v>44737.474932199075</c:v>
                </c:pt>
                <c:pt idx="7870">
                  <c:v>44737.543601435187</c:v>
                </c:pt>
                <c:pt idx="7871">
                  <c:v>44737.612270590274</c:v>
                </c:pt>
                <c:pt idx="7872">
                  <c:v>44737.680939803242</c:v>
                </c:pt>
                <c:pt idx="7873">
                  <c:v>44737.74960880787</c:v>
                </c:pt>
                <c:pt idx="7874">
                  <c:v>44737.818278206018</c:v>
                </c:pt>
                <c:pt idx="7875">
                  <c:v>44737.886948113424</c:v>
                </c:pt>
                <c:pt idx="7876">
                  <c:v>44737.955617604166</c:v>
                </c:pt>
                <c:pt idx="7877">
                  <c:v>44738.024286990738</c:v>
                </c:pt>
                <c:pt idx="7878">
                  <c:v>44738.092956064815</c:v>
                </c:pt>
                <c:pt idx="7879">
                  <c:v>44738.161625185188</c:v>
                </c:pt>
                <c:pt idx="7880">
                  <c:v>44738.230294918983</c:v>
                </c:pt>
                <c:pt idx="7881">
                  <c:v>44738.298964918984</c:v>
                </c:pt>
                <c:pt idx="7882">
                  <c:v>44738.367635254632</c:v>
                </c:pt>
                <c:pt idx="7883">
                  <c:v>44738.436305023148</c:v>
                </c:pt>
                <c:pt idx="7884">
                  <c:v>44738.504974386575</c:v>
                </c:pt>
                <c:pt idx="7885">
                  <c:v>44738.573643645832</c:v>
                </c:pt>
                <c:pt idx="7886">
                  <c:v>44738.642312858799</c:v>
                </c:pt>
                <c:pt idx="7887">
                  <c:v>44738.710982106481</c:v>
                </c:pt>
                <c:pt idx="7888">
                  <c:v>44738.77965103009</c:v>
                </c:pt>
                <c:pt idx="7889">
                  <c:v>44738.848320763886</c:v>
                </c:pt>
                <c:pt idx="7890">
                  <c:v>44738.916990474536</c:v>
                </c:pt>
                <c:pt idx="7891">
                  <c:v>44738.985659976854</c:v>
                </c:pt>
                <c:pt idx="7892">
                  <c:v>44739.054329398146</c:v>
                </c:pt>
                <c:pt idx="7893">
                  <c:v>44739.122998206018</c:v>
                </c:pt>
                <c:pt idx="7894">
                  <c:v>44739.1916675463</c:v>
                </c:pt>
                <c:pt idx="7895">
                  <c:v>44739.260337418978</c:v>
                </c:pt>
                <c:pt idx="7896">
                  <c:v>44739.329007777778</c:v>
                </c:pt>
                <c:pt idx="7897">
                  <c:v>44739.397677881941</c:v>
                </c:pt>
                <c:pt idx="7898">
                  <c:v>44739.466347465277</c:v>
                </c:pt>
                <c:pt idx="7899">
                  <c:v>44739.535016701389</c:v>
                </c:pt>
                <c:pt idx="7900">
                  <c:v>44739.603685833332</c:v>
                </c:pt>
                <c:pt idx="7901">
                  <c:v>44739.672355023147</c:v>
                </c:pt>
                <c:pt idx="7902">
                  <c:v>44739.741024062503</c:v>
                </c:pt>
                <c:pt idx="7903">
                  <c:v>44739.809693275463</c:v>
                </c:pt>
                <c:pt idx="7904">
                  <c:v>44739.878363171294</c:v>
                </c:pt>
                <c:pt idx="7905">
                  <c:v>44739.947032685188</c:v>
                </c:pt>
                <c:pt idx="7906">
                  <c:v>44740.015702060184</c:v>
                </c:pt>
                <c:pt idx="7907">
                  <c:v>44740.084371192126</c:v>
                </c:pt>
                <c:pt idx="7908">
                  <c:v>44740.153040150464</c:v>
                </c:pt>
                <c:pt idx="7909">
                  <c:v>44740.2217097338</c:v>
                </c:pt>
                <c:pt idx="7910">
                  <c:v>44740.29037959491</c:v>
                </c:pt>
                <c:pt idx="7911">
                  <c:v>44740.359049918981</c:v>
                </c:pt>
                <c:pt idx="7912">
                  <c:v>44740.427719652776</c:v>
                </c:pt>
                <c:pt idx="7913">
                  <c:v>44740.496389016203</c:v>
                </c:pt>
                <c:pt idx="7914">
                  <c:v>44740.565058217595</c:v>
                </c:pt>
                <c:pt idx="7915">
                  <c:v>44740.633727349537</c:v>
                </c:pt>
                <c:pt idx="7916">
                  <c:v>44740.702396550929</c:v>
                </c:pt>
                <c:pt idx="7917">
                  <c:v>44740.771065428242</c:v>
                </c:pt>
                <c:pt idx="7918">
                  <c:v>44740.839735023146</c:v>
                </c:pt>
                <c:pt idx="7919">
                  <c:v>44740.908404745373</c:v>
                </c:pt>
                <c:pt idx="7920">
                  <c:v>44740.977074166665</c:v>
                </c:pt>
                <c:pt idx="7921">
                  <c:v>44741.045743541668</c:v>
                </c:pt>
                <c:pt idx="7922">
                  <c:v>44741.114412361108</c:v>
                </c:pt>
                <c:pt idx="7923">
                  <c:v>44741.183081620373</c:v>
                </c:pt>
                <c:pt idx="7924">
                  <c:v>44741.251751446762</c:v>
                </c:pt>
                <c:pt idx="7925">
                  <c:v>44741.320421689816</c:v>
                </c:pt>
                <c:pt idx="7926">
                  <c:v>44741.389091863428</c:v>
                </c:pt>
                <c:pt idx="7927">
                  <c:v>44741.457761481484</c:v>
                </c:pt>
                <c:pt idx="7928">
                  <c:v>44741.526430706021</c:v>
                </c:pt>
                <c:pt idx="7929">
                  <c:v>44741.595099837963</c:v>
                </c:pt>
                <c:pt idx="7930">
                  <c:v>44741.663769016202</c:v>
                </c:pt>
                <c:pt idx="7931">
                  <c:v>44741.732438113424</c:v>
                </c:pt>
                <c:pt idx="7932">
                  <c:v>44741.801107141204</c:v>
                </c:pt>
                <c:pt idx="7933">
                  <c:v>44741.869776979169</c:v>
                </c:pt>
                <c:pt idx="7934">
                  <c:v>44741.9384465162</c:v>
                </c:pt>
                <c:pt idx="7935">
                  <c:v>44742.007115902779</c:v>
                </c:pt>
                <c:pt idx="7936">
                  <c:v>44742.075785104164</c:v>
                </c:pt>
                <c:pt idx="7937">
                  <c:v>44742.144453912035</c:v>
                </c:pt>
                <c:pt idx="7938">
                  <c:v>44742.213123344911</c:v>
                </c:pt>
                <c:pt idx="7939">
                  <c:v>44742.281793125003</c:v>
                </c:pt>
                <c:pt idx="7940">
                  <c:v>44742.350463425922</c:v>
                </c:pt>
                <c:pt idx="7941">
                  <c:v>44742.419133171294</c:v>
                </c:pt>
                <c:pt idx="7942">
                  <c:v>44742.487802534721</c:v>
                </c:pt>
                <c:pt idx="7943">
                  <c:v>44742.556471666663</c:v>
                </c:pt>
                <c:pt idx="7944">
                  <c:v>44742.62514074074</c:v>
                </c:pt>
                <c:pt idx="7945">
                  <c:v>44742.693809861114</c:v>
                </c:pt>
                <c:pt idx="7946">
                  <c:v>44742.762478715274</c:v>
                </c:pt>
                <c:pt idx="7947">
                  <c:v>44742.831148182871</c:v>
                </c:pt>
                <c:pt idx="7948">
                  <c:v>44742.899817928243</c:v>
                </c:pt>
                <c:pt idx="7949">
                  <c:v>44742.968487280094</c:v>
                </c:pt>
                <c:pt idx="7950">
                  <c:v>44743.037156585648</c:v>
                </c:pt>
                <c:pt idx="7951">
                  <c:v>44743.105825439816</c:v>
                </c:pt>
                <c:pt idx="7952">
                  <c:v>44743.174494606479</c:v>
                </c:pt>
                <c:pt idx="7953">
                  <c:v>44743.24316435185</c:v>
                </c:pt>
                <c:pt idx="7954">
                  <c:v>44743.311834444445</c:v>
                </c:pt>
                <c:pt idx="7955">
                  <c:v>44743.380504652778</c:v>
                </c:pt>
                <c:pt idx="7956">
                  <c:v>44743.44917428241</c:v>
                </c:pt>
                <c:pt idx="7957">
                  <c:v>44743.517843506947</c:v>
                </c:pt>
                <c:pt idx="7958">
                  <c:v>44743.586512638889</c:v>
                </c:pt>
                <c:pt idx="7959">
                  <c:v>44743.655181793984</c:v>
                </c:pt>
                <c:pt idx="7960">
                  <c:v>44743.72385091435</c:v>
                </c:pt>
                <c:pt idx="7961">
                  <c:v>44743.792519814815</c:v>
                </c:pt>
                <c:pt idx="7962">
                  <c:v>44743.86118954861</c:v>
                </c:pt>
                <c:pt idx="7963">
                  <c:v>44743.929859108794</c:v>
                </c:pt>
                <c:pt idx="7964">
                  <c:v>44743.998528506942</c:v>
                </c:pt>
                <c:pt idx="7965">
                  <c:v>44744.067197766206</c:v>
                </c:pt>
                <c:pt idx="7966">
                  <c:v>44744.135866469907</c:v>
                </c:pt>
                <c:pt idx="7967">
                  <c:v>44744.204535787037</c:v>
                </c:pt>
                <c:pt idx="7968">
                  <c:v>44744.273205532409</c:v>
                </c:pt>
                <c:pt idx="7969">
                  <c:v>44744.341875821759</c:v>
                </c:pt>
                <c:pt idx="7970">
                  <c:v>44744.410545625004</c:v>
                </c:pt>
                <c:pt idx="7971">
                  <c:v>44744.479214999999</c:v>
                </c:pt>
                <c:pt idx="7972">
                  <c:v>44744.547884097221</c:v>
                </c:pt>
                <c:pt idx="7973">
                  <c:v>44744.616553113425</c:v>
                </c:pt>
                <c:pt idx="7974">
                  <c:v>44744.685222199078</c:v>
                </c:pt>
                <c:pt idx="7975">
                  <c:v>44744.75389104167</c:v>
                </c:pt>
                <c:pt idx="7976">
                  <c:v>44744.8225603588</c:v>
                </c:pt>
                <c:pt idx="7977">
                  <c:v>44744.89123011574</c:v>
                </c:pt>
                <c:pt idx="7978">
                  <c:v>44744.959899444446</c:v>
                </c:pt>
                <c:pt idx="7979">
                  <c:v>44745.028568692127</c:v>
                </c:pt>
                <c:pt idx="7980">
                  <c:v>44745.097237592592</c:v>
                </c:pt>
                <c:pt idx="7981">
                  <c:v>44745.165906631948</c:v>
                </c:pt>
                <c:pt idx="7982">
                  <c:v>44745.234576273149</c:v>
                </c:pt>
                <c:pt idx="7983">
                  <c:v>44745.303246192132</c:v>
                </c:pt>
                <c:pt idx="7984">
                  <c:v>44745.371916400465</c:v>
                </c:pt>
                <c:pt idx="7985">
                  <c:v>44745.440586018522</c:v>
                </c:pt>
                <c:pt idx="7986">
                  <c:v>44745.509255231482</c:v>
                </c:pt>
                <c:pt idx="7987">
                  <c:v>44745.577924363424</c:v>
                </c:pt>
                <c:pt idx="7988">
                  <c:v>44745.646593449077</c:v>
                </c:pt>
                <c:pt idx="7989">
                  <c:v>44745.715262569443</c:v>
                </c:pt>
                <c:pt idx="7990">
                  <c:v>44745.783931365739</c:v>
                </c:pt>
                <c:pt idx="7991">
                  <c:v>44745.852600995371</c:v>
                </c:pt>
                <c:pt idx="7992">
                  <c:v>44745.921270555555</c:v>
                </c:pt>
                <c:pt idx="7993">
                  <c:v>44745.989939930558</c:v>
                </c:pt>
                <c:pt idx="7994">
                  <c:v>44746.058609201391</c:v>
                </c:pt>
                <c:pt idx="7995">
                  <c:v>44746.127277858795</c:v>
                </c:pt>
                <c:pt idx="7996">
                  <c:v>44746.195947083332</c:v>
                </c:pt>
                <c:pt idx="7997">
                  <c:v>44746.264616817127</c:v>
                </c:pt>
                <c:pt idx="7998">
                  <c:v>44746.333287060188</c:v>
                </c:pt>
                <c:pt idx="7999">
                  <c:v>44746.401956956019</c:v>
                </c:pt>
                <c:pt idx="8000">
                  <c:v>44746.470626365743</c:v>
                </c:pt>
                <c:pt idx="8001">
                  <c:v>44746.539295439812</c:v>
                </c:pt>
                <c:pt idx="8002">
                  <c:v>44746.607964421295</c:v>
                </c:pt>
                <c:pt idx="8003">
                  <c:v>44746.67663347222</c:v>
                </c:pt>
                <c:pt idx="8004">
                  <c:v>44746.745302326388</c:v>
                </c:pt>
                <c:pt idx="8005">
                  <c:v>44746.813971469906</c:v>
                </c:pt>
                <c:pt idx="8006">
                  <c:v>44746.882641226854</c:v>
                </c:pt>
                <c:pt idx="8007">
                  <c:v>44746.951310555552</c:v>
                </c:pt>
                <c:pt idx="8008">
                  <c:v>44747.01997976852</c:v>
                </c:pt>
                <c:pt idx="8009">
                  <c:v>44747.088648726851</c:v>
                </c:pt>
                <c:pt idx="8010">
                  <c:v>44747.157317604164</c:v>
                </c:pt>
                <c:pt idx="8011">
                  <c:v>44747.225987106482</c:v>
                </c:pt>
                <c:pt idx="8012">
                  <c:v>44747.294656863429</c:v>
                </c:pt>
                <c:pt idx="8013">
                  <c:v>44747.363327037034</c:v>
                </c:pt>
                <c:pt idx="8014">
                  <c:v>44747.431996620369</c:v>
                </c:pt>
                <c:pt idx="8015">
                  <c:v>44747.500665821761</c:v>
                </c:pt>
                <c:pt idx="8016">
                  <c:v>44747.56933489583</c:v>
                </c:pt>
                <c:pt idx="8017">
                  <c:v>44747.638003900465</c:v>
                </c:pt>
                <c:pt idx="8018">
                  <c:v>44747.706672974535</c:v>
                </c:pt>
                <c:pt idx="8019">
                  <c:v>44747.775341701388</c:v>
                </c:pt>
                <c:pt idx="8020">
                  <c:v>44747.844011203706</c:v>
                </c:pt>
                <c:pt idx="8021">
                  <c:v>44747.91268076389</c:v>
                </c:pt>
                <c:pt idx="8022">
                  <c:v>44747.981350057868</c:v>
                </c:pt>
                <c:pt idx="8023">
                  <c:v>44748.05001929398</c:v>
                </c:pt>
                <c:pt idx="8024">
                  <c:v>44748.118687939816</c:v>
                </c:pt>
                <c:pt idx="8025">
                  <c:v>44748.187357071758</c:v>
                </c:pt>
                <c:pt idx="8026">
                  <c:v>44748.256026759256</c:v>
                </c:pt>
                <c:pt idx="8027">
                  <c:v>44748.324696898148</c:v>
                </c:pt>
                <c:pt idx="8028">
                  <c:v>44748.393366886572</c:v>
                </c:pt>
                <c:pt idx="8029">
                  <c:v>44748.462036319441</c:v>
                </c:pt>
                <c:pt idx="8030">
                  <c:v>44748.530705381942</c:v>
                </c:pt>
                <c:pt idx="8031">
                  <c:v>44748.59937434028</c:v>
                </c:pt>
                <c:pt idx="8032">
                  <c:v>44748.668043356483</c:v>
                </c:pt>
                <c:pt idx="8033">
                  <c:v>44748.736712256941</c:v>
                </c:pt>
                <c:pt idx="8034">
                  <c:v>44748.805381215279</c:v>
                </c:pt>
                <c:pt idx="8035">
                  <c:v>44748.874050914354</c:v>
                </c:pt>
                <c:pt idx="8036">
                  <c:v>44748.942720266205</c:v>
                </c:pt>
                <c:pt idx="8037">
                  <c:v>44749.011389479165</c:v>
                </c:pt>
                <c:pt idx="8038">
                  <c:v>44749.080058472224</c:v>
                </c:pt>
                <c:pt idx="8039">
                  <c:v>44749.148727187501</c:v>
                </c:pt>
                <c:pt idx="8040">
                  <c:v>44749.2173965162</c:v>
                </c:pt>
                <c:pt idx="8041">
                  <c:v>44749.286066168985</c:v>
                </c:pt>
                <c:pt idx="8042">
                  <c:v>44749.354736307869</c:v>
                </c:pt>
                <c:pt idx="8043">
                  <c:v>44749.423405868052</c:v>
                </c:pt>
                <c:pt idx="8044">
                  <c:v>44749.492075046299</c:v>
                </c:pt>
                <c:pt idx="8045">
                  <c:v>44749.560744050927</c:v>
                </c:pt>
                <c:pt idx="8046">
                  <c:v>44749.629412974537</c:v>
                </c:pt>
                <c:pt idx="8047">
                  <c:v>44749.698081967595</c:v>
                </c:pt>
                <c:pt idx="8048">
                  <c:v>44749.766750648145</c:v>
                </c:pt>
                <c:pt idx="8049">
                  <c:v>44749.835420011572</c:v>
                </c:pt>
                <c:pt idx="8050">
                  <c:v>44749.904089571763</c:v>
                </c:pt>
                <c:pt idx="8051">
                  <c:v>44749.972758784723</c:v>
                </c:pt>
                <c:pt idx="8052">
                  <c:v>44750.041427951386</c:v>
                </c:pt>
                <c:pt idx="8053">
                  <c:v>44750.110096608798</c:v>
                </c:pt>
                <c:pt idx="8054">
                  <c:v>44750.178765648147</c:v>
                </c:pt>
                <c:pt idx="8055">
                  <c:v>44750.247435266203</c:v>
                </c:pt>
                <c:pt idx="8056">
                  <c:v>44750.316105254627</c:v>
                </c:pt>
                <c:pt idx="8057">
                  <c:v>44750.38477527778</c:v>
                </c:pt>
                <c:pt idx="8058">
                  <c:v>44750.453444733794</c:v>
                </c:pt>
                <c:pt idx="8059">
                  <c:v>44750.522114201391</c:v>
                </c:pt>
                <c:pt idx="8060">
                  <c:v>44750.590783958331</c:v>
                </c:pt>
                <c:pt idx="8061">
                  <c:v>44750.659453761575</c:v>
                </c:pt>
                <c:pt idx="8062">
                  <c:v>44750.72812349537</c:v>
                </c:pt>
                <c:pt idx="8063">
                  <c:v>44750.796793090274</c:v>
                </c:pt>
                <c:pt idx="8064">
                  <c:v>44750.865463506947</c:v>
                </c:pt>
                <c:pt idx="8065">
                  <c:v>44750.934133680559</c:v>
                </c:pt>
                <c:pt idx="8066">
                  <c:v>44751.002803715281</c:v>
                </c:pt>
                <c:pt idx="8067">
                  <c:v>44751.071473564814</c:v>
                </c:pt>
                <c:pt idx="8068">
                  <c:v>44751.140142939817</c:v>
                </c:pt>
                <c:pt idx="8069">
                  <c:v>44751.208812939818</c:v>
                </c:pt>
                <c:pt idx="8070">
                  <c:v>44751.277483321763</c:v>
                </c:pt>
                <c:pt idx="8071">
                  <c:v>44751.346154247687</c:v>
                </c:pt>
                <c:pt idx="8072">
                  <c:v>44751.414824641201</c:v>
                </c:pt>
                <c:pt idx="8073">
                  <c:v>44751.483494641201</c:v>
                </c:pt>
                <c:pt idx="8074">
                  <c:v>44751.552164375003</c:v>
                </c:pt>
                <c:pt idx="8075">
                  <c:v>44751.620834050926</c:v>
                </c:pt>
                <c:pt idx="8076">
                  <c:v>44751.689503773145</c:v>
                </c:pt>
                <c:pt idx="8077">
                  <c:v>44751.758173240742</c:v>
                </c:pt>
                <c:pt idx="8078">
                  <c:v>44751.826843275463</c:v>
                </c:pt>
                <c:pt idx="8079">
                  <c:v>44751.895513657408</c:v>
                </c:pt>
                <c:pt idx="8080">
                  <c:v>44751.964183622687</c:v>
                </c:pt>
                <c:pt idx="8081">
                  <c:v>44752.032853518518</c:v>
                </c:pt>
                <c:pt idx="8082">
                  <c:v>44752.101523020836</c:v>
                </c:pt>
                <c:pt idx="8083">
                  <c:v>44752.170192766207</c:v>
                </c:pt>
                <c:pt idx="8084">
                  <c:v>44752.238863090279</c:v>
                </c:pt>
                <c:pt idx="8085">
                  <c:v>44752.307533715277</c:v>
                </c:pt>
                <c:pt idx="8086">
                  <c:v>44752.376204560183</c:v>
                </c:pt>
                <c:pt idx="8087">
                  <c:v>44752.444874814813</c:v>
                </c:pt>
                <c:pt idx="8088">
                  <c:v>44752.513544664354</c:v>
                </c:pt>
                <c:pt idx="8089">
                  <c:v>44752.58221443287</c:v>
                </c:pt>
                <c:pt idx="8090">
                  <c:v>44752.650884189818</c:v>
                </c:pt>
                <c:pt idx="8091">
                  <c:v>44752.719553946758</c:v>
                </c:pt>
                <c:pt idx="8092">
                  <c:v>44752.788223414354</c:v>
                </c:pt>
                <c:pt idx="8093">
                  <c:v>44752.85689372685</c:v>
                </c:pt>
                <c:pt idx="8094">
                  <c:v>44752.925563923614</c:v>
                </c:pt>
                <c:pt idx="8095">
                  <c:v>44752.99423394676</c:v>
                </c:pt>
                <c:pt idx="8096">
                  <c:v>44753.06290384259</c:v>
                </c:pt>
                <c:pt idx="8097">
                  <c:v>44753.131573148145</c:v>
                </c:pt>
                <c:pt idx="8098">
                  <c:v>44753.200243055559</c:v>
                </c:pt>
                <c:pt idx="8099">
                  <c:v>44753.268913425927</c:v>
                </c:pt>
                <c:pt idx="8100">
                  <c:v>44753.337584328707</c:v>
                </c:pt>
                <c:pt idx="8101">
                  <c:v>44753.406254814814</c:v>
                </c:pt>
                <c:pt idx="8102">
                  <c:v>44753.474924837959</c:v>
                </c:pt>
                <c:pt idx="8103">
                  <c:v>44753.543594560186</c:v>
                </c:pt>
                <c:pt idx="8104">
                  <c:v>44753.612264201387</c:v>
                </c:pt>
                <c:pt idx="8105">
                  <c:v>44753.680933888892</c:v>
                </c:pt>
                <c:pt idx="8106">
                  <c:v>44753.749603379627</c:v>
                </c:pt>
                <c:pt idx="8107">
                  <c:v>44753.818273252313</c:v>
                </c:pt>
                <c:pt idx="8108">
                  <c:v>44753.886943645834</c:v>
                </c:pt>
                <c:pt idx="8109">
                  <c:v>44753.955613611113</c:v>
                </c:pt>
                <c:pt idx="8110">
                  <c:v>44754.024283483799</c:v>
                </c:pt>
                <c:pt idx="8111">
                  <c:v>44754.092953043983</c:v>
                </c:pt>
                <c:pt idx="8112">
                  <c:v>44754.161622650463</c:v>
                </c:pt>
                <c:pt idx="8113">
                  <c:v>44754.230292858796</c:v>
                </c:pt>
                <c:pt idx="8114">
                  <c:v>44754.298963333335</c:v>
                </c:pt>
                <c:pt idx="8115">
                  <c:v>44754.367634166665</c:v>
                </c:pt>
                <c:pt idx="8116">
                  <c:v>44754.436304409719</c:v>
                </c:pt>
                <c:pt idx="8117">
                  <c:v>44754.50497425926</c:v>
                </c:pt>
                <c:pt idx="8118">
                  <c:v>44754.573644004631</c:v>
                </c:pt>
                <c:pt idx="8119">
                  <c:v>44754.642313703705</c:v>
                </c:pt>
                <c:pt idx="8120">
                  <c:v>44754.710983437501</c:v>
                </c:pt>
                <c:pt idx="8121">
                  <c:v>44754.779652847224</c:v>
                </c:pt>
                <c:pt idx="8122">
                  <c:v>44754.848323055558</c:v>
                </c:pt>
                <c:pt idx="8123">
                  <c:v>44754.916993252315</c:v>
                </c:pt>
                <c:pt idx="8124">
                  <c:v>44754.985663240739</c:v>
                </c:pt>
                <c:pt idx="8125">
                  <c:v>44755.054333148146</c:v>
                </c:pt>
                <c:pt idx="8126">
                  <c:v>44755.123002442131</c:v>
                </c:pt>
                <c:pt idx="8127">
                  <c:v>44755.19167226852</c:v>
                </c:pt>
                <c:pt idx="8128">
                  <c:v>44755.260342627313</c:v>
                </c:pt>
                <c:pt idx="8129">
                  <c:v>44755.329013472219</c:v>
                </c:pt>
                <c:pt idx="8130">
                  <c:v>44755.397684062496</c:v>
                </c:pt>
                <c:pt idx="8131">
                  <c:v>44755.466354143522</c:v>
                </c:pt>
                <c:pt idx="8132">
                  <c:v>44755.535023854165</c:v>
                </c:pt>
                <c:pt idx="8133">
                  <c:v>44755.603693472221</c:v>
                </c:pt>
                <c:pt idx="8134">
                  <c:v>44755.67236315972</c:v>
                </c:pt>
                <c:pt idx="8135">
                  <c:v>44755.741032696758</c:v>
                </c:pt>
                <c:pt idx="8136">
                  <c:v>44755.809702384257</c:v>
                </c:pt>
                <c:pt idx="8137">
                  <c:v>44755.878372766201</c:v>
                </c:pt>
                <c:pt idx="8138">
                  <c:v>44755.947042766202</c:v>
                </c:pt>
                <c:pt idx="8139">
                  <c:v>44756.015712638888</c:v>
                </c:pt>
                <c:pt idx="8140">
                  <c:v>44756.084382256944</c:v>
                </c:pt>
                <c:pt idx="8141">
                  <c:v>44756.153051701389</c:v>
                </c:pt>
                <c:pt idx="8142">
                  <c:v>44756.221721782407</c:v>
                </c:pt>
                <c:pt idx="8143">
                  <c:v>44756.290392129631</c:v>
                </c:pt>
                <c:pt idx="8144">
                  <c:v>44756.359062939817</c:v>
                </c:pt>
                <c:pt idx="8145">
                  <c:v>44756.427733171295</c:v>
                </c:pt>
                <c:pt idx="8146">
                  <c:v>44756.49640300926</c:v>
                </c:pt>
                <c:pt idx="8147">
                  <c:v>44756.565072708334</c:v>
                </c:pt>
                <c:pt idx="8148">
                  <c:v>44756.63374232639</c:v>
                </c:pt>
                <c:pt idx="8149">
                  <c:v>44756.702412013889</c:v>
                </c:pt>
                <c:pt idx="8150">
                  <c:v>44756.771081377316</c:v>
                </c:pt>
                <c:pt idx="8151">
                  <c:v>44756.83975146991</c:v>
                </c:pt>
                <c:pt idx="8152">
                  <c:v>44756.908421689812</c:v>
                </c:pt>
                <c:pt idx="8153">
                  <c:v>44756.977091597226</c:v>
                </c:pt>
                <c:pt idx="8154">
                  <c:v>44757.045761458336</c:v>
                </c:pt>
                <c:pt idx="8155">
                  <c:v>44757.11443076389</c:v>
                </c:pt>
                <c:pt idx="8156">
                  <c:v>44757.183100520837</c:v>
                </c:pt>
                <c:pt idx="8157">
                  <c:v>44757.251770833333</c:v>
                </c:pt>
                <c:pt idx="8158">
                  <c:v>44757.3204415625</c:v>
                </c:pt>
                <c:pt idx="8159">
                  <c:v>44757.389112233795</c:v>
                </c:pt>
                <c:pt idx="8160">
                  <c:v>44757.457782337966</c:v>
                </c:pt>
                <c:pt idx="8161">
                  <c:v>44757.526452048609</c:v>
                </c:pt>
                <c:pt idx="8162">
                  <c:v>44757.595121666665</c:v>
                </c:pt>
                <c:pt idx="8163">
                  <c:v>44757.663791342595</c:v>
                </c:pt>
                <c:pt idx="8164">
                  <c:v>44757.732460925923</c:v>
                </c:pt>
                <c:pt idx="8165">
                  <c:v>44757.801130451386</c:v>
                </c:pt>
                <c:pt idx="8166">
                  <c:v>44757.869800775465</c:v>
                </c:pt>
                <c:pt idx="8167">
                  <c:v>44757.93847079861</c:v>
                </c:pt>
                <c:pt idx="8168">
                  <c:v>44758.007140671296</c:v>
                </c:pt>
                <c:pt idx="8169">
                  <c:v>44758.075810358794</c:v>
                </c:pt>
                <c:pt idx="8170">
                  <c:v>44758.144479652779</c:v>
                </c:pt>
                <c:pt idx="8171">
                  <c:v>44758.213149583331</c:v>
                </c:pt>
                <c:pt idx="8172">
                  <c:v>44758.281819849537</c:v>
                </c:pt>
                <c:pt idx="8173">
                  <c:v>44758.350490636571</c:v>
                </c:pt>
                <c:pt idx="8174">
                  <c:v>44758.419160879632</c:v>
                </c:pt>
                <c:pt idx="8175">
                  <c:v>44758.48783071759</c:v>
                </c:pt>
                <c:pt idx="8176">
                  <c:v>44758.556500347222</c:v>
                </c:pt>
                <c:pt idx="8177">
                  <c:v>44758.625169895837</c:v>
                </c:pt>
                <c:pt idx="8178">
                  <c:v>44758.693839513886</c:v>
                </c:pt>
                <c:pt idx="8179">
                  <c:v>44758.762508854168</c:v>
                </c:pt>
                <c:pt idx="8180">
                  <c:v>44758.831178819448</c:v>
                </c:pt>
                <c:pt idx="8181">
                  <c:v>44758.89984903935</c:v>
                </c:pt>
                <c:pt idx="8182">
                  <c:v>44758.968518888891</c:v>
                </c:pt>
                <c:pt idx="8183">
                  <c:v>44759.037188680559</c:v>
                </c:pt>
                <c:pt idx="8184">
                  <c:v>44759.105858020834</c:v>
                </c:pt>
                <c:pt idx="8185">
                  <c:v>44759.174527673611</c:v>
                </c:pt>
                <c:pt idx="8186">
                  <c:v>44759.243197905096</c:v>
                </c:pt>
                <c:pt idx="8187">
                  <c:v>44759.311868472221</c:v>
                </c:pt>
                <c:pt idx="8188">
                  <c:v>44759.380539178244</c:v>
                </c:pt>
                <c:pt idx="8189">
                  <c:v>44759.449209282408</c:v>
                </c:pt>
                <c:pt idx="8190">
                  <c:v>44759.517878993058</c:v>
                </c:pt>
                <c:pt idx="8191">
                  <c:v>44759.586548611114</c:v>
                </c:pt>
                <c:pt idx="8192">
                  <c:v>44759.655218252316</c:v>
                </c:pt>
                <c:pt idx="8193">
                  <c:v>44759.723887858796</c:v>
                </c:pt>
                <c:pt idx="8194">
                  <c:v>44759.792557245368</c:v>
                </c:pt>
                <c:pt idx="8195">
                  <c:v>44759.861227476853</c:v>
                </c:pt>
                <c:pt idx="8196">
                  <c:v>44759.929897511574</c:v>
                </c:pt>
                <c:pt idx="8197">
                  <c:v>44759.998567395836</c:v>
                </c:pt>
                <c:pt idx="8198">
                  <c:v>44760.0672371412</c:v>
                </c:pt>
                <c:pt idx="8199">
                  <c:v>44760.135906319447</c:v>
                </c:pt>
                <c:pt idx="8200">
                  <c:v>44760.204576122684</c:v>
                </c:pt>
                <c:pt idx="8201">
                  <c:v>44760.273246354169</c:v>
                </c:pt>
                <c:pt idx="8202">
                  <c:v>44760.341917129626</c:v>
                </c:pt>
                <c:pt idx="8203">
                  <c:v>44760.410587418985</c:v>
                </c:pt>
                <c:pt idx="8204">
                  <c:v>44760.479257280094</c:v>
                </c:pt>
                <c:pt idx="8205">
                  <c:v>44760.547926863423</c:v>
                </c:pt>
                <c:pt idx="8206">
                  <c:v>44760.616596354164</c:v>
                </c:pt>
                <c:pt idx="8207">
                  <c:v>44760.685265925924</c:v>
                </c:pt>
                <c:pt idx="8208">
                  <c:v>44760.75393525463</c:v>
                </c:pt>
                <c:pt idx="8209">
                  <c:v>44760.822605046298</c:v>
                </c:pt>
                <c:pt idx="8210">
                  <c:v>44760.891275289352</c:v>
                </c:pt>
                <c:pt idx="8211">
                  <c:v>44760.959945104165</c:v>
                </c:pt>
                <c:pt idx="8212">
                  <c:v>44761.02861483796</c:v>
                </c:pt>
                <c:pt idx="8213">
                  <c:v>44761.097284212963</c:v>
                </c:pt>
                <c:pt idx="8214">
                  <c:v>44761.165953750002</c:v>
                </c:pt>
                <c:pt idx="8215">
                  <c:v>44761.234623865741</c:v>
                </c:pt>
                <c:pt idx="8216">
                  <c:v>44761.303294270831</c:v>
                </c:pt>
                <c:pt idx="8217">
                  <c:v>44761.371964953702</c:v>
                </c:pt>
                <c:pt idx="8218">
                  <c:v>44761.440635057872</c:v>
                </c:pt>
                <c:pt idx="8219">
                  <c:v>44761.509304756946</c:v>
                </c:pt>
                <c:pt idx="8220">
                  <c:v>44761.577974363427</c:v>
                </c:pt>
                <c:pt idx="8221">
                  <c:v>44761.646643935186</c:v>
                </c:pt>
                <c:pt idx="8222">
                  <c:v>44761.71531353009</c:v>
                </c:pt>
                <c:pt idx="8223">
                  <c:v>44761.783982824076</c:v>
                </c:pt>
                <c:pt idx="8224">
                  <c:v>44761.852652928239</c:v>
                </c:pt>
                <c:pt idx="8225">
                  <c:v>44761.921322974536</c:v>
                </c:pt>
                <c:pt idx="8226">
                  <c:v>44761.989992824077</c:v>
                </c:pt>
                <c:pt idx="8227">
                  <c:v>44762.058662581017</c:v>
                </c:pt>
                <c:pt idx="8228">
                  <c:v>44762.127331724536</c:v>
                </c:pt>
                <c:pt idx="8229">
                  <c:v>44762.19600142361</c:v>
                </c:pt>
                <c:pt idx="8230">
                  <c:v>44762.264671643519</c:v>
                </c:pt>
                <c:pt idx="8231">
                  <c:v>44762.333342361111</c:v>
                </c:pt>
                <c:pt idx="8232">
                  <c:v>44762.402012743056</c:v>
                </c:pt>
                <c:pt idx="8233">
                  <c:v>44762.470682638887</c:v>
                </c:pt>
                <c:pt idx="8234">
                  <c:v>44762.539352199077</c:v>
                </c:pt>
                <c:pt idx="8235">
                  <c:v>44762.608021655091</c:v>
                </c:pt>
                <c:pt idx="8236">
                  <c:v>44762.67669119213</c:v>
                </c:pt>
                <c:pt idx="8237">
                  <c:v>44762.745360532404</c:v>
                </c:pt>
                <c:pt idx="8238">
                  <c:v>44762.814030162037</c:v>
                </c:pt>
                <c:pt idx="8239">
                  <c:v>44762.882700393522</c:v>
                </c:pt>
                <c:pt idx="8240">
                  <c:v>44762.951370208335</c:v>
                </c:pt>
                <c:pt idx="8241">
                  <c:v>44763.020039907409</c:v>
                </c:pt>
                <c:pt idx="8242">
                  <c:v>44763.088709340278</c:v>
                </c:pt>
                <c:pt idx="8243">
                  <c:v>44763.157378703705</c:v>
                </c:pt>
                <c:pt idx="8244">
                  <c:v>44763.22604869213</c:v>
                </c:pt>
                <c:pt idx="8245">
                  <c:v>44763.294718935183</c:v>
                </c:pt>
                <c:pt idx="8246">
                  <c:v>44763.36338959491</c:v>
                </c:pt>
                <c:pt idx="8247">
                  <c:v>44763.432059664352</c:v>
                </c:pt>
                <c:pt idx="8248">
                  <c:v>44763.500729340281</c:v>
                </c:pt>
                <c:pt idx="8249">
                  <c:v>44763.569398900465</c:v>
                </c:pt>
                <c:pt idx="8250">
                  <c:v>44763.638068391207</c:v>
                </c:pt>
                <c:pt idx="8251">
                  <c:v>44763.70673795139</c:v>
                </c:pt>
                <c:pt idx="8252">
                  <c:v>44763.77540716435</c:v>
                </c:pt>
                <c:pt idx="8253">
                  <c:v>44763.844077152775</c:v>
                </c:pt>
                <c:pt idx="8254">
                  <c:v>44763.912747187504</c:v>
                </c:pt>
                <c:pt idx="8255">
                  <c:v>44763.981416979164</c:v>
                </c:pt>
                <c:pt idx="8256">
                  <c:v>44764.050086689815</c:v>
                </c:pt>
                <c:pt idx="8257">
                  <c:v>44764.118755821757</c:v>
                </c:pt>
                <c:pt idx="8258">
                  <c:v>44764.18742545139</c:v>
                </c:pt>
                <c:pt idx="8259">
                  <c:v>44764.256095625002</c:v>
                </c:pt>
                <c:pt idx="8260">
                  <c:v>44764.32476625</c:v>
                </c:pt>
                <c:pt idx="8261">
                  <c:v>44764.393436712962</c:v>
                </c:pt>
                <c:pt idx="8262">
                  <c:v>44764.462106631945</c:v>
                </c:pt>
                <c:pt idx="8263">
                  <c:v>44764.530776180552</c:v>
                </c:pt>
                <c:pt idx="8264">
                  <c:v>44764.599445636573</c:v>
                </c:pt>
                <c:pt idx="8265">
                  <c:v>44764.668115138891</c:v>
                </c:pt>
                <c:pt idx="8266">
                  <c:v>44764.736784525463</c:v>
                </c:pt>
                <c:pt idx="8267">
                  <c:v>44764.805453969908</c:v>
                </c:pt>
                <c:pt idx="8268">
                  <c:v>44764.874124155096</c:v>
                </c:pt>
                <c:pt idx="8269">
                  <c:v>44764.94279400463</c:v>
                </c:pt>
                <c:pt idx="8270">
                  <c:v>44765.011463703704</c:v>
                </c:pt>
                <c:pt idx="8271">
                  <c:v>44765.080133194446</c:v>
                </c:pt>
                <c:pt idx="8272">
                  <c:v>44765.148802384261</c:v>
                </c:pt>
                <c:pt idx="8273">
                  <c:v>44765.21747221065</c:v>
                </c:pt>
                <c:pt idx="8274">
                  <c:v>44765.286142349534</c:v>
                </c:pt>
                <c:pt idx="8275">
                  <c:v>44765.35481297454</c:v>
                </c:pt>
                <c:pt idx="8276">
                  <c:v>44765.423483032406</c:v>
                </c:pt>
                <c:pt idx="8277">
                  <c:v>44765.492152696759</c:v>
                </c:pt>
                <c:pt idx="8278">
                  <c:v>44765.560822187501</c:v>
                </c:pt>
                <c:pt idx="8279">
                  <c:v>44765.629491608794</c:v>
                </c:pt>
                <c:pt idx="8280">
                  <c:v>44765.698161087967</c:v>
                </c:pt>
                <c:pt idx="8281">
                  <c:v>44765.766830266206</c:v>
                </c:pt>
                <c:pt idx="8282">
                  <c:v>44765.835500127316</c:v>
                </c:pt>
                <c:pt idx="8283">
                  <c:v>44765.904170173613</c:v>
                </c:pt>
                <c:pt idx="8284">
                  <c:v>44765.972839884256</c:v>
                </c:pt>
                <c:pt idx="8285">
                  <c:v>44766.041509537034</c:v>
                </c:pt>
                <c:pt idx="8286">
                  <c:v>44766.110178692128</c:v>
                </c:pt>
                <c:pt idx="8287">
                  <c:v>44766.178848229167</c:v>
                </c:pt>
                <c:pt idx="8288">
                  <c:v>44766.24751833333</c:v>
                </c:pt>
                <c:pt idx="8289">
                  <c:v>44766.316188819445</c:v>
                </c:pt>
                <c:pt idx="8290">
                  <c:v>44766.38485934028</c:v>
                </c:pt>
                <c:pt idx="8291">
                  <c:v>44766.453529282408</c:v>
                </c:pt>
                <c:pt idx="8292">
                  <c:v>44766.522198819446</c:v>
                </c:pt>
                <c:pt idx="8293">
                  <c:v>44766.59086827546</c:v>
                </c:pt>
                <c:pt idx="8294">
                  <c:v>44766.659537766202</c:v>
                </c:pt>
                <c:pt idx="8295">
                  <c:v>44766.728207199078</c:v>
                </c:pt>
                <c:pt idx="8296">
                  <c:v>44766.79687648148</c:v>
                </c:pt>
                <c:pt idx="8297">
                  <c:v>44766.86554658565</c:v>
                </c:pt>
                <c:pt idx="8298">
                  <c:v>44766.934216458336</c:v>
                </c:pt>
                <c:pt idx="8299">
                  <c:v>44767.002886180555</c:v>
                </c:pt>
                <c:pt idx="8300">
                  <c:v>44767.07155572917</c:v>
                </c:pt>
                <c:pt idx="8301">
                  <c:v>44767.140224791663</c:v>
                </c:pt>
                <c:pt idx="8302">
                  <c:v>44767.208894490737</c:v>
                </c:pt>
                <c:pt idx="8303">
                  <c:v>44767.277564571756</c:v>
                </c:pt>
                <c:pt idx="8304">
                  <c:v>44767.346235185185</c:v>
                </c:pt>
                <c:pt idx="8305">
                  <c:v>44767.414905277779</c:v>
                </c:pt>
                <c:pt idx="8306">
                  <c:v>44767.483574953701</c:v>
                </c:pt>
                <c:pt idx="8307">
                  <c:v>44767.552244398146</c:v>
                </c:pt>
                <c:pt idx="8308">
                  <c:v>44767.620913761573</c:v>
                </c:pt>
                <c:pt idx="8309">
                  <c:v>44767.689583182873</c:v>
                </c:pt>
                <c:pt idx="8310">
                  <c:v>44767.758252349537</c:v>
                </c:pt>
                <c:pt idx="8311">
                  <c:v>44767.826922071756</c:v>
                </c:pt>
                <c:pt idx="8312">
                  <c:v>44767.895592141205</c:v>
                </c:pt>
                <c:pt idx="8313">
                  <c:v>44767.964261793983</c:v>
                </c:pt>
                <c:pt idx="8314">
                  <c:v>44768.032931400463</c:v>
                </c:pt>
                <c:pt idx="8315">
                  <c:v>44768.101600590278</c:v>
                </c:pt>
                <c:pt idx="8316">
                  <c:v>44768.170270034723</c:v>
                </c:pt>
                <c:pt idx="8317">
                  <c:v>44768.2389400463</c:v>
                </c:pt>
                <c:pt idx="8318">
                  <c:v>44768.307610370372</c:v>
                </c:pt>
                <c:pt idx="8319">
                  <c:v>44768.376280914352</c:v>
                </c:pt>
                <c:pt idx="8320">
                  <c:v>44768.444950868055</c:v>
                </c:pt>
                <c:pt idx="8321">
                  <c:v>44768.513620405094</c:v>
                </c:pt>
                <c:pt idx="8322">
                  <c:v>44768.582289861108</c:v>
                </c:pt>
                <c:pt idx="8323">
                  <c:v>44768.650959317129</c:v>
                </c:pt>
                <c:pt idx="8324">
                  <c:v>44768.719628761573</c:v>
                </c:pt>
                <c:pt idx="8325">
                  <c:v>44768.788297939813</c:v>
                </c:pt>
                <c:pt idx="8326">
                  <c:v>44768.856967951389</c:v>
                </c:pt>
                <c:pt idx="8327">
                  <c:v>44768.925637835651</c:v>
                </c:pt>
                <c:pt idx="8328">
                  <c:v>44768.99430755787</c:v>
                </c:pt>
                <c:pt idx="8329">
                  <c:v>44769.062977152775</c:v>
                </c:pt>
                <c:pt idx="8330">
                  <c:v>44769.131646145834</c:v>
                </c:pt>
                <c:pt idx="8331">
                  <c:v>44769.200315740738</c:v>
                </c:pt>
                <c:pt idx="8332">
                  <c:v>44769.268985810188</c:v>
                </c:pt>
                <c:pt idx="8333">
                  <c:v>44769.337656412034</c:v>
                </c:pt>
                <c:pt idx="8334">
                  <c:v>44769.406326585646</c:v>
                </c:pt>
                <c:pt idx="8335">
                  <c:v>44769.474996307872</c:v>
                </c:pt>
                <c:pt idx="8336">
                  <c:v>44769.543665729165</c:v>
                </c:pt>
                <c:pt idx="8337">
                  <c:v>44769.612335057871</c:v>
                </c:pt>
                <c:pt idx="8338">
                  <c:v>44769.681004432867</c:v>
                </c:pt>
                <c:pt idx="8339">
                  <c:v>44769.749673622682</c:v>
                </c:pt>
                <c:pt idx="8340">
                  <c:v>44769.818343182873</c:v>
                </c:pt>
                <c:pt idx="8341">
                  <c:v>44769.88701327546</c:v>
                </c:pt>
                <c:pt idx="8342">
                  <c:v>44769.955682939813</c:v>
                </c:pt>
                <c:pt idx="8343">
                  <c:v>44770.024352499997</c:v>
                </c:pt>
                <c:pt idx="8344">
                  <c:v>44770.093021747685</c:v>
                </c:pt>
                <c:pt idx="8345">
                  <c:v>44770.161691053239</c:v>
                </c:pt>
                <c:pt idx="8346">
                  <c:v>44770.230360960646</c:v>
                </c:pt>
                <c:pt idx="8347">
                  <c:v>44770.299031122682</c:v>
                </c:pt>
                <c:pt idx="8348">
                  <c:v>44770.367701643518</c:v>
                </c:pt>
                <c:pt idx="8349">
                  <c:v>44770.436371585645</c:v>
                </c:pt>
                <c:pt idx="8350">
                  <c:v>44770.505041122684</c:v>
                </c:pt>
                <c:pt idx="8351">
                  <c:v>44770.573710567129</c:v>
                </c:pt>
                <c:pt idx="8352">
                  <c:v>44770.642379953701</c:v>
                </c:pt>
                <c:pt idx="8353">
                  <c:v>44770.711049375001</c:v>
                </c:pt>
                <c:pt idx="8354">
                  <c:v>44770.779718472222</c:v>
                </c:pt>
                <c:pt idx="8355">
                  <c:v>44770.848388379629</c:v>
                </c:pt>
                <c:pt idx="8356">
                  <c:v>44770.91705827546</c:v>
                </c:pt>
                <c:pt idx="8357">
                  <c:v>44770.985727951389</c:v>
                </c:pt>
                <c:pt idx="8358">
                  <c:v>44771.054397546293</c:v>
                </c:pt>
                <c:pt idx="8359">
                  <c:v>44771.123066527776</c:v>
                </c:pt>
                <c:pt idx="8360">
                  <c:v>44771.19173604167</c:v>
                </c:pt>
                <c:pt idx="8361">
                  <c:v>44771.26040608796</c:v>
                </c:pt>
                <c:pt idx="8362">
                  <c:v>44771.329076631948</c:v>
                </c:pt>
                <c:pt idx="8363">
                  <c:v>44771.397746909723</c:v>
                </c:pt>
                <c:pt idx="8364">
                  <c:v>44771.46641666667</c:v>
                </c:pt>
                <c:pt idx="8365">
                  <c:v>44771.535086076387</c:v>
                </c:pt>
                <c:pt idx="8366">
                  <c:v>44771.603755381948</c:v>
                </c:pt>
                <c:pt idx="8367">
                  <c:v>44771.672424756944</c:v>
                </c:pt>
                <c:pt idx="8368">
                  <c:v>44771.74109398148</c:v>
                </c:pt>
                <c:pt idx="8369">
                  <c:v>44771.809763368059</c:v>
                </c:pt>
                <c:pt idx="8370">
                  <c:v>44771.878433437501</c:v>
                </c:pt>
                <c:pt idx="8371">
                  <c:v>44771.947103125</c:v>
                </c:pt>
                <c:pt idx="8372">
                  <c:v>44772.015772673614</c:v>
                </c:pt>
                <c:pt idx="8373">
                  <c:v>44772.084441990737</c:v>
                </c:pt>
                <c:pt idx="8374">
                  <c:v>44772.153111122687</c:v>
                </c:pt>
                <c:pt idx="8375">
                  <c:v>44772.221780879627</c:v>
                </c:pt>
                <c:pt idx="8376">
                  <c:v>44772.290450925924</c:v>
                </c:pt>
                <c:pt idx="8377">
                  <c:v>44772.359121423608</c:v>
                </c:pt>
                <c:pt idx="8378">
                  <c:v>44772.427791331022</c:v>
                </c:pt>
                <c:pt idx="8379">
                  <c:v>44772.496460868053</c:v>
                </c:pt>
                <c:pt idx="8380">
                  <c:v>44772.565130243056</c:v>
                </c:pt>
                <c:pt idx="8381">
                  <c:v>44772.63379954861</c:v>
                </c:pt>
                <c:pt idx="8382">
                  <c:v>44772.702468923613</c:v>
                </c:pt>
                <c:pt idx="8383">
                  <c:v>44772.771137974538</c:v>
                </c:pt>
                <c:pt idx="8384">
                  <c:v>44772.83980775463</c:v>
                </c:pt>
                <c:pt idx="8385">
                  <c:v>44772.908477662037</c:v>
                </c:pt>
                <c:pt idx="8386">
                  <c:v>44772.977147256941</c:v>
                </c:pt>
                <c:pt idx="8387">
                  <c:v>44773.045816805556</c:v>
                </c:pt>
                <c:pt idx="8388">
                  <c:v>44773.114485798615</c:v>
                </c:pt>
                <c:pt idx="8389">
                  <c:v>44773.183155243052</c:v>
                </c:pt>
                <c:pt idx="8390">
                  <c:v>44773.251825231484</c:v>
                </c:pt>
                <c:pt idx="8391">
                  <c:v>44773.32049564815</c:v>
                </c:pt>
                <c:pt idx="8392">
                  <c:v>44773.389166006942</c:v>
                </c:pt>
                <c:pt idx="8393">
                  <c:v>44773.45783579861</c:v>
                </c:pt>
                <c:pt idx="8394">
                  <c:v>44773.526505196758</c:v>
                </c:pt>
                <c:pt idx="8395">
                  <c:v>44773.595174502312</c:v>
                </c:pt>
                <c:pt idx="8396">
                  <c:v>44773.663843865739</c:v>
                </c:pt>
                <c:pt idx="8397">
                  <c:v>44773.732513125004</c:v>
                </c:pt>
                <c:pt idx="8398">
                  <c:v>44773.801182337964</c:v>
                </c:pt>
                <c:pt idx="8399">
                  <c:v>44773.86985234954</c:v>
                </c:pt>
                <c:pt idx="8400">
                  <c:v>44773.938522060183</c:v>
                </c:pt>
                <c:pt idx="8401">
                  <c:v>44774.007191620367</c:v>
                </c:pt>
                <c:pt idx="8402">
                  <c:v>44774.07586099537</c:v>
                </c:pt>
                <c:pt idx="8403">
                  <c:v>44774.144529976853</c:v>
                </c:pt>
                <c:pt idx="8404">
                  <c:v>44774.213199594909</c:v>
                </c:pt>
                <c:pt idx="8405">
                  <c:v>44774.281869548613</c:v>
                </c:pt>
                <c:pt idx="8406">
                  <c:v>44774.350540023152</c:v>
                </c:pt>
                <c:pt idx="8407">
                  <c:v>44774.419209942127</c:v>
                </c:pt>
                <c:pt idx="8408">
                  <c:v>44774.487879479166</c:v>
                </c:pt>
                <c:pt idx="8409">
                  <c:v>44774.55654878472</c:v>
                </c:pt>
                <c:pt idx="8410">
                  <c:v>44774.625218032408</c:v>
                </c:pt>
                <c:pt idx="8411">
                  <c:v>44774.693887337962</c:v>
                </c:pt>
                <c:pt idx="8412">
                  <c:v>44774.762556354166</c:v>
                </c:pt>
                <c:pt idx="8413">
                  <c:v>44774.831226006943</c:v>
                </c:pt>
                <c:pt idx="8414">
                  <c:v>44774.89989591435</c:v>
                </c:pt>
                <c:pt idx="8415">
                  <c:v>44774.968565451389</c:v>
                </c:pt>
                <c:pt idx="8416">
                  <c:v>44775.037234930554</c:v>
                </c:pt>
                <c:pt idx="8417">
                  <c:v>44775.105903946758</c:v>
                </c:pt>
                <c:pt idx="8418">
                  <c:v>44775.174573298609</c:v>
                </c:pt>
                <c:pt idx="8419">
                  <c:v>44775.243243217592</c:v>
                </c:pt>
                <c:pt idx="8420">
                  <c:v>44775.311913472222</c:v>
                </c:pt>
                <c:pt idx="8421">
                  <c:v>44775.380583854167</c:v>
                </c:pt>
                <c:pt idx="8422">
                  <c:v>44775.449253657411</c:v>
                </c:pt>
                <c:pt idx="8423">
                  <c:v>44775.517923055559</c:v>
                </c:pt>
                <c:pt idx="8424">
                  <c:v>44775.586592361113</c:v>
                </c:pt>
                <c:pt idx="8425">
                  <c:v>44775.655261689812</c:v>
                </c:pt>
                <c:pt idx="8426">
                  <c:v>44775.723930983797</c:v>
                </c:pt>
                <c:pt idx="8427">
                  <c:v>44775.792600057874</c:v>
                </c:pt>
                <c:pt idx="8428">
                  <c:v>44775.86126996528</c:v>
                </c:pt>
                <c:pt idx="8429">
                  <c:v>44775.929939699075</c:v>
                </c:pt>
                <c:pt idx="8430">
                  <c:v>44775.998609270835</c:v>
                </c:pt>
                <c:pt idx="8431">
                  <c:v>44776.067278692128</c:v>
                </c:pt>
                <c:pt idx="8432">
                  <c:v>44776.135947569448</c:v>
                </c:pt>
                <c:pt idx="8433">
                  <c:v>44776.204617060182</c:v>
                </c:pt>
                <c:pt idx="8434">
                  <c:v>44776.273286979165</c:v>
                </c:pt>
                <c:pt idx="8435">
                  <c:v>44776.341957442128</c:v>
                </c:pt>
                <c:pt idx="8436">
                  <c:v>44776.410627418983</c:v>
                </c:pt>
                <c:pt idx="8437">
                  <c:v>44776.479296967591</c:v>
                </c:pt>
                <c:pt idx="8438">
                  <c:v>44776.547966238424</c:v>
                </c:pt>
                <c:pt idx="8439">
                  <c:v>44776.61663542824</c:v>
                </c:pt>
                <c:pt idx="8440">
                  <c:v>44776.685304675928</c:v>
                </c:pt>
                <c:pt idx="8441">
                  <c:v>44776.753973692132</c:v>
                </c:pt>
                <c:pt idx="8442">
                  <c:v>44776.822643182873</c:v>
                </c:pt>
                <c:pt idx="8443">
                  <c:v>44776.891313113425</c:v>
                </c:pt>
                <c:pt idx="8444">
                  <c:v>44776.959982615743</c:v>
                </c:pt>
                <c:pt idx="8445">
                  <c:v>44777.028652025459</c:v>
                </c:pt>
                <c:pt idx="8446">
                  <c:v>44777.097321099536</c:v>
                </c:pt>
                <c:pt idx="8447">
                  <c:v>44777.165990312496</c:v>
                </c:pt>
                <c:pt idx="8448">
                  <c:v>44777.234660127317</c:v>
                </c:pt>
                <c:pt idx="8449">
                  <c:v>44777.303330219911</c:v>
                </c:pt>
                <c:pt idx="8450">
                  <c:v>44777.37200059028</c:v>
                </c:pt>
                <c:pt idx="8451">
                  <c:v>44777.440670381948</c:v>
                </c:pt>
                <c:pt idx="8452">
                  <c:v>44777.50933976852</c:v>
                </c:pt>
                <c:pt idx="8453">
                  <c:v>44777.578009062498</c:v>
                </c:pt>
                <c:pt idx="8454">
                  <c:v>44777.646678321762</c:v>
                </c:pt>
                <c:pt idx="8455">
                  <c:v>44777.715347604164</c:v>
                </c:pt>
                <c:pt idx="8456">
                  <c:v>44777.784016574071</c:v>
                </c:pt>
                <c:pt idx="8457">
                  <c:v>44777.852686377315</c:v>
                </c:pt>
                <c:pt idx="8458">
                  <c:v>44777.921356099534</c:v>
                </c:pt>
                <c:pt idx="8459">
                  <c:v>44777.990025648149</c:v>
                </c:pt>
                <c:pt idx="8460">
                  <c:v>44778.058695092594</c:v>
                </c:pt>
                <c:pt idx="8461">
                  <c:v>44778.127363912034</c:v>
                </c:pt>
                <c:pt idx="8462">
                  <c:v>44778.196033310189</c:v>
                </c:pt>
                <c:pt idx="8463">
                  <c:v>44778.264703206019</c:v>
                </c:pt>
                <c:pt idx="8464">
                  <c:v>44778.333373622685</c:v>
                </c:pt>
                <c:pt idx="8465">
                  <c:v>44778.402043692127</c:v>
                </c:pt>
                <c:pt idx="8466">
                  <c:v>44778.470713263887</c:v>
                </c:pt>
                <c:pt idx="8467">
                  <c:v>44778.539382511575</c:v>
                </c:pt>
                <c:pt idx="8468">
                  <c:v>44778.608051655094</c:v>
                </c:pt>
                <c:pt idx="8469">
                  <c:v>44778.67672087963</c:v>
                </c:pt>
                <c:pt idx="8470">
                  <c:v>44778.74538990741</c:v>
                </c:pt>
                <c:pt idx="8471">
                  <c:v>44778.814059212964</c:v>
                </c:pt>
                <c:pt idx="8472">
                  <c:v>44778.882729143515</c:v>
                </c:pt>
                <c:pt idx="8473">
                  <c:v>44778.951398645833</c:v>
                </c:pt>
                <c:pt idx="8474">
                  <c:v>44779.020068020836</c:v>
                </c:pt>
                <c:pt idx="8475">
                  <c:v>44779.088737141203</c:v>
                </c:pt>
                <c:pt idx="8476">
                  <c:v>44779.157406192127</c:v>
                </c:pt>
                <c:pt idx="8477">
                  <c:v>44779.226075868057</c:v>
                </c:pt>
                <c:pt idx="8478">
                  <c:v>44779.294745798608</c:v>
                </c:pt>
                <c:pt idx="8479">
                  <c:v>44779.363416134256</c:v>
                </c:pt>
                <c:pt idx="8480">
                  <c:v>44779.432085891203</c:v>
                </c:pt>
                <c:pt idx="8481">
                  <c:v>44779.50075525463</c:v>
                </c:pt>
                <c:pt idx="8482">
                  <c:v>44779.569424502311</c:v>
                </c:pt>
                <c:pt idx="8483">
                  <c:v>44779.638093680558</c:v>
                </c:pt>
                <c:pt idx="8484">
                  <c:v>44779.706762916663</c:v>
                </c:pt>
                <c:pt idx="8485">
                  <c:v>44779.775431817128</c:v>
                </c:pt>
                <c:pt idx="8486">
                  <c:v>44779.844101481482</c:v>
                </c:pt>
                <c:pt idx="8487">
                  <c:v>44779.912771215277</c:v>
                </c:pt>
                <c:pt idx="8488">
                  <c:v>44779.981440682874</c:v>
                </c:pt>
                <c:pt idx="8489">
                  <c:v>44780.050110081022</c:v>
                </c:pt>
                <c:pt idx="8490">
                  <c:v>44780.118778900462</c:v>
                </c:pt>
                <c:pt idx="8491">
                  <c:v>44780.187448206016</c:v>
                </c:pt>
                <c:pt idx="8492">
                  <c:v>44780.256118055557</c:v>
                </c:pt>
                <c:pt idx="8493">
                  <c:v>44780.324788368052</c:v>
                </c:pt>
                <c:pt idx="8494">
                  <c:v>44780.39345851852</c:v>
                </c:pt>
                <c:pt idx="8495">
                  <c:v>44780.462128125</c:v>
                </c:pt>
                <c:pt idx="8496">
                  <c:v>44780.530797361112</c:v>
                </c:pt>
                <c:pt idx="8497">
                  <c:v>44780.599466481479</c:v>
                </c:pt>
                <c:pt idx="8498">
                  <c:v>44780.66813568287</c:v>
                </c:pt>
                <c:pt idx="8499">
                  <c:v>44780.736804745371</c:v>
                </c:pt>
                <c:pt idx="8500">
                  <c:v>44780.805473877313</c:v>
                </c:pt>
                <c:pt idx="8501">
                  <c:v>44780.874143738423</c:v>
                </c:pt>
                <c:pt idx="8502">
                  <c:v>44780.942813263886</c:v>
                </c:pt>
                <c:pt idx="8503">
                  <c:v>44781.011482650465</c:v>
                </c:pt>
                <c:pt idx="8504">
                  <c:v>44781.080151817128</c:v>
                </c:pt>
                <c:pt idx="8505">
                  <c:v>44781.148820694441</c:v>
                </c:pt>
                <c:pt idx="8506">
                  <c:v>44781.217490208335</c:v>
                </c:pt>
                <c:pt idx="8507">
                  <c:v>44781.286160023148</c:v>
                </c:pt>
                <c:pt idx="8508">
                  <c:v>44781.354830335651</c:v>
                </c:pt>
                <c:pt idx="8509">
                  <c:v>44781.423500069446</c:v>
                </c:pt>
                <c:pt idx="8510">
                  <c:v>44781.492169421297</c:v>
                </c:pt>
                <c:pt idx="8511">
                  <c:v>44781.560838599537</c:v>
                </c:pt>
                <c:pt idx="8512">
                  <c:v>44781.629507696758</c:v>
                </c:pt>
                <c:pt idx="8513">
                  <c:v>44781.698176863429</c:v>
                </c:pt>
                <c:pt idx="8514">
                  <c:v>44781.76684571759</c:v>
                </c:pt>
                <c:pt idx="8515">
                  <c:v>44781.835515266204</c:v>
                </c:pt>
                <c:pt idx="8516">
                  <c:v>44781.904184999999</c:v>
                </c:pt>
                <c:pt idx="8517">
                  <c:v>44781.972854375002</c:v>
                </c:pt>
                <c:pt idx="8518">
                  <c:v>44782.041523715277</c:v>
                </c:pt>
                <c:pt idx="8519">
                  <c:v>44782.110192546294</c:v>
                </c:pt>
                <c:pt idx="8520">
                  <c:v>44782.17886177083</c:v>
                </c:pt>
                <c:pt idx="8521">
                  <c:v>44782.247531562498</c:v>
                </c:pt>
                <c:pt idx="8522">
                  <c:v>44782.316201724534</c:v>
                </c:pt>
                <c:pt idx="8523">
                  <c:v>44782.384871932867</c:v>
                </c:pt>
                <c:pt idx="8524">
                  <c:v>44782.453541550924</c:v>
                </c:pt>
                <c:pt idx="8525">
                  <c:v>44782.52221077546</c:v>
                </c:pt>
                <c:pt idx="8526">
                  <c:v>44782.590879918978</c:v>
                </c:pt>
                <c:pt idx="8527">
                  <c:v>44782.659549085649</c:v>
                </c:pt>
                <c:pt idx="8528">
                  <c:v>44782.728218206015</c:v>
                </c:pt>
                <c:pt idx="8529">
                  <c:v>44782.796887164353</c:v>
                </c:pt>
                <c:pt idx="8530">
                  <c:v>44782.865556956021</c:v>
                </c:pt>
                <c:pt idx="8531">
                  <c:v>44782.934226504629</c:v>
                </c:pt>
                <c:pt idx="8532">
                  <c:v>44783.002895914353</c:v>
                </c:pt>
                <c:pt idx="8533">
                  <c:v>44783.071565138889</c:v>
                </c:pt>
                <c:pt idx="8534">
                  <c:v>44783.140233888887</c:v>
                </c:pt>
                <c:pt idx="8535">
                  <c:v>44783.208903275467</c:v>
                </c:pt>
                <c:pt idx="8536">
                  <c:v>44783.277573032407</c:v>
                </c:pt>
                <c:pt idx="8537">
                  <c:v>44783.346243333333</c:v>
                </c:pt>
                <c:pt idx="8538">
                  <c:v>44783.414913101849</c:v>
                </c:pt>
                <c:pt idx="8539">
                  <c:v>44783.483582476852</c:v>
                </c:pt>
                <c:pt idx="8540">
                  <c:v>44783.552251597219</c:v>
                </c:pt>
                <c:pt idx="8541">
                  <c:v>44783.620920636575</c:v>
                </c:pt>
                <c:pt idx="8542">
                  <c:v>44783.689589745372</c:v>
                </c:pt>
                <c:pt idx="8543">
                  <c:v>44783.758258599541</c:v>
                </c:pt>
                <c:pt idx="8544">
                  <c:v>44783.826927997688</c:v>
                </c:pt>
                <c:pt idx="8545">
                  <c:v>44783.895597754628</c:v>
                </c:pt>
                <c:pt idx="8546">
                  <c:v>44783.964267106479</c:v>
                </c:pt>
                <c:pt idx="8547">
                  <c:v>44784.032936388889</c:v>
                </c:pt>
                <c:pt idx="8548">
                  <c:v>44784.101605266202</c:v>
                </c:pt>
                <c:pt idx="8549">
                  <c:v>44784.170274386575</c:v>
                </c:pt>
                <c:pt idx="8550">
                  <c:v>44784.23894408565</c:v>
                </c:pt>
                <c:pt idx="8551">
                  <c:v>44784.307614097219</c:v>
                </c:pt>
                <c:pt idx="8552">
                  <c:v>44784.376284317128</c:v>
                </c:pt>
                <c:pt idx="8553">
                  <c:v>44784.444953958337</c:v>
                </c:pt>
                <c:pt idx="8554">
                  <c:v>44784.513623182873</c:v>
                </c:pt>
                <c:pt idx="8555">
                  <c:v>44784.582292326391</c:v>
                </c:pt>
                <c:pt idx="8556">
                  <c:v>44784.650961458334</c:v>
                </c:pt>
                <c:pt idx="8557">
                  <c:v>44784.719630601852</c:v>
                </c:pt>
                <c:pt idx="8558">
                  <c:v>44784.78829945602</c:v>
                </c:pt>
                <c:pt idx="8559">
                  <c:v>44784.856969143519</c:v>
                </c:pt>
                <c:pt idx="8560">
                  <c:v>44784.925638715278</c:v>
                </c:pt>
                <c:pt idx="8561">
                  <c:v>44784.994308125002</c:v>
                </c:pt>
                <c:pt idx="8562">
                  <c:v>44785.062977407404</c:v>
                </c:pt>
                <c:pt idx="8563">
                  <c:v>44785.131646087961</c:v>
                </c:pt>
                <c:pt idx="8564">
                  <c:v>44785.20031537037</c:v>
                </c:pt>
                <c:pt idx="8565">
                  <c:v>44785.268985127317</c:v>
                </c:pt>
                <c:pt idx="8566">
                  <c:v>44785.337655405092</c:v>
                </c:pt>
                <c:pt idx="8567">
                  <c:v>44785.406325266202</c:v>
                </c:pt>
                <c:pt idx="8568">
                  <c:v>44785.474994675926</c:v>
                </c:pt>
                <c:pt idx="8569">
                  <c:v>44785.543663773147</c:v>
                </c:pt>
                <c:pt idx="8570">
                  <c:v>44785.612332789351</c:v>
                </c:pt>
                <c:pt idx="8571">
                  <c:v>44785.681001863428</c:v>
                </c:pt>
                <c:pt idx="8572">
                  <c:v>44785.749670729165</c:v>
                </c:pt>
                <c:pt idx="8573">
                  <c:v>44785.818339976853</c:v>
                </c:pt>
                <c:pt idx="8574">
                  <c:v>44785.887009745369</c:v>
                </c:pt>
                <c:pt idx="8575">
                  <c:v>44785.95567909722</c:v>
                </c:pt>
                <c:pt idx="8576">
                  <c:v>44786.024348344909</c:v>
                </c:pt>
                <c:pt idx="8577">
                  <c:v>44786.093017280095</c:v>
                </c:pt>
                <c:pt idx="8578">
                  <c:v>44786.161686261577</c:v>
                </c:pt>
                <c:pt idx="8579">
                  <c:v>44786.230355856482</c:v>
                </c:pt>
                <c:pt idx="8580">
                  <c:v>44786.299025706016</c:v>
                </c:pt>
                <c:pt idx="8581">
                  <c:v>44786.367695914349</c:v>
                </c:pt>
                <c:pt idx="8582">
                  <c:v>44786.436365532405</c:v>
                </c:pt>
                <c:pt idx="8583">
                  <c:v>44786.505034756941</c:v>
                </c:pt>
                <c:pt idx="8584">
                  <c:v>44786.573703877315</c:v>
                </c:pt>
                <c:pt idx="8585">
                  <c:v>44786.642372951392</c:v>
                </c:pt>
                <c:pt idx="8586">
                  <c:v>44786.711042060182</c:v>
                </c:pt>
                <c:pt idx="8587">
                  <c:v>44786.779710844909</c:v>
                </c:pt>
                <c:pt idx="8588">
                  <c:v>44786.848380428244</c:v>
                </c:pt>
                <c:pt idx="8589">
                  <c:v>44786.917049999996</c:v>
                </c:pt>
                <c:pt idx="8590">
                  <c:v>44786.985719363423</c:v>
                </c:pt>
                <c:pt idx="8591">
                  <c:v>44787.054388634257</c:v>
                </c:pt>
                <c:pt idx="8592">
                  <c:v>44787.123057303237</c:v>
                </c:pt>
                <c:pt idx="8593">
                  <c:v>44787.191726504629</c:v>
                </c:pt>
                <c:pt idx="8594">
                  <c:v>44787.260396238424</c:v>
                </c:pt>
                <c:pt idx="8595">
                  <c:v>44787.329066446757</c:v>
                </c:pt>
                <c:pt idx="8596">
                  <c:v>44787.397736412036</c:v>
                </c:pt>
                <c:pt idx="8597">
                  <c:v>44787.466405856481</c:v>
                </c:pt>
                <c:pt idx="8598">
                  <c:v>44787.535074942127</c:v>
                </c:pt>
                <c:pt idx="8599">
                  <c:v>44787.603743935186</c:v>
                </c:pt>
                <c:pt idx="8600">
                  <c:v>44787.67241298611</c:v>
                </c:pt>
                <c:pt idx="8601">
                  <c:v>44787.741081886576</c:v>
                </c:pt>
                <c:pt idx="8602">
                  <c:v>44787.809750949076</c:v>
                </c:pt>
                <c:pt idx="8603">
                  <c:v>44787.878420694447</c:v>
                </c:pt>
                <c:pt idx="8604">
                  <c:v>44787.947090069443</c:v>
                </c:pt>
                <c:pt idx="8605">
                  <c:v>44788.015759293979</c:v>
                </c:pt>
                <c:pt idx="8606">
                  <c:v>44788.084428287038</c:v>
                </c:pt>
                <c:pt idx="8607">
                  <c:v>44788.15309709491</c:v>
                </c:pt>
                <c:pt idx="8608">
                  <c:v>44788.221766539355</c:v>
                </c:pt>
                <c:pt idx="8609">
                  <c:v>44788.290436249998</c:v>
                </c:pt>
                <c:pt idx="8610">
                  <c:v>44788.35910642361</c:v>
                </c:pt>
                <c:pt idx="8611">
                  <c:v>44788.427776018521</c:v>
                </c:pt>
                <c:pt idx="8612">
                  <c:v>44788.496445231482</c:v>
                </c:pt>
                <c:pt idx="8613">
                  <c:v>44788.565114282406</c:v>
                </c:pt>
                <c:pt idx="8614">
                  <c:v>44788.633783263889</c:v>
                </c:pt>
                <c:pt idx="8615">
                  <c:v>44788.702452314814</c:v>
                </c:pt>
                <c:pt idx="8616">
                  <c:v>44788.771121041667</c:v>
                </c:pt>
                <c:pt idx="8617">
                  <c:v>44788.839790497688</c:v>
                </c:pt>
                <c:pt idx="8618">
                  <c:v>44788.908460069448</c:v>
                </c:pt>
                <c:pt idx="8619">
                  <c:v>44788.977129340281</c:v>
                </c:pt>
                <c:pt idx="8620">
                  <c:v>44789.045798564817</c:v>
                </c:pt>
                <c:pt idx="8621">
                  <c:v>44789.114467233798</c:v>
                </c:pt>
                <c:pt idx="8622">
                  <c:v>44789.183136342595</c:v>
                </c:pt>
                <c:pt idx="8623">
                  <c:v>44789.251806018518</c:v>
                </c:pt>
                <c:pt idx="8624">
                  <c:v>44789.320476099536</c:v>
                </c:pt>
                <c:pt idx="8625">
                  <c:v>44789.389146134257</c:v>
                </c:pt>
                <c:pt idx="8626">
                  <c:v>44789.457815590278</c:v>
                </c:pt>
                <c:pt idx="8627">
                  <c:v>44789.526484664355</c:v>
                </c:pt>
                <c:pt idx="8628">
                  <c:v>44789.595154155089</c:v>
                </c:pt>
                <c:pt idx="8629">
                  <c:v>44789.663824050927</c:v>
                </c:pt>
                <c:pt idx="8630">
                  <c:v>44789.732493842595</c:v>
                </c:pt>
                <c:pt idx="8631">
                  <c:v>44789.801163576391</c:v>
                </c:pt>
                <c:pt idx="8632">
                  <c:v>44789.869834120371</c:v>
                </c:pt>
                <c:pt idx="8633">
                  <c:v>44789.938504351849</c:v>
                </c:pt>
                <c:pt idx="8634">
                  <c:v>44790.007174444443</c:v>
                </c:pt>
                <c:pt idx="8635">
                  <c:v>44790.07584435185</c:v>
                </c:pt>
                <c:pt idx="8636">
                  <c:v>44790.144513854168</c:v>
                </c:pt>
                <c:pt idx="8637">
                  <c:v>44790.213183993059</c:v>
                </c:pt>
                <c:pt idx="8638">
                  <c:v>44790.281854479166</c:v>
                </c:pt>
                <c:pt idx="8639">
                  <c:v>44790.35052547454</c:v>
                </c:pt>
                <c:pt idx="8640">
                  <c:v>44790.419195925926</c:v>
                </c:pt>
                <c:pt idx="8641">
                  <c:v>44790.4878659838</c:v>
                </c:pt>
                <c:pt idx="8642">
                  <c:v>44790.556535821757</c:v>
                </c:pt>
                <c:pt idx="8643">
                  <c:v>44790.625205578704</c:v>
                </c:pt>
                <c:pt idx="8644">
                  <c:v>44790.693875416669</c:v>
                </c:pt>
                <c:pt idx="8645">
                  <c:v>44790.762544965277</c:v>
                </c:pt>
                <c:pt idx="8646">
                  <c:v>44790.831215127313</c:v>
                </c:pt>
                <c:pt idx="8647">
                  <c:v>44790.899885567131</c:v>
                </c:pt>
                <c:pt idx="8648">
                  <c:v>44790.968555624997</c:v>
                </c:pt>
                <c:pt idx="8649">
                  <c:v>44791.037225624998</c:v>
                </c:pt>
                <c:pt idx="8650">
                  <c:v>44791.105895173612</c:v>
                </c:pt>
                <c:pt idx="8651">
                  <c:v>44791.174565034722</c:v>
                </c:pt>
                <c:pt idx="8652">
                  <c:v>44791.24323547454</c:v>
                </c:pt>
                <c:pt idx="8653">
                  <c:v>44791.311906261573</c:v>
                </c:pt>
                <c:pt idx="8654">
                  <c:v>44791.380577164353</c:v>
                </c:pt>
                <c:pt idx="8655">
                  <c:v>44791.449247488425</c:v>
                </c:pt>
                <c:pt idx="8656">
                  <c:v>44791.517917407407</c:v>
                </c:pt>
                <c:pt idx="8657">
                  <c:v>44791.586587233796</c:v>
                </c:pt>
                <c:pt idx="8658">
                  <c:v>44791.65525708333</c:v>
                </c:pt>
                <c:pt idx="8659">
                  <c:v>44791.72392689815</c:v>
                </c:pt>
                <c:pt idx="8660">
                  <c:v>44791.792596493055</c:v>
                </c:pt>
                <c:pt idx="8661">
                  <c:v>44791.861266932872</c:v>
                </c:pt>
                <c:pt idx="8662">
                  <c:v>44791.929937175926</c:v>
                </c:pt>
                <c:pt idx="8663">
                  <c:v>44791.998607268521</c:v>
                </c:pt>
                <c:pt idx="8664">
                  <c:v>44792.067277222224</c:v>
                </c:pt>
                <c:pt idx="8665">
                  <c:v>44792.135946608796</c:v>
                </c:pt>
                <c:pt idx="8666">
                  <c:v>44792.204616620373</c:v>
                </c:pt>
                <c:pt idx="8667">
                  <c:v>44792.273287060183</c:v>
                </c:pt>
                <c:pt idx="8668">
                  <c:v>44792.34195804398</c:v>
                </c:pt>
                <c:pt idx="8669">
                  <c:v>44792.410628541664</c:v>
                </c:pt>
                <c:pt idx="8670">
                  <c:v>44792.479298599537</c:v>
                </c:pt>
                <c:pt idx="8671">
                  <c:v>44792.547968391205</c:v>
                </c:pt>
                <c:pt idx="8672">
                  <c:v>44792.616638101848</c:v>
                </c:pt>
                <c:pt idx="8673">
                  <c:v>44792.685307870372</c:v>
                </c:pt>
                <c:pt idx="8674">
                  <c:v>44792.75397740741</c:v>
                </c:pt>
                <c:pt idx="8675">
                  <c:v>44792.82264741898</c:v>
                </c:pt>
                <c:pt idx="8676">
                  <c:v>44792.891317858797</c:v>
                </c:pt>
                <c:pt idx="8677">
                  <c:v>44792.959987881943</c:v>
                </c:pt>
                <c:pt idx="8678">
                  <c:v>44793.028657824078</c:v>
                </c:pt>
                <c:pt idx="8679">
                  <c:v>44793.097327407406</c:v>
                </c:pt>
                <c:pt idx="8680">
                  <c:v>44793.165997141201</c:v>
                </c:pt>
                <c:pt idx="8681">
                  <c:v>44793.234667476849</c:v>
                </c:pt>
                <c:pt idx="8682">
                  <c:v>44793.303338078702</c:v>
                </c:pt>
                <c:pt idx="8683">
                  <c:v>44793.372008969905</c:v>
                </c:pt>
                <c:pt idx="8684">
                  <c:v>44793.440679282408</c:v>
                </c:pt>
                <c:pt idx="8685">
                  <c:v>44793.509349178239</c:v>
                </c:pt>
                <c:pt idx="8686">
                  <c:v>44793.578018993052</c:v>
                </c:pt>
                <c:pt idx="8687">
                  <c:v>44793.646688773151</c:v>
                </c:pt>
                <c:pt idx="8688">
                  <c:v>44793.715358576388</c:v>
                </c:pt>
                <c:pt idx="8689">
                  <c:v>44793.78402806713</c:v>
                </c:pt>
                <c:pt idx="8690">
                  <c:v>44793.852698391202</c:v>
                </c:pt>
                <c:pt idx="8691">
                  <c:v>44793.921368634263</c:v>
                </c:pt>
                <c:pt idx="8692">
                  <c:v>44793.990038692129</c:v>
                </c:pt>
                <c:pt idx="8693">
                  <c:v>44794.058708657409</c:v>
                </c:pt>
                <c:pt idx="8694">
                  <c:v>44794.127377997684</c:v>
                </c:pt>
                <c:pt idx="8695">
                  <c:v>44794.196047916666</c:v>
                </c:pt>
                <c:pt idx="8696">
                  <c:v>44794.264718321756</c:v>
                </c:pt>
                <c:pt idx="8697">
                  <c:v>44794.333389259256</c:v>
                </c:pt>
                <c:pt idx="8698">
                  <c:v>44794.402059837965</c:v>
                </c:pt>
                <c:pt idx="8699">
                  <c:v>44794.470729930559</c:v>
                </c:pt>
                <c:pt idx="8700">
                  <c:v>44794.539399699075</c:v>
                </c:pt>
                <c:pt idx="8701">
                  <c:v>44794.608069374997</c:v>
                </c:pt>
                <c:pt idx="8702">
                  <c:v>44794.676739097224</c:v>
                </c:pt>
                <c:pt idx="8703">
                  <c:v>44794.745408645831</c:v>
                </c:pt>
                <c:pt idx="8704">
                  <c:v>44794.814078483796</c:v>
                </c:pt>
                <c:pt idx="8705">
                  <c:v>44794.882748923614</c:v>
                </c:pt>
                <c:pt idx="8706">
                  <c:v>44794.951418946759</c:v>
                </c:pt>
                <c:pt idx="8707">
                  <c:v>44795.02008884259</c:v>
                </c:pt>
                <c:pt idx="8708">
                  <c:v>44795.088758472222</c:v>
                </c:pt>
                <c:pt idx="8709">
                  <c:v>44795.157428043982</c:v>
                </c:pt>
                <c:pt idx="8710">
                  <c:v>44795.22609822917</c:v>
                </c:pt>
                <c:pt idx="8711">
                  <c:v>44795.294768680556</c:v>
                </c:pt>
                <c:pt idx="8712">
                  <c:v>44795.363439537039</c:v>
                </c:pt>
                <c:pt idx="8713">
                  <c:v>44795.432109814814</c:v>
                </c:pt>
                <c:pt idx="8714">
                  <c:v>44795.500779699076</c:v>
                </c:pt>
                <c:pt idx="8715">
                  <c:v>44795.569449456016</c:v>
                </c:pt>
                <c:pt idx="8716">
                  <c:v>44795.63811915509</c:v>
                </c:pt>
                <c:pt idx="8717">
                  <c:v>44795.706788912037</c:v>
                </c:pt>
                <c:pt idx="8718">
                  <c:v>44795.77545833333</c:v>
                </c:pt>
                <c:pt idx="8719">
                  <c:v>44795.844128518518</c:v>
                </c:pt>
                <c:pt idx="8720">
                  <c:v>44795.912798761572</c:v>
                </c:pt>
                <c:pt idx="8721">
                  <c:v>44795.981468749997</c:v>
                </c:pt>
                <c:pt idx="8722">
                  <c:v>44796.050138668979</c:v>
                </c:pt>
                <c:pt idx="8723">
                  <c:v>44796.118807997686</c:v>
                </c:pt>
                <c:pt idx="8724">
                  <c:v>44796.187477824074</c:v>
                </c:pt>
                <c:pt idx="8725">
                  <c:v>44796.256148194443</c:v>
                </c:pt>
                <c:pt idx="8726">
                  <c:v>44796.324819016205</c:v>
                </c:pt>
                <c:pt idx="8727">
                  <c:v>44796.3934896875</c:v>
                </c:pt>
                <c:pt idx="8728">
                  <c:v>44796.462159814815</c:v>
                </c:pt>
                <c:pt idx="8729">
                  <c:v>44796.530829560186</c:v>
                </c:pt>
                <c:pt idx="8730">
                  <c:v>44796.599499212964</c:v>
                </c:pt>
                <c:pt idx="8731">
                  <c:v>44796.668168923614</c:v>
                </c:pt>
                <c:pt idx="8732">
                  <c:v>44796.736838506942</c:v>
                </c:pt>
                <c:pt idx="8733">
                  <c:v>44796.805508148151</c:v>
                </c:pt>
                <c:pt idx="8734">
                  <c:v>44796.874178530095</c:v>
                </c:pt>
                <c:pt idx="8735">
                  <c:v>44796.942848576386</c:v>
                </c:pt>
                <c:pt idx="8736">
                  <c:v>44797.011518472224</c:v>
                </c:pt>
                <c:pt idx="8737">
                  <c:v>44797.080188159722</c:v>
                </c:pt>
                <c:pt idx="8738">
                  <c:v>44797.14885755787</c:v>
                </c:pt>
                <c:pt idx="8739">
                  <c:v>44797.217527581015</c:v>
                </c:pt>
                <c:pt idx="8740">
                  <c:v>44797.28619791667</c:v>
                </c:pt>
                <c:pt idx="8741">
                  <c:v>44797.354868738425</c:v>
                </c:pt>
                <c:pt idx="8742">
                  <c:v>44797.423538993055</c:v>
                </c:pt>
                <c:pt idx="8743">
                  <c:v>44797.49220886574</c:v>
                </c:pt>
                <c:pt idx="8744">
                  <c:v>44797.560878553239</c:v>
                </c:pt>
                <c:pt idx="8745">
                  <c:v>44797.629548159719</c:v>
                </c:pt>
                <c:pt idx="8746">
                  <c:v>44797.698217847224</c:v>
                </c:pt>
                <c:pt idx="8747">
                  <c:v>44797.766887210651</c:v>
                </c:pt>
                <c:pt idx="8748">
                  <c:v>44797.835557268518</c:v>
                </c:pt>
                <c:pt idx="8749">
                  <c:v>44797.904227523148</c:v>
                </c:pt>
                <c:pt idx="8750">
                  <c:v>44797.972897418978</c:v>
                </c:pt>
                <c:pt idx="8751">
                  <c:v>44798.041567268519</c:v>
                </c:pt>
                <c:pt idx="8752">
                  <c:v>44798.11023662037</c:v>
                </c:pt>
                <c:pt idx="8753">
                  <c:v>44798.178906354166</c:v>
                </c:pt>
                <c:pt idx="8754">
                  <c:v>44798.247576655092</c:v>
                </c:pt>
                <c:pt idx="8755">
                  <c:v>44798.316247337963</c:v>
                </c:pt>
                <c:pt idx="8756">
                  <c:v>44798.384918055555</c:v>
                </c:pt>
                <c:pt idx="8757">
                  <c:v>44798.453588182871</c:v>
                </c:pt>
                <c:pt idx="8758">
                  <c:v>44798.522257928242</c:v>
                </c:pt>
                <c:pt idx="8759">
                  <c:v>44798.590927569443</c:v>
                </c:pt>
                <c:pt idx="8760">
                  <c:v>44798.659597256941</c:v>
                </c:pt>
                <c:pt idx="8761">
                  <c:v>44798.728266874998</c:v>
                </c:pt>
                <c:pt idx="8762">
                  <c:v>44798.796936354163</c:v>
                </c:pt>
                <c:pt idx="8763">
                  <c:v>44798.86560665509</c:v>
                </c:pt>
                <c:pt idx="8764">
                  <c:v>44798.934276712964</c:v>
                </c:pt>
                <c:pt idx="8765">
                  <c:v>44799.002946631947</c:v>
                </c:pt>
                <c:pt idx="8766">
                  <c:v>44799.071616377318</c:v>
                </c:pt>
                <c:pt idx="8767">
                  <c:v>44799.140285624999</c:v>
                </c:pt>
                <c:pt idx="8768">
                  <c:v>44799.208955520837</c:v>
                </c:pt>
                <c:pt idx="8769">
                  <c:v>44799.277625787036</c:v>
                </c:pt>
                <c:pt idx="8770">
                  <c:v>44799.346296597221</c:v>
                </c:pt>
                <c:pt idx="8771">
                  <c:v>44799.414966875003</c:v>
                </c:pt>
                <c:pt idx="8772">
                  <c:v>44799.483636747682</c:v>
                </c:pt>
                <c:pt idx="8773">
                  <c:v>44799.552306377314</c:v>
                </c:pt>
                <c:pt idx="8774">
                  <c:v>44799.620975925929</c:v>
                </c:pt>
                <c:pt idx="8775">
                  <c:v>44799.689645543978</c:v>
                </c:pt>
                <c:pt idx="8776">
                  <c:v>44799.758314895837</c:v>
                </c:pt>
                <c:pt idx="8777">
                  <c:v>44799.826984803243</c:v>
                </c:pt>
                <c:pt idx="8778">
                  <c:v>44799.895655069442</c:v>
                </c:pt>
                <c:pt idx="8779">
                  <c:v>44799.964324907407</c:v>
                </c:pt>
                <c:pt idx="8780">
                  <c:v>44800.032994699075</c:v>
                </c:pt>
                <c:pt idx="8781">
                  <c:v>44800.101664085647</c:v>
                </c:pt>
                <c:pt idx="8782">
                  <c:v>44800.170333703703</c:v>
                </c:pt>
                <c:pt idx="8783">
                  <c:v>44800.239003912036</c:v>
                </c:pt>
                <c:pt idx="8784">
                  <c:v>44800.307674421296</c:v>
                </c:pt>
                <c:pt idx="8785">
                  <c:v>44800.376345150464</c:v>
                </c:pt>
                <c:pt idx="8786">
                  <c:v>44800.445015277779</c:v>
                </c:pt>
                <c:pt idx="8787">
                  <c:v>44800.513685011574</c:v>
                </c:pt>
                <c:pt idx="8788">
                  <c:v>44800.582354652775</c:v>
                </c:pt>
                <c:pt idx="8789">
                  <c:v>44800.651024293984</c:v>
                </c:pt>
                <c:pt idx="8790">
                  <c:v>44800.719693923609</c:v>
                </c:pt>
                <c:pt idx="8791">
                  <c:v>44800.78836327546</c:v>
                </c:pt>
                <c:pt idx="8792">
                  <c:v>44800.857033472224</c:v>
                </c:pt>
                <c:pt idx="8793">
                  <c:v>44800.925703541667</c:v>
                </c:pt>
                <c:pt idx="8794">
                  <c:v>44800.994373449073</c:v>
                </c:pt>
                <c:pt idx="8795">
                  <c:v>44801.063043229165</c:v>
                </c:pt>
                <c:pt idx="8796">
                  <c:v>44801.131712407405</c:v>
                </c:pt>
                <c:pt idx="8797">
                  <c:v>44801.200382187497</c:v>
                </c:pt>
                <c:pt idx="8798">
                  <c:v>44801.269052430558</c:v>
                </c:pt>
                <c:pt idx="8799">
                  <c:v>44801.337723217592</c:v>
                </c:pt>
                <c:pt idx="8800">
                  <c:v>44801.406393576392</c:v>
                </c:pt>
                <c:pt idx="8801">
                  <c:v>44801.475063472222</c:v>
                </c:pt>
                <c:pt idx="8802">
                  <c:v>44801.543733067127</c:v>
                </c:pt>
                <c:pt idx="8803">
                  <c:v>44801.61240258102</c:v>
                </c:pt>
                <c:pt idx="8804">
                  <c:v>44801.681072141204</c:v>
                </c:pt>
                <c:pt idx="8805">
                  <c:v>44801.749741504631</c:v>
                </c:pt>
                <c:pt idx="8806">
                  <c:v>44801.818411250002</c:v>
                </c:pt>
                <c:pt idx="8807">
                  <c:v>44801.887081504632</c:v>
                </c:pt>
                <c:pt idx="8808">
                  <c:v>44801.955751354166</c:v>
                </c:pt>
                <c:pt idx="8809">
                  <c:v>44802.024421087961</c:v>
                </c:pt>
                <c:pt idx="8810">
                  <c:v>44802.093090509261</c:v>
                </c:pt>
                <c:pt idx="8811">
                  <c:v>44802.161759988427</c:v>
                </c:pt>
                <c:pt idx="8812">
                  <c:v>44802.230430069445</c:v>
                </c:pt>
                <c:pt idx="8813">
                  <c:v>44802.299100416669</c:v>
                </c:pt>
                <c:pt idx="8814">
                  <c:v>44802.367771111109</c:v>
                </c:pt>
                <c:pt idx="8815">
                  <c:v>44802.436441226855</c:v>
                </c:pt>
                <c:pt idx="8816">
                  <c:v>44802.505110937498</c:v>
                </c:pt>
                <c:pt idx="8817">
                  <c:v>44802.573780555555</c:v>
                </c:pt>
                <c:pt idx="8818">
                  <c:v>44802.642450104169</c:v>
                </c:pt>
                <c:pt idx="8819">
                  <c:v>44802.71111971065</c:v>
                </c:pt>
                <c:pt idx="8820">
                  <c:v>44802.779788981483</c:v>
                </c:pt>
                <c:pt idx="8821">
                  <c:v>44802.848459050925</c:v>
                </c:pt>
                <c:pt idx="8822">
                  <c:v>44802.917129120367</c:v>
                </c:pt>
                <c:pt idx="8823">
                  <c:v>44802.985798958332</c:v>
                </c:pt>
                <c:pt idx="8824">
                  <c:v>44803.054468726848</c:v>
                </c:pt>
                <c:pt idx="8825">
                  <c:v>44803.123137881943</c:v>
                </c:pt>
                <c:pt idx="8826">
                  <c:v>44803.191807569441</c:v>
                </c:pt>
                <c:pt idx="8827">
                  <c:v>44803.260477777774</c:v>
                </c:pt>
                <c:pt idx="8828">
                  <c:v>44803.329148483797</c:v>
                </c:pt>
                <c:pt idx="8829">
                  <c:v>44803.397818935184</c:v>
                </c:pt>
                <c:pt idx="8830">
                  <c:v>44803.466488865743</c:v>
                </c:pt>
                <c:pt idx="8831">
                  <c:v>44803.535158437502</c:v>
                </c:pt>
                <c:pt idx="8832">
                  <c:v>44803.603827905092</c:v>
                </c:pt>
                <c:pt idx="8833">
                  <c:v>44803.67249744213</c:v>
                </c:pt>
                <c:pt idx="8834">
                  <c:v>44803.741166828702</c:v>
                </c:pt>
                <c:pt idx="8835">
                  <c:v>44803.809836377317</c:v>
                </c:pt>
                <c:pt idx="8836">
                  <c:v>44803.878506608795</c:v>
                </c:pt>
                <c:pt idx="8837">
                  <c:v>44803.947176469905</c:v>
                </c:pt>
                <c:pt idx="8838">
                  <c:v>44804.015846180555</c:v>
                </c:pt>
                <c:pt idx="8839">
                  <c:v>44804.084515648145</c:v>
                </c:pt>
                <c:pt idx="8840">
                  <c:v>44804.15318494213</c:v>
                </c:pt>
                <c:pt idx="8841">
                  <c:v>44804.221854872689</c:v>
                </c:pt>
                <c:pt idx="8842">
                  <c:v>44804.290525069446</c:v>
                </c:pt>
                <c:pt idx="8843">
                  <c:v>44804.359195717596</c:v>
                </c:pt>
                <c:pt idx="8844">
                  <c:v>44804.427865798614</c:v>
                </c:pt>
                <c:pt idx="8845">
                  <c:v>44804.496535486112</c:v>
                </c:pt>
                <c:pt idx="8846">
                  <c:v>44804.565205023151</c:v>
                </c:pt>
                <c:pt idx="8847">
                  <c:v>44804.633874490741</c:v>
                </c:pt>
                <c:pt idx="8848">
                  <c:v>44804.702544016203</c:v>
                </c:pt>
                <c:pt idx="8849">
                  <c:v>44804.771213217595</c:v>
                </c:pt>
                <c:pt idx="8850">
                  <c:v>44804.839883159722</c:v>
                </c:pt>
                <c:pt idx="8851">
                  <c:v>44804.90855320602</c:v>
                </c:pt>
                <c:pt idx="8852">
                  <c:v>44804.97722296296</c:v>
                </c:pt>
                <c:pt idx="8853">
                  <c:v>44805.045892662034</c:v>
                </c:pt>
                <c:pt idx="8854">
                  <c:v>44805.114561805553</c:v>
                </c:pt>
                <c:pt idx="8855">
                  <c:v>44805.183231400464</c:v>
                </c:pt>
                <c:pt idx="8856">
                  <c:v>44805.251901550924</c:v>
                </c:pt>
                <c:pt idx="8857">
                  <c:v>44805.320572118057</c:v>
                </c:pt>
                <c:pt idx="8858">
                  <c:v>44805.389242627316</c:v>
                </c:pt>
                <c:pt idx="8859">
                  <c:v>44805.457912557868</c:v>
                </c:pt>
                <c:pt idx="8860">
                  <c:v>44805.526582106482</c:v>
                </c:pt>
                <c:pt idx="8861">
                  <c:v>44805.595251562503</c:v>
                </c:pt>
                <c:pt idx="8862">
                  <c:v>44805.663921064814</c:v>
                </c:pt>
                <c:pt idx="8863">
                  <c:v>44805.732590474538</c:v>
                </c:pt>
                <c:pt idx="8864">
                  <c:v>44805.801259837965</c:v>
                </c:pt>
                <c:pt idx="8865">
                  <c:v>44805.869929988425</c:v>
                </c:pt>
                <c:pt idx="8866">
                  <c:v>44805.938599849535</c:v>
                </c:pt>
                <c:pt idx="8867">
                  <c:v>44806.007269548609</c:v>
                </c:pt>
                <c:pt idx="8868">
                  <c:v>44806.075939074071</c:v>
                </c:pt>
                <c:pt idx="8869">
                  <c:v>44806.144608194445</c:v>
                </c:pt>
                <c:pt idx="8870">
                  <c:v>44806.213277939816</c:v>
                </c:pt>
                <c:pt idx="8871">
                  <c:v>44806.281948043979</c:v>
                </c:pt>
                <c:pt idx="8872">
                  <c:v>44806.350618657409</c:v>
                </c:pt>
                <c:pt idx="8873">
                  <c:v>44806.419288715275</c:v>
                </c:pt>
                <c:pt idx="8874">
                  <c:v>44806.487958379628</c:v>
                </c:pt>
                <c:pt idx="8875">
                  <c:v>44806.556627835649</c:v>
                </c:pt>
                <c:pt idx="8876">
                  <c:v>44806.625297210645</c:v>
                </c:pt>
                <c:pt idx="8877">
                  <c:v>44806.69396665509</c:v>
                </c:pt>
                <c:pt idx="8878">
                  <c:v>44806.76263582176</c:v>
                </c:pt>
                <c:pt idx="8879">
                  <c:v>44806.831305601852</c:v>
                </c:pt>
                <c:pt idx="8880">
                  <c:v>44806.89997564815</c:v>
                </c:pt>
                <c:pt idx="8881">
                  <c:v>44806.968645312503</c:v>
                </c:pt>
                <c:pt idx="8882">
                  <c:v>44807.037314918984</c:v>
                </c:pt>
                <c:pt idx="8883">
                  <c:v>44807.105984074071</c:v>
                </c:pt>
                <c:pt idx="8884">
                  <c:v>44807.174653553244</c:v>
                </c:pt>
                <c:pt idx="8885">
                  <c:v>44807.243323599534</c:v>
                </c:pt>
                <c:pt idx="8886">
                  <c:v>44807.311993993055</c:v>
                </c:pt>
                <c:pt idx="8887">
                  <c:v>44807.38066451389</c:v>
                </c:pt>
                <c:pt idx="8888">
                  <c:v>44807.449334444442</c:v>
                </c:pt>
                <c:pt idx="8889">
                  <c:v>44807.518003958336</c:v>
                </c:pt>
                <c:pt idx="8890">
                  <c:v>44807.58667340278</c:v>
                </c:pt>
                <c:pt idx="8891">
                  <c:v>44807.655342858794</c:v>
                </c:pt>
                <c:pt idx="8892">
                  <c:v>44807.724012268518</c:v>
                </c:pt>
                <c:pt idx="8893">
                  <c:v>44807.792681469909</c:v>
                </c:pt>
                <c:pt idx="8894">
                  <c:v>44807.861351516207</c:v>
                </c:pt>
                <c:pt idx="8895">
                  <c:v>44807.930021365741</c:v>
                </c:pt>
                <c:pt idx="8896">
                  <c:v>44807.998691064815</c:v>
                </c:pt>
                <c:pt idx="8897">
                  <c:v>44808.067360613422</c:v>
                </c:pt>
                <c:pt idx="8898">
                  <c:v>44808.136029606481</c:v>
                </c:pt>
                <c:pt idx="8899">
                  <c:v>44808.204699224538</c:v>
                </c:pt>
                <c:pt idx="8900">
                  <c:v>44808.273369259259</c:v>
                </c:pt>
                <c:pt idx="8901">
                  <c:v>44808.34203983796</c:v>
                </c:pt>
                <c:pt idx="8902">
                  <c:v>44808.410709942131</c:v>
                </c:pt>
                <c:pt idx="8903">
                  <c:v>44808.479379606484</c:v>
                </c:pt>
                <c:pt idx="8904">
                  <c:v>44808.548048993056</c:v>
                </c:pt>
                <c:pt idx="8905">
                  <c:v>44808.61671829861</c:v>
                </c:pt>
                <c:pt idx="8906">
                  <c:v>44808.685387662037</c:v>
                </c:pt>
                <c:pt idx="8907">
                  <c:v>44808.754056805556</c:v>
                </c:pt>
                <c:pt idx="8908">
                  <c:v>44808.822726412036</c:v>
                </c:pt>
                <c:pt idx="8909">
                  <c:v>44808.891396458333</c:v>
                </c:pt>
                <c:pt idx="8910">
                  <c:v>44808.96006607639</c:v>
                </c:pt>
                <c:pt idx="8911">
                  <c:v>44809.028735601853</c:v>
                </c:pt>
                <c:pt idx="8912">
                  <c:v>44809.097404791668</c:v>
                </c:pt>
                <c:pt idx="8913">
                  <c:v>44809.166074120367</c:v>
                </c:pt>
                <c:pt idx="8914">
                  <c:v>44809.23474403935</c:v>
                </c:pt>
                <c:pt idx="8915">
                  <c:v>44809.303414247683</c:v>
                </c:pt>
                <c:pt idx="8916">
                  <c:v>44809.372084733797</c:v>
                </c:pt>
                <c:pt idx="8917">
                  <c:v>44809.440754629628</c:v>
                </c:pt>
                <c:pt idx="8918">
                  <c:v>44809.509424131946</c:v>
                </c:pt>
                <c:pt idx="8919">
                  <c:v>44809.578093530094</c:v>
                </c:pt>
                <c:pt idx="8920">
                  <c:v>44809.646762905089</c:v>
                </c:pt>
                <c:pt idx="8921">
                  <c:v>44809.715432303237</c:v>
                </c:pt>
                <c:pt idx="8922">
                  <c:v>44809.784101377314</c:v>
                </c:pt>
                <c:pt idx="8923">
                  <c:v>44809.852771284721</c:v>
                </c:pt>
                <c:pt idx="8924">
                  <c:v>44809.921441122686</c:v>
                </c:pt>
                <c:pt idx="8925">
                  <c:v>44809.990110775463</c:v>
                </c:pt>
                <c:pt idx="8926">
                  <c:v>44810.058780324071</c:v>
                </c:pt>
                <c:pt idx="8927">
                  <c:v>44810.127449259257</c:v>
                </c:pt>
                <c:pt idx="8928">
                  <c:v>44810.196118761574</c:v>
                </c:pt>
                <c:pt idx="8929">
                  <c:v>44810.264788761575</c:v>
                </c:pt>
                <c:pt idx="8930">
                  <c:v>44810.33345928241</c:v>
                </c:pt>
                <c:pt idx="8931">
                  <c:v>44810.402129456015</c:v>
                </c:pt>
                <c:pt idx="8932">
                  <c:v>44810.470799131945</c:v>
                </c:pt>
                <c:pt idx="8933">
                  <c:v>44810.539468483796</c:v>
                </c:pt>
                <c:pt idx="8934">
                  <c:v>44810.608137743053</c:v>
                </c:pt>
                <c:pt idx="8935">
                  <c:v>44810.676807060183</c:v>
                </c:pt>
                <c:pt idx="8936">
                  <c:v>44810.745476192133</c:v>
                </c:pt>
                <c:pt idx="8937">
                  <c:v>44810.814145613425</c:v>
                </c:pt>
                <c:pt idx="8938">
                  <c:v>44810.882815636571</c:v>
                </c:pt>
                <c:pt idx="8939">
                  <c:v>44810.951485243058</c:v>
                </c:pt>
                <c:pt idx="8940">
                  <c:v>44811.020154722224</c:v>
                </c:pt>
                <c:pt idx="8941">
                  <c:v>44811.08882394676</c:v>
                </c:pt>
                <c:pt idx="8942">
                  <c:v>44811.157493090279</c:v>
                </c:pt>
                <c:pt idx="8943">
                  <c:v>44811.226162858795</c:v>
                </c:pt>
                <c:pt idx="8944">
                  <c:v>44811.294832893516</c:v>
                </c:pt>
                <c:pt idx="8945">
                  <c:v>44811.363503333334</c:v>
                </c:pt>
                <c:pt idx="8946">
                  <c:v>44811.432173194444</c:v>
                </c:pt>
                <c:pt idx="8947">
                  <c:v>44811.500842662041</c:v>
                </c:pt>
                <c:pt idx="8948">
                  <c:v>44811.569512002316</c:v>
                </c:pt>
                <c:pt idx="8949">
                  <c:v>44811.638181273149</c:v>
                </c:pt>
                <c:pt idx="8950">
                  <c:v>44811.706850613424</c:v>
                </c:pt>
                <c:pt idx="8951">
                  <c:v>44811.775519618059</c:v>
                </c:pt>
                <c:pt idx="8952">
                  <c:v>44811.844189374999</c:v>
                </c:pt>
                <c:pt idx="8953">
                  <c:v>44811.912859201388</c:v>
                </c:pt>
                <c:pt idx="8954">
                  <c:v>44811.981528773147</c:v>
                </c:pt>
                <c:pt idx="8955">
                  <c:v>44812.050198263889</c:v>
                </c:pt>
                <c:pt idx="8956">
                  <c:v>44812.118867175923</c:v>
                </c:pt>
                <c:pt idx="8957">
                  <c:v>44812.187536585647</c:v>
                </c:pt>
                <c:pt idx="8958">
                  <c:v>44812.25620653935</c:v>
                </c:pt>
                <c:pt idx="8959">
                  <c:v>44812.324876944447</c:v>
                </c:pt>
                <c:pt idx="8960">
                  <c:v>44812.393547187501</c:v>
                </c:pt>
                <c:pt idx="8961">
                  <c:v>44812.462216886575</c:v>
                </c:pt>
                <c:pt idx="8962">
                  <c:v>44812.530886215274</c:v>
                </c:pt>
                <c:pt idx="8963">
                  <c:v>44812.599555439818</c:v>
                </c:pt>
                <c:pt idx="8964">
                  <c:v>44812.66822472222</c:v>
                </c:pt>
                <c:pt idx="8965">
                  <c:v>44812.73689388889</c:v>
                </c:pt>
                <c:pt idx="8966">
                  <c:v>44812.805563101851</c:v>
                </c:pt>
                <c:pt idx="8967">
                  <c:v>44812.87423306713</c:v>
                </c:pt>
                <c:pt idx="8968">
                  <c:v>44812.942902685187</c:v>
                </c:pt>
                <c:pt idx="8969">
                  <c:v>44813.011572164352</c:v>
                </c:pt>
                <c:pt idx="8970">
                  <c:v>44813.08024142361</c:v>
                </c:pt>
                <c:pt idx="8971">
                  <c:v>44813.148910393516</c:v>
                </c:pt>
                <c:pt idx="8972">
                  <c:v>44813.217579988428</c:v>
                </c:pt>
                <c:pt idx="8973">
                  <c:v>44813.286249895835</c:v>
                </c:pt>
                <c:pt idx="8974">
                  <c:v>44813.354920300924</c:v>
                </c:pt>
                <c:pt idx="8975">
                  <c:v>44813.423590127313</c:v>
                </c:pt>
                <c:pt idx="8976">
                  <c:v>44813.492259571758</c:v>
                </c:pt>
                <c:pt idx="8977">
                  <c:v>44813.560928831015</c:v>
                </c:pt>
                <c:pt idx="8978">
                  <c:v>44813.629598009262</c:v>
                </c:pt>
                <c:pt idx="8979">
                  <c:v>44813.698267268519</c:v>
                </c:pt>
                <c:pt idx="8980">
                  <c:v>44813.766936215281</c:v>
                </c:pt>
                <c:pt idx="8981">
                  <c:v>44813.835605844906</c:v>
                </c:pt>
                <c:pt idx="8982">
                  <c:v>44813.904275659719</c:v>
                </c:pt>
                <c:pt idx="8983">
                  <c:v>44813.972945127316</c:v>
                </c:pt>
                <c:pt idx="8984">
                  <c:v>44814.041614560185</c:v>
                </c:pt>
                <c:pt idx="8985">
                  <c:v>44814.110283472219</c:v>
                </c:pt>
                <c:pt idx="8986">
                  <c:v>44814.17895277778</c:v>
                </c:pt>
                <c:pt idx="8987">
                  <c:v>44814.247622650466</c:v>
                </c:pt>
                <c:pt idx="8988">
                  <c:v>44814.31629289352</c:v>
                </c:pt>
                <c:pt idx="8989">
                  <c:v>44814.384963182871</c:v>
                </c:pt>
                <c:pt idx="8990">
                  <c:v>44814.453632893521</c:v>
                </c:pt>
                <c:pt idx="8991">
                  <c:v>44814.522302199075</c:v>
                </c:pt>
                <c:pt idx="8992">
                  <c:v>44814.590971412035</c:v>
                </c:pt>
                <c:pt idx="8993">
                  <c:v>44814.659640659724</c:v>
                </c:pt>
                <c:pt idx="8994">
                  <c:v>44814.728309849539</c:v>
                </c:pt>
                <c:pt idx="8995">
                  <c:v>44814.796978900464</c:v>
                </c:pt>
                <c:pt idx="8996">
                  <c:v>44814.865648761574</c:v>
                </c:pt>
                <c:pt idx="8997">
                  <c:v>44814.934318391206</c:v>
                </c:pt>
                <c:pt idx="8998">
                  <c:v>44815.002987870372</c:v>
                </c:pt>
                <c:pt idx="8999">
                  <c:v>44815.071657175926</c:v>
                </c:pt>
                <c:pt idx="9000">
                  <c:v>44815.140325995373</c:v>
                </c:pt>
                <c:pt idx="9001">
                  <c:v>44815.208995451387</c:v>
                </c:pt>
                <c:pt idx="9002">
                  <c:v>44815.277665277776</c:v>
                </c:pt>
                <c:pt idx="9003">
                  <c:v>44815.34633565972</c:v>
                </c:pt>
                <c:pt idx="9004">
                  <c:v>44815.415005497685</c:v>
                </c:pt>
                <c:pt idx="9005">
                  <c:v>44815.483674930554</c:v>
                </c:pt>
                <c:pt idx="9006">
                  <c:v>44815.55234412037</c:v>
                </c:pt>
                <c:pt idx="9007">
                  <c:v>44815.621013240743</c:v>
                </c:pt>
                <c:pt idx="9008">
                  <c:v>44815.689682407407</c:v>
                </c:pt>
                <c:pt idx="9009">
                  <c:v>44815.758351319448</c:v>
                </c:pt>
                <c:pt idx="9010">
                  <c:v>44815.827020798613</c:v>
                </c:pt>
                <c:pt idx="9011">
                  <c:v>44815.895690613426</c:v>
                </c:pt>
                <c:pt idx="9012">
                  <c:v>44815.96436002315</c:v>
                </c:pt>
                <c:pt idx="9013">
                  <c:v>44816.033029363425</c:v>
                </c:pt>
                <c:pt idx="9014">
                  <c:v>44816.101698298611</c:v>
                </c:pt>
                <c:pt idx="9015">
                  <c:v>44816.170367476851</c:v>
                </c:pt>
                <c:pt idx="9016">
                  <c:v>44816.239037245374</c:v>
                </c:pt>
                <c:pt idx="9017">
                  <c:v>44816.307707314816</c:v>
                </c:pt>
                <c:pt idx="9018">
                  <c:v>44816.376377592591</c:v>
                </c:pt>
                <c:pt idx="9019">
                  <c:v>44816.445047280089</c:v>
                </c:pt>
                <c:pt idx="9020">
                  <c:v>44816.513716562498</c:v>
                </c:pt>
                <c:pt idx="9021">
                  <c:v>44816.58238576389</c:v>
                </c:pt>
                <c:pt idx="9022">
                  <c:v>44816.651054942129</c:v>
                </c:pt>
                <c:pt idx="9023">
                  <c:v>44816.719724131945</c:v>
                </c:pt>
                <c:pt idx="9024">
                  <c:v>44816.78839303241</c:v>
                </c:pt>
                <c:pt idx="9025">
                  <c:v>44816.85706278935</c:v>
                </c:pt>
                <c:pt idx="9026">
                  <c:v>44816.925732407406</c:v>
                </c:pt>
                <c:pt idx="9027">
                  <c:v>44816.994401851851</c:v>
                </c:pt>
                <c:pt idx="9028">
                  <c:v>44817.063071180557</c:v>
                </c:pt>
                <c:pt idx="9029">
                  <c:v>44817.131739907411</c:v>
                </c:pt>
                <c:pt idx="9030">
                  <c:v>44817.200409236109</c:v>
                </c:pt>
                <c:pt idx="9031">
                  <c:v>44817.269079027777</c:v>
                </c:pt>
                <c:pt idx="9032">
                  <c:v>44817.337749351849</c:v>
                </c:pt>
                <c:pt idx="9033">
                  <c:v>44817.406419259256</c:v>
                </c:pt>
                <c:pt idx="9034">
                  <c:v>44817.475088703701</c:v>
                </c:pt>
                <c:pt idx="9035">
                  <c:v>44817.54375783565</c:v>
                </c:pt>
                <c:pt idx="9036">
                  <c:v>44817.612426886575</c:v>
                </c:pt>
                <c:pt idx="9037">
                  <c:v>44817.681095995373</c:v>
                </c:pt>
                <c:pt idx="9038">
                  <c:v>44817.749764895831</c:v>
                </c:pt>
                <c:pt idx="9039">
                  <c:v>44817.81843417824</c:v>
                </c:pt>
                <c:pt idx="9040">
                  <c:v>44817.887103981484</c:v>
                </c:pt>
                <c:pt idx="9041">
                  <c:v>44817.955773368056</c:v>
                </c:pt>
                <c:pt idx="9042">
                  <c:v>44818.024442638889</c:v>
                </c:pt>
                <c:pt idx="9043">
                  <c:v>44818.093111608796</c:v>
                </c:pt>
                <c:pt idx="9044">
                  <c:v>44818.161780613424</c:v>
                </c:pt>
                <c:pt idx="9045">
                  <c:v>44818.23045023148</c:v>
                </c:pt>
                <c:pt idx="9046">
                  <c:v>44818.299120115742</c:v>
                </c:pt>
                <c:pt idx="9047">
                  <c:v>44818.36779034722</c:v>
                </c:pt>
                <c:pt idx="9048">
                  <c:v>44818.436459988428</c:v>
                </c:pt>
                <c:pt idx="9049">
                  <c:v>44818.505129236109</c:v>
                </c:pt>
                <c:pt idx="9050">
                  <c:v>44818.573798379628</c:v>
                </c:pt>
                <c:pt idx="9051">
                  <c:v>44818.642467465281</c:v>
                </c:pt>
                <c:pt idx="9052">
                  <c:v>44818.711136597223</c:v>
                </c:pt>
                <c:pt idx="9053">
                  <c:v>44818.779805393518</c:v>
                </c:pt>
                <c:pt idx="9054">
                  <c:v>44818.848474999999</c:v>
                </c:pt>
                <c:pt idx="9055">
                  <c:v>44818.91714459491</c:v>
                </c:pt>
                <c:pt idx="9056">
                  <c:v>44818.98581395833</c:v>
                </c:pt>
                <c:pt idx="9057">
                  <c:v>44819.054483252316</c:v>
                </c:pt>
                <c:pt idx="9058">
                  <c:v>44819.123151932872</c:v>
                </c:pt>
                <c:pt idx="9059">
                  <c:v>44819.191821145832</c:v>
                </c:pt>
                <c:pt idx="9060">
                  <c:v>44819.260490879627</c:v>
                </c:pt>
                <c:pt idx="9061">
                  <c:v>44819.329161111113</c:v>
                </c:pt>
                <c:pt idx="9062">
                  <c:v>44819.397831087961</c:v>
                </c:pt>
                <c:pt idx="9063">
                  <c:v>44819.466500532406</c:v>
                </c:pt>
                <c:pt idx="9064">
                  <c:v>44819.535169629627</c:v>
                </c:pt>
                <c:pt idx="9065">
                  <c:v>44819.603838622686</c:v>
                </c:pt>
                <c:pt idx="9066">
                  <c:v>44819.672507673611</c:v>
                </c:pt>
                <c:pt idx="9067">
                  <c:v>44819.741176585645</c:v>
                </c:pt>
                <c:pt idx="9068">
                  <c:v>44819.809845648146</c:v>
                </c:pt>
                <c:pt idx="9069">
                  <c:v>44819.878515393517</c:v>
                </c:pt>
                <c:pt idx="9070">
                  <c:v>44819.94718476852</c:v>
                </c:pt>
                <c:pt idx="9071">
                  <c:v>44820.015853993056</c:v>
                </c:pt>
                <c:pt idx="9072">
                  <c:v>44820.084522986108</c:v>
                </c:pt>
                <c:pt idx="9073">
                  <c:v>44820.153191793979</c:v>
                </c:pt>
                <c:pt idx="9074">
                  <c:v>44820.221861226855</c:v>
                </c:pt>
                <c:pt idx="9075">
                  <c:v>44820.290530937498</c:v>
                </c:pt>
                <c:pt idx="9076">
                  <c:v>44820.35920111111</c:v>
                </c:pt>
                <c:pt idx="9077">
                  <c:v>44820.427870694446</c:v>
                </c:pt>
                <c:pt idx="9078">
                  <c:v>44820.49653989583</c:v>
                </c:pt>
                <c:pt idx="9079">
                  <c:v>44820.565208935186</c:v>
                </c:pt>
                <c:pt idx="9080">
                  <c:v>44820.633877916669</c:v>
                </c:pt>
                <c:pt idx="9081">
                  <c:v>44820.702546956018</c:v>
                </c:pt>
                <c:pt idx="9082">
                  <c:v>44820.771215671295</c:v>
                </c:pt>
                <c:pt idx="9083">
                  <c:v>44820.83988511574</c:v>
                </c:pt>
                <c:pt idx="9084">
                  <c:v>44820.908554675923</c:v>
                </c:pt>
                <c:pt idx="9085">
                  <c:v>44820.977223923612</c:v>
                </c:pt>
                <c:pt idx="9086">
                  <c:v>44821.045893136572</c:v>
                </c:pt>
                <c:pt idx="9087">
                  <c:v>44821.114561782408</c:v>
                </c:pt>
                <c:pt idx="9088">
                  <c:v>44821.183230879629</c:v>
                </c:pt>
                <c:pt idx="9089">
                  <c:v>44821.251900532407</c:v>
                </c:pt>
                <c:pt idx="9090">
                  <c:v>44821.320570601849</c:v>
                </c:pt>
                <c:pt idx="9091">
                  <c:v>44821.389240613425</c:v>
                </c:pt>
                <c:pt idx="9092">
                  <c:v>44821.457910046294</c:v>
                </c:pt>
                <c:pt idx="9093">
                  <c:v>44821.526579097219</c:v>
                </c:pt>
                <c:pt idx="9094">
                  <c:v>44821.595248055557</c:v>
                </c:pt>
                <c:pt idx="9095">
                  <c:v>44821.663917060185</c:v>
                </c:pt>
                <c:pt idx="9096">
                  <c:v>44821.732585972219</c:v>
                </c:pt>
                <c:pt idx="9097">
                  <c:v>44821.801254826387</c:v>
                </c:pt>
                <c:pt idx="9098">
                  <c:v>44821.869924479164</c:v>
                </c:pt>
                <c:pt idx="9099">
                  <c:v>44821.938593831015</c:v>
                </c:pt>
                <c:pt idx="9100">
                  <c:v>44822.007263043983</c:v>
                </c:pt>
                <c:pt idx="9101">
                  <c:v>44822.07593204861</c:v>
                </c:pt>
                <c:pt idx="9102">
                  <c:v>44822.144600671294</c:v>
                </c:pt>
                <c:pt idx="9103">
                  <c:v>44822.213269918982</c:v>
                </c:pt>
                <c:pt idx="9104">
                  <c:v>44822.281939513887</c:v>
                </c:pt>
                <c:pt idx="9105">
                  <c:v>44822.350609618057</c:v>
                </c:pt>
                <c:pt idx="9106">
                  <c:v>44822.419279178241</c:v>
                </c:pt>
                <c:pt idx="9107">
                  <c:v>44822.487948333335</c:v>
                </c:pt>
                <c:pt idx="9108">
                  <c:v>44822.55661728009</c:v>
                </c:pt>
                <c:pt idx="9109">
                  <c:v>44822.62528615741</c:v>
                </c:pt>
                <c:pt idx="9110">
                  <c:v>44822.69395508102</c:v>
                </c:pt>
                <c:pt idx="9111">
                  <c:v>44822.762624560186</c:v>
                </c:pt>
                <c:pt idx="9112">
                  <c:v>44822.831295208336</c:v>
                </c:pt>
                <c:pt idx="9113">
                  <c:v>44822.899966111108</c:v>
                </c:pt>
                <c:pt idx="9114">
                  <c:v>44822.96863664352</c:v>
                </c:pt>
                <c:pt idx="9115">
                  <c:v>44823.037307118058</c:v>
                </c:pt>
                <c:pt idx="9116">
                  <c:v>44823.105977129628</c:v>
                </c:pt>
                <c:pt idx="9117">
                  <c:v>44823.174647476852</c:v>
                </c:pt>
                <c:pt idx="9118">
                  <c:v>44823.243318379631</c:v>
                </c:pt>
                <c:pt idx="9119">
                  <c:v>44823.311989629627</c:v>
                </c:pt>
                <c:pt idx="9120">
                  <c:v>44823.380661006944</c:v>
                </c:pt>
                <c:pt idx="9121">
                  <c:v>44823.449331793985</c:v>
                </c:pt>
                <c:pt idx="9122">
                  <c:v>44823.518002175922</c:v>
                </c:pt>
                <c:pt idx="9123">
                  <c:v>44823.586672465281</c:v>
                </c:pt>
                <c:pt idx="9124">
                  <c:v>44823.655342789352</c:v>
                </c:pt>
                <c:pt idx="9125">
                  <c:v>44823.724013055558</c:v>
                </c:pt>
                <c:pt idx="9126">
                  <c:v>44823.792683113425</c:v>
                </c:pt>
                <c:pt idx="9127">
                  <c:v>44823.861354004628</c:v>
                </c:pt>
                <c:pt idx="9128">
                  <c:v>44823.930024710651</c:v>
                </c:pt>
                <c:pt idx="9129">
                  <c:v>44823.9986952662</c:v>
                </c:pt>
                <c:pt idx="9130">
                  <c:v>44824.067365671297</c:v>
                </c:pt>
                <c:pt idx="9131">
                  <c:v>44824.136035520831</c:v>
                </c:pt>
                <c:pt idx="9132">
                  <c:v>44824.204705995369</c:v>
                </c:pt>
                <c:pt idx="9133">
                  <c:v>44824.273376886573</c:v>
                </c:pt>
                <c:pt idx="9134">
                  <c:v>44824.342048321756</c:v>
                </c:pt>
                <c:pt idx="9135">
                  <c:v>44824.410719270832</c:v>
                </c:pt>
                <c:pt idx="9136">
                  <c:v>44824.479389791668</c:v>
                </c:pt>
                <c:pt idx="9137">
                  <c:v>44824.548060023146</c:v>
                </c:pt>
                <c:pt idx="9138">
                  <c:v>44824.616730185182</c:v>
                </c:pt>
                <c:pt idx="9139">
                  <c:v>44824.685400405091</c:v>
                </c:pt>
                <c:pt idx="9140">
                  <c:v>44824.754070381947</c:v>
                </c:pt>
                <c:pt idx="9141">
                  <c:v>44824.822740844909</c:v>
                </c:pt>
                <c:pt idx="9142">
                  <c:v>44824.891411736113</c:v>
                </c:pt>
                <c:pt idx="9143">
                  <c:v>44824.960082199075</c:v>
                </c:pt>
                <c:pt idx="9144">
                  <c:v>44825.02875258102</c:v>
                </c:pt>
                <c:pt idx="9145">
                  <c:v>44825.097422615741</c:v>
                </c:pt>
                <c:pt idx="9146">
                  <c:v>44825.166092789354</c:v>
                </c:pt>
                <c:pt idx="9147">
                  <c:v>44825.234763564818</c:v>
                </c:pt>
                <c:pt idx="9148">
                  <c:v>44825.303434606481</c:v>
                </c:pt>
                <c:pt idx="9149">
                  <c:v>44825.372105937502</c:v>
                </c:pt>
                <c:pt idx="9150">
                  <c:v>44825.440776689815</c:v>
                </c:pt>
                <c:pt idx="9151">
                  <c:v>44825.509447025463</c:v>
                </c:pt>
                <c:pt idx="9152">
                  <c:v>44825.578117280093</c:v>
                </c:pt>
                <c:pt idx="9153">
                  <c:v>44825.646787488426</c:v>
                </c:pt>
                <c:pt idx="9154">
                  <c:v>44825.71545773148</c:v>
                </c:pt>
                <c:pt idx="9155">
                  <c:v>44825.784127650462</c:v>
                </c:pt>
                <c:pt idx="9156">
                  <c:v>44825.852798402775</c:v>
                </c:pt>
                <c:pt idx="9157">
                  <c:v>44825.921469074077</c:v>
                </c:pt>
                <c:pt idx="9158">
                  <c:v>44825.990139571761</c:v>
                </c:pt>
                <c:pt idx="9159">
                  <c:v>44826.058809965281</c:v>
                </c:pt>
                <c:pt idx="9160">
                  <c:v>44826.127479733797</c:v>
                </c:pt>
                <c:pt idx="9161">
                  <c:v>44826.196150069445</c:v>
                </c:pt>
                <c:pt idx="9162">
                  <c:v>44826.264820914352</c:v>
                </c:pt>
                <c:pt idx="9163">
                  <c:v>44826.333492268517</c:v>
                </c:pt>
                <c:pt idx="9164">
                  <c:v>44826.402163287035</c:v>
                </c:pt>
                <c:pt idx="9165">
                  <c:v>44826.470833796295</c:v>
                </c:pt>
                <c:pt idx="9166">
                  <c:v>44826.539503993059</c:v>
                </c:pt>
                <c:pt idx="9167">
                  <c:v>44826.608174074077</c:v>
                </c:pt>
                <c:pt idx="9168">
                  <c:v>44826.676844236114</c:v>
                </c:pt>
                <c:pt idx="9169">
                  <c:v>44826.745514201386</c:v>
                </c:pt>
                <c:pt idx="9170">
                  <c:v>44826.814184444447</c:v>
                </c:pt>
                <c:pt idx="9171">
                  <c:v>44826.882855300923</c:v>
                </c:pt>
                <c:pt idx="9172">
                  <c:v>44826.95152574074</c:v>
                </c:pt>
                <c:pt idx="9173">
                  <c:v>44827.020196064812</c:v>
                </c:pt>
                <c:pt idx="9174">
                  <c:v>44827.088866111109</c:v>
                </c:pt>
                <c:pt idx="9175">
                  <c:v>44827.157536087965</c:v>
                </c:pt>
                <c:pt idx="9176">
                  <c:v>44827.226206689818</c:v>
                </c:pt>
                <c:pt idx="9177">
                  <c:v>44827.29487755787</c:v>
                </c:pt>
                <c:pt idx="9178">
                  <c:v>44827.363548819441</c:v>
                </c:pt>
                <c:pt idx="9179">
                  <c:v>44827.432219502312</c:v>
                </c:pt>
                <c:pt idx="9180">
                  <c:v>44827.500889803239</c:v>
                </c:pt>
                <c:pt idx="9181">
                  <c:v>44827.569559965275</c:v>
                </c:pt>
                <c:pt idx="9182">
                  <c:v>44827.638230069446</c:v>
                </c:pt>
                <c:pt idx="9183">
                  <c:v>44827.706900231482</c:v>
                </c:pt>
                <c:pt idx="9184">
                  <c:v>44827.775570057871</c:v>
                </c:pt>
                <c:pt idx="9185">
                  <c:v>44827.844240648148</c:v>
                </c:pt>
                <c:pt idx="9186">
                  <c:v>44827.912911284722</c:v>
                </c:pt>
                <c:pt idx="9187">
                  <c:v>44827.981581678243</c:v>
                </c:pt>
                <c:pt idx="9188">
                  <c:v>44828.050252002315</c:v>
                </c:pt>
                <c:pt idx="9189">
                  <c:v>44828.118921724534</c:v>
                </c:pt>
                <c:pt idx="9190">
                  <c:v>44828.187591956019</c:v>
                </c:pt>
                <c:pt idx="9191">
                  <c:v>44828.256262719908</c:v>
                </c:pt>
                <c:pt idx="9192">
                  <c:v>44828.324933946758</c:v>
                </c:pt>
                <c:pt idx="9193">
                  <c:v>44828.393605011574</c:v>
                </c:pt>
                <c:pt idx="9194">
                  <c:v>44828.462275532409</c:v>
                </c:pt>
                <c:pt idx="9195">
                  <c:v>44828.530945671293</c:v>
                </c:pt>
                <c:pt idx="9196">
                  <c:v>44828.599615706022</c:v>
                </c:pt>
                <c:pt idx="9197">
                  <c:v>44828.668285810185</c:v>
                </c:pt>
                <c:pt idx="9198">
                  <c:v>44828.736955787041</c:v>
                </c:pt>
                <c:pt idx="9199">
                  <c:v>44828.805625821762</c:v>
                </c:pt>
                <c:pt idx="9200">
                  <c:v>44828.87429659722</c:v>
                </c:pt>
                <c:pt idx="9201">
                  <c:v>44828.942967025461</c:v>
                </c:pt>
                <c:pt idx="9202">
                  <c:v>44829.011637303243</c:v>
                </c:pt>
                <c:pt idx="9203">
                  <c:v>44829.080307384262</c:v>
                </c:pt>
                <c:pt idx="9204">
                  <c:v>44829.148977152778</c:v>
                </c:pt>
                <c:pt idx="9205">
                  <c:v>44829.217647569443</c:v>
                </c:pt>
                <c:pt idx="9206">
                  <c:v>44829.286318287035</c:v>
                </c:pt>
                <c:pt idx="9207">
                  <c:v>44829.354989490741</c:v>
                </c:pt>
                <c:pt idx="9208">
                  <c:v>44829.423660127315</c:v>
                </c:pt>
                <c:pt idx="9209">
                  <c:v>44829.492330370369</c:v>
                </c:pt>
                <c:pt idx="9210">
                  <c:v>44829.561000439811</c:v>
                </c:pt>
                <c:pt idx="9211">
                  <c:v>44829.629670428243</c:v>
                </c:pt>
                <c:pt idx="9212">
                  <c:v>44829.698340486109</c:v>
                </c:pt>
                <c:pt idx="9213">
                  <c:v>44829.767010231481</c:v>
                </c:pt>
                <c:pt idx="9214">
                  <c:v>44829.835680659722</c:v>
                </c:pt>
                <c:pt idx="9215">
                  <c:v>44829.904351273151</c:v>
                </c:pt>
                <c:pt idx="9216">
                  <c:v>44829.973021550926</c:v>
                </c:pt>
                <c:pt idx="9217">
                  <c:v>44830.041691770835</c:v>
                </c:pt>
                <c:pt idx="9218">
                  <c:v>44830.110361481478</c:v>
                </c:pt>
                <c:pt idx="9219">
                  <c:v>44830.179031585649</c:v>
                </c:pt>
                <c:pt idx="9220">
                  <c:v>44830.247702256944</c:v>
                </c:pt>
                <c:pt idx="9221">
                  <c:v>44830.316373298614</c:v>
                </c:pt>
                <c:pt idx="9222">
                  <c:v>44830.385044386574</c:v>
                </c:pt>
                <c:pt idx="9223">
                  <c:v>44830.453714884257</c:v>
                </c:pt>
                <c:pt idx="9224">
                  <c:v>44830.522384988428</c:v>
                </c:pt>
                <c:pt idx="9225">
                  <c:v>44830.591054988428</c:v>
                </c:pt>
                <c:pt idx="9226">
                  <c:v>44830.659725034726</c:v>
                </c:pt>
                <c:pt idx="9227">
                  <c:v>44830.728395011574</c:v>
                </c:pt>
                <c:pt idx="9228">
                  <c:v>44830.797064849539</c:v>
                </c:pt>
                <c:pt idx="9229">
                  <c:v>44830.865735509258</c:v>
                </c:pt>
                <c:pt idx="9230">
                  <c:v>44830.934405925924</c:v>
                </c:pt>
                <c:pt idx="9231">
                  <c:v>44831.00307619213</c:v>
                </c:pt>
                <c:pt idx="9232">
                  <c:v>44831.071746284724</c:v>
                </c:pt>
                <c:pt idx="9233">
                  <c:v>44831.140415891205</c:v>
                </c:pt>
                <c:pt idx="9234">
                  <c:v>44831.209086134259</c:v>
                </c:pt>
                <c:pt idx="9235">
                  <c:v>44831.277756759257</c:v>
                </c:pt>
                <c:pt idx="9236">
                  <c:v>44831.346427916666</c:v>
                </c:pt>
                <c:pt idx="9237">
                  <c:v>44831.415098541664</c:v>
                </c:pt>
                <c:pt idx="9238">
                  <c:v>44831.483768761573</c:v>
                </c:pt>
                <c:pt idx="9239">
                  <c:v>44831.552438726852</c:v>
                </c:pt>
                <c:pt idx="9240">
                  <c:v>44831.621108622683</c:v>
                </c:pt>
                <c:pt idx="9241">
                  <c:v>44831.689778576387</c:v>
                </c:pt>
                <c:pt idx="9242">
                  <c:v>44831.758448275461</c:v>
                </c:pt>
                <c:pt idx="9243">
                  <c:v>44831.827118530091</c:v>
                </c:pt>
                <c:pt idx="9244">
                  <c:v>44831.895789131944</c:v>
                </c:pt>
                <c:pt idx="9245">
                  <c:v>44831.964459305556</c:v>
                </c:pt>
                <c:pt idx="9246">
                  <c:v>44832.033129432872</c:v>
                </c:pt>
                <c:pt idx="9247">
                  <c:v>44832.101799155091</c:v>
                </c:pt>
                <c:pt idx="9248">
                  <c:v>44832.170469108794</c:v>
                </c:pt>
                <c:pt idx="9249">
                  <c:v>44832.239139641206</c:v>
                </c:pt>
                <c:pt idx="9250">
                  <c:v>44832.307810486112</c:v>
                </c:pt>
                <c:pt idx="9251">
                  <c:v>44832.376481539352</c:v>
                </c:pt>
                <c:pt idx="9252">
                  <c:v>44832.44515201389</c:v>
                </c:pt>
                <c:pt idx="9253">
                  <c:v>44832.513822060188</c:v>
                </c:pt>
                <c:pt idx="9254">
                  <c:v>44832.582492037036</c:v>
                </c:pt>
                <c:pt idx="9255">
                  <c:v>44832.65116199074</c:v>
                </c:pt>
                <c:pt idx="9256">
                  <c:v>44832.719831956019</c:v>
                </c:pt>
                <c:pt idx="9257">
                  <c:v>44832.788501620373</c:v>
                </c:pt>
                <c:pt idx="9258">
                  <c:v>44832.857172141201</c:v>
                </c:pt>
                <c:pt idx="9259">
                  <c:v>44832.925842534722</c:v>
                </c:pt>
                <c:pt idx="9260">
                  <c:v>44832.994512754631</c:v>
                </c:pt>
                <c:pt idx="9261">
                  <c:v>44833.063182847225</c:v>
                </c:pt>
                <c:pt idx="9262">
                  <c:v>44833.13185233796</c:v>
                </c:pt>
                <c:pt idx="9263">
                  <c:v>44833.200522430554</c:v>
                </c:pt>
                <c:pt idx="9264">
                  <c:v>44833.269192997686</c:v>
                </c:pt>
                <c:pt idx="9265">
                  <c:v>44833.337864085646</c:v>
                </c:pt>
                <c:pt idx="9266">
                  <c:v>44833.406534756941</c:v>
                </c:pt>
                <c:pt idx="9267">
                  <c:v>44833.475204965274</c:v>
                </c:pt>
                <c:pt idx="9268">
                  <c:v>44833.543874861112</c:v>
                </c:pt>
                <c:pt idx="9269">
                  <c:v>44833.612544675925</c:v>
                </c:pt>
                <c:pt idx="9270">
                  <c:v>44833.681214537035</c:v>
                </c:pt>
                <c:pt idx="9271">
                  <c:v>44833.749884201388</c:v>
                </c:pt>
                <c:pt idx="9272">
                  <c:v>44833.818554247686</c:v>
                </c:pt>
                <c:pt idx="9273">
                  <c:v>44833.887224814818</c:v>
                </c:pt>
                <c:pt idx="9274">
                  <c:v>44833.955894942126</c:v>
                </c:pt>
                <c:pt idx="9275">
                  <c:v>44834.024564976855</c:v>
                </c:pt>
                <c:pt idx="9276">
                  <c:v>44834.093234699074</c:v>
                </c:pt>
                <c:pt idx="9277">
                  <c:v>44834.16190446759</c:v>
                </c:pt>
                <c:pt idx="9278">
                  <c:v>44834.230574849535</c:v>
                </c:pt>
                <c:pt idx="9279">
                  <c:v>44834.299245486109</c:v>
                </c:pt>
                <c:pt idx="9280">
                  <c:v>44834.367916469906</c:v>
                </c:pt>
                <c:pt idx="9281">
                  <c:v>44834.436586863427</c:v>
                </c:pt>
                <c:pt idx="9282">
                  <c:v>44834.505256863427</c:v>
                </c:pt>
                <c:pt idx="9283">
                  <c:v>44834.573926759258</c:v>
                </c:pt>
                <c:pt idx="9284">
                  <c:v>44834.642596597223</c:v>
                </c:pt>
                <c:pt idx="9285">
                  <c:v>44834.711266481485</c:v>
                </c:pt>
                <c:pt idx="9286">
                  <c:v>44834.779936030092</c:v>
                </c:pt>
                <c:pt idx="9287">
                  <c:v>44834.848606377316</c:v>
                </c:pt>
                <c:pt idx="9288">
                  <c:v>44834.91727672454</c:v>
                </c:pt>
                <c:pt idx="9289">
                  <c:v>44834.985946840279</c:v>
                </c:pt>
                <c:pt idx="9290">
                  <c:v>44835.054616875001</c:v>
                </c:pt>
                <c:pt idx="9291">
                  <c:v>44835.123286296293</c:v>
                </c:pt>
                <c:pt idx="9292">
                  <c:v>44835.191956261573</c:v>
                </c:pt>
                <c:pt idx="9293">
                  <c:v>44835.260626747688</c:v>
                </c:pt>
                <c:pt idx="9294">
                  <c:v>44835.329297719909</c:v>
                </c:pt>
                <c:pt idx="9295">
                  <c:v>44835.397968425925</c:v>
                </c:pt>
                <c:pt idx="9296">
                  <c:v>44835.466638622682</c:v>
                </c:pt>
                <c:pt idx="9297">
                  <c:v>44835.535308449071</c:v>
                </c:pt>
                <c:pt idx="9298">
                  <c:v>44835.603978182873</c:v>
                </c:pt>
                <c:pt idx="9299">
                  <c:v>44835.67264798611</c:v>
                </c:pt>
                <c:pt idx="9300">
                  <c:v>44835.741317627311</c:v>
                </c:pt>
                <c:pt idx="9301">
                  <c:v>44835.809987430555</c:v>
                </c:pt>
                <c:pt idx="9302">
                  <c:v>44835.87865791667</c:v>
                </c:pt>
                <c:pt idx="9303">
                  <c:v>44835.947328020833</c:v>
                </c:pt>
                <c:pt idx="9304">
                  <c:v>44836.015997986113</c:v>
                </c:pt>
                <c:pt idx="9305">
                  <c:v>44836.084667708332</c:v>
                </c:pt>
                <c:pt idx="9306">
                  <c:v>44836.15333724537</c:v>
                </c:pt>
                <c:pt idx="9307">
                  <c:v>44836.222007418983</c:v>
                </c:pt>
                <c:pt idx="9308">
                  <c:v>44836.290677858793</c:v>
                </c:pt>
                <c:pt idx="9309">
                  <c:v>44836.359348761573</c:v>
                </c:pt>
                <c:pt idx="9310">
                  <c:v>44836.428019074076</c:v>
                </c:pt>
                <c:pt idx="9311">
                  <c:v>44836.496689004627</c:v>
                </c:pt>
                <c:pt idx="9312">
                  <c:v>44836.56535877315</c:v>
                </c:pt>
                <c:pt idx="9313">
                  <c:v>44836.634028483793</c:v>
                </c:pt>
                <c:pt idx="9314">
                  <c:v>44836.702698240741</c:v>
                </c:pt>
                <c:pt idx="9315">
                  <c:v>44836.771367685185</c:v>
                </c:pt>
                <c:pt idx="9316">
                  <c:v>44836.840037858798</c:v>
                </c:pt>
                <c:pt idx="9317">
                  <c:v>44836.908708136572</c:v>
                </c:pt>
                <c:pt idx="9318">
                  <c:v>44836.977378113428</c:v>
                </c:pt>
                <c:pt idx="9319">
                  <c:v>44837.04604804398</c:v>
                </c:pt>
                <c:pt idx="9320">
                  <c:v>44837.114717418983</c:v>
                </c:pt>
                <c:pt idx="9321">
                  <c:v>44837.183387233796</c:v>
                </c:pt>
                <c:pt idx="9322">
                  <c:v>44837.252057604164</c:v>
                </c:pt>
                <c:pt idx="9323">
                  <c:v>44837.320728391205</c:v>
                </c:pt>
                <c:pt idx="9324">
                  <c:v>44837.389399120373</c:v>
                </c:pt>
                <c:pt idx="9325">
                  <c:v>44837.458069270833</c:v>
                </c:pt>
                <c:pt idx="9326">
                  <c:v>44837.526739039349</c:v>
                </c:pt>
                <c:pt idx="9327">
                  <c:v>44837.595408703703</c:v>
                </c:pt>
                <c:pt idx="9328">
                  <c:v>44837.664078425929</c:v>
                </c:pt>
                <c:pt idx="9329">
                  <c:v>44837.732748055554</c:v>
                </c:pt>
                <c:pt idx="9330">
                  <c:v>44837.801417627314</c:v>
                </c:pt>
                <c:pt idx="9331">
                  <c:v>44837.870087986114</c:v>
                </c:pt>
                <c:pt idx="9332">
                  <c:v>44837.938758055556</c:v>
                </c:pt>
                <c:pt idx="9333">
                  <c:v>44838.007427962963</c:v>
                </c:pt>
                <c:pt idx="9334">
                  <c:v>44838.076097685182</c:v>
                </c:pt>
                <c:pt idx="9335">
                  <c:v>44838.144767013888</c:v>
                </c:pt>
                <c:pt idx="9336">
                  <c:v>44838.213436967591</c:v>
                </c:pt>
                <c:pt idx="9337">
                  <c:v>44838.282107268518</c:v>
                </c:pt>
                <c:pt idx="9338">
                  <c:v>44838.35077809028</c:v>
                </c:pt>
                <c:pt idx="9339">
                  <c:v>44838.41944834491</c:v>
                </c:pt>
                <c:pt idx="9340">
                  <c:v>44838.48811820602</c:v>
                </c:pt>
                <c:pt idx="9341">
                  <c:v>44838.556787858797</c:v>
                </c:pt>
                <c:pt idx="9342">
                  <c:v>44838.625457430557</c:v>
                </c:pt>
                <c:pt idx="9343">
                  <c:v>44838.694127071758</c:v>
                </c:pt>
                <c:pt idx="9344">
                  <c:v>44838.762796423609</c:v>
                </c:pt>
                <c:pt idx="9345">
                  <c:v>44838.831466388889</c:v>
                </c:pt>
                <c:pt idx="9346">
                  <c:v>44838.900136631943</c:v>
                </c:pt>
                <c:pt idx="9347">
                  <c:v>44838.968806481484</c:v>
                </c:pt>
                <c:pt idx="9348">
                  <c:v>44839.03747628472</c:v>
                </c:pt>
                <c:pt idx="9349">
                  <c:v>44839.106145625003</c:v>
                </c:pt>
                <c:pt idx="9350">
                  <c:v>44839.174815289349</c:v>
                </c:pt>
                <c:pt idx="9351">
                  <c:v>44839.243485520834</c:v>
                </c:pt>
                <c:pt idx="9352">
                  <c:v>44839.312156087966</c:v>
                </c:pt>
                <c:pt idx="9353">
                  <c:v>44839.380826793982</c:v>
                </c:pt>
                <c:pt idx="9354">
                  <c:v>44839.449496898145</c:v>
                </c:pt>
                <c:pt idx="9355">
                  <c:v>44839.51816659722</c:v>
                </c:pt>
                <c:pt idx="9356">
                  <c:v>44839.586836215276</c:v>
                </c:pt>
                <c:pt idx="9357">
                  <c:v>44839.655505844908</c:v>
                </c:pt>
                <c:pt idx="9358">
                  <c:v>44839.724175439813</c:v>
                </c:pt>
                <c:pt idx="9359">
                  <c:v>44839.792844814816</c:v>
                </c:pt>
                <c:pt idx="9360">
                  <c:v>44839.861515023149</c:v>
                </c:pt>
                <c:pt idx="9361">
                  <c:v>44839.930185046294</c:v>
                </c:pt>
                <c:pt idx="9362">
                  <c:v>44839.99885491898</c:v>
                </c:pt>
                <c:pt idx="9363">
                  <c:v>44840.06752462963</c:v>
                </c:pt>
                <c:pt idx="9364">
                  <c:v>44840.136193796294</c:v>
                </c:pt>
                <c:pt idx="9365">
                  <c:v>44840.204863576386</c:v>
                </c:pt>
                <c:pt idx="9366">
                  <c:v>44840.273533784719</c:v>
                </c:pt>
                <c:pt idx="9367">
                  <c:v>44840.342204525463</c:v>
                </c:pt>
                <c:pt idx="9368">
                  <c:v>44840.410874791669</c:v>
                </c:pt>
                <c:pt idx="9369">
                  <c:v>44840.479544618058</c:v>
                </c:pt>
                <c:pt idx="9370">
                  <c:v>44840.548214166665</c:v>
                </c:pt>
                <c:pt idx="9371">
                  <c:v>44840.616883634262</c:v>
                </c:pt>
                <c:pt idx="9372">
                  <c:v>44840.685553159725</c:v>
                </c:pt>
                <c:pt idx="9373">
                  <c:v>44840.754222453703</c:v>
                </c:pt>
                <c:pt idx="9374">
                  <c:v>44840.822892222219</c:v>
                </c:pt>
                <c:pt idx="9375">
                  <c:v>44840.891562418983</c:v>
                </c:pt>
                <c:pt idx="9376">
                  <c:v>44840.960232199075</c:v>
                </c:pt>
                <c:pt idx="9377">
                  <c:v>44841.028901874997</c:v>
                </c:pt>
                <c:pt idx="9378">
                  <c:v>44841.097571215279</c:v>
                </c:pt>
                <c:pt idx="9379">
                  <c:v>44841.166240694445</c:v>
                </c:pt>
                <c:pt idx="9380">
                  <c:v>44841.234910775464</c:v>
                </c:pt>
                <c:pt idx="9381">
                  <c:v>44841.303581122687</c:v>
                </c:pt>
                <c:pt idx="9382">
                  <c:v>44841.372251759261</c:v>
                </c:pt>
                <c:pt idx="9383">
                  <c:v>44841.440921805559</c:v>
                </c:pt>
                <c:pt idx="9384">
                  <c:v>44841.50959144676</c:v>
                </c:pt>
                <c:pt idx="9385">
                  <c:v>44841.578261006944</c:v>
                </c:pt>
                <c:pt idx="9386">
                  <c:v>44841.64693052083</c:v>
                </c:pt>
                <c:pt idx="9387">
                  <c:v>44841.715600057869</c:v>
                </c:pt>
                <c:pt idx="9388">
                  <c:v>44841.784269282405</c:v>
                </c:pt>
                <c:pt idx="9389">
                  <c:v>44841.852939328703</c:v>
                </c:pt>
                <c:pt idx="9390">
                  <c:v>44841.921609305558</c:v>
                </c:pt>
                <c:pt idx="9391">
                  <c:v>44841.990279097219</c:v>
                </c:pt>
                <c:pt idx="9392">
                  <c:v>44842.058948784725</c:v>
                </c:pt>
                <c:pt idx="9393">
                  <c:v>44842.127617847225</c:v>
                </c:pt>
                <c:pt idx="9394">
                  <c:v>44842.196287488427</c:v>
                </c:pt>
                <c:pt idx="9395">
                  <c:v>44842.264957627318</c:v>
                </c:pt>
                <c:pt idx="9396">
                  <c:v>44842.333628275461</c:v>
                </c:pt>
                <c:pt idx="9397">
                  <c:v>44842.402298576388</c:v>
                </c:pt>
                <c:pt idx="9398">
                  <c:v>44842.470968391201</c:v>
                </c:pt>
                <c:pt idx="9399">
                  <c:v>44842.539637870374</c:v>
                </c:pt>
                <c:pt idx="9400">
                  <c:v>44842.608307256945</c:v>
                </c:pt>
                <c:pt idx="9401">
                  <c:v>44842.67697670139</c:v>
                </c:pt>
                <c:pt idx="9402">
                  <c:v>44842.745645960647</c:v>
                </c:pt>
                <c:pt idx="9403">
                  <c:v>44842.814315497686</c:v>
                </c:pt>
                <c:pt idx="9404">
                  <c:v>44842.882985648146</c:v>
                </c:pt>
                <c:pt idx="9405">
                  <c:v>44842.951655370372</c:v>
                </c:pt>
                <c:pt idx="9406">
                  <c:v>44843.020324976853</c:v>
                </c:pt>
                <c:pt idx="9407">
                  <c:v>44843.088994317128</c:v>
                </c:pt>
                <c:pt idx="9408">
                  <c:v>44843.157663587961</c:v>
                </c:pt>
                <c:pt idx="9409">
                  <c:v>44843.226333472223</c:v>
                </c:pt>
                <c:pt idx="9410">
                  <c:v>44843.295003622683</c:v>
                </c:pt>
                <c:pt idx="9411">
                  <c:v>44843.363674178239</c:v>
                </c:pt>
                <c:pt idx="9412">
                  <c:v>44843.432344155095</c:v>
                </c:pt>
                <c:pt idx="9413">
                  <c:v>44843.501013726855</c:v>
                </c:pt>
                <c:pt idx="9414">
                  <c:v>44843.569683182868</c:v>
                </c:pt>
                <c:pt idx="9415">
                  <c:v>44843.638352569447</c:v>
                </c:pt>
                <c:pt idx="9416">
                  <c:v>44843.707022013892</c:v>
                </c:pt>
                <c:pt idx="9417">
                  <c:v>44843.775691122682</c:v>
                </c:pt>
                <c:pt idx="9418">
                  <c:v>44843.844360995368</c:v>
                </c:pt>
                <c:pt idx="9419">
                  <c:v>44843.913030914351</c:v>
                </c:pt>
                <c:pt idx="9420">
                  <c:v>44843.981700590281</c:v>
                </c:pt>
                <c:pt idx="9421">
                  <c:v>44844.050370185185</c:v>
                </c:pt>
                <c:pt idx="9422">
                  <c:v>44844.119039201389</c:v>
                </c:pt>
                <c:pt idx="9423">
                  <c:v>44844.187708703706</c:v>
                </c:pt>
                <c:pt idx="9424">
                  <c:v>44844.256378749997</c:v>
                </c:pt>
                <c:pt idx="9425">
                  <c:v>44844.325049247687</c:v>
                </c:pt>
                <c:pt idx="9426">
                  <c:v>44844.393719594904</c:v>
                </c:pt>
                <c:pt idx="9427">
                  <c:v>44844.462389386572</c:v>
                </c:pt>
                <c:pt idx="9428">
                  <c:v>44844.531058796296</c:v>
                </c:pt>
                <c:pt idx="9429">
                  <c:v>44844.599728113426</c:v>
                </c:pt>
                <c:pt idx="9430">
                  <c:v>44844.668397488429</c:v>
                </c:pt>
                <c:pt idx="9431">
                  <c:v>44844.73706673611</c:v>
                </c:pt>
                <c:pt idx="9432">
                  <c:v>44844.805736041664</c:v>
                </c:pt>
                <c:pt idx="9433">
                  <c:v>44844.874406087962</c:v>
                </c:pt>
                <c:pt idx="9434">
                  <c:v>44844.943075787036</c:v>
                </c:pt>
                <c:pt idx="9435">
                  <c:v>44845.011745335651</c:v>
                </c:pt>
                <c:pt idx="9436">
                  <c:v>44845.080414675926</c:v>
                </c:pt>
                <c:pt idx="9437">
                  <c:v>44845.14908372685</c:v>
                </c:pt>
                <c:pt idx="9438">
                  <c:v>44845.21775340278</c:v>
                </c:pt>
                <c:pt idx="9439">
                  <c:v>44845.286423379628</c:v>
                </c:pt>
                <c:pt idx="9440">
                  <c:v>44845.355093854167</c:v>
                </c:pt>
                <c:pt idx="9441">
                  <c:v>44845.423763749997</c:v>
                </c:pt>
                <c:pt idx="9442">
                  <c:v>44845.492433263891</c:v>
                </c:pt>
                <c:pt idx="9443">
                  <c:v>44845.56110259259</c:v>
                </c:pt>
                <c:pt idx="9444">
                  <c:v>44845.629771840278</c:v>
                </c:pt>
                <c:pt idx="9445">
                  <c:v>44845.698441168985</c:v>
                </c:pt>
                <c:pt idx="9446">
                  <c:v>44845.767110173612</c:v>
                </c:pt>
                <c:pt idx="9447">
                  <c:v>44845.83577986111</c:v>
                </c:pt>
                <c:pt idx="9448">
                  <c:v>44845.904449733796</c:v>
                </c:pt>
                <c:pt idx="9449">
                  <c:v>44845.973119259259</c:v>
                </c:pt>
                <c:pt idx="9450">
                  <c:v>44846.041788750001</c:v>
                </c:pt>
                <c:pt idx="9451">
                  <c:v>44846.110457719908</c:v>
                </c:pt>
                <c:pt idx="9452">
                  <c:v>44846.179127071759</c:v>
                </c:pt>
                <c:pt idx="9453">
                  <c:v>44846.247796990741</c:v>
                </c:pt>
                <c:pt idx="9454">
                  <c:v>44846.316467291668</c:v>
                </c:pt>
                <c:pt idx="9455">
                  <c:v>44846.385137627316</c:v>
                </c:pt>
                <c:pt idx="9456">
                  <c:v>44846.453807372687</c:v>
                </c:pt>
                <c:pt idx="9457">
                  <c:v>44846.522476724538</c:v>
                </c:pt>
                <c:pt idx="9458">
                  <c:v>44846.591145983795</c:v>
                </c:pt>
                <c:pt idx="9459">
                  <c:v>44846.659815277781</c:v>
                </c:pt>
                <c:pt idx="9460">
                  <c:v>44846.728484502317</c:v>
                </c:pt>
                <c:pt idx="9461">
                  <c:v>44846.797153587962</c:v>
                </c:pt>
                <c:pt idx="9462">
                  <c:v>44846.865823483793</c:v>
                </c:pt>
                <c:pt idx="9463">
                  <c:v>44846.934493148146</c:v>
                </c:pt>
                <c:pt idx="9464">
                  <c:v>44847.00316266204</c:v>
                </c:pt>
                <c:pt idx="9465">
                  <c:v>44847.071832002315</c:v>
                </c:pt>
                <c:pt idx="9466">
                  <c:v>44847.140500844907</c:v>
                </c:pt>
                <c:pt idx="9467">
                  <c:v>44847.209170324073</c:v>
                </c:pt>
                <c:pt idx="9468">
                  <c:v>44847.277840185183</c:v>
                </c:pt>
                <c:pt idx="9469">
                  <c:v>44847.346510578704</c:v>
                </c:pt>
                <c:pt idx="9470">
                  <c:v>44847.415180439813</c:v>
                </c:pt>
                <c:pt idx="9471">
                  <c:v>44847.48384990741</c:v>
                </c:pt>
                <c:pt idx="9472">
                  <c:v>44847.552519108795</c:v>
                </c:pt>
                <c:pt idx="9473">
                  <c:v>44847.621188240744</c:v>
                </c:pt>
                <c:pt idx="9474">
                  <c:v>44847.689857430552</c:v>
                </c:pt>
                <c:pt idx="9475">
                  <c:v>44847.75852635417</c:v>
                </c:pt>
                <c:pt idx="9476">
                  <c:v>44847.827195844904</c:v>
                </c:pt>
                <c:pt idx="9477">
                  <c:v>44847.895865671293</c:v>
                </c:pt>
                <c:pt idx="9478">
                  <c:v>44847.964535081017</c:v>
                </c:pt>
                <c:pt idx="9479">
                  <c:v>44848.033204432868</c:v>
                </c:pt>
                <c:pt idx="9480">
                  <c:v>44848.10187337963</c:v>
                </c:pt>
                <c:pt idx="9481">
                  <c:v>44848.170542569445</c:v>
                </c:pt>
                <c:pt idx="9482">
                  <c:v>44848.239212326385</c:v>
                </c:pt>
                <c:pt idx="9483">
                  <c:v>44848.307882395835</c:v>
                </c:pt>
                <c:pt idx="9484">
                  <c:v>44848.37655267361</c:v>
                </c:pt>
                <c:pt idx="9485">
                  <c:v>44848.445222361108</c:v>
                </c:pt>
                <c:pt idx="9486">
                  <c:v>44848.513891643517</c:v>
                </c:pt>
                <c:pt idx="9487">
                  <c:v>44848.582560833333</c:v>
                </c:pt>
                <c:pt idx="9488">
                  <c:v>44848.651230011572</c:v>
                </c:pt>
                <c:pt idx="9489">
                  <c:v>44848.719899189811</c:v>
                </c:pt>
                <c:pt idx="9490">
                  <c:v>44848.788568090276</c:v>
                </c:pt>
                <c:pt idx="9491">
                  <c:v>44848.857237824071</c:v>
                </c:pt>
                <c:pt idx="9492">
                  <c:v>44848.925907418983</c:v>
                </c:pt>
                <c:pt idx="9493">
                  <c:v>44848.994576863428</c:v>
                </c:pt>
                <c:pt idx="9494">
                  <c:v>44849.063246168982</c:v>
                </c:pt>
                <c:pt idx="9495">
                  <c:v>44849.131914884259</c:v>
                </c:pt>
                <c:pt idx="9496">
                  <c:v>44849.200584189814</c:v>
                </c:pt>
                <c:pt idx="9497">
                  <c:v>44849.269253958337</c:v>
                </c:pt>
                <c:pt idx="9498">
                  <c:v>44849.337924259256</c:v>
                </c:pt>
                <c:pt idx="9499">
                  <c:v>44849.406594143518</c:v>
                </c:pt>
                <c:pt idx="9500">
                  <c:v>44849.475263553242</c:v>
                </c:pt>
                <c:pt idx="9501">
                  <c:v>44849.54393266204</c:v>
                </c:pt>
                <c:pt idx="9502">
                  <c:v>44849.612601689812</c:v>
                </c:pt>
                <c:pt idx="9503">
                  <c:v>44849.681270763889</c:v>
                </c:pt>
                <c:pt idx="9504">
                  <c:v>44849.749939629626</c:v>
                </c:pt>
                <c:pt idx="9505">
                  <c:v>44849.818608877315</c:v>
                </c:pt>
                <c:pt idx="9506">
                  <c:v>44849.887278645831</c:v>
                </c:pt>
                <c:pt idx="9507">
                  <c:v>44849.955947986113</c:v>
                </c:pt>
                <c:pt idx="9508">
                  <c:v>44850.024617222225</c:v>
                </c:pt>
                <c:pt idx="9509">
                  <c:v>44850.093286145835</c:v>
                </c:pt>
                <c:pt idx="9510">
                  <c:v>44850.161955115742</c:v>
                </c:pt>
                <c:pt idx="9511">
                  <c:v>44850.230624699077</c:v>
                </c:pt>
                <c:pt idx="9512">
                  <c:v>44850.299294525466</c:v>
                </c:pt>
                <c:pt idx="9513">
                  <c:v>44850.367964710647</c:v>
                </c:pt>
                <c:pt idx="9514">
                  <c:v>44850.436634317128</c:v>
                </c:pt>
                <c:pt idx="9515">
                  <c:v>44850.505303506943</c:v>
                </c:pt>
                <c:pt idx="9516">
                  <c:v>44850.573972604165</c:v>
                </c:pt>
                <c:pt idx="9517">
                  <c:v>44850.642641631945</c:v>
                </c:pt>
                <c:pt idx="9518">
                  <c:v>44850.71131071759</c:v>
                </c:pt>
                <c:pt idx="9519">
                  <c:v>44850.77997945602</c:v>
                </c:pt>
                <c:pt idx="9520">
                  <c:v>44850.848649004627</c:v>
                </c:pt>
                <c:pt idx="9521">
                  <c:v>44850.91731853009</c:v>
                </c:pt>
                <c:pt idx="9522">
                  <c:v>44850.98598784722</c:v>
                </c:pt>
                <c:pt idx="9523">
                  <c:v>44851.054657071756</c:v>
                </c:pt>
                <c:pt idx="9524">
                  <c:v>44851.123325694447</c:v>
                </c:pt>
                <c:pt idx="9525">
                  <c:v>44851.191994837965</c:v>
                </c:pt>
                <c:pt idx="9526">
                  <c:v>44851.260664513888</c:v>
                </c:pt>
                <c:pt idx="9527">
                  <c:v>44851.329334675924</c:v>
                </c:pt>
                <c:pt idx="9528">
                  <c:v>44851.39800458333</c:v>
                </c:pt>
                <c:pt idx="9529">
                  <c:v>44851.466673958334</c:v>
                </c:pt>
                <c:pt idx="9530">
                  <c:v>44851.535342974537</c:v>
                </c:pt>
                <c:pt idx="9531">
                  <c:v>44851.604011898147</c:v>
                </c:pt>
                <c:pt idx="9532">
                  <c:v>44851.67268087963</c:v>
                </c:pt>
                <c:pt idx="9533">
                  <c:v>44851.741349710646</c:v>
                </c:pt>
                <c:pt idx="9534">
                  <c:v>44851.810018692129</c:v>
                </c:pt>
                <c:pt idx="9535">
                  <c:v>44851.878688368059</c:v>
                </c:pt>
                <c:pt idx="9536">
                  <c:v>44851.947357650461</c:v>
                </c:pt>
                <c:pt idx="9537">
                  <c:v>44852.016026805555</c:v>
                </c:pt>
                <c:pt idx="9538">
                  <c:v>44852.08469570602</c:v>
                </c:pt>
                <c:pt idx="9539">
                  <c:v>44852.153364432874</c:v>
                </c:pt>
                <c:pt idx="9540">
                  <c:v>44852.222033784725</c:v>
                </c:pt>
                <c:pt idx="9541">
                  <c:v>44852.290703402781</c:v>
                </c:pt>
                <c:pt idx="9542">
                  <c:v>44852.3593734838</c:v>
                </c:pt>
                <c:pt idx="9543">
                  <c:v>44852.428042974534</c:v>
                </c:pt>
                <c:pt idx="9544">
                  <c:v>44852.496712083332</c:v>
                </c:pt>
                <c:pt idx="9545">
                  <c:v>44852.56538104167</c:v>
                </c:pt>
                <c:pt idx="9546">
                  <c:v>44852.634049918983</c:v>
                </c:pt>
                <c:pt idx="9547">
                  <c:v>44852.702718865738</c:v>
                </c:pt>
                <c:pt idx="9548">
                  <c:v>44852.771387476852</c:v>
                </c:pt>
                <c:pt idx="9549">
                  <c:v>44852.840056817127</c:v>
                </c:pt>
                <c:pt idx="9550">
                  <c:v>44852.908726284724</c:v>
                </c:pt>
                <c:pt idx="9551">
                  <c:v>44852.977395439812</c:v>
                </c:pt>
                <c:pt idx="9552">
                  <c:v>44853.04606453704</c:v>
                </c:pt>
                <c:pt idx="9553">
                  <c:v>44853.114733090275</c:v>
                </c:pt>
                <c:pt idx="9554">
                  <c:v>44853.183402071758</c:v>
                </c:pt>
                <c:pt idx="9555">
                  <c:v>44853.252071620373</c:v>
                </c:pt>
                <c:pt idx="9556">
                  <c:v>44853.320741574076</c:v>
                </c:pt>
                <c:pt idx="9557">
                  <c:v>44853.389411481483</c:v>
                </c:pt>
                <c:pt idx="9558">
                  <c:v>44853.458080810182</c:v>
                </c:pt>
                <c:pt idx="9559">
                  <c:v>44853.526749745368</c:v>
                </c:pt>
                <c:pt idx="9560">
                  <c:v>44853.595418576391</c:v>
                </c:pt>
                <c:pt idx="9561">
                  <c:v>44853.664087476849</c:v>
                </c:pt>
                <c:pt idx="9562">
                  <c:v>44853.732756261576</c:v>
                </c:pt>
                <c:pt idx="9563">
                  <c:v>44853.801424999998</c:v>
                </c:pt>
                <c:pt idx="9564">
                  <c:v>44853.870094537036</c:v>
                </c:pt>
                <c:pt idx="9565">
                  <c:v>44853.938763761573</c:v>
                </c:pt>
                <c:pt idx="9566">
                  <c:v>44854.007432847226</c:v>
                </c:pt>
                <c:pt idx="9567">
                  <c:v>44854.076101736115</c:v>
                </c:pt>
                <c:pt idx="9568">
                  <c:v>44854.144770231484</c:v>
                </c:pt>
                <c:pt idx="9569">
                  <c:v>44854.21343935185</c:v>
                </c:pt>
                <c:pt idx="9570">
                  <c:v>44854.282108807871</c:v>
                </c:pt>
                <c:pt idx="9571">
                  <c:v>44854.350778796295</c:v>
                </c:pt>
                <c:pt idx="9572">
                  <c:v>44854.419448217595</c:v>
                </c:pt>
                <c:pt idx="9573">
                  <c:v>44854.488117245368</c:v>
                </c:pt>
                <c:pt idx="9574">
                  <c:v>44854.556786053239</c:v>
                </c:pt>
                <c:pt idx="9575">
                  <c:v>44854.625454791669</c:v>
                </c:pt>
                <c:pt idx="9576">
                  <c:v>44854.694123587964</c:v>
                </c:pt>
                <c:pt idx="9577">
                  <c:v>44854.762792106485</c:v>
                </c:pt>
                <c:pt idx="9578">
                  <c:v>44854.831461226851</c:v>
                </c:pt>
                <c:pt idx="9579">
                  <c:v>44854.900130624999</c:v>
                </c:pt>
                <c:pt idx="9580">
                  <c:v>44854.968799641203</c:v>
                </c:pt>
                <c:pt idx="9581">
                  <c:v>44855.037468599534</c:v>
                </c:pt>
                <c:pt idx="9582">
                  <c:v>44855.106137106479</c:v>
                </c:pt>
                <c:pt idx="9583">
                  <c:v>44855.174805925926</c:v>
                </c:pt>
                <c:pt idx="9584">
                  <c:v>44855.243475312498</c:v>
                </c:pt>
                <c:pt idx="9585">
                  <c:v>44855.312145034724</c:v>
                </c:pt>
                <c:pt idx="9586">
                  <c:v>44855.380814895834</c:v>
                </c:pt>
                <c:pt idx="9587">
                  <c:v>44855.449484155091</c:v>
                </c:pt>
                <c:pt idx="9588">
                  <c:v>44855.51815300926</c:v>
                </c:pt>
                <c:pt idx="9589">
                  <c:v>44855.58682178241</c:v>
                </c:pt>
                <c:pt idx="9590">
                  <c:v>44855.655490567129</c:v>
                </c:pt>
                <c:pt idx="9591">
                  <c:v>44855.724159317127</c:v>
                </c:pt>
                <c:pt idx="9592">
                  <c:v>44855.792827835648</c:v>
                </c:pt>
                <c:pt idx="9593">
                  <c:v>44855.861497199076</c:v>
                </c:pt>
                <c:pt idx="9594">
                  <c:v>44855.930166377315</c:v>
                </c:pt>
                <c:pt idx="9595">
                  <c:v>44855.998835393519</c:v>
                </c:pt>
                <c:pt idx="9596">
                  <c:v>44856.067504259256</c:v>
                </c:pt>
                <c:pt idx="9597">
                  <c:v>44856.13617258102</c:v>
                </c:pt>
                <c:pt idx="9598">
                  <c:v>44856.20484150463</c:v>
                </c:pt>
                <c:pt idx="9599">
                  <c:v>44856.273510856481</c:v>
                </c:pt>
                <c:pt idx="9600">
                  <c:v>44856.342180752312</c:v>
                </c:pt>
                <c:pt idx="9601">
                  <c:v>44856.410850162036</c:v>
                </c:pt>
                <c:pt idx="9602">
                  <c:v>44856.479519143519</c:v>
                </c:pt>
                <c:pt idx="9603">
                  <c:v>44856.548187835651</c:v>
                </c:pt>
                <c:pt idx="9604">
                  <c:v>44856.616856446759</c:v>
                </c:pt>
                <c:pt idx="9605">
                  <c:v>44856.685525115739</c:v>
                </c:pt>
                <c:pt idx="9606">
                  <c:v>44856.754193553243</c:v>
                </c:pt>
                <c:pt idx="9607">
                  <c:v>44856.822862453701</c:v>
                </c:pt>
                <c:pt idx="9608">
                  <c:v>44856.891531805559</c:v>
                </c:pt>
                <c:pt idx="9609">
                  <c:v>44856.960200717593</c:v>
                </c:pt>
                <c:pt idx="9610">
                  <c:v>44857.028869548609</c:v>
                </c:pt>
                <c:pt idx="9611">
                  <c:v>44857.097538020833</c:v>
                </c:pt>
                <c:pt idx="9612">
                  <c:v>44857.166206643516</c:v>
                </c:pt>
                <c:pt idx="9613">
                  <c:v>44857.234875856484</c:v>
                </c:pt>
                <c:pt idx="9614">
                  <c:v>44857.303545347226</c:v>
                </c:pt>
                <c:pt idx="9615">
                  <c:v>44857.372215115742</c:v>
                </c:pt>
                <c:pt idx="9616">
                  <c:v>44857.440884305557</c:v>
                </c:pt>
                <c:pt idx="9617">
                  <c:v>44857.509553090276</c:v>
                </c:pt>
                <c:pt idx="9618">
                  <c:v>44857.578222152777</c:v>
                </c:pt>
                <c:pt idx="9619">
                  <c:v>44857.646892789351</c:v>
                </c:pt>
                <c:pt idx="9620">
                  <c:v>44857.715563449077</c:v>
                </c:pt>
                <c:pt idx="9621">
                  <c:v>44857.784233784725</c:v>
                </c:pt>
                <c:pt idx="9622">
                  <c:v>44857.852904953703</c:v>
                </c:pt>
                <c:pt idx="9623">
                  <c:v>44857.92157604167</c:v>
                </c:pt>
                <c:pt idx="9624">
                  <c:v>44857.990246956018</c:v>
                </c:pt>
                <c:pt idx="9625">
                  <c:v>44858.058917754628</c:v>
                </c:pt>
                <c:pt idx="9626">
                  <c:v>44858.127587939816</c:v>
                </c:pt>
                <c:pt idx="9627">
                  <c:v>44858.196258692129</c:v>
                </c:pt>
                <c:pt idx="9628">
                  <c:v>44858.264929942132</c:v>
                </c:pt>
                <c:pt idx="9629">
                  <c:v>44858.333601712962</c:v>
                </c:pt>
                <c:pt idx="9630">
                  <c:v>44858.402273125001</c:v>
                </c:pt>
                <c:pt idx="9631">
                  <c:v>44858.470944050925</c:v>
                </c:pt>
                <c:pt idx="9632">
                  <c:v>44858.539614641202</c:v>
                </c:pt>
                <c:pt idx="9633">
                  <c:v>44858.608285138886</c:v>
                </c:pt>
                <c:pt idx="9634">
                  <c:v>44858.676955694442</c:v>
                </c:pt>
                <c:pt idx="9635">
                  <c:v>44858.745626064818</c:v>
                </c:pt>
                <c:pt idx="9636">
                  <c:v>44858.814296712961</c:v>
                </c:pt>
                <c:pt idx="9637">
                  <c:v>44858.882967962963</c:v>
                </c:pt>
                <c:pt idx="9638">
                  <c:v>44858.95163880787</c:v>
                </c:pt>
                <c:pt idx="9639">
                  <c:v>44859.020309513886</c:v>
                </c:pt>
                <c:pt idx="9640">
                  <c:v>44859.08897996528</c:v>
                </c:pt>
                <c:pt idx="9641">
                  <c:v>44859.157650335648</c:v>
                </c:pt>
                <c:pt idx="9642">
                  <c:v>44859.226321331022</c:v>
                </c:pt>
                <c:pt idx="9643">
                  <c:v>44859.294992581017</c:v>
                </c:pt>
                <c:pt idx="9644">
                  <c:v>44859.363664247685</c:v>
                </c:pt>
                <c:pt idx="9645">
                  <c:v>44859.432335324076</c:v>
                </c:pt>
                <c:pt idx="9646">
                  <c:v>44859.501006006947</c:v>
                </c:pt>
                <c:pt idx="9647">
                  <c:v>44859.569676562503</c:v>
                </c:pt>
                <c:pt idx="9648">
                  <c:v>44859.638347048611</c:v>
                </c:pt>
                <c:pt idx="9649">
                  <c:v>44859.707017592591</c:v>
                </c:pt>
                <c:pt idx="9650">
                  <c:v>44859.775687800924</c:v>
                </c:pt>
                <c:pt idx="9651">
                  <c:v>44859.844358773145</c:v>
                </c:pt>
                <c:pt idx="9652">
                  <c:v>44859.91302980324</c:v>
                </c:pt>
                <c:pt idx="9653">
                  <c:v>44859.981700567128</c:v>
                </c:pt>
                <c:pt idx="9654">
                  <c:v>44860.050371273152</c:v>
                </c:pt>
                <c:pt idx="9655">
                  <c:v>44860.119041377315</c:v>
                </c:pt>
                <c:pt idx="9656">
                  <c:v>44860.187711979168</c:v>
                </c:pt>
                <c:pt idx="9657">
                  <c:v>44860.256383125001</c:v>
                </c:pt>
                <c:pt idx="9658">
                  <c:v>44860.32505472222</c:v>
                </c:pt>
                <c:pt idx="9659">
                  <c:v>44860.393726168979</c:v>
                </c:pt>
                <c:pt idx="9660">
                  <c:v>44860.462397048614</c:v>
                </c:pt>
                <c:pt idx="9661">
                  <c:v>44860.531067569442</c:v>
                </c:pt>
                <c:pt idx="9662">
                  <c:v>44860.599737974539</c:v>
                </c:pt>
                <c:pt idx="9663">
                  <c:v>44860.668408449077</c:v>
                </c:pt>
                <c:pt idx="9664">
                  <c:v>44860.737078784725</c:v>
                </c:pt>
                <c:pt idx="9665">
                  <c:v>44860.805749189814</c:v>
                </c:pt>
                <c:pt idx="9666">
                  <c:v>44860.874420324071</c:v>
                </c:pt>
                <c:pt idx="9667">
                  <c:v>44860.943091111112</c:v>
                </c:pt>
                <c:pt idx="9668">
                  <c:v>44861.011761759262</c:v>
                </c:pt>
                <c:pt idx="9669">
                  <c:v>44861.080432199073</c:v>
                </c:pt>
                <c:pt idx="9670">
                  <c:v>44861.149102337964</c:v>
                </c:pt>
                <c:pt idx="9671">
                  <c:v>44861.217773101853</c:v>
                </c:pt>
                <c:pt idx="9672">
                  <c:v>44861.286444178244</c:v>
                </c:pt>
                <c:pt idx="9673">
                  <c:v>44861.355115740742</c:v>
                </c:pt>
                <c:pt idx="9674">
                  <c:v>44861.423786724539</c:v>
                </c:pt>
                <c:pt idx="9675">
                  <c:v>44861.492457326392</c:v>
                </c:pt>
                <c:pt idx="9676">
                  <c:v>44861.561127743058</c:v>
                </c:pt>
                <c:pt idx="9677">
                  <c:v>44861.629798078706</c:v>
                </c:pt>
                <c:pt idx="9678">
                  <c:v>44861.698468483795</c:v>
                </c:pt>
                <c:pt idx="9679">
                  <c:v>44861.76713857639</c:v>
                </c:pt>
                <c:pt idx="9680">
                  <c:v>44861.835809351855</c:v>
                </c:pt>
                <c:pt idx="9681">
                  <c:v>44861.904480324076</c:v>
                </c:pt>
                <c:pt idx="9682">
                  <c:v>44861.973150937498</c:v>
                </c:pt>
                <c:pt idx="9683">
                  <c:v>44862.04182150463</c:v>
                </c:pt>
                <c:pt idx="9684">
                  <c:v>44862.110491550928</c:v>
                </c:pt>
                <c:pt idx="9685">
                  <c:v>44862.179162002314</c:v>
                </c:pt>
                <c:pt idx="9686">
                  <c:v>44862.247832997688</c:v>
                </c:pt>
                <c:pt idx="9687">
                  <c:v>44862.316504386574</c:v>
                </c:pt>
                <c:pt idx="9688">
                  <c:v>44862.385175798612</c:v>
                </c:pt>
                <c:pt idx="9689">
                  <c:v>44862.453846631943</c:v>
                </c:pt>
                <c:pt idx="9690">
                  <c:v>44862.522517060184</c:v>
                </c:pt>
                <c:pt idx="9691">
                  <c:v>44862.591187407408</c:v>
                </c:pt>
                <c:pt idx="9692">
                  <c:v>44862.659857777777</c:v>
                </c:pt>
                <c:pt idx="9693">
                  <c:v>44862.72852809028</c:v>
                </c:pt>
                <c:pt idx="9694">
                  <c:v>44862.79719824074</c:v>
                </c:pt>
                <c:pt idx="9695">
                  <c:v>44862.865869224537</c:v>
                </c:pt>
                <c:pt idx="9696">
                  <c:v>44862.934539965281</c:v>
                </c:pt>
                <c:pt idx="9697">
                  <c:v>44863.003210555558</c:v>
                </c:pt>
                <c:pt idx="9698">
                  <c:v>44863.071880972224</c:v>
                </c:pt>
                <c:pt idx="9699">
                  <c:v>44863.140550891207</c:v>
                </c:pt>
                <c:pt idx="9700">
                  <c:v>44863.209221446756</c:v>
                </c:pt>
                <c:pt idx="9701">
                  <c:v>44863.277892384256</c:v>
                </c:pt>
                <c:pt idx="9702">
                  <c:v>44863.346563854167</c:v>
                </c:pt>
                <c:pt idx="9703">
                  <c:v>44863.415234791668</c:v>
                </c:pt>
                <c:pt idx="9704">
                  <c:v>44863.483905324072</c:v>
                </c:pt>
                <c:pt idx="9705">
                  <c:v>44863.552575601854</c:v>
                </c:pt>
                <c:pt idx="9706">
                  <c:v>44863.621245810187</c:v>
                </c:pt>
                <c:pt idx="9707">
                  <c:v>44863.689916064817</c:v>
                </c:pt>
                <c:pt idx="9708">
                  <c:v>44863.758586064818</c:v>
                </c:pt>
                <c:pt idx="9709">
                  <c:v>44863.827256620367</c:v>
                </c:pt>
                <c:pt idx="9710">
                  <c:v>44863.895927523146</c:v>
                </c:pt>
                <c:pt idx="9711">
                  <c:v>44863.964598009261</c:v>
                </c:pt>
                <c:pt idx="9712">
                  <c:v>44864.033268425927</c:v>
                </c:pt>
                <c:pt idx="9713">
                  <c:v>44864.101938437503</c:v>
                </c:pt>
                <c:pt idx="9714">
                  <c:v>44864.170608692133</c:v>
                </c:pt>
                <c:pt idx="9715">
                  <c:v>44864.239279525464</c:v>
                </c:pt>
                <c:pt idx="9716">
                  <c:v>44864.307950659721</c:v>
                </c:pt>
                <c:pt idx="9717">
                  <c:v>44864.376622002317</c:v>
                </c:pt>
                <c:pt idx="9718">
                  <c:v>44864.44529275463</c:v>
                </c:pt>
                <c:pt idx="9719">
                  <c:v>44864.513963090278</c:v>
                </c:pt>
                <c:pt idx="9720">
                  <c:v>44864.582633356484</c:v>
                </c:pt>
                <c:pt idx="9721">
                  <c:v>44864.651303599538</c:v>
                </c:pt>
                <c:pt idx="9722">
                  <c:v>44864.719973831016</c:v>
                </c:pt>
                <c:pt idx="9723">
                  <c:v>44864.788643784719</c:v>
                </c:pt>
                <c:pt idx="9724">
                  <c:v>44864.857314583336</c:v>
                </c:pt>
                <c:pt idx="9725">
                  <c:v>44864.925985254631</c:v>
                </c:pt>
                <c:pt idx="9726">
                  <c:v>44864.994655752314</c:v>
                </c:pt>
                <c:pt idx="9727">
                  <c:v>44865.063326111114</c:v>
                </c:pt>
                <c:pt idx="9728">
                  <c:v>44865.131995891206</c:v>
                </c:pt>
                <c:pt idx="9729">
                  <c:v>44865.200666249999</c:v>
                </c:pt>
                <c:pt idx="9730">
                  <c:v>44865.269337083337</c:v>
                </c:pt>
                <c:pt idx="9731">
                  <c:v>44865.338008437502</c:v>
                </c:pt>
                <c:pt idx="9732">
                  <c:v>44865.406679375003</c:v>
                </c:pt>
                <c:pt idx="9733">
                  <c:v>44865.475349849534</c:v>
                </c:pt>
                <c:pt idx="9734">
                  <c:v>44865.544020011577</c:v>
                </c:pt>
                <c:pt idx="9735">
                  <c:v>44865.612690092596</c:v>
                </c:pt>
                <c:pt idx="9736">
                  <c:v>44865.681360219911</c:v>
                </c:pt>
                <c:pt idx="9737">
                  <c:v>44865.750030138886</c:v>
                </c:pt>
                <c:pt idx="9738">
                  <c:v>44865.818700439813</c:v>
                </c:pt>
                <c:pt idx="9739">
                  <c:v>44865.887371261575</c:v>
                </c:pt>
                <c:pt idx="9740">
                  <c:v>44865.956041655096</c:v>
                </c:pt>
                <c:pt idx="9741">
                  <c:v>44866.024711944447</c:v>
                </c:pt>
                <c:pt idx="9742">
                  <c:v>44866.093381921295</c:v>
                </c:pt>
                <c:pt idx="9743">
                  <c:v>44866.162051944448</c:v>
                </c:pt>
                <c:pt idx="9744">
                  <c:v>44866.230722569446</c:v>
                </c:pt>
                <c:pt idx="9745">
                  <c:v>44866.299393449073</c:v>
                </c:pt>
                <c:pt idx="9746">
                  <c:v>44866.3680646875</c:v>
                </c:pt>
                <c:pt idx="9747">
                  <c:v>44866.43673533565</c:v>
                </c:pt>
                <c:pt idx="9748">
                  <c:v>44866.505405578704</c:v>
                </c:pt>
                <c:pt idx="9749">
                  <c:v>44866.574075717595</c:v>
                </c:pt>
                <c:pt idx="9750">
                  <c:v>44866.642745798614</c:v>
                </c:pt>
                <c:pt idx="9751">
                  <c:v>44866.711415925929</c:v>
                </c:pt>
                <c:pt idx="9752">
                  <c:v>44866.780085706021</c:v>
                </c:pt>
                <c:pt idx="9753">
                  <c:v>44866.848756296298</c:v>
                </c:pt>
                <c:pt idx="9754">
                  <c:v>44866.917426874999</c:v>
                </c:pt>
                <c:pt idx="9755">
                  <c:v>44866.986097233799</c:v>
                </c:pt>
                <c:pt idx="9756">
                  <c:v>44867.054767511574</c:v>
                </c:pt>
                <c:pt idx="9757">
                  <c:v>44867.123437164351</c:v>
                </c:pt>
                <c:pt idx="9758">
                  <c:v>44867.192107361108</c:v>
                </c:pt>
                <c:pt idx="9759">
                  <c:v>44867.2607780787</c:v>
                </c:pt>
                <c:pt idx="9760">
                  <c:v>44867.329449282406</c:v>
                </c:pt>
                <c:pt idx="9761">
                  <c:v>44867.398120219907</c:v>
                </c:pt>
                <c:pt idx="9762">
                  <c:v>44867.466790648148</c:v>
                </c:pt>
                <c:pt idx="9763">
                  <c:v>44867.535460706022</c:v>
                </c:pt>
                <c:pt idx="9764">
                  <c:v>44867.604130671294</c:v>
                </c:pt>
                <c:pt idx="9765">
                  <c:v>44867.672800682871</c:v>
                </c:pt>
                <c:pt idx="9766">
                  <c:v>44867.741470555557</c:v>
                </c:pt>
                <c:pt idx="9767">
                  <c:v>44867.810140590278</c:v>
                </c:pt>
                <c:pt idx="9768">
                  <c:v>44867.878811296294</c:v>
                </c:pt>
                <c:pt idx="9769">
                  <c:v>44867.947481620373</c:v>
                </c:pt>
                <c:pt idx="9770">
                  <c:v>44868.016151805554</c:v>
                </c:pt>
                <c:pt idx="9771">
                  <c:v>44868.084821747689</c:v>
                </c:pt>
                <c:pt idx="9772">
                  <c:v>44868.153491516205</c:v>
                </c:pt>
                <c:pt idx="9773">
                  <c:v>44868.222161898149</c:v>
                </c:pt>
                <c:pt idx="9774">
                  <c:v>44868.290832557868</c:v>
                </c:pt>
                <c:pt idx="9775">
                  <c:v>44868.359503680556</c:v>
                </c:pt>
                <c:pt idx="9776">
                  <c:v>44868.428174212961</c:v>
                </c:pt>
                <c:pt idx="9777">
                  <c:v>44868.496844351852</c:v>
                </c:pt>
                <c:pt idx="9778">
                  <c:v>44868.565514340276</c:v>
                </c:pt>
                <c:pt idx="9779">
                  <c:v>44868.634184259259</c:v>
                </c:pt>
                <c:pt idx="9780">
                  <c:v>44868.702854236108</c:v>
                </c:pt>
                <c:pt idx="9781">
                  <c:v>44868.771523888892</c:v>
                </c:pt>
                <c:pt idx="9782">
                  <c:v>44868.840194270837</c:v>
                </c:pt>
                <c:pt idx="9783">
                  <c:v>44868.908864756944</c:v>
                </c:pt>
                <c:pt idx="9784">
                  <c:v>44868.977534942132</c:v>
                </c:pt>
                <c:pt idx="9785">
                  <c:v>44869.046205092593</c:v>
                </c:pt>
                <c:pt idx="9786">
                  <c:v>44869.114874664352</c:v>
                </c:pt>
                <c:pt idx="9787">
                  <c:v>44869.183544687497</c:v>
                </c:pt>
                <c:pt idx="9788">
                  <c:v>44869.252215266206</c:v>
                </c:pt>
                <c:pt idx="9789">
                  <c:v>44869.320886261572</c:v>
                </c:pt>
                <c:pt idx="9790">
                  <c:v>44869.389557199072</c:v>
                </c:pt>
                <c:pt idx="9791">
                  <c:v>44869.458227557872</c:v>
                </c:pt>
                <c:pt idx="9792">
                  <c:v>44869.526897523145</c:v>
                </c:pt>
                <c:pt idx="9793">
                  <c:v>44869.595567395831</c:v>
                </c:pt>
                <c:pt idx="9794">
                  <c:v>44869.664237314813</c:v>
                </c:pt>
                <c:pt idx="9795">
                  <c:v>44869.732907141202</c:v>
                </c:pt>
                <c:pt idx="9796">
                  <c:v>44869.801576909726</c:v>
                </c:pt>
                <c:pt idx="9797">
                  <c:v>44869.870247476851</c:v>
                </c:pt>
                <c:pt idx="9798">
                  <c:v>44869.938917743057</c:v>
                </c:pt>
                <c:pt idx="9799">
                  <c:v>44870.00758784722</c:v>
                </c:pt>
                <c:pt idx="9800">
                  <c:v>44870.076257766203</c:v>
                </c:pt>
                <c:pt idx="9801">
                  <c:v>44870.144927291665</c:v>
                </c:pt>
                <c:pt idx="9802">
                  <c:v>44870.213597453701</c:v>
                </c:pt>
                <c:pt idx="9803">
                  <c:v>44870.282267939816</c:v>
                </c:pt>
                <c:pt idx="9804">
                  <c:v>44870.350938958334</c:v>
                </c:pt>
                <c:pt idx="9805">
                  <c:v>44870.419609409721</c:v>
                </c:pt>
                <c:pt idx="9806">
                  <c:v>44870.488279467594</c:v>
                </c:pt>
                <c:pt idx="9807">
                  <c:v>44870.556949305559</c:v>
                </c:pt>
                <c:pt idx="9808">
                  <c:v>44870.625619074075</c:v>
                </c:pt>
                <c:pt idx="9809">
                  <c:v>44870.694288900464</c:v>
                </c:pt>
                <c:pt idx="9810">
                  <c:v>44870.762958449071</c:v>
                </c:pt>
                <c:pt idx="9811">
                  <c:v>44870.831628611108</c:v>
                </c:pt>
                <c:pt idx="9812">
                  <c:v>44870.900299039349</c:v>
                </c:pt>
                <c:pt idx="9813">
                  <c:v>44870.968969074071</c:v>
                </c:pt>
                <c:pt idx="9814">
                  <c:v>44871.037639074071</c:v>
                </c:pt>
                <c:pt idx="9815">
                  <c:v>44871.106308599534</c:v>
                </c:pt>
                <c:pt idx="9816">
                  <c:v>44871.174978449075</c:v>
                </c:pt>
                <c:pt idx="9817">
                  <c:v>44871.24364886574</c:v>
                </c:pt>
                <c:pt idx="9818">
                  <c:v>44871.312319629629</c:v>
                </c:pt>
                <c:pt idx="9819">
                  <c:v>44871.380990509257</c:v>
                </c:pt>
                <c:pt idx="9820">
                  <c:v>44871.449660798608</c:v>
                </c:pt>
                <c:pt idx="9821">
                  <c:v>44871.518330694445</c:v>
                </c:pt>
                <c:pt idx="9822">
                  <c:v>44871.587000486114</c:v>
                </c:pt>
                <c:pt idx="9823">
                  <c:v>44871.655670300926</c:v>
                </c:pt>
                <c:pt idx="9824">
                  <c:v>44871.724340081018</c:v>
                </c:pt>
                <c:pt idx="9825">
                  <c:v>44871.793009629633</c:v>
                </c:pt>
                <c:pt idx="9826">
                  <c:v>44871.861680023147</c:v>
                </c:pt>
                <c:pt idx="9827">
                  <c:v>44871.930350219911</c:v>
                </c:pt>
                <c:pt idx="9828">
                  <c:v>44871.999020277777</c:v>
                </c:pt>
                <c:pt idx="9829">
                  <c:v>44872.067690173608</c:v>
                </c:pt>
                <c:pt idx="9830">
                  <c:v>44872.13635951389</c:v>
                </c:pt>
                <c:pt idx="9831">
                  <c:v>44872.205029467594</c:v>
                </c:pt>
                <c:pt idx="9832">
                  <c:v>44872.273699849538</c:v>
                </c:pt>
                <c:pt idx="9833">
                  <c:v>44872.342370775463</c:v>
                </c:pt>
                <c:pt idx="9834">
                  <c:v>44872.41104121528</c:v>
                </c:pt>
                <c:pt idx="9835">
                  <c:v>44872.479711215281</c:v>
                </c:pt>
                <c:pt idx="9836">
                  <c:v>44872.5483809375</c:v>
                </c:pt>
                <c:pt idx="9837">
                  <c:v>44872.617050578701</c:v>
                </c:pt>
                <c:pt idx="9838">
                  <c:v>44872.685720277776</c:v>
                </c:pt>
                <c:pt idx="9839">
                  <c:v>44872.754389745372</c:v>
                </c:pt>
                <c:pt idx="9840">
                  <c:v>44872.823059675924</c:v>
                </c:pt>
                <c:pt idx="9841">
                  <c:v>44872.8917300463</c:v>
                </c:pt>
                <c:pt idx="9842">
                  <c:v>44872.960399988428</c:v>
                </c:pt>
                <c:pt idx="9843">
                  <c:v>44873.029069849537</c:v>
                </c:pt>
                <c:pt idx="9844">
                  <c:v>44873.097739351855</c:v>
                </c:pt>
                <c:pt idx="9845">
                  <c:v>44873.166408993056</c:v>
                </c:pt>
                <c:pt idx="9846">
                  <c:v>44873.23507923611</c:v>
                </c:pt>
                <c:pt idx="9847">
                  <c:v>44873.303749756946</c:v>
                </c:pt>
                <c:pt idx="9848">
                  <c:v>44873.372420555555</c:v>
                </c:pt>
                <c:pt idx="9849">
                  <c:v>44873.441090775465</c:v>
                </c:pt>
                <c:pt idx="9850">
                  <c:v>44873.509760578701</c:v>
                </c:pt>
                <c:pt idx="9851">
                  <c:v>44873.578430289352</c:v>
                </c:pt>
                <c:pt idx="9852">
                  <c:v>44873.647099965281</c:v>
                </c:pt>
                <c:pt idx="9853">
                  <c:v>44873.715769664355</c:v>
                </c:pt>
                <c:pt idx="9854">
                  <c:v>44873.784439050927</c:v>
                </c:pt>
                <c:pt idx="9855">
                  <c:v>44873.853109247684</c:v>
                </c:pt>
                <c:pt idx="9856">
                  <c:v>44873.921779386576</c:v>
                </c:pt>
                <c:pt idx="9857">
                  <c:v>44873.990449340279</c:v>
                </c:pt>
                <c:pt idx="9858">
                  <c:v>44874.059119178244</c:v>
                </c:pt>
                <c:pt idx="9859">
                  <c:v>44874.12778840278</c:v>
                </c:pt>
                <c:pt idx="9860">
                  <c:v>44874.196458194441</c:v>
                </c:pt>
                <c:pt idx="9861">
                  <c:v>44874.265128483799</c:v>
                </c:pt>
                <c:pt idx="9862">
                  <c:v>44874.333799293985</c:v>
                </c:pt>
                <c:pt idx="9863">
                  <c:v>44874.402469745371</c:v>
                </c:pt>
                <c:pt idx="9864">
                  <c:v>44874.471139710651</c:v>
                </c:pt>
                <c:pt idx="9865">
                  <c:v>44874.539809340276</c:v>
                </c:pt>
                <c:pt idx="9866">
                  <c:v>44874.608478865739</c:v>
                </c:pt>
                <c:pt idx="9867">
                  <c:v>44874.677148460651</c:v>
                </c:pt>
                <c:pt idx="9868">
                  <c:v>44874.745817870367</c:v>
                </c:pt>
                <c:pt idx="9869">
                  <c:v>44874.814487557873</c:v>
                </c:pt>
                <c:pt idx="9870">
                  <c:v>44874.883157847224</c:v>
                </c:pt>
                <c:pt idx="9871">
                  <c:v>44874.951827719909</c:v>
                </c:pt>
                <c:pt idx="9872">
                  <c:v>44875.020497465281</c:v>
                </c:pt>
                <c:pt idx="9873">
                  <c:v>44875.089166944446</c:v>
                </c:pt>
                <c:pt idx="9874">
                  <c:v>44875.157836365739</c:v>
                </c:pt>
                <c:pt idx="9875">
                  <c:v>44875.226506388892</c:v>
                </c:pt>
                <c:pt idx="9876">
                  <c:v>44875.295176678243</c:v>
                </c:pt>
                <c:pt idx="9877">
                  <c:v>44875.363847372682</c:v>
                </c:pt>
                <c:pt idx="9878">
                  <c:v>44875.432517476853</c:v>
                </c:pt>
                <c:pt idx="9879">
                  <c:v>44875.501187199072</c:v>
                </c:pt>
                <c:pt idx="9880">
                  <c:v>44875.569856782407</c:v>
                </c:pt>
                <c:pt idx="9881">
                  <c:v>44875.638526296294</c:v>
                </c:pt>
                <c:pt idx="9882">
                  <c:v>44875.70719587963</c:v>
                </c:pt>
                <c:pt idx="9883">
                  <c:v>44875.775865115742</c:v>
                </c:pt>
                <c:pt idx="9884">
                  <c:v>44875.844535127311</c:v>
                </c:pt>
                <c:pt idx="9885">
                  <c:v>44875.913205185185</c:v>
                </c:pt>
                <c:pt idx="9886">
                  <c:v>44875.981874976853</c:v>
                </c:pt>
                <c:pt idx="9887">
                  <c:v>44876.050544710648</c:v>
                </c:pt>
                <c:pt idx="9888">
                  <c:v>44876.119213854166</c:v>
                </c:pt>
                <c:pt idx="9889">
                  <c:v>44876.187883483799</c:v>
                </c:pt>
                <c:pt idx="9890">
                  <c:v>44876.256553657404</c:v>
                </c:pt>
                <c:pt idx="9891">
                  <c:v>44876.325224282409</c:v>
                </c:pt>
                <c:pt idx="9892">
                  <c:v>44876.393894745372</c:v>
                </c:pt>
                <c:pt idx="9893">
                  <c:v>44876.462564664354</c:v>
                </c:pt>
                <c:pt idx="9894">
                  <c:v>44876.531234201386</c:v>
                </c:pt>
                <c:pt idx="9895">
                  <c:v>44876.599903634262</c:v>
                </c:pt>
                <c:pt idx="9896">
                  <c:v>44876.668573136572</c:v>
                </c:pt>
                <c:pt idx="9897">
                  <c:v>44876.737242499999</c:v>
                </c:pt>
                <c:pt idx="9898">
                  <c:v>44876.805911921299</c:v>
                </c:pt>
                <c:pt idx="9899">
                  <c:v>44876.874582083336</c:v>
                </c:pt>
                <c:pt idx="9900">
                  <c:v>44876.943251898148</c:v>
                </c:pt>
                <c:pt idx="9901">
                  <c:v>44877.011921574071</c:v>
                </c:pt>
                <c:pt idx="9902">
                  <c:v>44877.080591030091</c:v>
                </c:pt>
                <c:pt idx="9903">
                  <c:v>44877.149260185186</c:v>
                </c:pt>
                <c:pt idx="9904">
                  <c:v>44877.217929976854</c:v>
                </c:pt>
                <c:pt idx="9905">
                  <c:v>44877.286600069441</c:v>
                </c:pt>
                <c:pt idx="9906">
                  <c:v>44877.355270659726</c:v>
                </c:pt>
                <c:pt idx="9907">
                  <c:v>44877.423940659719</c:v>
                </c:pt>
                <c:pt idx="9908">
                  <c:v>44877.492610289351</c:v>
                </c:pt>
                <c:pt idx="9909">
                  <c:v>44877.56127972222</c:v>
                </c:pt>
                <c:pt idx="9910">
                  <c:v>44877.629949085647</c:v>
                </c:pt>
                <c:pt idx="9911">
                  <c:v>44877.698618506947</c:v>
                </c:pt>
                <c:pt idx="9912">
                  <c:v>44877.767287615738</c:v>
                </c:pt>
                <c:pt idx="9913">
                  <c:v>44877.835957407406</c:v>
                </c:pt>
                <c:pt idx="9914">
                  <c:v>44877.90462739583</c:v>
                </c:pt>
                <c:pt idx="9915">
                  <c:v>44877.973297025463</c:v>
                </c:pt>
                <c:pt idx="9916">
                  <c:v>44878.041966608798</c:v>
                </c:pt>
                <c:pt idx="9917">
                  <c:v>44878.110635682868</c:v>
                </c:pt>
                <c:pt idx="9918">
                  <c:v>44878.179305138889</c:v>
                </c:pt>
                <c:pt idx="9919">
                  <c:v>44878.247975162034</c:v>
                </c:pt>
                <c:pt idx="9920">
                  <c:v>44878.316645567131</c:v>
                </c:pt>
                <c:pt idx="9921">
                  <c:v>44878.385315995372</c:v>
                </c:pt>
                <c:pt idx="9922">
                  <c:v>44878.453985844906</c:v>
                </c:pt>
                <c:pt idx="9923">
                  <c:v>44878.522655289351</c:v>
                </c:pt>
                <c:pt idx="9924">
                  <c:v>44878.591324652778</c:v>
                </c:pt>
                <c:pt idx="9925">
                  <c:v>44878.65999403935</c:v>
                </c:pt>
                <c:pt idx="9926">
                  <c:v>44878.72866335648</c:v>
                </c:pt>
                <c:pt idx="9927">
                  <c:v>44878.797332534719</c:v>
                </c:pt>
                <c:pt idx="9928">
                  <c:v>44878.86600253472</c:v>
                </c:pt>
                <c:pt idx="9929">
                  <c:v>44878.934672280091</c:v>
                </c:pt>
                <c:pt idx="9930">
                  <c:v>44879.003341886571</c:v>
                </c:pt>
                <c:pt idx="9931">
                  <c:v>44879.072011307871</c:v>
                </c:pt>
                <c:pt idx="9932">
                  <c:v>44879.140680254626</c:v>
                </c:pt>
                <c:pt idx="9933">
                  <c:v>44879.209349826386</c:v>
                </c:pt>
                <c:pt idx="9934">
                  <c:v>44879.278019768521</c:v>
                </c:pt>
                <c:pt idx="9935">
                  <c:v>44879.346690254628</c:v>
                </c:pt>
                <c:pt idx="9936">
                  <c:v>44879.415360208332</c:v>
                </c:pt>
                <c:pt idx="9937">
                  <c:v>44879.484029756946</c:v>
                </c:pt>
                <c:pt idx="9938">
                  <c:v>44879.552699050924</c:v>
                </c:pt>
                <c:pt idx="9939">
                  <c:v>44879.621368263892</c:v>
                </c:pt>
                <c:pt idx="9940">
                  <c:v>44879.690037534725</c:v>
                </c:pt>
                <c:pt idx="9941">
                  <c:v>44879.758706539353</c:v>
                </c:pt>
                <c:pt idx="9942">
                  <c:v>44879.827376111112</c:v>
                </c:pt>
                <c:pt idx="9943">
                  <c:v>44879.896046018519</c:v>
                </c:pt>
                <c:pt idx="9944">
                  <c:v>44879.964715520837</c:v>
                </c:pt>
                <c:pt idx="9945">
                  <c:v>44880.033384953706</c:v>
                </c:pt>
                <c:pt idx="9946">
                  <c:v>44880.102053981478</c:v>
                </c:pt>
                <c:pt idx="9947">
                  <c:v>44880.170723240743</c:v>
                </c:pt>
                <c:pt idx="9948">
                  <c:v>44880.239393090276</c:v>
                </c:pt>
                <c:pt idx="9949">
                  <c:v>44880.308063240744</c:v>
                </c:pt>
                <c:pt idx="9950">
                  <c:v>44880.376733599536</c:v>
                </c:pt>
                <c:pt idx="9951">
                  <c:v>44880.445403356483</c:v>
                </c:pt>
                <c:pt idx="9952">
                  <c:v>44880.514072708334</c:v>
                </c:pt>
                <c:pt idx="9953">
                  <c:v>44880.582741979168</c:v>
                </c:pt>
                <c:pt idx="9954">
                  <c:v>44880.651411238425</c:v>
                </c:pt>
                <c:pt idx="9955">
                  <c:v>44880.720080486113</c:v>
                </c:pt>
                <c:pt idx="9956">
                  <c:v>44880.78874945602</c:v>
                </c:pt>
                <c:pt idx="9957">
                  <c:v>44880.857419259257</c:v>
                </c:pt>
                <c:pt idx="9958">
                  <c:v>44880.926088946762</c:v>
                </c:pt>
                <c:pt idx="9959">
                  <c:v>44880.994758449073</c:v>
                </c:pt>
                <c:pt idx="9960">
                  <c:v>44881.063427835645</c:v>
                </c:pt>
                <c:pt idx="9961">
                  <c:v>44881.132096620371</c:v>
                </c:pt>
                <c:pt idx="9962">
                  <c:v>44881.200765995367</c:v>
                </c:pt>
                <c:pt idx="9963">
                  <c:v>44881.269435833332</c:v>
                </c:pt>
                <c:pt idx="9964">
                  <c:v>44881.338106203701</c:v>
                </c:pt>
                <c:pt idx="9965">
                  <c:v>44881.406776157404</c:v>
                </c:pt>
                <c:pt idx="9966">
                  <c:v>44881.475445648146</c:v>
                </c:pt>
                <c:pt idx="9967">
                  <c:v>44881.544114826385</c:v>
                </c:pt>
                <c:pt idx="9968">
                  <c:v>44881.612783912038</c:v>
                </c:pt>
                <c:pt idx="9969">
                  <c:v>44881.681453043981</c:v>
                </c:pt>
                <c:pt idx="9970">
                  <c:v>44881.750121990743</c:v>
                </c:pt>
                <c:pt idx="9971">
                  <c:v>44881.818791296297</c:v>
                </c:pt>
                <c:pt idx="9972">
                  <c:v>44881.887461134262</c:v>
                </c:pt>
                <c:pt idx="9973">
                  <c:v>44881.956130543978</c:v>
                </c:pt>
                <c:pt idx="9974">
                  <c:v>44882.024799837964</c:v>
                </c:pt>
                <c:pt idx="9975">
                  <c:v>44882.093468831015</c:v>
                </c:pt>
                <c:pt idx="9976">
                  <c:v>44882.162137870371</c:v>
                </c:pt>
                <c:pt idx="9977">
                  <c:v>44882.230807499996</c:v>
                </c:pt>
                <c:pt idx="9978">
                  <c:v>44882.29947740741</c:v>
                </c:pt>
                <c:pt idx="9979">
                  <c:v>44882.368147650464</c:v>
                </c:pt>
                <c:pt idx="9980">
                  <c:v>44882.436817314818</c:v>
                </c:pt>
                <c:pt idx="9981">
                  <c:v>44882.505486574075</c:v>
                </c:pt>
                <c:pt idx="9982">
                  <c:v>44882.574155729169</c:v>
                </c:pt>
                <c:pt idx="9983">
                  <c:v>44882.642824814815</c:v>
                </c:pt>
                <c:pt idx="9984">
                  <c:v>44882.711493958333</c:v>
                </c:pt>
                <c:pt idx="9985">
                  <c:v>44882.780162754629</c:v>
                </c:pt>
                <c:pt idx="9986">
                  <c:v>44882.848832361109</c:v>
                </c:pt>
                <c:pt idx="9987">
                  <c:v>44882.917501956021</c:v>
                </c:pt>
                <c:pt idx="9988">
                  <c:v>44882.986171331017</c:v>
                </c:pt>
                <c:pt idx="9989">
                  <c:v>44883.054840613426</c:v>
                </c:pt>
                <c:pt idx="9990">
                  <c:v>44883.123509293982</c:v>
                </c:pt>
                <c:pt idx="9991">
                  <c:v>44883.192178495374</c:v>
                </c:pt>
                <c:pt idx="9992">
                  <c:v>44883.260848229169</c:v>
                </c:pt>
                <c:pt idx="9993">
                  <c:v>44883.329518449071</c:v>
                </c:pt>
                <c:pt idx="9994">
                  <c:v>44883.39818841435</c:v>
                </c:pt>
                <c:pt idx="9995">
                  <c:v>44883.466857847219</c:v>
                </c:pt>
                <c:pt idx="9996">
                  <c:v>44883.535526921296</c:v>
                </c:pt>
                <c:pt idx="9997">
                  <c:v>44883.604195902779</c:v>
                </c:pt>
                <c:pt idx="9998">
                  <c:v>44883.672864930559</c:v>
                </c:pt>
                <c:pt idx="9999">
                  <c:v>44883.741533819448</c:v>
                </c:pt>
                <c:pt idx="10000">
                  <c:v>44883.810202858796</c:v>
                </c:pt>
                <c:pt idx="10001">
                  <c:v>44883.878872581015</c:v>
                </c:pt>
                <c:pt idx="10002">
                  <c:v>44883.947541932874</c:v>
                </c:pt>
                <c:pt idx="10003">
                  <c:v>44884.016211122682</c:v>
                </c:pt>
                <c:pt idx="10004">
                  <c:v>44884.084880092596</c:v>
                </c:pt>
                <c:pt idx="10005">
                  <c:v>44884.153548865739</c:v>
                </c:pt>
                <c:pt idx="10006">
                  <c:v>44884.222218263887</c:v>
                </c:pt>
                <c:pt idx="10007">
                  <c:v>44884.290887951393</c:v>
                </c:pt>
                <c:pt idx="10008">
                  <c:v>44884.359558078701</c:v>
                </c:pt>
                <c:pt idx="10009">
                  <c:v>44884.428227627315</c:v>
                </c:pt>
                <c:pt idx="10010">
                  <c:v>44884.496896793979</c:v>
                </c:pt>
                <c:pt idx="10011">
                  <c:v>44884.565565798614</c:v>
                </c:pt>
                <c:pt idx="10012">
                  <c:v>44884.634234722223</c:v>
                </c:pt>
                <c:pt idx="10013">
                  <c:v>44884.702903715275</c:v>
                </c:pt>
                <c:pt idx="10014">
                  <c:v>44884.771572384256</c:v>
                </c:pt>
                <c:pt idx="10015">
                  <c:v>44884.840241782411</c:v>
                </c:pt>
                <c:pt idx="10016">
                  <c:v>44884.908911284721</c:v>
                </c:pt>
                <c:pt idx="10017">
                  <c:v>44884.977580497682</c:v>
                </c:pt>
                <c:pt idx="10018">
                  <c:v>44885.046249652776</c:v>
                </c:pt>
                <c:pt idx="10019">
                  <c:v>44885.114918252315</c:v>
                </c:pt>
                <c:pt idx="10020">
                  <c:v>44885.183587291664</c:v>
                </c:pt>
                <c:pt idx="10021">
                  <c:v>44885.252256886575</c:v>
                </c:pt>
                <c:pt idx="10022">
                  <c:v>44885.320926898145</c:v>
                </c:pt>
                <c:pt idx="10023">
                  <c:v>44885.389596851855</c:v>
                </c:pt>
                <c:pt idx="10024">
                  <c:v>44885.458266226851</c:v>
                </c:pt>
                <c:pt idx="10025">
                  <c:v>44885.52693521991</c:v>
                </c:pt>
                <c:pt idx="10026">
                  <c:v>44885.595604097223</c:v>
                </c:pt>
                <c:pt idx="10027">
                  <c:v>44885.664273043978</c:v>
                </c:pt>
                <c:pt idx="10028">
                  <c:v>44885.732941886577</c:v>
                </c:pt>
                <c:pt idx="10029">
                  <c:v>44885.801610671297</c:v>
                </c:pt>
                <c:pt idx="10030">
                  <c:v>44885.870280254632</c:v>
                </c:pt>
                <c:pt idx="10031">
                  <c:v>44885.938949537034</c:v>
                </c:pt>
                <c:pt idx="10032">
                  <c:v>44886.007618668984</c:v>
                </c:pt>
                <c:pt idx="10033">
                  <c:v>44886.076287615739</c:v>
                </c:pt>
                <c:pt idx="10034">
                  <c:v>44886.144956157405</c:v>
                </c:pt>
                <c:pt idx="10035">
                  <c:v>44886.213625324075</c:v>
                </c:pt>
                <c:pt idx="10036">
                  <c:v>44886.282294837962</c:v>
                </c:pt>
                <c:pt idx="10037">
                  <c:v>44886.350964872683</c:v>
                </c:pt>
                <c:pt idx="10038">
                  <c:v>44886.41963434028</c:v>
                </c:pt>
                <c:pt idx="10039">
                  <c:v>44886.488303425926</c:v>
                </c:pt>
                <c:pt idx="10040">
                  <c:v>44886.55697229167</c:v>
                </c:pt>
                <c:pt idx="10041">
                  <c:v>44886.625641076389</c:v>
                </c:pt>
                <c:pt idx="10042">
                  <c:v>44886.694309918981</c:v>
                </c:pt>
                <c:pt idx="10043">
                  <c:v>44886.762978483799</c:v>
                </c:pt>
                <c:pt idx="10044">
                  <c:v>44886.831647662038</c:v>
                </c:pt>
                <c:pt idx="10045">
                  <c:v>44886.900317106483</c:v>
                </c:pt>
                <c:pt idx="10046">
                  <c:v>44886.968986180553</c:v>
                </c:pt>
                <c:pt idx="10047">
                  <c:v>44887.037655185188</c:v>
                </c:pt>
                <c:pt idx="10048">
                  <c:v>44887.106323738422</c:v>
                </c:pt>
                <c:pt idx="10049">
                  <c:v>44887.174992604167</c:v>
                </c:pt>
                <c:pt idx="10050">
                  <c:v>44887.243662048611</c:v>
                </c:pt>
                <c:pt idx="10051">
                  <c:v>44887.312331828703</c:v>
                </c:pt>
                <c:pt idx="10052">
                  <c:v>44887.38100173611</c:v>
                </c:pt>
                <c:pt idx="10053">
                  <c:v>44887.44967105324</c:v>
                </c:pt>
                <c:pt idx="10054">
                  <c:v>44887.518339965274</c:v>
                </c:pt>
                <c:pt idx="10055">
                  <c:v>44887.587008784722</c:v>
                </c:pt>
                <c:pt idx="10056">
                  <c:v>44887.655677627314</c:v>
                </c:pt>
                <c:pt idx="10057">
                  <c:v>44887.724346423609</c:v>
                </c:pt>
                <c:pt idx="10058">
                  <c:v>44887.793015000003</c:v>
                </c:pt>
                <c:pt idx="10059">
                  <c:v>44887.86168440972</c:v>
                </c:pt>
                <c:pt idx="10060">
                  <c:v>44887.930353634256</c:v>
                </c:pt>
                <c:pt idx="10061">
                  <c:v>44887.999022708333</c:v>
                </c:pt>
                <c:pt idx="10062">
                  <c:v>44888.067691631943</c:v>
                </c:pt>
                <c:pt idx="10063">
                  <c:v>44888.136360011573</c:v>
                </c:pt>
                <c:pt idx="10064">
                  <c:v>44888.205028993056</c:v>
                </c:pt>
                <c:pt idx="10065">
                  <c:v>44888.273698391204</c:v>
                </c:pt>
                <c:pt idx="10066">
                  <c:v>44888.342368344907</c:v>
                </c:pt>
                <c:pt idx="10067">
                  <c:v>44888.411037812497</c:v>
                </c:pt>
                <c:pt idx="10068">
                  <c:v>44888.479706840277</c:v>
                </c:pt>
                <c:pt idx="10069">
                  <c:v>44888.548375590275</c:v>
                </c:pt>
                <c:pt idx="10070">
                  <c:v>44888.617044259256</c:v>
                </c:pt>
                <c:pt idx="10071">
                  <c:v>44888.685712986109</c:v>
                </c:pt>
                <c:pt idx="10072">
                  <c:v>44888.754381863429</c:v>
                </c:pt>
                <c:pt idx="10073">
                  <c:v>44888.823052812499</c:v>
                </c:pt>
                <c:pt idx="10074">
                  <c:v>44888.891724201392</c:v>
                </c:pt>
                <c:pt idx="10075">
                  <c:v>44888.960395162037</c:v>
                </c:pt>
                <c:pt idx="10076">
                  <c:v>44889.029066041665</c:v>
                </c:pt>
                <c:pt idx="10077">
                  <c:v>44889.0977365625</c:v>
                </c:pt>
                <c:pt idx="10078">
                  <c:v>44889.166407233795</c:v>
                </c:pt>
                <c:pt idx="10079">
                  <c:v>44889.235078495367</c:v>
                </c:pt>
                <c:pt idx="10080">
                  <c:v>44889.30375003472</c:v>
                </c:pt>
                <c:pt idx="10081">
                  <c:v>44889.372421863423</c:v>
                </c:pt>
                <c:pt idx="10082">
                  <c:v>44889.44109310185</c:v>
                </c:pt>
                <c:pt idx="10083">
                  <c:v>44889.509763923612</c:v>
                </c:pt>
                <c:pt idx="10084">
                  <c:v>44889.578434664349</c:v>
                </c:pt>
                <c:pt idx="10085">
                  <c:v>44889.647105358796</c:v>
                </c:pt>
                <c:pt idx="10086">
                  <c:v>44889.715776087964</c:v>
                </c:pt>
                <c:pt idx="10087">
                  <c:v>44889.784446493053</c:v>
                </c:pt>
                <c:pt idx="10088">
                  <c:v>44889.853117719904</c:v>
                </c:pt>
                <c:pt idx="10089">
                  <c:v>44889.921788877313</c:v>
                </c:pt>
                <c:pt idx="10090">
                  <c:v>44889.990459849534</c:v>
                </c:pt>
                <c:pt idx="10091">
                  <c:v>44890.059130717593</c:v>
                </c:pt>
                <c:pt idx="10092">
                  <c:v>44890.127800972223</c:v>
                </c:pt>
                <c:pt idx="10093">
                  <c:v>44890.196471782408</c:v>
                </c:pt>
                <c:pt idx="10094">
                  <c:v>44890.265143101853</c:v>
                </c:pt>
                <c:pt idx="10095">
                  <c:v>44890.333814930556</c:v>
                </c:pt>
                <c:pt idx="10096">
                  <c:v>44890.402486423613</c:v>
                </c:pt>
                <c:pt idx="10097">
                  <c:v>44890.47115740741</c:v>
                </c:pt>
                <c:pt idx="10098">
                  <c:v>44890.539828067129</c:v>
                </c:pt>
                <c:pt idx="10099">
                  <c:v>44890.608498622685</c:v>
                </c:pt>
                <c:pt idx="10100">
                  <c:v>44890.677169247683</c:v>
                </c:pt>
                <c:pt idx="10101">
                  <c:v>44890.745839675925</c:v>
                </c:pt>
                <c:pt idx="10102">
                  <c:v>44890.814510393517</c:v>
                </c:pt>
                <c:pt idx="10103">
                  <c:v>44890.883181712961</c:v>
                </c:pt>
                <c:pt idx="10104">
                  <c:v>44890.951852615741</c:v>
                </c:pt>
                <c:pt idx="10105">
                  <c:v>44891.020523391206</c:v>
                </c:pt>
                <c:pt idx="10106">
                  <c:v>44891.089193912034</c:v>
                </c:pt>
                <c:pt idx="10107">
                  <c:v>44891.157864351851</c:v>
                </c:pt>
                <c:pt idx="10108">
                  <c:v>44891.226535405091</c:v>
                </c:pt>
                <c:pt idx="10109">
                  <c:v>44891.295206724535</c:v>
                </c:pt>
                <c:pt idx="10110">
                  <c:v>44891.363878449076</c:v>
                </c:pt>
                <c:pt idx="10111">
                  <c:v>44891.432549583333</c:v>
                </c:pt>
                <c:pt idx="10112">
                  <c:v>44891.501220335645</c:v>
                </c:pt>
                <c:pt idx="10113">
                  <c:v>44891.569890949075</c:v>
                </c:pt>
                <c:pt idx="10114">
                  <c:v>44891.638561493055</c:v>
                </c:pt>
                <c:pt idx="10115">
                  <c:v>44891.707232106484</c:v>
                </c:pt>
                <c:pt idx="10116">
                  <c:v>44891.775902372683</c:v>
                </c:pt>
                <c:pt idx="10117">
                  <c:v>44891.844573414353</c:v>
                </c:pt>
                <c:pt idx="10118">
                  <c:v>44891.913244502313</c:v>
                </c:pt>
                <c:pt idx="10119">
                  <c:v>44891.981915324075</c:v>
                </c:pt>
                <c:pt idx="10120">
                  <c:v>44892.050586087964</c:v>
                </c:pt>
                <c:pt idx="10121">
                  <c:v>44892.119256261576</c:v>
                </c:pt>
                <c:pt idx="10122">
                  <c:v>44892.187926921295</c:v>
                </c:pt>
                <c:pt idx="10123">
                  <c:v>44892.256598125001</c:v>
                </c:pt>
                <c:pt idx="10124">
                  <c:v>44892.325269780093</c:v>
                </c:pt>
                <c:pt idx="10125">
                  <c:v>44892.393941284725</c:v>
                </c:pt>
                <c:pt idx="10126">
                  <c:v>44892.462612233794</c:v>
                </c:pt>
                <c:pt idx="10127">
                  <c:v>44892.531282800926</c:v>
                </c:pt>
                <c:pt idx="10128">
                  <c:v>44892.599953275465</c:v>
                </c:pt>
                <c:pt idx="10129">
                  <c:v>44892.668623796293</c:v>
                </c:pt>
                <c:pt idx="10130">
                  <c:v>44892.73729420139</c:v>
                </c:pt>
                <c:pt idx="10131">
                  <c:v>44892.805964652776</c:v>
                </c:pt>
                <c:pt idx="10132">
                  <c:v>44892.874635844906</c:v>
                </c:pt>
                <c:pt idx="10133">
                  <c:v>44892.943306689813</c:v>
                </c:pt>
                <c:pt idx="10134">
                  <c:v>44893.011977395836</c:v>
                </c:pt>
                <c:pt idx="10135">
                  <c:v>44893.080647893519</c:v>
                </c:pt>
                <c:pt idx="10136">
                  <c:v>44893.1493180787</c:v>
                </c:pt>
                <c:pt idx="10137">
                  <c:v>44893.217988900462</c:v>
                </c:pt>
                <c:pt idx="10138">
                  <c:v>44893.28666002315</c:v>
                </c:pt>
                <c:pt idx="10139">
                  <c:v>44893.355331643521</c:v>
                </c:pt>
                <c:pt idx="10140">
                  <c:v>44893.424002685184</c:v>
                </c:pt>
                <c:pt idx="10141">
                  <c:v>44893.49267334491</c:v>
                </c:pt>
                <c:pt idx="10142">
                  <c:v>44893.561343807873</c:v>
                </c:pt>
                <c:pt idx="10143">
                  <c:v>44893.630014201386</c:v>
                </c:pt>
                <c:pt idx="10144">
                  <c:v>44893.698684664349</c:v>
                </c:pt>
                <c:pt idx="10145">
                  <c:v>44893.76735480324</c:v>
                </c:pt>
                <c:pt idx="10146">
                  <c:v>44893.836025636578</c:v>
                </c:pt>
                <c:pt idx="10147">
                  <c:v>44893.90469664352</c:v>
                </c:pt>
                <c:pt idx="10148">
                  <c:v>44893.973367314815</c:v>
                </c:pt>
                <c:pt idx="10149">
                  <c:v>44894.042037928244</c:v>
                </c:pt>
                <c:pt idx="10150">
                  <c:v>44894.110708032407</c:v>
                </c:pt>
                <c:pt idx="10151">
                  <c:v>44894.179378530091</c:v>
                </c:pt>
                <c:pt idx="10152">
                  <c:v>44894.24804958333</c:v>
                </c:pt>
                <c:pt idx="10153">
                  <c:v>44894.31672101852</c:v>
                </c:pt>
                <c:pt idx="10154">
                  <c:v>44894.385392476855</c:v>
                </c:pt>
                <c:pt idx="10155">
                  <c:v>44894.454063368059</c:v>
                </c:pt>
                <c:pt idx="10156">
                  <c:v>44894.52273384259</c:v>
                </c:pt>
                <c:pt idx="10157">
                  <c:v>44894.591404236111</c:v>
                </c:pt>
                <c:pt idx="10158">
                  <c:v>44894.660074652777</c:v>
                </c:pt>
                <c:pt idx="10159">
                  <c:v>44894.728745011576</c:v>
                </c:pt>
                <c:pt idx="10160">
                  <c:v>44894.797415219909</c:v>
                </c:pt>
                <c:pt idx="10161">
                  <c:v>44894.866086249996</c:v>
                </c:pt>
                <c:pt idx="10162">
                  <c:v>44894.934757037037</c:v>
                </c:pt>
                <c:pt idx="10163">
                  <c:v>44895.003427673611</c:v>
                </c:pt>
                <c:pt idx="10164">
                  <c:v>44895.072098136574</c:v>
                </c:pt>
                <c:pt idx="10165">
                  <c:v>44895.140768113422</c:v>
                </c:pt>
                <c:pt idx="10166">
                  <c:v>44895.209438715276</c:v>
                </c:pt>
                <c:pt idx="10167">
                  <c:v>44895.278109699073</c:v>
                </c:pt>
                <c:pt idx="10168">
                  <c:v>44895.346781215281</c:v>
                </c:pt>
                <c:pt idx="10169">
                  <c:v>44895.415452210647</c:v>
                </c:pt>
                <c:pt idx="10170">
                  <c:v>44895.484122789348</c:v>
                </c:pt>
                <c:pt idx="10171">
                  <c:v>44895.552793113427</c:v>
                </c:pt>
                <c:pt idx="10172">
                  <c:v>44895.621463368057</c:v>
                </c:pt>
                <c:pt idx="10173">
                  <c:v>44895.690133668984</c:v>
                </c:pt>
                <c:pt idx="10174">
                  <c:v>44895.758803726851</c:v>
                </c:pt>
                <c:pt idx="10175">
                  <c:v>44895.827474328704</c:v>
                </c:pt>
                <c:pt idx="10176">
                  <c:v>44895.89614527778</c:v>
                </c:pt>
                <c:pt idx="10177">
                  <c:v>44895.964815810185</c:v>
                </c:pt>
                <c:pt idx="10178">
                  <c:v>44896.033486273147</c:v>
                </c:pt>
                <c:pt idx="10179">
                  <c:v>44896.102156342589</c:v>
                </c:pt>
                <c:pt idx="10180">
                  <c:v>44896.170826643516</c:v>
                </c:pt>
                <c:pt idx="10181">
                  <c:v>44896.239497523151</c:v>
                </c:pt>
                <c:pt idx="10182">
                  <c:v>44896.308168715281</c:v>
                </c:pt>
                <c:pt idx="10183">
                  <c:v>44896.376840104167</c:v>
                </c:pt>
                <c:pt idx="10184">
                  <c:v>44896.445510914353</c:v>
                </c:pt>
                <c:pt idx="10185">
                  <c:v>44896.514181307874</c:v>
                </c:pt>
                <c:pt idx="10186">
                  <c:v>44896.582851608793</c:v>
                </c:pt>
                <c:pt idx="10187">
                  <c:v>44896.65152190972</c:v>
                </c:pt>
                <c:pt idx="10188">
                  <c:v>44896.720192199071</c:v>
                </c:pt>
                <c:pt idx="10189">
                  <c:v>44896.788862210647</c:v>
                </c:pt>
                <c:pt idx="10190">
                  <c:v>44896.857533055554</c:v>
                </c:pt>
                <c:pt idx="10191">
                  <c:v>44896.926203773146</c:v>
                </c:pt>
                <c:pt idx="10192">
                  <c:v>44896.994874328702</c:v>
                </c:pt>
                <c:pt idx="10193">
                  <c:v>44897.063544756944</c:v>
                </c:pt>
                <c:pt idx="10194">
                  <c:v>44897.132214583333</c:v>
                </c:pt>
                <c:pt idx="10195">
                  <c:v>44897.200884999998</c:v>
                </c:pt>
                <c:pt idx="10196">
                  <c:v>44897.269555879633</c:v>
                </c:pt>
                <c:pt idx="10197">
                  <c:v>44897.33822730324</c:v>
                </c:pt>
                <c:pt idx="10198">
                  <c:v>44897.406898298614</c:v>
                </c:pt>
                <c:pt idx="10199">
                  <c:v>44897.475568831018</c:v>
                </c:pt>
                <c:pt idx="10200">
                  <c:v>44897.544239050927</c:v>
                </c:pt>
                <c:pt idx="10201">
                  <c:v>44897.612909178242</c:v>
                </c:pt>
                <c:pt idx="10202">
                  <c:v>44897.681579374999</c:v>
                </c:pt>
                <c:pt idx="10203">
                  <c:v>44897.750249351855</c:v>
                </c:pt>
                <c:pt idx="10204">
                  <c:v>44897.818919710648</c:v>
                </c:pt>
                <c:pt idx="10205">
                  <c:v>44897.887590601851</c:v>
                </c:pt>
                <c:pt idx="10206">
                  <c:v>44897.956261053238</c:v>
                </c:pt>
                <c:pt idx="10207">
                  <c:v>44898.024931400461</c:v>
                </c:pt>
                <c:pt idx="10208">
                  <c:v>44898.093601446759</c:v>
                </c:pt>
                <c:pt idx="10209">
                  <c:v>44898.162271527777</c:v>
                </c:pt>
                <c:pt idx="10210">
                  <c:v>44898.230942222224</c:v>
                </c:pt>
                <c:pt idx="10211">
                  <c:v>44898.299613171293</c:v>
                </c:pt>
                <c:pt idx="10212">
                  <c:v>44898.368284467593</c:v>
                </c:pt>
                <c:pt idx="10213">
                  <c:v>44898.436955185185</c:v>
                </c:pt>
                <c:pt idx="10214">
                  <c:v>44898.505625497688</c:v>
                </c:pt>
                <c:pt idx="10215">
                  <c:v>44898.574295694445</c:v>
                </c:pt>
                <c:pt idx="10216">
                  <c:v>44898.642965844905</c:v>
                </c:pt>
                <c:pt idx="10217">
                  <c:v>44898.711636041669</c:v>
                </c:pt>
                <c:pt idx="10218">
                  <c:v>44898.780305902779</c:v>
                </c:pt>
                <c:pt idx="10219">
                  <c:v>44898.848976562498</c:v>
                </c:pt>
                <c:pt idx="10220">
                  <c:v>44898.917647210648</c:v>
                </c:pt>
                <c:pt idx="10221">
                  <c:v>44898.98631763889</c:v>
                </c:pt>
                <c:pt idx="10222">
                  <c:v>44899.054987986114</c:v>
                </c:pt>
                <c:pt idx="10223">
                  <c:v>44899.123657719909</c:v>
                </c:pt>
                <c:pt idx="10224">
                  <c:v>44899.192327986108</c:v>
                </c:pt>
                <c:pt idx="10225">
                  <c:v>44899.260998773148</c:v>
                </c:pt>
                <c:pt idx="10226">
                  <c:v>44899.329670057872</c:v>
                </c:pt>
                <c:pt idx="10227">
                  <c:v>44899.39834107639</c:v>
                </c:pt>
                <c:pt idx="10228">
                  <c:v>44899.467011574074</c:v>
                </c:pt>
                <c:pt idx="10229">
                  <c:v>44899.535681712965</c:v>
                </c:pt>
                <c:pt idx="10230">
                  <c:v>44899.604351759262</c:v>
                </c:pt>
                <c:pt idx="10231">
                  <c:v>44899.67302185185</c:v>
                </c:pt>
                <c:pt idx="10232">
                  <c:v>44899.741691805553</c:v>
                </c:pt>
                <c:pt idx="10233">
                  <c:v>44899.810361909724</c:v>
                </c:pt>
                <c:pt idx="10234">
                  <c:v>44899.879032708333</c:v>
                </c:pt>
                <c:pt idx="10235">
                  <c:v>44899.947703113423</c:v>
                </c:pt>
                <c:pt idx="10236">
                  <c:v>44900.016373379629</c:v>
                </c:pt>
                <c:pt idx="10237">
                  <c:v>44900.08504341435</c:v>
                </c:pt>
                <c:pt idx="10238">
                  <c:v>44900.153713252315</c:v>
                </c:pt>
                <c:pt idx="10239">
                  <c:v>44900.222383726854</c:v>
                </c:pt>
                <c:pt idx="10240">
                  <c:v>44900.291054479167</c:v>
                </c:pt>
                <c:pt idx="10241">
                  <c:v>44900.359725682873</c:v>
                </c:pt>
                <c:pt idx="10242">
                  <c:v>44900.428396296295</c:v>
                </c:pt>
                <c:pt idx="10243">
                  <c:v>44900.497066539348</c:v>
                </c:pt>
                <c:pt idx="10244">
                  <c:v>44900.565736608798</c:v>
                </c:pt>
                <c:pt idx="10245">
                  <c:v>44900.634406620367</c:v>
                </c:pt>
                <c:pt idx="10246">
                  <c:v>44900.703076689817</c:v>
                </c:pt>
                <c:pt idx="10247">
                  <c:v>44900.771746435188</c:v>
                </c:pt>
                <c:pt idx="10248">
                  <c:v>44900.840416898151</c:v>
                </c:pt>
                <c:pt idx="10249">
                  <c:v>44900.909087488428</c:v>
                </c:pt>
                <c:pt idx="10250">
                  <c:v>44900.977757766203</c:v>
                </c:pt>
                <c:pt idx="10251">
                  <c:v>44901.046428009256</c:v>
                </c:pt>
                <c:pt idx="10252">
                  <c:v>44901.115097685186</c:v>
                </c:pt>
                <c:pt idx="10253">
                  <c:v>44901.183767800925</c:v>
                </c:pt>
                <c:pt idx="10254">
                  <c:v>44901.25243847222</c:v>
                </c:pt>
                <c:pt idx="10255">
                  <c:v>44901.321109571756</c:v>
                </c:pt>
                <c:pt idx="10256">
                  <c:v>44901.38978060185</c:v>
                </c:pt>
                <c:pt idx="10257">
                  <c:v>44901.458451053244</c:v>
                </c:pt>
                <c:pt idx="10258">
                  <c:v>44901.527121134262</c:v>
                </c:pt>
                <c:pt idx="10259">
                  <c:v>44901.595791099535</c:v>
                </c:pt>
                <c:pt idx="10260">
                  <c:v>44901.664461122687</c:v>
                </c:pt>
                <c:pt idx="10261">
                  <c:v>44901.73313104167</c:v>
                </c:pt>
                <c:pt idx="10262">
                  <c:v>44901.801800914349</c:v>
                </c:pt>
                <c:pt idx="10263">
                  <c:v>44901.870471585651</c:v>
                </c:pt>
                <c:pt idx="10264">
                  <c:v>44901.93914195602</c:v>
                </c:pt>
                <c:pt idx="10265">
                  <c:v>44902.007812175929</c:v>
                </c:pt>
                <c:pt idx="10266">
                  <c:v>44902.076482199074</c:v>
                </c:pt>
                <c:pt idx="10267">
                  <c:v>44902.145151828707</c:v>
                </c:pt>
                <c:pt idx="10268">
                  <c:v>44902.213822083337</c:v>
                </c:pt>
                <c:pt idx="10269">
                  <c:v>44902.282492685183</c:v>
                </c:pt>
                <c:pt idx="10270">
                  <c:v>44902.351163807871</c:v>
                </c:pt>
                <c:pt idx="10271">
                  <c:v>44902.419834375003</c:v>
                </c:pt>
                <c:pt idx="10272">
                  <c:v>44902.488504548608</c:v>
                </c:pt>
                <c:pt idx="10273">
                  <c:v>44902.557174490743</c:v>
                </c:pt>
                <c:pt idx="10274">
                  <c:v>44902.625844363429</c:v>
                </c:pt>
                <c:pt idx="10275">
                  <c:v>44902.694514305556</c:v>
                </c:pt>
                <c:pt idx="10276">
                  <c:v>44902.763183958334</c:v>
                </c:pt>
                <c:pt idx="10277">
                  <c:v>44902.831854236108</c:v>
                </c:pt>
                <c:pt idx="10278">
                  <c:v>44902.90052476852</c:v>
                </c:pt>
                <c:pt idx="10279">
                  <c:v>44902.969194930556</c:v>
                </c:pt>
                <c:pt idx="10280">
                  <c:v>44903.037865034719</c:v>
                </c:pt>
                <c:pt idx="10281">
                  <c:v>44903.106534675928</c:v>
                </c:pt>
                <c:pt idx="10282">
                  <c:v>44903.1752046412</c:v>
                </c:pt>
                <c:pt idx="10283">
                  <c:v>44903.243875185188</c:v>
                </c:pt>
                <c:pt idx="10284">
                  <c:v>44903.312546053239</c:v>
                </c:pt>
                <c:pt idx="10285">
                  <c:v>44903.381217060189</c:v>
                </c:pt>
                <c:pt idx="10286">
                  <c:v>44903.449887465278</c:v>
                </c:pt>
                <c:pt idx="10287">
                  <c:v>44903.518557476855</c:v>
                </c:pt>
                <c:pt idx="10288">
                  <c:v>44903.587227384261</c:v>
                </c:pt>
                <c:pt idx="10289">
                  <c:v>44903.655897314813</c:v>
                </c:pt>
                <c:pt idx="10290">
                  <c:v>44903.724567210651</c:v>
                </c:pt>
                <c:pt idx="10291">
                  <c:v>44903.793236886573</c:v>
                </c:pt>
                <c:pt idx="10292">
                  <c:v>44903.861907395833</c:v>
                </c:pt>
                <c:pt idx="10293">
                  <c:v>44903.930577719904</c:v>
                </c:pt>
                <c:pt idx="10294">
                  <c:v>44903.999247893516</c:v>
                </c:pt>
                <c:pt idx="10295">
                  <c:v>44904.067917916669</c:v>
                </c:pt>
                <c:pt idx="10296">
                  <c:v>44904.136587372683</c:v>
                </c:pt>
                <c:pt idx="10297">
                  <c:v>44904.205257453701</c:v>
                </c:pt>
                <c:pt idx="10298">
                  <c:v>44904.27392796296</c:v>
                </c:pt>
                <c:pt idx="10299">
                  <c:v>44904.342599016207</c:v>
                </c:pt>
                <c:pt idx="10300">
                  <c:v>44904.411269571756</c:v>
                </c:pt>
                <c:pt idx="10301">
                  <c:v>44904.479939699071</c:v>
                </c:pt>
                <c:pt idx="10302">
                  <c:v>44904.548609548612</c:v>
                </c:pt>
                <c:pt idx="10303">
                  <c:v>44904.617279317128</c:v>
                </c:pt>
                <c:pt idx="10304">
                  <c:v>44904.685949131941</c:v>
                </c:pt>
                <c:pt idx="10305">
                  <c:v>44904.754618726853</c:v>
                </c:pt>
                <c:pt idx="10306">
                  <c:v>44904.823288784719</c:v>
                </c:pt>
                <c:pt idx="10307">
                  <c:v>44904.89195928241</c:v>
                </c:pt>
                <c:pt idx="10308">
                  <c:v>44904.960629363428</c:v>
                </c:pt>
                <c:pt idx="10309">
                  <c:v>44905.029299340276</c:v>
                </c:pt>
                <c:pt idx="10310">
                  <c:v>44905.097968969909</c:v>
                </c:pt>
                <c:pt idx="10311">
                  <c:v>44905.166638750001</c:v>
                </c:pt>
                <c:pt idx="10312">
                  <c:v>44905.235309120369</c:v>
                </c:pt>
                <c:pt idx="10313">
                  <c:v>44905.30397976852</c:v>
                </c:pt>
                <c:pt idx="10314">
                  <c:v>44905.37265070602</c:v>
                </c:pt>
                <c:pt idx="10315">
                  <c:v>44905.441321041668</c:v>
                </c:pt>
                <c:pt idx="10316">
                  <c:v>44905.509990983795</c:v>
                </c:pt>
                <c:pt idx="10317">
                  <c:v>44905.57866082176</c:v>
                </c:pt>
                <c:pt idx="10318">
                  <c:v>44905.647330636573</c:v>
                </c:pt>
                <c:pt idx="10319">
                  <c:v>44905.716000462962</c:v>
                </c:pt>
                <c:pt idx="10320">
                  <c:v>44905.784669976849</c:v>
                </c:pt>
                <c:pt idx="10321">
                  <c:v>44905.853340312497</c:v>
                </c:pt>
                <c:pt idx="10322">
                  <c:v>44905.922010590279</c:v>
                </c:pt>
                <c:pt idx="10323">
                  <c:v>44905.990680671297</c:v>
                </c:pt>
                <c:pt idx="10324">
                  <c:v>44906.059350648145</c:v>
                </c:pt>
                <c:pt idx="10325">
                  <c:v>44906.128020011573</c:v>
                </c:pt>
                <c:pt idx="10326">
                  <c:v>44906.196689930555</c:v>
                </c:pt>
                <c:pt idx="10327">
                  <c:v>44906.265360358797</c:v>
                </c:pt>
                <c:pt idx="10328">
                  <c:v>44906.334031296297</c:v>
                </c:pt>
                <c:pt idx="10329">
                  <c:v>44906.402701898151</c:v>
                </c:pt>
                <c:pt idx="10330">
                  <c:v>44906.471371990738</c:v>
                </c:pt>
                <c:pt idx="10331">
                  <c:v>44906.540041759261</c:v>
                </c:pt>
                <c:pt idx="10332">
                  <c:v>44906.608711435183</c:v>
                </c:pt>
                <c:pt idx="10333">
                  <c:v>44906.677381157409</c:v>
                </c:pt>
                <c:pt idx="10334">
                  <c:v>44906.746050706017</c:v>
                </c:pt>
                <c:pt idx="10335">
                  <c:v>44906.814720532406</c:v>
                </c:pt>
                <c:pt idx="10336">
                  <c:v>44906.883390960647</c:v>
                </c:pt>
                <c:pt idx="10337">
                  <c:v>44906.952060972224</c:v>
                </c:pt>
                <c:pt idx="10338">
                  <c:v>44907.020730868055</c:v>
                </c:pt>
                <c:pt idx="10339">
                  <c:v>44907.089400486111</c:v>
                </c:pt>
                <c:pt idx="10340">
                  <c:v>44907.158070046295</c:v>
                </c:pt>
                <c:pt idx="10341">
                  <c:v>44907.226740208331</c:v>
                </c:pt>
                <c:pt idx="10342">
                  <c:v>44907.295410648148</c:v>
                </c:pt>
                <c:pt idx="10343">
                  <c:v>44907.364081481479</c:v>
                </c:pt>
                <c:pt idx="10344">
                  <c:v>44907.432751736109</c:v>
                </c:pt>
                <c:pt idx="10345">
                  <c:v>44907.501421597219</c:v>
                </c:pt>
                <c:pt idx="10346">
                  <c:v>44907.570091331021</c:v>
                </c:pt>
                <c:pt idx="10347">
                  <c:v>44907.638760983798</c:v>
                </c:pt>
                <c:pt idx="10348">
                  <c:v>44907.707430706017</c:v>
                </c:pt>
                <c:pt idx="10349">
                  <c:v>44907.776100092589</c:v>
                </c:pt>
                <c:pt idx="10350">
                  <c:v>44907.844770243057</c:v>
                </c:pt>
                <c:pt idx="10351">
                  <c:v>44907.91344045139</c:v>
                </c:pt>
                <c:pt idx="10352">
                  <c:v>44907.982110393517</c:v>
                </c:pt>
                <c:pt idx="10353">
                  <c:v>44908.050780277779</c:v>
                </c:pt>
                <c:pt idx="10354">
                  <c:v>44908.119449560189</c:v>
                </c:pt>
                <c:pt idx="10355">
                  <c:v>44908.188119340281</c:v>
                </c:pt>
                <c:pt idx="10356">
                  <c:v>44908.256789664352</c:v>
                </c:pt>
                <c:pt idx="10357">
                  <c:v>44908.325460439817</c:v>
                </c:pt>
                <c:pt idx="10358">
                  <c:v>44908.394131053239</c:v>
                </c:pt>
                <c:pt idx="10359">
                  <c:v>44908.462801122689</c:v>
                </c:pt>
                <c:pt idx="10360">
                  <c:v>44908.531470810187</c:v>
                </c:pt>
                <c:pt idx="10361">
                  <c:v>44908.600140393515</c:v>
                </c:pt>
                <c:pt idx="10362">
                  <c:v>44908.6688100463</c:v>
                </c:pt>
                <c:pt idx="10363">
                  <c:v>44908.737479560186</c:v>
                </c:pt>
                <c:pt idx="10364">
                  <c:v>44908.806149143522</c:v>
                </c:pt>
                <c:pt idx="10365">
                  <c:v>44908.874819456018</c:v>
                </c:pt>
                <c:pt idx="10366">
                  <c:v>44908.943489421297</c:v>
                </c:pt>
                <c:pt idx="10367">
                  <c:v>44909.012159247686</c:v>
                </c:pt>
                <c:pt idx="10368">
                  <c:v>44909.080828865743</c:v>
                </c:pt>
                <c:pt idx="10369">
                  <c:v>44909.149498182873</c:v>
                </c:pt>
                <c:pt idx="10370">
                  <c:v>44909.218168125</c:v>
                </c:pt>
                <c:pt idx="10371">
                  <c:v>44909.28683837963</c:v>
                </c:pt>
                <c:pt idx="10372">
                  <c:v>44909.355509120367</c:v>
                </c:pt>
                <c:pt idx="10373">
                  <c:v>44909.42417928241</c:v>
                </c:pt>
                <c:pt idx="10374">
                  <c:v>44909.492849062503</c:v>
                </c:pt>
                <c:pt idx="10375">
                  <c:v>44909.561518657407</c:v>
                </c:pt>
                <c:pt idx="10376">
                  <c:v>44909.630188171293</c:v>
                </c:pt>
                <c:pt idx="10377">
                  <c:v>44909.698857766205</c:v>
                </c:pt>
                <c:pt idx="10378">
                  <c:v>44909.767527037038</c:v>
                </c:pt>
                <c:pt idx="10379">
                  <c:v>44909.836196990742</c:v>
                </c:pt>
                <c:pt idx="10380">
                  <c:v>44909.904867129633</c:v>
                </c:pt>
                <c:pt idx="10381">
                  <c:v>44909.973536921294</c:v>
                </c:pt>
                <c:pt idx="10382">
                  <c:v>44910.042206678241</c:v>
                </c:pt>
                <c:pt idx="10383">
                  <c:v>44910.110875914354</c:v>
                </c:pt>
                <c:pt idx="10384">
                  <c:v>44910.17954553241</c:v>
                </c:pt>
                <c:pt idx="10385">
                  <c:v>44910.248215717591</c:v>
                </c:pt>
                <c:pt idx="10386">
                  <c:v>44910.316886284723</c:v>
                </c:pt>
                <c:pt idx="10387">
                  <c:v>44910.385556886577</c:v>
                </c:pt>
                <c:pt idx="10388">
                  <c:v>44910.454226898146</c:v>
                </c:pt>
                <c:pt idx="10389">
                  <c:v>44910.522896516202</c:v>
                </c:pt>
                <c:pt idx="10390">
                  <c:v>44910.591566030096</c:v>
                </c:pt>
                <c:pt idx="10391">
                  <c:v>44910.66023559028</c:v>
                </c:pt>
                <c:pt idx="10392">
                  <c:v>44910.728905081021</c:v>
                </c:pt>
                <c:pt idx="10393">
                  <c:v>44910.797574421296</c:v>
                </c:pt>
                <c:pt idx="10394">
                  <c:v>44910.866244583332</c:v>
                </c:pt>
                <c:pt idx="10395">
                  <c:v>44910.934914513891</c:v>
                </c:pt>
                <c:pt idx="10396">
                  <c:v>44911.003584293983</c:v>
                </c:pt>
                <c:pt idx="10397">
                  <c:v>44911.072253888888</c:v>
                </c:pt>
                <c:pt idx="10398">
                  <c:v>44911.140922997685</c:v>
                </c:pt>
                <c:pt idx="10399">
                  <c:v>44911.209592743056</c:v>
                </c:pt>
                <c:pt idx="10400">
                  <c:v>44911.278262858796</c:v>
                </c:pt>
                <c:pt idx="10401">
                  <c:v>44911.346933518522</c:v>
                </c:pt>
                <c:pt idx="10402">
                  <c:v>44911.41560364583</c:v>
                </c:pt>
                <c:pt idx="10403">
                  <c:v>44911.484273368056</c:v>
                </c:pt>
                <c:pt idx="10404">
                  <c:v>44911.552942835646</c:v>
                </c:pt>
                <c:pt idx="10405">
                  <c:v>44911.621612233794</c:v>
                </c:pt>
                <c:pt idx="10406">
                  <c:v>44911.690281678239</c:v>
                </c:pt>
                <c:pt idx="10407">
                  <c:v>44911.758950868054</c:v>
                </c:pt>
                <c:pt idx="10408">
                  <c:v>44911.827620613425</c:v>
                </c:pt>
                <c:pt idx="10409">
                  <c:v>44911.896290706019</c:v>
                </c:pt>
                <c:pt idx="10410">
                  <c:v>44911.964960381942</c:v>
                </c:pt>
                <c:pt idx="10411">
                  <c:v>44912.033629999998</c:v>
                </c:pt>
                <c:pt idx="10412">
                  <c:v>44912.10229920139</c:v>
                </c:pt>
                <c:pt idx="10413">
                  <c:v>44912.17096865741</c:v>
                </c:pt>
                <c:pt idx="10414">
                  <c:v>44912.239638680556</c:v>
                </c:pt>
                <c:pt idx="10415">
                  <c:v>44912.308309004628</c:v>
                </c:pt>
                <c:pt idx="10416">
                  <c:v>44912.376979548608</c:v>
                </c:pt>
                <c:pt idx="10417">
                  <c:v>44912.445649502311</c:v>
                </c:pt>
                <c:pt idx="10418">
                  <c:v>44912.51431903935</c:v>
                </c:pt>
                <c:pt idx="10419">
                  <c:v>44912.582988495371</c:v>
                </c:pt>
                <c:pt idx="10420">
                  <c:v>44912.651657939816</c:v>
                </c:pt>
                <c:pt idx="10421">
                  <c:v>44912.720327384261</c:v>
                </c:pt>
                <c:pt idx="10422">
                  <c:v>44912.788996539355</c:v>
                </c:pt>
                <c:pt idx="10423">
                  <c:v>44912.85766652778</c:v>
                </c:pt>
                <c:pt idx="10424">
                  <c:v>44912.926336400466</c:v>
                </c:pt>
                <c:pt idx="10425">
                  <c:v>44912.99500609954</c:v>
                </c:pt>
                <c:pt idx="10426">
                  <c:v>44913.063675671299</c:v>
                </c:pt>
                <c:pt idx="10427">
                  <c:v>44913.132344652775</c:v>
                </c:pt>
                <c:pt idx="10428">
                  <c:v>44913.201014224534</c:v>
                </c:pt>
                <c:pt idx="10429">
                  <c:v>44913.269684259256</c:v>
                </c:pt>
                <c:pt idx="10430">
                  <c:v>44913.338354826388</c:v>
                </c:pt>
                <c:pt idx="10431">
                  <c:v>44913.407024976848</c:v>
                </c:pt>
                <c:pt idx="10432">
                  <c:v>44913.475694652778</c:v>
                </c:pt>
                <c:pt idx="10433">
                  <c:v>44913.544364027781</c:v>
                </c:pt>
                <c:pt idx="10434">
                  <c:v>44913.613033321759</c:v>
                </c:pt>
                <c:pt idx="10435">
                  <c:v>44913.681702650465</c:v>
                </c:pt>
                <c:pt idx="10436">
                  <c:v>44913.750371793984</c:v>
                </c:pt>
                <c:pt idx="10437">
                  <c:v>44913.81904130787</c:v>
                </c:pt>
                <c:pt idx="10438">
                  <c:v>44913.887711342592</c:v>
                </c:pt>
                <c:pt idx="10439">
                  <c:v>44913.956380949072</c:v>
                </c:pt>
                <c:pt idx="10440">
                  <c:v>44914.025050462966</c:v>
                </c:pt>
                <c:pt idx="10441">
                  <c:v>44914.093719652781</c:v>
                </c:pt>
                <c:pt idx="10442">
                  <c:v>44914.162388888886</c:v>
                </c:pt>
                <c:pt idx="10443">
                  <c:v>44914.231058738427</c:v>
                </c:pt>
                <c:pt idx="10444">
                  <c:v>44914.29972884259</c:v>
                </c:pt>
                <c:pt idx="10445">
                  <c:v>44914.368399305553</c:v>
                </c:pt>
                <c:pt idx="10446">
                  <c:v>44914.43706916667</c:v>
                </c:pt>
                <c:pt idx="10447">
                  <c:v>44914.50573863426</c:v>
                </c:pt>
                <c:pt idx="10448">
                  <c:v>44914.574407997687</c:v>
                </c:pt>
                <c:pt idx="10449">
                  <c:v>44914.643077314817</c:v>
                </c:pt>
                <c:pt idx="10450">
                  <c:v>44914.711746666668</c:v>
                </c:pt>
                <c:pt idx="10451">
                  <c:v>44914.780415671295</c:v>
                </c:pt>
                <c:pt idx="10452">
                  <c:v>44914.849085497684</c:v>
                </c:pt>
                <c:pt idx="10453">
                  <c:v>44914.917755300929</c:v>
                </c:pt>
                <c:pt idx="10454">
                  <c:v>44914.986424895833</c:v>
                </c:pt>
                <c:pt idx="10455">
                  <c:v>44915.055094398151</c:v>
                </c:pt>
                <c:pt idx="10456">
                  <c:v>44915.123763298609</c:v>
                </c:pt>
                <c:pt idx="10457">
                  <c:v>44915.192432719909</c:v>
                </c:pt>
                <c:pt idx="10458">
                  <c:v>44915.261102673612</c:v>
                </c:pt>
                <c:pt idx="10459">
                  <c:v>44915.329773113423</c:v>
                </c:pt>
                <c:pt idx="10460">
                  <c:v>44915.398443298611</c:v>
                </c:pt>
                <c:pt idx="10461">
                  <c:v>44915.467112951388</c:v>
                </c:pt>
                <c:pt idx="10462">
                  <c:v>44915.535782256942</c:v>
                </c:pt>
                <c:pt idx="10463">
                  <c:v>44915.604451458334</c:v>
                </c:pt>
                <c:pt idx="10464">
                  <c:v>44915.673120729167</c:v>
                </c:pt>
                <c:pt idx="10465">
                  <c:v>44915.741789837964</c:v>
                </c:pt>
                <c:pt idx="10466">
                  <c:v>44915.810459108798</c:v>
                </c:pt>
                <c:pt idx="10467">
                  <c:v>44915.879129062501</c:v>
                </c:pt>
                <c:pt idx="10468">
                  <c:v>44915.947798634261</c:v>
                </c:pt>
                <c:pt idx="10469">
                  <c:v>44916.01646806713</c:v>
                </c:pt>
                <c:pt idx="10470">
                  <c:v>44916.085137268521</c:v>
                </c:pt>
                <c:pt idx="10471">
                  <c:v>44916.153806284725</c:v>
                </c:pt>
                <c:pt idx="10472">
                  <c:v>44916.222475925926</c:v>
                </c:pt>
                <c:pt idx="10473">
                  <c:v>44916.291145833333</c:v>
                </c:pt>
                <c:pt idx="10474">
                  <c:v>44916.359816203701</c:v>
                </c:pt>
                <c:pt idx="10475">
                  <c:v>44916.42848599537</c:v>
                </c:pt>
                <c:pt idx="10476">
                  <c:v>44916.497155393517</c:v>
                </c:pt>
                <c:pt idx="10477">
                  <c:v>44916.565824641206</c:v>
                </c:pt>
                <c:pt idx="10478">
                  <c:v>44916.634493819445</c:v>
                </c:pt>
                <c:pt idx="10479">
                  <c:v>44916.703163055558</c:v>
                </c:pt>
                <c:pt idx="10480">
                  <c:v>44916.771831967591</c:v>
                </c:pt>
                <c:pt idx="10481">
                  <c:v>44916.840501608793</c:v>
                </c:pt>
                <c:pt idx="10482">
                  <c:v>44916.90917136574</c:v>
                </c:pt>
                <c:pt idx="10483">
                  <c:v>44916.977840821761</c:v>
                </c:pt>
                <c:pt idx="10484">
                  <c:v>44917.046510231485</c:v>
                </c:pt>
                <c:pt idx="10485">
                  <c:v>44917.115179085646</c:v>
                </c:pt>
                <c:pt idx="10486">
                  <c:v>44917.183848379631</c:v>
                </c:pt>
                <c:pt idx="10487">
                  <c:v>44917.252518217596</c:v>
                </c:pt>
                <c:pt idx="10488">
                  <c:v>44917.321188483795</c:v>
                </c:pt>
                <c:pt idx="10489">
                  <c:v>44917.389858692128</c:v>
                </c:pt>
                <c:pt idx="10490">
                  <c:v>44917.458528333336</c:v>
                </c:pt>
                <c:pt idx="10491">
                  <c:v>44917.527197581017</c:v>
                </c:pt>
                <c:pt idx="10492">
                  <c:v>44917.595866724536</c:v>
                </c:pt>
                <c:pt idx="10493">
                  <c:v>44917.664535925927</c:v>
                </c:pt>
                <c:pt idx="10494">
                  <c:v>44917.733205023149</c:v>
                </c:pt>
                <c:pt idx="10495">
                  <c:v>44917.801874074074</c:v>
                </c:pt>
                <c:pt idx="10496">
                  <c:v>44917.870543923615</c:v>
                </c:pt>
                <c:pt idx="10497">
                  <c:v>44917.939213472222</c:v>
                </c:pt>
                <c:pt idx="10498">
                  <c:v>44918.00788287037</c:v>
                </c:pt>
                <c:pt idx="10499">
                  <c:v>44918.076552071761</c:v>
                </c:pt>
                <c:pt idx="10500">
                  <c:v>44918.145220891201</c:v>
                </c:pt>
                <c:pt idx="10501">
                  <c:v>44918.213890324078</c:v>
                </c:pt>
                <c:pt idx="10502">
                  <c:v>44918.28256010417</c:v>
                </c:pt>
                <c:pt idx="10503">
                  <c:v>44918.351230416665</c:v>
                </c:pt>
                <c:pt idx="10504">
                  <c:v>44918.419900162036</c:v>
                </c:pt>
                <c:pt idx="10505">
                  <c:v>44918.488569513887</c:v>
                </c:pt>
                <c:pt idx="10506">
                  <c:v>44918.55723864583</c:v>
                </c:pt>
                <c:pt idx="10507">
                  <c:v>44918.62590770833</c:v>
                </c:pt>
                <c:pt idx="10508">
                  <c:v>44918.694576828704</c:v>
                </c:pt>
                <c:pt idx="10509">
                  <c:v>44918.763245671296</c:v>
                </c:pt>
                <c:pt idx="10510">
                  <c:v>44918.831915127317</c:v>
                </c:pt>
                <c:pt idx="10511">
                  <c:v>44918.900584849536</c:v>
                </c:pt>
                <c:pt idx="10512">
                  <c:v>44918.969254201387</c:v>
                </c:pt>
                <c:pt idx="10513">
                  <c:v>44919.037923495373</c:v>
                </c:pt>
                <c:pt idx="10514">
                  <c:v>44919.106592326389</c:v>
                </c:pt>
                <c:pt idx="10515">
                  <c:v>44919.175261469907</c:v>
                </c:pt>
                <c:pt idx="10516">
                  <c:v>44919.243931192126</c:v>
                </c:pt>
                <c:pt idx="10517">
                  <c:v>44919.312601261576</c:v>
                </c:pt>
                <c:pt idx="10518">
                  <c:v>44919.381271446757</c:v>
                </c:pt>
                <c:pt idx="10519">
                  <c:v>44919.449941053237</c:v>
                </c:pt>
                <c:pt idx="10520">
                  <c:v>44919.518610254629</c:v>
                </c:pt>
                <c:pt idx="10521">
                  <c:v>44919.58727935185</c:v>
                </c:pt>
                <c:pt idx="10522">
                  <c:v>44919.655948472224</c:v>
                </c:pt>
                <c:pt idx="10523">
                  <c:v>44919.724617557869</c:v>
                </c:pt>
                <c:pt idx="10524">
                  <c:v>44919.793286423614</c:v>
                </c:pt>
                <c:pt idx="10525">
                  <c:v>44919.861956122688</c:v>
                </c:pt>
                <c:pt idx="10526">
                  <c:v>44919.93062564815</c:v>
                </c:pt>
                <c:pt idx="10527">
                  <c:v>44919.999295011577</c:v>
                </c:pt>
                <c:pt idx="10528">
                  <c:v>44920.067964224538</c:v>
                </c:pt>
                <c:pt idx="10529">
                  <c:v>44920.136632881942</c:v>
                </c:pt>
                <c:pt idx="10530">
                  <c:v>44920.205302152775</c:v>
                </c:pt>
                <c:pt idx="10531">
                  <c:v>44920.27397185185</c:v>
                </c:pt>
                <c:pt idx="10532">
                  <c:v>44920.342642094911</c:v>
                </c:pt>
                <c:pt idx="10533">
                  <c:v>44920.411311851851</c:v>
                </c:pt>
                <c:pt idx="10534">
                  <c:v>44920.479981180557</c:v>
                </c:pt>
                <c:pt idx="10535">
                  <c:v>44920.548650219906</c:v>
                </c:pt>
                <c:pt idx="10536">
                  <c:v>44920.617319178244</c:v>
                </c:pt>
                <c:pt idx="10537">
                  <c:v>44920.685988194447</c:v>
                </c:pt>
                <c:pt idx="10538">
                  <c:v>44920.754656979167</c:v>
                </c:pt>
                <c:pt idx="10539">
                  <c:v>44920.823326238424</c:v>
                </c:pt>
                <c:pt idx="10540">
                  <c:v>44920.891995925929</c:v>
                </c:pt>
                <c:pt idx="10541">
                  <c:v>44920.960665196762</c:v>
                </c:pt>
                <c:pt idx="10542">
                  <c:v>44921.029334375002</c:v>
                </c:pt>
                <c:pt idx="10543">
                  <c:v>44921.098003206018</c:v>
                </c:pt>
                <c:pt idx="10544">
                  <c:v>44921.166672175925</c:v>
                </c:pt>
                <c:pt idx="10545">
                  <c:v>44921.235341747684</c:v>
                </c:pt>
                <c:pt idx="10546">
                  <c:v>44921.304011585649</c:v>
                </c:pt>
                <c:pt idx="10547">
                  <c:v>44921.372681712965</c:v>
                </c:pt>
                <c:pt idx="10548">
                  <c:v>44921.441351261572</c:v>
                </c:pt>
                <c:pt idx="10549">
                  <c:v>44921.510020393522</c:v>
                </c:pt>
                <c:pt idx="10550">
                  <c:v>44921.57868943287</c:v>
                </c:pt>
                <c:pt idx="10551">
                  <c:v>44921.647358437498</c:v>
                </c:pt>
                <c:pt idx="10552">
                  <c:v>44921.716027465278</c:v>
                </c:pt>
                <c:pt idx="10553">
                  <c:v>44921.784696180555</c:v>
                </c:pt>
                <c:pt idx="10554">
                  <c:v>44921.853365706018</c:v>
                </c:pt>
                <c:pt idx="10555">
                  <c:v>44921.922035173608</c:v>
                </c:pt>
                <c:pt idx="10556">
                  <c:v>44921.990704456017</c:v>
                </c:pt>
                <c:pt idx="10557">
                  <c:v>44922.059373634256</c:v>
                </c:pt>
                <c:pt idx="10558">
                  <c:v>44922.128043750003</c:v>
                </c:pt>
                <c:pt idx="10559">
                  <c:v>44922.196714664351</c:v>
                </c:pt>
                <c:pt idx="10560">
                  <c:v>44922.265386076389</c:v>
                </c:pt>
                <c:pt idx="10561">
                  <c:v>44922.334058009263</c:v>
                </c:pt>
                <c:pt idx="10562">
                  <c:v>44922.402729594905</c:v>
                </c:pt>
                <c:pt idx="10563">
                  <c:v>44922.471400682873</c:v>
                </c:pt>
                <c:pt idx="10564">
                  <c:v>44922.540071446761</c:v>
                </c:pt>
                <c:pt idx="10565">
                  <c:v>44922.608742094904</c:v>
                </c:pt>
                <c:pt idx="10566">
                  <c:v>44922.677412812503</c:v>
                </c:pt>
                <c:pt idx="10567">
                  <c:v>44922.746083344908</c:v>
                </c:pt>
                <c:pt idx="10568">
                  <c:v>44922.814754166669</c:v>
                </c:pt>
                <c:pt idx="10569">
                  <c:v>44922.883425578701</c:v>
                </c:pt>
                <c:pt idx="10570">
                  <c:v>44922.95209658565</c:v>
                </c:pt>
                <c:pt idx="10571">
                  <c:v>44923.020767465277</c:v>
                </c:pt>
                <c:pt idx="10572">
                  <c:v>44923.089438078707</c:v>
                </c:pt>
                <c:pt idx="10573">
                  <c:v>44923.158108622687</c:v>
                </c:pt>
                <c:pt idx="10574">
                  <c:v>44923.22677976852</c:v>
                </c:pt>
                <c:pt idx="10575">
                  <c:v>44923.295451192127</c:v>
                </c:pt>
                <c:pt idx="10576">
                  <c:v>44923.36412302083</c:v>
                </c:pt>
                <c:pt idx="10577">
                  <c:v>44923.432794259257</c:v>
                </c:pt>
                <c:pt idx="10578">
                  <c:v>44923.50146511574</c:v>
                </c:pt>
                <c:pt idx="10579">
                  <c:v>44923.570135833332</c:v>
                </c:pt>
                <c:pt idx="10580">
                  <c:v>44923.638806481482</c:v>
                </c:pt>
                <c:pt idx="10581">
                  <c:v>44923.707477199074</c:v>
                </c:pt>
                <c:pt idx="10582">
                  <c:v>44923.776147569442</c:v>
                </c:pt>
                <c:pt idx="10583">
                  <c:v>44923.844818703707</c:v>
                </c:pt>
                <c:pt idx="10584">
                  <c:v>44923.913489895836</c:v>
                </c:pt>
                <c:pt idx="10585">
                  <c:v>44923.982160833337</c:v>
                </c:pt>
                <c:pt idx="10586">
                  <c:v>44924.050831701388</c:v>
                </c:pt>
                <c:pt idx="10587">
                  <c:v>44924.119501979163</c:v>
                </c:pt>
                <c:pt idx="10588">
                  <c:v>44924.188172754628</c:v>
                </c:pt>
                <c:pt idx="10589">
                  <c:v>44924.256844062496</c:v>
                </c:pt>
                <c:pt idx="10590">
                  <c:v>44924.325515821758</c:v>
                </c:pt>
                <c:pt idx="10591">
                  <c:v>44924.394187430553</c:v>
                </c:pt>
                <c:pt idx="10592">
                  <c:v>44924.462858495368</c:v>
                </c:pt>
                <c:pt idx="10593">
                  <c:v>44924.531529178239</c:v>
                </c:pt>
                <c:pt idx="10594">
                  <c:v>44924.600199745371</c:v>
                </c:pt>
                <c:pt idx="10595">
                  <c:v>44924.668870381945</c:v>
                </c:pt>
                <c:pt idx="10596">
                  <c:v>44924.737540902781</c:v>
                </c:pt>
                <c:pt idx="10597">
                  <c:v>44924.80621145833</c:v>
                </c:pt>
                <c:pt idx="10598">
                  <c:v>44924.874882766206</c:v>
                </c:pt>
                <c:pt idx="10599">
                  <c:v>44924.943553726851</c:v>
                </c:pt>
                <c:pt idx="10600">
                  <c:v>44925.012224548613</c:v>
                </c:pt>
                <c:pt idx="10601">
                  <c:v>44925.080895150466</c:v>
                </c:pt>
                <c:pt idx="10602">
                  <c:v>44925.149565462962</c:v>
                </c:pt>
                <c:pt idx="10603">
                  <c:v>44925.218236400462</c:v>
                </c:pt>
                <c:pt idx="10604">
                  <c:v>44925.286907638889</c:v>
                </c:pt>
                <c:pt idx="10605">
                  <c:v>44925.355579386574</c:v>
                </c:pt>
                <c:pt idx="10606">
                  <c:v>44925.424250543983</c:v>
                </c:pt>
                <c:pt idx="10607">
                  <c:v>44925.492921319441</c:v>
                </c:pt>
                <c:pt idx="10608">
                  <c:v>44925.561591909725</c:v>
                </c:pt>
                <c:pt idx="10609">
                  <c:v>44925.630262418985</c:v>
                </c:pt>
                <c:pt idx="10610">
                  <c:v>44925.698932997686</c:v>
                </c:pt>
                <c:pt idx="10611">
                  <c:v>44925.767603263892</c:v>
                </c:pt>
                <c:pt idx="10612">
                  <c:v>44925.836274212961</c:v>
                </c:pt>
                <c:pt idx="10613">
                  <c:v>44925.904945347225</c:v>
                </c:pt>
                <c:pt idx="10614">
                  <c:v>44925.973616145835</c:v>
                </c:pt>
                <c:pt idx="10615">
                  <c:v>44926.042286886572</c:v>
                </c:pt>
                <c:pt idx="10616">
                  <c:v>44926.110957118057</c:v>
                </c:pt>
                <c:pt idx="10617">
                  <c:v>44926.179627743055</c:v>
                </c:pt>
                <c:pt idx="10618">
                  <c:v>44926.248298923609</c:v>
                </c:pt>
                <c:pt idx="10619">
                  <c:v>44926.316970486114</c:v>
                </c:pt>
                <c:pt idx="10620">
                  <c:v>44926.385642083333</c:v>
                </c:pt>
                <c:pt idx="10621">
                  <c:v>44926.454313101851</c:v>
                </c:pt>
                <c:pt idx="10622">
                  <c:v>44926.52298371528</c:v>
                </c:pt>
                <c:pt idx="10623">
                  <c:v>44926.591654236108</c:v>
                </c:pt>
                <c:pt idx="10624">
                  <c:v>44926.660324780096</c:v>
                </c:pt>
                <c:pt idx="10625">
                  <c:v>44926.728995277779</c:v>
                </c:pt>
                <c:pt idx="10626">
                  <c:v>44926.797665625003</c:v>
                </c:pt>
                <c:pt idx="10627">
                  <c:v>44926.866336782405</c:v>
                </c:pt>
                <c:pt idx="10628">
                  <c:v>44926.935007719905</c:v>
                </c:pt>
                <c:pt idx="10629">
                  <c:v>44927.00367849537</c:v>
                </c:pt>
                <c:pt idx="10630">
                  <c:v>44927.072349097223</c:v>
                </c:pt>
                <c:pt idx="10631">
                  <c:v>44927.141019212962</c:v>
                </c:pt>
                <c:pt idx="10632">
                  <c:v>44927.209689953706</c:v>
                </c:pt>
                <c:pt idx="10633">
                  <c:v>44927.278361087963</c:v>
                </c:pt>
                <c:pt idx="10634">
                  <c:v>44927.347032754631</c:v>
                </c:pt>
                <c:pt idx="10635">
                  <c:v>44927.415703877312</c:v>
                </c:pt>
                <c:pt idx="10636">
                  <c:v>44927.48437460648</c:v>
                </c:pt>
                <c:pt idx="10637">
                  <c:v>44927.553045081018</c:v>
                </c:pt>
                <c:pt idx="10638">
                  <c:v>44927.621715486108</c:v>
                </c:pt>
                <c:pt idx="10639">
                  <c:v>44927.690385937502</c:v>
                </c:pt>
                <c:pt idx="10640">
                  <c:v>44927.759056145835</c:v>
                </c:pt>
                <c:pt idx="10641">
                  <c:v>44927.827726886571</c:v>
                </c:pt>
                <c:pt idx="10642">
                  <c:v>44927.896397997683</c:v>
                </c:pt>
                <c:pt idx="10643">
                  <c:v>44927.965068680554</c:v>
                </c:pt>
                <c:pt idx="10644">
                  <c:v>44928.033739305552</c:v>
                </c:pt>
                <c:pt idx="10645">
                  <c:v>44928.102409525462</c:v>
                </c:pt>
                <c:pt idx="10646">
                  <c:v>44928.171079988424</c:v>
                </c:pt>
                <c:pt idx="10647">
                  <c:v>44928.239751018518</c:v>
                </c:pt>
                <c:pt idx="10648">
                  <c:v>44928.308422361108</c:v>
                </c:pt>
                <c:pt idx="10649">
                  <c:v>44928.377093923613</c:v>
                </c:pt>
                <c:pt idx="10650">
                  <c:v>44928.445764884258</c:v>
                </c:pt>
                <c:pt idx="10651">
                  <c:v>44928.514435439814</c:v>
                </c:pt>
                <c:pt idx="10652">
                  <c:v>44928.583105914353</c:v>
                </c:pt>
                <c:pt idx="10653">
                  <c:v>44928.651776365739</c:v>
                </c:pt>
                <c:pt idx="10654">
                  <c:v>44928.720446828702</c:v>
                </c:pt>
                <c:pt idx="10655">
                  <c:v>44928.789117002314</c:v>
                </c:pt>
                <c:pt idx="10656">
                  <c:v>44928.857788009256</c:v>
                </c:pt>
                <c:pt idx="10657">
                  <c:v>44928.92645890046</c:v>
                </c:pt>
                <c:pt idx="10658">
                  <c:v>44928.995129618059</c:v>
                </c:pt>
                <c:pt idx="10659">
                  <c:v>44929.063800208336</c:v>
                </c:pt>
                <c:pt idx="10660">
                  <c:v>44929.132470208337</c:v>
                </c:pt>
                <c:pt idx="10661">
                  <c:v>44929.201140798614</c:v>
                </c:pt>
                <c:pt idx="10662">
                  <c:v>44929.269811851853</c:v>
                </c:pt>
                <c:pt idx="10663">
                  <c:v>44929.338483449072</c:v>
                </c:pt>
                <c:pt idx="10664">
                  <c:v>44929.407154606481</c:v>
                </c:pt>
                <c:pt idx="10665">
                  <c:v>44929.475825324073</c:v>
                </c:pt>
                <c:pt idx="10666">
                  <c:v>44929.544495717593</c:v>
                </c:pt>
                <c:pt idx="10667">
                  <c:v>44929.613166030096</c:v>
                </c:pt>
                <c:pt idx="10668">
                  <c:v>44929.681836388889</c:v>
                </c:pt>
                <c:pt idx="10669">
                  <c:v>44929.750506550925</c:v>
                </c:pt>
                <c:pt idx="10670">
                  <c:v>44929.819177094905</c:v>
                </c:pt>
                <c:pt idx="10671">
                  <c:v>44929.887848148152</c:v>
                </c:pt>
                <c:pt idx="10672">
                  <c:v>44929.956518796294</c:v>
                </c:pt>
                <c:pt idx="10673">
                  <c:v>44930.025189328706</c:v>
                </c:pt>
                <c:pt idx="10674">
                  <c:v>44930.093859548608</c:v>
                </c:pt>
                <c:pt idx="10675">
                  <c:v>44930.162529814814</c:v>
                </c:pt>
                <c:pt idx="10676">
                  <c:v>44930.231200682872</c:v>
                </c:pt>
                <c:pt idx="10677">
                  <c:v>44930.299871817129</c:v>
                </c:pt>
                <c:pt idx="10678">
                  <c:v>44930.368543310185</c:v>
                </c:pt>
                <c:pt idx="10679">
                  <c:v>44930.437214201389</c:v>
                </c:pt>
                <c:pt idx="10680">
                  <c:v>44930.505884710648</c:v>
                </c:pt>
                <c:pt idx="10681">
                  <c:v>44930.574555104169</c:v>
                </c:pt>
                <c:pt idx="10682">
                  <c:v>44930.643225439817</c:v>
                </c:pt>
                <c:pt idx="10683">
                  <c:v>44930.711895821762</c:v>
                </c:pt>
                <c:pt idx="10684">
                  <c:v>44930.780565868059</c:v>
                </c:pt>
                <c:pt idx="10685">
                  <c:v>44930.849236724534</c:v>
                </c:pt>
                <c:pt idx="10686">
                  <c:v>44930.917907557872</c:v>
                </c:pt>
                <c:pt idx="10687">
                  <c:v>44930.98657818287</c:v>
                </c:pt>
                <c:pt idx="10688">
                  <c:v>44931.055248726851</c:v>
                </c:pt>
                <c:pt idx="10689">
                  <c:v>44931.123918657409</c:v>
                </c:pt>
                <c:pt idx="10690">
                  <c:v>44931.192589108796</c:v>
                </c:pt>
                <c:pt idx="10691">
                  <c:v>44931.261260092593</c:v>
                </c:pt>
                <c:pt idx="10692">
                  <c:v>44931.329931574073</c:v>
                </c:pt>
                <c:pt idx="10693">
                  <c:v>44931.398602789355</c:v>
                </c:pt>
                <c:pt idx="10694">
                  <c:v>44931.467273483795</c:v>
                </c:pt>
                <c:pt idx="10695">
                  <c:v>44931.535943831019</c:v>
                </c:pt>
                <c:pt idx="10696">
                  <c:v>44931.604614062497</c:v>
                </c:pt>
                <c:pt idx="10697">
                  <c:v>44931.673284363424</c:v>
                </c:pt>
                <c:pt idx="10698">
                  <c:v>44931.741954513891</c:v>
                </c:pt>
                <c:pt idx="10699">
                  <c:v>44931.810624826387</c:v>
                </c:pt>
                <c:pt idx="10700">
                  <c:v>44931.879295810184</c:v>
                </c:pt>
                <c:pt idx="10701">
                  <c:v>44931.947966423613</c:v>
                </c:pt>
                <c:pt idx="10702">
                  <c:v>44932.016636898152</c:v>
                </c:pt>
                <c:pt idx="10703">
                  <c:v>44932.08530712963</c:v>
                </c:pt>
                <c:pt idx="10704">
                  <c:v>44932.153977175927</c:v>
                </c:pt>
                <c:pt idx="10705">
                  <c:v>44932.222647858798</c:v>
                </c:pt>
                <c:pt idx="10706">
                  <c:v>44932.291318807867</c:v>
                </c:pt>
                <c:pt idx="10707">
                  <c:v>44932.359990219906</c:v>
                </c:pt>
                <c:pt idx="10708">
                  <c:v>44932.428661041668</c:v>
                </c:pt>
                <c:pt idx="10709">
                  <c:v>44932.497331493054</c:v>
                </c:pt>
                <c:pt idx="10710">
                  <c:v>44932.566001770836</c:v>
                </c:pt>
                <c:pt idx="10711">
                  <c:v>44932.634671979169</c:v>
                </c:pt>
                <c:pt idx="10712">
                  <c:v>44932.703342256944</c:v>
                </c:pt>
                <c:pt idx="10713">
                  <c:v>44932.772012210648</c:v>
                </c:pt>
                <c:pt idx="10714">
                  <c:v>44932.840682893519</c:v>
                </c:pt>
                <c:pt idx="10715">
                  <c:v>44932.909353680552</c:v>
                </c:pt>
                <c:pt idx="10716">
                  <c:v>44932.978024178243</c:v>
                </c:pt>
                <c:pt idx="10717">
                  <c:v>44933.046694629629</c:v>
                </c:pt>
                <c:pt idx="10718">
                  <c:v>44933.115364513891</c:v>
                </c:pt>
                <c:pt idx="10719">
                  <c:v>44933.184034849539</c:v>
                </c:pt>
                <c:pt idx="10720">
                  <c:v>44933.252705729166</c:v>
                </c:pt>
                <c:pt idx="10721">
                  <c:v>44933.321377037035</c:v>
                </c:pt>
                <c:pt idx="10722">
                  <c:v>44933.390048287038</c:v>
                </c:pt>
                <c:pt idx="10723">
                  <c:v>44933.458718958333</c:v>
                </c:pt>
                <c:pt idx="10724">
                  <c:v>44933.527389247683</c:v>
                </c:pt>
                <c:pt idx="10725">
                  <c:v>44933.596059421296</c:v>
                </c:pt>
                <c:pt idx="10726">
                  <c:v>44933.66472966435</c:v>
                </c:pt>
                <c:pt idx="10727">
                  <c:v>44933.733399803241</c:v>
                </c:pt>
                <c:pt idx="10728">
                  <c:v>44933.802069895835</c:v>
                </c:pt>
                <c:pt idx="10729">
                  <c:v>44933.870740775463</c:v>
                </c:pt>
                <c:pt idx="10730">
                  <c:v>44933.939411354164</c:v>
                </c:pt>
                <c:pt idx="10731">
                  <c:v>44934.008081793982</c:v>
                </c:pt>
                <c:pt idx="10732">
                  <c:v>44934.076752037035</c:v>
                </c:pt>
                <c:pt idx="10733">
                  <c:v>44934.145421886577</c:v>
                </c:pt>
                <c:pt idx="10734">
                  <c:v>44934.214092372684</c:v>
                </c:pt>
                <c:pt idx="10735">
                  <c:v>44934.28276318287</c:v>
                </c:pt>
                <c:pt idx="10736">
                  <c:v>44934.351434525466</c:v>
                </c:pt>
                <c:pt idx="10737">
                  <c:v>44934.4201053125</c:v>
                </c:pt>
                <c:pt idx="10738">
                  <c:v>44934.488775706021</c:v>
                </c:pt>
                <c:pt idx="10739">
                  <c:v>44934.557445868057</c:v>
                </c:pt>
                <c:pt idx="10740">
                  <c:v>44934.62611597222</c:v>
                </c:pt>
                <c:pt idx="10741">
                  <c:v>44934.694786122687</c:v>
                </c:pt>
                <c:pt idx="10742">
                  <c:v>44934.763456006942</c:v>
                </c:pt>
                <c:pt idx="10743">
                  <c:v>44934.832126493056</c:v>
                </c:pt>
                <c:pt idx="10744">
                  <c:v>44934.900797256945</c:v>
                </c:pt>
                <c:pt idx="10745">
                  <c:v>44934.96946763889</c:v>
                </c:pt>
                <c:pt idx="10746">
                  <c:v>44935.038137962962</c:v>
                </c:pt>
                <c:pt idx="10747">
                  <c:v>44935.106807835647</c:v>
                </c:pt>
                <c:pt idx="10748">
                  <c:v>44935.175478020836</c:v>
                </c:pt>
                <c:pt idx="10749">
                  <c:v>44935.244148784725</c:v>
                </c:pt>
                <c:pt idx="10750">
                  <c:v>44935.312819884261</c:v>
                </c:pt>
                <c:pt idx="10751">
                  <c:v>44935.381491111111</c:v>
                </c:pt>
                <c:pt idx="10752">
                  <c:v>44935.450161747685</c:v>
                </c:pt>
                <c:pt idx="10753">
                  <c:v>44935.518831979163</c:v>
                </c:pt>
                <c:pt idx="10754">
                  <c:v>44935.587502118055</c:v>
                </c:pt>
                <c:pt idx="10755">
                  <c:v>44935.656172268522</c:v>
                </c:pt>
                <c:pt idx="10756">
                  <c:v>44935.72484239583</c:v>
                </c:pt>
                <c:pt idx="10757">
                  <c:v>44935.793512291668</c:v>
                </c:pt>
                <c:pt idx="10758">
                  <c:v>44935.862183032405</c:v>
                </c:pt>
                <c:pt idx="10759">
                  <c:v>44935.930853576392</c:v>
                </c:pt>
                <c:pt idx="10760">
                  <c:v>44935.999523981482</c:v>
                </c:pt>
                <c:pt idx="10761">
                  <c:v>44936.068194224536</c:v>
                </c:pt>
                <c:pt idx="10762">
                  <c:v>44936.13686392361</c:v>
                </c:pt>
                <c:pt idx="10763">
                  <c:v>44936.205534224537</c:v>
                </c:pt>
                <c:pt idx="10764">
                  <c:v>44936.274204965281</c:v>
                </c:pt>
                <c:pt idx="10765">
                  <c:v>44936.342876238428</c:v>
                </c:pt>
                <c:pt idx="10766">
                  <c:v>44936.411547037038</c:v>
                </c:pt>
                <c:pt idx="10767">
                  <c:v>44936.480217395831</c:v>
                </c:pt>
                <c:pt idx="10768">
                  <c:v>44936.54888746528</c:v>
                </c:pt>
                <c:pt idx="10769">
                  <c:v>44936.617557465281</c:v>
                </c:pt>
                <c:pt idx="10770">
                  <c:v>44936.686227523147</c:v>
                </c:pt>
                <c:pt idx="10771">
                  <c:v>44936.75489733796</c:v>
                </c:pt>
                <c:pt idx="10772">
                  <c:v>44936.823567627318</c:v>
                </c:pt>
                <c:pt idx="10773">
                  <c:v>44936.892238356479</c:v>
                </c:pt>
                <c:pt idx="10774">
                  <c:v>44936.960908657406</c:v>
                </c:pt>
                <c:pt idx="10775">
                  <c:v>44937.029578877315</c:v>
                </c:pt>
                <c:pt idx="10776">
                  <c:v>44937.098248738424</c:v>
                </c:pt>
                <c:pt idx="10777">
                  <c:v>44937.166918750001</c:v>
                </c:pt>
                <c:pt idx="10778">
                  <c:v>44937.235589351854</c:v>
                </c:pt>
                <c:pt idx="10779">
                  <c:v>44937.304260231482</c:v>
                </c:pt>
                <c:pt idx="10780">
                  <c:v>44937.372931400459</c:v>
                </c:pt>
                <c:pt idx="10781">
                  <c:v>44937.441601979168</c:v>
                </c:pt>
                <c:pt idx="10782">
                  <c:v>44937.51027215278</c:v>
                </c:pt>
                <c:pt idx="10783">
                  <c:v>44937.578942233798</c:v>
                </c:pt>
                <c:pt idx="10784">
                  <c:v>44937.64761226852</c:v>
                </c:pt>
                <c:pt idx="10785">
                  <c:v>44937.716282337962</c:v>
                </c:pt>
                <c:pt idx="10786">
                  <c:v>44937.784952083333</c:v>
                </c:pt>
                <c:pt idx="10787">
                  <c:v>44937.853622662034</c:v>
                </c:pt>
                <c:pt idx="10788">
                  <c:v>44937.922293159725</c:v>
                </c:pt>
                <c:pt idx="10789">
                  <c:v>44937.990963483797</c:v>
                </c:pt>
                <c:pt idx="10790">
                  <c:v>44938.05963369213</c:v>
                </c:pt>
                <c:pt idx="10791">
                  <c:v>44938.128303287034</c:v>
                </c:pt>
                <c:pt idx="10792">
                  <c:v>44938.196973449078</c:v>
                </c:pt>
                <c:pt idx="10793">
                  <c:v>44938.265644120373</c:v>
                </c:pt>
                <c:pt idx="10794">
                  <c:v>44938.33431528935</c:v>
                </c:pt>
                <c:pt idx="10795">
                  <c:v>44938.402986122688</c:v>
                </c:pt>
                <c:pt idx="10796">
                  <c:v>44938.471656469905</c:v>
                </c:pt>
                <c:pt idx="10797">
                  <c:v>44938.540326469905</c:v>
                </c:pt>
                <c:pt idx="10798">
                  <c:v>44938.608996377312</c:v>
                </c:pt>
                <c:pt idx="10799">
                  <c:v>44938.677666342592</c:v>
                </c:pt>
                <c:pt idx="10800">
                  <c:v>44938.746336122684</c:v>
                </c:pt>
                <c:pt idx="10801">
                  <c:v>44938.815006192126</c:v>
                </c:pt>
                <c:pt idx="10802">
                  <c:v>44938.883676863428</c:v>
                </c:pt>
                <c:pt idx="10803">
                  <c:v>44938.952347118058</c:v>
                </c:pt>
                <c:pt idx="10804">
                  <c:v>44939.021017245374</c:v>
                </c:pt>
                <c:pt idx="10805">
                  <c:v>44939.089687106483</c:v>
                </c:pt>
                <c:pt idx="10806">
                  <c:v>44939.158356898151</c:v>
                </c:pt>
                <c:pt idx="10807">
                  <c:v>44939.227027314817</c:v>
                </c:pt>
                <c:pt idx="10808">
                  <c:v>44939.295697986112</c:v>
                </c:pt>
                <c:pt idx="10809">
                  <c:v>44939.364369062503</c:v>
                </c:pt>
                <c:pt idx="10810">
                  <c:v>44939.433039560186</c:v>
                </c:pt>
                <c:pt idx="10811">
                  <c:v>44939.501709652781</c:v>
                </c:pt>
                <c:pt idx="10812">
                  <c:v>44939.570379629629</c:v>
                </c:pt>
                <c:pt idx="10813">
                  <c:v>44939.639049537036</c:v>
                </c:pt>
                <c:pt idx="10814">
                  <c:v>44939.707719502316</c:v>
                </c:pt>
                <c:pt idx="10815">
                  <c:v>44939.776389131941</c:v>
                </c:pt>
                <c:pt idx="10816">
                  <c:v>44939.845059513886</c:v>
                </c:pt>
                <c:pt idx="10817">
                  <c:v>44939.913729965279</c:v>
                </c:pt>
                <c:pt idx="10818">
                  <c:v>44939.98240015046</c:v>
                </c:pt>
                <c:pt idx="10819">
                  <c:v>44940.051070277776</c:v>
                </c:pt>
                <c:pt idx="10820">
                  <c:v>44940.119739814814</c:v>
                </c:pt>
                <c:pt idx="10821">
                  <c:v>44940.18840983796</c:v>
                </c:pt>
                <c:pt idx="10822">
                  <c:v>44940.257080405092</c:v>
                </c:pt>
                <c:pt idx="10823">
                  <c:v>44940.32575142361</c:v>
                </c:pt>
                <c:pt idx="10824">
                  <c:v>44940.394422280093</c:v>
                </c:pt>
                <c:pt idx="10825">
                  <c:v>44940.463092592596</c:v>
                </c:pt>
                <c:pt idx="10826">
                  <c:v>44940.531762534723</c:v>
                </c:pt>
                <c:pt idx="10827">
                  <c:v>44940.600432361112</c:v>
                </c:pt>
                <c:pt idx="10828">
                  <c:v>44940.669102256943</c:v>
                </c:pt>
                <c:pt idx="10829">
                  <c:v>44940.737772025466</c:v>
                </c:pt>
                <c:pt idx="10830">
                  <c:v>44940.806441840279</c:v>
                </c:pt>
                <c:pt idx="10831">
                  <c:v>44940.875112407404</c:v>
                </c:pt>
                <c:pt idx="10832">
                  <c:v>44940.943782627313</c:v>
                </c:pt>
                <c:pt idx="10833">
                  <c:v>44941.012452696756</c:v>
                </c:pt>
                <c:pt idx="10834">
                  <c:v>44941.081122557873</c:v>
                </c:pt>
                <c:pt idx="10835">
                  <c:v>44941.149792129632</c:v>
                </c:pt>
                <c:pt idx="10836">
                  <c:v>44941.218462314813</c:v>
                </c:pt>
                <c:pt idx="10837">
                  <c:v>44941.287132812497</c:v>
                </c:pt>
                <c:pt idx="10838">
                  <c:v>44941.35580380787</c:v>
                </c:pt>
                <c:pt idx="10839">
                  <c:v>44941.424474224536</c:v>
                </c:pt>
                <c:pt idx="10840">
                  <c:v>44941.493144259257</c:v>
                </c:pt>
                <c:pt idx="10841">
                  <c:v>44941.561814097222</c:v>
                </c:pt>
                <c:pt idx="10842">
                  <c:v>44941.630483865738</c:v>
                </c:pt>
                <c:pt idx="10843">
                  <c:v>44941.699153703703</c:v>
                </c:pt>
                <c:pt idx="10844">
                  <c:v>44941.767823229166</c:v>
                </c:pt>
                <c:pt idx="10845">
                  <c:v>44941.836493437499</c:v>
                </c:pt>
                <c:pt idx="10846">
                  <c:v>44941.905163831019</c:v>
                </c:pt>
                <c:pt idx="10847">
                  <c:v>44941.973833877317</c:v>
                </c:pt>
                <c:pt idx="10848">
                  <c:v>44942.042503877317</c:v>
                </c:pt>
                <c:pt idx="10849">
                  <c:v>44942.111173368059</c:v>
                </c:pt>
                <c:pt idx="10850">
                  <c:v>44942.179843252314</c:v>
                </c:pt>
                <c:pt idx="10851">
                  <c:v>44942.248513680555</c:v>
                </c:pt>
                <c:pt idx="10852">
                  <c:v>44942.317184502317</c:v>
                </c:pt>
                <c:pt idx="10853">
                  <c:v>44942.3858553588</c:v>
                </c:pt>
                <c:pt idx="10854">
                  <c:v>44942.454525636575</c:v>
                </c:pt>
                <c:pt idx="10855">
                  <c:v>44942.523195497684</c:v>
                </c:pt>
                <c:pt idx="10856">
                  <c:v>44942.591865277776</c:v>
                </c:pt>
                <c:pt idx="10857">
                  <c:v>44942.66053508102</c:v>
                </c:pt>
                <c:pt idx="10858">
                  <c:v>44942.72920483796</c:v>
                </c:pt>
                <c:pt idx="10859">
                  <c:v>44942.797874432872</c:v>
                </c:pt>
                <c:pt idx="10860">
                  <c:v>44942.866544861114</c:v>
                </c:pt>
                <c:pt idx="10861">
                  <c:v>44942.935215046295</c:v>
                </c:pt>
                <c:pt idx="10862">
                  <c:v>44943.003885081016</c:v>
                </c:pt>
                <c:pt idx="10863">
                  <c:v>44943.072554930557</c:v>
                </c:pt>
                <c:pt idx="10864">
                  <c:v>44943.141224305553</c:v>
                </c:pt>
                <c:pt idx="10865">
                  <c:v>44943.20989431713</c:v>
                </c:pt>
                <c:pt idx="10866">
                  <c:v>44943.278564699074</c:v>
                </c:pt>
                <c:pt idx="10867">
                  <c:v>44943.347235613423</c:v>
                </c:pt>
                <c:pt idx="10868">
                  <c:v>44943.415906006943</c:v>
                </c:pt>
                <c:pt idx="10869">
                  <c:v>44943.484575983799</c:v>
                </c:pt>
                <c:pt idx="10870">
                  <c:v>44943.553245717594</c:v>
                </c:pt>
                <c:pt idx="10871">
                  <c:v>44943.621915370371</c:v>
                </c:pt>
                <c:pt idx="10872">
                  <c:v>44943.69058509259</c:v>
                </c:pt>
                <c:pt idx="10873">
                  <c:v>44943.759254537035</c:v>
                </c:pt>
                <c:pt idx="10874">
                  <c:v>44943.827924548612</c:v>
                </c:pt>
                <c:pt idx="10875">
                  <c:v>44943.896594907405</c:v>
                </c:pt>
                <c:pt idx="10876">
                  <c:v>44943.965264849539</c:v>
                </c:pt>
                <c:pt idx="10877">
                  <c:v>44944.033934733794</c:v>
                </c:pt>
                <c:pt idx="10878">
                  <c:v>44944.10260421296</c:v>
                </c:pt>
                <c:pt idx="10879">
                  <c:v>44944.17127392361</c:v>
                </c:pt>
                <c:pt idx="10880">
                  <c:v>44944.239944212961</c:v>
                </c:pt>
                <c:pt idx="10881">
                  <c:v>44944.308614814814</c:v>
                </c:pt>
                <c:pt idx="10882">
                  <c:v>44944.377285636576</c:v>
                </c:pt>
                <c:pt idx="10883">
                  <c:v>44944.445955856485</c:v>
                </c:pt>
                <c:pt idx="10884">
                  <c:v>44944.514625671298</c:v>
                </c:pt>
                <c:pt idx="10885">
                  <c:v>44944.583295393517</c:v>
                </c:pt>
                <c:pt idx="10886">
                  <c:v>44944.651965104167</c:v>
                </c:pt>
                <c:pt idx="10887">
                  <c:v>44944.720634826386</c:v>
                </c:pt>
                <c:pt idx="10888">
                  <c:v>44944.789304247686</c:v>
                </c:pt>
                <c:pt idx="10889">
                  <c:v>44944.857974513892</c:v>
                </c:pt>
                <c:pt idx="10890">
                  <c:v>44944.926644664352</c:v>
                </c:pt>
                <c:pt idx="10891">
                  <c:v>44944.995314641201</c:v>
                </c:pt>
                <c:pt idx="10892">
                  <c:v>44945.063984490742</c:v>
                </c:pt>
                <c:pt idx="10893">
                  <c:v>44945.132653749999</c:v>
                </c:pt>
                <c:pt idx="10894">
                  <c:v>44945.201323587964</c:v>
                </c:pt>
                <c:pt idx="10895">
                  <c:v>44945.26999390046</c:v>
                </c:pt>
                <c:pt idx="10896">
                  <c:v>44945.338664756942</c:v>
                </c:pt>
                <c:pt idx="10897">
                  <c:v>44945.407335173608</c:v>
                </c:pt>
                <c:pt idx="10898">
                  <c:v>44945.476005150464</c:v>
                </c:pt>
                <c:pt idx="10899">
                  <c:v>44945.544674803241</c:v>
                </c:pt>
                <c:pt idx="10900">
                  <c:v>44945.613344363424</c:v>
                </c:pt>
                <c:pt idx="10901">
                  <c:v>44945.682013993057</c:v>
                </c:pt>
                <c:pt idx="10902">
                  <c:v>44945.75068341435</c:v>
                </c:pt>
                <c:pt idx="10903">
                  <c:v>44945.819353206018</c:v>
                </c:pt>
                <c:pt idx="10904">
                  <c:v>44945.888023530089</c:v>
                </c:pt>
                <c:pt idx="10905">
                  <c:v>44945.956693425927</c:v>
                </c:pt>
                <c:pt idx="10906">
                  <c:v>44946.025363217595</c:v>
                </c:pt>
                <c:pt idx="10907">
                  <c:v>44946.094032696761</c:v>
                </c:pt>
                <c:pt idx="10908">
                  <c:v>44946.162702222224</c:v>
                </c:pt>
                <c:pt idx="10909">
                  <c:v>44946.231372361108</c:v>
                </c:pt>
                <c:pt idx="10910">
                  <c:v>44946.300042754629</c:v>
                </c:pt>
                <c:pt idx="10911">
                  <c:v>44946.368713506941</c:v>
                </c:pt>
                <c:pt idx="10912">
                  <c:v>44946.437383657409</c:v>
                </c:pt>
                <c:pt idx="10913">
                  <c:v>44946.506053425925</c:v>
                </c:pt>
                <c:pt idx="10914">
                  <c:v>44946.574723078702</c:v>
                </c:pt>
                <c:pt idx="10915">
                  <c:v>44946.643392673614</c:v>
                </c:pt>
                <c:pt idx="10916">
                  <c:v>44946.712062326391</c:v>
                </c:pt>
                <c:pt idx="10917">
                  <c:v>44946.780731631945</c:v>
                </c:pt>
                <c:pt idx="10918">
                  <c:v>44946.849401736108</c:v>
                </c:pt>
                <c:pt idx="10919">
                  <c:v>44946.918071840279</c:v>
                </c:pt>
                <c:pt idx="10920">
                  <c:v>44946.98674172454</c:v>
                </c:pt>
                <c:pt idx="10921">
                  <c:v>44947.055411527777</c:v>
                </c:pt>
                <c:pt idx="10922">
                  <c:v>44947.124080717593</c:v>
                </c:pt>
                <c:pt idx="10923">
                  <c:v>44947.192750451388</c:v>
                </c:pt>
                <c:pt idx="10924">
                  <c:v>44947.261420694442</c:v>
                </c:pt>
                <c:pt idx="10925">
                  <c:v>44947.330091435186</c:v>
                </c:pt>
                <c:pt idx="10926">
                  <c:v>44947.398761921293</c:v>
                </c:pt>
                <c:pt idx="10927">
                  <c:v>44947.467431874997</c:v>
                </c:pt>
                <c:pt idx="10928">
                  <c:v>44947.536101481484</c:v>
                </c:pt>
                <c:pt idx="10929">
                  <c:v>44947.604770972219</c:v>
                </c:pt>
                <c:pt idx="10930">
                  <c:v>44947.673440543978</c:v>
                </c:pt>
                <c:pt idx="10931">
                  <c:v>44947.742109953702</c:v>
                </c:pt>
                <c:pt idx="10932">
                  <c:v>44947.810779525462</c:v>
                </c:pt>
                <c:pt idx="10933">
                  <c:v>44947.879449780092</c:v>
                </c:pt>
                <c:pt idx="10934">
                  <c:v>44947.948119652778</c:v>
                </c:pt>
                <c:pt idx="10935">
                  <c:v>44948.016789398149</c:v>
                </c:pt>
                <c:pt idx="10936">
                  <c:v>44948.085458888891</c:v>
                </c:pt>
                <c:pt idx="10937">
                  <c:v>44948.154128206021</c:v>
                </c:pt>
                <c:pt idx="10938">
                  <c:v>44948.222798148148</c:v>
                </c:pt>
                <c:pt idx="10939">
                  <c:v>44948.291468368057</c:v>
                </c:pt>
                <c:pt idx="10940">
                  <c:v>44948.360139039352</c:v>
                </c:pt>
                <c:pt idx="10941">
                  <c:v>44948.428809131947</c:v>
                </c:pt>
                <c:pt idx="10942">
                  <c:v>44948.49747884259</c:v>
                </c:pt>
                <c:pt idx="10943">
                  <c:v>44948.566148391204</c:v>
                </c:pt>
                <c:pt idx="10944">
                  <c:v>44948.63481787037</c:v>
                </c:pt>
                <c:pt idx="10945">
                  <c:v>44948.703487407409</c:v>
                </c:pt>
                <c:pt idx="10946">
                  <c:v>44948.772156620369</c:v>
                </c:pt>
                <c:pt idx="10947">
                  <c:v>44948.840826562497</c:v>
                </c:pt>
                <c:pt idx="10948">
                  <c:v>44948.909496631946</c:v>
                </c:pt>
                <c:pt idx="10949">
                  <c:v>44948.978166388886</c:v>
                </c:pt>
                <c:pt idx="10950">
                  <c:v>44949.046836099536</c:v>
                </c:pt>
                <c:pt idx="10951">
                  <c:v>44949.115505254631</c:v>
                </c:pt>
                <c:pt idx="10952">
                  <c:v>44949.184174849535</c:v>
                </c:pt>
                <c:pt idx="10953">
                  <c:v>44949.252845000003</c:v>
                </c:pt>
                <c:pt idx="10954">
                  <c:v>44949.321515567128</c:v>
                </c:pt>
                <c:pt idx="10955">
                  <c:v>44949.390186076387</c:v>
                </c:pt>
                <c:pt idx="10956">
                  <c:v>44949.458856018522</c:v>
                </c:pt>
                <c:pt idx="10957">
                  <c:v>44949.527525567129</c:v>
                </c:pt>
                <c:pt idx="10958">
                  <c:v>44949.596195011574</c:v>
                </c:pt>
                <c:pt idx="10959">
                  <c:v>44949.664864513892</c:v>
                </c:pt>
                <c:pt idx="10960">
                  <c:v>44949.733533923609</c:v>
                </c:pt>
                <c:pt idx="10961">
                  <c:v>44949.802203263891</c:v>
                </c:pt>
                <c:pt idx="10962">
                  <c:v>44949.870873414351</c:v>
                </c:pt>
                <c:pt idx="10963">
                  <c:v>44949.939543263892</c:v>
                </c:pt>
                <c:pt idx="10964">
                  <c:v>44950.008212962966</c:v>
                </c:pt>
                <c:pt idx="10965">
                  <c:v>44950.076882476853</c:v>
                </c:pt>
                <c:pt idx="10966">
                  <c:v>44950.145551585651</c:v>
                </c:pt>
                <c:pt idx="10967">
                  <c:v>44950.214221319446</c:v>
                </c:pt>
                <c:pt idx="10968">
                  <c:v>44950.282891400464</c:v>
                </c:pt>
                <c:pt idx="10969">
                  <c:v>44950.351562002317</c:v>
                </c:pt>
                <c:pt idx="10970">
                  <c:v>44950.420232048615</c:v>
                </c:pt>
                <c:pt idx="10971">
                  <c:v>44950.488901701392</c:v>
                </c:pt>
                <c:pt idx="10972">
                  <c:v>44950.557571134261</c:v>
                </c:pt>
                <c:pt idx="10973">
                  <c:v>44950.626240486112</c:v>
                </c:pt>
                <c:pt idx="10974">
                  <c:v>44950.694909907405</c:v>
                </c:pt>
                <c:pt idx="10975">
                  <c:v>44950.763579050923</c:v>
                </c:pt>
                <c:pt idx="10976">
                  <c:v>44950.832248796294</c:v>
                </c:pt>
                <c:pt idx="10977">
                  <c:v>44950.900918819447</c:v>
                </c:pt>
                <c:pt idx="10978">
                  <c:v>44950.969588460648</c:v>
                </c:pt>
                <c:pt idx="10979">
                  <c:v>44951.038258043984</c:v>
                </c:pt>
                <c:pt idx="10980">
                  <c:v>44951.106927175926</c:v>
                </c:pt>
                <c:pt idx="10981">
                  <c:v>44951.175596620371</c:v>
                </c:pt>
                <c:pt idx="10982">
                  <c:v>44951.244266631948</c:v>
                </c:pt>
                <c:pt idx="10983">
                  <c:v>44951.31293699074</c:v>
                </c:pt>
                <c:pt idx="10984">
                  <c:v>44951.381607476855</c:v>
                </c:pt>
                <c:pt idx="10985">
                  <c:v>44951.450277372685</c:v>
                </c:pt>
                <c:pt idx="10986">
                  <c:v>44951.518946851851</c:v>
                </c:pt>
                <c:pt idx="10987">
                  <c:v>44951.587616249999</c:v>
                </c:pt>
                <c:pt idx="10988">
                  <c:v>44951.656285659723</c:v>
                </c:pt>
                <c:pt idx="10989">
                  <c:v>44951.724955034719</c:v>
                </c:pt>
                <c:pt idx="10990">
                  <c:v>44951.793624189813</c:v>
                </c:pt>
                <c:pt idx="10991">
                  <c:v>44951.862294178238</c:v>
                </c:pt>
                <c:pt idx="10992">
                  <c:v>44951.930963981482</c:v>
                </c:pt>
                <c:pt idx="10993">
                  <c:v>44951.999633645835</c:v>
                </c:pt>
                <c:pt idx="10994">
                  <c:v>44952.068303148146</c:v>
                </c:pt>
                <c:pt idx="10995">
                  <c:v>44952.136972094908</c:v>
                </c:pt>
                <c:pt idx="10996">
                  <c:v>44952.205641655091</c:v>
                </c:pt>
                <c:pt idx="10997">
                  <c:v>44952.274311631947</c:v>
                </c:pt>
                <c:pt idx="10998">
                  <c:v>44952.342982164351</c:v>
                </c:pt>
                <c:pt idx="10999">
                  <c:v>44952.411652210649</c:v>
                </c:pt>
                <c:pt idx="11000">
                  <c:v>44952.480321817129</c:v>
                </c:pt>
                <c:pt idx="11001">
                  <c:v>44952.548991145835</c:v>
                </c:pt>
                <c:pt idx="11002">
                  <c:v>44952.617660393516</c:v>
                </c:pt>
                <c:pt idx="11003">
                  <c:v>44952.68632969907</c:v>
                </c:pt>
                <c:pt idx="11004">
                  <c:v>44952.754998773147</c:v>
                </c:pt>
                <c:pt idx="11005">
                  <c:v>44952.823668310186</c:v>
                </c:pt>
                <c:pt idx="11006">
                  <c:v>44952.892338287034</c:v>
                </c:pt>
                <c:pt idx="11007">
                  <c:v>44952.961007835649</c:v>
                </c:pt>
                <c:pt idx="11008">
                  <c:v>44953.029677303239</c:v>
                </c:pt>
                <c:pt idx="11009">
                  <c:v>44953.098346423612</c:v>
                </c:pt>
                <c:pt idx="11010">
                  <c:v>44953.167015671293</c:v>
                </c:pt>
                <c:pt idx="11011">
                  <c:v>44953.235685520835</c:v>
                </c:pt>
                <c:pt idx="11012">
                  <c:v>44953.304355659726</c:v>
                </c:pt>
                <c:pt idx="11013">
                  <c:v>44953.373026064815</c:v>
                </c:pt>
                <c:pt idx="11014">
                  <c:v>44953.441695891204</c:v>
                </c:pt>
                <c:pt idx="11015">
                  <c:v>44953.510365312497</c:v>
                </c:pt>
                <c:pt idx="11016">
                  <c:v>44953.579034641203</c:v>
                </c:pt>
                <c:pt idx="11017">
                  <c:v>44953.647703923612</c:v>
                </c:pt>
                <c:pt idx="11018">
                  <c:v>44953.716373240743</c:v>
                </c:pt>
                <c:pt idx="11019">
                  <c:v>44953.785042233794</c:v>
                </c:pt>
                <c:pt idx="11020">
                  <c:v>44953.853712048614</c:v>
                </c:pt>
                <c:pt idx="11021">
                  <c:v>44953.922381793978</c:v>
                </c:pt>
                <c:pt idx="11022">
                  <c:v>44953.991051365738</c:v>
                </c:pt>
                <c:pt idx="11023">
                  <c:v>44954.059720821759</c:v>
                </c:pt>
                <c:pt idx="11024">
                  <c:v>44954.128389664351</c:v>
                </c:pt>
                <c:pt idx="11025">
                  <c:v>44954.197059074075</c:v>
                </c:pt>
                <c:pt idx="11026">
                  <c:v>44954.265728981482</c:v>
                </c:pt>
                <c:pt idx="11027">
                  <c:v>44954.334399398147</c:v>
                </c:pt>
                <c:pt idx="11028">
                  <c:v>44954.403069479165</c:v>
                </c:pt>
                <c:pt idx="11029">
                  <c:v>44954.471739062501</c:v>
                </c:pt>
                <c:pt idx="11030">
                  <c:v>44954.540408310182</c:v>
                </c:pt>
                <c:pt idx="11031">
                  <c:v>44954.609077465277</c:v>
                </c:pt>
                <c:pt idx="11032">
                  <c:v>44954.677746678244</c:v>
                </c:pt>
                <c:pt idx="11033">
                  <c:v>44954.746415706017</c:v>
                </c:pt>
                <c:pt idx="11034">
                  <c:v>44954.815085011571</c:v>
                </c:pt>
                <c:pt idx="11035">
                  <c:v>44954.883754918985</c:v>
                </c:pt>
                <c:pt idx="11036">
                  <c:v>44954.952424421295</c:v>
                </c:pt>
                <c:pt idx="11037">
                  <c:v>44955.021093796298</c:v>
                </c:pt>
                <c:pt idx="11038">
                  <c:v>44955.089762905096</c:v>
                </c:pt>
                <c:pt idx="11039">
                  <c:v>44955.158431944445</c:v>
                </c:pt>
                <c:pt idx="11040">
                  <c:v>44955.227101585646</c:v>
                </c:pt>
                <c:pt idx="11041">
                  <c:v>44955.295771504629</c:v>
                </c:pt>
                <c:pt idx="11042">
                  <c:v>44955.3644418287</c:v>
                </c:pt>
                <c:pt idx="11043">
                  <c:v>44955.433111574072</c:v>
                </c:pt>
                <c:pt idx="11044">
                  <c:v>44955.501780914354</c:v>
                </c:pt>
                <c:pt idx="11045">
                  <c:v>44955.57045013889</c:v>
                </c:pt>
                <c:pt idx="11046">
                  <c:v>44955.639119282409</c:v>
                </c:pt>
                <c:pt idx="11047">
                  <c:v>44955.707788483793</c:v>
                </c:pt>
                <c:pt idx="11048">
                  <c:v>44955.776457361113</c:v>
                </c:pt>
                <c:pt idx="11049">
                  <c:v>44955.845126990738</c:v>
                </c:pt>
                <c:pt idx="11050">
                  <c:v>44955.913796678244</c:v>
                </c:pt>
                <c:pt idx="11051">
                  <c:v>44955.982466122688</c:v>
                </c:pt>
                <c:pt idx="11052">
                  <c:v>44956.051135486108</c:v>
                </c:pt>
                <c:pt idx="11053">
                  <c:v>44956.119804259259</c:v>
                </c:pt>
                <c:pt idx="11054">
                  <c:v>44956.188473530092</c:v>
                </c:pt>
                <c:pt idx="11055">
                  <c:v>44956.257143333336</c:v>
                </c:pt>
                <c:pt idx="11056">
                  <c:v>44956.325813599535</c:v>
                </c:pt>
                <c:pt idx="11057">
                  <c:v>44956.394483715281</c:v>
                </c:pt>
                <c:pt idx="11058">
                  <c:v>44956.463153263889</c:v>
                </c:pt>
                <c:pt idx="11059">
                  <c:v>44956.531822453704</c:v>
                </c:pt>
                <c:pt idx="11060">
                  <c:v>44956.600491527781</c:v>
                </c:pt>
                <c:pt idx="11061">
                  <c:v>44956.669160659723</c:v>
                </c:pt>
                <c:pt idx="11062">
                  <c:v>44956.737829675927</c:v>
                </c:pt>
                <c:pt idx="11063">
                  <c:v>44956.806498738428</c:v>
                </c:pt>
                <c:pt idx="11064">
                  <c:v>44956.875168541665</c:v>
                </c:pt>
                <c:pt idx="11065">
                  <c:v>44956.943838009262</c:v>
                </c:pt>
                <c:pt idx="11066">
                  <c:v>44957.01250733796</c:v>
                </c:pt>
                <c:pt idx="11067">
                  <c:v>44957.081176446758</c:v>
                </c:pt>
                <c:pt idx="11068">
                  <c:v>44957.149845254629</c:v>
                </c:pt>
                <c:pt idx="11069">
                  <c:v>44957.218514687498</c:v>
                </c:pt>
                <c:pt idx="11070">
                  <c:v>44957.287184432869</c:v>
                </c:pt>
                <c:pt idx="11071">
                  <c:v>44957.355854675923</c:v>
                </c:pt>
                <c:pt idx="11072">
                  <c:v>44957.424524340277</c:v>
                </c:pt>
                <c:pt idx="11073">
                  <c:v>44957.493193622686</c:v>
                </c:pt>
                <c:pt idx="11074">
                  <c:v>44957.561862708331</c:v>
                </c:pt>
                <c:pt idx="11075">
                  <c:v>44957.630531724535</c:v>
                </c:pt>
                <c:pt idx="11076">
                  <c:v>44957.699200810188</c:v>
                </c:pt>
                <c:pt idx="11077">
                  <c:v>44957.767869583331</c:v>
                </c:pt>
                <c:pt idx="11078">
                  <c:v>44957.836539027776</c:v>
                </c:pt>
                <c:pt idx="11079">
                  <c:v>44957.905208680553</c:v>
                </c:pt>
                <c:pt idx="11080">
                  <c:v>44957.973877974538</c:v>
                </c:pt>
                <c:pt idx="11081">
                  <c:v>44958.04254722222</c:v>
                </c:pt>
                <c:pt idx="11082">
                  <c:v>44958.111215960649</c:v>
                </c:pt>
                <c:pt idx="11083">
                  <c:v>44958.179886157406</c:v>
                </c:pt>
                <c:pt idx="11084">
                  <c:v>44958.248557604165</c:v>
                </c:pt>
                <c:pt idx="11085">
                  <c:v>44958.317229432869</c:v>
                </c:pt>
                <c:pt idx="11086">
                  <c:v>44958.385901307869</c:v>
                </c:pt>
                <c:pt idx="11087">
                  <c:v>44958.454572592593</c:v>
                </c:pt>
                <c:pt idx="11088">
                  <c:v>44958.52324347222</c:v>
                </c:pt>
                <c:pt idx="11089">
                  <c:v>44958.591914259261</c:v>
                </c:pt>
                <c:pt idx="11090">
                  <c:v>44958.660585081016</c:v>
                </c:pt>
                <c:pt idx="11091">
                  <c:v>44958.729255844904</c:v>
                </c:pt>
                <c:pt idx="11092">
                  <c:v>44958.797926458334</c:v>
                </c:pt>
                <c:pt idx="11093">
                  <c:v>44958.866597893517</c:v>
                </c:pt>
                <c:pt idx="11094">
                  <c:v>44958.935269085647</c:v>
                </c:pt>
                <c:pt idx="11095">
                  <c:v>44959.003940138886</c:v>
                </c:pt>
                <c:pt idx="11096">
                  <c:v>44959.072611006944</c:v>
                </c:pt>
                <c:pt idx="11097">
                  <c:v>44959.141281400465</c:v>
                </c:pt>
                <c:pt idx="11098">
                  <c:v>44959.209952418983</c:v>
                </c:pt>
                <c:pt idx="11099">
                  <c:v>44959.27862380787</c:v>
                </c:pt>
                <c:pt idx="11100">
                  <c:v>44959.347295740743</c:v>
                </c:pt>
                <c:pt idx="11101">
                  <c:v>44959.415967152781</c:v>
                </c:pt>
                <c:pt idx="11102">
                  <c:v>44959.484638148147</c:v>
                </c:pt>
                <c:pt idx="11103">
                  <c:v>44959.553308888891</c:v>
                </c:pt>
                <c:pt idx="11104">
                  <c:v>44959.621979560186</c:v>
                </c:pt>
                <c:pt idx="11105">
                  <c:v>44959.690650289354</c:v>
                </c:pt>
                <c:pt idx="11106">
                  <c:v>44959.759320752317</c:v>
                </c:pt>
                <c:pt idx="11107">
                  <c:v>44959.827991770835</c:v>
                </c:pt>
                <c:pt idx="11108">
                  <c:v>44959.896663148145</c:v>
                </c:pt>
                <c:pt idx="11109">
                  <c:v>44959.965334108798</c:v>
                </c:pt>
                <c:pt idx="11110">
                  <c:v>44960.034005000001</c:v>
                </c:pt>
                <c:pt idx="11111">
                  <c:v>44960.102675497685</c:v>
                </c:pt>
                <c:pt idx="11112">
                  <c:v>44960.171346215277</c:v>
                </c:pt>
                <c:pt idx="11113">
                  <c:v>44960.240017523145</c:v>
                </c:pt>
                <c:pt idx="11114">
                  <c:v>44960.308689143516</c:v>
                </c:pt>
                <c:pt idx="11115">
                  <c:v>44960.377360972219</c:v>
                </c:pt>
                <c:pt idx="11116">
                  <c:v>44960.446032210646</c:v>
                </c:pt>
                <c:pt idx="11117">
                  <c:v>44960.514703032408</c:v>
                </c:pt>
                <c:pt idx="11118">
                  <c:v>44960.583373773145</c:v>
                </c:pt>
                <c:pt idx="11119">
                  <c:v>44960.652044490744</c:v>
                </c:pt>
                <c:pt idx="11120">
                  <c:v>44960.720715219904</c:v>
                </c:pt>
                <c:pt idx="11121">
                  <c:v>44960.789385659722</c:v>
                </c:pt>
                <c:pt idx="11122">
                  <c:v>44960.858056944446</c:v>
                </c:pt>
                <c:pt idx="11123">
                  <c:v>44960.926728101855</c:v>
                </c:pt>
                <c:pt idx="11124">
                  <c:v>44960.995399097221</c:v>
                </c:pt>
                <c:pt idx="11125">
                  <c:v>44961.064069953703</c:v>
                </c:pt>
                <c:pt idx="11126">
                  <c:v>44961.132740219909</c:v>
                </c:pt>
                <c:pt idx="11127">
                  <c:v>44961.201411076392</c:v>
                </c:pt>
                <c:pt idx="11128">
                  <c:v>44961.270082407405</c:v>
                </c:pt>
                <c:pt idx="11129">
                  <c:v>44961.338754259261</c:v>
                </c:pt>
                <c:pt idx="11130">
                  <c:v>44961.40742570602</c:v>
                </c:pt>
                <c:pt idx="11131">
                  <c:v>44961.476096678241</c:v>
                </c:pt>
                <c:pt idx="11132">
                  <c:v>44961.544767349536</c:v>
                </c:pt>
                <c:pt idx="11133">
                  <c:v>44961.613437928238</c:v>
                </c:pt>
                <c:pt idx="11134">
                  <c:v>44961.682108553243</c:v>
                </c:pt>
                <c:pt idx="11135">
                  <c:v>44961.750778981484</c:v>
                </c:pt>
                <c:pt idx="11136">
                  <c:v>44961.81944979167</c:v>
                </c:pt>
                <c:pt idx="11137">
                  <c:v>44961.888121111115</c:v>
                </c:pt>
                <c:pt idx="11138">
                  <c:v>44961.956792025463</c:v>
                </c:pt>
                <c:pt idx="11139">
                  <c:v>44962.025462824073</c:v>
                </c:pt>
                <c:pt idx="11140">
                  <c:v>44962.094133310187</c:v>
                </c:pt>
                <c:pt idx="11141">
                  <c:v>44962.162803854168</c:v>
                </c:pt>
                <c:pt idx="11142">
                  <c:v>44962.231474988424</c:v>
                </c:pt>
                <c:pt idx="11143">
                  <c:v>44962.300146388887</c:v>
                </c:pt>
                <c:pt idx="11144">
                  <c:v>44962.368818148148</c:v>
                </c:pt>
                <c:pt idx="11145">
                  <c:v>44962.437489305557</c:v>
                </c:pt>
                <c:pt idx="11146">
                  <c:v>44962.506160081015</c:v>
                </c:pt>
                <c:pt idx="11147">
                  <c:v>44962.574830740741</c:v>
                </c:pt>
                <c:pt idx="11148">
                  <c:v>44962.643501342594</c:v>
                </c:pt>
                <c:pt idx="11149">
                  <c:v>44962.712171990737</c:v>
                </c:pt>
                <c:pt idx="11150">
                  <c:v>44962.78084230324</c:v>
                </c:pt>
                <c:pt idx="11151">
                  <c:v>44962.849513414352</c:v>
                </c:pt>
                <c:pt idx="11152">
                  <c:v>44962.918184513888</c:v>
                </c:pt>
                <c:pt idx="11153">
                  <c:v>44962.986855405092</c:v>
                </c:pt>
                <c:pt idx="11154">
                  <c:v>44963.055526215277</c:v>
                </c:pt>
                <c:pt idx="11155">
                  <c:v>44963.124196400466</c:v>
                </c:pt>
                <c:pt idx="11156">
                  <c:v>44963.192867129626</c:v>
                </c:pt>
                <c:pt idx="11157">
                  <c:v>44963.261538368053</c:v>
                </c:pt>
                <c:pt idx="11158">
                  <c:v>44963.330210115739</c:v>
                </c:pt>
                <c:pt idx="11159">
                  <c:v>44963.398881597219</c:v>
                </c:pt>
                <c:pt idx="11160">
                  <c:v>44963.467552557871</c:v>
                </c:pt>
                <c:pt idx="11161">
                  <c:v>44963.536223159725</c:v>
                </c:pt>
                <c:pt idx="11162">
                  <c:v>44963.604893657408</c:v>
                </c:pt>
                <c:pt idx="11163">
                  <c:v>44963.673564212964</c:v>
                </c:pt>
                <c:pt idx="11164">
                  <c:v>44963.74223462963</c:v>
                </c:pt>
                <c:pt idx="11165">
                  <c:v>44963.810905196762</c:v>
                </c:pt>
                <c:pt idx="11166">
                  <c:v>44963.879576446758</c:v>
                </c:pt>
                <c:pt idx="11167">
                  <c:v>44963.948247314816</c:v>
                </c:pt>
                <c:pt idx="11168">
                  <c:v>44964.016918043984</c:v>
                </c:pt>
                <c:pt idx="11169">
                  <c:v>44964.085588541668</c:v>
                </c:pt>
                <c:pt idx="11170">
                  <c:v>44964.154258854163</c:v>
                </c:pt>
                <c:pt idx="11171">
                  <c:v>44964.222929791664</c:v>
                </c:pt>
                <c:pt idx="11172">
                  <c:v>44964.29160099537</c:v>
                </c:pt>
                <c:pt idx="11173">
                  <c:v>44964.360272662037</c:v>
                </c:pt>
                <c:pt idx="11174">
                  <c:v>44964.428943749997</c:v>
                </c:pt>
                <c:pt idx="11175">
                  <c:v>44964.497614456021</c:v>
                </c:pt>
                <c:pt idx="11176">
                  <c:v>44964.566284988425</c:v>
                </c:pt>
                <c:pt idx="11177">
                  <c:v>44964.634955462963</c:v>
                </c:pt>
                <c:pt idx="11178">
                  <c:v>44964.703625995367</c:v>
                </c:pt>
                <c:pt idx="11179">
                  <c:v>44964.772296203701</c:v>
                </c:pt>
                <c:pt idx="11180">
                  <c:v>44964.840967129632</c:v>
                </c:pt>
                <c:pt idx="11181">
                  <c:v>44964.909638182871</c:v>
                </c:pt>
                <c:pt idx="11182">
                  <c:v>44964.978308935184</c:v>
                </c:pt>
                <c:pt idx="11183">
                  <c:v>44965.046979629631</c:v>
                </c:pt>
                <c:pt idx="11184">
                  <c:v>44965.115649780091</c:v>
                </c:pt>
                <c:pt idx="11185">
                  <c:v>44965.1843203588</c:v>
                </c:pt>
                <c:pt idx="11186">
                  <c:v>44965.252991493056</c:v>
                </c:pt>
                <c:pt idx="11187">
                  <c:v>44965.321663055554</c:v>
                </c:pt>
                <c:pt idx="11188">
                  <c:v>44965.390334560187</c:v>
                </c:pt>
                <c:pt idx="11189">
                  <c:v>44965.459005474535</c:v>
                </c:pt>
                <c:pt idx="11190">
                  <c:v>44965.527676018515</c:v>
                </c:pt>
                <c:pt idx="11191">
                  <c:v>44965.596346446757</c:v>
                </c:pt>
                <c:pt idx="11192">
                  <c:v>44965.665016932871</c:v>
                </c:pt>
                <c:pt idx="11193">
                  <c:v>44965.733687326392</c:v>
                </c:pt>
                <c:pt idx="11194">
                  <c:v>44965.80235766204</c:v>
                </c:pt>
                <c:pt idx="11195">
                  <c:v>44965.871028796297</c:v>
                </c:pt>
                <c:pt idx="11196">
                  <c:v>44965.939699629627</c:v>
                </c:pt>
                <c:pt idx="11197">
                  <c:v>44966.008370312498</c:v>
                </c:pt>
                <c:pt idx="11198">
                  <c:v>44966.077040810182</c:v>
                </c:pt>
                <c:pt idx="11199">
                  <c:v>44966.145710902776</c:v>
                </c:pt>
                <c:pt idx="11200">
                  <c:v>44966.214381631944</c:v>
                </c:pt>
                <c:pt idx="11201">
                  <c:v>44966.283052696759</c:v>
                </c:pt>
                <c:pt idx="11202">
                  <c:v>44966.351724282409</c:v>
                </c:pt>
                <c:pt idx="11203">
                  <c:v>44966.420395312503</c:v>
                </c:pt>
                <c:pt idx="11204">
                  <c:v>44966.489065949077</c:v>
                </c:pt>
                <c:pt idx="11205">
                  <c:v>44966.557736365743</c:v>
                </c:pt>
                <c:pt idx="11206">
                  <c:v>44966.626406701391</c:v>
                </c:pt>
                <c:pt idx="11207">
                  <c:v>44966.69507710648</c:v>
                </c:pt>
                <c:pt idx="11208">
                  <c:v>44966.76374722222</c:v>
                </c:pt>
                <c:pt idx="11209">
                  <c:v>44966.832417951387</c:v>
                </c:pt>
                <c:pt idx="11210">
                  <c:v>44966.901088958337</c:v>
                </c:pt>
                <c:pt idx="11211">
                  <c:v>44966.969759583335</c:v>
                </c:pt>
                <c:pt idx="11212">
                  <c:v>44967.03843015046</c:v>
                </c:pt>
                <c:pt idx="11213">
                  <c:v>44967.107100266207</c:v>
                </c:pt>
                <c:pt idx="11214">
                  <c:v>44967.175770694441</c:v>
                </c:pt>
                <c:pt idx="11215">
                  <c:v>44967.244441689814</c:v>
                </c:pt>
                <c:pt idx="11216">
                  <c:v>44967.313113020835</c:v>
                </c:pt>
                <c:pt idx="11217">
                  <c:v>44967.381784490739</c:v>
                </c:pt>
                <c:pt idx="11218">
                  <c:v>44967.450455370374</c:v>
                </c:pt>
                <c:pt idx="11219">
                  <c:v>44967.519125833336</c:v>
                </c:pt>
                <c:pt idx="11220">
                  <c:v>44967.587796215281</c:v>
                </c:pt>
                <c:pt idx="11221">
                  <c:v>44967.656466608794</c:v>
                </c:pt>
                <c:pt idx="11222">
                  <c:v>44967.725136956018</c:v>
                </c:pt>
                <c:pt idx="11223">
                  <c:v>44967.793807094909</c:v>
                </c:pt>
                <c:pt idx="11224">
                  <c:v>44967.862478067131</c:v>
                </c:pt>
                <c:pt idx="11225">
                  <c:v>44967.931148854164</c:v>
                </c:pt>
                <c:pt idx="11226">
                  <c:v>44967.999819490738</c:v>
                </c:pt>
                <c:pt idx="11227">
                  <c:v>44968.068489965277</c:v>
                </c:pt>
                <c:pt idx="11228">
                  <c:v>44968.137159895836</c:v>
                </c:pt>
                <c:pt idx="11229">
                  <c:v>44968.205830439816</c:v>
                </c:pt>
                <c:pt idx="11230">
                  <c:v>44968.274501400461</c:v>
                </c:pt>
                <c:pt idx="11231">
                  <c:v>44968.34317291667</c:v>
                </c:pt>
                <c:pt idx="11232">
                  <c:v>44968.411843935188</c:v>
                </c:pt>
                <c:pt idx="11233">
                  <c:v>44968.480514525465</c:v>
                </c:pt>
                <c:pt idx="11234">
                  <c:v>44968.549184826392</c:v>
                </c:pt>
                <c:pt idx="11235">
                  <c:v>44968.61785505787</c:v>
                </c:pt>
                <c:pt idx="11236">
                  <c:v>44968.686525335645</c:v>
                </c:pt>
                <c:pt idx="11237">
                  <c:v>44968.755195381942</c:v>
                </c:pt>
                <c:pt idx="11238">
                  <c:v>44968.823865902777</c:v>
                </c:pt>
                <c:pt idx="11239">
                  <c:v>44968.892536851854</c:v>
                </c:pt>
                <c:pt idx="11240">
                  <c:v>44968.961207384258</c:v>
                </c:pt>
                <c:pt idx="11241">
                  <c:v>44969.029877835645</c:v>
                </c:pt>
                <c:pt idx="11242">
                  <c:v>44969.09854791667</c:v>
                </c:pt>
                <c:pt idx="11243">
                  <c:v>44969.167218159724</c:v>
                </c:pt>
                <c:pt idx="11244">
                  <c:v>44969.235888981479</c:v>
                </c:pt>
                <c:pt idx="11245">
                  <c:v>44969.304560092591</c:v>
                </c:pt>
                <c:pt idx="11246">
                  <c:v>44969.373231481484</c:v>
                </c:pt>
                <c:pt idx="11247">
                  <c:v>44969.441902280094</c:v>
                </c:pt>
                <c:pt idx="11248">
                  <c:v>44969.510572673615</c:v>
                </c:pt>
                <c:pt idx="11249">
                  <c:v>44969.579242974534</c:v>
                </c:pt>
                <c:pt idx="11250">
                  <c:v>44969.64791324074</c:v>
                </c:pt>
                <c:pt idx="11251">
                  <c:v>44969.716583518515</c:v>
                </c:pt>
                <c:pt idx="11252">
                  <c:v>44969.785253495371</c:v>
                </c:pt>
                <c:pt idx="11253">
                  <c:v>44969.853924282404</c:v>
                </c:pt>
                <c:pt idx="11254">
                  <c:v>44969.922595011572</c:v>
                </c:pt>
                <c:pt idx="11255">
                  <c:v>44969.991265543984</c:v>
                </c:pt>
                <c:pt idx="11256">
                  <c:v>44970.059935983794</c:v>
                </c:pt>
                <c:pt idx="11257">
                  <c:v>44970.128605798614</c:v>
                </c:pt>
                <c:pt idx="11258">
                  <c:v>44970.197276180559</c:v>
                </c:pt>
                <c:pt idx="11259">
                  <c:v>44970.265947060187</c:v>
                </c:pt>
                <c:pt idx="11260">
                  <c:v>44970.334618449073</c:v>
                </c:pt>
                <c:pt idx="11261">
                  <c:v>44970.403289502312</c:v>
                </c:pt>
                <c:pt idx="11262">
                  <c:v>44970.471960057868</c:v>
                </c:pt>
                <c:pt idx="11263">
                  <c:v>44970.540630277777</c:v>
                </c:pt>
                <c:pt idx="11264">
                  <c:v>44970.609300393517</c:v>
                </c:pt>
                <c:pt idx="11265">
                  <c:v>44970.677970578705</c:v>
                </c:pt>
                <c:pt idx="11266">
                  <c:v>44970.746640578705</c:v>
                </c:pt>
                <c:pt idx="11267">
                  <c:v>44970.81531085648</c:v>
                </c:pt>
                <c:pt idx="11268">
                  <c:v>44970.883981736108</c:v>
                </c:pt>
                <c:pt idx="11269">
                  <c:v>44970.952652199077</c:v>
                </c:pt>
                <c:pt idx="11270">
                  <c:v>44971.021322546294</c:v>
                </c:pt>
                <c:pt idx="11271">
                  <c:v>44971.089992615744</c:v>
                </c:pt>
                <c:pt idx="11272">
                  <c:v>44971.158662627313</c:v>
                </c:pt>
                <c:pt idx="11273">
                  <c:v>44971.227333240742</c:v>
                </c:pt>
                <c:pt idx="11274">
                  <c:v>44971.296004131946</c:v>
                </c:pt>
                <c:pt idx="11275">
                  <c:v>44971.364675416669</c:v>
                </c:pt>
                <c:pt idx="11276">
                  <c:v>44971.433346122685</c:v>
                </c:pt>
                <c:pt idx="11277">
                  <c:v>44971.502016435188</c:v>
                </c:pt>
                <c:pt idx="11278">
                  <c:v>44971.570686620369</c:v>
                </c:pt>
                <c:pt idx="11279">
                  <c:v>44971.639356736108</c:v>
                </c:pt>
                <c:pt idx="11280">
                  <c:v>44971.708026909721</c:v>
                </c:pt>
                <c:pt idx="11281">
                  <c:v>44971.776696736109</c:v>
                </c:pt>
                <c:pt idx="11282">
                  <c:v>44971.845367337963</c:v>
                </c:pt>
                <c:pt idx="11283">
                  <c:v>44971.914037997682</c:v>
                </c:pt>
                <c:pt idx="11284">
                  <c:v>44971.982708391202</c:v>
                </c:pt>
                <c:pt idx="11285">
                  <c:v>44972.05137872685</c:v>
                </c:pt>
                <c:pt idx="11286">
                  <c:v>44972.120048460645</c:v>
                </c:pt>
                <c:pt idx="11287">
                  <c:v>44972.18871869213</c:v>
                </c:pt>
                <c:pt idx="11288">
                  <c:v>44972.257389467595</c:v>
                </c:pt>
                <c:pt idx="11289">
                  <c:v>44972.326060694446</c:v>
                </c:pt>
                <c:pt idx="11290">
                  <c:v>44972.394731759261</c:v>
                </c:pt>
                <c:pt idx="11291">
                  <c:v>44972.463402280089</c:v>
                </c:pt>
                <c:pt idx="11292">
                  <c:v>44972.532072418981</c:v>
                </c:pt>
                <c:pt idx="11293">
                  <c:v>44972.600742453702</c:v>
                </c:pt>
                <c:pt idx="11294">
                  <c:v>44972.669412546296</c:v>
                </c:pt>
                <c:pt idx="11295">
                  <c:v>44972.738082523145</c:v>
                </c:pt>
                <c:pt idx="11296">
                  <c:v>44972.806752546298</c:v>
                </c:pt>
                <c:pt idx="11297">
                  <c:v>44972.875423310186</c:v>
                </c:pt>
                <c:pt idx="11298">
                  <c:v>44972.944093738428</c:v>
                </c:pt>
                <c:pt idx="11299">
                  <c:v>44973.012764016203</c:v>
                </c:pt>
                <c:pt idx="11300">
                  <c:v>44973.081434074076</c:v>
                </c:pt>
                <c:pt idx="11301">
                  <c:v>44973.150103854168</c:v>
                </c:pt>
                <c:pt idx="11302">
                  <c:v>44973.218774247682</c:v>
                </c:pt>
                <c:pt idx="11303">
                  <c:v>44973.287444942129</c:v>
                </c:pt>
                <c:pt idx="11304">
                  <c:v>44973.356116145835</c:v>
                </c:pt>
                <c:pt idx="11305">
                  <c:v>44973.424786759257</c:v>
                </c:pt>
                <c:pt idx="11306">
                  <c:v>44973.493457002318</c:v>
                </c:pt>
                <c:pt idx="11307">
                  <c:v>44973.562127048608</c:v>
                </c:pt>
                <c:pt idx="11308">
                  <c:v>44973.630797013888</c:v>
                </c:pt>
                <c:pt idx="11309">
                  <c:v>44973.699467048609</c:v>
                </c:pt>
                <c:pt idx="11310">
                  <c:v>44973.768136782404</c:v>
                </c:pt>
                <c:pt idx="11311">
                  <c:v>44973.836807187501</c:v>
                </c:pt>
                <c:pt idx="11312">
                  <c:v>44973.905477777778</c:v>
                </c:pt>
                <c:pt idx="11313">
                  <c:v>44973.974148032408</c:v>
                </c:pt>
                <c:pt idx="11314">
                  <c:v>44974.042818240741</c:v>
                </c:pt>
                <c:pt idx="11315">
                  <c:v>44974.11148792824</c:v>
                </c:pt>
                <c:pt idx="11316">
                  <c:v>44974.180158009258</c:v>
                </c:pt>
                <c:pt idx="11317">
                  <c:v>44974.248828645832</c:v>
                </c:pt>
                <c:pt idx="11318">
                  <c:v>44974.31749966435</c:v>
                </c:pt>
                <c:pt idx="11319">
                  <c:v>44974.386170729165</c:v>
                </c:pt>
                <c:pt idx="11320">
                  <c:v>44974.454841203704</c:v>
                </c:pt>
                <c:pt idx="11321">
                  <c:v>44974.523511273146</c:v>
                </c:pt>
                <c:pt idx="11322">
                  <c:v>44974.592181250002</c:v>
                </c:pt>
                <c:pt idx="11323">
                  <c:v>44974.660851261571</c:v>
                </c:pt>
                <c:pt idx="11324">
                  <c:v>44974.729521215275</c:v>
                </c:pt>
                <c:pt idx="11325">
                  <c:v>44974.798191006943</c:v>
                </c:pt>
                <c:pt idx="11326">
                  <c:v>44974.866861631941</c:v>
                </c:pt>
                <c:pt idx="11327">
                  <c:v>44974.935532013886</c:v>
                </c:pt>
                <c:pt idx="11328">
                  <c:v>44975.004202256947</c:v>
                </c:pt>
                <c:pt idx="11329">
                  <c:v>44975.072872314813</c:v>
                </c:pt>
                <c:pt idx="11330">
                  <c:v>44975.141541898149</c:v>
                </c:pt>
                <c:pt idx="11331">
                  <c:v>44975.210212094906</c:v>
                </c:pt>
                <c:pt idx="11332">
                  <c:v>44975.278882673614</c:v>
                </c:pt>
                <c:pt idx="11333">
                  <c:v>44975.347553796295</c:v>
                </c:pt>
                <c:pt idx="11334">
                  <c:v>44975.416224386572</c:v>
                </c:pt>
                <c:pt idx="11335">
                  <c:v>44975.484894583336</c:v>
                </c:pt>
                <c:pt idx="11336">
                  <c:v>44975.553564513888</c:v>
                </c:pt>
                <c:pt idx="11337">
                  <c:v>44975.622234363429</c:v>
                </c:pt>
                <c:pt idx="11338">
                  <c:v>44975.690904270836</c:v>
                </c:pt>
                <c:pt idx="11339">
                  <c:v>44975.759573935182</c:v>
                </c:pt>
                <c:pt idx="11340">
                  <c:v>44975.828244143515</c:v>
                </c:pt>
                <c:pt idx="11341">
                  <c:v>44975.896914699071</c:v>
                </c:pt>
                <c:pt idx="11342">
                  <c:v>44975.965584837963</c:v>
                </c:pt>
                <c:pt idx="11343">
                  <c:v>44976.034254918981</c:v>
                </c:pt>
                <c:pt idx="11344">
                  <c:v>44976.10292459491</c:v>
                </c:pt>
                <c:pt idx="11345">
                  <c:v>44976.171594513886</c:v>
                </c:pt>
                <c:pt idx="11346">
                  <c:v>44976.240265</c:v>
                </c:pt>
                <c:pt idx="11347">
                  <c:v>44976.308935810186</c:v>
                </c:pt>
                <c:pt idx="11348">
                  <c:v>44976.377606817128</c:v>
                </c:pt>
                <c:pt idx="11349">
                  <c:v>44976.44627724537</c:v>
                </c:pt>
                <c:pt idx="11350">
                  <c:v>44976.51494724537</c:v>
                </c:pt>
                <c:pt idx="11351">
                  <c:v>44976.583617175929</c:v>
                </c:pt>
                <c:pt idx="11352">
                  <c:v>44976.652287083336</c:v>
                </c:pt>
                <c:pt idx="11353">
                  <c:v>44976.720957002311</c:v>
                </c:pt>
                <c:pt idx="11354">
                  <c:v>44976.789626620368</c:v>
                </c:pt>
                <c:pt idx="11355">
                  <c:v>44976.85829708333</c:v>
                </c:pt>
                <c:pt idx="11356">
                  <c:v>44976.926967430554</c:v>
                </c:pt>
                <c:pt idx="11357">
                  <c:v>44976.995637604166</c:v>
                </c:pt>
                <c:pt idx="11358">
                  <c:v>44977.064307650464</c:v>
                </c:pt>
                <c:pt idx="11359">
                  <c:v>44977.132977094909</c:v>
                </c:pt>
                <c:pt idx="11360">
                  <c:v>44977.201647141206</c:v>
                </c:pt>
                <c:pt idx="11361">
                  <c:v>44977.270317650466</c:v>
                </c:pt>
                <c:pt idx="11362">
                  <c:v>44977.338988692129</c:v>
                </c:pt>
                <c:pt idx="11363">
                  <c:v>44977.407659305558</c:v>
                </c:pt>
                <c:pt idx="11364">
                  <c:v>44977.476329467594</c:v>
                </c:pt>
                <c:pt idx="11365">
                  <c:v>44977.544999317128</c:v>
                </c:pt>
                <c:pt idx="11366">
                  <c:v>44977.613669074075</c:v>
                </c:pt>
                <c:pt idx="11367">
                  <c:v>44977.682338877312</c:v>
                </c:pt>
                <c:pt idx="11368">
                  <c:v>44977.751008495368</c:v>
                </c:pt>
                <c:pt idx="11369">
                  <c:v>44977.819678483793</c:v>
                </c:pt>
                <c:pt idx="11370">
                  <c:v>44977.888348981483</c:v>
                </c:pt>
                <c:pt idx="11371">
                  <c:v>44977.957019074071</c:v>
                </c:pt>
                <c:pt idx="11372">
                  <c:v>44978.025689050926</c:v>
                </c:pt>
                <c:pt idx="11373">
                  <c:v>44978.09435871528</c:v>
                </c:pt>
                <c:pt idx="11374">
                  <c:v>44978.163028437499</c:v>
                </c:pt>
                <c:pt idx="11375">
                  <c:v>44978.231698750002</c:v>
                </c:pt>
                <c:pt idx="11376">
                  <c:v>44978.300369328703</c:v>
                </c:pt>
                <c:pt idx="11377">
                  <c:v>44978.369040266203</c:v>
                </c:pt>
                <c:pt idx="11378">
                  <c:v>44978.437710601851</c:v>
                </c:pt>
                <c:pt idx="11379">
                  <c:v>44978.506380543979</c:v>
                </c:pt>
                <c:pt idx="11380">
                  <c:v>44978.575050381944</c:v>
                </c:pt>
                <c:pt idx="11381">
                  <c:v>44978.643720162036</c:v>
                </c:pt>
                <c:pt idx="11382">
                  <c:v>44978.712389976848</c:v>
                </c:pt>
                <c:pt idx="11383">
                  <c:v>44978.78105946759</c:v>
                </c:pt>
                <c:pt idx="11384">
                  <c:v>44978.849729756941</c:v>
                </c:pt>
                <c:pt idx="11385">
                  <c:v>44978.918400034723</c:v>
                </c:pt>
                <c:pt idx="11386">
                  <c:v>44978.987070092589</c:v>
                </c:pt>
                <c:pt idx="11387">
                  <c:v>44979.055740069445</c:v>
                </c:pt>
                <c:pt idx="11388">
                  <c:v>44979.124409432872</c:v>
                </c:pt>
                <c:pt idx="11389">
                  <c:v>44979.193079328703</c:v>
                </c:pt>
                <c:pt idx="11390">
                  <c:v>44979.261749745368</c:v>
                </c:pt>
                <c:pt idx="11391">
                  <c:v>44979.330420659724</c:v>
                </c:pt>
                <c:pt idx="11392">
                  <c:v>44979.399091307867</c:v>
                </c:pt>
                <c:pt idx="11393">
                  <c:v>44979.467761435182</c:v>
                </c:pt>
                <c:pt idx="11394">
                  <c:v>44979.536431203705</c:v>
                </c:pt>
                <c:pt idx="11395">
                  <c:v>44979.605100868059</c:v>
                </c:pt>
                <c:pt idx="11396">
                  <c:v>44979.673770601854</c:v>
                </c:pt>
                <c:pt idx="11397">
                  <c:v>44979.742440173613</c:v>
                </c:pt>
                <c:pt idx="11398">
                  <c:v>44979.811109907409</c:v>
                </c:pt>
                <c:pt idx="11399">
                  <c:v>44979.879780324074</c:v>
                </c:pt>
                <c:pt idx="11400">
                  <c:v>44979.948450358796</c:v>
                </c:pt>
                <c:pt idx="11401">
                  <c:v>44980.017120254626</c:v>
                </c:pt>
                <c:pt idx="11402">
                  <c:v>44980.08578991898</c:v>
                </c:pt>
                <c:pt idx="11403">
                  <c:v>44980.154459386576</c:v>
                </c:pt>
                <c:pt idx="11404">
                  <c:v>44980.223129479164</c:v>
                </c:pt>
                <c:pt idx="11405">
                  <c:v>44980.291799861108</c:v>
                </c:pt>
                <c:pt idx="11406">
                  <c:v>44980.36047068287</c:v>
                </c:pt>
                <c:pt idx="11407">
                  <c:v>44980.429140925924</c:v>
                </c:pt>
                <c:pt idx="11408">
                  <c:v>44980.497810787034</c:v>
                </c:pt>
                <c:pt idx="11409">
                  <c:v>44980.566480486108</c:v>
                </c:pt>
                <c:pt idx="11410">
                  <c:v>44980.635150115741</c:v>
                </c:pt>
                <c:pt idx="11411">
                  <c:v>44980.703819803239</c:v>
                </c:pt>
                <c:pt idx="11412">
                  <c:v>44980.772489166666</c:v>
                </c:pt>
                <c:pt idx="11413">
                  <c:v>44980.84115925926</c:v>
                </c:pt>
                <c:pt idx="11414">
                  <c:v>44980.909829456017</c:v>
                </c:pt>
                <c:pt idx="11415">
                  <c:v>44980.978499363424</c:v>
                </c:pt>
                <c:pt idx="11416">
                  <c:v>44981.047169224534</c:v>
                </c:pt>
                <c:pt idx="11417">
                  <c:v>44981.115838518519</c:v>
                </c:pt>
                <c:pt idx="11418">
                  <c:v>44981.184508252314</c:v>
                </c:pt>
                <c:pt idx="11419">
                  <c:v>44981.253178541665</c:v>
                </c:pt>
                <c:pt idx="11420">
                  <c:v>44981.321849247688</c:v>
                </c:pt>
                <c:pt idx="11421">
                  <c:v>44981.390519895831</c:v>
                </c:pt>
                <c:pt idx="11422">
                  <c:v>44981.459189976849</c:v>
                </c:pt>
                <c:pt idx="11423">
                  <c:v>44981.527859664355</c:v>
                </c:pt>
                <c:pt idx="11424">
                  <c:v>44981.596529236114</c:v>
                </c:pt>
                <c:pt idx="11425">
                  <c:v>44981.665198877316</c:v>
                </c:pt>
                <c:pt idx="11426">
                  <c:v>44981.733868414354</c:v>
                </c:pt>
                <c:pt idx="11427">
                  <c:v>44981.80253789352</c:v>
                </c:pt>
                <c:pt idx="11428">
                  <c:v>44981.871208171295</c:v>
                </c:pt>
                <c:pt idx="11429">
                  <c:v>44981.93987814815</c:v>
                </c:pt>
                <c:pt idx="11430">
                  <c:v>44982.008547974539</c:v>
                </c:pt>
                <c:pt idx="11431">
                  <c:v>44982.077217615741</c:v>
                </c:pt>
                <c:pt idx="11432">
                  <c:v>44982.145886863429</c:v>
                </c:pt>
                <c:pt idx="11433">
                  <c:v>44982.214556724539</c:v>
                </c:pt>
                <c:pt idx="11434">
                  <c:v>44982.283226932872</c:v>
                </c:pt>
                <c:pt idx="11435">
                  <c:v>44982.35189766204</c:v>
                </c:pt>
                <c:pt idx="11436">
                  <c:v>44982.420567835645</c:v>
                </c:pt>
                <c:pt idx="11437">
                  <c:v>44982.489237604168</c:v>
                </c:pt>
                <c:pt idx="11438">
                  <c:v>44982.557907164351</c:v>
                </c:pt>
                <c:pt idx="11439">
                  <c:v>44982.626576631941</c:v>
                </c:pt>
                <c:pt idx="11440">
                  <c:v>44982.695246180556</c:v>
                </c:pt>
                <c:pt idx="11441">
                  <c:v>44982.763915439813</c:v>
                </c:pt>
                <c:pt idx="11442">
                  <c:v>44982.832585300923</c:v>
                </c:pt>
                <c:pt idx="11443">
                  <c:v>44982.901255439814</c:v>
                </c:pt>
                <c:pt idx="11444">
                  <c:v>44982.96992520833</c:v>
                </c:pt>
                <c:pt idx="11445">
                  <c:v>44983.038594907404</c:v>
                </c:pt>
                <c:pt idx="11446">
                  <c:v>44983.107264155093</c:v>
                </c:pt>
                <c:pt idx="11447">
                  <c:v>44983.175933715276</c:v>
                </c:pt>
                <c:pt idx="11448">
                  <c:v>44983.244603842591</c:v>
                </c:pt>
                <c:pt idx="11449">
                  <c:v>44983.31327431713</c:v>
                </c:pt>
                <c:pt idx="11450">
                  <c:v>44983.381944918983</c:v>
                </c:pt>
                <c:pt idx="11451">
                  <c:v>44983.450614930553</c:v>
                </c:pt>
                <c:pt idx="11452">
                  <c:v>44983.519284525464</c:v>
                </c:pt>
                <c:pt idx="11453">
                  <c:v>44983.587954039351</c:v>
                </c:pt>
                <c:pt idx="11454">
                  <c:v>44983.656623553237</c:v>
                </c:pt>
                <c:pt idx="11455">
                  <c:v>44983.725293043979</c:v>
                </c:pt>
                <c:pt idx="11456">
                  <c:v>44983.793962303243</c:v>
                </c:pt>
                <c:pt idx="11457">
                  <c:v>44983.862632407407</c:v>
                </c:pt>
                <c:pt idx="11458">
                  <c:v>44983.931302326389</c:v>
                </c:pt>
                <c:pt idx="11459">
                  <c:v>44983.999972083337</c:v>
                </c:pt>
                <c:pt idx="11460">
                  <c:v>44984.068641701386</c:v>
                </c:pt>
                <c:pt idx="11461">
                  <c:v>44984.137310752318</c:v>
                </c:pt>
                <c:pt idx="11462">
                  <c:v>44984.205980416664</c:v>
                </c:pt>
                <c:pt idx="11463">
                  <c:v>44984.274650509258</c:v>
                </c:pt>
                <c:pt idx="11464">
                  <c:v>44984.343321145832</c:v>
                </c:pt>
                <c:pt idx="11465">
                  <c:v>44984.4119912963</c:v>
                </c:pt>
                <c:pt idx="11466">
                  <c:v>44984.480661018519</c:v>
                </c:pt>
                <c:pt idx="11467">
                  <c:v>44984.549330451388</c:v>
                </c:pt>
                <c:pt idx="11468">
                  <c:v>44984.61799979167</c:v>
                </c:pt>
                <c:pt idx="11469">
                  <c:v>44984.686669201386</c:v>
                </c:pt>
                <c:pt idx="11470">
                  <c:v>44984.755338379633</c:v>
                </c:pt>
                <c:pt idx="11471">
                  <c:v>44984.824008009258</c:v>
                </c:pt>
                <c:pt idx="11472">
                  <c:v>44984.892678090277</c:v>
                </c:pt>
                <c:pt idx="11473">
                  <c:v>44984.96134775463</c:v>
                </c:pt>
                <c:pt idx="11474">
                  <c:v>44985.030017314813</c:v>
                </c:pt>
                <c:pt idx="11475">
                  <c:v>44985.098686527781</c:v>
                </c:pt>
                <c:pt idx="11476">
                  <c:v>44985.167355891201</c:v>
                </c:pt>
                <c:pt idx="11477">
                  <c:v>44985.236025833336</c:v>
                </c:pt>
                <c:pt idx="11478">
                  <c:v>44985.304696064813</c:v>
                </c:pt>
                <c:pt idx="11479">
                  <c:v>44985.373366574073</c:v>
                </c:pt>
                <c:pt idx="11480">
                  <c:v>44985.442036504632</c:v>
                </c:pt>
                <c:pt idx="11481">
                  <c:v>44985.510706018518</c:v>
                </c:pt>
                <c:pt idx="11482">
                  <c:v>44985.579375439818</c:v>
                </c:pt>
                <c:pt idx="11483">
                  <c:v>44985.648044814814</c:v>
                </c:pt>
                <c:pt idx="11484">
                  <c:v>44985.716714224538</c:v>
                </c:pt>
                <c:pt idx="11485">
                  <c:v>44985.785383310184</c:v>
                </c:pt>
                <c:pt idx="11486">
                  <c:v>44985.85405321759</c:v>
                </c:pt>
                <c:pt idx="11487">
                  <c:v>44985.922723067131</c:v>
                </c:pt>
                <c:pt idx="11488">
                  <c:v>44985.991392731485</c:v>
                </c:pt>
                <c:pt idx="11489">
                  <c:v>44986.060062280092</c:v>
                </c:pt>
                <c:pt idx="11490">
                  <c:v>44986.128731215278</c:v>
                </c:pt>
                <c:pt idx="11491">
                  <c:v>44986.197400717596</c:v>
                </c:pt>
                <c:pt idx="11492">
                  <c:v>44986.26607070602</c:v>
                </c:pt>
                <c:pt idx="11493">
                  <c:v>44986.334741226849</c:v>
                </c:pt>
                <c:pt idx="11494">
                  <c:v>44986.403411388892</c:v>
                </c:pt>
                <c:pt idx="11495">
                  <c:v>44986.472081064814</c:v>
                </c:pt>
                <c:pt idx="11496">
                  <c:v>44986.540750405089</c:v>
                </c:pt>
                <c:pt idx="11497">
                  <c:v>44986.609419641201</c:v>
                </c:pt>
                <c:pt idx="11498">
                  <c:v>44986.678088935187</c:v>
                </c:pt>
                <c:pt idx="11499">
                  <c:v>44986.746758055553</c:v>
                </c:pt>
                <c:pt idx="11500">
                  <c:v>44986.815427442132</c:v>
                </c:pt>
                <c:pt idx="11501">
                  <c:v>44986.884097442133</c:v>
                </c:pt>
                <c:pt idx="11502">
                  <c:v>44986.952767025461</c:v>
                </c:pt>
                <c:pt idx="11503">
                  <c:v>44987.021436493058</c:v>
                </c:pt>
                <c:pt idx="11504">
                  <c:v>44987.090105682873</c:v>
                </c:pt>
                <c:pt idx="11505">
                  <c:v>44987.15877480324</c:v>
                </c:pt>
                <c:pt idx="11506">
                  <c:v>44987.227444537035</c:v>
                </c:pt>
                <c:pt idx="11507">
                  <c:v>44987.296114537035</c:v>
                </c:pt>
                <c:pt idx="11508">
                  <c:v>44987.364784942132</c:v>
                </c:pt>
                <c:pt idx="11509">
                  <c:v>44987.433454756945</c:v>
                </c:pt>
                <c:pt idx="11510">
                  <c:v>44987.502124189814</c:v>
                </c:pt>
                <c:pt idx="11511">
                  <c:v>44987.570793483799</c:v>
                </c:pt>
                <c:pt idx="11512">
                  <c:v>44987.639462708335</c:v>
                </c:pt>
                <c:pt idx="11513">
                  <c:v>44987.708131990737</c:v>
                </c:pt>
                <c:pt idx="11514">
                  <c:v>44987.776800949076</c:v>
                </c:pt>
                <c:pt idx="11515">
                  <c:v>44987.84547064815</c:v>
                </c:pt>
                <c:pt idx="11516">
                  <c:v>44987.914140416666</c:v>
                </c:pt>
                <c:pt idx="11517">
                  <c:v>44987.982809930552</c:v>
                </c:pt>
                <c:pt idx="11518">
                  <c:v>44988.051479374997</c:v>
                </c:pt>
                <c:pt idx="11519">
                  <c:v>44988.120148229165</c:v>
                </c:pt>
                <c:pt idx="11520">
                  <c:v>44988.188817569448</c:v>
                </c:pt>
                <c:pt idx="11521">
                  <c:v>44988.257487453702</c:v>
                </c:pt>
                <c:pt idx="11522">
                  <c:v>44988.32615778935</c:v>
                </c:pt>
                <c:pt idx="11523">
                  <c:v>44988.394827974538</c:v>
                </c:pt>
                <c:pt idx="11524">
                  <c:v>44988.463497604163</c:v>
                </c:pt>
                <c:pt idx="11525">
                  <c:v>44988.532166863428</c:v>
                </c:pt>
                <c:pt idx="11526">
                  <c:v>44988.600836006946</c:v>
                </c:pt>
                <c:pt idx="11527">
                  <c:v>44988.669505208331</c:v>
                </c:pt>
                <c:pt idx="11528">
                  <c:v>44988.738174293983</c:v>
                </c:pt>
                <c:pt idx="11529">
                  <c:v>44988.806843425926</c:v>
                </c:pt>
                <c:pt idx="11530">
                  <c:v>44988.875513287036</c:v>
                </c:pt>
                <c:pt idx="11531">
                  <c:v>44988.944182824074</c:v>
                </c:pt>
                <c:pt idx="11532">
                  <c:v>44989.012852222222</c:v>
                </c:pt>
                <c:pt idx="11533">
                  <c:v>44989.081521388885</c:v>
                </c:pt>
                <c:pt idx="11534">
                  <c:v>44989.150190266206</c:v>
                </c:pt>
                <c:pt idx="11535">
                  <c:v>44989.218859768516</c:v>
                </c:pt>
                <c:pt idx="11536">
                  <c:v>44989.28752957176</c:v>
                </c:pt>
                <c:pt idx="11537">
                  <c:v>44989.356199884256</c:v>
                </c:pt>
                <c:pt idx="11538">
                  <c:v>44989.424869606482</c:v>
                </c:pt>
                <c:pt idx="11539">
                  <c:v>44989.493538946757</c:v>
                </c:pt>
                <c:pt idx="11540">
                  <c:v>44989.562208101852</c:v>
                </c:pt>
                <c:pt idx="11541">
                  <c:v>44989.630877175929</c:v>
                </c:pt>
                <c:pt idx="11542">
                  <c:v>44989.699546319447</c:v>
                </c:pt>
                <c:pt idx="11543">
                  <c:v>44989.768215150463</c:v>
                </c:pt>
                <c:pt idx="11544">
                  <c:v>44989.836884652781</c:v>
                </c:pt>
                <c:pt idx="11545">
                  <c:v>44989.905554351855</c:v>
                </c:pt>
                <c:pt idx="11546">
                  <c:v>44989.974223703706</c:v>
                </c:pt>
                <c:pt idx="11547">
                  <c:v>44990.04289300926</c:v>
                </c:pt>
                <c:pt idx="11548">
                  <c:v>44990.111561805556</c:v>
                </c:pt>
                <c:pt idx="11549">
                  <c:v>44990.180230983795</c:v>
                </c:pt>
                <c:pt idx="11550">
                  <c:v>44990.24890071759</c:v>
                </c:pt>
                <c:pt idx="11551">
                  <c:v>44990.317570833337</c:v>
                </c:pt>
                <c:pt idx="11552">
                  <c:v>44990.386240995373</c:v>
                </c:pt>
                <c:pt idx="11553">
                  <c:v>44990.454910567132</c:v>
                </c:pt>
                <c:pt idx="11554">
                  <c:v>44990.523579733795</c:v>
                </c:pt>
                <c:pt idx="11555">
                  <c:v>44990.592248807872</c:v>
                </c:pt>
                <c:pt idx="11556">
                  <c:v>44990.66091791667</c:v>
                </c:pt>
                <c:pt idx="11557">
                  <c:v>44990.729586956018</c:v>
                </c:pt>
                <c:pt idx="11558">
                  <c:v>44990.798256666669</c:v>
                </c:pt>
                <c:pt idx="11559">
                  <c:v>44990.866928379626</c:v>
                </c:pt>
                <c:pt idx="11560">
                  <c:v>44990.935599849538</c:v>
                </c:pt>
                <c:pt idx="11561">
                  <c:v>44991.004271180558</c:v>
                </c:pt>
                <c:pt idx="11562">
                  <c:v>44991.072942326391</c:v>
                </c:pt>
                <c:pt idx="11563">
                  <c:v>44991.141612997686</c:v>
                </c:pt>
                <c:pt idx="11564">
                  <c:v>44991.21028428241</c:v>
                </c:pt>
                <c:pt idx="11565">
                  <c:v>44991.278955949077</c:v>
                </c:pt>
                <c:pt idx="11566">
                  <c:v>44991.347628159725</c:v>
                </c:pt>
                <c:pt idx="11567">
                  <c:v>44991.416299837962</c:v>
                </c:pt>
                <c:pt idx="11568">
                  <c:v>44991.48497109954</c:v>
                </c:pt>
                <c:pt idx="11569">
                  <c:v>44991.553642118059</c:v>
                </c:pt>
                <c:pt idx="11570">
                  <c:v>44991.622313055559</c:v>
                </c:pt>
                <c:pt idx="11571">
                  <c:v>44991.690984050925</c:v>
                </c:pt>
                <c:pt idx="11572">
                  <c:v>44991.759654780093</c:v>
                </c:pt>
                <c:pt idx="11573">
                  <c:v>44991.828326064817</c:v>
                </c:pt>
                <c:pt idx="11574">
                  <c:v>44991.896997696756</c:v>
                </c:pt>
                <c:pt idx="11575">
                  <c:v>44991.965668923614</c:v>
                </c:pt>
                <c:pt idx="11576">
                  <c:v>44992.034340092592</c:v>
                </c:pt>
                <c:pt idx="11577">
                  <c:v>44992.103010844905</c:v>
                </c:pt>
                <c:pt idx="11578">
                  <c:v>44992.171681828702</c:v>
                </c:pt>
                <c:pt idx="11579">
                  <c:v>44992.2403533912</c:v>
                </c:pt>
                <c:pt idx="11580">
                  <c:v>44992.3090252662</c:v>
                </c:pt>
                <c:pt idx="11581">
                  <c:v>44992.377697361109</c:v>
                </c:pt>
                <c:pt idx="11582">
                  <c:v>44992.446368854165</c:v>
                </c:pt>
                <c:pt idx="11583">
                  <c:v>44992.515039930557</c:v>
                </c:pt>
                <c:pt idx="11584">
                  <c:v>44992.583710925923</c:v>
                </c:pt>
                <c:pt idx="11585">
                  <c:v>44992.65238190972</c:v>
                </c:pt>
                <c:pt idx="11586">
                  <c:v>44992.721052893517</c:v>
                </c:pt>
                <c:pt idx="11587">
                  <c:v>44992.789723576388</c:v>
                </c:pt>
                <c:pt idx="11588">
                  <c:v>44992.858395115742</c:v>
                </c:pt>
                <c:pt idx="11589">
                  <c:v>44992.927066516204</c:v>
                </c:pt>
                <c:pt idx="11590">
                  <c:v>44992.995737766207</c:v>
                </c:pt>
                <c:pt idx="11591">
                  <c:v>44993.064408877312</c:v>
                </c:pt>
                <c:pt idx="11592">
                  <c:v>44993.133079386571</c:v>
                </c:pt>
                <c:pt idx="11593">
                  <c:v>44993.201750497683</c:v>
                </c:pt>
                <c:pt idx="11594">
                  <c:v>44993.270422060188</c:v>
                </c:pt>
                <c:pt idx="11595">
                  <c:v>44993.339094166666</c:v>
                </c:pt>
                <c:pt idx="11596">
                  <c:v>44993.40776584491</c:v>
                </c:pt>
                <c:pt idx="11597">
                  <c:v>44993.47643707176</c:v>
                </c:pt>
                <c:pt idx="11598">
                  <c:v>44993.54510797454</c:v>
                </c:pt>
                <c:pt idx="11599">
                  <c:v>44993.613778796294</c:v>
                </c:pt>
                <c:pt idx="11600">
                  <c:v>44993.682449664353</c:v>
                </c:pt>
                <c:pt idx="11601">
                  <c:v>44993.751120335648</c:v>
                </c:pt>
                <c:pt idx="11602">
                  <c:v>44993.819791365742</c:v>
                </c:pt>
                <c:pt idx="11603">
                  <c:v>44993.88846292824</c:v>
                </c:pt>
                <c:pt idx="11604">
                  <c:v>44993.957134074073</c:v>
                </c:pt>
                <c:pt idx="11605">
                  <c:v>44994.025805115743</c:v>
                </c:pt>
                <c:pt idx="11606">
                  <c:v>44994.094475833335</c:v>
                </c:pt>
                <c:pt idx="11607">
                  <c:v>44994.163146608793</c:v>
                </c:pt>
                <c:pt idx="11608">
                  <c:v>44994.231817974534</c:v>
                </c:pt>
                <c:pt idx="11609">
                  <c:v>44994.300489594905</c:v>
                </c:pt>
                <c:pt idx="11610">
                  <c:v>44994.369161585651</c:v>
                </c:pt>
                <c:pt idx="11611">
                  <c:v>44994.437832974538</c:v>
                </c:pt>
                <c:pt idx="11612">
                  <c:v>44994.506503969904</c:v>
                </c:pt>
                <c:pt idx="11613">
                  <c:v>44994.575174849539</c:v>
                </c:pt>
                <c:pt idx="11614">
                  <c:v>44994.643845682869</c:v>
                </c:pt>
                <c:pt idx="11615">
                  <c:v>44994.712516550928</c:v>
                </c:pt>
                <c:pt idx="11616">
                  <c:v>44994.781187083332</c:v>
                </c:pt>
                <c:pt idx="11617">
                  <c:v>44994.849858414353</c:v>
                </c:pt>
                <c:pt idx="11618">
                  <c:v>44994.918529745373</c:v>
                </c:pt>
                <c:pt idx="11619">
                  <c:v>44994.987200844909</c:v>
                </c:pt>
                <c:pt idx="11620">
                  <c:v>44995.055871875004</c:v>
                </c:pt>
                <c:pt idx="11621">
                  <c:v>44995.124542280093</c:v>
                </c:pt>
                <c:pt idx="11622">
                  <c:v>44995.193213217593</c:v>
                </c:pt>
                <c:pt idx="11623">
                  <c:v>44995.261884675929</c:v>
                </c:pt>
                <c:pt idx="11624">
                  <c:v>44995.330556620371</c:v>
                </c:pt>
                <c:pt idx="11625">
                  <c:v>44995.399228321759</c:v>
                </c:pt>
                <c:pt idx="11626">
                  <c:v>44995.467899490737</c:v>
                </c:pt>
                <c:pt idx="11627">
                  <c:v>44995.536570300923</c:v>
                </c:pt>
                <c:pt idx="11628">
                  <c:v>44995.605241006946</c:v>
                </c:pt>
                <c:pt idx="11629">
                  <c:v>44995.673911770835</c:v>
                </c:pt>
                <c:pt idx="11630">
                  <c:v>44995.742582384257</c:v>
                </c:pt>
                <c:pt idx="11631">
                  <c:v>44995.811253159722</c:v>
                </c:pt>
                <c:pt idx="11632">
                  <c:v>44995.879924606481</c:v>
                </c:pt>
                <c:pt idx="11633">
                  <c:v>44995.948595682872</c:v>
                </c:pt>
                <c:pt idx="11634">
                  <c:v>44996.017266608796</c:v>
                </c:pt>
                <c:pt idx="11635">
                  <c:v>44996.085937303244</c:v>
                </c:pt>
                <c:pt idx="11636">
                  <c:v>44996.154607812503</c:v>
                </c:pt>
                <c:pt idx="11637">
                  <c:v>44996.22327894676</c:v>
                </c:pt>
                <c:pt idx="11638">
                  <c:v>44996.291950347222</c:v>
                </c:pt>
                <c:pt idx="11639">
                  <c:v>44996.360622210646</c:v>
                </c:pt>
                <c:pt idx="11640">
                  <c:v>44996.42929349537</c:v>
                </c:pt>
                <c:pt idx="11641">
                  <c:v>44996.497964386574</c:v>
                </c:pt>
                <c:pt idx="11642">
                  <c:v>44996.566635115742</c:v>
                </c:pt>
                <c:pt idx="11643">
                  <c:v>44996.635305763892</c:v>
                </c:pt>
                <c:pt idx="11644">
                  <c:v>44996.703976493052</c:v>
                </c:pt>
                <c:pt idx="11645">
                  <c:v>44996.772646886573</c:v>
                </c:pt>
                <c:pt idx="11646">
                  <c:v>44996.841317997685</c:v>
                </c:pt>
                <c:pt idx="11647">
                  <c:v>44996.909989236112</c:v>
                </c:pt>
                <c:pt idx="11648">
                  <c:v>44996.978660162036</c:v>
                </c:pt>
                <c:pt idx="11649">
                  <c:v>44997.04733105324</c:v>
                </c:pt>
                <c:pt idx="11650">
                  <c:v>44997.116001365743</c:v>
                </c:pt>
                <c:pt idx="11651">
                  <c:v>44997.184672129632</c:v>
                </c:pt>
                <c:pt idx="11652">
                  <c:v>44997.253343449076</c:v>
                </c:pt>
                <c:pt idx="11653">
                  <c:v>44997.32201517361</c:v>
                </c:pt>
                <c:pt idx="11654">
                  <c:v>44997.390686851853</c:v>
                </c:pt>
                <c:pt idx="11655">
                  <c:v>44997.459357951389</c:v>
                </c:pt>
                <c:pt idx="11656">
                  <c:v>44997.528028668981</c:v>
                </c:pt>
                <c:pt idx="11657">
                  <c:v>44997.596699270835</c:v>
                </c:pt>
                <c:pt idx="11658">
                  <c:v>44997.665369918985</c:v>
                </c:pt>
                <c:pt idx="11659">
                  <c:v>44997.73404048611</c:v>
                </c:pt>
                <c:pt idx="11660">
                  <c:v>44997.802710983793</c:v>
                </c:pt>
                <c:pt idx="11661">
                  <c:v>44997.871382280093</c:v>
                </c:pt>
                <c:pt idx="11662">
                  <c:v>44997.940053275466</c:v>
                </c:pt>
                <c:pt idx="11663">
                  <c:v>44998.008724131942</c:v>
                </c:pt>
                <c:pt idx="11664">
                  <c:v>44998.077394791668</c:v>
                </c:pt>
                <c:pt idx="11665">
                  <c:v>44998.146065046298</c:v>
                </c:pt>
                <c:pt idx="11666">
                  <c:v>44998.214735925925</c:v>
                </c:pt>
                <c:pt idx="11667">
                  <c:v>44998.283407152776</c:v>
                </c:pt>
                <c:pt idx="11668">
                  <c:v>44998.352078900461</c:v>
                </c:pt>
                <c:pt idx="11669">
                  <c:v>44998.420750081015</c:v>
                </c:pt>
                <c:pt idx="11670">
                  <c:v>44998.489420868056</c:v>
                </c:pt>
                <c:pt idx="11671">
                  <c:v>44998.558091435189</c:v>
                </c:pt>
                <c:pt idx="11672">
                  <c:v>44998.626761932872</c:v>
                </c:pt>
                <c:pt idx="11673">
                  <c:v>44998.695432476852</c:v>
                </c:pt>
                <c:pt idx="11674">
                  <c:v>44998.764102754627</c:v>
                </c:pt>
                <c:pt idx="11675">
                  <c:v>44998.832773634262</c:v>
                </c:pt>
                <c:pt idx="11676">
                  <c:v>44998.901444780095</c:v>
                </c:pt>
                <c:pt idx="11677">
                  <c:v>44998.970115555552</c:v>
                </c:pt>
                <c:pt idx="11678">
                  <c:v>44999.038786261575</c:v>
                </c:pt>
                <c:pt idx="11679">
                  <c:v>44999.107456516205</c:v>
                </c:pt>
                <c:pt idx="11680">
                  <c:v>44999.17612708333</c:v>
                </c:pt>
                <c:pt idx="11681">
                  <c:v>44999.244798217595</c:v>
                </c:pt>
                <c:pt idx="11682">
                  <c:v>44999.313469699075</c:v>
                </c:pt>
                <c:pt idx="11683">
                  <c:v>44999.382141307869</c:v>
                </c:pt>
                <c:pt idx="11684">
                  <c:v>44999.450812326388</c:v>
                </c:pt>
                <c:pt idx="11685">
                  <c:v>44999.519482928241</c:v>
                </c:pt>
                <c:pt idx="11686">
                  <c:v>44999.5881534375</c:v>
                </c:pt>
                <c:pt idx="11687">
                  <c:v>44999.656823958336</c:v>
                </c:pt>
                <c:pt idx="11688">
                  <c:v>44999.725494456019</c:v>
                </c:pt>
                <c:pt idx="11689">
                  <c:v>44999.794164710649</c:v>
                </c:pt>
                <c:pt idx="11690">
                  <c:v>44999.862835810185</c:v>
                </c:pt>
                <c:pt idx="11691">
                  <c:v>44999.931506724541</c:v>
                </c:pt>
                <c:pt idx="11692">
                  <c:v>45000.000177488429</c:v>
                </c:pt>
                <c:pt idx="11693">
                  <c:v>45000.068848101851</c:v>
                </c:pt>
                <c:pt idx="11694">
                  <c:v>45000.137518159725</c:v>
                </c:pt>
                <c:pt idx="11695">
                  <c:v>45000.206188819444</c:v>
                </c:pt>
                <c:pt idx="11696">
                  <c:v>45000.274859907404</c:v>
                </c:pt>
                <c:pt idx="11697">
                  <c:v>45000.343531539351</c:v>
                </c:pt>
                <c:pt idx="11698">
                  <c:v>45000.412202685184</c:v>
                </c:pt>
                <c:pt idx="11699">
                  <c:v>45000.480873391207</c:v>
                </c:pt>
                <c:pt idx="11700">
                  <c:v>45000.549543819441</c:v>
                </c:pt>
                <c:pt idx="11701">
                  <c:v>45000.618214155096</c:v>
                </c:pt>
                <c:pt idx="11702">
                  <c:v>45000.686884560186</c:v>
                </c:pt>
                <c:pt idx="11703">
                  <c:v>45000.755554722222</c:v>
                </c:pt>
                <c:pt idx="11704">
                  <c:v>45000.82422534722</c:v>
                </c:pt>
                <c:pt idx="11705">
                  <c:v>45000.892896423611</c:v>
                </c:pt>
                <c:pt idx="11706">
                  <c:v>45000.961567060185</c:v>
                </c:pt>
                <c:pt idx="11707">
                  <c:v>45001.030237615741</c:v>
                </c:pt>
                <c:pt idx="11708">
                  <c:v>45001.098907824075</c:v>
                </c:pt>
                <c:pt idx="11709">
                  <c:v>45001.167578171298</c:v>
                </c:pt>
                <c:pt idx="11710">
                  <c:v>45001.236249097223</c:v>
                </c:pt>
                <c:pt idx="11711">
                  <c:v>45001.304920312497</c:v>
                </c:pt>
                <c:pt idx="11712">
                  <c:v>45001.37359181713</c:v>
                </c:pt>
                <c:pt idx="11713">
                  <c:v>45001.442262719909</c:v>
                </c:pt>
                <c:pt idx="11714">
                  <c:v>45001.510933217593</c:v>
                </c:pt>
                <c:pt idx="11715">
                  <c:v>45001.579603622682</c:v>
                </c:pt>
                <c:pt idx="11716">
                  <c:v>45001.648273981482</c:v>
                </c:pt>
                <c:pt idx="11717">
                  <c:v>45001.716944375003</c:v>
                </c:pt>
                <c:pt idx="11718">
                  <c:v>45001.785614444445</c:v>
                </c:pt>
                <c:pt idx="11719">
                  <c:v>45001.854285335648</c:v>
                </c:pt>
                <c:pt idx="11720">
                  <c:v>45001.92295615741</c:v>
                </c:pt>
                <c:pt idx="11721">
                  <c:v>45001.991626793984</c:v>
                </c:pt>
                <c:pt idx="11722">
                  <c:v>45002.060297326389</c:v>
                </c:pt>
                <c:pt idx="11723">
                  <c:v>45002.128967245371</c:v>
                </c:pt>
                <c:pt idx="11724">
                  <c:v>45002.19763771991</c:v>
                </c:pt>
                <c:pt idx="11725">
                  <c:v>45002.266308692131</c:v>
                </c:pt>
                <c:pt idx="11726">
                  <c:v>45002.334980173611</c:v>
                </c:pt>
                <c:pt idx="11727">
                  <c:v>45002.403651319444</c:v>
                </c:pt>
                <c:pt idx="11728">
                  <c:v>45002.472321967594</c:v>
                </c:pt>
                <c:pt idx="11729">
                  <c:v>45002.54099228009</c:v>
                </c:pt>
                <c:pt idx="11730">
                  <c:v>45002.609662488423</c:v>
                </c:pt>
                <c:pt idx="11731">
                  <c:v>45002.678332766205</c:v>
                </c:pt>
                <c:pt idx="11732">
                  <c:v>45002.747002847223</c:v>
                </c:pt>
                <c:pt idx="11733">
                  <c:v>45002.815673217592</c:v>
                </c:pt>
                <c:pt idx="11734">
                  <c:v>45002.884344178237</c:v>
                </c:pt>
                <c:pt idx="11735">
                  <c:v>45002.953014733794</c:v>
                </c:pt>
                <c:pt idx="11736">
                  <c:v>45003.021685173611</c:v>
                </c:pt>
                <c:pt idx="11737">
                  <c:v>45003.090355335647</c:v>
                </c:pt>
                <c:pt idx="11738">
                  <c:v>45003.159025428242</c:v>
                </c:pt>
                <c:pt idx="11739">
                  <c:v>45003.227696122682</c:v>
                </c:pt>
                <c:pt idx="11740">
                  <c:v>45003.29636709491</c:v>
                </c:pt>
                <c:pt idx="11741">
                  <c:v>45003.36503847222</c:v>
                </c:pt>
                <c:pt idx="11742">
                  <c:v>45003.433709259261</c:v>
                </c:pt>
                <c:pt idx="11743">
                  <c:v>45003.502379652775</c:v>
                </c:pt>
                <c:pt idx="11744">
                  <c:v>45003.571049907405</c:v>
                </c:pt>
                <c:pt idx="11745">
                  <c:v>45003.639720104169</c:v>
                </c:pt>
                <c:pt idx="11746">
                  <c:v>45003.708390358799</c:v>
                </c:pt>
                <c:pt idx="11747">
                  <c:v>45003.777060266206</c:v>
                </c:pt>
                <c:pt idx="11748">
                  <c:v>45003.845730937501</c:v>
                </c:pt>
                <c:pt idx="11749">
                  <c:v>45003.914401666669</c:v>
                </c:pt>
                <c:pt idx="11750">
                  <c:v>45003.983072141207</c:v>
                </c:pt>
                <c:pt idx="11751">
                  <c:v>45004.051742557873</c:v>
                </c:pt>
                <c:pt idx="11752">
                  <c:v>45004.120412372686</c:v>
                </c:pt>
                <c:pt idx="11753">
                  <c:v>45004.189082673613</c:v>
                </c:pt>
                <c:pt idx="11754">
                  <c:v>45004.257753518519</c:v>
                </c:pt>
                <c:pt idx="11755">
                  <c:v>45004.326424814812</c:v>
                </c:pt>
                <c:pt idx="11756">
                  <c:v>45004.395095960645</c:v>
                </c:pt>
                <c:pt idx="11757">
                  <c:v>45004.463766550929</c:v>
                </c:pt>
                <c:pt idx="11758">
                  <c:v>45004.532436759262</c:v>
                </c:pt>
                <c:pt idx="11759">
                  <c:v>45004.601106863425</c:v>
                </c:pt>
                <c:pt idx="11760">
                  <c:v>45004.669777025461</c:v>
                </c:pt>
                <c:pt idx="11761">
                  <c:v>45004.738447071759</c:v>
                </c:pt>
                <c:pt idx="11762">
                  <c:v>45004.807117164353</c:v>
                </c:pt>
                <c:pt idx="11763">
                  <c:v>45004.875787986108</c:v>
                </c:pt>
                <c:pt idx="11764">
                  <c:v>45004.944458483798</c:v>
                </c:pt>
                <c:pt idx="11765">
                  <c:v>45005.013128831015</c:v>
                </c:pt>
                <c:pt idx="11766">
                  <c:v>45005.08179895833</c:v>
                </c:pt>
                <c:pt idx="11767">
                  <c:v>45005.150468796295</c:v>
                </c:pt>
                <c:pt idx="11768">
                  <c:v>45005.219139247682</c:v>
                </c:pt>
                <c:pt idx="11769">
                  <c:v>45005.287810011578</c:v>
                </c:pt>
                <c:pt idx="11770">
                  <c:v>45005.356481273149</c:v>
                </c:pt>
                <c:pt idx="11771">
                  <c:v>45005.42515195602</c:v>
                </c:pt>
                <c:pt idx="11772">
                  <c:v>45005.493822256947</c:v>
                </c:pt>
                <c:pt idx="11773">
                  <c:v>45005.56249236111</c:v>
                </c:pt>
                <c:pt idx="11774">
                  <c:v>45005.631162384256</c:v>
                </c:pt>
                <c:pt idx="11775">
                  <c:v>45005.69983247685</c:v>
                </c:pt>
                <c:pt idx="11776">
                  <c:v>45005.768502256942</c:v>
                </c:pt>
                <c:pt idx="11777">
                  <c:v>45005.837172719905</c:v>
                </c:pt>
                <c:pt idx="11778">
                  <c:v>45005.905843368055</c:v>
                </c:pt>
                <c:pt idx="11779">
                  <c:v>45005.974513668982</c:v>
                </c:pt>
                <c:pt idx="11780">
                  <c:v>45006.043183935188</c:v>
                </c:pt>
                <c:pt idx="11781">
                  <c:v>45006.111853680559</c:v>
                </c:pt>
                <c:pt idx="11782">
                  <c:v>45006.180523807867</c:v>
                </c:pt>
                <c:pt idx="11783">
                  <c:v>45006.249194490738</c:v>
                </c:pt>
                <c:pt idx="11784">
                  <c:v>45006.317865567129</c:v>
                </c:pt>
                <c:pt idx="11785">
                  <c:v>45006.386536666665</c:v>
                </c:pt>
                <c:pt idx="11786">
                  <c:v>45006.4552071875</c:v>
                </c:pt>
                <c:pt idx="11787">
                  <c:v>45006.523877314816</c:v>
                </c:pt>
                <c:pt idx="11788">
                  <c:v>45006.592547326392</c:v>
                </c:pt>
                <c:pt idx="11789">
                  <c:v>45006.661217384259</c:v>
                </c:pt>
                <c:pt idx="11790">
                  <c:v>45006.729887372683</c:v>
                </c:pt>
                <c:pt idx="11791">
                  <c:v>45006.798557210648</c:v>
                </c:pt>
                <c:pt idx="11792">
                  <c:v>45006.867227870367</c:v>
                </c:pt>
                <c:pt idx="11793">
                  <c:v>45006.935898298609</c:v>
                </c:pt>
                <c:pt idx="11794">
                  <c:v>45007.004568576391</c:v>
                </c:pt>
                <c:pt idx="11795">
                  <c:v>45007.073238668978</c:v>
                </c:pt>
                <c:pt idx="11796">
                  <c:v>45007.141908287034</c:v>
                </c:pt>
                <c:pt idx="11797">
                  <c:v>45007.210578518519</c:v>
                </c:pt>
                <c:pt idx="11798">
                  <c:v>45007.279249131941</c:v>
                </c:pt>
                <c:pt idx="11799">
                  <c:v>45007.34792028935</c:v>
                </c:pt>
                <c:pt idx="11800">
                  <c:v>45007.41659090278</c:v>
                </c:pt>
                <c:pt idx="11801">
                  <c:v>45007.485261122682</c:v>
                </c:pt>
                <c:pt idx="11802">
                  <c:v>45007.553931076392</c:v>
                </c:pt>
                <c:pt idx="11803">
                  <c:v>45007.622600960647</c:v>
                </c:pt>
                <c:pt idx="11804">
                  <c:v>45007.691270891206</c:v>
                </c:pt>
                <c:pt idx="11805">
                  <c:v>45007.759940567128</c:v>
                </c:pt>
                <c:pt idx="11806">
                  <c:v>45007.828610798613</c:v>
                </c:pt>
                <c:pt idx="11807">
                  <c:v>45007.897281365738</c:v>
                </c:pt>
                <c:pt idx="11808">
                  <c:v>45007.96595153935</c:v>
                </c:pt>
                <c:pt idx="11809">
                  <c:v>45008.034621631945</c:v>
                </c:pt>
                <c:pt idx="11810">
                  <c:v>45008.103291331019</c:v>
                </c:pt>
                <c:pt idx="11811">
                  <c:v>45008.171961261571</c:v>
                </c:pt>
                <c:pt idx="11812">
                  <c:v>45008.240631759261</c:v>
                </c:pt>
                <c:pt idx="11813">
                  <c:v>45008.309302569447</c:v>
                </c:pt>
                <c:pt idx="11814">
                  <c:v>45008.377973599534</c:v>
                </c:pt>
                <c:pt idx="11815">
                  <c:v>45008.446644027776</c:v>
                </c:pt>
                <c:pt idx="11816">
                  <c:v>45008.515314039352</c:v>
                </c:pt>
                <c:pt idx="11817">
                  <c:v>45008.583983969904</c:v>
                </c:pt>
                <c:pt idx="11818">
                  <c:v>45008.652653877318</c:v>
                </c:pt>
                <c:pt idx="11819">
                  <c:v>45008.721323796293</c:v>
                </c:pt>
                <c:pt idx="11820">
                  <c:v>45008.78999341435</c:v>
                </c:pt>
                <c:pt idx="11821">
                  <c:v>45008.858663877312</c:v>
                </c:pt>
                <c:pt idx="11822">
                  <c:v>45008.927334224536</c:v>
                </c:pt>
                <c:pt idx="11823">
                  <c:v>45008.996004386572</c:v>
                </c:pt>
                <c:pt idx="11824">
                  <c:v>45009.06467443287</c:v>
                </c:pt>
                <c:pt idx="11825">
                  <c:v>45009.133343877314</c:v>
                </c:pt>
                <c:pt idx="11826">
                  <c:v>45009.20201390046</c:v>
                </c:pt>
                <c:pt idx="11827">
                  <c:v>45009.27068439815</c:v>
                </c:pt>
                <c:pt idx="11828">
                  <c:v>45009.339355428237</c:v>
                </c:pt>
                <c:pt idx="11829">
                  <c:v>45009.408026041667</c:v>
                </c:pt>
                <c:pt idx="11830">
                  <c:v>45009.476696180558</c:v>
                </c:pt>
                <c:pt idx="11831">
                  <c:v>45009.545366018516</c:v>
                </c:pt>
                <c:pt idx="11832">
                  <c:v>45009.614035752318</c:v>
                </c:pt>
                <c:pt idx="11833">
                  <c:v>45009.682705543979</c:v>
                </c:pt>
                <c:pt idx="11834">
                  <c:v>45009.751375138891</c:v>
                </c:pt>
                <c:pt idx="11835">
                  <c:v>45009.820045092594</c:v>
                </c:pt>
                <c:pt idx="11836">
                  <c:v>45009.888715578702</c:v>
                </c:pt>
                <c:pt idx="11837">
                  <c:v>45009.957385636575</c:v>
                </c:pt>
                <c:pt idx="11838">
                  <c:v>45010.026055590279</c:v>
                </c:pt>
                <c:pt idx="11839">
                  <c:v>45010.09472523148</c:v>
                </c:pt>
                <c:pt idx="11840">
                  <c:v>45010.163394918978</c:v>
                </c:pt>
                <c:pt idx="11841">
                  <c:v>45010.23206519676</c:v>
                </c:pt>
                <c:pt idx="11842">
                  <c:v>45010.300735752317</c:v>
                </c:pt>
                <c:pt idx="11843">
                  <c:v>45010.36940664352</c:v>
                </c:pt>
                <c:pt idx="11844">
                  <c:v>45010.438076956016</c:v>
                </c:pt>
                <c:pt idx="11845">
                  <c:v>45010.506746863422</c:v>
                </c:pt>
                <c:pt idx="11846">
                  <c:v>45010.575416655091</c:v>
                </c:pt>
                <c:pt idx="11847">
                  <c:v>45010.644086388886</c:v>
                </c:pt>
                <c:pt idx="11848">
                  <c:v>45010.712756168985</c:v>
                </c:pt>
                <c:pt idx="11849">
                  <c:v>45010.781425613422</c:v>
                </c:pt>
                <c:pt idx="11850">
                  <c:v>45010.850095856484</c:v>
                </c:pt>
                <c:pt idx="11851">
                  <c:v>45010.918766087962</c:v>
                </c:pt>
                <c:pt idx="11852">
                  <c:v>45010.987436099538</c:v>
                </c:pt>
                <c:pt idx="11853">
                  <c:v>45011.05610603009</c:v>
                </c:pt>
                <c:pt idx="11854">
                  <c:v>45011.12477534722</c:v>
                </c:pt>
                <c:pt idx="11855">
                  <c:v>45011.193445196761</c:v>
                </c:pt>
                <c:pt idx="11856">
                  <c:v>45011.262115555553</c:v>
                </c:pt>
                <c:pt idx="11857">
                  <c:v>45011.330786412036</c:v>
                </c:pt>
                <c:pt idx="11858">
                  <c:v>45011.399457013889</c:v>
                </c:pt>
                <c:pt idx="11859">
                  <c:v>45011.468127083332</c:v>
                </c:pt>
                <c:pt idx="11860">
                  <c:v>45011.536796793982</c:v>
                </c:pt>
                <c:pt idx="11861">
                  <c:v>45011.605466400462</c:v>
                </c:pt>
                <c:pt idx="11862">
                  <c:v>45011.674136064816</c:v>
                </c:pt>
                <c:pt idx="11863">
                  <c:v>45011.742805578702</c:v>
                </c:pt>
                <c:pt idx="11864">
                  <c:v>45011.811475243056</c:v>
                </c:pt>
                <c:pt idx="11865">
                  <c:v>45011.880145590279</c:v>
                </c:pt>
                <c:pt idx="11866">
                  <c:v>45011.948815567128</c:v>
                </c:pt>
                <c:pt idx="11867">
                  <c:v>45012.017485393517</c:v>
                </c:pt>
                <c:pt idx="11868">
                  <c:v>45012.086154988428</c:v>
                </c:pt>
                <c:pt idx="11869">
                  <c:v>45012.154824398145</c:v>
                </c:pt>
                <c:pt idx="11870">
                  <c:v>45012.223494421298</c:v>
                </c:pt>
                <c:pt idx="11871">
                  <c:v>45012.292164722225</c:v>
                </c:pt>
                <c:pt idx="11872">
                  <c:v>45012.360835474537</c:v>
                </c:pt>
                <c:pt idx="11873">
                  <c:v>45012.42950564815</c:v>
                </c:pt>
                <c:pt idx="11874">
                  <c:v>45012.498175428242</c:v>
                </c:pt>
                <c:pt idx="11875">
                  <c:v>45012.566845057867</c:v>
                </c:pt>
                <c:pt idx="11876">
                  <c:v>45012.635514606482</c:v>
                </c:pt>
                <c:pt idx="11877">
                  <c:v>45012.704184212962</c:v>
                </c:pt>
                <c:pt idx="11878">
                  <c:v>45012.772853495371</c:v>
                </c:pt>
                <c:pt idx="11879">
                  <c:v>45012.841523506948</c:v>
                </c:pt>
                <c:pt idx="11880">
                  <c:v>45012.910193622687</c:v>
                </c:pt>
                <c:pt idx="11881">
                  <c:v>45012.978863449076</c:v>
                </c:pt>
                <c:pt idx="11882">
                  <c:v>45013.047533217592</c:v>
                </c:pt>
                <c:pt idx="11883">
                  <c:v>45013.116202430552</c:v>
                </c:pt>
                <c:pt idx="11884">
                  <c:v>45013.184872083337</c:v>
                </c:pt>
                <c:pt idx="11885">
                  <c:v>45013.253542280094</c:v>
                </c:pt>
                <c:pt idx="11886">
                  <c:v>45013.322212905092</c:v>
                </c:pt>
                <c:pt idx="11887">
                  <c:v>45013.390883472224</c:v>
                </c:pt>
                <c:pt idx="11888">
                  <c:v>45013.459553449073</c:v>
                </c:pt>
                <c:pt idx="11889">
                  <c:v>45013.528223043984</c:v>
                </c:pt>
                <c:pt idx="11890">
                  <c:v>45013.596892534719</c:v>
                </c:pt>
                <c:pt idx="11891">
                  <c:v>45013.665562071757</c:v>
                </c:pt>
                <c:pt idx="11892">
                  <c:v>45013.734231516202</c:v>
                </c:pt>
                <c:pt idx="11893">
                  <c:v>45013.802900902781</c:v>
                </c:pt>
                <c:pt idx="11894">
                  <c:v>45013.871571076386</c:v>
                </c:pt>
                <c:pt idx="11895">
                  <c:v>45013.940240960648</c:v>
                </c:pt>
                <c:pt idx="11896">
                  <c:v>45014.008910694443</c:v>
                </c:pt>
                <c:pt idx="11897">
                  <c:v>45014.077580243058</c:v>
                </c:pt>
                <c:pt idx="11898">
                  <c:v>45014.146249375</c:v>
                </c:pt>
                <c:pt idx="11899">
                  <c:v>45014.214919143516</c:v>
                </c:pt>
                <c:pt idx="11900">
                  <c:v>45014.283589247687</c:v>
                </c:pt>
                <c:pt idx="11901">
                  <c:v>45014.352259872685</c:v>
                </c:pt>
                <c:pt idx="11902">
                  <c:v>45014.420929942127</c:v>
                </c:pt>
                <c:pt idx="11903">
                  <c:v>45014.489599606481</c:v>
                </c:pt>
                <c:pt idx="11904">
                  <c:v>45014.558269050925</c:v>
                </c:pt>
                <c:pt idx="11905">
                  <c:v>45014.626938425929</c:v>
                </c:pt>
                <c:pt idx="11906">
                  <c:v>45014.695607858797</c:v>
                </c:pt>
                <c:pt idx="11907">
                  <c:v>45014.764277002316</c:v>
                </c:pt>
                <c:pt idx="11908">
                  <c:v>45014.832946759256</c:v>
                </c:pt>
                <c:pt idx="11909">
                  <c:v>45014.901616793984</c:v>
                </c:pt>
                <c:pt idx="11910">
                  <c:v>45014.970286435186</c:v>
                </c:pt>
                <c:pt idx="11911">
                  <c:v>45015.03895603009</c:v>
                </c:pt>
                <c:pt idx="11912">
                  <c:v>45015.10762516204</c:v>
                </c:pt>
                <c:pt idx="11913">
                  <c:v>45015.176294606485</c:v>
                </c:pt>
                <c:pt idx="11914">
                  <c:v>45015.244964618054</c:v>
                </c:pt>
                <c:pt idx="11915">
                  <c:v>45015.313634976854</c:v>
                </c:pt>
                <c:pt idx="11916">
                  <c:v>45015.382305462961</c:v>
                </c:pt>
                <c:pt idx="11917">
                  <c:v>45015.450975347223</c:v>
                </c:pt>
                <c:pt idx="11918">
                  <c:v>45015.519644826389</c:v>
                </c:pt>
                <c:pt idx="11919">
                  <c:v>45015.588314212961</c:v>
                </c:pt>
                <c:pt idx="11920">
                  <c:v>45015.656983611108</c:v>
                </c:pt>
                <c:pt idx="11921">
                  <c:v>45015.725652986112</c:v>
                </c:pt>
                <c:pt idx="11922">
                  <c:v>45015.794322118054</c:v>
                </c:pt>
                <c:pt idx="11923">
                  <c:v>45015.86299209491</c:v>
                </c:pt>
                <c:pt idx="11924">
                  <c:v>45015.931661886571</c:v>
                </c:pt>
                <c:pt idx="11925">
                  <c:v>45016.000331527779</c:v>
                </c:pt>
                <c:pt idx="11926">
                  <c:v>45016.069001006945</c:v>
                </c:pt>
                <c:pt idx="11927">
                  <c:v>45016.137669930555</c:v>
                </c:pt>
                <c:pt idx="11928">
                  <c:v>45016.206339467593</c:v>
                </c:pt>
                <c:pt idx="11929">
                  <c:v>45016.275009432873</c:v>
                </c:pt>
                <c:pt idx="11930">
                  <c:v>45016.343679942132</c:v>
                </c:pt>
                <c:pt idx="11931">
                  <c:v>45016.412349953702</c:v>
                </c:pt>
                <c:pt idx="11932">
                  <c:v>45016.481019537037</c:v>
                </c:pt>
                <c:pt idx="11933">
                  <c:v>45016.549688842591</c:v>
                </c:pt>
                <c:pt idx="11934">
                  <c:v>45016.618358055559</c:v>
                </c:pt>
                <c:pt idx="11935">
                  <c:v>45016.687027314816</c:v>
                </c:pt>
                <c:pt idx="11936">
                  <c:v>45016.755696354165</c:v>
                </c:pt>
                <c:pt idx="11937">
                  <c:v>45016.824365856482</c:v>
                </c:pt>
                <c:pt idx="11938">
                  <c:v>45016.89303579861</c:v>
                </c:pt>
                <c:pt idx="11939">
                  <c:v>45016.961705312497</c:v>
                </c:pt>
                <c:pt idx="11940">
                  <c:v>45017.030374733797</c:v>
                </c:pt>
                <c:pt idx="11941">
                  <c:v>45017.099043819442</c:v>
                </c:pt>
                <c:pt idx="11942">
                  <c:v>45017.16771303241</c:v>
                </c:pt>
                <c:pt idx="11943">
                  <c:v>45017.236382835647</c:v>
                </c:pt>
                <c:pt idx="11944">
                  <c:v>45017.305052916665</c:v>
                </c:pt>
                <c:pt idx="11945">
                  <c:v>45017.373723287033</c:v>
                </c:pt>
                <c:pt idx="11946">
                  <c:v>45017.442393067133</c:v>
                </c:pt>
                <c:pt idx="11947">
                  <c:v>45017.511062430553</c:v>
                </c:pt>
                <c:pt idx="11948">
                  <c:v>45017.579731701386</c:v>
                </c:pt>
                <c:pt idx="11949">
                  <c:v>45017.648400937498</c:v>
                </c:pt>
                <c:pt idx="11950">
                  <c:v>45017.717070196763</c:v>
                </c:pt>
                <c:pt idx="11951">
                  <c:v>45017.785739131941</c:v>
                </c:pt>
                <c:pt idx="11952">
                  <c:v>45017.854408888888</c:v>
                </c:pt>
                <c:pt idx="11953">
                  <c:v>45017.923078576387</c:v>
                </c:pt>
                <c:pt idx="11954">
                  <c:v>45017.99174809028</c:v>
                </c:pt>
                <c:pt idx="11955">
                  <c:v>45018.060417476852</c:v>
                </c:pt>
                <c:pt idx="11956">
                  <c:v>45018.129086261572</c:v>
                </c:pt>
                <c:pt idx="11957">
                  <c:v>45018.197755601854</c:v>
                </c:pt>
                <c:pt idx="11958">
                  <c:v>45018.266425439811</c:v>
                </c:pt>
                <c:pt idx="11959">
                  <c:v>45018.335095798611</c:v>
                </c:pt>
                <c:pt idx="11960">
                  <c:v>45018.403765810188</c:v>
                </c:pt>
                <c:pt idx="11961">
                  <c:v>45018.472435324074</c:v>
                </c:pt>
                <c:pt idx="11962">
                  <c:v>45018.541104502314</c:v>
                </c:pt>
                <c:pt idx="11963">
                  <c:v>45018.609773576391</c:v>
                </c:pt>
                <c:pt idx="11964">
                  <c:v>45018.678442708333</c:v>
                </c:pt>
                <c:pt idx="11965">
                  <c:v>45018.747111666664</c:v>
                </c:pt>
                <c:pt idx="11966">
                  <c:v>45018.8157808912</c:v>
                </c:pt>
                <c:pt idx="11967">
                  <c:v>45018.884450717589</c:v>
                </c:pt>
                <c:pt idx="11968">
                  <c:v>45018.953120138889</c:v>
                </c:pt>
                <c:pt idx="11969">
                  <c:v>45019.021789432867</c:v>
                </c:pt>
                <c:pt idx="11970">
                  <c:v>45019.090458460647</c:v>
                </c:pt>
                <c:pt idx="11971">
                  <c:v>45019.159127418985</c:v>
                </c:pt>
                <c:pt idx="11972">
                  <c:v>45019.227796979168</c:v>
                </c:pt>
                <c:pt idx="11973">
                  <c:v>45019.296466805557</c:v>
                </c:pt>
                <c:pt idx="11974">
                  <c:v>45019.365137037035</c:v>
                </c:pt>
                <c:pt idx="11975">
                  <c:v>45019.433806689813</c:v>
                </c:pt>
                <c:pt idx="11976">
                  <c:v>45019.502475937501</c:v>
                </c:pt>
                <c:pt idx="11977">
                  <c:v>45019.571145057867</c:v>
                </c:pt>
                <c:pt idx="11978">
                  <c:v>45019.639814108799</c:v>
                </c:pt>
                <c:pt idx="11979">
                  <c:v>45019.70848321759</c:v>
                </c:pt>
                <c:pt idx="11980">
                  <c:v>45019.77715199074</c:v>
                </c:pt>
                <c:pt idx="11981">
                  <c:v>45019.845821516203</c:v>
                </c:pt>
                <c:pt idx="11982">
                  <c:v>45019.914491111114</c:v>
                </c:pt>
                <c:pt idx="11983">
                  <c:v>45019.983160439813</c:v>
                </c:pt>
                <c:pt idx="11984">
                  <c:v>45020.051829710646</c:v>
                </c:pt>
                <c:pt idx="11985">
                  <c:v>45020.120498379627</c:v>
                </c:pt>
                <c:pt idx="11986">
                  <c:v>45020.189167534721</c:v>
                </c:pt>
                <c:pt idx="11987">
                  <c:v>45020.257837233796</c:v>
                </c:pt>
                <c:pt idx="11988">
                  <c:v>45020.326507384256</c:v>
                </c:pt>
                <c:pt idx="11989">
                  <c:v>45020.395177824073</c:v>
                </c:pt>
                <c:pt idx="11990">
                  <c:v>45020.463849513886</c:v>
                </c:pt>
                <c:pt idx="11991">
                  <c:v>45020.532520821762</c:v>
                </c:pt>
                <c:pt idx="11992">
                  <c:v>45020.601192013892</c:v>
                </c:pt>
                <c:pt idx="11993">
                  <c:v>45020.669863275463</c:v>
                </c:pt>
                <c:pt idx="11994">
                  <c:v>45020.73853440972</c:v>
                </c:pt>
                <c:pt idx="11995">
                  <c:v>45020.807205590281</c:v>
                </c:pt>
                <c:pt idx="11996">
                  <c:v>45020.875877511571</c:v>
                </c:pt>
                <c:pt idx="11997">
                  <c:v>45020.944549097221</c:v>
                </c:pt>
                <c:pt idx="11998">
                  <c:v>45021.013220532404</c:v>
                </c:pt>
                <c:pt idx="11999">
                  <c:v>45021.081891759262</c:v>
                </c:pt>
                <c:pt idx="12000">
                  <c:v>45021.150562673611</c:v>
                </c:pt>
                <c:pt idx="12001">
                  <c:v>45021.21923422454</c:v>
                </c:pt>
                <c:pt idx="12002">
                  <c:v>45021.287906076388</c:v>
                </c:pt>
                <c:pt idx="12003">
                  <c:v>45021.356578425926</c:v>
                </c:pt>
                <c:pt idx="12004">
                  <c:v>45021.425250196757</c:v>
                </c:pt>
                <c:pt idx="12005">
                  <c:v>45021.49392158565</c:v>
                </c:pt>
                <c:pt idx="12006">
                  <c:v>45021.56259277778</c:v>
                </c:pt>
                <c:pt idx="12007">
                  <c:v>45021.631263888892</c:v>
                </c:pt>
                <c:pt idx="12008">
                  <c:v>45021.699935069446</c:v>
                </c:pt>
                <c:pt idx="12009">
                  <c:v>45021.768605937497</c:v>
                </c:pt>
                <c:pt idx="12010">
                  <c:v>45021.83727747685</c:v>
                </c:pt>
                <c:pt idx="12011">
                  <c:v>45021.90594921296</c:v>
                </c:pt>
                <c:pt idx="12012">
                  <c:v>45021.974620601854</c:v>
                </c:pt>
                <c:pt idx="12013">
                  <c:v>45022.043291944443</c:v>
                </c:pt>
                <c:pt idx="12014">
                  <c:v>45022.111962777781</c:v>
                </c:pt>
                <c:pt idx="12015">
                  <c:v>45022.180633993055</c:v>
                </c:pt>
                <c:pt idx="12016">
                  <c:v>45022.249305752317</c:v>
                </c:pt>
                <c:pt idx="12017">
                  <c:v>45022.317977905092</c:v>
                </c:pt>
                <c:pt idx="12018">
                  <c:v>45022.386650092594</c:v>
                </c:pt>
                <c:pt idx="12019">
                  <c:v>45022.455321701389</c:v>
                </c:pt>
                <c:pt idx="12020">
                  <c:v>45022.523992905095</c:v>
                </c:pt>
                <c:pt idx="12021">
                  <c:v>45022.592664004631</c:v>
                </c:pt>
                <c:pt idx="12022">
                  <c:v>45022.661335138888</c:v>
                </c:pt>
                <c:pt idx="12023">
                  <c:v>45022.730006215279</c:v>
                </c:pt>
                <c:pt idx="12024">
                  <c:v>45022.798677129627</c:v>
                </c:pt>
                <c:pt idx="12025">
                  <c:v>45022.867348865744</c:v>
                </c:pt>
                <c:pt idx="12026">
                  <c:v>45022.936020370369</c:v>
                </c:pt>
                <c:pt idx="12027">
                  <c:v>45023.004691724534</c:v>
                </c:pt>
                <c:pt idx="12028">
                  <c:v>45023.07336289352</c:v>
                </c:pt>
                <c:pt idx="12029">
                  <c:v>45023.142033587967</c:v>
                </c:pt>
                <c:pt idx="12030">
                  <c:v>45023.210704895835</c:v>
                </c:pt>
                <c:pt idx="12031">
                  <c:v>45023.279376585648</c:v>
                </c:pt>
                <c:pt idx="12032">
                  <c:v>45023.348048819447</c:v>
                </c:pt>
                <c:pt idx="12033">
                  <c:v>45023.416720520836</c:v>
                </c:pt>
                <c:pt idx="12034">
                  <c:v>45023.485391817128</c:v>
                </c:pt>
                <c:pt idx="12035">
                  <c:v>45023.554062847223</c:v>
                </c:pt>
                <c:pt idx="12036">
                  <c:v>45023.622733796299</c:v>
                </c:pt>
                <c:pt idx="12037">
                  <c:v>45023.691404814817</c:v>
                </c:pt>
                <c:pt idx="12038">
                  <c:v>45023.76007556713</c:v>
                </c:pt>
                <c:pt idx="12039">
                  <c:v>45023.828746863423</c:v>
                </c:pt>
                <c:pt idx="12040">
                  <c:v>45023.897418506946</c:v>
                </c:pt>
                <c:pt idx="12041">
                  <c:v>45023.966089756941</c:v>
                </c:pt>
                <c:pt idx="12042">
                  <c:v>45024.034760925926</c:v>
                </c:pt>
                <c:pt idx="12043">
                  <c:v>45024.103431701391</c:v>
                </c:pt>
                <c:pt idx="12044">
                  <c:v>45024.172102696757</c:v>
                </c:pt>
                <c:pt idx="12045">
                  <c:v>45024.240774270831</c:v>
                </c:pt>
                <c:pt idx="12046">
                  <c:v>45024.309446157407</c:v>
                </c:pt>
                <c:pt idx="12047">
                  <c:v>45024.378118252316</c:v>
                </c:pt>
                <c:pt idx="12048">
                  <c:v>45024.446789756941</c:v>
                </c:pt>
                <c:pt idx="12049">
                  <c:v>45024.515460844908</c:v>
                </c:pt>
                <c:pt idx="12050">
                  <c:v>45024.584131840274</c:v>
                </c:pt>
                <c:pt idx="12051">
                  <c:v>45024.652802824072</c:v>
                </c:pt>
                <c:pt idx="12052">
                  <c:v>45024.721473807869</c:v>
                </c:pt>
                <c:pt idx="12053">
                  <c:v>45024.790144502316</c:v>
                </c:pt>
                <c:pt idx="12054">
                  <c:v>45024.858816030093</c:v>
                </c:pt>
                <c:pt idx="12055">
                  <c:v>45024.927487442132</c:v>
                </c:pt>
                <c:pt idx="12056">
                  <c:v>45024.996158692127</c:v>
                </c:pt>
                <c:pt idx="12057">
                  <c:v>45025.064829803239</c:v>
                </c:pt>
                <c:pt idx="12058">
                  <c:v>45025.133500312499</c:v>
                </c:pt>
                <c:pt idx="12059">
                  <c:v>45025.202171412035</c:v>
                </c:pt>
                <c:pt idx="12060">
                  <c:v>45025.27084297454</c:v>
                </c:pt>
                <c:pt idx="12061">
                  <c:v>45025.339515081017</c:v>
                </c:pt>
                <c:pt idx="12062">
                  <c:v>45025.408186759261</c:v>
                </c:pt>
                <c:pt idx="12063">
                  <c:v>45025.476857974536</c:v>
                </c:pt>
                <c:pt idx="12064">
                  <c:v>45025.545528865739</c:v>
                </c:pt>
                <c:pt idx="12065">
                  <c:v>45025.614199675925</c:v>
                </c:pt>
                <c:pt idx="12066">
                  <c:v>45025.682870532408</c:v>
                </c:pt>
                <c:pt idx="12067">
                  <c:v>45025.751541192127</c:v>
                </c:pt>
                <c:pt idx="12068">
                  <c:v>45025.820212222221</c:v>
                </c:pt>
                <c:pt idx="12069">
                  <c:v>45025.888883761574</c:v>
                </c:pt>
                <c:pt idx="12070">
                  <c:v>45025.957554895831</c:v>
                </c:pt>
                <c:pt idx="12071">
                  <c:v>45026.026225914349</c:v>
                </c:pt>
                <c:pt idx="12072">
                  <c:v>45026.094896631941</c:v>
                </c:pt>
                <c:pt idx="12073">
                  <c:v>45026.163567384261</c:v>
                </c:pt>
                <c:pt idx="12074">
                  <c:v>45026.23223872685</c:v>
                </c:pt>
                <c:pt idx="12075">
                  <c:v>45026.300910335645</c:v>
                </c:pt>
                <c:pt idx="12076">
                  <c:v>45026.369582303239</c:v>
                </c:pt>
                <c:pt idx="12077">
                  <c:v>45026.438253680557</c:v>
                </c:pt>
                <c:pt idx="12078">
                  <c:v>45026.506924641202</c:v>
                </c:pt>
                <c:pt idx="12079">
                  <c:v>45026.575595509261</c:v>
                </c:pt>
                <c:pt idx="12080">
                  <c:v>45026.644266307871</c:v>
                </c:pt>
                <c:pt idx="12081">
                  <c:v>45026.712937152777</c:v>
                </c:pt>
                <c:pt idx="12082">
                  <c:v>45026.781607662037</c:v>
                </c:pt>
                <c:pt idx="12083">
                  <c:v>45026.850278958336</c:v>
                </c:pt>
                <c:pt idx="12084">
                  <c:v>45026.918950254629</c:v>
                </c:pt>
                <c:pt idx="12085">
                  <c:v>45026.987621342596</c:v>
                </c:pt>
                <c:pt idx="12086">
                  <c:v>45027.056292337962</c:v>
                </c:pt>
                <c:pt idx="12087">
                  <c:v>45027.124962708331</c:v>
                </c:pt>
                <c:pt idx="12088">
                  <c:v>45027.193633622686</c:v>
                </c:pt>
                <c:pt idx="12089">
                  <c:v>45027.262305046293</c:v>
                </c:pt>
                <c:pt idx="12090">
                  <c:v>45027.330976956022</c:v>
                </c:pt>
                <c:pt idx="12091">
                  <c:v>45027.399648622682</c:v>
                </c:pt>
                <c:pt idx="12092">
                  <c:v>45027.468319756947</c:v>
                </c:pt>
                <c:pt idx="12093">
                  <c:v>45027.536990532404</c:v>
                </c:pt>
                <c:pt idx="12094">
                  <c:v>45027.60566119213</c:v>
                </c:pt>
                <c:pt idx="12095">
                  <c:v>45027.674331921298</c:v>
                </c:pt>
                <c:pt idx="12096">
                  <c:v>45027.743002499999</c:v>
                </c:pt>
                <c:pt idx="12097">
                  <c:v>45027.811673229167</c:v>
                </c:pt>
                <c:pt idx="12098">
                  <c:v>45027.880344641206</c:v>
                </c:pt>
                <c:pt idx="12099">
                  <c:v>45027.949015671293</c:v>
                </c:pt>
                <c:pt idx="12100">
                  <c:v>45028.017686562504</c:v>
                </c:pt>
                <c:pt idx="12101">
                  <c:v>45028.086357210646</c:v>
                </c:pt>
                <c:pt idx="12102">
                  <c:v>45028.155027673609</c:v>
                </c:pt>
                <c:pt idx="12103">
                  <c:v>45028.223698761576</c:v>
                </c:pt>
                <c:pt idx="12104">
                  <c:v>45028.292370115742</c:v>
                </c:pt>
                <c:pt idx="12105">
                  <c:v>45028.361041932869</c:v>
                </c:pt>
                <c:pt idx="12106">
                  <c:v>45028.429713171296</c:v>
                </c:pt>
                <c:pt idx="12107">
                  <c:v>45028.498384016202</c:v>
                </c:pt>
                <c:pt idx="12108">
                  <c:v>45028.567054687497</c:v>
                </c:pt>
                <c:pt idx="12109">
                  <c:v>45028.635725300926</c:v>
                </c:pt>
                <c:pt idx="12110">
                  <c:v>45028.704395960645</c:v>
                </c:pt>
                <c:pt idx="12111">
                  <c:v>45028.773066307869</c:v>
                </c:pt>
                <c:pt idx="12112">
                  <c:v>45028.841737361108</c:v>
                </c:pt>
                <c:pt idx="12113">
                  <c:v>45028.910408541669</c:v>
                </c:pt>
                <c:pt idx="12114">
                  <c:v>45028.979079432873</c:v>
                </c:pt>
                <c:pt idx="12115">
                  <c:v>45029.047750254627</c:v>
                </c:pt>
                <c:pt idx="12116">
                  <c:v>45029.116420520833</c:v>
                </c:pt>
                <c:pt idx="12117">
                  <c:v>45029.185091238425</c:v>
                </c:pt>
                <c:pt idx="12118">
                  <c:v>45029.253762488428</c:v>
                </c:pt>
                <c:pt idx="12119">
                  <c:v>45029.322434166665</c:v>
                </c:pt>
                <c:pt idx="12120">
                  <c:v>45029.391105787035</c:v>
                </c:pt>
                <c:pt idx="12121">
                  <c:v>45029.459776828706</c:v>
                </c:pt>
                <c:pt idx="12122">
                  <c:v>45029.528447476849</c:v>
                </c:pt>
                <c:pt idx="12123">
                  <c:v>45029.597118020836</c:v>
                </c:pt>
                <c:pt idx="12124">
                  <c:v>45029.665788611113</c:v>
                </c:pt>
                <c:pt idx="12125">
                  <c:v>45029.734459108797</c:v>
                </c:pt>
                <c:pt idx="12126">
                  <c:v>45029.803129548614</c:v>
                </c:pt>
                <c:pt idx="12127">
                  <c:v>45029.871800775465</c:v>
                </c:pt>
                <c:pt idx="12128">
                  <c:v>45029.940471724534</c:v>
                </c:pt>
                <c:pt idx="12129">
                  <c:v>45030.009142511575</c:v>
                </c:pt>
                <c:pt idx="12130">
                  <c:v>45030.077813101852</c:v>
                </c:pt>
                <c:pt idx="12131">
                  <c:v>45030.146483298609</c:v>
                </c:pt>
                <c:pt idx="12132">
                  <c:v>45030.215154108795</c:v>
                </c:pt>
                <c:pt idx="12133">
                  <c:v>45030.283825266204</c:v>
                </c:pt>
                <c:pt idx="12134">
                  <c:v>45030.352496956017</c:v>
                </c:pt>
                <c:pt idx="12135">
                  <c:v>45030.421168067129</c:v>
                </c:pt>
                <c:pt idx="12136">
                  <c:v>45030.489838796297</c:v>
                </c:pt>
                <c:pt idx="12137">
                  <c:v>45030.55850929398</c:v>
                </c:pt>
                <c:pt idx="12138">
                  <c:v>45030.627179722222</c:v>
                </c:pt>
                <c:pt idx="12139">
                  <c:v>45030.69585019676</c:v>
                </c:pt>
                <c:pt idx="12140">
                  <c:v>45030.764520405093</c:v>
                </c:pt>
                <c:pt idx="12141">
                  <c:v>45030.833191215279</c:v>
                </c:pt>
                <c:pt idx="12142">
                  <c:v>45030.90186229167</c:v>
                </c:pt>
                <c:pt idx="12143">
                  <c:v>45030.970532997686</c:v>
                </c:pt>
                <c:pt idx="12144">
                  <c:v>45031.039203645836</c:v>
                </c:pt>
                <c:pt idx="12145">
                  <c:v>45031.107873831017</c:v>
                </c:pt>
                <c:pt idx="12146">
                  <c:v>45031.1765443287</c:v>
                </c:pt>
                <c:pt idx="12147">
                  <c:v>45031.245215393516</c:v>
                </c:pt>
                <c:pt idx="12148">
                  <c:v>45031.313886805554</c:v>
                </c:pt>
                <c:pt idx="12149">
                  <c:v>45031.382558333331</c:v>
                </c:pt>
                <c:pt idx="12150">
                  <c:v>45031.451229282407</c:v>
                </c:pt>
                <c:pt idx="12151">
                  <c:v>45031.519899814812</c:v>
                </c:pt>
                <c:pt idx="12152">
                  <c:v>45031.588570254629</c:v>
                </c:pt>
                <c:pt idx="12153">
                  <c:v>45031.657240706016</c:v>
                </c:pt>
                <c:pt idx="12154">
                  <c:v>45031.725911122689</c:v>
                </c:pt>
                <c:pt idx="12155">
                  <c:v>45031.794581319446</c:v>
                </c:pt>
                <c:pt idx="12156">
                  <c:v>45031.86325234954</c:v>
                </c:pt>
                <c:pt idx="12157">
                  <c:v>45031.93192318287</c:v>
                </c:pt>
                <c:pt idx="12158">
                  <c:v>45032.000593877317</c:v>
                </c:pt>
                <c:pt idx="12159">
                  <c:v>45032.069264421298</c:v>
                </c:pt>
                <c:pt idx="12160">
                  <c:v>45032.137934409722</c:v>
                </c:pt>
                <c:pt idx="12161">
                  <c:v>45032.206604999999</c:v>
                </c:pt>
                <c:pt idx="12162">
                  <c:v>45032.275276006942</c:v>
                </c:pt>
                <c:pt idx="12163">
                  <c:v>45032.343947569447</c:v>
                </c:pt>
                <c:pt idx="12164">
                  <c:v>45032.412618645831</c:v>
                </c:pt>
                <c:pt idx="12165">
                  <c:v>45032.481289282405</c:v>
                </c:pt>
                <c:pt idx="12166">
                  <c:v>45032.549959641205</c:v>
                </c:pt>
                <c:pt idx="12167">
                  <c:v>45032.618629895835</c:v>
                </c:pt>
                <c:pt idx="12168">
                  <c:v>45032.687300231482</c:v>
                </c:pt>
                <c:pt idx="12169">
                  <c:v>45032.755970324077</c:v>
                </c:pt>
                <c:pt idx="12170">
                  <c:v>45032.824640868057</c:v>
                </c:pt>
                <c:pt idx="12171">
                  <c:v>45032.893311874999</c:v>
                </c:pt>
                <c:pt idx="12172">
                  <c:v>45032.961982442132</c:v>
                </c:pt>
                <c:pt idx="12173">
                  <c:v>45033.030652928239</c:v>
                </c:pt>
                <c:pt idx="12174">
                  <c:v>45033.099323055554</c:v>
                </c:pt>
                <c:pt idx="12175">
                  <c:v>45033.167993333336</c:v>
                </c:pt>
                <c:pt idx="12176">
                  <c:v>45033.236664189812</c:v>
                </c:pt>
                <c:pt idx="12177">
                  <c:v>45033.305335335652</c:v>
                </c:pt>
                <c:pt idx="12178">
                  <c:v>45033.374006759259</c:v>
                </c:pt>
                <c:pt idx="12179">
                  <c:v>45033.442677592589</c:v>
                </c:pt>
                <c:pt idx="12180">
                  <c:v>45033.511348020831</c:v>
                </c:pt>
                <c:pt idx="12181">
                  <c:v>45033.580018356479</c:v>
                </c:pt>
                <c:pt idx="12182">
                  <c:v>45033.648688634261</c:v>
                </c:pt>
                <c:pt idx="12183">
                  <c:v>45033.717358958333</c:v>
                </c:pt>
                <c:pt idx="12184">
                  <c:v>45033.786028958333</c:v>
                </c:pt>
                <c:pt idx="12185">
                  <c:v>45033.854699768519</c:v>
                </c:pt>
                <c:pt idx="12186">
                  <c:v>45033.923370520832</c:v>
                </c:pt>
                <c:pt idx="12187">
                  <c:v>45033.992041087964</c:v>
                </c:pt>
                <c:pt idx="12188">
                  <c:v>45034.06071153935</c:v>
                </c:pt>
                <c:pt idx="12189">
                  <c:v>45034.129381388891</c:v>
                </c:pt>
                <c:pt idx="12190">
                  <c:v>45034.198051793981</c:v>
                </c:pt>
                <c:pt idx="12191">
                  <c:v>45034.266722685185</c:v>
                </c:pt>
                <c:pt idx="12192">
                  <c:v>45034.335394108799</c:v>
                </c:pt>
                <c:pt idx="12193">
                  <c:v>45034.404065173614</c:v>
                </c:pt>
                <c:pt idx="12194">
                  <c:v>45034.472735752315</c:v>
                </c:pt>
                <c:pt idx="12195">
                  <c:v>45034.541405995369</c:v>
                </c:pt>
                <c:pt idx="12196">
                  <c:v>45034.61007613426</c:v>
                </c:pt>
                <c:pt idx="12197">
                  <c:v>45034.678746331017</c:v>
                </c:pt>
                <c:pt idx="12198">
                  <c:v>45034.747416342594</c:v>
                </c:pt>
                <c:pt idx="12199">
                  <c:v>45034.816086631945</c:v>
                </c:pt>
                <c:pt idx="12200">
                  <c:v>45034.884757523148</c:v>
                </c:pt>
                <c:pt idx="12201">
                  <c:v>45034.953428009256</c:v>
                </c:pt>
                <c:pt idx="12202">
                  <c:v>45035.022098368056</c:v>
                </c:pt>
                <c:pt idx="12203">
                  <c:v>45035.09076846065</c:v>
                </c:pt>
                <c:pt idx="12204">
                  <c:v>45035.159438472219</c:v>
                </c:pt>
                <c:pt idx="12205">
                  <c:v>45035.228109097225</c:v>
                </c:pt>
                <c:pt idx="12206">
                  <c:v>45035.296779988428</c:v>
                </c:pt>
                <c:pt idx="12207">
                  <c:v>45035.365451296297</c:v>
                </c:pt>
                <c:pt idx="12208">
                  <c:v>45035.434122013889</c:v>
                </c:pt>
                <c:pt idx="12209">
                  <c:v>45035.502792326391</c:v>
                </c:pt>
                <c:pt idx="12210">
                  <c:v>45035.571462511572</c:v>
                </c:pt>
                <c:pt idx="12211">
                  <c:v>45035.640132627312</c:v>
                </c:pt>
                <c:pt idx="12212">
                  <c:v>45035.708802800924</c:v>
                </c:pt>
                <c:pt idx="12213">
                  <c:v>45035.777472638889</c:v>
                </c:pt>
                <c:pt idx="12214">
                  <c:v>45035.846143240742</c:v>
                </c:pt>
                <c:pt idx="12215">
                  <c:v>45035.914813900461</c:v>
                </c:pt>
                <c:pt idx="12216">
                  <c:v>45035.983484293982</c:v>
                </c:pt>
                <c:pt idx="12217">
                  <c:v>45036.05215462963</c:v>
                </c:pt>
                <c:pt idx="12218">
                  <c:v>45036.120824375001</c:v>
                </c:pt>
                <c:pt idx="12219">
                  <c:v>45036.18949459491</c:v>
                </c:pt>
                <c:pt idx="12220">
                  <c:v>45036.258165358799</c:v>
                </c:pt>
                <c:pt idx="12221">
                  <c:v>45036.326836585649</c:v>
                </c:pt>
                <c:pt idx="12222">
                  <c:v>45036.395507650464</c:v>
                </c:pt>
                <c:pt idx="12223">
                  <c:v>45036.464167708335</c:v>
                </c:pt>
                <c:pt idx="12224">
                  <c:v>45036.532837824074</c:v>
                </c:pt>
                <c:pt idx="12225">
                  <c:v>45036.601507824074</c:v>
                </c:pt>
                <c:pt idx="12226">
                  <c:v>45036.670177881948</c:v>
                </c:pt>
                <c:pt idx="12227">
                  <c:v>45036.738847824075</c:v>
                </c:pt>
                <c:pt idx="12228">
                  <c:v>45036.8075178125</c:v>
                </c:pt>
                <c:pt idx="12229">
                  <c:v>45036.876188530092</c:v>
                </c:pt>
                <c:pt idx="12230">
                  <c:v>45036.944858923613</c:v>
                </c:pt>
                <c:pt idx="12231">
                  <c:v>45037.013529166667</c:v>
                </c:pt>
                <c:pt idx="12232">
                  <c:v>45037.082199189812</c:v>
                </c:pt>
                <c:pt idx="12233">
                  <c:v>45037.150868923614</c:v>
                </c:pt>
                <c:pt idx="12234">
                  <c:v>45037.219539270831</c:v>
                </c:pt>
                <c:pt idx="12235">
                  <c:v>45037.288209930557</c:v>
                </c:pt>
                <c:pt idx="12236">
                  <c:v>45037.356881087966</c:v>
                </c:pt>
                <c:pt idx="12237">
                  <c:v>45037.425551666667</c:v>
                </c:pt>
                <c:pt idx="12238">
                  <c:v>45037.494221851855</c:v>
                </c:pt>
                <c:pt idx="12239">
                  <c:v>45037.562891851849</c:v>
                </c:pt>
                <c:pt idx="12240">
                  <c:v>45037.631561770831</c:v>
                </c:pt>
                <c:pt idx="12241">
                  <c:v>45037.700231759256</c:v>
                </c:pt>
                <c:pt idx="12242">
                  <c:v>45037.768901435185</c:v>
                </c:pt>
                <c:pt idx="12243">
                  <c:v>45037.837571782409</c:v>
                </c:pt>
                <c:pt idx="12244">
                  <c:v>45037.906242326389</c:v>
                </c:pt>
                <c:pt idx="12245">
                  <c:v>45037.974912523146</c:v>
                </c:pt>
                <c:pt idx="12246">
                  <c:v>45038.043582662038</c:v>
                </c:pt>
                <c:pt idx="12247">
                  <c:v>45038.112252303239</c:v>
                </c:pt>
                <c:pt idx="12248">
                  <c:v>45038.180922326392</c:v>
                </c:pt>
                <c:pt idx="12249">
                  <c:v>45038.249592893517</c:v>
                </c:pt>
                <c:pt idx="12250">
                  <c:v>45038.318263854169</c:v>
                </c:pt>
                <c:pt idx="12251">
                  <c:v>45038.386934849535</c:v>
                </c:pt>
                <c:pt idx="12252">
                  <c:v>45038.455605266201</c:v>
                </c:pt>
                <c:pt idx="12253">
                  <c:v>45038.524275266202</c:v>
                </c:pt>
                <c:pt idx="12254">
                  <c:v>45038.592945173608</c:v>
                </c:pt>
                <c:pt idx="12255">
                  <c:v>45038.661615115743</c:v>
                </c:pt>
                <c:pt idx="12256">
                  <c:v>45038.730284988429</c:v>
                </c:pt>
                <c:pt idx="12257">
                  <c:v>45038.798954722224</c:v>
                </c:pt>
                <c:pt idx="12258">
                  <c:v>45038.867625254628</c:v>
                </c:pt>
                <c:pt idx="12259">
                  <c:v>45038.936295567131</c:v>
                </c:pt>
                <c:pt idx="12260">
                  <c:v>45039.004965729167</c:v>
                </c:pt>
                <c:pt idx="12261">
                  <c:v>45039.073635717592</c:v>
                </c:pt>
                <c:pt idx="12262">
                  <c:v>45039.142305208334</c:v>
                </c:pt>
                <c:pt idx="12263">
                  <c:v>45039.210975324073</c:v>
                </c:pt>
                <c:pt idx="12264">
                  <c:v>45039.279645821756</c:v>
                </c:pt>
                <c:pt idx="12265">
                  <c:v>45039.348316863427</c:v>
                </c:pt>
                <c:pt idx="12266">
                  <c:v>45039.416987372686</c:v>
                </c:pt>
                <c:pt idx="12267">
                  <c:v>45039.48565746528</c:v>
                </c:pt>
                <c:pt idx="12268">
                  <c:v>45039.554327314814</c:v>
                </c:pt>
                <c:pt idx="12269">
                  <c:v>45039.622997071761</c:v>
                </c:pt>
                <c:pt idx="12270">
                  <c:v>45039.691666886574</c:v>
                </c:pt>
                <c:pt idx="12271">
                  <c:v>45039.760336446758</c:v>
                </c:pt>
                <c:pt idx="12272">
                  <c:v>45039.829006550928</c:v>
                </c:pt>
                <c:pt idx="12273">
                  <c:v>45039.897677002315</c:v>
                </c:pt>
                <c:pt idx="12274">
                  <c:v>45039.966347060188</c:v>
                </c:pt>
                <c:pt idx="12275">
                  <c:v>45040.035017037037</c:v>
                </c:pt>
                <c:pt idx="12276">
                  <c:v>45040.103686608796</c:v>
                </c:pt>
                <c:pt idx="12277">
                  <c:v>45040.172356423609</c:v>
                </c:pt>
                <c:pt idx="12278">
                  <c:v>45040.241026805554</c:v>
                </c:pt>
                <c:pt idx="12279">
                  <c:v>45040.309697488425</c:v>
                </c:pt>
                <c:pt idx="12280">
                  <c:v>45040.37836840278</c:v>
                </c:pt>
                <c:pt idx="12281">
                  <c:v>45040.447038715276</c:v>
                </c:pt>
                <c:pt idx="12282">
                  <c:v>45040.515708611114</c:v>
                </c:pt>
                <c:pt idx="12283">
                  <c:v>45040.584378414351</c:v>
                </c:pt>
                <c:pt idx="12284">
                  <c:v>45040.653048206019</c:v>
                </c:pt>
                <c:pt idx="12285">
                  <c:v>45040.721717997687</c:v>
                </c:pt>
                <c:pt idx="12286">
                  <c:v>45040.790387499997</c:v>
                </c:pt>
                <c:pt idx="12287">
                  <c:v>45040.859057835645</c:v>
                </c:pt>
                <c:pt idx="12288">
                  <c:v>45040.927728055554</c:v>
                </c:pt>
                <c:pt idx="12289">
                  <c:v>45040.996398113428</c:v>
                </c:pt>
                <c:pt idx="12290">
                  <c:v>45041.065068032411</c:v>
                </c:pt>
                <c:pt idx="12291">
                  <c:v>45041.133737349533</c:v>
                </c:pt>
                <c:pt idx="12292">
                  <c:v>45041.202407256947</c:v>
                </c:pt>
                <c:pt idx="12293">
                  <c:v>45041.271077638892</c:v>
                </c:pt>
                <c:pt idx="12294">
                  <c:v>45041.339748541664</c:v>
                </c:pt>
                <c:pt idx="12295">
                  <c:v>45041.408419027779</c:v>
                </c:pt>
                <c:pt idx="12296">
                  <c:v>45041.477089050924</c:v>
                </c:pt>
                <c:pt idx="12297">
                  <c:v>45041.545758761575</c:v>
                </c:pt>
                <c:pt idx="12298">
                  <c:v>45041.614428379631</c:v>
                </c:pt>
                <c:pt idx="12299">
                  <c:v>45041.683098043985</c:v>
                </c:pt>
                <c:pt idx="12300">
                  <c:v>45041.75176752315</c:v>
                </c:pt>
                <c:pt idx="12301">
                  <c:v>45041.820437361108</c:v>
                </c:pt>
                <c:pt idx="12302">
                  <c:v>45041.889107719908</c:v>
                </c:pt>
                <c:pt idx="12303">
                  <c:v>45041.957777662035</c:v>
                </c:pt>
                <c:pt idx="12304">
                  <c:v>45042.0264475</c:v>
                </c:pt>
                <c:pt idx="12305">
                  <c:v>45042.095117013887</c:v>
                </c:pt>
                <c:pt idx="12306">
                  <c:v>45042.163786574078</c:v>
                </c:pt>
                <c:pt idx="12307">
                  <c:v>45042.232456736114</c:v>
                </c:pt>
                <c:pt idx="12308">
                  <c:v>45042.301127164355</c:v>
                </c:pt>
                <c:pt idx="12309">
                  <c:v>45042.369797939813</c:v>
                </c:pt>
                <c:pt idx="12310">
                  <c:v>45042.438468136577</c:v>
                </c:pt>
                <c:pt idx="12311">
                  <c:v>45042.507137916669</c:v>
                </c:pt>
                <c:pt idx="12312">
                  <c:v>45042.575807592591</c:v>
                </c:pt>
                <c:pt idx="12313">
                  <c:v>45042.644477210648</c:v>
                </c:pt>
                <c:pt idx="12314">
                  <c:v>45042.713146863425</c:v>
                </c:pt>
                <c:pt idx="12315">
                  <c:v>45042.781816192131</c:v>
                </c:pt>
                <c:pt idx="12316">
                  <c:v>45042.850486307871</c:v>
                </c:pt>
                <c:pt idx="12317">
                  <c:v>45042.91915642361</c:v>
                </c:pt>
                <c:pt idx="12318">
                  <c:v>45042.987826319448</c:v>
                </c:pt>
                <c:pt idx="12319">
                  <c:v>45043.056496134261</c:v>
                </c:pt>
                <c:pt idx="12320">
                  <c:v>45043.125165335645</c:v>
                </c:pt>
                <c:pt idx="12321">
                  <c:v>45043.193835057871</c:v>
                </c:pt>
                <c:pt idx="12322">
                  <c:v>45043.262505300925</c:v>
                </c:pt>
                <c:pt idx="12323">
                  <c:v>45043.331176041669</c:v>
                </c:pt>
                <c:pt idx="12324">
                  <c:v>45043.399846527776</c:v>
                </c:pt>
                <c:pt idx="12325">
                  <c:v>45043.46851648148</c:v>
                </c:pt>
                <c:pt idx="12326">
                  <c:v>45043.537186076392</c:v>
                </c:pt>
                <c:pt idx="12327">
                  <c:v>45043.605855555557</c:v>
                </c:pt>
                <c:pt idx="12328">
                  <c:v>45043.674525104165</c:v>
                </c:pt>
                <c:pt idx="12329">
                  <c:v>45043.743194502313</c:v>
                </c:pt>
                <c:pt idx="12330">
                  <c:v>45043.811864050927</c:v>
                </c:pt>
                <c:pt idx="12331">
                  <c:v>45043.880534293981</c:v>
                </c:pt>
                <c:pt idx="12332">
                  <c:v>45043.949204155091</c:v>
                </c:pt>
                <c:pt idx="12333">
                  <c:v>45044.017873865741</c:v>
                </c:pt>
                <c:pt idx="12334">
                  <c:v>45044.086543344907</c:v>
                </c:pt>
                <c:pt idx="12335">
                  <c:v>45044.155212627316</c:v>
                </c:pt>
                <c:pt idx="12336">
                  <c:v>45044.223882546299</c:v>
                </c:pt>
                <c:pt idx="12337">
                  <c:v>45044.29255273148</c:v>
                </c:pt>
                <c:pt idx="12338">
                  <c:v>45044.361223368054</c:v>
                </c:pt>
                <c:pt idx="12339">
                  <c:v>45044.429893437497</c:v>
                </c:pt>
                <c:pt idx="12340">
                  <c:v>45044.49856310185</c:v>
                </c:pt>
                <c:pt idx="12341">
                  <c:v>45044.567232615744</c:v>
                </c:pt>
                <c:pt idx="12342">
                  <c:v>45044.635902048612</c:v>
                </c:pt>
                <c:pt idx="12343">
                  <c:v>45044.704571550923</c:v>
                </c:pt>
                <c:pt idx="12344">
                  <c:v>45044.773240717594</c:v>
                </c:pt>
                <c:pt idx="12345">
                  <c:v>45044.841910613424</c:v>
                </c:pt>
                <c:pt idx="12346">
                  <c:v>45044.910580625001</c:v>
                </c:pt>
                <c:pt idx="12347">
                  <c:v>45044.979250335651</c:v>
                </c:pt>
                <c:pt idx="12348">
                  <c:v>45045.047919999997</c:v>
                </c:pt>
                <c:pt idx="12349">
                  <c:v>45045.116589108795</c:v>
                </c:pt>
                <c:pt idx="12350">
                  <c:v>45045.185258645834</c:v>
                </c:pt>
                <c:pt idx="12351">
                  <c:v>45045.253928738428</c:v>
                </c:pt>
                <c:pt idx="12352">
                  <c:v>45045.322599247687</c:v>
                </c:pt>
                <c:pt idx="12353">
                  <c:v>45045.391269699074</c:v>
                </c:pt>
                <c:pt idx="12354">
                  <c:v>45045.459939583336</c:v>
                </c:pt>
                <c:pt idx="12355">
                  <c:v>45045.528609074077</c:v>
                </c:pt>
                <c:pt idx="12356">
                  <c:v>45045.597278449073</c:v>
                </c:pt>
                <c:pt idx="12357">
                  <c:v>45045.665947881942</c:v>
                </c:pt>
                <c:pt idx="12358">
                  <c:v>45045.734617222224</c:v>
                </c:pt>
                <c:pt idx="12359">
                  <c:v>45045.803286504626</c:v>
                </c:pt>
                <c:pt idx="12360">
                  <c:v>45045.871956574076</c:v>
                </c:pt>
                <c:pt idx="12361">
                  <c:v>45045.940626354168</c:v>
                </c:pt>
                <c:pt idx="12362">
                  <c:v>45046.009295983793</c:v>
                </c:pt>
                <c:pt idx="12363">
                  <c:v>45046.077965416669</c:v>
                </c:pt>
                <c:pt idx="12364">
                  <c:v>45046.146634456018</c:v>
                </c:pt>
                <c:pt idx="12365">
                  <c:v>45046.215304108795</c:v>
                </c:pt>
                <c:pt idx="12366">
                  <c:v>45046.283974108796</c:v>
                </c:pt>
                <c:pt idx="12367">
                  <c:v>45046.352644641207</c:v>
                </c:pt>
                <c:pt idx="12368">
                  <c:v>45046.421314606479</c:v>
                </c:pt>
                <c:pt idx="12369">
                  <c:v>45046.489984178239</c:v>
                </c:pt>
                <c:pt idx="12370">
                  <c:v>45046.55865353009</c:v>
                </c:pt>
                <c:pt idx="12371">
                  <c:v>45046.627322789354</c:v>
                </c:pt>
                <c:pt idx="12372">
                  <c:v>45046.695992118053</c:v>
                </c:pt>
                <c:pt idx="12373">
                  <c:v>45046.764661168978</c:v>
                </c:pt>
                <c:pt idx="12374">
                  <c:v>45046.833330821763</c:v>
                </c:pt>
                <c:pt idx="12375">
                  <c:v>45046.90200076389</c:v>
                </c:pt>
                <c:pt idx="12376">
                  <c:v>45046.970670312498</c:v>
                </c:pt>
                <c:pt idx="12377">
                  <c:v>45047.039339803239</c:v>
                </c:pt>
                <c:pt idx="12378">
                  <c:v>45047.108008842595</c:v>
                </c:pt>
                <c:pt idx="12379">
                  <c:v>45047.176678194446</c:v>
                </c:pt>
                <c:pt idx="12380">
                  <c:v>45047.245348101853</c:v>
                </c:pt>
                <c:pt idx="12381">
                  <c:v>45047.314018368059</c:v>
                </c:pt>
                <c:pt idx="12382">
                  <c:v>45047.382688761572</c:v>
                </c:pt>
                <c:pt idx="12383">
                  <c:v>45047.45135855324</c:v>
                </c:pt>
                <c:pt idx="12384">
                  <c:v>45047.520027939812</c:v>
                </c:pt>
                <c:pt idx="12385">
                  <c:v>45047.588697233798</c:v>
                </c:pt>
                <c:pt idx="12386">
                  <c:v>45047.657366539352</c:v>
                </c:pt>
                <c:pt idx="12387">
                  <c:v>45047.726035821761</c:v>
                </c:pt>
                <c:pt idx="12388">
                  <c:v>45047.794704861109</c:v>
                </c:pt>
                <c:pt idx="12389">
                  <c:v>45047.863374745371</c:v>
                </c:pt>
                <c:pt idx="12390">
                  <c:v>45047.932044444446</c:v>
                </c:pt>
                <c:pt idx="12391">
                  <c:v>45048.000713993053</c:v>
                </c:pt>
                <c:pt idx="12392">
                  <c:v>45048.069383391201</c:v>
                </c:pt>
                <c:pt idx="12393">
                  <c:v>45048.138052233793</c:v>
                </c:pt>
                <c:pt idx="12394">
                  <c:v>45048.206721678238</c:v>
                </c:pt>
                <c:pt idx="12395">
                  <c:v>45048.275391550924</c:v>
                </c:pt>
                <c:pt idx="12396">
                  <c:v>45048.344061979165</c:v>
                </c:pt>
                <c:pt idx="12397">
                  <c:v>45048.412731909724</c:v>
                </c:pt>
                <c:pt idx="12398">
                  <c:v>45048.481401412035</c:v>
                </c:pt>
                <c:pt idx="12399">
                  <c:v>45048.550070625002</c:v>
                </c:pt>
                <c:pt idx="12400">
                  <c:v>45048.618739745369</c:v>
                </c:pt>
                <c:pt idx="12401">
                  <c:v>45048.687408935184</c:v>
                </c:pt>
                <c:pt idx="12402">
                  <c:v>45048.756077893515</c:v>
                </c:pt>
                <c:pt idx="12403">
                  <c:v>45048.824747303239</c:v>
                </c:pt>
                <c:pt idx="12404">
                  <c:v>45048.893417164349</c:v>
                </c:pt>
                <c:pt idx="12405">
                  <c:v>45048.962086597225</c:v>
                </c:pt>
                <c:pt idx="12406">
                  <c:v>45049.030755949076</c:v>
                </c:pt>
                <c:pt idx="12407">
                  <c:v>45049.099424942127</c:v>
                </c:pt>
                <c:pt idx="12408">
                  <c:v>45049.168094085646</c:v>
                </c:pt>
                <c:pt idx="12409">
                  <c:v>45049.236763796296</c:v>
                </c:pt>
                <c:pt idx="12410">
                  <c:v>45049.305433807873</c:v>
                </c:pt>
                <c:pt idx="12411">
                  <c:v>45049.374104097224</c:v>
                </c:pt>
                <c:pt idx="12412">
                  <c:v>45049.442773807874</c:v>
                </c:pt>
                <c:pt idx="12413">
                  <c:v>45049.511443101852</c:v>
                </c:pt>
                <c:pt idx="12414">
                  <c:v>45049.580112291667</c:v>
                </c:pt>
                <c:pt idx="12415">
                  <c:v>45049.648781446762</c:v>
                </c:pt>
                <c:pt idx="12416">
                  <c:v>45049.717450636577</c:v>
                </c:pt>
                <c:pt idx="12417">
                  <c:v>45049.786119502314</c:v>
                </c:pt>
                <c:pt idx="12418">
                  <c:v>45049.854789178244</c:v>
                </c:pt>
                <c:pt idx="12419">
                  <c:v>45049.923458796293</c:v>
                </c:pt>
                <c:pt idx="12420">
                  <c:v>45049.992129502316</c:v>
                </c:pt>
                <c:pt idx="12421">
                  <c:v>45050.060800949075</c:v>
                </c:pt>
                <c:pt idx="12422">
                  <c:v>45050.129471770837</c:v>
                </c:pt>
                <c:pt idx="12423">
                  <c:v>45050.198143159723</c:v>
                </c:pt>
                <c:pt idx="12424">
                  <c:v>45050.2668150463</c:v>
                </c:pt>
                <c:pt idx="12425">
                  <c:v>45050.335487442127</c:v>
                </c:pt>
                <c:pt idx="12426">
                  <c:v>45050.404159502315</c:v>
                </c:pt>
                <c:pt idx="12427">
                  <c:v>45050.472831076389</c:v>
                </c:pt>
                <c:pt idx="12428">
                  <c:v>45050.54150230324</c:v>
                </c:pt>
                <c:pt idx="12429">
                  <c:v>45050.610173425928</c:v>
                </c:pt>
                <c:pt idx="12430">
                  <c:v>45050.678844606482</c:v>
                </c:pt>
                <c:pt idx="12431">
                  <c:v>45050.747515613424</c:v>
                </c:pt>
                <c:pt idx="12432">
                  <c:v>45050.816186886572</c:v>
                </c:pt>
                <c:pt idx="12433">
                  <c:v>45050.884858773148</c:v>
                </c:pt>
                <c:pt idx="12434">
                  <c:v>45050.953530243052</c:v>
                </c:pt>
                <c:pt idx="12435">
                  <c:v>45051.022201597225</c:v>
                </c:pt>
                <c:pt idx="12436">
                  <c:v>45051.090872673609</c:v>
                </c:pt>
                <c:pt idx="12437">
                  <c:v>45051.159543692127</c:v>
                </c:pt>
                <c:pt idx="12438">
                  <c:v>45051.228215300929</c:v>
                </c:pt>
                <c:pt idx="12439">
                  <c:v>45051.296887187498</c:v>
                </c:pt>
                <c:pt idx="12440">
                  <c:v>45051.365559479163</c:v>
                </c:pt>
                <c:pt idx="12441">
                  <c:v>45051.434231192128</c:v>
                </c:pt>
                <c:pt idx="12442">
                  <c:v>45051.502902499997</c:v>
                </c:pt>
                <c:pt idx="12443">
                  <c:v>45051.571573692127</c:v>
                </c:pt>
                <c:pt idx="12444">
                  <c:v>45051.64024479167</c:v>
                </c:pt>
                <c:pt idx="12445">
                  <c:v>45051.708915960648</c:v>
                </c:pt>
                <c:pt idx="12446">
                  <c:v>45051.777586793978</c:v>
                </c:pt>
                <c:pt idx="12447">
                  <c:v>45051.846258379628</c:v>
                </c:pt>
                <c:pt idx="12448">
                  <c:v>45051.91493003472</c:v>
                </c:pt>
                <c:pt idx="12449">
                  <c:v>45051.983601435182</c:v>
                </c:pt>
                <c:pt idx="12450">
                  <c:v>45052.052272766203</c:v>
                </c:pt>
                <c:pt idx="12451">
                  <c:v>45052.120943506947</c:v>
                </c:pt>
                <c:pt idx="12452">
                  <c:v>45052.189614722221</c:v>
                </c:pt>
                <c:pt idx="12453">
                  <c:v>45052.258286493059</c:v>
                </c:pt>
                <c:pt idx="12454">
                  <c:v>45052.326958715275</c:v>
                </c:pt>
                <c:pt idx="12455">
                  <c:v>45052.395630775463</c:v>
                </c:pt>
                <c:pt idx="12456">
                  <c:v>45052.464302291664</c:v>
                </c:pt>
                <c:pt idx="12457">
                  <c:v>45052.532973425929</c:v>
                </c:pt>
                <c:pt idx="12458">
                  <c:v>45052.601644456015</c:v>
                </c:pt>
                <c:pt idx="12459">
                  <c:v>45052.670315532407</c:v>
                </c:pt>
                <c:pt idx="12460">
                  <c:v>45052.738986504628</c:v>
                </c:pt>
                <c:pt idx="12461">
                  <c:v>45052.807657511577</c:v>
                </c:pt>
                <c:pt idx="12462">
                  <c:v>45052.876329259256</c:v>
                </c:pt>
                <c:pt idx="12463">
                  <c:v>45052.945000671294</c:v>
                </c:pt>
                <c:pt idx="12464">
                  <c:v>45053.013671944442</c:v>
                </c:pt>
                <c:pt idx="12465">
                  <c:v>45053.082342997688</c:v>
                </c:pt>
                <c:pt idx="12466">
                  <c:v>45053.151013761577</c:v>
                </c:pt>
                <c:pt idx="12467">
                  <c:v>45053.219685138887</c:v>
                </c:pt>
                <c:pt idx="12468">
                  <c:v>45053.288356817131</c:v>
                </c:pt>
                <c:pt idx="12469">
                  <c:v>45053.357029004626</c:v>
                </c:pt>
                <c:pt idx="12470">
                  <c:v>45053.425700613428</c:v>
                </c:pt>
                <c:pt idx="12471">
                  <c:v>45053.494371828703</c:v>
                </c:pt>
                <c:pt idx="12472">
                  <c:v>45053.563042858797</c:v>
                </c:pt>
                <c:pt idx="12473">
                  <c:v>45053.631713807874</c:v>
                </c:pt>
                <c:pt idx="12474">
                  <c:v>45053.700384814816</c:v>
                </c:pt>
                <c:pt idx="12475">
                  <c:v>45053.769055532408</c:v>
                </c:pt>
                <c:pt idx="12476">
                  <c:v>45053.837726909725</c:v>
                </c:pt>
                <c:pt idx="12477">
                  <c:v>45053.906398483799</c:v>
                </c:pt>
                <c:pt idx="12478">
                  <c:v>45053.97506971065</c:v>
                </c:pt>
                <c:pt idx="12479">
                  <c:v>45054.043740891204</c:v>
                </c:pt>
                <c:pt idx="12480">
                  <c:v>45054.112411562499</c:v>
                </c:pt>
                <c:pt idx="12481">
                  <c:v>45054.181082615738</c:v>
                </c:pt>
                <c:pt idx="12482">
                  <c:v>45054.249754212964</c:v>
                </c:pt>
                <c:pt idx="12483">
                  <c:v>45054.318426203703</c:v>
                </c:pt>
                <c:pt idx="12484">
                  <c:v>45054.387098240739</c:v>
                </c:pt>
                <c:pt idx="12485">
                  <c:v>45054.455769687498</c:v>
                </c:pt>
                <c:pt idx="12486">
                  <c:v>45054.524440729168</c:v>
                </c:pt>
                <c:pt idx="12487">
                  <c:v>45054.593111678238</c:v>
                </c:pt>
                <c:pt idx="12488">
                  <c:v>45054.66178263889</c:v>
                </c:pt>
                <c:pt idx="12489">
                  <c:v>45054.730453564815</c:v>
                </c:pt>
                <c:pt idx="12490">
                  <c:v>45054.799124317127</c:v>
                </c:pt>
                <c:pt idx="12491">
                  <c:v>45054.867795902777</c:v>
                </c:pt>
                <c:pt idx="12492">
                  <c:v>45054.936467256943</c:v>
                </c:pt>
                <c:pt idx="12493">
                  <c:v>45055.005138449073</c:v>
                </c:pt>
                <c:pt idx="12494">
                  <c:v>45055.073809479167</c:v>
                </c:pt>
                <c:pt idx="12495">
                  <c:v>45055.142480011571</c:v>
                </c:pt>
                <c:pt idx="12496">
                  <c:v>45055.21115116898</c:v>
                </c:pt>
                <c:pt idx="12497">
                  <c:v>45055.279822696757</c:v>
                </c:pt>
                <c:pt idx="12498">
                  <c:v>45055.34849478009</c:v>
                </c:pt>
                <c:pt idx="12499">
                  <c:v>45055.417166319443</c:v>
                </c:pt>
                <c:pt idx="12500">
                  <c:v>45055.485837465276</c:v>
                </c:pt>
                <c:pt idx="12501">
                  <c:v>45055.554508344911</c:v>
                </c:pt>
                <c:pt idx="12502">
                  <c:v>45055.62317914352</c:v>
                </c:pt>
                <c:pt idx="12503">
                  <c:v>45055.691850000003</c:v>
                </c:pt>
                <c:pt idx="12504">
                  <c:v>45055.760520613425</c:v>
                </c:pt>
                <c:pt idx="12505">
                  <c:v>45055.829191759258</c:v>
                </c:pt>
                <c:pt idx="12506">
                  <c:v>45055.897863252314</c:v>
                </c:pt>
                <c:pt idx="12507">
                  <c:v>45055.966534340281</c:v>
                </c:pt>
                <c:pt idx="12508">
                  <c:v>45056.035205370368</c:v>
                </c:pt>
                <c:pt idx="12509">
                  <c:v>45056.103875983797</c:v>
                </c:pt>
                <c:pt idx="12510">
                  <c:v>45056.17254684028</c:v>
                </c:pt>
                <c:pt idx="12511">
                  <c:v>45056.241218263887</c:v>
                </c:pt>
                <c:pt idx="12512">
                  <c:v>45056.309889999997</c:v>
                </c:pt>
                <c:pt idx="12513">
                  <c:v>45056.378561956015</c:v>
                </c:pt>
                <c:pt idx="12514">
                  <c:v>45056.447233310188</c:v>
                </c:pt>
                <c:pt idx="12515">
                  <c:v>45056.515904247688</c:v>
                </c:pt>
                <c:pt idx="12516">
                  <c:v>45056.584575104163</c:v>
                </c:pt>
                <c:pt idx="12517">
                  <c:v>45056.653245937501</c:v>
                </c:pt>
                <c:pt idx="12518">
                  <c:v>45056.721916770832</c:v>
                </c:pt>
                <c:pt idx="12519">
                  <c:v>45056.790587326388</c:v>
                </c:pt>
                <c:pt idx="12520">
                  <c:v>45056.859258715274</c:v>
                </c:pt>
                <c:pt idx="12521">
                  <c:v>45056.927929976853</c:v>
                </c:pt>
                <c:pt idx="12522">
                  <c:v>45056.996601076389</c:v>
                </c:pt>
                <c:pt idx="12523">
                  <c:v>45057.06527204861</c:v>
                </c:pt>
                <c:pt idx="12524">
                  <c:v>45057.133942418979</c:v>
                </c:pt>
                <c:pt idx="12525">
                  <c:v>45057.202613379632</c:v>
                </c:pt>
                <c:pt idx="12526">
                  <c:v>45057.27128479167</c:v>
                </c:pt>
                <c:pt idx="12527">
                  <c:v>45057.339956759257</c:v>
                </c:pt>
                <c:pt idx="12528">
                  <c:v>45057.40862829861</c:v>
                </c:pt>
                <c:pt idx="12529">
                  <c:v>45057.477299375001</c:v>
                </c:pt>
                <c:pt idx="12530">
                  <c:v>45057.545970127314</c:v>
                </c:pt>
                <c:pt idx="12531">
                  <c:v>45057.614640798609</c:v>
                </c:pt>
                <c:pt idx="12532">
                  <c:v>45057.683311516201</c:v>
                </c:pt>
                <c:pt idx="12533">
                  <c:v>45057.751982037036</c:v>
                </c:pt>
                <c:pt idx="12534">
                  <c:v>45057.82065292824</c:v>
                </c:pt>
                <c:pt idx="12535">
                  <c:v>45057.889324340278</c:v>
                </c:pt>
                <c:pt idx="12536">
                  <c:v>45057.957995335652</c:v>
                </c:pt>
                <c:pt idx="12537">
                  <c:v>45058.026666226855</c:v>
                </c:pt>
                <c:pt idx="12538">
                  <c:v>45058.09533679398</c:v>
                </c:pt>
                <c:pt idx="12539">
                  <c:v>45058.164007418978</c:v>
                </c:pt>
                <c:pt idx="12540">
                  <c:v>45058.232678622684</c:v>
                </c:pt>
                <c:pt idx="12541">
                  <c:v>45058.301350104164</c:v>
                </c:pt>
                <c:pt idx="12542">
                  <c:v>45058.370021944444</c:v>
                </c:pt>
                <c:pt idx="12543">
                  <c:v>45058.43869318287</c:v>
                </c:pt>
                <c:pt idx="12544">
                  <c:v>45058.507364027777</c:v>
                </c:pt>
                <c:pt idx="12545">
                  <c:v>45058.576034756945</c:v>
                </c:pt>
                <c:pt idx="12546">
                  <c:v>45058.64470542824</c:v>
                </c:pt>
                <c:pt idx="12547">
                  <c:v>45058.713376145832</c:v>
                </c:pt>
                <c:pt idx="12548">
                  <c:v>45058.782046527776</c:v>
                </c:pt>
                <c:pt idx="12549">
                  <c:v>45058.85071770833</c:v>
                </c:pt>
                <c:pt idx="12550">
                  <c:v>45058.919388877315</c:v>
                </c:pt>
                <c:pt idx="12551">
                  <c:v>45058.98805983796</c:v>
                </c:pt>
                <c:pt idx="12552">
                  <c:v>45059.056730706019</c:v>
                </c:pt>
                <c:pt idx="12553">
                  <c:v>45059.125400960649</c:v>
                </c:pt>
                <c:pt idx="12554">
                  <c:v>45059.194071747683</c:v>
                </c:pt>
                <c:pt idx="12555">
                  <c:v>45059.262743055559</c:v>
                </c:pt>
                <c:pt idx="12556">
                  <c:v>45059.331414849534</c:v>
                </c:pt>
                <c:pt idx="12557">
                  <c:v>45059.400086400463</c:v>
                </c:pt>
                <c:pt idx="12558">
                  <c:v>45059.468757418981</c:v>
                </c:pt>
                <c:pt idx="12559">
                  <c:v>45059.537428078707</c:v>
                </c:pt>
                <c:pt idx="12560">
                  <c:v>45059.606098622688</c:v>
                </c:pt>
                <c:pt idx="12561">
                  <c:v>45059.67476923611</c:v>
                </c:pt>
                <c:pt idx="12562">
                  <c:v>45059.743439699072</c:v>
                </c:pt>
                <c:pt idx="12563">
                  <c:v>45059.812110312501</c:v>
                </c:pt>
                <c:pt idx="12564">
                  <c:v>45059.880781608794</c:v>
                </c:pt>
                <c:pt idx="12565">
                  <c:v>45059.949452534725</c:v>
                </c:pt>
                <c:pt idx="12566">
                  <c:v>45060.018123321759</c:v>
                </c:pt>
                <c:pt idx="12567">
                  <c:v>45060.086793865739</c:v>
                </c:pt>
                <c:pt idx="12568">
                  <c:v>45060.155464224539</c:v>
                </c:pt>
                <c:pt idx="12569">
                  <c:v>45060.22413519676</c:v>
                </c:pt>
                <c:pt idx="12570">
                  <c:v>45060.292806458332</c:v>
                </c:pt>
                <c:pt idx="12571">
                  <c:v>45060.361478171297</c:v>
                </c:pt>
                <c:pt idx="12572">
                  <c:v>45060.430149305554</c:v>
                </c:pt>
                <c:pt idx="12573">
                  <c:v>45060.498820046298</c:v>
                </c:pt>
                <c:pt idx="12574">
                  <c:v>45060.567490624999</c:v>
                </c:pt>
                <c:pt idx="12575">
                  <c:v>45060.636161134258</c:v>
                </c:pt>
                <c:pt idx="12576">
                  <c:v>45060.704831701391</c:v>
                </c:pt>
                <c:pt idx="12577">
                  <c:v>45060.77350195602</c:v>
                </c:pt>
                <c:pt idx="12578">
                  <c:v>45060.842172916666</c:v>
                </c:pt>
                <c:pt idx="12579">
                  <c:v>45060.910844004633</c:v>
                </c:pt>
                <c:pt idx="12580">
                  <c:v>45060.979514791667</c:v>
                </c:pt>
                <c:pt idx="12581">
                  <c:v>45061.048185532411</c:v>
                </c:pt>
                <c:pt idx="12582">
                  <c:v>45061.116855717592</c:v>
                </c:pt>
                <c:pt idx="12583">
                  <c:v>45061.185526331021</c:v>
                </c:pt>
                <c:pt idx="12584">
                  <c:v>45061.254197499999</c:v>
                </c:pt>
                <c:pt idx="12585">
                  <c:v>45061.322869085649</c:v>
                </c:pt>
                <c:pt idx="12586">
                  <c:v>45061.391540625002</c:v>
                </c:pt>
                <c:pt idx="12587">
                  <c:v>45061.460211585647</c:v>
                </c:pt>
                <c:pt idx="12588">
                  <c:v>45061.528882152779</c:v>
                </c:pt>
                <c:pt idx="12589">
                  <c:v>45061.597552615742</c:v>
                </c:pt>
                <c:pt idx="12590">
                  <c:v>45061.666223136577</c:v>
                </c:pt>
                <c:pt idx="12591">
                  <c:v>45061.734893553243</c:v>
                </c:pt>
                <c:pt idx="12592">
                  <c:v>45061.803563912035</c:v>
                </c:pt>
                <c:pt idx="12593">
                  <c:v>45061.872235069444</c:v>
                </c:pt>
                <c:pt idx="12594">
                  <c:v>45061.940905937503</c:v>
                </c:pt>
                <c:pt idx="12595">
                  <c:v>45062.009576655095</c:v>
                </c:pt>
                <c:pt idx="12596">
                  <c:v>45062.078247175923</c:v>
                </c:pt>
                <c:pt idx="12597">
                  <c:v>45062.146917303238</c:v>
                </c:pt>
                <c:pt idx="12598">
                  <c:v>45062.215588043982</c:v>
                </c:pt>
                <c:pt idx="12599">
                  <c:v>45062.284259143518</c:v>
                </c:pt>
                <c:pt idx="12600">
                  <c:v>45062.352930752313</c:v>
                </c:pt>
                <c:pt idx="12601">
                  <c:v>45062.421601817128</c:v>
                </c:pt>
                <c:pt idx="12602">
                  <c:v>45062.490272476854</c:v>
                </c:pt>
                <c:pt idx="12603">
                  <c:v>45062.558942916665</c:v>
                </c:pt>
                <c:pt idx="12604">
                  <c:v>45062.627613275465</c:v>
                </c:pt>
                <c:pt idx="12605">
                  <c:v>45062.69628369213</c:v>
                </c:pt>
                <c:pt idx="12606">
                  <c:v>45062.76495384259</c:v>
                </c:pt>
                <c:pt idx="12607">
                  <c:v>45062.83362459491</c:v>
                </c:pt>
                <c:pt idx="12608">
                  <c:v>45062.902295624997</c:v>
                </c:pt>
                <c:pt idx="12609">
                  <c:v>45062.970966273147</c:v>
                </c:pt>
                <c:pt idx="12610">
                  <c:v>45063.039636863425</c:v>
                </c:pt>
                <c:pt idx="12611">
                  <c:v>45063.108307002316</c:v>
                </c:pt>
                <c:pt idx="12612">
                  <c:v>45063.176977453702</c:v>
                </c:pt>
                <c:pt idx="12613">
                  <c:v>45063.245648460645</c:v>
                </c:pt>
                <c:pt idx="12614">
                  <c:v>45063.314319826386</c:v>
                </c:pt>
                <c:pt idx="12615">
                  <c:v>45063.382991319442</c:v>
                </c:pt>
                <c:pt idx="12616">
                  <c:v>45063.451662210646</c:v>
                </c:pt>
                <c:pt idx="12617">
                  <c:v>45063.520332708336</c:v>
                </c:pt>
                <c:pt idx="12618">
                  <c:v>45063.58900310185</c:v>
                </c:pt>
                <c:pt idx="12619">
                  <c:v>45063.657673506947</c:v>
                </c:pt>
                <c:pt idx="12620">
                  <c:v>45063.726343888891</c:v>
                </c:pt>
                <c:pt idx="12621">
                  <c:v>45063.795014039351</c:v>
                </c:pt>
                <c:pt idx="12622">
                  <c:v>45063.863685023149</c:v>
                </c:pt>
                <c:pt idx="12623">
                  <c:v>45063.932355833334</c:v>
                </c:pt>
                <c:pt idx="12624">
                  <c:v>45064.001026493053</c:v>
                </c:pt>
                <c:pt idx="12625">
                  <c:v>45064.069697002313</c:v>
                </c:pt>
                <c:pt idx="12626">
                  <c:v>45064.138366944448</c:v>
                </c:pt>
                <c:pt idx="12627">
                  <c:v>45064.207037511573</c:v>
                </c:pt>
                <c:pt idx="12628">
                  <c:v>45064.275708483794</c:v>
                </c:pt>
                <c:pt idx="12629">
                  <c:v>45064.344380023147</c:v>
                </c:pt>
                <c:pt idx="12630">
                  <c:v>45064.413051064817</c:v>
                </c:pt>
                <c:pt idx="12631">
                  <c:v>45064.481721678239</c:v>
                </c:pt>
                <c:pt idx="12632">
                  <c:v>45064.550392002318</c:v>
                </c:pt>
                <c:pt idx="12633">
                  <c:v>45064.619062245372</c:v>
                </c:pt>
                <c:pt idx="12634">
                  <c:v>45064.687732546299</c:v>
                </c:pt>
                <c:pt idx="12635">
                  <c:v>45064.756402615742</c:v>
                </c:pt>
                <c:pt idx="12636">
                  <c:v>45064.825073136577</c:v>
                </c:pt>
                <c:pt idx="12637">
                  <c:v>45064.893744120367</c:v>
                </c:pt>
                <c:pt idx="12638">
                  <c:v>45064.962414675923</c:v>
                </c:pt>
                <c:pt idx="12639">
                  <c:v>45065.031085138886</c:v>
                </c:pt>
                <c:pt idx="12640">
                  <c:v>45065.099755243056</c:v>
                </c:pt>
                <c:pt idx="12641">
                  <c:v>45065.168425497686</c:v>
                </c:pt>
                <c:pt idx="12642">
                  <c:v>45065.237096342593</c:v>
                </c:pt>
                <c:pt idx="12643">
                  <c:v>45065.305767465281</c:v>
                </c:pt>
                <c:pt idx="12644">
                  <c:v>45065.374438877312</c:v>
                </c:pt>
                <c:pt idx="12645">
                  <c:v>45065.44310971065</c:v>
                </c:pt>
                <c:pt idx="12646">
                  <c:v>45065.511780115739</c:v>
                </c:pt>
                <c:pt idx="12647">
                  <c:v>45065.580450439818</c:v>
                </c:pt>
                <c:pt idx="12648">
                  <c:v>45065.649120717593</c:v>
                </c:pt>
                <c:pt idx="12649">
                  <c:v>45065.71779101852</c:v>
                </c:pt>
                <c:pt idx="12650">
                  <c:v>45065.786461006945</c:v>
                </c:pt>
                <c:pt idx="12651">
                  <c:v>45065.855131805554</c:v>
                </c:pt>
                <c:pt idx="12652">
                  <c:v>45065.923802557867</c:v>
                </c:pt>
                <c:pt idx="12653">
                  <c:v>45065.992473124999</c:v>
                </c:pt>
                <c:pt idx="12654">
                  <c:v>45066.061143564817</c:v>
                </c:pt>
                <c:pt idx="12655">
                  <c:v>45066.129813402775</c:v>
                </c:pt>
                <c:pt idx="12656">
                  <c:v>45066.198483807872</c:v>
                </c:pt>
                <c:pt idx="12657">
                  <c:v>45066.267154699075</c:v>
                </c:pt>
                <c:pt idx="12658">
                  <c:v>45066.335826111113</c:v>
                </c:pt>
                <c:pt idx="12659">
                  <c:v>45066.404497187497</c:v>
                </c:pt>
                <c:pt idx="12660">
                  <c:v>45066.47316775463</c:v>
                </c:pt>
                <c:pt idx="12661">
                  <c:v>45066.541837997684</c:v>
                </c:pt>
                <c:pt idx="12662">
                  <c:v>45066.610508136575</c:v>
                </c:pt>
                <c:pt idx="12663">
                  <c:v>45066.679178333332</c:v>
                </c:pt>
                <c:pt idx="12664">
                  <c:v>45066.747848344909</c:v>
                </c:pt>
                <c:pt idx="12665">
                  <c:v>45066.816518634259</c:v>
                </c:pt>
                <c:pt idx="12666">
                  <c:v>45066.885189537039</c:v>
                </c:pt>
                <c:pt idx="12667">
                  <c:v>45066.953860023146</c:v>
                </c:pt>
                <c:pt idx="12668">
                  <c:v>45067.022530393515</c:v>
                </c:pt>
                <c:pt idx="12669">
                  <c:v>45067.091200486109</c:v>
                </c:pt>
                <c:pt idx="12670">
                  <c:v>45067.159870509262</c:v>
                </c:pt>
                <c:pt idx="12671">
                  <c:v>45067.228541145836</c:v>
                </c:pt>
                <c:pt idx="12672">
                  <c:v>45067.29721203704</c:v>
                </c:pt>
                <c:pt idx="12673">
                  <c:v>45067.365883356484</c:v>
                </c:pt>
                <c:pt idx="12674">
                  <c:v>45067.434554074076</c:v>
                </c:pt>
                <c:pt idx="12675">
                  <c:v>45067.503224409724</c:v>
                </c:pt>
                <c:pt idx="12676">
                  <c:v>45067.571894606481</c:v>
                </c:pt>
                <c:pt idx="12677">
                  <c:v>45067.640564733796</c:v>
                </c:pt>
                <c:pt idx="12678">
                  <c:v>45067.709234918984</c:v>
                </c:pt>
                <c:pt idx="12679">
                  <c:v>45067.777904768518</c:v>
                </c:pt>
                <c:pt idx="12680">
                  <c:v>45067.846575381947</c:v>
                </c:pt>
                <c:pt idx="12681">
                  <c:v>45067.915246053242</c:v>
                </c:pt>
                <c:pt idx="12682">
                  <c:v>45067.983916469908</c:v>
                </c:pt>
                <c:pt idx="12683">
                  <c:v>45068.052586817132</c:v>
                </c:pt>
                <c:pt idx="12684">
                  <c:v>45068.121256574072</c:v>
                </c:pt>
                <c:pt idx="12685">
                  <c:v>45068.189926817133</c:v>
                </c:pt>
                <c:pt idx="12686">
                  <c:v>45068.25859759259</c:v>
                </c:pt>
                <c:pt idx="12687">
                  <c:v>45068.327268831017</c:v>
                </c:pt>
                <c:pt idx="12688">
                  <c:v>45068.395939918984</c:v>
                </c:pt>
                <c:pt idx="12689">
                  <c:v>45068.464610451389</c:v>
                </c:pt>
                <c:pt idx="12690">
                  <c:v>45068.533280613425</c:v>
                </c:pt>
                <c:pt idx="12691">
                  <c:v>45068.601950659722</c:v>
                </c:pt>
                <c:pt idx="12692">
                  <c:v>45068.670620763885</c:v>
                </c:pt>
                <c:pt idx="12693">
                  <c:v>45068.739290752317</c:v>
                </c:pt>
                <c:pt idx="12694">
                  <c:v>45068.807960775463</c:v>
                </c:pt>
                <c:pt idx="12695">
                  <c:v>45068.876631550927</c:v>
                </c:pt>
                <c:pt idx="12696">
                  <c:v>45068.945301990738</c:v>
                </c:pt>
                <c:pt idx="12697">
                  <c:v>45069.013972280096</c:v>
                </c:pt>
                <c:pt idx="12698">
                  <c:v>45069.082642361114</c:v>
                </c:pt>
                <c:pt idx="12699">
                  <c:v>45069.151312141206</c:v>
                </c:pt>
                <c:pt idx="12700">
                  <c:v>45069.219982546296</c:v>
                </c:pt>
                <c:pt idx="12701">
                  <c:v>45069.288653252312</c:v>
                </c:pt>
                <c:pt idx="12702">
                  <c:v>45069.357324456018</c:v>
                </c:pt>
                <c:pt idx="12703">
                  <c:v>45069.425995092592</c:v>
                </c:pt>
                <c:pt idx="12704">
                  <c:v>45069.494665335646</c:v>
                </c:pt>
                <c:pt idx="12705">
                  <c:v>45069.563335381943</c:v>
                </c:pt>
                <c:pt idx="12706">
                  <c:v>45069.632005358799</c:v>
                </c:pt>
                <c:pt idx="12707">
                  <c:v>45069.70067539352</c:v>
                </c:pt>
                <c:pt idx="12708">
                  <c:v>45069.769345127315</c:v>
                </c:pt>
                <c:pt idx="12709">
                  <c:v>45069.838015532405</c:v>
                </c:pt>
                <c:pt idx="12710">
                  <c:v>45069.906686134258</c:v>
                </c:pt>
                <c:pt idx="12711">
                  <c:v>45069.975356388888</c:v>
                </c:pt>
                <c:pt idx="12712">
                  <c:v>45070.044026597221</c:v>
                </c:pt>
                <c:pt idx="12713">
                  <c:v>45070.112696307871</c:v>
                </c:pt>
                <c:pt idx="12714">
                  <c:v>45070.181366377314</c:v>
                </c:pt>
                <c:pt idx="12715">
                  <c:v>45070.250037013888</c:v>
                </c:pt>
                <c:pt idx="12716">
                  <c:v>45070.318708032406</c:v>
                </c:pt>
                <c:pt idx="12717">
                  <c:v>45070.387379097221</c:v>
                </c:pt>
                <c:pt idx="12718">
                  <c:v>45070.45604957176</c:v>
                </c:pt>
                <c:pt idx="12719">
                  <c:v>45070.524719652778</c:v>
                </c:pt>
                <c:pt idx="12720">
                  <c:v>45070.593389618058</c:v>
                </c:pt>
                <c:pt idx="12721">
                  <c:v>45070.662059618058</c:v>
                </c:pt>
                <c:pt idx="12722">
                  <c:v>45070.730729571762</c:v>
                </c:pt>
                <c:pt idx="12723">
                  <c:v>45070.799399363423</c:v>
                </c:pt>
                <c:pt idx="12724">
                  <c:v>45070.868069976852</c:v>
                </c:pt>
                <c:pt idx="12725">
                  <c:v>45070.936740358797</c:v>
                </c:pt>
                <c:pt idx="12726">
                  <c:v>45071.005410590275</c:v>
                </c:pt>
                <c:pt idx="12727">
                  <c:v>45071.074080648148</c:v>
                </c:pt>
                <c:pt idx="12728">
                  <c:v>45071.142750219908</c:v>
                </c:pt>
                <c:pt idx="12729">
                  <c:v>45071.211420405096</c:v>
                </c:pt>
                <c:pt idx="12730">
                  <c:v>45071.280090983797</c:v>
                </c:pt>
                <c:pt idx="12731">
                  <c:v>45071.348762094909</c:v>
                </c:pt>
                <c:pt idx="12732">
                  <c:v>45071.41743267361</c:v>
                </c:pt>
                <c:pt idx="12733">
                  <c:v>45071.486102858798</c:v>
                </c:pt>
                <c:pt idx="12734">
                  <c:v>45071.554772777781</c:v>
                </c:pt>
                <c:pt idx="12735">
                  <c:v>45071.623442615739</c:v>
                </c:pt>
                <c:pt idx="12736">
                  <c:v>45071.692112511577</c:v>
                </c:pt>
                <c:pt idx="12737">
                  <c:v>45071.760782152778</c:v>
                </c:pt>
                <c:pt idx="12738">
                  <c:v>45071.829452337966</c:v>
                </c:pt>
                <c:pt idx="12739">
                  <c:v>45071.898122870371</c:v>
                </c:pt>
                <c:pt idx="12740">
                  <c:v>45071.966793009262</c:v>
                </c:pt>
                <c:pt idx="12741">
                  <c:v>45072.035463078704</c:v>
                </c:pt>
                <c:pt idx="12742">
                  <c:v>45072.104132731482</c:v>
                </c:pt>
                <c:pt idx="12743">
                  <c:v>45072.172802627312</c:v>
                </c:pt>
                <c:pt idx="12744">
                  <c:v>45072.241473101851</c:v>
                </c:pt>
                <c:pt idx="12745">
                  <c:v>45072.310143877316</c:v>
                </c:pt>
                <c:pt idx="12746">
                  <c:v>45072.378814872682</c:v>
                </c:pt>
                <c:pt idx="12747">
                  <c:v>45072.447485277778</c:v>
                </c:pt>
                <c:pt idx="12748">
                  <c:v>45072.516155266203</c:v>
                </c:pt>
                <c:pt idx="12749">
                  <c:v>45072.584825162034</c:v>
                </c:pt>
                <c:pt idx="12750">
                  <c:v>45072.653495046296</c:v>
                </c:pt>
                <c:pt idx="12751">
                  <c:v>45072.722164930557</c:v>
                </c:pt>
                <c:pt idx="12752">
                  <c:v>45072.790834537038</c:v>
                </c:pt>
                <c:pt idx="12753">
                  <c:v>45072.859504965279</c:v>
                </c:pt>
                <c:pt idx="12754">
                  <c:v>45072.928175289351</c:v>
                </c:pt>
                <c:pt idx="12755">
                  <c:v>45072.996845439811</c:v>
                </c:pt>
                <c:pt idx="12756">
                  <c:v>45073.065515451388</c:v>
                </c:pt>
                <c:pt idx="12757">
                  <c:v>45073.134184884257</c:v>
                </c:pt>
                <c:pt idx="12758">
                  <c:v>45073.202854884257</c:v>
                </c:pt>
                <c:pt idx="12759">
                  <c:v>45073.271525358796</c:v>
                </c:pt>
                <c:pt idx="12760">
                  <c:v>45073.340196377314</c:v>
                </c:pt>
                <c:pt idx="12761">
                  <c:v>45073.408866967591</c:v>
                </c:pt>
                <c:pt idx="12762">
                  <c:v>45073.477537094906</c:v>
                </c:pt>
                <c:pt idx="12763">
                  <c:v>45073.546206921295</c:v>
                </c:pt>
                <c:pt idx="12764">
                  <c:v>45073.614876643522</c:v>
                </c:pt>
                <c:pt idx="12765">
                  <c:v>45073.683546412038</c:v>
                </c:pt>
                <c:pt idx="12766">
                  <c:v>45073.752215995373</c:v>
                </c:pt>
                <c:pt idx="12767">
                  <c:v>45073.820885937501</c:v>
                </c:pt>
                <c:pt idx="12768">
                  <c:v>45073.889556412039</c:v>
                </c:pt>
                <c:pt idx="12769">
                  <c:v>45073.958226469906</c:v>
                </c:pt>
                <c:pt idx="12770">
                  <c:v>45074.026896412041</c:v>
                </c:pt>
                <c:pt idx="12771">
                  <c:v>45074.095566053242</c:v>
                </c:pt>
                <c:pt idx="12772">
                  <c:v>45074.164235729164</c:v>
                </c:pt>
                <c:pt idx="12773">
                  <c:v>45074.232906006946</c:v>
                </c:pt>
                <c:pt idx="12774">
                  <c:v>45074.301576550926</c:v>
                </c:pt>
                <c:pt idx="12775">
                  <c:v>45074.370247453706</c:v>
                </c:pt>
                <c:pt idx="12776">
                  <c:v>45074.438917754633</c:v>
                </c:pt>
                <c:pt idx="12777">
                  <c:v>45074.507587662039</c:v>
                </c:pt>
                <c:pt idx="12778">
                  <c:v>45074.576257465276</c:v>
                </c:pt>
                <c:pt idx="12779">
                  <c:v>45074.644927199071</c:v>
                </c:pt>
                <c:pt idx="12780">
                  <c:v>45074.713596979163</c:v>
                </c:pt>
                <c:pt idx="12781">
                  <c:v>45074.782266435184</c:v>
                </c:pt>
                <c:pt idx="12782">
                  <c:v>45074.850936678238</c:v>
                </c:pt>
                <c:pt idx="12783">
                  <c:v>45074.919606921299</c:v>
                </c:pt>
                <c:pt idx="12784">
                  <c:v>45074.988276944445</c:v>
                </c:pt>
                <c:pt idx="12785">
                  <c:v>45075.056946886572</c:v>
                </c:pt>
                <c:pt idx="12786">
                  <c:v>45075.125616215279</c:v>
                </c:pt>
                <c:pt idx="12787">
                  <c:v>45075.194286064812</c:v>
                </c:pt>
                <c:pt idx="12788">
                  <c:v>45075.262956446757</c:v>
                </c:pt>
                <c:pt idx="12789">
                  <c:v>45075.331627314816</c:v>
                </c:pt>
                <c:pt idx="12790">
                  <c:v>45075.400297939814</c:v>
                </c:pt>
                <c:pt idx="12791">
                  <c:v>45075.468968020832</c:v>
                </c:pt>
                <c:pt idx="12792">
                  <c:v>45075.537637754627</c:v>
                </c:pt>
                <c:pt idx="12793">
                  <c:v>45075.60630738426</c:v>
                </c:pt>
                <c:pt idx="12794">
                  <c:v>45075.674977060182</c:v>
                </c:pt>
                <c:pt idx="12795">
                  <c:v>45075.743646608797</c:v>
                </c:pt>
                <c:pt idx="12796">
                  <c:v>45075.812316296295</c:v>
                </c:pt>
                <c:pt idx="12797">
                  <c:v>45075.880986666663</c:v>
                </c:pt>
                <c:pt idx="12798">
                  <c:v>45075.94965667824</c:v>
                </c:pt>
                <c:pt idx="12799">
                  <c:v>45076.01832653935</c:v>
                </c:pt>
                <c:pt idx="12800">
                  <c:v>45076.086996157406</c:v>
                </c:pt>
                <c:pt idx="12801">
                  <c:v>45076.155665601851</c:v>
                </c:pt>
                <c:pt idx="12802">
                  <c:v>45076.224335648149</c:v>
                </c:pt>
                <c:pt idx="12803">
                  <c:v>45076.293005983796</c:v>
                </c:pt>
                <c:pt idx="12804">
                  <c:v>45076.361676782406</c:v>
                </c:pt>
                <c:pt idx="12805">
                  <c:v>45076.430346990739</c:v>
                </c:pt>
                <c:pt idx="12806">
                  <c:v>45076.499016817128</c:v>
                </c:pt>
                <c:pt idx="12807">
                  <c:v>45076.567686481481</c:v>
                </c:pt>
                <c:pt idx="12808">
                  <c:v>45076.636356076386</c:v>
                </c:pt>
                <c:pt idx="12809">
                  <c:v>45076.70502572917</c:v>
                </c:pt>
                <c:pt idx="12810">
                  <c:v>45076.773695057869</c:v>
                </c:pt>
                <c:pt idx="12811">
                  <c:v>45076.842365104167</c:v>
                </c:pt>
                <c:pt idx="12812">
                  <c:v>45076.911035277779</c:v>
                </c:pt>
                <c:pt idx="12813">
                  <c:v>45076.979705150465</c:v>
                </c:pt>
                <c:pt idx="12814">
                  <c:v>45077.048374976854</c:v>
                </c:pt>
                <c:pt idx="12815">
                  <c:v>45077.117044247687</c:v>
                </c:pt>
                <c:pt idx="12816">
                  <c:v>45077.185713946761</c:v>
                </c:pt>
                <c:pt idx="12817">
                  <c:v>45077.254384201391</c:v>
                </c:pt>
                <c:pt idx="12818">
                  <c:v>45077.323054884262</c:v>
                </c:pt>
                <c:pt idx="12819">
                  <c:v>45077.39172550926</c:v>
                </c:pt>
                <c:pt idx="12820">
                  <c:v>45077.460395555558</c:v>
                </c:pt>
                <c:pt idx="12821">
                  <c:v>45077.529065208335</c:v>
                </c:pt>
                <c:pt idx="12822">
                  <c:v>45077.597734756942</c:v>
                </c:pt>
                <c:pt idx="12823">
                  <c:v>45077.666404363423</c:v>
                </c:pt>
                <c:pt idx="12824">
                  <c:v>45077.735073877317</c:v>
                </c:pt>
                <c:pt idx="12825">
                  <c:v>45077.80374333333</c:v>
                </c:pt>
                <c:pt idx="12826">
                  <c:v>45077.872413576391</c:v>
                </c:pt>
                <c:pt idx="12827">
                  <c:v>45077.941083530095</c:v>
                </c:pt>
                <c:pt idx="12828">
                  <c:v>45078.009753344908</c:v>
                </c:pt>
                <c:pt idx="12829">
                  <c:v>45078.078422962964</c:v>
                </c:pt>
                <c:pt idx="12830">
                  <c:v>45078.147092175925</c:v>
                </c:pt>
                <c:pt idx="12831">
                  <c:v>45078.21576201389</c:v>
                </c:pt>
                <c:pt idx="12832">
                  <c:v>45078.284432199071</c:v>
                </c:pt>
                <c:pt idx="12833">
                  <c:v>45078.35310291667</c:v>
                </c:pt>
                <c:pt idx="12834">
                  <c:v>45078.42177306713</c:v>
                </c:pt>
                <c:pt idx="12835">
                  <c:v>45078.490442824077</c:v>
                </c:pt>
                <c:pt idx="12836">
                  <c:v>45078.559112361108</c:v>
                </c:pt>
                <c:pt idx="12837">
                  <c:v>45078.627781817129</c:v>
                </c:pt>
                <c:pt idx="12838">
                  <c:v>45078.696451331016</c:v>
                </c:pt>
                <c:pt idx="12839">
                  <c:v>45078.765120578704</c:v>
                </c:pt>
                <c:pt idx="12840">
                  <c:v>45078.833790428238</c:v>
                </c:pt>
                <c:pt idx="12841">
                  <c:v>45078.902460543984</c:v>
                </c:pt>
                <c:pt idx="12842">
                  <c:v>45078.971130300924</c:v>
                </c:pt>
                <c:pt idx="12843">
                  <c:v>45079.039799988423</c:v>
                </c:pt>
                <c:pt idx="12844">
                  <c:v>45079.108469224535</c:v>
                </c:pt>
                <c:pt idx="12845">
                  <c:v>45079.17713877315</c:v>
                </c:pt>
                <c:pt idx="12846">
                  <c:v>45079.245808888889</c:v>
                </c:pt>
                <c:pt idx="12847">
                  <c:v>45079.314479351851</c:v>
                </c:pt>
                <c:pt idx="12848">
                  <c:v>45079.383149942129</c:v>
                </c:pt>
                <c:pt idx="12849">
                  <c:v>45079.451819942129</c:v>
                </c:pt>
                <c:pt idx="12850">
                  <c:v>45079.520489537033</c:v>
                </c:pt>
                <c:pt idx="12851">
                  <c:v>45079.589159039351</c:v>
                </c:pt>
                <c:pt idx="12852">
                  <c:v>45079.657828553238</c:v>
                </c:pt>
                <c:pt idx="12853">
                  <c:v>45079.726498032411</c:v>
                </c:pt>
                <c:pt idx="12854">
                  <c:v>45079.795167291668</c:v>
                </c:pt>
                <c:pt idx="12855">
                  <c:v>45079.863837372686</c:v>
                </c:pt>
                <c:pt idx="12856">
                  <c:v>45079.932507291669</c:v>
                </c:pt>
                <c:pt idx="12857">
                  <c:v>45080.001177060185</c:v>
                </c:pt>
                <c:pt idx="12858">
                  <c:v>45080.069846666665</c:v>
                </c:pt>
                <c:pt idx="12859">
                  <c:v>45080.138515729166</c:v>
                </c:pt>
                <c:pt idx="12860">
                  <c:v>45080.207185393519</c:v>
                </c:pt>
                <c:pt idx="12861">
                  <c:v>45080.275855486114</c:v>
                </c:pt>
                <c:pt idx="12862">
                  <c:v>45080.344526122688</c:v>
                </c:pt>
                <c:pt idx="12863">
                  <c:v>45080.413196273148</c:v>
                </c:pt>
                <c:pt idx="12864">
                  <c:v>45080.481865995367</c:v>
                </c:pt>
                <c:pt idx="12865">
                  <c:v>45080.550535439812</c:v>
                </c:pt>
                <c:pt idx="12866">
                  <c:v>45080.619204780094</c:v>
                </c:pt>
                <c:pt idx="12867">
                  <c:v>45080.687874189818</c:v>
                </c:pt>
                <c:pt idx="12868">
                  <c:v>45080.756543379626</c:v>
                </c:pt>
                <c:pt idx="12869">
                  <c:v>45080.825213009259</c:v>
                </c:pt>
                <c:pt idx="12870">
                  <c:v>45080.893883101853</c:v>
                </c:pt>
                <c:pt idx="12871">
                  <c:v>45080.962552766206</c:v>
                </c:pt>
                <c:pt idx="12872">
                  <c:v>45081.031222349535</c:v>
                </c:pt>
                <c:pt idx="12873">
                  <c:v>45081.099891574071</c:v>
                </c:pt>
                <c:pt idx="12874">
                  <c:v>45081.168560949074</c:v>
                </c:pt>
                <c:pt idx="12875">
                  <c:v>45081.237230902778</c:v>
                </c:pt>
                <c:pt idx="12876">
                  <c:v>45081.305901134256</c:v>
                </c:pt>
                <c:pt idx="12877">
                  <c:v>45081.374571666667</c:v>
                </c:pt>
                <c:pt idx="12878">
                  <c:v>45081.443241608795</c:v>
                </c:pt>
                <c:pt idx="12879">
                  <c:v>45081.511911145833</c:v>
                </c:pt>
                <c:pt idx="12880">
                  <c:v>45081.580580578702</c:v>
                </c:pt>
                <c:pt idx="12881">
                  <c:v>45081.649249965281</c:v>
                </c:pt>
                <c:pt idx="12882">
                  <c:v>45081.71791939815</c:v>
                </c:pt>
                <c:pt idx="12883">
                  <c:v>45081.786588495372</c:v>
                </c:pt>
                <c:pt idx="12884">
                  <c:v>45081.855258425923</c:v>
                </c:pt>
                <c:pt idx="12885">
                  <c:v>45081.92392828704</c:v>
                </c:pt>
                <c:pt idx="12886">
                  <c:v>45081.992597974539</c:v>
                </c:pt>
                <c:pt idx="12887">
                  <c:v>45082.061267546298</c:v>
                </c:pt>
                <c:pt idx="12888">
                  <c:v>45082.129936504629</c:v>
                </c:pt>
                <c:pt idx="12889">
                  <c:v>45082.198606018515</c:v>
                </c:pt>
                <c:pt idx="12890">
                  <c:v>45082.267276041668</c:v>
                </c:pt>
                <c:pt idx="12891">
                  <c:v>45082.335946574072</c:v>
                </c:pt>
                <c:pt idx="12892">
                  <c:v>45082.404616770837</c:v>
                </c:pt>
                <c:pt idx="12893">
                  <c:v>45082.47328755787</c:v>
                </c:pt>
                <c:pt idx="12894">
                  <c:v>45082.541958738424</c:v>
                </c:pt>
                <c:pt idx="12895">
                  <c:v>45082.610629814815</c:v>
                </c:pt>
                <c:pt idx="12896">
                  <c:v>45082.679300949072</c:v>
                </c:pt>
                <c:pt idx="12897">
                  <c:v>45082.747971909725</c:v>
                </c:pt>
                <c:pt idx="12898">
                  <c:v>45082.816643136575</c:v>
                </c:pt>
                <c:pt idx="12899">
                  <c:v>45082.885314976855</c:v>
                </c:pt>
                <c:pt idx="12900">
                  <c:v>45082.953986412038</c:v>
                </c:pt>
                <c:pt idx="12901">
                  <c:v>45083.022657719906</c:v>
                </c:pt>
                <c:pt idx="12902">
                  <c:v>45083.091328750001</c:v>
                </c:pt>
                <c:pt idx="12903">
                  <c:v>45083.159999722222</c:v>
                </c:pt>
                <c:pt idx="12904">
                  <c:v>45083.228671296296</c:v>
                </c:pt>
                <c:pt idx="12905">
                  <c:v>45083.297343136575</c:v>
                </c:pt>
                <c:pt idx="12906">
                  <c:v>45083.36601539352</c:v>
                </c:pt>
                <c:pt idx="12907">
                  <c:v>45083.434687060188</c:v>
                </c:pt>
                <c:pt idx="12908">
                  <c:v>45083.503358344904</c:v>
                </c:pt>
                <c:pt idx="12909">
                  <c:v>45083.572029479168</c:v>
                </c:pt>
                <c:pt idx="12910">
                  <c:v>45083.640700555552</c:v>
                </c:pt>
                <c:pt idx="12911">
                  <c:v>45083.709371689816</c:v>
                </c:pt>
                <c:pt idx="12912">
                  <c:v>45083.778042488426</c:v>
                </c:pt>
                <c:pt idx="12913">
                  <c:v>45083.846714039355</c:v>
                </c:pt>
                <c:pt idx="12914">
                  <c:v>45083.915385659719</c:v>
                </c:pt>
                <c:pt idx="12915">
                  <c:v>45083.98405702546</c:v>
                </c:pt>
                <c:pt idx="12916">
                  <c:v>45084.052728310184</c:v>
                </c:pt>
                <c:pt idx="12917">
                  <c:v>45084.121399016207</c:v>
                </c:pt>
                <c:pt idx="12918">
                  <c:v>45084.190070208337</c:v>
                </c:pt>
                <c:pt idx="12919">
                  <c:v>45084.258741944446</c:v>
                </c:pt>
                <c:pt idx="12920">
                  <c:v>45084.327414131942</c:v>
                </c:pt>
                <c:pt idx="12921">
                  <c:v>45084.396086168985</c:v>
                </c:pt>
                <c:pt idx="12922">
                  <c:v>45084.464757650465</c:v>
                </c:pt>
                <c:pt idx="12923">
                  <c:v>45084.533428761577</c:v>
                </c:pt>
                <c:pt idx="12924">
                  <c:v>45084.602099756943</c:v>
                </c:pt>
                <c:pt idx="12925">
                  <c:v>45084.670770810182</c:v>
                </c:pt>
                <c:pt idx="12926">
                  <c:v>45084.739441747683</c:v>
                </c:pt>
                <c:pt idx="12927">
                  <c:v>45084.80811273148</c:v>
                </c:pt>
                <c:pt idx="12928">
                  <c:v>45084.876784444445</c:v>
                </c:pt>
                <c:pt idx="12929">
                  <c:v>45084.945455844907</c:v>
                </c:pt>
                <c:pt idx="12930">
                  <c:v>45085.014127083334</c:v>
                </c:pt>
                <c:pt idx="12931">
                  <c:v>45085.082798113428</c:v>
                </c:pt>
                <c:pt idx="12932">
                  <c:v>45085.151468854165</c:v>
                </c:pt>
                <c:pt idx="12933">
                  <c:v>45085.22014020833</c:v>
                </c:pt>
                <c:pt idx="12934">
                  <c:v>45085.288811863429</c:v>
                </c:pt>
                <c:pt idx="12935">
                  <c:v>45085.35748402778</c:v>
                </c:pt>
                <c:pt idx="12936">
                  <c:v>45085.426155613422</c:v>
                </c:pt>
                <c:pt idx="12937">
                  <c:v>45085.494826805552</c:v>
                </c:pt>
                <c:pt idx="12938">
                  <c:v>45085.563497812502</c:v>
                </c:pt>
                <c:pt idx="12939">
                  <c:v>45085.632168738426</c:v>
                </c:pt>
                <c:pt idx="12940">
                  <c:v>45085.7008397338</c:v>
                </c:pt>
                <c:pt idx="12941">
                  <c:v>45085.769510428239</c:v>
                </c:pt>
                <c:pt idx="12942">
                  <c:v>45085.838181782405</c:v>
                </c:pt>
                <c:pt idx="12943">
                  <c:v>45085.90685334491</c:v>
                </c:pt>
                <c:pt idx="12944">
                  <c:v>45085.975524560185</c:v>
                </c:pt>
                <c:pt idx="12945">
                  <c:v>45086.044195717594</c:v>
                </c:pt>
                <c:pt idx="12946">
                  <c:v>45086.112866377312</c:v>
                </c:pt>
                <c:pt idx="12947">
                  <c:v>45086.181537407407</c:v>
                </c:pt>
                <c:pt idx="12948">
                  <c:v>45086.250209004633</c:v>
                </c:pt>
                <c:pt idx="12949">
                  <c:v>45086.318880983796</c:v>
                </c:pt>
                <c:pt idx="12950">
                  <c:v>45086.387552997687</c:v>
                </c:pt>
                <c:pt idx="12951">
                  <c:v>45086.45622443287</c:v>
                </c:pt>
                <c:pt idx="12952">
                  <c:v>45086.524895462964</c:v>
                </c:pt>
                <c:pt idx="12953">
                  <c:v>45086.593566400465</c:v>
                </c:pt>
                <c:pt idx="12954">
                  <c:v>45086.66223736111</c:v>
                </c:pt>
                <c:pt idx="12955">
                  <c:v>45086.730908275465</c:v>
                </c:pt>
                <c:pt idx="12956">
                  <c:v>45086.799579016202</c:v>
                </c:pt>
                <c:pt idx="12957">
                  <c:v>45086.868250590276</c:v>
                </c:pt>
                <c:pt idx="12958">
                  <c:v>45086.936921932873</c:v>
                </c:pt>
                <c:pt idx="12959">
                  <c:v>45087.005593136571</c:v>
                </c:pt>
                <c:pt idx="12960">
                  <c:v>45087.074264143521</c:v>
                </c:pt>
                <c:pt idx="12961">
                  <c:v>45087.142934675925</c:v>
                </c:pt>
                <c:pt idx="12962">
                  <c:v>45087.211605833334</c:v>
                </c:pt>
                <c:pt idx="12963">
                  <c:v>45087.280277361111</c:v>
                </c:pt>
                <c:pt idx="12964">
                  <c:v>45087.348949444444</c:v>
                </c:pt>
                <c:pt idx="12965">
                  <c:v>45087.417620983797</c:v>
                </c:pt>
                <c:pt idx="12966">
                  <c:v>45087.48629212963</c:v>
                </c:pt>
                <c:pt idx="12967">
                  <c:v>45087.554963009257</c:v>
                </c:pt>
                <c:pt idx="12968">
                  <c:v>45087.623633819443</c:v>
                </c:pt>
                <c:pt idx="12969">
                  <c:v>45087.692304675926</c:v>
                </c:pt>
                <c:pt idx="12970">
                  <c:v>45087.760975277779</c:v>
                </c:pt>
                <c:pt idx="12971">
                  <c:v>45087.829646435188</c:v>
                </c:pt>
                <c:pt idx="12972">
                  <c:v>45087.898317939813</c:v>
                </c:pt>
                <c:pt idx="12973">
                  <c:v>45087.966989039349</c:v>
                </c:pt>
                <c:pt idx="12974">
                  <c:v>45088.035660069443</c:v>
                </c:pt>
                <c:pt idx="12975">
                  <c:v>45088.104330706017</c:v>
                </c:pt>
                <c:pt idx="12976">
                  <c:v>45088.1730015625</c:v>
                </c:pt>
                <c:pt idx="12977">
                  <c:v>45088.241672997683</c:v>
                </c:pt>
                <c:pt idx="12978">
                  <c:v>45088.310344745369</c:v>
                </c:pt>
                <c:pt idx="12979">
                  <c:v>45088.379016712963</c:v>
                </c:pt>
                <c:pt idx="12980">
                  <c:v>45088.447688078704</c:v>
                </c:pt>
                <c:pt idx="12981">
                  <c:v>45088.516359039349</c:v>
                </c:pt>
                <c:pt idx="12982">
                  <c:v>45088.585029907408</c:v>
                </c:pt>
                <c:pt idx="12983">
                  <c:v>45088.653700763891</c:v>
                </c:pt>
                <c:pt idx="12984">
                  <c:v>45088.722371620373</c:v>
                </c:pt>
                <c:pt idx="12985">
                  <c:v>45088.791042187499</c:v>
                </c:pt>
                <c:pt idx="12986">
                  <c:v>45088.859713599537</c:v>
                </c:pt>
                <c:pt idx="12987">
                  <c:v>45088.928384884261</c:v>
                </c:pt>
                <c:pt idx="12988">
                  <c:v>45088.997056018517</c:v>
                </c:pt>
                <c:pt idx="12989">
                  <c:v>45089.065727002315</c:v>
                </c:pt>
                <c:pt idx="12990">
                  <c:v>45089.134397407404</c:v>
                </c:pt>
                <c:pt idx="12991">
                  <c:v>45089.203068391202</c:v>
                </c:pt>
                <c:pt idx="12992">
                  <c:v>45089.271739837961</c:v>
                </c:pt>
                <c:pt idx="12993">
                  <c:v>45089.340411828707</c:v>
                </c:pt>
                <c:pt idx="12994">
                  <c:v>45089.409083402781</c:v>
                </c:pt>
                <c:pt idx="12995">
                  <c:v>45089.477754513886</c:v>
                </c:pt>
                <c:pt idx="12996">
                  <c:v>45089.546425300927</c:v>
                </c:pt>
                <c:pt idx="12997">
                  <c:v>45089.615096006943</c:v>
                </c:pt>
                <c:pt idx="12998">
                  <c:v>45089.683766759263</c:v>
                </c:pt>
                <c:pt idx="12999">
                  <c:v>45089.752437326388</c:v>
                </c:pt>
                <c:pt idx="13000">
                  <c:v>45089.821108252312</c:v>
                </c:pt>
                <c:pt idx="13001">
                  <c:v>45089.889779699071</c:v>
                </c:pt>
                <c:pt idx="13002">
                  <c:v>45089.958450740742</c:v>
                </c:pt>
                <c:pt idx="13003">
                  <c:v>45090.027121666666</c:v>
                </c:pt>
                <c:pt idx="13004">
                  <c:v>45090.095792291664</c:v>
                </c:pt>
                <c:pt idx="13005">
                  <c:v>45090.16446295139</c:v>
                </c:pt>
                <c:pt idx="13006">
                  <c:v>45090.233134212962</c:v>
                </c:pt>
                <c:pt idx="13007">
                  <c:v>45090.301805740739</c:v>
                </c:pt>
                <c:pt idx="13008">
                  <c:v>45090.370477627315</c:v>
                </c:pt>
                <c:pt idx="13009">
                  <c:v>45090.439148923608</c:v>
                </c:pt>
                <c:pt idx="13010">
                  <c:v>45090.507819814811</c:v>
                </c:pt>
                <c:pt idx="13011">
                  <c:v>45090.576490601852</c:v>
                </c:pt>
                <c:pt idx="13012">
                  <c:v>45090.645161319444</c:v>
                </c:pt>
                <c:pt idx="13013">
                  <c:v>45090.713832094909</c:v>
                </c:pt>
                <c:pt idx="13014">
                  <c:v>45090.782502534719</c:v>
                </c:pt>
                <c:pt idx="13015">
                  <c:v>45090.851173773146</c:v>
                </c:pt>
                <c:pt idx="13016">
                  <c:v>45090.919844999997</c:v>
                </c:pt>
                <c:pt idx="13017">
                  <c:v>45090.988516018515</c:v>
                </c:pt>
                <c:pt idx="13018">
                  <c:v>45091.057186956015</c:v>
                </c:pt>
                <c:pt idx="13019">
                  <c:v>45091.125857280094</c:v>
                </c:pt>
                <c:pt idx="13020">
                  <c:v>45091.194528125001</c:v>
                </c:pt>
                <c:pt idx="13021">
                  <c:v>45091.263199490742</c:v>
                </c:pt>
                <c:pt idx="13022">
                  <c:v>45091.331871354167</c:v>
                </c:pt>
                <c:pt idx="13023">
                  <c:v>45091.400542974538</c:v>
                </c:pt>
                <c:pt idx="13024">
                  <c:v>45091.469214062497</c:v>
                </c:pt>
                <c:pt idx="13025">
                  <c:v>45091.537884791665</c:v>
                </c:pt>
                <c:pt idx="13026">
                  <c:v>45091.606555416663</c:v>
                </c:pt>
                <c:pt idx="13027">
                  <c:v>45091.675226087966</c:v>
                </c:pt>
                <c:pt idx="13028">
                  <c:v>45091.743896631946</c:v>
                </c:pt>
                <c:pt idx="13029">
                  <c:v>45091.812567326386</c:v>
                </c:pt>
                <c:pt idx="13030">
                  <c:v>45091.881238692127</c:v>
                </c:pt>
                <c:pt idx="13031">
                  <c:v>45091.949909699077</c:v>
                </c:pt>
                <c:pt idx="13032">
                  <c:v>45092.018580567128</c:v>
                </c:pt>
                <c:pt idx="13033">
                  <c:v>45092.087251192126</c:v>
                </c:pt>
                <c:pt idx="13034">
                  <c:v>45092.155921631944</c:v>
                </c:pt>
                <c:pt idx="13035">
                  <c:v>45092.224592685183</c:v>
                </c:pt>
                <c:pt idx="13036">
                  <c:v>45092.29326402778</c:v>
                </c:pt>
                <c:pt idx="13037">
                  <c:v>45092.361935833331</c:v>
                </c:pt>
                <c:pt idx="13038">
                  <c:v>45092.430607048613</c:v>
                </c:pt>
                <c:pt idx="13039">
                  <c:v>45092.499277881943</c:v>
                </c:pt>
                <c:pt idx="13040">
                  <c:v>45092.567948553238</c:v>
                </c:pt>
                <c:pt idx="13041">
                  <c:v>45092.636619143515</c:v>
                </c:pt>
                <c:pt idx="13042">
                  <c:v>45092.705289803242</c:v>
                </c:pt>
                <c:pt idx="13043">
                  <c:v>45092.773960150465</c:v>
                </c:pt>
                <c:pt idx="13044">
                  <c:v>45092.842631203705</c:v>
                </c:pt>
                <c:pt idx="13045">
                  <c:v>45092.911302384258</c:v>
                </c:pt>
                <c:pt idx="13046">
                  <c:v>45092.979973263886</c:v>
                </c:pt>
                <c:pt idx="13047">
                  <c:v>45093.0486441088</c:v>
                </c:pt>
                <c:pt idx="13048">
                  <c:v>45093.117314374998</c:v>
                </c:pt>
                <c:pt idx="13049">
                  <c:v>45093.18598509259</c:v>
                </c:pt>
                <c:pt idx="13050">
                  <c:v>45093.254656365738</c:v>
                </c:pt>
                <c:pt idx="13051">
                  <c:v>45093.323328055558</c:v>
                </c:pt>
                <c:pt idx="13052">
                  <c:v>45093.391999687497</c:v>
                </c:pt>
                <c:pt idx="13053">
                  <c:v>45093.460670752313</c:v>
                </c:pt>
                <c:pt idx="13054">
                  <c:v>45093.529341423608</c:v>
                </c:pt>
                <c:pt idx="13055">
                  <c:v>45093.59801199074</c:v>
                </c:pt>
                <c:pt idx="13056">
                  <c:v>45093.666682604169</c:v>
                </c:pt>
                <c:pt idx="13057">
                  <c:v>45093.735353136573</c:v>
                </c:pt>
                <c:pt idx="13058">
                  <c:v>45093.804023599536</c:v>
                </c:pt>
                <c:pt idx="13059">
                  <c:v>45093.872694872683</c:v>
                </c:pt>
                <c:pt idx="13060">
                  <c:v>45093.941365844905</c:v>
                </c:pt>
                <c:pt idx="13061">
                  <c:v>45094.010036666667</c:v>
                </c:pt>
                <c:pt idx="13062">
                  <c:v>45094.078707303241</c:v>
                </c:pt>
                <c:pt idx="13063">
                  <c:v>45094.147377534726</c:v>
                </c:pt>
                <c:pt idx="13064">
                  <c:v>45094.216048402777</c:v>
                </c:pt>
                <c:pt idx="13065">
                  <c:v>45094.284719606483</c:v>
                </c:pt>
                <c:pt idx="13066">
                  <c:v>45094.353391331017</c:v>
                </c:pt>
                <c:pt idx="13067">
                  <c:v>45094.422062500002</c:v>
                </c:pt>
                <c:pt idx="13068">
                  <c:v>45094.490733287035</c:v>
                </c:pt>
                <c:pt idx="13069">
                  <c:v>45094.559403842592</c:v>
                </c:pt>
                <c:pt idx="13070">
                  <c:v>45094.62807431713</c:v>
                </c:pt>
                <c:pt idx="13071">
                  <c:v>45094.69674486111</c:v>
                </c:pt>
                <c:pt idx="13072">
                  <c:v>45094.765415127316</c:v>
                </c:pt>
                <c:pt idx="13073">
                  <c:v>45094.834085995368</c:v>
                </c:pt>
                <c:pt idx="13074">
                  <c:v>45094.902757141201</c:v>
                </c:pt>
                <c:pt idx="13075">
                  <c:v>45094.971427916666</c:v>
                </c:pt>
                <c:pt idx="13076">
                  <c:v>45095.040098622689</c:v>
                </c:pt>
                <c:pt idx="13077">
                  <c:v>45095.108768888887</c:v>
                </c:pt>
                <c:pt idx="13078">
                  <c:v>45095.17743945602</c:v>
                </c:pt>
                <c:pt idx="13079">
                  <c:v>45095.246110590277</c:v>
                </c:pt>
                <c:pt idx="13080">
                  <c:v>45095.314782083333</c:v>
                </c:pt>
                <c:pt idx="13081">
                  <c:v>45095.383453692128</c:v>
                </c:pt>
                <c:pt idx="13082">
                  <c:v>45095.452124722222</c:v>
                </c:pt>
                <c:pt idx="13083">
                  <c:v>45095.52079534722</c:v>
                </c:pt>
                <c:pt idx="13084">
                  <c:v>45095.589465868055</c:v>
                </c:pt>
                <c:pt idx="13085">
                  <c:v>45095.65813640046</c:v>
                </c:pt>
                <c:pt idx="13086">
                  <c:v>45095.726806909719</c:v>
                </c:pt>
                <c:pt idx="13087">
                  <c:v>45095.795477187501</c:v>
                </c:pt>
                <c:pt idx="13088">
                  <c:v>45095.864148310182</c:v>
                </c:pt>
                <c:pt idx="13089">
                  <c:v>45095.932819247682</c:v>
                </c:pt>
                <c:pt idx="13090">
                  <c:v>45096.001490046299</c:v>
                </c:pt>
                <c:pt idx="13091">
                  <c:v>45096.070160682873</c:v>
                </c:pt>
                <c:pt idx="13092">
                  <c:v>45096.138830763892</c:v>
                </c:pt>
                <c:pt idx="13093">
                  <c:v>45096.207501458332</c:v>
                </c:pt>
                <c:pt idx="13094">
                  <c:v>45096.276172569444</c:v>
                </c:pt>
                <c:pt idx="13095">
                  <c:v>45096.344844236111</c:v>
                </c:pt>
                <c:pt idx="13096">
                  <c:v>45096.413515416665</c:v>
                </c:pt>
                <c:pt idx="13097">
                  <c:v>45096.482186168978</c:v>
                </c:pt>
                <c:pt idx="13098">
                  <c:v>45096.550856631948</c:v>
                </c:pt>
                <c:pt idx="13099">
                  <c:v>45096.619527013892</c:v>
                </c:pt>
                <c:pt idx="13100">
                  <c:v>45096.688197442127</c:v>
                </c:pt>
                <c:pt idx="13101">
                  <c:v>45096.75686765046</c:v>
                </c:pt>
                <c:pt idx="13102">
                  <c:v>45096.825538321762</c:v>
                </c:pt>
                <c:pt idx="13103">
                  <c:v>45096.894209444443</c:v>
                </c:pt>
                <c:pt idx="13104">
                  <c:v>45096.96288013889</c:v>
                </c:pt>
                <c:pt idx="13105">
                  <c:v>45097.031550740743</c:v>
                </c:pt>
                <c:pt idx="13106">
                  <c:v>45097.100220995373</c:v>
                </c:pt>
                <c:pt idx="13107">
                  <c:v>45097.168891400463</c:v>
                </c:pt>
                <c:pt idx="13108">
                  <c:v>45097.23756238426</c:v>
                </c:pt>
                <c:pt idx="13109">
                  <c:v>45097.306233645832</c:v>
                </c:pt>
                <c:pt idx="13110">
                  <c:v>45097.374905208337</c:v>
                </c:pt>
                <c:pt idx="13111">
                  <c:v>45097.443576180558</c:v>
                </c:pt>
                <c:pt idx="13112">
                  <c:v>45097.512246736114</c:v>
                </c:pt>
                <c:pt idx="13113">
                  <c:v>45097.580917199077</c:v>
                </c:pt>
                <c:pt idx="13114">
                  <c:v>45097.649587627318</c:v>
                </c:pt>
                <c:pt idx="13115">
                  <c:v>45097.718258078705</c:v>
                </c:pt>
                <c:pt idx="13116">
                  <c:v>45097.786928217596</c:v>
                </c:pt>
                <c:pt idx="13117">
                  <c:v>45097.855599166665</c:v>
                </c:pt>
                <c:pt idx="13118">
                  <c:v>45097.924270069445</c:v>
                </c:pt>
                <c:pt idx="13119">
                  <c:v>45097.992940775461</c:v>
                </c:pt>
                <c:pt idx="13120">
                  <c:v>45098.061611377314</c:v>
                </c:pt>
                <c:pt idx="13121">
                  <c:v>45098.130281365738</c:v>
                </c:pt>
                <c:pt idx="13122">
                  <c:v>45098.198951921295</c:v>
                </c:pt>
                <c:pt idx="13123">
                  <c:v>45098.267622962965</c:v>
                </c:pt>
                <c:pt idx="13124">
                  <c:v>45098.336294537039</c:v>
                </c:pt>
                <c:pt idx="13125">
                  <c:v>45098.40496576389</c:v>
                </c:pt>
                <c:pt idx="13126">
                  <c:v>45098.473636493058</c:v>
                </c:pt>
                <c:pt idx="13127">
                  <c:v>45098.542306898147</c:v>
                </c:pt>
                <c:pt idx="13128">
                  <c:v>45098.610977187498</c:v>
                </c:pt>
                <c:pt idx="13129">
                  <c:v>45098.679647534722</c:v>
                </c:pt>
                <c:pt idx="13130">
                  <c:v>45098.748317708334</c:v>
                </c:pt>
                <c:pt idx="13131">
                  <c:v>45098.81698815972</c:v>
                </c:pt>
                <c:pt idx="13132">
                  <c:v>45098.88565921296</c:v>
                </c:pt>
                <c:pt idx="13133">
                  <c:v>45098.95432986111</c:v>
                </c:pt>
                <c:pt idx="13134">
                  <c:v>45099.023000393521</c:v>
                </c:pt>
                <c:pt idx="13135">
                  <c:v>45099.091670648151</c:v>
                </c:pt>
                <c:pt idx="13136">
                  <c:v>45099.160340833332</c:v>
                </c:pt>
                <c:pt idx="13137">
                  <c:v>45099.229011631942</c:v>
                </c:pt>
                <c:pt idx="13138">
                  <c:v>45099.297682685188</c:v>
                </c:pt>
                <c:pt idx="13139">
                  <c:v>45099.366354166668</c:v>
                </c:pt>
                <c:pt idx="13140">
                  <c:v>45099.435025057872</c:v>
                </c:pt>
                <c:pt idx="13141">
                  <c:v>45099.503695555555</c:v>
                </c:pt>
                <c:pt idx="13142">
                  <c:v>45099.572365914355</c:v>
                </c:pt>
                <c:pt idx="13143">
                  <c:v>45099.641036203706</c:v>
                </c:pt>
                <c:pt idx="13144">
                  <c:v>45099.709706562498</c:v>
                </c:pt>
                <c:pt idx="13145">
                  <c:v>45099.778376585651</c:v>
                </c:pt>
                <c:pt idx="13146">
                  <c:v>45099.847047361109</c:v>
                </c:pt>
                <c:pt idx="13147">
                  <c:v>45099.915718194447</c:v>
                </c:pt>
                <c:pt idx="13148">
                  <c:v>45099.984388784724</c:v>
                </c:pt>
                <c:pt idx="13149">
                  <c:v>45100.053059305559</c:v>
                </c:pt>
                <c:pt idx="13150">
                  <c:v>45100.121729236111</c:v>
                </c:pt>
                <c:pt idx="13151">
                  <c:v>45100.1903996412</c:v>
                </c:pt>
                <c:pt idx="13152">
                  <c:v>45100.259070601853</c:v>
                </c:pt>
                <c:pt idx="13153">
                  <c:v>45100.327742013891</c:v>
                </c:pt>
                <c:pt idx="13154">
                  <c:v>45100.396413275463</c:v>
                </c:pt>
                <c:pt idx="13155">
                  <c:v>45100.465083981479</c:v>
                </c:pt>
                <c:pt idx="13156">
                  <c:v>45100.533754317126</c:v>
                </c:pt>
                <c:pt idx="13157">
                  <c:v>45100.602424537035</c:v>
                </c:pt>
                <c:pt idx="13158">
                  <c:v>45100.671094814817</c:v>
                </c:pt>
                <c:pt idx="13159">
                  <c:v>45100.739764976854</c:v>
                </c:pt>
                <c:pt idx="13160">
                  <c:v>45100.808435185187</c:v>
                </c:pt>
                <c:pt idx="13161">
                  <c:v>45100.877106134256</c:v>
                </c:pt>
                <c:pt idx="13162">
                  <c:v>45100.945776759261</c:v>
                </c:pt>
                <c:pt idx="13163">
                  <c:v>45101.0144472338</c:v>
                </c:pt>
                <c:pt idx="13164">
                  <c:v>45101.083117488422</c:v>
                </c:pt>
                <c:pt idx="13165">
                  <c:v>45101.151787453702</c:v>
                </c:pt>
                <c:pt idx="13166">
                  <c:v>45101.220458043979</c:v>
                </c:pt>
                <c:pt idx="13167">
                  <c:v>45101.289128923614</c:v>
                </c:pt>
                <c:pt idx="13168">
                  <c:v>45101.357800324076</c:v>
                </c:pt>
                <c:pt idx="13169">
                  <c:v>45101.426471134262</c:v>
                </c:pt>
                <c:pt idx="13170">
                  <c:v>45101.495141562496</c:v>
                </c:pt>
                <c:pt idx="13171">
                  <c:v>45101.563811805558</c:v>
                </c:pt>
                <c:pt idx="13172">
                  <c:v>45101.632481967594</c:v>
                </c:pt>
                <c:pt idx="13173">
                  <c:v>45101.701152199072</c:v>
                </c:pt>
                <c:pt idx="13174">
                  <c:v>45101.769822118054</c:v>
                </c:pt>
                <c:pt idx="13175">
                  <c:v>45101.838492708332</c:v>
                </c:pt>
                <c:pt idx="13176">
                  <c:v>45101.907163495373</c:v>
                </c:pt>
                <c:pt idx="13177">
                  <c:v>45101.975833946759</c:v>
                </c:pt>
                <c:pt idx="13178">
                  <c:v>45102.044504351848</c:v>
                </c:pt>
                <c:pt idx="13179">
                  <c:v>45102.11317423611</c:v>
                </c:pt>
                <c:pt idx="13180">
                  <c:v>45102.181844513892</c:v>
                </c:pt>
                <c:pt idx="13181">
                  <c:v>45102.250515335647</c:v>
                </c:pt>
                <c:pt idx="13182">
                  <c:v>45102.319186550929</c:v>
                </c:pt>
                <c:pt idx="13183">
                  <c:v>45102.3878578125</c:v>
                </c:pt>
                <c:pt idx="13184">
                  <c:v>45102.456528483795</c:v>
                </c:pt>
                <c:pt idx="13185">
                  <c:v>45102.525198750001</c:v>
                </c:pt>
                <c:pt idx="13186">
                  <c:v>45102.593868923614</c:v>
                </c:pt>
                <c:pt idx="13187">
                  <c:v>45102.662539120371</c:v>
                </c:pt>
                <c:pt idx="13188">
                  <c:v>45102.731209270831</c:v>
                </c:pt>
                <c:pt idx="13189">
                  <c:v>45102.799879270831</c:v>
                </c:pt>
                <c:pt idx="13190">
                  <c:v>45102.868550081017</c:v>
                </c:pt>
                <c:pt idx="13191">
                  <c:v>45102.937220659725</c:v>
                </c:pt>
                <c:pt idx="13192">
                  <c:v>45103.005891099536</c:v>
                </c:pt>
                <c:pt idx="13193">
                  <c:v>45103.074561354166</c:v>
                </c:pt>
                <c:pt idx="13194">
                  <c:v>45103.143231134258</c:v>
                </c:pt>
                <c:pt idx="13195">
                  <c:v>45103.211901527779</c:v>
                </c:pt>
                <c:pt idx="13196">
                  <c:v>45103.280572303243</c:v>
                </c:pt>
                <c:pt idx="13197">
                  <c:v>45103.349243622688</c:v>
                </c:pt>
                <c:pt idx="13198">
                  <c:v>45103.417914409722</c:v>
                </c:pt>
                <c:pt idx="13199">
                  <c:v>45103.486584803242</c:v>
                </c:pt>
                <c:pt idx="13200">
                  <c:v>45103.555254930558</c:v>
                </c:pt>
                <c:pt idx="13201">
                  <c:v>45103.623924976855</c:v>
                </c:pt>
                <c:pt idx="13202">
                  <c:v>45103.692595081018</c:v>
                </c:pt>
                <c:pt idx="13203">
                  <c:v>45103.761264930552</c:v>
                </c:pt>
                <c:pt idx="13204">
                  <c:v>45103.829935324073</c:v>
                </c:pt>
                <c:pt idx="13205">
                  <c:v>45103.898606076385</c:v>
                </c:pt>
                <c:pt idx="13206">
                  <c:v>45103.967276423609</c:v>
                </c:pt>
                <c:pt idx="13207">
                  <c:v>45104.03594671296</c:v>
                </c:pt>
                <c:pt idx="13208">
                  <c:v>45104.104616585646</c:v>
                </c:pt>
                <c:pt idx="13209">
                  <c:v>45104.173286689816</c:v>
                </c:pt>
                <c:pt idx="13210">
                  <c:v>45104.241957372687</c:v>
                </c:pt>
                <c:pt idx="13211">
                  <c:v>45104.31062837963</c:v>
                </c:pt>
                <c:pt idx="13212">
                  <c:v>45104.379299594904</c:v>
                </c:pt>
                <c:pt idx="13213">
                  <c:v>45104.447970208334</c:v>
                </c:pt>
                <c:pt idx="13214">
                  <c:v>45104.516640416667</c:v>
                </c:pt>
                <c:pt idx="13215">
                  <c:v>45104.585310543982</c:v>
                </c:pt>
                <c:pt idx="13216">
                  <c:v>45104.653980636576</c:v>
                </c:pt>
                <c:pt idx="13217">
                  <c:v>45104.722650752316</c:v>
                </c:pt>
                <c:pt idx="13218">
                  <c:v>45104.791320567128</c:v>
                </c:pt>
                <c:pt idx="13219">
                  <c:v>45104.859991226855</c:v>
                </c:pt>
                <c:pt idx="13220">
                  <c:v>45104.928661770835</c:v>
                </c:pt>
                <c:pt idx="13221">
                  <c:v>45104.99733215278</c:v>
                </c:pt>
                <c:pt idx="13222">
                  <c:v>45105.066002395833</c:v>
                </c:pt>
                <c:pt idx="13223">
                  <c:v>45105.134672048611</c:v>
                </c:pt>
                <c:pt idx="13224">
                  <c:v>45105.203342280096</c:v>
                </c:pt>
                <c:pt idx="13225">
                  <c:v>45105.272012986112</c:v>
                </c:pt>
                <c:pt idx="13226">
                  <c:v>45105.340684224539</c:v>
                </c:pt>
                <c:pt idx="13227">
                  <c:v>45105.409355046293</c:v>
                </c:pt>
                <c:pt idx="13228">
                  <c:v>45105.478025416669</c:v>
                </c:pt>
                <c:pt idx="13229">
                  <c:v>45105.546695462966</c:v>
                </c:pt>
                <c:pt idx="13230">
                  <c:v>45105.61536541667</c:v>
                </c:pt>
                <c:pt idx="13231">
                  <c:v>45105.684035428239</c:v>
                </c:pt>
                <c:pt idx="13232">
                  <c:v>45105.752705243052</c:v>
                </c:pt>
                <c:pt idx="13233">
                  <c:v>45105.821375416665</c:v>
                </c:pt>
                <c:pt idx="13234">
                  <c:v>45105.890046122688</c:v>
                </c:pt>
                <c:pt idx="13235">
                  <c:v>45105.958716423615</c:v>
                </c:pt>
                <c:pt idx="13236">
                  <c:v>45106.027386608795</c:v>
                </c:pt>
                <c:pt idx="13237">
                  <c:v>45106.096056481481</c:v>
                </c:pt>
                <c:pt idx="13238">
                  <c:v>45106.164726400464</c:v>
                </c:pt>
                <c:pt idx="13239">
                  <c:v>45106.2333969213</c:v>
                </c:pt>
                <c:pt idx="13240">
                  <c:v>45106.302067708333</c:v>
                </c:pt>
                <c:pt idx="13241">
                  <c:v>45106.37073884259</c:v>
                </c:pt>
                <c:pt idx="13242">
                  <c:v>45106.439409398146</c:v>
                </c:pt>
                <c:pt idx="13243">
                  <c:v>45106.508079548614</c:v>
                </c:pt>
                <c:pt idx="13244">
                  <c:v>45106.576749594904</c:v>
                </c:pt>
                <c:pt idx="13245">
                  <c:v>45106.64541957176</c:v>
                </c:pt>
                <c:pt idx="13246">
                  <c:v>45106.714089606481</c:v>
                </c:pt>
                <c:pt idx="13247">
                  <c:v>45106.782759305555</c:v>
                </c:pt>
                <c:pt idx="13248">
                  <c:v>45106.85142979167</c:v>
                </c:pt>
                <c:pt idx="13249">
                  <c:v>45106.920100289353</c:v>
                </c:pt>
                <c:pt idx="13250">
                  <c:v>45106.988770567128</c:v>
                </c:pt>
                <c:pt idx="13251">
                  <c:v>45107.057440763892</c:v>
                </c:pt>
                <c:pt idx="13252">
                  <c:v>45107.126110335645</c:v>
                </c:pt>
                <c:pt idx="13253">
                  <c:v>45107.194780451391</c:v>
                </c:pt>
                <c:pt idx="13254">
                  <c:v>45107.263451076389</c:v>
                </c:pt>
                <c:pt idx="13255">
                  <c:v>45107.332122199077</c:v>
                </c:pt>
                <c:pt idx="13256">
                  <c:v>45107.400793078705</c:v>
                </c:pt>
                <c:pt idx="13257">
                  <c:v>45107.469463425929</c:v>
                </c:pt>
                <c:pt idx="13258">
                  <c:v>45107.538133425929</c:v>
                </c:pt>
                <c:pt idx="13259">
                  <c:v>45107.606803298608</c:v>
                </c:pt>
                <c:pt idx="13260">
                  <c:v>45107.675473240743</c:v>
                </c:pt>
                <c:pt idx="13261">
                  <c:v>45107.744143043979</c:v>
                </c:pt>
                <c:pt idx="13262">
                  <c:v>45107.812812997683</c:v>
                </c:pt>
                <c:pt idx="13263">
                  <c:v>45107.881483634257</c:v>
                </c:pt>
                <c:pt idx="13264">
                  <c:v>45107.950153912039</c:v>
                </c:pt>
                <c:pt idx="13265">
                  <c:v>45108.018824027778</c:v>
                </c:pt>
                <c:pt idx="13266">
                  <c:v>45108.087493923609</c:v>
                </c:pt>
                <c:pt idx="13267">
                  <c:v>45108.156163622683</c:v>
                </c:pt>
                <c:pt idx="13268">
                  <c:v>45108.224833946762</c:v>
                </c:pt>
                <c:pt idx="13269">
                  <c:v>45108.293504548608</c:v>
                </c:pt>
                <c:pt idx="13270">
                  <c:v>45108.362175613423</c:v>
                </c:pt>
                <c:pt idx="13271">
                  <c:v>45108.430846099538</c:v>
                </c:pt>
                <c:pt idx="13272">
                  <c:v>45108.499516203701</c:v>
                </c:pt>
                <c:pt idx="13273">
                  <c:v>45108.56818613426</c:v>
                </c:pt>
                <c:pt idx="13274">
                  <c:v>45108.63685599537</c:v>
                </c:pt>
                <c:pt idx="13275">
                  <c:v>45108.705525914353</c:v>
                </c:pt>
                <c:pt idx="13276">
                  <c:v>45108.774195532409</c:v>
                </c:pt>
                <c:pt idx="13277">
                  <c:v>45108.842865856481</c:v>
                </c:pt>
                <c:pt idx="13278">
                  <c:v>45108.911536296298</c:v>
                </c:pt>
                <c:pt idx="13279">
                  <c:v>45108.980206458335</c:v>
                </c:pt>
                <c:pt idx="13280">
                  <c:v>45109.048876562498</c:v>
                </c:pt>
                <c:pt idx="13281">
                  <c:v>45109.117546099536</c:v>
                </c:pt>
                <c:pt idx="13282">
                  <c:v>45109.186216087961</c:v>
                </c:pt>
                <c:pt idx="13283">
                  <c:v>45109.254886620372</c:v>
                </c:pt>
                <c:pt idx="13284">
                  <c:v>45109.323557581018</c:v>
                </c:pt>
                <c:pt idx="13285">
                  <c:v>45109.392228495373</c:v>
                </c:pt>
                <c:pt idx="13286">
                  <c:v>45109.460898831021</c:v>
                </c:pt>
                <c:pt idx="13287">
                  <c:v>45109.529568773149</c:v>
                </c:pt>
                <c:pt idx="13288">
                  <c:v>45109.598238611114</c:v>
                </c:pt>
                <c:pt idx="13289">
                  <c:v>45109.666908495368</c:v>
                </c:pt>
                <c:pt idx="13290">
                  <c:v>45109.735578298612</c:v>
                </c:pt>
                <c:pt idx="13291">
                  <c:v>45109.804248032407</c:v>
                </c:pt>
                <c:pt idx="13292">
                  <c:v>45109.872918564812</c:v>
                </c:pt>
                <c:pt idx="13293">
                  <c:v>45109.941588819442</c:v>
                </c:pt>
                <c:pt idx="13294">
                  <c:v>45110.010258912036</c:v>
                </c:pt>
                <c:pt idx="13295">
                  <c:v>45110.078928831019</c:v>
                </c:pt>
                <c:pt idx="13296">
                  <c:v>45110.147598333337</c:v>
                </c:pt>
                <c:pt idx="13297">
                  <c:v>45110.216268472221</c:v>
                </c:pt>
                <c:pt idx="13298">
                  <c:v>45110.284938946759</c:v>
                </c:pt>
                <c:pt idx="13299">
                  <c:v>45110.353609953701</c:v>
                </c:pt>
                <c:pt idx="13300">
                  <c:v>45110.422280405095</c:v>
                </c:pt>
                <c:pt idx="13301">
                  <c:v>45110.490950451385</c:v>
                </c:pt>
                <c:pt idx="13302">
                  <c:v>45110.55962028935</c:v>
                </c:pt>
                <c:pt idx="13303">
                  <c:v>45110.628290034721</c:v>
                </c:pt>
                <c:pt idx="13304">
                  <c:v>45110.69695986111</c:v>
                </c:pt>
                <c:pt idx="13305">
                  <c:v>45110.765629398149</c:v>
                </c:pt>
                <c:pt idx="13306">
                  <c:v>45110.834299548609</c:v>
                </c:pt>
                <c:pt idx="13307">
                  <c:v>45110.902969965275</c:v>
                </c:pt>
                <c:pt idx="13308">
                  <c:v>45110.971640023148</c:v>
                </c:pt>
                <c:pt idx="13309">
                  <c:v>45111.040310011573</c:v>
                </c:pt>
                <c:pt idx="13310">
                  <c:v>45111.108979548611</c:v>
                </c:pt>
                <c:pt idx="13311">
                  <c:v>45111.177649398145</c:v>
                </c:pt>
                <c:pt idx="13312">
                  <c:v>45111.246319814818</c:v>
                </c:pt>
                <c:pt idx="13313">
                  <c:v>45111.314990578707</c:v>
                </c:pt>
                <c:pt idx="13314">
                  <c:v>45111.383661481479</c:v>
                </c:pt>
                <c:pt idx="13315">
                  <c:v>45111.452331793982</c:v>
                </c:pt>
                <c:pt idx="13316">
                  <c:v>45111.521001689813</c:v>
                </c:pt>
                <c:pt idx="13317">
                  <c:v>45111.589671493057</c:v>
                </c:pt>
                <c:pt idx="13318">
                  <c:v>45111.65834130787</c:v>
                </c:pt>
                <c:pt idx="13319">
                  <c:v>45111.727011099538</c:v>
                </c:pt>
                <c:pt idx="13320">
                  <c:v>45111.795680659721</c:v>
                </c:pt>
                <c:pt idx="13321">
                  <c:v>45111.864351053242</c:v>
                </c:pt>
                <c:pt idx="13322">
                  <c:v>45111.93302128472</c:v>
                </c:pt>
                <c:pt idx="13323">
                  <c:v>45112.001691354169</c:v>
                </c:pt>
                <c:pt idx="13324">
                  <c:v>45112.070361273145</c:v>
                </c:pt>
                <c:pt idx="13325">
                  <c:v>45112.139030636572</c:v>
                </c:pt>
                <c:pt idx="13326">
                  <c:v>45112.207700613428</c:v>
                </c:pt>
                <c:pt idx="13327">
                  <c:v>45112.276371006941</c:v>
                </c:pt>
                <c:pt idx="13328">
                  <c:v>45112.345041956018</c:v>
                </c:pt>
                <c:pt idx="13329">
                  <c:v>45112.413712430556</c:v>
                </c:pt>
                <c:pt idx="13330">
                  <c:v>45112.482382465278</c:v>
                </c:pt>
                <c:pt idx="13331">
                  <c:v>45112.551052210649</c:v>
                </c:pt>
                <c:pt idx="13332">
                  <c:v>45112.619721863426</c:v>
                </c:pt>
                <c:pt idx="13333">
                  <c:v>45112.688391585645</c:v>
                </c:pt>
                <c:pt idx="13334">
                  <c:v>45112.757061087963</c:v>
                </c:pt>
                <c:pt idx="13335">
                  <c:v>45112.825731030091</c:v>
                </c:pt>
                <c:pt idx="13336">
                  <c:v>45112.894401435187</c:v>
                </c:pt>
                <c:pt idx="13337">
                  <c:v>45112.963071412036</c:v>
                </c:pt>
                <c:pt idx="13338">
                  <c:v>45113.031741307874</c:v>
                </c:pt>
                <c:pt idx="13339">
                  <c:v>45113.100410844905</c:v>
                </c:pt>
                <c:pt idx="13340">
                  <c:v>45113.169080532411</c:v>
                </c:pt>
                <c:pt idx="13341">
                  <c:v>45113.237750798609</c:v>
                </c:pt>
                <c:pt idx="13342">
                  <c:v>45113.306421354166</c:v>
                </c:pt>
                <c:pt idx="13343">
                  <c:v>45113.375092199072</c:v>
                </c:pt>
                <c:pt idx="13344">
                  <c:v>45113.443762453702</c:v>
                </c:pt>
                <c:pt idx="13345">
                  <c:v>45113.512432291667</c:v>
                </c:pt>
                <c:pt idx="13346">
                  <c:v>45113.581102048614</c:v>
                </c:pt>
                <c:pt idx="13347">
                  <c:v>45113.649771747689</c:v>
                </c:pt>
                <c:pt idx="13348">
                  <c:v>45113.718441493053</c:v>
                </c:pt>
                <c:pt idx="13349">
                  <c:v>45113.787110914353</c:v>
                </c:pt>
                <c:pt idx="13350">
                  <c:v>45113.85578114583</c:v>
                </c:pt>
                <c:pt idx="13351">
                  <c:v>45113.924451331019</c:v>
                </c:pt>
                <c:pt idx="13352">
                  <c:v>45113.993121331019</c:v>
                </c:pt>
                <c:pt idx="13353">
                  <c:v>45114.061791215281</c:v>
                </c:pt>
                <c:pt idx="13354">
                  <c:v>45114.130460497683</c:v>
                </c:pt>
                <c:pt idx="13355">
                  <c:v>45114.199130324072</c:v>
                </c:pt>
                <c:pt idx="13356">
                  <c:v>45114.26780065972</c:v>
                </c:pt>
                <c:pt idx="13357">
                  <c:v>45114.336471516202</c:v>
                </c:pt>
                <c:pt idx="13358">
                  <c:v>45114.405142025462</c:v>
                </c:pt>
                <c:pt idx="13359">
                  <c:v>45114.473812048614</c:v>
                </c:pt>
                <c:pt idx="13360">
                  <c:v>45114.542481736113</c:v>
                </c:pt>
                <c:pt idx="13361">
                  <c:v>45114.611151307872</c:v>
                </c:pt>
                <c:pt idx="13362">
                  <c:v>45114.679820949073</c:v>
                </c:pt>
                <c:pt idx="13363">
                  <c:v>45114.748490405094</c:v>
                </c:pt>
                <c:pt idx="13364">
                  <c:v>45114.817160138889</c:v>
                </c:pt>
                <c:pt idx="13365">
                  <c:v>45114.885830474537</c:v>
                </c:pt>
                <c:pt idx="13366">
                  <c:v>45114.954500416665</c:v>
                </c:pt>
                <c:pt idx="13367">
                  <c:v>45115.023170231485</c:v>
                </c:pt>
                <c:pt idx="13368">
                  <c:v>45115.091839780092</c:v>
                </c:pt>
                <c:pt idx="13369">
                  <c:v>45115.160509247682</c:v>
                </c:pt>
                <c:pt idx="13370">
                  <c:v>45115.2291793287</c:v>
                </c:pt>
                <c:pt idx="13371">
                  <c:v>45115.297849675924</c:v>
                </c:pt>
                <c:pt idx="13372">
                  <c:v>45115.366520439813</c:v>
                </c:pt>
                <c:pt idx="13373">
                  <c:v>45115.435190613425</c:v>
                </c:pt>
                <c:pt idx="13374">
                  <c:v>45115.503860393517</c:v>
                </c:pt>
                <c:pt idx="13375">
                  <c:v>45115.572530046295</c:v>
                </c:pt>
                <c:pt idx="13376">
                  <c:v>45115.641199618054</c:v>
                </c:pt>
                <c:pt idx="13377">
                  <c:v>45115.709869259263</c:v>
                </c:pt>
                <c:pt idx="13378">
                  <c:v>45115.778538564817</c:v>
                </c:pt>
                <c:pt idx="13379">
                  <c:v>45115.847208634259</c:v>
                </c:pt>
                <c:pt idx="13380">
                  <c:v>45115.915878761574</c:v>
                </c:pt>
                <c:pt idx="13381">
                  <c:v>45115.98454863426</c:v>
                </c:pt>
                <c:pt idx="13382">
                  <c:v>45116.053218437497</c:v>
                </c:pt>
                <c:pt idx="13383">
                  <c:v>45116.121887650464</c:v>
                </c:pt>
                <c:pt idx="13384">
                  <c:v>45116.190557361107</c:v>
                </c:pt>
                <c:pt idx="13385">
                  <c:v>45116.259227592593</c:v>
                </c:pt>
                <c:pt idx="13386">
                  <c:v>45116.327898298608</c:v>
                </c:pt>
                <c:pt idx="13387">
                  <c:v>45116.396568854165</c:v>
                </c:pt>
                <c:pt idx="13388">
                  <c:v>45116.465238842589</c:v>
                </c:pt>
                <c:pt idx="13389">
                  <c:v>45116.533908472222</c:v>
                </c:pt>
                <c:pt idx="13390">
                  <c:v>45116.60257797454</c:v>
                </c:pt>
                <c:pt idx="13391">
                  <c:v>45116.671247546299</c:v>
                </c:pt>
                <c:pt idx="13392">
                  <c:v>45116.739917002313</c:v>
                </c:pt>
                <c:pt idx="13393">
                  <c:v>45116.808586493054</c:v>
                </c:pt>
                <c:pt idx="13394">
                  <c:v>45116.877256736108</c:v>
                </c:pt>
                <c:pt idx="13395">
                  <c:v>45116.945926643515</c:v>
                </c:pt>
                <c:pt idx="13396">
                  <c:v>45117.014596412038</c:v>
                </c:pt>
                <c:pt idx="13397">
                  <c:v>45117.083265960646</c:v>
                </c:pt>
                <c:pt idx="13398">
                  <c:v>45117.151935208334</c:v>
                </c:pt>
                <c:pt idx="13399">
                  <c:v>45117.22060508102</c:v>
                </c:pt>
                <c:pt idx="13400">
                  <c:v>45117.289275266201</c:v>
                </c:pt>
                <c:pt idx="13401">
                  <c:v>45117.357945949072</c:v>
                </c:pt>
                <c:pt idx="13402">
                  <c:v>45117.426616053242</c:v>
                </c:pt>
                <c:pt idx="13403">
                  <c:v>45117.495285775462</c:v>
                </c:pt>
                <c:pt idx="13404">
                  <c:v>45117.5639553125</c:v>
                </c:pt>
                <c:pt idx="13405">
                  <c:v>45117.632624756945</c:v>
                </c:pt>
                <c:pt idx="13406">
                  <c:v>45117.701294270832</c:v>
                </c:pt>
                <c:pt idx="13407">
                  <c:v>45117.769963495368</c:v>
                </c:pt>
                <c:pt idx="13408">
                  <c:v>45117.83863337963</c:v>
                </c:pt>
                <c:pt idx="13409">
                  <c:v>45117.907303460648</c:v>
                </c:pt>
                <c:pt idx="13410">
                  <c:v>45117.975973206019</c:v>
                </c:pt>
                <c:pt idx="13411">
                  <c:v>45118.044642893517</c:v>
                </c:pt>
                <c:pt idx="13412">
                  <c:v>45118.113312083333</c:v>
                </c:pt>
                <c:pt idx="13413">
                  <c:v>45118.181981643516</c:v>
                </c:pt>
                <c:pt idx="13414">
                  <c:v>45118.250651770832</c:v>
                </c:pt>
                <c:pt idx="13415">
                  <c:v>45118.319322280091</c:v>
                </c:pt>
                <c:pt idx="13416">
                  <c:v>45118.387992824071</c:v>
                </c:pt>
                <c:pt idx="13417">
                  <c:v>45118.456662800927</c:v>
                </c:pt>
                <c:pt idx="13418">
                  <c:v>45118.52533236111</c:v>
                </c:pt>
                <c:pt idx="13419">
                  <c:v>45118.5940018287</c:v>
                </c:pt>
                <c:pt idx="13420">
                  <c:v>45118.662671319442</c:v>
                </c:pt>
                <c:pt idx="13421">
                  <c:v>45118.73134175926</c:v>
                </c:pt>
                <c:pt idx="13422">
                  <c:v>45118.800012685184</c:v>
                </c:pt>
                <c:pt idx="13423">
                  <c:v>45118.868684432869</c:v>
                </c:pt>
                <c:pt idx="13424">
                  <c:v>45118.937355960647</c:v>
                </c:pt>
                <c:pt idx="13425">
                  <c:v>45119.006027337964</c:v>
                </c:pt>
                <c:pt idx="13426">
                  <c:v>45119.074698530094</c:v>
                </c:pt>
                <c:pt idx="13427">
                  <c:v>45119.143369247686</c:v>
                </c:pt>
                <c:pt idx="13428">
                  <c:v>45119.212040578706</c:v>
                </c:pt>
                <c:pt idx="13429">
                  <c:v>45119.28071230324</c:v>
                </c:pt>
                <c:pt idx="13430">
                  <c:v>45119.349384560184</c:v>
                </c:pt>
                <c:pt idx="13431">
                  <c:v>45119.418056296294</c:v>
                </c:pt>
                <c:pt idx="13432">
                  <c:v>45119.486727627314</c:v>
                </c:pt>
                <c:pt idx="13433">
                  <c:v>45119.55539869213</c:v>
                </c:pt>
                <c:pt idx="13434">
                  <c:v>45119.624069687503</c:v>
                </c:pt>
                <c:pt idx="13435">
                  <c:v>45119.692740729166</c:v>
                </c:pt>
                <c:pt idx="13436">
                  <c:v>45119.761411527776</c:v>
                </c:pt>
                <c:pt idx="13437">
                  <c:v>45119.830082870372</c:v>
                </c:pt>
                <c:pt idx="13438">
                  <c:v>45119.898754560185</c:v>
                </c:pt>
                <c:pt idx="13439">
                  <c:v>45119.967425856485</c:v>
                </c:pt>
                <c:pt idx="13440">
                  <c:v>45120.036097083335</c:v>
                </c:pt>
                <c:pt idx="13441">
                  <c:v>45120.10476790509</c:v>
                </c:pt>
                <c:pt idx="13442">
                  <c:v>45120.173438958336</c:v>
                </c:pt>
                <c:pt idx="13443">
                  <c:v>45120.242110590276</c:v>
                </c:pt>
                <c:pt idx="13444">
                  <c:v>45120.310782534725</c:v>
                </c:pt>
                <c:pt idx="13445">
                  <c:v>45120.379454699076</c:v>
                </c:pt>
                <c:pt idx="13446">
                  <c:v>45120.448126261574</c:v>
                </c:pt>
                <c:pt idx="13447">
                  <c:v>45120.516797418983</c:v>
                </c:pt>
                <c:pt idx="13448">
                  <c:v>45120.585468483798</c:v>
                </c:pt>
                <c:pt idx="13449">
                  <c:v>45120.654139537037</c:v>
                </c:pt>
                <c:pt idx="13450">
                  <c:v>45120.722810601852</c:v>
                </c:pt>
                <c:pt idx="13451">
                  <c:v>45120.791481365741</c:v>
                </c:pt>
                <c:pt idx="13452">
                  <c:v>45120.860152974536</c:v>
                </c:pt>
                <c:pt idx="13453">
                  <c:v>45120.928824467592</c:v>
                </c:pt>
                <c:pt idx="13454">
                  <c:v>45120.997495798612</c:v>
                </c:pt>
                <c:pt idx="13455">
                  <c:v>45121.066166990742</c:v>
                </c:pt>
                <c:pt idx="13456">
                  <c:v>45121.134837592595</c:v>
                </c:pt>
                <c:pt idx="13457">
                  <c:v>45121.203508784725</c:v>
                </c:pt>
                <c:pt idx="13458">
                  <c:v>45121.272180439817</c:v>
                </c:pt>
                <c:pt idx="13459">
                  <c:v>45121.340852638888</c:v>
                </c:pt>
                <c:pt idx="13460">
                  <c:v>45121.409524409719</c:v>
                </c:pt>
                <c:pt idx="13461">
                  <c:v>45121.478195729163</c:v>
                </c:pt>
                <c:pt idx="13462">
                  <c:v>45121.546866736113</c:v>
                </c:pt>
                <c:pt idx="13463">
                  <c:v>45121.615537638892</c:v>
                </c:pt>
                <c:pt idx="13464">
                  <c:v>45121.684208599538</c:v>
                </c:pt>
                <c:pt idx="13465">
                  <c:v>45121.752879375003</c:v>
                </c:pt>
                <c:pt idx="13466">
                  <c:v>45121.821550509259</c:v>
                </c:pt>
                <c:pt idx="13467">
                  <c:v>45121.890222164351</c:v>
                </c:pt>
                <c:pt idx="13468">
                  <c:v>45121.958893425923</c:v>
                </c:pt>
                <c:pt idx="13469">
                  <c:v>45122.027564560187</c:v>
                </c:pt>
                <c:pt idx="13470">
                  <c:v>45122.096235393517</c:v>
                </c:pt>
                <c:pt idx="13471">
                  <c:v>45122.164906273145</c:v>
                </c:pt>
                <c:pt idx="13472">
                  <c:v>45122.233577743056</c:v>
                </c:pt>
                <c:pt idx="13473">
                  <c:v>45122.302249479166</c:v>
                </c:pt>
                <c:pt idx="13474">
                  <c:v>45122.370921585651</c:v>
                </c:pt>
                <c:pt idx="13475">
                  <c:v>45122.439593090276</c:v>
                </c:pt>
                <c:pt idx="13476">
                  <c:v>45122.508264201388</c:v>
                </c:pt>
                <c:pt idx="13477">
                  <c:v>45122.57693520833</c:v>
                </c:pt>
                <c:pt idx="13478">
                  <c:v>45122.64560614583</c:v>
                </c:pt>
                <c:pt idx="13479">
                  <c:v>45122.714277141204</c:v>
                </c:pt>
                <c:pt idx="13480">
                  <c:v>45122.782947789354</c:v>
                </c:pt>
                <c:pt idx="13481">
                  <c:v>45122.851619247682</c:v>
                </c:pt>
                <c:pt idx="13482">
                  <c:v>45122.920290694441</c:v>
                </c:pt>
                <c:pt idx="13483">
                  <c:v>45122.988961932868</c:v>
                </c:pt>
                <c:pt idx="13484">
                  <c:v>45123.057633090277</c:v>
                </c:pt>
                <c:pt idx="13485">
                  <c:v>45123.126303622688</c:v>
                </c:pt>
                <c:pt idx="13486">
                  <c:v>45123.194974699072</c:v>
                </c:pt>
                <c:pt idx="13487">
                  <c:v>45123.263646284722</c:v>
                </c:pt>
                <c:pt idx="13488">
                  <c:v>45123.332318368055</c:v>
                </c:pt>
                <c:pt idx="13489">
                  <c:v>45123.400990208334</c:v>
                </c:pt>
                <c:pt idx="13490">
                  <c:v>45123.469661516203</c:v>
                </c:pt>
                <c:pt idx="13491">
                  <c:v>45123.538332476855</c:v>
                </c:pt>
                <c:pt idx="13492">
                  <c:v>45123.607003321762</c:v>
                </c:pt>
                <c:pt idx="13493">
                  <c:v>45123.675674224534</c:v>
                </c:pt>
                <c:pt idx="13494">
                  <c:v>45123.744344988423</c:v>
                </c:pt>
                <c:pt idx="13495">
                  <c:v>45123.813015902779</c:v>
                </c:pt>
                <c:pt idx="13496">
                  <c:v>45123.881687499997</c:v>
                </c:pt>
                <c:pt idx="13497">
                  <c:v>45123.950358726855</c:v>
                </c:pt>
                <c:pt idx="13498">
                  <c:v>45124.019029814815</c:v>
                </c:pt>
                <c:pt idx="13499">
                  <c:v>45124.087700671298</c:v>
                </c:pt>
                <c:pt idx="13500">
                  <c:v>45124.156371331017</c:v>
                </c:pt>
                <c:pt idx="13501">
                  <c:v>45124.225042615741</c:v>
                </c:pt>
                <c:pt idx="13502">
                  <c:v>45124.293714189815</c:v>
                </c:pt>
                <c:pt idx="13503">
                  <c:v>45124.362386215274</c:v>
                </c:pt>
                <c:pt idx="13504">
                  <c:v>45124.431057662034</c:v>
                </c:pt>
                <c:pt idx="13505">
                  <c:v>45124.49972871528</c:v>
                </c:pt>
                <c:pt idx="13506">
                  <c:v>45124.568399618052</c:v>
                </c:pt>
                <c:pt idx="13507">
                  <c:v>45124.637070439814</c:v>
                </c:pt>
                <c:pt idx="13508">
                  <c:v>45124.705741331018</c:v>
                </c:pt>
                <c:pt idx="13509">
                  <c:v>45124.77441189815</c:v>
                </c:pt>
                <c:pt idx="13510">
                  <c:v>45124.843083182874</c:v>
                </c:pt>
                <c:pt idx="13511">
                  <c:v>45124.911754594905</c:v>
                </c:pt>
                <c:pt idx="13512">
                  <c:v>45124.980425706017</c:v>
                </c:pt>
                <c:pt idx="13513">
                  <c:v>45125.049096770832</c:v>
                </c:pt>
                <c:pt idx="13514">
                  <c:v>45125.117767280091</c:v>
                </c:pt>
                <c:pt idx="13515">
                  <c:v>45125.186438229168</c:v>
                </c:pt>
                <c:pt idx="13516">
                  <c:v>45125.255109722224</c:v>
                </c:pt>
                <c:pt idx="13517">
                  <c:v>45125.323781643521</c:v>
                </c:pt>
                <c:pt idx="13518">
                  <c:v>45125.392453518522</c:v>
                </c:pt>
                <c:pt idx="13519">
                  <c:v>45125.461124814814</c:v>
                </c:pt>
                <c:pt idx="13520">
                  <c:v>45125.529795717594</c:v>
                </c:pt>
                <c:pt idx="13521">
                  <c:v>45125.598466516203</c:v>
                </c:pt>
                <c:pt idx="13522">
                  <c:v>45125.667137372686</c:v>
                </c:pt>
                <c:pt idx="13523">
                  <c:v>45125.735808136575</c:v>
                </c:pt>
                <c:pt idx="13524">
                  <c:v>45125.804478831022</c:v>
                </c:pt>
                <c:pt idx="13525">
                  <c:v>45125.873150324071</c:v>
                </c:pt>
                <c:pt idx="13526">
                  <c:v>45125.941821539353</c:v>
                </c:pt>
                <c:pt idx="13527">
                  <c:v>45126.010492592592</c:v>
                </c:pt>
                <c:pt idx="13528">
                  <c:v>45126.07916346065</c:v>
                </c:pt>
                <c:pt idx="13529">
                  <c:v>45126.147833935182</c:v>
                </c:pt>
                <c:pt idx="13530">
                  <c:v>45126.216505034725</c:v>
                </c:pt>
                <c:pt idx="13531">
                  <c:v>45126.285176469908</c:v>
                </c:pt>
                <c:pt idx="13532">
                  <c:v>45126.353848437502</c:v>
                </c:pt>
                <c:pt idx="13533">
                  <c:v>45126.422519837965</c:v>
                </c:pt>
                <c:pt idx="13534">
                  <c:v>45126.491190856483</c:v>
                </c:pt>
                <c:pt idx="13535">
                  <c:v>45126.559861655092</c:v>
                </c:pt>
                <c:pt idx="13536">
                  <c:v>45126.628532361108</c:v>
                </c:pt>
                <c:pt idx="13537">
                  <c:v>45126.697203136573</c:v>
                </c:pt>
                <c:pt idx="13538">
                  <c:v>45126.765873645832</c:v>
                </c:pt>
                <c:pt idx="13539">
                  <c:v>45126.834544745368</c:v>
                </c:pt>
                <c:pt idx="13540">
                  <c:v>45126.903216134262</c:v>
                </c:pt>
                <c:pt idx="13541">
                  <c:v>45126.971887141204</c:v>
                </c:pt>
                <c:pt idx="13542">
                  <c:v>45127.040558101849</c:v>
                </c:pt>
                <c:pt idx="13543">
                  <c:v>45127.10922859954</c:v>
                </c:pt>
                <c:pt idx="13544">
                  <c:v>45127.177899409726</c:v>
                </c:pt>
                <c:pt idx="13545">
                  <c:v>45127.246570787036</c:v>
                </c:pt>
                <c:pt idx="13546">
                  <c:v>45127.315242500001</c:v>
                </c:pt>
                <c:pt idx="13547">
                  <c:v>45127.383914363425</c:v>
                </c:pt>
                <c:pt idx="13548">
                  <c:v>45127.452585624997</c:v>
                </c:pt>
                <c:pt idx="13549">
                  <c:v>45127.521256493055</c:v>
                </c:pt>
                <c:pt idx="13550">
                  <c:v>45127.589927245368</c:v>
                </c:pt>
                <c:pt idx="13551">
                  <c:v>45127.658598032409</c:v>
                </c:pt>
                <c:pt idx="13552">
                  <c:v>45127.727268773146</c:v>
                </c:pt>
                <c:pt idx="13553">
                  <c:v>45127.795939293981</c:v>
                </c:pt>
                <c:pt idx="13554">
                  <c:v>45127.864610659723</c:v>
                </c:pt>
                <c:pt idx="13555">
                  <c:v>45127.933281840276</c:v>
                </c:pt>
                <c:pt idx="13556">
                  <c:v>45128.001952870371</c:v>
                </c:pt>
                <c:pt idx="13557">
                  <c:v>45128.070623749998</c:v>
                </c:pt>
                <c:pt idx="13558">
                  <c:v>45128.139294074077</c:v>
                </c:pt>
                <c:pt idx="13559">
                  <c:v>45128.207965011577</c:v>
                </c:pt>
                <c:pt idx="13560">
                  <c:v>45128.276636365743</c:v>
                </c:pt>
                <c:pt idx="13561">
                  <c:v>45128.345308275464</c:v>
                </c:pt>
                <c:pt idx="13562">
                  <c:v>45128.413979699071</c:v>
                </c:pt>
                <c:pt idx="13563">
                  <c:v>45128.482650694445</c:v>
                </c:pt>
                <c:pt idx="13564">
                  <c:v>45128.55132140046</c:v>
                </c:pt>
                <c:pt idx="13565">
                  <c:v>45128.61999201389</c:v>
                </c:pt>
                <c:pt idx="13566">
                  <c:v>45128.688662696761</c:v>
                </c:pt>
                <c:pt idx="13567">
                  <c:v>45128.757333148147</c:v>
                </c:pt>
                <c:pt idx="13568">
                  <c:v>45128.826004062503</c:v>
                </c:pt>
                <c:pt idx="13569">
                  <c:v>45128.894675428244</c:v>
                </c:pt>
                <c:pt idx="13570">
                  <c:v>45128.963346365737</c:v>
                </c:pt>
                <c:pt idx="13571">
                  <c:v>45129.032017210651</c:v>
                </c:pt>
                <c:pt idx="13572">
                  <c:v>45129.100687719911</c:v>
                </c:pt>
                <c:pt idx="13573">
                  <c:v>45129.169358356485</c:v>
                </c:pt>
                <c:pt idx="13574">
                  <c:v>45129.238029583335</c:v>
                </c:pt>
                <c:pt idx="13575">
                  <c:v>45129.306701099536</c:v>
                </c:pt>
                <c:pt idx="13576">
                  <c:v>45129.375372905095</c:v>
                </c:pt>
                <c:pt idx="13577">
                  <c:v>45129.44404412037</c:v>
                </c:pt>
                <c:pt idx="13578">
                  <c:v>45129.512714930555</c:v>
                </c:pt>
                <c:pt idx="13579">
                  <c:v>45129.581385636571</c:v>
                </c:pt>
                <c:pt idx="13580">
                  <c:v>45129.650056307873</c:v>
                </c:pt>
                <c:pt idx="13581">
                  <c:v>45129.718727013889</c:v>
                </c:pt>
                <c:pt idx="13582">
                  <c:v>45129.787397395834</c:v>
                </c:pt>
                <c:pt idx="13583">
                  <c:v>45129.856068587964</c:v>
                </c:pt>
                <c:pt idx="13584">
                  <c:v>45129.924739733797</c:v>
                </c:pt>
                <c:pt idx="13585">
                  <c:v>45129.993410694442</c:v>
                </c:pt>
                <c:pt idx="13586">
                  <c:v>45130.062081550925</c:v>
                </c:pt>
                <c:pt idx="13587">
                  <c:v>45130.13075178241</c:v>
                </c:pt>
                <c:pt idx="13588">
                  <c:v>45130.199422581019</c:v>
                </c:pt>
                <c:pt idx="13589">
                  <c:v>45130.268093877312</c:v>
                </c:pt>
                <c:pt idx="13590">
                  <c:v>45130.336765694447</c:v>
                </c:pt>
                <c:pt idx="13591">
                  <c:v>45130.405437175927</c:v>
                </c:pt>
                <c:pt idx="13592">
                  <c:v>45130.474108159724</c:v>
                </c:pt>
                <c:pt idx="13593">
                  <c:v>45130.542778807867</c:v>
                </c:pt>
                <c:pt idx="13594">
                  <c:v>45130.611449340278</c:v>
                </c:pt>
                <c:pt idx="13595">
                  <c:v>45130.680119942132</c:v>
                </c:pt>
                <c:pt idx="13596">
                  <c:v>45130.748790370373</c:v>
                </c:pt>
                <c:pt idx="13597">
                  <c:v>45130.817461064813</c:v>
                </c:pt>
                <c:pt idx="13598">
                  <c:v>45130.886132372689</c:v>
                </c:pt>
                <c:pt idx="13599">
                  <c:v>45130.954803275461</c:v>
                </c:pt>
                <c:pt idx="13600">
                  <c:v>45131.023474050926</c:v>
                </c:pt>
                <c:pt idx="13601">
                  <c:v>45131.092144560185</c:v>
                </c:pt>
                <c:pt idx="13602">
                  <c:v>45131.160815000003</c:v>
                </c:pt>
                <c:pt idx="13603">
                  <c:v>45131.229486041666</c:v>
                </c:pt>
                <c:pt idx="13604">
                  <c:v>45131.29815736111</c:v>
                </c:pt>
                <c:pt idx="13605">
                  <c:v>45131.366829085651</c:v>
                </c:pt>
                <c:pt idx="13606">
                  <c:v>45131.435500231484</c:v>
                </c:pt>
                <c:pt idx="13607">
                  <c:v>45131.504170972221</c:v>
                </c:pt>
                <c:pt idx="13608">
                  <c:v>45131.572841597219</c:v>
                </c:pt>
                <c:pt idx="13609">
                  <c:v>45131.64151212963</c:v>
                </c:pt>
                <c:pt idx="13610">
                  <c:v>45131.710182743052</c:v>
                </c:pt>
                <c:pt idx="13611">
                  <c:v>45131.778853020835</c:v>
                </c:pt>
                <c:pt idx="13612">
                  <c:v>45131.847524050929</c:v>
                </c:pt>
                <c:pt idx="13613">
                  <c:v>45131.916195138889</c:v>
                </c:pt>
                <c:pt idx="13614">
                  <c:v>45131.984865983795</c:v>
                </c:pt>
                <c:pt idx="13615">
                  <c:v>45132.05353675926</c:v>
                </c:pt>
                <c:pt idx="13616">
                  <c:v>45132.122206944441</c:v>
                </c:pt>
                <c:pt idx="13617">
                  <c:v>45132.190877604167</c:v>
                </c:pt>
                <c:pt idx="13618">
                  <c:v>45132.259548819442</c:v>
                </c:pt>
                <c:pt idx="13619">
                  <c:v>45132.32822048611</c:v>
                </c:pt>
                <c:pt idx="13620">
                  <c:v>45132.396892002318</c:v>
                </c:pt>
                <c:pt idx="13621">
                  <c:v>45132.465562974539</c:v>
                </c:pt>
                <c:pt idx="13622">
                  <c:v>45132.534233564817</c:v>
                </c:pt>
                <c:pt idx="13623">
                  <c:v>45132.602904039355</c:v>
                </c:pt>
                <c:pt idx="13624">
                  <c:v>45132.671574571759</c:v>
                </c:pt>
                <c:pt idx="13625">
                  <c:v>45132.740244988425</c:v>
                </c:pt>
                <c:pt idx="13626">
                  <c:v>45132.808915451387</c:v>
                </c:pt>
                <c:pt idx="13627">
                  <c:v>45132.877586666669</c:v>
                </c:pt>
                <c:pt idx="13628">
                  <c:v>45132.946257534721</c:v>
                </c:pt>
                <c:pt idx="13629">
                  <c:v>45133.014928275465</c:v>
                </c:pt>
                <c:pt idx="13630">
                  <c:v>45133.083598784724</c:v>
                </c:pt>
                <c:pt idx="13631">
                  <c:v>45133.152269004633</c:v>
                </c:pt>
                <c:pt idx="13632">
                  <c:v>45133.22093984954</c:v>
                </c:pt>
                <c:pt idx="13633">
                  <c:v>45133.289611006941</c:v>
                </c:pt>
                <c:pt idx="13634">
                  <c:v>45133.358282650464</c:v>
                </c:pt>
                <c:pt idx="13635">
                  <c:v>45133.426953726848</c:v>
                </c:pt>
                <c:pt idx="13636">
                  <c:v>45133.495624421295</c:v>
                </c:pt>
                <c:pt idx="13637">
                  <c:v>45133.564294918979</c:v>
                </c:pt>
                <c:pt idx="13638">
                  <c:v>45133.632965335652</c:v>
                </c:pt>
                <c:pt idx="13639">
                  <c:v>45133.701635821759</c:v>
                </c:pt>
                <c:pt idx="13640">
                  <c:v>45133.770306006947</c:v>
                </c:pt>
                <c:pt idx="13641">
                  <c:v>45133.838976863422</c:v>
                </c:pt>
                <c:pt idx="13642">
                  <c:v>45133.907647916669</c:v>
                </c:pt>
                <c:pt idx="13643">
                  <c:v>45133.976318622685</c:v>
                </c:pt>
                <c:pt idx="13644">
                  <c:v>45134.044989282411</c:v>
                </c:pt>
                <c:pt idx="13645">
                  <c:v>45134.113659432871</c:v>
                </c:pt>
                <c:pt idx="13646">
                  <c:v>45134.182329976851</c:v>
                </c:pt>
                <c:pt idx="13647">
                  <c:v>45134.251001064818</c:v>
                </c:pt>
                <c:pt idx="13648">
                  <c:v>45134.319672534722</c:v>
                </c:pt>
                <c:pt idx="13649">
                  <c:v>45134.3883440625</c:v>
                </c:pt>
                <c:pt idx="13650">
                  <c:v>45134.457015</c:v>
                </c:pt>
                <c:pt idx="13651">
                  <c:v>45134.525685532404</c:v>
                </c:pt>
                <c:pt idx="13652">
                  <c:v>45134.594355960646</c:v>
                </c:pt>
                <c:pt idx="13653">
                  <c:v>45134.663026423608</c:v>
                </c:pt>
                <c:pt idx="13654">
                  <c:v>45134.731696840281</c:v>
                </c:pt>
                <c:pt idx="13655">
                  <c:v>45134.800367094904</c:v>
                </c:pt>
                <c:pt idx="13656">
                  <c:v>45134.869038171295</c:v>
                </c:pt>
                <c:pt idx="13657">
                  <c:v>45134.937709027778</c:v>
                </c:pt>
                <c:pt idx="13658">
                  <c:v>45135.006379722225</c:v>
                </c:pt>
                <c:pt idx="13659">
                  <c:v>45135.075050254629</c:v>
                </c:pt>
                <c:pt idx="13660">
                  <c:v>45135.14372028935</c:v>
                </c:pt>
                <c:pt idx="13661">
                  <c:v>45135.212390949077</c:v>
                </c:pt>
                <c:pt idx="13662">
                  <c:v>45135.28106199074</c:v>
                </c:pt>
                <c:pt idx="13663">
                  <c:v>45135.349733587966</c:v>
                </c:pt>
                <c:pt idx="13664">
                  <c:v>45135.418404641205</c:v>
                </c:pt>
                <c:pt idx="13665">
                  <c:v>45135.487075289355</c:v>
                </c:pt>
                <c:pt idx="13666">
                  <c:v>45135.555745694444</c:v>
                </c:pt>
                <c:pt idx="13667">
                  <c:v>45135.624416006947</c:v>
                </c:pt>
                <c:pt idx="13668">
                  <c:v>45135.693086377316</c:v>
                </c:pt>
                <c:pt idx="13669">
                  <c:v>45135.761756504631</c:v>
                </c:pt>
                <c:pt idx="13670">
                  <c:v>45135.83042716435</c:v>
                </c:pt>
                <c:pt idx="13671">
                  <c:v>45135.899098182868</c:v>
                </c:pt>
                <c:pt idx="13672">
                  <c:v>45135.967768807874</c:v>
                </c:pt>
                <c:pt idx="13673">
                  <c:v>45136.036439351854</c:v>
                </c:pt>
                <c:pt idx="13674">
                  <c:v>45136.105109502314</c:v>
                </c:pt>
                <c:pt idx="13675">
                  <c:v>45136.173779884259</c:v>
                </c:pt>
                <c:pt idx="13676">
                  <c:v>45136.242450844904</c:v>
                </c:pt>
                <c:pt idx="13677">
                  <c:v>45136.311122106483</c:v>
                </c:pt>
                <c:pt idx="13678">
                  <c:v>45136.379793599539</c:v>
                </c:pt>
                <c:pt idx="13679">
                  <c:v>45136.448464490742</c:v>
                </c:pt>
                <c:pt idx="13680">
                  <c:v>45136.51713497685</c:v>
                </c:pt>
                <c:pt idx="13681">
                  <c:v>45136.585805370371</c:v>
                </c:pt>
                <c:pt idx="13682">
                  <c:v>45136.654475740739</c:v>
                </c:pt>
                <c:pt idx="13683">
                  <c:v>45136.723146122684</c:v>
                </c:pt>
                <c:pt idx="13684">
                  <c:v>45136.791816226854</c:v>
                </c:pt>
                <c:pt idx="13685">
                  <c:v>45136.860487152779</c:v>
                </c:pt>
                <c:pt idx="13686">
                  <c:v>45136.92915797454</c:v>
                </c:pt>
                <c:pt idx="13687">
                  <c:v>45136.997828622683</c:v>
                </c:pt>
                <c:pt idx="13688">
                  <c:v>45137.066499143519</c:v>
                </c:pt>
                <c:pt idx="13689">
                  <c:v>45137.135169074078</c:v>
                </c:pt>
                <c:pt idx="13690">
                  <c:v>45137.203839594906</c:v>
                </c:pt>
                <c:pt idx="13691">
                  <c:v>45137.272510567127</c:v>
                </c:pt>
                <c:pt idx="13692">
                  <c:v>45137.341182094904</c:v>
                </c:pt>
                <c:pt idx="13693">
                  <c:v>45137.409853194447</c:v>
                </c:pt>
                <c:pt idx="13694">
                  <c:v>45137.478523831021</c:v>
                </c:pt>
                <c:pt idx="13695">
                  <c:v>45137.547194166669</c:v>
                </c:pt>
                <c:pt idx="13696">
                  <c:v>45137.615864398147</c:v>
                </c:pt>
                <c:pt idx="13697">
                  <c:v>45137.684534687498</c:v>
                </c:pt>
                <c:pt idx="13698">
                  <c:v>45137.753204780092</c:v>
                </c:pt>
                <c:pt idx="13699">
                  <c:v>45137.821875243055</c:v>
                </c:pt>
                <c:pt idx="13700">
                  <c:v>45137.890546226852</c:v>
                </c:pt>
                <c:pt idx="13701">
                  <c:v>45137.959216805553</c:v>
                </c:pt>
                <c:pt idx="13702">
                  <c:v>45138.027887280092</c:v>
                </c:pt>
                <c:pt idx="13703">
                  <c:v>45138.096557430559</c:v>
                </c:pt>
                <c:pt idx="13704">
                  <c:v>45138.165227638892</c:v>
                </c:pt>
                <c:pt idx="13705">
                  <c:v>45138.233898437502</c:v>
                </c:pt>
                <c:pt idx="13706">
                  <c:v>45138.302569502317</c:v>
                </c:pt>
                <c:pt idx="13707">
                  <c:v>45138.371240925924</c:v>
                </c:pt>
                <c:pt idx="13708">
                  <c:v>45138.439911770831</c:v>
                </c:pt>
                <c:pt idx="13709">
                  <c:v>45138.508582199072</c:v>
                </c:pt>
                <c:pt idx="13710">
                  <c:v>45138.57725253472</c:v>
                </c:pt>
                <c:pt idx="13711">
                  <c:v>45138.645922800926</c:v>
                </c:pt>
                <c:pt idx="13712">
                  <c:v>45138.714593113429</c:v>
                </c:pt>
                <c:pt idx="13713">
                  <c:v>45138.783263090278</c:v>
                </c:pt>
                <c:pt idx="13714">
                  <c:v>45138.851933877311</c:v>
                </c:pt>
                <c:pt idx="13715">
                  <c:v>45138.920604652776</c:v>
                </c:pt>
                <c:pt idx="13716">
                  <c:v>45138.989275219908</c:v>
                </c:pt>
                <c:pt idx="13717">
                  <c:v>45139.057945694447</c:v>
                </c:pt>
                <c:pt idx="13718">
                  <c:v>45139.126615567133</c:v>
                </c:pt>
                <c:pt idx="13719">
                  <c:v>45139.195285960646</c:v>
                </c:pt>
                <c:pt idx="13720">
                  <c:v>45139.263956886571</c:v>
                </c:pt>
                <c:pt idx="13721">
                  <c:v>45139.332628298609</c:v>
                </c:pt>
                <c:pt idx="13722">
                  <c:v>45139.401299467594</c:v>
                </c:pt>
                <c:pt idx="13723">
                  <c:v>45139.469970104168</c:v>
                </c:pt>
                <c:pt idx="13724">
                  <c:v>45139.538640381943</c:v>
                </c:pt>
                <c:pt idx="13725">
                  <c:v>45139.607310555555</c:v>
                </c:pt>
                <c:pt idx="13726">
                  <c:v>45139.67598078704</c:v>
                </c:pt>
                <c:pt idx="13727">
                  <c:v>45139.744650879627</c:v>
                </c:pt>
                <c:pt idx="13728">
                  <c:v>45139.813321122689</c:v>
                </c:pt>
                <c:pt idx="13729">
                  <c:v>45139.881992048613</c:v>
                </c:pt>
                <c:pt idx="13730">
                  <c:v>45139.950662604169</c:v>
                </c:pt>
                <c:pt idx="13731">
                  <c:v>45140.019333020835</c:v>
                </c:pt>
                <c:pt idx="13732">
                  <c:v>45140.088003206016</c:v>
                </c:pt>
                <c:pt idx="13733">
                  <c:v>45140.156673194448</c:v>
                </c:pt>
                <c:pt idx="13734">
                  <c:v>45140.22534380787</c:v>
                </c:pt>
                <c:pt idx="13735">
                  <c:v>45140.294014699073</c:v>
                </c:pt>
                <c:pt idx="13736">
                  <c:v>45140.362686064815</c:v>
                </c:pt>
                <c:pt idx="13737">
                  <c:v>45140.431356840279</c:v>
                </c:pt>
                <c:pt idx="13738">
                  <c:v>45140.500027222224</c:v>
                </c:pt>
                <c:pt idx="13739">
                  <c:v>45140.568697453702</c:v>
                </c:pt>
                <c:pt idx="13740">
                  <c:v>45140.637367604169</c:v>
                </c:pt>
                <c:pt idx="13741">
                  <c:v>45140.706037812502</c:v>
                </c:pt>
                <c:pt idx="13742">
                  <c:v>45140.774707719909</c:v>
                </c:pt>
                <c:pt idx="13743">
                  <c:v>45140.843378333331</c:v>
                </c:pt>
                <c:pt idx="13744">
                  <c:v>45140.912049074075</c:v>
                </c:pt>
                <c:pt idx="13745">
                  <c:v>45140.980719513886</c:v>
                </c:pt>
                <c:pt idx="13746">
                  <c:v>45141.049389907406</c:v>
                </c:pt>
                <c:pt idx="13747">
                  <c:v>45141.118059745371</c:v>
                </c:pt>
                <c:pt idx="13748">
                  <c:v>45141.186730023146</c:v>
                </c:pt>
                <c:pt idx="13749">
                  <c:v>45141.255400844908</c:v>
                </c:pt>
                <c:pt idx="13750">
                  <c:v>45141.324072094911</c:v>
                </c:pt>
                <c:pt idx="13751">
                  <c:v>45141.392743298609</c:v>
                </c:pt>
                <c:pt idx="13752">
                  <c:v>45141.461413923615</c:v>
                </c:pt>
                <c:pt idx="13753">
                  <c:v>45141.530084155092</c:v>
                </c:pt>
                <c:pt idx="13754">
                  <c:v>45141.598754282408</c:v>
                </c:pt>
                <c:pt idx="13755">
                  <c:v>45141.66742445602</c:v>
                </c:pt>
                <c:pt idx="13756">
                  <c:v>45141.736094548614</c:v>
                </c:pt>
                <c:pt idx="13757">
                  <c:v>45141.80476457176</c:v>
                </c:pt>
                <c:pt idx="13758">
                  <c:v>45141.873435393522</c:v>
                </c:pt>
                <c:pt idx="13759">
                  <c:v>45141.942105925926</c:v>
                </c:pt>
                <c:pt idx="13760">
                  <c:v>45142.010776319446</c:v>
                </c:pt>
                <c:pt idx="13761">
                  <c:v>45142.079446516203</c:v>
                </c:pt>
                <c:pt idx="13762">
                  <c:v>45142.148116307872</c:v>
                </c:pt>
                <c:pt idx="13763">
                  <c:v>45142.216786736113</c:v>
                </c:pt>
                <c:pt idx="13764">
                  <c:v>45142.285457500002</c:v>
                </c:pt>
                <c:pt idx="13765">
                  <c:v>45142.354128784726</c:v>
                </c:pt>
                <c:pt idx="13766">
                  <c:v>45142.422799525462</c:v>
                </c:pt>
                <c:pt idx="13767">
                  <c:v>45142.49146986111</c:v>
                </c:pt>
                <c:pt idx="13768">
                  <c:v>45142.560139976849</c:v>
                </c:pt>
                <c:pt idx="13769">
                  <c:v>45142.628810011571</c:v>
                </c:pt>
                <c:pt idx="13770">
                  <c:v>45142.697480115741</c:v>
                </c:pt>
                <c:pt idx="13771">
                  <c:v>45142.76614994213</c:v>
                </c:pt>
                <c:pt idx="13772">
                  <c:v>45142.834820370372</c:v>
                </c:pt>
                <c:pt idx="13773">
                  <c:v>45142.903491076388</c:v>
                </c:pt>
                <c:pt idx="13774">
                  <c:v>45142.972161412035</c:v>
                </c:pt>
                <c:pt idx="13775">
                  <c:v>45143.040831689817</c:v>
                </c:pt>
                <c:pt idx="13776">
                  <c:v>45143.109501516206</c:v>
                </c:pt>
                <c:pt idx="13777">
                  <c:v>45143.178171643522</c:v>
                </c:pt>
                <c:pt idx="13778">
                  <c:v>45143.246842337961</c:v>
                </c:pt>
                <c:pt idx="13779">
                  <c:v>45143.315513391201</c:v>
                </c:pt>
                <c:pt idx="13780">
                  <c:v>45143.384184571762</c:v>
                </c:pt>
                <c:pt idx="13781">
                  <c:v>45143.452855162039</c:v>
                </c:pt>
                <c:pt idx="13782">
                  <c:v>45143.521525335651</c:v>
                </c:pt>
                <c:pt idx="13783">
                  <c:v>45143.590195416669</c:v>
                </c:pt>
                <c:pt idx="13784">
                  <c:v>45143.658865520832</c:v>
                </c:pt>
                <c:pt idx="13785">
                  <c:v>45143.727535590275</c:v>
                </c:pt>
                <c:pt idx="13786">
                  <c:v>45143.79620542824</c:v>
                </c:pt>
                <c:pt idx="13787">
                  <c:v>45143.864876099535</c:v>
                </c:pt>
                <c:pt idx="13788">
                  <c:v>45143.933546608794</c:v>
                </c:pt>
                <c:pt idx="13789">
                  <c:v>45144.002216956018</c:v>
                </c:pt>
                <c:pt idx="13790">
                  <c:v>45144.070887152775</c:v>
                </c:pt>
                <c:pt idx="13791">
                  <c:v>45144.139556793984</c:v>
                </c:pt>
                <c:pt idx="13792">
                  <c:v>45144.208227048613</c:v>
                </c:pt>
                <c:pt idx="13793">
                  <c:v>45144.276897719908</c:v>
                </c:pt>
                <c:pt idx="13794">
                  <c:v>45144.345568946759</c:v>
                </c:pt>
                <c:pt idx="13795">
                  <c:v>45144.414239687503</c:v>
                </c:pt>
                <c:pt idx="13796">
                  <c:v>45144.482909999999</c:v>
                </c:pt>
                <c:pt idx="13797">
                  <c:v>45144.551580023151</c:v>
                </c:pt>
                <c:pt idx="13798">
                  <c:v>45144.620249965279</c:v>
                </c:pt>
                <c:pt idx="13799">
                  <c:v>45144.688919953704</c:v>
                </c:pt>
                <c:pt idx="13800">
                  <c:v>45144.75758972222</c:v>
                </c:pt>
                <c:pt idx="13801">
                  <c:v>45144.826259953705</c:v>
                </c:pt>
                <c:pt idx="13802">
                  <c:v>45144.894930625</c:v>
                </c:pt>
                <c:pt idx="13803">
                  <c:v>45144.96360087963</c:v>
                </c:pt>
                <c:pt idx="13804">
                  <c:v>45145.032271053242</c:v>
                </c:pt>
                <c:pt idx="13805">
                  <c:v>45145.100940868055</c:v>
                </c:pt>
                <c:pt idx="13806">
                  <c:v>45145.169610821758</c:v>
                </c:pt>
                <c:pt idx="13807">
                  <c:v>45145.238281365739</c:v>
                </c:pt>
                <c:pt idx="13808">
                  <c:v>45145.3069521875</c:v>
                </c:pt>
                <c:pt idx="13809">
                  <c:v>45145.375623310189</c:v>
                </c:pt>
                <c:pt idx="13810">
                  <c:v>45145.444293842593</c:v>
                </c:pt>
                <c:pt idx="13811">
                  <c:v>45145.512963958332</c:v>
                </c:pt>
                <c:pt idx="13812">
                  <c:v>45145.581633981485</c:v>
                </c:pt>
                <c:pt idx="13813">
                  <c:v>45145.650303958333</c:v>
                </c:pt>
                <c:pt idx="13814">
                  <c:v>45145.718973981478</c:v>
                </c:pt>
                <c:pt idx="13815">
                  <c:v>45145.787643668984</c:v>
                </c:pt>
                <c:pt idx="13816">
                  <c:v>45145.856314178243</c:v>
                </c:pt>
                <c:pt idx="13817">
                  <c:v>45145.92498462963</c:v>
                </c:pt>
                <c:pt idx="13818">
                  <c:v>45145.993654907405</c:v>
                </c:pt>
                <c:pt idx="13819">
                  <c:v>45146.062325069448</c:v>
                </c:pt>
                <c:pt idx="13820">
                  <c:v>45146.130994618055</c:v>
                </c:pt>
                <c:pt idx="13821">
                  <c:v>45146.199664722226</c:v>
                </c:pt>
                <c:pt idx="13822">
                  <c:v>45146.268335335648</c:v>
                </c:pt>
                <c:pt idx="13823">
                  <c:v>45146.337006458336</c:v>
                </c:pt>
                <c:pt idx="13824">
                  <c:v>45146.40567724537</c:v>
                </c:pt>
                <c:pt idx="13825">
                  <c:v>45146.47434753472</c:v>
                </c:pt>
                <c:pt idx="13826">
                  <c:v>45146.543017488424</c:v>
                </c:pt>
                <c:pt idx="13827">
                  <c:v>45146.611687337965</c:v>
                </c:pt>
                <c:pt idx="13828">
                  <c:v>45146.680357256948</c:v>
                </c:pt>
                <c:pt idx="13829">
                  <c:v>45146.749026990743</c:v>
                </c:pt>
                <c:pt idx="13830">
                  <c:v>45146.817696990744</c:v>
                </c:pt>
                <c:pt idx="13831">
                  <c:v>45146.886367604166</c:v>
                </c:pt>
                <c:pt idx="13832">
                  <c:v>45146.955037812499</c:v>
                </c:pt>
                <c:pt idx="13833">
                  <c:v>45147.023707905093</c:v>
                </c:pt>
                <c:pt idx="13834">
                  <c:v>45147.092377719906</c:v>
                </c:pt>
                <c:pt idx="13835">
                  <c:v>45147.161047465277</c:v>
                </c:pt>
                <c:pt idx="13836">
                  <c:v>45147.229717812501</c:v>
                </c:pt>
                <c:pt idx="13837">
                  <c:v>45147.298388437499</c:v>
                </c:pt>
                <c:pt idx="13838">
                  <c:v>45147.367059479169</c:v>
                </c:pt>
                <c:pt idx="13839">
                  <c:v>45147.435729930556</c:v>
                </c:pt>
                <c:pt idx="13840">
                  <c:v>45147.504399988429</c:v>
                </c:pt>
                <c:pt idx="13841">
                  <c:v>45147.573069907405</c:v>
                </c:pt>
                <c:pt idx="13842">
                  <c:v>45147.641739756946</c:v>
                </c:pt>
                <c:pt idx="13843">
                  <c:v>45147.710409675929</c:v>
                </c:pt>
                <c:pt idx="13844">
                  <c:v>45147.779079247688</c:v>
                </c:pt>
                <c:pt idx="13845">
                  <c:v>45147.847749583336</c:v>
                </c:pt>
                <c:pt idx="13846">
                  <c:v>45147.916419988425</c:v>
                </c:pt>
                <c:pt idx="13847">
                  <c:v>45147.985090138885</c:v>
                </c:pt>
                <c:pt idx="13848">
                  <c:v>45148.053760219904</c:v>
                </c:pt>
                <c:pt idx="13849">
                  <c:v>45148.122429710646</c:v>
                </c:pt>
                <c:pt idx="13850">
                  <c:v>45148.191099687501</c:v>
                </c:pt>
                <c:pt idx="13851">
                  <c:v>45148.259770196761</c:v>
                </c:pt>
                <c:pt idx="13852">
                  <c:v>45148.328441168982</c:v>
                </c:pt>
                <c:pt idx="13853">
                  <c:v>45148.397112002312</c:v>
                </c:pt>
                <c:pt idx="13854">
                  <c:v>45148.465782268519</c:v>
                </c:pt>
                <c:pt idx="13855">
                  <c:v>45148.534452164349</c:v>
                </c:pt>
                <c:pt idx="13856">
                  <c:v>45148.603121944441</c:v>
                </c:pt>
                <c:pt idx="13857">
                  <c:v>45148.671791793982</c:v>
                </c:pt>
                <c:pt idx="13858">
                  <c:v>45148.740461516201</c:v>
                </c:pt>
                <c:pt idx="13859">
                  <c:v>45148.809131284725</c:v>
                </c:pt>
                <c:pt idx="13860">
                  <c:v>45148.877801793984</c:v>
                </c:pt>
                <c:pt idx="13861">
                  <c:v>45148.946471979165</c:v>
                </c:pt>
                <c:pt idx="13862">
                  <c:v>45149.015142025462</c:v>
                </c:pt>
                <c:pt idx="13863">
                  <c:v>45149.083811840275</c:v>
                </c:pt>
                <c:pt idx="13864">
                  <c:v>45149.152481365738</c:v>
                </c:pt>
                <c:pt idx="13865">
                  <c:v>45149.221151516205</c:v>
                </c:pt>
                <c:pt idx="13866">
                  <c:v>45149.289821967592</c:v>
                </c:pt>
                <c:pt idx="13867">
                  <c:v>45149.358492928244</c:v>
                </c:pt>
                <c:pt idx="13868">
                  <c:v>45149.427163310182</c:v>
                </c:pt>
                <c:pt idx="13869">
                  <c:v>45149.495833310182</c:v>
                </c:pt>
                <c:pt idx="13870">
                  <c:v>45149.564503113426</c:v>
                </c:pt>
                <c:pt idx="13871">
                  <c:v>45149.633172835645</c:v>
                </c:pt>
                <c:pt idx="13872">
                  <c:v>45149.701842627313</c:v>
                </c:pt>
                <c:pt idx="13873">
                  <c:v>45149.770512118055</c:v>
                </c:pt>
                <c:pt idx="13874">
                  <c:v>45149.839182280091</c:v>
                </c:pt>
                <c:pt idx="13875">
                  <c:v>45149.907852638891</c:v>
                </c:pt>
                <c:pt idx="13876">
                  <c:v>45149.976522650461</c:v>
                </c:pt>
                <c:pt idx="13877">
                  <c:v>45150.04519261574</c:v>
                </c:pt>
                <c:pt idx="13878">
                  <c:v>45150.113862071761</c:v>
                </c:pt>
                <c:pt idx="13879">
                  <c:v>45150.182531921295</c:v>
                </c:pt>
                <c:pt idx="13880">
                  <c:v>45150.251202314816</c:v>
                </c:pt>
                <c:pt idx="13881">
                  <c:v>45150.31987309028</c:v>
                </c:pt>
                <c:pt idx="13882">
                  <c:v>45150.388543923611</c:v>
                </c:pt>
                <c:pt idx="13883">
                  <c:v>45150.457214166665</c:v>
                </c:pt>
                <c:pt idx="13884">
                  <c:v>45150.52588400463</c:v>
                </c:pt>
                <c:pt idx="13885">
                  <c:v>45150.594553738425</c:v>
                </c:pt>
                <c:pt idx="13886">
                  <c:v>45150.663223506941</c:v>
                </c:pt>
                <c:pt idx="13887">
                  <c:v>45150.731893229167</c:v>
                </c:pt>
                <c:pt idx="13888">
                  <c:v>45150.800562789351</c:v>
                </c:pt>
                <c:pt idx="13889">
                  <c:v>45150.869233171295</c:v>
                </c:pt>
                <c:pt idx="13890">
                  <c:v>45150.937903321763</c:v>
                </c:pt>
                <c:pt idx="13891">
                  <c:v>45151.006573333332</c:v>
                </c:pt>
                <c:pt idx="13892">
                  <c:v>45151.075243159721</c:v>
                </c:pt>
                <c:pt idx="13893">
                  <c:v>45151.143912511572</c:v>
                </c:pt>
                <c:pt idx="13894">
                  <c:v>45151.212582476852</c:v>
                </c:pt>
                <c:pt idx="13895">
                  <c:v>45151.281252824076</c:v>
                </c:pt>
                <c:pt idx="13896">
                  <c:v>45151.349923715279</c:v>
                </c:pt>
                <c:pt idx="13897">
                  <c:v>45151.418594074072</c:v>
                </c:pt>
                <c:pt idx="13898">
                  <c:v>45151.487264039351</c:v>
                </c:pt>
                <c:pt idx="13899">
                  <c:v>45151.555933738426</c:v>
                </c:pt>
                <c:pt idx="13900">
                  <c:v>45151.624603356482</c:v>
                </c:pt>
                <c:pt idx="13901">
                  <c:v>45151.693273032404</c:v>
                </c:pt>
                <c:pt idx="13902">
                  <c:v>45151.761942453704</c:v>
                </c:pt>
                <c:pt idx="13903">
                  <c:v>45151.830612418984</c:v>
                </c:pt>
                <c:pt idx="13904">
                  <c:v>45151.899282743056</c:v>
                </c:pt>
                <c:pt idx="13905">
                  <c:v>45151.967952673614</c:v>
                </c:pt>
                <c:pt idx="13906">
                  <c:v>45152.036622523148</c:v>
                </c:pt>
                <c:pt idx="13907">
                  <c:v>45152.105291979169</c:v>
                </c:pt>
                <c:pt idx="13908">
                  <c:v>45152.173961666667</c:v>
                </c:pt>
                <c:pt idx="13909">
                  <c:v>45152.242631921297</c:v>
                </c:pt>
                <c:pt idx="13910">
                  <c:v>45152.311302488422</c:v>
                </c:pt>
                <c:pt idx="13911">
                  <c:v>45152.379973275463</c:v>
                </c:pt>
                <c:pt idx="13912">
                  <c:v>45152.44864347222</c:v>
                </c:pt>
                <c:pt idx="13913">
                  <c:v>45152.517313263888</c:v>
                </c:pt>
                <c:pt idx="13914">
                  <c:v>45152.585982951387</c:v>
                </c:pt>
                <c:pt idx="13915">
                  <c:v>45152.654652627316</c:v>
                </c:pt>
                <c:pt idx="13916">
                  <c:v>45152.723322314814</c:v>
                </c:pt>
                <c:pt idx="13917">
                  <c:v>45152.791991712962</c:v>
                </c:pt>
                <c:pt idx="13918">
                  <c:v>45152.860661944447</c:v>
                </c:pt>
                <c:pt idx="13919">
                  <c:v>45152.929332060186</c:v>
                </c:pt>
                <c:pt idx="13920">
                  <c:v>45152.99800201389</c:v>
                </c:pt>
                <c:pt idx="13921">
                  <c:v>45153.066671840279</c:v>
                </c:pt>
                <c:pt idx="13922">
                  <c:v>45153.135341064815</c:v>
                </c:pt>
                <c:pt idx="13923">
                  <c:v>45153.204010879628</c:v>
                </c:pt>
                <c:pt idx="13924">
                  <c:v>45153.27268115741</c:v>
                </c:pt>
                <c:pt idx="13925">
                  <c:v>45153.341351979165</c:v>
                </c:pt>
                <c:pt idx="13926">
                  <c:v>45153.410022372685</c:v>
                </c:pt>
                <c:pt idx="13927">
                  <c:v>45153.478692314813</c:v>
                </c:pt>
                <c:pt idx="13928">
                  <c:v>45153.547361944446</c:v>
                </c:pt>
                <c:pt idx="13929">
                  <c:v>45153.616031469908</c:v>
                </c:pt>
                <c:pt idx="13930">
                  <c:v>45153.684701053244</c:v>
                </c:pt>
                <c:pt idx="13931">
                  <c:v>45153.753370451392</c:v>
                </c:pt>
                <c:pt idx="13932">
                  <c:v>45153.822040208332</c:v>
                </c:pt>
                <c:pt idx="13933">
                  <c:v>45153.890710486114</c:v>
                </c:pt>
                <c:pt idx="13934">
                  <c:v>45153.9593803588</c:v>
                </c:pt>
                <c:pt idx="13935">
                  <c:v>45154.028050127316</c:v>
                </c:pt>
                <c:pt idx="13936">
                  <c:v>45154.096719583336</c:v>
                </c:pt>
                <c:pt idx="13937">
                  <c:v>45154.165389074071</c:v>
                </c:pt>
                <c:pt idx="13938">
                  <c:v>45154.234059166665</c:v>
                </c:pt>
                <c:pt idx="13939">
                  <c:v>45154.302729525465</c:v>
                </c:pt>
                <c:pt idx="13940">
                  <c:v>45154.371400243057</c:v>
                </c:pt>
                <c:pt idx="13941">
                  <c:v>45154.440070370372</c:v>
                </c:pt>
                <c:pt idx="13942">
                  <c:v>45154.508740104167</c:v>
                </c:pt>
                <c:pt idx="13943">
                  <c:v>45154.577409722224</c:v>
                </c:pt>
                <c:pt idx="13944">
                  <c:v>45154.646079282407</c:v>
                </c:pt>
                <c:pt idx="13945">
                  <c:v>45154.714748888888</c:v>
                </c:pt>
                <c:pt idx="13946">
                  <c:v>45154.783418159721</c:v>
                </c:pt>
                <c:pt idx="13947">
                  <c:v>45154.852088217594</c:v>
                </c:pt>
                <c:pt idx="13948">
                  <c:v>45154.920758287037</c:v>
                </c:pt>
                <c:pt idx="13949">
                  <c:v>45154.98942813657</c:v>
                </c:pt>
                <c:pt idx="13950">
                  <c:v>45155.05809791667</c:v>
                </c:pt>
                <c:pt idx="13951">
                  <c:v>45155.126767071757</c:v>
                </c:pt>
                <c:pt idx="13952">
                  <c:v>45155.195436747686</c:v>
                </c:pt>
                <c:pt idx="13953">
                  <c:v>45155.26410695602</c:v>
                </c:pt>
                <c:pt idx="13954">
                  <c:v>45155.332777650467</c:v>
                </c:pt>
                <c:pt idx="13955">
                  <c:v>45155.401448101853</c:v>
                </c:pt>
                <c:pt idx="13956">
                  <c:v>45155.470118032405</c:v>
                </c:pt>
                <c:pt idx="13957">
                  <c:v>45155.538787592595</c:v>
                </c:pt>
                <c:pt idx="13958">
                  <c:v>45155.607457048609</c:v>
                </c:pt>
                <c:pt idx="13959">
                  <c:v>45155.676126562503</c:v>
                </c:pt>
                <c:pt idx="13960">
                  <c:v>45155.744795937499</c:v>
                </c:pt>
                <c:pt idx="13961">
                  <c:v>45155.813465462961</c:v>
                </c:pt>
                <c:pt idx="13962">
                  <c:v>45155.882135671294</c:v>
                </c:pt>
                <c:pt idx="13963">
                  <c:v>45155.950805509259</c:v>
                </c:pt>
                <c:pt idx="13964">
                  <c:v>45156.019475208333</c:v>
                </c:pt>
                <c:pt idx="13965">
                  <c:v>45156.088144664354</c:v>
                </c:pt>
                <c:pt idx="13966">
                  <c:v>45156.156813946756</c:v>
                </c:pt>
                <c:pt idx="13967">
                  <c:v>45156.225483831018</c:v>
                </c:pt>
                <c:pt idx="13968">
                  <c:v>45156.29415400463</c:v>
                </c:pt>
                <c:pt idx="13969">
                  <c:v>45156.362826226854</c:v>
                </c:pt>
                <c:pt idx="13970">
                  <c:v>45156.431498043981</c:v>
                </c:pt>
                <c:pt idx="13971">
                  <c:v>45156.500169479164</c:v>
                </c:pt>
                <c:pt idx="13972">
                  <c:v>45156.568840752312</c:v>
                </c:pt>
                <c:pt idx="13973">
                  <c:v>45156.637511944442</c:v>
                </c:pt>
                <c:pt idx="13974">
                  <c:v>45156.706183206021</c:v>
                </c:pt>
                <c:pt idx="13975">
                  <c:v>45156.77485415509</c:v>
                </c:pt>
                <c:pt idx="13976">
                  <c:v>45156.843525810182</c:v>
                </c:pt>
                <c:pt idx="13977">
                  <c:v>45156.912197592595</c:v>
                </c:pt>
                <c:pt idx="13978">
                  <c:v>45156.980869085652</c:v>
                </c:pt>
                <c:pt idx="13979">
                  <c:v>45157.049540520835</c:v>
                </c:pt>
                <c:pt idx="13980">
                  <c:v>45157.118211400462</c:v>
                </c:pt>
                <c:pt idx="13981">
                  <c:v>45157.186882719907</c:v>
                </c:pt>
                <c:pt idx="13982">
                  <c:v>45157.255554583331</c:v>
                </c:pt>
                <c:pt idx="13983">
                  <c:v>45157.324226874996</c:v>
                </c:pt>
                <c:pt idx="13984">
                  <c:v>45157.392899120372</c:v>
                </c:pt>
                <c:pt idx="13985">
                  <c:v>45157.46157078704</c:v>
                </c:pt>
                <c:pt idx="13986">
                  <c:v>45157.530242060187</c:v>
                </c:pt>
                <c:pt idx="13987">
                  <c:v>45157.598913217589</c:v>
                </c:pt>
                <c:pt idx="13988">
                  <c:v>45157.667584444447</c:v>
                </c:pt>
                <c:pt idx="13989">
                  <c:v>45157.736255567128</c:v>
                </c:pt>
                <c:pt idx="13990">
                  <c:v>45157.804926631943</c:v>
                </c:pt>
                <c:pt idx="13991">
                  <c:v>45157.873598495367</c:v>
                </c:pt>
                <c:pt idx="13992">
                  <c:v>45157.942270069441</c:v>
                </c:pt>
                <c:pt idx="13993">
                  <c:v>45158.010941493056</c:v>
                </c:pt>
                <c:pt idx="13994">
                  <c:v>45158.079612731482</c:v>
                </c:pt>
                <c:pt idx="13995">
                  <c:v>45158.148283564813</c:v>
                </c:pt>
                <c:pt idx="13996">
                  <c:v>45158.216955023148</c:v>
                </c:pt>
                <c:pt idx="13997">
                  <c:v>45158.285626817131</c:v>
                </c:pt>
                <c:pt idx="13998">
                  <c:v>45158.354299143517</c:v>
                </c:pt>
                <c:pt idx="13999">
                  <c:v>45158.422970914355</c:v>
                </c:pt>
                <c:pt idx="14000">
                  <c:v>45158.491642291665</c:v>
                </c:pt>
                <c:pt idx="14001">
                  <c:v>45158.560313449074</c:v>
                </c:pt>
                <c:pt idx="14002">
                  <c:v>45158.628984513889</c:v>
                </c:pt>
                <c:pt idx="14003">
                  <c:v>45158.697655648146</c:v>
                </c:pt>
                <c:pt idx="14004">
                  <c:v>45158.766326516205</c:v>
                </c:pt>
                <c:pt idx="14005">
                  <c:v>45158.83499797454</c:v>
                </c:pt>
                <c:pt idx="14006">
                  <c:v>45158.903669710649</c:v>
                </c:pt>
                <c:pt idx="14007">
                  <c:v>45158.972341076391</c:v>
                </c:pt>
                <c:pt idx="14008">
                  <c:v>45159.041012384259</c:v>
                </c:pt>
                <c:pt idx="14009">
                  <c:v>45159.109683240742</c:v>
                </c:pt>
                <c:pt idx="14010">
                  <c:v>45159.17835440972</c:v>
                </c:pt>
                <c:pt idx="14011">
                  <c:v>45159.247026134261</c:v>
                </c:pt>
                <c:pt idx="14012">
                  <c:v>45159.315698206017</c:v>
                </c:pt>
                <c:pt idx="14013">
                  <c:v>45159.384370416665</c:v>
                </c:pt>
                <c:pt idx="14014">
                  <c:v>45159.453042037036</c:v>
                </c:pt>
                <c:pt idx="14015">
                  <c:v>45159.521713252318</c:v>
                </c:pt>
                <c:pt idx="14016">
                  <c:v>45159.590384363422</c:v>
                </c:pt>
                <c:pt idx="14017">
                  <c:v>45159.65905548611</c:v>
                </c:pt>
                <c:pt idx="14018">
                  <c:v>45159.727726585646</c:v>
                </c:pt>
                <c:pt idx="14019">
                  <c:v>45159.796397453705</c:v>
                </c:pt>
                <c:pt idx="14020">
                  <c:v>45159.865069155094</c:v>
                </c:pt>
                <c:pt idx="14021">
                  <c:v>45159.933740682871</c:v>
                </c:pt>
                <c:pt idx="14022">
                  <c:v>45160.002412071757</c:v>
                </c:pt>
                <c:pt idx="14023">
                  <c:v>45160.071083298608</c:v>
                </c:pt>
                <c:pt idx="14024">
                  <c:v>45160.13975396991</c:v>
                </c:pt>
                <c:pt idx="14025">
                  <c:v>45160.208425243058</c:v>
                </c:pt>
                <c:pt idx="14026">
                  <c:v>45160.277096944446</c:v>
                </c:pt>
                <c:pt idx="14027">
                  <c:v>45160.345769201391</c:v>
                </c:pt>
                <c:pt idx="14028">
                  <c:v>45160.414440960645</c:v>
                </c:pt>
                <c:pt idx="14029">
                  <c:v>45160.483112303242</c:v>
                </c:pt>
                <c:pt idx="14030">
                  <c:v>45160.551783344905</c:v>
                </c:pt>
                <c:pt idx="14031">
                  <c:v>45160.620454305557</c:v>
                </c:pt>
                <c:pt idx="14032">
                  <c:v>45160.689125324076</c:v>
                </c:pt>
                <c:pt idx="14033">
                  <c:v>45160.757796122685</c:v>
                </c:pt>
                <c:pt idx="14034">
                  <c:v>45160.826467372688</c:v>
                </c:pt>
                <c:pt idx="14035">
                  <c:v>45160.895139062501</c:v>
                </c:pt>
                <c:pt idx="14036">
                  <c:v>45160.963810347224</c:v>
                </c:pt>
                <c:pt idx="14037">
                  <c:v>45161.032481539354</c:v>
                </c:pt>
                <c:pt idx="14038">
                  <c:v>45161.101152372685</c:v>
                </c:pt>
                <c:pt idx="14039">
                  <c:v>45161.169823356482</c:v>
                </c:pt>
                <c:pt idx="14040">
                  <c:v>45161.238494907404</c:v>
                </c:pt>
                <c:pt idx="14041">
                  <c:v>45161.307166759259</c:v>
                </c:pt>
                <c:pt idx="14042">
                  <c:v>45161.375838900465</c:v>
                </c:pt>
                <c:pt idx="14043">
                  <c:v>45161.444510451387</c:v>
                </c:pt>
                <c:pt idx="14044">
                  <c:v>45161.513181585651</c:v>
                </c:pt>
                <c:pt idx="14045">
                  <c:v>45161.581852627314</c:v>
                </c:pt>
                <c:pt idx="14046">
                  <c:v>45161.650523622688</c:v>
                </c:pt>
                <c:pt idx="14047">
                  <c:v>45161.719194652775</c:v>
                </c:pt>
                <c:pt idx="14048">
                  <c:v>45161.787865370374</c:v>
                </c:pt>
                <c:pt idx="14049">
                  <c:v>45161.856536898151</c:v>
                </c:pt>
                <c:pt idx="14050">
                  <c:v>45161.925208368055</c:v>
                </c:pt>
                <c:pt idx="14051">
                  <c:v>45161.993879652779</c:v>
                </c:pt>
                <c:pt idx="14052">
                  <c:v>45162.062550833332</c:v>
                </c:pt>
                <c:pt idx="14053">
                  <c:v>45162.131221388889</c:v>
                </c:pt>
                <c:pt idx="14054">
                  <c:v>45162.199892511577</c:v>
                </c:pt>
                <c:pt idx="14055">
                  <c:v>45162.268564131948</c:v>
                </c:pt>
                <c:pt idx="14056">
                  <c:v>45162.337236273146</c:v>
                </c:pt>
                <c:pt idx="14057">
                  <c:v>45162.405908067129</c:v>
                </c:pt>
                <c:pt idx="14058">
                  <c:v>45162.474579374997</c:v>
                </c:pt>
                <c:pt idx="14059">
                  <c:v>45162.54325033565</c:v>
                </c:pt>
                <c:pt idx="14060">
                  <c:v>45162.611921203701</c:v>
                </c:pt>
                <c:pt idx="14061">
                  <c:v>45162.680592118057</c:v>
                </c:pt>
                <c:pt idx="14062">
                  <c:v>45162.749262858793</c:v>
                </c:pt>
                <c:pt idx="14063">
                  <c:v>45162.817933877312</c:v>
                </c:pt>
                <c:pt idx="14064">
                  <c:v>45162.886605497682</c:v>
                </c:pt>
                <c:pt idx="14065">
                  <c:v>45162.955276712964</c:v>
                </c:pt>
                <c:pt idx="14066">
                  <c:v>45163.023947800924</c:v>
                </c:pt>
                <c:pt idx="14067">
                  <c:v>45163.092618622686</c:v>
                </c:pt>
                <c:pt idx="14068">
                  <c:v>45163.161289374999</c:v>
                </c:pt>
                <c:pt idx="14069">
                  <c:v>45163.22996074074</c:v>
                </c:pt>
                <c:pt idx="14070">
                  <c:v>45163.298632361111</c:v>
                </c:pt>
                <c:pt idx="14071">
                  <c:v>45163.367304398147</c:v>
                </c:pt>
                <c:pt idx="14072">
                  <c:v>45163.435975856482</c:v>
                </c:pt>
                <c:pt idx="14073">
                  <c:v>45163.504646909721</c:v>
                </c:pt>
                <c:pt idx="14074">
                  <c:v>45163.573317835646</c:v>
                </c:pt>
                <c:pt idx="14075">
                  <c:v>45163.641988680552</c:v>
                </c:pt>
                <c:pt idx="14076">
                  <c:v>45163.710659594908</c:v>
                </c:pt>
                <c:pt idx="14077">
                  <c:v>45163.779330173609</c:v>
                </c:pt>
                <c:pt idx="14078">
                  <c:v>45163.84800150463</c:v>
                </c:pt>
                <c:pt idx="14079">
                  <c:v>45163.916672905092</c:v>
                </c:pt>
                <c:pt idx="14080">
                  <c:v>45163.985344050925</c:v>
                </c:pt>
                <c:pt idx="14081">
                  <c:v>45164.054015127316</c:v>
                </c:pt>
                <c:pt idx="14082">
                  <c:v>45164.122685613424</c:v>
                </c:pt>
                <c:pt idx="14083">
                  <c:v>45164.191356585645</c:v>
                </c:pt>
                <c:pt idx="14084">
                  <c:v>45164.260028101853</c:v>
                </c:pt>
                <c:pt idx="14085">
                  <c:v>45164.328700069447</c:v>
                </c:pt>
                <c:pt idx="14086">
                  <c:v>45164.397371886575</c:v>
                </c:pt>
                <c:pt idx="14087">
                  <c:v>45164.466043148146</c:v>
                </c:pt>
                <c:pt idx="14088">
                  <c:v>45164.53471403935</c:v>
                </c:pt>
                <c:pt idx="14089">
                  <c:v>45164.603384803238</c:v>
                </c:pt>
                <c:pt idx="14090">
                  <c:v>45164.672055636576</c:v>
                </c:pt>
                <c:pt idx="14091">
                  <c:v>45164.740726354168</c:v>
                </c:pt>
                <c:pt idx="14092">
                  <c:v>45164.809397118057</c:v>
                </c:pt>
                <c:pt idx="14093">
                  <c:v>45164.878068611113</c:v>
                </c:pt>
                <c:pt idx="14094">
                  <c:v>45164.946739780091</c:v>
                </c:pt>
                <c:pt idx="14095">
                  <c:v>45165.015410810185</c:v>
                </c:pt>
                <c:pt idx="14096">
                  <c:v>45165.084081620371</c:v>
                </c:pt>
                <c:pt idx="14097">
                  <c:v>45165.15275212963</c:v>
                </c:pt>
                <c:pt idx="14098">
                  <c:v>45165.221423263887</c:v>
                </c:pt>
                <c:pt idx="14099">
                  <c:v>45165.290094699078</c:v>
                </c:pt>
                <c:pt idx="14100">
                  <c:v>45165.35876664352</c:v>
                </c:pt>
                <c:pt idx="14101">
                  <c:v>45165.427438009261</c:v>
                </c:pt>
                <c:pt idx="14102">
                  <c:v>45165.496108993058</c:v>
                </c:pt>
                <c:pt idx="14103">
                  <c:v>45165.564779780092</c:v>
                </c:pt>
                <c:pt idx="14104">
                  <c:v>45165.633450474539</c:v>
                </c:pt>
                <c:pt idx="14105">
                  <c:v>45165.702121249997</c:v>
                </c:pt>
                <c:pt idx="14106">
                  <c:v>45165.770791724535</c:v>
                </c:pt>
                <c:pt idx="14107">
                  <c:v>45165.839462858799</c:v>
                </c:pt>
                <c:pt idx="14108">
                  <c:v>45165.908134189813</c:v>
                </c:pt>
                <c:pt idx="14109">
                  <c:v>45165.976805185186</c:v>
                </c:pt>
                <c:pt idx="14110">
                  <c:v>45166.045476134263</c:v>
                </c:pt>
                <c:pt idx="14111">
                  <c:v>45166.114146562497</c:v>
                </c:pt>
                <c:pt idx="14112">
                  <c:v>45166.182817384259</c:v>
                </c:pt>
                <c:pt idx="14113">
                  <c:v>45166.25148875</c:v>
                </c:pt>
                <c:pt idx="14114">
                  <c:v>45166.320160509262</c:v>
                </c:pt>
                <c:pt idx="14115">
                  <c:v>45166.388832314813</c:v>
                </c:pt>
                <c:pt idx="14116">
                  <c:v>45166.457503530095</c:v>
                </c:pt>
                <c:pt idx="14117">
                  <c:v>45166.526174340281</c:v>
                </c:pt>
                <c:pt idx="14118">
                  <c:v>45166.594845046297</c:v>
                </c:pt>
                <c:pt idx="14119">
                  <c:v>45166.663515787041</c:v>
                </c:pt>
                <c:pt idx="14120">
                  <c:v>45166.73218648148</c:v>
                </c:pt>
                <c:pt idx="14121">
                  <c:v>45166.800857013892</c:v>
                </c:pt>
                <c:pt idx="14122">
                  <c:v>45166.869528356481</c:v>
                </c:pt>
                <c:pt idx="14123">
                  <c:v>45166.938199479169</c:v>
                </c:pt>
                <c:pt idx="14124">
                  <c:v>45167.006870462959</c:v>
                </c:pt>
                <c:pt idx="14125">
                  <c:v>45167.075541261576</c:v>
                </c:pt>
                <c:pt idx="14126">
                  <c:v>45167.144211574072</c:v>
                </c:pt>
                <c:pt idx="14127">
                  <c:v>45167.212882500004</c:v>
                </c:pt>
                <c:pt idx="14128">
                  <c:v>45167.281553819441</c:v>
                </c:pt>
                <c:pt idx="14129">
                  <c:v>45167.350225671296</c:v>
                </c:pt>
                <c:pt idx="14130">
                  <c:v>45167.418897002317</c:v>
                </c:pt>
                <c:pt idx="14131">
                  <c:v>45167.487567928241</c:v>
                </c:pt>
                <c:pt idx="14132">
                  <c:v>45167.55623858796</c:v>
                </c:pt>
                <c:pt idx="14133">
                  <c:v>45167.624909178237</c:v>
                </c:pt>
                <c:pt idx="14134">
                  <c:v>45167.693579814812</c:v>
                </c:pt>
                <c:pt idx="14135">
                  <c:v>45167.762250208332</c:v>
                </c:pt>
                <c:pt idx="14136">
                  <c:v>45167.830921134257</c:v>
                </c:pt>
                <c:pt idx="14137">
                  <c:v>45167.89959241898</c:v>
                </c:pt>
                <c:pt idx="14138">
                  <c:v>45167.968263298608</c:v>
                </c:pt>
                <c:pt idx="14139">
                  <c:v>45168.03693412037</c:v>
                </c:pt>
                <c:pt idx="14140">
                  <c:v>45168.105604525466</c:v>
                </c:pt>
                <c:pt idx="14141">
                  <c:v>45168.174275173609</c:v>
                </c:pt>
                <c:pt idx="14142">
                  <c:v>45168.242946388891</c:v>
                </c:pt>
                <c:pt idx="14143">
                  <c:v>45168.311617916668</c:v>
                </c:pt>
                <c:pt idx="14144">
                  <c:v>45168.380289664354</c:v>
                </c:pt>
                <c:pt idx="14145">
                  <c:v>45168.448960821763</c:v>
                </c:pt>
                <c:pt idx="14146">
                  <c:v>45168.517631562499</c:v>
                </c:pt>
                <c:pt idx="14147">
                  <c:v>45168.58630221065</c:v>
                </c:pt>
                <c:pt idx="14148">
                  <c:v>45168.654972847224</c:v>
                </c:pt>
                <c:pt idx="14149">
                  <c:v>45168.723643483798</c:v>
                </c:pt>
                <c:pt idx="14150">
                  <c:v>45168.792313831022</c:v>
                </c:pt>
                <c:pt idx="14151">
                  <c:v>45168.860985023151</c:v>
                </c:pt>
                <c:pt idx="14152">
                  <c:v>45168.929656087967</c:v>
                </c:pt>
                <c:pt idx="14153">
                  <c:v>45168.998327002315</c:v>
                </c:pt>
                <c:pt idx="14154">
                  <c:v>45169.066997766204</c:v>
                </c:pt>
                <c:pt idx="14155">
                  <c:v>45169.135667951392</c:v>
                </c:pt>
                <c:pt idx="14156">
                  <c:v>45169.204338715281</c:v>
                </c:pt>
                <c:pt idx="14157">
                  <c:v>45169.273009942131</c:v>
                </c:pt>
                <c:pt idx="14158">
                  <c:v>45169.341681712962</c:v>
                </c:pt>
                <c:pt idx="14159">
                  <c:v>45169.410353067127</c:v>
                </c:pt>
                <c:pt idx="14160">
                  <c:v>45169.479023958331</c:v>
                </c:pt>
                <c:pt idx="14161">
                  <c:v>45169.547694525463</c:v>
                </c:pt>
                <c:pt idx="14162">
                  <c:v>45169.616365000002</c:v>
                </c:pt>
                <c:pt idx="14163">
                  <c:v>45169.685035532406</c:v>
                </c:pt>
                <c:pt idx="14164">
                  <c:v>45169.75370587963</c:v>
                </c:pt>
                <c:pt idx="14165">
                  <c:v>45169.822376574077</c:v>
                </c:pt>
                <c:pt idx="14166">
                  <c:v>45169.891047800927</c:v>
                </c:pt>
                <c:pt idx="14167">
                  <c:v>45169.959718622682</c:v>
                </c:pt>
                <c:pt idx="14168">
                  <c:v>45170.028389328705</c:v>
                </c:pt>
                <c:pt idx="14169">
                  <c:v>45170.097059722226</c:v>
                </c:pt>
                <c:pt idx="14170">
                  <c:v>45170.165730162036</c:v>
                </c:pt>
                <c:pt idx="14171">
                  <c:v>45170.23440119213</c:v>
                </c:pt>
                <c:pt idx="14172">
                  <c:v>45170.303072488423</c:v>
                </c:pt>
                <c:pt idx="14173">
                  <c:v>45170.371744155091</c:v>
                </c:pt>
                <c:pt idx="14174">
                  <c:v>45170.440415219906</c:v>
                </c:pt>
                <c:pt idx="14175">
                  <c:v>45170.509085891201</c:v>
                </c:pt>
                <c:pt idx="14176">
                  <c:v>45170.577756446757</c:v>
                </c:pt>
                <c:pt idx="14177">
                  <c:v>45170.646426932872</c:v>
                </c:pt>
                <c:pt idx="14178">
                  <c:v>45170.715097476852</c:v>
                </c:pt>
                <c:pt idx="14179">
                  <c:v>45170.783767685185</c:v>
                </c:pt>
                <c:pt idx="14180">
                  <c:v>45170.852438692127</c:v>
                </c:pt>
                <c:pt idx="14181">
                  <c:v>45170.921109687501</c:v>
                </c:pt>
                <c:pt idx="14182">
                  <c:v>45170.989780474534</c:v>
                </c:pt>
                <c:pt idx="14183">
                  <c:v>45171.058451168981</c:v>
                </c:pt>
                <c:pt idx="14184">
                  <c:v>45171.127121261576</c:v>
                </c:pt>
                <c:pt idx="14185">
                  <c:v>45171.195791874998</c:v>
                </c:pt>
                <c:pt idx="14186">
                  <c:v>45171.264463009262</c:v>
                </c:pt>
                <c:pt idx="14187">
                  <c:v>45171.333134629633</c:v>
                </c:pt>
                <c:pt idx="14188">
                  <c:v>45171.401806018519</c:v>
                </c:pt>
                <c:pt idx="14189">
                  <c:v>45171.470476863426</c:v>
                </c:pt>
                <c:pt idx="14190">
                  <c:v>45171.53914734954</c:v>
                </c:pt>
                <c:pt idx="14191">
                  <c:v>45171.607817731485</c:v>
                </c:pt>
                <c:pt idx="14192">
                  <c:v>45171.676488171295</c:v>
                </c:pt>
                <c:pt idx="14193">
                  <c:v>45171.745158472222</c:v>
                </c:pt>
                <c:pt idx="14194">
                  <c:v>45171.81382891204</c:v>
                </c:pt>
                <c:pt idx="14195">
                  <c:v>45171.882500034721</c:v>
                </c:pt>
                <c:pt idx="14196">
                  <c:v>45171.951170798609</c:v>
                </c:pt>
                <c:pt idx="14197">
                  <c:v>45172.019841412039</c:v>
                </c:pt>
                <c:pt idx="14198">
                  <c:v>45172.088511793983</c:v>
                </c:pt>
                <c:pt idx="14199">
                  <c:v>45172.15718199074</c:v>
                </c:pt>
                <c:pt idx="14200">
                  <c:v>45172.22585278935</c:v>
                </c:pt>
                <c:pt idx="14201">
                  <c:v>45172.294523877317</c:v>
                </c:pt>
                <c:pt idx="14202">
                  <c:v>45172.363195428239</c:v>
                </c:pt>
                <c:pt idx="14203">
                  <c:v>45172.431866388892</c:v>
                </c:pt>
                <c:pt idx="14204">
                  <c:v>45172.500536967593</c:v>
                </c:pt>
                <c:pt idx="14205">
                  <c:v>45172.569207384258</c:v>
                </c:pt>
                <c:pt idx="14206">
                  <c:v>45172.637877719906</c:v>
                </c:pt>
                <c:pt idx="14207">
                  <c:v>45172.706548113427</c:v>
                </c:pt>
                <c:pt idx="14208">
                  <c:v>45172.775218194445</c:v>
                </c:pt>
                <c:pt idx="14209">
                  <c:v>45172.843888993055</c:v>
                </c:pt>
                <c:pt idx="14210">
                  <c:v>45172.91255990741</c:v>
                </c:pt>
                <c:pt idx="14211">
                  <c:v>45172.981230532409</c:v>
                </c:pt>
                <c:pt idx="14212">
                  <c:v>45173.049901099534</c:v>
                </c:pt>
                <c:pt idx="14213">
                  <c:v>45173.118571122686</c:v>
                </c:pt>
                <c:pt idx="14214">
                  <c:v>45173.187241562497</c:v>
                </c:pt>
                <c:pt idx="14215">
                  <c:v>45173.25591255787</c:v>
                </c:pt>
                <c:pt idx="14216">
                  <c:v>45173.324583981484</c:v>
                </c:pt>
                <c:pt idx="14217">
                  <c:v>45173.393255347219</c:v>
                </c:pt>
                <c:pt idx="14218">
                  <c:v>45173.461926145836</c:v>
                </c:pt>
                <c:pt idx="14219">
                  <c:v>45173.530596539349</c:v>
                </c:pt>
                <c:pt idx="14220">
                  <c:v>45173.599266828707</c:v>
                </c:pt>
                <c:pt idx="14221">
                  <c:v>45173.667937164355</c:v>
                </c:pt>
                <c:pt idx="14222">
                  <c:v>45173.736607418985</c:v>
                </c:pt>
                <c:pt idx="14223">
                  <c:v>45173.805277604166</c:v>
                </c:pt>
                <c:pt idx="14224">
                  <c:v>45173.873948576387</c:v>
                </c:pt>
                <c:pt idx="14225">
                  <c:v>45173.94261928241</c:v>
                </c:pt>
                <c:pt idx="14226">
                  <c:v>45174.011289814815</c:v>
                </c:pt>
                <c:pt idx="14227">
                  <c:v>45174.079960173614</c:v>
                </c:pt>
                <c:pt idx="14228">
                  <c:v>45174.148630115742</c:v>
                </c:pt>
                <c:pt idx="14229">
                  <c:v>45174.217300694443</c:v>
                </c:pt>
                <c:pt idx="14230">
                  <c:v>45174.285971597223</c:v>
                </c:pt>
                <c:pt idx="14231">
                  <c:v>45174.354643043982</c:v>
                </c:pt>
                <c:pt idx="14232">
                  <c:v>45174.423313923609</c:v>
                </c:pt>
                <c:pt idx="14233">
                  <c:v>45174.491984409724</c:v>
                </c:pt>
                <c:pt idx="14234">
                  <c:v>45174.560654675923</c:v>
                </c:pt>
                <c:pt idx="14235">
                  <c:v>45174.629324849535</c:v>
                </c:pt>
                <c:pt idx="14236">
                  <c:v>45174.697995092596</c:v>
                </c:pt>
                <c:pt idx="14237">
                  <c:v>45174.766665057869</c:v>
                </c:pt>
                <c:pt idx="14238">
                  <c:v>45174.835335625001</c:v>
                </c:pt>
                <c:pt idx="14239">
                  <c:v>45174.904006469907</c:v>
                </c:pt>
                <c:pt idx="14240">
                  <c:v>45174.972676944446</c:v>
                </c:pt>
                <c:pt idx="14241">
                  <c:v>45175.041347349535</c:v>
                </c:pt>
                <c:pt idx="14242">
                  <c:v>45175.110017303239</c:v>
                </c:pt>
                <c:pt idx="14243">
                  <c:v>45175.178687569445</c:v>
                </c:pt>
                <c:pt idx="14244">
                  <c:v>45175.247358391207</c:v>
                </c:pt>
                <c:pt idx="14245">
                  <c:v>45175.316029571761</c:v>
                </c:pt>
                <c:pt idx="14246">
                  <c:v>45175.384700879629</c:v>
                </c:pt>
                <c:pt idx="14247">
                  <c:v>45175.453371585645</c:v>
                </c:pt>
                <c:pt idx="14248">
                  <c:v>45175.522041898148</c:v>
                </c:pt>
                <c:pt idx="14249">
                  <c:v>45175.590712094905</c:v>
                </c:pt>
                <c:pt idx="14250">
                  <c:v>45175.659382314814</c:v>
                </c:pt>
                <c:pt idx="14251">
                  <c:v>45175.728052500002</c:v>
                </c:pt>
                <c:pt idx="14252">
                  <c:v>45175.796722465275</c:v>
                </c:pt>
                <c:pt idx="14253">
                  <c:v>45175.865393252316</c:v>
                </c:pt>
                <c:pt idx="14254">
                  <c:v>45175.934063877314</c:v>
                </c:pt>
                <c:pt idx="14255">
                  <c:v>45176.002734340276</c:v>
                </c:pt>
                <c:pt idx="14256">
                  <c:v>45176.071404652779</c:v>
                </c:pt>
                <c:pt idx="14257">
                  <c:v>45176.140074409719</c:v>
                </c:pt>
                <c:pt idx="14258">
                  <c:v>45176.208744768519</c:v>
                </c:pt>
                <c:pt idx="14259">
                  <c:v>45176.277415555553</c:v>
                </c:pt>
                <c:pt idx="14260">
                  <c:v>45176.346086886573</c:v>
                </c:pt>
                <c:pt idx="14261">
                  <c:v>45176.414757743056</c:v>
                </c:pt>
                <c:pt idx="14262">
                  <c:v>45176.483428159721</c:v>
                </c:pt>
                <c:pt idx="14263">
                  <c:v>45176.552098287037</c:v>
                </c:pt>
                <c:pt idx="14264">
                  <c:v>45176.620768321758</c:v>
                </c:pt>
                <c:pt idx="14265">
                  <c:v>45176.689438414352</c:v>
                </c:pt>
                <c:pt idx="14266">
                  <c:v>45176.758108287038</c:v>
                </c:pt>
                <c:pt idx="14267">
                  <c:v>45176.82677861111</c:v>
                </c:pt>
                <c:pt idx="14268">
                  <c:v>45176.895449386575</c:v>
                </c:pt>
                <c:pt idx="14269">
                  <c:v>45176.964119733799</c:v>
                </c:pt>
                <c:pt idx="14270">
                  <c:v>45177.032789999997</c:v>
                </c:pt>
                <c:pt idx="14271">
                  <c:v>45177.101459907404</c:v>
                </c:pt>
                <c:pt idx="14272">
                  <c:v>45177.170129953702</c:v>
                </c:pt>
                <c:pt idx="14273">
                  <c:v>45177.238800578707</c:v>
                </c:pt>
                <c:pt idx="14274">
                  <c:v>45177.307471504631</c:v>
                </c:pt>
                <c:pt idx="14275">
                  <c:v>45177.37614270833</c:v>
                </c:pt>
                <c:pt idx="14276">
                  <c:v>45177.444813321759</c:v>
                </c:pt>
                <c:pt idx="14277">
                  <c:v>45177.513483530092</c:v>
                </c:pt>
                <c:pt idx="14278">
                  <c:v>45177.582153634263</c:v>
                </c:pt>
                <c:pt idx="14279">
                  <c:v>45177.650823703705</c:v>
                </c:pt>
                <c:pt idx="14280">
                  <c:v>45177.7194937963</c:v>
                </c:pt>
                <c:pt idx="14281">
                  <c:v>45177.788163564815</c:v>
                </c:pt>
                <c:pt idx="14282">
                  <c:v>45177.856834155093</c:v>
                </c:pt>
                <c:pt idx="14283">
                  <c:v>45177.925504687497</c:v>
                </c:pt>
                <c:pt idx="14284">
                  <c:v>45177.994175034721</c:v>
                </c:pt>
                <c:pt idx="14285">
                  <c:v>45178.062845277775</c:v>
                </c:pt>
                <c:pt idx="14286">
                  <c:v>45178.131514895831</c:v>
                </c:pt>
                <c:pt idx="14287">
                  <c:v>45178.200185069443</c:v>
                </c:pt>
                <c:pt idx="14288">
                  <c:v>45178.268855752314</c:v>
                </c:pt>
                <c:pt idx="14289">
                  <c:v>45178.337526944444</c:v>
                </c:pt>
                <c:pt idx="14290">
                  <c:v>45178.406197800927</c:v>
                </c:pt>
                <c:pt idx="14291">
                  <c:v>45178.474868159719</c:v>
                </c:pt>
                <c:pt idx="14292">
                  <c:v>45178.543538171296</c:v>
                </c:pt>
                <c:pt idx="14293">
                  <c:v>45178.612208090279</c:v>
                </c:pt>
                <c:pt idx="14294">
                  <c:v>45178.680878055558</c:v>
                </c:pt>
                <c:pt idx="14295">
                  <c:v>45178.749547858795</c:v>
                </c:pt>
                <c:pt idx="14296">
                  <c:v>45178.818217916669</c:v>
                </c:pt>
                <c:pt idx="14297">
                  <c:v>45178.886888587964</c:v>
                </c:pt>
                <c:pt idx="14298">
                  <c:v>45178.95555885417</c:v>
                </c:pt>
                <c:pt idx="14299">
                  <c:v>45179.024228993054</c:v>
                </c:pt>
                <c:pt idx="14300">
                  <c:v>45179.09289886574</c:v>
                </c:pt>
                <c:pt idx="14301">
                  <c:v>45179.161568657408</c:v>
                </c:pt>
                <c:pt idx="14302">
                  <c:v>45179.230239062497</c:v>
                </c:pt>
                <c:pt idx="14303">
                  <c:v>45179.2989097338</c:v>
                </c:pt>
                <c:pt idx="14304">
                  <c:v>45179.367580810183</c:v>
                </c:pt>
                <c:pt idx="14305">
                  <c:v>45179.436251307867</c:v>
                </c:pt>
                <c:pt idx="14306">
                  <c:v>45179.504921412037</c:v>
                </c:pt>
                <c:pt idx="14307">
                  <c:v>45179.573591365741</c:v>
                </c:pt>
                <c:pt idx="14308">
                  <c:v>45179.642261261572</c:v>
                </c:pt>
                <c:pt idx="14309">
                  <c:v>45179.710931215275</c:v>
                </c:pt>
                <c:pt idx="14310">
                  <c:v>45179.779600833332</c:v>
                </c:pt>
                <c:pt idx="14311">
                  <c:v>45179.848271192132</c:v>
                </c:pt>
                <c:pt idx="14312">
                  <c:v>45179.916941631942</c:v>
                </c:pt>
                <c:pt idx="14313">
                  <c:v>45179.98561181713</c:v>
                </c:pt>
                <c:pt idx="14314">
                  <c:v>45180.054281921293</c:v>
                </c:pt>
                <c:pt idx="14315">
                  <c:v>45180.122951446756</c:v>
                </c:pt>
                <c:pt idx="14316">
                  <c:v>45180.191621446756</c:v>
                </c:pt>
                <c:pt idx="14317">
                  <c:v>45180.260291979168</c:v>
                </c:pt>
                <c:pt idx="14318">
                  <c:v>45180.32896298611</c:v>
                </c:pt>
                <c:pt idx="14319">
                  <c:v>45180.397633831017</c:v>
                </c:pt>
                <c:pt idx="14320">
                  <c:v>45180.466304120368</c:v>
                </c:pt>
                <c:pt idx="14321">
                  <c:v>45180.53497403935</c:v>
                </c:pt>
                <c:pt idx="14322">
                  <c:v>45180.603643842594</c:v>
                </c:pt>
                <c:pt idx="14323">
                  <c:v>45180.672313692128</c:v>
                </c:pt>
                <c:pt idx="14324">
                  <c:v>45180.740983437499</c:v>
                </c:pt>
                <c:pt idx="14325">
                  <c:v>45180.809653217591</c:v>
                </c:pt>
                <c:pt idx="14326">
                  <c:v>45180.878323738427</c:v>
                </c:pt>
                <c:pt idx="14327">
                  <c:v>45180.946993935184</c:v>
                </c:pt>
                <c:pt idx="14328">
                  <c:v>45181.015663981481</c:v>
                </c:pt>
                <c:pt idx="14329">
                  <c:v>45181.08433380787</c:v>
                </c:pt>
                <c:pt idx="14330">
                  <c:v>45181.153003344909</c:v>
                </c:pt>
                <c:pt idx="14331">
                  <c:v>45181.221673495369</c:v>
                </c:pt>
                <c:pt idx="14332">
                  <c:v>45181.290343946763</c:v>
                </c:pt>
                <c:pt idx="14333">
                  <c:v>45181.359014907408</c:v>
                </c:pt>
                <c:pt idx="14334">
                  <c:v>45181.427685289353</c:v>
                </c:pt>
                <c:pt idx="14335">
                  <c:v>45181.496355277777</c:v>
                </c:pt>
                <c:pt idx="14336">
                  <c:v>45181.565025069445</c:v>
                </c:pt>
                <c:pt idx="14337">
                  <c:v>45181.633694791664</c:v>
                </c:pt>
                <c:pt idx="14338">
                  <c:v>45181.702364571756</c:v>
                </c:pt>
                <c:pt idx="14339">
                  <c:v>45181.771034050929</c:v>
                </c:pt>
                <c:pt idx="14340">
                  <c:v>45181.839704189813</c:v>
                </c:pt>
                <c:pt idx="14341">
                  <c:v>45181.908374537037</c:v>
                </c:pt>
                <c:pt idx="14342">
                  <c:v>45181.977044537038</c:v>
                </c:pt>
                <c:pt idx="14343">
                  <c:v>45182.045714490741</c:v>
                </c:pt>
                <c:pt idx="14344">
                  <c:v>45182.11438392361</c:v>
                </c:pt>
                <c:pt idx="14345">
                  <c:v>45182.183053749999</c:v>
                </c:pt>
                <c:pt idx="14346">
                  <c:v>45182.251724120368</c:v>
                </c:pt>
                <c:pt idx="14347">
                  <c:v>45182.320394872688</c:v>
                </c:pt>
                <c:pt idx="14348">
                  <c:v>45182.389065671297</c:v>
                </c:pt>
                <c:pt idx="14349">
                  <c:v>45182.457735891207</c:v>
                </c:pt>
                <c:pt idx="14350">
                  <c:v>45182.526405694443</c:v>
                </c:pt>
                <c:pt idx="14351">
                  <c:v>45182.595075405094</c:v>
                </c:pt>
                <c:pt idx="14352">
                  <c:v>45182.663745138889</c:v>
                </c:pt>
                <c:pt idx="14353">
                  <c:v>45182.732414814818</c:v>
                </c:pt>
                <c:pt idx="14354">
                  <c:v>45182.801084340281</c:v>
                </c:pt>
                <c:pt idx="14355">
                  <c:v>45182.869754687497</c:v>
                </c:pt>
                <c:pt idx="14356">
                  <c:v>45182.938424791668</c:v>
                </c:pt>
                <c:pt idx="14357">
                  <c:v>45183.007094768516</c:v>
                </c:pt>
                <c:pt idx="14358">
                  <c:v>45183.075764548608</c:v>
                </c:pt>
                <c:pt idx="14359">
                  <c:v>45183.14443385417</c:v>
                </c:pt>
                <c:pt idx="14360">
                  <c:v>45183.213103761576</c:v>
                </c:pt>
                <c:pt idx="14361">
                  <c:v>45183.281774062503</c:v>
                </c:pt>
                <c:pt idx="14362">
                  <c:v>45183.350444895834</c:v>
                </c:pt>
                <c:pt idx="14363">
                  <c:v>45183.419115208337</c:v>
                </c:pt>
                <c:pt idx="14364">
                  <c:v>45183.487785115743</c:v>
                </c:pt>
                <c:pt idx="14365">
                  <c:v>45183.556454756945</c:v>
                </c:pt>
                <c:pt idx="14366">
                  <c:v>45183.625124317128</c:v>
                </c:pt>
                <c:pt idx="14367">
                  <c:v>45183.693793923609</c:v>
                </c:pt>
                <c:pt idx="14368">
                  <c:v>45183.762463287036</c:v>
                </c:pt>
                <c:pt idx="14369">
                  <c:v>45183.831133194442</c:v>
                </c:pt>
                <c:pt idx="14370">
                  <c:v>45183.899803449072</c:v>
                </c:pt>
                <c:pt idx="14371">
                  <c:v>45183.968473298613</c:v>
                </c:pt>
                <c:pt idx="14372">
                  <c:v>45184.037143090274</c:v>
                </c:pt>
                <c:pt idx="14373">
                  <c:v>45184.105812465277</c:v>
                </c:pt>
                <c:pt idx="14374">
                  <c:v>45184.174482071758</c:v>
                </c:pt>
                <c:pt idx="14375">
                  <c:v>45184.243152256946</c:v>
                </c:pt>
                <c:pt idx="14376">
                  <c:v>45184.311822743053</c:v>
                </c:pt>
                <c:pt idx="14377">
                  <c:v>45184.380493460645</c:v>
                </c:pt>
                <c:pt idx="14378">
                  <c:v>45184.449163576392</c:v>
                </c:pt>
                <c:pt idx="14379">
                  <c:v>45184.517833275466</c:v>
                </c:pt>
                <c:pt idx="14380">
                  <c:v>45184.586502881946</c:v>
                </c:pt>
                <c:pt idx="14381">
                  <c:v>45184.655172465275</c:v>
                </c:pt>
                <c:pt idx="14382">
                  <c:v>45184.723842060186</c:v>
                </c:pt>
                <c:pt idx="14383">
                  <c:v>45184.79251136574</c:v>
                </c:pt>
                <c:pt idx="14384">
                  <c:v>45184.861181493055</c:v>
                </c:pt>
                <c:pt idx="14385">
                  <c:v>45184.929851516201</c:v>
                </c:pt>
                <c:pt idx="14386">
                  <c:v>45184.998521377318</c:v>
                </c:pt>
                <c:pt idx="14387">
                  <c:v>45185.067191099537</c:v>
                </c:pt>
                <c:pt idx="14388">
                  <c:v>45185.135860231479</c:v>
                </c:pt>
                <c:pt idx="14389">
                  <c:v>45185.204529930554</c:v>
                </c:pt>
                <c:pt idx="14390">
                  <c:v>45185.273200104166</c:v>
                </c:pt>
                <c:pt idx="14391">
                  <c:v>45185.341870821758</c:v>
                </c:pt>
                <c:pt idx="14392">
                  <c:v>45185.410541111109</c:v>
                </c:pt>
                <c:pt idx="14393">
                  <c:v>45185.479210937498</c:v>
                </c:pt>
                <c:pt idx="14394">
                  <c:v>45185.547880451391</c:v>
                </c:pt>
                <c:pt idx="14395">
                  <c:v>45185.616549861108</c:v>
                </c:pt>
                <c:pt idx="14396">
                  <c:v>45185.685219328705</c:v>
                </c:pt>
                <c:pt idx="14397">
                  <c:v>45185.753888599538</c:v>
                </c:pt>
                <c:pt idx="14398">
                  <c:v>45185.822558229163</c:v>
                </c:pt>
                <c:pt idx="14399">
                  <c:v>45185.891228391207</c:v>
                </c:pt>
                <c:pt idx="14400">
                  <c:v>45185.959898136571</c:v>
                </c:pt>
                <c:pt idx="14401">
                  <c:v>45186.028567766203</c:v>
                </c:pt>
                <c:pt idx="14402">
                  <c:v>45186.097237094909</c:v>
                </c:pt>
                <c:pt idx="14403">
                  <c:v>45186.165906458336</c:v>
                </c:pt>
                <c:pt idx="14404">
                  <c:v>45186.23457641204</c:v>
                </c:pt>
                <c:pt idx="14405">
                  <c:v>45186.303246631942</c:v>
                </c:pt>
                <c:pt idx="14406">
                  <c:v>45186.37191721065</c:v>
                </c:pt>
                <c:pt idx="14407">
                  <c:v>45186.440587199075</c:v>
                </c:pt>
                <c:pt idx="14408">
                  <c:v>45186.50925678241</c:v>
                </c:pt>
                <c:pt idx="14409">
                  <c:v>45186.57792625</c:v>
                </c:pt>
                <c:pt idx="14410">
                  <c:v>45186.646595659724</c:v>
                </c:pt>
                <c:pt idx="14411">
                  <c:v>45186.715265115738</c:v>
                </c:pt>
                <c:pt idx="14412">
                  <c:v>45186.783934236111</c:v>
                </c:pt>
                <c:pt idx="14413">
                  <c:v>45186.852604143518</c:v>
                </c:pt>
                <c:pt idx="14414">
                  <c:v>45186.921274062501</c:v>
                </c:pt>
                <c:pt idx="14415">
                  <c:v>45186.989943749999</c:v>
                </c:pt>
                <c:pt idx="14416">
                  <c:v>45187.058613368055</c:v>
                </c:pt>
                <c:pt idx="14417">
                  <c:v>45187.127282361114</c:v>
                </c:pt>
                <c:pt idx="14418">
                  <c:v>45187.195951875001</c:v>
                </c:pt>
                <c:pt idx="14419">
                  <c:v>45187.264621909722</c:v>
                </c:pt>
                <c:pt idx="14420">
                  <c:v>45187.333292430558</c:v>
                </c:pt>
                <c:pt idx="14421">
                  <c:v>45187.401962719909</c:v>
                </c:pt>
                <c:pt idx="14422">
                  <c:v>45187.47063246528</c:v>
                </c:pt>
                <c:pt idx="14423">
                  <c:v>45187.539301851852</c:v>
                </c:pt>
                <c:pt idx="14424">
                  <c:v>45187.607971134261</c:v>
                </c:pt>
                <c:pt idx="14425">
                  <c:v>45187.67664046296</c:v>
                </c:pt>
                <c:pt idx="14426">
                  <c:v>45187.745309652775</c:v>
                </c:pt>
                <c:pt idx="14427">
                  <c:v>45187.813978993057</c:v>
                </c:pt>
                <c:pt idx="14428">
                  <c:v>45187.882649004627</c:v>
                </c:pt>
                <c:pt idx="14429">
                  <c:v>45187.951318657404</c:v>
                </c:pt>
                <c:pt idx="14430">
                  <c:v>45188.01998971065</c:v>
                </c:pt>
                <c:pt idx="14431">
                  <c:v>45188.088661527778</c:v>
                </c:pt>
                <c:pt idx="14432">
                  <c:v>45188.157333159725</c:v>
                </c:pt>
                <c:pt idx="14433">
                  <c:v>45188.226005405093</c:v>
                </c:pt>
                <c:pt idx="14434">
                  <c:v>45188.294677916667</c:v>
                </c:pt>
                <c:pt idx="14435">
                  <c:v>45188.363350902779</c:v>
                </c:pt>
                <c:pt idx="14436">
                  <c:v>45188.432023310183</c:v>
                </c:pt>
                <c:pt idx="14437">
                  <c:v>45188.500695324074</c:v>
                </c:pt>
                <c:pt idx="14438">
                  <c:v>45188.569367164353</c:v>
                </c:pt>
                <c:pt idx="14439">
                  <c:v>45188.638038923615</c:v>
                </c:pt>
                <c:pt idx="14440">
                  <c:v>45188.706710752318</c:v>
                </c:pt>
                <c:pt idx="14441">
                  <c:v>45188.775382268519</c:v>
                </c:pt>
                <c:pt idx="14442">
                  <c:v>45188.844054479167</c:v>
                </c:pt>
                <c:pt idx="14443">
                  <c:v>45188.912726828705</c:v>
                </c:pt>
                <c:pt idx="14444">
                  <c:v>45188.981398877317</c:v>
                </c:pt>
                <c:pt idx="14445">
                  <c:v>45189.050070868056</c:v>
                </c:pt>
                <c:pt idx="14446">
                  <c:v>45189.118742303239</c:v>
                </c:pt>
                <c:pt idx="14447">
                  <c:v>45189.187414166663</c:v>
                </c:pt>
                <c:pt idx="14448">
                  <c:v>45189.25608658565</c:v>
                </c:pt>
                <c:pt idx="14449">
                  <c:v>45189.324759421295</c:v>
                </c:pt>
                <c:pt idx="14450">
                  <c:v>45189.393432210651</c:v>
                </c:pt>
                <c:pt idx="14451">
                  <c:v>45189.462104409722</c:v>
                </c:pt>
                <c:pt idx="14452">
                  <c:v>45189.530776226849</c:v>
                </c:pt>
                <c:pt idx="14453">
                  <c:v>45189.599447928238</c:v>
                </c:pt>
                <c:pt idx="14454">
                  <c:v>45189.668119675924</c:v>
                </c:pt>
                <c:pt idx="14455">
                  <c:v>45189.736791331015</c:v>
                </c:pt>
                <c:pt idx="14456">
                  <c:v>45189.805462928241</c:v>
                </c:pt>
                <c:pt idx="14457">
                  <c:v>45189.874135312501</c:v>
                </c:pt>
                <c:pt idx="14458">
                  <c:v>45189.942807407409</c:v>
                </c:pt>
                <c:pt idx="14459">
                  <c:v>45190.011479363427</c:v>
                </c:pt>
                <c:pt idx="14460">
                  <c:v>45190.080151111113</c:v>
                </c:pt>
                <c:pt idx="14461">
                  <c:v>45190.148822465278</c:v>
                </c:pt>
                <c:pt idx="14462">
                  <c:v>45190.217494432873</c:v>
                </c:pt>
                <c:pt idx="14463">
                  <c:v>45190.286166747683</c:v>
                </c:pt>
                <c:pt idx="14464">
                  <c:v>45190.354839583335</c:v>
                </c:pt>
                <c:pt idx="14465">
                  <c:v>45190.423511863424</c:v>
                </c:pt>
                <c:pt idx="14466">
                  <c:v>45190.492183738425</c:v>
                </c:pt>
                <c:pt idx="14467">
                  <c:v>45190.560855393516</c:v>
                </c:pt>
                <c:pt idx="14468">
                  <c:v>45190.62952696759</c:v>
                </c:pt>
                <c:pt idx="14469">
                  <c:v>45190.698198587961</c:v>
                </c:pt>
                <c:pt idx="14470">
                  <c:v>45190.766869953703</c:v>
                </c:pt>
                <c:pt idx="14471">
                  <c:v>45190.835541898145</c:v>
                </c:pt>
                <c:pt idx="14472">
                  <c:v>45190.904214131944</c:v>
                </c:pt>
                <c:pt idx="14473">
                  <c:v>45190.9728859838</c:v>
                </c:pt>
                <c:pt idx="14474">
                  <c:v>45191.041557777775</c:v>
                </c:pt>
                <c:pt idx="14475">
                  <c:v>45191.110229120372</c:v>
                </c:pt>
                <c:pt idx="14476">
                  <c:v>45191.178900763887</c:v>
                </c:pt>
                <c:pt idx="14477">
                  <c:v>45191.247572962966</c:v>
                </c:pt>
                <c:pt idx="14478">
                  <c:v>45191.316245509261</c:v>
                </c:pt>
                <c:pt idx="14479">
                  <c:v>45191.384918194446</c:v>
                </c:pt>
                <c:pt idx="14480">
                  <c:v>45191.453590289355</c:v>
                </c:pt>
                <c:pt idx="14481">
                  <c:v>45191.522261956015</c:v>
                </c:pt>
                <c:pt idx="14482">
                  <c:v>45191.590933530089</c:v>
                </c:pt>
                <c:pt idx="14483">
                  <c:v>45191.659605127315</c:v>
                </c:pt>
                <c:pt idx="14484">
                  <c:v>45191.728276678237</c:v>
                </c:pt>
                <c:pt idx="14485">
                  <c:v>45191.796947997682</c:v>
                </c:pt>
                <c:pt idx="14486">
                  <c:v>45191.86562016204</c:v>
                </c:pt>
                <c:pt idx="14487">
                  <c:v>45191.934292141203</c:v>
                </c:pt>
                <c:pt idx="14488">
                  <c:v>45192.002963969906</c:v>
                </c:pt>
                <c:pt idx="14489">
                  <c:v>45192.071635636574</c:v>
                </c:pt>
                <c:pt idx="14490">
                  <c:v>45192.140306759262</c:v>
                </c:pt>
                <c:pt idx="14491">
                  <c:v>45192.208978472219</c:v>
                </c:pt>
                <c:pt idx="14492">
                  <c:v>45192.277650613425</c:v>
                </c:pt>
                <c:pt idx="14493">
                  <c:v>45192.346323298611</c:v>
                </c:pt>
                <c:pt idx="14494">
                  <c:v>45192.414995509258</c:v>
                </c:pt>
                <c:pt idx="14495">
                  <c:v>45192.48366726852</c:v>
                </c:pt>
                <c:pt idx="14496">
                  <c:v>45192.55233875</c:v>
                </c:pt>
                <c:pt idx="14497">
                  <c:v>45192.621010138886</c:v>
                </c:pt>
                <c:pt idx="14498">
                  <c:v>45192.689681574077</c:v>
                </c:pt>
                <c:pt idx="14499">
                  <c:v>45192.758352789351</c:v>
                </c:pt>
                <c:pt idx="14500">
                  <c:v>45192.827024456019</c:v>
                </c:pt>
                <c:pt idx="14501">
                  <c:v>45192.895696562497</c:v>
                </c:pt>
                <c:pt idx="14502">
                  <c:v>45192.964368263885</c:v>
                </c:pt>
                <c:pt idx="14503">
                  <c:v>45193.033039861111</c:v>
                </c:pt>
                <c:pt idx="14504">
                  <c:v>45193.101711111114</c:v>
                </c:pt>
                <c:pt idx="14505">
                  <c:v>45193.170382488424</c:v>
                </c:pt>
                <c:pt idx="14506">
                  <c:v>45193.239054456018</c:v>
                </c:pt>
                <c:pt idx="14507">
                  <c:v>45193.307726701387</c:v>
                </c:pt>
                <c:pt idx="14508">
                  <c:v>45193.376399236113</c:v>
                </c:pt>
                <c:pt idx="14509">
                  <c:v>45193.445071180555</c:v>
                </c:pt>
                <c:pt idx="14510">
                  <c:v>45193.513742719908</c:v>
                </c:pt>
                <c:pt idx="14511">
                  <c:v>45193.582414143515</c:v>
                </c:pt>
                <c:pt idx="14512">
                  <c:v>45193.651085532409</c:v>
                </c:pt>
                <c:pt idx="14513">
                  <c:v>45193.719756944447</c:v>
                </c:pt>
                <c:pt idx="14514">
                  <c:v>45193.788428043983</c:v>
                </c:pt>
                <c:pt idx="14515">
                  <c:v>45193.857099953704</c:v>
                </c:pt>
                <c:pt idx="14516">
                  <c:v>45193.925771793984</c:v>
                </c:pt>
                <c:pt idx="14517">
                  <c:v>45193.994443460651</c:v>
                </c:pt>
                <c:pt idx="14518">
                  <c:v>45194.063115011573</c:v>
                </c:pt>
                <c:pt idx="14519">
                  <c:v>45194.131785949074</c:v>
                </c:pt>
                <c:pt idx="14520">
                  <c:v>45194.20045744213</c:v>
                </c:pt>
                <c:pt idx="14521">
                  <c:v>45194.269129421293</c:v>
                </c:pt>
                <c:pt idx="14522">
                  <c:v>45194.337801932874</c:v>
                </c:pt>
                <c:pt idx="14523">
                  <c:v>45194.406474085648</c:v>
                </c:pt>
                <c:pt idx="14524">
                  <c:v>45194.475145752316</c:v>
                </c:pt>
                <c:pt idx="14525">
                  <c:v>45194.543817071761</c:v>
                </c:pt>
                <c:pt idx="14526">
                  <c:v>45194.612488287035</c:v>
                </c:pt>
                <c:pt idx="14527">
                  <c:v>45194.681159560183</c:v>
                </c:pt>
                <c:pt idx="14528">
                  <c:v>45194.749830659719</c:v>
                </c:pt>
                <c:pt idx="14529">
                  <c:v>45194.818502013892</c:v>
                </c:pt>
                <c:pt idx="14530">
                  <c:v>45194.887173981479</c:v>
                </c:pt>
                <c:pt idx="14531">
                  <c:v>45194.955845543984</c:v>
                </c:pt>
                <c:pt idx="14532">
                  <c:v>45195.024516967591</c:v>
                </c:pt>
                <c:pt idx="14533">
                  <c:v>45195.093188136576</c:v>
                </c:pt>
                <c:pt idx="14534">
                  <c:v>45195.161859224536</c:v>
                </c:pt>
                <c:pt idx="14535">
                  <c:v>45195.230530914348</c:v>
                </c:pt>
                <c:pt idx="14536">
                  <c:v>45195.299202870374</c:v>
                </c:pt>
                <c:pt idx="14537">
                  <c:v>45195.367875243057</c:v>
                </c:pt>
                <c:pt idx="14538">
                  <c:v>45195.436547025463</c:v>
                </c:pt>
                <c:pt idx="14539">
                  <c:v>45195.505218402781</c:v>
                </c:pt>
                <c:pt idx="14540">
                  <c:v>45195.573889652776</c:v>
                </c:pt>
                <c:pt idx="14541">
                  <c:v>45195.642560810185</c:v>
                </c:pt>
                <c:pt idx="14542">
                  <c:v>45195.711232048612</c:v>
                </c:pt>
                <c:pt idx="14543">
                  <c:v>45195.779902939816</c:v>
                </c:pt>
                <c:pt idx="14544">
                  <c:v>45195.848574583331</c:v>
                </c:pt>
                <c:pt idx="14545">
                  <c:v>45195.917246296296</c:v>
                </c:pt>
                <c:pt idx="14546">
                  <c:v>45195.985917754631</c:v>
                </c:pt>
                <c:pt idx="14547">
                  <c:v>45196.054589131942</c:v>
                </c:pt>
                <c:pt idx="14548">
                  <c:v>45196.123259930559</c:v>
                </c:pt>
                <c:pt idx="14549">
                  <c:v>45196.191931203706</c:v>
                </c:pt>
                <c:pt idx="14550">
                  <c:v>45196.260603009257</c:v>
                </c:pt>
                <c:pt idx="14551">
                  <c:v>45196.329275277778</c:v>
                </c:pt>
                <c:pt idx="14552">
                  <c:v>45196.397947395832</c:v>
                </c:pt>
                <c:pt idx="14553">
                  <c:v>45196.466618946761</c:v>
                </c:pt>
                <c:pt idx="14554">
                  <c:v>45196.535290127315</c:v>
                </c:pt>
                <c:pt idx="14555">
                  <c:v>45196.603961180554</c:v>
                </c:pt>
                <c:pt idx="14556">
                  <c:v>45196.672632303242</c:v>
                </c:pt>
                <c:pt idx="14557">
                  <c:v>45196.741303298608</c:v>
                </c:pt>
                <c:pt idx="14558">
                  <c:v>45196.809974340278</c:v>
                </c:pt>
                <c:pt idx="14559">
                  <c:v>45196.878646122685</c:v>
                </c:pt>
                <c:pt idx="14560">
                  <c:v>45196.947317569444</c:v>
                </c:pt>
                <c:pt idx="14561">
                  <c:v>45197.015988865744</c:v>
                </c:pt>
                <c:pt idx="14562">
                  <c:v>45197.084659953704</c:v>
                </c:pt>
                <c:pt idx="14563">
                  <c:v>45197.153330740737</c:v>
                </c:pt>
                <c:pt idx="14564">
                  <c:v>45197.222002141207</c:v>
                </c:pt>
                <c:pt idx="14565">
                  <c:v>45197.290673842595</c:v>
                </c:pt>
                <c:pt idx="14566">
                  <c:v>45197.359346041667</c:v>
                </c:pt>
                <c:pt idx="14567">
                  <c:v>45197.428017673614</c:v>
                </c:pt>
                <c:pt idx="14568">
                  <c:v>45197.496688912041</c:v>
                </c:pt>
                <c:pt idx="14569">
                  <c:v>45197.565359953704</c:v>
                </c:pt>
                <c:pt idx="14570">
                  <c:v>45197.63403090278</c:v>
                </c:pt>
                <c:pt idx="14571">
                  <c:v>45197.702701932867</c:v>
                </c:pt>
                <c:pt idx="14572">
                  <c:v>45197.771372650466</c:v>
                </c:pt>
                <c:pt idx="14573">
                  <c:v>45197.840044027776</c:v>
                </c:pt>
                <c:pt idx="14574">
                  <c:v>45197.908715613426</c:v>
                </c:pt>
                <c:pt idx="14575">
                  <c:v>45197.977386851853</c:v>
                </c:pt>
                <c:pt idx="14576">
                  <c:v>45198.046058032407</c:v>
                </c:pt>
                <c:pt idx="14577">
                  <c:v>45198.114728703702</c:v>
                </c:pt>
                <c:pt idx="14578">
                  <c:v>45198.183399756941</c:v>
                </c:pt>
                <c:pt idx="14579">
                  <c:v>45198.252071354167</c:v>
                </c:pt>
                <c:pt idx="14580">
                  <c:v>45198.320743344906</c:v>
                </c:pt>
                <c:pt idx="14581">
                  <c:v>45198.389415370373</c:v>
                </c:pt>
                <c:pt idx="14582">
                  <c:v>45198.458086817132</c:v>
                </c:pt>
                <c:pt idx="14583">
                  <c:v>45198.526757847219</c:v>
                </c:pt>
                <c:pt idx="14584">
                  <c:v>45198.595428773151</c:v>
                </c:pt>
                <c:pt idx="14585">
                  <c:v>45198.664099733796</c:v>
                </c:pt>
                <c:pt idx="14586">
                  <c:v>45198.732770636576</c:v>
                </c:pt>
                <c:pt idx="14587">
                  <c:v>45198.801441377313</c:v>
                </c:pt>
                <c:pt idx="14588">
                  <c:v>45198.870112939818</c:v>
                </c:pt>
                <c:pt idx="14589">
                  <c:v>45198.938784270831</c:v>
                </c:pt>
                <c:pt idx="14590">
                  <c:v>45199.007455451392</c:v>
                </c:pt>
                <c:pt idx="14591">
                  <c:v>45199.076126446758</c:v>
                </c:pt>
                <c:pt idx="14592">
                  <c:v>45199.144796956018</c:v>
                </c:pt>
                <c:pt idx="14593">
                  <c:v>45199.213468090275</c:v>
                </c:pt>
                <c:pt idx="14594">
                  <c:v>45199.282139594907</c:v>
                </c:pt>
                <c:pt idx="14595">
                  <c:v>45199.350811643519</c:v>
                </c:pt>
                <c:pt idx="14596">
                  <c:v>45199.41948315972</c:v>
                </c:pt>
                <c:pt idx="14597">
                  <c:v>45199.488154259256</c:v>
                </c:pt>
                <c:pt idx="14598">
                  <c:v>45199.55682510417</c:v>
                </c:pt>
                <c:pt idx="14599">
                  <c:v>45199.625495868058</c:v>
                </c:pt>
                <c:pt idx="14600">
                  <c:v>45199.694166678244</c:v>
                </c:pt>
                <c:pt idx="14601">
                  <c:v>45199.762837245369</c:v>
                </c:pt>
                <c:pt idx="14602">
                  <c:v>45199.831508344905</c:v>
                </c:pt>
                <c:pt idx="14603">
                  <c:v>45199.900179791664</c:v>
                </c:pt>
                <c:pt idx="14604">
                  <c:v>45199.968850844911</c:v>
                </c:pt>
                <c:pt idx="14605">
                  <c:v>45200.037521817132</c:v>
                </c:pt>
                <c:pt idx="14606">
                  <c:v>45200.106192395833</c:v>
                </c:pt>
                <c:pt idx="14607">
                  <c:v>45200.174863194443</c:v>
                </c:pt>
                <c:pt idx="14608">
                  <c:v>45200.243534560184</c:v>
                </c:pt>
                <c:pt idx="14609">
                  <c:v>45200.312206238428</c:v>
                </c:pt>
                <c:pt idx="14610">
                  <c:v>45200.380878136573</c:v>
                </c:pt>
                <c:pt idx="14611">
                  <c:v>45200.449549432873</c:v>
                </c:pt>
                <c:pt idx="14612">
                  <c:v>45200.5182203125</c:v>
                </c:pt>
                <c:pt idx="14613">
                  <c:v>45200.586891099534</c:v>
                </c:pt>
                <c:pt idx="14614">
                  <c:v>45200.655561863423</c:v>
                </c:pt>
                <c:pt idx="14615">
                  <c:v>45200.724232627312</c:v>
                </c:pt>
                <c:pt idx="14616">
                  <c:v>45200.79290310185</c:v>
                </c:pt>
                <c:pt idx="14617">
                  <c:v>45200.861574409719</c:v>
                </c:pt>
                <c:pt idx="14618">
                  <c:v>45200.930245613425</c:v>
                </c:pt>
                <c:pt idx="14619">
                  <c:v>45200.998916631943</c:v>
                </c:pt>
                <c:pt idx="14620">
                  <c:v>45201.067587523146</c:v>
                </c:pt>
                <c:pt idx="14621">
                  <c:v>45201.136257812497</c:v>
                </c:pt>
                <c:pt idx="14622">
                  <c:v>45201.204928692132</c:v>
                </c:pt>
                <c:pt idx="14623">
                  <c:v>45201.273600023145</c:v>
                </c:pt>
                <c:pt idx="14624">
                  <c:v>45201.342271898146</c:v>
                </c:pt>
                <c:pt idx="14625">
                  <c:v>45201.410943344905</c:v>
                </c:pt>
                <c:pt idx="14626">
                  <c:v>45201.479614328702</c:v>
                </c:pt>
                <c:pt idx="14627">
                  <c:v>45201.548284988428</c:v>
                </c:pt>
                <c:pt idx="14628">
                  <c:v>45201.616955555553</c:v>
                </c:pt>
                <c:pt idx="14629">
                  <c:v>45201.685626180559</c:v>
                </c:pt>
                <c:pt idx="14630">
                  <c:v>45201.754296597224</c:v>
                </c:pt>
                <c:pt idx="14631">
                  <c:v>45201.822967384258</c:v>
                </c:pt>
                <c:pt idx="14632">
                  <c:v>45201.891638680558</c:v>
                </c:pt>
                <c:pt idx="14633">
                  <c:v>45201.960309571761</c:v>
                </c:pt>
                <c:pt idx="14634">
                  <c:v>45202.028980347219</c:v>
                </c:pt>
                <c:pt idx="14635">
                  <c:v>45202.097650810188</c:v>
                </c:pt>
                <c:pt idx="14636">
                  <c:v>45202.166321319448</c:v>
                </c:pt>
                <c:pt idx="14637">
                  <c:v>45202.234992407408</c:v>
                </c:pt>
                <c:pt idx="14638">
                  <c:v>45202.303663761573</c:v>
                </c:pt>
                <c:pt idx="14639">
                  <c:v>45202.372335486114</c:v>
                </c:pt>
                <c:pt idx="14640">
                  <c:v>45202.441006608795</c:v>
                </c:pt>
                <c:pt idx="14641">
                  <c:v>45202.509677314818</c:v>
                </c:pt>
                <c:pt idx="14642">
                  <c:v>45202.578347916664</c:v>
                </c:pt>
                <c:pt idx="14643">
                  <c:v>45202.647018449075</c:v>
                </c:pt>
                <c:pt idx="14644">
                  <c:v>45202.715689027777</c:v>
                </c:pt>
                <c:pt idx="14645">
                  <c:v>45202.78435927083</c:v>
                </c:pt>
                <c:pt idx="14646">
                  <c:v>45202.853030300925</c:v>
                </c:pt>
                <c:pt idx="14647">
                  <c:v>45202.921701331019</c:v>
                </c:pt>
                <c:pt idx="14648">
                  <c:v>45202.990372141205</c:v>
                </c:pt>
                <c:pt idx="14649">
                  <c:v>45203.059042870373</c:v>
                </c:pt>
                <c:pt idx="14650">
                  <c:v>45203.127712974536</c:v>
                </c:pt>
                <c:pt idx="14651">
                  <c:v>45203.196383599534</c:v>
                </c:pt>
                <c:pt idx="14652">
                  <c:v>45203.265054745367</c:v>
                </c:pt>
                <c:pt idx="14653">
                  <c:v>45203.33372638889</c:v>
                </c:pt>
                <c:pt idx="14654">
                  <c:v>45203.402397777776</c:v>
                </c:pt>
                <c:pt idx="14655">
                  <c:v>45203.471068622683</c:v>
                </c:pt>
                <c:pt idx="14656">
                  <c:v>45203.539739120373</c:v>
                </c:pt>
                <c:pt idx="14657">
                  <c:v>45203.608409490742</c:v>
                </c:pt>
                <c:pt idx="14658">
                  <c:v>45203.677079918984</c:v>
                </c:pt>
                <c:pt idx="14659">
                  <c:v>45203.745750208334</c:v>
                </c:pt>
                <c:pt idx="14660">
                  <c:v>45203.814420636576</c:v>
                </c:pt>
                <c:pt idx="14661">
                  <c:v>45203.883091747688</c:v>
                </c:pt>
                <c:pt idx="14662">
                  <c:v>45203.951762488425</c:v>
                </c:pt>
                <c:pt idx="14663">
                  <c:v>45204.020433090278</c:v>
                </c:pt>
                <c:pt idx="14664">
                  <c:v>45204.089103437502</c:v>
                </c:pt>
                <c:pt idx="14665">
                  <c:v>45204.157773611114</c:v>
                </c:pt>
                <c:pt idx="14666">
                  <c:v>45204.226444386572</c:v>
                </c:pt>
                <c:pt idx="14667">
                  <c:v>45204.295115439818</c:v>
                </c:pt>
                <c:pt idx="14668">
                  <c:v>45204.363786944443</c:v>
                </c:pt>
                <c:pt idx="14669">
                  <c:v>45204.432457870367</c:v>
                </c:pt>
                <c:pt idx="14670">
                  <c:v>45204.501128402779</c:v>
                </c:pt>
                <c:pt idx="14671">
                  <c:v>45204.569798773147</c:v>
                </c:pt>
                <c:pt idx="14672">
                  <c:v>45204.638469062498</c:v>
                </c:pt>
                <c:pt idx="14673">
                  <c:v>45204.707139409722</c:v>
                </c:pt>
                <c:pt idx="14674">
                  <c:v>45204.775809432867</c:v>
                </c:pt>
                <c:pt idx="14675">
                  <c:v>45204.844480162035</c:v>
                </c:pt>
                <c:pt idx="14676">
                  <c:v>45204.913151018518</c:v>
                </c:pt>
                <c:pt idx="14677">
                  <c:v>45204.98182158565</c:v>
                </c:pt>
                <c:pt idx="14678">
                  <c:v>45205.050492083334</c:v>
                </c:pt>
                <c:pt idx="14679">
                  <c:v>45205.119162025461</c:v>
                </c:pt>
                <c:pt idx="14680">
                  <c:v>45205.18783239583</c:v>
                </c:pt>
                <c:pt idx="14681">
                  <c:v>45205.256503321762</c:v>
                </c:pt>
                <c:pt idx="14682">
                  <c:v>45205.325174664351</c:v>
                </c:pt>
                <c:pt idx="14683">
                  <c:v>45205.393845949075</c:v>
                </c:pt>
                <c:pt idx="14684">
                  <c:v>45205.462516643522</c:v>
                </c:pt>
                <c:pt idx="14685">
                  <c:v>45205.531186956017</c:v>
                </c:pt>
                <c:pt idx="14686">
                  <c:v>45205.599857152774</c:v>
                </c:pt>
                <c:pt idx="14687">
                  <c:v>45205.668527395836</c:v>
                </c:pt>
                <c:pt idx="14688">
                  <c:v>45205.737197546296</c:v>
                </c:pt>
                <c:pt idx="14689">
                  <c:v>45205.805867627314</c:v>
                </c:pt>
                <c:pt idx="14690">
                  <c:v>45205.874538506941</c:v>
                </c:pt>
                <c:pt idx="14691">
                  <c:v>45205.943209097219</c:v>
                </c:pt>
                <c:pt idx="14692">
                  <c:v>45206.01187952546</c:v>
                </c:pt>
                <c:pt idx="14693">
                  <c:v>45206.080549768521</c:v>
                </c:pt>
                <c:pt idx="14694">
                  <c:v>45206.149219606479</c:v>
                </c:pt>
                <c:pt idx="14695">
                  <c:v>45206.217890046297</c:v>
                </c:pt>
                <c:pt idx="14696">
                  <c:v>45206.286560844906</c:v>
                </c:pt>
                <c:pt idx="14697">
                  <c:v>45206.355232152775</c:v>
                </c:pt>
                <c:pt idx="14698">
                  <c:v>45206.423902905095</c:v>
                </c:pt>
                <c:pt idx="14699">
                  <c:v>45206.492573263888</c:v>
                </c:pt>
                <c:pt idx="14700">
                  <c:v>45206.561243391203</c:v>
                </c:pt>
                <c:pt idx="14701">
                  <c:v>45206.6299134375</c:v>
                </c:pt>
                <c:pt idx="14702">
                  <c:v>45206.698583530095</c:v>
                </c:pt>
                <c:pt idx="14703">
                  <c:v>45206.767253356484</c:v>
                </c:pt>
                <c:pt idx="14704">
                  <c:v>45206.835923773149</c:v>
                </c:pt>
                <c:pt idx="14705">
                  <c:v>45206.904594467589</c:v>
                </c:pt>
                <c:pt idx="14706">
                  <c:v>45206.973264791668</c:v>
                </c:pt>
                <c:pt idx="14707">
                  <c:v>45207.041935046298</c:v>
                </c:pt>
                <c:pt idx="14708">
                  <c:v>45207.110604837966</c:v>
                </c:pt>
                <c:pt idx="14709">
                  <c:v>45207.179274942129</c:v>
                </c:pt>
                <c:pt idx="14710">
                  <c:v>45207.247945601855</c:v>
                </c:pt>
                <c:pt idx="14711">
                  <c:v>45207.316616608798</c:v>
                </c:pt>
                <c:pt idx="14712">
                  <c:v>45207.385287754631</c:v>
                </c:pt>
                <c:pt idx="14713">
                  <c:v>45207.453958287035</c:v>
                </c:pt>
                <c:pt idx="14714">
                  <c:v>45207.522628425926</c:v>
                </c:pt>
                <c:pt idx="14715">
                  <c:v>45207.591298449071</c:v>
                </c:pt>
                <c:pt idx="14716">
                  <c:v>45207.659968483793</c:v>
                </c:pt>
                <c:pt idx="14717">
                  <c:v>45207.728638483793</c:v>
                </c:pt>
                <c:pt idx="14718">
                  <c:v>45207.797308252317</c:v>
                </c:pt>
                <c:pt idx="14719">
                  <c:v>45207.86597885417</c:v>
                </c:pt>
                <c:pt idx="14720">
                  <c:v>45207.934649282404</c:v>
                </c:pt>
                <c:pt idx="14721">
                  <c:v>45208.00331954861</c:v>
                </c:pt>
                <c:pt idx="14722">
                  <c:v>45208.071989652781</c:v>
                </c:pt>
                <c:pt idx="14723">
                  <c:v>45208.140659212964</c:v>
                </c:pt>
                <c:pt idx="14724">
                  <c:v>45208.209329363424</c:v>
                </c:pt>
                <c:pt idx="14725">
                  <c:v>45208.277999942133</c:v>
                </c:pt>
                <c:pt idx="14726">
                  <c:v>45208.346671064814</c:v>
                </c:pt>
                <c:pt idx="14727">
                  <c:v>45208.415341701388</c:v>
                </c:pt>
                <c:pt idx="14728">
                  <c:v>45208.484011898145</c:v>
                </c:pt>
                <c:pt idx="14729">
                  <c:v>45208.552681805559</c:v>
                </c:pt>
                <c:pt idx="14730">
                  <c:v>45208.621351620372</c:v>
                </c:pt>
                <c:pt idx="14731">
                  <c:v>45208.690021481481</c:v>
                </c:pt>
                <c:pt idx="14732">
                  <c:v>45208.758691122683</c:v>
                </c:pt>
                <c:pt idx="14733">
                  <c:v>45208.827361215277</c:v>
                </c:pt>
                <c:pt idx="14734">
                  <c:v>45208.896031747689</c:v>
                </c:pt>
                <c:pt idx="14735">
                  <c:v>45208.964701863428</c:v>
                </c:pt>
                <c:pt idx="14736">
                  <c:v>45209.033371886573</c:v>
                </c:pt>
                <c:pt idx="14737">
                  <c:v>45209.102041550927</c:v>
                </c:pt>
                <c:pt idx="14738">
                  <c:v>45209.170711342595</c:v>
                </c:pt>
                <c:pt idx="14739">
                  <c:v>45209.239381724539</c:v>
                </c:pt>
                <c:pt idx="14740">
                  <c:v>45209.308052384258</c:v>
                </c:pt>
                <c:pt idx="14741">
                  <c:v>45209.376723344911</c:v>
                </c:pt>
                <c:pt idx="14742">
                  <c:v>45209.445393692127</c:v>
                </c:pt>
                <c:pt idx="14743">
                  <c:v>45209.514063645831</c:v>
                </c:pt>
                <c:pt idx="14744">
                  <c:v>45209.58273347222</c:v>
                </c:pt>
                <c:pt idx="14745">
                  <c:v>45209.651403275464</c:v>
                </c:pt>
                <c:pt idx="14746">
                  <c:v>45209.720073090277</c:v>
                </c:pt>
                <c:pt idx="14747">
                  <c:v>45209.788742592595</c:v>
                </c:pt>
                <c:pt idx="14748">
                  <c:v>45209.857412893522</c:v>
                </c:pt>
                <c:pt idx="14749">
                  <c:v>45209.926083148152</c:v>
                </c:pt>
                <c:pt idx="14750">
                  <c:v>45209.994753217594</c:v>
                </c:pt>
                <c:pt idx="14751">
                  <c:v>45210.063423159721</c:v>
                </c:pt>
                <c:pt idx="14752">
                  <c:v>45210.132092500004</c:v>
                </c:pt>
                <c:pt idx="14753">
                  <c:v>45210.200762384258</c:v>
                </c:pt>
                <c:pt idx="14754">
                  <c:v>45210.269432754627</c:v>
                </c:pt>
                <c:pt idx="14755">
                  <c:v>45210.338103657406</c:v>
                </c:pt>
                <c:pt idx="14756">
                  <c:v>45210.406774201387</c:v>
                </c:pt>
                <c:pt idx="14757">
                  <c:v>45210.47544425926</c:v>
                </c:pt>
                <c:pt idx="14758">
                  <c:v>45210.544113969911</c:v>
                </c:pt>
                <c:pt idx="14759">
                  <c:v>45210.612783564815</c:v>
                </c:pt>
                <c:pt idx="14760">
                  <c:v>45210.681453229168</c:v>
                </c:pt>
                <c:pt idx="14761">
                  <c:v>45210.750122708334</c:v>
                </c:pt>
                <c:pt idx="14762">
                  <c:v>45210.818792442129</c:v>
                </c:pt>
                <c:pt idx="14763">
                  <c:v>45210.887462789353</c:v>
                </c:pt>
                <c:pt idx="14764">
                  <c:v>45210.95613273148</c:v>
                </c:pt>
                <c:pt idx="14765">
                  <c:v>45211.024802534725</c:v>
                </c:pt>
                <c:pt idx="14766">
                  <c:v>45211.093472083332</c:v>
                </c:pt>
                <c:pt idx="14767">
                  <c:v>45211.162141539353</c:v>
                </c:pt>
                <c:pt idx="14768">
                  <c:v>45211.230811608795</c:v>
                </c:pt>
                <c:pt idx="14769">
                  <c:v>45211.299481932867</c:v>
                </c:pt>
                <c:pt idx="14770">
                  <c:v>45211.368152673611</c:v>
                </c:pt>
                <c:pt idx="14771">
                  <c:v>45211.436822824071</c:v>
                </c:pt>
                <c:pt idx="14772">
                  <c:v>45211.505492569442</c:v>
                </c:pt>
                <c:pt idx="14773">
                  <c:v>45211.574162187499</c:v>
                </c:pt>
                <c:pt idx="14774">
                  <c:v>45211.642831712961</c:v>
                </c:pt>
                <c:pt idx="14775">
                  <c:v>45211.711501307873</c:v>
                </c:pt>
                <c:pt idx="14776">
                  <c:v>45211.78017056713</c:v>
                </c:pt>
                <c:pt idx="14777">
                  <c:v>45211.848840567131</c:v>
                </c:pt>
                <c:pt idx="14778">
                  <c:v>45211.917510636573</c:v>
                </c:pt>
                <c:pt idx="14779">
                  <c:v>45211.986180451386</c:v>
                </c:pt>
                <c:pt idx="14780">
                  <c:v>45212.054850185188</c:v>
                </c:pt>
                <c:pt idx="14781">
                  <c:v>45212.123519328707</c:v>
                </c:pt>
                <c:pt idx="14782">
                  <c:v>45212.192188946756</c:v>
                </c:pt>
                <c:pt idx="14783">
                  <c:v>45212.260859108799</c:v>
                </c:pt>
                <c:pt idx="14784">
                  <c:v>45212.329529722221</c:v>
                </c:pt>
                <c:pt idx="14785">
                  <c:v>45212.398200185184</c:v>
                </c:pt>
                <c:pt idx="14786">
                  <c:v>45212.466870081022</c:v>
                </c:pt>
                <c:pt idx="14787">
                  <c:v>45212.535539606484</c:v>
                </c:pt>
                <c:pt idx="14788">
                  <c:v>45212.604209004632</c:v>
                </c:pt>
                <c:pt idx="14789">
                  <c:v>45212.672878460646</c:v>
                </c:pt>
                <c:pt idx="14790">
                  <c:v>45212.741547800928</c:v>
                </c:pt>
                <c:pt idx="14791">
                  <c:v>45212.810217175924</c:v>
                </c:pt>
                <c:pt idx="14792">
                  <c:v>45212.87888729167</c:v>
                </c:pt>
                <c:pt idx="14793">
                  <c:v>45212.947557071762</c:v>
                </c:pt>
                <c:pt idx="14794">
                  <c:v>45213.016226701387</c:v>
                </c:pt>
                <c:pt idx="14795">
                  <c:v>45213.084896111111</c:v>
                </c:pt>
                <c:pt idx="14796">
                  <c:v>45213.153565231478</c:v>
                </c:pt>
                <c:pt idx="14797">
                  <c:v>45213.222234953704</c:v>
                </c:pt>
                <c:pt idx="14798">
                  <c:v>45213.29090497685</c:v>
                </c:pt>
                <c:pt idx="14799">
                  <c:v>45213.359575509261</c:v>
                </c:pt>
                <c:pt idx="14800">
                  <c:v>45213.428245462965</c:v>
                </c:pt>
                <c:pt idx="14801">
                  <c:v>45213.496915011572</c:v>
                </c:pt>
                <c:pt idx="14802">
                  <c:v>45213.565584374999</c:v>
                </c:pt>
                <c:pt idx="14803">
                  <c:v>45213.634253645832</c:v>
                </c:pt>
                <c:pt idx="14804">
                  <c:v>45213.702922986115</c:v>
                </c:pt>
                <c:pt idx="14805">
                  <c:v>45213.771592013887</c:v>
                </c:pt>
                <c:pt idx="14806">
                  <c:v>45213.840261701385</c:v>
                </c:pt>
                <c:pt idx="14807">
                  <c:v>45213.908931597223</c:v>
                </c:pt>
                <c:pt idx="14808">
                  <c:v>45213.977601145831</c:v>
                </c:pt>
                <c:pt idx="14809">
                  <c:v>45214.046270636572</c:v>
                </c:pt>
                <c:pt idx="14810">
                  <c:v>45214.114939618055</c:v>
                </c:pt>
                <c:pt idx="14811">
                  <c:v>45214.183608969906</c:v>
                </c:pt>
                <c:pt idx="14812">
                  <c:v>45214.252278865744</c:v>
                </c:pt>
                <c:pt idx="14813">
                  <c:v>45214.320949155095</c:v>
                </c:pt>
                <c:pt idx="14814">
                  <c:v>45214.389619479167</c:v>
                </c:pt>
                <c:pt idx="14815">
                  <c:v>45214.458289212962</c:v>
                </c:pt>
                <c:pt idx="14816">
                  <c:v>45214.526958541668</c:v>
                </c:pt>
                <c:pt idx="14817">
                  <c:v>45214.595627766204</c:v>
                </c:pt>
                <c:pt idx="14818">
                  <c:v>45214.664297013886</c:v>
                </c:pt>
                <c:pt idx="14819">
                  <c:v>45214.732966203701</c:v>
                </c:pt>
                <c:pt idx="14820">
                  <c:v>45214.801635231481</c:v>
                </c:pt>
                <c:pt idx="14821">
                  <c:v>45214.870305081022</c:v>
                </c:pt>
                <c:pt idx="14822">
                  <c:v>45214.938974699071</c:v>
                </c:pt>
                <c:pt idx="14823">
                  <c:v>45215.007644166668</c:v>
                </c:pt>
                <c:pt idx="14824">
                  <c:v>45215.076313437501</c:v>
                </c:pt>
                <c:pt idx="14825">
                  <c:v>45215.144982233796</c:v>
                </c:pt>
                <c:pt idx="14826">
                  <c:v>45215.21365164352</c:v>
                </c:pt>
                <c:pt idx="14827">
                  <c:v>45215.282321423612</c:v>
                </c:pt>
                <c:pt idx="14828">
                  <c:v>45215.350991747684</c:v>
                </c:pt>
                <c:pt idx="14829">
                  <c:v>45215.419661539352</c:v>
                </c:pt>
                <c:pt idx="14830">
                  <c:v>45215.488330914355</c:v>
                </c:pt>
                <c:pt idx="14831">
                  <c:v>45215.557000034722</c:v>
                </c:pt>
                <c:pt idx="14832">
                  <c:v>45215.625669062501</c:v>
                </c:pt>
                <c:pt idx="14833">
                  <c:v>45215.694338148147</c:v>
                </c:pt>
                <c:pt idx="14834">
                  <c:v>45215.763006979163</c:v>
                </c:pt>
                <c:pt idx="14835">
                  <c:v>45215.831676331021</c:v>
                </c:pt>
                <c:pt idx="14836">
                  <c:v>45215.90034605324</c:v>
                </c:pt>
                <c:pt idx="14837">
                  <c:v>45215.969015358794</c:v>
                </c:pt>
                <c:pt idx="14838">
                  <c:v>45216.037684594907</c:v>
                </c:pt>
                <c:pt idx="14839">
                  <c:v>45216.106353425923</c:v>
                </c:pt>
                <c:pt idx="14840">
                  <c:v>45216.175022488424</c:v>
                </c:pt>
                <c:pt idx="14841">
                  <c:v>45216.24369210648</c:v>
                </c:pt>
                <c:pt idx="14842">
                  <c:v>45216.312362037039</c:v>
                </c:pt>
                <c:pt idx="14843">
                  <c:v>45216.381032187499</c:v>
                </c:pt>
                <c:pt idx="14844">
                  <c:v>45216.449701736114</c:v>
                </c:pt>
                <c:pt idx="14845">
                  <c:v>45216.518370868056</c:v>
                </c:pt>
                <c:pt idx="14846">
                  <c:v>45216.587039895836</c:v>
                </c:pt>
                <c:pt idx="14847">
                  <c:v>45216.65570891204</c:v>
                </c:pt>
                <c:pt idx="14848">
                  <c:v>45216.724377928243</c:v>
                </c:pt>
                <c:pt idx="14849">
                  <c:v>45216.793046643521</c:v>
                </c:pt>
                <c:pt idx="14850">
                  <c:v>45216.861716192128</c:v>
                </c:pt>
                <c:pt idx="14851">
                  <c:v>45216.930385624997</c:v>
                </c:pt>
                <c:pt idx="14852">
                  <c:v>45216.99905489583</c:v>
                </c:pt>
                <c:pt idx="14853">
                  <c:v>45217.067724016204</c:v>
                </c:pt>
                <c:pt idx="14854">
                  <c:v>45217.13639255787</c:v>
                </c:pt>
                <c:pt idx="14855">
                  <c:v>45217.205061655091</c:v>
                </c:pt>
                <c:pt idx="14856">
                  <c:v>45217.273731226851</c:v>
                </c:pt>
                <c:pt idx="14857">
                  <c:v>45217.342401331021</c:v>
                </c:pt>
                <c:pt idx="14858">
                  <c:v>45217.41107101852</c:v>
                </c:pt>
                <c:pt idx="14859">
                  <c:v>45217.47974023148</c:v>
                </c:pt>
                <c:pt idx="14860">
                  <c:v>45217.548409120369</c:v>
                </c:pt>
                <c:pt idx="14861">
                  <c:v>45217.617077916664</c:v>
                </c:pt>
                <c:pt idx="14862">
                  <c:v>45217.685746759256</c:v>
                </c:pt>
                <c:pt idx="14863">
                  <c:v>45217.754415405092</c:v>
                </c:pt>
                <c:pt idx="14864">
                  <c:v>45217.823084398151</c:v>
                </c:pt>
                <c:pt idx="14865">
                  <c:v>45217.891756006946</c:v>
                </c:pt>
                <c:pt idx="14866">
                  <c:v>45217.960428576385</c:v>
                </c:pt>
                <c:pt idx="14867">
                  <c:v>45218.029101030093</c:v>
                </c:pt>
                <c:pt idx="14868">
                  <c:v>45218.097773171299</c:v>
                </c:pt>
                <c:pt idx="14869">
                  <c:v>45218.166445347226</c:v>
                </c:pt>
                <c:pt idx="14870">
                  <c:v>45218.235118101853</c:v>
                </c:pt>
                <c:pt idx="14871">
                  <c:v>45218.303791134262</c:v>
                </c:pt>
                <c:pt idx="14872">
                  <c:v>45218.372464525462</c:v>
                </c:pt>
                <c:pt idx="14873">
                  <c:v>45218.441137314818</c:v>
                </c:pt>
                <c:pt idx="14874">
                  <c:v>45218.509809699077</c:v>
                </c:pt>
                <c:pt idx="14875">
                  <c:v>45218.578481956021</c:v>
                </c:pt>
                <c:pt idx="14876">
                  <c:v>45218.647154155093</c:v>
                </c:pt>
                <c:pt idx="14877">
                  <c:v>45218.715826400461</c:v>
                </c:pt>
                <c:pt idx="14878">
                  <c:v>45218.784498298613</c:v>
                </c:pt>
                <c:pt idx="14879">
                  <c:v>45218.853170983799</c:v>
                </c:pt>
                <c:pt idx="14880">
                  <c:v>45218.921843680553</c:v>
                </c:pt>
                <c:pt idx="14881">
                  <c:v>45218.99051614583</c:v>
                </c:pt>
                <c:pt idx="14882">
                  <c:v>45219.059188530089</c:v>
                </c:pt>
                <c:pt idx="14883">
                  <c:v>45219.127860289351</c:v>
                </c:pt>
                <c:pt idx="14884">
                  <c:v>45219.196532569447</c:v>
                </c:pt>
                <c:pt idx="14885">
                  <c:v>45219.265205358795</c:v>
                </c:pt>
                <c:pt idx="14886">
                  <c:v>45219.33387865741</c:v>
                </c:pt>
                <c:pt idx="14887">
                  <c:v>45219.402551689818</c:v>
                </c:pt>
                <c:pt idx="14888">
                  <c:v>45219.471224189816</c:v>
                </c:pt>
                <c:pt idx="14889">
                  <c:v>45219.539896331022</c:v>
                </c:pt>
                <c:pt idx="14890">
                  <c:v>45219.608568344906</c:v>
                </c:pt>
                <c:pt idx="14891">
                  <c:v>45219.67724041667</c:v>
                </c:pt>
                <c:pt idx="14892">
                  <c:v>45219.745912349536</c:v>
                </c:pt>
                <c:pt idx="14893">
                  <c:v>45219.8145844213</c:v>
                </c:pt>
                <c:pt idx="14894">
                  <c:v>45219.883257164351</c:v>
                </c:pt>
                <c:pt idx="14895">
                  <c:v>45219.95192954861</c:v>
                </c:pt>
                <c:pt idx="14896">
                  <c:v>45220.020601782409</c:v>
                </c:pt>
                <c:pt idx="14897">
                  <c:v>45220.089273773148</c:v>
                </c:pt>
                <c:pt idx="14898">
                  <c:v>45220.157945578707</c:v>
                </c:pt>
                <c:pt idx="14899">
                  <c:v>45220.226617974535</c:v>
                </c:pt>
                <c:pt idx="14900">
                  <c:v>45220.29529065972</c:v>
                </c:pt>
                <c:pt idx="14901">
                  <c:v>45220.363963807868</c:v>
                </c:pt>
                <c:pt idx="14902">
                  <c:v>45220.43263635417</c:v>
                </c:pt>
                <c:pt idx="14903">
                  <c:v>45220.50130851852</c:v>
                </c:pt>
                <c:pt idx="14904">
                  <c:v>45220.569980509259</c:v>
                </c:pt>
                <c:pt idx="14905">
                  <c:v>45220.63865241898</c:v>
                </c:pt>
                <c:pt idx="14906">
                  <c:v>45220.707324386574</c:v>
                </c:pt>
                <c:pt idx="14907">
                  <c:v>45220.775996041666</c:v>
                </c:pt>
                <c:pt idx="14908">
                  <c:v>45220.844668391204</c:v>
                </c:pt>
                <c:pt idx="14909">
                  <c:v>45220.913340868057</c:v>
                </c:pt>
                <c:pt idx="14910">
                  <c:v>45220.982013043984</c:v>
                </c:pt>
                <c:pt idx="14911">
                  <c:v>45221.050685162038</c:v>
                </c:pt>
                <c:pt idx="14912">
                  <c:v>45221.119356712959</c:v>
                </c:pt>
                <c:pt idx="14913">
                  <c:v>45221.188028703706</c:v>
                </c:pt>
                <c:pt idx="14914">
                  <c:v>45221.256701226848</c:v>
                </c:pt>
                <c:pt idx="14915">
                  <c:v>45221.325374178239</c:v>
                </c:pt>
                <c:pt idx="14916">
                  <c:v>45221.394047083333</c:v>
                </c:pt>
                <c:pt idx="14917">
                  <c:v>45221.462719386574</c:v>
                </c:pt>
                <c:pt idx="14918">
                  <c:v>45221.531391307872</c:v>
                </c:pt>
                <c:pt idx="14919">
                  <c:v>45221.600063113423</c:v>
                </c:pt>
                <c:pt idx="14920">
                  <c:v>45221.668734953702</c:v>
                </c:pt>
                <c:pt idx="14921">
                  <c:v>45221.737406712964</c:v>
                </c:pt>
                <c:pt idx="14922">
                  <c:v>45221.806078391201</c:v>
                </c:pt>
                <c:pt idx="14923">
                  <c:v>45221.874750868054</c:v>
                </c:pt>
                <c:pt idx="14924">
                  <c:v>45221.943423055556</c:v>
                </c:pt>
                <c:pt idx="14925">
                  <c:v>45222.012095081016</c:v>
                </c:pt>
                <c:pt idx="14926">
                  <c:v>45222.080766921295</c:v>
                </c:pt>
                <c:pt idx="14927">
                  <c:v>45222.14943834491</c:v>
                </c:pt>
                <c:pt idx="14928">
                  <c:v>45222.218110393522</c:v>
                </c:pt>
                <c:pt idx="14929">
                  <c:v>45222.286782766205</c:v>
                </c:pt>
                <c:pt idx="14930">
                  <c:v>45222.355455671299</c:v>
                </c:pt>
                <c:pt idx="14931">
                  <c:v>45222.42412802083</c:v>
                </c:pt>
                <c:pt idx="14932">
                  <c:v>45222.492799965279</c:v>
                </c:pt>
                <c:pt idx="14933">
                  <c:v>45222.561471678244</c:v>
                </c:pt>
                <c:pt idx="14934">
                  <c:v>45222.630143298615</c:v>
                </c:pt>
                <c:pt idx="14935">
                  <c:v>45222.698814976851</c:v>
                </c:pt>
                <c:pt idx="14936">
                  <c:v>45222.76748638889</c:v>
                </c:pt>
                <c:pt idx="14937">
                  <c:v>45222.836158391205</c:v>
                </c:pt>
                <c:pt idx="14938">
                  <c:v>45222.904830659725</c:v>
                </c:pt>
                <c:pt idx="14939">
                  <c:v>45222.97350255787</c:v>
                </c:pt>
                <c:pt idx="14940">
                  <c:v>45223.04217439815</c:v>
                </c:pt>
                <c:pt idx="14941">
                  <c:v>45223.110845763891</c:v>
                </c:pt>
                <c:pt idx="14942">
                  <c:v>45223.179517442128</c:v>
                </c:pt>
                <c:pt idx="14943">
                  <c:v>45223.248189675927</c:v>
                </c:pt>
                <c:pt idx="14944">
                  <c:v>45223.316862256943</c:v>
                </c:pt>
                <c:pt idx="14945">
                  <c:v>45223.38553496528</c:v>
                </c:pt>
                <c:pt idx="14946">
                  <c:v>45223.454207083334</c:v>
                </c:pt>
                <c:pt idx="14947">
                  <c:v>45223.522878773147</c:v>
                </c:pt>
                <c:pt idx="14948">
                  <c:v>45223.591550370373</c:v>
                </c:pt>
                <c:pt idx="14949">
                  <c:v>45223.660221967591</c:v>
                </c:pt>
                <c:pt idx="14950">
                  <c:v>45223.728893541665</c:v>
                </c:pt>
                <c:pt idx="14951">
                  <c:v>45223.797564872686</c:v>
                </c:pt>
                <c:pt idx="14952">
                  <c:v>45223.866237037037</c:v>
                </c:pt>
                <c:pt idx="14953">
                  <c:v>45223.934909027776</c:v>
                </c:pt>
                <c:pt idx="14954">
                  <c:v>45224.003580856479</c:v>
                </c:pt>
                <c:pt idx="14955">
                  <c:v>45224.072252534723</c:v>
                </c:pt>
                <c:pt idx="14956">
                  <c:v>45224.140923645835</c:v>
                </c:pt>
                <c:pt idx="14957">
                  <c:v>45224.2095953588</c:v>
                </c:pt>
                <c:pt idx="14958">
                  <c:v>45224.278267488429</c:v>
                </c:pt>
                <c:pt idx="14959">
                  <c:v>45224.346940162039</c:v>
                </c:pt>
                <c:pt idx="14960">
                  <c:v>45224.41561236111</c:v>
                </c:pt>
                <c:pt idx="14961">
                  <c:v>45224.484284108796</c:v>
                </c:pt>
                <c:pt idx="14962">
                  <c:v>45224.552955567131</c:v>
                </c:pt>
                <c:pt idx="14963">
                  <c:v>45224.621626932872</c:v>
                </c:pt>
                <c:pt idx="14964">
                  <c:v>45224.69029835648</c:v>
                </c:pt>
                <c:pt idx="14965">
                  <c:v>45224.758969548609</c:v>
                </c:pt>
                <c:pt idx="14966">
                  <c:v>45224.827641180556</c:v>
                </c:pt>
                <c:pt idx="14967">
                  <c:v>45224.896313263889</c:v>
                </c:pt>
                <c:pt idx="14968">
                  <c:v>45224.964984930557</c:v>
                </c:pt>
                <c:pt idx="14969">
                  <c:v>45225.033656493055</c:v>
                </c:pt>
                <c:pt idx="14970">
                  <c:v>45225.102327708337</c:v>
                </c:pt>
                <c:pt idx="14971">
                  <c:v>45225.170999050926</c:v>
                </c:pt>
                <c:pt idx="14972">
                  <c:v>45225.239670972223</c:v>
                </c:pt>
                <c:pt idx="14973">
                  <c:v>45225.308343182871</c:v>
                </c:pt>
                <c:pt idx="14974">
                  <c:v>45225.3770156713</c:v>
                </c:pt>
                <c:pt idx="14975">
                  <c:v>45225.445687569445</c:v>
                </c:pt>
                <c:pt idx="14976">
                  <c:v>45225.514359050925</c:v>
                </c:pt>
                <c:pt idx="14977">
                  <c:v>45225.583030428243</c:v>
                </c:pt>
                <c:pt idx="14978">
                  <c:v>45225.651701759256</c:v>
                </c:pt>
                <c:pt idx="14979">
                  <c:v>45225.720373124997</c:v>
                </c:pt>
                <c:pt idx="14980">
                  <c:v>45225.789044155092</c:v>
                </c:pt>
                <c:pt idx="14981">
                  <c:v>45225.857716006947</c:v>
                </c:pt>
                <c:pt idx="14982">
                  <c:v>45225.926387789354</c:v>
                </c:pt>
                <c:pt idx="14983">
                  <c:v>45225.995059386572</c:v>
                </c:pt>
                <c:pt idx="14984">
                  <c:v>45226.063730879629</c:v>
                </c:pt>
                <c:pt idx="14985">
                  <c:v>45226.132401736111</c:v>
                </c:pt>
                <c:pt idx="14986">
                  <c:v>45226.201073159726</c:v>
                </c:pt>
                <c:pt idx="14987">
                  <c:v>45226.269745069447</c:v>
                </c:pt>
                <c:pt idx="14988">
                  <c:v>45226.338417500003</c:v>
                </c:pt>
                <c:pt idx="14989">
                  <c:v>45226.407089583336</c:v>
                </c:pt>
                <c:pt idx="14990">
                  <c:v>45226.47576115741</c:v>
                </c:pt>
                <c:pt idx="14991">
                  <c:v>45226.544432395836</c:v>
                </c:pt>
                <c:pt idx="14992">
                  <c:v>45226.613103530093</c:v>
                </c:pt>
                <c:pt idx="14993">
                  <c:v>45226.681774710647</c:v>
                </c:pt>
                <c:pt idx="14994">
                  <c:v>45226.750445717589</c:v>
                </c:pt>
                <c:pt idx="14995">
                  <c:v>45226.819116979168</c:v>
                </c:pt>
                <c:pt idx="14996">
                  <c:v>45226.887788842592</c:v>
                </c:pt>
                <c:pt idx="14997">
                  <c:v>45226.956460312504</c:v>
                </c:pt>
                <c:pt idx="14998">
                  <c:v>45227.025131643517</c:v>
                </c:pt>
                <c:pt idx="14999">
                  <c:v>45227.093802708332</c:v>
                </c:pt>
                <c:pt idx="15000">
                  <c:v>45227.162473692129</c:v>
                </c:pt>
                <c:pt idx="15001">
                  <c:v>45227.231145266203</c:v>
                </c:pt>
                <c:pt idx="15002">
                  <c:v>45227.299817118059</c:v>
                </c:pt>
                <c:pt idx="15003">
                  <c:v>45227.368489375003</c:v>
                </c:pt>
                <c:pt idx="15004">
                  <c:v>45227.43716105324</c:v>
                </c:pt>
                <c:pt idx="15005">
                  <c:v>45227.505832314811</c:v>
                </c:pt>
                <c:pt idx="15006">
                  <c:v>45227.5745034375</c:v>
                </c:pt>
                <c:pt idx="15007">
                  <c:v>45227.64317447917</c:v>
                </c:pt>
                <c:pt idx="15008">
                  <c:v>45227.711845590275</c:v>
                </c:pt>
                <c:pt idx="15009">
                  <c:v>45227.780516365739</c:v>
                </c:pt>
                <c:pt idx="15010">
                  <c:v>45227.849187870372</c:v>
                </c:pt>
                <c:pt idx="15011">
                  <c:v>45227.917859456022</c:v>
                </c:pt>
                <c:pt idx="15012">
                  <c:v>45227.986530775466</c:v>
                </c:pt>
                <c:pt idx="15013">
                  <c:v>45228.055202025462</c:v>
                </c:pt>
                <c:pt idx="15014">
                  <c:v>45228.123872673612</c:v>
                </c:pt>
                <c:pt idx="15015">
                  <c:v>45228.192543807869</c:v>
                </c:pt>
                <c:pt idx="15016">
                  <c:v>45228.261215462961</c:v>
                </c:pt>
                <c:pt idx="15017">
                  <c:v>45228.32988759259</c:v>
                </c:pt>
                <c:pt idx="15018">
                  <c:v>45228.398559560184</c:v>
                </c:pt>
                <c:pt idx="15019">
                  <c:v>45228.467230960647</c:v>
                </c:pt>
                <c:pt idx="15020">
                  <c:v>45228.535901979165</c:v>
                </c:pt>
                <c:pt idx="15021">
                  <c:v>45228.604572881944</c:v>
                </c:pt>
                <c:pt idx="15022">
                  <c:v>45228.67324384259</c:v>
                </c:pt>
                <c:pt idx="15023">
                  <c:v>45228.741914675928</c:v>
                </c:pt>
                <c:pt idx="15024">
                  <c:v>45228.810585555555</c:v>
                </c:pt>
                <c:pt idx="15025">
                  <c:v>45228.87925716435</c:v>
                </c:pt>
                <c:pt idx="15026">
                  <c:v>45228.947928437497</c:v>
                </c:pt>
                <c:pt idx="15027">
                  <c:v>45229.016599571762</c:v>
                </c:pt>
                <c:pt idx="15028">
                  <c:v>45229.085270474534</c:v>
                </c:pt>
                <c:pt idx="15029">
                  <c:v>45229.153941076387</c:v>
                </c:pt>
                <c:pt idx="15030">
                  <c:v>45229.222612303238</c:v>
                </c:pt>
                <c:pt idx="15031">
                  <c:v>45229.291283819446</c:v>
                </c:pt>
                <c:pt idx="15032">
                  <c:v>45229.359955844906</c:v>
                </c:pt>
                <c:pt idx="15033">
                  <c:v>45229.428627280089</c:v>
                </c:pt>
                <c:pt idx="15034">
                  <c:v>45229.497298321759</c:v>
                </c:pt>
                <c:pt idx="15035">
                  <c:v>45229.565969166666</c:v>
                </c:pt>
                <c:pt idx="15036">
                  <c:v>45229.634639930555</c:v>
                </c:pt>
                <c:pt idx="15037">
                  <c:v>45229.703310752317</c:v>
                </c:pt>
                <c:pt idx="15038">
                  <c:v>45229.771981273145</c:v>
                </c:pt>
                <c:pt idx="15039">
                  <c:v>45229.84065244213</c:v>
                </c:pt>
                <c:pt idx="15040">
                  <c:v>45229.909323819447</c:v>
                </c:pt>
                <c:pt idx="15041">
                  <c:v>45229.977994837966</c:v>
                </c:pt>
                <c:pt idx="15042">
                  <c:v>45230.046665810187</c:v>
                </c:pt>
                <c:pt idx="15043">
                  <c:v>45230.115336273149</c:v>
                </c:pt>
                <c:pt idx="15044">
                  <c:v>45230.18400710648</c:v>
                </c:pt>
                <c:pt idx="15045">
                  <c:v>45230.252678483797</c:v>
                </c:pt>
                <c:pt idx="15046">
                  <c:v>45230.321350243059</c:v>
                </c:pt>
                <c:pt idx="15047">
                  <c:v>45230.39002204861</c:v>
                </c:pt>
                <c:pt idx="15048">
                  <c:v>45230.458693263892</c:v>
                </c:pt>
                <c:pt idx="15049">
                  <c:v>45230.527364062502</c:v>
                </c:pt>
                <c:pt idx="15050">
                  <c:v>45230.596034745373</c:v>
                </c:pt>
                <c:pt idx="15051">
                  <c:v>45230.664705462965</c:v>
                </c:pt>
                <c:pt idx="15052">
                  <c:v>45230.73337613426</c:v>
                </c:pt>
                <c:pt idx="15053">
                  <c:v>45230.802046631943</c:v>
                </c:pt>
                <c:pt idx="15054">
                  <c:v>45230.870717939812</c:v>
                </c:pt>
                <c:pt idx="15055">
                  <c:v>45230.939389016203</c:v>
                </c:pt>
                <c:pt idx="15056">
                  <c:v>45231.008059953703</c:v>
                </c:pt>
                <c:pt idx="15057">
                  <c:v>45231.076730694447</c:v>
                </c:pt>
                <c:pt idx="15058">
                  <c:v>45231.145400949077</c:v>
                </c:pt>
                <c:pt idx="15059">
                  <c:v>45231.214071817129</c:v>
                </c:pt>
                <c:pt idx="15060">
                  <c:v>45231.282743055555</c:v>
                </c:pt>
                <c:pt idx="15061">
                  <c:v>45231.351414837962</c:v>
                </c:pt>
                <c:pt idx="15062">
                  <c:v>45231.420086087965</c:v>
                </c:pt>
                <c:pt idx="15063">
                  <c:v>45231.488756932871</c:v>
                </c:pt>
                <c:pt idx="15064">
                  <c:v>45231.557427500004</c:v>
                </c:pt>
                <c:pt idx="15065">
                  <c:v>45231.626097986111</c:v>
                </c:pt>
                <c:pt idx="15066">
                  <c:v>45231.694768518515</c:v>
                </c:pt>
                <c:pt idx="15067">
                  <c:v>45231.763438796297</c:v>
                </c:pt>
                <c:pt idx="15068">
                  <c:v>45231.832109618059</c:v>
                </c:pt>
                <c:pt idx="15069">
                  <c:v>45231.900780775461</c:v>
                </c:pt>
                <c:pt idx="15070">
                  <c:v>45231.969451539349</c:v>
                </c:pt>
                <c:pt idx="15071">
                  <c:v>45232.03812222222</c:v>
                </c:pt>
                <c:pt idx="15072">
                  <c:v>45232.106792500002</c:v>
                </c:pt>
                <c:pt idx="15073">
                  <c:v>45232.175463009262</c:v>
                </c:pt>
                <c:pt idx="15074">
                  <c:v>45232.244134074077</c:v>
                </c:pt>
                <c:pt idx="15075">
                  <c:v>45232.312805451387</c:v>
                </c:pt>
                <c:pt idx="15076">
                  <c:v>45232.381477037037</c:v>
                </c:pt>
                <c:pt idx="15077">
                  <c:v>45232.450148032411</c:v>
                </c:pt>
                <c:pt idx="15078">
                  <c:v>45232.518818611112</c:v>
                </c:pt>
                <c:pt idx="15079">
                  <c:v>45232.587489074074</c:v>
                </c:pt>
                <c:pt idx="15080">
                  <c:v>45232.656159525461</c:v>
                </c:pt>
                <c:pt idx="15081">
                  <c:v>45232.724829976854</c:v>
                </c:pt>
                <c:pt idx="15082">
                  <c:v>45232.793500138891</c:v>
                </c:pt>
                <c:pt idx="15083">
                  <c:v>45232.862171122688</c:v>
                </c:pt>
                <c:pt idx="15084">
                  <c:v>45232.930841990739</c:v>
                </c:pt>
                <c:pt idx="15085">
                  <c:v>45232.999512696762</c:v>
                </c:pt>
                <c:pt idx="15086">
                  <c:v>45233.068183252311</c:v>
                </c:pt>
                <c:pt idx="15087">
                  <c:v>45233.136853217591</c:v>
                </c:pt>
                <c:pt idx="15088">
                  <c:v>45233.205523750003</c:v>
                </c:pt>
                <c:pt idx="15089">
                  <c:v>45233.274194756945</c:v>
                </c:pt>
                <c:pt idx="15090">
                  <c:v>45233.342866284722</c:v>
                </c:pt>
                <c:pt idx="15091">
                  <c:v>45233.411537395834</c:v>
                </c:pt>
                <c:pt idx="15092">
                  <c:v>45233.480208043984</c:v>
                </c:pt>
                <c:pt idx="15093">
                  <c:v>45233.54887835648</c:v>
                </c:pt>
                <c:pt idx="15094">
                  <c:v>45233.617548576389</c:v>
                </c:pt>
                <c:pt idx="15095">
                  <c:v>45233.686218842595</c:v>
                </c:pt>
                <c:pt idx="15096">
                  <c:v>45233.754888912037</c:v>
                </c:pt>
                <c:pt idx="15097">
                  <c:v>45233.823559340279</c:v>
                </c:pt>
                <c:pt idx="15098">
                  <c:v>45233.892230289355</c:v>
                </c:pt>
                <c:pt idx="15099">
                  <c:v>45233.960900821759</c:v>
                </c:pt>
                <c:pt idx="15100">
                  <c:v>45234.029571238425</c:v>
                </c:pt>
                <c:pt idx="15101">
                  <c:v>45234.098241342595</c:v>
                </c:pt>
                <c:pt idx="15102">
                  <c:v>45234.166911469911</c:v>
                </c:pt>
                <c:pt idx="15103">
                  <c:v>45234.235582199071</c:v>
                </c:pt>
                <c:pt idx="15104">
                  <c:v>45234.304253182869</c:v>
                </c:pt>
                <c:pt idx="15105">
                  <c:v>45234.372924525465</c:v>
                </c:pt>
                <c:pt idx="15106">
                  <c:v>45234.441595277778</c:v>
                </c:pt>
                <c:pt idx="15107">
                  <c:v>45234.510265613426</c:v>
                </c:pt>
                <c:pt idx="15108">
                  <c:v>45234.578935833335</c:v>
                </c:pt>
                <c:pt idx="15109">
                  <c:v>45234.647605983795</c:v>
                </c:pt>
                <c:pt idx="15110">
                  <c:v>45234.716276192128</c:v>
                </c:pt>
                <c:pt idx="15111">
                  <c:v>45234.784946041669</c:v>
                </c:pt>
                <c:pt idx="15112">
                  <c:v>45234.853616689812</c:v>
                </c:pt>
                <c:pt idx="15113">
                  <c:v>45234.922287326386</c:v>
                </c:pt>
                <c:pt idx="15114">
                  <c:v>45234.990957754628</c:v>
                </c:pt>
                <c:pt idx="15115">
                  <c:v>45235.059628078707</c:v>
                </c:pt>
                <c:pt idx="15116">
                  <c:v>45235.128297800926</c:v>
                </c:pt>
                <c:pt idx="15117">
                  <c:v>45235.196968032411</c:v>
                </c:pt>
                <c:pt idx="15118">
                  <c:v>45235.265638773148</c:v>
                </c:pt>
                <c:pt idx="15119">
                  <c:v>45235.334310011574</c:v>
                </c:pt>
                <c:pt idx="15120">
                  <c:v>45235.402980995372</c:v>
                </c:pt>
                <c:pt idx="15121">
                  <c:v>45235.471651446758</c:v>
                </c:pt>
                <c:pt idx="15122">
                  <c:v>45235.540321527777</c:v>
                </c:pt>
                <c:pt idx="15123">
                  <c:v>45235.608991493056</c:v>
                </c:pt>
                <c:pt idx="15124">
                  <c:v>45235.677661504633</c:v>
                </c:pt>
                <c:pt idx="15125">
                  <c:v>45235.746331388887</c:v>
                </c:pt>
                <c:pt idx="15126">
                  <c:v>45235.815001400464</c:v>
                </c:pt>
                <c:pt idx="15127">
                  <c:v>45235.883672094904</c:v>
                </c:pt>
                <c:pt idx="15128">
                  <c:v>45235.952342418983</c:v>
                </c:pt>
                <c:pt idx="15129">
                  <c:v>45236.021012604164</c:v>
                </c:pt>
                <c:pt idx="15130">
                  <c:v>45236.089682534723</c:v>
                </c:pt>
                <c:pt idx="15131">
                  <c:v>45236.158352268518</c:v>
                </c:pt>
                <c:pt idx="15132">
                  <c:v>45236.227022615742</c:v>
                </c:pt>
                <c:pt idx="15133">
                  <c:v>45236.29569324074</c:v>
                </c:pt>
                <c:pt idx="15134">
                  <c:v>45236.364364328707</c:v>
                </c:pt>
                <c:pt idx="15135">
                  <c:v>45236.43303482639</c:v>
                </c:pt>
                <c:pt idx="15136">
                  <c:v>45236.501704930553</c:v>
                </c:pt>
                <c:pt idx="15137">
                  <c:v>45236.570374861112</c:v>
                </c:pt>
                <c:pt idx="15138">
                  <c:v>45236.639044710646</c:v>
                </c:pt>
                <c:pt idx="15139">
                  <c:v>45236.707714618053</c:v>
                </c:pt>
                <c:pt idx="15140">
                  <c:v>45236.776384201388</c:v>
                </c:pt>
                <c:pt idx="15141">
                  <c:v>45236.845054490739</c:v>
                </c:pt>
                <c:pt idx="15142">
                  <c:v>45236.913724907405</c:v>
                </c:pt>
                <c:pt idx="15143">
                  <c:v>45236.982395023151</c:v>
                </c:pt>
                <c:pt idx="15144">
                  <c:v>45237.051065081017</c:v>
                </c:pt>
                <c:pt idx="15145">
                  <c:v>45237.119734571759</c:v>
                </c:pt>
                <c:pt idx="15146">
                  <c:v>45237.188404490742</c:v>
                </c:pt>
                <c:pt idx="15147">
                  <c:v>45237.257074953704</c:v>
                </c:pt>
                <c:pt idx="15148">
                  <c:v>45237.325745844908</c:v>
                </c:pt>
                <c:pt idx="15149">
                  <c:v>45237.394416678238</c:v>
                </c:pt>
                <c:pt idx="15150">
                  <c:v>45237.4630869213</c:v>
                </c:pt>
                <c:pt idx="15151">
                  <c:v>45237.53175678241</c:v>
                </c:pt>
                <c:pt idx="15152">
                  <c:v>45237.600426516205</c:v>
                </c:pt>
                <c:pt idx="15153">
                  <c:v>45237.669096296297</c:v>
                </c:pt>
                <c:pt idx="15154">
                  <c:v>45237.737765983795</c:v>
                </c:pt>
                <c:pt idx="15155">
                  <c:v>45237.806435601851</c:v>
                </c:pt>
                <c:pt idx="15156">
                  <c:v>45237.875106006948</c:v>
                </c:pt>
                <c:pt idx="15157">
                  <c:v>45237.943776122687</c:v>
                </c:pt>
                <c:pt idx="15158">
                  <c:v>45238.01244608796</c:v>
                </c:pt>
                <c:pt idx="15159">
                  <c:v>45238.081115856483</c:v>
                </c:pt>
                <c:pt idx="15160">
                  <c:v>45238.14978521991</c:v>
                </c:pt>
                <c:pt idx="15161">
                  <c:v>45238.218455196758</c:v>
                </c:pt>
                <c:pt idx="15162">
                  <c:v>45238.287125509261</c:v>
                </c:pt>
                <c:pt idx="15163">
                  <c:v>45238.355796342592</c:v>
                </c:pt>
                <c:pt idx="15164">
                  <c:v>45238.424466620374</c:v>
                </c:pt>
                <c:pt idx="15165">
                  <c:v>45238.493136504629</c:v>
                </c:pt>
                <c:pt idx="15166">
                  <c:v>45238.56180614583</c:v>
                </c:pt>
                <c:pt idx="15167">
                  <c:v>45238.630475694445</c:v>
                </c:pt>
                <c:pt idx="15168">
                  <c:v>45238.699145312501</c:v>
                </c:pt>
                <c:pt idx="15169">
                  <c:v>45238.767814652776</c:v>
                </c:pt>
                <c:pt idx="15170">
                  <c:v>45238.836484571759</c:v>
                </c:pt>
                <c:pt idx="15171">
                  <c:v>45238.905154780092</c:v>
                </c:pt>
                <c:pt idx="15172">
                  <c:v>45238.973824606481</c:v>
                </c:pt>
                <c:pt idx="15173">
                  <c:v>45239.042494374997</c:v>
                </c:pt>
                <c:pt idx="15174">
                  <c:v>45239.111163680558</c:v>
                </c:pt>
                <c:pt idx="15175">
                  <c:v>45239.179833287038</c:v>
                </c:pt>
                <c:pt idx="15176">
                  <c:v>45239.248503449075</c:v>
                </c:pt>
                <c:pt idx="15177">
                  <c:v>45239.317173958334</c:v>
                </c:pt>
                <c:pt idx="15178">
                  <c:v>45239.385844594908</c:v>
                </c:pt>
                <c:pt idx="15179">
                  <c:v>45239.454514641206</c:v>
                </c:pt>
                <c:pt idx="15180">
                  <c:v>45239.523184259262</c:v>
                </c:pt>
                <c:pt idx="15181">
                  <c:v>45239.591853784725</c:v>
                </c:pt>
                <c:pt idx="15182">
                  <c:v>45239.660523310187</c:v>
                </c:pt>
                <c:pt idx="15183">
                  <c:v>45239.729192812498</c:v>
                </c:pt>
                <c:pt idx="15184">
                  <c:v>45239.797862071762</c:v>
                </c:pt>
                <c:pt idx="15185">
                  <c:v>45239.866532152781</c:v>
                </c:pt>
                <c:pt idx="15186">
                  <c:v>45239.935202071756</c:v>
                </c:pt>
                <c:pt idx="15187">
                  <c:v>45240.003871828703</c:v>
                </c:pt>
                <c:pt idx="15188">
                  <c:v>45240.072541435184</c:v>
                </c:pt>
                <c:pt idx="15189">
                  <c:v>45240.14121047454</c:v>
                </c:pt>
                <c:pt idx="15190">
                  <c:v>45240.209880115741</c:v>
                </c:pt>
                <c:pt idx="15191">
                  <c:v>45240.278550173614</c:v>
                </c:pt>
                <c:pt idx="15192">
                  <c:v>45240.34722077546</c:v>
                </c:pt>
                <c:pt idx="15193">
                  <c:v>45240.415890891207</c:v>
                </c:pt>
                <c:pt idx="15194">
                  <c:v>45240.484560567129</c:v>
                </c:pt>
                <c:pt idx="15195">
                  <c:v>45240.553229953701</c:v>
                </c:pt>
                <c:pt idx="15196">
                  <c:v>45240.621899247686</c:v>
                </c:pt>
                <c:pt idx="15197">
                  <c:v>45240.690568587961</c:v>
                </c:pt>
                <c:pt idx="15198">
                  <c:v>45240.759237696759</c:v>
                </c:pt>
                <c:pt idx="15199">
                  <c:v>45240.827907256942</c:v>
                </c:pt>
                <c:pt idx="15200">
                  <c:v>45240.896577268519</c:v>
                </c:pt>
                <c:pt idx="15201">
                  <c:v>45240.965246851854</c:v>
                </c:pt>
                <c:pt idx="15202">
                  <c:v>45241.033916342596</c:v>
                </c:pt>
                <c:pt idx="15203">
                  <c:v>45241.102585474539</c:v>
                </c:pt>
                <c:pt idx="15204">
                  <c:v>45241.171254745372</c:v>
                </c:pt>
                <c:pt idx="15205">
                  <c:v>45241.239924583337</c:v>
                </c:pt>
                <c:pt idx="15206">
                  <c:v>45241.308594722221</c:v>
                </c:pt>
                <c:pt idx="15207">
                  <c:v>45241.377265138886</c:v>
                </c:pt>
                <c:pt idx="15208">
                  <c:v>45241.445934953706</c:v>
                </c:pt>
                <c:pt idx="15209">
                  <c:v>45241.514604363423</c:v>
                </c:pt>
                <c:pt idx="15210">
                  <c:v>45241.583273657408</c:v>
                </c:pt>
                <c:pt idx="15211">
                  <c:v>45241.65194290509</c:v>
                </c:pt>
                <c:pt idx="15212">
                  <c:v>45241.720612187499</c:v>
                </c:pt>
                <c:pt idx="15213">
                  <c:v>45241.789281145837</c:v>
                </c:pt>
                <c:pt idx="15214">
                  <c:v>45241.857950902777</c:v>
                </c:pt>
                <c:pt idx="15215">
                  <c:v>45241.926620613427</c:v>
                </c:pt>
                <c:pt idx="15216">
                  <c:v>45241.99529013889</c:v>
                </c:pt>
                <c:pt idx="15217">
                  <c:v>45242.063959537038</c:v>
                </c:pt>
                <c:pt idx="15218">
                  <c:v>45242.132628321757</c:v>
                </c:pt>
                <c:pt idx="15219">
                  <c:v>45242.201297662039</c:v>
                </c:pt>
                <c:pt idx="15220">
                  <c:v>45242.269967488428</c:v>
                </c:pt>
                <c:pt idx="15221">
                  <c:v>45242.338637835652</c:v>
                </c:pt>
                <c:pt idx="15222">
                  <c:v>45242.407307835645</c:v>
                </c:pt>
                <c:pt idx="15223">
                  <c:v>45242.475977337963</c:v>
                </c:pt>
                <c:pt idx="15224">
                  <c:v>45242.544646493057</c:v>
                </c:pt>
                <c:pt idx="15225">
                  <c:v>45242.613315543982</c:v>
                </c:pt>
                <c:pt idx="15226">
                  <c:v>45242.681984641204</c:v>
                </c:pt>
                <c:pt idx="15227">
                  <c:v>45242.750653564814</c:v>
                </c:pt>
                <c:pt idx="15228">
                  <c:v>45242.819322743053</c:v>
                </c:pt>
                <c:pt idx="15229">
                  <c:v>45242.887992523145</c:v>
                </c:pt>
                <c:pt idx="15230">
                  <c:v>45242.956661909724</c:v>
                </c:pt>
                <c:pt idx="15231">
                  <c:v>45243.025331157405</c:v>
                </c:pt>
                <c:pt idx="15232">
                  <c:v>45243.094000138888</c:v>
                </c:pt>
                <c:pt idx="15233">
                  <c:v>45243.162669039353</c:v>
                </c:pt>
                <c:pt idx="15234">
                  <c:v>45243.231338541664</c:v>
                </c:pt>
                <c:pt idx="15235">
                  <c:v>45243.300008298611</c:v>
                </c:pt>
                <c:pt idx="15236">
                  <c:v>45243.368678472223</c:v>
                </c:pt>
                <c:pt idx="15237">
                  <c:v>45243.437348067127</c:v>
                </c:pt>
                <c:pt idx="15238">
                  <c:v>45243.506017245367</c:v>
                </c:pt>
                <c:pt idx="15239">
                  <c:v>45243.574686296299</c:v>
                </c:pt>
                <c:pt idx="15240">
                  <c:v>45243.64335525463</c:v>
                </c:pt>
                <c:pt idx="15241">
                  <c:v>45243.712024270833</c:v>
                </c:pt>
                <c:pt idx="15242">
                  <c:v>45243.780692962966</c:v>
                </c:pt>
                <c:pt idx="15243">
                  <c:v>45243.849362384259</c:v>
                </c:pt>
                <c:pt idx="15244">
                  <c:v>45243.918031886577</c:v>
                </c:pt>
                <c:pt idx="15245">
                  <c:v>45243.986701122682</c:v>
                </c:pt>
                <c:pt idx="15246">
                  <c:v>45244.055370289352</c:v>
                </c:pt>
                <c:pt idx="15247">
                  <c:v>45244.124038865739</c:v>
                </c:pt>
                <c:pt idx="15248">
                  <c:v>45244.192707905095</c:v>
                </c:pt>
                <c:pt idx="15249">
                  <c:v>45244.261377488423</c:v>
                </c:pt>
                <c:pt idx="15250">
                  <c:v>45244.330047523152</c:v>
                </c:pt>
                <c:pt idx="15251">
                  <c:v>45244.398717407406</c:v>
                </c:pt>
                <c:pt idx="15252">
                  <c:v>45244.467386736113</c:v>
                </c:pt>
                <c:pt idx="15253">
                  <c:v>45244.536055671299</c:v>
                </c:pt>
                <c:pt idx="15254">
                  <c:v>45244.604724490739</c:v>
                </c:pt>
                <c:pt idx="15255">
                  <c:v>45244.673393368059</c:v>
                </c:pt>
                <c:pt idx="15256">
                  <c:v>45244.742062118057</c:v>
                </c:pt>
                <c:pt idx="15257">
                  <c:v>45244.810730914352</c:v>
                </c:pt>
                <c:pt idx="15258">
                  <c:v>45244.879401527774</c:v>
                </c:pt>
                <c:pt idx="15259">
                  <c:v>45244.948074305554</c:v>
                </c:pt>
                <c:pt idx="15260">
                  <c:v>45245.016746932874</c:v>
                </c:pt>
                <c:pt idx="15261">
                  <c:v>45245.085419340277</c:v>
                </c:pt>
                <c:pt idx="15262">
                  <c:v>45245.154091446762</c:v>
                </c:pt>
                <c:pt idx="15263">
                  <c:v>45245.222764155093</c:v>
                </c:pt>
                <c:pt idx="15264">
                  <c:v>45245.291437175925</c:v>
                </c:pt>
                <c:pt idx="15265">
                  <c:v>45245.360110694448</c:v>
                </c:pt>
                <c:pt idx="15266">
                  <c:v>45245.428783634263</c:v>
                </c:pt>
                <c:pt idx="15267">
                  <c:v>45245.497456180557</c:v>
                </c:pt>
                <c:pt idx="15268">
                  <c:v>45245.566128530096</c:v>
                </c:pt>
                <c:pt idx="15269">
                  <c:v>45245.634800775464</c:v>
                </c:pt>
                <c:pt idx="15270">
                  <c:v>45245.70347310185</c:v>
                </c:pt>
                <c:pt idx="15271">
                  <c:v>45245.772145115741</c:v>
                </c:pt>
                <c:pt idx="15272">
                  <c:v>45245.840817789351</c:v>
                </c:pt>
                <c:pt idx="15273">
                  <c:v>45245.909490659724</c:v>
                </c:pt>
                <c:pt idx="15274">
                  <c:v>45245.978163194442</c:v>
                </c:pt>
                <c:pt idx="15275">
                  <c:v>45246.046835659719</c:v>
                </c:pt>
                <c:pt idx="15276">
                  <c:v>45246.115507627313</c:v>
                </c:pt>
                <c:pt idx="15277">
                  <c:v>45246.184179953707</c:v>
                </c:pt>
                <c:pt idx="15278">
                  <c:v>45246.252852835649</c:v>
                </c:pt>
                <c:pt idx="15279">
                  <c:v>45246.321526099535</c:v>
                </c:pt>
                <c:pt idx="15280">
                  <c:v>45246.390199398149</c:v>
                </c:pt>
                <c:pt idx="15281">
                  <c:v>45246.458872118055</c:v>
                </c:pt>
                <c:pt idx="15282">
                  <c:v>45246.527544421297</c:v>
                </c:pt>
                <c:pt idx="15283">
                  <c:v>45246.596216620368</c:v>
                </c:pt>
                <c:pt idx="15284">
                  <c:v>45246.664888831016</c:v>
                </c:pt>
                <c:pt idx="15285">
                  <c:v>45246.733560995373</c:v>
                </c:pt>
                <c:pt idx="15286">
                  <c:v>45246.802232997688</c:v>
                </c:pt>
                <c:pt idx="15287">
                  <c:v>45246.870905810189</c:v>
                </c:pt>
                <c:pt idx="15288">
                  <c:v>45246.93957840278</c:v>
                </c:pt>
                <c:pt idx="15289">
                  <c:v>45247.008250833336</c:v>
                </c:pt>
                <c:pt idx="15290">
                  <c:v>45247.076923078705</c:v>
                </c:pt>
                <c:pt idx="15291">
                  <c:v>45247.145594849535</c:v>
                </c:pt>
                <c:pt idx="15292">
                  <c:v>45247.214267210649</c:v>
                </c:pt>
                <c:pt idx="15293">
                  <c:v>45247.282939965276</c:v>
                </c:pt>
                <c:pt idx="15294">
                  <c:v>45247.351613252315</c:v>
                </c:pt>
                <c:pt idx="15295">
                  <c:v>45247.420286006942</c:v>
                </c:pt>
                <c:pt idx="15296">
                  <c:v>45247.48895835648</c:v>
                </c:pt>
                <c:pt idx="15297">
                  <c:v>45247.557630428244</c:v>
                </c:pt>
                <c:pt idx="15298">
                  <c:v>45247.626302418983</c:v>
                </c:pt>
                <c:pt idx="15299">
                  <c:v>45247.694974456019</c:v>
                </c:pt>
                <c:pt idx="15300">
                  <c:v>45247.763646250001</c:v>
                </c:pt>
                <c:pt idx="15301">
                  <c:v>45247.832318564811</c:v>
                </c:pt>
                <c:pt idx="15302">
                  <c:v>45247.900991238428</c:v>
                </c:pt>
                <c:pt idx="15303">
                  <c:v>45247.969663506941</c:v>
                </c:pt>
                <c:pt idx="15304">
                  <c:v>45248.038335694444</c:v>
                </c:pt>
                <c:pt idx="15305">
                  <c:v>45248.107007488426</c:v>
                </c:pt>
                <c:pt idx="15306">
                  <c:v>45248.175679490741</c:v>
                </c:pt>
                <c:pt idx="15307">
                  <c:v>45248.244352060188</c:v>
                </c:pt>
                <c:pt idx="15308">
                  <c:v>45248.313024953706</c:v>
                </c:pt>
                <c:pt idx="15309">
                  <c:v>45248.381698055557</c:v>
                </c:pt>
                <c:pt idx="15310">
                  <c:v>45248.450370555554</c:v>
                </c:pt>
                <c:pt idx="15311">
                  <c:v>45248.519042638887</c:v>
                </c:pt>
                <c:pt idx="15312">
                  <c:v>45248.587714618057</c:v>
                </c:pt>
                <c:pt idx="15313">
                  <c:v>45248.656386574075</c:v>
                </c:pt>
                <c:pt idx="15314">
                  <c:v>45248.72505854167</c:v>
                </c:pt>
                <c:pt idx="15315">
                  <c:v>45248.79373020833</c:v>
                </c:pt>
                <c:pt idx="15316">
                  <c:v>45248.862402696759</c:v>
                </c:pt>
                <c:pt idx="15317">
                  <c:v>45248.931075081018</c:v>
                </c:pt>
                <c:pt idx="15318">
                  <c:v>45248.999747291666</c:v>
                </c:pt>
                <c:pt idx="15319">
                  <c:v>45249.068419363422</c:v>
                </c:pt>
                <c:pt idx="15320">
                  <c:v>45249.13709084491</c:v>
                </c:pt>
                <c:pt idx="15321">
                  <c:v>45249.205762893522</c:v>
                </c:pt>
                <c:pt idx="15322">
                  <c:v>45249.274435405096</c:v>
                </c:pt>
                <c:pt idx="15323">
                  <c:v>45249.343108449073</c:v>
                </c:pt>
                <c:pt idx="15324">
                  <c:v>45249.411781064817</c:v>
                </c:pt>
                <c:pt idx="15325">
                  <c:v>45249.480453229167</c:v>
                </c:pt>
                <c:pt idx="15326">
                  <c:v>45249.549125057871</c:v>
                </c:pt>
                <c:pt idx="15327">
                  <c:v>45249.61779679398</c:v>
                </c:pt>
                <c:pt idx="15328">
                  <c:v>45249.686468564818</c:v>
                </c:pt>
                <c:pt idx="15329">
                  <c:v>45249.755140150461</c:v>
                </c:pt>
                <c:pt idx="15330">
                  <c:v>45249.82381209491</c:v>
                </c:pt>
                <c:pt idx="15331">
                  <c:v>45249.892484548611</c:v>
                </c:pt>
                <c:pt idx="15332">
                  <c:v>45249.961156597223</c:v>
                </c:pt>
                <c:pt idx="15333">
                  <c:v>45250.029828530096</c:v>
                </c:pt>
                <c:pt idx="15334">
                  <c:v>45250.09850015046</c:v>
                </c:pt>
                <c:pt idx="15335">
                  <c:v>45250.167171805559</c:v>
                </c:pt>
                <c:pt idx="15336">
                  <c:v>45250.235844039351</c:v>
                </c:pt>
                <c:pt idx="15337">
                  <c:v>45250.304516539349</c:v>
                </c:pt>
                <c:pt idx="15338">
                  <c:v>45250.373189409722</c:v>
                </c:pt>
                <c:pt idx="15339">
                  <c:v>45250.441861666666</c:v>
                </c:pt>
                <c:pt idx="15340">
                  <c:v>45250.51053353009</c:v>
                </c:pt>
                <c:pt idx="15341">
                  <c:v>45250.579205266207</c:v>
                </c:pt>
                <c:pt idx="15342">
                  <c:v>45250.647876932868</c:v>
                </c:pt>
                <c:pt idx="15343">
                  <c:v>45250.716548645833</c:v>
                </c:pt>
                <c:pt idx="15344">
                  <c:v>45250.78522002315</c:v>
                </c:pt>
                <c:pt idx="15345">
                  <c:v>45250.853892187501</c:v>
                </c:pt>
                <c:pt idx="15346">
                  <c:v>45250.922564351851</c:v>
                </c:pt>
                <c:pt idx="15347">
                  <c:v>45250.991236284724</c:v>
                </c:pt>
                <c:pt idx="15348">
                  <c:v>45251.059908136573</c:v>
                </c:pt>
                <c:pt idx="15349">
                  <c:v>45251.128579374999</c:v>
                </c:pt>
                <c:pt idx="15350">
                  <c:v>45251.197251122685</c:v>
                </c:pt>
                <c:pt idx="15351">
                  <c:v>45251.265923391205</c:v>
                </c:pt>
                <c:pt idx="15352">
                  <c:v>45251.334596145833</c:v>
                </c:pt>
                <c:pt idx="15353">
                  <c:v>45251.403268657406</c:v>
                </c:pt>
                <c:pt idx="15354">
                  <c:v>45251.471940625001</c:v>
                </c:pt>
                <c:pt idx="15355">
                  <c:v>45251.540612233795</c:v>
                </c:pt>
                <c:pt idx="15356">
                  <c:v>45251.609283726852</c:v>
                </c:pt>
                <c:pt idx="15357">
                  <c:v>45251.677955266205</c:v>
                </c:pt>
                <c:pt idx="15358">
                  <c:v>45251.746626666667</c:v>
                </c:pt>
                <c:pt idx="15359">
                  <c:v>45251.81529820602</c:v>
                </c:pt>
                <c:pt idx="15360">
                  <c:v>45251.883970428244</c:v>
                </c:pt>
                <c:pt idx="15361">
                  <c:v>45251.952642280092</c:v>
                </c:pt>
                <c:pt idx="15362">
                  <c:v>45252.02131398148</c:v>
                </c:pt>
                <c:pt idx="15363">
                  <c:v>45252.089985439816</c:v>
                </c:pt>
                <c:pt idx="15364">
                  <c:v>45252.158656712963</c:v>
                </c:pt>
                <c:pt idx="15365">
                  <c:v>45252.227328587964</c:v>
                </c:pt>
                <c:pt idx="15366">
                  <c:v>45252.296000740738</c:v>
                </c:pt>
                <c:pt idx="15367">
                  <c:v>45252.364673356482</c:v>
                </c:pt>
                <c:pt idx="15368">
                  <c:v>45252.433345381942</c:v>
                </c:pt>
                <c:pt idx="15369">
                  <c:v>45252.502017013889</c:v>
                </c:pt>
                <c:pt idx="15370">
                  <c:v>45252.570688472224</c:v>
                </c:pt>
                <c:pt idx="15371">
                  <c:v>45252.639359849534</c:v>
                </c:pt>
                <c:pt idx="15372">
                  <c:v>45252.708031296293</c:v>
                </c:pt>
                <c:pt idx="15373">
                  <c:v>45252.776702418982</c:v>
                </c:pt>
                <c:pt idx="15374">
                  <c:v>45252.845374236109</c:v>
                </c:pt>
                <c:pt idx="15375">
                  <c:v>45252.914046180558</c:v>
                </c:pt>
                <c:pt idx="15376">
                  <c:v>45252.98271783565</c:v>
                </c:pt>
                <c:pt idx="15377">
                  <c:v>45253.051389432869</c:v>
                </c:pt>
                <c:pt idx="15378">
                  <c:v>45253.120060462963</c:v>
                </c:pt>
                <c:pt idx="15379">
                  <c:v>45253.188731921298</c:v>
                </c:pt>
                <c:pt idx="15380">
                  <c:v>45253.257403923613</c:v>
                </c:pt>
                <c:pt idx="15381">
                  <c:v>45253.326076342593</c:v>
                </c:pt>
                <c:pt idx="15382">
                  <c:v>45253.394748715276</c:v>
                </c:pt>
                <c:pt idx="15383">
                  <c:v>45253.463420509259</c:v>
                </c:pt>
                <c:pt idx="15384">
                  <c:v>45253.532091898145</c:v>
                </c:pt>
                <c:pt idx="15385">
                  <c:v>45253.600763182869</c:v>
                </c:pt>
                <c:pt idx="15386">
                  <c:v>45253.669434502313</c:v>
                </c:pt>
                <c:pt idx="15387">
                  <c:v>45253.738105729164</c:v>
                </c:pt>
                <c:pt idx="15388">
                  <c:v>45253.806776886573</c:v>
                </c:pt>
                <c:pt idx="15389">
                  <c:v>45253.875448842591</c:v>
                </c:pt>
                <c:pt idx="15390">
                  <c:v>45253.944120509259</c:v>
                </c:pt>
                <c:pt idx="15391">
                  <c:v>45254.01279202546</c:v>
                </c:pt>
                <c:pt idx="15392">
                  <c:v>45254.081463333336</c:v>
                </c:pt>
                <c:pt idx="15393">
                  <c:v>45254.150134247684</c:v>
                </c:pt>
                <c:pt idx="15394">
                  <c:v>45254.218805775461</c:v>
                </c:pt>
                <c:pt idx="15395">
                  <c:v>45254.287477638885</c:v>
                </c:pt>
                <c:pt idx="15396">
                  <c:v>45254.356150023152</c:v>
                </c:pt>
                <c:pt idx="15397">
                  <c:v>45254.424821851855</c:v>
                </c:pt>
                <c:pt idx="15398">
                  <c:v>45254.493493287038</c:v>
                </c:pt>
                <c:pt idx="15399">
                  <c:v>45254.562164479168</c:v>
                </c:pt>
                <c:pt idx="15400">
                  <c:v>45254.63083559028</c:v>
                </c:pt>
                <c:pt idx="15401">
                  <c:v>45254.699506759258</c:v>
                </c:pt>
                <c:pt idx="15402">
                  <c:v>45254.768177650461</c:v>
                </c:pt>
                <c:pt idx="15403">
                  <c:v>45254.836849143518</c:v>
                </c:pt>
                <c:pt idx="15404">
                  <c:v>45254.905520902779</c:v>
                </c:pt>
                <c:pt idx="15405">
                  <c:v>45254.974192291666</c:v>
                </c:pt>
                <c:pt idx="15406">
                  <c:v>45255.04286361111</c:v>
                </c:pt>
                <c:pt idx="15407">
                  <c:v>45255.111534479169</c:v>
                </c:pt>
                <c:pt idx="15408">
                  <c:v>45255.180205648147</c:v>
                </c:pt>
                <c:pt idx="15409">
                  <c:v>45255.248877372687</c:v>
                </c:pt>
                <c:pt idx="15410">
                  <c:v>45255.317549444444</c:v>
                </c:pt>
                <c:pt idx="15411">
                  <c:v>45255.386221655092</c:v>
                </c:pt>
                <c:pt idx="15412">
                  <c:v>45255.454893263886</c:v>
                </c:pt>
                <c:pt idx="15413">
                  <c:v>45255.523564456016</c:v>
                </c:pt>
                <c:pt idx="15414">
                  <c:v>45255.592235543983</c:v>
                </c:pt>
                <c:pt idx="15415">
                  <c:v>45255.660906643519</c:v>
                </c:pt>
                <c:pt idx="15416">
                  <c:v>45255.729577708335</c:v>
                </c:pt>
                <c:pt idx="15417">
                  <c:v>45255.798248541665</c:v>
                </c:pt>
                <c:pt idx="15418">
                  <c:v>45255.866920196757</c:v>
                </c:pt>
                <c:pt idx="15419">
                  <c:v>45255.935591689813</c:v>
                </c:pt>
                <c:pt idx="15420">
                  <c:v>45256.004263020834</c:v>
                </c:pt>
                <c:pt idx="15421">
                  <c:v>45256.072934189811</c:v>
                </c:pt>
                <c:pt idx="15422">
                  <c:v>45256.141604814817</c:v>
                </c:pt>
                <c:pt idx="15423">
                  <c:v>45256.210276030091</c:v>
                </c:pt>
                <c:pt idx="15424">
                  <c:v>45256.278947662038</c:v>
                </c:pt>
                <c:pt idx="15425">
                  <c:v>45256.347619849534</c:v>
                </c:pt>
                <c:pt idx="15426">
                  <c:v>45256.416291539354</c:v>
                </c:pt>
                <c:pt idx="15427">
                  <c:v>45256.484962800925</c:v>
                </c:pt>
                <c:pt idx="15428">
                  <c:v>45256.553633773146</c:v>
                </c:pt>
                <c:pt idx="15429">
                  <c:v>45256.622304641205</c:v>
                </c:pt>
                <c:pt idx="15430">
                  <c:v>45256.690975555553</c:v>
                </c:pt>
                <c:pt idx="15431">
                  <c:v>45256.759646261577</c:v>
                </c:pt>
                <c:pt idx="15432">
                  <c:v>45256.828317407409</c:v>
                </c:pt>
                <c:pt idx="15433">
                  <c:v>45256.896988993052</c:v>
                </c:pt>
                <c:pt idx="15434">
                  <c:v>45256.965660173613</c:v>
                </c:pt>
                <c:pt idx="15435">
                  <c:v>45257.034331249997</c:v>
                </c:pt>
                <c:pt idx="15436">
                  <c:v>45257.103001979165</c:v>
                </c:pt>
                <c:pt idx="15437">
                  <c:v>45257.171672835648</c:v>
                </c:pt>
                <c:pt idx="15438">
                  <c:v>45257.240344270831</c:v>
                </c:pt>
                <c:pt idx="15439">
                  <c:v>45257.309015983796</c:v>
                </c:pt>
                <c:pt idx="15440">
                  <c:v>45257.377687997687</c:v>
                </c:pt>
                <c:pt idx="15441">
                  <c:v>45257.446359409725</c:v>
                </c:pt>
                <c:pt idx="15442">
                  <c:v>45257.515030416667</c:v>
                </c:pt>
                <c:pt idx="15443">
                  <c:v>45257.583701307871</c:v>
                </c:pt>
                <c:pt idx="15444">
                  <c:v>45257.652372152777</c:v>
                </c:pt>
                <c:pt idx="15445">
                  <c:v>45257.721043032405</c:v>
                </c:pt>
                <c:pt idx="15446">
                  <c:v>45257.789713576392</c:v>
                </c:pt>
                <c:pt idx="15447">
                  <c:v>45257.858384942127</c:v>
                </c:pt>
                <c:pt idx="15448">
                  <c:v>45257.927056250002</c:v>
                </c:pt>
                <c:pt idx="15449">
                  <c:v>45257.995727372683</c:v>
                </c:pt>
                <c:pt idx="15450">
                  <c:v>45258.064398368057</c:v>
                </c:pt>
                <c:pt idx="15451">
                  <c:v>45258.133068761577</c:v>
                </c:pt>
                <c:pt idx="15452">
                  <c:v>45258.20173969907</c:v>
                </c:pt>
                <c:pt idx="15453">
                  <c:v>45258.270411122685</c:v>
                </c:pt>
                <c:pt idx="15454">
                  <c:v>45258.339083078703</c:v>
                </c:pt>
                <c:pt idx="15455">
                  <c:v>45258.407754687498</c:v>
                </c:pt>
                <c:pt idx="15456">
                  <c:v>45258.476425787034</c:v>
                </c:pt>
                <c:pt idx="15457">
                  <c:v>45258.545096550923</c:v>
                </c:pt>
                <c:pt idx="15458">
                  <c:v>45258.613767199073</c:v>
                </c:pt>
                <c:pt idx="15459">
                  <c:v>45258.682437905096</c:v>
                </c:pt>
                <c:pt idx="15460">
                  <c:v>45258.751108449076</c:v>
                </c:pt>
                <c:pt idx="15461">
                  <c:v>45258.819779224534</c:v>
                </c:pt>
                <c:pt idx="15462">
                  <c:v>45258.888450625003</c:v>
                </c:pt>
                <c:pt idx="15463">
                  <c:v>45258.957121620369</c:v>
                </c:pt>
                <c:pt idx="15464">
                  <c:v>45259.025792476852</c:v>
                </c:pt>
                <c:pt idx="15465">
                  <c:v>45259.094463078705</c:v>
                </c:pt>
                <c:pt idx="15466">
                  <c:v>45259.163133587965</c:v>
                </c:pt>
                <c:pt idx="15467">
                  <c:v>45259.231804699077</c:v>
                </c:pt>
                <c:pt idx="15468">
                  <c:v>45259.300476076387</c:v>
                </c:pt>
                <c:pt idx="15469">
                  <c:v>45259.369147870369</c:v>
                </c:pt>
                <c:pt idx="15470">
                  <c:v>45259.437819074075</c:v>
                </c:pt>
                <c:pt idx="15471">
                  <c:v>45259.506489872685</c:v>
                </c:pt>
                <c:pt idx="15472">
                  <c:v>45259.575160532404</c:v>
                </c:pt>
                <c:pt idx="15473">
                  <c:v>45259.643831099536</c:v>
                </c:pt>
                <c:pt idx="15474">
                  <c:v>45259.712501747686</c:v>
                </c:pt>
                <c:pt idx="15475">
                  <c:v>45259.781172048613</c:v>
                </c:pt>
                <c:pt idx="15476">
                  <c:v>45259.849843101852</c:v>
                </c:pt>
                <c:pt idx="15477">
                  <c:v>45259.918514212965</c:v>
                </c:pt>
                <c:pt idx="15478">
                  <c:v>45259.987185069447</c:v>
                </c:pt>
                <c:pt idx="15479">
                  <c:v>45260.055855856481</c:v>
                </c:pt>
                <c:pt idx="15480">
                  <c:v>45260.124526053238</c:v>
                </c:pt>
                <c:pt idx="15481">
                  <c:v>45260.19319672454</c:v>
                </c:pt>
                <c:pt idx="15482">
                  <c:v>45260.26186791667</c:v>
                </c:pt>
                <c:pt idx="15483">
                  <c:v>45260.33053958333</c:v>
                </c:pt>
                <c:pt idx="15484">
                  <c:v>45260.399211087963</c:v>
                </c:pt>
                <c:pt idx="15485">
                  <c:v>45260.467882037039</c:v>
                </c:pt>
                <c:pt idx="15486">
                  <c:v>45260.536552604164</c:v>
                </c:pt>
                <c:pt idx="15487">
                  <c:v>45260.605223043982</c:v>
                </c:pt>
                <c:pt idx="15488">
                  <c:v>45260.673893541665</c:v>
                </c:pt>
                <c:pt idx="15489">
                  <c:v>45260.742563935186</c:v>
                </c:pt>
                <c:pt idx="15490">
                  <c:v>45260.811234351851</c:v>
                </c:pt>
                <c:pt idx="15491">
                  <c:v>45260.879905497684</c:v>
                </c:pt>
                <c:pt idx="15492">
                  <c:v>45260.948576319446</c:v>
                </c:pt>
                <c:pt idx="15493">
                  <c:v>45261.017247002317</c:v>
                </c:pt>
                <c:pt idx="15494">
                  <c:v>45261.085917453704</c:v>
                </c:pt>
                <c:pt idx="15495">
                  <c:v>45261.15458761574</c:v>
                </c:pt>
                <c:pt idx="15496">
                  <c:v>45261.223258379629</c:v>
                </c:pt>
                <c:pt idx="15497">
                  <c:v>45261.29192945602</c:v>
                </c:pt>
                <c:pt idx="15498">
                  <c:v>45261.360601018518</c:v>
                </c:pt>
                <c:pt idx="15499">
                  <c:v>45261.429272013891</c:v>
                </c:pt>
                <c:pt idx="15500">
                  <c:v>45261.497942615744</c:v>
                </c:pt>
                <c:pt idx="15501">
                  <c:v>45261.566613009258</c:v>
                </c:pt>
                <c:pt idx="15502">
                  <c:v>45261.635283321761</c:v>
                </c:pt>
                <c:pt idx="15503">
                  <c:v>45261.703953703705</c:v>
                </c:pt>
                <c:pt idx="15504">
                  <c:v>45261.772623773148</c:v>
                </c:pt>
                <c:pt idx="15505">
                  <c:v>45261.841294502316</c:v>
                </c:pt>
                <c:pt idx="15506">
                  <c:v>45261.90996542824</c:v>
                </c:pt>
                <c:pt idx="15507">
                  <c:v>45261.978636018517</c:v>
                </c:pt>
                <c:pt idx="15508">
                  <c:v>45262.047306550929</c:v>
                </c:pt>
                <c:pt idx="15509">
                  <c:v>45262.115976562498</c:v>
                </c:pt>
                <c:pt idx="15510">
                  <c:v>45262.184646956019</c:v>
                </c:pt>
                <c:pt idx="15511">
                  <c:v>45262.253317893519</c:v>
                </c:pt>
                <c:pt idx="15512">
                  <c:v>45262.32198922454</c:v>
                </c:pt>
                <c:pt idx="15513">
                  <c:v>45262.390660590281</c:v>
                </c:pt>
                <c:pt idx="15514">
                  <c:v>45262.459331365739</c:v>
                </c:pt>
                <c:pt idx="15515">
                  <c:v>45262.528001736115</c:v>
                </c:pt>
                <c:pt idx="15516">
                  <c:v>45262.596671990737</c:v>
                </c:pt>
                <c:pt idx="15517">
                  <c:v>45262.665342268519</c:v>
                </c:pt>
                <c:pt idx="15518">
                  <c:v>45262.734012499997</c:v>
                </c:pt>
                <c:pt idx="15519">
                  <c:v>45262.802682569447</c:v>
                </c:pt>
                <c:pt idx="15520">
                  <c:v>45262.871353449074</c:v>
                </c:pt>
                <c:pt idx="15521">
                  <c:v>45262.940024097225</c:v>
                </c:pt>
                <c:pt idx="15522">
                  <c:v>45263.008694606484</c:v>
                </c:pt>
                <c:pt idx="15523">
                  <c:v>45263.077364930556</c:v>
                </c:pt>
                <c:pt idx="15524">
                  <c:v>45263.146034756945</c:v>
                </c:pt>
                <c:pt idx="15525">
                  <c:v>45263.214705196762</c:v>
                </c:pt>
                <c:pt idx="15526">
                  <c:v>45263.283376018517</c:v>
                </c:pt>
                <c:pt idx="15527">
                  <c:v>45263.352047372682</c:v>
                </c:pt>
                <c:pt idx="15528">
                  <c:v>45263.42071820602</c:v>
                </c:pt>
                <c:pt idx="15529">
                  <c:v>45263.489388622686</c:v>
                </c:pt>
                <c:pt idx="15530">
                  <c:v>45263.558058773146</c:v>
                </c:pt>
                <c:pt idx="15531">
                  <c:v>45263.626728842595</c:v>
                </c:pt>
                <c:pt idx="15532">
                  <c:v>45263.695398958334</c:v>
                </c:pt>
                <c:pt idx="15533">
                  <c:v>45263.76406883102</c:v>
                </c:pt>
                <c:pt idx="15534">
                  <c:v>45263.832739224534</c:v>
                </c:pt>
                <c:pt idx="15535">
                  <c:v>45263.901409965278</c:v>
                </c:pt>
                <c:pt idx="15536">
                  <c:v>45263.970080312502</c:v>
                </c:pt>
                <c:pt idx="15537">
                  <c:v>45264.038750590276</c:v>
                </c:pt>
                <c:pt idx="15538">
                  <c:v>45264.107420462962</c:v>
                </c:pt>
                <c:pt idx="15539">
                  <c:v>45264.176090555557</c:v>
                </c:pt>
                <c:pt idx="15540">
                  <c:v>45264.244761215276</c:v>
                </c:pt>
                <c:pt idx="15541">
                  <c:v>45264.313432187497</c:v>
                </c:pt>
                <c:pt idx="15542">
                  <c:v>45264.382103368058</c:v>
                </c:pt>
                <c:pt idx="15543">
                  <c:v>45264.450773958335</c:v>
                </c:pt>
                <c:pt idx="15544">
                  <c:v>45264.519444131947</c:v>
                </c:pt>
                <c:pt idx="15545">
                  <c:v>45264.58811420139</c:v>
                </c:pt>
                <c:pt idx="15546">
                  <c:v>45264.656784247687</c:v>
                </c:pt>
                <c:pt idx="15547">
                  <c:v>45264.725454305553</c:v>
                </c:pt>
                <c:pt idx="15548">
                  <c:v>45264.7941240625</c:v>
                </c:pt>
                <c:pt idx="15549">
                  <c:v>45264.862794641202</c:v>
                </c:pt>
                <c:pt idx="15550">
                  <c:v>45264.931465127316</c:v>
                </c:pt>
                <c:pt idx="15551">
                  <c:v>45265.000135428243</c:v>
                </c:pt>
                <c:pt idx="15552">
                  <c:v>45265.068805601855</c:v>
                </c:pt>
                <c:pt idx="15553">
                  <c:v>45265.137475173608</c:v>
                </c:pt>
                <c:pt idx="15554">
                  <c:v>45265.206145312499</c:v>
                </c:pt>
                <c:pt idx="15555">
                  <c:v>45265.274815925928</c:v>
                </c:pt>
                <c:pt idx="15556">
                  <c:v>45265.343487071761</c:v>
                </c:pt>
                <c:pt idx="15557">
                  <c:v>45265.412157800929</c:v>
                </c:pt>
                <c:pt idx="15558">
                  <c:v>45265.480828055559</c:v>
                </c:pt>
                <c:pt idx="15559">
                  <c:v>45265.549497997687</c:v>
                </c:pt>
                <c:pt idx="15560">
                  <c:v>45265.618167824075</c:v>
                </c:pt>
                <c:pt idx="15561">
                  <c:v>45265.68683770833</c:v>
                </c:pt>
                <c:pt idx="15562">
                  <c:v>45265.755507407404</c:v>
                </c:pt>
                <c:pt idx="15563">
                  <c:v>45265.824177442133</c:v>
                </c:pt>
                <c:pt idx="15564">
                  <c:v>45265.892848020834</c:v>
                </c:pt>
                <c:pt idx="15565">
                  <c:v>45265.961518171294</c:v>
                </c:pt>
                <c:pt idx="15566">
                  <c:v>45266.030188217592</c:v>
                </c:pt>
                <c:pt idx="15567">
                  <c:v>45266.098857951387</c:v>
                </c:pt>
                <c:pt idx="15568">
                  <c:v>45266.16752771991</c:v>
                </c:pt>
                <c:pt idx="15569">
                  <c:v>45266.236198067127</c:v>
                </c:pt>
                <c:pt idx="15570">
                  <c:v>45266.304868692132</c:v>
                </c:pt>
                <c:pt idx="15571">
                  <c:v>45266.373539664353</c:v>
                </c:pt>
                <c:pt idx="15572">
                  <c:v>45266.442210046298</c:v>
                </c:pt>
                <c:pt idx="15573">
                  <c:v>45266.510880023146</c:v>
                </c:pt>
                <c:pt idx="15574">
                  <c:v>45266.579549884256</c:v>
                </c:pt>
                <c:pt idx="15575">
                  <c:v>45266.648219675924</c:v>
                </c:pt>
                <c:pt idx="15576">
                  <c:v>45266.716889513889</c:v>
                </c:pt>
                <c:pt idx="15577">
                  <c:v>45266.785559016207</c:v>
                </c:pt>
                <c:pt idx="15578">
                  <c:v>45266.854229293982</c:v>
                </c:pt>
                <c:pt idx="15579">
                  <c:v>45266.922899583333</c:v>
                </c:pt>
                <c:pt idx="15580">
                  <c:v>45266.991569652775</c:v>
                </c:pt>
                <c:pt idx="15581">
                  <c:v>45267.060239629631</c:v>
                </c:pt>
                <c:pt idx="15582">
                  <c:v>45267.128909004627</c:v>
                </c:pt>
                <c:pt idx="15583">
                  <c:v>45267.197578877312</c:v>
                </c:pt>
                <c:pt idx="15584">
                  <c:v>45267.266249282409</c:v>
                </c:pt>
                <c:pt idx="15585">
                  <c:v>45267.334920173613</c:v>
                </c:pt>
                <c:pt idx="15586">
                  <c:v>45267.403590810187</c:v>
                </c:pt>
                <c:pt idx="15587">
                  <c:v>45267.472260925926</c:v>
                </c:pt>
                <c:pt idx="15588">
                  <c:v>45267.540930671297</c:v>
                </c:pt>
                <c:pt idx="15589">
                  <c:v>45267.609600289354</c:v>
                </c:pt>
                <c:pt idx="15590">
                  <c:v>45267.678269965276</c:v>
                </c:pt>
                <c:pt idx="15591">
                  <c:v>45267.746939513891</c:v>
                </c:pt>
                <c:pt idx="15592">
                  <c:v>45267.815609189813</c:v>
                </c:pt>
                <c:pt idx="15593">
                  <c:v>45267.884279548613</c:v>
                </c:pt>
                <c:pt idx="15594">
                  <c:v>45267.952949548613</c:v>
                </c:pt>
                <c:pt idx="15595">
                  <c:v>45268.021619398147</c:v>
                </c:pt>
                <c:pt idx="15596">
                  <c:v>45268.090289004627</c:v>
                </c:pt>
                <c:pt idx="15597">
                  <c:v>45268.158958414351</c:v>
                </c:pt>
                <c:pt idx="15598">
                  <c:v>45268.227628437497</c:v>
                </c:pt>
                <c:pt idx="15599">
                  <c:v>45268.296298738424</c:v>
                </c:pt>
                <c:pt idx="15600">
                  <c:v>45268.364969502312</c:v>
                </c:pt>
                <c:pt idx="15601">
                  <c:v>45268.433639675924</c:v>
                </c:pt>
                <c:pt idx="15602">
                  <c:v>45268.502309467593</c:v>
                </c:pt>
                <c:pt idx="15603">
                  <c:v>45268.570979085649</c:v>
                </c:pt>
                <c:pt idx="15604">
                  <c:v>45268.639648611112</c:v>
                </c:pt>
                <c:pt idx="15605">
                  <c:v>45268.708318206016</c:v>
                </c:pt>
                <c:pt idx="15606">
                  <c:v>45268.776987488425</c:v>
                </c:pt>
                <c:pt idx="15607">
                  <c:v>45268.845657453705</c:v>
                </c:pt>
                <c:pt idx="15608">
                  <c:v>45268.914327569444</c:v>
                </c:pt>
                <c:pt idx="15609">
                  <c:v>45268.982997372688</c:v>
                </c:pt>
                <c:pt idx="15610">
                  <c:v>45269.051667129628</c:v>
                </c:pt>
                <c:pt idx="15611">
                  <c:v>45269.120336319444</c:v>
                </c:pt>
                <c:pt idx="15612">
                  <c:v>45269.189005949076</c:v>
                </c:pt>
                <c:pt idx="15613">
                  <c:v>45269.257676111112</c:v>
                </c:pt>
                <c:pt idx="15614">
                  <c:v>45269.326346701389</c:v>
                </c:pt>
                <c:pt idx="15615">
                  <c:v>45269.395017233794</c:v>
                </c:pt>
                <c:pt idx="15616">
                  <c:v>45269.463687199073</c:v>
                </c:pt>
                <c:pt idx="15617">
                  <c:v>45269.532356759257</c:v>
                </c:pt>
                <c:pt idx="15618">
                  <c:v>45269.601026203702</c:v>
                </c:pt>
                <c:pt idx="15619">
                  <c:v>45269.669695682867</c:v>
                </c:pt>
                <c:pt idx="15620">
                  <c:v>45269.738365092591</c:v>
                </c:pt>
                <c:pt idx="15621">
                  <c:v>45269.807034421297</c:v>
                </c:pt>
                <c:pt idx="15622">
                  <c:v>45269.875704548613</c:v>
                </c:pt>
                <c:pt idx="15623">
                  <c:v>45269.944374386578</c:v>
                </c:pt>
                <c:pt idx="15624">
                  <c:v>45270.013044074076</c:v>
                </c:pt>
                <c:pt idx="15625">
                  <c:v>45270.081713564818</c:v>
                </c:pt>
                <c:pt idx="15626">
                  <c:v>45270.150382650463</c:v>
                </c:pt>
                <c:pt idx="15627">
                  <c:v>45270.219052349537</c:v>
                </c:pt>
                <c:pt idx="15628">
                  <c:v>45270.287722395835</c:v>
                </c:pt>
                <c:pt idx="15629">
                  <c:v>45270.35639296296</c:v>
                </c:pt>
                <c:pt idx="15630">
                  <c:v>45270.425062974537</c:v>
                </c:pt>
                <c:pt idx="15631">
                  <c:v>45270.493732581017</c:v>
                </c:pt>
                <c:pt idx="15632">
                  <c:v>45270.56240195602</c:v>
                </c:pt>
                <c:pt idx="15633">
                  <c:v>45270.631071249998</c:v>
                </c:pt>
                <c:pt idx="15634">
                  <c:v>45270.699740601849</c:v>
                </c:pt>
                <c:pt idx="15635">
                  <c:v>45270.768409687502</c:v>
                </c:pt>
                <c:pt idx="15636">
                  <c:v>45270.837079351855</c:v>
                </c:pt>
                <c:pt idx="15637">
                  <c:v>45270.905749305559</c:v>
                </c:pt>
                <c:pt idx="15638">
                  <c:v>45270.974418877318</c:v>
                </c:pt>
                <c:pt idx="15639">
                  <c:v>45271.043088391205</c:v>
                </c:pt>
                <c:pt idx="15640">
                  <c:v>45271.111757453706</c:v>
                </c:pt>
                <c:pt idx="15641">
                  <c:v>45271.180426805557</c:v>
                </c:pt>
                <c:pt idx="15642">
                  <c:v>45271.249096724539</c:v>
                </c:pt>
                <c:pt idx="15643">
                  <c:v>45271.317766990738</c:v>
                </c:pt>
                <c:pt idx="15644">
                  <c:v>45271.386437384259</c:v>
                </c:pt>
                <c:pt idx="15645">
                  <c:v>45271.455107187503</c:v>
                </c:pt>
                <c:pt idx="15646">
                  <c:v>45271.523776585651</c:v>
                </c:pt>
                <c:pt idx="15647">
                  <c:v>45271.592445868053</c:v>
                </c:pt>
                <c:pt idx="15648">
                  <c:v>45271.661115162038</c:v>
                </c:pt>
                <c:pt idx="15649">
                  <c:v>45271.729784421295</c:v>
                </c:pt>
                <c:pt idx="15650">
                  <c:v>45271.798453449075</c:v>
                </c:pt>
                <c:pt idx="15651">
                  <c:v>45271.867123310185</c:v>
                </c:pt>
                <c:pt idx="15652">
                  <c:v>45271.935792997683</c:v>
                </c:pt>
                <c:pt idx="15653">
                  <c:v>45272.004462534722</c:v>
                </c:pt>
                <c:pt idx="15654">
                  <c:v>45272.073131921294</c:v>
                </c:pt>
                <c:pt idx="15655">
                  <c:v>45272.141800740741</c:v>
                </c:pt>
                <c:pt idx="15656">
                  <c:v>45272.210470162034</c:v>
                </c:pt>
                <c:pt idx="15657">
                  <c:v>45272.279139999999</c:v>
                </c:pt>
                <c:pt idx="15658">
                  <c:v>45272.347810393519</c:v>
                </c:pt>
                <c:pt idx="15659">
                  <c:v>45272.416480300926</c:v>
                </c:pt>
                <c:pt idx="15660">
                  <c:v>45272.485149768516</c:v>
                </c:pt>
                <c:pt idx="15661">
                  <c:v>45272.553818946762</c:v>
                </c:pt>
                <c:pt idx="15662">
                  <c:v>45272.622488020832</c:v>
                </c:pt>
                <c:pt idx="15663">
                  <c:v>45272.691157152774</c:v>
                </c:pt>
                <c:pt idx="15664">
                  <c:v>45272.759826076392</c:v>
                </c:pt>
                <c:pt idx="15665">
                  <c:v>45272.828495428243</c:v>
                </c:pt>
                <c:pt idx="15666">
                  <c:v>45272.897165231479</c:v>
                </c:pt>
                <c:pt idx="15667">
                  <c:v>45272.965834629627</c:v>
                </c:pt>
                <c:pt idx="15668">
                  <c:v>45273.034503923613</c:v>
                </c:pt>
                <c:pt idx="15669">
                  <c:v>45273.103172870367</c:v>
                </c:pt>
                <c:pt idx="15670">
                  <c:v>45273.171843865741</c:v>
                </c:pt>
                <c:pt idx="15671">
                  <c:v>45273.240516724538</c:v>
                </c:pt>
                <c:pt idx="15672">
                  <c:v>45273.309189872685</c:v>
                </c:pt>
                <c:pt idx="15673">
                  <c:v>45273.377863310183</c:v>
                </c:pt>
                <c:pt idx="15674">
                  <c:v>45273.446536157404</c:v>
                </c:pt>
                <c:pt idx="15675">
                  <c:v>45273.51520858796</c:v>
                </c:pt>
                <c:pt idx="15676">
                  <c:v>45273.583880914353</c:v>
                </c:pt>
                <c:pt idx="15677">
                  <c:v>45273.652553182874</c:v>
                </c:pt>
                <c:pt idx="15678">
                  <c:v>45273.721225497684</c:v>
                </c:pt>
                <c:pt idx="15679">
                  <c:v>45273.789897476854</c:v>
                </c:pt>
                <c:pt idx="15680">
                  <c:v>45273.858570277778</c:v>
                </c:pt>
                <c:pt idx="15681">
                  <c:v>45273.927243020837</c:v>
                </c:pt>
                <c:pt idx="15682">
                  <c:v>45273.9959155787</c:v>
                </c:pt>
                <c:pt idx="15683">
                  <c:v>45274.064588020832</c:v>
                </c:pt>
                <c:pt idx="15684">
                  <c:v>45274.133259849536</c:v>
                </c:pt>
                <c:pt idx="15685">
                  <c:v>45274.201932222219</c:v>
                </c:pt>
                <c:pt idx="15686">
                  <c:v>45274.270605092592</c:v>
                </c:pt>
                <c:pt idx="15687">
                  <c:v>45274.3392784838</c:v>
                </c:pt>
                <c:pt idx="15688">
                  <c:v>45274.407951539353</c:v>
                </c:pt>
                <c:pt idx="15689">
                  <c:v>45274.476624097224</c:v>
                </c:pt>
                <c:pt idx="15690">
                  <c:v>45274.545296307871</c:v>
                </c:pt>
                <c:pt idx="15691">
                  <c:v>45274.61396840278</c:v>
                </c:pt>
                <c:pt idx="15692">
                  <c:v>45274.682640555555</c:v>
                </c:pt>
                <c:pt idx="15693">
                  <c:v>45274.751312534725</c:v>
                </c:pt>
                <c:pt idx="15694">
                  <c:v>45274.819984768517</c:v>
                </c:pt>
                <c:pt idx="15695">
                  <c:v>45274.88865760417</c:v>
                </c:pt>
                <c:pt idx="15696">
                  <c:v>45274.95733005787</c:v>
                </c:pt>
                <c:pt idx="15697">
                  <c:v>45275.026002372688</c:v>
                </c:pt>
                <c:pt idx="15698">
                  <c:v>45275.0946744213</c:v>
                </c:pt>
                <c:pt idx="15699">
                  <c:v>45275.163346388887</c:v>
                </c:pt>
                <c:pt idx="15700">
                  <c:v>45275.232018946757</c:v>
                </c:pt>
                <c:pt idx="15701">
                  <c:v>45275.30069178241</c:v>
                </c:pt>
                <c:pt idx="15702">
                  <c:v>45275.369365023151</c:v>
                </c:pt>
                <c:pt idx="15703">
                  <c:v>45275.438037685184</c:v>
                </c:pt>
                <c:pt idx="15704">
                  <c:v>45275.506709942129</c:v>
                </c:pt>
                <c:pt idx="15705">
                  <c:v>45275.575382060182</c:v>
                </c:pt>
                <c:pt idx="15706">
                  <c:v>45275.644054097225</c:v>
                </c:pt>
                <c:pt idx="15707">
                  <c:v>45275.712726203703</c:v>
                </c:pt>
                <c:pt idx="15708">
                  <c:v>45275.781397962965</c:v>
                </c:pt>
                <c:pt idx="15709">
                  <c:v>45275.850070474538</c:v>
                </c:pt>
                <c:pt idx="15710">
                  <c:v>45275.918743055554</c:v>
                </c:pt>
                <c:pt idx="15711">
                  <c:v>45275.987415381947</c:v>
                </c:pt>
                <c:pt idx="15712">
                  <c:v>45276.056087627316</c:v>
                </c:pt>
                <c:pt idx="15713">
                  <c:v>45276.124759293984</c:v>
                </c:pt>
                <c:pt idx="15714">
                  <c:v>45276.193431423613</c:v>
                </c:pt>
                <c:pt idx="15715">
                  <c:v>45276.262104097223</c:v>
                </c:pt>
                <c:pt idx="15716">
                  <c:v>45276.330777222225</c:v>
                </c:pt>
                <c:pt idx="15717">
                  <c:v>45276.399450208337</c:v>
                </c:pt>
                <c:pt idx="15718">
                  <c:v>45276.468122627317</c:v>
                </c:pt>
                <c:pt idx="15719">
                  <c:v>45276.536794664353</c:v>
                </c:pt>
                <c:pt idx="15720">
                  <c:v>45276.605466574074</c:v>
                </c:pt>
                <c:pt idx="15721">
                  <c:v>45276.674138541668</c:v>
                </c:pt>
                <c:pt idx="15722">
                  <c:v>45276.742810405092</c:v>
                </c:pt>
                <c:pt idx="15723">
                  <c:v>45276.811482291669</c:v>
                </c:pt>
                <c:pt idx="15724">
                  <c:v>45276.880154918981</c:v>
                </c:pt>
                <c:pt idx="15725">
                  <c:v>45276.948827222222</c:v>
                </c:pt>
                <c:pt idx="15726">
                  <c:v>45277.017499386573</c:v>
                </c:pt>
                <c:pt idx="15727">
                  <c:v>45277.086171319446</c:v>
                </c:pt>
                <c:pt idx="15728">
                  <c:v>45277.154842951386</c:v>
                </c:pt>
                <c:pt idx="15729">
                  <c:v>45277.223515196762</c:v>
                </c:pt>
                <c:pt idx="15730">
                  <c:v>45277.292187743056</c:v>
                </c:pt>
                <c:pt idx="15731">
                  <c:v>45277.36086079861</c:v>
                </c:pt>
                <c:pt idx="15732">
                  <c:v>45277.429533275463</c:v>
                </c:pt>
                <c:pt idx="15733">
                  <c:v>45277.498205358796</c:v>
                </c:pt>
                <c:pt idx="15734">
                  <c:v>45277.566877233796</c:v>
                </c:pt>
                <c:pt idx="15735">
                  <c:v>45277.635549027778</c:v>
                </c:pt>
                <c:pt idx="15736">
                  <c:v>45277.704220891203</c:v>
                </c:pt>
                <c:pt idx="15737">
                  <c:v>45277.7728924537</c:v>
                </c:pt>
                <c:pt idx="15738">
                  <c:v>45277.841564664355</c:v>
                </c:pt>
                <c:pt idx="15739">
                  <c:v>45277.910237083335</c:v>
                </c:pt>
                <c:pt idx="15740">
                  <c:v>45277.978909155092</c:v>
                </c:pt>
                <c:pt idx="15741">
                  <c:v>45278.047581168983</c:v>
                </c:pt>
                <c:pt idx="15742">
                  <c:v>45278.116252685184</c:v>
                </c:pt>
                <c:pt idx="15743">
                  <c:v>45278.18492457176</c:v>
                </c:pt>
                <c:pt idx="15744">
                  <c:v>45278.25359699074</c:v>
                </c:pt>
                <c:pt idx="15745">
                  <c:v>45278.322269814817</c:v>
                </c:pt>
                <c:pt idx="15746">
                  <c:v>45278.390942673614</c:v>
                </c:pt>
                <c:pt idx="15747">
                  <c:v>45278.459614942127</c:v>
                </c:pt>
                <c:pt idx="15748">
                  <c:v>45278.528286805558</c:v>
                </c:pt>
                <c:pt idx="15749">
                  <c:v>45278.596958553244</c:v>
                </c:pt>
                <c:pt idx="15750">
                  <c:v>45278.66563033565</c:v>
                </c:pt>
                <c:pt idx="15751">
                  <c:v>45278.734302060184</c:v>
                </c:pt>
                <c:pt idx="15752">
                  <c:v>45278.802973622682</c:v>
                </c:pt>
                <c:pt idx="15753">
                  <c:v>45278.871645995372</c:v>
                </c:pt>
                <c:pt idx="15754">
                  <c:v>45278.940318148147</c:v>
                </c:pt>
                <c:pt idx="15755">
                  <c:v>45279.008990150462</c:v>
                </c:pt>
                <c:pt idx="15756">
                  <c:v>45279.077661979165</c:v>
                </c:pt>
                <c:pt idx="15757">
                  <c:v>45279.146333310186</c:v>
                </c:pt>
                <c:pt idx="15758">
                  <c:v>45279.215005254628</c:v>
                </c:pt>
                <c:pt idx="15759">
                  <c:v>45279.283677569445</c:v>
                </c:pt>
                <c:pt idx="15760">
                  <c:v>45279.352350439818</c:v>
                </c:pt>
                <c:pt idx="15761">
                  <c:v>45279.421022766204</c:v>
                </c:pt>
                <c:pt idx="15762">
                  <c:v>45279.489694699078</c:v>
                </c:pt>
                <c:pt idx="15763">
                  <c:v>45279.558366354169</c:v>
                </c:pt>
                <c:pt idx="15764">
                  <c:v>45279.627037916667</c:v>
                </c:pt>
                <c:pt idx="15765">
                  <c:v>45279.695709548614</c:v>
                </c:pt>
                <c:pt idx="15766">
                  <c:v>45279.764380925924</c:v>
                </c:pt>
                <c:pt idx="15767">
                  <c:v>45279.833052824077</c:v>
                </c:pt>
                <c:pt idx="15768">
                  <c:v>45279.901725081021</c:v>
                </c:pt>
                <c:pt idx="15769">
                  <c:v>45279.970396944445</c:v>
                </c:pt>
                <c:pt idx="15770">
                  <c:v>45280.039068726852</c:v>
                </c:pt>
                <c:pt idx="15771">
                  <c:v>45280.107740115738</c:v>
                </c:pt>
                <c:pt idx="15772">
                  <c:v>45280.17641172454</c:v>
                </c:pt>
                <c:pt idx="15773">
                  <c:v>45280.245083888891</c:v>
                </c:pt>
                <c:pt idx="15774">
                  <c:v>45280.313756377313</c:v>
                </c:pt>
                <c:pt idx="15775">
                  <c:v>45280.382429074074</c:v>
                </c:pt>
                <c:pt idx="15776">
                  <c:v>45280.451101180559</c:v>
                </c:pt>
                <c:pt idx="15777">
                  <c:v>45280.519772870372</c:v>
                </c:pt>
                <c:pt idx="15778">
                  <c:v>45280.588444456022</c:v>
                </c:pt>
                <c:pt idx="15779">
                  <c:v>45280.657116030095</c:v>
                </c:pt>
                <c:pt idx="15780">
                  <c:v>45280.725787604169</c:v>
                </c:pt>
                <c:pt idx="15781">
                  <c:v>45280.794458877317</c:v>
                </c:pt>
                <c:pt idx="15782">
                  <c:v>45280.863130983795</c:v>
                </c:pt>
                <c:pt idx="15783">
                  <c:v>45280.93180298611</c:v>
                </c:pt>
                <c:pt idx="15784">
                  <c:v>45281.000474814813</c:v>
                </c:pt>
                <c:pt idx="15785">
                  <c:v>45281.069146516202</c:v>
                </c:pt>
                <c:pt idx="15786">
                  <c:v>45281.137817615738</c:v>
                </c:pt>
                <c:pt idx="15787">
                  <c:v>45281.206489282406</c:v>
                </c:pt>
                <c:pt idx="15788">
                  <c:v>45281.275161423611</c:v>
                </c:pt>
                <c:pt idx="15789">
                  <c:v>45281.343834097221</c:v>
                </c:pt>
                <c:pt idx="15790">
                  <c:v>45281.412506354165</c:v>
                </c:pt>
                <c:pt idx="15791">
                  <c:v>45281.481178136572</c:v>
                </c:pt>
                <c:pt idx="15792">
                  <c:v>45281.549849606483</c:v>
                </c:pt>
                <c:pt idx="15793">
                  <c:v>45281.618520972224</c:v>
                </c:pt>
                <c:pt idx="15794">
                  <c:v>45281.687192395832</c:v>
                </c:pt>
                <c:pt idx="15795">
                  <c:v>45281.755863622682</c:v>
                </c:pt>
                <c:pt idx="15796">
                  <c:v>45281.824535196756</c:v>
                </c:pt>
                <c:pt idx="15797">
                  <c:v>45281.893207303241</c:v>
                </c:pt>
                <c:pt idx="15798">
                  <c:v>45281.96187900463</c:v>
                </c:pt>
                <c:pt idx="15799">
                  <c:v>45282.03055059028</c:v>
                </c:pt>
                <c:pt idx="15800">
                  <c:v>45282.099221851851</c:v>
                </c:pt>
                <c:pt idx="15801">
                  <c:v>45282.16789315972</c:v>
                </c:pt>
                <c:pt idx="15802">
                  <c:v>45282.236565057872</c:v>
                </c:pt>
                <c:pt idx="15803">
                  <c:v>45282.305237222223</c:v>
                </c:pt>
                <c:pt idx="15804">
                  <c:v>45282.373909745373</c:v>
                </c:pt>
                <c:pt idx="15805">
                  <c:v>45282.442581678239</c:v>
                </c:pt>
                <c:pt idx="15806">
                  <c:v>45282.511253194447</c:v>
                </c:pt>
                <c:pt idx="15807">
                  <c:v>45282.579924606478</c:v>
                </c:pt>
                <c:pt idx="15808">
                  <c:v>45282.648595937499</c:v>
                </c:pt>
                <c:pt idx="15809">
                  <c:v>45282.717267326392</c:v>
                </c:pt>
                <c:pt idx="15810">
                  <c:v>45282.785938379631</c:v>
                </c:pt>
                <c:pt idx="15811">
                  <c:v>45282.854610208335</c:v>
                </c:pt>
                <c:pt idx="15812">
                  <c:v>45282.923282048614</c:v>
                </c:pt>
                <c:pt idx="15813">
                  <c:v>45282.991953680554</c:v>
                </c:pt>
                <c:pt idx="15814">
                  <c:v>45283.060625208331</c:v>
                </c:pt>
                <c:pt idx="15815">
                  <c:v>45283.129296134262</c:v>
                </c:pt>
                <c:pt idx="15816">
                  <c:v>45283.197967569446</c:v>
                </c:pt>
                <c:pt idx="15817">
                  <c:v>45283.266639525464</c:v>
                </c:pt>
                <c:pt idx="15818">
                  <c:v>45283.335311979165</c:v>
                </c:pt>
                <c:pt idx="15819">
                  <c:v>45283.403984178243</c:v>
                </c:pt>
                <c:pt idx="15820">
                  <c:v>45283.47265585648</c:v>
                </c:pt>
                <c:pt idx="15821">
                  <c:v>45283.541327164348</c:v>
                </c:pt>
                <c:pt idx="15822">
                  <c:v>45283.609998344909</c:v>
                </c:pt>
                <c:pt idx="15823">
                  <c:v>45283.678669594905</c:v>
                </c:pt>
                <c:pt idx="15824">
                  <c:v>45283.747340706017</c:v>
                </c:pt>
                <c:pt idx="15825">
                  <c:v>45283.816011944444</c:v>
                </c:pt>
                <c:pt idx="15826">
                  <c:v>45283.884683865741</c:v>
                </c:pt>
                <c:pt idx="15827">
                  <c:v>45283.953355439815</c:v>
                </c:pt>
                <c:pt idx="15828">
                  <c:v>45284.022026851853</c:v>
                </c:pt>
                <c:pt idx="15829">
                  <c:v>45284.090698032407</c:v>
                </c:pt>
                <c:pt idx="15830">
                  <c:v>45284.15936902778</c:v>
                </c:pt>
                <c:pt idx="15831">
                  <c:v>45284.228040624999</c:v>
                </c:pt>
                <c:pt idx="15832">
                  <c:v>45284.2967125</c:v>
                </c:pt>
                <c:pt idx="15833">
                  <c:v>45284.365384837962</c:v>
                </c:pt>
                <c:pt idx="15834">
                  <c:v>45284.434056597223</c:v>
                </c:pt>
                <c:pt idx="15835">
                  <c:v>45284.502727962965</c:v>
                </c:pt>
                <c:pt idx="15836">
                  <c:v>45284.571399155095</c:v>
                </c:pt>
                <c:pt idx="15837">
                  <c:v>45284.640070266207</c:v>
                </c:pt>
                <c:pt idx="15838">
                  <c:v>45284.708741435184</c:v>
                </c:pt>
                <c:pt idx="15839">
                  <c:v>45284.777412303243</c:v>
                </c:pt>
                <c:pt idx="15840">
                  <c:v>45284.846083854165</c:v>
                </c:pt>
                <c:pt idx="15841">
                  <c:v>45284.914755543985</c:v>
                </c:pt>
                <c:pt idx="15842">
                  <c:v>45284.983426944447</c:v>
                </c:pt>
                <c:pt idx="15843">
                  <c:v>45285.052098287037</c:v>
                </c:pt>
                <c:pt idx="15844">
                  <c:v>45285.120769074078</c:v>
                </c:pt>
                <c:pt idx="15845">
                  <c:v>45285.189440277776</c:v>
                </c:pt>
                <c:pt idx="15846">
                  <c:v>45285.258112037038</c:v>
                </c:pt>
                <c:pt idx="15847">
                  <c:v>45285.326784212964</c:v>
                </c:pt>
                <c:pt idx="15848">
                  <c:v>45285.395456342594</c:v>
                </c:pt>
                <c:pt idx="15849">
                  <c:v>45285.464127893516</c:v>
                </c:pt>
                <c:pt idx="15850">
                  <c:v>45285.532799050925</c:v>
                </c:pt>
                <c:pt idx="15851">
                  <c:v>45285.601470092595</c:v>
                </c:pt>
                <c:pt idx="15852">
                  <c:v>45285.670141168979</c:v>
                </c:pt>
                <c:pt idx="15853">
                  <c:v>45285.738812175929</c:v>
                </c:pt>
                <c:pt idx="15854">
                  <c:v>45285.807483101853</c:v>
                </c:pt>
                <c:pt idx="15855">
                  <c:v>45285.876154826386</c:v>
                </c:pt>
                <c:pt idx="15856">
                  <c:v>45285.944826261577</c:v>
                </c:pt>
                <c:pt idx="15857">
                  <c:v>45286.013497546293</c:v>
                </c:pt>
                <c:pt idx="15858">
                  <c:v>45286.082168645837</c:v>
                </c:pt>
                <c:pt idx="15859">
                  <c:v>45286.150839340276</c:v>
                </c:pt>
                <c:pt idx="15860">
                  <c:v>45286.219510636576</c:v>
                </c:pt>
                <c:pt idx="15861">
                  <c:v>45286.288182280092</c:v>
                </c:pt>
                <c:pt idx="15862">
                  <c:v>45286.356854456018</c:v>
                </c:pt>
                <c:pt idx="15863">
                  <c:v>45286.425526076389</c:v>
                </c:pt>
                <c:pt idx="15864">
                  <c:v>45286.494197291664</c:v>
                </c:pt>
                <c:pt idx="15865">
                  <c:v>45286.562868275461</c:v>
                </c:pt>
                <c:pt idx="15866">
                  <c:v>45286.631539178241</c:v>
                </c:pt>
                <c:pt idx="15867">
                  <c:v>45286.700210138886</c:v>
                </c:pt>
                <c:pt idx="15868">
                  <c:v>45286.768880833333</c:v>
                </c:pt>
                <c:pt idx="15869">
                  <c:v>45286.837552106481</c:v>
                </c:pt>
                <c:pt idx="15870">
                  <c:v>45286.906223668979</c:v>
                </c:pt>
                <c:pt idx="15871">
                  <c:v>45286.974894861109</c:v>
                </c:pt>
                <c:pt idx="15872">
                  <c:v>45287.043565983797</c:v>
                </c:pt>
                <c:pt idx="15873">
                  <c:v>45287.112236655092</c:v>
                </c:pt>
                <c:pt idx="15874">
                  <c:v>45287.180907627313</c:v>
                </c:pt>
                <c:pt idx="15875">
                  <c:v>45287.249579166666</c:v>
                </c:pt>
                <c:pt idx="15876">
                  <c:v>45287.318251041666</c:v>
                </c:pt>
                <c:pt idx="15877">
                  <c:v>45287.386923067126</c:v>
                </c:pt>
                <c:pt idx="15878">
                  <c:v>45287.455594479165</c:v>
                </c:pt>
                <c:pt idx="15879">
                  <c:v>45287.524265486114</c:v>
                </c:pt>
                <c:pt idx="15880">
                  <c:v>45287.592936388886</c:v>
                </c:pt>
                <c:pt idx="15881">
                  <c:v>45287.661607303242</c:v>
                </c:pt>
                <c:pt idx="15882">
                  <c:v>45287.730278182869</c:v>
                </c:pt>
                <c:pt idx="15883">
                  <c:v>45287.798948842596</c:v>
                </c:pt>
                <c:pt idx="15884">
                  <c:v>45287.867620324076</c:v>
                </c:pt>
                <c:pt idx="15885">
                  <c:v>45287.936291631944</c:v>
                </c:pt>
                <c:pt idx="15886">
                  <c:v>45288.004962789353</c:v>
                </c:pt>
                <c:pt idx="15887">
                  <c:v>45288.073633784719</c:v>
                </c:pt>
                <c:pt idx="15888">
                  <c:v>45288.142304236113</c:v>
                </c:pt>
                <c:pt idx="15889">
                  <c:v>45288.210975277776</c:v>
                </c:pt>
                <c:pt idx="15890">
                  <c:v>45288.279646747687</c:v>
                </c:pt>
                <c:pt idx="15891">
                  <c:v>45288.348318761571</c:v>
                </c:pt>
                <c:pt idx="15892">
                  <c:v>45288.416990289355</c:v>
                </c:pt>
                <c:pt idx="15893">
                  <c:v>45288.485661388891</c:v>
                </c:pt>
                <c:pt idx="15894">
                  <c:v>45288.554332187501</c:v>
                </c:pt>
                <c:pt idx="15895">
                  <c:v>45288.623002893517</c:v>
                </c:pt>
                <c:pt idx="15896">
                  <c:v>45288.691673657406</c:v>
                </c:pt>
                <c:pt idx="15897">
                  <c:v>45288.760344201386</c:v>
                </c:pt>
                <c:pt idx="15898">
                  <c:v>45288.829015185183</c:v>
                </c:pt>
                <c:pt idx="15899">
                  <c:v>45288.897686620374</c:v>
                </c:pt>
                <c:pt idx="15900">
                  <c:v>45288.966357638892</c:v>
                </c:pt>
                <c:pt idx="15901">
                  <c:v>45289.035028564816</c:v>
                </c:pt>
                <c:pt idx="15902">
                  <c:v>45289.103699143518</c:v>
                </c:pt>
                <c:pt idx="15903">
                  <c:v>45289.172369849533</c:v>
                </c:pt>
                <c:pt idx="15904">
                  <c:v>45289.241041134257</c:v>
                </c:pt>
                <c:pt idx="15905">
                  <c:v>45289.309712696762</c:v>
                </c:pt>
                <c:pt idx="15906">
                  <c:v>45289.378384571763</c:v>
                </c:pt>
                <c:pt idx="15907">
                  <c:v>45289.447055833334</c:v>
                </c:pt>
                <c:pt idx="15908">
                  <c:v>45289.515726689817</c:v>
                </c:pt>
                <c:pt idx="15909">
                  <c:v>45289.58439744213</c:v>
                </c:pt>
                <c:pt idx="15910">
                  <c:v>45289.653068148145</c:v>
                </c:pt>
                <c:pt idx="15911">
                  <c:v>45289.721738888889</c:v>
                </c:pt>
                <c:pt idx="15912">
                  <c:v>45289.790409305555</c:v>
                </c:pt>
                <c:pt idx="15913">
                  <c:v>45289.859080520837</c:v>
                </c:pt>
                <c:pt idx="15914">
                  <c:v>45289.927751689815</c:v>
                </c:pt>
                <c:pt idx="15915">
                  <c:v>45289.996422685188</c:v>
                </c:pt>
                <c:pt idx="15916">
                  <c:v>45290.065093553239</c:v>
                </c:pt>
                <c:pt idx="15917">
                  <c:v>45290.133763807869</c:v>
                </c:pt>
                <c:pt idx="15918">
                  <c:v>45290.202434618055</c:v>
                </c:pt>
                <c:pt idx="15919">
                  <c:v>45290.271105914355</c:v>
                </c:pt>
                <c:pt idx="15920">
                  <c:v>45290.339777743058</c:v>
                </c:pt>
                <c:pt idx="15921">
                  <c:v>45290.408449224538</c:v>
                </c:pt>
                <c:pt idx="15922">
                  <c:v>45290.477120208336</c:v>
                </c:pt>
                <c:pt idx="15923">
                  <c:v>45290.54579084491</c:v>
                </c:pt>
                <c:pt idx="15924">
                  <c:v>45290.614461377314</c:v>
                </c:pt>
                <c:pt idx="15925">
                  <c:v>45290.683131956015</c:v>
                </c:pt>
                <c:pt idx="15926">
                  <c:v>45290.751802372688</c:v>
                </c:pt>
                <c:pt idx="15927">
                  <c:v>45290.820473043983</c:v>
                </c:pt>
                <c:pt idx="15928">
                  <c:v>45290.889144317131</c:v>
                </c:pt>
                <c:pt idx="15929">
                  <c:v>45290.957815196758</c:v>
                </c:pt>
                <c:pt idx="15930">
                  <c:v>45291.026485949071</c:v>
                </c:pt>
                <c:pt idx="15931">
                  <c:v>45291.095156435185</c:v>
                </c:pt>
                <c:pt idx="15932">
                  <c:v>45291.163826840275</c:v>
                </c:pt>
                <c:pt idx="15933">
                  <c:v>45291.232497835648</c:v>
                </c:pt>
                <c:pt idx="15934">
                  <c:v>45291.301169108796</c:v>
                </c:pt>
                <c:pt idx="15935">
                  <c:v>45291.369840798608</c:v>
                </c:pt>
                <c:pt idx="15936">
                  <c:v>45291.438511886576</c:v>
                </c:pt>
                <c:pt idx="15937">
                  <c:v>45291.507182592592</c:v>
                </c:pt>
                <c:pt idx="15938">
                  <c:v>45291.575853148148</c:v>
                </c:pt>
                <c:pt idx="15939">
                  <c:v>45291.644523622686</c:v>
                </c:pt>
                <c:pt idx="15940">
                  <c:v>45291.713194155091</c:v>
                </c:pt>
                <c:pt idx="15941">
                  <c:v>45291.781864363424</c:v>
                </c:pt>
                <c:pt idx="15942">
                  <c:v>45291.8505353125</c:v>
                </c:pt>
                <c:pt idx="15943">
                  <c:v>45291.919206331018</c:v>
                </c:pt>
                <c:pt idx="15944">
                  <c:v>45291.987877106483</c:v>
                </c:pt>
                <c:pt idx="15945">
                  <c:v>45292.056547800923</c:v>
                </c:pt>
                <c:pt idx="15946">
                  <c:v>45292.125217905093</c:v>
                </c:pt>
                <c:pt idx="15947">
                  <c:v>45292.193888483795</c:v>
                </c:pt>
                <c:pt idx="15948">
                  <c:v>45292.262559583331</c:v>
                </c:pt>
                <c:pt idx="15949">
                  <c:v>45292.331231157405</c:v>
                </c:pt>
                <c:pt idx="15950">
                  <c:v>45292.399902592595</c:v>
                </c:pt>
                <c:pt idx="15951">
                  <c:v>45292.468573449078</c:v>
                </c:pt>
                <c:pt idx="15952">
                  <c:v>45292.537243935185</c:v>
                </c:pt>
                <c:pt idx="15953">
                  <c:v>45292.605914293985</c:v>
                </c:pt>
                <c:pt idx="15954">
                  <c:v>45292.67458471065</c:v>
                </c:pt>
                <c:pt idx="15955">
                  <c:v>45292.743255023146</c:v>
                </c:pt>
                <c:pt idx="15956">
                  <c:v>45292.811925358794</c:v>
                </c:pt>
                <c:pt idx="15957">
                  <c:v>45292.880596435185</c:v>
                </c:pt>
                <c:pt idx="15958">
                  <c:v>45292.949267187498</c:v>
                </c:pt>
                <c:pt idx="15959">
                  <c:v>45293.017937789351</c:v>
                </c:pt>
                <c:pt idx="15960">
                  <c:v>45293.086608171296</c:v>
                </c:pt>
                <c:pt idx="15961">
                  <c:v>45293.15527826389</c:v>
                </c:pt>
                <c:pt idx="15962">
                  <c:v>45293.22394895833</c:v>
                </c:pt>
                <c:pt idx="15963">
                  <c:v>45293.292619965279</c:v>
                </c:pt>
                <c:pt idx="15964">
                  <c:v>45293.361291469904</c:v>
                </c:pt>
                <c:pt idx="15965">
                  <c:v>45293.429962395836</c:v>
                </c:pt>
                <c:pt idx="15966">
                  <c:v>45293.49863292824</c:v>
                </c:pt>
                <c:pt idx="15967">
                  <c:v>45293.567303275464</c:v>
                </c:pt>
                <c:pt idx="15968">
                  <c:v>45293.635973518518</c:v>
                </c:pt>
                <c:pt idx="15969">
                  <c:v>45293.70464384259</c:v>
                </c:pt>
                <c:pt idx="15970">
                  <c:v>45293.773313854166</c:v>
                </c:pt>
                <c:pt idx="15971">
                  <c:v>45293.841984525461</c:v>
                </c:pt>
                <c:pt idx="15972">
                  <c:v>45293.91065539352</c:v>
                </c:pt>
                <c:pt idx="15973">
                  <c:v>45293.9793259375</c:v>
                </c:pt>
                <c:pt idx="15974">
                  <c:v>45294.047996412039</c:v>
                </c:pt>
                <c:pt idx="15975">
                  <c:v>45294.116666388887</c:v>
                </c:pt>
                <c:pt idx="15976">
                  <c:v>45294.185336724535</c:v>
                </c:pt>
                <c:pt idx="15977">
                  <c:v>45294.254007615738</c:v>
                </c:pt>
                <c:pt idx="15978">
                  <c:v>45294.322678888886</c:v>
                </c:pt>
                <c:pt idx="15979">
                  <c:v>45294.391350219907</c:v>
                </c:pt>
                <c:pt idx="15980">
                  <c:v>45294.460020949075</c:v>
                </c:pt>
                <c:pt idx="15981">
                  <c:v>45294.528691284722</c:v>
                </c:pt>
                <c:pt idx="15982">
                  <c:v>45294.597361493055</c:v>
                </c:pt>
                <c:pt idx="15983">
                  <c:v>45294.666031736109</c:v>
                </c:pt>
                <c:pt idx="15984">
                  <c:v>45294.734701932874</c:v>
                </c:pt>
                <c:pt idx="15985">
                  <c:v>45294.803371956019</c:v>
                </c:pt>
                <c:pt idx="15986">
                  <c:v>45294.872042800926</c:v>
                </c:pt>
                <c:pt idx="15987">
                  <c:v>45294.940713425924</c:v>
                </c:pt>
                <c:pt idx="15988">
                  <c:v>45295.009383900462</c:v>
                </c:pt>
                <c:pt idx="15989">
                  <c:v>45295.078054189813</c:v>
                </c:pt>
                <c:pt idx="15990">
                  <c:v>45295.146723993057</c:v>
                </c:pt>
                <c:pt idx="15991">
                  <c:v>45295.215394398147</c:v>
                </c:pt>
                <c:pt idx="15992">
                  <c:v>45295.284065196756</c:v>
                </c:pt>
                <c:pt idx="15993">
                  <c:v>45295.352736539353</c:v>
                </c:pt>
                <c:pt idx="15994">
                  <c:v>45295.421407337963</c:v>
                </c:pt>
                <c:pt idx="15995">
                  <c:v>45295.490077743052</c:v>
                </c:pt>
                <c:pt idx="15996">
                  <c:v>45295.558747870367</c:v>
                </c:pt>
                <c:pt idx="15997">
                  <c:v>45295.627417916665</c:v>
                </c:pt>
                <c:pt idx="15998">
                  <c:v>45295.696088009259</c:v>
                </c:pt>
                <c:pt idx="15999">
                  <c:v>45295.764757870369</c:v>
                </c:pt>
                <c:pt idx="16000">
                  <c:v>45295.833428240738</c:v>
                </c:pt>
                <c:pt idx="16001">
                  <c:v>45295.902098981482</c:v>
                </c:pt>
                <c:pt idx="16002">
                  <c:v>45295.970769317129</c:v>
                </c:pt>
                <c:pt idx="16003">
                  <c:v>45296.039439583335</c:v>
                </c:pt>
                <c:pt idx="16004">
                  <c:v>45296.108109444445</c:v>
                </c:pt>
                <c:pt idx="16005">
                  <c:v>45296.17677953704</c:v>
                </c:pt>
                <c:pt idx="16006">
                  <c:v>45296.245450185183</c:v>
                </c:pt>
                <c:pt idx="16007">
                  <c:v>45296.314121145835</c:v>
                </c:pt>
                <c:pt idx="16008">
                  <c:v>45296.382792337965</c:v>
                </c:pt>
                <c:pt idx="16009">
                  <c:v>45296.451462928242</c:v>
                </c:pt>
                <c:pt idx="16010">
                  <c:v>45296.520133090278</c:v>
                </c:pt>
                <c:pt idx="16011">
                  <c:v>45296.588803171297</c:v>
                </c:pt>
                <c:pt idx="16012">
                  <c:v>45296.657473217594</c:v>
                </c:pt>
                <c:pt idx="16013">
                  <c:v>45296.72614327546</c:v>
                </c:pt>
                <c:pt idx="16014">
                  <c:v>45296.794813032408</c:v>
                </c:pt>
                <c:pt idx="16015">
                  <c:v>45296.863483622685</c:v>
                </c:pt>
                <c:pt idx="16016">
                  <c:v>45296.932154108799</c:v>
                </c:pt>
                <c:pt idx="16017">
                  <c:v>45297.000824432871</c:v>
                </c:pt>
                <c:pt idx="16018">
                  <c:v>45297.069494618052</c:v>
                </c:pt>
                <c:pt idx="16019">
                  <c:v>45297.138164201388</c:v>
                </c:pt>
                <c:pt idx="16020">
                  <c:v>45297.206834363424</c:v>
                </c:pt>
                <c:pt idx="16021">
                  <c:v>45297.275504988429</c:v>
                </c:pt>
                <c:pt idx="16022">
                  <c:v>45297.344176145831</c:v>
                </c:pt>
                <c:pt idx="16023">
                  <c:v>45297.412846898151</c:v>
                </c:pt>
                <c:pt idx="16024">
                  <c:v>45297.481517175926</c:v>
                </c:pt>
                <c:pt idx="16025">
                  <c:v>45297.550187129629</c:v>
                </c:pt>
                <c:pt idx="16026">
                  <c:v>45297.618856990739</c:v>
                </c:pt>
                <c:pt idx="16027">
                  <c:v>45297.687526898146</c:v>
                </c:pt>
                <c:pt idx="16028">
                  <c:v>45297.756196620372</c:v>
                </c:pt>
                <c:pt idx="16029">
                  <c:v>45297.824866689814</c:v>
                </c:pt>
                <c:pt idx="16030">
                  <c:v>45297.893537280092</c:v>
                </c:pt>
                <c:pt idx="16031">
                  <c:v>45297.962207476849</c:v>
                </c:pt>
                <c:pt idx="16032">
                  <c:v>45298.030877546298</c:v>
                </c:pt>
                <c:pt idx="16033">
                  <c:v>45298.099547314814</c:v>
                </c:pt>
                <c:pt idx="16034">
                  <c:v>45298.168217118058</c:v>
                </c:pt>
                <c:pt idx="16035">
                  <c:v>45298.236887500003</c:v>
                </c:pt>
                <c:pt idx="16036">
                  <c:v>45298.305558159722</c:v>
                </c:pt>
                <c:pt idx="16037">
                  <c:v>45298.37422917824</c:v>
                </c:pt>
                <c:pt idx="16038">
                  <c:v>45298.442899606482</c:v>
                </c:pt>
                <c:pt idx="16039">
                  <c:v>45298.511569629627</c:v>
                </c:pt>
                <c:pt idx="16040">
                  <c:v>45298.580239525465</c:v>
                </c:pt>
                <c:pt idx="16041">
                  <c:v>45298.648909363423</c:v>
                </c:pt>
                <c:pt idx="16042">
                  <c:v>45298.717579247685</c:v>
                </c:pt>
                <c:pt idx="16043">
                  <c:v>45298.786248796299</c:v>
                </c:pt>
                <c:pt idx="16044">
                  <c:v>45298.854919131947</c:v>
                </c:pt>
                <c:pt idx="16045">
                  <c:v>45298.923589467595</c:v>
                </c:pt>
                <c:pt idx="16046">
                  <c:v>45298.99225959491</c:v>
                </c:pt>
                <c:pt idx="16047">
                  <c:v>45299.060929629632</c:v>
                </c:pt>
                <c:pt idx="16048">
                  <c:v>45299.129599050924</c:v>
                </c:pt>
                <c:pt idx="16049">
                  <c:v>45299.198268981483</c:v>
                </c:pt>
                <c:pt idx="16050">
                  <c:v>45299.266939444446</c:v>
                </c:pt>
                <c:pt idx="16051">
                  <c:v>45299.335610393522</c:v>
                </c:pt>
                <c:pt idx="16052">
                  <c:v>45299.404281099538</c:v>
                </c:pt>
                <c:pt idx="16053">
                  <c:v>45299.47295127315</c:v>
                </c:pt>
                <c:pt idx="16054">
                  <c:v>45299.541621076387</c:v>
                </c:pt>
                <c:pt idx="16055">
                  <c:v>45299.610290775461</c:v>
                </c:pt>
                <c:pt idx="16056">
                  <c:v>45299.678960509256</c:v>
                </c:pt>
                <c:pt idx="16057">
                  <c:v>45299.747630127313</c:v>
                </c:pt>
                <c:pt idx="16058">
                  <c:v>45299.816299872684</c:v>
                </c:pt>
                <c:pt idx="16059">
                  <c:v>45299.884970300925</c:v>
                </c:pt>
                <c:pt idx="16060">
                  <c:v>45299.953640381944</c:v>
                </c:pt>
                <c:pt idx="16061">
                  <c:v>45300.022310300927</c:v>
                </c:pt>
                <c:pt idx="16062">
                  <c:v>45300.090979988425</c:v>
                </c:pt>
                <c:pt idx="16063">
                  <c:v>45300.159649479167</c:v>
                </c:pt>
                <c:pt idx="16064">
                  <c:v>45300.22831958333</c:v>
                </c:pt>
                <c:pt idx="16065">
                  <c:v>45300.296989965274</c:v>
                </c:pt>
                <c:pt idx="16066">
                  <c:v>45300.365660810188</c:v>
                </c:pt>
                <c:pt idx="16067">
                  <c:v>45300.434331076387</c:v>
                </c:pt>
                <c:pt idx="16068">
                  <c:v>45300.503000949073</c:v>
                </c:pt>
                <c:pt idx="16069">
                  <c:v>45300.571670648147</c:v>
                </c:pt>
                <c:pt idx="16070">
                  <c:v>45300.640340266204</c:v>
                </c:pt>
                <c:pt idx="16071">
                  <c:v>45300.709009942133</c:v>
                </c:pt>
                <c:pt idx="16072">
                  <c:v>45300.777679317129</c:v>
                </c:pt>
                <c:pt idx="16073">
                  <c:v>45300.846349375002</c:v>
                </c:pt>
                <c:pt idx="16074">
                  <c:v>45300.915019583335</c:v>
                </c:pt>
                <c:pt idx="16075">
                  <c:v>45300.983689490742</c:v>
                </c:pt>
                <c:pt idx="16076">
                  <c:v>45301.052359340276</c:v>
                </c:pt>
                <c:pt idx="16077">
                  <c:v>45301.121028634261</c:v>
                </c:pt>
                <c:pt idx="16078">
                  <c:v>45301.18969835648</c:v>
                </c:pt>
                <c:pt idx="16079">
                  <c:v>45301.258368622686</c:v>
                </c:pt>
                <c:pt idx="16080">
                  <c:v>45301.327039317126</c:v>
                </c:pt>
                <c:pt idx="16081">
                  <c:v>45301.3957099537</c:v>
                </c:pt>
                <c:pt idx="16082">
                  <c:v>45301.46438002315</c:v>
                </c:pt>
                <c:pt idx="16083">
                  <c:v>45301.533049687503</c:v>
                </c:pt>
                <c:pt idx="16084">
                  <c:v>45301.601719236111</c:v>
                </c:pt>
                <c:pt idx="16085">
                  <c:v>45301.670388842591</c:v>
                </c:pt>
                <c:pt idx="16086">
                  <c:v>45301.739058356485</c:v>
                </c:pt>
                <c:pt idx="16087">
                  <c:v>45301.807727800922</c:v>
                </c:pt>
                <c:pt idx="16088">
                  <c:v>45301.876398032407</c:v>
                </c:pt>
                <c:pt idx="16089">
                  <c:v>45301.945067986111</c:v>
                </c:pt>
                <c:pt idx="16090">
                  <c:v>45302.013737789355</c:v>
                </c:pt>
                <c:pt idx="16091">
                  <c:v>45302.082407407404</c:v>
                </c:pt>
                <c:pt idx="16092">
                  <c:v>45302.151076608796</c:v>
                </c:pt>
                <c:pt idx="16093">
                  <c:v>45302.219746423609</c:v>
                </c:pt>
                <c:pt idx="16094">
                  <c:v>45302.288416585645</c:v>
                </c:pt>
                <c:pt idx="16095">
                  <c:v>45302.357087280092</c:v>
                </c:pt>
                <c:pt idx="16096">
                  <c:v>45302.425757418983</c:v>
                </c:pt>
                <c:pt idx="16097">
                  <c:v>45302.494427152778</c:v>
                </c:pt>
                <c:pt idx="16098">
                  <c:v>45302.563096666665</c:v>
                </c:pt>
                <c:pt idx="16099">
                  <c:v>45302.631766076389</c:v>
                </c:pt>
                <c:pt idx="16100">
                  <c:v>45302.700435555555</c:v>
                </c:pt>
                <c:pt idx="16101">
                  <c:v>45302.769104768522</c:v>
                </c:pt>
                <c:pt idx="16102">
                  <c:v>45302.837774560183</c:v>
                </c:pt>
                <c:pt idx="16103">
                  <c:v>45302.906444652777</c:v>
                </c:pt>
                <c:pt idx="16104">
                  <c:v>45302.975114363428</c:v>
                </c:pt>
                <c:pt idx="16105">
                  <c:v>45303.043784004629</c:v>
                </c:pt>
                <c:pt idx="16106">
                  <c:v>45303.11245320602</c:v>
                </c:pt>
                <c:pt idx="16107">
                  <c:v>45303.181122696762</c:v>
                </c:pt>
                <c:pt idx="16108">
                  <c:v>45303.249792743052</c:v>
                </c:pt>
                <c:pt idx="16109">
                  <c:v>45303.318463148149</c:v>
                </c:pt>
                <c:pt idx="16110">
                  <c:v>45303.387133692129</c:v>
                </c:pt>
                <c:pt idx="16111">
                  <c:v>45303.455803634257</c:v>
                </c:pt>
                <c:pt idx="16112">
                  <c:v>45303.524473171296</c:v>
                </c:pt>
                <c:pt idx="16113">
                  <c:v>45303.593142592596</c:v>
                </c:pt>
                <c:pt idx="16114">
                  <c:v>45303.661812025464</c:v>
                </c:pt>
                <c:pt idx="16115">
                  <c:v>45303.730481446757</c:v>
                </c:pt>
                <c:pt idx="16116">
                  <c:v>45303.799150613428</c:v>
                </c:pt>
                <c:pt idx="16117">
                  <c:v>45303.867820613428</c:v>
                </c:pt>
                <c:pt idx="16118">
                  <c:v>45303.936490451386</c:v>
                </c:pt>
                <c:pt idx="16119">
                  <c:v>45304.005160138891</c:v>
                </c:pt>
                <c:pt idx="16120">
                  <c:v>45304.073829675923</c:v>
                </c:pt>
                <c:pt idx="16121">
                  <c:v>45304.142498645837</c:v>
                </c:pt>
                <c:pt idx="16122">
                  <c:v>45304.21116820602</c:v>
                </c:pt>
                <c:pt idx="16123">
                  <c:v>45304.279838194445</c:v>
                </c:pt>
                <c:pt idx="16124">
                  <c:v>45304.348508738425</c:v>
                </c:pt>
                <c:pt idx="16125">
                  <c:v>45304.417180092591</c:v>
                </c:pt>
                <c:pt idx="16126">
                  <c:v>45304.485852696758</c:v>
                </c:pt>
                <c:pt idx="16127">
                  <c:v>45304.554525011576</c:v>
                </c:pt>
                <c:pt idx="16128">
                  <c:v>45304.623197222223</c:v>
                </c:pt>
                <c:pt idx="16129">
                  <c:v>45304.691869502312</c:v>
                </c:pt>
                <c:pt idx="16130">
                  <c:v>45304.760541550924</c:v>
                </c:pt>
                <c:pt idx="16131">
                  <c:v>45304.829214039353</c:v>
                </c:pt>
                <c:pt idx="16132">
                  <c:v>45304.897886990744</c:v>
                </c:pt>
                <c:pt idx="16133">
                  <c:v>45304.966559525463</c:v>
                </c:pt>
                <c:pt idx="16134">
                  <c:v>45305.035231956019</c:v>
                </c:pt>
                <c:pt idx="16135">
                  <c:v>45305.103904050928</c:v>
                </c:pt>
                <c:pt idx="16136">
                  <c:v>45305.172576261575</c:v>
                </c:pt>
                <c:pt idx="16137">
                  <c:v>45305.241249050923</c:v>
                </c:pt>
                <c:pt idx="16138">
                  <c:v>45305.309922141205</c:v>
                </c:pt>
                <c:pt idx="16139">
                  <c:v>45305.378595509261</c:v>
                </c:pt>
                <c:pt idx="16140">
                  <c:v>45305.447268298609</c:v>
                </c:pt>
                <c:pt idx="16141">
                  <c:v>45305.515940671299</c:v>
                </c:pt>
                <c:pt idx="16142">
                  <c:v>45305.584612928244</c:v>
                </c:pt>
                <c:pt idx="16143">
                  <c:v>45305.653285138891</c:v>
                </c:pt>
                <c:pt idx="16144">
                  <c:v>45305.721957395835</c:v>
                </c:pt>
                <c:pt idx="16145">
                  <c:v>45305.790629317133</c:v>
                </c:pt>
                <c:pt idx="16146">
                  <c:v>45305.859302048608</c:v>
                </c:pt>
                <c:pt idx="16147">
                  <c:v>45305.927974733793</c:v>
                </c:pt>
                <c:pt idx="16148">
                  <c:v>45305.996647233798</c:v>
                </c:pt>
                <c:pt idx="16149">
                  <c:v>45306.065319618057</c:v>
                </c:pt>
                <c:pt idx="16150">
                  <c:v>45306.133991388888</c:v>
                </c:pt>
                <c:pt idx="16151">
                  <c:v>45306.202663703705</c:v>
                </c:pt>
                <c:pt idx="16152">
                  <c:v>45306.271336516205</c:v>
                </c:pt>
                <c:pt idx="16153">
                  <c:v>45306.34000984954</c:v>
                </c:pt>
                <c:pt idx="16154">
                  <c:v>45306.408682847221</c:v>
                </c:pt>
                <c:pt idx="16155">
                  <c:v>45306.477355347219</c:v>
                </c:pt>
                <c:pt idx="16156">
                  <c:v>45306.5460275</c:v>
                </c:pt>
                <c:pt idx="16157">
                  <c:v>45306.614699537036</c:v>
                </c:pt>
                <c:pt idx="16158">
                  <c:v>45306.683371631945</c:v>
                </c:pt>
                <c:pt idx="16159">
                  <c:v>45306.752043553242</c:v>
                </c:pt>
                <c:pt idx="16160">
                  <c:v>45306.820715729169</c:v>
                </c:pt>
                <c:pt idx="16161">
                  <c:v>45306.889388518517</c:v>
                </c:pt>
                <c:pt idx="16162">
                  <c:v>45306.958060914352</c:v>
                </c:pt>
                <c:pt idx="16163">
                  <c:v>45307.026733182873</c:v>
                </c:pt>
                <c:pt idx="16164">
                  <c:v>45307.095405173612</c:v>
                </c:pt>
                <c:pt idx="16165">
                  <c:v>45307.164077083333</c:v>
                </c:pt>
                <c:pt idx="16166">
                  <c:v>45307.232749594907</c:v>
                </c:pt>
                <c:pt idx="16167">
                  <c:v>45307.301422372686</c:v>
                </c:pt>
                <c:pt idx="16168">
                  <c:v>45307.370095578706</c:v>
                </c:pt>
                <c:pt idx="16169">
                  <c:v>45307.438768182874</c:v>
                </c:pt>
                <c:pt idx="16170">
                  <c:v>45307.507440393521</c:v>
                </c:pt>
                <c:pt idx="16171">
                  <c:v>45307.576112453702</c:v>
                </c:pt>
                <c:pt idx="16172">
                  <c:v>45307.644784444441</c:v>
                </c:pt>
                <c:pt idx="16173">
                  <c:v>45307.713456493053</c:v>
                </c:pt>
                <c:pt idx="16174">
                  <c:v>45307.782128217594</c:v>
                </c:pt>
                <c:pt idx="16175">
                  <c:v>45307.850800671295</c:v>
                </c:pt>
                <c:pt idx="16176">
                  <c:v>45307.91947320602</c:v>
                </c:pt>
                <c:pt idx="16177">
                  <c:v>45307.98814548611</c:v>
                </c:pt>
                <c:pt idx="16178">
                  <c:v>45308.056817685188</c:v>
                </c:pt>
                <c:pt idx="16179">
                  <c:v>45308.125489305552</c:v>
                </c:pt>
                <c:pt idx="16180">
                  <c:v>45308.194161388892</c:v>
                </c:pt>
                <c:pt idx="16181">
                  <c:v>45308.262834004629</c:v>
                </c:pt>
                <c:pt idx="16182">
                  <c:v>45308.33150709491</c:v>
                </c:pt>
                <c:pt idx="16183">
                  <c:v>45308.400180034725</c:v>
                </c:pt>
                <c:pt idx="16184">
                  <c:v>45308.468852407408</c:v>
                </c:pt>
                <c:pt idx="16185">
                  <c:v>45308.537524398147</c:v>
                </c:pt>
                <c:pt idx="16186">
                  <c:v>45308.606196273147</c:v>
                </c:pt>
                <c:pt idx="16187">
                  <c:v>45308.674868194445</c:v>
                </c:pt>
                <c:pt idx="16188">
                  <c:v>45308.743540011572</c:v>
                </c:pt>
                <c:pt idx="16189">
                  <c:v>45308.812211863427</c:v>
                </c:pt>
                <c:pt idx="16190">
                  <c:v>45308.880884444443</c:v>
                </c:pt>
                <c:pt idx="16191">
                  <c:v>45308.949556712963</c:v>
                </c:pt>
                <c:pt idx="16192">
                  <c:v>45309.018228831017</c:v>
                </c:pt>
                <c:pt idx="16193">
                  <c:v>45309.086900729169</c:v>
                </c:pt>
                <c:pt idx="16194">
                  <c:v>45309.155572326388</c:v>
                </c:pt>
                <c:pt idx="16195">
                  <c:v>45309.224244537036</c:v>
                </c:pt>
                <c:pt idx="16196">
                  <c:v>45309.29291704861</c:v>
                </c:pt>
                <c:pt idx="16197">
                  <c:v>45309.361590069442</c:v>
                </c:pt>
                <c:pt idx="16198">
                  <c:v>45309.430262511574</c:v>
                </c:pt>
                <c:pt idx="16199">
                  <c:v>45309.498934560186</c:v>
                </c:pt>
                <c:pt idx="16200">
                  <c:v>45309.567606400466</c:v>
                </c:pt>
                <c:pt idx="16201">
                  <c:v>45309.63627815972</c:v>
                </c:pt>
                <c:pt idx="16202">
                  <c:v>45309.704949999999</c:v>
                </c:pt>
                <c:pt idx="16203">
                  <c:v>45309.773621527776</c:v>
                </c:pt>
                <c:pt idx="16204">
                  <c:v>45309.842293703703</c:v>
                </c:pt>
                <c:pt idx="16205">
                  <c:v>45309.910966087962</c:v>
                </c:pt>
                <c:pt idx="16206">
                  <c:v>45309.979638136574</c:v>
                </c:pt>
                <c:pt idx="16207">
                  <c:v>45310.048310127313</c:v>
                </c:pt>
                <c:pt idx="16208">
                  <c:v>45310.116981620369</c:v>
                </c:pt>
                <c:pt idx="16209">
                  <c:v>45310.185653472225</c:v>
                </c:pt>
                <c:pt idx="16210">
                  <c:v>45310.254325868053</c:v>
                </c:pt>
                <c:pt idx="16211">
                  <c:v>45310.322998657408</c:v>
                </c:pt>
                <c:pt idx="16212">
                  <c:v>45310.391671504629</c:v>
                </c:pt>
                <c:pt idx="16213">
                  <c:v>45310.460343749997</c:v>
                </c:pt>
                <c:pt idx="16214">
                  <c:v>45310.529015590277</c:v>
                </c:pt>
                <c:pt idx="16215">
                  <c:v>45310.597687326386</c:v>
                </c:pt>
                <c:pt idx="16216">
                  <c:v>45310.666359074072</c:v>
                </c:pt>
                <c:pt idx="16217">
                  <c:v>45310.735030787037</c:v>
                </c:pt>
                <c:pt idx="16218">
                  <c:v>45310.80370232639</c:v>
                </c:pt>
                <c:pt idx="16219">
                  <c:v>45310.872374687497</c:v>
                </c:pt>
                <c:pt idx="16220">
                  <c:v>45310.941046828702</c:v>
                </c:pt>
                <c:pt idx="16221">
                  <c:v>45311.009718819441</c:v>
                </c:pt>
                <c:pt idx="16222">
                  <c:v>45311.078390625</c:v>
                </c:pt>
                <c:pt idx="16223">
                  <c:v>45311.147061944444</c:v>
                </c:pt>
                <c:pt idx="16224">
                  <c:v>45311.215733865742</c:v>
                </c:pt>
                <c:pt idx="16225">
                  <c:v>45311.284406168983</c:v>
                </c:pt>
                <c:pt idx="16226">
                  <c:v>45311.35307902778</c:v>
                </c:pt>
                <c:pt idx="16227">
                  <c:v>45311.421751354166</c:v>
                </c:pt>
                <c:pt idx="16228">
                  <c:v>45311.490423275463</c:v>
                </c:pt>
                <c:pt idx="16229">
                  <c:v>45311.559094918979</c:v>
                </c:pt>
                <c:pt idx="16230">
                  <c:v>45311.627766481484</c:v>
                </c:pt>
                <c:pt idx="16231">
                  <c:v>45311.696438101855</c:v>
                </c:pt>
                <c:pt idx="16232">
                  <c:v>45311.765109467589</c:v>
                </c:pt>
                <c:pt idx="16233">
                  <c:v>45311.833781365742</c:v>
                </c:pt>
                <c:pt idx="16234">
                  <c:v>45311.902453622686</c:v>
                </c:pt>
                <c:pt idx="16235">
                  <c:v>45311.97112548611</c:v>
                </c:pt>
                <c:pt idx="16236">
                  <c:v>45312.039797268517</c:v>
                </c:pt>
                <c:pt idx="16237">
                  <c:v>45312.108468645834</c:v>
                </c:pt>
                <c:pt idx="16238">
                  <c:v>45312.177140254629</c:v>
                </c:pt>
                <c:pt idx="16239">
                  <c:v>45312.245812430556</c:v>
                </c:pt>
                <c:pt idx="16240">
                  <c:v>45312.314484907409</c:v>
                </c:pt>
                <c:pt idx="16241">
                  <c:v>45312.383157627315</c:v>
                </c:pt>
                <c:pt idx="16242">
                  <c:v>45312.451829733793</c:v>
                </c:pt>
                <c:pt idx="16243">
                  <c:v>45312.520501423613</c:v>
                </c:pt>
                <c:pt idx="16244">
                  <c:v>45312.589173020831</c:v>
                </c:pt>
                <c:pt idx="16245">
                  <c:v>45312.657844583337</c:v>
                </c:pt>
                <c:pt idx="16246">
                  <c:v>45312.726516168979</c:v>
                </c:pt>
                <c:pt idx="16247">
                  <c:v>45312.795187453703</c:v>
                </c:pt>
                <c:pt idx="16248">
                  <c:v>45312.863859571757</c:v>
                </c:pt>
                <c:pt idx="16249">
                  <c:v>45312.932531585648</c:v>
                </c:pt>
                <c:pt idx="16250">
                  <c:v>45313.001203425927</c:v>
                </c:pt>
                <c:pt idx="16251">
                  <c:v>45313.069875127316</c:v>
                </c:pt>
                <c:pt idx="16252">
                  <c:v>45313.138546238428</c:v>
                </c:pt>
                <c:pt idx="16253">
                  <c:v>45313.20721792824</c:v>
                </c:pt>
                <c:pt idx="16254">
                  <c:v>45313.275890069446</c:v>
                </c:pt>
                <c:pt idx="16255">
                  <c:v>45313.3445627662</c:v>
                </c:pt>
                <c:pt idx="16256">
                  <c:v>45313.413235034721</c:v>
                </c:pt>
                <c:pt idx="16257">
                  <c:v>45313.481906840279</c:v>
                </c:pt>
                <c:pt idx="16258">
                  <c:v>45313.550578333336</c:v>
                </c:pt>
                <c:pt idx="16259">
                  <c:v>45313.619249710646</c:v>
                </c:pt>
                <c:pt idx="16260">
                  <c:v>45313.687921145836</c:v>
                </c:pt>
                <c:pt idx="16261">
                  <c:v>45313.756592395832</c:v>
                </c:pt>
                <c:pt idx="16262">
                  <c:v>45313.825263981482</c:v>
                </c:pt>
                <c:pt idx="16263">
                  <c:v>45313.893936111112</c:v>
                </c:pt>
                <c:pt idx="16264">
                  <c:v>45313.962607835645</c:v>
                </c:pt>
                <c:pt idx="16265">
                  <c:v>45314.031279432871</c:v>
                </c:pt>
                <c:pt idx="16266">
                  <c:v>45314.099950729164</c:v>
                </c:pt>
                <c:pt idx="16267">
                  <c:v>45314.168622060184</c:v>
                </c:pt>
                <c:pt idx="16268">
                  <c:v>45314.237293981481</c:v>
                </c:pt>
                <c:pt idx="16269">
                  <c:v>45314.305966168984</c:v>
                </c:pt>
                <c:pt idx="16270">
                  <c:v>45314.374638715279</c:v>
                </c:pt>
                <c:pt idx="16271">
                  <c:v>45314.443310671297</c:v>
                </c:pt>
                <c:pt idx="16272">
                  <c:v>45314.511982222219</c:v>
                </c:pt>
                <c:pt idx="16273">
                  <c:v>45314.580653645833</c:v>
                </c:pt>
                <c:pt idx="16274">
                  <c:v>45314.649325011575</c:v>
                </c:pt>
                <c:pt idx="16275">
                  <c:v>45314.717996423613</c:v>
                </c:pt>
                <c:pt idx="16276">
                  <c:v>45314.786667499997</c:v>
                </c:pt>
                <c:pt idx="16277">
                  <c:v>45314.855339363428</c:v>
                </c:pt>
                <c:pt idx="16278">
                  <c:v>45314.924011238429</c:v>
                </c:pt>
                <c:pt idx="16279">
                  <c:v>45314.99268289352</c:v>
                </c:pt>
                <c:pt idx="16280">
                  <c:v>45315.061354456018</c:v>
                </c:pt>
                <c:pt idx="16281">
                  <c:v>45315.130025416664</c:v>
                </c:pt>
                <c:pt idx="16282">
                  <c:v>45315.198696874999</c:v>
                </c:pt>
                <c:pt idx="16283">
                  <c:v>45315.267368865738</c:v>
                </c:pt>
                <c:pt idx="16284">
                  <c:v>45315.336041342591</c:v>
                </c:pt>
                <c:pt idx="16285">
                  <c:v>45315.404713587966</c:v>
                </c:pt>
                <c:pt idx="16286">
                  <c:v>45315.473385289355</c:v>
                </c:pt>
                <c:pt idx="16287">
                  <c:v>45315.542056631944</c:v>
                </c:pt>
                <c:pt idx="16288">
                  <c:v>45315.610727847219</c:v>
                </c:pt>
                <c:pt idx="16289">
                  <c:v>45315.679399120374</c:v>
                </c:pt>
                <c:pt idx="16290">
                  <c:v>45315.748070266207</c:v>
                </c:pt>
                <c:pt idx="16291">
                  <c:v>45315.816741539355</c:v>
                </c:pt>
                <c:pt idx="16292">
                  <c:v>45315.885413506941</c:v>
                </c:pt>
                <c:pt idx="16293">
                  <c:v>45315.954085104167</c:v>
                </c:pt>
                <c:pt idx="16294">
                  <c:v>45316.022756562503</c:v>
                </c:pt>
                <c:pt idx="16295">
                  <c:v>45316.091427777777</c:v>
                </c:pt>
                <c:pt idx="16296">
                  <c:v>45316.160098807872</c:v>
                </c:pt>
                <c:pt idx="16297">
                  <c:v>45316.228770428243</c:v>
                </c:pt>
                <c:pt idx="16298">
                  <c:v>45316.29744234954</c:v>
                </c:pt>
                <c:pt idx="16299">
                  <c:v>45316.366114722223</c:v>
                </c:pt>
                <c:pt idx="16300">
                  <c:v>45316.434786516205</c:v>
                </c:pt>
                <c:pt idx="16301">
                  <c:v>45316.503457916668</c:v>
                </c:pt>
                <c:pt idx="16302">
                  <c:v>45316.572129155094</c:v>
                </c:pt>
                <c:pt idx="16303">
                  <c:v>45316.640800300927</c:v>
                </c:pt>
                <c:pt idx="16304">
                  <c:v>45316.709471516202</c:v>
                </c:pt>
                <c:pt idx="16305">
                  <c:v>45316.778142407406</c:v>
                </c:pt>
                <c:pt idx="16306">
                  <c:v>45316.846814004632</c:v>
                </c:pt>
                <c:pt idx="16307">
                  <c:v>45316.915485729165</c:v>
                </c:pt>
                <c:pt idx="16308">
                  <c:v>45316.984157175924</c:v>
                </c:pt>
                <c:pt idx="16309">
                  <c:v>45317.052828553242</c:v>
                </c:pt>
                <c:pt idx="16310">
                  <c:v>45317.121499375004</c:v>
                </c:pt>
                <c:pt idx="16311">
                  <c:v>45317.190170624999</c:v>
                </c:pt>
                <c:pt idx="16312">
                  <c:v>45317.258842407406</c:v>
                </c:pt>
                <c:pt idx="16313">
                  <c:v>45317.327514629629</c:v>
                </c:pt>
                <c:pt idx="16314">
                  <c:v>45317.396186805556</c:v>
                </c:pt>
                <c:pt idx="16315">
                  <c:v>45317.464858391206</c:v>
                </c:pt>
                <c:pt idx="16316">
                  <c:v>45317.533529594904</c:v>
                </c:pt>
                <c:pt idx="16317">
                  <c:v>45317.602200671296</c:v>
                </c:pt>
                <c:pt idx="16318">
                  <c:v>45317.670871782408</c:v>
                </c:pt>
                <c:pt idx="16319">
                  <c:v>45317.739542835647</c:v>
                </c:pt>
                <c:pt idx="16320">
                  <c:v>45317.808213796299</c:v>
                </c:pt>
                <c:pt idx="16321">
                  <c:v>45317.876885555554</c:v>
                </c:pt>
                <c:pt idx="16322">
                  <c:v>45317.945557037034</c:v>
                </c:pt>
                <c:pt idx="16323">
                  <c:v>45318.014228368054</c:v>
                </c:pt>
                <c:pt idx="16324">
                  <c:v>45318.082899502311</c:v>
                </c:pt>
                <c:pt idx="16325">
                  <c:v>45318.151570231479</c:v>
                </c:pt>
                <c:pt idx="16326">
                  <c:v>45318.220241574076</c:v>
                </c:pt>
                <c:pt idx="16327">
                  <c:v>45318.288913252312</c:v>
                </c:pt>
                <c:pt idx="16328">
                  <c:v>45318.357585474536</c:v>
                </c:pt>
                <c:pt idx="16329">
                  <c:v>45318.426257129628</c:v>
                </c:pt>
                <c:pt idx="16330">
                  <c:v>45318.494928391206</c:v>
                </c:pt>
                <c:pt idx="16331">
                  <c:v>45318.563599409725</c:v>
                </c:pt>
                <c:pt idx="16332">
                  <c:v>45318.632270347225</c:v>
                </c:pt>
                <c:pt idx="16333">
                  <c:v>45318.700941354167</c:v>
                </c:pt>
                <c:pt idx="16334">
                  <c:v>45318.769612083335</c:v>
                </c:pt>
                <c:pt idx="16335">
                  <c:v>45318.838283391204</c:v>
                </c:pt>
                <c:pt idx="16336">
                  <c:v>45318.906954999999</c:v>
                </c:pt>
                <c:pt idx="16337">
                  <c:v>45318.975626226849</c:v>
                </c:pt>
                <c:pt idx="16338">
                  <c:v>45319.044297395834</c:v>
                </c:pt>
                <c:pt idx="16339">
                  <c:v>45319.11296810185</c:v>
                </c:pt>
                <c:pt idx="16340">
                  <c:v>45319.181639120368</c:v>
                </c:pt>
                <c:pt idx="16341">
                  <c:v>45319.250310682874</c:v>
                </c:pt>
                <c:pt idx="16342">
                  <c:v>45319.318982604163</c:v>
                </c:pt>
                <c:pt idx="16343">
                  <c:v>45319.387654664351</c:v>
                </c:pt>
                <c:pt idx="16344">
                  <c:v>45319.456326122687</c:v>
                </c:pt>
                <c:pt idx="16345">
                  <c:v>45319.524997175926</c:v>
                </c:pt>
                <c:pt idx="16346">
                  <c:v>45319.593668113426</c:v>
                </c:pt>
                <c:pt idx="16347">
                  <c:v>45319.662339062503</c:v>
                </c:pt>
                <c:pt idx="16348">
                  <c:v>45319.731009988427</c:v>
                </c:pt>
                <c:pt idx="16349">
                  <c:v>45319.799680671298</c:v>
                </c:pt>
                <c:pt idx="16350">
                  <c:v>45319.868352187499</c:v>
                </c:pt>
                <c:pt idx="16351">
                  <c:v>45319.937023541665</c:v>
                </c:pt>
                <c:pt idx="16352">
                  <c:v>45320.00569474537</c:v>
                </c:pt>
                <c:pt idx="16353">
                  <c:v>45320.074365787033</c:v>
                </c:pt>
                <c:pt idx="16354">
                  <c:v>45320.143036273148</c:v>
                </c:pt>
                <c:pt idx="16355">
                  <c:v>45320.211707349539</c:v>
                </c:pt>
                <c:pt idx="16356">
                  <c:v>45320.280378842595</c:v>
                </c:pt>
                <c:pt idx="16357">
                  <c:v>45320.349050902776</c:v>
                </c:pt>
                <c:pt idx="16358">
                  <c:v>45320.41772247685</c:v>
                </c:pt>
                <c:pt idx="16359">
                  <c:v>45320.486393599538</c:v>
                </c:pt>
                <c:pt idx="16360">
                  <c:v>45320.555064444445</c:v>
                </c:pt>
                <c:pt idx="16361">
                  <c:v>45320.623735185189</c:v>
                </c:pt>
                <c:pt idx="16362">
                  <c:v>45320.692405983798</c:v>
                </c:pt>
                <c:pt idx="16363">
                  <c:v>45320.7610765625</c:v>
                </c:pt>
                <c:pt idx="16364">
                  <c:v>45320.829747581018</c:v>
                </c:pt>
                <c:pt idx="16365">
                  <c:v>45320.898419050929</c:v>
                </c:pt>
                <c:pt idx="16366">
                  <c:v>45320.967090115744</c:v>
                </c:pt>
                <c:pt idx="16367">
                  <c:v>45321.035761076389</c:v>
                </c:pt>
                <c:pt idx="16368">
                  <c:v>45321.104431689811</c:v>
                </c:pt>
                <c:pt idx="16369">
                  <c:v>45321.173102430555</c:v>
                </c:pt>
                <c:pt idx="16370">
                  <c:v>45321.24177375</c:v>
                </c:pt>
                <c:pt idx="16371">
                  <c:v>45321.310445358795</c:v>
                </c:pt>
                <c:pt idx="16372">
                  <c:v>45321.379117256947</c:v>
                </c:pt>
                <c:pt idx="16373">
                  <c:v>45321.447788564816</c:v>
                </c:pt>
                <c:pt idx="16374">
                  <c:v>45321.516459456019</c:v>
                </c:pt>
                <c:pt idx="16375">
                  <c:v>45321.585130243053</c:v>
                </c:pt>
                <c:pt idx="16376">
                  <c:v>45321.653800983797</c:v>
                </c:pt>
                <c:pt idx="16377">
                  <c:v>45321.722471759262</c:v>
                </c:pt>
                <c:pt idx="16378">
                  <c:v>45321.791142199072</c:v>
                </c:pt>
                <c:pt idx="16379">
                  <c:v>45321.859813460651</c:v>
                </c:pt>
                <c:pt idx="16380">
                  <c:v>45321.92848466435</c:v>
                </c:pt>
                <c:pt idx="16381">
                  <c:v>45321.997155682868</c:v>
                </c:pt>
                <c:pt idx="16382">
                  <c:v>45322.065826597223</c:v>
                </c:pt>
                <c:pt idx="16383">
                  <c:v>45322.134496886574</c:v>
                </c:pt>
                <c:pt idx="16384">
                  <c:v>45322.203167731481</c:v>
                </c:pt>
                <c:pt idx="16385">
                  <c:v>45322.271839062501</c:v>
                </c:pt>
                <c:pt idx="16386">
                  <c:v>45322.340510925926</c:v>
                </c:pt>
                <c:pt idx="16387">
                  <c:v>45322.409182442127</c:v>
                </c:pt>
                <c:pt idx="16388">
                  <c:v>45322.477853460645</c:v>
                </c:pt>
                <c:pt idx="16389">
                  <c:v>45322.546524131947</c:v>
                </c:pt>
                <c:pt idx="16390">
                  <c:v>45322.615194687503</c:v>
                </c:pt>
                <c:pt idx="16391">
                  <c:v>45322.683865300925</c:v>
                </c:pt>
                <c:pt idx="16392">
                  <c:v>45322.752535752312</c:v>
                </c:pt>
                <c:pt idx="16393">
                  <c:v>45322.821206446759</c:v>
                </c:pt>
                <c:pt idx="16394">
                  <c:v>45322.889877754627</c:v>
                </c:pt>
                <c:pt idx="16395">
                  <c:v>45322.958548680559</c:v>
                </c:pt>
                <c:pt idx="16396">
                  <c:v>45323.027219456017</c:v>
                </c:pt>
                <c:pt idx="16397">
                  <c:v>45323.095889976852</c:v>
                </c:pt>
                <c:pt idx="16398">
                  <c:v>45323.164560405094</c:v>
                </c:pt>
                <c:pt idx="16399">
                  <c:v>45323.233231435188</c:v>
                </c:pt>
                <c:pt idx="16400">
                  <c:v>45323.301902743056</c:v>
                </c:pt>
                <c:pt idx="16401">
                  <c:v>45323.370574456021</c:v>
                </c:pt>
                <c:pt idx="16402">
                  <c:v>45323.439245590278</c:v>
                </c:pt>
                <c:pt idx="16403">
                  <c:v>45323.507916319446</c:v>
                </c:pt>
                <c:pt idx="16404">
                  <c:v>45323.576586909723</c:v>
                </c:pt>
                <c:pt idx="16405">
                  <c:v>45323.645257407406</c:v>
                </c:pt>
                <c:pt idx="16406">
                  <c:v>45323.713927986108</c:v>
                </c:pt>
                <c:pt idx="16407">
                  <c:v>45323.782598217593</c:v>
                </c:pt>
                <c:pt idx="16408">
                  <c:v>45323.851269189814</c:v>
                </c:pt>
                <c:pt idx="16409">
                  <c:v>45323.919940243053</c:v>
                </c:pt>
                <c:pt idx="16410">
                  <c:v>45323.98861104167</c:v>
                </c:pt>
                <c:pt idx="16411">
                  <c:v>45324.057281770831</c:v>
                </c:pt>
                <c:pt idx="16412">
                  <c:v>45324.125951898146</c:v>
                </c:pt>
                <c:pt idx="16413">
                  <c:v>45324.194622511575</c:v>
                </c:pt>
                <c:pt idx="16414">
                  <c:v>45324.263293645832</c:v>
                </c:pt>
                <c:pt idx="16415">
                  <c:v>45324.331965254627</c:v>
                </c:pt>
                <c:pt idx="16416">
                  <c:v>45324.400636701386</c:v>
                </c:pt>
                <c:pt idx="16417">
                  <c:v>45324.469307604166</c:v>
                </c:pt>
                <c:pt idx="16418">
                  <c:v>45324.537978113425</c:v>
                </c:pt>
                <c:pt idx="16419">
                  <c:v>45324.606648506946</c:v>
                </c:pt>
                <c:pt idx="16420">
                  <c:v>45324.675318946756</c:v>
                </c:pt>
                <c:pt idx="16421">
                  <c:v>45324.743989282404</c:v>
                </c:pt>
                <c:pt idx="16422">
                  <c:v>45324.812659641204</c:v>
                </c:pt>
                <c:pt idx="16423">
                  <c:v>45324.881330752316</c:v>
                </c:pt>
                <c:pt idx="16424">
                  <c:v>45324.950001527781</c:v>
                </c:pt>
                <c:pt idx="16425">
                  <c:v>45325.018672164355</c:v>
                </c:pt>
                <c:pt idx="16426">
                  <c:v>45325.08734258102</c:v>
                </c:pt>
                <c:pt idx="16427">
                  <c:v>45325.15601269676</c:v>
                </c:pt>
                <c:pt idx="16428">
                  <c:v>45325.224683414352</c:v>
                </c:pt>
                <c:pt idx="16429">
                  <c:v>45325.293354444446</c:v>
                </c:pt>
                <c:pt idx="16430">
                  <c:v>45325.362025983799</c:v>
                </c:pt>
                <c:pt idx="16431">
                  <c:v>45325.430696932868</c:v>
                </c:pt>
                <c:pt idx="16432">
                  <c:v>45325.499367500001</c:v>
                </c:pt>
                <c:pt idx="16433">
                  <c:v>45325.568037858793</c:v>
                </c:pt>
                <c:pt idx="16434">
                  <c:v>45325.636708136575</c:v>
                </c:pt>
                <c:pt idx="16435">
                  <c:v>45325.705378483799</c:v>
                </c:pt>
                <c:pt idx="16436">
                  <c:v>45325.77404851852</c:v>
                </c:pt>
                <c:pt idx="16437">
                  <c:v>45325.84271921296</c:v>
                </c:pt>
                <c:pt idx="16438">
                  <c:v>45325.91139011574</c:v>
                </c:pt>
                <c:pt idx="16439">
                  <c:v>45325.980060671296</c:v>
                </c:pt>
                <c:pt idx="16440">
                  <c:v>45326.048731180555</c:v>
                </c:pt>
                <c:pt idx="16441">
                  <c:v>45326.117401180556</c:v>
                </c:pt>
                <c:pt idx="16442">
                  <c:v>45326.186071550925</c:v>
                </c:pt>
                <c:pt idx="16443">
                  <c:v>45326.254742453704</c:v>
                </c:pt>
                <c:pt idx="16444">
                  <c:v>45326.323413761573</c:v>
                </c:pt>
                <c:pt idx="16445">
                  <c:v>45326.392085115738</c:v>
                </c:pt>
                <c:pt idx="16446">
                  <c:v>45326.460755879627</c:v>
                </c:pt>
                <c:pt idx="16447">
                  <c:v>45326.529426226851</c:v>
                </c:pt>
                <c:pt idx="16448">
                  <c:v>45326.598096469905</c:v>
                </c:pt>
                <c:pt idx="16449">
                  <c:v>45326.666766724535</c:v>
                </c:pt>
                <c:pt idx="16450">
                  <c:v>45326.735436944444</c:v>
                </c:pt>
                <c:pt idx="16451">
                  <c:v>45326.804107002317</c:v>
                </c:pt>
                <c:pt idx="16452">
                  <c:v>45326.872777858793</c:v>
                </c:pt>
                <c:pt idx="16453">
                  <c:v>45326.941448506943</c:v>
                </c:pt>
                <c:pt idx="16454">
                  <c:v>45327.010119004626</c:v>
                </c:pt>
                <c:pt idx="16455">
                  <c:v>45327.078789317129</c:v>
                </c:pt>
                <c:pt idx="16456">
                  <c:v>45327.147459155094</c:v>
                </c:pt>
                <c:pt idx="16457">
                  <c:v>45327.216129583336</c:v>
                </c:pt>
                <c:pt idx="16458">
                  <c:v>45327.284800393521</c:v>
                </c:pt>
                <c:pt idx="16459">
                  <c:v>45327.353471759256</c:v>
                </c:pt>
                <c:pt idx="16460">
                  <c:v>45327.422142592593</c:v>
                </c:pt>
                <c:pt idx="16461">
                  <c:v>45327.490813009259</c:v>
                </c:pt>
                <c:pt idx="16462">
                  <c:v>45327.559483171295</c:v>
                </c:pt>
                <c:pt idx="16463">
                  <c:v>45327.628153229169</c:v>
                </c:pt>
                <c:pt idx="16464">
                  <c:v>45327.696823344908</c:v>
                </c:pt>
                <c:pt idx="16465">
                  <c:v>45327.76549322917</c:v>
                </c:pt>
                <c:pt idx="16466">
                  <c:v>45327.834163622683</c:v>
                </c:pt>
                <c:pt idx="16467">
                  <c:v>45327.902834386572</c:v>
                </c:pt>
                <c:pt idx="16468">
                  <c:v>45327.971504745372</c:v>
                </c:pt>
                <c:pt idx="16469">
                  <c:v>45328.040175034723</c:v>
                </c:pt>
                <c:pt idx="16470">
                  <c:v>45328.108844918985</c:v>
                </c:pt>
                <c:pt idx="16471">
                  <c:v>45328.177515023148</c:v>
                </c:pt>
                <c:pt idx="16472">
                  <c:v>45328.246185694443</c:v>
                </c:pt>
                <c:pt idx="16473">
                  <c:v>45328.314856689816</c:v>
                </c:pt>
                <c:pt idx="16474">
                  <c:v>45328.383527893522</c:v>
                </c:pt>
                <c:pt idx="16475">
                  <c:v>45328.452198506944</c:v>
                </c:pt>
                <c:pt idx="16476">
                  <c:v>45328.520868703701</c:v>
                </c:pt>
                <c:pt idx="16477">
                  <c:v>45328.589538796296</c:v>
                </c:pt>
                <c:pt idx="16478">
                  <c:v>45328.658208854169</c:v>
                </c:pt>
                <c:pt idx="16479">
                  <c:v>45328.726878935187</c:v>
                </c:pt>
                <c:pt idx="16480">
                  <c:v>45328.795548726855</c:v>
                </c:pt>
                <c:pt idx="16481">
                  <c:v>45328.864219328701</c:v>
                </c:pt>
                <c:pt idx="16482">
                  <c:v>45328.932889837961</c:v>
                </c:pt>
                <c:pt idx="16483">
                  <c:v>45329.001560185185</c:v>
                </c:pt>
                <c:pt idx="16484">
                  <c:v>45329.070230381942</c:v>
                </c:pt>
                <c:pt idx="16485">
                  <c:v>45329.138899999998</c:v>
                </c:pt>
                <c:pt idx="16486">
                  <c:v>45329.20757017361</c:v>
                </c:pt>
                <c:pt idx="16487">
                  <c:v>45329.27624082176</c:v>
                </c:pt>
                <c:pt idx="16488">
                  <c:v>45329.344912002314</c:v>
                </c:pt>
                <c:pt idx="16489">
                  <c:v>45329.413582777779</c:v>
                </c:pt>
                <c:pt idx="16490">
                  <c:v>45329.482253078706</c:v>
                </c:pt>
                <c:pt idx="16491">
                  <c:v>45329.550923055554</c:v>
                </c:pt>
                <c:pt idx="16492">
                  <c:v>45329.61959292824</c:v>
                </c:pt>
                <c:pt idx="16493">
                  <c:v>45329.688262858799</c:v>
                </c:pt>
                <c:pt idx="16494">
                  <c:v>45329.75693260417</c:v>
                </c:pt>
                <c:pt idx="16495">
                  <c:v>45329.825602685189</c:v>
                </c:pt>
                <c:pt idx="16496">
                  <c:v>45329.894273298611</c:v>
                </c:pt>
                <c:pt idx="16497">
                  <c:v>45329.96294351852</c:v>
                </c:pt>
                <c:pt idx="16498">
                  <c:v>45330.031613611114</c:v>
                </c:pt>
                <c:pt idx="16499">
                  <c:v>45330.100283402775</c:v>
                </c:pt>
                <c:pt idx="16500">
                  <c:v>45330.168953229164</c:v>
                </c:pt>
                <c:pt idx="16501">
                  <c:v>45330.237623622685</c:v>
                </c:pt>
                <c:pt idx="16502">
                  <c:v>45330.306294305556</c:v>
                </c:pt>
                <c:pt idx="16503">
                  <c:v>45330.374965347219</c:v>
                </c:pt>
                <c:pt idx="16504">
                  <c:v>45330.443635798612</c:v>
                </c:pt>
                <c:pt idx="16505">
                  <c:v>45330.512305833334</c:v>
                </c:pt>
                <c:pt idx="16506">
                  <c:v>45330.580975752317</c:v>
                </c:pt>
                <c:pt idx="16507">
                  <c:v>45330.64964560185</c:v>
                </c:pt>
                <c:pt idx="16508">
                  <c:v>45330.718315509257</c:v>
                </c:pt>
                <c:pt idx="16509">
                  <c:v>45330.786985081017</c:v>
                </c:pt>
                <c:pt idx="16510">
                  <c:v>45330.85565542824</c:v>
                </c:pt>
                <c:pt idx="16511">
                  <c:v>45330.92432578704</c:v>
                </c:pt>
                <c:pt idx="16512">
                  <c:v>45330.992995925924</c:v>
                </c:pt>
                <c:pt idx="16513">
                  <c:v>45331.061665983798</c:v>
                </c:pt>
                <c:pt idx="16514">
                  <c:v>45331.130335428243</c:v>
                </c:pt>
                <c:pt idx="16515">
                  <c:v>45331.199005381946</c:v>
                </c:pt>
                <c:pt idx="16516">
                  <c:v>45331.267675844909</c:v>
                </c:pt>
                <c:pt idx="16517">
                  <c:v>45331.33634681713</c:v>
                </c:pt>
                <c:pt idx="16518">
                  <c:v>45331.405017546298</c:v>
                </c:pt>
                <c:pt idx="16519">
                  <c:v>45331.473687731479</c:v>
                </c:pt>
                <c:pt idx="16520">
                  <c:v>45331.542357557868</c:v>
                </c:pt>
                <c:pt idx="16521">
                  <c:v>45331.611027268518</c:v>
                </c:pt>
                <c:pt idx="16522">
                  <c:v>45331.679697025465</c:v>
                </c:pt>
                <c:pt idx="16523">
                  <c:v>45331.748366655091</c:v>
                </c:pt>
                <c:pt idx="16524">
                  <c:v>45331.817036412038</c:v>
                </c:pt>
                <c:pt idx="16525">
                  <c:v>45331.885706863424</c:v>
                </c:pt>
                <c:pt idx="16526">
                  <c:v>45331.954376944443</c:v>
                </c:pt>
                <c:pt idx="16527">
                  <c:v>45332.023046886578</c:v>
                </c:pt>
                <c:pt idx="16528">
                  <c:v>45332.091716585652</c:v>
                </c:pt>
                <c:pt idx="16529">
                  <c:v>45332.160386099538</c:v>
                </c:pt>
                <c:pt idx="16530">
                  <c:v>45332.229056203701</c:v>
                </c:pt>
                <c:pt idx="16531">
                  <c:v>45332.297726597222</c:v>
                </c:pt>
                <c:pt idx="16532">
                  <c:v>45332.366397465281</c:v>
                </c:pt>
                <c:pt idx="16533">
                  <c:v>45332.435067743056</c:v>
                </c:pt>
                <c:pt idx="16534">
                  <c:v>45332.503737627318</c:v>
                </c:pt>
                <c:pt idx="16535">
                  <c:v>45332.572407337961</c:v>
                </c:pt>
                <c:pt idx="16536">
                  <c:v>45332.641076956017</c:v>
                </c:pt>
                <c:pt idx="16537">
                  <c:v>45332.709746655091</c:v>
                </c:pt>
                <c:pt idx="16538">
                  <c:v>45332.778416030094</c:v>
                </c:pt>
                <c:pt idx="16539">
                  <c:v>45332.847086099537</c:v>
                </c:pt>
                <c:pt idx="16540">
                  <c:v>45332.91575630787</c:v>
                </c:pt>
                <c:pt idx="16541">
                  <c:v>45332.984426226853</c:v>
                </c:pt>
                <c:pt idx="16542">
                  <c:v>45333.053096087962</c:v>
                </c:pt>
                <c:pt idx="16543">
                  <c:v>45333.121765393516</c:v>
                </c:pt>
                <c:pt idx="16544">
                  <c:v>45333.190435115743</c:v>
                </c:pt>
                <c:pt idx="16545">
                  <c:v>45333.259105381941</c:v>
                </c:pt>
                <c:pt idx="16546">
                  <c:v>45333.327776076389</c:v>
                </c:pt>
                <c:pt idx="16547">
                  <c:v>45333.396446724539</c:v>
                </c:pt>
                <c:pt idx="16548">
                  <c:v>45333.465116793981</c:v>
                </c:pt>
                <c:pt idx="16549">
                  <c:v>45333.533786458334</c:v>
                </c:pt>
                <c:pt idx="16550">
                  <c:v>45333.602456006942</c:v>
                </c:pt>
                <c:pt idx="16551">
                  <c:v>45333.671125601853</c:v>
                </c:pt>
                <c:pt idx="16552">
                  <c:v>45333.739795127316</c:v>
                </c:pt>
                <c:pt idx="16553">
                  <c:v>45333.808464560185</c:v>
                </c:pt>
                <c:pt idx="16554">
                  <c:v>45333.877134780094</c:v>
                </c:pt>
                <c:pt idx="16555">
                  <c:v>45333.945804733798</c:v>
                </c:pt>
                <c:pt idx="16556">
                  <c:v>45334.014474537034</c:v>
                </c:pt>
                <c:pt idx="16557">
                  <c:v>45334.083144143522</c:v>
                </c:pt>
                <c:pt idx="16558">
                  <c:v>45334.151813344906</c:v>
                </c:pt>
                <c:pt idx="16559">
                  <c:v>45334.22048314815</c:v>
                </c:pt>
                <c:pt idx="16560">
                  <c:v>45334.28915329861</c:v>
                </c:pt>
                <c:pt idx="16561">
                  <c:v>45334.357823993058</c:v>
                </c:pt>
                <c:pt idx="16562">
                  <c:v>45334.426494108797</c:v>
                </c:pt>
                <c:pt idx="16563">
                  <c:v>45334.495163842592</c:v>
                </c:pt>
                <c:pt idx="16564">
                  <c:v>45334.563833333334</c:v>
                </c:pt>
                <c:pt idx="16565">
                  <c:v>45334.632502731482</c:v>
                </c:pt>
                <c:pt idx="16566">
                  <c:v>45334.701172187502</c:v>
                </c:pt>
                <c:pt idx="16567">
                  <c:v>45334.769841388887</c:v>
                </c:pt>
                <c:pt idx="16568">
                  <c:v>45334.838511168979</c:v>
                </c:pt>
                <c:pt idx="16569">
                  <c:v>45334.907181226852</c:v>
                </c:pt>
                <c:pt idx="16570">
                  <c:v>45334.975850925926</c:v>
                </c:pt>
                <c:pt idx="16571">
                  <c:v>45335.044520555559</c:v>
                </c:pt>
                <c:pt idx="16572">
                  <c:v>45335.113189722222</c:v>
                </c:pt>
                <c:pt idx="16573">
                  <c:v>45335.181859189812</c:v>
                </c:pt>
                <c:pt idx="16574">
                  <c:v>45335.250529212964</c:v>
                </c:pt>
                <c:pt idx="16575">
                  <c:v>45335.319199594909</c:v>
                </c:pt>
                <c:pt idx="16576">
                  <c:v>45335.387870115737</c:v>
                </c:pt>
                <c:pt idx="16577">
                  <c:v>45335.45654003472</c:v>
                </c:pt>
                <c:pt idx="16578">
                  <c:v>45335.525209537038</c:v>
                </c:pt>
                <c:pt idx="16579">
                  <c:v>45335.593878935186</c:v>
                </c:pt>
                <c:pt idx="16580">
                  <c:v>45335.662548333334</c:v>
                </c:pt>
                <c:pt idx="16581">
                  <c:v>45335.731217708337</c:v>
                </c:pt>
                <c:pt idx="16582">
                  <c:v>45335.799886851855</c:v>
                </c:pt>
                <c:pt idx="16583">
                  <c:v>45335.868558726848</c:v>
                </c:pt>
                <c:pt idx="16584">
                  <c:v>45335.937231678239</c:v>
                </c:pt>
                <c:pt idx="16585">
                  <c:v>45336.005904467595</c:v>
                </c:pt>
                <c:pt idx="16586">
                  <c:v>45336.074577106483</c:v>
                </c:pt>
                <c:pt idx="16587">
                  <c:v>45336.14324917824</c:v>
                </c:pt>
                <c:pt idx="16588">
                  <c:v>45336.211921851849</c:v>
                </c:pt>
                <c:pt idx="16589">
                  <c:v>45336.280594942131</c:v>
                </c:pt>
                <c:pt idx="16590">
                  <c:v>45336.349268587961</c:v>
                </c:pt>
                <c:pt idx="16591">
                  <c:v>45336.417941747684</c:v>
                </c:pt>
                <c:pt idx="16592">
                  <c:v>45336.486614467591</c:v>
                </c:pt>
                <c:pt idx="16593">
                  <c:v>45336.555286898147</c:v>
                </c:pt>
                <c:pt idx="16594">
                  <c:v>45336.62395922454</c:v>
                </c:pt>
                <c:pt idx="16595">
                  <c:v>45336.692631608799</c:v>
                </c:pt>
                <c:pt idx="16596">
                  <c:v>45336.76130377315</c:v>
                </c:pt>
                <c:pt idx="16597">
                  <c:v>45336.829976365741</c:v>
                </c:pt>
                <c:pt idx="16598">
                  <c:v>45336.898649421295</c:v>
                </c:pt>
                <c:pt idx="16599">
                  <c:v>45336.96732207176</c:v>
                </c:pt>
                <c:pt idx="16600">
                  <c:v>45337.035994618054</c:v>
                </c:pt>
                <c:pt idx="16601">
                  <c:v>45337.104666805557</c:v>
                </c:pt>
                <c:pt idx="16602">
                  <c:v>45337.173339131943</c:v>
                </c:pt>
                <c:pt idx="16603">
                  <c:v>45337.242012025461</c:v>
                </c:pt>
                <c:pt idx="16604">
                  <c:v>45337.310685208337</c:v>
                </c:pt>
                <c:pt idx="16605">
                  <c:v>45337.379358692131</c:v>
                </c:pt>
                <c:pt idx="16606">
                  <c:v>45337.448031585649</c:v>
                </c:pt>
                <c:pt idx="16607">
                  <c:v>45337.516704050926</c:v>
                </c:pt>
                <c:pt idx="16608">
                  <c:v>45337.58537641204</c:v>
                </c:pt>
                <c:pt idx="16609">
                  <c:v>45337.65404872685</c:v>
                </c:pt>
                <c:pt idx="16610">
                  <c:v>45337.722721076389</c:v>
                </c:pt>
                <c:pt idx="16611">
                  <c:v>45337.79139309028</c:v>
                </c:pt>
                <c:pt idx="16612">
                  <c:v>45337.860065914349</c:v>
                </c:pt>
                <c:pt idx="16613">
                  <c:v>45337.928738703704</c:v>
                </c:pt>
                <c:pt idx="16614">
                  <c:v>45337.997411296295</c:v>
                </c:pt>
                <c:pt idx="16615">
                  <c:v>45338.066083784724</c:v>
                </c:pt>
                <c:pt idx="16616">
                  <c:v>45338.134755648149</c:v>
                </c:pt>
                <c:pt idx="16617">
                  <c:v>45338.203428055553</c:v>
                </c:pt>
                <c:pt idx="16618">
                  <c:v>45338.272100960647</c:v>
                </c:pt>
                <c:pt idx="16619">
                  <c:v>45338.340774386576</c:v>
                </c:pt>
                <c:pt idx="16620">
                  <c:v>45338.40944747685</c:v>
                </c:pt>
                <c:pt idx="16621">
                  <c:v>45338.478120057873</c:v>
                </c:pt>
                <c:pt idx="16622">
                  <c:v>45338.546792303241</c:v>
                </c:pt>
                <c:pt idx="16623">
                  <c:v>45338.615464432871</c:v>
                </c:pt>
                <c:pt idx="16624">
                  <c:v>45338.684136608797</c:v>
                </c:pt>
                <c:pt idx="16625">
                  <c:v>45338.752808634257</c:v>
                </c:pt>
                <c:pt idx="16626">
                  <c:v>45338.821480891202</c:v>
                </c:pt>
                <c:pt idx="16627">
                  <c:v>45338.890153761575</c:v>
                </c:pt>
                <c:pt idx="16628">
                  <c:v>45338.958826238428</c:v>
                </c:pt>
                <c:pt idx="16629">
                  <c:v>45339.027498587966</c:v>
                </c:pt>
                <c:pt idx="16630">
                  <c:v>45339.096170671299</c:v>
                </c:pt>
                <c:pt idx="16631">
                  <c:v>45339.164842673614</c:v>
                </c:pt>
                <c:pt idx="16632">
                  <c:v>45339.233515254629</c:v>
                </c:pt>
                <c:pt idx="16633">
                  <c:v>45339.302188125002</c:v>
                </c:pt>
                <c:pt idx="16634">
                  <c:v>45339.370861400464</c:v>
                </c:pt>
                <c:pt idx="16635">
                  <c:v>45339.439534097219</c:v>
                </c:pt>
                <c:pt idx="16636">
                  <c:v>45339.508206388891</c:v>
                </c:pt>
                <c:pt idx="16637">
                  <c:v>45339.57687853009</c:v>
                </c:pt>
                <c:pt idx="16638">
                  <c:v>45339.645550590278</c:v>
                </c:pt>
                <c:pt idx="16639">
                  <c:v>45339.714222719907</c:v>
                </c:pt>
                <c:pt idx="16640">
                  <c:v>45339.78289451389</c:v>
                </c:pt>
                <c:pt idx="16641">
                  <c:v>45339.851567048609</c:v>
                </c:pt>
                <c:pt idx="16642">
                  <c:v>45339.920239664352</c:v>
                </c:pt>
                <c:pt idx="16643">
                  <c:v>45339.988912013891</c:v>
                </c:pt>
                <c:pt idx="16644">
                  <c:v>45340.05758429398</c:v>
                </c:pt>
                <c:pt idx="16645">
                  <c:v>45340.1262559838</c:v>
                </c:pt>
                <c:pt idx="16646">
                  <c:v>45340.19492814815</c:v>
                </c:pt>
                <c:pt idx="16647">
                  <c:v>45340.263600844904</c:v>
                </c:pt>
                <c:pt idx="16648">
                  <c:v>45340.332274004628</c:v>
                </c:pt>
                <c:pt idx="16649">
                  <c:v>45340.400947013892</c:v>
                </c:pt>
                <c:pt idx="16650">
                  <c:v>45340.469619467593</c:v>
                </c:pt>
                <c:pt idx="16651">
                  <c:v>45340.538291527781</c:v>
                </c:pt>
                <c:pt idx="16652">
                  <c:v>45340.606963472223</c:v>
                </c:pt>
                <c:pt idx="16653">
                  <c:v>45340.675635462962</c:v>
                </c:pt>
                <c:pt idx="16654">
                  <c:v>45340.744307361114</c:v>
                </c:pt>
                <c:pt idx="16655">
                  <c:v>45340.812979270835</c:v>
                </c:pt>
                <c:pt idx="16656">
                  <c:v>45340.8816519213</c:v>
                </c:pt>
                <c:pt idx="16657">
                  <c:v>45340.950324259262</c:v>
                </c:pt>
                <c:pt idx="16658">
                  <c:v>45341.018996446757</c:v>
                </c:pt>
                <c:pt idx="16659">
                  <c:v>45341.087668414351</c:v>
                </c:pt>
                <c:pt idx="16660">
                  <c:v>45341.156340081019</c:v>
                </c:pt>
                <c:pt idx="16661">
                  <c:v>45341.22501234954</c:v>
                </c:pt>
                <c:pt idx="16662">
                  <c:v>45341.293684918979</c:v>
                </c:pt>
                <c:pt idx="16663">
                  <c:v>45341.362358009261</c:v>
                </c:pt>
                <c:pt idx="16664">
                  <c:v>45341.431030520835</c:v>
                </c:pt>
                <c:pt idx="16665">
                  <c:v>45341.499702627312</c:v>
                </c:pt>
                <c:pt idx="16666">
                  <c:v>45341.568374537041</c:v>
                </c:pt>
                <c:pt idx="16667">
                  <c:v>45341.637046365744</c:v>
                </c:pt>
                <c:pt idx="16668">
                  <c:v>45341.705718252313</c:v>
                </c:pt>
                <c:pt idx="16669">
                  <c:v>45341.774389837963</c:v>
                </c:pt>
                <c:pt idx="16670">
                  <c:v>45341.843062083331</c:v>
                </c:pt>
                <c:pt idx="16671">
                  <c:v>45341.911734525464</c:v>
                </c:pt>
                <c:pt idx="16672">
                  <c:v>45341.980406631941</c:v>
                </c:pt>
                <c:pt idx="16673">
                  <c:v>45342.049078680553</c:v>
                </c:pt>
                <c:pt idx="16674">
                  <c:v>45342.117750231482</c:v>
                </c:pt>
                <c:pt idx="16675">
                  <c:v>45342.186422141203</c:v>
                </c:pt>
                <c:pt idx="16676">
                  <c:v>45342.255094594904</c:v>
                </c:pt>
                <c:pt idx="16677">
                  <c:v>45342.323767442133</c:v>
                </c:pt>
                <c:pt idx="16678">
                  <c:v>45342.39244033565</c:v>
                </c:pt>
                <c:pt idx="16679">
                  <c:v>45342.461112650461</c:v>
                </c:pt>
                <c:pt idx="16680">
                  <c:v>45342.529784537037</c:v>
                </c:pt>
                <c:pt idx="16681">
                  <c:v>45342.598456319443</c:v>
                </c:pt>
                <c:pt idx="16682">
                  <c:v>45342.667128125002</c:v>
                </c:pt>
                <c:pt idx="16683">
                  <c:v>45342.735799884256</c:v>
                </c:pt>
                <c:pt idx="16684">
                  <c:v>45342.804471481482</c:v>
                </c:pt>
                <c:pt idx="16685">
                  <c:v>45342.873143877317</c:v>
                </c:pt>
                <c:pt idx="16686">
                  <c:v>45342.941816064813</c:v>
                </c:pt>
                <c:pt idx="16687">
                  <c:v>45343.010488113425</c:v>
                </c:pt>
                <c:pt idx="16688">
                  <c:v>45343.07915996528</c:v>
                </c:pt>
                <c:pt idx="16689">
                  <c:v>45343.147831331022</c:v>
                </c:pt>
                <c:pt idx="16690">
                  <c:v>45343.216503298609</c:v>
                </c:pt>
                <c:pt idx="16691">
                  <c:v>45343.285175648147</c:v>
                </c:pt>
                <c:pt idx="16692">
                  <c:v>45343.353848553241</c:v>
                </c:pt>
                <c:pt idx="16693">
                  <c:v>45343.422520925924</c:v>
                </c:pt>
                <c:pt idx="16694">
                  <c:v>45343.491192881942</c:v>
                </c:pt>
                <c:pt idx="16695">
                  <c:v>45343.559864571762</c:v>
                </c:pt>
                <c:pt idx="16696">
                  <c:v>45343.628536168981</c:v>
                </c:pt>
                <c:pt idx="16697">
                  <c:v>45343.697207824072</c:v>
                </c:pt>
                <c:pt idx="16698">
                  <c:v>45343.765879247687</c:v>
                </c:pt>
                <c:pt idx="16699">
                  <c:v>45343.834551168984</c:v>
                </c:pt>
                <c:pt idx="16700">
                  <c:v>45343.903223460649</c:v>
                </c:pt>
                <c:pt idx="16701">
                  <c:v>45343.971895358794</c:v>
                </c:pt>
                <c:pt idx="16702">
                  <c:v>45344.040567187498</c:v>
                </c:pt>
                <c:pt idx="16703">
                  <c:v>45344.109238599536</c:v>
                </c:pt>
                <c:pt idx="16704">
                  <c:v>45344.177910243059</c:v>
                </c:pt>
                <c:pt idx="16705">
                  <c:v>45344.246582442131</c:v>
                </c:pt>
                <c:pt idx="16706">
                  <c:v>45344.31525496528</c:v>
                </c:pt>
                <c:pt idx="16707">
                  <c:v>45344.383927708332</c:v>
                </c:pt>
                <c:pt idx="16708">
                  <c:v>45344.452599849537</c:v>
                </c:pt>
                <c:pt idx="16709">
                  <c:v>45344.521271574071</c:v>
                </c:pt>
                <c:pt idx="16710">
                  <c:v>45344.589943182873</c:v>
                </c:pt>
                <c:pt idx="16711">
                  <c:v>45344.658614780092</c:v>
                </c:pt>
                <c:pt idx="16712">
                  <c:v>45344.727286388887</c:v>
                </c:pt>
                <c:pt idx="16713">
                  <c:v>45344.795957696762</c:v>
                </c:pt>
                <c:pt idx="16714">
                  <c:v>45344.864629837961</c:v>
                </c:pt>
                <c:pt idx="16715">
                  <c:v>45344.933301874997</c:v>
                </c:pt>
                <c:pt idx="16716">
                  <c:v>45345.001973738428</c:v>
                </c:pt>
                <c:pt idx="16717">
                  <c:v>45345.070645462962</c:v>
                </c:pt>
                <c:pt idx="16718">
                  <c:v>45345.139316597226</c:v>
                </c:pt>
                <c:pt idx="16719">
                  <c:v>45345.207988298615</c:v>
                </c:pt>
                <c:pt idx="16720">
                  <c:v>45345.276660462965</c:v>
                </c:pt>
                <c:pt idx="16721">
                  <c:v>45345.345333171295</c:v>
                </c:pt>
                <c:pt idx="16722">
                  <c:v>45345.414005462961</c:v>
                </c:pt>
                <c:pt idx="16723">
                  <c:v>45345.482677280095</c:v>
                </c:pt>
                <c:pt idx="16724">
                  <c:v>45345.55134878472</c:v>
                </c:pt>
                <c:pt idx="16725">
                  <c:v>45345.620020173614</c:v>
                </c:pt>
                <c:pt idx="16726">
                  <c:v>45345.688691620373</c:v>
                </c:pt>
                <c:pt idx="16727">
                  <c:v>45345.757362881945</c:v>
                </c:pt>
                <c:pt idx="16728">
                  <c:v>45345.826034479163</c:v>
                </c:pt>
                <c:pt idx="16729">
                  <c:v>45345.894706608793</c:v>
                </c:pt>
                <c:pt idx="16730">
                  <c:v>45345.963378333334</c:v>
                </c:pt>
                <c:pt idx="16731">
                  <c:v>45346.032049953705</c:v>
                </c:pt>
                <c:pt idx="16732">
                  <c:v>45346.375409236112</c:v>
                </c:pt>
                <c:pt idx="16733">
                  <c:v>45346.44408119213</c:v>
                </c:pt>
                <c:pt idx="16734">
                  <c:v>45346.512752743052</c:v>
                </c:pt>
                <c:pt idx="16735">
                  <c:v>45346.581424166667</c:v>
                </c:pt>
                <c:pt idx="16736">
                  <c:v>45346.650095520832</c:v>
                </c:pt>
                <c:pt idx="16737">
                  <c:v>45346.71876693287</c:v>
                </c:pt>
                <c:pt idx="16738">
                  <c:v>45346.787437997686</c:v>
                </c:pt>
                <c:pt idx="16739">
                  <c:v>45346.856109849534</c:v>
                </c:pt>
                <c:pt idx="16740">
                  <c:v>45346.924781712965</c:v>
                </c:pt>
                <c:pt idx="16741">
                  <c:v>45346.993453356481</c:v>
                </c:pt>
                <c:pt idx="16742">
                  <c:v>45347.06212490741</c:v>
                </c:pt>
                <c:pt idx="16743">
                  <c:v>45347.130795856479</c:v>
                </c:pt>
                <c:pt idx="16744">
                  <c:v>45347.199467303239</c:v>
                </c:pt>
                <c:pt idx="16745">
                  <c:v>45347.268139270833</c:v>
                </c:pt>
                <c:pt idx="16746">
                  <c:v>45347.33681173611</c:v>
                </c:pt>
                <c:pt idx="16747">
                  <c:v>45347.405483958333</c:v>
                </c:pt>
                <c:pt idx="16748">
                  <c:v>45347.474155636577</c:v>
                </c:pt>
                <c:pt idx="16749">
                  <c:v>45347.542826956022</c:v>
                </c:pt>
                <c:pt idx="16750">
                  <c:v>45347.61149815972</c:v>
                </c:pt>
                <c:pt idx="16751">
                  <c:v>45347.680169409723</c:v>
                </c:pt>
                <c:pt idx="16752">
                  <c:v>45347.748840532404</c:v>
                </c:pt>
                <c:pt idx="16753">
                  <c:v>45347.817511770831</c:v>
                </c:pt>
                <c:pt idx="16754">
                  <c:v>45347.886183703704</c:v>
                </c:pt>
                <c:pt idx="16755">
                  <c:v>45347.954855277778</c:v>
                </c:pt>
                <c:pt idx="16756">
                  <c:v>45348.023526701392</c:v>
                </c:pt>
                <c:pt idx="16757">
                  <c:v>45348.092197893522</c:v>
                </c:pt>
                <c:pt idx="16758">
                  <c:v>45348.160868888888</c:v>
                </c:pt>
                <c:pt idx="16759">
                  <c:v>45348.229540474538</c:v>
                </c:pt>
                <c:pt idx="16760">
                  <c:v>45348.298212349539</c:v>
                </c:pt>
                <c:pt idx="16761">
                  <c:v>45348.366884699077</c:v>
                </c:pt>
                <c:pt idx="16762">
                  <c:v>45348.435556458331</c:v>
                </c:pt>
                <c:pt idx="16763">
                  <c:v>45348.504227824073</c:v>
                </c:pt>
                <c:pt idx="16764">
                  <c:v>45348.572899004626</c:v>
                </c:pt>
                <c:pt idx="16765">
                  <c:v>45348.64157010417</c:v>
                </c:pt>
                <c:pt idx="16766">
                  <c:v>45348.710241273147</c:v>
                </c:pt>
                <c:pt idx="16767">
                  <c:v>45348.77891212963</c:v>
                </c:pt>
                <c:pt idx="16768">
                  <c:v>45348.847583680559</c:v>
                </c:pt>
                <c:pt idx="16769">
                  <c:v>45348.916255358796</c:v>
                </c:pt>
                <c:pt idx="16770">
                  <c:v>45348.984926747682</c:v>
                </c:pt>
                <c:pt idx="16771">
                  <c:v>45349.053598078703</c:v>
                </c:pt>
                <c:pt idx="16772">
                  <c:v>45349.122268854167</c:v>
                </c:pt>
                <c:pt idx="16773">
                  <c:v>45349.190940046297</c:v>
                </c:pt>
                <c:pt idx="16774">
                  <c:v>45349.259611782407</c:v>
                </c:pt>
                <c:pt idx="16775">
                  <c:v>45349.328283946757</c:v>
                </c:pt>
                <c:pt idx="16776">
                  <c:v>45349.396956064818</c:v>
                </c:pt>
                <c:pt idx="16777">
                  <c:v>45349.465627592595</c:v>
                </c:pt>
                <c:pt idx="16778">
                  <c:v>45349.534298726852</c:v>
                </c:pt>
                <c:pt idx="16779">
                  <c:v>45349.602969745371</c:v>
                </c:pt>
                <c:pt idx="16780">
                  <c:v>45349.67164079861</c:v>
                </c:pt>
                <c:pt idx="16781">
                  <c:v>45349.740311770831</c:v>
                </c:pt>
                <c:pt idx="16782">
                  <c:v>45349.80898267361</c:v>
                </c:pt>
                <c:pt idx="16783">
                  <c:v>45349.877654363423</c:v>
                </c:pt>
                <c:pt idx="16784">
                  <c:v>45349.946325775461</c:v>
                </c:pt>
                <c:pt idx="16785">
                  <c:v>45350.01499703704</c:v>
                </c:pt>
                <c:pt idx="16786">
                  <c:v>45350.083668101855</c:v>
                </c:pt>
                <c:pt idx="16787">
                  <c:v>45350.152338761574</c:v>
                </c:pt>
                <c:pt idx="16788">
                  <c:v>45350.221010023146</c:v>
                </c:pt>
                <c:pt idx="16789">
                  <c:v>45350.289681631948</c:v>
                </c:pt>
                <c:pt idx="16790">
                  <c:v>45350.358353773147</c:v>
                </c:pt>
                <c:pt idx="16791">
                  <c:v>45350.42702534722</c:v>
                </c:pt>
                <c:pt idx="16792">
                  <c:v>45350.495696527774</c:v>
                </c:pt>
                <c:pt idx="16793">
                  <c:v>45350.564367465275</c:v>
                </c:pt>
                <c:pt idx="16794">
                  <c:v>45350.633038321757</c:v>
                </c:pt>
                <c:pt idx="16795">
                  <c:v>45350.701709236113</c:v>
                </c:pt>
                <c:pt idx="16796">
                  <c:v>45350.770379884256</c:v>
                </c:pt>
                <c:pt idx="16797">
                  <c:v>45350.839051111114</c:v>
                </c:pt>
                <c:pt idx="16798">
                  <c:v>45350.907722615739</c:v>
                </c:pt>
                <c:pt idx="16799">
                  <c:v>45350.976393761572</c:v>
                </c:pt>
                <c:pt idx="16800">
                  <c:v>45351.045064837963</c:v>
                </c:pt>
                <c:pt idx="16801">
                  <c:v>45351.113735462961</c:v>
                </c:pt>
                <c:pt idx="16802">
                  <c:v>45351.182406377317</c:v>
                </c:pt>
                <c:pt idx="16803">
                  <c:v>45351.251077847221</c:v>
                </c:pt>
                <c:pt idx="16804">
                  <c:v>45351.319749664355</c:v>
                </c:pt>
                <c:pt idx="16805">
                  <c:v>45351.388421631942</c:v>
                </c:pt>
                <c:pt idx="16806">
                  <c:v>45351.457092986115</c:v>
                </c:pt>
                <c:pt idx="16807">
                  <c:v>45351.525763935184</c:v>
                </c:pt>
                <c:pt idx="16808">
                  <c:v>45351.594434768522</c:v>
                </c:pt>
                <c:pt idx="16809">
                  <c:v>45351.663105613428</c:v>
                </c:pt>
                <c:pt idx="16810">
                  <c:v>45351.731776435183</c:v>
                </c:pt>
                <c:pt idx="16811">
                  <c:v>45351.800447013891</c:v>
                </c:pt>
                <c:pt idx="16812">
                  <c:v>45351.869118414354</c:v>
                </c:pt>
                <c:pt idx="16813">
                  <c:v>45351.93778965278</c:v>
                </c:pt>
                <c:pt idx="16814">
                  <c:v>45352.00646074074</c:v>
                </c:pt>
                <c:pt idx="16815">
                  <c:v>45352.075131666665</c:v>
                </c:pt>
                <c:pt idx="16816">
                  <c:v>45352.143802048609</c:v>
                </c:pt>
                <c:pt idx="16817">
                  <c:v>45352.212473009262</c:v>
                </c:pt>
                <c:pt idx="16818">
                  <c:v>45352.281144386572</c:v>
                </c:pt>
                <c:pt idx="16819">
                  <c:v>45352.349816319445</c:v>
                </c:pt>
                <c:pt idx="16820">
                  <c:v>45352.418487777781</c:v>
                </c:pt>
                <c:pt idx="16821">
                  <c:v>45352.487158784723</c:v>
                </c:pt>
                <c:pt idx="16822">
                  <c:v>45352.555829502315</c:v>
                </c:pt>
                <c:pt idx="16823">
                  <c:v>45352.624500115744</c:v>
                </c:pt>
                <c:pt idx="16824">
                  <c:v>45352.693170787039</c:v>
                </c:pt>
                <c:pt idx="16825">
                  <c:v>45352.761841238425</c:v>
                </c:pt>
                <c:pt idx="16826">
                  <c:v>45352.830512118053</c:v>
                </c:pt>
                <c:pt idx="16827">
                  <c:v>45352.89918346065</c:v>
                </c:pt>
                <c:pt idx="16828">
                  <c:v>45352.967854386574</c:v>
                </c:pt>
                <c:pt idx="16829">
                  <c:v>45353.036525219904</c:v>
                </c:pt>
                <c:pt idx="16830">
                  <c:v>45353.105195694443</c:v>
                </c:pt>
                <c:pt idx="16831">
                  <c:v>45353.173866307872</c:v>
                </c:pt>
                <c:pt idx="16832">
                  <c:v>45353.24253747685</c:v>
                </c:pt>
                <c:pt idx="16833">
                  <c:v>45353.311208946761</c:v>
                </c:pt>
                <c:pt idx="16834">
                  <c:v>45353.379880706016</c:v>
                </c:pt>
                <c:pt idx="16835">
                  <c:v>45353.448551875001</c:v>
                </c:pt>
                <c:pt idx="16836">
                  <c:v>45353.517222627313</c:v>
                </c:pt>
                <c:pt idx="16837">
                  <c:v>45353.585893263888</c:v>
                </c:pt>
                <c:pt idx="16838">
                  <c:v>45353.654563842596</c:v>
                </c:pt>
                <c:pt idx="16839">
                  <c:v>45353.723234467594</c:v>
                </c:pt>
                <c:pt idx="16840">
                  <c:v>45353.791904768521</c:v>
                </c:pt>
                <c:pt idx="16841">
                  <c:v>45353.860575868057</c:v>
                </c:pt>
                <c:pt idx="16842">
                  <c:v>45353.929246921296</c:v>
                </c:pt>
                <c:pt idx="16843">
                  <c:v>45353.997917789355</c:v>
                </c:pt>
                <c:pt idx="16844">
                  <c:v>45354.066588541667</c:v>
                </c:pt>
                <c:pt idx="16845">
                  <c:v>45354.135258680559</c:v>
                </c:pt>
                <c:pt idx="16846">
                  <c:v>45354.203929363423</c:v>
                </c:pt>
                <c:pt idx="16847">
                  <c:v>45354.272600520831</c:v>
                </c:pt>
                <c:pt idx="16848">
                  <c:v>45354.34127222222</c:v>
                </c:pt>
                <c:pt idx="16849">
                  <c:v>45354.409943576386</c:v>
                </c:pt>
                <c:pt idx="16850">
                  <c:v>45354.478614432868</c:v>
                </c:pt>
                <c:pt idx="16851">
                  <c:v>45354.547284942128</c:v>
                </c:pt>
                <c:pt idx="16852">
                  <c:v>45354.615955324072</c:v>
                </c:pt>
                <c:pt idx="16853">
                  <c:v>45354.684625775466</c:v>
                </c:pt>
                <c:pt idx="16854">
                  <c:v>45354.753296053241</c:v>
                </c:pt>
                <c:pt idx="16855">
                  <c:v>45354.821966574076</c:v>
                </c:pt>
                <c:pt idx="16856">
                  <c:v>45354.890637708333</c:v>
                </c:pt>
                <c:pt idx="16857">
                  <c:v>45354.959308449077</c:v>
                </c:pt>
                <c:pt idx="16858">
                  <c:v>45355.027979050923</c:v>
                </c:pt>
                <c:pt idx="16859">
                  <c:v>45355.096649386571</c:v>
                </c:pt>
                <c:pt idx="16860">
                  <c:v>45355.165319652777</c:v>
                </c:pt>
                <c:pt idx="16861">
                  <c:v>45355.233990497683</c:v>
                </c:pt>
                <c:pt idx="16862">
                  <c:v>45355.302661608795</c:v>
                </c:pt>
                <c:pt idx="16863">
                  <c:v>45355.371333148149</c:v>
                </c:pt>
                <c:pt idx="16864">
                  <c:v>45355.440004097225</c:v>
                </c:pt>
                <c:pt idx="16865">
                  <c:v>45355.508674629629</c:v>
                </c:pt>
                <c:pt idx="16866">
                  <c:v>45355.577345034719</c:v>
                </c:pt>
                <c:pt idx="16867">
                  <c:v>45355.646015347222</c:v>
                </c:pt>
                <c:pt idx="16868">
                  <c:v>45355.714685729166</c:v>
                </c:pt>
                <c:pt idx="16869">
                  <c:v>45355.783355763888</c:v>
                </c:pt>
                <c:pt idx="16870">
                  <c:v>45355.852026539353</c:v>
                </c:pt>
                <c:pt idx="16871">
                  <c:v>45355.920697395835</c:v>
                </c:pt>
                <c:pt idx="16872">
                  <c:v>45355.989368009257</c:v>
                </c:pt>
                <c:pt idx="16873">
                  <c:v>45356.058038530093</c:v>
                </c:pt>
                <c:pt idx="16874">
                  <c:v>45356.126708460652</c:v>
                </c:pt>
                <c:pt idx="16875">
                  <c:v>45356.195378865741</c:v>
                </c:pt>
                <c:pt idx="16876">
                  <c:v>45356.264049803242</c:v>
                </c:pt>
                <c:pt idx="16877">
                  <c:v>45356.332721203704</c:v>
                </c:pt>
                <c:pt idx="16878">
                  <c:v>45356.401392453707</c:v>
                </c:pt>
                <c:pt idx="16879">
                  <c:v>45356.470063136578</c:v>
                </c:pt>
                <c:pt idx="16880">
                  <c:v>45356.538733449073</c:v>
                </c:pt>
                <c:pt idx="16881">
                  <c:v>45356.607403622686</c:v>
                </c:pt>
                <c:pt idx="16882">
                  <c:v>45356.676073854163</c:v>
                </c:pt>
                <c:pt idx="16883">
                  <c:v>45356.744743981479</c:v>
                </c:pt>
                <c:pt idx="16884">
                  <c:v>45356.81341412037</c:v>
                </c:pt>
                <c:pt idx="16885">
                  <c:v>45356.882085011574</c:v>
                </c:pt>
                <c:pt idx="16886">
                  <c:v>45356.950755578706</c:v>
                </c:pt>
                <c:pt idx="16887">
                  <c:v>45357.019425995371</c:v>
                </c:pt>
                <c:pt idx="16888">
                  <c:v>45357.088096192128</c:v>
                </c:pt>
                <c:pt idx="16889">
                  <c:v>45357.156766087966</c:v>
                </c:pt>
                <c:pt idx="16890">
                  <c:v>45357.22543658565</c:v>
                </c:pt>
                <c:pt idx="16891">
                  <c:v>45357.294107384259</c:v>
                </c:pt>
                <c:pt idx="16892">
                  <c:v>45357.362778703704</c:v>
                </c:pt>
                <c:pt idx="16893">
                  <c:v>45357.431449432872</c:v>
                </c:pt>
                <c:pt idx="16894">
                  <c:v>45357.50011976852</c:v>
                </c:pt>
                <c:pt idx="16895">
                  <c:v>45357.568789907411</c:v>
                </c:pt>
                <c:pt idx="16896">
                  <c:v>45357.637459942132</c:v>
                </c:pt>
                <c:pt idx="16897">
                  <c:v>45357.706130057872</c:v>
                </c:pt>
                <c:pt idx="16898">
                  <c:v>45357.774799872685</c:v>
                </c:pt>
                <c:pt idx="16899">
                  <c:v>45357.843470324071</c:v>
                </c:pt>
                <c:pt idx="16900">
                  <c:v>45357.912140983797</c:v>
                </c:pt>
                <c:pt idx="16901">
                  <c:v>45357.980811319445</c:v>
                </c:pt>
                <c:pt idx="16902">
                  <c:v>45358.049481585651</c:v>
                </c:pt>
                <c:pt idx="16903">
                  <c:v>45358.118151342591</c:v>
                </c:pt>
                <c:pt idx="16904">
                  <c:v>45358.186821469906</c:v>
                </c:pt>
                <c:pt idx="16905">
                  <c:v>45358.255492141201</c:v>
                </c:pt>
                <c:pt idx="16906">
                  <c:v>45358.324163194447</c:v>
                </c:pt>
                <c:pt idx="16907">
                  <c:v>45358.392834305552</c:v>
                </c:pt>
                <c:pt idx="16908">
                  <c:v>45358.461504826388</c:v>
                </c:pt>
                <c:pt idx="16909">
                  <c:v>45358.530174930558</c:v>
                </c:pt>
                <c:pt idx="16910">
                  <c:v>45358.598844918983</c:v>
                </c:pt>
                <c:pt idx="16911">
                  <c:v>45358.667514930552</c:v>
                </c:pt>
                <c:pt idx="16912">
                  <c:v>45358.736184907408</c:v>
                </c:pt>
                <c:pt idx="16913">
                  <c:v>45358.804854699076</c:v>
                </c:pt>
                <c:pt idx="16914">
                  <c:v>45358.873525312498</c:v>
                </c:pt>
                <c:pt idx="16915">
                  <c:v>45358.942195706019</c:v>
                </c:pt>
                <c:pt idx="16916">
                  <c:v>45359.010865949072</c:v>
                </c:pt>
                <c:pt idx="16917">
                  <c:v>45359.079536006946</c:v>
                </c:pt>
                <c:pt idx="16918">
                  <c:v>45359.148205578706</c:v>
                </c:pt>
                <c:pt idx="16919">
                  <c:v>45359.216875752318</c:v>
                </c:pt>
                <c:pt idx="16920">
                  <c:v>45359.285546307867</c:v>
                </c:pt>
                <c:pt idx="16921">
                  <c:v>45359.35421740741</c:v>
                </c:pt>
                <c:pt idx="16922">
                  <c:v>45359.422887986111</c:v>
                </c:pt>
                <c:pt idx="16923">
                  <c:v>45359.491558136571</c:v>
                </c:pt>
                <c:pt idx="16924">
                  <c:v>45359.560228032409</c:v>
                </c:pt>
                <c:pt idx="16925">
                  <c:v>45359.628897824077</c:v>
                </c:pt>
                <c:pt idx="16926">
                  <c:v>45359.697567673611</c:v>
                </c:pt>
                <c:pt idx="16927">
                  <c:v>45359.766237291667</c:v>
                </c:pt>
                <c:pt idx="16928">
                  <c:v>45359.834907407407</c:v>
                </c:pt>
                <c:pt idx="16929">
                  <c:v>45359.903577893521</c:v>
                </c:pt>
                <c:pt idx="16930">
                  <c:v>45359.972247986108</c:v>
                </c:pt>
                <c:pt idx="16931">
                  <c:v>45360.040918009261</c:v>
                </c:pt>
                <c:pt idx="16932">
                  <c:v>45360.109587615741</c:v>
                </c:pt>
                <c:pt idx="16933">
                  <c:v>45360.178257453706</c:v>
                </c:pt>
                <c:pt idx="16934">
                  <c:v>45360.246927835651</c:v>
                </c:pt>
                <c:pt idx="16935">
                  <c:v>45360.315598541667</c:v>
                </c:pt>
                <c:pt idx="16936">
                  <c:v>45360.384269479167</c:v>
                </c:pt>
                <c:pt idx="16937">
                  <c:v>45360.452939803239</c:v>
                </c:pt>
                <c:pt idx="16938">
                  <c:v>45360.521609722222</c:v>
                </c:pt>
                <c:pt idx="16939">
                  <c:v>45360.590279525466</c:v>
                </c:pt>
                <c:pt idx="16940">
                  <c:v>45360.658949305558</c:v>
                </c:pt>
                <c:pt idx="16941">
                  <c:v>45360.727619097219</c:v>
                </c:pt>
                <c:pt idx="16942">
                  <c:v>45360.796288587961</c:v>
                </c:pt>
                <c:pt idx="16943">
                  <c:v>45360.86495891204</c:v>
                </c:pt>
                <c:pt idx="16944">
                  <c:v>45360.933629131941</c:v>
                </c:pt>
                <c:pt idx="16945">
                  <c:v>45361.002299178239</c:v>
                </c:pt>
                <c:pt idx="16946">
                  <c:v>45361.070969085646</c:v>
                </c:pt>
                <c:pt idx="16947">
                  <c:v>45361.139638402776</c:v>
                </c:pt>
                <c:pt idx="16948">
                  <c:v>45361.208308287038</c:v>
                </c:pt>
                <c:pt idx="16949">
                  <c:v>45361.276978622685</c:v>
                </c:pt>
                <c:pt idx="16950">
                  <c:v>45361.345649513889</c:v>
                </c:pt>
                <c:pt idx="16951">
                  <c:v>45361.414319976851</c:v>
                </c:pt>
                <c:pt idx="16952">
                  <c:v>45361.482989976852</c:v>
                </c:pt>
                <c:pt idx="16953">
                  <c:v>45361.551659652781</c:v>
                </c:pt>
                <c:pt idx="16954">
                  <c:v>45361.620329224534</c:v>
                </c:pt>
                <c:pt idx="16955">
                  <c:v>45361.688998831021</c:v>
                </c:pt>
                <c:pt idx="16956">
                  <c:v>45361.757668275466</c:v>
                </c:pt>
                <c:pt idx="16957">
                  <c:v>45361.826338032406</c:v>
                </c:pt>
                <c:pt idx="16958">
                  <c:v>45361.895008333333</c:v>
                </c:pt>
                <c:pt idx="16959">
                  <c:v>45361.96367824074</c:v>
                </c:pt>
                <c:pt idx="16960">
                  <c:v>45362.032348020832</c:v>
                </c:pt>
                <c:pt idx="16961">
                  <c:v>45362.101017488429</c:v>
                </c:pt>
                <c:pt idx="16962">
                  <c:v>45362.169686990739</c:v>
                </c:pt>
                <c:pt idx="16963">
                  <c:v>45362.238357071757</c:v>
                </c:pt>
                <c:pt idx="16964">
                  <c:v>45362.307027430557</c:v>
                </c:pt>
                <c:pt idx="16965">
                  <c:v>45362.375698136573</c:v>
                </c:pt>
                <c:pt idx="16966">
                  <c:v>45362.444368263888</c:v>
                </c:pt>
                <c:pt idx="16967">
                  <c:v>45362.513037974539</c:v>
                </c:pt>
                <c:pt idx="16968">
                  <c:v>45362.581707557867</c:v>
                </c:pt>
                <c:pt idx="16969">
                  <c:v>45362.650377071761</c:v>
                </c:pt>
                <c:pt idx="16970">
                  <c:v>45362.71904664352</c:v>
                </c:pt>
                <c:pt idx="16971">
                  <c:v>45362.787715868057</c:v>
                </c:pt>
                <c:pt idx="16972">
                  <c:v>45362.856385879626</c:v>
                </c:pt>
                <c:pt idx="16973">
                  <c:v>45362.925055891203</c:v>
                </c:pt>
                <c:pt idx="16974">
                  <c:v>45362.993725694447</c:v>
                </c:pt>
                <c:pt idx="16975">
                  <c:v>45363.06239540509</c:v>
                </c:pt>
                <c:pt idx="16976">
                  <c:v>45363.131064502311</c:v>
                </c:pt>
                <c:pt idx="16977">
                  <c:v>45363.199734108799</c:v>
                </c:pt>
                <c:pt idx="16978">
                  <c:v>45363.268404224538</c:v>
                </c:pt>
                <c:pt idx="16979">
                  <c:v>45363.33707483796</c:v>
                </c:pt>
                <c:pt idx="16980">
                  <c:v>45363.405745219905</c:v>
                </c:pt>
                <c:pt idx="16981">
                  <c:v>45363.474415046294</c:v>
                </c:pt>
                <c:pt idx="16982">
                  <c:v>45363.543084513891</c:v>
                </c:pt>
                <c:pt idx="16983">
                  <c:v>45363.611753854166</c:v>
                </c:pt>
                <c:pt idx="16984">
                  <c:v>45363.680423252314</c:v>
                </c:pt>
                <c:pt idx="16985">
                  <c:v>45363.749092511571</c:v>
                </c:pt>
                <c:pt idx="16986">
                  <c:v>45363.81776189815</c:v>
                </c:pt>
                <c:pt idx="16987">
                  <c:v>45363.886431967592</c:v>
                </c:pt>
                <c:pt idx="16988">
                  <c:v>45363.955101689811</c:v>
                </c:pt>
                <c:pt idx="16989">
                  <c:v>45364.023771261571</c:v>
                </c:pt>
                <c:pt idx="16990">
                  <c:v>45364.092440578701</c:v>
                </c:pt>
                <c:pt idx="16991">
                  <c:v>45364.161109710651</c:v>
                </c:pt>
                <c:pt idx="16992">
                  <c:v>45364.229779444446</c:v>
                </c:pt>
                <c:pt idx="16993">
                  <c:v>45364.298449444446</c:v>
                </c:pt>
                <c:pt idx="16994">
                  <c:v>45364.367119930554</c:v>
                </c:pt>
                <c:pt idx="16995">
                  <c:v>45364.435789814816</c:v>
                </c:pt>
                <c:pt idx="16996">
                  <c:v>45364.504459317126</c:v>
                </c:pt>
                <c:pt idx="16997">
                  <c:v>45364.573128634256</c:v>
                </c:pt>
                <c:pt idx="16998">
                  <c:v>45364.6417978588</c:v>
                </c:pt>
                <c:pt idx="16999">
                  <c:v>45364.710468449077</c:v>
                </c:pt>
                <c:pt idx="17000">
                  <c:v>45364.779140925923</c:v>
                </c:pt>
                <c:pt idx="17001">
                  <c:v>45364.847814074077</c:v>
                </c:pt>
                <c:pt idx="17002">
                  <c:v>45364.916487372684</c:v>
                </c:pt>
                <c:pt idx="17003">
                  <c:v>45364.985160381948</c:v>
                </c:pt>
                <c:pt idx="17004">
                  <c:v>45365.053833321763</c:v>
                </c:pt>
                <c:pt idx="17005">
                  <c:v>45365.122505706022</c:v>
                </c:pt>
                <c:pt idx="17006">
                  <c:v>45365.191178506946</c:v>
                </c:pt>
                <c:pt idx="17007">
                  <c:v>45365.259851840281</c:v>
                </c:pt>
                <c:pt idx="17008">
                  <c:v>45365.328525613426</c:v>
                </c:pt>
                <c:pt idx="17009">
                  <c:v>45365.397199340281</c:v>
                </c:pt>
                <c:pt idx="17010">
                  <c:v>45365.465872476852</c:v>
                </c:pt>
                <c:pt idx="17011">
                  <c:v>45365.534545219911</c:v>
                </c:pt>
                <c:pt idx="17012">
                  <c:v>45365.603217835647</c:v>
                </c:pt>
                <c:pt idx="17013">
                  <c:v>45365.671890497688</c:v>
                </c:pt>
                <c:pt idx="17014">
                  <c:v>45365.740563078703</c:v>
                </c:pt>
                <c:pt idx="17015">
                  <c:v>45365.809235567132</c:v>
                </c:pt>
                <c:pt idx="17016">
                  <c:v>45365.877908854163</c:v>
                </c:pt>
                <c:pt idx="17017">
                  <c:v>45365.946581875003</c:v>
                </c:pt>
                <c:pt idx="17018">
                  <c:v>45366.015254733793</c:v>
                </c:pt>
                <c:pt idx="17019">
                  <c:v>45366.083927384258</c:v>
                </c:pt>
                <c:pt idx="17020">
                  <c:v>45366.152599641202</c:v>
                </c:pt>
                <c:pt idx="17021">
                  <c:v>45366.221272499999</c:v>
                </c:pt>
                <c:pt idx="17022">
                  <c:v>45366.289945706019</c:v>
                </c:pt>
                <c:pt idx="17023">
                  <c:v>45366.358619432867</c:v>
                </c:pt>
                <c:pt idx="17024">
                  <c:v>45366.427292604167</c:v>
                </c:pt>
                <c:pt idx="17025">
                  <c:v>45366.495965381946</c:v>
                </c:pt>
                <c:pt idx="17026">
                  <c:v>45366.564637916665</c:v>
                </c:pt>
                <c:pt idx="17027">
                  <c:v>45366.633310347221</c:v>
                </c:pt>
                <c:pt idx="17028">
                  <c:v>45366.701982847226</c:v>
                </c:pt>
                <c:pt idx="17029">
                  <c:v>45366.770655092594</c:v>
                </c:pt>
                <c:pt idx="17030">
                  <c:v>45366.839327893518</c:v>
                </c:pt>
                <c:pt idx="17031">
                  <c:v>45366.908000995369</c:v>
                </c:pt>
                <c:pt idx="17032">
                  <c:v>45366.976673715275</c:v>
                </c:pt>
                <c:pt idx="17033">
                  <c:v>45367.045346377316</c:v>
                </c:pt>
                <c:pt idx="17034">
                  <c:v>45367.114018587963</c:v>
                </c:pt>
                <c:pt idx="17035">
                  <c:v>45367.182691087961</c:v>
                </c:pt>
                <c:pt idx="17036">
                  <c:v>45367.251364131946</c:v>
                </c:pt>
                <c:pt idx="17037">
                  <c:v>45367.320037534722</c:v>
                </c:pt>
                <c:pt idx="17038">
                  <c:v>45367.38871107639</c:v>
                </c:pt>
                <c:pt idx="17039">
                  <c:v>45367.457384016205</c:v>
                </c:pt>
                <c:pt idx="17040">
                  <c:v>45367.526056539355</c:v>
                </c:pt>
                <c:pt idx="17041">
                  <c:v>45367.594728946759</c:v>
                </c:pt>
                <c:pt idx="17042">
                  <c:v>45367.663401365739</c:v>
                </c:pt>
                <c:pt idx="17043">
                  <c:v>45367.732073761574</c:v>
                </c:pt>
                <c:pt idx="17044">
                  <c:v>45367.800745914348</c:v>
                </c:pt>
                <c:pt idx="17045">
                  <c:v>45367.869418888891</c:v>
                </c:pt>
                <c:pt idx="17046">
                  <c:v>45367.938091701391</c:v>
                </c:pt>
                <c:pt idx="17047">
                  <c:v>45368.006764363425</c:v>
                </c:pt>
                <c:pt idx="17048">
                  <c:v>45368.075436863423</c:v>
                </c:pt>
                <c:pt idx="17049">
                  <c:v>45368.144108807872</c:v>
                </c:pt>
                <c:pt idx="17050">
                  <c:v>45368.212781331022</c:v>
                </c:pt>
                <c:pt idx="17051">
                  <c:v>45368.281454282405</c:v>
                </c:pt>
                <c:pt idx="17052">
                  <c:v>45368.350127789352</c:v>
                </c:pt>
                <c:pt idx="17053">
                  <c:v>45368.418800810185</c:v>
                </c:pt>
                <c:pt idx="17054">
                  <c:v>45368.4874733912</c:v>
                </c:pt>
                <c:pt idx="17055">
                  <c:v>45368.556145671297</c:v>
                </c:pt>
                <c:pt idx="17056">
                  <c:v>45368.624817847223</c:v>
                </c:pt>
                <c:pt idx="17057">
                  <c:v>45368.693490081016</c:v>
                </c:pt>
                <c:pt idx="17058">
                  <c:v>45368.762162106483</c:v>
                </c:pt>
                <c:pt idx="17059">
                  <c:v>45368.830834548608</c:v>
                </c:pt>
                <c:pt idx="17060">
                  <c:v>45368.899507453702</c:v>
                </c:pt>
                <c:pt idx="17061">
                  <c:v>45368.968179942131</c:v>
                </c:pt>
                <c:pt idx="17062">
                  <c:v>45369.036852337966</c:v>
                </c:pt>
                <c:pt idx="17063">
                  <c:v>45369.105524375002</c:v>
                </c:pt>
                <c:pt idx="17064">
                  <c:v>45369.174196539352</c:v>
                </c:pt>
                <c:pt idx="17065">
                  <c:v>45369.242869270834</c:v>
                </c:pt>
                <c:pt idx="17066">
                  <c:v>45369.311542303243</c:v>
                </c:pt>
                <c:pt idx="17067">
                  <c:v>45369.380215625002</c:v>
                </c:pt>
                <c:pt idx="17068">
                  <c:v>45369.448888344908</c:v>
                </c:pt>
                <c:pt idx="17069">
                  <c:v>45369.51756064815</c:v>
                </c:pt>
                <c:pt idx="17070">
                  <c:v>45369.586232847221</c:v>
                </c:pt>
                <c:pt idx="17071">
                  <c:v>45369.654904988427</c:v>
                </c:pt>
                <c:pt idx="17072">
                  <c:v>45369.723577164354</c:v>
                </c:pt>
                <c:pt idx="17073">
                  <c:v>45369.792249016202</c:v>
                </c:pt>
                <c:pt idx="17074">
                  <c:v>45369.860921666666</c:v>
                </c:pt>
                <c:pt idx="17075">
                  <c:v>45369.929594270834</c:v>
                </c:pt>
                <c:pt idx="17076">
                  <c:v>45369.99826670139</c:v>
                </c:pt>
                <c:pt idx="17077">
                  <c:v>45370.066939004631</c:v>
                </c:pt>
                <c:pt idx="17078">
                  <c:v>45370.135610694444</c:v>
                </c:pt>
                <c:pt idx="17079">
                  <c:v>45370.204282928244</c:v>
                </c:pt>
                <c:pt idx="17080">
                  <c:v>45370.27295564815</c:v>
                </c:pt>
                <c:pt idx="17081">
                  <c:v>45370.34162890046</c:v>
                </c:pt>
                <c:pt idx="17082">
                  <c:v>45370.410301805554</c:v>
                </c:pt>
                <c:pt idx="17083">
                  <c:v>45370.478974201389</c:v>
                </c:pt>
                <c:pt idx="17084">
                  <c:v>45370.547646261577</c:v>
                </c:pt>
                <c:pt idx="17085">
                  <c:v>45370.616318206019</c:v>
                </c:pt>
                <c:pt idx="17086">
                  <c:v>45370.684990196758</c:v>
                </c:pt>
                <c:pt idx="17087">
                  <c:v>45370.753662025461</c:v>
                </c:pt>
                <c:pt idx="17088">
                  <c:v>45370.822334085649</c:v>
                </c:pt>
                <c:pt idx="17089">
                  <c:v>45370.891006770835</c:v>
                </c:pt>
                <c:pt idx="17090">
                  <c:v>45370.959679050924</c:v>
                </c:pt>
                <c:pt idx="17091">
                  <c:v>45371.028351215275</c:v>
                </c:pt>
                <c:pt idx="17092">
                  <c:v>45371.097023090275</c:v>
                </c:pt>
                <c:pt idx="17093">
                  <c:v>45371.165694895833</c:v>
                </c:pt>
                <c:pt idx="17094">
                  <c:v>45371.234367280093</c:v>
                </c:pt>
                <c:pt idx="17095">
                  <c:v>45371.303039942133</c:v>
                </c:pt>
                <c:pt idx="17096">
                  <c:v>45371.371713032408</c:v>
                </c:pt>
                <c:pt idx="17097">
                  <c:v>45371.440385520837</c:v>
                </c:pt>
                <c:pt idx="17098">
                  <c:v>45371.509057604169</c:v>
                </c:pt>
                <c:pt idx="17099">
                  <c:v>45371.577729537035</c:v>
                </c:pt>
                <c:pt idx="17100">
                  <c:v>45371.646401388891</c:v>
                </c:pt>
                <c:pt idx="17101">
                  <c:v>45371.715073321757</c:v>
                </c:pt>
                <c:pt idx="17102">
                  <c:v>45371.783744895831</c:v>
                </c:pt>
                <c:pt idx="17103">
                  <c:v>45371.852417222224</c:v>
                </c:pt>
                <c:pt idx="17104">
                  <c:v>45371.921089618052</c:v>
                </c:pt>
                <c:pt idx="17105">
                  <c:v>45371.989761759258</c:v>
                </c:pt>
                <c:pt idx="17106">
                  <c:v>45372.058433819446</c:v>
                </c:pt>
                <c:pt idx="17107">
                  <c:v>45372.127105300926</c:v>
                </c:pt>
                <c:pt idx="17108">
                  <c:v>45372.195777245368</c:v>
                </c:pt>
                <c:pt idx="17109">
                  <c:v>45372.264449710645</c:v>
                </c:pt>
                <c:pt idx="17110">
                  <c:v>45372.33312265046</c:v>
                </c:pt>
                <c:pt idx="17111">
                  <c:v>45372.401795439815</c:v>
                </c:pt>
                <c:pt idx="17112">
                  <c:v>45372.470467662039</c:v>
                </c:pt>
                <c:pt idx="17113">
                  <c:v>45372.539139502318</c:v>
                </c:pt>
                <c:pt idx="17114">
                  <c:v>45372.607811215275</c:v>
                </c:pt>
                <c:pt idx="17115">
                  <c:v>45372.676482986113</c:v>
                </c:pt>
                <c:pt idx="17116">
                  <c:v>45372.745154641205</c:v>
                </c:pt>
                <c:pt idx="17117">
                  <c:v>45372.813826319441</c:v>
                </c:pt>
                <c:pt idx="17118">
                  <c:v>45372.882498738429</c:v>
                </c:pt>
                <c:pt idx="17119">
                  <c:v>45372.951170844906</c:v>
                </c:pt>
                <c:pt idx="17120">
                  <c:v>45373.019842789348</c:v>
                </c:pt>
                <c:pt idx="17121">
                  <c:v>45373.088514525465</c:v>
                </c:pt>
                <c:pt idx="17122">
                  <c:v>45373.157185949072</c:v>
                </c:pt>
                <c:pt idx="17123">
                  <c:v>45373.225857974539</c:v>
                </c:pt>
                <c:pt idx="17124">
                  <c:v>45373.294530312502</c:v>
                </c:pt>
                <c:pt idx="17125">
                  <c:v>45373.363203159723</c:v>
                </c:pt>
                <c:pt idx="17126">
                  <c:v>45373.431875416667</c:v>
                </c:pt>
                <c:pt idx="17127">
                  <c:v>45373.500547280091</c:v>
                </c:pt>
                <c:pt idx="17128">
                  <c:v>45373.569218946759</c:v>
                </c:pt>
                <c:pt idx="17129">
                  <c:v>45373.637890509257</c:v>
                </c:pt>
                <c:pt idx="17130">
                  <c:v>45373.70656215278</c:v>
                </c:pt>
                <c:pt idx="17131">
                  <c:v>45373.775233495369</c:v>
                </c:pt>
                <c:pt idx="17132">
                  <c:v>45373.843905474539</c:v>
                </c:pt>
                <c:pt idx="17133">
                  <c:v>45373.912577662035</c:v>
                </c:pt>
                <c:pt idx="17134">
                  <c:v>45373.98124951389</c:v>
                </c:pt>
                <c:pt idx="17135">
                  <c:v>45374.049921307873</c:v>
                </c:pt>
                <c:pt idx="17136">
                  <c:v>45374.118592592589</c:v>
                </c:pt>
                <c:pt idx="17137">
                  <c:v>45374.187264247688</c:v>
                </c:pt>
                <c:pt idx="17138">
                  <c:v>45374.255936435184</c:v>
                </c:pt>
                <c:pt idx="17139">
                  <c:v>45374.324609016207</c:v>
                </c:pt>
                <c:pt idx="17140">
                  <c:v>45374.393281655095</c:v>
                </c:pt>
                <c:pt idx="17141">
                  <c:v>45374.461953692131</c:v>
                </c:pt>
                <c:pt idx="17142">
                  <c:v>45374.530625312502</c:v>
                </c:pt>
                <c:pt idx="17143">
                  <c:v>45374.599296817127</c:v>
                </c:pt>
                <c:pt idx="17144">
                  <c:v>45374.66796835648</c:v>
                </c:pt>
                <c:pt idx="17145">
                  <c:v>45374.73663983796</c:v>
                </c:pt>
                <c:pt idx="17146">
                  <c:v>45374.805311157405</c:v>
                </c:pt>
                <c:pt idx="17147">
                  <c:v>45374.873983275465</c:v>
                </c:pt>
                <c:pt idx="17148">
                  <c:v>45374.942655196763</c:v>
                </c:pt>
                <c:pt idx="17149">
                  <c:v>45375.011326956017</c:v>
                </c:pt>
                <c:pt idx="17150">
                  <c:v>45375.079998530091</c:v>
                </c:pt>
                <c:pt idx="17151">
                  <c:v>45375.148669618058</c:v>
                </c:pt>
                <c:pt idx="17152">
                  <c:v>45375.217341296295</c:v>
                </c:pt>
                <c:pt idx="17153">
                  <c:v>45375.286013356483</c:v>
                </c:pt>
                <c:pt idx="17154">
                  <c:v>45375.354685972219</c:v>
                </c:pt>
                <c:pt idx="17155">
                  <c:v>45375.423358055552</c:v>
                </c:pt>
                <c:pt idx="17156">
                  <c:v>45375.49202972222</c:v>
                </c:pt>
                <c:pt idx="17157">
                  <c:v>45375.560701122682</c:v>
                </c:pt>
                <c:pt idx="17158">
                  <c:v>45375.629372430558</c:v>
                </c:pt>
                <c:pt idx="17159">
                  <c:v>45375.698043784723</c:v>
                </c:pt>
                <c:pt idx="17160">
                  <c:v>45375.766714907404</c:v>
                </c:pt>
                <c:pt idx="17161">
                  <c:v>45375.835386527775</c:v>
                </c:pt>
                <c:pt idx="17162">
                  <c:v>45375.904058518521</c:v>
                </c:pt>
                <c:pt idx="17163">
                  <c:v>45375.97273011574</c:v>
                </c:pt>
                <c:pt idx="17164">
                  <c:v>45376.041401643517</c:v>
                </c:pt>
                <c:pt idx="17165">
                  <c:v>45376.110072754629</c:v>
                </c:pt>
                <c:pt idx="17166">
                  <c:v>45376.17874408565</c:v>
                </c:pt>
                <c:pt idx="17167">
                  <c:v>45376.247415983795</c:v>
                </c:pt>
                <c:pt idx="17168">
                  <c:v>45376.316088182874</c:v>
                </c:pt>
                <c:pt idx="17169">
                  <c:v>45376.384760624998</c:v>
                </c:pt>
                <c:pt idx="17170">
                  <c:v>45376.453432453702</c:v>
                </c:pt>
                <c:pt idx="17171">
                  <c:v>45376.52210386574</c:v>
                </c:pt>
                <c:pt idx="17172">
                  <c:v>45376.59077516204</c:v>
                </c:pt>
                <c:pt idx="17173">
                  <c:v>45376.659446435187</c:v>
                </c:pt>
                <c:pt idx="17174">
                  <c:v>45376.72811773148</c:v>
                </c:pt>
                <c:pt idx="17175">
                  <c:v>45376.796788715277</c:v>
                </c:pt>
                <c:pt idx="17176">
                  <c:v>45376.865460520836</c:v>
                </c:pt>
                <c:pt idx="17177">
                  <c:v>45376.934132233793</c:v>
                </c:pt>
                <c:pt idx="17178">
                  <c:v>45377.002803773146</c:v>
                </c:pt>
                <c:pt idx="17179">
                  <c:v>45377.071475173609</c:v>
                </c:pt>
                <c:pt idx="17180">
                  <c:v>45377.140145983794</c:v>
                </c:pt>
                <c:pt idx="17181">
                  <c:v>45377.208817361112</c:v>
                </c:pt>
                <c:pt idx="17182">
                  <c:v>45377.277489189815</c:v>
                </c:pt>
                <c:pt idx="17183">
                  <c:v>45377.346161562498</c:v>
                </c:pt>
                <c:pt idx="17184">
                  <c:v>45377.414833518516</c:v>
                </c:pt>
                <c:pt idx="17185">
                  <c:v>45377.483504999997</c:v>
                </c:pt>
                <c:pt idx="17186">
                  <c:v>45377.552176168982</c:v>
                </c:pt>
                <c:pt idx="17187">
                  <c:v>45377.620847210645</c:v>
                </c:pt>
                <c:pt idx="17188">
                  <c:v>45377.689518310188</c:v>
                </c:pt>
                <c:pt idx="17189">
                  <c:v>45377.758189236112</c:v>
                </c:pt>
                <c:pt idx="17190">
                  <c:v>45377.826860486108</c:v>
                </c:pt>
                <c:pt idx="17191">
                  <c:v>45377.895532268521</c:v>
                </c:pt>
                <c:pt idx="17192">
                  <c:v>45377.964203645832</c:v>
                </c:pt>
                <c:pt idx="17193">
                  <c:v>45378.032874918979</c:v>
                </c:pt>
                <c:pt idx="17194">
                  <c:v>45378.101545868056</c:v>
                </c:pt>
                <c:pt idx="17195">
                  <c:v>45378.170216851853</c:v>
                </c:pt>
                <c:pt idx="17196">
                  <c:v>45378.238888402775</c:v>
                </c:pt>
                <c:pt idx="17197">
                  <c:v>45378.307560231478</c:v>
                </c:pt>
                <c:pt idx="17198">
                  <c:v>45378.376232430557</c:v>
                </c:pt>
                <c:pt idx="17199">
                  <c:v>45378.444904027776</c:v>
                </c:pt>
                <c:pt idx="17200">
                  <c:v>45378.513575219906</c:v>
                </c:pt>
                <c:pt idx="17201">
                  <c:v>45378.582246273145</c:v>
                </c:pt>
                <c:pt idx="17202">
                  <c:v>45378.650917268518</c:v>
                </c:pt>
                <c:pt idx="17203">
                  <c:v>45378.719588310189</c:v>
                </c:pt>
                <c:pt idx="17204">
                  <c:v>45378.788259016204</c:v>
                </c:pt>
                <c:pt idx="17205">
                  <c:v>45378.856930497685</c:v>
                </c:pt>
                <c:pt idx="17206">
                  <c:v>45378.925601979165</c:v>
                </c:pt>
                <c:pt idx="17207">
                  <c:v>45378.994273252312</c:v>
                </c:pt>
                <c:pt idx="17208">
                  <c:v>45379.062944432873</c:v>
                </c:pt>
                <c:pt idx="17209">
                  <c:v>45379.131615011574</c:v>
                </c:pt>
                <c:pt idx="17210">
                  <c:v>45379.200286087966</c:v>
                </c:pt>
                <c:pt idx="17211">
                  <c:v>45379.26895766204</c:v>
                </c:pt>
                <c:pt idx="17212">
                  <c:v>45379.337629756941</c:v>
                </c:pt>
                <c:pt idx="17213">
                  <c:v>45379.406301597221</c:v>
                </c:pt>
                <c:pt idx="17214">
                  <c:v>45379.47497289352</c:v>
                </c:pt>
                <c:pt idx="17215">
                  <c:v>45379.543643831021</c:v>
                </c:pt>
                <c:pt idx="17216">
                  <c:v>45379.612314641206</c:v>
                </c:pt>
                <c:pt idx="17217">
                  <c:v>45379.680985497682</c:v>
                </c:pt>
                <c:pt idx="17218">
                  <c:v>45379.74965622685</c:v>
                </c:pt>
                <c:pt idx="17219">
                  <c:v>45379.818327083332</c:v>
                </c:pt>
                <c:pt idx="17220">
                  <c:v>45379.886998611109</c:v>
                </c:pt>
                <c:pt idx="17221">
                  <c:v>45379.955669803239</c:v>
                </c:pt>
                <c:pt idx="17222">
                  <c:v>45380.024340833334</c:v>
                </c:pt>
                <c:pt idx="17223">
                  <c:v>45380.093011620367</c:v>
                </c:pt>
                <c:pt idx="17224">
                  <c:v>45380.161682210652</c:v>
                </c:pt>
                <c:pt idx="17225">
                  <c:v>45380.230353402774</c:v>
                </c:pt>
                <c:pt idx="17226">
                  <c:v>45380.299024872686</c:v>
                </c:pt>
                <c:pt idx="17227">
                  <c:v>45380.367696817128</c:v>
                </c:pt>
                <c:pt idx="17228">
                  <c:v>45380.436368171293</c:v>
                </c:pt>
                <c:pt idx="17229">
                  <c:v>45380.505039131946</c:v>
                </c:pt>
                <c:pt idx="17230">
                  <c:v>45380.57370990741</c:v>
                </c:pt>
                <c:pt idx="17231">
                  <c:v>45380.642380590281</c:v>
                </c:pt>
                <c:pt idx="17232">
                  <c:v>45380.71105135417</c:v>
                </c:pt>
                <c:pt idx="17233">
                  <c:v>45380.779721793981</c:v>
                </c:pt>
                <c:pt idx="17234">
                  <c:v>45380.848392916669</c:v>
                </c:pt>
                <c:pt idx="17235">
                  <c:v>45380.91706417824</c:v>
                </c:pt>
                <c:pt idx="17236">
                  <c:v>45380.985735150462</c:v>
                </c:pt>
                <c:pt idx="17237">
                  <c:v>45381.054406064817</c:v>
                </c:pt>
                <c:pt idx="17238">
                  <c:v>45381.123076412034</c:v>
                </c:pt>
                <c:pt idx="17239">
                  <c:v>45381.191747187499</c:v>
                </c:pt>
                <c:pt idx="17240">
                  <c:v>45381.260418495367</c:v>
                </c:pt>
                <c:pt idx="17241">
                  <c:v>45381.329090231484</c:v>
                </c:pt>
                <c:pt idx="17242">
                  <c:v>45381.397761921296</c:v>
                </c:pt>
                <c:pt idx="17243">
                  <c:v>45381.466433020832</c:v>
                </c:pt>
                <c:pt idx="17244">
                  <c:v>45381.535103726848</c:v>
                </c:pt>
                <c:pt idx="17245">
                  <c:v>45381.603774305557</c:v>
                </c:pt>
                <c:pt idx="17246">
                  <c:v>45381.672444930555</c:v>
                </c:pt>
                <c:pt idx="17247">
                  <c:v>45381.741115474535</c:v>
                </c:pt>
                <c:pt idx="17248">
                  <c:v>45381.809785925929</c:v>
                </c:pt>
                <c:pt idx="17249">
                  <c:v>45381.878457175924</c:v>
                </c:pt>
                <c:pt idx="17250">
                  <c:v>45381.947128148146</c:v>
                </c:pt>
                <c:pt idx="17251">
                  <c:v>45382.015798969907</c:v>
                </c:pt>
                <c:pt idx="17252">
                  <c:v>45382.084469583337</c:v>
                </c:pt>
                <c:pt idx="17253">
                  <c:v>45382.153139803238</c:v>
                </c:pt>
                <c:pt idx="17254">
                  <c:v>45382.221810625</c:v>
                </c:pt>
                <c:pt idx="17255">
                  <c:v>45382.290481770833</c:v>
                </c:pt>
                <c:pt idx="17256">
                  <c:v>45382.359153472222</c:v>
                </c:pt>
                <c:pt idx="17257">
                  <c:v>45382.42782459491</c:v>
                </c:pt>
                <c:pt idx="17258">
                  <c:v>45382.496495324071</c:v>
                </c:pt>
                <c:pt idx="17259">
                  <c:v>45382.565165810185</c:v>
                </c:pt>
                <c:pt idx="17260">
                  <c:v>45382.633836203706</c:v>
                </c:pt>
                <c:pt idx="17261">
                  <c:v>45382.702506666668</c:v>
                </c:pt>
                <c:pt idx="17262">
                  <c:v>45382.771176851849</c:v>
                </c:pt>
                <c:pt idx="17263">
                  <c:v>45382.839847615738</c:v>
                </c:pt>
                <c:pt idx="17264">
                  <c:v>45382.908518657408</c:v>
                </c:pt>
                <c:pt idx="17265">
                  <c:v>45382.977189340279</c:v>
                </c:pt>
                <c:pt idx="17266">
                  <c:v>45383.045859953701</c:v>
                </c:pt>
                <c:pt idx="17267">
                  <c:v>45383.114530104169</c:v>
                </c:pt>
                <c:pt idx="17268">
                  <c:v>45383.183200555555</c:v>
                </c:pt>
                <c:pt idx="17269">
                  <c:v>45383.251871550929</c:v>
                </c:pt>
                <c:pt idx="17270">
                  <c:v>45383.320542905094</c:v>
                </c:pt>
                <c:pt idx="17271">
                  <c:v>45383.38921439815</c:v>
                </c:pt>
                <c:pt idx="17272">
                  <c:v>45383.457885289354</c:v>
                </c:pt>
                <c:pt idx="17273">
                  <c:v>45383.526555763892</c:v>
                </c:pt>
                <c:pt idx="17274">
                  <c:v>45383.595226122685</c:v>
                </c:pt>
                <c:pt idx="17275">
                  <c:v>45383.663896481485</c:v>
                </c:pt>
                <c:pt idx="17276">
                  <c:v>45383.732566817132</c:v>
                </c:pt>
                <c:pt idx="17277">
                  <c:v>45383.80123690972</c:v>
                </c:pt>
                <c:pt idx="17278">
                  <c:v>45383.869907835651</c:v>
                </c:pt>
                <c:pt idx="17279">
                  <c:v>45383.938578587964</c:v>
                </c:pt>
                <c:pt idx="17280">
                  <c:v>45384.007249201386</c:v>
                </c:pt>
                <c:pt idx="17281">
                  <c:v>45384.075919641204</c:v>
                </c:pt>
                <c:pt idx="17282">
                  <c:v>45384.144589525466</c:v>
                </c:pt>
                <c:pt idx="17283">
                  <c:v>45384.213259999997</c:v>
                </c:pt>
                <c:pt idx="17284">
                  <c:v>45384.2819308912</c:v>
                </c:pt>
                <c:pt idx="17285">
                  <c:v>45384.35060233796</c:v>
                </c:pt>
                <c:pt idx="17286">
                  <c:v>45384.419273298612</c:v>
                </c:pt>
                <c:pt idx="17287">
                  <c:v>45384.487943807871</c:v>
                </c:pt>
                <c:pt idx="17288">
                  <c:v>45384.556614027781</c:v>
                </c:pt>
                <c:pt idx="17289">
                  <c:v>45384.62528414352</c:v>
                </c:pt>
                <c:pt idx="17290">
                  <c:v>45384.693954317132</c:v>
                </c:pt>
                <c:pt idx="17291">
                  <c:v>45384.762624270836</c:v>
                </c:pt>
                <c:pt idx="17292">
                  <c:v>45384.83129465278</c:v>
                </c:pt>
                <c:pt idx="17293">
                  <c:v>45384.899965486111</c:v>
                </c:pt>
                <c:pt idx="17294">
                  <c:v>45384.968635914352</c:v>
                </c:pt>
                <c:pt idx="17295">
                  <c:v>45385.037306238424</c:v>
                </c:pt>
                <c:pt idx="17296">
                  <c:v>45385.10597621528</c:v>
                </c:pt>
                <c:pt idx="17297">
                  <c:v>45385.174646319443</c:v>
                </c:pt>
                <c:pt idx="17298">
                  <c:v>45385.243316979169</c:v>
                </c:pt>
                <c:pt idx="17299">
                  <c:v>45385.311987939815</c:v>
                </c:pt>
                <c:pt idx="17300">
                  <c:v>45385.380659201386</c:v>
                </c:pt>
                <c:pt idx="17301">
                  <c:v>45385.449329849536</c:v>
                </c:pt>
                <c:pt idx="17302">
                  <c:v>45385.51800009259</c:v>
                </c:pt>
                <c:pt idx="17303">
                  <c:v>45385.586670208337</c:v>
                </c:pt>
                <c:pt idx="17304">
                  <c:v>45385.655340277779</c:v>
                </c:pt>
                <c:pt idx="17305">
                  <c:v>45385.724010393518</c:v>
                </c:pt>
                <c:pt idx="17306">
                  <c:v>45385.79268017361</c:v>
                </c:pt>
                <c:pt idx="17307">
                  <c:v>45385.861350752311</c:v>
                </c:pt>
                <c:pt idx="17308">
                  <c:v>45385.930021284723</c:v>
                </c:pt>
                <c:pt idx="17309">
                  <c:v>45385.998691643515</c:v>
                </c:pt>
                <c:pt idx="17310">
                  <c:v>45386.067361875001</c:v>
                </c:pt>
                <c:pt idx="17311">
                  <c:v>45386.136031493057</c:v>
                </c:pt>
                <c:pt idx="17312">
                  <c:v>45386.204701643517</c:v>
                </c:pt>
                <c:pt idx="17313">
                  <c:v>45386.273372291667</c:v>
                </c:pt>
                <c:pt idx="17314">
                  <c:v>45386.342043460645</c:v>
                </c:pt>
                <c:pt idx="17315">
                  <c:v>45386.410714293983</c:v>
                </c:pt>
                <c:pt idx="17316">
                  <c:v>45386.479384618055</c:v>
                </c:pt>
                <c:pt idx="17317">
                  <c:v>45386.548054606479</c:v>
                </c:pt>
                <c:pt idx="17318">
                  <c:v>45386.61672445602</c:v>
                </c:pt>
                <c:pt idx="17319">
                  <c:v>45386.685394375003</c:v>
                </c:pt>
                <c:pt idx="17320">
                  <c:v>45386.754064120367</c:v>
                </c:pt>
                <c:pt idx="17321">
                  <c:v>45386.822734108799</c:v>
                </c:pt>
                <c:pt idx="17322">
                  <c:v>45386.891404710645</c:v>
                </c:pt>
                <c:pt idx="17323">
                  <c:v>45386.960074918985</c:v>
                </c:pt>
                <c:pt idx="17324">
                  <c:v>45387.028745000003</c:v>
                </c:pt>
                <c:pt idx="17325">
                  <c:v>45387.09741480324</c:v>
                </c:pt>
                <c:pt idx="17326">
                  <c:v>45387.166084525466</c:v>
                </c:pt>
                <c:pt idx="17327">
                  <c:v>45387.234754826386</c:v>
                </c:pt>
                <c:pt idx="17328">
                  <c:v>45387.303425405094</c:v>
                </c:pt>
                <c:pt idx="17329">
                  <c:v>45387.372096412037</c:v>
                </c:pt>
                <c:pt idx="17330">
                  <c:v>45387.440766817126</c:v>
                </c:pt>
                <c:pt idx="17331">
                  <c:v>45387.509436828703</c:v>
                </c:pt>
                <c:pt idx="17332">
                  <c:v>45387.578106678244</c:v>
                </c:pt>
                <c:pt idx="17333">
                  <c:v>45387.64677644676</c:v>
                </c:pt>
                <c:pt idx="17334">
                  <c:v>45387.715446284725</c:v>
                </c:pt>
                <c:pt idx="17335">
                  <c:v>45387.784115787035</c:v>
                </c:pt>
                <c:pt idx="17336">
                  <c:v>45387.85278601852</c:v>
                </c:pt>
                <c:pt idx="17337">
                  <c:v>45387.921456342592</c:v>
                </c:pt>
                <c:pt idx="17338">
                  <c:v>45387.990126400466</c:v>
                </c:pt>
                <c:pt idx="17339">
                  <c:v>45388.058796377314</c:v>
                </c:pt>
                <c:pt idx="17340">
                  <c:v>45388.127465775462</c:v>
                </c:pt>
                <c:pt idx="17341">
                  <c:v>45388.196135636572</c:v>
                </c:pt>
                <c:pt idx="17342">
                  <c:v>45388.264806018517</c:v>
                </c:pt>
                <c:pt idx="17343">
                  <c:v>45388.333476863423</c:v>
                </c:pt>
                <c:pt idx="17344">
                  <c:v>45388.402147581015</c:v>
                </c:pt>
                <c:pt idx="17345">
                  <c:v>45388.470817719906</c:v>
                </c:pt>
                <c:pt idx="17346">
                  <c:v>45388.539487476854</c:v>
                </c:pt>
                <c:pt idx="17347">
                  <c:v>45388.608157106479</c:v>
                </c:pt>
                <c:pt idx="17348">
                  <c:v>45388.676826782408</c:v>
                </c:pt>
                <c:pt idx="17349">
                  <c:v>45388.745496354168</c:v>
                </c:pt>
                <c:pt idx="17350">
                  <c:v>45388.814165949072</c:v>
                </c:pt>
                <c:pt idx="17351">
                  <c:v>45388.882836273151</c:v>
                </c:pt>
                <c:pt idx="17352">
                  <c:v>45388.951506296296</c:v>
                </c:pt>
                <c:pt idx="17353">
                  <c:v>45389.020176157406</c:v>
                </c:pt>
                <c:pt idx="17354">
                  <c:v>45389.088845810184</c:v>
                </c:pt>
                <c:pt idx="17355">
                  <c:v>45389.157515150466</c:v>
                </c:pt>
                <c:pt idx="17356">
                  <c:v>45389.226185092593</c:v>
                </c:pt>
                <c:pt idx="17357">
                  <c:v>45389.294855335647</c:v>
                </c:pt>
                <c:pt idx="17358">
                  <c:v>45389.36352608796</c:v>
                </c:pt>
                <c:pt idx="17359">
                  <c:v>45389.432196273148</c:v>
                </c:pt>
                <c:pt idx="17360">
                  <c:v>45389.50086605324</c:v>
                </c:pt>
                <c:pt idx="17361">
                  <c:v>45389.569535625</c:v>
                </c:pt>
                <c:pt idx="17362">
                  <c:v>45389.638205104166</c:v>
                </c:pt>
                <c:pt idx="17363">
                  <c:v>45389.706874664349</c:v>
                </c:pt>
                <c:pt idx="17364">
                  <c:v>45389.775543912037</c:v>
                </c:pt>
                <c:pt idx="17365">
                  <c:v>45389.844213796299</c:v>
                </c:pt>
                <c:pt idx="17366">
                  <c:v>45389.912883912039</c:v>
                </c:pt>
                <c:pt idx="17367">
                  <c:v>45389.981553668978</c:v>
                </c:pt>
                <c:pt idx="17368">
                  <c:v>45390.050223379629</c:v>
                </c:pt>
                <c:pt idx="17369">
                  <c:v>45390.11889258102</c:v>
                </c:pt>
                <c:pt idx="17370">
                  <c:v>45390.187562141204</c:v>
                </c:pt>
                <c:pt idx="17371">
                  <c:v>45390.256232245367</c:v>
                </c:pt>
                <c:pt idx="17372">
                  <c:v>45390.324902731481</c:v>
                </c:pt>
                <c:pt idx="17373">
                  <c:v>45390.393573287038</c:v>
                </c:pt>
                <c:pt idx="17374">
                  <c:v>45390.462243240741</c:v>
                </c:pt>
                <c:pt idx="17375">
                  <c:v>45390.53091277778</c:v>
                </c:pt>
                <c:pt idx="17376">
                  <c:v>45390.599582199073</c:v>
                </c:pt>
                <c:pt idx="17377">
                  <c:v>45390.668251643518</c:v>
                </c:pt>
                <c:pt idx="17378">
                  <c:v>45390.736921041665</c:v>
                </c:pt>
                <c:pt idx="17379">
                  <c:v>45390.805590266202</c:v>
                </c:pt>
                <c:pt idx="17380">
                  <c:v>45390.874260300923</c:v>
                </c:pt>
                <c:pt idx="17381">
                  <c:v>45390.942930127312</c:v>
                </c:pt>
                <c:pt idx="17382">
                  <c:v>45391.011599803242</c:v>
                </c:pt>
                <c:pt idx="17383">
                  <c:v>45391.080269282407</c:v>
                </c:pt>
                <c:pt idx="17384">
                  <c:v>45391.148938287035</c:v>
                </c:pt>
                <c:pt idx="17385">
                  <c:v>45391.217607881947</c:v>
                </c:pt>
                <c:pt idx="17386">
                  <c:v>45391.286277858795</c:v>
                </c:pt>
                <c:pt idx="17387">
                  <c:v>45391.354948379631</c:v>
                </c:pt>
                <c:pt idx="17388">
                  <c:v>45391.423618379631</c:v>
                </c:pt>
                <c:pt idx="17389">
                  <c:v>45391.492287962959</c:v>
                </c:pt>
                <c:pt idx="17390">
                  <c:v>45391.560957268521</c:v>
                </c:pt>
                <c:pt idx="17391">
                  <c:v>45391.629626481481</c:v>
                </c:pt>
                <c:pt idx="17392">
                  <c:v>45391.698296423609</c:v>
                </c:pt>
                <c:pt idx="17393">
                  <c:v>45391.766969062497</c:v>
                </c:pt>
                <c:pt idx="17394">
                  <c:v>45391.8356421875</c:v>
                </c:pt>
                <c:pt idx="17395">
                  <c:v>45391.904315694446</c:v>
                </c:pt>
                <c:pt idx="17396">
                  <c:v>45391.972988807873</c:v>
                </c:pt>
                <c:pt idx="17397">
                  <c:v>45392.041661840274</c:v>
                </c:pt>
                <c:pt idx="17398">
                  <c:v>45392.110334467594</c:v>
                </c:pt>
                <c:pt idx="17399">
                  <c:v>45392.179007314815</c:v>
                </c:pt>
                <c:pt idx="17400">
                  <c:v>45392.247680706016</c:v>
                </c:pt>
                <c:pt idx="17401">
                  <c:v>45392.316354432871</c:v>
                </c:pt>
                <c:pt idx="17402">
                  <c:v>45392.385028368059</c:v>
                </c:pt>
                <c:pt idx="17403">
                  <c:v>45392.453701712962</c:v>
                </c:pt>
                <c:pt idx="17404">
                  <c:v>45392.522374641201</c:v>
                </c:pt>
                <c:pt idx="17405">
                  <c:v>45392.591047453701</c:v>
                </c:pt>
                <c:pt idx="17406">
                  <c:v>45392.659720231481</c:v>
                </c:pt>
                <c:pt idx="17407">
                  <c:v>45392.728393032405</c:v>
                </c:pt>
                <c:pt idx="17408">
                  <c:v>45392.79706553241</c:v>
                </c:pt>
                <c:pt idx="17409">
                  <c:v>45392.865738842593</c:v>
                </c:pt>
                <c:pt idx="17410">
                  <c:v>45392.934412071758</c:v>
                </c:pt>
                <c:pt idx="17411">
                  <c:v>45393.003085115743</c:v>
                </c:pt>
                <c:pt idx="17412">
                  <c:v>45393.071758032405</c:v>
                </c:pt>
                <c:pt idx="17413">
                  <c:v>45393.140430347223</c:v>
                </c:pt>
                <c:pt idx="17414">
                  <c:v>45393.209103229165</c:v>
                </c:pt>
                <c:pt idx="17415">
                  <c:v>45393.2777765625</c:v>
                </c:pt>
                <c:pt idx="17416">
                  <c:v>45393.346450439814</c:v>
                </c:pt>
                <c:pt idx="17417">
                  <c:v>45393.41512391204</c:v>
                </c:pt>
                <c:pt idx="17418">
                  <c:v>45393.483796909721</c:v>
                </c:pt>
                <c:pt idx="17419">
                  <c:v>45393.552469571761</c:v>
                </c:pt>
                <c:pt idx="17420">
                  <c:v>45393.621142129632</c:v>
                </c:pt>
                <c:pt idx="17421">
                  <c:v>45393.6898147338</c:v>
                </c:pt>
                <c:pt idx="17422">
                  <c:v>45393.758487164348</c:v>
                </c:pt>
                <c:pt idx="17423">
                  <c:v>45393.827159918983</c:v>
                </c:pt>
                <c:pt idx="17424">
                  <c:v>45393.895833206021</c:v>
                </c:pt>
                <c:pt idx="17425">
                  <c:v>45393.964506099539</c:v>
                </c:pt>
                <c:pt idx="17426">
                  <c:v>45394.033178865742</c:v>
                </c:pt>
                <c:pt idx="17427">
                  <c:v>45394.101851319443</c:v>
                </c:pt>
                <c:pt idx="17428">
                  <c:v>45394.170523807872</c:v>
                </c:pt>
                <c:pt idx="17429">
                  <c:v>45394.239196875002</c:v>
                </c:pt>
                <c:pt idx="17430">
                  <c:v>45394.307870208337</c:v>
                </c:pt>
                <c:pt idx="17431">
                  <c:v>45394.376543900464</c:v>
                </c:pt>
                <c:pt idx="17432">
                  <c:v>45394.445217002314</c:v>
                </c:pt>
                <c:pt idx="17433">
                  <c:v>45394.513889699076</c:v>
                </c:pt>
                <c:pt idx="17434">
                  <c:v>45394.582562268515</c:v>
                </c:pt>
                <c:pt idx="17435">
                  <c:v>45394.651234756944</c:v>
                </c:pt>
                <c:pt idx="17436">
                  <c:v>45394.719907303239</c:v>
                </c:pt>
                <c:pt idx="17437">
                  <c:v>45394.788579513886</c:v>
                </c:pt>
                <c:pt idx="17438">
                  <c:v>45394.857252488429</c:v>
                </c:pt>
                <c:pt idx="17439">
                  <c:v>45394.92592548611</c:v>
                </c:pt>
                <c:pt idx="17440">
                  <c:v>45394.994598263889</c:v>
                </c:pt>
                <c:pt idx="17441">
                  <c:v>45395.063270949075</c:v>
                </c:pt>
                <c:pt idx="17442">
                  <c:v>45395.131943020831</c:v>
                </c:pt>
                <c:pt idx="17443">
                  <c:v>45395.200615590278</c:v>
                </c:pt>
                <c:pt idx="17444">
                  <c:v>45395.269288680553</c:v>
                </c:pt>
                <c:pt idx="17445">
                  <c:v>45395.337962268517</c:v>
                </c:pt>
                <c:pt idx="17446">
                  <c:v>45395.406635613428</c:v>
                </c:pt>
                <c:pt idx="17447">
                  <c:v>45395.475308414352</c:v>
                </c:pt>
                <c:pt idx="17448">
                  <c:v>45395.543980856484</c:v>
                </c:pt>
                <c:pt idx="17449">
                  <c:v>45395.612653159726</c:v>
                </c:pt>
                <c:pt idx="17450">
                  <c:v>45395.681325520833</c:v>
                </c:pt>
                <c:pt idx="17451">
                  <c:v>45395.749997754632</c:v>
                </c:pt>
                <c:pt idx="17452">
                  <c:v>45395.818670104163</c:v>
                </c:pt>
                <c:pt idx="17453">
                  <c:v>45395.887343136572</c:v>
                </c:pt>
                <c:pt idx="17454">
                  <c:v>45395.956015821757</c:v>
                </c:pt>
                <c:pt idx="17455">
                  <c:v>45396.024688356483</c:v>
                </c:pt>
                <c:pt idx="17456">
                  <c:v>45396.093360648149</c:v>
                </c:pt>
                <c:pt idx="17457">
                  <c:v>45396.162032743057</c:v>
                </c:pt>
                <c:pt idx="17458">
                  <c:v>45396.230705439812</c:v>
                </c:pt>
                <c:pt idx="17459">
                  <c:v>45396.299378402779</c:v>
                </c:pt>
                <c:pt idx="17460">
                  <c:v>45396.368051851852</c:v>
                </c:pt>
                <c:pt idx="17461">
                  <c:v>45396.436724699073</c:v>
                </c:pt>
                <c:pt idx="17462">
                  <c:v>45396.50539716435</c:v>
                </c:pt>
                <c:pt idx="17463">
                  <c:v>45396.574069444447</c:v>
                </c:pt>
                <c:pt idx="17464">
                  <c:v>45396.642741631942</c:v>
                </c:pt>
                <c:pt idx="17465">
                  <c:v>45396.711413888886</c:v>
                </c:pt>
                <c:pt idx="17466">
                  <c:v>45396.780085833336</c:v>
                </c:pt>
                <c:pt idx="17467">
                  <c:v>45396.848758460648</c:v>
                </c:pt>
                <c:pt idx="17468">
                  <c:v>45396.917431226851</c:v>
                </c:pt>
                <c:pt idx="17469">
                  <c:v>45396.986103703704</c:v>
                </c:pt>
                <c:pt idx="17470">
                  <c:v>45397.054776111108</c:v>
                </c:pt>
                <c:pt idx="17471">
                  <c:v>45397.123447962964</c:v>
                </c:pt>
                <c:pt idx="17472">
                  <c:v>45397.192120243053</c:v>
                </c:pt>
                <c:pt idx="17473">
                  <c:v>45397.260793043984</c:v>
                </c:pt>
                <c:pt idx="17474">
                  <c:v>45397.329466284726</c:v>
                </c:pt>
                <c:pt idx="17475">
                  <c:v>45397.39813947917</c:v>
                </c:pt>
                <c:pt idx="17476">
                  <c:v>45397.46681208333</c:v>
                </c:pt>
                <c:pt idx="17477">
                  <c:v>45397.535484293985</c:v>
                </c:pt>
                <c:pt idx="17478">
                  <c:v>45397.604156377318</c:v>
                </c:pt>
                <c:pt idx="17479">
                  <c:v>45397.672828495372</c:v>
                </c:pt>
                <c:pt idx="17480">
                  <c:v>45397.741500543983</c:v>
                </c:pt>
                <c:pt idx="17481">
                  <c:v>45397.810172500001</c:v>
                </c:pt>
                <c:pt idx="17482">
                  <c:v>45397.878845254629</c:v>
                </c:pt>
                <c:pt idx="17483">
                  <c:v>45397.947517731482</c:v>
                </c:pt>
                <c:pt idx="17484">
                  <c:v>45398.016190057868</c:v>
                </c:pt>
                <c:pt idx="17485">
                  <c:v>45398.084862187497</c:v>
                </c:pt>
                <c:pt idx="17486">
                  <c:v>45398.153533912038</c:v>
                </c:pt>
                <c:pt idx="17487">
                  <c:v>45398.222206226848</c:v>
                </c:pt>
                <c:pt idx="17488">
                  <c:v>45398.290878888889</c:v>
                </c:pt>
                <c:pt idx="17489">
                  <c:v>45398.359552094909</c:v>
                </c:pt>
                <c:pt idx="17490">
                  <c:v>45398.428224733798</c:v>
                </c:pt>
                <c:pt idx="17491">
                  <c:v>45398.49689696759</c:v>
                </c:pt>
                <c:pt idx="17492">
                  <c:v>45398.565568958336</c:v>
                </c:pt>
                <c:pt idx="17493">
                  <c:v>45398.634240856481</c:v>
                </c:pt>
                <c:pt idx="17494">
                  <c:v>45398.702912824076</c:v>
                </c:pt>
                <c:pt idx="17495">
                  <c:v>45398.771584525464</c:v>
                </c:pt>
                <c:pt idx="17496">
                  <c:v>45398.840256793985</c:v>
                </c:pt>
                <c:pt idx="17497">
                  <c:v>45398.908929351855</c:v>
                </c:pt>
                <c:pt idx="17498">
                  <c:v>45398.977601539351</c:v>
                </c:pt>
                <c:pt idx="17499">
                  <c:v>45399.046273668981</c:v>
                </c:pt>
                <c:pt idx="17500">
                  <c:v>45399.114945335648</c:v>
                </c:pt>
                <c:pt idx="17501">
                  <c:v>45399.183617291666</c:v>
                </c:pt>
                <c:pt idx="17502">
                  <c:v>45399.25228980324</c:v>
                </c:pt>
                <c:pt idx="17503">
                  <c:v>45399.320962662037</c:v>
                </c:pt>
                <c:pt idx="17504">
                  <c:v>45399.389635671294</c:v>
                </c:pt>
                <c:pt idx="17505">
                  <c:v>45399.458308078705</c:v>
                </c:pt>
                <c:pt idx="17506">
                  <c:v>45399.526980069444</c:v>
                </c:pt>
                <c:pt idx="17507">
                  <c:v>45399.595651932868</c:v>
                </c:pt>
                <c:pt idx="17508">
                  <c:v>45399.664323807869</c:v>
                </c:pt>
                <c:pt idx="17509">
                  <c:v>45399.732995671293</c:v>
                </c:pt>
                <c:pt idx="17510">
                  <c:v>45399.801667280095</c:v>
                </c:pt>
                <c:pt idx="17511">
                  <c:v>45399.870339710651</c:v>
                </c:pt>
                <c:pt idx="17512">
                  <c:v>45399.93901199074</c:v>
                </c:pt>
                <c:pt idx="17513">
                  <c:v>45400.00768412037</c:v>
                </c:pt>
                <c:pt idx="17514">
                  <c:v>45400.076356076388</c:v>
                </c:pt>
                <c:pt idx="17515">
                  <c:v>45400.145027488426</c:v>
                </c:pt>
                <c:pt idx="17516">
                  <c:v>45400.213699479165</c:v>
                </c:pt>
                <c:pt idx="17517">
                  <c:v>45400.282371886577</c:v>
                </c:pt>
                <c:pt idx="17518">
                  <c:v>45400.351044849536</c:v>
                </c:pt>
                <c:pt idx="17519">
                  <c:v>45400.419717337965</c:v>
                </c:pt>
                <c:pt idx="17520">
                  <c:v>45400.488389375001</c:v>
                </c:pt>
                <c:pt idx="17521">
                  <c:v>45400.557061122687</c:v>
                </c:pt>
                <c:pt idx="17522">
                  <c:v>45400.625732754626</c:v>
                </c:pt>
                <c:pt idx="17523">
                  <c:v>45400.694404456015</c:v>
                </c:pt>
                <c:pt idx="17524">
                  <c:v>45400.763075937502</c:v>
                </c:pt>
                <c:pt idx="17525">
                  <c:v>45400.831747835648</c:v>
                </c:pt>
                <c:pt idx="17526">
                  <c:v>45400.900420196762</c:v>
                </c:pt>
                <c:pt idx="17527">
                  <c:v>45400.96909215278</c:v>
                </c:pt>
                <c:pt idx="17528">
                  <c:v>45401.037764004628</c:v>
                </c:pt>
                <c:pt idx="17529">
                  <c:v>45401.10643550926</c:v>
                </c:pt>
                <c:pt idx="17530">
                  <c:v>45401.175107141207</c:v>
                </c:pt>
                <c:pt idx="17531">
                  <c:v>45401.243779340279</c:v>
                </c:pt>
                <c:pt idx="17532">
                  <c:v>45401.312451817132</c:v>
                </c:pt>
                <c:pt idx="17533">
                  <c:v>45401.38112460648</c:v>
                </c:pt>
                <c:pt idx="17534">
                  <c:v>45401.449796793982</c:v>
                </c:pt>
                <c:pt idx="17535">
                  <c:v>45401.518468564813</c:v>
                </c:pt>
                <c:pt idx="17536">
                  <c:v>45401.587140219905</c:v>
                </c:pt>
                <c:pt idx="17537">
                  <c:v>45401.655811828707</c:v>
                </c:pt>
                <c:pt idx="17538">
                  <c:v>45401.724483460646</c:v>
                </c:pt>
                <c:pt idx="17539">
                  <c:v>45401.793154780091</c:v>
                </c:pt>
                <c:pt idx="17540">
                  <c:v>45401.861826886576</c:v>
                </c:pt>
                <c:pt idx="17541">
                  <c:v>45401.930498958332</c:v>
                </c:pt>
                <c:pt idx="17542">
                  <c:v>45401.999170856485</c:v>
                </c:pt>
                <c:pt idx="17543">
                  <c:v>45402.067842627315</c:v>
                </c:pt>
                <c:pt idx="17544">
                  <c:v>45402.136513784724</c:v>
                </c:pt>
                <c:pt idx="17545">
                  <c:v>45402.205185474537</c:v>
                </c:pt>
                <c:pt idx="17546">
                  <c:v>45402.273857650463</c:v>
                </c:pt>
                <c:pt idx="17547">
                  <c:v>45402.34253037037</c:v>
                </c:pt>
                <c:pt idx="17548">
                  <c:v>45402.411202743053</c:v>
                </c:pt>
                <c:pt idx="17549">
                  <c:v>45402.479874606484</c:v>
                </c:pt>
                <c:pt idx="17550">
                  <c:v>45402.548546134261</c:v>
                </c:pt>
                <c:pt idx="17551">
                  <c:v>45402.617217534724</c:v>
                </c:pt>
                <c:pt idx="17552">
                  <c:v>45402.685888981483</c:v>
                </c:pt>
                <c:pt idx="17553">
                  <c:v>45402.754560277775</c:v>
                </c:pt>
                <c:pt idx="17554">
                  <c:v>45402.823231817129</c:v>
                </c:pt>
                <c:pt idx="17555">
                  <c:v>45402.891903958334</c:v>
                </c:pt>
                <c:pt idx="17556">
                  <c:v>45402.96057570602</c:v>
                </c:pt>
                <c:pt idx="17557">
                  <c:v>45403.02924733796</c:v>
                </c:pt>
                <c:pt idx="17558">
                  <c:v>45403.097918680556</c:v>
                </c:pt>
                <c:pt idx="17559">
                  <c:v>45403.166589953704</c:v>
                </c:pt>
                <c:pt idx="17560">
                  <c:v>45403.235261805552</c:v>
                </c:pt>
                <c:pt idx="17561">
                  <c:v>45403.303933935182</c:v>
                </c:pt>
                <c:pt idx="17562">
                  <c:v>45403.372606493052</c:v>
                </c:pt>
                <c:pt idx="17563">
                  <c:v>45403.441278449071</c:v>
                </c:pt>
                <c:pt idx="17564">
                  <c:v>45403.50995</c:v>
                </c:pt>
                <c:pt idx="17565">
                  <c:v>45403.578621412038</c:v>
                </c:pt>
                <c:pt idx="17566">
                  <c:v>45403.647292731483</c:v>
                </c:pt>
                <c:pt idx="17567">
                  <c:v>45403.715964120369</c:v>
                </c:pt>
                <c:pt idx="17568">
                  <c:v>45403.784635173608</c:v>
                </c:pt>
                <c:pt idx="17569">
                  <c:v>45403.853306956022</c:v>
                </c:pt>
                <c:pt idx="17570">
                  <c:v>45403.921978819446</c:v>
                </c:pt>
                <c:pt idx="17571">
                  <c:v>45403.990650439817</c:v>
                </c:pt>
                <c:pt idx="17572">
                  <c:v>45404.059321967594</c:v>
                </c:pt>
                <c:pt idx="17573">
                  <c:v>45404.127992916663</c:v>
                </c:pt>
                <c:pt idx="17574">
                  <c:v>45404.196664328701</c:v>
                </c:pt>
                <c:pt idx="17575">
                  <c:v>45404.265336273151</c:v>
                </c:pt>
                <c:pt idx="17576">
                  <c:v>45404.334008680555</c:v>
                </c:pt>
                <c:pt idx="17577">
                  <c:v>45404.402680937499</c:v>
                </c:pt>
                <c:pt idx="17578">
                  <c:v>45404.471352638888</c:v>
                </c:pt>
                <c:pt idx="17579">
                  <c:v>45404.540023958332</c:v>
                </c:pt>
                <c:pt idx="17580">
                  <c:v>45404.608695138886</c:v>
                </c:pt>
                <c:pt idx="17581">
                  <c:v>45404.677366365744</c:v>
                </c:pt>
                <c:pt idx="17582">
                  <c:v>45404.746037500001</c:v>
                </c:pt>
                <c:pt idx="17583">
                  <c:v>45404.81470865741</c:v>
                </c:pt>
                <c:pt idx="17584">
                  <c:v>45404.883380543979</c:v>
                </c:pt>
                <c:pt idx="17585">
                  <c:v>45404.952052118053</c:v>
                </c:pt>
                <c:pt idx="17586">
                  <c:v>45405.020723553243</c:v>
                </c:pt>
                <c:pt idx="17587">
                  <c:v>45405.089394756942</c:v>
                </c:pt>
                <c:pt idx="17588">
                  <c:v>45405.158065659722</c:v>
                </c:pt>
                <c:pt idx="17589">
                  <c:v>45405.226737164354</c:v>
                </c:pt>
                <c:pt idx="17590">
                  <c:v>45405.295408969905</c:v>
                </c:pt>
                <c:pt idx="17591">
                  <c:v>45405.364081284722</c:v>
                </c:pt>
                <c:pt idx="17592">
                  <c:v>45405.432753032408</c:v>
                </c:pt>
                <c:pt idx="17593">
                  <c:v>45405.501424374997</c:v>
                </c:pt>
                <c:pt idx="17594">
                  <c:v>45405.570095509262</c:v>
                </c:pt>
                <c:pt idx="17595">
                  <c:v>45405.638766562501</c:v>
                </c:pt>
                <c:pt idx="17596">
                  <c:v>45405.707437673613</c:v>
                </c:pt>
                <c:pt idx="17597">
                  <c:v>45405.776108495367</c:v>
                </c:pt>
                <c:pt idx="17598">
                  <c:v>45405.844779953703</c:v>
                </c:pt>
                <c:pt idx="17599">
                  <c:v>45405.91345162037</c:v>
                </c:pt>
                <c:pt idx="17600">
                  <c:v>45405.982122951391</c:v>
                </c:pt>
                <c:pt idx="17601">
                  <c:v>45406.050794224539</c:v>
                </c:pt>
                <c:pt idx="17602">
                  <c:v>45406.119465000003</c:v>
                </c:pt>
                <c:pt idx="17603">
                  <c:v>45406.188136122684</c:v>
                </c:pt>
                <c:pt idx="17604">
                  <c:v>45406.256807789352</c:v>
                </c:pt>
                <c:pt idx="17605">
                  <c:v>45406.325479861109</c:v>
                </c:pt>
                <c:pt idx="17606">
                  <c:v>45406.39415197917</c:v>
                </c:pt>
                <c:pt idx="17607">
                  <c:v>45406.462823495371</c:v>
                </c:pt>
                <c:pt idx="17608">
                  <c:v>45406.531494606483</c:v>
                </c:pt>
                <c:pt idx="17609">
                  <c:v>45406.60016559028</c:v>
                </c:pt>
                <c:pt idx="17610">
                  <c:v>45406.668836608798</c:v>
                </c:pt>
                <c:pt idx="17611">
                  <c:v>45406.73750758102</c:v>
                </c:pt>
                <c:pt idx="17612">
                  <c:v>45406.806178379629</c:v>
                </c:pt>
                <c:pt idx="17613">
                  <c:v>45406.874849976855</c:v>
                </c:pt>
                <c:pt idx="17614">
                  <c:v>45406.943521377318</c:v>
                </c:pt>
                <c:pt idx="17615">
                  <c:v>45407.012192627313</c:v>
                </c:pt>
                <c:pt idx="17616">
                  <c:v>45407.080863692128</c:v>
                </c:pt>
                <c:pt idx="17617">
                  <c:v>45407.149534270837</c:v>
                </c:pt>
                <c:pt idx="17618">
                  <c:v>45407.218205439814</c:v>
                </c:pt>
                <c:pt idx="17619">
                  <c:v>45407.286876990744</c:v>
                </c:pt>
                <c:pt idx="17620">
                  <c:v>45407.355549085645</c:v>
                </c:pt>
                <c:pt idx="17621">
                  <c:v>45407.424220659719</c:v>
                </c:pt>
                <c:pt idx="17622">
                  <c:v>45407.492891817128</c:v>
                </c:pt>
                <c:pt idx="17623">
                  <c:v>45407.561562708332</c:v>
                </c:pt>
                <c:pt idx="17624">
                  <c:v>45407.630233495373</c:v>
                </c:pt>
                <c:pt idx="17625">
                  <c:v>45407.698904351855</c:v>
                </c:pt>
                <c:pt idx="17626">
                  <c:v>45407.767574953701</c:v>
                </c:pt>
                <c:pt idx="17627">
                  <c:v>45407.836246076389</c:v>
                </c:pt>
                <c:pt idx="17628">
                  <c:v>45407.904917557869</c:v>
                </c:pt>
                <c:pt idx="17629">
                  <c:v>45407.973588645837</c:v>
                </c:pt>
                <c:pt idx="17630">
                  <c:v>45408.042259664355</c:v>
                </c:pt>
                <c:pt idx="17631">
                  <c:v>45408.110930266201</c:v>
                </c:pt>
                <c:pt idx="17632">
                  <c:v>45408.179601099539</c:v>
                </c:pt>
                <c:pt idx="17633">
                  <c:v>45408.248272476849</c:v>
                </c:pt>
                <c:pt idx="17634">
                  <c:v>45408.316944178237</c:v>
                </c:pt>
                <c:pt idx="17635">
                  <c:v>45408.385616111111</c:v>
                </c:pt>
                <c:pt idx="17636">
                  <c:v>45408.454287442131</c:v>
                </c:pt>
                <c:pt idx="17637">
                  <c:v>45408.522958344911</c:v>
                </c:pt>
                <c:pt idx="17638">
                  <c:v>45408.591629143521</c:v>
                </c:pt>
                <c:pt idx="17639">
                  <c:v>45408.660299907409</c:v>
                </c:pt>
                <c:pt idx="17640">
                  <c:v>45408.728970694443</c:v>
                </c:pt>
                <c:pt idx="17641">
                  <c:v>45408.797641180558</c:v>
                </c:pt>
                <c:pt idx="17642">
                  <c:v>45408.866312488426</c:v>
                </c:pt>
                <c:pt idx="17643">
                  <c:v>45408.934983703701</c:v>
                </c:pt>
                <c:pt idx="17644">
                  <c:v>45409.003654745371</c:v>
                </c:pt>
                <c:pt idx="17645">
                  <c:v>45409.072325648151</c:v>
                </c:pt>
                <c:pt idx="17646">
                  <c:v>45409.140995960646</c:v>
                </c:pt>
                <c:pt idx="17647">
                  <c:v>45409.209666828705</c:v>
                </c:pt>
                <c:pt idx="17648">
                  <c:v>45409.278338148149</c:v>
                </c:pt>
                <c:pt idx="17649">
                  <c:v>45409.347010034726</c:v>
                </c:pt>
                <c:pt idx="17650">
                  <c:v>45409.415681493054</c:v>
                </c:pt>
                <c:pt idx="17651">
                  <c:v>45409.484352476851</c:v>
                </c:pt>
                <c:pt idx="17652">
                  <c:v>45409.553023148146</c:v>
                </c:pt>
                <c:pt idx="17653">
                  <c:v>45409.621693703702</c:v>
                </c:pt>
                <c:pt idx="17654">
                  <c:v>45409.690364305556</c:v>
                </c:pt>
                <c:pt idx="17655">
                  <c:v>45409.759034722221</c:v>
                </c:pt>
                <c:pt idx="17656">
                  <c:v>45409.827705474534</c:v>
                </c:pt>
                <c:pt idx="17657">
                  <c:v>45409.896376759258</c:v>
                </c:pt>
                <c:pt idx="17658">
                  <c:v>45409.965047662037</c:v>
                </c:pt>
                <c:pt idx="17659">
                  <c:v>45410.033718425926</c:v>
                </c:pt>
                <c:pt idx="17660">
                  <c:v>45410.102388888889</c:v>
                </c:pt>
                <c:pt idx="17661">
                  <c:v>45410.171059386572</c:v>
                </c:pt>
                <c:pt idx="17662">
                  <c:v>45410.239730451387</c:v>
                </c:pt>
                <c:pt idx="17663">
                  <c:v>45410.308401782408</c:v>
                </c:pt>
                <c:pt idx="17664">
                  <c:v>45410.377073495372</c:v>
                </c:pt>
                <c:pt idx="17665">
                  <c:v>45410.445744606484</c:v>
                </c:pt>
                <c:pt idx="17666">
                  <c:v>45410.514415300924</c:v>
                </c:pt>
                <c:pt idx="17667">
                  <c:v>45410.583085879633</c:v>
                </c:pt>
                <c:pt idx="17668">
                  <c:v>45410.651756377316</c:v>
                </c:pt>
                <c:pt idx="17669">
                  <c:v>45410.720426932872</c:v>
                </c:pt>
                <c:pt idx="17670">
                  <c:v>45410.789097152781</c:v>
                </c:pt>
                <c:pt idx="17671">
                  <c:v>45410.857768136571</c:v>
                </c:pt>
                <c:pt idx="17672">
                  <c:v>45410.926439143521</c:v>
                </c:pt>
                <c:pt idx="17673">
                  <c:v>45410.995109930554</c:v>
                </c:pt>
                <c:pt idx="17674">
                  <c:v>45411.063780636578</c:v>
                </c:pt>
                <c:pt idx="17675">
                  <c:v>45411.132450717596</c:v>
                </c:pt>
                <c:pt idx="17676">
                  <c:v>45411.201121307873</c:v>
                </c:pt>
                <c:pt idx="17677">
                  <c:v>45411.269792407409</c:v>
                </c:pt>
                <c:pt idx="17678">
                  <c:v>45411.338464016204</c:v>
                </c:pt>
                <c:pt idx="17679">
                  <c:v>45411.407135381945</c:v>
                </c:pt>
                <c:pt idx="17680">
                  <c:v>45411.475806203707</c:v>
                </c:pt>
                <c:pt idx="17681">
                  <c:v>45411.75048761574</c:v>
                </c:pt>
                <c:pt idx="17682">
                  <c:v>45411.819157986109</c:v>
                </c:pt>
                <c:pt idx="17683">
                  <c:v>45411.887829050924</c:v>
                </c:pt>
                <c:pt idx="17684">
                  <c:v>45411.956499756947</c:v>
                </c:pt>
                <c:pt idx="17685">
                  <c:v>45412.025170312503</c:v>
                </c:pt>
                <c:pt idx="17686">
                  <c:v>45412.093840636575</c:v>
                </c:pt>
                <c:pt idx="17687">
                  <c:v>45412.162510752314</c:v>
                </c:pt>
                <c:pt idx="17688">
                  <c:v>45412.231181469906</c:v>
                </c:pt>
                <c:pt idx="17689">
                  <c:v>45412.299852476855</c:v>
                </c:pt>
                <c:pt idx="17690">
                  <c:v>45412.36852394676</c:v>
                </c:pt>
                <c:pt idx="17691">
                  <c:v>45412.437194826387</c:v>
                </c:pt>
                <c:pt idx="17692">
                  <c:v>45412.505865312502</c:v>
                </c:pt>
                <c:pt idx="17693">
                  <c:v>45412.574535624997</c:v>
                </c:pt>
                <c:pt idx="17694">
                  <c:v>45412.643205844906</c:v>
                </c:pt>
                <c:pt idx="17695">
                  <c:v>45412.711876134257</c:v>
                </c:pt>
                <c:pt idx="17696">
                  <c:v>45412.780546111113</c:v>
                </c:pt>
                <c:pt idx="17697">
                  <c:v>45412.849216770832</c:v>
                </c:pt>
                <c:pt idx="17698">
                  <c:v>45412.917887569442</c:v>
                </c:pt>
                <c:pt idx="17699">
                  <c:v>45412.986558078701</c:v>
                </c:pt>
                <c:pt idx="17700">
                  <c:v>45413.055228530095</c:v>
                </c:pt>
                <c:pt idx="17701">
                  <c:v>45413.123898425925</c:v>
                </c:pt>
                <c:pt idx="17702">
                  <c:v>45413.192568738428</c:v>
                </c:pt>
                <c:pt idx="17703">
                  <c:v>45413.261239583335</c:v>
                </c:pt>
                <c:pt idx="17704">
                  <c:v>45413.329910856482</c:v>
                </c:pt>
                <c:pt idx="17705">
                  <c:v>45413.398582094909</c:v>
                </c:pt>
                <c:pt idx="17706">
                  <c:v>45413.467252743052</c:v>
                </c:pt>
                <c:pt idx="17707">
                  <c:v>45413.535922986113</c:v>
                </c:pt>
                <c:pt idx="17708">
                  <c:v>45413.604593113429</c:v>
                </c:pt>
                <c:pt idx="17709">
                  <c:v>45413.673263275465</c:v>
                </c:pt>
                <c:pt idx="17710">
                  <c:v>45413.741933368059</c:v>
                </c:pt>
                <c:pt idx="17711">
                  <c:v>45413.810603368052</c:v>
                </c:pt>
                <c:pt idx="17712">
                  <c:v>45413.879274166669</c:v>
                </c:pt>
                <c:pt idx="17713">
                  <c:v>45413.947944687498</c:v>
                </c:pt>
                <c:pt idx="17714">
                  <c:v>45414.016615057873</c:v>
                </c:pt>
                <c:pt idx="17715">
                  <c:v>45414.085285231478</c:v>
                </c:pt>
                <c:pt idx="17716">
                  <c:v>45414.153955011578</c:v>
                </c:pt>
                <c:pt idx="17717">
                  <c:v>45414.22262537037</c:v>
                </c:pt>
                <c:pt idx="17718">
                  <c:v>45414.291296087962</c:v>
                </c:pt>
                <c:pt idx="17719">
                  <c:v>45414.359967326389</c:v>
                </c:pt>
                <c:pt idx="17720">
                  <c:v>45414.428638020836</c:v>
                </c:pt>
                <c:pt idx="17721">
                  <c:v>45414.497308310187</c:v>
                </c:pt>
                <c:pt idx="17722">
                  <c:v>45414.565978356484</c:v>
                </c:pt>
                <c:pt idx="17723">
                  <c:v>45414.634648310188</c:v>
                </c:pt>
                <c:pt idx="17724">
                  <c:v>45414.703318321757</c:v>
                </c:pt>
                <c:pt idx="17725">
                  <c:v>45414.771988078704</c:v>
                </c:pt>
                <c:pt idx="17726">
                  <c:v>45414.8406583912</c:v>
                </c:pt>
                <c:pt idx="17727">
                  <c:v>45414.909329004629</c:v>
                </c:pt>
                <c:pt idx="17728">
                  <c:v>45414.977999259259</c:v>
                </c:pt>
                <c:pt idx="17729">
                  <c:v>45415.046669432872</c:v>
                </c:pt>
                <c:pt idx="17730">
                  <c:v>45415.115339166667</c:v>
                </c:pt>
                <c:pt idx="17731">
                  <c:v>45415.184009178243</c:v>
                </c:pt>
                <c:pt idx="17732">
                  <c:v>45415.252679745368</c:v>
                </c:pt>
                <c:pt idx="17733">
                  <c:v>45415.321350671293</c:v>
                </c:pt>
                <c:pt idx="17734">
                  <c:v>45415.390021736108</c:v>
                </c:pt>
                <c:pt idx="17735">
                  <c:v>45415.458692199078</c:v>
                </c:pt>
                <c:pt idx="17736">
                  <c:v>45415.527362256944</c:v>
                </c:pt>
                <c:pt idx="17737">
                  <c:v>45415.596032187503</c:v>
                </c:pt>
                <c:pt idx="17738">
                  <c:v>45415.664702118054</c:v>
                </c:pt>
                <c:pt idx="17739">
                  <c:v>45415.733372048613</c:v>
                </c:pt>
                <c:pt idx="17740">
                  <c:v>45415.802041724535</c:v>
                </c:pt>
                <c:pt idx="17741">
                  <c:v>45415.870712222226</c:v>
                </c:pt>
                <c:pt idx="17742">
                  <c:v>45415.939382569442</c:v>
                </c:pt>
                <c:pt idx="17743">
                  <c:v>45416.008052766207</c:v>
                </c:pt>
                <c:pt idx="17744">
                  <c:v>45416.076722789352</c:v>
                </c:pt>
                <c:pt idx="17745">
                  <c:v>45416.145392268518</c:v>
                </c:pt>
                <c:pt idx="17746">
                  <c:v>45416.214062326391</c:v>
                </c:pt>
                <c:pt idx="17747">
                  <c:v>45416.282732800923</c:v>
                </c:pt>
                <c:pt idx="17748">
                  <c:v>45416.351403842593</c:v>
                </c:pt>
                <c:pt idx="17749">
                  <c:v>45416.420074398149</c:v>
                </c:pt>
                <c:pt idx="17750">
                  <c:v>45416.488744525464</c:v>
                </c:pt>
                <c:pt idx="17751">
                  <c:v>45416.557414340277</c:v>
                </c:pt>
                <c:pt idx="17752">
                  <c:v>45416.626084050928</c:v>
                </c:pt>
                <c:pt idx="17753">
                  <c:v>45416.694753819444</c:v>
                </c:pt>
                <c:pt idx="17754">
                  <c:v>45416.763423379627</c:v>
                </c:pt>
                <c:pt idx="17755">
                  <c:v>45416.832093368059</c:v>
                </c:pt>
                <c:pt idx="17756">
                  <c:v>45416.900763807869</c:v>
                </c:pt>
                <c:pt idx="17757">
                  <c:v>45416.969433842591</c:v>
                </c:pt>
                <c:pt idx="17758">
                  <c:v>45417.038103773149</c:v>
                </c:pt>
                <c:pt idx="17759">
                  <c:v>45417.106773368054</c:v>
                </c:pt>
                <c:pt idx="17760">
                  <c:v>45417.175443078704</c:v>
                </c:pt>
                <c:pt idx="17761">
                  <c:v>45417.244113356479</c:v>
                </c:pt>
                <c:pt idx="17762">
                  <c:v>45417.312783923611</c:v>
                </c:pt>
                <c:pt idx="17763">
                  <c:v>45417.38145479167</c:v>
                </c:pt>
                <c:pt idx="17764">
                  <c:v>45417.450125069445</c:v>
                </c:pt>
                <c:pt idx="17765">
                  <c:v>45417.518794930555</c:v>
                </c:pt>
                <c:pt idx="17766">
                  <c:v>45417.587464675926</c:v>
                </c:pt>
                <c:pt idx="17767">
                  <c:v>45417.656134375</c:v>
                </c:pt>
                <c:pt idx="17768">
                  <c:v>45417.724804097219</c:v>
                </c:pt>
                <c:pt idx="17769">
                  <c:v>45417.793473506943</c:v>
                </c:pt>
                <c:pt idx="17770">
                  <c:v>45417.862143715276</c:v>
                </c:pt>
                <c:pt idx="17771">
                  <c:v>45417.930813877312</c:v>
                </c:pt>
                <c:pt idx="17772">
                  <c:v>45417.999483865744</c:v>
                </c:pt>
                <c:pt idx="17773">
                  <c:v>45418.068153738423</c:v>
                </c:pt>
                <c:pt idx="17774">
                  <c:v>45418.136822986111</c:v>
                </c:pt>
                <c:pt idx="17775">
                  <c:v>45418.205492777779</c:v>
                </c:pt>
                <c:pt idx="17776">
                  <c:v>45418.274163055554</c:v>
                </c:pt>
                <c:pt idx="17777">
                  <c:v>45418.342833877316</c:v>
                </c:pt>
                <c:pt idx="17778">
                  <c:v>45418.411504351854</c:v>
                </c:pt>
                <c:pt idx="17779">
                  <c:v>45418.480174328703</c:v>
                </c:pt>
                <c:pt idx="17780">
                  <c:v>45418.548843958335</c:v>
                </c:pt>
                <c:pt idx="17781">
                  <c:v>45418.617513460646</c:v>
                </c:pt>
                <c:pt idx="17782">
                  <c:v>45418.686183020836</c:v>
                </c:pt>
                <c:pt idx="17783">
                  <c:v>45418.754852418984</c:v>
                </c:pt>
                <c:pt idx="17784">
                  <c:v>45418.823522060185</c:v>
                </c:pt>
                <c:pt idx="17785">
                  <c:v>45418.892192303239</c:v>
                </c:pt>
                <c:pt idx="17786">
                  <c:v>45418.960862175925</c:v>
                </c:pt>
                <c:pt idx="17787">
                  <c:v>45419.02953190972</c:v>
                </c:pt>
                <c:pt idx="17788">
                  <c:v>45419.098201377317</c:v>
                </c:pt>
                <c:pt idx="17789">
                  <c:v>45419.166870763889</c:v>
                </c:pt>
                <c:pt idx="17790">
                  <c:v>45419.235540729169</c:v>
                </c:pt>
                <c:pt idx="17791">
                  <c:v>45419.304210960647</c:v>
                </c:pt>
                <c:pt idx="17792">
                  <c:v>45419.372881631942</c:v>
                </c:pt>
                <c:pt idx="17793">
                  <c:v>45419.44155171296</c:v>
                </c:pt>
                <c:pt idx="17794">
                  <c:v>45419.510222037039</c:v>
                </c:pt>
                <c:pt idx="17795">
                  <c:v>45419.578894872684</c:v>
                </c:pt>
                <c:pt idx="17796">
                  <c:v>45419.647567627311</c:v>
                </c:pt>
                <c:pt idx="17797">
                  <c:v>45419.716240462963</c:v>
                </c:pt>
                <c:pt idx="17798">
                  <c:v>45419.784912951392</c:v>
                </c:pt>
                <c:pt idx="17799">
                  <c:v>45419.853586168982</c:v>
                </c:pt>
                <c:pt idx="17800">
                  <c:v>45419.922259479164</c:v>
                </c:pt>
                <c:pt idx="17801">
                  <c:v>45419.990932534725</c:v>
                </c:pt>
                <c:pt idx="17802">
                  <c:v>45420.05960552083</c:v>
                </c:pt>
                <c:pt idx="17803">
                  <c:v>45420.128277916665</c:v>
                </c:pt>
                <c:pt idx="17804">
                  <c:v>45420.196950775462</c:v>
                </c:pt>
                <c:pt idx="17805">
                  <c:v>45420.265624155094</c:v>
                </c:pt>
                <c:pt idx="17806">
                  <c:v>45420.334298009257</c:v>
                </c:pt>
                <c:pt idx="17807">
                  <c:v>45420.402971724536</c:v>
                </c:pt>
                <c:pt idx="17808">
                  <c:v>45420.471644872683</c:v>
                </c:pt>
                <c:pt idx="17809">
                  <c:v>45420.540317638886</c:v>
                </c:pt>
                <c:pt idx="17810">
                  <c:v>45420.608990277775</c:v>
                </c:pt>
                <c:pt idx="17811">
                  <c:v>45420.67766296296</c:v>
                </c:pt>
                <c:pt idx="17812">
                  <c:v>45420.746335543983</c:v>
                </c:pt>
                <c:pt idx="17813">
                  <c:v>45420.815008148151</c:v>
                </c:pt>
                <c:pt idx="17814">
                  <c:v>45420.883681493055</c:v>
                </c:pt>
                <c:pt idx="17815">
                  <c:v>45420.952354525463</c:v>
                </c:pt>
                <c:pt idx="17816">
                  <c:v>45421.021027418981</c:v>
                </c:pt>
                <c:pt idx="17817">
                  <c:v>45421.089700081022</c:v>
                </c:pt>
                <c:pt idx="17818">
                  <c:v>45421.158372442129</c:v>
                </c:pt>
                <c:pt idx="17819">
                  <c:v>45421.22704539352</c:v>
                </c:pt>
                <c:pt idx="17820">
                  <c:v>45421.295718668982</c:v>
                </c:pt>
                <c:pt idx="17821">
                  <c:v>45421.364392442127</c:v>
                </c:pt>
                <c:pt idx="17822">
                  <c:v>45421.433065648147</c:v>
                </c:pt>
                <c:pt idx="17823">
                  <c:v>45421.501738460647</c:v>
                </c:pt>
                <c:pt idx="17824">
                  <c:v>45421.570411064815</c:v>
                </c:pt>
                <c:pt idx="17825">
                  <c:v>45421.639083564813</c:v>
                </c:pt>
                <c:pt idx="17826">
                  <c:v>45421.707756145835</c:v>
                </c:pt>
                <c:pt idx="17827">
                  <c:v>45421.776428437501</c:v>
                </c:pt>
                <c:pt idx="17828">
                  <c:v>45421.845101354163</c:v>
                </c:pt>
                <c:pt idx="17829">
                  <c:v>45421.913774490742</c:v>
                </c:pt>
                <c:pt idx="17830">
                  <c:v>45421.982447291666</c:v>
                </c:pt>
                <c:pt idx="17831">
                  <c:v>45422.051120034725</c:v>
                </c:pt>
                <c:pt idx="17832">
                  <c:v>45422.119792268517</c:v>
                </c:pt>
                <c:pt idx="17833">
                  <c:v>45422.188464872685</c:v>
                </c:pt>
                <c:pt idx="17834">
                  <c:v>45422.257138009256</c:v>
                </c:pt>
                <c:pt idx="17835">
                  <c:v>45422.325811539355</c:v>
                </c:pt>
                <c:pt idx="17836">
                  <c:v>45422.394485138888</c:v>
                </c:pt>
                <c:pt idx="17837">
                  <c:v>45422.463158136576</c:v>
                </c:pt>
                <c:pt idx="17838">
                  <c:v>45422.531820613425</c:v>
                </c:pt>
                <c:pt idx="17839">
                  <c:v>45422.600492962963</c:v>
                </c:pt>
                <c:pt idx="17840">
                  <c:v>45422.66916542824</c:v>
                </c:pt>
                <c:pt idx="17841">
                  <c:v>45422.737837858796</c:v>
                </c:pt>
                <c:pt idx="17842">
                  <c:v>45422.806510104165</c:v>
                </c:pt>
                <c:pt idx="17843">
                  <c:v>45422.875183159726</c:v>
                </c:pt>
                <c:pt idx="17844">
                  <c:v>45422.943856018515</c:v>
                </c:pt>
                <c:pt idx="17845">
                  <c:v>45423.012528726853</c:v>
                </c:pt>
                <c:pt idx="17846">
                  <c:v>45423.081201238427</c:v>
                </c:pt>
                <c:pt idx="17847">
                  <c:v>45423.149873275463</c:v>
                </c:pt>
                <c:pt idx="17848">
                  <c:v>45423.218545902775</c:v>
                </c:pt>
                <c:pt idx="17849">
                  <c:v>45423.287218912039</c:v>
                </c:pt>
                <c:pt idx="17850">
                  <c:v>45423.355892476851</c:v>
                </c:pt>
                <c:pt idx="17851">
                  <c:v>45423.42456550926</c:v>
                </c:pt>
                <c:pt idx="17852">
                  <c:v>45423.493238136572</c:v>
                </c:pt>
                <c:pt idx="17853">
                  <c:v>45423.561910486111</c:v>
                </c:pt>
                <c:pt idx="17854">
                  <c:v>45423.630582743055</c:v>
                </c:pt>
                <c:pt idx="17855">
                  <c:v>45423.699255046296</c:v>
                </c:pt>
                <c:pt idx="17856">
                  <c:v>45423.767927118053</c:v>
                </c:pt>
                <c:pt idx="17857">
                  <c:v>45423.836599699076</c:v>
                </c:pt>
                <c:pt idx="17858">
                  <c:v>45423.90527265046</c:v>
                </c:pt>
                <c:pt idx="17859">
                  <c:v>45423.97394520833</c:v>
                </c:pt>
                <c:pt idx="17860">
                  <c:v>45424.042617685183</c:v>
                </c:pt>
                <c:pt idx="17861">
                  <c:v>45424.111289768516</c:v>
                </c:pt>
                <c:pt idx="17862">
                  <c:v>45424.179962060189</c:v>
                </c:pt>
                <c:pt idx="17863">
                  <c:v>45424.24863490741</c:v>
                </c:pt>
                <c:pt idx="17864">
                  <c:v>45424.317308078702</c:v>
                </c:pt>
                <c:pt idx="17865">
                  <c:v>45424.385981481479</c:v>
                </c:pt>
                <c:pt idx="17866">
                  <c:v>45424.45465428241</c:v>
                </c:pt>
                <c:pt idx="17867">
                  <c:v>45424.523326666669</c:v>
                </c:pt>
                <c:pt idx="17868">
                  <c:v>45424.591998935182</c:v>
                </c:pt>
                <c:pt idx="17869">
                  <c:v>45424.660671180558</c:v>
                </c:pt>
                <c:pt idx="17870">
                  <c:v>45424.729343437502</c:v>
                </c:pt>
                <c:pt idx="17871">
                  <c:v>45424.79801539352</c:v>
                </c:pt>
                <c:pt idx="17872">
                  <c:v>45424.8666881713</c:v>
                </c:pt>
                <c:pt idx="17873">
                  <c:v>45424.935360868054</c:v>
                </c:pt>
                <c:pt idx="17874">
                  <c:v>45425.004033391204</c:v>
                </c:pt>
                <c:pt idx="17875">
                  <c:v>45425.072705763887</c:v>
                </c:pt>
                <c:pt idx="17876">
                  <c:v>45425.141377557869</c:v>
                </c:pt>
                <c:pt idx="17877">
                  <c:v>45425.210049907408</c:v>
                </c:pt>
                <c:pt idx="17878">
                  <c:v>45425.278722708332</c:v>
                </c:pt>
                <c:pt idx="17879">
                  <c:v>45425.347396076388</c:v>
                </c:pt>
                <c:pt idx="17880">
                  <c:v>45425.416069016203</c:v>
                </c:pt>
                <c:pt idx="17881">
                  <c:v>45425.484741493055</c:v>
                </c:pt>
                <c:pt idx="17882">
                  <c:v>45425.55341364583</c:v>
                </c:pt>
                <c:pt idx="17883">
                  <c:v>45425.622085682873</c:v>
                </c:pt>
                <c:pt idx="17884">
                  <c:v>45425.690757766206</c:v>
                </c:pt>
                <c:pt idx="17885">
                  <c:v>45425.759429675927</c:v>
                </c:pt>
                <c:pt idx="17886">
                  <c:v>45425.828101909719</c:v>
                </c:pt>
                <c:pt idx="17887">
                  <c:v>45425.896774687499</c:v>
                </c:pt>
                <c:pt idx="17888">
                  <c:v>45425.965447071758</c:v>
                </c:pt>
                <c:pt idx="17889">
                  <c:v>45426.034119340278</c:v>
                </c:pt>
                <c:pt idx="17890">
                  <c:v>45426.10279128472</c:v>
                </c:pt>
                <c:pt idx="17891">
                  <c:v>45426.171463275467</c:v>
                </c:pt>
                <c:pt idx="17892">
                  <c:v>45426.240135821761</c:v>
                </c:pt>
                <c:pt idx="17893">
                  <c:v>45426.308808657406</c:v>
                </c:pt>
                <c:pt idx="17894">
                  <c:v>45426.377481863427</c:v>
                </c:pt>
                <c:pt idx="17895">
                  <c:v>45426.446154467594</c:v>
                </c:pt>
                <c:pt idx="17896">
                  <c:v>45426.514826666666</c:v>
                </c:pt>
                <c:pt idx="17897">
                  <c:v>45426.583498738422</c:v>
                </c:pt>
                <c:pt idx="17898">
                  <c:v>45426.652170740737</c:v>
                </c:pt>
                <c:pt idx="17899">
                  <c:v>45426.720842789349</c:v>
                </c:pt>
                <c:pt idx="17900">
                  <c:v>45426.789514502314</c:v>
                </c:pt>
                <c:pt idx="17901">
                  <c:v>45426.858186990743</c:v>
                </c:pt>
                <c:pt idx="17902">
                  <c:v>45426.926859502317</c:v>
                </c:pt>
                <c:pt idx="17903">
                  <c:v>45426.995531805558</c:v>
                </c:pt>
                <c:pt idx="17904">
                  <c:v>45427.06420400463</c:v>
                </c:pt>
                <c:pt idx="17905">
                  <c:v>45427.132875601848</c:v>
                </c:pt>
                <c:pt idx="17906">
                  <c:v>45427.201547696757</c:v>
                </c:pt>
                <c:pt idx="17907">
                  <c:v>45427.270220300925</c:v>
                </c:pt>
                <c:pt idx="17908">
                  <c:v>45427.338893414351</c:v>
                </c:pt>
                <c:pt idx="17909">
                  <c:v>45427.407566284724</c:v>
                </c:pt>
                <c:pt idx="17910">
                  <c:v>45427.476238622687</c:v>
                </c:pt>
                <c:pt idx="17911">
                  <c:v>45427.544910590281</c:v>
                </c:pt>
                <c:pt idx="17912">
                  <c:v>45427.613582430553</c:v>
                </c:pt>
                <c:pt idx="17913">
                  <c:v>45427.682254317129</c:v>
                </c:pt>
                <c:pt idx="17914">
                  <c:v>45427.75092608796</c:v>
                </c:pt>
                <c:pt idx="17915">
                  <c:v>45427.819597974536</c:v>
                </c:pt>
                <c:pt idx="17916">
                  <c:v>45427.888270555559</c:v>
                </c:pt>
                <c:pt idx="17917">
                  <c:v>45427.956942789351</c:v>
                </c:pt>
                <c:pt idx="17918">
                  <c:v>45428.025614861108</c:v>
                </c:pt>
                <c:pt idx="17919">
                  <c:v>45428.094286701387</c:v>
                </c:pt>
                <c:pt idx="17920">
                  <c:v>45428.16295834491</c:v>
                </c:pt>
                <c:pt idx="17921">
                  <c:v>45428.231630578703</c:v>
                </c:pt>
                <c:pt idx="17922">
                  <c:v>45428.300303113429</c:v>
                </c:pt>
                <c:pt idx="17923">
                  <c:v>45428.368976111109</c:v>
                </c:pt>
                <c:pt idx="17924">
                  <c:v>45428.43764851852</c:v>
                </c:pt>
                <c:pt idx="17925">
                  <c:v>45428.506320532404</c:v>
                </c:pt>
                <c:pt idx="17926">
                  <c:v>45428.574992372683</c:v>
                </c:pt>
                <c:pt idx="17927">
                  <c:v>45428.643664120369</c:v>
                </c:pt>
                <c:pt idx="17928">
                  <c:v>45428.712335937496</c:v>
                </c:pt>
                <c:pt idx="17929">
                  <c:v>45428.781007453705</c:v>
                </c:pt>
                <c:pt idx="17930">
                  <c:v>45428.849679641207</c:v>
                </c:pt>
                <c:pt idx="17931">
                  <c:v>45428.91835197917</c:v>
                </c:pt>
                <c:pt idx="17932">
                  <c:v>45428.987024027774</c:v>
                </c:pt>
                <c:pt idx="17933">
                  <c:v>45429.055696006944</c:v>
                </c:pt>
                <c:pt idx="17934">
                  <c:v>45429.124367442128</c:v>
                </c:pt>
                <c:pt idx="17935">
                  <c:v>45429.193039293983</c:v>
                </c:pt>
                <c:pt idx="17936">
                  <c:v>45429.261711678242</c:v>
                </c:pt>
                <c:pt idx="17937">
                  <c:v>45429.330384502318</c:v>
                </c:pt>
                <c:pt idx="17938">
                  <c:v>45429.39905728009</c:v>
                </c:pt>
                <c:pt idx="17939">
                  <c:v>45429.467729467593</c:v>
                </c:pt>
                <c:pt idx="17940">
                  <c:v>45429.536401261576</c:v>
                </c:pt>
                <c:pt idx="17941">
                  <c:v>45429.605072928243</c:v>
                </c:pt>
                <c:pt idx="17942">
                  <c:v>45429.673744641201</c:v>
                </c:pt>
                <c:pt idx="17943">
                  <c:v>45429.742416284724</c:v>
                </c:pt>
                <c:pt idx="17944">
                  <c:v>45429.811087835646</c:v>
                </c:pt>
                <c:pt idx="17945">
                  <c:v>45429.879760185184</c:v>
                </c:pt>
                <c:pt idx="17946">
                  <c:v>45429.948432268517</c:v>
                </c:pt>
                <c:pt idx="17947">
                  <c:v>45430.017104189814</c:v>
                </c:pt>
                <c:pt idx="17948">
                  <c:v>45430.085775925923</c:v>
                </c:pt>
                <c:pt idx="17949">
                  <c:v>45430.154447245368</c:v>
                </c:pt>
                <c:pt idx="17950">
                  <c:v>45430.223119178241</c:v>
                </c:pt>
                <c:pt idx="17951">
                  <c:v>45430.291791446762</c:v>
                </c:pt>
                <c:pt idx="17952">
                  <c:v>45430.360464259262</c:v>
                </c:pt>
                <c:pt idx="17953">
                  <c:v>45430.429136516206</c:v>
                </c:pt>
                <c:pt idx="17954">
                  <c:v>45430.497808368054</c:v>
                </c:pt>
                <c:pt idx="17955">
                  <c:v>45430.566479976849</c:v>
                </c:pt>
                <c:pt idx="17956">
                  <c:v>45430.635151493057</c:v>
                </c:pt>
                <c:pt idx="17957">
                  <c:v>45430.7038230787</c:v>
                </c:pt>
                <c:pt idx="17958">
                  <c:v>45430.772494398145</c:v>
                </c:pt>
                <c:pt idx="17959">
                  <c:v>45430.841166284721</c:v>
                </c:pt>
                <c:pt idx="17960">
                  <c:v>45430.909838472224</c:v>
                </c:pt>
                <c:pt idx="17961">
                  <c:v>45430.978510300927</c:v>
                </c:pt>
                <c:pt idx="17962">
                  <c:v>45431.047182048613</c:v>
                </c:pt>
                <c:pt idx="17963">
                  <c:v>45431.115853356481</c:v>
                </c:pt>
                <c:pt idx="17964">
                  <c:v>45431.184524953707</c:v>
                </c:pt>
                <c:pt idx="17965">
                  <c:v>45431.253197094906</c:v>
                </c:pt>
                <c:pt idx="17966">
                  <c:v>45431.321869594911</c:v>
                </c:pt>
                <c:pt idx="17967">
                  <c:v>45431.390542245368</c:v>
                </c:pt>
                <c:pt idx="17968">
                  <c:v>45431.45921429398</c:v>
                </c:pt>
                <c:pt idx="17969">
                  <c:v>45431.527885925927</c:v>
                </c:pt>
                <c:pt idx="17970">
                  <c:v>45431.596557442128</c:v>
                </c:pt>
                <c:pt idx="17971">
                  <c:v>45431.665228969905</c:v>
                </c:pt>
                <c:pt idx="17972">
                  <c:v>45431.733900474537</c:v>
                </c:pt>
                <c:pt idx="17973">
                  <c:v>45431.802571736109</c:v>
                </c:pt>
                <c:pt idx="17974">
                  <c:v>45431.871243831018</c:v>
                </c:pt>
                <c:pt idx="17975">
                  <c:v>45431.939915763891</c:v>
                </c:pt>
                <c:pt idx="17976">
                  <c:v>45432.008587557873</c:v>
                </c:pt>
                <c:pt idx="17977">
                  <c:v>45432.077259178244</c:v>
                </c:pt>
                <c:pt idx="17978">
                  <c:v>45432.145930243052</c:v>
                </c:pt>
                <c:pt idx="17979">
                  <c:v>45432.214601898151</c:v>
                </c:pt>
                <c:pt idx="17980">
                  <c:v>45432.283273969908</c:v>
                </c:pt>
                <c:pt idx="17981">
                  <c:v>45432.351946608796</c:v>
                </c:pt>
                <c:pt idx="17982">
                  <c:v>45432.420618773147</c:v>
                </c:pt>
                <c:pt idx="17983">
                  <c:v>45432.489290486112</c:v>
                </c:pt>
                <c:pt idx="17984">
                  <c:v>45432.557961909719</c:v>
                </c:pt>
                <c:pt idx="17985">
                  <c:v>45432.626633217595</c:v>
                </c:pt>
                <c:pt idx="17986">
                  <c:v>45432.695304594905</c:v>
                </c:pt>
                <c:pt idx="17987">
                  <c:v>45432.763975752314</c:v>
                </c:pt>
                <c:pt idx="17988">
                  <c:v>45432.832647337964</c:v>
                </c:pt>
                <c:pt idx="17989">
                  <c:v>45432.901319386576</c:v>
                </c:pt>
                <c:pt idx="17990">
                  <c:v>45432.969991030091</c:v>
                </c:pt>
                <c:pt idx="17991">
                  <c:v>45433.038662581021</c:v>
                </c:pt>
                <c:pt idx="17992">
                  <c:v>45433.10733377315</c:v>
                </c:pt>
                <c:pt idx="17993">
                  <c:v>45433.176005104164</c:v>
                </c:pt>
                <c:pt idx="17994">
                  <c:v>45433.24467699074</c:v>
                </c:pt>
                <c:pt idx="17995">
                  <c:v>45433.313349178243</c:v>
                </c:pt>
                <c:pt idx="17996">
                  <c:v>45433.382021666665</c:v>
                </c:pt>
                <c:pt idx="17997">
                  <c:v>45433.450693553241</c:v>
                </c:pt>
                <c:pt idx="17998">
                  <c:v>45433.519365034721</c:v>
                </c:pt>
                <c:pt idx="17999">
                  <c:v>45433.588036388886</c:v>
                </c:pt>
                <c:pt idx="18000">
                  <c:v>45433.656707696762</c:v>
                </c:pt>
                <c:pt idx="18001">
                  <c:v>45433.725379050928</c:v>
                </c:pt>
                <c:pt idx="18002">
                  <c:v>45433.794050081022</c:v>
                </c:pt>
                <c:pt idx="18003">
                  <c:v>45433.862721898149</c:v>
                </c:pt>
                <c:pt idx="18004">
                  <c:v>45433.931393692132</c:v>
                </c:pt>
                <c:pt idx="18005">
                  <c:v>45434.000065300927</c:v>
                </c:pt>
                <c:pt idx="18006">
                  <c:v>45434.068736793983</c:v>
                </c:pt>
                <c:pt idx="18007">
                  <c:v>45434.13740767361</c:v>
                </c:pt>
                <c:pt idx="18008">
                  <c:v>45434.206079097225</c:v>
                </c:pt>
                <c:pt idx="18009">
                  <c:v>45434.27475099537</c:v>
                </c:pt>
                <c:pt idx="18010">
                  <c:v>45434.343423437502</c:v>
                </c:pt>
                <c:pt idx="18011">
                  <c:v>45434.412095543979</c:v>
                </c:pt>
                <c:pt idx="18012">
                  <c:v>45434.480767152774</c:v>
                </c:pt>
                <c:pt idx="18013">
                  <c:v>45434.549438414353</c:v>
                </c:pt>
                <c:pt idx="18014">
                  <c:v>45434.61810954861</c:v>
                </c:pt>
                <c:pt idx="18015">
                  <c:v>45434.68678074074</c:v>
                </c:pt>
                <c:pt idx="18016">
                  <c:v>45434.755451770834</c:v>
                </c:pt>
                <c:pt idx="18017">
                  <c:v>45434.824123043982</c:v>
                </c:pt>
                <c:pt idx="18018">
                  <c:v>45434.892794930558</c:v>
                </c:pt>
                <c:pt idx="18019">
                  <c:v>45434.961466435183</c:v>
                </c:pt>
                <c:pt idx="18020">
                  <c:v>45435.0301378125</c:v>
                </c:pt>
                <c:pt idx="18021">
                  <c:v>45435.098808912036</c:v>
                </c:pt>
                <c:pt idx="18022">
                  <c:v>45435.167479930555</c:v>
                </c:pt>
                <c:pt idx="18023">
                  <c:v>45435.23615153935</c:v>
                </c:pt>
                <c:pt idx="18024">
                  <c:v>45435.304823425926</c:v>
                </c:pt>
                <c:pt idx="18025">
                  <c:v>45435.373495740743</c:v>
                </c:pt>
                <c:pt idx="18026">
                  <c:v>45435.442167453701</c:v>
                </c:pt>
                <c:pt idx="18027">
                  <c:v>45435.510838773145</c:v>
                </c:pt>
                <c:pt idx="18028">
                  <c:v>45435.57950994213</c:v>
                </c:pt>
                <c:pt idx="18029">
                  <c:v>45435.64818103009</c:v>
                </c:pt>
                <c:pt idx="18030">
                  <c:v>45435.716852187499</c:v>
                </c:pt>
                <c:pt idx="18031">
                  <c:v>45435.785523009261</c:v>
                </c:pt>
                <c:pt idx="18032">
                  <c:v>45435.854194571759</c:v>
                </c:pt>
                <c:pt idx="18033">
                  <c:v>45435.922866203706</c:v>
                </c:pt>
                <c:pt idx="18034">
                  <c:v>45435.991537604168</c:v>
                </c:pt>
                <c:pt idx="18035">
                  <c:v>45436.060208912037</c:v>
                </c:pt>
                <c:pt idx="18036">
                  <c:v>45436.128879652781</c:v>
                </c:pt>
                <c:pt idx="18037">
                  <c:v>45436.19755084491</c:v>
                </c:pt>
                <c:pt idx="18038">
                  <c:v>45436.266222557868</c:v>
                </c:pt>
                <c:pt idx="18039">
                  <c:v>45436.334894756947</c:v>
                </c:pt>
                <c:pt idx="18040">
                  <c:v>45436.403566805559</c:v>
                </c:pt>
                <c:pt idx="18041">
                  <c:v>45436.472238298615</c:v>
                </c:pt>
                <c:pt idx="18042">
                  <c:v>45436.540909409719</c:v>
                </c:pt>
                <c:pt idx="18043">
                  <c:v>45436.609580381948</c:v>
                </c:pt>
                <c:pt idx="18044">
                  <c:v>45436.678251412035</c:v>
                </c:pt>
                <c:pt idx="18045">
                  <c:v>45436.746922337959</c:v>
                </c:pt>
                <c:pt idx="18046">
                  <c:v>45436.815593287036</c:v>
                </c:pt>
                <c:pt idx="18047">
                  <c:v>45436.884264976848</c:v>
                </c:pt>
                <c:pt idx="18048">
                  <c:v>45436.952936354166</c:v>
                </c:pt>
                <c:pt idx="18049">
                  <c:v>45437.021607592593</c:v>
                </c:pt>
                <c:pt idx="18050">
                  <c:v>45437.090278611111</c:v>
                </c:pt>
                <c:pt idx="18051">
                  <c:v>45437.158949317127</c:v>
                </c:pt>
                <c:pt idx="18052">
                  <c:v>45437.227620625003</c:v>
                </c:pt>
                <c:pt idx="18053">
                  <c:v>45437.296292245373</c:v>
                </c:pt>
                <c:pt idx="18054">
                  <c:v>45437.364964386572</c:v>
                </c:pt>
                <c:pt idx="18055">
                  <c:v>45437.433635949077</c:v>
                </c:pt>
                <c:pt idx="18056">
                  <c:v>45437.502307106479</c:v>
                </c:pt>
                <c:pt idx="18057">
                  <c:v>45437.570978067131</c:v>
                </c:pt>
                <c:pt idx="18058">
                  <c:v>45437.639648935183</c:v>
                </c:pt>
                <c:pt idx="18059">
                  <c:v>45437.708319872683</c:v>
                </c:pt>
                <c:pt idx="18060">
                  <c:v>45437.776990509257</c:v>
                </c:pt>
                <c:pt idx="18061">
                  <c:v>45437.845661793981</c:v>
                </c:pt>
                <c:pt idx="18062">
                  <c:v>45437.914333287037</c:v>
                </c:pt>
                <c:pt idx="18063">
                  <c:v>45437.983004456015</c:v>
                </c:pt>
                <c:pt idx="18064">
                  <c:v>45438.051675567127</c:v>
                </c:pt>
                <c:pt idx="18065">
                  <c:v>45438.12034616898</c:v>
                </c:pt>
                <c:pt idx="18066">
                  <c:v>45438.189017129633</c:v>
                </c:pt>
                <c:pt idx="18067">
                  <c:v>45438.257688634258</c:v>
                </c:pt>
                <c:pt idx="18068">
                  <c:v>45438.326360543979</c:v>
                </c:pt>
                <c:pt idx="18069">
                  <c:v>45438.395032499997</c:v>
                </c:pt>
                <c:pt idx="18070">
                  <c:v>45438.463703865738</c:v>
                </c:pt>
                <c:pt idx="18071">
                  <c:v>45438.532374814815</c:v>
                </c:pt>
                <c:pt idx="18072">
                  <c:v>45438.601045648145</c:v>
                </c:pt>
                <c:pt idx="18073">
                  <c:v>45438.669716504628</c:v>
                </c:pt>
                <c:pt idx="18074">
                  <c:v>45438.738387337966</c:v>
                </c:pt>
                <c:pt idx="18075">
                  <c:v>45438.80705797454</c:v>
                </c:pt>
                <c:pt idx="18076">
                  <c:v>45438.875729432868</c:v>
                </c:pt>
                <c:pt idx="18077">
                  <c:v>45438.944400694447</c:v>
                </c:pt>
                <c:pt idx="18078">
                  <c:v>45439.013071793983</c:v>
                </c:pt>
                <c:pt idx="18079">
                  <c:v>45439.081742719907</c:v>
                </c:pt>
                <c:pt idx="18080">
                  <c:v>45439.150413148149</c:v>
                </c:pt>
                <c:pt idx="18081">
                  <c:v>45439.219084178243</c:v>
                </c:pt>
                <c:pt idx="18082">
                  <c:v>45439.287755590274</c:v>
                </c:pt>
                <c:pt idx="18083">
                  <c:v>45439.356427557868</c:v>
                </c:pt>
                <c:pt idx="18084">
                  <c:v>45439.425099004628</c:v>
                </c:pt>
                <c:pt idx="18085">
                  <c:v>45439.493770034722</c:v>
                </c:pt>
                <c:pt idx="18086">
                  <c:v>45439.562440787035</c:v>
                </c:pt>
                <c:pt idx="18087">
                  <c:v>45439.631111446761</c:v>
                </c:pt>
                <c:pt idx="18088">
                  <c:v>45439.699782164353</c:v>
                </c:pt>
                <c:pt idx="18089">
                  <c:v>45439.76845265046</c:v>
                </c:pt>
                <c:pt idx="18090">
                  <c:v>45439.837123645833</c:v>
                </c:pt>
                <c:pt idx="18091">
                  <c:v>45439.905794999999</c:v>
                </c:pt>
                <c:pt idx="18092">
                  <c:v>45439.97446597222</c:v>
                </c:pt>
                <c:pt idx="18093">
                  <c:v>45440.043136875</c:v>
                </c:pt>
                <c:pt idx="18094">
                  <c:v>45440.111807361114</c:v>
                </c:pt>
                <c:pt idx="18095">
                  <c:v>45440.180478078706</c:v>
                </c:pt>
                <c:pt idx="18096">
                  <c:v>45440.249149340278</c:v>
                </c:pt>
                <c:pt idx="18097">
                  <c:v>45440.317820925928</c:v>
                </c:pt>
                <c:pt idx="18098">
                  <c:v>45440.386492754631</c:v>
                </c:pt>
                <c:pt idx="18099">
                  <c:v>45440.455163969906</c:v>
                </c:pt>
                <c:pt idx="18100">
                  <c:v>45440.523834768515</c:v>
                </c:pt>
                <c:pt idx="18101">
                  <c:v>45440.592505462962</c:v>
                </c:pt>
                <c:pt idx="18102">
                  <c:v>45440.661176122689</c:v>
                </c:pt>
                <c:pt idx="18103">
                  <c:v>45440.729846817128</c:v>
                </c:pt>
                <c:pt idx="18104">
                  <c:v>45440.798517199073</c:v>
                </c:pt>
                <c:pt idx="18105">
                  <c:v>45440.867188402779</c:v>
                </c:pt>
                <c:pt idx="18106">
                  <c:v>45440.935859513891</c:v>
                </c:pt>
                <c:pt idx="18107">
                  <c:v>45441.00453046296</c:v>
                </c:pt>
                <c:pt idx="18108">
                  <c:v>45441.073201273146</c:v>
                </c:pt>
                <c:pt idx="18109">
                  <c:v>45441.141871493055</c:v>
                </c:pt>
                <c:pt idx="18110">
                  <c:v>45441.21054226852</c:v>
                </c:pt>
                <c:pt idx="18111">
                  <c:v>45441.279213506947</c:v>
                </c:pt>
                <c:pt idx="18112">
                  <c:v>45441.347885300929</c:v>
                </c:pt>
                <c:pt idx="18113">
                  <c:v>45441.416556678239</c:v>
                </c:pt>
                <c:pt idx="18114">
                  <c:v>45441.485227592595</c:v>
                </c:pt>
                <c:pt idx="18115">
                  <c:v>45441.553898171296</c:v>
                </c:pt>
                <c:pt idx="18116">
                  <c:v>45441.622568645835</c:v>
                </c:pt>
                <c:pt idx="18117">
                  <c:v>45441.69123916667</c:v>
                </c:pt>
                <c:pt idx="18118">
                  <c:v>45441.759909513887</c:v>
                </c:pt>
                <c:pt idx="18119">
                  <c:v>45441.828580196758</c:v>
                </c:pt>
                <c:pt idx="18120">
                  <c:v>45441.89725141204</c:v>
                </c:pt>
                <c:pt idx="18121">
                  <c:v>45441.965922233794</c:v>
                </c:pt>
                <c:pt idx="18122">
                  <c:v>45442.034592939817</c:v>
                </c:pt>
                <c:pt idx="18123">
                  <c:v>45442.103263333331</c:v>
                </c:pt>
                <c:pt idx="18124">
                  <c:v>45442.171933761572</c:v>
                </c:pt>
                <c:pt idx="18125">
                  <c:v>45442.240604756946</c:v>
                </c:pt>
                <c:pt idx="18126">
                  <c:v>45442.309276030093</c:v>
                </c:pt>
                <c:pt idx="18127">
                  <c:v>45442.377947685185</c:v>
                </c:pt>
                <c:pt idx="18128">
                  <c:v>45442.446618738424</c:v>
                </c:pt>
                <c:pt idx="18129">
                  <c:v>45442.515289386574</c:v>
                </c:pt>
                <c:pt idx="18130">
                  <c:v>45442.583959895834</c:v>
                </c:pt>
                <c:pt idx="18131">
                  <c:v>45442.65263034722</c:v>
                </c:pt>
                <c:pt idx="18132">
                  <c:v>45442.721300844911</c:v>
                </c:pt>
                <c:pt idx="18133">
                  <c:v>45442.789971018516</c:v>
                </c:pt>
                <c:pt idx="18134">
                  <c:v>45442.858641956016</c:v>
                </c:pt>
                <c:pt idx="18135">
                  <c:v>45442.927312916669</c:v>
                </c:pt>
                <c:pt idx="18136">
                  <c:v>45442.995983668981</c:v>
                </c:pt>
                <c:pt idx="18137">
                  <c:v>45443.0646543287</c:v>
                </c:pt>
                <c:pt idx="18138">
                  <c:v>45443.133324374998</c:v>
                </c:pt>
                <c:pt idx="18139">
                  <c:v>45443.201994930554</c:v>
                </c:pt>
                <c:pt idx="18140">
                  <c:v>45443.270665995369</c:v>
                </c:pt>
                <c:pt idx="18141">
                  <c:v>45443.339337569443</c:v>
                </c:pt>
                <c:pt idx="18142">
                  <c:v>45443.408008900464</c:v>
                </c:pt>
                <c:pt idx="18143">
                  <c:v>45443.476679699073</c:v>
                </c:pt>
                <c:pt idx="18144">
                  <c:v>45443.545350127315</c:v>
                </c:pt>
                <c:pt idx="18145">
                  <c:v>45443.614020428242</c:v>
                </c:pt>
                <c:pt idx="18146">
                  <c:v>45443.682690787035</c:v>
                </c:pt>
                <c:pt idx="18147">
                  <c:v>45443.75136101852</c:v>
                </c:pt>
                <c:pt idx="18148">
                  <c:v>45443.820031365743</c:v>
                </c:pt>
                <c:pt idx="18149">
                  <c:v>45443.888702407407</c:v>
                </c:pt>
                <c:pt idx="18150">
                  <c:v>45443.957373113422</c:v>
                </c:pt>
                <c:pt idx="18151">
                  <c:v>45444.02604365741</c:v>
                </c:pt>
                <c:pt idx="18152">
                  <c:v>45444.094713969906</c:v>
                </c:pt>
                <c:pt idx="18153">
                  <c:v>45444.163384085645</c:v>
                </c:pt>
                <c:pt idx="18154">
                  <c:v>45444.232054791668</c:v>
                </c:pt>
                <c:pt idx="18155">
                  <c:v>45444.300725787034</c:v>
                </c:pt>
                <c:pt idx="18156">
                  <c:v>45444.369397256945</c:v>
                </c:pt>
                <c:pt idx="18157">
                  <c:v>45444.438068136573</c:v>
                </c:pt>
                <c:pt idx="18158">
                  <c:v>45444.506738634256</c:v>
                </c:pt>
                <c:pt idx="18159">
                  <c:v>45444.575408946759</c:v>
                </c:pt>
                <c:pt idx="18160">
                  <c:v>45444.644079178244</c:v>
                </c:pt>
                <c:pt idx="18161">
                  <c:v>45444.712749467595</c:v>
                </c:pt>
                <c:pt idx="18162">
                  <c:v>45444.78141945602</c:v>
                </c:pt>
                <c:pt idx="18163">
                  <c:v>45444.850090127315</c:v>
                </c:pt>
                <c:pt idx="18164">
                  <c:v>45444.918760949076</c:v>
                </c:pt>
                <c:pt idx="18165">
                  <c:v>45444.987431481481</c:v>
                </c:pt>
                <c:pt idx="18166">
                  <c:v>45445.056101956019</c:v>
                </c:pt>
                <c:pt idx="18167">
                  <c:v>45445.124771863426</c:v>
                </c:pt>
                <c:pt idx="18168">
                  <c:v>45445.193442199074</c:v>
                </c:pt>
                <c:pt idx="18169">
                  <c:v>45445.262113067132</c:v>
                </c:pt>
                <c:pt idx="18170">
                  <c:v>45445.330784375001</c:v>
                </c:pt>
                <c:pt idx="18171">
                  <c:v>45445.399455648148</c:v>
                </c:pt>
                <c:pt idx="18172">
                  <c:v>45445.468126331019</c:v>
                </c:pt>
                <c:pt idx="18173">
                  <c:v>45445.53679662037</c:v>
                </c:pt>
                <c:pt idx="18174">
                  <c:v>45445.605466782406</c:v>
                </c:pt>
                <c:pt idx="18175">
                  <c:v>45445.674136990739</c:v>
                </c:pt>
                <c:pt idx="18176">
                  <c:v>45445.742807129631</c:v>
                </c:pt>
                <c:pt idx="18177">
                  <c:v>45445.811477175928</c:v>
                </c:pt>
                <c:pt idx="18178">
                  <c:v>45445.880148009259</c:v>
                </c:pt>
                <c:pt idx="18179">
                  <c:v>45445.94881858796</c:v>
                </c:pt>
                <c:pt idx="18180">
                  <c:v>45446.017489016202</c:v>
                </c:pt>
                <c:pt idx="18181">
                  <c:v>45446.086159247687</c:v>
                </c:pt>
                <c:pt idx="18182">
                  <c:v>45446.154829085652</c:v>
                </c:pt>
                <c:pt idx="18183">
                  <c:v>45446.223499513886</c:v>
                </c:pt>
                <c:pt idx="18184">
                  <c:v>45446.292170277775</c:v>
                </c:pt>
                <c:pt idx="18185">
                  <c:v>45446.360841597219</c:v>
                </c:pt>
                <c:pt idx="18186">
                  <c:v>45446.429512361108</c:v>
                </c:pt>
                <c:pt idx="18187">
                  <c:v>45446.498182719908</c:v>
                </c:pt>
                <c:pt idx="18188">
                  <c:v>45446.566852835647</c:v>
                </c:pt>
                <c:pt idx="18189">
                  <c:v>45446.635522858793</c:v>
                </c:pt>
                <c:pt idx="18190">
                  <c:v>45446.704192951387</c:v>
                </c:pt>
                <c:pt idx="18191">
                  <c:v>45446.772862789352</c:v>
                </c:pt>
                <c:pt idx="18192">
                  <c:v>45446.841533194442</c:v>
                </c:pt>
                <c:pt idx="18193">
                  <c:v>45446.910203888889</c:v>
                </c:pt>
                <c:pt idx="18194">
                  <c:v>45446.978874236112</c:v>
                </c:pt>
                <c:pt idx="18195">
                  <c:v>45447.047544502311</c:v>
                </c:pt>
                <c:pt idx="18196">
                  <c:v>45447.116214317131</c:v>
                </c:pt>
                <c:pt idx="18197">
                  <c:v>45447.184884432871</c:v>
                </c:pt>
                <c:pt idx="18198">
                  <c:v>45447.25355509259</c:v>
                </c:pt>
                <c:pt idx="18199">
                  <c:v>45447.322226122684</c:v>
                </c:pt>
                <c:pt idx="18200">
                  <c:v>45447.390897291669</c:v>
                </c:pt>
                <c:pt idx="18201">
                  <c:v>45447.459567858794</c:v>
                </c:pt>
                <c:pt idx="18202">
                  <c:v>45447.52823802083</c:v>
                </c:pt>
                <c:pt idx="18203">
                  <c:v>45447.596908067128</c:v>
                </c:pt>
                <c:pt idx="18204">
                  <c:v>45447.665578113425</c:v>
                </c:pt>
                <c:pt idx="18205">
                  <c:v>45447.734248148146</c:v>
                </c:pt>
                <c:pt idx="18206">
                  <c:v>45447.802917939815</c:v>
                </c:pt>
                <c:pt idx="18207">
                  <c:v>45447.871588553244</c:v>
                </c:pt>
                <c:pt idx="18208">
                  <c:v>45447.940259016206</c:v>
                </c:pt>
                <c:pt idx="18209">
                  <c:v>45448.008929340278</c:v>
                </c:pt>
                <c:pt idx="18210">
                  <c:v>45448.077599502314</c:v>
                </c:pt>
                <c:pt idx="18211">
                  <c:v>45448.146269108795</c:v>
                </c:pt>
                <c:pt idx="18212">
                  <c:v>45448.214939293983</c:v>
                </c:pt>
                <c:pt idx="18213">
                  <c:v>45448.283609895836</c:v>
                </c:pt>
                <c:pt idx="18214">
                  <c:v>45448.35228107639</c:v>
                </c:pt>
                <c:pt idx="18215">
                  <c:v>45448.420951770837</c:v>
                </c:pt>
                <c:pt idx="18216">
                  <c:v>45448.48962202546</c:v>
                </c:pt>
                <c:pt idx="18217">
                  <c:v>45448.558291990739</c:v>
                </c:pt>
                <c:pt idx="18218">
                  <c:v>45448.62696184028</c:v>
                </c:pt>
                <c:pt idx="18219">
                  <c:v>45448.695631759256</c:v>
                </c:pt>
                <c:pt idx="18220">
                  <c:v>45448.76430145833</c:v>
                </c:pt>
                <c:pt idx="18221">
                  <c:v>45448.832971585645</c:v>
                </c:pt>
                <c:pt idx="18222">
                  <c:v>45448.901642175922</c:v>
                </c:pt>
                <c:pt idx="18223">
                  <c:v>45448.970312372687</c:v>
                </c:pt>
                <c:pt idx="18224">
                  <c:v>45449.038982465281</c:v>
                </c:pt>
                <c:pt idx="18225">
                  <c:v>45449.107652210645</c:v>
                </c:pt>
                <c:pt idx="18226">
                  <c:v>45449.176322083331</c:v>
                </c:pt>
                <c:pt idx="18227">
                  <c:v>45449.244992523149</c:v>
                </c:pt>
                <c:pt idx="18228">
                  <c:v>45449.313663252316</c:v>
                </c:pt>
                <c:pt idx="18229">
                  <c:v>45449.38233429398</c:v>
                </c:pt>
                <c:pt idx="18230">
                  <c:v>45449.451004733797</c:v>
                </c:pt>
                <c:pt idx="18231">
                  <c:v>45449.519674768519</c:v>
                </c:pt>
                <c:pt idx="18232">
                  <c:v>45449.588344687501</c:v>
                </c:pt>
                <c:pt idx="18233">
                  <c:v>45449.657014548611</c:v>
                </c:pt>
                <c:pt idx="18234">
                  <c:v>45449.725684456018</c:v>
                </c:pt>
                <c:pt idx="18235">
                  <c:v>45449.794354039353</c:v>
                </c:pt>
                <c:pt idx="18236">
                  <c:v>45449.863024409722</c:v>
                </c:pt>
                <c:pt idx="18237">
                  <c:v>45449.931694768522</c:v>
                </c:pt>
                <c:pt idx="18238">
                  <c:v>45450.000364930558</c:v>
                </c:pt>
                <c:pt idx="18239">
                  <c:v>45450.069034988424</c:v>
                </c:pt>
                <c:pt idx="18240">
                  <c:v>45450.137704432869</c:v>
                </c:pt>
                <c:pt idx="18241">
                  <c:v>45450.206374409725</c:v>
                </c:pt>
                <c:pt idx="18242">
                  <c:v>45450.275044872687</c:v>
                </c:pt>
                <c:pt idx="18243">
                  <c:v>45450.34371587963</c:v>
                </c:pt>
                <c:pt idx="18244">
                  <c:v>45450.412386550925</c:v>
                </c:pt>
                <c:pt idx="18245">
                  <c:v>45450.481056724537</c:v>
                </c:pt>
                <c:pt idx="18246">
                  <c:v>45450.549726550926</c:v>
                </c:pt>
                <c:pt idx="18247">
                  <c:v>45450.618396851853</c:v>
                </c:pt>
                <c:pt idx="18248">
                  <c:v>45450.687069444444</c:v>
                </c:pt>
                <c:pt idx="18249">
                  <c:v>45450.755741875</c:v>
                </c:pt>
                <c:pt idx="18250">
                  <c:v>45450.824414537034</c:v>
                </c:pt>
                <c:pt idx="18251">
                  <c:v>45450.893087824072</c:v>
                </c:pt>
                <c:pt idx="18252">
                  <c:v>45450.961760729166</c:v>
                </c:pt>
                <c:pt idx="18253">
                  <c:v>45451.030433495369</c:v>
                </c:pt>
                <c:pt idx="18254">
                  <c:v>45451.099106006943</c:v>
                </c:pt>
                <c:pt idx="18255">
                  <c:v>45451.167778425923</c:v>
                </c:pt>
                <c:pt idx="18256">
                  <c:v>45451.236451423611</c:v>
                </c:pt>
                <c:pt idx="18257">
                  <c:v>45451.305124710649</c:v>
                </c:pt>
                <c:pt idx="18258">
                  <c:v>45451.373798425928</c:v>
                </c:pt>
                <c:pt idx="18259">
                  <c:v>45451.442471550923</c:v>
                </c:pt>
                <c:pt idx="18260">
                  <c:v>45451.511144270837</c:v>
                </c:pt>
                <c:pt idx="18261">
                  <c:v>45451.579816851852</c:v>
                </c:pt>
                <c:pt idx="18262">
                  <c:v>45451.648489328705</c:v>
                </c:pt>
                <c:pt idx="18263">
                  <c:v>45451.717161898145</c:v>
                </c:pt>
                <c:pt idx="18264">
                  <c:v>45451.785834131944</c:v>
                </c:pt>
                <c:pt idx="18265">
                  <c:v>45451.854507083335</c:v>
                </c:pt>
                <c:pt idx="18266">
                  <c:v>45451.923180138889</c:v>
                </c:pt>
                <c:pt idx="18267">
                  <c:v>45451.991852939813</c:v>
                </c:pt>
                <c:pt idx="18268">
                  <c:v>45452.060525659719</c:v>
                </c:pt>
                <c:pt idx="18269">
                  <c:v>45452.129197800925</c:v>
                </c:pt>
                <c:pt idx="18270">
                  <c:v>45452.197870405093</c:v>
                </c:pt>
                <c:pt idx="18271">
                  <c:v>45452.266543530095</c:v>
                </c:pt>
                <c:pt idx="18272">
                  <c:v>45452.335217129628</c:v>
                </c:pt>
                <c:pt idx="18273">
                  <c:v>45452.403890601854</c:v>
                </c:pt>
                <c:pt idx="18274">
                  <c:v>45452.472563506948</c:v>
                </c:pt>
                <c:pt idx="18275">
                  <c:v>45452.541236030091</c:v>
                </c:pt>
                <c:pt idx="18276">
                  <c:v>45452.60990841435</c:v>
                </c:pt>
                <c:pt idx="18277">
                  <c:v>45452.678580856482</c:v>
                </c:pt>
                <c:pt idx="18278">
                  <c:v>45452.74725320602</c:v>
                </c:pt>
                <c:pt idx="18279">
                  <c:v>45452.815925567127</c:v>
                </c:pt>
                <c:pt idx="18280">
                  <c:v>45452.884598668985</c:v>
                </c:pt>
                <c:pt idx="18281">
                  <c:v>45452.953271469909</c:v>
                </c:pt>
                <c:pt idx="18282">
                  <c:v>45453.021944120374</c:v>
                </c:pt>
                <c:pt idx="18283">
                  <c:v>45453.09061655093</c:v>
                </c:pt>
                <c:pt idx="18284">
                  <c:v>45453.159288680552</c:v>
                </c:pt>
                <c:pt idx="18285">
                  <c:v>45453.227961412034</c:v>
                </c:pt>
                <c:pt idx="18286">
                  <c:v>45453.296634456019</c:v>
                </c:pt>
                <c:pt idx="18287">
                  <c:v>45453.365308009263</c:v>
                </c:pt>
                <c:pt idx="18288">
                  <c:v>45453.433980983798</c:v>
                </c:pt>
                <c:pt idx="18289">
                  <c:v>45453.50265357639</c:v>
                </c:pt>
                <c:pt idx="18290">
                  <c:v>45453.571325960649</c:v>
                </c:pt>
                <c:pt idx="18291">
                  <c:v>45453.639998240738</c:v>
                </c:pt>
                <c:pt idx="18292">
                  <c:v>45453.708670601853</c:v>
                </c:pt>
                <c:pt idx="18293">
                  <c:v>45453.777342673609</c:v>
                </c:pt>
                <c:pt idx="18294">
                  <c:v>45453.846015370371</c:v>
                </c:pt>
                <c:pt idx="18295">
                  <c:v>45453.91468829861</c:v>
                </c:pt>
                <c:pt idx="18296">
                  <c:v>45453.983360891201</c:v>
                </c:pt>
                <c:pt idx="18297">
                  <c:v>45454.052033425927</c:v>
                </c:pt>
                <c:pt idx="18298">
                  <c:v>45454.120705462963</c:v>
                </c:pt>
                <c:pt idx="18299">
                  <c:v>45454.189377847222</c:v>
                </c:pt>
                <c:pt idx="18300">
                  <c:v>45454.258050775461</c:v>
                </c:pt>
                <c:pt idx="18301">
                  <c:v>45454.326724108796</c:v>
                </c:pt>
                <c:pt idx="18302">
                  <c:v>45454.395397511573</c:v>
                </c:pt>
                <c:pt idx="18303">
                  <c:v>45454.464070300928</c:v>
                </c:pt>
                <c:pt idx="18304">
                  <c:v>45454.532742696756</c:v>
                </c:pt>
                <c:pt idx="18305">
                  <c:v>45454.601414965276</c:v>
                </c:pt>
                <c:pt idx="18306">
                  <c:v>45454.670087245373</c:v>
                </c:pt>
                <c:pt idx="18307">
                  <c:v>45454.738759502317</c:v>
                </c:pt>
                <c:pt idx="18308">
                  <c:v>45454.80743158565</c:v>
                </c:pt>
                <c:pt idx="18309">
                  <c:v>45454.876104479168</c:v>
                </c:pt>
                <c:pt idx="18310">
                  <c:v>45454.944777175922</c:v>
                </c:pt>
                <c:pt idx="18311">
                  <c:v>45455.013449710648</c:v>
                </c:pt>
                <c:pt idx="18312">
                  <c:v>45455.082122071763</c:v>
                </c:pt>
                <c:pt idx="18313">
                  <c:v>45455.150793946763</c:v>
                </c:pt>
                <c:pt idx="18314">
                  <c:v>45455.21946641204</c:v>
                </c:pt>
                <c:pt idx="18315">
                  <c:v>45455.288139270837</c:v>
                </c:pt>
                <c:pt idx="18316">
                  <c:v>45455.356812673614</c:v>
                </c:pt>
                <c:pt idx="18317">
                  <c:v>45455.425485567132</c:v>
                </c:pt>
                <c:pt idx="18318">
                  <c:v>45455.494158032408</c:v>
                </c:pt>
                <c:pt idx="18319">
                  <c:v>45455.56283023148</c:v>
                </c:pt>
                <c:pt idx="18320">
                  <c:v>45455.631502337965</c:v>
                </c:pt>
                <c:pt idx="18321">
                  <c:v>45455.700174502315</c:v>
                </c:pt>
                <c:pt idx="18322">
                  <c:v>45455.768846435189</c:v>
                </c:pt>
                <c:pt idx="18323">
                  <c:v>45455.837518865737</c:v>
                </c:pt>
                <c:pt idx="18324">
                  <c:v>45455.906191678238</c:v>
                </c:pt>
                <c:pt idx="18325">
                  <c:v>45455.974864097225</c:v>
                </c:pt>
                <c:pt idx="18326">
                  <c:v>45456.043536446756</c:v>
                </c:pt>
                <c:pt idx="18327">
                  <c:v>45456.112208391205</c:v>
                </c:pt>
                <c:pt idx="18328">
                  <c:v>45456.180880555556</c:v>
                </c:pt>
                <c:pt idx="18329">
                  <c:v>45456.249553263886</c:v>
                </c:pt>
                <c:pt idx="18330">
                  <c:v>45456.318226307871</c:v>
                </c:pt>
                <c:pt idx="18331">
                  <c:v>45456.386899583333</c:v>
                </c:pt>
                <c:pt idx="18332">
                  <c:v>45456.455572256942</c:v>
                </c:pt>
                <c:pt idx="18333">
                  <c:v>45456.524244525463</c:v>
                </c:pt>
                <c:pt idx="18334">
                  <c:v>45456.592916666668</c:v>
                </c:pt>
                <c:pt idx="18335">
                  <c:v>45456.661588784722</c:v>
                </c:pt>
                <c:pt idx="18336">
                  <c:v>45456.730260925928</c:v>
                </c:pt>
                <c:pt idx="18337">
                  <c:v>45456.798932777776</c:v>
                </c:pt>
                <c:pt idx="18338">
                  <c:v>45456.867605439817</c:v>
                </c:pt>
                <c:pt idx="18339">
                  <c:v>45456.936278009256</c:v>
                </c:pt>
                <c:pt idx="18340">
                  <c:v>45457.004950428243</c:v>
                </c:pt>
                <c:pt idx="18341">
                  <c:v>45457.073622696757</c:v>
                </c:pt>
                <c:pt idx="18342">
                  <c:v>45457.142294386576</c:v>
                </c:pt>
                <c:pt idx="18343">
                  <c:v>45457.210966620369</c:v>
                </c:pt>
                <c:pt idx="18344">
                  <c:v>45457.279639328706</c:v>
                </c:pt>
                <c:pt idx="18345">
                  <c:v>45457.348312592592</c:v>
                </c:pt>
                <c:pt idx="18346">
                  <c:v>45457.416985439813</c:v>
                </c:pt>
                <c:pt idx="18347">
                  <c:v>45457.485657812504</c:v>
                </c:pt>
                <c:pt idx="18348">
                  <c:v>45457.554329872684</c:v>
                </c:pt>
                <c:pt idx="18349">
                  <c:v>45457.623001805558</c:v>
                </c:pt>
                <c:pt idx="18350">
                  <c:v>45457.691673796297</c:v>
                </c:pt>
                <c:pt idx="18351">
                  <c:v>45457.760345625</c:v>
                </c:pt>
                <c:pt idx="18352">
                  <c:v>45457.829017766206</c:v>
                </c:pt>
                <c:pt idx="18353">
                  <c:v>45457.89769046296</c:v>
                </c:pt>
                <c:pt idx="18354">
                  <c:v>45457.966362754632</c:v>
                </c:pt>
                <c:pt idx="18355">
                  <c:v>45458.035034942128</c:v>
                </c:pt>
                <c:pt idx="18356">
                  <c:v>45458.103706817128</c:v>
                </c:pt>
                <c:pt idx="18357">
                  <c:v>45458.172378715281</c:v>
                </c:pt>
                <c:pt idx="18358">
                  <c:v>45458.241051192126</c:v>
                </c:pt>
                <c:pt idx="18359">
                  <c:v>45458.309723946761</c:v>
                </c:pt>
                <c:pt idx="18360">
                  <c:v>45458.378397083332</c:v>
                </c:pt>
                <c:pt idx="18361">
                  <c:v>45458.447069618058</c:v>
                </c:pt>
                <c:pt idx="18362">
                  <c:v>45458.515741747688</c:v>
                </c:pt>
                <c:pt idx="18363">
                  <c:v>45458.584413750003</c:v>
                </c:pt>
                <c:pt idx="18364">
                  <c:v>45458.6530856713</c:v>
                </c:pt>
                <c:pt idx="18365">
                  <c:v>45458.721757662039</c:v>
                </c:pt>
                <c:pt idx="18366">
                  <c:v>45458.79042931713</c:v>
                </c:pt>
                <c:pt idx="18367">
                  <c:v>45458.859101747687</c:v>
                </c:pt>
                <c:pt idx="18368">
                  <c:v>45458.927774201387</c:v>
                </c:pt>
                <c:pt idx="18369">
                  <c:v>45458.996446435187</c:v>
                </c:pt>
                <c:pt idx="18370">
                  <c:v>45459.065118587961</c:v>
                </c:pt>
                <c:pt idx="18371">
                  <c:v>45459.133790127315</c:v>
                </c:pt>
                <c:pt idx="18372">
                  <c:v>45459.202462175926</c:v>
                </c:pt>
                <c:pt idx="18373">
                  <c:v>45459.271134722221</c:v>
                </c:pt>
                <c:pt idx="18374">
                  <c:v>45459.339807789351</c:v>
                </c:pt>
                <c:pt idx="18375">
                  <c:v>45459.408480625003</c:v>
                </c:pt>
                <c:pt idx="18376">
                  <c:v>45459.477152916668</c:v>
                </c:pt>
                <c:pt idx="18377">
                  <c:v>45459.545824837965</c:v>
                </c:pt>
                <c:pt idx="18378">
                  <c:v>45459.614496643517</c:v>
                </c:pt>
                <c:pt idx="18379">
                  <c:v>45459.683168495372</c:v>
                </c:pt>
                <c:pt idx="18380">
                  <c:v>45459.751840231482</c:v>
                </c:pt>
                <c:pt idx="18381">
                  <c:v>45459.820512071761</c:v>
                </c:pt>
                <c:pt idx="18382">
                  <c:v>45459.889184618056</c:v>
                </c:pt>
                <c:pt idx="18383">
                  <c:v>45459.957856817127</c:v>
                </c:pt>
                <c:pt idx="18384">
                  <c:v>45460.026528865739</c:v>
                </c:pt>
                <c:pt idx="18385">
                  <c:v>45460.095200682874</c:v>
                </c:pt>
                <c:pt idx="18386">
                  <c:v>45460.163872303237</c:v>
                </c:pt>
                <c:pt idx="18387">
                  <c:v>45460.232544513892</c:v>
                </c:pt>
                <c:pt idx="18388">
                  <c:v>45460.30121701389</c:v>
                </c:pt>
                <c:pt idx="18389">
                  <c:v>45460.369889988426</c:v>
                </c:pt>
                <c:pt idx="18390">
                  <c:v>45460.438562384261</c:v>
                </c:pt>
                <c:pt idx="18391">
                  <c:v>45460.507234386576</c:v>
                </c:pt>
                <c:pt idx="18392">
                  <c:v>45460.575906215279</c:v>
                </c:pt>
                <c:pt idx="18393">
                  <c:v>45460.644577939813</c:v>
                </c:pt>
                <c:pt idx="18394">
                  <c:v>45460.713249756947</c:v>
                </c:pt>
                <c:pt idx="18395">
                  <c:v>45460.781921250004</c:v>
                </c:pt>
                <c:pt idx="18396">
                  <c:v>45460.850593425923</c:v>
                </c:pt>
                <c:pt idx="18397">
                  <c:v>45460.919265763892</c:v>
                </c:pt>
                <c:pt idx="18398">
                  <c:v>45460.987937812497</c:v>
                </c:pt>
                <c:pt idx="18399">
                  <c:v>45461.056609791667</c:v>
                </c:pt>
                <c:pt idx="18400">
                  <c:v>45461.12528122685</c:v>
                </c:pt>
                <c:pt idx="18401">
                  <c:v>45461.193953078706</c:v>
                </c:pt>
                <c:pt idx="18402">
                  <c:v>45461.262625462965</c:v>
                </c:pt>
                <c:pt idx="18403">
                  <c:v>45461.331298287034</c:v>
                </c:pt>
                <c:pt idx="18404">
                  <c:v>45461.399971076389</c:v>
                </c:pt>
                <c:pt idx="18405">
                  <c:v>45461.468643275461</c:v>
                </c:pt>
                <c:pt idx="18406">
                  <c:v>45461.537315092595</c:v>
                </c:pt>
                <c:pt idx="18407">
                  <c:v>45461.605986770832</c:v>
                </c:pt>
                <c:pt idx="18408">
                  <c:v>45461.674658495373</c:v>
                </c:pt>
                <c:pt idx="18409">
                  <c:v>45461.743330150464</c:v>
                </c:pt>
                <c:pt idx="18410">
                  <c:v>45461.812001712962</c:v>
                </c:pt>
                <c:pt idx="18411">
                  <c:v>45461.880674074077</c:v>
                </c:pt>
                <c:pt idx="18412">
                  <c:v>45461.949346180554</c:v>
                </c:pt>
                <c:pt idx="18413">
                  <c:v>45462.018018136572</c:v>
                </c:pt>
                <c:pt idx="18414">
                  <c:v>45462.086689895834</c:v>
                </c:pt>
                <c:pt idx="18415">
                  <c:v>45462.155361249999</c:v>
                </c:pt>
                <c:pt idx="18416">
                  <c:v>45462.224033206017</c:v>
                </c:pt>
                <c:pt idx="18417">
                  <c:v>45462.292705497683</c:v>
                </c:pt>
                <c:pt idx="18418">
                  <c:v>45462.361378344911</c:v>
                </c:pt>
                <c:pt idx="18419">
                  <c:v>45462.430050636576</c:v>
                </c:pt>
                <c:pt idx="18420">
                  <c:v>45462.498722523145</c:v>
                </c:pt>
                <c:pt idx="18421">
                  <c:v>45462.567394178244</c:v>
                </c:pt>
                <c:pt idx="18422">
                  <c:v>45462.636065729166</c:v>
                </c:pt>
                <c:pt idx="18423">
                  <c:v>45462.704737349537</c:v>
                </c:pt>
                <c:pt idx="18424">
                  <c:v>45462.773408715278</c:v>
                </c:pt>
                <c:pt idx="18425">
                  <c:v>45462.842080648152</c:v>
                </c:pt>
                <c:pt idx="18426">
                  <c:v>45462.910752881944</c:v>
                </c:pt>
                <c:pt idx="18427">
                  <c:v>45462.979424756944</c:v>
                </c:pt>
                <c:pt idx="18428">
                  <c:v>45463.048096562503</c:v>
                </c:pt>
                <c:pt idx="18429">
                  <c:v>45463.116767916668</c:v>
                </c:pt>
                <c:pt idx="18430">
                  <c:v>45463.18543957176</c:v>
                </c:pt>
                <c:pt idx="18431">
                  <c:v>45463.254111770832</c:v>
                </c:pt>
                <c:pt idx="18432">
                  <c:v>45463.322784328702</c:v>
                </c:pt>
                <c:pt idx="18433">
                  <c:v>45463.39145703704</c:v>
                </c:pt>
                <c:pt idx="18434">
                  <c:v>45463.460129143517</c:v>
                </c:pt>
                <c:pt idx="18435">
                  <c:v>45463.528800844906</c:v>
                </c:pt>
                <c:pt idx="18436">
                  <c:v>45463.59747241898</c:v>
                </c:pt>
                <c:pt idx="18437">
                  <c:v>45463.66614400463</c:v>
                </c:pt>
                <c:pt idx="18438">
                  <c:v>45463.734815578704</c:v>
                </c:pt>
                <c:pt idx="18439">
                  <c:v>45463.803486909725</c:v>
                </c:pt>
                <c:pt idx="18440">
                  <c:v>45463.872159074075</c:v>
                </c:pt>
                <c:pt idx="18441">
                  <c:v>45463.940831087966</c:v>
                </c:pt>
                <c:pt idx="18442">
                  <c:v>45464.00950295139</c:v>
                </c:pt>
                <c:pt idx="18443">
                  <c:v>45464.078174641203</c:v>
                </c:pt>
                <c:pt idx="18444">
                  <c:v>45464.146845798612</c:v>
                </c:pt>
                <c:pt idx="18445">
                  <c:v>45464.215517523146</c:v>
                </c:pt>
                <c:pt idx="18446">
                  <c:v>45464.284189687503</c:v>
                </c:pt>
                <c:pt idx="18447">
                  <c:v>45464.35286240741</c:v>
                </c:pt>
                <c:pt idx="18448">
                  <c:v>45464.421534641202</c:v>
                </c:pt>
                <c:pt idx="18449">
                  <c:v>45464.490206446761</c:v>
                </c:pt>
                <c:pt idx="18450">
                  <c:v>45464.558877951386</c:v>
                </c:pt>
                <c:pt idx="18451">
                  <c:v>45464.627549363424</c:v>
                </c:pt>
                <c:pt idx="18452">
                  <c:v>45464.696220821759</c:v>
                </c:pt>
                <c:pt idx="18453">
                  <c:v>45464.764892083331</c:v>
                </c:pt>
                <c:pt idx="18454">
                  <c:v>45464.833563761575</c:v>
                </c:pt>
                <c:pt idx="18455">
                  <c:v>45464.90223590278</c:v>
                </c:pt>
                <c:pt idx="18456">
                  <c:v>45464.97090763889</c:v>
                </c:pt>
                <c:pt idx="18457">
                  <c:v>45465.039579282406</c:v>
                </c:pt>
                <c:pt idx="18458">
                  <c:v>45465.108250590281</c:v>
                </c:pt>
                <c:pt idx="18459">
                  <c:v>45465.176922013889</c:v>
                </c:pt>
                <c:pt idx="18460">
                  <c:v>45465.245594004627</c:v>
                </c:pt>
                <c:pt idx="18461">
                  <c:v>45465.314266296293</c:v>
                </c:pt>
                <c:pt idx="18462">
                  <c:v>45465.382938888892</c:v>
                </c:pt>
                <c:pt idx="18463">
                  <c:v>45465.451610891207</c:v>
                </c:pt>
                <c:pt idx="18464">
                  <c:v>45465.520282476849</c:v>
                </c:pt>
                <c:pt idx="18465">
                  <c:v>45465.588953946761</c:v>
                </c:pt>
                <c:pt idx="18466">
                  <c:v>45465.657625370368</c:v>
                </c:pt>
                <c:pt idx="18467">
                  <c:v>45465.726296840279</c:v>
                </c:pt>
                <c:pt idx="18468">
                  <c:v>45465.794967974536</c:v>
                </c:pt>
                <c:pt idx="18469">
                  <c:v>45465.863639918978</c:v>
                </c:pt>
                <c:pt idx="18470">
                  <c:v>45465.932311828707</c:v>
                </c:pt>
                <c:pt idx="18471">
                  <c:v>45466.000983564816</c:v>
                </c:pt>
                <c:pt idx="18472">
                  <c:v>45466.069655173611</c:v>
                </c:pt>
                <c:pt idx="18473">
                  <c:v>45466.138326180553</c:v>
                </c:pt>
                <c:pt idx="18474">
                  <c:v>45466.206997719906</c:v>
                </c:pt>
                <c:pt idx="18475">
                  <c:v>45466.275669745373</c:v>
                </c:pt>
                <c:pt idx="18476">
                  <c:v>45466.344342314813</c:v>
                </c:pt>
                <c:pt idx="18477">
                  <c:v>45466.413014560188</c:v>
                </c:pt>
                <c:pt idx="18478">
                  <c:v>45466.481686284722</c:v>
                </c:pt>
                <c:pt idx="18479">
                  <c:v>45466.550357685184</c:v>
                </c:pt>
                <c:pt idx="18480">
                  <c:v>45466.619028946756</c:v>
                </c:pt>
                <c:pt idx="18481">
                  <c:v>45466.6877002662</c:v>
                </c:pt>
                <c:pt idx="18482">
                  <c:v>45466.756371446761</c:v>
                </c:pt>
                <c:pt idx="18483">
                  <c:v>45466.825042847224</c:v>
                </c:pt>
                <c:pt idx="18484">
                  <c:v>45466.893714872684</c:v>
                </c:pt>
                <c:pt idx="18485">
                  <c:v>45466.962386516207</c:v>
                </c:pt>
                <c:pt idx="18486">
                  <c:v>45467.031058032408</c:v>
                </c:pt>
                <c:pt idx="18487">
                  <c:v>45467.09972928241</c:v>
                </c:pt>
                <c:pt idx="18488">
                  <c:v>45467.168400451388</c:v>
                </c:pt>
                <c:pt idx="18489">
                  <c:v>45467.237072199074</c:v>
                </c:pt>
                <c:pt idx="18490">
                  <c:v>45467.305744224534</c:v>
                </c:pt>
                <c:pt idx="18491">
                  <c:v>45467.374416689818</c:v>
                </c:pt>
                <c:pt idx="18492">
                  <c:v>45467.443088564818</c:v>
                </c:pt>
                <c:pt idx="18493">
                  <c:v>45467.511760034722</c:v>
                </c:pt>
                <c:pt idx="18494">
                  <c:v>45467.580431354167</c:v>
                </c:pt>
                <c:pt idx="18495">
                  <c:v>45467.649102581017</c:v>
                </c:pt>
                <c:pt idx="18496">
                  <c:v>45467.717773900462</c:v>
                </c:pt>
                <c:pt idx="18497">
                  <c:v>45467.786444872683</c:v>
                </c:pt>
                <c:pt idx="18498">
                  <c:v>45467.855116585648</c:v>
                </c:pt>
                <c:pt idx="18499">
                  <c:v>45467.92378837963</c:v>
                </c:pt>
                <c:pt idx="18500">
                  <c:v>45467.992459942128</c:v>
                </c:pt>
                <c:pt idx="18501">
                  <c:v>45468.06113141204</c:v>
                </c:pt>
                <c:pt idx="18502">
                  <c:v>45468.129802303243</c:v>
                </c:pt>
                <c:pt idx="18503">
                  <c:v>45468.198473657409</c:v>
                </c:pt>
                <c:pt idx="18504">
                  <c:v>45468.267145543985</c:v>
                </c:pt>
                <c:pt idx="18505">
                  <c:v>45468.335817905092</c:v>
                </c:pt>
                <c:pt idx="18506">
                  <c:v>45468.404490127316</c:v>
                </c:pt>
                <c:pt idx="18507">
                  <c:v>45468.473161782407</c:v>
                </c:pt>
                <c:pt idx="18508">
                  <c:v>45468.541833055555</c:v>
                </c:pt>
                <c:pt idx="18509">
                  <c:v>45468.610504201388</c:v>
                </c:pt>
                <c:pt idx="18510">
                  <c:v>45468.679175393518</c:v>
                </c:pt>
                <c:pt idx="18511">
                  <c:v>45468.747846493054</c:v>
                </c:pt>
                <c:pt idx="18512">
                  <c:v>45468.816517615742</c:v>
                </c:pt>
                <c:pt idx="18513">
                  <c:v>45468.885189479166</c:v>
                </c:pt>
                <c:pt idx="18514">
                  <c:v>45468.953861041664</c:v>
                </c:pt>
                <c:pt idx="18515">
                  <c:v>45469.022532453702</c:v>
                </c:pt>
                <c:pt idx="18516">
                  <c:v>45469.091203634256</c:v>
                </c:pt>
                <c:pt idx="18517">
                  <c:v>45469.15987452546</c:v>
                </c:pt>
                <c:pt idx="18518">
                  <c:v>45469.228546018516</c:v>
                </c:pt>
                <c:pt idx="18519">
                  <c:v>45469.297217824074</c:v>
                </c:pt>
                <c:pt idx="18520">
                  <c:v>45469.365890138892</c:v>
                </c:pt>
                <c:pt idx="18521">
                  <c:v>45469.434561875001</c:v>
                </c:pt>
                <c:pt idx="18522">
                  <c:v>45469.503233229167</c:v>
                </c:pt>
                <c:pt idx="18523">
                  <c:v>45469.571904375</c:v>
                </c:pt>
                <c:pt idx="18524">
                  <c:v>45469.64057541667</c:v>
                </c:pt>
                <c:pt idx="18525">
                  <c:v>45469.709246550927</c:v>
                </c:pt>
                <c:pt idx="18526">
                  <c:v>45469.777917384257</c:v>
                </c:pt>
                <c:pt idx="18527">
                  <c:v>45469.846588842593</c:v>
                </c:pt>
                <c:pt idx="18528">
                  <c:v>45469.915260532405</c:v>
                </c:pt>
                <c:pt idx="18529">
                  <c:v>45469.983931898147</c:v>
                </c:pt>
                <c:pt idx="18530">
                  <c:v>45470.052603194446</c:v>
                </c:pt>
                <c:pt idx="18531">
                  <c:v>45470.121273993056</c:v>
                </c:pt>
                <c:pt idx="18532">
                  <c:v>45470.189945150465</c:v>
                </c:pt>
                <c:pt idx="18533">
                  <c:v>45470.258616851854</c:v>
                </c:pt>
                <c:pt idx="18534">
                  <c:v>45470.327288958331</c:v>
                </c:pt>
                <c:pt idx="18535">
                  <c:v>45470.395961111113</c:v>
                </c:pt>
                <c:pt idx="18536">
                  <c:v>45470.464632685187</c:v>
                </c:pt>
                <c:pt idx="18537">
                  <c:v>45470.533303842596</c:v>
                </c:pt>
                <c:pt idx="18538">
                  <c:v>45470.601974872683</c:v>
                </c:pt>
                <c:pt idx="18539">
                  <c:v>45470.670645937498</c:v>
                </c:pt>
                <c:pt idx="18540">
                  <c:v>45470.739316967592</c:v>
                </c:pt>
                <c:pt idx="18541">
                  <c:v>45470.807987812499</c:v>
                </c:pt>
                <c:pt idx="18542">
                  <c:v>45470.876659479167</c:v>
                </c:pt>
                <c:pt idx="18543">
                  <c:v>45470.945330949071</c:v>
                </c:pt>
                <c:pt idx="18544">
                  <c:v>45471.014002256947</c:v>
                </c:pt>
                <c:pt idx="18545">
                  <c:v>45471.082673391204</c:v>
                </c:pt>
                <c:pt idx="18546">
                  <c:v>45471.151344039354</c:v>
                </c:pt>
                <c:pt idx="18547">
                  <c:v>45471.220015289349</c:v>
                </c:pt>
                <c:pt idx="18548">
                  <c:v>45471.28868690972</c:v>
                </c:pt>
                <c:pt idx="18549">
                  <c:v>45471.357359097223</c:v>
                </c:pt>
                <c:pt idx="18550">
                  <c:v>45471.426030752315</c:v>
                </c:pt>
                <c:pt idx="18551">
                  <c:v>45471.494702002317</c:v>
                </c:pt>
                <c:pt idx="18552">
                  <c:v>45471.563372986115</c:v>
                </c:pt>
                <c:pt idx="18553">
                  <c:v>45471.632043865742</c:v>
                </c:pt>
                <c:pt idx="18554">
                  <c:v>45471.700714803243</c:v>
                </c:pt>
                <c:pt idx="18555">
                  <c:v>45471.769385509258</c:v>
                </c:pt>
                <c:pt idx="18556">
                  <c:v>45471.83805672454</c:v>
                </c:pt>
                <c:pt idx="18557">
                  <c:v>45471.906728310183</c:v>
                </c:pt>
                <c:pt idx="18558">
                  <c:v>45471.975399513889</c:v>
                </c:pt>
                <c:pt idx="18559">
                  <c:v>45472.044070648146</c:v>
                </c:pt>
                <c:pt idx="18560">
                  <c:v>45472.112741377314</c:v>
                </c:pt>
                <c:pt idx="18561">
                  <c:v>45472.181412314814</c:v>
                </c:pt>
                <c:pt idx="18562">
                  <c:v>45472.250083819446</c:v>
                </c:pt>
                <c:pt idx="18563">
                  <c:v>45472.318755636574</c:v>
                </c:pt>
                <c:pt idx="18564">
                  <c:v>45472.387427696762</c:v>
                </c:pt>
                <c:pt idx="18565">
                  <c:v>45472.45609915509</c:v>
                </c:pt>
                <c:pt idx="18566">
                  <c:v>45472.52477019676</c:v>
                </c:pt>
                <c:pt idx="18567">
                  <c:v>45472.593441134261</c:v>
                </c:pt>
                <c:pt idx="18568">
                  <c:v>45472.66211203704</c:v>
                </c:pt>
                <c:pt idx="18569">
                  <c:v>45472.730782962964</c:v>
                </c:pt>
                <c:pt idx="18570">
                  <c:v>45472.799453599539</c:v>
                </c:pt>
                <c:pt idx="18571">
                  <c:v>45472.868125046298</c:v>
                </c:pt>
                <c:pt idx="18572">
                  <c:v>45472.936796412039</c:v>
                </c:pt>
                <c:pt idx="18573">
                  <c:v>45473.005467615738</c:v>
                </c:pt>
                <c:pt idx="18574">
                  <c:v>45473.074138668984</c:v>
                </c:pt>
                <c:pt idx="18575">
                  <c:v>45473.142809143515</c:v>
                </c:pt>
                <c:pt idx="18576">
                  <c:v>45473.211480185186</c:v>
                </c:pt>
                <c:pt idx="18577">
                  <c:v>45473.280151678242</c:v>
                </c:pt>
                <c:pt idx="18578">
                  <c:v>45473.348823726854</c:v>
                </c:pt>
                <c:pt idx="18579">
                  <c:v>45473.417495358794</c:v>
                </c:pt>
                <c:pt idx="18580">
                  <c:v>45473.486166527779</c:v>
                </c:pt>
                <c:pt idx="18581">
                  <c:v>45473.554837384261</c:v>
                </c:pt>
                <c:pt idx="18582">
                  <c:v>45473.623508113429</c:v>
                </c:pt>
                <c:pt idx="18583">
                  <c:v>45473.692178900463</c:v>
                </c:pt>
                <c:pt idx="18584">
                  <c:v>45473.760849513892</c:v>
                </c:pt>
                <c:pt idx="18585">
                  <c:v>45473.829520462961</c:v>
                </c:pt>
                <c:pt idx="18586">
                  <c:v>45473.898191944441</c:v>
                </c:pt>
                <c:pt idx="18587">
                  <c:v>45473.966863043985</c:v>
                </c:pt>
                <c:pt idx="18588">
                  <c:v>45474.035534027775</c:v>
                </c:pt>
                <c:pt idx="18589">
                  <c:v>45474.104204699077</c:v>
                </c:pt>
                <c:pt idx="18590">
                  <c:v>45474.172875393517</c:v>
                </c:pt>
                <c:pt idx="18591">
                  <c:v>45474.241546666664</c:v>
                </c:pt>
                <c:pt idx="18592">
                  <c:v>45474.31021822917</c:v>
                </c:pt>
                <c:pt idx="18593">
                  <c:v>45474.378890162036</c:v>
                </c:pt>
                <c:pt idx="18594">
                  <c:v>45474.447561493056</c:v>
                </c:pt>
                <c:pt idx="18595">
                  <c:v>45474.516232430557</c:v>
                </c:pt>
                <c:pt idx="18596">
                  <c:v>45474.584903229166</c:v>
                </c:pt>
                <c:pt idx="18597">
                  <c:v>45474.65357396991</c:v>
                </c:pt>
                <c:pt idx="18598">
                  <c:v>45474.722244756944</c:v>
                </c:pt>
                <c:pt idx="18599">
                  <c:v>45474.790915219906</c:v>
                </c:pt>
                <c:pt idx="18600">
                  <c:v>45474.859586446757</c:v>
                </c:pt>
                <c:pt idx="18601">
                  <c:v>45474.928257708336</c:v>
                </c:pt>
                <c:pt idx="18602">
                  <c:v>45474.996928749999</c:v>
                </c:pt>
                <c:pt idx="18603">
                  <c:v>45475.065599710651</c:v>
                </c:pt>
                <c:pt idx="18604">
                  <c:v>45475.134270057868</c:v>
                </c:pt>
                <c:pt idx="18605">
                  <c:v>45475.202940914351</c:v>
                </c:pt>
                <c:pt idx="18606">
                  <c:v>45475.271612280092</c:v>
                </c:pt>
                <c:pt idx="18607">
                  <c:v>45475.340284155092</c:v>
                </c:pt>
                <c:pt idx="18608">
                  <c:v>45475.408955798608</c:v>
                </c:pt>
                <c:pt idx="18609">
                  <c:v>45475.477626898151</c:v>
                </c:pt>
                <c:pt idx="18610">
                  <c:v>45475.546297638888</c:v>
                </c:pt>
                <c:pt idx="18611">
                  <c:v>45475.614968252317</c:v>
                </c:pt>
                <c:pt idx="18612">
                  <c:v>45475.683638912036</c:v>
                </c:pt>
                <c:pt idx="18613">
                  <c:v>45475.752309467593</c:v>
                </c:pt>
                <c:pt idx="18614">
                  <c:v>45475.820980127311</c:v>
                </c:pt>
                <c:pt idx="18615">
                  <c:v>45475.889651481484</c:v>
                </c:pt>
                <c:pt idx="18616">
                  <c:v>45475.958322500002</c:v>
                </c:pt>
                <c:pt idx="18617">
                  <c:v>45476.026993368054</c:v>
                </c:pt>
                <c:pt idx="18618">
                  <c:v>45476.095663993059</c:v>
                </c:pt>
                <c:pt idx="18619">
                  <c:v>45476.16433443287</c:v>
                </c:pt>
                <c:pt idx="18620">
                  <c:v>45476.233005462964</c:v>
                </c:pt>
                <c:pt idx="18621">
                  <c:v>45476.301676782408</c:v>
                </c:pt>
                <c:pt idx="18622">
                  <c:v>45476.37034858796</c:v>
                </c:pt>
                <c:pt idx="18623">
                  <c:v>45476.439019803242</c:v>
                </c:pt>
                <c:pt idx="18624">
                  <c:v>45476.507690625003</c:v>
                </c:pt>
                <c:pt idx="18625">
                  <c:v>45476.576361273146</c:v>
                </c:pt>
                <c:pt idx="18626">
                  <c:v>45476.645031828702</c:v>
                </c:pt>
                <c:pt idx="18627">
                  <c:v>45476.713702453701</c:v>
                </c:pt>
                <c:pt idx="18628">
                  <c:v>45476.78237277778</c:v>
                </c:pt>
                <c:pt idx="18629">
                  <c:v>45476.851043784722</c:v>
                </c:pt>
                <c:pt idx="18630">
                  <c:v>45476.919714942131</c:v>
                </c:pt>
                <c:pt idx="18631">
                  <c:v>45476.988385810182</c:v>
                </c:pt>
                <c:pt idx="18632">
                  <c:v>45477.057056620368</c:v>
                </c:pt>
                <c:pt idx="18633">
                  <c:v>45477.125726886574</c:v>
                </c:pt>
                <c:pt idx="18634">
                  <c:v>45477.194397557869</c:v>
                </c:pt>
                <c:pt idx="18635">
                  <c:v>45477.263068773151</c:v>
                </c:pt>
                <c:pt idx="18636">
                  <c:v>45477.331740428242</c:v>
                </c:pt>
                <c:pt idx="18637">
                  <c:v>45477.400412048613</c:v>
                </c:pt>
                <c:pt idx="18638">
                  <c:v>45477.4690830787</c:v>
                </c:pt>
                <c:pt idx="18639">
                  <c:v>45477.537753715274</c:v>
                </c:pt>
                <c:pt idx="18640">
                  <c:v>45477.606424224534</c:v>
                </c:pt>
                <c:pt idx="18641">
                  <c:v>45477.67509478009</c:v>
                </c:pt>
                <c:pt idx="18642">
                  <c:v>45477.743765277781</c:v>
                </c:pt>
                <c:pt idx="18643">
                  <c:v>45477.812435671294</c:v>
                </c:pt>
                <c:pt idx="18644">
                  <c:v>45477.881106875</c:v>
                </c:pt>
                <c:pt idx="18645">
                  <c:v>45477.949777812501</c:v>
                </c:pt>
                <c:pt idx="18646">
                  <c:v>45478.018448599534</c:v>
                </c:pt>
                <c:pt idx="18647">
                  <c:v>45478.087119189811</c:v>
                </c:pt>
                <c:pt idx="18648">
                  <c:v>45478.155789386576</c:v>
                </c:pt>
                <c:pt idx="18649">
                  <c:v>45478.224460173609</c:v>
                </c:pt>
                <c:pt idx="18650">
                  <c:v>45478.293131307873</c:v>
                </c:pt>
                <c:pt idx="18651">
                  <c:v>45478.36180298611</c:v>
                </c:pt>
                <c:pt idx="18652">
                  <c:v>45478.430474108798</c:v>
                </c:pt>
                <c:pt idx="18653">
                  <c:v>45478.499144837966</c:v>
                </c:pt>
                <c:pt idx="18654">
                  <c:v>45478.567815324073</c:v>
                </c:pt>
                <c:pt idx="18655">
                  <c:v>45478.636485717594</c:v>
                </c:pt>
                <c:pt idx="18656">
                  <c:v>45478.705156180557</c:v>
                </c:pt>
                <c:pt idx="18657">
                  <c:v>45478.77382638889</c:v>
                </c:pt>
                <c:pt idx="18658">
                  <c:v>45478.842497164354</c:v>
                </c:pt>
                <c:pt idx="18659">
                  <c:v>45478.91116822917</c:v>
                </c:pt>
                <c:pt idx="18660">
                  <c:v>45478.979838946761</c:v>
                </c:pt>
                <c:pt idx="18661">
                  <c:v>45479.048509594904</c:v>
                </c:pt>
                <c:pt idx="18662">
                  <c:v>45479.117179791669</c:v>
                </c:pt>
                <c:pt idx="18663">
                  <c:v>45479.185850277776</c:v>
                </c:pt>
                <c:pt idx="18664">
                  <c:v>45479.254521319446</c:v>
                </c:pt>
                <c:pt idx="18665">
                  <c:v>45479.323192719909</c:v>
                </c:pt>
                <c:pt idx="18666">
                  <c:v>45479.39186427083</c:v>
                </c:pt>
                <c:pt idx="18667">
                  <c:v>45479.460535231483</c:v>
                </c:pt>
                <c:pt idx="18668">
                  <c:v>45479.529205775463</c:v>
                </c:pt>
                <c:pt idx="18669">
                  <c:v>45479.597876192129</c:v>
                </c:pt>
                <c:pt idx="18670">
                  <c:v>45479.66654662037</c:v>
                </c:pt>
                <c:pt idx="18671">
                  <c:v>45479.735217037036</c:v>
                </c:pt>
                <c:pt idx="18672">
                  <c:v>45479.803887222224</c:v>
                </c:pt>
                <c:pt idx="18673">
                  <c:v>45479.87255821759</c:v>
                </c:pt>
                <c:pt idx="18674">
                  <c:v>45479.941229074073</c:v>
                </c:pt>
                <c:pt idx="18675">
                  <c:v>45480.009899780096</c:v>
                </c:pt>
                <c:pt idx="18676">
                  <c:v>45480.078570335645</c:v>
                </c:pt>
                <c:pt idx="18677">
                  <c:v>45480.147240324077</c:v>
                </c:pt>
                <c:pt idx="18678">
                  <c:v>45480.215910902778</c:v>
                </c:pt>
                <c:pt idx="18679">
                  <c:v>45480.28458190972</c:v>
                </c:pt>
                <c:pt idx="18680">
                  <c:v>45480.353253472225</c:v>
                </c:pt>
                <c:pt idx="18681">
                  <c:v>45480.421924571761</c:v>
                </c:pt>
                <c:pt idx="18682">
                  <c:v>45480.490595219904</c:v>
                </c:pt>
                <c:pt idx="18683">
                  <c:v>45480.559265578704</c:v>
                </c:pt>
                <c:pt idx="18684">
                  <c:v>45480.627935821758</c:v>
                </c:pt>
                <c:pt idx="18685">
                  <c:v>45480.696606134261</c:v>
                </c:pt>
                <c:pt idx="18686">
                  <c:v>45480.765276238424</c:v>
                </c:pt>
                <c:pt idx="18687">
                  <c:v>45480.83394675926</c:v>
                </c:pt>
                <c:pt idx="18688">
                  <c:v>45480.902617754633</c:v>
                </c:pt>
                <c:pt idx="18689">
                  <c:v>45480.97128834491</c:v>
                </c:pt>
                <c:pt idx="18690">
                  <c:v>45481.039958842593</c:v>
                </c:pt>
                <c:pt idx="18691">
                  <c:v>45481.108628993054</c:v>
                </c:pt>
                <c:pt idx="18692">
                  <c:v>45481.177299270836</c:v>
                </c:pt>
                <c:pt idx="18693">
                  <c:v>45481.245970104166</c:v>
                </c:pt>
                <c:pt idx="18694">
                  <c:v>45481.314641249999</c:v>
                </c:pt>
                <c:pt idx="18695">
                  <c:v>45481.383312696758</c:v>
                </c:pt>
                <c:pt idx="18696">
                  <c:v>45481.451983541665</c:v>
                </c:pt>
                <c:pt idx="18697">
                  <c:v>45481.520653981483</c:v>
                </c:pt>
                <c:pt idx="18698">
                  <c:v>45481.589324305554</c:v>
                </c:pt>
                <c:pt idx="18699">
                  <c:v>45481.65799457176</c:v>
                </c:pt>
                <c:pt idx="18700">
                  <c:v>45481.726664895832</c:v>
                </c:pt>
                <c:pt idx="18701">
                  <c:v>45481.795334884257</c:v>
                </c:pt>
                <c:pt idx="18702">
                  <c:v>45481.864005671297</c:v>
                </c:pt>
                <c:pt idx="18703">
                  <c:v>45481.932676435186</c:v>
                </c:pt>
                <c:pt idx="18704">
                  <c:v>45482.001347025463</c:v>
                </c:pt>
                <c:pt idx="18705">
                  <c:v>45482.070017488426</c:v>
                </c:pt>
                <c:pt idx="18706">
                  <c:v>45482.138687349536</c:v>
                </c:pt>
                <c:pt idx="18707">
                  <c:v>45482.207357743056</c:v>
                </c:pt>
                <c:pt idx="18708">
                  <c:v>45482.276028622684</c:v>
                </c:pt>
                <c:pt idx="18709">
                  <c:v>45482.344700046298</c:v>
                </c:pt>
                <c:pt idx="18710">
                  <c:v>45482.413371134258</c:v>
                </c:pt>
                <c:pt idx="18711">
                  <c:v>45482.482041724536</c:v>
                </c:pt>
                <c:pt idx="18712">
                  <c:v>45482.550711967589</c:v>
                </c:pt>
                <c:pt idx="18713">
                  <c:v>45482.619382094905</c:v>
                </c:pt>
                <c:pt idx="18714">
                  <c:v>45482.688052268517</c:v>
                </c:pt>
                <c:pt idx="18715">
                  <c:v>45482.756722303238</c:v>
                </c:pt>
                <c:pt idx="18716">
                  <c:v>45482.825392557868</c:v>
                </c:pt>
                <c:pt idx="18717">
                  <c:v>45482.894063437503</c:v>
                </c:pt>
                <c:pt idx="18718">
                  <c:v>45482.962733935186</c:v>
                </c:pt>
                <c:pt idx="18719">
                  <c:v>45483.031404305555</c:v>
                </c:pt>
                <c:pt idx="18720">
                  <c:v>45483.100074409725</c:v>
                </c:pt>
                <c:pt idx="18721">
                  <c:v>45483.168744432871</c:v>
                </c:pt>
                <c:pt idx="18722">
                  <c:v>45483.237415034724</c:v>
                </c:pt>
                <c:pt idx="18723">
                  <c:v>45483.306085925928</c:v>
                </c:pt>
                <c:pt idx="18724">
                  <c:v>45483.374757245372</c:v>
                </c:pt>
                <c:pt idx="18725">
                  <c:v>45483.443427962964</c:v>
                </c:pt>
                <c:pt idx="18726">
                  <c:v>45483.512098298612</c:v>
                </c:pt>
                <c:pt idx="18727">
                  <c:v>45483.580768472224</c:v>
                </c:pt>
                <c:pt idx="18728">
                  <c:v>45483.649438564818</c:v>
                </c:pt>
                <c:pt idx="18729">
                  <c:v>45483.718108738423</c:v>
                </c:pt>
                <c:pt idx="18730">
                  <c:v>45483.786778576388</c:v>
                </c:pt>
                <c:pt idx="18731">
                  <c:v>45483.855449131945</c:v>
                </c:pt>
                <c:pt idx="18732">
                  <c:v>45483.924119791664</c:v>
                </c:pt>
                <c:pt idx="18733">
                  <c:v>45483.992790208336</c:v>
                </c:pt>
                <c:pt idx="18734">
                  <c:v>45484.061460543984</c:v>
                </c:pt>
                <c:pt idx="18735">
                  <c:v>45484.130130300924</c:v>
                </c:pt>
                <c:pt idx="18736">
                  <c:v>45484.198800509257</c:v>
                </c:pt>
                <c:pt idx="18737">
                  <c:v>45484.267471250001</c:v>
                </c:pt>
                <c:pt idx="18738">
                  <c:v>45484.336142476852</c:v>
                </c:pt>
                <c:pt idx="18739">
                  <c:v>45484.404813553243</c:v>
                </c:pt>
                <c:pt idx="18740">
                  <c:v>45484.473484074071</c:v>
                </c:pt>
                <c:pt idx="18741">
                  <c:v>45484.542154212962</c:v>
                </c:pt>
                <c:pt idx="18742">
                  <c:v>45484.610824224539</c:v>
                </c:pt>
                <c:pt idx="18743">
                  <c:v>45484.679494282405</c:v>
                </c:pt>
                <c:pt idx="18744">
                  <c:v>45484.748164247685</c:v>
                </c:pt>
                <c:pt idx="18745">
                  <c:v>45484.816834224534</c:v>
                </c:pt>
                <c:pt idx="18746">
                  <c:v>45484.885504953701</c:v>
                </c:pt>
                <c:pt idx="18747">
                  <c:v>45484.954175381943</c:v>
                </c:pt>
                <c:pt idx="18748">
                  <c:v>45485.022845659725</c:v>
                </c:pt>
                <c:pt idx="18749">
                  <c:v>45485.091515717591</c:v>
                </c:pt>
                <c:pt idx="18750">
                  <c:v>45485.160185474539</c:v>
                </c:pt>
                <c:pt idx="18751">
                  <c:v>45485.228855821762</c:v>
                </c:pt>
                <c:pt idx="18752">
                  <c:v>45485.297526481481</c:v>
                </c:pt>
                <c:pt idx="18753">
                  <c:v>45485.366197673611</c:v>
                </c:pt>
                <c:pt idx="18754">
                  <c:v>45485.43486828704</c:v>
                </c:pt>
                <c:pt idx="18755">
                  <c:v>45485.503538506942</c:v>
                </c:pt>
                <c:pt idx="18756">
                  <c:v>45485.572208506943</c:v>
                </c:pt>
                <c:pt idx="18757">
                  <c:v>45485.640878425926</c:v>
                </c:pt>
                <c:pt idx="18758">
                  <c:v>45485.70954841435</c:v>
                </c:pt>
                <c:pt idx="18759">
                  <c:v>45485.778218125</c:v>
                </c:pt>
                <c:pt idx="18760">
                  <c:v>45485.846888460648</c:v>
                </c:pt>
                <c:pt idx="18761">
                  <c:v>45485.915559016204</c:v>
                </c:pt>
                <c:pt idx="18762">
                  <c:v>45485.984230810187</c:v>
                </c:pt>
                <c:pt idx="18763">
                  <c:v>45486.052903541669</c:v>
                </c:pt>
                <c:pt idx="18764">
                  <c:v>45486.121575763886</c:v>
                </c:pt>
                <c:pt idx="18765">
                  <c:v>45486.190248344908</c:v>
                </c:pt>
                <c:pt idx="18766">
                  <c:v>45486.258921458335</c:v>
                </c:pt>
                <c:pt idx="18767">
                  <c:v>45486.327594988426</c:v>
                </c:pt>
                <c:pt idx="18768">
                  <c:v>45486.396268576391</c:v>
                </c:pt>
                <c:pt idx="18769">
                  <c:v>45486.464941562503</c:v>
                </c:pt>
                <c:pt idx="18770">
                  <c:v>45486.533614155094</c:v>
                </c:pt>
                <c:pt idx="18771">
                  <c:v>45486.602286608795</c:v>
                </c:pt>
                <c:pt idx="18772">
                  <c:v>45486.670959097224</c:v>
                </c:pt>
                <c:pt idx="18773">
                  <c:v>45486.739631550925</c:v>
                </c:pt>
                <c:pt idx="18774">
                  <c:v>45486.808303831021</c:v>
                </c:pt>
                <c:pt idx="18775">
                  <c:v>45486.876976921296</c:v>
                </c:pt>
                <c:pt idx="18776">
                  <c:v>45486.945649814814</c:v>
                </c:pt>
                <c:pt idx="18777">
                  <c:v>45487.014322569441</c:v>
                </c:pt>
                <c:pt idx="18778">
                  <c:v>45487.082995127312</c:v>
                </c:pt>
                <c:pt idx="18779">
                  <c:v>45487.151667210645</c:v>
                </c:pt>
                <c:pt idx="18780">
                  <c:v>45487.220339872685</c:v>
                </c:pt>
                <c:pt idx="18781">
                  <c:v>45487.289012928239</c:v>
                </c:pt>
                <c:pt idx="18782">
                  <c:v>45487.357686550924</c:v>
                </c:pt>
                <c:pt idx="18783">
                  <c:v>45487.426359641206</c:v>
                </c:pt>
                <c:pt idx="18784">
                  <c:v>45487.495032326391</c:v>
                </c:pt>
                <c:pt idx="18785">
                  <c:v>45487.563704733795</c:v>
                </c:pt>
                <c:pt idx="18786">
                  <c:v>45487.632377048612</c:v>
                </c:pt>
                <c:pt idx="18787">
                  <c:v>45487.701049421295</c:v>
                </c:pt>
                <c:pt idx="18788">
                  <c:v>45487.769721562501</c:v>
                </c:pt>
                <c:pt idx="18789">
                  <c:v>45487.838394212966</c:v>
                </c:pt>
                <c:pt idx="18790">
                  <c:v>45487.907067233798</c:v>
                </c:pt>
                <c:pt idx="18791">
                  <c:v>45487.975739872687</c:v>
                </c:pt>
                <c:pt idx="18792">
                  <c:v>45488.044412430558</c:v>
                </c:pt>
                <c:pt idx="18793">
                  <c:v>45488.113084594908</c:v>
                </c:pt>
                <c:pt idx="18794">
                  <c:v>45488.181756979167</c:v>
                </c:pt>
                <c:pt idx="18795">
                  <c:v>45488.250429907406</c:v>
                </c:pt>
                <c:pt idx="18796">
                  <c:v>45488.3191031713</c:v>
                </c:pt>
                <c:pt idx="18797">
                  <c:v>45488.38777666667</c:v>
                </c:pt>
                <c:pt idx="18798">
                  <c:v>45488.456449560188</c:v>
                </c:pt>
                <c:pt idx="18799">
                  <c:v>45488.52512204861</c:v>
                </c:pt>
                <c:pt idx="18800">
                  <c:v>45488.593794409724</c:v>
                </c:pt>
                <c:pt idx="18801">
                  <c:v>45488.662466759262</c:v>
                </c:pt>
                <c:pt idx="18802">
                  <c:v>45488.731139120369</c:v>
                </c:pt>
                <c:pt idx="18803">
                  <c:v>45488.799811192126</c:v>
                </c:pt>
                <c:pt idx="18804">
                  <c:v>45488.868484074075</c:v>
                </c:pt>
                <c:pt idx="18805">
                  <c:v>45488.937156886575</c:v>
                </c:pt>
                <c:pt idx="18806">
                  <c:v>45489.005829525464</c:v>
                </c:pt>
                <c:pt idx="18807">
                  <c:v>45489.074502025462</c:v>
                </c:pt>
                <c:pt idx="18808">
                  <c:v>45489.143173946759</c:v>
                </c:pt>
                <c:pt idx="18809">
                  <c:v>45489.211846423612</c:v>
                </c:pt>
                <c:pt idx="18810">
                  <c:v>45489.280519351851</c:v>
                </c:pt>
                <c:pt idx="18811">
                  <c:v>45489.349192847221</c:v>
                </c:pt>
                <c:pt idx="18812">
                  <c:v>45489.417865925927</c:v>
                </c:pt>
                <c:pt idx="18813">
                  <c:v>45489.486538541663</c:v>
                </c:pt>
                <c:pt idx="18814">
                  <c:v>45489.555210833336</c:v>
                </c:pt>
                <c:pt idx="18815">
                  <c:v>45489.623883009262</c:v>
                </c:pt>
                <c:pt idx="18816">
                  <c:v>45489.692555231479</c:v>
                </c:pt>
                <c:pt idx="18817">
                  <c:v>45489.761227303243</c:v>
                </c:pt>
                <c:pt idx="18818">
                  <c:v>45489.829899687502</c:v>
                </c:pt>
                <c:pt idx="18819">
                  <c:v>45489.898572604165</c:v>
                </c:pt>
                <c:pt idx="18820">
                  <c:v>45489.967245150459</c:v>
                </c:pt>
                <c:pt idx="18821">
                  <c:v>45490.035917581015</c:v>
                </c:pt>
                <c:pt idx="18822">
                  <c:v>45490.1045896875</c:v>
                </c:pt>
                <c:pt idx="18823">
                  <c:v>45490.173261840275</c:v>
                </c:pt>
                <c:pt idx="18824">
                  <c:v>45490.241934560188</c:v>
                </c:pt>
                <c:pt idx="18825">
                  <c:v>45490.310607557869</c:v>
                </c:pt>
                <c:pt idx="18826">
                  <c:v>45490.379280937501</c:v>
                </c:pt>
                <c:pt idx="18827">
                  <c:v>45490.447953726849</c:v>
                </c:pt>
                <c:pt idx="18828">
                  <c:v>45490.516626099539</c:v>
                </c:pt>
                <c:pt idx="18829">
                  <c:v>45490.585298344908</c:v>
                </c:pt>
                <c:pt idx="18830">
                  <c:v>45490.65397053241</c:v>
                </c:pt>
                <c:pt idx="18831">
                  <c:v>45490.722642766203</c:v>
                </c:pt>
                <c:pt idx="18832">
                  <c:v>45490.791314675924</c:v>
                </c:pt>
                <c:pt idx="18833">
                  <c:v>45490.85998734954</c:v>
                </c:pt>
                <c:pt idx="18834">
                  <c:v>45490.928660057871</c:v>
                </c:pt>
                <c:pt idx="18835">
                  <c:v>45490.9973325463</c:v>
                </c:pt>
                <c:pt idx="18836">
                  <c:v>45491.066004953704</c:v>
                </c:pt>
                <c:pt idx="18837">
                  <c:v>45491.134676759262</c:v>
                </c:pt>
                <c:pt idx="18838">
                  <c:v>45491.203349050927</c:v>
                </c:pt>
                <c:pt idx="18839">
                  <c:v>45491.272021863428</c:v>
                </c:pt>
                <c:pt idx="18840">
                  <c:v>45491.340695196763</c:v>
                </c:pt>
                <c:pt idx="18841">
                  <c:v>45491.409368287037</c:v>
                </c:pt>
                <c:pt idx="18842">
                  <c:v>45491.478040833332</c:v>
                </c:pt>
                <c:pt idx="18843">
                  <c:v>45491.54671303241</c:v>
                </c:pt>
                <c:pt idx="18844">
                  <c:v>45491.615385081015</c:v>
                </c:pt>
                <c:pt idx="18845">
                  <c:v>45491.684057199076</c:v>
                </c:pt>
                <c:pt idx="18846">
                  <c:v>45491.752729201391</c:v>
                </c:pt>
                <c:pt idx="18847">
                  <c:v>45491.821401307869</c:v>
                </c:pt>
                <c:pt idx="18848">
                  <c:v>45491.890074120369</c:v>
                </c:pt>
                <c:pt idx="18849">
                  <c:v>45491.958746585646</c:v>
                </c:pt>
                <c:pt idx="18850">
                  <c:v>45492.027418912039</c:v>
                </c:pt>
                <c:pt idx="18851">
                  <c:v>45492.096090983796</c:v>
                </c:pt>
                <c:pt idx="18852">
                  <c:v>45492.164762881941</c:v>
                </c:pt>
                <c:pt idx="18853">
                  <c:v>45492.233435358794</c:v>
                </c:pt>
                <c:pt idx="18854">
                  <c:v>45492.302108124997</c:v>
                </c:pt>
                <c:pt idx="18855">
                  <c:v>45492.370781377314</c:v>
                </c:pt>
                <c:pt idx="18856">
                  <c:v>45492.439454050924</c:v>
                </c:pt>
                <c:pt idx="18857">
                  <c:v>45492.50812633102</c:v>
                </c:pt>
                <c:pt idx="18858">
                  <c:v>45492.576798425929</c:v>
                </c:pt>
                <c:pt idx="18859">
                  <c:v>45492.645470428244</c:v>
                </c:pt>
                <c:pt idx="18860">
                  <c:v>45492.714142511577</c:v>
                </c:pt>
                <c:pt idx="18861">
                  <c:v>45492.782814293983</c:v>
                </c:pt>
                <c:pt idx="18862">
                  <c:v>45492.851486747684</c:v>
                </c:pt>
                <c:pt idx="18863">
                  <c:v>45492.920159351852</c:v>
                </c:pt>
                <c:pt idx="18864">
                  <c:v>45492.988831689814</c:v>
                </c:pt>
                <c:pt idx="18865">
                  <c:v>45493.057503946759</c:v>
                </c:pt>
                <c:pt idx="18866">
                  <c:v>45493.126175671299</c:v>
                </c:pt>
                <c:pt idx="18867">
                  <c:v>45493.194847800929</c:v>
                </c:pt>
                <c:pt idx="18868">
                  <c:v>45493.263520462962</c:v>
                </c:pt>
                <c:pt idx="18869">
                  <c:v>45493.332193576389</c:v>
                </c:pt>
                <c:pt idx="18870">
                  <c:v>45493.400866643518</c:v>
                </c:pt>
                <c:pt idx="18871">
                  <c:v>45493.469539143516</c:v>
                </c:pt>
                <c:pt idx="18872">
                  <c:v>45493.538211238425</c:v>
                </c:pt>
                <c:pt idx="18873">
                  <c:v>45493.606883194443</c:v>
                </c:pt>
                <c:pt idx="18874">
                  <c:v>45493.675555208334</c:v>
                </c:pt>
                <c:pt idx="18875">
                  <c:v>45493.744227152776</c:v>
                </c:pt>
                <c:pt idx="18876">
                  <c:v>45493.8128990162</c:v>
                </c:pt>
                <c:pt idx="18877">
                  <c:v>45493.881571666665</c:v>
                </c:pt>
                <c:pt idx="18878">
                  <c:v>45493.9502440625</c:v>
                </c:pt>
                <c:pt idx="18879">
                  <c:v>45494.018916307868</c:v>
                </c:pt>
                <c:pt idx="18880">
                  <c:v>45494.08758835648</c:v>
                </c:pt>
                <c:pt idx="18881">
                  <c:v>45494.156260011572</c:v>
                </c:pt>
                <c:pt idx="18882">
                  <c:v>45494.224932256948</c:v>
                </c:pt>
                <c:pt idx="18883">
                  <c:v>45494.293604849539</c:v>
                </c:pt>
                <c:pt idx="18884">
                  <c:v>45494.362277986111</c:v>
                </c:pt>
                <c:pt idx="18885">
                  <c:v>45494.430950567126</c:v>
                </c:pt>
                <c:pt idx="18886">
                  <c:v>45494.499622754629</c:v>
                </c:pt>
                <c:pt idx="18887">
                  <c:v>45494.568294710647</c:v>
                </c:pt>
                <c:pt idx="18888">
                  <c:v>45494.636966562502</c:v>
                </c:pt>
                <c:pt idx="18889">
                  <c:v>45494.705638472224</c:v>
                </c:pt>
                <c:pt idx="18890">
                  <c:v>45494.77431015046</c:v>
                </c:pt>
                <c:pt idx="18891">
                  <c:v>45494.842982372684</c:v>
                </c:pt>
                <c:pt idx="18892">
                  <c:v>45494.91165490741</c:v>
                </c:pt>
                <c:pt idx="18893">
                  <c:v>45494.980327083336</c:v>
                </c:pt>
                <c:pt idx="18894">
                  <c:v>45495.048999189814</c:v>
                </c:pt>
                <c:pt idx="18895">
                  <c:v>45495.117670844906</c:v>
                </c:pt>
                <c:pt idx="18896">
                  <c:v>45495.186342800924</c:v>
                </c:pt>
                <c:pt idx="18897">
                  <c:v>45495.255015300929</c:v>
                </c:pt>
                <c:pt idx="18898">
                  <c:v>45495.323688159726</c:v>
                </c:pt>
                <c:pt idx="18899">
                  <c:v>45495.392361180559</c:v>
                </c:pt>
                <c:pt idx="18900">
                  <c:v>45495.461033599538</c:v>
                </c:pt>
                <c:pt idx="18901">
                  <c:v>45495.529705601853</c:v>
                </c:pt>
                <c:pt idx="18902">
                  <c:v>45495.598377488423</c:v>
                </c:pt>
                <c:pt idx="18903">
                  <c:v>45495.667049374999</c:v>
                </c:pt>
                <c:pt idx="18904">
                  <c:v>45495.735721261575</c:v>
                </c:pt>
                <c:pt idx="18905">
                  <c:v>45495.804392905091</c:v>
                </c:pt>
                <c:pt idx="18906">
                  <c:v>45495.873065358799</c:v>
                </c:pt>
                <c:pt idx="18907">
                  <c:v>45495.941737685185</c:v>
                </c:pt>
                <c:pt idx="18908">
                  <c:v>45496.010409861112</c:v>
                </c:pt>
                <c:pt idx="18909">
                  <c:v>45496.079081863427</c:v>
                </c:pt>
                <c:pt idx="18910">
                  <c:v>45496.147753333331</c:v>
                </c:pt>
                <c:pt idx="18911">
                  <c:v>45496.216425370367</c:v>
                </c:pt>
                <c:pt idx="18912">
                  <c:v>45496.285097835651</c:v>
                </c:pt>
                <c:pt idx="18913">
                  <c:v>45496.353770868052</c:v>
                </c:pt>
                <c:pt idx="18914">
                  <c:v>45496.422443425923</c:v>
                </c:pt>
                <c:pt idx="18915">
                  <c:v>45496.491115543984</c:v>
                </c:pt>
                <c:pt idx="18916">
                  <c:v>45496.559787361111</c:v>
                </c:pt>
              </c:numCache>
            </c:numRef>
          </c:xVal>
          <c:yVal>
            <c:numRef>
              <c:f>[Baseline_vs_Contingency_Phasing.xlsx]Baseline!$B$1:$B$18917</c:f>
              <c:numCache>
                <c:formatCode>General</c:formatCode>
                <c:ptCount val="18917"/>
                <c:pt idx="0">
                  <c:v>-316.24799987799997</c:v>
                </c:pt>
                <c:pt idx="1">
                  <c:v>-316.20300005899998</c:v>
                </c:pt>
                <c:pt idx="2">
                  <c:v>-316.13599994499998</c:v>
                </c:pt>
                <c:pt idx="3">
                  <c:v>-316.03300028899997</c:v>
                </c:pt>
                <c:pt idx="4">
                  <c:v>-315.94800024800003</c:v>
                </c:pt>
                <c:pt idx="5">
                  <c:v>-315.89500000700002</c:v>
                </c:pt>
                <c:pt idx="6">
                  <c:v>-315.851999901</c:v>
                </c:pt>
                <c:pt idx="7">
                  <c:v>-315.82799989300003</c:v>
                </c:pt>
                <c:pt idx="8">
                  <c:v>-315.86600008900001</c:v>
                </c:pt>
                <c:pt idx="9">
                  <c:v>-315.97299979799999</c:v>
                </c:pt>
                <c:pt idx="10">
                  <c:v>-315.98700029999998</c:v>
                </c:pt>
                <c:pt idx="11">
                  <c:v>-315.88300015999999</c:v>
                </c:pt>
                <c:pt idx="12">
                  <c:v>-315.803999885</c:v>
                </c:pt>
                <c:pt idx="13">
                  <c:v>-315.72600009400003</c:v>
                </c:pt>
                <c:pt idx="14">
                  <c:v>-315.72200004000001</c:v>
                </c:pt>
                <c:pt idx="15">
                  <c:v>-315.717999986</c:v>
                </c:pt>
                <c:pt idx="16">
                  <c:v>-315.67300016799999</c:v>
                </c:pt>
                <c:pt idx="17">
                  <c:v>-315.62300012399999</c:v>
                </c:pt>
                <c:pt idx="18">
                  <c:v>-315.52500006499997</c:v>
                </c:pt>
                <c:pt idx="19">
                  <c:v>-315.479999932</c:v>
                </c:pt>
                <c:pt idx="20">
                  <c:v>-315.42999988899999</c:v>
                </c:pt>
                <c:pt idx="21">
                  <c:v>-315.37799981900002</c:v>
                </c:pt>
                <c:pt idx="22">
                  <c:v>-315.38100001599997</c:v>
                </c:pt>
                <c:pt idx="23">
                  <c:v>-315.45799995099998</c:v>
                </c:pt>
                <c:pt idx="24">
                  <c:v>-315.54999992900002</c:v>
                </c:pt>
                <c:pt idx="25">
                  <c:v>-315.490999923</c:v>
                </c:pt>
                <c:pt idx="26">
                  <c:v>-315.39200000699998</c:v>
                </c:pt>
                <c:pt idx="27">
                  <c:v>-315.31199987500003</c:v>
                </c:pt>
                <c:pt idx="28">
                  <c:v>-315.241999878</c:v>
                </c:pt>
                <c:pt idx="29">
                  <c:v>-315.27399999300002</c:v>
                </c:pt>
                <c:pt idx="30">
                  <c:v>-315.22899985999999</c:v>
                </c:pt>
                <c:pt idx="31">
                  <c:v>-315.16600011399998</c:v>
                </c:pt>
                <c:pt idx="32">
                  <c:v>-315.08100007199999</c:v>
                </c:pt>
                <c:pt idx="33">
                  <c:v>-314.99199997599999</c:v>
                </c:pt>
                <c:pt idx="34">
                  <c:v>-314.942999789</c:v>
                </c:pt>
                <c:pt idx="35">
                  <c:v>-314.899999998</c:v>
                </c:pt>
                <c:pt idx="36">
                  <c:v>-314.86699971100001</c:v>
                </c:pt>
                <c:pt idx="37">
                  <c:v>-314.88999986300001</c:v>
                </c:pt>
                <c:pt idx="38">
                  <c:v>-314.98899977899998</c:v>
                </c:pt>
                <c:pt idx="39">
                  <c:v>-315.02500026299998</c:v>
                </c:pt>
                <c:pt idx="40">
                  <c:v>-314.93000008600001</c:v>
                </c:pt>
                <c:pt idx="41">
                  <c:v>-314.85199998100001</c:v>
                </c:pt>
                <c:pt idx="42">
                  <c:v>-314.76899996600002</c:v>
                </c:pt>
                <c:pt idx="43">
                  <c:v>-314.74900001200001</c:v>
                </c:pt>
                <c:pt idx="44">
                  <c:v>-314.764999913</c:v>
                </c:pt>
                <c:pt idx="45">
                  <c:v>-314.72500000399998</c:v>
                </c:pt>
                <c:pt idx="46">
                  <c:v>-314.672000078</c:v>
                </c:pt>
                <c:pt idx="47">
                  <c:v>-314.567000081</c:v>
                </c:pt>
                <c:pt idx="48">
                  <c:v>-314.51500001099998</c:v>
                </c:pt>
                <c:pt idx="49">
                  <c:v>-314.467999851</c:v>
                </c:pt>
                <c:pt idx="50">
                  <c:v>-314.42200017599998</c:v>
                </c:pt>
                <c:pt idx="51">
                  <c:v>-314.42500005900001</c:v>
                </c:pt>
                <c:pt idx="52">
                  <c:v>-314.49799994</c:v>
                </c:pt>
                <c:pt idx="53">
                  <c:v>-314.60699999000002</c:v>
                </c:pt>
                <c:pt idx="54">
                  <c:v>-314.56699976700003</c:v>
                </c:pt>
                <c:pt idx="55">
                  <c:v>-314.46499996799997</c:v>
                </c:pt>
                <c:pt idx="56">
                  <c:v>-314.38800003400002</c:v>
                </c:pt>
                <c:pt idx="57">
                  <c:v>-314.318000036</c:v>
                </c:pt>
                <c:pt idx="58">
                  <c:v>-314.34899998100002</c:v>
                </c:pt>
                <c:pt idx="59">
                  <c:v>-314.31199995600002</c:v>
                </c:pt>
                <c:pt idx="60">
                  <c:v>-314.25499997600002</c:v>
                </c:pt>
                <c:pt idx="61">
                  <c:v>-314.188000176</c:v>
                </c:pt>
                <c:pt idx="62">
                  <c:v>-314.09999993600002</c:v>
                </c:pt>
                <c:pt idx="63">
                  <c:v>-314.05500011800001</c:v>
                </c:pt>
                <c:pt idx="64">
                  <c:v>-314.010999841</c:v>
                </c:pt>
                <c:pt idx="65">
                  <c:v>-313.96699987800002</c:v>
                </c:pt>
                <c:pt idx="66">
                  <c:v>-313.98199992299999</c:v>
                </c:pt>
                <c:pt idx="67">
                  <c:v>-314.07500007200002</c:v>
                </c:pt>
                <c:pt idx="68">
                  <c:v>-314.134999935</c:v>
                </c:pt>
                <c:pt idx="69">
                  <c:v>-314.05199992000001</c:v>
                </c:pt>
                <c:pt idx="70">
                  <c:v>-313.97000007600002</c:v>
                </c:pt>
                <c:pt idx="71">
                  <c:v>-313.88700006099998</c:v>
                </c:pt>
                <c:pt idx="72">
                  <c:v>-313.84900017899997</c:v>
                </c:pt>
                <c:pt idx="73">
                  <c:v>-313.87800009699998</c:v>
                </c:pt>
                <c:pt idx="74">
                  <c:v>-313.83799987399999</c:v>
                </c:pt>
                <c:pt idx="75">
                  <c:v>-313.78000003800003</c:v>
                </c:pt>
                <c:pt idx="76">
                  <c:v>-313.67500004099998</c:v>
                </c:pt>
                <c:pt idx="77">
                  <c:v>-313.61699989099998</c:v>
                </c:pt>
                <c:pt idx="78">
                  <c:v>-313.57200007199998</c:v>
                </c:pt>
                <c:pt idx="79">
                  <c:v>-313.53300001899999</c:v>
                </c:pt>
                <c:pt idx="80">
                  <c:v>-313.53199984899999</c:v>
                </c:pt>
                <c:pt idx="81">
                  <c:v>-313.59699993599997</c:v>
                </c:pt>
                <c:pt idx="82">
                  <c:v>-313.71400009400003</c:v>
                </c:pt>
                <c:pt idx="83">
                  <c:v>-313.69400013900002</c:v>
                </c:pt>
                <c:pt idx="84">
                  <c:v>-313.59300019699998</c:v>
                </c:pt>
                <c:pt idx="85">
                  <c:v>-313.52300019900002</c:v>
                </c:pt>
                <c:pt idx="86">
                  <c:v>-313.45700025600001</c:v>
                </c:pt>
                <c:pt idx="87">
                  <c:v>-313.48400014700002</c:v>
                </c:pt>
                <c:pt idx="88">
                  <c:v>-313.46000013899999</c:v>
                </c:pt>
                <c:pt idx="89">
                  <c:v>-313.41299997900001</c:v>
                </c:pt>
                <c:pt idx="90">
                  <c:v>-313.36200007899998</c:v>
                </c:pt>
                <c:pt idx="91">
                  <c:v>-313.27400015400002</c:v>
                </c:pt>
                <c:pt idx="92">
                  <c:v>-313.23200021899999</c:v>
                </c:pt>
                <c:pt idx="93">
                  <c:v>-313.188999798</c:v>
                </c:pt>
                <c:pt idx="94">
                  <c:v>-313.143999979</c:v>
                </c:pt>
                <c:pt idx="95">
                  <c:v>-313.16000019400002</c:v>
                </c:pt>
                <c:pt idx="96">
                  <c:v>-313.24899997599999</c:v>
                </c:pt>
                <c:pt idx="97">
                  <c:v>-313.32899979299998</c:v>
                </c:pt>
                <c:pt idx="98">
                  <c:v>-313.25999996600001</c:v>
                </c:pt>
                <c:pt idx="99">
                  <c:v>-313.174000068</c:v>
                </c:pt>
                <c:pt idx="100">
                  <c:v>-313.09299976599999</c:v>
                </c:pt>
                <c:pt idx="101">
                  <c:v>-313.03699995599999</c:v>
                </c:pt>
                <c:pt idx="102">
                  <c:v>-313.076999865</c:v>
                </c:pt>
                <c:pt idx="103">
                  <c:v>-313.04100001</c:v>
                </c:pt>
                <c:pt idx="104">
                  <c:v>-312.98600005700001</c:v>
                </c:pt>
                <c:pt idx="105">
                  <c:v>-312.88799999700001</c:v>
                </c:pt>
                <c:pt idx="106">
                  <c:v>-312.82099988300001</c:v>
                </c:pt>
                <c:pt idx="107">
                  <c:v>-312.779999804</c:v>
                </c:pt>
                <c:pt idx="108">
                  <c:v>-312.743999949</c:v>
                </c:pt>
                <c:pt idx="109">
                  <c:v>-312.73299995799999</c:v>
                </c:pt>
                <c:pt idx="110">
                  <c:v>-312.78500002800001</c:v>
                </c:pt>
                <c:pt idx="111">
                  <c:v>-312.90199987099999</c:v>
                </c:pt>
                <c:pt idx="112">
                  <c:v>-312.91299986199999</c:v>
                </c:pt>
                <c:pt idx="113">
                  <c:v>-312.81700014400002</c:v>
                </c:pt>
                <c:pt idx="114">
                  <c:v>-312.75300022699997</c:v>
                </c:pt>
                <c:pt idx="115">
                  <c:v>-312.686999969</c:v>
                </c:pt>
                <c:pt idx="116">
                  <c:v>-312.70600006699999</c:v>
                </c:pt>
                <c:pt idx="117">
                  <c:v>-312.70099984199999</c:v>
                </c:pt>
                <c:pt idx="118">
                  <c:v>-312.66000007700001</c:v>
                </c:pt>
                <c:pt idx="119">
                  <c:v>-312.61599980099999</c:v>
                </c:pt>
                <c:pt idx="120">
                  <c:v>-312.52800019</c:v>
                </c:pt>
                <c:pt idx="121">
                  <c:v>-312.49299987699999</c:v>
                </c:pt>
                <c:pt idx="122">
                  <c:v>-312.45400013900002</c:v>
                </c:pt>
                <c:pt idx="123">
                  <c:v>-312.41400023</c:v>
                </c:pt>
                <c:pt idx="124">
                  <c:v>-312.43000013099999</c:v>
                </c:pt>
                <c:pt idx="125">
                  <c:v>-312.519000226</c:v>
                </c:pt>
                <c:pt idx="126">
                  <c:v>-312.61600011500002</c:v>
                </c:pt>
                <c:pt idx="127">
                  <c:v>-312.55700010800001</c:v>
                </c:pt>
                <c:pt idx="128">
                  <c:v>-312.464999815</c:v>
                </c:pt>
                <c:pt idx="129">
                  <c:v>-312.39199993400001</c:v>
                </c:pt>
                <c:pt idx="130">
                  <c:v>-312.33300024200003</c:v>
                </c:pt>
                <c:pt idx="131">
                  <c:v>-312.37699988999998</c:v>
                </c:pt>
                <c:pt idx="132">
                  <c:v>-312.345000089</c:v>
                </c:pt>
                <c:pt idx="133">
                  <c:v>-312.29300001899998</c:v>
                </c:pt>
                <c:pt idx="134">
                  <c:v>-312.21100017399999</c:v>
                </c:pt>
                <c:pt idx="135">
                  <c:v>-312.135000096</c:v>
                </c:pt>
                <c:pt idx="136">
                  <c:v>-312.09300016100002</c:v>
                </c:pt>
                <c:pt idx="137">
                  <c:v>-312.056999991</c:v>
                </c:pt>
                <c:pt idx="138">
                  <c:v>-312.03700003699998</c:v>
                </c:pt>
                <c:pt idx="139">
                  <c:v>-312.076999946</c:v>
                </c:pt>
                <c:pt idx="140">
                  <c:v>-312.192000076</c:v>
                </c:pt>
                <c:pt idx="141">
                  <c:v>-312.22899978700002</c:v>
                </c:pt>
                <c:pt idx="142">
                  <c:v>-312.14299988900001</c:v>
                </c:pt>
                <c:pt idx="143">
                  <c:v>-312.078000116</c:v>
                </c:pt>
                <c:pt idx="144">
                  <c:v>-312.00800011899997</c:v>
                </c:pt>
                <c:pt idx="145">
                  <c:v>-312.00600009200002</c:v>
                </c:pt>
                <c:pt idx="146">
                  <c:v>-312.01900010899999</c:v>
                </c:pt>
                <c:pt idx="147">
                  <c:v>-311.984000111</c:v>
                </c:pt>
                <c:pt idx="148">
                  <c:v>-311.943000031</c:v>
                </c:pt>
                <c:pt idx="149">
                  <c:v>-311.85100005200002</c:v>
                </c:pt>
                <c:pt idx="150">
                  <c:v>-311.81599973900001</c:v>
                </c:pt>
                <c:pt idx="151">
                  <c:v>-311.78100005499999</c:v>
                </c:pt>
                <c:pt idx="152">
                  <c:v>-311.74499988600002</c:v>
                </c:pt>
                <c:pt idx="153">
                  <c:v>-311.75799990299998</c:v>
                </c:pt>
                <c:pt idx="154">
                  <c:v>-311.84099991800002</c:v>
                </c:pt>
                <c:pt idx="155">
                  <c:v>-311.94900011200002</c:v>
                </c:pt>
                <c:pt idx="156">
                  <c:v>-311.906000006</c:v>
                </c:pt>
                <c:pt idx="157">
                  <c:v>-311.81400002700002</c:v>
                </c:pt>
                <c:pt idx="158">
                  <c:v>-311.747000227</c:v>
                </c:pt>
                <c:pt idx="159">
                  <c:v>-311.68700004900001</c:v>
                </c:pt>
                <c:pt idx="160">
                  <c:v>-311.731999868</c:v>
                </c:pt>
                <c:pt idx="161">
                  <c:v>-311.70100023700002</c:v>
                </c:pt>
                <c:pt idx="162">
                  <c:v>-311.65200005100002</c:v>
                </c:pt>
                <c:pt idx="163">
                  <c:v>-311.582000053</c:v>
                </c:pt>
                <c:pt idx="164">
                  <c:v>-311.49799986699998</c:v>
                </c:pt>
                <c:pt idx="165">
                  <c:v>-311.459000129</c:v>
                </c:pt>
                <c:pt idx="166">
                  <c:v>-311.42200010400001</c:v>
                </c:pt>
                <c:pt idx="167">
                  <c:v>-311.39499989799998</c:v>
                </c:pt>
                <c:pt idx="168">
                  <c:v>-311.42299996000003</c:v>
                </c:pt>
                <c:pt idx="169">
                  <c:v>-311.52900012700002</c:v>
                </c:pt>
                <c:pt idx="170">
                  <c:v>-311.58899998999999</c:v>
                </c:pt>
                <c:pt idx="171">
                  <c:v>-311.51000002900003</c:v>
                </c:pt>
                <c:pt idx="172">
                  <c:v>-311.43500012099997</c:v>
                </c:pt>
                <c:pt idx="173">
                  <c:v>-311.35800018700002</c:v>
                </c:pt>
                <c:pt idx="174">
                  <c:v>-311.333000008</c:v>
                </c:pt>
                <c:pt idx="175">
                  <c:v>-311.36500012400001</c:v>
                </c:pt>
                <c:pt idx="176">
                  <c:v>-311.333000008</c:v>
                </c:pt>
                <c:pt idx="177">
                  <c:v>-311.287000019</c:v>
                </c:pt>
                <c:pt idx="178">
                  <c:v>-311.19199984199997</c:v>
                </c:pt>
                <c:pt idx="179">
                  <c:v>-311.14800019400002</c:v>
                </c:pt>
                <c:pt idx="180">
                  <c:v>-311.10999999799998</c:v>
                </c:pt>
                <c:pt idx="181">
                  <c:v>-311.07299997199999</c:v>
                </c:pt>
                <c:pt idx="182">
                  <c:v>-311.07599985600001</c:v>
                </c:pt>
                <c:pt idx="183">
                  <c:v>-311.151999934</c:v>
                </c:pt>
                <c:pt idx="184">
                  <c:v>-311.27100011800002</c:v>
                </c:pt>
                <c:pt idx="185">
                  <c:v>-311.249000137</c:v>
                </c:pt>
                <c:pt idx="186">
                  <c:v>-311.15599998699997</c:v>
                </c:pt>
                <c:pt idx="187">
                  <c:v>-311.09299992699999</c:v>
                </c:pt>
                <c:pt idx="188">
                  <c:v>-311.03399991999999</c:v>
                </c:pt>
                <c:pt idx="189">
                  <c:v>-311.07099994599997</c:v>
                </c:pt>
                <c:pt idx="190">
                  <c:v>-311.04200002699997</c:v>
                </c:pt>
                <c:pt idx="191">
                  <c:v>-310.993000155</c:v>
                </c:pt>
                <c:pt idx="192">
                  <c:v>-310.938999744</c:v>
                </c:pt>
                <c:pt idx="193">
                  <c:v>-310.85699989900002</c:v>
                </c:pt>
                <c:pt idx="194">
                  <c:v>-310.82000018799999</c:v>
                </c:pt>
                <c:pt idx="195">
                  <c:v>-310.78400001900002</c:v>
                </c:pt>
                <c:pt idx="196">
                  <c:v>-310.74800016400002</c:v>
                </c:pt>
                <c:pt idx="197">
                  <c:v>-310.771000001</c:v>
                </c:pt>
                <c:pt idx="198">
                  <c:v>-310.86799989000002</c:v>
                </c:pt>
                <c:pt idx="199">
                  <c:v>-310.94199994100001</c:v>
                </c:pt>
                <c:pt idx="200">
                  <c:v>-310.868000204</c:v>
                </c:pt>
                <c:pt idx="201">
                  <c:v>-310.78600004499998</c:v>
                </c:pt>
                <c:pt idx="202">
                  <c:v>-310.70999996699999</c:v>
                </c:pt>
                <c:pt idx="203">
                  <c:v>-310.66799971699999</c:v>
                </c:pt>
                <c:pt idx="204">
                  <c:v>-310.70999996699999</c:v>
                </c:pt>
                <c:pt idx="205">
                  <c:v>-310.67999987899998</c:v>
                </c:pt>
                <c:pt idx="206">
                  <c:v>-310.63000015</c:v>
                </c:pt>
                <c:pt idx="207">
                  <c:v>-310.53400011700001</c:v>
                </c:pt>
                <c:pt idx="208">
                  <c:v>-310.47299976900001</c:v>
                </c:pt>
                <c:pt idx="209">
                  <c:v>-310.43200000399997</c:v>
                </c:pt>
                <c:pt idx="210">
                  <c:v>-310.397000005</c:v>
                </c:pt>
                <c:pt idx="211">
                  <c:v>-310.395999835</c:v>
                </c:pt>
                <c:pt idx="212">
                  <c:v>-310.46000006600002</c:v>
                </c:pt>
                <c:pt idx="213">
                  <c:v>-310.58400016000002</c:v>
                </c:pt>
                <c:pt idx="214">
                  <c:v>-310.58700004399998</c:v>
                </c:pt>
                <c:pt idx="215">
                  <c:v>-310.49599992100002</c:v>
                </c:pt>
                <c:pt idx="216">
                  <c:v>-310.43299986</c:v>
                </c:pt>
                <c:pt idx="217">
                  <c:v>-310.368999944</c:v>
                </c:pt>
                <c:pt idx="218">
                  <c:v>-310.39499997899998</c:v>
                </c:pt>
                <c:pt idx="219">
                  <c:v>-310.38199996100002</c:v>
                </c:pt>
                <c:pt idx="220">
                  <c:v>-310.34000002499999</c:v>
                </c:pt>
                <c:pt idx="221">
                  <c:v>-310.30099997299999</c:v>
                </c:pt>
                <c:pt idx="222">
                  <c:v>-310.21900012899999</c:v>
                </c:pt>
                <c:pt idx="223">
                  <c:v>-310.18900004</c:v>
                </c:pt>
                <c:pt idx="224">
                  <c:v>-310.15299986999997</c:v>
                </c:pt>
                <c:pt idx="225">
                  <c:v>-310.11500030299999</c:v>
                </c:pt>
                <c:pt idx="226">
                  <c:v>-310.13100020399997</c:v>
                </c:pt>
                <c:pt idx="227">
                  <c:v>-310.22299986799999</c:v>
                </c:pt>
                <c:pt idx="228">
                  <c:v>-310.31300013399999</c:v>
                </c:pt>
                <c:pt idx="229">
                  <c:v>-310.25200009999998</c:v>
                </c:pt>
                <c:pt idx="230">
                  <c:v>-310.16900008499999</c:v>
                </c:pt>
                <c:pt idx="231">
                  <c:v>-310.09599988999997</c:v>
                </c:pt>
                <c:pt idx="232">
                  <c:v>-310.044999991</c:v>
                </c:pt>
                <c:pt idx="233">
                  <c:v>-310.09399986400001</c:v>
                </c:pt>
                <c:pt idx="234">
                  <c:v>-310.06400008899999</c:v>
                </c:pt>
                <c:pt idx="235">
                  <c:v>-310.01099984899997</c:v>
                </c:pt>
                <c:pt idx="236">
                  <c:v>-309.922000067</c:v>
                </c:pt>
                <c:pt idx="237">
                  <c:v>-309.85199975500001</c:v>
                </c:pt>
                <c:pt idx="238">
                  <c:v>-309.81500004399999</c:v>
                </c:pt>
                <c:pt idx="239">
                  <c:v>-309.78299992900003</c:v>
                </c:pt>
                <c:pt idx="240">
                  <c:v>-309.77500013500003</c:v>
                </c:pt>
                <c:pt idx="241">
                  <c:v>-309.828000062</c:v>
                </c:pt>
                <c:pt idx="242">
                  <c:v>-309.95000012899999</c:v>
                </c:pt>
                <c:pt idx="243">
                  <c:v>-309.97899973300002</c:v>
                </c:pt>
                <c:pt idx="244">
                  <c:v>-309.88900009499997</c:v>
                </c:pt>
                <c:pt idx="245">
                  <c:v>-309.82600003499999</c:v>
                </c:pt>
                <c:pt idx="246">
                  <c:v>-309.76099994700002</c:v>
                </c:pt>
                <c:pt idx="247">
                  <c:v>-309.77399996499997</c:v>
                </c:pt>
                <c:pt idx="248">
                  <c:v>-309.78399978499999</c:v>
                </c:pt>
                <c:pt idx="249">
                  <c:v>-309.75299983999997</c:v>
                </c:pt>
                <c:pt idx="250">
                  <c:v>-309.71799984099999</c:v>
                </c:pt>
                <c:pt idx="251">
                  <c:v>-309.635999997</c:v>
                </c:pt>
                <c:pt idx="252">
                  <c:v>-309.60699976400002</c:v>
                </c:pt>
                <c:pt idx="253">
                  <c:v>-309.57099990900002</c:v>
                </c:pt>
                <c:pt idx="254">
                  <c:v>-309.53399988400002</c:v>
                </c:pt>
                <c:pt idx="255">
                  <c:v>-309.55200012500001</c:v>
                </c:pt>
                <c:pt idx="256">
                  <c:v>-309.64499996000001</c:v>
                </c:pt>
                <c:pt idx="257">
                  <c:v>-309.751000127</c:v>
                </c:pt>
                <c:pt idx="258">
                  <c:v>-309.70700016500001</c:v>
                </c:pt>
                <c:pt idx="259">
                  <c:v>-309.62400014999997</c:v>
                </c:pt>
                <c:pt idx="260">
                  <c:v>-309.56000023299998</c:v>
                </c:pt>
                <c:pt idx="261">
                  <c:v>-309.50399979500003</c:v>
                </c:pt>
                <c:pt idx="262">
                  <c:v>-309.55200012500001</c:v>
                </c:pt>
                <c:pt idx="263">
                  <c:v>-309.522000037</c:v>
                </c:pt>
                <c:pt idx="264">
                  <c:v>-309.47499987700002</c:v>
                </c:pt>
                <c:pt idx="265">
                  <c:v>-309.40299985199999</c:v>
                </c:pt>
                <c:pt idx="266">
                  <c:v>-309.33000028599997</c:v>
                </c:pt>
                <c:pt idx="267">
                  <c:v>-309.29799985599999</c:v>
                </c:pt>
                <c:pt idx="268">
                  <c:v>-309.269999794</c:v>
                </c:pt>
                <c:pt idx="269">
                  <c:v>-309.25300003699999</c:v>
                </c:pt>
                <c:pt idx="270">
                  <c:v>-309.29199977500002</c:v>
                </c:pt>
                <c:pt idx="271">
                  <c:v>-309.40500019400002</c:v>
                </c:pt>
                <c:pt idx="272">
                  <c:v>-309.45800012000001</c:v>
                </c:pt>
                <c:pt idx="273">
                  <c:v>-309.37899984400002</c:v>
                </c:pt>
                <c:pt idx="274">
                  <c:v>-309.31400007100001</c:v>
                </c:pt>
                <c:pt idx="275">
                  <c:v>-309.24899998400002</c:v>
                </c:pt>
                <c:pt idx="276">
                  <c:v>-309.24400007399998</c:v>
                </c:pt>
                <c:pt idx="277">
                  <c:v>-309.276000189</c:v>
                </c:pt>
                <c:pt idx="278">
                  <c:v>-309.25100000999998</c:v>
                </c:pt>
                <c:pt idx="279">
                  <c:v>-309.21399998499999</c:v>
                </c:pt>
                <c:pt idx="280">
                  <c:v>-309.12400003300002</c:v>
                </c:pt>
                <c:pt idx="281">
                  <c:v>-309.08799986399998</c:v>
                </c:pt>
                <c:pt idx="282">
                  <c:v>-309.05600006200001</c:v>
                </c:pt>
                <c:pt idx="283">
                  <c:v>-309.027000144</c:v>
                </c:pt>
                <c:pt idx="284">
                  <c:v>-309.04500007199999</c:v>
                </c:pt>
                <c:pt idx="285">
                  <c:v>-309.13400016700001</c:v>
                </c:pt>
                <c:pt idx="286">
                  <c:v>-309.25799994699997</c:v>
                </c:pt>
                <c:pt idx="287">
                  <c:v>-309.232999769</c:v>
                </c:pt>
                <c:pt idx="288">
                  <c:v>-309.14699987</c:v>
                </c:pt>
                <c:pt idx="289">
                  <c:v>-309.08599983699997</c:v>
                </c:pt>
                <c:pt idx="290">
                  <c:v>-309.03100019800002</c:v>
                </c:pt>
                <c:pt idx="291">
                  <c:v>-309.07900021400002</c:v>
                </c:pt>
                <c:pt idx="292">
                  <c:v>-309.057000233</c:v>
                </c:pt>
                <c:pt idx="293">
                  <c:v>-309.014999983</c:v>
                </c:pt>
                <c:pt idx="294">
                  <c:v>-308.96400008400002</c:v>
                </c:pt>
                <c:pt idx="295">
                  <c:v>-308.890999889</c:v>
                </c:pt>
                <c:pt idx="296">
                  <c:v>-308.86300014099999</c:v>
                </c:pt>
                <c:pt idx="297">
                  <c:v>-308.83200019600002</c:v>
                </c:pt>
                <c:pt idx="298">
                  <c:v>-308.80399982</c:v>
                </c:pt>
                <c:pt idx="299">
                  <c:v>-308.835000079</c:v>
                </c:pt>
                <c:pt idx="300">
                  <c:v>-308.94399981499998</c:v>
                </c:pt>
                <c:pt idx="301">
                  <c:v>-309.01700001</c:v>
                </c:pt>
                <c:pt idx="302">
                  <c:v>-308.95100006600001</c:v>
                </c:pt>
                <c:pt idx="303">
                  <c:v>-308.88500012200001</c:v>
                </c:pt>
                <c:pt idx="304">
                  <c:v>-308.81799969399998</c:v>
                </c:pt>
                <c:pt idx="305">
                  <c:v>-308.792999829</c:v>
                </c:pt>
                <c:pt idx="306">
                  <c:v>-308.83900013300001</c:v>
                </c:pt>
                <c:pt idx="307">
                  <c:v>-308.812999784</c:v>
                </c:pt>
                <c:pt idx="308">
                  <c:v>-308.77099984799997</c:v>
                </c:pt>
                <c:pt idx="309">
                  <c:v>-308.680999896</c:v>
                </c:pt>
                <c:pt idx="310">
                  <c:v>-308.63800010400001</c:v>
                </c:pt>
                <c:pt idx="311">
                  <c:v>-308.60800001500002</c:v>
                </c:pt>
                <c:pt idx="312">
                  <c:v>-308.584999864</c:v>
                </c:pt>
                <c:pt idx="313">
                  <c:v>-308.598000195</c:v>
                </c:pt>
                <c:pt idx="314">
                  <c:v>-308.67800001299997</c:v>
                </c:pt>
                <c:pt idx="315">
                  <c:v>-308.80999989999998</c:v>
                </c:pt>
                <c:pt idx="316">
                  <c:v>-308.80499999</c:v>
                </c:pt>
                <c:pt idx="317">
                  <c:v>-308.71799992199999</c:v>
                </c:pt>
                <c:pt idx="318">
                  <c:v>-308.66399982500002</c:v>
                </c:pt>
                <c:pt idx="319">
                  <c:v>-308.611999755</c:v>
                </c:pt>
                <c:pt idx="320">
                  <c:v>-308.654000005</c:v>
                </c:pt>
                <c:pt idx="321">
                  <c:v>-308.64599989700002</c:v>
                </c:pt>
                <c:pt idx="322">
                  <c:v>-308.61300024000002</c:v>
                </c:pt>
                <c:pt idx="323">
                  <c:v>-308.57700007</c:v>
                </c:pt>
                <c:pt idx="324">
                  <c:v>-308.50200016299999</c:v>
                </c:pt>
                <c:pt idx="325">
                  <c:v>-308.47699998399997</c:v>
                </c:pt>
                <c:pt idx="326">
                  <c:v>-308.44700021</c:v>
                </c:pt>
                <c:pt idx="327">
                  <c:v>-308.417000121</c:v>
                </c:pt>
                <c:pt idx="328">
                  <c:v>-308.44600003900001</c:v>
                </c:pt>
                <c:pt idx="329">
                  <c:v>-308.55100003500002</c:v>
                </c:pt>
                <c:pt idx="330">
                  <c:v>-308.645000041</c:v>
                </c:pt>
                <c:pt idx="331">
                  <c:v>-308.59099994399998</c:v>
                </c:pt>
                <c:pt idx="332">
                  <c:v>-308.51900023399998</c:v>
                </c:pt>
                <c:pt idx="333">
                  <c:v>-308.45200011999998</c:v>
                </c:pt>
                <c:pt idx="334">
                  <c:v>-308.41100003999998</c:v>
                </c:pt>
                <c:pt idx="335">
                  <c:v>-308.465000137</c:v>
                </c:pt>
                <c:pt idx="336">
                  <c:v>-308.444000012</c:v>
                </c:pt>
                <c:pt idx="337">
                  <c:v>-308.40100022000001</c:v>
                </c:pt>
                <c:pt idx="338">
                  <c:v>-308.31900006199999</c:v>
                </c:pt>
                <c:pt idx="339">
                  <c:v>-308.26600013500001</c:v>
                </c:pt>
                <c:pt idx="340">
                  <c:v>-308.23900024400001</c:v>
                </c:pt>
                <c:pt idx="341">
                  <c:v>-308.21799980499998</c:v>
                </c:pt>
                <c:pt idx="342">
                  <c:v>-308.22100000199998</c:v>
                </c:pt>
                <c:pt idx="343">
                  <c:v>-308.28599977499999</c:v>
                </c:pt>
                <c:pt idx="344">
                  <c:v>-308.41799997700002</c:v>
                </c:pt>
                <c:pt idx="345">
                  <c:v>-308.441999985</c:v>
                </c:pt>
                <c:pt idx="346">
                  <c:v>-308.36099999700002</c:v>
                </c:pt>
                <c:pt idx="347">
                  <c:v>-308.30999978400001</c:v>
                </c:pt>
                <c:pt idx="348">
                  <c:v>-308.25899988399999</c:v>
                </c:pt>
                <c:pt idx="349">
                  <c:v>-308.291</c:v>
                </c:pt>
                <c:pt idx="350">
                  <c:v>-308.30100013399999</c:v>
                </c:pt>
                <c:pt idx="351">
                  <c:v>-308.273000072</c:v>
                </c:pt>
                <c:pt idx="352">
                  <c:v>-308.242999983</c:v>
                </c:pt>
                <c:pt idx="353">
                  <c:v>-308.16900024699999</c:v>
                </c:pt>
                <c:pt idx="354">
                  <c:v>-308.14800012199998</c:v>
                </c:pt>
                <c:pt idx="355">
                  <c:v>-308.12199977199998</c:v>
                </c:pt>
                <c:pt idx="356">
                  <c:v>-308.09600005200002</c:v>
                </c:pt>
                <c:pt idx="357">
                  <c:v>-308.12699999699998</c:v>
                </c:pt>
                <c:pt idx="358">
                  <c:v>-308.22999996599998</c:v>
                </c:pt>
                <c:pt idx="359">
                  <c:v>-308.33999987200002</c:v>
                </c:pt>
                <c:pt idx="360">
                  <c:v>-308.29500005300002</c:v>
                </c:pt>
                <c:pt idx="361">
                  <c:v>-308.21699994800002</c:v>
                </c:pt>
                <c:pt idx="362">
                  <c:v>-308.15699977100002</c:v>
                </c:pt>
                <c:pt idx="363">
                  <c:v>-308.111000096</c:v>
                </c:pt>
                <c:pt idx="364">
                  <c:v>-308.17099995900003</c:v>
                </c:pt>
                <c:pt idx="365">
                  <c:v>-308.15100000500001</c:v>
                </c:pt>
                <c:pt idx="366">
                  <c:v>-308.11299980899997</c:v>
                </c:pt>
                <c:pt idx="367">
                  <c:v>-308.043999982</c:v>
                </c:pt>
                <c:pt idx="368">
                  <c:v>-307.98200009200002</c:v>
                </c:pt>
                <c:pt idx="369">
                  <c:v>-307.954999886</c:v>
                </c:pt>
                <c:pt idx="370">
                  <c:v>-307.931000192</c:v>
                </c:pt>
                <c:pt idx="371">
                  <c:v>-307.92399994099998</c:v>
                </c:pt>
                <c:pt idx="372">
                  <c:v>-307.97899989400003</c:v>
                </c:pt>
                <c:pt idx="373">
                  <c:v>-308.10599987199998</c:v>
                </c:pt>
                <c:pt idx="374">
                  <c:v>-308.15700008499999</c:v>
                </c:pt>
                <c:pt idx="375">
                  <c:v>-308.08500006100002</c:v>
                </c:pt>
                <c:pt idx="376">
                  <c:v>-308.03399984700002</c:v>
                </c:pt>
                <c:pt idx="377">
                  <c:v>-307.978000038</c:v>
                </c:pt>
                <c:pt idx="378">
                  <c:v>-307.98900002800002</c:v>
                </c:pt>
                <c:pt idx="379">
                  <c:v>-308.015000063</c:v>
                </c:pt>
                <c:pt idx="380">
                  <c:v>-307.99500010899999</c:v>
                </c:pt>
                <c:pt idx="381">
                  <c:v>-307.96699973300002</c:v>
                </c:pt>
                <c:pt idx="382">
                  <c:v>-307.89099996900001</c:v>
                </c:pt>
                <c:pt idx="383">
                  <c:v>-307.867999817</c:v>
                </c:pt>
                <c:pt idx="384">
                  <c:v>-307.84599983599998</c:v>
                </c:pt>
                <c:pt idx="385">
                  <c:v>-307.82400016899999</c:v>
                </c:pt>
                <c:pt idx="386">
                  <c:v>-307.85000020400003</c:v>
                </c:pt>
                <c:pt idx="387">
                  <c:v>-307.94699977900001</c:v>
                </c:pt>
                <c:pt idx="388">
                  <c:v>-308.07000001699998</c:v>
                </c:pt>
                <c:pt idx="389">
                  <c:v>-308.03999992799999</c:v>
                </c:pt>
                <c:pt idx="390">
                  <c:v>-307.961000281</c:v>
                </c:pt>
                <c:pt idx="391">
                  <c:v>-307.90700018400003</c:v>
                </c:pt>
                <c:pt idx="392">
                  <c:v>-307.862000051</c:v>
                </c:pt>
                <c:pt idx="393">
                  <c:v>-307.921000058</c:v>
                </c:pt>
                <c:pt idx="394">
                  <c:v>-307.90399998700002</c:v>
                </c:pt>
                <c:pt idx="395">
                  <c:v>-307.86800013200002</c:v>
                </c:pt>
                <c:pt idx="396">
                  <c:v>-307.81200000799998</c:v>
                </c:pt>
                <c:pt idx="397">
                  <c:v>-307.74200001000003</c:v>
                </c:pt>
                <c:pt idx="398">
                  <c:v>-307.716999832</c:v>
                </c:pt>
                <c:pt idx="399">
                  <c:v>-307.69500016500001</c:v>
                </c:pt>
                <c:pt idx="400">
                  <c:v>-307.677999779</c:v>
                </c:pt>
                <c:pt idx="401">
                  <c:v>-307.72200005600001</c:v>
                </c:pt>
                <c:pt idx="402">
                  <c:v>-307.842999953</c:v>
                </c:pt>
                <c:pt idx="403">
                  <c:v>-307.915999833</c:v>
                </c:pt>
                <c:pt idx="404">
                  <c:v>-307.85100005999999</c:v>
                </c:pt>
                <c:pt idx="405">
                  <c:v>-307.79000002700002</c:v>
                </c:pt>
                <c:pt idx="406">
                  <c:v>-307.72600010999997</c:v>
                </c:pt>
                <c:pt idx="407">
                  <c:v>-307.71500011900002</c:v>
                </c:pt>
                <c:pt idx="408">
                  <c:v>-307.76100010800002</c:v>
                </c:pt>
                <c:pt idx="409">
                  <c:v>-307.74400003699998</c:v>
                </c:pt>
                <c:pt idx="410">
                  <c:v>-307.71000020899999</c:v>
                </c:pt>
                <c:pt idx="411">
                  <c:v>-307.62899990699998</c:v>
                </c:pt>
                <c:pt idx="412">
                  <c:v>-307.59900013200001</c:v>
                </c:pt>
                <c:pt idx="413">
                  <c:v>-307.57499981000001</c:v>
                </c:pt>
                <c:pt idx="414">
                  <c:v>-307.55199997199998</c:v>
                </c:pt>
                <c:pt idx="415">
                  <c:v>-307.56899972899998</c:v>
                </c:pt>
                <c:pt idx="416">
                  <c:v>-307.659999852</c:v>
                </c:pt>
                <c:pt idx="417">
                  <c:v>-307.79299990999999</c:v>
                </c:pt>
                <c:pt idx="418">
                  <c:v>-307.78300008999997</c:v>
                </c:pt>
                <c:pt idx="419">
                  <c:v>-307.70499998499997</c:v>
                </c:pt>
                <c:pt idx="420">
                  <c:v>-307.65600011200002</c:v>
                </c:pt>
                <c:pt idx="421">
                  <c:v>-307.60899995199998</c:v>
                </c:pt>
                <c:pt idx="422">
                  <c:v>-307.661000022</c:v>
                </c:pt>
                <c:pt idx="423">
                  <c:v>-307.64700014800002</c:v>
                </c:pt>
                <c:pt idx="424">
                  <c:v>-307.61200014999997</c:v>
                </c:pt>
                <c:pt idx="425">
                  <c:v>-307.57199992699998</c:v>
                </c:pt>
                <c:pt idx="426">
                  <c:v>-307.50300010000001</c:v>
                </c:pt>
                <c:pt idx="427">
                  <c:v>-307.479999948</c:v>
                </c:pt>
                <c:pt idx="428">
                  <c:v>-307.45799996699998</c:v>
                </c:pt>
                <c:pt idx="429">
                  <c:v>-307.43600029999999</c:v>
                </c:pt>
                <c:pt idx="430">
                  <c:v>-307.47300001100001</c:v>
                </c:pt>
                <c:pt idx="431">
                  <c:v>-307.58399977300002</c:v>
                </c:pt>
                <c:pt idx="432">
                  <c:v>-307.67100015699998</c:v>
                </c:pt>
                <c:pt idx="433">
                  <c:v>-307.61099997899998</c:v>
                </c:pt>
                <c:pt idx="434">
                  <c:v>-307.54400017900002</c:v>
                </c:pt>
                <c:pt idx="435">
                  <c:v>-307.48099980400002</c:v>
                </c:pt>
                <c:pt idx="436">
                  <c:v>-307.45199988600001</c:v>
                </c:pt>
                <c:pt idx="437">
                  <c:v>-307.50999972199998</c:v>
                </c:pt>
                <c:pt idx="438">
                  <c:v>-307.49299996500002</c:v>
                </c:pt>
                <c:pt idx="439">
                  <c:v>-307.45699979599999</c:v>
                </c:pt>
                <c:pt idx="440">
                  <c:v>-307.374999952</c:v>
                </c:pt>
                <c:pt idx="441">
                  <c:v>-307.32700025000003</c:v>
                </c:pt>
                <c:pt idx="442">
                  <c:v>-307.300000044</c:v>
                </c:pt>
                <c:pt idx="443">
                  <c:v>-307.278999919</c:v>
                </c:pt>
                <c:pt idx="444">
                  <c:v>-307.29199993700001</c:v>
                </c:pt>
                <c:pt idx="445">
                  <c:v>-307.37099989799998</c:v>
                </c:pt>
                <c:pt idx="446">
                  <c:v>-307.50899986600001</c:v>
                </c:pt>
                <c:pt idx="447">
                  <c:v>-307.52600025200002</c:v>
                </c:pt>
                <c:pt idx="448">
                  <c:v>-307.44800014700002</c:v>
                </c:pt>
                <c:pt idx="449">
                  <c:v>-307.39899996000003</c:v>
                </c:pt>
                <c:pt idx="450">
                  <c:v>-307.34899991700001</c:v>
                </c:pt>
                <c:pt idx="451">
                  <c:v>-307.38900014000001</c:v>
                </c:pt>
                <c:pt idx="452">
                  <c:v>-307.38999999599997</c:v>
                </c:pt>
                <c:pt idx="453">
                  <c:v>-307.36399996099999</c:v>
                </c:pt>
                <c:pt idx="454">
                  <c:v>-307.33500004299998</c:v>
                </c:pt>
                <c:pt idx="455">
                  <c:v>-307.26899978500001</c:v>
                </c:pt>
                <c:pt idx="456">
                  <c:v>-307.25299988400002</c:v>
                </c:pt>
                <c:pt idx="457">
                  <c:v>-307.23200007299999</c:v>
                </c:pt>
                <c:pt idx="458">
                  <c:v>-307.20600003800001</c:v>
                </c:pt>
                <c:pt idx="459">
                  <c:v>-307.23699998299998</c:v>
                </c:pt>
                <c:pt idx="460">
                  <c:v>-307.34299983599999</c:v>
                </c:pt>
                <c:pt idx="461">
                  <c:v>-307.44699997599997</c:v>
                </c:pt>
                <c:pt idx="462">
                  <c:v>-307.40000013000002</c:v>
                </c:pt>
                <c:pt idx="463">
                  <c:v>-307.32899996200001</c:v>
                </c:pt>
                <c:pt idx="464">
                  <c:v>-307.273000153</c:v>
                </c:pt>
                <c:pt idx="465">
                  <c:v>-307.23499995700001</c:v>
                </c:pt>
                <c:pt idx="466">
                  <c:v>-307.29900018799998</c:v>
                </c:pt>
                <c:pt idx="467">
                  <c:v>-307.282000117</c:v>
                </c:pt>
                <c:pt idx="468">
                  <c:v>-307.24399992000002</c:v>
                </c:pt>
                <c:pt idx="469">
                  <c:v>-307.16900001300002</c:v>
                </c:pt>
                <c:pt idx="470">
                  <c:v>-307.11299988899998</c:v>
                </c:pt>
                <c:pt idx="471">
                  <c:v>-307.09000005199999</c:v>
                </c:pt>
                <c:pt idx="472">
                  <c:v>-307.07299998000002</c:v>
                </c:pt>
                <c:pt idx="473">
                  <c:v>-307.07999991700001</c:v>
                </c:pt>
                <c:pt idx="474">
                  <c:v>-307.14599986100001</c:v>
                </c:pt>
                <c:pt idx="475">
                  <c:v>-307.282000117</c:v>
                </c:pt>
                <c:pt idx="476">
                  <c:v>-307.324999908</c:v>
                </c:pt>
                <c:pt idx="477">
                  <c:v>-307.25000000099999</c:v>
                </c:pt>
                <c:pt idx="478">
                  <c:v>-307.20100012799998</c:v>
                </c:pt>
                <c:pt idx="479">
                  <c:v>-307.150000229</c:v>
                </c:pt>
                <c:pt idx="480">
                  <c:v>-307.17799997700001</c:v>
                </c:pt>
                <c:pt idx="481">
                  <c:v>-307.20199998499999</c:v>
                </c:pt>
                <c:pt idx="482">
                  <c:v>-307.18599977000002</c:v>
                </c:pt>
                <c:pt idx="483">
                  <c:v>-307.16599981500002</c:v>
                </c:pt>
                <c:pt idx="484">
                  <c:v>-307.09800015899998</c:v>
                </c:pt>
                <c:pt idx="485">
                  <c:v>-307.08199994400002</c:v>
                </c:pt>
                <c:pt idx="486">
                  <c:v>-307.059999963</c:v>
                </c:pt>
                <c:pt idx="487">
                  <c:v>-307.038999838</c:v>
                </c:pt>
                <c:pt idx="488">
                  <c:v>-307.07199981000002</c:v>
                </c:pt>
                <c:pt idx="489">
                  <c:v>-307.17799997700001</c:v>
                </c:pt>
                <c:pt idx="490">
                  <c:v>-307.300000044</c:v>
                </c:pt>
                <c:pt idx="491">
                  <c:v>-307.27100012599999</c:v>
                </c:pt>
                <c:pt idx="492">
                  <c:v>-307.20100012799998</c:v>
                </c:pt>
                <c:pt idx="493">
                  <c:v>-307.15199994199997</c:v>
                </c:pt>
                <c:pt idx="494">
                  <c:v>-307.11100017699999</c:v>
                </c:pt>
                <c:pt idx="495">
                  <c:v>-307.173999923</c:v>
                </c:pt>
                <c:pt idx="496">
                  <c:v>-307.15899987799997</c:v>
                </c:pt>
                <c:pt idx="497">
                  <c:v>-307.12600022100003</c:v>
                </c:pt>
                <c:pt idx="498">
                  <c:v>-307.06899992699999</c:v>
                </c:pt>
                <c:pt idx="499">
                  <c:v>-307.00999991999998</c:v>
                </c:pt>
                <c:pt idx="500">
                  <c:v>-306.99299984800001</c:v>
                </c:pt>
                <c:pt idx="501">
                  <c:v>-306.98000014500002</c:v>
                </c:pt>
                <c:pt idx="502">
                  <c:v>-306.97800011800001</c:v>
                </c:pt>
                <c:pt idx="503">
                  <c:v>-307.03199990100001</c:v>
                </c:pt>
                <c:pt idx="504">
                  <c:v>-307.16000004900002</c:v>
                </c:pt>
                <c:pt idx="505">
                  <c:v>-307.22800002000002</c:v>
                </c:pt>
                <c:pt idx="506">
                  <c:v>-307.16400010299998</c:v>
                </c:pt>
                <c:pt idx="507">
                  <c:v>-307.11600008699997</c:v>
                </c:pt>
                <c:pt idx="508">
                  <c:v>-307.06400001700001</c:v>
                </c:pt>
                <c:pt idx="509">
                  <c:v>-307.07400015100001</c:v>
                </c:pt>
                <c:pt idx="510">
                  <c:v>-307.12099999700001</c:v>
                </c:pt>
                <c:pt idx="511">
                  <c:v>-307.11200003300002</c:v>
                </c:pt>
                <c:pt idx="512">
                  <c:v>-307.08899988100001</c:v>
                </c:pt>
                <c:pt idx="513">
                  <c:v>-307.01399997300001</c:v>
                </c:pt>
                <c:pt idx="514">
                  <c:v>-306.99299984800001</c:v>
                </c:pt>
                <c:pt idx="515">
                  <c:v>-306.97600009199999</c:v>
                </c:pt>
                <c:pt idx="516">
                  <c:v>-306.96199990299999</c:v>
                </c:pt>
                <c:pt idx="517">
                  <c:v>-306.99500018999998</c:v>
                </c:pt>
                <c:pt idx="518">
                  <c:v>-307.09999987200001</c:v>
                </c:pt>
                <c:pt idx="519">
                  <c:v>-307.23900000999998</c:v>
                </c:pt>
                <c:pt idx="520">
                  <c:v>-307.22999973200001</c:v>
                </c:pt>
                <c:pt idx="521">
                  <c:v>-307.15800002200001</c:v>
                </c:pt>
                <c:pt idx="522">
                  <c:v>-307.11300020300001</c:v>
                </c:pt>
                <c:pt idx="523">
                  <c:v>-307.07299998000002</c:v>
                </c:pt>
                <c:pt idx="524">
                  <c:v>-307.13499987</c:v>
                </c:pt>
                <c:pt idx="525">
                  <c:v>-307.129000104</c:v>
                </c:pt>
                <c:pt idx="526">
                  <c:v>-307.10199989799997</c:v>
                </c:pt>
                <c:pt idx="527">
                  <c:v>-307.06700021400002</c:v>
                </c:pt>
                <c:pt idx="528">
                  <c:v>-307.00799989299998</c:v>
                </c:pt>
                <c:pt idx="529">
                  <c:v>-306.99500018999998</c:v>
                </c:pt>
                <c:pt idx="530">
                  <c:v>-306.98100000199997</c:v>
                </c:pt>
                <c:pt idx="531">
                  <c:v>-306.96699981299997</c:v>
                </c:pt>
                <c:pt idx="532">
                  <c:v>-307.01399997300001</c:v>
                </c:pt>
                <c:pt idx="533">
                  <c:v>-307.13700021199998</c:v>
                </c:pt>
                <c:pt idx="534">
                  <c:v>-307.22699984899998</c:v>
                </c:pt>
                <c:pt idx="535">
                  <c:v>-307.17500009299999</c:v>
                </c:pt>
                <c:pt idx="536">
                  <c:v>-307.08599999799998</c:v>
                </c:pt>
                <c:pt idx="537">
                  <c:v>-306.97300020799997</c:v>
                </c:pt>
                <c:pt idx="538">
                  <c:v>-306.90200004000002</c:v>
                </c:pt>
                <c:pt idx="539">
                  <c:v>-306.90200004000002</c:v>
                </c:pt>
                <c:pt idx="540">
                  <c:v>-306.83000001599999</c:v>
                </c:pt>
                <c:pt idx="541">
                  <c:v>-306.74199977699999</c:v>
                </c:pt>
                <c:pt idx="542">
                  <c:v>-306.60700000600002</c:v>
                </c:pt>
                <c:pt idx="543">
                  <c:v>-306.51700005399999</c:v>
                </c:pt>
                <c:pt idx="544">
                  <c:v>-306.44100028999998</c:v>
                </c:pt>
                <c:pt idx="545">
                  <c:v>-306.37099997799999</c:v>
                </c:pt>
                <c:pt idx="546">
                  <c:v>-306.339000177</c:v>
                </c:pt>
                <c:pt idx="547">
                  <c:v>-306.37300000499999</c:v>
                </c:pt>
                <c:pt idx="548">
                  <c:v>-306.45800004699998</c:v>
                </c:pt>
                <c:pt idx="549">
                  <c:v>-306.40800000399997</c:v>
                </c:pt>
                <c:pt idx="550">
                  <c:v>-306.27499994599998</c:v>
                </c:pt>
                <c:pt idx="551">
                  <c:v>-306.174000003</c:v>
                </c:pt>
                <c:pt idx="552">
                  <c:v>-306.07700011499998</c:v>
                </c:pt>
                <c:pt idx="553">
                  <c:v>-306.07199988999997</c:v>
                </c:pt>
                <c:pt idx="554">
                  <c:v>-306.01699993699998</c:v>
                </c:pt>
                <c:pt idx="555">
                  <c:v>-305.93799997600001</c:v>
                </c:pt>
                <c:pt idx="556">
                  <c:v>-305.85499996099998</c:v>
                </c:pt>
                <c:pt idx="557">
                  <c:v>-305.73400006399999</c:v>
                </c:pt>
                <c:pt idx="558">
                  <c:v>-305.66099986900002</c:v>
                </c:pt>
                <c:pt idx="559">
                  <c:v>-305.58599996100003</c:v>
                </c:pt>
                <c:pt idx="560">
                  <c:v>-305.50999988299998</c:v>
                </c:pt>
                <c:pt idx="561">
                  <c:v>-305.49199995599997</c:v>
                </c:pt>
                <c:pt idx="562">
                  <c:v>-305.551999819</c:v>
                </c:pt>
                <c:pt idx="563">
                  <c:v>-305.59800012300002</c:v>
                </c:pt>
                <c:pt idx="564">
                  <c:v>-305.49699986600001</c:v>
                </c:pt>
                <c:pt idx="565">
                  <c:v>-305.37799999600003</c:v>
                </c:pt>
                <c:pt idx="566">
                  <c:v>-305.26499989199999</c:v>
                </c:pt>
                <c:pt idx="567">
                  <c:v>-305.17600011100001</c:v>
                </c:pt>
                <c:pt idx="568">
                  <c:v>-305.18399990400002</c:v>
                </c:pt>
                <c:pt idx="569">
                  <c:v>-305.11600024799998</c:v>
                </c:pt>
                <c:pt idx="570">
                  <c:v>-305.02800000799999</c:v>
                </c:pt>
                <c:pt idx="571">
                  <c:v>-304.89800014799999</c:v>
                </c:pt>
                <c:pt idx="572">
                  <c:v>-304.79800006099998</c:v>
                </c:pt>
                <c:pt idx="573">
                  <c:v>-304.72400001</c:v>
                </c:pt>
                <c:pt idx="574">
                  <c:v>-304.65499986899999</c:v>
                </c:pt>
                <c:pt idx="575">
                  <c:v>-304.61100022099998</c:v>
                </c:pt>
                <c:pt idx="576">
                  <c:v>-304.62899983400001</c:v>
                </c:pt>
                <c:pt idx="577">
                  <c:v>-304.71400018999998</c:v>
                </c:pt>
                <c:pt idx="578">
                  <c:v>-304.69100003800003</c:v>
                </c:pt>
                <c:pt idx="579">
                  <c:v>-304.564000061</c:v>
                </c:pt>
                <c:pt idx="580">
                  <c:v>-304.46399997499998</c:v>
                </c:pt>
                <c:pt idx="581">
                  <c:v>-304.36599991499997</c:v>
                </c:pt>
                <c:pt idx="582">
                  <c:v>-304.35100018499998</c:v>
                </c:pt>
                <c:pt idx="583">
                  <c:v>-304.31299998899999</c:v>
                </c:pt>
                <c:pt idx="584">
                  <c:v>-304.236999911</c:v>
                </c:pt>
                <c:pt idx="585">
                  <c:v>-304.15999997599999</c:v>
                </c:pt>
                <c:pt idx="586">
                  <c:v>-304.03900007999999</c:v>
                </c:pt>
                <c:pt idx="587">
                  <c:v>-303.97000025300002</c:v>
                </c:pt>
                <c:pt idx="588">
                  <c:v>-303.89799991400002</c:v>
                </c:pt>
                <c:pt idx="589">
                  <c:v>-303.82400017700002</c:v>
                </c:pt>
                <c:pt idx="590">
                  <c:v>-303.80599993499999</c:v>
                </c:pt>
                <c:pt idx="591">
                  <c:v>-303.86099988799998</c:v>
                </c:pt>
                <c:pt idx="592">
                  <c:v>-303.92399994900001</c:v>
                </c:pt>
                <c:pt idx="593">
                  <c:v>-303.83099979999997</c:v>
                </c:pt>
                <c:pt idx="594">
                  <c:v>-303.704999993</c:v>
                </c:pt>
                <c:pt idx="595">
                  <c:v>-303.59599994299998</c:v>
                </c:pt>
                <c:pt idx="596">
                  <c:v>-303.503999964</c:v>
                </c:pt>
                <c:pt idx="597">
                  <c:v>-303.51599981099997</c:v>
                </c:pt>
                <c:pt idx="598">
                  <c:v>-303.448000154</c:v>
                </c:pt>
                <c:pt idx="599">
                  <c:v>-303.36199994200001</c:v>
                </c:pt>
                <c:pt idx="600">
                  <c:v>-303.245999955</c:v>
                </c:pt>
                <c:pt idx="601">
                  <c:v>-303.135000193</c:v>
                </c:pt>
                <c:pt idx="602">
                  <c:v>-303.05899979999998</c:v>
                </c:pt>
                <c:pt idx="603">
                  <c:v>-302.98700008999998</c:v>
                </c:pt>
                <c:pt idx="604">
                  <c:v>-302.934000164</c:v>
                </c:pt>
                <c:pt idx="605">
                  <c:v>-302.93999993</c:v>
                </c:pt>
                <c:pt idx="606">
                  <c:v>-303.01899989100002</c:v>
                </c:pt>
                <c:pt idx="607">
                  <c:v>-303.02199977499998</c:v>
                </c:pt>
                <c:pt idx="608">
                  <c:v>-302.90299990400001</c:v>
                </c:pt>
                <c:pt idx="609">
                  <c:v>-302.80300013300001</c:v>
                </c:pt>
                <c:pt idx="610">
                  <c:v>-302.69799982199999</c:v>
                </c:pt>
                <c:pt idx="611">
                  <c:v>-302.66100011100002</c:v>
                </c:pt>
                <c:pt idx="612">
                  <c:v>-302.63999998600002</c:v>
                </c:pt>
                <c:pt idx="613">
                  <c:v>-302.57200001500001</c:v>
                </c:pt>
                <c:pt idx="614">
                  <c:v>-302.49599993700002</c:v>
                </c:pt>
                <c:pt idx="615">
                  <c:v>-302.37000012999999</c:v>
                </c:pt>
                <c:pt idx="616">
                  <c:v>-302.30099998899999</c:v>
                </c:pt>
                <c:pt idx="617">
                  <c:v>-302.23000013500001</c:v>
                </c:pt>
                <c:pt idx="618">
                  <c:v>-302.16000013799999</c:v>
                </c:pt>
                <c:pt idx="619">
                  <c:v>-302.13800015599998</c:v>
                </c:pt>
                <c:pt idx="620">
                  <c:v>-302.18700002899999</c:v>
                </c:pt>
                <c:pt idx="621">
                  <c:v>-302.261999936</c:v>
                </c:pt>
                <c:pt idx="622">
                  <c:v>-302.18400014600002</c:v>
                </c:pt>
                <c:pt idx="623">
                  <c:v>-302.05800002400002</c:v>
                </c:pt>
                <c:pt idx="624">
                  <c:v>-301.95500005500003</c:v>
                </c:pt>
                <c:pt idx="625">
                  <c:v>-301.86199990599999</c:v>
                </c:pt>
                <c:pt idx="626">
                  <c:v>-301.87200003999999</c:v>
                </c:pt>
                <c:pt idx="627">
                  <c:v>-301.808000123</c:v>
                </c:pt>
                <c:pt idx="628">
                  <c:v>-301.72399993800002</c:v>
                </c:pt>
                <c:pt idx="629">
                  <c:v>-301.61899994100003</c:v>
                </c:pt>
                <c:pt idx="630">
                  <c:v>-301.502000098</c:v>
                </c:pt>
                <c:pt idx="631">
                  <c:v>-301.42800004700001</c:v>
                </c:pt>
                <c:pt idx="632">
                  <c:v>-301.358000049</c:v>
                </c:pt>
                <c:pt idx="633">
                  <c:v>-301.29499998900002</c:v>
                </c:pt>
                <c:pt idx="634">
                  <c:v>-301.290999935</c:v>
                </c:pt>
                <c:pt idx="635">
                  <c:v>-301.36400013000002</c:v>
                </c:pt>
                <c:pt idx="636">
                  <c:v>-301.38899999400002</c:v>
                </c:pt>
                <c:pt idx="637">
                  <c:v>-301.27599989100003</c:v>
                </c:pt>
                <c:pt idx="638">
                  <c:v>-301.168000011</c:v>
                </c:pt>
                <c:pt idx="639">
                  <c:v>-301.05600007800001</c:v>
                </c:pt>
                <c:pt idx="640">
                  <c:v>-300.99899978399998</c:v>
                </c:pt>
                <c:pt idx="641">
                  <c:v>-300.995999901</c:v>
                </c:pt>
                <c:pt idx="642">
                  <c:v>-300.92999995700001</c:v>
                </c:pt>
                <c:pt idx="643">
                  <c:v>-300.85099999599998</c:v>
                </c:pt>
                <c:pt idx="644">
                  <c:v>-300.72199999100002</c:v>
                </c:pt>
                <c:pt idx="645">
                  <c:v>-300.64400020099998</c:v>
                </c:pt>
                <c:pt idx="646">
                  <c:v>-300.57300003199998</c:v>
                </c:pt>
                <c:pt idx="647">
                  <c:v>-300.50200017899999</c:v>
                </c:pt>
                <c:pt idx="648">
                  <c:v>-300.47200008999999</c:v>
                </c:pt>
                <c:pt idx="649">
                  <c:v>-300.51600005199998</c:v>
                </c:pt>
                <c:pt idx="650">
                  <c:v>-300.60199995099998</c:v>
                </c:pt>
                <c:pt idx="651">
                  <c:v>-300.54499997099998</c:v>
                </c:pt>
                <c:pt idx="652">
                  <c:v>-300.42000001999997</c:v>
                </c:pt>
                <c:pt idx="653">
                  <c:v>-300.32399998699998</c:v>
                </c:pt>
                <c:pt idx="654">
                  <c:v>-300.22999998199998</c:v>
                </c:pt>
                <c:pt idx="655">
                  <c:v>-300.23499989200002</c:v>
                </c:pt>
                <c:pt idx="656">
                  <c:v>-300.173999858</c:v>
                </c:pt>
                <c:pt idx="657">
                  <c:v>-300.09099984300002</c:v>
                </c:pt>
                <c:pt idx="658">
                  <c:v>-300.00400008899999</c:v>
                </c:pt>
                <c:pt idx="659">
                  <c:v>-299.888999958</c:v>
                </c:pt>
                <c:pt idx="660">
                  <c:v>-299.82000013099997</c:v>
                </c:pt>
                <c:pt idx="661">
                  <c:v>-299.75099999000003</c:v>
                </c:pt>
                <c:pt idx="662">
                  <c:v>-299.68300001900002</c:v>
                </c:pt>
                <c:pt idx="663">
                  <c:v>-299.672000029</c:v>
                </c:pt>
                <c:pt idx="664">
                  <c:v>-299.73700011599999</c:v>
                </c:pt>
                <c:pt idx="665">
                  <c:v>-299.77799988100003</c:v>
                </c:pt>
                <c:pt idx="666">
                  <c:v>-299.67099985800002</c:v>
                </c:pt>
                <c:pt idx="667">
                  <c:v>-299.558000069</c:v>
                </c:pt>
                <c:pt idx="668">
                  <c:v>-299.44900001899998</c:v>
                </c:pt>
                <c:pt idx="669">
                  <c:v>-299.37299994099999</c:v>
                </c:pt>
                <c:pt idx="670">
                  <c:v>-299.38399993100001</c:v>
                </c:pt>
                <c:pt idx="671">
                  <c:v>-299.32200004100002</c:v>
                </c:pt>
                <c:pt idx="672">
                  <c:v>-299.23999988200001</c:v>
                </c:pt>
                <c:pt idx="673">
                  <c:v>-299.11100019200001</c:v>
                </c:pt>
                <c:pt idx="674">
                  <c:v>-299.01700018700001</c:v>
                </c:pt>
                <c:pt idx="675">
                  <c:v>-298.94399999199999</c:v>
                </c:pt>
                <c:pt idx="676">
                  <c:v>-298.87700019200003</c:v>
                </c:pt>
                <c:pt idx="677">
                  <c:v>-298.84500007600002</c:v>
                </c:pt>
                <c:pt idx="678">
                  <c:v>-298.876999877</c:v>
                </c:pt>
                <c:pt idx="679">
                  <c:v>-298.96899985599998</c:v>
                </c:pt>
                <c:pt idx="680">
                  <c:v>-298.93999993800003</c:v>
                </c:pt>
                <c:pt idx="681">
                  <c:v>-298.81700001399997</c:v>
                </c:pt>
                <c:pt idx="682">
                  <c:v>-298.72199983799999</c:v>
                </c:pt>
                <c:pt idx="683">
                  <c:v>-298.62599980599998</c:v>
                </c:pt>
                <c:pt idx="684">
                  <c:v>-298.61899986899999</c:v>
                </c:pt>
                <c:pt idx="685">
                  <c:v>-298.576000077</c:v>
                </c:pt>
                <c:pt idx="686">
                  <c:v>-298.50400005199998</c:v>
                </c:pt>
                <c:pt idx="687">
                  <c:v>-298.43100017199998</c:v>
                </c:pt>
                <c:pt idx="688">
                  <c:v>-298.31700021199998</c:v>
                </c:pt>
                <c:pt idx="689">
                  <c:v>-298.25599986399999</c:v>
                </c:pt>
                <c:pt idx="690">
                  <c:v>-298.188999749</c:v>
                </c:pt>
                <c:pt idx="691">
                  <c:v>-298.11799989500003</c:v>
                </c:pt>
                <c:pt idx="692">
                  <c:v>-298.10199999500003</c:v>
                </c:pt>
                <c:pt idx="693">
                  <c:v>-298.16300002899999</c:v>
                </c:pt>
                <c:pt idx="694">
                  <c:v>-298.22099986500001</c:v>
                </c:pt>
                <c:pt idx="695">
                  <c:v>-298.12899988599997</c:v>
                </c:pt>
                <c:pt idx="696">
                  <c:v>-298.01299989900002</c:v>
                </c:pt>
                <c:pt idx="697">
                  <c:v>-297.90999993000003</c:v>
                </c:pt>
                <c:pt idx="698">
                  <c:v>-297.82800008499999</c:v>
                </c:pt>
                <c:pt idx="699">
                  <c:v>-297.84600001299998</c:v>
                </c:pt>
                <c:pt idx="700">
                  <c:v>-297.78399980900002</c:v>
                </c:pt>
                <c:pt idx="701">
                  <c:v>-297.69900008100001</c:v>
                </c:pt>
                <c:pt idx="702">
                  <c:v>-297.57999989699999</c:v>
                </c:pt>
                <c:pt idx="703">
                  <c:v>-297.47699992700001</c:v>
                </c:pt>
                <c:pt idx="704">
                  <c:v>-297.40800009999998</c:v>
                </c:pt>
                <c:pt idx="705">
                  <c:v>-297.34700006700001</c:v>
                </c:pt>
                <c:pt idx="706">
                  <c:v>-297.30800001400002</c:v>
                </c:pt>
                <c:pt idx="707">
                  <c:v>-297.32900013900002</c:v>
                </c:pt>
                <c:pt idx="708">
                  <c:v>-297.41999994700001</c:v>
                </c:pt>
                <c:pt idx="709">
                  <c:v>-297.41700006399998</c:v>
                </c:pt>
                <c:pt idx="710">
                  <c:v>-297.29600016699999</c:v>
                </c:pt>
                <c:pt idx="711">
                  <c:v>-297.200999991</c:v>
                </c:pt>
                <c:pt idx="712">
                  <c:v>-297.10599981500002</c:v>
                </c:pt>
                <c:pt idx="713">
                  <c:v>-297.08599986000002</c:v>
                </c:pt>
                <c:pt idx="714">
                  <c:v>-297.065999906</c:v>
                </c:pt>
                <c:pt idx="715">
                  <c:v>-297.00500018700001</c:v>
                </c:pt>
                <c:pt idx="716">
                  <c:v>-296.93900024300001</c:v>
                </c:pt>
                <c:pt idx="717">
                  <c:v>-296.82499996899998</c:v>
                </c:pt>
                <c:pt idx="718">
                  <c:v>-296.76399993500002</c:v>
                </c:pt>
                <c:pt idx="719">
                  <c:v>-296.69599996400001</c:v>
                </c:pt>
                <c:pt idx="720">
                  <c:v>-296.62899985000001</c:v>
                </c:pt>
                <c:pt idx="721">
                  <c:v>-296.615999832</c:v>
                </c:pt>
                <c:pt idx="722">
                  <c:v>-296.67799972199998</c:v>
                </c:pt>
                <c:pt idx="723">
                  <c:v>-296.754000115</c:v>
                </c:pt>
                <c:pt idx="724">
                  <c:v>-296.68000006300002</c:v>
                </c:pt>
                <c:pt idx="725">
                  <c:v>-296.56399976199998</c:v>
                </c:pt>
                <c:pt idx="726">
                  <c:v>-296.46899989999997</c:v>
                </c:pt>
                <c:pt idx="727">
                  <c:v>-296.382000146</c:v>
                </c:pt>
                <c:pt idx="728">
                  <c:v>-296.398999903</c:v>
                </c:pt>
                <c:pt idx="729">
                  <c:v>-296.33900003999997</c:v>
                </c:pt>
                <c:pt idx="730">
                  <c:v>-296.26000007800002</c:v>
                </c:pt>
                <c:pt idx="731">
                  <c:v>-296.15900013599997</c:v>
                </c:pt>
                <c:pt idx="732">
                  <c:v>-296.05299996899998</c:v>
                </c:pt>
                <c:pt idx="733">
                  <c:v>-295.98999990800002</c:v>
                </c:pt>
                <c:pt idx="734">
                  <c:v>-295.93100021599997</c:v>
                </c:pt>
                <c:pt idx="735">
                  <c:v>-295.882999885</c:v>
                </c:pt>
                <c:pt idx="736">
                  <c:v>-295.88999982199999</c:v>
                </c:pt>
                <c:pt idx="737">
                  <c:v>-295.97400000800002</c:v>
                </c:pt>
                <c:pt idx="738">
                  <c:v>-295.99499981899999</c:v>
                </c:pt>
                <c:pt idx="739">
                  <c:v>-295.88500022699998</c:v>
                </c:pt>
                <c:pt idx="740">
                  <c:v>-295.79099990700001</c:v>
                </c:pt>
                <c:pt idx="741">
                  <c:v>-295.69199999099999</c:v>
                </c:pt>
                <c:pt idx="742">
                  <c:v>-295.65699999200001</c:v>
                </c:pt>
                <c:pt idx="743">
                  <c:v>-295.65799984799997</c:v>
                </c:pt>
                <c:pt idx="744">
                  <c:v>-295.60299989499998</c:v>
                </c:pt>
                <c:pt idx="745">
                  <c:v>-295.53400006800001</c:v>
                </c:pt>
                <c:pt idx="746">
                  <c:v>-295.41300017200001</c:v>
                </c:pt>
                <c:pt idx="747">
                  <c:v>-295.34599974299999</c:v>
                </c:pt>
                <c:pt idx="748">
                  <c:v>-295.28299999699999</c:v>
                </c:pt>
                <c:pt idx="749">
                  <c:v>-295.22399998999998</c:v>
                </c:pt>
                <c:pt idx="750">
                  <c:v>-295.210000116</c:v>
                </c:pt>
                <c:pt idx="751">
                  <c:v>-295.26799995200003</c:v>
                </c:pt>
                <c:pt idx="752">
                  <c:v>-295.36100010199999</c:v>
                </c:pt>
                <c:pt idx="753">
                  <c:v>-295.30599983399998</c:v>
                </c:pt>
                <c:pt idx="754">
                  <c:v>-295.18699996399999</c:v>
                </c:pt>
                <c:pt idx="755">
                  <c:v>-295.096000156</c:v>
                </c:pt>
                <c:pt idx="756">
                  <c:v>-295.00899977300003</c:v>
                </c:pt>
                <c:pt idx="757">
                  <c:v>-295.02599984400001</c:v>
                </c:pt>
                <c:pt idx="758">
                  <c:v>-294.97299991800003</c:v>
                </c:pt>
                <c:pt idx="759">
                  <c:v>-294.90000003699998</c:v>
                </c:pt>
                <c:pt idx="760">
                  <c:v>-294.81900004900001</c:v>
                </c:pt>
                <c:pt idx="761">
                  <c:v>-294.71399973799998</c:v>
                </c:pt>
                <c:pt idx="762">
                  <c:v>-294.655000046</c:v>
                </c:pt>
                <c:pt idx="763">
                  <c:v>-294.59300015600002</c:v>
                </c:pt>
                <c:pt idx="764">
                  <c:v>-294.53399983499997</c:v>
                </c:pt>
                <c:pt idx="765">
                  <c:v>-294.53399983499997</c:v>
                </c:pt>
                <c:pt idx="766">
                  <c:v>-294.61100008300002</c:v>
                </c:pt>
                <c:pt idx="767">
                  <c:v>-294.65299970500001</c:v>
                </c:pt>
                <c:pt idx="768">
                  <c:v>-294.555999816</c:v>
                </c:pt>
                <c:pt idx="769">
                  <c:v>-294.45800007100001</c:v>
                </c:pt>
                <c:pt idx="770">
                  <c:v>-294.360000012</c:v>
                </c:pt>
                <c:pt idx="771">
                  <c:v>-294.30399988800002</c:v>
                </c:pt>
                <c:pt idx="772">
                  <c:v>-294.31699990499999</c:v>
                </c:pt>
                <c:pt idx="773">
                  <c:v>-294.260999782</c:v>
                </c:pt>
                <c:pt idx="774">
                  <c:v>-294.18799990100001</c:v>
                </c:pt>
                <c:pt idx="775">
                  <c:v>-294.06700000400002</c:v>
                </c:pt>
                <c:pt idx="776">
                  <c:v>-293.99200009600003</c:v>
                </c:pt>
                <c:pt idx="777">
                  <c:v>-293.932000233</c:v>
                </c:pt>
                <c:pt idx="778">
                  <c:v>-293.87700028</c:v>
                </c:pt>
                <c:pt idx="779">
                  <c:v>-293.85800018200001</c:v>
                </c:pt>
                <c:pt idx="780">
                  <c:v>-293.90700005500003</c:v>
                </c:pt>
                <c:pt idx="781">
                  <c:v>-294.00599997</c:v>
                </c:pt>
                <c:pt idx="782">
                  <c:v>-293.97099997100003</c:v>
                </c:pt>
                <c:pt idx="783">
                  <c:v>-293.852999958</c:v>
                </c:pt>
                <c:pt idx="784">
                  <c:v>-293.76700005999999</c:v>
                </c:pt>
                <c:pt idx="785">
                  <c:v>-293.68299987400002</c:v>
                </c:pt>
                <c:pt idx="786">
                  <c:v>-293.69399986500002</c:v>
                </c:pt>
                <c:pt idx="787">
                  <c:v>-293.65399995600001</c:v>
                </c:pt>
                <c:pt idx="788">
                  <c:v>-293.59000003900002</c:v>
                </c:pt>
                <c:pt idx="789">
                  <c:v>-293.52099989800001</c:v>
                </c:pt>
                <c:pt idx="790">
                  <c:v>-293.41599990100002</c:v>
                </c:pt>
                <c:pt idx="791">
                  <c:v>-293.35700020899998</c:v>
                </c:pt>
                <c:pt idx="792">
                  <c:v>-293.29700003099998</c:v>
                </c:pt>
                <c:pt idx="793">
                  <c:v>-293.23599999800001</c:v>
                </c:pt>
                <c:pt idx="794">
                  <c:v>-293.23300011499998</c:v>
                </c:pt>
                <c:pt idx="795">
                  <c:v>-293.144999875</c:v>
                </c:pt>
                <c:pt idx="796">
                  <c:v>-293.20300002599998</c:v>
                </c:pt>
                <c:pt idx="797">
                  <c:v>-293.11500010100002</c:v>
                </c:pt>
                <c:pt idx="798">
                  <c:v>-293.00900024800001</c:v>
                </c:pt>
                <c:pt idx="799">
                  <c:v>-292.906999821</c:v>
                </c:pt>
                <c:pt idx="800">
                  <c:v>-292.83200022800003</c:v>
                </c:pt>
                <c:pt idx="801">
                  <c:v>-292.851000011</c:v>
                </c:pt>
                <c:pt idx="802">
                  <c:v>-292.796000058</c:v>
                </c:pt>
                <c:pt idx="803">
                  <c:v>-292.71899981000001</c:v>
                </c:pt>
                <c:pt idx="804">
                  <c:v>-292.60200028100002</c:v>
                </c:pt>
                <c:pt idx="805">
                  <c:v>-292.51400004099997</c:v>
                </c:pt>
                <c:pt idx="806">
                  <c:v>-292.453000008</c:v>
                </c:pt>
                <c:pt idx="807">
                  <c:v>-292.39699988400002</c:v>
                </c:pt>
                <c:pt idx="808">
                  <c:v>-292.36500008299998</c:v>
                </c:pt>
                <c:pt idx="809">
                  <c:v>-292.396000028</c:v>
                </c:pt>
                <c:pt idx="810">
                  <c:v>-292.49299991599997</c:v>
                </c:pt>
                <c:pt idx="811">
                  <c:v>-292.48200023999999</c:v>
                </c:pt>
                <c:pt idx="812">
                  <c:v>-292.36699979500003</c:v>
                </c:pt>
                <c:pt idx="813">
                  <c:v>-292.28000004099999</c:v>
                </c:pt>
                <c:pt idx="814">
                  <c:v>-292.194999999</c:v>
                </c:pt>
                <c:pt idx="815">
                  <c:v>-292.19199980100001</c:v>
                </c:pt>
                <c:pt idx="816">
                  <c:v>-292.16600008099999</c:v>
                </c:pt>
                <c:pt idx="817">
                  <c:v>-292.10399987599999</c:v>
                </c:pt>
                <c:pt idx="818">
                  <c:v>-292.03900010299998</c:v>
                </c:pt>
                <c:pt idx="819">
                  <c:v>-291.93000005300001</c:v>
                </c:pt>
                <c:pt idx="820">
                  <c:v>-291.87399993000002</c:v>
                </c:pt>
                <c:pt idx="821">
                  <c:v>-291.81499992300002</c:v>
                </c:pt>
                <c:pt idx="822">
                  <c:v>-291.75300003299998</c:v>
                </c:pt>
                <c:pt idx="823">
                  <c:v>-291.74699995200001</c:v>
                </c:pt>
                <c:pt idx="824">
                  <c:v>-291.81500023699999</c:v>
                </c:pt>
                <c:pt idx="825">
                  <c:v>-291.890000144</c:v>
                </c:pt>
                <c:pt idx="826">
                  <c:v>-291.80899984199999</c:v>
                </c:pt>
                <c:pt idx="827">
                  <c:v>-291.69600005299998</c:v>
                </c:pt>
                <c:pt idx="828">
                  <c:v>-291.600999876</c:v>
                </c:pt>
                <c:pt idx="829">
                  <c:v>-291.51999988799997</c:v>
                </c:pt>
                <c:pt idx="830">
                  <c:v>-291.54300003999998</c:v>
                </c:pt>
                <c:pt idx="831">
                  <c:v>-291.490000114</c:v>
                </c:pt>
                <c:pt idx="832">
                  <c:v>-291.41600006300001</c:v>
                </c:pt>
                <c:pt idx="833">
                  <c:v>-291.31199992299997</c:v>
                </c:pt>
                <c:pt idx="834">
                  <c:v>-291.21400017799999</c:v>
                </c:pt>
                <c:pt idx="835">
                  <c:v>-291.14999994599998</c:v>
                </c:pt>
                <c:pt idx="836">
                  <c:v>-291.09200011000001</c:v>
                </c:pt>
                <c:pt idx="837">
                  <c:v>-291.05000017399999</c:v>
                </c:pt>
                <c:pt idx="838">
                  <c:v>-291.07000012899999</c:v>
                </c:pt>
                <c:pt idx="839">
                  <c:v>-291.159999766</c:v>
                </c:pt>
                <c:pt idx="840">
                  <c:v>-291.17599998100002</c:v>
                </c:pt>
                <c:pt idx="841">
                  <c:v>-291.06899995800001</c:v>
                </c:pt>
                <c:pt idx="842">
                  <c:v>-290.98199988900001</c:v>
                </c:pt>
                <c:pt idx="843">
                  <c:v>-290.88999991100002</c:v>
                </c:pt>
                <c:pt idx="844">
                  <c:v>-290.864999732</c:v>
                </c:pt>
                <c:pt idx="845">
                  <c:v>-290.855999768</c:v>
                </c:pt>
                <c:pt idx="846">
                  <c:v>-290.79900010300003</c:v>
                </c:pt>
                <c:pt idx="847">
                  <c:v>-290.73699989800002</c:v>
                </c:pt>
                <c:pt idx="848">
                  <c:v>-290.62499996499997</c:v>
                </c:pt>
                <c:pt idx="849">
                  <c:v>-290.56699981399998</c:v>
                </c:pt>
                <c:pt idx="850">
                  <c:v>-290.50899997800002</c:v>
                </c:pt>
                <c:pt idx="851">
                  <c:v>-290.45199999800002</c:v>
                </c:pt>
                <c:pt idx="852">
                  <c:v>-290.44199986400002</c:v>
                </c:pt>
                <c:pt idx="853">
                  <c:v>-290.50300021200002</c:v>
                </c:pt>
                <c:pt idx="854">
                  <c:v>-290.58999996599999</c:v>
                </c:pt>
                <c:pt idx="855">
                  <c:v>-290.52400002299999</c:v>
                </c:pt>
                <c:pt idx="856">
                  <c:v>-290.41099991900001</c:v>
                </c:pt>
                <c:pt idx="857">
                  <c:v>-290.32099996699998</c:v>
                </c:pt>
                <c:pt idx="858">
                  <c:v>-290.239999979</c:v>
                </c:pt>
                <c:pt idx="859">
                  <c:v>-290.26399998699998</c:v>
                </c:pt>
                <c:pt idx="860">
                  <c:v>-290.21100006099999</c:v>
                </c:pt>
                <c:pt idx="861">
                  <c:v>-290.13900003600003</c:v>
                </c:pt>
                <c:pt idx="862">
                  <c:v>-290.047999914</c:v>
                </c:pt>
                <c:pt idx="863">
                  <c:v>-289.942999918</c:v>
                </c:pt>
                <c:pt idx="864">
                  <c:v>-289.88199988399998</c:v>
                </c:pt>
                <c:pt idx="865">
                  <c:v>-289.82399973299999</c:v>
                </c:pt>
                <c:pt idx="866">
                  <c:v>-289.775000175</c:v>
                </c:pt>
                <c:pt idx="867">
                  <c:v>-289.78200011199999</c:v>
                </c:pt>
                <c:pt idx="868">
                  <c:v>-289.86599998299999</c:v>
                </c:pt>
                <c:pt idx="869">
                  <c:v>-289.90500003599999</c:v>
                </c:pt>
                <c:pt idx="870">
                  <c:v>-289.80499994899998</c:v>
                </c:pt>
                <c:pt idx="871">
                  <c:v>-289.70800006100001</c:v>
                </c:pt>
                <c:pt idx="872">
                  <c:v>-289.610000001</c:v>
                </c:pt>
                <c:pt idx="873">
                  <c:v>-289.56500018200001</c:v>
                </c:pt>
                <c:pt idx="874">
                  <c:v>-289.57399983200003</c:v>
                </c:pt>
                <c:pt idx="875">
                  <c:v>-289.52200007599998</c:v>
                </c:pt>
                <c:pt idx="876">
                  <c:v>-289.45499996199999</c:v>
                </c:pt>
                <c:pt idx="877">
                  <c:v>-289.33899997499998</c:v>
                </c:pt>
                <c:pt idx="878">
                  <c:v>-289.27399988799999</c:v>
                </c:pt>
                <c:pt idx="879">
                  <c:v>-289.21500019500002</c:v>
                </c:pt>
                <c:pt idx="880">
                  <c:v>-289.15700004399997</c:v>
                </c:pt>
                <c:pt idx="881">
                  <c:v>-289.14000028700002</c:v>
                </c:pt>
                <c:pt idx="882">
                  <c:v>-289.19600009700002</c:v>
                </c:pt>
                <c:pt idx="883">
                  <c:v>-289.29600018299999</c:v>
                </c:pt>
                <c:pt idx="884">
                  <c:v>-289.25100005000002</c:v>
                </c:pt>
                <c:pt idx="885">
                  <c:v>-289.13999997299999</c:v>
                </c:pt>
                <c:pt idx="886">
                  <c:v>-289.054999931</c:v>
                </c:pt>
                <c:pt idx="887">
                  <c:v>-288.97599996999998</c:v>
                </c:pt>
                <c:pt idx="888">
                  <c:v>-288.99300004100002</c:v>
                </c:pt>
                <c:pt idx="889">
                  <c:v>-288.94400016899999</c:v>
                </c:pt>
                <c:pt idx="890">
                  <c:v>-288.875000027</c:v>
                </c:pt>
                <c:pt idx="891">
                  <c:v>-288.80099997600001</c:v>
                </c:pt>
                <c:pt idx="892">
                  <c:v>-288.69899986299998</c:v>
                </c:pt>
                <c:pt idx="893">
                  <c:v>-288.64300005400003</c:v>
                </c:pt>
                <c:pt idx="894">
                  <c:v>-288.58799978600001</c:v>
                </c:pt>
                <c:pt idx="895">
                  <c:v>-288.531999977</c:v>
                </c:pt>
                <c:pt idx="896">
                  <c:v>-288.535000174</c:v>
                </c:pt>
                <c:pt idx="897">
                  <c:v>-288.45099998900002</c:v>
                </c:pt>
                <c:pt idx="898">
                  <c:v>-288.501999888</c:v>
                </c:pt>
                <c:pt idx="899">
                  <c:v>-288.40699971200002</c:v>
                </c:pt>
                <c:pt idx="900">
                  <c:v>-288.304000057</c:v>
                </c:pt>
                <c:pt idx="901">
                  <c:v>-288.206999854</c:v>
                </c:pt>
                <c:pt idx="902">
                  <c:v>-288.14200008099999</c:v>
                </c:pt>
                <c:pt idx="903">
                  <c:v>-288.16399974699999</c:v>
                </c:pt>
                <c:pt idx="904">
                  <c:v>-288.11300016199999</c:v>
                </c:pt>
                <c:pt idx="905">
                  <c:v>-288.04199999399998</c:v>
                </c:pt>
                <c:pt idx="906">
                  <c:v>-287.92399998100001</c:v>
                </c:pt>
                <c:pt idx="907">
                  <c:v>-287.84099996600003</c:v>
                </c:pt>
                <c:pt idx="908">
                  <c:v>-287.77999993200001</c:v>
                </c:pt>
                <c:pt idx="909">
                  <c:v>-287.72499997900002</c:v>
                </c:pt>
                <c:pt idx="910">
                  <c:v>-287.70299999700001</c:v>
                </c:pt>
                <c:pt idx="911">
                  <c:v>-287.74699995999998</c:v>
                </c:pt>
                <c:pt idx="912">
                  <c:v>-287.84999992899998</c:v>
                </c:pt>
                <c:pt idx="913">
                  <c:v>-287.83200000199997</c:v>
                </c:pt>
                <c:pt idx="914">
                  <c:v>-287.72000006899998</c:v>
                </c:pt>
                <c:pt idx="915">
                  <c:v>-287.63699973899998</c:v>
                </c:pt>
                <c:pt idx="916">
                  <c:v>-287.55300018200001</c:v>
                </c:pt>
                <c:pt idx="917">
                  <c:v>-287.55800009199999</c:v>
                </c:pt>
                <c:pt idx="918">
                  <c:v>-287.52499980599998</c:v>
                </c:pt>
                <c:pt idx="919">
                  <c:v>-287.46499994300001</c:v>
                </c:pt>
                <c:pt idx="920">
                  <c:v>-287.40300005300003</c:v>
                </c:pt>
                <c:pt idx="921">
                  <c:v>-287.30200011099998</c:v>
                </c:pt>
                <c:pt idx="922">
                  <c:v>-287.25200006699998</c:v>
                </c:pt>
                <c:pt idx="923">
                  <c:v>-287.19699980000001</c:v>
                </c:pt>
                <c:pt idx="924">
                  <c:v>-287.13799979300001</c:v>
                </c:pt>
                <c:pt idx="925">
                  <c:v>-287.13499990999998</c:v>
                </c:pt>
                <c:pt idx="926">
                  <c:v>-287.20699993400001</c:v>
                </c:pt>
                <c:pt idx="927">
                  <c:v>-287.27699993200002</c:v>
                </c:pt>
                <c:pt idx="928">
                  <c:v>-287.19699980000001</c:v>
                </c:pt>
                <c:pt idx="929">
                  <c:v>-287.09299997400001</c:v>
                </c:pt>
                <c:pt idx="930">
                  <c:v>-287.00300002199998</c:v>
                </c:pt>
                <c:pt idx="931">
                  <c:v>-286.930999998</c:v>
                </c:pt>
                <c:pt idx="932">
                  <c:v>-286.96099977199998</c:v>
                </c:pt>
                <c:pt idx="933">
                  <c:v>-286.91199990000001</c:v>
                </c:pt>
                <c:pt idx="934">
                  <c:v>-286.83900001900003</c:v>
                </c:pt>
                <c:pt idx="935">
                  <c:v>-286.73199999600001</c:v>
                </c:pt>
                <c:pt idx="936">
                  <c:v>-286.64200004399999</c:v>
                </c:pt>
                <c:pt idx="937">
                  <c:v>-286.58599992000001</c:v>
                </c:pt>
                <c:pt idx="938">
                  <c:v>-286.53599987699999</c:v>
                </c:pt>
                <c:pt idx="939">
                  <c:v>-286.50899998599999</c:v>
                </c:pt>
                <c:pt idx="940">
                  <c:v>-286.54199995800002</c:v>
                </c:pt>
                <c:pt idx="941">
                  <c:v>-286.64499992700001</c:v>
                </c:pt>
                <c:pt idx="942">
                  <c:v>-286.655000062</c:v>
                </c:pt>
                <c:pt idx="943">
                  <c:v>-286.54600001199998</c:v>
                </c:pt>
                <c:pt idx="944">
                  <c:v>-286.462999997</c:v>
                </c:pt>
                <c:pt idx="945">
                  <c:v>-286.38100015200001</c:v>
                </c:pt>
                <c:pt idx="946">
                  <c:v>-286.37500007199998</c:v>
                </c:pt>
                <c:pt idx="947">
                  <c:v>-286.36499993699999</c:v>
                </c:pt>
                <c:pt idx="948">
                  <c:v>-286.31600006500003</c:v>
                </c:pt>
                <c:pt idx="949">
                  <c:v>-286.261999968</c:v>
                </c:pt>
                <c:pt idx="950">
                  <c:v>-286.16100002500002</c:v>
                </c:pt>
                <c:pt idx="951">
                  <c:v>-286.11199983900002</c:v>
                </c:pt>
                <c:pt idx="952">
                  <c:v>-286.05800005600003</c:v>
                </c:pt>
                <c:pt idx="953">
                  <c:v>-286.00199993199999</c:v>
                </c:pt>
                <c:pt idx="954">
                  <c:v>-286.00200024700001</c:v>
                </c:pt>
                <c:pt idx="955">
                  <c:v>-286.07599998400002</c:v>
                </c:pt>
                <c:pt idx="956">
                  <c:v>-286.16399990899998</c:v>
                </c:pt>
                <c:pt idx="957">
                  <c:v>-286.102000019</c:v>
                </c:pt>
                <c:pt idx="958">
                  <c:v>-285.99899973499998</c:v>
                </c:pt>
                <c:pt idx="959">
                  <c:v>-285.91600003399998</c:v>
                </c:pt>
                <c:pt idx="960">
                  <c:v>-285.84099981200001</c:v>
                </c:pt>
                <c:pt idx="961">
                  <c:v>-285.87000004499998</c:v>
                </c:pt>
                <c:pt idx="962">
                  <c:v>-285.822999885</c:v>
                </c:pt>
                <c:pt idx="963">
                  <c:v>-285.756999941</c:v>
                </c:pt>
                <c:pt idx="964">
                  <c:v>-285.66600013300001</c:v>
                </c:pt>
                <c:pt idx="965">
                  <c:v>-285.57400015399998</c:v>
                </c:pt>
                <c:pt idx="966">
                  <c:v>-285.52299993999998</c:v>
                </c:pt>
                <c:pt idx="967">
                  <c:v>-285.47599978</c:v>
                </c:pt>
                <c:pt idx="968">
                  <c:v>-285.44000024000002</c:v>
                </c:pt>
                <c:pt idx="969">
                  <c:v>-285.46000019399997</c:v>
                </c:pt>
                <c:pt idx="970">
                  <c:v>-285.55500005599998</c:v>
                </c:pt>
                <c:pt idx="971">
                  <c:v>-285.589000199</c:v>
                </c:pt>
                <c:pt idx="972">
                  <c:v>-285.49099982500002</c:v>
                </c:pt>
                <c:pt idx="973">
                  <c:v>-285.40799980999998</c:v>
                </c:pt>
                <c:pt idx="974">
                  <c:v>-285.32299976799999</c:v>
                </c:pt>
                <c:pt idx="975">
                  <c:v>-285.29999993000001</c:v>
                </c:pt>
                <c:pt idx="976">
                  <c:v>-285.31299994800003</c:v>
                </c:pt>
                <c:pt idx="977">
                  <c:v>-285.26899998499999</c:v>
                </c:pt>
                <c:pt idx="978">
                  <c:v>-285.21200000499999</c:v>
                </c:pt>
                <c:pt idx="979">
                  <c:v>-285.10299995499997</c:v>
                </c:pt>
                <c:pt idx="980">
                  <c:v>-285.04800000199998</c:v>
                </c:pt>
                <c:pt idx="981">
                  <c:v>-284.99699978899997</c:v>
                </c:pt>
                <c:pt idx="982">
                  <c:v>-284.949000087</c:v>
                </c:pt>
                <c:pt idx="983">
                  <c:v>-284.94800022999999</c:v>
                </c:pt>
                <c:pt idx="984">
                  <c:v>-285.01799991399997</c:v>
                </c:pt>
                <c:pt idx="985">
                  <c:v>-285.12200005400001</c:v>
                </c:pt>
                <c:pt idx="986">
                  <c:v>-285.078999947</c:v>
                </c:pt>
                <c:pt idx="987">
                  <c:v>-284.97199992399999</c:v>
                </c:pt>
                <c:pt idx="988">
                  <c:v>-284.892000107</c:v>
                </c:pt>
                <c:pt idx="989">
                  <c:v>-284.81800005500003</c:v>
                </c:pt>
                <c:pt idx="990">
                  <c:v>-284.84599980299998</c:v>
                </c:pt>
                <c:pt idx="991">
                  <c:v>-284.80300001099999</c:v>
                </c:pt>
                <c:pt idx="992">
                  <c:v>-284.74299983399999</c:v>
                </c:pt>
                <c:pt idx="993">
                  <c:v>-284.67200029399999</c:v>
                </c:pt>
                <c:pt idx="994">
                  <c:v>-284.58000000099997</c:v>
                </c:pt>
                <c:pt idx="995">
                  <c:v>-284.53199998500003</c:v>
                </c:pt>
                <c:pt idx="996">
                  <c:v>-284.48099977099997</c:v>
                </c:pt>
                <c:pt idx="997">
                  <c:v>-284.433000069</c:v>
                </c:pt>
                <c:pt idx="998">
                  <c:v>-284.44399974499999</c:v>
                </c:pt>
                <c:pt idx="999">
                  <c:v>-284.37200003499999</c:v>
                </c:pt>
                <c:pt idx="1000">
                  <c:v>-284.424000105</c:v>
                </c:pt>
                <c:pt idx="1001">
                  <c:v>-284.33599986600001</c:v>
                </c:pt>
                <c:pt idx="1002">
                  <c:v>-284.24699977</c:v>
                </c:pt>
                <c:pt idx="1003">
                  <c:v>-284.15699981900002</c:v>
                </c:pt>
                <c:pt idx="1004">
                  <c:v>-284.11100014300001</c:v>
                </c:pt>
                <c:pt idx="1005">
                  <c:v>-284.13199995399998</c:v>
                </c:pt>
                <c:pt idx="1006">
                  <c:v>-284.08500010799997</c:v>
                </c:pt>
                <c:pt idx="1007">
                  <c:v>-284.02000002099999</c:v>
                </c:pt>
                <c:pt idx="1008">
                  <c:v>-283.90799977400002</c:v>
                </c:pt>
                <c:pt idx="1009">
                  <c:v>-283.84000011699999</c:v>
                </c:pt>
                <c:pt idx="1010">
                  <c:v>-283.78899990299999</c:v>
                </c:pt>
                <c:pt idx="1011">
                  <c:v>-283.74300022800003</c:v>
                </c:pt>
                <c:pt idx="1012">
                  <c:v>-283.73299978</c:v>
                </c:pt>
                <c:pt idx="1013">
                  <c:v>-283.79099993</c:v>
                </c:pt>
                <c:pt idx="1014">
                  <c:v>-283.89800026799998</c:v>
                </c:pt>
                <c:pt idx="1015">
                  <c:v>-283.87000020599999</c:v>
                </c:pt>
                <c:pt idx="1016">
                  <c:v>-283.76100015600002</c:v>
                </c:pt>
                <c:pt idx="1017">
                  <c:v>-283.68300005100002</c:v>
                </c:pt>
                <c:pt idx="1018">
                  <c:v>-283.60800014300003</c:v>
                </c:pt>
                <c:pt idx="1019">
                  <c:v>-283.62699992699999</c:v>
                </c:pt>
                <c:pt idx="1020">
                  <c:v>-283.59599998200002</c:v>
                </c:pt>
                <c:pt idx="1021">
                  <c:v>-283.54000017300001</c:v>
                </c:pt>
                <c:pt idx="1022">
                  <c:v>-283.47999999500001</c:v>
                </c:pt>
                <c:pt idx="1023">
                  <c:v>-283.381999936</c:v>
                </c:pt>
                <c:pt idx="1024">
                  <c:v>-283.33200020700002</c:v>
                </c:pt>
                <c:pt idx="1025">
                  <c:v>-283.280000137</c:v>
                </c:pt>
                <c:pt idx="1026">
                  <c:v>-283.22600003999997</c:v>
                </c:pt>
                <c:pt idx="1027">
                  <c:v>-283.23299997700002</c:v>
                </c:pt>
                <c:pt idx="1028">
                  <c:v>-283.31399996499999</c:v>
                </c:pt>
                <c:pt idx="1029">
                  <c:v>-283.38399996300001</c:v>
                </c:pt>
                <c:pt idx="1030">
                  <c:v>-283.30599985800001</c:v>
                </c:pt>
                <c:pt idx="1031">
                  <c:v>-283.20999982500001</c:v>
                </c:pt>
                <c:pt idx="1032">
                  <c:v>-283.118000161</c:v>
                </c:pt>
                <c:pt idx="1033">
                  <c:v>-283.05399992999997</c:v>
                </c:pt>
                <c:pt idx="1034">
                  <c:v>-283.08400001799998</c:v>
                </c:pt>
                <c:pt idx="1035">
                  <c:v>-283.03900019999998</c:v>
                </c:pt>
                <c:pt idx="1036">
                  <c:v>-282.972999942</c:v>
                </c:pt>
                <c:pt idx="1037">
                  <c:v>-282.865999918</c:v>
                </c:pt>
                <c:pt idx="1038">
                  <c:v>-282.79000015499997</c:v>
                </c:pt>
                <c:pt idx="1039">
                  <c:v>-282.73899994099997</c:v>
                </c:pt>
                <c:pt idx="1040">
                  <c:v>-282.69300026600001</c:v>
                </c:pt>
                <c:pt idx="1041">
                  <c:v>-282.67200014100001</c:v>
                </c:pt>
                <c:pt idx="1042">
                  <c:v>-282.71300022000003</c:v>
                </c:pt>
                <c:pt idx="1043">
                  <c:v>-282.82100009999999</c:v>
                </c:pt>
                <c:pt idx="1044">
                  <c:v>-282.82100009999999</c:v>
                </c:pt>
                <c:pt idx="1045">
                  <c:v>-282.716000103</c:v>
                </c:pt>
                <c:pt idx="1046">
                  <c:v>-282.64100019599999</c:v>
                </c:pt>
                <c:pt idx="1047">
                  <c:v>-282.56599997400002</c:v>
                </c:pt>
                <c:pt idx="1048">
                  <c:v>-282.57299991100001</c:v>
                </c:pt>
                <c:pt idx="1049">
                  <c:v>-282.55800018100001</c:v>
                </c:pt>
                <c:pt idx="1050">
                  <c:v>-282.50599979700002</c:v>
                </c:pt>
                <c:pt idx="1051">
                  <c:v>-282.45200001400002</c:v>
                </c:pt>
                <c:pt idx="1052">
                  <c:v>-282.35399995500001</c:v>
                </c:pt>
                <c:pt idx="1053">
                  <c:v>-282.30799996500002</c:v>
                </c:pt>
                <c:pt idx="1054">
                  <c:v>-282.26100012000001</c:v>
                </c:pt>
                <c:pt idx="1055">
                  <c:v>-282.20900004999999</c:v>
                </c:pt>
                <c:pt idx="1056">
                  <c:v>-282.21499981599999</c:v>
                </c:pt>
                <c:pt idx="1057">
                  <c:v>-282.29399977700001</c:v>
                </c:pt>
                <c:pt idx="1058">
                  <c:v>-282.37999998999999</c:v>
                </c:pt>
                <c:pt idx="1059">
                  <c:v>-282.30999999199997</c:v>
                </c:pt>
                <c:pt idx="1060">
                  <c:v>-282.207999879</c:v>
                </c:pt>
                <c:pt idx="1061">
                  <c:v>-282.12299983700001</c:v>
                </c:pt>
                <c:pt idx="1062">
                  <c:v>-282.05400000999998</c:v>
                </c:pt>
                <c:pt idx="1063">
                  <c:v>-282.088000153</c:v>
                </c:pt>
                <c:pt idx="1064">
                  <c:v>-282.04599990299999</c:v>
                </c:pt>
                <c:pt idx="1065">
                  <c:v>-281.98299984200003</c:v>
                </c:pt>
                <c:pt idx="1066">
                  <c:v>-281.89099986299999</c:v>
                </c:pt>
                <c:pt idx="1067">
                  <c:v>-281.80399979499998</c:v>
                </c:pt>
                <c:pt idx="1068">
                  <c:v>-281.75099986800001</c:v>
                </c:pt>
                <c:pt idx="1069">
                  <c:v>-281.70400002299999</c:v>
                </c:pt>
                <c:pt idx="1070">
                  <c:v>-281.67499979000002</c:v>
                </c:pt>
                <c:pt idx="1071">
                  <c:v>-281.70499987900001</c:v>
                </c:pt>
                <c:pt idx="1072">
                  <c:v>-281.80799984800001</c:v>
                </c:pt>
                <c:pt idx="1073">
                  <c:v>-281.83599991</c:v>
                </c:pt>
                <c:pt idx="1074">
                  <c:v>-281.74000019200002</c:v>
                </c:pt>
                <c:pt idx="1075">
                  <c:v>-281.66400011399998</c:v>
                </c:pt>
                <c:pt idx="1076">
                  <c:v>-281.58399998200002</c:v>
                </c:pt>
                <c:pt idx="1077">
                  <c:v>-281.570999965</c:v>
                </c:pt>
                <c:pt idx="1078">
                  <c:v>-281.574000162</c:v>
                </c:pt>
                <c:pt idx="1079">
                  <c:v>-281.53000020000002</c:v>
                </c:pt>
                <c:pt idx="1080">
                  <c:v>-281.47799981499998</c:v>
                </c:pt>
                <c:pt idx="1081">
                  <c:v>-281.37699987299999</c:v>
                </c:pt>
                <c:pt idx="1082">
                  <c:v>-281.33299991000001</c:v>
                </c:pt>
                <c:pt idx="1083">
                  <c:v>-281.28800009100001</c:v>
                </c:pt>
                <c:pt idx="1084">
                  <c:v>-281.24200010200002</c:v>
                </c:pt>
                <c:pt idx="1085">
                  <c:v>-281.24400012900003</c:v>
                </c:pt>
                <c:pt idx="1086">
                  <c:v>-281.31800018000001</c:v>
                </c:pt>
                <c:pt idx="1087">
                  <c:v>-281.41599992499999</c:v>
                </c:pt>
                <c:pt idx="1088">
                  <c:v>-281.36399985499997</c:v>
                </c:pt>
                <c:pt idx="1089">
                  <c:v>-281.26200005599998</c:v>
                </c:pt>
                <c:pt idx="1090">
                  <c:v>-281.18699983499999</c:v>
                </c:pt>
                <c:pt idx="1091">
                  <c:v>-281.11700015100001</c:v>
                </c:pt>
                <c:pt idx="1092">
                  <c:v>-281.15300000600001</c:v>
                </c:pt>
                <c:pt idx="1093">
                  <c:v>-281.11299978300002</c:v>
                </c:pt>
                <c:pt idx="1094">
                  <c:v>-281.05299991999999</c:v>
                </c:pt>
                <c:pt idx="1095">
                  <c:v>-280.97399995900003</c:v>
                </c:pt>
                <c:pt idx="1096">
                  <c:v>-280.88100012400002</c:v>
                </c:pt>
                <c:pt idx="1097">
                  <c:v>-280.83300010800002</c:v>
                </c:pt>
                <c:pt idx="1098">
                  <c:v>-280.78899983100001</c:v>
                </c:pt>
                <c:pt idx="1099">
                  <c:v>-280.75200011999999</c:v>
                </c:pt>
                <c:pt idx="1100">
                  <c:v>-280.77299993000003</c:v>
                </c:pt>
                <c:pt idx="1101">
                  <c:v>-280.70900001299998</c:v>
                </c:pt>
                <c:pt idx="1102">
                  <c:v>-280.75799988599999</c:v>
                </c:pt>
                <c:pt idx="1103">
                  <c:v>-280.66799993400002</c:v>
                </c:pt>
                <c:pt idx="1104">
                  <c:v>-280.58200003600001</c:v>
                </c:pt>
                <c:pt idx="1105">
                  <c:v>-280.49400011099999</c:v>
                </c:pt>
                <c:pt idx="1106">
                  <c:v>-280.45900011200001</c:v>
                </c:pt>
                <c:pt idx="1107">
                  <c:v>-280.47900006600003</c:v>
                </c:pt>
                <c:pt idx="1108">
                  <c:v>-280.43799998700001</c:v>
                </c:pt>
                <c:pt idx="1109">
                  <c:v>-280.38300003400002</c:v>
                </c:pt>
                <c:pt idx="1110">
                  <c:v>-280.27699986699997</c:v>
                </c:pt>
                <c:pt idx="1111">
                  <c:v>-280.22300008500002</c:v>
                </c:pt>
                <c:pt idx="1112">
                  <c:v>-280.17400021200001</c:v>
                </c:pt>
                <c:pt idx="1113">
                  <c:v>-280.12700005200003</c:v>
                </c:pt>
                <c:pt idx="1114">
                  <c:v>-280.120999971</c:v>
                </c:pt>
                <c:pt idx="1115">
                  <c:v>-280.18799977100002</c:v>
                </c:pt>
                <c:pt idx="1116">
                  <c:v>-280.29699982099999</c:v>
                </c:pt>
                <c:pt idx="1117">
                  <c:v>-280.26400016399998</c:v>
                </c:pt>
                <c:pt idx="1118">
                  <c:v>-280.16299990700003</c:v>
                </c:pt>
                <c:pt idx="1119">
                  <c:v>-280.09100019700003</c:v>
                </c:pt>
                <c:pt idx="1120">
                  <c:v>-280.02100019900001</c:v>
                </c:pt>
                <c:pt idx="1121">
                  <c:v>-280.04899994700003</c:v>
                </c:pt>
                <c:pt idx="1122">
                  <c:v>-280.01200023600001</c:v>
                </c:pt>
                <c:pt idx="1123">
                  <c:v>-279.95299991500002</c:v>
                </c:pt>
                <c:pt idx="1124">
                  <c:v>-279.89100002499998</c:v>
                </c:pt>
                <c:pt idx="1125">
                  <c:v>-279.799000046</c:v>
                </c:pt>
                <c:pt idx="1126">
                  <c:v>-279.75400022700001</c:v>
                </c:pt>
                <c:pt idx="1127">
                  <c:v>-279.70900009399998</c:v>
                </c:pt>
                <c:pt idx="1128">
                  <c:v>-279.665000131</c:v>
                </c:pt>
                <c:pt idx="1129">
                  <c:v>-279.67800014900001</c:v>
                </c:pt>
                <c:pt idx="1130">
                  <c:v>-279.76699993</c:v>
                </c:pt>
                <c:pt idx="1131">
                  <c:v>-279.83099984699999</c:v>
                </c:pt>
                <c:pt idx="1132">
                  <c:v>-279.74900000299999</c:v>
                </c:pt>
                <c:pt idx="1133">
                  <c:v>-279.66000022100002</c:v>
                </c:pt>
                <c:pt idx="1134">
                  <c:v>-279.57500017900003</c:v>
                </c:pt>
                <c:pt idx="1135">
                  <c:v>-279.52500013600002</c:v>
                </c:pt>
                <c:pt idx="1136">
                  <c:v>-279.560000135</c:v>
                </c:pt>
                <c:pt idx="1137">
                  <c:v>-279.52199993900001</c:v>
                </c:pt>
                <c:pt idx="1138">
                  <c:v>-279.46400010299999</c:v>
                </c:pt>
                <c:pt idx="1139">
                  <c:v>-279.357999936</c:v>
                </c:pt>
                <c:pt idx="1140">
                  <c:v>-279.28999996499999</c:v>
                </c:pt>
                <c:pt idx="1141">
                  <c:v>-279.24000023600001</c:v>
                </c:pt>
                <c:pt idx="1142">
                  <c:v>-279.19899984300002</c:v>
                </c:pt>
                <c:pt idx="1143">
                  <c:v>-279.19100004900002</c:v>
                </c:pt>
                <c:pt idx="1144">
                  <c:v>-279.24699985900003</c:v>
                </c:pt>
                <c:pt idx="1145">
                  <c:v>-279.36400001599998</c:v>
                </c:pt>
                <c:pt idx="1146">
                  <c:v>-279.359000106</c:v>
                </c:pt>
                <c:pt idx="1147">
                  <c:v>-279.25999987599999</c:v>
                </c:pt>
                <c:pt idx="1148">
                  <c:v>-279.18900002300001</c:v>
                </c:pt>
                <c:pt idx="1149">
                  <c:v>-279.11900002499999</c:v>
                </c:pt>
                <c:pt idx="1150">
                  <c:v>-279.135999782</c:v>
                </c:pt>
                <c:pt idx="1151">
                  <c:v>-279.11800016900003</c:v>
                </c:pt>
                <c:pt idx="1152">
                  <c:v>-279.07000015300002</c:v>
                </c:pt>
                <c:pt idx="1153">
                  <c:v>-279.02099996599998</c:v>
                </c:pt>
                <c:pt idx="1154">
                  <c:v>-278.93399989699998</c:v>
                </c:pt>
                <c:pt idx="1155">
                  <c:v>-278.89699987099999</c:v>
                </c:pt>
                <c:pt idx="1156">
                  <c:v>-278.85399976500003</c:v>
                </c:pt>
                <c:pt idx="1157">
                  <c:v>-278.80800009000001</c:v>
                </c:pt>
                <c:pt idx="1158">
                  <c:v>-278.818000224</c:v>
                </c:pt>
                <c:pt idx="1159">
                  <c:v>-278.90299995200002</c:v>
                </c:pt>
                <c:pt idx="1160">
                  <c:v>-278.985999967</c:v>
                </c:pt>
                <c:pt idx="1161">
                  <c:v>-278.91700014000003</c:v>
                </c:pt>
                <c:pt idx="1162">
                  <c:v>-278.82800004400002</c:v>
                </c:pt>
                <c:pt idx="1163">
                  <c:v>-278.74999993900002</c:v>
                </c:pt>
                <c:pt idx="1164">
                  <c:v>-278.692000103</c:v>
                </c:pt>
                <c:pt idx="1165">
                  <c:v>-278.73499989499999</c:v>
                </c:pt>
                <c:pt idx="1166">
                  <c:v>-278.697999869</c:v>
                </c:pt>
                <c:pt idx="1167">
                  <c:v>-278.63800000600003</c:v>
                </c:pt>
                <c:pt idx="1168">
                  <c:v>-278.54300014400002</c:v>
                </c:pt>
                <c:pt idx="1169">
                  <c:v>-278.46700006600003</c:v>
                </c:pt>
                <c:pt idx="1170">
                  <c:v>-278.42399996</c:v>
                </c:pt>
                <c:pt idx="1171">
                  <c:v>-278.38699993400002</c:v>
                </c:pt>
                <c:pt idx="1172">
                  <c:v>-278.37200020400002</c:v>
                </c:pt>
                <c:pt idx="1173">
                  <c:v>-278.41899973599999</c:v>
                </c:pt>
                <c:pt idx="1174">
                  <c:v>-278.53500003699997</c:v>
                </c:pt>
                <c:pt idx="1175">
                  <c:v>-278.555999848</c:v>
                </c:pt>
                <c:pt idx="1176">
                  <c:v>-278.46000012899998</c:v>
                </c:pt>
                <c:pt idx="1177">
                  <c:v>-278.38999981799998</c:v>
                </c:pt>
                <c:pt idx="1178">
                  <c:v>-278.320000134</c:v>
                </c:pt>
                <c:pt idx="1179">
                  <c:v>-278.327999928</c:v>
                </c:pt>
                <c:pt idx="1180">
                  <c:v>-278.33099981100003</c:v>
                </c:pt>
                <c:pt idx="1181">
                  <c:v>-278.29499995600003</c:v>
                </c:pt>
                <c:pt idx="1182">
                  <c:v>-278.25400019099999</c:v>
                </c:pt>
                <c:pt idx="1183">
                  <c:v>-278.165999951</c:v>
                </c:pt>
                <c:pt idx="1184">
                  <c:v>-278.12799975500002</c:v>
                </c:pt>
                <c:pt idx="1185">
                  <c:v>-278.08699998999998</c:v>
                </c:pt>
                <c:pt idx="1186">
                  <c:v>-278.04500005400001</c:v>
                </c:pt>
                <c:pt idx="1187">
                  <c:v>-278.05800007200003</c:v>
                </c:pt>
                <c:pt idx="1188">
                  <c:v>-278.14399996999998</c:v>
                </c:pt>
                <c:pt idx="1189">
                  <c:v>-278.24499991300002</c:v>
                </c:pt>
                <c:pt idx="1190">
                  <c:v>-278.19499986900001</c:v>
                </c:pt>
                <c:pt idx="1191">
                  <c:v>-278.10499991799998</c:v>
                </c:pt>
                <c:pt idx="1192">
                  <c:v>-278.03600009100001</c:v>
                </c:pt>
                <c:pt idx="1193">
                  <c:v>-277.97300002999998</c:v>
                </c:pt>
                <c:pt idx="1194">
                  <c:v>-278.016000136</c:v>
                </c:pt>
                <c:pt idx="1195">
                  <c:v>-277.97999996700003</c:v>
                </c:pt>
                <c:pt idx="1196">
                  <c:v>-277.92700004099999</c:v>
                </c:pt>
                <c:pt idx="1197">
                  <c:v>-277.84899993599998</c:v>
                </c:pt>
                <c:pt idx="1198">
                  <c:v>-277.77100014500002</c:v>
                </c:pt>
                <c:pt idx="1199">
                  <c:v>-277.73299994899998</c:v>
                </c:pt>
                <c:pt idx="1200">
                  <c:v>-277.69900012099998</c:v>
                </c:pt>
                <c:pt idx="1201">
                  <c:v>-277.67600028300001</c:v>
                </c:pt>
                <c:pt idx="1202">
                  <c:v>-277.70800008399999</c:v>
                </c:pt>
                <c:pt idx="1203">
                  <c:v>-277.81500010799999</c:v>
                </c:pt>
                <c:pt idx="1204">
                  <c:v>-277.86199995300001</c:v>
                </c:pt>
                <c:pt idx="1205">
                  <c:v>-277.77800008200001</c:v>
                </c:pt>
                <c:pt idx="1206">
                  <c:v>-277.70699991399999</c:v>
                </c:pt>
                <c:pt idx="1207">
                  <c:v>-277.63600006000001</c:v>
                </c:pt>
                <c:pt idx="1208">
                  <c:v>-277.62500006900001</c:v>
                </c:pt>
                <c:pt idx="1209">
                  <c:v>-277.65099979000001</c:v>
                </c:pt>
                <c:pt idx="1210">
                  <c:v>-277.62100001599998</c:v>
                </c:pt>
                <c:pt idx="1211">
                  <c:v>-277.57600019699998</c:v>
                </c:pt>
                <c:pt idx="1212">
                  <c:v>-277.47999985000001</c:v>
                </c:pt>
                <c:pt idx="1213">
                  <c:v>-277.43900008499998</c:v>
                </c:pt>
                <c:pt idx="1214">
                  <c:v>-277.40199974500001</c:v>
                </c:pt>
                <c:pt idx="1215">
                  <c:v>-277.36599989000001</c:v>
                </c:pt>
                <c:pt idx="1216">
                  <c:v>-277.37799973699998</c:v>
                </c:pt>
                <c:pt idx="1217">
                  <c:v>-277.461000066</c:v>
                </c:pt>
                <c:pt idx="1218">
                  <c:v>-277.57900008000001</c:v>
                </c:pt>
                <c:pt idx="1219">
                  <c:v>-277.548000135</c:v>
                </c:pt>
                <c:pt idx="1220">
                  <c:v>-277.45499998600002</c:v>
                </c:pt>
                <c:pt idx="1221">
                  <c:v>-277.38700001500001</c:v>
                </c:pt>
                <c:pt idx="1222">
                  <c:v>-277.325999981</c:v>
                </c:pt>
                <c:pt idx="1223">
                  <c:v>-277.36799991700002</c:v>
                </c:pt>
                <c:pt idx="1224">
                  <c:v>-277.33899999900001</c:v>
                </c:pt>
                <c:pt idx="1225">
                  <c:v>-277.29199983900003</c:v>
                </c:pt>
                <c:pt idx="1226">
                  <c:v>-277.23400000200002</c:v>
                </c:pt>
                <c:pt idx="1227">
                  <c:v>-277.15499972700002</c:v>
                </c:pt>
                <c:pt idx="1228">
                  <c:v>-277.11899987200002</c:v>
                </c:pt>
                <c:pt idx="1229">
                  <c:v>-277.08199984599997</c:v>
                </c:pt>
                <c:pt idx="1230">
                  <c:v>-277.04700016200002</c:v>
                </c:pt>
                <c:pt idx="1231">
                  <c:v>-277.07200002600001</c:v>
                </c:pt>
                <c:pt idx="1232">
                  <c:v>-277.17400013899999</c:v>
                </c:pt>
                <c:pt idx="1233">
                  <c:v>-277.24200010999999</c:v>
                </c:pt>
                <c:pt idx="1234">
                  <c:v>-277.16799974399999</c:v>
                </c:pt>
                <c:pt idx="1235">
                  <c:v>-277.09500017800002</c:v>
                </c:pt>
                <c:pt idx="1236">
                  <c:v>-277.02100012699998</c:v>
                </c:pt>
                <c:pt idx="1237">
                  <c:v>-276.99000018200002</c:v>
                </c:pt>
                <c:pt idx="1238">
                  <c:v>-277.02699989299998</c:v>
                </c:pt>
                <c:pt idx="1239">
                  <c:v>-276.995000092</c:v>
                </c:pt>
                <c:pt idx="1240">
                  <c:v>-276.94600021899998</c:v>
                </c:pt>
                <c:pt idx="1241">
                  <c:v>-276.84900001599999</c:v>
                </c:pt>
                <c:pt idx="1242">
                  <c:v>-276.79799980299998</c:v>
                </c:pt>
                <c:pt idx="1243">
                  <c:v>-276.76199994699999</c:v>
                </c:pt>
                <c:pt idx="1244">
                  <c:v>-276.73100000199997</c:v>
                </c:pt>
                <c:pt idx="1245">
                  <c:v>-276.73699976900002</c:v>
                </c:pt>
                <c:pt idx="1246">
                  <c:v>-276.81000027800002</c:v>
                </c:pt>
                <c:pt idx="1247">
                  <c:v>-276.93299988799998</c:v>
                </c:pt>
                <c:pt idx="1248">
                  <c:v>-276.92100004100001</c:v>
                </c:pt>
                <c:pt idx="1249">
                  <c:v>-276.82700003500003</c:v>
                </c:pt>
                <c:pt idx="1250">
                  <c:v>-276.76500014499999</c:v>
                </c:pt>
                <c:pt idx="1251">
                  <c:v>-276.706999994</c:v>
                </c:pt>
                <c:pt idx="1252">
                  <c:v>-276.74099982299998</c:v>
                </c:pt>
                <c:pt idx="1253">
                  <c:v>-276.72400006599997</c:v>
                </c:pt>
                <c:pt idx="1254">
                  <c:v>-276.68299998600003</c:v>
                </c:pt>
                <c:pt idx="1255">
                  <c:v>-276.63800016699997</c:v>
                </c:pt>
                <c:pt idx="1256">
                  <c:v>-276.556000009</c:v>
                </c:pt>
                <c:pt idx="1257">
                  <c:v>-276.52100001000002</c:v>
                </c:pt>
                <c:pt idx="1258">
                  <c:v>-276.48499984099999</c:v>
                </c:pt>
                <c:pt idx="1259">
                  <c:v>-276.44700027300001</c:v>
                </c:pt>
                <c:pt idx="1260">
                  <c:v>-276.46800008399998</c:v>
                </c:pt>
                <c:pt idx="1261">
                  <c:v>-276.566000143</c:v>
                </c:pt>
                <c:pt idx="1262">
                  <c:v>-276.65100018499999</c:v>
                </c:pt>
                <c:pt idx="1263">
                  <c:v>-276.58800012400002</c:v>
                </c:pt>
                <c:pt idx="1264">
                  <c:v>-276.50699982200001</c:v>
                </c:pt>
                <c:pt idx="1265">
                  <c:v>-276.431000058</c:v>
                </c:pt>
                <c:pt idx="1266">
                  <c:v>-276.38200018600003</c:v>
                </c:pt>
                <c:pt idx="1267">
                  <c:v>-276.42700000399998</c:v>
                </c:pt>
                <c:pt idx="1268">
                  <c:v>-276.39799977199999</c:v>
                </c:pt>
                <c:pt idx="1269">
                  <c:v>-276.34699987200003</c:v>
                </c:pt>
                <c:pt idx="1270">
                  <c:v>-276.25599975</c:v>
                </c:pt>
                <c:pt idx="1271">
                  <c:v>-276.19500003100001</c:v>
                </c:pt>
                <c:pt idx="1272">
                  <c:v>-276.15899986099998</c:v>
                </c:pt>
                <c:pt idx="1273">
                  <c:v>-276.12799991600002</c:v>
                </c:pt>
                <c:pt idx="1274">
                  <c:v>-276.12200015000002</c:v>
                </c:pt>
                <c:pt idx="1275">
                  <c:v>-276.17900013000002</c:v>
                </c:pt>
                <c:pt idx="1276">
                  <c:v>-276.30200005400002</c:v>
                </c:pt>
                <c:pt idx="1277">
                  <c:v>-276.31700009799999</c:v>
                </c:pt>
                <c:pt idx="1278">
                  <c:v>-276.22700014600002</c:v>
                </c:pt>
                <c:pt idx="1279">
                  <c:v>-276.16699996900002</c:v>
                </c:pt>
                <c:pt idx="1280">
                  <c:v>-276.10799996200001</c:v>
                </c:pt>
                <c:pt idx="1281">
                  <c:v>-276.12999994299997</c:v>
                </c:pt>
                <c:pt idx="1282">
                  <c:v>-276.13099979899999</c:v>
                </c:pt>
                <c:pt idx="1283">
                  <c:v>-276.09299991699999</c:v>
                </c:pt>
                <c:pt idx="1284">
                  <c:v>-276.05500003600002</c:v>
                </c:pt>
                <c:pt idx="1285">
                  <c:v>-275.97200002099999</c:v>
                </c:pt>
                <c:pt idx="1286">
                  <c:v>-275.940999761</c:v>
                </c:pt>
                <c:pt idx="1287">
                  <c:v>-275.90699993300001</c:v>
                </c:pt>
                <c:pt idx="1288">
                  <c:v>-275.87300010500002</c:v>
                </c:pt>
                <c:pt idx="1289">
                  <c:v>-275.89399991599998</c:v>
                </c:pt>
                <c:pt idx="1290">
                  <c:v>-275.988000236</c:v>
                </c:pt>
                <c:pt idx="1291">
                  <c:v>-276.08899986400002</c:v>
                </c:pt>
                <c:pt idx="1292">
                  <c:v>-276.03399991100002</c:v>
                </c:pt>
                <c:pt idx="1293">
                  <c:v>-275.947000156</c:v>
                </c:pt>
                <c:pt idx="1294">
                  <c:v>-275.87899987100002</c:v>
                </c:pt>
                <c:pt idx="1295">
                  <c:v>-275.824000232</c:v>
                </c:pt>
                <c:pt idx="1296">
                  <c:v>-275.87399996099998</c:v>
                </c:pt>
                <c:pt idx="1297">
                  <c:v>-275.846999756</c:v>
                </c:pt>
                <c:pt idx="1298">
                  <c:v>-275.79999991</c:v>
                </c:pt>
                <c:pt idx="1299">
                  <c:v>-275.72200011899997</c:v>
                </c:pt>
                <c:pt idx="1300">
                  <c:v>-275.65099995100002</c:v>
                </c:pt>
                <c:pt idx="1301">
                  <c:v>-275.61300006900001</c:v>
                </c:pt>
                <c:pt idx="1302">
                  <c:v>-275.58200012399999</c:v>
                </c:pt>
                <c:pt idx="1303">
                  <c:v>-275.56799993599998</c:v>
                </c:pt>
                <c:pt idx="1304">
                  <c:v>-275.61399992600002</c:v>
                </c:pt>
                <c:pt idx="1305">
                  <c:v>-275.733999966</c:v>
                </c:pt>
                <c:pt idx="1306">
                  <c:v>-275.776000216</c:v>
                </c:pt>
                <c:pt idx="1307">
                  <c:v>-275.69500022800003</c:v>
                </c:pt>
                <c:pt idx="1308">
                  <c:v>-275.63500005100002</c:v>
                </c:pt>
                <c:pt idx="1309">
                  <c:v>-275.57100013399997</c:v>
                </c:pt>
                <c:pt idx="1310">
                  <c:v>-275.57199998999999</c:v>
                </c:pt>
                <c:pt idx="1311">
                  <c:v>-275.59100008799999</c:v>
                </c:pt>
                <c:pt idx="1312">
                  <c:v>-275.563000026</c:v>
                </c:pt>
                <c:pt idx="1313">
                  <c:v>-275.52800002700002</c:v>
                </c:pt>
                <c:pt idx="1314">
                  <c:v>-275.44399984199998</c:v>
                </c:pt>
                <c:pt idx="1315">
                  <c:v>-275.41400006700002</c:v>
                </c:pt>
                <c:pt idx="1316">
                  <c:v>-275.38399997900001</c:v>
                </c:pt>
                <c:pt idx="1317">
                  <c:v>-275.355000061</c:v>
                </c:pt>
                <c:pt idx="1318">
                  <c:v>-275.37199981700002</c:v>
                </c:pt>
                <c:pt idx="1319">
                  <c:v>-275.46099991300002</c:v>
                </c:pt>
                <c:pt idx="1320">
                  <c:v>-275.57699989999998</c:v>
                </c:pt>
                <c:pt idx="1321">
                  <c:v>-275.53999987399999</c:v>
                </c:pt>
                <c:pt idx="1322">
                  <c:v>-275.454999832</c:v>
                </c:pt>
                <c:pt idx="1323">
                  <c:v>-275.394000113</c:v>
                </c:pt>
                <c:pt idx="1324">
                  <c:v>-275.34200004299998</c:v>
                </c:pt>
                <c:pt idx="1325">
                  <c:v>-275.394000113</c:v>
                </c:pt>
                <c:pt idx="1326">
                  <c:v>-275.37000010499997</c:v>
                </c:pt>
                <c:pt idx="1327">
                  <c:v>-275.32599982800002</c:v>
                </c:pt>
                <c:pt idx="1328">
                  <c:v>-275.26399993799998</c:v>
                </c:pt>
                <c:pt idx="1329">
                  <c:v>-275.18799985999999</c:v>
                </c:pt>
                <c:pt idx="1330">
                  <c:v>-275.15600005900001</c:v>
                </c:pt>
                <c:pt idx="1331">
                  <c:v>-275.12799999700002</c:v>
                </c:pt>
                <c:pt idx="1332">
                  <c:v>-275.10700018599999</c:v>
                </c:pt>
                <c:pt idx="1333">
                  <c:v>-275.145000068</c:v>
                </c:pt>
                <c:pt idx="1334">
                  <c:v>-275.259000028</c:v>
                </c:pt>
                <c:pt idx="1335">
                  <c:v>-275.32699999900001</c:v>
                </c:pt>
                <c:pt idx="1336">
                  <c:v>-275.25600014499997</c:v>
                </c:pt>
                <c:pt idx="1337">
                  <c:v>-275.18800017400002</c:v>
                </c:pt>
                <c:pt idx="1338">
                  <c:v>-275.12000020400001</c:v>
                </c:pt>
                <c:pt idx="1339">
                  <c:v>-275.10399998899999</c:v>
                </c:pt>
                <c:pt idx="1340">
                  <c:v>-275.14499975400003</c:v>
                </c:pt>
                <c:pt idx="1341">
                  <c:v>-275.12300008699998</c:v>
                </c:pt>
                <c:pt idx="1342">
                  <c:v>-275.08600006099999</c:v>
                </c:pt>
                <c:pt idx="1343">
                  <c:v>-274.99899999199999</c:v>
                </c:pt>
                <c:pt idx="1344">
                  <c:v>-274.96399999400001</c:v>
                </c:pt>
                <c:pt idx="1345">
                  <c:v>-274.93400021899998</c:v>
                </c:pt>
                <c:pt idx="1346">
                  <c:v>-274.90599984300002</c:v>
                </c:pt>
                <c:pt idx="1347">
                  <c:v>-274.92000003099997</c:v>
                </c:pt>
                <c:pt idx="1348">
                  <c:v>-275.00700010000003</c:v>
                </c:pt>
                <c:pt idx="1349">
                  <c:v>-275.13500024799998</c:v>
                </c:pt>
                <c:pt idx="1350">
                  <c:v>-275.12300008699998</c:v>
                </c:pt>
                <c:pt idx="1351">
                  <c:v>-275.04099992800002</c:v>
                </c:pt>
                <c:pt idx="1352">
                  <c:v>-274.98800000199998</c:v>
                </c:pt>
                <c:pt idx="1353">
                  <c:v>-274.93799995900002</c:v>
                </c:pt>
                <c:pt idx="1354">
                  <c:v>-274.98500011900001</c:v>
                </c:pt>
                <c:pt idx="1355">
                  <c:v>-274.96800004699998</c:v>
                </c:pt>
                <c:pt idx="1356">
                  <c:v>-274.92899999500003</c:v>
                </c:pt>
                <c:pt idx="1357">
                  <c:v>-274.887000059</c:v>
                </c:pt>
                <c:pt idx="1358">
                  <c:v>-274.81500003500003</c:v>
                </c:pt>
                <c:pt idx="1359">
                  <c:v>-274.78899999999999</c:v>
                </c:pt>
                <c:pt idx="1360">
                  <c:v>-274.764000135</c:v>
                </c:pt>
                <c:pt idx="1361">
                  <c:v>-274.739999813</c:v>
                </c:pt>
                <c:pt idx="1362">
                  <c:v>-274.773000099</c:v>
                </c:pt>
                <c:pt idx="1363">
                  <c:v>-274.88099997900002</c:v>
                </c:pt>
                <c:pt idx="1364">
                  <c:v>-274.96499985000003</c:v>
                </c:pt>
                <c:pt idx="1365">
                  <c:v>-274.90299995999999</c:v>
                </c:pt>
                <c:pt idx="1366">
                  <c:v>-274.83400013300002</c:v>
                </c:pt>
                <c:pt idx="1367">
                  <c:v>-274.76900004499998</c:v>
                </c:pt>
                <c:pt idx="1368">
                  <c:v>-274.73899995699998</c:v>
                </c:pt>
                <c:pt idx="1369">
                  <c:v>-274.79399991000003</c:v>
                </c:pt>
                <c:pt idx="1370">
                  <c:v>-274.77599998199997</c:v>
                </c:pt>
                <c:pt idx="1371">
                  <c:v>-274.73799978599999</c:v>
                </c:pt>
                <c:pt idx="1372">
                  <c:v>-274.65199988799998</c:v>
                </c:pt>
                <c:pt idx="1373">
                  <c:v>-274.60300001500002</c:v>
                </c:pt>
                <c:pt idx="1374">
                  <c:v>-274.57499995400002</c:v>
                </c:pt>
                <c:pt idx="1375">
                  <c:v>-274.55299997200001</c:v>
                </c:pt>
                <c:pt idx="1376">
                  <c:v>-274.56299979200003</c:v>
                </c:pt>
                <c:pt idx="1377">
                  <c:v>-274.64100021199999</c:v>
                </c:pt>
                <c:pt idx="1378">
                  <c:v>-274.77700015300002</c:v>
                </c:pt>
                <c:pt idx="1379">
                  <c:v>-274.79299973899998</c:v>
                </c:pt>
                <c:pt idx="1380">
                  <c:v>-274.71400009199999</c:v>
                </c:pt>
                <c:pt idx="1381">
                  <c:v>-274.66300019300002</c:v>
                </c:pt>
                <c:pt idx="1382">
                  <c:v>-274.611000123</c:v>
                </c:pt>
                <c:pt idx="1383">
                  <c:v>-274.649000005</c:v>
                </c:pt>
                <c:pt idx="1384">
                  <c:v>-274.65100003200001</c:v>
                </c:pt>
                <c:pt idx="1385">
                  <c:v>-274.62199979899998</c:v>
                </c:pt>
                <c:pt idx="1386">
                  <c:v>-274.59499990799998</c:v>
                </c:pt>
                <c:pt idx="1387">
                  <c:v>-274.52699993700003</c:v>
                </c:pt>
                <c:pt idx="1388">
                  <c:v>-274.51000018000002</c:v>
                </c:pt>
                <c:pt idx="1389">
                  <c:v>-274.487000029</c:v>
                </c:pt>
                <c:pt idx="1390">
                  <c:v>-274.46000013700001</c:v>
                </c:pt>
                <c:pt idx="1391">
                  <c:v>-274.48900005500002</c:v>
                </c:pt>
                <c:pt idx="1392">
                  <c:v>-274.59399973699999</c:v>
                </c:pt>
                <c:pt idx="1393">
                  <c:v>-274.69799987699997</c:v>
                </c:pt>
                <c:pt idx="1394">
                  <c:v>-274.65099971699999</c:v>
                </c:pt>
                <c:pt idx="1395">
                  <c:v>-274.57900000699999</c:v>
                </c:pt>
                <c:pt idx="1396">
                  <c:v>-274.52200002699999</c:v>
                </c:pt>
                <c:pt idx="1397">
                  <c:v>-274.48399983100001</c:v>
                </c:pt>
                <c:pt idx="1398">
                  <c:v>-274.54499986500002</c:v>
                </c:pt>
                <c:pt idx="1399">
                  <c:v>-274.52699993700003</c:v>
                </c:pt>
                <c:pt idx="1400">
                  <c:v>-274.48799988500002</c:v>
                </c:pt>
                <c:pt idx="1401">
                  <c:v>-274.41200012100001</c:v>
                </c:pt>
                <c:pt idx="1402">
                  <c:v>-274.35499982699997</c:v>
                </c:pt>
                <c:pt idx="1403">
                  <c:v>-274.32999996199999</c:v>
                </c:pt>
                <c:pt idx="1404">
                  <c:v>-274.31400006199999</c:v>
                </c:pt>
                <c:pt idx="1405">
                  <c:v>-274.32000014200003</c:v>
                </c:pt>
                <c:pt idx="1406">
                  <c:v>-274.38499991499998</c:v>
                </c:pt>
                <c:pt idx="1407">
                  <c:v>-274.52</c:v>
                </c:pt>
                <c:pt idx="1408">
                  <c:v>-274.559999909</c:v>
                </c:pt>
                <c:pt idx="1409">
                  <c:v>-274.48399983100001</c:v>
                </c:pt>
                <c:pt idx="1410">
                  <c:v>-274.43400010200003</c:v>
                </c:pt>
                <c:pt idx="1411">
                  <c:v>-274.38300020299999</c:v>
                </c:pt>
                <c:pt idx="1412">
                  <c:v>-274.408999924</c:v>
                </c:pt>
                <c:pt idx="1413">
                  <c:v>-274.43200007500002</c:v>
                </c:pt>
                <c:pt idx="1414">
                  <c:v>-274.41500000399998</c:v>
                </c:pt>
                <c:pt idx="1415">
                  <c:v>-274.394000194</c:v>
                </c:pt>
                <c:pt idx="1416">
                  <c:v>-274.32399988200001</c:v>
                </c:pt>
                <c:pt idx="1417">
                  <c:v>-274.30600026899998</c:v>
                </c:pt>
                <c:pt idx="1418">
                  <c:v>-274.28299980200001</c:v>
                </c:pt>
                <c:pt idx="1419">
                  <c:v>-274.25999996500002</c:v>
                </c:pt>
                <c:pt idx="1420">
                  <c:v>-274.29200007999998</c:v>
                </c:pt>
                <c:pt idx="1421">
                  <c:v>-274.39500005000002</c:v>
                </c:pt>
                <c:pt idx="1422">
                  <c:v>-274.51699980299998</c:v>
                </c:pt>
                <c:pt idx="1423">
                  <c:v>-274.48599985800001</c:v>
                </c:pt>
                <c:pt idx="1424">
                  <c:v>-274.41500000399998</c:v>
                </c:pt>
                <c:pt idx="1425">
                  <c:v>-274.364000105</c:v>
                </c:pt>
                <c:pt idx="1426">
                  <c:v>-274.31899997199997</c:v>
                </c:pt>
                <c:pt idx="1427">
                  <c:v>-274.38099986200001</c:v>
                </c:pt>
                <c:pt idx="1428">
                  <c:v>-274.36399979100003</c:v>
                </c:pt>
                <c:pt idx="1429">
                  <c:v>-274.32899979199999</c:v>
                </c:pt>
                <c:pt idx="1430">
                  <c:v>-274.27199981199999</c:v>
                </c:pt>
                <c:pt idx="1431">
                  <c:v>-274.20999992200001</c:v>
                </c:pt>
                <c:pt idx="1432">
                  <c:v>-274.18999996700001</c:v>
                </c:pt>
                <c:pt idx="1433">
                  <c:v>-274.17499992299997</c:v>
                </c:pt>
                <c:pt idx="1434">
                  <c:v>-274.17000001299999</c:v>
                </c:pt>
                <c:pt idx="1435">
                  <c:v>-274.22099991200002</c:v>
                </c:pt>
                <c:pt idx="1436">
                  <c:v>-274.34700003400002</c:v>
                </c:pt>
                <c:pt idx="1437">
                  <c:v>-274.41100026499998</c:v>
                </c:pt>
                <c:pt idx="1438">
                  <c:v>-274.34500000700001</c:v>
                </c:pt>
                <c:pt idx="1439">
                  <c:v>-274.294999964</c:v>
                </c:pt>
                <c:pt idx="1440">
                  <c:v>-274.24000001000002</c:v>
                </c:pt>
                <c:pt idx="1441">
                  <c:v>-274.24800011799999</c:v>
                </c:pt>
                <c:pt idx="1442">
                  <c:v>-274.291999766</c:v>
                </c:pt>
                <c:pt idx="1443">
                  <c:v>-274.27799989200003</c:v>
                </c:pt>
                <c:pt idx="1444">
                  <c:v>-274.25199985699999</c:v>
                </c:pt>
                <c:pt idx="1445">
                  <c:v>-274.17400006700001</c:v>
                </c:pt>
                <c:pt idx="1446">
                  <c:v>-274.150999915</c:v>
                </c:pt>
                <c:pt idx="1447">
                  <c:v>-274.13200013099998</c:v>
                </c:pt>
                <c:pt idx="1448">
                  <c:v>-274.11500006</c:v>
                </c:pt>
                <c:pt idx="1449">
                  <c:v>-274.14399997800001</c:v>
                </c:pt>
                <c:pt idx="1450">
                  <c:v>-274.24500023500002</c:v>
                </c:pt>
                <c:pt idx="1451">
                  <c:v>-274.38099986200001</c:v>
                </c:pt>
                <c:pt idx="1452">
                  <c:v>-274.367999844</c:v>
                </c:pt>
                <c:pt idx="1453">
                  <c:v>-274.29099990999998</c:v>
                </c:pt>
                <c:pt idx="1454">
                  <c:v>-274.24200003700003</c:v>
                </c:pt>
                <c:pt idx="1455">
                  <c:v>-274.19900024499998</c:v>
                </c:pt>
                <c:pt idx="1456">
                  <c:v>-274.259000109</c:v>
                </c:pt>
                <c:pt idx="1457">
                  <c:v>-274.24800011799999</c:v>
                </c:pt>
                <c:pt idx="1458">
                  <c:v>-274.218000029</c:v>
                </c:pt>
                <c:pt idx="1459">
                  <c:v>-274.17899997699999</c:v>
                </c:pt>
                <c:pt idx="1460">
                  <c:v>-274.11599991600002</c:v>
                </c:pt>
                <c:pt idx="1461">
                  <c:v>-274.10000001499998</c:v>
                </c:pt>
                <c:pt idx="1462">
                  <c:v>-274.07899988999998</c:v>
                </c:pt>
                <c:pt idx="1463">
                  <c:v>-274.06299998999998</c:v>
                </c:pt>
                <c:pt idx="1464">
                  <c:v>-274.10500023999998</c:v>
                </c:pt>
                <c:pt idx="1465">
                  <c:v>-274.22499996599998</c:v>
                </c:pt>
                <c:pt idx="1466">
                  <c:v>-274.310999864</c:v>
                </c:pt>
                <c:pt idx="1467">
                  <c:v>-274.253999884</c:v>
                </c:pt>
                <c:pt idx="1468">
                  <c:v>-274.20000010199999</c:v>
                </c:pt>
                <c:pt idx="1469">
                  <c:v>-274.14299980700002</c:v>
                </c:pt>
                <c:pt idx="1470">
                  <c:v>-274.13000010399998</c:v>
                </c:pt>
                <c:pt idx="1471">
                  <c:v>-274.184000201</c:v>
                </c:pt>
                <c:pt idx="1472">
                  <c:v>-274.17000001299999</c:v>
                </c:pt>
                <c:pt idx="1473">
                  <c:v>-274.13900006799997</c:v>
                </c:pt>
                <c:pt idx="1474">
                  <c:v>-274.06000010700001</c:v>
                </c:pt>
                <c:pt idx="1475">
                  <c:v>-274.02700013499998</c:v>
                </c:pt>
                <c:pt idx="1476">
                  <c:v>-274.00899989300001</c:v>
                </c:pt>
                <c:pt idx="1477">
                  <c:v>-273.99700004599998</c:v>
                </c:pt>
                <c:pt idx="1478">
                  <c:v>-274.01999988400001</c:v>
                </c:pt>
                <c:pt idx="1479">
                  <c:v>-274.11100000599998</c:v>
                </c:pt>
                <c:pt idx="1480">
                  <c:v>-274.25100000100002</c:v>
                </c:pt>
                <c:pt idx="1481">
                  <c:v>-274.25700008199999</c:v>
                </c:pt>
                <c:pt idx="1482">
                  <c:v>-274.182000174</c:v>
                </c:pt>
                <c:pt idx="1483">
                  <c:v>-274.13799989699999</c:v>
                </c:pt>
                <c:pt idx="1484">
                  <c:v>-274.09799998900002</c:v>
                </c:pt>
                <c:pt idx="1485">
                  <c:v>-274.15000005899998</c:v>
                </c:pt>
                <c:pt idx="1486">
                  <c:v>-274.150999915</c:v>
                </c:pt>
                <c:pt idx="1487">
                  <c:v>-274.12899993399998</c:v>
                </c:pt>
                <c:pt idx="1488">
                  <c:v>-274.10200004199999</c:v>
                </c:pt>
                <c:pt idx="1489">
                  <c:v>-274.03799981100002</c:v>
                </c:pt>
                <c:pt idx="1490">
                  <c:v>-274.02199990999998</c:v>
                </c:pt>
                <c:pt idx="1491">
                  <c:v>-274.00299981199998</c:v>
                </c:pt>
                <c:pt idx="1492">
                  <c:v>-273.98400002900001</c:v>
                </c:pt>
                <c:pt idx="1493">
                  <c:v>-274.02300008100002</c:v>
                </c:pt>
                <c:pt idx="1494">
                  <c:v>-274.13900006799997</c:v>
                </c:pt>
                <c:pt idx="1495">
                  <c:v>-274.24299989399998</c:v>
                </c:pt>
                <c:pt idx="1496">
                  <c:v>-274.19900024499998</c:v>
                </c:pt>
                <c:pt idx="1497">
                  <c:v>-274.13599986999998</c:v>
                </c:pt>
                <c:pt idx="1498">
                  <c:v>-274.07799971999998</c:v>
                </c:pt>
                <c:pt idx="1499">
                  <c:v>-274.04700008899999</c:v>
                </c:pt>
                <c:pt idx="1500">
                  <c:v>-274.11300003299999</c:v>
                </c:pt>
                <c:pt idx="1501">
                  <c:v>-274.10200004199999</c:v>
                </c:pt>
                <c:pt idx="1502">
                  <c:v>-274.06999992700003</c:v>
                </c:pt>
                <c:pt idx="1503">
                  <c:v>-273.99800021700003</c:v>
                </c:pt>
                <c:pt idx="1504">
                  <c:v>-273.95499979599998</c:v>
                </c:pt>
                <c:pt idx="1505">
                  <c:v>-273.93800003899997</c:v>
                </c:pt>
                <c:pt idx="1506">
                  <c:v>-273.92599987800003</c:v>
                </c:pt>
                <c:pt idx="1507">
                  <c:v>-273.93800003899997</c:v>
                </c:pt>
                <c:pt idx="1508">
                  <c:v>-274.01499997399998</c:v>
                </c:pt>
                <c:pt idx="1509">
                  <c:v>-274.15699999499998</c:v>
                </c:pt>
                <c:pt idx="1510">
                  <c:v>-274.19100013799999</c:v>
                </c:pt>
                <c:pt idx="1511">
                  <c:v>-274.120999826</c:v>
                </c:pt>
                <c:pt idx="1512">
                  <c:v>-274.08000006100002</c:v>
                </c:pt>
                <c:pt idx="1513">
                  <c:v>-274.03899998200001</c:v>
                </c:pt>
                <c:pt idx="1514">
                  <c:v>-274.08100023200001</c:v>
                </c:pt>
                <c:pt idx="1515">
                  <c:v>-274.10000001499998</c:v>
                </c:pt>
                <c:pt idx="1516">
                  <c:v>-274.081999774</c:v>
                </c:pt>
                <c:pt idx="1517">
                  <c:v>-274.06299998999998</c:v>
                </c:pt>
                <c:pt idx="1518">
                  <c:v>-273.99900007299999</c:v>
                </c:pt>
                <c:pt idx="1519">
                  <c:v>-273.98800008199999</c:v>
                </c:pt>
                <c:pt idx="1520">
                  <c:v>-273.974000209</c:v>
                </c:pt>
                <c:pt idx="1521">
                  <c:v>-273.95900016399997</c:v>
                </c:pt>
                <c:pt idx="1522">
                  <c:v>-273.99999992900001</c:v>
                </c:pt>
                <c:pt idx="1523">
                  <c:v>-274.11300003299999</c:v>
                </c:pt>
                <c:pt idx="1524">
                  <c:v>-274.23299975899999</c:v>
                </c:pt>
                <c:pt idx="1525">
                  <c:v>-274.19699990399999</c:v>
                </c:pt>
                <c:pt idx="1526">
                  <c:v>-274.13000010399998</c:v>
                </c:pt>
                <c:pt idx="1527">
                  <c:v>-274.08099991699999</c:v>
                </c:pt>
                <c:pt idx="1528">
                  <c:v>-274.04699977500002</c:v>
                </c:pt>
                <c:pt idx="1529">
                  <c:v>-274.11599991600002</c:v>
                </c:pt>
                <c:pt idx="1530">
                  <c:v>-274.10800012300001</c:v>
                </c:pt>
                <c:pt idx="1531">
                  <c:v>-274.08099991699999</c:v>
                </c:pt>
                <c:pt idx="1532">
                  <c:v>-274.02300008100002</c:v>
                </c:pt>
                <c:pt idx="1533">
                  <c:v>-273.971000011</c:v>
                </c:pt>
                <c:pt idx="1534">
                  <c:v>-273.95299976899997</c:v>
                </c:pt>
                <c:pt idx="1535">
                  <c:v>-273.940999922</c:v>
                </c:pt>
                <c:pt idx="1536">
                  <c:v>-273.94700000300003</c:v>
                </c:pt>
                <c:pt idx="1537">
                  <c:v>-274.01099992000002</c:v>
                </c:pt>
                <c:pt idx="1538">
                  <c:v>-274.150999915</c:v>
                </c:pt>
                <c:pt idx="1539">
                  <c:v>-274.21300011900001</c:v>
                </c:pt>
                <c:pt idx="1540">
                  <c:v>-274.15299994200001</c:v>
                </c:pt>
                <c:pt idx="1541">
                  <c:v>-274.111999862</c:v>
                </c:pt>
                <c:pt idx="1542">
                  <c:v>-274.067000044</c:v>
                </c:pt>
                <c:pt idx="1543">
                  <c:v>-274.08799985399997</c:v>
                </c:pt>
                <c:pt idx="1544">
                  <c:v>-274.127000221</c:v>
                </c:pt>
                <c:pt idx="1545">
                  <c:v>-274.11800025700001</c:v>
                </c:pt>
                <c:pt idx="1546">
                  <c:v>-274.102999899</c:v>
                </c:pt>
                <c:pt idx="1547">
                  <c:v>-274.036999955</c:v>
                </c:pt>
                <c:pt idx="1548">
                  <c:v>-274.027999991</c:v>
                </c:pt>
                <c:pt idx="1549">
                  <c:v>-274.01800017099998</c:v>
                </c:pt>
                <c:pt idx="1550">
                  <c:v>-274.00800003699999</c:v>
                </c:pt>
                <c:pt idx="1551">
                  <c:v>-274.04500006199999</c:v>
                </c:pt>
                <c:pt idx="1552">
                  <c:v>-274.15399979799997</c:v>
                </c:pt>
                <c:pt idx="1553">
                  <c:v>-274.28899988299997</c:v>
                </c:pt>
                <c:pt idx="1554">
                  <c:v>-274.27100027</c:v>
                </c:pt>
                <c:pt idx="1555">
                  <c:v>-274.20600018200003</c:v>
                </c:pt>
                <c:pt idx="1556">
                  <c:v>-274.16399993200002</c:v>
                </c:pt>
                <c:pt idx="1557">
                  <c:v>-274.13099996</c:v>
                </c:pt>
                <c:pt idx="1558">
                  <c:v>-274.20299998500002</c:v>
                </c:pt>
                <c:pt idx="1559">
                  <c:v>-274.19800007499998</c:v>
                </c:pt>
                <c:pt idx="1560">
                  <c:v>-274.17399975199999</c:v>
                </c:pt>
                <c:pt idx="1561">
                  <c:v>-274.13100027500002</c:v>
                </c:pt>
                <c:pt idx="1562">
                  <c:v>-274.07399998</c:v>
                </c:pt>
                <c:pt idx="1563">
                  <c:v>-274.06200013400002</c:v>
                </c:pt>
                <c:pt idx="1564">
                  <c:v>-274.05400002599998</c:v>
                </c:pt>
                <c:pt idx="1565">
                  <c:v>-274.05199999899997</c:v>
                </c:pt>
                <c:pt idx="1566">
                  <c:v>-274.109000294</c:v>
                </c:pt>
                <c:pt idx="1567">
                  <c:v>-274.24200003700003</c:v>
                </c:pt>
                <c:pt idx="1568">
                  <c:v>-274.32999996199999</c:v>
                </c:pt>
                <c:pt idx="1569">
                  <c:v>-274.277000036</c:v>
                </c:pt>
                <c:pt idx="1570">
                  <c:v>-274.22900002</c:v>
                </c:pt>
                <c:pt idx="1571">
                  <c:v>-274.17899997699999</c:v>
                </c:pt>
                <c:pt idx="1572">
                  <c:v>-274.18300003000002</c:v>
                </c:pt>
                <c:pt idx="1573">
                  <c:v>-274.24199972299999</c:v>
                </c:pt>
                <c:pt idx="1574">
                  <c:v>-274.24000001000002</c:v>
                </c:pt>
                <c:pt idx="1575">
                  <c:v>-274.22199976899998</c:v>
                </c:pt>
                <c:pt idx="1576">
                  <c:v>-274.15499996900002</c:v>
                </c:pt>
                <c:pt idx="1577">
                  <c:v>-274.13900006799997</c:v>
                </c:pt>
                <c:pt idx="1578">
                  <c:v>-274.12699990700003</c:v>
                </c:pt>
                <c:pt idx="1579">
                  <c:v>-274.11900011400002</c:v>
                </c:pt>
                <c:pt idx="1580">
                  <c:v>-274.152000085</c:v>
                </c:pt>
                <c:pt idx="1581">
                  <c:v>-274.25799993800001</c:v>
                </c:pt>
                <c:pt idx="1582">
                  <c:v>-274.40600003999998</c:v>
                </c:pt>
                <c:pt idx="1583">
                  <c:v>-274.41099995000002</c:v>
                </c:pt>
                <c:pt idx="1584">
                  <c:v>-274.34800020400002</c:v>
                </c:pt>
                <c:pt idx="1585">
                  <c:v>-274.31399974700003</c:v>
                </c:pt>
                <c:pt idx="1586">
                  <c:v>-274.28300011699997</c:v>
                </c:pt>
                <c:pt idx="1587">
                  <c:v>-274.34799988999998</c:v>
                </c:pt>
                <c:pt idx="1588">
                  <c:v>-274.34900005999998</c:v>
                </c:pt>
                <c:pt idx="1589">
                  <c:v>-274.32999996199999</c:v>
                </c:pt>
                <c:pt idx="1590">
                  <c:v>-274.30599995400001</c:v>
                </c:pt>
                <c:pt idx="1591">
                  <c:v>-274.253999884</c:v>
                </c:pt>
                <c:pt idx="1592">
                  <c:v>-274.24699994700001</c:v>
                </c:pt>
                <c:pt idx="1593">
                  <c:v>-274.24199972299999</c:v>
                </c:pt>
                <c:pt idx="1594">
                  <c:v>-274.23599995699999</c:v>
                </c:pt>
                <c:pt idx="1595">
                  <c:v>-274.28699985600002</c:v>
                </c:pt>
                <c:pt idx="1596">
                  <c:v>-274.41299997700003</c:v>
                </c:pt>
                <c:pt idx="1597">
                  <c:v>-274.51599994700001</c:v>
                </c:pt>
                <c:pt idx="1598">
                  <c:v>-274.47399969700001</c:v>
                </c:pt>
                <c:pt idx="1599">
                  <c:v>-274.42399996799998</c:v>
                </c:pt>
                <c:pt idx="1600">
                  <c:v>-274.37599995199997</c:v>
                </c:pt>
                <c:pt idx="1601">
                  <c:v>-274.36599981699999</c:v>
                </c:pt>
                <c:pt idx="1602">
                  <c:v>-274.43900001200001</c:v>
                </c:pt>
                <c:pt idx="1603">
                  <c:v>-274.44100003900002</c:v>
                </c:pt>
                <c:pt idx="1604">
                  <c:v>-274.421000085</c:v>
                </c:pt>
                <c:pt idx="1605">
                  <c:v>-274.35399997000002</c:v>
                </c:pt>
                <c:pt idx="1606">
                  <c:v>-274.32200016899998</c:v>
                </c:pt>
                <c:pt idx="1607">
                  <c:v>-274.31300020499998</c:v>
                </c:pt>
                <c:pt idx="1608">
                  <c:v>-274.31000000799997</c:v>
                </c:pt>
                <c:pt idx="1609">
                  <c:v>-274.33899992599999</c:v>
                </c:pt>
                <c:pt idx="1610">
                  <c:v>-274.436999985</c:v>
                </c:pt>
                <c:pt idx="1611">
                  <c:v>-274.59100016899998</c:v>
                </c:pt>
                <c:pt idx="1612">
                  <c:v>-274.62600016699997</c:v>
                </c:pt>
                <c:pt idx="1613">
                  <c:v>-274.56599999000002</c:v>
                </c:pt>
                <c:pt idx="1614">
                  <c:v>-274.53200016199997</c:v>
                </c:pt>
                <c:pt idx="1615">
                  <c:v>-274.50000004600003</c:v>
                </c:pt>
                <c:pt idx="1616">
                  <c:v>-274.55700002600003</c:v>
                </c:pt>
                <c:pt idx="1617">
                  <c:v>-274.57600012400002</c:v>
                </c:pt>
                <c:pt idx="1618">
                  <c:v>-274.56700016000002</c:v>
                </c:pt>
                <c:pt idx="1619">
                  <c:v>-274.55799988199999</c:v>
                </c:pt>
                <c:pt idx="1620">
                  <c:v>-274.50999986599999</c:v>
                </c:pt>
                <c:pt idx="1621">
                  <c:v>-274.51000018000002</c:v>
                </c:pt>
                <c:pt idx="1622">
                  <c:v>-274.50699998300001</c:v>
                </c:pt>
                <c:pt idx="1623">
                  <c:v>-274.49800001900002</c:v>
                </c:pt>
                <c:pt idx="1624">
                  <c:v>-274.54599972099999</c:v>
                </c:pt>
                <c:pt idx="1625">
                  <c:v>-274.66999981599997</c:v>
                </c:pt>
                <c:pt idx="1626">
                  <c:v>-274.79199988300002</c:v>
                </c:pt>
                <c:pt idx="1627">
                  <c:v>-274.764000135</c:v>
                </c:pt>
                <c:pt idx="1628">
                  <c:v>-274.71200006499998</c:v>
                </c:pt>
                <c:pt idx="1629">
                  <c:v>-274.67300001299998</c:v>
                </c:pt>
                <c:pt idx="1630">
                  <c:v>-274.65300005900002</c:v>
                </c:pt>
                <c:pt idx="1631">
                  <c:v>-274.73400004699999</c:v>
                </c:pt>
                <c:pt idx="1632">
                  <c:v>-274.73400004699999</c:v>
                </c:pt>
                <c:pt idx="1633">
                  <c:v>-274.71399977800002</c:v>
                </c:pt>
                <c:pt idx="1634">
                  <c:v>-274.65699979800002</c:v>
                </c:pt>
                <c:pt idx="1635">
                  <c:v>-274.61899991600001</c:v>
                </c:pt>
                <c:pt idx="1636">
                  <c:v>-274.61499986199999</c:v>
                </c:pt>
                <c:pt idx="1637">
                  <c:v>-274.61499986199999</c:v>
                </c:pt>
                <c:pt idx="1638">
                  <c:v>-274.64000004100001</c:v>
                </c:pt>
                <c:pt idx="1639">
                  <c:v>-274.72300005599999</c:v>
                </c:pt>
                <c:pt idx="1640">
                  <c:v>-274.87699992500001</c:v>
                </c:pt>
                <c:pt idx="1641">
                  <c:v>-274.93599993200002</c:v>
                </c:pt>
                <c:pt idx="1642">
                  <c:v>-274.87999980799998</c:v>
                </c:pt>
                <c:pt idx="1643">
                  <c:v>-274.84699983600001</c:v>
                </c:pt>
                <c:pt idx="1644">
                  <c:v>-274.81599989099999</c:v>
                </c:pt>
                <c:pt idx="1645">
                  <c:v>-274.86100002400002</c:v>
                </c:pt>
                <c:pt idx="1646">
                  <c:v>-274.90299995999999</c:v>
                </c:pt>
                <c:pt idx="1647">
                  <c:v>-274.90399981600001</c:v>
                </c:pt>
                <c:pt idx="1648">
                  <c:v>-274.90099993299998</c:v>
                </c:pt>
                <c:pt idx="1649">
                  <c:v>-274.85099989000003</c:v>
                </c:pt>
                <c:pt idx="1650">
                  <c:v>-274.85099989000003</c:v>
                </c:pt>
                <c:pt idx="1651">
                  <c:v>-274.84599997999999</c:v>
                </c:pt>
                <c:pt idx="1652">
                  <c:v>-274.84199992600003</c:v>
                </c:pt>
                <c:pt idx="1653">
                  <c:v>-274.89300014000003</c:v>
                </c:pt>
                <c:pt idx="1654">
                  <c:v>-275.01600006400002</c:v>
                </c:pt>
                <c:pt idx="1655">
                  <c:v>-275.15499988800002</c:v>
                </c:pt>
                <c:pt idx="1656">
                  <c:v>-275.14399989700001</c:v>
                </c:pt>
                <c:pt idx="1657">
                  <c:v>-275.09099997099997</c:v>
                </c:pt>
                <c:pt idx="1658">
                  <c:v>-275.057999999</c:v>
                </c:pt>
                <c:pt idx="1659">
                  <c:v>-275.03199996400002</c:v>
                </c:pt>
                <c:pt idx="1660">
                  <c:v>-275.11200009599997</c:v>
                </c:pt>
                <c:pt idx="1661">
                  <c:v>-275.11400012299998</c:v>
                </c:pt>
                <c:pt idx="1662">
                  <c:v>-275.09899976399998</c:v>
                </c:pt>
                <c:pt idx="1663">
                  <c:v>-275.05899985600001</c:v>
                </c:pt>
                <c:pt idx="1664">
                  <c:v>-275.01699991999999</c:v>
                </c:pt>
                <c:pt idx="1665">
                  <c:v>-275.01600006400002</c:v>
                </c:pt>
                <c:pt idx="1666">
                  <c:v>-275.01799977600001</c:v>
                </c:pt>
                <c:pt idx="1667">
                  <c:v>-275.03200027899999</c:v>
                </c:pt>
                <c:pt idx="1668">
                  <c:v>-275.09999993500003</c:v>
                </c:pt>
                <c:pt idx="1669">
                  <c:v>-275.24499983999999</c:v>
                </c:pt>
                <c:pt idx="1670">
                  <c:v>-275.31199995399999</c:v>
                </c:pt>
                <c:pt idx="1671">
                  <c:v>-275.17600001300002</c:v>
                </c:pt>
                <c:pt idx="1672">
                  <c:v>-275.05399994599998</c:v>
                </c:pt>
                <c:pt idx="1673">
                  <c:v>-274.92999985099999</c:v>
                </c:pt>
                <c:pt idx="1674">
                  <c:v>-274.86700010499999</c:v>
                </c:pt>
                <c:pt idx="1675">
                  <c:v>-274.84100007000001</c:v>
                </c:pt>
                <c:pt idx="1676">
                  <c:v>-274.75699988399998</c:v>
                </c:pt>
                <c:pt idx="1677">
                  <c:v>-274.65999999500002</c:v>
                </c:pt>
                <c:pt idx="1678">
                  <c:v>-274.511999893</c:v>
                </c:pt>
                <c:pt idx="1679">
                  <c:v>-274.41799988700001</c:v>
                </c:pt>
                <c:pt idx="1680">
                  <c:v>-274.32799993499998</c:v>
                </c:pt>
                <c:pt idx="1681">
                  <c:v>-274.241000181</c:v>
                </c:pt>
                <c:pt idx="1682">
                  <c:v>-274.198999931</c:v>
                </c:pt>
                <c:pt idx="1683">
                  <c:v>-274.22899970600002</c:v>
                </c:pt>
                <c:pt idx="1684">
                  <c:v>-274.29500027799997</c:v>
                </c:pt>
                <c:pt idx="1685">
                  <c:v>-274.21100009200001</c:v>
                </c:pt>
                <c:pt idx="1686">
                  <c:v>-274.06299998999998</c:v>
                </c:pt>
                <c:pt idx="1687">
                  <c:v>-273.94299994900001</c:v>
                </c:pt>
                <c:pt idx="1688">
                  <c:v>-273.82899998900001</c:v>
                </c:pt>
                <c:pt idx="1689">
                  <c:v>-273.81799999899999</c:v>
                </c:pt>
                <c:pt idx="1690">
                  <c:v>-273.73800018100002</c:v>
                </c:pt>
                <c:pt idx="1691">
                  <c:v>-273.63600006799999</c:v>
                </c:pt>
                <c:pt idx="1692">
                  <c:v>-273.52599984699998</c:v>
                </c:pt>
                <c:pt idx="1693">
                  <c:v>-273.39300010400001</c:v>
                </c:pt>
                <c:pt idx="1694">
                  <c:v>-273.304000008</c:v>
                </c:pt>
                <c:pt idx="1695">
                  <c:v>-273.21299988499999</c:v>
                </c:pt>
                <c:pt idx="1696">
                  <c:v>-273.12500027499999</c:v>
                </c:pt>
                <c:pt idx="1697">
                  <c:v>-273.09600004200001</c:v>
                </c:pt>
                <c:pt idx="1698">
                  <c:v>-273.14600008500003</c:v>
                </c:pt>
                <c:pt idx="1699">
                  <c:v>-273.15900010299998</c:v>
                </c:pt>
                <c:pt idx="1700">
                  <c:v>-273.03299998199998</c:v>
                </c:pt>
                <c:pt idx="1701">
                  <c:v>-272.90700017500001</c:v>
                </c:pt>
                <c:pt idx="1702">
                  <c:v>-272.77899971199997</c:v>
                </c:pt>
                <c:pt idx="1703">
                  <c:v>-272.693999985</c:v>
                </c:pt>
                <c:pt idx="1704">
                  <c:v>-272.677000228</c:v>
                </c:pt>
                <c:pt idx="1705">
                  <c:v>-272.59199987199997</c:v>
                </c:pt>
                <c:pt idx="1706">
                  <c:v>-272.489999759</c:v>
                </c:pt>
                <c:pt idx="1707">
                  <c:v>-272.339999944</c:v>
                </c:pt>
                <c:pt idx="1708">
                  <c:v>-272.23499994700001</c:v>
                </c:pt>
                <c:pt idx="1709">
                  <c:v>-272.14499999499998</c:v>
                </c:pt>
                <c:pt idx="1710">
                  <c:v>-272.06199998</c:v>
                </c:pt>
                <c:pt idx="1711">
                  <c:v>-272.01399996399999</c:v>
                </c:pt>
                <c:pt idx="1712">
                  <c:v>-272.03299974800001</c:v>
                </c:pt>
                <c:pt idx="1713">
                  <c:v>-272.10199988900001</c:v>
                </c:pt>
                <c:pt idx="1714">
                  <c:v>-272.03599994500001</c:v>
                </c:pt>
                <c:pt idx="1715">
                  <c:v>-271.89000018399997</c:v>
                </c:pt>
                <c:pt idx="1716">
                  <c:v>-271.77500005299999</c:v>
                </c:pt>
                <c:pt idx="1717">
                  <c:v>-271.66199994999999</c:v>
                </c:pt>
                <c:pt idx="1718">
                  <c:v>-271.644000022</c:v>
                </c:pt>
                <c:pt idx="1719">
                  <c:v>-271.57400002499998</c:v>
                </c:pt>
                <c:pt idx="1720">
                  <c:v>-271.48000001899999</c:v>
                </c:pt>
                <c:pt idx="1721">
                  <c:v>-271.38100010300002</c:v>
                </c:pt>
                <c:pt idx="1722">
                  <c:v>-271.24600001800002</c:v>
                </c:pt>
                <c:pt idx="1723">
                  <c:v>-271.156999923</c:v>
                </c:pt>
                <c:pt idx="1724">
                  <c:v>-271.06799982699999</c:v>
                </c:pt>
                <c:pt idx="1725">
                  <c:v>-270.97799987500002</c:v>
                </c:pt>
                <c:pt idx="1726">
                  <c:v>-270.94600007399998</c:v>
                </c:pt>
                <c:pt idx="1727">
                  <c:v>-270.99000003700002</c:v>
                </c:pt>
                <c:pt idx="1728">
                  <c:v>-271.023000008</c:v>
                </c:pt>
                <c:pt idx="1729">
                  <c:v>-270.90700002199998</c:v>
                </c:pt>
                <c:pt idx="1730">
                  <c:v>-270.77199993699998</c:v>
                </c:pt>
                <c:pt idx="1731">
                  <c:v>-270.64299993200001</c:v>
                </c:pt>
                <c:pt idx="1732">
                  <c:v>-270.54199999000002</c:v>
                </c:pt>
                <c:pt idx="1733">
                  <c:v>-270.53399988199999</c:v>
                </c:pt>
                <c:pt idx="1734">
                  <c:v>-270.45200003799999</c:v>
                </c:pt>
                <c:pt idx="1735">
                  <c:v>-270.350000239</c:v>
                </c:pt>
                <c:pt idx="1736">
                  <c:v>-270.20699973199999</c:v>
                </c:pt>
                <c:pt idx="1737">
                  <c:v>-270.09199991600002</c:v>
                </c:pt>
                <c:pt idx="1738">
                  <c:v>-270.003999991</c:v>
                </c:pt>
                <c:pt idx="1739">
                  <c:v>-269.92000012</c:v>
                </c:pt>
                <c:pt idx="1740">
                  <c:v>-269.86100011299999</c:v>
                </c:pt>
                <c:pt idx="1741">
                  <c:v>-269.86699987899999</c:v>
                </c:pt>
                <c:pt idx="1742">
                  <c:v>-269.93699987700001</c:v>
                </c:pt>
                <c:pt idx="1743">
                  <c:v>-269.89999985100002</c:v>
                </c:pt>
                <c:pt idx="1744">
                  <c:v>-269.76000017000001</c:v>
                </c:pt>
                <c:pt idx="1745">
                  <c:v>-269.64799992299999</c:v>
                </c:pt>
                <c:pt idx="1746">
                  <c:v>-269.53599998999999</c:v>
                </c:pt>
                <c:pt idx="1747">
                  <c:v>-269.50699975700002</c:v>
                </c:pt>
                <c:pt idx="1748">
                  <c:v>-269.45400014500001</c:v>
                </c:pt>
                <c:pt idx="1749">
                  <c:v>-269.36500004999999</c:v>
                </c:pt>
                <c:pt idx="1750">
                  <c:v>-269.27500009800002</c:v>
                </c:pt>
                <c:pt idx="1751">
                  <c:v>-269.14099986899998</c:v>
                </c:pt>
                <c:pt idx="1752">
                  <c:v>-269.05900002499999</c:v>
                </c:pt>
                <c:pt idx="1753">
                  <c:v>-268.973999983</c:v>
                </c:pt>
                <c:pt idx="1754">
                  <c:v>-268.88800008499999</c:v>
                </c:pt>
                <c:pt idx="1755">
                  <c:v>-268.85799999599999</c:v>
                </c:pt>
                <c:pt idx="1756">
                  <c:v>-268.90099978799998</c:v>
                </c:pt>
                <c:pt idx="1757">
                  <c:v>-268.94899980399998</c:v>
                </c:pt>
                <c:pt idx="1758">
                  <c:v>-268.84299995100002</c:v>
                </c:pt>
                <c:pt idx="1759">
                  <c:v>-268.70499998299999</c:v>
                </c:pt>
                <c:pt idx="1760">
                  <c:v>-268.58500025699999</c:v>
                </c:pt>
                <c:pt idx="1761">
                  <c:v>-268.47999994600002</c:v>
                </c:pt>
                <c:pt idx="1762">
                  <c:v>-268.47900009</c:v>
                </c:pt>
                <c:pt idx="1763">
                  <c:v>-268.40199984100002</c:v>
                </c:pt>
                <c:pt idx="1764">
                  <c:v>-268.30299992599998</c:v>
                </c:pt>
                <c:pt idx="1765">
                  <c:v>-268.17599994800003</c:v>
                </c:pt>
                <c:pt idx="1766">
                  <c:v>-268.05099999800001</c:v>
                </c:pt>
                <c:pt idx="1767">
                  <c:v>-267.96300007299999</c:v>
                </c:pt>
                <c:pt idx="1768">
                  <c:v>-267.881000228</c:v>
                </c:pt>
                <c:pt idx="1769">
                  <c:v>-267.81600014100002</c:v>
                </c:pt>
                <c:pt idx="1770">
                  <c:v>-267.812000087</c:v>
                </c:pt>
                <c:pt idx="1771">
                  <c:v>-267.879000201</c:v>
                </c:pt>
                <c:pt idx="1772">
                  <c:v>-267.87199994999997</c:v>
                </c:pt>
                <c:pt idx="1773">
                  <c:v>-267.74099991899999</c:v>
                </c:pt>
                <c:pt idx="1774">
                  <c:v>-267.63000015599999</c:v>
                </c:pt>
                <c:pt idx="1775">
                  <c:v>-267.51299999899999</c:v>
                </c:pt>
                <c:pt idx="1776">
                  <c:v>-267.46499998299998</c:v>
                </c:pt>
                <c:pt idx="1777">
                  <c:v>-267.43400003800002</c:v>
                </c:pt>
                <c:pt idx="1778">
                  <c:v>-267.35500007600001</c:v>
                </c:pt>
                <c:pt idx="1779">
                  <c:v>-267.268000008</c:v>
                </c:pt>
                <c:pt idx="1780">
                  <c:v>-267.132999923</c:v>
                </c:pt>
                <c:pt idx="1781">
                  <c:v>-267.05400027600001</c:v>
                </c:pt>
                <c:pt idx="1782">
                  <c:v>-266.974000144</c:v>
                </c:pt>
                <c:pt idx="1783">
                  <c:v>-266.89299984100001</c:v>
                </c:pt>
                <c:pt idx="1784">
                  <c:v>-266.85900001300001</c:v>
                </c:pt>
                <c:pt idx="1785">
                  <c:v>-266.89800006600001</c:v>
                </c:pt>
                <c:pt idx="1786">
                  <c:v>-266.961999983</c:v>
                </c:pt>
                <c:pt idx="1787">
                  <c:v>-266.874999914</c:v>
                </c:pt>
                <c:pt idx="1788">
                  <c:v>-266.73899997299998</c:v>
                </c:pt>
                <c:pt idx="1789">
                  <c:v>-266.62899975200003</c:v>
                </c:pt>
                <c:pt idx="1790">
                  <c:v>-266.52600009700001</c:v>
                </c:pt>
                <c:pt idx="1791">
                  <c:v>-266.52699995299997</c:v>
                </c:pt>
                <c:pt idx="1792">
                  <c:v>-266.45200004600002</c:v>
                </c:pt>
                <c:pt idx="1793">
                  <c:v>-266.35699986899999</c:v>
                </c:pt>
                <c:pt idx="1794">
                  <c:v>-266.24400007999998</c:v>
                </c:pt>
                <c:pt idx="1795">
                  <c:v>-266.11700010300001</c:v>
                </c:pt>
                <c:pt idx="1796">
                  <c:v>-266.03499994399999</c:v>
                </c:pt>
                <c:pt idx="1797">
                  <c:v>-265.95599998300003</c:v>
                </c:pt>
                <c:pt idx="1798">
                  <c:v>-265.88500012899999</c:v>
                </c:pt>
                <c:pt idx="1799">
                  <c:v>-265.87099994099998</c:v>
                </c:pt>
                <c:pt idx="1800">
                  <c:v>-265.93400000100002</c:v>
                </c:pt>
                <c:pt idx="1801">
                  <c:v>-265.95100007299999</c:v>
                </c:pt>
                <c:pt idx="1802">
                  <c:v>-265.82799983400002</c:v>
                </c:pt>
                <c:pt idx="1803">
                  <c:v>-265.70899996399999</c:v>
                </c:pt>
                <c:pt idx="1804">
                  <c:v>-265.58899992400001</c:v>
                </c:pt>
                <c:pt idx="1805">
                  <c:v>-265.52300029399998</c:v>
                </c:pt>
                <c:pt idx="1806">
                  <c:v>-265.51300015999999</c:v>
                </c:pt>
                <c:pt idx="1807">
                  <c:v>-265.43999996500003</c:v>
                </c:pt>
                <c:pt idx="1808">
                  <c:v>-265.35200004000001</c:v>
                </c:pt>
                <c:pt idx="1809">
                  <c:v>-265.21400007199998</c:v>
                </c:pt>
                <c:pt idx="1810">
                  <c:v>-265.12700000299998</c:v>
                </c:pt>
                <c:pt idx="1811">
                  <c:v>-265.04500015899998</c:v>
                </c:pt>
                <c:pt idx="1812">
                  <c:v>-264.96600019700003</c:v>
                </c:pt>
                <c:pt idx="1813">
                  <c:v>-264.928999858</c:v>
                </c:pt>
                <c:pt idx="1814">
                  <c:v>-264.96400017100001</c:v>
                </c:pt>
                <c:pt idx="1815">
                  <c:v>-265.03999993399998</c:v>
                </c:pt>
                <c:pt idx="1816">
                  <c:v>-264.976999874</c:v>
                </c:pt>
                <c:pt idx="1817">
                  <c:v>-264.842999959</c:v>
                </c:pt>
                <c:pt idx="1818">
                  <c:v>-264.73799996299999</c:v>
                </c:pt>
                <c:pt idx="1819">
                  <c:v>-264.63700002100001</c:v>
                </c:pt>
                <c:pt idx="1820">
                  <c:v>-264.63000008400002</c:v>
                </c:pt>
                <c:pt idx="1821">
                  <c:v>-264.55999977200003</c:v>
                </c:pt>
                <c:pt idx="1822">
                  <c:v>-264.47099999099999</c:v>
                </c:pt>
                <c:pt idx="1823">
                  <c:v>-264.376999985</c:v>
                </c:pt>
                <c:pt idx="1824">
                  <c:v>-264.25100017800003</c:v>
                </c:pt>
                <c:pt idx="1825">
                  <c:v>-264.17500009999998</c:v>
                </c:pt>
                <c:pt idx="1826">
                  <c:v>-264.097999851</c:v>
                </c:pt>
                <c:pt idx="1827">
                  <c:v>-265.18600000999999</c:v>
                </c:pt>
                <c:pt idx="1828">
                  <c:v>-265.23899993600003</c:v>
                </c:pt>
                <c:pt idx="1829">
                  <c:v>-265.36599991399999</c:v>
                </c:pt>
                <c:pt idx="1830">
                  <c:v>-265.47100022400002</c:v>
                </c:pt>
                <c:pt idx="1831">
                  <c:v>-265.42999983099998</c:v>
                </c:pt>
                <c:pt idx="1832">
                  <c:v>-265.38099995800002</c:v>
                </c:pt>
                <c:pt idx="1833">
                  <c:v>-265.33699999599997</c:v>
                </c:pt>
                <c:pt idx="1834">
                  <c:v>-265.32600000500003</c:v>
                </c:pt>
                <c:pt idx="1835">
                  <c:v>-265.40099991300002</c:v>
                </c:pt>
                <c:pt idx="1836">
                  <c:v>-265.40299993899998</c:v>
                </c:pt>
                <c:pt idx="1837">
                  <c:v>-265.38399984099999</c:v>
                </c:pt>
                <c:pt idx="1838">
                  <c:v>-265.31700004099997</c:v>
                </c:pt>
                <c:pt idx="1839">
                  <c:v>-265.28799980899998</c:v>
                </c:pt>
                <c:pt idx="1840">
                  <c:v>-265.27900015900002</c:v>
                </c:pt>
                <c:pt idx="1841">
                  <c:v>-265.27699981799998</c:v>
                </c:pt>
                <c:pt idx="1842">
                  <c:v>-265.30800007699997</c:v>
                </c:pt>
                <c:pt idx="1843">
                  <c:v>-265.405999823</c:v>
                </c:pt>
                <c:pt idx="1844">
                  <c:v>-265.562000033</c:v>
                </c:pt>
                <c:pt idx="1845">
                  <c:v>-265.59699971700002</c:v>
                </c:pt>
                <c:pt idx="1846">
                  <c:v>-265.53699985399999</c:v>
                </c:pt>
                <c:pt idx="1847">
                  <c:v>-265.503000026</c:v>
                </c:pt>
                <c:pt idx="1848">
                  <c:v>-265.47099990999999</c:v>
                </c:pt>
                <c:pt idx="1849">
                  <c:v>-265.52900006099998</c:v>
                </c:pt>
                <c:pt idx="1850">
                  <c:v>-265.54900001499999</c:v>
                </c:pt>
                <c:pt idx="1851">
                  <c:v>-265.54000005099999</c:v>
                </c:pt>
                <c:pt idx="1852">
                  <c:v>-265.53100008799998</c:v>
                </c:pt>
                <c:pt idx="1853">
                  <c:v>-265.48300007099999</c:v>
                </c:pt>
                <c:pt idx="1854">
                  <c:v>-265.48400024199998</c:v>
                </c:pt>
                <c:pt idx="1855">
                  <c:v>-265.478999703</c:v>
                </c:pt>
                <c:pt idx="1856">
                  <c:v>-265.47100022400002</c:v>
                </c:pt>
                <c:pt idx="1857">
                  <c:v>-265.51800007000003</c:v>
                </c:pt>
                <c:pt idx="1858">
                  <c:v>-265.64299970600001</c:v>
                </c:pt>
                <c:pt idx="1859">
                  <c:v>-265.76499977399999</c:v>
                </c:pt>
                <c:pt idx="1860">
                  <c:v>-265.73499999900002</c:v>
                </c:pt>
                <c:pt idx="1861">
                  <c:v>-265.68399978600002</c:v>
                </c:pt>
                <c:pt idx="1862">
                  <c:v>-265.643999877</c:v>
                </c:pt>
                <c:pt idx="1863">
                  <c:v>-265.62399992299999</c:v>
                </c:pt>
                <c:pt idx="1864">
                  <c:v>-265.70400005400001</c:v>
                </c:pt>
                <c:pt idx="1865">
                  <c:v>-265.70299988400001</c:v>
                </c:pt>
                <c:pt idx="1866">
                  <c:v>-265.68200007299998</c:v>
                </c:pt>
                <c:pt idx="1867">
                  <c:v>-265.62500009299998</c:v>
                </c:pt>
                <c:pt idx="1868">
                  <c:v>-265.58600004099998</c:v>
                </c:pt>
                <c:pt idx="1869">
                  <c:v>-265.57999996000001</c:v>
                </c:pt>
                <c:pt idx="1870">
                  <c:v>-265.58099981599997</c:v>
                </c:pt>
                <c:pt idx="1871">
                  <c:v>-265.60399996799998</c:v>
                </c:pt>
                <c:pt idx="1872">
                  <c:v>-265.68699998300002</c:v>
                </c:pt>
                <c:pt idx="1873">
                  <c:v>-265.83999999600002</c:v>
                </c:pt>
                <c:pt idx="1874">
                  <c:v>-265.89800014600002</c:v>
                </c:pt>
                <c:pt idx="1875">
                  <c:v>-265.83999999600002</c:v>
                </c:pt>
                <c:pt idx="1876">
                  <c:v>-265.80699970900002</c:v>
                </c:pt>
                <c:pt idx="1877">
                  <c:v>-265.77499990799998</c:v>
                </c:pt>
                <c:pt idx="1878">
                  <c:v>-265.81700015799998</c:v>
                </c:pt>
                <c:pt idx="1879">
                  <c:v>-265.85900009400001</c:v>
                </c:pt>
                <c:pt idx="1880">
                  <c:v>-265.85799992300002</c:v>
                </c:pt>
                <c:pt idx="1881">
                  <c:v>-265.85399986900001</c:v>
                </c:pt>
                <c:pt idx="1882">
                  <c:v>-265.80199979899999</c:v>
                </c:pt>
                <c:pt idx="1883">
                  <c:v>-265.800000087</c:v>
                </c:pt>
                <c:pt idx="1884">
                  <c:v>-265.79499986299999</c:v>
                </c:pt>
                <c:pt idx="1885">
                  <c:v>-265.789000096</c:v>
                </c:pt>
                <c:pt idx="1886">
                  <c:v>-265.83899982499997</c:v>
                </c:pt>
                <c:pt idx="1887">
                  <c:v>-265.962000063</c:v>
                </c:pt>
                <c:pt idx="1888">
                  <c:v>-266.09899986099998</c:v>
                </c:pt>
                <c:pt idx="1889">
                  <c:v>-266.084999987</c:v>
                </c:pt>
                <c:pt idx="1890">
                  <c:v>-266.03099988999998</c:v>
                </c:pt>
                <c:pt idx="1891">
                  <c:v>-265.99600020600002</c:v>
                </c:pt>
                <c:pt idx="1892">
                  <c:v>-265.96899999999999</c:v>
                </c:pt>
                <c:pt idx="1893">
                  <c:v>-266.04599993400001</c:v>
                </c:pt>
                <c:pt idx="1894">
                  <c:v>-266.047000105</c:v>
                </c:pt>
                <c:pt idx="1895">
                  <c:v>-266.03000003400001</c:v>
                </c:pt>
                <c:pt idx="1896">
                  <c:v>-265.98800009799999</c:v>
                </c:pt>
                <c:pt idx="1897">
                  <c:v>-265.94499999200002</c:v>
                </c:pt>
                <c:pt idx="1898">
                  <c:v>-265.94200010899999</c:v>
                </c:pt>
                <c:pt idx="1899">
                  <c:v>-265.94300027899999</c:v>
                </c:pt>
                <c:pt idx="1900">
                  <c:v>-265.95500012600002</c:v>
                </c:pt>
                <c:pt idx="1901">
                  <c:v>-266.02100007000001</c:v>
                </c:pt>
                <c:pt idx="1902">
                  <c:v>-266.16399994800003</c:v>
                </c:pt>
                <c:pt idx="1903">
                  <c:v>-266.24599979300001</c:v>
                </c:pt>
                <c:pt idx="1904">
                  <c:v>-266.19700023399997</c:v>
                </c:pt>
                <c:pt idx="1905">
                  <c:v>-266.163000092</c:v>
                </c:pt>
                <c:pt idx="1906">
                  <c:v>-266.12499989600002</c:v>
                </c:pt>
                <c:pt idx="1907">
                  <c:v>-266.14899990399999</c:v>
                </c:pt>
                <c:pt idx="1908">
                  <c:v>-266.20999993800001</c:v>
                </c:pt>
                <c:pt idx="1909">
                  <c:v>-266.21299982099998</c:v>
                </c:pt>
                <c:pt idx="1910">
                  <c:v>-266.20099997400001</c:v>
                </c:pt>
                <c:pt idx="1911">
                  <c:v>-266.14100011099998</c:v>
                </c:pt>
                <c:pt idx="1912">
                  <c:v>-266.13399985900003</c:v>
                </c:pt>
                <c:pt idx="1913">
                  <c:v>-266.130999976</c:v>
                </c:pt>
                <c:pt idx="1914">
                  <c:v>-266.13000011999998</c:v>
                </c:pt>
                <c:pt idx="1915">
                  <c:v>-266.17600010899997</c:v>
                </c:pt>
                <c:pt idx="1916">
                  <c:v>-266.29499997900001</c:v>
                </c:pt>
                <c:pt idx="1917">
                  <c:v>-266.44699982100002</c:v>
                </c:pt>
                <c:pt idx="1918">
                  <c:v>-266.44900016299999</c:v>
                </c:pt>
                <c:pt idx="1919">
                  <c:v>-266.388999985</c:v>
                </c:pt>
                <c:pt idx="1920">
                  <c:v>-266.35600001300003</c:v>
                </c:pt>
                <c:pt idx="1921">
                  <c:v>-266.32900012200002</c:v>
                </c:pt>
                <c:pt idx="1922">
                  <c:v>-266.40499988599998</c:v>
                </c:pt>
                <c:pt idx="1923">
                  <c:v>-266.41000011</c:v>
                </c:pt>
                <c:pt idx="1924">
                  <c:v>-266.39800026299997</c:v>
                </c:pt>
                <c:pt idx="1925">
                  <c:v>-266.37399994100002</c:v>
                </c:pt>
                <c:pt idx="1926">
                  <c:v>-266.32799995099998</c:v>
                </c:pt>
                <c:pt idx="1927">
                  <c:v>-266.326000239</c:v>
                </c:pt>
                <c:pt idx="1928">
                  <c:v>-266.321999871</c:v>
                </c:pt>
                <c:pt idx="1929">
                  <c:v>-266.32100001399999</c:v>
                </c:pt>
                <c:pt idx="1930">
                  <c:v>-266.380000021</c:v>
                </c:pt>
                <c:pt idx="1931">
                  <c:v>-266.51699981899998</c:v>
                </c:pt>
                <c:pt idx="1932">
                  <c:v>-266.61800007599999</c:v>
                </c:pt>
                <c:pt idx="1933">
                  <c:v>-266.57900002299999</c:v>
                </c:pt>
                <c:pt idx="1934">
                  <c:v>-266.5389998</c:v>
                </c:pt>
                <c:pt idx="1935">
                  <c:v>-266.49800003500002</c:v>
                </c:pt>
                <c:pt idx="1936">
                  <c:v>-266.50000006200003</c:v>
                </c:pt>
                <c:pt idx="1937">
                  <c:v>-266.57099991600001</c:v>
                </c:pt>
                <c:pt idx="1938">
                  <c:v>-266.57399979899998</c:v>
                </c:pt>
                <c:pt idx="1939">
                  <c:v>-266.55799989799999</c:v>
                </c:pt>
                <c:pt idx="1940">
                  <c:v>-266.49499983800001</c:v>
                </c:pt>
                <c:pt idx="1941">
                  <c:v>-266.48000010800001</c:v>
                </c:pt>
                <c:pt idx="1942">
                  <c:v>-266.476000054</c:v>
                </c:pt>
                <c:pt idx="1943">
                  <c:v>-266.47899993700003</c:v>
                </c:pt>
                <c:pt idx="1944">
                  <c:v>-266.51900016000002</c:v>
                </c:pt>
                <c:pt idx="1945">
                  <c:v>-266.62500001299998</c:v>
                </c:pt>
                <c:pt idx="1946">
                  <c:v>-266.782000079</c:v>
                </c:pt>
                <c:pt idx="1947">
                  <c:v>-266.803000204</c:v>
                </c:pt>
                <c:pt idx="1948">
                  <c:v>-266.74399988300001</c:v>
                </c:pt>
                <c:pt idx="1949">
                  <c:v>-266.71599982100003</c:v>
                </c:pt>
                <c:pt idx="1950">
                  <c:v>-266.68999978599999</c:v>
                </c:pt>
                <c:pt idx="1951">
                  <c:v>-266.76000009799998</c:v>
                </c:pt>
                <c:pt idx="1952">
                  <c:v>-266.77700016900002</c:v>
                </c:pt>
                <c:pt idx="1953">
                  <c:v>-266.769999918</c:v>
                </c:pt>
                <c:pt idx="1954">
                  <c:v>-266.75899992699999</c:v>
                </c:pt>
                <c:pt idx="1955">
                  <c:v>-266.71000005399998</c:v>
                </c:pt>
                <c:pt idx="1956">
                  <c:v>-266.70900019800001</c:v>
                </c:pt>
                <c:pt idx="1957">
                  <c:v>-266.707000171</c:v>
                </c:pt>
                <c:pt idx="1958">
                  <c:v>-266.70199994699999</c:v>
                </c:pt>
                <c:pt idx="1959">
                  <c:v>-266.75900024100002</c:v>
                </c:pt>
                <c:pt idx="1960">
                  <c:v>-266.89100012900002</c:v>
                </c:pt>
                <c:pt idx="1961">
                  <c:v>-267.01099985500002</c:v>
                </c:pt>
                <c:pt idx="1962">
                  <c:v>-266.98199993700001</c:v>
                </c:pt>
                <c:pt idx="1963">
                  <c:v>-266.93500009100001</c:v>
                </c:pt>
                <c:pt idx="1964">
                  <c:v>-266.89199998499998</c:v>
                </c:pt>
                <c:pt idx="1965">
                  <c:v>-266.87699994100001</c:v>
                </c:pt>
                <c:pt idx="1966">
                  <c:v>-266.95700007300002</c:v>
                </c:pt>
                <c:pt idx="1967">
                  <c:v>-266.96100012599999</c:v>
                </c:pt>
                <c:pt idx="1968">
                  <c:v>-266.94600008200001</c:v>
                </c:pt>
                <c:pt idx="1969">
                  <c:v>-266.890999814</c:v>
                </c:pt>
                <c:pt idx="1970">
                  <c:v>-266.86300006699997</c:v>
                </c:pt>
                <c:pt idx="1971">
                  <c:v>-266.86199989599999</c:v>
                </c:pt>
                <c:pt idx="1972">
                  <c:v>-266.86399992299999</c:v>
                </c:pt>
                <c:pt idx="1973">
                  <c:v>-266.89300015600003</c:v>
                </c:pt>
                <c:pt idx="1974">
                  <c:v>-266.98500013400002</c:v>
                </c:pt>
                <c:pt idx="1975">
                  <c:v>-267.14199988600001</c:v>
                </c:pt>
                <c:pt idx="1976">
                  <c:v>-267.19300010000001</c:v>
                </c:pt>
                <c:pt idx="1977">
                  <c:v>-267.13799983299998</c:v>
                </c:pt>
                <c:pt idx="1978">
                  <c:v>-267.112999968</c:v>
                </c:pt>
                <c:pt idx="1979">
                  <c:v>-267.088000104</c:v>
                </c:pt>
                <c:pt idx="1980">
                  <c:v>-267.145000084</c:v>
                </c:pt>
                <c:pt idx="1981">
                  <c:v>-267.17899991199999</c:v>
                </c:pt>
                <c:pt idx="1982">
                  <c:v>-267.17600002900002</c:v>
                </c:pt>
                <c:pt idx="1983">
                  <c:v>-267.17299983100003</c:v>
                </c:pt>
                <c:pt idx="1984">
                  <c:v>-267.12499981500002</c:v>
                </c:pt>
                <c:pt idx="1985">
                  <c:v>-267.13099989599999</c:v>
                </c:pt>
                <c:pt idx="1986">
                  <c:v>-267.13099989599999</c:v>
                </c:pt>
                <c:pt idx="1987">
                  <c:v>-267.13100021000002</c:v>
                </c:pt>
                <c:pt idx="1988">
                  <c:v>-267.18699970500001</c:v>
                </c:pt>
                <c:pt idx="1989">
                  <c:v>-267.316000024</c:v>
                </c:pt>
                <c:pt idx="1990">
                  <c:v>-267.45100010900001</c:v>
                </c:pt>
                <c:pt idx="1991">
                  <c:v>-267.43099984000003</c:v>
                </c:pt>
                <c:pt idx="1992">
                  <c:v>-267.37900008399998</c:v>
                </c:pt>
                <c:pt idx="1993">
                  <c:v>-267.34599979799998</c:v>
                </c:pt>
                <c:pt idx="1994">
                  <c:v>-267.32700001400002</c:v>
                </c:pt>
                <c:pt idx="1995">
                  <c:v>-267.41200005600001</c:v>
                </c:pt>
                <c:pt idx="1996">
                  <c:v>-267.418999993</c:v>
                </c:pt>
                <c:pt idx="1997">
                  <c:v>-267.40700014599997</c:v>
                </c:pt>
                <c:pt idx="1998">
                  <c:v>-267.36499989599997</c:v>
                </c:pt>
                <c:pt idx="1999">
                  <c:v>-267.32799987099997</c:v>
                </c:pt>
                <c:pt idx="2000">
                  <c:v>-267.324999988</c:v>
                </c:pt>
                <c:pt idx="2001">
                  <c:v>-267.32799987099997</c:v>
                </c:pt>
                <c:pt idx="2002">
                  <c:v>-267.35000016599997</c:v>
                </c:pt>
                <c:pt idx="2003">
                  <c:v>-267.43099984000003</c:v>
                </c:pt>
                <c:pt idx="2004">
                  <c:v>-267.58500002300002</c:v>
                </c:pt>
                <c:pt idx="2005">
                  <c:v>-267.66300012800002</c:v>
                </c:pt>
                <c:pt idx="2006">
                  <c:v>-267.61799999499999</c:v>
                </c:pt>
                <c:pt idx="2007">
                  <c:v>-267.59199996000001</c:v>
                </c:pt>
                <c:pt idx="2008">
                  <c:v>-267.56100001499999</c:v>
                </c:pt>
                <c:pt idx="2009">
                  <c:v>-267.59800004099998</c:v>
                </c:pt>
                <c:pt idx="2010">
                  <c:v>-267.65199982299998</c:v>
                </c:pt>
                <c:pt idx="2011">
                  <c:v>-267.65899975999997</c:v>
                </c:pt>
                <c:pt idx="2012">
                  <c:v>-267.65800021799998</c:v>
                </c:pt>
                <c:pt idx="2013">
                  <c:v>-267.607999861</c:v>
                </c:pt>
                <c:pt idx="2014">
                  <c:v>-267.61399994099997</c:v>
                </c:pt>
                <c:pt idx="2015">
                  <c:v>-267.61900016599998</c:v>
                </c:pt>
                <c:pt idx="2016">
                  <c:v>-267.62400007600002</c:v>
                </c:pt>
                <c:pt idx="2017">
                  <c:v>-267.67600014599998</c:v>
                </c:pt>
                <c:pt idx="2018">
                  <c:v>-267.799999926</c:v>
                </c:pt>
                <c:pt idx="2019">
                  <c:v>-267.949999741</c:v>
                </c:pt>
                <c:pt idx="2020">
                  <c:v>-267.94800002800002</c:v>
                </c:pt>
                <c:pt idx="2021">
                  <c:v>-267.89699981500002</c:v>
                </c:pt>
                <c:pt idx="2022">
                  <c:v>-267.87199994999997</c:v>
                </c:pt>
                <c:pt idx="2023">
                  <c:v>-267.85300016600002</c:v>
                </c:pt>
                <c:pt idx="2024">
                  <c:v>-267.93999992099998</c:v>
                </c:pt>
                <c:pt idx="2025">
                  <c:v>-267.95100022600002</c:v>
                </c:pt>
                <c:pt idx="2026">
                  <c:v>-267.94100009099998</c:v>
                </c:pt>
                <c:pt idx="2027">
                  <c:v>-267.91200017300002</c:v>
                </c:pt>
                <c:pt idx="2028">
                  <c:v>-267.87099977999998</c:v>
                </c:pt>
                <c:pt idx="2029">
                  <c:v>-267.87399997699998</c:v>
                </c:pt>
                <c:pt idx="2030">
                  <c:v>-267.87899988700002</c:v>
                </c:pt>
                <c:pt idx="2031">
                  <c:v>-267.89300007499997</c:v>
                </c:pt>
                <c:pt idx="2032">
                  <c:v>-267.96600026999999</c:v>
                </c:pt>
                <c:pt idx="2033">
                  <c:v>-268.11299988799999</c:v>
                </c:pt>
                <c:pt idx="2034">
                  <c:v>-268.25</c:v>
                </c:pt>
                <c:pt idx="2035">
                  <c:v>-268.24599994599998</c:v>
                </c:pt>
                <c:pt idx="2036">
                  <c:v>-268.24799997299999</c:v>
                </c:pt>
                <c:pt idx="2037">
                  <c:v>-268.24799997299999</c:v>
                </c:pt>
                <c:pt idx="2038">
                  <c:v>-268.301999755</c:v>
                </c:pt>
                <c:pt idx="2039">
                  <c:v>-268.411999976</c:v>
                </c:pt>
                <c:pt idx="2040">
                  <c:v>-268.456999795</c:v>
                </c:pt>
                <c:pt idx="2041">
                  <c:v>-268.48900022499998</c:v>
                </c:pt>
                <c:pt idx="2042">
                  <c:v>-268.47200015300001</c:v>
                </c:pt>
                <c:pt idx="2043">
                  <c:v>-268.50500012499998</c:v>
                </c:pt>
                <c:pt idx="2044">
                  <c:v>-268.541999836</c:v>
                </c:pt>
                <c:pt idx="2045">
                  <c:v>-268.58300022999998</c:v>
                </c:pt>
                <c:pt idx="2046">
                  <c:v>-268.66500007500002</c:v>
                </c:pt>
                <c:pt idx="2047">
                  <c:v>-268.82099997</c:v>
                </c:pt>
                <c:pt idx="2048">
                  <c:v>-269.01900011599997</c:v>
                </c:pt>
                <c:pt idx="2049">
                  <c:v>-269.07299989799998</c:v>
                </c:pt>
                <c:pt idx="2050">
                  <c:v>-269.05999988100001</c:v>
                </c:pt>
                <c:pt idx="2051">
                  <c:v>-269.07399975499999</c:v>
                </c:pt>
                <c:pt idx="2052">
                  <c:v>-269.09300016700001</c:v>
                </c:pt>
                <c:pt idx="2053">
                  <c:v>-269.20700012700001</c:v>
                </c:pt>
                <c:pt idx="2054">
                  <c:v>-269.25699985599999</c:v>
                </c:pt>
                <c:pt idx="2055">
                  <c:v>-269.28600008799998</c:v>
                </c:pt>
                <c:pt idx="2056">
                  <c:v>-269.31099995300002</c:v>
                </c:pt>
                <c:pt idx="2057">
                  <c:v>-269.30600004299998</c:v>
                </c:pt>
                <c:pt idx="2058">
                  <c:v>-269.35000000500003</c:v>
                </c:pt>
                <c:pt idx="2059">
                  <c:v>-269.39300011099999</c:v>
                </c:pt>
                <c:pt idx="2060">
                  <c:v>-269.43599990299998</c:v>
                </c:pt>
                <c:pt idx="2061">
                  <c:v>-269.53699984600001</c:v>
                </c:pt>
                <c:pt idx="2062">
                  <c:v>-269.71099998300002</c:v>
                </c:pt>
                <c:pt idx="2063">
                  <c:v>-269.86199996900001</c:v>
                </c:pt>
                <c:pt idx="2064">
                  <c:v>-269.86799973500001</c:v>
                </c:pt>
                <c:pt idx="2065">
                  <c:v>-269.86700019300002</c:v>
                </c:pt>
                <c:pt idx="2066">
                  <c:v>-269.868999906</c:v>
                </c:pt>
                <c:pt idx="2067">
                  <c:v>-269.904999761</c:v>
                </c:pt>
                <c:pt idx="2068">
                  <c:v>-270.02799999899997</c:v>
                </c:pt>
                <c:pt idx="2069">
                  <c:v>-270.07600001499998</c:v>
                </c:pt>
                <c:pt idx="2070">
                  <c:v>-270.10399976299999</c:v>
                </c:pt>
                <c:pt idx="2071">
                  <c:v>-270.08499997899997</c:v>
                </c:pt>
                <c:pt idx="2072">
                  <c:v>-270.10099988000002</c:v>
                </c:pt>
                <c:pt idx="2073">
                  <c:v>-270.13999993200002</c:v>
                </c:pt>
                <c:pt idx="2074">
                  <c:v>-270.185000065</c:v>
                </c:pt>
                <c:pt idx="2075">
                  <c:v>-270.262</c:v>
                </c:pt>
                <c:pt idx="2076">
                  <c:v>-270.407000219</c:v>
                </c:pt>
                <c:pt idx="2077">
                  <c:v>-270.60999995999998</c:v>
                </c:pt>
                <c:pt idx="2078">
                  <c:v>-270.69100026299998</c:v>
                </c:pt>
                <c:pt idx="2079">
                  <c:v>-270.67899978700001</c:v>
                </c:pt>
                <c:pt idx="2080">
                  <c:v>-270.692000119</c:v>
                </c:pt>
                <c:pt idx="2081">
                  <c:v>-270.706999849</c:v>
                </c:pt>
                <c:pt idx="2082">
                  <c:v>-270.81200016000003</c:v>
                </c:pt>
                <c:pt idx="2083">
                  <c:v>-270.877999789</c:v>
                </c:pt>
                <c:pt idx="2084">
                  <c:v>-270.916999842</c:v>
                </c:pt>
                <c:pt idx="2085">
                  <c:v>-270.95400018200002</c:v>
                </c:pt>
                <c:pt idx="2086">
                  <c:v>-270.95099998400002</c:v>
                </c:pt>
                <c:pt idx="2087">
                  <c:v>-270.99900000000002</c:v>
                </c:pt>
                <c:pt idx="2088">
                  <c:v>-271.04200010699998</c:v>
                </c:pt>
                <c:pt idx="2089">
                  <c:v>-271.078999818</c:v>
                </c:pt>
                <c:pt idx="2090">
                  <c:v>-271.17399999399998</c:v>
                </c:pt>
                <c:pt idx="2091">
                  <c:v>-271.34499993399999</c:v>
                </c:pt>
                <c:pt idx="2092">
                  <c:v>-271.51299999100002</c:v>
                </c:pt>
                <c:pt idx="2093">
                  <c:v>-271.53200008900001</c:v>
                </c:pt>
                <c:pt idx="2094">
                  <c:v>-271.52499983799999</c:v>
                </c:pt>
                <c:pt idx="2095">
                  <c:v>-271.53199977499997</c:v>
                </c:pt>
                <c:pt idx="2096">
                  <c:v>-271.55800012399999</c:v>
                </c:pt>
                <c:pt idx="2097">
                  <c:v>-271.685000102</c:v>
                </c:pt>
                <c:pt idx="2098">
                  <c:v>-271.72999992000001</c:v>
                </c:pt>
                <c:pt idx="2099">
                  <c:v>-271.75500009899997</c:v>
                </c:pt>
                <c:pt idx="2100">
                  <c:v>-271.74400010800002</c:v>
                </c:pt>
                <c:pt idx="2101">
                  <c:v>-271.75199990200002</c:v>
                </c:pt>
                <c:pt idx="2102">
                  <c:v>-271.79299998099998</c:v>
                </c:pt>
                <c:pt idx="2103">
                  <c:v>-271.83899996999997</c:v>
                </c:pt>
                <c:pt idx="2104">
                  <c:v>-271.907999797</c:v>
                </c:pt>
                <c:pt idx="2105">
                  <c:v>-272.03799997200002</c:v>
                </c:pt>
                <c:pt idx="2106">
                  <c:v>-272.23699997400001</c:v>
                </c:pt>
                <c:pt idx="2107">
                  <c:v>-272.34099980000002</c:v>
                </c:pt>
                <c:pt idx="2108">
                  <c:v>-272.32799978200001</c:v>
                </c:pt>
                <c:pt idx="2109">
                  <c:v>-272.34099980000002</c:v>
                </c:pt>
                <c:pt idx="2110">
                  <c:v>-272.35399981699999</c:v>
                </c:pt>
                <c:pt idx="2111">
                  <c:v>-272.44399976900002</c:v>
                </c:pt>
                <c:pt idx="2112">
                  <c:v>-272.52999998199999</c:v>
                </c:pt>
                <c:pt idx="2113">
                  <c:v>-272.57599997099999</c:v>
                </c:pt>
                <c:pt idx="2114">
                  <c:v>-272.61800022099999</c:v>
                </c:pt>
                <c:pt idx="2115">
                  <c:v>-272.61099997000002</c:v>
                </c:pt>
                <c:pt idx="2116">
                  <c:v>-272.65500024699998</c:v>
                </c:pt>
                <c:pt idx="2117">
                  <c:v>-272.69499984100003</c:v>
                </c:pt>
                <c:pt idx="2118">
                  <c:v>-272.73500006400002</c:v>
                </c:pt>
                <c:pt idx="2119">
                  <c:v>-272.83000024</c:v>
                </c:pt>
                <c:pt idx="2120">
                  <c:v>-272.99699981200001</c:v>
                </c:pt>
                <c:pt idx="2121">
                  <c:v>-273.181000084</c:v>
                </c:pt>
                <c:pt idx="2122">
                  <c:v>-273.21299988499999</c:v>
                </c:pt>
                <c:pt idx="2123">
                  <c:v>-273.20399992199998</c:v>
                </c:pt>
                <c:pt idx="2124">
                  <c:v>-273.21500022700002</c:v>
                </c:pt>
                <c:pt idx="2125">
                  <c:v>-273.23299983999999</c:v>
                </c:pt>
                <c:pt idx="2126">
                  <c:v>-273.35600007800002</c:v>
                </c:pt>
                <c:pt idx="2127">
                  <c:v>-273.401000211</c:v>
                </c:pt>
                <c:pt idx="2128">
                  <c:v>-273.42899995900001</c:v>
                </c:pt>
                <c:pt idx="2129">
                  <c:v>-273.43300001199998</c:v>
                </c:pt>
                <c:pt idx="2130">
                  <c:v>-273.43500003899999</c:v>
                </c:pt>
                <c:pt idx="2131">
                  <c:v>-273.47800014500001</c:v>
                </c:pt>
                <c:pt idx="2132">
                  <c:v>-273.52300027899997</c:v>
                </c:pt>
                <c:pt idx="2133">
                  <c:v>-273.58099979999997</c:v>
                </c:pt>
                <c:pt idx="2134">
                  <c:v>-273.691999877</c:v>
                </c:pt>
                <c:pt idx="2135">
                  <c:v>-273.88000020300001</c:v>
                </c:pt>
                <c:pt idx="2136">
                  <c:v>-274.006999866</c:v>
                </c:pt>
                <c:pt idx="2137">
                  <c:v>-274.00299981199998</c:v>
                </c:pt>
                <c:pt idx="2138">
                  <c:v>-274.01299994700003</c:v>
                </c:pt>
                <c:pt idx="2139">
                  <c:v>-274.02100005400001</c:v>
                </c:pt>
                <c:pt idx="2140">
                  <c:v>-274.08999988099998</c:v>
                </c:pt>
                <c:pt idx="2141">
                  <c:v>-274.19600004799997</c:v>
                </c:pt>
                <c:pt idx="2142">
                  <c:v>-274.24400006399998</c:v>
                </c:pt>
                <c:pt idx="2143">
                  <c:v>-274.27799989200003</c:v>
                </c:pt>
                <c:pt idx="2144">
                  <c:v>-274.26199999200003</c:v>
                </c:pt>
                <c:pt idx="2145">
                  <c:v>-274.30100004399998</c:v>
                </c:pt>
                <c:pt idx="2146">
                  <c:v>-274.34299998</c:v>
                </c:pt>
                <c:pt idx="2147">
                  <c:v>-274.38600008600002</c:v>
                </c:pt>
                <c:pt idx="2148">
                  <c:v>-274.47699989400002</c:v>
                </c:pt>
                <c:pt idx="2149">
                  <c:v>-274.64099989699997</c:v>
                </c:pt>
                <c:pt idx="2150">
                  <c:v>-274.83700001599999</c:v>
                </c:pt>
                <c:pt idx="2151">
                  <c:v>-274.885999889</c:v>
                </c:pt>
                <c:pt idx="2152">
                  <c:v>-274.871000159</c:v>
                </c:pt>
                <c:pt idx="2153">
                  <c:v>-274.88199983499999</c:v>
                </c:pt>
                <c:pt idx="2154">
                  <c:v>-274.90099993299998</c:v>
                </c:pt>
                <c:pt idx="2155">
                  <c:v>-275.02199983000003</c:v>
                </c:pt>
                <c:pt idx="2156">
                  <c:v>-275.07200018700001</c:v>
                </c:pt>
                <c:pt idx="2157">
                  <c:v>-275.10399998899999</c:v>
                </c:pt>
                <c:pt idx="2158">
                  <c:v>-275.12600028399999</c:v>
                </c:pt>
                <c:pt idx="2159">
                  <c:v>-275.12499979900002</c:v>
                </c:pt>
                <c:pt idx="2160">
                  <c:v>-275.16800022000001</c:v>
                </c:pt>
                <c:pt idx="2161">
                  <c:v>-275.20899998499999</c:v>
                </c:pt>
                <c:pt idx="2162">
                  <c:v>-275.25299994699998</c:v>
                </c:pt>
                <c:pt idx="2163">
                  <c:v>-275.35799994400003</c:v>
                </c:pt>
                <c:pt idx="2164">
                  <c:v>-275.53900001800002</c:v>
                </c:pt>
                <c:pt idx="2165">
                  <c:v>-275.68599995</c:v>
                </c:pt>
                <c:pt idx="2166">
                  <c:v>-275.69299988699998</c:v>
                </c:pt>
                <c:pt idx="2167">
                  <c:v>-275.698000111</c:v>
                </c:pt>
                <c:pt idx="2168">
                  <c:v>-275.70300002099998</c:v>
                </c:pt>
                <c:pt idx="2169">
                  <c:v>-275.74999986699999</c:v>
                </c:pt>
                <c:pt idx="2170">
                  <c:v>-275.86499999699998</c:v>
                </c:pt>
                <c:pt idx="2171">
                  <c:v>-275.91300001399998</c:v>
                </c:pt>
                <c:pt idx="2172">
                  <c:v>-275.94299978800001</c:v>
                </c:pt>
                <c:pt idx="2173">
                  <c:v>-275.926000031</c:v>
                </c:pt>
                <c:pt idx="2174">
                  <c:v>-275.95400009299999</c:v>
                </c:pt>
                <c:pt idx="2175">
                  <c:v>-275.99700019900001</c:v>
                </c:pt>
                <c:pt idx="2176">
                  <c:v>-276.04700024200002</c:v>
                </c:pt>
                <c:pt idx="2177">
                  <c:v>-276.13099979899999</c:v>
                </c:pt>
                <c:pt idx="2178">
                  <c:v>-276.28300027</c:v>
                </c:pt>
                <c:pt idx="2179">
                  <c:v>-276.48500015500002</c:v>
                </c:pt>
                <c:pt idx="2180">
                  <c:v>-276.55299981100001</c:v>
                </c:pt>
                <c:pt idx="2181">
                  <c:v>-276.53899993700003</c:v>
                </c:pt>
                <c:pt idx="2182">
                  <c:v>-276.55699986500002</c:v>
                </c:pt>
                <c:pt idx="2183">
                  <c:v>-276.57599996300002</c:v>
                </c:pt>
                <c:pt idx="2184">
                  <c:v>-276.69199995000002</c:v>
                </c:pt>
                <c:pt idx="2185">
                  <c:v>-276.75500001099999</c:v>
                </c:pt>
                <c:pt idx="2186">
                  <c:v>-276.79300020699998</c:v>
                </c:pt>
                <c:pt idx="2187">
                  <c:v>-276.82799989099999</c:v>
                </c:pt>
                <c:pt idx="2188">
                  <c:v>-276.82500000800002</c:v>
                </c:pt>
                <c:pt idx="2189">
                  <c:v>-276.86999982700002</c:v>
                </c:pt>
                <c:pt idx="2190">
                  <c:v>-276.91299993299998</c:v>
                </c:pt>
                <c:pt idx="2191">
                  <c:v>-276.95699989600001</c:v>
                </c:pt>
                <c:pt idx="2192">
                  <c:v>-277.05900000899999</c:v>
                </c:pt>
                <c:pt idx="2193">
                  <c:v>-277.235000173</c:v>
                </c:pt>
                <c:pt idx="2194">
                  <c:v>-277.40099988899999</c:v>
                </c:pt>
                <c:pt idx="2195">
                  <c:v>-277.41799995999997</c:v>
                </c:pt>
                <c:pt idx="2196">
                  <c:v>-277.41700010400001</c:v>
                </c:pt>
                <c:pt idx="2197">
                  <c:v>-277.42100015699998</c:v>
                </c:pt>
                <c:pt idx="2198">
                  <c:v>-277.452000102</c:v>
                </c:pt>
                <c:pt idx="2199">
                  <c:v>-277.57799990900003</c:v>
                </c:pt>
                <c:pt idx="2200">
                  <c:v>-277.62900012300003</c:v>
                </c:pt>
                <c:pt idx="2201">
                  <c:v>-277.65900021200002</c:v>
                </c:pt>
                <c:pt idx="2202">
                  <c:v>-277.64900007799997</c:v>
                </c:pt>
                <c:pt idx="2203">
                  <c:v>-277.66800017600002</c:v>
                </c:pt>
                <c:pt idx="2204">
                  <c:v>-277.71299999399997</c:v>
                </c:pt>
                <c:pt idx="2205">
                  <c:v>-277.76300003799997</c:v>
                </c:pt>
                <c:pt idx="2206">
                  <c:v>-277.83599991800003</c:v>
                </c:pt>
                <c:pt idx="2207">
                  <c:v>-277.97400020100002</c:v>
                </c:pt>
                <c:pt idx="2208">
                  <c:v>-278.17799979799997</c:v>
                </c:pt>
                <c:pt idx="2209">
                  <c:v>-278.27500000100002</c:v>
                </c:pt>
                <c:pt idx="2210">
                  <c:v>-278.26600003800002</c:v>
                </c:pt>
                <c:pt idx="2211">
                  <c:v>-278.28700016300002</c:v>
                </c:pt>
                <c:pt idx="2212">
                  <c:v>-278.30799997299999</c:v>
                </c:pt>
                <c:pt idx="2213">
                  <c:v>-278.41099994299998</c:v>
                </c:pt>
                <c:pt idx="2214">
                  <c:v>-278.49199993100001</c:v>
                </c:pt>
                <c:pt idx="2215">
                  <c:v>-278.53500003699997</c:v>
                </c:pt>
                <c:pt idx="2216">
                  <c:v>-278.57799982900002</c:v>
                </c:pt>
                <c:pt idx="2217">
                  <c:v>-278.576999973</c:v>
                </c:pt>
                <c:pt idx="2218">
                  <c:v>-278.62900004300002</c:v>
                </c:pt>
                <c:pt idx="2219">
                  <c:v>-278.67500003200001</c:v>
                </c:pt>
                <c:pt idx="2220">
                  <c:v>-278.72199987800002</c:v>
                </c:pt>
                <c:pt idx="2221">
                  <c:v>-278.82399999099999</c:v>
                </c:pt>
                <c:pt idx="2222">
                  <c:v>-278.99899998400002</c:v>
                </c:pt>
                <c:pt idx="2223">
                  <c:v>-279.18099991499997</c:v>
                </c:pt>
                <c:pt idx="2224">
                  <c:v>-279.20699995000001</c:v>
                </c:pt>
                <c:pt idx="2225">
                  <c:v>-279.20099986899999</c:v>
                </c:pt>
                <c:pt idx="2226">
                  <c:v>-279.213999887</c:v>
                </c:pt>
                <c:pt idx="2227">
                  <c:v>-279.240999778</c:v>
                </c:pt>
                <c:pt idx="2228">
                  <c:v>-279.37200012400001</c:v>
                </c:pt>
                <c:pt idx="2229">
                  <c:v>-279.42599990600002</c:v>
                </c:pt>
                <c:pt idx="2230">
                  <c:v>-279.46000004899997</c:v>
                </c:pt>
                <c:pt idx="2231">
                  <c:v>-279.46400010299999</c:v>
                </c:pt>
                <c:pt idx="2232">
                  <c:v>-279.471999896</c:v>
                </c:pt>
                <c:pt idx="2233">
                  <c:v>-279.51600017300001</c:v>
                </c:pt>
                <c:pt idx="2234">
                  <c:v>-279.56600021600002</c:v>
                </c:pt>
                <c:pt idx="2235">
                  <c:v>-279.63299970100002</c:v>
                </c:pt>
                <c:pt idx="2236">
                  <c:v>-279.761000164</c:v>
                </c:pt>
                <c:pt idx="2237">
                  <c:v>-279.96000016599999</c:v>
                </c:pt>
                <c:pt idx="2238">
                  <c:v>-280.08499980200003</c:v>
                </c:pt>
                <c:pt idx="2239">
                  <c:v>-280.085000116</c:v>
                </c:pt>
                <c:pt idx="2240">
                  <c:v>-280.10599992700003</c:v>
                </c:pt>
                <c:pt idx="2241">
                  <c:v>-280.120999971</c:v>
                </c:pt>
                <c:pt idx="2242">
                  <c:v>-280.20300013000002</c:v>
                </c:pt>
                <c:pt idx="2243">
                  <c:v>-280.30299990200001</c:v>
                </c:pt>
                <c:pt idx="2244">
                  <c:v>-280.35599982799999</c:v>
                </c:pt>
                <c:pt idx="2245">
                  <c:v>-280.40099996100002</c:v>
                </c:pt>
                <c:pt idx="2246">
                  <c:v>-280.39599973700001</c:v>
                </c:pt>
                <c:pt idx="2247">
                  <c:v>-280.44899997800002</c:v>
                </c:pt>
                <c:pt idx="2248">
                  <c:v>-280.49900002099997</c:v>
                </c:pt>
                <c:pt idx="2249">
                  <c:v>-280.54999992</c:v>
                </c:pt>
                <c:pt idx="2250">
                  <c:v>-280.647000123</c:v>
                </c:pt>
                <c:pt idx="2251">
                  <c:v>-280.818000063</c:v>
                </c:pt>
                <c:pt idx="2252">
                  <c:v>-281.01300001099997</c:v>
                </c:pt>
                <c:pt idx="2253">
                  <c:v>-281.05699997400001</c:v>
                </c:pt>
                <c:pt idx="2254">
                  <c:v>-281.05199974999999</c:v>
                </c:pt>
                <c:pt idx="2255">
                  <c:v>-281.07099984799999</c:v>
                </c:pt>
                <c:pt idx="2256">
                  <c:v>-281.09800005300002</c:v>
                </c:pt>
                <c:pt idx="2257">
                  <c:v>-281.23099979699998</c:v>
                </c:pt>
                <c:pt idx="2258">
                  <c:v>-281.28700023499999</c:v>
                </c:pt>
                <c:pt idx="2259">
                  <c:v>-281.32199992</c:v>
                </c:pt>
                <c:pt idx="2260">
                  <c:v>-281.33899999099998</c:v>
                </c:pt>
                <c:pt idx="2261">
                  <c:v>-281.343000045</c:v>
                </c:pt>
                <c:pt idx="2262">
                  <c:v>-281.38999989000001</c:v>
                </c:pt>
                <c:pt idx="2263">
                  <c:v>-281.44199995999998</c:v>
                </c:pt>
                <c:pt idx="2264">
                  <c:v>-281.50099996699998</c:v>
                </c:pt>
                <c:pt idx="2265">
                  <c:v>-281.61799981000001</c:v>
                </c:pt>
                <c:pt idx="2266">
                  <c:v>-281.81099973200003</c:v>
                </c:pt>
                <c:pt idx="2267">
                  <c:v>-281.95799997799998</c:v>
                </c:pt>
                <c:pt idx="2268">
                  <c:v>-281.96400005800001</c:v>
                </c:pt>
                <c:pt idx="2269">
                  <c:v>-281.97600022</c:v>
                </c:pt>
                <c:pt idx="2270">
                  <c:v>-281.985999725</c:v>
                </c:pt>
                <c:pt idx="2271">
                  <c:v>-282.0490001</c:v>
                </c:pt>
                <c:pt idx="2272">
                  <c:v>-282.16900014100003</c:v>
                </c:pt>
                <c:pt idx="2273">
                  <c:v>-282.22400009400002</c:v>
                </c:pt>
                <c:pt idx="2274">
                  <c:v>-282.26600002999999</c:v>
                </c:pt>
                <c:pt idx="2275">
                  <c:v>-282.259000093</c:v>
                </c:pt>
                <c:pt idx="2276">
                  <c:v>-282.30199988499999</c:v>
                </c:pt>
                <c:pt idx="2277">
                  <c:v>-282.34900004500003</c:v>
                </c:pt>
                <c:pt idx="2278">
                  <c:v>-282.399999944</c:v>
                </c:pt>
                <c:pt idx="2279">
                  <c:v>-282.49100006700002</c:v>
                </c:pt>
                <c:pt idx="2280">
                  <c:v>-282.65500007000003</c:v>
                </c:pt>
                <c:pt idx="2281">
                  <c:v>-282.86199986499997</c:v>
                </c:pt>
                <c:pt idx="2282">
                  <c:v>-282.928000123</c:v>
                </c:pt>
                <c:pt idx="2283">
                  <c:v>-282.92300021300002</c:v>
                </c:pt>
                <c:pt idx="2284">
                  <c:v>-282.94699990700002</c:v>
                </c:pt>
                <c:pt idx="2285">
                  <c:v>-282.97499996800002</c:v>
                </c:pt>
                <c:pt idx="2286">
                  <c:v>-283.09900006300001</c:v>
                </c:pt>
                <c:pt idx="2287">
                  <c:v>-283.15799975499999</c:v>
                </c:pt>
                <c:pt idx="2288">
                  <c:v>-283.19599995200002</c:v>
                </c:pt>
                <c:pt idx="2289">
                  <c:v>-283.23000009399999</c:v>
                </c:pt>
                <c:pt idx="2290">
                  <c:v>-283.23599985999999</c:v>
                </c:pt>
                <c:pt idx="2291">
                  <c:v>-283.28799993000001</c:v>
                </c:pt>
                <c:pt idx="2292">
                  <c:v>-283.33899982999998</c:v>
                </c:pt>
                <c:pt idx="2293">
                  <c:v>-283.3909999</c:v>
                </c:pt>
                <c:pt idx="2294">
                  <c:v>-283.49999995000002</c:v>
                </c:pt>
                <c:pt idx="2295">
                  <c:v>-283.68400022200001</c:v>
                </c:pt>
                <c:pt idx="2296">
                  <c:v>-283.84500002700003</c:v>
                </c:pt>
                <c:pt idx="2297">
                  <c:v>-283.85999975700003</c:v>
                </c:pt>
                <c:pt idx="2298">
                  <c:v>-283.86599983799999</c:v>
                </c:pt>
                <c:pt idx="2299">
                  <c:v>-283.84099997300001</c:v>
                </c:pt>
                <c:pt idx="2300">
                  <c:v>-283.82799995599999</c:v>
                </c:pt>
                <c:pt idx="2301">
                  <c:v>-283.90100015100001</c:v>
                </c:pt>
                <c:pt idx="2302">
                  <c:v>-283.90099983699997</c:v>
                </c:pt>
                <c:pt idx="2303">
                  <c:v>-283.88099988200003</c:v>
                </c:pt>
                <c:pt idx="2304">
                  <c:v>-283.810999885</c:v>
                </c:pt>
                <c:pt idx="2305">
                  <c:v>-283.77999993999998</c:v>
                </c:pt>
                <c:pt idx="2306">
                  <c:v>-283.76899994899998</c:v>
                </c:pt>
                <c:pt idx="2307">
                  <c:v>-283.764000039</c:v>
                </c:pt>
                <c:pt idx="2308">
                  <c:v>-283.79299995700001</c:v>
                </c:pt>
                <c:pt idx="2309">
                  <c:v>-283.88699996299999</c:v>
                </c:pt>
                <c:pt idx="2310">
                  <c:v>-284.04100014599999</c:v>
                </c:pt>
                <c:pt idx="2311">
                  <c:v>-284.07300026199999</c:v>
                </c:pt>
                <c:pt idx="2312">
                  <c:v>-284.01100005699999</c:v>
                </c:pt>
                <c:pt idx="2313">
                  <c:v>-283.97499988800001</c:v>
                </c:pt>
                <c:pt idx="2314">
                  <c:v>-283.940999745</c:v>
                </c:pt>
                <c:pt idx="2315">
                  <c:v>-283.99600001300001</c:v>
                </c:pt>
                <c:pt idx="2316">
                  <c:v>-284.013000084</c:v>
                </c:pt>
                <c:pt idx="2317">
                  <c:v>-284.00199977900002</c:v>
                </c:pt>
                <c:pt idx="2318">
                  <c:v>-283.98999993199999</c:v>
                </c:pt>
                <c:pt idx="2319">
                  <c:v>-283.93799986200003</c:v>
                </c:pt>
                <c:pt idx="2320">
                  <c:v>-283.93600014999998</c:v>
                </c:pt>
                <c:pt idx="2321">
                  <c:v>-283.92999975499998</c:v>
                </c:pt>
                <c:pt idx="2322">
                  <c:v>-283.91799990800001</c:v>
                </c:pt>
                <c:pt idx="2323">
                  <c:v>-283.96399989700001</c:v>
                </c:pt>
                <c:pt idx="2324">
                  <c:v>-284.08399993799998</c:v>
                </c:pt>
                <c:pt idx="2325">
                  <c:v>-284.20299980800002</c:v>
                </c:pt>
                <c:pt idx="2326">
                  <c:v>-284.17100000699998</c:v>
                </c:pt>
                <c:pt idx="2327">
                  <c:v>-284.11699991</c:v>
                </c:pt>
                <c:pt idx="2328">
                  <c:v>-284.07299994700003</c:v>
                </c:pt>
                <c:pt idx="2329">
                  <c:v>-284.05000010999998</c:v>
                </c:pt>
                <c:pt idx="2330">
                  <c:v>-284.12800021499999</c:v>
                </c:pt>
                <c:pt idx="2331">
                  <c:v>-284.12400016100003</c:v>
                </c:pt>
                <c:pt idx="2332">
                  <c:v>-284.100000153</c:v>
                </c:pt>
                <c:pt idx="2333">
                  <c:v>-284.039999975</c:v>
                </c:pt>
                <c:pt idx="2334">
                  <c:v>-283.997999725</c:v>
                </c:pt>
                <c:pt idx="2335">
                  <c:v>-283.98799990499998</c:v>
                </c:pt>
                <c:pt idx="2336">
                  <c:v>-283.986000193</c:v>
                </c:pt>
                <c:pt idx="2337">
                  <c:v>-284.00700000299997</c:v>
                </c:pt>
                <c:pt idx="2338">
                  <c:v>-284.08700013499998</c:v>
                </c:pt>
                <c:pt idx="2339">
                  <c:v>-284.23700026500001</c:v>
                </c:pt>
                <c:pt idx="2340">
                  <c:v>-284.29199990400002</c:v>
                </c:pt>
                <c:pt idx="2341">
                  <c:v>-284.23000001299999</c:v>
                </c:pt>
                <c:pt idx="2342">
                  <c:v>-284.192999988</c:v>
                </c:pt>
                <c:pt idx="2343">
                  <c:v>-284.15799998900002</c:v>
                </c:pt>
                <c:pt idx="2344">
                  <c:v>-284.19799989799998</c:v>
                </c:pt>
                <c:pt idx="2345">
                  <c:v>-284.23600009400002</c:v>
                </c:pt>
                <c:pt idx="2346">
                  <c:v>-284.23200004</c:v>
                </c:pt>
                <c:pt idx="2347">
                  <c:v>-284.22500010300001</c:v>
                </c:pt>
                <c:pt idx="2348">
                  <c:v>-284.16999983599999</c:v>
                </c:pt>
                <c:pt idx="2349">
                  <c:v>-284.16499992600001</c:v>
                </c:pt>
                <c:pt idx="2350">
                  <c:v>-284.15599996200001</c:v>
                </c:pt>
                <c:pt idx="2351">
                  <c:v>-284.14699999800001</c:v>
                </c:pt>
                <c:pt idx="2352">
                  <c:v>-284.192999988</c:v>
                </c:pt>
                <c:pt idx="2353">
                  <c:v>-284.312999714</c:v>
                </c:pt>
                <c:pt idx="2354">
                  <c:v>-284.44600008700002</c:v>
                </c:pt>
                <c:pt idx="2355">
                  <c:v>-284.42900001499999</c:v>
                </c:pt>
                <c:pt idx="2356">
                  <c:v>-284.37200003499999</c:v>
                </c:pt>
                <c:pt idx="2357">
                  <c:v>-284.33400015299998</c:v>
                </c:pt>
                <c:pt idx="2358">
                  <c:v>-284.30299989399998</c:v>
                </c:pt>
                <c:pt idx="2359">
                  <c:v>-284.37800011600001</c:v>
                </c:pt>
                <c:pt idx="2360">
                  <c:v>-284.37399974800002</c:v>
                </c:pt>
                <c:pt idx="2361">
                  <c:v>-284.35400010799998</c:v>
                </c:pt>
                <c:pt idx="2362">
                  <c:v>-284.310000145</c:v>
                </c:pt>
                <c:pt idx="2363">
                  <c:v>-284.262000129</c:v>
                </c:pt>
                <c:pt idx="2364">
                  <c:v>-284.25499987799998</c:v>
                </c:pt>
                <c:pt idx="2365">
                  <c:v>-284.25299985100003</c:v>
                </c:pt>
                <c:pt idx="2366">
                  <c:v>-284.26199981500002</c:v>
                </c:pt>
                <c:pt idx="2367">
                  <c:v>-284.324999875</c:v>
                </c:pt>
                <c:pt idx="2368">
                  <c:v>-284.46400001400002</c:v>
                </c:pt>
                <c:pt idx="2369">
                  <c:v>-284.54299997499999</c:v>
                </c:pt>
                <c:pt idx="2370">
                  <c:v>-284.48999973500003</c:v>
                </c:pt>
                <c:pt idx="2371">
                  <c:v>-284.45000013999999</c:v>
                </c:pt>
                <c:pt idx="2372">
                  <c:v>-284.40999991699999</c:v>
                </c:pt>
                <c:pt idx="2373">
                  <c:v>-284.43100004199999</c:v>
                </c:pt>
                <c:pt idx="2374">
                  <c:v>-284.48800002199999</c:v>
                </c:pt>
                <c:pt idx="2375">
                  <c:v>-284.48900019299998</c:v>
                </c:pt>
                <c:pt idx="2376">
                  <c:v>-284.47400014800002</c:v>
                </c:pt>
                <c:pt idx="2377">
                  <c:v>-284.40999991699999</c:v>
                </c:pt>
                <c:pt idx="2378">
                  <c:v>-284.39900024100001</c:v>
                </c:pt>
                <c:pt idx="2379">
                  <c:v>-284.39199998999999</c:v>
                </c:pt>
                <c:pt idx="2380">
                  <c:v>-284.38700008000001</c:v>
                </c:pt>
                <c:pt idx="2381">
                  <c:v>-284.43100004199999</c:v>
                </c:pt>
                <c:pt idx="2382">
                  <c:v>-284.54500000199999</c:v>
                </c:pt>
                <c:pt idx="2383">
                  <c:v>-284.69400027500001</c:v>
                </c:pt>
                <c:pt idx="2384">
                  <c:v>-284.69300010500001</c:v>
                </c:pt>
                <c:pt idx="2385">
                  <c:v>-284.63000004399998</c:v>
                </c:pt>
                <c:pt idx="2386">
                  <c:v>-284.591999848</c:v>
                </c:pt>
                <c:pt idx="2387">
                  <c:v>-284.561999759</c:v>
                </c:pt>
                <c:pt idx="2388">
                  <c:v>-284.63399978400003</c:v>
                </c:pt>
                <c:pt idx="2389">
                  <c:v>-284.63800015200002</c:v>
                </c:pt>
                <c:pt idx="2390">
                  <c:v>-284.62000022400002</c:v>
                </c:pt>
                <c:pt idx="2391">
                  <c:v>-284.59300001899999</c:v>
                </c:pt>
                <c:pt idx="2392">
                  <c:v>-284.54400014599997</c:v>
                </c:pt>
                <c:pt idx="2393">
                  <c:v>-284.53800006500001</c:v>
                </c:pt>
                <c:pt idx="2394">
                  <c:v>-284.53100012800002</c:v>
                </c:pt>
                <c:pt idx="2395">
                  <c:v>-284.52700007499999</c:v>
                </c:pt>
                <c:pt idx="2396">
                  <c:v>-284.58200002799998</c:v>
                </c:pt>
                <c:pt idx="2397">
                  <c:v>-284.714999772</c:v>
                </c:pt>
                <c:pt idx="2398">
                  <c:v>-284.81199997499999</c:v>
                </c:pt>
                <c:pt idx="2399">
                  <c:v>-284.77000003900002</c:v>
                </c:pt>
                <c:pt idx="2400">
                  <c:v>-284.72799978900002</c:v>
                </c:pt>
                <c:pt idx="2401">
                  <c:v>-284.68399982699998</c:v>
                </c:pt>
                <c:pt idx="2402">
                  <c:v>-284.68199980000003</c:v>
                </c:pt>
                <c:pt idx="2403">
                  <c:v>-284.74899991400002</c:v>
                </c:pt>
                <c:pt idx="2404">
                  <c:v>-284.748000058</c:v>
                </c:pt>
                <c:pt idx="2405">
                  <c:v>-284.72899996000001</c:v>
                </c:pt>
                <c:pt idx="2406">
                  <c:v>-284.66399987199998</c:v>
                </c:pt>
                <c:pt idx="2407">
                  <c:v>-284.64199989100001</c:v>
                </c:pt>
                <c:pt idx="2408">
                  <c:v>-284.63699998099997</c:v>
                </c:pt>
                <c:pt idx="2409">
                  <c:v>-284.63699998099997</c:v>
                </c:pt>
                <c:pt idx="2410">
                  <c:v>-284.67199998000001</c:v>
                </c:pt>
                <c:pt idx="2411">
                  <c:v>-284.77600011999999</c:v>
                </c:pt>
                <c:pt idx="2412">
                  <c:v>-284.929000132</c:v>
                </c:pt>
                <c:pt idx="2413">
                  <c:v>-284.94800022999999</c:v>
                </c:pt>
                <c:pt idx="2414">
                  <c:v>-284.88499985499999</c:v>
                </c:pt>
                <c:pt idx="2415">
                  <c:v>-284.85300005400001</c:v>
                </c:pt>
                <c:pt idx="2416">
                  <c:v>-284.826000163</c:v>
                </c:pt>
                <c:pt idx="2417">
                  <c:v>-284.89000007999999</c:v>
                </c:pt>
                <c:pt idx="2418">
                  <c:v>-284.90500012400003</c:v>
                </c:pt>
                <c:pt idx="2419">
                  <c:v>-284.89399981899999</c:v>
                </c:pt>
                <c:pt idx="2420">
                  <c:v>-284.881000116</c:v>
                </c:pt>
                <c:pt idx="2421">
                  <c:v>-284.82800019000001</c:v>
                </c:pt>
                <c:pt idx="2422">
                  <c:v>-284.824000136</c:v>
                </c:pt>
                <c:pt idx="2423">
                  <c:v>-284.81800005500003</c:v>
                </c:pt>
                <c:pt idx="2424">
                  <c:v>-284.81199997499999</c:v>
                </c:pt>
                <c:pt idx="2425">
                  <c:v>-284.86499990099998</c:v>
                </c:pt>
                <c:pt idx="2426">
                  <c:v>-284.99200019300002</c:v>
                </c:pt>
                <c:pt idx="2427">
                  <c:v>-285.109000036</c:v>
                </c:pt>
                <c:pt idx="2428">
                  <c:v>-285.07699991999999</c:v>
                </c:pt>
                <c:pt idx="2429">
                  <c:v>-285.02699987699998</c:v>
                </c:pt>
                <c:pt idx="2430">
                  <c:v>-284.98200005899997</c:v>
                </c:pt>
                <c:pt idx="2431">
                  <c:v>-284.96400013099998</c:v>
                </c:pt>
                <c:pt idx="2432">
                  <c:v>-285.04100006499999</c:v>
                </c:pt>
                <c:pt idx="2433">
                  <c:v>-285.04200023599998</c:v>
                </c:pt>
                <c:pt idx="2434">
                  <c:v>-285.02299982400001</c:v>
                </c:pt>
                <c:pt idx="2435">
                  <c:v>-284.963999817</c:v>
                </c:pt>
                <c:pt idx="2436">
                  <c:v>-284.93299987199998</c:v>
                </c:pt>
                <c:pt idx="2437">
                  <c:v>-284.929000132</c:v>
                </c:pt>
                <c:pt idx="2438">
                  <c:v>-284.929000132</c:v>
                </c:pt>
                <c:pt idx="2439">
                  <c:v>-284.95399999699998</c:v>
                </c:pt>
                <c:pt idx="2440">
                  <c:v>-285.043000092</c:v>
                </c:pt>
                <c:pt idx="2441">
                  <c:v>-285.19699996100002</c:v>
                </c:pt>
                <c:pt idx="2442">
                  <c:v>-285.24499997700002</c:v>
                </c:pt>
                <c:pt idx="2443">
                  <c:v>-285.18699982700002</c:v>
                </c:pt>
                <c:pt idx="2444">
                  <c:v>-285.15799990900001</c:v>
                </c:pt>
                <c:pt idx="2445">
                  <c:v>-285.130000161</c:v>
                </c:pt>
                <c:pt idx="2446">
                  <c:v>-285.18400025800003</c:v>
                </c:pt>
                <c:pt idx="2447">
                  <c:v>-285.21499988900001</c:v>
                </c:pt>
                <c:pt idx="2448">
                  <c:v>-285.20999997899997</c:v>
                </c:pt>
                <c:pt idx="2449">
                  <c:v>-285.20300004199999</c:v>
                </c:pt>
                <c:pt idx="2450">
                  <c:v>-285.15200014200002</c:v>
                </c:pt>
                <c:pt idx="2451">
                  <c:v>-285.15500002499999</c:v>
                </c:pt>
                <c:pt idx="2452">
                  <c:v>-285.15199982799999</c:v>
                </c:pt>
                <c:pt idx="2453">
                  <c:v>-285.14999980099998</c:v>
                </c:pt>
                <c:pt idx="2454">
                  <c:v>-285.201999871</c:v>
                </c:pt>
                <c:pt idx="2455">
                  <c:v>-285.327999992</c:v>
                </c:pt>
                <c:pt idx="2456">
                  <c:v>-285.46099973600002</c:v>
                </c:pt>
                <c:pt idx="2457">
                  <c:v>-285.43799989899998</c:v>
                </c:pt>
                <c:pt idx="2458">
                  <c:v>-285.38299994499999</c:v>
                </c:pt>
                <c:pt idx="2459">
                  <c:v>-285.34600023399997</c:v>
                </c:pt>
                <c:pt idx="2460">
                  <c:v>-285.32199991200002</c:v>
                </c:pt>
                <c:pt idx="2461">
                  <c:v>-285.406000097</c:v>
                </c:pt>
                <c:pt idx="2462">
                  <c:v>-285.41100000699998</c:v>
                </c:pt>
                <c:pt idx="2463">
                  <c:v>-285.39599996300001</c:v>
                </c:pt>
                <c:pt idx="2464">
                  <c:v>-285.34999997400001</c:v>
                </c:pt>
                <c:pt idx="2465">
                  <c:v>-285.30999974999997</c:v>
                </c:pt>
                <c:pt idx="2466">
                  <c:v>-285.30399998399997</c:v>
                </c:pt>
                <c:pt idx="2467">
                  <c:v>-285.30500015500002</c:v>
                </c:pt>
                <c:pt idx="2468">
                  <c:v>-285.322000226</c:v>
                </c:pt>
                <c:pt idx="2469">
                  <c:v>-285.40100018700002</c:v>
                </c:pt>
                <c:pt idx="2470">
                  <c:v>-285.55100000200002</c:v>
                </c:pt>
                <c:pt idx="2471">
                  <c:v>-285.62599991000002</c:v>
                </c:pt>
                <c:pt idx="2472">
                  <c:v>-285.57800020799999</c:v>
                </c:pt>
                <c:pt idx="2473">
                  <c:v>-285.54899997500002</c:v>
                </c:pt>
                <c:pt idx="2474">
                  <c:v>-285.51600000399998</c:v>
                </c:pt>
                <c:pt idx="2475">
                  <c:v>-285.54899997500002</c:v>
                </c:pt>
                <c:pt idx="2476">
                  <c:v>-285.600999731</c:v>
                </c:pt>
                <c:pt idx="2477">
                  <c:v>-285.60300007199999</c:v>
                </c:pt>
                <c:pt idx="2478">
                  <c:v>-285.59800016200001</c:v>
                </c:pt>
                <c:pt idx="2479">
                  <c:v>-285.54600009199999</c:v>
                </c:pt>
                <c:pt idx="2480">
                  <c:v>-285.54899997500002</c:v>
                </c:pt>
                <c:pt idx="2481">
                  <c:v>-285.550000146</c:v>
                </c:pt>
                <c:pt idx="2482">
                  <c:v>-285.55199985899998</c:v>
                </c:pt>
                <c:pt idx="2483">
                  <c:v>-285.60000018900001</c:v>
                </c:pt>
                <c:pt idx="2484">
                  <c:v>-285.721000086</c:v>
                </c:pt>
                <c:pt idx="2485">
                  <c:v>-285.86700016200001</c:v>
                </c:pt>
                <c:pt idx="2486">
                  <c:v>-285.86199993700001</c:v>
                </c:pt>
                <c:pt idx="2487">
                  <c:v>-285.808000155</c:v>
                </c:pt>
                <c:pt idx="2488">
                  <c:v>-285.778000066</c:v>
                </c:pt>
                <c:pt idx="2489">
                  <c:v>-285.75599977000002</c:v>
                </c:pt>
                <c:pt idx="2490">
                  <c:v>-285.83999995599999</c:v>
                </c:pt>
                <c:pt idx="2491">
                  <c:v>-285.84600003700001</c:v>
                </c:pt>
                <c:pt idx="2492">
                  <c:v>-285.833000019</c:v>
                </c:pt>
                <c:pt idx="2493">
                  <c:v>-285.80099990399998</c:v>
                </c:pt>
                <c:pt idx="2494">
                  <c:v>-285.75599977000002</c:v>
                </c:pt>
                <c:pt idx="2495">
                  <c:v>-285.75400005799997</c:v>
                </c:pt>
                <c:pt idx="2496">
                  <c:v>-285.756999941</c:v>
                </c:pt>
                <c:pt idx="2497">
                  <c:v>-285.765999905</c:v>
                </c:pt>
                <c:pt idx="2498">
                  <c:v>-285.833000019</c:v>
                </c:pt>
                <c:pt idx="2499">
                  <c:v>-285.97799992400002</c:v>
                </c:pt>
                <c:pt idx="2500">
                  <c:v>-286.07599998400002</c:v>
                </c:pt>
                <c:pt idx="2501">
                  <c:v>-286.03299987700001</c:v>
                </c:pt>
                <c:pt idx="2502">
                  <c:v>-285.99600016599999</c:v>
                </c:pt>
                <c:pt idx="2503">
                  <c:v>-285.95700011399998</c:v>
                </c:pt>
                <c:pt idx="2504">
                  <c:v>-285.97099998700003</c:v>
                </c:pt>
                <c:pt idx="2505">
                  <c:v>-286.03900027200001</c:v>
                </c:pt>
                <c:pt idx="2506">
                  <c:v>-286.04700006500002</c:v>
                </c:pt>
                <c:pt idx="2507">
                  <c:v>-286.04000012900002</c:v>
                </c:pt>
                <c:pt idx="2508">
                  <c:v>-285.98199997799998</c:v>
                </c:pt>
                <c:pt idx="2509">
                  <c:v>-285.97600021199997</c:v>
                </c:pt>
                <c:pt idx="2510">
                  <c:v>-285.97500004099999</c:v>
                </c:pt>
                <c:pt idx="2511">
                  <c:v>-285.97599989700001</c:v>
                </c:pt>
                <c:pt idx="2512">
                  <c:v>-286.01799983299998</c:v>
                </c:pt>
                <c:pt idx="2513">
                  <c:v>-286.13299996400002</c:v>
                </c:pt>
                <c:pt idx="2514">
                  <c:v>-286.29099988600001</c:v>
                </c:pt>
                <c:pt idx="2515">
                  <c:v>-286.30599992999998</c:v>
                </c:pt>
                <c:pt idx="2516">
                  <c:v>-286.251999834</c:v>
                </c:pt>
                <c:pt idx="2517">
                  <c:v>-286.22599979900002</c:v>
                </c:pt>
                <c:pt idx="2518">
                  <c:v>-286.20399981700001</c:v>
                </c:pt>
                <c:pt idx="2519">
                  <c:v>-286.27799986899998</c:v>
                </c:pt>
                <c:pt idx="2520">
                  <c:v>-286.28900017400002</c:v>
                </c:pt>
                <c:pt idx="2521">
                  <c:v>-286.27800018300002</c:v>
                </c:pt>
                <c:pt idx="2522">
                  <c:v>-286.26100011199998</c:v>
                </c:pt>
                <c:pt idx="2523">
                  <c:v>-286.215999979</c:v>
                </c:pt>
                <c:pt idx="2524">
                  <c:v>-286.21900017600001</c:v>
                </c:pt>
                <c:pt idx="2525">
                  <c:v>-286.22099988899998</c:v>
                </c:pt>
                <c:pt idx="2526">
                  <c:v>-286.22300023000003</c:v>
                </c:pt>
                <c:pt idx="2527">
                  <c:v>-286.283000093</c:v>
                </c:pt>
                <c:pt idx="2528">
                  <c:v>-286.41700000700001</c:v>
                </c:pt>
                <c:pt idx="2529">
                  <c:v>-286.52800008399998</c:v>
                </c:pt>
                <c:pt idx="2530">
                  <c:v>-286.49199991500001</c:v>
                </c:pt>
                <c:pt idx="2531">
                  <c:v>-286.44900012300002</c:v>
                </c:pt>
                <c:pt idx="2532">
                  <c:v>-286.41000007000002</c:v>
                </c:pt>
                <c:pt idx="2533">
                  <c:v>-286.40399998999999</c:v>
                </c:pt>
                <c:pt idx="2534">
                  <c:v>-286.48600014900001</c:v>
                </c:pt>
                <c:pt idx="2535">
                  <c:v>-286.49299977099997</c:v>
                </c:pt>
                <c:pt idx="2536">
                  <c:v>-286.48000006799998</c:v>
                </c:pt>
                <c:pt idx="2537">
                  <c:v>-286.41999988999999</c:v>
                </c:pt>
                <c:pt idx="2538">
                  <c:v>-286.39500002599999</c:v>
                </c:pt>
                <c:pt idx="2539">
                  <c:v>-286.39099997199997</c:v>
                </c:pt>
                <c:pt idx="2540">
                  <c:v>-286.39500002599999</c:v>
                </c:pt>
                <c:pt idx="2541">
                  <c:v>-286.43100019500002</c:v>
                </c:pt>
                <c:pt idx="2542">
                  <c:v>-286.53299999400002</c:v>
                </c:pt>
                <c:pt idx="2543">
                  <c:v>-286.694000114</c:v>
                </c:pt>
                <c:pt idx="2544">
                  <c:v>-286.73400002300002</c:v>
                </c:pt>
                <c:pt idx="2545">
                  <c:v>-286.67900006999997</c:v>
                </c:pt>
                <c:pt idx="2546">
                  <c:v>-286.65200017900003</c:v>
                </c:pt>
                <c:pt idx="2547">
                  <c:v>-286.62400011699998</c:v>
                </c:pt>
                <c:pt idx="2548">
                  <c:v>-286.68700017700002</c:v>
                </c:pt>
                <c:pt idx="2549">
                  <c:v>-286.71099987100001</c:v>
                </c:pt>
                <c:pt idx="2550">
                  <c:v>-286.70799998799998</c:v>
                </c:pt>
                <c:pt idx="2551">
                  <c:v>-286.70199990700002</c:v>
                </c:pt>
                <c:pt idx="2552">
                  <c:v>-286.65799994499997</c:v>
                </c:pt>
                <c:pt idx="2553">
                  <c:v>-286.66400002500001</c:v>
                </c:pt>
                <c:pt idx="2554">
                  <c:v>-286.66400002500001</c:v>
                </c:pt>
                <c:pt idx="2555">
                  <c:v>-286.65999997199998</c:v>
                </c:pt>
                <c:pt idx="2556">
                  <c:v>-286.712000042</c:v>
                </c:pt>
                <c:pt idx="2557">
                  <c:v>-286.84100004599998</c:v>
                </c:pt>
                <c:pt idx="2558">
                  <c:v>-286.966999853</c:v>
                </c:pt>
                <c:pt idx="2559">
                  <c:v>-286.94199998900001</c:v>
                </c:pt>
                <c:pt idx="2560">
                  <c:v>-286.89299980200002</c:v>
                </c:pt>
                <c:pt idx="2561">
                  <c:v>-286.85800011700002</c:v>
                </c:pt>
                <c:pt idx="2562">
                  <c:v>-286.84200021700002</c:v>
                </c:pt>
                <c:pt idx="2563">
                  <c:v>-286.92699994399999</c:v>
                </c:pt>
                <c:pt idx="2564">
                  <c:v>-286.930999998</c:v>
                </c:pt>
                <c:pt idx="2565">
                  <c:v>-286.91300007000001</c:v>
                </c:pt>
                <c:pt idx="2566">
                  <c:v>-286.86000014400003</c:v>
                </c:pt>
                <c:pt idx="2567">
                  <c:v>-286.82500014499999</c:v>
                </c:pt>
                <c:pt idx="2568">
                  <c:v>-286.82399997499999</c:v>
                </c:pt>
                <c:pt idx="2569">
                  <c:v>-286.827000172</c:v>
                </c:pt>
                <c:pt idx="2570">
                  <c:v>-286.85499992000001</c:v>
                </c:pt>
                <c:pt idx="2571">
                  <c:v>-286.94199998900001</c:v>
                </c:pt>
                <c:pt idx="2572">
                  <c:v>-287.09900005499998</c:v>
                </c:pt>
                <c:pt idx="2573">
                  <c:v>-287.16099994500001</c:v>
                </c:pt>
                <c:pt idx="2574">
                  <c:v>-287.10700016200002</c:v>
                </c:pt>
                <c:pt idx="2575">
                  <c:v>-287.07700007400001</c:v>
                </c:pt>
                <c:pt idx="2576">
                  <c:v>-287.04900001200002</c:v>
                </c:pt>
                <c:pt idx="2577">
                  <c:v>-287.096000172</c:v>
                </c:pt>
                <c:pt idx="2578">
                  <c:v>-287.14000013399999</c:v>
                </c:pt>
                <c:pt idx="2579">
                  <c:v>-287.14400018800001</c:v>
                </c:pt>
                <c:pt idx="2580">
                  <c:v>-287.14300001700002</c:v>
                </c:pt>
                <c:pt idx="2581">
                  <c:v>-287.09500000100002</c:v>
                </c:pt>
                <c:pt idx="2582">
                  <c:v>-287.09900005499998</c:v>
                </c:pt>
                <c:pt idx="2583">
                  <c:v>-287.096000172</c:v>
                </c:pt>
                <c:pt idx="2584">
                  <c:v>-287.09500000100002</c:v>
                </c:pt>
                <c:pt idx="2585">
                  <c:v>-287.14700007099998</c:v>
                </c:pt>
                <c:pt idx="2586">
                  <c:v>-287.27300019199998</c:v>
                </c:pt>
                <c:pt idx="2587">
                  <c:v>-287.41600007099998</c:v>
                </c:pt>
                <c:pt idx="2588">
                  <c:v>-287.405999936</c:v>
                </c:pt>
                <c:pt idx="2589">
                  <c:v>-287.35500003700002</c:v>
                </c:pt>
                <c:pt idx="2590">
                  <c:v>-287.32400009200001</c:v>
                </c:pt>
                <c:pt idx="2591">
                  <c:v>-287.30099994</c:v>
                </c:pt>
                <c:pt idx="2592">
                  <c:v>-287.38300009900001</c:v>
                </c:pt>
                <c:pt idx="2593">
                  <c:v>-287.38699983800001</c:v>
                </c:pt>
                <c:pt idx="2594">
                  <c:v>-287.37299996399997</c:v>
                </c:pt>
                <c:pt idx="2595">
                  <c:v>-287.33499976799999</c:v>
                </c:pt>
                <c:pt idx="2596">
                  <c:v>-287.29699988599998</c:v>
                </c:pt>
                <c:pt idx="2597">
                  <c:v>-287.29699988599998</c:v>
                </c:pt>
                <c:pt idx="2598">
                  <c:v>-287.30199979600002</c:v>
                </c:pt>
                <c:pt idx="2599">
                  <c:v>-287.31800001099998</c:v>
                </c:pt>
                <c:pt idx="2600">
                  <c:v>-287.38899986500002</c:v>
                </c:pt>
                <c:pt idx="2601">
                  <c:v>-287.53600011100002</c:v>
                </c:pt>
                <c:pt idx="2602">
                  <c:v>-287.62200000899998</c:v>
                </c:pt>
                <c:pt idx="2603">
                  <c:v>-287.57700019100002</c:v>
                </c:pt>
                <c:pt idx="2604">
                  <c:v>-287.54599993099998</c:v>
                </c:pt>
                <c:pt idx="2605">
                  <c:v>-287.51300027399998</c:v>
                </c:pt>
                <c:pt idx="2606">
                  <c:v>-287.541000021</c:v>
                </c:pt>
                <c:pt idx="2607">
                  <c:v>-287.60599979400001</c:v>
                </c:pt>
                <c:pt idx="2608">
                  <c:v>-287.61400021600002</c:v>
                </c:pt>
                <c:pt idx="2609">
                  <c:v>-287.606999965</c:v>
                </c:pt>
                <c:pt idx="2610">
                  <c:v>-287.549999985</c:v>
                </c:pt>
                <c:pt idx="2611">
                  <c:v>-287.54799995799999</c:v>
                </c:pt>
                <c:pt idx="2612">
                  <c:v>-287.54899981400001</c:v>
                </c:pt>
                <c:pt idx="2613">
                  <c:v>-287.55200001200001</c:v>
                </c:pt>
                <c:pt idx="2614">
                  <c:v>-287.60300022500002</c:v>
                </c:pt>
                <c:pt idx="2615">
                  <c:v>-287.72500029299999</c:v>
                </c:pt>
                <c:pt idx="2616">
                  <c:v>-287.88200004499998</c:v>
                </c:pt>
                <c:pt idx="2617">
                  <c:v>-287.88899998199997</c:v>
                </c:pt>
                <c:pt idx="2618">
                  <c:v>-287.83400002899998</c:v>
                </c:pt>
                <c:pt idx="2619">
                  <c:v>-287.80500011100003</c:v>
                </c:pt>
                <c:pt idx="2620">
                  <c:v>-287.78299981499998</c:v>
                </c:pt>
                <c:pt idx="2621">
                  <c:v>-287.86400011699999</c:v>
                </c:pt>
                <c:pt idx="2622">
                  <c:v>-287.87300008099999</c:v>
                </c:pt>
                <c:pt idx="2623">
                  <c:v>-287.864999974</c:v>
                </c:pt>
                <c:pt idx="2624">
                  <c:v>-287.84499970500002</c:v>
                </c:pt>
                <c:pt idx="2625">
                  <c:v>-287.80500011100003</c:v>
                </c:pt>
                <c:pt idx="2626">
                  <c:v>-287.807999994</c:v>
                </c:pt>
                <c:pt idx="2627">
                  <c:v>-287.80899985000002</c:v>
                </c:pt>
                <c:pt idx="2628">
                  <c:v>-287.81300021800001</c:v>
                </c:pt>
                <c:pt idx="2629">
                  <c:v>-287.877000135</c:v>
                </c:pt>
                <c:pt idx="2630">
                  <c:v>-288.01800030099997</c:v>
                </c:pt>
                <c:pt idx="2631">
                  <c:v>-288.12500000900002</c:v>
                </c:pt>
                <c:pt idx="2632">
                  <c:v>-288.08900015400002</c:v>
                </c:pt>
                <c:pt idx="2633">
                  <c:v>-288.05500001199999</c:v>
                </c:pt>
                <c:pt idx="2634">
                  <c:v>-288.01899984200003</c:v>
                </c:pt>
                <c:pt idx="2635">
                  <c:v>-288.02699995</c:v>
                </c:pt>
                <c:pt idx="2636">
                  <c:v>-288.103000028</c:v>
                </c:pt>
                <c:pt idx="2637">
                  <c:v>-288.10900010900002</c:v>
                </c:pt>
                <c:pt idx="2638">
                  <c:v>-288.09899997399998</c:v>
                </c:pt>
                <c:pt idx="2639">
                  <c:v>-288.04199999399998</c:v>
                </c:pt>
                <c:pt idx="2640">
                  <c:v>-288.02900029099999</c:v>
                </c:pt>
                <c:pt idx="2641">
                  <c:v>-288.03200017400002</c:v>
                </c:pt>
                <c:pt idx="2642">
                  <c:v>-288.03999996700003</c:v>
                </c:pt>
                <c:pt idx="2643">
                  <c:v>-288.08500010099999</c:v>
                </c:pt>
                <c:pt idx="2644">
                  <c:v>-288.19699971900002</c:v>
                </c:pt>
                <c:pt idx="2645">
                  <c:v>-288.357999839</c:v>
                </c:pt>
                <c:pt idx="2646">
                  <c:v>-288.38499973099999</c:v>
                </c:pt>
                <c:pt idx="2647">
                  <c:v>-288.330999948</c:v>
                </c:pt>
                <c:pt idx="2648">
                  <c:v>-288.30800011100001</c:v>
                </c:pt>
                <c:pt idx="2649">
                  <c:v>-288.28900001199997</c:v>
                </c:pt>
                <c:pt idx="2650">
                  <c:v>-288.36200020699999</c:v>
                </c:pt>
                <c:pt idx="2651">
                  <c:v>-288.38499973099999</c:v>
                </c:pt>
                <c:pt idx="2652">
                  <c:v>-288.38300001800002</c:v>
                </c:pt>
                <c:pt idx="2653">
                  <c:v>-288.37800010799998</c:v>
                </c:pt>
                <c:pt idx="2654">
                  <c:v>-288.33500000200002</c:v>
                </c:pt>
                <c:pt idx="2655">
                  <c:v>-288.33900005599997</c:v>
                </c:pt>
                <c:pt idx="2656">
                  <c:v>-288.34100008199999</c:v>
                </c:pt>
                <c:pt idx="2657">
                  <c:v>-288.343000109</c:v>
                </c:pt>
                <c:pt idx="2658">
                  <c:v>-288.40400014300002</c:v>
                </c:pt>
                <c:pt idx="2659">
                  <c:v>-288.54100025499997</c:v>
                </c:pt>
                <c:pt idx="2660">
                  <c:v>-288.66599989100001</c:v>
                </c:pt>
                <c:pt idx="2661">
                  <c:v>-288.64199988299998</c:v>
                </c:pt>
                <c:pt idx="2662">
                  <c:v>-288.60199997400002</c:v>
                </c:pt>
                <c:pt idx="2663">
                  <c:v>-288.56499994900003</c:v>
                </c:pt>
                <c:pt idx="2664">
                  <c:v>-288.55500012900001</c:v>
                </c:pt>
                <c:pt idx="2665">
                  <c:v>-288.640000171</c:v>
                </c:pt>
                <c:pt idx="2666">
                  <c:v>-288.649000134</c:v>
                </c:pt>
                <c:pt idx="2667">
                  <c:v>-288.63999985599997</c:v>
                </c:pt>
                <c:pt idx="2668">
                  <c:v>-288.58800010099998</c:v>
                </c:pt>
                <c:pt idx="2669">
                  <c:v>-288.56600011900002</c:v>
                </c:pt>
                <c:pt idx="2670">
                  <c:v>-288.56999985900001</c:v>
                </c:pt>
                <c:pt idx="2671">
                  <c:v>-288.57900013699998</c:v>
                </c:pt>
                <c:pt idx="2672">
                  <c:v>-288.61200010900001</c:v>
                </c:pt>
                <c:pt idx="2673">
                  <c:v>-288.71000016800002</c:v>
                </c:pt>
                <c:pt idx="2674">
                  <c:v>-288.87200014400003</c:v>
                </c:pt>
                <c:pt idx="2675">
                  <c:v>-288.92700009700002</c:v>
                </c:pt>
                <c:pt idx="2676">
                  <c:v>-288.87900008100002</c:v>
                </c:pt>
                <c:pt idx="2677">
                  <c:v>-288.85700009999999</c:v>
                </c:pt>
                <c:pt idx="2678">
                  <c:v>-288.83700014599998</c:v>
                </c:pt>
                <c:pt idx="2679">
                  <c:v>-288.89999989199998</c:v>
                </c:pt>
                <c:pt idx="2680">
                  <c:v>-288.94000011499998</c:v>
                </c:pt>
                <c:pt idx="2681">
                  <c:v>-288.94199982800001</c:v>
                </c:pt>
                <c:pt idx="2682">
                  <c:v>-288.942999998</c:v>
                </c:pt>
                <c:pt idx="2683">
                  <c:v>-288.90100006199998</c:v>
                </c:pt>
                <c:pt idx="2684">
                  <c:v>-288.91099988299999</c:v>
                </c:pt>
                <c:pt idx="2685">
                  <c:v>-288.916000107</c:v>
                </c:pt>
                <c:pt idx="2686">
                  <c:v>-288.92200018699998</c:v>
                </c:pt>
                <c:pt idx="2687">
                  <c:v>-288.98199973599998</c:v>
                </c:pt>
                <c:pt idx="2688">
                  <c:v>-289.11599996500001</c:v>
                </c:pt>
                <c:pt idx="2689">
                  <c:v>-289.25700013099998</c:v>
                </c:pt>
                <c:pt idx="2690">
                  <c:v>-289.24200008600002</c:v>
                </c:pt>
                <c:pt idx="2691">
                  <c:v>-289.19499992599998</c:v>
                </c:pt>
                <c:pt idx="2692">
                  <c:v>-289.16600000800003</c:v>
                </c:pt>
                <c:pt idx="2693">
                  <c:v>-289.15099996399999</c:v>
                </c:pt>
                <c:pt idx="2694">
                  <c:v>-289.24099991600002</c:v>
                </c:pt>
                <c:pt idx="2695">
                  <c:v>-289.25399993299999</c:v>
                </c:pt>
                <c:pt idx="2696">
                  <c:v>-289.24499996899999</c:v>
                </c:pt>
                <c:pt idx="2697">
                  <c:v>-289.20799994399999</c:v>
                </c:pt>
                <c:pt idx="2698">
                  <c:v>-289.175000286</c:v>
                </c:pt>
                <c:pt idx="2699">
                  <c:v>-289.17800016899997</c:v>
                </c:pt>
                <c:pt idx="2700">
                  <c:v>-289.18500010600002</c:v>
                </c:pt>
                <c:pt idx="2701">
                  <c:v>-289.21099982700002</c:v>
                </c:pt>
                <c:pt idx="2702">
                  <c:v>-289.29600018299999</c:v>
                </c:pt>
                <c:pt idx="2703">
                  <c:v>-289.45400010600002</c:v>
                </c:pt>
                <c:pt idx="2704">
                  <c:v>-289.53600026399999</c:v>
                </c:pt>
                <c:pt idx="2705">
                  <c:v>-289.49500018499998</c:v>
                </c:pt>
                <c:pt idx="2706">
                  <c:v>-289.47299988899999</c:v>
                </c:pt>
                <c:pt idx="2707">
                  <c:v>-289.448000025</c:v>
                </c:pt>
                <c:pt idx="2708">
                  <c:v>-289.48900010400001</c:v>
                </c:pt>
                <c:pt idx="2709">
                  <c:v>-289.54699994100002</c:v>
                </c:pt>
                <c:pt idx="2710">
                  <c:v>-289.55700007500002</c:v>
                </c:pt>
                <c:pt idx="2711">
                  <c:v>-289.56100012899998</c:v>
                </c:pt>
                <c:pt idx="2712">
                  <c:v>-289.51499982500002</c:v>
                </c:pt>
                <c:pt idx="2713">
                  <c:v>-289.52399978900002</c:v>
                </c:pt>
                <c:pt idx="2714">
                  <c:v>-289.53200021100002</c:v>
                </c:pt>
                <c:pt idx="2715">
                  <c:v>-289.54099986</c:v>
                </c:pt>
                <c:pt idx="2716">
                  <c:v>-289.59699998399998</c:v>
                </c:pt>
                <c:pt idx="2717">
                  <c:v>-289.723999961</c:v>
                </c:pt>
                <c:pt idx="2718">
                  <c:v>-289.878000144</c:v>
                </c:pt>
                <c:pt idx="2719">
                  <c:v>-289.88000017100001</c:v>
                </c:pt>
                <c:pt idx="2720">
                  <c:v>-289.83099998400002</c:v>
                </c:pt>
                <c:pt idx="2721">
                  <c:v>-289.81100003</c:v>
                </c:pt>
                <c:pt idx="2722">
                  <c:v>-289.79399995900002</c:v>
                </c:pt>
                <c:pt idx="2723">
                  <c:v>-289.88399991099999</c:v>
                </c:pt>
                <c:pt idx="2724">
                  <c:v>-289.898000099</c:v>
                </c:pt>
                <c:pt idx="2725">
                  <c:v>-289.891999704</c:v>
                </c:pt>
                <c:pt idx="2726">
                  <c:v>-289.86599998299999</c:v>
                </c:pt>
                <c:pt idx="2727">
                  <c:v>-289.82699993099999</c:v>
                </c:pt>
                <c:pt idx="2728">
                  <c:v>-289.83300001100002</c:v>
                </c:pt>
                <c:pt idx="2729">
                  <c:v>-289.84000026199999</c:v>
                </c:pt>
                <c:pt idx="2730">
                  <c:v>-289.85900004600001</c:v>
                </c:pt>
                <c:pt idx="2731">
                  <c:v>-289.93199992699999</c:v>
                </c:pt>
                <c:pt idx="2732">
                  <c:v>-290.08200005600003</c:v>
                </c:pt>
                <c:pt idx="2733">
                  <c:v>-290.186999738</c:v>
                </c:pt>
                <c:pt idx="2734">
                  <c:v>-290.15200005399998</c:v>
                </c:pt>
                <c:pt idx="2735">
                  <c:v>-290.12100010900002</c:v>
                </c:pt>
                <c:pt idx="2736">
                  <c:v>-290.08899999300002</c:v>
                </c:pt>
                <c:pt idx="2737">
                  <c:v>-290.10999980399998</c:v>
                </c:pt>
                <c:pt idx="2738">
                  <c:v>-290.18599988199998</c:v>
                </c:pt>
                <c:pt idx="2739">
                  <c:v>-290.198999899</c:v>
                </c:pt>
                <c:pt idx="2740">
                  <c:v>-290.19700018700001</c:v>
                </c:pt>
                <c:pt idx="2741">
                  <c:v>-290.147000144</c:v>
                </c:pt>
                <c:pt idx="2742">
                  <c:v>-290.14699982899998</c:v>
                </c:pt>
                <c:pt idx="2743">
                  <c:v>-290.15300022399998</c:v>
                </c:pt>
                <c:pt idx="2744">
                  <c:v>-290.16100001799998</c:v>
                </c:pt>
                <c:pt idx="2745">
                  <c:v>-290.20900003399998</c:v>
                </c:pt>
                <c:pt idx="2746">
                  <c:v>-290.330999787</c:v>
                </c:pt>
                <c:pt idx="2747">
                  <c:v>-290.495999961</c:v>
                </c:pt>
                <c:pt idx="2748">
                  <c:v>-290.51699977099997</c:v>
                </c:pt>
                <c:pt idx="2749">
                  <c:v>-290.469000069</c:v>
                </c:pt>
                <c:pt idx="2750">
                  <c:v>-290.451000142</c:v>
                </c:pt>
                <c:pt idx="2751">
                  <c:v>-290.43600009800002</c:v>
                </c:pt>
                <c:pt idx="2752">
                  <c:v>-290.517000086</c:v>
                </c:pt>
                <c:pt idx="2753">
                  <c:v>-290.53299998599999</c:v>
                </c:pt>
                <c:pt idx="2754">
                  <c:v>-290.52899993300002</c:v>
                </c:pt>
                <c:pt idx="2755">
                  <c:v>-290.51999996900003</c:v>
                </c:pt>
                <c:pt idx="2756">
                  <c:v>-290.48200008700002</c:v>
                </c:pt>
                <c:pt idx="2757">
                  <c:v>-290.490000194</c:v>
                </c:pt>
                <c:pt idx="2758">
                  <c:v>-290.499000158</c:v>
                </c:pt>
                <c:pt idx="2759">
                  <c:v>-290.50799980800002</c:v>
                </c:pt>
                <c:pt idx="2760">
                  <c:v>-290.57399975099997</c:v>
                </c:pt>
                <c:pt idx="2761">
                  <c:v>-290.714999917</c:v>
                </c:pt>
                <c:pt idx="2762">
                  <c:v>-290.83200007400001</c:v>
                </c:pt>
                <c:pt idx="2763">
                  <c:v>-290.80400001300001</c:v>
                </c:pt>
                <c:pt idx="2764">
                  <c:v>-290.76699998700002</c:v>
                </c:pt>
                <c:pt idx="2765">
                  <c:v>-290.73500018599998</c:v>
                </c:pt>
                <c:pt idx="2766">
                  <c:v>-290.73699989800002</c:v>
                </c:pt>
                <c:pt idx="2767">
                  <c:v>-290.82500013800001</c:v>
                </c:pt>
                <c:pt idx="2768">
                  <c:v>-290.839000011</c:v>
                </c:pt>
                <c:pt idx="2769">
                  <c:v>-290.83299993100002</c:v>
                </c:pt>
                <c:pt idx="2770">
                  <c:v>-290.77900014800002</c:v>
                </c:pt>
                <c:pt idx="2771">
                  <c:v>-290.76199976300001</c:v>
                </c:pt>
                <c:pt idx="2772">
                  <c:v>-290.766000131</c:v>
                </c:pt>
                <c:pt idx="2773">
                  <c:v>-290.77599995100002</c:v>
                </c:pt>
                <c:pt idx="2774">
                  <c:v>-290.81900005699998</c:v>
                </c:pt>
                <c:pt idx="2775">
                  <c:v>-290.928000107</c:v>
                </c:pt>
                <c:pt idx="2776">
                  <c:v>-291.09599984900001</c:v>
                </c:pt>
                <c:pt idx="2777">
                  <c:v>-291.14200015300003</c:v>
                </c:pt>
                <c:pt idx="2778">
                  <c:v>-291.09400013700002</c:v>
                </c:pt>
                <c:pt idx="2779">
                  <c:v>-291.07399986799999</c:v>
                </c:pt>
                <c:pt idx="2780">
                  <c:v>-291.05499976999999</c:v>
                </c:pt>
                <c:pt idx="2781">
                  <c:v>-291.12400022600002</c:v>
                </c:pt>
                <c:pt idx="2782">
                  <c:v>-291.15599971300003</c:v>
                </c:pt>
                <c:pt idx="2783">
                  <c:v>-291.15699988300003</c:v>
                </c:pt>
                <c:pt idx="2784">
                  <c:v>-291.16099993699999</c:v>
                </c:pt>
                <c:pt idx="2785">
                  <c:v>-291.12300005499998</c:v>
                </c:pt>
                <c:pt idx="2786">
                  <c:v>-291.13600007299999</c:v>
                </c:pt>
                <c:pt idx="2787">
                  <c:v>-291.143999866</c:v>
                </c:pt>
                <c:pt idx="2788">
                  <c:v>-291.14800023399999</c:v>
                </c:pt>
                <c:pt idx="2789">
                  <c:v>-291.20699992599998</c:v>
                </c:pt>
                <c:pt idx="2790">
                  <c:v>-291.34299986799999</c:v>
                </c:pt>
                <c:pt idx="2791">
                  <c:v>-291.47700009599998</c:v>
                </c:pt>
                <c:pt idx="2792">
                  <c:v>-291.45900016899998</c:v>
                </c:pt>
                <c:pt idx="2793">
                  <c:v>-291.417999775</c:v>
                </c:pt>
                <c:pt idx="2794">
                  <c:v>-291.38999971300001</c:v>
                </c:pt>
                <c:pt idx="2795">
                  <c:v>-291.38099975</c:v>
                </c:pt>
                <c:pt idx="2796">
                  <c:v>-291.47300004300001</c:v>
                </c:pt>
                <c:pt idx="2797">
                  <c:v>-291.48400003299997</c:v>
                </c:pt>
                <c:pt idx="2798">
                  <c:v>-291.47300004300001</c:v>
                </c:pt>
                <c:pt idx="2799">
                  <c:v>-291.42800022400002</c:v>
                </c:pt>
                <c:pt idx="2800">
                  <c:v>-291.40100001799999</c:v>
                </c:pt>
                <c:pt idx="2801">
                  <c:v>-291.40600024299999</c:v>
                </c:pt>
                <c:pt idx="2802">
                  <c:v>-291.417999775</c:v>
                </c:pt>
                <c:pt idx="2803">
                  <c:v>-291.45199991800001</c:v>
                </c:pt>
                <c:pt idx="2804">
                  <c:v>-291.54599992300001</c:v>
                </c:pt>
                <c:pt idx="2805">
                  <c:v>-291.70999992600002</c:v>
                </c:pt>
                <c:pt idx="2806">
                  <c:v>-291.77999992399998</c:v>
                </c:pt>
                <c:pt idx="2807">
                  <c:v>-291.73300007799998</c:v>
                </c:pt>
                <c:pt idx="2808">
                  <c:v>-291.71199995299997</c:v>
                </c:pt>
                <c:pt idx="2809">
                  <c:v>-291.68999997200001</c:v>
                </c:pt>
                <c:pt idx="2810">
                  <c:v>-291.74400006899998</c:v>
                </c:pt>
                <c:pt idx="2811">
                  <c:v>-291.79599982500002</c:v>
                </c:pt>
                <c:pt idx="2812">
                  <c:v>-291.80700012900002</c:v>
                </c:pt>
                <c:pt idx="2813">
                  <c:v>-291.81499992300002</c:v>
                </c:pt>
                <c:pt idx="2814">
                  <c:v>-291.77399984300001</c:v>
                </c:pt>
                <c:pt idx="2815">
                  <c:v>-291.783999978</c:v>
                </c:pt>
                <c:pt idx="2816">
                  <c:v>-291.79000005799998</c:v>
                </c:pt>
                <c:pt idx="2817">
                  <c:v>-291.79499996800001</c:v>
                </c:pt>
                <c:pt idx="2818">
                  <c:v>-291.85500014600001</c:v>
                </c:pt>
                <c:pt idx="2819">
                  <c:v>-291.98700003300002</c:v>
                </c:pt>
                <c:pt idx="2820">
                  <c:v>-292.13699984800002</c:v>
                </c:pt>
                <c:pt idx="2821">
                  <c:v>-292.13399996499999</c:v>
                </c:pt>
                <c:pt idx="2822">
                  <c:v>-292.09199971499999</c:v>
                </c:pt>
                <c:pt idx="2823">
                  <c:v>-292.06800002099999</c:v>
                </c:pt>
                <c:pt idx="2824">
                  <c:v>-292.05299997700001</c:v>
                </c:pt>
                <c:pt idx="2825">
                  <c:v>-292.141999758</c:v>
                </c:pt>
                <c:pt idx="2826">
                  <c:v>-292.15300006299998</c:v>
                </c:pt>
                <c:pt idx="2827">
                  <c:v>-292.14599981200001</c:v>
                </c:pt>
                <c:pt idx="2828">
                  <c:v>-292.11499986699999</c:v>
                </c:pt>
                <c:pt idx="2829">
                  <c:v>-292.08299975099999</c:v>
                </c:pt>
                <c:pt idx="2830">
                  <c:v>-292.091000173</c:v>
                </c:pt>
                <c:pt idx="2831">
                  <c:v>-292.10399987599999</c:v>
                </c:pt>
                <c:pt idx="2832">
                  <c:v>-292.127000028</c:v>
                </c:pt>
                <c:pt idx="2833">
                  <c:v>-292.20499981900002</c:v>
                </c:pt>
                <c:pt idx="2834">
                  <c:v>-292.35900000200002</c:v>
                </c:pt>
                <c:pt idx="2835">
                  <c:v>-292.46199997100001</c:v>
                </c:pt>
                <c:pt idx="2836">
                  <c:v>-292.45000012499997</c:v>
                </c:pt>
                <c:pt idx="2837">
                  <c:v>-292.45199983700002</c:v>
                </c:pt>
                <c:pt idx="2838">
                  <c:v>-292.45200015099999</c:v>
                </c:pt>
                <c:pt idx="2839">
                  <c:v>-292.51400004099997</c:v>
                </c:pt>
                <c:pt idx="2840">
                  <c:v>-292.61200010099998</c:v>
                </c:pt>
                <c:pt idx="2841">
                  <c:v>-292.65299986600002</c:v>
                </c:pt>
                <c:pt idx="2842">
                  <c:v>-292.68100024199998</c:v>
                </c:pt>
                <c:pt idx="2843">
                  <c:v>-292.65699991999998</c:v>
                </c:pt>
                <c:pt idx="2844">
                  <c:v>-292.68799986499999</c:v>
                </c:pt>
                <c:pt idx="2845">
                  <c:v>-292.72200000700002</c:v>
                </c:pt>
                <c:pt idx="2846">
                  <c:v>-292.75999988900003</c:v>
                </c:pt>
                <c:pt idx="2847">
                  <c:v>-292.840999877</c:v>
                </c:pt>
                <c:pt idx="2848">
                  <c:v>-292.997000087</c:v>
                </c:pt>
                <c:pt idx="2849">
                  <c:v>-293.18699981100002</c:v>
                </c:pt>
                <c:pt idx="2850">
                  <c:v>-293.22799988999998</c:v>
                </c:pt>
                <c:pt idx="2851">
                  <c:v>-293.20699976499998</c:v>
                </c:pt>
                <c:pt idx="2852">
                  <c:v>-293.21100013300003</c:v>
                </c:pt>
                <c:pt idx="2853">
                  <c:v>-293.22099995299999</c:v>
                </c:pt>
                <c:pt idx="2854">
                  <c:v>-293.33499991299999</c:v>
                </c:pt>
                <c:pt idx="2855">
                  <c:v>-293.37900019</c:v>
                </c:pt>
                <c:pt idx="2856">
                  <c:v>-293.402999884</c:v>
                </c:pt>
                <c:pt idx="2857">
                  <c:v>-293.41700007200001</c:v>
                </c:pt>
                <c:pt idx="2858">
                  <c:v>-293.40899996500002</c:v>
                </c:pt>
                <c:pt idx="2859">
                  <c:v>-293.44599999000002</c:v>
                </c:pt>
                <c:pt idx="2860">
                  <c:v>-293.48000013299998</c:v>
                </c:pt>
                <c:pt idx="2861">
                  <c:v>-293.516999844</c:v>
                </c:pt>
                <c:pt idx="2862">
                  <c:v>-293.61400004699999</c:v>
                </c:pt>
                <c:pt idx="2863">
                  <c:v>-293.78800018499999</c:v>
                </c:pt>
                <c:pt idx="2864">
                  <c:v>-293.92700000899998</c:v>
                </c:pt>
                <c:pt idx="2865">
                  <c:v>-293.925999838</c:v>
                </c:pt>
                <c:pt idx="2866">
                  <c:v>-293.92499998199997</c:v>
                </c:pt>
                <c:pt idx="2867">
                  <c:v>-293.92299995500002</c:v>
                </c:pt>
                <c:pt idx="2868">
                  <c:v>-293.96400003500003</c:v>
                </c:pt>
                <c:pt idx="2869">
                  <c:v>-294.071999914</c:v>
                </c:pt>
                <c:pt idx="2870">
                  <c:v>-294.11199982300002</c:v>
                </c:pt>
                <c:pt idx="2871">
                  <c:v>-294.13499997500003</c:v>
                </c:pt>
                <c:pt idx="2872">
                  <c:v>-294.110999967</c:v>
                </c:pt>
                <c:pt idx="2873">
                  <c:v>-294.13099992100001</c:v>
                </c:pt>
                <c:pt idx="2874">
                  <c:v>-294.167999947</c:v>
                </c:pt>
                <c:pt idx="2875">
                  <c:v>-294.20900002600001</c:v>
                </c:pt>
                <c:pt idx="2876">
                  <c:v>-294.28699981699998</c:v>
                </c:pt>
                <c:pt idx="2877">
                  <c:v>-294.43200003599998</c:v>
                </c:pt>
                <c:pt idx="2878">
                  <c:v>-294.62799983999997</c:v>
                </c:pt>
                <c:pt idx="2879">
                  <c:v>-294.687999703</c:v>
                </c:pt>
                <c:pt idx="2880">
                  <c:v>-294.66699989300002</c:v>
                </c:pt>
                <c:pt idx="2881">
                  <c:v>-294.67700002700002</c:v>
                </c:pt>
                <c:pt idx="2882">
                  <c:v>-294.69100021499997</c:v>
                </c:pt>
                <c:pt idx="2883">
                  <c:v>-294.79800023799999</c:v>
                </c:pt>
                <c:pt idx="2884">
                  <c:v>-294.85400004799999</c:v>
                </c:pt>
                <c:pt idx="2885">
                  <c:v>-294.88499999300001</c:v>
                </c:pt>
                <c:pt idx="2886">
                  <c:v>-294.91500008200001</c:v>
                </c:pt>
                <c:pt idx="2887">
                  <c:v>-294.904000091</c:v>
                </c:pt>
                <c:pt idx="2888">
                  <c:v>-294.94199997300001</c:v>
                </c:pt>
                <c:pt idx="2889">
                  <c:v>-294.97800014199998</c:v>
                </c:pt>
                <c:pt idx="2890">
                  <c:v>-295.01399999699998</c:v>
                </c:pt>
                <c:pt idx="2891">
                  <c:v>-295.10899985899999</c:v>
                </c:pt>
                <c:pt idx="2892">
                  <c:v>-295.27699991600002</c:v>
                </c:pt>
                <c:pt idx="2893">
                  <c:v>-295.436000009</c:v>
                </c:pt>
                <c:pt idx="2894">
                  <c:v>-295.44600014299999</c:v>
                </c:pt>
                <c:pt idx="2895">
                  <c:v>-295.43900020699999</c:v>
                </c:pt>
                <c:pt idx="2896">
                  <c:v>-295.43499983800001</c:v>
                </c:pt>
                <c:pt idx="2897">
                  <c:v>-295.46000001700003</c:v>
                </c:pt>
                <c:pt idx="2898">
                  <c:v>-295.57899988700001</c:v>
                </c:pt>
                <c:pt idx="2899">
                  <c:v>-295.62199999299997</c:v>
                </c:pt>
                <c:pt idx="2900">
                  <c:v>-295.64399997499999</c:v>
                </c:pt>
                <c:pt idx="2901">
                  <c:v>-295.62700021799998</c:v>
                </c:pt>
                <c:pt idx="2902">
                  <c:v>-295.639000065</c:v>
                </c:pt>
                <c:pt idx="2903">
                  <c:v>-295.67599977600003</c:v>
                </c:pt>
                <c:pt idx="2904">
                  <c:v>-295.71900019700001</c:v>
                </c:pt>
                <c:pt idx="2905">
                  <c:v>-295.78599999699998</c:v>
                </c:pt>
                <c:pt idx="2906">
                  <c:v>-295.91599985699997</c:v>
                </c:pt>
                <c:pt idx="2907">
                  <c:v>-296.11299983200001</c:v>
                </c:pt>
                <c:pt idx="2908">
                  <c:v>-296.201000072</c:v>
                </c:pt>
                <c:pt idx="2909">
                  <c:v>-296.18700019800002</c:v>
                </c:pt>
                <c:pt idx="2910">
                  <c:v>-296.19900004499999</c:v>
                </c:pt>
                <c:pt idx="2911">
                  <c:v>-296.21299991799998</c:v>
                </c:pt>
                <c:pt idx="2912">
                  <c:v>-296.30800009500001</c:v>
                </c:pt>
                <c:pt idx="2913">
                  <c:v>-296.382000146</c:v>
                </c:pt>
                <c:pt idx="2914">
                  <c:v>-296.41899985700002</c:v>
                </c:pt>
                <c:pt idx="2915">
                  <c:v>-296.45400016999997</c:v>
                </c:pt>
                <c:pt idx="2916">
                  <c:v>-296.44500020700002</c:v>
                </c:pt>
                <c:pt idx="2917">
                  <c:v>-296.48799999800002</c:v>
                </c:pt>
                <c:pt idx="2918">
                  <c:v>-296.52799990699998</c:v>
                </c:pt>
                <c:pt idx="2919">
                  <c:v>-296.56499993300002</c:v>
                </c:pt>
                <c:pt idx="2920">
                  <c:v>-296.66000010900001</c:v>
                </c:pt>
                <c:pt idx="2921">
                  <c:v>-296.82800016599998</c:v>
                </c:pt>
                <c:pt idx="2922">
                  <c:v>-297.00199998900001</c:v>
                </c:pt>
                <c:pt idx="2923">
                  <c:v>-297.021000087</c:v>
                </c:pt>
                <c:pt idx="2924">
                  <c:v>-297.00699989899999</c:v>
                </c:pt>
                <c:pt idx="2925">
                  <c:v>-297.01099995300001</c:v>
                </c:pt>
                <c:pt idx="2926">
                  <c:v>-297.030000051</c:v>
                </c:pt>
                <c:pt idx="2927">
                  <c:v>-297.15399983100002</c:v>
                </c:pt>
                <c:pt idx="2928">
                  <c:v>-297.20000013499998</c:v>
                </c:pt>
                <c:pt idx="2929">
                  <c:v>-297.22499999899998</c:v>
                </c:pt>
                <c:pt idx="2930">
                  <c:v>-297.222000116</c:v>
                </c:pt>
                <c:pt idx="2931">
                  <c:v>-297.22299997200003</c:v>
                </c:pt>
                <c:pt idx="2932">
                  <c:v>-297.25899982700003</c:v>
                </c:pt>
                <c:pt idx="2933">
                  <c:v>-297.29999990699997</c:v>
                </c:pt>
                <c:pt idx="2934">
                  <c:v>-297.35800005700003</c:v>
                </c:pt>
                <c:pt idx="2935">
                  <c:v>-297.47699992700001</c:v>
                </c:pt>
                <c:pt idx="2936">
                  <c:v>-297.66800013599999</c:v>
                </c:pt>
                <c:pt idx="2937">
                  <c:v>-297.784000123</c:v>
                </c:pt>
                <c:pt idx="2938">
                  <c:v>-297.77600001500002</c:v>
                </c:pt>
                <c:pt idx="2939">
                  <c:v>-297.78800017700001</c:v>
                </c:pt>
                <c:pt idx="2940">
                  <c:v>-297.79599997000003</c:v>
                </c:pt>
                <c:pt idx="2941">
                  <c:v>-297.86999970699998</c:v>
                </c:pt>
                <c:pt idx="2942">
                  <c:v>-297.960999829</c:v>
                </c:pt>
                <c:pt idx="2943">
                  <c:v>-298.00499979199998</c:v>
                </c:pt>
                <c:pt idx="2944">
                  <c:v>-298.04099996100001</c:v>
                </c:pt>
                <c:pt idx="2945">
                  <c:v>-298.02799994399999</c:v>
                </c:pt>
                <c:pt idx="2946">
                  <c:v>-298.07100005000001</c:v>
                </c:pt>
                <c:pt idx="2947">
                  <c:v>-298.11299998499999</c:v>
                </c:pt>
                <c:pt idx="2948">
                  <c:v>-298.15399975100001</c:v>
                </c:pt>
                <c:pt idx="2949">
                  <c:v>-298.24299984599998</c:v>
                </c:pt>
                <c:pt idx="2950">
                  <c:v>-298.40399996600001</c:v>
                </c:pt>
                <c:pt idx="2951">
                  <c:v>-298.590999807</c:v>
                </c:pt>
                <c:pt idx="2952">
                  <c:v>-298.62499994900003</c:v>
                </c:pt>
                <c:pt idx="2953">
                  <c:v>-298.61100007499999</c:v>
                </c:pt>
                <c:pt idx="2954">
                  <c:v>-298.62100020999998</c:v>
                </c:pt>
                <c:pt idx="2955">
                  <c:v>-298.63900013699998</c:v>
                </c:pt>
                <c:pt idx="2956">
                  <c:v>-298.76200006099998</c:v>
                </c:pt>
                <c:pt idx="2957">
                  <c:v>-298.80800004999998</c:v>
                </c:pt>
                <c:pt idx="2958">
                  <c:v>-298.835000256</c:v>
                </c:pt>
                <c:pt idx="2959">
                  <c:v>-298.84300004900001</c:v>
                </c:pt>
                <c:pt idx="2960">
                  <c:v>-298.83600011200002</c:v>
                </c:pt>
                <c:pt idx="2961">
                  <c:v>-298.87399999399997</c:v>
                </c:pt>
                <c:pt idx="2962">
                  <c:v>-298.91599993</c:v>
                </c:pt>
                <c:pt idx="2963">
                  <c:v>-298.963999946</c:v>
                </c:pt>
                <c:pt idx="2964">
                  <c:v>-299.07099996900001</c:v>
                </c:pt>
                <c:pt idx="2965">
                  <c:v>-299.255000241</c:v>
                </c:pt>
                <c:pt idx="2966">
                  <c:v>-299.39200003899998</c:v>
                </c:pt>
                <c:pt idx="2967">
                  <c:v>-299.39000001199997</c:v>
                </c:pt>
                <c:pt idx="2968">
                  <c:v>-299.39100018200003</c:v>
                </c:pt>
                <c:pt idx="2969">
                  <c:v>-299.39000001199997</c:v>
                </c:pt>
                <c:pt idx="2970">
                  <c:v>-299.444000109</c:v>
                </c:pt>
                <c:pt idx="2971">
                  <c:v>-299.552999844</c:v>
                </c:pt>
                <c:pt idx="2972">
                  <c:v>-299.59799997699997</c:v>
                </c:pt>
                <c:pt idx="2973">
                  <c:v>-299.62899992199999</c:v>
                </c:pt>
                <c:pt idx="2974">
                  <c:v>-299.61099999499999</c:v>
                </c:pt>
                <c:pt idx="2975">
                  <c:v>-299.64399996700001</c:v>
                </c:pt>
                <c:pt idx="2976">
                  <c:v>-299.68199984900002</c:v>
                </c:pt>
                <c:pt idx="2977">
                  <c:v>-299.72099990100003</c:v>
                </c:pt>
                <c:pt idx="2978">
                  <c:v>-299.801999889</c:v>
                </c:pt>
                <c:pt idx="2979">
                  <c:v>-299.95699992900001</c:v>
                </c:pt>
                <c:pt idx="2980">
                  <c:v>-300.15300004699998</c:v>
                </c:pt>
                <c:pt idx="2981">
                  <c:v>-300.20700014400001</c:v>
                </c:pt>
                <c:pt idx="2982">
                  <c:v>-300.19099992899999</c:v>
                </c:pt>
                <c:pt idx="2983">
                  <c:v>-300.205000117</c:v>
                </c:pt>
                <c:pt idx="2984">
                  <c:v>-300.22200018900003</c:v>
                </c:pt>
                <c:pt idx="2985">
                  <c:v>-300.33499997799998</c:v>
                </c:pt>
                <c:pt idx="2986">
                  <c:v>-300.38299999399999</c:v>
                </c:pt>
                <c:pt idx="2987">
                  <c:v>-300.411999912</c:v>
                </c:pt>
                <c:pt idx="2988">
                  <c:v>-300.43499974999997</c:v>
                </c:pt>
                <c:pt idx="2989">
                  <c:v>-300.42699995700002</c:v>
                </c:pt>
                <c:pt idx="2990">
                  <c:v>-300.468999892</c:v>
                </c:pt>
                <c:pt idx="2991">
                  <c:v>-300.509999972</c:v>
                </c:pt>
                <c:pt idx="2992">
                  <c:v>-300.55100005100002</c:v>
                </c:pt>
                <c:pt idx="2993">
                  <c:v>-300.648999796</c:v>
                </c:pt>
                <c:pt idx="2994">
                  <c:v>-300.82200007699998</c:v>
                </c:pt>
                <c:pt idx="2995">
                  <c:v>-300.972999749</c:v>
                </c:pt>
                <c:pt idx="2996">
                  <c:v>-300.974999776</c:v>
                </c:pt>
                <c:pt idx="2997">
                  <c:v>-300.97100003600002</c:v>
                </c:pt>
                <c:pt idx="2998">
                  <c:v>-300.97100003600002</c:v>
                </c:pt>
                <c:pt idx="2999">
                  <c:v>-301.00400000799999</c:v>
                </c:pt>
                <c:pt idx="3000">
                  <c:v>-301.12499990499998</c:v>
                </c:pt>
                <c:pt idx="3001">
                  <c:v>-301.17099989399998</c:v>
                </c:pt>
                <c:pt idx="3002">
                  <c:v>-301.19699992900001</c:v>
                </c:pt>
                <c:pt idx="3003">
                  <c:v>-301.176999975</c:v>
                </c:pt>
                <c:pt idx="3004">
                  <c:v>-301.19100016300001</c:v>
                </c:pt>
                <c:pt idx="3005">
                  <c:v>-301.22599984800001</c:v>
                </c:pt>
                <c:pt idx="3006">
                  <c:v>-301.26800009700003</c:v>
                </c:pt>
                <c:pt idx="3007">
                  <c:v>-301.34300000500002</c:v>
                </c:pt>
                <c:pt idx="3008">
                  <c:v>-301.48399985600003</c:v>
                </c:pt>
                <c:pt idx="3009">
                  <c:v>-301.684000029</c:v>
                </c:pt>
                <c:pt idx="3010">
                  <c:v>-301.76400016100001</c:v>
                </c:pt>
                <c:pt idx="3011">
                  <c:v>-301.74799994599999</c:v>
                </c:pt>
                <c:pt idx="3012">
                  <c:v>-301.760000107</c:v>
                </c:pt>
                <c:pt idx="3013">
                  <c:v>-301.77300012400002</c:v>
                </c:pt>
                <c:pt idx="3014">
                  <c:v>-301.874000067</c:v>
                </c:pt>
                <c:pt idx="3015">
                  <c:v>-301.93799998399999</c:v>
                </c:pt>
                <c:pt idx="3016">
                  <c:v>-301.97400015300002</c:v>
                </c:pt>
                <c:pt idx="3017">
                  <c:v>-302.00799998100001</c:v>
                </c:pt>
                <c:pt idx="3018">
                  <c:v>-302.002999757</c:v>
                </c:pt>
                <c:pt idx="3019">
                  <c:v>-302.04900006100002</c:v>
                </c:pt>
                <c:pt idx="3020">
                  <c:v>-302.08800011300002</c:v>
                </c:pt>
                <c:pt idx="3021">
                  <c:v>-302.12500013900001</c:v>
                </c:pt>
                <c:pt idx="3022">
                  <c:v>-302.21700011799999</c:v>
                </c:pt>
                <c:pt idx="3023">
                  <c:v>-302.38499985999999</c:v>
                </c:pt>
                <c:pt idx="3024">
                  <c:v>-302.55100020399999</c:v>
                </c:pt>
                <c:pt idx="3025">
                  <c:v>-302.56599993399999</c:v>
                </c:pt>
                <c:pt idx="3026">
                  <c:v>-302.55699997099998</c:v>
                </c:pt>
                <c:pt idx="3027">
                  <c:v>-302.562000195</c:v>
                </c:pt>
                <c:pt idx="3028">
                  <c:v>-302.58500003299997</c:v>
                </c:pt>
                <c:pt idx="3029">
                  <c:v>-302.70999998299999</c:v>
                </c:pt>
                <c:pt idx="3030">
                  <c:v>-302.75399994600002</c:v>
                </c:pt>
                <c:pt idx="3031">
                  <c:v>-302.77699978300001</c:v>
                </c:pt>
                <c:pt idx="3032">
                  <c:v>-302.76400008000002</c:v>
                </c:pt>
                <c:pt idx="3033">
                  <c:v>-302.75100006299999</c:v>
                </c:pt>
                <c:pt idx="3034">
                  <c:v>-302.738999901</c:v>
                </c:pt>
                <c:pt idx="3035">
                  <c:v>-302.73399999100002</c:v>
                </c:pt>
                <c:pt idx="3036">
                  <c:v>-302.75300008900001</c:v>
                </c:pt>
                <c:pt idx="3037">
                  <c:v>-302.83099987999998</c:v>
                </c:pt>
                <c:pt idx="3038">
                  <c:v>-302.97899998299999</c:v>
                </c:pt>
                <c:pt idx="3039">
                  <c:v>-303.032999765</c:v>
                </c:pt>
                <c:pt idx="3040">
                  <c:v>-302.970000019</c:v>
                </c:pt>
                <c:pt idx="3041">
                  <c:v>-302.93200013699999</c:v>
                </c:pt>
                <c:pt idx="3042">
                  <c:v>-302.89300008399999</c:v>
                </c:pt>
                <c:pt idx="3043">
                  <c:v>-302.930999966</c:v>
                </c:pt>
                <c:pt idx="3044">
                  <c:v>-302.96799999199999</c:v>
                </c:pt>
                <c:pt idx="3045">
                  <c:v>-302.96399993799997</c:v>
                </c:pt>
                <c:pt idx="3046">
                  <c:v>-302.95400011800001</c:v>
                </c:pt>
                <c:pt idx="3047">
                  <c:v>-302.89799999399997</c:v>
                </c:pt>
                <c:pt idx="3048">
                  <c:v>-302.89300008399999</c:v>
                </c:pt>
                <c:pt idx="3049">
                  <c:v>-302.88199977900001</c:v>
                </c:pt>
                <c:pt idx="3050">
                  <c:v>-302.870999789</c:v>
                </c:pt>
                <c:pt idx="3051">
                  <c:v>-302.915000066</c:v>
                </c:pt>
                <c:pt idx="3052">
                  <c:v>-303.03199990899998</c:v>
                </c:pt>
                <c:pt idx="3053">
                  <c:v>-303.16499996700003</c:v>
                </c:pt>
                <c:pt idx="3054">
                  <c:v>-303.14700003899998</c:v>
                </c:pt>
                <c:pt idx="3055">
                  <c:v>-303.08800003300001</c:v>
                </c:pt>
                <c:pt idx="3056">
                  <c:v>-303.04899998000002</c:v>
                </c:pt>
                <c:pt idx="3057">
                  <c:v>-303.018000035</c:v>
                </c:pt>
                <c:pt idx="3058">
                  <c:v>-303.09199977200001</c:v>
                </c:pt>
                <c:pt idx="3059">
                  <c:v>-303.08800003300001</c:v>
                </c:pt>
                <c:pt idx="3060">
                  <c:v>-303.06500019499998</c:v>
                </c:pt>
                <c:pt idx="3061">
                  <c:v>-303.02000006200001</c:v>
                </c:pt>
                <c:pt idx="3062">
                  <c:v>-302.970000019</c:v>
                </c:pt>
                <c:pt idx="3063">
                  <c:v>-302.96399993799997</c:v>
                </c:pt>
                <c:pt idx="3064">
                  <c:v>-302.961000055</c:v>
                </c:pt>
                <c:pt idx="3065">
                  <c:v>-302.96799999199999</c:v>
                </c:pt>
                <c:pt idx="3066">
                  <c:v>-303.03100005300001</c:v>
                </c:pt>
                <c:pt idx="3067">
                  <c:v>-303.16900002099999</c:v>
                </c:pt>
                <c:pt idx="3068">
                  <c:v>-303.24699981100002</c:v>
                </c:pt>
                <c:pt idx="3069">
                  <c:v>-303.19400019900002</c:v>
                </c:pt>
                <c:pt idx="3070">
                  <c:v>-303.15399997600002</c:v>
                </c:pt>
                <c:pt idx="3071">
                  <c:v>-303.11300021099999</c:v>
                </c:pt>
                <c:pt idx="3072">
                  <c:v>-303.13300016599999</c:v>
                </c:pt>
                <c:pt idx="3073">
                  <c:v>-303.188999975</c:v>
                </c:pt>
                <c:pt idx="3074">
                  <c:v>-303.188999975</c:v>
                </c:pt>
                <c:pt idx="3075">
                  <c:v>-303.17500010100002</c:v>
                </c:pt>
                <c:pt idx="3076">
                  <c:v>-303.11000001399998</c:v>
                </c:pt>
                <c:pt idx="3077">
                  <c:v>-303.09900002299997</c:v>
                </c:pt>
                <c:pt idx="3078">
                  <c:v>-303.09199977200001</c:v>
                </c:pt>
                <c:pt idx="3079">
                  <c:v>-303.08600000600001</c:v>
                </c:pt>
                <c:pt idx="3080">
                  <c:v>-303.12900011200003</c:v>
                </c:pt>
                <c:pt idx="3081">
                  <c:v>-303.24199990099999</c:v>
                </c:pt>
                <c:pt idx="3082">
                  <c:v>-303.39099986000002</c:v>
                </c:pt>
                <c:pt idx="3083">
                  <c:v>-303.390000004</c:v>
                </c:pt>
                <c:pt idx="3084">
                  <c:v>-303.32800011400002</c:v>
                </c:pt>
                <c:pt idx="3085">
                  <c:v>-303.28999991799998</c:v>
                </c:pt>
                <c:pt idx="3086">
                  <c:v>-303.25899997300002</c:v>
                </c:pt>
                <c:pt idx="3087">
                  <c:v>-303.33200016799998</c:v>
                </c:pt>
                <c:pt idx="3088">
                  <c:v>-303.333000024</c:v>
                </c:pt>
                <c:pt idx="3089">
                  <c:v>-303.31700012300001</c:v>
                </c:pt>
                <c:pt idx="3090">
                  <c:v>-303.28900006100002</c:v>
                </c:pt>
                <c:pt idx="3091">
                  <c:v>-303.240000189</c:v>
                </c:pt>
                <c:pt idx="3092">
                  <c:v>-303.23600013499998</c:v>
                </c:pt>
                <c:pt idx="3093">
                  <c:v>-303.22900019799999</c:v>
                </c:pt>
                <c:pt idx="3094">
                  <c:v>-303.22399997399998</c:v>
                </c:pt>
                <c:pt idx="3095">
                  <c:v>-303.27899992699997</c:v>
                </c:pt>
                <c:pt idx="3096">
                  <c:v>-303.41199998500002</c:v>
                </c:pt>
                <c:pt idx="3097">
                  <c:v>-303.51000004399998</c:v>
                </c:pt>
                <c:pt idx="3098">
                  <c:v>-303.46699993800001</c:v>
                </c:pt>
                <c:pt idx="3099">
                  <c:v>-303.42399983199999</c:v>
                </c:pt>
                <c:pt idx="3100">
                  <c:v>-303.38000018399998</c:v>
                </c:pt>
                <c:pt idx="3101">
                  <c:v>-303.37999987000001</c:v>
                </c:pt>
                <c:pt idx="3102">
                  <c:v>-303.44799984000002</c:v>
                </c:pt>
                <c:pt idx="3103">
                  <c:v>-303.44499995699999</c:v>
                </c:pt>
                <c:pt idx="3104">
                  <c:v>-303.427000029</c:v>
                </c:pt>
                <c:pt idx="3105">
                  <c:v>-303.36100008599999</c:v>
                </c:pt>
                <c:pt idx="3106">
                  <c:v>-303.34099981700001</c:v>
                </c:pt>
                <c:pt idx="3107">
                  <c:v>-303.33499973599999</c:v>
                </c:pt>
                <c:pt idx="3108">
                  <c:v>-303.33499973599999</c:v>
                </c:pt>
                <c:pt idx="3109">
                  <c:v>-303.370000049</c:v>
                </c:pt>
                <c:pt idx="3110">
                  <c:v>-303.473999875</c:v>
                </c:pt>
                <c:pt idx="3111">
                  <c:v>-303.628000058</c:v>
                </c:pt>
                <c:pt idx="3112">
                  <c:v>-303.64599998599999</c:v>
                </c:pt>
                <c:pt idx="3113">
                  <c:v>-303.58399978099999</c:v>
                </c:pt>
                <c:pt idx="3114">
                  <c:v>-303.55100012399998</c:v>
                </c:pt>
                <c:pt idx="3115">
                  <c:v>-303.52399991800002</c:v>
                </c:pt>
                <c:pt idx="3116">
                  <c:v>-303.58900000599999</c:v>
                </c:pt>
                <c:pt idx="3117">
                  <c:v>-303.60299988000003</c:v>
                </c:pt>
                <c:pt idx="3118">
                  <c:v>-303.59199988900002</c:v>
                </c:pt>
                <c:pt idx="3119">
                  <c:v>-303.58000004199999</c:v>
                </c:pt>
                <c:pt idx="3120">
                  <c:v>-303.52699980099999</c:v>
                </c:pt>
                <c:pt idx="3121">
                  <c:v>-303.52300006199999</c:v>
                </c:pt>
                <c:pt idx="3122">
                  <c:v>-303.51699998100003</c:v>
                </c:pt>
                <c:pt idx="3123">
                  <c:v>-303.51099990099999</c:v>
                </c:pt>
                <c:pt idx="3124">
                  <c:v>-303.56300028499999</c:v>
                </c:pt>
                <c:pt idx="3125">
                  <c:v>-303.69099980499999</c:v>
                </c:pt>
                <c:pt idx="3126">
                  <c:v>-303.80700010599998</c:v>
                </c:pt>
                <c:pt idx="3127">
                  <c:v>-303.77499999000003</c:v>
                </c:pt>
                <c:pt idx="3128">
                  <c:v>-303.72599980299998</c:v>
                </c:pt>
                <c:pt idx="3129">
                  <c:v>-303.68099998399998</c:v>
                </c:pt>
                <c:pt idx="3130">
                  <c:v>-303.66300005699998</c:v>
                </c:pt>
                <c:pt idx="3131">
                  <c:v>-303.73900013500003</c:v>
                </c:pt>
                <c:pt idx="3132">
                  <c:v>-303.740999848</c:v>
                </c:pt>
                <c:pt idx="3133">
                  <c:v>-303.72199975000001</c:v>
                </c:pt>
                <c:pt idx="3134">
                  <c:v>-303.66100003000003</c:v>
                </c:pt>
                <c:pt idx="3135">
                  <c:v>-303.63000008500001</c:v>
                </c:pt>
                <c:pt idx="3136">
                  <c:v>-303.62499986099999</c:v>
                </c:pt>
                <c:pt idx="3137">
                  <c:v>-303.62500017500003</c:v>
                </c:pt>
                <c:pt idx="3138">
                  <c:v>-303.65099989599997</c:v>
                </c:pt>
                <c:pt idx="3139">
                  <c:v>-303.73799996499997</c:v>
                </c:pt>
                <c:pt idx="3140">
                  <c:v>-303.89300000399999</c:v>
                </c:pt>
                <c:pt idx="3141">
                  <c:v>-303.93899999299998</c:v>
                </c:pt>
                <c:pt idx="3142">
                  <c:v>-303.87999998599997</c:v>
                </c:pt>
                <c:pt idx="3143">
                  <c:v>-303.85100006800002</c:v>
                </c:pt>
                <c:pt idx="3144">
                  <c:v>-303.82200015000001</c:v>
                </c:pt>
                <c:pt idx="3145">
                  <c:v>-303.87600024699998</c:v>
                </c:pt>
                <c:pt idx="3146">
                  <c:v>-303.90800004800002</c:v>
                </c:pt>
                <c:pt idx="3147">
                  <c:v>-303.900999797</c:v>
                </c:pt>
                <c:pt idx="3148">
                  <c:v>-303.89400017399998</c:v>
                </c:pt>
                <c:pt idx="3149">
                  <c:v>-303.84199978999999</c:v>
                </c:pt>
                <c:pt idx="3150">
                  <c:v>-303.84299996099998</c:v>
                </c:pt>
                <c:pt idx="3151">
                  <c:v>-303.83899990700002</c:v>
                </c:pt>
                <c:pt idx="3152">
                  <c:v>-303.834999853</c:v>
                </c:pt>
                <c:pt idx="3153">
                  <c:v>-303.88699992300002</c:v>
                </c:pt>
                <c:pt idx="3154">
                  <c:v>-304.012000188</c:v>
                </c:pt>
                <c:pt idx="3155">
                  <c:v>-304.144000076</c:v>
                </c:pt>
                <c:pt idx="3156">
                  <c:v>-304.119999753</c:v>
                </c:pt>
                <c:pt idx="3157">
                  <c:v>-304.06400025800002</c:v>
                </c:pt>
                <c:pt idx="3158">
                  <c:v>-304.02500020600002</c:v>
                </c:pt>
                <c:pt idx="3159">
                  <c:v>-304.00099988300002</c:v>
                </c:pt>
                <c:pt idx="3160">
                  <c:v>-304.08300004199998</c:v>
                </c:pt>
                <c:pt idx="3161">
                  <c:v>-304.08500006899999</c:v>
                </c:pt>
                <c:pt idx="3162">
                  <c:v>-304.067999998</c:v>
                </c:pt>
                <c:pt idx="3163">
                  <c:v>-304.02099983800002</c:v>
                </c:pt>
                <c:pt idx="3164">
                  <c:v>-303.98100024299998</c:v>
                </c:pt>
                <c:pt idx="3165">
                  <c:v>-303.973000136</c:v>
                </c:pt>
                <c:pt idx="3166">
                  <c:v>-303.97199996500001</c:v>
                </c:pt>
                <c:pt idx="3167">
                  <c:v>-303.98700000999997</c:v>
                </c:pt>
                <c:pt idx="3168">
                  <c:v>-304.06400025800002</c:v>
                </c:pt>
                <c:pt idx="3169">
                  <c:v>-304.213000217</c:v>
                </c:pt>
                <c:pt idx="3170">
                  <c:v>-304.284999927</c:v>
                </c:pt>
                <c:pt idx="3171">
                  <c:v>-304.23500019800002</c:v>
                </c:pt>
                <c:pt idx="3172">
                  <c:v>-304.20299976799998</c:v>
                </c:pt>
                <c:pt idx="3173">
                  <c:v>-304.16899993999999</c:v>
                </c:pt>
                <c:pt idx="3174">
                  <c:v>-304.201000056</c:v>
                </c:pt>
                <c:pt idx="3175">
                  <c:v>-304.24899975800002</c:v>
                </c:pt>
                <c:pt idx="3176">
                  <c:v>-304.24999992800002</c:v>
                </c:pt>
                <c:pt idx="3177">
                  <c:v>-304.24400016200002</c:v>
                </c:pt>
                <c:pt idx="3178">
                  <c:v>-304.18699986799999</c:v>
                </c:pt>
                <c:pt idx="3179">
                  <c:v>-304.18799972400001</c:v>
                </c:pt>
                <c:pt idx="3180">
                  <c:v>-304.18600001099998</c:v>
                </c:pt>
                <c:pt idx="3181">
                  <c:v>-304.18600001099998</c:v>
                </c:pt>
                <c:pt idx="3182">
                  <c:v>-304.23299985699998</c:v>
                </c:pt>
                <c:pt idx="3183">
                  <c:v>-304.350999871</c:v>
                </c:pt>
                <c:pt idx="3184">
                  <c:v>-304.49500023399997</c:v>
                </c:pt>
                <c:pt idx="3185">
                  <c:v>-304.48500009999998</c:v>
                </c:pt>
                <c:pt idx="3186">
                  <c:v>-304.428999976</c:v>
                </c:pt>
                <c:pt idx="3187">
                  <c:v>-304.39600000399997</c:v>
                </c:pt>
                <c:pt idx="3188">
                  <c:v>-304.37100013999998</c:v>
                </c:pt>
                <c:pt idx="3189">
                  <c:v>-304.45200012800001</c:v>
                </c:pt>
                <c:pt idx="3190">
                  <c:v>-304.45600018099998</c:v>
                </c:pt>
                <c:pt idx="3191">
                  <c:v>-304.44099982300003</c:v>
                </c:pt>
                <c:pt idx="3192">
                  <c:v>-304.40600013800002</c:v>
                </c:pt>
                <c:pt idx="3193">
                  <c:v>-304.357000266</c:v>
                </c:pt>
                <c:pt idx="3194">
                  <c:v>-304.352000041</c:v>
                </c:pt>
                <c:pt idx="3195">
                  <c:v>-304.350999871</c:v>
                </c:pt>
                <c:pt idx="3196">
                  <c:v>-304.35799980799999</c:v>
                </c:pt>
                <c:pt idx="3197">
                  <c:v>-304.42099986800002</c:v>
                </c:pt>
                <c:pt idx="3198">
                  <c:v>-304.56200003399999</c:v>
                </c:pt>
                <c:pt idx="3199">
                  <c:v>-304.656999896</c:v>
                </c:pt>
                <c:pt idx="3200">
                  <c:v>-304.61299993300003</c:v>
                </c:pt>
                <c:pt idx="3201">
                  <c:v>-304.57199985400001</c:v>
                </c:pt>
                <c:pt idx="3202">
                  <c:v>-304.52899974799999</c:v>
                </c:pt>
                <c:pt idx="3203">
                  <c:v>-304.53899988199998</c:v>
                </c:pt>
                <c:pt idx="3204">
                  <c:v>-304.60599999599998</c:v>
                </c:pt>
                <c:pt idx="3205">
                  <c:v>-304.60900019399998</c:v>
                </c:pt>
                <c:pt idx="3206">
                  <c:v>-304.59799988899999</c:v>
                </c:pt>
                <c:pt idx="3207">
                  <c:v>-304.53699985499998</c:v>
                </c:pt>
                <c:pt idx="3208">
                  <c:v>-304.52700003500001</c:v>
                </c:pt>
                <c:pt idx="3209">
                  <c:v>-304.52400015199999</c:v>
                </c:pt>
                <c:pt idx="3210">
                  <c:v>-304.52099995499998</c:v>
                </c:pt>
                <c:pt idx="3211">
                  <c:v>-304.56000000699999</c:v>
                </c:pt>
                <c:pt idx="3212">
                  <c:v>-304.67100008400001</c:v>
                </c:pt>
                <c:pt idx="3213">
                  <c:v>-304.82499995299997</c:v>
                </c:pt>
                <c:pt idx="3214">
                  <c:v>-304.83599994299999</c:v>
                </c:pt>
                <c:pt idx="3215">
                  <c:v>-304.77799979299999</c:v>
                </c:pt>
                <c:pt idx="3216">
                  <c:v>-304.74899987499998</c:v>
                </c:pt>
                <c:pt idx="3217">
                  <c:v>-304.72400001</c:v>
                </c:pt>
                <c:pt idx="3218">
                  <c:v>-304.79599972</c:v>
                </c:pt>
                <c:pt idx="3219">
                  <c:v>-304.802000115</c:v>
                </c:pt>
                <c:pt idx="3220">
                  <c:v>-304.78799992699999</c:v>
                </c:pt>
                <c:pt idx="3221">
                  <c:v>-304.76700011600002</c:v>
                </c:pt>
                <c:pt idx="3222">
                  <c:v>-304.71999995599998</c:v>
                </c:pt>
                <c:pt idx="3223">
                  <c:v>-304.71699975899998</c:v>
                </c:pt>
                <c:pt idx="3224">
                  <c:v>-304.71599990300001</c:v>
                </c:pt>
                <c:pt idx="3225">
                  <c:v>-304.71400018999998</c:v>
                </c:pt>
                <c:pt idx="3226">
                  <c:v>-304.77100016999998</c:v>
                </c:pt>
                <c:pt idx="3227">
                  <c:v>-304.90200020100002</c:v>
                </c:pt>
                <c:pt idx="3228">
                  <c:v>-305.01000008099999</c:v>
                </c:pt>
                <c:pt idx="3229">
                  <c:v>-304.97000017200003</c:v>
                </c:pt>
                <c:pt idx="3230">
                  <c:v>-304.92300001199999</c:v>
                </c:pt>
                <c:pt idx="3231">
                  <c:v>-304.88100007600002</c:v>
                </c:pt>
                <c:pt idx="3232">
                  <c:v>-304.87200011300001</c:v>
                </c:pt>
                <c:pt idx="3233">
                  <c:v>-304.94999990299999</c:v>
                </c:pt>
                <c:pt idx="3234">
                  <c:v>-304.95399995700001</c:v>
                </c:pt>
                <c:pt idx="3235">
                  <c:v>-304.93699988600002</c:v>
                </c:pt>
                <c:pt idx="3236">
                  <c:v>-304.87499999599999</c:v>
                </c:pt>
                <c:pt idx="3237">
                  <c:v>-304.846999934</c:v>
                </c:pt>
                <c:pt idx="3238">
                  <c:v>-304.84099985300003</c:v>
                </c:pt>
                <c:pt idx="3239">
                  <c:v>-304.83999999700001</c:v>
                </c:pt>
                <c:pt idx="3240">
                  <c:v>-304.87299996899998</c:v>
                </c:pt>
                <c:pt idx="3241">
                  <c:v>-304.97100002799999</c:v>
                </c:pt>
                <c:pt idx="3242">
                  <c:v>-305.12899995100003</c:v>
                </c:pt>
                <c:pt idx="3243">
                  <c:v>-305.16499980600003</c:v>
                </c:pt>
                <c:pt idx="3244">
                  <c:v>-305.10800014</c:v>
                </c:pt>
                <c:pt idx="3245">
                  <c:v>-305.078000051</c:v>
                </c:pt>
                <c:pt idx="3246">
                  <c:v>-305.047999963</c:v>
                </c:pt>
                <c:pt idx="3247">
                  <c:v>-305.10699997</c:v>
                </c:pt>
                <c:pt idx="3248">
                  <c:v>-305.128000095</c:v>
                </c:pt>
                <c:pt idx="3249">
                  <c:v>-305.12200001399998</c:v>
                </c:pt>
                <c:pt idx="3250">
                  <c:v>-305.11300004999998</c:v>
                </c:pt>
                <c:pt idx="3251">
                  <c:v>-305.06599989</c:v>
                </c:pt>
                <c:pt idx="3252">
                  <c:v>-305.069000088</c:v>
                </c:pt>
                <c:pt idx="3253">
                  <c:v>-305.06700006099999</c:v>
                </c:pt>
                <c:pt idx="3254">
                  <c:v>-305.06100029499999</c:v>
                </c:pt>
                <c:pt idx="3255">
                  <c:v>-305.11100002299997</c:v>
                </c:pt>
                <c:pt idx="3256">
                  <c:v>-305.23599997399998</c:v>
                </c:pt>
                <c:pt idx="3257">
                  <c:v>-305.36000006799998</c:v>
                </c:pt>
                <c:pt idx="3258">
                  <c:v>-305.33099983599999</c:v>
                </c:pt>
                <c:pt idx="3259">
                  <c:v>-305.28099979299998</c:v>
                </c:pt>
                <c:pt idx="3260">
                  <c:v>-305.24400008100002</c:v>
                </c:pt>
                <c:pt idx="3261">
                  <c:v>-305.22499998299998</c:v>
                </c:pt>
                <c:pt idx="3262">
                  <c:v>-305.30799999800001</c:v>
                </c:pt>
                <c:pt idx="3263">
                  <c:v>-305.31000002500002</c:v>
                </c:pt>
                <c:pt idx="3264">
                  <c:v>-305.29000007100001</c:v>
                </c:pt>
                <c:pt idx="3265">
                  <c:v>-305.23399994699997</c:v>
                </c:pt>
                <c:pt idx="3266">
                  <c:v>-305.19699992099999</c:v>
                </c:pt>
                <c:pt idx="3267">
                  <c:v>-305.192000011</c:v>
                </c:pt>
                <c:pt idx="3268">
                  <c:v>-305.19499989500002</c:v>
                </c:pt>
                <c:pt idx="3269">
                  <c:v>-305.21999975900002</c:v>
                </c:pt>
                <c:pt idx="3270">
                  <c:v>-305.30499980100001</c:v>
                </c:pt>
                <c:pt idx="3271">
                  <c:v>-305.45999984000002</c:v>
                </c:pt>
                <c:pt idx="3272">
                  <c:v>-305.52200004500003</c:v>
                </c:pt>
                <c:pt idx="3273">
                  <c:v>-305.46500006500003</c:v>
                </c:pt>
                <c:pt idx="3274">
                  <c:v>-305.43299994900002</c:v>
                </c:pt>
                <c:pt idx="3275">
                  <c:v>-305.402000004</c:v>
                </c:pt>
                <c:pt idx="3276">
                  <c:v>-305.447999993</c:v>
                </c:pt>
                <c:pt idx="3277">
                  <c:v>-305.48999992900002</c:v>
                </c:pt>
                <c:pt idx="3278">
                  <c:v>-305.49199995599997</c:v>
                </c:pt>
                <c:pt idx="3279">
                  <c:v>-305.48999992900002</c:v>
                </c:pt>
                <c:pt idx="3280">
                  <c:v>-305.44000019999999</c:v>
                </c:pt>
                <c:pt idx="3281">
                  <c:v>-305.44199991300002</c:v>
                </c:pt>
                <c:pt idx="3282">
                  <c:v>-305.43900002999999</c:v>
                </c:pt>
                <c:pt idx="3283">
                  <c:v>-305.43499997599997</c:v>
                </c:pt>
                <c:pt idx="3284">
                  <c:v>-305.48600019000003</c:v>
                </c:pt>
                <c:pt idx="3285">
                  <c:v>-305.61099982600001</c:v>
                </c:pt>
                <c:pt idx="3286">
                  <c:v>-305.74999996499997</c:v>
                </c:pt>
                <c:pt idx="3287">
                  <c:v>-305.73899997400002</c:v>
                </c:pt>
                <c:pt idx="3288">
                  <c:v>-305.68800007499999</c:v>
                </c:pt>
                <c:pt idx="3289">
                  <c:v>-305.65600027300002</c:v>
                </c:pt>
                <c:pt idx="3290">
                  <c:v>-305.63199995100001</c:v>
                </c:pt>
                <c:pt idx="3291">
                  <c:v>-305.71299993899999</c:v>
                </c:pt>
                <c:pt idx="3292">
                  <c:v>-305.71499996599999</c:v>
                </c:pt>
                <c:pt idx="3293">
                  <c:v>-305.69999992100003</c:v>
                </c:pt>
                <c:pt idx="3294">
                  <c:v>-305.66299989599997</c:v>
                </c:pt>
                <c:pt idx="3295">
                  <c:v>-305.61999979000001</c:v>
                </c:pt>
                <c:pt idx="3296">
                  <c:v>-305.62099996000001</c:v>
                </c:pt>
                <c:pt idx="3297">
                  <c:v>-305.62399984299998</c:v>
                </c:pt>
                <c:pt idx="3298">
                  <c:v>-305.640000058</c:v>
                </c:pt>
                <c:pt idx="3299">
                  <c:v>-305.70999974199998</c:v>
                </c:pt>
                <c:pt idx="3300">
                  <c:v>-305.85600013099997</c:v>
                </c:pt>
                <c:pt idx="3301">
                  <c:v>-305.94000000300002</c:v>
                </c:pt>
                <c:pt idx="3302">
                  <c:v>-305.89400001299998</c:v>
                </c:pt>
                <c:pt idx="3303">
                  <c:v>-305.86100004100001</c:v>
                </c:pt>
                <c:pt idx="3304">
                  <c:v>-305.82800006999997</c:v>
                </c:pt>
                <c:pt idx="3305">
                  <c:v>-305.85600013099997</c:v>
                </c:pt>
                <c:pt idx="3306">
                  <c:v>-305.919000192</c:v>
                </c:pt>
                <c:pt idx="3307">
                  <c:v>-305.92600012899999</c:v>
                </c:pt>
                <c:pt idx="3308">
                  <c:v>-305.92000004800002</c:v>
                </c:pt>
                <c:pt idx="3309">
                  <c:v>-305.862000212</c:v>
                </c:pt>
                <c:pt idx="3310">
                  <c:v>-305.85800015799998</c:v>
                </c:pt>
                <c:pt idx="3311">
                  <c:v>-305.85900001499999</c:v>
                </c:pt>
                <c:pt idx="3312">
                  <c:v>-305.86199989800002</c:v>
                </c:pt>
                <c:pt idx="3313">
                  <c:v>-305.90999991400003</c:v>
                </c:pt>
                <c:pt idx="3314">
                  <c:v>-306.03199998100001</c:v>
                </c:pt>
                <c:pt idx="3315">
                  <c:v>-306.18900004800003</c:v>
                </c:pt>
                <c:pt idx="3316">
                  <c:v>-306.19499981400003</c:v>
                </c:pt>
                <c:pt idx="3317">
                  <c:v>-306.14100003099998</c:v>
                </c:pt>
                <c:pt idx="3318">
                  <c:v>-306.11099994300002</c:v>
                </c:pt>
                <c:pt idx="3319">
                  <c:v>-306.08800010499999</c:v>
                </c:pt>
                <c:pt idx="3320">
                  <c:v>-306.16799992300002</c:v>
                </c:pt>
                <c:pt idx="3321">
                  <c:v>-306.17600003000001</c:v>
                </c:pt>
                <c:pt idx="3322">
                  <c:v>-306.16699975199998</c:v>
                </c:pt>
                <c:pt idx="3323">
                  <c:v>-306.147000112</c:v>
                </c:pt>
                <c:pt idx="3324">
                  <c:v>-306.10600003299999</c:v>
                </c:pt>
                <c:pt idx="3325">
                  <c:v>-306.10900022999999</c:v>
                </c:pt>
                <c:pt idx="3326">
                  <c:v>-306.10999977199998</c:v>
                </c:pt>
                <c:pt idx="3327">
                  <c:v>-306.11400013999997</c:v>
                </c:pt>
                <c:pt idx="3328">
                  <c:v>-306.17600003000001</c:v>
                </c:pt>
                <c:pt idx="3329">
                  <c:v>-306.31600002499999</c:v>
                </c:pt>
                <c:pt idx="3330">
                  <c:v>-306.42300004800001</c:v>
                </c:pt>
                <c:pt idx="3331">
                  <c:v>-306.38699987899997</c:v>
                </c:pt>
                <c:pt idx="3332">
                  <c:v>-306.35199987999999</c:v>
                </c:pt>
                <c:pt idx="3333">
                  <c:v>-306.31600002499999</c:v>
                </c:pt>
                <c:pt idx="3334">
                  <c:v>-306.32299996199998</c:v>
                </c:pt>
                <c:pt idx="3335">
                  <c:v>-306.39999989699999</c:v>
                </c:pt>
                <c:pt idx="3336">
                  <c:v>-306.405000121</c:v>
                </c:pt>
                <c:pt idx="3337">
                  <c:v>-306.39400012999999</c:v>
                </c:pt>
                <c:pt idx="3338">
                  <c:v>-306.33599998</c:v>
                </c:pt>
                <c:pt idx="3339">
                  <c:v>-306.323999818</c:v>
                </c:pt>
                <c:pt idx="3340">
                  <c:v>-306.32499998899999</c:v>
                </c:pt>
                <c:pt idx="3341">
                  <c:v>-306.33300009599998</c:v>
                </c:pt>
                <c:pt idx="3342">
                  <c:v>-306.37599988800002</c:v>
                </c:pt>
                <c:pt idx="3343">
                  <c:v>-306.48800013599998</c:v>
                </c:pt>
                <c:pt idx="3344">
                  <c:v>-306.65000011199999</c:v>
                </c:pt>
                <c:pt idx="3345">
                  <c:v>-306.67600014700002</c:v>
                </c:pt>
                <c:pt idx="3346">
                  <c:v>-306.62100019399998</c:v>
                </c:pt>
                <c:pt idx="3347">
                  <c:v>-306.59699987200003</c:v>
                </c:pt>
                <c:pt idx="3348">
                  <c:v>-306.57699991700002</c:v>
                </c:pt>
                <c:pt idx="3349">
                  <c:v>-306.64900025600002</c:v>
                </c:pt>
                <c:pt idx="3350">
                  <c:v>-306.67200009300001</c:v>
                </c:pt>
                <c:pt idx="3351">
                  <c:v>-306.66900020999998</c:v>
                </c:pt>
                <c:pt idx="3352">
                  <c:v>-306.66300013</c:v>
                </c:pt>
                <c:pt idx="3353">
                  <c:v>-306.62000002299999</c:v>
                </c:pt>
                <c:pt idx="3354">
                  <c:v>-306.62399976299997</c:v>
                </c:pt>
                <c:pt idx="3355">
                  <c:v>-306.62400007700001</c:v>
                </c:pt>
                <c:pt idx="3356">
                  <c:v>-306.62499993300003</c:v>
                </c:pt>
                <c:pt idx="3357">
                  <c:v>-306.68699982300001</c:v>
                </c:pt>
                <c:pt idx="3358">
                  <c:v>-306.82100005199999</c:v>
                </c:pt>
                <c:pt idx="3359">
                  <c:v>-306.94399997599999</c:v>
                </c:pt>
                <c:pt idx="3360">
                  <c:v>-306.91999996800001</c:v>
                </c:pt>
                <c:pt idx="3361">
                  <c:v>-306.87800003199999</c:v>
                </c:pt>
                <c:pt idx="3362">
                  <c:v>-306.84199986300001</c:v>
                </c:pt>
                <c:pt idx="3363">
                  <c:v>-306.83000001599999</c:v>
                </c:pt>
                <c:pt idx="3364">
                  <c:v>-306.91500005799998</c:v>
                </c:pt>
                <c:pt idx="3365">
                  <c:v>-306.92299985099999</c:v>
                </c:pt>
                <c:pt idx="3366">
                  <c:v>-306.90999983299997</c:v>
                </c:pt>
                <c:pt idx="3367">
                  <c:v>-306.85800007799998</c:v>
                </c:pt>
                <c:pt idx="3368">
                  <c:v>-306.83499992600002</c:v>
                </c:pt>
                <c:pt idx="3369">
                  <c:v>-306.83800012299997</c:v>
                </c:pt>
                <c:pt idx="3370">
                  <c:v>-306.84599991699997</c:v>
                </c:pt>
                <c:pt idx="3371">
                  <c:v>-306.87800003199999</c:v>
                </c:pt>
                <c:pt idx="3372">
                  <c:v>-306.97399975000002</c:v>
                </c:pt>
                <c:pt idx="3373">
                  <c:v>-307.13499987</c:v>
                </c:pt>
                <c:pt idx="3374">
                  <c:v>-307.18800011100001</c:v>
                </c:pt>
                <c:pt idx="3375">
                  <c:v>-307.13600004099999</c:v>
                </c:pt>
                <c:pt idx="3376">
                  <c:v>-307.11400006000002</c:v>
                </c:pt>
                <c:pt idx="3377">
                  <c:v>-307.09199976399998</c:v>
                </c:pt>
                <c:pt idx="3378">
                  <c:v>-307.15399996799999</c:v>
                </c:pt>
                <c:pt idx="3379">
                  <c:v>-307.19199985</c:v>
                </c:pt>
                <c:pt idx="3380">
                  <c:v>-307.19300002099999</c:v>
                </c:pt>
                <c:pt idx="3381">
                  <c:v>-307.19300002099999</c:v>
                </c:pt>
                <c:pt idx="3382">
                  <c:v>-307.14700003199999</c:v>
                </c:pt>
                <c:pt idx="3383">
                  <c:v>-307.155999995</c:v>
                </c:pt>
                <c:pt idx="3384">
                  <c:v>-307.15800002200001</c:v>
                </c:pt>
                <c:pt idx="3385">
                  <c:v>-307.16099990499998</c:v>
                </c:pt>
                <c:pt idx="3386">
                  <c:v>-307.21999991199999</c:v>
                </c:pt>
                <c:pt idx="3387">
                  <c:v>-307.35199979999999</c:v>
                </c:pt>
                <c:pt idx="3388">
                  <c:v>-307.49099993800002</c:v>
                </c:pt>
                <c:pt idx="3389">
                  <c:v>-307.47399986699997</c:v>
                </c:pt>
                <c:pt idx="3390">
                  <c:v>-307.42399982400002</c:v>
                </c:pt>
                <c:pt idx="3391">
                  <c:v>-307.392999879</c:v>
                </c:pt>
                <c:pt idx="3392">
                  <c:v>-307.374999952</c:v>
                </c:pt>
                <c:pt idx="3393">
                  <c:v>-307.46200002</c:v>
                </c:pt>
                <c:pt idx="3394">
                  <c:v>-307.47199984000002</c:v>
                </c:pt>
                <c:pt idx="3395">
                  <c:v>-307.46200002</c:v>
                </c:pt>
                <c:pt idx="3396">
                  <c:v>-307.42199979700001</c:v>
                </c:pt>
                <c:pt idx="3397">
                  <c:v>-307.38799996900002</c:v>
                </c:pt>
                <c:pt idx="3398">
                  <c:v>-307.38699979799998</c:v>
                </c:pt>
                <c:pt idx="3399">
                  <c:v>-307.39200002299998</c:v>
                </c:pt>
                <c:pt idx="3400">
                  <c:v>-307.414000004</c:v>
                </c:pt>
                <c:pt idx="3401">
                  <c:v>-307.49700001899998</c:v>
                </c:pt>
                <c:pt idx="3402">
                  <c:v>-307.65100020199998</c:v>
                </c:pt>
                <c:pt idx="3403">
                  <c:v>-307.73100002000001</c:v>
                </c:pt>
                <c:pt idx="3404">
                  <c:v>-307.68700005699998</c:v>
                </c:pt>
                <c:pt idx="3405">
                  <c:v>-307.663000049</c:v>
                </c:pt>
                <c:pt idx="3406">
                  <c:v>-307.63400013099999</c:v>
                </c:pt>
                <c:pt idx="3407">
                  <c:v>-307.67299986900002</c:v>
                </c:pt>
                <c:pt idx="3408">
                  <c:v>-307.72699996599999</c:v>
                </c:pt>
                <c:pt idx="3409">
                  <c:v>-307.73400021700002</c:v>
                </c:pt>
                <c:pt idx="3410">
                  <c:v>-307.73500007299998</c:v>
                </c:pt>
                <c:pt idx="3411">
                  <c:v>-307.68599988699998</c:v>
                </c:pt>
                <c:pt idx="3412">
                  <c:v>-307.69100011099999</c:v>
                </c:pt>
                <c:pt idx="3413">
                  <c:v>-307.69600002099997</c:v>
                </c:pt>
                <c:pt idx="3414">
                  <c:v>-307.702000102</c:v>
                </c:pt>
                <c:pt idx="3415">
                  <c:v>-307.755999884</c:v>
                </c:pt>
                <c:pt idx="3416">
                  <c:v>-307.879999978</c:v>
                </c:pt>
                <c:pt idx="3417">
                  <c:v>-308.02999979399999</c:v>
                </c:pt>
                <c:pt idx="3418">
                  <c:v>-308.02699990999997</c:v>
                </c:pt>
                <c:pt idx="3419">
                  <c:v>-307.97700018199998</c:v>
                </c:pt>
                <c:pt idx="3420">
                  <c:v>-307.95200000300002</c:v>
                </c:pt>
                <c:pt idx="3421">
                  <c:v>-307.93200004800002</c:v>
                </c:pt>
                <c:pt idx="3422">
                  <c:v>-308.01899980299999</c:v>
                </c:pt>
                <c:pt idx="3423">
                  <c:v>-308.02899993699998</c:v>
                </c:pt>
                <c:pt idx="3424">
                  <c:v>-308.02099982999999</c:v>
                </c:pt>
                <c:pt idx="3425">
                  <c:v>-307.99100005499997</c:v>
                </c:pt>
                <c:pt idx="3426">
                  <c:v>-307.94999997600002</c:v>
                </c:pt>
                <c:pt idx="3427">
                  <c:v>-307.951000147</c:v>
                </c:pt>
                <c:pt idx="3428">
                  <c:v>-307.95600005699998</c:v>
                </c:pt>
                <c:pt idx="3429">
                  <c:v>-307.96799990300002</c:v>
                </c:pt>
                <c:pt idx="3430">
                  <c:v>-308.03900007200002</c:v>
                </c:pt>
                <c:pt idx="3431">
                  <c:v>-308.186000003</c:v>
                </c:pt>
                <c:pt idx="3432">
                  <c:v>-308.287999802</c:v>
                </c:pt>
                <c:pt idx="3433">
                  <c:v>-308.24999991999999</c:v>
                </c:pt>
                <c:pt idx="3434">
                  <c:v>-308.216000092</c:v>
                </c:pt>
                <c:pt idx="3435">
                  <c:v>-308.179000067</c:v>
                </c:pt>
                <c:pt idx="3436">
                  <c:v>-308.19699999400001</c:v>
                </c:pt>
                <c:pt idx="3437">
                  <c:v>-308.26900001799999</c:v>
                </c:pt>
                <c:pt idx="3438">
                  <c:v>-308.27900015300003</c:v>
                </c:pt>
                <c:pt idx="3439">
                  <c:v>-308.27399992800002</c:v>
                </c:pt>
                <c:pt idx="3440">
                  <c:v>-308.21999983199998</c:v>
                </c:pt>
                <c:pt idx="3441">
                  <c:v>-308.21699994800002</c:v>
                </c:pt>
                <c:pt idx="3442">
                  <c:v>-308.21999983199998</c:v>
                </c:pt>
                <c:pt idx="3443">
                  <c:v>-308.22399988500001</c:v>
                </c:pt>
                <c:pt idx="3444">
                  <c:v>-308.26900001799999</c:v>
                </c:pt>
                <c:pt idx="3445">
                  <c:v>-308.38799988900001</c:v>
                </c:pt>
                <c:pt idx="3446">
                  <c:v>-308.54800015199999</c:v>
                </c:pt>
                <c:pt idx="3447">
                  <c:v>-308.56700024999998</c:v>
                </c:pt>
                <c:pt idx="3448">
                  <c:v>-308.51499986599998</c:v>
                </c:pt>
                <c:pt idx="3449">
                  <c:v>-308.49299988500002</c:v>
                </c:pt>
                <c:pt idx="3450">
                  <c:v>-308.47499995700002</c:v>
                </c:pt>
                <c:pt idx="3451">
                  <c:v>-308.55300006200002</c:v>
                </c:pt>
                <c:pt idx="3452">
                  <c:v>-308.566999936</c:v>
                </c:pt>
                <c:pt idx="3453">
                  <c:v>-308.55900014299999</c:v>
                </c:pt>
                <c:pt idx="3454">
                  <c:v>-308.54600012499998</c:v>
                </c:pt>
                <c:pt idx="3455">
                  <c:v>-308.50500004600002</c:v>
                </c:pt>
                <c:pt idx="3456">
                  <c:v>-308.51000026999998</c:v>
                </c:pt>
                <c:pt idx="3457">
                  <c:v>-308.515999722</c:v>
                </c:pt>
                <c:pt idx="3458">
                  <c:v>-308.522000117</c:v>
                </c:pt>
                <c:pt idx="3459">
                  <c:v>-308.58500017799997</c:v>
                </c:pt>
                <c:pt idx="3460">
                  <c:v>-308.72400000200003</c:v>
                </c:pt>
                <c:pt idx="3461">
                  <c:v>-308.83899981899998</c:v>
                </c:pt>
                <c:pt idx="3462">
                  <c:v>-308.80700001700001</c:v>
                </c:pt>
                <c:pt idx="3463">
                  <c:v>-308.76699979400001</c:v>
                </c:pt>
                <c:pt idx="3464">
                  <c:v>-308.73200011</c:v>
                </c:pt>
                <c:pt idx="3465">
                  <c:v>-308.73000008299999</c:v>
                </c:pt>
                <c:pt idx="3466">
                  <c:v>-308.815999981</c:v>
                </c:pt>
                <c:pt idx="3467">
                  <c:v>-308.82799982799997</c:v>
                </c:pt>
                <c:pt idx="3468">
                  <c:v>-308.81800000800001</c:v>
                </c:pt>
                <c:pt idx="3469">
                  <c:v>-308.76399991099998</c:v>
                </c:pt>
                <c:pt idx="3470">
                  <c:v>-308.74399995700003</c:v>
                </c:pt>
                <c:pt idx="3471">
                  <c:v>-308.74399995700003</c:v>
                </c:pt>
                <c:pt idx="3472">
                  <c:v>-308.75200006400001</c:v>
                </c:pt>
                <c:pt idx="3473">
                  <c:v>-308.79199997299997</c:v>
                </c:pt>
                <c:pt idx="3474">
                  <c:v>-308.897999825</c:v>
                </c:pt>
                <c:pt idx="3475">
                  <c:v>-309.06399985500002</c:v>
                </c:pt>
                <c:pt idx="3476">
                  <c:v>-309.10800013199997</c:v>
                </c:pt>
                <c:pt idx="3477">
                  <c:v>-309.05899994499998</c:v>
                </c:pt>
                <c:pt idx="3478">
                  <c:v>-309.03699996400002</c:v>
                </c:pt>
                <c:pt idx="3479">
                  <c:v>-309.014999983</c:v>
                </c:pt>
                <c:pt idx="3480">
                  <c:v>-309.08200009699999</c:v>
                </c:pt>
                <c:pt idx="3481">
                  <c:v>-309.111000015</c:v>
                </c:pt>
                <c:pt idx="3482">
                  <c:v>-309.11300004200001</c:v>
                </c:pt>
                <c:pt idx="3483">
                  <c:v>-309.11199987200001</c:v>
                </c:pt>
                <c:pt idx="3484">
                  <c:v>-309.07299981900002</c:v>
                </c:pt>
                <c:pt idx="3485">
                  <c:v>-309.08499998000002</c:v>
                </c:pt>
                <c:pt idx="3486">
                  <c:v>-309.09000020500002</c:v>
                </c:pt>
                <c:pt idx="3487">
                  <c:v>-309.093000088</c:v>
                </c:pt>
                <c:pt idx="3488">
                  <c:v>-309.15099992400002</c:v>
                </c:pt>
                <c:pt idx="3489">
                  <c:v>-309.28399998200001</c:v>
                </c:pt>
                <c:pt idx="3490">
                  <c:v>-309.41600018399998</c:v>
                </c:pt>
                <c:pt idx="3491">
                  <c:v>-309.39500005899998</c:v>
                </c:pt>
                <c:pt idx="3492">
                  <c:v>-309.353000124</c:v>
                </c:pt>
                <c:pt idx="3493">
                  <c:v>-309.32399989100003</c:v>
                </c:pt>
                <c:pt idx="3494">
                  <c:v>-309.31400007100001</c:v>
                </c:pt>
                <c:pt idx="3495">
                  <c:v>-309.404999879</c:v>
                </c:pt>
                <c:pt idx="3496">
                  <c:v>-309.41599987000001</c:v>
                </c:pt>
                <c:pt idx="3497">
                  <c:v>-309.40400002299998</c:v>
                </c:pt>
                <c:pt idx="3498">
                  <c:v>-309.356999863</c:v>
                </c:pt>
                <c:pt idx="3499">
                  <c:v>-309.32799994499999</c:v>
                </c:pt>
                <c:pt idx="3500">
                  <c:v>-309.331999999</c:v>
                </c:pt>
                <c:pt idx="3501">
                  <c:v>-309.34299998900002</c:v>
                </c:pt>
                <c:pt idx="3502">
                  <c:v>-309.37699981700001</c:v>
                </c:pt>
                <c:pt idx="3503">
                  <c:v>-309.47000028100001</c:v>
                </c:pt>
                <c:pt idx="3504">
                  <c:v>-309.63300011400003</c:v>
                </c:pt>
                <c:pt idx="3505">
                  <c:v>-309.70300011099999</c:v>
                </c:pt>
                <c:pt idx="3506">
                  <c:v>-309.65500009499999</c:v>
                </c:pt>
                <c:pt idx="3507">
                  <c:v>-309.63199994299998</c:v>
                </c:pt>
                <c:pt idx="3508">
                  <c:v>-309.60999996200002</c:v>
                </c:pt>
                <c:pt idx="3509">
                  <c:v>-309.66200003199998</c:v>
                </c:pt>
                <c:pt idx="3510">
                  <c:v>-309.71499995800002</c:v>
                </c:pt>
                <c:pt idx="3511">
                  <c:v>-309.72499977799998</c:v>
                </c:pt>
                <c:pt idx="3512">
                  <c:v>-309.73099985900001</c:v>
                </c:pt>
                <c:pt idx="3513">
                  <c:v>-309.69000009400003</c:v>
                </c:pt>
                <c:pt idx="3514">
                  <c:v>-309.70199994000001</c:v>
                </c:pt>
                <c:pt idx="3515">
                  <c:v>-309.70700016500001</c:v>
                </c:pt>
                <c:pt idx="3516">
                  <c:v>-309.71100021900003</c:v>
                </c:pt>
                <c:pt idx="3517">
                  <c:v>-309.76999991100001</c:v>
                </c:pt>
                <c:pt idx="3518">
                  <c:v>-309.90399982500003</c:v>
                </c:pt>
                <c:pt idx="3519">
                  <c:v>-310.05199992799999</c:v>
                </c:pt>
                <c:pt idx="3520">
                  <c:v>-310.04900004500001</c:v>
                </c:pt>
                <c:pt idx="3521">
                  <c:v>-310.00599993899999</c:v>
                </c:pt>
                <c:pt idx="3522">
                  <c:v>-309.98200024499999</c:v>
                </c:pt>
                <c:pt idx="3523">
                  <c:v>-309.96700019999997</c:v>
                </c:pt>
                <c:pt idx="3524">
                  <c:v>-310.05699983800002</c:v>
                </c:pt>
                <c:pt idx="3525">
                  <c:v>-310.06800014300001</c:v>
                </c:pt>
                <c:pt idx="3526">
                  <c:v>-310.06100020600002</c:v>
                </c:pt>
                <c:pt idx="3527">
                  <c:v>-310.02999994700002</c:v>
                </c:pt>
                <c:pt idx="3528">
                  <c:v>-309.99800014499999</c:v>
                </c:pt>
                <c:pt idx="3529">
                  <c:v>-310.00699979500001</c:v>
                </c:pt>
                <c:pt idx="3530">
                  <c:v>-310.01899995600002</c:v>
                </c:pt>
                <c:pt idx="3531">
                  <c:v>-310.04200010800002</c:v>
                </c:pt>
                <c:pt idx="3532">
                  <c:v>-310.12199992500001</c:v>
                </c:pt>
                <c:pt idx="3533">
                  <c:v>-310.27600010899999</c:v>
                </c:pt>
                <c:pt idx="3534">
                  <c:v>-310.368999944</c:v>
                </c:pt>
                <c:pt idx="3535">
                  <c:v>-310.33100006199999</c:v>
                </c:pt>
                <c:pt idx="3536">
                  <c:v>-310.30799990999998</c:v>
                </c:pt>
                <c:pt idx="3537">
                  <c:v>-310.28100001899998</c:v>
                </c:pt>
                <c:pt idx="3538">
                  <c:v>-310.31699987399998</c:v>
                </c:pt>
                <c:pt idx="3539">
                  <c:v>-310.38899989800001</c:v>
                </c:pt>
                <c:pt idx="3540">
                  <c:v>-310.40500011300003</c:v>
                </c:pt>
                <c:pt idx="3541">
                  <c:v>-310.40699982500001</c:v>
                </c:pt>
                <c:pt idx="3542">
                  <c:v>-310.35799995299999</c:v>
                </c:pt>
                <c:pt idx="3543">
                  <c:v>-310.363000177</c:v>
                </c:pt>
                <c:pt idx="3544">
                  <c:v>-310.37099997000001</c:v>
                </c:pt>
                <c:pt idx="3545">
                  <c:v>-310.38199996100002</c:v>
                </c:pt>
                <c:pt idx="3546">
                  <c:v>-310.43799977100002</c:v>
                </c:pt>
                <c:pt idx="3547">
                  <c:v>-310.567999945</c:v>
                </c:pt>
                <c:pt idx="3548">
                  <c:v>-310.733000119</c:v>
                </c:pt>
                <c:pt idx="3549">
                  <c:v>-310.74800016400002</c:v>
                </c:pt>
                <c:pt idx="3550">
                  <c:v>-310.70100000399998</c:v>
                </c:pt>
                <c:pt idx="3551">
                  <c:v>-310.68000019300001</c:v>
                </c:pt>
                <c:pt idx="3552">
                  <c:v>-310.66500014899998</c:v>
                </c:pt>
                <c:pt idx="3553">
                  <c:v>-310.753000074</c:v>
                </c:pt>
                <c:pt idx="3554">
                  <c:v>-310.768999974</c:v>
                </c:pt>
                <c:pt idx="3555">
                  <c:v>-310.767999804</c:v>
                </c:pt>
                <c:pt idx="3556">
                  <c:v>-310.75700012700003</c:v>
                </c:pt>
                <c:pt idx="3557">
                  <c:v>-310.722999985</c:v>
                </c:pt>
                <c:pt idx="3558">
                  <c:v>-310.735000146</c:v>
                </c:pt>
                <c:pt idx="3559">
                  <c:v>-310.74400011</c:v>
                </c:pt>
                <c:pt idx="3560">
                  <c:v>-310.75499978599998</c:v>
                </c:pt>
                <c:pt idx="3561">
                  <c:v>-310.825999954</c:v>
                </c:pt>
                <c:pt idx="3562">
                  <c:v>-310.97400005700001</c:v>
                </c:pt>
                <c:pt idx="3563">
                  <c:v>-311.08699984600003</c:v>
                </c:pt>
                <c:pt idx="3564">
                  <c:v>-311.06099981099999</c:v>
                </c:pt>
                <c:pt idx="3565">
                  <c:v>-311.03300006400002</c:v>
                </c:pt>
                <c:pt idx="3566">
                  <c:v>-311.00500000199997</c:v>
                </c:pt>
                <c:pt idx="3567">
                  <c:v>-311.02000004600001</c:v>
                </c:pt>
                <c:pt idx="3568">
                  <c:v>-311.10499977400002</c:v>
                </c:pt>
                <c:pt idx="3569">
                  <c:v>-311.11899996199998</c:v>
                </c:pt>
                <c:pt idx="3570">
                  <c:v>-311.11499990800002</c:v>
                </c:pt>
                <c:pt idx="3571">
                  <c:v>-311.06500017899998</c:v>
                </c:pt>
                <c:pt idx="3572">
                  <c:v>-311.06100012500002</c:v>
                </c:pt>
                <c:pt idx="3573">
                  <c:v>-311.07000008900002</c:v>
                </c:pt>
                <c:pt idx="3574">
                  <c:v>-311.08499981900002</c:v>
                </c:pt>
                <c:pt idx="3575">
                  <c:v>-311.13699988899998</c:v>
                </c:pt>
                <c:pt idx="3576">
                  <c:v>-311.25600007399999</c:v>
                </c:pt>
                <c:pt idx="3577">
                  <c:v>-311.42600015699998</c:v>
                </c:pt>
                <c:pt idx="3578">
                  <c:v>-311.46099984199998</c:v>
                </c:pt>
                <c:pt idx="3579">
                  <c:v>-311.41300014000001</c:v>
                </c:pt>
                <c:pt idx="3580">
                  <c:v>-311.39699992499999</c:v>
                </c:pt>
                <c:pt idx="3581">
                  <c:v>-311.38300005100001</c:v>
                </c:pt>
                <c:pt idx="3582">
                  <c:v>-311.46500021000003</c:v>
                </c:pt>
                <c:pt idx="3583">
                  <c:v>-311.49500029900003</c:v>
                </c:pt>
                <c:pt idx="3584">
                  <c:v>-311.50000020900001</c:v>
                </c:pt>
                <c:pt idx="3585">
                  <c:v>-311.50199992099999</c:v>
                </c:pt>
                <c:pt idx="3586">
                  <c:v>-311.46699992200001</c:v>
                </c:pt>
                <c:pt idx="3587">
                  <c:v>-311.47799991300002</c:v>
                </c:pt>
                <c:pt idx="3588">
                  <c:v>-311.48799973299998</c:v>
                </c:pt>
                <c:pt idx="3589">
                  <c:v>-311.494999984</c:v>
                </c:pt>
                <c:pt idx="3590">
                  <c:v>-311.56299995500001</c:v>
                </c:pt>
                <c:pt idx="3591">
                  <c:v>-311.706000147</c:v>
                </c:pt>
                <c:pt idx="3592">
                  <c:v>-311.83900020599998</c:v>
                </c:pt>
                <c:pt idx="3593">
                  <c:v>-311.82199981999997</c:v>
                </c:pt>
                <c:pt idx="3594">
                  <c:v>-311.78799999199998</c:v>
                </c:pt>
                <c:pt idx="3595">
                  <c:v>-311.75899975900001</c:v>
                </c:pt>
                <c:pt idx="3596">
                  <c:v>-311.75599987599998</c:v>
                </c:pt>
                <c:pt idx="3597">
                  <c:v>-311.84799985500001</c:v>
                </c:pt>
                <c:pt idx="3598">
                  <c:v>-311.863999756</c:v>
                </c:pt>
                <c:pt idx="3599">
                  <c:v>-311.85899984600002</c:v>
                </c:pt>
                <c:pt idx="3600">
                  <c:v>-311.81500019700002</c:v>
                </c:pt>
                <c:pt idx="3601">
                  <c:v>-311.798999982</c:v>
                </c:pt>
                <c:pt idx="3602">
                  <c:v>-311.809999973</c:v>
                </c:pt>
                <c:pt idx="3603">
                  <c:v>-311.82600018800002</c:v>
                </c:pt>
                <c:pt idx="3604">
                  <c:v>-311.86600009699998</c:v>
                </c:pt>
                <c:pt idx="3605">
                  <c:v>-311.969999922</c:v>
                </c:pt>
                <c:pt idx="3606">
                  <c:v>-312.13900015000002</c:v>
                </c:pt>
                <c:pt idx="3607">
                  <c:v>-312.19900001299999</c:v>
                </c:pt>
                <c:pt idx="3608">
                  <c:v>-312.15700007700002</c:v>
                </c:pt>
                <c:pt idx="3609">
                  <c:v>-312.14200003299999</c:v>
                </c:pt>
                <c:pt idx="3610">
                  <c:v>-312.12799984499998</c:v>
                </c:pt>
                <c:pt idx="3611">
                  <c:v>-312.19699998599998</c:v>
                </c:pt>
                <c:pt idx="3612">
                  <c:v>-312.24400014600002</c:v>
                </c:pt>
                <c:pt idx="3613">
                  <c:v>-312.25299979599998</c:v>
                </c:pt>
                <c:pt idx="3614">
                  <c:v>-312.26000004700001</c:v>
                </c:pt>
                <c:pt idx="3615">
                  <c:v>-312.22300002100002</c:v>
                </c:pt>
                <c:pt idx="3616">
                  <c:v>-312.23800006599998</c:v>
                </c:pt>
                <c:pt idx="3617">
                  <c:v>-312.25100008300001</c:v>
                </c:pt>
                <c:pt idx="3618">
                  <c:v>-312.26000004700001</c:v>
                </c:pt>
                <c:pt idx="3619">
                  <c:v>-312.32800001700002</c:v>
                </c:pt>
                <c:pt idx="3620">
                  <c:v>-312.46700015599998</c:v>
                </c:pt>
                <c:pt idx="3621">
                  <c:v>-312.61400008800001</c:v>
                </c:pt>
                <c:pt idx="3622">
                  <c:v>-312.606000295</c:v>
                </c:pt>
                <c:pt idx="3623">
                  <c:v>-312.564000045</c:v>
                </c:pt>
                <c:pt idx="3624">
                  <c:v>-312.54000003700003</c:v>
                </c:pt>
                <c:pt idx="3625">
                  <c:v>-312.53100007299997</c:v>
                </c:pt>
                <c:pt idx="3626">
                  <c:v>-312.62599993499998</c:v>
                </c:pt>
                <c:pt idx="3627">
                  <c:v>-312.64300000600002</c:v>
                </c:pt>
                <c:pt idx="3628">
                  <c:v>-312.64099997900001</c:v>
                </c:pt>
                <c:pt idx="3629">
                  <c:v>-312.60900017799997</c:v>
                </c:pt>
                <c:pt idx="3630">
                  <c:v>-312.58300014299999</c:v>
                </c:pt>
                <c:pt idx="3631">
                  <c:v>-312.590999936</c:v>
                </c:pt>
                <c:pt idx="3632">
                  <c:v>-312.60300009700001</c:v>
                </c:pt>
                <c:pt idx="3633">
                  <c:v>-312.63400004200003</c:v>
                </c:pt>
                <c:pt idx="3634">
                  <c:v>-312.723999994</c:v>
                </c:pt>
                <c:pt idx="3635">
                  <c:v>-312.88700014099999</c:v>
                </c:pt>
                <c:pt idx="3636">
                  <c:v>-312.97399989600001</c:v>
                </c:pt>
                <c:pt idx="3637">
                  <c:v>-312.93800004100001</c:v>
                </c:pt>
                <c:pt idx="3638">
                  <c:v>-312.92299999599999</c:v>
                </c:pt>
                <c:pt idx="3639">
                  <c:v>-312.90300004199997</c:v>
                </c:pt>
                <c:pt idx="3640">
                  <c:v>-312.94900003100003</c:v>
                </c:pt>
                <c:pt idx="3641">
                  <c:v>-313.01199977800002</c:v>
                </c:pt>
                <c:pt idx="3642">
                  <c:v>-313.02600028000001</c:v>
                </c:pt>
                <c:pt idx="3643">
                  <c:v>-313.03400007300002</c:v>
                </c:pt>
                <c:pt idx="3644">
                  <c:v>-312.994000164</c:v>
                </c:pt>
                <c:pt idx="3645">
                  <c:v>-313.00699986799998</c:v>
                </c:pt>
                <c:pt idx="3646">
                  <c:v>-313.019999885</c:v>
                </c:pt>
                <c:pt idx="3647">
                  <c:v>-313.03299990199997</c:v>
                </c:pt>
                <c:pt idx="3648">
                  <c:v>-313.09500010699998</c:v>
                </c:pt>
                <c:pt idx="3649">
                  <c:v>-313.22799985099999</c:v>
                </c:pt>
                <c:pt idx="3650">
                  <c:v>-313.38599977299998</c:v>
                </c:pt>
                <c:pt idx="3651">
                  <c:v>-313.39200016799998</c:v>
                </c:pt>
                <c:pt idx="3652">
                  <c:v>-313.34900006200002</c:v>
                </c:pt>
                <c:pt idx="3653">
                  <c:v>-313.32999996400002</c:v>
                </c:pt>
                <c:pt idx="3654">
                  <c:v>-313.31899997300002</c:v>
                </c:pt>
                <c:pt idx="3655">
                  <c:v>-313.41500000600001</c:v>
                </c:pt>
                <c:pt idx="3656">
                  <c:v>-313.43299993300002</c:v>
                </c:pt>
                <c:pt idx="3657">
                  <c:v>-313.432000077</c:v>
                </c:pt>
                <c:pt idx="3658">
                  <c:v>-313.410999952</c:v>
                </c:pt>
                <c:pt idx="3659">
                  <c:v>-313.37699980899998</c:v>
                </c:pt>
                <c:pt idx="3660">
                  <c:v>-313.38699994400002</c:v>
                </c:pt>
                <c:pt idx="3661">
                  <c:v>-313.39999996099999</c:v>
                </c:pt>
                <c:pt idx="3662">
                  <c:v>-313.41999991599999</c:v>
                </c:pt>
                <c:pt idx="3663">
                  <c:v>-313.49900019099999</c:v>
                </c:pt>
                <c:pt idx="3664">
                  <c:v>-313.65499977299999</c:v>
                </c:pt>
                <c:pt idx="3665">
                  <c:v>-313.762999966</c:v>
                </c:pt>
                <c:pt idx="3666">
                  <c:v>-313.73400004799998</c:v>
                </c:pt>
                <c:pt idx="3667">
                  <c:v>-313.70699984300001</c:v>
                </c:pt>
                <c:pt idx="3668">
                  <c:v>-313.67999995100001</c:v>
                </c:pt>
                <c:pt idx="3669">
                  <c:v>-313.70399995899999</c:v>
                </c:pt>
                <c:pt idx="3670">
                  <c:v>-313.786000118</c:v>
                </c:pt>
                <c:pt idx="3671">
                  <c:v>-313.804000046</c:v>
                </c:pt>
                <c:pt idx="3672">
                  <c:v>-313.80699992900003</c:v>
                </c:pt>
                <c:pt idx="3673">
                  <c:v>-313.76000008300002</c:v>
                </c:pt>
                <c:pt idx="3674">
                  <c:v>-313.764999993</c:v>
                </c:pt>
                <c:pt idx="3675">
                  <c:v>-313.77699983999997</c:v>
                </c:pt>
                <c:pt idx="3676">
                  <c:v>-313.78900000099998</c:v>
                </c:pt>
                <c:pt idx="3677">
                  <c:v>-313.84199992800001</c:v>
                </c:pt>
                <c:pt idx="3678">
                  <c:v>-313.96800004900001</c:v>
                </c:pt>
                <c:pt idx="3679">
                  <c:v>-314.136999962</c:v>
                </c:pt>
                <c:pt idx="3680">
                  <c:v>-314.16200014100002</c:v>
                </c:pt>
                <c:pt idx="3681">
                  <c:v>-314.11999989100002</c:v>
                </c:pt>
                <c:pt idx="3682">
                  <c:v>-314.10599970300001</c:v>
                </c:pt>
                <c:pt idx="3683">
                  <c:v>-314.09600019700002</c:v>
                </c:pt>
                <c:pt idx="3684">
                  <c:v>-314.182999951</c:v>
                </c:pt>
                <c:pt idx="3685">
                  <c:v>-314.20499993300001</c:v>
                </c:pt>
                <c:pt idx="3686">
                  <c:v>-314.20500024699999</c:v>
                </c:pt>
                <c:pt idx="3687">
                  <c:v>-314.20099987899999</c:v>
                </c:pt>
                <c:pt idx="3688">
                  <c:v>-314.16799990700002</c:v>
                </c:pt>
                <c:pt idx="3689">
                  <c:v>-314.18200009499998</c:v>
                </c:pt>
                <c:pt idx="3690">
                  <c:v>-314.193999942</c:v>
                </c:pt>
                <c:pt idx="3691">
                  <c:v>-314.20899998599998</c:v>
                </c:pt>
                <c:pt idx="3692">
                  <c:v>-314.27999984000002</c:v>
                </c:pt>
                <c:pt idx="3693">
                  <c:v>-314.42900011299997</c:v>
                </c:pt>
                <c:pt idx="3694">
                  <c:v>-314.55099986599998</c:v>
                </c:pt>
                <c:pt idx="3695">
                  <c:v>-314.528000029</c:v>
                </c:pt>
                <c:pt idx="3696">
                  <c:v>-314.49599991299999</c:v>
                </c:pt>
                <c:pt idx="3697">
                  <c:v>-314.46900002199999</c:v>
                </c:pt>
                <c:pt idx="3698">
                  <c:v>-314.47599995899998</c:v>
                </c:pt>
                <c:pt idx="3699">
                  <c:v>-314.56900010800001</c:v>
                </c:pt>
                <c:pt idx="3700">
                  <c:v>-314.58999991899998</c:v>
                </c:pt>
                <c:pt idx="3701">
                  <c:v>-314.58900006300001</c:v>
                </c:pt>
                <c:pt idx="3702">
                  <c:v>-314.54300007299997</c:v>
                </c:pt>
                <c:pt idx="3703">
                  <c:v>-314.53200008300001</c:v>
                </c:pt>
                <c:pt idx="3704">
                  <c:v>-314.54100004600002</c:v>
                </c:pt>
                <c:pt idx="3705">
                  <c:v>-314.55700026099998</c:v>
                </c:pt>
                <c:pt idx="3706">
                  <c:v>-314.606000134</c:v>
                </c:pt>
                <c:pt idx="3707">
                  <c:v>-314.72099995000002</c:v>
                </c:pt>
                <c:pt idx="3708">
                  <c:v>-314.89599994399998</c:v>
                </c:pt>
                <c:pt idx="3709">
                  <c:v>-314.93099994300002</c:v>
                </c:pt>
                <c:pt idx="3710">
                  <c:v>-314.83700025100001</c:v>
                </c:pt>
                <c:pt idx="3711">
                  <c:v>-314.76999982299998</c:v>
                </c:pt>
                <c:pt idx="3712">
                  <c:v>-314.70300002300002</c:v>
                </c:pt>
                <c:pt idx="3713">
                  <c:v>-314.72500000399998</c:v>
                </c:pt>
                <c:pt idx="3714">
                  <c:v>-314.70999995900002</c:v>
                </c:pt>
                <c:pt idx="3715">
                  <c:v>-314.66800002399998</c:v>
                </c:pt>
                <c:pt idx="3716">
                  <c:v>-314.622000034</c:v>
                </c:pt>
                <c:pt idx="3717">
                  <c:v>-314.53799984900002</c:v>
                </c:pt>
                <c:pt idx="3718">
                  <c:v>-314.50599973300001</c:v>
                </c:pt>
                <c:pt idx="3719">
                  <c:v>-314.467999851</c:v>
                </c:pt>
                <c:pt idx="3720">
                  <c:v>-314.42700008600002</c:v>
                </c:pt>
                <c:pt idx="3721">
                  <c:v>-314.43899993299999</c:v>
                </c:pt>
                <c:pt idx="3722">
                  <c:v>-314.52899988500002</c:v>
                </c:pt>
                <c:pt idx="3723">
                  <c:v>-314.61599995400002</c:v>
                </c:pt>
                <c:pt idx="3724">
                  <c:v>-314.55200003700003</c:v>
                </c:pt>
                <c:pt idx="3725">
                  <c:v>-314.46499996799997</c:v>
                </c:pt>
                <c:pt idx="3726">
                  <c:v>-314.39200008799997</c:v>
                </c:pt>
                <c:pt idx="3727">
                  <c:v>-314.337999991</c:v>
                </c:pt>
                <c:pt idx="3728">
                  <c:v>-314.38499983600002</c:v>
                </c:pt>
                <c:pt idx="3729">
                  <c:v>-314.35199986399999</c:v>
                </c:pt>
                <c:pt idx="3730">
                  <c:v>-314.296999911</c:v>
                </c:pt>
                <c:pt idx="3731">
                  <c:v>-314.20499993300001</c:v>
                </c:pt>
                <c:pt idx="3732">
                  <c:v>-314.13099988099998</c:v>
                </c:pt>
                <c:pt idx="3733">
                  <c:v>-314.09299999900003</c:v>
                </c:pt>
                <c:pt idx="3734">
                  <c:v>-314.05800000099998</c:v>
                </c:pt>
                <c:pt idx="3735">
                  <c:v>-314.04900003699998</c:v>
                </c:pt>
                <c:pt idx="3736">
                  <c:v>-314.09799990900001</c:v>
                </c:pt>
                <c:pt idx="3737">
                  <c:v>-314.21699977899999</c:v>
                </c:pt>
                <c:pt idx="3738">
                  <c:v>-314.24399998500002</c:v>
                </c:pt>
                <c:pt idx="3739">
                  <c:v>-314.15300017700002</c:v>
                </c:pt>
                <c:pt idx="3740">
                  <c:v>-314.08499989199998</c:v>
                </c:pt>
                <c:pt idx="3741">
                  <c:v>-314.01899994799999</c:v>
                </c:pt>
                <c:pt idx="3742">
                  <c:v>-314.02800022600002</c:v>
                </c:pt>
                <c:pt idx="3743">
                  <c:v>-314.03700019000001</c:v>
                </c:pt>
                <c:pt idx="3744">
                  <c:v>-314.00300004799999</c:v>
                </c:pt>
                <c:pt idx="3745">
                  <c:v>-313.966000022</c:v>
                </c:pt>
                <c:pt idx="3746">
                  <c:v>-313.882000151</c:v>
                </c:pt>
                <c:pt idx="3747">
                  <c:v>-313.84899986400001</c:v>
                </c:pt>
                <c:pt idx="3748">
                  <c:v>-313.81099998299999</c:v>
                </c:pt>
                <c:pt idx="3749">
                  <c:v>-313.77199992999999</c:v>
                </c:pt>
                <c:pt idx="3750">
                  <c:v>-313.78699997400003</c:v>
                </c:pt>
                <c:pt idx="3751">
                  <c:v>-313.876999926</c:v>
                </c:pt>
                <c:pt idx="3752">
                  <c:v>-313.98300009299999</c:v>
                </c:pt>
                <c:pt idx="3753">
                  <c:v>-313.93499976300001</c:v>
                </c:pt>
                <c:pt idx="3754">
                  <c:v>-313.84899986400001</c:v>
                </c:pt>
                <c:pt idx="3755">
                  <c:v>-313.78200006399999</c:v>
                </c:pt>
                <c:pt idx="3756">
                  <c:v>-313.72300005800003</c:v>
                </c:pt>
                <c:pt idx="3757">
                  <c:v>-313.76900004700002</c:v>
                </c:pt>
                <c:pt idx="3758">
                  <c:v>-313.73700024599998</c:v>
                </c:pt>
                <c:pt idx="3759">
                  <c:v>-313.68600003199998</c:v>
                </c:pt>
                <c:pt idx="3760">
                  <c:v>-313.614000008</c:v>
                </c:pt>
                <c:pt idx="3761">
                  <c:v>-313.53600021699998</c:v>
                </c:pt>
                <c:pt idx="3762">
                  <c:v>-313.501000218</c:v>
                </c:pt>
                <c:pt idx="3763">
                  <c:v>-313.46999995900001</c:v>
                </c:pt>
                <c:pt idx="3764">
                  <c:v>-313.45100017499999</c:v>
                </c:pt>
                <c:pt idx="3765">
                  <c:v>-313.48700002999999</c:v>
                </c:pt>
                <c:pt idx="3766">
                  <c:v>-313.59699993599997</c:v>
                </c:pt>
                <c:pt idx="3767">
                  <c:v>-313.64699997899999</c:v>
                </c:pt>
                <c:pt idx="3768">
                  <c:v>-313.56499982100001</c:v>
                </c:pt>
                <c:pt idx="3769">
                  <c:v>-313.498000021</c:v>
                </c:pt>
                <c:pt idx="3770">
                  <c:v>-313.42800002299998</c:v>
                </c:pt>
                <c:pt idx="3771">
                  <c:v>-313.42100008599999</c:v>
                </c:pt>
                <c:pt idx="3772">
                  <c:v>-313.450000004</c:v>
                </c:pt>
                <c:pt idx="3773">
                  <c:v>-313.42200025699998</c:v>
                </c:pt>
                <c:pt idx="3774">
                  <c:v>-313.380999863</c:v>
                </c:pt>
                <c:pt idx="3775">
                  <c:v>-313.28700017199998</c:v>
                </c:pt>
                <c:pt idx="3776">
                  <c:v>-313.24800011899998</c:v>
                </c:pt>
                <c:pt idx="3777">
                  <c:v>-313.21300012099999</c:v>
                </c:pt>
                <c:pt idx="3778">
                  <c:v>-313.18100000499999</c:v>
                </c:pt>
                <c:pt idx="3779">
                  <c:v>-313.19400002200001</c:v>
                </c:pt>
                <c:pt idx="3780">
                  <c:v>-313.28100009100001</c:v>
                </c:pt>
                <c:pt idx="3781">
                  <c:v>-313.401999988</c:v>
                </c:pt>
                <c:pt idx="3782">
                  <c:v>-313.37399992600001</c:v>
                </c:pt>
                <c:pt idx="3783">
                  <c:v>-313.28300011800002</c:v>
                </c:pt>
                <c:pt idx="3784">
                  <c:v>-313.21699985999999</c:v>
                </c:pt>
                <c:pt idx="3785">
                  <c:v>-313.15900002400002</c:v>
                </c:pt>
                <c:pt idx="3786">
                  <c:v>-313.20299998600001</c:v>
                </c:pt>
                <c:pt idx="3787">
                  <c:v>-313.17699995100003</c:v>
                </c:pt>
                <c:pt idx="3788">
                  <c:v>-313.13099996199998</c:v>
                </c:pt>
                <c:pt idx="3789">
                  <c:v>-313.07600000899998</c:v>
                </c:pt>
                <c:pt idx="3790">
                  <c:v>-312.99900007399998</c:v>
                </c:pt>
                <c:pt idx="3791">
                  <c:v>-312.96600010200001</c:v>
                </c:pt>
                <c:pt idx="3792">
                  <c:v>-312.93199995999998</c:v>
                </c:pt>
                <c:pt idx="3793">
                  <c:v>-312.89900030199999</c:v>
                </c:pt>
                <c:pt idx="3794">
                  <c:v>-312.92600019399998</c:v>
                </c:pt>
                <c:pt idx="3795">
                  <c:v>-313.03100018999999</c:v>
                </c:pt>
                <c:pt idx="3796">
                  <c:v>-313.10000001700001</c:v>
                </c:pt>
                <c:pt idx="3797">
                  <c:v>-313.02800030700001</c:v>
                </c:pt>
                <c:pt idx="3798">
                  <c:v>-312.957000139</c:v>
                </c:pt>
                <c:pt idx="3799">
                  <c:v>-312.8849998</c:v>
                </c:pt>
                <c:pt idx="3800">
                  <c:v>-312.85599988199999</c:v>
                </c:pt>
                <c:pt idx="3801">
                  <c:v>-312.89699996100001</c:v>
                </c:pt>
                <c:pt idx="3802">
                  <c:v>-312.86699987200001</c:v>
                </c:pt>
                <c:pt idx="3803">
                  <c:v>-312.81900017100003</c:v>
                </c:pt>
                <c:pt idx="3804">
                  <c:v>-312.723999994</c:v>
                </c:pt>
                <c:pt idx="3805">
                  <c:v>-312.67599997799999</c:v>
                </c:pt>
                <c:pt idx="3806">
                  <c:v>-312.64099997900001</c:v>
                </c:pt>
                <c:pt idx="3807">
                  <c:v>-312.612000061</c:v>
                </c:pt>
                <c:pt idx="3808">
                  <c:v>-312.61999985400001</c:v>
                </c:pt>
                <c:pt idx="3809">
                  <c:v>-312.69500007599999</c:v>
                </c:pt>
                <c:pt idx="3810">
                  <c:v>-312.82099988300001</c:v>
                </c:pt>
                <c:pt idx="3811">
                  <c:v>-312.81000020699997</c:v>
                </c:pt>
                <c:pt idx="3812">
                  <c:v>-312.71799991400002</c:v>
                </c:pt>
                <c:pt idx="3813">
                  <c:v>-312.65800005099999</c:v>
                </c:pt>
                <c:pt idx="3814">
                  <c:v>-312.60099975600002</c:v>
                </c:pt>
                <c:pt idx="3815">
                  <c:v>-312.63699992599999</c:v>
                </c:pt>
                <c:pt idx="3816">
                  <c:v>-312.62199988100002</c:v>
                </c:pt>
                <c:pt idx="3817">
                  <c:v>-312.58299982900002</c:v>
                </c:pt>
                <c:pt idx="3818">
                  <c:v>-312.54099989299999</c:v>
                </c:pt>
                <c:pt idx="3819">
                  <c:v>-312.461000076</c:v>
                </c:pt>
                <c:pt idx="3820">
                  <c:v>-312.42699993299999</c:v>
                </c:pt>
                <c:pt idx="3821">
                  <c:v>-312.39099976400001</c:v>
                </c:pt>
                <c:pt idx="3822">
                  <c:v>-312.35499990900001</c:v>
                </c:pt>
                <c:pt idx="3823">
                  <c:v>-312.38000008699998</c:v>
                </c:pt>
                <c:pt idx="3824">
                  <c:v>-312.476999976</c:v>
                </c:pt>
                <c:pt idx="3825">
                  <c:v>-312.564000045</c:v>
                </c:pt>
                <c:pt idx="3826">
                  <c:v>-312.50300001099998</c:v>
                </c:pt>
                <c:pt idx="3827">
                  <c:v>-312.42400005000002</c:v>
                </c:pt>
                <c:pt idx="3828">
                  <c:v>-312.34999999899998</c:v>
                </c:pt>
                <c:pt idx="3829">
                  <c:v>-312.30299983899999</c:v>
                </c:pt>
                <c:pt idx="3830">
                  <c:v>-312.34900014200002</c:v>
                </c:pt>
                <c:pt idx="3831">
                  <c:v>-312.32100008100002</c:v>
                </c:pt>
                <c:pt idx="3832">
                  <c:v>-312.27300006399997</c:v>
                </c:pt>
                <c:pt idx="3833">
                  <c:v>-312.18299979800003</c:v>
                </c:pt>
                <c:pt idx="3834">
                  <c:v>-312.122999935</c:v>
                </c:pt>
                <c:pt idx="3835">
                  <c:v>-312.08800025099998</c:v>
                </c:pt>
                <c:pt idx="3836">
                  <c:v>-312.06000018899999</c:v>
                </c:pt>
                <c:pt idx="3837">
                  <c:v>-312.05499996399999</c:v>
                </c:pt>
                <c:pt idx="3838">
                  <c:v>-312.11300011499998</c:v>
                </c:pt>
                <c:pt idx="3839">
                  <c:v>-312.23800006599998</c:v>
                </c:pt>
                <c:pt idx="3840">
                  <c:v>-312.25399996599998</c:v>
                </c:pt>
                <c:pt idx="3841">
                  <c:v>-312.165000185</c:v>
                </c:pt>
                <c:pt idx="3842">
                  <c:v>-312.10599986400001</c:v>
                </c:pt>
                <c:pt idx="3843">
                  <c:v>-312.048000027</c:v>
                </c:pt>
                <c:pt idx="3844">
                  <c:v>-312.07200003600002</c:v>
                </c:pt>
                <c:pt idx="3845">
                  <c:v>-312.07399974800001</c:v>
                </c:pt>
                <c:pt idx="3846">
                  <c:v>-312.03899974900003</c:v>
                </c:pt>
                <c:pt idx="3847">
                  <c:v>-312.00099986700002</c:v>
                </c:pt>
                <c:pt idx="3848">
                  <c:v>-311.91900002300002</c:v>
                </c:pt>
                <c:pt idx="3849">
                  <c:v>-311.88999979099998</c:v>
                </c:pt>
                <c:pt idx="3850">
                  <c:v>-311.855999962</c:v>
                </c:pt>
                <c:pt idx="3851">
                  <c:v>-311.82299999100002</c:v>
                </c:pt>
                <c:pt idx="3852">
                  <c:v>-311.84400011600002</c:v>
                </c:pt>
                <c:pt idx="3853">
                  <c:v>-311.93999983399999</c:v>
                </c:pt>
                <c:pt idx="3854">
                  <c:v>-312.04199994700002</c:v>
                </c:pt>
                <c:pt idx="3855">
                  <c:v>-311.98900002099998</c:v>
                </c:pt>
                <c:pt idx="3856">
                  <c:v>-311.90200026600002</c:v>
                </c:pt>
                <c:pt idx="3857">
                  <c:v>-311.83399998099998</c:v>
                </c:pt>
                <c:pt idx="3858">
                  <c:v>-311.77999988400001</c:v>
                </c:pt>
                <c:pt idx="3859">
                  <c:v>-311.83200026899999</c:v>
                </c:pt>
                <c:pt idx="3860">
                  <c:v>-311.80500006300002</c:v>
                </c:pt>
                <c:pt idx="3861">
                  <c:v>-311.75700004700002</c:v>
                </c:pt>
                <c:pt idx="3862">
                  <c:v>-311.681000283</c:v>
                </c:pt>
                <c:pt idx="3863">
                  <c:v>-311.61099997100001</c:v>
                </c:pt>
                <c:pt idx="3864">
                  <c:v>-311.57399994600001</c:v>
                </c:pt>
                <c:pt idx="3865">
                  <c:v>-311.54199983000001</c:v>
                </c:pt>
                <c:pt idx="3866">
                  <c:v>-311.52799995599997</c:v>
                </c:pt>
                <c:pt idx="3867">
                  <c:v>-311.57399994600001</c:v>
                </c:pt>
                <c:pt idx="3868">
                  <c:v>-311.69399998599999</c:v>
                </c:pt>
                <c:pt idx="3869">
                  <c:v>-311.73599992200002</c:v>
                </c:pt>
                <c:pt idx="3870">
                  <c:v>-311.65600010399999</c:v>
                </c:pt>
                <c:pt idx="3871">
                  <c:v>-311.59500007100002</c:v>
                </c:pt>
                <c:pt idx="3872">
                  <c:v>-311.53200000999999</c:v>
                </c:pt>
                <c:pt idx="3873">
                  <c:v>-311.534000037</c:v>
                </c:pt>
                <c:pt idx="3874">
                  <c:v>-311.55300013499999</c:v>
                </c:pt>
                <c:pt idx="3875">
                  <c:v>-311.52300004599999</c:v>
                </c:pt>
                <c:pt idx="3876">
                  <c:v>-311.48800004700001</c:v>
                </c:pt>
                <c:pt idx="3877">
                  <c:v>-311.40099997900001</c:v>
                </c:pt>
                <c:pt idx="3878">
                  <c:v>-311.37299991700002</c:v>
                </c:pt>
                <c:pt idx="3879">
                  <c:v>-311.341999972</c:v>
                </c:pt>
                <c:pt idx="3880">
                  <c:v>-311.31200019699997</c:v>
                </c:pt>
                <c:pt idx="3881">
                  <c:v>-311.33000012500003</c:v>
                </c:pt>
                <c:pt idx="3882">
                  <c:v>-311.41800004999999</c:v>
                </c:pt>
                <c:pt idx="3883">
                  <c:v>-311.53300017999999</c:v>
                </c:pt>
                <c:pt idx="3884">
                  <c:v>-311.494999984</c:v>
                </c:pt>
                <c:pt idx="3885">
                  <c:v>-311.40899977200002</c:v>
                </c:pt>
                <c:pt idx="3886">
                  <c:v>-311.34700019600001</c:v>
                </c:pt>
                <c:pt idx="3887">
                  <c:v>-311.29299978500001</c:v>
                </c:pt>
                <c:pt idx="3888">
                  <c:v>-311.343999999</c:v>
                </c:pt>
                <c:pt idx="3889">
                  <c:v>-311.31900013400002</c:v>
                </c:pt>
                <c:pt idx="3890">
                  <c:v>-311.27500017199998</c:v>
                </c:pt>
                <c:pt idx="3891">
                  <c:v>-311.21099994100001</c:v>
                </c:pt>
                <c:pt idx="3892">
                  <c:v>-311.13300014999999</c:v>
                </c:pt>
                <c:pt idx="3893">
                  <c:v>-311.10000017800002</c:v>
                </c:pt>
                <c:pt idx="3894">
                  <c:v>-311.06999977499999</c:v>
                </c:pt>
                <c:pt idx="3895">
                  <c:v>-311.04799979400002</c:v>
                </c:pt>
                <c:pt idx="3896">
                  <c:v>-311.08300010699998</c:v>
                </c:pt>
                <c:pt idx="3897">
                  <c:v>-311.19500004000002</c:v>
                </c:pt>
                <c:pt idx="3898">
                  <c:v>-311.26099998400002</c:v>
                </c:pt>
                <c:pt idx="3899">
                  <c:v>-311.188999959</c:v>
                </c:pt>
                <c:pt idx="3900">
                  <c:v>-311.12000013199997</c:v>
                </c:pt>
                <c:pt idx="3901">
                  <c:v>-311.04899996400002</c:v>
                </c:pt>
                <c:pt idx="3902">
                  <c:v>-311.03100003700001</c:v>
                </c:pt>
                <c:pt idx="3903">
                  <c:v>-311.069000233</c:v>
                </c:pt>
                <c:pt idx="3904">
                  <c:v>-311.04300019800002</c:v>
                </c:pt>
                <c:pt idx="3905">
                  <c:v>-311.00399983099999</c:v>
                </c:pt>
                <c:pt idx="3906">
                  <c:v>-310.91599990600002</c:v>
                </c:pt>
                <c:pt idx="3907">
                  <c:v>-310.87800002400002</c:v>
                </c:pt>
                <c:pt idx="3908">
                  <c:v>-310.84699976500002</c:v>
                </c:pt>
                <c:pt idx="3909">
                  <c:v>-310.81599982</c:v>
                </c:pt>
                <c:pt idx="3910">
                  <c:v>-310.82700012499998</c:v>
                </c:pt>
                <c:pt idx="3911">
                  <c:v>-310.91000014000002</c:v>
                </c:pt>
                <c:pt idx="3912">
                  <c:v>-311.03700011699999</c:v>
                </c:pt>
                <c:pt idx="3913">
                  <c:v>-311.02099990200003</c:v>
                </c:pt>
                <c:pt idx="3914">
                  <c:v>-310.93500000400002</c:v>
                </c:pt>
                <c:pt idx="3915">
                  <c:v>-310.87800002400002</c:v>
                </c:pt>
                <c:pt idx="3916">
                  <c:v>-310.825999954</c:v>
                </c:pt>
                <c:pt idx="3917">
                  <c:v>-310.87100008700003</c:v>
                </c:pt>
                <c:pt idx="3918">
                  <c:v>-310.84900010600001</c:v>
                </c:pt>
                <c:pt idx="3919">
                  <c:v>-310.80800002699999</c:v>
                </c:pt>
                <c:pt idx="3920">
                  <c:v>-310.76099986700001</c:v>
                </c:pt>
                <c:pt idx="3921">
                  <c:v>-310.68500010299999</c:v>
                </c:pt>
                <c:pt idx="3922">
                  <c:v>-310.65599987100001</c:v>
                </c:pt>
                <c:pt idx="3923">
                  <c:v>-310.62800012299999</c:v>
                </c:pt>
                <c:pt idx="3924">
                  <c:v>-310.59999974700003</c:v>
                </c:pt>
                <c:pt idx="3925">
                  <c:v>-310.62899997900001</c:v>
                </c:pt>
                <c:pt idx="3926">
                  <c:v>-310.735000146</c:v>
                </c:pt>
                <c:pt idx="3927">
                  <c:v>-310.81599982</c:v>
                </c:pt>
                <c:pt idx="3928">
                  <c:v>-310.749999876</c:v>
                </c:pt>
                <c:pt idx="3929">
                  <c:v>-310.67599982500002</c:v>
                </c:pt>
                <c:pt idx="3930">
                  <c:v>-310.60699999799999</c:v>
                </c:pt>
                <c:pt idx="3931">
                  <c:v>-310.57199999900001</c:v>
                </c:pt>
                <c:pt idx="3932">
                  <c:v>-310.623999755</c:v>
                </c:pt>
                <c:pt idx="3933">
                  <c:v>-310.60099991700002</c:v>
                </c:pt>
                <c:pt idx="3934">
                  <c:v>-310.55899998199999</c:v>
                </c:pt>
                <c:pt idx="3935">
                  <c:v>-310.47100005700003</c:v>
                </c:pt>
                <c:pt idx="3936">
                  <c:v>-310.41699996</c:v>
                </c:pt>
                <c:pt idx="3937">
                  <c:v>-310.38399998800003</c:v>
                </c:pt>
                <c:pt idx="3938">
                  <c:v>-310.35799995299999</c:v>
                </c:pt>
                <c:pt idx="3939">
                  <c:v>-310.36499988999998</c:v>
                </c:pt>
                <c:pt idx="3940">
                  <c:v>-310.43699991400001</c:v>
                </c:pt>
                <c:pt idx="3941">
                  <c:v>-310.56900011599998</c:v>
                </c:pt>
                <c:pt idx="3942">
                  <c:v>-310.58000010699999</c:v>
                </c:pt>
                <c:pt idx="3943">
                  <c:v>-310.49799994799997</c:v>
                </c:pt>
                <c:pt idx="3944">
                  <c:v>-310.44299999499998</c:v>
                </c:pt>
                <c:pt idx="3945">
                  <c:v>-310.38700018499998</c:v>
                </c:pt>
                <c:pt idx="3946">
                  <c:v>-310.42100001400001</c:v>
                </c:pt>
                <c:pt idx="3947">
                  <c:v>-310.41699996</c:v>
                </c:pt>
                <c:pt idx="3948">
                  <c:v>-310.38500015900001</c:v>
                </c:pt>
                <c:pt idx="3949">
                  <c:v>-310.351000016</c:v>
                </c:pt>
                <c:pt idx="3950">
                  <c:v>-310.27899999200002</c:v>
                </c:pt>
                <c:pt idx="3951">
                  <c:v>-310.25700001000001</c:v>
                </c:pt>
                <c:pt idx="3952">
                  <c:v>-310.23099997499997</c:v>
                </c:pt>
                <c:pt idx="3953">
                  <c:v>-310.20000003000001</c:v>
                </c:pt>
                <c:pt idx="3954">
                  <c:v>-310.22400003899998</c:v>
                </c:pt>
                <c:pt idx="3955">
                  <c:v>-310.071999882</c:v>
                </c:pt>
                <c:pt idx="3956">
                  <c:v>-310.17199996900001</c:v>
                </c:pt>
                <c:pt idx="3957">
                  <c:v>-310.12099975500001</c:v>
                </c:pt>
                <c:pt idx="3958">
                  <c:v>-310.044999991</c:v>
                </c:pt>
                <c:pt idx="3959">
                  <c:v>-309.98399995699998</c:v>
                </c:pt>
                <c:pt idx="3960">
                  <c:v>-309.942000022</c:v>
                </c:pt>
                <c:pt idx="3961">
                  <c:v>-310.00100002900001</c:v>
                </c:pt>
                <c:pt idx="3962">
                  <c:v>-309.97999990400001</c:v>
                </c:pt>
                <c:pt idx="3963">
                  <c:v>-309.93700011200002</c:v>
                </c:pt>
                <c:pt idx="3964">
                  <c:v>-309.85799983599998</c:v>
                </c:pt>
                <c:pt idx="3965">
                  <c:v>-309.79700011699998</c:v>
                </c:pt>
                <c:pt idx="3966">
                  <c:v>-309.76899974000003</c:v>
                </c:pt>
                <c:pt idx="3967">
                  <c:v>-309.74799992999999</c:v>
                </c:pt>
                <c:pt idx="3968">
                  <c:v>-309.74900009999999</c:v>
                </c:pt>
                <c:pt idx="3969">
                  <c:v>-309.81199984699998</c:v>
                </c:pt>
                <c:pt idx="3970">
                  <c:v>-309.94400004900001</c:v>
                </c:pt>
                <c:pt idx="3971">
                  <c:v>-309.98199992999997</c:v>
                </c:pt>
                <c:pt idx="3972">
                  <c:v>-309.90200011299999</c:v>
                </c:pt>
                <c:pt idx="3973">
                  <c:v>-309.84699984500003</c:v>
                </c:pt>
                <c:pt idx="3974">
                  <c:v>-309.79299974899999</c:v>
                </c:pt>
                <c:pt idx="3975">
                  <c:v>-309.81500004399999</c:v>
                </c:pt>
                <c:pt idx="3976">
                  <c:v>-309.83499999899999</c:v>
                </c:pt>
                <c:pt idx="3977">
                  <c:v>-309.81300001699998</c:v>
                </c:pt>
                <c:pt idx="3978">
                  <c:v>-309.78900000900001</c:v>
                </c:pt>
                <c:pt idx="3979">
                  <c:v>-309.71600012900001</c:v>
                </c:pt>
                <c:pt idx="3980">
                  <c:v>-309.69599985999997</c:v>
                </c:pt>
                <c:pt idx="3981">
                  <c:v>-309.66899996900003</c:v>
                </c:pt>
                <c:pt idx="3982">
                  <c:v>-309.64200007699998</c:v>
                </c:pt>
                <c:pt idx="3983">
                  <c:v>-309.66899996900003</c:v>
                </c:pt>
                <c:pt idx="3984">
                  <c:v>-309.77199993800002</c:v>
                </c:pt>
                <c:pt idx="3985">
                  <c:v>-309.88800023900001</c:v>
                </c:pt>
                <c:pt idx="3986">
                  <c:v>-309.85400009699998</c:v>
                </c:pt>
                <c:pt idx="3987">
                  <c:v>-309.77900018899999</c:v>
                </c:pt>
                <c:pt idx="3988">
                  <c:v>-309.72499977799998</c:v>
                </c:pt>
                <c:pt idx="3989">
                  <c:v>-309.67900010300002</c:v>
                </c:pt>
                <c:pt idx="3990">
                  <c:v>-309.73699993899999</c:v>
                </c:pt>
                <c:pt idx="3991">
                  <c:v>-309.71599981399999</c:v>
                </c:pt>
                <c:pt idx="3992">
                  <c:v>-309.67799993199998</c:v>
                </c:pt>
                <c:pt idx="3993">
                  <c:v>-309.61699989900001</c:v>
                </c:pt>
                <c:pt idx="3994">
                  <c:v>-309.55199981099997</c:v>
                </c:pt>
                <c:pt idx="3995">
                  <c:v>-309.52899997399999</c:v>
                </c:pt>
                <c:pt idx="3996">
                  <c:v>-309.51000019000003</c:v>
                </c:pt>
                <c:pt idx="3997">
                  <c:v>-309.502000082</c:v>
                </c:pt>
                <c:pt idx="3998">
                  <c:v>-309.55099995500001</c:v>
                </c:pt>
                <c:pt idx="3999">
                  <c:v>-309.673000022</c:v>
                </c:pt>
                <c:pt idx="4000">
                  <c:v>-309.73499991199998</c:v>
                </c:pt>
                <c:pt idx="4001">
                  <c:v>-309.66499991500001</c:v>
                </c:pt>
                <c:pt idx="4002">
                  <c:v>-309.61100013200002</c:v>
                </c:pt>
                <c:pt idx="4003">
                  <c:v>-309.55299998200002</c:v>
                </c:pt>
                <c:pt idx="4004">
                  <c:v>-309.557999892</c:v>
                </c:pt>
                <c:pt idx="4005">
                  <c:v>-309.59899997100001</c:v>
                </c:pt>
                <c:pt idx="4006">
                  <c:v>-309.58400024100001</c:v>
                </c:pt>
                <c:pt idx="4007">
                  <c:v>-309.55400015200001</c:v>
                </c:pt>
                <c:pt idx="4008">
                  <c:v>-309.47400002000001</c:v>
                </c:pt>
                <c:pt idx="4009">
                  <c:v>-309.447000129</c:v>
                </c:pt>
                <c:pt idx="4010">
                  <c:v>-309.42399997699999</c:v>
                </c:pt>
                <c:pt idx="4011">
                  <c:v>-309.40400002299998</c:v>
                </c:pt>
                <c:pt idx="4012">
                  <c:v>-309.43000005800002</c:v>
                </c:pt>
                <c:pt idx="4013">
                  <c:v>-309.52800011699998</c:v>
                </c:pt>
                <c:pt idx="4014">
                  <c:v>-309.66099986099999</c:v>
                </c:pt>
                <c:pt idx="4015">
                  <c:v>-309.64499996000001</c:v>
                </c:pt>
                <c:pt idx="4016">
                  <c:v>-309.56699985500001</c:v>
                </c:pt>
                <c:pt idx="4017">
                  <c:v>-309.51399992900002</c:v>
                </c:pt>
                <c:pt idx="4018">
                  <c:v>-309.46700008400001</c:v>
                </c:pt>
                <c:pt idx="4019">
                  <c:v>-309.52400006400001</c:v>
                </c:pt>
                <c:pt idx="4020">
                  <c:v>-309.51100004599999</c:v>
                </c:pt>
                <c:pt idx="4021">
                  <c:v>-309.47699990400002</c:v>
                </c:pt>
                <c:pt idx="4022">
                  <c:v>-309.43400011199998</c:v>
                </c:pt>
                <c:pt idx="4023">
                  <c:v>-309.369000024</c:v>
                </c:pt>
                <c:pt idx="4024">
                  <c:v>-309.34900006999999</c:v>
                </c:pt>
                <c:pt idx="4025">
                  <c:v>-309.32700008900002</c:v>
                </c:pt>
                <c:pt idx="4026">
                  <c:v>-309.30700013400002</c:v>
                </c:pt>
                <c:pt idx="4027">
                  <c:v>-309.34600018700002</c:v>
                </c:pt>
                <c:pt idx="4028">
                  <c:v>-309.46300002999999</c:v>
                </c:pt>
                <c:pt idx="4029">
                  <c:v>-309.54499987399998</c:v>
                </c:pt>
                <c:pt idx="4030">
                  <c:v>-309.486000182</c:v>
                </c:pt>
                <c:pt idx="4031">
                  <c:v>-309.42699986000002</c:v>
                </c:pt>
                <c:pt idx="4032">
                  <c:v>-309.367999854</c:v>
                </c:pt>
                <c:pt idx="4033">
                  <c:v>-309.35099978199997</c:v>
                </c:pt>
                <c:pt idx="4034">
                  <c:v>-309.403999709</c:v>
                </c:pt>
                <c:pt idx="4035">
                  <c:v>-309.38599978100001</c:v>
                </c:pt>
                <c:pt idx="4036">
                  <c:v>-309.351000097</c:v>
                </c:pt>
                <c:pt idx="4037">
                  <c:v>-309.26900025200001</c:v>
                </c:pt>
                <c:pt idx="4038">
                  <c:v>-309.23300008299998</c:v>
                </c:pt>
                <c:pt idx="4039">
                  <c:v>-309.20999993100003</c:v>
                </c:pt>
                <c:pt idx="4040">
                  <c:v>-309.19400002999998</c:v>
                </c:pt>
                <c:pt idx="4041">
                  <c:v>-309.21399998499999</c:v>
                </c:pt>
                <c:pt idx="4042">
                  <c:v>-309.30100005399999</c:v>
                </c:pt>
                <c:pt idx="4043">
                  <c:v>-309.43900002200002</c:v>
                </c:pt>
                <c:pt idx="4044">
                  <c:v>-309.44199990499999</c:v>
                </c:pt>
                <c:pt idx="4045">
                  <c:v>-309.36200008700001</c:v>
                </c:pt>
                <c:pt idx="4046">
                  <c:v>-309.31400007100001</c:v>
                </c:pt>
                <c:pt idx="4047">
                  <c:v>-309.26800008200001</c:v>
                </c:pt>
                <c:pt idx="4048">
                  <c:v>-309.31800012500003</c:v>
                </c:pt>
                <c:pt idx="4049">
                  <c:v>-309.31600009800002</c:v>
                </c:pt>
                <c:pt idx="4050">
                  <c:v>-309.28900020700002</c:v>
                </c:pt>
                <c:pt idx="4051">
                  <c:v>-309.25999997399998</c:v>
                </c:pt>
                <c:pt idx="4052">
                  <c:v>-309.19200000400002</c:v>
                </c:pt>
                <c:pt idx="4053">
                  <c:v>-309.17099987900002</c:v>
                </c:pt>
                <c:pt idx="4054">
                  <c:v>-309.14800004099999</c:v>
                </c:pt>
                <c:pt idx="4055">
                  <c:v>-309.12400003300002</c:v>
                </c:pt>
                <c:pt idx="4056">
                  <c:v>-309.16199991500002</c:v>
                </c:pt>
                <c:pt idx="4057">
                  <c:v>-309.01799986600003</c:v>
                </c:pt>
                <c:pt idx="4058">
                  <c:v>-309.11900012299998</c:v>
                </c:pt>
                <c:pt idx="4059">
                  <c:v>-309.071999963</c:v>
                </c:pt>
                <c:pt idx="4060">
                  <c:v>-309.006000019</c:v>
                </c:pt>
                <c:pt idx="4061">
                  <c:v>-308.94600015600003</c:v>
                </c:pt>
                <c:pt idx="4062">
                  <c:v>-308.91099984300001</c:v>
                </c:pt>
                <c:pt idx="4063">
                  <c:v>-308.97199987699997</c:v>
                </c:pt>
                <c:pt idx="4064">
                  <c:v>-308.95699983200001</c:v>
                </c:pt>
                <c:pt idx="4065">
                  <c:v>-308.922000148</c:v>
                </c:pt>
                <c:pt idx="4066">
                  <c:v>-308.84499989900002</c:v>
                </c:pt>
                <c:pt idx="4067">
                  <c:v>-308.798000054</c:v>
                </c:pt>
                <c:pt idx="4068">
                  <c:v>-308.77799978500002</c:v>
                </c:pt>
                <c:pt idx="4069">
                  <c:v>-308.76199988399998</c:v>
                </c:pt>
                <c:pt idx="4070">
                  <c:v>-308.76999999200001</c:v>
                </c:pt>
                <c:pt idx="4071">
                  <c:v>-308.84200001599999</c:v>
                </c:pt>
                <c:pt idx="4072">
                  <c:v>-308.97999998400002</c:v>
                </c:pt>
                <c:pt idx="4073">
                  <c:v>-309.00899990200003</c:v>
                </c:pt>
                <c:pt idx="4074">
                  <c:v>-308.93499985099999</c:v>
                </c:pt>
                <c:pt idx="4075">
                  <c:v>-308.88800000499998</c:v>
                </c:pt>
                <c:pt idx="4076">
                  <c:v>-308.84299987200001</c:v>
                </c:pt>
                <c:pt idx="4077">
                  <c:v>-308.88100006899998</c:v>
                </c:pt>
                <c:pt idx="4078">
                  <c:v>-308.89600011300001</c:v>
                </c:pt>
                <c:pt idx="4079">
                  <c:v>-308.87399981700003</c:v>
                </c:pt>
                <c:pt idx="4080">
                  <c:v>-308.849999809</c:v>
                </c:pt>
                <c:pt idx="4081">
                  <c:v>-308.78099998200003</c:v>
                </c:pt>
                <c:pt idx="4082">
                  <c:v>-308.76600025200003</c:v>
                </c:pt>
                <c:pt idx="4083">
                  <c:v>-308.74500012700003</c:v>
                </c:pt>
                <c:pt idx="4084">
                  <c:v>-308.72499985899998</c:v>
                </c:pt>
                <c:pt idx="4085">
                  <c:v>-308.76000017199999</c:v>
                </c:pt>
                <c:pt idx="4086">
                  <c:v>-308.86800005100002</c:v>
                </c:pt>
                <c:pt idx="4087">
                  <c:v>-308.98400003799998</c:v>
                </c:pt>
                <c:pt idx="4088">
                  <c:v>-308.94400012900002</c:v>
                </c:pt>
                <c:pt idx="4089">
                  <c:v>-308.870999934</c:v>
                </c:pt>
                <c:pt idx="4090">
                  <c:v>-308.81500012499998</c:v>
                </c:pt>
                <c:pt idx="4091">
                  <c:v>-308.77600007199999</c:v>
                </c:pt>
                <c:pt idx="4092">
                  <c:v>-308.84100016000002</c:v>
                </c:pt>
                <c:pt idx="4093">
                  <c:v>-308.826000115</c:v>
                </c:pt>
                <c:pt idx="4094">
                  <c:v>-308.79199997299997</c:v>
                </c:pt>
                <c:pt idx="4095">
                  <c:v>-308.72900022699997</c:v>
                </c:pt>
                <c:pt idx="4096">
                  <c:v>-308.67299978900002</c:v>
                </c:pt>
                <c:pt idx="4097">
                  <c:v>-308.64999995099998</c:v>
                </c:pt>
                <c:pt idx="4098">
                  <c:v>-308.63099985299999</c:v>
                </c:pt>
                <c:pt idx="4099">
                  <c:v>-308.62999999700003</c:v>
                </c:pt>
                <c:pt idx="4100">
                  <c:v>-308.69000017399998</c:v>
                </c:pt>
                <c:pt idx="4101">
                  <c:v>-308.82100020500002</c:v>
                </c:pt>
                <c:pt idx="4102">
                  <c:v>-308.87799987099999</c:v>
                </c:pt>
                <c:pt idx="4103">
                  <c:v>-308.81100007100002</c:v>
                </c:pt>
                <c:pt idx="4104">
                  <c:v>-308.76500008199997</c:v>
                </c:pt>
                <c:pt idx="4105">
                  <c:v>-308.71399986799997</c:v>
                </c:pt>
                <c:pt idx="4106">
                  <c:v>-308.73000008299999</c:v>
                </c:pt>
                <c:pt idx="4107">
                  <c:v>-308.76200019800001</c:v>
                </c:pt>
                <c:pt idx="4108">
                  <c:v>-308.74699984</c:v>
                </c:pt>
                <c:pt idx="4109">
                  <c:v>-308.72400000200003</c:v>
                </c:pt>
                <c:pt idx="4110">
                  <c:v>-308.65199997799999</c:v>
                </c:pt>
                <c:pt idx="4111">
                  <c:v>-308.63699993400002</c:v>
                </c:pt>
                <c:pt idx="4112">
                  <c:v>-308.61999986199999</c:v>
                </c:pt>
                <c:pt idx="4113">
                  <c:v>-308.60399996199999</c:v>
                </c:pt>
                <c:pt idx="4114">
                  <c:v>-308.63600007700001</c:v>
                </c:pt>
                <c:pt idx="4115">
                  <c:v>-308.73700001999998</c:v>
                </c:pt>
                <c:pt idx="4116">
                  <c:v>-308.86600002400002</c:v>
                </c:pt>
                <c:pt idx="4117">
                  <c:v>-308.84200001599999</c:v>
                </c:pt>
                <c:pt idx="4118">
                  <c:v>-308.769000135</c:v>
                </c:pt>
                <c:pt idx="4119">
                  <c:v>-308.72299983200003</c:v>
                </c:pt>
                <c:pt idx="4120">
                  <c:v>-308.68100020999998</c:v>
                </c:pt>
                <c:pt idx="4121">
                  <c:v>-308.74700015399998</c:v>
                </c:pt>
                <c:pt idx="4122">
                  <c:v>-308.73499999299997</c:v>
                </c:pt>
                <c:pt idx="4123">
                  <c:v>-308.70600007500002</c:v>
                </c:pt>
                <c:pt idx="4124">
                  <c:v>-308.65600003200001</c:v>
                </c:pt>
                <c:pt idx="4125">
                  <c:v>-308.59299997099998</c:v>
                </c:pt>
                <c:pt idx="4126">
                  <c:v>-308.57300001700003</c:v>
                </c:pt>
                <c:pt idx="4127">
                  <c:v>-308.55700011599998</c:v>
                </c:pt>
                <c:pt idx="4128">
                  <c:v>-308.54800015199999</c:v>
                </c:pt>
                <c:pt idx="4129">
                  <c:v>-308.59900005200001</c:v>
                </c:pt>
                <c:pt idx="4130">
                  <c:v>-308.72500017300001</c:v>
                </c:pt>
                <c:pt idx="4131">
                  <c:v>-308.80499999</c:v>
                </c:pt>
                <c:pt idx="4132">
                  <c:v>-308.74699984</c:v>
                </c:pt>
                <c:pt idx="4133">
                  <c:v>-308.69200020099998</c:v>
                </c:pt>
                <c:pt idx="4134">
                  <c:v>-308.63600007700001</c:v>
                </c:pt>
                <c:pt idx="4135">
                  <c:v>-308.63200002299999</c:v>
                </c:pt>
                <c:pt idx="4136">
                  <c:v>-308.68499995000002</c:v>
                </c:pt>
                <c:pt idx="4137">
                  <c:v>-308.67399995900001</c:v>
                </c:pt>
                <c:pt idx="4138">
                  <c:v>-308.64900009500002</c:v>
                </c:pt>
                <c:pt idx="4139">
                  <c:v>-308.5759999</c:v>
                </c:pt>
                <c:pt idx="4140">
                  <c:v>-308.55299974799999</c:v>
                </c:pt>
                <c:pt idx="4141">
                  <c:v>-308.53700016200003</c:v>
                </c:pt>
                <c:pt idx="4142">
                  <c:v>-308.52099994700001</c:v>
                </c:pt>
                <c:pt idx="4143">
                  <c:v>-308.545999811</c:v>
                </c:pt>
                <c:pt idx="4144">
                  <c:v>-308.64399987000002</c:v>
                </c:pt>
                <c:pt idx="4145">
                  <c:v>-308.78599989200001</c:v>
                </c:pt>
                <c:pt idx="4146">
                  <c:v>-308.78400018000002</c:v>
                </c:pt>
                <c:pt idx="4147">
                  <c:v>-308.71400018200001</c:v>
                </c:pt>
                <c:pt idx="4148">
                  <c:v>-308.67199993200001</c:v>
                </c:pt>
                <c:pt idx="4149">
                  <c:v>-308.63500022099998</c:v>
                </c:pt>
                <c:pt idx="4150">
                  <c:v>-308.69599993999998</c:v>
                </c:pt>
                <c:pt idx="4151">
                  <c:v>-308.68900000399998</c:v>
                </c:pt>
                <c:pt idx="4152">
                  <c:v>-308.66200011199999</c:v>
                </c:pt>
                <c:pt idx="4153">
                  <c:v>-308.63100016700002</c:v>
                </c:pt>
                <c:pt idx="4154">
                  <c:v>-308.57099999000002</c:v>
                </c:pt>
                <c:pt idx="4155">
                  <c:v>-308.557999972</c:v>
                </c:pt>
                <c:pt idx="4156">
                  <c:v>-308.54500026900001</c:v>
                </c:pt>
                <c:pt idx="4157">
                  <c:v>-308.53099976700003</c:v>
                </c:pt>
                <c:pt idx="4158">
                  <c:v>-308.57700007</c:v>
                </c:pt>
                <c:pt idx="4159">
                  <c:v>-308.44600003900001</c:v>
                </c:pt>
                <c:pt idx="4160">
                  <c:v>-308.54299992799997</c:v>
                </c:pt>
                <c:pt idx="4161">
                  <c:v>-308.49299988500002</c:v>
                </c:pt>
                <c:pt idx="4162">
                  <c:v>-308.43700007500001</c:v>
                </c:pt>
                <c:pt idx="4163">
                  <c:v>-308.383999835</c:v>
                </c:pt>
                <c:pt idx="4164">
                  <c:v>-308.36499973700001</c:v>
                </c:pt>
                <c:pt idx="4165">
                  <c:v>-308.43300002199999</c:v>
                </c:pt>
                <c:pt idx="4166">
                  <c:v>-308.42799979699998</c:v>
                </c:pt>
                <c:pt idx="4167">
                  <c:v>-308.40200007700003</c:v>
                </c:pt>
                <c:pt idx="4168">
                  <c:v>-308.330000052</c:v>
                </c:pt>
                <c:pt idx="4169">
                  <c:v>-308.29300002700001</c:v>
                </c:pt>
                <c:pt idx="4170">
                  <c:v>-308.27799998199998</c:v>
                </c:pt>
                <c:pt idx="4171">
                  <c:v>-308.28600009000002</c:v>
                </c:pt>
                <c:pt idx="4172">
                  <c:v>-308.33799984500001</c:v>
                </c:pt>
                <c:pt idx="4173">
                  <c:v>-308.45500000300001</c:v>
                </c:pt>
                <c:pt idx="4174">
                  <c:v>-308.63200002299999</c:v>
                </c:pt>
                <c:pt idx="4175">
                  <c:v>-308.68800014700003</c:v>
                </c:pt>
                <c:pt idx="4176">
                  <c:v>-308.64999995099998</c:v>
                </c:pt>
                <c:pt idx="4177">
                  <c:v>-308.639000275</c:v>
                </c:pt>
                <c:pt idx="4178">
                  <c:v>-308.62799997000002</c:v>
                </c:pt>
                <c:pt idx="4179">
                  <c:v>-308.70600007500002</c:v>
                </c:pt>
                <c:pt idx="4180">
                  <c:v>-308.74700015399998</c:v>
                </c:pt>
                <c:pt idx="4181">
                  <c:v>-308.759000001</c:v>
                </c:pt>
                <c:pt idx="4182">
                  <c:v>-308.77200001900002</c:v>
                </c:pt>
                <c:pt idx="4183">
                  <c:v>-308.74399995700003</c:v>
                </c:pt>
                <c:pt idx="4184">
                  <c:v>-308.76700010799999</c:v>
                </c:pt>
                <c:pt idx="4185">
                  <c:v>-308.78500003599999</c:v>
                </c:pt>
                <c:pt idx="4186">
                  <c:v>-308.79899991000002</c:v>
                </c:pt>
                <c:pt idx="4187">
                  <c:v>-308.86800005100002</c:v>
                </c:pt>
                <c:pt idx="4188">
                  <c:v>-309.01399981200001</c:v>
                </c:pt>
                <c:pt idx="4189">
                  <c:v>-309.15700000499999</c:v>
                </c:pt>
                <c:pt idx="4190">
                  <c:v>-309.14900021199998</c:v>
                </c:pt>
                <c:pt idx="4191">
                  <c:v>-309.11900012299998</c:v>
                </c:pt>
                <c:pt idx="4192">
                  <c:v>-309.10100019499998</c:v>
                </c:pt>
                <c:pt idx="4193">
                  <c:v>-309.10200005199999</c:v>
                </c:pt>
                <c:pt idx="4194">
                  <c:v>-309.20599987700001</c:v>
                </c:pt>
                <c:pt idx="4195">
                  <c:v>-309.22799985900002</c:v>
                </c:pt>
                <c:pt idx="4196">
                  <c:v>-309.22899971499999</c:v>
                </c:pt>
                <c:pt idx="4197">
                  <c:v>-309.19200000400002</c:v>
                </c:pt>
                <c:pt idx="4198">
                  <c:v>-309.17600010299998</c:v>
                </c:pt>
                <c:pt idx="4199">
                  <c:v>-309.19200000400002</c:v>
                </c:pt>
                <c:pt idx="4200">
                  <c:v>-309.21499984100001</c:v>
                </c:pt>
                <c:pt idx="4201">
                  <c:v>-309.25999997399998</c:v>
                </c:pt>
                <c:pt idx="4202">
                  <c:v>-309.36600014099997</c:v>
                </c:pt>
                <c:pt idx="4203">
                  <c:v>-309.54100013499999</c:v>
                </c:pt>
                <c:pt idx="4204">
                  <c:v>-309.62299997899999</c:v>
                </c:pt>
                <c:pt idx="4205">
                  <c:v>-309.58599995399999</c:v>
                </c:pt>
                <c:pt idx="4206">
                  <c:v>-309.57499996299998</c:v>
                </c:pt>
                <c:pt idx="4207">
                  <c:v>-309.564000287</c:v>
                </c:pt>
                <c:pt idx="4208">
                  <c:v>-309.62899974499999</c:v>
                </c:pt>
                <c:pt idx="4209">
                  <c:v>-309.692999977</c:v>
                </c:pt>
                <c:pt idx="4210">
                  <c:v>-309.71499995800002</c:v>
                </c:pt>
                <c:pt idx="4211">
                  <c:v>-309.73400005600001</c:v>
                </c:pt>
                <c:pt idx="4212">
                  <c:v>-309.70499982400003</c:v>
                </c:pt>
                <c:pt idx="4213">
                  <c:v>-309.72799997499999</c:v>
                </c:pt>
                <c:pt idx="4214">
                  <c:v>-309.74500004700002</c:v>
                </c:pt>
                <c:pt idx="4215">
                  <c:v>-309.76099994700002</c:v>
                </c:pt>
                <c:pt idx="4216">
                  <c:v>-309.83099994499997</c:v>
                </c:pt>
                <c:pt idx="4217">
                  <c:v>-309.97600016400003</c:v>
                </c:pt>
                <c:pt idx="4218">
                  <c:v>-310.13699996999998</c:v>
                </c:pt>
                <c:pt idx="4219">
                  <c:v>-310.14600024800001</c:v>
                </c:pt>
                <c:pt idx="4220">
                  <c:v>-310.114000132</c:v>
                </c:pt>
                <c:pt idx="4221">
                  <c:v>-310.10300014199998</c:v>
                </c:pt>
                <c:pt idx="4222">
                  <c:v>-310.10000025900001</c:v>
                </c:pt>
                <c:pt idx="4223">
                  <c:v>-310.20099988700002</c:v>
                </c:pt>
                <c:pt idx="4224">
                  <c:v>-310.22399972400001</c:v>
                </c:pt>
                <c:pt idx="4225">
                  <c:v>-310.228000092</c:v>
                </c:pt>
                <c:pt idx="4226">
                  <c:v>-310.20899999400001</c:v>
                </c:pt>
                <c:pt idx="4227">
                  <c:v>-310.18799986900001</c:v>
                </c:pt>
                <c:pt idx="4228">
                  <c:v>-310.20800013799999</c:v>
                </c:pt>
                <c:pt idx="4229">
                  <c:v>-310.23200014600002</c:v>
                </c:pt>
                <c:pt idx="4230">
                  <c:v>-310.26699982999997</c:v>
                </c:pt>
                <c:pt idx="4231">
                  <c:v>-310.35799995299999</c:v>
                </c:pt>
                <c:pt idx="4232">
                  <c:v>-310.52399998300001</c:v>
                </c:pt>
                <c:pt idx="4233">
                  <c:v>-310.62799980900002</c:v>
                </c:pt>
                <c:pt idx="4234">
                  <c:v>-310.60100023199999</c:v>
                </c:pt>
                <c:pt idx="4235">
                  <c:v>-310.5879999</c:v>
                </c:pt>
                <c:pt idx="4236">
                  <c:v>-310.57400002600002</c:v>
                </c:pt>
                <c:pt idx="4237">
                  <c:v>-310.621000186</c:v>
                </c:pt>
                <c:pt idx="4238">
                  <c:v>-310.70499974299997</c:v>
                </c:pt>
                <c:pt idx="4239">
                  <c:v>-310.731999949</c:v>
                </c:pt>
                <c:pt idx="4240">
                  <c:v>-310.74499996600002</c:v>
                </c:pt>
                <c:pt idx="4241">
                  <c:v>-310.70700008400001</c:v>
                </c:pt>
                <c:pt idx="4242">
                  <c:v>-310.72300029899998</c:v>
                </c:pt>
                <c:pt idx="4243">
                  <c:v>-310.74300025399998</c:v>
                </c:pt>
                <c:pt idx="4244">
                  <c:v>-310.76499992100003</c:v>
                </c:pt>
                <c:pt idx="4245">
                  <c:v>-310.83200003500002</c:v>
                </c:pt>
                <c:pt idx="4246">
                  <c:v>-310.9730002</c:v>
                </c:pt>
                <c:pt idx="4247">
                  <c:v>-311.14800019400002</c:v>
                </c:pt>
                <c:pt idx="4248">
                  <c:v>-311.17399991500002</c:v>
                </c:pt>
                <c:pt idx="4249">
                  <c:v>-311.13900023000002</c:v>
                </c:pt>
                <c:pt idx="4250">
                  <c:v>-311.12800024000001</c:v>
                </c:pt>
                <c:pt idx="4251">
                  <c:v>-311.12500004200001</c:v>
                </c:pt>
                <c:pt idx="4252">
                  <c:v>-311.22300010200001</c:v>
                </c:pt>
                <c:pt idx="4253">
                  <c:v>-311.25200002000003</c:v>
                </c:pt>
                <c:pt idx="4254">
                  <c:v>-311.26000012700001</c:v>
                </c:pt>
                <c:pt idx="4255">
                  <c:v>-311.25999981299998</c:v>
                </c:pt>
                <c:pt idx="4256">
                  <c:v>-311.23699997599999</c:v>
                </c:pt>
                <c:pt idx="4257">
                  <c:v>-311.25899995700001</c:v>
                </c:pt>
                <c:pt idx="4258">
                  <c:v>-311.279000225</c:v>
                </c:pt>
                <c:pt idx="4259">
                  <c:v>-311.30100020700002</c:v>
                </c:pt>
                <c:pt idx="4260">
                  <c:v>-311.38199988100001</c:v>
                </c:pt>
                <c:pt idx="4261">
                  <c:v>-311.28900004600001</c:v>
                </c:pt>
                <c:pt idx="4262">
                  <c:v>-311.44300022900001</c:v>
                </c:pt>
                <c:pt idx="4263">
                  <c:v>-311.45600024599997</c:v>
                </c:pt>
                <c:pt idx="4264">
                  <c:v>-311.468000093</c:v>
                </c:pt>
                <c:pt idx="4265">
                  <c:v>-311.47999994000003</c:v>
                </c:pt>
                <c:pt idx="4266">
                  <c:v>-311.53499989300002</c:v>
                </c:pt>
                <c:pt idx="4267">
                  <c:v>-311.65899998700002</c:v>
                </c:pt>
                <c:pt idx="4268">
                  <c:v>-311.71299977000001</c:v>
                </c:pt>
                <c:pt idx="4269">
                  <c:v>-311.749999796</c:v>
                </c:pt>
                <c:pt idx="4270">
                  <c:v>-311.73999997599998</c:v>
                </c:pt>
                <c:pt idx="4271">
                  <c:v>-311.77299994700002</c:v>
                </c:pt>
                <c:pt idx="4272">
                  <c:v>-311.82399984699998</c:v>
                </c:pt>
                <c:pt idx="4273">
                  <c:v>-311.87899979999997</c:v>
                </c:pt>
                <c:pt idx="4274">
                  <c:v>-311.969999922</c:v>
                </c:pt>
                <c:pt idx="4275">
                  <c:v>-312.12999987199998</c:v>
                </c:pt>
                <c:pt idx="4276">
                  <c:v>-312.33899969399999</c:v>
                </c:pt>
                <c:pt idx="4277">
                  <c:v>-312.41300005900001</c:v>
                </c:pt>
                <c:pt idx="4278">
                  <c:v>-312.40499995200003</c:v>
                </c:pt>
                <c:pt idx="4279">
                  <c:v>-312.42899996</c:v>
                </c:pt>
                <c:pt idx="4280">
                  <c:v>-312.455999851</c:v>
                </c:pt>
                <c:pt idx="4281">
                  <c:v>-312.57599989200003</c:v>
                </c:pt>
                <c:pt idx="4282">
                  <c:v>-312.64600020400002</c:v>
                </c:pt>
                <c:pt idx="4283">
                  <c:v>-312.69100002200003</c:v>
                </c:pt>
                <c:pt idx="4284">
                  <c:v>-312.73299995799999</c:v>
                </c:pt>
                <c:pt idx="4285">
                  <c:v>-312.73799986799997</c:v>
                </c:pt>
                <c:pt idx="4286">
                  <c:v>-312.788999768</c:v>
                </c:pt>
                <c:pt idx="4287">
                  <c:v>-312.837999954</c:v>
                </c:pt>
                <c:pt idx="4288">
                  <c:v>-312.88599997099999</c:v>
                </c:pt>
                <c:pt idx="4289">
                  <c:v>-312.992999994</c:v>
                </c:pt>
                <c:pt idx="4290">
                  <c:v>-313.17600009500001</c:v>
                </c:pt>
                <c:pt idx="4291">
                  <c:v>-313.34800020599999</c:v>
                </c:pt>
                <c:pt idx="4292">
                  <c:v>-313.36999987299998</c:v>
                </c:pt>
                <c:pt idx="4293">
                  <c:v>-313.37599995300002</c:v>
                </c:pt>
                <c:pt idx="4294">
                  <c:v>-313.38699994400002</c:v>
                </c:pt>
                <c:pt idx="4295">
                  <c:v>-313.423000113</c:v>
                </c:pt>
                <c:pt idx="4296">
                  <c:v>-313.555000001</c:v>
                </c:pt>
                <c:pt idx="4297">
                  <c:v>-313.611999981</c:v>
                </c:pt>
                <c:pt idx="4298">
                  <c:v>-313.64599980899999</c:v>
                </c:pt>
                <c:pt idx="4299">
                  <c:v>-313.64199975499997</c:v>
                </c:pt>
                <c:pt idx="4300">
                  <c:v>-313.66699993399999</c:v>
                </c:pt>
                <c:pt idx="4301">
                  <c:v>-313.716999977</c:v>
                </c:pt>
                <c:pt idx="4302">
                  <c:v>-313.77400027099998</c:v>
                </c:pt>
                <c:pt idx="4303">
                  <c:v>-313.85399977399999</c:v>
                </c:pt>
                <c:pt idx="4304">
                  <c:v>-313.997000281</c:v>
                </c:pt>
                <c:pt idx="4305">
                  <c:v>-314.20599978899997</c:v>
                </c:pt>
                <c:pt idx="4306">
                  <c:v>-314.30700004599998</c:v>
                </c:pt>
                <c:pt idx="4307">
                  <c:v>-314.30299999200003</c:v>
                </c:pt>
                <c:pt idx="4308">
                  <c:v>-314.32900002700001</c:v>
                </c:pt>
                <c:pt idx="4309">
                  <c:v>-314.35699977399997</c:v>
                </c:pt>
                <c:pt idx="4310">
                  <c:v>-314.46500028299999</c:v>
                </c:pt>
                <c:pt idx="4311">
                  <c:v>-314.55200003700003</c:v>
                </c:pt>
                <c:pt idx="4312">
                  <c:v>-314.60200007999998</c:v>
                </c:pt>
                <c:pt idx="4313">
                  <c:v>-314.64899992599999</c:v>
                </c:pt>
                <c:pt idx="4314">
                  <c:v>-314.65299997900001</c:v>
                </c:pt>
                <c:pt idx="4315">
                  <c:v>-314.71000027399998</c:v>
                </c:pt>
                <c:pt idx="4316">
                  <c:v>-314.76100017300001</c:v>
                </c:pt>
                <c:pt idx="4317">
                  <c:v>-314.812999929</c:v>
                </c:pt>
                <c:pt idx="4318">
                  <c:v>-314.91999995200001</c:v>
                </c:pt>
                <c:pt idx="4319">
                  <c:v>-315.10000016999999</c:v>
                </c:pt>
                <c:pt idx="4320">
                  <c:v>-315.28800018099997</c:v>
                </c:pt>
                <c:pt idx="4321">
                  <c:v>-315.319999983</c:v>
                </c:pt>
                <c:pt idx="4322">
                  <c:v>-315.319999983</c:v>
                </c:pt>
                <c:pt idx="4323">
                  <c:v>-315.33699974000001</c:v>
                </c:pt>
                <c:pt idx="4324">
                  <c:v>-315.36799999900001</c:v>
                </c:pt>
                <c:pt idx="4325">
                  <c:v>-315.50599996699998</c:v>
                </c:pt>
                <c:pt idx="4326">
                  <c:v>-315.56299994699998</c:v>
                </c:pt>
                <c:pt idx="4327">
                  <c:v>-315.60199999899999</c:v>
                </c:pt>
                <c:pt idx="4328">
                  <c:v>-315.61099996299998</c:v>
                </c:pt>
                <c:pt idx="4329">
                  <c:v>-315.627000178</c:v>
                </c:pt>
                <c:pt idx="4330">
                  <c:v>-315.67699990699998</c:v>
                </c:pt>
                <c:pt idx="4331">
                  <c:v>-315.73100000400001</c:v>
                </c:pt>
                <c:pt idx="4332">
                  <c:v>-315.80300002799999</c:v>
                </c:pt>
                <c:pt idx="4333">
                  <c:v>-315.93400005900003</c:v>
                </c:pt>
                <c:pt idx="4334">
                  <c:v>-316.137999971</c:v>
                </c:pt>
                <c:pt idx="4335">
                  <c:v>-316.26799983199999</c:v>
                </c:pt>
                <c:pt idx="4336">
                  <c:v>-316.27299974200002</c:v>
                </c:pt>
                <c:pt idx="4337">
                  <c:v>-316.29900009099998</c:v>
                </c:pt>
                <c:pt idx="4338">
                  <c:v>-316.32200024299999</c:v>
                </c:pt>
                <c:pt idx="4339">
                  <c:v>-316.40999985399998</c:v>
                </c:pt>
                <c:pt idx="4340">
                  <c:v>-316.51399999400002</c:v>
                </c:pt>
                <c:pt idx="4341">
                  <c:v>-316.572000145</c:v>
                </c:pt>
                <c:pt idx="4342">
                  <c:v>-316.62200018800002</c:v>
                </c:pt>
                <c:pt idx="4343">
                  <c:v>-316.62199987299999</c:v>
                </c:pt>
                <c:pt idx="4344">
                  <c:v>-316.67899985299999</c:v>
                </c:pt>
                <c:pt idx="4345">
                  <c:v>-316.73600014800002</c:v>
                </c:pt>
                <c:pt idx="4346">
                  <c:v>-316.79199995699997</c:v>
                </c:pt>
                <c:pt idx="4347">
                  <c:v>-316.89600009700001</c:v>
                </c:pt>
                <c:pt idx="4348">
                  <c:v>-317.07100009099997</c:v>
                </c:pt>
                <c:pt idx="4349">
                  <c:v>-317.27199980500001</c:v>
                </c:pt>
                <c:pt idx="4350">
                  <c:v>-317.31999982100001</c:v>
                </c:pt>
                <c:pt idx="4351">
                  <c:v>-317.320999992</c:v>
                </c:pt>
                <c:pt idx="4352">
                  <c:v>-317.34500000000003</c:v>
                </c:pt>
                <c:pt idx="4353">
                  <c:v>-317.377999972</c:v>
                </c:pt>
                <c:pt idx="4354">
                  <c:v>-317.51599993999997</c:v>
                </c:pt>
                <c:pt idx="4355">
                  <c:v>-317.57799983000001</c:v>
                </c:pt>
                <c:pt idx="4356">
                  <c:v>-317.62099993599998</c:v>
                </c:pt>
                <c:pt idx="4357">
                  <c:v>-317.64400008799998</c:v>
                </c:pt>
                <c:pt idx="4358">
                  <c:v>-317.65300005199998</c:v>
                </c:pt>
                <c:pt idx="4359">
                  <c:v>-317.70599997800002</c:v>
                </c:pt>
                <c:pt idx="4360">
                  <c:v>-317.76299995800002</c:v>
                </c:pt>
                <c:pt idx="4361">
                  <c:v>-317.82600001899999</c:v>
                </c:pt>
                <c:pt idx="4362">
                  <c:v>-317.94899994299999</c:v>
                </c:pt>
                <c:pt idx="4363">
                  <c:v>-318.14799994499998</c:v>
                </c:pt>
                <c:pt idx="4364">
                  <c:v>-318.30200012799997</c:v>
                </c:pt>
                <c:pt idx="4365">
                  <c:v>-318.31699985799997</c:v>
                </c:pt>
                <c:pt idx="4366">
                  <c:v>-318.33399992900002</c:v>
                </c:pt>
                <c:pt idx="4367">
                  <c:v>-318.34999983</c:v>
                </c:pt>
                <c:pt idx="4368">
                  <c:v>-318.41899997100001</c:v>
                </c:pt>
                <c:pt idx="4369">
                  <c:v>-318.54499977799998</c:v>
                </c:pt>
                <c:pt idx="4370">
                  <c:v>-318.60799983800001</c:v>
                </c:pt>
                <c:pt idx="4371">
                  <c:v>-318.653999828</c:v>
                </c:pt>
                <c:pt idx="4372">
                  <c:v>-318.65299997199998</c:v>
                </c:pt>
                <c:pt idx="4373">
                  <c:v>-318.70300001499999</c:v>
                </c:pt>
                <c:pt idx="4374">
                  <c:v>-318.75999999499999</c:v>
                </c:pt>
                <c:pt idx="4375">
                  <c:v>-318.81699997499999</c:v>
                </c:pt>
                <c:pt idx="4376">
                  <c:v>-318.91399986300002</c:v>
                </c:pt>
                <c:pt idx="4377">
                  <c:v>-319.08500011799998</c:v>
                </c:pt>
                <c:pt idx="4378">
                  <c:v>-319.29699982300002</c:v>
                </c:pt>
                <c:pt idx="4379">
                  <c:v>-319.36900016200002</c:v>
                </c:pt>
                <c:pt idx="4380">
                  <c:v>-319.37200004499999</c:v>
                </c:pt>
                <c:pt idx="4381">
                  <c:v>-319.40299999000001</c:v>
                </c:pt>
                <c:pt idx="4382">
                  <c:v>-319.437999988</c:v>
                </c:pt>
                <c:pt idx="4383">
                  <c:v>-319.57099973200002</c:v>
                </c:pt>
                <c:pt idx="4384">
                  <c:v>-319.63800016099998</c:v>
                </c:pt>
                <c:pt idx="4385">
                  <c:v>-319.68299997999998</c:v>
                </c:pt>
                <c:pt idx="4386">
                  <c:v>-319.72400005899999</c:v>
                </c:pt>
                <c:pt idx="4387">
                  <c:v>-319.737000077</c:v>
                </c:pt>
                <c:pt idx="4388">
                  <c:v>-319.79699993999998</c:v>
                </c:pt>
                <c:pt idx="4389">
                  <c:v>-319.854999776</c:v>
                </c:pt>
                <c:pt idx="4390">
                  <c:v>-319.91400009699998</c:v>
                </c:pt>
                <c:pt idx="4391">
                  <c:v>-320.032000111</c:v>
                </c:pt>
                <c:pt idx="4392">
                  <c:v>-320.22500003200003</c:v>
                </c:pt>
                <c:pt idx="4393">
                  <c:v>-320.393000089</c:v>
                </c:pt>
                <c:pt idx="4394">
                  <c:v>-320.41500007000002</c:v>
                </c:pt>
                <c:pt idx="4395">
                  <c:v>-320.42999980000002</c:v>
                </c:pt>
                <c:pt idx="4396">
                  <c:v>-320.44900021299998</c:v>
                </c:pt>
                <c:pt idx="4397">
                  <c:v>-320.50199982499998</c:v>
                </c:pt>
                <c:pt idx="4398">
                  <c:v>-320.640999964</c:v>
                </c:pt>
                <c:pt idx="4399">
                  <c:v>-320.70799976400002</c:v>
                </c:pt>
                <c:pt idx="4400">
                  <c:v>-320.752999897</c:v>
                </c:pt>
                <c:pt idx="4401">
                  <c:v>-320.752999897</c:v>
                </c:pt>
                <c:pt idx="4402">
                  <c:v>-320.78700003900002</c:v>
                </c:pt>
                <c:pt idx="4403">
                  <c:v>-320.84299984900002</c:v>
                </c:pt>
                <c:pt idx="4404">
                  <c:v>-320.90399988199999</c:v>
                </c:pt>
                <c:pt idx="4405">
                  <c:v>-320.99999991499999</c:v>
                </c:pt>
                <c:pt idx="4406">
                  <c:v>-321.16000017800002</c:v>
                </c:pt>
                <c:pt idx="4407">
                  <c:v>-321.38100016200002</c:v>
                </c:pt>
                <c:pt idx="4408">
                  <c:v>-321.480000077</c:v>
                </c:pt>
                <c:pt idx="4409">
                  <c:v>-321.48499998699998</c:v>
                </c:pt>
                <c:pt idx="4410">
                  <c:v>-321.51900012999999</c:v>
                </c:pt>
                <c:pt idx="4411">
                  <c:v>-321.55200010200002</c:v>
                </c:pt>
                <c:pt idx="4412">
                  <c:v>-321.67299999900001</c:v>
                </c:pt>
                <c:pt idx="4413">
                  <c:v>-321.75700018399999</c:v>
                </c:pt>
                <c:pt idx="4414">
                  <c:v>-321.81399985000002</c:v>
                </c:pt>
                <c:pt idx="4415">
                  <c:v>-321.86799994699999</c:v>
                </c:pt>
                <c:pt idx="4416">
                  <c:v>-321.88500001800003</c:v>
                </c:pt>
                <c:pt idx="4417">
                  <c:v>-321.95200013200002</c:v>
                </c:pt>
                <c:pt idx="4418">
                  <c:v>-322.01300016599998</c:v>
                </c:pt>
                <c:pt idx="4419">
                  <c:v>-322.07100000200001</c:v>
                </c:pt>
                <c:pt idx="4420">
                  <c:v>-322.18399979200001</c:v>
                </c:pt>
                <c:pt idx="4421">
                  <c:v>-322.37300028800001</c:v>
                </c:pt>
                <c:pt idx="4422">
                  <c:v>-322.560000129</c:v>
                </c:pt>
                <c:pt idx="4423">
                  <c:v>-322.59500012699999</c:v>
                </c:pt>
                <c:pt idx="4424">
                  <c:v>-322.60799983099997</c:v>
                </c:pt>
                <c:pt idx="4425">
                  <c:v>-322.63400017999999</c:v>
                </c:pt>
                <c:pt idx="4426">
                  <c:v>-322.67999985500001</c:v>
                </c:pt>
                <c:pt idx="4427">
                  <c:v>-322.82599993100001</c:v>
                </c:pt>
                <c:pt idx="4428">
                  <c:v>-322.89300004500001</c:v>
                </c:pt>
                <c:pt idx="4429">
                  <c:v>-322.93600015099997</c:v>
                </c:pt>
                <c:pt idx="4430">
                  <c:v>-322.94500011500003</c:v>
                </c:pt>
                <c:pt idx="4431">
                  <c:v>-322.97100015000001</c:v>
                </c:pt>
                <c:pt idx="4432">
                  <c:v>-323.031999869</c:v>
                </c:pt>
                <c:pt idx="4433">
                  <c:v>-323.09800012699998</c:v>
                </c:pt>
                <c:pt idx="4434">
                  <c:v>-323.186000052</c:v>
                </c:pt>
                <c:pt idx="4435">
                  <c:v>-323.335999867</c:v>
                </c:pt>
                <c:pt idx="4436">
                  <c:v>-323.55500013800003</c:v>
                </c:pt>
                <c:pt idx="4437">
                  <c:v>-323.68000008899998</c:v>
                </c:pt>
                <c:pt idx="4438">
                  <c:v>-323.68799988199999</c:v>
                </c:pt>
                <c:pt idx="4439">
                  <c:v>-323.719999997</c:v>
                </c:pt>
                <c:pt idx="4440">
                  <c:v>-323.75299996899997</c:v>
                </c:pt>
                <c:pt idx="4441">
                  <c:v>-323.862999876</c:v>
                </c:pt>
                <c:pt idx="4442">
                  <c:v>-323.969000042</c:v>
                </c:pt>
                <c:pt idx="4443">
                  <c:v>-324.034999986</c:v>
                </c:pt>
                <c:pt idx="4444">
                  <c:v>-324.09800004700003</c:v>
                </c:pt>
                <c:pt idx="4445">
                  <c:v>-324.11299977700003</c:v>
                </c:pt>
                <c:pt idx="4446">
                  <c:v>-324.179000035</c:v>
                </c:pt>
                <c:pt idx="4447">
                  <c:v>-324.24000006900002</c:v>
                </c:pt>
                <c:pt idx="4448">
                  <c:v>-324.30100010199999</c:v>
                </c:pt>
                <c:pt idx="4449">
                  <c:v>-324.41500006199999</c:v>
                </c:pt>
                <c:pt idx="4450">
                  <c:v>-324.60399992999999</c:v>
                </c:pt>
                <c:pt idx="4451">
                  <c:v>-324.80699998599999</c:v>
                </c:pt>
                <c:pt idx="4452">
                  <c:v>-324.85900005600001</c:v>
                </c:pt>
                <c:pt idx="4453">
                  <c:v>-324.871999759</c:v>
                </c:pt>
                <c:pt idx="4454">
                  <c:v>-324.90500004500001</c:v>
                </c:pt>
                <c:pt idx="4455">
                  <c:v>-324.94499995400002</c:v>
                </c:pt>
                <c:pt idx="4456">
                  <c:v>-325.09000017300002</c:v>
                </c:pt>
                <c:pt idx="4457">
                  <c:v>-325.15600011700002</c:v>
                </c:pt>
                <c:pt idx="4458">
                  <c:v>-325.20400013300002</c:v>
                </c:pt>
                <c:pt idx="4459">
                  <c:v>-325.230000168</c:v>
                </c:pt>
                <c:pt idx="4460">
                  <c:v>-325.25200014900003</c:v>
                </c:pt>
                <c:pt idx="4461">
                  <c:v>-325.31600006600002</c:v>
                </c:pt>
                <c:pt idx="4462">
                  <c:v>-325.38400003700002</c:v>
                </c:pt>
                <c:pt idx="4463">
                  <c:v>-325.46200014200002</c:v>
                </c:pt>
                <c:pt idx="4464">
                  <c:v>-325.59600005599998</c:v>
                </c:pt>
                <c:pt idx="4465">
                  <c:v>-325.80499987799999</c:v>
                </c:pt>
                <c:pt idx="4466">
                  <c:v>-325.95399983700003</c:v>
                </c:pt>
                <c:pt idx="4467">
                  <c:v>-325.97100022199999</c:v>
                </c:pt>
                <c:pt idx="4468">
                  <c:v>-326.00199985299997</c:v>
                </c:pt>
                <c:pt idx="4469">
                  <c:v>-326.03100008600001</c:v>
                </c:pt>
                <c:pt idx="4470">
                  <c:v>-326.12100003799998</c:v>
                </c:pt>
                <c:pt idx="4471">
                  <c:v>-326.248000015</c:v>
                </c:pt>
                <c:pt idx="4472">
                  <c:v>-326.31899986899998</c:v>
                </c:pt>
                <c:pt idx="4473">
                  <c:v>-326.37600016300001</c:v>
                </c:pt>
                <c:pt idx="4474">
                  <c:v>-326.38099975900002</c:v>
                </c:pt>
                <c:pt idx="4475">
                  <c:v>-326.43999976600003</c:v>
                </c:pt>
                <c:pt idx="4476">
                  <c:v>-326.50299982600001</c:v>
                </c:pt>
                <c:pt idx="4477">
                  <c:v>-326.56900008399998</c:v>
                </c:pt>
                <c:pt idx="4478">
                  <c:v>-326.67999984699998</c:v>
                </c:pt>
                <c:pt idx="4479">
                  <c:v>-326.86400011900002</c:v>
                </c:pt>
                <c:pt idx="4480">
                  <c:v>-327.08300007499997</c:v>
                </c:pt>
                <c:pt idx="4481">
                  <c:v>-327.151999902</c:v>
                </c:pt>
                <c:pt idx="4482">
                  <c:v>-327.15899983899999</c:v>
                </c:pt>
                <c:pt idx="4483">
                  <c:v>-327.19299998100001</c:v>
                </c:pt>
                <c:pt idx="4484">
                  <c:v>-327.23099986300002</c:v>
                </c:pt>
                <c:pt idx="4485">
                  <c:v>-327.374000056</c:v>
                </c:pt>
                <c:pt idx="4486">
                  <c:v>-327.44499990899999</c:v>
                </c:pt>
                <c:pt idx="4487">
                  <c:v>-327.49599980900001</c:v>
                </c:pt>
                <c:pt idx="4488">
                  <c:v>-327.53899991499998</c:v>
                </c:pt>
                <c:pt idx="4489">
                  <c:v>-327.56000003999998</c:v>
                </c:pt>
                <c:pt idx="4490">
                  <c:v>-327.62500012800001</c:v>
                </c:pt>
                <c:pt idx="4491">
                  <c:v>-327.68800018799999</c:v>
                </c:pt>
                <c:pt idx="4492">
                  <c:v>-327.752999961</c:v>
                </c:pt>
                <c:pt idx="4493">
                  <c:v>-327.87700005599999</c:v>
                </c:pt>
                <c:pt idx="4494">
                  <c:v>-328.078000084</c:v>
                </c:pt>
                <c:pt idx="4495">
                  <c:v>-328.24599982699999</c:v>
                </c:pt>
                <c:pt idx="4496">
                  <c:v>-328.27100000600001</c:v>
                </c:pt>
                <c:pt idx="4497">
                  <c:v>-328.29700004099999</c:v>
                </c:pt>
                <c:pt idx="4498">
                  <c:v>-328.32300007600003</c:v>
                </c:pt>
                <c:pt idx="4499">
                  <c:v>-328.39100004599999</c:v>
                </c:pt>
                <c:pt idx="4500">
                  <c:v>-328.52900001500001</c:v>
                </c:pt>
                <c:pt idx="4501">
                  <c:v>-328.596000129</c:v>
                </c:pt>
                <c:pt idx="4502">
                  <c:v>-328.64599985799998</c:v>
                </c:pt>
                <c:pt idx="4503">
                  <c:v>-328.64800019900002</c:v>
                </c:pt>
                <c:pt idx="4504">
                  <c:v>-328.69700007099999</c:v>
                </c:pt>
                <c:pt idx="4505">
                  <c:v>-328.75999981799998</c:v>
                </c:pt>
                <c:pt idx="4506">
                  <c:v>-328.827999788</c:v>
                </c:pt>
                <c:pt idx="4507">
                  <c:v>-328.93199992799998</c:v>
                </c:pt>
                <c:pt idx="4508">
                  <c:v>-329.10499989499999</c:v>
                </c:pt>
                <c:pt idx="4509">
                  <c:v>-329.32800021999998</c:v>
                </c:pt>
                <c:pt idx="4510">
                  <c:v>-329.41499997400001</c:v>
                </c:pt>
                <c:pt idx="4511">
                  <c:v>-329.41999988399999</c:v>
                </c:pt>
                <c:pt idx="4512">
                  <c:v>-329.45699990999998</c:v>
                </c:pt>
                <c:pt idx="4513">
                  <c:v>-329.49699981800001</c:v>
                </c:pt>
                <c:pt idx="4514">
                  <c:v>-329.629999876</c:v>
                </c:pt>
                <c:pt idx="4515">
                  <c:v>-329.71299989099998</c:v>
                </c:pt>
                <c:pt idx="4516">
                  <c:v>-329.77100004200003</c:v>
                </c:pt>
                <c:pt idx="4517">
                  <c:v>-329.82599999500002</c:v>
                </c:pt>
                <c:pt idx="4518">
                  <c:v>-329.84399992300001</c:v>
                </c:pt>
                <c:pt idx="4519">
                  <c:v>-329.90799984</c:v>
                </c:pt>
                <c:pt idx="4520">
                  <c:v>-329.97000004400002</c:v>
                </c:pt>
                <c:pt idx="4521">
                  <c:v>-330.03100007799998</c:v>
                </c:pt>
                <c:pt idx="4522">
                  <c:v>-330.15100011800001</c:v>
                </c:pt>
                <c:pt idx="4523">
                  <c:v>-330.346999923</c:v>
                </c:pt>
                <c:pt idx="4524">
                  <c:v>-330.53199973699998</c:v>
                </c:pt>
                <c:pt idx="4525">
                  <c:v>-330.56800021999999</c:v>
                </c:pt>
                <c:pt idx="4526">
                  <c:v>-330.58800017499999</c:v>
                </c:pt>
                <c:pt idx="4527">
                  <c:v>-330.61100001199998</c:v>
                </c:pt>
                <c:pt idx="4528">
                  <c:v>-330.661999912</c:v>
                </c:pt>
                <c:pt idx="4529">
                  <c:v>-330.80600027499997</c:v>
                </c:pt>
                <c:pt idx="4530">
                  <c:v>-330.875000102</c:v>
                </c:pt>
                <c:pt idx="4531">
                  <c:v>-330.923000118</c:v>
                </c:pt>
                <c:pt idx="4532">
                  <c:v>-330.93199976699998</c:v>
                </c:pt>
                <c:pt idx="4533">
                  <c:v>-330.97100013400001</c:v>
                </c:pt>
                <c:pt idx="4534">
                  <c:v>-330.958999973</c:v>
                </c:pt>
                <c:pt idx="4535">
                  <c:v>-330.947999982</c:v>
                </c:pt>
                <c:pt idx="4536">
                  <c:v>-330.96199985599998</c:v>
                </c:pt>
                <c:pt idx="4537">
                  <c:v>-331.038000248</c:v>
                </c:pt>
                <c:pt idx="4538">
                  <c:v>-331.181000127</c:v>
                </c:pt>
                <c:pt idx="4539">
                  <c:v>-331.21600012499999</c:v>
                </c:pt>
                <c:pt idx="4540">
                  <c:v>-331.14499995699998</c:v>
                </c:pt>
                <c:pt idx="4541">
                  <c:v>-331.10499973399999</c:v>
                </c:pt>
                <c:pt idx="4542">
                  <c:v>-331.06500014</c:v>
                </c:pt>
                <c:pt idx="4543">
                  <c:v>-331.10800024600002</c:v>
                </c:pt>
                <c:pt idx="4544">
                  <c:v>-331.12900005699998</c:v>
                </c:pt>
                <c:pt idx="4545">
                  <c:v>-331.11299984200002</c:v>
                </c:pt>
                <c:pt idx="4546">
                  <c:v>-331.09300020199998</c:v>
                </c:pt>
                <c:pt idx="4547">
                  <c:v>-331.03099999699998</c:v>
                </c:pt>
                <c:pt idx="4548">
                  <c:v>-331.02099986299999</c:v>
                </c:pt>
                <c:pt idx="4549">
                  <c:v>-331.00600013299999</c:v>
                </c:pt>
                <c:pt idx="4550">
                  <c:v>-330.99100008800002</c:v>
                </c:pt>
                <c:pt idx="4551">
                  <c:v>-331.03300002399999</c:v>
                </c:pt>
                <c:pt idx="4552">
                  <c:v>-331.14799984000001</c:v>
                </c:pt>
                <c:pt idx="4553">
                  <c:v>-331.26900005200002</c:v>
                </c:pt>
                <c:pt idx="4554">
                  <c:v>-331.23600008</c:v>
                </c:pt>
                <c:pt idx="4555">
                  <c:v>-331.16899996500001</c:v>
                </c:pt>
                <c:pt idx="4556">
                  <c:v>-331.12000009299999</c:v>
                </c:pt>
                <c:pt idx="4557">
                  <c:v>-331.08599994999997</c:v>
                </c:pt>
                <c:pt idx="4558">
                  <c:v>-331.15600026200002</c:v>
                </c:pt>
                <c:pt idx="4559">
                  <c:v>-331.14999986700002</c:v>
                </c:pt>
                <c:pt idx="4560">
                  <c:v>-331.12299997600002</c:v>
                </c:pt>
                <c:pt idx="4561">
                  <c:v>-331.06699985199998</c:v>
                </c:pt>
                <c:pt idx="4562">
                  <c:v>-331.017000123</c:v>
                </c:pt>
                <c:pt idx="4563">
                  <c:v>-331.00099990799998</c:v>
                </c:pt>
                <c:pt idx="4564">
                  <c:v>-330.98899974699998</c:v>
                </c:pt>
                <c:pt idx="4565">
                  <c:v>-330.99500014199998</c:v>
                </c:pt>
                <c:pt idx="4566">
                  <c:v>-331.061999942</c:v>
                </c:pt>
                <c:pt idx="4567">
                  <c:v>-331.20199993699998</c:v>
                </c:pt>
                <c:pt idx="4568">
                  <c:v>-331.26400014199999</c:v>
                </c:pt>
                <c:pt idx="4569">
                  <c:v>-331.20500013499998</c:v>
                </c:pt>
                <c:pt idx="4570">
                  <c:v>-331.16499991199998</c:v>
                </c:pt>
                <c:pt idx="4571">
                  <c:v>-331.12200012</c:v>
                </c:pt>
                <c:pt idx="4572">
                  <c:v>-331.14600012800003</c:v>
                </c:pt>
                <c:pt idx="4573">
                  <c:v>-331.18500017999997</c:v>
                </c:pt>
                <c:pt idx="4574">
                  <c:v>-331.17799992900001</c:v>
                </c:pt>
                <c:pt idx="4575">
                  <c:v>-331.16299988499998</c:v>
                </c:pt>
                <c:pt idx="4576">
                  <c:v>-331.09800011200002</c:v>
                </c:pt>
                <c:pt idx="4577">
                  <c:v>-331.09000000399999</c:v>
                </c:pt>
                <c:pt idx="4578">
                  <c:v>-331.08100003999999</c:v>
                </c:pt>
                <c:pt idx="4579">
                  <c:v>-331.07299993300001</c:v>
                </c:pt>
                <c:pt idx="4580">
                  <c:v>-331.11099981500001</c:v>
                </c:pt>
                <c:pt idx="4581">
                  <c:v>-331.22199989199999</c:v>
                </c:pt>
                <c:pt idx="4582">
                  <c:v>-331.35800014699998</c:v>
                </c:pt>
                <c:pt idx="4583">
                  <c:v>-331.341000076</c:v>
                </c:pt>
                <c:pt idx="4584">
                  <c:v>-331.27700015900001</c:v>
                </c:pt>
                <c:pt idx="4585">
                  <c:v>-331.23600008</c:v>
                </c:pt>
                <c:pt idx="4586">
                  <c:v>-331.20499982000001</c:v>
                </c:pt>
                <c:pt idx="4587">
                  <c:v>-331.27800001499998</c:v>
                </c:pt>
                <c:pt idx="4588">
                  <c:v>-331.27499981800003</c:v>
                </c:pt>
                <c:pt idx="4589">
                  <c:v>-331.252999837</c:v>
                </c:pt>
                <c:pt idx="4590">
                  <c:v>-331.211999757</c:v>
                </c:pt>
                <c:pt idx="4591">
                  <c:v>-331.15600026200002</c:v>
                </c:pt>
                <c:pt idx="4592">
                  <c:v>-331.14400010100002</c:v>
                </c:pt>
                <c:pt idx="4593">
                  <c:v>-331.13700016400003</c:v>
                </c:pt>
                <c:pt idx="4594">
                  <c:v>-331.13700016400003</c:v>
                </c:pt>
                <c:pt idx="4595">
                  <c:v>-331.19499999999999</c:v>
                </c:pt>
                <c:pt idx="4596">
                  <c:v>-331.32800005799999</c:v>
                </c:pt>
                <c:pt idx="4597">
                  <c:v>-331.41699984000002</c:v>
                </c:pt>
                <c:pt idx="4598">
                  <c:v>-331.367999967</c:v>
                </c:pt>
                <c:pt idx="4599">
                  <c:v>-331.32100012199999</c:v>
                </c:pt>
                <c:pt idx="4600">
                  <c:v>-331.27200024899997</c:v>
                </c:pt>
                <c:pt idx="4601">
                  <c:v>-331.27699984499998</c:v>
                </c:pt>
                <c:pt idx="4602">
                  <c:v>-331.33800019300003</c:v>
                </c:pt>
                <c:pt idx="4603">
                  <c:v>-331.33499999499998</c:v>
                </c:pt>
                <c:pt idx="4604">
                  <c:v>-331.31799992399999</c:v>
                </c:pt>
                <c:pt idx="4605">
                  <c:v>-331.25199997999999</c:v>
                </c:pt>
                <c:pt idx="4606">
                  <c:v>-331.238000107</c:v>
                </c:pt>
                <c:pt idx="4607">
                  <c:v>-331.22900014300001</c:v>
                </c:pt>
                <c:pt idx="4608">
                  <c:v>-331.22199989199999</c:v>
                </c:pt>
                <c:pt idx="4609">
                  <c:v>-331.254000007</c:v>
                </c:pt>
                <c:pt idx="4610">
                  <c:v>-331.36100003000001</c:v>
                </c:pt>
                <c:pt idx="4611">
                  <c:v>-331.50999998899999</c:v>
                </c:pt>
                <c:pt idx="4612">
                  <c:v>-331.517999782</c:v>
                </c:pt>
                <c:pt idx="4613">
                  <c:v>-331.45400017999998</c:v>
                </c:pt>
                <c:pt idx="4614">
                  <c:v>-331.42099989299999</c:v>
                </c:pt>
                <c:pt idx="4615">
                  <c:v>-331.39100011900001</c:v>
                </c:pt>
                <c:pt idx="4616">
                  <c:v>-331.45900009000002</c:v>
                </c:pt>
                <c:pt idx="4617">
                  <c:v>-331.460999802</c:v>
                </c:pt>
                <c:pt idx="4618">
                  <c:v>-331.44200001799999</c:v>
                </c:pt>
                <c:pt idx="4619">
                  <c:v>-331.41800001000001</c:v>
                </c:pt>
                <c:pt idx="4620">
                  <c:v>-331.36599993999999</c:v>
                </c:pt>
                <c:pt idx="4621">
                  <c:v>-331.362000201</c:v>
                </c:pt>
                <c:pt idx="4622">
                  <c:v>-331.35499994999998</c:v>
                </c:pt>
                <c:pt idx="4623">
                  <c:v>-331.35000004</c:v>
                </c:pt>
                <c:pt idx="4624">
                  <c:v>-331.40200011000002</c:v>
                </c:pt>
                <c:pt idx="4625">
                  <c:v>-331.52999994300001</c:v>
                </c:pt>
                <c:pt idx="4626">
                  <c:v>-331.63400008299999</c:v>
                </c:pt>
                <c:pt idx="4627">
                  <c:v>-331.59099997700002</c:v>
                </c:pt>
                <c:pt idx="4628">
                  <c:v>-331.54099993400001</c:v>
                </c:pt>
                <c:pt idx="4629">
                  <c:v>-331.49400008800001</c:v>
                </c:pt>
                <c:pt idx="4630">
                  <c:v>-331.48200024200003</c:v>
                </c:pt>
                <c:pt idx="4631">
                  <c:v>-331.55599997799999</c:v>
                </c:pt>
                <c:pt idx="4632">
                  <c:v>-331.556999835</c:v>
                </c:pt>
                <c:pt idx="4633">
                  <c:v>-331.53800005099998</c:v>
                </c:pt>
                <c:pt idx="4634">
                  <c:v>-331.47299996300001</c:v>
                </c:pt>
                <c:pt idx="4635">
                  <c:v>-331.44200001799999</c:v>
                </c:pt>
                <c:pt idx="4636">
                  <c:v>-331.43200019800003</c:v>
                </c:pt>
                <c:pt idx="4637">
                  <c:v>-331.42900000100002</c:v>
                </c:pt>
                <c:pt idx="4638">
                  <c:v>-331.45799991899997</c:v>
                </c:pt>
                <c:pt idx="4639">
                  <c:v>-331.55299978099998</c:v>
                </c:pt>
                <c:pt idx="4640">
                  <c:v>-331.70899999099998</c:v>
                </c:pt>
                <c:pt idx="4641">
                  <c:v>-331.74099979200003</c:v>
                </c:pt>
                <c:pt idx="4642">
                  <c:v>-331.68200009999998</c:v>
                </c:pt>
                <c:pt idx="4643">
                  <c:v>-331.64999998399998</c:v>
                </c:pt>
                <c:pt idx="4644">
                  <c:v>-331.61700001200001</c:v>
                </c:pt>
                <c:pt idx="4645">
                  <c:v>-331.671999965</c:v>
                </c:pt>
                <c:pt idx="4646">
                  <c:v>-331.69199992</c:v>
                </c:pt>
                <c:pt idx="4647">
                  <c:v>-331.68000007299997</c:v>
                </c:pt>
                <c:pt idx="4648">
                  <c:v>-331.66999993799999</c:v>
                </c:pt>
                <c:pt idx="4649">
                  <c:v>-331.62100006600002</c:v>
                </c:pt>
                <c:pt idx="4650">
                  <c:v>-331.62200023700001</c:v>
                </c:pt>
                <c:pt idx="4651">
                  <c:v>-331.61799986800003</c:v>
                </c:pt>
                <c:pt idx="4652">
                  <c:v>-331.60899990500002</c:v>
                </c:pt>
                <c:pt idx="4653">
                  <c:v>-331.656000065</c:v>
                </c:pt>
                <c:pt idx="4654">
                  <c:v>-331.77899998800001</c:v>
                </c:pt>
                <c:pt idx="4655">
                  <c:v>-331.89900002899998</c:v>
                </c:pt>
                <c:pt idx="4656">
                  <c:v>-331.86799976999998</c:v>
                </c:pt>
                <c:pt idx="4657">
                  <c:v>-331.81500015799998</c:v>
                </c:pt>
                <c:pt idx="4658">
                  <c:v>-331.77499993499998</c:v>
                </c:pt>
                <c:pt idx="4659">
                  <c:v>-331.75399980999998</c:v>
                </c:pt>
                <c:pt idx="4660">
                  <c:v>-331.83399994199999</c:v>
                </c:pt>
                <c:pt idx="4661">
                  <c:v>-331.83399994199999</c:v>
                </c:pt>
                <c:pt idx="4662">
                  <c:v>-331.81199995999998</c:v>
                </c:pt>
                <c:pt idx="4663">
                  <c:v>-331.75299995300003</c:v>
                </c:pt>
                <c:pt idx="4664">
                  <c:v>-331.71399990100002</c:v>
                </c:pt>
                <c:pt idx="4665">
                  <c:v>-331.70699996399998</c:v>
                </c:pt>
                <c:pt idx="4666">
                  <c:v>-331.70600010800001</c:v>
                </c:pt>
                <c:pt idx="4667">
                  <c:v>-331.728999945</c:v>
                </c:pt>
                <c:pt idx="4668">
                  <c:v>-331.81100010400002</c:v>
                </c:pt>
                <c:pt idx="4669">
                  <c:v>-331.96299994600002</c:v>
                </c:pt>
                <c:pt idx="4670">
                  <c:v>-332.02199995299998</c:v>
                </c:pt>
                <c:pt idx="4671">
                  <c:v>-331.96200009</c:v>
                </c:pt>
                <c:pt idx="4672">
                  <c:v>-331.92799994699999</c:v>
                </c:pt>
                <c:pt idx="4673">
                  <c:v>-331.894000119</c:v>
                </c:pt>
                <c:pt idx="4674">
                  <c:v>-331.93600005500002</c:v>
                </c:pt>
                <c:pt idx="4675">
                  <c:v>-331.97599996299999</c:v>
                </c:pt>
                <c:pt idx="4676">
                  <c:v>-331.97500010700003</c:v>
                </c:pt>
                <c:pt idx="4677">
                  <c:v>-331.96999988300001</c:v>
                </c:pt>
                <c:pt idx="4678">
                  <c:v>-331.91800012700003</c:v>
                </c:pt>
                <c:pt idx="4679">
                  <c:v>-331.91699995699997</c:v>
                </c:pt>
                <c:pt idx="4680">
                  <c:v>-331.91099987600001</c:v>
                </c:pt>
                <c:pt idx="4681">
                  <c:v>-331.90399993900002</c:v>
                </c:pt>
                <c:pt idx="4682">
                  <c:v>-331.95099978500002</c:v>
                </c:pt>
                <c:pt idx="4683">
                  <c:v>-332.07100014000002</c:v>
                </c:pt>
                <c:pt idx="4684">
                  <c:v>-332.20999996400002</c:v>
                </c:pt>
                <c:pt idx="4685">
                  <c:v>-332.193999749</c:v>
                </c:pt>
                <c:pt idx="4686">
                  <c:v>-332.13900010999998</c:v>
                </c:pt>
                <c:pt idx="4687">
                  <c:v>-332.10399979699997</c:v>
                </c:pt>
                <c:pt idx="4688">
                  <c:v>-332.07700022</c:v>
                </c:pt>
                <c:pt idx="4689">
                  <c:v>-332.15500001100003</c:v>
                </c:pt>
                <c:pt idx="4690">
                  <c:v>-332.15400015500001</c:v>
                </c:pt>
                <c:pt idx="4691">
                  <c:v>-332.1340002</c:v>
                </c:pt>
                <c:pt idx="4692">
                  <c:v>-332.09300012099999</c:v>
                </c:pt>
                <c:pt idx="4693">
                  <c:v>-332.04700013199999</c:v>
                </c:pt>
                <c:pt idx="4694">
                  <c:v>-332.043999934</c:v>
                </c:pt>
                <c:pt idx="4695">
                  <c:v>-332.043999934</c:v>
                </c:pt>
                <c:pt idx="4696">
                  <c:v>-332.054999925</c:v>
                </c:pt>
                <c:pt idx="4697">
                  <c:v>-332.122000039</c:v>
                </c:pt>
                <c:pt idx="4698">
                  <c:v>-332.26400006099999</c:v>
                </c:pt>
                <c:pt idx="4699">
                  <c:v>-332.34399987900002</c:v>
                </c:pt>
                <c:pt idx="4700">
                  <c:v>-332.29400014999999</c:v>
                </c:pt>
                <c:pt idx="4701">
                  <c:v>-332.25900015100001</c:v>
                </c:pt>
                <c:pt idx="4702">
                  <c:v>-332.22000009800001</c:v>
                </c:pt>
                <c:pt idx="4703">
                  <c:v>-332.24200008000003</c:v>
                </c:pt>
                <c:pt idx="4704">
                  <c:v>-332.301999943</c:v>
                </c:pt>
                <c:pt idx="4705">
                  <c:v>-332.30500014</c:v>
                </c:pt>
                <c:pt idx="4706">
                  <c:v>-332.29500000600001</c:v>
                </c:pt>
                <c:pt idx="4707">
                  <c:v>-332.23300011600003</c:v>
                </c:pt>
                <c:pt idx="4708">
                  <c:v>-332.22500000799999</c:v>
                </c:pt>
                <c:pt idx="4709">
                  <c:v>-332.21999978399998</c:v>
                </c:pt>
                <c:pt idx="4710">
                  <c:v>-332.21999978399998</c:v>
                </c:pt>
                <c:pt idx="4711">
                  <c:v>-332.26299989</c:v>
                </c:pt>
                <c:pt idx="4712">
                  <c:v>-332.37899987700001</c:v>
                </c:pt>
                <c:pt idx="4713">
                  <c:v>-332.529999863</c:v>
                </c:pt>
                <c:pt idx="4714">
                  <c:v>-332.53299974599997</c:v>
                </c:pt>
                <c:pt idx="4715">
                  <c:v>-332.472999883</c:v>
                </c:pt>
                <c:pt idx="4716">
                  <c:v>-332.43900005500001</c:v>
                </c:pt>
                <c:pt idx="4717">
                  <c:v>-332.41099999300002</c:v>
                </c:pt>
                <c:pt idx="4718">
                  <c:v>-332.48599990000002</c:v>
                </c:pt>
                <c:pt idx="4719">
                  <c:v>-332.48900009800002</c:v>
                </c:pt>
                <c:pt idx="4720">
                  <c:v>-332.47499991000001</c:v>
                </c:pt>
                <c:pt idx="4721">
                  <c:v>-332.45100021600001</c:v>
                </c:pt>
                <c:pt idx="4722">
                  <c:v>-332.40400005599997</c:v>
                </c:pt>
                <c:pt idx="4723">
                  <c:v>-332.40200002900002</c:v>
                </c:pt>
                <c:pt idx="4724">
                  <c:v>-332.39900014599999</c:v>
                </c:pt>
                <c:pt idx="4725">
                  <c:v>-332.39600026300002</c:v>
                </c:pt>
                <c:pt idx="4726">
                  <c:v>-332.45399978500001</c:v>
                </c:pt>
                <c:pt idx="4727">
                  <c:v>-332.58900018399999</c:v>
                </c:pt>
                <c:pt idx="4728">
                  <c:v>-332.68899995599998</c:v>
                </c:pt>
                <c:pt idx="4729">
                  <c:v>-332.64699970599997</c:v>
                </c:pt>
                <c:pt idx="4730">
                  <c:v>-332.60699979700001</c:v>
                </c:pt>
                <c:pt idx="4731">
                  <c:v>-332.56499986199998</c:v>
                </c:pt>
                <c:pt idx="4732">
                  <c:v>-332.56700020300002</c:v>
                </c:pt>
                <c:pt idx="4733">
                  <c:v>-332.638000057</c:v>
                </c:pt>
                <c:pt idx="4734">
                  <c:v>-332.63899991300002</c:v>
                </c:pt>
                <c:pt idx="4735">
                  <c:v>-332.62199984199998</c:v>
                </c:pt>
                <c:pt idx="4736">
                  <c:v>-332.55799992499999</c:v>
                </c:pt>
                <c:pt idx="4737">
                  <c:v>-332.54099985400001</c:v>
                </c:pt>
                <c:pt idx="4738">
                  <c:v>-332.53699979999999</c:v>
                </c:pt>
                <c:pt idx="4739">
                  <c:v>-332.538999827</c:v>
                </c:pt>
                <c:pt idx="4740">
                  <c:v>-332.57700002299998</c:v>
                </c:pt>
                <c:pt idx="4741">
                  <c:v>-332.68299987500001</c:v>
                </c:pt>
                <c:pt idx="4742">
                  <c:v>-332.83900008500001</c:v>
                </c:pt>
                <c:pt idx="4743">
                  <c:v>-332.85999989599998</c:v>
                </c:pt>
                <c:pt idx="4744">
                  <c:v>-332.798000006</c:v>
                </c:pt>
                <c:pt idx="4745">
                  <c:v>-332.76899977400001</c:v>
                </c:pt>
                <c:pt idx="4746">
                  <c:v>-332.74399990900002</c:v>
                </c:pt>
                <c:pt idx="4747">
                  <c:v>-332.81100002400001</c:v>
                </c:pt>
                <c:pt idx="4748">
                  <c:v>-332.82600006799998</c:v>
                </c:pt>
                <c:pt idx="4749">
                  <c:v>-332.81899981700002</c:v>
                </c:pt>
                <c:pt idx="4750">
                  <c:v>-332.80699996999999</c:v>
                </c:pt>
                <c:pt idx="4751">
                  <c:v>-332.75899995399999</c:v>
                </c:pt>
                <c:pt idx="4752">
                  <c:v>-332.75800009699998</c:v>
                </c:pt>
                <c:pt idx="4753">
                  <c:v>-332.75299987300002</c:v>
                </c:pt>
                <c:pt idx="4754">
                  <c:v>-332.74799996299998</c:v>
                </c:pt>
                <c:pt idx="4755">
                  <c:v>-332.80400008700002</c:v>
                </c:pt>
                <c:pt idx="4756">
                  <c:v>-332.93199992000001</c:v>
                </c:pt>
                <c:pt idx="4757">
                  <c:v>-333.04999993400003</c:v>
                </c:pt>
                <c:pt idx="4758">
                  <c:v>-333.02100001600002</c:v>
                </c:pt>
                <c:pt idx="4759">
                  <c:v>-332.97300000000001</c:v>
                </c:pt>
                <c:pt idx="4760">
                  <c:v>-332.93100006399999</c:v>
                </c:pt>
                <c:pt idx="4761">
                  <c:v>-332.91600002000001</c:v>
                </c:pt>
                <c:pt idx="4762">
                  <c:v>-332.99400012500001</c:v>
                </c:pt>
                <c:pt idx="4763">
                  <c:v>-332.99800017799998</c:v>
                </c:pt>
                <c:pt idx="4764">
                  <c:v>-332.98099979300002</c:v>
                </c:pt>
                <c:pt idx="4765">
                  <c:v>-332.92199978600001</c:v>
                </c:pt>
                <c:pt idx="4766">
                  <c:v>-332.89400003899999</c:v>
                </c:pt>
                <c:pt idx="4767">
                  <c:v>-332.89200001199998</c:v>
                </c:pt>
                <c:pt idx="4768">
                  <c:v>-332.89499989500001</c:v>
                </c:pt>
                <c:pt idx="4769">
                  <c:v>-332.922999957</c:v>
                </c:pt>
                <c:pt idx="4770">
                  <c:v>-333.01299990899997</c:v>
                </c:pt>
                <c:pt idx="4771">
                  <c:v>-333.169999975</c:v>
                </c:pt>
                <c:pt idx="4772">
                  <c:v>-333.21700013499998</c:v>
                </c:pt>
                <c:pt idx="4773">
                  <c:v>-333.16200018199999</c:v>
                </c:pt>
                <c:pt idx="4774">
                  <c:v>-333.13499997600002</c:v>
                </c:pt>
                <c:pt idx="4775">
                  <c:v>-333.10899994099998</c:v>
                </c:pt>
                <c:pt idx="4776">
                  <c:v>-333.16600023500001</c:v>
                </c:pt>
                <c:pt idx="4777">
                  <c:v>-333.19899989300001</c:v>
                </c:pt>
                <c:pt idx="4778">
                  <c:v>-333.196999866</c:v>
                </c:pt>
                <c:pt idx="4779">
                  <c:v>-333.19200026999999</c:v>
                </c:pt>
                <c:pt idx="4780">
                  <c:v>-333.14300008399999</c:v>
                </c:pt>
                <c:pt idx="4781">
                  <c:v>-333.14700013700002</c:v>
                </c:pt>
                <c:pt idx="4782">
                  <c:v>-333.14700013700002</c:v>
                </c:pt>
                <c:pt idx="4783">
                  <c:v>-333.14499979599998</c:v>
                </c:pt>
                <c:pt idx="4784">
                  <c:v>-333.20000006399999</c:v>
                </c:pt>
                <c:pt idx="4785">
                  <c:v>-333.32800021200001</c:v>
                </c:pt>
                <c:pt idx="4786">
                  <c:v>-333.46299998199999</c:v>
                </c:pt>
                <c:pt idx="4787">
                  <c:v>-333.44200017200001</c:v>
                </c:pt>
                <c:pt idx="4788">
                  <c:v>-333.388999931</c:v>
                </c:pt>
                <c:pt idx="4789">
                  <c:v>-333.35399993200002</c:v>
                </c:pt>
                <c:pt idx="4790">
                  <c:v>-333.33299980700002</c:v>
                </c:pt>
                <c:pt idx="4791">
                  <c:v>-333.41800016399998</c:v>
                </c:pt>
                <c:pt idx="4792">
                  <c:v>-333.42399992999998</c:v>
                </c:pt>
                <c:pt idx="4793">
                  <c:v>-333.41099991200002</c:v>
                </c:pt>
                <c:pt idx="4794">
                  <c:v>-333.36800011999998</c:v>
                </c:pt>
                <c:pt idx="4795">
                  <c:v>-333.331999951</c:v>
                </c:pt>
                <c:pt idx="4796">
                  <c:v>-333.32900006800003</c:v>
                </c:pt>
                <c:pt idx="4797">
                  <c:v>-333.32999992399999</c:v>
                </c:pt>
                <c:pt idx="4798">
                  <c:v>-333.34999987899999</c:v>
                </c:pt>
                <c:pt idx="4799">
                  <c:v>-333.43000001000001</c:v>
                </c:pt>
                <c:pt idx="4800">
                  <c:v>-333.58199985200002</c:v>
                </c:pt>
                <c:pt idx="4801">
                  <c:v>-333.65899978700003</c:v>
                </c:pt>
                <c:pt idx="4802">
                  <c:v>-333.61199994100002</c:v>
                </c:pt>
                <c:pt idx="4803">
                  <c:v>-333.58599990599998</c:v>
                </c:pt>
                <c:pt idx="4804">
                  <c:v>-333.55699998799997</c:v>
                </c:pt>
                <c:pt idx="4805">
                  <c:v>-333.59299984299997</c:v>
                </c:pt>
                <c:pt idx="4806">
                  <c:v>-333.64600008399998</c:v>
                </c:pt>
                <c:pt idx="4807">
                  <c:v>-333.65199984999998</c:v>
                </c:pt>
                <c:pt idx="4808">
                  <c:v>-333.64999982299997</c:v>
                </c:pt>
                <c:pt idx="4809">
                  <c:v>-333.59800006699999</c:v>
                </c:pt>
                <c:pt idx="4810">
                  <c:v>-333.60400014800001</c:v>
                </c:pt>
                <c:pt idx="4811">
                  <c:v>-333.60700003099998</c:v>
                </c:pt>
                <c:pt idx="4812">
                  <c:v>-333.61199994100002</c:v>
                </c:pt>
                <c:pt idx="4813">
                  <c:v>-333.66500018199997</c:v>
                </c:pt>
                <c:pt idx="4814">
                  <c:v>-333.78800010499998</c:v>
                </c:pt>
                <c:pt idx="4815">
                  <c:v>-333.936000208</c:v>
                </c:pt>
                <c:pt idx="4816">
                  <c:v>-333.93399986700001</c:v>
                </c:pt>
                <c:pt idx="4817">
                  <c:v>-333.88200011100002</c:v>
                </c:pt>
                <c:pt idx="4818">
                  <c:v>-333.854999905</c:v>
                </c:pt>
                <c:pt idx="4819">
                  <c:v>-333.83600012199997</c:v>
                </c:pt>
                <c:pt idx="4820">
                  <c:v>-333.92299987600001</c:v>
                </c:pt>
                <c:pt idx="4821">
                  <c:v>-333.93200015399998</c:v>
                </c:pt>
                <c:pt idx="4822">
                  <c:v>-333.92299987600001</c:v>
                </c:pt>
                <c:pt idx="4823">
                  <c:v>-333.89399995799999</c:v>
                </c:pt>
                <c:pt idx="4824">
                  <c:v>-333.85200002200003</c:v>
                </c:pt>
                <c:pt idx="4825">
                  <c:v>-333.85400004899998</c:v>
                </c:pt>
                <c:pt idx="4826">
                  <c:v>-333.85899995900002</c:v>
                </c:pt>
                <c:pt idx="4827">
                  <c:v>-333.87299983299999</c:v>
                </c:pt>
                <c:pt idx="4828">
                  <c:v>-333.94300014499998</c:v>
                </c:pt>
                <c:pt idx="4829">
                  <c:v>-334.09000007700001</c:v>
                </c:pt>
                <c:pt idx="4830">
                  <c:v>-334.191000019</c:v>
                </c:pt>
                <c:pt idx="4831">
                  <c:v>-334.155000164</c:v>
                </c:pt>
                <c:pt idx="4832">
                  <c:v>-334.12100002199998</c:v>
                </c:pt>
                <c:pt idx="4833">
                  <c:v>-334.086000023</c:v>
                </c:pt>
                <c:pt idx="4834">
                  <c:v>-334.10399995</c:v>
                </c:pt>
                <c:pt idx="4835">
                  <c:v>-334.17800000199998</c:v>
                </c:pt>
                <c:pt idx="4836">
                  <c:v>-334.18699996499998</c:v>
                </c:pt>
                <c:pt idx="4837">
                  <c:v>-334.18299991200001</c:v>
                </c:pt>
                <c:pt idx="4838">
                  <c:v>-334.13100015600003</c:v>
                </c:pt>
                <c:pt idx="4839">
                  <c:v>-334.12900012900002</c:v>
                </c:pt>
                <c:pt idx="4840">
                  <c:v>-334.134000039</c:v>
                </c:pt>
                <c:pt idx="4841">
                  <c:v>-334.13899994899998</c:v>
                </c:pt>
                <c:pt idx="4842">
                  <c:v>-334.18499993900002</c:v>
                </c:pt>
                <c:pt idx="4843">
                  <c:v>-334.30400012299998</c:v>
                </c:pt>
                <c:pt idx="4844">
                  <c:v>-334.46700027000003</c:v>
                </c:pt>
                <c:pt idx="4845">
                  <c:v>-334.48600005399999</c:v>
                </c:pt>
                <c:pt idx="4846">
                  <c:v>-334.43700018099997</c:v>
                </c:pt>
                <c:pt idx="4847">
                  <c:v>-334.41699991199999</c:v>
                </c:pt>
                <c:pt idx="4848">
                  <c:v>-334.401000012</c:v>
                </c:pt>
                <c:pt idx="4849">
                  <c:v>-334.48200000000003</c:v>
                </c:pt>
                <c:pt idx="4850">
                  <c:v>-334.49600018799998</c:v>
                </c:pt>
                <c:pt idx="4851">
                  <c:v>-334.48999979299998</c:v>
                </c:pt>
                <c:pt idx="4852">
                  <c:v>-334.479000117</c:v>
                </c:pt>
                <c:pt idx="4853">
                  <c:v>-334.44099992000002</c:v>
                </c:pt>
                <c:pt idx="4854">
                  <c:v>-334.44800017199998</c:v>
                </c:pt>
                <c:pt idx="4855">
                  <c:v>-334.45600027900002</c:v>
                </c:pt>
                <c:pt idx="4856">
                  <c:v>-334.46400007199998</c:v>
                </c:pt>
                <c:pt idx="4857">
                  <c:v>-334.52900016000001</c:v>
                </c:pt>
                <c:pt idx="4858">
                  <c:v>-334.67000001100001</c:v>
                </c:pt>
                <c:pt idx="4859">
                  <c:v>-334.78700016900001</c:v>
                </c:pt>
                <c:pt idx="4860">
                  <c:v>-334.75700008000001</c:v>
                </c:pt>
                <c:pt idx="4861">
                  <c:v>-334.72099990999999</c:v>
                </c:pt>
                <c:pt idx="4862">
                  <c:v>-334.685999912</c:v>
                </c:pt>
                <c:pt idx="4863">
                  <c:v>-334.68900010900001</c:v>
                </c:pt>
                <c:pt idx="4864">
                  <c:v>-334.776000178</c:v>
                </c:pt>
                <c:pt idx="4865">
                  <c:v>-334.790999908</c:v>
                </c:pt>
                <c:pt idx="4866">
                  <c:v>-334.78399997100001</c:v>
                </c:pt>
                <c:pt idx="4867">
                  <c:v>-334.73200021500003</c:v>
                </c:pt>
                <c:pt idx="4868">
                  <c:v>-334.71399997399999</c:v>
                </c:pt>
                <c:pt idx="4869">
                  <c:v>-334.71800002700002</c:v>
                </c:pt>
                <c:pt idx="4870">
                  <c:v>-334.728000162</c:v>
                </c:pt>
                <c:pt idx="4871">
                  <c:v>-334.77000009699998</c:v>
                </c:pt>
                <c:pt idx="4872">
                  <c:v>-334.879000147</c:v>
                </c:pt>
                <c:pt idx="4873">
                  <c:v>-335.04600003399997</c:v>
                </c:pt>
                <c:pt idx="4874">
                  <c:v>-335.09299987899999</c:v>
                </c:pt>
                <c:pt idx="4875">
                  <c:v>-335.04600003399997</c:v>
                </c:pt>
                <c:pt idx="4876">
                  <c:v>-335.02700025000001</c:v>
                </c:pt>
                <c:pt idx="4877">
                  <c:v>-335.00699998099998</c:v>
                </c:pt>
                <c:pt idx="4878">
                  <c:v>-335.07600012199998</c:v>
                </c:pt>
                <c:pt idx="4879">
                  <c:v>-335.10800023799999</c:v>
                </c:pt>
                <c:pt idx="4880">
                  <c:v>-335.11199997699998</c:v>
                </c:pt>
                <c:pt idx="4881">
                  <c:v>-335.11400000399999</c:v>
                </c:pt>
                <c:pt idx="4882">
                  <c:v>-335.07699997899999</c:v>
                </c:pt>
                <c:pt idx="4883">
                  <c:v>-335.09099985199998</c:v>
                </c:pt>
                <c:pt idx="4884">
                  <c:v>-335.10000013000001</c:v>
                </c:pt>
                <c:pt idx="4885">
                  <c:v>-335.10400018399997</c:v>
                </c:pt>
                <c:pt idx="4886">
                  <c:v>-335.164000047</c:v>
                </c:pt>
                <c:pt idx="4887">
                  <c:v>-335.29999998900001</c:v>
                </c:pt>
                <c:pt idx="4888">
                  <c:v>-335.43299973199998</c:v>
                </c:pt>
                <c:pt idx="4889">
                  <c:v>-335.41400026299999</c:v>
                </c:pt>
                <c:pt idx="4890">
                  <c:v>-335.37500021</c:v>
                </c:pt>
                <c:pt idx="4891">
                  <c:v>-335.34800000500002</c:v>
                </c:pt>
                <c:pt idx="4892">
                  <c:v>-335.33899972699999</c:v>
                </c:pt>
                <c:pt idx="4893">
                  <c:v>-335.43300004700001</c:v>
                </c:pt>
                <c:pt idx="4894">
                  <c:v>-335.44400003700002</c:v>
                </c:pt>
                <c:pt idx="4895">
                  <c:v>-335.43500007400002</c:v>
                </c:pt>
                <c:pt idx="4896">
                  <c:v>-335.38999994099999</c:v>
                </c:pt>
                <c:pt idx="4897">
                  <c:v>-335.361999879</c:v>
                </c:pt>
                <c:pt idx="4898">
                  <c:v>-335.36799995899997</c:v>
                </c:pt>
                <c:pt idx="4899">
                  <c:v>-335.38000011999998</c:v>
                </c:pt>
                <c:pt idx="4900">
                  <c:v>-335.41499980499998</c:v>
                </c:pt>
                <c:pt idx="4901">
                  <c:v>-335.509000125</c:v>
                </c:pt>
                <c:pt idx="4902">
                  <c:v>-335.67399998399998</c:v>
                </c:pt>
                <c:pt idx="4903">
                  <c:v>-335.74499983800001</c:v>
                </c:pt>
                <c:pt idx="4904">
                  <c:v>-335.69799999200001</c:v>
                </c:pt>
                <c:pt idx="4905">
                  <c:v>-335.67600001099999</c:v>
                </c:pt>
                <c:pt idx="4906">
                  <c:v>-335.65400003000002</c:v>
                </c:pt>
                <c:pt idx="4907">
                  <c:v>-335.70899998300001</c:v>
                </c:pt>
                <c:pt idx="4908">
                  <c:v>-335.76100005299998</c:v>
                </c:pt>
                <c:pt idx="4909">
                  <c:v>-335.77200004399998</c:v>
                </c:pt>
                <c:pt idx="4910">
                  <c:v>-335.77999983699999</c:v>
                </c:pt>
                <c:pt idx="4911">
                  <c:v>-335.73900007200001</c:v>
                </c:pt>
                <c:pt idx="4912">
                  <c:v>-335.75099991899998</c:v>
                </c:pt>
                <c:pt idx="4913">
                  <c:v>-335.75599982900002</c:v>
                </c:pt>
                <c:pt idx="4914">
                  <c:v>-335.76100005299998</c:v>
                </c:pt>
                <c:pt idx="4915">
                  <c:v>-335.81999974600001</c:v>
                </c:pt>
                <c:pt idx="4916">
                  <c:v>-335.95199994699999</c:v>
                </c:pt>
                <c:pt idx="4917">
                  <c:v>-336.10299993299998</c:v>
                </c:pt>
                <c:pt idx="4918">
                  <c:v>-336.098000023</c:v>
                </c:pt>
                <c:pt idx="4919">
                  <c:v>-336.05500023100001</c:v>
                </c:pt>
                <c:pt idx="4920">
                  <c:v>-336.032000079</c:v>
                </c:pt>
                <c:pt idx="4921">
                  <c:v>-336.01700003500002</c:v>
                </c:pt>
                <c:pt idx="4922">
                  <c:v>-336.10499995999999</c:v>
                </c:pt>
                <c:pt idx="4923">
                  <c:v>-336.11599995099999</c:v>
                </c:pt>
                <c:pt idx="4924">
                  <c:v>-336.109000014</c:v>
                </c:pt>
                <c:pt idx="4925">
                  <c:v>-336.07900023899998</c:v>
                </c:pt>
                <c:pt idx="4926">
                  <c:v>-336.04500009700001</c:v>
                </c:pt>
                <c:pt idx="4927">
                  <c:v>-336.05299989000002</c:v>
                </c:pt>
                <c:pt idx="4928">
                  <c:v>-336.06500005100003</c:v>
                </c:pt>
                <c:pt idx="4929">
                  <c:v>-336.08699971800002</c:v>
                </c:pt>
                <c:pt idx="4930">
                  <c:v>-336.16500013699999</c:v>
                </c:pt>
                <c:pt idx="4931">
                  <c:v>-336.31800014999999</c:v>
                </c:pt>
                <c:pt idx="4932">
                  <c:v>-336.41000012900003</c:v>
                </c:pt>
                <c:pt idx="4933">
                  <c:v>-336.37000022000001</c:v>
                </c:pt>
                <c:pt idx="4934">
                  <c:v>-336.347000068</c:v>
                </c:pt>
                <c:pt idx="4935">
                  <c:v>-336.31900000600001</c:v>
                </c:pt>
                <c:pt idx="4936">
                  <c:v>-336.35400000499999</c:v>
                </c:pt>
                <c:pt idx="4937">
                  <c:v>-336.42499985900002</c:v>
                </c:pt>
                <c:pt idx="4938">
                  <c:v>-336.43900004699998</c:v>
                </c:pt>
                <c:pt idx="4939">
                  <c:v>-336.44000021699998</c:v>
                </c:pt>
                <c:pt idx="4940">
                  <c:v>-336.38900000400002</c:v>
                </c:pt>
                <c:pt idx="4941">
                  <c:v>-336.391999887</c:v>
                </c:pt>
                <c:pt idx="4942">
                  <c:v>-336.39900013800002</c:v>
                </c:pt>
                <c:pt idx="4943">
                  <c:v>-336.40699993099997</c:v>
                </c:pt>
                <c:pt idx="4944">
                  <c:v>-336.46300005500001</c:v>
                </c:pt>
                <c:pt idx="4945">
                  <c:v>-336.59100020300002</c:v>
                </c:pt>
                <c:pt idx="4946">
                  <c:v>-336.75400003599998</c:v>
                </c:pt>
                <c:pt idx="4947">
                  <c:v>-336.767000053</c:v>
                </c:pt>
                <c:pt idx="4948">
                  <c:v>-336.719000037</c:v>
                </c:pt>
                <c:pt idx="4949">
                  <c:v>-336.69500002900003</c:v>
                </c:pt>
                <c:pt idx="4950">
                  <c:v>-336.67900012799998</c:v>
                </c:pt>
                <c:pt idx="4951">
                  <c:v>-336.76400016999997</c:v>
                </c:pt>
                <c:pt idx="4952">
                  <c:v>-336.78099992699998</c:v>
                </c:pt>
                <c:pt idx="4953">
                  <c:v>-336.776000017</c:v>
                </c:pt>
                <c:pt idx="4954">
                  <c:v>-336.763999856</c:v>
                </c:pt>
                <c:pt idx="4955">
                  <c:v>-336.728000001</c:v>
                </c:pt>
                <c:pt idx="4956">
                  <c:v>-336.73800013499999</c:v>
                </c:pt>
                <c:pt idx="4957">
                  <c:v>-336.74500007199998</c:v>
                </c:pt>
                <c:pt idx="4958">
                  <c:v>-336.754999892</c:v>
                </c:pt>
                <c:pt idx="4959">
                  <c:v>-336.82300017699998</c:v>
                </c:pt>
                <c:pt idx="4960">
                  <c:v>-336.96899993800002</c:v>
                </c:pt>
                <c:pt idx="4961">
                  <c:v>-337.08099987100002</c:v>
                </c:pt>
                <c:pt idx="4962">
                  <c:v>-337.05100009699999</c:v>
                </c:pt>
                <c:pt idx="4963">
                  <c:v>-337.023000035</c:v>
                </c:pt>
                <c:pt idx="4964">
                  <c:v>-336.992999946</c:v>
                </c:pt>
                <c:pt idx="4965">
                  <c:v>-337.00599996400001</c:v>
                </c:pt>
                <c:pt idx="4966">
                  <c:v>-337.08800012199998</c:v>
                </c:pt>
                <c:pt idx="4967">
                  <c:v>-337.10099982600002</c:v>
                </c:pt>
                <c:pt idx="4968">
                  <c:v>-337.09599991599998</c:v>
                </c:pt>
                <c:pt idx="4969">
                  <c:v>-337.04399984600002</c:v>
                </c:pt>
                <c:pt idx="4970">
                  <c:v>-337.03600005200002</c:v>
                </c:pt>
                <c:pt idx="4971">
                  <c:v>-337.04500001600002</c:v>
                </c:pt>
                <c:pt idx="4972">
                  <c:v>-337.05999974600002</c:v>
                </c:pt>
                <c:pt idx="4973">
                  <c:v>-337.10899993300001</c:v>
                </c:pt>
                <c:pt idx="4974">
                  <c:v>-337.22699994700002</c:v>
                </c:pt>
                <c:pt idx="4975">
                  <c:v>-337.395000004</c:v>
                </c:pt>
                <c:pt idx="4976">
                  <c:v>-337.48999986600001</c:v>
                </c:pt>
                <c:pt idx="4977">
                  <c:v>-337.50100017099999</c:v>
                </c:pt>
                <c:pt idx="4978">
                  <c:v>-337.54399996299998</c:v>
                </c:pt>
                <c:pt idx="4979">
                  <c:v>-337.59199997899998</c:v>
                </c:pt>
                <c:pt idx="4980">
                  <c:v>-337.73199997400002</c:v>
                </c:pt>
                <c:pt idx="4981">
                  <c:v>-337.82100006899998</c:v>
                </c:pt>
                <c:pt idx="4982">
                  <c:v>-337.88599984299998</c:v>
                </c:pt>
                <c:pt idx="4983">
                  <c:v>-337.94799973300002</c:v>
                </c:pt>
                <c:pt idx="4984">
                  <c:v>-337.97299991099999</c:v>
                </c:pt>
                <c:pt idx="4985">
                  <c:v>-338.044000079</c:v>
                </c:pt>
                <c:pt idx="4986">
                  <c:v>-338.11299990600003</c:v>
                </c:pt>
                <c:pt idx="4987">
                  <c:v>-338.18099987699998</c:v>
                </c:pt>
                <c:pt idx="4988">
                  <c:v>-338.30999988100001</c:v>
                </c:pt>
                <c:pt idx="4989">
                  <c:v>-338.512000081</c:v>
                </c:pt>
                <c:pt idx="4990">
                  <c:v>-338.70300028899999</c:v>
                </c:pt>
                <c:pt idx="4991">
                  <c:v>-338.74800010799999</c:v>
                </c:pt>
                <c:pt idx="4992">
                  <c:v>-338.77400014300002</c:v>
                </c:pt>
                <c:pt idx="4993">
                  <c:v>-338.80500008799999</c:v>
                </c:pt>
                <c:pt idx="4994">
                  <c:v>-338.86200006799999</c:v>
                </c:pt>
                <c:pt idx="4995">
                  <c:v>-339.01500008099998</c:v>
                </c:pt>
                <c:pt idx="4996">
                  <c:v>-339.092000015</c:v>
                </c:pt>
                <c:pt idx="4997">
                  <c:v>-339.148999995</c:v>
                </c:pt>
                <c:pt idx="4998">
                  <c:v>-339.163999725</c:v>
                </c:pt>
                <c:pt idx="4999">
                  <c:v>-339.20899985800003</c:v>
                </c:pt>
                <c:pt idx="5000">
                  <c:v>-339.28199973900001</c:v>
                </c:pt>
                <c:pt idx="5001">
                  <c:v>-339.35800013099998</c:v>
                </c:pt>
                <c:pt idx="5002">
                  <c:v>-339.45999992999998</c:v>
                </c:pt>
                <c:pt idx="5003">
                  <c:v>-339.62399993299999</c:v>
                </c:pt>
                <c:pt idx="5004">
                  <c:v>-339.85399988</c:v>
                </c:pt>
                <c:pt idx="5005">
                  <c:v>-339.97600026200001</c:v>
                </c:pt>
                <c:pt idx="5006">
                  <c:v>-339.99399987499999</c:v>
                </c:pt>
                <c:pt idx="5007">
                  <c:v>-340.04199989099999</c:v>
                </c:pt>
                <c:pt idx="5008">
                  <c:v>-340.08999990799998</c:v>
                </c:pt>
                <c:pt idx="5009">
                  <c:v>-340.220000083</c:v>
                </c:pt>
                <c:pt idx="5010">
                  <c:v>-340.32900013300002</c:v>
                </c:pt>
                <c:pt idx="5011">
                  <c:v>-340.39999998600001</c:v>
                </c:pt>
                <c:pt idx="5012">
                  <c:v>-340.46799995700002</c:v>
                </c:pt>
                <c:pt idx="5013">
                  <c:v>-340.445999976</c:v>
                </c:pt>
                <c:pt idx="5014">
                  <c:v>-340.44700014599999</c:v>
                </c:pt>
                <c:pt idx="5015">
                  <c:v>-340.44300009300002</c:v>
                </c:pt>
                <c:pt idx="5016">
                  <c:v>-340.43900003900001</c:v>
                </c:pt>
                <c:pt idx="5017">
                  <c:v>-340.48999993799998</c:v>
                </c:pt>
                <c:pt idx="5018">
                  <c:v>-340.61499988899999</c:v>
                </c:pt>
                <c:pt idx="5019">
                  <c:v>-340.74799994699998</c:v>
                </c:pt>
                <c:pt idx="5020">
                  <c:v>-340.72299976800002</c:v>
                </c:pt>
                <c:pt idx="5021">
                  <c:v>-340.66699995900001</c:v>
                </c:pt>
                <c:pt idx="5022">
                  <c:v>-340.62799990600001</c:v>
                </c:pt>
                <c:pt idx="5023">
                  <c:v>-340.60399989799998</c:v>
                </c:pt>
                <c:pt idx="5024">
                  <c:v>-340.68499988600001</c:v>
                </c:pt>
                <c:pt idx="5025">
                  <c:v>-340.68899993999997</c:v>
                </c:pt>
                <c:pt idx="5026">
                  <c:v>-340.67199986899999</c:v>
                </c:pt>
                <c:pt idx="5027">
                  <c:v>-340.62599987999999</c:v>
                </c:pt>
                <c:pt idx="5028">
                  <c:v>-340.58599997099998</c:v>
                </c:pt>
                <c:pt idx="5029">
                  <c:v>-340.58000020399999</c:v>
                </c:pt>
                <c:pt idx="5030">
                  <c:v>-340.57900003399999</c:v>
                </c:pt>
                <c:pt idx="5031">
                  <c:v>-340.59499993499998</c:v>
                </c:pt>
                <c:pt idx="5032">
                  <c:v>-340.67100001300003</c:v>
                </c:pt>
                <c:pt idx="5033">
                  <c:v>-340.81999997100002</c:v>
                </c:pt>
                <c:pt idx="5034">
                  <c:v>-340.89400002299999</c:v>
                </c:pt>
                <c:pt idx="5035">
                  <c:v>-340.844999836</c:v>
                </c:pt>
                <c:pt idx="5036">
                  <c:v>-340.81500006099998</c:v>
                </c:pt>
                <c:pt idx="5037">
                  <c:v>-340.78100023299999</c:v>
                </c:pt>
                <c:pt idx="5038">
                  <c:v>-340.81500006099998</c:v>
                </c:pt>
                <c:pt idx="5039">
                  <c:v>-340.86399993399999</c:v>
                </c:pt>
                <c:pt idx="5040">
                  <c:v>-340.865999961</c:v>
                </c:pt>
                <c:pt idx="5041">
                  <c:v>-340.86100005100002</c:v>
                </c:pt>
                <c:pt idx="5042">
                  <c:v>-340.805999783</c:v>
                </c:pt>
                <c:pt idx="5043">
                  <c:v>-340.80800012499998</c:v>
                </c:pt>
                <c:pt idx="5044">
                  <c:v>-340.808999981</c:v>
                </c:pt>
                <c:pt idx="5045">
                  <c:v>-340.808999981</c:v>
                </c:pt>
                <c:pt idx="5046">
                  <c:v>-340.85799985300002</c:v>
                </c:pt>
                <c:pt idx="5047">
                  <c:v>-340.97799989399999</c:v>
                </c:pt>
                <c:pt idx="5048">
                  <c:v>-341.12399997</c:v>
                </c:pt>
                <c:pt idx="5049">
                  <c:v>-341.11599986200002</c:v>
                </c:pt>
                <c:pt idx="5050">
                  <c:v>-341.06200008000002</c:v>
                </c:pt>
                <c:pt idx="5051">
                  <c:v>-341.03199999100002</c:v>
                </c:pt>
                <c:pt idx="5052">
                  <c:v>-341.00799998299999</c:v>
                </c:pt>
                <c:pt idx="5053">
                  <c:v>-341.09000014100002</c:v>
                </c:pt>
                <c:pt idx="5054">
                  <c:v>-341.09700007800001</c:v>
                </c:pt>
                <c:pt idx="5055">
                  <c:v>-341.08400006099998</c:v>
                </c:pt>
                <c:pt idx="5056">
                  <c:v>-341.05099977499998</c:v>
                </c:pt>
                <c:pt idx="5057">
                  <c:v>-341.00399992899997</c:v>
                </c:pt>
                <c:pt idx="5058">
                  <c:v>-341.00300007300001</c:v>
                </c:pt>
                <c:pt idx="5059">
                  <c:v>-341.00399992899997</c:v>
                </c:pt>
                <c:pt idx="5060">
                  <c:v>-341.01199972199998</c:v>
                </c:pt>
                <c:pt idx="5061">
                  <c:v>-341.07899983599998</c:v>
                </c:pt>
                <c:pt idx="5062">
                  <c:v>-341.22200002900001</c:v>
                </c:pt>
                <c:pt idx="5063">
                  <c:v>-341.32000008799997</c:v>
                </c:pt>
                <c:pt idx="5064">
                  <c:v>-341.27799983800003</c:v>
                </c:pt>
                <c:pt idx="5065">
                  <c:v>-341.23999995600002</c:v>
                </c:pt>
                <c:pt idx="5066">
                  <c:v>-341.20000004799999</c:v>
                </c:pt>
                <c:pt idx="5067">
                  <c:v>-341.21300006500002</c:v>
                </c:pt>
                <c:pt idx="5068">
                  <c:v>-341.28300006299997</c:v>
                </c:pt>
                <c:pt idx="5069">
                  <c:v>-341.29</c:v>
                </c:pt>
                <c:pt idx="5070">
                  <c:v>-341.27999986499998</c:v>
                </c:pt>
                <c:pt idx="5071">
                  <c:v>-341.2230002</c:v>
                </c:pt>
                <c:pt idx="5072">
                  <c:v>-341.21700011899998</c:v>
                </c:pt>
                <c:pt idx="5073">
                  <c:v>-341.21599994799999</c:v>
                </c:pt>
                <c:pt idx="5074">
                  <c:v>-341.216999805</c:v>
                </c:pt>
                <c:pt idx="5075">
                  <c:v>-341.25800019799999</c:v>
                </c:pt>
                <c:pt idx="5076">
                  <c:v>-341.37199984400002</c:v>
                </c:pt>
                <c:pt idx="5077">
                  <c:v>-341.52899990999998</c:v>
                </c:pt>
                <c:pt idx="5078">
                  <c:v>-341.543999955</c:v>
                </c:pt>
                <c:pt idx="5079">
                  <c:v>-341.48999985799998</c:v>
                </c:pt>
                <c:pt idx="5080">
                  <c:v>-341.46499999299999</c:v>
                </c:pt>
                <c:pt idx="5081">
                  <c:v>-341.44300001200003</c:v>
                </c:pt>
                <c:pt idx="5082">
                  <c:v>-341.518000234</c:v>
                </c:pt>
                <c:pt idx="5083">
                  <c:v>-341.52799973999998</c:v>
                </c:pt>
                <c:pt idx="5084">
                  <c:v>-341.51700006300001</c:v>
                </c:pt>
                <c:pt idx="5085">
                  <c:v>-341.50200001899998</c:v>
                </c:pt>
                <c:pt idx="5086">
                  <c:v>-341.45700019999998</c:v>
                </c:pt>
                <c:pt idx="5087">
                  <c:v>-341.45899991300001</c:v>
                </c:pt>
                <c:pt idx="5088">
                  <c:v>-341.46099994000002</c:v>
                </c:pt>
                <c:pt idx="5089">
                  <c:v>-341.46299996599998</c:v>
                </c:pt>
                <c:pt idx="5090">
                  <c:v>-341.524</c:v>
                </c:pt>
                <c:pt idx="5091">
                  <c:v>-341.657999915</c:v>
                </c:pt>
                <c:pt idx="5092">
                  <c:v>-341.769999848</c:v>
                </c:pt>
                <c:pt idx="5093">
                  <c:v>-341.733999993</c:v>
                </c:pt>
                <c:pt idx="5094">
                  <c:v>-341.69100020100001</c:v>
                </c:pt>
                <c:pt idx="5095">
                  <c:v>-341.65200014800001</c:v>
                </c:pt>
                <c:pt idx="5096">
                  <c:v>-341.646999924</c:v>
                </c:pt>
                <c:pt idx="5097">
                  <c:v>-341.73000025300001</c:v>
                </c:pt>
                <c:pt idx="5098">
                  <c:v>-341.73800004600002</c:v>
                </c:pt>
                <c:pt idx="5099">
                  <c:v>-341.725000029</c:v>
                </c:pt>
                <c:pt idx="5100">
                  <c:v>-341.66600002199999</c:v>
                </c:pt>
                <c:pt idx="5101">
                  <c:v>-341.64300018500001</c:v>
                </c:pt>
                <c:pt idx="5102">
                  <c:v>-341.63999998700001</c:v>
                </c:pt>
                <c:pt idx="5103">
                  <c:v>-341.64400004100003</c:v>
                </c:pt>
                <c:pt idx="5104">
                  <c:v>-341.67899972499998</c:v>
                </c:pt>
                <c:pt idx="5105">
                  <c:v>-341.78300017999999</c:v>
                </c:pt>
                <c:pt idx="5106">
                  <c:v>-341.94500015599999</c:v>
                </c:pt>
                <c:pt idx="5107">
                  <c:v>-341.98500006500001</c:v>
                </c:pt>
                <c:pt idx="5108">
                  <c:v>-341.93200013799998</c:v>
                </c:pt>
                <c:pt idx="5109">
                  <c:v>-341.906000103</c:v>
                </c:pt>
                <c:pt idx="5110">
                  <c:v>-341.87999975399998</c:v>
                </c:pt>
                <c:pt idx="5111">
                  <c:v>-341.941999958</c:v>
                </c:pt>
                <c:pt idx="5112">
                  <c:v>-341.96799999299998</c:v>
                </c:pt>
                <c:pt idx="5113">
                  <c:v>-341.96399994000001</c:v>
                </c:pt>
                <c:pt idx="5114">
                  <c:v>-341.96099974200001</c:v>
                </c:pt>
                <c:pt idx="5115">
                  <c:v>-341.91799995000002</c:v>
                </c:pt>
                <c:pt idx="5116">
                  <c:v>-341.92500020099999</c:v>
                </c:pt>
                <c:pt idx="5117">
                  <c:v>-341.92800008500001</c:v>
                </c:pt>
                <c:pt idx="5118">
                  <c:v>-341.926000058</c:v>
                </c:pt>
                <c:pt idx="5119">
                  <c:v>-341.97899998399998</c:v>
                </c:pt>
                <c:pt idx="5120">
                  <c:v>-342.10799998800002</c:v>
                </c:pt>
                <c:pt idx="5121">
                  <c:v>-342.23499996599998</c:v>
                </c:pt>
                <c:pt idx="5122">
                  <c:v>-342.210999958</c:v>
                </c:pt>
                <c:pt idx="5123">
                  <c:v>-342.164000112</c:v>
                </c:pt>
                <c:pt idx="5124">
                  <c:v>-342.12999996999997</c:v>
                </c:pt>
                <c:pt idx="5125">
                  <c:v>-342.11500023999997</c:v>
                </c:pt>
                <c:pt idx="5126">
                  <c:v>-342.201999994</c:v>
                </c:pt>
                <c:pt idx="5127">
                  <c:v>-342.20800007499997</c:v>
                </c:pt>
                <c:pt idx="5128">
                  <c:v>-342.19200017399999</c:v>
                </c:pt>
                <c:pt idx="5129">
                  <c:v>-342.13899993299998</c:v>
                </c:pt>
                <c:pt idx="5130">
                  <c:v>-342.10600027599997</c:v>
                </c:pt>
                <c:pt idx="5131">
                  <c:v>-342.10599996100001</c:v>
                </c:pt>
                <c:pt idx="5132">
                  <c:v>-342.11099987199998</c:v>
                </c:pt>
                <c:pt idx="5133">
                  <c:v>-342.139000248</c:v>
                </c:pt>
                <c:pt idx="5134">
                  <c:v>-342.22800002899999</c:v>
                </c:pt>
                <c:pt idx="5135">
                  <c:v>-342.38599995200002</c:v>
                </c:pt>
                <c:pt idx="5136">
                  <c:v>-342.45100003900001</c:v>
                </c:pt>
                <c:pt idx="5137">
                  <c:v>-342.39700025600001</c:v>
                </c:pt>
                <c:pt idx="5138">
                  <c:v>-342.36899987999999</c:v>
                </c:pt>
                <c:pt idx="5139">
                  <c:v>-342.340999818</c:v>
                </c:pt>
                <c:pt idx="5140">
                  <c:v>-342.39100017599998</c:v>
                </c:pt>
                <c:pt idx="5141">
                  <c:v>-342.43599999499997</c:v>
                </c:pt>
                <c:pt idx="5142">
                  <c:v>-342.44099990500001</c:v>
                </c:pt>
                <c:pt idx="5143">
                  <c:v>-342.44200007500001</c:v>
                </c:pt>
                <c:pt idx="5144">
                  <c:v>-342.39600008600002</c:v>
                </c:pt>
                <c:pt idx="5145">
                  <c:v>-342.400999996</c:v>
                </c:pt>
                <c:pt idx="5146">
                  <c:v>-342.400999996</c:v>
                </c:pt>
                <c:pt idx="5147">
                  <c:v>-342.39999982500001</c:v>
                </c:pt>
                <c:pt idx="5148">
                  <c:v>-342.45300006600002</c:v>
                </c:pt>
                <c:pt idx="5149">
                  <c:v>-342.57899987299999</c:v>
                </c:pt>
                <c:pt idx="5150">
                  <c:v>-342.721999751</c:v>
                </c:pt>
                <c:pt idx="5151">
                  <c:v>-342.71300010200002</c:v>
                </c:pt>
                <c:pt idx="5152">
                  <c:v>-342.664999771</c:v>
                </c:pt>
                <c:pt idx="5153">
                  <c:v>-342.63599985299999</c:v>
                </c:pt>
                <c:pt idx="5154">
                  <c:v>-342.61500004200002</c:v>
                </c:pt>
                <c:pt idx="5155">
                  <c:v>-342.698000057</c:v>
                </c:pt>
                <c:pt idx="5156">
                  <c:v>-342.70300028100002</c:v>
                </c:pt>
                <c:pt idx="5157">
                  <c:v>-342.68999995000001</c:v>
                </c:pt>
                <c:pt idx="5158">
                  <c:v>-342.65299992400003</c:v>
                </c:pt>
                <c:pt idx="5159">
                  <c:v>-342.61500004200002</c:v>
                </c:pt>
                <c:pt idx="5160">
                  <c:v>-342.61699975499999</c:v>
                </c:pt>
                <c:pt idx="5161">
                  <c:v>-342.62300015</c:v>
                </c:pt>
                <c:pt idx="5162">
                  <c:v>-342.641000077</c:v>
                </c:pt>
                <c:pt idx="5163">
                  <c:v>-342.71300010200002</c:v>
                </c:pt>
                <c:pt idx="5164">
                  <c:v>-342.86000003300001</c:v>
                </c:pt>
                <c:pt idx="5165">
                  <c:v>-342.947000102</c:v>
                </c:pt>
                <c:pt idx="5166">
                  <c:v>-342.90199996899997</c:v>
                </c:pt>
                <c:pt idx="5167">
                  <c:v>-342.87300005100002</c:v>
                </c:pt>
                <c:pt idx="5168">
                  <c:v>-342.84000007899999</c:v>
                </c:pt>
                <c:pt idx="5169">
                  <c:v>-342.86799982700001</c:v>
                </c:pt>
                <c:pt idx="5170">
                  <c:v>-342.934999941</c:v>
                </c:pt>
                <c:pt idx="5171">
                  <c:v>-342.943999905</c:v>
                </c:pt>
                <c:pt idx="5172">
                  <c:v>-342.93899999500002</c:v>
                </c:pt>
                <c:pt idx="5173">
                  <c:v>-342.88299987099998</c:v>
                </c:pt>
                <c:pt idx="5174">
                  <c:v>-342.88099984399997</c:v>
                </c:pt>
                <c:pt idx="5175">
                  <c:v>-342.88299987099998</c:v>
                </c:pt>
                <c:pt idx="5176">
                  <c:v>-342.88600006799999</c:v>
                </c:pt>
                <c:pt idx="5177">
                  <c:v>-342.93699996800001</c:v>
                </c:pt>
                <c:pt idx="5178">
                  <c:v>-343.059000035</c:v>
                </c:pt>
                <c:pt idx="5179">
                  <c:v>-343.21699995799997</c:v>
                </c:pt>
                <c:pt idx="5180">
                  <c:v>-343.22500006500002</c:v>
                </c:pt>
                <c:pt idx="5181">
                  <c:v>-343.17099996799999</c:v>
                </c:pt>
                <c:pt idx="5182">
                  <c:v>-343.14299990699999</c:v>
                </c:pt>
                <c:pt idx="5183">
                  <c:v>-343.12200009600002</c:v>
                </c:pt>
                <c:pt idx="5184">
                  <c:v>-343.20199991300001</c:v>
                </c:pt>
                <c:pt idx="5185">
                  <c:v>-343.21299990400001</c:v>
                </c:pt>
                <c:pt idx="5186">
                  <c:v>-343.203000084</c:v>
                </c:pt>
                <c:pt idx="5187">
                  <c:v>-343.183999986</c:v>
                </c:pt>
                <c:pt idx="5188">
                  <c:v>-343.14499993300001</c:v>
                </c:pt>
                <c:pt idx="5189">
                  <c:v>-343.14999984299999</c:v>
                </c:pt>
                <c:pt idx="5190">
                  <c:v>-343.15199987</c:v>
                </c:pt>
                <c:pt idx="5191">
                  <c:v>-343.15599992400001</c:v>
                </c:pt>
                <c:pt idx="5192">
                  <c:v>-343.217999814</c:v>
                </c:pt>
                <c:pt idx="5193">
                  <c:v>-343.36000015000002</c:v>
                </c:pt>
                <c:pt idx="5194">
                  <c:v>-343.466999859</c:v>
                </c:pt>
                <c:pt idx="5195">
                  <c:v>-343.431000004</c:v>
                </c:pt>
                <c:pt idx="5196">
                  <c:v>-343.39800003200003</c:v>
                </c:pt>
                <c:pt idx="5197">
                  <c:v>-343.36300003299999</c:v>
                </c:pt>
                <c:pt idx="5198">
                  <c:v>-343.36999996999998</c:v>
                </c:pt>
                <c:pt idx="5199">
                  <c:v>-343.44799976100001</c:v>
                </c:pt>
                <c:pt idx="5200">
                  <c:v>-343.45500001200003</c:v>
                </c:pt>
                <c:pt idx="5201">
                  <c:v>-343.44499987799998</c:v>
                </c:pt>
                <c:pt idx="5202">
                  <c:v>-343.38700004200001</c:v>
                </c:pt>
                <c:pt idx="5203">
                  <c:v>-343.374000024</c:v>
                </c:pt>
                <c:pt idx="5204">
                  <c:v>-343.37800007800001</c:v>
                </c:pt>
                <c:pt idx="5205">
                  <c:v>-343.38700004200001</c:v>
                </c:pt>
                <c:pt idx="5206">
                  <c:v>-343.431000004</c:v>
                </c:pt>
                <c:pt idx="5207">
                  <c:v>-343.54299993699999</c:v>
                </c:pt>
                <c:pt idx="5208">
                  <c:v>-343.70600008399998</c:v>
                </c:pt>
                <c:pt idx="5209">
                  <c:v>-343.73299997499998</c:v>
                </c:pt>
                <c:pt idx="5210">
                  <c:v>-343.67899987800001</c:v>
                </c:pt>
                <c:pt idx="5211">
                  <c:v>-343.65600004100003</c:v>
                </c:pt>
                <c:pt idx="5212">
                  <c:v>-343.63499991600003</c:v>
                </c:pt>
                <c:pt idx="5213">
                  <c:v>-343.71099999400002</c:v>
                </c:pt>
                <c:pt idx="5214">
                  <c:v>-343.73400014600003</c:v>
                </c:pt>
                <c:pt idx="5215">
                  <c:v>-343.73199980499999</c:v>
                </c:pt>
                <c:pt idx="5216">
                  <c:v>-343.72699989500001</c:v>
                </c:pt>
                <c:pt idx="5217">
                  <c:v>-343.68600013000002</c:v>
                </c:pt>
                <c:pt idx="5218">
                  <c:v>-343.69100004000001</c:v>
                </c:pt>
                <c:pt idx="5219">
                  <c:v>-343.69300006700001</c:v>
                </c:pt>
                <c:pt idx="5220">
                  <c:v>-343.69500009299998</c:v>
                </c:pt>
                <c:pt idx="5221">
                  <c:v>-343.75799984000002</c:v>
                </c:pt>
                <c:pt idx="5222">
                  <c:v>-343.89400009500002</c:v>
                </c:pt>
                <c:pt idx="5223">
                  <c:v>-344.01900004599997</c:v>
                </c:pt>
                <c:pt idx="5224">
                  <c:v>-343.995000038</c:v>
                </c:pt>
                <c:pt idx="5225">
                  <c:v>-343.95500012899998</c:v>
                </c:pt>
                <c:pt idx="5226">
                  <c:v>-343.92000013000001</c:v>
                </c:pt>
                <c:pt idx="5227">
                  <c:v>-343.911000167</c:v>
                </c:pt>
                <c:pt idx="5228">
                  <c:v>-343.99700006500001</c:v>
                </c:pt>
                <c:pt idx="5229">
                  <c:v>-344.00800005500002</c:v>
                </c:pt>
                <c:pt idx="5230">
                  <c:v>-343.99700006500001</c:v>
                </c:pt>
                <c:pt idx="5231">
                  <c:v>-343.94600016499999</c:v>
                </c:pt>
                <c:pt idx="5232">
                  <c:v>-343.92500003999999</c:v>
                </c:pt>
                <c:pt idx="5233">
                  <c:v>-343.93100012100001</c:v>
                </c:pt>
                <c:pt idx="5234">
                  <c:v>-343.94200011200002</c:v>
                </c:pt>
                <c:pt idx="5235">
                  <c:v>-343.975000083</c:v>
                </c:pt>
                <c:pt idx="5236">
                  <c:v>-344.073000143</c:v>
                </c:pt>
                <c:pt idx="5237">
                  <c:v>-344.23699983199998</c:v>
                </c:pt>
                <c:pt idx="5238">
                  <c:v>-344.29299995500003</c:v>
                </c:pt>
                <c:pt idx="5239">
                  <c:v>-344.24499993900002</c:v>
                </c:pt>
                <c:pt idx="5240">
                  <c:v>-344.22399981400002</c:v>
                </c:pt>
                <c:pt idx="5241">
                  <c:v>-344.20600020099999</c:v>
                </c:pt>
                <c:pt idx="5242">
                  <c:v>-344.27000011799998</c:v>
                </c:pt>
                <c:pt idx="5243">
                  <c:v>-344.31200005300002</c:v>
                </c:pt>
                <c:pt idx="5244">
                  <c:v>-344.315999793</c:v>
                </c:pt>
                <c:pt idx="5245">
                  <c:v>-344.31800013399999</c:v>
                </c:pt>
                <c:pt idx="5246">
                  <c:v>-344.27700005499997</c:v>
                </c:pt>
                <c:pt idx="5247">
                  <c:v>-344.28900021599998</c:v>
                </c:pt>
                <c:pt idx="5248">
                  <c:v>-344.29499998199998</c:v>
                </c:pt>
                <c:pt idx="5249">
                  <c:v>-344.302000233</c:v>
                </c:pt>
                <c:pt idx="5250">
                  <c:v>-344.36399980900001</c:v>
                </c:pt>
                <c:pt idx="5251">
                  <c:v>-344.50000006499999</c:v>
                </c:pt>
                <c:pt idx="5252">
                  <c:v>-344.64200008699999</c:v>
                </c:pt>
                <c:pt idx="5253">
                  <c:v>-344.62900006900003</c:v>
                </c:pt>
                <c:pt idx="5254">
                  <c:v>-344.583999936</c:v>
                </c:pt>
                <c:pt idx="5255">
                  <c:v>-344.55600018799998</c:v>
                </c:pt>
                <c:pt idx="5256">
                  <c:v>-344.54400002699998</c:v>
                </c:pt>
                <c:pt idx="5257">
                  <c:v>-344.637000177</c:v>
                </c:pt>
                <c:pt idx="5258">
                  <c:v>-344.65000019399997</c:v>
                </c:pt>
                <c:pt idx="5259">
                  <c:v>-344.64499997000001</c:v>
                </c:pt>
                <c:pt idx="5260">
                  <c:v>-344.60900011500001</c:v>
                </c:pt>
                <c:pt idx="5261">
                  <c:v>-344.57999988199998</c:v>
                </c:pt>
                <c:pt idx="5262">
                  <c:v>-344.583999936</c:v>
                </c:pt>
                <c:pt idx="5263">
                  <c:v>-344.594999927</c:v>
                </c:pt>
                <c:pt idx="5264">
                  <c:v>-344.62099996199998</c:v>
                </c:pt>
                <c:pt idx="5265">
                  <c:v>-344.70900020099998</c:v>
                </c:pt>
                <c:pt idx="5266">
                  <c:v>-344.868999836</c:v>
                </c:pt>
                <c:pt idx="5267">
                  <c:v>-344.95399987799999</c:v>
                </c:pt>
                <c:pt idx="5268">
                  <c:v>-344.91500014000002</c:v>
                </c:pt>
                <c:pt idx="5269">
                  <c:v>-344.89699989799999</c:v>
                </c:pt>
                <c:pt idx="5270">
                  <c:v>-344.87499991700003</c:v>
                </c:pt>
                <c:pt idx="5271">
                  <c:v>-344.91899987900001</c:v>
                </c:pt>
                <c:pt idx="5272">
                  <c:v>-344.980000227</c:v>
                </c:pt>
                <c:pt idx="5273">
                  <c:v>-344.99200007399998</c:v>
                </c:pt>
                <c:pt idx="5274">
                  <c:v>-344.99900001100002</c:v>
                </c:pt>
                <c:pt idx="5275">
                  <c:v>-344.95500004899998</c:v>
                </c:pt>
                <c:pt idx="5276">
                  <c:v>-344.968000066</c:v>
                </c:pt>
                <c:pt idx="5277">
                  <c:v>-344.97900005700001</c:v>
                </c:pt>
                <c:pt idx="5278">
                  <c:v>-344.99200007399998</c:v>
                </c:pt>
                <c:pt idx="5279">
                  <c:v>-345.05099976700001</c:v>
                </c:pt>
                <c:pt idx="5280">
                  <c:v>-345.18199979799999</c:v>
                </c:pt>
                <c:pt idx="5281">
                  <c:v>-345.33900017899998</c:v>
                </c:pt>
                <c:pt idx="5282">
                  <c:v>-345.34299991799998</c:v>
                </c:pt>
                <c:pt idx="5283">
                  <c:v>-345.298999955</c:v>
                </c:pt>
                <c:pt idx="5284">
                  <c:v>-345.27999985700001</c:v>
                </c:pt>
                <c:pt idx="5285">
                  <c:v>-345.26800000999998</c:v>
                </c:pt>
                <c:pt idx="5286">
                  <c:v>-345.36199970199999</c:v>
                </c:pt>
                <c:pt idx="5287">
                  <c:v>-345.37900008700001</c:v>
                </c:pt>
                <c:pt idx="5288">
                  <c:v>-345.37700006</c:v>
                </c:pt>
                <c:pt idx="5289">
                  <c:v>-345.35500007899998</c:v>
                </c:pt>
                <c:pt idx="5290">
                  <c:v>-345.32000008</c:v>
                </c:pt>
                <c:pt idx="5291">
                  <c:v>-345.33000021499998</c:v>
                </c:pt>
                <c:pt idx="5292">
                  <c:v>-345.34200006200001</c:v>
                </c:pt>
                <c:pt idx="5293">
                  <c:v>-345.36100016</c:v>
                </c:pt>
                <c:pt idx="5294">
                  <c:v>-345.44000012100003</c:v>
                </c:pt>
                <c:pt idx="5295">
                  <c:v>-345.59399998999999</c:v>
                </c:pt>
                <c:pt idx="5296">
                  <c:v>-345.70200018399998</c:v>
                </c:pt>
                <c:pt idx="5297">
                  <c:v>-345.67200009499999</c:v>
                </c:pt>
                <c:pt idx="5298">
                  <c:v>-345.64500020399998</c:v>
                </c:pt>
                <c:pt idx="5299">
                  <c:v>-345.61599997100001</c:v>
                </c:pt>
                <c:pt idx="5300">
                  <c:v>-345.640999835</c:v>
                </c:pt>
                <c:pt idx="5301">
                  <c:v>-345.72099996700001</c:v>
                </c:pt>
                <c:pt idx="5302">
                  <c:v>-345.73899989500001</c:v>
                </c:pt>
                <c:pt idx="5303">
                  <c:v>-345.740000065</c:v>
                </c:pt>
                <c:pt idx="5304">
                  <c:v>-345.69400007600001</c:v>
                </c:pt>
                <c:pt idx="5305">
                  <c:v>-345.69899998599999</c:v>
                </c:pt>
                <c:pt idx="5306">
                  <c:v>-345.71000029099997</c:v>
                </c:pt>
                <c:pt idx="5307">
                  <c:v>-345.72099996700001</c:v>
                </c:pt>
                <c:pt idx="5308">
                  <c:v>-345.77399989399999</c:v>
                </c:pt>
                <c:pt idx="5309">
                  <c:v>-345.898999844</c:v>
                </c:pt>
                <c:pt idx="5310">
                  <c:v>-346.06700021500001</c:v>
                </c:pt>
                <c:pt idx="5311">
                  <c:v>-346.09299993600001</c:v>
                </c:pt>
                <c:pt idx="5312">
                  <c:v>-346.04800011700002</c:v>
                </c:pt>
                <c:pt idx="5313">
                  <c:v>-346.03300007299998</c:v>
                </c:pt>
                <c:pt idx="5314">
                  <c:v>-346.02200008199998</c:v>
                </c:pt>
                <c:pt idx="5315">
                  <c:v>-346.108999837</c:v>
                </c:pt>
                <c:pt idx="5316">
                  <c:v>-346.12900010499999</c:v>
                </c:pt>
                <c:pt idx="5317">
                  <c:v>-346.12799993499999</c:v>
                </c:pt>
                <c:pt idx="5318">
                  <c:v>-346.12300002500001</c:v>
                </c:pt>
                <c:pt idx="5319">
                  <c:v>-346.088999882</c:v>
                </c:pt>
                <c:pt idx="5320">
                  <c:v>-346.10199990000001</c:v>
                </c:pt>
                <c:pt idx="5321">
                  <c:v>-346.11400006100001</c:v>
                </c:pt>
                <c:pt idx="5322">
                  <c:v>-346.126999764</c:v>
                </c:pt>
                <c:pt idx="5323">
                  <c:v>-346.19700007599999</c:v>
                </c:pt>
                <c:pt idx="5324">
                  <c:v>-346.34299983699998</c:v>
                </c:pt>
                <c:pt idx="5325">
                  <c:v>-346.46399973400003</c:v>
                </c:pt>
                <c:pt idx="5326">
                  <c:v>-346.43899986999998</c:v>
                </c:pt>
                <c:pt idx="5327">
                  <c:v>-346.40600021199998</c:v>
                </c:pt>
                <c:pt idx="5328">
                  <c:v>-346.37800014999999</c:v>
                </c:pt>
                <c:pt idx="5329">
                  <c:v>-346.38300005999997</c:v>
                </c:pt>
                <c:pt idx="5330">
                  <c:v>-346.47400018299999</c:v>
                </c:pt>
                <c:pt idx="5331">
                  <c:v>-346.49200010999999</c:v>
                </c:pt>
                <c:pt idx="5332">
                  <c:v>-346.49000008399997</c:v>
                </c:pt>
                <c:pt idx="5333">
                  <c:v>-346.44099989699998</c:v>
                </c:pt>
                <c:pt idx="5334">
                  <c:v>-346.42800019399999</c:v>
                </c:pt>
                <c:pt idx="5335">
                  <c:v>-346.43500012999999</c:v>
                </c:pt>
                <c:pt idx="5336">
                  <c:v>-346.44800014800001</c:v>
                </c:pt>
                <c:pt idx="5337">
                  <c:v>-346.494000137</c:v>
                </c:pt>
                <c:pt idx="5338">
                  <c:v>-346.60600006999999</c:v>
                </c:pt>
                <c:pt idx="5339">
                  <c:v>-346.77800018099998</c:v>
                </c:pt>
                <c:pt idx="5340">
                  <c:v>-346.82799991000002</c:v>
                </c:pt>
                <c:pt idx="5341">
                  <c:v>-346.78399994699998</c:v>
                </c:pt>
                <c:pt idx="5342">
                  <c:v>-346.766999876</c:v>
                </c:pt>
                <c:pt idx="5343">
                  <c:v>-346.75199983200002</c:v>
                </c:pt>
                <c:pt idx="5344">
                  <c:v>-346.82299999999998</c:v>
                </c:pt>
                <c:pt idx="5345">
                  <c:v>-346.85799999900001</c:v>
                </c:pt>
                <c:pt idx="5346">
                  <c:v>-346.86500024999998</c:v>
                </c:pt>
                <c:pt idx="5347">
                  <c:v>-346.86999984599998</c:v>
                </c:pt>
                <c:pt idx="5348">
                  <c:v>-346.836000017</c:v>
                </c:pt>
                <c:pt idx="5349">
                  <c:v>-346.85300008899998</c:v>
                </c:pt>
                <c:pt idx="5350">
                  <c:v>-346.86400007899999</c:v>
                </c:pt>
                <c:pt idx="5351">
                  <c:v>-346.87100001599998</c:v>
                </c:pt>
                <c:pt idx="5352">
                  <c:v>-346.93400007700001</c:v>
                </c:pt>
                <c:pt idx="5353">
                  <c:v>-347.07200004499998</c:v>
                </c:pt>
                <c:pt idx="5354">
                  <c:v>-347.207999986</c:v>
                </c:pt>
                <c:pt idx="5355">
                  <c:v>-347.19200008500002</c:v>
                </c:pt>
                <c:pt idx="5356">
                  <c:v>-347.15500006000002</c:v>
                </c:pt>
                <c:pt idx="5357">
                  <c:v>-347.13100005199999</c:v>
                </c:pt>
                <c:pt idx="5358">
                  <c:v>-347.124000115</c:v>
                </c:pt>
                <c:pt idx="5359">
                  <c:v>-347.21999983299997</c:v>
                </c:pt>
                <c:pt idx="5360">
                  <c:v>-347.23500019199997</c:v>
                </c:pt>
                <c:pt idx="5361">
                  <c:v>-347.22699977000002</c:v>
                </c:pt>
                <c:pt idx="5362">
                  <c:v>-347.18399997799997</c:v>
                </c:pt>
                <c:pt idx="5363">
                  <c:v>-347.15999997</c:v>
                </c:pt>
                <c:pt idx="5364">
                  <c:v>-347.168999934</c:v>
                </c:pt>
                <c:pt idx="5365">
                  <c:v>-347.18299980699999</c:v>
                </c:pt>
                <c:pt idx="5366">
                  <c:v>-347.21999983299997</c:v>
                </c:pt>
                <c:pt idx="5367">
                  <c:v>-347.31800020700001</c:v>
                </c:pt>
                <c:pt idx="5368">
                  <c:v>-347.48499977900002</c:v>
                </c:pt>
                <c:pt idx="5369">
                  <c:v>-347.55799997399998</c:v>
                </c:pt>
                <c:pt idx="5370">
                  <c:v>-347.51400001100001</c:v>
                </c:pt>
                <c:pt idx="5371">
                  <c:v>-347.49499991300002</c:v>
                </c:pt>
                <c:pt idx="5372">
                  <c:v>-347.47599981500002</c:v>
                </c:pt>
                <c:pt idx="5373">
                  <c:v>-347.53399996600001</c:v>
                </c:pt>
                <c:pt idx="5374">
                  <c:v>-347.590000089</c:v>
                </c:pt>
                <c:pt idx="5375">
                  <c:v>-347.60200025</c:v>
                </c:pt>
                <c:pt idx="5376">
                  <c:v>-347.61200007100001</c:v>
                </c:pt>
                <c:pt idx="5377">
                  <c:v>-347.57500004500002</c:v>
                </c:pt>
                <c:pt idx="5378">
                  <c:v>-347.58999977500002</c:v>
                </c:pt>
                <c:pt idx="5379">
                  <c:v>-347.599000053</c:v>
                </c:pt>
                <c:pt idx="5380">
                  <c:v>-347.60599998999999</c:v>
                </c:pt>
                <c:pt idx="5381">
                  <c:v>-347.66900005100001</c:v>
                </c:pt>
                <c:pt idx="5382">
                  <c:v>-347.80600016199998</c:v>
                </c:pt>
                <c:pt idx="5383">
                  <c:v>-347.95699983399999</c:v>
                </c:pt>
                <c:pt idx="5384">
                  <c:v>-347.95599997699998</c:v>
                </c:pt>
                <c:pt idx="5385">
                  <c:v>-347.91699992500003</c:v>
                </c:pt>
                <c:pt idx="5386">
                  <c:v>-347.89699997100001</c:v>
                </c:pt>
                <c:pt idx="5387">
                  <c:v>-347.88500012399999</c:v>
                </c:pt>
                <c:pt idx="5388">
                  <c:v>-347.97799995899999</c:v>
                </c:pt>
                <c:pt idx="5389">
                  <c:v>-347.99300000300002</c:v>
                </c:pt>
                <c:pt idx="5390">
                  <c:v>-347.988999949</c:v>
                </c:pt>
                <c:pt idx="5391">
                  <c:v>-347.96299991400002</c:v>
                </c:pt>
                <c:pt idx="5392">
                  <c:v>-347.931999969</c:v>
                </c:pt>
                <c:pt idx="5393">
                  <c:v>-347.94499998700002</c:v>
                </c:pt>
                <c:pt idx="5394">
                  <c:v>-347.96000003099999</c:v>
                </c:pt>
                <c:pt idx="5395">
                  <c:v>-347.986999922</c:v>
                </c:pt>
                <c:pt idx="5396">
                  <c:v>-348.06900008100001</c:v>
                </c:pt>
                <c:pt idx="5397">
                  <c:v>-348.225999833</c:v>
                </c:pt>
                <c:pt idx="5398">
                  <c:v>-348.323000036</c:v>
                </c:pt>
                <c:pt idx="5399">
                  <c:v>-348.28699986700002</c:v>
                </c:pt>
                <c:pt idx="5400">
                  <c:v>-348.268000083</c:v>
                </c:pt>
                <c:pt idx="5401">
                  <c:v>-348.24500024600002</c:v>
                </c:pt>
                <c:pt idx="5402">
                  <c:v>-348.28399998399999</c:v>
                </c:pt>
                <c:pt idx="5403">
                  <c:v>-348.36000006199998</c:v>
                </c:pt>
                <c:pt idx="5404">
                  <c:v>-348.37799998899999</c:v>
                </c:pt>
                <c:pt idx="5405">
                  <c:v>-348.38299989900003</c:v>
                </c:pt>
                <c:pt idx="5406">
                  <c:v>-348.337999766</c:v>
                </c:pt>
                <c:pt idx="5407">
                  <c:v>-348.34599987399997</c:v>
                </c:pt>
                <c:pt idx="5408">
                  <c:v>-348.35800003499998</c:v>
                </c:pt>
                <c:pt idx="5409">
                  <c:v>-348.37300007900001</c:v>
                </c:pt>
                <c:pt idx="5410">
                  <c:v>-348.43200008600002</c:v>
                </c:pt>
                <c:pt idx="5411">
                  <c:v>-348.56499982999998</c:v>
                </c:pt>
                <c:pt idx="5412">
                  <c:v>-348.73399974300003</c:v>
                </c:pt>
                <c:pt idx="5413">
                  <c:v>-348.751999985</c:v>
                </c:pt>
                <c:pt idx="5414">
                  <c:v>-348.70800002200002</c:v>
                </c:pt>
                <c:pt idx="5415">
                  <c:v>-348.68999978099998</c:v>
                </c:pt>
                <c:pt idx="5416">
                  <c:v>-348.67900010400001</c:v>
                </c:pt>
                <c:pt idx="5417">
                  <c:v>-348.77099976900001</c:v>
                </c:pt>
                <c:pt idx="5418">
                  <c:v>-348.791000037</c:v>
                </c:pt>
                <c:pt idx="5419">
                  <c:v>-348.79299974999998</c:v>
                </c:pt>
                <c:pt idx="5420">
                  <c:v>-348.78499995700003</c:v>
                </c:pt>
                <c:pt idx="5421">
                  <c:v>-348.75600003900001</c:v>
                </c:pt>
                <c:pt idx="5422">
                  <c:v>-348.77199993900001</c:v>
                </c:pt>
                <c:pt idx="5423">
                  <c:v>-348.784000101</c:v>
                </c:pt>
                <c:pt idx="5424">
                  <c:v>-348.79900014499998</c:v>
                </c:pt>
                <c:pt idx="5425">
                  <c:v>-348.87300019600002</c:v>
                </c:pt>
                <c:pt idx="5426">
                  <c:v>-349.02500003799997</c:v>
                </c:pt>
                <c:pt idx="5427">
                  <c:v>-349.14300005199999</c:v>
                </c:pt>
                <c:pt idx="5428">
                  <c:v>-349.11900004400002</c:v>
                </c:pt>
                <c:pt idx="5429">
                  <c:v>-349.09599989200001</c:v>
                </c:pt>
                <c:pt idx="5430">
                  <c:v>-349.07199988399998</c:v>
                </c:pt>
                <c:pt idx="5431">
                  <c:v>-349.09099998200003</c:v>
                </c:pt>
                <c:pt idx="5432">
                  <c:v>-349.17899990699999</c:v>
                </c:pt>
                <c:pt idx="5433">
                  <c:v>-349.19799969100001</c:v>
                </c:pt>
                <c:pt idx="5434">
                  <c:v>-349.19800000499998</c:v>
                </c:pt>
                <c:pt idx="5435">
                  <c:v>-349.15299987200001</c:v>
                </c:pt>
                <c:pt idx="5436">
                  <c:v>-349.15200001599999</c:v>
                </c:pt>
                <c:pt idx="5437">
                  <c:v>-349.16599988899998</c:v>
                </c:pt>
                <c:pt idx="5438">
                  <c:v>-349.18499998700003</c:v>
                </c:pt>
                <c:pt idx="5439">
                  <c:v>-349.24099979699997</c:v>
                </c:pt>
                <c:pt idx="5440">
                  <c:v>-349.36499989100002</c:v>
                </c:pt>
                <c:pt idx="5441">
                  <c:v>-349.53900002900002</c:v>
                </c:pt>
                <c:pt idx="5442">
                  <c:v>-349.57800008100003</c:v>
                </c:pt>
                <c:pt idx="5443">
                  <c:v>-349.53400011899998</c:v>
                </c:pt>
                <c:pt idx="5444">
                  <c:v>-349.522999814</c:v>
                </c:pt>
                <c:pt idx="5445">
                  <c:v>-349.51400016399998</c:v>
                </c:pt>
                <c:pt idx="5446">
                  <c:v>-349.60000006199999</c:v>
                </c:pt>
                <c:pt idx="5447">
                  <c:v>-349.63500006100003</c:v>
                </c:pt>
                <c:pt idx="5448">
                  <c:v>-349.64499988099999</c:v>
                </c:pt>
                <c:pt idx="5449">
                  <c:v>-349.65200013200001</c:v>
                </c:pt>
                <c:pt idx="5450">
                  <c:v>-349.622000044</c:v>
                </c:pt>
                <c:pt idx="5451">
                  <c:v>-349.63800025900002</c:v>
                </c:pt>
                <c:pt idx="5452">
                  <c:v>-349.65200013200001</c:v>
                </c:pt>
                <c:pt idx="5453">
                  <c:v>-349.66499983599999</c:v>
                </c:pt>
                <c:pt idx="5454">
                  <c:v>-349.73900020100001</c:v>
                </c:pt>
                <c:pt idx="5455">
                  <c:v>-349.88600013299998</c:v>
                </c:pt>
                <c:pt idx="5456">
                  <c:v>-350.02299993100002</c:v>
                </c:pt>
                <c:pt idx="5457">
                  <c:v>-350.01100008399999</c:v>
                </c:pt>
                <c:pt idx="5458">
                  <c:v>-349.983000022</c:v>
                </c:pt>
                <c:pt idx="5459">
                  <c:v>-349.95800015700001</c:v>
                </c:pt>
                <c:pt idx="5460">
                  <c:v>-349.96099972600001</c:v>
                </c:pt>
                <c:pt idx="5461">
                  <c:v>-350.057999929</c:v>
                </c:pt>
                <c:pt idx="5462">
                  <c:v>-350.07999991100002</c:v>
                </c:pt>
                <c:pt idx="5463">
                  <c:v>-350.07999991100002</c:v>
                </c:pt>
                <c:pt idx="5464">
                  <c:v>-350.04099985800002</c:v>
                </c:pt>
                <c:pt idx="5465">
                  <c:v>-350.03200020899999</c:v>
                </c:pt>
                <c:pt idx="5466">
                  <c:v>-350.04800010899999</c:v>
                </c:pt>
                <c:pt idx="5467">
                  <c:v>-350.070000091</c:v>
                </c:pt>
                <c:pt idx="5468">
                  <c:v>-350.11600007999999</c:v>
                </c:pt>
                <c:pt idx="5469">
                  <c:v>-350.22399995900003</c:v>
                </c:pt>
                <c:pt idx="5470">
                  <c:v>-350.39899995299999</c:v>
                </c:pt>
                <c:pt idx="5471">
                  <c:v>-350.46699992399999</c:v>
                </c:pt>
                <c:pt idx="5472">
                  <c:v>-350.427999871</c:v>
                </c:pt>
                <c:pt idx="5473">
                  <c:v>-350.42000007799999</c:v>
                </c:pt>
                <c:pt idx="5474">
                  <c:v>-350.41299982700002</c:v>
                </c:pt>
                <c:pt idx="5475">
                  <c:v>-350.48700019299997</c:v>
                </c:pt>
                <c:pt idx="5476">
                  <c:v>-350.54099997499998</c:v>
                </c:pt>
                <c:pt idx="5477">
                  <c:v>-350.55600001900001</c:v>
                </c:pt>
                <c:pt idx="5478">
                  <c:v>-350.56899972299999</c:v>
                </c:pt>
                <c:pt idx="5479">
                  <c:v>-350.538000092</c:v>
                </c:pt>
                <c:pt idx="5480">
                  <c:v>-350.56099992899999</c:v>
                </c:pt>
                <c:pt idx="5481">
                  <c:v>-350.58000002799997</c:v>
                </c:pt>
                <c:pt idx="5482">
                  <c:v>-350.59599992800003</c:v>
                </c:pt>
                <c:pt idx="5483">
                  <c:v>-350.66900012299999</c:v>
                </c:pt>
                <c:pt idx="5484">
                  <c:v>-350.815000199</c:v>
                </c:pt>
                <c:pt idx="5485">
                  <c:v>-350.96900006800001</c:v>
                </c:pt>
                <c:pt idx="5486">
                  <c:v>-350.96599987000002</c:v>
                </c:pt>
                <c:pt idx="5487">
                  <c:v>-350.93100018600001</c:v>
                </c:pt>
                <c:pt idx="5488">
                  <c:v>-350.9139998</c:v>
                </c:pt>
                <c:pt idx="5489">
                  <c:v>-350.91200008800001</c:v>
                </c:pt>
                <c:pt idx="5490">
                  <c:v>-351.01599991299997</c:v>
                </c:pt>
                <c:pt idx="5491">
                  <c:v>-351.03900006499998</c:v>
                </c:pt>
                <c:pt idx="5492">
                  <c:v>-351.04399997500002</c:v>
                </c:pt>
                <c:pt idx="5493">
                  <c:v>-351.018999796</c:v>
                </c:pt>
                <c:pt idx="5494">
                  <c:v>-351.00000001299998</c:v>
                </c:pt>
                <c:pt idx="5495">
                  <c:v>-351.01500005700001</c:v>
                </c:pt>
                <c:pt idx="5496">
                  <c:v>-351.03500001100002</c:v>
                </c:pt>
                <c:pt idx="5497">
                  <c:v>-351.07200003700001</c:v>
                </c:pt>
                <c:pt idx="5498">
                  <c:v>-351.17000009600002</c:v>
                </c:pt>
                <c:pt idx="5499">
                  <c:v>-351.34000018</c:v>
                </c:pt>
                <c:pt idx="5500">
                  <c:v>-351.43500004200001</c:v>
                </c:pt>
                <c:pt idx="5501">
                  <c:v>-351.40599981000003</c:v>
                </c:pt>
                <c:pt idx="5502">
                  <c:v>-351.39699984600003</c:v>
                </c:pt>
                <c:pt idx="5503">
                  <c:v>-351.384999999</c:v>
                </c:pt>
                <c:pt idx="5504">
                  <c:v>-351.43900009599997</c:v>
                </c:pt>
                <c:pt idx="5505">
                  <c:v>-351.50899977900002</c:v>
                </c:pt>
                <c:pt idx="5506">
                  <c:v>-351.53199993099997</c:v>
                </c:pt>
                <c:pt idx="5507">
                  <c:v>-351.54699997500001</c:v>
                </c:pt>
                <c:pt idx="5508">
                  <c:v>-351.51499985999999</c:v>
                </c:pt>
                <c:pt idx="5509">
                  <c:v>-351.535999984</c:v>
                </c:pt>
                <c:pt idx="5510">
                  <c:v>-351.557000109</c:v>
                </c:pt>
                <c:pt idx="5511">
                  <c:v>-351.57900009100001</c:v>
                </c:pt>
                <c:pt idx="5512">
                  <c:v>-351.64799991799998</c:v>
                </c:pt>
                <c:pt idx="5513">
                  <c:v>-351.78700005600001</c:v>
                </c:pt>
                <c:pt idx="5514">
                  <c:v>-351.95300008599997</c:v>
                </c:pt>
                <c:pt idx="5515">
                  <c:v>-351.96699996000001</c:v>
                </c:pt>
                <c:pt idx="5516">
                  <c:v>-351.932000276</c:v>
                </c:pt>
                <c:pt idx="5517">
                  <c:v>-351.92199982699998</c:v>
                </c:pt>
                <c:pt idx="5518">
                  <c:v>-351.920000114</c:v>
                </c:pt>
                <c:pt idx="5519">
                  <c:v>-352.02200022800002</c:v>
                </c:pt>
                <c:pt idx="5520">
                  <c:v>-352.04899980499999</c:v>
                </c:pt>
                <c:pt idx="5521">
                  <c:v>-352.05600005600002</c:v>
                </c:pt>
                <c:pt idx="5522">
                  <c:v>-352.043000038</c:v>
                </c:pt>
                <c:pt idx="5523">
                  <c:v>-352.016000147</c:v>
                </c:pt>
                <c:pt idx="5524">
                  <c:v>-352.03499993100002</c:v>
                </c:pt>
                <c:pt idx="5525">
                  <c:v>-352.05599974099999</c:v>
                </c:pt>
                <c:pt idx="5526">
                  <c:v>-352.08400011800001</c:v>
                </c:pt>
                <c:pt idx="5527">
                  <c:v>-352.17099987199998</c:v>
                </c:pt>
                <c:pt idx="5528">
                  <c:v>-352.33499987499999</c:v>
                </c:pt>
                <c:pt idx="5529">
                  <c:v>-352.45200003299999</c:v>
                </c:pt>
                <c:pt idx="5530">
                  <c:v>-352.43000005099998</c:v>
                </c:pt>
                <c:pt idx="5531">
                  <c:v>-352.41199981</c:v>
                </c:pt>
                <c:pt idx="5532">
                  <c:v>-352.39199985499999</c:v>
                </c:pt>
                <c:pt idx="5533">
                  <c:v>-352.425000141</c:v>
                </c:pt>
                <c:pt idx="5534">
                  <c:v>-352.51500009300003</c:v>
                </c:pt>
                <c:pt idx="5535">
                  <c:v>-352.53999995800001</c:v>
                </c:pt>
                <c:pt idx="5536">
                  <c:v>-352.55100026299999</c:v>
                </c:pt>
                <c:pt idx="5537">
                  <c:v>-352.51299975199998</c:v>
                </c:pt>
                <c:pt idx="5538">
                  <c:v>-352.52600008399997</c:v>
                </c:pt>
                <c:pt idx="5539">
                  <c:v>-352.54600003799999</c:v>
                </c:pt>
                <c:pt idx="5540">
                  <c:v>-352.56599999299999</c:v>
                </c:pt>
                <c:pt idx="5541">
                  <c:v>-352.62699971199999</c:v>
                </c:pt>
                <c:pt idx="5542">
                  <c:v>-352.76099994100002</c:v>
                </c:pt>
                <c:pt idx="5543">
                  <c:v>-352.93600024900002</c:v>
                </c:pt>
                <c:pt idx="5544">
                  <c:v>-352.97099993299997</c:v>
                </c:pt>
                <c:pt idx="5545">
                  <c:v>-352.93599993499998</c:v>
                </c:pt>
                <c:pt idx="5546">
                  <c:v>-352.92999985400002</c:v>
                </c:pt>
                <c:pt idx="5547">
                  <c:v>-352.92899999799999</c:v>
                </c:pt>
                <c:pt idx="5548">
                  <c:v>-353.02300000299999</c:v>
                </c:pt>
                <c:pt idx="5549">
                  <c:v>-353.05100006499998</c:v>
                </c:pt>
                <c:pt idx="5550">
                  <c:v>-353.06000002899998</c:v>
                </c:pt>
                <c:pt idx="5551">
                  <c:v>-353.06299991200001</c:v>
                </c:pt>
                <c:pt idx="5552">
                  <c:v>-353.03900021800001</c:v>
                </c:pt>
                <c:pt idx="5553">
                  <c:v>-353.05899985799999</c:v>
                </c:pt>
                <c:pt idx="5554">
                  <c:v>-353.07999998299999</c:v>
                </c:pt>
                <c:pt idx="5555">
                  <c:v>-353.101999965</c:v>
                </c:pt>
                <c:pt idx="5556">
                  <c:v>-353.10499984799998</c:v>
                </c:pt>
                <c:pt idx="5557">
                  <c:v>-353.18599983600001</c:v>
                </c:pt>
                <c:pt idx="5558">
                  <c:v>-353.24199995999999</c:v>
                </c:pt>
                <c:pt idx="5559">
                  <c:v>-353.15200000800002</c:v>
                </c:pt>
                <c:pt idx="5560">
                  <c:v>-353.05600028999999</c:v>
                </c:pt>
                <c:pt idx="5561">
                  <c:v>-352.96299982599999</c:v>
                </c:pt>
                <c:pt idx="5562">
                  <c:v>-352.90299996300001</c:v>
                </c:pt>
                <c:pt idx="5563">
                  <c:v>-352.93099970999998</c:v>
                </c:pt>
                <c:pt idx="5564">
                  <c:v>-352.88399986500002</c:v>
                </c:pt>
                <c:pt idx="5565">
                  <c:v>-352.81799992100002</c:v>
                </c:pt>
                <c:pt idx="5566">
                  <c:v>-352.70500013100002</c:v>
                </c:pt>
                <c:pt idx="5567">
                  <c:v>-352.62700002600002</c:v>
                </c:pt>
                <c:pt idx="5568">
                  <c:v>-352.56999973199999</c:v>
                </c:pt>
                <c:pt idx="5569">
                  <c:v>-352.51900014699999</c:v>
                </c:pt>
                <c:pt idx="5570">
                  <c:v>-352.502000076</c:v>
                </c:pt>
                <c:pt idx="5571">
                  <c:v>-352.54899992100002</c:v>
                </c:pt>
                <c:pt idx="5572">
                  <c:v>-352.65700011500002</c:v>
                </c:pt>
                <c:pt idx="5573">
                  <c:v>-352.64300024099998</c:v>
                </c:pt>
                <c:pt idx="5574">
                  <c:v>-352.53500004799997</c:v>
                </c:pt>
                <c:pt idx="5575">
                  <c:v>-352.45399974499998</c:v>
                </c:pt>
                <c:pt idx="5576">
                  <c:v>-352.37399992799999</c:v>
                </c:pt>
                <c:pt idx="5577">
                  <c:v>-352.38200003499998</c:v>
                </c:pt>
                <c:pt idx="5578">
                  <c:v>-352.35300011700002</c:v>
                </c:pt>
                <c:pt idx="5579">
                  <c:v>-352.29600013700002</c:v>
                </c:pt>
                <c:pt idx="5580">
                  <c:v>-352.23599996000002</c:v>
                </c:pt>
                <c:pt idx="5581">
                  <c:v>-352.139000071</c:v>
                </c:pt>
                <c:pt idx="5582">
                  <c:v>-352.09199991100002</c:v>
                </c:pt>
                <c:pt idx="5583">
                  <c:v>-352.039999841</c:v>
                </c:pt>
                <c:pt idx="5584">
                  <c:v>-351.982999861</c:v>
                </c:pt>
                <c:pt idx="5585">
                  <c:v>-351.98200000499997</c:v>
                </c:pt>
                <c:pt idx="5586">
                  <c:v>-352.05699991199998</c:v>
                </c:pt>
                <c:pt idx="5587">
                  <c:v>-352.12899993600001</c:v>
                </c:pt>
                <c:pt idx="5588">
                  <c:v>-352.05099983100001</c:v>
                </c:pt>
                <c:pt idx="5589">
                  <c:v>-351.94800017599999</c:v>
                </c:pt>
                <c:pt idx="5590">
                  <c:v>-351.86000025099997</c:v>
                </c:pt>
                <c:pt idx="5591">
                  <c:v>-351.79099979599999</c:v>
                </c:pt>
                <c:pt idx="5592">
                  <c:v>-351.82299991100001</c:v>
                </c:pt>
                <c:pt idx="5593">
                  <c:v>-351.77400003899999</c:v>
                </c:pt>
                <c:pt idx="5594">
                  <c:v>-351.70300018500001</c:v>
                </c:pt>
                <c:pt idx="5595">
                  <c:v>-351.59700001800002</c:v>
                </c:pt>
                <c:pt idx="5596">
                  <c:v>-351.509000093</c:v>
                </c:pt>
                <c:pt idx="5597">
                  <c:v>-351.45400014000001</c:v>
                </c:pt>
                <c:pt idx="5598">
                  <c:v>-351.40499995300002</c:v>
                </c:pt>
                <c:pt idx="5599">
                  <c:v>-351.37899991799998</c:v>
                </c:pt>
                <c:pt idx="5600">
                  <c:v>-351.41199989</c:v>
                </c:pt>
                <c:pt idx="5601">
                  <c:v>-351.51699988600001</c:v>
                </c:pt>
                <c:pt idx="5602">
                  <c:v>-351.52600016399998</c:v>
                </c:pt>
                <c:pt idx="5603">
                  <c:v>-351.41799997099997</c:v>
                </c:pt>
                <c:pt idx="5604">
                  <c:v>-351.33600012599999</c:v>
                </c:pt>
                <c:pt idx="5605">
                  <c:v>-351.25399996800002</c:v>
                </c:pt>
                <c:pt idx="5606">
                  <c:v>-351.24700003100003</c:v>
                </c:pt>
                <c:pt idx="5607">
                  <c:v>-351.23999978000001</c:v>
                </c:pt>
                <c:pt idx="5608">
                  <c:v>-351.19099990699999</c:v>
                </c:pt>
                <c:pt idx="5609">
                  <c:v>-351.137000124</c:v>
                </c:pt>
                <c:pt idx="5610">
                  <c:v>-351.03599986799998</c:v>
                </c:pt>
                <c:pt idx="5611">
                  <c:v>-350.98699999500002</c:v>
                </c:pt>
                <c:pt idx="5612">
                  <c:v>-350.93199972799999</c:v>
                </c:pt>
                <c:pt idx="5613">
                  <c:v>-350.87700008899998</c:v>
                </c:pt>
                <c:pt idx="5614">
                  <c:v>-350.87700008899998</c:v>
                </c:pt>
                <c:pt idx="5615">
                  <c:v>-350.94900011300001</c:v>
                </c:pt>
                <c:pt idx="5616">
                  <c:v>-351.03700003799997</c:v>
                </c:pt>
                <c:pt idx="5617">
                  <c:v>-350.97499983400002</c:v>
                </c:pt>
                <c:pt idx="5618">
                  <c:v>-350.87100000800001</c:v>
                </c:pt>
                <c:pt idx="5619">
                  <c:v>-350.78799999300003</c:v>
                </c:pt>
                <c:pt idx="5620">
                  <c:v>-350.712999771</c:v>
                </c:pt>
                <c:pt idx="5621">
                  <c:v>-350.74200000399998</c:v>
                </c:pt>
                <c:pt idx="5622">
                  <c:v>-350.69300013100002</c:v>
                </c:pt>
                <c:pt idx="5623">
                  <c:v>-350.62600001700002</c:v>
                </c:pt>
                <c:pt idx="5624">
                  <c:v>-350.53700023599998</c:v>
                </c:pt>
                <c:pt idx="5625">
                  <c:v>-350.44299991600002</c:v>
                </c:pt>
                <c:pt idx="5626">
                  <c:v>-350.39100015999998</c:v>
                </c:pt>
                <c:pt idx="5627">
                  <c:v>-350.34299982900001</c:v>
                </c:pt>
                <c:pt idx="5628">
                  <c:v>-350.30699997400001</c:v>
                </c:pt>
                <c:pt idx="5629">
                  <c:v>-350.324999902</c:v>
                </c:pt>
                <c:pt idx="5630">
                  <c:v>-350.41899990799999</c:v>
                </c:pt>
                <c:pt idx="5631">
                  <c:v>-350.45100002300001</c:v>
                </c:pt>
                <c:pt idx="5632">
                  <c:v>-350.35299996399999</c:v>
                </c:pt>
                <c:pt idx="5633">
                  <c:v>-350.26900009299999</c:v>
                </c:pt>
                <c:pt idx="5634">
                  <c:v>-350.18299988000001</c:v>
                </c:pt>
                <c:pt idx="5635">
                  <c:v>-350.16000004300003</c:v>
                </c:pt>
                <c:pt idx="5636">
                  <c:v>-350.17199988900001</c:v>
                </c:pt>
                <c:pt idx="5637">
                  <c:v>-350.127000071</c:v>
                </c:pt>
                <c:pt idx="5638">
                  <c:v>-350.06799974900002</c:v>
                </c:pt>
                <c:pt idx="5639">
                  <c:v>-349.95800015700001</c:v>
                </c:pt>
                <c:pt idx="5640">
                  <c:v>-349.90300020400002</c:v>
                </c:pt>
                <c:pt idx="5641">
                  <c:v>-349.85199999100001</c:v>
                </c:pt>
                <c:pt idx="5642">
                  <c:v>-349.803000118</c:v>
                </c:pt>
                <c:pt idx="5643">
                  <c:v>-349.79900006399998</c:v>
                </c:pt>
                <c:pt idx="5644">
                  <c:v>-349.869000062</c:v>
                </c:pt>
                <c:pt idx="5645">
                  <c:v>-349.97300020199998</c:v>
                </c:pt>
                <c:pt idx="5646">
                  <c:v>-349.92800006900001</c:v>
                </c:pt>
                <c:pt idx="5647">
                  <c:v>-349.82100004599999</c:v>
                </c:pt>
                <c:pt idx="5648">
                  <c:v>-349.73899988699998</c:v>
                </c:pt>
                <c:pt idx="5649">
                  <c:v>-349.66499983599999</c:v>
                </c:pt>
                <c:pt idx="5650">
                  <c:v>-349.69200004099997</c:v>
                </c:pt>
                <c:pt idx="5651">
                  <c:v>-349.65100027599999</c:v>
                </c:pt>
                <c:pt idx="5652">
                  <c:v>-349.58800021600001</c:v>
                </c:pt>
                <c:pt idx="5653">
                  <c:v>-349.51700004700001</c:v>
                </c:pt>
                <c:pt idx="5654">
                  <c:v>-349.42399989799998</c:v>
                </c:pt>
                <c:pt idx="5655">
                  <c:v>-349.37500002600001</c:v>
                </c:pt>
                <c:pt idx="5656">
                  <c:v>-349.32400012599999</c:v>
                </c:pt>
                <c:pt idx="5657">
                  <c:v>-349.27600010999998</c:v>
                </c:pt>
                <c:pt idx="5658">
                  <c:v>-349.28700010099999</c:v>
                </c:pt>
                <c:pt idx="5659">
                  <c:v>-349.37500002600001</c:v>
                </c:pt>
                <c:pt idx="5660">
                  <c:v>-349.42799995199999</c:v>
                </c:pt>
                <c:pt idx="5661">
                  <c:v>-349.34200005399998</c:v>
                </c:pt>
                <c:pt idx="5662">
                  <c:v>-349.25499998499998</c:v>
                </c:pt>
                <c:pt idx="5663">
                  <c:v>-349.16700006000002</c:v>
                </c:pt>
                <c:pt idx="5664">
                  <c:v>-349.12300009699999</c:v>
                </c:pt>
                <c:pt idx="5665">
                  <c:v>-349.14700010600001</c:v>
                </c:pt>
                <c:pt idx="5666">
                  <c:v>-349.10199997199999</c:v>
                </c:pt>
                <c:pt idx="5667">
                  <c:v>-349.03899991200001</c:v>
                </c:pt>
                <c:pt idx="5668">
                  <c:v>-348.92999986199999</c:v>
                </c:pt>
                <c:pt idx="5669">
                  <c:v>-348.86500008899998</c:v>
                </c:pt>
                <c:pt idx="5670">
                  <c:v>-348.81700007199998</c:v>
                </c:pt>
                <c:pt idx="5671">
                  <c:v>-348.77299979600002</c:v>
                </c:pt>
                <c:pt idx="5672">
                  <c:v>-348.76500000200002</c:v>
                </c:pt>
                <c:pt idx="5673">
                  <c:v>-348.82499986599998</c:v>
                </c:pt>
                <c:pt idx="5674">
                  <c:v>-348.93600025699999</c:v>
                </c:pt>
                <c:pt idx="5675">
                  <c:v>-348.90999990699999</c:v>
                </c:pt>
                <c:pt idx="5676">
                  <c:v>-348.80399974099998</c:v>
                </c:pt>
                <c:pt idx="5677">
                  <c:v>-348.72900014700002</c:v>
                </c:pt>
                <c:pt idx="5678">
                  <c:v>-348.65899983600002</c:v>
                </c:pt>
                <c:pt idx="5679">
                  <c:v>-348.67999996100002</c:v>
                </c:pt>
                <c:pt idx="5680">
                  <c:v>-348.65199989899997</c:v>
                </c:pt>
                <c:pt idx="5681">
                  <c:v>-348.597999802</c:v>
                </c:pt>
                <c:pt idx="5682">
                  <c:v>-348.541999992</c:v>
                </c:pt>
                <c:pt idx="5683">
                  <c:v>-348.44700013099998</c:v>
                </c:pt>
                <c:pt idx="5684">
                  <c:v>-348.399999971</c:v>
                </c:pt>
                <c:pt idx="5685">
                  <c:v>-348.35100009799999</c:v>
                </c:pt>
                <c:pt idx="5686">
                  <c:v>-348.301999911</c:v>
                </c:pt>
                <c:pt idx="5687">
                  <c:v>-348.31200004599998</c:v>
                </c:pt>
                <c:pt idx="5688">
                  <c:v>-348.39599991699998</c:v>
                </c:pt>
                <c:pt idx="5689">
                  <c:v>-348.46899979699998</c:v>
                </c:pt>
                <c:pt idx="5690">
                  <c:v>-348.39500006100002</c:v>
                </c:pt>
                <c:pt idx="5691">
                  <c:v>-348.30299976700002</c:v>
                </c:pt>
                <c:pt idx="5692">
                  <c:v>-348.21600001299998</c:v>
                </c:pt>
                <c:pt idx="5693">
                  <c:v>-348.15399980900003</c:v>
                </c:pt>
                <c:pt idx="5694">
                  <c:v>-348.18900012199998</c:v>
                </c:pt>
                <c:pt idx="5695">
                  <c:v>-348.14700018600001</c:v>
                </c:pt>
                <c:pt idx="5696">
                  <c:v>-348.086000152</c:v>
                </c:pt>
                <c:pt idx="5697">
                  <c:v>-347.98299986900003</c:v>
                </c:pt>
                <c:pt idx="5698">
                  <c:v>-347.910999844</c:v>
                </c:pt>
                <c:pt idx="5699">
                  <c:v>-347.86399999899999</c:v>
                </c:pt>
                <c:pt idx="5700">
                  <c:v>-347.82200006300002</c:v>
                </c:pt>
                <c:pt idx="5701">
                  <c:v>-347.80499999199998</c:v>
                </c:pt>
                <c:pt idx="5702">
                  <c:v>-347.84899995400002</c:v>
                </c:pt>
                <c:pt idx="5703">
                  <c:v>-347.962000058</c:v>
                </c:pt>
                <c:pt idx="5704">
                  <c:v>-347.96499994099997</c:v>
                </c:pt>
                <c:pt idx="5705">
                  <c:v>-347.86500016899998</c:v>
                </c:pt>
                <c:pt idx="5706">
                  <c:v>-347.79400000099997</c:v>
                </c:pt>
                <c:pt idx="5707">
                  <c:v>-347.72299983300002</c:v>
                </c:pt>
                <c:pt idx="5708">
                  <c:v>-347.73499999400002</c:v>
                </c:pt>
                <c:pt idx="5709">
                  <c:v>-347.72499986000003</c:v>
                </c:pt>
                <c:pt idx="5710">
                  <c:v>-347.67699984400002</c:v>
                </c:pt>
                <c:pt idx="5711">
                  <c:v>-347.62700011499999</c:v>
                </c:pt>
                <c:pt idx="5712">
                  <c:v>-347.533000109</c:v>
                </c:pt>
                <c:pt idx="5713">
                  <c:v>-347.49300019999998</c:v>
                </c:pt>
                <c:pt idx="5714">
                  <c:v>-347.44899992400002</c:v>
                </c:pt>
                <c:pt idx="5715">
                  <c:v>-347.40299993399998</c:v>
                </c:pt>
                <c:pt idx="5716">
                  <c:v>-347.412999754</c:v>
                </c:pt>
                <c:pt idx="5717">
                  <c:v>-347.49500022699999</c:v>
                </c:pt>
                <c:pt idx="5718">
                  <c:v>-347.58500017900002</c:v>
                </c:pt>
                <c:pt idx="5719">
                  <c:v>-347.52000009199998</c:v>
                </c:pt>
                <c:pt idx="5720">
                  <c:v>-347.42200003200003</c:v>
                </c:pt>
                <c:pt idx="5721">
                  <c:v>-347.34199990100001</c:v>
                </c:pt>
                <c:pt idx="5722">
                  <c:v>-347.27700012700001</c:v>
                </c:pt>
                <c:pt idx="5723">
                  <c:v>-347.31500000900002</c:v>
                </c:pt>
                <c:pt idx="5724">
                  <c:v>-347.27699981299997</c:v>
                </c:pt>
                <c:pt idx="5725">
                  <c:v>-347.21899997700001</c:v>
                </c:pt>
                <c:pt idx="5726">
                  <c:v>-347.129999881</c:v>
                </c:pt>
                <c:pt idx="5727">
                  <c:v>-347.04800003700001</c:v>
                </c:pt>
                <c:pt idx="5728">
                  <c:v>-346.99900016399999</c:v>
                </c:pt>
                <c:pt idx="5729">
                  <c:v>-346.95699991399999</c:v>
                </c:pt>
                <c:pt idx="5730">
                  <c:v>-346.93000002299999</c:v>
                </c:pt>
                <c:pt idx="5731">
                  <c:v>-346.96500002200003</c:v>
                </c:pt>
                <c:pt idx="5732">
                  <c:v>-347.07099987399999</c:v>
                </c:pt>
                <c:pt idx="5733">
                  <c:v>-347.10299999</c:v>
                </c:pt>
                <c:pt idx="5734">
                  <c:v>-347.01100001100002</c:v>
                </c:pt>
                <c:pt idx="5735">
                  <c:v>-346.93899998699999</c:v>
                </c:pt>
                <c:pt idx="5736">
                  <c:v>-346.862999909</c:v>
                </c:pt>
                <c:pt idx="5737">
                  <c:v>-346.85199991799999</c:v>
                </c:pt>
                <c:pt idx="5738">
                  <c:v>-346.86000002499998</c:v>
                </c:pt>
                <c:pt idx="5739">
                  <c:v>-346.81799977600002</c:v>
                </c:pt>
                <c:pt idx="5740">
                  <c:v>-346.77100024399999</c:v>
                </c:pt>
                <c:pt idx="5741">
                  <c:v>-346.67299987000001</c:v>
                </c:pt>
                <c:pt idx="5742">
                  <c:v>-346.63200010499997</c:v>
                </c:pt>
                <c:pt idx="5743">
                  <c:v>-346.58899999900001</c:v>
                </c:pt>
                <c:pt idx="5744">
                  <c:v>-346.54700006399997</c:v>
                </c:pt>
                <c:pt idx="5745">
                  <c:v>-346.55199997400001</c:v>
                </c:pt>
                <c:pt idx="5746">
                  <c:v>-346.62799973699998</c:v>
                </c:pt>
                <c:pt idx="5747">
                  <c:v>-346.731000021</c:v>
                </c:pt>
                <c:pt idx="5748">
                  <c:v>-346.68000012200002</c:v>
                </c:pt>
                <c:pt idx="5749">
                  <c:v>-346.58200006200002</c:v>
                </c:pt>
                <c:pt idx="5750">
                  <c:v>-346.50699983999999</c:v>
                </c:pt>
                <c:pt idx="5751">
                  <c:v>-346.44099989699998</c:v>
                </c:pt>
                <c:pt idx="5752">
                  <c:v>-346.47999994899999</c:v>
                </c:pt>
                <c:pt idx="5753">
                  <c:v>-346.44200006699998</c:v>
                </c:pt>
                <c:pt idx="5754">
                  <c:v>-346.38500008699998</c:v>
                </c:pt>
                <c:pt idx="5755">
                  <c:v>-346.30699998199998</c:v>
                </c:pt>
                <c:pt idx="5756">
                  <c:v>-346.218000201</c:v>
                </c:pt>
                <c:pt idx="5757">
                  <c:v>-346.17100004100001</c:v>
                </c:pt>
                <c:pt idx="5758">
                  <c:v>-346.12799993499999</c:v>
                </c:pt>
                <c:pt idx="5759">
                  <c:v>-346.09299993600001</c:v>
                </c:pt>
                <c:pt idx="5760">
                  <c:v>-346.11499991699998</c:v>
                </c:pt>
                <c:pt idx="5761">
                  <c:v>-346.21400014699998</c:v>
                </c:pt>
                <c:pt idx="5762">
                  <c:v>-346.26599990300002</c:v>
                </c:pt>
                <c:pt idx="5763">
                  <c:v>-346.18000000500001</c:v>
                </c:pt>
                <c:pt idx="5764">
                  <c:v>-346.09699998999997</c:v>
                </c:pt>
                <c:pt idx="5765">
                  <c:v>-346.01199994799998</c:v>
                </c:pt>
                <c:pt idx="5766">
                  <c:v>-345.98100000300002</c:v>
                </c:pt>
                <c:pt idx="5767">
                  <c:v>-346.00600018199998</c:v>
                </c:pt>
                <c:pt idx="5768">
                  <c:v>-345.96599995899999</c:v>
                </c:pt>
                <c:pt idx="5769">
                  <c:v>-345.91300003200001</c:v>
                </c:pt>
                <c:pt idx="5770">
                  <c:v>-345.81099991899998</c:v>
                </c:pt>
                <c:pt idx="5771">
                  <c:v>-345.75899984900002</c:v>
                </c:pt>
                <c:pt idx="5772">
                  <c:v>-345.71400003000002</c:v>
                </c:pt>
                <c:pt idx="5773">
                  <c:v>-345.66899989699999</c:v>
                </c:pt>
                <c:pt idx="5774">
                  <c:v>-345.665000158</c:v>
                </c:pt>
                <c:pt idx="5775">
                  <c:v>-345.73399998500003</c:v>
                </c:pt>
                <c:pt idx="5776">
                  <c:v>-345.84699977399998</c:v>
                </c:pt>
                <c:pt idx="5777">
                  <c:v>-345.814999973</c:v>
                </c:pt>
                <c:pt idx="5778">
                  <c:v>-345.71600005699997</c:v>
                </c:pt>
                <c:pt idx="5779">
                  <c:v>-345.644000033</c:v>
                </c:pt>
                <c:pt idx="5780">
                  <c:v>-345.57799977500002</c:v>
                </c:pt>
                <c:pt idx="5781">
                  <c:v>-345.60700000700001</c:v>
                </c:pt>
                <c:pt idx="5782">
                  <c:v>-345.57099983799998</c:v>
                </c:pt>
                <c:pt idx="5783">
                  <c:v>-345.51399985799998</c:v>
                </c:pt>
                <c:pt idx="5784">
                  <c:v>-345.45299982400002</c:v>
                </c:pt>
                <c:pt idx="5785">
                  <c:v>-345.36099984499998</c:v>
                </c:pt>
                <c:pt idx="5786">
                  <c:v>-345.31900022399998</c:v>
                </c:pt>
                <c:pt idx="5787">
                  <c:v>-345.27599980399998</c:v>
                </c:pt>
                <c:pt idx="5788">
                  <c:v>-345.231999841</c:v>
                </c:pt>
                <c:pt idx="5789">
                  <c:v>-345.24499985900002</c:v>
                </c:pt>
                <c:pt idx="5790">
                  <c:v>-345.33399995399998</c:v>
                </c:pt>
                <c:pt idx="5791">
                  <c:v>-345.40000021200001</c:v>
                </c:pt>
                <c:pt idx="5792">
                  <c:v>-345.31800005399998</c:v>
                </c:pt>
                <c:pt idx="5793">
                  <c:v>-345.23000012900002</c:v>
                </c:pt>
                <c:pt idx="5794">
                  <c:v>-345.14399991599998</c:v>
                </c:pt>
                <c:pt idx="5795">
                  <c:v>-345.09399987299997</c:v>
                </c:pt>
                <c:pt idx="5796">
                  <c:v>-345.13000004200001</c:v>
                </c:pt>
                <c:pt idx="5797">
                  <c:v>-345.09300001700001</c:v>
                </c:pt>
                <c:pt idx="5798">
                  <c:v>-345.03400001</c:v>
                </c:pt>
                <c:pt idx="5799">
                  <c:v>-344.929000014</c:v>
                </c:pt>
                <c:pt idx="5800">
                  <c:v>-344.859999872</c:v>
                </c:pt>
                <c:pt idx="5801">
                  <c:v>-344.81099999999998</c:v>
                </c:pt>
                <c:pt idx="5802">
                  <c:v>-344.76900006400001</c:v>
                </c:pt>
                <c:pt idx="5803">
                  <c:v>-344.75799975899997</c:v>
                </c:pt>
                <c:pt idx="5804">
                  <c:v>-344.81700008000001</c:v>
                </c:pt>
                <c:pt idx="5805">
                  <c:v>-344.93299975299999</c:v>
                </c:pt>
                <c:pt idx="5806">
                  <c:v>-344.925999816</c:v>
                </c:pt>
                <c:pt idx="5807">
                  <c:v>-344.827000215</c:v>
                </c:pt>
                <c:pt idx="5808">
                  <c:v>-344.754999876</c:v>
                </c:pt>
                <c:pt idx="5809">
                  <c:v>-344.68400002200002</c:v>
                </c:pt>
                <c:pt idx="5810">
                  <c:v>-344.70099977899997</c:v>
                </c:pt>
                <c:pt idx="5811">
                  <c:v>-344.68100013899999</c:v>
                </c:pt>
                <c:pt idx="5812">
                  <c:v>-344.63299980900001</c:v>
                </c:pt>
                <c:pt idx="5813">
                  <c:v>-344.58200022300002</c:v>
                </c:pt>
                <c:pt idx="5814">
                  <c:v>-344.49399998400003</c:v>
                </c:pt>
                <c:pt idx="5815">
                  <c:v>-344.45600010200002</c:v>
                </c:pt>
                <c:pt idx="5816">
                  <c:v>-344.41200013999998</c:v>
                </c:pt>
                <c:pt idx="5817">
                  <c:v>-344.36499997999999</c:v>
                </c:pt>
                <c:pt idx="5818">
                  <c:v>-344.37200023100002</c:v>
                </c:pt>
                <c:pt idx="5819">
                  <c:v>-344.45600010200002</c:v>
                </c:pt>
                <c:pt idx="5820">
                  <c:v>-344.53800026099998</c:v>
                </c:pt>
                <c:pt idx="5821">
                  <c:v>-344.46899980500001</c:v>
                </c:pt>
                <c:pt idx="5822">
                  <c:v>-344.37599997000001</c:v>
                </c:pt>
                <c:pt idx="5823">
                  <c:v>-344.29700000899999</c:v>
                </c:pt>
                <c:pt idx="5824">
                  <c:v>-344.23700014600001</c:v>
                </c:pt>
                <c:pt idx="5825">
                  <c:v>-344.27900008199998</c:v>
                </c:pt>
                <c:pt idx="5826">
                  <c:v>-344.238999858</c:v>
                </c:pt>
                <c:pt idx="5827">
                  <c:v>-344.17699996800002</c:v>
                </c:pt>
                <c:pt idx="5828">
                  <c:v>-344.08099993600001</c:v>
                </c:pt>
                <c:pt idx="5829">
                  <c:v>-344.00199997499999</c:v>
                </c:pt>
                <c:pt idx="5830">
                  <c:v>-343.95599998500001</c:v>
                </c:pt>
                <c:pt idx="5831">
                  <c:v>-343.918000103</c:v>
                </c:pt>
                <c:pt idx="5832">
                  <c:v>-343.902000203</c:v>
                </c:pt>
                <c:pt idx="5833">
                  <c:v>-343.94599985100001</c:v>
                </c:pt>
                <c:pt idx="5834">
                  <c:v>-344.05899995499999</c:v>
                </c:pt>
                <c:pt idx="5835">
                  <c:v>-344.078999909</c:v>
                </c:pt>
                <c:pt idx="5836">
                  <c:v>-343.97999999299998</c:v>
                </c:pt>
                <c:pt idx="5837">
                  <c:v>-343.907999969</c:v>
                </c:pt>
                <c:pt idx="5838">
                  <c:v>-343.836000259</c:v>
                </c:pt>
                <c:pt idx="5839">
                  <c:v>-343.84100016899998</c:v>
                </c:pt>
                <c:pt idx="5840">
                  <c:v>-343.842000025</c:v>
                </c:pt>
                <c:pt idx="5841">
                  <c:v>-343.802999973</c:v>
                </c:pt>
                <c:pt idx="5842">
                  <c:v>-343.76000018100001</c:v>
                </c:pt>
                <c:pt idx="5843">
                  <c:v>-343.67000022899998</c:v>
                </c:pt>
                <c:pt idx="5844">
                  <c:v>-343.63099986200001</c:v>
                </c:pt>
                <c:pt idx="5845">
                  <c:v>-343.58600004300001</c:v>
                </c:pt>
                <c:pt idx="5846">
                  <c:v>-343.54099990999998</c:v>
                </c:pt>
                <c:pt idx="5847">
                  <c:v>-343.55100004500002</c:v>
                </c:pt>
                <c:pt idx="5848">
                  <c:v>-343.63400006000001</c:v>
                </c:pt>
                <c:pt idx="5849">
                  <c:v>-343.73400014600003</c:v>
                </c:pt>
                <c:pt idx="5850">
                  <c:v>-343.68099990500002</c:v>
                </c:pt>
                <c:pt idx="5851">
                  <c:v>-343.58899992699997</c:v>
                </c:pt>
                <c:pt idx="5852">
                  <c:v>-343.51600004599999</c:v>
                </c:pt>
                <c:pt idx="5853">
                  <c:v>-343.45099995800001</c:v>
                </c:pt>
                <c:pt idx="5854">
                  <c:v>-343.49100018199999</c:v>
                </c:pt>
                <c:pt idx="5855">
                  <c:v>-343.452000129</c:v>
                </c:pt>
                <c:pt idx="5856">
                  <c:v>-343.39600000500002</c:v>
                </c:pt>
                <c:pt idx="5857">
                  <c:v>-343.31599987300001</c:v>
                </c:pt>
                <c:pt idx="5858">
                  <c:v>-343.2350002</c:v>
                </c:pt>
                <c:pt idx="5859">
                  <c:v>-343.19499997700001</c:v>
                </c:pt>
                <c:pt idx="5860">
                  <c:v>-343.15799995100002</c:v>
                </c:pt>
                <c:pt idx="5861">
                  <c:v>-343.13199991599998</c:v>
                </c:pt>
                <c:pt idx="5862">
                  <c:v>-343.15999997799997</c:v>
                </c:pt>
                <c:pt idx="5863">
                  <c:v>-343.26500028800001</c:v>
                </c:pt>
                <c:pt idx="5864">
                  <c:v>-343.30999979299997</c:v>
                </c:pt>
                <c:pt idx="5865">
                  <c:v>-343.22199986800001</c:v>
                </c:pt>
                <c:pt idx="5866">
                  <c:v>-343.149000301</c:v>
                </c:pt>
                <c:pt idx="5867">
                  <c:v>-343.07499993599998</c:v>
                </c:pt>
                <c:pt idx="5868">
                  <c:v>-343.06199991800003</c:v>
                </c:pt>
                <c:pt idx="5869">
                  <c:v>-343.084999756</c:v>
                </c:pt>
                <c:pt idx="5870">
                  <c:v>-343.05000007199999</c:v>
                </c:pt>
                <c:pt idx="5871">
                  <c:v>-343.00399976800003</c:v>
                </c:pt>
                <c:pt idx="5872">
                  <c:v>-342.90500016700003</c:v>
                </c:pt>
                <c:pt idx="5873">
                  <c:v>-342.86100020399999</c:v>
                </c:pt>
                <c:pt idx="5874">
                  <c:v>-342.820999981</c:v>
                </c:pt>
                <c:pt idx="5875">
                  <c:v>-342.78299978500002</c:v>
                </c:pt>
                <c:pt idx="5876">
                  <c:v>-342.790999892</c:v>
                </c:pt>
                <c:pt idx="5877">
                  <c:v>-342.87100002400001</c:v>
                </c:pt>
                <c:pt idx="5878">
                  <c:v>-342.98599983999998</c:v>
                </c:pt>
                <c:pt idx="5879">
                  <c:v>-342.95200001199998</c:v>
                </c:pt>
                <c:pt idx="5880">
                  <c:v>-342.85599997999998</c:v>
                </c:pt>
                <c:pt idx="5881">
                  <c:v>-342.78599998200002</c:v>
                </c:pt>
                <c:pt idx="5882">
                  <c:v>-342.72299992199999</c:v>
                </c:pt>
                <c:pt idx="5883">
                  <c:v>-342.76100011800003</c:v>
                </c:pt>
                <c:pt idx="5884">
                  <c:v>-342.72900000200002</c:v>
                </c:pt>
                <c:pt idx="5885">
                  <c:v>-342.67899995900001</c:v>
                </c:pt>
                <c:pt idx="5886">
                  <c:v>-342.619999952</c:v>
                </c:pt>
                <c:pt idx="5887">
                  <c:v>-342.53799979299998</c:v>
                </c:pt>
                <c:pt idx="5888">
                  <c:v>-342.49999991200002</c:v>
                </c:pt>
                <c:pt idx="5889">
                  <c:v>-342.460000003</c:v>
                </c:pt>
                <c:pt idx="5890">
                  <c:v>-342.422000121</c:v>
                </c:pt>
                <c:pt idx="5891">
                  <c:v>-342.44400010200002</c:v>
                </c:pt>
                <c:pt idx="5892">
                  <c:v>-342.54300001799999</c:v>
                </c:pt>
                <c:pt idx="5893">
                  <c:v>-342.65600012099998</c:v>
                </c:pt>
                <c:pt idx="5894">
                  <c:v>-342.62999977200002</c:v>
                </c:pt>
                <c:pt idx="5895">
                  <c:v>-342.604000052</c:v>
                </c:pt>
                <c:pt idx="5896">
                  <c:v>-342.57800001700002</c:v>
                </c:pt>
                <c:pt idx="5897">
                  <c:v>-342.59299974700002</c:v>
                </c:pt>
                <c:pt idx="5898">
                  <c:v>-342.67700024599998</c:v>
                </c:pt>
                <c:pt idx="5899">
                  <c:v>-342.69199997700002</c:v>
                </c:pt>
                <c:pt idx="5900">
                  <c:v>-342.68999995000001</c:v>
                </c:pt>
                <c:pt idx="5901">
                  <c:v>-342.64099976300002</c:v>
                </c:pt>
                <c:pt idx="5902">
                  <c:v>-342.63800019400003</c:v>
                </c:pt>
                <c:pt idx="5903">
                  <c:v>-342.650000041</c:v>
                </c:pt>
                <c:pt idx="5904">
                  <c:v>-342.66599994199998</c:v>
                </c:pt>
                <c:pt idx="5905">
                  <c:v>-342.718000012</c:v>
                </c:pt>
                <c:pt idx="5906">
                  <c:v>-342.83800005199998</c:v>
                </c:pt>
                <c:pt idx="5907">
                  <c:v>-343.00899999199999</c:v>
                </c:pt>
                <c:pt idx="5908">
                  <c:v>-343.04399999100002</c:v>
                </c:pt>
                <c:pt idx="5909">
                  <c:v>-342.99800000200003</c:v>
                </c:pt>
                <c:pt idx="5910">
                  <c:v>-342.98399981300003</c:v>
                </c:pt>
                <c:pt idx="5911">
                  <c:v>-342.97100010999998</c:v>
                </c:pt>
                <c:pt idx="5912">
                  <c:v>-343.05399981099998</c:v>
                </c:pt>
                <c:pt idx="5913">
                  <c:v>-343.08599992699999</c:v>
                </c:pt>
                <c:pt idx="5914">
                  <c:v>-343.09200000700002</c:v>
                </c:pt>
                <c:pt idx="5915">
                  <c:v>-343.09500020500002</c:v>
                </c:pt>
                <c:pt idx="5916">
                  <c:v>-343.06100006200001</c:v>
                </c:pt>
                <c:pt idx="5917">
                  <c:v>-343.07400008000002</c:v>
                </c:pt>
                <c:pt idx="5918">
                  <c:v>-343.08500006999998</c:v>
                </c:pt>
                <c:pt idx="5919">
                  <c:v>-343.09499989</c:v>
                </c:pt>
                <c:pt idx="5920">
                  <c:v>-343.16600005800001</c:v>
                </c:pt>
                <c:pt idx="5921">
                  <c:v>-343.30800008</c:v>
                </c:pt>
                <c:pt idx="5922">
                  <c:v>-343.441999995</c:v>
                </c:pt>
                <c:pt idx="5923">
                  <c:v>-343.42699994999998</c:v>
                </c:pt>
                <c:pt idx="5924">
                  <c:v>-343.39399997800001</c:v>
                </c:pt>
                <c:pt idx="5925">
                  <c:v>-343.36600023099999</c:v>
                </c:pt>
                <c:pt idx="5926">
                  <c:v>-343.36500006</c:v>
                </c:pt>
                <c:pt idx="5927">
                  <c:v>-343.45900006599999</c:v>
                </c:pt>
                <c:pt idx="5928">
                  <c:v>-343.47699999299999</c:v>
                </c:pt>
                <c:pt idx="5929">
                  <c:v>-343.47299994000002</c:v>
                </c:pt>
                <c:pt idx="5930">
                  <c:v>-343.43200017499998</c:v>
                </c:pt>
                <c:pt idx="5931">
                  <c:v>-343.41900015700003</c:v>
                </c:pt>
                <c:pt idx="5932">
                  <c:v>-343.431000004</c:v>
                </c:pt>
                <c:pt idx="5933">
                  <c:v>-343.44899993199999</c:v>
                </c:pt>
                <c:pt idx="5934">
                  <c:v>-343.48899984000002</c:v>
                </c:pt>
                <c:pt idx="5935">
                  <c:v>-343.59500000700001</c:v>
                </c:pt>
                <c:pt idx="5936">
                  <c:v>-343.76599994700001</c:v>
                </c:pt>
                <c:pt idx="5937">
                  <c:v>-343.82900000799998</c:v>
                </c:pt>
                <c:pt idx="5938">
                  <c:v>-343.788000243</c:v>
                </c:pt>
                <c:pt idx="5939">
                  <c:v>-343.77499991100001</c:v>
                </c:pt>
                <c:pt idx="5940">
                  <c:v>-343.76400023500003</c:v>
                </c:pt>
                <c:pt idx="5941">
                  <c:v>-343.83499977399998</c:v>
                </c:pt>
                <c:pt idx="5942">
                  <c:v>-343.88299978999999</c:v>
                </c:pt>
                <c:pt idx="5943">
                  <c:v>-343.89400009500002</c:v>
                </c:pt>
                <c:pt idx="5944">
                  <c:v>-343.90399991499999</c:v>
                </c:pt>
                <c:pt idx="5945">
                  <c:v>-343.868999917</c:v>
                </c:pt>
                <c:pt idx="5946">
                  <c:v>-343.88700015799998</c:v>
                </c:pt>
                <c:pt idx="5947">
                  <c:v>-343.90100003200001</c:v>
                </c:pt>
                <c:pt idx="5948">
                  <c:v>-343.91400005000003</c:v>
                </c:pt>
                <c:pt idx="5949">
                  <c:v>-343.982999877</c:v>
                </c:pt>
                <c:pt idx="5950">
                  <c:v>-344.12500021300002</c:v>
                </c:pt>
                <c:pt idx="5951">
                  <c:v>-344.27300000100001</c:v>
                </c:pt>
                <c:pt idx="5952">
                  <c:v>-344.26600006400002</c:v>
                </c:pt>
                <c:pt idx="5953">
                  <c:v>-344.22799986799998</c:v>
                </c:pt>
                <c:pt idx="5954">
                  <c:v>-344.20599988700002</c:v>
                </c:pt>
                <c:pt idx="5955">
                  <c:v>-344.20000012000003</c:v>
                </c:pt>
                <c:pt idx="5956">
                  <c:v>-344.299000036</c:v>
                </c:pt>
                <c:pt idx="5957">
                  <c:v>-344.31799982000001</c:v>
                </c:pt>
                <c:pt idx="5958">
                  <c:v>-344.31899999000001</c:v>
                </c:pt>
                <c:pt idx="5959">
                  <c:v>-344.288999902</c:v>
                </c:pt>
                <c:pt idx="5960">
                  <c:v>-344.265000208</c:v>
                </c:pt>
                <c:pt idx="5961">
                  <c:v>-344.274000172</c:v>
                </c:pt>
                <c:pt idx="5962">
                  <c:v>-344.290000072</c:v>
                </c:pt>
                <c:pt idx="5963">
                  <c:v>-344.32399989999999</c:v>
                </c:pt>
                <c:pt idx="5964">
                  <c:v>-344.41700005000001</c:v>
                </c:pt>
                <c:pt idx="5965">
                  <c:v>-344.58200022300002</c:v>
                </c:pt>
                <c:pt idx="5966">
                  <c:v>-344.673000032</c:v>
                </c:pt>
                <c:pt idx="5967">
                  <c:v>-344.63900020300002</c:v>
                </c:pt>
                <c:pt idx="5968">
                  <c:v>-344.62599987200002</c:v>
                </c:pt>
                <c:pt idx="5969">
                  <c:v>-344.60799994400003</c:v>
                </c:pt>
                <c:pt idx="5970">
                  <c:v>-344.65599995999997</c:v>
                </c:pt>
                <c:pt idx="5971">
                  <c:v>-344.72199990399997</c:v>
                </c:pt>
                <c:pt idx="5972">
                  <c:v>-344.74100000200002</c:v>
                </c:pt>
                <c:pt idx="5973">
                  <c:v>-344.75100013700001</c:v>
                </c:pt>
                <c:pt idx="5974">
                  <c:v>-344.71400011100002</c:v>
                </c:pt>
                <c:pt idx="5975">
                  <c:v>-344.730000012</c:v>
                </c:pt>
                <c:pt idx="5976">
                  <c:v>-344.74700008299999</c:v>
                </c:pt>
                <c:pt idx="5977">
                  <c:v>-344.76399984</c:v>
                </c:pt>
                <c:pt idx="5978">
                  <c:v>-344.82699989999998</c:v>
                </c:pt>
                <c:pt idx="5979">
                  <c:v>-344.96099981499998</c:v>
                </c:pt>
                <c:pt idx="5980">
                  <c:v>-345.12300010500002</c:v>
                </c:pt>
                <c:pt idx="5981">
                  <c:v>-345.13099989900002</c:v>
                </c:pt>
                <c:pt idx="5982">
                  <c:v>-345.09200016</c:v>
                </c:pt>
                <c:pt idx="5983">
                  <c:v>-345.07699980199999</c:v>
                </c:pt>
                <c:pt idx="5984">
                  <c:v>-345.069999865</c:v>
                </c:pt>
                <c:pt idx="5985">
                  <c:v>-345.16700006799999</c:v>
                </c:pt>
                <c:pt idx="5986">
                  <c:v>-345.18800019299999</c:v>
                </c:pt>
                <c:pt idx="5987">
                  <c:v>-345.18999990499998</c:v>
                </c:pt>
                <c:pt idx="5988">
                  <c:v>-345.17199997799997</c:v>
                </c:pt>
                <c:pt idx="5989">
                  <c:v>-345.14100003300001</c:v>
                </c:pt>
                <c:pt idx="5990">
                  <c:v>-345.15400004999998</c:v>
                </c:pt>
                <c:pt idx="5991">
                  <c:v>-345.17099980699999</c:v>
                </c:pt>
                <c:pt idx="5992">
                  <c:v>-345.19500012999998</c:v>
                </c:pt>
                <c:pt idx="5993">
                  <c:v>-345.27600011800001</c:v>
                </c:pt>
                <c:pt idx="5994">
                  <c:v>-345.43400004</c:v>
                </c:pt>
                <c:pt idx="5995">
                  <c:v>-345.54500011699997</c:v>
                </c:pt>
                <c:pt idx="5996">
                  <c:v>-345.51700005499998</c:v>
                </c:pt>
                <c:pt idx="5997">
                  <c:v>-345.494000218</c:v>
                </c:pt>
                <c:pt idx="5998">
                  <c:v>-345.46900003899998</c:v>
                </c:pt>
                <c:pt idx="5999">
                  <c:v>-345.49799995699999</c:v>
                </c:pt>
                <c:pt idx="6000">
                  <c:v>-345.58100028699999</c:v>
                </c:pt>
                <c:pt idx="6001">
                  <c:v>-345.60200009699997</c:v>
                </c:pt>
                <c:pt idx="6002">
                  <c:v>-345.608000178</c:v>
                </c:pt>
                <c:pt idx="6003">
                  <c:v>-345.56500007199998</c:v>
                </c:pt>
                <c:pt idx="6004">
                  <c:v>-345.57299986499999</c:v>
                </c:pt>
                <c:pt idx="6005">
                  <c:v>-345.58599988200001</c:v>
                </c:pt>
                <c:pt idx="6006">
                  <c:v>-345.60099992699998</c:v>
                </c:pt>
                <c:pt idx="6007">
                  <c:v>-345.65599988000002</c:v>
                </c:pt>
                <c:pt idx="6008">
                  <c:v>-345.784999884</c:v>
                </c:pt>
                <c:pt idx="6009">
                  <c:v>-345.955999824</c:v>
                </c:pt>
                <c:pt idx="6010">
                  <c:v>-345.98500005699998</c:v>
                </c:pt>
                <c:pt idx="6011">
                  <c:v>-345.94499983399999</c:v>
                </c:pt>
                <c:pt idx="6012">
                  <c:v>-345.93500001400002</c:v>
                </c:pt>
                <c:pt idx="6013">
                  <c:v>-345.92699990599999</c:v>
                </c:pt>
                <c:pt idx="6014">
                  <c:v>-346.016000002</c:v>
                </c:pt>
                <c:pt idx="6015">
                  <c:v>-346.03899983899998</c:v>
                </c:pt>
                <c:pt idx="6016">
                  <c:v>-346.04200003699998</c:v>
                </c:pt>
                <c:pt idx="6017">
                  <c:v>-346.04100018000003</c:v>
                </c:pt>
                <c:pt idx="6018">
                  <c:v>-346.01100009200002</c:v>
                </c:pt>
                <c:pt idx="6019">
                  <c:v>-346.02599982200002</c:v>
                </c:pt>
                <c:pt idx="6020">
                  <c:v>-346.042999893</c:v>
                </c:pt>
                <c:pt idx="6021">
                  <c:v>-346.05899979399999</c:v>
                </c:pt>
                <c:pt idx="6022">
                  <c:v>-346.13300015900001</c:v>
                </c:pt>
                <c:pt idx="6023">
                  <c:v>-346.280999947</c:v>
                </c:pt>
                <c:pt idx="6024">
                  <c:v>-346.405999898</c:v>
                </c:pt>
                <c:pt idx="6025">
                  <c:v>-346.38399991699998</c:v>
                </c:pt>
                <c:pt idx="6026">
                  <c:v>-346.35600016900003</c:v>
                </c:pt>
                <c:pt idx="6027">
                  <c:v>-346.33000013399999</c:v>
                </c:pt>
                <c:pt idx="6028">
                  <c:v>-346.34099981000003</c:v>
                </c:pt>
                <c:pt idx="6029">
                  <c:v>-346.43699984300002</c:v>
                </c:pt>
                <c:pt idx="6030">
                  <c:v>-346.45799996800002</c:v>
                </c:pt>
                <c:pt idx="6031">
                  <c:v>-346.45999999499998</c:v>
                </c:pt>
                <c:pt idx="6032">
                  <c:v>-346.41400000499999</c:v>
                </c:pt>
                <c:pt idx="6033">
                  <c:v>-346.40500004199998</c:v>
                </c:pt>
                <c:pt idx="6034">
                  <c:v>-346.416000032</c:v>
                </c:pt>
                <c:pt idx="6035">
                  <c:v>-346.43399995999999</c:v>
                </c:pt>
                <c:pt idx="6036">
                  <c:v>-346.48499985900003</c:v>
                </c:pt>
                <c:pt idx="6037">
                  <c:v>-346.60100016000001</c:v>
                </c:pt>
                <c:pt idx="6038">
                  <c:v>-346.77700000999999</c:v>
                </c:pt>
                <c:pt idx="6039">
                  <c:v>-346.83199996399998</c:v>
                </c:pt>
                <c:pt idx="6040">
                  <c:v>-346.79199974099998</c:v>
                </c:pt>
                <c:pt idx="6041">
                  <c:v>-346.779000037</c:v>
                </c:pt>
                <c:pt idx="6042">
                  <c:v>-346.76800004699999</c:v>
                </c:pt>
                <c:pt idx="6043">
                  <c:v>-346.84600015199999</c:v>
                </c:pt>
                <c:pt idx="6044">
                  <c:v>-346.88499989000002</c:v>
                </c:pt>
                <c:pt idx="6045">
                  <c:v>-346.89700005100002</c:v>
                </c:pt>
                <c:pt idx="6046">
                  <c:v>-346.90699987099998</c:v>
                </c:pt>
                <c:pt idx="6047">
                  <c:v>-346.87799995300003</c:v>
                </c:pt>
                <c:pt idx="6048">
                  <c:v>-346.90000024900002</c:v>
                </c:pt>
                <c:pt idx="6049">
                  <c:v>-346.91700000499998</c:v>
                </c:pt>
                <c:pt idx="6050">
                  <c:v>-346.92799999599998</c:v>
                </c:pt>
                <c:pt idx="6051">
                  <c:v>-346.99599996699999</c:v>
                </c:pt>
                <c:pt idx="6052">
                  <c:v>-347.140000015</c:v>
                </c:pt>
                <c:pt idx="6053">
                  <c:v>-347.28200003699999</c:v>
                </c:pt>
                <c:pt idx="6054">
                  <c:v>-347.27299975900002</c:v>
                </c:pt>
                <c:pt idx="6055">
                  <c:v>-347.24099995799997</c:v>
                </c:pt>
                <c:pt idx="6056">
                  <c:v>-347.22199985999998</c:v>
                </c:pt>
                <c:pt idx="6057">
                  <c:v>-347.22199985999998</c:v>
                </c:pt>
                <c:pt idx="6058">
                  <c:v>-347.32300011699999</c:v>
                </c:pt>
                <c:pt idx="6059">
                  <c:v>-347.34299975699997</c:v>
                </c:pt>
                <c:pt idx="6060">
                  <c:v>-347.34200021499998</c:v>
                </c:pt>
                <c:pt idx="6061">
                  <c:v>-347.30499987500002</c:v>
                </c:pt>
                <c:pt idx="6062">
                  <c:v>-347.28699994700003</c:v>
                </c:pt>
                <c:pt idx="6063">
                  <c:v>-347.30199999199999</c:v>
                </c:pt>
                <c:pt idx="6064">
                  <c:v>-347.32300011699999</c:v>
                </c:pt>
                <c:pt idx="6065">
                  <c:v>-347.36599990899998</c:v>
                </c:pt>
                <c:pt idx="6066">
                  <c:v>-347.47000004900002</c:v>
                </c:pt>
                <c:pt idx="6067">
                  <c:v>-347.64300001599997</c:v>
                </c:pt>
                <c:pt idx="6068">
                  <c:v>-347.72299983300002</c:v>
                </c:pt>
                <c:pt idx="6069">
                  <c:v>-347.68500026499999</c:v>
                </c:pt>
                <c:pt idx="6070">
                  <c:v>-347.67299979000001</c:v>
                </c:pt>
                <c:pt idx="6071">
                  <c:v>-347.66099994299998</c:v>
                </c:pt>
                <c:pt idx="6072">
                  <c:v>-347.72599971599999</c:v>
                </c:pt>
                <c:pt idx="6073">
                  <c:v>-347.78799992099999</c:v>
                </c:pt>
                <c:pt idx="6074">
                  <c:v>-347.80899973099997</c:v>
                </c:pt>
                <c:pt idx="6075">
                  <c:v>-347.82600011699998</c:v>
                </c:pt>
                <c:pt idx="6076">
                  <c:v>-347.79500017200002</c:v>
                </c:pt>
                <c:pt idx="6077">
                  <c:v>-347.81599998199999</c:v>
                </c:pt>
                <c:pt idx="6078">
                  <c:v>-347.83199988299998</c:v>
                </c:pt>
                <c:pt idx="6079">
                  <c:v>-347.84699992700001</c:v>
                </c:pt>
                <c:pt idx="6080">
                  <c:v>-347.91800009600001</c:v>
                </c:pt>
                <c:pt idx="6081">
                  <c:v>-348.06200014400002</c:v>
                </c:pt>
                <c:pt idx="6082">
                  <c:v>-348.21999975199998</c:v>
                </c:pt>
                <c:pt idx="6083">
                  <c:v>-348.22800017399999</c:v>
                </c:pt>
                <c:pt idx="6084">
                  <c:v>-348.19499988799998</c:v>
                </c:pt>
                <c:pt idx="6085">
                  <c:v>-348.18299972699998</c:v>
                </c:pt>
                <c:pt idx="6086">
                  <c:v>-348.177999817</c:v>
                </c:pt>
                <c:pt idx="6087">
                  <c:v>-348.27900007400001</c:v>
                </c:pt>
                <c:pt idx="6088">
                  <c:v>-348.30100005499997</c:v>
                </c:pt>
                <c:pt idx="6089">
                  <c:v>-348.30499979400003</c:v>
                </c:pt>
                <c:pt idx="6090">
                  <c:v>-348.28800003700002</c:v>
                </c:pt>
                <c:pt idx="6091">
                  <c:v>-348.264999886</c:v>
                </c:pt>
                <c:pt idx="6092">
                  <c:v>-348.28500015399999</c:v>
                </c:pt>
                <c:pt idx="6093">
                  <c:v>-348.30799999200002</c:v>
                </c:pt>
                <c:pt idx="6094">
                  <c:v>-348.34200013399999</c:v>
                </c:pt>
                <c:pt idx="6095">
                  <c:v>-348.43200008600002</c:v>
                </c:pt>
                <c:pt idx="6096">
                  <c:v>-348.59800011599998</c:v>
                </c:pt>
                <c:pt idx="6097">
                  <c:v>-348.70199994199999</c:v>
                </c:pt>
                <c:pt idx="6098">
                  <c:v>-348.675999907</c:v>
                </c:pt>
                <c:pt idx="6099">
                  <c:v>-348.66400005999998</c:v>
                </c:pt>
                <c:pt idx="6100">
                  <c:v>-348.60099999900001</c:v>
                </c:pt>
                <c:pt idx="6101">
                  <c:v>-348.56899988399999</c:v>
                </c:pt>
                <c:pt idx="6102">
                  <c:v>-348.57499996400003</c:v>
                </c:pt>
                <c:pt idx="6103">
                  <c:v>-348.52299989400001</c:v>
                </c:pt>
                <c:pt idx="6104">
                  <c:v>-348.45799980700002</c:v>
                </c:pt>
                <c:pt idx="6105">
                  <c:v>-348.34200013399999</c:v>
                </c:pt>
                <c:pt idx="6106">
                  <c:v>-348.27999992999997</c:v>
                </c:pt>
                <c:pt idx="6107">
                  <c:v>-348.22199977899999</c:v>
                </c:pt>
                <c:pt idx="6108">
                  <c:v>-348.16699982599999</c:v>
                </c:pt>
                <c:pt idx="6109">
                  <c:v>-348.15600015000001</c:v>
                </c:pt>
                <c:pt idx="6110">
                  <c:v>-348.21899989600001</c:v>
                </c:pt>
                <c:pt idx="6111">
                  <c:v>-348.31699995600002</c:v>
                </c:pt>
                <c:pt idx="6112">
                  <c:v>-348.264999886</c:v>
                </c:pt>
                <c:pt idx="6113">
                  <c:v>-348.150999926</c:v>
                </c:pt>
                <c:pt idx="6114">
                  <c:v>-348.06300000099998</c:v>
                </c:pt>
                <c:pt idx="6115">
                  <c:v>-347.98099984200002</c:v>
                </c:pt>
                <c:pt idx="6116">
                  <c:v>-348.00300013700002</c:v>
                </c:pt>
                <c:pt idx="6117">
                  <c:v>-347.95399995100001</c:v>
                </c:pt>
                <c:pt idx="6118">
                  <c:v>-347.88699983599997</c:v>
                </c:pt>
                <c:pt idx="6119">
                  <c:v>-347.80900004599999</c:v>
                </c:pt>
                <c:pt idx="6120">
                  <c:v>-347.70899995899998</c:v>
                </c:pt>
                <c:pt idx="6121">
                  <c:v>-347.65400000599999</c:v>
                </c:pt>
                <c:pt idx="6122">
                  <c:v>-347.59599985599999</c:v>
                </c:pt>
                <c:pt idx="6123">
                  <c:v>-347.54099990200001</c:v>
                </c:pt>
                <c:pt idx="6124">
                  <c:v>-347.54599981199999</c:v>
                </c:pt>
                <c:pt idx="6125">
                  <c:v>-347.62699980100001</c:v>
                </c:pt>
                <c:pt idx="6126">
                  <c:v>-347.67500013099999</c:v>
                </c:pt>
                <c:pt idx="6127">
                  <c:v>-347.58199998200001</c:v>
                </c:pt>
                <c:pt idx="6128">
                  <c:v>-347.48800029</c:v>
                </c:pt>
                <c:pt idx="6129">
                  <c:v>-347.39399997100003</c:v>
                </c:pt>
                <c:pt idx="6130">
                  <c:v>-347.34300007100001</c:v>
                </c:pt>
                <c:pt idx="6131">
                  <c:v>-347.36000014199999</c:v>
                </c:pt>
                <c:pt idx="6132">
                  <c:v>-347.30800007200003</c:v>
                </c:pt>
                <c:pt idx="6133">
                  <c:v>-347.23899993100002</c:v>
                </c:pt>
                <c:pt idx="6134">
                  <c:v>-347.12099991700001</c:v>
                </c:pt>
                <c:pt idx="6135">
                  <c:v>-347.05299994699999</c:v>
                </c:pt>
                <c:pt idx="6136">
                  <c:v>-346.99699982300001</c:v>
                </c:pt>
                <c:pt idx="6137">
                  <c:v>-346.94599992399998</c:v>
                </c:pt>
                <c:pt idx="6138">
                  <c:v>-346.93099987900001</c:v>
                </c:pt>
                <c:pt idx="6139">
                  <c:v>-346.98399980599999</c:v>
                </c:pt>
                <c:pt idx="6140">
                  <c:v>-347.08700008900001</c:v>
                </c:pt>
                <c:pt idx="6141">
                  <c:v>-347.054999974</c:v>
                </c:pt>
                <c:pt idx="6142">
                  <c:v>-346.94200018399999</c:v>
                </c:pt>
                <c:pt idx="6143">
                  <c:v>-346.86000002499998</c:v>
                </c:pt>
                <c:pt idx="6144">
                  <c:v>-346.78100006400001</c:v>
                </c:pt>
                <c:pt idx="6145">
                  <c:v>-346.796999965</c:v>
                </c:pt>
                <c:pt idx="6146">
                  <c:v>-346.76199996600002</c:v>
                </c:pt>
                <c:pt idx="6147">
                  <c:v>-346.700999932</c:v>
                </c:pt>
                <c:pt idx="6148">
                  <c:v>-346.63700001500001</c:v>
                </c:pt>
                <c:pt idx="6149">
                  <c:v>-346.53400004600002</c:v>
                </c:pt>
                <c:pt idx="6150">
                  <c:v>-346.48099980500001</c:v>
                </c:pt>
                <c:pt idx="6151">
                  <c:v>-346.42399982500001</c:v>
                </c:pt>
                <c:pt idx="6152">
                  <c:v>-346.36700015999998</c:v>
                </c:pt>
                <c:pt idx="6153">
                  <c:v>-346.36899987200002</c:v>
                </c:pt>
                <c:pt idx="6154">
                  <c:v>-346.44599980700002</c:v>
                </c:pt>
                <c:pt idx="6155">
                  <c:v>-346.512000065</c:v>
                </c:pt>
                <c:pt idx="6156">
                  <c:v>-346.43000022000001</c:v>
                </c:pt>
                <c:pt idx="6157">
                  <c:v>-346.32999982000001</c:v>
                </c:pt>
                <c:pt idx="6158">
                  <c:v>-346.23299993099999</c:v>
                </c:pt>
                <c:pt idx="6159">
                  <c:v>-346.16499995999999</c:v>
                </c:pt>
                <c:pt idx="6160">
                  <c:v>-346.19099999500003</c:v>
                </c:pt>
                <c:pt idx="6161">
                  <c:v>-346.14199980900003</c:v>
                </c:pt>
                <c:pt idx="6162">
                  <c:v>-346.07099995499999</c:v>
                </c:pt>
                <c:pt idx="6163">
                  <c:v>-345.962000219</c:v>
                </c:pt>
                <c:pt idx="6164">
                  <c:v>-345.88000005999999</c:v>
                </c:pt>
                <c:pt idx="6165">
                  <c:v>-345.82500010699999</c:v>
                </c:pt>
                <c:pt idx="6166">
                  <c:v>-345.77500006399998</c:v>
                </c:pt>
                <c:pt idx="6167">
                  <c:v>-345.747999859</c:v>
                </c:pt>
                <c:pt idx="6168">
                  <c:v>-345.78600005499999</c:v>
                </c:pt>
                <c:pt idx="6169">
                  <c:v>-345.88899971000001</c:v>
                </c:pt>
                <c:pt idx="6170">
                  <c:v>-345.88399980000003</c:v>
                </c:pt>
                <c:pt idx="6171">
                  <c:v>-345.77500006399998</c:v>
                </c:pt>
                <c:pt idx="6172">
                  <c:v>-345.69499993199997</c:v>
                </c:pt>
                <c:pt idx="6173">
                  <c:v>-345.61599997100001</c:v>
                </c:pt>
                <c:pt idx="6174">
                  <c:v>-345.619000169</c:v>
                </c:pt>
                <c:pt idx="6175">
                  <c:v>-345.599000214</c:v>
                </c:pt>
                <c:pt idx="6176">
                  <c:v>-345.541000064</c:v>
                </c:pt>
                <c:pt idx="6177">
                  <c:v>-345.48299991300001</c:v>
                </c:pt>
                <c:pt idx="6178">
                  <c:v>-345.37999994400002</c:v>
                </c:pt>
                <c:pt idx="6179">
                  <c:v>-345.33099975699997</c:v>
                </c:pt>
                <c:pt idx="6180">
                  <c:v>-345.27600011800001</c:v>
                </c:pt>
                <c:pt idx="6181">
                  <c:v>-345.22099985</c:v>
                </c:pt>
                <c:pt idx="6182">
                  <c:v>-345.22100016500002</c:v>
                </c:pt>
                <c:pt idx="6183">
                  <c:v>-345.29499990199997</c:v>
                </c:pt>
                <c:pt idx="6184">
                  <c:v>-345.37500003399998</c:v>
                </c:pt>
                <c:pt idx="6185">
                  <c:v>-345.30000012599999</c:v>
                </c:pt>
                <c:pt idx="6186">
                  <c:v>-345.19300010299997</c:v>
                </c:pt>
                <c:pt idx="6187">
                  <c:v>-345.10299983700003</c:v>
                </c:pt>
                <c:pt idx="6188">
                  <c:v>-345.02799992899998</c:v>
                </c:pt>
                <c:pt idx="6189">
                  <c:v>-345.05800001799997</c:v>
                </c:pt>
                <c:pt idx="6190">
                  <c:v>-345.01000000200003</c:v>
                </c:pt>
                <c:pt idx="6191">
                  <c:v>-344.94200003100002</c:v>
                </c:pt>
                <c:pt idx="6192">
                  <c:v>-344.84399997200001</c:v>
                </c:pt>
                <c:pt idx="6193">
                  <c:v>-344.75100013700001</c:v>
                </c:pt>
                <c:pt idx="6194">
                  <c:v>-344.69299998600002</c:v>
                </c:pt>
                <c:pt idx="6195">
                  <c:v>-344.640999916</c:v>
                </c:pt>
                <c:pt idx="6196">
                  <c:v>-344.605000061</c:v>
                </c:pt>
                <c:pt idx="6197">
                  <c:v>-344.62900006900003</c:v>
                </c:pt>
                <c:pt idx="6198">
                  <c:v>-344.72600027200002</c:v>
                </c:pt>
                <c:pt idx="6199">
                  <c:v>-344.74799993900001</c:v>
                </c:pt>
                <c:pt idx="6200">
                  <c:v>-344.64599982599998</c:v>
                </c:pt>
                <c:pt idx="6201">
                  <c:v>-344.56300012499997</c:v>
                </c:pt>
                <c:pt idx="6202">
                  <c:v>-344.47699991299999</c:v>
                </c:pt>
                <c:pt idx="6203">
                  <c:v>-344.45699995799998</c:v>
                </c:pt>
                <c:pt idx="6204">
                  <c:v>-344.45499993200002</c:v>
                </c:pt>
                <c:pt idx="6205">
                  <c:v>-344.404000032</c:v>
                </c:pt>
                <c:pt idx="6206">
                  <c:v>-344.345999882</c:v>
                </c:pt>
                <c:pt idx="6207">
                  <c:v>-344.23900017300002</c:v>
                </c:pt>
                <c:pt idx="6208">
                  <c:v>-344.18900013000001</c:v>
                </c:pt>
                <c:pt idx="6209">
                  <c:v>-344.13600020299998</c:v>
                </c:pt>
                <c:pt idx="6210">
                  <c:v>-344.08399981899998</c:v>
                </c:pt>
                <c:pt idx="6211">
                  <c:v>-344.07800005299998</c:v>
                </c:pt>
                <c:pt idx="6212">
                  <c:v>-344.144999853</c:v>
                </c:pt>
                <c:pt idx="6213">
                  <c:v>-344.23800000199998</c:v>
                </c:pt>
                <c:pt idx="6214">
                  <c:v>-344.17800013900001</c:v>
                </c:pt>
                <c:pt idx="6215">
                  <c:v>-344.06999994500001</c:v>
                </c:pt>
                <c:pt idx="6216">
                  <c:v>-343.98599976000003</c:v>
                </c:pt>
                <c:pt idx="6217">
                  <c:v>-343.90999999600001</c:v>
                </c:pt>
                <c:pt idx="6218">
                  <c:v>-343.93899991400002</c:v>
                </c:pt>
                <c:pt idx="6219">
                  <c:v>-343.89200006800002</c:v>
                </c:pt>
                <c:pt idx="6220">
                  <c:v>-343.82499995400002</c:v>
                </c:pt>
                <c:pt idx="6221">
                  <c:v>-343.73800019999999</c:v>
                </c:pt>
                <c:pt idx="6222">
                  <c:v>-343.637999799</c:v>
                </c:pt>
                <c:pt idx="6223">
                  <c:v>-343.58300015999998</c:v>
                </c:pt>
                <c:pt idx="6224">
                  <c:v>-343.53100009000002</c:v>
                </c:pt>
                <c:pt idx="6225">
                  <c:v>-343.48700012799998</c:v>
                </c:pt>
                <c:pt idx="6226">
                  <c:v>-343.49999983100003</c:v>
                </c:pt>
                <c:pt idx="6227">
                  <c:v>-343.59000009699997</c:v>
                </c:pt>
                <c:pt idx="6228">
                  <c:v>-343.63300020299999</c:v>
                </c:pt>
                <c:pt idx="6229">
                  <c:v>-343.536</c:v>
                </c:pt>
                <c:pt idx="6230">
                  <c:v>-343.44499987799998</c:v>
                </c:pt>
                <c:pt idx="6231">
                  <c:v>-343.35200004299998</c:v>
                </c:pt>
                <c:pt idx="6232">
                  <c:v>-343.31200013400002</c:v>
                </c:pt>
                <c:pt idx="6233">
                  <c:v>-343.32700017799999</c:v>
                </c:pt>
                <c:pt idx="6234">
                  <c:v>-343.28099987500002</c:v>
                </c:pt>
                <c:pt idx="6235">
                  <c:v>-343.21899998499998</c:v>
                </c:pt>
                <c:pt idx="6236">
                  <c:v>-343.10700005199999</c:v>
                </c:pt>
                <c:pt idx="6237">
                  <c:v>-343.04700018800003</c:v>
                </c:pt>
                <c:pt idx="6238">
                  <c:v>-342.99300009199999</c:v>
                </c:pt>
                <c:pt idx="6239">
                  <c:v>-342.93999985099998</c:v>
                </c:pt>
                <c:pt idx="6240">
                  <c:v>-342.92700014799999</c:v>
                </c:pt>
                <c:pt idx="6241">
                  <c:v>-342.98900003799997</c:v>
                </c:pt>
                <c:pt idx="6242">
                  <c:v>-343.09300017800001</c:v>
                </c:pt>
                <c:pt idx="6243">
                  <c:v>-343.05299995500002</c:v>
                </c:pt>
                <c:pt idx="6244">
                  <c:v>-342.94600024599998</c:v>
                </c:pt>
                <c:pt idx="6245">
                  <c:v>-342.86699996999999</c:v>
                </c:pt>
                <c:pt idx="6246">
                  <c:v>-342.79200006299999</c:v>
                </c:pt>
                <c:pt idx="6247">
                  <c:v>-342.81300018799999</c:v>
                </c:pt>
                <c:pt idx="6248">
                  <c:v>-342.77000008200002</c:v>
                </c:pt>
                <c:pt idx="6249">
                  <c:v>-342.70499999399999</c:v>
                </c:pt>
                <c:pt idx="6250">
                  <c:v>-342.63599985299999</c:v>
                </c:pt>
                <c:pt idx="6251">
                  <c:v>-342.53899996400003</c:v>
                </c:pt>
                <c:pt idx="6252">
                  <c:v>-342.48699989400001</c:v>
                </c:pt>
                <c:pt idx="6253">
                  <c:v>-342.43600030900001</c:v>
                </c:pt>
                <c:pt idx="6254">
                  <c:v>-342.38499978099998</c:v>
                </c:pt>
                <c:pt idx="6255">
                  <c:v>-342.392000032</c:v>
                </c:pt>
                <c:pt idx="6256">
                  <c:v>-342.47300001999997</c:v>
                </c:pt>
                <c:pt idx="6257">
                  <c:v>-342.53100017100002</c:v>
                </c:pt>
                <c:pt idx="6258">
                  <c:v>-342.44200007500001</c:v>
                </c:pt>
                <c:pt idx="6259">
                  <c:v>-342.347000213</c:v>
                </c:pt>
                <c:pt idx="6260">
                  <c:v>-342.25600009099998</c:v>
                </c:pt>
                <c:pt idx="6261">
                  <c:v>-342.19900011099998</c:v>
                </c:pt>
                <c:pt idx="6262">
                  <c:v>-342.22700017300002</c:v>
                </c:pt>
                <c:pt idx="6263">
                  <c:v>-342.18200003999999</c:v>
                </c:pt>
                <c:pt idx="6264">
                  <c:v>-342.11699995200001</c:v>
                </c:pt>
                <c:pt idx="6265">
                  <c:v>-342.00500001900002</c:v>
                </c:pt>
                <c:pt idx="6266">
                  <c:v>-341.92799976999999</c:v>
                </c:pt>
                <c:pt idx="6267">
                  <c:v>-341.87300013100003</c:v>
                </c:pt>
                <c:pt idx="6268">
                  <c:v>-341.82500011500002</c:v>
                </c:pt>
                <c:pt idx="6269">
                  <c:v>-341.8089999</c:v>
                </c:pt>
                <c:pt idx="6270">
                  <c:v>-341.85899994300001</c:v>
                </c:pt>
                <c:pt idx="6271">
                  <c:v>-341.96900016400002</c:v>
                </c:pt>
                <c:pt idx="6272">
                  <c:v>-341.95700000300002</c:v>
                </c:pt>
                <c:pt idx="6273">
                  <c:v>-341.85099983600003</c:v>
                </c:pt>
                <c:pt idx="6274">
                  <c:v>-341.773000045</c:v>
                </c:pt>
                <c:pt idx="6275">
                  <c:v>-341.69399977</c:v>
                </c:pt>
                <c:pt idx="6276">
                  <c:v>-341.70500007499999</c:v>
                </c:pt>
                <c:pt idx="6277">
                  <c:v>-341.67999989600003</c:v>
                </c:pt>
                <c:pt idx="6278">
                  <c:v>-341.62400008600002</c:v>
                </c:pt>
                <c:pt idx="6279">
                  <c:v>-341.56900013299997</c:v>
                </c:pt>
                <c:pt idx="6280">
                  <c:v>-341.47400027100002</c:v>
                </c:pt>
                <c:pt idx="6281">
                  <c:v>-341.429999995</c:v>
                </c:pt>
                <c:pt idx="6282">
                  <c:v>-341.379999951</c:v>
                </c:pt>
                <c:pt idx="6283">
                  <c:v>-341.32599985500002</c:v>
                </c:pt>
                <c:pt idx="6284">
                  <c:v>-341.32700002500002</c:v>
                </c:pt>
                <c:pt idx="6285">
                  <c:v>-341.40599998599998</c:v>
                </c:pt>
                <c:pt idx="6286">
                  <c:v>-341.48199975</c:v>
                </c:pt>
                <c:pt idx="6287">
                  <c:v>-341.40699984299999</c:v>
                </c:pt>
                <c:pt idx="6288">
                  <c:v>-341.30900009800001</c:v>
                </c:pt>
                <c:pt idx="6289">
                  <c:v>-341.22400005600002</c:v>
                </c:pt>
                <c:pt idx="6290">
                  <c:v>-341.15899996799999</c:v>
                </c:pt>
                <c:pt idx="6291">
                  <c:v>-341.193000111</c:v>
                </c:pt>
                <c:pt idx="6292">
                  <c:v>-341.14799997799997</c:v>
                </c:pt>
                <c:pt idx="6293">
                  <c:v>-341.08099986299999</c:v>
                </c:pt>
                <c:pt idx="6294">
                  <c:v>-340.97899975000001</c:v>
                </c:pt>
                <c:pt idx="6295">
                  <c:v>-340.89499987900001</c:v>
                </c:pt>
                <c:pt idx="6296">
                  <c:v>-340.84300012300002</c:v>
                </c:pt>
                <c:pt idx="6297">
                  <c:v>-340.79900016099998</c:v>
                </c:pt>
                <c:pt idx="6298">
                  <c:v>-340.77699986499999</c:v>
                </c:pt>
                <c:pt idx="6299">
                  <c:v>-340.81500006099998</c:v>
                </c:pt>
                <c:pt idx="6300">
                  <c:v>-340.922999941</c:v>
                </c:pt>
                <c:pt idx="6301">
                  <c:v>-340.93599995800002</c:v>
                </c:pt>
                <c:pt idx="6302">
                  <c:v>-340.83299998899997</c:v>
                </c:pt>
                <c:pt idx="6303">
                  <c:v>-340.75499988399997</c:v>
                </c:pt>
                <c:pt idx="6304">
                  <c:v>-340.67799995000001</c:v>
                </c:pt>
                <c:pt idx="6305">
                  <c:v>-340.67799995000001</c:v>
                </c:pt>
                <c:pt idx="6306">
                  <c:v>-340.67300003999998</c:v>
                </c:pt>
                <c:pt idx="6307">
                  <c:v>-340.62899976300002</c:v>
                </c:pt>
                <c:pt idx="6308">
                  <c:v>-340.57999989000001</c:v>
                </c:pt>
                <c:pt idx="6309">
                  <c:v>-340.483999858</c:v>
                </c:pt>
                <c:pt idx="6310">
                  <c:v>-340.43900003900001</c:v>
                </c:pt>
                <c:pt idx="6311">
                  <c:v>-340.388999996</c:v>
                </c:pt>
                <c:pt idx="6312">
                  <c:v>-340.33899995299998</c:v>
                </c:pt>
                <c:pt idx="6313">
                  <c:v>-340.34300000600001</c:v>
                </c:pt>
                <c:pt idx="6314">
                  <c:v>-340.422000282</c:v>
                </c:pt>
                <c:pt idx="6315">
                  <c:v>-340.515000117</c:v>
                </c:pt>
                <c:pt idx="6316">
                  <c:v>-340.45699996600001</c:v>
                </c:pt>
                <c:pt idx="6317">
                  <c:v>-340.36000007799998</c:v>
                </c:pt>
                <c:pt idx="6318">
                  <c:v>-340.280999802</c:v>
                </c:pt>
                <c:pt idx="6319">
                  <c:v>-340.20999994800002</c:v>
                </c:pt>
                <c:pt idx="6320">
                  <c:v>-340.24400009099998</c:v>
                </c:pt>
                <c:pt idx="6321">
                  <c:v>-340.20200015500001</c:v>
                </c:pt>
                <c:pt idx="6322">
                  <c:v>-340.13999995099999</c:v>
                </c:pt>
                <c:pt idx="6323">
                  <c:v>-340.054999909</c:v>
                </c:pt>
                <c:pt idx="6324">
                  <c:v>-339.96699998399998</c:v>
                </c:pt>
                <c:pt idx="6325">
                  <c:v>-339.92200016499999</c:v>
                </c:pt>
                <c:pt idx="6326">
                  <c:v>-339.87899974499999</c:v>
                </c:pt>
                <c:pt idx="6327">
                  <c:v>-339.848000114</c:v>
                </c:pt>
                <c:pt idx="6328">
                  <c:v>-339.87099995099999</c:v>
                </c:pt>
                <c:pt idx="6329">
                  <c:v>-339.971000038</c:v>
                </c:pt>
                <c:pt idx="6330">
                  <c:v>-340.00899992000001</c:v>
                </c:pt>
                <c:pt idx="6331">
                  <c:v>-339.91699994099997</c:v>
                </c:pt>
                <c:pt idx="6332">
                  <c:v>-339.83799997900002</c:v>
                </c:pt>
                <c:pt idx="6333">
                  <c:v>-339.75900001799999</c:v>
                </c:pt>
                <c:pt idx="6334">
                  <c:v>-339.73999992</c:v>
                </c:pt>
                <c:pt idx="6335">
                  <c:v>-339.757999848</c:v>
                </c:pt>
                <c:pt idx="6336">
                  <c:v>-339.71800025300001</c:v>
                </c:pt>
                <c:pt idx="6337">
                  <c:v>-339.665000013</c:v>
                </c:pt>
                <c:pt idx="6338">
                  <c:v>-339.56200004300001</c:v>
                </c:pt>
                <c:pt idx="6339">
                  <c:v>-339.512</c:v>
                </c:pt>
                <c:pt idx="6340">
                  <c:v>-339.46600001100001</c:v>
                </c:pt>
                <c:pt idx="6341">
                  <c:v>-339.42400007499998</c:v>
                </c:pt>
                <c:pt idx="6342">
                  <c:v>-339.42599978800001</c:v>
                </c:pt>
                <c:pt idx="6343">
                  <c:v>-339.50100000899999</c:v>
                </c:pt>
                <c:pt idx="6344">
                  <c:v>-339.61099991600003</c:v>
                </c:pt>
                <c:pt idx="6345">
                  <c:v>-339.57100000700001</c:v>
                </c:pt>
                <c:pt idx="6346">
                  <c:v>-339.46899989399998</c:v>
                </c:pt>
                <c:pt idx="6347">
                  <c:v>-339.39300013000002</c:v>
                </c:pt>
                <c:pt idx="6348">
                  <c:v>-339.32500015900001</c:v>
                </c:pt>
                <c:pt idx="6349">
                  <c:v>-339.35800013099998</c:v>
                </c:pt>
                <c:pt idx="6350">
                  <c:v>-339.32300013299999</c:v>
                </c:pt>
                <c:pt idx="6351">
                  <c:v>-339.26600015299999</c:v>
                </c:pt>
                <c:pt idx="6352">
                  <c:v>-339.200000209</c:v>
                </c:pt>
                <c:pt idx="6353">
                  <c:v>-339.11199996900001</c:v>
                </c:pt>
                <c:pt idx="6354">
                  <c:v>-339.06900017800001</c:v>
                </c:pt>
                <c:pt idx="6355">
                  <c:v>-339.02299987399999</c:v>
                </c:pt>
                <c:pt idx="6356">
                  <c:v>-338.98099993800002</c:v>
                </c:pt>
                <c:pt idx="6357">
                  <c:v>-338.99599998299999</c:v>
                </c:pt>
                <c:pt idx="6358">
                  <c:v>-339.09099984400001</c:v>
                </c:pt>
                <c:pt idx="6359">
                  <c:v>-339.15100002200001</c:v>
                </c:pt>
                <c:pt idx="6360">
                  <c:v>-339.06900017800001</c:v>
                </c:pt>
                <c:pt idx="6361">
                  <c:v>-338.98800018899999</c:v>
                </c:pt>
                <c:pt idx="6362">
                  <c:v>-338.90499985999998</c:v>
                </c:pt>
                <c:pt idx="6363">
                  <c:v>-338.86599980800003</c:v>
                </c:pt>
                <c:pt idx="6364">
                  <c:v>-338.89500004000001</c:v>
                </c:pt>
                <c:pt idx="6365">
                  <c:v>-338.855000131</c:v>
                </c:pt>
                <c:pt idx="6366">
                  <c:v>-338.798000151</c:v>
                </c:pt>
                <c:pt idx="6367">
                  <c:v>-338.69300015499999</c:v>
                </c:pt>
                <c:pt idx="6368">
                  <c:v>-338.63500000400001</c:v>
                </c:pt>
                <c:pt idx="6369">
                  <c:v>-338.59100004200002</c:v>
                </c:pt>
                <c:pt idx="6370">
                  <c:v>-338.55299984599998</c:v>
                </c:pt>
                <c:pt idx="6371">
                  <c:v>-338.549999963</c:v>
                </c:pt>
                <c:pt idx="6372">
                  <c:v>-338.61499973600002</c:v>
                </c:pt>
                <c:pt idx="6373">
                  <c:v>-338.73000018099998</c:v>
                </c:pt>
                <c:pt idx="6374">
                  <c:v>-338.70900005599998</c:v>
                </c:pt>
                <c:pt idx="6375">
                  <c:v>-338.608000113</c:v>
                </c:pt>
                <c:pt idx="6376">
                  <c:v>-338.53799980100001</c:v>
                </c:pt>
                <c:pt idx="6377">
                  <c:v>-338.47100000099999</c:v>
                </c:pt>
                <c:pt idx="6378">
                  <c:v>-338.49899974900001</c:v>
                </c:pt>
                <c:pt idx="6379">
                  <c:v>-338.47500005500001</c:v>
                </c:pt>
                <c:pt idx="6380">
                  <c:v>-338.42600018299999</c:v>
                </c:pt>
                <c:pt idx="6381">
                  <c:v>-338.37299994199998</c:v>
                </c:pt>
                <c:pt idx="6382">
                  <c:v>-338.28299999000001</c:v>
                </c:pt>
                <c:pt idx="6383">
                  <c:v>-338.24100005399998</c:v>
                </c:pt>
                <c:pt idx="6384">
                  <c:v>-338.197000092</c:v>
                </c:pt>
                <c:pt idx="6385">
                  <c:v>-338.151000103</c:v>
                </c:pt>
                <c:pt idx="6386">
                  <c:v>-338.16499997599999</c:v>
                </c:pt>
                <c:pt idx="6387">
                  <c:v>-338.254000072</c:v>
                </c:pt>
                <c:pt idx="6388">
                  <c:v>-338.332000177</c:v>
                </c:pt>
                <c:pt idx="6389">
                  <c:v>-338.26100000899999</c:v>
                </c:pt>
                <c:pt idx="6390">
                  <c:v>-338.17199991299998</c:v>
                </c:pt>
                <c:pt idx="6391">
                  <c:v>-338.088999898</c:v>
                </c:pt>
                <c:pt idx="6392">
                  <c:v>-338.03200023199997</c:v>
                </c:pt>
                <c:pt idx="6393">
                  <c:v>-338.07099997099999</c:v>
                </c:pt>
                <c:pt idx="6394">
                  <c:v>-338.03400025899998</c:v>
                </c:pt>
                <c:pt idx="6395">
                  <c:v>-337.974999938</c:v>
                </c:pt>
                <c:pt idx="6396">
                  <c:v>-337.87700019300001</c:v>
                </c:pt>
                <c:pt idx="6397">
                  <c:v>-337.80800005200001</c:v>
                </c:pt>
                <c:pt idx="6398">
                  <c:v>-337.76499994599999</c:v>
                </c:pt>
                <c:pt idx="6399">
                  <c:v>-337.72599989299999</c:v>
                </c:pt>
                <c:pt idx="6400">
                  <c:v>-337.71099984900002</c:v>
                </c:pt>
                <c:pt idx="6401">
                  <c:v>-337.76100020600001</c:v>
                </c:pt>
                <c:pt idx="6402">
                  <c:v>-337.87699987899998</c:v>
                </c:pt>
                <c:pt idx="6403">
                  <c:v>-337.88400013</c:v>
                </c:pt>
                <c:pt idx="6404">
                  <c:v>-337.78700024099999</c:v>
                </c:pt>
                <c:pt idx="6405">
                  <c:v>-337.718999956</c:v>
                </c:pt>
                <c:pt idx="6406">
                  <c:v>-337.65199984200001</c:v>
                </c:pt>
                <c:pt idx="6407">
                  <c:v>-337.66699988599999</c:v>
                </c:pt>
                <c:pt idx="6408">
                  <c:v>-337.658999779</c:v>
                </c:pt>
                <c:pt idx="6409">
                  <c:v>-337.61399996</c:v>
                </c:pt>
                <c:pt idx="6410">
                  <c:v>-337.56799997100001</c:v>
                </c:pt>
                <c:pt idx="6411">
                  <c:v>-337.47700016200002</c:v>
                </c:pt>
                <c:pt idx="6412">
                  <c:v>-337.43999982299999</c:v>
                </c:pt>
                <c:pt idx="6413">
                  <c:v>-337.398000201</c:v>
                </c:pt>
                <c:pt idx="6414">
                  <c:v>-337.355999951</c:v>
                </c:pt>
                <c:pt idx="6415">
                  <c:v>-337.368000112</c:v>
                </c:pt>
                <c:pt idx="6416">
                  <c:v>-337.45400001100001</c:v>
                </c:pt>
                <c:pt idx="6417">
                  <c:v>-337.54700015999998</c:v>
                </c:pt>
                <c:pt idx="6418">
                  <c:v>-337.48299992900002</c:v>
                </c:pt>
                <c:pt idx="6419">
                  <c:v>-337.38800006700001</c:v>
                </c:pt>
                <c:pt idx="6420">
                  <c:v>-337.31199998900001</c:v>
                </c:pt>
                <c:pt idx="6421">
                  <c:v>-337.24800007200002</c:v>
                </c:pt>
                <c:pt idx="6422">
                  <c:v>-337.29100017799999</c:v>
                </c:pt>
                <c:pt idx="6423">
                  <c:v>-337.25599986499998</c:v>
                </c:pt>
                <c:pt idx="6424">
                  <c:v>-337.19899988499998</c:v>
                </c:pt>
                <c:pt idx="6425">
                  <c:v>-337.11399984299999</c:v>
                </c:pt>
                <c:pt idx="6426">
                  <c:v>-337.034000026</c:v>
                </c:pt>
                <c:pt idx="6427">
                  <c:v>-336.98699986600002</c:v>
                </c:pt>
                <c:pt idx="6428">
                  <c:v>-336.94799981300002</c:v>
                </c:pt>
                <c:pt idx="6429">
                  <c:v>-336.92499997599998</c:v>
                </c:pt>
                <c:pt idx="6430">
                  <c:v>-336.96100014500001</c:v>
                </c:pt>
                <c:pt idx="6431">
                  <c:v>-337.07199990700002</c:v>
                </c:pt>
                <c:pt idx="6432">
                  <c:v>-337.10500019400001</c:v>
                </c:pt>
                <c:pt idx="6433">
                  <c:v>-337.01600009800001</c:v>
                </c:pt>
                <c:pt idx="6434">
                  <c:v>-336.94600010099998</c:v>
                </c:pt>
                <c:pt idx="6435">
                  <c:v>-336.87199973499997</c:v>
                </c:pt>
                <c:pt idx="6436">
                  <c:v>-336.86599996899997</c:v>
                </c:pt>
                <c:pt idx="6437">
                  <c:v>-336.87499993199998</c:v>
                </c:pt>
                <c:pt idx="6438">
                  <c:v>-336.836999736</c:v>
                </c:pt>
                <c:pt idx="6439">
                  <c:v>-336.79100006099998</c:v>
                </c:pt>
                <c:pt idx="6440">
                  <c:v>-336.69800022599998</c:v>
                </c:pt>
                <c:pt idx="6441">
                  <c:v>-336.65999971600002</c:v>
                </c:pt>
                <c:pt idx="6442">
                  <c:v>-336.62000012099998</c:v>
                </c:pt>
                <c:pt idx="6443">
                  <c:v>-336.57999989799998</c:v>
                </c:pt>
                <c:pt idx="6444">
                  <c:v>-336.587000149</c:v>
                </c:pt>
                <c:pt idx="6445">
                  <c:v>-336.66599979599999</c:v>
                </c:pt>
                <c:pt idx="6446">
                  <c:v>-336.77200027700002</c:v>
                </c:pt>
                <c:pt idx="6447">
                  <c:v>-336.72399994699998</c:v>
                </c:pt>
                <c:pt idx="6448">
                  <c:v>-336.62799991399999</c:v>
                </c:pt>
                <c:pt idx="6449">
                  <c:v>-336.55800023099999</c:v>
                </c:pt>
                <c:pt idx="6450">
                  <c:v>-336.49500017100002</c:v>
                </c:pt>
                <c:pt idx="6451">
                  <c:v>-336.53700010599999</c:v>
                </c:pt>
                <c:pt idx="6452">
                  <c:v>-336.50199979299998</c:v>
                </c:pt>
                <c:pt idx="6453">
                  <c:v>-336.44800001099998</c:v>
                </c:pt>
                <c:pt idx="6454">
                  <c:v>-336.372999789</c:v>
                </c:pt>
                <c:pt idx="6455">
                  <c:v>-336.28700020500003</c:v>
                </c:pt>
                <c:pt idx="6456">
                  <c:v>-336.244000099</c:v>
                </c:pt>
                <c:pt idx="6457">
                  <c:v>-336.20399987600001</c:v>
                </c:pt>
                <c:pt idx="6458">
                  <c:v>-336.17299993099999</c:v>
                </c:pt>
                <c:pt idx="6459">
                  <c:v>-336.20000013600003</c:v>
                </c:pt>
                <c:pt idx="6460">
                  <c:v>-336.30099976399998</c:v>
                </c:pt>
                <c:pt idx="6461">
                  <c:v>-336.35800005900001</c:v>
                </c:pt>
                <c:pt idx="6462">
                  <c:v>-336.27399987299998</c:v>
                </c:pt>
                <c:pt idx="6463">
                  <c:v>-336.19599976799998</c:v>
                </c:pt>
                <c:pt idx="6464">
                  <c:v>-336.11500009399998</c:v>
                </c:pt>
                <c:pt idx="6465">
                  <c:v>-336.08800020299998</c:v>
                </c:pt>
                <c:pt idx="6466">
                  <c:v>-336.11700012099999</c:v>
                </c:pt>
                <c:pt idx="6467">
                  <c:v>-336.08299997900002</c:v>
                </c:pt>
                <c:pt idx="6468">
                  <c:v>-336.03400010600001</c:v>
                </c:pt>
                <c:pt idx="6469">
                  <c:v>-335.93500019099997</c:v>
                </c:pt>
                <c:pt idx="6470">
                  <c:v>-335.88800003099999</c:v>
                </c:pt>
                <c:pt idx="6471">
                  <c:v>-335.84499992399998</c:v>
                </c:pt>
                <c:pt idx="6472">
                  <c:v>-335.80500001600001</c:v>
                </c:pt>
                <c:pt idx="6473">
                  <c:v>-335.80599987199997</c:v>
                </c:pt>
                <c:pt idx="6474">
                  <c:v>-335.88099977899998</c:v>
                </c:pt>
                <c:pt idx="6475">
                  <c:v>-335.99799993699997</c:v>
                </c:pt>
                <c:pt idx="6476">
                  <c:v>-335.97100004599997</c:v>
                </c:pt>
                <c:pt idx="6477">
                  <c:v>-335.87700003999998</c:v>
                </c:pt>
                <c:pt idx="6478">
                  <c:v>-335.81100009599999</c:v>
                </c:pt>
                <c:pt idx="6479">
                  <c:v>-335.74900020600001</c:v>
                </c:pt>
                <c:pt idx="6480">
                  <c:v>-335.781999864</c:v>
                </c:pt>
                <c:pt idx="6481">
                  <c:v>-335.751999775</c:v>
                </c:pt>
                <c:pt idx="6482">
                  <c:v>-335.70099987600003</c:v>
                </c:pt>
                <c:pt idx="6483">
                  <c:v>-335.64400021</c:v>
                </c:pt>
                <c:pt idx="6484">
                  <c:v>-335.55999971</c:v>
                </c:pt>
                <c:pt idx="6485">
                  <c:v>-335.52199982799999</c:v>
                </c:pt>
                <c:pt idx="6486">
                  <c:v>-335.48399994599998</c:v>
                </c:pt>
                <c:pt idx="6487">
                  <c:v>-335.44600006399997</c:v>
                </c:pt>
                <c:pt idx="6488">
                  <c:v>-335.46600001899998</c:v>
                </c:pt>
                <c:pt idx="6489">
                  <c:v>-335.56000002399998</c:v>
                </c:pt>
                <c:pt idx="6490">
                  <c:v>-335.63099987800001</c:v>
                </c:pt>
                <c:pt idx="6491">
                  <c:v>-335.55599997100001</c:v>
                </c:pt>
                <c:pt idx="6492">
                  <c:v>-335.47299995600002</c:v>
                </c:pt>
                <c:pt idx="6493">
                  <c:v>-335.39399999400001</c:v>
                </c:pt>
                <c:pt idx="6494">
                  <c:v>-335.35100020200002</c:v>
                </c:pt>
                <c:pt idx="6495">
                  <c:v>-335.39300013799999</c:v>
                </c:pt>
                <c:pt idx="6496">
                  <c:v>-335.36200019299997</c:v>
                </c:pt>
                <c:pt idx="6497">
                  <c:v>-335.31099997899997</c:v>
                </c:pt>
                <c:pt idx="6498">
                  <c:v>-335.21100020699998</c:v>
                </c:pt>
                <c:pt idx="6499">
                  <c:v>-335.14799983199998</c:v>
                </c:pt>
                <c:pt idx="6500">
                  <c:v>-335.10600021099998</c:v>
                </c:pt>
                <c:pt idx="6501">
                  <c:v>-335.07199975399999</c:v>
                </c:pt>
                <c:pt idx="6502">
                  <c:v>-335.070000042</c:v>
                </c:pt>
                <c:pt idx="6503">
                  <c:v>-335.13300010199998</c:v>
                </c:pt>
                <c:pt idx="6504">
                  <c:v>-335.25500017000002</c:v>
                </c:pt>
                <c:pt idx="6505">
                  <c:v>-335.25800005299999</c:v>
                </c:pt>
                <c:pt idx="6506">
                  <c:v>-335.16499990400001</c:v>
                </c:pt>
                <c:pt idx="6507">
                  <c:v>-335.09900027399999</c:v>
                </c:pt>
                <c:pt idx="6508">
                  <c:v>-335.03500004300003</c:v>
                </c:pt>
                <c:pt idx="6509">
                  <c:v>-335.05999990700002</c:v>
                </c:pt>
                <c:pt idx="6510">
                  <c:v>-335.04800005999999</c:v>
                </c:pt>
                <c:pt idx="6511">
                  <c:v>-335.00600012500001</c:v>
                </c:pt>
                <c:pt idx="6512">
                  <c:v>-334.96500004500001</c:v>
                </c:pt>
                <c:pt idx="6513">
                  <c:v>-334.88400005699998</c:v>
                </c:pt>
                <c:pt idx="6514">
                  <c:v>-334.85300011200002</c:v>
                </c:pt>
                <c:pt idx="6515">
                  <c:v>-334.81699994299998</c:v>
                </c:pt>
                <c:pt idx="6516">
                  <c:v>-334.77599986400003</c:v>
                </c:pt>
                <c:pt idx="6517">
                  <c:v>-334.79199976400002</c:v>
                </c:pt>
                <c:pt idx="6518">
                  <c:v>-334.88400005699998</c:v>
                </c:pt>
                <c:pt idx="6519">
                  <c:v>-334.97400000900001</c:v>
                </c:pt>
                <c:pt idx="6520">
                  <c:v>-334.91200011900003</c:v>
                </c:pt>
                <c:pt idx="6521">
                  <c:v>-334.82999996000001</c:v>
                </c:pt>
                <c:pt idx="6522">
                  <c:v>-334.75799993599998</c:v>
                </c:pt>
                <c:pt idx="6523">
                  <c:v>-334.70699972199998</c:v>
                </c:pt>
                <c:pt idx="6524">
                  <c:v>-334.755000053</c:v>
                </c:pt>
                <c:pt idx="6525">
                  <c:v>-334.722999937</c:v>
                </c:pt>
                <c:pt idx="6526">
                  <c:v>-334.66999969699998</c:v>
                </c:pt>
                <c:pt idx="6527">
                  <c:v>-334.58200008599999</c:v>
                </c:pt>
                <c:pt idx="6528">
                  <c:v>-334.51200008900003</c:v>
                </c:pt>
                <c:pt idx="6529">
                  <c:v>-334.47500006299998</c:v>
                </c:pt>
                <c:pt idx="6530">
                  <c:v>-334.44600014500003</c:v>
                </c:pt>
                <c:pt idx="6531">
                  <c:v>-334.436999867</c:v>
                </c:pt>
                <c:pt idx="6532">
                  <c:v>-334.48899993700002</c:v>
                </c:pt>
                <c:pt idx="6533">
                  <c:v>-334.611000004</c:v>
                </c:pt>
                <c:pt idx="6534">
                  <c:v>-334.63900006599999</c:v>
                </c:pt>
                <c:pt idx="6535">
                  <c:v>-334.54900011400002</c:v>
                </c:pt>
                <c:pt idx="6536">
                  <c:v>-334.48600005399999</c:v>
                </c:pt>
                <c:pt idx="6537">
                  <c:v>-334.42299999300002</c:v>
                </c:pt>
                <c:pt idx="6538">
                  <c:v>-334.43499983999999</c:v>
                </c:pt>
                <c:pt idx="6539">
                  <c:v>-334.44599983000001</c:v>
                </c:pt>
                <c:pt idx="6540">
                  <c:v>-334.41699991199999</c:v>
                </c:pt>
                <c:pt idx="6541">
                  <c:v>-334.38200022799998</c:v>
                </c:pt>
                <c:pt idx="6542">
                  <c:v>-334.29999975499999</c:v>
                </c:pt>
                <c:pt idx="6543">
                  <c:v>-334.267999954</c:v>
                </c:pt>
                <c:pt idx="6544">
                  <c:v>-334.233000269</c:v>
                </c:pt>
                <c:pt idx="6545">
                  <c:v>-334.19700010000003</c:v>
                </c:pt>
                <c:pt idx="6546">
                  <c:v>-334.21600019800002</c:v>
                </c:pt>
                <c:pt idx="6547">
                  <c:v>-334.30799986199997</c:v>
                </c:pt>
                <c:pt idx="6548">
                  <c:v>-334.41700022700002</c:v>
                </c:pt>
                <c:pt idx="6549">
                  <c:v>-334.37299995000001</c:v>
                </c:pt>
                <c:pt idx="6550">
                  <c:v>-334.290000249</c:v>
                </c:pt>
                <c:pt idx="6551">
                  <c:v>-334.22500016200001</c:v>
                </c:pt>
                <c:pt idx="6552">
                  <c:v>-334.16900003799998</c:v>
                </c:pt>
                <c:pt idx="6553">
                  <c:v>-334.21700005399998</c:v>
                </c:pt>
                <c:pt idx="6554">
                  <c:v>-334.18800013600003</c:v>
                </c:pt>
                <c:pt idx="6555">
                  <c:v>-334.14099997599999</c:v>
                </c:pt>
                <c:pt idx="6556">
                  <c:v>-334.07200014900002</c:v>
                </c:pt>
                <c:pt idx="6557">
                  <c:v>-333.99699992699999</c:v>
                </c:pt>
                <c:pt idx="6558">
                  <c:v>-333.96600029699999</c:v>
                </c:pt>
                <c:pt idx="6559">
                  <c:v>-333.93799991999998</c:v>
                </c:pt>
                <c:pt idx="6560">
                  <c:v>-333.92100016400002</c:v>
                </c:pt>
                <c:pt idx="6561">
                  <c:v>-333.95700001900002</c:v>
                </c:pt>
                <c:pt idx="6562">
                  <c:v>-334.07099997900002</c:v>
                </c:pt>
                <c:pt idx="6563">
                  <c:v>-334.12300004899998</c:v>
                </c:pt>
                <c:pt idx="6564">
                  <c:v>-334.0459998</c:v>
                </c:pt>
                <c:pt idx="6565">
                  <c:v>-333.98199988300001</c:v>
                </c:pt>
                <c:pt idx="6566">
                  <c:v>-333.91599993900002</c:v>
                </c:pt>
                <c:pt idx="6567">
                  <c:v>-333.911999885</c:v>
                </c:pt>
                <c:pt idx="6568">
                  <c:v>-333.94300014499998</c:v>
                </c:pt>
                <c:pt idx="6569">
                  <c:v>-333.91799996600002</c:v>
                </c:pt>
                <c:pt idx="6570">
                  <c:v>-333.87799974299998</c:v>
                </c:pt>
                <c:pt idx="6571">
                  <c:v>-333.78899996199999</c:v>
                </c:pt>
                <c:pt idx="6572">
                  <c:v>-333.75300010699999</c:v>
                </c:pt>
                <c:pt idx="6573">
                  <c:v>-333.72200016199997</c:v>
                </c:pt>
                <c:pt idx="6574">
                  <c:v>-333.69100021700001</c:v>
                </c:pt>
                <c:pt idx="6575">
                  <c:v>-333.70899982999998</c:v>
                </c:pt>
                <c:pt idx="6576">
                  <c:v>-333.797999925</c:v>
                </c:pt>
                <c:pt idx="6577">
                  <c:v>-333.920999849</c:v>
                </c:pt>
                <c:pt idx="6578">
                  <c:v>-333.895999985</c:v>
                </c:pt>
                <c:pt idx="6579">
                  <c:v>-333.80600003299998</c:v>
                </c:pt>
                <c:pt idx="6580">
                  <c:v>-333.74499999900002</c:v>
                </c:pt>
                <c:pt idx="6581">
                  <c:v>-333.69000004600002</c:v>
                </c:pt>
                <c:pt idx="6582">
                  <c:v>-333.73600003500002</c:v>
                </c:pt>
                <c:pt idx="6583">
                  <c:v>-333.716000081</c:v>
                </c:pt>
                <c:pt idx="6584">
                  <c:v>-333.67300028900002</c:v>
                </c:pt>
                <c:pt idx="6585">
                  <c:v>-333.62099990500002</c:v>
                </c:pt>
                <c:pt idx="6586">
                  <c:v>-333.54699985399998</c:v>
                </c:pt>
                <c:pt idx="6587">
                  <c:v>-333.46099995499998</c:v>
                </c:pt>
                <c:pt idx="6588">
                  <c:v>-333.34000005899998</c:v>
                </c:pt>
                <c:pt idx="6589">
                  <c:v>-333.22000001800001</c:v>
                </c:pt>
                <c:pt idx="6590">
                  <c:v>-333.15999984000001</c:v>
                </c:pt>
                <c:pt idx="6591">
                  <c:v>-333.17800008199998</c:v>
                </c:pt>
                <c:pt idx="6592">
                  <c:v>-333.161000011</c:v>
                </c:pt>
                <c:pt idx="6593">
                  <c:v>-333.00399994499998</c:v>
                </c:pt>
                <c:pt idx="6594">
                  <c:v>-332.846000022</c:v>
                </c:pt>
                <c:pt idx="6595">
                  <c:v>-332.68699992900002</c:v>
                </c:pt>
                <c:pt idx="6596">
                  <c:v>-332.57099994200001</c:v>
                </c:pt>
                <c:pt idx="6597">
                  <c:v>-332.52299992600001</c:v>
                </c:pt>
                <c:pt idx="6598">
                  <c:v>-332.406999939</c:v>
                </c:pt>
                <c:pt idx="6599">
                  <c:v>-332.27300002499999</c:v>
                </c:pt>
                <c:pt idx="6600">
                  <c:v>-332.09100009399998</c:v>
                </c:pt>
                <c:pt idx="6601">
                  <c:v>-331.955999695</c:v>
                </c:pt>
                <c:pt idx="6602">
                  <c:v>-331.83599996800001</c:v>
                </c:pt>
                <c:pt idx="6603">
                  <c:v>-331.72100015199999</c:v>
                </c:pt>
                <c:pt idx="6604">
                  <c:v>-331.64100001999998</c:v>
                </c:pt>
                <c:pt idx="6605">
                  <c:v>-331.62800000300001</c:v>
                </c:pt>
                <c:pt idx="6606">
                  <c:v>-331.66599988500002</c:v>
                </c:pt>
                <c:pt idx="6607">
                  <c:v>-331.57000016699999</c:v>
                </c:pt>
                <c:pt idx="6608">
                  <c:v>-331.39099980499998</c:v>
                </c:pt>
                <c:pt idx="6609">
                  <c:v>-331.245000043</c:v>
                </c:pt>
                <c:pt idx="6610">
                  <c:v>-331.100999995</c:v>
                </c:pt>
                <c:pt idx="6611">
                  <c:v>-331.05200012199998</c:v>
                </c:pt>
                <c:pt idx="6612">
                  <c:v>-330.95100017999999</c:v>
                </c:pt>
                <c:pt idx="6613">
                  <c:v>-330.825000058</c:v>
                </c:pt>
                <c:pt idx="6614">
                  <c:v>-330.695000198</c:v>
                </c:pt>
                <c:pt idx="6615">
                  <c:v>-330.52799999699999</c:v>
                </c:pt>
                <c:pt idx="6616">
                  <c:v>-330.40799995700002</c:v>
                </c:pt>
                <c:pt idx="6617">
                  <c:v>-330.28700006000003</c:v>
                </c:pt>
                <c:pt idx="6618">
                  <c:v>-330.16399982199999</c:v>
                </c:pt>
                <c:pt idx="6619">
                  <c:v>-330.10199993200001</c:v>
                </c:pt>
                <c:pt idx="6620">
                  <c:v>-330.11400009300002</c:v>
                </c:pt>
                <c:pt idx="6621">
                  <c:v>-330.11499994899998</c:v>
                </c:pt>
                <c:pt idx="6622">
                  <c:v>-329.96700016099999</c:v>
                </c:pt>
                <c:pt idx="6623">
                  <c:v>-329.79999995999998</c:v>
                </c:pt>
                <c:pt idx="6624">
                  <c:v>-329.63900015500002</c:v>
                </c:pt>
                <c:pt idx="6625">
                  <c:v>-329.505999782</c:v>
                </c:pt>
                <c:pt idx="6626">
                  <c:v>-329.46700004399997</c:v>
                </c:pt>
                <c:pt idx="6627">
                  <c:v>-329.35300008399997</c:v>
                </c:pt>
                <c:pt idx="6628">
                  <c:v>-329.21799999900003</c:v>
                </c:pt>
                <c:pt idx="6629">
                  <c:v>-329.04200014899999</c:v>
                </c:pt>
                <c:pt idx="6630">
                  <c:v>-328.89600007299998</c:v>
                </c:pt>
                <c:pt idx="6631">
                  <c:v>-328.77499986200002</c:v>
                </c:pt>
                <c:pt idx="6632">
                  <c:v>-328.65899987500001</c:v>
                </c:pt>
                <c:pt idx="6633">
                  <c:v>-328.56699989600003</c:v>
                </c:pt>
                <c:pt idx="6634">
                  <c:v>-328.54000000500002</c:v>
                </c:pt>
                <c:pt idx="6635">
                  <c:v>-328.57800020100001</c:v>
                </c:pt>
                <c:pt idx="6636">
                  <c:v>-328.50900006000001</c:v>
                </c:pt>
                <c:pt idx="6637">
                  <c:v>-328.334999923</c:v>
                </c:pt>
                <c:pt idx="6638">
                  <c:v>-328.19000001799998</c:v>
                </c:pt>
                <c:pt idx="6639">
                  <c:v>-328.04500011300001</c:v>
                </c:pt>
                <c:pt idx="6640">
                  <c:v>-327.984000079</c:v>
                </c:pt>
                <c:pt idx="6641">
                  <c:v>-327.89700001</c:v>
                </c:pt>
                <c:pt idx="6642">
                  <c:v>-327.77600011300001</c:v>
                </c:pt>
                <c:pt idx="6643">
                  <c:v>-327.65200001900001</c:v>
                </c:pt>
                <c:pt idx="6644">
                  <c:v>-327.48500013300003</c:v>
                </c:pt>
                <c:pt idx="6645">
                  <c:v>-327.37000000199998</c:v>
                </c:pt>
                <c:pt idx="6646">
                  <c:v>-327.25199998800002</c:v>
                </c:pt>
                <c:pt idx="6647">
                  <c:v>-327.13300011799998</c:v>
                </c:pt>
                <c:pt idx="6648">
                  <c:v>-327.068000031</c:v>
                </c:pt>
                <c:pt idx="6649">
                  <c:v>-327.07600013799998</c:v>
                </c:pt>
                <c:pt idx="6650">
                  <c:v>-327.09200003900003</c:v>
                </c:pt>
                <c:pt idx="6651">
                  <c:v>-326.95200004399999</c:v>
                </c:pt>
                <c:pt idx="6652">
                  <c:v>-326.779999933</c:v>
                </c:pt>
                <c:pt idx="6653">
                  <c:v>-326.62600006399998</c:v>
                </c:pt>
                <c:pt idx="6654">
                  <c:v>-326.48700023999999</c:v>
                </c:pt>
                <c:pt idx="6655">
                  <c:v>-326.45399995399998</c:v>
                </c:pt>
                <c:pt idx="6656">
                  <c:v>-326.34100016399998</c:v>
                </c:pt>
                <c:pt idx="6657">
                  <c:v>-326.20800010599999</c:v>
                </c:pt>
                <c:pt idx="6658">
                  <c:v>-326.046999986</c:v>
                </c:pt>
                <c:pt idx="6659">
                  <c:v>-325.88799989300003</c:v>
                </c:pt>
                <c:pt idx="6660">
                  <c:v>-325.76600014000002</c:v>
                </c:pt>
                <c:pt idx="6661">
                  <c:v>-325.64899998300001</c:v>
                </c:pt>
                <c:pt idx="6662">
                  <c:v>-325.55000006699998</c:v>
                </c:pt>
                <c:pt idx="6663">
                  <c:v>-325.51100001399999</c:v>
                </c:pt>
                <c:pt idx="6664">
                  <c:v>-325.54399998600002</c:v>
                </c:pt>
                <c:pt idx="6665">
                  <c:v>-325.50300022099998</c:v>
                </c:pt>
                <c:pt idx="6666">
                  <c:v>-325.33700019100002</c:v>
                </c:pt>
                <c:pt idx="6667">
                  <c:v>-325.191000116</c:v>
                </c:pt>
                <c:pt idx="6668">
                  <c:v>-325.03900027399999</c:v>
                </c:pt>
                <c:pt idx="6669">
                  <c:v>-324.95599994399998</c:v>
                </c:pt>
                <c:pt idx="6670">
                  <c:v>-324.89000000099998</c:v>
                </c:pt>
                <c:pt idx="6671">
                  <c:v>-324.77700021099997</c:v>
                </c:pt>
                <c:pt idx="6672">
                  <c:v>-324.653999973</c:v>
                </c:pt>
                <c:pt idx="6673">
                  <c:v>-324.48499974600003</c:v>
                </c:pt>
                <c:pt idx="6674">
                  <c:v>-324.3710001</c:v>
                </c:pt>
                <c:pt idx="6675">
                  <c:v>-324.25500011299999</c:v>
                </c:pt>
                <c:pt idx="6676">
                  <c:v>-324.13899981200001</c:v>
                </c:pt>
                <c:pt idx="6677">
                  <c:v>-324.07000029900001</c:v>
                </c:pt>
                <c:pt idx="6678">
                  <c:v>-324.074000039</c:v>
                </c:pt>
                <c:pt idx="6679">
                  <c:v>-324.10299995700001</c:v>
                </c:pt>
                <c:pt idx="6680">
                  <c:v>-323.98000003300001</c:v>
                </c:pt>
                <c:pt idx="6681">
                  <c:v>-323.80999994899997</c:v>
                </c:pt>
                <c:pt idx="6682">
                  <c:v>-323.663000017</c:v>
                </c:pt>
                <c:pt idx="6683">
                  <c:v>-323.52500004900003</c:v>
                </c:pt>
                <c:pt idx="6684">
                  <c:v>-323.490999907</c:v>
                </c:pt>
                <c:pt idx="6685">
                  <c:v>-323.38100000100002</c:v>
                </c:pt>
                <c:pt idx="6686">
                  <c:v>-323.24999996899999</c:v>
                </c:pt>
                <c:pt idx="6687">
                  <c:v>-323.101000011</c:v>
                </c:pt>
                <c:pt idx="6688">
                  <c:v>-322.939000034</c:v>
                </c:pt>
                <c:pt idx="6689">
                  <c:v>-322.82100001999999</c:v>
                </c:pt>
                <c:pt idx="6690">
                  <c:v>-322.70699974600001</c:v>
                </c:pt>
                <c:pt idx="6691">
                  <c:v>-322.60000003699997</c:v>
                </c:pt>
                <c:pt idx="6692">
                  <c:v>-322.55099985099997</c:v>
                </c:pt>
                <c:pt idx="6693">
                  <c:v>-322.57699988500002</c:v>
                </c:pt>
                <c:pt idx="6694">
                  <c:v>-322.55899995800002</c:v>
                </c:pt>
                <c:pt idx="6695">
                  <c:v>-322.40000017900002</c:v>
                </c:pt>
                <c:pt idx="6696">
                  <c:v>-322.24599999600002</c:v>
                </c:pt>
                <c:pt idx="6697">
                  <c:v>-322.08999978600002</c:v>
                </c:pt>
                <c:pt idx="6698">
                  <c:v>-321.98899984399998</c:v>
                </c:pt>
                <c:pt idx="6699">
                  <c:v>-321.94199999800003</c:v>
                </c:pt>
                <c:pt idx="6700">
                  <c:v>-321.83299994800001</c:v>
                </c:pt>
                <c:pt idx="6701">
                  <c:v>-321.70900016799999</c:v>
                </c:pt>
                <c:pt idx="6702">
                  <c:v>-321.535999887</c:v>
                </c:pt>
                <c:pt idx="6703">
                  <c:v>-321.41400013399999</c:v>
                </c:pt>
                <c:pt idx="6704">
                  <c:v>-321.29600011999997</c:v>
                </c:pt>
                <c:pt idx="6705">
                  <c:v>-321.18099998899999</c:v>
                </c:pt>
                <c:pt idx="6706">
                  <c:v>-321.10800010899999</c:v>
                </c:pt>
                <c:pt idx="6707">
                  <c:v>-321.106999938</c:v>
                </c:pt>
                <c:pt idx="6708">
                  <c:v>-321.15000004400002</c:v>
                </c:pt>
                <c:pt idx="6709">
                  <c:v>-321.04900010199998</c:v>
                </c:pt>
                <c:pt idx="6710">
                  <c:v>-320.87999987400002</c:v>
                </c:pt>
                <c:pt idx="6711">
                  <c:v>-320.73900002300002</c:v>
                </c:pt>
                <c:pt idx="6712">
                  <c:v>-320.60200022499998</c:v>
                </c:pt>
                <c:pt idx="6713">
                  <c:v>-320.56100014600003</c:v>
                </c:pt>
                <c:pt idx="6714">
                  <c:v>-320.45499997899998</c:v>
                </c:pt>
                <c:pt idx="6715">
                  <c:v>-320.32899985799997</c:v>
                </c:pt>
                <c:pt idx="6716">
                  <c:v>-320.199999854</c:v>
                </c:pt>
                <c:pt idx="6717">
                  <c:v>-320.03900004799999</c:v>
                </c:pt>
                <c:pt idx="6718">
                  <c:v>-319.92799997100002</c:v>
                </c:pt>
                <c:pt idx="6719">
                  <c:v>-319.81699989399999</c:v>
                </c:pt>
                <c:pt idx="6720">
                  <c:v>-320.89800011599999</c:v>
                </c:pt>
                <c:pt idx="6721">
                  <c:v>-320.91599972900002</c:v>
                </c:pt>
                <c:pt idx="6722">
                  <c:v>-321.01000004899998</c:v>
                </c:pt>
                <c:pt idx="6723">
                  <c:v>-321.08099990300002</c:v>
                </c:pt>
                <c:pt idx="6724">
                  <c:v>-321.00599999500002</c:v>
                </c:pt>
                <c:pt idx="6725">
                  <c:v>-320.923999837</c:v>
                </c:pt>
                <c:pt idx="6726">
                  <c:v>-320.84600004599997</c:v>
                </c:pt>
                <c:pt idx="6727">
                  <c:v>-320.80199976900002</c:v>
                </c:pt>
                <c:pt idx="6728">
                  <c:v>-320.84400001900002</c:v>
                </c:pt>
                <c:pt idx="6729">
                  <c:v>-320.811999904</c:v>
                </c:pt>
                <c:pt idx="6730">
                  <c:v>-320.76099969000001</c:v>
                </c:pt>
                <c:pt idx="6731">
                  <c:v>-320.66000006199999</c:v>
                </c:pt>
                <c:pt idx="6732">
                  <c:v>-320.59700000100003</c:v>
                </c:pt>
                <c:pt idx="6733">
                  <c:v>-320.555000065</c:v>
                </c:pt>
                <c:pt idx="6734">
                  <c:v>-320.52100023700001</c:v>
                </c:pt>
                <c:pt idx="6735">
                  <c:v>-320.51800004</c:v>
                </c:pt>
                <c:pt idx="6736">
                  <c:v>-320.58199995699999</c:v>
                </c:pt>
                <c:pt idx="6737">
                  <c:v>-320.70599973700001</c:v>
                </c:pt>
                <c:pt idx="6738">
                  <c:v>-320.70700022199998</c:v>
                </c:pt>
                <c:pt idx="6739">
                  <c:v>-320.61400007200001</c:v>
                </c:pt>
                <c:pt idx="6740">
                  <c:v>-320.54699995800001</c:v>
                </c:pt>
                <c:pt idx="6741">
                  <c:v>-320.48399989699999</c:v>
                </c:pt>
                <c:pt idx="6742">
                  <c:v>-320.50900007600001</c:v>
                </c:pt>
                <c:pt idx="6743">
                  <c:v>-320.49600005799999</c:v>
                </c:pt>
                <c:pt idx="6744">
                  <c:v>-320.45400012300001</c:v>
                </c:pt>
                <c:pt idx="6745">
                  <c:v>-320.41300004300001</c:v>
                </c:pt>
                <c:pt idx="6746">
                  <c:v>-320.33200005499998</c:v>
                </c:pt>
                <c:pt idx="6747">
                  <c:v>-320.29999994000002</c:v>
                </c:pt>
                <c:pt idx="6748">
                  <c:v>-320.26399977</c:v>
                </c:pt>
                <c:pt idx="6749">
                  <c:v>-320.222000149</c:v>
                </c:pt>
                <c:pt idx="6750">
                  <c:v>-320.236999879</c:v>
                </c:pt>
                <c:pt idx="6751">
                  <c:v>-320.33000002799997</c:v>
                </c:pt>
                <c:pt idx="6752">
                  <c:v>-320.41799995299999</c:v>
                </c:pt>
                <c:pt idx="6753">
                  <c:v>-320.35800009000002</c:v>
                </c:pt>
                <c:pt idx="6754">
                  <c:v>-320.27400021900002</c:v>
                </c:pt>
                <c:pt idx="6755">
                  <c:v>-320.203000051</c:v>
                </c:pt>
                <c:pt idx="6756">
                  <c:v>-320.15000012500002</c:v>
                </c:pt>
                <c:pt idx="6757">
                  <c:v>-320.19899999699999</c:v>
                </c:pt>
                <c:pt idx="6758">
                  <c:v>-320.165000169</c:v>
                </c:pt>
                <c:pt idx="6759">
                  <c:v>-320.11199992799999</c:v>
                </c:pt>
                <c:pt idx="6760">
                  <c:v>-320.02400000300003</c:v>
                </c:pt>
                <c:pt idx="6761">
                  <c:v>-319.954000006</c:v>
                </c:pt>
                <c:pt idx="6762">
                  <c:v>-319.91600012399999</c:v>
                </c:pt>
                <c:pt idx="6763">
                  <c:v>-319.886000035</c:v>
                </c:pt>
                <c:pt idx="6764">
                  <c:v>-319.87799992800001</c:v>
                </c:pt>
                <c:pt idx="6765">
                  <c:v>-319.92900014200001</c:v>
                </c:pt>
                <c:pt idx="6766">
                  <c:v>-320.05100020899999</c:v>
                </c:pt>
                <c:pt idx="6767">
                  <c:v>-320.07600007299999</c:v>
                </c:pt>
                <c:pt idx="6768">
                  <c:v>-319.98699997799997</c:v>
                </c:pt>
                <c:pt idx="6769">
                  <c:v>-319.92300006099998</c:v>
                </c:pt>
                <c:pt idx="6770">
                  <c:v>-319.85899983000002</c:v>
                </c:pt>
                <c:pt idx="6771">
                  <c:v>-319.87099999100002</c:v>
                </c:pt>
                <c:pt idx="6772">
                  <c:v>-319.88300015200002</c:v>
                </c:pt>
                <c:pt idx="6773">
                  <c:v>-319.85100003700001</c:v>
                </c:pt>
                <c:pt idx="6774">
                  <c:v>-319.81600003800003</c:v>
                </c:pt>
                <c:pt idx="6775">
                  <c:v>-319.73300002299999</c:v>
                </c:pt>
                <c:pt idx="6776">
                  <c:v>-319.701000222</c:v>
                </c:pt>
                <c:pt idx="6777">
                  <c:v>-319.66500005199998</c:v>
                </c:pt>
                <c:pt idx="6778">
                  <c:v>-319.62800002699998</c:v>
                </c:pt>
                <c:pt idx="6779">
                  <c:v>-319.64699981000001</c:v>
                </c:pt>
                <c:pt idx="6780">
                  <c:v>-319.73899978899999</c:v>
                </c:pt>
                <c:pt idx="6781">
                  <c:v>-319.84600012700002</c:v>
                </c:pt>
                <c:pt idx="6782">
                  <c:v>-319.80300002000001</c:v>
                </c:pt>
                <c:pt idx="6783">
                  <c:v>-319.71799997800002</c:v>
                </c:pt>
                <c:pt idx="6784">
                  <c:v>-319.65199971999999</c:v>
                </c:pt>
                <c:pt idx="6785">
                  <c:v>-319.59399988400003</c:v>
                </c:pt>
                <c:pt idx="6786">
                  <c:v>-319.64199989999997</c:v>
                </c:pt>
                <c:pt idx="6787">
                  <c:v>-319.61299998200002</c:v>
                </c:pt>
                <c:pt idx="6788">
                  <c:v>-319.56499996600002</c:v>
                </c:pt>
                <c:pt idx="6789">
                  <c:v>-319.49500028300002</c:v>
                </c:pt>
                <c:pt idx="6790">
                  <c:v>-319.41999974700002</c:v>
                </c:pt>
                <c:pt idx="6791">
                  <c:v>-319.38700008900003</c:v>
                </c:pt>
                <c:pt idx="6792">
                  <c:v>-319.358999713</c:v>
                </c:pt>
                <c:pt idx="6793">
                  <c:v>-319.33999992899999</c:v>
                </c:pt>
                <c:pt idx="6794">
                  <c:v>-319.37499992800002</c:v>
                </c:pt>
                <c:pt idx="6795">
                  <c:v>-319.489000202</c:v>
                </c:pt>
                <c:pt idx="6796">
                  <c:v>-319.54200012799998</c:v>
                </c:pt>
                <c:pt idx="6797">
                  <c:v>-319.46199999700002</c:v>
                </c:pt>
                <c:pt idx="6798">
                  <c:v>-319.39799976500001</c:v>
                </c:pt>
                <c:pt idx="6799">
                  <c:v>-319.331999822</c:v>
                </c:pt>
                <c:pt idx="6800">
                  <c:v>-319.32600005500001</c:v>
                </c:pt>
                <c:pt idx="6801">
                  <c:v>-319.35700000000003</c:v>
                </c:pt>
                <c:pt idx="6802">
                  <c:v>-319.32999979499999</c:v>
                </c:pt>
                <c:pt idx="6803">
                  <c:v>-319.28999988599998</c:v>
                </c:pt>
                <c:pt idx="6804">
                  <c:v>-319.19900007799998</c:v>
                </c:pt>
                <c:pt idx="6805">
                  <c:v>-319.16300022299998</c:v>
                </c:pt>
                <c:pt idx="6806">
                  <c:v>-319.13100010699998</c:v>
                </c:pt>
                <c:pt idx="6807">
                  <c:v>-319.15699982799998</c:v>
                </c:pt>
                <c:pt idx="6808">
                  <c:v>-319.23300022000001</c:v>
                </c:pt>
                <c:pt idx="6809">
                  <c:v>-319.38000015199998</c:v>
                </c:pt>
                <c:pt idx="6810">
                  <c:v>-319.56200008299999</c:v>
                </c:pt>
                <c:pt idx="6811">
                  <c:v>-319.59399988400003</c:v>
                </c:pt>
                <c:pt idx="6812">
                  <c:v>-319.56399979499997</c:v>
                </c:pt>
                <c:pt idx="6813">
                  <c:v>-319.559999742</c:v>
                </c:pt>
                <c:pt idx="6814">
                  <c:v>-319.56300025299998</c:v>
                </c:pt>
                <c:pt idx="6815">
                  <c:v>-319.669000106</c:v>
                </c:pt>
                <c:pt idx="6816">
                  <c:v>-319.70400010499998</c:v>
                </c:pt>
                <c:pt idx="6817">
                  <c:v>-319.72100017600002</c:v>
                </c:pt>
                <c:pt idx="6818">
                  <c:v>-319.726000086</c:v>
                </c:pt>
                <c:pt idx="6819">
                  <c:v>-319.71100004200002</c:v>
                </c:pt>
                <c:pt idx="6820">
                  <c:v>-319.738000247</c:v>
                </c:pt>
                <c:pt idx="6821">
                  <c:v>-319.76399996800001</c:v>
                </c:pt>
                <c:pt idx="6822">
                  <c:v>-319.79299988600002</c:v>
                </c:pt>
                <c:pt idx="6823">
                  <c:v>-319.88199998200002</c:v>
                </c:pt>
                <c:pt idx="6824">
                  <c:v>-320.04800001199999</c:v>
                </c:pt>
                <c:pt idx="6825">
                  <c:v>-320.17900004299997</c:v>
                </c:pt>
                <c:pt idx="6826">
                  <c:v>-320.17000007899998</c:v>
                </c:pt>
                <c:pt idx="6827">
                  <c:v>-320.15999994499998</c:v>
                </c:pt>
                <c:pt idx="6828">
                  <c:v>-320.14899995399998</c:v>
                </c:pt>
                <c:pt idx="6829">
                  <c:v>-320.18000021300003</c:v>
                </c:pt>
                <c:pt idx="6830">
                  <c:v>-320.27999998500002</c:v>
                </c:pt>
                <c:pt idx="6831">
                  <c:v>-320.31200010100002</c:v>
                </c:pt>
                <c:pt idx="6832">
                  <c:v>-320.327000145</c:v>
                </c:pt>
                <c:pt idx="6833">
                  <c:v>-320.293999859</c:v>
                </c:pt>
                <c:pt idx="6834">
                  <c:v>-320.30699987700001</c:v>
                </c:pt>
                <c:pt idx="6835">
                  <c:v>-320.33400008199999</c:v>
                </c:pt>
                <c:pt idx="6836">
                  <c:v>-320.36700005400002</c:v>
                </c:pt>
                <c:pt idx="6837">
                  <c:v>-320.43499971</c:v>
                </c:pt>
                <c:pt idx="6838">
                  <c:v>-320.569999795</c:v>
                </c:pt>
                <c:pt idx="6839">
                  <c:v>-320.75699995000002</c:v>
                </c:pt>
                <c:pt idx="6840">
                  <c:v>-320.80800016400002</c:v>
                </c:pt>
                <c:pt idx="6841">
                  <c:v>-320.77900024600001</c:v>
                </c:pt>
                <c:pt idx="6842">
                  <c:v>-320.78000010199997</c:v>
                </c:pt>
                <c:pt idx="6843">
                  <c:v>-320.78400015599999</c:v>
                </c:pt>
                <c:pt idx="6844">
                  <c:v>-320.88300007200002</c:v>
                </c:pt>
                <c:pt idx="6845">
                  <c:v>-320.92999991699998</c:v>
                </c:pt>
                <c:pt idx="6846">
                  <c:v>-320.95100004199998</c:v>
                </c:pt>
                <c:pt idx="6847">
                  <c:v>-320.96899997000003</c:v>
                </c:pt>
                <c:pt idx="6848">
                  <c:v>-320.94999987199998</c:v>
                </c:pt>
                <c:pt idx="6849">
                  <c:v>-320.97900010400002</c:v>
                </c:pt>
                <c:pt idx="6850">
                  <c:v>-321.00599999500002</c:v>
                </c:pt>
                <c:pt idx="6851">
                  <c:v>-321.03000000399999</c:v>
                </c:pt>
                <c:pt idx="6852">
                  <c:v>-321.11699975800002</c:v>
                </c:pt>
                <c:pt idx="6853">
                  <c:v>-321.27700002199998</c:v>
                </c:pt>
                <c:pt idx="6854">
                  <c:v>-321.42599997999997</c:v>
                </c:pt>
                <c:pt idx="6855">
                  <c:v>-321.42599997999997</c:v>
                </c:pt>
                <c:pt idx="6856">
                  <c:v>-321.40699988199998</c:v>
                </c:pt>
                <c:pt idx="6857">
                  <c:v>-321.39300000899999</c:v>
                </c:pt>
                <c:pt idx="6858">
                  <c:v>-321.40799973899999</c:v>
                </c:pt>
                <c:pt idx="6859">
                  <c:v>-321.51799995900001</c:v>
                </c:pt>
                <c:pt idx="6860">
                  <c:v>-321.55000007500001</c:v>
                </c:pt>
                <c:pt idx="6861">
                  <c:v>-321.56300009199998</c:v>
                </c:pt>
                <c:pt idx="6862">
                  <c:v>-321.535999887</c:v>
                </c:pt>
                <c:pt idx="6863">
                  <c:v>-321.53800022799999</c:v>
                </c:pt>
                <c:pt idx="6864">
                  <c:v>-321.56500011899999</c:v>
                </c:pt>
                <c:pt idx="6865">
                  <c:v>-321.59600006400001</c:v>
                </c:pt>
                <c:pt idx="6866">
                  <c:v>-321.65199987400001</c:v>
                </c:pt>
                <c:pt idx="6867">
                  <c:v>-321.77300008499998</c:v>
                </c:pt>
                <c:pt idx="6868">
                  <c:v>-321.95900006900001</c:v>
                </c:pt>
                <c:pt idx="6869">
                  <c:v>-322.03600000400002</c:v>
                </c:pt>
                <c:pt idx="6870">
                  <c:v>-322.01100013899998</c:v>
                </c:pt>
                <c:pt idx="6871">
                  <c:v>-322.014000022</c:v>
                </c:pt>
                <c:pt idx="6872">
                  <c:v>-322.01799976199999</c:v>
                </c:pt>
                <c:pt idx="6873">
                  <c:v>-322.10300011800001</c:v>
                </c:pt>
                <c:pt idx="6874">
                  <c:v>-322.16500000799999</c:v>
                </c:pt>
                <c:pt idx="6875">
                  <c:v>-322.19000018700001</c:v>
                </c:pt>
                <c:pt idx="6876">
                  <c:v>-322.21400019499998</c:v>
                </c:pt>
                <c:pt idx="6877">
                  <c:v>-322.19500009699999</c:v>
                </c:pt>
                <c:pt idx="6878">
                  <c:v>-322.23000009499998</c:v>
                </c:pt>
                <c:pt idx="6879">
                  <c:v>-322.25800015700003</c:v>
                </c:pt>
                <c:pt idx="6880">
                  <c:v>-322.28700007499998</c:v>
                </c:pt>
                <c:pt idx="6881">
                  <c:v>-322.36899992000002</c:v>
                </c:pt>
                <c:pt idx="6882">
                  <c:v>-322.52599998599999</c:v>
                </c:pt>
                <c:pt idx="6883">
                  <c:v>-322.688999819</c:v>
                </c:pt>
                <c:pt idx="6884">
                  <c:v>-322.69600007000003</c:v>
                </c:pt>
                <c:pt idx="6885">
                  <c:v>-322.67299991800002</c:v>
                </c:pt>
                <c:pt idx="6886">
                  <c:v>-322.66700015200001</c:v>
                </c:pt>
                <c:pt idx="6887">
                  <c:v>-322.67599980099999</c:v>
                </c:pt>
                <c:pt idx="6888">
                  <c:v>-322.78899990500003</c:v>
                </c:pt>
                <c:pt idx="6889">
                  <c:v>-322.825000074</c:v>
                </c:pt>
                <c:pt idx="6890">
                  <c:v>-322.83899994799998</c:v>
                </c:pt>
                <c:pt idx="6891">
                  <c:v>-322.82499976000003</c:v>
                </c:pt>
                <c:pt idx="6892">
                  <c:v>-322.81499994000001</c:v>
                </c:pt>
                <c:pt idx="6893">
                  <c:v>-322.83899994799998</c:v>
                </c:pt>
                <c:pt idx="6894">
                  <c:v>-322.87100006399999</c:v>
                </c:pt>
                <c:pt idx="6895">
                  <c:v>-322.91999993600001</c:v>
                </c:pt>
                <c:pt idx="6896">
                  <c:v>-323.02700027399999</c:v>
                </c:pt>
                <c:pt idx="6897">
                  <c:v>-323.21000006000003</c:v>
                </c:pt>
                <c:pt idx="6898">
                  <c:v>-323.31599991299998</c:v>
                </c:pt>
                <c:pt idx="6899">
                  <c:v>-323.29799998599998</c:v>
                </c:pt>
                <c:pt idx="6900">
                  <c:v>-323.300000012</c:v>
                </c:pt>
                <c:pt idx="6901">
                  <c:v>-323.29500010200002</c:v>
                </c:pt>
                <c:pt idx="6902">
                  <c:v>-323.35999987600002</c:v>
                </c:pt>
                <c:pt idx="6903">
                  <c:v>-323.44200003399999</c:v>
                </c:pt>
                <c:pt idx="6904">
                  <c:v>-323.47599986199998</c:v>
                </c:pt>
                <c:pt idx="6905">
                  <c:v>-323.50199989700002</c:v>
                </c:pt>
                <c:pt idx="6906">
                  <c:v>-323.479999916</c:v>
                </c:pt>
                <c:pt idx="6907">
                  <c:v>-323.51400005900001</c:v>
                </c:pt>
                <c:pt idx="6908">
                  <c:v>-323.54600017400003</c:v>
                </c:pt>
                <c:pt idx="6909">
                  <c:v>-323.577999976</c:v>
                </c:pt>
                <c:pt idx="6910">
                  <c:v>-323.65699993700002</c:v>
                </c:pt>
                <c:pt idx="6911">
                  <c:v>-323.80799992200002</c:v>
                </c:pt>
                <c:pt idx="6912">
                  <c:v>-323.98599979900001</c:v>
                </c:pt>
                <c:pt idx="6913">
                  <c:v>-324.06799995799997</c:v>
                </c:pt>
                <c:pt idx="6914">
                  <c:v>-324.10200010099999</c:v>
                </c:pt>
                <c:pt idx="6915">
                  <c:v>-324.15999993700001</c:v>
                </c:pt>
                <c:pt idx="6916">
                  <c:v>-324.22599988100001</c:v>
                </c:pt>
                <c:pt idx="6917">
                  <c:v>-324.395999964</c:v>
                </c:pt>
                <c:pt idx="6918">
                  <c:v>-324.48999996999999</c:v>
                </c:pt>
                <c:pt idx="6919">
                  <c:v>-324.56199999400002</c:v>
                </c:pt>
                <c:pt idx="6920">
                  <c:v>-324.61899997400002</c:v>
                </c:pt>
                <c:pt idx="6921">
                  <c:v>-324.66099990999999</c:v>
                </c:pt>
                <c:pt idx="6922">
                  <c:v>-324.74799997899999</c:v>
                </c:pt>
                <c:pt idx="6923">
                  <c:v>-324.837000074</c:v>
                </c:pt>
                <c:pt idx="6924">
                  <c:v>-324.93599999000003</c:v>
                </c:pt>
                <c:pt idx="6925">
                  <c:v>-325.09100002899999</c:v>
                </c:pt>
                <c:pt idx="6926">
                  <c:v>-325.323000003</c:v>
                </c:pt>
                <c:pt idx="6927">
                  <c:v>-325.50899998800003</c:v>
                </c:pt>
                <c:pt idx="6928">
                  <c:v>-325.55399980599998</c:v>
                </c:pt>
                <c:pt idx="6929">
                  <c:v>-325.60400016400001</c:v>
                </c:pt>
                <c:pt idx="6930">
                  <c:v>-325.65399989299999</c:v>
                </c:pt>
                <c:pt idx="6931">
                  <c:v>-325.75700017600002</c:v>
                </c:pt>
                <c:pt idx="6932">
                  <c:v>-325.91499978399997</c:v>
                </c:pt>
                <c:pt idx="6933">
                  <c:v>-326.011000131</c:v>
                </c:pt>
                <c:pt idx="6934">
                  <c:v>-326.09200011899998</c:v>
                </c:pt>
                <c:pt idx="6935">
                  <c:v>-326.12399992100001</c:v>
                </c:pt>
                <c:pt idx="6936">
                  <c:v>-326.20600007899998</c:v>
                </c:pt>
                <c:pt idx="6937">
                  <c:v>-326.29199997799998</c:v>
                </c:pt>
                <c:pt idx="6938">
                  <c:v>-326.38199992900002</c:v>
                </c:pt>
                <c:pt idx="6939">
                  <c:v>-326.51399981700001</c:v>
                </c:pt>
                <c:pt idx="6940">
                  <c:v>-326.719000214</c:v>
                </c:pt>
                <c:pt idx="6941">
                  <c:v>-326.96499974699998</c:v>
                </c:pt>
                <c:pt idx="6942">
                  <c:v>-327.07000005800001</c:v>
                </c:pt>
                <c:pt idx="6943">
                  <c:v>-327.107000083</c:v>
                </c:pt>
                <c:pt idx="6944">
                  <c:v>-327.17099999999999</c:v>
                </c:pt>
                <c:pt idx="6945">
                  <c:v>-327.238999971</c:v>
                </c:pt>
                <c:pt idx="6946">
                  <c:v>-327.40200011799999</c:v>
                </c:pt>
                <c:pt idx="6947">
                  <c:v>-327.50200020400001</c:v>
                </c:pt>
                <c:pt idx="6948">
                  <c:v>-327.580999851</c:v>
                </c:pt>
                <c:pt idx="6949">
                  <c:v>-327.65600007299997</c:v>
                </c:pt>
                <c:pt idx="6950">
                  <c:v>-327.70300023300001</c:v>
                </c:pt>
                <c:pt idx="6951">
                  <c:v>-327.79499989700003</c:v>
                </c:pt>
                <c:pt idx="6952">
                  <c:v>-327.886999876</c:v>
                </c:pt>
                <c:pt idx="6953">
                  <c:v>-327.98000002499998</c:v>
                </c:pt>
                <c:pt idx="6954">
                  <c:v>-328.13000015400002</c:v>
                </c:pt>
                <c:pt idx="6955">
                  <c:v>-328.35400002099999</c:v>
                </c:pt>
                <c:pt idx="6956">
                  <c:v>-328.55599990600001</c:v>
                </c:pt>
                <c:pt idx="6957">
                  <c:v>-328.610999859</c:v>
                </c:pt>
                <c:pt idx="6958">
                  <c:v>-328.66000004599999</c:v>
                </c:pt>
                <c:pt idx="6959">
                  <c:v>-328.71200011600001</c:v>
                </c:pt>
                <c:pt idx="6960">
                  <c:v>-328.79899986999999</c:v>
                </c:pt>
                <c:pt idx="6961">
                  <c:v>-328.97300000799999</c:v>
                </c:pt>
                <c:pt idx="6962">
                  <c:v>-329.071000067</c:v>
                </c:pt>
                <c:pt idx="6963">
                  <c:v>-329.15000002800002</c:v>
                </c:pt>
                <c:pt idx="6964">
                  <c:v>-329.18000011700002</c:v>
                </c:pt>
                <c:pt idx="6965">
                  <c:v>-329.24899994399999</c:v>
                </c:pt>
                <c:pt idx="6966">
                  <c:v>-329.33800004</c:v>
                </c:pt>
                <c:pt idx="6967">
                  <c:v>-329.43399975800003</c:v>
                </c:pt>
                <c:pt idx="6968">
                  <c:v>-329.56200022000002</c:v>
                </c:pt>
                <c:pt idx="6969">
                  <c:v>-329.75599999799999</c:v>
                </c:pt>
                <c:pt idx="6970">
                  <c:v>-330.01100012299997</c:v>
                </c:pt>
                <c:pt idx="6971">
                  <c:v>-330.14200015500001</c:v>
                </c:pt>
                <c:pt idx="6972">
                  <c:v>-330.18099989299998</c:v>
                </c:pt>
                <c:pt idx="6973">
                  <c:v>-330.24399995300001</c:v>
                </c:pt>
                <c:pt idx="6974">
                  <c:v>-330.31099975299998</c:v>
                </c:pt>
                <c:pt idx="6975">
                  <c:v>-330.46600010700001</c:v>
                </c:pt>
                <c:pt idx="6976">
                  <c:v>-330.584999977</c:v>
                </c:pt>
                <c:pt idx="6977">
                  <c:v>-330.674000073</c:v>
                </c:pt>
                <c:pt idx="6978">
                  <c:v>-330.76300016800002</c:v>
                </c:pt>
                <c:pt idx="6979">
                  <c:v>-330.81300021099997</c:v>
                </c:pt>
                <c:pt idx="6980">
                  <c:v>-330.912000127</c:v>
                </c:pt>
                <c:pt idx="6981">
                  <c:v>-331.00599981800002</c:v>
                </c:pt>
                <c:pt idx="6982">
                  <c:v>-331.09499991400003</c:v>
                </c:pt>
                <c:pt idx="6983">
                  <c:v>-331.24099998999998</c:v>
                </c:pt>
                <c:pt idx="6984">
                  <c:v>-331.464</c:v>
                </c:pt>
                <c:pt idx="6985">
                  <c:v>-331.68400012699999</c:v>
                </c:pt>
                <c:pt idx="6986">
                  <c:v>-331.75299995300003</c:v>
                </c:pt>
                <c:pt idx="6987">
                  <c:v>-331.79899994300001</c:v>
                </c:pt>
                <c:pt idx="6988">
                  <c:v>-331.85799995000002</c:v>
                </c:pt>
                <c:pt idx="6989">
                  <c:v>-331.93600005500002</c:v>
                </c:pt>
                <c:pt idx="6990">
                  <c:v>-332.11500010200001</c:v>
                </c:pt>
                <c:pt idx="6991">
                  <c:v>-332.21199999100003</c:v>
                </c:pt>
                <c:pt idx="6992">
                  <c:v>-332.28900024000001</c:v>
                </c:pt>
                <c:pt idx="6993">
                  <c:v>-332.332000032</c:v>
                </c:pt>
                <c:pt idx="6994">
                  <c:v>-332.39100003800002</c:v>
                </c:pt>
                <c:pt idx="6995">
                  <c:v>-332.485000044</c:v>
                </c:pt>
                <c:pt idx="6996">
                  <c:v>-332.58399996000003</c:v>
                </c:pt>
                <c:pt idx="6997">
                  <c:v>-332.70499985700002</c:v>
                </c:pt>
                <c:pt idx="6998">
                  <c:v>-332.887000102</c:v>
                </c:pt>
                <c:pt idx="6999">
                  <c:v>-333.13900002999998</c:v>
                </c:pt>
                <c:pt idx="7000">
                  <c:v>-333.29500023999998</c:v>
                </c:pt>
                <c:pt idx="7001">
                  <c:v>-333.335000149</c:v>
                </c:pt>
                <c:pt idx="7002">
                  <c:v>-333.401000092</c:v>
                </c:pt>
                <c:pt idx="7003">
                  <c:v>-333.46600017999998</c:v>
                </c:pt>
                <c:pt idx="7004">
                  <c:v>-333.60999991400001</c:v>
                </c:pt>
                <c:pt idx="7005">
                  <c:v>-333.749999909</c:v>
                </c:pt>
                <c:pt idx="7006">
                  <c:v>-333.847999969</c:v>
                </c:pt>
                <c:pt idx="7007">
                  <c:v>-333.94300014499998</c:v>
                </c:pt>
                <c:pt idx="7008">
                  <c:v>-333.98999999</c:v>
                </c:pt>
                <c:pt idx="7009">
                  <c:v>-334.08699987900002</c:v>
                </c:pt>
                <c:pt idx="7010">
                  <c:v>-334.18000002899998</c:v>
                </c:pt>
                <c:pt idx="7011">
                  <c:v>-334.27400003399998</c:v>
                </c:pt>
                <c:pt idx="7012">
                  <c:v>-334.42199982199998</c:v>
                </c:pt>
                <c:pt idx="7013">
                  <c:v>-334.64399997599998</c:v>
                </c:pt>
                <c:pt idx="7014">
                  <c:v>-334.88099985999997</c:v>
                </c:pt>
                <c:pt idx="7015">
                  <c:v>-334.96500004500001</c:v>
                </c:pt>
                <c:pt idx="7016">
                  <c:v>-335.00999986400001</c:v>
                </c:pt>
                <c:pt idx="7017">
                  <c:v>-335.07400009499997</c:v>
                </c:pt>
                <c:pt idx="7018">
                  <c:v>-335.14599980600002</c:v>
                </c:pt>
                <c:pt idx="7019">
                  <c:v>-335.32399999699999</c:v>
                </c:pt>
                <c:pt idx="7020">
                  <c:v>-335.422000056</c:v>
                </c:pt>
                <c:pt idx="7021">
                  <c:v>-335.50399990099999</c:v>
                </c:pt>
                <c:pt idx="7022">
                  <c:v>-335.56100019500002</c:v>
                </c:pt>
                <c:pt idx="7023">
                  <c:v>-335.61700000399998</c:v>
                </c:pt>
                <c:pt idx="7024">
                  <c:v>-335.71399989299999</c:v>
                </c:pt>
                <c:pt idx="7025">
                  <c:v>-335.81399997900002</c:v>
                </c:pt>
                <c:pt idx="7026">
                  <c:v>-335.92400020000002</c:v>
                </c:pt>
                <c:pt idx="7027">
                  <c:v>-336.089000059</c:v>
                </c:pt>
                <c:pt idx="7028">
                  <c:v>-336.33200002400002</c:v>
                </c:pt>
                <c:pt idx="7029">
                  <c:v>-336.51199992699998</c:v>
                </c:pt>
                <c:pt idx="7030">
                  <c:v>-336.56300014099997</c:v>
                </c:pt>
                <c:pt idx="7031">
                  <c:v>-336.62599988699998</c:v>
                </c:pt>
                <c:pt idx="7032">
                  <c:v>-336.688999948</c:v>
                </c:pt>
                <c:pt idx="7033">
                  <c:v>-336.811999872</c:v>
                </c:pt>
                <c:pt idx="7034">
                  <c:v>-336.91700018199998</c:v>
                </c:pt>
                <c:pt idx="7035">
                  <c:v>-336.92999988600002</c:v>
                </c:pt>
                <c:pt idx="7036">
                  <c:v>-336.92999988600002</c:v>
                </c:pt>
                <c:pt idx="7037">
                  <c:v>-336.878999986</c:v>
                </c:pt>
                <c:pt idx="7038">
                  <c:v>-336.88300004000001</c:v>
                </c:pt>
                <c:pt idx="7039">
                  <c:v>-336.89200000400001</c:v>
                </c:pt>
                <c:pt idx="7040">
                  <c:v>-336.90099996700002</c:v>
                </c:pt>
                <c:pt idx="7041">
                  <c:v>-336.95800026199998</c:v>
                </c:pt>
                <c:pt idx="7042">
                  <c:v>-337.085999781</c:v>
                </c:pt>
                <c:pt idx="7043">
                  <c:v>-337.24899992799999</c:v>
                </c:pt>
                <c:pt idx="7044">
                  <c:v>-337.263000116</c:v>
                </c:pt>
                <c:pt idx="7045">
                  <c:v>-337.21299975900001</c:v>
                </c:pt>
                <c:pt idx="7046">
                  <c:v>-337.18999992099998</c:v>
                </c:pt>
                <c:pt idx="7047">
                  <c:v>-337.174999877</c:v>
                </c:pt>
                <c:pt idx="7048">
                  <c:v>-337.261999946</c:v>
                </c:pt>
                <c:pt idx="7049">
                  <c:v>-337.27699998999998</c:v>
                </c:pt>
                <c:pt idx="7050">
                  <c:v>-337.27400010700001</c:v>
                </c:pt>
                <c:pt idx="7051">
                  <c:v>-337.261999946</c:v>
                </c:pt>
                <c:pt idx="7052">
                  <c:v>-337.227000261</c:v>
                </c:pt>
                <c:pt idx="7053">
                  <c:v>-337.23599991100002</c:v>
                </c:pt>
                <c:pt idx="7054">
                  <c:v>-337.241999991</c:v>
                </c:pt>
                <c:pt idx="7055">
                  <c:v>-337.250999955</c:v>
                </c:pt>
                <c:pt idx="7056">
                  <c:v>-337.32099995200002</c:v>
                </c:pt>
                <c:pt idx="7057">
                  <c:v>-337.46799988399999</c:v>
                </c:pt>
                <c:pt idx="7058">
                  <c:v>-337.58099998799997</c:v>
                </c:pt>
                <c:pt idx="7059">
                  <c:v>-337.55099989899998</c:v>
                </c:pt>
                <c:pt idx="7060">
                  <c:v>-337.52199998100002</c:v>
                </c:pt>
                <c:pt idx="7061">
                  <c:v>-337.49199989300001</c:v>
                </c:pt>
                <c:pt idx="7062">
                  <c:v>-337.50500022400001</c:v>
                </c:pt>
                <c:pt idx="7063">
                  <c:v>-337.58599989800001</c:v>
                </c:pt>
                <c:pt idx="7064">
                  <c:v>-337.59899991600003</c:v>
                </c:pt>
                <c:pt idx="7065">
                  <c:v>-337.59400000599999</c:v>
                </c:pt>
                <c:pt idx="7066">
                  <c:v>-337.54100007900001</c:v>
                </c:pt>
                <c:pt idx="7067">
                  <c:v>-337.53499999899998</c:v>
                </c:pt>
                <c:pt idx="7068">
                  <c:v>-337.54399996299998</c:v>
                </c:pt>
                <c:pt idx="7069">
                  <c:v>-337.55699998</c:v>
                </c:pt>
                <c:pt idx="7070">
                  <c:v>-337.60700002300001</c:v>
                </c:pt>
                <c:pt idx="7071">
                  <c:v>-337.72300001000002</c:v>
                </c:pt>
                <c:pt idx="7072">
                  <c:v>-337.88999989600001</c:v>
                </c:pt>
                <c:pt idx="7073">
                  <c:v>-337.92300018200001</c:v>
                </c:pt>
                <c:pt idx="7074">
                  <c:v>-337.87399999600001</c:v>
                </c:pt>
                <c:pt idx="7075">
                  <c:v>-337.85499989800002</c:v>
                </c:pt>
                <c:pt idx="7076">
                  <c:v>-337.84100002399998</c:v>
                </c:pt>
                <c:pt idx="7077">
                  <c:v>-337.92100015599999</c:v>
                </c:pt>
                <c:pt idx="7078">
                  <c:v>-337.94899990300001</c:v>
                </c:pt>
                <c:pt idx="7079">
                  <c:v>-337.95200010100001</c:v>
                </c:pt>
                <c:pt idx="7080">
                  <c:v>-337.95200010100001</c:v>
                </c:pt>
                <c:pt idx="7081">
                  <c:v>-337.91199987800002</c:v>
                </c:pt>
                <c:pt idx="7082">
                  <c:v>-337.92200001200001</c:v>
                </c:pt>
                <c:pt idx="7083">
                  <c:v>-337.930000119</c:v>
                </c:pt>
                <c:pt idx="7084">
                  <c:v>-337.93800022699997</c:v>
                </c:pt>
                <c:pt idx="7085">
                  <c:v>-338.00299999999999</c:v>
                </c:pt>
                <c:pt idx="7086">
                  <c:v>-338.14500002199998</c:v>
                </c:pt>
                <c:pt idx="7087">
                  <c:v>-338.27499988300002</c:v>
                </c:pt>
                <c:pt idx="7088">
                  <c:v>-338.25699995500003</c:v>
                </c:pt>
                <c:pt idx="7089">
                  <c:v>-338.21999992899998</c:v>
                </c:pt>
                <c:pt idx="7090">
                  <c:v>-338.188000128</c:v>
                </c:pt>
                <c:pt idx="7091">
                  <c:v>-338.18299990399998</c:v>
                </c:pt>
                <c:pt idx="7092">
                  <c:v>-338.27400002600001</c:v>
                </c:pt>
                <c:pt idx="7093">
                  <c:v>-338.28899975600001</c:v>
                </c:pt>
                <c:pt idx="7094">
                  <c:v>-338.28200013399999</c:v>
                </c:pt>
                <c:pt idx="7095">
                  <c:v>-338.23700000100001</c:v>
                </c:pt>
                <c:pt idx="7096">
                  <c:v>-338.21999992899998</c:v>
                </c:pt>
                <c:pt idx="7097">
                  <c:v>-338.229000208</c:v>
                </c:pt>
                <c:pt idx="7098">
                  <c:v>-338.24300008099999</c:v>
                </c:pt>
                <c:pt idx="7099">
                  <c:v>-338.28000010699998</c:v>
                </c:pt>
                <c:pt idx="7100">
                  <c:v>-338.38199990599998</c:v>
                </c:pt>
                <c:pt idx="7101">
                  <c:v>-338.551000133</c:v>
                </c:pt>
                <c:pt idx="7102">
                  <c:v>-338.60899996900002</c:v>
                </c:pt>
                <c:pt idx="7103">
                  <c:v>-338.56600017800002</c:v>
                </c:pt>
                <c:pt idx="7104">
                  <c:v>-338.55099981900003</c:v>
                </c:pt>
                <c:pt idx="7105">
                  <c:v>-338.535999774</c:v>
                </c:pt>
                <c:pt idx="7106">
                  <c:v>-338.60299988899999</c:v>
                </c:pt>
                <c:pt idx="7107">
                  <c:v>-338.64699985099998</c:v>
                </c:pt>
                <c:pt idx="7108">
                  <c:v>-338.65399978800002</c:v>
                </c:pt>
                <c:pt idx="7109">
                  <c:v>-338.66100003899999</c:v>
                </c:pt>
                <c:pt idx="7110">
                  <c:v>-338.62300015800002</c:v>
                </c:pt>
                <c:pt idx="7111">
                  <c:v>-338.63999991399999</c:v>
                </c:pt>
                <c:pt idx="7112">
                  <c:v>-338.65000004900003</c:v>
                </c:pt>
                <c:pt idx="7113">
                  <c:v>-338.66000018300002</c:v>
                </c:pt>
                <c:pt idx="7114">
                  <c:v>-338.72600012700002</c:v>
                </c:pt>
                <c:pt idx="7115">
                  <c:v>-338.86399978100002</c:v>
                </c:pt>
                <c:pt idx="7116">
                  <c:v>-339.00999985599998</c:v>
                </c:pt>
                <c:pt idx="7117">
                  <c:v>-338.99899986600002</c:v>
                </c:pt>
                <c:pt idx="7118">
                  <c:v>-338.95800010099998</c:v>
                </c:pt>
                <c:pt idx="7119">
                  <c:v>-338.93400009300001</c:v>
                </c:pt>
                <c:pt idx="7120">
                  <c:v>-338.92399995800002</c:v>
                </c:pt>
                <c:pt idx="7121">
                  <c:v>-339.02100016100002</c:v>
                </c:pt>
                <c:pt idx="7122">
                  <c:v>-339.03799991800003</c:v>
                </c:pt>
                <c:pt idx="7123">
                  <c:v>-339.03599989100002</c:v>
                </c:pt>
                <c:pt idx="7124">
                  <c:v>-339.00299991899999</c:v>
                </c:pt>
                <c:pt idx="7125">
                  <c:v>-338.97600002799999</c:v>
                </c:pt>
                <c:pt idx="7126">
                  <c:v>-338.98299996499998</c:v>
                </c:pt>
                <c:pt idx="7127">
                  <c:v>-338.99700015299999</c:v>
                </c:pt>
                <c:pt idx="7128">
                  <c:v>-339.02699992800001</c:v>
                </c:pt>
                <c:pt idx="7129">
                  <c:v>-339.118999906</c:v>
                </c:pt>
                <c:pt idx="7130">
                  <c:v>-339.28200005299999</c:v>
                </c:pt>
                <c:pt idx="7131">
                  <c:v>-339.36999997800001</c:v>
                </c:pt>
                <c:pt idx="7132">
                  <c:v>-339.33400012300001</c:v>
                </c:pt>
                <c:pt idx="7133">
                  <c:v>-339.31800022300001</c:v>
                </c:pt>
                <c:pt idx="7134">
                  <c:v>-339.29799995399998</c:v>
                </c:pt>
                <c:pt idx="7135">
                  <c:v>-339.34500011400002</c:v>
                </c:pt>
                <c:pt idx="7136">
                  <c:v>-339.40900003100001</c:v>
                </c:pt>
                <c:pt idx="7137">
                  <c:v>-339.424999931</c:v>
                </c:pt>
                <c:pt idx="7138">
                  <c:v>-339.43300003899998</c:v>
                </c:pt>
                <c:pt idx="7139">
                  <c:v>-339.39399998599998</c:v>
                </c:pt>
                <c:pt idx="7140">
                  <c:v>-339.40999988700003</c:v>
                </c:pt>
                <c:pt idx="7141">
                  <c:v>-339.42400007499998</c:v>
                </c:pt>
                <c:pt idx="7142">
                  <c:v>-339.43900011900001</c:v>
                </c:pt>
                <c:pt idx="7143">
                  <c:v>-339.50100000899999</c:v>
                </c:pt>
                <c:pt idx="7144">
                  <c:v>-339.63399975300001</c:v>
                </c:pt>
                <c:pt idx="7145">
                  <c:v>-339.79499987299999</c:v>
                </c:pt>
                <c:pt idx="7146">
                  <c:v>-339.80200012400002</c:v>
                </c:pt>
                <c:pt idx="7147">
                  <c:v>-339.761000045</c:v>
                </c:pt>
                <c:pt idx="7148">
                  <c:v>-339.74499982999998</c:v>
                </c:pt>
                <c:pt idx="7149">
                  <c:v>-339.73700003699997</c:v>
                </c:pt>
                <c:pt idx="7150">
                  <c:v>-339.83300006899998</c:v>
                </c:pt>
                <c:pt idx="7151">
                  <c:v>-339.85399988</c:v>
                </c:pt>
                <c:pt idx="7152">
                  <c:v>-339.85300002399998</c:v>
                </c:pt>
                <c:pt idx="7153">
                  <c:v>-339.83400024000002</c:v>
                </c:pt>
                <c:pt idx="7154">
                  <c:v>-339.80299998100003</c:v>
                </c:pt>
                <c:pt idx="7155">
                  <c:v>-339.814999828</c:v>
                </c:pt>
                <c:pt idx="7156">
                  <c:v>-339.83100004300002</c:v>
                </c:pt>
                <c:pt idx="7157">
                  <c:v>-339.85399988</c:v>
                </c:pt>
                <c:pt idx="7158">
                  <c:v>-339.93600003900002</c:v>
                </c:pt>
                <c:pt idx="7159">
                  <c:v>-340.09299979100001</c:v>
                </c:pt>
                <c:pt idx="7160">
                  <c:v>-340.20500003799998</c:v>
                </c:pt>
                <c:pt idx="7161">
                  <c:v>-340.17599980599999</c:v>
                </c:pt>
                <c:pt idx="7162">
                  <c:v>-340.15299996800002</c:v>
                </c:pt>
                <c:pt idx="7163">
                  <c:v>-340.12800010400002</c:v>
                </c:pt>
                <c:pt idx="7164">
                  <c:v>-340.15700002199998</c:v>
                </c:pt>
                <c:pt idx="7165">
                  <c:v>-340.24000003700002</c:v>
                </c:pt>
                <c:pt idx="7166">
                  <c:v>-340.26200001799998</c:v>
                </c:pt>
                <c:pt idx="7167">
                  <c:v>-340.26800009900001</c:v>
                </c:pt>
                <c:pt idx="7168">
                  <c:v>-340.225999849</c:v>
                </c:pt>
                <c:pt idx="7169">
                  <c:v>-340.23399995599999</c:v>
                </c:pt>
                <c:pt idx="7170">
                  <c:v>-340.246999974</c:v>
                </c:pt>
                <c:pt idx="7171">
                  <c:v>-340.26200001799998</c:v>
                </c:pt>
                <c:pt idx="7172">
                  <c:v>-340.31899999799998</c:v>
                </c:pt>
                <c:pt idx="7173">
                  <c:v>-340.449000173</c:v>
                </c:pt>
                <c:pt idx="7174">
                  <c:v>-340.62200014000001</c:v>
                </c:pt>
                <c:pt idx="7175">
                  <c:v>-340.65199991499998</c:v>
                </c:pt>
                <c:pt idx="7176">
                  <c:v>-340.61200000600002</c:v>
                </c:pt>
                <c:pt idx="7177">
                  <c:v>-340.60199987099998</c:v>
                </c:pt>
                <c:pt idx="7178">
                  <c:v>-340.59499993499998</c:v>
                </c:pt>
                <c:pt idx="7179">
                  <c:v>-340.68499988600001</c:v>
                </c:pt>
                <c:pt idx="7180">
                  <c:v>-340.709999751</c:v>
                </c:pt>
                <c:pt idx="7181">
                  <c:v>-340.71400011899999</c:v>
                </c:pt>
                <c:pt idx="7182">
                  <c:v>-340.71399980500001</c:v>
                </c:pt>
                <c:pt idx="7183">
                  <c:v>-340.68400002999999</c:v>
                </c:pt>
                <c:pt idx="7184">
                  <c:v>-340.703999985</c:v>
                </c:pt>
                <c:pt idx="7185">
                  <c:v>-340.721999912</c:v>
                </c:pt>
                <c:pt idx="7186">
                  <c:v>-340.73899998299999</c:v>
                </c:pt>
                <c:pt idx="7187">
                  <c:v>-340.81500006099998</c:v>
                </c:pt>
                <c:pt idx="7188">
                  <c:v>-340.96499987599998</c:v>
                </c:pt>
                <c:pt idx="7189">
                  <c:v>-341.09099999799997</c:v>
                </c:pt>
                <c:pt idx="7190">
                  <c:v>-341.07300006999998</c:v>
                </c:pt>
                <c:pt idx="7191">
                  <c:v>-341.045999865</c:v>
                </c:pt>
                <c:pt idx="7192">
                  <c:v>-341.02299971299999</c:v>
                </c:pt>
                <c:pt idx="7193">
                  <c:v>-341.03500018800003</c:v>
                </c:pt>
                <c:pt idx="7194">
                  <c:v>-341.13299993300001</c:v>
                </c:pt>
                <c:pt idx="7195">
                  <c:v>-341.157000256</c:v>
                </c:pt>
                <c:pt idx="7196">
                  <c:v>-341.160999995</c:v>
                </c:pt>
                <c:pt idx="7197">
                  <c:v>-341.11700003300001</c:v>
                </c:pt>
                <c:pt idx="7198">
                  <c:v>-341.11000009600002</c:v>
                </c:pt>
                <c:pt idx="7199">
                  <c:v>-341.12399997</c:v>
                </c:pt>
                <c:pt idx="7200">
                  <c:v>-341.145000095</c:v>
                </c:pt>
                <c:pt idx="7201">
                  <c:v>-341.19799970600002</c:v>
                </c:pt>
                <c:pt idx="7202">
                  <c:v>-341.31799974699999</c:v>
                </c:pt>
                <c:pt idx="7203">
                  <c:v>-341.49599993800001</c:v>
                </c:pt>
                <c:pt idx="7204">
                  <c:v>-341.55299991800001</c:v>
                </c:pt>
                <c:pt idx="7205">
                  <c:v>-341.51599989300001</c:v>
                </c:pt>
                <c:pt idx="7206">
                  <c:v>-341.50599975799997</c:v>
                </c:pt>
                <c:pt idx="7207">
                  <c:v>-341.497000109</c:v>
                </c:pt>
                <c:pt idx="7208">
                  <c:v>-341.577999783</c:v>
                </c:pt>
                <c:pt idx="7209">
                  <c:v>-341.62100020299999</c:v>
                </c:pt>
                <c:pt idx="7210">
                  <c:v>-341.63399990599999</c:v>
                </c:pt>
                <c:pt idx="7211">
                  <c:v>-341.64800009499999</c:v>
                </c:pt>
                <c:pt idx="7212">
                  <c:v>-341.62299991600003</c:v>
                </c:pt>
                <c:pt idx="7213">
                  <c:v>-341.646999924</c:v>
                </c:pt>
                <c:pt idx="7214">
                  <c:v>-341.66600002199999</c:v>
                </c:pt>
                <c:pt idx="7215">
                  <c:v>-341.68100006600002</c:v>
                </c:pt>
                <c:pt idx="7216">
                  <c:v>-341.75100006399998</c:v>
                </c:pt>
                <c:pt idx="7217">
                  <c:v>-341.89799999600001</c:v>
                </c:pt>
                <c:pt idx="7218">
                  <c:v>-342.04400007100003</c:v>
                </c:pt>
                <c:pt idx="7219">
                  <c:v>-342.03699982000001</c:v>
                </c:pt>
                <c:pt idx="7220">
                  <c:v>-342.00900007299998</c:v>
                </c:pt>
                <c:pt idx="7221">
                  <c:v>-341.99200000100001</c:v>
                </c:pt>
                <c:pt idx="7222">
                  <c:v>-341.995000199</c:v>
                </c:pt>
                <c:pt idx="7223">
                  <c:v>-342.09900002500001</c:v>
                </c:pt>
                <c:pt idx="7224">
                  <c:v>-342.12299971800002</c:v>
                </c:pt>
                <c:pt idx="7225">
                  <c:v>-342.12400020299998</c:v>
                </c:pt>
                <c:pt idx="7226">
                  <c:v>-342.09000006100001</c:v>
                </c:pt>
                <c:pt idx="7227">
                  <c:v>-342.075999873</c:v>
                </c:pt>
                <c:pt idx="7228">
                  <c:v>-342.09299994399998</c:v>
                </c:pt>
                <c:pt idx="7229">
                  <c:v>-342.11699995200001</c:v>
                </c:pt>
                <c:pt idx="7230">
                  <c:v>-342.164000112</c:v>
                </c:pt>
                <c:pt idx="7231">
                  <c:v>-342.27000027899999</c:v>
                </c:pt>
                <c:pt idx="7232">
                  <c:v>-342.44699998499999</c:v>
                </c:pt>
                <c:pt idx="7233">
                  <c:v>-342.52900014400001</c:v>
                </c:pt>
                <c:pt idx="7234">
                  <c:v>-342.49299997499998</c:v>
                </c:pt>
                <c:pt idx="7235">
                  <c:v>-342.484999867</c:v>
                </c:pt>
                <c:pt idx="7236">
                  <c:v>-342.47500004699998</c:v>
                </c:pt>
                <c:pt idx="7237">
                  <c:v>-342.541999847</c:v>
                </c:pt>
                <c:pt idx="7238">
                  <c:v>-342.60699993499998</c:v>
                </c:pt>
                <c:pt idx="7239">
                  <c:v>-342.63199979900003</c:v>
                </c:pt>
                <c:pt idx="7240">
                  <c:v>-342.650000041</c:v>
                </c:pt>
                <c:pt idx="7241">
                  <c:v>-342.62199997900001</c:v>
                </c:pt>
                <c:pt idx="7242">
                  <c:v>-342.64500013100002</c:v>
                </c:pt>
                <c:pt idx="7243">
                  <c:v>-342.66300005800002</c:v>
                </c:pt>
                <c:pt idx="7244">
                  <c:v>-342.68099998600002</c:v>
                </c:pt>
                <c:pt idx="7245">
                  <c:v>-342.75400018099998</c:v>
                </c:pt>
                <c:pt idx="7246">
                  <c:v>-342.90100011300001</c:v>
                </c:pt>
                <c:pt idx="7247">
                  <c:v>-343.06100006200001</c:v>
                </c:pt>
                <c:pt idx="7248">
                  <c:v>-343.07100019699999</c:v>
                </c:pt>
                <c:pt idx="7249">
                  <c:v>-343.04100010799999</c:v>
                </c:pt>
                <c:pt idx="7250">
                  <c:v>-343.03000011699999</c:v>
                </c:pt>
                <c:pt idx="7251">
                  <c:v>-343.02699991999998</c:v>
                </c:pt>
                <c:pt idx="7252">
                  <c:v>-343.12900003300001</c:v>
                </c:pt>
                <c:pt idx="7253">
                  <c:v>-343.15300004099998</c:v>
                </c:pt>
                <c:pt idx="7254">
                  <c:v>-343.15999997799997</c:v>
                </c:pt>
                <c:pt idx="7255">
                  <c:v>-343.14099987999998</c:v>
                </c:pt>
                <c:pt idx="7256">
                  <c:v>-343.12200009600002</c:v>
                </c:pt>
                <c:pt idx="7257">
                  <c:v>-343.14300022100002</c:v>
                </c:pt>
                <c:pt idx="7258">
                  <c:v>-343.16800008500002</c:v>
                </c:pt>
                <c:pt idx="7259">
                  <c:v>-343.20399994000002</c:v>
                </c:pt>
                <c:pt idx="7260">
                  <c:v>-343.29300003600002</c:v>
                </c:pt>
                <c:pt idx="7261">
                  <c:v>-343.46099977799997</c:v>
                </c:pt>
                <c:pt idx="7262">
                  <c:v>-343.56599977500002</c:v>
                </c:pt>
                <c:pt idx="7263">
                  <c:v>-343.541000225</c:v>
                </c:pt>
                <c:pt idx="7264">
                  <c:v>-343.52999992000002</c:v>
                </c:pt>
                <c:pt idx="7265">
                  <c:v>-343.51600004599999</c:v>
                </c:pt>
                <c:pt idx="7266">
                  <c:v>-343.56400006199999</c:v>
                </c:pt>
                <c:pt idx="7267">
                  <c:v>-343.64799993299999</c:v>
                </c:pt>
                <c:pt idx="7268">
                  <c:v>-343.67500013900002</c:v>
                </c:pt>
                <c:pt idx="7269">
                  <c:v>-343.689000013</c:v>
                </c:pt>
                <c:pt idx="7270">
                  <c:v>-343.65099981700001</c:v>
                </c:pt>
                <c:pt idx="7271">
                  <c:v>-343.667999888</c:v>
                </c:pt>
                <c:pt idx="7272">
                  <c:v>-343.689000013</c:v>
                </c:pt>
                <c:pt idx="7273">
                  <c:v>-343.71099999400002</c:v>
                </c:pt>
                <c:pt idx="7274">
                  <c:v>-343.78099999199998</c:v>
                </c:pt>
                <c:pt idx="7275">
                  <c:v>-343.92099998700002</c:v>
                </c:pt>
                <c:pt idx="7276">
                  <c:v>-344.09700015099997</c:v>
                </c:pt>
                <c:pt idx="7277">
                  <c:v>-344.12400004199998</c:v>
                </c:pt>
                <c:pt idx="7278">
                  <c:v>-344.087999873</c:v>
                </c:pt>
                <c:pt idx="7279">
                  <c:v>-344.076999882</c:v>
                </c:pt>
                <c:pt idx="7280">
                  <c:v>-344.07399999900002</c:v>
                </c:pt>
                <c:pt idx="7281">
                  <c:v>-344.17400008499999</c:v>
                </c:pt>
                <c:pt idx="7282">
                  <c:v>-344.203000003</c:v>
                </c:pt>
                <c:pt idx="7283">
                  <c:v>-344.210999797</c:v>
                </c:pt>
                <c:pt idx="7284">
                  <c:v>-344.210999797</c:v>
                </c:pt>
                <c:pt idx="7285">
                  <c:v>-344.18999998599998</c:v>
                </c:pt>
                <c:pt idx="7286">
                  <c:v>-344.21200028200002</c:v>
                </c:pt>
                <c:pt idx="7287">
                  <c:v>-344.23100006499999</c:v>
                </c:pt>
                <c:pt idx="7288">
                  <c:v>-344.253000047</c:v>
                </c:pt>
                <c:pt idx="7289">
                  <c:v>-344.33500020499997</c:v>
                </c:pt>
                <c:pt idx="7290">
                  <c:v>-344.49399998400003</c:v>
                </c:pt>
                <c:pt idx="7291">
                  <c:v>-344.61800007800002</c:v>
                </c:pt>
                <c:pt idx="7292">
                  <c:v>-344.60200017800003</c:v>
                </c:pt>
                <c:pt idx="7293">
                  <c:v>-344.58500010699998</c:v>
                </c:pt>
                <c:pt idx="7294">
                  <c:v>-344.56799972099998</c:v>
                </c:pt>
                <c:pt idx="7295">
                  <c:v>-344.5929999</c:v>
                </c:pt>
                <c:pt idx="7296">
                  <c:v>-344.68699990499999</c:v>
                </c:pt>
                <c:pt idx="7297">
                  <c:v>-344.71200008400001</c:v>
                </c:pt>
                <c:pt idx="7298">
                  <c:v>-344.719000021</c:v>
                </c:pt>
                <c:pt idx="7299">
                  <c:v>-344.67999996899999</c:v>
                </c:pt>
                <c:pt idx="7300">
                  <c:v>-344.68499987899997</c:v>
                </c:pt>
                <c:pt idx="7301">
                  <c:v>-344.70600000299999</c:v>
                </c:pt>
                <c:pt idx="7302">
                  <c:v>-344.73200003800002</c:v>
                </c:pt>
                <c:pt idx="7303">
                  <c:v>-344.79300007199998</c:v>
                </c:pt>
                <c:pt idx="7304">
                  <c:v>-344.92299993300003</c:v>
                </c:pt>
                <c:pt idx="7305">
                  <c:v>-345.103000151</c:v>
                </c:pt>
                <c:pt idx="7306">
                  <c:v>-345.14700011399998</c:v>
                </c:pt>
                <c:pt idx="7307">
                  <c:v>-345.11000008799999</c:v>
                </c:pt>
                <c:pt idx="7308">
                  <c:v>-345.10400000700002</c:v>
                </c:pt>
                <c:pt idx="7309">
                  <c:v>-345.101000124</c:v>
                </c:pt>
                <c:pt idx="7310">
                  <c:v>-345.193999959</c:v>
                </c:pt>
                <c:pt idx="7311">
                  <c:v>-345.23399986800001</c:v>
                </c:pt>
                <c:pt idx="7312">
                  <c:v>-345.24900022700001</c:v>
                </c:pt>
                <c:pt idx="7313">
                  <c:v>-345.26100007399998</c:v>
                </c:pt>
                <c:pt idx="7314">
                  <c:v>-345.23399986800001</c:v>
                </c:pt>
                <c:pt idx="7315">
                  <c:v>-345.25700002000002</c:v>
                </c:pt>
                <c:pt idx="7316">
                  <c:v>-345.27599980399998</c:v>
                </c:pt>
                <c:pt idx="7317">
                  <c:v>-345.29599975799999</c:v>
                </c:pt>
                <c:pt idx="7318">
                  <c:v>-345.37400017700003</c:v>
                </c:pt>
                <c:pt idx="7319">
                  <c:v>-345.52800004599999</c:v>
                </c:pt>
                <c:pt idx="7320">
                  <c:v>-345.67000006799998</c:v>
                </c:pt>
                <c:pt idx="7321">
                  <c:v>-345.66300013099999</c:v>
                </c:pt>
                <c:pt idx="7322">
                  <c:v>-345.63999997899998</c:v>
                </c:pt>
                <c:pt idx="7323">
                  <c:v>-345.61999971</c:v>
                </c:pt>
                <c:pt idx="7324">
                  <c:v>-345.62699996200001</c:v>
                </c:pt>
                <c:pt idx="7325">
                  <c:v>-345.731000102</c:v>
                </c:pt>
                <c:pt idx="7326">
                  <c:v>-345.757999993</c:v>
                </c:pt>
                <c:pt idx="7327">
                  <c:v>-345.76499992999999</c:v>
                </c:pt>
                <c:pt idx="7328">
                  <c:v>-345.72999993100001</c:v>
                </c:pt>
                <c:pt idx="7329">
                  <c:v>-345.72500002100003</c:v>
                </c:pt>
                <c:pt idx="7330">
                  <c:v>-345.74700000199999</c:v>
                </c:pt>
                <c:pt idx="7331">
                  <c:v>-345.77300003699997</c:v>
                </c:pt>
                <c:pt idx="7332">
                  <c:v>-345.82299976600001</c:v>
                </c:pt>
                <c:pt idx="7333">
                  <c:v>-345.93700003999999</c:v>
                </c:pt>
                <c:pt idx="7334">
                  <c:v>-346.11699994399999</c:v>
                </c:pt>
                <c:pt idx="7335">
                  <c:v>-346.19000013900001</c:v>
                </c:pt>
                <c:pt idx="7336">
                  <c:v>-346.156999853</c:v>
                </c:pt>
                <c:pt idx="7337">
                  <c:v>-346.15499982599999</c:v>
                </c:pt>
                <c:pt idx="7338">
                  <c:v>-346.152000257</c:v>
                </c:pt>
                <c:pt idx="7339">
                  <c:v>-346.23299993099999</c:v>
                </c:pt>
                <c:pt idx="7340">
                  <c:v>-346.289999911</c:v>
                </c:pt>
                <c:pt idx="7341">
                  <c:v>-346.30900000899999</c:v>
                </c:pt>
                <c:pt idx="7342">
                  <c:v>-346.32899996399999</c:v>
                </c:pt>
                <c:pt idx="7343">
                  <c:v>-346.30299992900001</c:v>
                </c:pt>
                <c:pt idx="7344">
                  <c:v>-346.33099999000001</c:v>
                </c:pt>
                <c:pt idx="7345">
                  <c:v>-346.35499999899997</c:v>
                </c:pt>
                <c:pt idx="7346">
                  <c:v>-346.37800014999999</c:v>
                </c:pt>
                <c:pt idx="7347">
                  <c:v>-346.45599994100002</c:v>
                </c:pt>
                <c:pt idx="7348">
                  <c:v>-346.608000097</c:v>
                </c:pt>
                <c:pt idx="7349">
                  <c:v>-346.76600001999998</c:v>
                </c:pt>
                <c:pt idx="7350">
                  <c:v>-346.76899990300001</c:v>
                </c:pt>
                <c:pt idx="7351">
                  <c:v>-346.739999985</c:v>
                </c:pt>
                <c:pt idx="7352">
                  <c:v>-346.72799982399999</c:v>
                </c:pt>
                <c:pt idx="7353">
                  <c:v>-346.73199987700002</c:v>
                </c:pt>
                <c:pt idx="7354">
                  <c:v>-346.84000007100002</c:v>
                </c:pt>
                <c:pt idx="7355">
                  <c:v>-346.86999984599998</c:v>
                </c:pt>
                <c:pt idx="7356">
                  <c:v>-346.88100014999998</c:v>
                </c:pt>
                <c:pt idx="7357">
                  <c:v>-346.86200005199998</c:v>
                </c:pt>
                <c:pt idx="7358">
                  <c:v>-346.84700000800001</c:v>
                </c:pt>
                <c:pt idx="7359">
                  <c:v>-346.86799981899998</c:v>
                </c:pt>
                <c:pt idx="7360">
                  <c:v>-346.89500002400001</c:v>
                </c:pt>
                <c:pt idx="7361">
                  <c:v>-346.93800012999998</c:v>
                </c:pt>
                <c:pt idx="7362">
                  <c:v>-347.04200027000002</c:v>
                </c:pt>
                <c:pt idx="7363">
                  <c:v>-347.21799980600002</c:v>
                </c:pt>
                <c:pt idx="7364">
                  <c:v>-347.31900006299998</c:v>
                </c:pt>
                <c:pt idx="7365">
                  <c:v>-347.29700008200001</c:v>
                </c:pt>
                <c:pt idx="7366">
                  <c:v>-347.29400019899998</c:v>
                </c:pt>
                <c:pt idx="7367">
                  <c:v>-347.28700026199999</c:v>
                </c:pt>
                <c:pt idx="7368">
                  <c:v>-347.34700012500002</c:v>
                </c:pt>
                <c:pt idx="7369">
                  <c:v>-347.42499991599999</c:v>
                </c:pt>
                <c:pt idx="7370">
                  <c:v>-347.45400014799998</c:v>
                </c:pt>
                <c:pt idx="7371">
                  <c:v>-347.47400010199999</c:v>
                </c:pt>
                <c:pt idx="7372">
                  <c:v>-347.44899992400002</c:v>
                </c:pt>
                <c:pt idx="7373">
                  <c:v>-347.47799984199997</c:v>
                </c:pt>
                <c:pt idx="7374">
                  <c:v>-347.50599990400002</c:v>
                </c:pt>
                <c:pt idx="7375">
                  <c:v>-347.53399996600001</c:v>
                </c:pt>
                <c:pt idx="7376">
                  <c:v>-347.60900018699999</c:v>
                </c:pt>
                <c:pt idx="7377">
                  <c:v>-347.75600011900002</c:v>
                </c:pt>
                <c:pt idx="7378">
                  <c:v>-347.92900008599997</c:v>
                </c:pt>
                <c:pt idx="7379">
                  <c:v>-347.949999897</c:v>
                </c:pt>
                <c:pt idx="7380">
                  <c:v>-347.923000006</c:v>
                </c:pt>
                <c:pt idx="7381">
                  <c:v>-347.91899995199998</c:v>
                </c:pt>
                <c:pt idx="7382">
                  <c:v>-347.92399986200002</c:v>
                </c:pt>
                <c:pt idx="7383">
                  <c:v>-348.03499993899999</c:v>
                </c:pt>
                <c:pt idx="7384">
                  <c:v>-348.06799991100002</c:v>
                </c:pt>
                <c:pt idx="7385">
                  <c:v>-348.08100024200002</c:v>
                </c:pt>
                <c:pt idx="7386">
                  <c:v>-348.076000018</c:v>
                </c:pt>
                <c:pt idx="7387">
                  <c:v>-348.058000091</c:v>
                </c:pt>
                <c:pt idx="7388">
                  <c:v>-348.08299995499999</c:v>
                </c:pt>
                <c:pt idx="7389">
                  <c:v>-348.11100001699998</c:v>
                </c:pt>
                <c:pt idx="7390">
                  <c:v>-348.14800004199998</c:v>
                </c:pt>
                <c:pt idx="7391">
                  <c:v>-348.24299990399999</c:v>
                </c:pt>
                <c:pt idx="7392">
                  <c:v>-348.41399984399999</c:v>
                </c:pt>
                <c:pt idx="7393">
                  <c:v>-348.53900010900003</c:v>
                </c:pt>
                <c:pt idx="7394">
                  <c:v>-348.524000065</c:v>
                </c:pt>
                <c:pt idx="7395">
                  <c:v>-348.51400024499998</c:v>
                </c:pt>
                <c:pt idx="7396">
                  <c:v>-348.50300025400003</c:v>
                </c:pt>
                <c:pt idx="7397">
                  <c:v>-348.54400001900001</c:v>
                </c:pt>
                <c:pt idx="7398">
                  <c:v>-348.64200007900001</c:v>
                </c:pt>
                <c:pt idx="7399">
                  <c:v>-348.67600022099998</c:v>
                </c:pt>
                <c:pt idx="7400">
                  <c:v>-348.69600017599998</c:v>
                </c:pt>
                <c:pt idx="7401">
                  <c:v>-348.66599977200002</c:v>
                </c:pt>
                <c:pt idx="7402">
                  <c:v>-348.68799975399997</c:v>
                </c:pt>
                <c:pt idx="7403">
                  <c:v>-348.71400010299999</c:v>
                </c:pt>
                <c:pt idx="7404">
                  <c:v>-348.741999851</c:v>
                </c:pt>
                <c:pt idx="7405">
                  <c:v>-348.812000162</c:v>
                </c:pt>
                <c:pt idx="7406">
                  <c:v>-348.95500004100001</c:v>
                </c:pt>
                <c:pt idx="7407">
                  <c:v>-349.14100002499998</c:v>
                </c:pt>
                <c:pt idx="7408">
                  <c:v>-349.18299996100001</c:v>
                </c:pt>
                <c:pt idx="7409">
                  <c:v>-349.15799978199999</c:v>
                </c:pt>
                <c:pt idx="7410">
                  <c:v>-349.160999979</c:v>
                </c:pt>
                <c:pt idx="7411">
                  <c:v>-349.16700006000002</c:v>
                </c:pt>
                <c:pt idx="7412">
                  <c:v>-349.26900017299999</c:v>
                </c:pt>
                <c:pt idx="7413">
                  <c:v>-349.30800022599999</c:v>
                </c:pt>
                <c:pt idx="7414">
                  <c:v>-349.32499998200001</c:v>
                </c:pt>
                <c:pt idx="7415">
                  <c:v>-349.33699982899998</c:v>
                </c:pt>
                <c:pt idx="7416">
                  <c:v>-349.31999975799999</c:v>
                </c:pt>
                <c:pt idx="7417">
                  <c:v>-349.351999874</c:v>
                </c:pt>
                <c:pt idx="7418">
                  <c:v>-349.38299981900002</c:v>
                </c:pt>
                <c:pt idx="7419">
                  <c:v>-349.41299990800002</c:v>
                </c:pt>
                <c:pt idx="7420">
                  <c:v>-349.50200000299998</c:v>
                </c:pt>
                <c:pt idx="7421">
                  <c:v>-349.66500015000003</c:v>
                </c:pt>
                <c:pt idx="7422">
                  <c:v>-349.80500014500001</c:v>
                </c:pt>
                <c:pt idx="7423">
                  <c:v>-349.796999723</c:v>
                </c:pt>
                <c:pt idx="7424">
                  <c:v>-349.78300016399999</c:v>
                </c:pt>
                <c:pt idx="7425">
                  <c:v>-349.771999859</c:v>
                </c:pt>
                <c:pt idx="7426">
                  <c:v>-349.79700003800002</c:v>
                </c:pt>
                <c:pt idx="7427">
                  <c:v>-349.90699994400001</c:v>
                </c:pt>
                <c:pt idx="7428">
                  <c:v>-349.943999969</c:v>
                </c:pt>
                <c:pt idx="7429">
                  <c:v>-349.96100004099998</c:v>
                </c:pt>
                <c:pt idx="7430">
                  <c:v>-349.92999978099999</c:v>
                </c:pt>
                <c:pt idx="7431">
                  <c:v>-349.935000006</c:v>
                </c:pt>
                <c:pt idx="7432">
                  <c:v>-349.96000018400002</c:v>
                </c:pt>
                <c:pt idx="7433">
                  <c:v>-349.99299984200002</c:v>
                </c:pt>
                <c:pt idx="7434">
                  <c:v>-350.05899978600002</c:v>
                </c:pt>
                <c:pt idx="7435">
                  <c:v>-350.189999817</c:v>
                </c:pt>
                <c:pt idx="7436">
                  <c:v>-350.38100002599998</c:v>
                </c:pt>
                <c:pt idx="7437">
                  <c:v>-350.44999985300001</c:v>
                </c:pt>
                <c:pt idx="7438">
                  <c:v>-350.42499998800002</c:v>
                </c:pt>
                <c:pt idx="7439">
                  <c:v>-350.42700001499998</c:v>
                </c:pt>
                <c:pt idx="7440">
                  <c:v>-350.43100006899999</c:v>
                </c:pt>
                <c:pt idx="7441">
                  <c:v>-350.52199987699998</c:v>
                </c:pt>
                <c:pt idx="7442">
                  <c:v>-350.57599997400001</c:v>
                </c:pt>
                <c:pt idx="7443">
                  <c:v>-350.60200000899999</c:v>
                </c:pt>
                <c:pt idx="7444">
                  <c:v>-350.62700018800001</c:v>
                </c:pt>
                <c:pt idx="7445">
                  <c:v>-350.61299999900001</c:v>
                </c:pt>
                <c:pt idx="7446">
                  <c:v>-350.650000025</c:v>
                </c:pt>
                <c:pt idx="7447">
                  <c:v>-350.68000011399999</c:v>
                </c:pt>
                <c:pt idx="7448">
                  <c:v>-350.707000005</c:v>
                </c:pt>
                <c:pt idx="7449">
                  <c:v>-350.78899984899999</c:v>
                </c:pt>
                <c:pt idx="7450">
                  <c:v>-350.94699977200003</c:v>
                </c:pt>
                <c:pt idx="7451">
                  <c:v>-351.10399983799999</c:v>
                </c:pt>
                <c:pt idx="7452">
                  <c:v>-351.10799989200001</c:v>
                </c:pt>
                <c:pt idx="7453">
                  <c:v>-351.091000135</c:v>
                </c:pt>
                <c:pt idx="7454">
                  <c:v>-351.08700008099999</c:v>
                </c:pt>
                <c:pt idx="7455">
                  <c:v>-351.10099995500002</c:v>
                </c:pt>
                <c:pt idx="7456">
                  <c:v>-351.21600008600001</c:v>
                </c:pt>
                <c:pt idx="7457">
                  <c:v>-351.249999914</c:v>
                </c:pt>
                <c:pt idx="7458">
                  <c:v>-351.26399978799998</c:v>
                </c:pt>
                <c:pt idx="7459">
                  <c:v>-351.24099995</c:v>
                </c:pt>
                <c:pt idx="7460">
                  <c:v>-351.23600004000002</c:v>
                </c:pt>
                <c:pt idx="7461">
                  <c:v>-351.265999814</c:v>
                </c:pt>
                <c:pt idx="7462">
                  <c:v>-351.29999995700001</c:v>
                </c:pt>
                <c:pt idx="7463">
                  <c:v>-351.358000108</c:v>
                </c:pt>
                <c:pt idx="7464">
                  <c:v>-351.47500026500001</c:v>
                </c:pt>
                <c:pt idx="7465">
                  <c:v>-351.66299996200001</c:v>
                </c:pt>
                <c:pt idx="7466">
                  <c:v>-351.75600011099999</c:v>
                </c:pt>
                <c:pt idx="7467">
                  <c:v>-351.73200010300002</c:v>
                </c:pt>
                <c:pt idx="7468">
                  <c:v>-351.73400013000003</c:v>
                </c:pt>
                <c:pt idx="7469">
                  <c:v>-351.73400013000003</c:v>
                </c:pt>
                <c:pt idx="7470">
                  <c:v>-351.81199992099999</c:v>
                </c:pt>
                <c:pt idx="7471">
                  <c:v>-351.88799999899999</c:v>
                </c:pt>
                <c:pt idx="7472">
                  <c:v>-351.92299999800002</c:v>
                </c:pt>
                <c:pt idx="7473">
                  <c:v>-351.95300008599997</c:v>
                </c:pt>
                <c:pt idx="7474">
                  <c:v>-351.93500015900003</c:v>
                </c:pt>
                <c:pt idx="7475">
                  <c:v>-351.96899998700002</c:v>
                </c:pt>
                <c:pt idx="7476">
                  <c:v>-351.99799990499997</c:v>
                </c:pt>
                <c:pt idx="7477">
                  <c:v>-352.02600028099999</c:v>
                </c:pt>
                <c:pt idx="7478">
                  <c:v>-352.108999982</c:v>
                </c:pt>
                <c:pt idx="7479">
                  <c:v>-352.26699990499998</c:v>
                </c:pt>
                <c:pt idx="7480">
                  <c:v>-352.43799984499998</c:v>
                </c:pt>
                <c:pt idx="7481">
                  <c:v>-352.45800011300003</c:v>
                </c:pt>
                <c:pt idx="7482">
                  <c:v>-352.43900001499998</c:v>
                </c:pt>
                <c:pt idx="7483">
                  <c:v>-352.43799984499998</c:v>
                </c:pt>
                <c:pt idx="7484">
                  <c:v>-352.44700012300001</c:v>
                </c:pt>
                <c:pt idx="7485">
                  <c:v>-352.55799988500002</c:v>
                </c:pt>
                <c:pt idx="7486">
                  <c:v>-352.59300019800003</c:v>
                </c:pt>
                <c:pt idx="7487">
                  <c:v>-352.60999995499998</c:v>
                </c:pt>
                <c:pt idx="7488">
                  <c:v>-352.603999875</c:v>
                </c:pt>
                <c:pt idx="7489">
                  <c:v>-352.59400005499998</c:v>
                </c:pt>
                <c:pt idx="7490">
                  <c:v>-352.625</c:v>
                </c:pt>
                <c:pt idx="7491">
                  <c:v>-352.66100016899998</c:v>
                </c:pt>
                <c:pt idx="7492">
                  <c:v>-352.70700015800003</c:v>
                </c:pt>
                <c:pt idx="7493">
                  <c:v>-352.80799978599998</c:v>
                </c:pt>
                <c:pt idx="7494">
                  <c:v>-352.98500012099998</c:v>
                </c:pt>
                <c:pt idx="7495">
                  <c:v>-353.10100010799999</c:v>
                </c:pt>
                <c:pt idx="7496">
                  <c:v>-353.08699991999998</c:v>
                </c:pt>
                <c:pt idx="7497">
                  <c:v>-353.08699991999998</c:v>
                </c:pt>
                <c:pt idx="7498">
                  <c:v>-353.08200001</c:v>
                </c:pt>
                <c:pt idx="7499">
                  <c:v>-353.14100001700001</c:v>
                </c:pt>
                <c:pt idx="7500">
                  <c:v>-353.23599987900002</c:v>
                </c:pt>
                <c:pt idx="7501">
                  <c:v>-353.274000075</c:v>
                </c:pt>
                <c:pt idx="7502">
                  <c:v>-353.297999769</c:v>
                </c:pt>
                <c:pt idx="7503">
                  <c:v>-353.270999878</c:v>
                </c:pt>
                <c:pt idx="7504">
                  <c:v>-353.29800008299998</c:v>
                </c:pt>
                <c:pt idx="7505">
                  <c:v>-353.33000019899998</c:v>
                </c:pt>
                <c:pt idx="7506">
                  <c:v>-353.36400002699997</c:v>
                </c:pt>
                <c:pt idx="7507">
                  <c:v>-353.442999988</c:v>
                </c:pt>
                <c:pt idx="7508">
                  <c:v>-353.59399997399998</c:v>
                </c:pt>
                <c:pt idx="7509">
                  <c:v>-353.78199998500003</c:v>
                </c:pt>
                <c:pt idx="7510">
                  <c:v>-353.81900001100001</c:v>
                </c:pt>
                <c:pt idx="7511">
                  <c:v>-353.79300029000001</c:v>
                </c:pt>
                <c:pt idx="7512">
                  <c:v>-353.793999832</c:v>
                </c:pt>
                <c:pt idx="7513">
                  <c:v>-353.80199993999997</c:v>
                </c:pt>
                <c:pt idx="7514">
                  <c:v>-353.86500000000001</c:v>
                </c:pt>
                <c:pt idx="7515">
                  <c:v>-353.82699980400002</c:v>
                </c:pt>
                <c:pt idx="7516">
                  <c:v>-353.77099999500001</c:v>
                </c:pt>
                <c:pt idx="7517">
                  <c:v>-353.70500005100001</c:v>
                </c:pt>
                <c:pt idx="7518">
                  <c:v>-353.61700012599999</c:v>
                </c:pt>
                <c:pt idx="7519">
                  <c:v>-353.57400002000003</c:v>
                </c:pt>
                <c:pt idx="7520">
                  <c:v>-353.52800002999999</c:v>
                </c:pt>
                <c:pt idx="7521">
                  <c:v>-353.484000068</c:v>
                </c:pt>
                <c:pt idx="7522">
                  <c:v>-353.50100013899998</c:v>
                </c:pt>
                <c:pt idx="7523">
                  <c:v>-353.59499983000001</c:v>
                </c:pt>
                <c:pt idx="7524">
                  <c:v>-353.65399983700001</c:v>
                </c:pt>
                <c:pt idx="7525">
                  <c:v>-353.57199999300002</c:v>
                </c:pt>
                <c:pt idx="7526">
                  <c:v>-353.489999834</c:v>
                </c:pt>
                <c:pt idx="7527">
                  <c:v>-353.405999963</c:v>
                </c:pt>
                <c:pt idx="7528">
                  <c:v>-353.36700022500003</c:v>
                </c:pt>
                <c:pt idx="7529">
                  <c:v>-353.39600014299998</c:v>
                </c:pt>
                <c:pt idx="7530">
                  <c:v>-353.35500006299998</c:v>
                </c:pt>
                <c:pt idx="7531">
                  <c:v>-353.29700022700001</c:v>
                </c:pt>
                <c:pt idx="7532">
                  <c:v>-353.19200023100001</c:v>
                </c:pt>
                <c:pt idx="7533">
                  <c:v>-353.13199973899998</c:v>
                </c:pt>
                <c:pt idx="7534">
                  <c:v>-353.08800009100003</c:v>
                </c:pt>
                <c:pt idx="7535">
                  <c:v>-353.04900003799997</c:v>
                </c:pt>
                <c:pt idx="7536">
                  <c:v>-353.044999985</c:v>
                </c:pt>
                <c:pt idx="7537">
                  <c:v>-353.108999901</c:v>
                </c:pt>
                <c:pt idx="7538">
                  <c:v>-353.22400003199999</c:v>
                </c:pt>
                <c:pt idx="7539">
                  <c:v>-353.20300022100002</c:v>
                </c:pt>
                <c:pt idx="7540">
                  <c:v>-353.10100010799999</c:v>
                </c:pt>
                <c:pt idx="7541">
                  <c:v>-353.03100011100003</c:v>
                </c:pt>
                <c:pt idx="7542">
                  <c:v>-352.96399999599998</c:v>
                </c:pt>
                <c:pt idx="7543">
                  <c:v>-352.98899986100002</c:v>
                </c:pt>
                <c:pt idx="7544">
                  <c:v>-352.96499985299999</c:v>
                </c:pt>
                <c:pt idx="7545">
                  <c:v>-352.91500012400002</c:v>
                </c:pt>
                <c:pt idx="7546">
                  <c:v>-352.86199988300001</c:v>
                </c:pt>
                <c:pt idx="7547">
                  <c:v>-352.77100007500002</c:v>
                </c:pt>
                <c:pt idx="7548">
                  <c:v>-352.727999969</c:v>
                </c:pt>
                <c:pt idx="7549">
                  <c:v>-352.68199998</c:v>
                </c:pt>
                <c:pt idx="7550">
                  <c:v>-352.637000161</c:v>
                </c:pt>
                <c:pt idx="7551">
                  <c:v>-352.64999986399999</c:v>
                </c:pt>
                <c:pt idx="7552">
                  <c:v>-352.73799978900001</c:v>
                </c:pt>
                <c:pt idx="7553">
                  <c:v>-352.81599989400002</c:v>
                </c:pt>
                <c:pt idx="7554">
                  <c:v>-352.74500003999998</c:v>
                </c:pt>
                <c:pt idx="7555">
                  <c:v>-352.65599994500002</c:v>
                </c:pt>
                <c:pt idx="7556">
                  <c:v>-352.57099990299997</c:v>
                </c:pt>
                <c:pt idx="7557">
                  <c:v>-352.51399992299997</c:v>
                </c:pt>
                <c:pt idx="7558">
                  <c:v>-352.55200011900001</c:v>
                </c:pt>
                <c:pt idx="7559">
                  <c:v>-352.51500009300003</c:v>
                </c:pt>
                <c:pt idx="7560">
                  <c:v>-352.45500023</c:v>
                </c:pt>
                <c:pt idx="7561">
                  <c:v>-352.35599999999999</c:v>
                </c:pt>
                <c:pt idx="7562">
                  <c:v>-352.28700017300002</c:v>
                </c:pt>
                <c:pt idx="7563">
                  <c:v>-352.244000067</c:v>
                </c:pt>
                <c:pt idx="7564">
                  <c:v>-352.205000015</c:v>
                </c:pt>
                <c:pt idx="7565">
                  <c:v>-352.18999996999997</c:v>
                </c:pt>
                <c:pt idx="7566">
                  <c:v>-352.23899984299999</c:v>
                </c:pt>
                <c:pt idx="7567">
                  <c:v>-352.35500014399997</c:v>
                </c:pt>
                <c:pt idx="7568">
                  <c:v>-352.36099990999998</c:v>
                </c:pt>
                <c:pt idx="7569">
                  <c:v>-352.26400002100002</c:v>
                </c:pt>
                <c:pt idx="7570">
                  <c:v>-352.196000051</c:v>
                </c:pt>
                <c:pt idx="7571">
                  <c:v>-352.12899993600001</c:v>
                </c:pt>
                <c:pt idx="7572">
                  <c:v>-352.14399998099998</c:v>
                </c:pt>
                <c:pt idx="7573">
                  <c:v>-352.135999873</c:v>
                </c:pt>
                <c:pt idx="7574">
                  <c:v>-352.09100005400001</c:v>
                </c:pt>
                <c:pt idx="7575">
                  <c:v>-352.04399989500001</c:v>
                </c:pt>
                <c:pt idx="7576">
                  <c:v>-351.95500011299998</c:v>
                </c:pt>
                <c:pt idx="7577">
                  <c:v>-351.916999917</c:v>
                </c:pt>
                <c:pt idx="7578">
                  <c:v>-351.87700000799998</c:v>
                </c:pt>
                <c:pt idx="7579">
                  <c:v>-351.833000046</c:v>
                </c:pt>
                <c:pt idx="7580">
                  <c:v>-351.84600006300002</c:v>
                </c:pt>
                <c:pt idx="7581">
                  <c:v>-351.93199996099997</c:v>
                </c:pt>
                <c:pt idx="7582">
                  <c:v>-352.02599996700002</c:v>
                </c:pt>
                <c:pt idx="7583">
                  <c:v>-351.96299990599999</c:v>
                </c:pt>
                <c:pt idx="7584">
                  <c:v>-351.868999901</c:v>
                </c:pt>
                <c:pt idx="7585">
                  <c:v>-351.79199996599999</c:v>
                </c:pt>
                <c:pt idx="7586">
                  <c:v>-351.73099993300002</c:v>
                </c:pt>
                <c:pt idx="7587">
                  <c:v>-351.77400003899999</c:v>
                </c:pt>
                <c:pt idx="7588">
                  <c:v>-351.73799987000001</c:v>
                </c:pt>
                <c:pt idx="7589">
                  <c:v>-351.68299991599997</c:v>
                </c:pt>
                <c:pt idx="7590">
                  <c:v>-351.59799987500003</c:v>
                </c:pt>
                <c:pt idx="7591">
                  <c:v>-351.51899991300002</c:v>
                </c:pt>
                <c:pt idx="7592">
                  <c:v>-351.47400009400002</c:v>
                </c:pt>
                <c:pt idx="7593">
                  <c:v>-351.43500004200001</c:v>
                </c:pt>
                <c:pt idx="7594">
                  <c:v>-351.41300006099999</c:v>
                </c:pt>
                <c:pt idx="7595">
                  <c:v>-351.45000008599999</c:v>
                </c:pt>
                <c:pt idx="7596">
                  <c:v>-351.56200001899998</c:v>
                </c:pt>
                <c:pt idx="7597">
                  <c:v>-351.59799987500003</c:v>
                </c:pt>
                <c:pt idx="7598">
                  <c:v>-351.509000093</c:v>
                </c:pt>
                <c:pt idx="7599">
                  <c:v>-351.441999979</c:v>
                </c:pt>
                <c:pt idx="7600">
                  <c:v>-351.36900009800001</c:v>
                </c:pt>
                <c:pt idx="7601">
                  <c:v>-351.36299970300001</c:v>
                </c:pt>
                <c:pt idx="7602">
                  <c:v>-351.37499986400002</c:v>
                </c:pt>
                <c:pt idx="7603">
                  <c:v>-351.33799983900002</c:v>
                </c:pt>
                <c:pt idx="7604">
                  <c:v>-351.29399987599999</c:v>
                </c:pt>
                <c:pt idx="7605">
                  <c:v>-351.20200021199997</c:v>
                </c:pt>
                <c:pt idx="7606">
                  <c:v>-351.16499987200001</c:v>
                </c:pt>
                <c:pt idx="7607">
                  <c:v>-351.12800016099999</c:v>
                </c:pt>
                <c:pt idx="7608">
                  <c:v>-351.08999996400001</c:v>
                </c:pt>
                <c:pt idx="7609">
                  <c:v>-351.09999978399998</c:v>
                </c:pt>
                <c:pt idx="7610">
                  <c:v>-351.18100008699997</c:v>
                </c:pt>
                <c:pt idx="7611">
                  <c:v>-351.28799979600001</c:v>
                </c:pt>
                <c:pt idx="7612">
                  <c:v>-351.24299997700001</c:v>
                </c:pt>
                <c:pt idx="7613">
                  <c:v>-351.15000014200001</c:v>
                </c:pt>
                <c:pt idx="7614">
                  <c:v>-351.08100000100001</c:v>
                </c:pt>
                <c:pt idx="7615">
                  <c:v>-351.01999996699999</c:v>
                </c:pt>
                <c:pt idx="7616">
                  <c:v>-351.06399992899998</c:v>
                </c:pt>
                <c:pt idx="7617">
                  <c:v>-351.03200012799999</c:v>
                </c:pt>
                <c:pt idx="7618">
                  <c:v>-350.979999744</c:v>
                </c:pt>
                <c:pt idx="7619">
                  <c:v>-350.90799971899997</c:v>
                </c:pt>
                <c:pt idx="7620">
                  <c:v>-350.82400016299999</c:v>
                </c:pt>
                <c:pt idx="7621">
                  <c:v>-350.78399993900001</c:v>
                </c:pt>
                <c:pt idx="7622">
                  <c:v>-350.74799976999998</c:v>
                </c:pt>
                <c:pt idx="7623">
                  <c:v>-350.717999996</c:v>
                </c:pt>
                <c:pt idx="7624">
                  <c:v>-350.74600005799999</c:v>
                </c:pt>
                <c:pt idx="7625">
                  <c:v>-350.85199991000002</c:v>
                </c:pt>
                <c:pt idx="7626">
                  <c:v>-350.91099991700003</c:v>
                </c:pt>
                <c:pt idx="7627">
                  <c:v>-350.829999929</c:v>
                </c:pt>
                <c:pt idx="7628">
                  <c:v>-350.753999851</c:v>
                </c:pt>
                <c:pt idx="7629">
                  <c:v>-350.676999916</c:v>
                </c:pt>
                <c:pt idx="7630">
                  <c:v>-350.65300022299999</c:v>
                </c:pt>
                <c:pt idx="7631">
                  <c:v>-350.68399985299999</c:v>
                </c:pt>
                <c:pt idx="7632">
                  <c:v>-350.65200005200001</c:v>
                </c:pt>
                <c:pt idx="7633">
                  <c:v>-350.605000206</c:v>
                </c:pt>
                <c:pt idx="7634">
                  <c:v>-350.51000003000001</c:v>
                </c:pt>
                <c:pt idx="7635">
                  <c:v>-350.46599975300001</c:v>
                </c:pt>
                <c:pt idx="7636">
                  <c:v>-350.42700001499998</c:v>
                </c:pt>
                <c:pt idx="7637">
                  <c:v>-350.38999998899999</c:v>
                </c:pt>
                <c:pt idx="7638">
                  <c:v>-350.39300018699998</c:v>
                </c:pt>
                <c:pt idx="7639">
                  <c:v>-350.47099997800001</c:v>
                </c:pt>
                <c:pt idx="7640">
                  <c:v>-350.59100001799999</c:v>
                </c:pt>
                <c:pt idx="7641">
                  <c:v>-350.56700001000002</c:v>
                </c:pt>
                <c:pt idx="7642">
                  <c:v>-350.47599988799999</c:v>
                </c:pt>
                <c:pt idx="7643">
                  <c:v>-350.413000141</c:v>
                </c:pt>
                <c:pt idx="7644">
                  <c:v>-350.35399982000001</c:v>
                </c:pt>
                <c:pt idx="7645">
                  <c:v>-350.38999998899999</c:v>
                </c:pt>
                <c:pt idx="7646">
                  <c:v>-350.36300009799999</c:v>
                </c:pt>
                <c:pt idx="7647">
                  <c:v>-350.313999911</c:v>
                </c:pt>
                <c:pt idx="7648">
                  <c:v>-350.26099998500001</c:v>
                </c:pt>
                <c:pt idx="7649">
                  <c:v>-350.17899982599999</c:v>
                </c:pt>
                <c:pt idx="7650">
                  <c:v>-350.14400014199998</c:v>
                </c:pt>
                <c:pt idx="7651">
                  <c:v>-350.109000143</c:v>
                </c:pt>
                <c:pt idx="7652">
                  <c:v>-350.07400014400002</c:v>
                </c:pt>
                <c:pt idx="7653">
                  <c:v>-350.09600012599998</c:v>
                </c:pt>
                <c:pt idx="7654">
                  <c:v>-350.19399987100002</c:v>
                </c:pt>
                <c:pt idx="7655">
                  <c:v>-350.267999922</c:v>
                </c:pt>
                <c:pt idx="7656">
                  <c:v>-350.19399987100002</c:v>
                </c:pt>
                <c:pt idx="7657">
                  <c:v>-350.11500022400003</c:v>
                </c:pt>
                <c:pt idx="7658">
                  <c:v>-350.03899983100001</c:v>
                </c:pt>
                <c:pt idx="7659">
                  <c:v>-349.99800006599997</c:v>
                </c:pt>
                <c:pt idx="7660">
                  <c:v>-350.04200002900001</c:v>
                </c:pt>
                <c:pt idx="7661">
                  <c:v>-350.013000111</c:v>
                </c:pt>
                <c:pt idx="7662">
                  <c:v>-349.96299975300002</c:v>
                </c:pt>
                <c:pt idx="7663">
                  <c:v>-349.86700003499999</c:v>
                </c:pt>
                <c:pt idx="7664">
                  <c:v>-349.80700017200002</c:v>
                </c:pt>
                <c:pt idx="7665">
                  <c:v>-349.76699994900002</c:v>
                </c:pt>
                <c:pt idx="7666">
                  <c:v>-349.733999977</c:v>
                </c:pt>
                <c:pt idx="7667">
                  <c:v>-349.73199994999999</c:v>
                </c:pt>
                <c:pt idx="7668">
                  <c:v>-349.79900006399998</c:v>
                </c:pt>
                <c:pt idx="7669">
                  <c:v>-349.92400001499999</c:v>
                </c:pt>
                <c:pt idx="7670">
                  <c:v>-349.92800006900001</c:v>
                </c:pt>
                <c:pt idx="7671">
                  <c:v>-349.83699994599999</c:v>
                </c:pt>
                <c:pt idx="7672">
                  <c:v>-349.77399988600001</c:v>
                </c:pt>
                <c:pt idx="7673">
                  <c:v>-349.71100013900002</c:v>
                </c:pt>
                <c:pt idx="7674">
                  <c:v>-349.73699986000003</c:v>
                </c:pt>
                <c:pt idx="7675">
                  <c:v>-349.725000013</c:v>
                </c:pt>
                <c:pt idx="7676">
                  <c:v>-349.68599996099999</c:v>
                </c:pt>
                <c:pt idx="7677">
                  <c:v>-349.64500019600001</c:v>
                </c:pt>
                <c:pt idx="7678">
                  <c:v>-349.56499974899998</c:v>
                </c:pt>
                <c:pt idx="7679">
                  <c:v>-349.53600014599999</c:v>
                </c:pt>
                <c:pt idx="7680">
                  <c:v>-349.50099983299998</c:v>
                </c:pt>
                <c:pt idx="7681">
                  <c:v>-349.46099992400002</c:v>
                </c:pt>
                <c:pt idx="7682">
                  <c:v>-349.477999995</c:v>
                </c:pt>
                <c:pt idx="7683">
                  <c:v>-349.57100014399998</c:v>
                </c:pt>
                <c:pt idx="7684">
                  <c:v>-349.66100009600001</c:v>
                </c:pt>
                <c:pt idx="7685">
                  <c:v>-349.59900020600003</c:v>
                </c:pt>
                <c:pt idx="7686">
                  <c:v>-349.51599987700001</c:v>
                </c:pt>
                <c:pt idx="7687">
                  <c:v>-349.44600019400002</c:v>
                </c:pt>
                <c:pt idx="7688">
                  <c:v>-349.39399980899998</c:v>
                </c:pt>
                <c:pt idx="7689">
                  <c:v>-349.44400016700001</c:v>
                </c:pt>
                <c:pt idx="7690">
                  <c:v>-349.41200005100001</c:v>
                </c:pt>
                <c:pt idx="7691">
                  <c:v>-349.35799995399998</c:v>
                </c:pt>
                <c:pt idx="7692">
                  <c:v>-349.26999971499998</c:v>
                </c:pt>
                <c:pt idx="7693">
                  <c:v>-349.20000003199999</c:v>
                </c:pt>
                <c:pt idx="7694">
                  <c:v>-349.163000006</c:v>
                </c:pt>
                <c:pt idx="7695">
                  <c:v>-349.13200006099999</c:v>
                </c:pt>
                <c:pt idx="7696">
                  <c:v>-349.12300009699999</c:v>
                </c:pt>
                <c:pt idx="7697">
                  <c:v>-349.17500016700001</c:v>
                </c:pt>
                <c:pt idx="7698">
                  <c:v>-349.296000064</c:v>
                </c:pt>
                <c:pt idx="7699">
                  <c:v>-349.32299995599999</c:v>
                </c:pt>
                <c:pt idx="7700">
                  <c:v>-349.23200014700001</c:v>
                </c:pt>
                <c:pt idx="7701">
                  <c:v>-349.16700006000002</c:v>
                </c:pt>
                <c:pt idx="7702">
                  <c:v>-349.10300014299997</c:v>
                </c:pt>
                <c:pt idx="7703">
                  <c:v>-349.11499999</c:v>
                </c:pt>
                <c:pt idx="7704">
                  <c:v>-349.12299978300001</c:v>
                </c:pt>
                <c:pt idx="7705">
                  <c:v>-349.09200015200003</c:v>
                </c:pt>
                <c:pt idx="7706">
                  <c:v>-349.05499981299999</c:v>
                </c:pt>
                <c:pt idx="7707">
                  <c:v>-348.97199979800001</c:v>
                </c:pt>
                <c:pt idx="7708">
                  <c:v>-348.93899982599999</c:v>
                </c:pt>
                <c:pt idx="7709">
                  <c:v>-348.90099994399998</c:v>
                </c:pt>
                <c:pt idx="7710">
                  <c:v>-348.86400023200002</c:v>
                </c:pt>
                <c:pt idx="7711">
                  <c:v>-348.87899996200002</c:v>
                </c:pt>
                <c:pt idx="7712">
                  <c:v>-348.97000008499998</c:v>
                </c:pt>
                <c:pt idx="7713">
                  <c:v>-349.07499976700001</c:v>
                </c:pt>
                <c:pt idx="7714">
                  <c:v>-349.02899977800001</c:v>
                </c:pt>
                <c:pt idx="7715">
                  <c:v>-348.94299987900001</c:v>
                </c:pt>
                <c:pt idx="7716">
                  <c:v>-348.876999936</c:v>
                </c:pt>
                <c:pt idx="7717">
                  <c:v>-348.81700007199998</c:v>
                </c:pt>
                <c:pt idx="7718">
                  <c:v>-348.86300006200003</c:v>
                </c:pt>
                <c:pt idx="7719">
                  <c:v>-348.83100026099999</c:v>
                </c:pt>
                <c:pt idx="7720">
                  <c:v>-348.78000004699999</c:v>
                </c:pt>
                <c:pt idx="7721">
                  <c:v>-348.70800002200002</c:v>
                </c:pt>
                <c:pt idx="7722">
                  <c:v>-348.62999991700002</c:v>
                </c:pt>
                <c:pt idx="7723">
                  <c:v>-348.59499991899997</c:v>
                </c:pt>
                <c:pt idx="7724">
                  <c:v>-348.56400028799999</c:v>
                </c:pt>
                <c:pt idx="7725">
                  <c:v>-348.54400001900001</c:v>
                </c:pt>
                <c:pt idx="7726">
                  <c:v>-348.577000306</c:v>
                </c:pt>
                <c:pt idx="7727">
                  <c:v>-348.68800006800001</c:v>
                </c:pt>
                <c:pt idx="7728">
                  <c:v>-348.73699994100002</c:v>
                </c:pt>
                <c:pt idx="7729">
                  <c:v>-348.654999782</c:v>
                </c:pt>
                <c:pt idx="7730">
                  <c:v>-348.586999811</c:v>
                </c:pt>
                <c:pt idx="7731">
                  <c:v>-348.51699981399997</c:v>
                </c:pt>
                <c:pt idx="7732">
                  <c:v>-348.50999987699998</c:v>
                </c:pt>
                <c:pt idx="7733">
                  <c:v>-348.53799993899997</c:v>
                </c:pt>
                <c:pt idx="7734">
                  <c:v>-348.50800016400001</c:v>
                </c:pt>
                <c:pt idx="7735">
                  <c:v>-348.46499974400001</c:v>
                </c:pt>
                <c:pt idx="7736">
                  <c:v>-348.37199990900001</c:v>
                </c:pt>
                <c:pt idx="7737">
                  <c:v>-348.33199999999999</c:v>
                </c:pt>
                <c:pt idx="7738">
                  <c:v>-348.29700000100001</c:v>
                </c:pt>
                <c:pt idx="7739">
                  <c:v>-348.26200000199998</c:v>
                </c:pt>
                <c:pt idx="7740">
                  <c:v>-348.27500001999999</c:v>
                </c:pt>
                <c:pt idx="7741">
                  <c:v>-348.36100023199998</c:v>
                </c:pt>
                <c:pt idx="7742">
                  <c:v>-348.48000010200002</c:v>
                </c:pt>
                <c:pt idx="7743">
                  <c:v>-348.45000001400001</c:v>
                </c:pt>
                <c:pt idx="7744">
                  <c:v>-348.35800003499998</c:v>
                </c:pt>
                <c:pt idx="7745">
                  <c:v>-348.29300026200002</c:v>
                </c:pt>
                <c:pt idx="7746">
                  <c:v>-348.23300008400003</c:v>
                </c:pt>
                <c:pt idx="7747">
                  <c:v>-348.27599987600001</c:v>
                </c:pt>
                <c:pt idx="7748">
                  <c:v>-348.24999984099998</c:v>
                </c:pt>
                <c:pt idx="7749">
                  <c:v>-348.20299999600002</c:v>
                </c:pt>
                <c:pt idx="7750">
                  <c:v>-348.14699987199998</c:v>
                </c:pt>
                <c:pt idx="7751">
                  <c:v>-348.06799991100002</c:v>
                </c:pt>
                <c:pt idx="7752">
                  <c:v>-348.03400008199998</c:v>
                </c:pt>
                <c:pt idx="7753">
                  <c:v>-347.997999913</c:v>
                </c:pt>
                <c:pt idx="7754">
                  <c:v>-347.96399977099998</c:v>
                </c:pt>
                <c:pt idx="7755">
                  <c:v>-347.98999980600001</c:v>
                </c:pt>
                <c:pt idx="7756">
                  <c:v>-348.093999946</c:v>
                </c:pt>
                <c:pt idx="7757">
                  <c:v>-348.16199991600001</c:v>
                </c:pt>
                <c:pt idx="7758">
                  <c:v>-348.090999748</c:v>
                </c:pt>
                <c:pt idx="7759">
                  <c:v>-348.019000038</c:v>
                </c:pt>
                <c:pt idx="7760">
                  <c:v>-347.94599984299998</c:v>
                </c:pt>
                <c:pt idx="7761">
                  <c:v>-347.91600006900001</c:v>
                </c:pt>
                <c:pt idx="7762">
                  <c:v>-347.95499980699998</c:v>
                </c:pt>
                <c:pt idx="7763">
                  <c:v>-347.92400017599999</c:v>
                </c:pt>
                <c:pt idx="7764">
                  <c:v>-347.87599984600001</c:v>
                </c:pt>
                <c:pt idx="7765">
                  <c:v>-347.78199984000003</c:v>
                </c:pt>
                <c:pt idx="7766">
                  <c:v>-347.73299996700001</c:v>
                </c:pt>
                <c:pt idx="7767">
                  <c:v>-347.69799996900002</c:v>
                </c:pt>
                <c:pt idx="7768">
                  <c:v>-347.66900005100001</c:v>
                </c:pt>
                <c:pt idx="7769">
                  <c:v>-347.67499981700001</c:v>
                </c:pt>
                <c:pt idx="7770">
                  <c:v>-347.75000003899999</c:v>
                </c:pt>
                <c:pt idx="7771">
                  <c:v>-347.874999989</c:v>
                </c:pt>
                <c:pt idx="7772">
                  <c:v>-347.86399999899999</c:v>
                </c:pt>
                <c:pt idx="7773">
                  <c:v>-347.77200002000001</c:v>
                </c:pt>
                <c:pt idx="7774">
                  <c:v>-347.71199984200001</c:v>
                </c:pt>
                <c:pt idx="7775">
                  <c:v>-347.65499986200001</c:v>
                </c:pt>
                <c:pt idx="7776">
                  <c:v>-347.69100003199998</c:v>
                </c:pt>
                <c:pt idx="7777">
                  <c:v>-347.677000158</c:v>
                </c:pt>
                <c:pt idx="7778">
                  <c:v>-347.63699993500001</c:v>
                </c:pt>
                <c:pt idx="7779">
                  <c:v>-347.59499999899998</c:v>
                </c:pt>
                <c:pt idx="7780">
                  <c:v>-347.51400001100001</c:v>
                </c:pt>
                <c:pt idx="7781">
                  <c:v>-347.48200021000002</c:v>
                </c:pt>
                <c:pt idx="7782">
                  <c:v>-347.44699989700001</c:v>
                </c:pt>
                <c:pt idx="7783">
                  <c:v>-347.41199989799998</c:v>
                </c:pt>
                <c:pt idx="7784">
                  <c:v>-347.43500004999999</c:v>
                </c:pt>
                <c:pt idx="7785">
                  <c:v>-347.53500013600001</c:v>
                </c:pt>
                <c:pt idx="7786">
                  <c:v>-347.62200020500001</c:v>
                </c:pt>
                <c:pt idx="7787">
                  <c:v>-347.56200002700001</c:v>
                </c:pt>
                <c:pt idx="7788">
                  <c:v>-347.48399992200001</c:v>
                </c:pt>
                <c:pt idx="7789">
                  <c:v>-347.41100004200001</c:v>
                </c:pt>
                <c:pt idx="7790">
                  <c:v>-347.36300002600001</c:v>
                </c:pt>
                <c:pt idx="7791">
                  <c:v>-347.41200021200001</c:v>
                </c:pt>
                <c:pt idx="7792">
                  <c:v>-347.38500000699997</c:v>
                </c:pt>
                <c:pt idx="7793">
                  <c:v>-347.33800016100002</c:v>
                </c:pt>
                <c:pt idx="7794">
                  <c:v>-347.24899975099999</c:v>
                </c:pt>
                <c:pt idx="7795">
                  <c:v>-347.190000059</c:v>
                </c:pt>
                <c:pt idx="7796">
                  <c:v>-347.15799994299999</c:v>
                </c:pt>
                <c:pt idx="7797">
                  <c:v>-347.13099973700002</c:v>
                </c:pt>
                <c:pt idx="7798">
                  <c:v>-347.12599982699999</c:v>
                </c:pt>
                <c:pt idx="7799">
                  <c:v>-347.18600000499998</c:v>
                </c:pt>
                <c:pt idx="7800">
                  <c:v>-347.31200012599999</c:v>
                </c:pt>
                <c:pt idx="7801">
                  <c:v>-347.33099991</c:v>
                </c:pt>
                <c:pt idx="7802">
                  <c:v>-347.24400015499998</c:v>
                </c:pt>
                <c:pt idx="7803">
                  <c:v>-347.18800003199999</c:v>
                </c:pt>
                <c:pt idx="7804">
                  <c:v>-347.13199990800001</c:v>
                </c:pt>
                <c:pt idx="7805">
                  <c:v>-347.15700008699997</c:v>
                </c:pt>
                <c:pt idx="7806">
                  <c:v>-347.16099982600002</c:v>
                </c:pt>
                <c:pt idx="7807">
                  <c:v>-347.12599982699999</c:v>
                </c:pt>
                <c:pt idx="7808">
                  <c:v>-347.09100014299997</c:v>
                </c:pt>
                <c:pt idx="7809">
                  <c:v>-347.01200018200001</c:v>
                </c:pt>
                <c:pt idx="7810">
                  <c:v>-346.98600014700003</c:v>
                </c:pt>
                <c:pt idx="7811">
                  <c:v>-346.95500020200001</c:v>
                </c:pt>
                <c:pt idx="7812">
                  <c:v>-346.92299977200003</c:v>
                </c:pt>
                <c:pt idx="7813">
                  <c:v>-346.94799995</c:v>
                </c:pt>
                <c:pt idx="7814">
                  <c:v>-347.04599969600002</c:v>
                </c:pt>
                <c:pt idx="7815">
                  <c:v>-347.14999983600001</c:v>
                </c:pt>
                <c:pt idx="7816">
                  <c:v>-347.09899993599998</c:v>
                </c:pt>
                <c:pt idx="7817">
                  <c:v>-347.01600023499998</c:v>
                </c:pt>
                <c:pt idx="7818">
                  <c:v>-346.949999977</c:v>
                </c:pt>
                <c:pt idx="7819">
                  <c:v>-346.89799990699998</c:v>
                </c:pt>
                <c:pt idx="7820">
                  <c:v>-346.95400003100002</c:v>
                </c:pt>
                <c:pt idx="7821">
                  <c:v>-346.93000002299999</c:v>
                </c:pt>
                <c:pt idx="7822">
                  <c:v>-346.88499989000002</c:v>
                </c:pt>
                <c:pt idx="7823">
                  <c:v>-346.81200000899997</c:v>
                </c:pt>
                <c:pt idx="7824">
                  <c:v>-346.74400003900001</c:v>
                </c:pt>
                <c:pt idx="7825">
                  <c:v>-346.70900003999998</c:v>
                </c:pt>
                <c:pt idx="7826">
                  <c:v>-346.68199983400001</c:v>
                </c:pt>
                <c:pt idx="7827">
                  <c:v>-346.66999998699998</c:v>
                </c:pt>
                <c:pt idx="7828">
                  <c:v>-346.72000002999999</c:v>
                </c:pt>
                <c:pt idx="7829">
                  <c:v>-346.86000002499998</c:v>
                </c:pt>
                <c:pt idx="7830">
                  <c:v>-346.962000139</c:v>
                </c:pt>
                <c:pt idx="7831">
                  <c:v>-346.941000014</c:v>
                </c:pt>
                <c:pt idx="7832">
                  <c:v>-346.93999984300001</c:v>
                </c:pt>
                <c:pt idx="7833">
                  <c:v>-346.93499993299997</c:v>
                </c:pt>
                <c:pt idx="7834">
                  <c:v>-346.99700013699999</c:v>
                </c:pt>
                <c:pt idx="7835">
                  <c:v>-347.07499992800001</c:v>
                </c:pt>
                <c:pt idx="7836">
                  <c:v>-347.10599987299997</c:v>
                </c:pt>
                <c:pt idx="7837">
                  <c:v>-347.129999881</c:v>
                </c:pt>
                <c:pt idx="7838">
                  <c:v>-347.10599987299997</c:v>
                </c:pt>
                <c:pt idx="7839">
                  <c:v>-347.13499979099998</c:v>
                </c:pt>
                <c:pt idx="7840">
                  <c:v>-347.16400002400002</c:v>
                </c:pt>
                <c:pt idx="7841">
                  <c:v>-347.193000256</c:v>
                </c:pt>
                <c:pt idx="7842">
                  <c:v>-347.27000019000002</c:v>
                </c:pt>
                <c:pt idx="7843">
                  <c:v>-347.417999979</c:v>
                </c:pt>
                <c:pt idx="7844">
                  <c:v>-347.59299997199997</c:v>
                </c:pt>
                <c:pt idx="7845">
                  <c:v>-347.61500026800002</c:v>
                </c:pt>
                <c:pt idx="7846">
                  <c:v>-347.58799974800002</c:v>
                </c:pt>
                <c:pt idx="7847">
                  <c:v>-347.58600003599997</c:v>
                </c:pt>
                <c:pt idx="7848">
                  <c:v>-347.59200011600001</c:v>
                </c:pt>
                <c:pt idx="7849">
                  <c:v>-347.702999879</c:v>
                </c:pt>
                <c:pt idx="7850">
                  <c:v>-347.73800019200002</c:v>
                </c:pt>
                <c:pt idx="7851">
                  <c:v>-347.75200006599999</c:v>
                </c:pt>
                <c:pt idx="7852">
                  <c:v>-347.74800001199998</c:v>
                </c:pt>
                <c:pt idx="7853">
                  <c:v>-347.73099994099999</c:v>
                </c:pt>
                <c:pt idx="7854">
                  <c:v>-347.75699997599997</c:v>
                </c:pt>
                <c:pt idx="7855">
                  <c:v>-347.78700006399998</c:v>
                </c:pt>
                <c:pt idx="7856">
                  <c:v>-347.82399977599999</c:v>
                </c:pt>
                <c:pt idx="7857">
                  <c:v>-347.91899995199998</c:v>
                </c:pt>
                <c:pt idx="7858">
                  <c:v>-348.09100006199998</c:v>
                </c:pt>
                <c:pt idx="7859">
                  <c:v>-348.21700018400003</c:v>
                </c:pt>
                <c:pt idx="7860">
                  <c:v>-348.20299999600002</c:v>
                </c:pt>
                <c:pt idx="7861">
                  <c:v>-348.19400003200002</c:v>
                </c:pt>
                <c:pt idx="7862">
                  <c:v>-348.18200018499999</c:v>
                </c:pt>
                <c:pt idx="7863">
                  <c:v>-348.22400012100002</c:v>
                </c:pt>
                <c:pt idx="7864">
                  <c:v>-348.321999866</c:v>
                </c:pt>
                <c:pt idx="7865">
                  <c:v>-348.35600000800002</c:v>
                </c:pt>
                <c:pt idx="7866">
                  <c:v>-348.37599996199998</c:v>
                </c:pt>
                <c:pt idx="7867">
                  <c:v>-348.34799990099998</c:v>
                </c:pt>
                <c:pt idx="7868">
                  <c:v>-348.36900002599998</c:v>
                </c:pt>
                <c:pt idx="7869">
                  <c:v>-348.396999773</c:v>
                </c:pt>
                <c:pt idx="7870">
                  <c:v>-348.42600000599998</c:v>
                </c:pt>
                <c:pt idx="7871">
                  <c:v>-348.49499983200002</c:v>
                </c:pt>
                <c:pt idx="7872">
                  <c:v>-348.638000025</c:v>
                </c:pt>
                <c:pt idx="7873">
                  <c:v>-348.82500018000002</c:v>
                </c:pt>
                <c:pt idx="7874">
                  <c:v>-348.865999945</c:v>
                </c:pt>
                <c:pt idx="7875">
                  <c:v>-348.841000081</c:v>
                </c:pt>
                <c:pt idx="7876">
                  <c:v>-348.84399996399998</c:v>
                </c:pt>
                <c:pt idx="7877">
                  <c:v>-348.85000004400001</c:v>
                </c:pt>
                <c:pt idx="7878">
                  <c:v>-348.95399987000002</c:v>
                </c:pt>
                <c:pt idx="7879">
                  <c:v>-348.992000066</c:v>
                </c:pt>
                <c:pt idx="7880">
                  <c:v>-349.00900013699999</c:v>
                </c:pt>
                <c:pt idx="7881">
                  <c:v>-349.02099998400001</c:v>
                </c:pt>
                <c:pt idx="7882">
                  <c:v>-349.00600025400001</c:v>
                </c:pt>
                <c:pt idx="7883">
                  <c:v>-349.03600002899998</c:v>
                </c:pt>
                <c:pt idx="7884">
                  <c:v>-349.06599980300001</c:v>
                </c:pt>
                <c:pt idx="7885">
                  <c:v>-349.09700006200001</c:v>
                </c:pt>
                <c:pt idx="7886">
                  <c:v>-349.18499998700003</c:v>
                </c:pt>
                <c:pt idx="7887">
                  <c:v>-349.34800013400002</c:v>
                </c:pt>
                <c:pt idx="7888">
                  <c:v>-349.486999959</c:v>
                </c:pt>
                <c:pt idx="7889">
                  <c:v>-349.47899985100003</c:v>
                </c:pt>
                <c:pt idx="7890">
                  <c:v>-349.46600014799998</c:v>
                </c:pt>
                <c:pt idx="7891">
                  <c:v>-349.45500015699997</c:v>
                </c:pt>
                <c:pt idx="7892">
                  <c:v>-349.477999995</c:v>
                </c:pt>
                <c:pt idx="7893">
                  <c:v>-349.58800021600001</c:v>
                </c:pt>
                <c:pt idx="7894">
                  <c:v>-349.62499992699998</c:v>
                </c:pt>
                <c:pt idx="7895">
                  <c:v>-349.63999997100001</c:v>
                </c:pt>
                <c:pt idx="7896">
                  <c:v>-349.609999883</c:v>
                </c:pt>
                <c:pt idx="7897">
                  <c:v>-349.61499979299998</c:v>
                </c:pt>
                <c:pt idx="7898">
                  <c:v>-349.63999997100001</c:v>
                </c:pt>
                <c:pt idx="7899">
                  <c:v>-349.67200008700001</c:v>
                </c:pt>
                <c:pt idx="7900">
                  <c:v>-349.737000174</c:v>
                </c:pt>
                <c:pt idx="7901">
                  <c:v>-349.86800020599998</c:v>
                </c:pt>
                <c:pt idx="7902">
                  <c:v>-350.05900009999999</c:v>
                </c:pt>
                <c:pt idx="7903">
                  <c:v>-350.127000071</c:v>
                </c:pt>
                <c:pt idx="7904">
                  <c:v>-350.10199989199998</c:v>
                </c:pt>
                <c:pt idx="7905">
                  <c:v>-350.10300006300002</c:v>
                </c:pt>
                <c:pt idx="7906">
                  <c:v>-350.10600025999997</c:v>
                </c:pt>
                <c:pt idx="7907">
                  <c:v>-350.19700006800002</c:v>
                </c:pt>
                <c:pt idx="7908">
                  <c:v>-350.25099985100002</c:v>
                </c:pt>
                <c:pt idx="7909">
                  <c:v>-350.276999886</c:v>
                </c:pt>
                <c:pt idx="7910">
                  <c:v>-350.301000208</c:v>
                </c:pt>
                <c:pt idx="7911">
                  <c:v>-350.28599984900001</c:v>
                </c:pt>
                <c:pt idx="7912">
                  <c:v>-350.32200001899997</c:v>
                </c:pt>
                <c:pt idx="7913">
                  <c:v>-350.35200010800003</c:v>
                </c:pt>
                <c:pt idx="7914">
                  <c:v>-350.37800014300001</c:v>
                </c:pt>
                <c:pt idx="7915">
                  <c:v>-350.45899981600002</c:v>
                </c:pt>
                <c:pt idx="7916">
                  <c:v>-350.61700005300003</c:v>
                </c:pt>
                <c:pt idx="7917">
                  <c:v>-350.77199977800001</c:v>
                </c:pt>
                <c:pt idx="7918">
                  <c:v>-350.77799985899998</c:v>
                </c:pt>
                <c:pt idx="7919">
                  <c:v>-350.75900007500002</c:v>
                </c:pt>
                <c:pt idx="7920">
                  <c:v>-350.75400016499998</c:v>
                </c:pt>
                <c:pt idx="7921">
                  <c:v>-350.76699986800003</c:v>
                </c:pt>
                <c:pt idx="7922">
                  <c:v>-350.88199999900002</c:v>
                </c:pt>
                <c:pt idx="7923">
                  <c:v>-350.91600014099998</c:v>
                </c:pt>
                <c:pt idx="7924">
                  <c:v>-350.92700013199999</c:v>
                </c:pt>
                <c:pt idx="7925">
                  <c:v>-350.90399997999998</c:v>
                </c:pt>
                <c:pt idx="7926">
                  <c:v>-350.90000024099999</c:v>
                </c:pt>
                <c:pt idx="7927">
                  <c:v>-350.925999961</c:v>
                </c:pt>
                <c:pt idx="7928">
                  <c:v>-350.96100027400001</c:v>
                </c:pt>
                <c:pt idx="7929">
                  <c:v>-351.01799993999998</c:v>
                </c:pt>
                <c:pt idx="7930">
                  <c:v>-351.13500009799998</c:v>
                </c:pt>
                <c:pt idx="7931">
                  <c:v>-351.32099976799998</c:v>
                </c:pt>
                <c:pt idx="7932">
                  <c:v>-351.415000088</c:v>
                </c:pt>
                <c:pt idx="7933">
                  <c:v>-351.38900005300002</c:v>
                </c:pt>
                <c:pt idx="7934">
                  <c:v>-351.38999990899998</c:v>
                </c:pt>
                <c:pt idx="7935">
                  <c:v>-351.390999765</c:v>
                </c:pt>
                <c:pt idx="7936">
                  <c:v>-351.46800001399998</c:v>
                </c:pt>
                <c:pt idx="7937">
                  <c:v>-351.54199975099999</c:v>
                </c:pt>
                <c:pt idx="7938">
                  <c:v>-351.57599989300002</c:v>
                </c:pt>
                <c:pt idx="7939">
                  <c:v>-351.60500012599999</c:v>
                </c:pt>
                <c:pt idx="7940">
                  <c:v>-351.58699988400002</c:v>
                </c:pt>
                <c:pt idx="7941">
                  <c:v>-351.62100002599999</c:v>
                </c:pt>
                <c:pt idx="7942">
                  <c:v>-351.64800023200002</c:v>
                </c:pt>
                <c:pt idx="7943">
                  <c:v>-351.67599997899998</c:v>
                </c:pt>
                <c:pt idx="7944">
                  <c:v>-351.758000138</c:v>
                </c:pt>
                <c:pt idx="7945">
                  <c:v>-351.91500020400002</c:v>
                </c:pt>
                <c:pt idx="7946">
                  <c:v>-352.08599982999999</c:v>
                </c:pt>
                <c:pt idx="7947">
                  <c:v>-352.10499992799998</c:v>
                </c:pt>
                <c:pt idx="7948">
                  <c:v>-352.085000288</c:v>
                </c:pt>
                <c:pt idx="7949">
                  <c:v>-352.08399980299998</c:v>
                </c:pt>
                <c:pt idx="7950">
                  <c:v>-352.09100005400001</c:v>
                </c:pt>
                <c:pt idx="7951">
                  <c:v>-352.20299998799999</c:v>
                </c:pt>
                <c:pt idx="7952">
                  <c:v>-352.23699981599998</c:v>
                </c:pt>
                <c:pt idx="7953">
                  <c:v>-352.25200017399999</c:v>
                </c:pt>
                <c:pt idx="7954">
                  <c:v>-352.24499992300002</c:v>
                </c:pt>
                <c:pt idx="7955">
                  <c:v>-352.23399993300001</c:v>
                </c:pt>
                <c:pt idx="7956">
                  <c:v>-352.265000192</c:v>
                </c:pt>
                <c:pt idx="7957">
                  <c:v>-352.29900001999999</c:v>
                </c:pt>
                <c:pt idx="7958">
                  <c:v>-352.34500000999998</c:v>
                </c:pt>
                <c:pt idx="7959">
                  <c:v>-352.446000266</c:v>
                </c:pt>
                <c:pt idx="7960">
                  <c:v>-352.621999802</c:v>
                </c:pt>
                <c:pt idx="7961">
                  <c:v>-352.73699993299999</c:v>
                </c:pt>
                <c:pt idx="7962">
                  <c:v>-352.72200020299999</c:v>
                </c:pt>
                <c:pt idx="7963">
                  <c:v>-352.72100003200001</c:v>
                </c:pt>
                <c:pt idx="7964">
                  <c:v>-352.71699997799999</c:v>
                </c:pt>
                <c:pt idx="7965">
                  <c:v>-352.77399995799999</c:v>
                </c:pt>
                <c:pt idx="7966">
                  <c:v>-352.86900013500002</c:v>
                </c:pt>
                <c:pt idx="7967">
                  <c:v>-352.90599984599999</c:v>
                </c:pt>
                <c:pt idx="7968">
                  <c:v>-352.92999985400002</c:v>
                </c:pt>
                <c:pt idx="7969">
                  <c:v>-352.902000106</c:v>
                </c:pt>
                <c:pt idx="7970">
                  <c:v>-352.92899999799999</c:v>
                </c:pt>
                <c:pt idx="7971">
                  <c:v>-352.95999994300001</c:v>
                </c:pt>
                <c:pt idx="7972">
                  <c:v>-352.99200005799997</c:v>
                </c:pt>
                <c:pt idx="7973">
                  <c:v>-353.07100001999999</c:v>
                </c:pt>
                <c:pt idx="7974">
                  <c:v>-353.22200000499998</c:v>
                </c:pt>
                <c:pt idx="7975">
                  <c:v>-353.40900016000001</c:v>
                </c:pt>
                <c:pt idx="7976">
                  <c:v>-353.44500001500001</c:v>
                </c:pt>
                <c:pt idx="7977">
                  <c:v>-353.42000015100001</c:v>
                </c:pt>
                <c:pt idx="7978">
                  <c:v>-353.42100000699998</c:v>
                </c:pt>
                <c:pt idx="7979">
                  <c:v>-353.42799994400002</c:v>
                </c:pt>
                <c:pt idx="7980">
                  <c:v>-353.53699999399998</c:v>
                </c:pt>
                <c:pt idx="7981">
                  <c:v>-353.576999903</c:v>
                </c:pt>
                <c:pt idx="7982">
                  <c:v>-353.59600000099999</c:v>
                </c:pt>
                <c:pt idx="7983">
                  <c:v>-353.60600013499999</c:v>
                </c:pt>
                <c:pt idx="7984">
                  <c:v>-353.59399997399998</c:v>
                </c:pt>
                <c:pt idx="7985">
                  <c:v>-353.62699994600001</c:v>
                </c:pt>
                <c:pt idx="7986">
                  <c:v>-353.65799989099997</c:v>
                </c:pt>
                <c:pt idx="7987">
                  <c:v>-353.69000000599999</c:v>
                </c:pt>
                <c:pt idx="7988">
                  <c:v>-353.78300015600001</c:v>
                </c:pt>
                <c:pt idx="7989">
                  <c:v>-353.95200006900001</c:v>
                </c:pt>
                <c:pt idx="7990">
                  <c:v>-354.08699983999998</c:v>
                </c:pt>
                <c:pt idx="7991">
                  <c:v>-354.08199992999999</c:v>
                </c:pt>
                <c:pt idx="7992">
                  <c:v>-354.076000163</c:v>
                </c:pt>
                <c:pt idx="7993">
                  <c:v>-354.07000008300002</c:v>
                </c:pt>
                <c:pt idx="7994">
                  <c:v>-354.106000252</c:v>
                </c:pt>
                <c:pt idx="7995">
                  <c:v>-354.21099993399997</c:v>
                </c:pt>
                <c:pt idx="7996">
                  <c:v>-354.247000103</c:v>
                </c:pt>
                <c:pt idx="7997">
                  <c:v>-354.265000031</c:v>
                </c:pt>
                <c:pt idx="7998">
                  <c:v>-354.23600011299999</c:v>
                </c:pt>
                <c:pt idx="7999">
                  <c:v>-354.25400003999999</c:v>
                </c:pt>
                <c:pt idx="8000">
                  <c:v>-354.28499998500001</c:v>
                </c:pt>
                <c:pt idx="8001">
                  <c:v>-354.322000011</c:v>
                </c:pt>
                <c:pt idx="8002">
                  <c:v>-354.39500020600002</c:v>
                </c:pt>
                <c:pt idx="8003">
                  <c:v>-354.53499988700003</c:v>
                </c:pt>
                <c:pt idx="8004">
                  <c:v>-354.72699995200003</c:v>
                </c:pt>
                <c:pt idx="8005">
                  <c:v>-354.78300007500002</c:v>
                </c:pt>
                <c:pt idx="8006">
                  <c:v>-354.75600018400002</c:v>
                </c:pt>
                <c:pt idx="8007">
                  <c:v>-354.76299980700003</c:v>
                </c:pt>
                <c:pt idx="8008">
                  <c:v>-354.77099991400001</c:v>
                </c:pt>
                <c:pt idx="8009">
                  <c:v>-354.87400019799998</c:v>
                </c:pt>
                <c:pt idx="8010">
                  <c:v>-354.92599995299997</c:v>
                </c:pt>
                <c:pt idx="8011">
                  <c:v>-354.95199998800001</c:v>
                </c:pt>
                <c:pt idx="8012">
                  <c:v>-354.97700016700003</c:v>
                </c:pt>
                <c:pt idx="8013">
                  <c:v>-354.96199980799997</c:v>
                </c:pt>
                <c:pt idx="8014">
                  <c:v>-354.99599995099999</c:v>
                </c:pt>
                <c:pt idx="8015">
                  <c:v>-355.02699989600001</c:v>
                </c:pt>
                <c:pt idx="8016">
                  <c:v>-355.05799984100003</c:v>
                </c:pt>
                <c:pt idx="8017">
                  <c:v>-355.14700025100001</c:v>
                </c:pt>
                <c:pt idx="8018">
                  <c:v>-355.31199979600001</c:v>
                </c:pt>
                <c:pt idx="8019">
                  <c:v>-355.465999979</c:v>
                </c:pt>
                <c:pt idx="8020">
                  <c:v>-355.47200006000003</c:v>
                </c:pt>
                <c:pt idx="8021">
                  <c:v>-355.45900004200001</c:v>
                </c:pt>
                <c:pt idx="8022">
                  <c:v>-355.45199979099999</c:v>
                </c:pt>
                <c:pt idx="8023">
                  <c:v>-355.47100020300002</c:v>
                </c:pt>
                <c:pt idx="8024">
                  <c:v>-355.58600001999997</c:v>
                </c:pt>
                <c:pt idx="8025">
                  <c:v>-355.62500007199998</c:v>
                </c:pt>
                <c:pt idx="8026">
                  <c:v>-355.64199982899999</c:v>
                </c:pt>
                <c:pt idx="8027">
                  <c:v>-355.620000162</c:v>
                </c:pt>
                <c:pt idx="8028">
                  <c:v>-355.62699978500001</c:v>
                </c:pt>
                <c:pt idx="8029">
                  <c:v>-355.66000007100001</c:v>
                </c:pt>
                <c:pt idx="8030">
                  <c:v>-355.69899980899999</c:v>
                </c:pt>
                <c:pt idx="8031">
                  <c:v>-355.761000013</c:v>
                </c:pt>
                <c:pt idx="8032">
                  <c:v>-355.88700013499999</c:v>
                </c:pt>
                <c:pt idx="8033">
                  <c:v>-356.07899988499997</c:v>
                </c:pt>
                <c:pt idx="8034">
                  <c:v>-356.16299975700002</c:v>
                </c:pt>
                <c:pt idx="8035">
                  <c:v>-356.14300011699999</c:v>
                </c:pt>
                <c:pt idx="8036">
                  <c:v>-356.15099991</c:v>
                </c:pt>
                <c:pt idx="8037">
                  <c:v>-356.16000018800003</c:v>
                </c:pt>
                <c:pt idx="8038">
                  <c:v>-356.25299970899999</c:v>
                </c:pt>
                <c:pt idx="8039">
                  <c:v>-356.32199985</c:v>
                </c:pt>
                <c:pt idx="8040">
                  <c:v>-356.35399996500001</c:v>
                </c:pt>
                <c:pt idx="8041">
                  <c:v>-356.38400005400001</c:v>
                </c:pt>
                <c:pt idx="8042">
                  <c:v>-356.37000017999998</c:v>
                </c:pt>
                <c:pt idx="8043">
                  <c:v>-356.41000008899999</c:v>
                </c:pt>
                <c:pt idx="8044">
                  <c:v>-356.44500008799997</c:v>
                </c:pt>
                <c:pt idx="8045">
                  <c:v>-356.47899991600002</c:v>
                </c:pt>
                <c:pt idx="8046">
                  <c:v>-356.56900018200002</c:v>
                </c:pt>
                <c:pt idx="8047">
                  <c:v>-356.73300018499998</c:v>
                </c:pt>
                <c:pt idx="8048">
                  <c:v>-356.90399981100001</c:v>
                </c:pt>
                <c:pt idx="8049">
                  <c:v>-356.91899985499998</c:v>
                </c:pt>
                <c:pt idx="8050">
                  <c:v>-356.90099992799998</c:v>
                </c:pt>
                <c:pt idx="8051">
                  <c:v>-356.90099992799998</c:v>
                </c:pt>
                <c:pt idx="8052">
                  <c:v>-356.91599997200001</c:v>
                </c:pt>
                <c:pt idx="8053">
                  <c:v>-357.036999869</c:v>
                </c:pt>
                <c:pt idx="8054">
                  <c:v>-357.07800026299998</c:v>
                </c:pt>
                <c:pt idx="8055">
                  <c:v>-357.09999993000002</c:v>
                </c:pt>
                <c:pt idx="8056">
                  <c:v>-357.09199982199999</c:v>
                </c:pt>
                <c:pt idx="8057">
                  <c:v>-357.09099996600003</c:v>
                </c:pt>
                <c:pt idx="8058">
                  <c:v>-357.12199991099999</c:v>
                </c:pt>
                <c:pt idx="8059">
                  <c:v>-357.12400025199997</c:v>
                </c:pt>
                <c:pt idx="8060">
                  <c:v>-357.11000006400002</c:v>
                </c:pt>
                <c:pt idx="8061">
                  <c:v>-357.15499988300002</c:v>
                </c:pt>
                <c:pt idx="8062">
                  <c:v>-357.27400006699997</c:v>
                </c:pt>
                <c:pt idx="8063">
                  <c:v>-357.31699985900002</c:v>
                </c:pt>
                <c:pt idx="8064">
                  <c:v>-357.23600018500002</c:v>
                </c:pt>
                <c:pt idx="8065">
                  <c:v>-357.17600000800002</c:v>
                </c:pt>
                <c:pt idx="8066">
                  <c:v>-357.11099991999998</c:v>
                </c:pt>
                <c:pt idx="8067">
                  <c:v>-357.11299994699999</c:v>
                </c:pt>
                <c:pt idx="8068">
                  <c:v>-357.13200004499998</c:v>
                </c:pt>
                <c:pt idx="8069">
                  <c:v>-357.10300012699997</c:v>
                </c:pt>
                <c:pt idx="8070">
                  <c:v>-357.06800012799999</c:v>
                </c:pt>
                <c:pt idx="8071">
                  <c:v>-356.98200022999998</c:v>
                </c:pt>
                <c:pt idx="8072">
                  <c:v>-356.952999998</c:v>
                </c:pt>
                <c:pt idx="8073">
                  <c:v>-356.92200005299998</c:v>
                </c:pt>
                <c:pt idx="8074">
                  <c:v>-356.89300013500002</c:v>
                </c:pt>
                <c:pt idx="8075">
                  <c:v>-356.90999989199997</c:v>
                </c:pt>
                <c:pt idx="8076">
                  <c:v>-356.99899998699999</c:v>
                </c:pt>
                <c:pt idx="8077">
                  <c:v>-357.113999804</c:v>
                </c:pt>
                <c:pt idx="8078">
                  <c:v>-357.07599992199999</c:v>
                </c:pt>
                <c:pt idx="8079">
                  <c:v>-356.99000002399998</c:v>
                </c:pt>
                <c:pt idx="8080">
                  <c:v>-356.92800013300001</c:v>
                </c:pt>
                <c:pt idx="8081">
                  <c:v>-356.87499989299999</c:v>
                </c:pt>
                <c:pt idx="8082">
                  <c:v>-356.92699996300001</c:v>
                </c:pt>
                <c:pt idx="8083">
                  <c:v>-356.90200009799997</c:v>
                </c:pt>
                <c:pt idx="8084">
                  <c:v>-356.856999965</c:v>
                </c:pt>
                <c:pt idx="8085">
                  <c:v>-356.794000219</c:v>
                </c:pt>
                <c:pt idx="8086">
                  <c:v>-356.716000114</c:v>
                </c:pt>
                <c:pt idx="8087">
                  <c:v>-356.68399999799999</c:v>
                </c:pt>
                <c:pt idx="8088">
                  <c:v>-356.65400022400001</c:v>
                </c:pt>
                <c:pt idx="8089">
                  <c:v>-356.63100007200001</c:v>
                </c:pt>
                <c:pt idx="8090">
                  <c:v>-356.66699992700001</c:v>
                </c:pt>
                <c:pt idx="8091">
                  <c:v>-356.77900017500002</c:v>
                </c:pt>
                <c:pt idx="8092">
                  <c:v>-356.84599997499998</c:v>
                </c:pt>
                <c:pt idx="8093">
                  <c:v>-356.77400026499998</c:v>
                </c:pt>
                <c:pt idx="8094">
                  <c:v>-356.70399995299999</c:v>
                </c:pt>
                <c:pt idx="8095">
                  <c:v>-356.63399995499998</c:v>
                </c:pt>
                <c:pt idx="8096">
                  <c:v>-356.615999714</c:v>
                </c:pt>
                <c:pt idx="8097">
                  <c:v>-356.65500007999998</c:v>
                </c:pt>
                <c:pt idx="8098">
                  <c:v>-356.629000045</c:v>
                </c:pt>
                <c:pt idx="8099">
                  <c:v>-356.58999999299999</c:v>
                </c:pt>
                <c:pt idx="8100">
                  <c:v>-356.50200006799997</c:v>
                </c:pt>
                <c:pt idx="8101">
                  <c:v>-356.46400018600002</c:v>
                </c:pt>
                <c:pt idx="8102">
                  <c:v>-356.43299992700003</c:v>
                </c:pt>
                <c:pt idx="8103">
                  <c:v>-356.40199998200001</c:v>
                </c:pt>
                <c:pt idx="8104">
                  <c:v>-356.412000116</c:v>
                </c:pt>
                <c:pt idx="8105">
                  <c:v>-356.49500013099998</c:v>
                </c:pt>
                <c:pt idx="8106">
                  <c:v>-356.62199979399998</c:v>
                </c:pt>
                <c:pt idx="8107">
                  <c:v>-356.60599989399998</c:v>
                </c:pt>
                <c:pt idx="8108">
                  <c:v>-356.51899982499998</c:v>
                </c:pt>
                <c:pt idx="8109">
                  <c:v>-356.46300001499998</c:v>
                </c:pt>
                <c:pt idx="8110">
                  <c:v>-356.41000008899999</c:v>
                </c:pt>
                <c:pt idx="8111">
                  <c:v>-356.45299988099998</c:v>
                </c:pt>
                <c:pt idx="8112">
                  <c:v>-356.43200007000002</c:v>
                </c:pt>
                <c:pt idx="8113">
                  <c:v>-356.39000013499998</c:v>
                </c:pt>
                <c:pt idx="8114">
                  <c:v>-356.342999975</c:v>
                </c:pt>
                <c:pt idx="8115">
                  <c:v>-356.26700021099998</c:v>
                </c:pt>
                <c:pt idx="8116">
                  <c:v>-356.237999978</c:v>
                </c:pt>
                <c:pt idx="8117">
                  <c:v>-356.20799989</c:v>
                </c:pt>
                <c:pt idx="8118">
                  <c:v>-356.17899997199999</c:v>
                </c:pt>
                <c:pt idx="8119">
                  <c:v>-356.20700003299999</c:v>
                </c:pt>
                <c:pt idx="8120">
                  <c:v>-356.31099985899999</c:v>
                </c:pt>
                <c:pt idx="8121">
                  <c:v>-356.39000013499998</c:v>
                </c:pt>
                <c:pt idx="8122">
                  <c:v>-356.32400019099998</c:v>
                </c:pt>
                <c:pt idx="8123">
                  <c:v>-356.25000014</c:v>
                </c:pt>
                <c:pt idx="8124">
                  <c:v>-356.17900028600002</c:v>
                </c:pt>
                <c:pt idx="8125">
                  <c:v>-356.141999946</c:v>
                </c:pt>
                <c:pt idx="8126">
                  <c:v>-356.19299984499997</c:v>
                </c:pt>
                <c:pt idx="8127">
                  <c:v>-356.168999837</c:v>
                </c:pt>
                <c:pt idx="8128">
                  <c:v>-356.12499987500001</c:v>
                </c:pt>
                <c:pt idx="8129">
                  <c:v>-356.03400006700002</c:v>
                </c:pt>
                <c:pt idx="8130">
                  <c:v>-355.97900011299998</c:v>
                </c:pt>
                <c:pt idx="8131">
                  <c:v>-355.94400011499999</c:v>
                </c:pt>
                <c:pt idx="8132">
                  <c:v>-355.916000053</c:v>
                </c:pt>
                <c:pt idx="8133">
                  <c:v>-355.92099996299999</c:v>
                </c:pt>
                <c:pt idx="8134">
                  <c:v>-355.99099996000001</c:v>
                </c:pt>
                <c:pt idx="8135">
                  <c:v>-356.12100013499997</c:v>
                </c:pt>
                <c:pt idx="8136">
                  <c:v>-356.129999785</c:v>
                </c:pt>
                <c:pt idx="8137">
                  <c:v>-356.04499974300001</c:v>
                </c:pt>
                <c:pt idx="8138">
                  <c:v>-355.98699990699998</c:v>
                </c:pt>
                <c:pt idx="8139">
                  <c:v>-355.92800021400001</c:v>
                </c:pt>
                <c:pt idx="8140">
                  <c:v>-355.95900015900003</c:v>
                </c:pt>
                <c:pt idx="8141">
                  <c:v>-355.953000078</c:v>
                </c:pt>
                <c:pt idx="8142">
                  <c:v>-355.916000053</c:v>
                </c:pt>
                <c:pt idx="8143">
                  <c:v>-355.88099973999999</c:v>
                </c:pt>
                <c:pt idx="8144">
                  <c:v>-355.80600014700002</c:v>
                </c:pt>
                <c:pt idx="8145">
                  <c:v>-355.78100028199998</c:v>
                </c:pt>
                <c:pt idx="8146">
                  <c:v>-355.75099987900001</c:v>
                </c:pt>
                <c:pt idx="8147">
                  <c:v>-355.71599988000003</c:v>
                </c:pt>
                <c:pt idx="8148">
                  <c:v>-355.73799986199998</c:v>
                </c:pt>
                <c:pt idx="8149">
                  <c:v>-355.83500006499997</c:v>
                </c:pt>
                <c:pt idx="8150">
                  <c:v>-355.92999992699998</c:v>
                </c:pt>
                <c:pt idx="8151">
                  <c:v>-355.87400011699998</c:v>
                </c:pt>
                <c:pt idx="8152">
                  <c:v>-355.79399998500003</c:v>
                </c:pt>
                <c:pt idx="8153">
                  <c:v>-355.72800004200002</c:v>
                </c:pt>
                <c:pt idx="8154">
                  <c:v>-355.68100019600001</c:v>
                </c:pt>
                <c:pt idx="8155">
                  <c:v>-355.73499997800002</c:v>
                </c:pt>
                <c:pt idx="8156">
                  <c:v>-355.70899994299998</c:v>
                </c:pt>
                <c:pt idx="8157">
                  <c:v>-355.66000007100001</c:v>
                </c:pt>
                <c:pt idx="8158">
                  <c:v>-355.57500002900002</c:v>
                </c:pt>
                <c:pt idx="8159">
                  <c:v>-355.50999994199998</c:v>
                </c:pt>
                <c:pt idx="8160">
                  <c:v>-355.47699997000001</c:v>
                </c:pt>
                <c:pt idx="8161">
                  <c:v>-355.44999976399998</c:v>
                </c:pt>
                <c:pt idx="8162">
                  <c:v>-355.44700019499999</c:v>
                </c:pt>
                <c:pt idx="8163">
                  <c:v>-355.50200014799998</c:v>
                </c:pt>
                <c:pt idx="8164">
                  <c:v>-355.62799995500001</c:v>
                </c:pt>
                <c:pt idx="8165">
                  <c:v>-355.66000007100001</c:v>
                </c:pt>
                <c:pt idx="8166">
                  <c:v>-355.574000173</c:v>
                </c:pt>
                <c:pt idx="8167">
                  <c:v>-355.51399999500001</c:v>
                </c:pt>
                <c:pt idx="8168">
                  <c:v>-355.454999988</c:v>
                </c:pt>
                <c:pt idx="8169">
                  <c:v>-355.469999718</c:v>
                </c:pt>
                <c:pt idx="8170">
                  <c:v>-355.48499976300002</c:v>
                </c:pt>
                <c:pt idx="8171">
                  <c:v>-355.45700001500001</c:v>
                </c:pt>
                <c:pt idx="8172">
                  <c:v>-355.42600006999999</c:v>
                </c:pt>
                <c:pt idx="8173">
                  <c:v>-355.34799996499999</c:v>
                </c:pt>
                <c:pt idx="8174">
                  <c:v>-355.32000021800002</c:v>
                </c:pt>
                <c:pt idx="8175">
                  <c:v>-355.28799978799998</c:v>
                </c:pt>
                <c:pt idx="8176">
                  <c:v>-355.25399995999999</c:v>
                </c:pt>
                <c:pt idx="8177">
                  <c:v>-355.27599994100001</c:v>
                </c:pt>
                <c:pt idx="8178">
                  <c:v>-355.369999947</c:v>
                </c:pt>
                <c:pt idx="8179">
                  <c:v>-355.48199987999999</c:v>
                </c:pt>
                <c:pt idx="8180">
                  <c:v>-355.43999994400002</c:v>
                </c:pt>
                <c:pt idx="8181">
                  <c:v>-355.35999981200001</c:v>
                </c:pt>
                <c:pt idx="8182">
                  <c:v>-355.298000237</c:v>
                </c:pt>
                <c:pt idx="8183">
                  <c:v>-355.24499999599999</c:v>
                </c:pt>
                <c:pt idx="8184">
                  <c:v>-355.29599989500002</c:v>
                </c:pt>
                <c:pt idx="8185">
                  <c:v>-355.26900000400002</c:v>
                </c:pt>
                <c:pt idx="8186">
                  <c:v>-355.22399987099999</c:v>
                </c:pt>
                <c:pt idx="8187">
                  <c:v>-355.15700007100003</c:v>
                </c:pt>
                <c:pt idx="8188">
                  <c:v>-355.08500004699999</c:v>
                </c:pt>
                <c:pt idx="8189">
                  <c:v>-355.05600012799999</c:v>
                </c:pt>
                <c:pt idx="8190">
                  <c:v>-355.03000009300001</c:v>
                </c:pt>
                <c:pt idx="8191">
                  <c:v>-355.015999905</c:v>
                </c:pt>
                <c:pt idx="8192">
                  <c:v>-355.05599981400002</c:v>
                </c:pt>
                <c:pt idx="8193">
                  <c:v>-355.172000115</c:v>
                </c:pt>
                <c:pt idx="8194">
                  <c:v>-355.22699975400002</c:v>
                </c:pt>
                <c:pt idx="8195">
                  <c:v>-355.14999982000001</c:v>
                </c:pt>
                <c:pt idx="8196">
                  <c:v>-355.08999995699997</c:v>
                </c:pt>
                <c:pt idx="8197">
                  <c:v>-355.02600003999999</c:v>
                </c:pt>
                <c:pt idx="8198">
                  <c:v>-355.02299984199999</c:v>
                </c:pt>
                <c:pt idx="8199">
                  <c:v>-355.058000155</c:v>
                </c:pt>
                <c:pt idx="8200">
                  <c:v>-355.03500000299999</c:v>
                </c:pt>
                <c:pt idx="8201">
                  <c:v>-354.99900014799999</c:v>
                </c:pt>
                <c:pt idx="8202">
                  <c:v>-354.910999909</c:v>
                </c:pt>
                <c:pt idx="8203">
                  <c:v>-354.87700008100001</c:v>
                </c:pt>
                <c:pt idx="8204">
                  <c:v>-354.84800016299999</c:v>
                </c:pt>
                <c:pt idx="8205">
                  <c:v>-354.82099995700003</c:v>
                </c:pt>
                <c:pt idx="8206">
                  <c:v>-354.83999974099999</c:v>
                </c:pt>
                <c:pt idx="8207">
                  <c:v>-354.93099986300001</c:v>
                </c:pt>
                <c:pt idx="8208">
                  <c:v>-355.056999985</c:v>
                </c:pt>
                <c:pt idx="8209">
                  <c:v>-355.03500000299999</c:v>
                </c:pt>
                <c:pt idx="8210">
                  <c:v>-354.94999996199999</c:v>
                </c:pt>
                <c:pt idx="8211">
                  <c:v>-354.89100026900002</c:v>
                </c:pt>
                <c:pt idx="8212">
                  <c:v>-354.83699985800001</c:v>
                </c:pt>
                <c:pt idx="8213">
                  <c:v>-354.88800007200001</c:v>
                </c:pt>
                <c:pt idx="8214">
                  <c:v>-354.86700026099999</c:v>
                </c:pt>
                <c:pt idx="8215">
                  <c:v>-354.82700003799999</c:v>
                </c:pt>
                <c:pt idx="8216">
                  <c:v>-354.77699999499998</c:v>
                </c:pt>
                <c:pt idx="8217">
                  <c:v>-354.70699999700003</c:v>
                </c:pt>
                <c:pt idx="8218">
                  <c:v>-354.67999979199999</c:v>
                </c:pt>
                <c:pt idx="8219">
                  <c:v>-354.65100018800001</c:v>
                </c:pt>
                <c:pt idx="8220">
                  <c:v>-354.62399998199999</c:v>
                </c:pt>
                <c:pt idx="8221">
                  <c:v>-354.65699995400001</c:v>
                </c:pt>
                <c:pt idx="8222">
                  <c:v>-354.76799971700001</c:v>
                </c:pt>
                <c:pt idx="8223">
                  <c:v>-354.84200008200003</c:v>
                </c:pt>
                <c:pt idx="8224">
                  <c:v>-354.77800016499998</c:v>
                </c:pt>
                <c:pt idx="8225">
                  <c:v>-354.71300007799999</c:v>
                </c:pt>
                <c:pt idx="8226">
                  <c:v>-354.64799999000002</c:v>
                </c:pt>
                <c:pt idx="8227">
                  <c:v>-354.62500015299997</c:v>
                </c:pt>
                <c:pt idx="8228">
                  <c:v>-354.66999997200003</c:v>
                </c:pt>
                <c:pt idx="8229">
                  <c:v>-354.64799999000002</c:v>
                </c:pt>
                <c:pt idx="8230">
                  <c:v>-354.60600005499998</c:v>
                </c:pt>
                <c:pt idx="8231">
                  <c:v>-354.51899998599998</c:v>
                </c:pt>
                <c:pt idx="8232">
                  <c:v>-354.47700005000002</c:v>
                </c:pt>
                <c:pt idx="8233">
                  <c:v>-354.44799981800003</c:v>
                </c:pt>
                <c:pt idx="8234">
                  <c:v>-354.42600015099998</c:v>
                </c:pt>
                <c:pt idx="8235">
                  <c:v>-354.44100019500002</c:v>
                </c:pt>
                <c:pt idx="8236">
                  <c:v>-354.52199986900001</c:v>
                </c:pt>
                <c:pt idx="8237">
                  <c:v>-354.65400007099998</c:v>
                </c:pt>
                <c:pt idx="8238">
                  <c:v>-354.65099987299999</c:v>
                </c:pt>
                <c:pt idx="8239">
                  <c:v>-354.56600014600002</c:v>
                </c:pt>
                <c:pt idx="8240">
                  <c:v>-354.51299990500002</c:v>
                </c:pt>
                <c:pt idx="8241">
                  <c:v>-354.46200000599998</c:v>
                </c:pt>
                <c:pt idx="8242">
                  <c:v>-354.50699982499998</c:v>
                </c:pt>
                <c:pt idx="8243">
                  <c:v>-354.49900003200003</c:v>
                </c:pt>
                <c:pt idx="8244">
                  <c:v>-354.46699991600002</c:v>
                </c:pt>
                <c:pt idx="8245">
                  <c:v>-354.43200023100002</c:v>
                </c:pt>
                <c:pt idx="8246">
                  <c:v>-354.359000036</c:v>
                </c:pt>
                <c:pt idx="8247">
                  <c:v>-354.33399985800003</c:v>
                </c:pt>
                <c:pt idx="8248">
                  <c:v>-354.30600011000001</c:v>
                </c:pt>
                <c:pt idx="8249">
                  <c:v>-354.27800004800002</c:v>
                </c:pt>
                <c:pt idx="8250">
                  <c:v>-354.30800013700002</c:v>
                </c:pt>
                <c:pt idx="8251">
                  <c:v>-354.41399998999998</c:v>
                </c:pt>
                <c:pt idx="8252">
                  <c:v>-354.51000002199999</c:v>
                </c:pt>
                <c:pt idx="8253">
                  <c:v>-354.45599992500001</c:v>
                </c:pt>
                <c:pt idx="8254">
                  <c:v>-354.38599992799999</c:v>
                </c:pt>
                <c:pt idx="8255">
                  <c:v>-354.318999813</c:v>
                </c:pt>
                <c:pt idx="8256">
                  <c:v>-354.28000007499998</c:v>
                </c:pt>
                <c:pt idx="8257">
                  <c:v>-354.33499971399999</c:v>
                </c:pt>
                <c:pt idx="8258">
                  <c:v>-354.31500007400001</c:v>
                </c:pt>
                <c:pt idx="8259">
                  <c:v>-354.27400030899997</c:v>
                </c:pt>
                <c:pt idx="8260">
                  <c:v>-354.19200015000001</c:v>
                </c:pt>
                <c:pt idx="8261">
                  <c:v>-354.14099993600001</c:v>
                </c:pt>
                <c:pt idx="8262">
                  <c:v>-354.11499990200002</c:v>
                </c:pt>
                <c:pt idx="8263">
                  <c:v>-354.09499994700002</c:v>
                </c:pt>
                <c:pt idx="8264">
                  <c:v>-354.09699997400003</c:v>
                </c:pt>
                <c:pt idx="8265">
                  <c:v>-354.16500025900001</c:v>
                </c:pt>
                <c:pt idx="8266">
                  <c:v>-354.29800000300003</c:v>
                </c:pt>
                <c:pt idx="8267">
                  <c:v>-354.32299986700002</c:v>
                </c:pt>
                <c:pt idx="8268">
                  <c:v>-354.24300004999998</c:v>
                </c:pt>
                <c:pt idx="8269">
                  <c:v>-354.19199983599998</c:v>
                </c:pt>
                <c:pt idx="8270">
                  <c:v>-354.14299996300002</c:v>
                </c:pt>
                <c:pt idx="8271">
                  <c:v>-354.17599993499999</c:v>
                </c:pt>
                <c:pt idx="8272">
                  <c:v>-354.18700023999997</c:v>
                </c:pt>
                <c:pt idx="8273">
                  <c:v>-354.160000035</c:v>
                </c:pt>
                <c:pt idx="8274">
                  <c:v>-354.13099980200002</c:v>
                </c:pt>
                <c:pt idx="8275">
                  <c:v>-354.058000236</c:v>
                </c:pt>
                <c:pt idx="8276">
                  <c:v>-354.038000281</c:v>
                </c:pt>
                <c:pt idx="8277">
                  <c:v>-354.015999986</c:v>
                </c:pt>
                <c:pt idx="8278">
                  <c:v>-353.98999995100002</c:v>
                </c:pt>
                <c:pt idx="8279">
                  <c:v>-354.02000004000001</c:v>
                </c:pt>
                <c:pt idx="8280">
                  <c:v>-354.12500003600002</c:v>
                </c:pt>
                <c:pt idx="8281">
                  <c:v>-354.23600011299999</c:v>
                </c:pt>
                <c:pt idx="8282">
                  <c:v>-354.19099998000002</c:v>
                </c:pt>
                <c:pt idx="8283">
                  <c:v>-354.115000216</c:v>
                </c:pt>
                <c:pt idx="8284">
                  <c:v>-354.055000038</c:v>
                </c:pt>
                <c:pt idx="8285">
                  <c:v>-354.01100007600002</c:v>
                </c:pt>
                <c:pt idx="8286">
                  <c:v>-354.07200010999998</c:v>
                </c:pt>
                <c:pt idx="8287">
                  <c:v>-354.05300001099999</c:v>
                </c:pt>
                <c:pt idx="8288">
                  <c:v>-354.015999986</c:v>
                </c:pt>
                <c:pt idx="8289">
                  <c:v>-353.94899987100001</c:v>
                </c:pt>
                <c:pt idx="8290">
                  <c:v>-353.88800015200002</c:v>
                </c:pt>
                <c:pt idx="8291">
                  <c:v>-353.86099994599999</c:v>
                </c:pt>
                <c:pt idx="8292">
                  <c:v>-353.83900027999999</c:v>
                </c:pt>
                <c:pt idx="8293">
                  <c:v>-353.83400005499999</c:v>
                </c:pt>
                <c:pt idx="8294">
                  <c:v>-353.88999986499999</c:v>
                </c:pt>
                <c:pt idx="8295">
                  <c:v>-354.01700015599999</c:v>
                </c:pt>
                <c:pt idx="8296">
                  <c:v>-354.07000008300002</c:v>
                </c:pt>
                <c:pt idx="8297">
                  <c:v>-354.00000008500001</c:v>
                </c:pt>
                <c:pt idx="8298">
                  <c:v>-353.94900018599998</c:v>
                </c:pt>
                <c:pt idx="8299">
                  <c:v>-353.89399991800002</c:v>
                </c:pt>
                <c:pt idx="8300">
                  <c:v>-353.90499990900003</c:v>
                </c:pt>
                <c:pt idx="8301">
                  <c:v>-353.93400014100001</c:v>
                </c:pt>
                <c:pt idx="8302">
                  <c:v>-353.91399987300002</c:v>
                </c:pt>
                <c:pt idx="8303">
                  <c:v>-353.88799983799998</c:v>
                </c:pt>
                <c:pt idx="8304">
                  <c:v>-353.81200007400003</c:v>
                </c:pt>
                <c:pt idx="8305">
                  <c:v>-353.79199980499999</c:v>
                </c:pt>
                <c:pt idx="8306">
                  <c:v>-353.77199985099998</c:v>
                </c:pt>
                <c:pt idx="8307">
                  <c:v>-353.75000018399999</c:v>
                </c:pt>
                <c:pt idx="8308">
                  <c:v>-353.77700007499999</c:v>
                </c:pt>
                <c:pt idx="8309">
                  <c:v>-353.87500013499999</c:v>
                </c:pt>
                <c:pt idx="8310">
                  <c:v>-353.99899991500001</c:v>
                </c:pt>
                <c:pt idx="8311">
                  <c:v>-353.97099985300002</c:v>
                </c:pt>
                <c:pt idx="8312">
                  <c:v>-353.89399991800002</c:v>
                </c:pt>
                <c:pt idx="8313">
                  <c:v>-353.841999848</c:v>
                </c:pt>
                <c:pt idx="8314">
                  <c:v>-353.79700002999999</c:v>
                </c:pt>
                <c:pt idx="8315">
                  <c:v>-353.85899991999997</c:v>
                </c:pt>
                <c:pt idx="8316">
                  <c:v>-353.841999848</c:v>
                </c:pt>
                <c:pt idx="8317">
                  <c:v>-353.80800002000001</c:v>
                </c:pt>
                <c:pt idx="8318">
                  <c:v>-353.75299975299998</c:v>
                </c:pt>
                <c:pt idx="8319">
                  <c:v>-353.68399992600001</c:v>
                </c:pt>
                <c:pt idx="8320">
                  <c:v>-353.65999991799998</c:v>
                </c:pt>
                <c:pt idx="8321">
                  <c:v>-353.63999996299998</c:v>
                </c:pt>
                <c:pt idx="8322">
                  <c:v>-353.62600008999999</c:v>
                </c:pt>
                <c:pt idx="8323">
                  <c:v>-353.67100022300002</c:v>
                </c:pt>
                <c:pt idx="8324">
                  <c:v>-353.79299997599998</c:v>
                </c:pt>
                <c:pt idx="8325">
                  <c:v>-353.86699971299998</c:v>
                </c:pt>
                <c:pt idx="8326">
                  <c:v>-353.80399996599999</c:v>
                </c:pt>
                <c:pt idx="8327">
                  <c:v>-353.74400010300002</c:v>
                </c:pt>
                <c:pt idx="8328">
                  <c:v>-353.681999899</c:v>
                </c:pt>
                <c:pt idx="8329">
                  <c:v>-353.67299993500001</c:v>
                </c:pt>
                <c:pt idx="8330">
                  <c:v>-353.72099995100001</c:v>
                </c:pt>
                <c:pt idx="8331">
                  <c:v>-353.70599990699998</c:v>
                </c:pt>
                <c:pt idx="8332">
                  <c:v>-353.67400010599999</c:v>
                </c:pt>
                <c:pt idx="8333">
                  <c:v>-353.59399997399998</c:v>
                </c:pt>
                <c:pt idx="8334">
                  <c:v>-353.565999912</c:v>
                </c:pt>
                <c:pt idx="8335">
                  <c:v>-353.54299975999999</c:v>
                </c:pt>
                <c:pt idx="8336">
                  <c:v>-353.52000023699998</c:v>
                </c:pt>
                <c:pt idx="8337">
                  <c:v>-353.53900002099999</c:v>
                </c:pt>
                <c:pt idx="8338">
                  <c:v>-353.63199985599999</c:v>
                </c:pt>
                <c:pt idx="8339">
                  <c:v>-353.76600008499997</c:v>
                </c:pt>
                <c:pt idx="8340">
                  <c:v>-353.75900014799998</c:v>
                </c:pt>
                <c:pt idx="8341">
                  <c:v>-353.681999899</c:v>
                </c:pt>
                <c:pt idx="8342">
                  <c:v>-353.635000053</c:v>
                </c:pt>
                <c:pt idx="8343">
                  <c:v>-353.59100009100001</c:v>
                </c:pt>
                <c:pt idx="8344">
                  <c:v>-353.644000017</c:v>
                </c:pt>
                <c:pt idx="8345">
                  <c:v>-353.63000014300002</c:v>
                </c:pt>
                <c:pt idx="8346">
                  <c:v>-353.59699985700001</c:v>
                </c:pt>
                <c:pt idx="8347">
                  <c:v>-353.55899997500001</c:v>
                </c:pt>
                <c:pt idx="8348">
                  <c:v>-353.49200017499999</c:v>
                </c:pt>
                <c:pt idx="8349">
                  <c:v>-353.47100004999999</c:v>
                </c:pt>
                <c:pt idx="8350">
                  <c:v>-353.45100009599997</c:v>
                </c:pt>
                <c:pt idx="8351">
                  <c:v>-353.43100014100003</c:v>
                </c:pt>
                <c:pt idx="8352">
                  <c:v>-353.46799985299998</c:v>
                </c:pt>
                <c:pt idx="8353">
                  <c:v>-353.58099995600003</c:v>
                </c:pt>
                <c:pt idx="8354">
                  <c:v>-353.67000005199998</c:v>
                </c:pt>
                <c:pt idx="8355">
                  <c:v>-353.61100004500003</c:v>
                </c:pt>
                <c:pt idx="8356">
                  <c:v>-353.54500010100003</c:v>
                </c:pt>
                <c:pt idx="8357">
                  <c:v>-353.484000068</c:v>
                </c:pt>
                <c:pt idx="8358">
                  <c:v>-353.45699986199998</c:v>
                </c:pt>
                <c:pt idx="8359">
                  <c:v>-353.51600018300002</c:v>
                </c:pt>
                <c:pt idx="8360">
                  <c:v>-353.50199999500001</c:v>
                </c:pt>
                <c:pt idx="8361">
                  <c:v>-353.46699999600003</c:v>
                </c:pt>
                <c:pt idx="8362">
                  <c:v>-353.38500015199998</c:v>
                </c:pt>
                <c:pt idx="8363">
                  <c:v>-353.33899984800001</c:v>
                </c:pt>
                <c:pt idx="8364">
                  <c:v>-353.31399998400002</c:v>
                </c:pt>
                <c:pt idx="8365">
                  <c:v>-353.29499988600003</c:v>
                </c:pt>
                <c:pt idx="8366">
                  <c:v>-353.30900007399998</c:v>
                </c:pt>
                <c:pt idx="8367">
                  <c:v>-353.388000035</c:v>
                </c:pt>
                <c:pt idx="8368">
                  <c:v>-353.52700017400002</c:v>
                </c:pt>
                <c:pt idx="8369">
                  <c:v>-353.54500010100003</c:v>
                </c:pt>
                <c:pt idx="8370">
                  <c:v>-353.46900002299998</c:v>
                </c:pt>
                <c:pt idx="8371">
                  <c:v>-353.42100000699998</c:v>
                </c:pt>
                <c:pt idx="8372">
                  <c:v>-353.37200013500001</c:v>
                </c:pt>
                <c:pt idx="8373">
                  <c:v>-353.41200004299998</c:v>
                </c:pt>
                <c:pt idx="8374">
                  <c:v>-353.41499992600001</c:v>
                </c:pt>
                <c:pt idx="8375">
                  <c:v>-353.39000006200001</c:v>
                </c:pt>
                <c:pt idx="8376">
                  <c:v>-353.36200000000002</c:v>
                </c:pt>
                <c:pt idx="8377">
                  <c:v>-353.29699991299998</c:v>
                </c:pt>
                <c:pt idx="8378">
                  <c:v>-353.28200018299998</c:v>
                </c:pt>
                <c:pt idx="8379">
                  <c:v>-353.26099974300001</c:v>
                </c:pt>
                <c:pt idx="8380">
                  <c:v>-353.23599987900002</c:v>
                </c:pt>
                <c:pt idx="8381">
                  <c:v>-353.26700013800001</c:v>
                </c:pt>
                <c:pt idx="8382">
                  <c:v>-353.37400016100003</c:v>
                </c:pt>
                <c:pt idx="8383">
                  <c:v>-353.478999843</c:v>
                </c:pt>
                <c:pt idx="8384">
                  <c:v>-353.43099982699999</c:v>
                </c:pt>
                <c:pt idx="8385">
                  <c:v>-353.36200000000002</c:v>
                </c:pt>
                <c:pt idx="8386">
                  <c:v>-353.30500002000002</c:v>
                </c:pt>
                <c:pt idx="8387">
                  <c:v>-353.26799999500003</c:v>
                </c:pt>
                <c:pt idx="8388">
                  <c:v>-353.33199991100003</c:v>
                </c:pt>
                <c:pt idx="8389">
                  <c:v>-353.31499983999998</c:v>
                </c:pt>
                <c:pt idx="8390">
                  <c:v>-353.27699995799998</c:v>
                </c:pt>
                <c:pt idx="8391">
                  <c:v>-353.201999736</c:v>
                </c:pt>
                <c:pt idx="8392">
                  <c:v>-353.14599992699999</c:v>
                </c:pt>
                <c:pt idx="8393">
                  <c:v>-353.12300009000001</c:v>
                </c:pt>
                <c:pt idx="8394">
                  <c:v>-353.10600001799997</c:v>
                </c:pt>
                <c:pt idx="8395">
                  <c:v>-353.11199978500002</c:v>
                </c:pt>
                <c:pt idx="8396">
                  <c:v>-353.17700018599999</c:v>
                </c:pt>
                <c:pt idx="8397">
                  <c:v>-353.31399998400002</c:v>
                </c:pt>
                <c:pt idx="8398">
                  <c:v>-353.35599991999999</c:v>
                </c:pt>
                <c:pt idx="8399">
                  <c:v>-353.28000015600003</c:v>
                </c:pt>
                <c:pt idx="8400">
                  <c:v>-353.23000011300002</c:v>
                </c:pt>
                <c:pt idx="8401">
                  <c:v>-353.18000007000001</c:v>
                </c:pt>
                <c:pt idx="8402">
                  <c:v>-353.20600010499999</c:v>
                </c:pt>
                <c:pt idx="8403">
                  <c:v>-353.22899994199997</c:v>
                </c:pt>
                <c:pt idx="8404">
                  <c:v>-353.21200018500002</c:v>
                </c:pt>
                <c:pt idx="8405">
                  <c:v>-353.190000204</c:v>
                </c:pt>
                <c:pt idx="8406">
                  <c:v>-353.12199991900002</c:v>
                </c:pt>
                <c:pt idx="8407">
                  <c:v>-353.10499984799998</c:v>
                </c:pt>
                <c:pt idx="8408">
                  <c:v>-353.08100015399998</c:v>
                </c:pt>
                <c:pt idx="8409">
                  <c:v>-353.05899985799999</c:v>
                </c:pt>
                <c:pt idx="8410">
                  <c:v>-353.08899994699999</c:v>
                </c:pt>
                <c:pt idx="8411">
                  <c:v>-353.19300008699997</c:v>
                </c:pt>
                <c:pt idx="8412">
                  <c:v>-353.31600001100003</c:v>
                </c:pt>
                <c:pt idx="8413">
                  <c:v>-353.28400020999999</c:v>
                </c:pt>
                <c:pt idx="8414">
                  <c:v>-353.21300004099999</c:v>
                </c:pt>
                <c:pt idx="8415">
                  <c:v>-353.16099997100002</c:v>
                </c:pt>
                <c:pt idx="8416">
                  <c:v>-353.11800018000002</c:v>
                </c:pt>
                <c:pt idx="8417">
                  <c:v>-353.18000007000001</c:v>
                </c:pt>
                <c:pt idx="8418">
                  <c:v>-353.16199982799998</c:v>
                </c:pt>
                <c:pt idx="8419">
                  <c:v>-353.12700014299998</c:v>
                </c:pt>
                <c:pt idx="8420">
                  <c:v>-353.06800013600002</c:v>
                </c:pt>
                <c:pt idx="8421">
                  <c:v>-353.00799995900002</c:v>
                </c:pt>
                <c:pt idx="8422">
                  <c:v>-352.988000005</c:v>
                </c:pt>
                <c:pt idx="8423">
                  <c:v>-352.97200010400002</c:v>
                </c:pt>
                <c:pt idx="8424">
                  <c:v>-352.96799973600002</c:v>
                </c:pt>
                <c:pt idx="8425">
                  <c:v>-353.01800009300001</c:v>
                </c:pt>
                <c:pt idx="8426">
                  <c:v>-353.14399989999998</c:v>
                </c:pt>
                <c:pt idx="8427">
                  <c:v>-353.20800013100001</c:v>
                </c:pt>
                <c:pt idx="8428">
                  <c:v>-353.142000188</c:v>
                </c:pt>
                <c:pt idx="8429">
                  <c:v>-353.08899994699999</c:v>
                </c:pt>
                <c:pt idx="8430">
                  <c:v>-353.03599970599998</c:v>
                </c:pt>
                <c:pt idx="8431">
                  <c:v>-353.04400012799999</c:v>
                </c:pt>
                <c:pt idx="8432">
                  <c:v>-353.08800009100003</c:v>
                </c:pt>
                <c:pt idx="8433">
                  <c:v>-353.07499975899998</c:v>
                </c:pt>
                <c:pt idx="8434">
                  <c:v>-353.04800018200001</c:v>
                </c:pt>
                <c:pt idx="8435">
                  <c:v>-352.97000007700001</c:v>
                </c:pt>
                <c:pt idx="8436">
                  <c:v>-352.94600006899998</c:v>
                </c:pt>
                <c:pt idx="8437">
                  <c:v>-352.92700028500002</c:v>
                </c:pt>
                <c:pt idx="8438">
                  <c:v>-352.90800018700003</c:v>
                </c:pt>
                <c:pt idx="8439">
                  <c:v>-352.93700010499998</c:v>
                </c:pt>
                <c:pt idx="8440">
                  <c:v>-353.03900021800001</c:v>
                </c:pt>
                <c:pt idx="8441">
                  <c:v>-353.178000043</c:v>
                </c:pt>
                <c:pt idx="8442">
                  <c:v>-353.20899998800002</c:v>
                </c:pt>
                <c:pt idx="8443">
                  <c:v>-353.17900021299999</c:v>
                </c:pt>
                <c:pt idx="8444">
                  <c:v>-353.17399998899998</c:v>
                </c:pt>
                <c:pt idx="8445">
                  <c:v>-353.17699987200001</c:v>
                </c:pt>
                <c:pt idx="8446">
                  <c:v>-353.28100001199999</c:v>
                </c:pt>
                <c:pt idx="8447">
                  <c:v>-353.31399998400002</c:v>
                </c:pt>
                <c:pt idx="8448">
                  <c:v>-353.329000028</c:v>
                </c:pt>
                <c:pt idx="8449">
                  <c:v>-353.33399993799998</c:v>
                </c:pt>
                <c:pt idx="8450">
                  <c:v>-353.31800003799998</c:v>
                </c:pt>
                <c:pt idx="8451">
                  <c:v>-353.34600010000003</c:v>
                </c:pt>
                <c:pt idx="8452">
                  <c:v>-353.37199981999998</c:v>
                </c:pt>
                <c:pt idx="8453">
                  <c:v>-353.39999988199997</c:v>
                </c:pt>
                <c:pt idx="8454">
                  <c:v>-353.48699995099997</c:v>
                </c:pt>
                <c:pt idx="8455">
                  <c:v>-353.65299998099999</c:v>
                </c:pt>
                <c:pt idx="8456">
                  <c:v>-353.78400001199998</c:v>
                </c:pt>
                <c:pt idx="8457">
                  <c:v>-353.77199985099998</c:v>
                </c:pt>
                <c:pt idx="8458">
                  <c:v>-353.76299988699998</c:v>
                </c:pt>
                <c:pt idx="8459">
                  <c:v>-353.75100004000001</c:v>
                </c:pt>
                <c:pt idx="8460">
                  <c:v>-353.78299984099999</c:v>
                </c:pt>
                <c:pt idx="8461">
                  <c:v>-353.884000098</c:v>
                </c:pt>
                <c:pt idx="8462">
                  <c:v>-353.91500004300002</c:v>
                </c:pt>
                <c:pt idx="8463">
                  <c:v>-353.928999917</c:v>
                </c:pt>
                <c:pt idx="8464">
                  <c:v>-353.89500008900001</c:v>
                </c:pt>
                <c:pt idx="8465">
                  <c:v>-353.907999792</c:v>
                </c:pt>
                <c:pt idx="8466">
                  <c:v>-353.93499999800002</c:v>
                </c:pt>
                <c:pt idx="8467">
                  <c:v>-353.96799996999999</c:v>
                </c:pt>
                <c:pt idx="8468">
                  <c:v>-354.03699979700002</c:v>
                </c:pt>
                <c:pt idx="8469">
                  <c:v>-354.17199988200002</c:v>
                </c:pt>
                <c:pt idx="8470">
                  <c:v>-354.36000020699998</c:v>
                </c:pt>
                <c:pt idx="8471">
                  <c:v>-354.41199996300003</c:v>
                </c:pt>
                <c:pt idx="8472">
                  <c:v>-354.38100001800001</c:v>
                </c:pt>
                <c:pt idx="8473">
                  <c:v>-354.38199987399997</c:v>
                </c:pt>
                <c:pt idx="8474">
                  <c:v>-354.387999955</c:v>
                </c:pt>
                <c:pt idx="8475">
                  <c:v>-354.48600001400001</c:v>
                </c:pt>
                <c:pt idx="8476">
                  <c:v>-354.53299986000002</c:v>
                </c:pt>
                <c:pt idx="8477">
                  <c:v>-354.55499984099998</c:v>
                </c:pt>
                <c:pt idx="8478">
                  <c:v>-354.574999795</c:v>
                </c:pt>
                <c:pt idx="8479">
                  <c:v>-354.55800003799999</c:v>
                </c:pt>
                <c:pt idx="8480">
                  <c:v>-354.58699995699999</c:v>
                </c:pt>
                <c:pt idx="8481">
                  <c:v>-354.61399984799999</c:v>
                </c:pt>
                <c:pt idx="8482">
                  <c:v>-354.64100005300003</c:v>
                </c:pt>
                <c:pt idx="8483">
                  <c:v>-354.72699995200003</c:v>
                </c:pt>
                <c:pt idx="8484">
                  <c:v>-354.88699990100002</c:v>
                </c:pt>
                <c:pt idx="8485">
                  <c:v>-355.03700003</c:v>
                </c:pt>
                <c:pt idx="8486">
                  <c:v>-355.03900005700001</c:v>
                </c:pt>
                <c:pt idx="8487">
                  <c:v>-355.02199998600003</c:v>
                </c:pt>
                <c:pt idx="8488">
                  <c:v>-355.01099999500002</c:v>
                </c:pt>
                <c:pt idx="8489">
                  <c:v>-355.02699989600001</c:v>
                </c:pt>
                <c:pt idx="8490">
                  <c:v>-355.13700011700001</c:v>
                </c:pt>
                <c:pt idx="8491">
                  <c:v>-355.17199980100003</c:v>
                </c:pt>
                <c:pt idx="8492">
                  <c:v>-355.186999845</c:v>
                </c:pt>
                <c:pt idx="8493">
                  <c:v>-355.159999954</c:v>
                </c:pt>
                <c:pt idx="8494">
                  <c:v>-355.16299983699997</c:v>
                </c:pt>
                <c:pt idx="8495">
                  <c:v>-355.19200007000001</c:v>
                </c:pt>
                <c:pt idx="8496">
                  <c:v>-355.22699975400002</c:v>
                </c:pt>
                <c:pt idx="8497">
                  <c:v>-355.28599976100003</c:v>
                </c:pt>
                <c:pt idx="8498">
                  <c:v>-355.40699997199999</c:v>
                </c:pt>
                <c:pt idx="8499">
                  <c:v>-355.59599983999999</c:v>
                </c:pt>
                <c:pt idx="8500">
                  <c:v>-355.675999972</c:v>
                </c:pt>
                <c:pt idx="8501">
                  <c:v>-355.65099979299998</c:v>
                </c:pt>
                <c:pt idx="8502">
                  <c:v>-355.65699987300002</c:v>
                </c:pt>
                <c:pt idx="8503">
                  <c:v>-355.66200009800002</c:v>
                </c:pt>
                <c:pt idx="8504">
                  <c:v>-355.75000002299998</c:v>
                </c:pt>
                <c:pt idx="8505">
                  <c:v>-355.81599996699998</c:v>
                </c:pt>
                <c:pt idx="8506">
                  <c:v>-355.84400002799998</c:v>
                </c:pt>
                <c:pt idx="8507">
                  <c:v>-355.87099991999997</c:v>
                </c:pt>
                <c:pt idx="8508">
                  <c:v>-355.85299999199998</c:v>
                </c:pt>
                <c:pt idx="8509">
                  <c:v>-355.889000162</c:v>
                </c:pt>
                <c:pt idx="8510">
                  <c:v>-355.919999792</c:v>
                </c:pt>
                <c:pt idx="8511">
                  <c:v>-355.949999881</c:v>
                </c:pt>
                <c:pt idx="8512">
                  <c:v>-356.03600009299998</c:v>
                </c:pt>
                <c:pt idx="8513">
                  <c:v>-356.19600004300003</c:v>
                </c:pt>
                <c:pt idx="8514">
                  <c:v>-356.36299992900001</c:v>
                </c:pt>
                <c:pt idx="8515">
                  <c:v>-356.37300006300001</c:v>
                </c:pt>
                <c:pt idx="8516">
                  <c:v>-356.35100008199998</c:v>
                </c:pt>
                <c:pt idx="8517">
                  <c:v>-356.34800019900001</c:v>
                </c:pt>
                <c:pt idx="8518">
                  <c:v>-356.35899987499999</c:v>
                </c:pt>
                <c:pt idx="8519">
                  <c:v>-356.47600003299999</c:v>
                </c:pt>
                <c:pt idx="8520">
                  <c:v>-356.51199988799999</c:v>
                </c:pt>
                <c:pt idx="8521">
                  <c:v>-356.529999815</c:v>
                </c:pt>
                <c:pt idx="8522">
                  <c:v>-356.51799996800003</c:v>
                </c:pt>
                <c:pt idx="8523">
                  <c:v>-356.51199988799999</c:v>
                </c:pt>
                <c:pt idx="8524">
                  <c:v>-356.540999806</c:v>
                </c:pt>
                <c:pt idx="8525">
                  <c:v>-356.57400009200001</c:v>
                </c:pt>
                <c:pt idx="8526">
                  <c:v>-356.62399982099998</c:v>
                </c:pt>
                <c:pt idx="8527">
                  <c:v>-356.73499989800001</c:v>
                </c:pt>
                <c:pt idx="8528">
                  <c:v>-356.91899985499998</c:v>
                </c:pt>
                <c:pt idx="8529">
                  <c:v>-357.026999735</c:v>
                </c:pt>
                <c:pt idx="8530">
                  <c:v>-357.01100014799999</c:v>
                </c:pt>
                <c:pt idx="8531">
                  <c:v>-357.01500020200001</c:v>
                </c:pt>
                <c:pt idx="8532">
                  <c:v>-357.01600005900002</c:v>
                </c:pt>
                <c:pt idx="8533">
                  <c:v>-357.08299985899998</c:v>
                </c:pt>
                <c:pt idx="8534">
                  <c:v>-357.16700004400002</c:v>
                </c:pt>
                <c:pt idx="8535">
                  <c:v>-357.20099987200001</c:v>
                </c:pt>
                <c:pt idx="8536">
                  <c:v>-357.23000010499999</c:v>
                </c:pt>
                <c:pt idx="8537">
                  <c:v>-357.20899997999999</c:v>
                </c:pt>
                <c:pt idx="8538">
                  <c:v>-357.24499983499999</c:v>
                </c:pt>
                <c:pt idx="8539">
                  <c:v>-357.27899997700001</c:v>
                </c:pt>
                <c:pt idx="8540">
                  <c:v>-357.31300012000003</c:v>
                </c:pt>
                <c:pt idx="8541">
                  <c:v>-357.39599981999999</c:v>
                </c:pt>
                <c:pt idx="8542">
                  <c:v>-357.54799997700002</c:v>
                </c:pt>
                <c:pt idx="8543">
                  <c:v>-357.72700002400001</c:v>
                </c:pt>
                <c:pt idx="8544">
                  <c:v>-357.75399991500001</c:v>
                </c:pt>
                <c:pt idx="8545">
                  <c:v>-357.73200024900001</c:v>
                </c:pt>
                <c:pt idx="8546">
                  <c:v>-357.73499981700002</c:v>
                </c:pt>
                <c:pt idx="8547">
                  <c:v>-357.74400009499999</c:v>
                </c:pt>
                <c:pt idx="8548">
                  <c:v>-357.85999976800002</c:v>
                </c:pt>
                <c:pt idx="8549">
                  <c:v>-357.89899981999997</c:v>
                </c:pt>
                <c:pt idx="8550">
                  <c:v>-357.91899977499997</c:v>
                </c:pt>
                <c:pt idx="8551">
                  <c:v>-357.91900008900001</c:v>
                </c:pt>
                <c:pt idx="8552">
                  <c:v>-357.90600007199998</c:v>
                </c:pt>
                <c:pt idx="8553">
                  <c:v>-357.93600015999999</c:v>
                </c:pt>
                <c:pt idx="8554">
                  <c:v>-357.97100015900003</c:v>
                </c:pt>
                <c:pt idx="8555">
                  <c:v>-358.01100006799999</c:v>
                </c:pt>
                <c:pt idx="8556">
                  <c:v>-358.11099983999998</c:v>
                </c:pt>
                <c:pt idx="8557">
                  <c:v>-358.28700000399999</c:v>
                </c:pt>
                <c:pt idx="8558">
                  <c:v>-358.41600000900002</c:v>
                </c:pt>
                <c:pt idx="8559">
                  <c:v>-358.40799990099998</c:v>
                </c:pt>
                <c:pt idx="8560">
                  <c:v>-358.402999991</c:v>
                </c:pt>
                <c:pt idx="8561">
                  <c:v>-358.39500019799999</c:v>
                </c:pt>
                <c:pt idx="8562">
                  <c:v>-358.44000001699999</c:v>
                </c:pt>
                <c:pt idx="8563">
                  <c:v>-358.541999815</c:v>
                </c:pt>
                <c:pt idx="8564">
                  <c:v>-358.58000001200003</c:v>
                </c:pt>
                <c:pt idx="8565">
                  <c:v>-358.60300016399998</c:v>
                </c:pt>
                <c:pt idx="8566">
                  <c:v>-358.57900015500002</c:v>
                </c:pt>
                <c:pt idx="8567">
                  <c:v>-358.60399970600002</c:v>
                </c:pt>
                <c:pt idx="8568">
                  <c:v>-358.63600013500002</c:v>
                </c:pt>
                <c:pt idx="8569">
                  <c:v>-358.66799993699999</c:v>
                </c:pt>
                <c:pt idx="8570">
                  <c:v>-358.74100013200001</c:v>
                </c:pt>
                <c:pt idx="8571">
                  <c:v>-358.88700020700003</c:v>
                </c:pt>
                <c:pt idx="8572">
                  <c:v>-359.07700024500002</c:v>
                </c:pt>
                <c:pt idx="8573">
                  <c:v>-359.12299992099997</c:v>
                </c:pt>
                <c:pt idx="8574">
                  <c:v>-359.10100025399998</c:v>
                </c:pt>
                <c:pt idx="8575">
                  <c:v>-359.10699970600001</c:v>
                </c:pt>
                <c:pt idx="8576">
                  <c:v>-359.11599998399998</c:v>
                </c:pt>
                <c:pt idx="8577">
                  <c:v>-359.22400017699999</c:v>
                </c:pt>
                <c:pt idx="8578">
                  <c:v>-359.26499994199997</c:v>
                </c:pt>
                <c:pt idx="8579">
                  <c:v>-359.28499989699998</c:v>
                </c:pt>
                <c:pt idx="8580">
                  <c:v>-359.30099979699997</c:v>
                </c:pt>
                <c:pt idx="8581">
                  <c:v>-359.28800009399998</c:v>
                </c:pt>
                <c:pt idx="8582">
                  <c:v>-359.32299977899999</c:v>
                </c:pt>
                <c:pt idx="8583">
                  <c:v>-359.354999894</c:v>
                </c:pt>
                <c:pt idx="8584">
                  <c:v>-359.38900003700002</c:v>
                </c:pt>
                <c:pt idx="8585">
                  <c:v>-359.48000015899999</c:v>
                </c:pt>
                <c:pt idx="8586">
                  <c:v>-359.64700004600002</c:v>
                </c:pt>
                <c:pt idx="8587">
                  <c:v>-359.78899975299998</c:v>
                </c:pt>
                <c:pt idx="8588">
                  <c:v>-359.78500001399999</c:v>
                </c:pt>
                <c:pt idx="8589">
                  <c:v>-359.77400002299999</c:v>
                </c:pt>
                <c:pt idx="8590">
                  <c:v>-359.765999916</c:v>
                </c:pt>
                <c:pt idx="8591">
                  <c:v>-359.792999807</c:v>
                </c:pt>
                <c:pt idx="8592">
                  <c:v>-359.90599991099998</c:v>
                </c:pt>
                <c:pt idx="8593">
                  <c:v>-359.94499996299999</c:v>
                </c:pt>
                <c:pt idx="8594">
                  <c:v>-359.963999747</c:v>
                </c:pt>
                <c:pt idx="8595">
                  <c:v>-359.936999856</c:v>
                </c:pt>
                <c:pt idx="8596">
                  <c:v>-359.94499996299999</c:v>
                </c:pt>
                <c:pt idx="8597">
                  <c:v>-359.97300002499998</c:v>
                </c:pt>
                <c:pt idx="8598">
                  <c:v>-360.00899987999998</c:v>
                </c:pt>
                <c:pt idx="8599">
                  <c:v>-360.07599999399997</c:v>
                </c:pt>
                <c:pt idx="8600">
                  <c:v>-360.20999990899998</c:v>
                </c:pt>
                <c:pt idx="8601">
                  <c:v>-360.40299983</c:v>
                </c:pt>
                <c:pt idx="8602">
                  <c:v>-360.475000169</c:v>
                </c:pt>
                <c:pt idx="8603">
                  <c:v>-360.45300018699999</c:v>
                </c:pt>
                <c:pt idx="8604">
                  <c:v>-360.45899995399998</c:v>
                </c:pt>
                <c:pt idx="8605">
                  <c:v>-360.46399986400002</c:v>
                </c:pt>
                <c:pt idx="8606">
                  <c:v>-360.55899972600002</c:v>
                </c:pt>
                <c:pt idx="8607">
                  <c:v>-360.61600002</c:v>
                </c:pt>
                <c:pt idx="8608">
                  <c:v>-360.64300022600003</c:v>
                </c:pt>
                <c:pt idx="8609">
                  <c:v>-360.67199982900001</c:v>
                </c:pt>
                <c:pt idx="8610">
                  <c:v>-360.65999998199999</c:v>
                </c:pt>
                <c:pt idx="8611">
                  <c:v>-360.69900003499998</c:v>
                </c:pt>
                <c:pt idx="8612">
                  <c:v>-360.73200000700001</c:v>
                </c:pt>
                <c:pt idx="8613">
                  <c:v>-360.76299995199997</c:v>
                </c:pt>
                <c:pt idx="8614">
                  <c:v>-360.84799999400002</c:v>
                </c:pt>
                <c:pt idx="8615">
                  <c:v>-361.009000114</c:v>
                </c:pt>
                <c:pt idx="8616">
                  <c:v>-361.16799989200001</c:v>
                </c:pt>
                <c:pt idx="8617">
                  <c:v>-361.17599999999999</c:v>
                </c:pt>
                <c:pt idx="8618">
                  <c:v>-361.160000099</c:v>
                </c:pt>
                <c:pt idx="8619">
                  <c:v>-361.15800007199999</c:v>
                </c:pt>
                <c:pt idx="8620">
                  <c:v>-361.17599999999999</c:v>
                </c:pt>
                <c:pt idx="8621">
                  <c:v>-361.29400001400001</c:v>
                </c:pt>
                <c:pt idx="8622">
                  <c:v>-361.33300006600001</c:v>
                </c:pt>
                <c:pt idx="8623">
                  <c:v>-361.34800011099998</c:v>
                </c:pt>
                <c:pt idx="8624">
                  <c:v>-361.32900001199999</c:v>
                </c:pt>
                <c:pt idx="8625">
                  <c:v>-361.32699998599998</c:v>
                </c:pt>
                <c:pt idx="8626">
                  <c:v>-361.35900010099999</c:v>
                </c:pt>
                <c:pt idx="8627">
                  <c:v>-361.396999983</c:v>
                </c:pt>
                <c:pt idx="8628">
                  <c:v>-361.41299988399999</c:v>
                </c:pt>
                <c:pt idx="8629">
                  <c:v>-361.45899987299998</c:v>
                </c:pt>
                <c:pt idx="8630">
                  <c:v>-361.57600003099998</c:v>
                </c:pt>
                <c:pt idx="8631">
                  <c:v>-361.59999972399999</c:v>
                </c:pt>
                <c:pt idx="8632">
                  <c:v>-361.50400000600001</c:v>
                </c:pt>
                <c:pt idx="8633">
                  <c:v>-361.43499986500001</c:v>
                </c:pt>
                <c:pt idx="8634">
                  <c:v>-361.36600003799998</c:v>
                </c:pt>
                <c:pt idx="8635">
                  <c:v>-361.37299997500003</c:v>
                </c:pt>
                <c:pt idx="8636">
                  <c:v>-361.37700002899999</c:v>
                </c:pt>
                <c:pt idx="8637">
                  <c:v>-361.34099985900002</c:v>
                </c:pt>
                <c:pt idx="8638">
                  <c:v>-361.30099995099999</c:v>
                </c:pt>
                <c:pt idx="8639">
                  <c:v>-361.21400019599997</c:v>
                </c:pt>
                <c:pt idx="8640">
                  <c:v>-361.17699985600001</c:v>
                </c:pt>
                <c:pt idx="8641">
                  <c:v>-361.13600009100003</c:v>
                </c:pt>
                <c:pt idx="8642">
                  <c:v>-361.09399984100003</c:v>
                </c:pt>
                <c:pt idx="8643">
                  <c:v>-361.10699985899998</c:v>
                </c:pt>
                <c:pt idx="8644">
                  <c:v>-361.19300007099997</c:v>
                </c:pt>
                <c:pt idx="8645">
                  <c:v>-361.295000184</c:v>
                </c:pt>
                <c:pt idx="8646">
                  <c:v>-361.24500014099999</c:v>
                </c:pt>
                <c:pt idx="8647">
                  <c:v>-361.15600004599997</c:v>
                </c:pt>
                <c:pt idx="8648">
                  <c:v>-361.08600004800002</c:v>
                </c:pt>
                <c:pt idx="8649">
                  <c:v>-361.025000014</c:v>
                </c:pt>
                <c:pt idx="8650">
                  <c:v>-361.06699995000002</c:v>
                </c:pt>
                <c:pt idx="8651">
                  <c:v>-361.03199995099999</c:v>
                </c:pt>
                <c:pt idx="8652">
                  <c:v>-360.979000025</c:v>
                </c:pt>
                <c:pt idx="8653">
                  <c:v>-360.90099992</c:v>
                </c:pt>
                <c:pt idx="8654">
                  <c:v>-360.822999815</c:v>
                </c:pt>
                <c:pt idx="8655">
                  <c:v>-360.78500024700003</c:v>
                </c:pt>
                <c:pt idx="8656">
                  <c:v>-360.751000105</c:v>
                </c:pt>
                <c:pt idx="8657">
                  <c:v>-360.72799995299999</c:v>
                </c:pt>
                <c:pt idx="8658">
                  <c:v>-360.76099992500002</c:v>
                </c:pt>
                <c:pt idx="8659">
                  <c:v>-360.86900011900002</c:v>
                </c:pt>
                <c:pt idx="8660">
                  <c:v>-360.91500010800002</c:v>
                </c:pt>
                <c:pt idx="8661">
                  <c:v>-360.83000006600003</c:v>
                </c:pt>
                <c:pt idx="8662">
                  <c:v>-360.76099992500002</c:v>
                </c:pt>
                <c:pt idx="8663">
                  <c:v>-360.68800004399998</c:v>
                </c:pt>
                <c:pt idx="8664">
                  <c:v>-360.67700005400002</c:v>
                </c:pt>
                <c:pt idx="8665">
                  <c:v>-360.70399994500002</c:v>
                </c:pt>
                <c:pt idx="8666">
                  <c:v>-360.673</c:v>
                </c:pt>
                <c:pt idx="8667">
                  <c:v>-360.62899972299999</c:v>
                </c:pt>
                <c:pt idx="8668">
                  <c:v>-360.53300000500002</c:v>
                </c:pt>
                <c:pt idx="8669">
                  <c:v>-360.49199992600001</c:v>
                </c:pt>
                <c:pt idx="8670">
                  <c:v>-360.45499990000002</c:v>
                </c:pt>
                <c:pt idx="8671">
                  <c:v>-360.41999990099998</c:v>
                </c:pt>
                <c:pt idx="8672">
                  <c:v>-360.43000003600002</c:v>
                </c:pt>
                <c:pt idx="8673">
                  <c:v>-360.51299973599998</c:v>
                </c:pt>
                <c:pt idx="8674">
                  <c:v>-360.63100006399998</c:v>
                </c:pt>
                <c:pt idx="8675">
                  <c:v>-360.60000011900001</c:v>
                </c:pt>
                <c:pt idx="8676">
                  <c:v>-360.507999826</c:v>
                </c:pt>
                <c:pt idx="8677">
                  <c:v>-360.44100002599998</c:v>
                </c:pt>
                <c:pt idx="8678">
                  <c:v>-360.379000136</c:v>
                </c:pt>
                <c:pt idx="8679">
                  <c:v>-360.42100007200003</c:v>
                </c:pt>
                <c:pt idx="8680">
                  <c:v>-360.39300000999998</c:v>
                </c:pt>
                <c:pt idx="8681">
                  <c:v>-360.34399982299999</c:v>
                </c:pt>
                <c:pt idx="8682">
                  <c:v>-360.28700015700002</c:v>
                </c:pt>
                <c:pt idx="8683">
                  <c:v>-360.20799988200002</c:v>
                </c:pt>
                <c:pt idx="8684">
                  <c:v>-360.17299988299999</c:v>
                </c:pt>
                <c:pt idx="8685">
                  <c:v>-360.13800019899998</c:v>
                </c:pt>
                <c:pt idx="8686">
                  <c:v>-360.10299988600002</c:v>
                </c:pt>
                <c:pt idx="8687">
                  <c:v>-360.12699989399999</c:v>
                </c:pt>
                <c:pt idx="8688">
                  <c:v>-360.23000017700002</c:v>
                </c:pt>
                <c:pt idx="8689">
                  <c:v>-360.297999834</c:v>
                </c:pt>
                <c:pt idx="8690">
                  <c:v>-360.222999926</c:v>
                </c:pt>
                <c:pt idx="8691">
                  <c:v>-360.15099990200002</c:v>
                </c:pt>
                <c:pt idx="8692">
                  <c:v>-360.07700016500002</c:v>
                </c:pt>
                <c:pt idx="8693">
                  <c:v>-360.04599990600002</c:v>
                </c:pt>
                <c:pt idx="8694">
                  <c:v>-360.085000272</c:v>
                </c:pt>
                <c:pt idx="8695">
                  <c:v>-360.05300015699999</c:v>
                </c:pt>
                <c:pt idx="8696">
                  <c:v>-360.00499982600002</c:v>
                </c:pt>
                <c:pt idx="8697">
                  <c:v>-359.907999937</c:v>
                </c:pt>
                <c:pt idx="8698">
                  <c:v>-359.85900006499998</c:v>
                </c:pt>
                <c:pt idx="8699">
                  <c:v>-359.822999896</c:v>
                </c:pt>
                <c:pt idx="8700">
                  <c:v>-359.79199995099998</c:v>
                </c:pt>
                <c:pt idx="8701">
                  <c:v>-359.79800003100002</c:v>
                </c:pt>
                <c:pt idx="8702">
                  <c:v>-359.87199976800002</c:v>
                </c:pt>
                <c:pt idx="8703">
                  <c:v>-359.99699971899997</c:v>
                </c:pt>
                <c:pt idx="8704">
                  <c:v>-359.984999872</c:v>
                </c:pt>
                <c:pt idx="8705">
                  <c:v>-359.892000037</c:v>
                </c:pt>
                <c:pt idx="8706">
                  <c:v>-359.83000014700002</c:v>
                </c:pt>
                <c:pt idx="8707">
                  <c:v>-359.772999852</c:v>
                </c:pt>
                <c:pt idx="8708">
                  <c:v>-359.80799985099998</c:v>
                </c:pt>
                <c:pt idx="8709">
                  <c:v>-359.79300012099998</c:v>
                </c:pt>
                <c:pt idx="8710">
                  <c:v>-359.75299989799998</c:v>
                </c:pt>
                <c:pt idx="8711">
                  <c:v>-359.70999979200002</c:v>
                </c:pt>
                <c:pt idx="8712">
                  <c:v>-359.62900011800002</c:v>
                </c:pt>
                <c:pt idx="8713">
                  <c:v>-359.594999976</c:v>
                </c:pt>
                <c:pt idx="8714">
                  <c:v>-359.55900012000001</c:v>
                </c:pt>
                <c:pt idx="8715">
                  <c:v>-359.52299995099997</c:v>
                </c:pt>
                <c:pt idx="8716">
                  <c:v>-359.54599978900001</c:v>
                </c:pt>
                <c:pt idx="8717">
                  <c:v>-359.642999992</c:v>
                </c:pt>
                <c:pt idx="8718">
                  <c:v>-359.72899989000001</c:v>
                </c:pt>
                <c:pt idx="8719">
                  <c:v>-359.66800017000003</c:v>
                </c:pt>
                <c:pt idx="8720">
                  <c:v>-359.58899989499997</c:v>
                </c:pt>
                <c:pt idx="8721">
                  <c:v>-359.51499984399999</c:v>
                </c:pt>
                <c:pt idx="8722">
                  <c:v>-359.466999827</c:v>
                </c:pt>
                <c:pt idx="8723">
                  <c:v>-359.51499984399999</c:v>
                </c:pt>
                <c:pt idx="8724">
                  <c:v>-359.48599992599998</c:v>
                </c:pt>
                <c:pt idx="8725">
                  <c:v>-359.436000197</c:v>
                </c:pt>
                <c:pt idx="8726">
                  <c:v>-359.34799995700001</c:v>
                </c:pt>
                <c:pt idx="8727">
                  <c:v>-359.28699992399999</c:v>
                </c:pt>
                <c:pt idx="8728">
                  <c:v>-359.253000095</c:v>
                </c:pt>
                <c:pt idx="8729">
                  <c:v>-359.225000034</c:v>
                </c:pt>
                <c:pt idx="8730">
                  <c:v>-359.219999809</c:v>
                </c:pt>
                <c:pt idx="8731">
                  <c:v>-359.27799995999999</c:v>
                </c:pt>
                <c:pt idx="8732">
                  <c:v>-359.40299991099999</c:v>
                </c:pt>
                <c:pt idx="8733">
                  <c:v>-359.41999998199998</c:v>
                </c:pt>
                <c:pt idx="8734">
                  <c:v>-359.33299991299998</c:v>
                </c:pt>
                <c:pt idx="8735">
                  <c:v>-359.27300005000001</c:v>
                </c:pt>
                <c:pt idx="8736">
                  <c:v>-359.21599975599997</c:v>
                </c:pt>
                <c:pt idx="8737">
                  <c:v>-359.24000007799998</c:v>
                </c:pt>
                <c:pt idx="8738">
                  <c:v>-359.24200010499999</c:v>
                </c:pt>
                <c:pt idx="8739">
                  <c:v>-359.20799996199997</c:v>
                </c:pt>
                <c:pt idx="8740">
                  <c:v>-359.17000008000002</c:v>
                </c:pt>
                <c:pt idx="8741">
                  <c:v>-359.08900009199999</c:v>
                </c:pt>
                <c:pt idx="8742">
                  <c:v>-359.06100003</c:v>
                </c:pt>
                <c:pt idx="8743">
                  <c:v>-359.02899991499999</c:v>
                </c:pt>
                <c:pt idx="8744">
                  <c:v>-358.99399991600001</c:v>
                </c:pt>
                <c:pt idx="8745">
                  <c:v>-359.01799992399998</c:v>
                </c:pt>
                <c:pt idx="8746">
                  <c:v>-359.11300010000002</c:v>
                </c:pt>
                <c:pt idx="8747">
                  <c:v>-359.21699992600003</c:v>
                </c:pt>
                <c:pt idx="8748">
                  <c:v>-359.16399999999999</c:v>
                </c:pt>
                <c:pt idx="8749">
                  <c:v>-359.07800010199998</c:v>
                </c:pt>
                <c:pt idx="8750">
                  <c:v>-359.00999981699999</c:v>
                </c:pt>
                <c:pt idx="8751">
                  <c:v>-358.95800006100001</c:v>
                </c:pt>
                <c:pt idx="8752">
                  <c:v>-359.00899995999998</c:v>
                </c:pt>
                <c:pt idx="8753">
                  <c:v>-358.98300024000002</c:v>
                </c:pt>
                <c:pt idx="8754">
                  <c:v>-358.93699993600001</c:v>
                </c:pt>
                <c:pt idx="8755">
                  <c:v>-358.86099985800001</c:v>
                </c:pt>
                <c:pt idx="8756">
                  <c:v>-358.79200003099999</c:v>
                </c:pt>
                <c:pt idx="8757">
                  <c:v>-358.75700003200001</c:v>
                </c:pt>
                <c:pt idx="8758">
                  <c:v>-358.72599977300001</c:v>
                </c:pt>
                <c:pt idx="8759">
                  <c:v>-358.71300007000002</c:v>
                </c:pt>
                <c:pt idx="8760">
                  <c:v>-358.75900005900002</c:v>
                </c:pt>
                <c:pt idx="8761">
                  <c:v>-358.87899978600001</c:v>
                </c:pt>
                <c:pt idx="8762">
                  <c:v>-358.92300006200003</c:v>
                </c:pt>
                <c:pt idx="8763">
                  <c:v>-358.84399978699997</c:v>
                </c:pt>
                <c:pt idx="8764">
                  <c:v>-358.78499978000002</c:v>
                </c:pt>
                <c:pt idx="8765">
                  <c:v>-358.72100017700001</c:v>
                </c:pt>
                <c:pt idx="8766">
                  <c:v>-358.72400005999998</c:v>
                </c:pt>
                <c:pt idx="8767">
                  <c:v>-358.74500018499998</c:v>
                </c:pt>
                <c:pt idx="8768">
                  <c:v>-358.71599995299999</c:v>
                </c:pt>
                <c:pt idx="8769">
                  <c:v>-358.68100026899998</c:v>
                </c:pt>
                <c:pt idx="8770">
                  <c:v>-358.59600022699999</c:v>
                </c:pt>
                <c:pt idx="8771">
                  <c:v>-358.568000165</c:v>
                </c:pt>
                <c:pt idx="8772">
                  <c:v>-358.53899993200002</c:v>
                </c:pt>
                <c:pt idx="8773">
                  <c:v>-358.50900015799999</c:v>
                </c:pt>
                <c:pt idx="8774">
                  <c:v>-358.52799994200001</c:v>
                </c:pt>
                <c:pt idx="8775">
                  <c:v>-358.61700003700003</c:v>
                </c:pt>
                <c:pt idx="8776">
                  <c:v>-358.73200016800001</c:v>
                </c:pt>
                <c:pt idx="8777">
                  <c:v>-358.69500014200003</c:v>
                </c:pt>
                <c:pt idx="8778">
                  <c:v>-358.60899992999998</c:v>
                </c:pt>
                <c:pt idx="8779">
                  <c:v>-358.54900006700001</c:v>
                </c:pt>
                <c:pt idx="8780">
                  <c:v>-358.495999826</c:v>
                </c:pt>
                <c:pt idx="8781">
                  <c:v>-358.54700004</c:v>
                </c:pt>
                <c:pt idx="8782">
                  <c:v>-358.52399988799999</c:v>
                </c:pt>
                <c:pt idx="8783">
                  <c:v>-358.47999992500002</c:v>
                </c:pt>
                <c:pt idx="8784">
                  <c:v>-358.41700017900001</c:v>
                </c:pt>
                <c:pt idx="8785">
                  <c:v>-358.33900007400001</c:v>
                </c:pt>
                <c:pt idx="8786">
                  <c:v>-358.306999959</c:v>
                </c:pt>
                <c:pt idx="8787">
                  <c:v>-358.27600001399998</c:v>
                </c:pt>
                <c:pt idx="8788">
                  <c:v>-358.25499988899998</c:v>
                </c:pt>
                <c:pt idx="8789">
                  <c:v>-358.29100005800001</c:v>
                </c:pt>
                <c:pt idx="8790">
                  <c:v>-358.40399984700002</c:v>
                </c:pt>
                <c:pt idx="8791">
                  <c:v>-358.47099996200001</c:v>
                </c:pt>
                <c:pt idx="8792">
                  <c:v>-358.39900025200001</c:v>
                </c:pt>
                <c:pt idx="8793">
                  <c:v>-358.33000011000001</c:v>
                </c:pt>
                <c:pt idx="8794">
                  <c:v>-358.258999942</c:v>
                </c:pt>
                <c:pt idx="8795">
                  <c:v>-358.241000015</c:v>
                </c:pt>
                <c:pt idx="8796">
                  <c:v>-358.27999975300003</c:v>
                </c:pt>
                <c:pt idx="8797">
                  <c:v>-358.25600005899997</c:v>
                </c:pt>
                <c:pt idx="8798">
                  <c:v>-358.21600015000001</c:v>
                </c:pt>
                <c:pt idx="8799">
                  <c:v>-358.127000055</c:v>
                </c:pt>
                <c:pt idx="8800">
                  <c:v>-358.08900017299999</c:v>
                </c:pt>
                <c:pt idx="8801">
                  <c:v>-358.05900008399999</c:v>
                </c:pt>
                <c:pt idx="8802">
                  <c:v>-358.02899999499999</c:v>
                </c:pt>
                <c:pt idx="8803">
                  <c:v>-358.03800027400001</c:v>
                </c:pt>
                <c:pt idx="8804">
                  <c:v>-358.12199982999999</c:v>
                </c:pt>
                <c:pt idx="8805">
                  <c:v>-358.24899980800001</c:v>
                </c:pt>
                <c:pt idx="8806">
                  <c:v>-358.23100019499998</c:v>
                </c:pt>
                <c:pt idx="8807">
                  <c:v>-358.14700000900001</c:v>
                </c:pt>
                <c:pt idx="8808">
                  <c:v>-358.09000002900001</c:v>
                </c:pt>
                <c:pt idx="8809">
                  <c:v>-358.03699978899999</c:v>
                </c:pt>
                <c:pt idx="8810">
                  <c:v>-358.08299977799999</c:v>
                </c:pt>
                <c:pt idx="8811">
                  <c:v>-358.06099979700002</c:v>
                </c:pt>
                <c:pt idx="8812">
                  <c:v>-358.01800000499998</c:v>
                </c:pt>
                <c:pt idx="8813">
                  <c:v>-357.97100015900003</c:v>
                </c:pt>
                <c:pt idx="8814">
                  <c:v>-357.895999937</c:v>
                </c:pt>
                <c:pt idx="8815">
                  <c:v>-357.86600016300002</c:v>
                </c:pt>
                <c:pt idx="8816">
                  <c:v>-357.83700024500001</c:v>
                </c:pt>
                <c:pt idx="8817">
                  <c:v>-357.80800001199998</c:v>
                </c:pt>
                <c:pt idx="8818">
                  <c:v>-357.83800010099998</c:v>
                </c:pt>
                <c:pt idx="8819">
                  <c:v>-357.94199992699998</c:v>
                </c:pt>
                <c:pt idx="8820">
                  <c:v>-358.02199974400003</c:v>
                </c:pt>
                <c:pt idx="8821">
                  <c:v>-357.95499994400001</c:v>
                </c:pt>
                <c:pt idx="8822">
                  <c:v>-357.88099989300002</c:v>
                </c:pt>
                <c:pt idx="8823">
                  <c:v>-357.81100020999997</c:v>
                </c:pt>
                <c:pt idx="8824">
                  <c:v>-357.77500004000001</c:v>
                </c:pt>
                <c:pt idx="8825">
                  <c:v>-357.82600025400001</c:v>
                </c:pt>
                <c:pt idx="8826">
                  <c:v>-357.803000102</c:v>
                </c:pt>
                <c:pt idx="8827">
                  <c:v>-357.75999999599998</c:v>
                </c:pt>
                <c:pt idx="8828">
                  <c:v>-357.67000004400001</c:v>
                </c:pt>
                <c:pt idx="8829">
                  <c:v>-357.616000262</c:v>
                </c:pt>
                <c:pt idx="8830">
                  <c:v>-357.58200011899999</c:v>
                </c:pt>
                <c:pt idx="8831">
                  <c:v>-357.554000057</c:v>
                </c:pt>
                <c:pt idx="8832">
                  <c:v>-357.56000013800002</c:v>
                </c:pt>
                <c:pt idx="8833">
                  <c:v>-357.630999992</c:v>
                </c:pt>
                <c:pt idx="8834">
                  <c:v>-357.76200002299998</c:v>
                </c:pt>
                <c:pt idx="8835">
                  <c:v>-357.77200015699998</c:v>
                </c:pt>
                <c:pt idx="8836">
                  <c:v>-357.687999972</c:v>
                </c:pt>
                <c:pt idx="8837">
                  <c:v>-357.630999992</c:v>
                </c:pt>
                <c:pt idx="8838">
                  <c:v>-357.574000012</c:v>
                </c:pt>
                <c:pt idx="8839">
                  <c:v>-357.60699998400003</c:v>
                </c:pt>
                <c:pt idx="8840">
                  <c:v>-357.600999903</c:v>
                </c:pt>
                <c:pt idx="8841">
                  <c:v>-357.56700007500001</c:v>
                </c:pt>
                <c:pt idx="8842">
                  <c:v>-357.531999762</c:v>
                </c:pt>
                <c:pt idx="8843">
                  <c:v>-357.45899988100001</c:v>
                </c:pt>
                <c:pt idx="8844">
                  <c:v>-357.43500018700001</c:v>
                </c:pt>
                <c:pt idx="8845">
                  <c:v>-357.40699981099999</c:v>
                </c:pt>
                <c:pt idx="8846">
                  <c:v>-357.37500001000001</c:v>
                </c:pt>
                <c:pt idx="8847">
                  <c:v>-357.39699999099997</c:v>
                </c:pt>
                <c:pt idx="8848">
                  <c:v>-357.495999907</c:v>
                </c:pt>
                <c:pt idx="8849">
                  <c:v>-357.59399996600001</c:v>
                </c:pt>
                <c:pt idx="8850">
                  <c:v>-357.53900001300002</c:v>
                </c:pt>
                <c:pt idx="8851">
                  <c:v>-357.46299993500003</c:v>
                </c:pt>
                <c:pt idx="8852">
                  <c:v>-357.39699999099997</c:v>
                </c:pt>
                <c:pt idx="8853">
                  <c:v>-357.351999858</c:v>
                </c:pt>
                <c:pt idx="8854">
                  <c:v>-357.408999838</c:v>
                </c:pt>
                <c:pt idx="8855">
                  <c:v>-357.38499983000003</c:v>
                </c:pt>
                <c:pt idx="8856">
                  <c:v>-357.33799998400002</c:v>
                </c:pt>
                <c:pt idx="8857">
                  <c:v>-357.255999825</c:v>
                </c:pt>
                <c:pt idx="8858">
                  <c:v>-357.191999909</c:v>
                </c:pt>
                <c:pt idx="8859">
                  <c:v>-357.16299999</c:v>
                </c:pt>
                <c:pt idx="8860">
                  <c:v>-357.13799981199998</c:v>
                </c:pt>
                <c:pt idx="8861">
                  <c:v>-357.13699995500002</c:v>
                </c:pt>
                <c:pt idx="8862">
                  <c:v>-357.19599996199997</c:v>
                </c:pt>
                <c:pt idx="8863">
                  <c:v>-357.324999967</c:v>
                </c:pt>
                <c:pt idx="8864">
                  <c:v>-357.35999996499999</c:v>
                </c:pt>
                <c:pt idx="8865">
                  <c:v>-357.27699995</c:v>
                </c:pt>
                <c:pt idx="8866">
                  <c:v>-357.21899980000001</c:v>
                </c:pt>
                <c:pt idx="8867">
                  <c:v>-357.16199982000001</c:v>
                </c:pt>
                <c:pt idx="8868">
                  <c:v>-357.180999918</c:v>
                </c:pt>
                <c:pt idx="8869">
                  <c:v>-357.198999845</c:v>
                </c:pt>
                <c:pt idx="8870">
                  <c:v>-357.17399998100001</c:v>
                </c:pt>
                <c:pt idx="8871">
                  <c:v>-357.14499974900002</c:v>
                </c:pt>
                <c:pt idx="8872">
                  <c:v>-357.06999984100003</c:v>
                </c:pt>
                <c:pt idx="8873">
                  <c:v>-357.04700000399998</c:v>
                </c:pt>
                <c:pt idx="8874">
                  <c:v>-357.01800008499998</c:v>
                </c:pt>
                <c:pt idx="8875">
                  <c:v>-356.98799999699997</c:v>
                </c:pt>
                <c:pt idx="8876">
                  <c:v>-357.01299986100003</c:v>
                </c:pt>
                <c:pt idx="8877">
                  <c:v>-357.11099991999998</c:v>
                </c:pt>
                <c:pt idx="8878">
                  <c:v>-357.22499987999998</c:v>
                </c:pt>
                <c:pt idx="8879">
                  <c:v>-357.18699999900002</c:v>
                </c:pt>
                <c:pt idx="8880">
                  <c:v>-357.10999974999999</c:v>
                </c:pt>
                <c:pt idx="8881">
                  <c:v>-357.05300008400002</c:v>
                </c:pt>
                <c:pt idx="8882">
                  <c:v>-357.00400021199999</c:v>
                </c:pt>
                <c:pt idx="8883">
                  <c:v>-357.05899985000002</c:v>
                </c:pt>
                <c:pt idx="8884">
                  <c:v>-357.03600001299998</c:v>
                </c:pt>
                <c:pt idx="8885">
                  <c:v>-356.99499993400002</c:v>
                </c:pt>
                <c:pt idx="8886">
                  <c:v>-356.93100001699997</c:v>
                </c:pt>
                <c:pt idx="8887">
                  <c:v>-356.86299973199999</c:v>
                </c:pt>
                <c:pt idx="8888">
                  <c:v>-356.83700001099999</c:v>
                </c:pt>
                <c:pt idx="8889">
                  <c:v>-356.81700005699997</c:v>
                </c:pt>
                <c:pt idx="8890">
                  <c:v>-356.80600006600002</c:v>
                </c:pt>
                <c:pt idx="8891">
                  <c:v>-356.85099988500002</c:v>
                </c:pt>
                <c:pt idx="8892">
                  <c:v>-356.97200009599999</c:v>
                </c:pt>
                <c:pt idx="8893">
                  <c:v>-357.031000103</c:v>
                </c:pt>
                <c:pt idx="8894">
                  <c:v>-356.95799990799998</c:v>
                </c:pt>
                <c:pt idx="8895">
                  <c:v>-356.90000007200001</c:v>
                </c:pt>
                <c:pt idx="8896">
                  <c:v>-356.841000065</c:v>
                </c:pt>
                <c:pt idx="8897">
                  <c:v>-356.84399994799998</c:v>
                </c:pt>
                <c:pt idx="8898">
                  <c:v>-356.88299999999998</c:v>
                </c:pt>
                <c:pt idx="8899">
                  <c:v>-356.86399990199999</c:v>
                </c:pt>
                <c:pt idx="8900">
                  <c:v>-356.83400012800001</c:v>
                </c:pt>
                <c:pt idx="8901">
                  <c:v>-356.750999799</c:v>
                </c:pt>
                <c:pt idx="8902">
                  <c:v>-356.72199988</c:v>
                </c:pt>
                <c:pt idx="8903">
                  <c:v>-356.697000016</c:v>
                </c:pt>
                <c:pt idx="8904">
                  <c:v>-356.67500003499998</c:v>
                </c:pt>
                <c:pt idx="8905">
                  <c:v>-356.69800018699999</c:v>
                </c:pt>
                <c:pt idx="8906">
                  <c:v>-356.79500007500002</c:v>
                </c:pt>
                <c:pt idx="8907">
                  <c:v>-356.92600010699999</c:v>
                </c:pt>
                <c:pt idx="8908">
                  <c:v>-356.908000179</c:v>
                </c:pt>
                <c:pt idx="8909">
                  <c:v>-356.82800004699999</c:v>
                </c:pt>
                <c:pt idx="8910">
                  <c:v>-356.77399995000002</c:v>
                </c:pt>
                <c:pt idx="8911">
                  <c:v>-356.72599993400001</c:v>
                </c:pt>
                <c:pt idx="8912">
                  <c:v>-356.78000003099999</c:v>
                </c:pt>
                <c:pt idx="8913">
                  <c:v>-356.76400013</c:v>
                </c:pt>
                <c:pt idx="8914">
                  <c:v>-356.730999844</c:v>
                </c:pt>
                <c:pt idx="8915">
                  <c:v>-356.686000025</c:v>
                </c:pt>
                <c:pt idx="8916">
                  <c:v>-356.61999976700002</c:v>
                </c:pt>
                <c:pt idx="8917">
                  <c:v>-356.59900027100002</c:v>
                </c:pt>
                <c:pt idx="8918">
                  <c:v>-356.57599980499998</c:v>
                </c:pt>
                <c:pt idx="8919">
                  <c:v>-356.55499999400001</c:v>
                </c:pt>
                <c:pt idx="8920">
                  <c:v>-356.59299987600002</c:v>
                </c:pt>
                <c:pt idx="8921">
                  <c:v>-356.70800000700001</c:v>
                </c:pt>
                <c:pt idx="8922">
                  <c:v>-356.78899999499998</c:v>
                </c:pt>
                <c:pt idx="8923">
                  <c:v>-356.72999998799997</c:v>
                </c:pt>
                <c:pt idx="8924">
                  <c:v>-356.66999980999998</c:v>
                </c:pt>
                <c:pt idx="8925">
                  <c:v>-356.60999994700001</c:v>
                </c:pt>
                <c:pt idx="8926">
                  <c:v>-356.59299987600002</c:v>
                </c:pt>
                <c:pt idx="8927">
                  <c:v>-356.64499994599998</c:v>
                </c:pt>
                <c:pt idx="8928">
                  <c:v>-356.62700001799999</c:v>
                </c:pt>
                <c:pt idx="8929">
                  <c:v>-356.59200002</c:v>
                </c:pt>
                <c:pt idx="8930">
                  <c:v>-356.50900000500002</c:v>
                </c:pt>
                <c:pt idx="8931">
                  <c:v>-356.472999835</c:v>
                </c:pt>
                <c:pt idx="8932">
                  <c:v>-356.44999999800001</c:v>
                </c:pt>
                <c:pt idx="8933">
                  <c:v>-356.43400009700002</c:v>
                </c:pt>
                <c:pt idx="8934">
                  <c:v>-356.45299988099998</c:v>
                </c:pt>
                <c:pt idx="8935">
                  <c:v>-356.540999806</c:v>
                </c:pt>
                <c:pt idx="8936">
                  <c:v>-356.67999994500002</c:v>
                </c:pt>
                <c:pt idx="8937">
                  <c:v>-356.68100011500002</c:v>
                </c:pt>
                <c:pt idx="8938">
                  <c:v>-356.60199984000002</c:v>
                </c:pt>
                <c:pt idx="8939">
                  <c:v>-356.55400013799999</c:v>
                </c:pt>
                <c:pt idx="8940">
                  <c:v>-356.51100003200003</c:v>
                </c:pt>
                <c:pt idx="8941">
                  <c:v>-356.55900004799997</c:v>
                </c:pt>
                <c:pt idx="8942">
                  <c:v>-356.55799987699999</c:v>
                </c:pt>
                <c:pt idx="8943">
                  <c:v>-356.53200015700003</c:v>
                </c:pt>
                <c:pt idx="8944">
                  <c:v>-356.50299992399999</c:v>
                </c:pt>
                <c:pt idx="8945">
                  <c:v>-356.43599981</c:v>
                </c:pt>
                <c:pt idx="8946">
                  <c:v>-356.41600017000002</c:v>
                </c:pt>
                <c:pt idx="8947">
                  <c:v>-356.39399987399997</c:v>
                </c:pt>
                <c:pt idx="8948">
                  <c:v>-356.37100003699999</c:v>
                </c:pt>
                <c:pt idx="8949">
                  <c:v>-356.40699989199999</c:v>
                </c:pt>
                <c:pt idx="8950">
                  <c:v>-356.51899982499998</c:v>
                </c:pt>
                <c:pt idx="8951">
                  <c:v>-356.618999911</c:v>
                </c:pt>
                <c:pt idx="8952">
                  <c:v>-356.572000065</c:v>
                </c:pt>
                <c:pt idx="8953">
                  <c:v>-356.50699997800001</c:v>
                </c:pt>
                <c:pt idx="8954">
                  <c:v>-356.44599994399999</c:v>
                </c:pt>
                <c:pt idx="8955">
                  <c:v>-356.41299997200002</c:v>
                </c:pt>
                <c:pt idx="8956">
                  <c:v>-356.47400000599998</c:v>
                </c:pt>
                <c:pt idx="8957">
                  <c:v>-356.45899996200001</c:v>
                </c:pt>
                <c:pt idx="8958">
                  <c:v>-356.42399996300003</c:v>
                </c:pt>
                <c:pt idx="8959">
                  <c:v>-356.34700002800002</c:v>
                </c:pt>
                <c:pt idx="8960">
                  <c:v>-356.30100003899997</c:v>
                </c:pt>
                <c:pt idx="8961">
                  <c:v>-356.28099976999999</c:v>
                </c:pt>
                <c:pt idx="8962">
                  <c:v>-356.26699989700001</c:v>
                </c:pt>
                <c:pt idx="8963">
                  <c:v>-356.27600017499998</c:v>
                </c:pt>
                <c:pt idx="8964">
                  <c:v>-356.34799988499998</c:v>
                </c:pt>
                <c:pt idx="8965">
                  <c:v>-356.48599985300001</c:v>
                </c:pt>
                <c:pt idx="8966">
                  <c:v>-356.51700011200001</c:v>
                </c:pt>
                <c:pt idx="8967">
                  <c:v>-356.44199988999998</c:v>
                </c:pt>
                <c:pt idx="8968">
                  <c:v>-356.396999757</c:v>
                </c:pt>
                <c:pt idx="8969">
                  <c:v>-356.35299979500002</c:v>
                </c:pt>
                <c:pt idx="8970">
                  <c:v>-356.390999991</c:v>
                </c:pt>
                <c:pt idx="8971">
                  <c:v>-356.40699989199999</c:v>
                </c:pt>
                <c:pt idx="8972">
                  <c:v>-356.38700025200001</c:v>
                </c:pt>
                <c:pt idx="8973">
                  <c:v>-356.36299992900001</c:v>
                </c:pt>
                <c:pt idx="8974">
                  <c:v>-356.29500027300003</c:v>
                </c:pt>
                <c:pt idx="8975">
                  <c:v>-356.28000022800001</c:v>
                </c:pt>
                <c:pt idx="8976">
                  <c:v>-356.26199998700002</c:v>
                </c:pt>
                <c:pt idx="8977">
                  <c:v>-356.24099986200002</c:v>
                </c:pt>
                <c:pt idx="8978">
                  <c:v>-356.27800020199999</c:v>
                </c:pt>
                <c:pt idx="8979">
                  <c:v>-356.38699993699998</c:v>
                </c:pt>
                <c:pt idx="8980">
                  <c:v>-356.50299992399999</c:v>
                </c:pt>
                <c:pt idx="8981">
                  <c:v>-356.46400018600002</c:v>
                </c:pt>
                <c:pt idx="8982">
                  <c:v>-356.39199984700002</c:v>
                </c:pt>
                <c:pt idx="8983">
                  <c:v>-356.33799974999999</c:v>
                </c:pt>
                <c:pt idx="8984">
                  <c:v>-356.298000156</c:v>
                </c:pt>
                <c:pt idx="8985">
                  <c:v>-356.36299992900001</c:v>
                </c:pt>
                <c:pt idx="8986">
                  <c:v>-356.35100008199998</c:v>
                </c:pt>
                <c:pt idx="8987">
                  <c:v>-356.31800011000001</c:v>
                </c:pt>
                <c:pt idx="8988">
                  <c:v>-356.255999906</c:v>
                </c:pt>
                <c:pt idx="8989">
                  <c:v>-356.20000009699999</c:v>
                </c:pt>
                <c:pt idx="8990">
                  <c:v>-356.17699994499998</c:v>
                </c:pt>
                <c:pt idx="8991">
                  <c:v>-356.159999873</c:v>
                </c:pt>
                <c:pt idx="8992">
                  <c:v>-356.16000018800003</c:v>
                </c:pt>
                <c:pt idx="8993">
                  <c:v>-356.22099990700002</c:v>
                </c:pt>
                <c:pt idx="8994">
                  <c:v>-356.35300010899999</c:v>
                </c:pt>
                <c:pt idx="8995">
                  <c:v>-356.40999977500002</c:v>
                </c:pt>
                <c:pt idx="8996">
                  <c:v>-356.34500000200001</c:v>
                </c:pt>
                <c:pt idx="8997">
                  <c:v>-356.298000156</c:v>
                </c:pt>
                <c:pt idx="8998">
                  <c:v>-356.24799979900001</c:v>
                </c:pt>
                <c:pt idx="8999">
                  <c:v>-356.26499987</c:v>
                </c:pt>
                <c:pt idx="9000">
                  <c:v>-356.298000156</c:v>
                </c:pt>
                <c:pt idx="9001">
                  <c:v>-356.282999797</c:v>
                </c:pt>
                <c:pt idx="9002">
                  <c:v>-356.26099981599998</c:v>
                </c:pt>
                <c:pt idx="9003">
                  <c:v>-356.18900010599998</c:v>
                </c:pt>
                <c:pt idx="9004">
                  <c:v>-356.174000062</c:v>
                </c:pt>
                <c:pt idx="9005">
                  <c:v>-356.15800016100002</c:v>
                </c:pt>
                <c:pt idx="9006">
                  <c:v>-356.141999946</c:v>
                </c:pt>
                <c:pt idx="9007">
                  <c:v>-356.17300020499999</c:v>
                </c:pt>
                <c:pt idx="9008">
                  <c:v>-356.277000031</c:v>
                </c:pt>
                <c:pt idx="9009">
                  <c:v>-356.40500017900001</c:v>
                </c:pt>
                <c:pt idx="9010">
                  <c:v>-356.38</c:v>
                </c:pt>
                <c:pt idx="9011">
                  <c:v>-356.30899983199998</c:v>
                </c:pt>
                <c:pt idx="9012">
                  <c:v>-356.26000027399999</c:v>
                </c:pt>
                <c:pt idx="9013">
                  <c:v>-356.22099990700002</c:v>
                </c:pt>
                <c:pt idx="9014">
                  <c:v>-356.28699985100002</c:v>
                </c:pt>
                <c:pt idx="9015">
                  <c:v>-356.27600017499998</c:v>
                </c:pt>
                <c:pt idx="9016">
                  <c:v>-356.24499991499999</c:v>
                </c:pt>
                <c:pt idx="9017">
                  <c:v>-356.19499987199998</c:v>
                </c:pt>
                <c:pt idx="9018">
                  <c:v>-356.13200012599998</c:v>
                </c:pt>
                <c:pt idx="9019">
                  <c:v>-356.11300002799999</c:v>
                </c:pt>
                <c:pt idx="9020">
                  <c:v>-356.097000127</c:v>
                </c:pt>
                <c:pt idx="9021">
                  <c:v>-356.08699999300001</c:v>
                </c:pt>
                <c:pt idx="9022">
                  <c:v>-356.13799989199998</c:v>
                </c:pt>
                <c:pt idx="9023">
                  <c:v>-356.26400001299999</c:v>
                </c:pt>
                <c:pt idx="9024">
                  <c:v>-356.344000145</c:v>
                </c:pt>
                <c:pt idx="9025">
                  <c:v>-356.28399996799999</c:v>
                </c:pt>
                <c:pt idx="9026">
                  <c:v>-356.23000018499999</c:v>
                </c:pt>
                <c:pt idx="9027">
                  <c:v>-356.17300020499999</c:v>
                </c:pt>
                <c:pt idx="9028">
                  <c:v>-356.168999837</c:v>
                </c:pt>
                <c:pt idx="9029">
                  <c:v>-356.22099990700002</c:v>
                </c:pt>
                <c:pt idx="9030">
                  <c:v>-356.211000087</c:v>
                </c:pt>
                <c:pt idx="9031">
                  <c:v>-356.18399988200002</c:v>
                </c:pt>
                <c:pt idx="9032">
                  <c:v>-356.10999982999999</c:v>
                </c:pt>
                <c:pt idx="9033">
                  <c:v>-356.08599982200002</c:v>
                </c:pt>
                <c:pt idx="9034">
                  <c:v>-356.06900006500001</c:v>
                </c:pt>
                <c:pt idx="9035">
                  <c:v>-356.05300016500001</c:v>
                </c:pt>
                <c:pt idx="9036">
                  <c:v>-356.07699985800002</c:v>
                </c:pt>
                <c:pt idx="9037">
                  <c:v>-356.174000062</c:v>
                </c:pt>
                <c:pt idx="9038">
                  <c:v>-356.31499991300001</c:v>
                </c:pt>
                <c:pt idx="9039">
                  <c:v>-356.31200002999998</c:v>
                </c:pt>
                <c:pt idx="9040">
                  <c:v>-356.241000176</c:v>
                </c:pt>
                <c:pt idx="9041">
                  <c:v>-356.19800006999998</c:v>
                </c:pt>
                <c:pt idx="9042">
                  <c:v>-356.159999873</c:v>
                </c:pt>
                <c:pt idx="9043">
                  <c:v>-356.21899988000001</c:v>
                </c:pt>
                <c:pt idx="9044">
                  <c:v>-356.21199994300002</c:v>
                </c:pt>
                <c:pt idx="9045">
                  <c:v>-356.184000196</c:v>
                </c:pt>
                <c:pt idx="9046">
                  <c:v>-356.15099991</c:v>
                </c:pt>
                <c:pt idx="9047">
                  <c:v>-356.08999987599998</c:v>
                </c:pt>
                <c:pt idx="9048">
                  <c:v>-356.076000002</c:v>
                </c:pt>
                <c:pt idx="9049">
                  <c:v>-356.061000272</c:v>
                </c:pt>
                <c:pt idx="9050">
                  <c:v>-356.04700008399999</c:v>
                </c:pt>
                <c:pt idx="9051">
                  <c:v>-356.09100004700002</c:v>
                </c:pt>
                <c:pt idx="9052">
                  <c:v>-356.21099977300003</c:v>
                </c:pt>
                <c:pt idx="9053">
                  <c:v>-356.30500009299999</c:v>
                </c:pt>
                <c:pt idx="9054">
                  <c:v>-356.25300002300003</c:v>
                </c:pt>
                <c:pt idx="9055">
                  <c:v>-356.19400001600002</c:v>
                </c:pt>
                <c:pt idx="9056">
                  <c:v>-356.13999991899999</c:v>
                </c:pt>
                <c:pt idx="9057">
                  <c:v>-356.11899979399999</c:v>
                </c:pt>
                <c:pt idx="9058">
                  <c:v>-356.184000196</c:v>
                </c:pt>
                <c:pt idx="9059">
                  <c:v>-356.17699994499998</c:v>
                </c:pt>
                <c:pt idx="9060">
                  <c:v>-356.14899988299999</c:v>
                </c:pt>
                <c:pt idx="9061">
                  <c:v>-356.074999832</c:v>
                </c:pt>
                <c:pt idx="9062">
                  <c:v>-356.03500023700002</c:v>
                </c:pt>
                <c:pt idx="9063">
                  <c:v>-356.01699999499999</c:v>
                </c:pt>
                <c:pt idx="9064">
                  <c:v>-356.00499983399999</c:v>
                </c:pt>
                <c:pt idx="9065">
                  <c:v>-356.02599995899999</c:v>
                </c:pt>
                <c:pt idx="9066">
                  <c:v>-356.11300002799999</c:v>
                </c:pt>
                <c:pt idx="9067">
                  <c:v>-356.25900010300001</c:v>
                </c:pt>
                <c:pt idx="9068">
                  <c:v>-356.28499982400001</c:v>
                </c:pt>
                <c:pt idx="9069">
                  <c:v>-356.21700016800003</c:v>
                </c:pt>
                <c:pt idx="9070">
                  <c:v>-356.17599977399999</c:v>
                </c:pt>
                <c:pt idx="9071">
                  <c:v>-356.13500000900001</c:v>
                </c:pt>
                <c:pt idx="9072">
                  <c:v>-356.18300002500001</c:v>
                </c:pt>
                <c:pt idx="9073">
                  <c:v>-356.19400001600002</c:v>
                </c:pt>
                <c:pt idx="9074">
                  <c:v>-356.17699994499998</c:v>
                </c:pt>
                <c:pt idx="9075">
                  <c:v>-356.15800016100002</c:v>
                </c:pt>
                <c:pt idx="9076">
                  <c:v>-356.10000000999997</c:v>
                </c:pt>
                <c:pt idx="9077">
                  <c:v>-356.09299975900001</c:v>
                </c:pt>
                <c:pt idx="9078">
                  <c:v>-356.08099991199998</c:v>
                </c:pt>
                <c:pt idx="9079">
                  <c:v>-356.06500001199998</c:v>
                </c:pt>
                <c:pt idx="9080">
                  <c:v>-356.10400006399999</c:v>
                </c:pt>
                <c:pt idx="9081">
                  <c:v>-356.21900019499998</c:v>
                </c:pt>
                <c:pt idx="9082">
                  <c:v>-356.33199998399999</c:v>
                </c:pt>
                <c:pt idx="9083">
                  <c:v>-356.29499995800001</c:v>
                </c:pt>
                <c:pt idx="9084">
                  <c:v>-356.23299975399999</c:v>
                </c:pt>
                <c:pt idx="9085">
                  <c:v>-356.18700007899997</c:v>
                </c:pt>
                <c:pt idx="9086">
                  <c:v>-356.15799984699999</c:v>
                </c:pt>
                <c:pt idx="9087">
                  <c:v>-356.23199989800003</c:v>
                </c:pt>
                <c:pt idx="9088">
                  <c:v>-356.22499996099998</c:v>
                </c:pt>
                <c:pt idx="9089">
                  <c:v>-356.19500018700001</c:v>
                </c:pt>
                <c:pt idx="9090">
                  <c:v>-356.12899992799998</c:v>
                </c:pt>
                <c:pt idx="9091">
                  <c:v>-356.08299993899999</c:v>
                </c:pt>
                <c:pt idx="9092">
                  <c:v>-356.06999992200002</c:v>
                </c:pt>
                <c:pt idx="9093">
                  <c:v>-356.06199981399999</c:v>
                </c:pt>
                <c:pt idx="9094">
                  <c:v>-356.07799971499998</c:v>
                </c:pt>
                <c:pt idx="9095">
                  <c:v>-356.154000107</c:v>
                </c:pt>
                <c:pt idx="9096">
                  <c:v>-356.29900001200002</c:v>
                </c:pt>
                <c:pt idx="9097">
                  <c:v>-356.35199993800001</c:v>
                </c:pt>
                <c:pt idx="9098">
                  <c:v>-356.285999995</c:v>
                </c:pt>
                <c:pt idx="9099">
                  <c:v>-356.24600008599998</c:v>
                </c:pt>
                <c:pt idx="9100">
                  <c:v>-356.20500000700002</c:v>
                </c:pt>
                <c:pt idx="9101">
                  <c:v>-356.24300020300001</c:v>
                </c:pt>
                <c:pt idx="9102">
                  <c:v>-356.27599986000001</c:v>
                </c:pt>
                <c:pt idx="9103">
                  <c:v>-356.26999977999998</c:v>
                </c:pt>
                <c:pt idx="9104">
                  <c:v>-356.25799993300001</c:v>
                </c:pt>
                <c:pt idx="9105">
                  <c:v>-356.20099995300001</c:v>
                </c:pt>
                <c:pt idx="9106">
                  <c:v>-356.19400001600002</c:v>
                </c:pt>
                <c:pt idx="9107">
                  <c:v>-356.18300002500001</c:v>
                </c:pt>
                <c:pt idx="9108">
                  <c:v>-356.17000000799999</c:v>
                </c:pt>
                <c:pt idx="9109">
                  <c:v>-356.211000087</c:v>
                </c:pt>
                <c:pt idx="9110">
                  <c:v>-356.32700007400001</c:v>
                </c:pt>
                <c:pt idx="9111">
                  <c:v>-356.387999794</c:v>
                </c:pt>
                <c:pt idx="9112">
                  <c:v>-356.24899996900001</c:v>
                </c:pt>
                <c:pt idx="9113">
                  <c:v>-356.07099977799999</c:v>
                </c:pt>
                <c:pt idx="9114">
                  <c:v>-355.91199999899999</c:v>
                </c:pt>
                <c:pt idx="9115">
                  <c:v>-355.76200018399999</c:v>
                </c:pt>
                <c:pt idx="9116">
                  <c:v>-355.71700005100001</c:v>
                </c:pt>
                <c:pt idx="9117">
                  <c:v>-355.59200010000001</c:v>
                </c:pt>
                <c:pt idx="9118">
                  <c:v>-355.44999976399998</c:v>
                </c:pt>
                <c:pt idx="9119">
                  <c:v>-355.28499990500001</c:v>
                </c:pt>
                <c:pt idx="9120">
                  <c:v>-355.11599999200001</c:v>
                </c:pt>
                <c:pt idx="9121">
                  <c:v>-354.98999987000002</c:v>
                </c:pt>
                <c:pt idx="9122">
                  <c:v>-354.86800011700001</c:v>
                </c:pt>
                <c:pt idx="9123">
                  <c:v>-354.75700003999998</c:v>
                </c:pt>
                <c:pt idx="9124">
                  <c:v>-354.70000005999998</c:v>
                </c:pt>
                <c:pt idx="9125">
                  <c:v>-354.72000001499998</c:v>
                </c:pt>
                <c:pt idx="9126">
                  <c:v>-354.67800007900001</c:v>
                </c:pt>
                <c:pt idx="9127">
                  <c:v>-354.505000112</c:v>
                </c:pt>
                <c:pt idx="9128">
                  <c:v>-354.34600001899997</c:v>
                </c:pt>
                <c:pt idx="9129">
                  <c:v>-354.18600006999998</c:v>
                </c:pt>
                <c:pt idx="9130">
                  <c:v>-354.08699983999998</c:v>
                </c:pt>
                <c:pt idx="9131">
                  <c:v>-354.02499994999999</c:v>
                </c:pt>
                <c:pt idx="9132">
                  <c:v>-353.905000223</c:v>
                </c:pt>
                <c:pt idx="9133">
                  <c:v>-353.77300002099997</c:v>
                </c:pt>
                <c:pt idx="9134">
                  <c:v>-353.589000064</c:v>
                </c:pt>
                <c:pt idx="9135">
                  <c:v>-353.45900020300002</c:v>
                </c:pt>
                <c:pt idx="9136">
                  <c:v>-353.33299976799998</c:v>
                </c:pt>
                <c:pt idx="9137">
                  <c:v>-353.21100001500002</c:v>
                </c:pt>
                <c:pt idx="9138">
                  <c:v>-353.13299991000002</c:v>
                </c:pt>
                <c:pt idx="9139">
                  <c:v>-353.12799999999999</c:v>
                </c:pt>
                <c:pt idx="9140">
                  <c:v>-353.15899994500001</c:v>
                </c:pt>
                <c:pt idx="9141">
                  <c:v>-353.03900021800001</c:v>
                </c:pt>
                <c:pt idx="9142">
                  <c:v>-352.85899999999998</c:v>
                </c:pt>
                <c:pt idx="9143">
                  <c:v>-352.70399996100002</c:v>
                </c:pt>
                <c:pt idx="9144">
                  <c:v>-352.553999831</c:v>
                </c:pt>
                <c:pt idx="9145">
                  <c:v>-352.507999842</c:v>
                </c:pt>
                <c:pt idx="9146">
                  <c:v>-352.39200016900003</c:v>
                </c:pt>
                <c:pt idx="9147">
                  <c:v>-352.25500005800001</c:v>
                </c:pt>
                <c:pt idx="9148">
                  <c:v>-352.10999983800002</c:v>
                </c:pt>
                <c:pt idx="9149">
                  <c:v>-351.94300026600001</c:v>
                </c:pt>
                <c:pt idx="9150">
                  <c:v>-351.82000002799998</c:v>
                </c:pt>
                <c:pt idx="9151">
                  <c:v>-351.69599993399999</c:v>
                </c:pt>
                <c:pt idx="9152">
                  <c:v>-351.57300000999999</c:v>
                </c:pt>
                <c:pt idx="9153">
                  <c:v>-351.50999994900002</c:v>
                </c:pt>
                <c:pt idx="9154">
                  <c:v>-351.52299996699998</c:v>
                </c:pt>
                <c:pt idx="9155">
                  <c:v>-351.57000012700001</c:v>
                </c:pt>
                <c:pt idx="9156">
                  <c:v>-351.47699997799998</c:v>
                </c:pt>
                <c:pt idx="9157">
                  <c:v>-351.38400014299998</c:v>
                </c:pt>
                <c:pt idx="9158">
                  <c:v>-351.28999982300002</c:v>
                </c:pt>
                <c:pt idx="9159">
                  <c:v>-351.23899992299999</c:v>
                </c:pt>
                <c:pt idx="9160">
                  <c:v>-351.25699985099999</c:v>
                </c:pt>
                <c:pt idx="9161">
                  <c:v>-351.20599995100002</c:v>
                </c:pt>
                <c:pt idx="9162">
                  <c:v>-351.137000124</c:v>
                </c:pt>
                <c:pt idx="9163">
                  <c:v>-351.02100013799998</c:v>
                </c:pt>
                <c:pt idx="9164">
                  <c:v>-350.950000284</c:v>
                </c:pt>
                <c:pt idx="9165">
                  <c:v>-350.89400016000002</c:v>
                </c:pt>
                <c:pt idx="9166">
                  <c:v>-350.84299994600002</c:v>
                </c:pt>
                <c:pt idx="9167">
                  <c:v>-350.829999929</c:v>
                </c:pt>
                <c:pt idx="9168">
                  <c:v>-350.88300016900001</c:v>
                </c:pt>
                <c:pt idx="9169">
                  <c:v>-350.98799985099998</c:v>
                </c:pt>
                <c:pt idx="9170">
                  <c:v>-350.95700022099999</c:v>
                </c:pt>
                <c:pt idx="9171">
                  <c:v>-350.84400011700001</c:v>
                </c:pt>
                <c:pt idx="9172">
                  <c:v>-350.76199995799999</c:v>
                </c:pt>
                <c:pt idx="9173">
                  <c:v>-350.68399985299999</c:v>
                </c:pt>
                <c:pt idx="9174">
                  <c:v>-350.69900021199999</c:v>
                </c:pt>
                <c:pt idx="9175">
                  <c:v>-350.66500006899997</c:v>
                </c:pt>
                <c:pt idx="9176">
                  <c:v>-350.604000036</c:v>
                </c:pt>
                <c:pt idx="9177">
                  <c:v>-350.54099997499998</c:v>
                </c:pt>
                <c:pt idx="9178">
                  <c:v>-350.44099988900001</c:v>
                </c:pt>
                <c:pt idx="9179">
                  <c:v>-350.38799996300003</c:v>
                </c:pt>
                <c:pt idx="9180">
                  <c:v>-350.33099998300003</c:v>
                </c:pt>
                <c:pt idx="9181">
                  <c:v>-350.27499985899999</c:v>
                </c:pt>
                <c:pt idx="9182">
                  <c:v>-350.276999886</c:v>
                </c:pt>
                <c:pt idx="9183">
                  <c:v>-350.35599984700002</c:v>
                </c:pt>
                <c:pt idx="9184">
                  <c:v>-350.42199979100002</c:v>
                </c:pt>
                <c:pt idx="9185">
                  <c:v>-350.34100011700002</c:v>
                </c:pt>
                <c:pt idx="9186">
                  <c:v>-350.24300005800001</c:v>
                </c:pt>
                <c:pt idx="9187">
                  <c:v>-350.14900005200002</c:v>
                </c:pt>
                <c:pt idx="9188">
                  <c:v>-350.08100008100001</c:v>
                </c:pt>
                <c:pt idx="9189">
                  <c:v>-350.10899982900003</c:v>
                </c:pt>
                <c:pt idx="9190">
                  <c:v>-350.05999995600001</c:v>
                </c:pt>
                <c:pt idx="9191">
                  <c:v>-349.99099981500001</c:v>
                </c:pt>
                <c:pt idx="9192">
                  <c:v>-349.88200007900002</c:v>
                </c:pt>
                <c:pt idx="9193">
                  <c:v>-349.801999948</c:v>
                </c:pt>
                <c:pt idx="9194">
                  <c:v>-349.74799985099997</c:v>
                </c:pt>
                <c:pt idx="9195">
                  <c:v>-349.70100000500003</c:v>
                </c:pt>
                <c:pt idx="9196">
                  <c:v>-349.676999997</c:v>
                </c:pt>
                <c:pt idx="9197">
                  <c:v>-349.714999879</c:v>
                </c:pt>
                <c:pt idx="9198">
                  <c:v>-349.81999987500001</c:v>
                </c:pt>
                <c:pt idx="9199">
                  <c:v>-349.81699999199998</c:v>
                </c:pt>
                <c:pt idx="9200">
                  <c:v>-349.70899979799998</c:v>
                </c:pt>
                <c:pt idx="9201">
                  <c:v>-349.631000008</c:v>
                </c:pt>
                <c:pt idx="9202">
                  <c:v>-349.55499992900002</c:v>
                </c:pt>
                <c:pt idx="9203">
                  <c:v>-349.55899998299998</c:v>
                </c:pt>
                <c:pt idx="9204">
                  <c:v>-349.54199991199999</c:v>
                </c:pt>
                <c:pt idx="9205">
                  <c:v>-349.486999959</c:v>
                </c:pt>
                <c:pt idx="9206">
                  <c:v>-349.429999979</c:v>
                </c:pt>
                <c:pt idx="9207">
                  <c:v>-349.32999989299998</c:v>
                </c:pt>
                <c:pt idx="9208">
                  <c:v>-349.28199987599999</c:v>
                </c:pt>
                <c:pt idx="9209">
                  <c:v>-349.23099997700001</c:v>
                </c:pt>
                <c:pt idx="9210">
                  <c:v>-349.17699987999998</c:v>
                </c:pt>
                <c:pt idx="9211">
                  <c:v>-349.18000007699999</c:v>
                </c:pt>
                <c:pt idx="9212">
                  <c:v>-349.25600015600003</c:v>
                </c:pt>
                <c:pt idx="9213">
                  <c:v>-349.34000002699997</c:v>
                </c:pt>
                <c:pt idx="9214">
                  <c:v>-349.26800000200001</c:v>
                </c:pt>
                <c:pt idx="9215">
                  <c:v>-349.16400017699999</c:v>
                </c:pt>
                <c:pt idx="9216">
                  <c:v>-349.07599993700001</c:v>
                </c:pt>
                <c:pt idx="9217">
                  <c:v>-349.00400022700001</c:v>
                </c:pt>
                <c:pt idx="9218">
                  <c:v>-349.03800005599999</c:v>
                </c:pt>
                <c:pt idx="9219">
                  <c:v>-348.99099989600001</c:v>
                </c:pt>
                <c:pt idx="9220">
                  <c:v>-348.92499995200001</c:v>
                </c:pt>
                <c:pt idx="9221">
                  <c:v>-348.83099994600002</c:v>
                </c:pt>
                <c:pt idx="9222">
                  <c:v>-348.741999851</c:v>
                </c:pt>
                <c:pt idx="9223">
                  <c:v>-348.68700021199999</c:v>
                </c:pt>
                <c:pt idx="9224">
                  <c:v>-348.63700016899998</c:v>
                </c:pt>
                <c:pt idx="9225">
                  <c:v>-348.60500005300003</c:v>
                </c:pt>
                <c:pt idx="9226">
                  <c:v>-348.63199994399997</c:v>
                </c:pt>
                <c:pt idx="9227">
                  <c:v>-348.734000057</c:v>
                </c:pt>
                <c:pt idx="9228">
                  <c:v>-348.75800006600002</c:v>
                </c:pt>
                <c:pt idx="9229">
                  <c:v>-348.65900015</c:v>
                </c:pt>
                <c:pt idx="9230">
                  <c:v>-348.57999987400001</c:v>
                </c:pt>
                <c:pt idx="9231">
                  <c:v>-348.49800003000001</c:v>
                </c:pt>
                <c:pt idx="9232">
                  <c:v>-348.48200012900003</c:v>
                </c:pt>
                <c:pt idx="9233">
                  <c:v>-348.48299998599998</c:v>
                </c:pt>
                <c:pt idx="9234">
                  <c:v>-348.43499996899999</c:v>
                </c:pt>
                <c:pt idx="9235">
                  <c:v>-348.38099987200002</c:v>
                </c:pt>
                <c:pt idx="9236">
                  <c:v>-348.277000047</c:v>
                </c:pt>
                <c:pt idx="9237">
                  <c:v>-348.22999988700002</c:v>
                </c:pt>
                <c:pt idx="9238">
                  <c:v>-348.18100001400001</c:v>
                </c:pt>
                <c:pt idx="9239">
                  <c:v>-348.13399985400002</c:v>
                </c:pt>
                <c:pt idx="9240">
                  <c:v>-348.132999998</c:v>
                </c:pt>
                <c:pt idx="9241">
                  <c:v>-348.20399985199998</c:v>
                </c:pt>
                <c:pt idx="9242">
                  <c:v>-348.29999988399999</c:v>
                </c:pt>
                <c:pt idx="9243">
                  <c:v>-348.24300021900001</c:v>
                </c:pt>
                <c:pt idx="9244">
                  <c:v>-348.13900007900003</c:v>
                </c:pt>
                <c:pt idx="9245">
                  <c:v>-348.06099997400003</c:v>
                </c:pt>
                <c:pt idx="9246">
                  <c:v>-347.98799977900001</c:v>
                </c:pt>
                <c:pt idx="9247">
                  <c:v>-348.02100006500001</c:v>
                </c:pt>
                <c:pt idx="9248">
                  <c:v>-347.97799995899999</c:v>
                </c:pt>
                <c:pt idx="9249">
                  <c:v>-347.91600006900001</c:v>
                </c:pt>
                <c:pt idx="9250">
                  <c:v>-347.83399990999999</c:v>
                </c:pt>
                <c:pt idx="9251">
                  <c:v>-347.73900004799998</c:v>
                </c:pt>
                <c:pt idx="9252">
                  <c:v>-347.68599980699997</c:v>
                </c:pt>
                <c:pt idx="9253">
                  <c:v>-347.63899996200001</c:v>
                </c:pt>
                <c:pt idx="9254">
                  <c:v>-347.599000053</c:v>
                </c:pt>
                <c:pt idx="9255">
                  <c:v>-347.61600012399998</c:v>
                </c:pt>
                <c:pt idx="9256">
                  <c:v>-347.70999981599999</c:v>
                </c:pt>
                <c:pt idx="9257">
                  <c:v>-347.75900000199999</c:v>
                </c:pt>
                <c:pt idx="9258">
                  <c:v>-347.66799988000002</c:v>
                </c:pt>
                <c:pt idx="9259">
                  <c:v>-347.58100012599999</c:v>
                </c:pt>
                <c:pt idx="9260">
                  <c:v>-347.49200002999999</c:v>
                </c:pt>
                <c:pt idx="9261">
                  <c:v>-347.45600017499999</c:v>
                </c:pt>
                <c:pt idx="9262">
                  <c:v>-347.47699998600001</c:v>
                </c:pt>
                <c:pt idx="9263">
                  <c:v>-347.43400019400002</c:v>
                </c:pt>
                <c:pt idx="9264">
                  <c:v>-347.37600004299998</c:v>
                </c:pt>
                <c:pt idx="9265">
                  <c:v>-347.27000019000002</c:v>
                </c:pt>
                <c:pt idx="9266">
                  <c:v>-347.21400006699997</c:v>
                </c:pt>
                <c:pt idx="9267">
                  <c:v>-347.16600004999998</c:v>
                </c:pt>
                <c:pt idx="9268">
                  <c:v>-347.11800003399998</c:v>
                </c:pt>
                <c:pt idx="9269">
                  <c:v>-347.10999992699999</c:v>
                </c:pt>
                <c:pt idx="9270">
                  <c:v>-347.17599987099999</c:v>
                </c:pt>
                <c:pt idx="9271">
                  <c:v>-347.28600009100001</c:v>
                </c:pt>
                <c:pt idx="9272">
                  <c:v>-347.25199994899998</c:v>
                </c:pt>
                <c:pt idx="9273">
                  <c:v>-347.14800012299997</c:v>
                </c:pt>
                <c:pt idx="9274">
                  <c:v>-347.07499992800001</c:v>
                </c:pt>
                <c:pt idx="9275">
                  <c:v>-347.00499993099999</c:v>
                </c:pt>
                <c:pt idx="9276">
                  <c:v>-347.03200013600002</c:v>
                </c:pt>
                <c:pt idx="9277">
                  <c:v>-346.99399993999998</c:v>
                </c:pt>
                <c:pt idx="9278">
                  <c:v>-346.93299990600002</c:v>
                </c:pt>
                <c:pt idx="9279">
                  <c:v>-346.86899998899997</c:v>
                </c:pt>
                <c:pt idx="9280">
                  <c:v>-346.77700000999999</c:v>
                </c:pt>
                <c:pt idx="9281">
                  <c:v>-346.731000021</c:v>
                </c:pt>
                <c:pt idx="9282">
                  <c:v>-346.68499971699998</c:v>
                </c:pt>
                <c:pt idx="9283">
                  <c:v>-346.64000021300001</c:v>
                </c:pt>
                <c:pt idx="9284">
                  <c:v>-346.65200005999998</c:v>
                </c:pt>
                <c:pt idx="9285">
                  <c:v>-346.739999985</c:v>
                </c:pt>
                <c:pt idx="9286">
                  <c:v>-346.80300004499998</c:v>
                </c:pt>
                <c:pt idx="9287">
                  <c:v>-346.720999887</c:v>
                </c:pt>
                <c:pt idx="9288">
                  <c:v>-346.62899990800003</c:v>
                </c:pt>
                <c:pt idx="9289">
                  <c:v>-346.54399986599998</c:v>
                </c:pt>
                <c:pt idx="9290">
                  <c:v>-346.49199979600002</c:v>
                </c:pt>
                <c:pt idx="9291">
                  <c:v>-346.52699979499999</c:v>
                </c:pt>
                <c:pt idx="9292">
                  <c:v>-346.48700020000001</c:v>
                </c:pt>
                <c:pt idx="9293">
                  <c:v>-346.42800019399999</c:v>
                </c:pt>
                <c:pt idx="9294">
                  <c:v>-346.32299988300002</c:v>
                </c:pt>
                <c:pt idx="9295">
                  <c:v>-346.25300019999997</c:v>
                </c:pt>
                <c:pt idx="9296">
                  <c:v>-346.202999842</c:v>
                </c:pt>
                <c:pt idx="9297">
                  <c:v>-346.16099990700002</c:v>
                </c:pt>
                <c:pt idx="9298">
                  <c:v>-346.151000087</c:v>
                </c:pt>
                <c:pt idx="9299">
                  <c:v>-346.20600003999999</c:v>
                </c:pt>
                <c:pt idx="9300">
                  <c:v>-346.322000027</c:v>
                </c:pt>
                <c:pt idx="9301">
                  <c:v>-346.31700011700002</c:v>
                </c:pt>
                <c:pt idx="9302">
                  <c:v>-346.21700003000001</c:v>
                </c:pt>
                <c:pt idx="9303">
                  <c:v>-346.145999862</c:v>
                </c:pt>
                <c:pt idx="9304">
                  <c:v>-346.07399983800002</c:v>
                </c:pt>
                <c:pt idx="9305">
                  <c:v>-346.09200007999999</c:v>
                </c:pt>
                <c:pt idx="9306">
                  <c:v>-346.07200012499999</c:v>
                </c:pt>
                <c:pt idx="9307">
                  <c:v>-346.02399979500001</c:v>
                </c:pt>
                <c:pt idx="9308">
                  <c:v>-345.97400006599997</c:v>
                </c:pt>
                <c:pt idx="9309">
                  <c:v>-345.88600014100001</c:v>
                </c:pt>
                <c:pt idx="9310">
                  <c:v>-345.84799994500003</c:v>
                </c:pt>
                <c:pt idx="9311">
                  <c:v>-345.804999839</c:v>
                </c:pt>
                <c:pt idx="9312">
                  <c:v>-345.76000002000001</c:v>
                </c:pt>
                <c:pt idx="9313">
                  <c:v>-345.76799981300002</c:v>
                </c:pt>
                <c:pt idx="9314">
                  <c:v>-345.85299985500001</c:v>
                </c:pt>
                <c:pt idx="9315">
                  <c:v>-345.93599986999999</c:v>
                </c:pt>
                <c:pt idx="9316">
                  <c:v>-345.86699972899999</c:v>
                </c:pt>
                <c:pt idx="9317">
                  <c:v>-345.77600023500003</c:v>
                </c:pt>
                <c:pt idx="9318">
                  <c:v>-345.69899998599999</c:v>
                </c:pt>
                <c:pt idx="9319">
                  <c:v>-345.64000029300001</c:v>
                </c:pt>
                <c:pt idx="9320">
                  <c:v>-345.68299977100003</c:v>
                </c:pt>
                <c:pt idx="9321">
                  <c:v>-345.64600006000001</c:v>
                </c:pt>
                <c:pt idx="9322">
                  <c:v>-345.58599988200001</c:v>
                </c:pt>
                <c:pt idx="9323">
                  <c:v>-345.49099970600003</c:v>
                </c:pt>
                <c:pt idx="9324">
                  <c:v>-345.41400008599999</c:v>
                </c:pt>
                <c:pt idx="9325">
                  <c:v>-345.370000124</c:v>
                </c:pt>
                <c:pt idx="9326">
                  <c:v>-345.33399995399998</c:v>
                </c:pt>
                <c:pt idx="9327">
                  <c:v>-345.32000008</c:v>
                </c:pt>
                <c:pt idx="9328">
                  <c:v>-345.36600006999998</c:v>
                </c:pt>
                <c:pt idx="9329">
                  <c:v>-345.48100019999998</c:v>
                </c:pt>
                <c:pt idx="9330">
                  <c:v>-345.50400003800002</c:v>
                </c:pt>
                <c:pt idx="9331">
                  <c:v>-345.40900017600001</c:v>
                </c:pt>
                <c:pt idx="9332">
                  <c:v>-345.33800000799999</c:v>
                </c:pt>
                <c:pt idx="9333">
                  <c:v>-345.26900018100002</c:v>
                </c:pt>
                <c:pt idx="9334">
                  <c:v>-345.27499994700003</c:v>
                </c:pt>
                <c:pt idx="9335">
                  <c:v>-345.28000017199997</c:v>
                </c:pt>
                <c:pt idx="9336">
                  <c:v>-345.24400000200001</c:v>
                </c:pt>
                <c:pt idx="9337">
                  <c:v>-345.20299992299999</c:v>
                </c:pt>
                <c:pt idx="9338">
                  <c:v>-345.11600016800003</c:v>
                </c:pt>
                <c:pt idx="9339">
                  <c:v>-345.08100016999998</c:v>
                </c:pt>
                <c:pt idx="9340">
                  <c:v>-345.039999776</c:v>
                </c:pt>
                <c:pt idx="9341">
                  <c:v>-344.99699998400001</c:v>
                </c:pt>
                <c:pt idx="9342">
                  <c:v>-345.01000000200003</c:v>
                </c:pt>
                <c:pt idx="9343">
                  <c:v>-345.09500004400002</c:v>
                </c:pt>
                <c:pt idx="9344">
                  <c:v>-345.19899986899998</c:v>
                </c:pt>
                <c:pt idx="9345">
                  <c:v>-345.14999999700001</c:v>
                </c:pt>
                <c:pt idx="9346">
                  <c:v>-345.06000004499998</c:v>
                </c:pt>
                <c:pt idx="9347">
                  <c:v>-344.99200007399998</c:v>
                </c:pt>
                <c:pt idx="9348">
                  <c:v>-344.93100004000001</c:v>
                </c:pt>
                <c:pt idx="9349">
                  <c:v>-344.97400014700003</c:v>
                </c:pt>
                <c:pt idx="9350">
                  <c:v>-344.93899983400001</c:v>
                </c:pt>
                <c:pt idx="9351">
                  <c:v>-344.88700007800003</c:v>
                </c:pt>
                <c:pt idx="9352">
                  <c:v>-344.81200016999998</c:v>
                </c:pt>
                <c:pt idx="9353">
                  <c:v>-344.73200003800002</c:v>
                </c:pt>
                <c:pt idx="9354">
                  <c:v>-344.69599986899999</c:v>
                </c:pt>
                <c:pt idx="9355">
                  <c:v>-344.66299989700002</c:v>
                </c:pt>
                <c:pt idx="9356">
                  <c:v>-344.64100022999997</c:v>
                </c:pt>
                <c:pt idx="9357">
                  <c:v>-344.67499974399999</c:v>
                </c:pt>
                <c:pt idx="9358">
                  <c:v>-344.78399979400001</c:v>
                </c:pt>
                <c:pt idx="9359">
                  <c:v>-344.83199981000001</c:v>
                </c:pt>
                <c:pt idx="9360">
                  <c:v>-344.74899979499997</c:v>
                </c:pt>
                <c:pt idx="9361">
                  <c:v>-344.68099982500001</c:v>
                </c:pt>
                <c:pt idx="9362">
                  <c:v>-344.60900011500001</c:v>
                </c:pt>
                <c:pt idx="9363">
                  <c:v>-344.60100000699998</c:v>
                </c:pt>
                <c:pt idx="9364">
                  <c:v>-344.62799989899997</c:v>
                </c:pt>
                <c:pt idx="9365">
                  <c:v>-344.59899997999997</c:v>
                </c:pt>
                <c:pt idx="9366">
                  <c:v>-344.557000045</c:v>
                </c:pt>
                <c:pt idx="9367">
                  <c:v>-344.46300003900001</c:v>
                </c:pt>
                <c:pt idx="9368">
                  <c:v>-344.42300012999999</c:v>
                </c:pt>
                <c:pt idx="9369">
                  <c:v>-344.38699996100001</c:v>
                </c:pt>
                <c:pt idx="9370">
                  <c:v>-344.35399998899999</c:v>
                </c:pt>
                <c:pt idx="9371">
                  <c:v>-344.36499997999999</c:v>
                </c:pt>
                <c:pt idx="9372">
                  <c:v>-344.45100019199998</c:v>
                </c:pt>
                <c:pt idx="9373">
                  <c:v>-344.57099991899997</c:v>
                </c:pt>
                <c:pt idx="9374">
                  <c:v>-344.54099982999998</c:v>
                </c:pt>
                <c:pt idx="9375">
                  <c:v>-344.450999878</c:v>
                </c:pt>
                <c:pt idx="9376">
                  <c:v>-344.38499993400001</c:v>
                </c:pt>
                <c:pt idx="9377">
                  <c:v>-344.325999927</c:v>
                </c:pt>
                <c:pt idx="9378">
                  <c:v>-344.36899971899999</c:v>
                </c:pt>
                <c:pt idx="9379">
                  <c:v>-344.34199982799998</c:v>
                </c:pt>
                <c:pt idx="9380">
                  <c:v>-344.29599983899999</c:v>
                </c:pt>
                <c:pt idx="9381">
                  <c:v>-344.24100019999997</c:v>
                </c:pt>
                <c:pt idx="9382">
                  <c:v>-344.16400026500003</c:v>
                </c:pt>
                <c:pt idx="9383">
                  <c:v>-344.13200015000001</c:v>
                </c:pt>
                <c:pt idx="9384">
                  <c:v>-344.096999837</c:v>
                </c:pt>
                <c:pt idx="9385">
                  <c:v>-344.064000179</c:v>
                </c:pt>
                <c:pt idx="9386">
                  <c:v>-344.08999990000001</c:v>
                </c:pt>
                <c:pt idx="9387">
                  <c:v>-344.19500020999999</c:v>
                </c:pt>
                <c:pt idx="9388">
                  <c:v>-344.26499989299998</c:v>
                </c:pt>
                <c:pt idx="9389">
                  <c:v>-344.19300018299998</c:v>
                </c:pt>
                <c:pt idx="9390">
                  <c:v>-344.12200001500003</c:v>
                </c:pt>
                <c:pt idx="9391">
                  <c:v>-344.05099984700001</c:v>
                </c:pt>
                <c:pt idx="9392">
                  <c:v>-344.02200024299998</c:v>
                </c:pt>
                <c:pt idx="9393">
                  <c:v>-344.064000179</c:v>
                </c:pt>
                <c:pt idx="9394">
                  <c:v>-344.03399977599997</c:v>
                </c:pt>
                <c:pt idx="9395">
                  <c:v>-343.986000074</c:v>
                </c:pt>
                <c:pt idx="9396">
                  <c:v>-343.89299992500003</c:v>
                </c:pt>
                <c:pt idx="9397">
                  <c:v>-343.845000223</c:v>
                </c:pt>
                <c:pt idx="9398">
                  <c:v>-343.80999990999999</c:v>
                </c:pt>
                <c:pt idx="9399">
                  <c:v>-343.783000018</c:v>
                </c:pt>
                <c:pt idx="9400">
                  <c:v>-343.78999995499998</c:v>
                </c:pt>
                <c:pt idx="9401">
                  <c:v>-343.86699988999999</c:v>
                </c:pt>
                <c:pt idx="9402">
                  <c:v>-343.99300001099999</c:v>
                </c:pt>
                <c:pt idx="9403">
                  <c:v>-343.98400004699999</c:v>
                </c:pt>
                <c:pt idx="9404">
                  <c:v>-343.89299992500003</c:v>
                </c:pt>
                <c:pt idx="9405">
                  <c:v>-343.83400023199999</c:v>
                </c:pt>
                <c:pt idx="9406">
                  <c:v>-343.77699993800002</c:v>
                </c:pt>
                <c:pt idx="9407">
                  <c:v>-343.815000134</c:v>
                </c:pt>
                <c:pt idx="9408">
                  <c:v>-343.80199980200001</c:v>
                </c:pt>
                <c:pt idx="9409">
                  <c:v>-343.76399992</c:v>
                </c:pt>
                <c:pt idx="9410">
                  <c:v>-343.72299984099999</c:v>
                </c:pt>
                <c:pt idx="9411">
                  <c:v>-343.64500005000002</c:v>
                </c:pt>
                <c:pt idx="9412">
                  <c:v>-343.61300024899998</c:v>
                </c:pt>
                <c:pt idx="9413">
                  <c:v>-343.57900010700001</c:v>
                </c:pt>
                <c:pt idx="9414">
                  <c:v>-343.54399979300001</c:v>
                </c:pt>
                <c:pt idx="9415">
                  <c:v>-343.56800011600001</c:v>
                </c:pt>
                <c:pt idx="9416">
                  <c:v>-343.66900005799999</c:v>
                </c:pt>
                <c:pt idx="9417">
                  <c:v>-343.75699998300001</c:v>
                </c:pt>
                <c:pt idx="9418">
                  <c:v>-343.69799997699999</c:v>
                </c:pt>
                <c:pt idx="9419">
                  <c:v>-343.62199989800001</c:v>
                </c:pt>
                <c:pt idx="9420">
                  <c:v>-343.54900001800002</c:v>
                </c:pt>
                <c:pt idx="9421">
                  <c:v>-343.50399988499998</c:v>
                </c:pt>
                <c:pt idx="9422">
                  <c:v>-343.55300007199997</c:v>
                </c:pt>
                <c:pt idx="9423">
                  <c:v>-343.52700003699999</c:v>
                </c:pt>
                <c:pt idx="9424">
                  <c:v>-343.47999987700001</c:v>
                </c:pt>
                <c:pt idx="9425">
                  <c:v>-343.39200026600003</c:v>
                </c:pt>
                <c:pt idx="9426">
                  <c:v>-343.33400011499998</c:v>
                </c:pt>
                <c:pt idx="9427">
                  <c:v>-343.30200000000002</c:v>
                </c:pt>
                <c:pt idx="9428">
                  <c:v>-343.27700013499998</c:v>
                </c:pt>
                <c:pt idx="9429">
                  <c:v>-343.27399993799997</c:v>
                </c:pt>
                <c:pt idx="9430">
                  <c:v>-343.33499997199999</c:v>
                </c:pt>
                <c:pt idx="9431">
                  <c:v>-343.46199994900002</c:v>
                </c:pt>
                <c:pt idx="9432">
                  <c:v>-343.47999987700001</c:v>
                </c:pt>
                <c:pt idx="9433">
                  <c:v>-343.39399997800001</c:v>
                </c:pt>
                <c:pt idx="9434">
                  <c:v>-343.338000169</c:v>
                </c:pt>
                <c:pt idx="9435">
                  <c:v>-343.283000216</c:v>
                </c:pt>
                <c:pt idx="9436">
                  <c:v>-343.31000010700001</c:v>
                </c:pt>
                <c:pt idx="9437">
                  <c:v>-343.31400016100002</c:v>
                </c:pt>
                <c:pt idx="9438">
                  <c:v>-343.28200004500002</c:v>
                </c:pt>
                <c:pt idx="9439">
                  <c:v>-343.24800021700003</c:v>
                </c:pt>
                <c:pt idx="9440">
                  <c:v>-343.16899994200003</c:v>
                </c:pt>
                <c:pt idx="9441">
                  <c:v>-343.14299990699999</c:v>
                </c:pt>
                <c:pt idx="9442">
                  <c:v>-343.11399998799999</c:v>
                </c:pt>
                <c:pt idx="9443">
                  <c:v>-343.08199987299997</c:v>
                </c:pt>
                <c:pt idx="9444">
                  <c:v>-343.10700005199999</c:v>
                </c:pt>
                <c:pt idx="9445">
                  <c:v>-343.205000111</c:v>
                </c:pt>
                <c:pt idx="9446">
                  <c:v>-343.31099996299997</c:v>
                </c:pt>
                <c:pt idx="9447">
                  <c:v>-343.26099992000002</c:v>
                </c:pt>
                <c:pt idx="9448">
                  <c:v>-343.17900007600002</c:v>
                </c:pt>
                <c:pt idx="9449">
                  <c:v>-343.11399998799999</c:v>
                </c:pt>
                <c:pt idx="9450">
                  <c:v>-343.06299977499998</c:v>
                </c:pt>
                <c:pt idx="9451">
                  <c:v>-343.11899989800003</c:v>
                </c:pt>
                <c:pt idx="9452">
                  <c:v>-343.09500020500002</c:v>
                </c:pt>
                <c:pt idx="9453">
                  <c:v>-343.05199978399997</c:v>
                </c:pt>
                <c:pt idx="9454">
                  <c:v>-342.97899990299999</c:v>
                </c:pt>
                <c:pt idx="9455">
                  <c:v>-342.91299995999998</c:v>
                </c:pt>
                <c:pt idx="9456">
                  <c:v>-342.88100015800001</c:v>
                </c:pt>
                <c:pt idx="9457">
                  <c:v>-342.85399995300003</c:v>
                </c:pt>
                <c:pt idx="9458">
                  <c:v>-342.84299996200002</c:v>
                </c:pt>
                <c:pt idx="9459">
                  <c:v>-342.89400017600002</c:v>
                </c:pt>
                <c:pt idx="9460">
                  <c:v>-343.01800027000002</c:v>
                </c:pt>
                <c:pt idx="9461">
                  <c:v>-343.06399994499998</c:v>
                </c:pt>
                <c:pt idx="9462">
                  <c:v>-342.98900003799997</c:v>
                </c:pt>
                <c:pt idx="9463">
                  <c:v>-342.93300022800003</c:v>
                </c:pt>
                <c:pt idx="9464">
                  <c:v>-342.87300005100002</c:v>
                </c:pt>
                <c:pt idx="9465">
                  <c:v>-342.87999998800001</c:v>
                </c:pt>
                <c:pt idx="9466">
                  <c:v>-342.90399999599998</c:v>
                </c:pt>
                <c:pt idx="9467">
                  <c:v>-342.87900013199999</c:v>
                </c:pt>
                <c:pt idx="9468">
                  <c:v>-342.847999872</c:v>
                </c:pt>
                <c:pt idx="9469">
                  <c:v>-342.76899991099998</c:v>
                </c:pt>
                <c:pt idx="9470">
                  <c:v>-342.74300018999998</c:v>
                </c:pt>
                <c:pt idx="9471">
                  <c:v>-342.71700015499999</c:v>
                </c:pt>
                <c:pt idx="9472">
                  <c:v>-342.69300014700002</c:v>
                </c:pt>
                <c:pt idx="9473">
                  <c:v>-342.715999985</c:v>
                </c:pt>
                <c:pt idx="9474">
                  <c:v>-342.80899982</c:v>
                </c:pt>
                <c:pt idx="9475">
                  <c:v>-342.93000003100002</c:v>
                </c:pt>
                <c:pt idx="9476">
                  <c:v>-342.89599988800001</c:v>
                </c:pt>
                <c:pt idx="9477">
                  <c:v>-342.81600007100002</c:v>
                </c:pt>
                <c:pt idx="9478">
                  <c:v>-342.76100011800003</c:v>
                </c:pt>
                <c:pt idx="9479">
                  <c:v>-342.71099975999999</c:v>
                </c:pt>
                <c:pt idx="9480">
                  <c:v>-342.76800005500002</c:v>
                </c:pt>
                <c:pt idx="9481">
                  <c:v>-342.74899995700002</c:v>
                </c:pt>
                <c:pt idx="9482">
                  <c:v>-342.71100007500002</c:v>
                </c:pt>
                <c:pt idx="9483">
                  <c:v>-342.65299992400003</c:v>
                </c:pt>
                <c:pt idx="9484">
                  <c:v>-342.58100021400003</c:v>
                </c:pt>
                <c:pt idx="9485">
                  <c:v>-342.554000008</c:v>
                </c:pt>
                <c:pt idx="9486">
                  <c:v>-342.52900014400001</c:v>
                </c:pt>
                <c:pt idx="9487">
                  <c:v>-342.51200007300002</c:v>
                </c:pt>
                <c:pt idx="9488">
                  <c:v>-342.55499986500001</c:v>
                </c:pt>
                <c:pt idx="9489">
                  <c:v>-342.67299987799998</c:v>
                </c:pt>
                <c:pt idx="9490">
                  <c:v>-342.74500021699998</c:v>
                </c:pt>
                <c:pt idx="9491">
                  <c:v>-342.67899995900001</c:v>
                </c:pt>
                <c:pt idx="9492">
                  <c:v>-342.61699975499999</c:v>
                </c:pt>
                <c:pt idx="9493">
                  <c:v>-342.55199998199998</c:v>
                </c:pt>
                <c:pt idx="9494">
                  <c:v>-342.54099999099998</c:v>
                </c:pt>
                <c:pt idx="9495">
                  <c:v>-342.58600012400001</c:v>
                </c:pt>
                <c:pt idx="9496">
                  <c:v>-342.56800019600001</c:v>
                </c:pt>
                <c:pt idx="9497">
                  <c:v>-342.53400005399999</c:v>
                </c:pt>
                <c:pt idx="9498">
                  <c:v>-342.45300006600002</c:v>
                </c:pt>
                <c:pt idx="9499">
                  <c:v>-342.422000121</c:v>
                </c:pt>
                <c:pt idx="9500">
                  <c:v>-342.39899996899999</c:v>
                </c:pt>
                <c:pt idx="9501">
                  <c:v>-342.37499996100001</c:v>
                </c:pt>
                <c:pt idx="9502">
                  <c:v>-342.392000032</c:v>
                </c:pt>
                <c:pt idx="9503">
                  <c:v>-342.48299983999999</c:v>
                </c:pt>
                <c:pt idx="9504">
                  <c:v>-342.61700006900003</c:v>
                </c:pt>
                <c:pt idx="9505">
                  <c:v>-342.60899996199998</c:v>
                </c:pt>
                <c:pt idx="9506">
                  <c:v>-342.53</c:v>
                </c:pt>
                <c:pt idx="9507">
                  <c:v>-342.48199998400003</c:v>
                </c:pt>
                <c:pt idx="9508">
                  <c:v>-342.43700016499997</c:v>
                </c:pt>
                <c:pt idx="9509">
                  <c:v>-342.48899992100002</c:v>
                </c:pt>
                <c:pt idx="9510">
                  <c:v>-342.475999903</c:v>
                </c:pt>
                <c:pt idx="9511">
                  <c:v>-342.44099990500001</c:v>
                </c:pt>
                <c:pt idx="9512">
                  <c:v>-342.403000023</c:v>
                </c:pt>
                <c:pt idx="9513">
                  <c:v>-342.33599990800002</c:v>
                </c:pt>
                <c:pt idx="9514">
                  <c:v>-342.31400024099997</c:v>
                </c:pt>
                <c:pt idx="9515">
                  <c:v>-342.29399997299998</c:v>
                </c:pt>
                <c:pt idx="9516">
                  <c:v>-342.273999704</c:v>
                </c:pt>
                <c:pt idx="9517">
                  <c:v>-342.31199989999999</c:v>
                </c:pt>
                <c:pt idx="9518">
                  <c:v>-342.42500000400003</c:v>
                </c:pt>
                <c:pt idx="9519">
                  <c:v>-342.514999956</c:v>
                </c:pt>
                <c:pt idx="9520">
                  <c:v>-342.45699980500001</c:v>
                </c:pt>
                <c:pt idx="9521">
                  <c:v>-342.39299988800002</c:v>
                </c:pt>
                <c:pt idx="9522">
                  <c:v>-342.33199985499999</c:v>
                </c:pt>
                <c:pt idx="9523">
                  <c:v>-342.30599982000001</c:v>
                </c:pt>
                <c:pt idx="9524">
                  <c:v>-342.36599999700002</c:v>
                </c:pt>
                <c:pt idx="9525">
                  <c:v>-342.35299997999999</c:v>
                </c:pt>
                <c:pt idx="9526">
                  <c:v>-342.31900015100001</c:v>
                </c:pt>
                <c:pt idx="9527">
                  <c:v>-342.23999987600001</c:v>
                </c:pt>
                <c:pt idx="9528">
                  <c:v>-342.19500005700002</c:v>
                </c:pt>
                <c:pt idx="9529">
                  <c:v>-342.17100004899999</c:v>
                </c:pt>
                <c:pt idx="9530">
                  <c:v>-342.15499983400002</c:v>
                </c:pt>
                <c:pt idx="9531">
                  <c:v>-342.16900002199998</c:v>
                </c:pt>
                <c:pt idx="9532">
                  <c:v>-342.25200003700002</c:v>
                </c:pt>
                <c:pt idx="9533">
                  <c:v>-342.39400005900001</c:v>
                </c:pt>
                <c:pt idx="9534">
                  <c:v>-342.41499986999997</c:v>
                </c:pt>
                <c:pt idx="9535">
                  <c:v>-342.34100013300002</c:v>
                </c:pt>
                <c:pt idx="9536">
                  <c:v>-342.29599999999999</c:v>
                </c:pt>
                <c:pt idx="9537">
                  <c:v>-342.24900015399999</c:v>
                </c:pt>
                <c:pt idx="9538">
                  <c:v>-342.29300011599997</c:v>
                </c:pt>
                <c:pt idx="9539">
                  <c:v>-342.29899988300002</c:v>
                </c:pt>
                <c:pt idx="9540">
                  <c:v>-342.27700021599998</c:v>
                </c:pt>
                <c:pt idx="9541">
                  <c:v>-342.25299989299998</c:v>
                </c:pt>
                <c:pt idx="9542">
                  <c:v>-342.191000003</c:v>
                </c:pt>
                <c:pt idx="9543">
                  <c:v>-342.178999842</c:v>
                </c:pt>
                <c:pt idx="9544">
                  <c:v>-342.16300025599998</c:v>
                </c:pt>
                <c:pt idx="9545">
                  <c:v>-342.14200013099997</c:v>
                </c:pt>
                <c:pt idx="9546">
                  <c:v>-342.17699981499999</c:v>
                </c:pt>
                <c:pt idx="9547">
                  <c:v>-342.28799989200002</c:v>
                </c:pt>
                <c:pt idx="9548">
                  <c:v>-342.39699994199998</c:v>
                </c:pt>
                <c:pt idx="9549">
                  <c:v>-342.35399983600001</c:v>
                </c:pt>
                <c:pt idx="9550">
                  <c:v>-342.289000063</c:v>
                </c:pt>
                <c:pt idx="9551">
                  <c:v>-342.23699999299998</c:v>
                </c:pt>
                <c:pt idx="9552">
                  <c:v>-342.20600004800002</c:v>
                </c:pt>
                <c:pt idx="9553">
                  <c:v>-342.27400001799998</c:v>
                </c:pt>
                <c:pt idx="9554">
                  <c:v>-342.26400019800002</c:v>
                </c:pt>
                <c:pt idx="9555">
                  <c:v>-342.23000005599999</c:v>
                </c:pt>
                <c:pt idx="9556">
                  <c:v>-342.16100022900002</c:v>
                </c:pt>
                <c:pt idx="9557">
                  <c:v>-342.11000001500003</c:v>
                </c:pt>
                <c:pt idx="9558">
                  <c:v>-342.09200008800002</c:v>
                </c:pt>
                <c:pt idx="9559">
                  <c:v>-342.08099978299998</c:v>
                </c:pt>
                <c:pt idx="9560">
                  <c:v>-342.09300025800002</c:v>
                </c:pt>
                <c:pt idx="9561">
                  <c:v>-342.16399979800002</c:v>
                </c:pt>
                <c:pt idx="9562">
                  <c:v>-342.30699999000001</c:v>
                </c:pt>
                <c:pt idx="9563">
                  <c:v>-342.35599986300002</c:v>
                </c:pt>
                <c:pt idx="9564">
                  <c:v>-342.28600017999997</c:v>
                </c:pt>
                <c:pt idx="9565">
                  <c:v>-342.24300007300002</c:v>
                </c:pt>
                <c:pt idx="9566">
                  <c:v>-342.19900011099998</c:v>
                </c:pt>
                <c:pt idx="9567">
                  <c:v>-342.232000083</c:v>
                </c:pt>
                <c:pt idx="9568">
                  <c:v>-342.26200017100001</c:v>
                </c:pt>
                <c:pt idx="9569">
                  <c:v>-342.25200003700002</c:v>
                </c:pt>
                <c:pt idx="9570">
                  <c:v>-342.237999849</c:v>
                </c:pt>
                <c:pt idx="9571">
                  <c:v>-342.17599995900002</c:v>
                </c:pt>
                <c:pt idx="9572">
                  <c:v>-342.166000139</c:v>
                </c:pt>
                <c:pt idx="9573">
                  <c:v>-342.15099978000001</c:v>
                </c:pt>
                <c:pt idx="9574">
                  <c:v>-342.13600005000001</c:v>
                </c:pt>
                <c:pt idx="9575">
                  <c:v>-342.17400024599999</c:v>
                </c:pt>
                <c:pt idx="9576">
                  <c:v>-342.28700003599999</c:v>
                </c:pt>
                <c:pt idx="9577">
                  <c:v>-342.41499986999997</c:v>
                </c:pt>
                <c:pt idx="9578">
                  <c:v>-342.39299988800002</c:v>
                </c:pt>
                <c:pt idx="9579">
                  <c:v>-342.33000014200002</c:v>
                </c:pt>
                <c:pt idx="9580">
                  <c:v>-342.28600017999997</c:v>
                </c:pt>
                <c:pt idx="9581">
                  <c:v>-342.25200003700002</c:v>
                </c:pt>
                <c:pt idx="9582">
                  <c:v>-342.32099986399999</c:v>
                </c:pt>
                <c:pt idx="9583">
                  <c:v>-342.31199989999999</c:v>
                </c:pt>
                <c:pt idx="9584">
                  <c:v>-342.28499969500001</c:v>
                </c:pt>
                <c:pt idx="9585">
                  <c:v>-342.23699999299998</c:v>
                </c:pt>
                <c:pt idx="9586">
                  <c:v>-342.18299989600001</c:v>
                </c:pt>
                <c:pt idx="9587">
                  <c:v>-342.17300007599999</c:v>
                </c:pt>
                <c:pt idx="9588">
                  <c:v>-342.16599982499997</c:v>
                </c:pt>
                <c:pt idx="9589">
                  <c:v>-342.17000019300002</c:v>
                </c:pt>
                <c:pt idx="9590">
                  <c:v>-342.23000005599999</c:v>
                </c:pt>
                <c:pt idx="9591">
                  <c:v>-342.36499982700002</c:v>
                </c:pt>
                <c:pt idx="9592">
                  <c:v>-342.438999878</c:v>
                </c:pt>
                <c:pt idx="9593">
                  <c:v>-342.381999898</c:v>
                </c:pt>
                <c:pt idx="9594">
                  <c:v>-342.33999996199998</c:v>
                </c:pt>
                <c:pt idx="9595">
                  <c:v>-342.29499982900001</c:v>
                </c:pt>
                <c:pt idx="9596">
                  <c:v>-342.31199989999999</c:v>
                </c:pt>
                <c:pt idx="9597">
                  <c:v>-342.36499982700002</c:v>
                </c:pt>
                <c:pt idx="9598">
                  <c:v>-342.36299980000001</c:v>
                </c:pt>
                <c:pt idx="9599">
                  <c:v>-342.34699989900002</c:v>
                </c:pt>
                <c:pt idx="9600">
                  <c:v>-342.27899992800002</c:v>
                </c:pt>
                <c:pt idx="9601">
                  <c:v>-342.26400019800002</c:v>
                </c:pt>
                <c:pt idx="9602">
                  <c:v>-342.25400006400002</c:v>
                </c:pt>
                <c:pt idx="9603">
                  <c:v>-342.24599995699998</c:v>
                </c:pt>
                <c:pt idx="9604">
                  <c:v>-342.28599986500001</c:v>
                </c:pt>
                <c:pt idx="9605">
                  <c:v>-342.39700025600001</c:v>
                </c:pt>
                <c:pt idx="9606">
                  <c:v>-342.54300001799999</c:v>
                </c:pt>
                <c:pt idx="9607">
                  <c:v>-342.54099999099998</c:v>
                </c:pt>
                <c:pt idx="9608">
                  <c:v>-342.475999903</c:v>
                </c:pt>
                <c:pt idx="9609">
                  <c:v>-342.436999851</c:v>
                </c:pt>
                <c:pt idx="9610">
                  <c:v>-342.40399987900003</c:v>
                </c:pt>
                <c:pt idx="9611">
                  <c:v>-342.47399987699998</c:v>
                </c:pt>
                <c:pt idx="9612">
                  <c:v>-342.47399987699998</c:v>
                </c:pt>
                <c:pt idx="9613">
                  <c:v>-342.45400023600001</c:v>
                </c:pt>
                <c:pt idx="9614">
                  <c:v>-342.42500000400003</c:v>
                </c:pt>
                <c:pt idx="9615">
                  <c:v>-342.37399979000003</c:v>
                </c:pt>
                <c:pt idx="9616">
                  <c:v>-342.36799970999999</c:v>
                </c:pt>
                <c:pt idx="9617">
                  <c:v>-342.35900006000003</c:v>
                </c:pt>
                <c:pt idx="9618">
                  <c:v>-342.32300020500003</c:v>
                </c:pt>
                <c:pt idx="9619">
                  <c:v>-342.20400002100001</c:v>
                </c:pt>
                <c:pt idx="9620">
                  <c:v>-342.162999942</c:v>
                </c:pt>
                <c:pt idx="9621">
                  <c:v>-342.088000034</c:v>
                </c:pt>
                <c:pt idx="9622">
                  <c:v>-341.87199996099997</c:v>
                </c:pt>
                <c:pt idx="9623">
                  <c:v>-341.65700005799999</c:v>
                </c:pt>
                <c:pt idx="9624">
                  <c:v>-341.440000129</c:v>
                </c:pt>
                <c:pt idx="9625">
                  <c:v>-341.26700016199999</c:v>
                </c:pt>
                <c:pt idx="9626">
                  <c:v>-341.16199985100002</c:v>
                </c:pt>
                <c:pt idx="9627">
                  <c:v>-340.98800002799999</c:v>
                </c:pt>
                <c:pt idx="9628">
                  <c:v>-340.79599996299999</c:v>
                </c:pt>
                <c:pt idx="9629">
                  <c:v>-340.55700005300002</c:v>
                </c:pt>
                <c:pt idx="9630">
                  <c:v>-340.36499998800002</c:v>
                </c:pt>
                <c:pt idx="9631">
                  <c:v>-340.18599993999999</c:v>
                </c:pt>
                <c:pt idx="9632">
                  <c:v>-340.01299997299998</c:v>
                </c:pt>
                <c:pt idx="9633">
                  <c:v>-339.87599986100003</c:v>
                </c:pt>
                <c:pt idx="9634">
                  <c:v>-339.80799989100001</c:v>
                </c:pt>
                <c:pt idx="9635">
                  <c:v>-339.78999996300001</c:v>
                </c:pt>
                <c:pt idx="9636">
                  <c:v>-339.63599978000002</c:v>
                </c:pt>
                <c:pt idx="9637">
                  <c:v>-339.40099992299997</c:v>
                </c:pt>
                <c:pt idx="9638">
                  <c:v>-339.19600015499998</c:v>
                </c:pt>
                <c:pt idx="9639">
                  <c:v>-338.994999812</c:v>
                </c:pt>
                <c:pt idx="9640">
                  <c:v>-338.88900027400001</c:v>
                </c:pt>
                <c:pt idx="9641">
                  <c:v>-338.731000037</c:v>
                </c:pt>
                <c:pt idx="9642">
                  <c:v>-338.54900010599999</c:v>
                </c:pt>
                <c:pt idx="9643">
                  <c:v>-338.36300012200002</c:v>
                </c:pt>
                <c:pt idx="9644">
                  <c:v>-338.140000112</c:v>
                </c:pt>
                <c:pt idx="9645">
                  <c:v>-337.96400026200001</c:v>
                </c:pt>
                <c:pt idx="9646">
                  <c:v>-337.78500021399998</c:v>
                </c:pt>
                <c:pt idx="9647">
                  <c:v>-337.60599985300001</c:v>
                </c:pt>
                <c:pt idx="9648">
                  <c:v>-337.48600012600002</c:v>
                </c:pt>
                <c:pt idx="9649">
                  <c:v>-337.44200016399998</c:v>
                </c:pt>
                <c:pt idx="9650">
                  <c:v>-337.38700021099999</c:v>
                </c:pt>
                <c:pt idx="9651">
                  <c:v>-337.18299998399999</c:v>
                </c:pt>
                <c:pt idx="9652">
                  <c:v>-336.96200000099998</c:v>
                </c:pt>
                <c:pt idx="9653">
                  <c:v>-336.74600024199998</c:v>
                </c:pt>
                <c:pt idx="9654">
                  <c:v>-336.55500003399999</c:v>
                </c:pt>
                <c:pt idx="9655">
                  <c:v>-336.461000028</c:v>
                </c:pt>
                <c:pt idx="9656">
                  <c:v>-336.28999977400002</c:v>
                </c:pt>
                <c:pt idx="9657">
                  <c:v>-336.09899987900002</c:v>
                </c:pt>
                <c:pt idx="9658">
                  <c:v>-335.86699990599999</c:v>
                </c:pt>
                <c:pt idx="9659">
                  <c:v>-335.66399984999998</c:v>
                </c:pt>
                <c:pt idx="9660">
                  <c:v>-335.48900017</c:v>
                </c:pt>
                <c:pt idx="9661">
                  <c:v>-335.31700006</c:v>
                </c:pt>
                <c:pt idx="9662">
                  <c:v>-335.17099998399999</c:v>
                </c:pt>
                <c:pt idx="9663">
                  <c:v>-335.08700011299999</c:v>
                </c:pt>
                <c:pt idx="9664">
                  <c:v>-335.085999942</c:v>
                </c:pt>
                <c:pt idx="9665">
                  <c:v>-335.06500013200002</c:v>
                </c:pt>
                <c:pt idx="9666">
                  <c:v>-334.93999986699998</c:v>
                </c:pt>
                <c:pt idx="9667">
                  <c:v>-334.845999861</c:v>
                </c:pt>
                <c:pt idx="9668">
                  <c:v>-334.75200016999997</c:v>
                </c:pt>
                <c:pt idx="9669">
                  <c:v>-334.73900015200002</c:v>
                </c:pt>
                <c:pt idx="9670">
                  <c:v>-334.70500000999999</c:v>
                </c:pt>
                <c:pt idx="9671">
                  <c:v>-334.63399984199998</c:v>
                </c:pt>
                <c:pt idx="9672">
                  <c:v>-334.56000010499997</c:v>
                </c:pt>
                <c:pt idx="9673">
                  <c:v>-334.44199977699998</c:v>
                </c:pt>
                <c:pt idx="9674">
                  <c:v>-334.37800017400002</c:v>
                </c:pt>
                <c:pt idx="9675">
                  <c:v>-334.30999988899998</c:v>
                </c:pt>
                <c:pt idx="9676">
                  <c:v>-334.239000035</c:v>
                </c:pt>
                <c:pt idx="9677">
                  <c:v>-334.22600001799998</c:v>
                </c:pt>
                <c:pt idx="9678">
                  <c:v>-334.28500002499999</c:v>
                </c:pt>
                <c:pt idx="9679">
                  <c:v>-334.352999995</c:v>
                </c:pt>
                <c:pt idx="9680">
                  <c:v>-334.26400021400002</c:v>
                </c:pt>
                <c:pt idx="9681">
                  <c:v>-334.14200014699998</c:v>
                </c:pt>
                <c:pt idx="9682">
                  <c:v>-334.03800000699999</c:v>
                </c:pt>
                <c:pt idx="9683">
                  <c:v>-333.94899991099999</c:v>
                </c:pt>
                <c:pt idx="9684">
                  <c:v>-333.96700015300001</c:v>
                </c:pt>
                <c:pt idx="9685">
                  <c:v>-333.90299992199999</c:v>
                </c:pt>
                <c:pt idx="9686">
                  <c:v>-333.82200024799999</c:v>
                </c:pt>
                <c:pt idx="9687">
                  <c:v>-333.71</c:v>
                </c:pt>
                <c:pt idx="9688">
                  <c:v>-333.60500000399998</c:v>
                </c:pt>
                <c:pt idx="9689">
                  <c:v>-333.53400015</c:v>
                </c:pt>
                <c:pt idx="9690">
                  <c:v>-333.46800020699999</c:v>
                </c:pt>
                <c:pt idx="9691">
                  <c:v>-333.41900002</c:v>
                </c:pt>
                <c:pt idx="9692">
                  <c:v>-333.431000181</c:v>
                </c:pt>
                <c:pt idx="9693">
                  <c:v>-333.51400019599998</c:v>
                </c:pt>
                <c:pt idx="9694">
                  <c:v>-333.524000016</c:v>
                </c:pt>
                <c:pt idx="9695">
                  <c:v>-333.410000056</c:v>
                </c:pt>
                <c:pt idx="9696">
                  <c:v>-333.31499988000002</c:v>
                </c:pt>
                <c:pt idx="9697">
                  <c:v>-333.21700013499998</c:v>
                </c:pt>
                <c:pt idx="9698">
                  <c:v>-333.184999705</c:v>
                </c:pt>
                <c:pt idx="9699">
                  <c:v>-333.17100014499999</c:v>
                </c:pt>
                <c:pt idx="9700">
                  <c:v>-333.10800008500001</c:v>
                </c:pt>
                <c:pt idx="9701">
                  <c:v>-333.038000087</c:v>
                </c:pt>
                <c:pt idx="9702">
                  <c:v>-332.92000007299998</c:v>
                </c:pt>
                <c:pt idx="9703">
                  <c:v>-332.85599984200002</c:v>
                </c:pt>
                <c:pt idx="9704">
                  <c:v>-332.79199992500003</c:v>
                </c:pt>
                <c:pt idx="9705">
                  <c:v>-332.72900017900002</c:v>
                </c:pt>
                <c:pt idx="9706">
                  <c:v>-332.71300027799998</c:v>
                </c:pt>
                <c:pt idx="9707">
                  <c:v>-332.76800023200002</c:v>
                </c:pt>
                <c:pt idx="9708">
                  <c:v>-332.85000007600001</c:v>
                </c:pt>
                <c:pt idx="9709">
                  <c:v>-332.778999908</c:v>
                </c:pt>
                <c:pt idx="9710">
                  <c:v>-332.659000182</c:v>
                </c:pt>
                <c:pt idx="9711">
                  <c:v>-332.565999718</c:v>
                </c:pt>
                <c:pt idx="9712">
                  <c:v>-332.47799979299998</c:v>
                </c:pt>
                <c:pt idx="9713">
                  <c:v>-332.49699989099997</c:v>
                </c:pt>
                <c:pt idx="9714">
                  <c:v>-332.43999991099997</c:v>
                </c:pt>
                <c:pt idx="9715">
                  <c:v>-332.36299997700002</c:v>
                </c:pt>
                <c:pt idx="9716">
                  <c:v>-332.267000258</c:v>
                </c:pt>
                <c:pt idx="9717">
                  <c:v>-332.15700003799998</c:v>
                </c:pt>
                <c:pt idx="9718">
                  <c:v>-332.09100009399998</c:v>
                </c:pt>
                <c:pt idx="9719">
                  <c:v>-332.03000006000002</c:v>
                </c:pt>
                <c:pt idx="9720">
                  <c:v>-331.97400025100001</c:v>
                </c:pt>
                <c:pt idx="9721">
                  <c:v>-331.97799999</c:v>
                </c:pt>
                <c:pt idx="9722">
                  <c:v>-332.05999983499999</c:v>
                </c:pt>
                <c:pt idx="9723">
                  <c:v>-332.09399997700001</c:v>
                </c:pt>
                <c:pt idx="9724">
                  <c:v>-331.99000015199999</c:v>
                </c:pt>
                <c:pt idx="9725">
                  <c:v>-331.88899989499998</c:v>
                </c:pt>
                <c:pt idx="9726">
                  <c:v>-331.78700009599999</c:v>
                </c:pt>
                <c:pt idx="9727">
                  <c:v>-331.737999909</c:v>
                </c:pt>
                <c:pt idx="9728">
                  <c:v>-331.74500016000002</c:v>
                </c:pt>
                <c:pt idx="9729">
                  <c:v>-331.68900003700003</c:v>
                </c:pt>
                <c:pt idx="9730">
                  <c:v>-331.61799986800003</c:v>
                </c:pt>
                <c:pt idx="9731">
                  <c:v>-331.50000016899997</c:v>
                </c:pt>
                <c:pt idx="9732">
                  <c:v>-331.43100002800003</c:v>
                </c:pt>
                <c:pt idx="9733">
                  <c:v>-331.36999999400001</c:v>
                </c:pt>
                <c:pt idx="9734">
                  <c:v>-331.30899995999999</c:v>
                </c:pt>
                <c:pt idx="9735">
                  <c:v>-331.28800015000002</c:v>
                </c:pt>
                <c:pt idx="9736">
                  <c:v>-331.34199993200002</c:v>
                </c:pt>
                <c:pt idx="9737">
                  <c:v>-331.43899982099998</c:v>
                </c:pt>
                <c:pt idx="9738">
                  <c:v>-331.39199997499998</c:v>
                </c:pt>
                <c:pt idx="9739">
                  <c:v>-331.27699984499998</c:v>
                </c:pt>
                <c:pt idx="9740">
                  <c:v>-331.19099994700002</c:v>
                </c:pt>
                <c:pt idx="9741">
                  <c:v>-331.10900010199998</c:v>
                </c:pt>
                <c:pt idx="9742">
                  <c:v>-331.124000147</c:v>
                </c:pt>
                <c:pt idx="9743">
                  <c:v>-331.07299993300001</c:v>
                </c:pt>
                <c:pt idx="9744">
                  <c:v>-331.00199976499999</c:v>
                </c:pt>
                <c:pt idx="9745">
                  <c:v>-330.92700017200002</c:v>
                </c:pt>
                <c:pt idx="9746">
                  <c:v>-330.82199986099999</c:v>
                </c:pt>
                <c:pt idx="9747">
                  <c:v>-330.76400002499997</c:v>
                </c:pt>
                <c:pt idx="9748">
                  <c:v>-330.70700004499997</c:v>
                </c:pt>
                <c:pt idx="9749">
                  <c:v>-330.65000006499997</c:v>
                </c:pt>
                <c:pt idx="9750">
                  <c:v>-330.65099992099999</c:v>
                </c:pt>
                <c:pt idx="9751">
                  <c:v>-330.72699999899999</c:v>
                </c:pt>
                <c:pt idx="9752">
                  <c:v>-330.78000023999999</c:v>
                </c:pt>
                <c:pt idx="9753">
                  <c:v>-330.68600023400001</c:v>
                </c:pt>
                <c:pt idx="9754">
                  <c:v>-330.58400012099997</c:v>
                </c:pt>
                <c:pt idx="9755">
                  <c:v>-330.48699991799998</c:v>
                </c:pt>
                <c:pt idx="9756">
                  <c:v>-330.425000028</c:v>
                </c:pt>
                <c:pt idx="9757">
                  <c:v>-330.44800018000001</c:v>
                </c:pt>
                <c:pt idx="9758">
                  <c:v>-330.39699996600001</c:v>
                </c:pt>
                <c:pt idx="9759">
                  <c:v>-330.326999968</c:v>
                </c:pt>
                <c:pt idx="9760">
                  <c:v>-330.21099998199998</c:v>
                </c:pt>
                <c:pt idx="9761">
                  <c:v>-330.131000164</c:v>
                </c:pt>
                <c:pt idx="9762">
                  <c:v>-330.07000012999998</c:v>
                </c:pt>
                <c:pt idx="9763">
                  <c:v>-330.01699989000002</c:v>
                </c:pt>
                <c:pt idx="9764">
                  <c:v>-329.99599976500002</c:v>
                </c:pt>
                <c:pt idx="9765">
                  <c:v>-330.04200006799999</c:v>
                </c:pt>
                <c:pt idx="9766">
                  <c:v>-330.14699975000002</c:v>
                </c:pt>
                <c:pt idx="9767">
                  <c:v>-330.12999999300001</c:v>
                </c:pt>
                <c:pt idx="9768">
                  <c:v>-330.02099994299999</c:v>
                </c:pt>
                <c:pt idx="9769">
                  <c:v>-329.939000099</c:v>
                </c:pt>
                <c:pt idx="9770">
                  <c:v>-329.857000255</c:v>
                </c:pt>
                <c:pt idx="9771">
                  <c:v>-329.86399987700003</c:v>
                </c:pt>
                <c:pt idx="9772">
                  <c:v>-329.83299993200001</c:v>
                </c:pt>
                <c:pt idx="9773">
                  <c:v>-329.77499978200001</c:v>
                </c:pt>
                <c:pt idx="9774">
                  <c:v>-329.71499991799999</c:v>
                </c:pt>
                <c:pt idx="9775">
                  <c:v>-329.61600000300001</c:v>
                </c:pt>
                <c:pt idx="9776">
                  <c:v>-329.56799998600002</c:v>
                </c:pt>
                <c:pt idx="9777">
                  <c:v>-329.515999916</c:v>
                </c:pt>
                <c:pt idx="9778">
                  <c:v>-329.46000010699998</c:v>
                </c:pt>
                <c:pt idx="9779">
                  <c:v>-329.45800007999998</c:v>
                </c:pt>
                <c:pt idx="9780">
                  <c:v>-329.53199981699998</c:v>
                </c:pt>
                <c:pt idx="9781">
                  <c:v>-329.605000012</c:v>
                </c:pt>
                <c:pt idx="9782">
                  <c:v>-329.526999907</c:v>
                </c:pt>
                <c:pt idx="9783">
                  <c:v>-329.42599996500002</c:v>
                </c:pt>
                <c:pt idx="9784">
                  <c:v>-329.33800004</c:v>
                </c:pt>
                <c:pt idx="9785">
                  <c:v>-329.268999898</c:v>
                </c:pt>
                <c:pt idx="9786">
                  <c:v>-329.30199986999997</c:v>
                </c:pt>
                <c:pt idx="9787">
                  <c:v>-329.25500002500002</c:v>
                </c:pt>
                <c:pt idx="9788">
                  <c:v>-329.185000027</c:v>
                </c:pt>
                <c:pt idx="9789">
                  <c:v>-329.07899986000001</c:v>
                </c:pt>
                <c:pt idx="9790">
                  <c:v>-328.99200010599998</c:v>
                </c:pt>
                <c:pt idx="9791">
                  <c:v>-328.93900017999999</c:v>
                </c:pt>
                <c:pt idx="9792">
                  <c:v>-328.89099984900002</c:v>
                </c:pt>
                <c:pt idx="9793">
                  <c:v>-328.86699984099999</c:v>
                </c:pt>
                <c:pt idx="9794">
                  <c:v>-328.90300001000003</c:v>
                </c:pt>
                <c:pt idx="9795">
                  <c:v>-329.00900017700002</c:v>
                </c:pt>
                <c:pt idx="9796">
                  <c:v>-329.02199988000001</c:v>
                </c:pt>
                <c:pt idx="9797">
                  <c:v>-328.91600002799998</c:v>
                </c:pt>
                <c:pt idx="9798">
                  <c:v>-328.83500004000001</c:v>
                </c:pt>
                <c:pt idx="9799">
                  <c:v>-328.75599976400002</c:v>
                </c:pt>
                <c:pt idx="9800">
                  <c:v>-328.75300019500003</c:v>
                </c:pt>
                <c:pt idx="9801">
                  <c:v>-328.74700011499999</c:v>
                </c:pt>
                <c:pt idx="9802">
                  <c:v>-328.69899978400002</c:v>
                </c:pt>
                <c:pt idx="9803">
                  <c:v>-328.64899974100001</c:v>
                </c:pt>
                <c:pt idx="9804">
                  <c:v>-328.55099999599997</c:v>
                </c:pt>
                <c:pt idx="9805">
                  <c:v>-328.50500000599999</c:v>
                </c:pt>
                <c:pt idx="9806">
                  <c:v>-328.45399979299998</c:v>
                </c:pt>
                <c:pt idx="9807">
                  <c:v>-328.40200003699999</c:v>
                </c:pt>
                <c:pt idx="9808">
                  <c:v>-328.40399975000003</c:v>
                </c:pt>
                <c:pt idx="9809">
                  <c:v>-328.48099999800002</c:v>
                </c:pt>
                <c:pt idx="9810">
                  <c:v>-328.57199980600001</c:v>
                </c:pt>
                <c:pt idx="9811">
                  <c:v>-328.51199994299998</c:v>
                </c:pt>
                <c:pt idx="9812">
                  <c:v>-328.413000028</c:v>
                </c:pt>
                <c:pt idx="9813">
                  <c:v>-328.33400006599999</c:v>
                </c:pt>
                <c:pt idx="9814">
                  <c:v>-328.26200004200001</c:v>
                </c:pt>
                <c:pt idx="9815">
                  <c:v>-328.29500001399998</c:v>
                </c:pt>
                <c:pt idx="9816">
                  <c:v>-328.24999988100001</c:v>
                </c:pt>
                <c:pt idx="9817">
                  <c:v>-328.18700013400002</c:v>
                </c:pt>
                <c:pt idx="9818">
                  <c:v>-328.09899989500002</c:v>
                </c:pt>
                <c:pt idx="9819">
                  <c:v>-328.01099997</c:v>
                </c:pt>
                <c:pt idx="9820">
                  <c:v>-327.96400012399999</c:v>
                </c:pt>
                <c:pt idx="9821">
                  <c:v>-327.91999984799997</c:v>
                </c:pt>
                <c:pt idx="9822">
                  <c:v>-327.888000046</c:v>
                </c:pt>
                <c:pt idx="9823">
                  <c:v>-327.91099988399998</c:v>
                </c:pt>
                <c:pt idx="9824">
                  <c:v>-328.00899994299999</c:v>
                </c:pt>
                <c:pt idx="9825">
                  <c:v>-328.04599996899998</c:v>
                </c:pt>
                <c:pt idx="9826">
                  <c:v>-327.95200027800001</c:v>
                </c:pt>
                <c:pt idx="9827">
                  <c:v>-327.872000146</c:v>
                </c:pt>
                <c:pt idx="9828">
                  <c:v>-327.78999998699999</c:v>
                </c:pt>
                <c:pt idx="9829">
                  <c:v>-327.770999889</c:v>
                </c:pt>
                <c:pt idx="9830">
                  <c:v>-327.78799995999998</c:v>
                </c:pt>
                <c:pt idx="9831">
                  <c:v>-327.74800005100002</c:v>
                </c:pt>
                <c:pt idx="9832">
                  <c:v>-327.694999811</c:v>
                </c:pt>
                <c:pt idx="9833">
                  <c:v>-327.59000012899998</c:v>
                </c:pt>
                <c:pt idx="9834">
                  <c:v>-327.53800005900001</c:v>
                </c:pt>
                <c:pt idx="9835">
                  <c:v>-327.49099989899997</c:v>
                </c:pt>
                <c:pt idx="9836">
                  <c:v>-327.44600007999998</c:v>
                </c:pt>
                <c:pt idx="9837">
                  <c:v>-327.44799979300001</c:v>
                </c:pt>
                <c:pt idx="9838">
                  <c:v>-327.52300001399999</c:v>
                </c:pt>
                <c:pt idx="9839">
                  <c:v>-327.63100020799999</c:v>
                </c:pt>
                <c:pt idx="9840">
                  <c:v>-327.59100029899997</c:v>
                </c:pt>
                <c:pt idx="9841">
                  <c:v>-327.49000004300001</c:v>
                </c:pt>
                <c:pt idx="9842">
                  <c:v>-327.41299979399997</c:v>
                </c:pt>
                <c:pt idx="9843">
                  <c:v>-327.34199993999999</c:v>
                </c:pt>
                <c:pt idx="9844">
                  <c:v>-327.37499991200002</c:v>
                </c:pt>
                <c:pt idx="9845">
                  <c:v>-327.33799988599998</c:v>
                </c:pt>
                <c:pt idx="9846">
                  <c:v>-327.28000005000001</c:v>
                </c:pt>
                <c:pt idx="9847">
                  <c:v>-327.21399979199998</c:v>
                </c:pt>
                <c:pt idx="9848">
                  <c:v>-327.125000011</c:v>
                </c:pt>
                <c:pt idx="9849">
                  <c:v>-327.08099973399999</c:v>
                </c:pt>
                <c:pt idx="9850">
                  <c:v>-327.03599991499999</c:v>
                </c:pt>
                <c:pt idx="9851">
                  <c:v>-326.991999953</c:v>
                </c:pt>
                <c:pt idx="9852">
                  <c:v>-327.00800016800002</c:v>
                </c:pt>
                <c:pt idx="9853">
                  <c:v>-327.10100000300002</c:v>
                </c:pt>
                <c:pt idx="9854">
                  <c:v>-327.15899983899999</c:v>
                </c:pt>
                <c:pt idx="9855">
                  <c:v>-327.07800016499999</c:v>
                </c:pt>
                <c:pt idx="9856">
                  <c:v>-326.99600000599997</c:v>
                </c:pt>
                <c:pt idx="9857">
                  <c:v>-326.91299999099999</c:v>
                </c:pt>
                <c:pt idx="9858">
                  <c:v>-326.87399993899999</c:v>
                </c:pt>
                <c:pt idx="9859">
                  <c:v>-326.90400002799998</c:v>
                </c:pt>
                <c:pt idx="9860">
                  <c:v>-326.86299994799998</c:v>
                </c:pt>
                <c:pt idx="9861">
                  <c:v>-326.80500011200002</c:v>
                </c:pt>
                <c:pt idx="9862">
                  <c:v>-326.70000011600001</c:v>
                </c:pt>
                <c:pt idx="9863">
                  <c:v>-326.64199996500002</c:v>
                </c:pt>
                <c:pt idx="9864">
                  <c:v>-326.59599997599997</c:v>
                </c:pt>
                <c:pt idx="9865">
                  <c:v>-326.55800009400002</c:v>
                </c:pt>
                <c:pt idx="9866">
                  <c:v>-326.55500021099999</c:v>
                </c:pt>
                <c:pt idx="9867">
                  <c:v>-326.621000154</c:v>
                </c:pt>
                <c:pt idx="9868">
                  <c:v>-326.73599997100001</c:v>
                </c:pt>
                <c:pt idx="9869">
                  <c:v>-326.71600001600001</c:v>
                </c:pt>
                <c:pt idx="9870">
                  <c:v>-326.614999759</c:v>
                </c:pt>
                <c:pt idx="9871">
                  <c:v>-326.54500007600001</c:v>
                </c:pt>
                <c:pt idx="9872">
                  <c:v>-326.479000133</c:v>
                </c:pt>
                <c:pt idx="9873">
                  <c:v>-326.506000024</c:v>
                </c:pt>
                <c:pt idx="9874">
                  <c:v>-326.48100015900002</c:v>
                </c:pt>
                <c:pt idx="9875">
                  <c:v>-326.43300014300002</c:v>
                </c:pt>
                <c:pt idx="9876">
                  <c:v>-326.381000073</c:v>
                </c:pt>
                <c:pt idx="9877">
                  <c:v>-326.292999834</c:v>
                </c:pt>
                <c:pt idx="9878">
                  <c:v>-326.25099989799998</c:v>
                </c:pt>
                <c:pt idx="9879">
                  <c:v>-326.205999765</c:v>
                </c:pt>
                <c:pt idx="9880">
                  <c:v>-326.16200011699999</c:v>
                </c:pt>
                <c:pt idx="9881">
                  <c:v>-326.17599999100003</c:v>
                </c:pt>
                <c:pt idx="9882">
                  <c:v>-326.265999943</c:v>
                </c:pt>
                <c:pt idx="9883">
                  <c:v>-326.34499990400002</c:v>
                </c:pt>
                <c:pt idx="9884">
                  <c:v>-326.27499990600001</c:v>
                </c:pt>
                <c:pt idx="9885">
                  <c:v>-326.18800015199997</c:v>
                </c:pt>
                <c:pt idx="9886">
                  <c:v>-326.10699984899998</c:v>
                </c:pt>
                <c:pt idx="9887">
                  <c:v>-326.05100004000002</c:v>
                </c:pt>
                <c:pt idx="9888">
                  <c:v>-326.09000009300001</c:v>
                </c:pt>
                <c:pt idx="9889">
                  <c:v>-326.05399992299999</c:v>
                </c:pt>
                <c:pt idx="9890">
                  <c:v>-325.99800011399998</c:v>
                </c:pt>
                <c:pt idx="9891">
                  <c:v>-325.90000005399997</c:v>
                </c:pt>
                <c:pt idx="9892">
                  <c:v>-325.83299993999998</c:v>
                </c:pt>
                <c:pt idx="9893">
                  <c:v>-325.79100000400001</c:v>
                </c:pt>
                <c:pt idx="9894">
                  <c:v>-325.75499983499998</c:v>
                </c:pt>
                <c:pt idx="9895">
                  <c:v>-325.744000159</c:v>
                </c:pt>
                <c:pt idx="9896">
                  <c:v>-325.79400020200001</c:v>
                </c:pt>
                <c:pt idx="9897">
                  <c:v>-325.911999901</c:v>
                </c:pt>
                <c:pt idx="9898">
                  <c:v>-325.92200003599999</c:v>
                </c:pt>
                <c:pt idx="9899">
                  <c:v>-325.82800003</c:v>
                </c:pt>
                <c:pt idx="9900">
                  <c:v>-325.762000086</c:v>
                </c:pt>
                <c:pt idx="9901">
                  <c:v>-325.69599982800003</c:v>
                </c:pt>
                <c:pt idx="9902">
                  <c:v>-325.71400007</c:v>
                </c:pt>
                <c:pt idx="9903">
                  <c:v>-325.71000001599998</c:v>
                </c:pt>
                <c:pt idx="9904">
                  <c:v>-325.669000251</c:v>
                </c:pt>
                <c:pt idx="9905">
                  <c:v>-325.62499997399999</c:v>
                </c:pt>
                <c:pt idx="9906">
                  <c:v>-325.53700004900003</c:v>
                </c:pt>
                <c:pt idx="9907">
                  <c:v>-325.502999907</c:v>
                </c:pt>
                <c:pt idx="9908">
                  <c:v>-325.46299999799999</c:v>
                </c:pt>
                <c:pt idx="9909">
                  <c:v>-325.42399994599998</c:v>
                </c:pt>
                <c:pt idx="9910">
                  <c:v>-325.440000161</c:v>
                </c:pt>
                <c:pt idx="9911">
                  <c:v>-325.53000011199998</c:v>
                </c:pt>
                <c:pt idx="9912">
                  <c:v>-325.62799985800001</c:v>
                </c:pt>
                <c:pt idx="9913">
                  <c:v>-325.570000021</c:v>
                </c:pt>
                <c:pt idx="9914">
                  <c:v>-325.47800004200002</c:v>
                </c:pt>
                <c:pt idx="9915">
                  <c:v>-325.40500016200002</c:v>
                </c:pt>
                <c:pt idx="9916">
                  <c:v>-325.34700001099998</c:v>
                </c:pt>
                <c:pt idx="9917">
                  <c:v>-325.39399985699998</c:v>
                </c:pt>
                <c:pt idx="9918">
                  <c:v>-325.362000056</c:v>
                </c:pt>
                <c:pt idx="9919">
                  <c:v>-325.310999842</c:v>
                </c:pt>
                <c:pt idx="9920">
                  <c:v>-325.22899999700002</c:v>
                </c:pt>
                <c:pt idx="9921">
                  <c:v>-325.155000261</c:v>
                </c:pt>
                <c:pt idx="9922">
                  <c:v>-325.11500003700002</c:v>
                </c:pt>
                <c:pt idx="9923">
                  <c:v>-325.08000003900003</c:v>
                </c:pt>
                <c:pt idx="9924">
                  <c:v>-325.06099994099998</c:v>
                </c:pt>
                <c:pt idx="9925">
                  <c:v>-325.10299987600001</c:v>
                </c:pt>
                <c:pt idx="9926">
                  <c:v>-325.22000003400001</c:v>
                </c:pt>
                <c:pt idx="9927">
                  <c:v>-325.25799991600002</c:v>
                </c:pt>
                <c:pt idx="9928">
                  <c:v>-325.17499990099998</c:v>
                </c:pt>
                <c:pt idx="9929">
                  <c:v>-325.11200015399999</c:v>
                </c:pt>
                <c:pt idx="9930">
                  <c:v>-325.043999869</c:v>
                </c:pt>
                <c:pt idx="9931">
                  <c:v>-325.043999869</c:v>
                </c:pt>
                <c:pt idx="9932">
                  <c:v>-325.06000008400002</c:v>
                </c:pt>
                <c:pt idx="9933">
                  <c:v>-325.02799996900001</c:v>
                </c:pt>
                <c:pt idx="9934">
                  <c:v>-324.990000087</c:v>
                </c:pt>
                <c:pt idx="9935">
                  <c:v>-324.90099999099999</c:v>
                </c:pt>
                <c:pt idx="9936">
                  <c:v>-324.87000004599997</c:v>
                </c:pt>
                <c:pt idx="9937">
                  <c:v>-324.837000074</c:v>
                </c:pt>
                <c:pt idx="9938">
                  <c:v>-324.80400010199997</c:v>
                </c:pt>
                <c:pt idx="9939">
                  <c:v>-324.82000000300002</c:v>
                </c:pt>
                <c:pt idx="9940">
                  <c:v>-324.90700007200002</c:v>
                </c:pt>
                <c:pt idx="9941">
                  <c:v>-325.02100003200002</c:v>
                </c:pt>
                <c:pt idx="9942">
                  <c:v>-324.97999995200001</c:v>
                </c:pt>
                <c:pt idx="9943">
                  <c:v>-324.89299988400001</c:v>
                </c:pt>
                <c:pt idx="9944">
                  <c:v>-324.82899996700002</c:v>
                </c:pt>
                <c:pt idx="9945">
                  <c:v>-324.77400001400002</c:v>
                </c:pt>
                <c:pt idx="9946">
                  <c:v>-324.82400005699998</c:v>
                </c:pt>
                <c:pt idx="9947">
                  <c:v>-324.798000022</c:v>
                </c:pt>
                <c:pt idx="9948">
                  <c:v>-324.753000203</c:v>
                </c:pt>
                <c:pt idx="9949">
                  <c:v>-324.68800011600001</c:v>
                </c:pt>
                <c:pt idx="9950">
                  <c:v>-324.609000154</c:v>
                </c:pt>
                <c:pt idx="9951">
                  <c:v>-324.57500001199998</c:v>
                </c:pt>
                <c:pt idx="9952">
                  <c:v>-324.54499992299998</c:v>
                </c:pt>
                <c:pt idx="9953">
                  <c:v>-324.520999915</c:v>
                </c:pt>
                <c:pt idx="9954">
                  <c:v>-324.55700008399998</c:v>
                </c:pt>
                <c:pt idx="9955">
                  <c:v>-324.66900001699997</c:v>
                </c:pt>
                <c:pt idx="9956">
                  <c:v>-324.73499996100003</c:v>
                </c:pt>
                <c:pt idx="9957">
                  <c:v>-324.662999937</c:v>
                </c:pt>
                <c:pt idx="9958">
                  <c:v>-324.59299993899998</c:v>
                </c:pt>
                <c:pt idx="9959">
                  <c:v>-324.52299994200001</c:v>
                </c:pt>
                <c:pt idx="9960">
                  <c:v>-324.50500001400002</c:v>
                </c:pt>
                <c:pt idx="9961">
                  <c:v>-324.54299989600003</c:v>
                </c:pt>
                <c:pt idx="9962">
                  <c:v>-324.51800003199997</c:v>
                </c:pt>
                <c:pt idx="9963">
                  <c:v>-324.48000015000002</c:v>
                </c:pt>
                <c:pt idx="9964">
                  <c:v>-324.39199991100003</c:v>
                </c:pt>
                <c:pt idx="9965">
                  <c:v>-324.35499988499998</c:v>
                </c:pt>
                <c:pt idx="9966">
                  <c:v>-324.32499979599999</c:v>
                </c:pt>
                <c:pt idx="9967">
                  <c:v>-324.29500002200001</c:v>
                </c:pt>
                <c:pt idx="9968">
                  <c:v>-324.30699986899998</c:v>
                </c:pt>
                <c:pt idx="9969">
                  <c:v>-324.392000225</c:v>
                </c:pt>
                <c:pt idx="9970">
                  <c:v>-324.51800003199997</c:v>
                </c:pt>
                <c:pt idx="9971">
                  <c:v>-324.50599987099997</c:v>
                </c:pt>
                <c:pt idx="9972">
                  <c:v>-324.42100014300001</c:v>
                </c:pt>
                <c:pt idx="9973">
                  <c:v>-324.36599987599999</c:v>
                </c:pt>
                <c:pt idx="9974">
                  <c:v>-324.31599983199999</c:v>
                </c:pt>
                <c:pt idx="9975">
                  <c:v>-324.36299999200003</c:v>
                </c:pt>
                <c:pt idx="9976">
                  <c:v>-324.34300003800001</c:v>
                </c:pt>
                <c:pt idx="9977">
                  <c:v>-324.30399998600001</c:v>
                </c:pt>
                <c:pt idx="9978">
                  <c:v>-324.25799999600002</c:v>
                </c:pt>
                <c:pt idx="9979">
                  <c:v>-324.18599997199999</c:v>
                </c:pt>
                <c:pt idx="9980">
                  <c:v>-324.15900008099999</c:v>
                </c:pt>
                <c:pt idx="9981">
                  <c:v>-324.13300004600001</c:v>
                </c:pt>
                <c:pt idx="9982">
                  <c:v>-324.10700001100003</c:v>
                </c:pt>
                <c:pt idx="9983">
                  <c:v>-324.13999998200001</c:v>
                </c:pt>
                <c:pt idx="9984">
                  <c:v>-324.24799986199997</c:v>
                </c:pt>
                <c:pt idx="9985">
                  <c:v>-324.33200004700001</c:v>
                </c:pt>
                <c:pt idx="9986">
                  <c:v>-324.26899998699997</c:v>
                </c:pt>
                <c:pt idx="9987">
                  <c:v>-324.19800013299999</c:v>
                </c:pt>
                <c:pt idx="9988">
                  <c:v>-324.13199987500002</c:v>
                </c:pt>
                <c:pt idx="9989">
                  <c:v>-324.10099993</c:v>
                </c:pt>
                <c:pt idx="9990">
                  <c:v>-324.15500002700003</c:v>
                </c:pt>
                <c:pt idx="9991">
                  <c:v>-324.13700009899998</c:v>
                </c:pt>
                <c:pt idx="9992">
                  <c:v>-324.09800004700003</c:v>
                </c:pt>
                <c:pt idx="9993">
                  <c:v>-324.01300000499998</c:v>
                </c:pt>
                <c:pt idx="9994">
                  <c:v>-323.96299996200003</c:v>
                </c:pt>
                <c:pt idx="9995">
                  <c:v>-323.93400004400002</c:v>
                </c:pt>
                <c:pt idx="9996">
                  <c:v>-323.912000062</c:v>
                </c:pt>
                <c:pt idx="9997">
                  <c:v>-323.92199988200002</c:v>
                </c:pt>
                <c:pt idx="9998">
                  <c:v>-323.999000131</c:v>
                </c:pt>
                <c:pt idx="9999">
                  <c:v>-324.13500007200003</c:v>
                </c:pt>
                <c:pt idx="10000">
                  <c:v>-324.15099997300001</c:v>
                </c:pt>
                <c:pt idx="10001">
                  <c:v>-324.07200001199999</c:v>
                </c:pt>
                <c:pt idx="10002">
                  <c:v>-324.02100011200002</c:v>
                </c:pt>
                <c:pt idx="10003">
                  <c:v>-323.97100006900001</c:v>
                </c:pt>
                <c:pt idx="10004">
                  <c:v>-324.008000095</c:v>
                </c:pt>
                <c:pt idx="10005">
                  <c:v>-324.00900026599999</c:v>
                </c:pt>
                <c:pt idx="10006">
                  <c:v>-323.98300023100001</c:v>
                </c:pt>
                <c:pt idx="10007">
                  <c:v>-323.95300014200001</c:v>
                </c:pt>
                <c:pt idx="10008">
                  <c:v>-323.88600002700002</c:v>
                </c:pt>
                <c:pt idx="10009">
                  <c:v>-323.86899995599998</c:v>
                </c:pt>
                <c:pt idx="10010">
                  <c:v>-323.84699997500002</c:v>
                </c:pt>
                <c:pt idx="10011">
                  <c:v>-323.82200011100002</c:v>
                </c:pt>
                <c:pt idx="10012">
                  <c:v>-323.851999885</c:v>
                </c:pt>
                <c:pt idx="10013">
                  <c:v>-323.95800005199999</c:v>
                </c:pt>
                <c:pt idx="10014">
                  <c:v>-324.06199987700001</c:v>
                </c:pt>
                <c:pt idx="10015">
                  <c:v>-324.01300000499998</c:v>
                </c:pt>
                <c:pt idx="10016">
                  <c:v>-323.94600020500002</c:v>
                </c:pt>
                <c:pt idx="10017">
                  <c:v>-323.88699988399998</c:v>
                </c:pt>
                <c:pt idx="10018">
                  <c:v>-323.85000017200002</c:v>
                </c:pt>
                <c:pt idx="10019">
                  <c:v>-323.91400008900001</c:v>
                </c:pt>
                <c:pt idx="10020">
                  <c:v>-323.89700001800003</c:v>
                </c:pt>
                <c:pt idx="10021">
                  <c:v>-323.85899982199999</c:v>
                </c:pt>
                <c:pt idx="10022">
                  <c:v>-323.78399991399999</c:v>
                </c:pt>
                <c:pt idx="10023">
                  <c:v>-323.72800010499998</c:v>
                </c:pt>
                <c:pt idx="10024">
                  <c:v>-323.70600012400001</c:v>
                </c:pt>
                <c:pt idx="10025">
                  <c:v>-323.68900005199998</c:v>
                </c:pt>
                <c:pt idx="10026">
                  <c:v>-323.69699984599998</c:v>
                </c:pt>
                <c:pt idx="10027">
                  <c:v>-323.76300010400001</c:v>
                </c:pt>
                <c:pt idx="10028">
                  <c:v>-323.899999901</c:v>
                </c:pt>
                <c:pt idx="10029">
                  <c:v>-323.94399986399998</c:v>
                </c:pt>
                <c:pt idx="10030">
                  <c:v>-323.87000012700003</c:v>
                </c:pt>
                <c:pt idx="10031">
                  <c:v>-323.82099993999998</c:v>
                </c:pt>
                <c:pt idx="10032">
                  <c:v>-323.77200006700002</c:v>
                </c:pt>
                <c:pt idx="10033">
                  <c:v>-323.79899995900001</c:v>
                </c:pt>
                <c:pt idx="10034">
                  <c:v>-323.82399982300001</c:v>
                </c:pt>
                <c:pt idx="10035">
                  <c:v>-323.80899977899998</c:v>
                </c:pt>
                <c:pt idx="10036">
                  <c:v>-323.78999999500002</c:v>
                </c:pt>
                <c:pt idx="10037">
                  <c:v>-323.72299988100002</c:v>
                </c:pt>
                <c:pt idx="10038">
                  <c:v>-323.70800015100002</c:v>
                </c:pt>
                <c:pt idx="10039">
                  <c:v>-323.68700002600002</c:v>
                </c:pt>
                <c:pt idx="10040">
                  <c:v>-323.66500004400001</c:v>
                </c:pt>
                <c:pt idx="10041">
                  <c:v>-323.698999872</c:v>
                </c:pt>
                <c:pt idx="10042">
                  <c:v>-323.807000066</c:v>
                </c:pt>
                <c:pt idx="10043">
                  <c:v>-323.92999999</c:v>
                </c:pt>
                <c:pt idx="10044">
                  <c:v>-323.90099975700002</c:v>
                </c:pt>
                <c:pt idx="10045">
                  <c:v>-323.83300010099998</c:v>
                </c:pt>
                <c:pt idx="10046">
                  <c:v>-323.78399991399999</c:v>
                </c:pt>
                <c:pt idx="10047">
                  <c:v>-323.74400000600002</c:v>
                </c:pt>
                <c:pt idx="10048">
                  <c:v>-323.80799992200002</c:v>
                </c:pt>
                <c:pt idx="10049">
                  <c:v>-323.79400004899998</c:v>
                </c:pt>
                <c:pt idx="10050">
                  <c:v>-323.76199993300003</c:v>
                </c:pt>
                <c:pt idx="10051">
                  <c:v>-323.70699997999998</c:v>
                </c:pt>
                <c:pt idx="10052">
                  <c:v>-323.64799997300003</c:v>
                </c:pt>
                <c:pt idx="10053">
                  <c:v>-323.63099990199999</c:v>
                </c:pt>
                <c:pt idx="10054">
                  <c:v>-323.61900005500001</c:v>
                </c:pt>
                <c:pt idx="10055">
                  <c:v>-323.61800019899999</c:v>
                </c:pt>
                <c:pt idx="10056">
                  <c:v>-323.67100012499998</c:v>
                </c:pt>
                <c:pt idx="10057">
                  <c:v>-323.79999981499998</c:v>
                </c:pt>
                <c:pt idx="10058">
                  <c:v>-323.86899995599998</c:v>
                </c:pt>
                <c:pt idx="10059">
                  <c:v>-323.805999896</c:v>
                </c:pt>
                <c:pt idx="10060">
                  <c:v>-323.75700002299999</c:v>
                </c:pt>
                <c:pt idx="10061">
                  <c:v>-323.70699997999998</c:v>
                </c:pt>
                <c:pt idx="10062">
                  <c:v>-323.71800028500002</c:v>
                </c:pt>
                <c:pt idx="10063">
                  <c:v>-323.76500013100002</c:v>
                </c:pt>
                <c:pt idx="10064">
                  <c:v>-323.755999852</c:v>
                </c:pt>
                <c:pt idx="10065">
                  <c:v>-323.73399987099998</c:v>
                </c:pt>
                <c:pt idx="10066">
                  <c:v>-323.65899996399997</c:v>
                </c:pt>
                <c:pt idx="10067">
                  <c:v>-323.63799983899997</c:v>
                </c:pt>
                <c:pt idx="10068">
                  <c:v>-323.62199993799999</c:v>
                </c:pt>
                <c:pt idx="10069">
                  <c:v>-323.60800006400001</c:v>
                </c:pt>
                <c:pt idx="10070">
                  <c:v>-323.64100003599998</c:v>
                </c:pt>
                <c:pt idx="10071">
                  <c:v>-323.74599971800001</c:v>
                </c:pt>
                <c:pt idx="10072">
                  <c:v>-323.85399991200001</c:v>
                </c:pt>
                <c:pt idx="10073">
                  <c:v>-323.67300015199999</c:v>
                </c:pt>
                <c:pt idx="10074">
                  <c:v>-323.42999987299999</c:v>
                </c:pt>
                <c:pt idx="10075">
                  <c:v>-323.21200008699998</c:v>
                </c:pt>
                <c:pt idx="10076">
                  <c:v>-323.00000006800002</c:v>
                </c:pt>
                <c:pt idx="10077">
                  <c:v>-322.89199987400002</c:v>
                </c:pt>
                <c:pt idx="10078">
                  <c:v>-322.71300014100001</c:v>
                </c:pt>
                <c:pt idx="10079">
                  <c:v>-322.51399982499998</c:v>
                </c:pt>
                <c:pt idx="10080">
                  <c:v>-322.305999859</c:v>
                </c:pt>
                <c:pt idx="10081">
                  <c:v>-322.07499974199999</c:v>
                </c:pt>
                <c:pt idx="10082">
                  <c:v>-321.89000024199999</c:v>
                </c:pt>
                <c:pt idx="10083">
                  <c:v>-321.70299977299999</c:v>
                </c:pt>
                <c:pt idx="10084">
                  <c:v>-321.51700010299999</c:v>
                </c:pt>
                <c:pt idx="10085">
                  <c:v>-321.39200015199998</c:v>
                </c:pt>
                <c:pt idx="10086">
                  <c:v>-321.34299996499999</c:v>
                </c:pt>
                <c:pt idx="10087">
                  <c:v>-321.26099980700002</c:v>
                </c:pt>
                <c:pt idx="10088">
                  <c:v>-321.03600008400002</c:v>
                </c:pt>
                <c:pt idx="10089">
                  <c:v>-320.81299976000003</c:v>
                </c:pt>
                <c:pt idx="10090">
                  <c:v>-320.58899989399998</c:v>
                </c:pt>
                <c:pt idx="10091">
                  <c:v>-320.40699996299998</c:v>
                </c:pt>
                <c:pt idx="10092">
                  <c:v>-320.29500002999998</c:v>
                </c:pt>
                <c:pt idx="10093">
                  <c:v>-320.112999785</c:v>
                </c:pt>
                <c:pt idx="10094">
                  <c:v>-319.91299992699999</c:v>
                </c:pt>
                <c:pt idx="10095">
                  <c:v>-319.665999908</c:v>
                </c:pt>
                <c:pt idx="10096">
                  <c:v>-319.46499987999999</c:v>
                </c:pt>
                <c:pt idx="10097">
                  <c:v>-319.27800003900001</c:v>
                </c:pt>
                <c:pt idx="10098">
                  <c:v>-319.09800013500001</c:v>
                </c:pt>
                <c:pt idx="10099">
                  <c:v>-318.95299991600001</c:v>
                </c:pt>
                <c:pt idx="10100">
                  <c:v>-318.875999982</c:v>
                </c:pt>
                <c:pt idx="10101">
                  <c:v>-318.85100011700001</c:v>
                </c:pt>
                <c:pt idx="10102">
                  <c:v>-318.68800028499999</c:v>
                </c:pt>
                <c:pt idx="10103">
                  <c:v>-318.44500000599999</c:v>
                </c:pt>
                <c:pt idx="10104">
                  <c:v>-318.23299998700003</c:v>
                </c:pt>
                <c:pt idx="10105">
                  <c:v>-318.02500002099998</c:v>
                </c:pt>
                <c:pt idx="10106">
                  <c:v>-317.90799986299999</c:v>
                </c:pt>
                <c:pt idx="10107">
                  <c:v>-317.74300000400001</c:v>
                </c:pt>
                <c:pt idx="10108">
                  <c:v>-317.55299996600002</c:v>
                </c:pt>
                <c:pt idx="10109">
                  <c:v>-317.35899987400001</c:v>
                </c:pt>
                <c:pt idx="10110">
                  <c:v>-317.12800007099997</c:v>
                </c:pt>
                <c:pt idx="10111">
                  <c:v>-316.94400011300002</c:v>
                </c:pt>
                <c:pt idx="10112">
                  <c:v>-316.75699995799999</c:v>
                </c:pt>
                <c:pt idx="10113">
                  <c:v>-316.57099997400002</c:v>
                </c:pt>
                <c:pt idx="10114">
                  <c:v>-316.44300013999998</c:v>
                </c:pt>
                <c:pt idx="10115">
                  <c:v>-316.39100007000002</c:v>
                </c:pt>
                <c:pt idx="10116">
                  <c:v>-316.32800000999998</c:v>
                </c:pt>
                <c:pt idx="10117">
                  <c:v>-316.11599998999998</c:v>
                </c:pt>
                <c:pt idx="10118">
                  <c:v>-315.88700021400001</c:v>
                </c:pt>
                <c:pt idx="10119">
                  <c:v>-315.663000033</c:v>
                </c:pt>
                <c:pt idx="10120">
                  <c:v>-315.46499988800002</c:v>
                </c:pt>
                <c:pt idx="10121">
                  <c:v>-315.362000233</c:v>
                </c:pt>
                <c:pt idx="10122">
                  <c:v>-315.18500021199998</c:v>
                </c:pt>
                <c:pt idx="10123">
                  <c:v>-314.985000039</c:v>
                </c:pt>
                <c:pt idx="10124">
                  <c:v>-314.746999985</c:v>
                </c:pt>
                <c:pt idx="10125">
                  <c:v>-314.53600013599998</c:v>
                </c:pt>
                <c:pt idx="10126">
                  <c:v>-314.352999721</c:v>
                </c:pt>
                <c:pt idx="10127">
                  <c:v>-314.17499984400001</c:v>
                </c:pt>
                <c:pt idx="10128">
                  <c:v>-314.02100028900003</c:v>
                </c:pt>
                <c:pt idx="10129">
                  <c:v>-313.92999985300003</c:v>
                </c:pt>
                <c:pt idx="10130">
                  <c:v>-313.90599984400001</c:v>
                </c:pt>
                <c:pt idx="10131">
                  <c:v>-313.77400027099998</c:v>
                </c:pt>
                <c:pt idx="10132">
                  <c:v>-313.53800024399999</c:v>
                </c:pt>
                <c:pt idx="10133">
                  <c:v>-313.32999996400002</c:v>
                </c:pt>
                <c:pt idx="10134">
                  <c:v>-313.12300016900002</c:v>
                </c:pt>
                <c:pt idx="10135">
                  <c:v>-312.99799990399998</c:v>
                </c:pt>
                <c:pt idx="10136">
                  <c:v>-312.85199982799998</c:v>
                </c:pt>
                <c:pt idx="10137">
                  <c:v>-312.669000041</c:v>
                </c:pt>
                <c:pt idx="10138">
                  <c:v>-312.48400022700002</c:v>
                </c:pt>
                <c:pt idx="10139">
                  <c:v>-312.25399996599998</c:v>
                </c:pt>
                <c:pt idx="10140">
                  <c:v>-312.078000116</c:v>
                </c:pt>
                <c:pt idx="10141">
                  <c:v>-311.89600018599998</c:v>
                </c:pt>
                <c:pt idx="10142">
                  <c:v>-311.71599996700002</c:v>
                </c:pt>
                <c:pt idx="10143">
                  <c:v>-311.591000017</c:v>
                </c:pt>
                <c:pt idx="10144">
                  <c:v>-311.53800009100001</c:v>
                </c:pt>
                <c:pt idx="10145">
                  <c:v>-311.494999984</c:v>
                </c:pt>
                <c:pt idx="10146">
                  <c:v>-311.29300009899998</c:v>
                </c:pt>
                <c:pt idx="10147">
                  <c:v>-311.06199998199997</c:v>
                </c:pt>
                <c:pt idx="10148">
                  <c:v>-310.845999909</c:v>
                </c:pt>
                <c:pt idx="10149">
                  <c:v>-310.64699990700001</c:v>
                </c:pt>
                <c:pt idx="10150">
                  <c:v>-310.55299990100002</c:v>
                </c:pt>
                <c:pt idx="10151">
                  <c:v>-310.37899976400001</c:v>
                </c:pt>
                <c:pt idx="10152">
                  <c:v>-310.185999842</c:v>
                </c:pt>
                <c:pt idx="10153">
                  <c:v>-309.96400000300002</c:v>
                </c:pt>
                <c:pt idx="10154">
                  <c:v>-309.74799992999999</c:v>
                </c:pt>
                <c:pt idx="10155">
                  <c:v>-309.56599999899998</c:v>
                </c:pt>
                <c:pt idx="10156">
                  <c:v>-309.388999979</c:v>
                </c:pt>
                <c:pt idx="10157">
                  <c:v>-309.22999988499998</c:v>
                </c:pt>
                <c:pt idx="10158">
                  <c:v>-309.13200014</c:v>
                </c:pt>
                <c:pt idx="10159">
                  <c:v>-309.105000249</c:v>
                </c:pt>
                <c:pt idx="10160">
                  <c:v>-309.00399999199999</c:v>
                </c:pt>
                <c:pt idx="10161">
                  <c:v>-308.780000126</c:v>
                </c:pt>
                <c:pt idx="10162">
                  <c:v>-308.57500004299999</c:v>
                </c:pt>
                <c:pt idx="10163">
                  <c:v>-308.36700007799999</c:v>
                </c:pt>
                <c:pt idx="10164">
                  <c:v>-308.225000056</c:v>
                </c:pt>
                <c:pt idx="10165">
                  <c:v>-308.10000010499999</c:v>
                </c:pt>
                <c:pt idx="10166">
                  <c:v>-307.92699982400001</c:v>
                </c:pt>
                <c:pt idx="10167">
                  <c:v>-307.74800009099999</c:v>
                </c:pt>
                <c:pt idx="10168">
                  <c:v>-307.51999985700002</c:v>
                </c:pt>
                <c:pt idx="10169">
                  <c:v>-307.34500017699997</c:v>
                </c:pt>
                <c:pt idx="10170">
                  <c:v>-307.17199989599999</c:v>
                </c:pt>
                <c:pt idx="10171">
                  <c:v>-306.99899992899998</c:v>
                </c:pt>
                <c:pt idx="10172">
                  <c:v>-306.87400029299999</c:v>
                </c:pt>
                <c:pt idx="10173">
                  <c:v>-306.82000019600002</c:v>
                </c:pt>
                <c:pt idx="10174">
                  <c:v>-306.789000251</c:v>
                </c:pt>
                <c:pt idx="10175">
                  <c:v>-306.71400002899998</c:v>
                </c:pt>
                <c:pt idx="10176">
                  <c:v>-306.59100010499998</c:v>
                </c:pt>
                <c:pt idx="10177">
                  <c:v>-306.49200019</c:v>
                </c:pt>
                <c:pt idx="10178">
                  <c:v>-306.40200023800003</c:v>
                </c:pt>
                <c:pt idx="10179">
                  <c:v>-306.41600011100002</c:v>
                </c:pt>
                <c:pt idx="10180">
                  <c:v>-306.35499976300002</c:v>
                </c:pt>
                <c:pt idx="10181">
                  <c:v>-306.27400009000002</c:v>
                </c:pt>
                <c:pt idx="10182">
                  <c:v>-306.174000003</c:v>
                </c:pt>
                <c:pt idx="10183">
                  <c:v>-306.060000043</c:v>
                </c:pt>
                <c:pt idx="10184">
                  <c:v>-305.990999902</c:v>
                </c:pt>
                <c:pt idx="10185">
                  <c:v>-305.924999958</c:v>
                </c:pt>
                <c:pt idx="10186">
                  <c:v>-305.867999978</c:v>
                </c:pt>
                <c:pt idx="10187">
                  <c:v>-305.866999808</c:v>
                </c:pt>
                <c:pt idx="10188">
                  <c:v>-305.94400005599999</c:v>
                </c:pt>
                <c:pt idx="10189">
                  <c:v>-305.97400014499999</c:v>
                </c:pt>
                <c:pt idx="10190">
                  <c:v>-305.86600026600001</c:v>
                </c:pt>
                <c:pt idx="10191">
                  <c:v>-305.761999812</c:v>
                </c:pt>
                <c:pt idx="10192">
                  <c:v>-305.65599995899998</c:v>
                </c:pt>
                <c:pt idx="10193">
                  <c:v>-305.60200017599999</c:v>
                </c:pt>
                <c:pt idx="10194">
                  <c:v>-305.60599991599997</c:v>
                </c:pt>
                <c:pt idx="10195">
                  <c:v>-305.546000053</c:v>
                </c:pt>
                <c:pt idx="10196">
                  <c:v>-305.47299985799998</c:v>
                </c:pt>
                <c:pt idx="10197">
                  <c:v>-305.34900007800002</c:v>
                </c:pt>
                <c:pt idx="10198">
                  <c:v>-305.27600019699997</c:v>
                </c:pt>
                <c:pt idx="10199">
                  <c:v>-305.21100010999999</c:v>
                </c:pt>
                <c:pt idx="10200">
                  <c:v>-305.14600002200001</c:v>
                </c:pt>
                <c:pt idx="10201">
                  <c:v>-305.12299987</c:v>
                </c:pt>
                <c:pt idx="10202">
                  <c:v>-305.17100020100003</c:v>
                </c:pt>
                <c:pt idx="10203">
                  <c:v>-305.26499989199999</c:v>
                </c:pt>
                <c:pt idx="10204">
                  <c:v>-305.21600002000002</c:v>
                </c:pt>
                <c:pt idx="10205">
                  <c:v>-305.09500012299998</c:v>
                </c:pt>
                <c:pt idx="10206">
                  <c:v>-305.00600002700003</c:v>
                </c:pt>
                <c:pt idx="10207">
                  <c:v>-304.92000012900002</c:v>
                </c:pt>
                <c:pt idx="10208">
                  <c:v>-304.92999994899998</c:v>
                </c:pt>
                <c:pt idx="10209">
                  <c:v>-304.87600016599998</c:v>
                </c:pt>
                <c:pt idx="10210">
                  <c:v>-304.80000008799999</c:v>
                </c:pt>
                <c:pt idx="10211">
                  <c:v>-304.71999995599998</c:v>
                </c:pt>
                <c:pt idx="10212">
                  <c:v>-304.612000077</c:v>
                </c:pt>
                <c:pt idx="10213">
                  <c:v>-304.54900001599998</c:v>
                </c:pt>
                <c:pt idx="10214">
                  <c:v>-304.48799998300001</c:v>
                </c:pt>
                <c:pt idx="10215">
                  <c:v>-304.42699994899999</c:v>
                </c:pt>
                <c:pt idx="10216">
                  <c:v>-304.423999751</c:v>
                </c:pt>
                <c:pt idx="10217">
                  <c:v>-304.49600009</c:v>
                </c:pt>
                <c:pt idx="10218">
                  <c:v>-304.542999936</c:v>
                </c:pt>
                <c:pt idx="10219">
                  <c:v>-304.44400001999998</c:v>
                </c:pt>
                <c:pt idx="10220">
                  <c:v>-304.33900002399997</c:v>
                </c:pt>
                <c:pt idx="10221">
                  <c:v>-304.236999911</c:v>
                </c:pt>
                <c:pt idx="10222">
                  <c:v>-304.170999967</c:v>
                </c:pt>
                <c:pt idx="10223">
                  <c:v>-304.18799972400001</c:v>
                </c:pt>
                <c:pt idx="10224">
                  <c:v>-304.13399994100001</c:v>
                </c:pt>
                <c:pt idx="10225">
                  <c:v>-304.05900003400001</c:v>
                </c:pt>
                <c:pt idx="10226">
                  <c:v>-303.93800013700002</c:v>
                </c:pt>
                <c:pt idx="10227">
                  <c:v>-303.85199992499997</c:v>
                </c:pt>
                <c:pt idx="10228">
                  <c:v>-303.78700015099997</c:v>
                </c:pt>
                <c:pt idx="10229">
                  <c:v>-303.72900000099997</c:v>
                </c:pt>
                <c:pt idx="10230">
                  <c:v>-303.70299996599999</c:v>
                </c:pt>
                <c:pt idx="10231">
                  <c:v>-303.74399973099997</c:v>
                </c:pt>
                <c:pt idx="10232">
                  <c:v>-303.84299996099998</c:v>
                </c:pt>
                <c:pt idx="10233">
                  <c:v>-303.82300000599997</c:v>
                </c:pt>
                <c:pt idx="10234">
                  <c:v>-303.70700001900002</c:v>
                </c:pt>
                <c:pt idx="10235">
                  <c:v>-303.61999995100001</c:v>
                </c:pt>
                <c:pt idx="10236">
                  <c:v>-303.53300019599999</c:v>
                </c:pt>
                <c:pt idx="10237">
                  <c:v>-303.534000053</c:v>
                </c:pt>
                <c:pt idx="10238">
                  <c:v>-303.49900005400002</c:v>
                </c:pt>
                <c:pt idx="10239">
                  <c:v>-303.43500013699997</c:v>
                </c:pt>
                <c:pt idx="10240">
                  <c:v>-303.368999879</c:v>
                </c:pt>
                <c:pt idx="10241">
                  <c:v>-303.26500005299999</c:v>
                </c:pt>
                <c:pt idx="10242">
                  <c:v>-303.21100027099999</c:v>
                </c:pt>
                <c:pt idx="10243">
                  <c:v>-303.15199994900001</c:v>
                </c:pt>
                <c:pt idx="10244">
                  <c:v>-303.09000005899998</c:v>
                </c:pt>
                <c:pt idx="10245">
                  <c:v>-303.08199995199999</c:v>
                </c:pt>
                <c:pt idx="10246">
                  <c:v>-303.15100009299999</c:v>
                </c:pt>
                <c:pt idx="10247">
                  <c:v>-303.21800020799998</c:v>
                </c:pt>
                <c:pt idx="10248">
                  <c:v>-303.13300016599999</c:v>
                </c:pt>
                <c:pt idx="10249">
                  <c:v>-303.02600014299998</c:v>
                </c:pt>
                <c:pt idx="10250">
                  <c:v>-302.93299999300001</c:v>
                </c:pt>
                <c:pt idx="10251">
                  <c:v>-302.85699991500002</c:v>
                </c:pt>
                <c:pt idx="10252">
                  <c:v>-302.88399980600002</c:v>
                </c:pt>
                <c:pt idx="10253">
                  <c:v>-302.83000002400001</c:v>
                </c:pt>
                <c:pt idx="10254">
                  <c:v>-302.75399994600002</c:v>
                </c:pt>
                <c:pt idx="10255">
                  <c:v>-302.64200001299997</c:v>
                </c:pt>
                <c:pt idx="10256">
                  <c:v>-302.54800000699998</c:v>
                </c:pt>
                <c:pt idx="10257">
                  <c:v>-302.48899999999998</c:v>
                </c:pt>
                <c:pt idx="10258">
                  <c:v>-302.43400004699998</c:v>
                </c:pt>
                <c:pt idx="10259">
                  <c:v>-302.40399995799999</c:v>
                </c:pt>
                <c:pt idx="10260">
                  <c:v>-302.43300019100002</c:v>
                </c:pt>
                <c:pt idx="10261">
                  <c:v>-302.53299996300001</c:v>
                </c:pt>
                <c:pt idx="10262">
                  <c:v>-302.53799987299999</c:v>
                </c:pt>
                <c:pt idx="10263">
                  <c:v>-302.42500008299999</c:v>
                </c:pt>
                <c:pt idx="10264">
                  <c:v>-302.33800001399999</c:v>
                </c:pt>
                <c:pt idx="10265">
                  <c:v>-302.25099994599998</c:v>
                </c:pt>
                <c:pt idx="10266">
                  <c:v>-302.24100012600002</c:v>
                </c:pt>
                <c:pt idx="10267">
                  <c:v>-302.228000108</c:v>
                </c:pt>
                <c:pt idx="10268">
                  <c:v>-302.17499986799999</c:v>
                </c:pt>
                <c:pt idx="10269">
                  <c:v>-302.11700003099998</c:v>
                </c:pt>
                <c:pt idx="10270">
                  <c:v>-302.01200003500003</c:v>
                </c:pt>
                <c:pt idx="10271">
                  <c:v>-301.957999938</c:v>
                </c:pt>
                <c:pt idx="10272">
                  <c:v>-301.89800007500003</c:v>
                </c:pt>
                <c:pt idx="10273">
                  <c:v>-301.84000023900001</c:v>
                </c:pt>
                <c:pt idx="10274">
                  <c:v>-301.835000014</c:v>
                </c:pt>
                <c:pt idx="10275">
                  <c:v>-301.90399984099997</c:v>
                </c:pt>
                <c:pt idx="10276">
                  <c:v>-301.98899988300002</c:v>
                </c:pt>
                <c:pt idx="10277">
                  <c:v>-301.920999913</c:v>
                </c:pt>
                <c:pt idx="10278">
                  <c:v>-301.81499974600001</c:v>
                </c:pt>
                <c:pt idx="10279">
                  <c:v>-301.72799999099999</c:v>
                </c:pt>
                <c:pt idx="10280">
                  <c:v>-301.64900003000002</c:v>
                </c:pt>
                <c:pt idx="10281">
                  <c:v>-301.67400020899998</c:v>
                </c:pt>
                <c:pt idx="10282">
                  <c:v>-301.62099996799998</c:v>
                </c:pt>
                <c:pt idx="10283">
                  <c:v>-301.550000114</c:v>
                </c:pt>
                <c:pt idx="10284">
                  <c:v>-301.457000279</c:v>
                </c:pt>
                <c:pt idx="10285">
                  <c:v>-301.35899990600001</c:v>
                </c:pt>
                <c:pt idx="10286">
                  <c:v>-301.30399995300002</c:v>
                </c:pt>
                <c:pt idx="10287">
                  <c:v>-301.25200019699997</c:v>
                </c:pt>
                <c:pt idx="10288">
                  <c:v>-301.21300014399998</c:v>
                </c:pt>
                <c:pt idx="10289">
                  <c:v>-301.228000189</c:v>
                </c:pt>
                <c:pt idx="10290">
                  <c:v>-301.31899999699999</c:v>
                </c:pt>
                <c:pt idx="10291">
                  <c:v>-301.347999915</c:v>
                </c:pt>
                <c:pt idx="10292">
                  <c:v>-301.246000116</c:v>
                </c:pt>
                <c:pt idx="10293">
                  <c:v>-301.15999990400002</c:v>
                </c:pt>
                <c:pt idx="10294">
                  <c:v>-301.068999781</c:v>
                </c:pt>
                <c:pt idx="10295">
                  <c:v>-301.04100003399998</c:v>
                </c:pt>
                <c:pt idx="10296">
                  <c:v>-301.050999854</c:v>
                </c:pt>
                <c:pt idx="10297">
                  <c:v>-301.00299983799999</c:v>
                </c:pt>
                <c:pt idx="10298">
                  <c:v>-300.94099994700002</c:v>
                </c:pt>
                <c:pt idx="10299">
                  <c:v>-300.82800015800001</c:v>
                </c:pt>
                <c:pt idx="10300">
                  <c:v>-300.76899983700002</c:v>
                </c:pt>
                <c:pt idx="10301">
                  <c:v>-300.71500005399997</c:v>
                </c:pt>
                <c:pt idx="10302">
                  <c:v>-300.66299998400001</c:v>
                </c:pt>
                <c:pt idx="10303">
                  <c:v>-300.65600004700002</c:v>
                </c:pt>
                <c:pt idx="10304">
                  <c:v>-300.72299984699998</c:v>
                </c:pt>
                <c:pt idx="10305">
                  <c:v>-300.82299993399999</c:v>
                </c:pt>
                <c:pt idx="10306">
                  <c:v>-300.774999917</c:v>
                </c:pt>
                <c:pt idx="10307">
                  <c:v>-300.666000182</c:v>
                </c:pt>
                <c:pt idx="10308">
                  <c:v>-300.58000028399999</c:v>
                </c:pt>
                <c:pt idx="10309">
                  <c:v>-300.50300003500001</c:v>
                </c:pt>
                <c:pt idx="10310">
                  <c:v>-300.52799989900001</c:v>
                </c:pt>
                <c:pt idx="10311">
                  <c:v>-300.48100005399999</c:v>
                </c:pt>
                <c:pt idx="10312">
                  <c:v>-300.417000137</c:v>
                </c:pt>
                <c:pt idx="10313">
                  <c:v>-300.34199991499997</c:v>
                </c:pt>
                <c:pt idx="10314">
                  <c:v>-300.24599988199998</c:v>
                </c:pt>
                <c:pt idx="10315">
                  <c:v>-300.19399981200002</c:v>
                </c:pt>
                <c:pt idx="10316">
                  <c:v>-300.14000003000001</c:v>
                </c:pt>
                <c:pt idx="10317">
                  <c:v>-300.089999987</c:v>
                </c:pt>
                <c:pt idx="10318">
                  <c:v>-300.09699992399999</c:v>
                </c:pt>
                <c:pt idx="10319">
                  <c:v>-300.18300013599998</c:v>
                </c:pt>
                <c:pt idx="10320">
                  <c:v>-300.23299986500001</c:v>
                </c:pt>
                <c:pt idx="10321">
                  <c:v>-300.14400008400003</c:v>
                </c:pt>
                <c:pt idx="10322">
                  <c:v>-300.05299996100001</c:v>
                </c:pt>
                <c:pt idx="10323">
                  <c:v>-299.96300000899998</c:v>
                </c:pt>
                <c:pt idx="10324">
                  <c:v>-299.915999849</c:v>
                </c:pt>
                <c:pt idx="10325">
                  <c:v>-299.936999974</c:v>
                </c:pt>
                <c:pt idx="10326">
                  <c:v>-299.89000012899999</c:v>
                </c:pt>
                <c:pt idx="10327">
                  <c:v>-299.82399987100001</c:v>
                </c:pt>
                <c:pt idx="10328">
                  <c:v>-299.71099976699998</c:v>
                </c:pt>
                <c:pt idx="10329">
                  <c:v>-299.64300011099999</c:v>
                </c:pt>
                <c:pt idx="10330">
                  <c:v>-299.59199989699999</c:v>
                </c:pt>
                <c:pt idx="10331">
                  <c:v>-299.54599990700001</c:v>
                </c:pt>
                <c:pt idx="10332">
                  <c:v>-299.53499991699999</c:v>
                </c:pt>
                <c:pt idx="10333">
                  <c:v>-299.59300006699999</c:v>
                </c:pt>
                <c:pt idx="10334">
                  <c:v>-299.70100026099999</c:v>
                </c:pt>
                <c:pt idx="10335">
                  <c:v>-299.673000199</c:v>
                </c:pt>
                <c:pt idx="10336">
                  <c:v>-299.56400014899998</c:v>
                </c:pt>
                <c:pt idx="10337">
                  <c:v>-299.48600004399998</c:v>
                </c:pt>
                <c:pt idx="10338">
                  <c:v>-299.41199999299999</c:v>
                </c:pt>
                <c:pt idx="10339">
                  <c:v>-299.43100009099999</c:v>
                </c:pt>
                <c:pt idx="10340">
                  <c:v>-299.39900029</c:v>
                </c:pt>
                <c:pt idx="10341">
                  <c:v>-299.34400002199999</c:v>
                </c:pt>
                <c:pt idx="10342">
                  <c:v>-299.28399984499998</c:v>
                </c:pt>
                <c:pt idx="10343">
                  <c:v>-299.18799981199999</c:v>
                </c:pt>
                <c:pt idx="10344">
                  <c:v>-299.13799976899998</c:v>
                </c:pt>
                <c:pt idx="10345">
                  <c:v>-299.08600001399998</c:v>
                </c:pt>
                <c:pt idx="10346">
                  <c:v>-299.03399994400002</c:v>
                </c:pt>
                <c:pt idx="10347">
                  <c:v>-299.04100019499998</c:v>
                </c:pt>
                <c:pt idx="10348">
                  <c:v>-299.12400021000002</c:v>
                </c:pt>
                <c:pt idx="10349">
                  <c:v>-299.195000064</c:v>
                </c:pt>
                <c:pt idx="10350">
                  <c:v>-299.11799981500002</c:v>
                </c:pt>
                <c:pt idx="10351">
                  <c:v>-299.02399980899997</c:v>
                </c:pt>
                <c:pt idx="10352">
                  <c:v>-298.93400017200003</c:v>
                </c:pt>
                <c:pt idx="10353">
                  <c:v>-298.87099979700002</c:v>
                </c:pt>
                <c:pt idx="10354">
                  <c:v>-298.90299991199998</c:v>
                </c:pt>
                <c:pt idx="10355">
                  <c:v>-298.86000012</c:v>
                </c:pt>
                <c:pt idx="10356">
                  <c:v>-298.79599988899997</c:v>
                </c:pt>
                <c:pt idx="10357">
                  <c:v>-298.691000207</c:v>
                </c:pt>
                <c:pt idx="10358">
                  <c:v>-298.61599998499997</c:v>
                </c:pt>
                <c:pt idx="10359">
                  <c:v>-298.56700011300001</c:v>
                </c:pt>
                <c:pt idx="10360">
                  <c:v>-298.52399969200002</c:v>
                </c:pt>
                <c:pt idx="10361">
                  <c:v>-298.50499990899999</c:v>
                </c:pt>
                <c:pt idx="10362">
                  <c:v>-298.54800001500001</c:v>
                </c:pt>
                <c:pt idx="10363">
                  <c:v>-298.65899977700002</c:v>
                </c:pt>
                <c:pt idx="10364">
                  <c:v>-298.66100011899999</c:v>
                </c:pt>
                <c:pt idx="10365">
                  <c:v>-298.55800014900001</c:v>
                </c:pt>
                <c:pt idx="10366">
                  <c:v>-298.485999811</c:v>
                </c:pt>
                <c:pt idx="10367">
                  <c:v>-298.41399978599998</c:v>
                </c:pt>
                <c:pt idx="10368">
                  <c:v>-298.42400023499999</c:v>
                </c:pt>
                <c:pt idx="10369">
                  <c:v>-298.41200007399999</c:v>
                </c:pt>
                <c:pt idx="10370">
                  <c:v>-298.364000057</c:v>
                </c:pt>
                <c:pt idx="10371">
                  <c:v>-298.31199998699998</c:v>
                </c:pt>
                <c:pt idx="10372">
                  <c:v>-298.21799998199998</c:v>
                </c:pt>
                <c:pt idx="10373">
                  <c:v>-298.17600004600001</c:v>
                </c:pt>
                <c:pt idx="10374">
                  <c:v>-298.13000005700002</c:v>
                </c:pt>
                <c:pt idx="10375">
                  <c:v>-298.08299989699998</c:v>
                </c:pt>
                <c:pt idx="10376">
                  <c:v>-298.09300003099997</c:v>
                </c:pt>
                <c:pt idx="10377">
                  <c:v>-298.17499987500003</c:v>
                </c:pt>
                <c:pt idx="10378">
                  <c:v>-298.26599999799998</c:v>
                </c:pt>
                <c:pt idx="10379">
                  <c:v>-298.19999974000001</c:v>
                </c:pt>
                <c:pt idx="10380">
                  <c:v>-298.10199999500003</c:v>
                </c:pt>
                <c:pt idx="10381">
                  <c:v>-298.021000007</c:v>
                </c:pt>
                <c:pt idx="10382">
                  <c:v>-297.955000063</c:v>
                </c:pt>
                <c:pt idx="10383">
                  <c:v>-297.99599982799998</c:v>
                </c:pt>
                <c:pt idx="10384">
                  <c:v>-297.95700009000001</c:v>
                </c:pt>
                <c:pt idx="10385">
                  <c:v>-297.89900025399999</c:v>
                </c:pt>
                <c:pt idx="10386">
                  <c:v>-297.809999844</c:v>
                </c:pt>
                <c:pt idx="10387">
                  <c:v>-297.72799999900002</c:v>
                </c:pt>
                <c:pt idx="10388">
                  <c:v>-297.68099983899998</c:v>
                </c:pt>
                <c:pt idx="10389">
                  <c:v>-297.63800004699999</c:v>
                </c:pt>
                <c:pt idx="10390">
                  <c:v>-297.61400003900002</c:v>
                </c:pt>
                <c:pt idx="10391">
                  <c:v>-297.649000038</c:v>
                </c:pt>
                <c:pt idx="10392">
                  <c:v>-297.75699991699997</c:v>
                </c:pt>
                <c:pt idx="10393">
                  <c:v>-297.79100005999999</c:v>
                </c:pt>
                <c:pt idx="10394">
                  <c:v>-297.69999993699997</c:v>
                </c:pt>
                <c:pt idx="10395">
                  <c:v>-297.62900008399998</c:v>
                </c:pt>
                <c:pt idx="10396">
                  <c:v>-297.55500003200001</c:v>
                </c:pt>
                <c:pt idx="10397">
                  <c:v>-297.547000239</c:v>
                </c:pt>
                <c:pt idx="10398">
                  <c:v>-297.55700005900002</c:v>
                </c:pt>
                <c:pt idx="10399">
                  <c:v>-297.51800000700001</c:v>
                </c:pt>
                <c:pt idx="10400">
                  <c:v>-297.47300018800001</c:v>
                </c:pt>
                <c:pt idx="10401">
                  <c:v>-297.37700015500002</c:v>
                </c:pt>
                <c:pt idx="10402">
                  <c:v>-297.33899995899998</c:v>
                </c:pt>
                <c:pt idx="10403">
                  <c:v>-297.29900005000002</c:v>
                </c:pt>
                <c:pt idx="10404">
                  <c:v>-297.25999999800001</c:v>
                </c:pt>
                <c:pt idx="10405">
                  <c:v>-297.26799979100002</c:v>
                </c:pt>
                <c:pt idx="10406">
                  <c:v>-297.34799992299997</c:v>
                </c:pt>
                <c:pt idx="10407">
                  <c:v>-297.45400009000002</c:v>
                </c:pt>
                <c:pt idx="10408">
                  <c:v>-297.40699992999998</c:v>
                </c:pt>
                <c:pt idx="10409">
                  <c:v>-297.312999924</c:v>
                </c:pt>
                <c:pt idx="10410">
                  <c:v>-297.24200007000002</c:v>
                </c:pt>
                <c:pt idx="10411">
                  <c:v>-297.18000017999998</c:v>
                </c:pt>
                <c:pt idx="10412">
                  <c:v>-297.22399982899998</c:v>
                </c:pt>
                <c:pt idx="10413">
                  <c:v>-297.19</c:v>
                </c:pt>
                <c:pt idx="10414">
                  <c:v>-297.13799992999998</c:v>
                </c:pt>
                <c:pt idx="10415">
                  <c:v>-297.06699976200002</c:v>
                </c:pt>
                <c:pt idx="10416">
                  <c:v>-296.98099986400001</c:v>
                </c:pt>
                <c:pt idx="10417">
                  <c:v>-296.93899992899998</c:v>
                </c:pt>
                <c:pt idx="10418">
                  <c:v>-296.90200021700002</c:v>
                </c:pt>
                <c:pt idx="10419">
                  <c:v>-296.87199981399999</c:v>
                </c:pt>
                <c:pt idx="10420">
                  <c:v>-296.90100004700003</c:v>
                </c:pt>
                <c:pt idx="10421">
                  <c:v>-297.00499987199998</c:v>
                </c:pt>
                <c:pt idx="10422">
                  <c:v>-297.06399987899999</c:v>
                </c:pt>
                <c:pt idx="10423">
                  <c:v>-296.985000232</c:v>
                </c:pt>
                <c:pt idx="10424">
                  <c:v>-296.90900015400001</c:v>
                </c:pt>
                <c:pt idx="10425">
                  <c:v>-296.83100004900001</c:v>
                </c:pt>
                <c:pt idx="10426">
                  <c:v>-296.80700004099998</c:v>
                </c:pt>
                <c:pt idx="10427">
                  <c:v>-296.837999986</c:v>
                </c:pt>
                <c:pt idx="10428">
                  <c:v>-296.80599986999999</c:v>
                </c:pt>
                <c:pt idx="10429">
                  <c:v>-296.759999881</c:v>
                </c:pt>
                <c:pt idx="10430">
                  <c:v>-296.66600018999998</c:v>
                </c:pt>
                <c:pt idx="10431">
                  <c:v>-296.621000057</c:v>
                </c:pt>
                <c:pt idx="10432">
                  <c:v>-296.58400003100002</c:v>
                </c:pt>
                <c:pt idx="10433">
                  <c:v>-296.54700000499997</c:v>
                </c:pt>
                <c:pt idx="10434">
                  <c:v>-296.55100005899999</c:v>
                </c:pt>
                <c:pt idx="10435">
                  <c:v>-296.63000002000001</c:v>
                </c:pt>
                <c:pt idx="10436">
                  <c:v>-296.75000006099998</c:v>
                </c:pt>
                <c:pt idx="10437">
                  <c:v>-296.72800008000002</c:v>
                </c:pt>
                <c:pt idx="10438">
                  <c:v>-296.636999957</c:v>
                </c:pt>
                <c:pt idx="10439">
                  <c:v>-296.57599992399997</c:v>
                </c:pt>
                <c:pt idx="10440">
                  <c:v>-296.51699991700002</c:v>
                </c:pt>
                <c:pt idx="10441">
                  <c:v>-296.55700014000001</c:v>
                </c:pt>
                <c:pt idx="10442">
                  <c:v>-296.52999993399999</c:v>
                </c:pt>
                <c:pt idx="10443">
                  <c:v>-296.48299977400001</c:v>
                </c:pt>
                <c:pt idx="10444">
                  <c:v>-296.43100001800002</c:v>
                </c:pt>
                <c:pt idx="10445">
                  <c:v>-296.35000002999999</c:v>
                </c:pt>
                <c:pt idx="10446">
                  <c:v>-296.31700005800002</c:v>
                </c:pt>
                <c:pt idx="10447">
                  <c:v>-296.28299991599999</c:v>
                </c:pt>
                <c:pt idx="10448">
                  <c:v>-296.25099979999999</c:v>
                </c:pt>
                <c:pt idx="10449">
                  <c:v>-296.27500012299998</c:v>
                </c:pt>
                <c:pt idx="10450">
                  <c:v>-296.37499989499997</c:v>
                </c:pt>
                <c:pt idx="10451">
                  <c:v>-296.45200014300002</c:v>
                </c:pt>
                <c:pt idx="10452">
                  <c:v>-296.38000011899999</c:v>
                </c:pt>
                <c:pt idx="10453">
                  <c:v>-296.30300018499997</c:v>
                </c:pt>
                <c:pt idx="10454">
                  <c:v>-296.229000133</c:v>
                </c:pt>
                <c:pt idx="10455">
                  <c:v>-296.19000008099999</c:v>
                </c:pt>
                <c:pt idx="10456">
                  <c:v>-296.23599975600001</c:v>
                </c:pt>
                <c:pt idx="10457">
                  <c:v>-296.21000003500001</c:v>
                </c:pt>
                <c:pt idx="10458">
                  <c:v>-296.16299987500003</c:v>
                </c:pt>
                <c:pt idx="10459">
                  <c:v>-296.07000004000002</c:v>
                </c:pt>
                <c:pt idx="10460">
                  <c:v>-296.01199989000003</c:v>
                </c:pt>
                <c:pt idx="10461">
                  <c:v>-295.97600003500003</c:v>
                </c:pt>
                <c:pt idx="10462">
                  <c:v>-295.94499977499999</c:v>
                </c:pt>
                <c:pt idx="10463">
                  <c:v>-295.94799997299998</c:v>
                </c:pt>
                <c:pt idx="10464">
                  <c:v>-296.015999943</c:v>
                </c:pt>
                <c:pt idx="10465">
                  <c:v>-296.14399977699998</c:v>
                </c:pt>
                <c:pt idx="10466">
                  <c:v>-296.15199988500001</c:v>
                </c:pt>
                <c:pt idx="10467">
                  <c:v>-296.06499981600001</c:v>
                </c:pt>
                <c:pt idx="10468">
                  <c:v>-296.005999809</c:v>
                </c:pt>
                <c:pt idx="10469">
                  <c:v>-295.94599994599997</c:v>
                </c:pt>
                <c:pt idx="10470">
                  <c:v>-295.97500017800002</c:v>
                </c:pt>
                <c:pt idx="10471">
                  <c:v>-295.96700007099997</c:v>
                </c:pt>
                <c:pt idx="10472">
                  <c:v>-295.930999902</c:v>
                </c:pt>
                <c:pt idx="10473">
                  <c:v>-295.89399987600001</c:v>
                </c:pt>
                <c:pt idx="10474">
                  <c:v>-295.81799979800002</c:v>
                </c:pt>
                <c:pt idx="10475">
                  <c:v>-295.79200007700001</c:v>
                </c:pt>
                <c:pt idx="10476">
                  <c:v>-295.76100013199999</c:v>
                </c:pt>
                <c:pt idx="10477">
                  <c:v>-295.72600013300001</c:v>
                </c:pt>
                <c:pt idx="10478">
                  <c:v>-295.74699994399998</c:v>
                </c:pt>
                <c:pt idx="10479">
                  <c:v>-295.84400014699997</c:v>
                </c:pt>
                <c:pt idx="10480">
                  <c:v>-295.93800015300002</c:v>
                </c:pt>
                <c:pt idx="10481">
                  <c:v>-295.88200002899998</c:v>
                </c:pt>
                <c:pt idx="10482">
                  <c:v>-295.802000212</c:v>
                </c:pt>
                <c:pt idx="10483">
                  <c:v>-295.73599995299998</c:v>
                </c:pt>
                <c:pt idx="10484">
                  <c:v>-295.68900010800002</c:v>
                </c:pt>
                <c:pt idx="10485">
                  <c:v>-295.742000034</c:v>
                </c:pt>
                <c:pt idx="10486">
                  <c:v>-295.71599999900002</c:v>
                </c:pt>
                <c:pt idx="10487">
                  <c:v>-295.66799998300002</c:v>
                </c:pt>
                <c:pt idx="10488">
                  <c:v>-295.58400011200001</c:v>
                </c:pt>
                <c:pt idx="10489">
                  <c:v>-295.51800016800001</c:v>
                </c:pt>
                <c:pt idx="10490">
                  <c:v>-295.48500019599999</c:v>
                </c:pt>
                <c:pt idx="10491">
                  <c:v>-295.45799999000002</c:v>
                </c:pt>
                <c:pt idx="10492">
                  <c:v>-295.45500010699999</c:v>
                </c:pt>
                <c:pt idx="10493">
                  <c:v>-295.51199977300001</c:v>
                </c:pt>
                <c:pt idx="10494">
                  <c:v>-295.639000065</c:v>
                </c:pt>
                <c:pt idx="10495">
                  <c:v>-295.67100018000002</c:v>
                </c:pt>
                <c:pt idx="10496">
                  <c:v>-295.58600013799997</c:v>
                </c:pt>
                <c:pt idx="10497">
                  <c:v>-295.52599996100002</c:v>
                </c:pt>
                <c:pt idx="10498">
                  <c:v>-295.46600009799999</c:v>
                </c:pt>
                <c:pt idx="10499">
                  <c:v>-295.484000025</c:v>
                </c:pt>
                <c:pt idx="10500">
                  <c:v>-295.49699972799999</c:v>
                </c:pt>
                <c:pt idx="10501">
                  <c:v>-295.471999864</c:v>
                </c:pt>
                <c:pt idx="10502">
                  <c:v>-295.44099991899998</c:v>
                </c:pt>
                <c:pt idx="10503">
                  <c:v>-295.36200027199999</c:v>
                </c:pt>
                <c:pt idx="10504">
                  <c:v>-295.33500006700001</c:v>
                </c:pt>
                <c:pt idx="10505">
                  <c:v>-295.30300026499998</c:v>
                </c:pt>
                <c:pt idx="10506">
                  <c:v>-295.270999835</c:v>
                </c:pt>
                <c:pt idx="10507">
                  <c:v>-295.29299981700001</c:v>
                </c:pt>
                <c:pt idx="10508">
                  <c:v>-295.39000002</c:v>
                </c:pt>
                <c:pt idx="10509">
                  <c:v>-295.50100009699997</c:v>
                </c:pt>
                <c:pt idx="10510">
                  <c:v>-295.46100018800001</c:v>
                </c:pt>
                <c:pt idx="10511">
                  <c:v>-295.381000056</c:v>
                </c:pt>
                <c:pt idx="10512">
                  <c:v>-295.32000002199999</c:v>
                </c:pt>
                <c:pt idx="10513">
                  <c:v>-295.267000096</c:v>
                </c:pt>
                <c:pt idx="10514">
                  <c:v>-295.31900016600002</c:v>
                </c:pt>
                <c:pt idx="10515">
                  <c:v>-295.29300013099999</c:v>
                </c:pt>
                <c:pt idx="10516">
                  <c:v>-295.24899985399998</c:v>
                </c:pt>
                <c:pt idx="10517">
                  <c:v>-295.18199973999998</c:v>
                </c:pt>
                <c:pt idx="10518">
                  <c:v>-295.110999886</c:v>
                </c:pt>
                <c:pt idx="10519">
                  <c:v>-295.08199996799999</c:v>
                </c:pt>
                <c:pt idx="10520">
                  <c:v>-295.05700010300001</c:v>
                </c:pt>
                <c:pt idx="10521">
                  <c:v>-295.04400008599998</c:v>
                </c:pt>
                <c:pt idx="10522">
                  <c:v>-295.08499985100002</c:v>
                </c:pt>
                <c:pt idx="10523">
                  <c:v>-295.20200000800003</c:v>
                </c:pt>
                <c:pt idx="10524">
                  <c:v>-295.25800013200001</c:v>
                </c:pt>
                <c:pt idx="10525">
                  <c:v>-295.183000225</c:v>
                </c:pt>
                <c:pt idx="10526">
                  <c:v>-295.12200019099998</c:v>
                </c:pt>
                <c:pt idx="10527">
                  <c:v>-295.05799996000002</c:v>
                </c:pt>
                <c:pt idx="10528">
                  <c:v>-295.05599993300001</c:v>
                </c:pt>
                <c:pt idx="10529">
                  <c:v>-295.09199978800001</c:v>
                </c:pt>
                <c:pt idx="10530">
                  <c:v>-295.06999980699999</c:v>
                </c:pt>
                <c:pt idx="10531">
                  <c:v>-295.03499980800001</c:v>
                </c:pt>
                <c:pt idx="10532">
                  <c:v>-294.94800005299999</c:v>
                </c:pt>
                <c:pt idx="10533">
                  <c:v>-294.91500008200001</c:v>
                </c:pt>
                <c:pt idx="10534">
                  <c:v>-294.88599984899997</c:v>
                </c:pt>
                <c:pt idx="10535">
                  <c:v>-294.859000272</c:v>
                </c:pt>
                <c:pt idx="10536">
                  <c:v>-294.88000008300003</c:v>
                </c:pt>
                <c:pt idx="10537">
                  <c:v>-294.97299991800003</c:v>
                </c:pt>
                <c:pt idx="10538">
                  <c:v>-295.099999895</c:v>
                </c:pt>
                <c:pt idx="10539">
                  <c:v>-295.07799991399997</c:v>
                </c:pt>
                <c:pt idx="10540">
                  <c:v>-294.99400004300003</c:v>
                </c:pt>
                <c:pt idx="10541">
                  <c:v>-294.93500003600002</c:v>
                </c:pt>
                <c:pt idx="10542">
                  <c:v>-294.88300027999998</c:v>
                </c:pt>
                <c:pt idx="10543">
                  <c:v>-294.93400018</c:v>
                </c:pt>
                <c:pt idx="10544">
                  <c:v>-294.914000225</c:v>
                </c:pt>
                <c:pt idx="10545">
                  <c:v>-294.87600002900001</c:v>
                </c:pt>
                <c:pt idx="10546">
                  <c:v>-294.82800001300001</c:v>
                </c:pt>
                <c:pt idx="10547">
                  <c:v>-294.75799970100002</c:v>
                </c:pt>
                <c:pt idx="10548">
                  <c:v>-294.73099981000001</c:v>
                </c:pt>
                <c:pt idx="10549">
                  <c:v>-294.70399991800002</c:v>
                </c:pt>
                <c:pt idx="10550">
                  <c:v>-294.67900005400003</c:v>
                </c:pt>
                <c:pt idx="10551">
                  <c:v>-294.71299988200002</c:v>
                </c:pt>
                <c:pt idx="10552">
                  <c:v>-294.82500012999998</c:v>
                </c:pt>
                <c:pt idx="10553">
                  <c:v>-294.90099989300001</c:v>
                </c:pt>
                <c:pt idx="10554">
                  <c:v>-294.83900000300002</c:v>
                </c:pt>
                <c:pt idx="10555">
                  <c:v>-294.77500008700002</c:v>
                </c:pt>
                <c:pt idx="10556">
                  <c:v>-294.71100016999998</c:v>
                </c:pt>
                <c:pt idx="10557">
                  <c:v>-294.68899987399999</c:v>
                </c:pt>
                <c:pt idx="10558">
                  <c:v>-294.60000009300001</c:v>
                </c:pt>
                <c:pt idx="10559">
                  <c:v>-294.423999928</c:v>
                </c:pt>
                <c:pt idx="10560">
                  <c:v>-294.22999983699998</c:v>
                </c:pt>
                <c:pt idx="10561">
                  <c:v>-293.98899989900002</c:v>
                </c:pt>
                <c:pt idx="10562">
                  <c:v>-293.79399995099999</c:v>
                </c:pt>
                <c:pt idx="10563">
                  <c:v>-293.61300019100003</c:v>
                </c:pt>
                <c:pt idx="10564">
                  <c:v>-293.43800019700001</c:v>
                </c:pt>
                <c:pt idx="10565">
                  <c:v>-293.299999915</c:v>
                </c:pt>
                <c:pt idx="10566">
                  <c:v>-293.22999991699999</c:v>
                </c:pt>
                <c:pt idx="10567">
                  <c:v>-293.20999996299997</c:v>
                </c:pt>
                <c:pt idx="10568">
                  <c:v>-293.05300021099998</c:v>
                </c:pt>
                <c:pt idx="10569">
                  <c:v>-292.81699986900003</c:v>
                </c:pt>
                <c:pt idx="10570">
                  <c:v>-292.61100024500001</c:v>
                </c:pt>
                <c:pt idx="10571">
                  <c:v>-292.40900004500003</c:v>
                </c:pt>
                <c:pt idx="10572">
                  <c:v>-292.29999999500001</c:v>
                </c:pt>
                <c:pt idx="10573">
                  <c:v>-292.14000004600001</c:v>
                </c:pt>
                <c:pt idx="10574">
                  <c:v>-291.95799980100003</c:v>
                </c:pt>
                <c:pt idx="10575">
                  <c:v>-291.77099995999998</c:v>
                </c:pt>
                <c:pt idx="10576">
                  <c:v>-291.54500006699999</c:v>
                </c:pt>
                <c:pt idx="10577">
                  <c:v>-291.36899990299997</c:v>
                </c:pt>
                <c:pt idx="10578">
                  <c:v>-291.18800014300001</c:v>
                </c:pt>
                <c:pt idx="10579">
                  <c:v>-291.00900009499998</c:v>
                </c:pt>
                <c:pt idx="10580">
                  <c:v>-290.88999991100002</c:v>
                </c:pt>
                <c:pt idx="10581">
                  <c:v>-290.84300006500001</c:v>
                </c:pt>
                <c:pt idx="10582">
                  <c:v>-290.78699994099998</c:v>
                </c:pt>
                <c:pt idx="10583">
                  <c:v>-290.583000029</c:v>
                </c:pt>
                <c:pt idx="10584">
                  <c:v>-290.36200004599999</c:v>
                </c:pt>
                <c:pt idx="10585">
                  <c:v>-290.14399994600001</c:v>
                </c:pt>
                <c:pt idx="10586">
                  <c:v>-289.95399990800001</c:v>
                </c:pt>
                <c:pt idx="10587">
                  <c:v>-289.85799987600001</c:v>
                </c:pt>
                <c:pt idx="10588">
                  <c:v>-289.68700024999998</c:v>
                </c:pt>
                <c:pt idx="10589">
                  <c:v>-289.49699989800001</c:v>
                </c:pt>
                <c:pt idx="10590">
                  <c:v>-289.26500023800003</c:v>
                </c:pt>
                <c:pt idx="10591">
                  <c:v>-289.06199986799999</c:v>
                </c:pt>
                <c:pt idx="10592">
                  <c:v>-288.886000018</c:v>
                </c:pt>
                <c:pt idx="10593">
                  <c:v>-288.715000078</c:v>
                </c:pt>
                <c:pt idx="10594">
                  <c:v>-288.56999985900001</c:v>
                </c:pt>
                <c:pt idx="10595">
                  <c:v>-288.48699984400002</c:v>
                </c:pt>
                <c:pt idx="10596">
                  <c:v>-288.46899991599997</c:v>
                </c:pt>
                <c:pt idx="10597">
                  <c:v>-288.34599999199997</c:v>
                </c:pt>
                <c:pt idx="10598">
                  <c:v>-288.11600004600001</c:v>
                </c:pt>
                <c:pt idx="10599">
                  <c:v>-287.91700004400002</c:v>
                </c:pt>
                <c:pt idx="10600">
                  <c:v>-287.71699987099998</c:v>
                </c:pt>
                <c:pt idx="10601">
                  <c:v>-287.601000199</c:v>
                </c:pt>
                <c:pt idx="10602">
                  <c:v>-287.46200005999998</c:v>
                </c:pt>
                <c:pt idx="10603">
                  <c:v>-287.28600021</c:v>
                </c:pt>
                <c:pt idx="10604">
                  <c:v>-287.10899987499999</c:v>
                </c:pt>
                <c:pt idx="10605">
                  <c:v>-286.88599986499997</c:v>
                </c:pt>
                <c:pt idx="10606">
                  <c:v>-286.71800012199998</c:v>
                </c:pt>
                <c:pt idx="10607">
                  <c:v>-286.54600001199998</c:v>
                </c:pt>
                <c:pt idx="10608">
                  <c:v>-286.37100001800002</c:v>
                </c:pt>
                <c:pt idx="10609">
                  <c:v>-286.25400017499999</c:v>
                </c:pt>
                <c:pt idx="10610">
                  <c:v>-286.20999989799998</c:v>
                </c:pt>
                <c:pt idx="10611">
                  <c:v>-286.17400004299998</c:v>
                </c:pt>
                <c:pt idx="10612">
                  <c:v>-285.98100012200001</c:v>
                </c:pt>
                <c:pt idx="10613">
                  <c:v>-285.75600008499998</c:v>
                </c:pt>
                <c:pt idx="10614">
                  <c:v>-285.54799980500002</c:v>
                </c:pt>
                <c:pt idx="10615">
                  <c:v>-285.35699991000001</c:v>
                </c:pt>
                <c:pt idx="10616">
                  <c:v>-285.26899998499999</c:v>
                </c:pt>
                <c:pt idx="10617">
                  <c:v>-285.10400012600002</c:v>
                </c:pt>
                <c:pt idx="10618">
                  <c:v>-284.91999985400003</c:v>
                </c:pt>
                <c:pt idx="10619">
                  <c:v>-284.70499995199998</c:v>
                </c:pt>
                <c:pt idx="10620">
                  <c:v>-284.49600013000003</c:v>
                </c:pt>
                <c:pt idx="10621">
                  <c:v>-284.32100013600001</c:v>
                </c:pt>
                <c:pt idx="10622">
                  <c:v>-284.15200022300002</c:v>
                </c:pt>
                <c:pt idx="10623">
                  <c:v>-284.00099992299999</c:v>
                </c:pt>
                <c:pt idx="10624">
                  <c:v>-283.90899994400002</c:v>
                </c:pt>
                <c:pt idx="10625">
                  <c:v>-283.89100001700001</c:v>
                </c:pt>
                <c:pt idx="10626">
                  <c:v>-283.79700001100002</c:v>
                </c:pt>
                <c:pt idx="10627">
                  <c:v>-283.58099993799999</c:v>
                </c:pt>
                <c:pt idx="10628">
                  <c:v>-283.381999936</c:v>
                </c:pt>
                <c:pt idx="10629">
                  <c:v>-283.180999907</c:v>
                </c:pt>
                <c:pt idx="10630">
                  <c:v>-283.04699999299999</c:v>
                </c:pt>
                <c:pt idx="10631">
                  <c:v>-282.92899997900003</c:v>
                </c:pt>
                <c:pt idx="10632">
                  <c:v>-282.76400011999999</c:v>
                </c:pt>
                <c:pt idx="10633">
                  <c:v>-282.59099983800002</c:v>
                </c:pt>
                <c:pt idx="10634">
                  <c:v>-282.369999855</c:v>
                </c:pt>
                <c:pt idx="10635">
                  <c:v>-282.20399982499998</c:v>
                </c:pt>
                <c:pt idx="10636">
                  <c:v>-282.03700025299997</c:v>
                </c:pt>
                <c:pt idx="10637">
                  <c:v>-281.87099990899998</c:v>
                </c:pt>
                <c:pt idx="10638">
                  <c:v>-281.752000039</c:v>
                </c:pt>
                <c:pt idx="10639">
                  <c:v>-281.70499987900001</c:v>
                </c:pt>
                <c:pt idx="10640">
                  <c:v>-281.68299989799999</c:v>
                </c:pt>
                <c:pt idx="10641">
                  <c:v>-281.50999993099998</c:v>
                </c:pt>
                <c:pt idx="10642">
                  <c:v>-281.286000065</c:v>
                </c:pt>
                <c:pt idx="10643">
                  <c:v>-281.08999994599998</c:v>
                </c:pt>
                <c:pt idx="10644">
                  <c:v>-280.90100007799998</c:v>
                </c:pt>
                <c:pt idx="10645">
                  <c:v>-280.81700020699998</c:v>
                </c:pt>
                <c:pt idx="10646">
                  <c:v>-280.656000087</c:v>
                </c:pt>
                <c:pt idx="10647">
                  <c:v>-280.47700004000001</c:v>
                </c:pt>
                <c:pt idx="10648">
                  <c:v>-280.27699986699997</c:v>
                </c:pt>
                <c:pt idx="10649">
                  <c:v>-280.06400030600003</c:v>
                </c:pt>
                <c:pt idx="10650">
                  <c:v>-279.89599993500002</c:v>
                </c:pt>
                <c:pt idx="10651">
                  <c:v>-279.731000075</c:v>
                </c:pt>
                <c:pt idx="10652">
                  <c:v>-279.57199998200002</c:v>
                </c:pt>
                <c:pt idx="10653">
                  <c:v>-279.47400023699998</c:v>
                </c:pt>
                <c:pt idx="10654">
                  <c:v>-279.45100008499998</c:v>
                </c:pt>
                <c:pt idx="10655">
                  <c:v>-279.38199994399997</c:v>
                </c:pt>
                <c:pt idx="10656">
                  <c:v>-279.17499983499999</c:v>
                </c:pt>
                <c:pt idx="10657">
                  <c:v>-278.97000006600001</c:v>
                </c:pt>
                <c:pt idx="10658">
                  <c:v>-278.76499998399999</c:v>
                </c:pt>
                <c:pt idx="10659">
                  <c:v>-278.61300014199998</c:v>
                </c:pt>
                <c:pt idx="10660">
                  <c:v>-278.51599993899998</c:v>
                </c:pt>
                <c:pt idx="10661">
                  <c:v>-278.355999989</c:v>
                </c:pt>
                <c:pt idx="10662">
                  <c:v>-278.18300002299998</c:v>
                </c:pt>
                <c:pt idx="10663">
                  <c:v>-277.95899984200003</c:v>
                </c:pt>
                <c:pt idx="10664">
                  <c:v>-277.787000046</c:v>
                </c:pt>
                <c:pt idx="10665">
                  <c:v>-277.62000015900003</c:v>
                </c:pt>
                <c:pt idx="10666">
                  <c:v>-277.45599984199998</c:v>
                </c:pt>
                <c:pt idx="10667">
                  <c:v>-277.33200006200002</c:v>
                </c:pt>
                <c:pt idx="10668">
                  <c:v>-277.28099984800002</c:v>
                </c:pt>
                <c:pt idx="10669">
                  <c:v>-277.274000226</c:v>
                </c:pt>
                <c:pt idx="10670">
                  <c:v>-277.123999782</c:v>
                </c:pt>
                <c:pt idx="10671">
                  <c:v>-276.90399996899998</c:v>
                </c:pt>
                <c:pt idx="10672">
                  <c:v>-276.71300007500002</c:v>
                </c:pt>
                <c:pt idx="10673">
                  <c:v>-276.52600023399998</c:v>
                </c:pt>
                <c:pt idx="10674">
                  <c:v>-276.43599996799998</c:v>
                </c:pt>
                <c:pt idx="10675">
                  <c:v>-276.28099992900002</c:v>
                </c:pt>
                <c:pt idx="10676">
                  <c:v>-276.10500007899998</c:v>
                </c:pt>
                <c:pt idx="10677">
                  <c:v>-275.92500017499998</c:v>
                </c:pt>
                <c:pt idx="10678">
                  <c:v>-275.71499986800001</c:v>
                </c:pt>
                <c:pt idx="10679">
                  <c:v>-275.55200003599998</c:v>
                </c:pt>
                <c:pt idx="10680">
                  <c:v>-275.38899988899999</c:v>
                </c:pt>
                <c:pt idx="10681">
                  <c:v>-275.22700022700002</c:v>
                </c:pt>
                <c:pt idx="10682">
                  <c:v>-275.12300008699998</c:v>
                </c:pt>
                <c:pt idx="10683">
                  <c:v>-275.09400016900003</c:v>
                </c:pt>
                <c:pt idx="10684">
                  <c:v>-275.040000072</c:v>
                </c:pt>
                <c:pt idx="10685">
                  <c:v>-274.83999989900002</c:v>
                </c:pt>
                <c:pt idx="10686">
                  <c:v>-274.63300010400002</c:v>
                </c:pt>
                <c:pt idx="10687">
                  <c:v>-274.430000049</c:v>
                </c:pt>
                <c:pt idx="10688">
                  <c:v>-274.26100013500002</c:v>
                </c:pt>
                <c:pt idx="10689">
                  <c:v>-274.17800011999998</c:v>
                </c:pt>
                <c:pt idx="10690">
                  <c:v>-274.02300008100002</c:v>
                </c:pt>
                <c:pt idx="10691">
                  <c:v>-273.84699991700001</c:v>
                </c:pt>
                <c:pt idx="10692">
                  <c:v>-273.62300004999997</c:v>
                </c:pt>
                <c:pt idx="10693">
                  <c:v>-273.43599989500001</c:v>
                </c:pt>
                <c:pt idx="10694">
                  <c:v>-273.26900000900002</c:v>
                </c:pt>
                <c:pt idx="10695">
                  <c:v>-273.10900006000003</c:v>
                </c:pt>
                <c:pt idx="10696">
                  <c:v>-272.98099991200002</c:v>
                </c:pt>
                <c:pt idx="10697">
                  <c:v>-272.92099973400002</c:v>
                </c:pt>
                <c:pt idx="10698">
                  <c:v>-272.91900002199998</c:v>
                </c:pt>
                <c:pt idx="10699">
                  <c:v>-272.795999784</c:v>
                </c:pt>
                <c:pt idx="10700">
                  <c:v>-272.580000025</c:v>
                </c:pt>
                <c:pt idx="10701">
                  <c:v>-272.38999998700001</c:v>
                </c:pt>
                <c:pt idx="10702">
                  <c:v>-272.19999994800003</c:v>
                </c:pt>
                <c:pt idx="10703">
                  <c:v>-272.099999862</c:v>
                </c:pt>
                <c:pt idx="10704">
                  <c:v>-271.96299974999999</c:v>
                </c:pt>
                <c:pt idx="10705">
                  <c:v>-271.797000035</c:v>
                </c:pt>
                <c:pt idx="10706">
                  <c:v>-271.62899997800002</c:v>
                </c:pt>
                <c:pt idx="10707">
                  <c:v>-271.42300003899999</c:v>
                </c:pt>
                <c:pt idx="10708">
                  <c:v>-271.26699982899999</c:v>
                </c:pt>
                <c:pt idx="10709">
                  <c:v>-271.10500016700001</c:v>
                </c:pt>
                <c:pt idx="10710">
                  <c:v>-270.941000164</c:v>
                </c:pt>
                <c:pt idx="10711">
                  <c:v>-270.83200011399998</c:v>
                </c:pt>
                <c:pt idx="10712">
                  <c:v>-270.79799997200001</c:v>
                </c:pt>
                <c:pt idx="10713">
                  <c:v>-270.76299997299998</c:v>
                </c:pt>
                <c:pt idx="10714">
                  <c:v>-270.57699998800001</c:v>
                </c:pt>
                <c:pt idx="10715">
                  <c:v>-270.36799985200003</c:v>
                </c:pt>
                <c:pt idx="10716">
                  <c:v>-270.17100019100002</c:v>
                </c:pt>
                <c:pt idx="10717">
                  <c:v>-269.99299999999999</c:v>
                </c:pt>
                <c:pt idx="10718">
                  <c:v>-269.91700023599998</c:v>
                </c:pt>
                <c:pt idx="10719">
                  <c:v>-269.76000017000001</c:v>
                </c:pt>
                <c:pt idx="10720">
                  <c:v>-269.58199997899999</c:v>
                </c:pt>
                <c:pt idx="10721">
                  <c:v>-269.36799993300002</c:v>
                </c:pt>
                <c:pt idx="10722">
                  <c:v>-269.171999814</c:v>
                </c:pt>
                <c:pt idx="10723">
                  <c:v>-269.00800012500002</c:v>
                </c:pt>
                <c:pt idx="10724">
                  <c:v>-268.85300008600001</c:v>
                </c:pt>
                <c:pt idx="10725">
                  <c:v>-268.72000002800002</c:v>
                </c:pt>
                <c:pt idx="10726">
                  <c:v>-268.646999833</c:v>
                </c:pt>
                <c:pt idx="10727">
                  <c:v>-268.64300009300001</c:v>
                </c:pt>
                <c:pt idx="10728">
                  <c:v>-268.545000034</c:v>
                </c:pt>
                <c:pt idx="10729">
                  <c:v>-268.33099998799997</c:v>
                </c:pt>
                <c:pt idx="10730">
                  <c:v>-268.141999806</c:v>
                </c:pt>
                <c:pt idx="10731">
                  <c:v>-267.95200008199998</c:v>
                </c:pt>
                <c:pt idx="10732">
                  <c:v>-267.84000014899999</c:v>
                </c:pt>
                <c:pt idx="10733">
                  <c:v>-267.72400016199998</c:v>
                </c:pt>
                <c:pt idx="10734">
                  <c:v>-267.56700009600002</c:v>
                </c:pt>
                <c:pt idx="10735">
                  <c:v>-267.40800000299998</c:v>
                </c:pt>
                <c:pt idx="10736">
                  <c:v>-267.200000037</c:v>
                </c:pt>
                <c:pt idx="10737">
                  <c:v>-267.04299997099997</c:v>
                </c:pt>
                <c:pt idx="10738">
                  <c:v>-266.88099999399998</c:v>
                </c:pt>
                <c:pt idx="10739">
                  <c:v>-266.719999874</c:v>
                </c:pt>
                <c:pt idx="10740">
                  <c:v>-266.61199999500002</c:v>
                </c:pt>
                <c:pt idx="10741">
                  <c:v>-266.58000019399998</c:v>
                </c:pt>
                <c:pt idx="10742">
                  <c:v>-266.56099978100002</c:v>
                </c:pt>
                <c:pt idx="10743">
                  <c:v>-266.39199986800003</c:v>
                </c:pt>
                <c:pt idx="10744">
                  <c:v>-266.18300004600002</c:v>
                </c:pt>
                <c:pt idx="10745">
                  <c:v>-265.99300000800002</c:v>
                </c:pt>
                <c:pt idx="10746">
                  <c:v>-265.81100007800001</c:v>
                </c:pt>
                <c:pt idx="10747">
                  <c:v>-265.73299997300001</c:v>
                </c:pt>
                <c:pt idx="10748">
                  <c:v>-265.57800024699998</c:v>
                </c:pt>
                <c:pt idx="10749">
                  <c:v>-265.40400011000003</c:v>
                </c:pt>
                <c:pt idx="10750">
                  <c:v>-265.20699982100001</c:v>
                </c:pt>
                <c:pt idx="10751">
                  <c:v>-265.008000133</c:v>
                </c:pt>
                <c:pt idx="10752">
                  <c:v>-264.85100006699997</c:v>
                </c:pt>
                <c:pt idx="10753">
                  <c:v>-264.69699988399998</c:v>
                </c:pt>
                <c:pt idx="10754">
                  <c:v>-264.55400000600002</c:v>
                </c:pt>
                <c:pt idx="10755">
                  <c:v>-264.46699993700003</c:v>
                </c:pt>
                <c:pt idx="10756">
                  <c:v>-264.45399991900001</c:v>
                </c:pt>
                <c:pt idx="10757">
                  <c:v>-264.38199989499998</c:v>
                </c:pt>
                <c:pt idx="10758">
                  <c:v>-264.17699981200002</c:v>
                </c:pt>
                <c:pt idx="10759">
                  <c:v>-263.98799994500001</c:v>
                </c:pt>
                <c:pt idx="10760">
                  <c:v>-263.79599988000001</c:v>
                </c:pt>
                <c:pt idx="10761">
                  <c:v>-263.66600001900002</c:v>
                </c:pt>
                <c:pt idx="10762">
                  <c:v>-263.57200001400003</c:v>
                </c:pt>
                <c:pt idx="10763">
                  <c:v>-263.421999884</c:v>
                </c:pt>
                <c:pt idx="10764">
                  <c:v>-263.25700002500002</c:v>
                </c:pt>
                <c:pt idx="10765">
                  <c:v>-263.04200012199999</c:v>
                </c:pt>
                <c:pt idx="10766">
                  <c:v>-262.87999983200001</c:v>
                </c:pt>
                <c:pt idx="10767">
                  <c:v>-262.72299976599999</c:v>
                </c:pt>
                <c:pt idx="10768">
                  <c:v>-262.57000006700002</c:v>
                </c:pt>
                <c:pt idx="10769">
                  <c:v>-262.46000016099998</c:v>
                </c:pt>
                <c:pt idx="10770">
                  <c:v>-262.42399999200001</c:v>
                </c:pt>
                <c:pt idx="10771">
                  <c:v>-262.42299982100002</c:v>
                </c:pt>
                <c:pt idx="10772">
                  <c:v>-262.27300000600002</c:v>
                </c:pt>
                <c:pt idx="10773">
                  <c:v>-262.05999981600002</c:v>
                </c:pt>
                <c:pt idx="10774">
                  <c:v>-261.87400014600001</c:v>
                </c:pt>
                <c:pt idx="10775">
                  <c:v>-261.69300007200002</c:v>
                </c:pt>
                <c:pt idx="10776">
                  <c:v>-261.61600013700001</c:v>
                </c:pt>
                <c:pt idx="10777">
                  <c:v>-261.466999864</c:v>
                </c:pt>
                <c:pt idx="10778">
                  <c:v>-261.301000149</c:v>
                </c:pt>
                <c:pt idx="10779">
                  <c:v>-261.124999984</c:v>
                </c:pt>
                <c:pt idx="10780">
                  <c:v>-260.92599998200001</c:v>
                </c:pt>
                <c:pt idx="10781">
                  <c:v>-260.77099994299999</c:v>
                </c:pt>
                <c:pt idx="10782">
                  <c:v>-260.61500004700002</c:v>
                </c:pt>
                <c:pt idx="10783">
                  <c:v>-260.46100017800001</c:v>
                </c:pt>
                <c:pt idx="10784">
                  <c:v>-260.36800002899997</c:v>
                </c:pt>
                <c:pt idx="10785">
                  <c:v>-260.34899993099998</c:v>
                </c:pt>
                <c:pt idx="10786">
                  <c:v>-260.392000037</c:v>
                </c:pt>
                <c:pt idx="10787">
                  <c:v>-260.29199995099998</c:v>
                </c:pt>
                <c:pt idx="10788">
                  <c:v>-260.19500006200002</c:v>
                </c:pt>
                <c:pt idx="10789">
                  <c:v>-260.094999976</c:v>
                </c:pt>
                <c:pt idx="10790">
                  <c:v>-260.03899985200002</c:v>
                </c:pt>
                <c:pt idx="10791">
                  <c:v>-260.05199986999997</c:v>
                </c:pt>
                <c:pt idx="10792">
                  <c:v>-259.99499988999997</c:v>
                </c:pt>
                <c:pt idx="10793">
                  <c:v>-259.92100015300002</c:v>
                </c:pt>
                <c:pt idx="10794">
                  <c:v>-259.801000112</c:v>
                </c:pt>
                <c:pt idx="10795">
                  <c:v>-259.72400017799998</c:v>
                </c:pt>
                <c:pt idx="10796">
                  <c:v>-259.66299982999999</c:v>
                </c:pt>
                <c:pt idx="10797">
                  <c:v>-259.60899973300002</c:v>
                </c:pt>
                <c:pt idx="10798">
                  <c:v>-259.589999949</c:v>
                </c:pt>
                <c:pt idx="10799">
                  <c:v>-259.63999999200001</c:v>
                </c:pt>
                <c:pt idx="10800">
                  <c:v>-259.73900022200002</c:v>
                </c:pt>
                <c:pt idx="10801">
                  <c:v>-259.70300005299998</c:v>
                </c:pt>
                <c:pt idx="10802">
                  <c:v>-259.58500003900002</c:v>
                </c:pt>
                <c:pt idx="10803">
                  <c:v>-259.49900014100001</c:v>
                </c:pt>
                <c:pt idx="10804">
                  <c:v>-259.41800015299998</c:v>
                </c:pt>
                <c:pt idx="10805">
                  <c:v>-259.429000143</c:v>
                </c:pt>
                <c:pt idx="10806">
                  <c:v>-259.38899992</c:v>
                </c:pt>
                <c:pt idx="10807">
                  <c:v>-259.32400014699999</c:v>
                </c:pt>
                <c:pt idx="10808">
                  <c:v>-259.257000033</c:v>
                </c:pt>
                <c:pt idx="10809">
                  <c:v>-259.15100017999998</c:v>
                </c:pt>
                <c:pt idx="10810">
                  <c:v>-259.09399988600001</c:v>
                </c:pt>
                <c:pt idx="10811">
                  <c:v>-259.03400002299998</c:v>
                </c:pt>
                <c:pt idx="10812">
                  <c:v>-258.97400016</c:v>
                </c:pt>
                <c:pt idx="10813">
                  <c:v>-258.97299998900002</c:v>
                </c:pt>
                <c:pt idx="10814">
                  <c:v>-259.04799989700001</c:v>
                </c:pt>
                <c:pt idx="10815">
                  <c:v>-259.11099995699999</c:v>
                </c:pt>
                <c:pt idx="10816">
                  <c:v>-259.025999915</c:v>
                </c:pt>
                <c:pt idx="10817">
                  <c:v>-258.92399980200003</c:v>
                </c:pt>
                <c:pt idx="10818">
                  <c:v>-258.82600005699999</c:v>
                </c:pt>
                <c:pt idx="10819">
                  <c:v>-258.75399971799999</c:v>
                </c:pt>
                <c:pt idx="10820">
                  <c:v>-258.77800004099998</c:v>
                </c:pt>
                <c:pt idx="10821">
                  <c:v>-258.72699982699999</c:v>
                </c:pt>
                <c:pt idx="10822">
                  <c:v>-258.65599997300001</c:v>
                </c:pt>
                <c:pt idx="10823">
                  <c:v>-258.54300018399999</c:v>
                </c:pt>
                <c:pt idx="10824">
                  <c:v>-258.45999985499998</c:v>
                </c:pt>
                <c:pt idx="10825">
                  <c:v>-258.40299987499998</c:v>
                </c:pt>
                <c:pt idx="10826">
                  <c:v>-258.35199997500001</c:v>
                </c:pt>
                <c:pt idx="10827">
                  <c:v>-258.32499976999998</c:v>
                </c:pt>
                <c:pt idx="10828">
                  <c:v>-258.36100025299999</c:v>
                </c:pt>
                <c:pt idx="10829">
                  <c:v>-258.46300005199998</c:v>
                </c:pt>
                <c:pt idx="10830">
                  <c:v>-258.45899999800002</c:v>
                </c:pt>
                <c:pt idx="10831">
                  <c:v>-258.34799992199999</c:v>
                </c:pt>
                <c:pt idx="10832">
                  <c:v>-258.26800010400001</c:v>
                </c:pt>
                <c:pt idx="10833">
                  <c:v>-258.18900014299999</c:v>
                </c:pt>
                <c:pt idx="10834">
                  <c:v>-258.19100017</c:v>
                </c:pt>
                <c:pt idx="10835">
                  <c:v>-258.17100021499999</c:v>
                </c:pt>
                <c:pt idx="10836">
                  <c:v>-258.11500009100001</c:v>
                </c:pt>
                <c:pt idx="10837">
                  <c:v>-258.05699994100002</c:v>
                </c:pt>
                <c:pt idx="10838">
                  <c:v>-257.95399997200002</c:v>
                </c:pt>
                <c:pt idx="10839">
                  <c:v>-257.90500009900001</c:v>
                </c:pt>
                <c:pt idx="10840">
                  <c:v>-257.85100000199998</c:v>
                </c:pt>
                <c:pt idx="10841">
                  <c:v>-257.79800007599999</c:v>
                </c:pt>
                <c:pt idx="10842">
                  <c:v>-257.79999978799998</c:v>
                </c:pt>
                <c:pt idx="10843">
                  <c:v>-257.87400015399999</c:v>
                </c:pt>
                <c:pt idx="10844">
                  <c:v>-257.95700016900003</c:v>
                </c:pt>
                <c:pt idx="10845">
                  <c:v>-257.88300011799998</c:v>
                </c:pt>
                <c:pt idx="10846">
                  <c:v>-257.77699995099999</c:v>
                </c:pt>
                <c:pt idx="10847">
                  <c:v>-257.69000019600003</c:v>
                </c:pt>
                <c:pt idx="10848">
                  <c:v>-257.61700000100001</c:v>
                </c:pt>
                <c:pt idx="10849">
                  <c:v>-257.64900011700001</c:v>
                </c:pt>
                <c:pt idx="10850">
                  <c:v>-257.60300012800002</c:v>
                </c:pt>
                <c:pt idx="10851">
                  <c:v>-257.53800003999999</c:v>
                </c:pt>
                <c:pt idx="10852">
                  <c:v>-257.44200000799998</c:v>
                </c:pt>
                <c:pt idx="10853">
                  <c:v>-257.35200005600001</c:v>
                </c:pt>
                <c:pt idx="10854">
                  <c:v>-257.29599993199997</c:v>
                </c:pt>
                <c:pt idx="10855">
                  <c:v>-257.24700006</c:v>
                </c:pt>
                <c:pt idx="10856">
                  <c:v>-257.21500025799998</c:v>
                </c:pt>
                <c:pt idx="10857">
                  <c:v>-257.24400017599999</c:v>
                </c:pt>
                <c:pt idx="10858">
                  <c:v>-257.34399994799998</c:v>
                </c:pt>
                <c:pt idx="10859">
                  <c:v>-257.36999998300001</c:v>
                </c:pt>
                <c:pt idx="10860">
                  <c:v>-257.27200023799998</c:v>
                </c:pt>
                <c:pt idx="10861">
                  <c:v>-257.19400013299997</c:v>
                </c:pt>
                <c:pt idx="10862">
                  <c:v>-257.111999975</c:v>
                </c:pt>
                <c:pt idx="10863">
                  <c:v>-257.09699992999998</c:v>
                </c:pt>
                <c:pt idx="10864">
                  <c:v>-257.09899995699999</c:v>
                </c:pt>
                <c:pt idx="10865">
                  <c:v>-257.05200011099998</c:v>
                </c:pt>
                <c:pt idx="10866">
                  <c:v>-256.99899987100002</c:v>
                </c:pt>
                <c:pt idx="10867">
                  <c:v>-256.89700007200003</c:v>
                </c:pt>
                <c:pt idx="10868">
                  <c:v>-256.85000022600002</c:v>
                </c:pt>
                <c:pt idx="10869">
                  <c:v>-256.80399992299999</c:v>
                </c:pt>
                <c:pt idx="10870">
                  <c:v>-256.75699976300001</c:v>
                </c:pt>
                <c:pt idx="10871">
                  <c:v>-256.75799993300001</c:v>
                </c:pt>
                <c:pt idx="10872">
                  <c:v>-256.82899978699999</c:v>
                </c:pt>
                <c:pt idx="10873">
                  <c:v>-256.92800001699999</c:v>
                </c:pt>
                <c:pt idx="10874">
                  <c:v>-256.87399992000002</c:v>
                </c:pt>
                <c:pt idx="10875">
                  <c:v>-256.77199980699999</c:v>
                </c:pt>
                <c:pt idx="10876">
                  <c:v>-256.69400001600002</c:v>
                </c:pt>
                <c:pt idx="10877">
                  <c:v>-256.62400001899999</c:v>
                </c:pt>
                <c:pt idx="10878">
                  <c:v>-256.65900001799997</c:v>
                </c:pt>
                <c:pt idx="10879">
                  <c:v>-256.61900010900001</c:v>
                </c:pt>
                <c:pt idx="10880">
                  <c:v>-256.55799976100002</c:v>
                </c:pt>
                <c:pt idx="10881">
                  <c:v>-256.47799994299999</c:v>
                </c:pt>
                <c:pt idx="10882">
                  <c:v>-256.38400025200002</c:v>
                </c:pt>
                <c:pt idx="10883">
                  <c:v>-256.335999921</c:v>
                </c:pt>
                <c:pt idx="10884">
                  <c:v>-256.289999932</c:v>
                </c:pt>
                <c:pt idx="10885">
                  <c:v>-256.25200004999999</c:v>
                </c:pt>
                <c:pt idx="10886">
                  <c:v>-256.27400003100001</c:v>
                </c:pt>
                <c:pt idx="10887">
                  <c:v>-256.36999974999998</c:v>
                </c:pt>
                <c:pt idx="10888">
                  <c:v>-256.42099996299999</c:v>
                </c:pt>
                <c:pt idx="10889">
                  <c:v>-256.33300003800002</c:v>
                </c:pt>
                <c:pt idx="10890">
                  <c:v>-256.24799999599998</c:v>
                </c:pt>
                <c:pt idx="10891">
                  <c:v>-256.16199978399999</c:v>
                </c:pt>
                <c:pt idx="10892">
                  <c:v>-256.12899981200002</c:v>
                </c:pt>
                <c:pt idx="10893">
                  <c:v>-256.15199996400003</c:v>
                </c:pt>
                <c:pt idx="10894">
                  <c:v>-256.11299991099997</c:v>
                </c:pt>
                <c:pt idx="10895">
                  <c:v>-256.05899981499999</c:v>
                </c:pt>
                <c:pt idx="10896">
                  <c:v>-255.95499998899999</c:v>
                </c:pt>
                <c:pt idx="10897">
                  <c:v>-255.902000063</c:v>
                </c:pt>
                <c:pt idx="10898">
                  <c:v>-255.85400004600001</c:v>
                </c:pt>
                <c:pt idx="10899">
                  <c:v>-255.80899991300001</c:v>
                </c:pt>
                <c:pt idx="10900">
                  <c:v>-255.80600003000001</c:v>
                </c:pt>
                <c:pt idx="10901">
                  <c:v>-255.87499985700001</c:v>
                </c:pt>
                <c:pt idx="10902">
                  <c:v>-255.98699979</c:v>
                </c:pt>
                <c:pt idx="10903">
                  <c:v>-255.95600015900001</c:v>
                </c:pt>
                <c:pt idx="10904">
                  <c:v>-255.85600007299999</c:v>
                </c:pt>
                <c:pt idx="10905">
                  <c:v>-255.78499990500001</c:v>
                </c:pt>
                <c:pt idx="10906">
                  <c:v>-255.71800010499999</c:v>
                </c:pt>
                <c:pt idx="10907">
                  <c:v>-255.747000023</c:v>
                </c:pt>
                <c:pt idx="10908">
                  <c:v>-255.71099985399999</c:v>
                </c:pt>
                <c:pt idx="10909">
                  <c:v>-255.65399987399999</c:v>
                </c:pt>
                <c:pt idx="10910">
                  <c:v>-255.59300015400001</c:v>
                </c:pt>
                <c:pt idx="10911">
                  <c:v>-255.50299988800001</c:v>
                </c:pt>
                <c:pt idx="10912">
                  <c:v>-255.45999978200001</c:v>
                </c:pt>
                <c:pt idx="10913">
                  <c:v>-255.416000134</c:v>
                </c:pt>
                <c:pt idx="10914">
                  <c:v>-255.37300002800001</c:v>
                </c:pt>
                <c:pt idx="10915">
                  <c:v>-255.389000243</c:v>
                </c:pt>
                <c:pt idx="10916">
                  <c:v>-255.47700016799999</c:v>
                </c:pt>
                <c:pt idx="10917">
                  <c:v>-255.54299979699999</c:v>
                </c:pt>
                <c:pt idx="10918">
                  <c:v>-255.463999836</c:v>
                </c:pt>
                <c:pt idx="10919">
                  <c:v>-255.37599991100001</c:v>
                </c:pt>
                <c:pt idx="10920">
                  <c:v>-255.29200003899999</c:v>
                </c:pt>
                <c:pt idx="10921">
                  <c:v>-255.241999996</c:v>
                </c:pt>
                <c:pt idx="10922">
                  <c:v>-255.27900002199999</c:v>
                </c:pt>
                <c:pt idx="10923">
                  <c:v>-255.24100014000001</c:v>
                </c:pt>
                <c:pt idx="10924">
                  <c:v>-255.18399984600001</c:v>
                </c:pt>
                <c:pt idx="10925">
                  <c:v>-255.07899985</c:v>
                </c:pt>
                <c:pt idx="10926">
                  <c:v>-255.010000023</c:v>
                </c:pt>
                <c:pt idx="10927">
                  <c:v>-254.96299986299999</c:v>
                </c:pt>
                <c:pt idx="10928">
                  <c:v>-254.920999927</c:v>
                </c:pt>
                <c:pt idx="10929">
                  <c:v>-254.91299981899999</c:v>
                </c:pt>
                <c:pt idx="10930">
                  <c:v>-254.97099997000001</c:v>
                </c:pt>
                <c:pt idx="10931">
                  <c:v>-255.088000128</c:v>
                </c:pt>
                <c:pt idx="10932">
                  <c:v>-255.08500024400001</c:v>
                </c:pt>
                <c:pt idx="10933">
                  <c:v>-254.98600001400001</c:v>
                </c:pt>
                <c:pt idx="10934">
                  <c:v>-254.914999846</c:v>
                </c:pt>
                <c:pt idx="10935">
                  <c:v>-254.84399999300001</c:v>
                </c:pt>
                <c:pt idx="10936">
                  <c:v>-254.86199991999999</c:v>
                </c:pt>
                <c:pt idx="10937">
                  <c:v>-254.843000136</c:v>
                </c:pt>
                <c:pt idx="10938">
                  <c:v>-254.79500012</c:v>
                </c:pt>
                <c:pt idx="10939">
                  <c:v>-254.74700010399999</c:v>
                </c:pt>
                <c:pt idx="10940">
                  <c:v>-254.660000035</c:v>
                </c:pt>
                <c:pt idx="10941">
                  <c:v>-254.62200015299999</c:v>
                </c:pt>
                <c:pt idx="10942">
                  <c:v>-254.57900004699999</c:v>
                </c:pt>
                <c:pt idx="10943">
                  <c:v>-254.53199988700001</c:v>
                </c:pt>
                <c:pt idx="10944">
                  <c:v>-254.54100016500001</c:v>
                </c:pt>
                <c:pt idx="10945">
                  <c:v>-254.625999893</c:v>
                </c:pt>
                <c:pt idx="10946">
                  <c:v>-254.71000007800001</c:v>
                </c:pt>
                <c:pt idx="10947">
                  <c:v>-254.640999937</c:v>
                </c:pt>
                <c:pt idx="10948">
                  <c:v>-254.55000012900001</c:v>
                </c:pt>
                <c:pt idx="10949">
                  <c:v>-254.47200002400001</c:v>
                </c:pt>
                <c:pt idx="10950">
                  <c:v>-254.413000017</c:v>
                </c:pt>
                <c:pt idx="10951">
                  <c:v>-254.454999953</c:v>
                </c:pt>
                <c:pt idx="10952">
                  <c:v>-254.41700007099999</c:v>
                </c:pt>
                <c:pt idx="10953">
                  <c:v>-254.35700020799999</c:v>
                </c:pt>
                <c:pt idx="10954">
                  <c:v>-254.26100017499999</c:v>
                </c:pt>
                <c:pt idx="10955">
                  <c:v>-254.18400024100001</c:v>
                </c:pt>
                <c:pt idx="10956">
                  <c:v>-254.139000108</c:v>
                </c:pt>
                <c:pt idx="10957">
                  <c:v>-254.100999911</c:v>
                </c:pt>
                <c:pt idx="10958">
                  <c:v>-254.085999867</c:v>
                </c:pt>
                <c:pt idx="10959">
                  <c:v>-254.131</c:v>
                </c:pt>
                <c:pt idx="10960">
                  <c:v>-254.24599981599999</c:v>
                </c:pt>
                <c:pt idx="10961">
                  <c:v>-254.26700025599999</c:v>
                </c:pt>
                <c:pt idx="10962">
                  <c:v>-254.170000053</c:v>
                </c:pt>
                <c:pt idx="10963">
                  <c:v>-254.09899988399999</c:v>
                </c:pt>
                <c:pt idx="10964">
                  <c:v>-254.028000031</c:v>
                </c:pt>
                <c:pt idx="10965">
                  <c:v>-254.03199977</c:v>
                </c:pt>
                <c:pt idx="10966">
                  <c:v>-254.03600013799999</c:v>
                </c:pt>
                <c:pt idx="10967">
                  <c:v>-253.998999798</c:v>
                </c:pt>
                <c:pt idx="10968">
                  <c:v>-253.95699986299999</c:v>
                </c:pt>
                <c:pt idx="10969">
                  <c:v>-253.86800008099999</c:v>
                </c:pt>
                <c:pt idx="10970">
                  <c:v>-253.82900002900001</c:v>
                </c:pt>
                <c:pt idx="10971">
                  <c:v>-253.78599992299999</c:v>
                </c:pt>
                <c:pt idx="10972">
                  <c:v>-253.74299981600001</c:v>
                </c:pt>
                <c:pt idx="10973">
                  <c:v>-253.754999978</c:v>
                </c:pt>
                <c:pt idx="10974">
                  <c:v>-253.840000019</c:v>
                </c:pt>
                <c:pt idx="10975">
                  <c:v>-253.93999979099999</c:v>
                </c:pt>
                <c:pt idx="10976">
                  <c:v>-253.88999974800001</c:v>
                </c:pt>
                <c:pt idx="10977">
                  <c:v>-253.79900025399999</c:v>
                </c:pt>
                <c:pt idx="10978">
                  <c:v>-253.72699991600001</c:v>
                </c:pt>
                <c:pt idx="10979">
                  <c:v>-253.66400016899999</c:v>
                </c:pt>
                <c:pt idx="10980">
                  <c:v>-253.704999934</c:v>
                </c:pt>
                <c:pt idx="10981">
                  <c:v>-253.669000079</c:v>
                </c:pt>
                <c:pt idx="10982">
                  <c:v>-253.61499998299999</c:v>
                </c:pt>
                <c:pt idx="10983">
                  <c:v>-253.53800004799999</c:v>
                </c:pt>
                <c:pt idx="10984">
                  <c:v>-253.45600020399999</c:v>
                </c:pt>
                <c:pt idx="10985">
                  <c:v>-253.41699983699999</c:v>
                </c:pt>
                <c:pt idx="10986">
                  <c:v>-253.383000009</c:v>
                </c:pt>
                <c:pt idx="10987">
                  <c:v>-253.360000171</c:v>
                </c:pt>
                <c:pt idx="10988">
                  <c:v>-253.39099980200001</c:v>
                </c:pt>
                <c:pt idx="10989">
                  <c:v>-253.49799982499999</c:v>
                </c:pt>
                <c:pt idx="10990">
                  <c:v>-253.544999985</c:v>
                </c:pt>
                <c:pt idx="10991">
                  <c:v>-253.45999994300001</c:v>
                </c:pt>
                <c:pt idx="10992">
                  <c:v>-253.39099980200001</c:v>
                </c:pt>
                <c:pt idx="10993">
                  <c:v>-253.317000065</c:v>
                </c:pt>
                <c:pt idx="10994">
                  <c:v>-253.30599975999999</c:v>
                </c:pt>
                <c:pt idx="10995">
                  <c:v>-253.33200010900001</c:v>
                </c:pt>
                <c:pt idx="10996">
                  <c:v>-253.30100016399999</c:v>
                </c:pt>
                <c:pt idx="10997">
                  <c:v>-253.257000202</c:v>
                </c:pt>
                <c:pt idx="10998">
                  <c:v>-253.161000169</c:v>
                </c:pt>
                <c:pt idx="10999">
                  <c:v>-253.118999919</c:v>
                </c:pt>
                <c:pt idx="11000">
                  <c:v>-253.08199989400001</c:v>
                </c:pt>
                <c:pt idx="11001">
                  <c:v>-253.04800006599999</c:v>
                </c:pt>
                <c:pt idx="11002">
                  <c:v>-253.058999742</c:v>
                </c:pt>
                <c:pt idx="11003">
                  <c:v>-253.14299992799999</c:v>
                </c:pt>
                <c:pt idx="11004">
                  <c:v>-253.26099994099999</c:v>
                </c:pt>
                <c:pt idx="11005">
                  <c:v>-253.23099985299999</c:v>
                </c:pt>
                <c:pt idx="11006">
                  <c:v>-253.138000017</c:v>
                </c:pt>
                <c:pt idx="11007">
                  <c:v>-253.07199975899999</c:v>
                </c:pt>
                <c:pt idx="11008">
                  <c:v>-253.01199989599999</c:v>
                </c:pt>
                <c:pt idx="11009">
                  <c:v>-253.05399983199999</c:v>
                </c:pt>
                <c:pt idx="11010">
                  <c:v>-253.02799979700001</c:v>
                </c:pt>
                <c:pt idx="11011">
                  <c:v>-252.980999951</c:v>
                </c:pt>
                <c:pt idx="11012">
                  <c:v>-252.923999971</c:v>
                </c:pt>
                <c:pt idx="11013">
                  <c:v>-252.845999866</c:v>
                </c:pt>
                <c:pt idx="11014">
                  <c:v>-252.81200003800001</c:v>
                </c:pt>
                <c:pt idx="11015">
                  <c:v>-252.775999869</c:v>
                </c:pt>
                <c:pt idx="11016">
                  <c:v>-252.742999897</c:v>
                </c:pt>
                <c:pt idx="11017">
                  <c:v>-252.76999978800001</c:v>
                </c:pt>
                <c:pt idx="11018">
                  <c:v>-252.87400024199999</c:v>
                </c:pt>
                <c:pt idx="11019">
                  <c:v>-252.944999782</c:v>
                </c:pt>
                <c:pt idx="11020">
                  <c:v>-252.873000072</c:v>
                </c:pt>
                <c:pt idx="11021">
                  <c:v>-252.80300007400001</c:v>
                </c:pt>
                <c:pt idx="11022">
                  <c:v>-252.72999987899999</c:v>
                </c:pt>
                <c:pt idx="11023">
                  <c:v>-252.70200013199999</c:v>
                </c:pt>
                <c:pt idx="11024">
                  <c:v>-252.74200004100001</c:v>
                </c:pt>
                <c:pt idx="11025">
                  <c:v>-252.71299980800001</c:v>
                </c:pt>
                <c:pt idx="11026">
                  <c:v>-252.66700013299999</c:v>
                </c:pt>
                <c:pt idx="11027">
                  <c:v>-252.57399998400001</c:v>
                </c:pt>
                <c:pt idx="11028">
                  <c:v>-252.52599996699999</c:v>
                </c:pt>
                <c:pt idx="11029">
                  <c:v>-252.49199982499999</c:v>
                </c:pt>
                <c:pt idx="11030">
                  <c:v>-252.46499993399999</c:v>
                </c:pt>
                <c:pt idx="11031">
                  <c:v>-252.47400021199999</c:v>
                </c:pt>
                <c:pt idx="11032">
                  <c:v>-252.55100014600001</c:v>
                </c:pt>
                <c:pt idx="11033">
                  <c:v>-252.67700026700001</c:v>
                </c:pt>
                <c:pt idx="11034">
                  <c:v>-252.67000001599999</c:v>
                </c:pt>
                <c:pt idx="11035">
                  <c:v>-252.580999921</c:v>
                </c:pt>
                <c:pt idx="11036">
                  <c:v>-252.522000228</c:v>
                </c:pt>
                <c:pt idx="11037">
                  <c:v>-252.467000275</c:v>
                </c:pt>
                <c:pt idx="11038">
                  <c:v>-252.506999869</c:v>
                </c:pt>
                <c:pt idx="11039">
                  <c:v>-252.495000022</c:v>
                </c:pt>
                <c:pt idx="11040">
                  <c:v>-252.46000002400001</c:v>
                </c:pt>
                <c:pt idx="11041">
                  <c:v>-252.42000011499999</c:v>
                </c:pt>
                <c:pt idx="11042">
                  <c:v>-252.34200000999999</c:v>
                </c:pt>
                <c:pt idx="11043">
                  <c:v>-252.31199992099999</c:v>
                </c:pt>
                <c:pt idx="11044">
                  <c:v>-252.28000012000001</c:v>
                </c:pt>
                <c:pt idx="11045">
                  <c:v>-252.248000004</c:v>
                </c:pt>
                <c:pt idx="11046">
                  <c:v>-252.274999896</c:v>
                </c:pt>
                <c:pt idx="11047">
                  <c:v>-252.37799986499999</c:v>
                </c:pt>
                <c:pt idx="11048">
                  <c:v>-252.46899998699999</c:v>
                </c:pt>
                <c:pt idx="11049">
                  <c:v>-252.412999864</c:v>
                </c:pt>
                <c:pt idx="11050">
                  <c:v>-252.33900012699999</c:v>
                </c:pt>
                <c:pt idx="11051">
                  <c:v>-252.267000102</c:v>
                </c:pt>
                <c:pt idx="11052">
                  <c:v>-252.223999996</c:v>
                </c:pt>
                <c:pt idx="11053">
                  <c:v>-252.27699992199999</c:v>
                </c:pt>
                <c:pt idx="11054">
                  <c:v>-252.254000085</c:v>
                </c:pt>
                <c:pt idx="11055">
                  <c:v>-252.210000122</c:v>
                </c:pt>
                <c:pt idx="11056">
                  <c:v>-252.12599993699999</c:v>
                </c:pt>
                <c:pt idx="11057">
                  <c:v>-252.07000012699999</c:v>
                </c:pt>
                <c:pt idx="11058">
                  <c:v>-252.04200006600001</c:v>
                </c:pt>
                <c:pt idx="11059">
                  <c:v>-252.01800005699999</c:v>
                </c:pt>
                <c:pt idx="11060">
                  <c:v>-252.01899991400001</c:v>
                </c:pt>
                <c:pt idx="11061">
                  <c:v>-252.08400000099999</c:v>
                </c:pt>
                <c:pt idx="11062">
                  <c:v>-252.21399986200001</c:v>
                </c:pt>
                <c:pt idx="11063">
                  <c:v>-252.23700001399999</c:v>
                </c:pt>
                <c:pt idx="11064">
                  <c:v>-252.154999855</c:v>
                </c:pt>
                <c:pt idx="11065">
                  <c:v>-252.10200024299999</c:v>
                </c:pt>
                <c:pt idx="11066">
                  <c:v>-252.049999859</c:v>
                </c:pt>
                <c:pt idx="11067">
                  <c:v>-252.079999947</c:v>
                </c:pt>
                <c:pt idx="11068">
                  <c:v>-252.088999911</c:v>
                </c:pt>
                <c:pt idx="11069">
                  <c:v>-252.060000307</c:v>
                </c:pt>
                <c:pt idx="11070">
                  <c:v>-252.029000048</c:v>
                </c:pt>
                <c:pt idx="11071">
                  <c:v>-251.953999826</c:v>
                </c:pt>
                <c:pt idx="11072">
                  <c:v>-251.93300001599999</c:v>
                </c:pt>
                <c:pt idx="11073">
                  <c:v>-251.90599981</c:v>
                </c:pt>
                <c:pt idx="11074">
                  <c:v>-251.880999946</c:v>
                </c:pt>
                <c:pt idx="11075">
                  <c:v>-251.90999986400001</c:v>
                </c:pt>
                <c:pt idx="11076">
                  <c:v>-252.01300014700001</c:v>
                </c:pt>
                <c:pt idx="11077">
                  <c:v>-252.121999883</c:v>
                </c:pt>
                <c:pt idx="11078">
                  <c:v>-252.077000064</c:v>
                </c:pt>
                <c:pt idx="11079">
                  <c:v>-251.997999789</c:v>
                </c:pt>
                <c:pt idx="11080">
                  <c:v>-251.93699975499999</c:v>
                </c:pt>
                <c:pt idx="11081">
                  <c:v>-251.89199993599999</c:v>
                </c:pt>
                <c:pt idx="11082">
                  <c:v>-251.950999943</c:v>
                </c:pt>
                <c:pt idx="11083">
                  <c:v>-251.84000018099999</c:v>
                </c:pt>
                <c:pt idx="11084">
                  <c:v>-251.65000014200001</c:v>
                </c:pt>
                <c:pt idx="11085">
                  <c:v>-251.429000159</c:v>
                </c:pt>
                <c:pt idx="11086">
                  <c:v>-251.21400025700001</c:v>
                </c:pt>
                <c:pt idx="11087">
                  <c:v>-251.03299986799999</c:v>
                </c:pt>
                <c:pt idx="11088">
                  <c:v>-250.857999874</c:v>
                </c:pt>
                <c:pt idx="11089">
                  <c:v>-250.70100012200001</c:v>
                </c:pt>
                <c:pt idx="11090">
                  <c:v>-250.604999776</c:v>
                </c:pt>
                <c:pt idx="11091">
                  <c:v>-250.57999991099999</c:v>
                </c:pt>
                <c:pt idx="11092">
                  <c:v>-250.47999982499999</c:v>
                </c:pt>
                <c:pt idx="11093">
                  <c:v>-250.25700012900001</c:v>
                </c:pt>
                <c:pt idx="11094">
                  <c:v>-250.05400007399999</c:v>
                </c:pt>
                <c:pt idx="11095">
                  <c:v>-249.84599979399999</c:v>
                </c:pt>
                <c:pt idx="11096">
                  <c:v>-249.704999942</c:v>
                </c:pt>
                <c:pt idx="11097">
                  <c:v>-249.58100016200001</c:v>
                </c:pt>
                <c:pt idx="11098">
                  <c:v>-249.40900005200001</c:v>
                </c:pt>
                <c:pt idx="11099">
                  <c:v>-249.23100017499999</c:v>
                </c:pt>
                <c:pt idx="11100">
                  <c:v>-249.00300025499999</c:v>
                </c:pt>
                <c:pt idx="11101">
                  <c:v>-248.829999974</c:v>
                </c:pt>
                <c:pt idx="11102">
                  <c:v>-248.65700000699999</c:v>
                </c:pt>
                <c:pt idx="11103">
                  <c:v>-248.48500021000001</c:v>
                </c:pt>
                <c:pt idx="11104">
                  <c:v>-248.359999945</c:v>
                </c:pt>
                <c:pt idx="11105">
                  <c:v>-248.30600016299999</c:v>
                </c:pt>
                <c:pt idx="11106">
                  <c:v>-248.27900027199999</c:v>
                </c:pt>
                <c:pt idx="11107">
                  <c:v>-248.099000053</c:v>
                </c:pt>
                <c:pt idx="11108">
                  <c:v>-247.87099981899999</c:v>
                </c:pt>
                <c:pt idx="11109">
                  <c:v>-247.66699990699999</c:v>
                </c:pt>
                <c:pt idx="11110">
                  <c:v>-247.470999788</c:v>
                </c:pt>
                <c:pt idx="11111">
                  <c:v>-247.37999998000001</c:v>
                </c:pt>
                <c:pt idx="11112">
                  <c:v>-247.21399994999999</c:v>
                </c:pt>
                <c:pt idx="11113">
                  <c:v>-247.02699979499999</c:v>
                </c:pt>
                <c:pt idx="11114">
                  <c:v>-246.820999857</c:v>
                </c:pt>
                <c:pt idx="11115">
                  <c:v>-246.60100004399999</c:v>
                </c:pt>
                <c:pt idx="11116">
                  <c:v>-246.42599973599999</c:v>
                </c:pt>
                <c:pt idx="11117">
                  <c:v>-246.25499979599999</c:v>
                </c:pt>
                <c:pt idx="11118">
                  <c:v>-246.08999993699999</c:v>
                </c:pt>
                <c:pt idx="11119">
                  <c:v>-245.98600011100001</c:v>
                </c:pt>
                <c:pt idx="11120">
                  <c:v>-245.95600002200001</c:v>
                </c:pt>
                <c:pt idx="11121">
                  <c:v>-245.88100011500001</c:v>
                </c:pt>
                <c:pt idx="11122">
                  <c:v>-245.665999898</c:v>
                </c:pt>
                <c:pt idx="11123">
                  <c:v>-245.45500004900001</c:v>
                </c:pt>
                <c:pt idx="11124">
                  <c:v>-245.24200017300001</c:v>
                </c:pt>
                <c:pt idx="11125">
                  <c:v>-245.083999936</c:v>
                </c:pt>
                <c:pt idx="11126">
                  <c:v>-244.98100028100001</c:v>
                </c:pt>
                <c:pt idx="11127">
                  <c:v>-244.81499993700001</c:v>
                </c:pt>
                <c:pt idx="11128">
                  <c:v>-244.63399986300001</c:v>
                </c:pt>
                <c:pt idx="11129">
                  <c:v>-244.404999772</c:v>
                </c:pt>
                <c:pt idx="11130">
                  <c:v>-244.223999698</c:v>
                </c:pt>
                <c:pt idx="11131">
                  <c:v>-244.05100004499999</c:v>
                </c:pt>
                <c:pt idx="11132">
                  <c:v>-243.878999935</c:v>
                </c:pt>
                <c:pt idx="11133">
                  <c:v>-243.74900007400001</c:v>
                </c:pt>
                <c:pt idx="11134">
                  <c:v>-243.69200009400001</c:v>
                </c:pt>
                <c:pt idx="11135">
                  <c:v>-243.67700005</c:v>
                </c:pt>
                <c:pt idx="11136">
                  <c:v>-243.52200001</c:v>
                </c:pt>
                <c:pt idx="11137">
                  <c:v>-243.29499994599999</c:v>
                </c:pt>
                <c:pt idx="11138">
                  <c:v>-243.09700011499999</c:v>
                </c:pt>
                <c:pt idx="11139">
                  <c:v>-242.90400019399999</c:v>
                </c:pt>
                <c:pt idx="11140">
                  <c:v>-242.806999991</c:v>
                </c:pt>
                <c:pt idx="11141">
                  <c:v>-242.64399984400001</c:v>
                </c:pt>
                <c:pt idx="11142">
                  <c:v>-242.46200022799999</c:v>
                </c:pt>
                <c:pt idx="11143">
                  <c:v>-242.27499975800001</c:v>
                </c:pt>
                <c:pt idx="11144">
                  <c:v>-242.05799982900001</c:v>
                </c:pt>
                <c:pt idx="11145">
                  <c:v>-241.88900022999999</c:v>
                </c:pt>
                <c:pt idx="11146">
                  <c:v>-241.71899983200001</c:v>
                </c:pt>
                <c:pt idx="11147">
                  <c:v>-241.54999991899999</c:v>
                </c:pt>
                <c:pt idx="11148">
                  <c:v>-241.43900015599999</c:v>
                </c:pt>
                <c:pt idx="11149">
                  <c:v>-241.40200013099999</c:v>
                </c:pt>
                <c:pt idx="11150">
                  <c:v>-241.341999953</c:v>
                </c:pt>
                <c:pt idx="11151">
                  <c:v>-241.13600001399999</c:v>
                </c:pt>
                <c:pt idx="11152">
                  <c:v>-240.92300013900001</c:v>
                </c:pt>
                <c:pt idx="11153">
                  <c:v>-240.71300014600001</c:v>
                </c:pt>
                <c:pt idx="11154">
                  <c:v>-240.536999982</c:v>
                </c:pt>
                <c:pt idx="11155">
                  <c:v>-240.44800020100001</c:v>
                </c:pt>
                <c:pt idx="11156">
                  <c:v>-240.28500005399999</c:v>
                </c:pt>
                <c:pt idx="11157">
                  <c:v>-240.10299980900001</c:v>
                </c:pt>
                <c:pt idx="11158">
                  <c:v>-239.87200000600001</c:v>
                </c:pt>
                <c:pt idx="11159">
                  <c:v>-239.677999914</c:v>
                </c:pt>
                <c:pt idx="11160">
                  <c:v>-239.503999776</c:v>
                </c:pt>
                <c:pt idx="11161">
                  <c:v>-239.338000061</c:v>
                </c:pt>
                <c:pt idx="11162">
                  <c:v>-239.20500000199999</c:v>
                </c:pt>
                <c:pt idx="11163">
                  <c:v>-239.137999888</c:v>
                </c:pt>
                <c:pt idx="11164">
                  <c:v>-239.128999924</c:v>
                </c:pt>
                <c:pt idx="11165">
                  <c:v>-238.999000064</c:v>
                </c:pt>
                <c:pt idx="11166">
                  <c:v>-238.77600005400001</c:v>
                </c:pt>
                <c:pt idx="11167">
                  <c:v>-238.578999764</c:v>
                </c:pt>
                <c:pt idx="11168">
                  <c:v>-238.38400013</c:v>
                </c:pt>
                <c:pt idx="11169">
                  <c:v>-238.27599993699999</c:v>
                </c:pt>
                <c:pt idx="11170">
                  <c:v>-238.131999888</c:v>
                </c:pt>
                <c:pt idx="11171">
                  <c:v>-237.95899992099999</c:v>
                </c:pt>
                <c:pt idx="11172">
                  <c:v>-237.78700012499999</c:v>
                </c:pt>
                <c:pt idx="11173">
                  <c:v>-237.57399993499999</c:v>
                </c:pt>
                <c:pt idx="11174">
                  <c:v>-237.410999788</c:v>
                </c:pt>
                <c:pt idx="11175">
                  <c:v>-237.243000045</c:v>
                </c:pt>
                <c:pt idx="11176">
                  <c:v>-237.072000105</c:v>
                </c:pt>
                <c:pt idx="11177">
                  <c:v>-236.95600011900001</c:v>
                </c:pt>
                <c:pt idx="11178">
                  <c:v>-236.91700006600001</c:v>
                </c:pt>
                <c:pt idx="11179">
                  <c:v>-236.87499981600001</c:v>
                </c:pt>
                <c:pt idx="11180">
                  <c:v>-236.684000236</c:v>
                </c:pt>
                <c:pt idx="11181">
                  <c:v>-236.46799984899999</c:v>
                </c:pt>
                <c:pt idx="11182">
                  <c:v>-236.26500010699999</c:v>
                </c:pt>
                <c:pt idx="11183">
                  <c:v>-236.08200000599999</c:v>
                </c:pt>
                <c:pt idx="11184">
                  <c:v>-235.99899999100001</c:v>
                </c:pt>
                <c:pt idx="11185">
                  <c:v>-235.83600015799999</c:v>
                </c:pt>
                <c:pt idx="11186">
                  <c:v>-235.65199988699999</c:v>
                </c:pt>
                <c:pt idx="11187">
                  <c:v>-235.43100021800001</c:v>
                </c:pt>
                <c:pt idx="11188">
                  <c:v>-235.22900001799999</c:v>
                </c:pt>
                <c:pt idx="11189">
                  <c:v>-235.061999818</c:v>
                </c:pt>
                <c:pt idx="11190">
                  <c:v>-234.89899998499999</c:v>
                </c:pt>
                <c:pt idx="11191">
                  <c:v>-234.75999984699999</c:v>
                </c:pt>
                <c:pt idx="11192">
                  <c:v>-234.68099988500001</c:v>
                </c:pt>
                <c:pt idx="11193">
                  <c:v>-234.671999922</c:v>
                </c:pt>
                <c:pt idx="11194">
                  <c:v>-234.56800009599999</c:v>
                </c:pt>
                <c:pt idx="11195">
                  <c:v>-234.34699979800001</c:v>
                </c:pt>
                <c:pt idx="11196">
                  <c:v>-234.15199985000001</c:v>
                </c:pt>
                <c:pt idx="11197">
                  <c:v>-233.95700021600001</c:v>
                </c:pt>
                <c:pt idx="11198">
                  <c:v>-233.83899988799999</c:v>
                </c:pt>
                <c:pt idx="11199">
                  <c:v>-233.717999991</c:v>
                </c:pt>
                <c:pt idx="11200">
                  <c:v>-233.556000015</c:v>
                </c:pt>
                <c:pt idx="11201">
                  <c:v>-233.389999985</c:v>
                </c:pt>
                <c:pt idx="11202">
                  <c:v>-233.17700010999999</c:v>
                </c:pt>
                <c:pt idx="11203">
                  <c:v>-233.013999963</c:v>
                </c:pt>
                <c:pt idx="11204">
                  <c:v>-232.847000076</c:v>
                </c:pt>
                <c:pt idx="11205">
                  <c:v>-232.68000018999999</c:v>
                </c:pt>
                <c:pt idx="11206">
                  <c:v>-232.56800025699999</c:v>
                </c:pt>
                <c:pt idx="11207">
                  <c:v>-232.528000034</c:v>
                </c:pt>
                <c:pt idx="11208">
                  <c:v>-232.50600005300001</c:v>
                </c:pt>
                <c:pt idx="11209">
                  <c:v>-232.33200023000001</c:v>
                </c:pt>
                <c:pt idx="11210">
                  <c:v>-232.11700001299999</c:v>
                </c:pt>
                <c:pt idx="11211">
                  <c:v>-231.92199975</c:v>
                </c:pt>
                <c:pt idx="11212">
                  <c:v>-231.73499991</c:v>
                </c:pt>
                <c:pt idx="11213">
                  <c:v>-231.65200020899999</c:v>
                </c:pt>
                <c:pt idx="11214">
                  <c:v>-231.491999945</c:v>
                </c:pt>
                <c:pt idx="11215">
                  <c:v>-231.31400006800001</c:v>
                </c:pt>
                <c:pt idx="11216">
                  <c:v>-231.11299972500001</c:v>
                </c:pt>
                <c:pt idx="11217">
                  <c:v>-230.909000128</c:v>
                </c:pt>
                <c:pt idx="11218">
                  <c:v>-230.74599998100001</c:v>
                </c:pt>
                <c:pt idx="11219">
                  <c:v>-230.58700020200001</c:v>
                </c:pt>
                <c:pt idx="11220">
                  <c:v>-230.43999995600001</c:v>
                </c:pt>
                <c:pt idx="11221">
                  <c:v>-230.34699980600001</c:v>
                </c:pt>
                <c:pt idx="11222">
                  <c:v>-230.33099990599999</c:v>
                </c:pt>
                <c:pt idx="11223">
                  <c:v>-230.25400028600001</c:v>
                </c:pt>
                <c:pt idx="11224">
                  <c:v>-230.044999835</c:v>
                </c:pt>
                <c:pt idx="11225">
                  <c:v>-229.851999914</c:v>
                </c:pt>
                <c:pt idx="11226">
                  <c:v>-229.65499993899999</c:v>
                </c:pt>
                <c:pt idx="11227">
                  <c:v>-229.52100002399999</c:v>
                </c:pt>
                <c:pt idx="11228">
                  <c:v>-229.42200010900001</c:v>
                </c:pt>
                <c:pt idx="11229">
                  <c:v>-229.26799992599999</c:v>
                </c:pt>
                <c:pt idx="11230">
                  <c:v>-229.09900001299999</c:v>
                </c:pt>
                <c:pt idx="11231">
                  <c:v>-228.87900020000001</c:v>
                </c:pt>
                <c:pt idx="11232">
                  <c:v>-228.71400002600001</c:v>
                </c:pt>
                <c:pt idx="11233">
                  <c:v>-228.55300022099999</c:v>
                </c:pt>
                <c:pt idx="11234">
                  <c:v>-228.394000127</c:v>
                </c:pt>
                <c:pt idx="11235">
                  <c:v>-228.28200019400001</c:v>
                </c:pt>
                <c:pt idx="11236">
                  <c:v>-228.243000142</c:v>
                </c:pt>
                <c:pt idx="11237">
                  <c:v>-228.237999917</c:v>
                </c:pt>
                <c:pt idx="11238">
                  <c:v>-228.08299987800001</c:v>
                </c:pt>
                <c:pt idx="11239">
                  <c:v>-227.86700011900001</c:v>
                </c:pt>
                <c:pt idx="11240">
                  <c:v>-227.676000225</c:v>
                </c:pt>
                <c:pt idx="11241">
                  <c:v>-227.491999953</c:v>
                </c:pt>
                <c:pt idx="11242">
                  <c:v>-227.41200013599999</c:v>
                </c:pt>
                <c:pt idx="11243">
                  <c:v>-227.25900012299999</c:v>
                </c:pt>
                <c:pt idx="11244">
                  <c:v>-227.08999989599999</c:v>
                </c:pt>
                <c:pt idx="11245">
                  <c:v>-226.910000306</c:v>
                </c:pt>
                <c:pt idx="11246">
                  <c:v>-226.708000107</c:v>
                </c:pt>
                <c:pt idx="11247">
                  <c:v>-226.54999986999999</c:v>
                </c:pt>
                <c:pt idx="11248">
                  <c:v>-226.389999921</c:v>
                </c:pt>
                <c:pt idx="11249">
                  <c:v>-226.234000025</c:v>
                </c:pt>
                <c:pt idx="11250">
                  <c:v>-226.135999965</c:v>
                </c:pt>
                <c:pt idx="11251">
                  <c:v>-226.11800003799999</c:v>
                </c:pt>
                <c:pt idx="11252">
                  <c:v>-226.06399994099999</c:v>
                </c:pt>
                <c:pt idx="11253">
                  <c:v>-225.86899999299999</c:v>
                </c:pt>
                <c:pt idx="11254">
                  <c:v>-225.67400004500001</c:v>
                </c:pt>
                <c:pt idx="11255">
                  <c:v>-225.47900009700001</c:v>
                </c:pt>
                <c:pt idx="11256">
                  <c:v>-225.32599977000001</c:v>
                </c:pt>
                <c:pt idx="11257">
                  <c:v>-225.241000042</c:v>
                </c:pt>
                <c:pt idx="11258">
                  <c:v>-225.08899988600001</c:v>
                </c:pt>
                <c:pt idx="11259">
                  <c:v>-224.918999802</c:v>
                </c:pt>
                <c:pt idx="11260">
                  <c:v>-224.70300004399999</c:v>
                </c:pt>
                <c:pt idx="11261">
                  <c:v>-224.53000007700001</c:v>
                </c:pt>
                <c:pt idx="11262">
                  <c:v>-224.37399986700001</c:v>
                </c:pt>
                <c:pt idx="11263">
                  <c:v>-224.22299988099999</c:v>
                </c:pt>
                <c:pt idx="11264">
                  <c:v>-224.109000235</c:v>
                </c:pt>
                <c:pt idx="11265">
                  <c:v>-224.06199976100001</c:v>
                </c:pt>
                <c:pt idx="11266">
                  <c:v>-224.064999959</c:v>
                </c:pt>
                <c:pt idx="11267">
                  <c:v>-223.93300007100001</c:v>
                </c:pt>
                <c:pt idx="11268">
                  <c:v>-223.72100005199999</c:v>
                </c:pt>
                <c:pt idx="11269">
                  <c:v>-223.53999997700001</c:v>
                </c:pt>
                <c:pt idx="11270">
                  <c:v>-223.36099992999999</c:v>
                </c:pt>
                <c:pt idx="11271">
                  <c:v>-223.27799991500001</c:v>
                </c:pt>
                <c:pt idx="11272">
                  <c:v>-223.141999973</c:v>
                </c:pt>
                <c:pt idx="11273">
                  <c:v>-222.98299987999999</c:v>
                </c:pt>
                <c:pt idx="11274">
                  <c:v>-222.81899987700001</c:v>
                </c:pt>
                <c:pt idx="11275">
                  <c:v>-222.618000163</c:v>
                </c:pt>
                <c:pt idx="11276">
                  <c:v>-222.464999836</c:v>
                </c:pt>
                <c:pt idx="11277">
                  <c:v>-222.31000011099999</c:v>
                </c:pt>
                <c:pt idx="11278">
                  <c:v>-222.15500007200001</c:v>
                </c:pt>
                <c:pt idx="11279">
                  <c:v>-222.057999868</c:v>
                </c:pt>
                <c:pt idx="11280">
                  <c:v>-222.03800022799999</c:v>
                </c:pt>
                <c:pt idx="11281">
                  <c:v>-222.006000113</c:v>
                </c:pt>
                <c:pt idx="11282">
                  <c:v>-221.825999895</c:v>
                </c:pt>
                <c:pt idx="11283">
                  <c:v>-221.628000063</c:v>
                </c:pt>
                <c:pt idx="11284">
                  <c:v>-221.43399997099999</c:v>
                </c:pt>
                <c:pt idx="11285">
                  <c:v>-221.26800025599999</c:v>
                </c:pt>
                <c:pt idx="11286">
                  <c:v>-221.197999944</c:v>
                </c:pt>
                <c:pt idx="11287">
                  <c:v>-221.051999868</c:v>
                </c:pt>
                <c:pt idx="11288">
                  <c:v>-220.88400012599999</c:v>
                </c:pt>
                <c:pt idx="11289">
                  <c:v>-220.67700001599999</c:v>
                </c:pt>
                <c:pt idx="11290">
                  <c:v>-220.49900013999999</c:v>
                </c:pt>
                <c:pt idx="11291">
                  <c:v>-220.34699998299999</c:v>
                </c:pt>
                <c:pt idx="11292">
                  <c:v>-220.201000222</c:v>
                </c:pt>
                <c:pt idx="11293">
                  <c:v>-220.077999984</c:v>
                </c:pt>
                <c:pt idx="11294">
                  <c:v>-220.021000004</c:v>
                </c:pt>
                <c:pt idx="11295">
                  <c:v>-220.02799994099999</c:v>
                </c:pt>
                <c:pt idx="11296">
                  <c:v>-219.927999855</c:v>
                </c:pt>
                <c:pt idx="11297">
                  <c:v>-219.72499979899999</c:v>
                </c:pt>
                <c:pt idx="11298">
                  <c:v>-219.54800009300001</c:v>
                </c:pt>
                <c:pt idx="11299">
                  <c:v>-219.373000099</c:v>
                </c:pt>
                <c:pt idx="11300">
                  <c:v>-219.28100011999999</c:v>
                </c:pt>
                <c:pt idx="11301">
                  <c:v>-219.164999819</c:v>
                </c:pt>
                <c:pt idx="11302">
                  <c:v>-219.01399983300001</c:v>
                </c:pt>
                <c:pt idx="11303">
                  <c:v>-218.86100013500001</c:v>
                </c:pt>
                <c:pt idx="11304">
                  <c:v>-218.66299998900001</c:v>
                </c:pt>
                <c:pt idx="11305">
                  <c:v>-218.519999797</c:v>
                </c:pt>
                <c:pt idx="11306">
                  <c:v>-218.369999982</c:v>
                </c:pt>
                <c:pt idx="11307">
                  <c:v>-218.22199987900001</c:v>
                </c:pt>
                <c:pt idx="11308">
                  <c:v>-218.12900004400001</c:v>
                </c:pt>
                <c:pt idx="11309">
                  <c:v>-218.10900008999999</c:v>
                </c:pt>
                <c:pt idx="11310">
                  <c:v>-218.096000073</c:v>
                </c:pt>
                <c:pt idx="11311">
                  <c:v>-217.92699984500001</c:v>
                </c:pt>
                <c:pt idx="11312">
                  <c:v>-217.726999987</c:v>
                </c:pt>
                <c:pt idx="11313">
                  <c:v>-217.54399988599999</c:v>
                </c:pt>
                <c:pt idx="11314">
                  <c:v>-217.37599982899999</c:v>
                </c:pt>
                <c:pt idx="11315">
                  <c:v>-217.31300008299999</c:v>
                </c:pt>
                <c:pt idx="11316">
                  <c:v>-217.172000231</c:v>
                </c:pt>
                <c:pt idx="11317">
                  <c:v>-217.011999968</c:v>
                </c:pt>
                <c:pt idx="11318">
                  <c:v>-216.82100007299999</c:v>
                </c:pt>
                <c:pt idx="11319">
                  <c:v>-216.63400023200001</c:v>
                </c:pt>
                <c:pt idx="11320">
                  <c:v>-216.48299993200001</c:v>
                </c:pt>
                <c:pt idx="11321">
                  <c:v>-216.33799971299999</c:v>
                </c:pt>
                <c:pt idx="11322">
                  <c:v>-216.21200022100001</c:v>
                </c:pt>
                <c:pt idx="11323">
                  <c:v>-216.14499979199999</c:v>
                </c:pt>
                <c:pt idx="11324">
                  <c:v>-216.15000001600001</c:v>
                </c:pt>
                <c:pt idx="11325">
                  <c:v>-216.08100018900001</c:v>
                </c:pt>
                <c:pt idx="11326">
                  <c:v>-215.887000097</c:v>
                </c:pt>
                <c:pt idx="11327">
                  <c:v>-215.71399981600001</c:v>
                </c:pt>
                <c:pt idx="11328">
                  <c:v>-215.53400022700001</c:v>
                </c:pt>
                <c:pt idx="11329">
                  <c:v>-215.42300015000001</c:v>
                </c:pt>
                <c:pt idx="11330">
                  <c:v>-215.32899982999999</c:v>
                </c:pt>
                <c:pt idx="11331">
                  <c:v>-215.18799997900001</c:v>
                </c:pt>
                <c:pt idx="11332">
                  <c:v>-215.04000019</c:v>
                </c:pt>
                <c:pt idx="11333">
                  <c:v>-214.841000189</c:v>
                </c:pt>
                <c:pt idx="11334">
                  <c:v>-214.69899985199999</c:v>
                </c:pt>
                <c:pt idx="11335">
                  <c:v>-214.55399994699999</c:v>
                </c:pt>
                <c:pt idx="11336">
                  <c:v>-214.41199992599999</c:v>
                </c:pt>
                <c:pt idx="11337">
                  <c:v>-214.315999893</c:v>
                </c:pt>
                <c:pt idx="11338">
                  <c:v>-214.29300005499999</c:v>
                </c:pt>
                <c:pt idx="11339">
                  <c:v>-214.293999912</c:v>
                </c:pt>
                <c:pt idx="11340">
                  <c:v>-214.144000097</c:v>
                </c:pt>
                <c:pt idx="11341">
                  <c:v>-213.945999951</c:v>
                </c:pt>
                <c:pt idx="11342">
                  <c:v>-213.772000128</c:v>
                </c:pt>
                <c:pt idx="11343">
                  <c:v>-213.60600009800001</c:v>
                </c:pt>
                <c:pt idx="11344">
                  <c:v>-213.54500006399999</c:v>
                </c:pt>
                <c:pt idx="11345">
                  <c:v>-213.40700009599999</c:v>
                </c:pt>
                <c:pt idx="11346">
                  <c:v>-213.24899985900001</c:v>
                </c:pt>
                <c:pt idx="11347">
                  <c:v>-213.071999839</c:v>
                </c:pt>
                <c:pt idx="11348">
                  <c:v>-212.88200011500001</c:v>
                </c:pt>
                <c:pt idx="11349">
                  <c:v>-212.736000039</c:v>
                </c:pt>
                <c:pt idx="11350">
                  <c:v>-212.59400001700001</c:v>
                </c:pt>
                <c:pt idx="11351">
                  <c:v>-212.460000103</c:v>
                </c:pt>
                <c:pt idx="11352">
                  <c:v>-212.38400002500001</c:v>
                </c:pt>
                <c:pt idx="11353">
                  <c:v>-212.38400002500001</c:v>
                </c:pt>
                <c:pt idx="11354">
                  <c:v>-212.33800003499999</c:v>
                </c:pt>
                <c:pt idx="11355">
                  <c:v>-212.15200005099999</c:v>
                </c:pt>
                <c:pt idx="11356">
                  <c:v>-211.97000012000001</c:v>
                </c:pt>
                <c:pt idx="11357">
                  <c:v>-211.787000019</c:v>
                </c:pt>
                <c:pt idx="11358">
                  <c:v>-211.658000015</c:v>
                </c:pt>
                <c:pt idx="11359">
                  <c:v>-211.582999793</c:v>
                </c:pt>
                <c:pt idx="11360">
                  <c:v>-211.44700016600001</c:v>
                </c:pt>
                <c:pt idx="11361">
                  <c:v>-211.29600017999999</c:v>
                </c:pt>
                <c:pt idx="11362">
                  <c:v>-211.09500015200001</c:v>
                </c:pt>
                <c:pt idx="11363">
                  <c:v>-210.94500002199999</c:v>
                </c:pt>
                <c:pt idx="11364">
                  <c:v>-210.798999947</c:v>
                </c:pt>
                <c:pt idx="11365">
                  <c:v>-210.65700023900001</c:v>
                </c:pt>
                <c:pt idx="11366">
                  <c:v>-210.555999982</c:v>
                </c:pt>
                <c:pt idx="11367">
                  <c:v>-210.528999777</c:v>
                </c:pt>
                <c:pt idx="11368">
                  <c:v>-210.54199979399999</c:v>
                </c:pt>
                <c:pt idx="11369">
                  <c:v>-210.415000131</c:v>
                </c:pt>
                <c:pt idx="11370">
                  <c:v>-210.21900001200001</c:v>
                </c:pt>
                <c:pt idx="11371">
                  <c:v>-210.05000009899999</c:v>
                </c:pt>
                <c:pt idx="11372">
                  <c:v>-209.886000096</c:v>
                </c:pt>
                <c:pt idx="11373">
                  <c:v>-209.817000269</c:v>
                </c:pt>
                <c:pt idx="11374">
                  <c:v>-209.68300004</c:v>
                </c:pt>
                <c:pt idx="11375">
                  <c:v>-209.53099988400001</c:v>
                </c:pt>
                <c:pt idx="11376">
                  <c:v>-209.372999961</c:v>
                </c:pt>
                <c:pt idx="11377">
                  <c:v>-209.18499994999999</c:v>
                </c:pt>
                <c:pt idx="11378">
                  <c:v>-209.04499995500001</c:v>
                </c:pt>
                <c:pt idx="11379">
                  <c:v>-208.90499996</c:v>
                </c:pt>
                <c:pt idx="11380">
                  <c:v>-208.76499996499999</c:v>
                </c:pt>
                <c:pt idx="11381">
                  <c:v>-208.68300012099999</c:v>
                </c:pt>
                <c:pt idx="11382">
                  <c:v>-208.67500001299999</c:v>
                </c:pt>
                <c:pt idx="11383">
                  <c:v>-208.64399975399999</c:v>
                </c:pt>
                <c:pt idx="11384">
                  <c:v>-208.46700004799999</c:v>
                </c:pt>
                <c:pt idx="11385">
                  <c:v>-208.282999776</c:v>
                </c:pt>
                <c:pt idx="11386">
                  <c:v>-208.102999872</c:v>
                </c:pt>
                <c:pt idx="11387">
                  <c:v>-207.95699979599999</c:v>
                </c:pt>
                <c:pt idx="11388">
                  <c:v>-207.89700024800001</c:v>
                </c:pt>
                <c:pt idx="11389">
                  <c:v>-207.763000019</c:v>
                </c:pt>
                <c:pt idx="11390">
                  <c:v>-207.609999692</c:v>
                </c:pt>
                <c:pt idx="11391">
                  <c:v>-207.40700026499999</c:v>
                </c:pt>
                <c:pt idx="11392">
                  <c:v>-207.242999948</c:v>
                </c:pt>
                <c:pt idx="11393">
                  <c:v>-207.09899989900001</c:v>
                </c:pt>
                <c:pt idx="11394">
                  <c:v>-206.96300027199999</c:v>
                </c:pt>
                <c:pt idx="11395">
                  <c:v>-206.85799996099999</c:v>
                </c:pt>
                <c:pt idx="11396">
                  <c:v>-206.82000007900001</c:v>
                </c:pt>
                <c:pt idx="11397">
                  <c:v>-206.84000003400001</c:v>
                </c:pt>
                <c:pt idx="11398">
                  <c:v>-206.83399995299999</c:v>
                </c:pt>
                <c:pt idx="11399">
                  <c:v>-206.733000011</c:v>
                </c:pt>
                <c:pt idx="11400">
                  <c:v>-206.658999959</c:v>
                </c:pt>
                <c:pt idx="11401">
                  <c:v>-206.586000079</c:v>
                </c:pt>
                <c:pt idx="11402">
                  <c:v>-206.60200029399999</c:v>
                </c:pt>
                <c:pt idx="11403">
                  <c:v>-206.58200002500001</c:v>
                </c:pt>
                <c:pt idx="11404">
                  <c:v>-206.53299983799999</c:v>
                </c:pt>
                <c:pt idx="11405">
                  <c:v>-206.48299979500001</c:v>
                </c:pt>
                <c:pt idx="11406">
                  <c:v>-206.394000014</c:v>
                </c:pt>
                <c:pt idx="11407">
                  <c:v>-206.355000276</c:v>
                </c:pt>
                <c:pt idx="11408">
                  <c:v>-206.31099999899999</c:v>
                </c:pt>
                <c:pt idx="11409">
                  <c:v>-206.261999812</c:v>
                </c:pt>
                <c:pt idx="11410">
                  <c:v>-206.26999991900001</c:v>
                </c:pt>
                <c:pt idx="11411">
                  <c:v>-206.354999961</c:v>
                </c:pt>
                <c:pt idx="11412">
                  <c:v>-206.43700011999999</c:v>
                </c:pt>
                <c:pt idx="11413">
                  <c:v>-206.36899983500001</c:v>
                </c:pt>
                <c:pt idx="11414">
                  <c:v>-206.27800002699999</c:v>
                </c:pt>
                <c:pt idx="11415">
                  <c:v>-206.198999751</c:v>
                </c:pt>
                <c:pt idx="11416">
                  <c:v>-206.138999888</c:v>
                </c:pt>
                <c:pt idx="11417">
                  <c:v>-206.179999968</c:v>
                </c:pt>
                <c:pt idx="11418">
                  <c:v>-206.14099991500001</c:v>
                </c:pt>
                <c:pt idx="11419">
                  <c:v>-206.08100005200001</c:v>
                </c:pt>
                <c:pt idx="11420">
                  <c:v>-205.98600019</c:v>
                </c:pt>
                <c:pt idx="11421">
                  <c:v>-205.90799977099999</c:v>
                </c:pt>
                <c:pt idx="11422">
                  <c:v>-205.862999952</c:v>
                </c:pt>
                <c:pt idx="11423">
                  <c:v>-205.82599992600001</c:v>
                </c:pt>
                <c:pt idx="11424">
                  <c:v>-205.81299990900001</c:v>
                </c:pt>
                <c:pt idx="11425">
                  <c:v>-205.856999871</c:v>
                </c:pt>
                <c:pt idx="11426">
                  <c:v>-205.973000173</c:v>
                </c:pt>
                <c:pt idx="11427">
                  <c:v>-205.99399998300001</c:v>
                </c:pt>
                <c:pt idx="11428">
                  <c:v>-205.89800026500001</c:v>
                </c:pt>
                <c:pt idx="11429">
                  <c:v>-205.82799995299999</c:v>
                </c:pt>
                <c:pt idx="11430">
                  <c:v>-205.75799995599999</c:v>
                </c:pt>
                <c:pt idx="11431">
                  <c:v>-205.76499989300001</c:v>
                </c:pt>
                <c:pt idx="11432">
                  <c:v>-205.76800008999999</c:v>
                </c:pt>
                <c:pt idx="11433">
                  <c:v>-205.73200023499999</c:v>
                </c:pt>
                <c:pt idx="11434">
                  <c:v>-205.69200001199999</c:v>
                </c:pt>
                <c:pt idx="11435">
                  <c:v>-205.60299991599999</c:v>
                </c:pt>
                <c:pt idx="11436">
                  <c:v>-205.56399986400001</c:v>
                </c:pt>
                <c:pt idx="11437">
                  <c:v>-205.52299978400001</c:v>
                </c:pt>
                <c:pt idx="11438">
                  <c:v>-205.482000019</c:v>
                </c:pt>
                <c:pt idx="11439">
                  <c:v>-205.495999893</c:v>
                </c:pt>
                <c:pt idx="11440">
                  <c:v>-205.582999962</c:v>
                </c:pt>
                <c:pt idx="11441">
                  <c:v>-205.685000075</c:v>
                </c:pt>
                <c:pt idx="11442">
                  <c:v>-205.637000059</c:v>
                </c:pt>
                <c:pt idx="11443">
                  <c:v>-205.547999963</c:v>
                </c:pt>
                <c:pt idx="11444">
                  <c:v>-205.477999966</c:v>
                </c:pt>
                <c:pt idx="11445">
                  <c:v>-205.41600007599999</c:v>
                </c:pt>
                <c:pt idx="11446">
                  <c:v>-205.45899986800001</c:v>
                </c:pt>
                <c:pt idx="11447">
                  <c:v>-205.425000039</c:v>
                </c:pt>
                <c:pt idx="11448">
                  <c:v>-205.37400013999999</c:v>
                </c:pt>
                <c:pt idx="11449">
                  <c:v>-205.298000062</c:v>
                </c:pt>
                <c:pt idx="11450">
                  <c:v>-205.220000271</c:v>
                </c:pt>
                <c:pt idx="11451">
                  <c:v>-205.18299993100001</c:v>
                </c:pt>
                <c:pt idx="11452">
                  <c:v>-205.150999816</c:v>
                </c:pt>
                <c:pt idx="11453">
                  <c:v>-205.12900014900001</c:v>
                </c:pt>
                <c:pt idx="11454">
                  <c:v>-205.162999977</c:v>
                </c:pt>
                <c:pt idx="11455">
                  <c:v>-205.27200002699999</c:v>
                </c:pt>
                <c:pt idx="11456">
                  <c:v>-205.32200007</c:v>
                </c:pt>
                <c:pt idx="11457">
                  <c:v>-205.23999991100001</c:v>
                </c:pt>
                <c:pt idx="11458">
                  <c:v>-205.17299979699999</c:v>
                </c:pt>
                <c:pt idx="11459">
                  <c:v>-205.103000114</c:v>
                </c:pt>
                <c:pt idx="11460">
                  <c:v>-205.09399983599999</c:v>
                </c:pt>
                <c:pt idx="11461">
                  <c:v>-205.12199989800001</c:v>
                </c:pt>
                <c:pt idx="11462">
                  <c:v>-205.09399983599999</c:v>
                </c:pt>
                <c:pt idx="11463">
                  <c:v>-205.052000214</c:v>
                </c:pt>
                <c:pt idx="11464">
                  <c:v>-204.95800020900001</c:v>
                </c:pt>
                <c:pt idx="11465">
                  <c:v>-204.920000012</c:v>
                </c:pt>
                <c:pt idx="11466">
                  <c:v>-204.88500001400001</c:v>
                </c:pt>
                <c:pt idx="11467">
                  <c:v>-204.85400006899999</c:v>
                </c:pt>
                <c:pt idx="11468">
                  <c:v>-204.867999943</c:v>
                </c:pt>
                <c:pt idx="11469">
                  <c:v>-204.95500001100001</c:v>
                </c:pt>
                <c:pt idx="11470">
                  <c:v>-205.075999908</c:v>
                </c:pt>
                <c:pt idx="11471">
                  <c:v>-205.049000017</c:v>
                </c:pt>
                <c:pt idx="11472">
                  <c:v>-204.959000065</c:v>
                </c:pt>
                <c:pt idx="11473">
                  <c:v>-204.89399997800001</c:v>
                </c:pt>
                <c:pt idx="11474">
                  <c:v>-204.83800016800001</c:v>
                </c:pt>
                <c:pt idx="11475">
                  <c:v>-204.884000157</c:v>
                </c:pt>
                <c:pt idx="11476">
                  <c:v>-204.85799980799999</c:v>
                </c:pt>
                <c:pt idx="11477">
                  <c:v>-204.81600018699999</c:v>
                </c:pt>
                <c:pt idx="11478">
                  <c:v>-204.763000261</c:v>
                </c:pt>
                <c:pt idx="11479">
                  <c:v>-204.68700018199999</c:v>
                </c:pt>
                <c:pt idx="11480">
                  <c:v>-204.655000067</c:v>
                </c:pt>
                <c:pt idx="11481">
                  <c:v>-204.622000095</c:v>
                </c:pt>
                <c:pt idx="11482">
                  <c:v>-204.59200000600001</c:v>
                </c:pt>
                <c:pt idx="11483">
                  <c:v>-204.622999951</c:v>
                </c:pt>
                <c:pt idx="11484">
                  <c:v>-204.72899980400001</c:v>
                </c:pt>
                <c:pt idx="11485">
                  <c:v>-204.803000169</c:v>
                </c:pt>
                <c:pt idx="11486">
                  <c:v>-204.735999741</c:v>
                </c:pt>
                <c:pt idx="11487">
                  <c:v>-204.66799976999999</c:v>
                </c:pt>
                <c:pt idx="11488">
                  <c:v>-204.598999943</c:v>
                </c:pt>
                <c:pt idx="11489">
                  <c:v>-204.57299990800001</c:v>
                </c:pt>
                <c:pt idx="11490">
                  <c:v>-204.61499984400001</c:v>
                </c:pt>
                <c:pt idx="11491">
                  <c:v>-204.58900012300001</c:v>
                </c:pt>
                <c:pt idx="11492">
                  <c:v>-204.54700018700001</c:v>
                </c:pt>
                <c:pt idx="11493">
                  <c:v>-204.45600006500001</c:v>
                </c:pt>
                <c:pt idx="11494">
                  <c:v>-204.41099993200001</c:v>
                </c:pt>
                <c:pt idx="11495">
                  <c:v>-204.38100015699999</c:v>
                </c:pt>
                <c:pt idx="11496">
                  <c:v>-204.35699983500001</c:v>
                </c:pt>
                <c:pt idx="11497">
                  <c:v>-204.36999985200001</c:v>
                </c:pt>
                <c:pt idx="11498">
                  <c:v>-204.44999998399999</c:v>
                </c:pt>
                <c:pt idx="11499">
                  <c:v>-204.577999818</c:v>
                </c:pt>
                <c:pt idx="11500">
                  <c:v>-204.574000079</c:v>
                </c:pt>
                <c:pt idx="11501">
                  <c:v>-204.48800018099999</c:v>
                </c:pt>
                <c:pt idx="11502">
                  <c:v>-204.43200005700001</c:v>
                </c:pt>
                <c:pt idx="11503">
                  <c:v>-204.38100015699999</c:v>
                </c:pt>
                <c:pt idx="11504">
                  <c:v>-204.42399994900001</c:v>
                </c:pt>
                <c:pt idx="11505">
                  <c:v>-204.414999986</c:v>
                </c:pt>
                <c:pt idx="11506">
                  <c:v>-204.382000014</c:v>
                </c:pt>
                <c:pt idx="11507">
                  <c:v>-204.34499998800001</c:v>
                </c:pt>
                <c:pt idx="11508">
                  <c:v>-204.27000008100001</c:v>
                </c:pt>
                <c:pt idx="11509">
                  <c:v>-204.244000046</c:v>
                </c:pt>
                <c:pt idx="11510">
                  <c:v>-204.215000127</c:v>
                </c:pt>
                <c:pt idx="11511">
                  <c:v>-204.187000066</c:v>
                </c:pt>
                <c:pt idx="11512">
                  <c:v>-204.217000154</c:v>
                </c:pt>
                <c:pt idx="11513">
                  <c:v>-204.32300000699999</c:v>
                </c:pt>
                <c:pt idx="11514">
                  <c:v>-204.41700001199999</c:v>
                </c:pt>
                <c:pt idx="11515">
                  <c:v>-204.363999772</c:v>
                </c:pt>
                <c:pt idx="11516">
                  <c:v>-204.292000062</c:v>
                </c:pt>
                <c:pt idx="11517">
                  <c:v>-204.22400009099999</c:v>
                </c:pt>
                <c:pt idx="11518">
                  <c:v>-204.183999868</c:v>
                </c:pt>
                <c:pt idx="11519">
                  <c:v>-204.23999999200001</c:v>
                </c:pt>
                <c:pt idx="11520">
                  <c:v>-204.22000003700001</c:v>
                </c:pt>
                <c:pt idx="11521">
                  <c:v>-204.179000272</c:v>
                </c:pt>
                <c:pt idx="11522">
                  <c:v>-204.099000141</c:v>
                </c:pt>
                <c:pt idx="11523">
                  <c:v>-204.0459999</c:v>
                </c:pt>
                <c:pt idx="11524">
                  <c:v>-204.01999986499999</c:v>
                </c:pt>
                <c:pt idx="11525">
                  <c:v>-203.998000198</c:v>
                </c:pt>
                <c:pt idx="11526">
                  <c:v>-204.00200025199999</c:v>
                </c:pt>
                <c:pt idx="11527">
                  <c:v>-204.07099976399999</c:v>
                </c:pt>
                <c:pt idx="11528">
                  <c:v>-204.20400013700001</c:v>
                </c:pt>
                <c:pt idx="11529">
                  <c:v>-204.23100002800001</c:v>
                </c:pt>
                <c:pt idx="11530">
                  <c:v>-204.15300023699999</c:v>
                </c:pt>
                <c:pt idx="11531">
                  <c:v>-204.10400005100001</c:v>
                </c:pt>
                <c:pt idx="11532">
                  <c:v>-204.05400000700001</c:v>
                </c:pt>
                <c:pt idx="11533">
                  <c:v>-204.08799983599999</c:v>
                </c:pt>
                <c:pt idx="11534">
                  <c:v>-204.09800028399999</c:v>
                </c:pt>
                <c:pt idx="11535">
                  <c:v>-204.072999791</c:v>
                </c:pt>
                <c:pt idx="11536">
                  <c:v>-204.0459999</c:v>
                </c:pt>
                <c:pt idx="11537">
                  <c:v>-203.97399987599999</c:v>
                </c:pt>
                <c:pt idx="11538">
                  <c:v>-203.955999948</c:v>
                </c:pt>
                <c:pt idx="11539">
                  <c:v>-203.93399996700001</c:v>
                </c:pt>
                <c:pt idx="11540">
                  <c:v>-203.909999959</c:v>
                </c:pt>
                <c:pt idx="11541">
                  <c:v>-203.942999931</c:v>
                </c:pt>
                <c:pt idx="11542">
                  <c:v>-204.04799992700001</c:v>
                </c:pt>
                <c:pt idx="11543">
                  <c:v>-204.15999986</c:v>
                </c:pt>
                <c:pt idx="11544">
                  <c:v>-204.117999924</c:v>
                </c:pt>
                <c:pt idx="11545">
                  <c:v>-204.04399987299999</c:v>
                </c:pt>
                <c:pt idx="11546">
                  <c:v>-203.98700020699999</c:v>
                </c:pt>
                <c:pt idx="11547">
                  <c:v>-203.94499995699999</c:v>
                </c:pt>
                <c:pt idx="11548">
                  <c:v>-204.006999847</c:v>
                </c:pt>
                <c:pt idx="11549">
                  <c:v>-203.99299997400001</c:v>
                </c:pt>
                <c:pt idx="11550">
                  <c:v>-203.95799997500001</c:v>
                </c:pt>
                <c:pt idx="11551">
                  <c:v>-203.89400005799999</c:v>
                </c:pt>
                <c:pt idx="11552">
                  <c:v>-203.833000024</c:v>
                </c:pt>
                <c:pt idx="11553">
                  <c:v>-203.80699998899999</c:v>
                </c:pt>
                <c:pt idx="11554">
                  <c:v>-203.78900006200001</c:v>
                </c:pt>
                <c:pt idx="11555">
                  <c:v>-203.78800020599999</c:v>
                </c:pt>
                <c:pt idx="11556">
                  <c:v>-203.84600004199999</c:v>
                </c:pt>
                <c:pt idx="11557">
                  <c:v>-203.97900010000001</c:v>
                </c:pt>
                <c:pt idx="11558">
                  <c:v>-203.96600008199999</c:v>
                </c:pt>
                <c:pt idx="11559">
                  <c:v>-203.72600000099999</c:v>
                </c:pt>
                <c:pt idx="11560">
                  <c:v>-203.505999874</c:v>
                </c:pt>
                <c:pt idx="11561">
                  <c:v>-203.279999981</c:v>
                </c:pt>
                <c:pt idx="11562">
                  <c:v>-203.12300022900001</c:v>
                </c:pt>
                <c:pt idx="11563">
                  <c:v>-202.982000064</c:v>
                </c:pt>
                <c:pt idx="11564">
                  <c:v>-202.79500022299999</c:v>
                </c:pt>
                <c:pt idx="11565">
                  <c:v>-202.599000104</c:v>
                </c:pt>
                <c:pt idx="11566">
                  <c:v>-202.354999969</c:v>
                </c:pt>
                <c:pt idx="11567">
                  <c:v>-202.166000102</c:v>
                </c:pt>
                <c:pt idx="11568">
                  <c:v>-201.97699992</c:v>
                </c:pt>
                <c:pt idx="11569">
                  <c:v>-201.788000052</c:v>
                </c:pt>
                <c:pt idx="11570">
                  <c:v>-201.64600003000001</c:v>
                </c:pt>
                <c:pt idx="11571">
                  <c:v>-201.57600003300001</c:v>
                </c:pt>
                <c:pt idx="11572">
                  <c:v>-201.53299992699999</c:v>
                </c:pt>
                <c:pt idx="11573">
                  <c:v>-201.33700012200001</c:v>
                </c:pt>
                <c:pt idx="11574">
                  <c:v>-201.09199981699999</c:v>
                </c:pt>
                <c:pt idx="11575">
                  <c:v>-200.87300017499999</c:v>
                </c:pt>
                <c:pt idx="11576">
                  <c:v>-200.65999998500001</c:v>
                </c:pt>
                <c:pt idx="11577">
                  <c:v>-200.552999962</c:v>
                </c:pt>
                <c:pt idx="11578">
                  <c:v>-200.37100003099999</c:v>
                </c:pt>
                <c:pt idx="11579">
                  <c:v>-200.16799997499999</c:v>
                </c:pt>
                <c:pt idx="11580">
                  <c:v>-199.945999822</c:v>
                </c:pt>
                <c:pt idx="11581">
                  <c:v>-199.70900025200001</c:v>
                </c:pt>
                <c:pt idx="11582">
                  <c:v>-199.518000043</c:v>
                </c:pt>
                <c:pt idx="11583">
                  <c:v>-199.33000003199999</c:v>
                </c:pt>
                <c:pt idx="11584">
                  <c:v>-199.15199984099999</c:v>
                </c:pt>
                <c:pt idx="11585">
                  <c:v>-199.02999977299999</c:v>
                </c:pt>
                <c:pt idx="11586">
                  <c:v>-198.98499995500001</c:v>
                </c:pt>
                <c:pt idx="11587">
                  <c:v>-198.89400014700001</c:v>
                </c:pt>
                <c:pt idx="11588">
                  <c:v>-198.661999858</c:v>
                </c:pt>
                <c:pt idx="11589">
                  <c:v>-198.43599996500001</c:v>
                </c:pt>
                <c:pt idx="11590">
                  <c:v>-198.20800004500001</c:v>
                </c:pt>
                <c:pt idx="11591">
                  <c:v>-198.03300005200001</c:v>
                </c:pt>
                <c:pt idx="11592">
                  <c:v>-197.91500003799999</c:v>
                </c:pt>
                <c:pt idx="11593">
                  <c:v>-197.732999793</c:v>
                </c:pt>
                <c:pt idx="11594">
                  <c:v>-197.53800015900001</c:v>
                </c:pt>
                <c:pt idx="11595">
                  <c:v>-197.291999997</c:v>
                </c:pt>
                <c:pt idx="11596">
                  <c:v>-197.097000049</c:v>
                </c:pt>
                <c:pt idx="11597">
                  <c:v>-196.90599983999999</c:v>
                </c:pt>
                <c:pt idx="11598">
                  <c:v>-196.72000016999999</c:v>
                </c:pt>
                <c:pt idx="11599">
                  <c:v>-196.574999951</c:v>
                </c:pt>
                <c:pt idx="11600">
                  <c:v>-196.502999926</c:v>
                </c:pt>
                <c:pt idx="11601">
                  <c:v>-196.473000152</c:v>
                </c:pt>
                <c:pt idx="11602">
                  <c:v>-196.30199989799999</c:v>
                </c:pt>
                <c:pt idx="11603">
                  <c:v>-196.06099996</c:v>
                </c:pt>
                <c:pt idx="11604">
                  <c:v>-195.848000085</c:v>
                </c:pt>
                <c:pt idx="11605">
                  <c:v>-195.638000092</c:v>
                </c:pt>
                <c:pt idx="11606">
                  <c:v>-195.52499998799999</c:v>
                </c:pt>
                <c:pt idx="11607">
                  <c:v>-195.34799996800001</c:v>
                </c:pt>
                <c:pt idx="11608">
                  <c:v>-195.150999993</c:v>
                </c:pt>
                <c:pt idx="11609">
                  <c:v>-194.949999964</c:v>
                </c:pt>
                <c:pt idx="11610">
                  <c:v>-194.71700013399999</c:v>
                </c:pt>
                <c:pt idx="11611">
                  <c:v>-194.53400003300001</c:v>
                </c:pt>
                <c:pt idx="11612">
                  <c:v>-194.350000075</c:v>
                </c:pt>
                <c:pt idx="11613">
                  <c:v>-194.16699997399999</c:v>
                </c:pt>
                <c:pt idx="11614">
                  <c:v>-194.04100016699999</c:v>
                </c:pt>
                <c:pt idx="11615">
                  <c:v>-193.989000097</c:v>
                </c:pt>
                <c:pt idx="11616">
                  <c:v>-193.91400018900001</c:v>
                </c:pt>
                <c:pt idx="11617">
                  <c:v>-193.694000063</c:v>
                </c:pt>
                <c:pt idx="11618">
                  <c:v>-193.466000143</c:v>
                </c:pt>
                <c:pt idx="11619">
                  <c:v>-193.241000106</c:v>
                </c:pt>
                <c:pt idx="11620">
                  <c:v>-193.051999924</c:v>
                </c:pt>
                <c:pt idx="11621">
                  <c:v>-192.94899995399999</c:v>
                </c:pt>
                <c:pt idx="11622">
                  <c:v>-192.77199993400001</c:v>
                </c:pt>
                <c:pt idx="11623">
                  <c:v>-192.57600012899999</c:v>
                </c:pt>
                <c:pt idx="11624">
                  <c:v>-192.330999824</c:v>
                </c:pt>
                <c:pt idx="11625">
                  <c:v>-192.12200000199999</c:v>
                </c:pt>
                <c:pt idx="11626">
                  <c:v>-191.93399999100001</c:v>
                </c:pt>
                <c:pt idx="11627">
                  <c:v>-191.754999943</c:v>
                </c:pt>
                <c:pt idx="11628">
                  <c:v>-191.606999841</c:v>
                </c:pt>
                <c:pt idx="11629">
                  <c:v>-191.52699970899999</c:v>
                </c:pt>
                <c:pt idx="11630">
                  <c:v>-191.50500004200001</c:v>
                </c:pt>
                <c:pt idx="11631">
                  <c:v>-191.36200016399999</c:v>
                </c:pt>
                <c:pt idx="11632">
                  <c:v>-191.12600013599999</c:v>
                </c:pt>
                <c:pt idx="11633">
                  <c:v>-190.914000117</c:v>
                </c:pt>
                <c:pt idx="11634">
                  <c:v>-190.70599983700001</c:v>
                </c:pt>
                <c:pt idx="11635">
                  <c:v>-190.58600010999999</c:v>
                </c:pt>
                <c:pt idx="11636">
                  <c:v>-190.42900004399999</c:v>
                </c:pt>
                <c:pt idx="11637">
                  <c:v>-190.24399991600001</c:v>
                </c:pt>
                <c:pt idx="11638">
                  <c:v>-190.057999932</c:v>
                </c:pt>
                <c:pt idx="11639">
                  <c:v>-189.83200003900001</c:v>
                </c:pt>
                <c:pt idx="11640">
                  <c:v>-189.65500001800001</c:v>
                </c:pt>
                <c:pt idx="11641">
                  <c:v>-189.47399994400001</c:v>
                </c:pt>
                <c:pt idx="11642">
                  <c:v>-189.289999986</c:v>
                </c:pt>
                <c:pt idx="11643">
                  <c:v>-189.163000009</c:v>
                </c:pt>
                <c:pt idx="11644">
                  <c:v>-189.110000082</c:v>
                </c:pt>
                <c:pt idx="11645">
                  <c:v>-189.055999985</c:v>
                </c:pt>
                <c:pt idx="11646">
                  <c:v>-188.85299993000001</c:v>
                </c:pt>
                <c:pt idx="11647">
                  <c:v>-188.62399983899999</c:v>
                </c:pt>
                <c:pt idx="11648">
                  <c:v>-188.410000107</c:v>
                </c:pt>
                <c:pt idx="11649">
                  <c:v>-188.21300013199999</c:v>
                </c:pt>
                <c:pt idx="11650">
                  <c:v>-188.11900012699999</c:v>
                </c:pt>
                <c:pt idx="11651">
                  <c:v>-187.944000133</c:v>
                </c:pt>
                <c:pt idx="11652">
                  <c:v>-187.74700015799999</c:v>
                </c:pt>
                <c:pt idx="11653">
                  <c:v>-187.51600003999999</c:v>
                </c:pt>
                <c:pt idx="11654">
                  <c:v>-187.301999994</c:v>
                </c:pt>
                <c:pt idx="11655">
                  <c:v>-187.12099992</c:v>
                </c:pt>
                <c:pt idx="11656">
                  <c:v>-186.94799995299999</c:v>
                </c:pt>
                <c:pt idx="11657">
                  <c:v>-186.797999823</c:v>
                </c:pt>
                <c:pt idx="11658">
                  <c:v>-186.70800018599999</c:v>
                </c:pt>
                <c:pt idx="11659">
                  <c:v>-186.68700006099999</c:v>
                </c:pt>
                <c:pt idx="11660">
                  <c:v>-186.57100007400001</c:v>
                </c:pt>
                <c:pt idx="11661">
                  <c:v>-186.339999957</c:v>
                </c:pt>
                <c:pt idx="11662">
                  <c:v>-186.13400001799999</c:v>
                </c:pt>
                <c:pt idx="11663">
                  <c:v>-185.92800007899999</c:v>
                </c:pt>
                <c:pt idx="11664">
                  <c:v>-185.797000048</c:v>
                </c:pt>
                <c:pt idx="11665">
                  <c:v>-185.66699987300001</c:v>
                </c:pt>
                <c:pt idx="11666">
                  <c:v>-185.495000076</c:v>
                </c:pt>
                <c:pt idx="11667">
                  <c:v>-185.31800005599999</c:v>
                </c:pt>
                <c:pt idx="11668">
                  <c:v>-185.09400019</c:v>
                </c:pt>
                <c:pt idx="11669">
                  <c:v>-184.92000005200001</c:v>
                </c:pt>
                <c:pt idx="11670">
                  <c:v>-184.74300003100001</c:v>
                </c:pt>
                <c:pt idx="11671">
                  <c:v>-184.566000011</c:v>
                </c:pt>
                <c:pt idx="11672">
                  <c:v>-184.44399994299999</c:v>
                </c:pt>
                <c:pt idx="11673">
                  <c:v>-184.395000071</c:v>
                </c:pt>
                <c:pt idx="11674">
                  <c:v>-184.36199978499999</c:v>
                </c:pt>
                <c:pt idx="11675">
                  <c:v>-184.17800014100001</c:v>
                </c:pt>
                <c:pt idx="11676">
                  <c:v>-183.954000275</c:v>
                </c:pt>
                <c:pt idx="11677">
                  <c:v>-183.74800002200001</c:v>
                </c:pt>
                <c:pt idx="11678">
                  <c:v>-183.550999733</c:v>
                </c:pt>
                <c:pt idx="11679">
                  <c:v>-183.457999898</c:v>
                </c:pt>
                <c:pt idx="11680">
                  <c:v>-183.289999841</c:v>
                </c:pt>
                <c:pt idx="11681">
                  <c:v>-183.10300000000001</c:v>
                </c:pt>
                <c:pt idx="11682">
                  <c:v>-182.893000008</c:v>
                </c:pt>
                <c:pt idx="11683">
                  <c:v>-182.678000105</c:v>
                </c:pt>
                <c:pt idx="11684">
                  <c:v>-182.50500013800001</c:v>
                </c:pt>
                <c:pt idx="11685">
                  <c:v>-182.337999938</c:v>
                </c:pt>
                <c:pt idx="11686">
                  <c:v>-182.182000042</c:v>
                </c:pt>
                <c:pt idx="11687">
                  <c:v>-182.080000243</c:v>
                </c:pt>
                <c:pt idx="11688">
                  <c:v>-182.05399989399999</c:v>
                </c:pt>
                <c:pt idx="11689">
                  <c:v>-181.968999852</c:v>
                </c:pt>
                <c:pt idx="11690">
                  <c:v>-181.75100006599999</c:v>
                </c:pt>
                <c:pt idx="11691">
                  <c:v>-181.550999894</c:v>
                </c:pt>
                <c:pt idx="11692">
                  <c:v>-181.34499995499999</c:v>
                </c:pt>
                <c:pt idx="11693">
                  <c:v>-181.20200007700001</c:v>
                </c:pt>
                <c:pt idx="11694">
                  <c:v>-181.095000054</c:v>
                </c:pt>
                <c:pt idx="11695">
                  <c:v>-180.93199990700001</c:v>
                </c:pt>
                <c:pt idx="11696">
                  <c:v>-180.75400002999999</c:v>
                </c:pt>
                <c:pt idx="11697">
                  <c:v>-180.52699996600001</c:v>
                </c:pt>
                <c:pt idx="11698">
                  <c:v>-180.353000143</c:v>
                </c:pt>
                <c:pt idx="11699">
                  <c:v>-180.183999916</c:v>
                </c:pt>
                <c:pt idx="11700">
                  <c:v>-180.01900005600001</c:v>
                </c:pt>
                <c:pt idx="11701">
                  <c:v>-179.899000016</c:v>
                </c:pt>
                <c:pt idx="11702">
                  <c:v>-179.85099999900001</c:v>
                </c:pt>
                <c:pt idx="11703">
                  <c:v>-179.83799998200001</c:v>
                </c:pt>
                <c:pt idx="11704">
                  <c:v>-179.67600000600001</c:v>
                </c:pt>
                <c:pt idx="11705">
                  <c:v>-179.450000112</c:v>
                </c:pt>
                <c:pt idx="11706">
                  <c:v>-179.25300013699999</c:v>
                </c:pt>
                <c:pt idx="11707">
                  <c:v>-179.061999929</c:v>
                </c:pt>
                <c:pt idx="11708">
                  <c:v>-178.97299983299999</c:v>
                </c:pt>
                <c:pt idx="11709">
                  <c:v>-178.81400005399999</c:v>
                </c:pt>
                <c:pt idx="11710">
                  <c:v>-178.63799989</c:v>
                </c:pt>
                <c:pt idx="11711">
                  <c:v>-178.45100004899999</c:v>
                </c:pt>
                <c:pt idx="11712">
                  <c:v>-178.23999988599999</c:v>
                </c:pt>
                <c:pt idx="11713">
                  <c:v>-178.07500002699999</c:v>
                </c:pt>
                <c:pt idx="11714">
                  <c:v>-177.90699996999999</c:v>
                </c:pt>
                <c:pt idx="11715">
                  <c:v>-177.743999823</c:v>
                </c:pt>
                <c:pt idx="11716">
                  <c:v>-177.640999854</c:v>
                </c:pt>
                <c:pt idx="11717">
                  <c:v>-177.61399996200001</c:v>
                </c:pt>
                <c:pt idx="11718">
                  <c:v>-177.55299992900001</c:v>
                </c:pt>
                <c:pt idx="11719">
                  <c:v>-177.35199990000001</c:v>
                </c:pt>
                <c:pt idx="11720">
                  <c:v>-177.15100018499999</c:v>
                </c:pt>
                <c:pt idx="11721">
                  <c:v>-176.94800013</c:v>
                </c:pt>
                <c:pt idx="11722">
                  <c:v>-176.78799986600001</c:v>
                </c:pt>
                <c:pt idx="11723">
                  <c:v>-176.695999887</c:v>
                </c:pt>
                <c:pt idx="11724">
                  <c:v>-176.53700010899999</c:v>
                </c:pt>
                <c:pt idx="11725">
                  <c:v>-176.36099994400001</c:v>
                </c:pt>
                <c:pt idx="11726">
                  <c:v>-176.13799993399999</c:v>
                </c:pt>
                <c:pt idx="11727">
                  <c:v>-175.958999887</c:v>
                </c:pt>
                <c:pt idx="11728">
                  <c:v>-175.79600005399999</c:v>
                </c:pt>
                <c:pt idx="11729">
                  <c:v>-175.63899998799999</c:v>
                </c:pt>
                <c:pt idx="11730">
                  <c:v>-175.517999777</c:v>
                </c:pt>
                <c:pt idx="11731">
                  <c:v>-175.46299982400001</c:v>
                </c:pt>
                <c:pt idx="11732">
                  <c:v>-175.45999993999999</c:v>
                </c:pt>
                <c:pt idx="11733">
                  <c:v>-175.32100011599999</c:v>
                </c:pt>
                <c:pt idx="11734">
                  <c:v>-175.10300001600001</c:v>
                </c:pt>
                <c:pt idx="11735">
                  <c:v>-174.915000005</c:v>
                </c:pt>
                <c:pt idx="11736">
                  <c:v>-174.72900002</c:v>
                </c:pt>
                <c:pt idx="11737">
                  <c:v>-174.639000068</c:v>
                </c:pt>
                <c:pt idx="11738">
                  <c:v>-174.497000047</c:v>
                </c:pt>
                <c:pt idx="11739">
                  <c:v>-174.33100001700001</c:v>
                </c:pt>
                <c:pt idx="11740">
                  <c:v>-174.16000007700001</c:v>
                </c:pt>
                <c:pt idx="11741">
                  <c:v>-173.95200011099999</c:v>
                </c:pt>
                <c:pt idx="11742">
                  <c:v>-173.792000161</c:v>
                </c:pt>
                <c:pt idx="11743">
                  <c:v>-173.629999871</c:v>
                </c:pt>
                <c:pt idx="11744">
                  <c:v>-173.469999922</c:v>
                </c:pt>
                <c:pt idx="11745">
                  <c:v>-173.36699995199999</c:v>
                </c:pt>
                <c:pt idx="11746">
                  <c:v>-173.34000006100001</c:v>
                </c:pt>
                <c:pt idx="11747">
                  <c:v>-173.302000179</c:v>
                </c:pt>
                <c:pt idx="11748">
                  <c:v>-173.11500002400001</c:v>
                </c:pt>
                <c:pt idx="11749">
                  <c:v>-172.91000025599999</c:v>
                </c:pt>
                <c:pt idx="11750">
                  <c:v>-172.70899991300001</c:v>
                </c:pt>
                <c:pt idx="11751">
                  <c:v>-172.535999946</c:v>
                </c:pt>
                <c:pt idx="11752">
                  <c:v>-172.459000011</c:v>
                </c:pt>
                <c:pt idx="11753">
                  <c:v>-172.30499982800001</c:v>
                </c:pt>
                <c:pt idx="11754">
                  <c:v>-172.13300003200001</c:v>
                </c:pt>
                <c:pt idx="11755">
                  <c:v>-171.91899998599999</c:v>
                </c:pt>
                <c:pt idx="11756">
                  <c:v>-171.733999858</c:v>
                </c:pt>
                <c:pt idx="11757">
                  <c:v>-171.57500007900001</c:v>
                </c:pt>
                <c:pt idx="11758">
                  <c:v>-171.42100020999999</c:v>
                </c:pt>
                <c:pt idx="11759">
                  <c:v>-171.29200020600001</c:v>
                </c:pt>
                <c:pt idx="11760">
                  <c:v>-171.22700011800001</c:v>
                </c:pt>
                <c:pt idx="11761">
                  <c:v>-171.22799997499999</c:v>
                </c:pt>
                <c:pt idx="11762">
                  <c:v>-171.12099995099999</c:v>
                </c:pt>
                <c:pt idx="11763">
                  <c:v>-170.91099995900001</c:v>
                </c:pt>
                <c:pt idx="11764">
                  <c:v>-170.72800017200001</c:v>
                </c:pt>
                <c:pt idx="11765">
                  <c:v>-170.545999927</c:v>
                </c:pt>
                <c:pt idx="11766">
                  <c:v>-170.445999841</c:v>
                </c:pt>
                <c:pt idx="11767">
                  <c:v>-170.32300023100001</c:v>
                </c:pt>
                <c:pt idx="11768">
                  <c:v>-170.164999994</c:v>
                </c:pt>
                <c:pt idx="11769">
                  <c:v>-170.005000045</c:v>
                </c:pt>
                <c:pt idx="11770">
                  <c:v>-169.799999963</c:v>
                </c:pt>
                <c:pt idx="11771">
                  <c:v>-169.64900029099999</c:v>
                </c:pt>
                <c:pt idx="11772">
                  <c:v>-169.49300008099999</c:v>
                </c:pt>
                <c:pt idx="11773">
                  <c:v>-169.33700018600001</c:v>
                </c:pt>
                <c:pt idx="11774">
                  <c:v>-169.23799995600001</c:v>
                </c:pt>
                <c:pt idx="11775">
                  <c:v>-169.21100006399999</c:v>
                </c:pt>
                <c:pt idx="11776">
                  <c:v>-169.18999993899999</c:v>
                </c:pt>
                <c:pt idx="11777">
                  <c:v>-169.013999775</c:v>
                </c:pt>
                <c:pt idx="11778">
                  <c:v>-168.80699998</c:v>
                </c:pt>
                <c:pt idx="11779">
                  <c:v>-168.61699994200001</c:v>
                </c:pt>
                <c:pt idx="11780">
                  <c:v>-168.44199994799999</c:v>
                </c:pt>
                <c:pt idx="11781">
                  <c:v>-168.37100009400001</c:v>
                </c:pt>
                <c:pt idx="11782">
                  <c:v>-168.22399984800001</c:v>
                </c:pt>
                <c:pt idx="11783">
                  <c:v>-168.05699996199999</c:v>
                </c:pt>
                <c:pt idx="11784">
                  <c:v>-167.85799996</c:v>
                </c:pt>
                <c:pt idx="11785">
                  <c:v>-167.664000182</c:v>
                </c:pt>
                <c:pt idx="11786">
                  <c:v>-167.505999946</c:v>
                </c:pt>
                <c:pt idx="11787">
                  <c:v>-167.35299993300001</c:v>
                </c:pt>
                <c:pt idx="11788">
                  <c:v>-167.221000046</c:v>
                </c:pt>
                <c:pt idx="11789">
                  <c:v>-167.146999994</c:v>
                </c:pt>
                <c:pt idx="11790">
                  <c:v>-167.14499996699999</c:v>
                </c:pt>
                <c:pt idx="11791">
                  <c:v>-167.068999889</c:v>
                </c:pt>
                <c:pt idx="11792">
                  <c:v>-166.86900003100001</c:v>
                </c:pt>
                <c:pt idx="11793">
                  <c:v>-166.686999786</c:v>
                </c:pt>
                <c:pt idx="11794">
                  <c:v>-166.501000116</c:v>
                </c:pt>
                <c:pt idx="11795">
                  <c:v>-166.38300010200001</c:v>
                </c:pt>
                <c:pt idx="11796">
                  <c:v>-166.28199984599999</c:v>
                </c:pt>
                <c:pt idx="11797">
                  <c:v>-166.13499991399999</c:v>
                </c:pt>
                <c:pt idx="11798">
                  <c:v>-165.97999987399999</c:v>
                </c:pt>
                <c:pt idx="11799">
                  <c:v>-165.77400025</c:v>
                </c:pt>
                <c:pt idx="11800">
                  <c:v>-165.62600014700001</c:v>
                </c:pt>
                <c:pt idx="11801">
                  <c:v>-165.47499984699999</c:v>
                </c:pt>
                <c:pt idx="11802">
                  <c:v>-165.325999889</c:v>
                </c:pt>
                <c:pt idx="11803">
                  <c:v>-165.22300023400001</c:v>
                </c:pt>
                <c:pt idx="11804">
                  <c:v>-165.19300014500001</c:v>
                </c:pt>
                <c:pt idx="11805">
                  <c:v>-165.189000091</c:v>
                </c:pt>
                <c:pt idx="11806">
                  <c:v>-165.033000195</c:v>
                </c:pt>
                <c:pt idx="11807">
                  <c:v>-164.82999982499999</c:v>
                </c:pt>
                <c:pt idx="11808">
                  <c:v>-164.649000065</c:v>
                </c:pt>
                <c:pt idx="11809">
                  <c:v>-164.47799981099999</c:v>
                </c:pt>
                <c:pt idx="11810">
                  <c:v>-164.40899998399999</c:v>
                </c:pt>
                <c:pt idx="11811">
                  <c:v>-164.26600010600001</c:v>
                </c:pt>
                <c:pt idx="11812">
                  <c:v>-164.10200010299999</c:v>
                </c:pt>
                <c:pt idx="11813">
                  <c:v>-163.92000017199999</c:v>
                </c:pt>
                <c:pt idx="11814">
                  <c:v>-163.724000053</c:v>
                </c:pt>
                <c:pt idx="11815">
                  <c:v>-163.57299975399999</c:v>
                </c:pt>
                <c:pt idx="11816">
                  <c:v>-163.42699999199999</c:v>
                </c:pt>
                <c:pt idx="11817">
                  <c:v>-163.28699999700001</c:v>
                </c:pt>
                <c:pt idx="11818">
                  <c:v>-163.20700017999999</c:v>
                </c:pt>
                <c:pt idx="11819">
                  <c:v>-163.20099978499999</c:v>
                </c:pt>
                <c:pt idx="11820">
                  <c:v>-163.149999885</c:v>
                </c:pt>
                <c:pt idx="11821">
                  <c:v>-162.95799982</c:v>
                </c:pt>
                <c:pt idx="11822">
                  <c:v>-162.77200015</c:v>
                </c:pt>
                <c:pt idx="11823">
                  <c:v>-162.58500031</c:v>
                </c:pt>
                <c:pt idx="11824">
                  <c:v>-162.45100008099999</c:v>
                </c:pt>
                <c:pt idx="11825">
                  <c:v>-162.37099994900001</c:v>
                </c:pt>
                <c:pt idx="11826">
                  <c:v>-162.23199980999999</c:v>
                </c:pt>
                <c:pt idx="11827">
                  <c:v>-162.07700008500001</c:v>
                </c:pt>
                <c:pt idx="11828">
                  <c:v>-161.87200000300001</c:v>
                </c:pt>
                <c:pt idx="11829">
                  <c:v>-161.71600010700001</c:v>
                </c:pt>
                <c:pt idx="11830">
                  <c:v>-161.56700014800001</c:v>
                </c:pt>
                <c:pt idx="11831">
                  <c:v>-161.419999902</c:v>
                </c:pt>
                <c:pt idx="11832">
                  <c:v>-161.31699993300001</c:v>
                </c:pt>
                <c:pt idx="11833">
                  <c:v>-161.28599998799999</c:v>
                </c:pt>
                <c:pt idx="11834">
                  <c:v>-161.296999978</c:v>
                </c:pt>
                <c:pt idx="11835">
                  <c:v>-161.16699980300001</c:v>
                </c:pt>
                <c:pt idx="11836">
                  <c:v>-160.966999945</c:v>
                </c:pt>
                <c:pt idx="11837">
                  <c:v>-160.794999835</c:v>
                </c:pt>
                <c:pt idx="11838">
                  <c:v>-160.626999778</c:v>
                </c:pt>
                <c:pt idx="11839">
                  <c:v>-160.55400021099999</c:v>
                </c:pt>
                <c:pt idx="11840">
                  <c:v>-160.41899981200001</c:v>
                </c:pt>
                <c:pt idx="11841">
                  <c:v>-160.26399977299999</c:v>
                </c:pt>
                <c:pt idx="11842">
                  <c:v>-160.10300028099999</c:v>
                </c:pt>
                <c:pt idx="11843">
                  <c:v>-159.91399978499999</c:v>
                </c:pt>
                <c:pt idx="11844">
                  <c:v>-159.770999907</c:v>
                </c:pt>
                <c:pt idx="11845">
                  <c:v>-159.62800002899999</c:v>
                </c:pt>
                <c:pt idx="11846">
                  <c:v>-159.48699986299999</c:v>
                </c:pt>
                <c:pt idx="11847">
                  <c:v>-159.40299999199999</c:v>
                </c:pt>
                <c:pt idx="11848">
                  <c:v>-159.39200000100001</c:v>
                </c:pt>
                <c:pt idx="11849">
                  <c:v>-159.35900003</c:v>
                </c:pt>
                <c:pt idx="11850">
                  <c:v>-159.18100015300001</c:v>
                </c:pt>
                <c:pt idx="11851">
                  <c:v>-158.99600002400001</c:v>
                </c:pt>
                <c:pt idx="11852">
                  <c:v>-158.81299992300001</c:v>
                </c:pt>
                <c:pt idx="11853">
                  <c:v>-158.66699984799999</c:v>
                </c:pt>
                <c:pt idx="11854">
                  <c:v>-158.60499995800001</c:v>
                </c:pt>
                <c:pt idx="11855">
                  <c:v>-158.46999987300001</c:v>
                </c:pt>
                <c:pt idx="11856">
                  <c:v>-158.31600000399999</c:v>
                </c:pt>
                <c:pt idx="11857">
                  <c:v>-158.11200009199999</c:v>
                </c:pt>
                <c:pt idx="11858">
                  <c:v>-157.946000062</c:v>
                </c:pt>
                <c:pt idx="11859">
                  <c:v>-157.801000157</c:v>
                </c:pt>
                <c:pt idx="11860">
                  <c:v>-157.66499990099999</c:v>
                </c:pt>
                <c:pt idx="11861">
                  <c:v>-157.55999990500001</c:v>
                </c:pt>
                <c:pt idx="11862">
                  <c:v>-157.522999879</c:v>
                </c:pt>
                <c:pt idx="11863">
                  <c:v>-157.544000004</c:v>
                </c:pt>
                <c:pt idx="11864">
                  <c:v>-157.443999918</c:v>
                </c:pt>
                <c:pt idx="11865">
                  <c:v>-157.24999982599999</c:v>
                </c:pt>
                <c:pt idx="11866">
                  <c:v>-157.081000227</c:v>
                </c:pt>
                <c:pt idx="11867">
                  <c:v>-156.91500019700001</c:v>
                </c:pt>
                <c:pt idx="11868">
                  <c:v>-156.83799994899999</c:v>
                </c:pt>
                <c:pt idx="11869">
                  <c:v>-156.72399998899999</c:v>
                </c:pt>
                <c:pt idx="11870">
                  <c:v>-156.581999967</c:v>
                </c:pt>
                <c:pt idx="11871">
                  <c:v>-156.43999994500001</c:v>
                </c:pt>
                <c:pt idx="11872">
                  <c:v>-156.25699984400001</c:v>
                </c:pt>
                <c:pt idx="11873">
                  <c:v>-156.12399978600001</c:v>
                </c:pt>
                <c:pt idx="11874">
                  <c:v>-155.98699998800001</c:v>
                </c:pt>
                <c:pt idx="11875">
                  <c:v>-155.84400011</c:v>
                </c:pt>
                <c:pt idx="11876">
                  <c:v>-155.76100009500001</c:v>
                </c:pt>
                <c:pt idx="11877">
                  <c:v>-155.75299998700001</c:v>
                </c:pt>
                <c:pt idx="11878">
                  <c:v>-155.74299985299999</c:v>
                </c:pt>
                <c:pt idx="11879">
                  <c:v>-155.58099987700001</c:v>
                </c:pt>
                <c:pt idx="11880">
                  <c:v>-155.39800009000001</c:v>
                </c:pt>
                <c:pt idx="11881">
                  <c:v>-155.22700015000001</c:v>
                </c:pt>
                <c:pt idx="11882">
                  <c:v>-155.074999994</c:v>
                </c:pt>
                <c:pt idx="11883">
                  <c:v>-155.022999924</c:v>
                </c:pt>
                <c:pt idx="11884">
                  <c:v>-154.88999986600001</c:v>
                </c:pt>
                <c:pt idx="11885">
                  <c:v>-154.73899987999999</c:v>
                </c:pt>
                <c:pt idx="11886">
                  <c:v>-154.55100018300001</c:v>
                </c:pt>
                <c:pt idx="11887">
                  <c:v>-154.381000099</c:v>
                </c:pt>
                <c:pt idx="11888">
                  <c:v>-154.246000014</c:v>
                </c:pt>
                <c:pt idx="11889">
                  <c:v>-154.11600015400001</c:v>
                </c:pt>
                <c:pt idx="11890">
                  <c:v>-154.00999998699999</c:v>
                </c:pt>
                <c:pt idx="11891">
                  <c:v>-153.96300014100001</c:v>
                </c:pt>
                <c:pt idx="11892">
                  <c:v>-153.98599997900001</c:v>
                </c:pt>
                <c:pt idx="11893">
                  <c:v>-153.91399995399999</c:v>
                </c:pt>
                <c:pt idx="11894">
                  <c:v>-153.726999799</c:v>
                </c:pt>
                <c:pt idx="11895">
                  <c:v>-153.565000137</c:v>
                </c:pt>
                <c:pt idx="11896">
                  <c:v>-153.40400001699999</c:v>
                </c:pt>
                <c:pt idx="11897">
                  <c:v>-153.31699994900001</c:v>
                </c:pt>
                <c:pt idx="11898">
                  <c:v>-153.23100005000001</c:v>
                </c:pt>
                <c:pt idx="11899">
                  <c:v>-153.10299990199999</c:v>
                </c:pt>
                <c:pt idx="11900">
                  <c:v>-152.97100001499999</c:v>
                </c:pt>
                <c:pt idx="11901">
                  <c:v>-152.78999994</c:v>
                </c:pt>
                <c:pt idx="11902">
                  <c:v>-152.65899990899999</c:v>
                </c:pt>
                <c:pt idx="11903">
                  <c:v>-152.52700002200001</c:v>
                </c:pt>
                <c:pt idx="11904">
                  <c:v>-152.39500013399999</c:v>
                </c:pt>
                <c:pt idx="11905">
                  <c:v>-152.31700002900001</c:v>
                </c:pt>
                <c:pt idx="11906">
                  <c:v>-152.311999805</c:v>
                </c:pt>
                <c:pt idx="11907">
                  <c:v>-152.32199993899999</c:v>
                </c:pt>
                <c:pt idx="11908">
                  <c:v>-152.27599995</c:v>
                </c:pt>
                <c:pt idx="11909">
                  <c:v>-152.18900019500001</c:v>
                </c:pt>
                <c:pt idx="11910">
                  <c:v>-152.12099990999999</c:v>
                </c:pt>
                <c:pt idx="11911">
                  <c:v>-152.059999877</c:v>
                </c:pt>
                <c:pt idx="11912">
                  <c:v>-152.10600018</c:v>
                </c:pt>
                <c:pt idx="11913">
                  <c:v>-152.074999921</c:v>
                </c:pt>
                <c:pt idx="11914">
                  <c:v>-152.02500019199999</c:v>
                </c:pt>
                <c:pt idx="11915">
                  <c:v>-151.95300016799999</c:v>
                </c:pt>
                <c:pt idx="11916">
                  <c:v>-151.87700009</c:v>
                </c:pt>
                <c:pt idx="11917">
                  <c:v>-151.84299994700001</c:v>
                </c:pt>
                <c:pt idx="11918">
                  <c:v>-151.812999859</c:v>
                </c:pt>
                <c:pt idx="11919">
                  <c:v>-151.792999904</c:v>
                </c:pt>
                <c:pt idx="11920">
                  <c:v>-151.828999759</c:v>
                </c:pt>
                <c:pt idx="11921">
                  <c:v>-151.94100000700001</c:v>
                </c:pt>
                <c:pt idx="11922">
                  <c:v>-151.993000077</c:v>
                </c:pt>
                <c:pt idx="11923">
                  <c:v>-151.914999972</c:v>
                </c:pt>
                <c:pt idx="11924">
                  <c:v>-151.84900002800001</c:v>
                </c:pt>
                <c:pt idx="11925">
                  <c:v>-151.78299977</c:v>
                </c:pt>
                <c:pt idx="11926">
                  <c:v>-151.77700000300001</c:v>
                </c:pt>
                <c:pt idx="11927">
                  <c:v>-151.80799994899999</c:v>
                </c:pt>
                <c:pt idx="11928">
                  <c:v>-151.78199991400001</c:v>
                </c:pt>
                <c:pt idx="11929">
                  <c:v>-151.74200000499999</c:v>
                </c:pt>
                <c:pt idx="11930">
                  <c:v>-151.651000197</c:v>
                </c:pt>
                <c:pt idx="11931">
                  <c:v>-151.61600019799999</c:v>
                </c:pt>
                <c:pt idx="11932">
                  <c:v>-151.58499993800001</c:v>
                </c:pt>
                <c:pt idx="11933">
                  <c:v>-151.55500016400001</c:v>
                </c:pt>
                <c:pt idx="11934">
                  <c:v>-151.57399994799999</c:v>
                </c:pt>
                <c:pt idx="11935">
                  <c:v>-151.66499975599999</c:v>
                </c:pt>
                <c:pt idx="11936">
                  <c:v>-151.78799999399999</c:v>
                </c:pt>
                <c:pt idx="11937">
                  <c:v>-151.762999815</c:v>
                </c:pt>
                <c:pt idx="11938">
                  <c:v>-151.675000205</c:v>
                </c:pt>
                <c:pt idx="11939">
                  <c:v>-151.61500002700001</c:v>
                </c:pt>
                <c:pt idx="11940">
                  <c:v>-151.562000101</c:v>
                </c:pt>
                <c:pt idx="11941">
                  <c:v>-151.60999980299999</c:v>
                </c:pt>
                <c:pt idx="11942">
                  <c:v>-151.588999992</c:v>
                </c:pt>
                <c:pt idx="11943">
                  <c:v>-151.550000254</c:v>
                </c:pt>
                <c:pt idx="11944">
                  <c:v>-151.50000021100001</c:v>
                </c:pt>
                <c:pt idx="11945">
                  <c:v>-151.42700001599999</c:v>
                </c:pt>
                <c:pt idx="11946">
                  <c:v>-151.39800009800001</c:v>
                </c:pt>
                <c:pt idx="11947">
                  <c:v>-151.36800000900001</c:v>
                </c:pt>
                <c:pt idx="11948">
                  <c:v>-151.341999974</c:v>
                </c:pt>
                <c:pt idx="11949">
                  <c:v>-151.37600011699999</c:v>
                </c:pt>
                <c:pt idx="11950">
                  <c:v>-151.486999879</c:v>
                </c:pt>
                <c:pt idx="11951">
                  <c:v>-151.56299995699999</c:v>
                </c:pt>
                <c:pt idx="11952">
                  <c:v>-151.49999989700001</c:v>
                </c:pt>
                <c:pt idx="11953">
                  <c:v>-151.43599997999999</c:v>
                </c:pt>
                <c:pt idx="11954">
                  <c:v>-151.36900018</c:v>
                </c:pt>
                <c:pt idx="11955">
                  <c:v>-151.34699988400001</c:v>
                </c:pt>
                <c:pt idx="11956">
                  <c:v>-151.39200001699999</c:v>
                </c:pt>
                <c:pt idx="11957">
                  <c:v>-151.37100020700001</c:v>
                </c:pt>
                <c:pt idx="11958">
                  <c:v>-151.33199984000001</c:v>
                </c:pt>
                <c:pt idx="11959">
                  <c:v>-151.24500008499999</c:v>
                </c:pt>
                <c:pt idx="11960">
                  <c:v>-151.20300015000001</c:v>
                </c:pt>
                <c:pt idx="11961">
                  <c:v>-151.1769998</c:v>
                </c:pt>
                <c:pt idx="11962">
                  <c:v>-151.15700016</c:v>
                </c:pt>
                <c:pt idx="11963">
                  <c:v>-151.17299974700001</c:v>
                </c:pt>
                <c:pt idx="11964">
                  <c:v>-151.25600007599999</c:v>
                </c:pt>
                <c:pt idx="11965">
                  <c:v>-151.387999963</c:v>
                </c:pt>
                <c:pt idx="11966">
                  <c:v>-151.387999963</c:v>
                </c:pt>
                <c:pt idx="11967">
                  <c:v>-151.306999975</c:v>
                </c:pt>
                <c:pt idx="11968">
                  <c:v>-151.25600007599999</c:v>
                </c:pt>
                <c:pt idx="11969">
                  <c:v>-151.20800005999999</c:v>
                </c:pt>
                <c:pt idx="11970">
                  <c:v>-151.25500022</c:v>
                </c:pt>
                <c:pt idx="11971">
                  <c:v>-151.249000139</c:v>
                </c:pt>
                <c:pt idx="11972">
                  <c:v>-151.22100007700001</c:v>
                </c:pt>
                <c:pt idx="11973">
                  <c:v>-151.18700024899999</c:v>
                </c:pt>
                <c:pt idx="11974">
                  <c:v>-151.11500022499999</c:v>
                </c:pt>
                <c:pt idx="11975">
                  <c:v>-151.092999929</c:v>
                </c:pt>
                <c:pt idx="11976">
                  <c:v>-151.068999921</c:v>
                </c:pt>
                <c:pt idx="11977">
                  <c:v>-151.04400005700001</c:v>
                </c:pt>
                <c:pt idx="11978">
                  <c:v>-151.07999991200001</c:v>
                </c:pt>
                <c:pt idx="11979">
                  <c:v>-151.18999981799999</c:v>
                </c:pt>
                <c:pt idx="11980">
                  <c:v>-151.28900004799999</c:v>
                </c:pt>
                <c:pt idx="11981">
                  <c:v>-151.24000017500001</c:v>
                </c:pt>
                <c:pt idx="11982">
                  <c:v>-151.17000017800001</c:v>
                </c:pt>
                <c:pt idx="11983">
                  <c:v>-151.10700011700001</c:v>
                </c:pt>
                <c:pt idx="11984">
                  <c:v>-151.07100026200001</c:v>
                </c:pt>
                <c:pt idx="11985">
                  <c:v>-151.131999982</c:v>
                </c:pt>
                <c:pt idx="11986">
                  <c:v>-151.116999937</c:v>
                </c:pt>
                <c:pt idx="11987">
                  <c:v>-151.081000082</c:v>
                </c:pt>
                <c:pt idx="11988">
                  <c:v>-151.00500000400001</c:v>
                </c:pt>
                <c:pt idx="11989">
                  <c:v>-150.92100013300001</c:v>
                </c:pt>
                <c:pt idx="11990">
                  <c:v>-150.70500006</c:v>
                </c:pt>
                <c:pt idx="11991">
                  <c:v>-150.49300004</c:v>
                </c:pt>
                <c:pt idx="11992">
                  <c:v>-150.309000083</c:v>
                </c:pt>
                <c:pt idx="11993">
                  <c:v>-150.18799987200001</c:v>
                </c:pt>
                <c:pt idx="11994">
                  <c:v>-150.132999918</c:v>
                </c:pt>
                <c:pt idx="11995">
                  <c:v>-149.97099994199999</c:v>
                </c:pt>
                <c:pt idx="11996">
                  <c:v>-149.70399997000001</c:v>
                </c:pt>
                <c:pt idx="11997">
                  <c:v>-149.465000059</c:v>
                </c:pt>
                <c:pt idx="11998">
                  <c:v>-149.22700000500001</c:v>
                </c:pt>
                <c:pt idx="11999">
                  <c:v>-149.07100010900001</c:v>
                </c:pt>
                <c:pt idx="12000">
                  <c:v>-148.892000061</c:v>
                </c:pt>
                <c:pt idx="12001">
                  <c:v>-148.67800001500001</c:v>
                </c:pt>
                <c:pt idx="12002">
                  <c:v>-148.46199994200001</c:v>
                </c:pt>
                <c:pt idx="12003">
                  <c:v>-148.201999906</c:v>
                </c:pt>
                <c:pt idx="12004">
                  <c:v>-147.99299977000001</c:v>
                </c:pt>
                <c:pt idx="12005">
                  <c:v>-147.78200023599999</c:v>
                </c:pt>
                <c:pt idx="12006">
                  <c:v>-147.57100007299999</c:v>
                </c:pt>
                <c:pt idx="12007">
                  <c:v>-147.41600003299999</c:v>
                </c:pt>
                <c:pt idx="12008">
                  <c:v>-147.33300001800001</c:v>
                </c:pt>
                <c:pt idx="12009">
                  <c:v>-147.25499991300001</c:v>
                </c:pt>
                <c:pt idx="12010">
                  <c:v>-147.02400011</c:v>
                </c:pt>
                <c:pt idx="12011">
                  <c:v>-146.76099987699999</c:v>
                </c:pt>
                <c:pt idx="12012">
                  <c:v>-146.515999886</c:v>
                </c:pt>
                <c:pt idx="12013">
                  <c:v>-146.286000253</c:v>
                </c:pt>
                <c:pt idx="12014">
                  <c:v>-146.15899996100001</c:v>
                </c:pt>
                <c:pt idx="12015">
                  <c:v>-145.95599990599999</c:v>
                </c:pt>
                <c:pt idx="12016">
                  <c:v>-145.73400006599999</c:v>
                </c:pt>
                <c:pt idx="12017">
                  <c:v>-145.48000011100001</c:v>
                </c:pt>
                <c:pt idx="12018">
                  <c:v>-145.22999989600001</c:v>
                </c:pt>
                <c:pt idx="12019">
                  <c:v>-145.015999849</c:v>
                </c:pt>
                <c:pt idx="12020">
                  <c:v>-144.808000198</c:v>
                </c:pt>
                <c:pt idx="12021">
                  <c:v>-144.61999987300001</c:v>
                </c:pt>
                <c:pt idx="12022">
                  <c:v>-144.490000012</c:v>
                </c:pt>
                <c:pt idx="12023">
                  <c:v>-144.43399988799999</c:v>
                </c:pt>
                <c:pt idx="12024">
                  <c:v>-144.302999857</c:v>
                </c:pt>
                <c:pt idx="12025">
                  <c:v>-144.048000046</c:v>
                </c:pt>
                <c:pt idx="12026">
                  <c:v>-143.811000162</c:v>
                </c:pt>
                <c:pt idx="12027">
                  <c:v>-143.56899973899999</c:v>
                </c:pt>
                <c:pt idx="12028">
                  <c:v>-143.39599977200001</c:v>
                </c:pt>
                <c:pt idx="12029">
                  <c:v>-143.239999877</c:v>
                </c:pt>
                <c:pt idx="12030">
                  <c:v>-143.03800030599999</c:v>
                </c:pt>
                <c:pt idx="12031">
                  <c:v>-142.82700014299999</c:v>
                </c:pt>
                <c:pt idx="12032">
                  <c:v>-142.56799996399999</c:v>
                </c:pt>
                <c:pt idx="12033">
                  <c:v>-142.36400005199999</c:v>
                </c:pt>
                <c:pt idx="12034">
                  <c:v>-142.15800011300001</c:v>
                </c:pt>
                <c:pt idx="12035">
                  <c:v>-141.95399988700001</c:v>
                </c:pt>
                <c:pt idx="12036">
                  <c:v>-141.795999964</c:v>
                </c:pt>
                <c:pt idx="12037">
                  <c:v>-141.71000006599999</c:v>
                </c:pt>
                <c:pt idx="12038">
                  <c:v>-141.65100005900001</c:v>
                </c:pt>
                <c:pt idx="12039">
                  <c:v>-141.441000067</c:v>
                </c:pt>
                <c:pt idx="12040">
                  <c:v>-141.18199988699999</c:v>
                </c:pt>
                <c:pt idx="12041">
                  <c:v>-140.94700003</c:v>
                </c:pt>
                <c:pt idx="12042">
                  <c:v>-140.720999823</c:v>
                </c:pt>
                <c:pt idx="12043">
                  <c:v>-140.59700004300001</c:v>
                </c:pt>
                <c:pt idx="12044">
                  <c:v>-140.39899989700001</c:v>
                </c:pt>
                <c:pt idx="12045">
                  <c:v>-140.17999994100001</c:v>
                </c:pt>
                <c:pt idx="12046">
                  <c:v>-139.94300005700001</c:v>
                </c:pt>
                <c:pt idx="12047">
                  <c:v>-139.69299984200001</c:v>
                </c:pt>
                <c:pt idx="12048">
                  <c:v>-139.486999903</c:v>
                </c:pt>
                <c:pt idx="12049">
                  <c:v>-139.28399984699999</c:v>
                </c:pt>
                <c:pt idx="12050">
                  <c:v>-139.09200009700001</c:v>
                </c:pt>
                <c:pt idx="12051">
                  <c:v>-138.95599984099999</c:v>
                </c:pt>
                <c:pt idx="12052">
                  <c:v>-138.89599997799999</c:v>
                </c:pt>
                <c:pt idx="12053">
                  <c:v>-138.789999811</c:v>
                </c:pt>
                <c:pt idx="12054">
                  <c:v>-138.543999963</c:v>
                </c:pt>
                <c:pt idx="12055">
                  <c:v>-138.30300002600001</c:v>
                </c:pt>
                <c:pt idx="12056">
                  <c:v>-138.05999974700001</c:v>
                </c:pt>
                <c:pt idx="12057">
                  <c:v>-137.87200005</c:v>
                </c:pt>
                <c:pt idx="12058">
                  <c:v>-137.73800013600001</c:v>
                </c:pt>
                <c:pt idx="12059">
                  <c:v>-137.54399973</c:v>
                </c:pt>
                <c:pt idx="12060">
                  <c:v>-137.33499990799999</c:v>
                </c:pt>
                <c:pt idx="12061">
                  <c:v>-137.07400001600001</c:v>
                </c:pt>
                <c:pt idx="12062">
                  <c:v>-136.86400002299999</c:v>
                </c:pt>
                <c:pt idx="12063">
                  <c:v>-136.65899994099999</c:v>
                </c:pt>
                <c:pt idx="12064">
                  <c:v>-136.45900008300001</c:v>
                </c:pt>
                <c:pt idx="12065">
                  <c:v>-136.30100016</c:v>
                </c:pt>
                <c:pt idx="12066">
                  <c:v>-136.21599980400001</c:v>
                </c:pt>
                <c:pt idx="12067">
                  <c:v>-136.17099998500001</c:v>
                </c:pt>
                <c:pt idx="12068">
                  <c:v>-135.98700002800001</c:v>
                </c:pt>
                <c:pt idx="12069">
                  <c:v>-135.73399992899999</c:v>
                </c:pt>
                <c:pt idx="12070">
                  <c:v>-135.50699986500001</c:v>
                </c:pt>
                <c:pt idx="12071">
                  <c:v>-135.28399985499999</c:v>
                </c:pt>
                <c:pt idx="12072">
                  <c:v>-135.15600002100001</c:v>
                </c:pt>
                <c:pt idx="12073">
                  <c:v>-134.96600029800001</c:v>
                </c:pt>
                <c:pt idx="12074">
                  <c:v>-134.75700016100001</c:v>
                </c:pt>
                <c:pt idx="12075">
                  <c:v>-134.541999944</c:v>
                </c:pt>
                <c:pt idx="12076">
                  <c:v>-134.29699995300001</c:v>
                </c:pt>
                <c:pt idx="12077">
                  <c:v>-134.099999978</c:v>
                </c:pt>
                <c:pt idx="12078">
                  <c:v>-133.904000174</c:v>
                </c:pt>
                <c:pt idx="12079">
                  <c:v>-133.706999884</c:v>
                </c:pt>
                <c:pt idx="12080">
                  <c:v>-133.568999916</c:v>
                </c:pt>
                <c:pt idx="12081">
                  <c:v>-133.50400014300001</c:v>
                </c:pt>
                <c:pt idx="12082">
                  <c:v>-133.41599990399999</c:v>
                </c:pt>
                <c:pt idx="12083">
                  <c:v>-133.18500010100001</c:v>
                </c:pt>
                <c:pt idx="12084">
                  <c:v>-132.94500001899999</c:v>
                </c:pt>
                <c:pt idx="12085">
                  <c:v>-132.70699996499999</c:v>
                </c:pt>
                <c:pt idx="12086">
                  <c:v>-132.50599993599999</c:v>
                </c:pt>
                <c:pt idx="12087">
                  <c:v>-132.390999806</c:v>
                </c:pt>
                <c:pt idx="12088">
                  <c:v>-132.201999938</c:v>
                </c:pt>
                <c:pt idx="12089">
                  <c:v>-131.99199994599999</c:v>
                </c:pt>
                <c:pt idx="12090">
                  <c:v>-131.73500010699999</c:v>
                </c:pt>
                <c:pt idx="12091">
                  <c:v>-131.51399981</c:v>
                </c:pt>
                <c:pt idx="12092">
                  <c:v>-131.31500012199999</c:v>
                </c:pt>
                <c:pt idx="12093">
                  <c:v>-131.123999914</c:v>
                </c:pt>
                <c:pt idx="12094">
                  <c:v>-130.96599999099999</c:v>
                </c:pt>
                <c:pt idx="12095">
                  <c:v>-130.87400001200001</c:v>
                </c:pt>
                <c:pt idx="12096">
                  <c:v>-130.841000041</c:v>
                </c:pt>
                <c:pt idx="12097">
                  <c:v>-130.68699985699999</c:v>
                </c:pt>
                <c:pt idx="12098">
                  <c:v>-130.43800012700001</c:v>
                </c:pt>
                <c:pt idx="12099">
                  <c:v>-130.21500011699999</c:v>
                </c:pt>
                <c:pt idx="12100">
                  <c:v>-129.994000134</c:v>
                </c:pt>
                <c:pt idx="12101">
                  <c:v>-129.86400027299999</c:v>
                </c:pt>
                <c:pt idx="12102">
                  <c:v>-129.69599990200001</c:v>
                </c:pt>
                <c:pt idx="12103">
                  <c:v>-129.500000097</c:v>
                </c:pt>
                <c:pt idx="12104">
                  <c:v>-129.303999979</c:v>
                </c:pt>
                <c:pt idx="12105">
                  <c:v>-129.067000095</c:v>
                </c:pt>
                <c:pt idx="12106">
                  <c:v>-128.87900008400001</c:v>
                </c:pt>
                <c:pt idx="12107">
                  <c:v>-128.68700001900001</c:v>
                </c:pt>
                <c:pt idx="12108">
                  <c:v>-128.49200006999999</c:v>
                </c:pt>
                <c:pt idx="12109">
                  <c:v>-128.35299993199999</c:v>
                </c:pt>
                <c:pt idx="12110">
                  <c:v>-128.291999898</c:v>
                </c:pt>
                <c:pt idx="12111">
                  <c:v>-128.225999954</c:v>
                </c:pt>
                <c:pt idx="12112">
                  <c:v>-128.013000078</c:v>
                </c:pt>
                <c:pt idx="12113">
                  <c:v>-127.77600019499999</c:v>
                </c:pt>
                <c:pt idx="12114">
                  <c:v>-127.54999998700001</c:v>
                </c:pt>
                <c:pt idx="12115">
                  <c:v>-127.34499990499999</c:v>
                </c:pt>
                <c:pt idx="12116">
                  <c:v>-127.237999882</c:v>
                </c:pt>
                <c:pt idx="12117">
                  <c:v>-127.05100004099999</c:v>
                </c:pt>
                <c:pt idx="12118">
                  <c:v>-126.846000273</c:v>
                </c:pt>
                <c:pt idx="12119">
                  <c:v>-126.604999707</c:v>
                </c:pt>
                <c:pt idx="12120">
                  <c:v>-126.37999998399999</c:v>
                </c:pt>
                <c:pt idx="12121">
                  <c:v>-126.19000026000001</c:v>
                </c:pt>
                <c:pt idx="12122">
                  <c:v>-126.00800001499999</c:v>
                </c:pt>
                <c:pt idx="12123">
                  <c:v>-125.848999922</c:v>
                </c:pt>
                <c:pt idx="12124">
                  <c:v>-125.74900015</c:v>
                </c:pt>
                <c:pt idx="12125">
                  <c:v>-125.717000035</c:v>
                </c:pt>
                <c:pt idx="12126">
                  <c:v>-125.59200008400001</c:v>
                </c:pt>
                <c:pt idx="12127">
                  <c:v>-125.352000003</c:v>
                </c:pt>
                <c:pt idx="12128">
                  <c:v>-125.134999759</c:v>
                </c:pt>
                <c:pt idx="12129">
                  <c:v>-124.919</c:v>
                </c:pt>
                <c:pt idx="12130">
                  <c:v>-124.78100003199999</c:v>
                </c:pt>
                <c:pt idx="12131">
                  <c:v>-124.641000037</c:v>
                </c:pt>
                <c:pt idx="12132">
                  <c:v>-124.459999963</c:v>
                </c:pt>
                <c:pt idx="12133">
                  <c:v>-124.27399997800001</c:v>
                </c:pt>
                <c:pt idx="12134">
                  <c:v>-124.03800026499999</c:v>
                </c:pt>
                <c:pt idx="12135">
                  <c:v>-123.855000164</c:v>
                </c:pt>
                <c:pt idx="12136">
                  <c:v>-123.668000009</c:v>
                </c:pt>
                <c:pt idx="12137">
                  <c:v>-123.483000195</c:v>
                </c:pt>
                <c:pt idx="12138">
                  <c:v>-123.352000164</c:v>
                </c:pt>
                <c:pt idx="12139">
                  <c:v>-123.29600004</c:v>
                </c:pt>
                <c:pt idx="12140">
                  <c:v>-123.25200007799999</c:v>
                </c:pt>
                <c:pt idx="12141">
                  <c:v>-123.06000001300001</c:v>
                </c:pt>
                <c:pt idx="12142">
                  <c:v>-122.82600001199999</c:v>
                </c:pt>
                <c:pt idx="12143">
                  <c:v>-122.60999993900001</c:v>
                </c:pt>
                <c:pt idx="12144">
                  <c:v>-122.401999973</c:v>
                </c:pt>
                <c:pt idx="12145">
                  <c:v>-122.301000031</c:v>
                </c:pt>
                <c:pt idx="12146">
                  <c:v>-122.12400001</c:v>
                </c:pt>
                <c:pt idx="12147">
                  <c:v>-121.92700003500001</c:v>
                </c:pt>
                <c:pt idx="12148">
                  <c:v>-121.708000079</c:v>
                </c:pt>
                <c:pt idx="12149">
                  <c:v>-121.485999925</c:v>
                </c:pt>
                <c:pt idx="12150">
                  <c:v>-121.30399999399999</c:v>
                </c:pt>
                <c:pt idx="12151">
                  <c:v>-121.126999974</c:v>
                </c:pt>
                <c:pt idx="12152">
                  <c:v>-120.960000088</c:v>
                </c:pt>
                <c:pt idx="12153">
                  <c:v>-120.84999986699999</c:v>
                </c:pt>
                <c:pt idx="12154">
                  <c:v>-120.814999868</c:v>
                </c:pt>
                <c:pt idx="12155">
                  <c:v>-120.72000000600001</c:v>
                </c:pt>
                <c:pt idx="12156">
                  <c:v>-120.49499996900001</c:v>
                </c:pt>
                <c:pt idx="12157">
                  <c:v>-120.28400012100001</c:v>
                </c:pt>
                <c:pt idx="12158">
                  <c:v>-120.07000007400001</c:v>
                </c:pt>
                <c:pt idx="12159">
                  <c:v>-119.91699974799999</c:v>
                </c:pt>
                <c:pt idx="12160">
                  <c:v>-119.799999904</c:v>
                </c:pt>
                <c:pt idx="12161">
                  <c:v>-119.626000081</c:v>
                </c:pt>
                <c:pt idx="12162">
                  <c:v>-119.439999782</c:v>
                </c:pt>
                <c:pt idx="12163">
                  <c:v>-119.203000213</c:v>
                </c:pt>
                <c:pt idx="12164">
                  <c:v>-119.019999797</c:v>
                </c:pt>
                <c:pt idx="12165">
                  <c:v>-118.841999921</c:v>
                </c:pt>
                <c:pt idx="12166">
                  <c:v>-118.66599975600001</c:v>
                </c:pt>
                <c:pt idx="12167">
                  <c:v>-118.537999922</c:v>
                </c:pt>
                <c:pt idx="12168">
                  <c:v>-118.479999772</c:v>
                </c:pt>
                <c:pt idx="12169">
                  <c:v>-118.456999934</c:v>
                </c:pt>
                <c:pt idx="12170">
                  <c:v>-118.284999824</c:v>
                </c:pt>
                <c:pt idx="12171">
                  <c:v>-118.04999996700001</c:v>
                </c:pt>
                <c:pt idx="12172">
                  <c:v>-117.843000172</c:v>
                </c:pt>
                <c:pt idx="12173">
                  <c:v>-117.642000143</c:v>
                </c:pt>
                <c:pt idx="12174">
                  <c:v>-117.54300022699999</c:v>
                </c:pt>
                <c:pt idx="12175">
                  <c:v>-117.37500017000001</c:v>
                </c:pt>
                <c:pt idx="12176">
                  <c:v>-117.19000004199999</c:v>
                </c:pt>
                <c:pt idx="12177">
                  <c:v>-116.991999897</c:v>
                </c:pt>
                <c:pt idx="12178">
                  <c:v>-116.772000084</c:v>
                </c:pt>
                <c:pt idx="12179">
                  <c:v>-116.593999893</c:v>
                </c:pt>
                <c:pt idx="12180">
                  <c:v>-116.41699987200001</c:v>
                </c:pt>
                <c:pt idx="12181">
                  <c:v>-116.243000049</c:v>
                </c:pt>
                <c:pt idx="12182">
                  <c:v>-116.131999972</c:v>
                </c:pt>
                <c:pt idx="12183">
                  <c:v>-116.09299992</c:v>
                </c:pt>
                <c:pt idx="12184">
                  <c:v>-116.022999922</c:v>
                </c:pt>
                <c:pt idx="12185">
                  <c:v>-115.81299993</c:v>
                </c:pt>
                <c:pt idx="12186">
                  <c:v>-115.60000005400001</c:v>
                </c:pt>
                <c:pt idx="12187">
                  <c:v>-115.386999864</c:v>
                </c:pt>
                <c:pt idx="12188">
                  <c:v>-115.21600023800001</c:v>
                </c:pt>
                <c:pt idx="12189">
                  <c:v>-115.11299995500001</c:v>
                </c:pt>
                <c:pt idx="12190">
                  <c:v>-114.944000042</c:v>
                </c:pt>
                <c:pt idx="12191">
                  <c:v>-114.758000057</c:v>
                </c:pt>
                <c:pt idx="12192">
                  <c:v>-114.52200003</c:v>
                </c:pt>
                <c:pt idx="12193">
                  <c:v>-114.334000018</c:v>
                </c:pt>
                <c:pt idx="12194">
                  <c:v>-114.159999881</c:v>
                </c:pt>
                <c:pt idx="12195">
                  <c:v>-113.99200013799999</c:v>
                </c:pt>
                <c:pt idx="12196">
                  <c:v>-113.859999937</c:v>
                </c:pt>
                <c:pt idx="12197">
                  <c:v>-113.793999993</c:v>
                </c:pt>
                <c:pt idx="12198">
                  <c:v>-113.77899994800001</c:v>
                </c:pt>
                <c:pt idx="12199">
                  <c:v>-113.63099984599999</c:v>
                </c:pt>
                <c:pt idx="12200">
                  <c:v>-113.40200007</c:v>
                </c:pt>
                <c:pt idx="12201">
                  <c:v>-113.20300006799999</c:v>
                </c:pt>
                <c:pt idx="12202">
                  <c:v>-113.006999949</c:v>
                </c:pt>
                <c:pt idx="12203">
                  <c:v>-112.90500015000001</c:v>
                </c:pt>
                <c:pt idx="12204">
                  <c:v>-112.75199982300001</c:v>
                </c:pt>
                <c:pt idx="12205">
                  <c:v>-112.575000117</c:v>
                </c:pt>
                <c:pt idx="12206">
                  <c:v>-112.392000016</c:v>
                </c:pt>
                <c:pt idx="12207">
                  <c:v>-112.17199988900001</c:v>
                </c:pt>
                <c:pt idx="12208">
                  <c:v>-112.000999949</c:v>
                </c:pt>
                <c:pt idx="12209">
                  <c:v>-111.829000153</c:v>
                </c:pt>
                <c:pt idx="12210">
                  <c:v>-111.65800021299999</c:v>
                </c:pt>
                <c:pt idx="12211">
                  <c:v>-111.543999938</c:v>
                </c:pt>
                <c:pt idx="12212">
                  <c:v>-111.505999742</c:v>
                </c:pt>
                <c:pt idx="12213">
                  <c:v>-111.45600001299999</c:v>
                </c:pt>
                <c:pt idx="12214">
                  <c:v>-111.257999868</c:v>
                </c:pt>
                <c:pt idx="12215">
                  <c:v>-111.038999911</c:v>
                </c:pt>
                <c:pt idx="12216">
                  <c:v>-110.828000063</c:v>
                </c:pt>
                <c:pt idx="12217">
                  <c:v>-110.644000105</c:v>
                </c:pt>
                <c:pt idx="12218">
                  <c:v>-110.555000009</c:v>
                </c:pt>
                <c:pt idx="12219">
                  <c:v>-110.391000006</c:v>
                </c:pt>
                <c:pt idx="12220">
                  <c:v>-110.208000219</c:v>
                </c:pt>
                <c:pt idx="12221">
                  <c:v>-109.982000012</c:v>
                </c:pt>
                <c:pt idx="12222">
                  <c:v>-109.784999723</c:v>
                </c:pt>
                <c:pt idx="12223">
                  <c:v>-111.028999777</c:v>
                </c:pt>
                <c:pt idx="12224">
                  <c:v>-110.950999986</c:v>
                </c:pt>
                <c:pt idx="12225">
                  <c:v>-110.900999943</c:v>
                </c:pt>
                <c:pt idx="12226">
                  <c:v>-110.915000131</c:v>
                </c:pt>
                <c:pt idx="12227">
                  <c:v>-110.993999778</c:v>
                </c:pt>
                <c:pt idx="12228">
                  <c:v>-110.96499986000001</c:v>
                </c:pt>
                <c:pt idx="12229">
                  <c:v>-110.834000143</c:v>
                </c:pt>
                <c:pt idx="12230">
                  <c:v>-110.730000003</c:v>
                </c:pt>
                <c:pt idx="12231">
                  <c:v>-110.625999863</c:v>
                </c:pt>
                <c:pt idx="12232">
                  <c:v>-110.603999882</c:v>
                </c:pt>
                <c:pt idx="12233">
                  <c:v>-110.557999893</c:v>
                </c:pt>
                <c:pt idx="12234">
                  <c:v>-110.47799976100001</c:v>
                </c:pt>
                <c:pt idx="12235">
                  <c:v>-110.396999773</c:v>
                </c:pt>
                <c:pt idx="12236">
                  <c:v>-110.27099996600001</c:v>
                </c:pt>
                <c:pt idx="12237">
                  <c:v>-110.196000058</c:v>
                </c:pt>
                <c:pt idx="12238">
                  <c:v>-110.11999998</c:v>
                </c:pt>
                <c:pt idx="12239">
                  <c:v>-110.043000046</c:v>
                </c:pt>
                <c:pt idx="12240">
                  <c:v>-110.02200023499999</c:v>
                </c:pt>
                <c:pt idx="12241">
                  <c:v>-110.07299982000001</c:v>
                </c:pt>
                <c:pt idx="12242">
                  <c:v>-110.128999944</c:v>
                </c:pt>
                <c:pt idx="12243">
                  <c:v>-110.033000226</c:v>
                </c:pt>
                <c:pt idx="12244">
                  <c:v>-109.903999907</c:v>
                </c:pt>
                <c:pt idx="12245">
                  <c:v>-109.793000144</c:v>
                </c:pt>
                <c:pt idx="12246">
                  <c:v>-109.697999968</c:v>
                </c:pt>
                <c:pt idx="12247">
                  <c:v>-109.706000076</c:v>
                </c:pt>
                <c:pt idx="12248">
                  <c:v>-109.636000078</c:v>
                </c:pt>
                <c:pt idx="12249">
                  <c:v>-109.548000153</c:v>
                </c:pt>
                <c:pt idx="12250">
                  <c:v>-109.428000113</c:v>
                </c:pt>
                <c:pt idx="12251">
                  <c:v>-109.312000126</c:v>
                </c:pt>
                <c:pt idx="12252">
                  <c:v>-109.23199999400001</c:v>
                </c:pt>
                <c:pt idx="12253">
                  <c:v>-109.159999969</c:v>
                </c:pt>
                <c:pt idx="12254">
                  <c:v>-109.105999873</c:v>
                </c:pt>
                <c:pt idx="12255">
                  <c:v>-109.11199995299999</c:v>
                </c:pt>
                <c:pt idx="12256">
                  <c:v>-109.190000058</c:v>
                </c:pt>
                <c:pt idx="12257">
                  <c:v>-109.192000085</c:v>
                </c:pt>
                <c:pt idx="12258">
                  <c:v>-109.07200004400001</c:v>
                </c:pt>
                <c:pt idx="12259">
                  <c:v>-108.96899976100001</c:v>
                </c:pt>
                <c:pt idx="12260">
                  <c:v>-108.860999881</c:v>
                </c:pt>
                <c:pt idx="12261">
                  <c:v>-108.822000143</c:v>
                </c:pt>
                <c:pt idx="12262">
                  <c:v>-108.801000018</c:v>
                </c:pt>
                <c:pt idx="12263">
                  <c:v>-108.73300004799999</c:v>
                </c:pt>
                <c:pt idx="12264">
                  <c:v>-108.65799982599999</c:v>
                </c:pt>
                <c:pt idx="12265">
                  <c:v>-108.53200001899999</c:v>
                </c:pt>
                <c:pt idx="12266">
                  <c:v>-108.46200002099999</c:v>
                </c:pt>
                <c:pt idx="12267">
                  <c:v>-108.391000167</c:v>
                </c:pt>
                <c:pt idx="12268">
                  <c:v>-108.319999999</c:v>
                </c:pt>
                <c:pt idx="12269">
                  <c:v>-108.297000162</c:v>
                </c:pt>
                <c:pt idx="12270">
                  <c:v>-108.346999891</c:v>
                </c:pt>
                <c:pt idx="12271">
                  <c:v>-108.422999969</c:v>
                </c:pt>
                <c:pt idx="12272">
                  <c:v>-108.34800006099999</c:v>
                </c:pt>
                <c:pt idx="12273">
                  <c:v>-108.223000111</c:v>
                </c:pt>
                <c:pt idx="12274">
                  <c:v>-108.12300002400001</c:v>
                </c:pt>
                <c:pt idx="12275">
                  <c:v>-108.031000046</c:v>
                </c:pt>
                <c:pt idx="12276">
                  <c:v>-108.042999892</c:v>
                </c:pt>
                <c:pt idx="12277">
                  <c:v>-107.977999805</c:v>
                </c:pt>
                <c:pt idx="12278">
                  <c:v>-107.894000248</c:v>
                </c:pt>
                <c:pt idx="12279">
                  <c:v>-107.79200013499999</c:v>
                </c:pt>
                <c:pt idx="12280">
                  <c:v>-107.676000148</c:v>
                </c:pt>
                <c:pt idx="12281">
                  <c:v>-107.60500029400001</c:v>
                </c:pt>
                <c:pt idx="12282">
                  <c:v>-107.537000009</c:v>
                </c:pt>
                <c:pt idx="12283">
                  <c:v>-107.480000029</c:v>
                </c:pt>
                <c:pt idx="12284">
                  <c:v>-107.478999859</c:v>
                </c:pt>
                <c:pt idx="12285">
                  <c:v>-107.554000081</c:v>
                </c:pt>
                <c:pt idx="12286">
                  <c:v>-107.58299999899999</c:v>
                </c:pt>
                <c:pt idx="12287">
                  <c:v>-107.471000066</c:v>
                </c:pt>
                <c:pt idx="12288">
                  <c:v>-107.365000213</c:v>
                </c:pt>
                <c:pt idx="12289">
                  <c:v>-107.25800019</c:v>
                </c:pt>
                <c:pt idx="12290">
                  <c:v>-107.204000093</c:v>
                </c:pt>
                <c:pt idx="12291">
                  <c:v>-107.20600012</c:v>
                </c:pt>
                <c:pt idx="12292">
                  <c:v>-107.147000113</c:v>
                </c:pt>
                <c:pt idx="12293">
                  <c:v>-107.071000035</c:v>
                </c:pt>
                <c:pt idx="12294">
                  <c:v>-106.946999941</c:v>
                </c:pt>
                <c:pt idx="12295">
                  <c:v>-106.87099986200001</c:v>
                </c:pt>
                <c:pt idx="12296">
                  <c:v>-106.801000179</c:v>
                </c:pt>
                <c:pt idx="12297">
                  <c:v>-106.736000092</c:v>
                </c:pt>
                <c:pt idx="12298">
                  <c:v>-106.71299994</c:v>
                </c:pt>
                <c:pt idx="12299">
                  <c:v>-106.764000154</c:v>
                </c:pt>
                <c:pt idx="12300">
                  <c:v>-106.855000276</c:v>
                </c:pt>
                <c:pt idx="12301">
                  <c:v>-106.804999919</c:v>
                </c:pt>
                <c:pt idx="12302">
                  <c:v>-106.686000049</c:v>
                </c:pt>
                <c:pt idx="12303">
                  <c:v>-106.59400007000001</c:v>
                </c:pt>
                <c:pt idx="12304">
                  <c:v>-106.504999974</c:v>
                </c:pt>
                <c:pt idx="12305">
                  <c:v>-106.512999767</c:v>
                </c:pt>
                <c:pt idx="12306">
                  <c:v>-106.458000129</c:v>
                </c:pt>
                <c:pt idx="12307">
                  <c:v>-106.384000077</c:v>
                </c:pt>
                <c:pt idx="12308">
                  <c:v>-106.303999946</c:v>
                </c:pt>
                <c:pt idx="12309">
                  <c:v>-106.194000039</c:v>
                </c:pt>
                <c:pt idx="12310">
                  <c:v>-106.13200014900001</c:v>
                </c:pt>
                <c:pt idx="12311">
                  <c:v>-106.071000115</c:v>
                </c:pt>
                <c:pt idx="12312">
                  <c:v>-106.00900022499999</c:v>
                </c:pt>
                <c:pt idx="12313">
                  <c:v>-106.004999857</c:v>
                </c:pt>
                <c:pt idx="12314">
                  <c:v>-106.073000142</c:v>
                </c:pt>
                <c:pt idx="12315">
                  <c:v>-106.228000182</c:v>
                </c:pt>
                <c:pt idx="12316">
                  <c:v>-106.238999858</c:v>
                </c:pt>
                <c:pt idx="12317">
                  <c:v>-106.241000199</c:v>
                </c:pt>
                <c:pt idx="12318">
                  <c:v>-106.244999939</c:v>
                </c:pt>
                <c:pt idx="12319">
                  <c:v>-106.286999874</c:v>
                </c:pt>
                <c:pt idx="12320">
                  <c:v>-106.411999825</c:v>
                </c:pt>
                <c:pt idx="12321">
                  <c:v>-106.46599992199999</c:v>
                </c:pt>
                <c:pt idx="12322">
                  <c:v>-106.498000037</c:v>
                </c:pt>
                <c:pt idx="12323">
                  <c:v>-106.482000137</c:v>
                </c:pt>
                <c:pt idx="12324">
                  <c:v>-106.503000262</c:v>
                </c:pt>
                <c:pt idx="12325">
                  <c:v>-106.546000054</c:v>
                </c:pt>
                <c:pt idx="12326">
                  <c:v>-106.59699995299999</c:v>
                </c:pt>
                <c:pt idx="12327">
                  <c:v>-106.68100013900001</c:v>
                </c:pt>
                <c:pt idx="12328">
                  <c:v>-106.832000124</c:v>
                </c:pt>
                <c:pt idx="12329">
                  <c:v>-107.039999776</c:v>
                </c:pt>
                <c:pt idx="12330">
                  <c:v>-107.128999871</c:v>
                </c:pt>
                <c:pt idx="12331">
                  <c:v>-107.11999990699999</c:v>
                </c:pt>
                <c:pt idx="12332">
                  <c:v>-107.13800014900001</c:v>
                </c:pt>
                <c:pt idx="12333">
                  <c:v>-107.159999816</c:v>
                </c:pt>
                <c:pt idx="12334">
                  <c:v>-107.270999893</c:v>
                </c:pt>
                <c:pt idx="12335">
                  <c:v>-107.345999801</c:v>
                </c:pt>
                <c:pt idx="12336">
                  <c:v>-107.390000077</c:v>
                </c:pt>
                <c:pt idx="12337">
                  <c:v>-107.435000211</c:v>
                </c:pt>
                <c:pt idx="12338">
                  <c:v>-107.440999977</c:v>
                </c:pt>
                <c:pt idx="12339">
                  <c:v>-107.493999903</c:v>
                </c:pt>
                <c:pt idx="12340">
                  <c:v>-107.543999946</c:v>
                </c:pt>
                <c:pt idx="12341">
                  <c:v>-107.589000079</c:v>
                </c:pt>
                <c:pt idx="12342">
                  <c:v>-107.69299990499999</c:v>
                </c:pt>
                <c:pt idx="12343">
                  <c:v>-107.871999952</c:v>
                </c:pt>
                <c:pt idx="12344">
                  <c:v>-108.049999829</c:v>
                </c:pt>
                <c:pt idx="12345">
                  <c:v>-108.076000179</c:v>
                </c:pt>
                <c:pt idx="12346">
                  <c:v>-108.08099977400001</c:v>
                </c:pt>
                <c:pt idx="12347">
                  <c:v>-108.096000133</c:v>
                </c:pt>
                <c:pt idx="12348">
                  <c:v>-108.13099981800001</c:v>
                </c:pt>
                <c:pt idx="12349">
                  <c:v>-108.265000046</c:v>
                </c:pt>
                <c:pt idx="12350">
                  <c:v>-108.319999999</c:v>
                </c:pt>
                <c:pt idx="12351">
                  <c:v>-108.356000169</c:v>
                </c:pt>
                <c:pt idx="12352">
                  <c:v>-108.356000169</c:v>
                </c:pt>
                <c:pt idx="12353">
                  <c:v>-108.37200006899999</c:v>
                </c:pt>
                <c:pt idx="12354">
                  <c:v>-108.422999969</c:v>
                </c:pt>
                <c:pt idx="12355">
                  <c:v>-108.481000119</c:v>
                </c:pt>
                <c:pt idx="12356">
                  <c:v>-108.562999964</c:v>
                </c:pt>
                <c:pt idx="12357">
                  <c:v>-108.702999959</c:v>
                </c:pt>
                <c:pt idx="12358">
                  <c:v>-108.912000095</c:v>
                </c:pt>
                <c:pt idx="12359">
                  <c:v>-109.02800008200001</c:v>
                </c:pt>
                <c:pt idx="12360">
                  <c:v>-109.027999768</c:v>
                </c:pt>
                <c:pt idx="12361">
                  <c:v>-109.052999946</c:v>
                </c:pt>
                <c:pt idx="12362">
                  <c:v>-109.077999811</c:v>
                </c:pt>
                <c:pt idx="12363">
                  <c:v>-109.17900006799999</c:v>
                </c:pt>
                <c:pt idx="12364">
                  <c:v>-109.279000154</c:v>
                </c:pt>
                <c:pt idx="12365">
                  <c:v>-109.339000017</c:v>
                </c:pt>
                <c:pt idx="12366">
                  <c:v>-109.393000114</c:v>
                </c:pt>
                <c:pt idx="12367">
                  <c:v>-109.398000024</c:v>
                </c:pt>
                <c:pt idx="12368">
                  <c:v>-109.453999833</c:v>
                </c:pt>
                <c:pt idx="12369">
                  <c:v>-109.507000074</c:v>
                </c:pt>
                <c:pt idx="12370">
                  <c:v>-109.562000027</c:v>
                </c:pt>
                <c:pt idx="12371">
                  <c:v>-109.671999933</c:v>
                </c:pt>
                <c:pt idx="12372">
                  <c:v>-109.853999864</c:v>
                </c:pt>
                <c:pt idx="12373">
                  <c:v>-110.05299986599999</c:v>
                </c:pt>
                <c:pt idx="12374">
                  <c:v>-110.100999882</c:v>
                </c:pt>
                <c:pt idx="12375">
                  <c:v>-110.104999936</c:v>
                </c:pt>
                <c:pt idx="12376">
                  <c:v>-110.128999944</c:v>
                </c:pt>
                <c:pt idx="12377">
                  <c:v>-110.16200023</c:v>
                </c:pt>
                <c:pt idx="12378">
                  <c:v>-110.301000054</c:v>
                </c:pt>
                <c:pt idx="12379">
                  <c:v>-110.36299994399999</c:v>
                </c:pt>
                <c:pt idx="12380">
                  <c:v>-110.40799976300001</c:v>
                </c:pt>
                <c:pt idx="12381">
                  <c:v>-110.426999861</c:v>
                </c:pt>
                <c:pt idx="12382">
                  <c:v>-110.443000076</c:v>
                </c:pt>
                <c:pt idx="12383">
                  <c:v>-110.502000083</c:v>
                </c:pt>
                <c:pt idx="12384">
                  <c:v>-110.56399997299999</c:v>
                </c:pt>
                <c:pt idx="12385">
                  <c:v>-110.636999854</c:v>
                </c:pt>
                <c:pt idx="12386">
                  <c:v>-110.765999858</c:v>
                </c:pt>
                <c:pt idx="12387">
                  <c:v>-110.970999941</c:v>
                </c:pt>
                <c:pt idx="12388">
                  <c:v>-111.11600016</c:v>
                </c:pt>
                <c:pt idx="12389">
                  <c:v>-111.13000003400001</c:v>
                </c:pt>
                <c:pt idx="12390">
                  <c:v>-111.15699992499999</c:v>
                </c:pt>
                <c:pt idx="12391">
                  <c:v>-111.18299996</c:v>
                </c:pt>
                <c:pt idx="12392">
                  <c:v>-111.270000029</c:v>
                </c:pt>
                <c:pt idx="12393">
                  <c:v>-111.392000096</c:v>
                </c:pt>
                <c:pt idx="12394">
                  <c:v>-111.45800004</c:v>
                </c:pt>
                <c:pt idx="12395">
                  <c:v>-111.510999966</c:v>
                </c:pt>
                <c:pt idx="12396">
                  <c:v>-111.512000137</c:v>
                </c:pt>
                <c:pt idx="12397">
                  <c:v>-111.56800026099999</c:v>
                </c:pt>
                <c:pt idx="12398">
                  <c:v>-111.62899998</c:v>
                </c:pt>
                <c:pt idx="12399">
                  <c:v>-111.692000041</c:v>
                </c:pt>
                <c:pt idx="12400">
                  <c:v>-111.804000288</c:v>
                </c:pt>
                <c:pt idx="12401">
                  <c:v>-111.985000048</c:v>
                </c:pt>
                <c:pt idx="12402">
                  <c:v>-112.20100012100001</c:v>
                </c:pt>
                <c:pt idx="12403">
                  <c:v>-112.26800023600001</c:v>
                </c:pt>
                <c:pt idx="12404">
                  <c:v>-112.271999975</c:v>
                </c:pt>
                <c:pt idx="12405">
                  <c:v>-112.30400009100001</c:v>
                </c:pt>
                <c:pt idx="12406">
                  <c:v>-112.341999973</c:v>
                </c:pt>
                <c:pt idx="12407">
                  <c:v>-112.480999797</c:v>
                </c:pt>
                <c:pt idx="12408">
                  <c:v>-112.55199996499999</c:v>
                </c:pt>
                <c:pt idx="12409">
                  <c:v>-112.60600006200001</c:v>
                </c:pt>
                <c:pt idx="12410">
                  <c:v>-112.64700014100001</c:v>
                </c:pt>
                <c:pt idx="12411">
                  <c:v>-112.664999755</c:v>
                </c:pt>
                <c:pt idx="12412">
                  <c:v>-112.726000103</c:v>
                </c:pt>
                <c:pt idx="12413">
                  <c:v>-112.787000136</c:v>
                </c:pt>
                <c:pt idx="12414">
                  <c:v>-112.85399993599999</c:v>
                </c:pt>
                <c:pt idx="12415">
                  <c:v>-112.980000058</c:v>
                </c:pt>
                <c:pt idx="12416">
                  <c:v>-113.18199994299999</c:v>
                </c:pt>
                <c:pt idx="12417">
                  <c:v>-113.349000143</c:v>
                </c:pt>
                <c:pt idx="12418">
                  <c:v>-113.37800006099999</c:v>
                </c:pt>
                <c:pt idx="12419">
                  <c:v>-113.404000096</c:v>
                </c:pt>
                <c:pt idx="12420">
                  <c:v>-113.31899974</c:v>
                </c:pt>
                <c:pt idx="12421">
                  <c:v>-113.202999753</c:v>
                </c:pt>
                <c:pt idx="12422">
                  <c:v>-113.157000078</c:v>
                </c:pt>
                <c:pt idx="12423">
                  <c:v>-113.042999804</c:v>
                </c:pt>
                <c:pt idx="12424">
                  <c:v>-112.912999943</c:v>
                </c:pt>
                <c:pt idx="12425">
                  <c:v>-112.73499975199999</c:v>
                </c:pt>
                <c:pt idx="12426">
                  <c:v>-112.60099983800001</c:v>
                </c:pt>
                <c:pt idx="12427">
                  <c:v>-112.481999968</c:v>
                </c:pt>
                <c:pt idx="12428">
                  <c:v>-112.36900017799999</c:v>
                </c:pt>
                <c:pt idx="12429">
                  <c:v>-112.2930001</c:v>
                </c:pt>
                <c:pt idx="12430">
                  <c:v>-112.283999822</c:v>
                </c:pt>
                <c:pt idx="12431">
                  <c:v>-112.32500021600001</c:v>
                </c:pt>
                <c:pt idx="12432">
                  <c:v>-112.23299992299999</c:v>
                </c:pt>
                <c:pt idx="12433">
                  <c:v>-112.05900010000001</c:v>
                </c:pt>
                <c:pt idx="12434">
                  <c:v>-111.91399988000001</c:v>
                </c:pt>
                <c:pt idx="12435">
                  <c:v>-111.7740002</c:v>
                </c:pt>
                <c:pt idx="12436">
                  <c:v>-111.72899975199999</c:v>
                </c:pt>
                <c:pt idx="12437">
                  <c:v>-111.629999836</c:v>
                </c:pt>
                <c:pt idx="12438">
                  <c:v>-111.51000010999999</c:v>
                </c:pt>
                <c:pt idx="12439">
                  <c:v>-111.382000276</c:v>
                </c:pt>
                <c:pt idx="12440">
                  <c:v>-111.217999959</c:v>
                </c:pt>
                <c:pt idx="12441">
                  <c:v>-111.101999972</c:v>
                </c:pt>
                <c:pt idx="12442">
                  <c:v>-110.98599998500001</c:v>
                </c:pt>
                <c:pt idx="12443">
                  <c:v>-110.86699980100001</c:v>
                </c:pt>
                <c:pt idx="12444">
                  <c:v>-110.812000162</c:v>
                </c:pt>
                <c:pt idx="12445">
                  <c:v>-110.828999919</c:v>
                </c:pt>
                <c:pt idx="12446">
                  <c:v>-110.834999999</c:v>
                </c:pt>
                <c:pt idx="12447">
                  <c:v>-110.692999978</c:v>
                </c:pt>
                <c:pt idx="12448">
                  <c:v>-110.529999831</c:v>
                </c:pt>
                <c:pt idx="12449">
                  <c:v>-110.37300007899999</c:v>
                </c:pt>
                <c:pt idx="12450">
                  <c:v>-110.244000074</c:v>
                </c:pt>
                <c:pt idx="12451">
                  <c:v>-110.211000103</c:v>
                </c:pt>
                <c:pt idx="12452">
                  <c:v>-110.102000053</c:v>
                </c:pt>
                <c:pt idx="12453">
                  <c:v>-109.973000048</c:v>
                </c:pt>
                <c:pt idx="12454">
                  <c:v>-109.80299996399999</c:v>
                </c:pt>
                <c:pt idx="12455">
                  <c:v>-109.662000113</c:v>
                </c:pt>
                <c:pt idx="12456">
                  <c:v>-109.54599981200001</c:v>
                </c:pt>
                <c:pt idx="12457">
                  <c:v>-109.435000049</c:v>
                </c:pt>
                <c:pt idx="12458">
                  <c:v>-109.35000000799999</c:v>
                </c:pt>
                <c:pt idx="12459">
                  <c:v>-109.33000005300001</c:v>
                </c:pt>
                <c:pt idx="12460">
                  <c:v>-109.37500018599999</c:v>
                </c:pt>
                <c:pt idx="12461">
                  <c:v>-109.31299998199999</c:v>
                </c:pt>
                <c:pt idx="12462">
                  <c:v>-109.14600009599999</c:v>
                </c:pt>
                <c:pt idx="12463">
                  <c:v>-109.006999957</c:v>
                </c:pt>
                <c:pt idx="12464">
                  <c:v>-108.868999989</c:v>
                </c:pt>
                <c:pt idx="12465">
                  <c:v>-108.813000179</c:v>
                </c:pt>
                <c:pt idx="12466">
                  <c:v>-108.732000191</c:v>
                </c:pt>
                <c:pt idx="12467">
                  <c:v>-108.618000231</c:v>
                </c:pt>
                <c:pt idx="12468">
                  <c:v>-108.50199993</c:v>
                </c:pt>
                <c:pt idx="12469">
                  <c:v>-108.34099981</c:v>
                </c:pt>
                <c:pt idx="12470">
                  <c:v>-108.23400010100001</c:v>
                </c:pt>
                <c:pt idx="12471">
                  <c:v>-108.122000168</c:v>
                </c:pt>
                <c:pt idx="12472">
                  <c:v>-108.009999921</c:v>
                </c:pt>
                <c:pt idx="12473">
                  <c:v>-107.954000111</c:v>
                </c:pt>
                <c:pt idx="12474">
                  <c:v>-107.97200003899999</c:v>
                </c:pt>
                <c:pt idx="12475">
                  <c:v>-107.992999849</c:v>
                </c:pt>
                <c:pt idx="12476">
                  <c:v>-107.86200013200001</c:v>
                </c:pt>
                <c:pt idx="12477">
                  <c:v>-107.69800012899999</c:v>
                </c:pt>
                <c:pt idx="12478">
                  <c:v>-107.553000224</c:v>
                </c:pt>
                <c:pt idx="12479">
                  <c:v>-107.421999879</c:v>
                </c:pt>
                <c:pt idx="12480">
                  <c:v>-107.39499998700001</c:v>
                </c:pt>
                <c:pt idx="12481">
                  <c:v>-107.29099984699999</c:v>
                </c:pt>
                <c:pt idx="12482">
                  <c:v>-107.16899977999999</c:v>
                </c:pt>
                <c:pt idx="12483">
                  <c:v>-107.014999911</c:v>
                </c:pt>
                <c:pt idx="12484">
                  <c:v>-106.86300006899999</c:v>
                </c:pt>
                <c:pt idx="12485">
                  <c:v>-106.74900010899999</c:v>
                </c:pt>
                <c:pt idx="12486">
                  <c:v>-106.64100023</c:v>
                </c:pt>
                <c:pt idx="12487">
                  <c:v>-106.55199982000001</c:v>
                </c:pt>
                <c:pt idx="12488">
                  <c:v>-106.522999902</c:v>
                </c:pt>
                <c:pt idx="12489">
                  <c:v>-106.566000008</c:v>
                </c:pt>
                <c:pt idx="12490">
                  <c:v>-106.53499974899999</c:v>
                </c:pt>
                <c:pt idx="12491">
                  <c:v>-106.379000167</c:v>
                </c:pt>
                <c:pt idx="12492">
                  <c:v>-106.241000199</c:v>
                </c:pt>
                <c:pt idx="12493">
                  <c:v>-106.09900017699999</c:v>
                </c:pt>
                <c:pt idx="12494">
                  <c:v>-106.023999956</c:v>
                </c:pt>
                <c:pt idx="12495">
                  <c:v>-105.967999832</c:v>
                </c:pt>
                <c:pt idx="12496">
                  <c:v>-105.865000177</c:v>
                </c:pt>
                <c:pt idx="12497">
                  <c:v>-105.75399978599999</c:v>
                </c:pt>
                <c:pt idx="12498">
                  <c:v>-105.59399983599999</c:v>
                </c:pt>
                <c:pt idx="12499">
                  <c:v>-105.49000001</c:v>
                </c:pt>
                <c:pt idx="12500">
                  <c:v>-105.38299998700001</c:v>
                </c:pt>
                <c:pt idx="12501">
                  <c:v>-105.279000162</c:v>
                </c:pt>
                <c:pt idx="12502">
                  <c:v>-105.22000015499999</c:v>
                </c:pt>
                <c:pt idx="12503">
                  <c:v>-105.23600005500001</c:v>
                </c:pt>
                <c:pt idx="12504">
                  <c:v>-105.275000108</c:v>
                </c:pt>
                <c:pt idx="12505">
                  <c:v>-105.165000202</c:v>
                </c:pt>
                <c:pt idx="12506">
                  <c:v>-105.004999938</c:v>
                </c:pt>
                <c:pt idx="12507">
                  <c:v>-104.869999853</c:v>
                </c:pt>
                <c:pt idx="12508">
                  <c:v>-104.742999875</c:v>
                </c:pt>
                <c:pt idx="12509">
                  <c:v>-104.72000003799999</c:v>
                </c:pt>
                <c:pt idx="12510">
                  <c:v>-104.621000122</c:v>
                </c:pt>
                <c:pt idx="12511">
                  <c:v>-104.502000252</c:v>
                </c:pt>
                <c:pt idx="12512">
                  <c:v>-104.36399996999999</c:v>
                </c:pt>
                <c:pt idx="12513">
                  <c:v>-104.21299998400001</c:v>
                </c:pt>
                <c:pt idx="12514">
                  <c:v>-104.107000132</c:v>
                </c:pt>
                <c:pt idx="12515">
                  <c:v>-104.004000162</c:v>
                </c:pt>
                <c:pt idx="12516">
                  <c:v>-103.91100001300001</c:v>
                </c:pt>
                <c:pt idx="12517">
                  <c:v>-103.876000014</c:v>
                </c:pt>
                <c:pt idx="12518">
                  <c:v>-103.91600023700001</c:v>
                </c:pt>
                <c:pt idx="12519">
                  <c:v>-103.908999986</c:v>
                </c:pt>
                <c:pt idx="12520">
                  <c:v>-103.762000054</c:v>
                </c:pt>
                <c:pt idx="12521">
                  <c:v>-103.621999745</c:v>
                </c:pt>
                <c:pt idx="12522">
                  <c:v>-103.478999867</c:v>
                </c:pt>
                <c:pt idx="12523">
                  <c:v>-103.390000085</c:v>
                </c:pt>
                <c:pt idx="12524">
                  <c:v>-103.355999943</c:v>
                </c:pt>
                <c:pt idx="12525">
                  <c:v>-103.26100008100001</c:v>
                </c:pt>
                <c:pt idx="12526">
                  <c:v>-103.152000031</c:v>
                </c:pt>
                <c:pt idx="12527">
                  <c:v>-102.991999767</c:v>
                </c:pt>
                <c:pt idx="12528">
                  <c:v>-102.881000005</c:v>
                </c:pt>
                <c:pt idx="12529">
                  <c:v>-102.776000008</c:v>
                </c:pt>
                <c:pt idx="12530">
                  <c:v>-102.675999922</c:v>
                </c:pt>
                <c:pt idx="12531">
                  <c:v>-102.617999772</c:v>
                </c:pt>
                <c:pt idx="12532">
                  <c:v>-102.63299981599999</c:v>
                </c:pt>
                <c:pt idx="12533">
                  <c:v>-102.68800008300001</c:v>
                </c:pt>
                <c:pt idx="12534">
                  <c:v>-102.604000212</c:v>
                </c:pt>
                <c:pt idx="12535">
                  <c:v>-102.44899985799999</c:v>
                </c:pt>
                <c:pt idx="12536">
                  <c:v>-102.323000052</c:v>
                </c:pt>
                <c:pt idx="12537">
                  <c:v>-102.198999957</c:v>
                </c:pt>
                <c:pt idx="12538">
                  <c:v>-102.172000066</c:v>
                </c:pt>
                <c:pt idx="12539">
                  <c:v>-102.08099994299999</c:v>
                </c:pt>
                <c:pt idx="12540">
                  <c:v>-101.973000064</c:v>
                </c:pt>
                <c:pt idx="12541">
                  <c:v>-101.856999763</c:v>
                </c:pt>
                <c:pt idx="12542">
                  <c:v>-101.71100000200001</c:v>
                </c:pt>
                <c:pt idx="12543">
                  <c:v>-101.614999969</c:v>
                </c:pt>
                <c:pt idx="12544">
                  <c:v>-101.51699991</c:v>
                </c:pt>
                <c:pt idx="12545">
                  <c:v>-101.420999877</c:v>
                </c:pt>
                <c:pt idx="12546">
                  <c:v>-101.38299999500001</c:v>
                </c:pt>
                <c:pt idx="12547">
                  <c:v>-101.417999994</c:v>
                </c:pt>
                <c:pt idx="12548">
                  <c:v>-101.430000155</c:v>
                </c:pt>
                <c:pt idx="12549">
                  <c:v>-101.297999953</c:v>
                </c:pt>
                <c:pt idx="12550">
                  <c:v>-101.157999958</c:v>
                </c:pt>
                <c:pt idx="12551">
                  <c:v>-101.01899982</c:v>
                </c:pt>
                <c:pt idx="12552">
                  <c:v>-100.919000048</c:v>
                </c:pt>
                <c:pt idx="12553">
                  <c:v>-100.901999976</c:v>
                </c:pt>
                <c:pt idx="12554">
                  <c:v>-100.812999881</c:v>
                </c:pt>
                <c:pt idx="12555">
                  <c:v>-100.702999975</c:v>
                </c:pt>
                <c:pt idx="12556">
                  <c:v>-100.54500005200001</c:v>
                </c:pt>
                <c:pt idx="12557">
                  <c:v>-100.422999985</c:v>
                </c:pt>
                <c:pt idx="12558">
                  <c:v>-100.32299989800001</c:v>
                </c:pt>
                <c:pt idx="12559">
                  <c:v>-100.23200009</c:v>
                </c:pt>
                <c:pt idx="12560">
                  <c:v>-100.17300008300001</c:v>
                </c:pt>
                <c:pt idx="12561">
                  <c:v>-100.181000191</c:v>
                </c:pt>
                <c:pt idx="12562">
                  <c:v>-100.24699982</c:v>
                </c:pt>
                <c:pt idx="12563">
                  <c:v>-100.19199986700001</c:v>
                </c:pt>
                <c:pt idx="12564">
                  <c:v>-100.042999908</c:v>
                </c:pt>
                <c:pt idx="12565">
                  <c:v>-99.919000127999993</c:v>
                </c:pt>
                <c:pt idx="12566">
                  <c:v>-99.797000061000006</c:v>
                </c:pt>
                <c:pt idx="12567">
                  <c:v>-99.765000259999994</c:v>
                </c:pt>
                <c:pt idx="12568">
                  <c:v>-99.696000118000001</c:v>
                </c:pt>
                <c:pt idx="12569">
                  <c:v>-99.598999914999993</c:v>
                </c:pt>
                <c:pt idx="12570">
                  <c:v>-99.501000169999998</c:v>
                </c:pt>
                <c:pt idx="12571">
                  <c:v>-99.362999888000004</c:v>
                </c:pt>
                <c:pt idx="12572">
                  <c:v>-99.274000106000003</c:v>
                </c:pt>
                <c:pt idx="12573">
                  <c:v>-99.180999956999997</c:v>
                </c:pt>
                <c:pt idx="12574">
                  <c:v>-99.083000212000002</c:v>
                </c:pt>
                <c:pt idx="12575">
                  <c:v>-99.044000159000007</c:v>
                </c:pt>
                <c:pt idx="12576">
                  <c:v>-99.080999871000003</c:v>
                </c:pt>
                <c:pt idx="12577">
                  <c:v>-99.115000013</c:v>
                </c:pt>
                <c:pt idx="12578">
                  <c:v>-98.998000169999997</c:v>
                </c:pt>
                <c:pt idx="12579">
                  <c:v>-98.859000030999994</c:v>
                </c:pt>
                <c:pt idx="12580">
                  <c:v>-98.732000053999997</c:v>
                </c:pt>
                <c:pt idx="12581">
                  <c:v>-98.624000174000003</c:v>
                </c:pt>
                <c:pt idx="12582">
                  <c:v>-98.615000210999995</c:v>
                </c:pt>
                <c:pt idx="12583">
                  <c:v>-98.526999970999995</c:v>
                </c:pt>
                <c:pt idx="12584">
                  <c:v>-98.419000092000005</c:v>
                </c:pt>
                <c:pt idx="12585">
                  <c:v>-98.275999898999999</c:v>
                </c:pt>
                <c:pt idx="12586">
                  <c:v>-98.149999777999994</c:v>
                </c:pt>
                <c:pt idx="12587">
                  <c:v>-98.056000087000001</c:v>
                </c:pt>
                <c:pt idx="12588">
                  <c:v>-97.970999731000006</c:v>
                </c:pt>
                <c:pt idx="12589">
                  <c:v>-97.908999840999996</c:v>
                </c:pt>
                <c:pt idx="12590">
                  <c:v>-97.905999957999995</c:v>
                </c:pt>
                <c:pt idx="12591">
                  <c:v>-97.972000215999998</c:v>
                </c:pt>
                <c:pt idx="12592">
                  <c:v>-97.945000010000001</c:v>
                </c:pt>
                <c:pt idx="12593">
                  <c:v>-97.800999961000002</c:v>
                </c:pt>
                <c:pt idx="12594">
                  <c:v>-97.680999920999994</c:v>
                </c:pt>
                <c:pt idx="12595">
                  <c:v>-97.563000220999996</c:v>
                </c:pt>
                <c:pt idx="12596">
                  <c:v>-97.519999800999997</c:v>
                </c:pt>
                <c:pt idx="12597">
                  <c:v>-97.475999838000007</c:v>
                </c:pt>
                <c:pt idx="12598">
                  <c:v>-97.391999967000004</c:v>
                </c:pt>
                <c:pt idx="12599">
                  <c:v>-97.302000015000004</c:v>
                </c:pt>
                <c:pt idx="12600">
                  <c:v>-97.164000047000002</c:v>
                </c:pt>
                <c:pt idx="12601">
                  <c:v>-97.075000266000004</c:v>
                </c:pt>
                <c:pt idx="12602">
                  <c:v>-96.984999998999996</c:v>
                </c:pt>
                <c:pt idx="12603">
                  <c:v>-96.895000048</c:v>
                </c:pt>
                <c:pt idx="12604">
                  <c:v>-96.861000219000005</c:v>
                </c:pt>
                <c:pt idx="12605">
                  <c:v>-96.898999786999994</c:v>
                </c:pt>
                <c:pt idx="12606">
                  <c:v>-96.952999883999993</c:v>
                </c:pt>
                <c:pt idx="12607">
                  <c:v>-96.855999995000005</c:v>
                </c:pt>
                <c:pt idx="12608">
                  <c:v>-96.716999856000001</c:v>
                </c:pt>
                <c:pt idx="12609">
                  <c:v>-96.597000129999998</c:v>
                </c:pt>
                <c:pt idx="12610">
                  <c:v>-96.485000197000005</c:v>
                </c:pt>
                <c:pt idx="12611">
                  <c:v>-96.478999802000004</c:v>
                </c:pt>
                <c:pt idx="12612">
                  <c:v>-96.396000100999998</c:v>
                </c:pt>
                <c:pt idx="12613">
                  <c:v>-96.296000015000004</c:v>
                </c:pt>
                <c:pt idx="12614">
                  <c:v>-96.169999894</c:v>
                </c:pt>
                <c:pt idx="12615">
                  <c:v>-96.041999746000002</c:v>
                </c:pt>
                <c:pt idx="12616">
                  <c:v>-95.955999848000005</c:v>
                </c:pt>
                <c:pt idx="12617">
                  <c:v>-95.873000146999999</c:v>
                </c:pt>
                <c:pt idx="12618">
                  <c:v>-95.801999979000001</c:v>
                </c:pt>
                <c:pt idx="12619">
                  <c:v>-95.786000078000001</c:v>
                </c:pt>
                <c:pt idx="12620">
                  <c:v>-95.846000255999996</c:v>
                </c:pt>
                <c:pt idx="12621">
                  <c:v>-95.845999941000002</c:v>
                </c:pt>
                <c:pt idx="12622">
                  <c:v>-95.714999910000003</c:v>
                </c:pt>
                <c:pt idx="12623">
                  <c:v>-95.596999896</c:v>
                </c:pt>
                <c:pt idx="12624">
                  <c:v>-95.476999856000006</c:v>
                </c:pt>
                <c:pt idx="12625">
                  <c:v>-95.417999848999997</c:v>
                </c:pt>
                <c:pt idx="12626">
                  <c:v>-95.396000181999995</c:v>
                </c:pt>
                <c:pt idx="12627">
                  <c:v>-95.31600005</c:v>
                </c:pt>
                <c:pt idx="12628">
                  <c:v>-95.223999757000001</c:v>
                </c:pt>
                <c:pt idx="12629">
                  <c:v>-95.080000021999993</c:v>
                </c:pt>
                <c:pt idx="12630">
                  <c:v>-94.990999927000004</c:v>
                </c:pt>
                <c:pt idx="12631">
                  <c:v>-94.904000171999996</c:v>
                </c:pt>
                <c:pt idx="12632">
                  <c:v>-94.822999870000004</c:v>
                </c:pt>
                <c:pt idx="12633">
                  <c:v>-94.788000186000005</c:v>
                </c:pt>
                <c:pt idx="12634">
                  <c:v>-94.824999896999998</c:v>
                </c:pt>
                <c:pt idx="12635">
                  <c:v>-94.894999893999994</c:v>
                </c:pt>
                <c:pt idx="12636">
                  <c:v>-94.817000104000002</c:v>
                </c:pt>
                <c:pt idx="12637">
                  <c:v>-94.675000081999997</c:v>
                </c:pt>
                <c:pt idx="12638">
                  <c:v>-94.559999950999995</c:v>
                </c:pt>
                <c:pt idx="12639">
                  <c:v>-94.452000072000004</c:v>
                </c:pt>
                <c:pt idx="12640">
                  <c:v>-94.448000018000002</c:v>
                </c:pt>
                <c:pt idx="12641">
                  <c:v>-94.371999939999995</c:v>
                </c:pt>
                <c:pt idx="12642">
                  <c:v>-94.277999933999993</c:v>
                </c:pt>
                <c:pt idx="12643">
                  <c:v>-94.174000109000005</c:v>
                </c:pt>
                <c:pt idx="12644">
                  <c:v>-94.045999961000007</c:v>
                </c:pt>
                <c:pt idx="12645">
                  <c:v>-93.961000232999993</c:v>
                </c:pt>
                <c:pt idx="12646">
                  <c:v>-93.877000046999996</c:v>
                </c:pt>
                <c:pt idx="12647">
                  <c:v>-93.796000058999994</c:v>
                </c:pt>
                <c:pt idx="12648">
                  <c:v>-93.775999791000004</c:v>
                </c:pt>
                <c:pt idx="12649">
                  <c:v>-93.830999743999996</c:v>
                </c:pt>
                <c:pt idx="12650">
                  <c:v>-93.853999896000005</c:v>
                </c:pt>
                <c:pt idx="12651">
                  <c:v>-93.736000196000006</c:v>
                </c:pt>
                <c:pt idx="12652">
                  <c:v>-93.614999984999997</c:v>
                </c:pt>
                <c:pt idx="12653">
                  <c:v>-93.494000088000007</c:v>
                </c:pt>
                <c:pt idx="12654">
                  <c:v>-93.415999983000006</c:v>
                </c:pt>
                <c:pt idx="12655">
                  <c:v>-93.405999848999997</c:v>
                </c:pt>
                <c:pt idx="12656">
                  <c:v>-93.327999743999996</c:v>
                </c:pt>
                <c:pt idx="12657">
                  <c:v>-93.234000051999999</c:v>
                </c:pt>
                <c:pt idx="12658">
                  <c:v>-93.092000029999994</c:v>
                </c:pt>
                <c:pt idx="12659">
                  <c:v>-92.993999970999994</c:v>
                </c:pt>
                <c:pt idx="12660">
                  <c:v>-92.912999983000006</c:v>
                </c:pt>
                <c:pt idx="12661">
                  <c:v>-92.837000219000004</c:v>
                </c:pt>
                <c:pt idx="12662">
                  <c:v>-92.796999995999997</c:v>
                </c:pt>
                <c:pt idx="12663">
                  <c:v>-92.824000201999993</c:v>
                </c:pt>
                <c:pt idx="12664">
                  <c:v>-92.901999992</c:v>
                </c:pt>
                <c:pt idx="12665">
                  <c:v>-92.845999868999996</c:v>
                </c:pt>
                <c:pt idx="12666">
                  <c:v>-92.707000043999997</c:v>
                </c:pt>
                <c:pt idx="12667">
                  <c:v>-92.600000021</c:v>
                </c:pt>
                <c:pt idx="12668">
                  <c:v>-92.495000024999996</c:v>
                </c:pt>
                <c:pt idx="12669">
                  <c:v>-92.486000060999999</c:v>
                </c:pt>
                <c:pt idx="12670">
                  <c:v>-92.424000171000003</c:v>
                </c:pt>
                <c:pt idx="12671">
                  <c:v>-92.339000128999999</c:v>
                </c:pt>
                <c:pt idx="12672">
                  <c:v>-92.249000176999999</c:v>
                </c:pt>
                <c:pt idx="12673">
                  <c:v>-92.121000029000001</c:v>
                </c:pt>
                <c:pt idx="12674">
                  <c:v>-92.042000067999993</c:v>
                </c:pt>
                <c:pt idx="12675">
                  <c:v>-91.959999909000004</c:v>
                </c:pt>
                <c:pt idx="12676">
                  <c:v>-91.878999921000002</c:v>
                </c:pt>
                <c:pt idx="12677">
                  <c:v>-91.858999967000003</c:v>
                </c:pt>
                <c:pt idx="12678">
                  <c:v>-91.913000064000002</c:v>
                </c:pt>
                <c:pt idx="12679">
                  <c:v>-91.954999998999995</c:v>
                </c:pt>
                <c:pt idx="12680">
                  <c:v>-91.847999975999997</c:v>
                </c:pt>
                <c:pt idx="12681">
                  <c:v>-91.721999855000007</c:v>
                </c:pt>
                <c:pt idx="12682">
                  <c:v>-91.601999813999996</c:v>
                </c:pt>
                <c:pt idx="12683">
                  <c:v>-91.510000149999996</c:v>
                </c:pt>
                <c:pt idx="12684">
                  <c:v>-91.513000032999997</c:v>
                </c:pt>
                <c:pt idx="12685">
                  <c:v>-91.441000008000003</c:v>
                </c:pt>
                <c:pt idx="12686">
                  <c:v>-91.347999858999998</c:v>
                </c:pt>
                <c:pt idx="12687">
                  <c:v>-91.215000114999995</c:v>
                </c:pt>
                <c:pt idx="12688">
                  <c:v>-91.110000119000006</c:v>
                </c:pt>
                <c:pt idx="12689">
                  <c:v>-91.029999986999997</c:v>
                </c:pt>
                <c:pt idx="12690">
                  <c:v>-90.956000250000002</c:v>
                </c:pt>
                <c:pt idx="12691">
                  <c:v>-90.907000062999998</c:v>
                </c:pt>
                <c:pt idx="12692">
                  <c:v>-90.924000135</c:v>
                </c:pt>
                <c:pt idx="12693">
                  <c:v>-91.005000123000002</c:v>
                </c:pt>
                <c:pt idx="12694">
                  <c:v>-90.979999943999999</c:v>
                </c:pt>
                <c:pt idx="12695">
                  <c:v>-90.848999913</c:v>
                </c:pt>
                <c:pt idx="12696">
                  <c:v>-90.746999799999998</c:v>
                </c:pt>
                <c:pt idx="12697">
                  <c:v>-90.645000001</c:v>
                </c:pt>
                <c:pt idx="12698">
                  <c:v>-90.625000047</c:v>
                </c:pt>
                <c:pt idx="12699">
                  <c:v>-90.581999940000003</c:v>
                </c:pt>
                <c:pt idx="12700">
                  <c:v>-90.504000149999996</c:v>
                </c:pt>
                <c:pt idx="12701">
                  <c:v>-90.424999873999994</c:v>
                </c:pt>
                <c:pt idx="12702">
                  <c:v>-90.301000094000003</c:v>
                </c:pt>
                <c:pt idx="12703">
                  <c:v>-90.228000213000001</c:v>
                </c:pt>
                <c:pt idx="12704">
                  <c:v>-90.153999847999998</c:v>
                </c:pt>
                <c:pt idx="12705">
                  <c:v>-90.080000111000004</c:v>
                </c:pt>
                <c:pt idx="12706">
                  <c:v>-90.060000157000005</c:v>
                </c:pt>
                <c:pt idx="12707">
                  <c:v>-90.114999795000003</c:v>
                </c:pt>
                <c:pt idx="12708">
                  <c:v>-90.172999946000004</c:v>
                </c:pt>
                <c:pt idx="12709">
                  <c:v>-90.078999940000003</c:v>
                </c:pt>
                <c:pt idx="12710">
                  <c:v>-89.951999963000006</c:v>
                </c:pt>
                <c:pt idx="12711">
                  <c:v>-89.842999913</c:v>
                </c:pt>
                <c:pt idx="12712">
                  <c:v>-89.749000221000003</c:v>
                </c:pt>
                <c:pt idx="12713">
                  <c:v>-89.757999870999996</c:v>
                </c:pt>
                <c:pt idx="12714">
                  <c:v>-89.692000241000002</c:v>
                </c:pt>
                <c:pt idx="12715">
                  <c:v>-89.605000172999993</c:v>
                </c:pt>
                <c:pt idx="12716">
                  <c:v>-89.488000014999997</c:v>
                </c:pt>
                <c:pt idx="12717">
                  <c:v>-89.374000054999996</c:v>
                </c:pt>
                <c:pt idx="12718">
                  <c:v>-89.295999949999995</c:v>
                </c:pt>
                <c:pt idx="12719">
                  <c:v>-89.223999926000005</c:v>
                </c:pt>
                <c:pt idx="12720">
                  <c:v>-89.173000025999997</c:v>
                </c:pt>
                <c:pt idx="12721">
                  <c:v>-89.179999963</c:v>
                </c:pt>
                <c:pt idx="12722">
                  <c:v>-89.260000094999995</c:v>
                </c:pt>
                <c:pt idx="12723">
                  <c:v>-89.265000005000005</c:v>
                </c:pt>
                <c:pt idx="12724">
                  <c:v>-89.146000134999994</c:v>
                </c:pt>
                <c:pt idx="12725">
                  <c:v>-89.046000049</c:v>
                </c:pt>
                <c:pt idx="12726">
                  <c:v>-88.939999881999995</c:v>
                </c:pt>
                <c:pt idx="12727">
                  <c:v>-88.902999856999998</c:v>
                </c:pt>
                <c:pt idx="12728">
                  <c:v>-88.882999901999995</c:v>
                </c:pt>
                <c:pt idx="12729">
                  <c:v>-88.816999957999997</c:v>
                </c:pt>
                <c:pt idx="12730">
                  <c:v>-88.742999906999998</c:v>
                </c:pt>
                <c:pt idx="12731">
                  <c:v>-88.618999813000002</c:v>
                </c:pt>
                <c:pt idx="12732">
                  <c:v>-88.551000156000001</c:v>
                </c:pt>
                <c:pt idx="12733">
                  <c:v>-88.481000159000004</c:v>
                </c:pt>
                <c:pt idx="12734">
                  <c:v>-88.412999873999993</c:v>
                </c:pt>
                <c:pt idx="12735">
                  <c:v>-88.392000062999998</c:v>
                </c:pt>
                <c:pt idx="12736">
                  <c:v>-88.444000133000003</c:v>
                </c:pt>
                <c:pt idx="12737">
                  <c:v>-88.521000068000006</c:v>
                </c:pt>
                <c:pt idx="12738">
                  <c:v>-88.447000016000004</c:v>
                </c:pt>
                <c:pt idx="12739">
                  <c:v>-88.324999949000002</c:v>
                </c:pt>
                <c:pt idx="12740">
                  <c:v>-88.225000176999998</c:v>
                </c:pt>
                <c:pt idx="12741">
                  <c:v>-88.134000055000001</c:v>
                </c:pt>
                <c:pt idx="12742">
                  <c:v>-88.147999928000004</c:v>
                </c:pt>
                <c:pt idx="12743">
                  <c:v>-88.086000037999995</c:v>
                </c:pt>
                <c:pt idx="12744">
                  <c:v>-88.003000022999998</c:v>
                </c:pt>
                <c:pt idx="12745">
                  <c:v>-87.902999937000004</c:v>
                </c:pt>
                <c:pt idx="12746">
                  <c:v>-87.788000120999996</c:v>
                </c:pt>
                <c:pt idx="12747">
                  <c:v>-87.717999809000005</c:v>
                </c:pt>
                <c:pt idx="12748">
                  <c:v>-87.651000009000001</c:v>
                </c:pt>
                <c:pt idx="12749">
                  <c:v>-87.594999884999993</c:v>
                </c:pt>
                <c:pt idx="12750">
                  <c:v>-87.596000055999994</c:v>
                </c:pt>
                <c:pt idx="12751">
                  <c:v>-87.672000134000001</c:v>
                </c:pt>
                <c:pt idx="12752">
                  <c:v>-87.701999908000005</c:v>
                </c:pt>
                <c:pt idx="12753">
                  <c:v>-87.591999688000001</c:v>
                </c:pt>
                <c:pt idx="12754">
                  <c:v>-87.486000149999995</c:v>
                </c:pt>
                <c:pt idx="12755">
                  <c:v>-87.379999983000005</c:v>
                </c:pt>
                <c:pt idx="12756">
                  <c:v>-87.328000227000004</c:v>
                </c:pt>
                <c:pt idx="12757">
                  <c:v>-87.328999769000006</c:v>
                </c:pt>
                <c:pt idx="12758">
                  <c:v>-87.271999789000006</c:v>
                </c:pt>
                <c:pt idx="12759">
                  <c:v>-87.198000051999998</c:v>
                </c:pt>
                <c:pt idx="12760">
                  <c:v>-87.073999958000002</c:v>
                </c:pt>
                <c:pt idx="12761">
                  <c:v>-87.000000220999993</c:v>
                </c:pt>
                <c:pt idx="12762">
                  <c:v>-86.931000079</c:v>
                </c:pt>
                <c:pt idx="12763">
                  <c:v>-86.865000136000006</c:v>
                </c:pt>
                <c:pt idx="12764">
                  <c:v>-86.843000153999995</c:v>
                </c:pt>
                <c:pt idx="12765">
                  <c:v>-86.894999909999996</c:v>
                </c:pt>
                <c:pt idx="12766">
                  <c:v>-86.986000032999996</c:v>
                </c:pt>
                <c:pt idx="12767">
                  <c:v>-86.938000016000004</c:v>
                </c:pt>
                <c:pt idx="12768">
                  <c:v>-86.819000145999993</c:v>
                </c:pt>
                <c:pt idx="12769">
                  <c:v>-86.728000023999996</c:v>
                </c:pt>
                <c:pt idx="12770">
                  <c:v>-86.640999954999998</c:v>
                </c:pt>
                <c:pt idx="12771">
                  <c:v>-86.648999747999994</c:v>
                </c:pt>
                <c:pt idx="12772">
                  <c:v>-86.593999795000002</c:v>
                </c:pt>
                <c:pt idx="12773">
                  <c:v>-86.519999744000003</c:v>
                </c:pt>
                <c:pt idx="12774">
                  <c:v>-86.441000097</c:v>
                </c:pt>
                <c:pt idx="12775">
                  <c:v>-86.33000002</c:v>
                </c:pt>
                <c:pt idx="12776">
                  <c:v>-86.270000156999998</c:v>
                </c:pt>
                <c:pt idx="12777">
                  <c:v>-86.207999952999998</c:v>
                </c:pt>
                <c:pt idx="12778">
                  <c:v>-86.147000233</c:v>
                </c:pt>
                <c:pt idx="12779">
                  <c:v>-86.144000035999994</c:v>
                </c:pt>
                <c:pt idx="12780">
                  <c:v>-86.214999888999998</c:v>
                </c:pt>
                <c:pt idx="12781">
                  <c:v>-86.262000048999994</c:v>
                </c:pt>
                <c:pt idx="12782">
                  <c:v>-86.164999846000001</c:v>
                </c:pt>
                <c:pt idx="12783">
                  <c:v>-86.060000164000002</c:v>
                </c:pt>
                <c:pt idx="12784">
                  <c:v>-85.956999881000002</c:v>
                </c:pt>
                <c:pt idx="12785">
                  <c:v>-85.891000250999994</c:v>
                </c:pt>
                <c:pt idx="12786">
                  <c:v>-85.910000034999996</c:v>
                </c:pt>
                <c:pt idx="12787">
                  <c:v>-85.855999937999997</c:v>
                </c:pt>
                <c:pt idx="12788">
                  <c:v>-85.780999715999997</c:v>
                </c:pt>
                <c:pt idx="12789">
                  <c:v>-85.657999793000002</c:v>
                </c:pt>
                <c:pt idx="12790">
                  <c:v>-85.572000208999995</c:v>
                </c:pt>
                <c:pt idx="12791">
                  <c:v>-85.507999978000001</c:v>
                </c:pt>
                <c:pt idx="12792">
                  <c:v>-85.450999998</c:v>
                </c:pt>
                <c:pt idx="12793">
                  <c:v>-85.425999818999998</c:v>
                </c:pt>
                <c:pt idx="12794">
                  <c:v>-85.470000096000007</c:v>
                </c:pt>
                <c:pt idx="12795">
                  <c:v>-85.569999867999996</c:v>
                </c:pt>
                <c:pt idx="12796">
                  <c:v>-85.551000083999995</c:v>
                </c:pt>
                <c:pt idx="12797">
                  <c:v>-85.436999809</c:v>
                </c:pt>
                <c:pt idx="12798">
                  <c:v>-85.346000000999993</c:v>
                </c:pt>
                <c:pt idx="12799">
                  <c:v>-85.259999789000005</c:v>
                </c:pt>
                <c:pt idx="12800">
                  <c:v>-85.262999985999997</c:v>
                </c:pt>
                <c:pt idx="12801">
                  <c:v>-85.227999987999993</c:v>
                </c:pt>
                <c:pt idx="12802">
                  <c:v>-85.166000097999998</c:v>
                </c:pt>
                <c:pt idx="12803">
                  <c:v>-85.103000037000001</c:v>
                </c:pt>
                <c:pt idx="12804">
                  <c:v>-84.999000210999995</c:v>
                </c:pt>
                <c:pt idx="12805">
                  <c:v>-84.945000113999996</c:v>
                </c:pt>
                <c:pt idx="12806">
                  <c:v>-84.887000278000002</c:v>
                </c:pt>
                <c:pt idx="12807">
                  <c:v>-84.823999903000001</c:v>
                </c:pt>
                <c:pt idx="12808">
                  <c:v>-84.818999993000006</c:v>
                </c:pt>
                <c:pt idx="12809">
                  <c:v>-84.889999846999999</c:v>
                </c:pt>
                <c:pt idx="12810">
                  <c:v>-84.958999988000002</c:v>
                </c:pt>
                <c:pt idx="12811">
                  <c:v>-84.877000143999993</c:v>
                </c:pt>
                <c:pt idx="12812">
                  <c:v>-84.771999832999995</c:v>
                </c:pt>
                <c:pt idx="12813">
                  <c:v>-84.678999997999995</c:v>
                </c:pt>
                <c:pt idx="12814">
                  <c:v>-84.606000116999994</c:v>
                </c:pt>
                <c:pt idx="12815">
                  <c:v>-84.631999837999999</c:v>
                </c:pt>
                <c:pt idx="12816">
                  <c:v>-84.578000055999993</c:v>
                </c:pt>
                <c:pt idx="12817">
                  <c:v>-84.505000175000006</c:v>
                </c:pt>
                <c:pt idx="12818">
                  <c:v>-84.394999953999999</c:v>
                </c:pt>
                <c:pt idx="12819">
                  <c:v>-84.302999975999995</c:v>
                </c:pt>
                <c:pt idx="12820">
                  <c:v>-84.244000283000005</c:v>
                </c:pt>
                <c:pt idx="12821">
                  <c:v>-84.193999926000004</c:v>
                </c:pt>
                <c:pt idx="12822">
                  <c:v>-84.165999864</c:v>
                </c:pt>
                <c:pt idx="12823">
                  <c:v>-84.196999809000005</c:v>
                </c:pt>
                <c:pt idx="12824">
                  <c:v>-84.296000039000006</c:v>
                </c:pt>
                <c:pt idx="12825">
                  <c:v>-84.394000098000006</c:v>
                </c:pt>
                <c:pt idx="12826">
                  <c:v>-84.378000197000006</c:v>
                </c:pt>
                <c:pt idx="12827">
                  <c:v>-84.385999991000006</c:v>
                </c:pt>
                <c:pt idx="12828">
                  <c:v>-84.392000070999998</c:v>
                </c:pt>
                <c:pt idx="12829">
                  <c:v>-84.476999798999998</c:v>
                </c:pt>
                <c:pt idx="12830">
                  <c:v>-84.560000127999999</c:v>
                </c:pt>
                <c:pt idx="12831">
                  <c:v>-84.602999920000002</c:v>
                </c:pt>
                <c:pt idx="12832">
                  <c:v>-84.639999946000003</c:v>
                </c:pt>
                <c:pt idx="12833">
                  <c:v>-84.628000099000005</c:v>
                </c:pt>
                <c:pt idx="12834">
                  <c:v>-84.666999837000006</c:v>
                </c:pt>
                <c:pt idx="12835">
                  <c:v>-84.703000005999996</c:v>
                </c:pt>
                <c:pt idx="12836">
                  <c:v>-84.740000031999998</c:v>
                </c:pt>
                <c:pt idx="12837">
                  <c:v>-84.832000011000005</c:v>
                </c:pt>
                <c:pt idx="12838">
                  <c:v>-84.996999869999996</c:v>
                </c:pt>
                <c:pt idx="12839">
                  <c:v>-85.177999944000007</c:v>
                </c:pt>
                <c:pt idx="12840">
                  <c:v>-85.206999862999993</c:v>
                </c:pt>
                <c:pt idx="12841">
                  <c:v>-85.196000186000006</c:v>
                </c:pt>
                <c:pt idx="12842">
                  <c:v>-85.202000267000003</c:v>
                </c:pt>
                <c:pt idx="12843">
                  <c:v>-85.216999997000002</c:v>
                </c:pt>
                <c:pt idx="12844">
                  <c:v>-85.336999723000005</c:v>
                </c:pt>
                <c:pt idx="12845">
                  <c:v>-85.381</c:v>
                </c:pt>
                <c:pt idx="12846">
                  <c:v>-85.407000034999996</c:v>
                </c:pt>
                <c:pt idx="12847">
                  <c:v>-85.407999891000003</c:v>
                </c:pt>
                <c:pt idx="12848">
                  <c:v>-85.407000034999996</c:v>
                </c:pt>
                <c:pt idx="12849">
                  <c:v>-85.446999943999998</c:v>
                </c:pt>
                <c:pt idx="12850">
                  <c:v>-85.490999905999999</c:v>
                </c:pt>
                <c:pt idx="12851">
                  <c:v>-85.546000174</c:v>
                </c:pt>
                <c:pt idx="12852">
                  <c:v>-85.656000079999998</c:v>
                </c:pt>
                <c:pt idx="12853">
                  <c:v>-85.842999921000001</c:v>
                </c:pt>
                <c:pt idx="12854">
                  <c:v>-85.968999728</c:v>
                </c:pt>
                <c:pt idx="12855">
                  <c:v>-85.963999818000005</c:v>
                </c:pt>
                <c:pt idx="12856">
                  <c:v>-85.973000096000007</c:v>
                </c:pt>
                <c:pt idx="12857">
                  <c:v>-85.978999861999995</c:v>
                </c:pt>
                <c:pt idx="12858">
                  <c:v>-86.048000002999999</c:v>
                </c:pt>
                <c:pt idx="12859">
                  <c:v>-86.150999972999998</c:v>
                </c:pt>
                <c:pt idx="12860">
                  <c:v>-86.197999818</c:v>
                </c:pt>
                <c:pt idx="12861">
                  <c:v>-86.231999961</c:v>
                </c:pt>
                <c:pt idx="12862">
                  <c:v>-86.214000033000005</c:v>
                </c:pt>
                <c:pt idx="12863">
                  <c:v>-86.251999914999999</c:v>
                </c:pt>
                <c:pt idx="12864">
                  <c:v>-86.290999967999994</c:v>
                </c:pt>
                <c:pt idx="12865">
                  <c:v>-86.335999786000002</c:v>
                </c:pt>
                <c:pt idx="12866">
                  <c:v>-86.427999764999996</c:v>
                </c:pt>
                <c:pt idx="12867">
                  <c:v>-86.590999912000001</c:v>
                </c:pt>
                <c:pt idx="12868">
                  <c:v>-86.787000031000005</c:v>
                </c:pt>
                <c:pt idx="12869">
                  <c:v>-86.835999903000001</c:v>
                </c:pt>
                <c:pt idx="12870">
                  <c:v>-86.820000003000004</c:v>
                </c:pt>
                <c:pt idx="12871">
                  <c:v>-86.830999993000006</c:v>
                </c:pt>
                <c:pt idx="12872">
                  <c:v>-86.848999921000001</c:v>
                </c:pt>
                <c:pt idx="12873">
                  <c:v>-86.969999818000005</c:v>
                </c:pt>
                <c:pt idx="12874">
                  <c:v>-87.019999861000002</c:v>
                </c:pt>
                <c:pt idx="12875">
                  <c:v>-87.052999833000001</c:v>
                </c:pt>
                <c:pt idx="12876">
                  <c:v>-87.075000127999999</c:v>
                </c:pt>
                <c:pt idx="12877">
                  <c:v>-87.073000101000005</c:v>
                </c:pt>
                <c:pt idx="12878">
                  <c:v>-87.115000037000001</c:v>
                </c:pt>
                <c:pt idx="12879">
                  <c:v>-87.154999946000004</c:v>
                </c:pt>
                <c:pt idx="12880">
                  <c:v>-87.201000249000003</c:v>
                </c:pt>
                <c:pt idx="12881">
                  <c:v>-87.307000102000003</c:v>
                </c:pt>
                <c:pt idx="12882">
                  <c:v>-87.489000032999996</c:v>
                </c:pt>
                <c:pt idx="12883">
                  <c:v>-87.635999964999996</c:v>
                </c:pt>
                <c:pt idx="12884">
                  <c:v>-87.642999900999996</c:v>
                </c:pt>
                <c:pt idx="12885">
                  <c:v>-87.648999982000007</c:v>
                </c:pt>
                <c:pt idx="12886">
                  <c:v>-87.653999892000002</c:v>
                </c:pt>
                <c:pt idx="12887">
                  <c:v>-87.701000051999998</c:v>
                </c:pt>
                <c:pt idx="12888">
                  <c:v>-87.817000039000007</c:v>
                </c:pt>
                <c:pt idx="12889">
                  <c:v>-87.865999911000003</c:v>
                </c:pt>
                <c:pt idx="12890">
                  <c:v>-87.896999855999994</c:v>
                </c:pt>
                <c:pt idx="12891">
                  <c:v>-87.879000242999993</c:v>
                </c:pt>
                <c:pt idx="12892">
                  <c:v>-87.908000161000004</c:v>
                </c:pt>
                <c:pt idx="12893">
                  <c:v>-87.856999947999995</c:v>
                </c:pt>
                <c:pt idx="12894">
                  <c:v>-87.750000239000002</c:v>
                </c:pt>
                <c:pt idx="12895">
                  <c:v>-87.679000071000004</c:v>
                </c:pt>
                <c:pt idx="12896">
                  <c:v>-87.674999702999997</c:v>
                </c:pt>
                <c:pt idx="12897">
                  <c:v>-87.721000005999997</c:v>
                </c:pt>
                <c:pt idx="12898">
                  <c:v>-87.633999938000002</c:v>
                </c:pt>
                <c:pt idx="12899">
                  <c:v>-87.465000024999995</c:v>
                </c:pt>
                <c:pt idx="12900">
                  <c:v>-87.323999858999997</c:v>
                </c:pt>
                <c:pt idx="12901">
                  <c:v>-87.189000088</c:v>
                </c:pt>
                <c:pt idx="12902">
                  <c:v>-87.148999864999993</c:v>
                </c:pt>
                <c:pt idx="12903">
                  <c:v>-87.056000030000007</c:v>
                </c:pt>
                <c:pt idx="12904">
                  <c:v>-86.940000042999998</c:v>
                </c:pt>
                <c:pt idx="12905">
                  <c:v>-86.818999832000003</c:v>
                </c:pt>
                <c:pt idx="12906">
                  <c:v>-86.658999883000007</c:v>
                </c:pt>
                <c:pt idx="12907">
                  <c:v>-86.548000119999998</c:v>
                </c:pt>
                <c:pt idx="12908">
                  <c:v>-86.435000016000004</c:v>
                </c:pt>
                <c:pt idx="12909">
                  <c:v>-86.323999939000004</c:v>
                </c:pt>
                <c:pt idx="12910">
                  <c:v>-86.269999842999994</c:v>
                </c:pt>
                <c:pt idx="12911">
                  <c:v>-86.292999993999999</c:v>
                </c:pt>
                <c:pt idx="12912">
                  <c:v>-86.303000128999997</c:v>
                </c:pt>
                <c:pt idx="12913">
                  <c:v>-86.166000017000002</c:v>
                </c:pt>
                <c:pt idx="12914">
                  <c:v>-86.008000093999996</c:v>
                </c:pt>
                <c:pt idx="12915">
                  <c:v>-85.855999937999997</c:v>
                </c:pt>
                <c:pt idx="12916">
                  <c:v>-85.733000013999998</c:v>
                </c:pt>
                <c:pt idx="12917">
                  <c:v>-85.704000096000001</c:v>
                </c:pt>
                <c:pt idx="12918">
                  <c:v>-85.601000127000006</c:v>
                </c:pt>
                <c:pt idx="12919">
                  <c:v>-85.476000175999999</c:v>
                </c:pt>
                <c:pt idx="12920">
                  <c:v>-85.311000003000004</c:v>
                </c:pt>
                <c:pt idx="12921">
                  <c:v>-85.173999890999994</c:v>
                </c:pt>
                <c:pt idx="12922">
                  <c:v>-85.063000127999999</c:v>
                </c:pt>
                <c:pt idx="12923">
                  <c:v>-84.956999960999994</c:v>
                </c:pt>
                <c:pt idx="12924">
                  <c:v>-84.877000143999993</c:v>
                </c:pt>
                <c:pt idx="12925">
                  <c:v>-84.861999784999995</c:v>
                </c:pt>
                <c:pt idx="12926">
                  <c:v>-84.910999971999999</c:v>
                </c:pt>
                <c:pt idx="12927">
                  <c:v>-84.853999991999999</c:v>
                </c:pt>
                <c:pt idx="12928">
                  <c:v>-84.692999872000001</c:v>
                </c:pt>
                <c:pt idx="12929">
                  <c:v>-84.558000101000005</c:v>
                </c:pt>
                <c:pt idx="12930">
                  <c:v>-84.425000042999997</c:v>
                </c:pt>
                <c:pt idx="12931">
                  <c:v>-84.374000143999993</c:v>
                </c:pt>
                <c:pt idx="12932">
                  <c:v>-84.297999751000006</c:v>
                </c:pt>
                <c:pt idx="12933">
                  <c:v>-84.189000015999994</c:v>
                </c:pt>
                <c:pt idx="12934">
                  <c:v>-84.079000109000006</c:v>
                </c:pt>
                <c:pt idx="12935">
                  <c:v>-83.922000042999997</c:v>
                </c:pt>
                <c:pt idx="12936">
                  <c:v>-83.817999903</c:v>
                </c:pt>
                <c:pt idx="12937">
                  <c:v>-83.712999906999997</c:v>
                </c:pt>
                <c:pt idx="12938">
                  <c:v>-83.606000198000004</c:v>
                </c:pt>
                <c:pt idx="12939">
                  <c:v>-83.555999841000002</c:v>
                </c:pt>
                <c:pt idx="12940">
                  <c:v>-83.578000136</c:v>
                </c:pt>
                <c:pt idx="12941">
                  <c:v>-83.605000027000003</c:v>
                </c:pt>
                <c:pt idx="12942">
                  <c:v>-83.479999762000006</c:v>
                </c:pt>
                <c:pt idx="12943">
                  <c:v>-83.320999983999997</c:v>
                </c:pt>
                <c:pt idx="12944">
                  <c:v>-83.178999962000006</c:v>
                </c:pt>
                <c:pt idx="12945">
                  <c:v>-83.052999841000002</c:v>
                </c:pt>
                <c:pt idx="12946">
                  <c:v>-83.032000030000006</c:v>
                </c:pt>
                <c:pt idx="12947">
                  <c:v>-82.933999971000006</c:v>
                </c:pt>
                <c:pt idx="12948">
                  <c:v>-82.815999957000002</c:v>
                </c:pt>
                <c:pt idx="12949">
                  <c:v>-82.666999997999994</c:v>
                </c:pt>
                <c:pt idx="12950">
                  <c:v>-82.521999778999998</c:v>
                </c:pt>
                <c:pt idx="12951">
                  <c:v>-82.413000042999997</c:v>
                </c:pt>
                <c:pt idx="12952">
                  <c:v>-82.309999758999993</c:v>
                </c:pt>
                <c:pt idx="12953">
                  <c:v>-82.225999888000004</c:v>
                </c:pt>
                <c:pt idx="12954">
                  <c:v>-82.203000051000004</c:v>
                </c:pt>
                <c:pt idx="12955">
                  <c:v>-82.250000209999996</c:v>
                </c:pt>
                <c:pt idx="12956">
                  <c:v>-82.225000031999997</c:v>
                </c:pt>
                <c:pt idx="12957">
                  <c:v>-82.074000045999995</c:v>
                </c:pt>
                <c:pt idx="12958">
                  <c:v>-81.942000159000003</c:v>
                </c:pt>
                <c:pt idx="12959">
                  <c:v>-81.803999876000006</c:v>
                </c:pt>
                <c:pt idx="12960">
                  <c:v>-81.737000076000001</c:v>
                </c:pt>
                <c:pt idx="12961">
                  <c:v>-81.685000005999996</c:v>
                </c:pt>
                <c:pt idx="12962">
                  <c:v>-81.586999946999995</c:v>
                </c:pt>
                <c:pt idx="12963">
                  <c:v>-81.481000093999995</c:v>
                </c:pt>
                <c:pt idx="12964">
                  <c:v>-81.326000054999994</c:v>
                </c:pt>
                <c:pt idx="12965">
                  <c:v>-81.226999824999993</c:v>
                </c:pt>
                <c:pt idx="12966">
                  <c:v>-81.125999882000002</c:v>
                </c:pt>
                <c:pt idx="12967">
                  <c:v>-81.027000280999999</c:v>
                </c:pt>
                <c:pt idx="12968">
                  <c:v>-80.974000040000007</c:v>
                </c:pt>
                <c:pt idx="12969">
                  <c:v>-80.995000164999993</c:v>
                </c:pt>
                <c:pt idx="12970">
                  <c:v>-81.040999839999998</c:v>
                </c:pt>
                <c:pt idx="12971">
                  <c:v>-80.934999988000001</c:v>
                </c:pt>
                <c:pt idx="12972">
                  <c:v>-80.778999777999999</c:v>
                </c:pt>
                <c:pt idx="12973">
                  <c:v>-80.648999916999998</c:v>
                </c:pt>
                <c:pt idx="12974">
                  <c:v>-80.528000019999993</c:v>
                </c:pt>
                <c:pt idx="12975">
                  <c:v>-80.509000236999995</c:v>
                </c:pt>
                <c:pt idx="12976">
                  <c:v>-80.416000087</c:v>
                </c:pt>
                <c:pt idx="12977">
                  <c:v>-80.302999983999996</c:v>
                </c:pt>
                <c:pt idx="12978">
                  <c:v>-80.171000096</c:v>
                </c:pt>
                <c:pt idx="12979">
                  <c:v>-80.024000164</c:v>
                </c:pt>
                <c:pt idx="12980">
                  <c:v>-79.922999907000005</c:v>
                </c:pt>
                <c:pt idx="12981">
                  <c:v>-79.823999991999997</c:v>
                </c:pt>
                <c:pt idx="12982">
                  <c:v>-79.736000067000006</c:v>
                </c:pt>
                <c:pt idx="12983">
                  <c:v>-79.706000291999999</c:v>
                </c:pt>
                <c:pt idx="12984">
                  <c:v>-79.751000110999996</c:v>
                </c:pt>
                <c:pt idx="12985">
                  <c:v>-79.750000255000003</c:v>
                </c:pt>
                <c:pt idx="12986">
                  <c:v>-79.609000089000006</c:v>
                </c:pt>
                <c:pt idx="12987">
                  <c:v>-79.471999976999996</c:v>
                </c:pt>
                <c:pt idx="12988">
                  <c:v>-79.333000153</c:v>
                </c:pt>
                <c:pt idx="12989">
                  <c:v>-79.250000138000004</c:v>
                </c:pt>
                <c:pt idx="12990">
                  <c:v>-79.220999904999999</c:v>
                </c:pt>
                <c:pt idx="12991">
                  <c:v>-79.129999783000002</c:v>
                </c:pt>
                <c:pt idx="12992">
                  <c:v>-79.024999786999999</c:v>
                </c:pt>
                <c:pt idx="12993">
                  <c:v>-78.868999891000001</c:v>
                </c:pt>
                <c:pt idx="12994">
                  <c:v>-78.763000038000001</c:v>
                </c:pt>
                <c:pt idx="12995">
                  <c:v>-78.662999952000007</c:v>
                </c:pt>
                <c:pt idx="12996">
                  <c:v>-78.566999920000001</c:v>
                </c:pt>
                <c:pt idx="12997">
                  <c:v>-78.513000137000006</c:v>
                </c:pt>
                <c:pt idx="12998">
                  <c:v>-78.531999920999993</c:v>
                </c:pt>
                <c:pt idx="12999">
                  <c:v>-78.592000098</c:v>
                </c:pt>
                <c:pt idx="13000">
                  <c:v>-78.510999795999993</c:v>
                </c:pt>
                <c:pt idx="13001">
                  <c:v>-78.360999981000006</c:v>
                </c:pt>
                <c:pt idx="13002">
                  <c:v>-78.238000056999994</c:v>
                </c:pt>
                <c:pt idx="13003">
                  <c:v>-78.119000186999997</c:v>
                </c:pt>
                <c:pt idx="13004">
                  <c:v>-78.094999865000005</c:v>
                </c:pt>
                <c:pt idx="13005">
                  <c:v>-78.008999966999994</c:v>
                </c:pt>
                <c:pt idx="13006">
                  <c:v>-77.903000113999994</c:v>
                </c:pt>
                <c:pt idx="13007">
                  <c:v>-77.792000036999994</c:v>
                </c:pt>
                <c:pt idx="13008">
                  <c:v>-77.648999845000006</c:v>
                </c:pt>
                <c:pt idx="13009">
                  <c:v>-77.556000010000005</c:v>
                </c:pt>
                <c:pt idx="13010">
                  <c:v>-77.462000004000004</c:v>
                </c:pt>
                <c:pt idx="13011">
                  <c:v>-77.368999854999998</c:v>
                </c:pt>
                <c:pt idx="13012">
                  <c:v>-77.335000027000007</c:v>
                </c:pt>
                <c:pt idx="13013">
                  <c:v>-77.373999764999994</c:v>
                </c:pt>
                <c:pt idx="13014">
                  <c:v>-77.388999808999998</c:v>
                </c:pt>
                <c:pt idx="13015">
                  <c:v>-77.258999947999996</c:v>
                </c:pt>
                <c:pt idx="13016">
                  <c:v>-77.121999837000004</c:v>
                </c:pt>
                <c:pt idx="13017">
                  <c:v>-76.987000065999993</c:v>
                </c:pt>
                <c:pt idx="13018">
                  <c:v>-76.889000006000003</c:v>
                </c:pt>
                <c:pt idx="13019">
                  <c:v>-76.875000133</c:v>
                </c:pt>
                <c:pt idx="13020">
                  <c:v>-76.788999919999995</c:v>
                </c:pt>
                <c:pt idx="13021">
                  <c:v>-76.681999896999997</c:v>
                </c:pt>
                <c:pt idx="13022">
                  <c:v>-76.526999857999996</c:v>
                </c:pt>
                <c:pt idx="13023">
                  <c:v>-76.407999988</c:v>
                </c:pt>
                <c:pt idx="13024">
                  <c:v>-76.309999927999996</c:v>
                </c:pt>
                <c:pt idx="13025">
                  <c:v>-76.221000146999998</c:v>
                </c:pt>
                <c:pt idx="13026">
                  <c:v>-76.165000023000005</c:v>
                </c:pt>
                <c:pt idx="13027">
                  <c:v>-76.175000158000003</c:v>
                </c:pt>
                <c:pt idx="13028">
                  <c:v>-76.241999957999994</c:v>
                </c:pt>
                <c:pt idx="13029">
                  <c:v>-76.189999888000003</c:v>
                </c:pt>
                <c:pt idx="13030">
                  <c:v>-76.043999811999996</c:v>
                </c:pt>
                <c:pt idx="13031">
                  <c:v>-75.921000203000006</c:v>
                </c:pt>
                <c:pt idx="13032">
                  <c:v>-75.801000161999994</c:v>
                </c:pt>
                <c:pt idx="13033">
                  <c:v>-75.771000072999996</c:v>
                </c:pt>
                <c:pt idx="13034">
                  <c:v>-75.703000102999994</c:v>
                </c:pt>
                <c:pt idx="13035">
                  <c:v>-75.607999926000005</c:v>
                </c:pt>
                <c:pt idx="13036">
                  <c:v>-75.512000208000003</c:v>
                </c:pt>
                <c:pt idx="13037">
                  <c:v>-75.373999925999996</c:v>
                </c:pt>
                <c:pt idx="13038">
                  <c:v>-75.287999713000005</c:v>
                </c:pt>
                <c:pt idx="13039">
                  <c:v>-75.196000049000006</c:v>
                </c:pt>
                <c:pt idx="13040">
                  <c:v>-75.100000015999996</c:v>
                </c:pt>
                <c:pt idx="13041">
                  <c:v>-75.062999990999998</c:v>
                </c:pt>
                <c:pt idx="13042">
                  <c:v>-75.100999873000006</c:v>
                </c:pt>
                <c:pt idx="13043">
                  <c:v>-75.135000015000003</c:v>
                </c:pt>
                <c:pt idx="13044">
                  <c:v>-75.021000055000002</c:v>
                </c:pt>
                <c:pt idx="13045">
                  <c:v>-74.881000060000005</c:v>
                </c:pt>
                <c:pt idx="13046">
                  <c:v>-74.754999939000001</c:v>
                </c:pt>
                <c:pt idx="13047">
                  <c:v>-74.647999916000003</c:v>
                </c:pt>
                <c:pt idx="13048">
                  <c:v>-74.642000148999998</c:v>
                </c:pt>
                <c:pt idx="13049">
                  <c:v>-74.553999910000002</c:v>
                </c:pt>
                <c:pt idx="13050">
                  <c:v>-74.446999887000004</c:v>
                </c:pt>
                <c:pt idx="13051">
                  <c:v>-74.303000152999999</c:v>
                </c:pt>
                <c:pt idx="13052">
                  <c:v>-74.177999888000002</c:v>
                </c:pt>
                <c:pt idx="13053">
                  <c:v>-74.083999882000001</c:v>
                </c:pt>
                <c:pt idx="13054">
                  <c:v>-74.000000010999997</c:v>
                </c:pt>
                <c:pt idx="13055">
                  <c:v>-73.938000121000002</c:v>
                </c:pt>
                <c:pt idx="13056">
                  <c:v>-73.936999950000001</c:v>
                </c:pt>
                <c:pt idx="13057">
                  <c:v>-74.002999893999998</c:v>
                </c:pt>
                <c:pt idx="13058">
                  <c:v>-73.976000002999996</c:v>
                </c:pt>
                <c:pt idx="13059">
                  <c:v>-73.832000268000002</c:v>
                </c:pt>
                <c:pt idx="13060">
                  <c:v>-73.712999769000007</c:v>
                </c:pt>
                <c:pt idx="13061">
                  <c:v>-73.595000069999998</c:v>
                </c:pt>
                <c:pt idx="13062">
                  <c:v>-73.553000134000001</c:v>
                </c:pt>
                <c:pt idx="13063">
                  <c:v>-73.508000000999999</c:v>
                </c:pt>
                <c:pt idx="13064">
                  <c:v>-73.422999958999995</c:v>
                </c:pt>
                <c:pt idx="13065">
                  <c:v>-73.332999693000005</c:v>
                </c:pt>
                <c:pt idx="13066">
                  <c:v>-73.196000209999994</c:v>
                </c:pt>
                <c:pt idx="13067">
                  <c:v>-73.107999970999998</c:v>
                </c:pt>
                <c:pt idx="13068">
                  <c:v>-73.017000163000006</c:v>
                </c:pt>
                <c:pt idx="13069">
                  <c:v>-72.927000211000006</c:v>
                </c:pt>
                <c:pt idx="13070">
                  <c:v>-72.891999897999995</c:v>
                </c:pt>
                <c:pt idx="13071">
                  <c:v>-72.928999923000006</c:v>
                </c:pt>
                <c:pt idx="13072">
                  <c:v>-72.982999706000001</c:v>
                </c:pt>
                <c:pt idx="13073">
                  <c:v>-72.885999816999998</c:v>
                </c:pt>
                <c:pt idx="13074">
                  <c:v>-72.746999993000003</c:v>
                </c:pt>
                <c:pt idx="13075">
                  <c:v>-72.626999952000006</c:v>
                </c:pt>
                <c:pt idx="13076">
                  <c:v>-72.515000018999999</c:v>
                </c:pt>
                <c:pt idx="13077">
                  <c:v>-72.508000081999995</c:v>
                </c:pt>
                <c:pt idx="13078">
                  <c:v>-72.424999752999994</c:v>
                </c:pt>
                <c:pt idx="13079">
                  <c:v>-72.324000123999994</c:v>
                </c:pt>
                <c:pt idx="13080">
                  <c:v>-72.199000174000005</c:v>
                </c:pt>
                <c:pt idx="13081">
                  <c:v>-72.069999855000006</c:v>
                </c:pt>
                <c:pt idx="13082">
                  <c:v>-71.981999930000001</c:v>
                </c:pt>
                <c:pt idx="13083">
                  <c:v>-71.897999744000003</c:v>
                </c:pt>
                <c:pt idx="13084">
                  <c:v>-71.826999891</c:v>
                </c:pt>
                <c:pt idx="13085">
                  <c:v>-71.810999989999999</c:v>
                </c:pt>
                <c:pt idx="13086">
                  <c:v>-71.869999996999994</c:v>
                </c:pt>
                <c:pt idx="13087">
                  <c:v>-71.869999996999994</c:v>
                </c:pt>
                <c:pt idx="13088">
                  <c:v>-71.736999939</c:v>
                </c:pt>
                <c:pt idx="13089">
                  <c:v>-71.618000069000004</c:v>
                </c:pt>
                <c:pt idx="13090">
                  <c:v>-71.497000172</c:v>
                </c:pt>
                <c:pt idx="13091">
                  <c:v>-71.438000165000005</c:v>
                </c:pt>
                <c:pt idx="13092">
                  <c:v>-71.415000012999997</c:v>
                </c:pt>
                <c:pt idx="13093">
                  <c:v>-71.335000195999996</c:v>
                </c:pt>
                <c:pt idx="13094">
                  <c:v>-71.242000046000001</c:v>
                </c:pt>
                <c:pt idx="13095">
                  <c:v>-71.096999827000005</c:v>
                </c:pt>
                <c:pt idx="13096">
                  <c:v>-71.007000188999996</c:v>
                </c:pt>
                <c:pt idx="13097">
                  <c:v>-70.920000121000001</c:v>
                </c:pt>
                <c:pt idx="13098">
                  <c:v>-70.837000106000005</c:v>
                </c:pt>
                <c:pt idx="13099">
                  <c:v>-70.800999935999997</c:v>
                </c:pt>
                <c:pt idx="13100">
                  <c:v>-70.837999961999998</c:v>
                </c:pt>
                <c:pt idx="13101">
                  <c:v>-70.907000103000001</c:v>
                </c:pt>
                <c:pt idx="13102">
                  <c:v>-70.828000141999993</c:v>
                </c:pt>
                <c:pt idx="13103">
                  <c:v>-70.685000263999996</c:v>
                </c:pt>
                <c:pt idx="13104">
                  <c:v>-70.568999962000007</c:v>
                </c:pt>
                <c:pt idx="13105">
                  <c:v>-70.461000083000002</c:v>
                </c:pt>
                <c:pt idx="13106">
                  <c:v>-70.454000145999998</c:v>
                </c:pt>
                <c:pt idx="13107">
                  <c:v>-70.376000040999998</c:v>
                </c:pt>
                <c:pt idx="13108">
                  <c:v>-70.282000035999999</c:v>
                </c:pt>
                <c:pt idx="13109">
                  <c:v>-70.177000039000006</c:v>
                </c:pt>
                <c:pt idx="13110">
                  <c:v>-70.048000035000001</c:v>
                </c:pt>
                <c:pt idx="13111">
                  <c:v>-69.964000163999998</c:v>
                </c:pt>
                <c:pt idx="13112">
                  <c:v>-69.877999951000007</c:v>
                </c:pt>
                <c:pt idx="13113">
                  <c:v>-69.796999963000005</c:v>
                </c:pt>
                <c:pt idx="13114">
                  <c:v>-69.774999981999997</c:v>
                </c:pt>
                <c:pt idx="13115">
                  <c:v>-69.829999935000004</c:v>
                </c:pt>
                <c:pt idx="13116">
                  <c:v>-69.849999889000003</c:v>
                </c:pt>
                <c:pt idx="13117">
                  <c:v>-69.731000019000007</c:v>
                </c:pt>
                <c:pt idx="13118">
                  <c:v>-69.608999952000005</c:v>
                </c:pt>
                <c:pt idx="13119">
                  <c:v>-69.487999740999996</c:v>
                </c:pt>
                <c:pt idx="13120">
                  <c:v>-69.409000094000007</c:v>
                </c:pt>
                <c:pt idx="13121">
                  <c:v>-69.397999788999996</c:v>
                </c:pt>
                <c:pt idx="13122">
                  <c:v>-69.319000141999993</c:v>
                </c:pt>
                <c:pt idx="13123">
                  <c:v>-69.223999965000004</c:v>
                </c:pt>
                <c:pt idx="13124">
                  <c:v>-69.080000231</c:v>
                </c:pt>
                <c:pt idx="13125">
                  <c:v>-68.981000000999998</c:v>
                </c:pt>
                <c:pt idx="13126">
                  <c:v>-68.897999986000002</c:v>
                </c:pt>
                <c:pt idx="13127">
                  <c:v>-68.820000195000006</c:v>
                </c:pt>
                <c:pt idx="13128">
                  <c:v>-68.779999971999999</c:v>
                </c:pt>
                <c:pt idx="13129">
                  <c:v>-68.806999864000005</c:v>
                </c:pt>
                <c:pt idx="13130">
                  <c:v>-68.882999941999998</c:v>
                </c:pt>
                <c:pt idx="13131">
                  <c:v>-68.826000276000002</c:v>
                </c:pt>
                <c:pt idx="13132">
                  <c:v>-68.686999822999994</c:v>
                </c:pt>
                <c:pt idx="13133">
                  <c:v>-68.578000087000007</c:v>
                </c:pt>
                <c:pt idx="13134">
                  <c:v>-68.473000091000003</c:v>
                </c:pt>
                <c:pt idx="13135">
                  <c:v>-68.46099993</c:v>
                </c:pt>
                <c:pt idx="13136">
                  <c:v>-68.398000183999997</c:v>
                </c:pt>
                <c:pt idx="13137">
                  <c:v>-68.311999971000006</c:v>
                </c:pt>
                <c:pt idx="13138">
                  <c:v>-68.222000019000006</c:v>
                </c:pt>
                <c:pt idx="13139">
                  <c:v>-68.091999844</c:v>
                </c:pt>
                <c:pt idx="13140">
                  <c:v>-68.010999855999998</c:v>
                </c:pt>
                <c:pt idx="13141">
                  <c:v>-67.928000155000007</c:v>
                </c:pt>
                <c:pt idx="13142">
                  <c:v>-67.847000167000004</c:v>
                </c:pt>
                <c:pt idx="13143">
                  <c:v>-67.825000185999997</c:v>
                </c:pt>
                <c:pt idx="13144">
                  <c:v>-67.877000256000002</c:v>
                </c:pt>
                <c:pt idx="13145">
                  <c:v>-67.917000165000005</c:v>
                </c:pt>
                <c:pt idx="13146">
                  <c:v>-67.809999826999999</c:v>
                </c:pt>
                <c:pt idx="13147">
                  <c:v>-67.685000191</c:v>
                </c:pt>
                <c:pt idx="13148">
                  <c:v>-67.561999952999997</c:v>
                </c:pt>
                <c:pt idx="13149">
                  <c:v>-67.469000117999997</c:v>
                </c:pt>
                <c:pt idx="13150">
                  <c:v>-67.469000117999997</c:v>
                </c:pt>
                <c:pt idx="13151">
                  <c:v>-67.397000093000003</c:v>
                </c:pt>
                <c:pt idx="13152">
                  <c:v>-67.301999917000003</c:v>
                </c:pt>
                <c:pt idx="13153">
                  <c:v>-67.167000146999996</c:v>
                </c:pt>
                <c:pt idx="13154">
                  <c:v>-67.060999980000005</c:v>
                </c:pt>
                <c:pt idx="13155">
                  <c:v>-66.979999992000003</c:v>
                </c:pt>
                <c:pt idx="13156">
                  <c:v>-66.905000083999994</c:v>
                </c:pt>
                <c:pt idx="13157">
                  <c:v>-66.856000211999998</c:v>
                </c:pt>
                <c:pt idx="13158">
                  <c:v>-66.870999941999997</c:v>
                </c:pt>
                <c:pt idx="13159">
                  <c:v>-66.950000216999996</c:v>
                </c:pt>
                <c:pt idx="13160">
                  <c:v>-66.923999867999996</c:v>
                </c:pt>
                <c:pt idx="13161">
                  <c:v>-66.791000124000007</c:v>
                </c:pt>
                <c:pt idx="13162">
                  <c:v>-66.686999983999996</c:v>
                </c:pt>
                <c:pt idx="13163">
                  <c:v>-66.584000015000001</c:v>
                </c:pt>
                <c:pt idx="13164">
                  <c:v>-66.56299989</c:v>
                </c:pt>
                <c:pt idx="13165">
                  <c:v>-66.519000242000004</c:v>
                </c:pt>
                <c:pt idx="13166">
                  <c:v>-66.438999795000001</c:v>
                </c:pt>
                <c:pt idx="13167">
                  <c:v>-66.358999978</c:v>
                </c:pt>
                <c:pt idx="13168">
                  <c:v>-66.233000171</c:v>
                </c:pt>
                <c:pt idx="13169">
                  <c:v>-66.159999975999995</c:v>
                </c:pt>
                <c:pt idx="13170">
                  <c:v>-66.083000041999995</c:v>
                </c:pt>
                <c:pt idx="13171">
                  <c:v>-66.006000107000006</c:v>
                </c:pt>
                <c:pt idx="13172">
                  <c:v>-65.985999837999998</c:v>
                </c:pt>
                <c:pt idx="13173">
                  <c:v>-66.037999908000003</c:v>
                </c:pt>
                <c:pt idx="13174">
                  <c:v>-66.096000059000005</c:v>
                </c:pt>
                <c:pt idx="13175">
                  <c:v>-66.000000026999999</c:v>
                </c:pt>
                <c:pt idx="13176">
                  <c:v>-65.872000193000005</c:v>
                </c:pt>
                <c:pt idx="13177">
                  <c:v>-65.759999945000004</c:v>
                </c:pt>
                <c:pt idx="13178">
                  <c:v>-65.663999912999998</c:v>
                </c:pt>
                <c:pt idx="13179">
                  <c:v>-65.673000191</c:v>
                </c:pt>
                <c:pt idx="13180">
                  <c:v>-65.604000049999996</c:v>
                </c:pt>
                <c:pt idx="13181">
                  <c:v>-65.516000125000005</c:v>
                </c:pt>
                <c:pt idx="13182">
                  <c:v>-65.396999940000001</c:v>
                </c:pt>
                <c:pt idx="13183">
                  <c:v>-65.281999810000002</c:v>
                </c:pt>
                <c:pt idx="13184">
                  <c:v>-65.201999991999998</c:v>
                </c:pt>
                <c:pt idx="13185">
                  <c:v>-65.129999968000007</c:v>
                </c:pt>
                <c:pt idx="13186">
                  <c:v>-65.075000015000001</c:v>
                </c:pt>
                <c:pt idx="13187">
                  <c:v>-65.081999952000004</c:v>
                </c:pt>
                <c:pt idx="13188">
                  <c:v>-65.158999886000004</c:v>
                </c:pt>
                <c:pt idx="13189">
                  <c:v>-65.161999769000005</c:v>
                </c:pt>
                <c:pt idx="13190">
                  <c:v>-65.041000186000005</c:v>
                </c:pt>
                <c:pt idx="13191">
                  <c:v>-64.939000073000003</c:v>
                </c:pt>
                <c:pt idx="13192">
                  <c:v>-64.832000050000005</c:v>
                </c:pt>
                <c:pt idx="13193">
                  <c:v>-64.792999997999999</c:v>
                </c:pt>
                <c:pt idx="13194">
                  <c:v>-64.771000016000002</c:v>
                </c:pt>
                <c:pt idx="13195">
                  <c:v>-64.703000046</c:v>
                </c:pt>
                <c:pt idx="13196">
                  <c:v>-64.626999968000007</c:v>
                </c:pt>
                <c:pt idx="13197">
                  <c:v>-64.501000160999993</c:v>
                </c:pt>
                <c:pt idx="13198">
                  <c:v>-64.431000162999993</c:v>
                </c:pt>
                <c:pt idx="13199">
                  <c:v>-64.358999824999998</c:v>
                </c:pt>
                <c:pt idx="13200">
                  <c:v>-64.289000141000002</c:v>
                </c:pt>
                <c:pt idx="13201">
                  <c:v>-64.267000159999995</c:v>
                </c:pt>
                <c:pt idx="13202">
                  <c:v>-64.316000032999995</c:v>
                </c:pt>
                <c:pt idx="13203">
                  <c:v>-64.39099994</c:v>
                </c:pt>
                <c:pt idx="13204">
                  <c:v>-64.316000032999995</c:v>
                </c:pt>
                <c:pt idx="13205">
                  <c:v>-64.191000082000002</c:v>
                </c:pt>
                <c:pt idx="13206">
                  <c:v>-64.089000283000004</c:v>
                </c:pt>
                <c:pt idx="13207">
                  <c:v>-63.994999962999998</c:v>
                </c:pt>
                <c:pt idx="13208">
                  <c:v>-64.005999954000004</c:v>
                </c:pt>
                <c:pt idx="13209">
                  <c:v>-63.942999893</c:v>
                </c:pt>
                <c:pt idx="13210">
                  <c:v>-63.859000021999996</c:v>
                </c:pt>
                <c:pt idx="13211">
                  <c:v>-63.754999882</c:v>
                </c:pt>
                <c:pt idx="13212">
                  <c:v>-63.638000038999998</c:v>
                </c:pt>
                <c:pt idx="13213">
                  <c:v>-63.566000015</c:v>
                </c:pt>
                <c:pt idx="13214">
                  <c:v>-63.498000044000001</c:v>
                </c:pt>
                <c:pt idx="13215">
                  <c:v>-63.437000009999998</c:v>
                </c:pt>
                <c:pt idx="13216">
                  <c:v>-63.437000009999998</c:v>
                </c:pt>
                <c:pt idx="13217">
                  <c:v>-63.509999891</c:v>
                </c:pt>
                <c:pt idx="13218">
                  <c:v>-63.539000123000001</c:v>
                </c:pt>
                <c:pt idx="13219">
                  <c:v>-63.427000190000001</c:v>
                </c:pt>
                <c:pt idx="13220">
                  <c:v>-63.318999996000002</c:v>
                </c:pt>
                <c:pt idx="13221">
                  <c:v>-63.210000260999998</c:v>
                </c:pt>
                <c:pt idx="13222">
                  <c:v>-63.154999992999997</c:v>
                </c:pt>
                <c:pt idx="13223">
                  <c:v>-63.154999992999997</c:v>
                </c:pt>
                <c:pt idx="13224">
                  <c:v>-63.093000103000001</c:v>
                </c:pt>
                <c:pt idx="13225">
                  <c:v>-63.017000025000002</c:v>
                </c:pt>
                <c:pt idx="13226">
                  <c:v>-62.890999903999997</c:v>
                </c:pt>
                <c:pt idx="13227">
                  <c:v>-62.813999969999998</c:v>
                </c:pt>
                <c:pt idx="13228">
                  <c:v>-62.742000259000001</c:v>
                </c:pt>
                <c:pt idx="13229">
                  <c:v>-62.675000144999998</c:v>
                </c:pt>
                <c:pt idx="13230">
                  <c:v>-62.649999966000003</c:v>
                </c:pt>
                <c:pt idx="13231">
                  <c:v>-62.697999983000003</c:v>
                </c:pt>
                <c:pt idx="13232">
                  <c:v>-62.785999908000001</c:v>
                </c:pt>
                <c:pt idx="13233">
                  <c:v>-62.735999864999997</c:v>
                </c:pt>
                <c:pt idx="13234">
                  <c:v>-62.614999967999999</c:v>
                </c:pt>
                <c:pt idx="13235">
                  <c:v>-62.520000105999998</c:v>
                </c:pt>
                <c:pt idx="13236">
                  <c:v>-62.430000153999998</c:v>
                </c:pt>
                <c:pt idx="13237">
                  <c:v>-62.43599992</c:v>
                </c:pt>
                <c:pt idx="13238">
                  <c:v>-62.37899994</c:v>
                </c:pt>
                <c:pt idx="13239">
                  <c:v>-62.301000148999996</c:v>
                </c:pt>
                <c:pt idx="13240">
                  <c:v>-62.218000134</c:v>
                </c:pt>
                <c:pt idx="13241">
                  <c:v>-62.106999743000003</c:v>
                </c:pt>
                <c:pt idx="13242">
                  <c:v>-62.041000113999999</c:v>
                </c:pt>
                <c:pt idx="13243">
                  <c:v>-61.976000026000001</c:v>
                </c:pt>
                <c:pt idx="13244">
                  <c:v>-61.912000108999997</c:v>
                </c:pt>
                <c:pt idx="13245">
                  <c:v>-61.906999884999998</c:v>
                </c:pt>
                <c:pt idx="13246">
                  <c:v>-61.973999999</c:v>
                </c:pt>
                <c:pt idx="13247">
                  <c:v>-62.019000132999999</c:v>
                </c:pt>
                <c:pt idx="13248">
                  <c:v>-61.919000046000001</c:v>
                </c:pt>
                <c:pt idx="13249">
                  <c:v>-61.808999825999997</c:v>
                </c:pt>
                <c:pt idx="13250">
                  <c:v>-61.704000143999998</c:v>
                </c:pt>
                <c:pt idx="13251">
                  <c:v>-61.632999976000001</c:v>
                </c:pt>
                <c:pt idx="13252">
                  <c:v>-61.648999875999998</c:v>
                </c:pt>
                <c:pt idx="13253">
                  <c:v>-61.591000039999997</c:v>
                </c:pt>
                <c:pt idx="13254">
                  <c:v>-61.514000105999997</c:v>
                </c:pt>
                <c:pt idx="13255">
                  <c:v>-61.387999983999997</c:v>
                </c:pt>
                <c:pt idx="13256">
                  <c:v>-61.298000033000001</c:v>
                </c:pt>
                <c:pt idx="13257">
                  <c:v>-61.229000206000002</c:v>
                </c:pt>
                <c:pt idx="13258">
                  <c:v>-61.167000000999998</c:v>
                </c:pt>
                <c:pt idx="13259">
                  <c:v>-61.140000110000003</c:v>
                </c:pt>
                <c:pt idx="13260">
                  <c:v>-61.180000018999998</c:v>
                </c:pt>
                <c:pt idx="13261">
                  <c:v>-61.275999736999999</c:v>
                </c:pt>
                <c:pt idx="13262">
                  <c:v>-61.252999899000002</c:v>
                </c:pt>
                <c:pt idx="13263">
                  <c:v>-61.134999886000003</c:v>
                </c:pt>
                <c:pt idx="13264">
                  <c:v>-61.041000193999999</c:v>
                </c:pt>
                <c:pt idx="13265">
                  <c:v>-60.950999928000002</c:v>
                </c:pt>
                <c:pt idx="13266">
                  <c:v>-60.948999901000001</c:v>
                </c:pt>
                <c:pt idx="13267">
                  <c:v>-60.911000018999999</c:v>
                </c:pt>
                <c:pt idx="13268">
                  <c:v>-60.845000075999998</c:v>
                </c:pt>
                <c:pt idx="13269">
                  <c:v>-60.775999933999998</c:v>
                </c:pt>
                <c:pt idx="13270">
                  <c:v>-60.667999741000003</c:v>
                </c:pt>
                <c:pt idx="13271">
                  <c:v>-60.609999903999999</c:v>
                </c:pt>
                <c:pt idx="13272">
                  <c:v>-60.545999987999998</c:v>
                </c:pt>
                <c:pt idx="13273">
                  <c:v>-60.480000044000001</c:v>
                </c:pt>
                <c:pt idx="13274">
                  <c:v>-60.471000080000003</c:v>
                </c:pt>
                <c:pt idx="13275">
                  <c:v>-60.537999880000001</c:v>
                </c:pt>
                <c:pt idx="13276">
                  <c:v>-60.600999940999998</c:v>
                </c:pt>
                <c:pt idx="13277">
                  <c:v>-60.514000185999997</c:v>
                </c:pt>
                <c:pt idx="13278">
                  <c:v>-60.405000135999998</c:v>
                </c:pt>
                <c:pt idx="13279">
                  <c:v>-60.306999763</c:v>
                </c:pt>
                <c:pt idx="13280">
                  <c:v>-60.227999801000003</c:v>
                </c:pt>
                <c:pt idx="13281">
                  <c:v>-60.250999952999997</c:v>
                </c:pt>
                <c:pt idx="13282">
                  <c:v>-60.192999802999999</c:v>
                </c:pt>
                <c:pt idx="13283">
                  <c:v>-60.115000012000003</c:v>
                </c:pt>
                <c:pt idx="13284">
                  <c:v>-59.999000025000001</c:v>
                </c:pt>
                <c:pt idx="13285">
                  <c:v>-59.902000135999998</c:v>
                </c:pt>
                <c:pt idx="13286">
                  <c:v>-59.838000219000001</c:v>
                </c:pt>
                <c:pt idx="13287">
                  <c:v>-59.780000069000003</c:v>
                </c:pt>
                <c:pt idx="13288">
                  <c:v>-59.747000096999997</c:v>
                </c:pt>
                <c:pt idx="13289">
                  <c:v>-59.774999844</c:v>
                </c:pt>
                <c:pt idx="13290">
                  <c:v>-59.870000021000003</c:v>
                </c:pt>
                <c:pt idx="13291">
                  <c:v>-59.872000047</c:v>
                </c:pt>
                <c:pt idx="13292">
                  <c:v>-59.756999917000002</c:v>
                </c:pt>
                <c:pt idx="13293">
                  <c:v>-59.664999938000001</c:v>
                </c:pt>
                <c:pt idx="13294">
                  <c:v>-59.576000157000003</c:v>
                </c:pt>
                <c:pt idx="13295">
                  <c:v>-59.559999941999997</c:v>
                </c:pt>
                <c:pt idx="13296">
                  <c:v>-59.544999896999997</c:v>
                </c:pt>
                <c:pt idx="13297">
                  <c:v>-59.489000087999997</c:v>
                </c:pt>
                <c:pt idx="13298">
                  <c:v>-59.428000054000002</c:v>
                </c:pt>
                <c:pt idx="13299">
                  <c:v>-59.317999833999998</c:v>
                </c:pt>
                <c:pt idx="13300">
                  <c:v>-59.257999970999997</c:v>
                </c:pt>
                <c:pt idx="13301">
                  <c:v>-59.196000081000001</c:v>
                </c:pt>
                <c:pt idx="13302">
                  <c:v>-59.134000190999998</c:v>
                </c:pt>
                <c:pt idx="13303">
                  <c:v>-59.128000110000002</c:v>
                </c:pt>
                <c:pt idx="13304">
                  <c:v>-59.194000054</c:v>
                </c:pt>
                <c:pt idx="13305">
                  <c:v>-59.275000042000002</c:v>
                </c:pt>
                <c:pt idx="13306">
                  <c:v>-59.204999729999997</c:v>
                </c:pt>
                <c:pt idx="13307">
                  <c:v>-59.094999823999999</c:v>
                </c:pt>
                <c:pt idx="13308">
                  <c:v>-59.002999844999998</c:v>
                </c:pt>
                <c:pt idx="13309">
                  <c:v>-58.918999974000002</c:v>
                </c:pt>
                <c:pt idx="13310">
                  <c:v>-58.940000099000002</c:v>
                </c:pt>
                <c:pt idx="13311">
                  <c:v>-58.884999831000002</c:v>
                </c:pt>
                <c:pt idx="13312">
                  <c:v>-58.811999950999997</c:v>
                </c:pt>
                <c:pt idx="13313">
                  <c:v>-58.715000062000001</c:v>
                </c:pt>
                <c:pt idx="13314">
                  <c:v>-58.611999777999998</c:v>
                </c:pt>
                <c:pt idx="13315">
                  <c:v>-58.551999915000003</c:v>
                </c:pt>
                <c:pt idx="13316">
                  <c:v>-58.496999961999997</c:v>
                </c:pt>
                <c:pt idx="13317">
                  <c:v>-58.453999856000003</c:v>
                </c:pt>
                <c:pt idx="13318">
                  <c:v>-58.466000016999999</c:v>
                </c:pt>
                <c:pt idx="13319">
                  <c:v>-58.552999771000003</c:v>
                </c:pt>
                <c:pt idx="13320">
                  <c:v>-58.579000121</c:v>
                </c:pt>
                <c:pt idx="13321">
                  <c:v>-58.475999837000003</c:v>
                </c:pt>
                <c:pt idx="13322">
                  <c:v>-58.383000002000003</c:v>
                </c:pt>
                <c:pt idx="13323">
                  <c:v>-58.291000023000002</c:v>
                </c:pt>
                <c:pt idx="13324">
                  <c:v>-58.258999907000003</c:v>
                </c:pt>
                <c:pt idx="13325">
                  <c:v>-58.263999816999998</c:v>
                </c:pt>
                <c:pt idx="13326">
                  <c:v>-58.212000062000001</c:v>
                </c:pt>
                <c:pt idx="13327">
                  <c:v>-58.145999803999999</c:v>
                </c:pt>
                <c:pt idx="13328">
                  <c:v>-58.028999960999997</c:v>
                </c:pt>
                <c:pt idx="13329">
                  <c:v>-57.965000044</c:v>
                </c:pt>
                <c:pt idx="13330">
                  <c:v>-57.906000036999998</c:v>
                </c:pt>
                <c:pt idx="13331">
                  <c:v>-57.851999939999999</c:v>
                </c:pt>
                <c:pt idx="13332">
                  <c:v>-57.842999976000002</c:v>
                </c:pt>
                <c:pt idx="13333">
                  <c:v>-57.906999892999998</c:v>
                </c:pt>
                <c:pt idx="13334">
                  <c:v>-58.002999926000001</c:v>
                </c:pt>
                <c:pt idx="13335">
                  <c:v>-57.952999882</c:v>
                </c:pt>
                <c:pt idx="13336">
                  <c:v>-57.838000065999999</c:v>
                </c:pt>
                <c:pt idx="13337">
                  <c:v>-57.74899997</c:v>
                </c:pt>
                <c:pt idx="13338">
                  <c:v>-57.667000125999998</c:v>
                </c:pt>
                <c:pt idx="13339">
                  <c:v>-57.687999937000001</c:v>
                </c:pt>
                <c:pt idx="13340">
                  <c:v>-57.637999893999996</c:v>
                </c:pt>
                <c:pt idx="13341">
                  <c:v>-57.572000264000003</c:v>
                </c:pt>
                <c:pt idx="13342">
                  <c:v>-57.492999988999998</c:v>
                </c:pt>
                <c:pt idx="13343">
                  <c:v>-57.392000046</c:v>
                </c:pt>
                <c:pt idx="13344">
                  <c:v>-57.336000237</c:v>
                </c:pt>
                <c:pt idx="13345">
                  <c:v>-57.276999914999998</c:v>
                </c:pt>
                <c:pt idx="13346">
                  <c:v>-57.223000132999999</c:v>
                </c:pt>
                <c:pt idx="13347">
                  <c:v>-57.230000070000003</c:v>
                </c:pt>
                <c:pt idx="13348">
                  <c:v>-57.311999913999998</c:v>
                </c:pt>
                <c:pt idx="13349">
                  <c:v>-57.359000074000001</c:v>
                </c:pt>
                <c:pt idx="13350">
                  <c:v>-57.267999951999997</c:v>
                </c:pt>
                <c:pt idx="13351">
                  <c:v>-57.173999946000002</c:v>
                </c:pt>
                <c:pt idx="13352">
                  <c:v>-57.079000084</c:v>
                </c:pt>
                <c:pt idx="13353">
                  <c:v>-57.027999870000002</c:v>
                </c:pt>
                <c:pt idx="13354">
                  <c:v>-57.043999771000003</c:v>
                </c:pt>
                <c:pt idx="13355">
                  <c:v>-56.993999727999999</c:v>
                </c:pt>
                <c:pt idx="13356">
                  <c:v>-56.925999757</c:v>
                </c:pt>
                <c:pt idx="13357">
                  <c:v>-56.810000084999999</c:v>
                </c:pt>
                <c:pt idx="13358">
                  <c:v>-56.738000059999997</c:v>
                </c:pt>
                <c:pt idx="13359">
                  <c:v>-56.681999937000001</c:v>
                </c:pt>
                <c:pt idx="13360">
                  <c:v>-56.631999894000003</c:v>
                </c:pt>
                <c:pt idx="13361">
                  <c:v>-56.620000046999998</c:v>
                </c:pt>
                <c:pt idx="13362">
                  <c:v>-56.674999999999997</c:v>
                </c:pt>
                <c:pt idx="13363">
                  <c:v>-56.779000140000001</c:v>
                </c:pt>
                <c:pt idx="13364">
                  <c:v>-56.749000051000003</c:v>
                </c:pt>
                <c:pt idx="13365">
                  <c:v>-56.637999974000003</c:v>
                </c:pt>
                <c:pt idx="13366">
                  <c:v>-56.557000299999999</c:v>
                </c:pt>
                <c:pt idx="13367">
                  <c:v>-56.478000025</c:v>
                </c:pt>
                <c:pt idx="13368">
                  <c:v>-56.495000095999998</c:v>
                </c:pt>
                <c:pt idx="13369">
                  <c:v>-56.460000096999998</c:v>
                </c:pt>
                <c:pt idx="13370">
                  <c:v>-56.401999947</c:v>
                </c:pt>
                <c:pt idx="13371">
                  <c:v>-56.340000056999997</c:v>
                </c:pt>
                <c:pt idx="13372">
                  <c:v>-56.238000258</c:v>
                </c:pt>
                <c:pt idx="13373">
                  <c:v>-56.185000017</c:v>
                </c:pt>
                <c:pt idx="13374">
                  <c:v>-56.131000235000002</c:v>
                </c:pt>
                <c:pt idx="13375">
                  <c:v>-56.077000138000002</c:v>
                </c:pt>
                <c:pt idx="13376">
                  <c:v>-56.084000074999999</c:v>
                </c:pt>
                <c:pt idx="13377">
                  <c:v>-56.163000036</c:v>
                </c:pt>
                <c:pt idx="13378">
                  <c:v>-56.232000177000003</c:v>
                </c:pt>
                <c:pt idx="13379">
                  <c:v>-56.152000045000001</c:v>
                </c:pt>
                <c:pt idx="13380">
                  <c:v>-56.053999986000001</c:v>
                </c:pt>
                <c:pt idx="13381">
                  <c:v>-55.960999837000003</c:v>
                </c:pt>
                <c:pt idx="13382">
                  <c:v>-55.894999892999998</c:v>
                </c:pt>
                <c:pt idx="13383">
                  <c:v>-55.924999982000003</c:v>
                </c:pt>
                <c:pt idx="13384">
                  <c:v>-55.878999991999997</c:v>
                </c:pt>
                <c:pt idx="13385">
                  <c:v>-55.813000049000003</c:v>
                </c:pt>
                <c:pt idx="13386">
                  <c:v>-55.706000025000002</c:v>
                </c:pt>
                <c:pt idx="13387">
                  <c:v>-55.627000064000001</c:v>
                </c:pt>
                <c:pt idx="13388">
                  <c:v>-55.575999850000002</c:v>
                </c:pt>
                <c:pt idx="13389">
                  <c:v>-55.528000147999997</c:v>
                </c:pt>
                <c:pt idx="13390">
                  <c:v>-55.508000193999997</c:v>
                </c:pt>
                <c:pt idx="13391">
                  <c:v>-55.550999986000001</c:v>
                </c:pt>
                <c:pt idx="13392">
                  <c:v>-55.658000008999998</c:v>
                </c:pt>
                <c:pt idx="13393">
                  <c:v>-55.660000036</c:v>
                </c:pt>
                <c:pt idx="13394">
                  <c:v>-55.555999896000003</c:v>
                </c:pt>
                <c:pt idx="13395">
                  <c:v>-55.479999818000003</c:v>
                </c:pt>
                <c:pt idx="13396">
                  <c:v>-55.404999910000001</c:v>
                </c:pt>
                <c:pt idx="13397">
                  <c:v>-55.413000017999998</c:v>
                </c:pt>
                <c:pt idx="13398">
                  <c:v>-55.397999974000001</c:v>
                </c:pt>
                <c:pt idx="13399">
                  <c:v>-55.346999760000003</c:v>
                </c:pt>
                <c:pt idx="13400">
                  <c:v>-55.293999833999997</c:v>
                </c:pt>
                <c:pt idx="13401">
                  <c:v>-55.195999774000001</c:v>
                </c:pt>
                <c:pt idx="13402">
                  <c:v>-55.152000125999997</c:v>
                </c:pt>
                <c:pt idx="13403">
                  <c:v>-55.103000252999998</c:v>
                </c:pt>
                <c:pt idx="13404">
                  <c:v>-55.054999922999997</c:v>
                </c:pt>
                <c:pt idx="13405">
                  <c:v>-55.063999887000001</c:v>
                </c:pt>
                <c:pt idx="13406">
                  <c:v>-55.145000189000001</c:v>
                </c:pt>
                <c:pt idx="13407">
                  <c:v>-55.230999773000001</c:v>
                </c:pt>
                <c:pt idx="13408">
                  <c:v>-55.163000117000003</c:v>
                </c:pt>
                <c:pt idx="13409">
                  <c:v>-55.063000029999998</c:v>
                </c:pt>
                <c:pt idx="13410">
                  <c:v>-54.980000015000002</c:v>
                </c:pt>
                <c:pt idx="13411">
                  <c:v>-54.912000044999999</c:v>
                </c:pt>
                <c:pt idx="13412">
                  <c:v>-54.949000069999997</c:v>
                </c:pt>
                <c:pt idx="13413">
                  <c:v>-54.910000017999998</c:v>
                </c:pt>
                <c:pt idx="13414">
                  <c:v>-54.850000154999996</c:v>
                </c:pt>
                <c:pt idx="13415">
                  <c:v>-54.760000202999997</c:v>
                </c:pt>
                <c:pt idx="13416">
                  <c:v>-54.673999989999999</c:v>
                </c:pt>
                <c:pt idx="13417">
                  <c:v>-54.62199992</c:v>
                </c:pt>
                <c:pt idx="13418">
                  <c:v>-54.577999957999999</c:v>
                </c:pt>
                <c:pt idx="13419">
                  <c:v>-54.551999922999997</c:v>
                </c:pt>
                <c:pt idx="13420">
                  <c:v>-54.587999777999997</c:v>
                </c:pt>
                <c:pt idx="13421">
                  <c:v>-54.606999876000003</c:v>
                </c:pt>
                <c:pt idx="13422">
                  <c:v>-54.496999969999997</c:v>
                </c:pt>
                <c:pt idx="13423">
                  <c:v>-54.26400014</c:v>
                </c:pt>
                <c:pt idx="13424">
                  <c:v>-54.04700021</c:v>
                </c:pt>
                <c:pt idx="13425">
                  <c:v>-53.826999768999997</c:v>
                </c:pt>
                <c:pt idx="13426">
                  <c:v>-53.674999927000002</c:v>
                </c:pt>
                <c:pt idx="13427">
                  <c:v>-53.539999842</c:v>
                </c:pt>
                <c:pt idx="13428">
                  <c:v>-53.358000226000001</c:v>
                </c:pt>
                <c:pt idx="13429">
                  <c:v>-53.169000044000001</c:v>
                </c:pt>
                <c:pt idx="13430">
                  <c:v>-52.928999963000003</c:v>
                </c:pt>
                <c:pt idx="13431">
                  <c:v>-52.745000005000001</c:v>
                </c:pt>
                <c:pt idx="13432">
                  <c:v>-52.559999877000003</c:v>
                </c:pt>
                <c:pt idx="13433">
                  <c:v>-52.377000090000003</c:v>
                </c:pt>
                <c:pt idx="13434">
                  <c:v>-52.241000149000001</c:v>
                </c:pt>
                <c:pt idx="13435">
                  <c:v>-52.178000087999997</c:v>
                </c:pt>
                <c:pt idx="13436">
                  <c:v>-52.140999747999999</c:v>
                </c:pt>
                <c:pt idx="13437">
                  <c:v>-52.03500021</c:v>
                </c:pt>
                <c:pt idx="13438">
                  <c:v>-51.881000026999999</c:v>
                </c:pt>
                <c:pt idx="13439">
                  <c:v>-51.747999968999999</c:v>
                </c:pt>
                <c:pt idx="13440">
                  <c:v>-51.625000045</c:v>
                </c:pt>
                <c:pt idx="13441">
                  <c:v>-51.605999947000001</c:v>
                </c:pt>
                <c:pt idx="13442">
                  <c:v>-51.513000112</c:v>
                </c:pt>
                <c:pt idx="13443">
                  <c:v>-51.398999838000002</c:v>
                </c:pt>
                <c:pt idx="13444">
                  <c:v>-51.264999922999998</c:v>
                </c:pt>
                <c:pt idx="13445">
                  <c:v>-51.117999990999998</c:v>
                </c:pt>
                <c:pt idx="13446">
                  <c:v>-51.015999878000002</c:v>
                </c:pt>
                <c:pt idx="13447">
                  <c:v>-50.916999963000002</c:v>
                </c:pt>
                <c:pt idx="13448">
                  <c:v>-50.827000011000003</c:v>
                </c:pt>
                <c:pt idx="13449">
                  <c:v>-50.794999894999997</c:v>
                </c:pt>
                <c:pt idx="13450">
                  <c:v>-50.838000000999997</c:v>
                </c:pt>
                <c:pt idx="13451">
                  <c:v>-50.837000144999998</c:v>
                </c:pt>
                <c:pt idx="13452">
                  <c:v>-50.695000123</c:v>
                </c:pt>
                <c:pt idx="13453">
                  <c:v>-50.557000154999997</c:v>
                </c:pt>
                <c:pt idx="13454">
                  <c:v>-50.416999846000003</c:v>
                </c:pt>
                <c:pt idx="13455">
                  <c:v>-50.330999947999999</c:v>
                </c:pt>
                <c:pt idx="13456">
                  <c:v>-50.301000172999998</c:v>
                </c:pt>
                <c:pt idx="13457">
                  <c:v>-50.208000024</c:v>
                </c:pt>
                <c:pt idx="13458">
                  <c:v>-50.102000171</c:v>
                </c:pt>
                <c:pt idx="13459">
                  <c:v>-49.943999933999997</c:v>
                </c:pt>
                <c:pt idx="13460">
                  <c:v>-49.836999910999999</c:v>
                </c:pt>
                <c:pt idx="13461">
                  <c:v>-49.735000112999998</c:v>
                </c:pt>
                <c:pt idx="13462">
                  <c:v>-49.637000053000001</c:v>
                </c:pt>
                <c:pt idx="13463">
                  <c:v>-49.582000100000002</c:v>
                </c:pt>
                <c:pt idx="13464">
                  <c:v>-49.598999857000003</c:v>
                </c:pt>
                <c:pt idx="13465">
                  <c:v>-49.656000151000001</c:v>
                </c:pt>
                <c:pt idx="13466">
                  <c:v>-49.574999849000001</c:v>
                </c:pt>
                <c:pt idx="13467">
                  <c:v>-49.423000006999999</c:v>
                </c:pt>
                <c:pt idx="13468">
                  <c:v>-49.296999886000002</c:v>
                </c:pt>
                <c:pt idx="13469">
                  <c:v>-49.176999844999997</c:v>
                </c:pt>
                <c:pt idx="13470">
                  <c:v>-49.151999981000003</c:v>
                </c:pt>
                <c:pt idx="13471">
                  <c:v>-49.062999885000004</c:v>
                </c:pt>
                <c:pt idx="13472">
                  <c:v>-48.955000005999999</c:v>
                </c:pt>
                <c:pt idx="13473">
                  <c:v>-48.842000216000002</c:v>
                </c:pt>
                <c:pt idx="13474">
                  <c:v>-48.698000166999996</c:v>
                </c:pt>
                <c:pt idx="13475">
                  <c:v>-48.601999821</c:v>
                </c:pt>
                <c:pt idx="13476">
                  <c:v>-48.505000246000002</c:v>
                </c:pt>
                <c:pt idx="13477">
                  <c:v>-48.410000070000002</c:v>
                </c:pt>
                <c:pt idx="13478">
                  <c:v>-48.373999900999998</c:v>
                </c:pt>
                <c:pt idx="13479">
                  <c:v>-48.410000070000002</c:v>
                </c:pt>
                <c:pt idx="13480">
                  <c:v>-48.424000258</c:v>
                </c:pt>
                <c:pt idx="13481">
                  <c:v>-48.290999886000002</c:v>
                </c:pt>
                <c:pt idx="13482">
                  <c:v>-48.150999890999998</c:v>
                </c:pt>
                <c:pt idx="13483">
                  <c:v>-48.014999949</c:v>
                </c:pt>
                <c:pt idx="13484">
                  <c:v>-47.913000150999999</c:v>
                </c:pt>
                <c:pt idx="13485">
                  <c:v>-47.896999936</c:v>
                </c:pt>
                <c:pt idx="13486">
                  <c:v>-47.808000153999998</c:v>
                </c:pt>
                <c:pt idx="13487">
                  <c:v>-47.699000104</c:v>
                </c:pt>
                <c:pt idx="13488">
                  <c:v>-47.542000037999998</c:v>
                </c:pt>
                <c:pt idx="13489">
                  <c:v>-47.419999971000003</c:v>
                </c:pt>
                <c:pt idx="13490">
                  <c:v>-47.320000198999999</c:v>
                </c:pt>
                <c:pt idx="13491">
                  <c:v>-47.227000048999997</c:v>
                </c:pt>
                <c:pt idx="13492">
                  <c:v>-47.168000042000003</c:v>
                </c:pt>
                <c:pt idx="13493">
                  <c:v>-47.174999978999999</c:v>
                </c:pt>
                <c:pt idx="13494">
                  <c:v>-47.240000066999997</c:v>
                </c:pt>
                <c:pt idx="13495">
                  <c:v>-47.184999799000003</c:v>
                </c:pt>
                <c:pt idx="13496">
                  <c:v>-47.035999840999999</c:v>
                </c:pt>
                <c:pt idx="13497">
                  <c:v>-46.910999889999999</c:v>
                </c:pt>
                <c:pt idx="13498">
                  <c:v>-46.788999822000001</c:v>
                </c:pt>
                <c:pt idx="13499">
                  <c:v>-46.754999994000002</c:v>
                </c:pt>
                <c:pt idx="13500">
                  <c:v>-46.684999996999998</c:v>
                </c:pt>
                <c:pt idx="13501">
                  <c:v>-46.586000081000002</c:v>
                </c:pt>
                <c:pt idx="13502">
                  <c:v>-46.485999995</c:v>
                </c:pt>
                <c:pt idx="13503">
                  <c:v>-46.346999855999996</c:v>
                </c:pt>
                <c:pt idx="13504">
                  <c:v>-46.256999903999997</c:v>
                </c:pt>
                <c:pt idx="13505">
                  <c:v>-46.163000212999997</c:v>
                </c:pt>
                <c:pt idx="13506">
                  <c:v>-46.063999983000002</c:v>
                </c:pt>
                <c:pt idx="13507">
                  <c:v>-46.024000074</c:v>
                </c:pt>
                <c:pt idx="13508">
                  <c:v>-46.058000217</c:v>
                </c:pt>
                <c:pt idx="13509">
                  <c:v>-46.090000017999998</c:v>
                </c:pt>
                <c:pt idx="13510">
                  <c:v>-45.973000175000003</c:v>
                </c:pt>
                <c:pt idx="13511">
                  <c:v>-45.829999981999997</c:v>
                </c:pt>
                <c:pt idx="13512">
                  <c:v>-45.701000292000003</c:v>
                </c:pt>
                <c:pt idx="13513">
                  <c:v>-45.591000072</c:v>
                </c:pt>
                <c:pt idx="13514">
                  <c:v>-45.581000252000003</c:v>
                </c:pt>
                <c:pt idx="13515">
                  <c:v>-45.490999985000002</c:v>
                </c:pt>
                <c:pt idx="13516">
                  <c:v>-45.381000079000003</c:v>
                </c:pt>
                <c:pt idx="13517">
                  <c:v>-45.234000147000003</c:v>
                </c:pt>
                <c:pt idx="13518">
                  <c:v>-45.105000142999998</c:v>
                </c:pt>
                <c:pt idx="13519">
                  <c:v>-45.007999939999998</c:v>
                </c:pt>
                <c:pt idx="13520">
                  <c:v>-44.920000014999999</c:v>
                </c:pt>
                <c:pt idx="13521">
                  <c:v>-44.856000098000003</c:v>
                </c:pt>
                <c:pt idx="13522">
                  <c:v>-44.850000016999999</c:v>
                </c:pt>
                <c:pt idx="13523">
                  <c:v>-44.913999934000003</c:v>
                </c:pt>
                <c:pt idx="13524">
                  <c:v>-44.885000015999999</c:v>
                </c:pt>
                <c:pt idx="13525">
                  <c:v>-44.738000083999999</c:v>
                </c:pt>
                <c:pt idx="13526">
                  <c:v>-44.614999846000003</c:v>
                </c:pt>
                <c:pt idx="13527">
                  <c:v>-44.493999948999999</c:v>
                </c:pt>
                <c:pt idx="13528">
                  <c:v>-44.449000130000002</c:v>
                </c:pt>
                <c:pt idx="13529">
                  <c:v>-44.399999944000001</c:v>
                </c:pt>
                <c:pt idx="13530">
                  <c:v>-44.312000019000003</c:v>
                </c:pt>
                <c:pt idx="13531">
                  <c:v>-44.220000040000002</c:v>
                </c:pt>
                <c:pt idx="13532">
                  <c:v>-44.078000017999997</c:v>
                </c:pt>
                <c:pt idx="13533">
                  <c:v>-43.987999752</c:v>
                </c:pt>
                <c:pt idx="13534">
                  <c:v>-43.893999745999999</c:v>
                </c:pt>
                <c:pt idx="13535">
                  <c:v>-43.800000054999998</c:v>
                </c:pt>
                <c:pt idx="13536">
                  <c:v>-43.761999858999999</c:v>
                </c:pt>
                <c:pt idx="13537">
                  <c:v>-43.798000027999997</c:v>
                </c:pt>
                <c:pt idx="13538">
                  <c:v>-43.847000215000001</c:v>
                </c:pt>
                <c:pt idx="13539">
                  <c:v>-43.747000128000003</c:v>
                </c:pt>
                <c:pt idx="13540">
                  <c:v>-43.603999936000001</c:v>
                </c:pt>
                <c:pt idx="13541">
                  <c:v>-43.481999868999999</c:v>
                </c:pt>
                <c:pt idx="13542">
                  <c:v>-43.365999881999997</c:v>
                </c:pt>
                <c:pt idx="13543">
                  <c:v>-43.356000062</c:v>
                </c:pt>
                <c:pt idx="13544">
                  <c:v>-43.268999993000001</c:v>
                </c:pt>
                <c:pt idx="13545">
                  <c:v>-43.165000167000002</c:v>
                </c:pt>
                <c:pt idx="13546">
                  <c:v>-43.035999849</c:v>
                </c:pt>
                <c:pt idx="13547">
                  <c:v>-42.903999960999997</c:v>
                </c:pt>
                <c:pt idx="13548">
                  <c:v>-42.812999838000003</c:v>
                </c:pt>
                <c:pt idx="13549">
                  <c:v>-42.726000083999999</c:v>
                </c:pt>
                <c:pt idx="13550">
                  <c:v>-42.652999889</c:v>
                </c:pt>
                <c:pt idx="13551">
                  <c:v>-42.632999935000001</c:v>
                </c:pt>
                <c:pt idx="13552">
                  <c:v>-42.689999915000001</c:v>
                </c:pt>
                <c:pt idx="13553">
                  <c:v>-42.685000004999999</c:v>
                </c:pt>
                <c:pt idx="13554">
                  <c:v>-42.549999919999998</c:v>
                </c:pt>
                <c:pt idx="13555">
                  <c:v>-42.426999995999999</c:v>
                </c:pt>
                <c:pt idx="13556">
                  <c:v>-42.302999902000003</c:v>
                </c:pt>
                <c:pt idx="13557">
                  <c:v>-42.240999696999999</c:v>
                </c:pt>
                <c:pt idx="13558">
                  <c:v>-42.214000120000001</c:v>
                </c:pt>
                <c:pt idx="13559">
                  <c:v>-42.131999962000002</c:v>
                </c:pt>
                <c:pt idx="13560">
                  <c:v>-42.036000242999997</c:v>
                </c:pt>
                <c:pt idx="13561">
                  <c:v>-41.887999827000002</c:v>
                </c:pt>
                <c:pt idx="13562">
                  <c:v>-41.793999821</c:v>
                </c:pt>
                <c:pt idx="13563">
                  <c:v>-41.703999869</c:v>
                </c:pt>
                <c:pt idx="13564">
                  <c:v>-41.618999827000003</c:v>
                </c:pt>
                <c:pt idx="13565">
                  <c:v>-41.579999774999997</c:v>
                </c:pt>
                <c:pt idx="13566">
                  <c:v>-41.61199989</c:v>
                </c:pt>
                <c:pt idx="13567">
                  <c:v>-41.679000004999999</c:v>
                </c:pt>
                <c:pt idx="13568">
                  <c:v>-41.59700016</c:v>
                </c:pt>
                <c:pt idx="13569">
                  <c:v>-41.451000084999997</c:v>
                </c:pt>
                <c:pt idx="13570">
                  <c:v>-41.3319999</c:v>
                </c:pt>
                <c:pt idx="13571">
                  <c:v>-41.219999967</c:v>
                </c:pt>
                <c:pt idx="13572">
                  <c:v>-41.210000147000002</c:v>
                </c:pt>
                <c:pt idx="13573">
                  <c:v>-41.130000015</c:v>
                </c:pt>
                <c:pt idx="13574">
                  <c:v>-41.033000125999997</c:v>
                </c:pt>
                <c:pt idx="13575">
                  <c:v>-40.924000075999999</c:v>
                </c:pt>
                <c:pt idx="13576">
                  <c:v>-40.793000044999999</c:v>
                </c:pt>
                <c:pt idx="13577">
                  <c:v>-40.705999976000001</c:v>
                </c:pt>
                <c:pt idx="13578">
                  <c:v>-40.616000024999998</c:v>
                </c:pt>
                <c:pt idx="13579">
                  <c:v>-40.531999839000001</c:v>
                </c:pt>
                <c:pt idx="13580">
                  <c:v>-40.506999974999999</c:v>
                </c:pt>
                <c:pt idx="13581">
                  <c:v>-40.559000044999998</c:v>
                </c:pt>
                <c:pt idx="13582">
                  <c:v>-40.576999972000003</c:v>
                </c:pt>
                <c:pt idx="13583">
                  <c:v>-40.454000047999997</c:v>
                </c:pt>
                <c:pt idx="13584">
                  <c:v>-40.329999954000002</c:v>
                </c:pt>
                <c:pt idx="13585">
                  <c:v>-40.205000003000002</c:v>
                </c:pt>
                <c:pt idx="13586">
                  <c:v>-40.123000159</c:v>
                </c:pt>
                <c:pt idx="13587">
                  <c:v>-40.108999971000003</c:v>
                </c:pt>
                <c:pt idx="13588">
                  <c:v>-40.027999983000001</c:v>
                </c:pt>
                <c:pt idx="13589">
                  <c:v>-39.929000066999997</c:v>
                </c:pt>
                <c:pt idx="13590">
                  <c:v>-39.782999990999997</c:v>
                </c:pt>
                <c:pt idx="13591">
                  <c:v>-39.680999878000002</c:v>
                </c:pt>
                <c:pt idx="13592">
                  <c:v>-39.593000267999997</c:v>
                </c:pt>
                <c:pt idx="13593">
                  <c:v>-39.513000136000002</c:v>
                </c:pt>
                <c:pt idx="13594">
                  <c:v>-39.470999886000001</c:v>
                </c:pt>
                <c:pt idx="13595">
                  <c:v>-39.496000064999997</c:v>
                </c:pt>
                <c:pt idx="13596">
                  <c:v>-39.568000089000002</c:v>
                </c:pt>
                <c:pt idx="13597">
                  <c:v>-39.508000226</c:v>
                </c:pt>
                <c:pt idx="13598">
                  <c:v>-39.365999889999998</c:v>
                </c:pt>
                <c:pt idx="13599">
                  <c:v>-39.253999956000001</c:v>
                </c:pt>
                <c:pt idx="13600">
                  <c:v>-39.144999906000002</c:v>
                </c:pt>
                <c:pt idx="13601">
                  <c:v>-39.131000032999999</c:v>
                </c:pt>
                <c:pt idx="13602">
                  <c:v>-39.065999945000002</c:v>
                </c:pt>
                <c:pt idx="13603">
                  <c:v>-38.978000020000003</c:v>
                </c:pt>
                <c:pt idx="13604">
                  <c:v>-38.884000014999998</c:v>
                </c:pt>
                <c:pt idx="13605">
                  <c:v>-38.752000127000002</c:v>
                </c:pt>
                <c:pt idx="13606">
                  <c:v>-38.667999940999998</c:v>
                </c:pt>
                <c:pt idx="13607">
                  <c:v>-38.583000214000002</c:v>
                </c:pt>
                <c:pt idx="13608">
                  <c:v>-38.497999858</c:v>
                </c:pt>
                <c:pt idx="13609">
                  <c:v>-38.475000020000003</c:v>
                </c:pt>
                <c:pt idx="13610">
                  <c:v>-38.523000035999999</c:v>
                </c:pt>
                <c:pt idx="13611">
                  <c:v>-38.559999748000003</c:v>
                </c:pt>
                <c:pt idx="13612">
                  <c:v>-38.450000156000002</c:v>
                </c:pt>
                <c:pt idx="13613">
                  <c:v>-38.322999864000003</c:v>
                </c:pt>
                <c:pt idx="13614">
                  <c:v>-38.198000227999998</c:v>
                </c:pt>
                <c:pt idx="13615">
                  <c:v>-38.101000024000001</c:v>
                </c:pt>
                <c:pt idx="13616">
                  <c:v>-38.098999997999996</c:v>
                </c:pt>
                <c:pt idx="13617">
                  <c:v>-38.024000090000001</c:v>
                </c:pt>
                <c:pt idx="13618">
                  <c:v>-37.926000031000001</c:v>
                </c:pt>
                <c:pt idx="13619">
                  <c:v>-37.789000233000003</c:v>
                </c:pt>
                <c:pt idx="13620">
                  <c:v>-37.679999869</c:v>
                </c:pt>
                <c:pt idx="13621">
                  <c:v>-37.595999998000003</c:v>
                </c:pt>
                <c:pt idx="13622">
                  <c:v>-37.519000063</c:v>
                </c:pt>
                <c:pt idx="13623">
                  <c:v>-37.466999993000002</c:v>
                </c:pt>
                <c:pt idx="13624">
                  <c:v>-37.480000011000001</c:v>
                </c:pt>
                <c:pt idx="13625">
                  <c:v>-37.556999945000001</c:v>
                </c:pt>
                <c:pt idx="13626">
                  <c:v>-37.527000170999997</c:v>
                </c:pt>
                <c:pt idx="13627">
                  <c:v>-37.392999942000003</c:v>
                </c:pt>
                <c:pt idx="13628">
                  <c:v>-37.286000233000003</c:v>
                </c:pt>
                <c:pt idx="13629">
                  <c:v>-37.179999752000001</c:v>
                </c:pt>
                <c:pt idx="13630">
                  <c:v>-37.157000228999998</c:v>
                </c:pt>
                <c:pt idx="13631">
                  <c:v>-37.110999925000002</c:v>
                </c:pt>
                <c:pt idx="13632">
                  <c:v>-37.029000081</c:v>
                </c:pt>
                <c:pt idx="13633">
                  <c:v>-36.944999895000002</c:v>
                </c:pt>
                <c:pt idx="13634">
                  <c:v>-36.816999746999997</c:v>
                </c:pt>
                <c:pt idx="13635">
                  <c:v>-36.740999983000002</c:v>
                </c:pt>
                <c:pt idx="13636">
                  <c:v>-36.662000022000001</c:v>
                </c:pt>
                <c:pt idx="13637">
                  <c:v>-36.581999889999999</c:v>
                </c:pt>
                <c:pt idx="13638">
                  <c:v>-36.559999908999998</c:v>
                </c:pt>
                <c:pt idx="13639">
                  <c:v>-36.609999952000003</c:v>
                </c:pt>
                <c:pt idx="13640">
                  <c:v>-36.666000076000003</c:v>
                </c:pt>
                <c:pt idx="13641">
                  <c:v>-36.566999846000002</c:v>
                </c:pt>
                <c:pt idx="13642">
                  <c:v>-36.436000129</c:v>
                </c:pt>
                <c:pt idx="13643">
                  <c:v>-36.322000168999999</c:v>
                </c:pt>
                <c:pt idx="13644">
                  <c:v>-36.224000109000002</c:v>
                </c:pt>
                <c:pt idx="13645">
                  <c:v>-36.229999876000001</c:v>
                </c:pt>
                <c:pt idx="13646">
                  <c:v>-36.158000166000001</c:v>
                </c:pt>
                <c:pt idx="13647">
                  <c:v>-36.067999899</c:v>
                </c:pt>
                <c:pt idx="13648">
                  <c:v>-35.947000002000003</c:v>
                </c:pt>
                <c:pt idx="13649">
                  <c:v>-35.830000159000001</c:v>
                </c:pt>
                <c:pt idx="13650">
                  <c:v>-35.748000001000001</c:v>
                </c:pt>
                <c:pt idx="13651">
                  <c:v>-35.671999921999998</c:v>
                </c:pt>
                <c:pt idx="13652">
                  <c:v>-35.615999799000001</c:v>
                </c:pt>
                <c:pt idx="13653">
                  <c:v>-35.621000023000001</c:v>
                </c:pt>
                <c:pt idx="13654">
                  <c:v>-35.695000073999999</c:v>
                </c:pt>
                <c:pt idx="13655">
                  <c:v>-35.695999931000003</c:v>
                </c:pt>
                <c:pt idx="13656">
                  <c:v>-35.573000006999997</c:v>
                </c:pt>
                <c:pt idx="13657">
                  <c:v>-35.468000011000001</c:v>
                </c:pt>
                <c:pt idx="13658">
                  <c:v>-35.360000131</c:v>
                </c:pt>
                <c:pt idx="13659">
                  <c:v>-35.318000196</c:v>
                </c:pt>
                <c:pt idx="13660">
                  <c:v>-35.294000187000002</c:v>
                </c:pt>
                <c:pt idx="13661">
                  <c:v>-35.223000018999997</c:v>
                </c:pt>
                <c:pt idx="13662">
                  <c:v>-35.145000228999997</c:v>
                </c:pt>
                <c:pt idx="13663">
                  <c:v>-35.016000224000003</c:v>
                </c:pt>
                <c:pt idx="13664">
                  <c:v>-34.943000028999997</c:v>
                </c:pt>
                <c:pt idx="13665">
                  <c:v>-34.870000148999999</c:v>
                </c:pt>
                <c:pt idx="13666">
                  <c:v>-34.796999954</c:v>
                </c:pt>
                <c:pt idx="13667">
                  <c:v>-34.774000116000003</c:v>
                </c:pt>
                <c:pt idx="13668">
                  <c:v>-34.820999962000002</c:v>
                </c:pt>
                <c:pt idx="13669">
                  <c:v>-34.892999986</c:v>
                </c:pt>
                <c:pt idx="13670">
                  <c:v>-34.815000196</c:v>
                </c:pt>
                <c:pt idx="13671">
                  <c:v>-34.687999904000002</c:v>
                </c:pt>
                <c:pt idx="13672">
                  <c:v>-34.582999907000001</c:v>
                </c:pt>
                <c:pt idx="13673">
                  <c:v>-34.488000046000003</c:v>
                </c:pt>
                <c:pt idx="13674">
                  <c:v>-34.497000008999997</c:v>
                </c:pt>
                <c:pt idx="13675">
                  <c:v>-34.429999895000002</c:v>
                </c:pt>
                <c:pt idx="13676">
                  <c:v>-34.344999852999997</c:v>
                </c:pt>
                <c:pt idx="13677">
                  <c:v>-34.239999857000001</c:v>
                </c:pt>
                <c:pt idx="13678">
                  <c:v>-34.119000274000001</c:v>
                </c:pt>
                <c:pt idx="13679">
                  <c:v>-34.044000052000001</c:v>
                </c:pt>
                <c:pt idx="13680">
                  <c:v>-33.972999883999996</c:v>
                </c:pt>
                <c:pt idx="13681">
                  <c:v>-33.909999824000003</c:v>
                </c:pt>
                <c:pt idx="13682">
                  <c:v>-33.907000255</c:v>
                </c:pt>
                <c:pt idx="13683">
                  <c:v>-33.978999965</c:v>
                </c:pt>
                <c:pt idx="13684">
                  <c:v>-34.004000144000003</c:v>
                </c:pt>
                <c:pt idx="13685">
                  <c:v>-33.891000040000002</c:v>
                </c:pt>
                <c:pt idx="13686">
                  <c:v>-33.779999963000002</c:v>
                </c:pt>
                <c:pt idx="13687">
                  <c:v>-33.669000199999999</c:v>
                </c:pt>
                <c:pt idx="13688">
                  <c:v>-33.611000050000001</c:v>
                </c:pt>
                <c:pt idx="13689">
                  <c:v>-33.607999851999999</c:v>
                </c:pt>
                <c:pt idx="13690">
                  <c:v>-33.543000079000002</c:v>
                </c:pt>
                <c:pt idx="13691">
                  <c:v>-33.463999803999997</c:v>
                </c:pt>
                <c:pt idx="13692">
                  <c:v>-33.335000114000003</c:v>
                </c:pt>
                <c:pt idx="13693">
                  <c:v>-33.254999982000001</c:v>
                </c:pt>
                <c:pt idx="13694">
                  <c:v>-33.182999957</c:v>
                </c:pt>
                <c:pt idx="13695">
                  <c:v>-33.112000104000003</c:v>
                </c:pt>
                <c:pt idx="13696">
                  <c:v>-33.084000042</c:v>
                </c:pt>
                <c:pt idx="13697">
                  <c:v>-33.12899986</c:v>
                </c:pt>
                <c:pt idx="13698">
                  <c:v>-33.215999928999999</c:v>
                </c:pt>
                <c:pt idx="13699">
                  <c:v>-33.160000119999999</c:v>
                </c:pt>
                <c:pt idx="13700">
                  <c:v>-33.036000025</c:v>
                </c:pt>
                <c:pt idx="13701">
                  <c:v>-32.938999822</c:v>
                </c:pt>
                <c:pt idx="13702">
                  <c:v>-32.845999986999999</c:v>
                </c:pt>
                <c:pt idx="13703">
                  <c:v>-32.850000041000001</c:v>
                </c:pt>
                <c:pt idx="13704">
                  <c:v>-32.788000150999999</c:v>
                </c:pt>
                <c:pt idx="13705">
                  <c:v>-32.708000019000004</c:v>
                </c:pt>
                <c:pt idx="13706">
                  <c:v>-32.622000120999999</c:v>
                </c:pt>
                <c:pt idx="13707">
                  <c:v>-32.505000277999997</c:v>
                </c:pt>
                <c:pt idx="13708">
                  <c:v>-32.435999821999999</c:v>
                </c:pt>
                <c:pt idx="13709">
                  <c:v>-32.368000166000002</c:v>
                </c:pt>
                <c:pt idx="13710">
                  <c:v>-32.300999736999998</c:v>
                </c:pt>
                <c:pt idx="13711">
                  <c:v>-32.292000088000002</c:v>
                </c:pt>
                <c:pt idx="13712">
                  <c:v>-32.358000032</c:v>
                </c:pt>
                <c:pt idx="13713">
                  <c:v>-32.399000110999999</c:v>
                </c:pt>
                <c:pt idx="13714">
                  <c:v>-32.294000115000003</c:v>
                </c:pt>
                <c:pt idx="13715">
                  <c:v>-32.181000011000002</c:v>
                </c:pt>
                <c:pt idx="13716">
                  <c:v>-32.071999961000003</c:v>
                </c:pt>
                <c:pt idx="13717">
                  <c:v>-31.999000079999998</c:v>
                </c:pt>
                <c:pt idx="13718">
                  <c:v>-32.008999899999999</c:v>
                </c:pt>
                <c:pt idx="13719">
                  <c:v>-31.948000181000001</c:v>
                </c:pt>
                <c:pt idx="13720">
                  <c:v>-31.866999879000002</c:v>
                </c:pt>
                <c:pt idx="13721">
                  <c:v>-31.736999703999999</c:v>
                </c:pt>
                <c:pt idx="13722">
                  <c:v>-31.643000012000002</c:v>
                </c:pt>
                <c:pt idx="13723">
                  <c:v>-31.569999816999999</c:v>
                </c:pt>
                <c:pt idx="13724">
                  <c:v>-31.505000043999999</c:v>
                </c:pt>
                <c:pt idx="13725">
                  <c:v>-31.474000099000001</c:v>
                </c:pt>
                <c:pt idx="13726">
                  <c:v>-31.507999927</c:v>
                </c:pt>
                <c:pt idx="13727">
                  <c:v>-31.599999906000001</c:v>
                </c:pt>
                <c:pt idx="13728">
                  <c:v>-31.573000015000002</c:v>
                </c:pt>
                <c:pt idx="13729">
                  <c:v>-31.451000262000001</c:v>
                </c:pt>
                <c:pt idx="13730">
                  <c:v>-31.354000058</c:v>
                </c:pt>
                <c:pt idx="13731">
                  <c:v>-31.258999882000001</c:v>
                </c:pt>
                <c:pt idx="13732">
                  <c:v>-31.251999945000001</c:v>
                </c:pt>
                <c:pt idx="13733">
                  <c:v>-31.209000153000002</c:v>
                </c:pt>
                <c:pt idx="13734">
                  <c:v>-31.139000156000002</c:v>
                </c:pt>
                <c:pt idx="13735">
                  <c:v>-31.065999960999999</c:v>
                </c:pt>
                <c:pt idx="13736">
                  <c:v>-30.952999856999998</c:v>
                </c:pt>
                <c:pt idx="13737">
                  <c:v>-30.889999797000002</c:v>
                </c:pt>
                <c:pt idx="13738">
                  <c:v>-30.822999997</c:v>
                </c:pt>
                <c:pt idx="13739">
                  <c:v>-30.752000143</c:v>
                </c:pt>
                <c:pt idx="13740">
                  <c:v>-30.739000125</c:v>
                </c:pt>
                <c:pt idx="13741">
                  <c:v>-30.801000015</c:v>
                </c:pt>
                <c:pt idx="13742">
                  <c:v>-30.859000166000001</c:v>
                </c:pt>
                <c:pt idx="13743">
                  <c:v>-30.766999873</c:v>
                </c:pt>
                <c:pt idx="13744">
                  <c:v>-30.652999912999999</c:v>
                </c:pt>
                <c:pt idx="13745">
                  <c:v>-30.549999943</c:v>
                </c:pt>
                <c:pt idx="13746">
                  <c:v>-30.468000099000001</c:v>
                </c:pt>
                <c:pt idx="13747">
                  <c:v>-30.484999856000002</c:v>
                </c:pt>
                <c:pt idx="13748">
                  <c:v>-30.421999795000001</c:v>
                </c:pt>
                <c:pt idx="13749">
                  <c:v>-30.339000094999999</c:v>
                </c:pt>
                <c:pt idx="13750">
                  <c:v>-30.219000053999999</c:v>
                </c:pt>
                <c:pt idx="13751">
                  <c:v>-30.117000255000001</c:v>
                </c:pt>
                <c:pt idx="13752">
                  <c:v>-30.048000114000001</c:v>
                </c:pt>
                <c:pt idx="13753">
                  <c:v>-29.98599991</c:v>
                </c:pt>
                <c:pt idx="13754">
                  <c:v>-29.948000027999999</c:v>
                </c:pt>
                <c:pt idx="13755">
                  <c:v>-29.970999865</c:v>
                </c:pt>
                <c:pt idx="13756">
                  <c:v>-30.061000132</c:v>
                </c:pt>
                <c:pt idx="13757">
                  <c:v>-30.059000104999999</c:v>
                </c:pt>
                <c:pt idx="13758">
                  <c:v>-29.939000063999998</c:v>
                </c:pt>
                <c:pt idx="13759">
                  <c:v>-29.843999887999999</c:v>
                </c:pt>
                <c:pt idx="13760">
                  <c:v>-29.748000170000001</c:v>
                </c:pt>
                <c:pt idx="13761">
                  <c:v>-29.727999901</c:v>
                </c:pt>
                <c:pt idx="13762">
                  <c:v>-29.707999947000001</c:v>
                </c:pt>
                <c:pt idx="13763">
                  <c:v>-29.647000226999999</c:v>
                </c:pt>
                <c:pt idx="13764">
                  <c:v>-29.582000140000002</c:v>
                </c:pt>
                <c:pt idx="13765">
                  <c:v>-29.467999864999999</c:v>
                </c:pt>
                <c:pt idx="13766">
                  <c:v>-29.403999947999999</c:v>
                </c:pt>
                <c:pt idx="13767">
                  <c:v>-29.337000148000001</c:v>
                </c:pt>
                <c:pt idx="13768">
                  <c:v>-29.270999889999999</c:v>
                </c:pt>
                <c:pt idx="13769">
                  <c:v>-29.2599999</c:v>
                </c:pt>
                <c:pt idx="13770">
                  <c:v>-29.320999933</c:v>
                </c:pt>
                <c:pt idx="13771">
                  <c:v>-29.397999867999999</c:v>
                </c:pt>
                <c:pt idx="13772">
                  <c:v>-29.324999987000002</c:v>
                </c:pt>
                <c:pt idx="13773">
                  <c:v>-29.211000027000001</c:v>
                </c:pt>
                <c:pt idx="13774">
                  <c:v>-29.114999995000002</c:v>
                </c:pt>
                <c:pt idx="13775">
                  <c:v>-29.02700007</c:v>
                </c:pt>
                <c:pt idx="13776">
                  <c:v>-29.04299997</c:v>
                </c:pt>
                <c:pt idx="13777">
                  <c:v>-28.983999962999999</c:v>
                </c:pt>
                <c:pt idx="13778">
                  <c:v>-28.9080002</c:v>
                </c:pt>
                <c:pt idx="13779">
                  <c:v>-28.806000086000001</c:v>
                </c:pt>
                <c:pt idx="13780">
                  <c:v>-28.700000234000001</c:v>
                </c:pt>
                <c:pt idx="13781">
                  <c:v>-28.636000002999999</c:v>
                </c:pt>
                <c:pt idx="13782">
                  <c:v>-28.578000165999999</c:v>
                </c:pt>
                <c:pt idx="13783">
                  <c:v>-28.532000177</c:v>
                </c:pt>
                <c:pt idx="13784">
                  <c:v>-28.539000114</c:v>
                </c:pt>
                <c:pt idx="13785">
                  <c:v>-28.622999985</c:v>
                </c:pt>
                <c:pt idx="13786">
                  <c:v>-28.646000137000001</c:v>
                </c:pt>
                <c:pt idx="13787">
                  <c:v>-28.538999799999999</c:v>
                </c:pt>
                <c:pt idx="13788">
                  <c:v>-28.443999938000001</c:v>
                </c:pt>
                <c:pt idx="13789">
                  <c:v>-28.347000048999998</c:v>
                </c:pt>
                <c:pt idx="13790">
                  <c:v>-28.312000050000002</c:v>
                </c:pt>
                <c:pt idx="13791">
                  <c:v>-28.314000076999999</c:v>
                </c:pt>
                <c:pt idx="13792">
                  <c:v>-28.259000124</c:v>
                </c:pt>
                <c:pt idx="13793">
                  <c:v>-28.190999839</c:v>
                </c:pt>
                <c:pt idx="13794">
                  <c:v>-28.071000113</c:v>
                </c:pt>
                <c:pt idx="13795">
                  <c:v>-28.005000168999999</c:v>
                </c:pt>
                <c:pt idx="13796">
                  <c:v>-27.942999964999998</c:v>
                </c:pt>
                <c:pt idx="13797">
                  <c:v>-27.885000128000001</c:v>
                </c:pt>
                <c:pt idx="13798">
                  <c:v>-27.872999966999998</c:v>
                </c:pt>
                <c:pt idx="13799">
                  <c:v>-27.934000001000001</c:v>
                </c:pt>
                <c:pt idx="13800">
                  <c:v>-28.028999862999999</c:v>
                </c:pt>
                <c:pt idx="13801">
                  <c:v>-27.974999766</c:v>
                </c:pt>
                <c:pt idx="13802">
                  <c:v>-27.859000092999999</c:v>
                </c:pt>
                <c:pt idx="13803">
                  <c:v>-27.767999970999998</c:v>
                </c:pt>
                <c:pt idx="13804">
                  <c:v>-27.682999929000001</c:v>
                </c:pt>
                <c:pt idx="13805">
                  <c:v>-27.701000171</c:v>
                </c:pt>
                <c:pt idx="13806">
                  <c:v>-27.649000100999999</c:v>
                </c:pt>
                <c:pt idx="13807">
                  <c:v>-27.579999959999999</c:v>
                </c:pt>
                <c:pt idx="13808">
                  <c:v>-27.500999998000001</c:v>
                </c:pt>
                <c:pt idx="13809">
                  <c:v>-27.397000172999999</c:v>
                </c:pt>
                <c:pt idx="13810">
                  <c:v>-27.337999850999999</c:v>
                </c:pt>
                <c:pt idx="13811">
                  <c:v>-27.277999988000001</c:v>
                </c:pt>
                <c:pt idx="13812">
                  <c:v>-27.222000178999998</c:v>
                </c:pt>
                <c:pt idx="13813">
                  <c:v>-27.227000089000001</c:v>
                </c:pt>
                <c:pt idx="13814">
                  <c:v>-27.306000050000002</c:v>
                </c:pt>
                <c:pt idx="13815">
                  <c:v>-27.35200004</c:v>
                </c:pt>
                <c:pt idx="13816">
                  <c:v>-27.259000205</c:v>
                </c:pt>
                <c:pt idx="13817">
                  <c:v>-27.164000028</c:v>
                </c:pt>
                <c:pt idx="13818">
                  <c:v>-27.066999825</c:v>
                </c:pt>
                <c:pt idx="13819">
                  <c:v>-27.015000069999999</c:v>
                </c:pt>
                <c:pt idx="13820">
                  <c:v>-27.030000114</c:v>
                </c:pt>
                <c:pt idx="13821">
                  <c:v>-26.978000044000002</c:v>
                </c:pt>
                <c:pt idx="13822">
                  <c:v>-26.906999876</c:v>
                </c:pt>
                <c:pt idx="13823">
                  <c:v>-26.790000032999998</c:v>
                </c:pt>
                <c:pt idx="13824">
                  <c:v>-26.718000008000001</c:v>
                </c:pt>
                <c:pt idx="13825">
                  <c:v>-26.659000000999999</c:v>
                </c:pt>
                <c:pt idx="13826">
                  <c:v>-26.609000272999999</c:v>
                </c:pt>
                <c:pt idx="13827">
                  <c:v>-26.595000083999999</c:v>
                </c:pt>
                <c:pt idx="13828">
                  <c:v>-26.648999867000001</c:v>
                </c:pt>
                <c:pt idx="13829">
                  <c:v>-26.75099998</c:v>
                </c:pt>
                <c:pt idx="13830">
                  <c:v>-26.721000205999999</c:v>
                </c:pt>
                <c:pt idx="13831">
                  <c:v>-26.608000101999998</c:v>
                </c:pt>
                <c:pt idx="13832">
                  <c:v>-26.525000086999999</c:v>
                </c:pt>
                <c:pt idx="13833">
                  <c:v>-26.444999955</c:v>
                </c:pt>
                <c:pt idx="13834">
                  <c:v>-26.461000169999998</c:v>
                </c:pt>
                <c:pt idx="13835">
                  <c:v>-26.425000001000001</c:v>
                </c:pt>
                <c:pt idx="13836">
                  <c:v>-26.365999993999999</c:v>
                </c:pt>
                <c:pt idx="13837">
                  <c:v>-26.302999932999999</c:v>
                </c:pt>
                <c:pt idx="13838">
                  <c:v>-26.199999964</c:v>
                </c:pt>
                <c:pt idx="13839">
                  <c:v>-26.145000011</c:v>
                </c:pt>
                <c:pt idx="13840">
                  <c:v>-26.088999887</c:v>
                </c:pt>
                <c:pt idx="13841">
                  <c:v>-26.033999934000001</c:v>
                </c:pt>
                <c:pt idx="13842">
                  <c:v>-26.040000014</c:v>
                </c:pt>
                <c:pt idx="13843">
                  <c:v>-26.116999949</c:v>
                </c:pt>
                <c:pt idx="13844">
                  <c:v>-26.184999918999999</c:v>
                </c:pt>
                <c:pt idx="13845">
                  <c:v>-26.105999958000002</c:v>
                </c:pt>
                <c:pt idx="13846">
                  <c:v>-26.007000043000001</c:v>
                </c:pt>
                <c:pt idx="13847">
                  <c:v>-25.911999865999999</c:v>
                </c:pt>
                <c:pt idx="13848">
                  <c:v>-25.845000066000001</c:v>
                </c:pt>
                <c:pt idx="13849">
                  <c:v>-25.872999814</c:v>
                </c:pt>
                <c:pt idx="13850">
                  <c:v>-25.825999968000001</c:v>
                </c:pt>
                <c:pt idx="13851">
                  <c:v>-25.758999853999999</c:v>
                </c:pt>
                <c:pt idx="13852">
                  <c:v>-25.651999831000001</c:v>
                </c:pt>
                <c:pt idx="13853">
                  <c:v>-25.570999842999999</c:v>
                </c:pt>
                <c:pt idx="13854">
                  <c:v>-25.517999916000001</c:v>
                </c:pt>
                <c:pt idx="13855">
                  <c:v>-25.470999756000001</c:v>
                </c:pt>
                <c:pt idx="13856">
                  <c:v>-25.449999945999998</c:v>
                </c:pt>
                <c:pt idx="13857">
                  <c:v>-25.491000025000002</c:v>
                </c:pt>
                <c:pt idx="13858">
                  <c:v>-25.597999733999998</c:v>
                </c:pt>
                <c:pt idx="13859">
                  <c:v>-25.598000047999999</c:v>
                </c:pt>
                <c:pt idx="13860">
                  <c:v>-25.493000051999999</c:v>
                </c:pt>
                <c:pt idx="13861">
                  <c:v>-25.416000117999999</c:v>
                </c:pt>
                <c:pt idx="13862">
                  <c:v>-25.340000039</c:v>
                </c:pt>
                <c:pt idx="13863">
                  <c:v>-25.346999975999999</c:v>
                </c:pt>
                <c:pt idx="13864">
                  <c:v>-25.331000075999999</c:v>
                </c:pt>
                <c:pt idx="13865">
                  <c:v>-25.279000006</c:v>
                </c:pt>
                <c:pt idx="13866">
                  <c:v>-25.225000222999999</c:v>
                </c:pt>
                <c:pt idx="13867">
                  <c:v>-25.125999993000001</c:v>
                </c:pt>
                <c:pt idx="13868">
                  <c:v>-25.080000003999999</c:v>
                </c:pt>
                <c:pt idx="13869">
                  <c:v>-25.02899979</c:v>
                </c:pt>
                <c:pt idx="13870">
                  <c:v>-24.981000087999998</c:v>
                </c:pt>
                <c:pt idx="13871">
                  <c:v>-24.988000025000002</c:v>
                </c:pt>
                <c:pt idx="13872">
                  <c:v>-25.068000157</c:v>
                </c:pt>
                <c:pt idx="13873">
                  <c:v>-25.154000055000001</c:v>
                </c:pt>
                <c:pt idx="13874">
                  <c:v>-25.085000227999998</c:v>
                </c:pt>
                <c:pt idx="13875">
                  <c:v>-24.983000114999999</c:v>
                </c:pt>
                <c:pt idx="13876">
                  <c:v>-24.898999928999999</c:v>
                </c:pt>
                <c:pt idx="13877">
                  <c:v>-24.830999959</c:v>
                </c:pt>
                <c:pt idx="13878">
                  <c:v>-24.866000272000001</c:v>
                </c:pt>
                <c:pt idx="13879">
                  <c:v>-24.824000022</c:v>
                </c:pt>
                <c:pt idx="13880">
                  <c:v>-24.763999844000001</c:v>
                </c:pt>
                <c:pt idx="13881">
                  <c:v>-24.673000036000001</c:v>
                </c:pt>
                <c:pt idx="13882">
                  <c:v>-24.585000110999999</c:v>
                </c:pt>
                <c:pt idx="13883">
                  <c:v>-24.532000185000001</c:v>
                </c:pt>
                <c:pt idx="13884">
                  <c:v>-24.485999881000001</c:v>
                </c:pt>
                <c:pt idx="13885">
                  <c:v>-24.460000161</c:v>
                </c:pt>
                <c:pt idx="13886">
                  <c:v>-24.493999988999999</c:v>
                </c:pt>
                <c:pt idx="13887">
                  <c:v>-24.596999958000001</c:v>
                </c:pt>
                <c:pt idx="13888">
                  <c:v>-24.628000217</c:v>
                </c:pt>
                <c:pt idx="13889">
                  <c:v>-24.535000067999999</c:v>
                </c:pt>
                <c:pt idx="13890">
                  <c:v>-24.459999845999999</c:v>
                </c:pt>
                <c:pt idx="13891">
                  <c:v>-24.381000198999999</c:v>
                </c:pt>
                <c:pt idx="13892">
                  <c:v>-24.369000037999999</c:v>
                </c:pt>
                <c:pt idx="13893">
                  <c:v>-24.372999778000001</c:v>
                </c:pt>
                <c:pt idx="13894">
                  <c:v>-24.332000012999998</c:v>
                </c:pt>
                <c:pt idx="13895">
                  <c:v>-24.282999826000001</c:v>
                </c:pt>
                <c:pt idx="13896">
                  <c:v>-24.184999766000001</c:v>
                </c:pt>
                <c:pt idx="13897">
                  <c:v>-24.139999948</c:v>
                </c:pt>
                <c:pt idx="13898">
                  <c:v>-24.095000128999999</c:v>
                </c:pt>
                <c:pt idx="13899">
                  <c:v>-24.052999879000001</c:v>
                </c:pt>
                <c:pt idx="13900">
                  <c:v>-24.058999959000001</c:v>
                </c:pt>
                <c:pt idx="13901">
                  <c:v>-24.135000037000001</c:v>
                </c:pt>
                <c:pt idx="13902">
                  <c:v>-24.236999835999999</c:v>
                </c:pt>
                <c:pt idx="13903">
                  <c:v>-24.187999963999999</c:v>
                </c:pt>
                <c:pt idx="13904">
                  <c:v>-24.089999903999999</c:v>
                </c:pt>
                <c:pt idx="13905">
                  <c:v>-24.014999997</c:v>
                </c:pt>
                <c:pt idx="13906">
                  <c:v>-23.947999883000001</c:v>
                </c:pt>
                <c:pt idx="13907">
                  <c:v>-23.985000222</c:v>
                </c:pt>
                <c:pt idx="13908">
                  <c:v>-23.947999883000001</c:v>
                </c:pt>
                <c:pt idx="13909">
                  <c:v>-23.891999759000001</c:v>
                </c:pt>
                <c:pt idx="13910">
                  <c:v>-23.815999994999999</c:v>
                </c:pt>
                <c:pt idx="13911">
                  <c:v>-23.726000042999999</c:v>
                </c:pt>
                <c:pt idx="13912">
                  <c:v>-23.678999882999999</c:v>
                </c:pt>
                <c:pt idx="13913">
                  <c:v>-23.636999947</c:v>
                </c:pt>
                <c:pt idx="13914">
                  <c:v>-23.604999832000001</c:v>
                </c:pt>
                <c:pt idx="13915">
                  <c:v>-23.628999839999999</c:v>
                </c:pt>
                <c:pt idx="13916">
                  <c:v>-23.730000097000001</c:v>
                </c:pt>
                <c:pt idx="13917">
                  <c:v>-23.784000194000001</c:v>
                </c:pt>
                <c:pt idx="13918">
                  <c:v>-23.700000008</c:v>
                </c:pt>
                <c:pt idx="13919">
                  <c:v>-23.619000020000001</c:v>
                </c:pt>
                <c:pt idx="13920">
                  <c:v>-23.536000004999998</c:v>
                </c:pt>
                <c:pt idx="13921">
                  <c:v>-23.505999916</c:v>
                </c:pt>
                <c:pt idx="13922">
                  <c:v>-23.532999808</c:v>
                </c:pt>
                <c:pt idx="13923">
                  <c:v>-23.497000267000001</c:v>
                </c:pt>
                <c:pt idx="13924">
                  <c:v>-23.446999908999999</c:v>
                </c:pt>
                <c:pt idx="13925">
                  <c:v>-23.347000136999998</c:v>
                </c:pt>
                <c:pt idx="13926">
                  <c:v>-23.297000094000001</c:v>
                </c:pt>
                <c:pt idx="13927">
                  <c:v>-23.252000276</c:v>
                </c:pt>
                <c:pt idx="13928">
                  <c:v>-23.210999881999999</c:v>
                </c:pt>
                <c:pt idx="13929">
                  <c:v>-23.212999909000001</c:v>
                </c:pt>
                <c:pt idx="13930">
                  <c:v>-23.286000103999999</c:v>
                </c:pt>
                <c:pt idx="13931">
                  <c:v>-23.400000064</c:v>
                </c:pt>
                <c:pt idx="13932">
                  <c:v>-23.375000198999999</c:v>
                </c:pt>
                <c:pt idx="13933">
                  <c:v>-23.280000022999999</c:v>
                </c:pt>
                <c:pt idx="13934">
                  <c:v>-23.212000052</c:v>
                </c:pt>
                <c:pt idx="13935">
                  <c:v>-23.147999820999999</c:v>
                </c:pt>
                <c:pt idx="13936">
                  <c:v>-23.179999937000002</c:v>
                </c:pt>
                <c:pt idx="13937">
                  <c:v>-23.148999992</c:v>
                </c:pt>
                <c:pt idx="13938">
                  <c:v>-23.098000091999999</c:v>
                </c:pt>
                <c:pt idx="13939">
                  <c:v>-23.041000111999999</c:v>
                </c:pt>
                <c:pt idx="13940">
                  <c:v>-22.953999729</c:v>
                </c:pt>
                <c:pt idx="13941">
                  <c:v>-22.914000134999998</c:v>
                </c:pt>
                <c:pt idx="13942">
                  <c:v>-22.873999911999999</c:v>
                </c:pt>
                <c:pt idx="13943">
                  <c:v>-22.835999716</c:v>
                </c:pt>
                <c:pt idx="13944">
                  <c:v>-22.857000155000001</c:v>
                </c:pt>
                <c:pt idx="13945">
                  <c:v>-22.951000161</c:v>
                </c:pt>
                <c:pt idx="13946">
                  <c:v>-23.022000014</c:v>
                </c:pt>
                <c:pt idx="13947">
                  <c:v>-22.947000107000001</c:v>
                </c:pt>
                <c:pt idx="13948">
                  <c:v>-22.864000092000001</c:v>
                </c:pt>
                <c:pt idx="13949">
                  <c:v>-22.783999959999999</c:v>
                </c:pt>
                <c:pt idx="13950">
                  <c:v>-22.737999971000001</c:v>
                </c:pt>
                <c:pt idx="13951">
                  <c:v>-22.778999735999999</c:v>
                </c:pt>
                <c:pt idx="13952">
                  <c:v>-22.747999791000002</c:v>
                </c:pt>
                <c:pt idx="13953">
                  <c:v>-22.696000035000001</c:v>
                </c:pt>
                <c:pt idx="13954">
                  <c:v>-22.597000119</c:v>
                </c:pt>
                <c:pt idx="13955">
                  <c:v>-22.532000031999999</c:v>
                </c:pt>
                <c:pt idx="13956">
                  <c:v>-22.488000069000002</c:v>
                </c:pt>
                <c:pt idx="13957">
                  <c:v>-22.453000071000002</c:v>
                </c:pt>
                <c:pt idx="13958">
                  <c:v>-22.449999872999999</c:v>
                </c:pt>
                <c:pt idx="13959">
                  <c:v>-22.516000130999998</c:v>
                </c:pt>
                <c:pt idx="13960">
                  <c:v>-22.637000027999999</c:v>
                </c:pt>
                <c:pt idx="13961">
                  <c:v>-22.640000226000002</c:v>
                </c:pt>
                <c:pt idx="13962">
                  <c:v>-22.547999932</c:v>
                </c:pt>
                <c:pt idx="13963">
                  <c:v>-22.481000131999998</c:v>
                </c:pt>
                <c:pt idx="13964">
                  <c:v>-22.416000045000001</c:v>
                </c:pt>
                <c:pt idx="13965">
                  <c:v>-22.439000196999999</c:v>
                </c:pt>
                <c:pt idx="13966">
                  <c:v>-22.425999865000001</c:v>
                </c:pt>
                <c:pt idx="13967">
                  <c:v>-22.385000099999999</c:v>
                </c:pt>
                <c:pt idx="13968">
                  <c:v>-22.342999850000002</c:v>
                </c:pt>
                <c:pt idx="13969">
                  <c:v>-22.121000011</c:v>
                </c:pt>
                <c:pt idx="13970">
                  <c:v>-21.935999882000001</c:v>
                </c:pt>
                <c:pt idx="13971">
                  <c:v>-21.745999844</c:v>
                </c:pt>
                <c:pt idx="13972">
                  <c:v>-21.553999779000002</c:v>
                </c:pt>
                <c:pt idx="13973">
                  <c:v>-21.417999838</c:v>
                </c:pt>
                <c:pt idx="13974">
                  <c:v>-21.357000118999999</c:v>
                </c:pt>
                <c:pt idx="13975">
                  <c:v>-21.292999887000001</c:v>
                </c:pt>
                <c:pt idx="13976">
                  <c:v>-21.080000011999999</c:v>
                </c:pt>
                <c:pt idx="13977">
                  <c:v>-20.841999956999999</c:v>
                </c:pt>
                <c:pt idx="13978">
                  <c:v>-20.616999920000001</c:v>
                </c:pt>
                <c:pt idx="13979">
                  <c:v>-20.411999838</c:v>
                </c:pt>
                <c:pt idx="13980">
                  <c:v>-20.307000156000001</c:v>
                </c:pt>
                <c:pt idx="13981">
                  <c:v>-20.122999883999999</c:v>
                </c:pt>
                <c:pt idx="13982">
                  <c:v>-19.917999802000001</c:v>
                </c:pt>
                <c:pt idx="13983">
                  <c:v>-19.674999837000001</c:v>
                </c:pt>
                <c:pt idx="13984">
                  <c:v>-19.449999800000001</c:v>
                </c:pt>
                <c:pt idx="13985">
                  <c:v>-19.25800005</c:v>
                </c:pt>
                <c:pt idx="13986">
                  <c:v>-19.075000263</c:v>
                </c:pt>
                <c:pt idx="13987">
                  <c:v>-18.915999854999999</c:v>
                </c:pt>
                <c:pt idx="13988">
                  <c:v>-18.816000082999999</c:v>
                </c:pt>
                <c:pt idx="13989">
                  <c:v>-18.785000138000001</c:v>
                </c:pt>
                <c:pt idx="13990">
                  <c:v>-18.661000044000001</c:v>
                </c:pt>
                <c:pt idx="13991">
                  <c:v>-18.419999791999999</c:v>
                </c:pt>
                <c:pt idx="13992">
                  <c:v>-18.202000006999999</c:v>
                </c:pt>
                <c:pt idx="13993">
                  <c:v>-17.985000076999999</c:v>
                </c:pt>
                <c:pt idx="13994">
                  <c:v>-17.843000055000001</c:v>
                </c:pt>
                <c:pt idx="13995">
                  <c:v>-17.701000033</c:v>
                </c:pt>
                <c:pt idx="13996">
                  <c:v>-17.519000103</c:v>
                </c:pt>
                <c:pt idx="13997">
                  <c:v>-17.332999804</c:v>
                </c:pt>
                <c:pt idx="13998">
                  <c:v>-17.097000091000002</c:v>
                </c:pt>
                <c:pt idx="13999">
                  <c:v>-16.911999963</c:v>
                </c:pt>
                <c:pt idx="14000">
                  <c:v>-16.723000095</c:v>
                </c:pt>
                <c:pt idx="14001">
                  <c:v>-16.535000084</c:v>
                </c:pt>
                <c:pt idx="14002">
                  <c:v>-16.402000026</c:v>
                </c:pt>
                <c:pt idx="14003">
                  <c:v>-16.341999848</c:v>
                </c:pt>
                <c:pt idx="14004">
                  <c:v>-16.297999885999999</c:v>
                </c:pt>
                <c:pt idx="14005">
                  <c:v>-16.102999938</c:v>
                </c:pt>
                <c:pt idx="14006">
                  <c:v>-15.867999766000001</c:v>
                </c:pt>
                <c:pt idx="14007">
                  <c:v>-15.651000151</c:v>
                </c:pt>
                <c:pt idx="14008">
                  <c:v>-15.442000015</c:v>
                </c:pt>
                <c:pt idx="14009">
                  <c:v>-15.337000019</c:v>
                </c:pt>
                <c:pt idx="14010">
                  <c:v>-15.154999774</c:v>
                </c:pt>
                <c:pt idx="14011">
                  <c:v>-14.957999799</c:v>
                </c:pt>
                <c:pt idx="14012">
                  <c:v>-14.735999959999999</c:v>
                </c:pt>
                <c:pt idx="14013">
                  <c:v>-14.508000039000001</c:v>
                </c:pt>
                <c:pt idx="14014">
                  <c:v>-14.323000226</c:v>
                </c:pt>
                <c:pt idx="14015">
                  <c:v>-14.143000008</c:v>
                </c:pt>
                <c:pt idx="14016">
                  <c:v>-13.974999950999999</c:v>
                </c:pt>
                <c:pt idx="14017">
                  <c:v>-13.863000017999999</c:v>
                </c:pt>
                <c:pt idx="14018">
                  <c:v>-13.825000136</c:v>
                </c:pt>
                <c:pt idx="14019">
                  <c:v>-13.726999762</c:v>
                </c:pt>
                <c:pt idx="14020">
                  <c:v>-13.498999842</c:v>
                </c:pt>
                <c:pt idx="14021">
                  <c:v>-13.281999913</c:v>
                </c:pt>
                <c:pt idx="14022">
                  <c:v>-13.063999813000001</c:v>
                </c:pt>
                <c:pt idx="14023">
                  <c:v>-12.907999917</c:v>
                </c:pt>
                <c:pt idx="14024">
                  <c:v>-12.788000191</c:v>
                </c:pt>
                <c:pt idx="14025">
                  <c:v>-12.613000197</c:v>
                </c:pt>
                <c:pt idx="14026">
                  <c:v>-12.424000015000001</c:v>
                </c:pt>
                <c:pt idx="14027">
                  <c:v>-12.182000220999999</c:v>
                </c:pt>
                <c:pt idx="14028">
                  <c:v>-11.995000065999999</c:v>
                </c:pt>
                <c:pt idx="14029">
                  <c:v>-11.810999794000001</c:v>
                </c:pt>
                <c:pt idx="14030">
                  <c:v>-11.631999747</c:v>
                </c:pt>
                <c:pt idx="14031">
                  <c:v>-11.500000174</c:v>
                </c:pt>
                <c:pt idx="14032">
                  <c:v>-11.439999995999999</c:v>
                </c:pt>
                <c:pt idx="14033">
                  <c:v>-11.413000105</c:v>
                </c:pt>
                <c:pt idx="14034">
                  <c:v>-11.238999967</c:v>
                </c:pt>
                <c:pt idx="14035">
                  <c:v>-11.002000084000001</c:v>
                </c:pt>
                <c:pt idx="14036">
                  <c:v>-10.789000207999999</c:v>
                </c:pt>
                <c:pt idx="14037">
                  <c:v>-10.584000125999999</c:v>
                </c:pt>
                <c:pt idx="14038">
                  <c:v>-10.481000156</c:v>
                </c:pt>
                <c:pt idx="14039">
                  <c:v>-10.309000046</c:v>
                </c:pt>
                <c:pt idx="14040">
                  <c:v>-10.119000007</c:v>
                </c:pt>
                <c:pt idx="14041">
                  <c:v>-9.9170001219999993</c:v>
                </c:pt>
                <c:pt idx="14042">
                  <c:v>-9.6930002559999995</c:v>
                </c:pt>
                <c:pt idx="14043">
                  <c:v>-9.5130000379999995</c:v>
                </c:pt>
                <c:pt idx="14044">
                  <c:v>-9.3319999639999995</c:v>
                </c:pt>
                <c:pt idx="14045">
                  <c:v>-9.154999943</c:v>
                </c:pt>
                <c:pt idx="14046">
                  <c:v>-9.0389999559999996</c:v>
                </c:pt>
                <c:pt idx="14047">
                  <c:v>-8.9970000199999998</c:v>
                </c:pt>
                <c:pt idx="14048">
                  <c:v>-8.9920001099999993</c:v>
                </c:pt>
                <c:pt idx="14049">
                  <c:v>-8.8490002319999999</c:v>
                </c:pt>
                <c:pt idx="14050">
                  <c:v>-8.7040000129999999</c:v>
                </c:pt>
                <c:pt idx="14051">
                  <c:v>-8.5579999369999999</c:v>
                </c:pt>
                <c:pt idx="14052">
                  <c:v>-8.4560001390000004</c:v>
                </c:pt>
                <c:pt idx="14053">
                  <c:v>-8.4219999960000003</c:v>
                </c:pt>
                <c:pt idx="14054">
                  <c:v>-8.3200001970000006</c:v>
                </c:pt>
                <c:pt idx="14055">
                  <c:v>-8.2010000129999998</c:v>
                </c:pt>
                <c:pt idx="14056">
                  <c:v>-8.0329999559999994</c:v>
                </c:pt>
                <c:pt idx="14057">
                  <c:v>-7.9120000590000004</c:v>
                </c:pt>
                <c:pt idx="14058">
                  <c:v>-7.8030000089999998</c:v>
                </c:pt>
                <c:pt idx="14059">
                  <c:v>-7.7039997790000001</c:v>
                </c:pt>
                <c:pt idx="14060">
                  <c:v>-7.6399998619999998</c:v>
                </c:pt>
                <c:pt idx="14061">
                  <c:v>-7.6449997720000002</c:v>
                </c:pt>
                <c:pt idx="14062">
                  <c:v>-7.6989998689999997</c:v>
                </c:pt>
                <c:pt idx="14063">
                  <c:v>-7.6179998810000003</c:v>
                </c:pt>
                <c:pt idx="14064">
                  <c:v>-7.4559999049999997</c:v>
                </c:pt>
                <c:pt idx="14065">
                  <c:v>-7.3240000170000004</c:v>
                </c:pt>
                <c:pt idx="14066">
                  <c:v>-7.1960001829999998</c:v>
                </c:pt>
                <c:pt idx="14067">
                  <c:v>-7.1620000409999998</c:v>
                </c:pt>
                <c:pt idx="14068">
                  <c:v>-7.0769999989999999</c:v>
                </c:pt>
                <c:pt idx="14069">
                  <c:v>-6.9679999490000002</c:v>
                </c:pt>
                <c:pt idx="14070">
                  <c:v>-6.8569998720000003</c:v>
                </c:pt>
                <c:pt idx="14071">
                  <c:v>-6.7050000299999999</c:v>
                </c:pt>
                <c:pt idx="14072">
                  <c:v>-6.6009998899999998</c:v>
                </c:pt>
                <c:pt idx="14073">
                  <c:v>-6.4960002079999999</c:v>
                </c:pt>
                <c:pt idx="14074">
                  <c:v>-6.3929999249999998</c:v>
                </c:pt>
                <c:pt idx="14075">
                  <c:v>-6.3499998179999997</c:v>
                </c:pt>
                <c:pt idx="14076">
                  <c:v>-6.3790000510000002</c:v>
                </c:pt>
                <c:pt idx="14077">
                  <c:v>-6.3980001489999996</c:v>
                </c:pt>
                <c:pt idx="14078">
                  <c:v>-6.2689998300000003</c:v>
                </c:pt>
                <c:pt idx="14079">
                  <c:v>-6.1219998980000003</c:v>
                </c:pt>
                <c:pt idx="14080">
                  <c:v>-5.97900002</c:v>
                </c:pt>
                <c:pt idx="14081">
                  <c:v>-5.8629997190000003</c:v>
                </c:pt>
                <c:pt idx="14082">
                  <c:v>-5.8429997650000001</c:v>
                </c:pt>
                <c:pt idx="14083">
                  <c:v>-5.7479999030000002</c:v>
                </c:pt>
                <c:pt idx="14084">
                  <c:v>-5.6309997449999996</c:v>
                </c:pt>
                <c:pt idx="14085">
                  <c:v>-5.4750001639999999</c:v>
                </c:pt>
                <c:pt idx="14086">
                  <c:v>-5.347000016</c:v>
                </c:pt>
                <c:pt idx="14087">
                  <c:v>-5.2449999030000001</c:v>
                </c:pt>
                <c:pt idx="14088">
                  <c:v>-5.149999727</c:v>
                </c:pt>
                <c:pt idx="14089">
                  <c:v>-5.0809999000000001</c:v>
                </c:pt>
                <c:pt idx="14090">
                  <c:v>-5.0739999630000003</c:v>
                </c:pt>
                <c:pt idx="14091">
                  <c:v>-5.1319997989999999</c:v>
                </c:pt>
                <c:pt idx="14092">
                  <c:v>-5.0839997830000003</c:v>
                </c:pt>
                <c:pt idx="14093">
                  <c:v>-4.9330001110000001</c:v>
                </c:pt>
                <c:pt idx="14094">
                  <c:v>-4.8069999899999996</c:v>
                </c:pt>
                <c:pt idx="14095">
                  <c:v>-4.6829998960000001</c:v>
                </c:pt>
                <c:pt idx="14096">
                  <c:v>-4.6409999600000003</c:v>
                </c:pt>
                <c:pt idx="14097">
                  <c:v>-4.5779999</c:v>
                </c:pt>
                <c:pt idx="14098">
                  <c:v>-4.4780001279999997</c:v>
                </c:pt>
                <c:pt idx="14099">
                  <c:v>-4.3769998709999998</c:v>
                </c:pt>
                <c:pt idx="14100">
                  <c:v>-4.2299999389999998</c:v>
                </c:pt>
                <c:pt idx="14101">
                  <c:v>-4.1360002480000002</c:v>
                </c:pt>
                <c:pt idx="14102">
                  <c:v>-4.0370000179999996</c:v>
                </c:pt>
                <c:pt idx="14103">
                  <c:v>-3.9409999849999999</c:v>
                </c:pt>
                <c:pt idx="14104">
                  <c:v>-3.9010000759999999</c:v>
                </c:pt>
                <c:pt idx="14105">
                  <c:v>-3.9340000480000001</c:v>
                </c:pt>
                <c:pt idx="14106">
                  <c:v>-3.9720002449999998</c:v>
                </c:pt>
                <c:pt idx="14107">
                  <c:v>-3.855999943</c:v>
                </c:pt>
                <c:pt idx="14108">
                  <c:v>-3.7079998409999999</c:v>
                </c:pt>
                <c:pt idx="14109">
                  <c:v>-3.5759999530000002</c:v>
                </c:pt>
                <c:pt idx="14110">
                  <c:v>-3.4590001099999999</c:v>
                </c:pt>
                <c:pt idx="14111">
                  <c:v>-3.4489999760000001</c:v>
                </c:pt>
                <c:pt idx="14112">
                  <c:v>-3.3580001679999998</c:v>
                </c:pt>
                <c:pt idx="14113">
                  <c:v>-3.25099983</c:v>
                </c:pt>
                <c:pt idx="14114">
                  <c:v>-3.1120000060000002</c:v>
                </c:pt>
                <c:pt idx="14115">
                  <c:v>-2.9780000910000002</c:v>
                </c:pt>
                <c:pt idx="14116">
                  <c:v>-2.8780000050000001</c:v>
                </c:pt>
                <c:pt idx="14117">
                  <c:v>-2.78500017</c:v>
                </c:pt>
                <c:pt idx="14118">
                  <c:v>-2.7119999749999999</c:v>
                </c:pt>
                <c:pt idx="14119">
                  <c:v>-2.6980001009999999</c:v>
                </c:pt>
                <c:pt idx="14120">
                  <c:v>-2.7550000809999999</c:v>
                </c:pt>
                <c:pt idx="14121">
                  <c:v>-2.7380000099999999</c:v>
                </c:pt>
                <c:pt idx="14122">
                  <c:v>-2.5989998710000002</c:v>
                </c:pt>
                <c:pt idx="14123">
                  <c:v>-2.4770001179999999</c:v>
                </c:pt>
                <c:pt idx="14124">
                  <c:v>-2.3509999970000002</c:v>
                </c:pt>
                <c:pt idx="14125">
                  <c:v>-2.2919999899999999</c:v>
                </c:pt>
                <c:pt idx="14126">
                  <c:v>-2.2499997399999998</c:v>
                </c:pt>
                <c:pt idx="14127">
                  <c:v>-2.1620001289999999</c:v>
                </c:pt>
                <c:pt idx="14128">
                  <c:v>-2.0660000969999999</c:v>
                </c:pt>
                <c:pt idx="14129">
                  <c:v>-1.9200000209999999</c:v>
                </c:pt>
                <c:pt idx="14130">
                  <c:v>-1.830000069</c:v>
                </c:pt>
                <c:pt idx="14131">
                  <c:v>-1.738000091</c:v>
                </c:pt>
                <c:pt idx="14132">
                  <c:v>-1.649999851</c:v>
                </c:pt>
                <c:pt idx="14133">
                  <c:v>-1.607999916</c:v>
                </c:pt>
                <c:pt idx="14134">
                  <c:v>-1.638000004</c:v>
                </c:pt>
                <c:pt idx="14135">
                  <c:v>-1.6929999579999999</c:v>
                </c:pt>
                <c:pt idx="14136">
                  <c:v>-1.596999925</c:v>
                </c:pt>
                <c:pt idx="14137">
                  <c:v>-1.4520000200000001</c:v>
                </c:pt>
                <c:pt idx="14138">
                  <c:v>-1.329999953</c:v>
                </c:pt>
                <c:pt idx="14139">
                  <c:v>-1.217000163</c:v>
                </c:pt>
                <c:pt idx="14140">
                  <c:v>-1.209000056</c:v>
                </c:pt>
                <c:pt idx="14141">
                  <c:v>-1.1250001839999999</c:v>
                </c:pt>
                <c:pt idx="14142">
                  <c:v>-1.023000071</c:v>
                </c:pt>
                <c:pt idx="14143">
                  <c:v>-0.89999983299999997</c:v>
                </c:pt>
                <c:pt idx="14144">
                  <c:v>-0.76200017900000006</c:v>
                </c:pt>
                <c:pt idx="14145">
                  <c:v>-0.66900002999999997</c:v>
                </c:pt>
                <c:pt idx="14146">
                  <c:v>-0.57999993400000005</c:v>
                </c:pt>
                <c:pt idx="14147">
                  <c:v>-0.49999980300000002</c:v>
                </c:pt>
                <c:pt idx="14148">
                  <c:v>-0.47899999199999999</c:v>
                </c:pt>
                <c:pt idx="14149">
                  <c:v>-0.53299977399999998</c:v>
                </c:pt>
                <c:pt idx="14150">
                  <c:v>-0.54099988200000004</c:v>
                </c:pt>
                <c:pt idx="14151">
                  <c:v>-0.41100002099999999</c:v>
                </c:pt>
                <c:pt idx="14152">
                  <c:v>-0.28299987300000001</c:v>
                </c:pt>
                <c:pt idx="14153">
                  <c:v>-0.15300001299999999</c:v>
                </c:pt>
                <c:pt idx="14154">
                  <c:v>-7.8000105E-2</c:v>
                </c:pt>
                <c:pt idx="14155">
                  <c:v>-5.6999979999999999E-2</c:v>
                </c:pt>
                <c:pt idx="14156">
                  <c:v>2.4999864E-2</c:v>
                </c:pt>
                <c:pt idx="14157">
                  <c:v>0.120999897</c:v>
                </c:pt>
                <c:pt idx="14158">
                  <c:v>0.26799982900000002</c:v>
                </c:pt>
                <c:pt idx="14159">
                  <c:v>0.366000202</c:v>
                </c:pt>
                <c:pt idx="14160">
                  <c:v>0.45600015399999999</c:v>
                </c:pt>
                <c:pt idx="14161">
                  <c:v>0.54400007900000003</c:v>
                </c:pt>
                <c:pt idx="14162">
                  <c:v>0.58900021199999997</c:v>
                </c:pt>
                <c:pt idx="14163">
                  <c:v>0.56099983600000003</c:v>
                </c:pt>
                <c:pt idx="14164">
                  <c:v>0.49299986600000001</c:v>
                </c:pt>
                <c:pt idx="14165">
                  <c:v>0.56400003399999998</c:v>
                </c:pt>
                <c:pt idx="14166">
                  <c:v>0.70700022600000001</c:v>
                </c:pt>
                <c:pt idx="14167">
                  <c:v>0.82200004299999996</c:v>
                </c:pt>
                <c:pt idx="14168">
                  <c:v>0.93200026300000005</c:v>
                </c:pt>
                <c:pt idx="14169">
                  <c:v>0.94600013699999996</c:v>
                </c:pt>
                <c:pt idx="14170">
                  <c:v>1.0239999280000001</c:v>
                </c:pt>
                <c:pt idx="14171">
                  <c:v>1.1219999869999999</c:v>
                </c:pt>
                <c:pt idx="14172">
                  <c:v>1.224999956</c:v>
                </c:pt>
                <c:pt idx="14173">
                  <c:v>1.358999871</c:v>
                </c:pt>
                <c:pt idx="14174">
                  <c:v>1.444999769</c:v>
                </c:pt>
                <c:pt idx="14175">
                  <c:v>1.5309999809999999</c:v>
                </c:pt>
                <c:pt idx="14176">
                  <c:v>1.615000167</c:v>
                </c:pt>
                <c:pt idx="14177">
                  <c:v>1.640000031</c:v>
                </c:pt>
                <c:pt idx="14178">
                  <c:v>1.592000015</c:v>
                </c:pt>
                <c:pt idx="14179">
                  <c:v>1.568000007</c:v>
                </c:pt>
                <c:pt idx="14180">
                  <c:v>1.6900000740000001</c:v>
                </c:pt>
                <c:pt idx="14181">
                  <c:v>1.819000079</c:v>
                </c:pt>
                <c:pt idx="14182">
                  <c:v>1.9450002</c:v>
                </c:pt>
                <c:pt idx="14183">
                  <c:v>2.0360000079999998</c:v>
                </c:pt>
                <c:pt idx="14184">
                  <c:v>2.0420000890000001</c:v>
                </c:pt>
                <c:pt idx="14185">
                  <c:v>2.1190000229999999</c:v>
                </c:pt>
                <c:pt idx="14186">
                  <c:v>2.216999768</c:v>
                </c:pt>
                <c:pt idx="14187">
                  <c:v>2.361999988</c:v>
                </c:pt>
                <c:pt idx="14188">
                  <c:v>2.4730000639999998</c:v>
                </c:pt>
                <c:pt idx="14189">
                  <c:v>2.561999846</c:v>
                </c:pt>
                <c:pt idx="14190">
                  <c:v>2.6440000050000001</c:v>
                </c:pt>
                <c:pt idx="14191">
                  <c:v>2.6909998499999999</c:v>
                </c:pt>
                <c:pt idx="14192">
                  <c:v>2.6729999229999999</c:v>
                </c:pt>
                <c:pt idx="14193">
                  <c:v>2.596999845</c:v>
                </c:pt>
                <c:pt idx="14194">
                  <c:v>2.6389997799999998</c:v>
                </c:pt>
                <c:pt idx="14195">
                  <c:v>2.7769997480000002</c:v>
                </c:pt>
                <c:pt idx="14196">
                  <c:v>2.8889999959999999</c:v>
                </c:pt>
                <c:pt idx="14197">
                  <c:v>2.9990002160000002</c:v>
                </c:pt>
                <c:pt idx="14198">
                  <c:v>3.02199974</c:v>
                </c:pt>
                <c:pt idx="14199">
                  <c:v>3.0810000610000001</c:v>
                </c:pt>
                <c:pt idx="14200">
                  <c:v>3.166999959</c:v>
                </c:pt>
                <c:pt idx="14201">
                  <c:v>3.2540000280000001</c:v>
                </c:pt>
                <c:pt idx="14202">
                  <c:v>3.3819998610000002</c:v>
                </c:pt>
                <c:pt idx="14203">
                  <c:v>3.4589997960000001</c:v>
                </c:pt>
                <c:pt idx="14204">
                  <c:v>3.5420001249999999</c:v>
                </c:pt>
                <c:pt idx="14205">
                  <c:v>3.625999996</c:v>
                </c:pt>
                <c:pt idx="14206">
                  <c:v>3.653999744</c:v>
                </c:pt>
                <c:pt idx="14207">
                  <c:v>3.6070002130000001</c:v>
                </c:pt>
                <c:pt idx="14208">
                  <c:v>3.5620000799999998</c:v>
                </c:pt>
                <c:pt idx="14209">
                  <c:v>3.6670000759999999</c:v>
                </c:pt>
                <c:pt idx="14210">
                  <c:v>3.7969999360000002</c:v>
                </c:pt>
                <c:pt idx="14211">
                  <c:v>3.9140000939999999</c:v>
                </c:pt>
                <c:pt idx="14212">
                  <c:v>4.0100001260000004</c:v>
                </c:pt>
                <c:pt idx="14213">
                  <c:v>4.0070002430000002</c:v>
                </c:pt>
                <c:pt idx="14214">
                  <c:v>4.0820001509999999</c:v>
                </c:pt>
                <c:pt idx="14215">
                  <c:v>4.1779998689999998</c:v>
                </c:pt>
                <c:pt idx="14216">
                  <c:v>4.3120000980000004</c:v>
                </c:pt>
                <c:pt idx="14217">
                  <c:v>4.4280000849999999</c:v>
                </c:pt>
                <c:pt idx="14218">
                  <c:v>4.5119999560000004</c:v>
                </c:pt>
                <c:pt idx="14219">
                  <c:v>4.585000151</c:v>
                </c:pt>
                <c:pt idx="14220">
                  <c:v>4.6360000499999998</c:v>
                </c:pt>
                <c:pt idx="14221">
                  <c:v>4.6259999159999996</c:v>
                </c:pt>
                <c:pt idx="14222">
                  <c:v>4.5480001249999997</c:v>
                </c:pt>
                <c:pt idx="14223">
                  <c:v>4.5619999990000002</c:v>
                </c:pt>
                <c:pt idx="14224">
                  <c:v>4.6939998870000004</c:v>
                </c:pt>
                <c:pt idx="14225">
                  <c:v>4.8029999370000001</c:v>
                </c:pt>
                <c:pt idx="14226">
                  <c:v>4.9090001030000003</c:v>
                </c:pt>
                <c:pt idx="14227">
                  <c:v>4.9420000750000002</c:v>
                </c:pt>
                <c:pt idx="14228">
                  <c:v>4.974000191</c:v>
                </c:pt>
                <c:pt idx="14229">
                  <c:v>5.046999757</c:v>
                </c:pt>
                <c:pt idx="14230">
                  <c:v>5.1230001500000002</c:v>
                </c:pt>
                <c:pt idx="14231">
                  <c:v>5.2489999569999997</c:v>
                </c:pt>
                <c:pt idx="14232">
                  <c:v>5.3230000080000002</c:v>
                </c:pt>
                <c:pt idx="14233">
                  <c:v>5.4019999690000002</c:v>
                </c:pt>
                <c:pt idx="14234">
                  <c:v>5.4800000740000003</c:v>
                </c:pt>
                <c:pt idx="14235">
                  <c:v>5.5020000549999999</c:v>
                </c:pt>
                <c:pt idx="14236">
                  <c:v>5.4509998419999999</c:v>
                </c:pt>
                <c:pt idx="14237">
                  <c:v>5.3859997540000002</c:v>
                </c:pt>
                <c:pt idx="14238">
                  <c:v>5.4699999400000001</c:v>
                </c:pt>
                <c:pt idx="14239">
                  <c:v>5.5949998900000004</c:v>
                </c:pt>
                <c:pt idx="14240">
                  <c:v>5.7020002280000002</c:v>
                </c:pt>
                <c:pt idx="14241">
                  <c:v>5.798999802</c:v>
                </c:pt>
                <c:pt idx="14242">
                  <c:v>5.7929997220000002</c:v>
                </c:pt>
                <c:pt idx="14243">
                  <c:v>5.8630000329999996</c:v>
                </c:pt>
                <c:pt idx="14244">
                  <c:v>5.9500001019999997</c:v>
                </c:pt>
                <c:pt idx="14245">
                  <c:v>6.0620000349999996</c:v>
                </c:pt>
                <c:pt idx="14246">
                  <c:v>6.178000022</c:v>
                </c:pt>
                <c:pt idx="14247">
                  <c:v>6.2509999030000003</c:v>
                </c:pt>
                <c:pt idx="14248">
                  <c:v>6.3200000440000004</c:v>
                </c:pt>
                <c:pt idx="14249">
                  <c:v>6.3749999969999998</c:v>
                </c:pt>
                <c:pt idx="14250">
                  <c:v>6.3759998529999997</c:v>
                </c:pt>
                <c:pt idx="14251">
                  <c:v>6.3019998020000001</c:v>
                </c:pt>
                <c:pt idx="14252">
                  <c:v>6.2890000989999999</c:v>
                </c:pt>
                <c:pt idx="14253">
                  <c:v>6.4059999420000002</c:v>
                </c:pt>
                <c:pt idx="14254">
                  <c:v>6.5099997680000001</c:v>
                </c:pt>
                <c:pt idx="14255">
                  <c:v>6.6169997909999996</c:v>
                </c:pt>
                <c:pt idx="14256">
                  <c:v>6.6610000679999999</c:v>
                </c:pt>
                <c:pt idx="14257">
                  <c:v>6.6680000049999997</c:v>
                </c:pt>
                <c:pt idx="14258">
                  <c:v>6.7310000649999999</c:v>
                </c:pt>
                <c:pt idx="14259">
                  <c:v>6.8079999999999998</c:v>
                </c:pt>
                <c:pt idx="14260">
                  <c:v>6.9370000039999997</c:v>
                </c:pt>
                <c:pt idx="14261">
                  <c:v>7.0130000819999996</c:v>
                </c:pt>
                <c:pt idx="14262">
                  <c:v>7.0839999359999997</c:v>
                </c:pt>
                <c:pt idx="14263">
                  <c:v>7.1499998800000002</c:v>
                </c:pt>
                <c:pt idx="14264">
                  <c:v>7.1699998340000004</c:v>
                </c:pt>
                <c:pt idx="14265">
                  <c:v>7.1169999080000004</c:v>
                </c:pt>
                <c:pt idx="14266">
                  <c:v>7.0310000099999996</c:v>
                </c:pt>
                <c:pt idx="14267">
                  <c:v>7.0920000429999996</c:v>
                </c:pt>
                <c:pt idx="14268">
                  <c:v>7.216999994</c:v>
                </c:pt>
                <c:pt idx="14269">
                  <c:v>7.3159999100000004</c:v>
                </c:pt>
                <c:pt idx="14270">
                  <c:v>7.4090000590000002</c:v>
                </c:pt>
                <c:pt idx="14271">
                  <c:v>7.398999925</c:v>
                </c:pt>
                <c:pt idx="14272">
                  <c:v>7.4590001020000001</c:v>
                </c:pt>
                <c:pt idx="14273">
                  <c:v>7.5349998659999997</c:v>
                </c:pt>
                <c:pt idx="14274">
                  <c:v>7.6239999620000001</c:v>
                </c:pt>
                <c:pt idx="14275">
                  <c:v>7.735000039</c:v>
                </c:pt>
                <c:pt idx="14276">
                  <c:v>7.8000001259999996</c:v>
                </c:pt>
                <c:pt idx="14277">
                  <c:v>7.8680000970000004</c:v>
                </c:pt>
                <c:pt idx="14278">
                  <c:v>7.9310001569999997</c:v>
                </c:pt>
                <c:pt idx="14279">
                  <c:v>7.9350002110000002</c:v>
                </c:pt>
                <c:pt idx="14280">
                  <c:v>7.8620000159999996</c:v>
                </c:pt>
                <c:pt idx="14281">
                  <c:v>7.8240001340000003</c:v>
                </c:pt>
                <c:pt idx="14282">
                  <c:v>7.925000077</c:v>
                </c:pt>
                <c:pt idx="14283">
                  <c:v>8.0280000460000007</c:v>
                </c:pt>
                <c:pt idx="14284">
                  <c:v>8.1310000149999997</c:v>
                </c:pt>
                <c:pt idx="14285">
                  <c:v>8.1910001930000007</c:v>
                </c:pt>
                <c:pt idx="14286">
                  <c:v>8.1820002289999998</c:v>
                </c:pt>
                <c:pt idx="14287">
                  <c:v>8.2409999220000003</c:v>
                </c:pt>
                <c:pt idx="14288">
                  <c:v>8.3179998560000001</c:v>
                </c:pt>
                <c:pt idx="14289">
                  <c:v>8.4430001210000007</c:v>
                </c:pt>
                <c:pt idx="14290">
                  <c:v>8.5220000819999999</c:v>
                </c:pt>
                <c:pt idx="14291">
                  <c:v>8.5880000259999996</c:v>
                </c:pt>
                <c:pt idx="14292">
                  <c:v>8.6450000060000001</c:v>
                </c:pt>
                <c:pt idx="14293">
                  <c:v>8.6649999599999994</c:v>
                </c:pt>
                <c:pt idx="14294">
                  <c:v>8.6169999439999998</c:v>
                </c:pt>
                <c:pt idx="14295">
                  <c:v>8.5209999120000006</c:v>
                </c:pt>
                <c:pt idx="14296">
                  <c:v>8.5579999369999999</c:v>
                </c:pt>
                <c:pt idx="14297">
                  <c:v>8.6779999780000008</c:v>
                </c:pt>
                <c:pt idx="14298">
                  <c:v>8.7670000740000003</c:v>
                </c:pt>
                <c:pt idx="14299">
                  <c:v>8.8529999719999992</c:v>
                </c:pt>
                <c:pt idx="14300">
                  <c:v>8.8440000080000001</c:v>
                </c:pt>
                <c:pt idx="14301">
                  <c:v>8.8850000869999999</c:v>
                </c:pt>
                <c:pt idx="14302">
                  <c:v>8.9510000309999995</c:v>
                </c:pt>
                <c:pt idx="14303">
                  <c:v>9.0199998580000003</c:v>
                </c:pt>
                <c:pt idx="14304">
                  <c:v>9.1279997369999997</c:v>
                </c:pt>
                <c:pt idx="14305">
                  <c:v>9.1879999150000007</c:v>
                </c:pt>
                <c:pt idx="14306">
                  <c:v>9.2509999749999992</c:v>
                </c:pt>
                <c:pt idx="14307">
                  <c:v>9.3110001530000002</c:v>
                </c:pt>
                <c:pt idx="14308">
                  <c:v>9.3130001799999995</c:v>
                </c:pt>
                <c:pt idx="14309">
                  <c:v>9.2390001290000008</c:v>
                </c:pt>
                <c:pt idx="14310">
                  <c:v>9.1769999240000004</c:v>
                </c:pt>
                <c:pt idx="14311">
                  <c:v>9.2619999659999994</c:v>
                </c:pt>
                <c:pt idx="14312">
                  <c:v>9.3660001059999995</c:v>
                </c:pt>
                <c:pt idx="14313">
                  <c:v>9.4660001919999992</c:v>
                </c:pt>
                <c:pt idx="14314">
                  <c:v>9.5370000459999993</c:v>
                </c:pt>
                <c:pt idx="14315">
                  <c:v>9.5159999210000006</c:v>
                </c:pt>
                <c:pt idx="14316">
                  <c:v>9.5670001350000007</c:v>
                </c:pt>
                <c:pt idx="14317">
                  <c:v>9.6390001590000001</c:v>
                </c:pt>
                <c:pt idx="14318">
                  <c:v>9.751999949</c:v>
                </c:pt>
                <c:pt idx="14319">
                  <c:v>9.8369999910000008</c:v>
                </c:pt>
                <c:pt idx="14320">
                  <c:v>9.8950001410000006</c:v>
                </c:pt>
                <c:pt idx="14321">
                  <c:v>9.9469998969999995</c:v>
                </c:pt>
                <c:pt idx="14322">
                  <c:v>9.9739997880000004</c:v>
                </c:pt>
                <c:pt idx="14323">
                  <c:v>9.9359999059999993</c:v>
                </c:pt>
                <c:pt idx="14324">
                  <c:v>9.8340001069999996</c:v>
                </c:pt>
                <c:pt idx="14325">
                  <c:v>9.8379998470000007</c:v>
                </c:pt>
                <c:pt idx="14326">
                  <c:v>9.9480000670000006</c:v>
                </c:pt>
                <c:pt idx="14327">
                  <c:v>10.029999911999999</c:v>
                </c:pt>
                <c:pt idx="14328">
                  <c:v>10.110000044</c:v>
                </c:pt>
                <c:pt idx="14329">
                  <c:v>10.108000017</c:v>
                </c:pt>
                <c:pt idx="14330">
                  <c:v>10.128000285000001</c:v>
                </c:pt>
                <c:pt idx="14331">
                  <c:v>10.182999924000001</c:v>
                </c:pt>
                <c:pt idx="14332">
                  <c:v>10.241000075000001</c:v>
                </c:pt>
                <c:pt idx="14333">
                  <c:v>10.345000215000001</c:v>
                </c:pt>
                <c:pt idx="14334">
                  <c:v>10.394999944</c:v>
                </c:pt>
                <c:pt idx="14335">
                  <c:v>10.44799987</c:v>
                </c:pt>
                <c:pt idx="14336">
                  <c:v>10.501000111</c:v>
                </c:pt>
                <c:pt idx="14337">
                  <c:v>10.498000227</c:v>
                </c:pt>
                <c:pt idx="14338">
                  <c:v>10.422000149</c:v>
                </c:pt>
                <c:pt idx="14339">
                  <c:v>10.339000134000001</c:v>
                </c:pt>
                <c:pt idx="14340">
                  <c:v>10.409999987999999</c:v>
                </c:pt>
                <c:pt idx="14341">
                  <c:v>10.516000155</c:v>
                </c:pt>
                <c:pt idx="14342">
                  <c:v>10.60400008</c:v>
                </c:pt>
                <c:pt idx="14343">
                  <c:v>10.676000104</c:v>
                </c:pt>
                <c:pt idx="14344">
                  <c:v>10.642999818</c:v>
                </c:pt>
                <c:pt idx="14345">
                  <c:v>10.688999807</c:v>
                </c:pt>
                <c:pt idx="14346">
                  <c:v>10.753000039</c:v>
                </c:pt>
                <c:pt idx="14347">
                  <c:v>10.847000044</c:v>
                </c:pt>
                <c:pt idx="14348">
                  <c:v>10.936000140000001</c:v>
                </c:pt>
                <c:pt idx="14349">
                  <c:v>10.991999949</c:v>
                </c:pt>
                <c:pt idx="14350">
                  <c:v>11.040999822</c:v>
                </c:pt>
                <c:pt idx="14351">
                  <c:v>11.071000225000001</c:v>
                </c:pt>
                <c:pt idx="14352">
                  <c:v>11.039999966</c:v>
                </c:pt>
                <c:pt idx="14353">
                  <c:v>10.937999852000001</c:v>
                </c:pt>
                <c:pt idx="14354">
                  <c:v>10.910000105</c:v>
                </c:pt>
                <c:pt idx="14355">
                  <c:v>11.006000136999999</c:v>
                </c:pt>
                <c:pt idx="14356">
                  <c:v>11.083000072000001</c:v>
                </c:pt>
                <c:pt idx="14357">
                  <c:v>11.165000231</c:v>
                </c:pt>
                <c:pt idx="14358">
                  <c:v>11.179000104</c:v>
                </c:pt>
                <c:pt idx="14359">
                  <c:v>11.177000077000001</c:v>
                </c:pt>
                <c:pt idx="14360">
                  <c:v>11.219000013</c:v>
                </c:pt>
                <c:pt idx="14361">
                  <c:v>11.271000083000001</c:v>
                </c:pt>
                <c:pt idx="14362">
                  <c:v>11.372000026</c:v>
                </c:pt>
                <c:pt idx="14363">
                  <c:v>11.416999843999999</c:v>
                </c:pt>
                <c:pt idx="14364">
                  <c:v>11.464000004000001</c:v>
                </c:pt>
                <c:pt idx="14365">
                  <c:v>11.507999967</c:v>
                </c:pt>
                <c:pt idx="14366">
                  <c:v>11.503999912999999</c:v>
                </c:pt>
                <c:pt idx="14367">
                  <c:v>11.428000149000001</c:v>
                </c:pt>
                <c:pt idx="14368">
                  <c:v>11.327999749</c:v>
                </c:pt>
                <c:pt idx="14369">
                  <c:v>11.379000276999999</c:v>
                </c:pt>
                <c:pt idx="14370">
                  <c:v>11.479999905</c:v>
                </c:pt>
                <c:pt idx="14371">
                  <c:v>11.554999813</c:v>
                </c:pt>
                <c:pt idx="14372">
                  <c:v>11.623000097</c:v>
                </c:pt>
                <c:pt idx="14373">
                  <c:v>11.586000071999999</c:v>
                </c:pt>
                <c:pt idx="14374">
                  <c:v>11.622999782999999</c:v>
                </c:pt>
                <c:pt idx="14375">
                  <c:v>11.680000077000001</c:v>
                </c:pt>
                <c:pt idx="14376">
                  <c:v>11.757000012000001</c:v>
                </c:pt>
                <c:pt idx="14377">
                  <c:v>11.848999990999999</c:v>
                </c:pt>
                <c:pt idx="14378">
                  <c:v>11.897000007000001</c:v>
                </c:pt>
                <c:pt idx="14379">
                  <c:v>11.938999943000001</c:v>
                </c:pt>
                <c:pt idx="14380">
                  <c:v>11.972999771</c:v>
                </c:pt>
                <c:pt idx="14381">
                  <c:v>11.94700005</c:v>
                </c:pt>
                <c:pt idx="14382">
                  <c:v>11.846999964</c:v>
                </c:pt>
                <c:pt idx="14383">
                  <c:v>11.792999867000001</c:v>
                </c:pt>
                <c:pt idx="14384">
                  <c:v>11.875000026</c:v>
                </c:pt>
                <c:pt idx="14385">
                  <c:v>11.957000184</c:v>
                </c:pt>
                <c:pt idx="14386">
                  <c:v>12.041000056</c:v>
                </c:pt>
                <c:pt idx="14387">
                  <c:v>12.069999974</c:v>
                </c:pt>
                <c:pt idx="14388">
                  <c:v>12.044000253</c:v>
                </c:pt>
                <c:pt idx="14389">
                  <c:v>12.078999938000001</c:v>
                </c:pt>
                <c:pt idx="14390">
                  <c:v>12.12799981</c:v>
                </c:pt>
                <c:pt idx="14391">
                  <c:v>12.228999753</c:v>
                </c:pt>
                <c:pt idx="14392">
                  <c:v>12.278000254</c:v>
                </c:pt>
                <c:pt idx="14393">
                  <c:v>12.321000046</c:v>
                </c:pt>
                <c:pt idx="14394">
                  <c:v>12.361999811</c:v>
                </c:pt>
                <c:pt idx="14395">
                  <c:v>12.358999927999999</c:v>
                </c:pt>
                <c:pt idx="14396">
                  <c:v>12.285000191</c:v>
                </c:pt>
                <c:pt idx="14397">
                  <c:v>12.168000033</c:v>
                </c:pt>
                <c:pt idx="14398">
                  <c:v>12.192999898</c:v>
                </c:pt>
                <c:pt idx="14399">
                  <c:v>12.286999903</c:v>
                </c:pt>
                <c:pt idx="14400">
                  <c:v>12.354000018000001</c:v>
                </c:pt>
                <c:pt idx="14401">
                  <c:v>12.415999908</c:v>
                </c:pt>
                <c:pt idx="14402">
                  <c:v>12.381999765</c:v>
                </c:pt>
                <c:pt idx="14403">
                  <c:v>12.411999853999999</c:v>
                </c:pt>
                <c:pt idx="14404">
                  <c:v>12.461000041</c:v>
                </c:pt>
                <c:pt idx="14405">
                  <c:v>12.515999994</c:v>
                </c:pt>
                <c:pt idx="14406">
                  <c:v>12.601000036</c:v>
                </c:pt>
                <c:pt idx="14407">
                  <c:v>12.638999918</c:v>
                </c:pt>
                <c:pt idx="14408">
                  <c:v>12.676999799000001</c:v>
                </c:pt>
                <c:pt idx="14409">
                  <c:v>12.710999942000001</c:v>
                </c:pt>
                <c:pt idx="14410">
                  <c:v>12.687999789999999</c:v>
                </c:pt>
                <c:pt idx="14411">
                  <c:v>12.590999901</c:v>
                </c:pt>
                <c:pt idx="14412">
                  <c:v>12.518000021000001</c:v>
                </c:pt>
                <c:pt idx="14413">
                  <c:v>12.588999874000001</c:v>
                </c:pt>
                <c:pt idx="14414">
                  <c:v>12.671000033</c:v>
                </c:pt>
                <c:pt idx="14415">
                  <c:v>12.748999824</c:v>
                </c:pt>
                <c:pt idx="14416">
                  <c:v>12.789999903</c:v>
                </c:pt>
                <c:pt idx="14417">
                  <c:v>12.747000111</c:v>
                </c:pt>
                <c:pt idx="14418">
                  <c:v>12.774000002999999</c:v>
                </c:pt>
                <c:pt idx="14419">
                  <c:v>12.822000019000001</c:v>
                </c:pt>
                <c:pt idx="14420">
                  <c:v>12.917999737000001</c:v>
                </c:pt>
                <c:pt idx="14421">
                  <c:v>12.980000256</c:v>
                </c:pt>
                <c:pt idx="14422">
                  <c:v>13.018999994</c:v>
                </c:pt>
                <c:pt idx="14423">
                  <c:v>13.051000109</c:v>
                </c:pt>
                <c:pt idx="14424">
                  <c:v>13.049000082999999</c:v>
                </c:pt>
                <c:pt idx="14425">
                  <c:v>12.979999941000001</c:v>
                </c:pt>
                <c:pt idx="14426">
                  <c:v>12.854000134</c:v>
                </c:pt>
                <c:pt idx="14427">
                  <c:v>12.846999883000001</c:v>
                </c:pt>
                <c:pt idx="14428">
                  <c:v>12.933999952000001</c:v>
                </c:pt>
                <c:pt idx="14429">
                  <c:v>12.996000155999999</c:v>
                </c:pt>
                <c:pt idx="14430">
                  <c:v>13.190999789999999</c:v>
                </c:pt>
                <c:pt idx="14431">
                  <c:v>13.384000026000001</c:v>
                </c:pt>
                <c:pt idx="14432">
                  <c:v>13.612999801999999</c:v>
                </c:pt>
                <c:pt idx="14433">
                  <c:v>13.867999928</c:v>
                </c:pt>
                <c:pt idx="14434">
                  <c:v>14.125999935999999</c:v>
                </c:pt>
                <c:pt idx="14435">
                  <c:v>14.424000167999999</c:v>
                </c:pt>
                <c:pt idx="14436">
                  <c:v>14.672000043000001</c:v>
                </c:pt>
                <c:pt idx="14437">
                  <c:v>14.924999827000001</c:v>
                </c:pt>
                <c:pt idx="14438">
                  <c:v>15.178000239999999</c:v>
                </c:pt>
                <c:pt idx="14439">
                  <c:v>15.376000071</c:v>
                </c:pt>
                <c:pt idx="14440">
                  <c:v>15.497999825000001</c:v>
                </c:pt>
                <c:pt idx="14441">
                  <c:v>15.623999946</c:v>
                </c:pt>
                <c:pt idx="14442">
                  <c:v>15.897999855</c:v>
                </c:pt>
                <c:pt idx="14443">
                  <c:v>16.198000113999999</c:v>
                </c:pt>
                <c:pt idx="14444">
                  <c:v>16.483999870000002</c:v>
                </c:pt>
                <c:pt idx="14445">
                  <c:v>16.749999985999999</c:v>
                </c:pt>
                <c:pt idx="14446">
                  <c:v>16.915999702000001</c:v>
                </c:pt>
                <c:pt idx="14447">
                  <c:v>17.160000150999998</c:v>
                </c:pt>
                <c:pt idx="14448">
                  <c:v>17.426999810000002</c:v>
                </c:pt>
                <c:pt idx="14449">
                  <c:v>17.728999780999999</c:v>
                </c:pt>
                <c:pt idx="14450">
                  <c:v>18.014999851999999</c:v>
                </c:pt>
                <c:pt idx="14451">
                  <c:v>18.267000094</c:v>
                </c:pt>
                <c:pt idx="14452">
                  <c:v>18.509000201999999</c:v>
                </c:pt>
                <c:pt idx="14453">
                  <c:v>18.730000185000002</c:v>
                </c:pt>
                <c:pt idx="14454">
                  <c:v>18.889000278000001</c:v>
                </c:pt>
                <c:pt idx="14455">
                  <c:v>18.978999915999999</c:v>
                </c:pt>
                <c:pt idx="14456">
                  <c:v>19.163000188000002</c:v>
                </c:pt>
                <c:pt idx="14457">
                  <c:v>19.463000132000001</c:v>
                </c:pt>
                <c:pt idx="14458">
                  <c:v>19.739999924999999</c:v>
                </c:pt>
                <c:pt idx="14459">
                  <c:v>20.017000031999999</c:v>
                </c:pt>
                <c:pt idx="14460">
                  <c:v>20.215999718999999</c:v>
                </c:pt>
                <c:pt idx="14461">
                  <c:v>20.417999919</c:v>
                </c:pt>
                <c:pt idx="14462">
                  <c:v>20.658999856000001</c:v>
                </c:pt>
                <c:pt idx="14463">
                  <c:v>20.905000017999999</c:v>
                </c:pt>
                <c:pt idx="14464">
                  <c:v>21.199000196</c:v>
                </c:pt>
                <c:pt idx="14465">
                  <c:v>21.441999846000002</c:v>
                </c:pt>
                <c:pt idx="14466">
                  <c:v>21.688999863999999</c:v>
                </c:pt>
                <c:pt idx="14467">
                  <c:v>21.934000170000001</c:v>
                </c:pt>
                <c:pt idx="14468">
                  <c:v>22.125000064000002</c:v>
                </c:pt>
                <c:pt idx="14469">
                  <c:v>22.240999736999999</c:v>
                </c:pt>
                <c:pt idx="14470">
                  <c:v>22.344999876999999</c:v>
                </c:pt>
                <c:pt idx="14471">
                  <c:v>22.595999948999999</c:v>
                </c:pt>
                <c:pt idx="14472">
                  <c:v>22.890000127</c:v>
                </c:pt>
                <c:pt idx="14473">
                  <c:v>23.164000036000001</c:v>
                </c:pt>
                <c:pt idx="14474">
                  <c:v>23.428999982000001</c:v>
                </c:pt>
                <c:pt idx="14475">
                  <c:v>23.590999958000001</c:v>
                </c:pt>
                <c:pt idx="14476">
                  <c:v>23.829000012000002</c:v>
                </c:pt>
                <c:pt idx="14477">
                  <c:v>24.082999967999999</c:v>
                </c:pt>
                <c:pt idx="14478">
                  <c:v>24.363000272000001</c:v>
                </c:pt>
                <c:pt idx="14479">
                  <c:v>24.645000288999999</c:v>
                </c:pt>
                <c:pt idx="14480">
                  <c:v>24.887000083</c:v>
                </c:pt>
                <c:pt idx="14481">
                  <c:v>25.121999938999998</c:v>
                </c:pt>
                <c:pt idx="14482">
                  <c:v>25.344999949000002</c:v>
                </c:pt>
                <c:pt idx="14483">
                  <c:v>25.513000005999999</c:v>
                </c:pt>
                <c:pt idx="14484">
                  <c:v>25.606000156</c:v>
                </c:pt>
                <c:pt idx="14485">
                  <c:v>25.759000168</c:v>
                </c:pt>
                <c:pt idx="14486">
                  <c:v>26.044000067999999</c:v>
                </c:pt>
                <c:pt idx="14487">
                  <c:v>26.313999924000001</c:v>
                </c:pt>
                <c:pt idx="14488">
                  <c:v>26.587999833000001</c:v>
                </c:pt>
                <c:pt idx="14489">
                  <c:v>26.798000139999999</c:v>
                </c:pt>
                <c:pt idx="14490">
                  <c:v>26.972999819999998</c:v>
                </c:pt>
                <c:pt idx="14491">
                  <c:v>27.202000223999999</c:v>
                </c:pt>
                <c:pt idx="14492">
                  <c:v>27.444999875000001</c:v>
                </c:pt>
                <c:pt idx="14493">
                  <c:v>27.739999909000002</c:v>
                </c:pt>
                <c:pt idx="14494">
                  <c:v>27.982999873000001</c:v>
                </c:pt>
                <c:pt idx="14495">
                  <c:v>28.219000215000001</c:v>
                </c:pt>
                <c:pt idx="14496">
                  <c:v>28.452000044999998</c:v>
                </c:pt>
                <c:pt idx="14497">
                  <c:v>28.638000030000001</c:v>
                </c:pt>
                <c:pt idx="14498">
                  <c:v>28.750999819</c:v>
                </c:pt>
                <c:pt idx="14499">
                  <c:v>28.830999950999999</c:v>
                </c:pt>
                <c:pt idx="14500">
                  <c:v>29.058000015000001</c:v>
                </c:pt>
                <c:pt idx="14501">
                  <c:v>29.346999967999999</c:v>
                </c:pt>
                <c:pt idx="14502">
                  <c:v>29.613000084999999</c:v>
                </c:pt>
                <c:pt idx="14503">
                  <c:v>29.871000092999999</c:v>
                </c:pt>
                <c:pt idx="14504">
                  <c:v>30.026999989</c:v>
                </c:pt>
                <c:pt idx="14505">
                  <c:v>30.249999999</c:v>
                </c:pt>
                <c:pt idx="14506">
                  <c:v>30.492999962999999</c:v>
                </c:pt>
                <c:pt idx="14507">
                  <c:v>30.746000062</c:v>
                </c:pt>
                <c:pt idx="14508">
                  <c:v>31.021999997999998</c:v>
                </c:pt>
                <c:pt idx="14509">
                  <c:v>31.253999971999999</c:v>
                </c:pt>
                <c:pt idx="14510">
                  <c:v>31.485999946</c:v>
                </c:pt>
                <c:pt idx="14511">
                  <c:v>31.714000179999999</c:v>
                </c:pt>
                <c:pt idx="14512">
                  <c:v>31.882000237</c:v>
                </c:pt>
                <c:pt idx="14513">
                  <c:v>31.973999901999999</c:v>
                </c:pt>
                <c:pt idx="14514">
                  <c:v>32.099000167</c:v>
                </c:pt>
                <c:pt idx="14515">
                  <c:v>32.366000139000001</c:v>
                </c:pt>
                <c:pt idx="14516">
                  <c:v>32.631999940999997</c:v>
                </c:pt>
                <c:pt idx="14517">
                  <c:v>32.900000083999998</c:v>
                </c:pt>
                <c:pt idx="14518">
                  <c:v>33.123999949999998</c:v>
                </c:pt>
                <c:pt idx="14519">
                  <c:v>33.279999846000003</c:v>
                </c:pt>
                <c:pt idx="14520">
                  <c:v>33.50300017</c:v>
                </c:pt>
                <c:pt idx="14521">
                  <c:v>33.742999937</c:v>
                </c:pt>
                <c:pt idx="14522">
                  <c:v>34.031999890999998</c:v>
                </c:pt>
                <c:pt idx="14523">
                  <c:v>34.276000025999998</c:v>
                </c:pt>
                <c:pt idx="14524">
                  <c:v>34.504000259999998</c:v>
                </c:pt>
                <c:pt idx="14525">
                  <c:v>34.725000244</c:v>
                </c:pt>
                <c:pt idx="14526">
                  <c:v>34.907999715999999</c:v>
                </c:pt>
                <c:pt idx="14527">
                  <c:v>35.024000016999999</c:v>
                </c:pt>
                <c:pt idx="14528">
                  <c:v>35.091999987999998</c:v>
                </c:pt>
                <c:pt idx="14529">
                  <c:v>35.291999846000003</c:v>
                </c:pt>
                <c:pt idx="14530">
                  <c:v>35.574000177000002</c:v>
                </c:pt>
                <c:pt idx="14531">
                  <c:v>35.826999962000002</c:v>
                </c:pt>
                <c:pt idx="14532">
                  <c:v>36.074999836000003</c:v>
                </c:pt>
                <c:pt idx="14533">
                  <c:v>36.228999705</c:v>
                </c:pt>
                <c:pt idx="14534">
                  <c:v>36.433999788000001</c:v>
                </c:pt>
                <c:pt idx="14535">
                  <c:v>36.662000022000001</c:v>
                </c:pt>
                <c:pt idx="14536">
                  <c:v>36.893999995999998</c:v>
                </c:pt>
                <c:pt idx="14537">
                  <c:v>37.165000022000001</c:v>
                </c:pt>
                <c:pt idx="14538">
                  <c:v>37.388000032000001</c:v>
                </c:pt>
                <c:pt idx="14539">
                  <c:v>37.611999898000001</c:v>
                </c:pt>
                <c:pt idx="14540">
                  <c:v>37.835999764999997</c:v>
                </c:pt>
                <c:pt idx="14541">
                  <c:v>37.996999883999997</c:v>
                </c:pt>
                <c:pt idx="14542">
                  <c:v>38.087000150999998</c:v>
                </c:pt>
                <c:pt idx="14543">
                  <c:v>38.188000092999999</c:v>
                </c:pt>
                <c:pt idx="14544">
                  <c:v>38.435000111000001</c:v>
                </c:pt>
                <c:pt idx="14545">
                  <c:v>38.700999912999997</c:v>
                </c:pt>
                <c:pt idx="14546">
                  <c:v>38.962999975999999</c:v>
                </c:pt>
                <c:pt idx="14547">
                  <c:v>39.196999976000001</c:v>
                </c:pt>
                <c:pt idx="14548">
                  <c:v>39.336999970999997</c:v>
                </c:pt>
                <c:pt idx="14549">
                  <c:v>39.551000018000003</c:v>
                </c:pt>
                <c:pt idx="14550">
                  <c:v>39.784999704000001</c:v>
                </c:pt>
                <c:pt idx="14551">
                  <c:v>40.060000098000003</c:v>
                </c:pt>
                <c:pt idx="14552">
                  <c:v>40.306999802</c:v>
                </c:pt>
                <c:pt idx="14553">
                  <c:v>40.526000072999999</c:v>
                </c:pt>
                <c:pt idx="14554">
                  <c:v>40.740000119000001</c:v>
                </c:pt>
                <c:pt idx="14555">
                  <c:v>40.927000274000001</c:v>
                </c:pt>
                <c:pt idx="14556">
                  <c:v>41.052000225</c:v>
                </c:pt>
                <c:pt idx="14557">
                  <c:v>41.114000115000003</c:v>
                </c:pt>
                <c:pt idx="14558">
                  <c:v>41.160999959999998</c:v>
                </c:pt>
                <c:pt idx="14559">
                  <c:v>41.311999946</c:v>
                </c:pt>
                <c:pt idx="14560">
                  <c:v>41.436999897</c:v>
                </c:pt>
                <c:pt idx="14561">
                  <c:v>41.559999820000002</c:v>
                </c:pt>
                <c:pt idx="14562">
                  <c:v>41.600999899999998</c:v>
                </c:pt>
                <c:pt idx="14563">
                  <c:v>41.663000103999998</c:v>
                </c:pt>
                <c:pt idx="14564">
                  <c:v>41.760999849000001</c:v>
                </c:pt>
                <c:pt idx="14565">
                  <c:v>41.861999791999999</c:v>
                </c:pt>
                <c:pt idx="14566">
                  <c:v>42.007000011000002</c:v>
                </c:pt>
                <c:pt idx="14567">
                  <c:v>42.099999846000003</c:v>
                </c:pt>
                <c:pt idx="14568">
                  <c:v>42.197000049000003</c:v>
                </c:pt>
                <c:pt idx="14569">
                  <c:v>42.291999910999998</c:v>
                </c:pt>
                <c:pt idx="14570">
                  <c:v>42.328999936999999</c:v>
                </c:pt>
                <c:pt idx="14571">
                  <c:v>42.295999965</c:v>
                </c:pt>
                <c:pt idx="14572">
                  <c:v>42.254999884999997</c:v>
                </c:pt>
                <c:pt idx="14573">
                  <c:v>42.368999844999998</c:v>
                </c:pt>
                <c:pt idx="14574">
                  <c:v>42.516000091999999</c:v>
                </c:pt>
                <c:pt idx="14575">
                  <c:v>42.647000122999998</c:v>
                </c:pt>
                <c:pt idx="14576">
                  <c:v>42.761000082999999</c:v>
                </c:pt>
                <c:pt idx="14577">
                  <c:v>42.770999903000003</c:v>
                </c:pt>
                <c:pt idx="14578">
                  <c:v>42.857999972000002</c:v>
                </c:pt>
                <c:pt idx="14579">
                  <c:v>42.962000111999998</c:v>
                </c:pt>
                <c:pt idx="14580">
                  <c:v>43.099999765</c:v>
                </c:pt>
                <c:pt idx="14581">
                  <c:v>43.230999797000003</c:v>
                </c:pt>
                <c:pt idx="14582">
                  <c:v>43.328999856000003</c:v>
                </c:pt>
                <c:pt idx="14583">
                  <c:v>43.419000122</c:v>
                </c:pt>
                <c:pt idx="14584">
                  <c:v>43.489999976</c:v>
                </c:pt>
                <c:pt idx="14585">
                  <c:v>43.500999966999998</c:v>
                </c:pt>
                <c:pt idx="14586">
                  <c:v>43.439999933000003</c:v>
                </c:pt>
                <c:pt idx="14587">
                  <c:v>43.454999977</c:v>
                </c:pt>
                <c:pt idx="14588">
                  <c:v>43.592000089000003</c:v>
                </c:pt>
                <c:pt idx="14589">
                  <c:v>43.71200013</c:v>
                </c:pt>
                <c:pt idx="14590">
                  <c:v>43.833999882999997</c:v>
                </c:pt>
                <c:pt idx="14591">
                  <c:v>43.888999836000004</c:v>
                </c:pt>
                <c:pt idx="14592">
                  <c:v>43.927999888999999</c:v>
                </c:pt>
                <c:pt idx="14593">
                  <c:v>44.014000101000001</c:v>
                </c:pt>
                <c:pt idx="14594">
                  <c:v>44.106999936000001</c:v>
                </c:pt>
                <c:pt idx="14595">
                  <c:v>44.246999930999998</c:v>
                </c:pt>
                <c:pt idx="14596">
                  <c:v>44.335000170000001</c:v>
                </c:pt>
                <c:pt idx="14597">
                  <c:v>44.421999925000001</c:v>
                </c:pt>
                <c:pt idx="14598">
                  <c:v>44.506999966999999</c:v>
                </c:pt>
                <c:pt idx="14599">
                  <c:v>44.543999992000003</c:v>
                </c:pt>
                <c:pt idx="14600">
                  <c:v>44.508999994</c:v>
                </c:pt>
                <c:pt idx="14601">
                  <c:v>44.450999842999998</c:v>
                </c:pt>
                <c:pt idx="14602">
                  <c:v>44.542000280000003</c:v>
                </c:pt>
                <c:pt idx="14603">
                  <c:v>44.682000275</c:v>
                </c:pt>
                <c:pt idx="14604">
                  <c:v>44.799000118000002</c:v>
                </c:pt>
                <c:pt idx="14605">
                  <c:v>44.907999854000003</c:v>
                </c:pt>
                <c:pt idx="14606">
                  <c:v>44.913000078000003</c:v>
                </c:pt>
                <c:pt idx="14607">
                  <c:v>44.990999868999999</c:v>
                </c:pt>
                <c:pt idx="14608">
                  <c:v>45.088000072</c:v>
                </c:pt>
                <c:pt idx="14609">
                  <c:v>45.205999771000002</c:v>
                </c:pt>
                <c:pt idx="14610">
                  <c:v>45.337999973000002</c:v>
                </c:pt>
                <c:pt idx="14611">
                  <c:v>45.425999898000001</c:v>
                </c:pt>
                <c:pt idx="14612">
                  <c:v>45.508000056999997</c:v>
                </c:pt>
                <c:pt idx="14613">
                  <c:v>45.582999964000003</c:v>
                </c:pt>
                <c:pt idx="14614">
                  <c:v>45.597000152</c:v>
                </c:pt>
                <c:pt idx="14615">
                  <c:v>45.536000119000001</c:v>
                </c:pt>
                <c:pt idx="14616">
                  <c:v>45.52199993</c:v>
                </c:pt>
                <c:pt idx="14617">
                  <c:v>45.645000168999999</c:v>
                </c:pt>
                <c:pt idx="14618">
                  <c:v>45.766999921999997</c:v>
                </c:pt>
                <c:pt idx="14619">
                  <c:v>45.888999988999998</c:v>
                </c:pt>
                <c:pt idx="14620">
                  <c:v>45.957999815999997</c:v>
                </c:pt>
                <c:pt idx="14621">
                  <c:v>45.971000148000002</c:v>
                </c:pt>
                <c:pt idx="14622">
                  <c:v>46.046999911999997</c:v>
                </c:pt>
                <c:pt idx="14623">
                  <c:v>46.135000151</c:v>
                </c:pt>
                <c:pt idx="14624">
                  <c:v>46.275000145999996</c:v>
                </c:pt>
                <c:pt idx="14625">
                  <c:v>46.363000071000002</c:v>
                </c:pt>
                <c:pt idx="14626">
                  <c:v>46.444999916</c:v>
                </c:pt>
                <c:pt idx="14627">
                  <c:v>46.523999877000001</c:v>
                </c:pt>
                <c:pt idx="14628">
                  <c:v>46.561000217</c:v>
                </c:pt>
                <c:pt idx="14629">
                  <c:v>46.525999904000003</c:v>
                </c:pt>
                <c:pt idx="14630">
                  <c:v>46.447999799000002</c:v>
                </c:pt>
                <c:pt idx="14631">
                  <c:v>46.512000030000003</c:v>
                </c:pt>
                <c:pt idx="14632">
                  <c:v>46.643999917000002</c:v>
                </c:pt>
                <c:pt idx="14633">
                  <c:v>46.748999914000002</c:v>
                </c:pt>
                <c:pt idx="14634">
                  <c:v>46.848999999999997</c:v>
                </c:pt>
                <c:pt idx="14635">
                  <c:v>46.853000053999999</c:v>
                </c:pt>
                <c:pt idx="14636">
                  <c:v>46.921999880999998</c:v>
                </c:pt>
                <c:pt idx="14637">
                  <c:v>47.008999949</c:v>
                </c:pt>
                <c:pt idx="14638">
                  <c:v>47.101999784</c:v>
                </c:pt>
                <c:pt idx="14639">
                  <c:v>47.225999879</c:v>
                </c:pt>
                <c:pt idx="14640">
                  <c:v>47.301999957</c:v>
                </c:pt>
                <c:pt idx="14641">
                  <c:v>47.376000007999998</c:v>
                </c:pt>
                <c:pt idx="14642">
                  <c:v>47.449000202999997</c:v>
                </c:pt>
                <c:pt idx="14643">
                  <c:v>47.463000076999997</c:v>
                </c:pt>
                <c:pt idx="14644">
                  <c:v>47.402999899000001</c:v>
                </c:pt>
                <c:pt idx="14645">
                  <c:v>47.367000044000001</c:v>
                </c:pt>
                <c:pt idx="14646">
                  <c:v>47.475999780000002</c:v>
                </c:pt>
                <c:pt idx="14647">
                  <c:v>47.594000108000003</c:v>
                </c:pt>
                <c:pt idx="14648">
                  <c:v>47.708000067999997</c:v>
                </c:pt>
                <c:pt idx="14649">
                  <c:v>47.787000028999998</c:v>
                </c:pt>
                <c:pt idx="14650">
                  <c:v>47.779999777999997</c:v>
                </c:pt>
                <c:pt idx="14651">
                  <c:v>47.844000008999998</c:v>
                </c:pt>
                <c:pt idx="14652">
                  <c:v>47.929000051000003</c:v>
                </c:pt>
                <c:pt idx="14653">
                  <c:v>48.062000109000003</c:v>
                </c:pt>
                <c:pt idx="14654">
                  <c:v>48.158999997999999</c:v>
                </c:pt>
                <c:pt idx="14655">
                  <c:v>48.235000075999999</c:v>
                </c:pt>
                <c:pt idx="14656">
                  <c:v>48.303000046999998</c:v>
                </c:pt>
                <c:pt idx="14657">
                  <c:v>48.336000018999997</c:v>
                </c:pt>
                <c:pt idx="14658">
                  <c:v>48.302999733</c:v>
                </c:pt>
                <c:pt idx="14659">
                  <c:v>48.213000094999998</c:v>
                </c:pt>
                <c:pt idx="14660">
                  <c:v>48.240999842999997</c:v>
                </c:pt>
                <c:pt idx="14661">
                  <c:v>48.364000081</c:v>
                </c:pt>
                <c:pt idx="14662">
                  <c:v>48.460999969</c:v>
                </c:pt>
                <c:pt idx="14663">
                  <c:v>48.557000002000002</c:v>
                </c:pt>
                <c:pt idx="14664">
                  <c:v>48.563999938999999</c:v>
                </c:pt>
                <c:pt idx="14665">
                  <c:v>48.607999900999999</c:v>
                </c:pt>
                <c:pt idx="14666">
                  <c:v>48.678000212999997</c:v>
                </c:pt>
                <c:pt idx="14667">
                  <c:v>48.751000093999998</c:v>
                </c:pt>
                <c:pt idx="14668">
                  <c:v>48.863000026999998</c:v>
                </c:pt>
                <c:pt idx="14669">
                  <c:v>48.924000061000001</c:v>
                </c:pt>
                <c:pt idx="14670">
                  <c:v>48.990000004000002</c:v>
                </c:pt>
                <c:pt idx="14671">
                  <c:v>49.057999975000001</c:v>
                </c:pt>
                <c:pt idx="14672">
                  <c:v>49.069999822</c:v>
                </c:pt>
                <c:pt idx="14673">
                  <c:v>49.005999905000003</c:v>
                </c:pt>
                <c:pt idx="14674">
                  <c:v>48.945000186000001</c:v>
                </c:pt>
                <c:pt idx="14675">
                  <c:v>49.031999939999999</c:v>
                </c:pt>
                <c:pt idx="14676">
                  <c:v>49.145000044</c:v>
                </c:pt>
                <c:pt idx="14677">
                  <c:v>49.244999816000004</c:v>
                </c:pt>
                <c:pt idx="14678">
                  <c:v>49.324000091000002</c:v>
                </c:pt>
                <c:pt idx="14679">
                  <c:v>49.302999966000002</c:v>
                </c:pt>
                <c:pt idx="14680">
                  <c:v>49.359999946000002</c:v>
                </c:pt>
                <c:pt idx="14681">
                  <c:v>49.438999908</c:v>
                </c:pt>
                <c:pt idx="14682">
                  <c:v>49.554999893999998</c:v>
                </c:pt>
                <c:pt idx="14683">
                  <c:v>49.652000098000002</c:v>
                </c:pt>
                <c:pt idx="14684">
                  <c:v>49.716999870999999</c:v>
                </c:pt>
                <c:pt idx="14685">
                  <c:v>49.772999994000003</c:v>
                </c:pt>
                <c:pt idx="14686">
                  <c:v>49.803999939000001</c:v>
                </c:pt>
                <c:pt idx="14687">
                  <c:v>49.775000020999997</c:v>
                </c:pt>
                <c:pt idx="14688">
                  <c:v>49.677999818000004</c:v>
                </c:pt>
                <c:pt idx="14689">
                  <c:v>49.672999908000001</c:v>
                </c:pt>
                <c:pt idx="14690">
                  <c:v>49.786000012000002</c:v>
                </c:pt>
                <c:pt idx="14691">
                  <c:v>49.875000108000002</c:v>
                </c:pt>
                <c:pt idx="14692">
                  <c:v>49.963000033</c:v>
                </c:pt>
                <c:pt idx="14693">
                  <c:v>49.974000023000002</c:v>
                </c:pt>
                <c:pt idx="14694">
                  <c:v>49.988000210999999</c:v>
                </c:pt>
                <c:pt idx="14695">
                  <c:v>50.039000111</c:v>
                </c:pt>
                <c:pt idx="14696">
                  <c:v>50.096999947</c:v>
                </c:pt>
                <c:pt idx="14697">
                  <c:v>50.201999942999997</c:v>
                </c:pt>
                <c:pt idx="14698">
                  <c:v>50.256000040000004</c:v>
                </c:pt>
                <c:pt idx="14699">
                  <c:v>50.315000046999998</c:v>
                </c:pt>
                <c:pt idx="14700">
                  <c:v>50.372000026999999</c:v>
                </c:pt>
                <c:pt idx="14701">
                  <c:v>50.374000054</c:v>
                </c:pt>
                <c:pt idx="14702">
                  <c:v>50.300000003000001</c:v>
                </c:pt>
                <c:pt idx="14703">
                  <c:v>50.214999960999997</c:v>
                </c:pt>
                <c:pt idx="14704">
                  <c:v>50.277000164999997</c:v>
                </c:pt>
                <c:pt idx="14705">
                  <c:v>50.380999991000003</c:v>
                </c:pt>
                <c:pt idx="14706">
                  <c:v>50.466000033</c:v>
                </c:pt>
                <c:pt idx="14707">
                  <c:v>50.541999795999999</c:v>
                </c:pt>
                <c:pt idx="14708">
                  <c:v>50.514000049000003</c:v>
                </c:pt>
                <c:pt idx="14709">
                  <c:v>50.562000064999999</c:v>
                </c:pt>
                <c:pt idx="14710">
                  <c:v>50.627000152999997</c:v>
                </c:pt>
                <c:pt idx="14711">
                  <c:v>50.716000248</c:v>
                </c:pt>
                <c:pt idx="14712">
                  <c:v>50.811000110000002</c:v>
                </c:pt>
                <c:pt idx="14713">
                  <c:v>50.861000152999999</c:v>
                </c:pt>
                <c:pt idx="14714">
                  <c:v>50.907999998999998</c:v>
                </c:pt>
                <c:pt idx="14715">
                  <c:v>50.940999970999997</c:v>
                </c:pt>
                <c:pt idx="14716">
                  <c:v>50.918000133</c:v>
                </c:pt>
                <c:pt idx="14717">
                  <c:v>50.820999929999999</c:v>
                </c:pt>
                <c:pt idx="14718">
                  <c:v>50.784999761000002</c:v>
                </c:pt>
                <c:pt idx="14719">
                  <c:v>50.879000081000001</c:v>
                </c:pt>
                <c:pt idx="14720">
                  <c:v>50.958999898000002</c:v>
                </c:pt>
                <c:pt idx="14721">
                  <c:v>51.041999912999998</c:v>
                </c:pt>
                <c:pt idx="14722">
                  <c:v>51.061999868000001</c:v>
                </c:pt>
                <c:pt idx="14723">
                  <c:v>51.047000138000001</c:v>
                </c:pt>
                <c:pt idx="14724">
                  <c:v>51.085000020000003</c:v>
                </c:pt>
                <c:pt idx="14725">
                  <c:v>51.137999946000001</c:v>
                </c:pt>
                <c:pt idx="14726">
                  <c:v>51.242999941999997</c:v>
                </c:pt>
                <c:pt idx="14727">
                  <c:v>51.293999841000002</c:v>
                </c:pt>
                <c:pt idx="14728">
                  <c:v>51.341000000999998</c:v>
                </c:pt>
                <c:pt idx="14729">
                  <c:v>51.384000108000002</c:v>
                </c:pt>
                <c:pt idx="14730">
                  <c:v>51.378000026999999</c:v>
                </c:pt>
                <c:pt idx="14731">
                  <c:v>51.299999921999998</c:v>
                </c:pt>
                <c:pt idx="14732">
                  <c:v>51.189000159999999</c:v>
                </c:pt>
                <c:pt idx="14733">
                  <c:v>51.225000014999999</c:v>
                </c:pt>
                <c:pt idx="14734">
                  <c:v>51.323999929999999</c:v>
                </c:pt>
                <c:pt idx="14735">
                  <c:v>51.398999838000002</c:v>
                </c:pt>
                <c:pt idx="14736">
                  <c:v>51.465999951999997</c:v>
                </c:pt>
                <c:pt idx="14737">
                  <c:v>51.430999952999997</c:v>
                </c:pt>
                <c:pt idx="14738">
                  <c:v>51.462999754999998</c:v>
                </c:pt>
                <c:pt idx="14739">
                  <c:v>51.514999824999997</c:v>
                </c:pt>
                <c:pt idx="14740">
                  <c:v>51.577000028999997</c:v>
                </c:pt>
                <c:pt idx="14741">
                  <c:v>51.662999927000001</c:v>
                </c:pt>
                <c:pt idx="14742">
                  <c:v>51.701999979999997</c:v>
                </c:pt>
                <c:pt idx="14743">
                  <c:v>51.744000229999997</c:v>
                </c:pt>
                <c:pt idx="14744">
                  <c:v>51.780000084999998</c:v>
                </c:pt>
                <c:pt idx="14745">
                  <c:v>51.758000103000001</c:v>
                </c:pt>
                <c:pt idx="14746">
                  <c:v>51.656999845999998</c:v>
                </c:pt>
                <c:pt idx="14747">
                  <c:v>51.591999758999997</c:v>
                </c:pt>
                <c:pt idx="14748">
                  <c:v>51.665999810000002</c:v>
                </c:pt>
                <c:pt idx="14749">
                  <c:v>51.741999888000002</c:v>
                </c:pt>
                <c:pt idx="14750">
                  <c:v>51.819000137000003</c:v>
                </c:pt>
                <c:pt idx="14751">
                  <c:v>51.850000082000001</c:v>
                </c:pt>
                <c:pt idx="14752">
                  <c:v>51.815000083000001</c:v>
                </c:pt>
                <c:pt idx="14753">
                  <c:v>51.846999885000002</c:v>
                </c:pt>
                <c:pt idx="14754">
                  <c:v>51.895000215000003</c:v>
                </c:pt>
                <c:pt idx="14755">
                  <c:v>51.991999790000001</c:v>
                </c:pt>
                <c:pt idx="14756">
                  <c:v>52.043000003000003</c:v>
                </c:pt>
                <c:pt idx="14757">
                  <c:v>52.081000199999998</c:v>
                </c:pt>
                <c:pt idx="14758">
                  <c:v>52.110000118000002</c:v>
                </c:pt>
                <c:pt idx="14759">
                  <c:v>52.101000153999998</c:v>
                </c:pt>
                <c:pt idx="14760">
                  <c:v>52.026000246000002</c:v>
                </c:pt>
                <c:pt idx="14761">
                  <c:v>51.900999980999998</c:v>
                </c:pt>
                <c:pt idx="14762">
                  <c:v>51.909000089000003</c:v>
                </c:pt>
                <c:pt idx="14763">
                  <c:v>51.999000041000002</c:v>
                </c:pt>
                <c:pt idx="14764">
                  <c:v>52.060000074999998</c:v>
                </c:pt>
                <c:pt idx="14765">
                  <c:v>52.115000027999997</c:v>
                </c:pt>
                <c:pt idx="14766">
                  <c:v>52.078999858000003</c:v>
                </c:pt>
                <c:pt idx="14767">
                  <c:v>52.09200019</c:v>
                </c:pt>
                <c:pt idx="14768">
                  <c:v>52.126999875000003</c:v>
                </c:pt>
                <c:pt idx="14769">
                  <c:v>52.167000098000003</c:v>
                </c:pt>
                <c:pt idx="14770">
                  <c:v>52.244999888000002</c:v>
                </c:pt>
                <c:pt idx="14771">
                  <c:v>52.276000148000001</c:v>
                </c:pt>
                <c:pt idx="14772">
                  <c:v>52.30900012</c:v>
                </c:pt>
                <c:pt idx="14773">
                  <c:v>52.339999749999997</c:v>
                </c:pt>
                <c:pt idx="14774">
                  <c:v>52.308999804999999</c:v>
                </c:pt>
                <c:pt idx="14775">
                  <c:v>52.205999835999997</c:v>
                </c:pt>
                <c:pt idx="14776">
                  <c:v>52.115000027999997</c:v>
                </c:pt>
                <c:pt idx="14777">
                  <c:v>52.169000124999997</c:v>
                </c:pt>
                <c:pt idx="14778">
                  <c:v>52.242000005000001</c:v>
                </c:pt>
                <c:pt idx="14779">
                  <c:v>52.312000003000001</c:v>
                </c:pt>
                <c:pt idx="14780">
                  <c:v>52.353000082000001</c:v>
                </c:pt>
                <c:pt idx="14781">
                  <c:v>52.299999841000002</c:v>
                </c:pt>
                <c:pt idx="14782">
                  <c:v>52.320000110000002</c:v>
                </c:pt>
                <c:pt idx="14783">
                  <c:v>52.362000045999999</c:v>
                </c:pt>
                <c:pt idx="14784">
                  <c:v>52.443000034000001</c:v>
                </c:pt>
                <c:pt idx="14785">
                  <c:v>52.496999817000003</c:v>
                </c:pt>
                <c:pt idx="14786">
                  <c:v>52.524000022000003</c:v>
                </c:pt>
                <c:pt idx="14787">
                  <c:v>52.543999976000002</c:v>
                </c:pt>
                <c:pt idx="14788">
                  <c:v>52.537999896000002</c:v>
                </c:pt>
                <c:pt idx="14789">
                  <c:v>52.469000069000003</c:v>
                </c:pt>
                <c:pt idx="14790">
                  <c:v>52.336000011000003</c:v>
                </c:pt>
                <c:pt idx="14791">
                  <c:v>52.308000262999997</c:v>
                </c:pt>
                <c:pt idx="14792">
                  <c:v>52.386000054</c:v>
                </c:pt>
                <c:pt idx="14793">
                  <c:v>52.434999926000003</c:v>
                </c:pt>
                <c:pt idx="14794">
                  <c:v>52.481999772000002</c:v>
                </c:pt>
                <c:pt idx="14795">
                  <c:v>52.447999944000003</c:v>
                </c:pt>
                <c:pt idx="14796">
                  <c:v>52.436000096999997</c:v>
                </c:pt>
                <c:pt idx="14797">
                  <c:v>52.458000077999998</c:v>
                </c:pt>
                <c:pt idx="14798">
                  <c:v>52.483000257</c:v>
                </c:pt>
                <c:pt idx="14799">
                  <c:v>52.552999939999999</c:v>
                </c:pt>
                <c:pt idx="14800">
                  <c:v>52.570999868000001</c:v>
                </c:pt>
                <c:pt idx="14801">
                  <c:v>52.591000135999998</c:v>
                </c:pt>
                <c:pt idx="14802">
                  <c:v>52.611999947000001</c:v>
                </c:pt>
                <c:pt idx="14803">
                  <c:v>52.574000065</c:v>
                </c:pt>
                <c:pt idx="14804">
                  <c:v>52.463999844999996</c:v>
                </c:pt>
                <c:pt idx="14805">
                  <c:v>52.347999858000001</c:v>
                </c:pt>
                <c:pt idx="14806">
                  <c:v>52.384999882999999</c:v>
                </c:pt>
                <c:pt idx="14807">
                  <c:v>52.457000221999998</c:v>
                </c:pt>
                <c:pt idx="14808">
                  <c:v>52.512000174999997</c:v>
                </c:pt>
                <c:pt idx="14809">
                  <c:v>52.549999743000001</c:v>
                </c:pt>
                <c:pt idx="14810">
                  <c:v>52.482999943000003</c:v>
                </c:pt>
                <c:pt idx="14811">
                  <c:v>52.493999932999998</c:v>
                </c:pt>
                <c:pt idx="14812">
                  <c:v>52.521999995000002</c:v>
                </c:pt>
                <c:pt idx="14813">
                  <c:v>52.583000028999997</c:v>
                </c:pt>
                <c:pt idx="14814">
                  <c:v>52.637999981999997</c:v>
                </c:pt>
                <c:pt idx="14815">
                  <c:v>52.657999936000003</c:v>
                </c:pt>
                <c:pt idx="14816">
                  <c:v>52.672000124999997</c:v>
                </c:pt>
                <c:pt idx="14817">
                  <c:v>52.667000215000002</c:v>
                </c:pt>
                <c:pt idx="14818">
                  <c:v>52.600999956000003</c:v>
                </c:pt>
                <c:pt idx="14819">
                  <c:v>52.464000159000001</c:v>
                </c:pt>
                <c:pt idx="14820">
                  <c:v>52.399999928</c:v>
                </c:pt>
                <c:pt idx="14821">
                  <c:v>52.460999960999999</c:v>
                </c:pt>
                <c:pt idx="14822">
                  <c:v>52.503000211</c:v>
                </c:pt>
                <c:pt idx="14823">
                  <c:v>52.548000029999997</c:v>
                </c:pt>
                <c:pt idx="14824">
                  <c:v>52.525000192999997</c:v>
                </c:pt>
                <c:pt idx="14825">
                  <c:v>52.486999996000002</c:v>
                </c:pt>
                <c:pt idx="14826">
                  <c:v>52.494999790000001</c:v>
                </c:pt>
                <c:pt idx="14827">
                  <c:v>52.508999977999999</c:v>
                </c:pt>
                <c:pt idx="14828">
                  <c:v>52.572999895000002</c:v>
                </c:pt>
                <c:pt idx="14829">
                  <c:v>52.583999884999997</c:v>
                </c:pt>
                <c:pt idx="14830">
                  <c:v>52.592999849000002</c:v>
                </c:pt>
                <c:pt idx="14831">
                  <c:v>52.600000100000003</c:v>
                </c:pt>
                <c:pt idx="14832">
                  <c:v>52.558000165000003</c:v>
                </c:pt>
                <c:pt idx="14833">
                  <c:v>52.445999917000002</c:v>
                </c:pt>
                <c:pt idx="14834">
                  <c:v>52.30900012</c:v>
                </c:pt>
                <c:pt idx="14835">
                  <c:v>52.321999822999999</c:v>
                </c:pt>
                <c:pt idx="14836">
                  <c:v>52.384999882999999</c:v>
                </c:pt>
                <c:pt idx="14837">
                  <c:v>52.423999936000001</c:v>
                </c:pt>
                <c:pt idx="14838">
                  <c:v>52.452999853999998</c:v>
                </c:pt>
                <c:pt idx="14839">
                  <c:v>52.379000116999997</c:v>
                </c:pt>
                <c:pt idx="14840">
                  <c:v>52.379000116999997</c:v>
                </c:pt>
                <c:pt idx="14841">
                  <c:v>52.395999873999997</c:v>
                </c:pt>
                <c:pt idx="14842">
                  <c:v>52.434999926000003</c:v>
                </c:pt>
                <c:pt idx="14843">
                  <c:v>52.489000023000003</c:v>
                </c:pt>
                <c:pt idx="14844">
                  <c:v>52.497999987</c:v>
                </c:pt>
                <c:pt idx="14845">
                  <c:v>52.502000041000002</c:v>
                </c:pt>
                <c:pt idx="14846">
                  <c:v>52.496999817000003</c:v>
                </c:pt>
                <c:pt idx="14847">
                  <c:v>52.432000043000002</c:v>
                </c:pt>
                <c:pt idx="14848">
                  <c:v>52.292999905000002</c:v>
                </c:pt>
                <c:pt idx="14849">
                  <c:v>52.198999899</c:v>
                </c:pt>
                <c:pt idx="14850">
                  <c:v>52.242000005000001</c:v>
                </c:pt>
                <c:pt idx="14851">
                  <c:v>52.283999940999998</c:v>
                </c:pt>
                <c:pt idx="14852">
                  <c:v>52.328000218</c:v>
                </c:pt>
                <c:pt idx="14853">
                  <c:v>52.316999912999997</c:v>
                </c:pt>
                <c:pt idx="14854">
                  <c:v>52.251999824999999</c:v>
                </c:pt>
                <c:pt idx="14855">
                  <c:v>52.246000059000004</c:v>
                </c:pt>
                <c:pt idx="14856">
                  <c:v>52.255999879000001</c:v>
                </c:pt>
                <c:pt idx="14857">
                  <c:v>52.314999886000003</c:v>
                </c:pt>
                <c:pt idx="14858">
                  <c:v>52.325000019999997</c:v>
                </c:pt>
                <c:pt idx="14859">
                  <c:v>52.326999733000001</c:v>
                </c:pt>
                <c:pt idx="14860">
                  <c:v>52.325999875999997</c:v>
                </c:pt>
                <c:pt idx="14861">
                  <c:v>52.283000084999998</c:v>
                </c:pt>
                <c:pt idx="14862">
                  <c:v>52.167000098000003</c:v>
                </c:pt>
                <c:pt idx="14863">
                  <c:v>52.008999860999999</c:v>
                </c:pt>
                <c:pt idx="14864">
                  <c:v>51.991999790000001</c:v>
                </c:pt>
                <c:pt idx="14865">
                  <c:v>52.226000104999997</c:v>
                </c:pt>
                <c:pt idx="14866">
                  <c:v>52.548999885999997</c:v>
                </c:pt>
                <c:pt idx="14867">
                  <c:v>52.867999929</c:v>
                </c:pt>
                <c:pt idx="14868">
                  <c:v>53.090000083</c:v>
                </c:pt>
                <c:pt idx="14869">
                  <c:v>53.377000010000003</c:v>
                </c:pt>
                <c:pt idx="14870">
                  <c:v>53.681000007999998</c:v>
                </c:pt>
                <c:pt idx="14871">
                  <c:v>53.992999799000003</c:v>
                </c:pt>
                <c:pt idx="14872">
                  <c:v>54.334999992999997</c:v>
                </c:pt>
                <c:pt idx="14873">
                  <c:v>54.630000027999998</c:v>
                </c:pt>
                <c:pt idx="14874">
                  <c:v>54.923000035000001</c:v>
                </c:pt>
                <c:pt idx="14875">
                  <c:v>55.211999988999999</c:v>
                </c:pt>
                <c:pt idx="14876">
                  <c:v>55.443999963000003</c:v>
                </c:pt>
                <c:pt idx="14877">
                  <c:v>55.601999884999998</c:v>
                </c:pt>
                <c:pt idx="14878">
                  <c:v>55.783999815999998</c:v>
                </c:pt>
                <c:pt idx="14879">
                  <c:v>56.109999795</c:v>
                </c:pt>
                <c:pt idx="14880">
                  <c:v>56.447000080000002</c:v>
                </c:pt>
                <c:pt idx="14881">
                  <c:v>56.777999969</c:v>
                </c:pt>
                <c:pt idx="14882">
                  <c:v>57.074000173999998</c:v>
                </c:pt>
                <c:pt idx="14883">
                  <c:v>57.285000023000002</c:v>
                </c:pt>
                <c:pt idx="14884">
                  <c:v>57.567000040000003</c:v>
                </c:pt>
                <c:pt idx="14885">
                  <c:v>57.867999841</c:v>
                </c:pt>
                <c:pt idx="14886">
                  <c:v>58.217999828000004</c:v>
                </c:pt>
                <c:pt idx="14887">
                  <c:v>58.531999960999997</c:v>
                </c:pt>
                <c:pt idx="14888">
                  <c:v>58.826000139000001</c:v>
                </c:pt>
                <c:pt idx="14889">
                  <c:v>59.111000038999997</c:v>
                </c:pt>
                <c:pt idx="14890">
                  <c:v>59.361999795999999</c:v>
                </c:pt>
                <c:pt idx="14891">
                  <c:v>59.544999896999997</c:v>
                </c:pt>
                <c:pt idx="14892">
                  <c:v>59.671999874999997</c:v>
                </c:pt>
                <c:pt idx="14893">
                  <c:v>59.916999865999998</c:v>
                </c:pt>
                <c:pt idx="14894">
                  <c:v>60.255999863</c:v>
                </c:pt>
                <c:pt idx="14895">
                  <c:v>60.569999996</c:v>
                </c:pt>
                <c:pt idx="14896">
                  <c:v>60.881999786999998</c:v>
                </c:pt>
                <c:pt idx="14897">
                  <c:v>61.105999967999999</c:v>
                </c:pt>
                <c:pt idx="14898">
                  <c:v>61.366999859000003</c:v>
                </c:pt>
                <c:pt idx="14899">
                  <c:v>61.652000074</c:v>
                </c:pt>
                <c:pt idx="14900">
                  <c:v>61.942000198000002</c:v>
                </c:pt>
                <c:pt idx="14901">
                  <c:v>62.271000061000002</c:v>
                </c:pt>
                <c:pt idx="14902">
                  <c:v>62.547999853</c:v>
                </c:pt>
                <c:pt idx="14903">
                  <c:v>62.831000041000003</c:v>
                </c:pt>
                <c:pt idx="14904">
                  <c:v>63.113999913999997</c:v>
                </c:pt>
                <c:pt idx="14905">
                  <c:v>63.340999977999999</c:v>
                </c:pt>
                <c:pt idx="14906">
                  <c:v>63.493999989999999</c:v>
                </c:pt>
                <c:pt idx="14907">
                  <c:v>63.649000030000003</c:v>
                </c:pt>
                <c:pt idx="14908">
                  <c:v>63.952000171000002</c:v>
                </c:pt>
                <c:pt idx="14909">
                  <c:v>64.280999719999997</c:v>
                </c:pt>
                <c:pt idx="14910">
                  <c:v>64.596000023000002</c:v>
                </c:pt>
                <c:pt idx="14911">
                  <c:v>64.891000056999999</c:v>
                </c:pt>
                <c:pt idx="14912">
                  <c:v>65.085000148999995</c:v>
                </c:pt>
                <c:pt idx="14913">
                  <c:v>65.356999716999994</c:v>
                </c:pt>
                <c:pt idx="14914">
                  <c:v>65.650999894999998</c:v>
                </c:pt>
                <c:pt idx="14915">
                  <c:v>65.981999784999999</c:v>
                </c:pt>
                <c:pt idx="14916">
                  <c:v>66.295999917000003</c:v>
                </c:pt>
                <c:pt idx="14917">
                  <c:v>66.574000194999996</c:v>
                </c:pt>
                <c:pt idx="14918">
                  <c:v>66.845000221000006</c:v>
                </c:pt>
                <c:pt idx="14919">
                  <c:v>67.093000094999994</c:v>
                </c:pt>
                <c:pt idx="14920">
                  <c:v>67.278999764999995</c:v>
                </c:pt>
                <c:pt idx="14921">
                  <c:v>67.397000093000003</c:v>
                </c:pt>
                <c:pt idx="14922">
                  <c:v>67.605999914999998</c:v>
                </c:pt>
                <c:pt idx="14923">
                  <c:v>67.934000236000003</c:v>
                </c:pt>
                <c:pt idx="14924">
                  <c:v>68.237000064</c:v>
                </c:pt>
                <c:pt idx="14925">
                  <c:v>68.540000204999998</c:v>
                </c:pt>
                <c:pt idx="14926">
                  <c:v>68.765999784000002</c:v>
                </c:pt>
                <c:pt idx="14927">
                  <c:v>68.994000018999998</c:v>
                </c:pt>
                <c:pt idx="14928">
                  <c:v>69.259999820000004</c:v>
                </c:pt>
                <c:pt idx="14929">
                  <c:v>69.531000160999994</c:v>
                </c:pt>
                <c:pt idx="14930">
                  <c:v>69.849999889000003</c:v>
                </c:pt>
                <c:pt idx="14931">
                  <c:v>70.118999888999994</c:v>
                </c:pt>
                <c:pt idx="14932">
                  <c:v>70.392000256000003</c:v>
                </c:pt>
                <c:pt idx="14933">
                  <c:v>70.662000112000001</c:v>
                </c:pt>
                <c:pt idx="14934">
                  <c:v>70.877000014000004</c:v>
                </c:pt>
                <c:pt idx="14935">
                  <c:v>71.017999865999997</c:v>
                </c:pt>
                <c:pt idx="14936">
                  <c:v>71.146000013999995</c:v>
                </c:pt>
                <c:pt idx="14937">
                  <c:v>71.423000121000001</c:v>
                </c:pt>
                <c:pt idx="14938">
                  <c:v>71.739999822000001</c:v>
                </c:pt>
                <c:pt idx="14939">
                  <c:v>72.038000053999994</c:v>
                </c:pt>
                <c:pt idx="14940">
                  <c:v>72.328000177999996</c:v>
                </c:pt>
                <c:pt idx="14941">
                  <c:v>72.512999992000005</c:v>
                </c:pt>
                <c:pt idx="14942">
                  <c:v>72.774000197999996</c:v>
                </c:pt>
                <c:pt idx="14943">
                  <c:v>73.052000160999995</c:v>
                </c:pt>
                <c:pt idx="14944">
                  <c:v>73.355999844999999</c:v>
                </c:pt>
                <c:pt idx="14945">
                  <c:v>73.661999870000002</c:v>
                </c:pt>
                <c:pt idx="14946">
                  <c:v>73.927000129999996</c:v>
                </c:pt>
                <c:pt idx="14947">
                  <c:v>74.184999825000006</c:v>
                </c:pt>
                <c:pt idx="14948">
                  <c:v>74.430999986000003</c:v>
                </c:pt>
                <c:pt idx="14949">
                  <c:v>74.621000023999997</c:v>
                </c:pt>
                <c:pt idx="14950">
                  <c:v>74.737000011000006</c:v>
                </c:pt>
                <c:pt idx="14951">
                  <c:v>74.913000175999997</c:v>
                </c:pt>
                <c:pt idx="14952">
                  <c:v>75.220000056999993</c:v>
                </c:pt>
                <c:pt idx="14953">
                  <c:v>75.513000065</c:v>
                </c:pt>
                <c:pt idx="14954">
                  <c:v>75.808999955000004</c:v>
                </c:pt>
                <c:pt idx="14955">
                  <c:v>76.042000099999996</c:v>
                </c:pt>
                <c:pt idx="14956">
                  <c:v>76.238000217999996</c:v>
                </c:pt>
                <c:pt idx="14957">
                  <c:v>76.488999976000002</c:v>
                </c:pt>
                <c:pt idx="14958">
                  <c:v>76.753999921000002</c:v>
                </c:pt>
                <c:pt idx="14959">
                  <c:v>77.071000251000001</c:v>
                </c:pt>
                <c:pt idx="14960">
                  <c:v>77.335000027000007</c:v>
                </c:pt>
                <c:pt idx="14961">
                  <c:v>77.593999891999999</c:v>
                </c:pt>
                <c:pt idx="14962">
                  <c:v>77.84699999</c:v>
                </c:pt>
                <c:pt idx="14963">
                  <c:v>78.054999956000003</c:v>
                </c:pt>
                <c:pt idx="14964">
                  <c:v>78.188999870000004</c:v>
                </c:pt>
                <c:pt idx="14965">
                  <c:v>78.290999983000006</c:v>
                </c:pt>
                <c:pt idx="14966">
                  <c:v>78.538000002000004</c:v>
                </c:pt>
                <c:pt idx="14967">
                  <c:v>78.848999937000002</c:v>
                </c:pt>
                <c:pt idx="14968">
                  <c:v>79.136000178000003</c:v>
                </c:pt>
                <c:pt idx="14969">
                  <c:v>79.413999826999998</c:v>
                </c:pt>
                <c:pt idx="14970">
                  <c:v>79.590999847000006</c:v>
                </c:pt>
                <c:pt idx="14971">
                  <c:v>79.836000153000001</c:v>
                </c:pt>
                <c:pt idx="14972">
                  <c:v>80.099000071999995</c:v>
                </c:pt>
                <c:pt idx="14973">
                  <c:v>80.374000151999994</c:v>
                </c:pt>
                <c:pt idx="14974">
                  <c:v>80.670000041999998</c:v>
                </c:pt>
                <c:pt idx="14975">
                  <c:v>80.921999970000002</c:v>
                </c:pt>
                <c:pt idx="14976">
                  <c:v>81.173999898999995</c:v>
                </c:pt>
                <c:pt idx="14977">
                  <c:v>81.422999943999997</c:v>
                </c:pt>
                <c:pt idx="14978">
                  <c:v>81.610999954999997</c:v>
                </c:pt>
                <c:pt idx="14979">
                  <c:v>81.724000059000005</c:v>
                </c:pt>
                <c:pt idx="14980">
                  <c:v>81.869999820000004</c:v>
                </c:pt>
                <c:pt idx="14981">
                  <c:v>82.155999890999993</c:v>
                </c:pt>
                <c:pt idx="14982">
                  <c:v>82.441999960999993</c:v>
                </c:pt>
                <c:pt idx="14983">
                  <c:v>82.729999743999997</c:v>
                </c:pt>
                <c:pt idx="14984">
                  <c:v>82.973999879000004</c:v>
                </c:pt>
                <c:pt idx="14985">
                  <c:v>83.148999872999994</c:v>
                </c:pt>
                <c:pt idx="14986">
                  <c:v>83.393000008000001</c:v>
                </c:pt>
                <c:pt idx="14987">
                  <c:v>83.653000043999995</c:v>
                </c:pt>
                <c:pt idx="14988">
                  <c:v>83.961999951999999</c:v>
                </c:pt>
                <c:pt idx="14989">
                  <c:v>84.224999870999994</c:v>
                </c:pt>
                <c:pt idx="14990">
                  <c:v>84.472999744999996</c:v>
                </c:pt>
                <c:pt idx="14991">
                  <c:v>84.712999826000001</c:v>
                </c:pt>
                <c:pt idx="14992">
                  <c:v>84.917000052999995</c:v>
                </c:pt>
                <c:pt idx="14993">
                  <c:v>85.051999823000003</c:v>
                </c:pt>
                <c:pt idx="14994">
                  <c:v>85.138999892000001</c:v>
                </c:pt>
                <c:pt idx="14995">
                  <c:v>85.358000163</c:v>
                </c:pt>
                <c:pt idx="14996">
                  <c:v>85.658999962999999</c:v>
                </c:pt>
                <c:pt idx="14997">
                  <c:v>85.931000159999996</c:v>
                </c:pt>
                <c:pt idx="14998">
                  <c:v>86.197999818</c:v>
                </c:pt>
                <c:pt idx="14999">
                  <c:v>86.372999812000003</c:v>
                </c:pt>
                <c:pt idx="15000">
                  <c:v>86.596999992999997</c:v>
                </c:pt>
                <c:pt idx="15001">
                  <c:v>86.841999983999997</c:v>
                </c:pt>
                <c:pt idx="15002">
                  <c:v>87.093999912000001</c:v>
                </c:pt>
                <c:pt idx="15003">
                  <c:v>87.384000036000003</c:v>
                </c:pt>
                <c:pt idx="15004">
                  <c:v>87.627000000999999</c:v>
                </c:pt>
                <c:pt idx="15005">
                  <c:v>87.869999965000005</c:v>
                </c:pt>
                <c:pt idx="15006">
                  <c:v>88.110999903000007</c:v>
                </c:pt>
                <c:pt idx="15007">
                  <c:v>88.292999832999996</c:v>
                </c:pt>
                <c:pt idx="15008">
                  <c:v>88.400000171000002</c:v>
                </c:pt>
                <c:pt idx="15009">
                  <c:v>88.519999897000005</c:v>
                </c:pt>
                <c:pt idx="15010">
                  <c:v>88.783999985999998</c:v>
                </c:pt>
                <c:pt idx="15011">
                  <c:v>89.068999887000004</c:v>
                </c:pt>
                <c:pt idx="15012">
                  <c:v>89.348999876999997</c:v>
                </c:pt>
                <c:pt idx="15013">
                  <c:v>89.601999974999998</c:v>
                </c:pt>
                <c:pt idx="15014">
                  <c:v>89.759000041999997</c:v>
                </c:pt>
                <c:pt idx="15015">
                  <c:v>89.991000014999997</c:v>
                </c:pt>
                <c:pt idx="15016">
                  <c:v>90.241000231000001</c:v>
                </c:pt>
                <c:pt idx="15017">
                  <c:v>90.536000264999998</c:v>
                </c:pt>
                <c:pt idx="15018">
                  <c:v>90.800999896999997</c:v>
                </c:pt>
                <c:pt idx="15019">
                  <c:v>91.037999780000007</c:v>
                </c:pt>
                <c:pt idx="15020">
                  <c:v>91.267999727000003</c:v>
                </c:pt>
                <c:pt idx="15021">
                  <c:v>91.473000123999995</c:v>
                </c:pt>
                <c:pt idx="15022">
                  <c:v>91.615000146</c:v>
                </c:pt>
                <c:pt idx="15023">
                  <c:v>91.69200008</c:v>
                </c:pt>
                <c:pt idx="15024">
                  <c:v>91.874999867</c:v>
                </c:pt>
                <c:pt idx="15025">
                  <c:v>92.163000279000002</c:v>
                </c:pt>
                <c:pt idx="15026">
                  <c:v>92.422000143999995</c:v>
                </c:pt>
                <c:pt idx="15027">
                  <c:v>92.681000009000002</c:v>
                </c:pt>
                <c:pt idx="15028">
                  <c:v>92.857000174000007</c:v>
                </c:pt>
                <c:pt idx="15029">
                  <c:v>93.053999833999995</c:v>
                </c:pt>
                <c:pt idx="15030">
                  <c:v>93.288000148999998</c:v>
                </c:pt>
                <c:pt idx="15031">
                  <c:v>93.523000006000004</c:v>
                </c:pt>
                <c:pt idx="15032">
                  <c:v>93.803999852000004</c:v>
                </c:pt>
                <c:pt idx="15033">
                  <c:v>94.032000087</c:v>
                </c:pt>
                <c:pt idx="15034">
                  <c:v>94.262999890000003</c:v>
                </c:pt>
                <c:pt idx="15035">
                  <c:v>94.491999981000006</c:v>
                </c:pt>
                <c:pt idx="15036">
                  <c:v>94.664999946999998</c:v>
                </c:pt>
                <c:pt idx="15037">
                  <c:v>94.764999719000002</c:v>
                </c:pt>
                <c:pt idx="15038">
                  <c:v>94.859999896000005</c:v>
                </c:pt>
                <c:pt idx="15039">
                  <c:v>95.106999913999999</c:v>
                </c:pt>
                <c:pt idx="15040">
                  <c:v>95.388000074000004</c:v>
                </c:pt>
                <c:pt idx="15041">
                  <c:v>95.651999849000006</c:v>
                </c:pt>
                <c:pt idx="15042">
                  <c:v>95.901000209000003</c:v>
                </c:pt>
                <c:pt idx="15043">
                  <c:v>96.044000087000001</c:v>
                </c:pt>
                <c:pt idx="15044">
                  <c:v>96.263999898999998</c:v>
                </c:pt>
                <c:pt idx="15045">
                  <c:v>96.501999953999999</c:v>
                </c:pt>
                <c:pt idx="15046">
                  <c:v>96.772000124000002</c:v>
                </c:pt>
                <c:pt idx="15047">
                  <c:v>97.037000069000001</c:v>
                </c:pt>
                <c:pt idx="15048">
                  <c:v>97.267000015999997</c:v>
                </c:pt>
                <c:pt idx="15049">
                  <c:v>97.489999711999999</c:v>
                </c:pt>
                <c:pt idx="15050">
                  <c:v>97.692999768000007</c:v>
                </c:pt>
                <c:pt idx="15051">
                  <c:v>97.835999959999995</c:v>
                </c:pt>
                <c:pt idx="15052">
                  <c:v>97.907999984</c:v>
                </c:pt>
                <c:pt idx="15053">
                  <c:v>98.054999916</c:v>
                </c:pt>
                <c:pt idx="15054">
                  <c:v>98.323999916000005</c:v>
                </c:pt>
                <c:pt idx="15055">
                  <c:v>98.573999817000001</c:v>
                </c:pt>
                <c:pt idx="15056">
                  <c:v>98.828999942999999</c:v>
                </c:pt>
                <c:pt idx="15057">
                  <c:v>99.015999782999998</c:v>
                </c:pt>
                <c:pt idx="15058">
                  <c:v>99.185999867000007</c:v>
                </c:pt>
                <c:pt idx="15059">
                  <c:v>99.401999939999996</c:v>
                </c:pt>
                <c:pt idx="15060">
                  <c:v>99.624000093999996</c:v>
                </c:pt>
                <c:pt idx="15061">
                  <c:v>99.898000003000007</c:v>
                </c:pt>
                <c:pt idx="15062">
                  <c:v>100.115000247</c:v>
                </c:pt>
                <c:pt idx="15063">
                  <c:v>100.334000203</c:v>
                </c:pt>
                <c:pt idx="15064">
                  <c:v>100.54900010599999</c:v>
                </c:pt>
                <c:pt idx="15065">
                  <c:v>100.71599999199999</c:v>
                </c:pt>
                <c:pt idx="15066">
                  <c:v>100.81100016800001</c:v>
                </c:pt>
                <c:pt idx="15067">
                  <c:v>100.886000076</c:v>
                </c:pt>
                <c:pt idx="15068">
                  <c:v>100.930999895</c:v>
                </c:pt>
                <c:pt idx="15069">
                  <c:v>101.023000188</c:v>
                </c:pt>
                <c:pt idx="15070">
                  <c:v>101.094000041</c:v>
                </c:pt>
                <c:pt idx="15071">
                  <c:v>101.15399990500001</c:v>
                </c:pt>
                <c:pt idx="15072">
                  <c:v>101.109999942</c:v>
                </c:pt>
                <c:pt idx="15073">
                  <c:v>101.14200005799999</c:v>
                </c:pt>
                <c:pt idx="15074">
                  <c:v>101.190000074</c:v>
                </c:pt>
                <c:pt idx="15075">
                  <c:v>101.259999757</c:v>
                </c:pt>
                <c:pt idx="15076">
                  <c:v>101.343000086</c:v>
                </c:pt>
                <c:pt idx="15077">
                  <c:v>101.38199982499999</c:v>
                </c:pt>
                <c:pt idx="15078">
                  <c:v>101.41700013800001</c:v>
                </c:pt>
                <c:pt idx="15079">
                  <c:v>101.43999997500001</c:v>
                </c:pt>
                <c:pt idx="15080">
                  <c:v>101.40700000299999</c:v>
                </c:pt>
                <c:pt idx="15081">
                  <c:v>101.297999953</c:v>
                </c:pt>
                <c:pt idx="15082">
                  <c:v>101.234000036</c:v>
                </c:pt>
                <c:pt idx="15083">
                  <c:v>101.30799977300001</c:v>
                </c:pt>
                <c:pt idx="15084">
                  <c:v>101.37899994199999</c:v>
                </c:pt>
                <c:pt idx="15085">
                  <c:v>101.45299999300001</c:v>
                </c:pt>
                <c:pt idx="15086">
                  <c:v>101.472000091</c:v>
                </c:pt>
                <c:pt idx="15087">
                  <c:v>101.43499975100001</c:v>
                </c:pt>
                <c:pt idx="15088">
                  <c:v>101.459000073</c:v>
                </c:pt>
                <c:pt idx="15089">
                  <c:v>101.49800012599999</c:v>
                </c:pt>
                <c:pt idx="15090">
                  <c:v>101.58699990700001</c:v>
                </c:pt>
                <c:pt idx="15091">
                  <c:v>101.625000103</c:v>
                </c:pt>
                <c:pt idx="15092">
                  <c:v>101.65699990500001</c:v>
                </c:pt>
                <c:pt idx="15093">
                  <c:v>101.684999967</c:v>
                </c:pt>
                <c:pt idx="15094">
                  <c:v>101.671000093</c:v>
                </c:pt>
                <c:pt idx="15095">
                  <c:v>101.582999853</c:v>
                </c:pt>
                <c:pt idx="15096">
                  <c:v>101.45599987600001</c:v>
                </c:pt>
                <c:pt idx="15097">
                  <c:v>101.467000181</c:v>
                </c:pt>
                <c:pt idx="15098">
                  <c:v>101.547999855</c:v>
                </c:pt>
                <c:pt idx="15099">
                  <c:v>101.601000095</c:v>
                </c:pt>
                <c:pt idx="15100">
                  <c:v>101.649999968</c:v>
                </c:pt>
                <c:pt idx="15101">
                  <c:v>101.601999952</c:v>
                </c:pt>
                <c:pt idx="15102">
                  <c:v>101.617999852</c:v>
                </c:pt>
                <c:pt idx="15103">
                  <c:v>101.65300016499999</c:v>
                </c:pt>
                <c:pt idx="15104">
                  <c:v>101.69299976000001</c:v>
                </c:pt>
                <c:pt idx="15105">
                  <c:v>101.763999928</c:v>
                </c:pt>
                <c:pt idx="15106">
                  <c:v>101.78799993600001</c:v>
                </c:pt>
                <c:pt idx="15107">
                  <c:v>101.809999917</c:v>
                </c:pt>
                <c:pt idx="15108">
                  <c:v>101.82900001500001</c:v>
                </c:pt>
                <c:pt idx="15109">
                  <c:v>101.789999963</c:v>
                </c:pt>
                <c:pt idx="15110">
                  <c:v>101.67800003000001</c:v>
                </c:pt>
                <c:pt idx="15111">
                  <c:v>101.588999934</c:v>
                </c:pt>
                <c:pt idx="15112">
                  <c:v>101.644000201</c:v>
                </c:pt>
                <c:pt idx="15113">
                  <c:v>101.708999975</c:v>
                </c:pt>
                <c:pt idx="15114">
                  <c:v>101.768999838</c:v>
                </c:pt>
                <c:pt idx="15115">
                  <c:v>101.794000017</c:v>
                </c:pt>
                <c:pt idx="15116">
                  <c:v>101.734000153</c:v>
                </c:pt>
                <c:pt idx="15117">
                  <c:v>101.745000144</c:v>
                </c:pt>
                <c:pt idx="15118">
                  <c:v>101.77499991800001</c:v>
                </c:pt>
                <c:pt idx="15119">
                  <c:v>101.85300002300001</c:v>
                </c:pt>
                <c:pt idx="15120">
                  <c:v>101.89600013</c:v>
                </c:pt>
                <c:pt idx="15121">
                  <c:v>101.91799979699999</c:v>
                </c:pt>
                <c:pt idx="15122">
                  <c:v>101.930999814</c:v>
                </c:pt>
                <c:pt idx="15123">
                  <c:v>101.909000147</c:v>
                </c:pt>
                <c:pt idx="15124">
                  <c:v>101.820999908</c:v>
                </c:pt>
                <c:pt idx="15125">
                  <c:v>101.67699985900001</c:v>
                </c:pt>
                <c:pt idx="15126">
                  <c:v>101.649999968</c:v>
                </c:pt>
                <c:pt idx="15127">
                  <c:v>101.71799993800001</c:v>
                </c:pt>
                <c:pt idx="15128">
                  <c:v>101.76000018800001</c:v>
                </c:pt>
                <c:pt idx="15129">
                  <c:v>101.800999953</c:v>
                </c:pt>
                <c:pt idx="15130">
                  <c:v>101.752999937</c:v>
                </c:pt>
                <c:pt idx="15131">
                  <c:v>101.73999992</c:v>
                </c:pt>
                <c:pt idx="15132">
                  <c:v>101.754000108</c:v>
                </c:pt>
                <c:pt idx="15133">
                  <c:v>101.77099986499999</c:v>
                </c:pt>
                <c:pt idx="15134">
                  <c:v>101.82799984499999</c:v>
                </c:pt>
                <c:pt idx="15135">
                  <c:v>101.835000096</c:v>
                </c:pt>
                <c:pt idx="15136">
                  <c:v>101.84500023</c:v>
                </c:pt>
                <c:pt idx="15137">
                  <c:v>101.856000221</c:v>
                </c:pt>
                <c:pt idx="15138">
                  <c:v>101.812000258</c:v>
                </c:pt>
                <c:pt idx="15139">
                  <c:v>101.692000218</c:v>
                </c:pt>
                <c:pt idx="15140">
                  <c:v>101.57399989</c:v>
                </c:pt>
                <c:pt idx="15141">
                  <c:v>101.604999835</c:v>
                </c:pt>
                <c:pt idx="15142">
                  <c:v>101.660000102</c:v>
                </c:pt>
                <c:pt idx="15143">
                  <c:v>101.704999921</c:v>
                </c:pt>
                <c:pt idx="15144">
                  <c:v>101.726999902</c:v>
                </c:pt>
                <c:pt idx="15145">
                  <c:v>101.649000112</c:v>
                </c:pt>
                <c:pt idx="15146">
                  <c:v>101.649000112</c:v>
                </c:pt>
                <c:pt idx="15147">
                  <c:v>101.669999922</c:v>
                </c:pt>
                <c:pt idx="15148">
                  <c:v>101.728999929</c:v>
                </c:pt>
                <c:pt idx="15149">
                  <c:v>101.770000008</c:v>
                </c:pt>
                <c:pt idx="15150">
                  <c:v>101.778000116</c:v>
                </c:pt>
                <c:pt idx="15151">
                  <c:v>101.776999945</c:v>
                </c:pt>
                <c:pt idx="15152">
                  <c:v>101.751000225</c:v>
                </c:pt>
                <c:pt idx="15153">
                  <c:v>101.664000156</c:v>
                </c:pt>
                <c:pt idx="15154">
                  <c:v>101.50999997300001</c:v>
                </c:pt>
                <c:pt idx="15155">
                  <c:v>101.446999912</c:v>
                </c:pt>
                <c:pt idx="15156">
                  <c:v>101.501999865</c:v>
                </c:pt>
                <c:pt idx="15157">
                  <c:v>101.53299981000001</c:v>
                </c:pt>
                <c:pt idx="15158">
                  <c:v>101.562999899</c:v>
                </c:pt>
                <c:pt idx="15159">
                  <c:v>101.516000053</c:v>
                </c:pt>
                <c:pt idx="15160">
                  <c:v>101.47199977699999</c:v>
                </c:pt>
                <c:pt idx="15161">
                  <c:v>101.46600001</c:v>
                </c:pt>
                <c:pt idx="15162">
                  <c:v>101.46499984</c:v>
                </c:pt>
                <c:pt idx="15163">
                  <c:v>101.512</c:v>
                </c:pt>
                <c:pt idx="15164">
                  <c:v>101.507999946</c:v>
                </c:pt>
                <c:pt idx="15165">
                  <c:v>101.50899980200001</c:v>
                </c:pt>
                <c:pt idx="15166">
                  <c:v>101.50700009000001</c:v>
                </c:pt>
                <c:pt idx="15167">
                  <c:v>101.448999939</c:v>
                </c:pt>
                <c:pt idx="15168">
                  <c:v>101.31800022199999</c:v>
                </c:pt>
                <c:pt idx="15169">
                  <c:v>101.17399985900001</c:v>
                </c:pt>
                <c:pt idx="15170">
                  <c:v>101.177000056</c:v>
                </c:pt>
                <c:pt idx="15171">
                  <c:v>101.22199987499999</c:v>
                </c:pt>
                <c:pt idx="15172">
                  <c:v>101.24799991</c:v>
                </c:pt>
                <c:pt idx="15173">
                  <c:v>101.26499998200001</c:v>
                </c:pt>
                <c:pt idx="15174">
                  <c:v>101.178999769</c:v>
                </c:pt>
                <c:pt idx="15175">
                  <c:v>101.168000093</c:v>
                </c:pt>
                <c:pt idx="15176">
                  <c:v>101.173000003</c:v>
                </c:pt>
                <c:pt idx="15177">
                  <c:v>101.20300009100001</c:v>
                </c:pt>
                <c:pt idx="15178">
                  <c:v>101.23800009</c:v>
                </c:pt>
                <c:pt idx="15179">
                  <c:v>101.229999983</c:v>
                </c:pt>
                <c:pt idx="15180">
                  <c:v>101.215999795</c:v>
                </c:pt>
                <c:pt idx="15181">
                  <c:v>101.18999976000001</c:v>
                </c:pt>
                <c:pt idx="15182">
                  <c:v>101.106999745</c:v>
                </c:pt>
                <c:pt idx="15183">
                  <c:v>100.951000163</c:v>
                </c:pt>
                <c:pt idx="15184">
                  <c:v>100.85499981700001</c:v>
                </c:pt>
                <c:pt idx="15185">
                  <c:v>100.887999788</c:v>
                </c:pt>
                <c:pt idx="15186">
                  <c:v>100.908999913</c:v>
                </c:pt>
                <c:pt idx="15187">
                  <c:v>100.932000065</c:v>
                </c:pt>
                <c:pt idx="15188">
                  <c:v>100.89300001300001</c:v>
                </c:pt>
                <c:pt idx="15189">
                  <c:v>100.816999935</c:v>
                </c:pt>
                <c:pt idx="15190">
                  <c:v>100.796000124</c:v>
                </c:pt>
                <c:pt idx="15191">
                  <c:v>100.78899987299999</c:v>
                </c:pt>
                <c:pt idx="15192">
                  <c:v>100.83300015</c:v>
                </c:pt>
                <c:pt idx="15193">
                  <c:v>100.825000042</c:v>
                </c:pt>
                <c:pt idx="15194">
                  <c:v>100.810999854</c:v>
                </c:pt>
                <c:pt idx="15195">
                  <c:v>100.79200007</c:v>
                </c:pt>
                <c:pt idx="15196">
                  <c:v>100.726999983</c:v>
                </c:pt>
                <c:pt idx="15197">
                  <c:v>100.589000015</c:v>
                </c:pt>
                <c:pt idx="15198">
                  <c:v>100.41800007499999</c:v>
                </c:pt>
                <c:pt idx="15199">
                  <c:v>100.39200004</c:v>
                </c:pt>
                <c:pt idx="15200">
                  <c:v>100.431000092</c:v>
                </c:pt>
                <c:pt idx="15201">
                  <c:v>100.444999966</c:v>
                </c:pt>
                <c:pt idx="15202">
                  <c:v>100.451999903</c:v>
                </c:pt>
                <c:pt idx="15203">
                  <c:v>100.356000185</c:v>
                </c:pt>
                <c:pt idx="15204">
                  <c:v>100.328000123</c:v>
                </c:pt>
                <c:pt idx="15205">
                  <c:v>100.317999988</c:v>
                </c:pt>
                <c:pt idx="15206">
                  <c:v>100.320999871</c:v>
                </c:pt>
                <c:pt idx="15207">
                  <c:v>100.34500019399999</c:v>
                </c:pt>
                <c:pt idx="15208">
                  <c:v>100.32400006899999</c:v>
                </c:pt>
                <c:pt idx="15209">
                  <c:v>100.30400011499999</c:v>
                </c:pt>
                <c:pt idx="15210">
                  <c:v>100.27900025</c:v>
                </c:pt>
                <c:pt idx="15211">
                  <c:v>100.195000065</c:v>
                </c:pt>
                <c:pt idx="15212">
                  <c:v>100.03399994500001</c:v>
                </c:pt>
                <c:pt idx="15213">
                  <c:v>99.908999993999998</c:v>
                </c:pt>
                <c:pt idx="15214">
                  <c:v>99.920999840999997</c:v>
                </c:pt>
                <c:pt idx="15215">
                  <c:v>99.935000028999994</c:v>
                </c:pt>
                <c:pt idx="15216">
                  <c:v>99.950999929999995</c:v>
                </c:pt>
                <c:pt idx="15217">
                  <c:v>99.921000155000002</c:v>
                </c:pt>
                <c:pt idx="15218">
                  <c:v>99.824000265999999</c:v>
                </c:pt>
                <c:pt idx="15219">
                  <c:v>99.794999720000007</c:v>
                </c:pt>
                <c:pt idx="15220">
                  <c:v>99.782000015999998</c:v>
                </c:pt>
                <c:pt idx="15221">
                  <c:v>99.817999870999998</c:v>
                </c:pt>
                <c:pt idx="15222">
                  <c:v>99.808999908000004</c:v>
                </c:pt>
                <c:pt idx="15223">
                  <c:v>99.784000043000006</c:v>
                </c:pt>
                <c:pt idx="15224">
                  <c:v>99.750999757000002</c:v>
                </c:pt>
                <c:pt idx="15225">
                  <c:v>99.681999930000003</c:v>
                </c:pt>
                <c:pt idx="15226">
                  <c:v>99.543000105999994</c:v>
                </c:pt>
                <c:pt idx="15227">
                  <c:v>99.356999806999994</c:v>
                </c:pt>
                <c:pt idx="15228">
                  <c:v>99.303000025000003</c:v>
                </c:pt>
                <c:pt idx="15229">
                  <c:v>99.331999943</c:v>
                </c:pt>
                <c:pt idx="15230">
                  <c:v>99.330999771999998</c:v>
                </c:pt>
                <c:pt idx="15231">
                  <c:v>99.326000175999994</c:v>
                </c:pt>
                <c:pt idx="15232">
                  <c:v>99.226000089999999</c:v>
                </c:pt>
                <c:pt idx="15233">
                  <c:v>99.177000218000003</c:v>
                </c:pt>
                <c:pt idx="15234">
                  <c:v>99.151000182999994</c:v>
                </c:pt>
                <c:pt idx="15235">
                  <c:v>99.128000030999999</c:v>
                </c:pt>
                <c:pt idx="15236">
                  <c:v>99.145000101999997</c:v>
                </c:pt>
                <c:pt idx="15237">
                  <c:v>99.115000013</c:v>
                </c:pt>
                <c:pt idx="15238">
                  <c:v>99.084999925000005</c:v>
                </c:pt>
                <c:pt idx="15239">
                  <c:v>99.05399998</c:v>
                </c:pt>
                <c:pt idx="15240">
                  <c:v>98.961000143999996</c:v>
                </c:pt>
                <c:pt idx="15241">
                  <c:v>98.795999971000001</c:v>
                </c:pt>
                <c:pt idx="15242">
                  <c:v>98.642000101999997</c:v>
                </c:pt>
                <c:pt idx="15243">
                  <c:v>98.633999994000007</c:v>
                </c:pt>
                <c:pt idx="15244">
                  <c:v>98.644999984999998</c:v>
                </c:pt>
                <c:pt idx="15245">
                  <c:v>98.651999922000002</c:v>
                </c:pt>
                <c:pt idx="15246">
                  <c:v>98.631000111000006</c:v>
                </c:pt>
                <c:pt idx="15247">
                  <c:v>98.516999837</c:v>
                </c:pt>
                <c:pt idx="15248">
                  <c:v>98.473999731000006</c:v>
                </c:pt>
                <c:pt idx="15249">
                  <c:v>98.452000064000003</c:v>
                </c:pt>
                <c:pt idx="15250">
                  <c:v>98.472999874999999</c:v>
                </c:pt>
                <c:pt idx="15251">
                  <c:v>98.463999911000002</c:v>
                </c:pt>
                <c:pt idx="15252">
                  <c:v>98.429000225999999</c:v>
                </c:pt>
                <c:pt idx="15253">
                  <c:v>98.385999806000001</c:v>
                </c:pt>
                <c:pt idx="15254">
                  <c:v>98.318000149</c:v>
                </c:pt>
                <c:pt idx="15255">
                  <c:v>98.185999948000003</c:v>
                </c:pt>
                <c:pt idx="15256">
                  <c:v>97.990000143000003</c:v>
                </c:pt>
                <c:pt idx="15257">
                  <c:v>97.900000191000004</c:v>
                </c:pt>
                <c:pt idx="15258">
                  <c:v>98.006000044000004</c:v>
                </c:pt>
                <c:pt idx="15259">
                  <c:v>98.301999933999994</c:v>
                </c:pt>
                <c:pt idx="15260">
                  <c:v>98.596000113000002</c:v>
                </c:pt>
                <c:pt idx="15261">
                  <c:v>98.808999987999997</c:v>
                </c:pt>
                <c:pt idx="15262">
                  <c:v>99.041999817999994</c:v>
                </c:pt>
                <c:pt idx="15263">
                  <c:v>99.309999961000003</c:v>
                </c:pt>
                <c:pt idx="15264">
                  <c:v>99.581999843999995</c:v>
                </c:pt>
                <c:pt idx="15265">
                  <c:v>99.898999860000004</c:v>
                </c:pt>
                <c:pt idx="15266">
                  <c:v>100.162999949</c:v>
                </c:pt>
                <c:pt idx="15267">
                  <c:v>100.429999921</c:v>
                </c:pt>
                <c:pt idx="15268">
                  <c:v>100.696999894</c:v>
                </c:pt>
                <c:pt idx="15269">
                  <c:v>100.90500017399999</c:v>
                </c:pt>
                <c:pt idx="15270">
                  <c:v>101.040999801</c:v>
                </c:pt>
                <c:pt idx="15271">
                  <c:v>101.170999976</c:v>
                </c:pt>
                <c:pt idx="15272">
                  <c:v>101.453999849</c:v>
                </c:pt>
                <c:pt idx="15273">
                  <c:v>101.771000179</c:v>
                </c:pt>
                <c:pt idx="15274">
                  <c:v>102.07200029400001</c:v>
                </c:pt>
                <c:pt idx="15275">
                  <c:v>102.35600002300001</c:v>
                </c:pt>
                <c:pt idx="15276">
                  <c:v>102.536999783</c:v>
                </c:pt>
                <c:pt idx="15277">
                  <c:v>102.791999909</c:v>
                </c:pt>
                <c:pt idx="15278">
                  <c:v>103.066999989</c:v>
                </c:pt>
                <c:pt idx="15279">
                  <c:v>103.373000014</c:v>
                </c:pt>
                <c:pt idx="15280">
                  <c:v>103.67299995899999</c:v>
                </c:pt>
                <c:pt idx="15281">
                  <c:v>103.939999931</c:v>
                </c:pt>
                <c:pt idx="15282">
                  <c:v>104.199999967</c:v>
                </c:pt>
                <c:pt idx="15283">
                  <c:v>104.440000048</c:v>
                </c:pt>
                <c:pt idx="15284">
                  <c:v>104.61799992500001</c:v>
                </c:pt>
                <c:pt idx="15285">
                  <c:v>104.726999975</c:v>
                </c:pt>
                <c:pt idx="15286">
                  <c:v>104.908999905</c:v>
                </c:pt>
                <c:pt idx="15287">
                  <c:v>105.212999904</c:v>
                </c:pt>
                <c:pt idx="15288">
                  <c:v>105.50100000099999</c:v>
                </c:pt>
                <c:pt idx="15289">
                  <c:v>105.79099981100001</c:v>
                </c:pt>
                <c:pt idx="15290">
                  <c:v>106.014000135</c:v>
                </c:pt>
                <c:pt idx="15291">
                  <c:v>106.221000245</c:v>
                </c:pt>
                <c:pt idx="15292">
                  <c:v>106.473000173</c:v>
                </c:pt>
                <c:pt idx="15293">
                  <c:v>106.732000038</c:v>
                </c:pt>
                <c:pt idx="15294">
                  <c:v>107.04299997299999</c:v>
                </c:pt>
                <c:pt idx="15295">
                  <c:v>107.297000242</c:v>
                </c:pt>
                <c:pt idx="15296">
                  <c:v>107.551999739</c:v>
                </c:pt>
                <c:pt idx="15297">
                  <c:v>107.803000126</c:v>
                </c:pt>
                <c:pt idx="15298">
                  <c:v>108.00500001100001</c:v>
                </c:pt>
                <c:pt idx="15299">
                  <c:v>108.13600004200001</c:v>
                </c:pt>
                <c:pt idx="15300">
                  <c:v>108.245000092</c:v>
                </c:pt>
                <c:pt idx="15301">
                  <c:v>108.501000074</c:v>
                </c:pt>
                <c:pt idx="15302">
                  <c:v>108.807999955</c:v>
                </c:pt>
                <c:pt idx="15303">
                  <c:v>109.091999999</c:v>
                </c:pt>
                <c:pt idx="15304">
                  <c:v>109.365000052</c:v>
                </c:pt>
                <c:pt idx="15305">
                  <c:v>109.53500013599999</c:v>
                </c:pt>
                <c:pt idx="15306">
                  <c:v>109.7780001</c:v>
                </c:pt>
                <c:pt idx="15307">
                  <c:v>110.037999821</c:v>
                </c:pt>
                <c:pt idx="15308">
                  <c:v>110.321999865</c:v>
                </c:pt>
                <c:pt idx="15309">
                  <c:v>110.620000097</c:v>
                </c:pt>
                <c:pt idx="15310">
                  <c:v>110.87200002500001</c:v>
                </c:pt>
                <c:pt idx="15311">
                  <c:v>111.1199999</c:v>
                </c:pt>
                <c:pt idx="15312">
                  <c:v>111.35799995399999</c:v>
                </c:pt>
                <c:pt idx="15313">
                  <c:v>111.536000145</c:v>
                </c:pt>
                <c:pt idx="15314">
                  <c:v>111.63999997099999</c:v>
                </c:pt>
                <c:pt idx="15315">
                  <c:v>111.78899993</c:v>
                </c:pt>
                <c:pt idx="15316">
                  <c:v>112.075</c:v>
                </c:pt>
                <c:pt idx="15317">
                  <c:v>112.36100007100001</c:v>
                </c:pt>
                <c:pt idx="15318">
                  <c:v>112.646999827</c:v>
                </c:pt>
                <c:pt idx="15319">
                  <c:v>112.879000115</c:v>
                </c:pt>
                <c:pt idx="15320">
                  <c:v>113.05799984799999</c:v>
                </c:pt>
                <c:pt idx="15321">
                  <c:v>113.293999876</c:v>
                </c:pt>
                <c:pt idx="15322">
                  <c:v>113.545999804</c:v>
                </c:pt>
                <c:pt idx="15323">
                  <c:v>113.846999919</c:v>
                </c:pt>
                <c:pt idx="15324">
                  <c:v>114.098999847</c:v>
                </c:pt>
                <c:pt idx="15325">
                  <c:v>114.344000153</c:v>
                </c:pt>
                <c:pt idx="15326">
                  <c:v>114.58500008999999</c:v>
                </c:pt>
                <c:pt idx="15327">
                  <c:v>114.78399977799999</c:v>
                </c:pt>
                <c:pt idx="15328">
                  <c:v>114.90900004300001</c:v>
                </c:pt>
                <c:pt idx="15329">
                  <c:v>114.994000085</c:v>
                </c:pt>
                <c:pt idx="15330">
                  <c:v>115.217999951</c:v>
                </c:pt>
                <c:pt idx="15331">
                  <c:v>115.51299998499999</c:v>
                </c:pt>
                <c:pt idx="15332">
                  <c:v>115.779999958</c:v>
                </c:pt>
                <c:pt idx="15333">
                  <c:v>116.04099985000001</c:v>
                </c:pt>
                <c:pt idx="15334">
                  <c:v>116.20699988</c:v>
                </c:pt>
                <c:pt idx="15335">
                  <c:v>116.43599997</c:v>
                </c:pt>
                <c:pt idx="15336">
                  <c:v>116.682999989</c:v>
                </c:pt>
                <c:pt idx="15337">
                  <c:v>116.93699994399999</c:v>
                </c:pt>
                <c:pt idx="15338">
                  <c:v>117.221999844</c:v>
                </c:pt>
                <c:pt idx="15339">
                  <c:v>117.45700001500001</c:v>
                </c:pt>
                <c:pt idx="15340">
                  <c:v>117.694000213</c:v>
                </c:pt>
                <c:pt idx="15341">
                  <c:v>117.92700004300001</c:v>
                </c:pt>
                <c:pt idx="15342">
                  <c:v>118.10000001</c:v>
                </c:pt>
                <c:pt idx="15343">
                  <c:v>118.19999978200001</c:v>
                </c:pt>
                <c:pt idx="15344">
                  <c:v>118.323999876</c:v>
                </c:pt>
                <c:pt idx="15345">
                  <c:v>118.59300019</c:v>
                </c:pt>
                <c:pt idx="15346">
                  <c:v>118.87099983900001</c:v>
                </c:pt>
                <c:pt idx="15347">
                  <c:v>119.144999748</c:v>
                </c:pt>
                <c:pt idx="15348">
                  <c:v>119.38199994599999</c:v>
                </c:pt>
                <c:pt idx="15349">
                  <c:v>119.534999959</c:v>
                </c:pt>
                <c:pt idx="15350">
                  <c:v>119.757999969</c:v>
                </c:pt>
                <c:pt idx="15351">
                  <c:v>120.000999933</c:v>
                </c:pt>
                <c:pt idx="15352">
                  <c:v>120.291999914</c:v>
                </c:pt>
                <c:pt idx="15353">
                  <c:v>120.549000066</c:v>
                </c:pt>
                <c:pt idx="15354">
                  <c:v>120.783000067</c:v>
                </c:pt>
                <c:pt idx="15355">
                  <c:v>121.009999816</c:v>
                </c:pt>
                <c:pt idx="15356">
                  <c:v>121.20300005199999</c:v>
                </c:pt>
                <c:pt idx="15357">
                  <c:v>121.327000146</c:v>
                </c:pt>
                <c:pt idx="15358">
                  <c:v>121.395000117</c:v>
                </c:pt>
                <c:pt idx="15359">
                  <c:v>121.581000101</c:v>
                </c:pt>
                <c:pt idx="15360">
                  <c:v>121.861999948</c:v>
                </c:pt>
                <c:pt idx="15361">
                  <c:v>122.117000073</c:v>
                </c:pt>
                <c:pt idx="15362">
                  <c:v>122.371000028</c:v>
                </c:pt>
                <c:pt idx="15363">
                  <c:v>122.536000202</c:v>
                </c:pt>
                <c:pt idx="15364">
                  <c:v>122.736999916</c:v>
                </c:pt>
                <c:pt idx="15365">
                  <c:v>122.96399998</c:v>
                </c:pt>
                <c:pt idx="15366">
                  <c:v>123.193000071</c:v>
                </c:pt>
                <c:pt idx="15367">
                  <c:v>123.464999953</c:v>
                </c:pt>
                <c:pt idx="15368">
                  <c:v>123.684000224</c:v>
                </c:pt>
                <c:pt idx="15369">
                  <c:v>123.90699992</c:v>
                </c:pt>
                <c:pt idx="15370">
                  <c:v>124.130999786</c:v>
                </c:pt>
                <c:pt idx="15371">
                  <c:v>124.29900015699999</c:v>
                </c:pt>
                <c:pt idx="15372">
                  <c:v>124.393000163</c:v>
                </c:pt>
                <c:pt idx="15373">
                  <c:v>124.490000051</c:v>
                </c:pt>
                <c:pt idx="15374">
                  <c:v>124.73300001600001</c:v>
                </c:pt>
                <c:pt idx="15375">
                  <c:v>125.00200001499999</c:v>
                </c:pt>
                <c:pt idx="15376">
                  <c:v>125.25899985300001</c:v>
                </c:pt>
                <c:pt idx="15377">
                  <c:v>125.494999881</c:v>
                </c:pt>
                <c:pt idx="15378">
                  <c:v>125.631000136</c:v>
                </c:pt>
                <c:pt idx="15379">
                  <c:v>125.844000012</c:v>
                </c:pt>
                <c:pt idx="15380">
                  <c:v>126.078999869</c:v>
                </c:pt>
                <c:pt idx="15381">
                  <c:v>126.351000066</c:v>
                </c:pt>
                <c:pt idx="15382">
                  <c:v>126.605000021</c:v>
                </c:pt>
                <c:pt idx="15383">
                  <c:v>126.82600000399999</c:v>
                </c:pt>
                <c:pt idx="15384">
                  <c:v>127.039000194</c:v>
                </c:pt>
                <c:pt idx="15385">
                  <c:v>127.22699989100001</c:v>
                </c:pt>
                <c:pt idx="15386">
                  <c:v>127.35399986900001</c:v>
                </c:pt>
                <c:pt idx="15387">
                  <c:v>127.412000019</c:v>
                </c:pt>
                <c:pt idx="15388">
                  <c:v>127.56300000500001</c:v>
                </c:pt>
                <c:pt idx="15389">
                  <c:v>127.83200000399999</c:v>
                </c:pt>
                <c:pt idx="15390">
                  <c:v>128.07699999499999</c:v>
                </c:pt>
                <c:pt idx="15391">
                  <c:v>128.321999987</c:v>
                </c:pt>
                <c:pt idx="15392">
                  <c:v>128.48800001699999</c:v>
                </c:pt>
                <c:pt idx="15393">
                  <c:v>128.65899995699999</c:v>
                </c:pt>
                <c:pt idx="15394">
                  <c:v>128.86599975199999</c:v>
                </c:pt>
                <c:pt idx="15395">
                  <c:v>129.078999942</c:v>
                </c:pt>
                <c:pt idx="15396">
                  <c:v>129.340000148</c:v>
                </c:pt>
                <c:pt idx="15397">
                  <c:v>129.549999826</c:v>
                </c:pt>
                <c:pt idx="15398">
                  <c:v>129.76500004299999</c:v>
                </c:pt>
                <c:pt idx="15399">
                  <c:v>129.977000062</c:v>
                </c:pt>
                <c:pt idx="15400">
                  <c:v>130.13499998500001</c:v>
                </c:pt>
                <c:pt idx="15401">
                  <c:v>130.21899985600001</c:v>
                </c:pt>
                <c:pt idx="15402">
                  <c:v>130.28699982699999</c:v>
                </c:pt>
                <c:pt idx="15403">
                  <c:v>130.50599978299999</c:v>
                </c:pt>
                <c:pt idx="15404">
                  <c:v>130.76500027700001</c:v>
                </c:pt>
                <c:pt idx="15405">
                  <c:v>131.00599990000001</c:v>
                </c:pt>
                <c:pt idx="15406">
                  <c:v>131.23700001700001</c:v>
                </c:pt>
                <c:pt idx="15407">
                  <c:v>131.36499985099999</c:v>
                </c:pt>
                <c:pt idx="15408">
                  <c:v>131.56899976299999</c:v>
                </c:pt>
                <c:pt idx="15409">
                  <c:v>131.78899989000001</c:v>
                </c:pt>
                <c:pt idx="15410">
                  <c:v>132.033999881</c:v>
                </c:pt>
                <c:pt idx="15411">
                  <c:v>132.28499995300001</c:v>
                </c:pt>
                <c:pt idx="15412">
                  <c:v>132.49200006199999</c:v>
                </c:pt>
                <c:pt idx="15413">
                  <c:v>132.694000262</c:v>
                </c:pt>
                <c:pt idx="15414">
                  <c:v>132.88199995900001</c:v>
                </c:pt>
                <c:pt idx="15415">
                  <c:v>133.01500001700001</c:v>
                </c:pt>
                <c:pt idx="15416">
                  <c:v>133.07400002399999</c:v>
                </c:pt>
                <c:pt idx="15417">
                  <c:v>133.192999894</c:v>
                </c:pt>
                <c:pt idx="15418">
                  <c:v>133.442000253</c:v>
                </c:pt>
                <c:pt idx="15419">
                  <c:v>133.679999993</c:v>
                </c:pt>
                <c:pt idx="15420">
                  <c:v>133.91699987699999</c:v>
                </c:pt>
                <c:pt idx="15421">
                  <c:v>134.09300004100001</c:v>
                </c:pt>
                <c:pt idx="15422">
                  <c:v>134.233999893</c:v>
                </c:pt>
                <c:pt idx="15423">
                  <c:v>134.427999984</c:v>
                </c:pt>
                <c:pt idx="15424">
                  <c:v>134.63600026399999</c:v>
                </c:pt>
                <c:pt idx="15425">
                  <c:v>134.898000013</c:v>
                </c:pt>
                <c:pt idx="15426">
                  <c:v>135.10400026600001</c:v>
                </c:pt>
                <c:pt idx="15427">
                  <c:v>135.30799986299999</c:v>
                </c:pt>
                <c:pt idx="15428">
                  <c:v>135.50699986500001</c:v>
                </c:pt>
                <c:pt idx="15429">
                  <c:v>135.656000138</c:v>
                </c:pt>
                <c:pt idx="15430">
                  <c:v>135.733000073</c:v>
                </c:pt>
                <c:pt idx="15431">
                  <c:v>135.77900006199999</c:v>
                </c:pt>
                <c:pt idx="15432">
                  <c:v>135.97099981299999</c:v>
                </c:pt>
                <c:pt idx="15433">
                  <c:v>136.22500008200001</c:v>
                </c:pt>
                <c:pt idx="15434">
                  <c:v>136.45599988500001</c:v>
                </c:pt>
                <c:pt idx="15435">
                  <c:v>136.67900021</c:v>
                </c:pt>
                <c:pt idx="15436">
                  <c:v>136.80099996300001</c:v>
                </c:pt>
                <c:pt idx="15437">
                  <c:v>136.991000001</c:v>
                </c:pt>
                <c:pt idx="15438">
                  <c:v>137.19700025399999</c:v>
                </c:pt>
                <c:pt idx="15439">
                  <c:v>137.41500004</c:v>
                </c:pt>
                <c:pt idx="15440">
                  <c:v>137.65700014800001</c:v>
                </c:pt>
                <c:pt idx="15441">
                  <c:v>137.852999952</c:v>
                </c:pt>
                <c:pt idx="15442">
                  <c:v>138.051000098</c:v>
                </c:pt>
                <c:pt idx="15443">
                  <c:v>138.243000163</c:v>
                </c:pt>
                <c:pt idx="15444">
                  <c:v>138.37599990699999</c:v>
                </c:pt>
                <c:pt idx="15445">
                  <c:v>138.433000201</c:v>
                </c:pt>
                <c:pt idx="15446">
                  <c:v>138.52400000899999</c:v>
                </c:pt>
                <c:pt idx="15447">
                  <c:v>138.753999956</c:v>
                </c:pt>
                <c:pt idx="15448">
                  <c:v>138.98599992999999</c:v>
                </c:pt>
                <c:pt idx="15449">
                  <c:v>139.21900007400001</c:v>
                </c:pt>
                <c:pt idx="15450">
                  <c:v>139.406000229</c:v>
                </c:pt>
                <c:pt idx="15451">
                  <c:v>139.52799998200001</c:v>
                </c:pt>
                <c:pt idx="15452">
                  <c:v>139.715000137</c:v>
                </c:pt>
                <c:pt idx="15453">
                  <c:v>139.919999905</c:v>
                </c:pt>
                <c:pt idx="15454">
                  <c:v>140.17399986000001</c:v>
                </c:pt>
                <c:pt idx="15455">
                  <c:v>140.38200014</c:v>
                </c:pt>
                <c:pt idx="15456">
                  <c:v>140.57500006199999</c:v>
                </c:pt>
                <c:pt idx="15457">
                  <c:v>140.76100004599999</c:v>
                </c:pt>
                <c:pt idx="15458">
                  <c:v>140.90799997799999</c:v>
                </c:pt>
                <c:pt idx="15459">
                  <c:v>140.98800011</c:v>
                </c:pt>
                <c:pt idx="15460">
                  <c:v>141.02099976700001</c:v>
                </c:pt>
                <c:pt idx="15461">
                  <c:v>141.183999914</c:v>
                </c:pt>
                <c:pt idx="15462">
                  <c:v>141.43099993199999</c:v>
                </c:pt>
                <c:pt idx="15463">
                  <c:v>141.64799986200001</c:v>
                </c:pt>
                <c:pt idx="15464">
                  <c:v>141.85999988099999</c:v>
                </c:pt>
                <c:pt idx="15465">
                  <c:v>141.98100009199999</c:v>
                </c:pt>
                <c:pt idx="15466">
                  <c:v>142.14899983500001</c:v>
                </c:pt>
                <c:pt idx="15467">
                  <c:v>142.34099990000001</c:v>
                </c:pt>
                <c:pt idx="15468">
                  <c:v>142.53699970400001</c:v>
                </c:pt>
                <c:pt idx="15469">
                  <c:v>142.771999876</c:v>
                </c:pt>
                <c:pt idx="15470">
                  <c:v>142.96000020100001</c:v>
                </c:pt>
                <c:pt idx="15471">
                  <c:v>143.14900006900001</c:v>
                </c:pt>
                <c:pt idx="15472">
                  <c:v>143.33599990900001</c:v>
                </c:pt>
                <c:pt idx="15473">
                  <c:v>143.462000031</c:v>
                </c:pt>
                <c:pt idx="15474">
                  <c:v>143.51500027099999</c:v>
                </c:pt>
                <c:pt idx="15475">
                  <c:v>143.578999874</c:v>
                </c:pt>
                <c:pt idx="15476">
                  <c:v>143.790000037</c:v>
                </c:pt>
                <c:pt idx="15477">
                  <c:v>144.019000127</c:v>
                </c:pt>
                <c:pt idx="15478">
                  <c:v>144.24399984999999</c:v>
                </c:pt>
                <c:pt idx="15479">
                  <c:v>144.44199999599999</c:v>
                </c:pt>
                <c:pt idx="15480">
                  <c:v>144.546000136</c:v>
                </c:pt>
                <c:pt idx="15481">
                  <c:v>144.72199998599999</c:v>
                </c:pt>
                <c:pt idx="15482">
                  <c:v>144.918999961</c:v>
                </c:pt>
                <c:pt idx="15483">
                  <c:v>145.15700001499999</c:v>
                </c:pt>
                <c:pt idx="15484">
                  <c:v>145.36700000799999</c:v>
                </c:pt>
                <c:pt idx="15485">
                  <c:v>145.549999794</c:v>
                </c:pt>
                <c:pt idx="15486">
                  <c:v>145.72599995900001</c:v>
                </c:pt>
                <c:pt idx="15487">
                  <c:v>145.87600008800001</c:v>
                </c:pt>
                <c:pt idx="15488">
                  <c:v>145.961999986</c:v>
                </c:pt>
                <c:pt idx="15489">
                  <c:v>145.985999994</c:v>
                </c:pt>
                <c:pt idx="15490">
                  <c:v>146.113999828</c:v>
                </c:pt>
                <c:pt idx="15491">
                  <c:v>146.34599980199999</c:v>
                </c:pt>
                <c:pt idx="15492">
                  <c:v>146.55100019899999</c:v>
                </c:pt>
                <c:pt idx="15493">
                  <c:v>146.75499979599999</c:v>
                </c:pt>
                <c:pt idx="15494">
                  <c:v>146.87600000800001</c:v>
                </c:pt>
                <c:pt idx="15495">
                  <c:v>147.02000005599999</c:v>
                </c:pt>
                <c:pt idx="15496">
                  <c:v>147.19699976300001</c:v>
                </c:pt>
                <c:pt idx="15497">
                  <c:v>147.37900000799999</c:v>
                </c:pt>
                <c:pt idx="15498">
                  <c:v>147.60400004499999</c:v>
                </c:pt>
                <c:pt idx="15499">
                  <c:v>147.77799986799999</c:v>
                </c:pt>
                <c:pt idx="15500">
                  <c:v>147.95400003200001</c:v>
                </c:pt>
                <c:pt idx="15501">
                  <c:v>148.129000026</c:v>
                </c:pt>
                <c:pt idx="15502">
                  <c:v>148.24700003999999</c:v>
                </c:pt>
                <c:pt idx="15503">
                  <c:v>148.29200017299999</c:v>
                </c:pt>
                <c:pt idx="15504">
                  <c:v>148.33099991099999</c:v>
                </c:pt>
                <c:pt idx="15505">
                  <c:v>148.52400014599999</c:v>
                </c:pt>
                <c:pt idx="15506">
                  <c:v>148.75000004</c:v>
                </c:pt>
                <c:pt idx="15507">
                  <c:v>148.96000003200001</c:v>
                </c:pt>
                <c:pt idx="15508">
                  <c:v>149.15299995300001</c:v>
                </c:pt>
                <c:pt idx="15509">
                  <c:v>149.24100019299999</c:v>
                </c:pt>
                <c:pt idx="15510">
                  <c:v>149.40699990799999</c:v>
                </c:pt>
                <c:pt idx="15511">
                  <c:v>149.59100018000001</c:v>
                </c:pt>
                <c:pt idx="15512">
                  <c:v>149.80600008299999</c:v>
                </c:pt>
                <c:pt idx="15513">
                  <c:v>150.01600007499999</c:v>
                </c:pt>
                <c:pt idx="15514">
                  <c:v>150.19200024</c:v>
                </c:pt>
                <c:pt idx="15515">
                  <c:v>150.36100015299999</c:v>
                </c:pt>
                <c:pt idx="15516">
                  <c:v>150.50899994100001</c:v>
                </c:pt>
                <c:pt idx="15517">
                  <c:v>150.59700018000001</c:v>
                </c:pt>
                <c:pt idx="15518">
                  <c:v>150.615000108</c:v>
                </c:pt>
                <c:pt idx="15519">
                  <c:v>150.705999916</c:v>
                </c:pt>
                <c:pt idx="15520">
                  <c:v>150.91999996199999</c:v>
                </c:pt>
                <c:pt idx="15521">
                  <c:v>151.11599976700001</c:v>
                </c:pt>
                <c:pt idx="15522">
                  <c:v>151.31599993899999</c:v>
                </c:pt>
                <c:pt idx="15523">
                  <c:v>151.44899999699999</c:v>
                </c:pt>
                <c:pt idx="15524">
                  <c:v>151.564000128</c:v>
                </c:pt>
                <c:pt idx="15525">
                  <c:v>151.72499993400001</c:v>
                </c:pt>
                <c:pt idx="15526">
                  <c:v>151.893999847</c:v>
                </c:pt>
                <c:pt idx="15527">
                  <c:v>152.11300011700001</c:v>
                </c:pt>
                <c:pt idx="15528">
                  <c:v>152.27700012</c:v>
                </c:pt>
                <c:pt idx="15529">
                  <c:v>152.43999995300001</c:v>
                </c:pt>
                <c:pt idx="15530">
                  <c:v>152.60100007299999</c:v>
                </c:pt>
                <c:pt idx="15531">
                  <c:v>152.71300000599999</c:v>
                </c:pt>
                <c:pt idx="15532">
                  <c:v>152.754000085</c:v>
                </c:pt>
                <c:pt idx="15533">
                  <c:v>152.77099984200001</c:v>
                </c:pt>
                <c:pt idx="15534">
                  <c:v>152.937000187</c:v>
                </c:pt>
                <c:pt idx="15535">
                  <c:v>153.15200008900001</c:v>
                </c:pt>
                <c:pt idx="15536">
                  <c:v>153.34500001000001</c:v>
                </c:pt>
                <c:pt idx="15537">
                  <c:v>153.52799979700001</c:v>
                </c:pt>
                <c:pt idx="15538">
                  <c:v>153.60700007299999</c:v>
                </c:pt>
                <c:pt idx="15539">
                  <c:v>153.760000085</c:v>
                </c:pt>
                <c:pt idx="15540">
                  <c:v>153.931000025</c:v>
                </c:pt>
                <c:pt idx="15541">
                  <c:v>154.12399994699999</c:v>
                </c:pt>
                <c:pt idx="15542">
                  <c:v>154.329999886</c:v>
                </c:pt>
                <c:pt idx="15543">
                  <c:v>154.49299971799999</c:v>
                </c:pt>
                <c:pt idx="15544">
                  <c:v>154.64999978399999</c:v>
                </c:pt>
                <c:pt idx="15545">
                  <c:v>154.796000174</c:v>
                </c:pt>
                <c:pt idx="15546">
                  <c:v>154.884999956</c:v>
                </c:pt>
                <c:pt idx="15547">
                  <c:v>154.89900014400001</c:v>
                </c:pt>
                <c:pt idx="15548">
                  <c:v>154.95800015099999</c:v>
                </c:pt>
                <c:pt idx="15549">
                  <c:v>155.15400026899999</c:v>
                </c:pt>
                <c:pt idx="15550">
                  <c:v>155.35000007400001</c:v>
                </c:pt>
                <c:pt idx="15551">
                  <c:v>155.54500002200001</c:v>
                </c:pt>
                <c:pt idx="15552">
                  <c:v>155.68799989999999</c:v>
                </c:pt>
                <c:pt idx="15553">
                  <c:v>155.77600013899999</c:v>
                </c:pt>
                <c:pt idx="15554">
                  <c:v>155.91999987400001</c:v>
                </c:pt>
                <c:pt idx="15555">
                  <c:v>156.083000021</c:v>
                </c:pt>
                <c:pt idx="15556">
                  <c:v>156.29499972599999</c:v>
                </c:pt>
                <c:pt idx="15557">
                  <c:v>156.45799987300001</c:v>
                </c:pt>
                <c:pt idx="15558">
                  <c:v>156.612000056</c:v>
                </c:pt>
                <c:pt idx="15559">
                  <c:v>156.76400021200001</c:v>
                </c:pt>
                <c:pt idx="15560">
                  <c:v>156.87200009099999</c:v>
                </c:pt>
                <c:pt idx="15561">
                  <c:v>156.90799994599999</c:v>
                </c:pt>
                <c:pt idx="15562">
                  <c:v>156.904000207</c:v>
                </c:pt>
                <c:pt idx="15563">
                  <c:v>157.03800012100001</c:v>
                </c:pt>
                <c:pt idx="15564">
                  <c:v>157.243000204</c:v>
                </c:pt>
                <c:pt idx="15565">
                  <c:v>157.42000022400001</c:v>
                </c:pt>
                <c:pt idx="15566">
                  <c:v>157.59200002099999</c:v>
                </c:pt>
                <c:pt idx="15567">
                  <c:v>157.66900026900001</c:v>
                </c:pt>
                <c:pt idx="15568">
                  <c:v>157.80899994999999</c:v>
                </c:pt>
                <c:pt idx="15569">
                  <c:v>157.967000187</c:v>
                </c:pt>
                <c:pt idx="15570">
                  <c:v>158.132000046</c:v>
                </c:pt>
                <c:pt idx="15571">
                  <c:v>158.32600013800001</c:v>
                </c:pt>
                <c:pt idx="15572">
                  <c:v>158.474000241</c:v>
                </c:pt>
                <c:pt idx="15573">
                  <c:v>158.620999858</c:v>
                </c:pt>
                <c:pt idx="15574">
                  <c:v>158.76400005100001</c:v>
                </c:pt>
                <c:pt idx="15575">
                  <c:v>158.84899977800001</c:v>
                </c:pt>
                <c:pt idx="15576">
                  <c:v>158.864000137</c:v>
                </c:pt>
                <c:pt idx="15577">
                  <c:v>158.74600012299999</c:v>
                </c:pt>
                <c:pt idx="15578">
                  <c:v>158.772000158</c:v>
                </c:pt>
                <c:pt idx="15579">
                  <c:v>158.806999843</c:v>
                </c:pt>
                <c:pt idx="15580">
                  <c:v>158.838000102</c:v>
                </c:pt>
                <c:pt idx="15581">
                  <c:v>158.83400004800001</c:v>
                </c:pt>
                <c:pt idx="15582">
                  <c:v>158.74499995299999</c:v>
                </c:pt>
                <c:pt idx="15583">
                  <c:v>158.726000169</c:v>
                </c:pt>
                <c:pt idx="15584">
                  <c:v>158.72699971099999</c:v>
                </c:pt>
                <c:pt idx="15585">
                  <c:v>158.77700006800001</c:v>
                </c:pt>
                <c:pt idx="15586">
                  <c:v>158.79100025599999</c:v>
                </c:pt>
                <c:pt idx="15587">
                  <c:v>158.78500017600001</c:v>
                </c:pt>
                <c:pt idx="15588">
                  <c:v>158.76899996099999</c:v>
                </c:pt>
                <c:pt idx="15589">
                  <c:v>158.71799974699999</c:v>
                </c:pt>
                <c:pt idx="15590">
                  <c:v>158.601000218</c:v>
                </c:pt>
                <c:pt idx="15591">
                  <c:v>158.429000108</c:v>
                </c:pt>
                <c:pt idx="15592">
                  <c:v>158.37299998399999</c:v>
                </c:pt>
                <c:pt idx="15593">
                  <c:v>158.41200003599999</c:v>
                </c:pt>
                <c:pt idx="15594">
                  <c:v>158.42599991</c:v>
                </c:pt>
                <c:pt idx="15595">
                  <c:v>158.43899992799999</c:v>
                </c:pt>
                <c:pt idx="15596">
                  <c:v>158.363000164</c:v>
                </c:pt>
                <c:pt idx="15597">
                  <c:v>158.322000084</c:v>
                </c:pt>
                <c:pt idx="15598">
                  <c:v>158.30799989600001</c:v>
                </c:pt>
                <c:pt idx="15599">
                  <c:v>158.29700022</c:v>
                </c:pt>
                <c:pt idx="15600">
                  <c:v>158.32600013800001</c:v>
                </c:pt>
                <c:pt idx="15601">
                  <c:v>158.30399984300001</c:v>
                </c:pt>
                <c:pt idx="15602">
                  <c:v>158.28700008600001</c:v>
                </c:pt>
                <c:pt idx="15603">
                  <c:v>158.27100018499999</c:v>
                </c:pt>
                <c:pt idx="15604">
                  <c:v>158.19799999</c:v>
                </c:pt>
                <c:pt idx="15605">
                  <c:v>158.05000020200001</c:v>
                </c:pt>
                <c:pt idx="15606">
                  <c:v>157.905999839</c:v>
                </c:pt>
                <c:pt idx="15607">
                  <c:v>157.90800017999999</c:v>
                </c:pt>
                <c:pt idx="15608">
                  <c:v>157.93799995399999</c:v>
                </c:pt>
                <c:pt idx="15609">
                  <c:v>157.95299999900001</c:v>
                </c:pt>
                <c:pt idx="15610">
                  <c:v>157.948999945</c:v>
                </c:pt>
                <c:pt idx="15611">
                  <c:v>157.84399994899999</c:v>
                </c:pt>
                <c:pt idx="15612">
                  <c:v>157.81799991400001</c:v>
                </c:pt>
                <c:pt idx="15613">
                  <c:v>157.81200014800001</c:v>
                </c:pt>
                <c:pt idx="15614">
                  <c:v>157.84399994899999</c:v>
                </c:pt>
                <c:pt idx="15615">
                  <c:v>157.858000137</c:v>
                </c:pt>
                <c:pt idx="15616">
                  <c:v>157.83900003900001</c:v>
                </c:pt>
                <c:pt idx="15617">
                  <c:v>157.81200014800001</c:v>
                </c:pt>
                <c:pt idx="15618">
                  <c:v>157.75900022100001</c:v>
                </c:pt>
                <c:pt idx="15619">
                  <c:v>157.644999947</c:v>
                </c:pt>
                <c:pt idx="15620">
                  <c:v>157.465000043</c:v>
                </c:pt>
                <c:pt idx="15621">
                  <c:v>157.37600026199999</c:v>
                </c:pt>
                <c:pt idx="15622">
                  <c:v>157.40500018</c:v>
                </c:pt>
                <c:pt idx="15623">
                  <c:v>157.41000009000001</c:v>
                </c:pt>
                <c:pt idx="15624">
                  <c:v>157.41399982900001</c:v>
                </c:pt>
                <c:pt idx="15625">
                  <c:v>157.34299997599999</c:v>
                </c:pt>
                <c:pt idx="15626">
                  <c:v>157.27200012200001</c:v>
                </c:pt>
                <c:pt idx="15627">
                  <c:v>157.23900015000001</c:v>
                </c:pt>
                <c:pt idx="15628">
                  <c:v>157.213000115</c:v>
                </c:pt>
                <c:pt idx="15629">
                  <c:v>157.23500009599999</c:v>
                </c:pt>
                <c:pt idx="15630">
                  <c:v>157.20599986400001</c:v>
                </c:pt>
                <c:pt idx="15631">
                  <c:v>157.18099999899999</c:v>
                </c:pt>
                <c:pt idx="15632">
                  <c:v>157.153000252</c:v>
                </c:pt>
                <c:pt idx="15633">
                  <c:v>157.07100009300001</c:v>
                </c:pt>
                <c:pt idx="15634">
                  <c:v>156.91600005399999</c:v>
                </c:pt>
                <c:pt idx="15635">
                  <c:v>156.74599997000001</c:v>
                </c:pt>
                <c:pt idx="15636">
                  <c:v>156.72399998899999</c:v>
                </c:pt>
                <c:pt idx="15637">
                  <c:v>156.74399994300001</c:v>
                </c:pt>
                <c:pt idx="15638">
                  <c:v>156.74599997000001</c:v>
                </c:pt>
                <c:pt idx="15639">
                  <c:v>156.738000177</c:v>
                </c:pt>
                <c:pt idx="15640">
                  <c:v>156.627999956</c:v>
                </c:pt>
                <c:pt idx="15641">
                  <c:v>156.592000101</c:v>
                </c:pt>
                <c:pt idx="15642">
                  <c:v>156.573000003</c:v>
                </c:pt>
                <c:pt idx="15643">
                  <c:v>156.579000084</c:v>
                </c:pt>
                <c:pt idx="15644">
                  <c:v>156.59000007399999</c:v>
                </c:pt>
                <c:pt idx="15645">
                  <c:v>156.557999959</c:v>
                </c:pt>
                <c:pt idx="15646">
                  <c:v>156.52199978900001</c:v>
                </c:pt>
                <c:pt idx="15647">
                  <c:v>156.47100020400001</c:v>
                </c:pt>
                <c:pt idx="15648">
                  <c:v>156.366000208</c:v>
                </c:pt>
                <c:pt idx="15649">
                  <c:v>156.18599999</c:v>
                </c:pt>
                <c:pt idx="15650">
                  <c:v>156.06500009300001</c:v>
                </c:pt>
                <c:pt idx="15651">
                  <c:v>156.07600008399999</c:v>
                </c:pt>
                <c:pt idx="15652">
                  <c:v>156.075000227</c:v>
                </c:pt>
                <c:pt idx="15653">
                  <c:v>156.07400005700001</c:v>
                </c:pt>
                <c:pt idx="15654">
                  <c:v>156.01300002299999</c:v>
                </c:pt>
                <c:pt idx="15655">
                  <c:v>155.91400010699999</c:v>
                </c:pt>
                <c:pt idx="15656">
                  <c:v>155.87000014500001</c:v>
                </c:pt>
                <c:pt idx="15657">
                  <c:v>155.84000005600001</c:v>
                </c:pt>
                <c:pt idx="15658">
                  <c:v>155.86300020799999</c:v>
                </c:pt>
                <c:pt idx="15659">
                  <c:v>155.83199994899999</c:v>
                </c:pt>
                <c:pt idx="15660">
                  <c:v>155.79699994999999</c:v>
                </c:pt>
                <c:pt idx="15661">
                  <c:v>155.755999871</c:v>
                </c:pt>
                <c:pt idx="15662">
                  <c:v>155.66799994600001</c:v>
                </c:pt>
                <c:pt idx="15663">
                  <c:v>155.50700014</c:v>
                </c:pt>
                <c:pt idx="15664">
                  <c:v>155.31599993099999</c:v>
                </c:pt>
                <c:pt idx="15665">
                  <c:v>155.26799991499999</c:v>
                </c:pt>
                <c:pt idx="15666">
                  <c:v>155.285000301</c:v>
                </c:pt>
                <c:pt idx="15667">
                  <c:v>155.27900022</c:v>
                </c:pt>
                <c:pt idx="15668">
                  <c:v>155.264000176</c:v>
                </c:pt>
                <c:pt idx="15669">
                  <c:v>155.147000018</c:v>
                </c:pt>
                <c:pt idx="15670">
                  <c:v>155.267000059</c:v>
                </c:pt>
                <c:pt idx="15671">
                  <c:v>155.51200005000001</c:v>
                </c:pt>
                <c:pt idx="15672">
                  <c:v>155.77000005900001</c:v>
                </c:pt>
                <c:pt idx="15673">
                  <c:v>156.051000219</c:v>
                </c:pt>
                <c:pt idx="15674">
                  <c:v>156.28699993199999</c:v>
                </c:pt>
                <c:pt idx="15675">
                  <c:v>156.52400013100001</c:v>
                </c:pt>
                <c:pt idx="15676">
                  <c:v>156.75600010400001</c:v>
                </c:pt>
                <c:pt idx="15677">
                  <c:v>156.92700004400001</c:v>
                </c:pt>
                <c:pt idx="15678">
                  <c:v>157.023999933</c:v>
                </c:pt>
                <c:pt idx="15679">
                  <c:v>157.15299993799999</c:v>
                </c:pt>
                <c:pt idx="15680">
                  <c:v>157.42399996399999</c:v>
                </c:pt>
                <c:pt idx="15681">
                  <c:v>157.69599984600001</c:v>
                </c:pt>
                <c:pt idx="15682">
                  <c:v>157.96800004299999</c:v>
                </c:pt>
                <c:pt idx="15683">
                  <c:v>158.19599996299999</c:v>
                </c:pt>
                <c:pt idx="15684">
                  <c:v>158.356999769</c:v>
                </c:pt>
                <c:pt idx="15685">
                  <c:v>158.58400014700001</c:v>
                </c:pt>
                <c:pt idx="15686">
                  <c:v>158.82899982399999</c:v>
                </c:pt>
                <c:pt idx="15687">
                  <c:v>159.123000002</c:v>
                </c:pt>
                <c:pt idx="15688">
                  <c:v>159.37100019100001</c:v>
                </c:pt>
                <c:pt idx="15689">
                  <c:v>159.605999733</c:v>
                </c:pt>
                <c:pt idx="15690">
                  <c:v>159.832000255</c:v>
                </c:pt>
                <c:pt idx="15691">
                  <c:v>160.01899978099999</c:v>
                </c:pt>
                <c:pt idx="15692">
                  <c:v>160.13899982199999</c:v>
                </c:pt>
                <c:pt idx="15693">
                  <c:v>160.21099984599999</c:v>
                </c:pt>
                <c:pt idx="15694">
                  <c:v>160.41499975799999</c:v>
                </c:pt>
                <c:pt idx="15695">
                  <c:v>160.702</c:v>
                </c:pt>
                <c:pt idx="15696">
                  <c:v>160.96000000800001</c:v>
                </c:pt>
                <c:pt idx="15697">
                  <c:v>161.21399996299999</c:v>
                </c:pt>
                <c:pt idx="15698">
                  <c:v>161.373000056</c:v>
                </c:pt>
                <c:pt idx="15699">
                  <c:v>161.58300004899999</c:v>
                </c:pt>
                <c:pt idx="15700">
                  <c:v>161.814000166</c:v>
                </c:pt>
                <c:pt idx="15701">
                  <c:v>162.05099973599999</c:v>
                </c:pt>
                <c:pt idx="15702">
                  <c:v>162.32699998699999</c:v>
                </c:pt>
                <c:pt idx="15703">
                  <c:v>162.554999907</c:v>
                </c:pt>
                <c:pt idx="15704">
                  <c:v>162.78499985299999</c:v>
                </c:pt>
                <c:pt idx="15705">
                  <c:v>163.011999917</c:v>
                </c:pt>
                <c:pt idx="15706">
                  <c:v>163.179999974</c:v>
                </c:pt>
                <c:pt idx="15707">
                  <c:v>163.272999809</c:v>
                </c:pt>
                <c:pt idx="15708">
                  <c:v>163.37800012</c:v>
                </c:pt>
                <c:pt idx="15709">
                  <c:v>163.630000048</c:v>
                </c:pt>
                <c:pt idx="15710">
                  <c:v>163.899999904</c:v>
                </c:pt>
                <c:pt idx="15711">
                  <c:v>164.16699987600001</c:v>
                </c:pt>
                <c:pt idx="15712">
                  <c:v>164.40499993</c:v>
                </c:pt>
                <c:pt idx="15713">
                  <c:v>164.55100000600001</c:v>
                </c:pt>
                <c:pt idx="15714">
                  <c:v>164.76799993500001</c:v>
                </c:pt>
                <c:pt idx="15715">
                  <c:v>165.005000134</c:v>
                </c:pt>
                <c:pt idx="15716">
                  <c:v>165.284999809</c:v>
                </c:pt>
                <c:pt idx="15717">
                  <c:v>165.537000052</c:v>
                </c:pt>
                <c:pt idx="15718">
                  <c:v>165.761999774</c:v>
                </c:pt>
                <c:pt idx="15719">
                  <c:v>165.97900001799999</c:v>
                </c:pt>
                <c:pt idx="15720">
                  <c:v>166.16999991200001</c:v>
                </c:pt>
                <c:pt idx="15721">
                  <c:v>166.297000204</c:v>
                </c:pt>
                <c:pt idx="15722">
                  <c:v>166.36199997700001</c:v>
                </c:pt>
                <c:pt idx="15723">
                  <c:v>166.52999972000001</c:v>
                </c:pt>
                <c:pt idx="15724">
                  <c:v>166.80500011399999</c:v>
                </c:pt>
                <c:pt idx="15725">
                  <c:v>167.05200013199999</c:v>
                </c:pt>
                <c:pt idx="15726">
                  <c:v>167.29799997999999</c:v>
                </c:pt>
                <c:pt idx="15727">
                  <c:v>167.45999995599999</c:v>
                </c:pt>
                <c:pt idx="15728">
                  <c:v>167.645000084</c:v>
                </c:pt>
                <c:pt idx="15729">
                  <c:v>167.864000041</c:v>
                </c:pt>
                <c:pt idx="15730">
                  <c:v>168.08600019400001</c:v>
                </c:pt>
                <c:pt idx="15731">
                  <c:v>168.354000023</c:v>
                </c:pt>
                <c:pt idx="15732">
                  <c:v>168.568999926</c:v>
                </c:pt>
                <c:pt idx="15733">
                  <c:v>168.78700002599999</c:v>
                </c:pt>
                <c:pt idx="15734">
                  <c:v>169.00399995500001</c:v>
                </c:pt>
                <c:pt idx="15735">
                  <c:v>169.16300004799999</c:v>
                </c:pt>
                <c:pt idx="15736">
                  <c:v>169.24999980300001</c:v>
                </c:pt>
                <c:pt idx="15737">
                  <c:v>169.33100010499999</c:v>
                </c:pt>
                <c:pt idx="15738">
                  <c:v>169.56500010600001</c:v>
                </c:pt>
                <c:pt idx="15739">
                  <c:v>169.83299993399999</c:v>
                </c:pt>
                <c:pt idx="15740">
                  <c:v>170.084000006</c:v>
                </c:pt>
                <c:pt idx="15741">
                  <c:v>170.31900017800001</c:v>
                </c:pt>
                <c:pt idx="15742">
                  <c:v>170.45099975100001</c:v>
                </c:pt>
                <c:pt idx="15743">
                  <c:v>170.65800017399999</c:v>
                </c:pt>
                <c:pt idx="15744">
                  <c:v>170.882000041</c:v>
                </c:pt>
                <c:pt idx="15745">
                  <c:v>171.139999735</c:v>
                </c:pt>
                <c:pt idx="15746">
                  <c:v>171.39099980699999</c:v>
                </c:pt>
                <c:pt idx="15747">
                  <c:v>171.609000221</c:v>
                </c:pt>
                <c:pt idx="15748">
                  <c:v>171.82000006999999</c:v>
                </c:pt>
                <c:pt idx="15749">
                  <c:v>172.01000010800001</c:v>
                </c:pt>
                <c:pt idx="15750">
                  <c:v>172.139999969</c:v>
                </c:pt>
                <c:pt idx="15751">
                  <c:v>172.19799980499999</c:v>
                </c:pt>
                <c:pt idx="15752">
                  <c:v>172.332000034</c:v>
                </c:pt>
                <c:pt idx="15753">
                  <c:v>172.58699984500001</c:v>
                </c:pt>
                <c:pt idx="15754">
                  <c:v>172.82599975599999</c:v>
                </c:pt>
                <c:pt idx="15755">
                  <c:v>173.06700000800001</c:v>
                </c:pt>
                <c:pt idx="15756">
                  <c:v>173.24200000100001</c:v>
                </c:pt>
                <c:pt idx="15757">
                  <c:v>173.39999992400001</c:v>
                </c:pt>
                <c:pt idx="15758">
                  <c:v>173.603000294</c:v>
                </c:pt>
                <c:pt idx="15759">
                  <c:v>173.812999972</c:v>
                </c:pt>
                <c:pt idx="15760">
                  <c:v>174.07300000800001</c:v>
                </c:pt>
                <c:pt idx="15761">
                  <c:v>174.27899994699999</c:v>
                </c:pt>
                <c:pt idx="15762">
                  <c:v>174.48600005599999</c:v>
                </c:pt>
                <c:pt idx="15763">
                  <c:v>174.68799994099999</c:v>
                </c:pt>
                <c:pt idx="15764">
                  <c:v>174.84099995299999</c:v>
                </c:pt>
                <c:pt idx="15765">
                  <c:v>174.92499982499999</c:v>
                </c:pt>
                <c:pt idx="15766">
                  <c:v>174.98399983199999</c:v>
                </c:pt>
                <c:pt idx="15767">
                  <c:v>175.190999941</c:v>
                </c:pt>
                <c:pt idx="15768">
                  <c:v>175.44899995</c:v>
                </c:pt>
                <c:pt idx="15769">
                  <c:v>175.684000121</c:v>
                </c:pt>
                <c:pt idx="15770">
                  <c:v>175.909000158</c:v>
                </c:pt>
                <c:pt idx="15771">
                  <c:v>176.03100022500001</c:v>
                </c:pt>
                <c:pt idx="15772">
                  <c:v>176.22599985900001</c:v>
                </c:pt>
                <c:pt idx="15773">
                  <c:v>176.43799987899999</c:v>
                </c:pt>
                <c:pt idx="15774">
                  <c:v>176.67200019399999</c:v>
                </c:pt>
                <c:pt idx="15775">
                  <c:v>176.920999924</c:v>
                </c:pt>
                <c:pt idx="15776">
                  <c:v>177.12600000699999</c:v>
                </c:pt>
                <c:pt idx="15777">
                  <c:v>177.32500000900001</c:v>
                </c:pt>
                <c:pt idx="15778">
                  <c:v>177.51300001999999</c:v>
                </c:pt>
                <c:pt idx="15779">
                  <c:v>177.644999907</c:v>
                </c:pt>
                <c:pt idx="15780">
                  <c:v>177.70100003100001</c:v>
                </c:pt>
                <c:pt idx="15781">
                  <c:v>177.800999803</c:v>
                </c:pt>
                <c:pt idx="15782">
                  <c:v>178.039999714</c:v>
                </c:pt>
                <c:pt idx="15783">
                  <c:v>178.27699991200001</c:v>
                </c:pt>
                <c:pt idx="15784">
                  <c:v>178.514999966</c:v>
                </c:pt>
                <c:pt idx="15785">
                  <c:v>178.70000009399999</c:v>
                </c:pt>
                <c:pt idx="15786">
                  <c:v>178.82999995500001</c:v>
                </c:pt>
                <c:pt idx="15787">
                  <c:v>179.01899982200001</c:v>
                </c:pt>
                <c:pt idx="15788">
                  <c:v>179.22300004900001</c:v>
                </c:pt>
                <c:pt idx="15789">
                  <c:v>179.47799986000001</c:v>
                </c:pt>
                <c:pt idx="15790">
                  <c:v>179.68199977200001</c:v>
                </c:pt>
                <c:pt idx="15791">
                  <c:v>179.879000061</c:v>
                </c:pt>
                <c:pt idx="15792">
                  <c:v>180.07300015300001</c:v>
                </c:pt>
                <c:pt idx="15793">
                  <c:v>180.223999824</c:v>
                </c:pt>
                <c:pt idx="15794">
                  <c:v>180.30299978599999</c:v>
                </c:pt>
                <c:pt idx="15795">
                  <c:v>180.340999982</c:v>
                </c:pt>
                <c:pt idx="15796">
                  <c:v>180.51800000200001</c:v>
                </c:pt>
                <c:pt idx="15797">
                  <c:v>180.76600019099999</c:v>
                </c:pt>
                <c:pt idx="15798">
                  <c:v>180.986000004</c:v>
                </c:pt>
                <c:pt idx="15799">
                  <c:v>181.20099990599999</c:v>
                </c:pt>
                <c:pt idx="15800">
                  <c:v>181.31899992000001</c:v>
                </c:pt>
                <c:pt idx="15801">
                  <c:v>181.50200002099999</c:v>
                </c:pt>
                <c:pt idx="15802">
                  <c:v>181.70399990600001</c:v>
                </c:pt>
                <c:pt idx="15803">
                  <c:v>181.912000186</c:v>
                </c:pt>
                <c:pt idx="15804">
                  <c:v>182.14999992599999</c:v>
                </c:pt>
                <c:pt idx="15805">
                  <c:v>182.34000027900001</c:v>
                </c:pt>
                <c:pt idx="15806">
                  <c:v>182.530000003</c:v>
                </c:pt>
                <c:pt idx="15807">
                  <c:v>182.71700015799999</c:v>
                </c:pt>
                <c:pt idx="15808">
                  <c:v>182.84499999100001</c:v>
                </c:pt>
                <c:pt idx="15809">
                  <c:v>182.89900008800001</c:v>
                </c:pt>
                <c:pt idx="15810">
                  <c:v>182.978000049</c:v>
                </c:pt>
                <c:pt idx="15811">
                  <c:v>183.200000203</c:v>
                </c:pt>
                <c:pt idx="15812">
                  <c:v>183.43300003300001</c:v>
                </c:pt>
                <c:pt idx="15813">
                  <c:v>183.66199981</c:v>
                </c:pt>
                <c:pt idx="15814">
                  <c:v>183.855000045</c:v>
                </c:pt>
                <c:pt idx="15815">
                  <c:v>183.96299992499999</c:v>
                </c:pt>
                <c:pt idx="15816">
                  <c:v>184.14100011599999</c:v>
                </c:pt>
                <c:pt idx="15817">
                  <c:v>184.34000011800001</c:v>
                </c:pt>
                <c:pt idx="15818">
                  <c:v>184.587000136</c:v>
                </c:pt>
                <c:pt idx="15819">
                  <c:v>184.79899984100001</c:v>
                </c:pt>
                <c:pt idx="15820">
                  <c:v>184.99099990600001</c:v>
                </c:pt>
                <c:pt idx="15821">
                  <c:v>185.173000151</c:v>
                </c:pt>
                <c:pt idx="15822">
                  <c:v>185.32099993899999</c:v>
                </c:pt>
                <c:pt idx="15823">
                  <c:v>185.401000071</c:v>
                </c:pt>
                <c:pt idx="15824">
                  <c:v>185.42599993499999</c:v>
                </c:pt>
                <c:pt idx="15825">
                  <c:v>185.56799995700001</c:v>
                </c:pt>
                <c:pt idx="15826">
                  <c:v>185.80500015499999</c:v>
                </c:pt>
                <c:pt idx="15827">
                  <c:v>186.01800003100001</c:v>
                </c:pt>
                <c:pt idx="15828">
                  <c:v>186.22800002299999</c:v>
                </c:pt>
                <c:pt idx="15829">
                  <c:v>186.350000091</c:v>
                </c:pt>
                <c:pt idx="15830">
                  <c:v>186.50899987</c:v>
                </c:pt>
                <c:pt idx="15831">
                  <c:v>186.694999854</c:v>
                </c:pt>
                <c:pt idx="15832">
                  <c:v>186.88099983800001</c:v>
                </c:pt>
                <c:pt idx="15833">
                  <c:v>187.10799990199999</c:v>
                </c:pt>
                <c:pt idx="15834">
                  <c:v>187.28600009300001</c:v>
                </c:pt>
                <c:pt idx="15835">
                  <c:v>187.46799970999999</c:v>
                </c:pt>
                <c:pt idx="15836">
                  <c:v>187.649999955</c:v>
                </c:pt>
                <c:pt idx="15837">
                  <c:v>187.776000076</c:v>
                </c:pt>
                <c:pt idx="15838">
                  <c:v>187.82599980500001</c:v>
                </c:pt>
                <c:pt idx="15839">
                  <c:v>187.88199992899999</c:v>
                </c:pt>
                <c:pt idx="15840">
                  <c:v>188.082999957</c:v>
                </c:pt>
                <c:pt idx="15841">
                  <c:v>188.31000002100001</c:v>
                </c:pt>
                <c:pt idx="15842">
                  <c:v>188.52699995</c:v>
                </c:pt>
                <c:pt idx="15843">
                  <c:v>188.721999899</c:v>
                </c:pt>
                <c:pt idx="15844">
                  <c:v>188.81700007500001</c:v>
                </c:pt>
                <c:pt idx="15845">
                  <c:v>188.988999871</c:v>
                </c:pt>
                <c:pt idx="15846">
                  <c:v>189.184000134</c:v>
                </c:pt>
                <c:pt idx="15847">
                  <c:v>189.41500025100001</c:v>
                </c:pt>
                <c:pt idx="15848">
                  <c:v>189.629000297</c:v>
                </c:pt>
                <c:pt idx="15849">
                  <c:v>189.81100022800001</c:v>
                </c:pt>
                <c:pt idx="15850">
                  <c:v>189.98300002400001</c:v>
                </c:pt>
                <c:pt idx="15851">
                  <c:v>190.12999995600001</c:v>
                </c:pt>
                <c:pt idx="15852">
                  <c:v>190.21600016900001</c:v>
                </c:pt>
                <c:pt idx="15853">
                  <c:v>190.23599980899999</c:v>
                </c:pt>
                <c:pt idx="15854">
                  <c:v>190.3470002</c:v>
                </c:pt>
                <c:pt idx="15855">
                  <c:v>190.57599997599999</c:v>
                </c:pt>
                <c:pt idx="15856">
                  <c:v>190.78100005900001</c:v>
                </c:pt>
                <c:pt idx="15857">
                  <c:v>190.98600014100001</c:v>
                </c:pt>
                <c:pt idx="15858">
                  <c:v>191.11399997500001</c:v>
                </c:pt>
                <c:pt idx="15859">
                  <c:v>191.24599986199999</c:v>
                </c:pt>
                <c:pt idx="15860">
                  <c:v>191.41299974899999</c:v>
                </c:pt>
                <c:pt idx="15861">
                  <c:v>191.586999886</c:v>
                </c:pt>
                <c:pt idx="15862">
                  <c:v>191.80999989599999</c:v>
                </c:pt>
                <c:pt idx="15863">
                  <c:v>191.98200000700001</c:v>
                </c:pt>
                <c:pt idx="15864">
                  <c:v>192.158000171</c:v>
                </c:pt>
                <c:pt idx="15865">
                  <c:v>192.330999824</c:v>
                </c:pt>
                <c:pt idx="15866">
                  <c:v>192.45000000799999</c:v>
                </c:pt>
                <c:pt idx="15867">
                  <c:v>192.49399997099999</c:v>
                </c:pt>
                <c:pt idx="15868">
                  <c:v>192.526999942</c:v>
                </c:pt>
                <c:pt idx="15869">
                  <c:v>192.70599999000001</c:v>
                </c:pt>
                <c:pt idx="15870">
                  <c:v>192.92699997299999</c:v>
                </c:pt>
                <c:pt idx="15871">
                  <c:v>193.131000199</c:v>
                </c:pt>
                <c:pt idx="15872">
                  <c:v>193.32400012100001</c:v>
                </c:pt>
                <c:pt idx="15873">
                  <c:v>193.414999929</c:v>
                </c:pt>
                <c:pt idx="15874">
                  <c:v>193.57999978800001</c:v>
                </c:pt>
                <c:pt idx="15875">
                  <c:v>193.76299988900001</c:v>
                </c:pt>
                <c:pt idx="15876">
                  <c:v>193.96999999900001</c:v>
                </c:pt>
                <c:pt idx="15877">
                  <c:v>194.184000045</c:v>
                </c:pt>
                <c:pt idx="15878">
                  <c:v>194.35400012900001</c:v>
                </c:pt>
                <c:pt idx="15879">
                  <c:v>194.51799981799999</c:v>
                </c:pt>
                <c:pt idx="15880">
                  <c:v>194.66900011800001</c:v>
                </c:pt>
                <c:pt idx="15881">
                  <c:v>194.76500014999999</c:v>
                </c:pt>
                <c:pt idx="15882">
                  <c:v>194.78599996099999</c:v>
                </c:pt>
                <c:pt idx="15883">
                  <c:v>194.868999976</c:v>
                </c:pt>
                <c:pt idx="15884">
                  <c:v>195.08099999500001</c:v>
                </c:pt>
                <c:pt idx="15885">
                  <c:v>195.28200002400001</c:v>
                </c:pt>
                <c:pt idx="15886">
                  <c:v>195.48300005300001</c:v>
                </c:pt>
                <c:pt idx="15887">
                  <c:v>195.62200019100001</c:v>
                </c:pt>
                <c:pt idx="15888">
                  <c:v>195.72599970300001</c:v>
                </c:pt>
                <c:pt idx="15889">
                  <c:v>195.88399994</c:v>
                </c:pt>
                <c:pt idx="15890">
                  <c:v>196.05599973599999</c:v>
                </c:pt>
                <c:pt idx="15891">
                  <c:v>196.281000087</c:v>
                </c:pt>
                <c:pt idx="15892">
                  <c:v>196.452000027</c:v>
                </c:pt>
                <c:pt idx="15893">
                  <c:v>196.61899991300001</c:v>
                </c:pt>
                <c:pt idx="15894">
                  <c:v>196.78100020400001</c:v>
                </c:pt>
                <c:pt idx="15895">
                  <c:v>196.89399999299999</c:v>
                </c:pt>
                <c:pt idx="15896">
                  <c:v>196.93599992899999</c:v>
                </c:pt>
                <c:pt idx="15897">
                  <c:v>196.94600006300001</c:v>
                </c:pt>
                <c:pt idx="15898">
                  <c:v>197.099999932</c:v>
                </c:pt>
                <c:pt idx="15899">
                  <c:v>197.31899988800001</c:v>
                </c:pt>
                <c:pt idx="15900">
                  <c:v>197.513999837</c:v>
                </c:pt>
                <c:pt idx="15901">
                  <c:v>197.70200016199999</c:v>
                </c:pt>
                <c:pt idx="15902">
                  <c:v>197.78800006</c:v>
                </c:pt>
                <c:pt idx="15903">
                  <c:v>197.94199992899999</c:v>
                </c:pt>
                <c:pt idx="15904">
                  <c:v>198.112000013</c:v>
                </c:pt>
                <c:pt idx="15905">
                  <c:v>198.29399994299999</c:v>
                </c:pt>
                <c:pt idx="15906">
                  <c:v>198.50199990900001</c:v>
                </c:pt>
                <c:pt idx="15907">
                  <c:v>198.662000173</c:v>
                </c:pt>
                <c:pt idx="15908">
                  <c:v>198.823999835</c:v>
                </c:pt>
                <c:pt idx="15909">
                  <c:v>198.98099990099999</c:v>
                </c:pt>
                <c:pt idx="15910">
                  <c:v>199.07800010400001</c:v>
                </c:pt>
                <c:pt idx="15911">
                  <c:v>199.100000085</c:v>
                </c:pt>
                <c:pt idx="15912">
                  <c:v>199.15599989500001</c:v>
                </c:pt>
                <c:pt idx="15913">
                  <c:v>199.34999998699999</c:v>
                </c:pt>
                <c:pt idx="15914">
                  <c:v>199.54600010499999</c:v>
                </c:pt>
                <c:pt idx="15915">
                  <c:v>199.74399993700001</c:v>
                </c:pt>
                <c:pt idx="15916">
                  <c:v>199.89699994899999</c:v>
                </c:pt>
                <c:pt idx="15917">
                  <c:v>199.982999847</c:v>
                </c:pt>
                <c:pt idx="15918">
                  <c:v>200.13599986</c:v>
                </c:pt>
                <c:pt idx="15919">
                  <c:v>200.305000087</c:v>
                </c:pt>
                <c:pt idx="15920">
                  <c:v>200.52400004399999</c:v>
                </c:pt>
                <c:pt idx="15921">
                  <c:v>200.69700001000001</c:v>
                </c:pt>
                <c:pt idx="15922">
                  <c:v>200.85699996</c:v>
                </c:pt>
                <c:pt idx="15923">
                  <c:v>201.006999775</c:v>
                </c:pt>
                <c:pt idx="15924">
                  <c:v>201.11900002199999</c:v>
                </c:pt>
                <c:pt idx="15925">
                  <c:v>201.164000155</c:v>
                </c:pt>
                <c:pt idx="15926">
                  <c:v>201.16099995799999</c:v>
                </c:pt>
                <c:pt idx="15927">
                  <c:v>201.29100013300001</c:v>
                </c:pt>
                <c:pt idx="15928">
                  <c:v>201.501999982</c:v>
                </c:pt>
                <c:pt idx="15929">
                  <c:v>201.684999769</c:v>
                </c:pt>
                <c:pt idx="15930">
                  <c:v>201.86400012999999</c:v>
                </c:pt>
                <c:pt idx="15931">
                  <c:v>201.94800000199999</c:v>
                </c:pt>
                <c:pt idx="15932">
                  <c:v>202.08300008699999</c:v>
                </c:pt>
                <c:pt idx="15933">
                  <c:v>202.238999982</c:v>
                </c:pt>
                <c:pt idx="15934">
                  <c:v>202.40099995899999</c:v>
                </c:pt>
                <c:pt idx="15935">
                  <c:v>202.601999987</c:v>
                </c:pt>
                <c:pt idx="15936">
                  <c:v>202.755</c:v>
                </c:pt>
                <c:pt idx="15937">
                  <c:v>202.91000003900001</c:v>
                </c:pt>
                <c:pt idx="15938">
                  <c:v>203.06199988099999</c:v>
                </c:pt>
                <c:pt idx="15939">
                  <c:v>203.15500003099999</c:v>
                </c:pt>
                <c:pt idx="15940">
                  <c:v>203.172000102</c:v>
                </c:pt>
                <c:pt idx="15941">
                  <c:v>203.202000191</c:v>
                </c:pt>
                <c:pt idx="15942">
                  <c:v>203.37800004100001</c:v>
                </c:pt>
                <c:pt idx="15943">
                  <c:v>203.57299998900001</c:v>
                </c:pt>
                <c:pt idx="15944">
                  <c:v>203.76599991000001</c:v>
                </c:pt>
                <c:pt idx="15945">
                  <c:v>203.929000057</c:v>
                </c:pt>
                <c:pt idx="15946">
                  <c:v>203.99900005399999</c:v>
                </c:pt>
                <c:pt idx="15947">
                  <c:v>204.14099976200001</c:v>
                </c:pt>
                <c:pt idx="15948">
                  <c:v>204.30200019599999</c:v>
                </c:pt>
                <c:pt idx="15949">
                  <c:v>204.50699996399999</c:v>
                </c:pt>
                <c:pt idx="15950">
                  <c:v>204.68499984100001</c:v>
                </c:pt>
                <c:pt idx="15951">
                  <c:v>204.83400011399999</c:v>
                </c:pt>
                <c:pt idx="15952">
                  <c:v>204.97600013600001</c:v>
                </c:pt>
                <c:pt idx="15953">
                  <c:v>205.09099995299999</c:v>
                </c:pt>
                <c:pt idx="15954">
                  <c:v>205.14399987900001</c:v>
                </c:pt>
                <c:pt idx="15955">
                  <c:v>205.13400005899999</c:v>
                </c:pt>
                <c:pt idx="15956">
                  <c:v>205.22700020799999</c:v>
                </c:pt>
                <c:pt idx="15957">
                  <c:v>205.42700006600001</c:v>
                </c:pt>
                <c:pt idx="15958">
                  <c:v>205.59800000600001</c:v>
                </c:pt>
                <c:pt idx="15959">
                  <c:v>205.76800008999999</c:v>
                </c:pt>
                <c:pt idx="15960">
                  <c:v>205.85600001500001</c:v>
                </c:pt>
                <c:pt idx="15961">
                  <c:v>205.96600023600001</c:v>
                </c:pt>
                <c:pt idx="15962">
                  <c:v>206.10999996999999</c:v>
                </c:pt>
                <c:pt idx="15963">
                  <c:v>206.25800007300001</c:v>
                </c:pt>
                <c:pt idx="15964">
                  <c:v>206.450999994</c:v>
                </c:pt>
                <c:pt idx="15965">
                  <c:v>206.59099998900001</c:v>
                </c:pt>
                <c:pt idx="15966">
                  <c:v>206.733000011</c:v>
                </c:pt>
                <c:pt idx="15967">
                  <c:v>206.87600020299999</c:v>
                </c:pt>
                <c:pt idx="15968">
                  <c:v>206.96000007399999</c:v>
                </c:pt>
                <c:pt idx="15969">
                  <c:v>206.97199992099999</c:v>
                </c:pt>
                <c:pt idx="15970">
                  <c:v>206.97800000199999</c:v>
                </c:pt>
                <c:pt idx="15971">
                  <c:v>207.13699978099999</c:v>
                </c:pt>
                <c:pt idx="15972">
                  <c:v>207.33000001600001</c:v>
                </c:pt>
                <c:pt idx="15973">
                  <c:v>207.507999893</c:v>
                </c:pt>
                <c:pt idx="15974">
                  <c:v>207.667000301</c:v>
                </c:pt>
                <c:pt idx="15975">
                  <c:v>207.72499982299999</c:v>
                </c:pt>
                <c:pt idx="15976">
                  <c:v>207.85600016800001</c:v>
                </c:pt>
                <c:pt idx="15977">
                  <c:v>208.007000154</c:v>
                </c:pt>
                <c:pt idx="15978">
                  <c:v>208.189000085</c:v>
                </c:pt>
                <c:pt idx="15979">
                  <c:v>208.366999961</c:v>
                </c:pt>
                <c:pt idx="15980">
                  <c:v>208.51000015400001</c:v>
                </c:pt>
                <c:pt idx="15981">
                  <c:v>208.646999951</c:v>
                </c:pt>
                <c:pt idx="15982">
                  <c:v>208.76200008199999</c:v>
                </c:pt>
                <c:pt idx="15983">
                  <c:v>208.816999721</c:v>
                </c:pt>
                <c:pt idx="15984">
                  <c:v>208.802999847</c:v>
                </c:pt>
                <c:pt idx="15985">
                  <c:v>208.86099999800001</c:v>
                </c:pt>
                <c:pt idx="15986">
                  <c:v>209.04200007200001</c:v>
                </c:pt>
                <c:pt idx="15987">
                  <c:v>209.20700024600001</c:v>
                </c:pt>
                <c:pt idx="15988">
                  <c:v>209.37399981799999</c:v>
                </c:pt>
                <c:pt idx="15989">
                  <c:v>209.47399990400001</c:v>
                </c:pt>
                <c:pt idx="15990">
                  <c:v>209.55800009000001</c:v>
                </c:pt>
                <c:pt idx="15991">
                  <c:v>209.685999923</c:v>
                </c:pt>
                <c:pt idx="15992">
                  <c:v>209.82300003500001</c:v>
                </c:pt>
                <c:pt idx="15993">
                  <c:v>210.01100004700001</c:v>
                </c:pt>
                <c:pt idx="15994">
                  <c:v>210.142000078</c:v>
                </c:pt>
                <c:pt idx="15995">
                  <c:v>210.273999965</c:v>
                </c:pt>
                <c:pt idx="15996">
                  <c:v>210.40299997</c:v>
                </c:pt>
                <c:pt idx="15997">
                  <c:v>210.48199993099999</c:v>
                </c:pt>
                <c:pt idx="15998">
                  <c:v>210.49099989499999</c:v>
                </c:pt>
                <c:pt idx="15999">
                  <c:v>210.47700002100001</c:v>
                </c:pt>
                <c:pt idx="16000">
                  <c:v>210.610999935</c:v>
                </c:pt>
                <c:pt idx="16001">
                  <c:v>210.79499989300001</c:v>
                </c:pt>
                <c:pt idx="16002">
                  <c:v>210.95600001299999</c:v>
                </c:pt>
                <c:pt idx="16003">
                  <c:v>211.107999855</c:v>
                </c:pt>
                <c:pt idx="16004">
                  <c:v>211.15500001500001</c:v>
                </c:pt>
                <c:pt idx="16005">
                  <c:v>211.276999768</c:v>
                </c:pt>
                <c:pt idx="16006">
                  <c:v>211.41600022099999</c:v>
                </c:pt>
                <c:pt idx="16007">
                  <c:v>211.576999712</c:v>
                </c:pt>
                <c:pt idx="16008">
                  <c:v>211.75299987700001</c:v>
                </c:pt>
                <c:pt idx="16009">
                  <c:v>211.88500007799999</c:v>
                </c:pt>
                <c:pt idx="16010">
                  <c:v>212.010000029</c:v>
                </c:pt>
                <c:pt idx="16011">
                  <c:v>212.12700018699999</c:v>
                </c:pt>
                <c:pt idx="16012">
                  <c:v>212.18299999600001</c:v>
                </c:pt>
                <c:pt idx="16013">
                  <c:v>212.166000239</c:v>
                </c:pt>
                <c:pt idx="16014">
                  <c:v>212.19300013</c:v>
                </c:pt>
                <c:pt idx="16015">
                  <c:v>212.35899984599999</c:v>
                </c:pt>
                <c:pt idx="16016">
                  <c:v>212.522999849</c:v>
                </c:pt>
                <c:pt idx="16017">
                  <c:v>212.689000193</c:v>
                </c:pt>
                <c:pt idx="16018">
                  <c:v>212.80100012700001</c:v>
                </c:pt>
                <c:pt idx="16019">
                  <c:v>212.85799979199999</c:v>
                </c:pt>
                <c:pt idx="16020">
                  <c:v>212.97200006700001</c:v>
                </c:pt>
                <c:pt idx="16021">
                  <c:v>213.10399995399999</c:v>
                </c:pt>
                <c:pt idx="16022">
                  <c:v>213.285000029</c:v>
                </c:pt>
                <c:pt idx="16023">
                  <c:v>213.417999772</c:v>
                </c:pt>
                <c:pt idx="16024">
                  <c:v>213.54300003700001</c:v>
                </c:pt>
                <c:pt idx="16025">
                  <c:v>213.66300007800001</c:v>
                </c:pt>
                <c:pt idx="16026">
                  <c:v>213.741999725</c:v>
                </c:pt>
                <c:pt idx="16027">
                  <c:v>213.74700026400001</c:v>
                </c:pt>
                <c:pt idx="16028">
                  <c:v>213.71400029200001</c:v>
                </c:pt>
                <c:pt idx="16029">
                  <c:v>213.81600008999999</c:v>
                </c:pt>
                <c:pt idx="16030">
                  <c:v>213.99099977</c:v>
                </c:pt>
                <c:pt idx="16031">
                  <c:v>214.13900018699999</c:v>
                </c:pt>
                <c:pt idx="16032">
                  <c:v>214.28099989399999</c:v>
                </c:pt>
                <c:pt idx="16033">
                  <c:v>214.328000054</c:v>
                </c:pt>
                <c:pt idx="16034">
                  <c:v>214.437999961</c:v>
                </c:pt>
                <c:pt idx="16035">
                  <c:v>214.56599979399999</c:v>
                </c:pt>
                <c:pt idx="16036">
                  <c:v>214.70200005000001</c:v>
                </c:pt>
                <c:pt idx="16037">
                  <c:v>214.86699990899999</c:v>
                </c:pt>
                <c:pt idx="16038">
                  <c:v>214.98600009399999</c:v>
                </c:pt>
                <c:pt idx="16039">
                  <c:v>215.10400010699999</c:v>
                </c:pt>
                <c:pt idx="16040">
                  <c:v>215.21699989699999</c:v>
                </c:pt>
                <c:pt idx="16041">
                  <c:v>215.273000021</c:v>
                </c:pt>
                <c:pt idx="16042">
                  <c:v>215.25500009300001</c:v>
                </c:pt>
                <c:pt idx="16043">
                  <c:v>215.26099985900001</c:v>
                </c:pt>
                <c:pt idx="16044">
                  <c:v>215.411999845</c:v>
                </c:pt>
                <c:pt idx="16045">
                  <c:v>215.57199979399999</c:v>
                </c:pt>
                <c:pt idx="16046">
                  <c:v>215.72800000399999</c:v>
                </c:pt>
                <c:pt idx="16047">
                  <c:v>215.84899990100001</c:v>
                </c:pt>
                <c:pt idx="16048">
                  <c:v>215.88499975600001</c:v>
                </c:pt>
                <c:pt idx="16049">
                  <c:v>215.99100023700001</c:v>
                </c:pt>
                <c:pt idx="16050">
                  <c:v>216.11700004400001</c:v>
                </c:pt>
                <c:pt idx="16051">
                  <c:v>216.292000038</c:v>
                </c:pt>
                <c:pt idx="16052">
                  <c:v>216.43200003300001</c:v>
                </c:pt>
                <c:pt idx="16053">
                  <c:v>216.55199975900001</c:v>
                </c:pt>
                <c:pt idx="16054">
                  <c:v>216.661000124</c:v>
                </c:pt>
                <c:pt idx="16055">
                  <c:v>216.735999717</c:v>
                </c:pt>
                <c:pt idx="16056">
                  <c:v>216.74400013900001</c:v>
                </c:pt>
                <c:pt idx="16057">
                  <c:v>216.697000293</c:v>
                </c:pt>
                <c:pt idx="16058">
                  <c:v>216.76699997599999</c:v>
                </c:pt>
                <c:pt idx="16059">
                  <c:v>216.93199983599999</c:v>
                </c:pt>
                <c:pt idx="16060">
                  <c:v>217.07399985800001</c:v>
                </c:pt>
                <c:pt idx="16061">
                  <c:v>217.21200013999999</c:v>
                </c:pt>
                <c:pt idx="16062">
                  <c:v>217.26300003899999</c:v>
                </c:pt>
                <c:pt idx="16063">
                  <c:v>217.34899993799999</c:v>
                </c:pt>
                <c:pt idx="16064">
                  <c:v>217.46200004100001</c:v>
                </c:pt>
                <c:pt idx="16065">
                  <c:v>217.57600000100001</c:v>
                </c:pt>
                <c:pt idx="16066">
                  <c:v>217.73199989700001</c:v>
                </c:pt>
                <c:pt idx="16067">
                  <c:v>217.83799974900001</c:v>
                </c:pt>
                <c:pt idx="16068">
                  <c:v>217.946999799</c:v>
                </c:pt>
                <c:pt idx="16069">
                  <c:v>218.057999876</c:v>
                </c:pt>
                <c:pt idx="16070">
                  <c:v>218.111000117</c:v>
                </c:pt>
                <c:pt idx="16071">
                  <c:v>218.089999992</c:v>
                </c:pt>
                <c:pt idx="16072">
                  <c:v>218.07400009099999</c:v>
                </c:pt>
                <c:pt idx="16073">
                  <c:v>218.203999952</c:v>
                </c:pt>
                <c:pt idx="16074">
                  <c:v>218.359999848</c:v>
                </c:pt>
                <c:pt idx="16075">
                  <c:v>218.50300003999999</c:v>
                </c:pt>
                <c:pt idx="16076">
                  <c:v>218.62599996399999</c:v>
                </c:pt>
                <c:pt idx="16077">
                  <c:v>218.64999997199999</c:v>
                </c:pt>
                <c:pt idx="16078">
                  <c:v>218.750999914</c:v>
                </c:pt>
                <c:pt idx="16079">
                  <c:v>218.87299998200001</c:v>
                </c:pt>
                <c:pt idx="16080">
                  <c:v>219.03299993100001</c:v>
                </c:pt>
                <c:pt idx="16081">
                  <c:v>219.174999953</c:v>
                </c:pt>
                <c:pt idx="16082">
                  <c:v>219.28600003</c:v>
                </c:pt>
                <c:pt idx="16083">
                  <c:v>219.38499994599999</c:v>
                </c:pt>
                <c:pt idx="16084">
                  <c:v>219.459999853</c:v>
                </c:pt>
                <c:pt idx="16085">
                  <c:v>219.47599975399999</c:v>
                </c:pt>
                <c:pt idx="16086">
                  <c:v>219.42499985500001</c:v>
                </c:pt>
                <c:pt idx="16087">
                  <c:v>219.46399990699999</c:v>
                </c:pt>
                <c:pt idx="16088">
                  <c:v>219.62099997300001</c:v>
                </c:pt>
                <c:pt idx="16089">
                  <c:v>219.75600005800001</c:v>
                </c:pt>
                <c:pt idx="16090">
                  <c:v>219.88900011600001</c:v>
                </c:pt>
                <c:pt idx="16091">
                  <c:v>219.94600009600001</c:v>
                </c:pt>
                <c:pt idx="16092">
                  <c:v>220.00500010299999</c:v>
                </c:pt>
                <c:pt idx="16093">
                  <c:v>220.101999992</c:v>
                </c:pt>
                <c:pt idx="16094">
                  <c:v>220.20400010500001</c:v>
                </c:pt>
                <c:pt idx="16095">
                  <c:v>220.35599994699999</c:v>
                </c:pt>
                <c:pt idx="16096">
                  <c:v>220.45699988999999</c:v>
                </c:pt>
                <c:pt idx="16097">
                  <c:v>220.5620002</c:v>
                </c:pt>
                <c:pt idx="16098">
                  <c:v>220.66499985499999</c:v>
                </c:pt>
                <c:pt idx="16099">
                  <c:v>220.71100015900001</c:v>
                </c:pt>
                <c:pt idx="16100">
                  <c:v>220.68599997999999</c:v>
                </c:pt>
                <c:pt idx="16101">
                  <c:v>220.64800009800001</c:v>
                </c:pt>
                <c:pt idx="16102">
                  <c:v>220.65900008899999</c:v>
                </c:pt>
                <c:pt idx="16103">
                  <c:v>220.71299987099999</c:v>
                </c:pt>
                <c:pt idx="16104">
                  <c:v>220.748000185</c:v>
                </c:pt>
                <c:pt idx="16105">
                  <c:v>220.77399990500001</c:v>
                </c:pt>
                <c:pt idx="16106">
                  <c:v>220.696999971</c:v>
                </c:pt>
                <c:pt idx="16107">
                  <c:v>220.694000088</c:v>
                </c:pt>
                <c:pt idx="16108">
                  <c:v>220.70799996100001</c:v>
                </c:pt>
                <c:pt idx="16109">
                  <c:v>220.74900004099999</c:v>
                </c:pt>
                <c:pt idx="16110">
                  <c:v>220.793000003</c:v>
                </c:pt>
                <c:pt idx="16111">
                  <c:v>220.79500003000001</c:v>
                </c:pt>
                <c:pt idx="16112">
                  <c:v>220.79199983300001</c:v>
                </c:pt>
                <c:pt idx="16113">
                  <c:v>220.775000076</c:v>
                </c:pt>
                <c:pt idx="16114">
                  <c:v>220.70200019500001</c:v>
                </c:pt>
                <c:pt idx="16115">
                  <c:v>220.55800014600001</c:v>
                </c:pt>
                <c:pt idx="16116">
                  <c:v>220.471000078</c:v>
                </c:pt>
                <c:pt idx="16117">
                  <c:v>220.51500003999999</c:v>
                </c:pt>
                <c:pt idx="16118">
                  <c:v>220.547000156</c:v>
                </c:pt>
                <c:pt idx="16119">
                  <c:v>220.58199984000001</c:v>
                </c:pt>
                <c:pt idx="16120">
                  <c:v>220.55499994900001</c:v>
                </c:pt>
                <c:pt idx="16121">
                  <c:v>220.489999861</c:v>
                </c:pt>
                <c:pt idx="16122">
                  <c:v>220.47999972700001</c:v>
                </c:pt>
                <c:pt idx="16123">
                  <c:v>220.484000095</c:v>
                </c:pt>
                <c:pt idx="16124">
                  <c:v>220.541000075</c:v>
                </c:pt>
                <c:pt idx="16125">
                  <c:v>220.65600020599999</c:v>
                </c:pt>
                <c:pt idx="16126">
                  <c:v>220.91199987300001</c:v>
                </c:pt>
                <c:pt idx="16127">
                  <c:v>221.16300025999999</c:v>
                </c:pt>
                <c:pt idx="16128">
                  <c:v>221.367000171</c:v>
                </c:pt>
                <c:pt idx="16129">
                  <c:v>221.499000059</c:v>
                </c:pt>
                <c:pt idx="16130">
                  <c:v>221.59899983099999</c:v>
                </c:pt>
                <c:pt idx="16131">
                  <c:v>221.84300028000001</c:v>
                </c:pt>
                <c:pt idx="16132">
                  <c:v>222.153000045</c:v>
                </c:pt>
                <c:pt idx="16133">
                  <c:v>222.437999945</c:v>
                </c:pt>
                <c:pt idx="16134">
                  <c:v>222.71500005199999</c:v>
                </c:pt>
                <c:pt idx="16135">
                  <c:v>222.890999902</c:v>
                </c:pt>
                <c:pt idx="16136">
                  <c:v>223.135000037</c:v>
                </c:pt>
                <c:pt idx="16137">
                  <c:v>223.39400021599999</c:v>
                </c:pt>
                <c:pt idx="16138">
                  <c:v>223.66800012499999</c:v>
                </c:pt>
                <c:pt idx="16139">
                  <c:v>223.96300016000001</c:v>
                </c:pt>
                <c:pt idx="16140">
                  <c:v>224.21500008800001</c:v>
                </c:pt>
                <c:pt idx="16141">
                  <c:v>224.46799987200001</c:v>
                </c:pt>
                <c:pt idx="16142">
                  <c:v>224.71400003400001</c:v>
                </c:pt>
                <c:pt idx="16143">
                  <c:v>224.900000019</c:v>
                </c:pt>
                <c:pt idx="16144">
                  <c:v>225.011999952</c:v>
                </c:pt>
                <c:pt idx="16145">
                  <c:v>225.15800002700001</c:v>
                </c:pt>
                <c:pt idx="16146">
                  <c:v>225.44099990000001</c:v>
                </c:pt>
                <c:pt idx="16147">
                  <c:v>225.72800014200001</c:v>
                </c:pt>
                <c:pt idx="16148">
                  <c:v>226.01599992499999</c:v>
                </c:pt>
                <c:pt idx="16149">
                  <c:v>226.25899988899999</c:v>
                </c:pt>
                <c:pt idx="16150">
                  <c:v>226.435000054</c:v>
                </c:pt>
                <c:pt idx="16151">
                  <c:v>226.67700016200001</c:v>
                </c:pt>
                <c:pt idx="16152">
                  <c:v>226.93600002700001</c:v>
                </c:pt>
                <c:pt idx="16153">
                  <c:v>227.24400007899999</c:v>
                </c:pt>
                <c:pt idx="16154">
                  <c:v>227.50699999700001</c:v>
                </c:pt>
                <c:pt idx="16155">
                  <c:v>227.75699989899999</c:v>
                </c:pt>
                <c:pt idx="16156">
                  <c:v>227.99699998</c:v>
                </c:pt>
                <c:pt idx="16157">
                  <c:v>228.198000009</c:v>
                </c:pt>
                <c:pt idx="16158">
                  <c:v>228.33199992300001</c:v>
                </c:pt>
                <c:pt idx="16159">
                  <c:v>228.41900030599999</c:v>
                </c:pt>
                <c:pt idx="16160">
                  <c:v>228.63699977799999</c:v>
                </c:pt>
                <c:pt idx="16161">
                  <c:v>228.938999749</c:v>
                </c:pt>
                <c:pt idx="16162">
                  <c:v>229.21099994599999</c:v>
                </c:pt>
                <c:pt idx="16163">
                  <c:v>229.47799991799999</c:v>
                </c:pt>
                <c:pt idx="16164">
                  <c:v>229.65299991200001</c:v>
                </c:pt>
                <c:pt idx="16165">
                  <c:v>229.87599992200001</c:v>
                </c:pt>
                <c:pt idx="16166">
                  <c:v>230.12200008400001</c:v>
                </c:pt>
                <c:pt idx="16167">
                  <c:v>230.371999985</c:v>
                </c:pt>
                <c:pt idx="16168">
                  <c:v>230.66399982199999</c:v>
                </c:pt>
                <c:pt idx="16169">
                  <c:v>230.90599993000001</c:v>
                </c:pt>
                <c:pt idx="16170">
                  <c:v>231.150000065</c:v>
                </c:pt>
                <c:pt idx="16171">
                  <c:v>231.389999832</c:v>
                </c:pt>
                <c:pt idx="16172">
                  <c:v>231.57000005</c:v>
                </c:pt>
                <c:pt idx="16173">
                  <c:v>231.678000244</c:v>
                </c:pt>
                <c:pt idx="16174">
                  <c:v>231.79799997000001</c:v>
                </c:pt>
                <c:pt idx="16175">
                  <c:v>232.06199974500001</c:v>
                </c:pt>
                <c:pt idx="16176">
                  <c:v>232.34699996000001</c:v>
                </c:pt>
                <c:pt idx="16177">
                  <c:v>232.62699995</c:v>
                </c:pt>
                <c:pt idx="16178">
                  <c:v>232.878999878</c:v>
                </c:pt>
                <c:pt idx="16179">
                  <c:v>233.037999971</c:v>
                </c:pt>
                <c:pt idx="16180">
                  <c:v>233.26799991799999</c:v>
                </c:pt>
                <c:pt idx="16181">
                  <c:v>233.51799981900001</c:v>
                </c:pt>
                <c:pt idx="16182">
                  <c:v>233.81199999699999</c:v>
                </c:pt>
                <c:pt idx="16183">
                  <c:v>234.077999799</c:v>
                </c:pt>
                <c:pt idx="16184">
                  <c:v>234.31600016799999</c:v>
                </c:pt>
                <c:pt idx="16185">
                  <c:v>234.5459998</c:v>
                </c:pt>
                <c:pt idx="16186">
                  <c:v>234.75099988299999</c:v>
                </c:pt>
                <c:pt idx="16187">
                  <c:v>234.890999878</c:v>
                </c:pt>
                <c:pt idx="16188">
                  <c:v>234.96800012700001</c:v>
                </c:pt>
                <c:pt idx="16189">
                  <c:v>235.15100022799999</c:v>
                </c:pt>
                <c:pt idx="16190">
                  <c:v>235.43799984</c:v>
                </c:pt>
                <c:pt idx="16191">
                  <c:v>235.69800018999999</c:v>
                </c:pt>
                <c:pt idx="16192">
                  <c:v>235.956999741</c:v>
                </c:pt>
                <c:pt idx="16193">
                  <c:v>236.13299990499999</c:v>
                </c:pt>
                <c:pt idx="16194">
                  <c:v>236.33100005099999</c:v>
                </c:pt>
                <c:pt idx="16195">
                  <c:v>236.563999881</c:v>
                </c:pt>
                <c:pt idx="16196">
                  <c:v>236.79899973799999</c:v>
                </c:pt>
                <c:pt idx="16197">
                  <c:v>237.08000021300001</c:v>
                </c:pt>
                <c:pt idx="16198">
                  <c:v>237.308999989</c:v>
                </c:pt>
                <c:pt idx="16199">
                  <c:v>237.54099996299999</c:v>
                </c:pt>
                <c:pt idx="16200">
                  <c:v>237.76899988299999</c:v>
                </c:pt>
                <c:pt idx="16201">
                  <c:v>237.94099999400001</c:v>
                </c:pt>
                <c:pt idx="16202">
                  <c:v>238.04100008</c:v>
                </c:pt>
                <c:pt idx="16203">
                  <c:v>238.13599994200001</c:v>
                </c:pt>
                <c:pt idx="16204">
                  <c:v>238.38200010400001</c:v>
                </c:pt>
                <c:pt idx="16205">
                  <c:v>238.66399980599999</c:v>
                </c:pt>
                <c:pt idx="16206">
                  <c:v>238.92799989599999</c:v>
                </c:pt>
                <c:pt idx="16207">
                  <c:v>239.17599977</c:v>
                </c:pt>
                <c:pt idx="16208">
                  <c:v>239.32199984600001</c:v>
                </c:pt>
                <c:pt idx="16209">
                  <c:v>239.54099980199999</c:v>
                </c:pt>
                <c:pt idx="16210">
                  <c:v>239.77799999999999</c:v>
                </c:pt>
                <c:pt idx="16211">
                  <c:v>240.04900002599999</c:v>
                </c:pt>
                <c:pt idx="16212">
                  <c:v>240.314999828</c:v>
                </c:pt>
                <c:pt idx="16213">
                  <c:v>240.54599994599999</c:v>
                </c:pt>
                <c:pt idx="16214">
                  <c:v>240.76999981200001</c:v>
                </c:pt>
                <c:pt idx="16215">
                  <c:v>240.97400003800001</c:v>
                </c:pt>
                <c:pt idx="16216">
                  <c:v>241.11600006</c:v>
                </c:pt>
                <c:pt idx="16217">
                  <c:v>241.18800008400001</c:v>
                </c:pt>
                <c:pt idx="16218">
                  <c:v>241.33500001600001</c:v>
                </c:pt>
                <c:pt idx="16219">
                  <c:v>241.60500018600001</c:v>
                </c:pt>
                <c:pt idx="16220">
                  <c:v>241.85699980000001</c:v>
                </c:pt>
                <c:pt idx="16221">
                  <c:v>242.11199992600001</c:v>
                </c:pt>
                <c:pt idx="16222">
                  <c:v>242.30100010800001</c:v>
                </c:pt>
                <c:pt idx="16223">
                  <c:v>242.47200004800001</c:v>
                </c:pt>
                <c:pt idx="16224">
                  <c:v>242.68800012099999</c:v>
                </c:pt>
                <c:pt idx="16225">
                  <c:v>242.91100013100001</c:v>
                </c:pt>
                <c:pt idx="16226">
                  <c:v>243.18699975300001</c:v>
                </c:pt>
                <c:pt idx="16227">
                  <c:v>243.40600002299999</c:v>
                </c:pt>
                <c:pt idx="16228">
                  <c:v>243.627000006</c:v>
                </c:pt>
                <c:pt idx="16229">
                  <c:v>243.84300008</c:v>
                </c:pt>
                <c:pt idx="16230">
                  <c:v>244.00999996600001</c:v>
                </c:pt>
                <c:pt idx="16231">
                  <c:v>244.106999855</c:v>
                </c:pt>
                <c:pt idx="16232">
                  <c:v>244.18000004999999</c:v>
                </c:pt>
                <c:pt idx="16233">
                  <c:v>244.402000203</c:v>
                </c:pt>
                <c:pt idx="16234">
                  <c:v>244.67400008600001</c:v>
                </c:pt>
                <c:pt idx="16235">
                  <c:v>244.923999987</c:v>
                </c:pt>
                <c:pt idx="16236">
                  <c:v>245.16299989800001</c:v>
                </c:pt>
                <c:pt idx="16237">
                  <c:v>245.29900015300001</c:v>
                </c:pt>
                <c:pt idx="16238">
                  <c:v>245.50799997499999</c:v>
                </c:pt>
                <c:pt idx="16239">
                  <c:v>245.73599989499999</c:v>
                </c:pt>
                <c:pt idx="16240">
                  <c:v>245.984000084</c:v>
                </c:pt>
                <c:pt idx="16241">
                  <c:v>246.24900002999999</c:v>
                </c:pt>
                <c:pt idx="16242">
                  <c:v>246.467999986</c:v>
                </c:pt>
                <c:pt idx="16243">
                  <c:v>246.68200003199999</c:v>
                </c:pt>
                <c:pt idx="16244">
                  <c:v>246.88700011500001</c:v>
                </c:pt>
                <c:pt idx="16245">
                  <c:v>247.02999999299999</c:v>
                </c:pt>
                <c:pt idx="16246">
                  <c:v>247.10200001699999</c:v>
                </c:pt>
                <c:pt idx="16247">
                  <c:v>247.218000004</c:v>
                </c:pt>
                <c:pt idx="16248">
                  <c:v>247.47199995899999</c:v>
                </c:pt>
                <c:pt idx="16249">
                  <c:v>247.72500005800001</c:v>
                </c:pt>
                <c:pt idx="16250">
                  <c:v>247.978000157</c:v>
                </c:pt>
                <c:pt idx="16251">
                  <c:v>248.177000158</c:v>
                </c:pt>
                <c:pt idx="16252">
                  <c:v>248.32199974900001</c:v>
                </c:pt>
                <c:pt idx="16253">
                  <c:v>248.528000002</c:v>
                </c:pt>
                <c:pt idx="16254">
                  <c:v>248.74599978800001</c:v>
                </c:pt>
                <c:pt idx="16255">
                  <c:v>249.017000129</c:v>
                </c:pt>
                <c:pt idx="16256">
                  <c:v>249.23699994099999</c:v>
                </c:pt>
                <c:pt idx="16257">
                  <c:v>249.45100030200001</c:v>
                </c:pt>
                <c:pt idx="16258">
                  <c:v>249.66099998000001</c:v>
                </c:pt>
                <c:pt idx="16259">
                  <c:v>249.82700001000001</c:v>
                </c:pt>
                <c:pt idx="16260">
                  <c:v>249.921000015</c:v>
                </c:pt>
                <c:pt idx="16261">
                  <c:v>249.974999798</c:v>
                </c:pt>
                <c:pt idx="16262">
                  <c:v>250.16800003399999</c:v>
                </c:pt>
                <c:pt idx="16263">
                  <c:v>250.43099995200001</c:v>
                </c:pt>
                <c:pt idx="16264">
                  <c:v>250.66800015000001</c:v>
                </c:pt>
                <c:pt idx="16265">
                  <c:v>250.898999954</c:v>
                </c:pt>
                <c:pt idx="16266">
                  <c:v>251.035000209</c:v>
                </c:pt>
                <c:pt idx="16267">
                  <c:v>251.23399989699999</c:v>
                </c:pt>
                <c:pt idx="16268">
                  <c:v>251.45100014100001</c:v>
                </c:pt>
                <c:pt idx="16269">
                  <c:v>251.67599986299999</c:v>
                </c:pt>
                <c:pt idx="16270">
                  <c:v>251.930000132</c:v>
                </c:pt>
                <c:pt idx="16271">
                  <c:v>252.13800009799999</c:v>
                </c:pt>
                <c:pt idx="16272">
                  <c:v>252.34499989299999</c:v>
                </c:pt>
                <c:pt idx="16273">
                  <c:v>252.54700009199999</c:v>
                </c:pt>
                <c:pt idx="16274">
                  <c:v>252.69100014099999</c:v>
                </c:pt>
                <c:pt idx="16275">
                  <c:v>252.761999995</c:v>
                </c:pt>
                <c:pt idx="16276">
                  <c:v>252.858000027</c:v>
                </c:pt>
                <c:pt idx="16277">
                  <c:v>253.09699993800001</c:v>
                </c:pt>
                <c:pt idx="16278">
                  <c:v>253.34699983900001</c:v>
                </c:pt>
                <c:pt idx="16279">
                  <c:v>253.59300000100001</c:v>
                </c:pt>
                <c:pt idx="16280">
                  <c:v>253.800999967</c:v>
                </c:pt>
                <c:pt idx="16281">
                  <c:v>253.92799994399999</c:v>
                </c:pt>
                <c:pt idx="16282">
                  <c:v>254.12299989300001</c:v>
                </c:pt>
                <c:pt idx="16283">
                  <c:v>254.33899996599999</c:v>
                </c:pt>
                <c:pt idx="16284">
                  <c:v>254.60299974099999</c:v>
                </c:pt>
                <c:pt idx="16285">
                  <c:v>254.83300000200001</c:v>
                </c:pt>
                <c:pt idx="16286">
                  <c:v>255.04099996799999</c:v>
                </c:pt>
                <c:pt idx="16287">
                  <c:v>255.24100014000001</c:v>
                </c:pt>
                <c:pt idx="16288">
                  <c:v>255.403999973</c:v>
                </c:pt>
                <c:pt idx="16289">
                  <c:v>255.500999861</c:v>
                </c:pt>
                <c:pt idx="16290">
                  <c:v>255.544999824</c:v>
                </c:pt>
                <c:pt idx="16291">
                  <c:v>255.703999917</c:v>
                </c:pt>
                <c:pt idx="16292">
                  <c:v>255.959000043</c:v>
                </c:pt>
                <c:pt idx="16293">
                  <c:v>256.18899999000001</c:v>
                </c:pt>
                <c:pt idx="16294">
                  <c:v>256.41699991000002</c:v>
                </c:pt>
                <c:pt idx="16295">
                  <c:v>256.556999905</c:v>
                </c:pt>
                <c:pt idx="16296">
                  <c:v>256.73300006900001</c:v>
                </c:pt>
                <c:pt idx="16297">
                  <c:v>256.93499995399998</c:v>
                </c:pt>
                <c:pt idx="16298">
                  <c:v>257.140000036</c:v>
                </c:pt>
                <c:pt idx="16299">
                  <c:v>257.38400017100003</c:v>
                </c:pt>
                <c:pt idx="16300">
                  <c:v>257.58000028999999</c:v>
                </c:pt>
                <c:pt idx="16301">
                  <c:v>257.778999978</c:v>
                </c:pt>
                <c:pt idx="16302">
                  <c:v>257.97899983600001</c:v>
                </c:pt>
                <c:pt idx="16303">
                  <c:v>258.122000028</c:v>
                </c:pt>
                <c:pt idx="16304">
                  <c:v>258.19099985499997</c:v>
                </c:pt>
                <c:pt idx="16305">
                  <c:v>258.26299988</c:v>
                </c:pt>
                <c:pt idx="16306">
                  <c:v>258.48399986300001</c:v>
                </c:pt>
                <c:pt idx="16307">
                  <c:v>258.72799999799997</c:v>
                </c:pt>
                <c:pt idx="16308">
                  <c:v>258.96199999800001</c:v>
                </c:pt>
                <c:pt idx="16309">
                  <c:v>259.17400001800002</c:v>
                </c:pt>
                <c:pt idx="16310">
                  <c:v>259.28700012199999</c:v>
                </c:pt>
                <c:pt idx="16311">
                  <c:v>259.47800001600001</c:v>
                </c:pt>
                <c:pt idx="16312">
                  <c:v>259.68800000800002</c:v>
                </c:pt>
                <c:pt idx="16313">
                  <c:v>259.93700005300002</c:v>
                </c:pt>
                <c:pt idx="16314">
                  <c:v>260.16999988399999</c:v>
                </c:pt>
                <c:pt idx="16315">
                  <c:v>260.36899988499999</c:v>
                </c:pt>
                <c:pt idx="16316">
                  <c:v>260.55899992399998</c:v>
                </c:pt>
                <c:pt idx="16317">
                  <c:v>260.72299992699999</c:v>
                </c:pt>
                <c:pt idx="16318">
                  <c:v>260.82599989599998</c:v>
                </c:pt>
                <c:pt idx="16319">
                  <c:v>260.86499994899998</c:v>
                </c:pt>
                <c:pt idx="16320">
                  <c:v>260.99300009699999</c:v>
                </c:pt>
                <c:pt idx="16321">
                  <c:v>261.23900025900002</c:v>
                </c:pt>
                <c:pt idx="16322">
                  <c:v>261.46300012500001</c:v>
                </c:pt>
                <c:pt idx="16323">
                  <c:v>261.68499996399999</c:v>
                </c:pt>
                <c:pt idx="16324">
                  <c:v>261.83199989600001</c:v>
                </c:pt>
                <c:pt idx="16325">
                  <c:v>261.97900014200002</c:v>
                </c:pt>
                <c:pt idx="16326">
                  <c:v>262.16500012699998</c:v>
                </c:pt>
                <c:pt idx="16327">
                  <c:v>262.35500016499998</c:v>
                </c:pt>
                <c:pt idx="16328">
                  <c:v>262.59699995900002</c:v>
                </c:pt>
                <c:pt idx="16329">
                  <c:v>262.78600014</c:v>
                </c:pt>
                <c:pt idx="16330">
                  <c:v>262.97999991799998</c:v>
                </c:pt>
                <c:pt idx="16331">
                  <c:v>263.16999995600003</c:v>
                </c:pt>
                <c:pt idx="16332">
                  <c:v>263.30500004100003</c:v>
                </c:pt>
                <c:pt idx="16333">
                  <c:v>263.368000102</c:v>
                </c:pt>
                <c:pt idx="16334">
                  <c:v>263.41699997400002</c:v>
                </c:pt>
                <c:pt idx="16335">
                  <c:v>263.61300009299998</c:v>
                </c:pt>
                <c:pt idx="16336">
                  <c:v>263.85299986000001</c:v>
                </c:pt>
                <c:pt idx="16337">
                  <c:v>264.072999987</c:v>
                </c:pt>
                <c:pt idx="16338">
                  <c:v>264.28400015</c:v>
                </c:pt>
                <c:pt idx="16339">
                  <c:v>264.391999715</c:v>
                </c:pt>
                <c:pt idx="16340">
                  <c:v>264.57500013100002</c:v>
                </c:pt>
                <c:pt idx="16341">
                  <c:v>264.77399981799999</c:v>
                </c:pt>
                <c:pt idx="16342">
                  <c:v>265.00000002600001</c:v>
                </c:pt>
                <c:pt idx="16343">
                  <c:v>265.22900011600001</c:v>
                </c:pt>
                <c:pt idx="16344">
                  <c:v>265.41600027099997</c:v>
                </c:pt>
                <c:pt idx="16345">
                  <c:v>265.599000058</c:v>
                </c:pt>
                <c:pt idx="16346">
                  <c:v>265.76599994399999</c:v>
                </c:pt>
                <c:pt idx="16347">
                  <c:v>265.87799987800003</c:v>
                </c:pt>
                <c:pt idx="16348">
                  <c:v>265.91800010100002</c:v>
                </c:pt>
                <c:pt idx="16349">
                  <c:v>266.015999846</c:v>
                </c:pt>
                <c:pt idx="16350">
                  <c:v>266.244999936</c:v>
                </c:pt>
                <c:pt idx="16351">
                  <c:v>266.46300003599998</c:v>
                </c:pt>
                <c:pt idx="16352">
                  <c:v>266.68100013600002</c:v>
                </c:pt>
                <c:pt idx="16353">
                  <c:v>266.83799988800001</c:v>
                </c:pt>
                <c:pt idx="16354">
                  <c:v>266.95900009899998</c:v>
                </c:pt>
                <c:pt idx="16355">
                  <c:v>267.13199975200001</c:v>
                </c:pt>
                <c:pt idx="16356">
                  <c:v>267.32000007800002</c:v>
                </c:pt>
                <c:pt idx="16357">
                  <c:v>267.56199987100001</c:v>
                </c:pt>
                <c:pt idx="16358">
                  <c:v>267.74999988299999</c:v>
                </c:pt>
                <c:pt idx="16359">
                  <c:v>267.93299998399999</c:v>
                </c:pt>
                <c:pt idx="16360">
                  <c:v>268.11200003099998</c:v>
                </c:pt>
                <c:pt idx="16361">
                  <c:v>268.241000036</c:v>
                </c:pt>
                <c:pt idx="16362">
                  <c:v>268.29899987200002</c:v>
                </c:pt>
                <c:pt idx="16363">
                  <c:v>268.32499990700001</c:v>
                </c:pt>
                <c:pt idx="16364">
                  <c:v>268.49599984700001</c:v>
                </c:pt>
                <c:pt idx="16365">
                  <c:v>268.73199987499999</c:v>
                </c:pt>
                <c:pt idx="16366">
                  <c:v>268.943999894</c:v>
                </c:pt>
                <c:pt idx="16367">
                  <c:v>269.14699995000001</c:v>
                </c:pt>
                <c:pt idx="16368">
                  <c:v>269.24900006299998</c:v>
                </c:pt>
                <c:pt idx="16369">
                  <c:v>269.41900014599997</c:v>
                </c:pt>
                <c:pt idx="16370">
                  <c:v>269.605000131</c:v>
                </c:pt>
                <c:pt idx="16371">
                  <c:v>269.80399981800002</c:v>
                </c:pt>
                <c:pt idx="16372">
                  <c:v>270.02599997200002</c:v>
                </c:pt>
                <c:pt idx="16373">
                  <c:v>270.20299999299999</c:v>
                </c:pt>
                <c:pt idx="16374">
                  <c:v>270.38200003999998</c:v>
                </c:pt>
                <c:pt idx="16375">
                  <c:v>270.55400015100003</c:v>
                </c:pt>
                <c:pt idx="16376">
                  <c:v>270.66699993999998</c:v>
                </c:pt>
                <c:pt idx="16377">
                  <c:v>270.70399996600003</c:v>
                </c:pt>
                <c:pt idx="16378">
                  <c:v>270.77500013399998</c:v>
                </c:pt>
                <c:pt idx="16379">
                  <c:v>270.98499981200001</c:v>
                </c:pt>
                <c:pt idx="16380">
                  <c:v>271.19800000200001</c:v>
                </c:pt>
                <c:pt idx="16381">
                  <c:v>271.41000002200002</c:v>
                </c:pt>
                <c:pt idx="16382">
                  <c:v>271.58000010500001</c:v>
                </c:pt>
                <c:pt idx="16383">
                  <c:v>271.68100004799999</c:v>
                </c:pt>
                <c:pt idx="16384">
                  <c:v>271.84900010500002</c:v>
                </c:pt>
                <c:pt idx="16385">
                  <c:v>272.03400023299997</c:v>
                </c:pt>
                <c:pt idx="16386">
                  <c:v>272.26799991899998</c:v>
                </c:pt>
                <c:pt idx="16387">
                  <c:v>272.45700010100001</c:v>
                </c:pt>
                <c:pt idx="16388">
                  <c:v>272.63200009500002</c:v>
                </c:pt>
                <c:pt idx="16389">
                  <c:v>272.796999954</c:v>
                </c:pt>
                <c:pt idx="16390">
                  <c:v>272.92399993200002</c:v>
                </c:pt>
                <c:pt idx="16391">
                  <c:v>272.98400010900002</c:v>
                </c:pt>
                <c:pt idx="16392">
                  <c:v>272.99700012699998</c:v>
                </c:pt>
                <c:pt idx="16393">
                  <c:v>273.14000000499999</c:v>
                </c:pt>
                <c:pt idx="16394">
                  <c:v>273.36700006900003</c:v>
                </c:pt>
                <c:pt idx="16395">
                  <c:v>273.56600006999997</c:v>
                </c:pt>
                <c:pt idx="16396">
                  <c:v>273.75699996499998</c:v>
                </c:pt>
                <c:pt idx="16397">
                  <c:v>273.85799990700002</c:v>
                </c:pt>
                <c:pt idx="16398">
                  <c:v>274.00700017999998</c:v>
                </c:pt>
                <c:pt idx="16399">
                  <c:v>274.177999806</c:v>
                </c:pt>
                <c:pt idx="16400">
                  <c:v>274.355000141</c:v>
                </c:pt>
                <c:pt idx="16401">
                  <c:v>274.5709999</c:v>
                </c:pt>
                <c:pt idx="16402">
                  <c:v>274.74000012699997</c:v>
                </c:pt>
                <c:pt idx="16403">
                  <c:v>274.90900004000002</c:v>
                </c:pt>
                <c:pt idx="16404">
                  <c:v>275.07500007099998</c:v>
                </c:pt>
                <c:pt idx="16405">
                  <c:v>275.18000006699998</c:v>
                </c:pt>
                <c:pt idx="16406">
                  <c:v>275.21399989499997</c:v>
                </c:pt>
                <c:pt idx="16407">
                  <c:v>275.259000028</c:v>
                </c:pt>
                <c:pt idx="16408">
                  <c:v>275.447999896</c:v>
                </c:pt>
                <c:pt idx="16409">
                  <c:v>275.65800020199998</c:v>
                </c:pt>
                <c:pt idx="16410">
                  <c:v>275.86499999699998</c:v>
                </c:pt>
                <c:pt idx="16411">
                  <c:v>276.043000189</c:v>
                </c:pt>
                <c:pt idx="16412">
                  <c:v>276.12600020399998</c:v>
                </c:pt>
                <c:pt idx="16413">
                  <c:v>276.28300027</c:v>
                </c:pt>
                <c:pt idx="16414">
                  <c:v>276.457999949</c:v>
                </c:pt>
                <c:pt idx="16415">
                  <c:v>276.67800007599999</c:v>
                </c:pt>
                <c:pt idx="16416">
                  <c:v>276.86800011399998</c:v>
                </c:pt>
                <c:pt idx="16417">
                  <c:v>277.03299997400001</c:v>
                </c:pt>
                <c:pt idx="16418">
                  <c:v>277.18899986899999</c:v>
                </c:pt>
                <c:pt idx="16419">
                  <c:v>277.31900004400001</c:v>
                </c:pt>
                <c:pt idx="16420">
                  <c:v>277.384999988</c:v>
                </c:pt>
                <c:pt idx="16421">
                  <c:v>277.388000186</c:v>
                </c:pt>
                <c:pt idx="16422">
                  <c:v>277.49499989399999</c:v>
                </c:pt>
                <c:pt idx="16423">
                  <c:v>277.70700022800003</c:v>
                </c:pt>
                <c:pt idx="16424">
                  <c:v>277.89299989800003</c:v>
                </c:pt>
                <c:pt idx="16425">
                  <c:v>278.07800002599998</c:v>
                </c:pt>
                <c:pt idx="16426">
                  <c:v>278.17999982499998</c:v>
                </c:pt>
                <c:pt idx="16427">
                  <c:v>278.30300006300001</c:v>
                </c:pt>
                <c:pt idx="16428">
                  <c:v>278.46099998599999</c:v>
                </c:pt>
                <c:pt idx="16429">
                  <c:v>278.62200010599997</c:v>
                </c:pt>
                <c:pt idx="16430">
                  <c:v>278.82899990099997</c:v>
                </c:pt>
                <c:pt idx="16431">
                  <c:v>278.982000228</c:v>
                </c:pt>
                <c:pt idx="16432">
                  <c:v>279.14000014999999</c:v>
                </c:pt>
                <c:pt idx="16433">
                  <c:v>279.29300016299999</c:v>
                </c:pt>
                <c:pt idx="16434">
                  <c:v>279.391000222</c:v>
                </c:pt>
                <c:pt idx="16435">
                  <c:v>279.41699994300001</c:v>
                </c:pt>
                <c:pt idx="16436">
                  <c:v>279.43599972599998</c:v>
                </c:pt>
                <c:pt idx="16437">
                  <c:v>279.608000151</c:v>
                </c:pt>
                <c:pt idx="16438">
                  <c:v>279.814999946</c:v>
                </c:pt>
                <c:pt idx="16439">
                  <c:v>280.00499998499998</c:v>
                </c:pt>
                <c:pt idx="16440">
                  <c:v>280.177999951</c:v>
                </c:pt>
                <c:pt idx="16441">
                  <c:v>280.24900012000001</c:v>
                </c:pt>
                <c:pt idx="16442">
                  <c:v>280.39400002500003</c:v>
                </c:pt>
                <c:pt idx="16443">
                  <c:v>280.55600000099997</c:v>
                </c:pt>
                <c:pt idx="16444">
                  <c:v>280.75199980500003</c:v>
                </c:pt>
                <c:pt idx="16445">
                  <c:v>280.94400018499999</c:v>
                </c:pt>
                <c:pt idx="16446">
                  <c:v>281.10099993599999</c:v>
                </c:pt>
                <c:pt idx="16447">
                  <c:v>281.24900003900001</c:v>
                </c:pt>
                <c:pt idx="16448">
                  <c:v>281.37800004299999</c:v>
                </c:pt>
                <c:pt idx="16449">
                  <c:v>281.44500015800003</c:v>
                </c:pt>
                <c:pt idx="16450">
                  <c:v>281.44399998699998</c:v>
                </c:pt>
                <c:pt idx="16451">
                  <c:v>281.51499984100002</c:v>
                </c:pt>
                <c:pt idx="16452">
                  <c:v>281.70800007600002</c:v>
                </c:pt>
                <c:pt idx="16453">
                  <c:v>281.88599995300001</c:v>
                </c:pt>
                <c:pt idx="16454">
                  <c:v>282.06600017099998</c:v>
                </c:pt>
                <c:pt idx="16455">
                  <c:v>282.17999981700001</c:v>
                </c:pt>
                <c:pt idx="16456">
                  <c:v>282.27700002</c:v>
                </c:pt>
                <c:pt idx="16457">
                  <c:v>282.417999872</c:v>
                </c:pt>
                <c:pt idx="16458">
                  <c:v>282.56599997400002</c:v>
                </c:pt>
                <c:pt idx="16459">
                  <c:v>282.76700000300002</c:v>
                </c:pt>
                <c:pt idx="16460">
                  <c:v>282.91100005200002</c:v>
                </c:pt>
                <c:pt idx="16461">
                  <c:v>283.05599995699998</c:v>
                </c:pt>
                <c:pt idx="16462">
                  <c:v>283.19799997799998</c:v>
                </c:pt>
                <c:pt idx="16463">
                  <c:v>283.28899978700002</c:v>
                </c:pt>
                <c:pt idx="16464">
                  <c:v>283.30999991200002</c:v>
                </c:pt>
                <c:pt idx="16465">
                  <c:v>283.30900005500001</c:v>
                </c:pt>
                <c:pt idx="16466">
                  <c:v>283.45499981699999</c:v>
                </c:pt>
                <c:pt idx="16467">
                  <c:v>283.652000106</c:v>
                </c:pt>
                <c:pt idx="16468">
                  <c:v>283.82600024300001</c:v>
                </c:pt>
                <c:pt idx="16469">
                  <c:v>283.98999993199999</c:v>
                </c:pt>
                <c:pt idx="16470">
                  <c:v>284.05099996600001</c:v>
                </c:pt>
                <c:pt idx="16471">
                  <c:v>284.184000024</c:v>
                </c:pt>
                <c:pt idx="16472">
                  <c:v>284.33599986600001</c:v>
                </c:pt>
                <c:pt idx="16473">
                  <c:v>284.511000174</c:v>
                </c:pt>
                <c:pt idx="16474">
                  <c:v>284.69899987100001</c:v>
                </c:pt>
                <c:pt idx="16475">
                  <c:v>284.84299992000001</c:v>
                </c:pt>
                <c:pt idx="16476">
                  <c:v>284.98300022900003</c:v>
                </c:pt>
                <c:pt idx="16477">
                  <c:v>285.10999989200002</c:v>
                </c:pt>
                <c:pt idx="16478">
                  <c:v>285.17799986300003</c:v>
                </c:pt>
                <c:pt idx="16479">
                  <c:v>285.17299995299999</c:v>
                </c:pt>
                <c:pt idx="16480">
                  <c:v>285.214000032</c:v>
                </c:pt>
                <c:pt idx="16481">
                  <c:v>285.39200022400001</c:v>
                </c:pt>
                <c:pt idx="16482">
                  <c:v>285.56900024399999</c:v>
                </c:pt>
                <c:pt idx="16483">
                  <c:v>285.74699980700001</c:v>
                </c:pt>
                <c:pt idx="16484">
                  <c:v>285.87100021499998</c:v>
                </c:pt>
                <c:pt idx="16485">
                  <c:v>285.94199975499998</c:v>
                </c:pt>
                <c:pt idx="16486">
                  <c:v>286.06900004699997</c:v>
                </c:pt>
                <c:pt idx="16487">
                  <c:v>286.21200023900002</c:v>
                </c:pt>
                <c:pt idx="16488">
                  <c:v>286.406000017</c:v>
                </c:pt>
                <c:pt idx="16489">
                  <c:v>286.55200009200001</c:v>
                </c:pt>
                <c:pt idx="16490">
                  <c:v>286.68999974600001</c:v>
                </c:pt>
                <c:pt idx="16491">
                  <c:v>286.82399997499999</c:v>
                </c:pt>
                <c:pt idx="16492">
                  <c:v>286.91399992700002</c:v>
                </c:pt>
                <c:pt idx="16493">
                  <c:v>286.93199985400003</c:v>
                </c:pt>
                <c:pt idx="16494">
                  <c:v>286.909999873</c:v>
                </c:pt>
                <c:pt idx="16495">
                  <c:v>287.027000031</c:v>
                </c:pt>
                <c:pt idx="16496">
                  <c:v>287.21300001499998</c:v>
                </c:pt>
                <c:pt idx="16497">
                  <c:v>287.37499999099998</c:v>
                </c:pt>
                <c:pt idx="16498">
                  <c:v>287.53000003099999</c:v>
                </c:pt>
                <c:pt idx="16499">
                  <c:v>287.59000020799999</c:v>
                </c:pt>
                <c:pt idx="16500">
                  <c:v>287.71300013199999</c:v>
                </c:pt>
                <c:pt idx="16501">
                  <c:v>287.85299981200001</c:v>
                </c:pt>
                <c:pt idx="16502">
                  <c:v>288.00200008600001</c:v>
                </c:pt>
                <c:pt idx="16503">
                  <c:v>288.17999996200001</c:v>
                </c:pt>
                <c:pt idx="16504">
                  <c:v>288.31300002099999</c:v>
                </c:pt>
                <c:pt idx="16505">
                  <c:v>288.44200002500003</c:v>
                </c:pt>
                <c:pt idx="16506">
                  <c:v>288.569000002</c:v>
                </c:pt>
                <c:pt idx="16507">
                  <c:v>288.636999973</c:v>
                </c:pt>
                <c:pt idx="16508">
                  <c:v>288.63300023400001</c:v>
                </c:pt>
                <c:pt idx="16509">
                  <c:v>288.65299987399999</c:v>
                </c:pt>
                <c:pt idx="16510">
                  <c:v>288.81499984999999</c:v>
                </c:pt>
                <c:pt idx="16511">
                  <c:v>288.988999987</c:v>
                </c:pt>
                <c:pt idx="16512">
                  <c:v>289.158999757</c:v>
                </c:pt>
                <c:pt idx="16513">
                  <c:v>289.29200012899997</c:v>
                </c:pt>
                <c:pt idx="16514">
                  <c:v>289.34100000199999</c:v>
                </c:pt>
                <c:pt idx="16515">
                  <c:v>289.45999987200003</c:v>
                </c:pt>
                <c:pt idx="16516">
                  <c:v>289.59900001099999</c:v>
                </c:pt>
                <c:pt idx="16517">
                  <c:v>289.78700002199997</c:v>
                </c:pt>
                <c:pt idx="16518">
                  <c:v>289.94199974700001</c:v>
                </c:pt>
                <c:pt idx="16519">
                  <c:v>290.07400026300002</c:v>
                </c:pt>
                <c:pt idx="16520">
                  <c:v>290.19700018700001</c:v>
                </c:pt>
                <c:pt idx="16521">
                  <c:v>290.285999968</c:v>
                </c:pt>
                <c:pt idx="16522">
                  <c:v>290.305999923</c:v>
                </c:pt>
                <c:pt idx="16523">
                  <c:v>290.27200009400002</c:v>
                </c:pt>
                <c:pt idx="16524">
                  <c:v>290.355000109</c:v>
                </c:pt>
                <c:pt idx="16525">
                  <c:v>290.533999843</c:v>
                </c:pt>
                <c:pt idx="16526">
                  <c:v>290.68799971099997</c:v>
                </c:pt>
                <c:pt idx="16527">
                  <c:v>290.83999986800001</c:v>
                </c:pt>
                <c:pt idx="16528">
                  <c:v>290.90400009899997</c:v>
                </c:pt>
                <c:pt idx="16529">
                  <c:v>291.004000185</c:v>
                </c:pt>
                <c:pt idx="16530">
                  <c:v>291.12800027899999</c:v>
                </c:pt>
                <c:pt idx="16531">
                  <c:v>291.25699996899999</c:v>
                </c:pt>
                <c:pt idx="16532">
                  <c:v>291.42599988299997</c:v>
                </c:pt>
                <c:pt idx="16533">
                  <c:v>291.54599992300001</c:v>
                </c:pt>
                <c:pt idx="16534">
                  <c:v>291.66899984700001</c:v>
                </c:pt>
                <c:pt idx="16535">
                  <c:v>291.79300025600003</c:v>
                </c:pt>
                <c:pt idx="16536">
                  <c:v>291.858999885</c:v>
                </c:pt>
                <c:pt idx="16537">
                  <c:v>291.85199994800001</c:v>
                </c:pt>
                <c:pt idx="16538">
                  <c:v>291.84799989499999</c:v>
                </c:pt>
                <c:pt idx="16539">
                  <c:v>291.98999991599999</c:v>
                </c:pt>
                <c:pt idx="16540">
                  <c:v>292.16000000000003</c:v>
                </c:pt>
                <c:pt idx="16541">
                  <c:v>292.31700006599999</c:v>
                </c:pt>
                <c:pt idx="16542">
                  <c:v>292.453000008</c:v>
                </c:pt>
                <c:pt idx="16543">
                  <c:v>292.49100020399999</c:v>
                </c:pt>
                <c:pt idx="16544">
                  <c:v>292.60499985000001</c:v>
                </c:pt>
                <c:pt idx="16545">
                  <c:v>292.739000078</c:v>
                </c:pt>
                <c:pt idx="16546">
                  <c:v>292.91200004500001</c:v>
                </c:pt>
                <c:pt idx="16547">
                  <c:v>293.06800025500002</c:v>
                </c:pt>
                <c:pt idx="16548">
                  <c:v>293.19099986499998</c:v>
                </c:pt>
                <c:pt idx="16549">
                  <c:v>293.30300011200001</c:v>
                </c:pt>
                <c:pt idx="16550">
                  <c:v>293.39100003700003</c:v>
                </c:pt>
                <c:pt idx="16551">
                  <c:v>293.41900009900002</c:v>
                </c:pt>
                <c:pt idx="16552">
                  <c:v>293.38100021700001</c:v>
                </c:pt>
                <c:pt idx="16553">
                  <c:v>293.43200011599998</c:v>
                </c:pt>
                <c:pt idx="16554">
                  <c:v>293.60100003000002</c:v>
                </c:pt>
                <c:pt idx="16555">
                  <c:v>293.747999961</c:v>
                </c:pt>
                <c:pt idx="16556">
                  <c:v>293.89400003700001</c:v>
                </c:pt>
                <c:pt idx="16557">
                  <c:v>293.96299986399998</c:v>
                </c:pt>
                <c:pt idx="16558">
                  <c:v>294.03499988800002</c:v>
                </c:pt>
                <c:pt idx="16559">
                  <c:v>294.14299976799998</c:v>
                </c:pt>
                <c:pt idx="16560">
                  <c:v>294.25700004200002</c:v>
                </c:pt>
                <c:pt idx="16561">
                  <c:v>294.42199990199998</c:v>
                </c:pt>
                <c:pt idx="16562">
                  <c:v>294.53500000499997</c:v>
                </c:pt>
                <c:pt idx="16563">
                  <c:v>294.651999848</c:v>
                </c:pt>
                <c:pt idx="16564">
                  <c:v>294.76600012300003</c:v>
                </c:pt>
                <c:pt idx="16565">
                  <c:v>294.82399995899999</c:v>
                </c:pt>
                <c:pt idx="16566">
                  <c:v>294.80899991500002</c:v>
                </c:pt>
                <c:pt idx="16567">
                  <c:v>294.779999997</c:v>
                </c:pt>
                <c:pt idx="16568">
                  <c:v>294.90000003699998</c:v>
                </c:pt>
                <c:pt idx="16569">
                  <c:v>295.06100015700002</c:v>
                </c:pt>
                <c:pt idx="16570">
                  <c:v>295.20499989199999</c:v>
                </c:pt>
                <c:pt idx="16571">
                  <c:v>295.33999997699999</c:v>
                </c:pt>
                <c:pt idx="16572">
                  <c:v>295.370000065</c:v>
                </c:pt>
                <c:pt idx="16573">
                  <c:v>295.47500006199999</c:v>
                </c:pt>
                <c:pt idx="16574">
                  <c:v>295.59600027300002</c:v>
                </c:pt>
                <c:pt idx="16575">
                  <c:v>295.74299989000002</c:v>
                </c:pt>
                <c:pt idx="16576">
                  <c:v>295.89700007300002</c:v>
                </c:pt>
                <c:pt idx="16577">
                  <c:v>296.00600012299998</c:v>
                </c:pt>
                <c:pt idx="16578">
                  <c:v>296.11100012000003</c:v>
                </c:pt>
                <c:pt idx="16579">
                  <c:v>296.201000072</c:v>
                </c:pt>
                <c:pt idx="16580">
                  <c:v>296.23499989999999</c:v>
                </c:pt>
                <c:pt idx="16581">
                  <c:v>296.195999847</c:v>
                </c:pt>
                <c:pt idx="16582">
                  <c:v>296.216999972</c:v>
                </c:pt>
                <c:pt idx="16583">
                  <c:v>296.53399998800001</c:v>
                </c:pt>
                <c:pt idx="16584">
                  <c:v>296.94399983900001</c:v>
                </c:pt>
                <c:pt idx="16585">
                  <c:v>297.35599971599999</c:v>
                </c:pt>
                <c:pt idx="16586">
                  <c:v>297.70700018899998</c:v>
                </c:pt>
                <c:pt idx="16587">
                  <c:v>298.01999983600001</c:v>
                </c:pt>
                <c:pt idx="16588">
                  <c:v>298.38800006500003</c:v>
                </c:pt>
                <c:pt idx="16589">
                  <c:v>298.76899999800003</c:v>
                </c:pt>
                <c:pt idx="16590">
                  <c:v>299.20400002700001</c:v>
                </c:pt>
                <c:pt idx="16591">
                  <c:v>299.58499996</c:v>
                </c:pt>
                <c:pt idx="16592">
                  <c:v>299.96099998199998</c:v>
                </c:pt>
                <c:pt idx="16593">
                  <c:v>300.33199978099998</c:v>
                </c:pt>
                <c:pt idx="16594">
                  <c:v>300.654000021</c:v>
                </c:pt>
                <c:pt idx="16595">
                  <c:v>300.90399992200003</c:v>
                </c:pt>
                <c:pt idx="16596">
                  <c:v>301.12600007600003</c:v>
                </c:pt>
                <c:pt idx="16597">
                  <c:v>301.36900004</c:v>
                </c:pt>
                <c:pt idx="16598">
                  <c:v>301.67699977799998</c:v>
                </c:pt>
                <c:pt idx="16599">
                  <c:v>301.96199999200002</c:v>
                </c:pt>
                <c:pt idx="16600">
                  <c:v>302.23699975800002</c:v>
                </c:pt>
                <c:pt idx="16601">
                  <c:v>302.41000003900001</c:v>
                </c:pt>
                <c:pt idx="16602">
                  <c:v>302.65300000299999</c:v>
                </c:pt>
                <c:pt idx="16603">
                  <c:v>302.91000015600002</c:v>
                </c:pt>
                <c:pt idx="16604">
                  <c:v>303.18099986800001</c:v>
                </c:pt>
                <c:pt idx="16605">
                  <c:v>303.47600021599999</c:v>
                </c:pt>
                <c:pt idx="16606">
                  <c:v>303.726000118</c:v>
                </c:pt>
                <c:pt idx="16607">
                  <c:v>303.97600001900003</c:v>
                </c:pt>
                <c:pt idx="16608">
                  <c:v>304.21999984000001</c:v>
                </c:pt>
                <c:pt idx="16609">
                  <c:v>304.40399979699998</c:v>
                </c:pt>
                <c:pt idx="16610">
                  <c:v>304.512999847</c:v>
                </c:pt>
                <c:pt idx="16611">
                  <c:v>304.65499986899999</c:v>
                </c:pt>
                <c:pt idx="16612">
                  <c:v>304.93500017299999</c:v>
                </c:pt>
                <c:pt idx="16613">
                  <c:v>305.22000007299999</c:v>
                </c:pt>
                <c:pt idx="16614">
                  <c:v>305.503999803</c:v>
                </c:pt>
                <c:pt idx="16615">
                  <c:v>305.74599991100001</c:v>
                </c:pt>
                <c:pt idx="16616">
                  <c:v>305.919000192</c:v>
                </c:pt>
                <c:pt idx="16617">
                  <c:v>306.15699993200002</c:v>
                </c:pt>
                <c:pt idx="16618">
                  <c:v>306.41299991400001</c:v>
                </c:pt>
                <c:pt idx="16619">
                  <c:v>306.71800008299999</c:v>
                </c:pt>
                <c:pt idx="16620">
                  <c:v>306.979000289</c:v>
                </c:pt>
                <c:pt idx="16621">
                  <c:v>307.22299979500002</c:v>
                </c:pt>
                <c:pt idx="16622">
                  <c:v>307.459999993</c:v>
                </c:pt>
                <c:pt idx="16623">
                  <c:v>307.65800013900002</c:v>
                </c:pt>
                <c:pt idx="16624">
                  <c:v>307.78800000000001</c:v>
                </c:pt>
                <c:pt idx="16625">
                  <c:v>307.873000042</c:v>
                </c:pt>
                <c:pt idx="16626">
                  <c:v>308.08700008800002</c:v>
                </c:pt>
                <c:pt idx="16627">
                  <c:v>308.38400014899997</c:v>
                </c:pt>
                <c:pt idx="16628">
                  <c:v>308.65299983400001</c:v>
                </c:pt>
                <c:pt idx="16629">
                  <c:v>308.91600006700003</c:v>
                </c:pt>
                <c:pt idx="16630">
                  <c:v>309.08599983699997</c:v>
                </c:pt>
                <c:pt idx="16631">
                  <c:v>309.30599996400002</c:v>
                </c:pt>
                <c:pt idx="16632">
                  <c:v>309.54600004500003</c:v>
                </c:pt>
                <c:pt idx="16633">
                  <c:v>309.79399991899999</c:v>
                </c:pt>
                <c:pt idx="16634">
                  <c:v>310.07999998999998</c:v>
                </c:pt>
                <c:pt idx="16635">
                  <c:v>310.31899989999999</c:v>
                </c:pt>
                <c:pt idx="16636">
                  <c:v>310.55899998199999</c:v>
                </c:pt>
                <c:pt idx="16637">
                  <c:v>310.79400015300001</c:v>
                </c:pt>
                <c:pt idx="16638">
                  <c:v>310.97099985900002</c:v>
                </c:pt>
                <c:pt idx="16639">
                  <c:v>311.07299997199999</c:v>
                </c:pt>
                <c:pt idx="16640">
                  <c:v>311.18800010299998</c:v>
                </c:pt>
                <c:pt idx="16641">
                  <c:v>311.44800013899999</c:v>
                </c:pt>
                <c:pt idx="16642">
                  <c:v>311.72899998499997</c:v>
                </c:pt>
                <c:pt idx="16643">
                  <c:v>312.005000236</c:v>
                </c:pt>
                <c:pt idx="16644">
                  <c:v>312.25199993899997</c:v>
                </c:pt>
                <c:pt idx="16645">
                  <c:v>312.40600012200002</c:v>
                </c:pt>
                <c:pt idx="16646">
                  <c:v>312.63200001600001</c:v>
                </c:pt>
                <c:pt idx="16647">
                  <c:v>312.879000034</c:v>
                </c:pt>
                <c:pt idx="16648">
                  <c:v>313.16699981699998</c:v>
                </c:pt>
                <c:pt idx="16649">
                  <c:v>313.42800002299998</c:v>
                </c:pt>
                <c:pt idx="16650">
                  <c:v>313.66200002400001</c:v>
                </c:pt>
                <c:pt idx="16651">
                  <c:v>313.88700006099998</c:v>
                </c:pt>
                <c:pt idx="16652">
                  <c:v>314.08699991899999</c:v>
                </c:pt>
                <c:pt idx="16653">
                  <c:v>314.22200000399999</c:v>
                </c:pt>
                <c:pt idx="16654">
                  <c:v>314.29600005499998</c:v>
                </c:pt>
                <c:pt idx="16655">
                  <c:v>314.47199990500002</c:v>
                </c:pt>
                <c:pt idx="16656">
                  <c:v>314.75300006600003</c:v>
                </c:pt>
                <c:pt idx="16657">
                  <c:v>315.00999990399998</c:v>
                </c:pt>
                <c:pt idx="16658">
                  <c:v>315.264000173</c:v>
                </c:pt>
                <c:pt idx="16659">
                  <c:v>315.43599996900002</c:v>
                </c:pt>
                <c:pt idx="16660">
                  <c:v>315.63000006099998</c:v>
                </c:pt>
                <c:pt idx="16661">
                  <c:v>315.85699981099998</c:v>
                </c:pt>
                <c:pt idx="16662">
                  <c:v>316.086000216</c:v>
                </c:pt>
                <c:pt idx="16663">
                  <c:v>316.36300000799997</c:v>
                </c:pt>
                <c:pt idx="16664">
                  <c:v>316.58700018899998</c:v>
                </c:pt>
                <c:pt idx="16665">
                  <c:v>316.81400025300002</c:v>
                </c:pt>
                <c:pt idx="16666">
                  <c:v>317.03699994800002</c:v>
                </c:pt>
                <c:pt idx="16667">
                  <c:v>317.20399983499999</c:v>
                </c:pt>
                <c:pt idx="16668">
                  <c:v>317.29900001099998</c:v>
                </c:pt>
                <c:pt idx="16669">
                  <c:v>317.388999963</c:v>
                </c:pt>
                <c:pt idx="16670">
                  <c:v>317.63099975699998</c:v>
                </c:pt>
                <c:pt idx="16671">
                  <c:v>317.90700000700002</c:v>
                </c:pt>
                <c:pt idx="16672">
                  <c:v>318.16600018600002</c:v>
                </c:pt>
                <c:pt idx="16673">
                  <c:v>318.40900015099999</c:v>
                </c:pt>
                <c:pt idx="16674">
                  <c:v>318.54799997499998</c:v>
                </c:pt>
                <c:pt idx="16675">
                  <c:v>318.76400004800001</c:v>
                </c:pt>
                <c:pt idx="16676">
                  <c:v>318.99600002199998</c:v>
                </c:pt>
                <c:pt idx="16677">
                  <c:v>319.26099996800002</c:v>
                </c:pt>
                <c:pt idx="16678">
                  <c:v>319.52300002999999</c:v>
                </c:pt>
                <c:pt idx="16679">
                  <c:v>319.75000009399997</c:v>
                </c:pt>
                <c:pt idx="16680">
                  <c:v>319.96799987999998</c:v>
                </c:pt>
                <c:pt idx="16681">
                  <c:v>320.16600002500002</c:v>
                </c:pt>
                <c:pt idx="16682">
                  <c:v>320.30299982299999</c:v>
                </c:pt>
                <c:pt idx="16683">
                  <c:v>320.37100010799998</c:v>
                </c:pt>
                <c:pt idx="16684">
                  <c:v>320.51199995899998</c:v>
                </c:pt>
                <c:pt idx="16685">
                  <c:v>320.77499987800002</c:v>
                </c:pt>
                <c:pt idx="16686">
                  <c:v>321.02200020999999</c:v>
                </c:pt>
                <c:pt idx="16687">
                  <c:v>321.27299996800002</c:v>
                </c:pt>
                <c:pt idx="16688">
                  <c:v>321.45599975499999</c:v>
                </c:pt>
                <c:pt idx="16689">
                  <c:v>321.62200009899999</c:v>
                </c:pt>
                <c:pt idx="16690">
                  <c:v>321.83200009199999</c:v>
                </c:pt>
                <c:pt idx="16691">
                  <c:v>322.049999877</c:v>
                </c:pt>
                <c:pt idx="16692">
                  <c:v>322.32099990400002</c:v>
                </c:pt>
                <c:pt idx="16693">
                  <c:v>322.53500026400002</c:v>
                </c:pt>
                <c:pt idx="16694">
                  <c:v>322.750000167</c:v>
                </c:pt>
                <c:pt idx="16695">
                  <c:v>322.96100001500002</c:v>
                </c:pt>
                <c:pt idx="16696">
                  <c:v>323.12299999200002</c:v>
                </c:pt>
                <c:pt idx="16697">
                  <c:v>323.21399980000001</c:v>
                </c:pt>
                <c:pt idx="16698">
                  <c:v>323.28300025499999</c:v>
                </c:pt>
                <c:pt idx="16699">
                  <c:v>323.49799984399999</c:v>
                </c:pt>
                <c:pt idx="16700">
                  <c:v>323.76500013100002</c:v>
                </c:pt>
                <c:pt idx="16701">
                  <c:v>324.00799978100002</c:v>
                </c:pt>
                <c:pt idx="16702">
                  <c:v>324.24200009600003</c:v>
                </c:pt>
                <c:pt idx="16703">
                  <c:v>324.37199995600002</c:v>
                </c:pt>
                <c:pt idx="16704">
                  <c:v>324.575999868</c:v>
                </c:pt>
                <c:pt idx="16705">
                  <c:v>324.79700016599998</c:v>
                </c:pt>
                <c:pt idx="16706">
                  <c:v>325.04099998599997</c:v>
                </c:pt>
                <c:pt idx="16707">
                  <c:v>325.299999851</c:v>
                </c:pt>
                <c:pt idx="16708">
                  <c:v>325.513000041</c:v>
                </c:pt>
                <c:pt idx="16709">
                  <c:v>325.72300003399999</c:v>
                </c:pt>
                <c:pt idx="16710">
                  <c:v>325.91799998200003</c:v>
                </c:pt>
                <c:pt idx="16711">
                  <c:v>326.05699980600002</c:v>
                </c:pt>
                <c:pt idx="16712">
                  <c:v>326.12200020799997</c:v>
                </c:pt>
                <c:pt idx="16713">
                  <c:v>326.23200011400002</c:v>
                </c:pt>
                <c:pt idx="16714">
                  <c:v>326.47999998900002</c:v>
                </c:pt>
                <c:pt idx="16715">
                  <c:v>326.72700000700002</c:v>
                </c:pt>
                <c:pt idx="16716">
                  <c:v>326.97499988099997</c:v>
                </c:pt>
                <c:pt idx="16717">
                  <c:v>327.16799980299999</c:v>
                </c:pt>
                <c:pt idx="16718">
                  <c:v>327.30600008499999</c:v>
                </c:pt>
                <c:pt idx="16719">
                  <c:v>327.50300005999998</c:v>
                </c:pt>
                <c:pt idx="16720">
                  <c:v>327.71699979200002</c:v>
                </c:pt>
                <c:pt idx="16721">
                  <c:v>327.980999881</c:v>
                </c:pt>
                <c:pt idx="16722">
                  <c:v>328.19600009800001</c:v>
                </c:pt>
                <c:pt idx="16723">
                  <c:v>328.40299989300001</c:v>
                </c:pt>
                <c:pt idx="16724">
                  <c:v>328.60700012000001</c:v>
                </c:pt>
                <c:pt idx="16725">
                  <c:v>328.76599989800002</c:v>
                </c:pt>
                <c:pt idx="16726">
                  <c:v>328.85299996700002</c:v>
                </c:pt>
                <c:pt idx="16727">
                  <c:v>328.90099998300002</c:v>
                </c:pt>
                <c:pt idx="16728">
                  <c:v>329.08699996799999</c:v>
                </c:pt>
                <c:pt idx="16729">
                  <c:v>329.34299994999998</c:v>
                </c:pt>
                <c:pt idx="16730">
                  <c:v>329.57200003999998</c:v>
                </c:pt>
                <c:pt idx="16731">
                  <c:v>329.79800024799999</c:v>
                </c:pt>
                <c:pt idx="16732">
                  <c:v>330.79400011299998</c:v>
                </c:pt>
                <c:pt idx="16733">
                  <c:v>330.99300011499997</c:v>
                </c:pt>
                <c:pt idx="16734">
                  <c:v>331.19299997299998</c:v>
                </c:pt>
                <c:pt idx="16735">
                  <c:v>331.38799992200001</c:v>
                </c:pt>
                <c:pt idx="16736">
                  <c:v>331.52399986299997</c:v>
                </c:pt>
                <c:pt idx="16737">
                  <c:v>331.58899995000002</c:v>
                </c:pt>
                <c:pt idx="16738">
                  <c:v>331.67600001900001</c:v>
                </c:pt>
                <c:pt idx="16739">
                  <c:v>331.90799999299998</c:v>
                </c:pt>
                <c:pt idx="16740">
                  <c:v>332.14999978700001</c:v>
                </c:pt>
                <c:pt idx="16741">
                  <c:v>332.38699998499999</c:v>
                </c:pt>
                <c:pt idx="16742">
                  <c:v>332.58899987000001</c:v>
                </c:pt>
                <c:pt idx="16743">
                  <c:v>332.707000198</c:v>
                </c:pt>
                <c:pt idx="16744">
                  <c:v>332.89400003899999</c:v>
                </c:pt>
                <c:pt idx="16745">
                  <c:v>333.10099983399999</c:v>
                </c:pt>
                <c:pt idx="16746">
                  <c:v>333.35799998599998</c:v>
                </c:pt>
                <c:pt idx="16747">
                  <c:v>333.58000013999998</c:v>
                </c:pt>
                <c:pt idx="16748">
                  <c:v>333.77999999799999</c:v>
                </c:pt>
                <c:pt idx="16749">
                  <c:v>333.97000003599999</c:v>
                </c:pt>
                <c:pt idx="16750">
                  <c:v>334.12700010200001</c:v>
                </c:pt>
                <c:pt idx="16751">
                  <c:v>334.21500002699997</c:v>
                </c:pt>
                <c:pt idx="16752">
                  <c:v>334.24900016999999</c:v>
                </c:pt>
                <c:pt idx="16753">
                  <c:v>334.39899998499999</c:v>
                </c:pt>
                <c:pt idx="16754">
                  <c:v>334.64500014700002</c:v>
                </c:pt>
                <c:pt idx="16755">
                  <c:v>334.866999986</c:v>
                </c:pt>
                <c:pt idx="16756">
                  <c:v>335.085999942</c:v>
                </c:pt>
                <c:pt idx="16757">
                  <c:v>335.21699997399998</c:v>
                </c:pt>
                <c:pt idx="16758">
                  <c:v>335.38399986000002</c:v>
                </c:pt>
                <c:pt idx="16759">
                  <c:v>335.576000239</c:v>
                </c:pt>
                <c:pt idx="16760">
                  <c:v>335.77000001699997</c:v>
                </c:pt>
                <c:pt idx="16761">
                  <c:v>336.00699990099997</c:v>
                </c:pt>
                <c:pt idx="16762">
                  <c:v>336.19300019899998</c:v>
                </c:pt>
                <c:pt idx="16763">
                  <c:v>336.382999923</c:v>
                </c:pt>
                <c:pt idx="16764">
                  <c:v>336.57299996099999</c:v>
                </c:pt>
                <c:pt idx="16765">
                  <c:v>336.70600001899999</c:v>
                </c:pt>
                <c:pt idx="16766">
                  <c:v>336.765000026</c:v>
                </c:pt>
                <c:pt idx="16767">
                  <c:v>336.82800008700002</c:v>
                </c:pt>
                <c:pt idx="16768">
                  <c:v>337.03699990899997</c:v>
                </c:pt>
                <c:pt idx="16769">
                  <c:v>337.27200008</c:v>
                </c:pt>
                <c:pt idx="16770">
                  <c:v>337.49500009000002</c:v>
                </c:pt>
                <c:pt idx="16771">
                  <c:v>337.697999831</c:v>
                </c:pt>
                <c:pt idx="16772">
                  <c:v>337.80100011500002</c:v>
                </c:pt>
                <c:pt idx="16773">
                  <c:v>337.98100001900002</c:v>
                </c:pt>
                <c:pt idx="16774">
                  <c:v>338.18099987699998</c:v>
                </c:pt>
                <c:pt idx="16775">
                  <c:v>338.41999978799998</c:v>
                </c:pt>
                <c:pt idx="16776">
                  <c:v>338.64199994099999</c:v>
                </c:pt>
                <c:pt idx="16777">
                  <c:v>338.82999995300003</c:v>
                </c:pt>
                <c:pt idx="16778">
                  <c:v>339.00800014399999</c:v>
                </c:pt>
                <c:pt idx="16779">
                  <c:v>339.161000156</c:v>
                </c:pt>
                <c:pt idx="16780">
                  <c:v>339.253999991</c:v>
                </c:pt>
                <c:pt idx="16781">
                  <c:v>339.28000002599998</c:v>
                </c:pt>
                <c:pt idx="16782">
                  <c:v>339.39800004</c:v>
                </c:pt>
                <c:pt idx="16783">
                  <c:v>339.63300021100002</c:v>
                </c:pt>
                <c:pt idx="16784">
                  <c:v>339.84499991600001</c:v>
                </c:pt>
                <c:pt idx="16785">
                  <c:v>340.054999909</c:v>
                </c:pt>
                <c:pt idx="16786">
                  <c:v>340.18900013799998</c:v>
                </c:pt>
                <c:pt idx="16787">
                  <c:v>340.32599993500003</c:v>
                </c:pt>
                <c:pt idx="16788">
                  <c:v>340.49900021600001</c:v>
                </c:pt>
                <c:pt idx="16789">
                  <c:v>340.67799995000001</c:v>
                </c:pt>
                <c:pt idx="16790">
                  <c:v>340.90699972599998</c:v>
                </c:pt>
                <c:pt idx="16791">
                  <c:v>341.084999917</c:v>
                </c:pt>
                <c:pt idx="16792">
                  <c:v>341.26700016199999</c:v>
                </c:pt>
                <c:pt idx="16793">
                  <c:v>341.44500003899998</c:v>
                </c:pt>
                <c:pt idx="16794">
                  <c:v>341.56699979199999</c:v>
                </c:pt>
                <c:pt idx="16795">
                  <c:v>341.61599997899998</c:v>
                </c:pt>
                <c:pt idx="16796">
                  <c:v>341.65300000500002</c:v>
                </c:pt>
                <c:pt idx="16797">
                  <c:v>341.835999792</c:v>
                </c:pt>
                <c:pt idx="16798">
                  <c:v>342.06199999900002</c:v>
                </c:pt>
                <c:pt idx="16799">
                  <c:v>342.26999996500001</c:v>
                </c:pt>
                <c:pt idx="16800">
                  <c:v>342.468999967</c:v>
                </c:pt>
                <c:pt idx="16801">
                  <c:v>342.56499999900001</c:v>
                </c:pt>
                <c:pt idx="16802">
                  <c:v>342.73400022599998</c:v>
                </c:pt>
                <c:pt idx="16803">
                  <c:v>342.91899972599998</c:v>
                </c:pt>
                <c:pt idx="16804">
                  <c:v>343.13100006000002</c:v>
                </c:pt>
                <c:pt idx="16805">
                  <c:v>343.34700013299999</c:v>
                </c:pt>
                <c:pt idx="16806">
                  <c:v>343.5200001</c:v>
                </c:pt>
                <c:pt idx="16807">
                  <c:v>343.689000013</c:v>
                </c:pt>
                <c:pt idx="16808">
                  <c:v>343.842000025</c:v>
                </c:pt>
                <c:pt idx="16809">
                  <c:v>343.94099994099997</c:v>
                </c:pt>
                <c:pt idx="16810">
                  <c:v>343.96600011999999</c:v>
                </c:pt>
                <c:pt idx="16811">
                  <c:v>344.05099984700001</c:v>
                </c:pt>
                <c:pt idx="16812">
                  <c:v>344.26399972299998</c:v>
                </c:pt>
                <c:pt idx="16813">
                  <c:v>344.46599992199998</c:v>
                </c:pt>
                <c:pt idx="16814">
                  <c:v>344.671000005</c:v>
                </c:pt>
                <c:pt idx="16815">
                  <c:v>344.81300002699999</c:v>
                </c:pt>
                <c:pt idx="16816">
                  <c:v>344.91999973499998</c:v>
                </c:pt>
                <c:pt idx="16817">
                  <c:v>345.078999829</c:v>
                </c:pt>
                <c:pt idx="16818">
                  <c:v>345.25200010999998</c:v>
                </c:pt>
                <c:pt idx="16819">
                  <c:v>345.47900017400002</c:v>
                </c:pt>
                <c:pt idx="16820">
                  <c:v>345.65199982600001</c:v>
                </c:pt>
                <c:pt idx="16821">
                  <c:v>345.82000019700001</c:v>
                </c:pt>
                <c:pt idx="16822">
                  <c:v>345.98300003000003</c:v>
                </c:pt>
                <c:pt idx="16823">
                  <c:v>346.09600013400001</c:v>
                </c:pt>
                <c:pt idx="16824">
                  <c:v>346.13799975500001</c:v>
                </c:pt>
                <c:pt idx="16825">
                  <c:v>346.14900005999999</c:v>
                </c:pt>
                <c:pt idx="16826">
                  <c:v>346.30400009900001</c:v>
                </c:pt>
                <c:pt idx="16827">
                  <c:v>346.524000226</c:v>
                </c:pt>
                <c:pt idx="16828">
                  <c:v>346.72000002999999</c:v>
                </c:pt>
                <c:pt idx="16829">
                  <c:v>346.90700018500002</c:v>
                </c:pt>
                <c:pt idx="16830">
                  <c:v>346.99299976899999</c:v>
                </c:pt>
                <c:pt idx="16831">
                  <c:v>347.14699995199999</c:v>
                </c:pt>
                <c:pt idx="16832">
                  <c:v>347.31499969499998</c:v>
                </c:pt>
                <c:pt idx="16833">
                  <c:v>347.49799979599999</c:v>
                </c:pt>
                <c:pt idx="16834">
                  <c:v>347.704000049</c:v>
                </c:pt>
                <c:pt idx="16835">
                  <c:v>347.86600002599999</c:v>
                </c:pt>
                <c:pt idx="16836">
                  <c:v>348.028000002</c:v>
                </c:pt>
                <c:pt idx="16837">
                  <c:v>348.18300004100001</c:v>
                </c:pt>
                <c:pt idx="16838">
                  <c:v>348.277000047</c:v>
                </c:pt>
                <c:pt idx="16839">
                  <c:v>348.29700000100001</c:v>
                </c:pt>
                <c:pt idx="16840">
                  <c:v>348.35199995400001</c:v>
                </c:pt>
                <c:pt idx="16841">
                  <c:v>348.54400001900001</c:v>
                </c:pt>
                <c:pt idx="16842">
                  <c:v>348.73899996699998</c:v>
                </c:pt>
                <c:pt idx="16843">
                  <c:v>348.933999916</c:v>
                </c:pt>
                <c:pt idx="16844">
                  <c:v>349.08600007199999</c:v>
                </c:pt>
                <c:pt idx="16845">
                  <c:v>349.17100011399998</c:v>
                </c:pt>
                <c:pt idx="16846">
                  <c:v>349.32099992899998</c:v>
                </c:pt>
                <c:pt idx="16847">
                  <c:v>349.48599978800002</c:v>
                </c:pt>
                <c:pt idx="16848">
                  <c:v>349.70200017600001</c:v>
                </c:pt>
                <c:pt idx="16849">
                  <c:v>349.87300011600001</c:v>
                </c:pt>
                <c:pt idx="16850">
                  <c:v>350.03000018199998</c:v>
                </c:pt>
                <c:pt idx="16851">
                  <c:v>350.17700011400001</c:v>
                </c:pt>
                <c:pt idx="16852">
                  <c:v>350.28499999299999</c:v>
                </c:pt>
                <c:pt idx="16853">
                  <c:v>350.32699992900001</c:v>
                </c:pt>
                <c:pt idx="16854">
                  <c:v>350.32200001899997</c:v>
                </c:pt>
                <c:pt idx="16855">
                  <c:v>350.44699996899999</c:v>
                </c:pt>
                <c:pt idx="16856">
                  <c:v>350.65400007900001</c:v>
                </c:pt>
                <c:pt idx="16857">
                  <c:v>350.83299981200003</c:v>
                </c:pt>
                <c:pt idx="16858">
                  <c:v>351.00699994899998</c:v>
                </c:pt>
                <c:pt idx="16859">
                  <c:v>351.08700008099999</c:v>
                </c:pt>
                <c:pt idx="16860">
                  <c:v>351.21799979799999</c:v>
                </c:pt>
                <c:pt idx="16861">
                  <c:v>351.36899978399998</c:v>
                </c:pt>
                <c:pt idx="16862">
                  <c:v>351.52599985000001</c:v>
                </c:pt>
                <c:pt idx="16863">
                  <c:v>351.72399999599997</c:v>
                </c:pt>
                <c:pt idx="16864">
                  <c:v>351.87299995500001</c:v>
                </c:pt>
                <c:pt idx="16865">
                  <c:v>352.021999913</c:v>
                </c:pt>
                <c:pt idx="16866">
                  <c:v>352.17000001600002</c:v>
                </c:pt>
                <c:pt idx="16867">
                  <c:v>352.25500005800001</c:v>
                </c:pt>
                <c:pt idx="16868">
                  <c:v>352.26699990499998</c:v>
                </c:pt>
                <c:pt idx="16869">
                  <c:v>352.29099991300001</c:v>
                </c:pt>
                <c:pt idx="16870">
                  <c:v>352.460999996</c:v>
                </c:pt>
                <c:pt idx="16871">
                  <c:v>352.65099972000002</c:v>
                </c:pt>
                <c:pt idx="16872">
                  <c:v>352.83800019</c:v>
                </c:pt>
                <c:pt idx="16873">
                  <c:v>352.994999941</c:v>
                </c:pt>
                <c:pt idx="16874">
                  <c:v>353.05800000199997</c:v>
                </c:pt>
                <c:pt idx="16875">
                  <c:v>353.19300008699997</c:v>
                </c:pt>
                <c:pt idx="16876">
                  <c:v>353.34800012599999</c:v>
                </c:pt>
                <c:pt idx="16877">
                  <c:v>353.54700012799998</c:v>
                </c:pt>
                <c:pt idx="16878">
                  <c:v>353.71699989799998</c:v>
                </c:pt>
                <c:pt idx="16879">
                  <c:v>353.86000009000003</c:v>
                </c:pt>
                <c:pt idx="16880">
                  <c:v>353.99600003099999</c:v>
                </c:pt>
                <c:pt idx="16881">
                  <c:v>354.10399991100002</c:v>
                </c:pt>
                <c:pt idx="16882">
                  <c:v>354.14900004399999</c:v>
                </c:pt>
                <c:pt idx="16883">
                  <c:v>354.131000116</c:v>
                </c:pt>
                <c:pt idx="16884">
                  <c:v>354.21599984400001</c:v>
                </c:pt>
                <c:pt idx="16885">
                  <c:v>354.40799990900001</c:v>
                </c:pt>
                <c:pt idx="16886">
                  <c:v>354.57199991200002</c:v>
                </c:pt>
                <c:pt idx="16887">
                  <c:v>354.73500005900001</c:v>
                </c:pt>
                <c:pt idx="16888">
                  <c:v>354.81499987699999</c:v>
                </c:pt>
                <c:pt idx="16889">
                  <c:v>354.91799984599999</c:v>
                </c:pt>
                <c:pt idx="16890">
                  <c:v>355.05300024500002</c:v>
                </c:pt>
                <c:pt idx="16891">
                  <c:v>355.19200007000001</c:v>
                </c:pt>
                <c:pt idx="16892">
                  <c:v>355.37800005399998</c:v>
                </c:pt>
                <c:pt idx="16893">
                  <c:v>355.50900008500003</c:v>
                </c:pt>
                <c:pt idx="16894">
                  <c:v>355.64500002699998</c:v>
                </c:pt>
                <c:pt idx="16895">
                  <c:v>355.77699991399999</c:v>
                </c:pt>
                <c:pt idx="16896">
                  <c:v>355.85099996500003</c:v>
                </c:pt>
                <c:pt idx="16897">
                  <c:v>355.85500001899999</c:v>
                </c:pt>
                <c:pt idx="16898">
                  <c:v>355.853999848</c:v>
                </c:pt>
                <c:pt idx="16899">
                  <c:v>356.003000122</c:v>
                </c:pt>
                <c:pt idx="16900">
                  <c:v>356.18700007899997</c:v>
                </c:pt>
                <c:pt idx="16901">
                  <c:v>356.355000136</c:v>
                </c:pt>
                <c:pt idx="16902">
                  <c:v>356.504999951</c:v>
                </c:pt>
                <c:pt idx="16903">
                  <c:v>356.55299996700001</c:v>
                </c:pt>
                <c:pt idx="16904">
                  <c:v>356.67500003499998</c:v>
                </c:pt>
                <c:pt idx="16905">
                  <c:v>356.81500003000002</c:v>
                </c:pt>
                <c:pt idx="16906">
                  <c:v>356.98799999699997</c:v>
                </c:pt>
                <c:pt idx="16907">
                  <c:v>357.15800008000002</c:v>
                </c:pt>
                <c:pt idx="16908">
                  <c:v>357.29199999500003</c:v>
                </c:pt>
                <c:pt idx="16909">
                  <c:v>357.41899997199999</c:v>
                </c:pt>
                <c:pt idx="16910">
                  <c:v>357.52300011199998</c:v>
                </c:pt>
                <c:pt idx="16911">
                  <c:v>357.56900010200002</c:v>
                </c:pt>
                <c:pt idx="16912">
                  <c:v>357.543999923</c:v>
                </c:pt>
                <c:pt idx="16913">
                  <c:v>357.59099976900001</c:v>
                </c:pt>
                <c:pt idx="16914">
                  <c:v>357.76200002299998</c:v>
                </c:pt>
                <c:pt idx="16915">
                  <c:v>357.917000062</c:v>
                </c:pt>
                <c:pt idx="16916">
                  <c:v>358.07499998499998</c:v>
                </c:pt>
                <c:pt idx="16917">
                  <c:v>358.16500025099998</c:v>
                </c:pt>
                <c:pt idx="16918">
                  <c:v>358.23899998799999</c:v>
                </c:pt>
                <c:pt idx="16919">
                  <c:v>358.35599983100002</c:v>
                </c:pt>
                <c:pt idx="16920">
                  <c:v>358.48199995200002</c:v>
                </c:pt>
                <c:pt idx="16921">
                  <c:v>358.65899997299999</c:v>
                </c:pt>
                <c:pt idx="16922">
                  <c:v>358.78100003999998</c:v>
                </c:pt>
                <c:pt idx="16923">
                  <c:v>358.90199993700003</c:v>
                </c:pt>
                <c:pt idx="16924">
                  <c:v>359.02099980700001</c:v>
                </c:pt>
                <c:pt idx="16925">
                  <c:v>359.08900009199999</c:v>
                </c:pt>
                <c:pt idx="16926">
                  <c:v>359.08700006499998</c:v>
                </c:pt>
                <c:pt idx="16927">
                  <c:v>359.06300005700001</c:v>
                </c:pt>
                <c:pt idx="16928">
                  <c:v>359.18499981100001</c:v>
                </c:pt>
                <c:pt idx="16929">
                  <c:v>359.35699992100001</c:v>
                </c:pt>
                <c:pt idx="16930">
                  <c:v>359.50800022099997</c:v>
                </c:pt>
                <c:pt idx="16931">
                  <c:v>359.648999758</c:v>
                </c:pt>
                <c:pt idx="16932">
                  <c:v>359.68600009800002</c:v>
                </c:pt>
                <c:pt idx="16933">
                  <c:v>359.79699986100002</c:v>
                </c:pt>
                <c:pt idx="16934">
                  <c:v>359.92500000899997</c:v>
                </c:pt>
                <c:pt idx="16935">
                  <c:v>360.07500013800001</c:v>
                </c:pt>
                <c:pt idx="16936">
                  <c:v>360.24100016800003</c:v>
                </c:pt>
                <c:pt idx="16937">
                  <c:v>360.36099989399997</c:v>
                </c:pt>
                <c:pt idx="16938">
                  <c:v>360.47600002500002</c:v>
                </c:pt>
                <c:pt idx="16939">
                  <c:v>360.57999985100003</c:v>
                </c:pt>
                <c:pt idx="16940">
                  <c:v>360.624999984</c:v>
                </c:pt>
                <c:pt idx="16941">
                  <c:v>360.59600006599999</c:v>
                </c:pt>
                <c:pt idx="16942">
                  <c:v>360.61300013699997</c:v>
                </c:pt>
                <c:pt idx="16943">
                  <c:v>360.76799986200001</c:v>
                </c:pt>
                <c:pt idx="16944">
                  <c:v>360.92100018899998</c:v>
                </c:pt>
                <c:pt idx="16945">
                  <c:v>361.07499974299998</c:v>
                </c:pt>
                <c:pt idx="16946">
                  <c:v>361.17399997299998</c:v>
                </c:pt>
                <c:pt idx="16947">
                  <c:v>361.220000277</c:v>
                </c:pt>
                <c:pt idx="16948">
                  <c:v>361.32400010200001</c:v>
                </c:pt>
                <c:pt idx="16949">
                  <c:v>361.442999972</c:v>
                </c:pt>
                <c:pt idx="16950">
                  <c:v>361.61399991299999</c:v>
                </c:pt>
                <c:pt idx="16951">
                  <c:v>361.73399995300002</c:v>
                </c:pt>
                <c:pt idx="16952">
                  <c:v>361.84900008400001</c:v>
                </c:pt>
                <c:pt idx="16953">
                  <c:v>361.95899999</c:v>
                </c:pt>
                <c:pt idx="16954">
                  <c:v>362.02400007799997</c:v>
                </c:pt>
                <c:pt idx="16955">
                  <c:v>362.01599997</c:v>
                </c:pt>
                <c:pt idx="16956">
                  <c:v>361.97099983700002</c:v>
                </c:pt>
                <c:pt idx="16957">
                  <c:v>362.06199995899999</c:v>
                </c:pt>
                <c:pt idx="16958">
                  <c:v>362.22399993599998</c:v>
                </c:pt>
                <c:pt idx="16959">
                  <c:v>362.36100004799999</c:v>
                </c:pt>
                <c:pt idx="16960">
                  <c:v>362.49099990799999</c:v>
                </c:pt>
                <c:pt idx="16961">
                  <c:v>362.52700007800001</c:v>
                </c:pt>
                <c:pt idx="16962">
                  <c:v>362.624999823</c:v>
                </c:pt>
                <c:pt idx="16963">
                  <c:v>362.73999995299999</c:v>
                </c:pt>
                <c:pt idx="16964">
                  <c:v>362.86399973300001</c:v>
                </c:pt>
                <c:pt idx="16965">
                  <c:v>363.015999889</c:v>
                </c:pt>
                <c:pt idx="16966">
                  <c:v>363.124000083</c:v>
                </c:pt>
                <c:pt idx="16967">
                  <c:v>363.22800022299998</c:v>
                </c:pt>
                <c:pt idx="16968">
                  <c:v>363.32900016600001</c:v>
                </c:pt>
                <c:pt idx="16969">
                  <c:v>363.37100010099999</c:v>
                </c:pt>
                <c:pt idx="16970">
                  <c:v>363.34199986900001</c:v>
                </c:pt>
                <c:pt idx="16971">
                  <c:v>363.33500024599999</c:v>
                </c:pt>
                <c:pt idx="16972">
                  <c:v>363.47200004400003</c:v>
                </c:pt>
                <c:pt idx="16973">
                  <c:v>363.61799980500001</c:v>
                </c:pt>
                <c:pt idx="16974">
                  <c:v>363.76300002400001</c:v>
                </c:pt>
                <c:pt idx="16975">
                  <c:v>363.869000191</c:v>
                </c:pt>
                <c:pt idx="16976">
                  <c:v>363.89200002899997</c:v>
                </c:pt>
                <c:pt idx="16977">
                  <c:v>363.98499986399997</c:v>
                </c:pt>
                <c:pt idx="16978">
                  <c:v>364.097000111</c:v>
                </c:pt>
                <c:pt idx="16979">
                  <c:v>364.25900008799999</c:v>
                </c:pt>
                <c:pt idx="16980">
                  <c:v>364.38700023600001</c:v>
                </c:pt>
                <c:pt idx="16981">
                  <c:v>364.49200023200001</c:v>
                </c:pt>
                <c:pt idx="16982">
                  <c:v>364.58699977999999</c:v>
                </c:pt>
                <c:pt idx="16983">
                  <c:v>364.64799981300001</c:v>
                </c:pt>
                <c:pt idx="16984">
                  <c:v>364.64099987600002</c:v>
                </c:pt>
                <c:pt idx="16985">
                  <c:v>364.57899998599999</c:v>
                </c:pt>
                <c:pt idx="16986">
                  <c:v>364.63399994000002</c:v>
                </c:pt>
                <c:pt idx="16987">
                  <c:v>364.784000069</c:v>
                </c:pt>
                <c:pt idx="16988">
                  <c:v>364.91199990299998</c:v>
                </c:pt>
                <c:pt idx="16989">
                  <c:v>365.03599999699998</c:v>
                </c:pt>
                <c:pt idx="16990">
                  <c:v>365.07099999600001</c:v>
                </c:pt>
                <c:pt idx="16991">
                  <c:v>365.14199984999999</c:v>
                </c:pt>
                <c:pt idx="16992">
                  <c:v>365.23900005299998</c:v>
                </c:pt>
                <c:pt idx="16993">
                  <c:v>365.33599994100001</c:v>
                </c:pt>
                <c:pt idx="16994">
                  <c:v>365.47800027800002</c:v>
                </c:pt>
                <c:pt idx="16995">
                  <c:v>365.56799991499997</c:v>
                </c:pt>
                <c:pt idx="16996">
                  <c:v>365.66199992100002</c:v>
                </c:pt>
                <c:pt idx="16997">
                  <c:v>365.757000097</c:v>
                </c:pt>
                <c:pt idx="16998">
                  <c:v>365.792999952</c:v>
                </c:pt>
                <c:pt idx="16999">
                  <c:v>365.86499997599998</c:v>
                </c:pt>
                <c:pt idx="17000">
                  <c:v>366.13300012000002</c:v>
                </c:pt>
                <c:pt idx="17001">
                  <c:v>366.54599985300001</c:v>
                </c:pt>
                <c:pt idx="17002">
                  <c:v>366.98699996300002</c:v>
                </c:pt>
                <c:pt idx="17003">
                  <c:v>367.41599991200002</c:v>
                </c:pt>
                <c:pt idx="17004">
                  <c:v>367.82200002299999</c:v>
                </c:pt>
                <c:pt idx="17005">
                  <c:v>368.130000075</c:v>
                </c:pt>
                <c:pt idx="17006">
                  <c:v>368.51500006200001</c:v>
                </c:pt>
                <c:pt idx="17007">
                  <c:v>368.918999832</c:v>
                </c:pt>
                <c:pt idx="17008">
                  <c:v>369.36199996900001</c:v>
                </c:pt>
                <c:pt idx="17009">
                  <c:v>369.78899989000001</c:v>
                </c:pt>
                <c:pt idx="17010">
                  <c:v>370.17999995700001</c:v>
                </c:pt>
                <c:pt idx="17011">
                  <c:v>370.56400008700001</c:v>
                </c:pt>
                <c:pt idx="17012">
                  <c:v>370.92100001199998</c:v>
                </c:pt>
                <c:pt idx="17013">
                  <c:v>371.21800007299998</c:v>
                </c:pt>
                <c:pt idx="17014">
                  <c:v>371.44899987600002</c:v>
                </c:pt>
                <c:pt idx="17015">
                  <c:v>371.76999994599998</c:v>
                </c:pt>
                <c:pt idx="17016">
                  <c:v>372.20800017200003</c:v>
                </c:pt>
                <c:pt idx="17017">
                  <c:v>372.62499996000003</c:v>
                </c:pt>
                <c:pt idx="17018">
                  <c:v>373.03900017900003</c:v>
                </c:pt>
                <c:pt idx="17019">
                  <c:v>373.37700000500001</c:v>
                </c:pt>
                <c:pt idx="17020">
                  <c:v>373.71600000199999</c:v>
                </c:pt>
                <c:pt idx="17021">
                  <c:v>374.09299988100003</c:v>
                </c:pt>
                <c:pt idx="17022">
                  <c:v>374.47600015400002</c:v>
                </c:pt>
                <c:pt idx="17023">
                  <c:v>374.90799998599999</c:v>
                </c:pt>
                <c:pt idx="17024">
                  <c:v>375.29000008899999</c:v>
                </c:pt>
                <c:pt idx="17025">
                  <c:v>375.676000246</c:v>
                </c:pt>
                <c:pt idx="17026">
                  <c:v>376.057000179</c:v>
                </c:pt>
                <c:pt idx="17027">
                  <c:v>376.38099981699997</c:v>
                </c:pt>
                <c:pt idx="17028">
                  <c:v>376.63399991599999</c:v>
                </c:pt>
                <c:pt idx="17029">
                  <c:v>376.87300014099998</c:v>
                </c:pt>
                <c:pt idx="17030">
                  <c:v>377.258000127</c:v>
                </c:pt>
                <c:pt idx="17031">
                  <c:v>377.68799993200003</c:v>
                </c:pt>
                <c:pt idx="17032">
                  <c:v>378.09800009700001</c:v>
                </c:pt>
                <c:pt idx="17033">
                  <c:v>378.50000015500001</c:v>
                </c:pt>
                <c:pt idx="17034">
                  <c:v>378.798999928</c:v>
                </c:pt>
                <c:pt idx="17035">
                  <c:v>379.17000004099998</c:v>
                </c:pt>
                <c:pt idx="17036">
                  <c:v>379.55700005400001</c:v>
                </c:pt>
                <c:pt idx="17037">
                  <c:v>379.97200012899998</c:v>
                </c:pt>
                <c:pt idx="17038">
                  <c:v>380.39000008699998</c:v>
                </c:pt>
                <c:pt idx="17039">
                  <c:v>380.76600010999999</c:v>
                </c:pt>
                <c:pt idx="17040">
                  <c:v>381.13699990800001</c:v>
                </c:pt>
                <c:pt idx="17041">
                  <c:v>381.49199980499998</c:v>
                </c:pt>
                <c:pt idx="17042">
                  <c:v>381.79300023500002</c:v>
                </c:pt>
                <c:pt idx="17043">
                  <c:v>382.02099984</c:v>
                </c:pt>
                <c:pt idx="17044">
                  <c:v>382.30699991099999</c:v>
                </c:pt>
                <c:pt idx="17045">
                  <c:v>382.72199998600001</c:v>
                </c:pt>
                <c:pt idx="17046">
                  <c:v>383.12699992699999</c:v>
                </c:pt>
                <c:pt idx="17047">
                  <c:v>383.53300003800001</c:v>
                </c:pt>
                <c:pt idx="17048">
                  <c:v>383.87699994500002</c:v>
                </c:pt>
                <c:pt idx="17049">
                  <c:v>384.18499999699998</c:v>
                </c:pt>
                <c:pt idx="17050">
                  <c:v>384.54500011900001</c:v>
                </c:pt>
                <c:pt idx="17051">
                  <c:v>384.92100014099998</c:v>
                </c:pt>
                <c:pt idx="17052">
                  <c:v>385.35000008999998</c:v>
                </c:pt>
                <c:pt idx="17053">
                  <c:v>385.72400008599999</c:v>
                </c:pt>
                <c:pt idx="17054">
                  <c:v>386.09400002799998</c:v>
                </c:pt>
                <c:pt idx="17055">
                  <c:v>386.45799988900001</c:v>
                </c:pt>
                <c:pt idx="17056">
                  <c:v>386.772000021</c:v>
                </c:pt>
                <c:pt idx="17057">
                  <c:v>387.01600015600002</c:v>
                </c:pt>
                <c:pt idx="17058">
                  <c:v>387.22900003199999</c:v>
                </c:pt>
                <c:pt idx="17059">
                  <c:v>387.5850001</c:v>
                </c:pt>
                <c:pt idx="17060">
                  <c:v>388.00700011200001</c:v>
                </c:pt>
                <c:pt idx="17061">
                  <c:v>388.40399994500001</c:v>
                </c:pt>
                <c:pt idx="17062">
                  <c:v>388.791999815</c:v>
                </c:pt>
                <c:pt idx="17063">
                  <c:v>389.07900005599998</c:v>
                </c:pt>
                <c:pt idx="17064">
                  <c:v>389.431999926</c:v>
                </c:pt>
                <c:pt idx="17065">
                  <c:v>389.80300003899998</c:v>
                </c:pt>
                <c:pt idx="17066">
                  <c:v>390.18699985500001</c:v>
                </c:pt>
                <c:pt idx="17067">
                  <c:v>390.59499999299999</c:v>
                </c:pt>
                <c:pt idx="17068">
                  <c:v>390.95700014099998</c:v>
                </c:pt>
                <c:pt idx="17069">
                  <c:v>391.32100000299999</c:v>
                </c:pt>
                <c:pt idx="17070">
                  <c:v>391.67700007100001</c:v>
                </c:pt>
                <c:pt idx="17071">
                  <c:v>391.97200010500001</c:v>
                </c:pt>
                <c:pt idx="17072">
                  <c:v>392.19299977399999</c:v>
                </c:pt>
                <c:pt idx="17073">
                  <c:v>392.44799990000001</c:v>
                </c:pt>
                <c:pt idx="17074">
                  <c:v>392.840000137</c:v>
                </c:pt>
                <c:pt idx="17075">
                  <c:v>393.23600011399998</c:v>
                </c:pt>
                <c:pt idx="17076">
                  <c:v>393.633000262</c:v>
                </c:pt>
                <c:pt idx="17077">
                  <c:v>393.98599981799998</c:v>
                </c:pt>
                <c:pt idx="17078">
                  <c:v>394.27199988900003</c:v>
                </c:pt>
                <c:pt idx="17079">
                  <c:v>394.623000047</c:v>
                </c:pt>
                <c:pt idx="17080">
                  <c:v>394.989999791</c:v>
                </c:pt>
                <c:pt idx="17081">
                  <c:v>395.40700020700001</c:v>
                </c:pt>
                <c:pt idx="17082">
                  <c:v>395.779999718</c:v>
                </c:pt>
                <c:pt idx="17083">
                  <c:v>396.13499992999999</c:v>
                </c:pt>
                <c:pt idx="17084">
                  <c:v>396.48299989100002</c:v>
                </c:pt>
                <c:pt idx="17085">
                  <c:v>396.79400013999998</c:v>
                </c:pt>
                <c:pt idx="17086">
                  <c:v>397.03599993400002</c:v>
                </c:pt>
                <c:pt idx="17087">
                  <c:v>397.23199973800001</c:v>
                </c:pt>
                <c:pt idx="17088">
                  <c:v>397.55700017599997</c:v>
                </c:pt>
                <c:pt idx="17089">
                  <c:v>397.96499999899999</c:v>
                </c:pt>
                <c:pt idx="17090">
                  <c:v>398.34399990499998</c:v>
                </c:pt>
                <c:pt idx="17091">
                  <c:v>398.71999992799999</c:v>
                </c:pt>
                <c:pt idx="17092">
                  <c:v>399.00100008800001</c:v>
                </c:pt>
                <c:pt idx="17093">
                  <c:v>399.331999978</c:v>
                </c:pt>
                <c:pt idx="17094">
                  <c:v>399.68300013599998</c:v>
                </c:pt>
                <c:pt idx="17095">
                  <c:v>400.04200008700002</c:v>
                </c:pt>
                <c:pt idx="17096">
                  <c:v>400.44200011800001</c:v>
                </c:pt>
                <c:pt idx="17097">
                  <c:v>400.790999935</c:v>
                </c:pt>
                <c:pt idx="17098">
                  <c:v>401.14199977800001</c:v>
                </c:pt>
                <c:pt idx="17099">
                  <c:v>401.48899988300002</c:v>
                </c:pt>
                <c:pt idx="17100">
                  <c:v>401.77399978300002</c:v>
                </c:pt>
                <c:pt idx="17101">
                  <c:v>401.99200019699998</c:v>
                </c:pt>
                <c:pt idx="17102">
                  <c:v>402.09600002299999</c:v>
                </c:pt>
                <c:pt idx="17103">
                  <c:v>402.34699977999998</c:v>
                </c:pt>
                <c:pt idx="17104">
                  <c:v>402.61899997699999</c:v>
                </c:pt>
                <c:pt idx="17105">
                  <c:v>402.88599994999998</c:v>
                </c:pt>
                <c:pt idx="17106">
                  <c:v>403.12400000399998</c:v>
                </c:pt>
                <c:pt idx="17107">
                  <c:v>403.268999909</c:v>
                </c:pt>
                <c:pt idx="17108">
                  <c:v>403.48499998199998</c:v>
                </c:pt>
                <c:pt idx="17109">
                  <c:v>403.72100001000001</c:v>
                </c:pt>
                <c:pt idx="17110">
                  <c:v>404.00000014300002</c:v>
                </c:pt>
                <c:pt idx="17111">
                  <c:v>404.25200007199999</c:v>
                </c:pt>
                <c:pt idx="17112">
                  <c:v>404.47600025200001</c:v>
                </c:pt>
                <c:pt idx="17113">
                  <c:v>404.69299986700003</c:v>
                </c:pt>
                <c:pt idx="17114">
                  <c:v>404.88300021999999</c:v>
                </c:pt>
                <c:pt idx="17115">
                  <c:v>405.00799985600003</c:v>
                </c:pt>
                <c:pt idx="17116">
                  <c:v>405.07100023100003</c:v>
                </c:pt>
                <c:pt idx="17117">
                  <c:v>405.23699994700002</c:v>
                </c:pt>
                <c:pt idx="17118">
                  <c:v>405.508999829</c:v>
                </c:pt>
                <c:pt idx="17119">
                  <c:v>405.75499999099998</c:v>
                </c:pt>
                <c:pt idx="17120">
                  <c:v>405.99799995500001</c:v>
                </c:pt>
                <c:pt idx="17121">
                  <c:v>406.16099978800003</c:v>
                </c:pt>
                <c:pt idx="17122">
                  <c:v>406.344999745</c:v>
                </c:pt>
                <c:pt idx="17123">
                  <c:v>406.56099981900002</c:v>
                </c:pt>
                <c:pt idx="17124">
                  <c:v>406.78200011600001</c:v>
                </c:pt>
                <c:pt idx="17125">
                  <c:v>407.04799991800002</c:v>
                </c:pt>
                <c:pt idx="17126">
                  <c:v>407.26199996399998</c:v>
                </c:pt>
                <c:pt idx="17127">
                  <c:v>407.47699986700002</c:v>
                </c:pt>
                <c:pt idx="17128">
                  <c:v>407.69000005700002</c:v>
                </c:pt>
                <c:pt idx="17129">
                  <c:v>407.84500009599998</c:v>
                </c:pt>
                <c:pt idx="17130">
                  <c:v>407.92999982399999</c:v>
                </c:pt>
                <c:pt idx="17131">
                  <c:v>408.01099981200002</c:v>
                </c:pt>
                <c:pt idx="17132">
                  <c:v>408.24099975899998</c:v>
                </c:pt>
                <c:pt idx="17133">
                  <c:v>408.506000019</c:v>
                </c:pt>
                <c:pt idx="17134">
                  <c:v>408.755000064</c:v>
                </c:pt>
                <c:pt idx="17135">
                  <c:v>408.98599986699998</c:v>
                </c:pt>
                <c:pt idx="17136">
                  <c:v>409.11500018599997</c:v>
                </c:pt>
                <c:pt idx="17137">
                  <c:v>409.31900009700001</c:v>
                </c:pt>
                <c:pt idx="17138">
                  <c:v>409.53999976599999</c:v>
                </c:pt>
                <c:pt idx="17139">
                  <c:v>409.794000036</c:v>
                </c:pt>
                <c:pt idx="17140">
                  <c:v>410.04599996399998</c:v>
                </c:pt>
                <c:pt idx="17141">
                  <c:v>410.26100018099999</c:v>
                </c:pt>
                <c:pt idx="17142">
                  <c:v>410.46799997599999</c:v>
                </c:pt>
                <c:pt idx="17143">
                  <c:v>410.653000104</c:v>
                </c:pt>
                <c:pt idx="17144">
                  <c:v>410.77899991100003</c:v>
                </c:pt>
                <c:pt idx="17145">
                  <c:v>410.83500003400002</c:v>
                </c:pt>
                <c:pt idx="17146">
                  <c:v>410.96400003899998</c:v>
                </c:pt>
                <c:pt idx="17147">
                  <c:v>411.21499979599997</c:v>
                </c:pt>
                <c:pt idx="17148">
                  <c:v>411.451999994</c:v>
                </c:pt>
                <c:pt idx="17149">
                  <c:v>411.69099990500001</c:v>
                </c:pt>
                <c:pt idx="17150">
                  <c:v>411.863000016</c:v>
                </c:pt>
                <c:pt idx="17151">
                  <c:v>412.01699988500002</c:v>
                </c:pt>
                <c:pt idx="17152">
                  <c:v>412.21399986</c:v>
                </c:pt>
                <c:pt idx="17153">
                  <c:v>412.42000011300001</c:v>
                </c:pt>
                <c:pt idx="17154">
                  <c:v>412.67800012100003</c:v>
                </c:pt>
                <c:pt idx="17155">
                  <c:v>412.88000000599999</c:v>
                </c:pt>
                <c:pt idx="17156">
                  <c:v>413.083000062</c:v>
                </c:pt>
                <c:pt idx="17157">
                  <c:v>413.28100020800002</c:v>
                </c:pt>
                <c:pt idx="17158">
                  <c:v>413.43199987899999</c:v>
                </c:pt>
                <c:pt idx="17159">
                  <c:v>413.50999998399999</c:v>
                </c:pt>
                <c:pt idx="17160">
                  <c:v>413.56600010800003</c:v>
                </c:pt>
                <c:pt idx="17161">
                  <c:v>413.76799999299999</c:v>
                </c:pt>
                <c:pt idx="17162">
                  <c:v>414.02199994799997</c:v>
                </c:pt>
                <c:pt idx="17163">
                  <c:v>414.25199989499998</c:v>
                </c:pt>
                <c:pt idx="17164">
                  <c:v>414.472999878</c:v>
                </c:pt>
                <c:pt idx="17165">
                  <c:v>414.59099989200001</c:v>
                </c:pt>
                <c:pt idx="17166">
                  <c:v>414.78100024399998</c:v>
                </c:pt>
                <c:pt idx="17167">
                  <c:v>414.99099992200001</c:v>
                </c:pt>
                <c:pt idx="17168">
                  <c:v>415.220000013</c:v>
                </c:pt>
                <c:pt idx="17169">
                  <c:v>415.46699971700002</c:v>
                </c:pt>
                <c:pt idx="17170">
                  <c:v>415.66700020299999</c:v>
                </c:pt>
                <c:pt idx="17171">
                  <c:v>415.86300000799997</c:v>
                </c:pt>
                <c:pt idx="17172">
                  <c:v>416.04499993799999</c:v>
                </c:pt>
                <c:pt idx="17173">
                  <c:v>416.16900003299997</c:v>
                </c:pt>
                <c:pt idx="17174">
                  <c:v>416.22099978799997</c:v>
                </c:pt>
                <c:pt idx="17175">
                  <c:v>416.31699982100002</c:v>
                </c:pt>
                <c:pt idx="17176">
                  <c:v>416.55099982199999</c:v>
                </c:pt>
                <c:pt idx="17177">
                  <c:v>416.78399996600001</c:v>
                </c:pt>
                <c:pt idx="17178">
                  <c:v>417.01799996699998</c:v>
                </c:pt>
                <c:pt idx="17179">
                  <c:v>417.19700001400003</c:v>
                </c:pt>
                <c:pt idx="17180">
                  <c:v>417.32300013499997</c:v>
                </c:pt>
                <c:pt idx="17181">
                  <c:v>417.505999922</c:v>
                </c:pt>
                <c:pt idx="17182">
                  <c:v>417.70400006800003</c:v>
                </c:pt>
                <c:pt idx="17183">
                  <c:v>417.952999799</c:v>
                </c:pt>
                <c:pt idx="17184">
                  <c:v>418.15400014199997</c:v>
                </c:pt>
                <c:pt idx="17185">
                  <c:v>418.34799991900002</c:v>
                </c:pt>
                <c:pt idx="17186">
                  <c:v>418.53700010099999</c:v>
                </c:pt>
                <c:pt idx="17187">
                  <c:v>418.679999979</c:v>
                </c:pt>
                <c:pt idx="17188">
                  <c:v>418.75200000400002</c:v>
                </c:pt>
                <c:pt idx="17189">
                  <c:v>418.78700000200001</c:v>
                </c:pt>
                <c:pt idx="17190">
                  <c:v>418.95599991500001</c:v>
                </c:pt>
                <c:pt idx="17191">
                  <c:v>419.19699985300002</c:v>
                </c:pt>
                <c:pt idx="17192">
                  <c:v>419.41099989899999</c:v>
                </c:pt>
                <c:pt idx="17193">
                  <c:v>419.62200006199998</c:v>
                </c:pt>
                <c:pt idx="17194">
                  <c:v>419.736999879</c:v>
                </c:pt>
                <c:pt idx="17195">
                  <c:v>419.91300004300001</c:v>
                </c:pt>
                <c:pt idx="17196">
                  <c:v>420.10599996399998</c:v>
                </c:pt>
                <c:pt idx="17197">
                  <c:v>420.30699999299998</c:v>
                </c:pt>
                <c:pt idx="17198">
                  <c:v>420.540999994</c:v>
                </c:pt>
                <c:pt idx="17199">
                  <c:v>420.72499995099997</c:v>
                </c:pt>
                <c:pt idx="17200">
                  <c:v>420.90899990899999</c:v>
                </c:pt>
                <c:pt idx="17201">
                  <c:v>421.08700010000001</c:v>
                </c:pt>
                <c:pt idx="17202">
                  <c:v>421.207999997</c:v>
                </c:pt>
                <c:pt idx="17203">
                  <c:v>421.25699986900003</c:v>
                </c:pt>
                <c:pt idx="17204">
                  <c:v>421.32900020800002</c:v>
                </c:pt>
                <c:pt idx="17205">
                  <c:v>421.54399979599998</c:v>
                </c:pt>
                <c:pt idx="17206">
                  <c:v>421.76800029100002</c:v>
                </c:pt>
                <c:pt idx="17207">
                  <c:v>421.98899996</c:v>
                </c:pt>
                <c:pt idx="17208">
                  <c:v>422.17400008800001</c:v>
                </c:pt>
                <c:pt idx="17209">
                  <c:v>422.277000058</c:v>
                </c:pt>
                <c:pt idx="17210">
                  <c:v>422.44699982700001</c:v>
                </c:pt>
                <c:pt idx="17211">
                  <c:v>422.63600000899999</c:v>
                </c:pt>
                <c:pt idx="17212">
                  <c:v>422.878000117</c:v>
                </c:pt>
                <c:pt idx="17213">
                  <c:v>423.08299988499999</c:v>
                </c:pt>
                <c:pt idx="17214">
                  <c:v>423.265999986</c:v>
                </c:pt>
                <c:pt idx="17215">
                  <c:v>423.43899995300001</c:v>
                </c:pt>
                <c:pt idx="17216">
                  <c:v>423.57600006500002</c:v>
                </c:pt>
                <c:pt idx="17217">
                  <c:v>423.64800008899999</c:v>
                </c:pt>
                <c:pt idx="17218">
                  <c:v>423.66399998999998</c:v>
                </c:pt>
                <c:pt idx="17219">
                  <c:v>423.79700004799997</c:v>
                </c:pt>
                <c:pt idx="17220">
                  <c:v>424.02399979799998</c:v>
                </c:pt>
                <c:pt idx="17221">
                  <c:v>424.22999973600002</c:v>
                </c:pt>
                <c:pt idx="17222">
                  <c:v>424.43199993600001</c:v>
                </c:pt>
                <c:pt idx="17223">
                  <c:v>424.54400018299998</c:v>
                </c:pt>
                <c:pt idx="17224">
                  <c:v>424.69199997099997</c:v>
                </c:pt>
                <c:pt idx="17225">
                  <c:v>424.86499993799998</c:v>
                </c:pt>
                <c:pt idx="17226">
                  <c:v>425.04199995900001</c:v>
                </c:pt>
                <c:pt idx="17227">
                  <c:v>425.26100022999998</c:v>
                </c:pt>
                <c:pt idx="17228">
                  <c:v>425.42899997199999</c:v>
                </c:pt>
                <c:pt idx="17229">
                  <c:v>425.60100008299997</c:v>
                </c:pt>
                <c:pt idx="17230">
                  <c:v>425.772999879</c:v>
                </c:pt>
                <c:pt idx="17231">
                  <c:v>425.88700015299997</c:v>
                </c:pt>
                <c:pt idx="17232">
                  <c:v>425.92700006199999</c:v>
                </c:pt>
                <c:pt idx="17233">
                  <c:v>425.97100002500002</c:v>
                </c:pt>
                <c:pt idx="17234">
                  <c:v>426.16099974799999</c:v>
                </c:pt>
                <c:pt idx="17235">
                  <c:v>426.37599996500001</c:v>
                </c:pt>
                <c:pt idx="17236">
                  <c:v>426.57999987699998</c:v>
                </c:pt>
                <c:pt idx="17237">
                  <c:v>426.76299997799998</c:v>
                </c:pt>
                <c:pt idx="17238">
                  <c:v>426.84700016400001</c:v>
                </c:pt>
                <c:pt idx="17239">
                  <c:v>427.00899982599998</c:v>
                </c:pt>
                <c:pt idx="17240">
                  <c:v>427.18900004400001</c:v>
                </c:pt>
                <c:pt idx="17241">
                  <c:v>427.40699983000002</c:v>
                </c:pt>
                <c:pt idx="17242">
                  <c:v>427.60900002900001</c:v>
                </c:pt>
                <c:pt idx="17243">
                  <c:v>427.77799994200001</c:v>
                </c:pt>
                <c:pt idx="17244">
                  <c:v>427.93599986499999</c:v>
                </c:pt>
                <c:pt idx="17245">
                  <c:v>428.06800006700001</c:v>
                </c:pt>
                <c:pt idx="17246">
                  <c:v>428.14099994700001</c:v>
                </c:pt>
                <c:pt idx="17247">
                  <c:v>428.14800019799998</c:v>
                </c:pt>
                <c:pt idx="17248">
                  <c:v>428.24500008699999</c:v>
                </c:pt>
                <c:pt idx="17249">
                  <c:v>428.45899981899998</c:v>
                </c:pt>
                <c:pt idx="17250">
                  <c:v>428.65100019800002</c:v>
                </c:pt>
                <c:pt idx="17251">
                  <c:v>428.84099992199998</c:v>
                </c:pt>
                <c:pt idx="17252">
                  <c:v>428.95299985499997</c:v>
                </c:pt>
                <c:pt idx="17253">
                  <c:v>429.069000157</c:v>
                </c:pt>
                <c:pt idx="17254">
                  <c:v>429.22200016900001</c:v>
                </c:pt>
                <c:pt idx="17255">
                  <c:v>429.378999921</c:v>
                </c:pt>
                <c:pt idx="17256">
                  <c:v>429.58800005699999</c:v>
                </c:pt>
                <c:pt idx="17257">
                  <c:v>429.74599998000002</c:v>
                </c:pt>
                <c:pt idx="17258">
                  <c:v>429.90599992900002</c:v>
                </c:pt>
                <c:pt idx="17259">
                  <c:v>430.06200013900002</c:v>
                </c:pt>
                <c:pt idx="17260">
                  <c:v>430.16199991100001</c:v>
                </c:pt>
                <c:pt idx="17261">
                  <c:v>430.19100014399999</c:v>
                </c:pt>
                <c:pt idx="17262">
                  <c:v>430.20500001699997</c:v>
                </c:pt>
                <c:pt idx="17263">
                  <c:v>430.36600013700001</c:v>
                </c:pt>
                <c:pt idx="17264">
                  <c:v>430.57000004899999</c:v>
                </c:pt>
                <c:pt idx="17265">
                  <c:v>430.75600003400001</c:v>
                </c:pt>
                <c:pt idx="17266">
                  <c:v>430.93400022499998</c:v>
                </c:pt>
                <c:pt idx="17267">
                  <c:v>431.00599993499998</c:v>
                </c:pt>
                <c:pt idx="17268">
                  <c:v>431.15299986700001</c:v>
                </c:pt>
                <c:pt idx="17269">
                  <c:v>431.31499984300001</c:v>
                </c:pt>
                <c:pt idx="17270">
                  <c:v>431.50500019499998</c:v>
                </c:pt>
                <c:pt idx="17271">
                  <c:v>431.69899997300001</c:v>
                </c:pt>
                <c:pt idx="17272">
                  <c:v>431.849999959</c:v>
                </c:pt>
                <c:pt idx="17273">
                  <c:v>431.99600003400002</c:v>
                </c:pt>
                <c:pt idx="17274">
                  <c:v>432.12700006599999</c:v>
                </c:pt>
                <c:pt idx="17275">
                  <c:v>432.20299982900002</c:v>
                </c:pt>
                <c:pt idx="17276">
                  <c:v>432.20499985599997</c:v>
                </c:pt>
                <c:pt idx="17277">
                  <c:v>432.26500003400002</c:v>
                </c:pt>
                <c:pt idx="17278">
                  <c:v>432.45599992799998</c:v>
                </c:pt>
                <c:pt idx="17279">
                  <c:v>432.63499997600002</c:v>
                </c:pt>
                <c:pt idx="17280">
                  <c:v>432.81600005000001</c:v>
                </c:pt>
                <c:pt idx="17281">
                  <c:v>432.93499992</c:v>
                </c:pt>
                <c:pt idx="17282">
                  <c:v>433.01699976399999</c:v>
                </c:pt>
                <c:pt idx="17283">
                  <c:v>433.15400019100002</c:v>
                </c:pt>
                <c:pt idx="17284">
                  <c:v>433.30400000600002</c:v>
                </c:pt>
                <c:pt idx="17285">
                  <c:v>433.50700006099999</c:v>
                </c:pt>
                <c:pt idx="17286">
                  <c:v>433.65600002000002</c:v>
                </c:pt>
                <c:pt idx="17287">
                  <c:v>433.80100023900002</c:v>
                </c:pt>
                <c:pt idx="17288">
                  <c:v>433.93800003699999</c:v>
                </c:pt>
                <c:pt idx="17289">
                  <c:v>434.02700013200001</c:v>
                </c:pt>
                <c:pt idx="17290">
                  <c:v>434.04499974599997</c:v>
                </c:pt>
                <c:pt idx="17291">
                  <c:v>434.03200004199999</c:v>
                </c:pt>
                <c:pt idx="17292">
                  <c:v>434.16300007400002</c:v>
                </c:pt>
                <c:pt idx="17293">
                  <c:v>434.35899987800002</c:v>
                </c:pt>
                <c:pt idx="17294">
                  <c:v>434.53000013299999</c:v>
                </c:pt>
                <c:pt idx="17295">
                  <c:v>434.69199979400003</c:v>
                </c:pt>
                <c:pt idx="17296">
                  <c:v>434.75499985499999</c:v>
                </c:pt>
                <c:pt idx="17297">
                  <c:v>434.88300000300001</c:v>
                </c:pt>
                <c:pt idx="17298">
                  <c:v>435.02599988100002</c:v>
                </c:pt>
                <c:pt idx="17299">
                  <c:v>435.18400011799997</c:v>
                </c:pt>
                <c:pt idx="17300">
                  <c:v>435.36700021899998</c:v>
                </c:pt>
                <c:pt idx="17301">
                  <c:v>435.50299984600002</c:v>
                </c:pt>
                <c:pt idx="17302">
                  <c:v>435.64100012900002</c:v>
                </c:pt>
                <c:pt idx="17303">
                  <c:v>435.770000133</c:v>
                </c:pt>
                <c:pt idx="17304">
                  <c:v>435.839000274</c:v>
                </c:pt>
                <c:pt idx="17305">
                  <c:v>435.83400004999999</c:v>
                </c:pt>
                <c:pt idx="17306">
                  <c:v>435.862999968</c:v>
                </c:pt>
                <c:pt idx="17307">
                  <c:v>436.02899999800002</c:v>
                </c:pt>
                <c:pt idx="17308">
                  <c:v>436.199000082</c:v>
                </c:pt>
                <c:pt idx="17309">
                  <c:v>436.370000022</c:v>
                </c:pt>
                <c:pt idx="17310">
                  <c:v>436.49800017000001</c:v>
                </c:pt>
                <c:pt idx="17311">
                  <c:v>436.55800003299998</c:v>
                </c:pt>
                <c:pt idx="17312">
                  <c:v>436.68099995699998</c:v>
                </c:pt>
                <c:pt idx="17313">
                  <c:v>436.82099995200002</c:v>
                </c:pt>
                <c:pt idx="17314">
                  <c:v>437.01099999000002</c:v>
                </c:pt>
                <c:pt idx="17315">
                  <c:v>437.15800023600002</c:v>
                </c:pt>
                <c:pt idx="17316">
                  <c:v>437.28799978299998</c:v>
                </c:pt>
                <c:pt idx="17317">
                  <c:v>437.41000016499999</c:v>
                </c:pt>
                <c:pt idx="17318">
                  <c:v>437.49200000899998</c:v>
                </c:pt>
                <c:pt idx="17319">
                  <c:v>437.50799991000002</c:v>
                </c:pt>
                <c:pt idx="17320">
                  <c:v>437.476999965</c:v>
                </c:pt>
                <c:pt idx="17321">
                  <c:v>437.57599987999998</c:v>
                </c:pt>
                <c:pt idx="17322">
                  <c:v>437.75699995500003</c:v>
                </c:pt>
                <c:pt idx="17323">
                  <c:v>437.90999996699998</c:v>
                </c:pt>
                <c:pt idx="17324">
                  <c:v>438.05899992600001</c:v>
                </c:pt>
                <c:pt idx="17325">
                  <c:v>438.11300002299998</c:v>
                </c:pt>
                <c:pt idx="17326">
                  <c:v>438.216999848</c:v>
                </c:pt>
                <c:pt idx="17327">
                  <c:v>438.34200011299998</c:v>
                </c:pt>
                <c:pt idx="17328">
                  <c:v>438.47400000099998</c:v>
                </c:pt>
                <c:pt idx="17329">
                  <c:v>438.64699996799999</c:v>
                </c:pt>
                <c:pt idx="17330">
                  <c:v>438.76900003499998</c:v>
                </c:pt>
                <c:pt idx="17331">
                  <c:v>438.89399998599998</c:v>
                </c:pt>
                <c:pt idx="17332">
                  <c:v>439.012</c:v>
                </c:pt>
                <c:pt idx="17333">
                  <c:v>439.07200017700001</c:v>
                </c:pt>
                <c:pt idx="17334">
                  <c:v>439.057999989</c:v>
                </c:pt>
                <c:pt idx="17335">
                  <c:v>439.05699981800001</c:v>
                </c:pt>
                <c:pt idx="17336">
                  <c:v>439.20000001099999</c:v>
                </c:pt>
                <c:pt idx="17337">
                  <c:v>439.36699989700003</c:v>
                </c:pt>
                <c:pt idx="17338">
                  <c:v>439.52699984700001</c:v>
                </c:pt>
                <c:pt idx="17339">
                  <c:v>439.65700002199998</c:v>
                </c:pt>
                <c:pt idx="17340">
                  <c:v>439.694999903</c:v>
                </c:pt>
                <c:pt idx="17341">
                  <c:v>439.80599998000002</c:v>
                </c:pt>
                <c:pt idx="17342">
                  <c:v>439.93300027200002</c:v>
                </c:pt>
                <c:pt idx="17343">
                  <c:v>440.10400021200002</c:v>
                </c:pt>
                <c:pt idx="17344">
                  <c:v>440.249999973</c:v>
                </c:pt>
                <c:pt idx="17345">
                  <c:v>440.36799998700002</c:v>
                </c:pt>
                <c:pt idx="17346">
                  <c:v>440.47900006399999</c:v>
                </c:pt>
                <c:pt idx="17347">
                  <c:v>440.56100022300001</c:v>
                </c:pt>
                <c:pt idx="17348">
                  <c:v>440.57900015000001</c:v>
                </c:pt>
                <c:pt idx="17349">
                  <c:v>440.53400001699998</c:v>
                </c:pt>
                <c:pt idx="17350">
                  <c:v>440.595000051</c:v>
                </c:pt>
                <c:pt idx="17351">
                  <c:v>440.75799988300002</c:v>
                </c:pt>
                <c:pt idx="17352">
                  <c:v>440.89700002199999</c:v>
                </c:pt>
                <c:pt idx="17353">
                  <c:v>441.03399982000002</c:v>
                </c:pt>
                <c:pt idx="17354">
                  <c:v>441.089999944</c:v>
                </c:pt>
                <c:pt idx="17355">
                  <c:v>441.16699987800001</c:v>
                </c:pt>
                <c:pt idx="17356">
                  <c:v>441.27700009799997</c:v>
                </c:pt>
                <c:pt idx="17357">
                  <c:v>441.38900003200001</c:v>
                </c:pt>
                <c:pt idx="17358">
                  <c:v>441.54800012499999</c:v>
                </c:pt>
                <c:pt idx="17359">
                  <c:v>441.655000148</c:v>
                </c:pt>
                <c:pt idx="17360">
                  <c:v>441.76500005399998</c:v>
                </c:pt>
                <c:pt idx="17361">
                  <c:v>441.87000004999999</c:v>
                </c:pt>
                <c:pt idx="17362">
                  <c:v>441.918999923</c:v>
                </c:pt>
                <c:pt idx="17363">
                  <c:v>441.89699994199998</c:v>
                </c:pt>
                <c:pt idx="17364">
                  <c:v>441.870999907</c:v>
                </c:pt>
                <c:pt idx="17365">
                  <c:v>441.99399983000001</c:v>
                </c:pt>
                <c:pt idx="17366">
                  <c:v>442.153000238</c:v>
                </c:pt>
                <c:pt idx="17367">
                  <c:v>442.29400008900001</c:v>
                </c:pt>
                <c:pt idx="17368">
                  <c:v>442.41900004000001</c:v>
                </c:pt>
                <c:pt idx="17369">
                  <c:v>442.44200019200002</c:v>
                </c:pt>
                <c:pt idx="17370">
                  <c:v>442.53799991</c:v>
                </c:pt>
                <c:pt idx="17371">
                  <c:v>442.65199987</c:v>
                </c:pt>
                <c:pt idx="17372">
                  <c:v>442.799000116</c:v>
                </c:pt>
                <c:pt idx="17373">
                  <c:v>442.94600004799997</c:v>
                </c:pt>
                <c:pt idx="17374">
                  <c:v>443.05500009799999</c:v>
                </c:pt>
                <c:pt idx="17375">
                  <c:v>443.15499986999998</c:v>
                </c:pt>
                <c:pt idx="17376">
                  <c:v>443.23299997499998</c:v>
                </c:pt>
                <c:pt idx="17377">
                  <c:v>443.25200007299998</c:v>
                </c:pt>
                <c:pt idx="17378">
                  <c:v>443.20200003000002</c:v>
                </c:pt>
                <c:pt idx="17379">
                  <c:v>443.22300015500002</c:v>
                </c:pt>
                <c:pt idx="17380">
                  <c:v>443.36800005999999</c:v>
                </c:pt>
                <c:pt idx="17381">
                  <c:v>443.49800023500001</c:v>
                </c:pt>
                <c:pt idx="17382">
                  <c:v>443.63200014900002</c:v>
                </c:pt>
                <c:pt idx="17383">
                  <c:v>443.69600006600001</c:v>
                </c:pt>
                <c:pt idx="17384">
                  <c:v>443.74400008200001</c:v>
                </c:pt>
                <c:pt idx="17385">
                  <c:v>443.834999891</c:v>
                </c:pt>
                <c:pt idx="17386">
                  <c:v>443.93399980599997</c:v>
                </c:pt>
                <c:pt idx="17387">
                  <c:v>444.085000106</c:v>
                </c:pt>
                <c:pt idx="17388">
                  <c:v>444.18199999500001</c:v>
                </c:pt>
                <c:pt idx="17389">
                  <c:v>444.27800002700002</c:v>
                </c:pt>
                <c:pt idx="17390">
                  <c:v>444.370000006</c:v>
                </c:pt>
                <c:pt idx="17391">
                  <c:v>444.41300011200002</c:v>
                </c:pt>
                <c:pt idx="17392">
                  <c:v>444.439000147</c:v>
                </c:pt>
                <c:pt idx="17393">
                  <c:v>444.70000003899997</c:v>
                </c:pt>
                <c:pt idx="17394">
                  <c:v>445.10599983600002</c:v>
                </c:pt>
                <c:pt idx="17395">
                  <c:v>445.56499987400002</c:v>
                </c:pt>
                <c:pt idx="17396">
                  <c:v>445.999999903</c:v>
                </c:pt>
                <c:pt idx="17397">
                  <c:v>446.42500011300001</c:v>
                </c:pt>
                <c:pt idx="17398">
                  <c:v>446.748000209</c:v>
                </c:pt>
                <c:pt idx="17399">
                  <c:v>447.14300001499998</c:v>
                </c:pt>
                <c:pt idx="17400">
                  <c:v>447.556000063</c:v>
                </c:pt>
                <c:pt idx="17401">
                  <c:v>447.99199994899999</c:v>
                </c:pt>
                <c:pt idx="17402">
                  <c:v>448.440999852</c:v>
                </c:pt>
                <c:pt idx="17403">
                  <c:v>448.84600010700001</c:v>
                </c:pt>
                <c:pt idx="17404">
                  <c:v>449.24699999400002</c:v>
                </c:pt>
                <c:pt idx="17405">
                  <c:v>449.634000007</c:v>
                </c:pt>
                <c:pt idx="17406">
                  <c:v>449.96200001300002</c:v>
                </c:pt>
                <c:pt idx="17407">
                  <c:v>450.21799999500001</c:v>
                </c:pt>
                <c:pt idx="17408">
                  <c:v>450.518999796</c:v>
                </c:pt>
                <c:pt idx="17409">
                  <c:v>450.957999879</c:v>
                </c:pt>
                <c:pt idx="17410">
                  <c:v>451.395999792</c:v>
                </c:pt>
                <c:pt idx="17411">
                  <c:v>451.83299984799999</c:v>
                </c:pt>
                <c:pt idx="17412">
                  <c:v>452.21700029200002</c:v>
                </c:pt>
                <c:pt idx="17413">
                  <c:v>452.54700001100002</c:v>
                </c:pt>
                <c:pt idx="17414">
                  <c:v>452.934000024</c:v>
                </c:pt>
                <c:pt idx="17415">
                  <c:v>453.336000082</c:v>
                </c:pt>
                <c:pt idx="17416">
                  <c:v>453.78900003899997</c:v>
                </c:pt>
                <c:pt idx="17417">
                  <c:v>454.19499983499998</c:v>
                </c:pt>
                <c:pt idx="17418">
                  <c:v>454.59499986600002</c:v>
                </c:pt>
                <c:pt idx="17419">
                  <c:v>454.98699978899998</c:v>
                </c:pt>
                <c:pt idx="17420">
                  <c:v>455.33399989399999</c:v>
                </c:pt>
                <c:pt idx="17421">
                  <c:v>455.61000014400003</c:v>
                </c:pt>
                <c:pt idx="17422">
                  <c:v>455.85100008199998</c:v>
                </c:pt>
                <c:pt idx="17423">
                  <c:v>456.12700001799999</c:v>
                </c:pt>
                <c:pt idx="17424">
                  <c:v>456.47499997900002</c:v>
                </c:pt>
                <c:pt idx="17425">
                  <c:v>456.79799976100003</c:v>
                </c:pt>
                <c:pt idx="17426">
                  <c:v>457.11500009100001</c:v>
                </c:pt>
                <c:pt idx="17427">
                  <c:v>457.33799978600001</c:v>
                </c:pt>
                <c:pt idx="17428">
                  <c:v>457.62099997399997</c:v>
                </c:pt>
                <c:pt idx="17429">
                  <c:v>457.92200008899999</c:v>
                </c:pt>
                <c:pt idx="17430">
                  <c:v>458.230000141</c:v>
                </c:pt>
                <c:pt idx="17431">
                  <c:v>458.569999994</c:v>
                </c:pt>
                <c:pt idx="17432">
                  <c:v>458.86099997399998</c:v>
                </c:pt>
                <c:pt idx="17433">
                  <c:v>459.15200026899998</c:v>
                </c:pt>
                <c:pt idx="17434">
                  <c:v>459.438000026</c:v>
                </c:pt>
                <c:pt idx="17435">
                  <c:v>459.66500008899999</c:v>
                </c:pt>
                <c:pt idx="17436">
                  <c:v>459.82199984099998</c:v>
                </c:pt>
                <c:pt idx="17437">
                  <c:v>460.00100020299999</c:v>
                </c:pt>
                <c:pt idx="17438">
                  <c:v>460.32199995799999</c:v>
                </c:pt>
                <c:pt idx="17439">
                  <c:v>460.65400001799998</c:v>
                </c:pt>
                <c:pt idx="17440">
                  <c:v>460.98299988100001</c:v>
                </c:pt>
                <c:pt idx="17441">
                  <c:v>461.27400017600002</c:v>
                </c:pt>
                <c:pt idx="17442">
                  <c:v>461.48200014100001</c:v>
                </c:pt>
                <c:pt idx="17443">
                  <c:v>461.75800007800001</c:v>
                </c:pt>
                <c:pt idx="17444">
                  <c:v>462.05500013900001</c:v>
                </c:pt>
                <c:pt idx="17445">
                  <c:v>462.40299978500002</c:v>
                </c:pt>
                <c:pt idx="17446">
                  <c:v>462.71499989099999</c:v>
                </c:pt>
                <c:pt idx="17447">
                  <c:v>463.00500001500001</c:v>
                </c:pt>
                <c:pt idx="17448">
                  <c:v>463.28599986199998</c:v>
                </c:pt>
                <c:pt idx="17449">
                  <c:v>463.52700011299999</c:v>
                </c:pt>
                <c:pt idx="17450">
                  <c:v>463.70499998999998</c:v>
                </c:pt>
                <c:pt idx="17451">
                  <c:v>463.82799991399997</c:v>
                </c:pt>
                <c:pt idx="17452">
                  <c:v>464.06700013900002</c:v>
                </c:pt>
                <c:pt idx="17453">
                  <c:v>464.40100022600001</c:v>
                </c:pt>
                <c:pt idx="17454">
                  <c:v>464.71300001700001</c:v>
                </c:pt>
                <c:pt idx="17455">
                  <c:v>465.02099975499999</c:v>
                </c:pt>
                <c:pt idx="17456">
                  <c:v>465.24000002499997</c:v>
                </c:pt>
                <c:pt idx="17457">
                  <c:v>465.49399998000001</c:v>
                </c:pt>
                <c:pt idx="17458">
                  <c:v>465.77500014100002</c:v>
                </c:pt>
                <c:pt idx="17459">
                  <c:v>466.05599998700001</c:v>
                </c:pt>
                <c:pt idx="17460">
                  <c:v>466.38100011</c:v>
                </c:pt>
                <c:pt idx="17461">
                  <c:v>466.65500001999999</c:v>
                </c:pt>
                <c:pt idx="17462">
                  <c:v>466.93399983900002</c:v>
                </c:pt>
                <c:pt idx="17463">
                  <c:v>467.21299997300002</c:v>
                </c:pt>
                <c:pt idx="17464">
                  <c:v>467.43200024399999</c:v>
                </c:pt>
                <c:pt idx="17465">
                  <c:v>467.57700014900001</c:v>
                </c:pt>
                <c:pt idx="17466">
                  <c:v>467.72699996400002</c:v>
                </c:pt>
                <c:pt idx="17467">
                  <c:v>468.02199999800001</c:v>
                </c:pt>
                <c:pt idx="17468">
                  <c:v>468.345000094</c:v>
                </c:pt>
                <c:pt idx="17469">
                  <c:v>468.65500017300002</c:v>
                </c:pt>
                <c:pt idx="17470">
                  <c:v>468.94299995599999</c:v>
                </c:pt>
                <c:pt idx="17471">
                  <c:v>469.13400016499997</c:v>
                </c:pt>
                <c:pt idx="17472">
                  <c:v>469.40199999399999</c:v>
                </c:pt>
                <c:pt idx="17473">
                  <c:v>469.686999894</c:v>
                </c:pt>
                <c:pt idx="17474">
                  <c:v>470.01200001699999</c:v>
                </c:pt>
                <c:pt idx="17475">
                  <c:v>470.31899989800002</c:v>
                </c:pt>
                <c:pt idx="17476">
                  <c:v>470.593999978</c:v>
                </c:pt>
                <c:pt idx="17477">
                  <c:v>470.85800006800002</c:v>
                </c:pt>
                <c:pt idx="17478">
                  <c:v>471.09599980799999</c:v>
                </c:pt>
                <c:pt idx="17479">
                  <c:v>471.27399999900001</c:v>
                </c:pt>
                <c:pt idx="17480">
                  <c:v>471.38699978800003</c:v>
                </c:pt>
                <c:pt idx="17481">
                  <c:v>471.59100001399997</c:v>
                </c:pt>
                <c:pt idx="17482">
                  <c:v>471.91000005699999</c:v>
                </c:pt>
                <c:pt idx="17483">
                  <c:v>472.207000118</c:v>
                </c:pt>
                <c:pt idx="17484">
                  <c:v>472.503000009</c:v>
                </c:pt>
                <c:pt idx="17485">
                  <c:v>472.72399999200002</c:v>
                </c:pt>
                <c:pt idx="17486">
                  <c:v>472.94400011900001</c:v>
                </c:pt>
                <c:pt idx="17487">
                  <c:v>473.20200012800001</c:v>
                </c:pt>
                <c:pt idx="17488">
                  <c:v>473.46599990300001</c:v>
                </c:pt>
                <c:pt idx="17489">
                  <c:v>473.78099989100002</c:v>
                </c:pt>
                <c:pt idx="17490">
                  <c:v>474.04500029500002</c:v>
                </c:pt>
                <c:pt idx="17491">
                  <c:v>474.31200026800002</c:v>
                </c:pt>
                <c:pt idx="17492">
                  <c:v>474.57299984500003</c:v>
                </c:pt>
                <c:pt idx="17493">
                  <c:v>474.77799992799999</c:v>
                </c:pt>
                <c:pt idx="17494">
                  <c:v>474.91300001299999</c:v>
                </c:pt>
                <c:pt idx="17495">
                  <c:v>475.03300005300002</c:v>
                </c:pt>
                <c:pt idx="17496">
                  <c:v>475.30000002600002</c:v>
                </c:pt>
                <c:pt idx="17497">
                  <c:v>475.61000010499998</c:v>
                </c:pt>
                <c:pt idx="17498">
                  <c:v>475.902999798</c:v>
                </c:pt>
                <c:pt idx="17499">
                  <c:v>476.18699984199998</c:v>
                </c:pt>
                <c:pt idx="17500">
                  <c:v>476.36599988900002</c:v>
                </c:pt>
                <c:pt idx="17501">
                  <c:v>476.61800013200002</c:v>
                </c:pt>
                <c:pt idx="17502">
                  <c:v>476.887999987</c:v>
                </c:pt>
                <c:pt idx="17503">
                  <c:v>477.18200016499998</c:v>
                </c:pt>
                <c:pt idx="17504">
                  <c:v>477.48200011</c:v>
                </c:pt>
                <c:pt idx="17505">
                  <c:v>477.740000119</c:v>
                </c:pt>
                <c:pt idx="17506">
                  <c:v>477.992999903</c:v>
                </c:pt>
                <c:pt idx="17507">
                  <c:v>478.23000010099997</c:v>
                </c:pt>
                <c:pt idx="17508">
                  <c:v>478.41199971700001</c:v>
                </c:pt>
                <c:pt idx="17509">
                  <c:v>478.521000082</c:v>
                </c:pt>
                <c:pt idx="17510">
                  <c:v>478.686999797</c:v>
                </c:pt>
                <c:pt idx="17511">
                  <c:v>478.98500002899999</c:v>
                </c:pt>
                <c:pt idx="17512">
                  <c:v>479.26999992899999</c:v>
                </c:pt>
                <c:pt idx="17513">
                  <c:v>479.55800002699999</c:v>
                </c:pt>
                <c:pt idx="17514">
                  <c:v>479.78199989299998</c:v>
                </c:pt>
                <c:pt idx="17515">
                  <c:v>479.97300010200001</c:v>
                </c:pt>
                <c:pt idx="17516">
                  <c:v>480.21599975200002</c:v>
                </c:pt>
                <c:pt idx="17517">
                  <c:v>480.47200004799998</c:v>
                </c:pt>
                <c:pt idx="17518">
                  <c:v>480.78199981199998</c:v>
                </c:pt>
                <c:pt idx="17519">
                  <c:v>481.03799979399997</c:v>
                </c:pt>
                <c:pt idx="17520">
                  <c:v>481.28900018100001</c:v>
                </c:pt>
                <c:pt idx="17521">
                  <c:v>481.53500002800001</c:v>
                </c:pt>
                <c:pt idx="17522">
                  <c:v>481.72999997599999</c:v>
                </c:pt>
                <c:pt idx="17523">
                  <c:v>481.85499992699999</c:v>
                </c:pt>
                <c:pt idx="17524">
                  <c:v>481.94899993299998</c:v>
                </c:pt>
                <c:pt idx="17525">
                  <c:v>482.18699998699998</c:v>
                </c:pt>
                <c:pt idx="17526">
                  <c:v>482.48999981399999</c:v>
                </c:pt>
                <c:pt idx="17527">
                  <c:v>482.76899994799999</c:v>
                </c:pt>
                <c:pt idx="17528">
                  <c:v>483.03799994799999</c:v>
                </c:pt>
                <c:pt idx="17529">
                  <c:v>483.20800003099998</c:v>
                </c:pt>
                <c:pt idx="17530">
                  <c:v>483.44299988799997</c:v>
                </c:pt>
                <c:pt idx="17531">
                  <c:v>483.69399995999999</c:v>
                </c:pt>
                <c:pt idx="17532">
                  <c:v>483.95899990599997</c:v>
                </c:pt>
                <c:pt idx="17533">
                  <c:v>484.24899971600001</c:v>
                </c:pt>
                <c:pt idx="17534">
                  <c:v>484.49400002099998</c:v>
                </c:pt>
                <c:pt idx="17535">
                  <c:v>484.73900001300001</c:v>
                </c:pt>
                <c:pt idx="17536">
                  <c:v>484.97600021099998</c:v>
                </c:pt>
                <c:pt idx="17537">
                  <c:v>485.15299991699999</c:v>
                </c:pt>
                <c:pt idx="17538">
                  <c:v>485.25599988599998</c:v>
                </c:pt>
                <c:pt idx="17539">
                  <c:v>485.391999828</c:v>
                </c:pt>
                <c:pt idx="17540">
                  <c:v>485.665000195</c:v>
                </c:pt>
                <c:pt idx="17541">
                  <c:v>485.94299984399998</c:v>
                </c:pt>
                <c:pt idx="17542">
                  <c:v>486.22299983400001</c:v>
                </c:pt>
                <c:pt idx="17543">
                  <c:v>486.45800000499997</c:v>
                </c:pt>
                <c:pt idx="17544">
                  <c:v>486.62699991800002</c:v>
                </c:pt>
                <c:pt idx="17545">
                  <c:v>486.85800003600002</c:v>
                </c:pt>
                <c:pt idx="17546">
                  <c:v>487.10500005400002</c:v>
                </c:pt>
                <c:pt idx="17547">
                  <c:v>487.40499999799999</c:v>
                </c:pt>
                <c:pt idx="17548">
                  <c:v>487.66000012400002</c:v>
                </c:pt>
                <c:pt idx="17549">
                  <c:v>487.89700000800002</c:v>
                </c:pt>
                <c:pt idx="17550">
                  <c:v>488.127999811</c:v>
                </c:pt>
                <c:pt idx="17551">
                  <c:v>488.31900001999998</c:v>
                </c:pt>
                <c:pt idx="17552">
                  <c:v>488.44300011399997</c:v>
                </c:pt>
                <c:pt idx="17553">
                  <c:v>488.52100021899997</c:v>
                </c:pt>
                <c:pt idx="17554">
                  <c:v>488.72899987</c:v>
                </c:pt>
                <c:pt idx="17555">
                  <c:v>489.01800013799999</c:v>
                </c:pt>
                <c:pt idx="17556">
                  <c:v>489.27900003000002</c:v>
                </c:pt>
                <c:pt idx="17557">
                  <c:v>489.53700003900002</c:v>
                </c:pt>
                <c:pt idx="17558">
                  <c:v>489.70000018600001</c:v>
                </c:pt>
                <c:pt idx="17559">
                  <c:v>489.91300006199998</c:v>
                </c:pt>
                <c:pt idx="17560">
                  <c:v>490.14700006200002</c:v>
                </c:pt>
                <c:pt idx="17561">
                  <c:v>490.38900016999997</c:v>
                </c:pt>
                <c:pt idx="17562">
                  <c:v>490.67000001700001</c:v>
                </c:pt>
                <c:pt idx="17563">
                  <c:v>490.90199998999998</c:v>
                </c:pt>
                <c:pt idx="17564">
                  <c:v>491.133999964</c:v>
                </c:pt>
                <c:pt idx="17565">
                  <c:v>491.36400022499998</c:v>
                </c:pt>
                <c:pt idx="17566">
                  <c:v>491.53100011200002</c:v>
                </c:pt>
                <c:pt idx="17567">
                  <c:v>491.62699982999999</c:v>
                </c:pt>
                <c:pt idx="17568">
                  <c:v>491.73500002399999</c:v>
                </c:pt>
                <c:pt idx="17569">
                  <c:v>491.98699995200002</c:v>
                </c:pt>
                <c:pt idx="17570">
                  <c:v>492.262000032</c:v>
                </c:pt>
                <c:pt idx="17571">
                  <c:v>492.53199988699998</c:v>
                </c:pt>
                <c:pt idx="17572">
                  <c:v>492.77100011200002</c:v>
                </c:pt>
                <c:pt idx="17573">
                  <c:v>492.918000044</c:v>
                </c:pt>
                <c:pt idx="17574">
                  <c:v>493.13600014399998</c:v>
                </c:pt>
                <c:pt idx="17575">
                  <c:v>493.37500005499999</c:v>
                </c:pt>
                <c:pt idx="17576">
                  <c:v>493.65599990099997</c:v>
                </c:pt>
                <c:pt idx="17577">
                  <c:v>493.90999985600001</c:v>
                </c:pt>
                <c:pt idx="17578">
                  <c:v>494.13699991999999</c:v>
                </c:pt>
                <c:pt idx="17579">
                  <c:v>494.35799990300001</c:v>
                </c:pt>
                <c:pt idx="17580">
                  <c:v>494.54900011199999</c:v>
                </c:pt>
                <c:pt idx="17581">
                  <c:v>494.67499991900002</c:v>
                </c:pt>
                <c:pt idx="17582">
                  <c:v>494.74100017699999</c:v>
                </c:pt>
                <c:pt idx="17583">
                  <c:v>494.90999977600001</c:v>
                </c:pt>
                <c:pt idx="17584">
                  <c:v>495.18399999899998</c:v>
                </c:pt>
                <c:pt idx="17585">
                  <c:v>495.43200018800002</c:v>
                </c:pt>
                <c:pt idx="17586">
                  <c:v>495.67899989199998</c:v>
                </c:pt>
                <c:pt idx="17587">
                  <c:v>495.84400006599998</c:v>
                </c:pt>
                <c:pt idx="17588">
                  <c:v>496.03200007700002</c:v>
                </c:pt>
                <c:pt idx="17589">
                  <c:v>496.25099971899999</c:v>
                </c:pt>
                <c:pt idx="17590">
                  <c:v>496.47300018700003</c:v>
                </c:pt>
                <c:pt idx="17591">
                  <c:v>496.74100001599999</c:v>
                </c:pt>
                <c:pt idx="17592">
                  <c:v>496.95900011600003</c:v>
                </c:pt>
                <c:pt idx="17593">
                  <c:v>497.17700021600001</c:v>
                </c:pt>
                <c:pt idx="17594">
                  <c:v>497.39199980400002</c:v>
                </c:pt>
                <c:pt idx="17595">
                  <c:v>497.55100021099997</c:v>
                </c:pt>
                <c:pt idx="17596">
                  <c:v>497.63700010999997</c:v>
                </c:pt>
                <c:pt idx="17597">
                  <c:v>497.72200015099997</c:v>
                </c:pt>
                <c:pt idx="17598">
                  <c:v>497.95499998100001</c:v>
                </c:pt>
                <c:pt idx="17599">
                  <c:v>498.223000125</c:v>
                </c:pt>
                <c:pt idx="17600">
                  <c:v>498.47399988199999</c:v>
                </c:pt>
                <c:pt idx="17601">
                  <c:v>498.70800019699999</c:v>
                </c:pt>
                <c:pt idx="17602">
                  <c:v>498.84099994100001</c:v>
                </c:pt>
                <c:pt idx="17603">
                  <c:v>499.04600002299998</c:v>
                </c:pt>
                <c:pt idx="17604">
                  <c:v>499.269000033</c:v>
                </c:pt>
                <c:pt idx="17605">
                  <c:v>499.52800021299998</c:v>
                </c:pt>
                <c:pt idx="17606">
                  <c:v>499.78399988000001</c:v>
                </c:pt>
                <c:pt idx="17607">
                  <c:v>500.00199997999999</c:v>
                </c:pt>
                <c:pt idx="17608">
                  <c:v>500.21199997299999</c:v>
                </c:pt>
                <c:pt idx="17609">
                  <c:v>500.39899981299999</c:v>
                </c:pt>
                <c:pt idx="17610">
                  <c:v>500.52699996199999</c:v>
                </c:pt>
                <c:pt idx="17611">
                  <c:v>500.587000139</c:v>
                </c:pt>
                <c:pt idx="17612">
                  <c:v>500.71900002699999</c:v>
                </c:pt>
                <c:pt idx="17613">
                  <c:v>500.97299998199998</c:v>
                </c:pt>
                <c:pt idx="17614">
                  <c:v>501.21199989199999</c:v>
                </c:pt>
                <c:pt idx="17615">
                  <c:v>501.45599971299998</c:v>
                </c:pt>
                <c:pt idx="17616">
                  <c:v>501.63100002099998</c:v>
                </c:pt>
                <c:pt idx="17617">
                  <c:v>501.78899994400001</c:v>
                </c:pt>
                <c:pt idx="17618">
                  <c:v>501.989000116</c:v>
                </c:pt>
                <c:pt idx="17619">
                  <c:v>502.19899979399997</c:v>
                </c:pt>
                <c:pt idx="17620">
                  <c:v>502.45799997400002</c:v>
                </c:pt>
                <c:pt idx="17621">
                  <c:v>502.66399991200001</c:v>
                </c:pt>
                <c:pt idx="17622">
                  <c:v>502.86999985099999</c:v>
                </c:pt>
                <c:pt idx="17623">
                  <c:v>503.072999907</c:v>
                </c:pt>
                <c:pt idx="17624">
                  <c:v>503.225999919</c:v>
                </c:pt>
                <c:pt idx="17625">
                  <c:v>503.30800007800002</c:v>
                </c:pt>
                <c:pt idx="17626">
                  <c:v>503.36700008499997</c:v>
                </c:pt>
                <c:pt idx="17627">
                  <c:v>503.572000167</c:v>
                </c:pt>
                <c:pt idx="17628">
                  <c:v>503.82999986200002</c:v>
                </c:pt>
                <c:pt idx="17629">
                  <c:v>504.06300000599998</c:v>
                </c:pt>
                <c:pt idx="17630">
                  <c:v>504.28800004300001</c:v>
                </c:pt>
                <c:pt idx="17631">
                  <c:v>504.40899994</c:v>
                </c:pt>
                <c:pt idx="17632">
                  <c:v>504.60400020200001</c:v>
                </c:pt>
                <c:pt idx="17633">
                  <c:v>504.81599990699999</c:v>
                </c:pt>
                <c:pt idx="17634">
                  <c:v>505.04999990800002</c:v>
                </c:pt>
                <c:pt idx="17635">
                  <c:v>505.29899995300002</c:v>
                </c:pt>
                <c:pt idx="17636">
                  <c:v>505.50300017900003</c:v>
                </c:pt>
                <c:pt idx="17637">
                  <c:v>505.70100001100002</c:v>
                </c:pt>
                <c:pt idx="17638">
                  <c:v>505.88799985100002</c:v>
                </c:pt>
                <c:pt idx="17639">
                  <c:v>506.01499982899998</c:v>
                </c:pt>
                <c:pt idx="17640">
                  <c:v>506.06999978200002</c:v>
                </c:pt>
                <c:pt idx="17641">
                  <c:v>506.16999986799999</c:v>
                </c:pt>
                <c:pt idx="17642">
                  <c:v>506.40900009299997</c:v>
                </c:pt>
                <c:pt idx="17643">
                  <c:v>506.64599997699997</c:v>
                </c:pt>
                <c:pt idx="17644">
                  <c:v>506.88300017500001</c:v>
                </c:pt>
                <c:pt idx="17645">
                  <c:v>507.06599996199998</c:v>
                </c:pt>
                <c:pt idx="17646">
                  <c:v>507.19599982300002</c:v>
                </c:pt>
                <c:pt idx="17647">
                  <c:v>507.38100026500001</c:v>
                </c:pt>
                <c:pt idx="17648">
                  <c:v>507.58199997899999</c:v>
                </c:pt>
                <c:pt idx="17649">
                  <c:v>507.83599993399997</c:v>
                </c:pt>
                <c:pt idx="17650">
                  <c:v>508.04100001699999</c:v>
                </c:pt>
                <c:pt idx="17651">
                  <c:v>508.24000001899998</c:v>
                </c:pt>
                <c:pt idx="17652">
                  <c:v>508.43200008399998</c:v>
                </c:pt>
                <c:pt idx="17653">
                  <c:v>508.57900001600001</c:v>
                </c:pt>
                <c:pt idx="17654">
                  <c:v>508.65399992300001</c:v>
                </c:pt>
                <c:pt idx="17655">
                  <c:v>508.68999977800001</c:v>
                </c:pt>
                <c:pt idx="17656">
                  <c:v>508.86300005999999</c:v>
                </c:pt>
                <c:pt idx="17657">
                  <c:v>509.10799973600001</c:v>
                </c:pt>
                <c:pt idx="17658">
                  <c:v>509.32800017800002</c:v>
                </c:pt>
                <c:pt idx="17659">
                  <c:v>509.541000053</c:v>
                </c:pt>
                <c:pt idx="17660">
                  <c:v>509.66100009399997</c:v>
                </c:pt>
                <c:pt idx="17661">
                  <c:v>509.84200016800003</c:v>
                </c:pt>
                <c:pt idx="17662">
                  <c:v>510.03799997300001</c:v>
                </c:pt>
                <c:pt idx="17663">
                  <c:v>510.24300005499998</c:v>
                </c:pt>
                <c:pt idx="17664">
                  <c:v>510.47899976799999</c:v>
                </c:pt>
                <c:pt idx="17665">
                  <c:v>510.66899980699998</c:v>
                </c:pt>
                <c:pt idx="17666">
                  <c:v>510.85499979100001</c:v>
                </c:pt>
                <c:pt idx="17667">
                  <c:v>511.03799989200002</c:v>
                </c:pt>
                <c:pt idx="17668">
                  <c:v>511.163000157</c:v>
                </c:pt>
                <c:pt idx="17669">
                  <c:v>511.21599976900001</c:v>
                </c:pt>
                <c:pt idx="17670">
                  <c:v>511.291999847</c:v>
                </c:pt>
                <c:pt idx="17671">
                  <c:v>511.50900009100002</c:v>
                </c:pt>
                <c:pt idx="17672">
                  <c:v>511.73799986699998</c:v>
                </c:pt>
                <c:pt idx="17673">
                  <c:v>511.96399975999998</c:v>
                </c:pt>
                <c:pt idx="17674">
                  <c:v>512.15299994199995</c:v>
                </c:pt>
                <c:pt idx="17675">
                  <c:v>512.25799993800001</c:v>
                </c:pt>
                <c:pt idx="17676">
                  <c:v>512.43200007600001</c:v>
                </c:pt>
                <c:pt idx="17677">
                  <c:v>512.62600016800002</c:v>
                </c:pt>
                <c:pt idx="17678">
                  <c:v>512.871000159</c:v>
                </c:pt>
                <c:pt idx="17679">
                  <c:v>513.081000152</c:v>
                </c:pt>
                <c:pt idx="17680">
                  <c:v>513.267999992</c:v>
                </c:pt>
                <c:pt idx="17681">
                  <c:v>513.68100003999996</c:v>
                </c:pt>
                <c:pt idx="17682">
                  <c:v>513.81699998199997</c:v>
                </c:pt>
                <c:pt idx="17683">
                  <c:v>514.05000012599999</c:v>
                </c:pt>
                <c:pt idx="17684">
                  <c:v>514.258999948</c:v>
                </c:pt>
                <c:pt idx="17685">
                  <c:v>514.46499988699998</c:v>
                </c:pt>
                <c:pt idx="17686">
                  <c:v>514.58200004399998</c:v>
                </c:pt>
                <c:pt idx="17687">
                  <c:v>514.73399988599999</c:v>
                </c:pt>
                <c:pt idx="17688">
                  <c:v>514.91099990700002</c:v>
                </c:pt>
                <c:pt idx="17689">
                  <c:v>515.09199998099996</c:v>
                </c:pt>
                <c:pt idx="17690">
                  <c:v>515.31400013500001</c:v>
                </c:pt>
                <c:pt idx="17691">
                  <c:v>515.48599993100004</c:v>
                </c:pt>
                <c:pt idx="17692">
                  <c:v>515.66300026600004</c:v>
                </c:pt>
                <c:pt idx="17693">
                  <c:v>515.83999997199999</c:v>
                </c:pt>
                <c:pt idx="17694">
                  <c:v>515.95699981600001</c:v>
                </c:pt>
                <c:pt idx="17695">
                  <c:v>516.00100009200003</c:v>
                </c:pt>
                <c:pt idx="17696">
                  <c:v>516.04799993799998</c:v>
                </c:pt>
                <c:pt idx="17697">
                  <c:v>516.240999859</c:v>
                </c:pt>
                <c:pt idx="17698">
                  <c:v>516.46200015700003</c:v>
                </c:pt>
                <c:pt idx="17699">
                  <c:v>516.67000012200003</c:v>
                </c:pt>
                <c:pt idx="17700">
                  <c:v>516.85799981900004</c:v>
                </c:pt>
                <c:pt idx="17701">
                  <c:v>516.94699991499999</c:v>
                </c:pt>
                <c:pt idx="17702">
                  <c:v>517.11299994499996</c:v>
                </c:pt>
                <c:pt idx="17703">
                  <c:v>517.297000217</c:v>
                </c:pt>
                <c:pt idx="17704">
                  <c:v>517.52000022699997</c:v>
                </c:pt>
                <c:pt idx="17705">
                  <c:v>517.72599985099998</c:v>
                </c:pt>
                <c:pt idx="17706">
                  <c:v>517.89799996199997</c:v>
                </c:pt>
                <c:pt idx="17707">
                  <c:v>518.06099979400005</c:v>
                </c:pt>
                <c:pt idx="17708">
                  <c:v>518.19799990599995</c:v>
                </c:pt>
                <c:pt idx="17709">
                  <c:v>518.27499984099995</c:v>
                </c:pt>
                <c:pt idx="17710">
                  <c:v>518.28700000200001</c:v>
                </c:pt>
                <c:pt idx="17711">
                  <c:v>518.38900011500004</c:v>
                </c:pt>
                <c:pt idx="17712">
                  <c:v>518.60699990099999</c:v>
                </c:pt>
                <c:pt idx="17713">
                  <c:v>518.80300001900002</c:v>
                </c:pt>
                <c:pt idx="17714">
                  <c:v>518.99700011100003</c:v>
                </c:pt>
                <c:pt idx="17715">
                  <c:v>519.11399995399995</c:v>
                </c:pt>
                <c:pt idx="17716">
                  <c:v>519.23600002199998</c:v>
                </c:pt>
                <c:pt idx="17717">
                  <c:v>519.391000061</c:v>
                </c:pt>
                <c:pt idx="17718">
                  <c:v>519.55500006399996</c:v>
                </c:pt>
                <c:pt idx="17719">
                  <c:v>519.76799993999998</c:v>
                </c:pt>
                <c:pt idx="17720">
                  <c:v>519.93199994300005</c:v>
                </c:pt>
                <c:pt idx="17721">
                  <c:v>520.09700011699999</c:v>
                </c:pt>
                <c:pt idx="17722">
                  <c:v>520.25700006600005</c:v>
                </c:pt>
                <c:pt idx="17723">
                  <c:v>520.362999919</c:v>
                </c:pt>
                <c:pt idx="17724">
                  <c:v>520.39400017800006</c:v>
                </c:pt>
                <c:pt idx="17725">
                  <c:v>520.41400013299994</c:v>
                </c:pt>
                <c:pt idx="17726">
                  <c:v>520.57800013600001</c:v>
                </c:pt>
                <c:pt idx="17727">
                  <c:v>520.78800012800002</c:v>
                </c:pt>
                <c:pt idx="17728">
                  <c:v>520.98100005000003</c:v>
                </c:pt>
                <c:pt idx="17729">
                  <c:v>521.16299998</c:v>
                </c:pt>
                <c:pt idx="17730">
                  <c:v>521.24199994100002</c:v>
                </c:pt>
                <c:pt idx="17731">
                  <c:v>521.39299992700001</c:v>
                </c:pt>
                <c:pt idx="17732">
                  <c:v>521.56100029799995</c:v>
                </c:pt>
                <c:pt idx="17733">
                  <c:v>521.75500007599999</c:v>
                </c:pt>
                <c:pt idx="17734">
                  <c:v>521.95400007800004</c:v>
                </c:pt>
                <c:pt idx="17735">
                  <c:v>522.11100014399995</c:v>
                </c:pt>
                <c:pt idx="17736">
                  <c:v>522.26299998599995</c:v>
                </c:pt>
                <c:pt idx="17737">
                  <c:v>522.399999783</c:v>
                </c:pt>
                <c:pt idx="17738">
                  <c:v>522.47999991500001</c:v>
                </c:pt>
                <c:pt idx="17739">
                  <c:v>522.48899987899995</c:v>
                </c:pt>
                <c:pt idx="17740">
                  <c:v>522.554999823</c:v>
                </c:pt>
                <c:pt idx="17741">
                  <c:v>522.75000008500001</c:v>
                </c:pt>
                <c:pt idx="17742">
                  <c:v>522.93600006999998</c:v>
                </c:pt>
                <c:pt idx="17743">
                  <c:v>523.12299990999998</c:v>
                </c:pt>
                <c:pt idx="17744">
                  <c:v>523.24700000500002</c:v>
                </c:pt>
                <c:pt idx="17745">
                  <c:v>523.33699995699999</c:v>
                </c:pt>
                <c:pt idx="17746">
                  <c:v>523.47999983499994</c:v>
                </c:pt>
                <c:pt idx="17747">
                  <c:v>523.63600004499995</c:v>
                </c:pt>
                <c:pt idx="17748">
                  <c:v>523.84500018100005</c:v>
                </c:pt>
                <c:pt idx="17749">
                  <c:v>524.00100007699996</c:v>
                </c:pt>
                <c:pt idx="17750">
                  <c:v>524.15400008899996</c:v>
                </c:pt>
                <c:pt idx="17751">
                  <c:v>524.29699996700003</c:v>
                </c:pt>
                <c:pt idx="17752">
                  <c:v>524.39200014300002</c:v>
                </c:pt>
                <c:pt idx="17753">
                  <c:v>524.41599983699996</c:v>
                </c:pt>
                <c:pt idx="17754">
                  <c:v>524.411000242</c:v>
                </c:pt>
                <c:pt idx="17755">
                  <c:v>524.55000006600005</c:v>
                </c:pt>
                <c:pt idx="17756">
                  <c:v>524.75299980700004</c:v>
                </c:pt>
                <c:pt idx="17757">
                  <c:v>524.93100031300003</c:v>
                </c:pt>
                <c:pt idx="17758">
                  <c:v>525.10000022600002</c:v>
                </c:pt>
                <c:pt idx="17759">
                  <c:v>525.17099976500003</c:v>
                </c:pt>
                <c:pt idx="17760">
                  <c:v>525.30499999400001</c:v>
                </c:pt>
                <c:pt idx="17761">
                  <c:v>525.45599998</c:v>
                </c:pt>
                <c:pt idx="17762">
                  <c:v>525.62200000999997</c:v>
                </c:pt>
                <c:pt idx="17763">
                  <c:v>525.81200004799996</c:v>
                </c:pt>
                <c:pt idx="17764">
                  <c:v>525.95899998000004</c:v>
                </c:pt>
                <c:pt idx="17765">
                  <c:v>526.10399988500001</c:v>
                </c:pt>
                <c:pt idx="17766">
                  <c:v>526.24099999700002</c:v>
                </c:pt>
                <c:pt idx="17767">
                  <c:v>526.31799993100003</c:v>
                </c:pt>
                <c:pt idx="17768">
                  <c:v>526.32199998500005</c:v>
                </c:pt>
                <c:pt idx="17769">
                  <c:v>526.35799984000005</c:v>
                </c:pt>
                <c:pt idx="17770">
                  <c:v>526.53299983399995</c:v>
                </c:pt>
                <c:pt idx="17771">
                  <c:v>526.71100002499998</c:v>
                </c:pt>
                <c:pt idx="17772">
                  <c:v>526.89099992900003</c:v>
                </c:pt>
                <c:pt idx="17773">
                  <c:v>527.02899989699995</c:v>
                </c:pt>
                <c:pt idx="17774">
                  <c:v>527.09800003800001</c:v>
                </c:pt>
                <c:pt idx="17775">
                  <c:v>527.23000023999998</c:v>
                </c:pt>
                <c:pt idx="17776">
                  <c:v>527.378999884</c:v>
                </c:pt>
                <c:pt idx="17777">
                  <c:v>527.57900005700003</c:v>
                </c:pt>
                <c:pt idx="17778">
                  <c:v>527.73499995199995</c:v>
                </c:pt>
                <c:pt idx="17779">
                  <c:v>527.875999804</c:v>
                </c:pt>
                <c:pt idx="17780">
                  <c:v>528.00699983499999</c:v>
                </c:pt>
                <c:pt idx="17781">
                  <c:v>528.09900012799994</c:v>
                </c:pt>
                <c:pt idx="17782">
                  <c:v>528.126000019</c:v>
                </c:pt>
                <c:pt idx="17783">
                  <c:v>528.10600006499999</c:v>
                </c:pt>
                <c:pt idx="17784">
                  <c:v>528.21399994399997</c:v>
                </c:pt>
                <c:pt idx="17785">
                  <c:v>528.40399998199996</c:v>
                </c:pt>
                <c:pt idx="17786">
                  <c:v>528.56799998600002</c:v>
                </c:pt>
                <c:pt idx="17787">
                  <c:v>528.72699976399997</c:v>
                </c:pt>
                <c:pt idx="17788">
                  <c:v>528.793000022</c:v>
                </c:pt>
                <c:pt idx="17789">
                  <c:v>528.90800015299999</c:v>
                </c:pt>
                <c:pt idx="17790">
                  <c:v>529.04399978000004</c:v>
                </c:pt>
                <c:pt idx="17791">
                  <c:v>529.18699997199997</c:v>
                </c:pt>
                <c:pt idx="17792">
                  <c:v>529.37100024400002</c:v>
                </c:pt>
                <c:pt idx="17793">
                  <c:v>529.50600001500004</c:v>
                </c:pt>
                <c:pt idx="17794">
                  <c:v>529.69299985600003</c:v>
                </c:pt>
                <c:pt idx="17795">
                  <c:v>530.10899978700002</c:v>
                </c:pt>
                <c:pt idx="17796">
                  <c:v>530.46600002599996</c:v>
                </c:pt>
                <c:pt idx="17797">
                  <c:v>530.75099992599996</c:v>
                </c:pt>
                <c:pt idx="17798">
                  <c:v>531.04799998700003</c:v>
                </c:pt>
                <c:pt idx="17799">
                  <c:v>531.48900009700003</c:v>
                </c:pt>
                <c:pt idx="17800">
                  <c:v>531.95500007099997</c:v>
                </c:pt>
                <c:pt idx="17801">
                  <c:v>532.41299993799998</c:v>
                </c:pt>
                <c:pt idx="17802">
                  <c:v>532.84300005800003</c:v>
                </c:pt>
                <c:pt idx="17803">
                  <c:v>533.17999971300003</c:v>
                </c:pt>
                <c:pt idx="17804">
                  <c:v>533.58699999500004</c:v>
                </c:pt>
                <c:pt idx="17805">
                  <c:v>534.01400023099995</c:v>
                </c:pt>
                <c:pt idx="17806">
                  <c:v>534.48500011600004</c:v>
                </c:pt>
                <c:pt idx="17807">
                  <c:v>534.92999996499998</c:v>
                </c:pt>
                <c:pt idx="17808">
                  <c:v>535.34700006699995</c:v>
                </c:pt>
                <c:pt idx="17809">
                  <c:v>535.75800008800002</c:v>
                </c:pt>
                <c:pt idx="17810">
                  <c:v>536.140000192</c:v>
                </c:pt>
                <c:pt idx="17811">
                  <c:v>536.45600003699997</c:v>
                </c:pt>
                <c:pt idx="17812">
                  <c:v>536.711000162</c:v>
                </c:pt>
                <c:pt idx="17813">
                  <c:v>537.07099997</c:v>
                </c:pt>
                <c:pt idx="17814">
                  <c:v>537.53400006100003</c:v>
                </c:pt>
                <c:pt idx="17815">
                  <c:v>537.97199997400003</c:v>
                </c:pt>
                <c:pt idx="17816">
                  <c:v>538.40999988600004</c:v>
                </c:pt>
                <c:pt idx="17817">
                  <c:v>538.76500009799997</c:v>
                </c:pt>
                <c:pt idx="17818">
                  <c:v>539.14400000399996</c:v>
                </c:pt>
                <c:pt idx="17819">
                  <c:v>539.552000142</c:v>
                </c:pt>
                <c:pt idx="17820">
                  <c:v>539.96500018999996</c:v>
                </c:pt>
                <c:pt idx="17821">
                  <c:v>540.42400022699996</c:v>
                </c:pt>
                <c:pt idx="17822">
                  <c:v>540.83000002400001</c:v>
                </c:pt>
                <c:pt idx="17823">
                  <c:v>541.23999987499997</c:v>
                </c:pt>
                <c:pt idx="17824">
                  <c:v>541.64599998599999</c:v>
                </c:pt>
                <c:pt idx="17825">
                  <c:v>541.99500011700002</c:v>
                </c:pt>
                <c:pt idx="17826">
                  <c:v>542.272999766</c:v>
                </c:pt>
                <c:pt idx="17827">
                  <c:v>542.54900001700003</c:v>
                </c:pt>
                <c:pt idx="17828">
                  <c:v>542.97200019900004</c:v>
                </c:pt>
                <c:pt idx="17829">
                  <c:v>543.43100023700003</c:v>
                </c:pt>
                <c:pt idx="17830">
                  <c:v>543.87200003299995</c:v>
                </c:pt>
                <c:pt idx="17831">
                  <c:v>544.29699992799999</c:v>
                </c:pt>
                <c:pt idx="17832">
                  <c:v>544.62000002399998</c:v>
                </c:pt>
                <c:pt idx="17833">
                  <c:v>545.01699985699997</c:v>
                </c:pt>
                <c:pt idx="17834">
                  <c:v>545.43100007600003</c:v>
                </c:pt>
                <c:pt idx="17835">
                  <c:v>545.87999997899999</c:v>
                </c:pt>
                <c:pt idx="17836">
                  <c:v>546.32800002600004</c:v>
                </c:pt>
                <c:pt idx="17837">
                  <c:v>546.73800019099997</c:v>
                </c:pt>
                <c:pt idx="17838">
                  <c:v>545.80500007099999</c:v>
                </c:pt>
                <c:pt idx="17839">
                  <c:v>546.08100000800005</c:v>
                </c:pt>
                <c:pt idx="17840">
                  <c:v>546.31200012500005</c:v>
                </c:pt>
                <c:pt idx="17841">
                  <c:v>546.47200007499998</c:v>
                </c:pt>
                <c:pt idx="17842">
                  <c:v>546.70499990500002</c:v>
                </c:pt>
                <c:pt idx="17843">
                  <c:v>547.06099997299998</c:v>
                </c:pt>
                <c:pt idx="17844">
                  <c:v>547.40300016699996</c:v>
                </c:pt>
                <c:pt idx="17845">
                  <c:v>547.74900010099998</c:v>
                </c:pt>
                <c:pt idx="17846">
                  <c:v>548.02500003700004</c:v>
                </c:pt>
                <c:pt idx="17847">
                  <c:v>548.28399990200001</c:v>
                </c:pt>
                <c:pt idx="17848">
                  <c:v>548.58600018799996</c:v>
                </c:pt>
                <c:pt idx="17849">
                  <c:v>548.89699980800003</c:v>
                </c:pt>
                <c:pt idx="17850">
                  <c:v>549.25999981400003</c:v>
                </c:pt>
                <c:pt idx="17851">
                  <c:v>549.56800018000001</c:v>
                </c:pt>
                <c:pt idx="17852">
                  <c:v>549.87699977399996</c:v>
                </c:pt>
                <c:pt idx="17853">
                  <c:v>550.18100008600004</c:v>
                </c:pt>
                <c:pt idx="17854">
                  <c:v>550.437999924</c:v>
                </c:pt>
                <c:pt idx="17855">
                  <c:v>550.62000016900004</c:v>
                </c:pt>
                <c:pt idx="17856">
                  <c:v>550.78000011899996</c:v>
                </c:pt>
                <c:pt idx="17857">
                  <c:v>551.08699999999999</c:v>
                </c:pt>
                <c:pt idx="17858">
                  <c:v>551.44700012199996</c:v>
                </c:pt>
                <c:pt idx="17859">
                  <c:v>551.78200006500003</c:v>
                </c:pt>
                <c:pt idx="17860">
                  <c:v>552.10799972999996</c:v>
                </c:pt>
                <c:pt idx="17861">
                  <c:v>552.33300008100002</c:v>
                </c:pt>
                <c:pt idx="17862">
                  <c:v>552.63000014199997</c:v>
                </c:pt>
                <c:pt idx="17863">
                  <c:v>552.94499981700005</c:v>
                </c:pt>
                <c:pt idx="17864">
                  <c:v>553.27999976000001</c:v>
                </c:pt>
                <c:pt idx="17865">
                  <c:v>553.63200008900003</c:v>
                </c:pt>
                <c:pt idx="17866">
                  <c:v>553.93699994300005</c:v>
                </c:pt>
                <c:pt idx="17867">
                  <c:v>554.23800005800001</c:v>
                </c:pt>
                <c:pt idx="17868">
                  <c:v>554.52700001200003</c:v>
                </c:pt>
                <c:pt idx="17869">
                  <c:v>554.75699995900004</c:v>
                </c:pt>
                <c:pt idx="17870">
                  <c:v>554.91400002499995</c:v>
                </c:pt>
                <c:pt idx="17871">
                  <c:v>555.11599991000003</c:v>
                </c:pt>
                <c:pt idx="17872">
                  <c:v>555.45699993400001</c:v>
                </c:pt>
                <c:pt idx="17873">
                  <c:v>555.796999787</c:v>
                </c:pt>
                <c:pt idx="17874">
                  <c:v>556.13600009799995</c:v>
                </c:pt>
                <c:pt idx="17875">
                  <c:v>556.42000014200005</c:v>
                </c:pt>
                <c:pt idx="17876">
                  <c:v>556.65199980099999</c:v>
                </c:pt>
                <c:pt idx="17877">
                  <c:v>556.93999989899999</c:v>
                </c:pt>
                <c:pt idx="17878">
                  <c:v>557.24299972599999</c:v>
                </c:pt>
                <c:pt idx="17879">
                  <c:v>557.59999996500005</c:v>
                </c:pt>
                <c:pt idx="17880">
                  <c:v>557.90800001699995</c:v>
                </c:pt>
                <c:pt idx="17881">
                  <c:v>558.20999998800005</c:v>
                </c:pt>
                <c:pt idx="17882">
                  <c:v>558.50500002299998</c:v>
                </c:pt>
                <c:pt idx="17883">
                  <c:v>558.75400006799998</c:v>
                </c:pt>
                <c:pt idx="17884">
                  <c:v>558.92999991800002</c:v>
                </c:pt>
                <c:pt idx="17885">
                  <c:v>559.07000022700004</c:v>
                </c:pt>
                <c:pt idx="17886">
                  <c:v>559.34400013599998</c:v>
                </c:pt>
                <c:pt idx="17887">
                  <c:v>559.69099992700001</c:v>
                </c:pt>
                <c:pt idx="17888">
                  <c:v>560.01400002299999</c:v>
                </c:pt>
                <c:pt idx="17889">
                  <c:v>560.33100003799996</c:v>
                </c:pt>
                <c:pt idx="17890">
                  <c:v>560.55399973399994</c:v>
                </c:pt>
                <c:pt idx="17891">
                  <c:v>560.83699992200002</c:v>
                </c:pt>
                <c:pt idx="17892">
                  <c:v>561.13499983899999</c:v>
                </c:pt>
                <c:pt idx="17893">
                  <c:v>561.442999891</c:v>
                </c:pt>
                <c:pt idx="17894">
                  <c:v>561.78300005799997</c:v>
                </c:pt>
                <c:pt idx="17895">
                  <c:v>562.074000039</c:v>
                </c:pt>
                <c:pt idx="17896">
                  <c:v>562.36399984900004</c:v>
                </c:pt>
                <c:pt idx="17897">
                  <c:v>562.64999992000003</c:v>
                </c:pt>
                <c:pt idx="17898">
                  <c:v>562.87800015400001</c:v>
                </c:pt>
                <c:pt idx="17899">
                  <c:v>563.03400005000003</c:v>
                </c:pt>
                <c:pt idx="17900">
                  <c:v>563.21199992699997</c:v>
                </c:pt>
                <c:pt idx="17901">
                  <c:v>563.53199982499996</c:v>
                </c:pt>
                <c:pt idx="17902">
                  <c:v>563.86399988599999</c:v>
                </c:pt>
                <c:pt idx="17903">
                  <c:v>564.19399991900002</c:v>
                </c:pt>
                <c:pt idx="17904">
                  <c:v>564.48400004300004</c:v>
                </c:pt>
                <c:pt idx="17905">
                  <c:v>564.69400003600003</c:v>
                </c:pt>
                <c:pt idx="17906">
                  <c:v>564.97100014199998</c:v>
                </c:pt>
                <c:pt idx="17907">
                  <c:v>565.26900006000005</c:v>
                </c:pt>
                <c:pt idx="17908">
                  <c:v>565.61700002099997</c:v>
                </c:pt>
                <c:pt idx="17909">
                  <c:v>565.92999998200003</c:v>
                </c:pt>
                <c:pt idx="17910">
                  <c:v>566.22100027700003</c:v>
                </c:pt>
                <c:pt idx="17911">
                  <c:v>566.50199980900004</c:v>
                </c:pt>
                <c:pt idx="17912">
                  <c:v>566.74500008799998</c:v>
                </c:pt>
                <c:pt idx="17913">
                  <c:v>566.92200010900001</c:v>
                </c:pt>
                <c:pt idx="17914">
                  <c:v>567.04999994299999</c:v>
                </c:pt>
                <c:pt idx="17915">
                  <c:v>567.13399981400005</c:v>
                </c:pt>
                <c:pt idx="17916">
                  <c:v>567.31600005899998</c:v>
                </c:pt>
                <c:pt idx="17917">
                  <c:v>567.47499983800003</c:v>
                </c:pt>
                <c:pt idx="17918">
                  <c:v>567.62800016400001</c:v>
                </c:pt>
                <c:pt idx="17919">
                  <c:v>567.69399979399998</c:v>
                </c:pt>
                <c:pt idx="17920">
                  <c:v>567.79399988</c:v>
                </c:pt>
                <c:pt idx="17921">
                  <c:v>567.92000000099995</c:v>
                </c:pt>
                <c:pt idx="17922">
                  <c:v>568.04999986200005</c:v>
                </c:pt>
                <c:pt idx="17923">
                  <c:v>568.22100011600003</c:v>
                </c:pt>
                <c:pt idx="17924">
                  <c:v>568.34199969899998</c:v>
                </c:pt>
                <c:pt idx="17925">
                  <c:v>568.46800013400002</c:v>
                </c:pt>
                <c:pt idx="17926">
                  <c:v>568.59399994099999</c:v>
                </c:pt>
                <c:pt idx="17927">
                  <c:v>568.65999988500005</c:v>
                </c:pt>
                <c:pt idx="17928">
                  <c:v>568.65200009199998</c:v>
                </c:pt>
                <c:pt idx="17929">
                  <c:v>568.64900020899995</c:v>
                </c:pt>
                <c:pt idx="17930">
                  <c:v>568.79099991600003</c:v>
                </c:pt>
                <c:pt idx="17931">
                  <c:v>568.95999983000002</c:v>
                </c:pt>
                <c:pt idx="17932">
                  <c:v>569.11800006600004</c:v>
                </c:pt>
                <c:pt idx="17933">
                  <c:v>569.25499986399996</c:v>
                </c:pt>
                <c:pt idx="17934">
                  <c:v>569.29500008699995</c:v>
                </c:pt>
                <c:pt idx="17935">
                  <c:v>569.41000021800005</c:v>
                </c:pt>
                <c:pt idx="17936">
                  <c:v>569.54400013199995</c:v>
                </c:pt>
                <c:pt idx="17937">
                  <c:v>569.71599992799997</c:v>
                </c:pt>
                <c:pt idx="17938">
                  <c:v>569.87200013799998</c:v>
                </c:pt>
                <c:pt idx="17939">
                  <c:v>569.99500006200003</c:v>
                </c:pt>
                <c:pt idx="17940">
                  <c:v>570.10699999500002</c:v>
                </c:pt>
                <c:pt idx="17941">
                  <c:v>570.19299989299998</c:v>
                </c:pt>
                <c:pt idx="17942">
                  <c:v>570.220000099</c:v>
                </c:pt>
                <c:pt idx="17943">
                  <c:v>570.182000217</c:v>
                </c:pt>
                <c:pt idx="17944">
                  <c:v>570.23399997299998</c:v>
                </c:pt>
                <c:pt idx="17945">
                  <c:v>570.40299988599998</c:v>
                </c:pt>
                <c:pt idx="17946">
                  <c:v>570.54899996100005</c:v>
                </c:pt>
                <c:pt idx="17947">
                  <c:v>570.695000037</c:v>
                </c:pt>
                <c:pt idx="17948">
                  <c:v>570.76300000799995</c:v>
                </c:pt>
                <c:pt idx="17949">
                  <c:v>570.83300000500003</c:v>
                </c:pt>
                <c:pt idx="17950">
                  <c:v>570.94100019899997</c:v>
                </c:pt>
                <c:pt idx="17951">
                  <c:v>571.05399998799999</c:v>
                </c:pt>
                <c:pt idx="17952">
                  <c:v>571.22000001799995</c:v>
                </c:pt>
                <c:pt idx="17953">
                  <c:v>571.33499983499996</c:v>
                </c:pt>
                <c:pt idx="17954">
                  <c:v>571.45099982199997</c:v>
                </c:pt>
                <c:pt idx="17955">
                  <c:v>571.56200021300003</c:v>
                </c:pt>
                <c:pt idx="17956">
                  <c:v>571.61699985200005</c:v>
                </c:pt>
                <c:pt idx="17957">
                  <c:v>571.60099995099995</c:v>
                </c:pt>
                <c:pt idx="17958">
                  <c:v>571.57100017599998</c:v>
                </c:pt>
                <c:pt idx="17959">
                  <c:v>571.68699984900002</c:v>
                </c:pt>
                <c:pt idx="17960">
                  <c:v>571.84900014000004</c:v>
                </c:pt>
                <c:pt idx="17961">
                  <c:v>571.99400004500001</c:v>
                </c:pt>
                <c:pt idx="17962">
                  <c:v>572.128000273</c:v>
                </c:pt>
                <c:pt idx="17963">
                  <c:v>572.15899990399998</c:v>
                </c:pt>
                <c:pt idx="17964">
                  <c:v>572.26199987300004</c:v>
                </c:pt>
                <c:pt idx="17965">
                  <c:v>572.38199991399995</c:v>
                </c:pt>
                <c:pt idx="17966">
                  <c:v>572.527000133</c:v>
                </c:pt>
                <c:pt idx="17967">
                  <c:v>572.67899997500001</c:v>
                </c:pt>
                <c:pt idx="17968">
                  <c:v>572.78899988199998</c:v>
                </c:pt>
                <c:pt idx="17969">
                  <c:v>572.89200016500001</c:v>
                </c:pt>
                <c:pt idx="17970">
                  <c:v>572.98199980300001</c:v>
                </c:pt>
                <c:pt idx="17971">
                  <c:v>573.01600026000006</c:v>
                </c:pt>
                <c:pt idx="17972">
                  <c:v>572.97500018000005</c:v>
                </c:pt>
                <c:pt idx="17973">
                  <c:v>572.99400027800004</c:v>
                </c:pt>
                <c:pt idx="17974">
                  <c:v>573.14200006700003</c:v>
                </c:pt>
                <c:pt idx="17975">
                  <c:v>573.28099989099996</c:v>
                </c:pt>
                <c:pt idx="17976">
                  <c:v>573.420999886</c:v>
                </c:pt>
                <c:pt idx="17977">
                  <c:v>573.49899999100001</c:v>
                </c:pt>
                <c:pt idx="17978">
                  <c:v>573.54099992700003</c:v>
                </c:pt>
                <c:pt idx="17979">
                  <c:v>573.63699995900004</c:v>
                </c:pt>
                <c:pt idx="17980">
                  <c:v>573.74700017999999</c:v>
                </c:pt>
                <c:pt idx="17981">
                  <c:v>573.90900015600005</c:v>
                </c:pt>
                <c:pt idx="17982">
                  <c:v>574.01900006200003</c:v>
                </c:pt>
                <c:pt idx="17983">
                  <c:v>574.12300020199996</c:v>
                </c:pt>
                <c:pt idx="17984">
                  <c:v>574.220999947</c:v>
                </c:pt>
                <c:pt idx="17985">
                  <c:v>574.26899996400005</c:v>
                </c:pt>
                <c:pt idx="17986">
                  <c:v>574.24800015300002</c:v>
                </c:pt>
                <c:pt idx="17987">
                  <c:v>574.19499991199996</c:v>
                </c:pt>
                <c:pt idx="17988">
                  <c:v>574.28700020500003</c:v>
                </c:pt>
                <c:pt idx="17989">
                  <c:v>574.44400027200004</c:v>
                </c:pt>
                <c:pt idx="17990">
                  <c:v>574.57700001499995</c:v>
                </c:pt>
                <c:pt idx="17991">
                  <c:v>574.70099979500003</c:v>
                </c:pt>
                <c:pt idx="17992">
                  <c:v>574.72299977700004</c:v>
                </c:pt>
                <c:pt idx="17993">
                  <c:v>574.81400021399998</c:v>
                </c:pt>
                <c:pt idx="17994">
                  <c:v>574.91899989499996</c:v>
                </c:pt>
                <c:pt idx="17995">
                  <c:v>575.03899993599998</c:v>
                </c:pt>
                <c:pt idx="17996">
                  <c:v>575.18299998500004</c:v>
                </c:pt>
                <c:pt idx="17997">
                  <c:v>575.28399992699997</c:v>
                </c:pt>
                <c:pt idx="17998">
                  <c:v>575.38499987</c:v>
                </c:pt>
                <c:pt idx="17999">
                  <c:v>575.47599999199997</c:v>
                </c:pt>
                <c:pt idx="18000">
                  <c:v>575.50600008100002</c:v>
                </c:pt>
                <c:pt idx="18001">
                  <c:v>575.46500000200001</c:v>
                </c:pt>
                <c:pt idx="18002">
                  <c:v>575.45600003799996</c:v>
                </c:pt>
                <c:pt idx="18003">
                  <c:v>575.58400018600003</c:v>
                </c:pt>
                <c:pt idx="18004">
                  <c:v>575.71799978599995</c:v>
                </c:pt>
                <c:pt idx="18005">
                  <c:v>575.85300018500004</c:v>
                </c:pt>
                <c:pt idx="18006">
                  <c:v>575.94500016400002</c:v>
                </c:pt>
                <c:pt idx="18007">
                  <c:v>575.96899985799996</c:v>
                </c:pt>
                <c:pt idx="18008">
                  <c:v>576.05699978300004</c:v>
                </c:pt>
                <c:pt idx="18009">
                  <c:v>576.16000006700006</c:v>
                </c:pt>
                <c:pt idx="18010">
                  <c:v>576.31599996199998</c:v>
                </c:pt>
                <c:pt idx="18011">
                  <c:v>576.42600018300004</c:v>
                </c:pt>
                <c:pt idx="18012">
                  <c:v>576.52199990099996</c:v>
                </c:pt>
                <c:pt idx="18013">
                  <c:v>576.60800011399999</c:v>
                </c:pt>
                <c:pt idx="18014">
                  <c:v>576.65599981599996</c:v>
                </c:pt>
                <c:pt idx="18015">
                  <c:v>576.63700003199995</c:v>
                </c:pt>
                <c:pt idx="18016">
                  <c:v>576.57100008800001</c:v>
                </c:pt>
                <c:pt idx="18017">
                  <c:v>576.63500000500005</c:v>
                </c:pt>
                <c:pt idx="18018">
                  <c:v>576.78099976600004</c:v>
                </c:pt>
                <c:pt idx="18019">
                  <c:v>576.90000026500002</c:v>
                </c:pt>
                <c:pt idx="18020">
                  <c:v>577.01500008100004</c:v>
                </c:pt>
                <c:pt idx="18021">
                  <c:v>577.03599989199995</c:v>
                </c:pt>
                <c:pt idx="18022">
                  <c:v>577.10599988900003</c:v>
                </c:pt>
                <c:pt idx="18023">
                  <c:v>577.19700001199999</c:v>
                </c:pt>
                <c:pt idx="18024">
                  <c:v>577.29799995400003</c:v>
                </c:pt>
                <c:pt idx="18025">
                  <c:v>577.43699977899996</c:v>
                </c:pt>
                <c:pt idx="18026">
                  <c:v>577.526000189</c:v>
                </c:pt>
                <c:pt idx="18027">
                  <c:v>577.61699999699999</c:v>
                </c:pt>
                <c:pt idx="18028">
                  <c:v>577.70400006600005</c:v>
                </c:pt>
                <c:pt idx="18029">
                  <c:v>577.72900024399996</c:v>
                </c:pt>
                <c:pt idx="18030">
                  <c:v>577.68299994100005</c:v>
                </c:pt>
                <c:pt idx="18031">
                  <c:v>577.64900011199995</c:v>
                </c:pt>
                <c:pt idx="18032">
                  <c:v>577.75999987499995</c:v>
                </c:pt>
                <c:pt idx="18033">
                  <c:v>577.89399978899996</c:v>
                </c:pt>
                <c:pt idx="18034">
                  <c:v>578.02300010800002</c:v>
                </c:pt>
                <c:pt idx="18035">
                  <c:v>578.12200002400004</c:v>
                </c:pt>
                <c:pt idx="18036">
                  <c:v>578.12799978999999</c:v>
                </c:pt>
                <c:pt idx="18037">
                  <c:v>578.20500003899997</c:v>
                </c:pt>
                <c:pt idx="18038">
                  <c:v>578.30200024199996</c:v>
                </c:pt>
                <c:pt idx="18039">
                  <c:v>578.44199992300003</c:v>
                </c:pt>
                <c:pt idx="18040">
                  <c:v>578.55599988300003</c:v>
                </c:pt>
                <c:pt idx="18041">
                  <c:v>578.64400012199997</c:v>
                </c:pt>
                <c:pt idx="18042">
                  <c:v>578.72500011</c:v>
                </c:pt>
                <c:pt idx="18043">
                  <c:v>578.77500015299995</c:v>
                </c:pt>
                <c:pt idx="18044">
                  <c:v>578.76100027899997</c:v>
                </c:pt>
                <c:pt idx="18045">
                  <c:v>578.686000057</c:v>
                </c:pt>
                <c:pt idx="18046">
                  <c:v>578.71399980499996</c:v>
                </c:pt>
                <c:pt idx="18047">
                  <c:v>578.84800003400005</c:v>
                </c:pt>
                <c:pt idx="18048">
                  <c:v>578.95700008400001</c:v>
                </c:pt>
                <c:pt idx="18049">
                  <c:v>579.06400010699997</c:v>
                </c:pt>
                <c:pt idx="18050">
                  <c:v>579.09000014200001</c:v>
                </c:pt>
                <c:pt idx="18051">
                  <c:v>579.13800015799995</c:v>
                </c:pt>
                <c:pt idx="18052">
                  <c:v>579.216999805</c:v>
                </c:pt>
                <c:pt idx="18053">
                  <c:v>579.29999982000004</c:v>
                </c:pt>
                <c:pt idx="18054">
                  <c:v>579.429999995</c:v>
                </c:pt>
                <c:pt idx="18055">
                  <c:v>579.50699992900002</c:v>
                </c:pt>
                <c:pt idx="18056">
                  <c:v>579.58700006100003</c:v>
                </c:pt>
                <c:pt idx="18057">
                  <c:v>579.66299982500004</c:v>
                </c:pt>
                <c:pt idx="18058">
                  <c:v>579.68300009400002</c:v>
                </c:pt>
                <c:pt idx="18059">
                  <c:v>579.63100002399995</c:v>
                </c:pt>
                <c:pt idx="18060">
                  <c:v>579.57600007099995</c:v>
                </c:pt>
                <c:pt idx="18061">
                  <c:v>579.67000007599995</c:v>
                </c:pt>
                <c:pt idx="18062">
                  <c:v>579.79900008100003</c:v>
                </c:pt>
                <c:pt idx="18063">
                  <c:v>579.91300004100003</c:v>
                </c:pt>
                <c:pt idx="18064">
                  <c:v>580.01000024400003</c:v>
                </c:pt>
                <c:pt idx="18065">
                  <c:v>580.002999993</c:v>
                </c:pt>
                <c:pt idx="18066">
                  <c:v>580.07000010700006</c:v>
                </c:pt>
                <c:pt idx="18067">
                  <c:v>580.15499983400002</c:v>
                </c:pt>
                <c:pt idx="18068">
                  <c:v>580.27600004600004</c:v>
                </c:pt>
                <c:pt idx="18069">
                  <c:v>580.39400005899995</c:v>
                </c:pt>
                <c:pt idx="18070">
                  <c:v>580.47500004799997</c:v>
                </c:pt>
                <c:pt idx="18071">
                  <c:v>580.54700007199995</c:v>
                </c:pt>
                <c:pt idx="18072">
                  <c:v>580.59599994400003</c:v>
                </c:pt>
                <c:pt idx="18073">
                  <c:v>580.58499995399995</c:v>
                </c:pt>
                <c:pt idx="18074">
                  <c:v>580.50800001899995</c:v>
                </c:pt>
                <c:pt idx="18075">
                  <c:v>580.50100008300001</c:v>
                </c:pt>
                <c:pt idx="18076">
                  <c:v>580.61800024000001</c:v>
                </c:pt>
                <c:pt idx="18077">
                  <c:v>580.72099989499998</c:v>
                </c:pt>
                <c:pt idx="18078">
                  <c:v>580.82700006200002</c:v>
                </c:pt>
                <c:pt idx="18079">
                  <c:v>580.86499994400003</c:v>
                </c:pt>
                <c:pt idx="18080">
                  <c:v>580.88500021300001</c:v>
                </c:pt>
                <c:pt idx="18081">
                  <c:v>580.94799995899996</c:v>
                </c:pt>
                <c:pt idx="18082">
                  <c:v>581.01999998300005</c:v>
                </c:pt>
                <c:pt idx="18083">
                  <c:v>581.14500024799997</c:v>
                </c:pt>
                <c:pt idx="18084">
                  <c:v>581.21500024600005</c:v>
                </c:pt>
                <c:pt idx="18085">
                  <c:v>581.28400007300002</c:v>
                </c:pt>
                <c:pt idx="18086">
                  <c:v>581.34900015999995</c:v>
                </c:pt>
                <c:pt idx="18087">
                  <c:v>581.36600023100004</c:v>
                </c:pt>
                <c:pt idx="18088">
                  <c:v>581.31000010800005</c:v>
                </c:pt>
                <c:pt idx="18089">
                  <c:v>581.23300017300005</c:v>
                </c:pt>
                <c:pt idx="18090">
                  <c:v>581.301000144</c:v>
                </c:pt>
                <c:pt idx="18091">
                  <c:v>581.42200004100005</c:v>
                </c:pt>
                <c:pt idx="18092">
                  <c:v>581.51900024400004</c:v>
                </c:pt>
                <c:pt idx="18093">
                  <c:v>581.60800002500002</c:v>
                </c:pt>
                <c:pt idx="18094">
                  <c:v>581.59299998100005</c:v>
                </c:pt>
                <c:pt idx="18095">
                  <c:v>581.65199998799994</c:v>
                </c:pt>
                <c:pt idx="18096">
                  <c:v>581.72800006600005</c:v>
                </c:pt>
                <c:pt idx="18097">
                  <c:v>581.82499995499995</c:v>
                </c:pt>
                <c:pt idx="18098">
                  <c:v>581.93900022900004</c:v>
                </c:pt>
                <c:pt idx="18099">
                  <c:v>582.00699988500003</c:v>
                </c:pt>
                <c:pt idx="18100">
                  <c:v>582.06900009000003</c:v>
                </c:pt>
                <c:pt idx="18101">
                  <c:v>582.11999998900001</c:v>
                </c:pt>
                <c:pt idx="18102">
                  <c:v>582.11100002499995</c:v>
                </c:pt>
                <c:pt idx="18103">
                  <c:v>582.03099989299994</c:v>
                </c:pt>
                <c:pt idx="18104">
                  <c:v>581.99500003799994</c:v>
                </c:pt>
                <c:pt idx="18105">
                  <c:v>582.09800000799999</c:v>
                </c:pt>
                <c:pt idx="18106">
                  <c:v>582.19899995000003</c:v>
                </c:pt>
                <c:pt idx="18107">
                  <c:v>582.30100006299995</c:v>
                </c:pt>
                <c:pt idx="18108">
                  <c:v>582.34800022299999</c:v>
                </c:pt>
                <c:pt idx="18109">
                  <c:v>582.34299999899997</c:v>
                </c:pt>
                <c:pt idx="18110">
                  <c:v>582.39300004200004</c:v>
                </c:pt>
                <c:pt idx="18111">
                  <c:v>582.45899998599998</c:v>
                </c:pt>
                <c:pt idx="18112">
                  <c:v>582.57799985600002</c:v>
                </c:pt>
                <c:pt idx="18113">
                  <c:v>582.64799985299999</c:v>
                </c:pt>
                <c:pt idx="18114">
                  <c:v>582.71299994100002</c:v>
                </c:pt>
                <c:pt idx="18115">
                  <c:v>582.76999992100002</c:v>
                </c:pt>
                <c:pt idx="18116">
                  <c:v>582.78100022599995</c:v>
                </c:pt>
                <c:pt idx="18117">
                  <c:v>582.72100004799995</c:v>
                </c:pt>
                <c:pt idx="18118">
                  <c:v>582.62400016000004</c:v>
                </c:pt>
                <c:pt idx="18119">
                  <c:v>582.66199972699997</c:v>
                </c:pt>
                <c:pt idx="18120">
                  <c:v>582.77199994800003</c:v>
                </c:pt>
                <c:pt idx="18121">
                  <c:v>582.85699998999996</c:v>
                </c:pt>
                <c:pt idx="18122">
                  <c:v>582.93599995099999</c:v>
                </c:pt>
                <c:pt idx="18123">
                  <c:v>582.92200007700001</c:v>
                </c:pt>
                <c:pt idx="18124">
                  <c:v>582.96799975199997</c:v>
                </c:pt>
                <c:pt idx="18125">
                  <c:v>583.02900009999996</c:v>
                </c:pt>
                <c:pt idx="18126">
                  <c:v>583.09999995400005</c:v>
                </c:pt>
                <c:pt idx="18127">
                  <c:v>583.20400009399998</c:v>
                </c:pt>
                <c:pt idx="18128">
                  <c:v>583.25799987699997</c:v>
                </c:pt>
                <c:pt idx="18129">
                  <c:v>583.31199997299996</c:v>
                </c:pt>
                <c:pt idx="18130">
                  <c:v>583.359000133</c:v>
                </c:pt>
                <c:pt idx="18131">
                  <c:v>583.35000017000004</c:v>
                </c:pt>
                <c:pt idx="18132">
                  <c:v>583.26800001100003</c:v>
                </c:pt>
                <c:pt idx="18133">
                  <c:v>583.21100003100003</c:v>
                </c:pt>
                <c:pt idx="18134">
                  <c:v>583.29400004599995</c:v>
                </c:pt>
                <c:pt idx="18135">
                  <c:v>583.38999976399998</c:v>
                </c:pt>
                <c:pt idx="18136">
                  <c:v>583.48299991299996</c:v>
                </c:pt>
                <c:pt idx="18137">
                  <c:v>583.53700001000004</c:v>
                </c:pt>
                <c:pt idx="18138">
                  <c:v>583.51000011899998</c:v>
                </c:pt>
                <c:pt idx="18139">
                  <c:v>583.55099988400002</c:v>
                </c:pt>
                <c:pt idx="18140">
                  <c:v>583.61100006200002</c:v>
                </c:pt>
                <c:pt idx="18141">
                  <c:v>583.72399985100003</c:v>
                </c:pt>
                <c:pt idx="18142">
                  <c:v>583.79999992900002</c:v>
                </c:pt>
                <c:pt idx="18143">
                  <c:v>583.85499988200002</c:v>
                </c:pt>
                <c:pt idx="18144">
                  <c:v>583.89900015900002</c:v>
                </c:pt>
                <c:pt idx="18145">
                  <c:v>583.90700026599995</c:v>
                </c:pt>
                <c:pt idx="18146">
                  <c:v>583.84800026000005</c:v>
                </c:pt>
                <c:pt idx="18147">
                  <c:v>583.73600001199998</c:v>
                </c:pt>
                <c:pt idx="18148">
                  <c:v>583.73899989500001</c:v>
                </c:pt>
                <c:pt idx="18149">
                  <c:v>583.83899998200002</c:v>
                </c:pt>
                <c:pt idx="18150">
                  <c:v>583.91799994300004</c:v>
                </c:pt>
                <c:pt idx="18151">
                  <c:v>583.99099982300004</c:v>
                </c:pt>
                <c:pt idx="18152">
                  <c:v>583.97599977899995</c:v>
                </c:pt>
                <c:pt idx="18153">
                  <c:v>583.99600004800004</c:v>
                </c:pt>
                <c:pt idx="18154">
                  <c:v>584.04200003699998</c:v>
                </c:pt>
                <c:pt idx="18155">
                  <c:v>584.09000005300004</c:v>
                </c:pt>
                <c:pt idx="18156">
                  <c:v>584.181000176</c:v>
                </c:pt>
                <c:pt idx="18157">
                  <c:v>584.22099977000005</c:v>
                </c:pt>
                <c:pt idx="18158">
                  <c:v>584.26700007399995</c:v>
                </c:pt>
                <c:pt idx="18159">
                  <c:v>584.31199989300001</c:v>
                </c:pt>
                <c:pt idx="18160">
                  <c:v>584.29800001900003</c:v>
                </c:pt>
                <c:pt idx="18161">
                  <c:v>584.20899992299996</c:v>
                </c:pt>
                <c:pt idx="18162">
                  <c:v>584.12600022300001</c:v>
                </c:pt>
                <c:pt idx="18163">
                  <c:v>584.18899996899995</c:v>
                </c:pt>
                <c:pt idx="18164">
                  <c:v>584.27799975000005</c:v>
                </c:pt>
                <c:pt idx="18165">
                  <c:v>584.35700002600004</c:v>
                </c:pt>
                <c:pt idx="18166">
                  <c:v>584.41400000600004</c:v>
                </c:pt>
                <c:pt idx="18167">
                  <c:v>584.37200007000001</c:v>
                </c:pt>
                <c:pt idx="18168">
                  <c:v>584.40700006899999</c:v>
                </c:pt>
                <c:pt idx="18169">
                  <c:v>584.45999999499998</c:v>
                </c:pt>
                <c:pt idx="18170">
                  <c:v>584.55300014500006</c:v>
                </c:pt>
                <c:pt idx="18171">
                  <c:v>584.63200010599996</c:v>
                </c:pt>
                <c:pt idx="18172">
                  <c:v>584.67400004199999</c:v>
                </c:pt>
                <c:pt idx="18173">
                  <c:v>584.70700001299997</c:v>
                </c:pt>
                <c:pt idx="18174">
                  <c:v>584.71399995000002</c:v>
                </c:pt>
                <c:pt idx="18175">
                  <c:v>584.66100002400003</c:v>
                </c:pt>
                <c:pt idx="18176">
                  <c:v>584.54300001000001</c:v>
                </c:pt>
                <c:pt idx="18177">
                  <c:v>584.51599980499998</c:v>
                </c:pt>
                <c:pt idx="18178">
                  <c:v>584.60400004400003</c:v>
                </c:pt>
                <c:pt idx="18179">
                  <c:v>584.67200001499998</c:v>
                </c:pt>
                <c:pt idx="18180">
                  <c:v>584.73800027300001</c:v>
                </c:pt>
                <c:pt idx="18181">
                  <c:v>584.72800013799997</c:v>
                </c:pt>
                <c:pt idx="18182">
                  <c:v>584.72000003100004</c:v>
                </c:pt>
                <c:pt idx="18183">
                  <c:v>584.74800009299997</c:v>
                </c:pt>
                <c:pt idx="18184">
                  <c:v>584.78199992099997</c:v>
                </c:pt>
                <c:pt idx="18185">
                  <c:v>584.86800013300001</c:v>
                </c:pt>
                <c:pt idx="18186">
                  <c:v>584.90399998800001</c:v>
                </c:pt>
                <c:pt idx="18187">
                  <c:v>584.94200018499998</c:v>
                </c:pt>
                <c:pt idx="18188">
                  <c:v>584.97499984199999</c:v>
                </c:pt>
                <c:pt idx="18189">
                  <c:v>584.95100014800005</c:v>
                </c:pt>
                <c:pt idx="18190">
                  <c:v>584.85599997199995</c:v>
                </c:pt>
                <c:pt idx="18191">
                  <c:v>584.74899994899999</c:v>
                </c:pt>
                <c:pt idx="18192">
                  <c:v>584.78700014499998</c:v>
                </c:pt>
                <c:pt idx="18193">
                  <c:v>584.86999984600004</c:v>
                </c:pt>
                <c:pt idx="18194">
                  <c:v>584.93600010399996</c:v>
                </c:pt>
                <c:pt idx="18195">
                  <c:v>584.99199991299997</c:v>
                </c:pt>
                <c:pt idx="18196">
                  <c:v>584.94399989700003</c:v>
                </c:pt>
                <c:pt idx="18197">
                  <c:v>584.96900007600004</c:v>
                </c:pt>
                <c:pt idx="18198">
                  <c:v>585.01000015499994</c:v>
                </c:pt>
                <c:pt idx="18199">
                  <c:v>585.07999983800005</c:v>
                </c:pt>
                <c:pt idx="18200">
                  <c:v>585.15399989000002</c:v>
                </c:pt>
                <c:pt idx="18201">
                  <c:v>585.18500014899996</c:v>
                </c:pt>
                <c:pt idx="18202">
                  <c:v>585.21200004000002</c:v>
                </c:pt>
                <c:pt idx="18203">
                  <c:v>585.22300003099997</c:v>
                </c:pt>
                <c:pt idx="18204">
                  <c:v>585.17799989800005</c:v>
                </c:pt>
                <c:pt idx="18205">
                  <c:v>585.06099974000006</c:v>
                </c:pt>
                <c:pt idx="18206">
                  <c:v>585.00299990400003</c:v>
                </c:pt>
                <c:pt idx="18207">
                  <c:v>585.07299990199999</c:v>
                </c:pt>
                <c:pt idx="18208">
                  <c:v>585.13499979200003</c:v>
                </c:pt>
                <c:pt idx="18209">
                  <c:v>585.19800016700003</c:v>
                </c:pt>
                <c:pt idx="18210">
                  <c:v>585.19900002300005</c:v>
                </c:pt>
                <c:pt idx="18211">
                  <c:v>585.16499987999998</c:v>
                </c:pt>
                <c:pt idx="18212">
                  <c:v>585.18300012199995</c:v>
                </c:pt>
                <c:pt idx="18213">
                  <c:v>585.21499992300005</c:v>
                </c:pt>
                <c:pt idx="18214">
                  <c:v>585.30100013599997</c:v>
                </c:pt>
                <c:pt idx="18215">
                  <c:v>585.33400010800005</c:v>
                </c:pt>
                <c:pt idx="18216">
                  <c:v>585.36200016999999</c:v>
                </c:pt>
                <c:pt idx="18217">
                  <c:v>585.38399983700003</c:v>
                </c:pt>
                <c:pt idx="18218">
                  <c:v>585.35499991799998</c:v>
                </c:pt>
                <c:pt idx="18219">
                  <c:v>585.25700017300005</c:v>
                </c:pt>
                <c:pt idx="18220">
                  <c:v>585.12800016899996</c:v>
                </c:pt>
                <c:pt idx="18221">
                  <c:v>585.14300021300005</c:v>
                </c:pt>
                <c:pt idx="18222">
                  <c:v>585.22300003099997</c:v>
                </c:pt>
                <c:pt idx="18223">
                  <c:v>585.28100018199996</c:v>
                </c:pt>
                <c:pt idx="18224">
                  <c:v>585.32800002700003</c:v>
                </c:pt>
                <c:pt idx="18225">
                  <c:v>585.27500010100005</c:v>
                </c:pt>
                <c:pt idx="18226">
                  <c:v>585.28899997500002</c:v>
                </c:pt>
                <c:pt idx="18227">
                  <c:v>585.31900006299998</c:v>
                </c:pt>
                <c:pt idx="18228">
                  <c:v>585.36200016999999</c:v>
                </c:pt>
                <c:pt idx="18229">
                  <c:v>585.43099999699996</c:v>
                </c:pt>
                <c:pt idx="18230">
                  <c:v>585.45500000499999</c:v>
                </c:pt>
                <c:pt idx="18231">
                  <c:v>585.47999986900004</c:v>
                </c:pt>
                <c:pt idx="18232">
                  <c:v>585.496000084</c:v>
                </c:pt>
                <c:pt idx="18233">
                  <c:v>585.45099995099997</c:v>
                </c:pt>
                <c:pt idx="18234">
                  <c:v>585.33299993699995</c:v>
                </c:pt>
                <c:pt idx="18235">
                  <c:v>585.24800020999999</c:v>
                </c:pt>
                <c:pt idx="18236">
                  <c:v>585.30199999199999</c:v>
                </c:pt>
                <c:pt idx="18237">
                  <c:v>585.36199985500002</c:v>
                </c:pt>
                <c:pt idx="18238">
                  <c:v>585.42000000600001</c:v>
                </c:pt>
                <c:pt idx="18239">
                  <c:v>585.43699976300002</c:v>
                </c:pt>
                <c:pt idx="18240">
                  <c:v>585.38599986400004</c:v>
                </c:pt>
                <c:pt idx="18241">
                  <c:v>585.39800002499999</c:v>
                </c:pt>
                <c:pt idx="18242">
                  <c:v>585.42699994300006</c:v>
                </c:pt>
                <c:pt idx="18243">
                  <c:v>585.50700007499995</c:v>
                </c:pt>
                <c:pt idx="18244">
                  <c:v>585.54399978599997</c:v>
                </c:pt>
                <c:pt idx="18245">
                  <c:v>585.56400005499995</c:v>
                </c:pt>
                <c:pt idx="18246">
                  <c:v>585.57599990200004</c:v>
                </c:pt>
                <c:pt idx="18247">
                  <c:v>585.59700002700004</c:v>
                </c:pt>
                <c:pt idx="18248">
                  <c:v>585.74699984200004</c:v>
                </c:pt>
                <c:pt idx="18249">
                  <c:v>585.85200015199996</c:v>
                </c:pt>
                <c:pt idx="18250">
                  <c:v>586.08400012599998</c:v>
                </c:pt>
                <c:pt idx="18251">
                  <c:v>586.40100014200004</c:v>
                </c:pt>
                <c:pt idx="18252">
                  <c:v>586.68999978099998</c:v>
                </c:pt>
                <c:pt idx="18253">
                  <c:v>586.97399982499996</c:v>
                </c:pt>
                <c:pt idx="18254">
                  <c:v>587.16499971899998</c:v>
                </c:pt>
                <c:pt idx="18255">
                  <c:v>587.40500011500001</c:v>
                </c:pt>
                <c:pt idx="18256">
                  <c:v>587.66499983599999</c:v>
                </c:pt>
                <c:pt idx="18257">
                  <c:v>587.935000006</c:v>
                </c:pt>
                <c:pt idx="18258">
                  <c:v>588.24399991400003</c:v>
                </c:pt>
                <c:pt idx="18259">
                  <c:v>588.50399994999998</c:v>
                </c:pt>
                <c:pt idx="18260">
                  <c:v>588.76499984199995</c:v>
                </c:pt>
                <c:pt idx="18261">
                  <c:v>589.02300016499998</c:v>
                </c:pt>
                <c:pt idx="18262">
                  <c:v>589.217000257</c:v>
                </c:pt>
                <c:pt idx="18263">
                  <c:v>589.34100003699996</c:v>
                </c:pt>
                <c:pt idx="18264">
                  <c:v>589.47699997799998</c:v>
                </c:pt>
                <c:pt idx="18265">
                  <c:v>589.75699996799995</c:v>
                </c:pt>
                <c:pt idx="18266">
                  <c:v>590.06200013700004</c:v>
                </c:pt>
                <c:pt idx="18267">
                  <c:v>590.361000225</c:v>
                </c:pt>
                <c:pt idx="18268">
                  <c:v>590.62900005400002</c:v>
                </c:pt>
                <c:pt idx="18269">
                  <c:v>590.80600007400005</c:v>
                </c:pt>
                <c:pt idx="18270">
                  <c:v>591.05300009300004</c:v>
                </c:pt>
                <c:pt idx="18271">
                  <c:v>591.32000006500004</c:v>
                </c:pt>
                <c:pt idx="18272">
                  <c:v>591.62999982899998</c:v>
                </c:pt>
                <c:pt idx="18273">
                  <c:v>591.91599989999997</c:v>
                </c:pt>
                <c:pt idx="18274">
                  <c:v>592.17300005300001</c:v>
                </c:pt>
                <c:pt idx="18275">
                  <c:v>592.42400012400003</c:v>
                </c:pt>
                <c:pt idx="18276">
                  <c:v>592.64400025099997</c:v>
                </c:pt>
                <c:pt idx="18277">
                  <c:v>592.80000014699999</c:v>
                </c:pt>
                <c:pt idx="18278">
                  <c:v>592.89700003600001</c:v>
                </c:pt>
                <c:pt idx="18279">
                  <c:v>593.09500018100005</c:v>
                </c:pt>
                <c:pt idx="18280">
                  <c:v>593.39899986499995</c:v>
                </c:pt>
                <c:pt idx="18281">
                  <c:v>593.67900016999999</c:v>
                </c:pt>
                <c:pt idx="18282">
                  <c:v>593.95599996199996</c:v>
                </c:pt>
                <c:pt idx="18283">
                  <c:v>594.15200008099998</c:v>
                </c:pt>
                <c:pt idx="18284">
                  <c:v>594.36999986599994</c:v>
                </c:pt>
                <c:pt idx="18285">
                  <c:v>594.62000008200005</c:v>
                </c:pt>
                <c:pt idx="18286">
                  <c:v>594.87400003699997</c:v>
                </c:pt>
                <c:pt idx="18287">
                  <c:v>595.17399998099995</c:v>
                </c:pt>
                <c:pt idx="18288">
                  <c:v>595.42100000000005</c:v>
                </c:pt>
                <c:pt idx="18289">
                  <c:v>595.67300024199994</c:v>
                </c:pt>
                <c:pt idx="18290">
                  <c:v>595.91999994599996</c:v>
                </c:pt>
                <c:pt idx="18291">
                  <c:v>596.10900012800005</c:v>
                </c:pt>
                <c:pt idx="18292">
                  <c:v>596.22700014199995</c:v>
                </c:pt>
                <c:pt idx="18293">
                  <c:v>596.342999814</c:v>
                </c:pt>
                <c:pt idx="18294">
                  <c:v>596.60699990299997</c:v>
                </c:pt>
                <c:pt idx="18295">
                  <c:v>596.90800001800005</c:v>
                </c:pt>
                <c:pt idx="18296">
                  <c:v>597.19200006200003</c:v>
                </c:pt>
                <c:pt idx="18297">
                  <c:v>597.45800017800002</c:v>
                </c:pt>
                <c:pt idx="18298">
                  <c:v>597.62399989400001</c:v>
                </c:pt>
                <c:pt idx="18299">
                  <c:v>597.86100009200004</c:v>
                </c:pt>
                <c:pt idx="18300">
                  <c:v>598.11700007399998</c:v>
                </c:pt>
                <c:pt idx="18301">
                  <c:v>598.40699988400002</c:v>
                </c:pt>
                <c:pt idx="18302">
                  <c:v>598.69700000900002</c:v>
                </c:pt>
                <c:pt idx="18303">
                  <c:v>598.94799976599995</c:v>
                </c:pt>
                <c:pt idx="18304">
                  <c:v>599.19199990100003</c:v>
                </c:pt>
                <c:pt idx="18305">
                  <c:v>599.41299988399999</c:v>
                </c:pt>
                <c:pt idx="18306">
                  <c:v>599.57299983400003</c:v>
                </c:pt>
                <c:pt idx="18307">
                  <c:v>599.66499981200002</c:v>
                </c:pt>
                <c:pt idx="18308">
                  <c:v>599.82999998599996</c:v>
                </c:pt>
                <c:pt idx="18309">
                  <c:v>600.11700022699995</c:v>
                </c:pt>
                <c:pt idx="18310">
                  <c:v>600.39100013699999</c:v>
                </c:pt>
                <c:pt idx="18311">
                  <c:v>600.66799992899996</c:v>
                </c:pt>
                <c:pt idx="18312">
                  <c:v>600.87599989499995</c:v>
                </c:pt>
                <c:pt idx="18313">
                  <c:v>601.06799995999995</c:v>
                </c:pt>
                <c:pt idx="18314">
                  <c:v>601.30199996099998</c:v>
                </c:pt>
                <c:pt idx="18315">
                  <c:v>601.54499992499996</c:v>
                </c:pt>
                <c:pt idx="18316">
                  <c:v>601.84099981600002</c:v>
                </c:pt>
                <c:pt idx="18317">
                  <c:v>602.08199975299999</c:v>
                </c:pt>
                <c:pt idx="18318">
                  <c:v>602.32200014900002</c:v>
                </c:pt>
                <c:pt idx="18319">
                  <c:v>602.55799986199997</c:v>
                </c:pt>
                <c:pt idx="18320">
                  <c:v>602.74499970299996</c:v>
                </c:pt>
                <c:pt idx="18321">
                  <c:v>602.86100000399995</c:v>
                </c:pt>
                <c:pt idx="18322">
                  <c:v>602.95500000899995</c:v>
                </c:pt>
                <c:pt idx="18323">
                  <c:v>603.19399992000001</c:v>
                </c:pt>
                <c:pt idx="18324">
                  <c:v>603.48600007100003</c:v>
                </c:pt>
                <c:pt idx="18325">
                  <c:v>603.75599992699995</c:v>
                </c:pt>
                <c:pt idx="18326">
                  <c:v>604.015000106</c:v>
                </c:pt>
                <c:pt idx="18327">
                  <c:v>604.17300002900004</c:v>
                </c:pt>
                <c:pt idx="18328">
                  <c:v>604.40200011900004</c:v>
                </c:pt>
                <c:pt idx="18329">
                  <c:v>604.64799996700003</c:v>
                </c:pt>
                <c:pt idx="18330">
                  <c:v>604.91800013700004</c:v>
                </c:pt>
                <c:pt idx="18331">
                  <c:v>605.20300003700004</c:v>
                </c:pt>
                <c:pt idx="18332">
                  <c:v>605.44300011799999</c:v>
                </c:pt>
                <c:pt idx="18333">
                  <c:v>605.67799997500003</c:v>
                </c:pt>
                <c:pt idx="18334">
                  <c:v>605.90000012899998</c:v>
                </c:pt>
                <c:pt idx="18335">
                  <c:v>606.06299996099995</c:v>
                </c:pt>
                <c:pt idx="18336">
                  <c:v>606.15399977000004</c:v>
                </c:pt>
                <c:pt idx="18337">
                  <c:v>606.28999971099995</c:v>
                </c:pt>
                <c:pt idx="18338">
                  <c:v>606.56399993499997</c:v>
                </c:pt>
                <c:pt idx="18339">
                  <c:v>606.836999988</c:v>
                </c:pt>
                <c:pt idx="18340">
                  <c:v>607.11099989700006</c:v>
                </c:pt>
                <c:pt idx="18341">
                  <c:v>607.33000016799997</c:v>
                </c:pt>
                <c:pt idx="18342">
                  <c:v>607.49799990999998</c:v>
                </c:pt>
                <c:pt idx="18343">
                  <c:v>607.71899989300005</c:v>
                </c:pt>
                <c:pt idx="18344">
                  <c:v>607.957999804</c:v>
                </c:pt>
                <c:pt idx="18345">
                  <c:v>608.249000099</c:v>
                </c:pt>
                <c:pt idx="18346">
                  <c:v>608.49099989299998</c:v>
                </c:pt>
                <c:pt idx="18347">
                  <c:v>608.72699992000003</c:v>
                </c:pt>
                <c:pt idx="18348">
                  <c:v>608.95699986700004</c:v>
                </c:pt>
                <c:pt idx="18349">
                  <c:v>609.13999996799998</c:v>
                </c:pt>
                <c:pt idx="18350">
                  <c:v>609.25199990199997</c:v>
                </c:pt>
                <c:pt idx="18351">
                  <c:v>609.32700012299995</c:v>
                </c:pt>
                <c:pt idx="18352">
                  <c:v>609.53699980199997</c:v>
                </c:pt>
                <c:pt idx="18353">
                  <c:v>609.82100016000004</c:v>
                </c:pt>
                <c:pt idx="18354">
                  <c:v>610.077999998</c:v>
                </c:pt>
                <c:pt idx="18355">
                  <c:v>610.32999992600003</c:v>
                </c:pt>
                <c:pt idx="18356">
                  <c:v>610.48799984899995</c:v>
                </c:pt>
                <c:pt idx="18357">
                  <c:v>610.70599994899999</c:v>
                </c:pt>
                <c:pt idx="18358">
                  <c:v>610.94100012000001</c:v>
                </c:pt>
                <c:pt idx="18359">
                  <c:v>611.18500025499998</c:v>
                </c:pt>
                <c:pt idx="18360">
                  <c:v>611.46199973299997</c:v>
                </c:pt>
                <c:pt idx="18361">
                  <c:v>611.68899979699995</c:v>
                </c:pt>
                <c:pt idx="18362">
                  <c:v>611.91599986100005</c:v>
                </c:pt>
                <c:pt idx="18363">
                  <c:v>612.136999844</c:v>
                </c:pt>
                <c:pt idx="18364">
                  <c:v>612.29900013400004</c:v>
                </c:pt>
                <c:pt idx="18365">
                  <c:v>612.39100011300002</c:v>
                </c:pt>
                <c:pt idx="18366">
                  <c:v>612.50599992900004</c:v>
                </c:pt>
                <c:pt idx="18367">
                  <c:v>612.76400025199996</c:v>
                </c:pt>
                <c:pt idx="18368">
                  <c:v>613.032999937</c:v>
                </c:pt>
                <c:pt idx="18369">
                  <c:v>613.29799988299999</c:v>
                </c:pt>
                <c:pt idx="18370">
                  <c:v>613.52799983</c:v>
                </c:pt>
                <c:pt idx="18371">
                  <c:v>613.67399990599995</c:v>
                </c:pt>
                <c:pt idx="18372">
                  <c:v>613.88799995199997</c:v>
                </c:pt>
                <c:pt idx="18373">
                  <c:v>614.12099978200001</c:v>
                </c:pt>
                <c:pt idx="18374">
                  <c:v>614.406999853</c:v>
                </c:pt>
                <c:pt idx="18375">
                  <c:v>614.65799992400002</c:v>
                </c:pt>
                <c:pt idx="18376">
                  <c:v>614.88700001500001</c:v>
                </c:pt>
                <c:pt idx="18377">
                  <c:v>615.10399994399995</c:v>
                </c:pt>
                <c:pt idx="18378">
                  <c:v>615.28599987500002</c:v>
                </c:pt>
                <c:pt idx="18379">
                  <c:v>615.40199986200003</c:v>
                </c:pt>
                <c:pt idx="18380">
                  <c:v>615.46400006600004</c:v>
                </c:pt>
                <c:pt idx="18381">
                  <c:v>615.64099977299998</c:v>
                </c:pt>
                <c:pt idx="18382">
                  <c:v>615.91499999600001</c:v>
                </c:pt>
                <c:pt idx="18383">
                  <c:v>616.167000239</c:v>
                </c:pt>
                <c:pt idx="18384">
                  <c:v>616.41399994300002</c:v>
                </c:pt>
                <c:pt idx="18385">
                  <c:v>616.57399989199996</c:v>
                </c:pt>
                <c:pt idx="18386">
                  <c:v>616.76900015399997</c:v>
                </c:pt>
                <c:pt idx="18387">
                  <c:v>616.98899996700004</c:v>
                </c:pt>
                <c:pt idx="18388">
                  <c:v>617.21100012099998</c:v>
                </c:pt>
                <c:pt idx="18389">
                  <c:v>617.47699992299999</c:v>
                </c:pt>
                <c:pt idx="18390">
                  <c:v>617.69299999600003</c:v>
                </c:pt>
                <c:pt idx="18391">
                  <c:v>617.91199995199997</c:v>
                </c:pt>
                <c:pt idx="18392">
                  <c:v>618.13200007900002</c:v>
                </c:pt>
                <c:pt idx="18393">
                  <c:v>618.29200002799996</c:v>
                </c:pt>
                <c:pt idx="18394">
                  <c:v>618.37900009700002</c:v>
                </c:pt>
                <c:pt idx="18395">
                  <c:v>618.46999990500001</c:v>
                </c:pt>
                <c:pt idx="18396">
                  <c:v>618.70799996000005</c:v>
                </c:pt>
                <c:pt idx="18397">
                  <c:v>618.97200004900003</c:v>
                </c:pt>
                <c:pt idx="18398">
                  <c:v>619.22600000399996</c:v>
                </c:pt>
                <c:pt idx="18399">
                  <c:v>619.45700012099996</c:v>
                </c:pt>
                <c:pt idx="18400">
                  <c:v>619.59100003599997</c:v>
                </c:pt>
                <c:pt idx="18401">
                  <c:v>619.80100002799998</c:v>
                </c:pt>
                <c:pt idx="18402">
                  <c:v>620.02999980499999</c:v>
                </c:pt>
                <c:pt idx="18403">
                  <c:v>620.29799994799998</c:v>
                </c:pt>
                <c:pt idx="18404">
                  <c:v>620.55000018999999</c:v>
                </c:pt>
                <c:pt idx="18405">
                  <c:v>620.76900014700004</c:v>
                </c:pt>
                <c:pt idx="18406">
                  <c:v>620.97799996799995</c:v>
                </c:pt>
                <c:pt idx="18407">
                  <c:v>621.15899972900002</c:v>
                </c:pt>
                <c:pt idx="18408">
                  <c:v>621.28099979599995</c:v>
                </c:pt>
                <c:pt idx="18409">
                  <c:v>621.33900026100002</c:v>
                </c:pt>
                <c:pt idx="18410">
                  <c:v>621.48599987800003</c:v>
                </c:pt>
                <c:pt idx="18411">
                  <c:v>621.749999968</c:v>
                </c:pt>
                <c:pt idx="18412">
                  <c:v>621.99399978899999</c:v>
                </c:pt>
                <c:pt idx="18413">
                  <c:v>622.23599989700006</c:v>
                </c:pt>
                <c:pt idx="18414">
                  <c:v>622.40199992700002</c:v>
                </c:pt>
                <c:pt idx="18415">
                  <c:v>622.568999813</c:v>
                </c:pt>
                <c:pt idx="18416">
                  <c:v>622.77300003899995</c:v>
                </c:pt>
                <c:pt idx="18417">
                  <c:v>622.98200017500005</c:v>
                </c:pt>
                <c:pt idx="18418">
                  <c:v>623.24399992400004</c:v>
                </c:pt>
                <c:pt idx="18419">
                  <c:v>623.45599994300005</c:v>
                </c:pt>
                <c:pt idx="18420">
                  <c:v>623.66900013300005</c:v>
                </c:pt>
                <c:pt idx="18421">
                  <c:v>623.87900012499995</c:v>
                </c:pt>
                <c:pt idx="18422">
                  <c:v>624.03099996699996</c:v>
                </c:pt>
                <c:pt idx="18423">
                  <c:v>624.11199995499999</c:v>
                </c:pt>
                <c:pt idx="18424">
                  <c:v>624.17999992600005</c:v>
                </c:pt>
                <c:pt idx="18425">
                  <c:v>624.39399997199996</c:v>
                </c:pt>
                <c:pt idx="18426">
                  <c:v>624.65299983700004</c:v>
                </c:pt>
                <c:pt idx="18427">
                  <c:v>624.89499994599998</c:v>
                </c:pt>
                <c:pt idx="18428">
                  <c:v>625.12699991900001</c:v>
                </c:pt>
                <c:pt idx="18429">
                  <c:v>625.25600023799996</c:v>
                </c:pt>
                <c:pt idx="18430">
                  <c:v>625.45800012300003</c:v>
                </c:pt>
                <c:pt idx="18431">
                  <c:v>625.674999738</c:v>
                </c:pt>
                <c:pt idx="18432">
                  <c:v>625.91899987299996</c:v>
                </c:pt>
                <c:pt idx="18433">
                  <c:v>626.17099980099999</c:v>
                </c:pt>
                <c:pt idx="18434">
                  <c:v>626.37899976699998</c:v>
                </c:pt>
                <c:pt idx="18435">
                  <c:v>626.58199982300005</c:v>
                </c:pt>
                <c:pt idx="18436">
                  <c:v>626.76799980700002</c:v>
                </c:pt>
                <c:pt idx="18437">
                  <c:v>626.89900015199999</c:v>
                </c:pt>
                <c:pt idx="18438">
                  <c:v>626.959000016</c:v>
                </c:pt>
                <c:pt idx="18439">
                  <c:v>627.07599985900004</c:v>
                </c:pt>
                <c:pt idx="18440">
                  <c:v>627.32400004800002</c:v>
                </c:pt>
                <c:pt idx="18441">
                  <c:v>627.56200010199996</c:v>
                </c:pt>
                <c:pt idx="18442">
                  <c:v>627.80300003900004</c:v>
                </c:pt>
                <c:pt idx="18443">
                  <c:v>627.97899988899997</c:v>
                </c:pt>
                <c:pt idx="18444">
                  <c:v>628.122000082</c:v>
                </c:pt>
                <c:pt idx="18445">
                  <c:v>628.31600017400001</c:v>
                </c:pt>
                <c:pt idx="18446">
                  <c:v>628.52599985200004</c:v>
                </c:pt>
                <c:pt idx="18447">
                  <c:v>628.78799991400001</c:v>
                </c:pt>
                <c:pt idx="18448">
                  <c:v>628.99699973600002</c:v>
                </c:pt>
                <c:pt idx="18449">
                  <c:v>629.20200013299996</c:v>
                </c:pt>
                <c:pt idx="18450">
                  <c:v>629.399000108</c:v>
                </c:pt>
                <c:pt idx="18451">
                  <c:v>629.55000009399998</c:v>
                </c:pt>
                <c:pt idx="18452">
                  <c:v>629.627000028</c:v>
                </c:pt>
                <c:pt idx="18453">
                  <c:v>629.67600021500004</c:v>
                </c:pt>
                <c:pt idx="18454">
                  <c:v>629.86700011000005</c:v>
                </c:pt>
                <c:pt idx="18455">
                  <c:v>630.12499980400003</c:v>
                </c:pt>
                <c:pt idx="18456">
                  <c:v>630.35799994800004</c:v>
                </c:pt>
                <c:pt idx="18457">
                  <c:v>630.58299998500001</c:v>
                </c:pt>
                <c:pt idx="18458">
                  <c:v>630.70700007999994</c:v>
                </c:pt>
                <c:pt idx="18459">
                  <c:v>630.89899982999998</c:v>
                </c:pt>
                <c:pt idx="18460">
                  <c:v>631.10500008300005</c:v>
                </c:pt>
                <c:pt idx="18461">
                  <c:v>631.32600006600001</c:v>
                </c:pt>
                <c:pt idx="18462">
                  <c:v>631.571999914</c:v>
                </c:pt>
                <c:pt idx="18463">
                  <c:v>631.77299994299995</c:v>
                </c:pt>
                <c:pt idx="18464">
                  <c:v>631.975000142</c:v>
                </c:pt>
                <c:pt idx="18465">
                  <c:v>632.16800006300002</c:v>
                </c:pt>
                <c:pt idx="18466">
                  <c:v>632.301000122</c:v>
                </c:pt>
                <c:pt idx="18467">
                  <c:v>632.36000012800002</c:v>
                </c:pt>
                <c:pt idx="18468">
                  <c:v>632.45299996300002</c:v>
                </c:pt>
                <c:pt idx="18469">
                  <c:v>632.68400008100002</c:v>
                </c:pt>
                <c:pt idx="18470">
                  <c:v>632.91999979399998</c:v>
                </c:pt>
                <c:pt idx="18471">
                  <c:v>633.15699999200001</c:v>
                </c:pt>
                <c:pt idx="18472">
                  <c:v>633.34999991300003</c:v>
                </c:pt>
                <c:pt idx="18473">
                  <c:v>633.47700020499997</c:v>
                </c:pt>
                <c:pt idx="18474">
                  <c:v>633.66699992899999</c:v>
                </c:pt>
                <c:pt idx="18475">
                  <c:v>633.87299986799997</c:v>
                </c:pt>
                <c:pt idx="18476">
                  <c:v>634.13000002000001</c:v>
                </c:pt>
                <c:pt idx="18477">
                  <c:v>634.34600009400003</c:v>
                </c:pt>
                <c:pt idx="18478">
                  <c:v>634.54300006899996</c:v>
                </c:pt>
                <c:pt idx="18479">
                  <c:v>634.73299979199999</c:v>
                </c:pt>
                <c:pt idx="18480">
                  <c:v>634.88200006500006</c:v>
                </c:pt>
                <c:pt idx="18481">
                  <c:v>634.96399990999998</c:v>
                </c:pt>
                <c:pt idx="18482">
                  <c:v>635.00299996199999</c:v>
                </c:pt>
                <c:pt idx="18483">
                  <c:v>635.16899999199995</c:v>
                </c:pt>
                <c:pt idx="18484">
                  <c:v>635.41899989399997</c:v>
                </c:pt>
                <c:pt idx="18485">
                  <c:v>635.64199990400004</c:v>
                </c:pt>
                <c:pt idx="18486">
                  <c:v>635.86000000399997</c:v>
                </c:pt>
                <c:pt idx="18487">
                  <c:v>635.98499995400005</c:v>
                </c:pt>
                <c:pt idx="18488">
                  <c:v>636.15900009200004</c:v>
                </c:pt>
                <c:pt idx="18489">
                  <c:v>636.35299986899997</c:v>
                </c:pt>
                <c:pt idx="18490">
                  <c:v>636.55500006900002</c:v>
                </c:pt>
                <c:pt idx="18491">
                  <c:v>636.79899988900002</c:v>
                </c:pt>
                <c:pt idx="18492">
                  <c:v>636.99299998100003</c:v>
                </c:pt>
                <c:pt idx="18493">
                  <c:v>637.18799992899994</c:v>
                </c:pt>
                <c:pt idx="18494">
                  <c:v>637.37799996700005</c:v>
                </c:pt>
                <c:pt idx="18495">
                  <c:v>637.50699997200002</c:v>
                </c:pt>
                <c:pt idx="18496">
                  <c:v>637.56499980800004</c:v>
                </c:pt>
                <c:pt idx="18497">
                  <c:v>637.63500011999997</c:v>
                </c:pt>
                <c:pt idx="18498">
                  <c:v>637.85000002200002</c:v>
                </c:pt>
                <c:pt idx="18499">
                  <c:v>638.08700022100004</c:v>
                </c:pt>
                <c:pt idx="18500">
                  <c:v>638.32099990699999</c:v>
                </c:pt>
                <c:pt idx="18501">
                  <c:v>638.52399996199995</c:v>
                </c:pt>
                <c:pt idx="18502">
                  <c:v>638.63500003900003</c:v>
                </c:pt>
                <c:pt idx="18503">
                  <c:v>638.81600011399996</c:v>
                </c:pt>
                <c:pt idx="18504">
                  <c:v>639.01799999900004</c:v>
                </c:pt>
                <c:pt idx="18505">
                  <c:v>639.26299999000003</c:v>
                </c:pt>
                <c:pt idx="18506">
                  <c:v>639.48199994599997</c:v>
                </c:pt>
                <c:pt idx="18507">
                  <c:v>639.67400001099998</c:v>
                </c:pt>
                <c:pt idx="18508">
                  <c:v>639.85799996900005</c:v>
                </c:pt>
                <c:pt idx="18509">
                  <c:v>640.01300000799995</c:v>
                </c:pt>
                <c:pt idx="18510">
                  <c:v>640.10299996000003</c:v>
                </c:pt>
                <c:pt idx="18511">
                  <c:v>640.13299973400001</c:v>
                </c:pt>
                <c:pt idx="18512">
                  <c:v>640.26800013399998</c:v>
                </c:pt>
                <c:pt idx="18513">
                  <c:v>640.50599987400005</c:v>
                </c:pt>
                <c:pt idx="18514">
                  <c:v>640.72000023400005</c:v>
                </c:pt>
                <c:pt idx="18515">
                  <c:v>640.93199993899998</c:v>
                </c:pt>
                <c:pt idx="18516">
                  <c:v>641.06099994399995</c:v>
                </c:pt>
                <c:pt idx="18517">
                  <c:v>641.21399995599995</c:v>
                </c:pt>
                <c:pt idx="18518">
                  <c:v>641.39900008400002</c:v>
                </c:pt>
                <c:pt idx="18519">
                  <c:v>641.587000096</c:v>
                </c:pt>
                <c:pt idx="18520">
                  <c:v>641.82199995300005</c:v>
                </c:pt>
                <c:pt idx="18521">
                  <c:v>642.00400019799997</c:v>
                </c:pt>
                <c:pt idx="18522">
                  <c:v>642.19100003799997</c:v>
                </c:pt>
                <c:pt idx="18523">
                  <c:v>642.37200011300001</c:v>
                </c:pt>
                <c:pt idx="18524">
                  <c:v>642.49500003599996</c:v>
                </c:pt>
                <c:pt idx="18525">
                  <c:v>642.54900013300005</c:v>
                </c:pt>
                <c:pt idx="18526">
                  <c:v>642.59400026599997</c:v>
                </c:pt>
                <c:pt idx="18527">
                  <c:v>642.70300000199995</c:v>
                </c:pt>
                <c:pt idx="18528">
                  <c:v>642.84800022100001</c:v>
                </c:pt>
                <c:pt idx="18529">
                  <c:v>642.97899993800002</c:v>
                </c:pt>
                <c:pt idx="18530">
                  <c:v>643.09199972800002</c:v>
                </c:pt>
                <c:pt idx="18531">
                  <c:v>643.10100000600005</c:v>
                </c:pt>
                <c:pt idx="18532">
                  <c:v>643.184999877</c:v>
                </c:pt>
                <c:pt idx="18533">
                  <c:v>643.28599982000003</c:v>
                </c:pt>
                <c:pt idx="18534">
                  <c:v>643.42200007500003</c:v>
                </c:pt>
                <c:pt idx="18535">
                  <c:v>643.55499981900005</c:v>
                </c:pt>
                <c:pt idx="18536">
                  <c:v>643.65399973499996</c:v>
                </c:pt>
                <c:pt idx="18537">
                  <c:v>643.743000145</c:v>
                </c:pt>
                <c:pt idx="18538">
                  <c:v>643.80800023200004</c:v>
                </c:pt>
                <c:pt idx="18539">
                  <c:v>643.81399999799999</c:v>
                </c:pt>
                <c:pt idx="18540">
                  <c:v>643.75299996499996</c:v>
                </c:pt>
                <c:pt idx="18541">
                  <c:v>643.76299978500003</c:v>
                </c:pt>
                <c:pt idx="18542">
                  <c:v>643.896000157</c:v>
                </c:pt>
                <c:pt idx="18543">
                  <c:v>644.01600019800003</c:v>
                </c:pt>
                <c:pt idx="18544">
                  <c:v>644.13699978</c:v>
                </c:pt>
                <c:pt idx="18545">
                  <c:v>644.19200004799995</c:v>
                </c:pt>
                <c:pt idx="18546">
                  <c:v>644.22899975899998</c:v>
                </c:pt>
                <c:pt idx="18547">
                  <c:v>644.31000006199997</c:v>
                </c:pt>
                <c:pt idx="18548">
                  <c:v>644.39900015700005</c:v>
                </c:pt>
                <c:pt idx="18549">
                  <c:v>644.53900015199997</c:v>
                </c:pt>
                <c:pt idx="18550">
                  <c:v>644.62500005000004</c:v>
                </c:pt>
                <c:pt idx="18551">
                  <c:v>644.711999805</c:v>
                </c:pt>
                <c:pt idx="18552">
                  <c:v>644.79399996300003</c:v>
                </c:pt>
                <c:pt idx="18553">
                  <c:v>644.82600007899998</c:v>
                </c:pt>
                <c:pt idx="18554">
                  <c:v>644.78699971200001</c:v>
                </c:pt>
                <c:pt idx="18555">
                  <c:v>644.72699984899998</c:v>
                </c:pt>
                <c:pt idx="18556">
                  <c:v>644.81199989100003</c:v>
                </c:pt>
                <c:pt idx="18557">
                  <c:v>644.94900000300004</c:v>
                </c:pt>
                <c:pt idx="18558">
                  <c:v>645.06499999000005</c:v>
                </c:pt>
                <c:pt idx="18559">
                  <c:v>645.17100015699998</c:v>
                </c:pt>
                <c:pt idx="18560">
                  <c:v>645.17400004000001</c:v>
                </c:pt>
                <c:pt idx="18561">
                  <c:v>645.24899994700002</c:v>
                </c:pt>
                <c:pt idx="18562">
                  <c:v>645.34199978200002</c:v>
                </c:pt>
                <c:pt idx="18563">
                  <c:v>645.45600005699998</c:v>
                </c:pt>
                <c:pt idx="18564">
                  <c:v>645.58799994399999</c:v>
                </c:pt>
                <c:pt idx="18565">
                  <c:v>645.67400015700002</c:v>
                </c:pt>
                <c:pt idx="18566">
                  <c:v>645.75399997399995</c:v>
                </c:pt>
                <c:pt idx="18567">
                  <c:v>645.82300011500001</c:v>
                </c:pt>
                <c:pt idx="18568">
                  <c:v>645.83099990899996</c:v>
                </c:pt>
                <c:pt idx="18569">
                  <c:v>645.76800016200002</c:v>
                </c:pt>
                <c:pt idx="18570">
                  <c:v>645.75000023500002</c:v>
                </c:pt>
                <c:pt idx="18571">
                  <c:v>645.86900010500005</c:v>
                </c:pt>
                <c:pt idx="18572">
                  <c:v>645.988999831</c:v>
                </c:pt>
                <c:pt idx="18573">
                  <c:v>646.109000186</c:v>
                </c:pt>
                <c:pt idx="18574">
                  <c:v>646.17399995899996</c:v>
                </c:pt>
                <c:pt idx="18575">
                  <c:v>646.18699997700003</c:v>
                </c:pt>
                <c:pt idx="18576">
                  <c:v>646.25600011799997</c:v>
                </c:pt>
                <c:pt idx="18577">
                  <c:v>646.33999998900003</c:v>
                </c:pt>
                <c:pt idx="18578">
                  <c:v>646.47699978699995</c:v>
                </c:pt>
                <c:pt idx="18579">
                  <c:v>646.56500002600001</c:v>
                </c:pt>
                <c:pt idx="18580">
                  <c:v>646.64700018500002</c:v>
                </c:pt>
                <c:pt idx="18581">
                  <c:v>646.72299994900004</c:v>
                </c:pt>
                <c:pt idx="18582">
                  <c:v>646.75199986699999</c:v>
                </c:pt>
                <c:pt idx="18583">
                  <c:v>646.71100010199996</c:v>
                </c:pt>
                <c:pt idx="18584">
                  <c:v>646.63099996999995</c:v>
                </c:pt>
                <c:pt idx="18585">
                  <c:v>646.68799994999995</c:v>
                </c:pt>
                <c:pt idx="18586">
                  <c:v>646.81699995400004</c:v>
                </c:pt>
                <c:pt idx="18587">
                  <c:v>646.92100009399996</c:v>
                </c:pt>
                <c:pt idx="18588">
                  <c:v>647.02000000999999</c:v>
                </c:pt>
                <c:pt idx="18589">
                  <c:v>647.02400006400001</c:v>
                </c:pt>
                <c:pt idx="18590">
                  <c:v>647.08799997999995</c:v>
                </c:pt>
                <c:pt idx="18591">
                  <c:v>647.16899996899997</c:v>
                </c:pt>
                <c:pt idx="18592">
                  <c:v>647.25899991999995</c:v>
                </c:pt>
                <c:pt idx="18593">
                  <c:v>647.38300001499999</c:v>
                </c:pt>
                <c:pt idx="18594">
                  <c:v>647.45600020999996</c:v>
                </c:pt>
                <c:pt idx="18595">
                  <c:v>647.52999994699996</c:v>
                </c:pt>
                <c:pt idx="18596">
                  <c:v>647.59700006100002</c:v>
                </c:pt>
                <c:pt idx="18597">
                  <c:v>647.60699988099998</c:v>
                </c:pt>
                <c:pt idx="18598">
                  <c:v>647.54399981999995</c:v>
                </c:pt>
                <c:pt idx="18599">
                  <c:v>647.50599993900005</c:v>
                </c:pt>
                <c:pt idx="18600">
                  <c:v>647.61000007899997</c:v>
                </c:pt>
                <c:pt idx="18601">
                  <c:v>647.72600006499999</c:v>
                </c:pt>
                <c:pt idx="18602">
                  <c:v>647.838999855</c:v>
                </c:pt>
                <c:pt idx="18603">
                  <c:v>647.91400007699997</c:v>
                </c:pt>
                <c:pt idx="18604">
                  <c:v>647.90700014000004</c:v>
                </c:pt>
                <c:pt idx="18605">
                  <c:v>647.96799985899997</c:v>
                </c:pt>
                <c:pt idx="18606">
                  <c:v>648.048999847</c:v>
                </c:pt>
                <c:pt idx="18607">
                  <c:v>648.18100004899998</c:v>
                </c:pt>
                <c:pt idx="18608">
                  <c:v>648.27900010899998</c:v>
                </c:pt>
                <c:pt idx="18609">
                  <c:v>648.35400001599999</c:v>
                </c:pt>
                <c:pt idx="18610">
                  <c:v>648.41899978900005</c:v>
                </c:pt>
                <c:pt idx="18611">
                  <c:v>648.448999878</c:v>
                </c:pt>
                <c:pt idx="18612">
                  <c:v>648.40999982599999</c:v>
                </c:pt>
                <c:pt idx="18613">
                  <c:v>648.31999987400002</c:v>
                </c:pt>
                <c:pt idx="18614">
                  <c:v>648.34399988200005</c:v>
                </c:pt>
                <c:pt idx="18615">
                  <c:v>648.46399992199997</c:v>
                </c:pt>
                <c:pt idx="18616">
                  <c:v>648.56400000899998</c:v>
                </c:pt>
                <c:pt idx="18617">
                  <c:v>648.65899987099999</c:v>
                </c:pt>
                <c:pt idx="18618">
                  <c:v>648.66499995100003</c:v>
                </c:pt>
                <c:pt idx="18619">
                  <c:v>648.70800005700005</c:v>
                </c:pt>
                <c:pt idx="18620">
                  <c:v>648.77500017199998</c:v>
                </c:pt>
                <c:pt idx="18621">
                  <c:v>648.84500016899995</c:v>
                </c:pt>
                <c:pt idx="18622">
                  <c:v>648.95900012899995</c:v>
                </c:pt>
                <c:pt idx="18623">
                  <c:v>649.02200018999997</c:v>
                </c:pt>
                <c:pt idx="18624">
                  <c:v>649.08899999000005</c:v>
                </c:pt>
                <c:pt idx="18625">
                  <c:v>649.15600010399999</c:v>
                </c:pt>
                <c:pt idx="18626">
                  <c:v>649.16399989700005</c:v>
                </c:pt>
                <c:pt idx="18627">
                  <c:v>649.09799995399999</c:v>
                </c:pt>
                <c:pt idx="18628">
                  <c:v>649.03799977599999</c:v>
                </c:pt>
                <c:pt idx="18629">
                  <c:v>649.12199996200002</c:v>
                </c:pt>
                <c:pt idx="18630">
                  <c:v>649.236000236</c:v>
                </c:pt>
                <c:pt idx="18631">
                  <c:v>649.33600000800004</c:v>
                </c:pt>
                <c:pt idx="18632">
                  <c:v>649.41600014000005</c:v>
                </c:pt>
                <c:pt idx="18633">
                  <c:v>649.39799989799997</c:v>
                </c:pt>
                <c:pt idx="18634">
                  <c:v>649.45499987799997</c:v>
                </c:pt>
                <c:pt idx="18635">
                  <c:v>649.53199981199998</c:v>
                </c:pt>
                <c:pt idx="18636">
                  <c:v>649.64899996999998</c:v>
                </c:pt>
                <c:pt idx="18637">
                  <c:v>649.74999991200002</c:v>
                </c:pt>
                <c:pt idx="18638">
                  <c:v>649.81700002699995</c:v>
                </c:pt>
                <c:pt idx="18639">
                  <c:v>649.87300015100004</c:v>
                </c:pt>
                <c:pt idx="18640">
                  <c:v>649.90299992500002</c:v>
                </c:pt>
                <c:pt idx="18641">
                  <c:v>649.87300015100004</c:v>
                </c:pt>
                <c:pt idx="18642">
                  <c:v>649.78000000099996</c:v>
                </c:pt>
                <c:pt idx="18643">
                  <c:v>649.77500009100004</c:v>
                </c:pt>
                <c:pt idx="18644">
                  <c:v>649.88900005100004</c:v>
                </c:pt>
                <c:pt idx="18645">
                  <c:v>649.98100003000002</c:v>
                </c:pt>
                <c:pt idx="18646">
                  <c:v>650.07099998199999</c:v>
                </c:pt>
                <c:pt idx="18647">
                  <c:v>650.08600002599997</c:v>
                </c:pt>
                <c:pt idx="18648">
                  <c:v>650.10200024100004</c:v>
                </c:pt>
                <c:pt idx="18649">
                  <c:v>650.15399999700003</c:v>
                </c:pt>
                <c:pt idx="18650">
                  <c:v>650.21300000400004</c:v>
                </c:pt>
                <c:pt idx="18651">
                  <c:v>650.32299991000002</c:v>
                </c:pt>
                <c:pt idx="18652">
                  <c:v>650.38299977300005</c:v>
                </c:pt>
                <c:pt idx="18653">
                  <c:v>650.44599983399996</c:v>
                </c:pt>
                <c:pt idx="18654">
                  <c:v>650.50399998399996</c:v>
                </c:pt>
                <c:pt idx="18655">
                  <c:v>650.50500015499995</c:v>
                </c:pt>
                <c:pt idx="18656">
                  <c:v>650.43500015699999</c:v>
                </c:pt>
                <c:pt idx="18657">
                  <c:v>650.35299999899996</c:v>
                </c:pt>
                <c:pt idx="18658">
                  <c:v>650.416000059</c:v>
                </c:pt>
                <c:pt idx="18659">
                  <c:v>650.52399993899996</c:v>
                </c:pt>
                <c:pt idx="18660">
                  <c:v>650.61399989100005</c:v>
                </c:pt>
                <c:pt idx="18661">
                  <c:v>650.69600004899996</c:v>
                </c:pt>
                <c:pt idx="18662">
                  <c:v>650.67399975399996</c:v>
                </c:pt>
                <c:pt idx="18663">
                  <c:v>650.72399979700003</c:v>
                </c:pt>
                <c:pt idx="18664">
                  <c:v>650.79099991099997</c:v>
                </c:pt>
                <c:pt idx="18665">
                  <c:v>650.88600008699996</c:v>
                </c:pt>
                <c:pt idx="18666">
                  <c:v>650.98500000299998</c:v>
                </c:pt>
                <c:pt idx="18667">
                  <c:v>651.04400000999999</c:v>
                </c:pt>
                <c:pt idx="18668">
                  <c:v>651.09600007999995</c:v>
                </c:pt>
                <c:pt idx="18669">
                  <c:v>651.13100007900005</c:v>
                </c:pt>
                <c:pt idx="18670">
                  <c:v>651.11100012400004</c:v>
                </c:pt>
                <c:pt idx="18671">
                  <c:v>651.02000000199996</c:v>
                </c:pt>
                <c:pt idx="18672">
                  <c:v>650.98799988600001</c:v>
                </c:pt>
                <c:pt idx="18673">
                  <c:v>651.085000089</c:v>
                </c:pt>
                <c:pt idx="18674">
                  <c:v>651.17300001399997</c:v>
                </c:pt>
                <c:pt idx="18675">
                  <c:v>651.26099993900004</c:v>
                </c:pt>
                <c:pt idx="18676">
                  <c:v>651.28900000099998</c:v>
                </c:pt>
                <c:pt idx="18677">
                  <c:v>651.28000003800003</c:v>
                </c:pt>
                <c:pt idx="18678">
                  <c:v>651.32300014400005</c:v>
                </c:pt>
                <c:pt idx="18679">
                  <c:v>651.38300000699996</c:v>
                </c:pt>
                <c:pt idx="18680">
                  <c:v>651.49499993999996</c:v>
                </c:pt>
                <c:pt idx="18681">
                  <c:v>651.55499980299999</c:v>
                </c:pt>
                <c:pt idx="18682">
                  <c:v>651.60899989999996</c:v>
                </c:pt>
                <c:pt idx="18683">
                  <c:v>651.658000087</c:v>
                </c:pt>
                <c:pt idx="18684">
                  <c:v>651.65499988900001</c:v>
                </c:pt>
                <c:pt idx="18685">
                  <c:v>651.58300017900001</c:v>
                </c:pt>
                <c:pt idx="18686">
                  <c:v>651.480999752</c:v>
                </c:pt>
                <c:pt idx="18687">
                  <c:v>651.520999975</c:v>
                </c:pt>
                <c:pt idx="18688">
                  <c:v>651.62799999799995</c:v>
                </c:pt>
                <c:pt idx="18689">
                  <c:v>651.71199986900001</c:v>
                </c:pt>
                <c:pt idx="18690">
                  <c:v>651.78600023499996</c:v>
                </c:pt>
                <c:pt idx="18691">
                  <c:v>651.76100005599994</c:v>
                </c:pt>
                <c:pt idx="18692">
                  <c:v>651.80199982099998</c:v>
                </c:pt>
                <c:pt idx="18693">
                  <c:v>651.85700008900005</c:v>
                </c:pt>
                <c:pt idx="18694">
                  <c:v>651.92799994300003</c:v>
                </c:pt>
                <c:pt idx="18695">
                  <c:v>652.02399997500004</c:v>
                </c:pt>
                <c:pt idx="18696">
                  <c:v>652.07400001799999</c:v>
                </c:pt>
                <c:pt idx="18697">
                  <c:v>652.12600008799996</c:v>
                </c:pt>
                <c:pt idx="18698">
                  <c:v>652.16800002399998</c:v>
                </c:pt>
                <c:pt idx="18699">
                  <c:v>652.15000009599999</c:v>
                </c:pt>
                <c:pt idx="18700">
                  <c:v>652.05999983000004</c:v>
                </c:pt>
                <c:pt idx="18701">
                  <c:v>652.00300016400001</c:v>
                </c:pt>
                <c:pt idx="18702">
                  <c:v>652.08299998200005</c:v>
                </c:pt>
                <c:pt idx="18703">
                  <c:v>652.16900019399998</c:v>
                </c:pt>
                <c:pt idx="18704">
                  <c:v>652.25500009300004</c:v>
                </c:pt>
                <c:pt idx="18705">
                  <c:v>652.29700002799996</c:v>
                </c:pt>
                <c:pt idx="18706">
                  <c:v>652.27399987599995</c:v>
                </c:pt>
                <c:pt idx="18707">
                  <c:v>652.31300024300003</c:v>
                </c:pt>
                <c:pt idx="18708">
                  <c:v>652.36900005300004</c:v>
                </c:pt>
                <c:pt idx="18709">
                  <c:v>652.47699993200001</c:v>
                </c:pt>
                <c:pt idx="18710">
                  <c:v>652.54099984899995</c:v>
                </c:pt>
                <c:pt idx="18711">
                  <c:v>652.58899986500001</c:v>
                </c:pt>
                <c:pt idx="18712">
                  <c:v>652.62700006099999</c:v>
                </c:pt>
                <c:pt idx="18713">
                  <c:v>652.62600020499997</c:v>
                </c:pt>
                <c:pt idx="18714">
                  <c:v>652.55799992000004</c:v>
                </c:pt>
                <c:pt idx="18715">
                  <c:v>652.44700015800004</c:v>
                </c:pt>
                <c:pt idx="18716">
                  <c:v>652.46200020200001</c:v>
                </c:pt>
                <c:pt idx="18717">
                  <c:v>652.56099980299996</c:v>
                </c:pt>
                <c:pt idx="18718">
                  <c:v>652.63399999800004</c:v>
                </c:pt>
                <c:pt idx="18719">
                  <c:v>652.69999994199998</c:v>
                </c:pt>
                <c:pt idx="18720">
                  <c:v>652.67500007800004</c:v>
                </c:pt>
                <c:pt idx="18721">
                  <c:v>652.69900008599996</c:v>
                </c:pt>
                <c:pt idx="18722">
                  <c:v>652.741999878</c:v>
                </c:pt>
                <c:pt idx="18723">
                  <c:v>652.79400026200005</c:v>
                </c:pt>
                <c:pt idx="18724">
                  <c:v>652.88699978299996</c:v>
                </c:pt>
                <c:pt idx="18725">
                  <c:v>652.93000020299996</c:v>
                </c:pt>
                <c:pt idx="18726">
                  <c:v>652.97500002200002</c:v>
                </c:pt>
                <c:pt idx="18727">
                  <c:v>653.01399976000005</c:v>
                </c:pt>
                <c:pt idx="18728">
                  <c:v>652.99299994900002</c:v>
                </c:pt>
                <c:pt idx="18729">
                  <c:v>652.90000011400002</c:v>
                </c:pt>
                <c:pt idx="18730">
                  <c:v>652.819999983</c:v>
                </c:pt>
                <c:pt idx="18731">
                  <c:v>652.88300004300004</c:v>
                </c:pt>
                <c:pt idx="18732">
                  <c:v>652.97000011199998</c:v>
                </c:pt>
                <c:pt idx="18733">
                  <c:v>653.05199995600003</c:v>
                </c:pt>
                <c:pt idx="18734">
                  <c:v>653.104999883</c:v>
                </c:pt>
                <c:pt idx="18735">
                  <c:v>653.06599983000001</c:v>
                </c:pt>
                <c:pt idx="18736">
                  <c:v>653.09600023300004</c:v>
                </c:pt>
                <c:pt idx="18737">
                  <c:v>653.14700013300001</c:v>
                </c:pt>
                <c:pt idx="18738">
                  <c:v>653.24199999400003</c:v>
                </c:pt>
                <c:pt idx="18739">
                  <c:v>653.30999996499997</c:v>
                </c:pt>
                <c:pt idx="18740">
                  <c:v>653.35100004399999</c:v>
                </c:pt>
                <c:pt idx="18741">
                  <c:v>653.38400001599996</c:v>
                </c:pt>
                <c:pt idx="18742">
                  <c:v>653.388999926</c:v>
                </c:pt>
                <c:pt idx="18743">
                  <c:v>653.32900006299997</c:v>
                </c:pt>
                <c:pt idx="18744">
                  <c:v>653.20900002300004</c:v>
                </c:pt>
                <c:pt idx="18745">
                  <c:v>653.19100009500005</c:v>
                </c:pt>
                <c:pt idx="18746">
                  <c:v>653.280000191</c:v>
                </c:pt>
                <c:pt idx="18747">
                  <c:v>653.34399979299997</c:v>
                </c:pt>
                <c:pt idx="18748">
                  <c:v>653.40499982699998</c:v>
                </c:pt>
                <c:pt idx="18749">
                  <c:v>653.38499987299997</c:v>
                </c:pt>
                <c:pt idx="18750">
                  <c:v>653.38600004299997</c:v>
                </c:pt>
                <c:pt idx="18751">
                  <c:v>653.41900001500005</c:v>
                </c:pt>
                <c:pt idx="18752">
                  <c:v>653.45600004100004</c:v>
                </c:pt>
                <c:pt idx="18753">
                  <c:v>653.54199993899999</c:v>
                </c:pt>
                <c:pt idx="18754">
                  <c:v>653.57400005500006</c:v>
                </c:pt>
                <c:pt idx="18755">
                  <c:v>653.61000022400003</c:v>
                </c:pt>
                <c:pt idx="18756">
                  <c:v>653.63999999800001</c:v>
                </c:pt>
                <c:pt idx="18757">
                  <c:v>653.61300010699995</c:v>
                </c:pt>
                <c:pt idx="18758">
                  <c:v>653.51399987699995</c:v>
                </c:pt>
                <c:pt idx="18759">
                  <c:v>653.41400010500001</c:v>
                </c:pt>
                <c:pt idx="18760">
                  <c:v>653.46299997799997</c:v>
                </c:pt>
                <c:pt idx="18761">
                  <c:v>653.54800002000002</c:v>
                </c:pt>
                <c:pt idx="18762">
                  <c:v>653.75299978800001</c:v>
                </c:pt>
                <c:pt idx="18763">
                  <c:v>654.02499998500002</c:v>
                </c:pt>
                <c:pt idx="18764">
                  <c:v>654.19500006800001</c:v>
                </c:pt>
                <c:pt idx="18765">
                  <c:v>654.43800003299998</c:v>
                </c:pt>
                <c:pt idx="18766">
                  <c:v>654.69700021200003</c:v>
                </c:pt>
                <c:pt idx="18767">
                  <c:v>654.99300010299999</c:v>
                </c:pt>
                <c:pt idx="18768">
                  <c:v>655.28599979600006</c:v>
                </c:pt>
                <c:pt idx="18769">
                  <c:v>655.54199977799999</c:v>
                </c:pt>
                <c:pt idx="18770">
                  <c:v>655.79200030799996</c:v>
                </c:pt>
                <c:pt idx="18771">
                  <c:v>656.01700002999996</c:v>
                </c:pt>
                <c:pt idx="18772">
                  <c:v>656.18199989000004</c:v>
                </c:pt>
                <c:pt idx="18773">
                  <c:v>656.27899977799996</c:v>
                </c:pt>
                <c:pt idx="18774">
                  <c:v>656.45000003300004</c:v>
                </c:pt>
                <c:pt idx="18775">
                  <c:v>656.74300003999997</c:v>
                </c:pt>
                <c:pt idx="18776">
                  <c:v>657.02100000300004</c:v>
                </c:pt>
                <c:pt idx="18777">
                  <c:v>657.30300002000001</c:v>
                </c:pt>
                <c:pt idx="18778">
                  <c:v>657.51700006700003</c:v>
                </c:pt>
                <c:pt idx="18779">
                  <c:v>657.71499989799997</c:v>
                </c:pt>
                <c:pt idx="18780">
                  <c:v>657.95299995200003</c:v>
                </c:pt>
                <c:pt idx="18781">
                  <c:v>658.20300016800002</c:v>
                </c:pt>
                <c:pt idx="18782">
                  <c:v>658.50400028299998</c:v>
                </c:pt>
                <c:pt idx="18783">
                  <c:v>658.74999981600001</c:v>
                </c:pt>
                <c:pt idx="18784">
                  <c:v>658.99699983400001</c:v>
                </c:pt>
                <c:pt idx="18785">
                  <c:v>659.23699991499996</c:v>
                </c:pt>
                <c:pt idx="18786">
                  <c:v>659.42899997999996</c:v>
                </c:pt>
                <c:pt idx="18787">
                  <c:v>659.549999877</c:v>
                </c:pt>
                <c:pt idx="18788">
                  <c:v>659.64999996400002</c:v>
                </c:pt>
                <c:pt idx="18789">
                  <c:v>659.894999955</c:v>
                </c:pt>
                <c:pt idx="18790">
                  <c:v>660.19399972899998</c:v>
                </c:pt>
                <c:pt idx="18791">
                  <c:v>660.46899980900002</c:v>
                </c:pt>
                <c:pt idx="18792">
                  <c:v>660.73399975400002</c:v>
                </c:pt>
                <c:pt idx="18793">
                  <c:v>660.89700021500005</c:v>
                </c:pt>
                <c:pt idx="18794">
                  <c:v>661.13200007199998</c:v>
                </c:pt>
                <c:pt idx="18795">
                  <c:v>661.384000001</c:v>
                </c:pt>
                <c:pt idx="18796">
                  <c:v>661.65900008100004</c:v>
                </c:pt>
                <c:pt idx="18797">
                  <c:v>661.95099991699999</c:v>
                </c:pt>
                <c:pt idx="18798">
                  <c:v>662.19700007899996</c:v>
                </c:pt>
                <c:pt idx="18799">
                  <c:v>662.43800001700004</c:v>
                </c:pt>
                <c:pt idx="18800">
                  <c:v>662.66599993700004</c:v>
                </c:pt>
                <c:pt idx="18801">
                  <c:v>662.83499985000003</c:v>
                </c:pt>
                <c:pt idx="18802">
                  <c:v>662.93099988300003</c:v>
                </c:pt>
                <c:pt idx="18803">
                  <c:v>663.07400007499996</c:v>
                </c:pt>
                <c:pt idx="18804">
                  <c:v>663.35200003800003</c:v>
                </c:pt>
                <c:pt idx="18805">
                  <c:v>663.63300019899998</c:v>
                </c:pt>
                <c:pt idx="18806">
                  <c:v>663.91300018899994</c:v>
                </c:pt>
                <c:pt idx="18807">
                  <c:v>664.13899976799996</c:v>
                </c:pt>
                <c:pt idx="18808">
                  <c:v>664.31299990499997</c:v>
                </c:pt>
                <c:pt idx="18809">
                  <c:v>664.54199999599996</c:v>
                </c:pt>
                <c:pt idx="18810">
                  <c:v>664.78499996000005</c:v>
                </c:pt>
                <c:pt idx="18811">
                  <c:v>665.08299987800001</c:v>
                </c:pt>
                <c:pt idx="18812">
                  <c:v>665.33200023699999</c:v>
                </c:pt>
                <c:pt idx="18813">
                  <c:v>665.57400003099997</c:v>
                </c:pt>
                <c:pt idx="18814">
                  <c:v>665.81000005800001</c:v>
                </c:pt>
                <c:pt idx="18815">
                  <c:v>666.00000009600001</c:v>
                </c:pt>
                <c:pt idx="18816">
                  <c:v>666.11899996600005</c:v>
                </c:pt>
                <c:pt idx="18817">
                  <c:v>666.20099981099997</c:v>
                </c:pt>
                <c:pt idx="18818">
                  <c:v>666.41799974000003</c:v>
                </c:pt>
                <c:pt idx="18819">
                  <c:v>666.70700000800002</c:v>
                </c:pt>
                <c:pt idx="18820">
                  <c:v>666.97199995400001</c:v>
                </c:pt>
                <c:pt idx="18821">
                  <c:v>667.23100013299995</c:v>
                </c:pt>
                <c:pt idx="18822">
                  <c:v>667.39399996600002</c:v>
                </c:pt>
                <c:pt idx="18823">
                  <c:v>667.62000017299999</c:v>
                </c:pt>
                <c:pt idx="18824">
                  <c:v>667.86199996699997</c:v>
                </c:pt>
                <c:pt idx="18825">
                  <c:v>668.111999868</c:v>
                </c:pt>
                <c:pt idx="18826">
                  <c:v>668.39700008299997</c:v>
                </c:pt>
                <c:pt idx="18827">
                  <c:v>668.63199994000001</c:v>
                </c:pt>
                <c:pt idx="18828">
                  <c:v>668.86499977000005</c:v>
                </c:pt>
                <c:pt idx="18829">
                  <c:v>669.09300000400003</c:v>
                </c:pt>
                <c:pt idx="18830">
                  <c:v>669.26300008800001</c:v>
                </c:pt>
                <c:pt idx="18831">
                  <c:v>669.36099983300005</c:v>
                </c:pt>
                <c:pt idx="18832">
                  <c:v>669.48400007099997</c:v>
                </c:pt>
                <c:pt idx="18833">
                  <c:v>669.74799984599997</c:v>
                </c:pt>
                <c:pt idx="18834">
                  <c:v>670.02600012300002</c:v>
                </c:pt>
                <c:pt idx="18835">
                  <c:v>670.29800000600005</c:v>
                </c:pt>
                <c:pt idx="18836">
                  <c:v>670.53499988999999</c:v>
                </c:pt>
                <c:pt idx="18837">
                  <c:v>670.68900007299999</c:v>
                </c:pt>
                <c:pt idx="18838">
                  <c:v>670.91000005599994</c:v>
                </c:pt>
                <c:pt idx="18839">
                  <c:v>671.15099999400002</c:v>
                </c:pt>
                <c:pt idx="18840">
                  <c:v>671.44400000099995</c:v>
                </c:pt>
                <c:pt idx="18841">
                  <c:v>671.70299986600003</c:v>
                </c:pt>
                <c:pt idx="18842">
                  <c:v>671.93899989399995</c:v>
                </c:pt>
                <c:pt idx="18843">
                  <c:v>672.16599995700005</c:v>
                </c:pt>
                <c:pt idx="18844">
                  <c:v>672.35399996900003</c:v>
                </c:pt>
                <c:pt idx="18845">
                  <c:v>672.47799974899999</c:v>
                </c:pt>
                <c:pt idx="18846">
                  <c:v>672.54899991699995</c:v>
                </c:pt>
                <c:pt idx="18847">
                  <c:v>672.73299987400003</c:v>
                </c:pt>
                <c:pt idx="18848">
                  <c:v>673.014999891</c:v>
                </c:pt>
                <c:pt idx="18849">
                  <c:v>673.27400007100005</c:v>
                </c:pt>
                <c:pt idx="18850">
                  <c:v>673.530999909</c:v>
                </c:pt>
                <c:pt idx="18851">
                  <c:v>673.69800010899996</c:v>
                </c:pt>
                <c:pt idx="18852">
                  <c:v>673.90200002100005</c:v>
                </c:pt>
                <c:pt idx="18853">
                  <c:v>674.13000025600002</c:v>
                </c:pt>
                <c:pt idx="18854">
                  <c:v>674.36100005900005</c:v>
                </c:pt>
                <c:pt idx="18855">
                  <c:v>674.63499996799999</c:v>
                </c:pt>
                <c:pt idx="18856">
                  <c:v>674.86000000499996</c:v>
                </c:pt>
                <c:pt idx="18857">
                  <c:v>675.08799992499996</c:v>
                </c:pt>
                <c:pt idx="18858">
                  <c:v>675.31499998899994</c:v>
                </c:pt>
                <c:pt idx="18859">
                  <c:v>675.48300004600003</c:v>
                </c:pt>
                <c:pt idx="18860">
                  <c:v>675.57900007800004</c:v>
                </c:pt>
                <c:pt idx="18861">
                  <c:v>675.67999970599999</c:v>
                </c:pt>
                <c:pt idx="18862">
                  <c:v>675.92500001200005</c:v>
                </c:pt>
                <c:pt idx="18863">
                  <c:v>676.198999921</c:v>
                </c:pt>
                <c:pt idx="18864">
                  <c:v>676.46199983999998</c:v>
                </c:pt>
                <c:pt idx="18865">
                  <c:v>676.70199992100004</c:v>
                </c:pt>
                <c:pt idx="18866">
                  <c:v>676.84499979999998</c:v>
                </c:pt>
                <c:pt idx="18867">
                  <c:v>677.06299989900003</c:v>
                </c:pt>
                <c:pt idx="18868">
                  <c:v>677.30099995399996</c:v>
                </c:pt>
                <c:pt idx="18869">
                  <c:v>677.57899991700003</c:v>
                </c:pt>
                <c:pt idx="18870">
                  <c:v>677.84000012299998</c:v>
                </c:pt>
                <c:pt idx="18871">
                  <c:v>678.07000006999999</c:v>
                </c:pt>
                <c:pt idx="18872">
                  <c:v>678.28799985600006</c:v>
                </c:pt>
                <c:pt idx="18873">
                  <c:v>678.47799989400005</c:v>
                </c:pt>
                <c:pt idx="18874">
                  <c:v>678.60899992500003</c:v>
                </c:pt>
                <c:pt idx="18875">
                  <c:v>678.675999725</c:v>
                </c:pt>
                <c:pt idx="18876">
                  <c:v>678.83300010599999</c:v>
                </c:pt>
                <c:pt idx="18877">
                  <c:v>679.10700001500004</c:v>
                </c:pt>
                <c:pt idx="18878">
                  <c:v>679.36000011399994</c:v>
                </c:pt>
                <c:pt idx="18879">
                  <c:v>679.611999728</c:v>
                </c:pt>
                <c:pt idx="18880">
                  <c:v>679.78700003599999</c:v>
                </c:pt>
                <c:pt idx="18881">
                  <c:v>679.96599976899995</c:v>
                </c:pt>
                <c:pt idx="18882">
                  <c:v>680.17899995899995</c:v>
                </c:pt>
                <c:pt idx="18883">
                  <c:v>680.39899977200002</c:v>
                </c:pt>
                <c:pt idx="18884">
                  <c:v>680.67000011200003</c:v>
                </c:pt>
                <c:pt idx="18885">
                  <c:v>680.89100009499998</c:v>
                </c:pt>
                <c:pt idx="18886">
                  <c:v>681.11499996199996</c:v>
                </c:pt>
                <c:pt idx="18887">
                  <c:v>681.33499977400004</c:v>
                </c:pt>
                <c:pt idx="18888">
                  <c:v>681.49799992099997</c:v>
                </c:pt>
                <c:pt idx="18889">
                  <c:v>681.58900004300006</c:v>
                </c:pt>
                <c:pt idx="18890">
                  <c:v>681.66900017499995</c:v>
                </c:pt>
                <c:pt idx="18891">
                  <c:v>681.89199987100005</c:v>
                </c:pt>
                <c:pt idx="18892">
                  <c:v>682.16200004100006</c:v>
                </c:pt>
                <c:pt idx="18893">
                  <c:v>682.41399996899997</c:v>
                </c:pt>
                <c:pt idx="18894">
                  <c:v>682.65600007700004</c:v>
                </c:pt>
                <c:pt idx="18895">
                  <c:v>682.79499990199997</c:v>
                </c:pt>
                <c:pt idx="18896">
                  <c:v>683.00800009199997</c:v>
                </c:pt>
                <c:pt idx="18897">
                  <c:v>683.23600001199998</c:v>
                </c:pt>
                <c:pt idx="18898">
                  <c:v>683.49100013700001</c:v>
                </c:pt>
                <c:pt idx="18899">
                  <c:v>683.754000056</c:v>
                </c:pt>
                <c:pt idx="18900">
                  <c:v>683.97400018300004</c:v>
                </c:pt>
                <c:pt idx="18901">
                  <c:v>684.18700005899996</c:v>
                </c:pt>
                <c:pt idx="18902">
                  <c:v>684.384000034</c:v>
                </c:pt>
                <c:pt idx="18903">
                  <c:v>684.52600005500005</c:v>
                </c:pt>
                <c:pt idx="18904">
                  <c:v>684.597000224</c:v>
                </c:pt>
                <c:pt idx="18905">
                  <c:v>684.725999914</c:v>
                </c:pt>
                <c:pt idx="18906">
                  <c:v>684.98399992199995</c:v>
                </c:pt>
                <c:pt idx="18907">
                  <c:v>685.23499999399996</c:v>
                </c:pt>
                <c:pt idx="18908">
                  <c:v>685.48600006599997</c:v>
                </c:pt>
                <c:pt idx="18909">
                  <c:v>685.67300022100005</c:v>
                </c:pt>
                <c:pt idx="18910">
                  <c:v>685.82800026100006</c:v>
                </c:pt>
                <c:pt idx="18911">
                  <c:v>686.03199985799995</c:v>
                </c:pt>
                <c:pt idx="18912">
                  <c:v>686.251999985</c:v>
                </c:pt>
                <c:pt idx="18913">
                  <c:v>686.52700006500004</c:v>
                </c:pt>
                <c:pt idx="18914">
                  <c:v>686.74900021899998</c:v>
                </c:pt>
                <c:pt idx="18915">
                  <c:v>686.96499997700005</c:v>
                </c:pt>
                <c:pt idx="18916">
                  <c:v>687.17400011400002</c:v>
                </c:pt>
              </c:numCache>
            </c:numRef>
          </c:yVal>
          <c:smooth val="0"/>
          <c:extLst>
            <c:ext xmlns:c16="http://schemas.microsoft.com/office/drawing/2014/chart" uri="{C3380CC4-5D6E-409C-BE32-E72D297353CC}">
              <c16:uniqueId val="{00000000-9299-4BA8-8A23-9AB0F99B2C94}"/>
            </c:ext>
          </c:extLst>
        </c:ser>
        <c:ser>
          <c:idx val="1"/>
          <c:order val="1"/>
          <c:tx>
            <c:v>Contingency</c:v>
          </c:tx>
          <c:spPr>
            <a:ln w="25400" cap="rnd">
              <a:noFill/>
              <a:round/>
            </a:ln>
            <a:effectLst/>
          </c:spPr>
          <c:marker>
            <c:symbol val="circle"/>
            <c:size val="5"/>
            <c:spPr>
              <a:solidFill>
                <a:schemeClr val="accent2"/>
              </a:solidFill>
              <a:ln w="9525">
                <a:solidFill>
                  <a:srgbClr val="92D050"/>
                </a:solidFill>
              </a:ln>
              <a:effectLst/>
            </c:spPr>
          </c:marker>
          <c:dPt>
            <c:idx val="16377"/>
            <c:marker>
              <c:symbol val="circle"/>
              <c:size val="5"/>
              <c:spPr>
                <a:solidFill>
                  <a:srgbClr val="92D050"/>
                </a:solidFill>
                <a:ln w="9525">
                  <a:solidFill>
                    <a:srgbClr val="92D050"/>
                  </a:solidFill>
                </a:ln>
                <a:effectLst/>
              </c:spPr>
            </c:marker>
            <c:bubble3D val="0"/>
            <c:spPr>
              <a:ln w="25400" cap="rnd">
                <a:solidFill>
                  <a:srgbClr val="92D050"/>
                </a:solidFill>
                <a:round/>
              </a:ln>
              <a:effectLst/>
            </c:spPr>
            <c:extLst>
              <c:ext xmlns:c16="http://schemas.microsoft.com/office/drawing/2014/chart" uri="{C3380CC4-5D6E-409C-BE32-E72D297353CC}">
                <c16:uniqueId val="{00000002-9299-4BA8-8A23-9AB0F99B2C94}"/>
              </c:ext>
            </c:extLst>
          </c:dPt>
          <c:xVal>
            <c:numRef>
              <c:f>[Baseline_vs_Contingency_Phasing.xlsx]Contingency!$E$1:$E$16390</c:f>
              <c:numCache>
                <c:formatCode>m/d/yy\ h:mm;@</c:formatCode>
                <c:ptCount val="16390"/>
                <c:pt idx="0">
                  <c:v>44119.106643888888</c:v>
                </c:pt>
                <c:pt idx="1">
                  <c:v>44119.175313055559</c:v>
                </c:pt>
                <c:pt idx="2">
                  <c:v>44119.243982812499</c:v>
                </c:pt>
                <c:pt idx="3">
                  <c:v>44119.312652893517</c:v>
                </c:pt>
                <c:pt idx="4">
                  <c:v>44119.381323113426</c:v>
                </c:pt>
                <c:pt idx="5">
                  <c:v>44119.449992743059</c:v>
                </c:pt>
                <c:pt idx="6">
                  <c:v>44119.518661967595</c:v>
                </c:pt>
                <c:pt idx="7">
                  <c:v>44119.587331111114</c:v>
                </c:pt>
                <c:pt idx="8">
                  <c:v>44119.656000266201</c:v>
                </c:pt>
                <c:pt idx="9">
                  <c:v>44119.724669398151</c:v>
                </c:pt>
                <c:pt idx="10">
                  <c:v>44119.793338298608</c:v>
                </c:pt>
                <c:pt idx="11">
                  <c:v>44119.862008055556</c:v>
                </c:pt>
                <c:pt idx="12">
                  <c:v>44119.930677615739</c:v>
                </c:pt>
                <c:pt idx="13">
                  <c:v>44119.999347025463</c:v>
                </c:pt>
                <c:pt idx="14">
                  <c:v>44120.06801628472</c:v>
                </c:pt>
                <c:pt idx="15">
                  <c:v>44120.136684999998</c:v>
                </c:pt>
                <c:pt idx="16">
                  <c:v>44120.205354328704</c:v>
                </c:pt>
                <c:pt idx="17">
                  <c:v>44120.274024085651</c:v>
                </c:pt>
                <c:pt idx="18">
                  <c:v>44120.342694386571</c:v>
                </c:pt>
                <c:pt idx="19">
                  <c:v>44120.411364201391</c:v>
                </c:pt>
                <c:pt idx="20">
                  <c:v>44120.480033599539</c:v>
                </c:pt>
                <c:pt idx="21">
                  <c:v>44120.548702708336</c:v>
                </c:pt>
                <c:pt idx="22">
                  <c:v>44120.617371736109</c:v>
                </c:pt>
                <c:pt idx="23">
                  <c:v>44120.68604083333</c:v>
                </c:pt>
                <c:pt idx="24">
                  <c:v>44120.754709699075</c:v>
                </c:pt>
                <c:pt idx="25">
                  <c:v>44120.823379027781</c:v>
                </c:pt>
                <c:pt idx="26">
                  <c:v>44120.892048807873</c:v>
                </c:pt>
                <c:pt idx="27">
                  <c:v>44120.960718159724</c:v>
                </c:pt>
                <c:pt idx="28">
                  <c:v>44121.029387430557</c:v>
                </c:pt>
                <c:pt idx="29">
                  <c:v>44121.098056342591</c:v>
                </c:pt>
                <c:pt idx="30">
                  <c:v>44121.166725416668</c:v>
                </c:pt>
                <c:pt idx="31">
                  <c:v>44121.235395081021</c:v>
                </c:pt>
                <c:pt idx="32">
                  <c:v>44121.304065023149</c:v>
                </c:pt>
                <c:pt idx="33">
                  <c:v>44121.372735243058</c:v>
                </c:pt>
                <c:pt idx="34">
                  <c:v>44121.441404895835</c:v>
                </c:pt>
                <c:pt idx="35">
                  <c:v>44121.510074131947</c:v>
                </c:pt>
                <c:pt idx="36">
                  <c:v>44121.578743275466</c:v>
                </c:pt>
                <c:pt idx="37">
                  <c:v>44121.647412395832</c:v>
                </c:pt>
                <c:pt idx="38">
                  <c:v>44121.716081539351</c:v>
                </c:pt>
                <c:pt idx="39">
                  <c:v>44121.784750370367</c:v>
                </c:pt>
                <c:pt idx="40">
                  <c:v>44121.853420023152</c:v>
                </c:pt>
                <c:pt idx="41">
                  <c:v>44121.922089618056</c:v>
                </c:pt>
                <c:pt idx="42">
                  <c:v>44121.99075902778</c:v>
                </c:pt>
                <c:pt idx="43">
                  <c:v>44122.059428321758</c:v>
                </c:pt>
                <c:pt idx="44">
                  <c:v>44122.128097013891</c:v>
                </c:pt>
                <c:pt idx="45">
                  <c:v>44122.196766273148</c:v>
                </c:pt>
                <c:pt idx="46">
                  <c:v>44122.265436030095</c:v>
                </c:pt>
                <c:pt idx="47">
                  <c:v>44122.33410630787</c:v>
                </c:pt>
                <c:pt idx="48">
                  <c:v>44122.402776238428</c:v>
                </c:pt>
                <c:pt idx="49">
                  <c:v>44122.471445671297</c:v>
                </c:pt>
                <c:pt idx="50">
                  <c:v>44122.540114791664</c:v>
                </c:pt>
                <c:pt idx="51">
                  <c:v>44122.608783807867</c:v>
                </c:pt>
                <c:pt idx="52">
                  <c:v>44122.677452881944</c:v>
                </c:pt>
                <c:pt idx="53">
                  <c:v>44122.746121782409</c:v>
                </c:pt>
                <c:pt idx="54">
                  <c:v>44122.814790972225</c:v>
                </c:pt>
                <c:pt idx="55">
                  <c:v>44122.883460752317</c:v>
                </c:pt>
                <c:pt idx="56">
                  <c:v>44122.952130127313</c:v>
                </c:pt>
                <c:pt idx="57">
                  <c:v>44123.020799386577</c:v>
                </c:pt>
                <c:pt idx="58">
                  <c:v>44123.089468368053</c:v>
                </c:pt>
                <c:pt idx="59">
                  <c:v>44123.15813729167</c:v>
                </c:pt>
                <c:pt idx="60">
                  <c:v>44123.226806840277</c:v>
                </c:pt>
                <c:pt idx="61">
                  <c:v>44123.295476643521</c:v>
                </c:pt>
                <c:pt idx="62">
                  <c:v>44123.364146851854</c:v>
                </c:pt>
                <c:pt idx="63">
                  <c:v>44123.43281648148</c:v>
                </c:pt>
                <c:pt idx="64">
                  <c:v>44123.501485717592</c:v>
                </c:pt>
                <c:pt idx="65">
                  <c:v>44123.570154837966</c:v>
                </c:pt>
                <c:pt idx="66">
                  <c:v>44123.63882388889</c:v>
                </c:pt>
                <c:pt idx="67">
                  <c:v>44123.707492997688</c:v>
                </c:pt>
                <c:pt idx="68">
                  <c:v>44123.776161782407</c:v>
                </c:pt>
                <c:pt idx="69">
                  <c:v>44123.844831331022</c:v>
                </c:pt>
                <c:pt idx="70">
                  <c:v>44123.913500925926</c:v>
                </c:pt>
                <c:pt idx="71">
                  <c:v>44123.982170266201</c:v>
                </c:pt>
                <c:pt idx="72">
                  <c:v>44124.05083954861</c:v>
                </c:pt>
                <c:pt idx="73">
                  <c:v>44124.119508240743</c:v>
                </c:pt>
                <c:pt idx="74">
                  <c:v>44124.188177430558</c:v>
                </c:pt>
                <c:pt idx="75">
                  <c:v>44124.256847164354</c:v>
                </c:pt>
                <c:pt idx="76">
                  <c:v>44124.325517349534</c:v>
                </c:pt>
                <c:pt idx="77">
                  <c:v>44124.394187372687</c:v>
                </c:pt>
                <c:pt idx="78">
                  <c:v>44124.462856851853</c:v>
                </c:pt>
                <c:pt idx="79">
                  <c:v>44124.531525972219</c:v>
                </c:pt>
                <c:pt idx="80">
                  <c:v>44124.600194976854</c:v>
                </c:pt>
                <c:pt idx="81">
                  <c:v>44124.668864039355</c:v>
                </c:pt>
                <c:pt idx="82">
                  <c:v>44124.73753298611</c:v>
                </c:pt>
                <c:pt idx="83">
                  <c:v>44124.806201990737</c:v>
                </c:pt>
                <c:pt idx="84">
                  <c:v>44124.874871736109</c:v>
                </c:pt>
                <c:pt idx="85">
                  <c:v>44124.943541145833</c:v>
                </c:pt>
                <c:pt idx="86">
                  <c:v>44125.01221040509</c:v>
                </c:pt>
                <c:pt idx="87">
                  <c:v>44125.080879444446</c:v>
                </c:pt>
                <c:pt idx="88">
                  <c:v>44125.14954820602</c:v>
                </c:pt>
                <c:pt idx="89">
                  <c:v>44125.218217592592</c:v>
                </c:pt>
                <c:pt idx="90">
                  <c:v>44125.286887291666</c:v>
                </c:pt>
                <c:pt idx="91">
                  <c:v>44125.355557476854</c:v>
                </c:pt>
                <c:pt idx="92">
                  <c:v>44125.424227083335</c:v>
                </c:pt>
                <c:pt idx="93">
                  <c:v>44125.492896319447</c:v>
                </c:pt>
                <c:pt idx="94">
                  <c:v>44125.561565358796</c:v>
                </c:pt>
                <c:pt idx="95">
                  <c:v>44125.630234328702</c:v>
                </c:pt>
                <c:pt idx="96">
                  <c:v>44125.698903379627</c:v>
                </c:pt>
                <c:pt idx="97">
                  <c:v>44125.767572106481</c:v>
                </c:pt>
                <c:pt idx="98">
                  <c:v>44125.836241527781</c:v>
                </c:pt>
                <c:pt idx="99">
                  <c:v>44125.904911134261</c:v>
                </c:pt>
                <c:pt idx="100">
                  <c:v>44125.973580381942</c:v>
                </c:pt>
                <c:pt idx="101">
                  <c:v>44126.04224959491</c:v>
                </c:pt>
                <c:pt idx="102">
                  <c:v>44126.110918298611</c:v>
                </c:pt>
                <c:pt idx="103">
                  <c:v>44126.179587395833</c:v>
                </c:pt>
                <c:pt idx="104">
                  <c:v>44126.24825704861</c:v>
                </c:pt>
                <c:pt idx="105">
                  <c:v>44126.316927083331</c:v>
                </c:pt>
                <c:pt idx="106">
                  <c:v>44126.38559716435</c:v>
                </c:pt>
                <c:pt idx="107">
                  <c:v>44126.454266655091</c:v>
                </c:pt>
                <c:pt idx="108">
                  <c:v>44126.522935752313</c:v>
                </c:pt>
                <c:pt idx="109">
                  <c:v>44126.591604745372</c:v>
                </c:pt>
                <c:pt idx="110">
                  <c:v>44126.660273784721</c:v>
                </c:pt>
                <c:pt idx="111">
                  <c:v>44126.728942766204</c:v>
                </c:pt>
                <c:pt idx="112">
                  <c:v>44126.79761159722</c:v>
                </c:pt>
                <c:pt idx="113">
                  <c:v>44126.866281249997</c:v>
                </c:pt>
                <c:pt idx="114">
                  <c:v>44126.934950671297</c:v>
                </c:pt>
                <c:pt idx="115">
                  <c:v>44127.003619930554</c:v>
                </c:pt>
                <c:pt idx="116">
                  <c:v>44127.072289027776</c:v>
                </c:pt>
                <c:pt idx="117">
                  <c:v>44127.140957638891</c:v>
                </c:pt>
                <c:pt idx="118">
                  <c:v>44127.209626875003</c:v>
                </c:pt>
                <c:pt idx="119">
                  <c:v>44127.278296504628</c:v>
                </c:pt>
                <c:pt idx="120">
                  <c:v>44127.346966655095</c:v>
                </c:pt>
                <c:pt idx="121">
                  <c:v>44127.415636284721</c:v>
                </c:pt>
                <c:pt idx="122">
                  <c:v>44127.484305509257</c:v>
                </c:pt>
                <c:pt idx="123">
                  <c:v>44127.55297449074</c:v>
                </c:pt>
                <c:pt idx="124">
                  <c:v>44127.621643391205</c:v>
                </c:pt>
                <c:pt idx="125">
                  <c:v>44127.690312349536</c:v>
                </c:pt>
                <c:pt idx="126">
                  <c:v>44127.758981053237</c:v>
                </c:pt>
                <c:pt idx="127">
                  <c:v>44127.827650312502</c:v>
                </c:pt>
                <c:pt idx="128">
                  <c:v>44127.896319930558</c:v>
                </c:pt>
                <c:pt idx="129">
                  <c:v>44127.964989120374</c:v>
                </c:pt>
                <c:pt idx="130">
                  <c:v>44128.033658252316</c:v>
                </c:pt>
                <c:pt idx="131">
                  <c:v>44128.102326990738</c:v>
                </c:pt>
                <c:pt idx="132">
                  <c:v>44128.170995960645</c:v>
                </c:pt>
                <c:pt idx="133">
                  <c:v>44128.23966550926</c:v>
                </c:pt>
                <c:pt idx="134">
                  <c:v>44128.30833537037</c:v>
                </c:pt>
                <c:pt idx="135">
                  <c:v>44128.377005439812</c:v>
                </c:pt>
                <c:pt idx="136">
                  <c:v>44128.445674918985</c:v>
                </c:pt>
                <c:pt idx="137">
                  <c:v>44128.514343993054</c:v>
                </c:pt>
                <c:pt idx="138">
                  <c:v>44128.583012986113</c:v>
                </c:pt>
                <c:pt idx="139">
                  <c:v>44128.65168195602</c:v>
                </c:pt>
                <c:pt idx="140">
                  <c:v>44128.720350937503</c:v>
                </c:pt>
                <c:pt idx="141">
                  <c:v>44128.789019641205</c:v>
                </c:pt>
                <c:pt idx="142">
                  <c:v>44128.857689178243</c:v>
                </c:pt>
                <c:pt idx="143">
                  <c:v>44128.92635858796</c:v>
                </c:pt>
                <c:pt idx="144">
                  <c:v>44128.995027835648</c:v>
                </c:pt>
                <c:pt idx="145">
                  <c:v>44129.063696956022</c:v>
                </c:pt>
                <c:pt idx="146">
                  <c:v>44129.132365486112</c:v>
                </c:pt>
                <c:pt idx="147">
                  <c:v>44129.201034606478</c:v>
                </c:pt>
                <c:pt idx="148">
                  <c:v>44129.26970420139</c:v>
                </c:pt>
                <c:pt idx="149">
                  <c:v>44129.338374317129</c:v>
                </c:pt>
                <c:pt idx="150">
                  <c:v>44129.407044016203</c:v>
                </c:pt>
                <c:pt idx="151">
                  <c:v>44129.475713263892</c:v>
                </c:pt>
                <c:pt idx="152">
                  <c:v>44129.544382199078</c:v>
                </c:pt>
                <c:pt idx="153">
                  <c:v>44129.61305104167</c:v>
                </c:pt>
                <c:pt idx="154">
                  <c:v>44129.681719953704</c:v>
                </c:pt>
                <c:pt idx="155">
                  <c:v>44129.750388657405</c:v>
                </c:pt>
                <c:pt idx="156">
                  <c:v>44129.819057743058</c:v>
                </c:pt>
                <c:pt idx="157">
                  <c:v>44129.887727337962</c:v>
                </c:pt>
                <c:pt idx="158">
                  <c:v>44129.956396527778</c:v>
                </c:pt>
                <c:pt idx="159">
                  <c:v>44130.025065601854</c:v>
                </c:pt>
                <c:pt idx="160">
                  <c:v>44130.093734363429</c:v>
                </c:pt>
                <c:pt idx="161">
                  <c:v>44130.162403182869</c:v>
                </c:pt>
                <c:pt idx="162">
                  <c:v>44130.231072604169</c:v>
                </c:pt>
                <c:pt idx="163">
                  <c:v>44130.299742291667</c:v>
                </c:pt>
                <c:pt idx="164">
                  <c:v>44130.368412326388</c:v>
                </c:pt>
                <c:pt idx="165">
                  <c:v>44130.437081782409</c:v>
                </c:pt>
                <c:pt idx="166">
                  <c:v>44130.505750833334</c:v>
                </c:pt>
                <c:pt idx="167">
                  <c:v>44130.574419780096</c:v>
                </c:pt>
                <c:pt idx="168">
                  <c:v>44130.643088680554</c:v>
                </c:pt>
                <c:pt idx="169">
                  <c:v>44130.711757627316</c:v>
                </c:pt>
                <c:pt idx="170">
                  <c:v>44130.780426226855</c:v>
                </c:pt>
                <c:pt idx="171">
                  <c:v>44130.849095648147</c:v>
                </c:pt>
                <c:pt idx="172">
                  <c:v>44130.917765046295</c:v>
                </c:pt>
                <c:pt idx="173">
                  <c:v>44130.986434236111</c:v>
                </c:pt>
                <c:pt idx="174">
                  <c:v>44131.055103344908</c:v>
                </c:pt>
                <c:pt idx="175">
                  <c:v>44131.123771840277</c:v>
                </c:pt>
                <c:pt idx="176">
                  <c:v>44131.192440868057</c:v>
                </c:pt>
                <c:pt idx="177">
                  <c:v>44131.26111042824</c:v>
                </c:pt>
                <c:pt idx="178">
                  <c:v>44131.329780474538</c:v>
                </c:pt>
                <c:pt idx="179">
                  <c:v>44131.398450266206</c:v>
                </c:pt>
                <c:pt idx="180">
                  <c:v>44131.467119525463</c:v>
                </c:pt>
                <c:pt idx="181">
                  <c:v>44131.535788449073</c:v>
                </c:pt>
                <c:pt idx="182">
                  <c:v>44131.60445726852</c:v>
                </c:pt>
                <c:pt idx="183">
                  <c:v>44131.673126145834</c:v>
                </c:pt>
                <c:pt idx="184">
                  <c:v>44131.741794872687</c:v>
                </c:pt>
                <c:pt idx="185">
                  <c:v>44131.810463773145</c:v>
                </c:pt>
                <c:pt idx="186">
                  <c:v>44131.879133344904</c:v>
                </c:pt>
                <c:pt idx="187">
                  <c:v>44131.947802546296</c:v>
                </c:pt>
                <c:pt idx="188">
                  <c:v>44132.016471608797</c:v>
                </c:pt>
                <c:pt idx="189">
                  <c:v>44132.085140428244</c:v>
                </c:pt>
                <c:pt idx="190">
                  <c:v>44132.153809074072</c:v>
                </c:pt>
                <c:pt idx="191">
                  <c:v>44132.222478344906</c:v>
                </c:pt>
                <c:pt idx="192">
                  <c:v>44132.29114789352</c:v>
                </c:pt>
                <c:pt idx="193">
                  <c:v>44132.359817893521</c:v>
                </c:pt>
                <c:pt idx="194">
                  <c:v>44132.428487314814</c:v>
                </c:pt>
                <c:pt idx="195">
                  <c:v>44132.497156365738</c:v>
                </c:pt>
                <c:pt idx="196">
                  <c:v>44132.565825243058</c:v>
                </c:pt>
                <c:pt idx="197">
                  <c:v>44132.634494062499</c:v>
                </c:pt>
                <c:pt idx="198">
                  <c:v>44132.703162951388</c:v>
                </c:pt>
                <c:pt idx="199">
                  <c:v>44132.771831516206</c:v>
                </c:pt>
                <c:pt idx="200">
                  <c:v>44132.840500798608</c:v>
                </c:pt>
                <c:pt idx="201">
                  <c:v>44132.909170208331</c:v>
                </c:pt>
                <c:pt idx="202">
                  <c:v>44132.977839317129</c:v>
                </c:pt>
                <c:pt idx="203">
                  <c:v>44133.04650837963</c:v>
                </c:pt>
                <c:pt idx="204">
                  <c:v>44133.115176886575</c:v>
                </c:pt>
                <c:pt idx="205">
                  <c:v>44133.183845833337</c:v>
                </c:pt>
                <c:pt idx="206">
                  <c:v>44133.252515335647</c:v>
                </c:pt>
                <c:pt idx="207">
                  <c:v>44133.321185266206</c:v>
                </c:pt>
                <c:pt idx="208">
                  <c:v>44133.389855138892</c:v>
                </c:pt>
                <c:pt idx="209">
                  <c:v>44133.45852443287</c:v>
                </c:pt>
                <c:pt idx="210">
                  <c:v>44133.527193344904</c:v>
                </c:pt>
                <c:pt idx="211">
                  <c:v>44133.595862164351</c:v>
                </c:pt>
                <c:pt idx="212">
                  <c:v>44133.664531030096</c:v>
                </c:pt>
                <c:pt idx="213">
                  <c:v>44133.733199803239</c:v>
                </c:pt>
                <c:pt idx="214">
                  <c:v>44133.801868530092</c:v>
                </c:pt>
                <c:pt idx="215">
                  <c:v>44133.870538055555</c:v>
                </c:pt>
                <c:pt idx="216">
                  <c:v>44133.939207280091</c:v>
                </c:pt>
                <c:pt idx="217">
                  <c:v>44134.007876354168</c:v>
                </c:pt>
                <c:pt idx="218">
                  <c:v>44134.076545243057</c:v>
                </c:pt>
                <c:pt idx="219">
                  <c:v>44134.145213738426</c:v>
                </c:pt>
                <c:pt idx="220">
                  <c:v>44134.213882870368</c:v>
                </c:pt>
                <c:pt idx="221">
                  <c:v>44134.282552337965</c:v>
                </c:pt>
                <c:pt idx="222">
                  <c:v>44134.35122232639</c:v>
                </c:pt>
                <c:pt idx="223">
                  <c:v>44134.419891759258</c:v>
                </c:pt>
                <c:pt idx="224">
                  <c:v>44134.488560810183</c:v>
                </c:pt>
                <c:pt idx="225">
                  <c:v>44134.557229641207</c:v>
                </c:pt>
                <c:pt idx="226">
                  <c:v>44134.625898402781</c:v>
                </c:pt>
                <c:pt idx="227">
                  <c:v>44134.694567222221</c:v>
                </c:pt>
                <c:pt idx="228">
                  <c:v>44134.763235763887</c:v>
                </c:pt>
                <c:pt idx="229">
                  <c:v>44134.831904930557</c:v>
                </c:pt>
                <c:pt idx="230">
                  <c:v>44134.900574363426</c:v>
                </c:pt>
                <c:pt idx="231">
                  <c:v>44134.969243414351</c:v>
                </c:pt>
                <c:pt idx="232">
                  <c:v>44135.03791240741</c:v>
                </c:pt>
                <c:pt idx="233">
                  <c:v>44135.106580960652</c:v>
                </c:pt>
                <c:pt idx="234">
                  <c:v>44135.175249826389</c:v>
                </c:pt>
                <c:pt idx="235">
                  <c:v>44135.243919259257</c:v>
                </c:pt>
                <c:pt idx="236">
                  <c:v>44135.312589039349</c:v>
                </c:pt>
                <c:pt idx="237">
                  <c:v>44135.381258946756</c:v>
                </c:pt>
                <c:pt idx="238">
                  <c:v>44135.449928275462</c:v>
                </c:pt>
                <c:pt idx="239">
                  <c:v>44135.518597187503</c:v>
                </c:pt>
                <c:pt idx="240">
                  <c:v>44135.58726601852</c:v>
                </c:pt>
                <c:pt idx="241">
                  <c:v>44135.655934872688</c:v>
                </c:pt>
                <c:pt idx="242">
                  <c:v>44135.724603692128</c:v>
                </c:pt>
                <c:pt idx="243">
                  <c:v>44135.793272291667</c:v>
                </c:pt>
                <c:pt idx="244">
                  <c:v>44135.861941736111</c:v>
                </c:pt>
                <c:pt idx="245">
                  <c:v>44135.9306109838</c:v>
                </c:pt>
                <c:pt idx="246">
                  <c:v>44135.99928009259</c:v>
                </c:pt>
                <c:pt idx="247">
                  <c:v>44136.067949039352</c:v>
                </c:pt>
                <c:pt idx="248">
                  <c:v>44136.136617442127</c:v>
                </c:pt>
                <c:pt idx="249">
                  <c:v>44136.205286469907</c:v>
                </c:pt>
                <c:pt idx="250">
                  <c:v>44136.273955914352</c:v>
                </c:pt>
                <c:pt idx="251">
                  <c:v>44136.342625902776</c:v>
                </c:pt>
                <c:pt idx="252">
                  <c:v>44136.411295416663</c:v>
                </c:pt>
                <c:pt idx="253">
                  <c:v>44136.47996449074</c:v>
                </c:pt>
                <c:pt idx="254">
                  <c:v>44136.548633287035</c:v>
                </c:pt>
                <c:pt idx="255">
                  <c:v>44136.617302013889</c:v>
                </c:pt>
                <c:pt idx="256">
                  <c:v>44136.685970798608</c:v>
                </c:pt>
                <c:pt idx="257">
                  <c:v>44136.754639340281</c:v>
                </c:pt>
                <c:pt idx="258">
                  <c:v>44136.823308368053</c:v>
                </c:pt>
                <c:pt idx="259">
                  <c:v>44136.89197783565</c:v>
                </c:pt>
                <c:pt idx="260">
                  <c:v>44136.960646874999</c:v>
                </c:pt>
                <c:pt idx="261">
                  <c:v>44137.029315821761</c:v>
                </c:pt>
                <c:pt idx="262">
                  <c:v>44137.097984432869</c:v>
                </c:pt>
                <c:pt idx="263">
                  <c:v>44137.166653182867</c:v>
                </c:pt>
                <c:pt idx="264">
                  <c:v>44137.235322534725</c:v>
                </c:pt>
                <c:pt idx="265">
                  <c:v>44137.30399216435</c:v>
                </c:pt>
                <c:pt idx="266">
                  <c:v>44137.372662071757</c:v>
                </c:pt>
                <c:pt idx="267">
                  <c:v>44137.441331400463</c:v>
                </c:pt>
                <c:pt idx="268">
                  <c:v>44137.510000324073</c:v>
                </c:pt>
                <c:pt idx="269">
                  <c:v>44137.578669166665</c:v>
                </c:pt>
                <c:pt idx="270">
                  <c:v>44137.647337962961</c:v>
                </c:pt>
                <c:pt idx="271">
                  <c:v>44137.716006793984</c:v>
                </c:pt>
                <c:pt idx="272">
                  <c:v>44137.784675312498</c:v>
                </c:pt>
                <c:pt idx="273">
                  <c:v>44137.853344641204</c:v>
                </c:pt>
                <c:pt idx="274">
                  <c:v>44137.922013912037</c:v>
                </c:pt>
                <c:pt idx="275">
                  <c:v>44137.990683009259</c:v>
                </c:pt>
                <c:pt idx="276">
                  <c:v>44138.059351990742</c:v>
                </c:pt>
                <c:pt idx="277">
                  <c:v>44138.128020358796</c:v>
                </c:pt>
                <c:pt idx="278">
                  <c:v>44138.196689305558</c:v>
                </c:pt>
                <c:pt idx="279">
                  <c:v>44138.265358750003</c:v>
                </c:pt>
                <c:pt idx="280">
                  <c:v>44138.334028703706</c:v>
                </c:pt>
                <c:pt idx="281">
                  <c:v>44138.402698321763</c:v>
                </c:pt>
                <c:pt idx="282">
                  <c:v>44138.471367442129</c:v>
                </c:pt>
                <c:pt idx="283">
                  <c:v>44138.540036238424</c:v>
                </c:pt>
                <c:pt idx="284">
                  <c:v>44138.608704930557</c:v>
                </c:pt>
                <c:pt idx="285">
                  <c:v>44138.677373692131</c:v>
                </c:pt>
                <c:pt idx="286">
                  <c:v>44138.746042280094</c:v>
                </c:pt>
                <c:pt idx="287">
                  <c:v>44138.814711134262</c:v>
                </c:pt>
                <c:pt idx="288">
                  <c:v>44138.883380613428</c:v>
                </c:pt>
                <c:pt idx="289">
                  <c:v>44138.952049664353</c:v>
                </c:pt>
                <c:pt idx="290">
                  <c:v>44139.020718599539</c:v>
                </c:pt>
                <c:pt idx="291">
                  <c:v>44139.089387268519</c:v>
                </c:pt>
                <c:pt idx="292">
                  <c:v>44139.158055868058</c:v>
                </c:pt>
                <c:pt idx="293">
                  <c:v>44139.226725092594</c:v>
                </c:pt>
                <c:pt idx="294">
                  <c:v>44139.29539457176</c:v>
                </c:pt>
                <c:pt idx="295">
                  <c:v>44139.364064467591</c:v>
                </c:pt>
                <c:pt idx="296">
                  <c:v>44139.432733784721</c:v>
                </c:pt>
                <c:pt idx="297">
                  <c:v>44139.501402696762</c:v>
                </c:pt>
                <c:pt idx="298">
                  <c:v>44139.570071493057</c:v>
                </c:pt>
                <c:pt idx="299">
                  <c:v>44139.638740231479</c:v>
                </c:pt>
                <c:pt idx="300">
                  <c:v>44139.707409016206</c:v>
                </c:pt>
                <c:pt idx="301">
                  <c:v>44139.776077476854</c:v>
                </c:pt>
                <c:pt idx="302">
                  <c:v>44139.84474670139</c:v>
                </c:pt>
                <c:pt idx="303">
                  <c:v>44139.913415983799</c:v>
                </c:pt>
                <c:pt idx="304">
                  <c:v>44139.982085011572</c:v>
                </c:pt>
                <c:pt idx="305">
                  <c:v>44140.05075396991</c:v>
                </c:pt>
                <c:pt idx="306">
                  <c:v>44140.119422337964</c:v>
                </c:pt>
                <c:pt idx="307">
                  <c:v>44140.188091203701</c:v>
                </c:pt>
                <c:pt idx="308">
                  <c:v>44140.256760613425</c:v>
                </c:pt>
                <c:pt idx="309">
                  <c:v>44140.325430486111</c:v>
                </c:pt>
                <c:pt idx="310">
                  <c:v>44140.394100196761</c:v>
                </c:pt>
                <c:pt idx="311">
                  <c:v>44140.462769351849</c:v>
                </c:pt>
                <c:pt idx="312">
                  <c:v>44140.531438148151</c:v>
                </c:pt>
                <c:pt idx="313">
                  <c:v>44140.600106828701</c:v>
                </c:pt>
                <c:pt idx="314">
                  <c:v>44140.668775578706</c:v>
                </c:pt>
                <c:pt idx="315">
                  <c:v>44140.737444212966</c:v>
                </c:pt>
                <c:pt idx="316">
                  <c:v>44140.806112893515</c:v>
                </c:pt>
                <c:pt idx="317">
                  <c:v>44140.874782326391</c:v>
                </c:pt>
                <c:pt idx="318">
                  <c:v>44140.943451400461</c:v>
                </c:pt>
                <c:pt idx="319">
                  <c:v>44141.012120347223</c:v>
                </c:pt>
                <c:pt idx="320">
                  <c:v>44141.080789074076</c:v>
                </c:pt>
                <c:pt idx="321">
                  <c:v>44141.149457511572</c:v>
                </c:pt>
                <c:pt idx="322">
                  <c:v>44141.218126585649</c:v>
                </c:pt>
                <c:pt idx="323">
                  <c:v>44141.286795960645</c:v>
                </c:pt>
                <c:pt idx="324">
                  <c:v>44141.355465833331</c:v>
                </c:pt>
                <c:pt idx="325">
                  <c:v>44141.424135127316</c:v>
                </c:pt>
                <c:pt idx="326">
                  <c:v>44141.49280403935</c:v>
                </c:pt>
                <c:pt idx="327">
                  <c:v>44141.561472766203</c:v>
                </c:pt>
                <c:pt idx="328">
                  <c:v>44141.630141423608</c:v>
                </c:pt>
                <c:pt idx="329">
                  <c:v>44141.698810150461</c:v>
                </c:pt>
                <c:pt idx="330">
                  <c:v>44141.767478564812</c:v>
                </c:pt>
                <c:pt idx="331">
                  <c:v>44141.83614767361</c:v>
                </c:pt>
                <c:pt idx="332">
                  <c:v>44141.904816967595</c:v>
                </c:pt>
                <c:pt idx="333">
                  <c:v>44141.973485902781</c:v>
                </c:pt>
                <c:pt idx="334">
                  <c:v>44142.042154803239</c:v>
                </c:pt>
                <c:pt idx="335">
                  <c:v>44142.110823194445</c:v>
                </c:pt>
                <c:pt idx="336">
                  <c:v>44142.179491979165</c:v>
                </c:pt>
                <c:pt idx="337">
                  <c:v>44142.248161319447</c:v>
                </c:pt>
                <c:pt idx="338">
                  <c:v>44142.316831041666</c:v>
                </c:pt>
                <c:pt idx="339">
                  <c:v>44142.385500810182</c:v>
                </c:pt>
                <c:pt idx="340">
                  <c:v>44142.454169988428</c:v>
                </c:pt>
                <c:pt idx="341">
                  <c:v>44142.522838773148</c:v>
                </c:pt>
                <c:pt idx="342">
                  <c:v>44142.59150746528</c:v>
                </c:pt>
                <c:pt idx="343">
                  <c:v>44142.660176192127</c:v>
                </c:pt>
                <c:pt idx="344">
                  <c:v>44142.728844861114</c:v>
                </c:pt>
                <c:pt idx="345">
                  <c:v>44142.797513391204</c:v>
                </c:pt>
                <c:pt idx="346">
                  <c:v>44142.866182731479</c:v>
                </c:pt>
                <c:pt idx="347">
                  <c:v>44142.934851840277</c:v>
                </c:pt>
                <c:pt idx="348">
                  <c:v>44143.003520798607</c:v>
                </c:pt>
                <c:pt idx="349">
                  <c:v>44143.072189583334</c:v>
                </c:pt>
                <c:pt idx="350">
                  <c:v>44143.140857893515</c:v>
                </c:pt>
                <c:pt idx="351">
                  <c:v>44143.209526828701</c:v>
                </c:pt>
                <c:pt idx="352">
                  <c:v>44143.278196145831</c:v>
                </c:pt>
                <c:pt idx="353">
                  <c:v>44143.346865995372</c:v>
                </c:pt>
                <c:pt idx="354">
                  <c:v>44143.415535324071</c:v>
                </c:pt>
                <c:pt idx="355">
                  <c:v>44143.484204247688</c:v>
                </c:pt>
                <c:pt idx="356">
                  <c:v>44143.552872916669</c:v>
                </c:pt>
                <c:pt idx="357">
                  <c:v>44143.621541516201</c:v>
                </c:pt>
                <c:pt idx="358">
                  <c:v>44143.690210173612</c:v>
                </c:pt>
                <c:pt idx="359">
                  <c:v>44143.758878576387</c:v>
                </c:pt>
                <c:pt idx="360">
                  <c:v>44143.827547534725</c:v>
                </c:pt>
                <c:pt idx="361">
                  <c:v>44143.89621684028</c:v>
                </c:pt>
                <c:pt idx="362">
                  <c:v>44143.964885740737</c:v>
                </c:pt>
                <c:pt idx="363">
                  <c:v>44144.033554571761</c:v>
                </c:pt>
                <c:pt idx="364">
                  <c:v>44144.102222997688</c:v>
                </c:pt>
                <c:pt idx="365">
                  <c:v>44144.170891666668</c:v>
                </c:pt>
                <c:pt idx="366">
                  <c:v>44144.23956091435</c:v>
                </c:pt>
                <c:pt idx="367">
                  <c:v>44144.30823047454</c:v>
                </c:pt>
                <c:pt idx="368">
                  <c:v>44144.376900254632</c:v>
                </c:pt>
                <c:pt idx="369">
                  <c:v>44144.445569432872</c:v>
                </c:pt>
                <c:pt idx="370">
                  <c:v>44144.514238206022</c:v>
                </c:pt>
                <c:pt idx="371">
                  <c:v>44144.582906898147</c:v>
                </c:pt>
                <c:pt idx="372">
                  <c:v>44144.651575578704</c:v>
                </c:pt>
                <c:pt idx="373">
                  <c:v>44144.720244259261</c:v>
                </c:pt>
                <c:pt idx="374">
                  <c:v>44144.788912662036</c:v>
                </c:pt>
                <c:pt idx="375">
                  <c:v>44144.857581898148</c:v>
                </c:pt>
                <c:pt idx="376">
                  <c:v>44144.926251018522</c:v>
                </c:pt>
                <c:pt idx="377">
                  <c:v>44144.994919976853</c:v>
                </c:pt>
                <c:pt idx="378">
                  <c:v>44145.0635887963</c:v>
                </c:pt>
                <c:pt idx="379">
                  <c:v>44145.132257025463</c:v>
                </c:pt>
                <c:pt idx="380">
                  <c:v>44145.200925844911</c:v>
                </c:pt>
                <c:pt idx="381">
                  <c:v>44145.269595150465</c:v>
                </c:pt>
                <c:pt idx="382">
                  <c:v>44145.338264976854</c:v>
                </c:pt>
                <c:pt idx="383">
                  <c:v>44145.406934375002</c:v>
                </c:pt>
                <c:pt idx="384">
                  <c:v>44145.475603321756</c:v>
                </c:pt>
                <c:pt idx="385">
                  <c:v>44145.544271967592</c:v>
                </c:pt>
                <c:pt idx="386">
                  <c:v>44145.612940520834</c:v>
                </c:pt>
                <c:pt idx="387">
                  <c:v>44145.681609131942</c:v>
                </c:pt>
                <c:pt idx="388">
                  <c:v>44145.7502775463</c:v>
                </c:pt>
                <c:pt idx="389">
                  <c:v>44145.818946342595</c:v>
                </c:pt>
                <c:pt idx="390">
                  <c:v>44145.887615648149</c:v>
                </c:pt>
                <c:pt idx="391">
                  <c:v>44145.956284537038</c:v>
                </c:pt>
                <c:pt idx="392">
                  <c:v>44146.024953333334</c:v>
                </c:pt>
                <c:pt idx="393">
                  <c:v>44146.093621805558</c:v>
                </c:pt>
                <c:pt idx="394">
                  <c:v>44146.162290335647</c:v>
                </c:pt>
                <c:pt idx="395">
                  <c:v>44146.23095946759</c:v>
                </c:pt>
                <c:pt idx="396">
                  <c:v>44146.299628865738</c:v>
                </c:pt>
                <c:pt idx="397">
                  <c:v>44146.368298611109</c:v>
                </c:pt>
                <c:pt idx="398">
                  <c:v>44146.436967766203</c:v>
                </c:pt>
                <c:pt idx="399">
                  <c:v>44146.505636539354</c:v>
                </c:pt>
                <c:pt idx="400">
                  <c:v>44146.574305196758</c:v>
                </c:pt>
                <c:pt idx="401">
                  <c:v>44146.642973807873</c:v>
                </c:pt>
                <c:pt idx="402">
                  <c:v>44146.711642465278</c:v>
                </c:pt>
                <c:pt idx="403">
                  <c:v>44146.780310787035</c:v>
                </c:pt>
                <c:pt idx="404">
                  <c:v>44146.848979918985</c:v>
                </c:pt>
                <c:pt idx="405">
                  <c:v>44146.917649039351</c:v>
                </c:pt>
                <c:pt idx="406">
                  <c:v>44146.986317939816</c:v>
                </c:pt>
                <c:pt idx="407">
                  <c:v>44147.054986759256</c:v>
                </c:pt>
                <c:pt idx="408">
                  <c:v>44147.123654965275</c:v>
                </c:pt>
                <c:pt idx="409">
                  <c:v>44147.192323715281</c:v>
                </c:pt>
                <c:pt idx="410">
                  <c:v>44147.260992986114</c:v>
                </c:pt>
                <c:pt idx="411">
                  <c:v>44147.329662743054</c:v>
                </c:pt>
                <c:pt idx="412">
                  <c:v>44147.398332256947</c:v>
                </c:pt>
                <c:pt idx="413">
                  <c:v>44147.467001238423</c:v>
                </c:pt>
                <c:pt idx="414">
                  <c:v>44147.535669872683</c:v>
                </c:pt>
                <c:pt idx="415">
                  <c:v>44147.604338414349</c:v>
                </c:pt>
                <c:pt idx="416">
                  <c:v>44147.673007002311</c:v>
                </c:pt>
                <c:pt idx="417">
                  <c:v>44147.741675451391</c:v>
                </c:pt>
                <c:pt idx="418">
                  <c:v>44147.810344062498</c:v>
                </c:pt>
                <c:pt idx="419">
                  <c:v>44147.879013368052</c:v>
                </c:pt>
                <c:pt idx="420">
                  <c:v>44147.947682280093</c:v>
                </c:pt>
                <c:pt idx="421">
                  <c:v>44148.016351053244</c:v>
                </c:pt>
                <c:pt idx="422">
                  <c:v>44148.08501959491</c:v>
                </c:pt>
                <c:pt idx="423">
                  <c:v>44148.153687962964</c:v>
                </c:pt>
                <c:pt idx="424">
                  <c:v>44148.222356956016</c:v>
                </c:pt>
                <c:pt idx="425">
                  <c:v>44148.291026226849</c:v>
                </c:pt>
                <c:pt idx="426">
                  <c:v>44148.359695949075</c:v>
                </c:pt>
                <c:pt idx="427">
                  <c:v>44148.428365092594</c:v>
                </c:pt>
                <c:pt idx="428">
                  <c:v>44148.497033854168</c:v>
                </c:pt>
                <c:pt idx="429">
                  <c:v>44148.565702465276</c:v>
                </c:pt>
                <c:pt idx="430">
                  <c:v>44148.634371006941</c:v>
                </c:pt>
                <c:pt idx="431">
                  <c:v>44148.70303960648</c:v>
                </c:pt>
                <c:pt idx="432">
                  <c:v>44148.771707893517</c:v>
                </c:pt>
                <c:pt idx="433">
                  <c:v>44148.84037690972</c:v>
                </c:pt>
                <c:pt idx="434">
                  <c:v>44148.90904604167</c:v>
                </c:pt>
                <c:pt idx="435">
                  <c:v>44148.977714872686</c:v>
                </c:pt>
                <c:pt idx="436">
                  <c:v>44149.046383657405</c:v>
                </c:pt>
                <c:pt idx="437">
                  <c:v>44149.115051886576</c:v>
                </c:pt>
                <c:pt idx="438">
                  <c:v>44149.183720555557</c:v>
                </c:pt>
                <c:pt idx="439">
                  <c:v>44149.252389791669</c:v>
                </c:pt>
                <c:pt idx="440">
                  <c:v>44149.321059444446</c:v>
                </c:pt>
                <c:pt idx="441">
                  <c:v>44149.389729039351</c:v>
                </c:pt>
                <c:pt idx="442">
                  <c:v>44149.45839806713</c:v>
                </c:pt>
                <c:pt idx="443">
                  <c:v>44149.52706670139</c:v>
                </c:pt>
                <c:pt idx="444">
                  <c:v>44149.595735243056</c:v>
                </c:pt>
                <c:pt idx="445">
                  <c:v>44149.664403842595</c:v>
                </c:pt>
                <c:pt idx="446">
                  <c:v>44149.73307234954</c:v>
                </c:pt>
                <c:pt idx="447">
                  <c:v>44149.801740798612</c:v>
                </c:pt>
                <c:pt idx="448">
                  <c:v>44149.870410046293</c:v>
                </c:pt>
                <c:pt idx="449">
                  <c:v>44149.939079004631</c:v>
                </c:pt>
                <c:pt idx="450">
                  <c:v>44150.007747812502</c:v>
                </c:pt>
                <c:pt idx="451">
                  <c:v>44150.07641642361</c:v>
                </c:pt>
                <c:pt idx="452">
                  <c:v>44150.14508465278</c:v>
                </c:pt>
                <c:pt idx="453">
                  <c:v>44150.213753506941</c:v>
                </c:pt>
                <c:pt idx="454">
                  <c:v>44150.282422708333</c:v>
                </c:pt>
                <c:pt idx="455">
                  <c:v>44150.351092430552</c:v>
                </c:pt>
                <c:pt idx="456">
                  <c:v>44150.419761585646</c:v>
                </c:pt>
                <c:pt idx="457">
                  <c:v>44150.488430370373</c:v>
                </c:pt>
                <c:pt idx="458">
                  <c:v>44150.557098935184</c:v>
                </c:pt>
                <c:pt idx="459">
                  <c:v>44150.625767418984</c:v>
                </c:pt>
                <c:pt idx="460">
                  <c:v>44150.694435972226</c:v>
                </c:pt>
                <c:pt idx="461">
                  <c:v>44150.763104247686</c:v>
                </c:pt>
                <c:pt idx="462">
                  <c:v>44150.831773136575</c:v>
                </c:pt>
                <c:pt idx="463">
                  <c:v>44150.900442303238</c:v>
                </c:pt>
                <c:pt idx="464">
                  <c:v>44150.969111087965</c:v>
                </c:pt>
                <c:pt idx="465">
                  <c:v>44151.037779814818</c:v>
                </c:pt>
                <c:pt idx="466">
                  <c:v>44151.106448090279</c:v>
                </c:pt>
                <c:pt idx="467">
                  <c:v>44151.175116689818</c:v>
                </c:pt>
                <c:pt idx="468">
                  <c:v>44151.243785856481</c:v>
                </c:pt>
                <c:pt idx="469">
                  <c:v>44151.312455370367</c:v>
                </c:pt>
                <c:pt idx="470">
                  <c:v>44151.381125011576</c:v>
                </c:pt>
                <c:pt idx="471">
                  <c:v>44151.449794062501</c:v>
                </c:pt>
                <c:pt idx="472">
                  <c:v>44151.518462708336</c:v>
                </c:pt>
                <c:pt idx="473">
                  <c:v>44151.587131273147</c:v>
                </c:pt>
                <c:pt idx="474">
                  <c:v>44151.65579986111</c:v>
                </c:pt>
                <c:pt idx="475">
                  <c:v>44151.724468414352</c:v>
                </c:pt>
                <c:pt idx="476">
                  <c:v>44151.793136736109</c:v>
                </c:pt>
                <c:pt idx="477">
                  <c:v>44151.861805914348</c:v>
                </c:pt>
                <c:pt idx="478">
                  <c:v>44151.930474895831</c:v>
                </c:pt>
                <c:pt idx="479">
                  <c:v>44151.999143726855</c:v>
                </c:pt>
                <c:pt idx="480">
                  <c:v>44152.06781241898</c:v>
                </c:pt>
                <c:pt idx="481">
                  <c:v>44152.136480543981</c:v>
                </c:pt>
                <c:pt idx="482">
                  <c:v>44152.205149293979</c:v>
                </c:pt>
                <c:pt idx="483">
                  <c:v>44152.273818472226</c:v>
                </c:pt>
                <c:pt idx="484">
                  <c:v>44152.342488194445</c:v>
                </c:pt>
                <c:pt idx="485">
                  <c:v>44152.411157430557</c:v>
                </c:pt>
                <c:pt idx="486">
                  <c:v>44152.479826249997</c:v>
                </c:pt>
                <c:pt idx="487">
                  <c:v>44152.548494780094</c:v>
                </c:pt>
                <c:pt idx="488">
                  <c:v>44152.617163229166</c:v>
                </c:pt>
                <c:pt idx="489">
                  <c:v>44152.685831736111</c:v>
                </c:pt>
                <c:pt idx="490">
                  <c:v>44152.754500023148</c:v>
                </c:pt>
                <c:pt idx="491">
                  <c:v>44152.823168773146</c:v>
                </c:pt>
                <c:pt idx="492">
                  <c:v>44152.891837962961</c:v>
                </c:pt>
                <c:pt idx="493">
                  <c:v>44152.960506736112</c:v>
                </c:pt>
                <c:pt idx="494">
                  <c:v>44153.029175416668</c:v>
                </c:pt>
                <c:pt idx="495">
                  <c:v>44153.097843750002</c:v>
                </c:pt>
                <c:pt idx="496">
                  <c:v>44153.166512233794</c:v>
                </c:pt>
                <c:pt idx="497">
                  <c:v>44153.235181307871</c:v>
                </c:pt>
                <c:pt idx="498">
                  <c:v>44153.303850659722</c:v>
                </c:pt>
                <c:pt idx="499">
                  <c:v>44153.372520300923</c:v>
                </c:pt>
                <c:pt idx="500">
                  <c:v>44153.441189351855</c:v>
                </c:pt>
                <c:pt idx="501">
                  <c:v>44153.50985800926</c:v>
                </c:pt>
                <c:pt idx="502">
                  <c:v>44153.578526574071</c:v>
                </c:pt>
                <c:pt idx="503">
                  <c:v>44153.647195243058</c:v>
                </c:pt>
                <c:pt idx="504">
                  <c:v>44153.715864895836</c:v>
                </c:pt>
                <c:pt idx="505">
                  <c:v>44153.784534236111</c:v>
                </c:pt>
                <c:pt idx="506">
                  <c:v>44153.853204398147</c:v>
                </c:pt>
                <c:pt idx="507">
                  <c:v>44153.921874502317</c:v>
                </c:pt>
                <c:pt idx="508">
                  <c:v>44153.990544421293</c:v>
                </c:pt>
                <c:pt idx="509">
                  <c:v>44154.059214224537</c:v>
                </c:pt>
                <c:pt idx="510">
                  <c:v>44154.127883425928</c:v>
                </c:pt>
                <c:pt idx="511">
                  <c:v>44154.196553182868</c:v>
                </c:pt>
                <c:pt idx="512">
                  <c:v>44154.265223449074</c:v>
                </c:pt>
                <c:pt idx="513">
                  <c:v>44154.333894236108</c:v>
                </c:pt>
                <c:pt idx="514">
                  <c:v>44154.402564675926</c:v>
                </c:pt>
                <c:pt idx="515">
                  <c:v>44154.471234618053</c:v>
                </c:pt>
                <c:pt idx="516">
                  <c:v>44154.53990423611</c:v>
                </c:pt>
                <c:pt idx="517">
                  <c:v>44154.608573761572</c:v>
                </c:pt>
                <c:pt idx="518">
                  <c:v>44154.677243344908</c:v>
                </c:pt>
                <c:pt idx="519">
                  <c:v>44154.745912743056</c:v>
                </c:pt>
                <c:pt idx="520">
                  <c:v>44154.814582430554</c:v>
                </c:pt>
                <c:pt idx="521">
                  <c:v>44154.883252719905</c:v>
                </c:pt>
                <c:pt idx="522">
                  <c:v>44154.951922592591</c:v>
                </c:pt>
                <c:pt idx="523">
                  <c:v>44155.020592349538</c:v>
                </c:pt>
                <c:pt idx="524">
                  <c:v>44155.08926184028</c:v>
                </c:pt>
                <c:pt idx="525">
                  <c:v>44155.157931261572</c:v>
                </c:pt>
                <c:pt idx="526">
                  <c:v>44155.22660130787</c:v>
                </c:pt>
                <c:pt idx="527">
                  <c:v>44155.295271608797</c:v>
                </c:pt>
                <c:pt idx="528">
                  <c:v>44155.363942326388</c:v>
                </c:pt>
                <c:pt idx="529">
                  <c:v>44155.432612453704</c:v>
                </c:pt>
                <c:pt idx="530">
                  <c:v>44155.501282187499</c:v>
                </c:pt>
                <c:pt idx="531">
                  <c:v>44155.569951805555</c:v>
                </c:pt>
                <c:pt idx="532">
                  <c:v>44155.63862135417</c:v>
                </c:pt>
                <c:pt idx="533">
                  <c:v>44155.70729096065</c:v>
                </c:pt>
                <c:pt idx="534">
                  <c:v>44155.775960243052</c:v>
                </c:pt>
                <c:pt idx="535">
                  <c:v>44155.844630277781</c:v>
                </c:pt>
                <c:pt idx="536">
                  <c:v>44155.913300381944</c:v>
                </c:pt>
                <c:pt idx="537">
                  <c:v>44155.981970231478</c:v>
                </c:pt>
                <c:pt idx="538">
                  <c:v>44156.050640000001</c:v>
                </c:pt>
                <c:pt idx="539">
                  <c:v>44156.119309189817</c:v>
                </c:pt>
                <c:pt idx="540">
                  <c:v>44156.187978877315</c:v>
                </c:pt>
                <c:pt idx="541">
                  <c:v>44156.256649097224</c:v>
                </c:pt>
                <c:pt idx="542">
                  <c:v>44156.325319780095</c:v>
                </c:pt>
                <c:pt idx="543">
                  <c:v>44156.393990312499</c:v>
                </c:pt>
                <c:pt idx="544">
                  <c:v>44156.462660289355</c:v>
                </c:pt>
                <c:pt idx="545">
                  <c:v>44156.531329895835</c:v>
                </c:pt>
                <c:pt idx="546">
                  <c:v>44156.599999398146</c:v>
                </c:pt>
                <c:pt idx="547">
                  <c:v>44156.668668969905</c:v>
                </c:pt>
                <c:pt idx="548">
                  <c:v>44156.73733841435</c:v>
                </c:pt>
                <c:pt idx="549">
                  <c:v>44156.806007916668</c:v>
                </c:pt>
                <c:pt idx="550">
                  <c:v>44156.874678159722</c:v>
                </c:pt>
                <c:pt idx="551">
                  <c:v>44156.943348055553</c:v>
                </c:pt>
                <c:pt idx="552">
                  <c:v>44157.0120178125</c:v>
                </c:pt>
                <c:pt idx="553">
                  <c:v>44157.080687361115</c:v>
                </c:pt>
                <c:pt idx="554">
                  <c:v>44157.149356608796</c:v>
                </c:pt>
                <c:pt idx="555">
                  <c:v>44157.218026504626</c:v>
                </c:pt>
                <c:pt idx="556">
                  <c:v>44157.286696689815</c:v>
                </c:pt>
                <c:pt idx="557">
                  <c:v>44157.355367372686</c:v>
                </c:pt>
                <c:pt idx="558">
                  <c:v>44157.424037488425</c:v>
                </c:pt>
                <c:pt idx="559">
                  <c:v>44157.492707210651</c:v>
                </c:pt>
                <c:pt idx="560">
                  <c:v>44157.561376759259</c:v>
                </c:pt>
                <c:pt idx="561">
                  <c:v>44157.630046226855</c:v>
                </c:pt>
                <c:pt idx="562">
                  <c:v>44157.698715775463</c:v>
                </c:pt>
                <c:pt idx="563">
                  <c:v>44157.767385011575</c:v>
                </c:pt>
                <c:pt idx="564">
                  <c:v>44157.836054918982</c:v>
                </c:pt>
                <c:pt idx="565">
                  <c:v>44157.904725034721</c:v>
                </c:pt>
                <c:pt idx="566">
                  <c:v>44157.973394791668</c:v>
                </c:pt>
                <c:pt idx="567">
                  <c:v>44158.042064502311</c:v>
                </c:pt>
                <c:pt idx="568">
                  <c:v>44158.110733715279</c:v>
                </c:pt>
                <c:pt idx="569">
                  <c:v>44158.179403310183</c:v>
                </c:pt>
                <c:pt idx="570">
                  <c:v>44158.248073472219</c:v>
                </c:pt>
                <c:pt idx="571">
                  <c:v>44158.316744004631</c:v>
                </c:pt>
                <c:pt idx="572">
                  <c:v>44158.385414594908</c:v>
                </c:pt>
                <c:pt idx="573">
                  <c:v>44158.454084583333</c:v>
                </c:pt>
                <c:pt idx="574">
                  <c:v>44158.522754189813</c:v>
                </c:pt>
                <c:pt idx="575">
                  <c:v>44158.591423703707</c:v>
                </c:pt>
                <c:pt idx="576">
                  <c:v>44158.660093240738</c:v>
                </c:pt>
                <c:pt idx="577">
                  <c:v>44158.72876273148</c:v>
                </c:pt>
                <c:pt idx="578">
                  <c:v>44158.797432071762</c:v>
                </c:pt>
                <c:pt idx="579">
                  <c:v>44158.866102233798</c:v>
                </c:pt>
                <c:pt idx="580">
                  <c:v>44158.93477216435</c:v>
                </c:pt>
                <c:pt idx="581">
                  <c:v>44159.003441944442</c:v>
                </c:pt>
                <c:pt idx="582">
                  <c:v>44159.07211155093</c:v>
                </c:pt>
                <c:pt idx="583">
                  <c:v>44159.140780671296</c:v>
                </c:pt>
                <c:pt idx="584">
                  <c:v>44159.209450416667</c:v>
                </c:pt>
                <c:pt idx="585">
                  <c:v>44159.278120555558</c:v>
                </c:pt>
                <c:pt idx="586">
                  <c:v>44159.346791226853</c:v>
                </c:pt>
                <c:pt idx="587">
                  <c:v>44159.415461377313</c:v>
                </c:pt>
                <c:pt idx="588">
                  <c:v>44159.484131122685</c:v>
                </c:pt>
                <c:pt idx="589">
                  <c:v>44159.552800613426</c:v>
                </c:pt>
                <c:pt idx="590">
                  <c:v>44159.621470034719</c:v>
                </c:pt>
                <c:pt idx="591">
                  <c:v>44159.690139513892</c:v>
                </c:pt>
                <c:pt idx="592">
                  <c:v>44159.758808738428</c:v>
                </c:pt>
                <c:pt idx="593">
                  <c:v>44159.82747851852</c:v>
                </c:pt>
                <c:pt idx="594">
                  <c:v>44159.896148645836</c:v>
                </c:pt>
                <c:pt idx="595">
                  <c:v>44159.964818356479</c:v>
                </c:pt>
                <c:pt idx="596">
                  <c:v>44160.033488020832</c:v>
                </c:pt>
                <c:pt idx="597">
                  <c:v>44160.10215726852</c:v>
                </c:pt>
                <c:pt idx="598">
                  <c:v>44160.170826759262</c:v>
                </c:pt>
                <c:pt idx="599">
                  <c:v>44160.23949684028</c:v>
                </c:pt>
                <c:pt idx="600">
                  <c:v>44160.308167222225</c:v>
                </c:pt>
                <c:pt idx="601">
                  <c:v>44160.376837824071</c:v>
                </c:pt>
                <c:pt idx="602">
                  <c:v>44160.445507824072</c:v>
                </c:pt>
                <c:pt idx="603">
                  <c:v>44160.514177430552</c:v>
                </c:pt>
                <c:pt idx="604">
                  <c:v>44160.582846944446</c:v>
                </c:pt>
                <c:pt idx="605">
                  <c:v>44160.651516458332</c:v>
                </c:pt>
                <c:pt idx="606">
                  <c:v>44160.720185972219</c:v>
                </c:pt>
                <c:pt idx="607">
                  <c:v>44160.788855196763</c:v>
                </c:pt>
                <c:pt idx="608">
                  <c:v>44160.857525266205</c:v>
                </c:pt>
                <c:pt idx="609">
                  <c:v>44160.926195208333</c:v>
                </c:pt>
                <c:pt idx="610">
                  <c:v>44160.994864988425</c:v>
                </c:pt>
                <c:pt idx="611">
                  <c:v>44161.063534641202</c:v>
                </c:pt>
                <c:pt idx="612">
                  <c:v>44161.132203703703</c:v>
                </c:pt>
                <c:pt idx="613">
                  <c:v>44161.20087335648</c:v>
                </c:pt>
                <c:pt idx="614">
                  <c:v>44161.269543483795</c:v>
                </c:pt>
                <c:pt idx="615">
                  <c:v>44161.338214143521</c:v>
                </c:pt>
                <c:pt idx="616">
                  <c:v>44161.406884386575</c:v>
                </c:pt>
                <c:pt idx="617">
                  <c:v>44161.475554166667</c:v>
                </c:pt>
                <c:pt idx="618">
                  <c:v>44161.544223634257</c:v>
                </c:pt>
                <c:pt idx="619">
                  <c:v>44161.612893032405</c:v>
                </c:pt>
                <c:pt idx="620">
                  <c:v>44161.68156247685</c:v>
                </c:pt>
                <c:pt idx="621">
                  <c:v>44161.750231712962</c:v>
                </c:pt>
                <c:pt idx="622">
                  <c:v>44161.818901342594</c:v>
                </c:pt>
                <c:pt idx="623">
                  <c:v>44161.887571493055</c:v>
                </c:pt>
                <c:pt idx="624">
                  <c:v>44161.956241215281</c:v>
                </c:pt>
                <c:pt idx="625">
                  <c:v>44162.02491083333</c:v>
                </c:pt>
                <c:pt idx="626">
                  <c:v>44162.09358015046</c:v>
                </c:pt>
                <c:pt idx="627">
                  <c:v>44162.162249513887</c:v>
                </c:pt>
                <c:pt idx="628">
                  <c:v>44162.230919479167</c:v>
                </c:pt>
                <c:pt idx="629">
                  <c:v>44162.299589710645</c:v>
                </c:pt>
                <c:pt idx="630">
                  <c:v>44162.368260300929</c:v>
                </c:pt>
                <c:pt idx="631">
                  <c:v>44162.436930300923</c:v>
                </c:pt>
                <c:pt idx="632">
                  <c:v>44162.50559990741</c:v>
                </c:pt>
                <c:pt idx="633">
                  <c:v>44162.574269409721</c:v>
                </c:pt>
                <c:pt idx="634">
                  <c:v>44162.642938854166</c:v>
                </c:pt>
                <c:pt idx="635">
                  <c:v>44162.711608356483</c:v>
                </c:pt>
                <c:pt idx="636">
                  <c:v>44162.780277511571</c:v>
                </c:pt>
                <c:pt idx="637">
                  <c:v>44162.84894747685</c:v>
                </c:pt>
                <c:pt idx="638">
                  <c:v>44162.917617430554</c:v>
                </c:pt>
                <c:pt idx="639">
                  <c:v>44162.986287175925</c:v>
                </c:pt>
                <c:pt idx="640">
                  <c:v>44163.054956828702</c:v>
                </c:pt>
                <c:pt idx="641">
                  <c:v>44163.123625879627</c:v>
                </c:pt>
                <c:pt idx="642">
                  <c:v>44163.192295462963</c:v>
                </c:pt>
                <c:pt idx="643">
                  <c:v>44163.260965567133</c:v>
                </c:pt>
                <c:pt idx="644">
                  <c:v>44163.329636168979</c:v>
                </c:pt>
                <c:pt idx="645">
                  <c:v>44163.398306516203</c:v>
                </c:pt>
                <c:pt idx="646">
                  <c:v>44163.466976342592</c:v>
                </c:pt>
                <c:pt idx="647">
                  <c:v>44163.535645821757</c:v>
                </c:pt>
                <c:pt idx="648">
                  <c:v>44163.604315185185</c:v>
                </c:pt>
                <c:pt idx="649">
                  <c:v>44163.672984618053</c:v>
                </c:pt>
                <c:pt idx="650">
                  <c:v>44163.741653912039</c:v>
                </c:pt>
                <c:pt idx="651">
                  <c:v>44163.810323356483</c:v>
                </c:pt>
                <c:pt idx="652">
                  <c:v>44163.878993495367</c:v>
                </c:pt>
                <c:pt idx="653">
                  <c:v>44163.947663252315</c:v>
                </c:pt>
                <c:pt idx="654">
                  <c:v>44164.016332858795</c:v>
                </c:pt>
                <c:pt idx="655">
                  <c:v>44164.085002245367</c:v>
                </c:pt>
                <c:pt idx="656">
                  <c:v>44164.153671435182</c:v>
                </c:pt>
                <c:pt idx="657">
                  <c:v>44164.222341273147</c:v>
                </c:pt>
                <c:pt idx="658">
                  <c:v>44164.291011377318</c:v>
                </c:pt>
                <c:pt idx="659">
                  <c:v>44164.359681932867</c:v>
                </c:pt>
                <c:pt idx="660">
                  <c:v>44164.428351909723</c:v>
                </c:pt>
                <c:pt idx="661">
                  <c:v>44164.497021516203</c:v>
                </c:pt>
                <c:pt idx="662">
                  <c:v>44164.565690960648</c:v>
                </c:pt>
                <c:pt idx="663">
                  <c:v>44164.634360335651</c:v>
                </c:pt>
                <c:pt idx="664">
                  <c:v>44164.70302976852</c:v>
                </c:pt>
                <c:pt idx="665">
                  <c:v>44164.771698888886</c:v>
                </c:pt>
                <c:pt idx="666">
                  <c:v>44164.840368738427</c:v>
                </c:pt>
                <c:pt idx="667">
                  <c:v>44164.909038703707</c:v>
                </c:pt>
                <c:pt idx="668">
                  <c:v>44164.977708368053</c:v>
                </c:pt>
                <c:pt idx="669">
                  <c:v>44165.046377986109</c:v>
                </c:pt>
                <c:pt idx="670">
                  <c:v>44165.115047037034</c:v>
                </c:pt>
                <c:pt idx="671">
                  <c:v>44165.183716550928</c:v>
                </c:pt>
                <c:pt idx="672">
                  <c:v>44165.252386608794</c:v>
                </c:pt>
                <c:pt idx="673">
                  <c:v>44165.321057094909</c:v>
                </c:pt>
                <c:pt idx="674">
                  <c:v>44165.38972752315</c:v>
                </c:pt>
                <c:pt idx="675">
                  <c:v>44165.45839738426</c:v>
                </c:pt>
                <c:pt idx="676">
                  <c:v>44165.52706685185</c:v>
                </c:pt>
                <c:pt idx="677">
                  <c:v>44165.595736226853</c:v>
                </c:pt>
                <c:pt idx="678">
                  <c:v>44165.664405648145</c:v>
                </c:pt>
                <c:pt idx="679">
                  <c:v>44165.733074988428</c:v>
                </c:pt>
                <c:pt idx="680">
                  <c:v>44165.801744270837</c:v>
                </c:pt>
                <c:pt idx="681">
                  <c:v>44165.870414351855</c:v>
                </c:pt>
                <c:pt idx="682">
                  <c:v>44165.939084131947</c:v>
                </c:pt>
                <c:pt idx="683">
                  <c:v>44166.007753761573</c:v>
                </c:pt>
                <c:pt idx="684">
                  <c:v>44166.076423206017</c:v>
                </c:pt>
                <c:pt idx="685">
                  <c:v>44166.145092256942</c:v>
                </c:pt>
                <c:pt idx="686">
                  <c:v>44166.213761944447</c:v>
                </c:pt>
                <c:pt idx="687">
                  <c:v>44166.282431967593</c:v>
                </c:pt>
                <c:pt idx="688">
                  <c:v>44166.351102523149</c:v>
                </c:pt>
                <c:pt idx="689">
                  <c:v>44166.419772511574</c:v>
                </c:pt>
                <c:pt idx="690">
                  <c:v>44166.488442106478</c:v>
                </c:pt>
                <c:pt idx="691">
                  <c:v>44166.557111493057</c:v>
                </c:pt>
                <c:pt idx="692">
                  <c:v>44166.625780810187</c:v>
                </c:pt>
                <c:pt idx="693">
                  <c:v>44166.694450185183</c:v>
                </c:pt>
                <c:pt idx="694">
                  <c:v>44166.763119282405</c:v>
                </c:pt>
                <c:pt idx="695">
                  <c:v>44166.831789004631</c:v>
                </c:pt>
                <c:pt idx="696">
                  <c:v>44166.900458993056</c:v>
                </c:pt>
                <c:pt idx="697">
                  <c:v>44166.969128599536</c:v>
                </c:pt>
                <c:pt idx="698">
                  <c:v>44167.037798148151</c:v>
                </c:pt>
                <c:pt idx="699">
                  <c:v>44167.106467245372</c:v>
                </c:pt>
                <c:pt idx="700">
                  <c:v>44167.175136666665</c:v>
                </c:pt>
                <c:pt idx="701">
                  <c:v>44167.243806666665</c:v>
                </c:pt>
                <c:pt idx="702">
                  <c:v>44167.312476990737</c:v>
                </c:pt>
                <c:pt idx="703">
                  <c:v>44167.381147453707</c:v>
                </c:pt>
                <c:pt idx="704">
                  <c:v>44167.449817326386</c:v>
                </c:pt>
                <c:pt idx="705">
                  <c:v>44167.518486805558</c:v>
                </c:pt>
                <c:pt idx="706">
                  <c:v>44167.58715619213</c:v>
                </c:pt>
                <c:pt idx="707">
                  <c:v>44167.655825590278</c:v>
                </c:pt>
                <c:pt idx="708">
                  <c:v>44167.724494965281</c:v>
                </c:pt>
                <c:pt idx="709">
                  <c:v>44167.7931641088</c:v>
                </c:pt>
                <c:pt idx="710">
                  <c:v>44167.861834108793</c:v>
                </c:pt>
                <c:pt idx="711">
                  <c:v>44167.930503912037</c:v>
                </c:pt>
                <c:pt idx="712">
                  <c:v>44167.999173564815</c:v>
                </c:pt>
                <c:pt idx="713">
                  <c:v>44168.067843067132</c:v>
                </c:pt>
                <c:pt idx="714">
                  <c:v>44168.136512013887</c:v>
                </c:pt>
                <c:pt idx="715">
                  <c:v>44168.205181585647</c:v>
                </c:pt>
                <c:pt idx="716">
                  <c:v>44168.273851585647</c:v>
                </c:pt>
                <c:pt idx="717">
                  <c:v>44168.342522129627</c:v>
                </c:pt>
                <c:pt idx="718">
                  <c:v>44168.411192187501</c:v>
                </c:pt>
                <c:pt idx="719">
                  <c:v>44168.479861805557</c:v>
                </c:pt>
                <c:pt idx="720">
                  <c:v>44168.548531157408</c:v>
                </c:pt>
                <c:pt idx="721">
                  <c:v>44168.617200428242</c:v>
                </c:pt>
                <c:pt idx="722">
                  <c:v>44168.685869756948</c:v>
                </c:pt>
                <c:pt idx="723">
                  <c:v>44168.754538854169</c:v>
                </c:pt>
                <c:pt idx="724">
                  <c:v>44168.823208425929</c:v>
                </c:pt>
                <c:pt idx="725">
                  <c:v>44168.891878437498</c:v>
                </c:pt>
                <c:pt idx="726">
                  <c:v>44168.960548020834</c:v>
                </c:pt>
                <c:pt idx="727">
                  <c:v>44169.029217523152</c:v>
                </c:pt>
                <c:pt idx="728">
                  <c:v>44169.09788666667</c:v>
                </c:pt>
                <c:pt idx="729">
                  <c:v>44169.166555972224</c:v>
                </c:pt>
                <c:pt idx="730">
                  <c:v>44169.235225868055</c:v>
                </c:pt>
                <c:pt idx="731">
                  <c:v>44169.303896030091</c:v>
                </c:pt>
                <c:pt idx="732">
                  <c:v>44169.372566493053</c:v>
                </c:pt>
                <c:pt idx="733">
                  <c:v>44169.441236365739</c:v>
                </c:pt>
                <c:pt idx="734">
                  <c:v>44169.509905833336</c:v>
                </c:pt>
                <c:pt idx="735">
                  <c:v>44169.578575208332</c:v>
                </c:pt>
                <c:pt idx="736">
                  <c:v>44169.647244560183</c:v>
                </c:pt>
                <c:pt idx="737">
                  <c:v>44169.71591392361</c:v>
                </c:pt>
                <c:pt idx="738">
                  <c:v>44169.784582986111</c:v>
                </c:pt>
                <c:pt idx="739">
                  <c:v>44169.853252858797</c:v>
                </c:pt>
                <c:pt idx="740">
                  <c:v>44169.92192267361</c:v>
                </c:pt>
                <c:pt idx="741">
                  <c:v>44169.990592303242</c:v>
                </c:pt>
                <c:pt idx="742">
                  <c:v>44170.059261828705</c:v>
                </c:pt>
                <c:pt idx="743">
                  <c:v>44170.127930740739</c:v>
                </c:pt>
                <c:pt idx="744">
                  <c:v>44170.196600219904</c:v>
                </c:pt>
                <c:pt idx="745">
                  <c:v>44170.265270208336</c:v>
                </c:pt>
                <c:pt idx="746">
                  <c:v>44170.333940706019</c:v>
                </c:pt>
                <c:pt idx="747">
                  <c:v>44170.402610856479</c:v>
                </c:pt>
                <c:pt idx="748">
                  <c:v>44170.471280509257</c:v>
                </c:pt>
                <c:pt idx="749">
                  <c:v>44170.539949849539</c:v>
                </c:pt>
                <c:pt idx="750">
                  <c:v>44170.608619085651</c:v>
                </c:pt>
                <c:pt idx="751">
                  <c:v>44170.677288379629</c:v>
                </c:pt>
                <c:pt idx="752">
                  <c:v>44170.745957500003</c:v>
                </c:pt>
                <c:pt idx="753">
                  <c:v>44170.814626898151</c:v>
                </c:pt>
                <c:pt idx="754">
                  <c:v>44170.883296898151</c:v>
                </c:pt>
                <c:pt idx="755">
                  <c:v>44170.951966493056</c:v>
                </c:pt>
                <c:pt idx="756">
                  <c:v>44171.020635960645</c:v>
                </c:pt>
                <c:pt idx="757">
                  <c:v>44171.089305162037</c:v>
                </c:pt>
                <c:pt idx="758">
                  <c:v>44171.157974305555</c:v>
                </c:pt>
                <c:pt idx="759">
                  <c:v>44171.226644062503</c:v>
                </c:pt>
                <c:pt idx="760">
                  <c:v>44171.295314074072</c:v>
                </c:pt>
                <c:pt idx="761">
                  <c:v>44171.363984502314</c:v>
                </c:pt>
                <c:pt idx="762">
                  <c:v>44171.432654351855</c:v>
                </c:pt>
                <c:pt idx="763">
                  <c:v>44171.501323796299</c:v>
                </c:pt>
                <c:pt idx="764">
                  <c:v>44171.569993124998</c:v>
                </c:pt>
                <c:pt idx="765">
                  <c:v>44171.638662384263</c:v>
                </c:pt>
                <c:pt idx="766">
                  <c:v>44171.707331712962</c:v>
                </c:pt>
                <c:pt idx="767">
                  <c:v>44171.776000694445</c:v>
                </c:pt>
                <c:pt idx="768">
                  <c:v>44171.844670451392</c:v>
                </c:pt>
                <c:pt idx="769">
                  <c:v>44171.913340266205</c:v>
                </c:pt>
                <c:pt idx="770">
                  <c:v>44171.982009814812</c:v>
                </c:pt>
                <c:pt idx="771">
                  <c:v>44172.050679305554</c:v>
                </c:pt>
                <c:pt idx="772">
                  <c:v>44172.119348206019</c:v>
                </c:pt>
                <c:pt idx="773">
                  <c:v>44172.188017604167</c:v>
                </c:pt>
                <c:pt idx="774">
                  <c:v>44172.256687546294</c:v>
                </c:pt>
                <c:pt idx="775">
                  <c:v>44172.325357939815</c:v>
                </c:pt>
                <c:pt idx="776">
                  <c:v>44172.394028171293</c:v>
                </c:pt>
                <c:pt idx="777">
                  <c:v>44172.462697858798</c:v>
                </c:pt>
                <c:pt idx="778">
                  <c:v>44172.531367175929</c:v>
                </c:pt>
                <c:pt idx="779">
                  <c:v>44172.600036400465</c:v>
                </c:pt>
                <c:pt idx="780">
                  <c:v>44172.668705671298</c:v>
                </c:pt>
                <c:pt idx="781">
                  <c:v>44172.737374826385</c:v>
                </c:pt>
                <c:pt idx="782">
                  <c:v>44172.806044039353</c:v>
                </c:pt>
                <c:pt idx="783">
                  <c:v>44172.87471398148</c:v>
                </c:pt>
                <c:pt idx="784">
                  <c:v>44172.943383599537</c:v>
                </c:pt>
                <c:pt idx="785">
                  <c:v>44173.012053067127</c:v>
                </c:pt>
                <c:pt idx="786">
                  <c:v>44173.080722314815</c:v>
                </c:pt>
                <c:pt idx="787">
                  <c:v>44173.149391284722</c:v>
                </c:pt>
                <c:pt idx="788">
                  <c:v>44173.218060879626</c:v>
                </c:pt>
                <c:pt idx="789">
                  <c:v>44173.286730775464</c:v>
                </c:pt>
                <c:pt idx="790">
                  <c:v>44173.355401168985</c:v>
                </c:pt>
                <c:pt idx="791">
                  <c:v>44173.424070983798</c:v>
                </c:pt>
                <c:pt idx="792">
                  <c:v>44173.492740416666</c:v>
                </c:pt>
                <c:pt idx="793">
                  <c:v>44173.561409675924</c:v>
                </c:pt>
                <c:pt idx="794">
                  <c:v>44173.63007885417</c:v>
                </c:pt>
                <c:pt idx="795">
                  <c:v>44173.698748101851</c:v>
                </c:pt>
                <c:pt idx="796">
                  <c:v>44173.767417037037</c:v>
                </c:pt>
                <c:pt idx="797">
                  <c:v>44173.83608666667</c:v>
                </c:pt>
                <c:pt idx="798">
                  <c:v>44173.904756481483</c:v>
                </c:pt>
                <c:pt idx="799">
                  <c:v>44173.973425937504</c:v>
                </c:pt>
                <c:pt idx="800">
                  <c:v>44174.042095358796</c:v>
                </c:pt>
                <c:pt idx="801">
                  <c:v>44174.11076427083</c:v>
                </c:pt>
                <c:pt idx="802">
                  <c:v>44174.179433576392</c:v>
                </c:pt>
                <c:pt idx="803">
                  <c:v>44174.248103437501</c:v>
                </c:pt>
                <c:pt idx="804">
                  <c:v>44174.316773692131</c:v>
                </c:pt>
                <c:pt idx="805">
                  <c:v>44174.385443969906</c:v>
                </c:pt>
                <c:pt idx="806">
                  <c:v>44174.454113680556</c:v>
                </c:pt>
                <c:pt idx="807">
                  <c:v>44174.522782974534</c:v>
                </c:pt>
                <c:pt idx="808">
                  <c:v>44174.591452199071</c:v>
                </c:pt>
                <c:pt idx="809">
                  <c:v>44174.660121446759</c:v>
                </c:pt>
                <c:pt idx="810">
                  <c:v>44174.728790636575</c:v>
                </c:pt>
                <c:pt idx="811">
                  <c:v>44174.797459675923</c:v>
                </c:pt>
                <c:pt idx="812">
                  <c:v>44174.866129548609</c:v>
                </c:pt>
                <c:pt idx="813">
                  <c:v>44174.934799178242</c:v>
                </c:pt>
                <c:pt idx="814">
                  <c:v>44175.003468657407</c:v>
                </c:pt>
                <c:pt idx="815">
                  <c:v>44175.072137962961</c:v>
                </c:pt>
                <c:pt idx="816">
                  <c:v>44175.140806793985</c:v>
                </c:pt>
                <c:pt idx="817">
                  <c:v>44175.209476238429</c:v>
                </c:pt>
                <c:pt idx="818">
                  <c:v>44175.278146087963</c:v>
                </c:pt>
                <c:pt idx="819">
                  <c:v>44175.346816458332</c:v>
                </c:pt>
                <c:pt idx="820">
                  <c:v>44175.415486307873</c:v>
                </c:pt>
                <c:pt idx="821">
                  <c:v>44175.484155752318</c:v>
                </c:pt>
                <c:pt idx="822">
                  <c:v>44175.552824942133</c:v>
                </c:pt>
                <c:pt idx="823">
                  <c:v>44175.6214940625</c:v>
                </c:pt>
                <c:pt idx="824">
                  <c:v>44175.690163252315</c:v>
                </c:pt>
                <c:pt idx="825">
                  <c:v>44175.758832175925</c:v>
                </c:pt>
                <c:pt idx="826">
                  <c:v>44175.827501655091</c:v>
                </c:pt>
                <c:pt idx="827">
                  <c:v>44175.89617148148</c:v>
                </c:pt>
                <c:pt idx="828">
                  <c:v>44175.96484090278</c:v>
                </c:pt>
                <c:pt idx="829">
                  <c:v>44176.033510266207</c:v>
                </c:pt>
                <c:pt idx="830">
                  <c:v>44176.102179212961</c:v>
                </c:pt>
                <c:pt idx="831">
                  <c:v>44176.170848414353</c:v>
                </c:pt>
                <c:pt idx="832">
                  <c:v>44176.239518182869</c:v>
                </c:pt>
                <c:pt idx="833">
                  <c:v>44176.308188275463</c:v>
                </c:pt>
                <c:pt idx="834">
                  <c:v>44176.37685857639</c:v>
                </c:pt>
                <c:pt idx="835">
                  <c:v>44176.44552828704</c:v>
                </c:pt>
                <c:pt idx="836">
                  <c:v>44176.514197581018</c:v>
                </c:pt>
                <c:pt idx="837">
                  <c:v>44176.582866805555</c:v>
                </c:pt>
                <c:pt idx="838">
                  <c:v>44176.651536006946</c:v>
                </c:pt>
                <c:pt idx="839">
                  <c:v>44176.720205219906</c:v>
                </c:pt>
                <c:pt idx="840">
                  <c:v>44176.788874155092</c:v>
                </c:pt>
                <c:pt idx="841">
                  <c:v>44176.857543923608</c:v>
                </c:pt>
                <c:pt idx="842">
                  <c:v>44176.926213576386</c:v>
                </c:pt>
                <c:pt idx="843">
                  <c:v>44176.994883055559</c:v>
                </c:pt>
                <c:pt idx="844">
                  <c:v>44177.06355240741</c:v>
                </c:pt>
                <c:pt idx="845">
                  <c:v>44177.132221168984</c:v>
                </c:pt>
                <c:pt idx="846">
                  <c:v>44177.200890532411</c:v>
                </c:pt>
                <c:pt idx="847">
                  <c:v>44177.269560358793</c:v>
                </c:pt>
                <c:pt idx="848">
                  <c:v>44177.338230717593</c:v>
                </c:pt>
                <c:pt idx="849">
                  <c:v>44177.40690065972</c:v>
                </c:pt>
                <c:pt idx="850">
                  <c:v>44177.475570138886</c:v>
                </c:pt>
                <c:pt idx="851">
                  <c:v>44177.544239317132</c:v>
                </c:pt>
                <c:pt idx="852">
                  <c:v>44177.612908414354</c:v>
                </c:pt>
                <c:pt idx="853">
                  <c:v>44177.681577557873</c:v>
                </c:pt>
                <c:pt idx="854">
                  <c:v>44177.750246504627</c:v>
                </c:pt>
                <c:pt idx="855">
                  <c:v>44177.818915833333</c:v>
                </c:pt>
                <c:pt idx="856">
                  <c:v>44177.887585694443</c:v>
                </c:pt>
                <c:pt idx="857">
                  <c:v>44177.956255115743</c:v>
                </c:pt>
                <c:pt idx="858">
                  <c:v>44178.024924444442</c:v>
                </c:pt>
                <c:pt idx="859">
                  <c:v>44178.093593460646</c:v>
                </c:pt>
                <c:pt idx="860">
                  <c:v>44178.162262523147</c:v>
                </c:pt>
                <c:pt idx="861">
                  <c:v>44178.230932199076</c:v>
                </c:pt>
                <c:pt idx="862">
                  <c:v>44178.299602141204</c:v>
                </c:pt>
                <c:pt idx="863">
                  <c:v>44178.368272430554</c:v>
                </c:pt>
                <c:pt idx="864">
                  <c:v>44178.436942129629</c:v>
                </c:pt>
                <c:pt idx="865">
                  <c:v>44178.505611446759</c:v>
                </c:pt>
                <c:pt idx="866">
                  <c:v>44178.57428064815</c:v>
                </c:pt>
                <c:pt idx="867">
                  <c:v>44178.642949803238</c:v>
                </c:pt>
                <c:pt idx="868">
                  <c:v>44178.711619004629</c:v>
                </c:pt>
                <c:pt idx="869">
                  <c:v>44178.780287870373</c:v>
                </c:pt>
                <c:pt idx="870">
                  <c:v>44178.848957546295</c:v>
                </c:pt>
                <c:pt idx="871">
                  <c:v>44178.917627210649</c:v>
                </c:pt>
                <c:pt idx="872">
                  <c:v>44178.986296655094</c:v>
                </c:pt>
                <c:pt idx="873">
                  <c:v>44179.054966018521</c:v>
                </c:pt>
                <c:pt idx="874">
                  <c:v>44179.123634780095</c:v>
                </c:pt>
                <c:pt idx="875">
                  <c:v>44179.192304074073</c:v>
                </c:pt>
                <c:pt idx="876">
                  <c:v>44179.260973888886</c:v>
                </c:pt>
                <c:pt idx="877">
                  <c:v>44179.329644201389</c:v>
                </c:pt>
                <c:pt idx="878">
                  <c:v>44179.398314259262</c:v>
                </c:pt>
                <c:pt idx="879">
                  <c:v>44179.466983784725</c:v>
                </c:pt>
                <c:pt idx="880">
                  <c:v>44179.53565297454</c:v>
                </c:pt>
                <c:pt idx="881">
                  <c:v>44179.604322060186</c:v>
                </c:pt>
                <c:pt idx="882">
                  <c:v>44179.672991203704</c:v>
                </c:pt>
                <c:pt idx="883">
                  <c:v>44179.741660196756</c:v>
                </c:pt>
                <c:pt idx="884">
                  <c:v>44179.810329363427</c:v>
                </c:pt>
                <c:pt idx="885">
                  <c:v>44179.878999201392</c:v>
                </c:pt>
                <c:pt idx="886">
                  <c:v>44179.947668668981</c:v>
                </c:pt>
                <c:pt idx="887">
                  <c:v>44180.016337997688</c:v>
                </c:pt>
                <c:pt idx="888">
                  <c:v>44180.085007094909</c:v>
                </c:pt>
                <c:pt idx="889">
                  <c:v>44180.153676006943</c:v>
                </c:pt>
                <c:pt idx="890">
                  <c:v>44180.222345543982</c:v>
                </c:pt>
                <c:pt idx="891">
                  <c:v>44180.291015370371</c:v>
                </c:pt>
                <c:pt idx="892">
                  <c:v>44180.359685636577</c:v>
                </c:pt>
                <c:pt idx="893">
                  <c:v>44180.428355335651</c:v>
                </c:pt>
                <c:pt idx="894">
                  <c:v>44180.497024652781</c:v>
                </c:pt>
                <c:pt idx="895">
                  <c:v>44180.565693807868</c:v>
                </c:pt>
                <c:pt idx="896">
                  <c:v>44180.634362893521</c:v>
                </c:pt>
                <c:pt idx="897">
                  <c:v>44180.703032048608</c:v>
                </c:pt>
                <c:pt idx="898">
                  <c:v>44180.7717008912</c:v>
                </c:pt>
                <c:pt idx="899">
                  <c:v>44180.840370451391</c:v>
                </c:pt>
                <c:pt idx="900">
                  <c:v>44180.909040127313</c:v>
                </c:pt>
                <c:pt idx="901">
                  <c:v>44180.977709502316</c:v>
                </c:pt>
                <c:pt idx="902">
                  <c:v>44181.046378842591</c:v>
                </c:pt>
                <c:pt idx="903">
                  <c:v>44181.115047615742</c:v>
                </c:pt>
                <c:pt idx="904">
                  <c:v>44181.183716840278</c:v>
                </c:pt>
                <c:pt idx="905">
                  <c:v>44181.25238662037</c:v>
                </c:pt>
                <c:pt idx="906">
                  <c:v>44181.321056817127</c:v>
                </c:pt>
                <c:pt idx="907">
                  <c:v>44181.389726967594</c:v>
                </c:pt>
                <c:pt idx="908">
                  <c:v>44181.458396539354</c:v>
                </c:pt>
                <c:pt idx="909">
                  <c:v>44181.527065729169</c:v>
                </c:pt>
                <c:pt idx="910">
                  <c:v>44181.595734814815</c:v>
                </c:pt>
                <c:pt idx="911">
                  <c:v>44181.664403958333</c:v>
                </c:pt>
                <c:pt idx="912">
                  <c:v>44181.733073009258</c:v>
                </c:pt>
                <c:pt idx="913">
                  <c:v>44181.801742002317</c:v>
                </c:pt>
                <c:pt idx="914">
                  <c:v>44181.870411805554</c:v>
                </c:pt>
                <c:pt idx="915">
                  <c:v>44181.939081296296</c:v>
                </c:pt>
                <c:pt idx="916">
                  <c:v>44182.007750648147</c:v>
                </c:pt>
                <c:pt idx="917">
                  <c:v>44182.076419814817</c:v>
                </c:pt>
                <c:pt idx="918">
                  <c:v>44182.145088576392</c:v>
                </c:pt>
                <c:pt idx="919">
                  <c:v>44182.213757974539</c:v>
                </c:pt>
                <c:pt idx="920">
                  <c:v>44182.282427719911</c:v>
                </c:pt>
                <c:pt idx="921">
                  <c:v>44182.351097986109</c:v>
                </c:pt>
                <c:pt idx="922">
                  <c:v>44182.41976769676</c:v>
                </c:pt>
                <c:pt idx="923">
                  <c:v>44182.48843701389</c:v>
                </c:pt>
                <c:pt idx="924">
                  <c:v>44182.557106111111</c:v>
                </c:pt>
                <c:pt idx="925">
                  <c:v>44182.625775138891</c:v>
                </c:pt>
                <c:pt idx="926">
                  <c:v>44182.694444236113</c:v>
                </c:pt>
                <c:pt idx="927">
                  <c:v>44182.763113055553</c:v>
                </c:pt>
                <c:pt idx="928">
                  <c:v>44182.831782476853</c:v>
                </c:pt>
                <c:pt idx="929">
                  <c:v>44182.900452187503</c:v>
                </c:pt>
                <c:pt idx="930">
                  <c:v>44182.969121504633</c:v>
                </c:pt>
                <c:pt idx="931">
                  <c:v>44183.037790775466</c:v>
                </c:pt>
                <c:pt idx="932">
                  <c:v>44183.10645958333</c:v>
                </c:pt>
                <c:pt idx="933">
                  <c:v>44183.175128726849</c:v>
                </c:pt>
                <c:pt idx="934">
                  <c:v>44183.243798425923</c:v>
                </c:pt>
                <c:pt idx="935">
                  <c:v>44183.312468472221</c:v>
                </c:pt>
                <c:pt idx="936">
                  <c:v>44183.381138657409</c:v>
                </c:pt>
                <c:pt idx="937">
                  <c:v>44183.449808240737</c:v>
                </c:pt>
                <c:pt idx="938">
                  <c:v>44183.518477430553</c:v>
                </c:pt>
                <c:pt idx="939">
                  <c:v>44183.587146527774</c:v>
                </c:pt>
                <c:pt idx="940">
                  <c:v>44183.655815648148</c:v>
                </c:pt>
                <c:pt idx="941">
                  <c:v>44183.724484733793</c:v>
                </c:pt>
                <c:pt idx="942">
                  <c:v>44183.793153587962</c:v>
                </c:pt>
                <c:pt idx="943">
                  <c:v>44183.861823298612</c:v>
                </c:pt>
                <c:pt idx="944">
                  <c:v>44183.930492812498</c:v>
                </c:pt>
                <c:pt idx="945">
                  <c:v>44183.999162187501</c:v>
                </c:pt>
                <c:pt idx="946">
                  <c:v>44184.067831400462</c:v>
                </c:pt>
                <c:pt idx="947">
                  <c:v>44184.136500069442</c:v>
                </c:pt>
                <c:pt idx="948">
                  <c:v>44184.205169351852</c:v>
                </c:pt>
                <c:pt idx="949">
                  <c:v>44184.273839062502</c:v>
                </c:pt>
                <c:pt idx="950">
                  <c:v>44184.342509317132</c:v>
                </c:pt>
                <c:pt idx="951">
                  <c:v>44184.411179085648</c:v>
                </c:pt>
                <c:pt idx="952">
                  <c:v>44184.479848425923</c:v>
                </c:pt>
                <c:pt idx="953">
                  <c:v>44184.548517488423</c:v>
                </c:pt>
                <c:pt idx="954">
                  <c:v>44184.617186469906</c:v>
                </c:pt>
                <c:pt idx="955">
                  <c:v>44184.685855509262</c:v>
                </c:pt>
                <c:pt idx="956">
                  <c:v>44184.754524317126</c:v>
                </c:pt>
                <c:pt idx="957">
                  <c:v>44184.823193599535</c:v>
                </c:pt>
                <c:pt idx="958">
                  <c:v>44184.891863321762</c:v>
                </c:pt>
                <c:pt idx="959">
                  <c:v>44184.96053261574</c:v>
                </c:pt>
                <c:pt idx="960">
                  <c:v>44185.029201828707</c:v>
                </c:pt>
                <c:pt idx="961">
                  <c:v>44185.097870694444</c:v>
                </c:pt>
                <c:pt idx="962">
                  <c:v>44185.166539699072</c:v>
                </c:pt>
                <c:pt idx="963">
                  <c:v>44185.235209305552</c:v>
                </c:pt>
                <c:pt idx="964">
                  <c:v>44185.303879189814</c:v>
                </c:pt>
                <c:pt idx="965">
                  <c:v>44185.372549363427</c:v>
                </c:pt>
                <c:pt idx="966">
                  <c:v>44185.441218946762</c:v>
                </c:pt>
                <c:pt idx="967">
                  <c:v>44185.509888125001</c:v>
                </c:pt>
                <c:pt idx="968">
                  <c:v>44185.578557210647</c:v>
                </c:pt>
                <c:pt idx="969">
                  <c:v>44185.647226273148</c:v>
                </c:pt>
                <c:pt idx="970">
                  <c:v>44185.715895358793</c:v>
                </c:pt>
                <c:pt idx="971">
                  <c:v>44185.784564120368</c:v>
                </c:pt>
                <c:pt idx="972">
                  <c:v>44185.853233715279</c:v>
                </c:pt>
                <c:pt idx="973">
                  <c:v>44185.921903240742</c:v>
                </c:pt>
                <c:pt idx="974">
                  <c:v>44185.990572581017</c:v>
                </c:pt>
                <c:pt idx="975">
                  <c:v>44186.059241817129</c:v>
                </c:pt>
                <c:pt idx="976">
                  <c:v>44186.127910439813</c:v>
                </c:pt>
                <c:pt idx="977">
                  <c:v>44186.196579629628</c:v>
                </c:pt>
                <c:pt idx="978">
                  <c:v>44186.265249328702</c:v>
                </c:pt>
                <c:pt idx="979">
                  <c:v>44186.333919537035</c:v>
                </c:pt>
                <c:pt idx="980">
                  <c:v>44186.402589409721</c:v>
                </c:pt>
                <c:pt idx="981">
                  <c:v>44186.471258773148</c:v>
                </c:pt>
                <c:pt idx="982">
                  <c:v>44186.539927824073</c:v>
                </c:pt>
                <c:pt idx="983">
                  <c:v>44186.608596770835</c:v>
                </c:pt>
                <c:pt idx="984">
                  <c:v>44186.677265787039</c:v>
                </c:pt>
                <c:pt idx="985">
                  <c:v>44186.745934618055</c:v>
                </c:pt>
                <c:pt idx="986">
                  <c:v>44186.814603726853</c:v>
                </c:pt>
                <c:pt idx="987">
                  <c:v>44186.883273449072</c:v>
                </c:pt>
                <c:pt idx="988">
                  <c:v>44186.951942754633</c:v>
                </c:pt>
                <c:pt idx="989">
                  <c:v>44187.020611932872</c:v>
                </c:pt>
                <c:pt idx="990">
                  <c:v>44187.089280856482</c:v>
                </c:pt>
                <c:pt idx="991">
                  <c:v>44187.157949699074</c:v>
                </c:pt>
                <c:pt idx="992">
                  <c:v>44187.22661917824</c:v>
                </c:pt>
                <c:pt idx="993">
                  <c:v>44187.295288912035</c:v>
                </c:pt>
                <c:pt idx="994">
                  <c:v>44187.363959050926</c:v>
                </c:pt>
                <c:pt idx="995">
                  <c:v>44187.43262861111</c:v>
                </c:pt>
                <c:pt idx="996">
                  <c:v>44187.501297777781</c:v>
                </c:pt>
                <c:pt idx="997">
                  <c:v>44187.569966817129</c:v>
                </c:pt>
                <c:pt idx="998">
                  <c:v>44187.638635798612</c:v>
                </c:pt>
                <c:pt idx="999">
                  <c:v>44187.707304837961</c:v>
                </c:pt>
                <c:pt idx="1000">
                  <c:v>44187.775973541669</c:v>
                </c:pt>
                <c:pt idx="1001">
                  <c:v>44187.844643020835</c:v>
                </c:pt>
                <c:pt idx="1002">
                  <c:v>44187.913312546298</c:v>
                </c:pt>
                <c:pt idx="1003">
                  <c:v>44187.981981817131</c:v>
                </c:pt>
                <c:pt idx="1004">
                  <c:v>44188.050651030091</c:v>
                </c:pt>
                <c:pt idx="1005">
                  <c:v>44188.119319641206</c:v>
                </c:pt>
                <c:pt idx="1006">
                  <c:v>44188.187988761572</c:v>
                </c:pt>
                <c:pt idx="1007">
                  <c:v>44188.25665841435</c:v>
                </c:pt>
                <c:pt idx="1008">
                  <c:v>44188.325328530096</c:v>
                </c:pt>
                <c:pt idx="1009">
                  <c:v>44188.3939984838</c:v>
                </c:pt>
                <c:pt idx="1010">
                  <c:v>44188.462667893516</c:v>
                </c:pt>
                <c:pt idx="1011">
                  <c:v>44188.531336932872</c:v>
                </c:pt>
                <c:pt idx="1012">
                  <c:v>44188.600005879627</c:v>
                </c:pt>
                <c:pt idx="1013">
                  <c:v>44188.668674872686</c:v>
                </c:pt>
                <c:pt idx="1014">
                  <c:v>44188.737343749999</c:v>
                </c:pt>
                <c:pt idx="1015">
                  <c:v>44188.806012685185</c:v>
                </c:pt>
                <c:pt idx="1016">
                  <c:v>44188.874682349538</c:v>
                </c:pt>
                <c:pt idx="1017">
                  <c:v>44188.943351689813</c:v>
                </c:pt>
                <c:pt idx="1018">
                  <c:v>44189.012020879629</c:v>
                </c:pt>
                <c:pt idx="1019">
                  <c:v>44189.080689861112</c:v>
                </c:pt>
                <c:pt idx="1020">
                  <c:v>44189.149358541668</c:v>
                </c:pt>
                <c:pt idx="1021">
                  <c:v>44189.218027858798</c:v>
                </c:pt>
                <c:pt idx="1022">
                  <c:v>44189.286697488424</c:v>
                </c:pt>
                <c:pt idx="1023">
                  <c:v>44189.35536760417</c:v>
                </c:pt>
                <c:pt idx="1024">
                  <c:v>44189.424037152778</c:v>
                </c:pt>
                <c:pt idx="1025">
                  <c:v>44189.492706319441</c:v>
                </c:pt>
                <c:pt idx="1026">
                  <c:v>44189.561375300924</c:v>
                </c:pt>
                <c:pt idx="1027">
                  <c:v>44189.630044201389</c:v>
                </c:pt>
                <c:pt idx="1028">
                  <c:v>44189.698713182872</c:v>
                </c:pt>
                <c:pt idx="1029">
                  <c:v>44189.767381851852</c:v>
                </c:pt>
                <c:pt idx="1030">
                  <c:v>44189.836051192127</c:v>
                </c:pt>
                <c:pt idx="1031">
                  <c:v>44189.904720740742</c:v>
                </c:pt>
                <c:pt idx="1032">
                  <c:v>44189.973389930557</c:v>
                </c:pt>
                <c:pt idx="1033">
                  <c:v>44190.042059085645</c:v>
                </c:pt>
                <c:pt idx="1034">
                  <c:v>44190.11072773148</c:v>
                </c:pt>
                <c:pt idx="1035">
                  <c:v>44190.17939675926</c:v>
                </c:pt>
                <c:pt idx="1036">
                  <c:v>44190.248066354165</c:v>
                </c:pt>
                <c:pt idx="1037">
                  <c:v>44190.316736342589</c:v>
                </c:pt>
                <c:pt idx="1038">
                  <c:v>44190.385406354166</c:v>
                </c:pt>
                <c:pt idx="1039">
                  <c:v>44190.454075787035</c:v>
                </c:pt>
                <c:pt idx="1040">
                  <c:v>44190.52274482639</c:v>
                </c:pt>
                <c:pt idx="1041">
                  <c:v>44190.591413773145</c:v>
                </c:pt>
                <c:pt idx="1042">
                  <c:v>44190.660082766204</c:v>
                </c:pt>
                <c:pt idx="1043">
                  <c:v>44190.728751689814</c:v>
                </c:pt>
                <c:pt idx="1044">
                  <c:v>44190.797420462965</c:v>
                </c:pt>
                <c:pt idx="1045">
                  <c:v>44190.866090069445</c:v>
                </c:pt>
                <c:pt idx="1046">
                  <c:v>44190.934759432872</c:v>
                </c:pt>
                <c:pt idx="1047">
                  <c:v>44191.003428645832</c:v>
                </c:pt>
                <c:pt idx="1048">
                  <c:v>44191.072097696757</c:v>
                </c:pt>
                <c:pt idx="1049">
                  <c:v>44191.140766261575</c:v>
                </c:pt>
                <c:pt idx="1050">
                  <c:v>44191.20943545139</c:v>
                </c:pt>
                <c:pt idx="1051">
                  <c:v>44191.27810502315</c:v>
                </c:pt>
                <c:pt idx="1052">
                  <c:v>44191.346775138889</c:v>
                </c:pt>
                <c:pt idx="1053">
                  <c:v>44191.415444722224</c:v>
                </c:pt>
                <c:pt idx="1054">
                  <c:v>44191.48411391204</c:v>
                </c:pt>
                <c:pt idx="1055">
                  <c:v>44191.552782847219</c:v>
                </c:pt>
                <c:pt idx="1056">
                  <c:v>44191.621451701387</c:v>
                </c:pt>
                <c:pt idx="1057">
                  <c:v>44191.690120624997</c:v>
                </c:pt>
                <c:pt idx="1058">
                  <c:v>44191.758789282409</c:v>
                </c:pt>
                <c:pt idx="1059">
                  <c:v>44191.827458506945</c:v>
                </c:pt>
                <c:pt idx="1060">
                  <c:v>44191.896128078704</c:v>
                </c:pt>
                <c:pt idx="1061">
                  <c:v>44191.964797233799</c:v>
                </c:pt>
                <c:pt idx="1062">
                  <c:v>44192.03346633102</c:v>
                </c:pt>
                <c:pt idx="1063">
                  <c:v>44192.102135486108</c:v>
                </c:pt>
                <c:pt idx="1064">
                  <c:v>44192.170805162037</c:v>
                </c:pt>
                <c:pt idx="1065">
                  <c:v>44192.239475428243</c:v>
                </c:pt>
                <c:pt idx="1066">
                  <c:v>44192.308145995368</c:v>
                </c:pt>
                <c:pt idx="1067">
                  <c:v>44192.376816782409</c:v>
                </c:pt>
                <c:pt idx="1068">
                  <c:v>44192.445486979166</c:v>
                </c:pt>
                <c:pt idx="1069">
                  <c:v>44192.514156770834</c:v>
                </c:pt>
                <c:pt idx="1070">
                  <c:v>44192.582826469908</c:v>
                </c:pt>
                <c:pt idx="1071">
                  <c:v>44192.651496168983</c:v>
                </c:pt>
                <c:pt idx="1072">
                  <c:v>44192.720165868057</c:v>
                </c:pt>
                <c:pt idx="1073">
                  <c:v>44192.788835277781</c:v>
                </c:pt>
                <c:pt idx="1074">
                  <c:v>44192.857505532411</c:v>
                </c:pt>
                <c:pt idx="1075">
                  <c:v>44192.926175671295</c:v>
                </c:pt>
                <c:pt idx="1076">
                  <c:v>44192.994845636575</c:v>
                </c:pt>
                <c:pt idx="1077">
                  <c:v>44193.063515486108</c:v>
                </c:pt>
                <c:pt idx="1078">
                  <c:v>44193.132184733797</c:v>
                </c:pt>
                <c:pt idx="1079">
                  <c:v>44193.200854583331</c:v>
                </c:pt>
                <c:pt idx="1080">
                  <c:v>44193.269524895833</c:v>
                </c:pt>
                <c:pt idx="1081">
                  <c:v>44193.33819574074</c:v>
                </c:pt>
                <c:pt idx="1082">
                  <c:v>44193.406866168982</c:v>
                </c:pt>
                <c:pt idx="1083">
                  <c:v>44193.47553614583</c:v>
                </c:pt>
                <c:pt idx="1084">
                  <c:v>44193.544205810183</c:v>
                </c:pt>
                <c:pt idx="1085">
                  <c:v>44193.612875381943</c:v>
                </c:pt>
                <c:pt idx="1086">
                  <c:v>44193.681545023152</c:v>
                </c:pt>
                <c:pt idx="1087">
                  <c:v>44193.75021445602</c:v>
                </c:pt>
                <c:pt idx="1088">
                  <c:v>44193.818884270833</c:v>
                </c:pt>
                <c:pt idx="1089">
                  <c:v>44193.887554606481</c:v>
                </c:pt>
                <c:pt idx="1090">
                  <c:v>44193.956224525464</c:v>
                </c:pt>
                <c:pt idx="1091">
                  <c:v>44194.024894340277</c:v>
                </c:pt>
                <c:pt idx="1092">
                  <c:v>44194.093563854163</c:v>
                </c:pt>
                <c:pt idx="1093">
                  <c:v>44194.162233402778</c:v>
                </c:pt>
                <c:pt idx="1094">
                  <c:v>44194.230903564814</c:v>
                </c:pt>
                <c:pt idx="1095">
                  <c:v>44194.29957398148</c:v>
                </c:pt>
                <c:pt idx="1096">
                  <c:v>44194.368244768521</c:v>
                </c:pt>
                <c:pt idx="1097">
                  <c:v>44194.436914953701</c:v>
                </c:pt>
                <c:pt idx="1098">
                  <c:v>44194.505584756946</c:v>
                </c:pt>
                <c:pt idx="1099">
                  <c:v>44194.574254444444</c:v>
                </c:pt>
                <c:pt idx="1100">
                  <c:v>44194.642924085645</c:v>
                </c:pt>
                <c:pt idx="1101">
                  <c:v>44194.711593773151</c:v>
                </c:pt>
                <c:pt idx="1102">
                  <c:v>44194.780263125002</c:v>
                </c:pt>
                <c:pt idx="1103">
                  <c:v>44194.848933287038</c:v>
                </c:pt>
                <c:pt idx="1104">
                  <c:v>44194.917603437498</c:v>
                </c:pt>
                <c:pt idx="1105">
                  <c:v>44194.986273379633</c:v>
                </c:pt>
                <c:pt idx="1106">
                  <c:v>44195.054943229166</c:v>
                </c:pt>
                <c:pt idx="1107">
                  <c:v>44195.123612476855</c:v>
                </c:pt>
                <c:pt idx="1108">
                  <c:v>44195.192282256947</c:v>
                </c:pt>
                <c:pt idx="1109">
                  <c:v>44195.260952557874</c:v>
                </c:pt>
                <c:pt idx="1110">
                  <c:v>44195.329623356483</c:v>
                </c:pt>
                <c:pt idx="1111">
                  <c:v>44195.398293900464</c:v>
                </c:pt>
                <c:pt idx="1112">
                  <c:v>44195.466963923609</c:v>
                </c:pt>
                <c:pt idx="1113">
                  <c:v>44195.535633599538</c:v>
                </c:pt>
                <c:pt idx="1114">
                  <c:v>44195.604303171298</c:v>
                </c:pt>
                <c:pt idx="1115">
                  <c:v>44195.672972800923</c:v>
                </c:pt>
                <c:pt idx="1116">
                  <c:v>44195.741642280096</c:v>
                </c:pt>
                <c:pt idx="1117">
                  <c:v>44195.810311932873</c:v>
                </c:pt>
                <c:pt idx="1118">
                  <c:v>44195.878982268521</c:v>
                </c:pt>
                <c:pt idx="1119">
                  <c:v>44195.947652222225</c:v>
                </c:pt>
                <c:pt idx="1120">
                  <c:v>44196.016322037038</c:v>
                </c:pt>
                <c:pt idx="1121">
                  <c:v>44196.084991620373</c:v>
                </c:pt>
                <c:pt idx="1122">
                  <c:v>44196.153661018521</c:v>
                </c:pt>
                <c:pt idx="1123">
                  <c:v>44196.222331041667</c:v>
                </c:pt>
                <c:pt idx="1124">
                  <c:v>44196.29100135417</c:v>
                </c:pt>
                <c:pt idx="1125">
                  <c:v>44196.359672106482</c:v>
                </c:pt>
                <c:pt idx="1126">
                  <c:v>44196.428342291663</c:v>
                </c:pt>
                <c:pt idx="1127">
                  <c:v>44196.497012094907</c:v>
                </c:pt>
                <c:pt idx="1128">
                  <c:v>44196.565681736109</c:v>
                </c:pt>
                <c:pt idx="1129">
                  <c:v>44196.634351319444</c:v>
                </c:pt>
                <c:pt idx="1130">
                  <c:v>44196.703020960646</c:v>
                </c:pt>
                <c:pt idx="1131">
                  <c:v>44196.771690277776</c:v>
                </c:pt>
                <c:pt idx="1132">
                  <c:v>44196.840360335649</c:v>
                </c:pt>
                <c:pt idx="1133">
                  <c:v>44196.909030497685</c:v>
                </c:pt>
                <c:pt idx="1134">
                  <c:v>44196.977700370371</c:v>
                </c:pt>
                <c:pt idx="1135">
                  <c:v>44197.046370185184</c:v>
                </c:pt>
                <c:pt idx="1136">
                  <c:v>44197.115039456017</c:v>
                </c:pt>
                <c:pt idx="1137">
                  <c:v>44197.183709166668</c:v>
                </c:pt>
                <c:pt idx="1138">
                  <c:v>44197.252379432874</c:v>
                </c:pt>
                <c:pt idx="1139">
                  <c:v>44197.321050115737</c:v>
                </c:pt>
                <c:pt idx="1140">
                  <c:v>44197.389720752311</c:v>
                </c:pt>
                <c:pt idx="1141">
                  <c:v>44197.458390810185</c:v>
                </c:pt>
                <c:pt idx="1142">
                  <c:v>44197.527060486114</c:v>
                </c:pt>
                <c:pt idx="1143">
                  <c:v>44197.595730069443</c:v>
                </c:pt>
                <c:pt idx="1144">
                  <c:v>44197.664399699075</c:v>
                </c:pt>
                <c:pt idx="1145">
                  <c:v>44197.733069236114</c:v>
                </c:pt>
                <c:pt idx="1146">
                  <c:v>44197.801738726848</c:v>
                </c:pt>
                <c:pt idx="1147">
                  <c:v>44197.87040900463</c:v>
                </c:pt>
                <c:pt idx="1148">
                  <c:v>44197.939078993055</c:v>
                </c:pt>
                <c:pt idx="1149">
                  <c:v>44198.00774883102</c:v>
                </c:pt>
                <c:pt idx="1150">
                  <c:v>44198.076418483797</c:v>
                </c:pt>
                <c:pt idx="1151">
                  <c:v>44198.145087743054</c:v>
                </c:pt>
                <c:pt idx="1152">
                  <c:v>44198.213757627316</c:v>
                </c:pt>
                <c:pt idx="1153">
                  <c:v>44198.282427858794</c:v>
                </c:pt>
                <c:pt idx="1154">
                  <c:v>44198.351098622683</c:v>
                </c:pt>
                <c:pt idx="1155">
                  <c:v>44198.419768819447</c:v>
                </c:pt>
                <c:pt idx="1156">
                  <c:v>44198.488438622684</c:v>
                </c:pt>
                <c:pt idx="1157">
                  <c:v>44198.557108217596</c:v>
                </c:pt>
                <c:pt idx="1158">
                  <c:v>44198.625777731482</c:v>
                </c:pt>
                <c:pt idx="1159">
                  <c:v>44198.694447314818</c:v>
                </c:pt>
                <c:pt idx="1160">
                  <c:v>44198.763116620372</c:v>
                </c:pt>
                <c:pt idx="1161">
                  <c:v>44198.831786539355</c:v>
                </c:pt>
                <c:pt idx="1162">
                  <c:v>44198.900456736112</c:v>
                </c:pt>
                <c:pt idx="1163">
                  <c:v>44198.969126550925</c:v>
                </c:pt>
                <c:pt idx="1164">
                  <c:v>44199.037796307872</c:v>
                </c:pt>
                <c:pt idx="1165">
                  <c:v>44199.106465613426</c:v>
                </c:pt>
                <c:pt idx="1166">
                  <c:v>44199.175135243058</c:v>
                </c:pt>
                <c:pt idx="1167">
                  <c:v>44199.243805439815</c:v>
                </c:pt>
                <c:pt idx="1168">
                  <c:v>44199.31247597222</c:v>
                </c:pt>
                <c:pt idx="1169">
                  <c:v>44199.381146643522</c:v>
                </c:pt>
                <c:pt idx="1170">
                  <c:v>44199.44981672454</c:v>
                </c:pt>
                <c:pt idx="1171">
                  <c:v>44199.518486400462</c:v>
                </c:pt>
                <c:pt idx="1172">
                  <c:v>44199.587155995374</c:v>
                </c:pt>
                <c:pt idx="1173">
                  <c:v>44199.655825601854</c:v>
                </c:pt>
                <c:pt idx="1174">
                  <c:v>44199.724495173614</c:v>
                </c:pt>
                <c:pt idx="1175">
                  <c:v>44199.793164537034</c:v>
                </c:pt>
                <c:pt idx="1176">
                  <c:v>44199.861834733798</c:v>
                </c:pt>
                <c:pt idx="1177">
                  <c:v>44199.930504733798</c:v>
                </c:pt>
                <c:pt idx="1178">
                  <c:v>44199.999174594908</c:v>
                </c:pt>
                <c:pt idx="1179">
                  <c:v>44200.067844305559</c:v>
                </c:pt>
                <c:pt idx="1180">
                  <c:v>44200.136513472222</c:v>
                </c:pt>
                <c:pt idx="1181">
                  <c:v>44200.205183240738</c:v>
                </c:pt>
                <c:pt idx="1182">
                  <c:v>44200.273853449071</c:v>
                </c:pt>
                <c:pt idx="1183">
                  <c:v>44200.342524189815</c:v>
                </c:pt>
                <c:pt idx="1184">
                  <c:v>44200.411194456021</c:v>
                </c:pt>
                <c:pt idx="1185">
                  <c:v>44200.47986428241</c:v>
                </c:pt>
                <c:pt idx="1186">
                  <c:v>44200.548533842593</c:v>
                </c:pt>
                <c:pt idx="1187">
                  <c:v>44200.617203310183</c:v>
                </c:pt>
                <c:pt idx="1188">
                  <c:v>44200.685872847222</c:v>
                </c:pt>
                <c:pt idx="1189">
                  <c:v>44200.754542152776</c:v>
                </c:pt>
                <c:pt idx="1190">
                  <c:v>44200.823211921299</c:v>
                </c:pt>
                <c:pt idx="1191">
                  <c:v>44200.891882141201</c:v>
                </c:pt>
                <c:pt idx="1192">
                  <c:v>44200.960551932869</c:v>
                </c:pt>
                <c:pt idx="1193">
                  <c:v>44201.029221631943</c:v>
                </c:pt>
                <c:pt idx="1194">
                  <c:v>44201.09789099537</c:v>
                </c:pt>
                <c:pt idx="1195">
                  <c:v>44201.166560497688</c:v>
                </c:pt>
                <c:pt idx="1196">
                  <c:v>44201.235230590275</c:v>
                </c:pt>
                <c:pt idx="1197">
                  <c:v>44201.30390097222</c:v>
                </c:pt>
                <c:pt idx="1198">
                  <c:v>44201.372571631946</c:v>
                </c:pt>
                <c:pt idx="1199">
                  <c:v>44201.441241712964</c:v>
                </c:pt>
                <c:pt idx="1200">
                  <c:v>44201.509911377318</c:v>
                </c:pt>
                <c:pt idx="1201">
                  <c:v>44201.578580960646</c:v>
                </c:pt>
                <c:pt idx="1202">
                  <c:v>44201.647250520837</c:v>
                </c:pt>
                <c:pt idx="1203">
                  <c:v>44201.715920092596</c:v>
                </c:pt>
                <c:pt idx="1204">
                  <c:v>44201.784589351853</c:v>
                </c:pt>
                <c:pt idx="1205">
                  <c:v>44201.853259432872</c:v>
                </c:pt>
                <c:pt idx="1206">
                  <c:v>44201.921929456017</c:v>
                </c:pt>
                <c:pt idx="1207">
                  <c:v>44201.990599293982</c:v>
                </c:pt>
                <c:pt idx="1208">
                  <c:v>44202.059269016201</c:v>
                </c:pt>
                <c:pt idx="1209">
                  <c:v>44202.127938136575</c:v>
                </c:pt>
                <c:pt idx="1210">
                  <c:v>44202.196607824073</c:v>
                </c:pt>
                <c:pt idx="1211">
                  <c:v>44202.265278009261</c:v>
                </c:pt>
                <c:pt idx="1212">
                  <c:v>44202.333948715277</c:v>
                </c:pt>
                <c:pt idx="1213">
                  <c:v>44202.402619074077</c:v>
                </c:pt>
                <c:pt idx="1214">
                  <c:v>44202.471288935187</c:v>
                </c:pt>
                <c:pt idx="1215">
                  <c:v>44202.539958483794</c:v>
                </c:pt>
                <c:pt idx="1216">
                  <c:v>44202.60862791667</c:v>
                </c:pt>
                <c:pt idx="1217">
                  <c:v>44202.677297430557</c:v>
                </c:pt>
                <c:pt idx="1218">
                  <c:v>44202.745966747687</c:v>
                </c:pt>
                <c:pt idx="1219">
                  <c:v>44202.814636354167</c:v>
                </c:pt>
                <c:pt idx="1220">
                  <c:v>44202.8833065625</c:v>
                </c:pt>
                <c:pt idx="1221">
                  <c:v>44202.951976365737</c:v>
                </c:pt>
                <c:pt idx="1222">
                  <c:v>44203.020646041667</c:v>
                </c:pt>
                <c:pt idx="1223">
                  <c:v>44203.089315451391</c:v>
                </c:pt>
                <c:pt idx="1224">
                  <c:v>44203.157984803242</c:v>
                </c:pt>
                <c:pt idx="1225">
                  <c:v>44203.226654756945</c:v>
                </c:pt>
                <c:pt idx="1226">
                  <c:v>44203.295324988423</c:v>
                </c:pt>
                <c:pt idx="1227">
                  <c:v>44203.363995624997</c:v>
                </c:pt>
                <c:pt idx="1228">
                  <c:v>44203.432665682871</c:v>
                </c:pt>
                <c:pt idx="1229">
                  <c:v>44203.501335335648</c:v>
                </c:pt>
                <c:pt idx="1230">
                  <c:v>44203.570004884263</c:v>
                </c:pt>
                <c:pt idx="1231">
                  <c:v>44203.638674351852</c:v>
                </c:pt>
                <c:pt idx="1232">
                  <c:v>44203.707343888891</c:v>
                </c:pt>
                <c:pt idx="1233">
                  <c:v>44203.776013078706</c:v>
                </c:pt>
                <c:pt idx="1234">
                  <c:v>44203.844683043979</c:v>
                </c:pt>
                <c:pt idx="1235">
                  <c:v>44203.913353067132</c:v>
                </c:pt>
                <c:pt idx="1236">
                  <c:v>44203.982022835648</c:v>
                </c:pt>
                <c:pt idx="1237">
                  <c:v>44204.050692546298</c:v>
                </c:pt>
                <c:pt idx="1238">
                  <c:v>44204.119361655095</c:v>
                </c:pt>
                <c:pt idx="1239">
                  <c:v>44204.188031261576</c:v>
                </c:pt>
                <c:pt idx="1240">
                  <c:v>44204.256701412036</c:v>
                </c:pt>
                <c:pt idx="1241">
                  <c:v>44204.325372025465</c:v>
                </c:pt>
                <c:pt idx="1242">
                  <c:v>44204.394042476852</c:v>
                </c:pt>
                <c:pt idx="1243">
                  <c:v>44204.462712384258</c:v>
                </c:pt>
                <c:pt idx="1244">
                  <c:v>44204.531381921297</c:v>
                </c:pt>
                <c:pt idx="1245">
                  <c:v>44204.600051354166</c:v>
                </c:pt>
                <c:pt idx="1246">
                  <c:v>44204.668720844908</c:v>
                </c:pt>
                <c:pt idx="1247">
                  <c:v>44204.737390219911</c:v>
                </c:pt>
                <c:pt idx="1248">
                  <c:v>44204.806059641203</c:v>
                </c:pt>
                <c:pt idx="1249">
                  <c:v>44204.874729814816</c:v>
                </c:pt>
                <c:pt idx="1250">
                  <c:v>44204.943399641204</c:v>
                </c:pt>
                <c:pt idx="1251">
                  <c:v>44205.012069340279</c:v>
                </c:pt>
                <c:pt idx="1252">
                  <c:v>44205.080738807868</c:v>
                </c:pt>
                <c:pt idx="1253">
                  <c:v>44205.149407997684</c:v>
                </c:pt>
                <c:pt idx="1254">
                  <c:v>44205.218077812497</c:v>
                </c:pt>
                <c:pt idx="1255">
                  <c:v>44205.286747928243</c:v>
                </c:pt>
                <c:pt idx="1256">
                  <c:v>44205.355418553241</c:v>
                </c:pt>
                <c:pt idx="1257">
                  <c:v>44205.424088599539</c:v>
                </c:pt>
                <c:pt idx="1258">
                  <c:v>44205.492758252316</c:v>
                </c:pt>
                <c:pt idx="1259">
                  <c:v>44205.561427731482</c:v>
                </c:pt>
                <c:pt idx="1260">
                  <c:v>44205.630097141206</c:v>
                </c:pt>
                <c:pt idx="1261">
                  <c:v>44205.698766620371</c:v>
                </c:pt>
                <c:pt idx="1262">
                  <c:v>44205.767435787035</c:v>
                </c:pt>
                <c:pt idx="1263">
                  <c:v>44205.836105636576</c:v>
                </c:pt>
                <c:pt idx="1264">
                  <c:v>44205.904775682873</c:v>
                </c:pt>
                <c:pt idx="1265">
                  <c:v>44205.973445370371</c:v>
                </c:pt>
                <c:pt idx="1266">
                  <c:v>44206.042115023149</c:v>
                </c:pt>
                <c:pt idx="1267">
                  <c:v>44206.110784178243</c:v>
                </c:pt>
                <c:pt idx="1268">
                  <c:v>44206.179453703706</c:v>
                </c:pt>
                <c:pt idx="1269">
                  <c:v>44206.248123807869</c:v>
                </c:pt>
                <c:pt idx="1270">
                  <c:v>44206.316794282407</c:v>
                </c:pt>
                <c:pt idx="1271">
                  <c:v>44206.385464803243</c:v>
                </c:pt>
                <c:pt idx="1272">
                  <c:v>44206.454134745371</c:v>
                </c:pt>
                <c:pt idx="1273">
                  <c:v>44206.522804282409</c:v>
                </c:pt>
                <c:pt idx="1274">
                  <c:v>44206.591473738423</c:v>
                </c:pt>
                <c:pt idx="1275">
                  <c:v>44206.660143229165</c:v>
                </c:pt>
                <c:pt idx="1276">
                  <c:v>44206.728812650465</c:v>
                </c:pt>
                <c:pt idx="1277">
                  <c:v>44206.797481932874</c:v>
                </c:pt>
                <c:pt idx="1278">
                  <c:v>44206.866152048613</c:v>
                </c:pt>
                <c:pt idx="1279">
                  <c:v>44206.934821909723</c:v>
                </c:pt>
                <c:pt idx="1280">
                  <c:v>44207.003491631942</c:v>
                </c:pt>
                <c:pt idx="1281">
                  <c:v>44207.072161180557</c:v>
                </c:pt>
                <c:pt idx="1282">
                  <c:v>44207.140830254626</c:v>
                </c:pt>
                <c:pt idx="1283">
                  <c:v>44207.2094999537</c:v>
                </c:pt>
                <c:pt idx="1284">
                  <c:v>44207.278170034719</c:v>
                </c:pt>
                <c:pt idx="1285">
                  <c:v>44207.346840659724</c:v>
                </c:pt>
                <c:pt idx="1286">
                  <c:v>44207.415510752318</c:v>
                </c:pt>
                <c:pt idx="1287">
                  <c:v>44207.484180439817</c:v>
                </c:pt>
                <c:pt idx="1288">
                  <c:v>44207.552849884261</c:v>
                </c:pt>
                <c:pt idx="1289">
                  <c:v>44207.621519247688</c:v>
                </c:pt>
                <c:pt idx="1290">
                  <c:v>44207.690188680557</c:v>
                </c:pt>
                <c:pt idx="1291">
                  <c:v>44207.758857858797</c:v>
                </c:pt>
                <c:pt idx="1292">
                  <c:v>44207.827527581016</c:v>
                </c:pt>
                <c:pt idx="1293">
                  <c:v>44207.896197662034</c:v>
                </c:pt>
                <c:pt idx="1294">
                  <c:v>44207.964867337963</c:v>
                </c:pt>
                <c:pt idx="1295">
                  <c:v>44208.033536944444</c:v>
                </c:pt>
                <c:pt idx="1296">
                  <c:v>44208.102206145835</c:v>
                </c:pt>
                <c:pt idx="1297">
                  <c:v>44208.170875601849</c:v>
                </c:pt>
                <c:pt idx="1298">
                  <c:v>44208.239545625001</c:v>
                </c:pt>
                <c:pt idx="1299">
                  <c:v>44208.308215960649</c:v>
                </c:pt>
                <c:pt idx="1300">
                  <c:v>44208.376886516206</c:v>
                </c:pt>
                <c:pt idx="1301">
                  <c:v>44208.445556481478</c:v>
                </c:pt>
                <c:pt idx="1302">
                  <c:v>44208.514226041669</c:v>
                </c:pt>
                <c:pt idx="1303">
                  <c:v>44208.582895509258</c:v>
                </c:pt>
                <c:pt idx="1304">
                  <c:v>44208.651564976855</c:v>
                </c:pt>
                <c:pt idx="1305">
                  <c:v>44208.720234444445</c:v>
                </c:pt>
                <c:pt idx="1306">
                  <c:v>44208.78890363426</c:v>
                </c:pt>
                <c:pt idx="1307">
                  <c:v>44208.857573657406</c:v>
                </c:pt>
                <c:pt idx="1308">
                  <c:v>44208.926243564812</c:v>
                </c:pt>
                <c:pt idx="1309">
                  <c:v>44208.994913298608</c:v>
                </c:pt>
                <c:pt idx="1310">
                  <c:v>44209.063582916664</c:v>
                </c:pt>
                <c:pt idx="1311">
                  <c:v>44209.132251932868</c:v>
                </c:pt>
                <c:pt idx="1312">
                  <c:v>44209.200921550924</c:v>
                </c:pt>
                <c:pt idx="1313">
                  <c:v>44209.269591631943</c:v>
                </c:pt>
                <c:pt idx="1314">
                  <c:v>44209.338262256948</c:v>
                </c:pt>
                <c:pt idx="1315">
                  <c:v>44209.406932453705</c:v>
                </c:pt>
                <c:pt idx="1316">
                  <c:v>44209.475602199076</c:v>
                </c:pt>
                <c:pt idx="1317">
                  <c:v>44209.544271631945</c:v>
                </c:pt>
                <c:pt idx="1318">
                  <c:v>44209.612940983796</c:v>
                </c:pt>
                <c:pt idx="1319">
                  <c:v>44209.68161039352</c:v>
                </c:pt>
                <c:pt idx="1320">
                  <c:v>44209.750279594904</c:v>
                </c:pt>
                <c:pt idx="1321">
                  <c:v>44209.818949189816</c:v>
                </c:pt>
                <c:pt idx="1322">
                  <c:v>44209.887619293979</c:v>
                </c:pt>
                <c:pt idx="1323">
                  <c:v>44209.956288981484</c:v>
                </c:pt>
                <c:pt idx="1324">
                  <c:v>44210.024958564813</c:v>
                </c:pt>
                <c:pt idx="1325">
                  <c:v>44210.093627847222</c:v>
                </c:pt>
                <c:pt idx="1326">
                  <c:v>44210.162297175928</c:v>
                </c:pt>
                <c:pt idx="1327">
                  <c:v>44210.23096710648</c:v>
                </c:pt>
                <c:pt idx="1328">
                  <c:v>44210.299637303244</c:v>
                </c:pt>
                <c:pt idx="1329">
                  <c:v>44210.368307847224</c:v>
                </c:pt>
                <c:pt idx="1330">
                  <c:v>44210.436977812496</c:v>
                </c:pt>
                <c:pt idx="1331">
                  <c:v>44210.505647384256</c:v>
                </c:pt>
                <c:pt idx="1332">
                  <c:v>44210.574316851853</c:v>
                </c:pt>
                <c:pt idx="1333">
                  <c:v>44210.642986261577</c:v>
                </c:pt>
                <c:pt idx="1334">
                  <c:v>44210.71165571759</c:v>
                </c:pt>
                <c:pt idx="1335">
                  <c:v>44210.780324837964</c:v>
                </c:pt>
                <c:pt idx="1336">
                  <c:v>44210.848994768516</c:v>
                </c:pt>
                <c:pt idx="1337">
                  <c:v>44210.917664699075</c:v>
                </c:pt>
                <c:pt idx="1338">
                  <c:v>44210.986334398149</c:v>
                </c:pt>
                <c:pt idx="1339">
                  <c:v>44211.055004027781</c:v>
                </c:pt>
                <c:pt idx="1340">
                  <c:v>44211.123673043985</c:v>
                </c:pt>
                <c:pt idx="1341">
                  <c:v>44211.192342592592</c:v>
                </c:pt>
                <c:pt idx="1342">
                  <c:v>44211.261012662035</c:v>
                </c:pt>
                <c:pt idx="1343">
                  <c:v>44211.329683229167</c:v>
                </c:pt>
                <c:pt idx="1344">
                  <c:v>44211.39835354167</c:v>
                </c:pt>
                <c:pt idx="1345">
                  <c:v>44211.467023333331</c:v>
                </c:pt>
                <c:pt idx="1346">
                  <c:v>44211.535692777776</c:v>
                </c:pt>
                <c:pt idx="1347">
                  <c:v>44211.604362118058</c:v>
                </c:pt>
                <c:pt idx="1348">
                  <c:v>44211.673031516206</c:v>
                </c:pt>
                <c:pt idx="1349">
                  <c:v>44211.741700775463</c:v>
                </c:pt>
                <c:pt idx="1350">
                  <c:v>44211.810370185187</c:v>
                </c:pt>
                <c:pt idx="1351">
                  <c:v>44211.87904028935</c:v>
                </c:pt>
                <c:pt idx="1352">
                  <c:v>44211.947710011576</c:v>
                </c:pt>
                <c:pt idx="1353">
                  <c:v>44212.016379594905</c:v>
                </c:pt>
                <c:pt idx="1354">
                  <c:v>44212.085048935187</c:v>
                </c:pt>
                <c:pt idx="1355">
                  <c:v>44212.15371810185</c:v>
                </c:pt>
                <c:pt idx="1356">
                  <c:v>44212.222387905094</c:v>
                </c:pt>
                <c:pt idx="1357">
                  <c:v>44212.291057974537</c:v>
                </c:pt>
                <c:pt idx="1358">
                  <c:v>44212.359728506941</c:v>
                </c:pt>
                <c:pt idx="1359">
                  <c:v>44212.428398449076</c:v>
                </c:pt>
                <c:pt idx="1360">
                  <c:v>44212.497068020835</c:v>
                </c:pt>
                <c:pt idx="1361">
                  <c:v>44212.565737430552</c:v>
                </c:pt>
                <c:pt idx="1362">
                  <c:v>44212.634406770834</c:v>
                </c:pt>
                <c:pt idx="1363">
                  <c:v>44212.703076180558</c:v>
                </c:pt>
                <c:pt idx="1364">
                  <c:v>44212.771745266204</c:v>
                </c:pt>
                <c:pt idx="1365">
                  <c:v>44212.840415081017</c:v>
                </c:pt>
                <c:pt idx="1366">
                  <c:v>44212.909085011575</c:v>
                </c:pt>
                <c:pt idx="1367">
                  <c:v>44212.977754652777</c:v>
                </c:pt>
                <c:pt idx="1368">
                  <c:v>44213.046424236112</c:v>
                </c:pt>
                <c:pt idx="1369">
                  <c:v>44213.115093263892</c:v>
                </c:pt>
                <c:pt idx="1370">
                  <c:v>44213.183762743058</c:v>
                </c:pt>
                <c:pt idx="1371">
                  <c:v>44213.252432766203</c:v>
                </c:pt>
                <c:pt idx="1372">
                  <c:v>44213.32110321759</c:v>
                </c:pt>
                <c:pt idx="1373">
                  <c:v>44213.38977361111</c:v>
                </c:pt>
                <c:pt idx="1374">
                  <c:v>44213.458443437499</c:v>
                </c:pt>
                <c:pt idx="1375">
                  <c:v>44213.527112881944</c:v>
                </c:pt>
                <c:pt idx="1376">
                  <c:v>44213.595782222219</c:v>
                </c:pt>
                <c:pt idx="1377">
                  <c:v>44213.664451608798</c:v>
                </c:pt>
                <c:pt idx="1378">
                  <c:v>44213.733120914352</c:v>
                </c:pt>
                <c:pt idx="1379">
                  <c:v>44213.801790162041</c:v>
                </c:pt>
                <c:pt idx="1380">
                  <c:v>44213.870460208331</c:v>
                </c:pt>
                <c:pt idx="1381">
                  <c:v>44213.939129953702</c:v>
                </c:pt>
                <c:pt idx="1382">
                  <c:v>44214.007799560182</c:v>
                </c:pt>
                <c:pt idx="1383">
                  <c:v>44214.076468969906</c:v>
                </c:pt>
                <c:pt idx="1384">
                  <c:v>44214.14513798611</c:v>
                </c:pt>
                <c:pt idx="1385">
                  <c:v>44214.213807638887</c:v>
                </c:pt>
                <c:pt idx="1386">
                  <c:v>44214.282477638888</c:v>
                </c:pt>
                <c:pt idx="1387">
                  <c:v>44214.351148148147</c:v>
                </c:pt>
                <c:pt idx="1388">
                  <c:v>44214.419818101851</c:v>
                </c:pt>
                <c:pt idx="1389">
                  <c:v>44214.488487673611</c:v>
                </c:pt>
                <c:pt idx="1390">
                  <c:v>44214.557157025461</c:v>
                </c:pt>
                <c:pt idx="1391">
                  <c:v>44214.625826307871</c:v>
                </c:pt>
                <c:pt idx="1392">
                  <c:v>44214.694495648146</c:v>
                </c:pt>
                <c:pt idx="1393">
                  <c:v>44214.763164722222</c:v>
                </c:pt>
                <c:pt idx="1394">
                  <c:v>44214.831834398145</c:v>
                </c:pt>
                <c:pt idx="1395">
                  <c:v>44214.900504351855</c:v>
                </c:pt>
                <c:pt idx="1396">
                  <c:v>44214.969173923608</c:v>
                </c:pt>
                <c:pt idx="1397">
                  <c:v>44215.037843449078</c:v>
                </c:pt>
                <c:pt idx="1398">
                  <c:v>44215.106512511571</c:v>
                </c:pt>
                <c:pt idx="1399">
                  <c:v>44215.17518189815</c:v>
                </c:pt>
                <c:pt idx="1400">
                  <c:v>44215.243851851854</c:v>
                </c:pt>
                <c:pt idx="1401">
                  <c:v>44215.312522152781</c:v>
                </c:pt>
                <c:pt idx="1402">
                  <c:v>44215.381192581015</c:v>
                </c:pt>
                <c:pt idx="1403">
                  <c:v>44215.44986241898</c:v>
                </c:pt>
                <c:pt idx="1404">
                  <c:v>44215.518531863425</c:v>
                </c:pt>
                <c:pt idx="1405">
                  <c:v>44215.587201215276</c:v>
                </c:pt>
                <c:pt idx="1406">
                  <c:v>44215.655870578703</c:v>
                </c:pt>
                <c:pt idx="1407">
                  <c:v>44215.724539918985</c:v>
                </c:pt>
                <c:pt idx="1408">
                  <c:v>44215.793209027775</c:v>
                </c:pt>
                <c:pt idx="1409">
                  <c:v>44215.861878993055</c:v>
                </c:pt>
                <c:pt idx="1410">
                  <c:v>44215.930548761571</c:v>
                </c:pt>
                <c:pt idx="1411">
                  <c:v>44215.999218379628</c:v>
                </c:pt>
                <c:pt idx="1412">
                  <c:v>44216.067887847224</c:v>
                </c:pt>
                <c:pt idx="1413">
                  <c:v>44216.136556770834</c:v>
                </c:pt>
                <c:pt idx="1414">
                  <c:v>44216.205226307873</c:v>
                </c:pt>
                <c:pt idx="1415">
                  <c:v>44216.273896273146</c:v>
                </c:pt>
                <c:pt idx="1416">
                  <c:v>44216.342566782405</c:v>
                </c:pt>
                <c:pt idx="1417">
                  <c:v>44216.411236805558</c:v>
                </c:pt>
                <c:pt idx="1418">
                  <c:v>44216.479906400462</c:v>
                </c:pt>
                <c:pt idx="1419">
                  <c:v>44216.548575706016</c:v>
                </c:pt>
                <c:pt idx="1420">
                  <c:v>44216.617244942128</c:v>
                </c:pt>
                <c:pt idx="1421">
                  <c:v>44216.685914247682</c:v>
                </c:pt>
                <c:pt idx="1422">
                  <c:v>44216.754583310183</c:v>
                </c:pt>
                <c:pt idx="1423">
                  <c:v>44216.823252847222</c:v>
                </c:pt>
                <c:pt idx="1424">
                  <c:v>44216.891922824077</c:v>
                </c:pt>
                <c:pt idx="1425">
                  <c:v>44216.960592372685</c:v>
                </c:pt>
                <c:pt idx="1426">
                  <c:v>44217.029261840275</c:v>
                </c:pt>
                <c:pt idx="1427">
                  <c:v>44217.097930960648</c:v>
                </c:pt>
                <c:pt idx="1428">
                  <c:v>44217.166600231481</c:v>
                </c:pt>
                <c:pt idx="1429">
                  <c:v>44217.235270092591</c:v>
                </c:pt>
                <c:pt idx="1430">
                  <c:v>44217.303940231483</c:v>
                </c:pt>
                <c:pt idx="1431">
                  <c:v>44217.372610659724</c:v>
                </c:pt>
                <c:pt idx="1432">
                  <c:v>44217.441280497682</c:v>
                </c:pt>
                <c:pt idx="1433">
                  <c:v>44217.509949942127</c:v>
                </c:pt>
                <c:pt idx="1434">
                  <c:v>44217.578619293985</c:v>
                </c:pt>
                <c:pt idx="1435">
                  <c:v>44217.647288599539</c:v>
                </c:pt>
                <c:pt idx="1436">
                  <c:v>44217.715957939814</c:v>
                </c:pt>
                <c:pt idx="1437">
                  <c:v>44217.784626967594</c:v>
                </c:pt>
                <c:pt idx="1438">
                  <c:v>44217.853296817128</c:v>
                </c:pt>
                <c:pt idx="1439">
                  <c:v>44217.92196659722</c:v>
                </c:pt>
                <c:pt idx="1440">
                  <c:v>44217.990636203707</c:v>
                </c:pt>
                <c:pt idx="1441">
                  <c:v>44218.059305706018</c:v>
                </c:pt>
                <c:pt idx="1442">
                  <c:v>44218.127974583331</c:v>
                </c:pt>
                <c:pt idx="1443">
                  <c:v>44218.196644039352</c:v>
                </c:pt>
                <c:pt idx="1444">
                  <c:v>44218.265313993055</c:v>
                </c:pt>
                <c:pt idx="1445">
                  <c:v>44218.333984467594</c:v>
                </c:pt>
                <c:pt idx="1446">
                  <c:v>44218.402654594909</c:v>
                </c:pt>
                <c:pt idx="1447">
                  <c:v>44218.471324224534</c:v>
                </c:pt>
                <c:pt idx="1448">
                  <c:v>44218.539993530096</c:v>
                </c:pt>
                <c:pt idx="1449">
                  <c:v>44218.608662743056</c:v>
                </c:pt>
                <c:pt idx="1450">
                  <c:v>44218.677332025465</c:v>
                </c:pt>
                <c:pt idx="1451">
                  <c:v>44218.746001111111</c:v>
                </c:pt>
                <c:pt idx="1452">
                  <c:v>44218.814670486114</c:v>
                </c:pt>
                <c:pt idx="1453">
                  <c:v>44218.883340474538</c:v>
                </c:pt>
                <c:pt idx="1454">
                  <c:v>44218.952010034722</c:v>
                </c:pt>
                <c:pt idx="1455">
                  <c:v>44219.020679479167</c:v>
                </c:pt>
                <c:pt idx="1456">
                  <c:v>44219.089348668982</c:v>
                </c:pt>
                <c:pt idx="1457">
                  <c:v>44219.15801777778</c:v>
                </c:pt>
                <c:pt idx="1458">
                  <c:v>44219.226687511575</c:v>
                </c:pt>
                <c:pt idx="1459">
                  <c:v>44219.295357511575</c:v>
                </c:pt>
                <c:pt idx="1460">
                  <c:v>44219.364027928241</c:v>
                </c:pt>
                <c:pt idx="1461">
                  <c:v>44219.432697743054</c:v>
                </c:pt>
                <c:pt idx="1462">
                  <c:v>44219.501367175922</c:v>
                </c:pt>
                <c:pt idx="1463">
                  <c:v>44219.570036493053</c:v>
                </c:pt>
                <c:pt idx="1464">
                  <c:v>44219.638705740741</c:v>
                </c:pt>
                <c:pt idx="1465">
                  <c:v>44219.707375046295</c:v>
                </c:pt>
                <c:pt idx="1466">
                  <c:v>44219.776044016202</c:v>
                </c:pt>
                <c:pt idx="1467">
                  <c:v>44219.844713749997</c:v>
                </c:pt>
                <c:pt idx="1468">
                  <c:v>44219.913383553241</c:v>
                </c:pt>
                <c:pt idx="1469">
                  <c:v>44219.98205309028</c:v>
                </c:pt>
                <c:pt idx="1470">
                  <c:v>44220.050722569445</c:v>
                </c:pt>
                <c:pt idx="1471">
                  <c:v>44220.119391458335</c:v>
                </c:pt>
                <c:pt idx="1472">
                  <c:v>44220.18806083333</c:v>
                </c:pt>
                <c:pt idx="1473">
                  <c:v>44220.256730763889</c:v>
                </c:pt>
                <c:pt idx="1474">
                  <c:v>44220.325401145834</c:v>
                </c:pt>
                <c:pt idx="1475">
                  <c:v>44220.394071377312</c:v>
                </c:pt>
                <c:pt idx="1476">
                  <c:v>44220.462741053241</c:v>
                </c:pt>
                <c:pt idx="1477">
                  <c:v>44220.531410358795</c:v>
                </c:pt>
                <c:pt idx="1478">
                  <c:v>44220.600079571763</c:v>
                </c:pt>
                <c:pt idx="1479">
                  <c:v>44220.668748842596</c:v>
                </c:pt>
                <c:pt idx="1480">
                  <c:v>44220.737417986114</c:v>
                </c:pt>
                <c:pt idx="1481">
                  <c:v>44220.806087187499</c:v>
                </c:pt>
                <c:pt idx="1482">
                  <c:v>44220.874757129626</c:v>
                </c:pt>
                <c:pt idx="1483">
                  <c:v>44220.943426736114</c:v>
                </c:pt>
                <c:pt idx="1484">
                  <c:v>44221.012096203704</c:v>
                </c:pt>
                <c:pt idx="1485">
                  <c:v>44221.080765451392</c:v>
                </c:pt>
                <c:pt idx="1486">
                  <c:v>44221.149434409723</c:v>
                </c:pt>
                <c:pt idx="1487">
                  <c:v>44221.218104004627</c:v>
                </c:pt>
                <c:pt idx="1488">
                  <c:v>44221.286773900465</c:v>
                </c:pt>
                <c:pt idx="1489">
                  <c:v>44221.355444293979</c:v>
                </c:pt>
                <c:pt idx="1490">
                  <c:v>44221.424114120367</c:v>
                </c:pt>
                <c:pt idx="1491">
                  <c:v>44221.492783553243</c:v>
                </c:pt>
                <c:pt idx="1492">
                  <c:v>44221.561452812501</c:v>
                </c:pt>
                <c:pt idx="1493">
                  <c:v>44221.63012199074</c:v>
                </c:pt>
                <c:pt idx="1494">
                  <c:v>44221.698791238428</c:v>
                </c:pt>
                <c:pt idx="1495">
                  <c:v>44221.767460185183</c:v>
                </c:pt>
                <c:pt idx="1496">
                  <c:v>44221.836129814816</c:v>
                </c:pt>
                <c:pt idx="1497">
                  <c:v>44221.904799629629</c:v>
                </c:pt>
                <c:pt idx="1498">
                  <c:v>44221.973469097225</c:v>
                </c:pt>
                <c:pt idx="1499">
                  <c:v>44222.042138530094</c:v>
                </c:pt>
                <c:pt idx="1500">
                  <c:v>44222.110807453704</c:v>
                </c:pt>
                <c:pt idx="1501">
                  <c:v>44222.179476759258</c:v>
                </c:pt>
                <c:pt idx="1502">
                  <c:v>44222.248146631944</c:v>
                </c:pt>
                <c:pt idx="1503">
                  <c:v>44222.31681689815</c:v>
                </c:pt>
                <c:pt idx="1504">
                  <c:v>44222.385487187501</c:v>
                </c:pt>
                <c:pt idx="1505">
                  <c:v>44222.454156898151</c:v>
                </c:pt>
                <c:pt idx="1506">
                  <c:v>44222.522826215281</c:v>
                </c:pt>
                <c:pt idx="1507">
                  <c:v>44222.591495451386</c:v>
                </c:pt>
                <c:pt idx="1508">
                  <c:v>44222.660164710651</c:v>
                </c:pt>
                <c:pt idx="1509">
                  <c:v>44222.728833912035</c:v>
                </c:pt>
                <c:pt idx="1510">
                  <c:v>44222.797502974536</c:v>
                </c:pt>
                <c:pt idx="1511">
                  <c:v>44222.866172858798</c:v>
                </c:pt>
                <c:pt idx="1512">
                  <c:v>44222.934842499999</c:v>
                </c:pt>
                <c:pt idx="1513">
                  <c:v>44223.003512002317</c:v>
                </c:pt>
                <c:pt idx="1514">
                  <c:v>44223.072181319447</c:v>
                </c:pt>
                <c:pt idx="1515">
                  <c:v>44223.140850173608</c:v>
                </c:pt>
                <c:pt idx="1516">
                  <c:v>44223.209519641205</c:v>
                </c:pt>
                <c:pt idx="1517">
                  <c:v>44223.278189502314</c:v>
                </c:pt>
                <c:pt idx="1518">
                  <c:v>44223.346859895835</c:v>
                </c:pt>
                <c:pt idx="1519">
                  <c:v>44223.415529768521</c:v>
                </c:pt>
                <c:pt idx="1520">
                  <c:v>44223.484199236111</c:v>
                </c:pt>
                <c:pt idx="1521">
                  <c:v>44223.552868449071</c:v>
                </c:pt>
                <c:pt idx="1522">
                  <c:v>44223.621537592589</c:v>
                </c:pt>
                <c:pt idx="1523">
                  <c:v>44223.690206793981</c:v>
                </c:pt>
                <c:pt idx="1524">
                  <c:v>44223.758875740743</c:v>
                </c:pt>
                <c:pt idx="1525">
                  <c:v>44223.827545243053</c:v>
                </c:pt>
                <c:pt idx="1526">
                  <c:v>44223.896215104163</c:v>
                </c:pt>
                <c:pt idx="1527">
                  <c:v>44223.964884548608</c:v>
                </c:pt>
                <c:pt idx="1528">
                  <c:v>44224.033553923611</c:v>
                </c:pt>
                <c:pt idx="1529">
                  <c:v>44224.102222905094</c:v>
                </c:pt>
                <c:pt idx="1530">
                  <c:v>44224.17089212963</c:v>
                </c:pt>
                <c:pt idx="1531">
                  <c:v>44224.239561932867</c:v>
                </c:pt>
                <c:pt idx="1532">
                  <c:v>44224.308232048614</c:v>
                </c:pt>
                <c:pt idx="1533">
                  <c:v>44224.376902372685</c:v>
                </c:pt>
                <c:pt idx="1534">
                  <c:v>44224.445572106481</c:v>
                </c:pt>
                <c:pt idx="1535">
                  <c:v>44224.514241435187</c:v>
                </c:pt>
                <c:pt idx="1536">
                  <c:v>44224.582910694444</c:v>
                </c:pt>
                <c:pt idx="1537">
                  <c:v>44224.651579930556</c:v>
                </c:pt>
                <c:pt idx="1538">
                  <c:v>44224.720249166669</c:v>
                </c:pt>
                <c:pt idx="1539">
                  <c:v>44224.788918124999</c:v>
                </c:pt>
                <c:pt idx="1540">
                  <c:v>44224.857587928243</c:v>
                </c:pt>
                <c:pt idx="1541">
                  <c:v>44224.926257604166</c:v>
                </c:pt>
                <c:pt idx="1542">
                  <c:v>44224.994927118052</c:v>
                </c:pt>
                <c:pt idx="1543">
                  <c:v>44225.063596504631</c:v>
                </c:pt>
                <c:pt idx="1544">
                  <c:v>44225.132265300927</c:v>
                </c:pt>
                <c:pt idx="1545">
                  <c:v>44225.200934687498</c:v>
                </c:pt>
                <c:pt idx="1546">
                  <c:v>44225.269604548608</c:v>
                </c:pt>
                <c:pt idx="1547">
                  <c:v>44225.338274942129</c:v>
                </c:pt>
                <c:pt idx="1548">
                  <c:v>44225.406944907409</c:v>
                </c:pt>
                <c:pt idx="1549">
                  <c:v>44225.475614421295</c:v>
                </c:pt>
                <c:pt idx="1550">
                  <c:v>44225.544283634263</c:v>
                </c:pt>
                <c:pt idx="1551">
                  <c:v>44225.612952754629</c:v>
                </c:pt>
                <c:pt idx="1552">
                  <c:v>44225.681621932868</c:v>
                </c:pt>
                <c:pt idx="1553">
                  <c:v>44225.750290914351</c:v>
                </c:pt>
                <c:pt idx="1554">
                  <c:v>44225.818960277778</c:v>
                </c:pt>
                <c:pt idx="1555">
                  <c:v>44225.88763016204</c:v>
                </c:pt>
                <c:pt idx="1556">
                  <c:v>44225.956299618054</c:v>
                </c:pt>
                <c:pt idx="1557">
                  <c:v>44226.024968981481</c:v>
                </c:pt>
                <c:pt idx="1558">
                  <c:v>44226.093638032406</c:v>
                </c:pt>
                <c:pt idx="1559">
                  <c:v>44226.162307129627</c:v>
                </c:pt>
                <c:pt idx="1560">
                  <c:v>44226.230976828701</c:v>
                </c:pt>
                <c:pt idx="1561">
                  <c:v>44226.299646793981</c:v>
                </c:pt>
                <c:pt idx="1562">
                  <c:v>44226.368317118053</c:v>
                </c:pt>
                <c:pt idx="1563">
                  <c:v>44226.436986863424</c:v>
                </c:pt>
                <c:pt idx="1564">
                  <c:v>44226.505656203706</c:v>
                </c:pt>
                <c:pt idx="1565">
                  <c:v>44226.574325439811</c:v>
                </c:pt>
                <c:pt idx="1566">
                  <c:v>44226.642994618058</c:v>
                </c:pt>
                <c:pt idx="1567">
                  <c:v>44226.71166385417</c:v>
                </c:pt>
                <c:pt idx="1568">
                  <c:v>44226.780332743052</c:v>
                </c:pt>
                <c:pt idx="1569">
                  <c:v>44226.849002453702</c:v>
                </c:pt>
                <c:pt idx="1570">
                  <c:v>44226.9176721412</c:v>
                </c:pt>
                <c:pt idx="1571">
                  <c:v>44226.986341620373</c:v>
                </c:pt>
                <c:pt idx="1572">
                  <c:v>44227.055011018521</c:v>
                </c:pt>
                <c:pt idx="1573">
                  <c:v>44227.123679803241</c:v>
                </c:pt>
                <c:pt idx="1574">
                  <c:v>44227.192349131947</c:v>
                </c:pt>
                <c:pt idx="1575">
                  <c:v>44227.26101898148</c:v>
                </c:pt>
                <c:pt idx="1576">
                  <c:v>44227.329689317128</c:v>
                </c:pt>
                <c:pt idx="1577">
                  <c:v>44227.398359409723</c:v>
                </c:pt>
                <c:pt idx="1578">
                  <c:v>44227.467028969906</c:v>
                </c:pt>
                <c:pt idx="1579">
                  <c:v>44227.535698182874</c:v>
                </c:pt>
                <c:pt idx="1580">
                  <c:v>44227.604367291664</c:v>
                </c:pt>
                <c:pt idx="1581">
                  <c:v>44227.673036458335</c:v>
                </c:pt>
                <c:pt idx="1582">
                  <c:v>44227.741705486114</c:v>
                </c:pt>
                <c:pt idx="1583">
                  <c:v>44227.810374675923</c:v>
                </c:pt>
                <c:pt idx="1584">
                  <c:v>44227.879044548608</c:v>
                </c:pt>
                <c:pt idx="1585">
                  <c:v>44227.94771403935</c:v>
                </c:pt>
                <c:pt idx="1586">
                  <c:v>44228.016383402777</c:v>
                </c:pt>
                <c:pt idx="1587">
                  <c:v>44228.085052511575</c:v>
                </c:pt>
                <c:pt idx="1588">
                  <c:v>44228.153721458337</c:v>
                </c:pt>
                <c:pt idx="1589">
                  <c:v>44228.22239101852</c:v>
                </c:pt>
                <c:pt idx="1590">
                  <c:v>44228.291060868054</c:v>
                </c:pt>
                <c:pt idx="1591">
                  <c:v>44228.359731168981</c:v>
                </c:pt>
                <c:pt idx="1592">
                  <c:v>44228.428400879631</c:v>
                </c:pt>
                <c:pt idx="1593">
                  <c:v>44228.497070219906</c:v>
                </c:pt>
                <c:pt idx="1594">
                  <c:v>44228.565739409722</c:v>
                </c:pt>
                <c:pt idx="1595">
                  <c:v>44228.634408518519</c:v>
                </c:pt>
                <c:pt idx="1596">
                  <c:v>44228.703077696759</c:v>
                </c:pt>
                <c:pt idx="1597">
                  <c:v>44228.771746550927</c:v>
                </c:pt>
                <c:pt idx="1598">
                  <c:v>44228.840416145831</c:v>
                </c:pt>
                <c:pt idx="1599">
                  <c:v>44228.909085844905</c:v>
                </c:pt>
                <c:pt idx="1600">
                  <c:v>44228.977755243053</c:v>
                </c:pt>
                <c:pt idx="1601">
                  <c:v>44229.04642460648</c:v>
                </c:pt>
                <c:pt idx="1602">
                  <c:v>44229.115093402776</c:v>
                </c:pt>
                <c:pt idx="1603">
                  <c:v>44229.183762650464</c:v>
                </c:pt>
                <c:pt idx="1604">
                  <c:v>44229.252432442132</c:v>
                </c:pt>
                <c:pt idx="1605">
                  <c:v>44229.32110267361</c:v>
                </c:pt>
                <c:pt idx="1606">
                  <c:v>44229.389772835646</c:v>
                </c:pt>
                <c:pt idx="1607">
                  <c:v>44229.458442430558</c:v>
                </c:pt>
                <c:pt idx="1608">
                  <c:v>44229.527111631942</c:v>
                </c:pt>
                <c:pt idx="1609">
                  <c:v>44229.595780740739</c:v>
                </c:pt>
                <c:pt idx="1610">
                  <c:v>44229.66444990741</c:v>
                </c:pt>
                <c:pt idx="1611">
                  <c:v>44229.733118981479</c:v>
                </c:pt>
                <c:pt idx="1612">
                  <c:v>44229.801787997683</c:v>
                </c:pt>
                <c:pt idx="1613">
                  <c:v>44229.870457812503</c:v>
                </c:pt>
                <c:pt idx="1614">
                  <c:v>44229.93912732639</c:v>
                </c:pt>
                <c:pt idx="1615">
                  <c:v>44230.007796701386</c:v>
                </c:pt>
                <c:pt idx="1616">
                  <c:v>44230.076465879632</c:v>
                </c:pt>
                <c:pt idx="1617">
                  <c:v>44230.145134664352</c:v>
                </c:pt>
                <c:pt idx="1618">
                  <c:v>44230.213804085652</c:v>
                </c:pt>
                <c:pt idx="1619">
                  <c:v>44230.282473842592</c:v>
                </c:pt>
                <c:pt idx="1620">
                  <c:v>44230.351144131942</c:v>
                </c:pt>
                <c:pt idx="1621">
                  <c:v>44230.419813854169</c:v>
                </c:pt>
                <c:pt idx="1622">
                  <c:v>44230.488483194444</c:v>
                </c:pt>
                <c:pt idx="1623">
                  <c:v>44230.557152314817</c:v>
                </c:pt>
                <c:pt idx="1624">
                  <c:v>44230.625821354166</c:v>
                </c:pt>
                <c:pt idx="1625">
                  <c:v>44230.69449047454</c:v>
                </c:pt>
                <c:pt idx="1626">
                  <c:v>44230.763159305556</c:v>
                </c:pt>
                <c:pt idx="1627">
                  <c:v>44230.831828750001</c:v>
                </c:pt>
                <c:pt idx="1628">
                  <c:v>44230.90049847222</c:v>
                </c:pt>
                <c:pt idx="1629">
                  <c:v>44230.969167812502</c:v>
                </c:pt>
                <c:pt idx="1630">
                  <c:v>44231.037837094904</c:v>
                </c:pt>
                <c:pt idx="1631">
                  <c:v>44231.106505925927</c:v>
                </c:pt>
                <c:pt idx="1632">
                  <c:v>44231.175175081022</c:v>
                </c:pt>
                <c:pt idx="1633">
                  <c:v>44231.243844803241</c:v>
                </c:pt>
                <c:pt idx="1634">
                  <c:v>44231.312514872683</c:v>
                </c:pt>
                <c:pt idx="1635">
                  <c:v>44231.381185069447</c:v>
                </c:pt>
                <c:pt idx="1636">
                  <c:v>44231.449854675928</c:v>
                </c:pt>
                <c:pt idx="1637">
                  <c:v>44231.518523877312</c:v>
                </c:pt>
                <c:pt idx="1638">
                  <c:v>44231.587192997686</c:v>
                </c:pt>
                <c:pt idx="1639">
                  <c:v>44231.655862129628</c:v>
                </c:pt>
                <c:pt idx="1640">
                  <c:v>44231.72453122685</c:v>
                </c:pt>
                <c:pt idx="1641">
                  <c:v>44231.79320010417</c:v>
                </c:pt>
                <c:pt idx="1642">
                  <c:v>44231.861869826389</c:v>
                </c:pt>
                <c:pt idx="1643">
                  <c:v>44231.930539363428</c:v>
                </c:pt>
                <c:pt idx="1644">
                  <c:v>44231.99920875</c:v>
                </c:pt>
                <c:pt idx="1645">
                  <c:v>44232.067877986112</c:v>
                </c:pt>
                <c:pt idx="1646">
                  <c:v>44232.136546678237</c:v>
                </c:pt>
                <c:pt idx="1647">
                  <c:v>44232.205215972223</c:v>
                </c:pt>
                <c:pt idx="1648">
                  <c:v>44232.273885706018</c:v>
                </c:pt>
                <c:pt idx="1649">
                  <c:v>44232.342555972224</c:v>
                </c:pt>
                <c:pt idx="1650">
                  <c:v>44232.411225763892</c:v>
                </c:pt>
                <c:pt idx="1651">
                  <c:v>44232.479895127311</c:v>
                </c:pt>
                <c:pt idx="1652">
                  <c:v>44232.548564201388</c:v>
                </c:pt>
                <c:pt idx="1653">
                  <c:v>44232.617233206016</c:v>
                </c:pt>
                <c:pt idx="1654">
                  <c:v>44232.685902268517</c:v>
                </c:pt>
                <c:pt idx="1655">
                  <c:v>44232.75457109954</c:v>
                </c:pt>
                <c:pt idx="1656">
                  <c:v>44232.823240393518</c:v>
                </c:pt>
                <c:pt idx="1657">
                  <c:v>44232.891910138889</c:v>
                </c:pt>
                <c:pt idx="1658">
                  <c:v>44232.960579456019</c:v>
                </c:pt>
                <c:pt idx="1659">
                  <c:v>44233.029248692132</c:v>
                </c:pt>
                <c:pt idx="1660">
                  <c:v>44233.097917581021</c:v>
                </c:pt>
                <c:pt idx="1661">
                  <c:v>44233.166586608793</c:v>
                </c:pt>
                <c:pt idx="1662">
                  <c:v>44233.235256238426</c:v>
                </c:pt>
                <c:pt idx="1663">
                  <c:v>44233.303926134256</c:v>
                </c:pt>
                <c:pt idx="1664">
                  <c:v>44233.372596331021</c:v>
                </c:pt>
                <c:pt idx="1665">
                  <c:v>44233.441265937501</c:v>
                </c:pt>
                <c:pt idx="1666">
                  <c:v>44233.509935138885</c:v>
                </c:pt>
                <c:pt idx="1667">
                  <c:v>44233.578604259259</c:v>
                </c:pt>
                <c:pt idx="1668">
                  <c:v>44233.647273333336</c:v>
                </c:pt>
                <c:pt idx="1669">
                  <c:v>44233.715942442126</c:v>
                </c:pt>
                <c:pt idx="1670">
                  <c:v>44233.784611238429</c:v>
                </c:pt>
                <c:pt idx="1671">
                  <c:v>44233.853280856485</c:v>
                </c:pt>
                <c:pt idx="1672">
                  <c:v>44233.921950833334</c:v>
                </c:pt>
                <c:pt idx="1673">
                  <c:v>44233.990620914352</c:v>
                </c:pt>
                <c:pt idx="1674">
                  <c:v>44234.0592908912</c:v>
                </c:pt>
                <c:pt idx="1675">
                  <c:v>44234.127960243059</c:v>
                </c:pt>
                <c:pt idx="1676">
                  <c:v>44234.19663017361</c:v>
                </c:pt>
                <c:pt idx="1677">
                  <c:v>44234.265300601852</c:v>
                </c:pt>
                <c:pt idx="1678">
                  <c:v>44234.333971539352</c:v>
                </c:pt>
                <c:pt idx="1679">
                  <c:v>44234.402642152774</c:v>
                </c:pt>
                <c:pt idx="1680">
                  <c:v>44234.471312256945</c:v>
                </c:pt>
                <c:pt idx="1681">
                  <c:v>44234.539982048613</c:v>
                </c:pt>
                <c:pt idx="1682">
                  <c:v>44234.608651724535</c:v>
                </c:pt>
                <c:pt idx="1683">
                  <c:v>44234.677321481482</c:v>
                </c:pt>
                <c:pt idx="1684">
                  <c:v>44234.745991041666</c:v>
                </c:pt>
                <c:pt idx="1685">
                  <c:v>44234.814660891207</c:v>
                </c:pt>
                <c:pt idx="1686">
                  <c:v>44234.883331354169</c:v>
                </c:pt>
                <c:pt idx="1687">
                  <c:v>44234.952001400467</c:v>
                </c:pt>
                <c:pt idx="1688">
                  <c:v>44235.020671319442</c:v>
                </c:pt>
                <c:pt idx="1689">
                  <c:v>44235.089340983795</c:v>
                </c:pt>
                <c:pt idx="1690">
                  <c:v>44235.158010578707</c:v>
                </c:pt>
                <c:pt idx="1691">
                  <c:v>44235.22668078704</c:v>
                </c:pt>
                <c:pt idx="1692">
                  <c:v>44235.295351261571</c:v>
                </c:pt>
                <c:pt idx="1693">
                  <c:v>44235.364022152775</c:v>
                </c:pt>
                <c:pt idx="1694">
                  <c:v>44235.432692453702</c:v>
                </c:pt>
                <c:pt idx="1695">
                  <c:v>44235.501362361108</c:v>
                </c:pt>
                <c:pt idx="1696">
                  <c:v>44235.570032152777</c:v>
                </c:pt>
                <c:pt idx="1697">
                  <c:v>44235.638701875003</c:v>
                </c:pt>
                <c:pt idx="1698">
                  <c:v>44235.707371655095</c:v>
                </c:pt>
                <c:pt idx="1699">
                  <c:v>44235.776041111108</c:v>
                </c:pt>
                <c:pt idx="1700">
                  <c:v>44235.844711331018</c:v>
                </c:pt>
                <c:pt idx="1701">
                  <c:v>44235.9133816088</c:v>
                </c:pt>
                <c:pt idx="1702">
                  <c:v>44235.982051620369</c:v>
                </c:pt>
                <c:pt idx="1703">
                  <c:v>44236.050721585649</c:v>
                </c:pt>
                <c:pt idx="1704">
                  <c:v>44236.119390949076</c:v>
                </c:pt>
                <c:pt idx="1705">
                  <c:v>44236.188060810186</c:v>
                </c:pt>
                <c:pt idx="1706">
                  <c:v>44236.256731215275</c:v>
                </c:pt>
                <c:pt idx="1707">
                  <c:v>44236.325402083334</c:v>
                </c:pt>
                <c:pt idx="1708">
                  <c:v>44236.39407278935</c:v>
                </c:pt>
                <c:pt idx="1709">
                  <c:v>44236.462742951386</c:v>
                </c:pt>
                <c:pt idx="1710">
                  <c:v>44236.531412743054</c:v>
                </c:pt>
                <c:pt idx="1711">
                  <c:v>44236.600082430552</c:v>
                </c:pt>
                <c:pt idx="1712">
                  <c:v>44236.668752187499</c:v>
                </c:pt>
                <c:pt idx="1713">
                  <c:v>44236.737421805556</c:v>
                </c:pt>
                <c:pt idx="1714">
                  <c:v>44236.806091493054</c:v>
                </c:pt>
                <c:pt idx="1715">
                  <c:v>44236.874761921295</c:v>
                </c:pt>
                <c:pt idx="1716">
                  <c:v>44236.94343201389</c:v>
                </c:pt>
                <c:pt idx="1717">
                  <c:v>44237.012101956017</c:v>
                </c:pt>
                <c:pt idx="1718">
                  <c:v>44237.080771689813</c:v>
                </c:pt>
                <c:pt idx="1719">
                  <c:v>44237.149441134257</c:v>
                </c:pt>
                <c:pt idx="1720">
                  <c:v>44237.218111215276</c:v>
                </c:pt>
                <c:pt idx="1721">
                  <c:v>44237.28678159722</c:v>
                </c:pt>
                <c:pt idx="1722">
                  <c:v>44237.355452465279</c:v>
                </c:pt>
                <c:pt idx="1723">
                  <c:v>44237.424122777775</c:v>
                </c:pt>
                <c:pt idx="1724">
                  <c:v>44237.492792696758</c:v>
                </c:pt>
                <c:pt idx="1725">
                  <c:v>44237.561462430553</c:v>
                </c:pt>
                <c:pt idx="1726">
                  <c:v>44237.630132094906</c:v>
                </c:pt>
                <c:pt idx="1727">
                  <c:v>44237.698801840277</c:v>
                </c:pt>
                <c:pt idx="1728">
                  <c:v>44237.767471261577</c:v>
                </c:pt>
                <c:pt idx="1729">
                  <c:v>44237.83614136574</c:v>
                </c:pt>
                <c:pt idx="1730">
                  <c:v>44237.904811678243</c:v>
                </c:pt>
                <c:pt idx="1731">
                  <c:v>44237.973481631947</c:v>
                </c:pt>
                <c:pt idx="1732">
                  <c:v>44238.042151539354</c:v>
                </c:pt>
                <c:pt idx="1733">
                  <c:v>44238.110820949078</c:v>
                </c:pt>
                <c:pt idx="1734">
                  <c:v>44238.179490740738</c:v>
                </c:pt>
                <c:pt idx="1735">
                  <c:v>44238.248161099538</c:v>
                </c:pt>
                <c:pt idx="1736">
                  <c:v>44238.316831840275</c:v>
                </c:pt>
                <c:pt idx="1737">
                  <c:v>44238.385502627316</c:v>
                </c:pt>
                <c:pt idx="1738">
                  <c:v>44238.454172824073</c:v>
                </c:pt>
                <c:pt idx="1739">
                  <c:v>44238.522842627317</c:v>
                </c:pt>
                <c:pt idx="1740">
                  <c:v>44238.59151233796</c:v>
                </c:pt>
                <c:pt idx="1741">
                  <c:v>44238.660182083331</c:v>
                </c:pt>
                <c:pt idx="1742">
                  <c:v>44238.728851770837</c:v>
                </c:pt>
                <c:pt idx="1743">
                  <c:v>44238.797521319444</c:v>
                </c:pt>
                <c:pt idx="1744">
                  <c:v>44238.866191678244</c:v>
                </c:pt>
                <c:pt idx="1745">
                  <c:v>44238.934861805552</c:v>
                </c:pt>
                <c:pt idx="1746">
                  <c:v>44239.003531793984</c:v>
                </c:pt>
                <c:pt idx="1747">
                  <c:v>44239.072201597221</c:v>
                </c:pt>
                <c:pt idx="1748">
                  <c:v>44239.140870925927</c:v>
                </c:pt>
                <c:pt idx="1749">
                  <c:v>44239.20954087963</c:v>
                </c:pt>
                <c:pt idx="1750">
                  <c:v>44239.278211226854</c:v>
                </c:pt>
                <c:pt idx="1751">
                  <c:v>44239.346882106482</c:v>
                </c:pt>
                <c:pt idx="1752">
                  <c:v>44239.415552453705</c:v>
                </c:pt>
                <c:pt idx="1753">
                  <c:v>44239.484222407409</c:v>
                </c:pt>
                <c:pt idx="1754">
                  <c:v>44239.552892106483</c:v>
                </c:pt>
                <c:pt idx="1755">
                  <c:v>44239.621561736109</c:v>
                </c:pt>
                <c:pt idx="1756">
                  <c:v>44239.690231423614</c:v>
                </c:pt>
                <c:pt idx="1757">
                  <c:v>44239.758900844907</c:v>
                </c:pt>
                <c:pt idx="1758">
                  <c:v>44239.827570833331</c:v>
                </c:pt>
                <c:pt idx="1759">
                  <c:v>44239.896241168979</c:v>
                </c:pt>
                <c:pt idx="1760">
                  <c:v>44239.964911099538</c:v>
                </c:pt>
                <c:pt idx="1761">
                  <c:v>44240.033580960648</c:v>
                </c:pt>
                <c:pt idx="1762">
                  <c:v>44240.102250428237</c:v>
                </c:pt>
                <c:pt idx="1763">
                  <c:v>44240.170920127312</c:v>
                </c:pt>
                <c:pt idx="1764">
                  <c:v>44240.239590405094</c:v>
                </c:pt>
                <c:pt idx="1765">
                  <c:v>44240.308261006947</c:v>
                </c:pt>
                <c:pt idx="1766">
                  <c:v>44240.376931805557</c:v>
                </c:pt>
                <c:pt idx="1767">
                  <c:v>44240.445602025466</c:v>
                </c:pt>
                <c:pt idx="1768">
                  <c:v>44240.514271840279</c:v>
                </c:pt>
                <c:pt idx="1769">
                  <c:v>44240.582941562498</c:v>
                </c:pt>
                <c:pt idx="1770">
                  <c:v>44240.651611284724</c:v>
                </c:pt>
                <c:pt idx="1771">
                  <c:v>44240.720280995367</c:v>
                </c:pt>
                <c:pt idx="1772">
                  <c:v>44240.788950439812</c:v>
                </c:pt>
                <c:pt idx="1773">
                  <c:v>44240.857620717594</c:v>
                </c:pt>
                <c:pt idx="1774">
                  <c:v>44240.926290868054</c:v>
                </c:pt>
                <c:pt idx="1775">
                  <c:v>44240.994960856478</c:v>
                </c:pt>
                <c:pt idx="1776">
                  <c:v>44241.063630717596</c:v>
                </c:pt>
                <c:pt idx="1777">
                  <c:v>44241.132299999997</c:v>
                </c:pt>
                <c:pt idx="1778">
                  <c:v>44241.200969861115</c:v>
                </c:pt>
                <c:pt idx="1779">
                  <c:v>44241.269640196762</c:v>
                </c:pt>
                <c:pt idx="1780">
                  <c:v>44241.338311064814</c:v>
                </c:pt>
                <c:pt idx="1781">
                  <c:v>44241.4069815162</c:v>
                </c:pt>
                <c:pt idx="1782">
                  <c:v>44241.475651504632</c:v>
                </c:pt>
                <c:pt idx="1783">
                  <c:v>44241.54432119213</c:v>
                </c:pt>
                <c:pt idx="1784">
                  <c:v>44241.612990787035</c:v>
                </c:pt>
                <c:pt idx="1785">
                  <c:v>44241.681660439812</c:v>
                </c:pt>
                <c:pt idx="1786">
                  <c:v>44241.750329895833</c:v>
                </c:pt>
                <c:pt idx="1787">
                  <c:v>44241.818999722222</c:v>
                </c:pt>
                <c:pt idx="1788">
                  <c:v>44241.887670081021</c:v>
                </c:pt>
                <c:pt idx="1789">
                  <c:v>44241.956340011573</c:v>
                </c:pt>
                <c:pt idx="1790">
                  <c:v>44242.025009849538</c:v>
                </c:pt>
                <c:pt idx="1791">
                  <c:v>44242.093679363425</c:v>
                </c:pt>
                <c:pt idx="1792">
                  <c:v>44242.162348935184</c:v>
                </c:pt>
                <c:pt idx="1793">
                  <c:v>44242.231019120372</c:v>
                </c:pt>
                <c:pt idx="1794">
                  <c:v>44242.299689560183</c:v>
                </c:pt>
                <c:pt idx="1795">
                  <c:v>44242.368360347224</c:v>
                </c:pt>
                <c:pt idx="1796">
                  <c:v>44242.437030555557</c:v>
                </c:pt>
                <c:pt idx="1797">
                  <c:v>44242.50570037037</c:v>
                </c:pt>
                <c:pt idx="1798">
                  <c:v>44242.57437008102</c:v>
                </c:pt>
                <c:pt idx="1799">
                  <c:v>44242.643039733797</c:v>
                </c:pt>
                <c:pt idx="1800">
                  <c:v>44242.711709432871</c:v>
                </c:pt>
                <c:pt idx="1801">
                  <c:v>44242.780378796298</c:v>
                </c:pt>
                <c:pt idx="1802">
                  <c:v>44242.849048969911</c:v>
                </c:pt>
                <c:pt idx="1803">
                  <c:v>44242.917719131947</c:v>
                </c:pt>
                <c:pt idx="1804">
                  <c:v>44242.986389074074</c:v>
                </c:pt>
                <c:pt idx="1805">
                  <c:v>44243.05505894676</c:v>
                </c:pt>
                <c:pt idx="1806">
                  <c:v>44243.123728206017</c:v>
                </c:pt>
                <c:pt idx="1807">
                  <c:v>44243.192397997685</c:v>
                </c:pt>
                <c:pt idx="1808">
                  <c:v>44243.261068310188</c:v>
                </c:pt>
                <c:pt idx="1809">
                  <c:v>44243.329739120367</c:v>
                </c:pt>
                <c:pt idx="1810">
                  <c:v>44243.398409675923</c:v>
                </c:pt>
                <c:pt idx="1811">
                  <c:v>44243.467079699076</c:v>
                </c:pt>
                <c:pt idx="1812">
                  <c:v>44243.535749386574</c:v>
                </c:pt>
                <c:pt idx="1813">
                  <c:v>44243.604418958334</c:v>
                </c:pt>
                <c:pt idx="1814">
                  <c:v>44243.673088599535</c:v>
                </c:pt>
                <c:pt idx="1815">
                  <c:v>44243.741758090277</c:v>
                </c:pt>
                <c:pt idx="1816">
                  <c:v>44243.810427743054</c:v>
                </c:pt>
                <c:pt idx="1817">
                  <c:v>44243.879098078702</c:v>
                </c:pt>
                <c:pt idx="1818">
                  <c:v>44243.947768043981</c:v>
                </c:pt>
                <c:pt idx="1819">
                  <c:v>44244.01643787037</c:v>
                </c:pt>
                <c:pt idx="1820">
                  <c:v>44244.085107453706</c:v>
                </c:pt>
                <c:pt idx="1821">
                  <c:v>44244.153776851854</c:v>
                </c:pt>
                <c:pt idx="1822">
                  <c:v>44244.222446886575</c:v>
                </c:pt>
                <c:pt idx="1823">
                  <c:v>44244.291117199071</c:v>
                </c:pt>
                <c:pt idx="1824">
                  <c:v>44244.35978796296</c:v>
                </c:pt>
                <c:pt idx="1825">
                  <c:v>44244.428458148148</c:v>
                </c:pt>
                <c:pt idx="1826">
                  <c:v>44244.497127951392</c:v>
                </c:pt>
                <c:pt idx="1827">
                  <c:v>44244.565797604169</c:v>
                </c:pt>
                <c:pt idx="1828">
                  <c:v>44244.634467187498</c:v>
                </c:pt>
                <c:pt idx="1829">
                  <c:v>44244.703136828706</c:v>
                </c:pt>
                <c:pt idx="1830">
                  <c:v>44244.771806145836</c:v>
                </c:pt>
                <c:pt idx="1831">
                  <c:v>44244.840476203703</c:v>
                </c:pt>
                <c:pt idx="1832">
                  <c:v>44244.909146365739</c:v>
                </c:pt>
                <c:pt idx="1833">
                  <c:v>44244.977816238425</c:v>
                </c:pt>
                <c:pt idx="1834">
                  <c:v>44245.046486053237</c:v>
                </c:pt>
                <c:pt idx="1835">
                  <c:v>44245.115155324071</c:v>
                </c:pt>
                <c:pt idx="1836">
                  <c:v>44245.183825034721</c:v>
                </c:pt>
                <c:pt idx="1837">
                  <c:v>44245.252495300927</c:v>
                </c:pt>
                <c:pt idx="1838">
                  <c:v>44245.321165983798</c:v>
                </c:pt>
                <c:pt idx="1839">
                  <c:v>44245.389836620372</c:v>
                </c:pt>
                <c:pt idx="1840">
                  <c:v>44245.458506678238</c:v>
                </c:pt>
                <c:pt idx="1841">
                  <c:v>44245.527176354168</c:v>
                </c:pt>
                <c:pt idx="1842">
                  <c:v>44245.595845925927</c:v>
                </c:pt>
                <c:pt idx="1843">
                  <c:v>44245.664515555552</c:v>
                </c:pt>
                <c:pt idx="1844">
                  <c:v>44245.733185092591</c:v>
                </c:pt>
                <c:pt idx="1845">
                  <c:v>44245.801854571757</c:v>
                </c:pt>
                <c:pt idx="1846">
                  <c:v>44245.870524861108</c:v>
                </c:pt>
                <c:pt idx="1847">
                  <c:v>44245.939194837963</c:v>
                </c:pt>
                <c:pt idx="1848">
                  <c:v>44246.007864675928</c:v>
                </c:pt>
                <c:pt idx="1849">
                  <c:v>44246.076534328706</c:v>
                </c:pt>
                <c:pt idx="1850">
                  <c:v>44246.145203576387</c:v>
                </c:pt>
                <c:pt idx="1851">
                  <c:v>44246.213873460649</c:v>
                </c:pt>
                <c:pt idx="1852">
                  <c:v>44246.282543692127</c:v>
                </c:pt>
                <c:pt idx="1853">
                  <c:v>44246.351214444447</c:v>
                </c:pt>
                <c:pt idx="1854">
                  <c:v>44246.419884629628</c:v>
                </c:pt>
                <c:pt idx="1855">
                  <c:v>44246.488554444448</c:v>
                </c:pt>
                <c:pt idx="1856">
                  <c:v>44246.557224027776</c:v>
                </c:pt>
                <c:pt idx="1857">
                  <c:v>44246.62589354167</c:v>
                </c:pt>
                <c:pt idx="1858">
                  <c:v>44246.694563113429</c:v>
                </c:pt>
                <c:pt idx="1859">
                  <c:v>44246.763232418984</c:v>
                </c:pt>
                <c:pt idx="1860">
                  <c:v>44246.83190232639</c:v>
                </c:pt>
                <c:pt idx="1861">
                  <c:v>44246.900572523147</c:v>
                </c:pt>
                <c:pt idx="1862">
                  <c:v>44246.969242326391</c:v>
                </c:pt>
                <c:pt idx="1863">
                  <c:v>44247.037912083331</c:v>
                </c:pt>
                <c:pt idx="1864">
                  <c:v>44247.106581377317</c:v>
                </c:pt>
                <c:pt idx="1865">
                  <c:v>44247.175250995373</c:v>
                </c:pt>
                <c:pt idx="1866">
                  <c:v>44247.24392119213</c:v>
                </c:pt>
                <c:pt idx="1867">
                  <c:v>44247.312591724534</c:v>
                </c:pt>
                <c:pt idx="1868">
                  <c:v>44247.381262395837</c:v>
                </c:pt>
                <c:pt idx="1869">
                  <c:v>44247.449932465279</c:v>
                </c:pt>
                <c:pt idx="1870">
                  <c:v>44247.518602141201</c:v>
                </c:pt>
                <c:pt idx="1871">
                  <c:v>44247.587271724537</c:v>
                </c:pt>
                <c:pt idx="1872">
                  <c:v>44247.655941331017</c:v>
                </c:pt>
                <c:pt idx="1873">
                  <c:v>44247.7246108912</c:v>
                </c:pt>
                <c:pt idx="1874">
                  <c:v>44247.793280243059</c:v>
                </c:pt>
                <c:pt idx="1875">
                  <c:v>44247.861950439816</c:v>
                </c:pt>
                <c:pt idx="1876">
                  <c:v>44247.930620439816</c:v>
                </c:pt>
                <c:pt idx="1877">
                  <c:v>44247.999290300926</c:v>
                </c:pt>
                <c:pt idx="1878">
                  <c:v>44248.06796</c:v>
                </c:pt>
                <c:pt idx="1879">
                  <c:v>44248.136629155095</c:v>
                </c:pt>
                <c:pt idx="1880">
                  <c:v>44248.205298923611</c:v>
                </c:pt>
                <c:pt idx="1881">
                  <c:v>44248.273969120368</c:v>
                </c:pt>
                <c:pt idx="1882">
                  <c:v>44248.342639861112</c:v>
                </c:pt>
                <c:pt idx="1883">
                  <c:v>44248.411310127318</c:v>
                </c:pt>
                <c:pt idx="1884">
                  <c:v>44248.479979953707</c:v>
                </c:pt>
                <c:pt idx="1885">
                  <c:v>44248.548649502314</c:v>
                </c:pt>
                <c:pt idx="1886">
                  <c:v>44248.617318969904</c:v>
                </c:pt>
                <c:pt idx="1887">
                  <c:v>44248.685988506943</c:v>
                </c:pt>
                <c:pt idx="1888">
                  <c:v>44248.754657800928</c:v>
                </c:pt>
                <c:pt idx="1889">
                  <c:v>44248.823327569444</c:v>
                </c:pt>
                <c:pt idx="1890">
                  <c:v>44248.891997789353</c:v>
                </c:pt>
                <c:pt idx="1891">
                  <c:v>44248.960667569445</c:v>
                </c:pt>
                <c:pt idx="1892">
                  <c:v>44249.029337280095</c:v>
                </c:pt>
                <c:pt idx="1893">
                  <c:v>44249.098006631946</c:v>
                </c:pt>
                <c:pt idx="1894">
                  <c:v>44249.166676134257</c:v>
                </c:pt>
                <c:pt idx="1895">
                  <c:v>44249.235346226851</c:v>
                </c:pt>
                <c:pt idx="1896">
                  <c:v>44249.30401659722</c:v>
                </c:pt>
                <c:pt idx="1897">
                  <c:v>44249.372687268522</c:v>
                </c:pt>
                <c:pt idx="1898">
                  <c:v>44249.441357337964</c:v>
                </c:pt>
                <c:pt idx="1899">
                  <c:v>44249.510027013886</c:v>
                </c:pt>
                <c:pt idx="1900">
                  <c:v>44249.578696597222</c:v>
                </c:pt>
                <c:pt idx="1901">
                  <c:v>44249.647366145837</c:v>
                </c:pt>
                <c:pt idx="1902">
                  <c:v>44249.716035717589</c:v>
                </c:pt>
                <c:pt idx="1903">
                  <c:v>44249.784704988429</c:v>
                </c:pt>
                <c:pt idx="1904">
                  <c:v>44249.853375069448</c:v>
                </c:pt>
                <c:pt idx="1905">
                  <c:v>44249.922045092593</c:v>
                </c:pt>
                <c:pt idx="1906">
                  <c:v>44249.990714930558</c:v>
                </c:pt>
                <c:pt idx="1907">
                  <c:v>44250.059384664353</c:v>
                </c:pt>
                <c:pt idx="1908">
                  <c:v>44250.12805378472</c:v>
                </c:pt>
                <c:pt idx="1909">
                  <c:v>44250.196723472225</c:v>
                </c:pt>
                <c:pt idx="1910">
                  <c:v>44250.265393657406</c:v>
                </c:pt>
                <c:pt idx="1911">
                  <c:v>44250.334064363429</c:v>
                </c:pt>
                <c:pt idx="1912">
                  <c:v>44250.402734733798</c:v>
                </c:pt>
                <c:pt idx="1913">
                  <c:v>44250.471404594908</c:v>
                </c:pt>
                <c:pt idx="1914">
                  <c:v>44250.540074143515</c:v>
                </c:pt>
                <c:pt idx="1915">
                  <c:v>44250.60874358796</c:v>
                </c:pt>
                <c:pt idx="1916">
                  <c:v>44250.677413101854</c:v>
                </c:pt>
                <c:pt idx="1917">
                  <c:v>44250.746082430553</c:v>
                </c:pt>
                <c:pt idx="1918">
                  <c:v>44250.81475203704</c:v>
                </c:pt>
                <c:pt idx="1919">
                  <c:v>44250.883422256942</c:v>
                </c:pt>
                <c:pt idx="1920">
                  <c:v>44250.952092060186</c:v>
                </c:pt>
                <c:pt idx="1921">
                  <c:v>44251.020761747684</c:v>
                </c:pt>
                <c:pt idx="1922">
                  <c:v>44251.089431168984</c:v>
                </c:pt>
                <c:pt idx="1923">
                  <c:v>44251.158100520835</c:v>
                </c:pt>
                <c:pt idx="1924">
                  <c:v>44251.226770486108</c:v>
                </c:pt>
                <c:pt idx="1925">
                  <c:v>44251.295440729169</c:v>
                </c:pt>
                <c:pt idx="1926">
                  <c:v>44251.364111365743</c:v>
                </c:pt>
                <c:pt idx="1927">
                  <c:v>44251.432781435185</c:v>
                </c:pt>
                <c:pt idx="1928">
                  <c:v>44251.501451099539</c:v>
                </c:pt>
                <c:pt idx="1929">
                  <c:v>44251.570120648146</c:v>
                </c:pt>
                <c:pt idx="1930">
                  <c:v>44251.638790127312</c:v>
                </c:pt>
                <c:pt idx="1931">
                  <c:v>44251.707460324076</c:v>
                </c:pt>
                <c:pt idx="1932">
                  <c:v>44251.776129571757</c:v>
                </c:pt>
                <c:pt idx="1933">
                  <c:v>44251.844799571758</c:v>
                </c:pt>
                <c:pt idx="1934">
                  <c:v>44251.9134696412</c:v>
                </c:pt>
                <c:pt idx="1935">
                  <c:v>44251.982139444444</c:v>
                </c:pt>
                <c:pt idx="1936">
                  <c:v>44252.050809189815</c:v>
                </c:pt>
                <c:pt idx="1937">
                  <c:v>44252.119478356479</c:v>
                </c:pt>
                <c:pt idx="1938">
                  <c:v>44252.188147997687</c:v>
                </c:pt>
                <c:pt idx="1939">
                  <c:v>44252.256818194444</c:v>
                </c:pt>
                <c:pt idx="1940">
                  <c:v>44252.325488854163</c:v>
                </c:pt>
                <c:pt idx="1941">
                  <c:v>44252.394159351854</c:v>
                </c:pt>
                <c:pt idx="1942">
                  <c:v>44252.462829293981</c:v>
                </c:pt>
                <c:pt idx="1943">
                  <c:v>44252.531498877317</c:v>
                </c:pt>
                <c:pt idx="1944">
                  <c:v>44252.600168356483</c:v>
                </c:pt>
                <c:pt idx="1945">
                  <c:v>44252.668837893521</c:v>
                </c:pt>
                <c:pt idx="1946">
                  <c:v>44252.737507303238</c:v>
                </c:pt>
                <c:pt idx="1947">
                  <c:v>44252.806176782404</c:v>
                </c:pt>
                <c:pt idx="1948">
                  <c:v>44252.874846990744</c:v>
                </c:pt>
                <c:pt idx="1949">
                  <c:v>44252.943516874999</c:v>
                </c:pt>
                <c:pt idx="1950">
                  <c:v>44253.012186608794</c:v>
                </c:pt>
                <c:pt idx="1951">
                  <c:v>44253.080856122688</c:v>
                </c:pt>
                <c:pt idx="1952">
                  <c:v>44253.149525358793</c:v>
                </c:pt>
                <c:pt idx="1953">
                  <c:v>44253.21819521991</c:v>
                </c:pt>
                <c:pt idx="1954">
                  <c:v>44253.286865381946</c:v>
                </c:pt>
                <c:pt idx="1955">
                  <c:v>44253.355536053241</c:v>
                </c:pt>
                <c:pt idx="1956">
                  <c:v>44253.424206145835</c:v>
                </c:pt>
                <c:pt idx="1957">
                  <c:v>44253.49287584491</c:v>
                </c:pt>
                <c:pt idx="1958">
                  <c:v>44253.561545370372</c:v>
                </c:pt>
                <c:pt idx="1959">
                  <c:v>44253.630214826386</c:v>
                </c:pt>
                <c:pt idx="1960">
                  <c:v>44253.698884351848</c:v>
                </c:pt>
                <c:pt idx="1961">
                  <c:v>44253.767553564816</c:v>
                </c:pt>
                <c:pt idx="1962">
                  <c:v>44253.836223460647</c:v>
                </c:pt>
                <c:pt idx="1963">
                  <c:v>44253.904893553241</c:v>
                </c:pt>
                <c:pt idx="1964">
                  <c:v>44253.973563287036</c:v>
                </c:pt>
                <c:pt idx="1965">
                  <c:v>44254.04223298611</c:v>
                </c:pt>
                <c:pt idx="1966">
                  <c:v>44254.110902187502</c:v>
                </c:pt>
                <c:pt idx="1967">
                  <c:v>44254.179571759261</c:v>
                </c:pt>
                <c:pt idx="1968">
                  <c:v>44254.248241909721</c:v>
                </c:pt>
                <c:pt idx="1969">
                  <c:v>44254.316912430557</c:v>
                </c:pt>
                <c:pt idx="1970">
                  <c:v>44254.385582997682</c:v>
                </c:pt>
                <c:pt idx="1971">
                  <c:v>44254.454252986114</c:v>
                </c:pt>
                <c:pt idx="1972">
                  <c:v>44254.522922569442</c:v>
                </c:pt>
                <c:pt idx="1973">
                  <c:v>44254.59159207176</c:v>
                </c:pt>
                <c:pt idx="1974">
                  <c:v>44254.660261597222</c:v>
                </c:pt>
                <c:pt idx="1975">
                  <c:v>44254.728931076388</c:v>
                </c:pt>
                <c:pt idx="1976">
                  <c:v>44254.797600405094</c:v>
                </c:pt>
                <c:pt idx="1977">
                  <c:v>44254.866270555554</c:v>
                </c:pt>
                <c:pt idx="1978">
                  <c:v>44254.934940462961</c:v>
                </c:pt>
                <c:pt idx="1979">
                  <c:v>44255.003610243053</c:v>
                </c:pt>
                <c:pt idx="1980">
                  <c:v>44255.072279826389</c:v>
                </c:pt>
                <c:pt idx="1981">
                  <c:v>44255.140948946762</c:v>
                </c:pt>
                <c:pt idx="1982">
                  <c:v>44255.209618692126</c:v>
                </c:pt>
                <c:pt idx="1983">
                  <c:v>44255.278288807873</c:v>
                </c:pt>
                <c:pt idx="1984">
                  <c:v>44255.346959479168</c:v>
                </c:pt>
                <c:pt idx="1985">
                  <c:v>44255.415629618059</c:v>
                </c:pt>
                <c:pt idx="1986">
                  <c:v>44255.484299351854</c:v>
                </c:pt>
                <c:pt idx="1987">
                  <c:v>44255.55296883102</c:v>
                </c:pt>
                <c:pt idx="1988">
                  <c:v>44255.621638240744</c:v>
                </c:pt>
                <c:pt idx="1989">
                  <c:v>44255.690307708333</c:v>
                </c:pt>
                <c:pt idx="1990">
                  <c:v>44255.758976921294</c:v>
                </c:pt>
                <c:pt idx="1991">
                  <c:v>44255.827646701386</c:v>
                </c:pt>
                <c:pt idx="1992">
                  <c:v>44255.896316817132</c:v>
                </c:pt>
                <c:pt idx="1993">
                  <c:v>44255.964986527775</c:v>
                </c:pt>
                <c:pt idx="1994">
                  <c:v>44256.033656180552</c:v>
                </c:pt>
                <c:pt idx="1995">
                  <c:v>44256.102325416665</c:v>
                </c:pt>
                <c:pt idx="1996">
                  <c:v>44256.170994907407</c:v>
                </c:pt>
                <c:pt idx="1997">
                  <c:v>44256.239664976849</c:v>
                </c:pt>
                <c:pt idx="1998">
                  <c:v>44256.308335347225</c:v>
                </c:pt>
                <c:pt idx="1999">
                  <c:v>44256.377005937502</c:v>
                </c:pt>
                <c:pt idx="2000">
                  <c:v>44256.445675937503</c:v>
                </c:pt>
                <c:pt idx="2001">
                  <c:v>44256.514345532407</c:v>
                </c:pt>
                <c:pt idx="2002">
                  <c:v>44256.583015046293</c:v>
                </c:pt>
                <c:pt idx="2003">
                  <c:v>44256.651684548611</c:v>
                </c:pt>
                <c:pt idx="2004">
                  <c:v>44256.720354050929</c:v>
                </c:pt>
                <c:pt idx="2005">
                  <c:v>44256.789023263889</c:v>
                </c:pt>
                <c:pt idx="2006">
                  <c:v>44256.857693321763</c:v>
                </c:pt>
                <c:pt idx="2007">
                  <c:v>44256.92636326389</c:v>
                </c:pt>
                <c:pt idx="2008">
                  <c:v>44256.995033032406</c:v>
                </c:pt>
                <c:pt idx="2009">
                  <c:v>44257.063702673608</c:v>
                </c:pt>
                <c:pt idx="2010">
                  <c:v>44257.13237172454</c:v>
                </c:pt>
                <c:pt idx="2011">
                  <c:v>44257.201041377317</c:v>
                </c:pt>
                <c:pt idx="2012">
                  <c:v>44257.269711493056</c:v>
                </c:pt>
                <c:pt idx="2013">
                  <c:v>44257.338382141206</c:v>
                </c:pt>
                <c:pt idx="2014">
                  <c:v>44257.407052372684</c:v>
                </c:pt>
                <c:pt idx="2015">
                  <c:v>44257.4757221412</c:v>
                </c:pt>
                <c:pt idx="2016">
                  <c:v>44257.544391608797</c:v>
                </c:pt>
                <c:pt idx="2017">
                  <c:v>44257.613060983793</c:v>
                </c:pt>
                <c:pt idx="2018">
                  <c:v>44257.681730416669</c:v>
                </c:pt>
                <c:pt idx="2019">
                  <c:v>44257.750399641205</c:v>
                </c:pt>
                <c:pt idx="2020">
                  <c:v>44257.819069259262</c:v>
                </c:pt>
                <c:pt idx="2021">
                  <c:v>44257.887739386577</c:v>
                </c:pt>
                <c:pt idx="2022">
                  <c:v>44257.956409108796</c:v>
                </c:pt>
                <c:pt idx="2023">
                  <c:v>44258.025078715276</c:v>
                </c:pt>
                <c:pt idx="2024">
                  <c:v>44258.093748009262</c:v>
                </c:pt>
                <c:pt idx="2025">
                  <c:v>44258.162417361113</c:v>
                </c:pt>
                <c:pt idx="2026">
                  <c:v>44258.231087314816</c:v>
                </c:pt>
                <c:pt idx="2027">
                  <c:v>44258.299757534725</c:v>
                </c:pt>
                <c:pt idx="2028">
                  <c:v>44258.36842810185</c:v>
                </c:pt>
                <c:pt idx="2029">
                  <c:v>44258.437098090275</c:v>
                </c:pt>
                <c:pt idx="2030">
                  <c:v>44258.505767673611</c:v>
                </c:pt>
                <c:pt idx="2031">
                  <c:v>44258.574437164352</c:v>
                </c:pt>
                <c:pt idx="2032">
                  <c:v>44258.643106585645</c:v>
                </c:pt>
                <c:pt idx="2033">
                  <c:v>44258.71177671296</c:v>
                </c:pt>
                <c:pt idx="2034">
                  <c:v>44258.780445891207</c:v>
                </c:pt>
                <c:pt idx="2035">
                  <c:v>44258.849115868055</c:v>
                </c:pt>
                <c:pt idx="2036">
                  <c:v>44258.917785833335</c:v>
                </c:pt>
                <c:pt idx="2037">
                  <c:v>44258.986455578706</c:v>
                </c:pt>
                <c:pt idx="2038">
                  <c:v>44259.055125254628</c:v>
                </c:pt>
                <c:pt idx="2039">
                  <c:v>44259.123794317129</c:v>
                </c:pt>
                <c:pt idx="2040">
                  <c:v>44259.192463912033</c:v>
                </c:pt>
                <c:pt idx="2041">
                  <c:v>44259.26113402778</c:v>
                </c:pt>
                <c:pt idx="2042">
                  <c:v>44259.329804641202</c:v>
                </c:pt>
                <c:pt idx="2043">
                  <c:v>44259.398475000002</c:v>
                </c:pt>
                <c:pt idx="2044">
                  <c:v>44259.467144826391</c:v>
                </c:pt>
                <c:pt idx="2045">
                  <c:v>44259.535814305556</c:v>
                </c:pt>
                <c:pt idx="2046">
                  <c:v>44259.604483692128</c:v>
                </c:pt>
                <c:pt idx="2047">
                  <c:v>44259.673153124997</c:v>
                </c:pt>
                <c:pt idx="2048">
                  <c:v>44259.741822430558</c:v>
                </c:pt>
                <c:pt idx="2049">
                  <c:v>44259.810491886572</c:v>
                </c:pt>
                <c:pt idx="2050">
                  <c:v>44259.879162025463</c:v>
                </c:pt>
                <c:pt idx="2051">
                  <c:v>44259.947831782411</c:v>
                </c:pt>
                <c:pt idx="2052">
                  <c:v>44260.01650140046</c:v>
                </c:pt>
                <c:pt idx="2053">
                  <c:v>44260.085170787039</c:v>
                </c:pt>
                <c:pt idx="2054">
                  <c:v>44260.153839999999</c:v>
                </c:pt>
                <c:pt idx="2055">
                  <c:v>44260.222509826388</c:v>
                </c:pt>
                <c:pt idx="2056">
                  <c:v>44260.291179942127</c:v>
                </c:pt>
                <c:pt idx="2057">
                  <c:v>44260.35985050926</c:v>
                </c:pt>
                <c:pt idx="2058">
                  <c:v>44260.428520486108</c:v>
                </c:pt>
                <c:pt idx="2059">
                  <c:v>44260.497190092596</c:v>
                </c:pt>
                <c:pt idx="2060">
                  <c:v>44260.565859537041</c:v>
                </c:pt>
                <c:pt idx="2061">
                  <c:v>44260.634528912036</c:v>
                </c:pt>
                <c:pt idx="2062">
                  <c:v>44260.703198356481</c:v>
                </c:pt>
                <c:pt idx="2063">
                  <c:v>44260.771867476855</c:v>
                </c:pt>
                <c:pt idx="2064">
                  <c:v>44260.840537326389</c:v>
                </c:pt>
                <c:pt idx="2065">
                  <c:v>44260.909207291668</c:v>
                </c:pt>
                <c:pt idx="2066">
                  <c:v>44260.977876956022</c:v>
                </c:pt>
                <c:pt idx="2067">
                  <c:v>44261.046546585647</c:v>
                </c:pt>
                <c:pt idx="2068">
                  <c:v>44261.115215648148</c:v>
                </c:pt>
                <c:pt idx="2069">
                  <c:v>44261.183885150465</c:v>
                </c:pt>
                <c:pt idx="2070">
                  <c:v>44261.252555219908</c:v>
                </c:pt>
                <c:pt idx="2071">
                  <c:v>44261.321225694446</c:v>
                </c:pt>
                <c:pt idx="2072">
                  <c:v>44261.389896122688</c:v>
                </c:pt>
                <c:pt idx="2073">
                  <c:v>44261.458565983798</c:v>
                </c:pt>
                <c:pt idx="2074">
                  <c:v>44261.527235451387</c:v>
                </c:pt>
                <c:pt idx="2075">
                  <c:v>44261.59590482639</c:v>
                </c:pt>
                <c:pt idx="2076">
                  <c:v>44261.664574247683</c:v>
                </c:pt>
                <c:pt idx="2077">
                  <c:v>44261.733243587965</c:v>
                </c:pt>
                <c:pt idx="2078">
                  <c:v>44261.801912858798</c:v>
                </c:pt>
                <c:pt idx="2079">
                  <c:v>44261.870582939817</c:v>
                </c:pt>
                <c:pt idx="2080">
                  <c:v>44261.939252719909</c:v>
                </c:pt>
                <c:pt idx="2081">
                  <c:v>44262.007922349534</c:v>
                </c:pt>
                <c:pt idx="2082">
                  <c:v>44262.076591793979</c:v>
                </c:pt>
                <c:pt idx="2083">
                  <c:v>44262.145260844911</c:v>
                </c:pt>
                <c:pt idx="2084">
                  <c:v>44262.213930532409</c:v>
                </c:pt>
                <c:pt idx="2085">
                  <c:v>44262.282600555554</c:v>
                </c:pt>
                <c:pt idx="2086">
                  <c:v>44262.351271099535</c:v>
                </c:pt>
                <c:pt idx="2087">
                  <c:v>44262.419941087966</c:v>
                </c:pt>
                <c:pt idx="2088">
                  <c:v>44262.488610682871</c:v>
                </c:pt>
                <c:pt idx="2089">
                  <c:v>44262.557280069443</c:v>
                </c:pt>
                <c:pt idx="2090">
                  <c:v>44262.625949374997</c:v>
                </c:pt>
                <c:pt idx="2091">
                  <c:v>44262.69461875</c:v>
                </c:pt>
                <c:pt idx="2092">
                  <c:v>44262.763287847221</c:v>
                </c:pt>
                <c:pt idx="2093">
                  <c:v>44262.831957557872</c:v>
                </c:pt>
                <c:pt idx="2094">
                  <c:v>44262.900627546296</c:v>
                </c:pt>
                <c:pt idx="2095">
                  <c:v>44262.969297152777</c:v>
                </c:pt>
                <c:pt idx="2096">
                  <c:v>44263.037966701391</c:v>
                </c:pt>
                <c:pt idx="2097">
                  <c:v>44263.106635798613</c:v>
                </c:pt>
                <c:pt idx="2098">
                  <c:v>44263.175305208337</c:v>
                </c:pt>
                <c:pt idx="2099">
                  <c:v>44263.243975196761</c:v>
                </c:pt>
                <c:pt idx="2100">
                  <c:v>44263.312645532409</c:v>
                </c:pt>
                <c:pt idx="2101">
                  <c:v>44263.381315995372</c:v>
                </c:pt>
                <c:pt idx="2102">
                  <c:v>44263.449985868057</c:v>
                </c:pt>
                <c:pt idx="2103">
                  <c:v>44263.518655335647</c:v>
                </c:pt>
                <c:pt idx="2104">
                  <c:v>44263.587324722219</c:v>
                </c:pt>
                <c:pt idx="2105">
                  <c:v>44263.655994120367</c:v>
                </c:pt>
                <c:pt idx="2106">
                  <c:v>44263.724663483794</c:v>
                </c:pt>
                <c:pt idx="2107">
                  <c:v>44263.793332627312</c:v>
                </c:pt>
                <c:pt idx="2108">
                  <c:v>44263.862002615744</c:v>
                </c:pt>
                <c:pt idx="2109">
                  <c:v>44263.930672418981</c:v>
                </c:pt>
                <c:pt idx="2110">
                  <c:v>44263.999342071758</c:v>
                </c:pt>
                <c:pt idx="2111">
                  <c:v>44264.068011574076</c:v>
                </c:pt>
                <c:pt idx="2112">
                  <c:v>44264.136680532407</c:v>
                </c:pt>
                <c:pt idx="2113">
                  <c:v>44264.205350104166</c:v>
                </c:pt>
                <c:pt idx="2114">
                  <c:v>44264.274020092591</c:v>
                </c:pt>
                <c:pt idx="2115">
                  <c:v>44264.342690636571</c:v>
                </c:pt>
                <c:pt idx="2116">
                  <c:v>44264.411360694445</c:v>
                </c:pt>
                <c:pt idx="2117">
                  <c:v>44264.480030324077</c:v>
                </c:pt>
                <c:pt idx="2118">
                  <c:v>44264.548699664352</c:v>
                </c:pt>
                <c:pt idx="2119">
                  <c:v>44264.617368935185</c:v>
                </c:pt>
                <c:pt idx="2120">
                  <c:v>44264.686038263892</c:v>
                </c:pt>
                <c:pt idx="2121">
                  <c:v>44264.754707372682</c:v>
                </c:pt>
                <c:pt idx="2122">
                  <c:v>44264.823376932873</c:v>
                </c:pt>
                <c:pt idx="2123">
                  <c:v>44264.892046956018</c:v>
                </c:pt>
                <c:pt idx="2124">
                  <c:v>44264.960716539354</c:v>
                </c:pt>
                <c:pt idx="2125">
                  <c:v>44265.029386041664</c:v>
                </c:pt>
                <c:pt idx="2126">
                  <c:v>44265.098055196759</c:v>
                </c:pt>
                <c:pt idx="2127">
                  <c:v>44265.166724502313</c:v>
                </c:pt>
                <c:pt idx="2128">
                  <c:v>44265.235394398151</c:v>
                </c:pt>
                <c:pt idx="2129">
                  <c:v>44265.304064571763</c:v>
                </c:pt>
                <c:pt idx="2130">
                  <c:v>44265.372735034725</c:v>
                </c:pt>
                <c:pt idx="2131">
                  <c:v>44265.441404907404</c:v>
                </c:pt>
                <c:pt idx="2132">
                  <c:v>44265.510074386577</c:v>
                </c:pt>
                <c:pt idx="2133">
                  <c:v>44265.578743773149</c:v>
                </c:pt>
                <c:pt idx="2134">
                  <c:v>44265.647413125</c:v>
                </c:pt>
                <c:pt idx="2135">
                  <c:v>44265.716083148145</c:v>
                </c:pt>
                <c:pt idx="2136">
                  <c:v>44265.784752233798</c:v>
                </c:pt>
                <c:pt idx="2137">
                  <c:v>44265.853422152781</c:v>
                </c:pt>
                <c:pt idx="2138">
                  <c:v>44265.922092002314</c:v>
                </c:pt>
                <c:pt idx="2139">
                  <c:v>44265.990761678244</c:v>
                </c:pt>
                <c:pt idx="2140">
                  <c:v>44266.059431238427</c:v>
                </c:pt>
                <c:pt idx="2141">
                  <c:v>44266.128100196758</c:v>
                </c:pt>
                <c:pt idx="2142">
                  <c:v>44266.196769710645</c:v>
                </c:pt>
                <c:pt idx="2143">
                  <c:v>44266.265439733797</c:v>
                </c:pt>
                <c:pt idx="2144">
                  <c:v>44266.334110277778</c:v>
                </c:pt>
                <c:pt idx="2145">
                  <c:v>44266.402780474535</c:v>
                </c:pt>
                <c:pt idx="2146">
                  <c:v>44266.471450173609</c:v>
                </c:pt>
                <c:pt idx="2147">
                  <c:v>44266.540119548612</c:v>
                </c:pt>
                <c:pt idx="2148">
                  <c:v>44266.608788831021</c:v>
                </c:pt>
                <c:pt idx="2149">
                  <c:v>44266.677458171296</c:v>
                </c:pt>
                <c:pt idx="2150">
                  <c:v>44266.746127337959</c:v>
                </c:pt>
                <c:pt idx="2151">
                  <c:v>44266.814796782404</c:v>
                </c:pt>
                <c:pt idx="2152">
                  <c:v>44266.883466828702</c:v>
                </c:pt>
                <c:pt idx="2153">
                  <c:v>44266.95213646991</c:v>
                </c:pt>
                <c:pt idx="2154">
                  <c:v>44267.020805983797</c:v>
                </c:pt>
                <c:pt idx="2155">
                  <c:v>44267.089475243054</c:v>
                </c:pt>
                <c:pt idx="2156">
                  <c:v>44267.158144421293</c:v>
                </c:pt>
                <c:pt idx="2157">
                  <c:v>44267.226814224538</c:v>
                </c:pt>
                <c:pt idx="2158">
                  <c:v>44267.29548429398</c:v>
                </c:pt>
                <c:pt idx="2159">
                  <c:v>44267.364154768518</c:v>
                </c:pt>
                <c:pt idx="2160">
                  <c:v>44267.432824664349</c:v>
                </c:pt>
                <c:pt idx="2161">
                  <c:v>44267.501494166667</c:v>
                </c:pt>
                <c:pt idx="2162">
                  <c:v>44267.570163553239</c:v>
                </c:pt>
                <c:pt idx="2163">
                  <c:v>44267.638832870369</c:v>
                </c:pt>
                <c:pt idx="2164">
                  <c:v>44267.707502245372</c:v>
                </c:pt>
                <c:pt idx="2165">
                  <c:v>44267.77617128472</c:v>
                </c:pt>
                <c:pt idx="2166">
                  <c:v>44267.844841087965</c:v>
                </c:pt>
                <c:pt idx="2167">
                  <c:v>44267.91351096065</c:v>
                </c:pt>
                <c:pt idx="2168">
                  <c:v>44267.982180567131</c:v>
                </c:pt>
                <c:pt idx="2169">
                  <c:v>44268.050850115738</c:v>
                </c:pt>
                <c:pt idx="2170">
                  <c:v>44268.119519074076</c:v>
                </c:pt>
                <c:pt idx="2171">
                  <c:v>44268.18818853009</c:v>
                </c:pt>
                <c:pt idx="2172">
                  <c:v>44268.256858518522</c:v>
                </c:pt>
                <c:pt idx="2173">
                  <c:v>44268.325528981484</c:v>
                </c:pt>
                <c:pt idx="2174">
                  <c:v>44268.394199270835</c:v>
                </c:pt>
                <c:pt idx="2175">
                  <c:v>44268.462869016206</c:v>
                </c:pt>
                <c:pt idx="2176">
                  <c:v>44268.531538402778</c:v>
                </c:pt>
                <c:pt idx="2177">
                  <c:v>44268.600207673611</c:v>
                </c:pt>
                <c:pt idx="2178">
                  <c:v>44268.668877013886</c:v>
                </c:pt>
                <c:pt idx="2179">
                  <c:v>44268.737546226854</c:v>
                </c:pt>
                <c:pt idx="2180">
                  <c:v>44268.806215497687</c:v>
                </c:pt>
                <c:pt idx="2181">
                  <c:v>44268.874885509256</c:v>
                </c:pt>
                <c:pt idx="2182">
                  <c:v>44268.943555185186</c:v>
                </c:pt>
                <c:pt idx="2183">
                  <c:v>44269.012224722224</c:v>
                </c:pt>
                <c:pt idx="2184">
                  <c:v>44269.080894039354</c:v>
                </c:pt>
                <c:pt idx="2185">
                  <c:v>44269.149563067127</c:v>
                </c:pt>
                <c:pt idx="2186">
                  <c:v>44269.21823273148</c:v>
                </c:pt>
                <c:pt idx="2187">
                  <c:v>44269.286902685184</c:v>
                </c:pt>
                <c:pt idx="2188">
                  <c:v>44269.355573148147</c:v>
                </c:pt>
                <c:pt idx="2189">
                  <c:v>44269.424243032408</c:v>
                </c:pt>
                <c:pt idx="2190">
                  <c:v>44269.492912534719</c:v>
                </c:pt>
                <c:pt idx="2191">
                  <c:v>44269.561581863425</c:v>
                </c:pt>
                <c:pt idx="2192">
                  <c:v>44269.630251111113</c:v>
                </c:pt>
                <c:pt idx="2193">
                  <c:v>44269.698920428244</c:v>
                </c:pt>
                <c:pt idx="2194">
                  <c:v>44269.767589432871</c:v>
                </c:pt>
                <c:pt idx="2195">
                  <c:v>44269.83625912037</c:v>
                </c:pt>
                <c:pt idx="2196">
                  <c:v>44269.904929004631</c:v>
                </c:pt>
                <c:pt idx="2197">
                  <c:v>44269.97359854167</c:v>
                </c:pt>
                <c:pt idx="2198">
                  <c:v>44270.042268032405</c:v>
                </c:pt>
                <c:pt idx="2199">
                  <c:v>44270.110937025463</c:v>
                </c:pt>
                <c:pt idx="2200">
                  <c:v>44270.179606388891</c:v>
                </c:pt>
                <c:pt idx="2201">
                  <c:v>44270.248276331018</c:v>
                </c:pt>
                <c:pt idx="2202">
                  <c:v>44270.316946643521</c:v>
                </c:pt>
                <c:pt idx="2203">
                  <c:v>44270.385617002314</c:v>
                </c:pt>
                <c:pt idx="2204">
                  <c:v>44270.454286782406</c:v>
                </c:pt>
                <c:pt idx="2205">
                  <c:v>44270.522956157409</c:v>
                </c:pt>
                <c:pt idx="2206">
                  <c:v>44270.591625439818</c:v>
                </c:pt>
                <c:pt idx="2207">
                  <c:v>44270.660294768517</c:v>
                </c:pt>
                <c:pt idx="2208">
                  <c:v>44270.728964027781</c:v>
                </c:pt>
                <c:pt idx="2209">
                  <c:v>44270.797633148148</c:v>
                </c:pt>
                <c:pt idx="2210">
                  <c:v>44270.866303090275</c:v>
                </c:pt>
                <c:pt idx="2211">
                  <c:v>44270.93497278935</c:v>
                </c:pt>
                <c:pt idx="2212">
                  <c:v>44271.00364234954</c:v>
                </c:pt>
                <c:pt idx="2213">
                  <c:v>44271.072311724536</c:v>
                </c:pt>
                <c:pt idx="2214">
                  <c:v>44271.140980625001</c:v>
                </c:pt>
                <c:pt idx="2215">
                  <c:v>44271.209650150464</c:v>
                </c:pt>
                <c:pt idx="2216">
                  <c:v>44271.278320069447</c:v>
                </c:pt>
                <c:pt idx="2217">
                  <c:v>44271.346990520833</c:v>
                </c:pt>
                <c:pt idx="2218">
                  <c:v>44271.415660439816</c:v>
                </c:pt>
                <c:pt idx="2219">
                  <c:v>44271.484329953702</c:v>
                </c:pt>
                <c:pt idx="2220">
                  <c:v>44271.552999224536</c:v>
                </c:pt>
                <c:pt idx="2221">
                  <c:v>44271.621668425927</c:v>
                </c:pt>
                <c:pt idx="2222">
                  <c:v>44271.690337673608</c:v>
                </c:pt>
                <c:pt idx="2223">
                  <c:v>44271.759006678243</c:v>
                </c:pt>
                <c:pt idx="2224">
                  <c:v>44271.827676226851</c:v>
                </c:pt>
                <c:pt idx="2225">
                  <c:v>44271.896346134257</c:v>
                </c:pt>
                <c:pt idx="2226">
                  <c:v>44271.965015624999</c:v>
                </c:pt>
                <c:pt idx="2227">
                  <c:v>44272.033685057868</c:v>
                </c:pt>
                <c:pt idx="2228">
                  <c:v>44272.102354085648</c:v>
                </c:pt>
                <c:pt idx="2229">
                  <c:v>44272.171023356481</c:v>
                </c:pt>
                <c:pt idx="2230">
                  <c:v>44272.239693206022</c:v>
                </c:pt>
                <c:pt idx="2231">
                  <c:v>44272.308363368058</c:v>
                </c:pt>
                <c:pt idx="2232">
                  <c:v>44272.377033738427</c:v>
                </c:pt>
                <c:pt idx="2233">
                  <c:v>44272.445703518519</c:v>
                </c:pt>
                <c:pt idx="2234">
                  <c:v>44272.514372893522</c:v>
                </c:pt>
                <c:pt idx="2235">
                  <c:v>44272.583042175924</c:v>
                </c:pt>
                <c:pt idx="2236">
                  <c:v>44272.651711458333</c:v>
                </c:pt>
                <c:pt idx="2237">
                  <c:v>44272.720381388892</c:v>
                </c:pt>
                <c:pt idx="2238">
                  <c:v>44272.789050416664</c:v>
                </c:pt>
                <c:pt idx="2239">
                  <c:v>44272.85772028935</c:v>
                </c:pt>
                <c:pt idx="2240">
                  <c:v>44272.926390034721</c:v>
                </c:pt>
                <c:pt idx="2241">
                  <c:v>44272.995059618057</c:v>
                </c:pt>
                <c:pt idx="2242">
                  <c:v>44273.063729074071</c:v>
                </c:pt>
                <c:pt idx="2243">
                  <c:v>44273.132397939815</c:v>
                </c:pt>
                <c:pt idx="2244">
                  <c:v>44273.201067395836</c:v>
                </c:pt>
                <c:pt idx="2245">
                  <c:v>44273.269737314811</c:v>
                </c:pt>
                <c:pt idx="2246">
                  <c:v>44273.338407777781</c:v>
                </c:pt>
                <c:pt idx="2247">
                  <c:v>44273.407077812502</c:v>
                </c:pt>
                <c:pt idx="2248">
                  <c:v>44273.475747395831</c:v>
                </c:pt>
                <c:pt idx="2249">
                  <c:v>44273.544416666664</c:v>
                </c:pt>
                <c:pt idx="2250">
                  <c:v>44273.613085856479</c:v>
                </c:pt>
                <c:pt idx="2251">
                  <c:v>44273.681755092592</c:v>
                </c:pt>
                <c:pt idx="2252">
                  <c:v>44273.750424131948</c:v>
                </c:pt>
                <c:pt idx="2253">
                  <c:v>44273.819093564816</c:v>
                </c:pt>
                <c:pt idx="2254">
                  <c:v>44273.887763506944</c:v>
                </c:pt>
                <c:pt idx="2255">
                  <c:v>44273.95643302083</c:v>
                </c:pt>
                <c:pt idx="2256">
                  <c:v>44274.02510244213</c:v>
                </c:pt>
                <c:pt idx="2257">
                  <c:v>44274.093771550928</c:v>
                </c:pt>
                <c:pt idx="2258">
                  <c:v>44274.162440706015</c:v>
                </c:pt>
                <c:pt idx="2259">
                  <c:v>44274.231110474539</c:v>
                </c:pt>
                <c:pt idx="2260">
                  <c:v>44274.299780497684</c:v>
                </c:pt>
                <c:pt idx="2261">
                  <c:v>44274.368450879629</c:v>
                </c:pt>
                <c:pt idx="2262">
                  <c:v>44274.437120671297</c:v>
                </c:pt>
                <c:pt idx="2263">
                  <c:v>44274.505790069445</c:v>
                </c:pt>
                <c:pt idx="2264">
                  <c:v>44274.574459363423</c:v>
                </c:pt>
                <c:pt idx="2265">
                  <c:v>44274.643128599535</c:v>
                </c:pt>
                <c:pt idx="2266">
                  <c:v>44274.711797881944</c:v>
                </c:pt>
                <c:pt idx="2267">
                  <c:v>44274.780466828706</c:v>
                </c:pt>
                <c:pt idx="2268">
                  <c:v>44274.849136597222</c:v>
                </c:pt>
                <c:pt idx="2269">
                  <c:v>44274.917806342593</c:v>
                </c:pt>
                <c:pt idx="2270">
                  <c:v>44274.986475868056</c:v>
                </c:pt>
                <c:pt idx="2271">
                  <c:v>44275.055145312501</c:v>
                </c:pt>
                <c:pt idx="2272">
                  <c:v>44275.123814155093</c:v>
                </c:pt>
                <c:pt idx="2273">
                  <c:v>44275.192483530096</c:v>
                </c:pt>
                <c:pt idx="2274">
                  <c:v>44275.261153425927</c:v>
                </c:pt>
                <c:pt idx="2275">
                  <c:v>44275.329823819447</c:v>
                </c:pt>
                <c:pt idx="2276">
                  <c:v>44275.398493946763</c:v>
                </c:pt>
                <c:pt idx="2277">
                  <c:v>44275.467163564812</c:v>
                </c:pt>
                <c:pt idx="2278">
                  <c:v>44275.535832824076</c:v>
                </c:pt>
                <c:pt idx="2279">
                  <c:v>44275.604501979164</c:v>
                </c:pt>
                <c:pt idx="2280">
                  <c:v>44275.673171203707</c:v>
                </c:pt>
                <c:pt idx="2281">
                  <c:v>44275.741840277777</c:v>
                </c:pt>
                <c:pt idx="2282">
                  <c:v>44275.810509513889</c:v>
                </c:pt>
                <c:pt idx="2283">
                  <c:v>44275.879179432872</c:v>
                </c:pt>
                <c:pt idx="2284">
                  <c:v>44275.94784896991</c:v>
                </c:pt>
                <c:pt idx="2285">
                  <c:v>44276.016518368058</c:v>
                </c:pt>
                <c:pt idx="2286">
                  <c:v>44276.085187534722</c:v>
                </c:pt>
                <c:pt idx="2287">
                  <c:v>44276.153856516205</c:v>
                </c:pt>
                <c:pt idx="2288">
                  <c:v>44276.222526134261</c:v>
                </c:pt>
                <c:pt idx="2289">
                  <c:v>44276.291196018516</c:v>
                </c:pt>
                <c:pt idx="2290">
                  <c:v>44276.359866365739</c:v>
                </c:pt>
                <c:pt idx="2291">
                  <c:v>44276.428536122687</c:v>
                </c:pt>
                <c:pt idx="2292">
                  <c:v>44276.497205509258</c:v>
                </c:pt>
                <c:pt idx="2293">
                  <c:v>44276.565874733795</c:v>
                </c:pt>
                <c:pt idx="2294">
                  <c:v>44276.634543888889</c:v>
                </c:pt>
                <c:pt idx="2295">
                  <c:v>44276.703213113426</c:v>
                </c:pt>
                <c:pt idx="2296">
                  <c:v>44276.771882013891</c:v>
                </c:pt>
                <c:pt idx="2297">
                  <c:v>44276.840551643516</c:v>
                </c:pt>
                <c:pt idx="2298">
                  <c:v>44276.909221388887</c:v>
                </c:pt>
                <c:pt idx="2299">
                  <c:v>44276.977890833332</c:v>
                </c:pt>
                <c:pt idx="2300">
                  <c:v>44277.04656023148</c:v>
                </c:pt>
                <c:pt idx="2301">
                  <c:v>44277.115229074072</c:v>
                </c:pt>
                <c:pt idx="2302">
                  <c:v>44277.183898356481</c:v>
                </c:pt>
                <c:pt idx="2303">
                  <c:v>44277.252568206015</c:v>
                </c:pt>
                <c:pt idx="2304">
                  <c:v>44277.321238460645</c:v>
                </c:pt>
                <c:pt idx="2305">
                  <c:v>44277.389908668978</c:v>
                </c:pt>
                <c:pt idx="2306">
                  <c:v>44277.458578298611</c:v>
                </c:pt>
                <c:pt idx="2307">
                  <c:v>44277.527247546299</c:v>
                </c:pt>
                <c:pt idx="2308">
                  <c:v>44277.595916701386</c:v>
                </c:pt>
                <c:pt idx="2309">
                  <c:v>44277.664585902778</c:v>
                </c:pt>
                <c:pt idx="2310">
                  <c:v>44277.733255011575</c:v>
                </c:pt>
                <c:pt idx="2311">
                  <c:v>44277.801924074076</c:v>
                </c:pt>
                <c:pt idx="2312">
                  <c:v>44277.870593935186</c:v>
                </c:pt>
                <c:pt idx="2313">
                  <c:v>44277.939263495369</c:v>
                </c:pt>
                <c:pt idx="2314">
                  <c:v>44278.007932905093</c:v>
                </c:pt>
                <c:pt idx="2315">
                  <c:v>44278.076602118053</c:v>
                </c:pt>
                <c:pt idx="2316">
                  <c:v>44278.145270949077</c:v>
                </c:pt>
                <c:pt idx="2317">
                  <c:v>44278.21394040509</c:v>
                </c:pt>
                <c:pt idx="2318">
                  <c:v>44278.282610208335</c:v>
                </c:pt>
                <c:pt idx="2319">
                  <c:v>44278.351280532406</c:v>
                </c:pt>
                <c:pt idx="2320">
                  <c:v>44278.419950300929</c:v>
                </c:pt>
                <c:pt idx="2321">
                  <c:v>44278.488619675925</c:v>
                </c:pt>
                <c:pt idx="2322">
                  <c:v>44278.55728883102</c:v>
                </c:pt>
                <c:pt idx="2323">
                  <c:v>44278.625957916665</c:v>
                </c:pt>
                <c:pt idx="2324">
                  <c:v>44278.69462707176</c:v>
                </c:pt>
                <c:pt idx="2325">
                  <c:v>44278.763295949073</c:v>
                </c:pt>
                <c:pt idx="2326">
                  <c:v>44278.831965439815</c:v>
                </c:pt>
                <c:pt idx="2327">
                  <c:v>44278.900635196762</c:v>
                </c:pt>
                <c:pt idx="2328">
                  <c:v>44278.969304571758</c:v>
                </c:pt>
                <c:pt idx="2329">
                  <c:v>44279.037973900464</c:v>
                </c:pt>
                <c:pt idx="2330">
                  <c:v>44279.106642766201</c:v>
                </c:pt>
                <c:pt idx="2331">
                  <c:v>44279.175311967592</c:v>
                </c:pt>
                <c:pt idx="2332">
                  <c:v>44279.243981724539</c:v>
                </c:pt>
                <c:pt idx="2333">
                  <c:v>44279.312651840279</c:v>
                </c:pt>
                <c:pt idx="2334">
                  <c:v>44279.381322071757</c:v>
                </c:pt>
                <c:pt idx="2335">
                  <c:v>44279.449991712965</c:v>
                </c:pt>
                <c:pt idx="2336">
                  <c:v>44279.518660960646</c:v>
                </c:pt>
                <c:pt idx="2337">
                  <c:v>44279.587330115741</c:v>
                </c:pt>
                <c:pt idx="2338">
                  <c:v>44279.65599929398</c:v>
                </c:pt>
                <c:pt idx="2339">
                  <c:v>44279.724668437499</c:v>
                </c:pt>
                <c:pt idx="2340">
                  <c:v>44279.793337361109</c:v>
                </c:pt>
                <c:pt idx="2341">
                  <c:v>44279.862007118056</c:v>
                </c:pt>
                <c:pt idx="2342">
                  <c:v>44279.930676701391</c:v>
                </c:pt>
                <c:pt idx="2343">
                  <c:v>44279.999346122684</c:v>
                </c:pt>
                <c:pt idx="2344">
                  <c:v>44280.068015405093</c:v>
                </c:pt>
                <c:pt idx="2345">
                  <c:v>44280.136684131947</c:v>
                </c:pt>
                <c:pt idx="2346">
                  <c:v>44280.205353472222</c:v>
                </c:pt>
                <c:pt idx="2347">
                  <c:v>44280.274023240738</c:v>
                </c:pt>
                <c:pt idx="2348">
                  <c:v>44280.342693553241</c:v>
                </c:pt>
                <c:pt idx="2349">
                  <c:v>44280.41136337963</c:v>
                </c:pt>
                <c:pt idx="2350">
                  <c:v>44280.480032777778</c:v>
                </c:pt>
                <c:pt idx="2351">
                  <c:v>44280.548701898151</c:v>
                </c:pt>
                <c:pt idx="2352">
                  <c:v>44280.6173709375</c:v>
                </c:pt>
                <c:pt idx="2353">
                  <c:v>44280.686040046297</c:v>
                </c:pt>
                <c:pt idx="2354">
                  <c:v>44280.754708912034</c:v>
                </c:pt>
                <c:pt idx="2355">
                  <c:v>44280.823378263885</c:v>
                </c:pt>
                <c:pt idx="2356">
                  <c:v>44280.892048043985</c:v>
                </c:pt>
                <c:pt idx="2357">
                  <c:v>44280.960717407404</c:v>
                </c:pt>
                <c:pt idx="2358">
                  <c:v>44281.029386678238</c:v>
                </c:pt>
                <c:pt idx="2359">
                  <c:v>44281.098055601855</c:v>
                </c:pt>
                <c:pt idx="2360">
                  <c:v>44281.166724675924</c:v>
                </c:pt>
                <c:pt idx="2361">
                  <c:v>44281.235394340278</c:v>
                </c:pt>
                <c:pt idx="2362">
                  <c:v>44281.304064293981</c:v>
                </c:pt>
                <c:pt idx="2363">
                  <c:v>44281.372734525467</c:v>
                </c:pt>
                <c:pt idx="2364">
                  <c:v>44281.441404178244</c:v>
                </c:pt>
                <c:pt idx="2365">
                  <c:v>44281.510073425925</c:v>
                </c:pt>
                <c:pt idx="2366">
                  <c:v>44281.578742581019</c:v>
                </c:pt>
                <c:pt idx="2367">
                  <c:v>44281.647411701386</c:v>
                </c:pt>
                <c:pt idx="2368">
                  <c:v>44281.716080844904</c:v>
                </c:pt>
                <c:pt idx="2369">
                  <c:v>44281.784749687497</c:v>
                </c:pt>
                <c:pt idx="2370">
                  <c:v>44281.853419340281</c:v>
                </c:pt>
                <c:pt idx="2371">
                  <c:v>44281.922088935185</c:v>
                </c:pt>
                <c:pt idx="2372">
                  <c:v>44281.990758344909</c:v>
                </c:pt>
                <c:pt idx="2373">
                  <c:v>44282.059427650463</c:v>
                </c:pt>
                <c:pt idx="2374">
                  <c:v>44282.128096342596</c:v>
                </c:pt>
                <c:pt idx="2375">
                  <c:v>44282.196765601853</c:v>
                </c:pt>
                <c:pt idx="2376">
                  <c:v>44282.265435358793</c:v>
                </c:pt>
                <c:pt idx="2377">
                  <c:v>44282.334105648151</c:v>
                </c:pt>
                <c:pt idx="2378">
                  <c:v>44282.402775578703</c:v>
                </c:pt>
                <c:pt idx="2379">
                  <c:v>44282.471445023148</c:v>
                </c:pt>
                <c:pt idx="2380">
                  <c:v>44282.540114143521</c:v>
                </c:pt>
                <c:pt idx="2381">
                  <c:v>44282.608783159725</c:v>
                </c:pt>
                <c:pt idx="2382">
                  <c:v>44282.677452245371</c:v>
                </c:pt>
                <c:pt idx="2383">
                  <c:v>44282.746121145836</c:v>
                </c:pt>
                <c:pt idx="2384">
                  <c:v>44282.814790324075</c:v>
                </c:pt>
                <c:pt idx="2385">
                  <c:v>44282.883460115743</c:v>
                </c:pt>
                <c:pt idx="2386">
                  <c:v>44282.952129502315</c:v>
                </c:pt>
                <c:pt idx="2387">
                  <c:v>44283.020798750003</c:v>
                </c:pt>
                <c:pt idx="2388">
                  <c:v>44283.089467743055</c:v>
                </c:pt>
                <c:pt idx="2389">
                  <c:v>44283.158136678241</c:v>
                </c:pt>
                <c:pt idx="2390">
                  <c:v>44283.22680621528</c:v>
                </c:pt>
                <c:pt idx="2391">
                  <c:v>44283.295476030093</c:v>
                </c:pt>
                <c:pt idx="2392">
                  <c:v>44283.364146238426</c:v>
                </c:pt>
                <c:pt idx="2393">
                  <c:v>44283.432815879627</c:v>
                </c:pt>
                <c:pt idx="2394">
                  <c:v>44283.501485115739</c:v>
                </c:pt>
                <c:pt idx="2395">
                  <c:v>44283.570154247682</c:v>
                </c:pt>
                <c:pt idx="2396">
                  <c:v>44283.638823298614</c:v>
                </c:pt>
                <c:pt idx="2397">
                  <c:v>44283.707492407404</c:v>
                </c:pt>
                <c:pt idx="2398">
                  <c:v>44283.776161192131</c:v>
                </c:pt>
                <c:pt idx="2399">
                  <c:v>44283.844830740738</c:v>
                </c:pt>
                <c:pt idx="2400">
                  <c:v>44283.913500347226</c:v>
                </c:pt>
                <c:pt idx="2401">
                  <c:v>44283.982169699077</c:v>
                </c:pt>
                <c:pt idx="2402">
                  <c:v>44284.050838981479</c:v>
                </c:pt>
                <c:pt idx="2403">
                  <c:v>44284.119507685187</c:v>
                </c:pt>
                <c:pt idx="2404">
                  <c:v>44284.188176875003</c:v>
                </c:pt>
                <c:pt idx="2405">
                  <c:v>44284.256846608798</c:v>
                </c:pt>
                <c:pt idx="2406">
                  <c:v>44284.325516805555</c:v>
                </c:pt>
                <c:pt idx="2407">
                  <c:v>44284.394186840276</c:v>
                </c:pt>
                <c:pt idx="2408">
                  <c:v>44284.462856331018</c:v>
                </c:pt>
                <c:pt idx="2409">
                  <c:v>44284.531525451392</c:v>
                </c:pt>
                <c:pt idx="2410">
                  <c:v>44284.600194456019</c:v>
                </c:pt>
                <c:pt idx="2411">
                  <c:v>44284.668863541665</c:v>
                </c:pt>
                <c:pt idx="2412">
                  <c:v>44284.737532488427</c:v>
                </c:pt>
                <c:pt idx="2413">
                  <c:v>44284.806201504631</c:v>
                </c:pt>
                <c:pt idx="2414">
                  <c:v>44284.874871261571</c:v>
                </c:pt>
                <c:pt idx="2415">
                  <c:v>44284.943540671295</c:v>
                </c:pt>
                <c:pt idx="2416">
                  <c:v>44285.012209942128</c:v>
                </c:pt>
                <c:pt idx="2417">
                  <c:v>44285.080879004629</c:v>
                </c:pt>
                <c:pt idx="2418">
                  <c:v>44285.149547766203</c:v>
                </c:pt>
                <c:pt idx="2419">
                  <c:v>44285.218217164351</c:v>
                </c:pt>
                <c:pt idx="2420">
                  <c:v>44285.286886863425</c:v>
                </c:pt>
                <c:pt idx="2421">
                  <c:v>44285.355557071758</c:v>
                </c:pt>
                <c:pt idx="2422">
                  <c:v>44285.424226689815</c:v>
                </c:pt>
                <c:pt idx="2423">
                  <c:v>44285.492895937503</c:v>
                </c:pt>
                <c:pt idx="2424">
                  <c:v>44285.561564988428</c:v>
                </c:pt>
                <c:pt idx="2425">
                  <c:v>44285.630233981479</c:v>
                </c:pt>
                <c:pt idx="2426">
                  <c:v>44285.698903032404</c:v>
                </c:pt>
                <c:pt idx="2427">
                  <c:v>44285.76757178241</c:v>
                </c:pt>
                <c:pt idx="2428">
                  <c:v>44285.836241203702</c:v>
                </c:pt>
                <c:pt idx="2429">
                  <c:v>44285.904910833335</c:v>
                </c:pt>
                <c:pt idx="2430">
                  <c:v>44285.973580092592</c:v>
                </c:pt>
                <c:pt idx="2431">
                  <c:v>44286.042249328704</c:v>
                </c:pt>
                <c:pt idx="2432">
                  <c:v>44286.110918055558</c:v>
                </c:pt>
                <c:pt idx="2433">
                  <c:v>44286.179587164355</c:v>
                </c:pt>
                <c:pt idx="2434">
                  <c:v>44286.248256828701</c:v>
                </c:pt>
                <c:pt idx="2435">
                  <c:v>44286.316926886575</c:v>
                </c:pt>
                <c:pt idx="2436">
                  <c:v>44286.385596979169</c:v>
                </c:pt>
                <c:pt idx="2437">
                  <c:v>44286.454266493056</c:v>
                </c:pt>
                <c:pt idx="2438">
                  <c:v>44286.522935601854</c:v>
                </c:pt>
                <c:pt idx="2439">
                  <c:v>44286.591604618057</c:v>
                </c:pt>
                <c:pt idx="2440">
                  <c:v>44286.660273680558</c:v>
                </c:pt>
                <c:pt idx="2441">
                  <c:v>44286.72894267361</c:v>
                </c:pt>
                <c:pt idx="2442">
                  <c:v>44286.797611527778</c:v>
                </c:pt>
                <c:pt idx="2443">
                  <c:v>44286.866281203707</c:v>
                </c:pt>
                <c:pt idx="2444">
                  <c:v>44286.934950636576</c:v>
                </c:pt>
                <c:pt idx="2445">
                  <c:v>44287.003619918978</c:v>
                </c:pt>
                <c:pt idx="2446">
                  <c:v>44287.072289039352</c:v>
                </c:pt>
                <c:pt idx="2447">
                  <c:v>44287.140957673611</c:v>
                </c:pt>
                <c:pt idx="2448">
                  <c:v>44287.209626932869</c:v>
                </c:pt>
                <c:pt idx="2449">
                  <c:v>44287.278296574077</c:v>
                </c:pt>
                <c:pt idx="2450">
                  <c:v>44287.346966759258</c:v>
                </c:pt>
                <c:pt idx="2451">
                  <c:v>44287.415636412035</c:v>
                </c:pt>
                <c:pt idx="2452">
                  <c:v>44287.484305659724</c:v>
                </c:pt>
                <c:pt idx="2453">
                  <c:v>44287.552974652775</c:v>
                </c:pt>
                <c:pt idx="2454">
                  <c:v>44287.621643587961</c:v>
                </c:pt>
                <c:pt idx="2455">
                  <c:v>44287.690312569444</c:v>
                </c:pt>
                <c:pt idx="2456">
                  <c:v>44287.758981296298</c:v>
                </c:pt>
                <c:pt idx="2457">
                  <c:v>44287.827650578707</c:v>
                </c:pt>
                <c:pt idx="2458">
                  <c:v>44287.896320208332</c:v>
                </c:pt>
                <c:pt idx="2459">
                  <c:v>44287.964989432869</c:v>
                </c:pt>
                <c:pt idx="2460">
                  <c:v>44288.033658587963</c:v>
                </c:pt>
                <c:pt idx="2461">
                  <c:v>44288.102327349538</c:v>
                </c:pt>
                <c:pt idx="2462">
                  <c:v>44288.170996342589</c:v>
                </c:pt>
                <c:pt idx="2463">
                  <c:v>44288.239665925925</c:v>
                </c:pt>
                <c:pt idx="2464">
                  <c:v>44288.308335810187</c:v>
                </c:pt>
                <c:pt idx="2465">
                  <c:v>44288.377005902781</c:v>
                </c:pt>
                <c:pt idx="2466">
                  <c:v>44288.445675416668</c:v>
                </c:pt>
                <c:pt idx="2467">
                  <c:v>44288.514344513889</c:v>
                </c:pt>
                <c:pt idx="2468">
                  <c:v>44288.583013530093</c:v>
                </c:pt>
                <c:pt idx="2469">
                  <c:v>44288.651682534721</c:v>
                </c:pt>
                <c:pt idx="2470">
                  <c:v>44288.720351539348</c:v>
                </c:pt>
                <c:pt idx="2471">
                  <c:v>44288.789020266202</c:v>
                </c:pt>
                <c:pt idx="2472">
                  <c:v>44288.857689826385</c:v>
                </c:pt>
                <c:pt idx="2473">
                  <c:v>44288.92635927083</c:v>
                </c:pt>
                <c:pt idx="2474">
                  <c:v>44288.995028541663</c:v>
                </c:pt>
                <c:pt idx="2475">
                  <c:v>44289.063697696758</c:v>
                </c:pt>
                <c:pt idx="2476">
                  <c:v>44289.13236625</c:v>
                </c:pt>
                <c:pt idx="2477">
                  <c:v>44289.201035405094</c:v>
                </c:pt>
                <c:pt idx="2478">
                  <c:v>44289.269705011575</c:v>
                </c:pt>
                <c:pt idx="2479">
                  <c:v>44289.338375173611</c:v>
                </c:pt>
                <c:pt idx="2480">
                  <c:v>44289.40704489583</c:v>
                </c:pt>
                <c:pt idx="2481">
                  <c:v>44289.475714166663</c:v>
                </c:pt>
                <c:pt idx="2482">
                  <c:v>44289.544383136577</c:v>
                </c:pt>
                <c:pt idx="2483">
                  <c:v>44289.61305201389</c:v>
                </c:pt>
                <c:pt idx="2484">
                  <c:v>44289.6817209375</c:v>
                </c:pt>
                <c:pt idx="2485">
                  <c:v>44289.750389675923</c:v>
                </c:pt>
                <c:pt idx="2486">
                  <c:v>44289.81905878472</c:v>
                </c:pt>
                <c:pt idx="2487">
                  <c:v>44289.887728425929</c:v>
                </c:pt>
                <c:pt idx="2488">
                  <c:v>44289.956397638889</c:v>
                </c:pt>
                <c:pt idx="2489">
                  <c:v>44290.025066747687</c:v>
                </c:pt>
                <c:pt idx="2490">
                  <c:v>44290.093735543982</c:v>
                </c:pt>
                <c:pt idx="2491">
                  <c:v>44290.162404386574</c:v>
                </c:pt>
                <c:pt idx="2492">
                  <c:v>44290.231073842595</c:v>
                </c:pt>
                <c:pt idx="2493">
                  <c:v>44290.299743553238</c:v>
                </c:pt>
                <c:pt idx="2494">
                  <c:v>44290.368413622688</c:v>
                </c:pt>
                <c:pt idx="2495">
                  <c:v>44290.437083113429</c:v>
                </c:pt>
                <c:pt idx="2496">
                  <c:v>44290.505752199075</c:v>
                </c:pt>
                <c:pt idx="2497">
                  <c:v>44290.574421180558</c:v>
                </c:pt>
                <c:pt idx="2498">
                  <c:v>44290.643090104168</c:v>
                </c:pt>
                <c:pt idx="2499">
                  <c:v>44290.711759074075</c:v>
                </c:pt>
                <c:pt idx="2500">
                  <c:v>44290.78042771991</c:v>
                </c:pt>
                <c:pt idx="2501">
                  <c:v>44290.849097164355</c:v>
                </c:pt>
                <c:pt idx="2502">
                  <c:v>44290.917766597224</c:v>
                </c:pt>
                <c:pt idx="2503">
                  <c:v>44290.98643582176</c:v>
                </c:pt>
                <c:pt idx="2504">
                  <c:v>44291.055104953703</c:v>
                </c:pt>
                <c:pt idx="2505">
                  <c:v>44291.1237734838</c:v>
                </c:pt>
                <c:pt idx="2506">
                  <c:v>44291.192442546293</c:v>
                </c:pt>
                <c:pt idx="2507">
                  <c:v>44291.261112129629</c:v>
                </c:pt>
                <c:pt idx="2508">
                  <c:v>44291.329782210647</c:v>
                </c:pt>
                <c:pt idx="2509">
                  <c:v>44291.398452037036</c:v>
                </c:pt>
                <c:pt idx="2510">
                  <c:v>44291.467121331021</c:v>
                </c:pt>
                <c:pt idx="2511">
                  <c:v>44291.535790277776</c:v>
                </c:pt>
                <c:pt idx="2512">
                  <c:v>44291.604459131944</c:v>
                </c:pt>
                <c:pt idx="2513">
                  <c:v>44291.673128043978</c:v>
                </c:pt>
                <c:pt idx="2514">
                  <c:v>44291.741796805552</c:v>
                </c:pt>
                <c:pt idx="2515">
                  <c:v>44291.81046572917</c:v>
                </c:pt>
                <c:pt idx="2516">
                  <c:v>44291.87913533565</c:v>
                </c:pt>
                <c:pt idx="2517">
                  <c:v>44291.947804560186</c:v>
                </c:pt>
                <c:pt idx="2518">
                  <c:v>44292.016473657408</c:v>
                </c:pt>
                <c:pt idx="2519">
                  <c:v>44292.085142511576</c:v>
                </c:pt>
                <c:pt idx="2520">
                  <c:v>44292.153811180557</c:v>
                </c:pt>
                <c:pt idx="2521">
                  <c:v>44292.222480486111</c:v>
                </c:pt>
                <c:pt idx="2522">
                  <c:v>44292.29115005787</c:v>
                </c:pt>
                <c:pt idx="2523">
                  <c:v>44292.359820092592</c:v>
                </c:pt>
                <c:pt idx="2524">
                  <c:v>44292.428489548613</c:v>
                </c:pt>
                <c:pt idx="2525">
                  <c:v>44292.497158622682</c:v>
                </c:pt>
                <c:pt idx="2526">
                  <c:v>44292.565827534723</c:v>
                </c:pt>
                <c:pt idx="2527">
                  <c:v>44292.634496388891</c:v>
                </c:pt>
                <c:pt idx="2528">
                  <c:v>44292.703165300925</c:v>
                </c:pt>
                <c:pt idx="2529">
                  <c:v>44292.771833888888</c:v>
                </c:pt>
                <c:pt idx="2530">
                  <c:v>44292.840503206018</c:v>
                </c:pt>
                <c:pt idx="2531">
                  <c:v>44292.909172650463</c:v>
                </c:pt>
                <c:pt idx="2532">
                  <c:v>44292.977841782405</c:v>
                </c:pt>
                <c:pt idx="2533">
                  <c:v>44293.046510868058</c:v>
                </c:pt>
                <c:pt idx="2534">
                  <c:v>44293.115179409724</c:v>
                </c:pt>
                <c:pt idx="2535">
                  <c:v>44293.183848391207</c:v>
                </c:pt>
                <c:pt idx="2536">
                  <c:v>44293.25251791667</c:v>
                </c:pt>
                <c:pt idx="2537">
                  <c:v>44293.321187881942</c:v>
                </c:pt>
                <c:pt idx="2538">
                  <c:v>44293.38985777778</c:v>
                </c:pt>
                <c:pt idx="2539">
                  <c:v>44293.458527106479</c:v>
                </c:pt>
                <c:pt idx="2540">
                  <c:v>44293.527196041665</c:v>
                </c:pt>
                <c:pt idx="2541">
                  <c:v>44293.595864884257</c:v>
                </c:pt>
                <c:pt idx="2542">
                  <c:v>44293.664533784722</c:v>
                </c:pt>
                <c:pt idx="2543">
                  <c:v>44293.733202592593</c:v>
                </c:pt>
                <c:pt idx="2544">
                  <c:v>44293.801871342592</c:v>
                </c:pt>
                <c:pt idx="2545">
                  <c:v>44293.870540891206</c:v>
                </c:pt>
                <c:pt idx="2546">
                  <c:v>44293.939210138888</c:v>
                </c:pt>
                <c:pt idx="2547">
                  <c:v>44294.007879247685</c:v>
                </c:pt>
                <c:pt idx="2548">
                  <c:v>44294.076548171295</c:v>
                </c:pt>
                <c:pt idx="2549">
                  <c:v>44294.145216689816</c:v>
                </c:pt>
                <c:pt idx="2550">
                  <c:v>44294.213885844911</c:v>
                </c:pt>
                <c:pt idx="2551">
                  <c:v>44294.282555335645</c:v>
                </c:pt>
                <c:pt idx="2552">
                  <c:v>44294.351225358798</c:v>
                </c:pt>
                <c:pt idx="2553">
                  <c:v>44294.419894814811</c:v>
                </c:pt>
                <c:pt idx="2554">
                  <c:v>44294.488563888888</c:v>
                </c:pt>
                <c:pt idx="2555">
                  <c:v>44294.557232743056</c:v>
                </c:pt>
                <c:pt idx="2556">
                  <c:v>44294.625901527776</c:v>
                </c:pt>
                <c:pt idx="2557">
                  <c:v>44294.694570381944</c:v>
                </c:pt>
                <c:pt idx="2558">
                  <c:v>44294.763238946762</c:v>
                </c:pt>
                <c:pt idx="2559">
                  <c:v>44294.831908136577</c:v>
                </c:pt>
                <c:pt idx="2560">
                  <c:v>44294.900577592591</c:v>
                </c:pt>
                <c:pt idx="2561">
                  <c:v>44294.969246666667</c:v>
                </c:pt>
                <c:pt idx="2562">
                  <c:v>44295.037915694447</c:v>
                </c:pt>
                <c:pt idx="2563">
                  <c:v>44295.106584259258</c:v>
                </c:pt>
                <c:pt idx="2564">
                  <c:v>44295.175253148147</c:v>
                </c:pt>
                <c:pt idx="2565">
                  <c:v>44295.243922615744</c:v>
                </c:pt>
                <c:pt idx="2566">
                  <c:v>44295.312592418981</c:v>
                </c:pt>
                <c:pt idx="2567">
                  <c:v>44295.38126234954</c:v>
                </c:pt>
                <c:pt idx="2568">
                  <c:v>44295.449931701391</c:v>
                </c:pt>
                <c:pt idx="2569">
                  <c:v>44295.518600648145</c:v>
                </c:pt>
                <c:pt idx="2570">
                  <c:v>44295.587269502314</c:v>
                </c:pt>
                <c:pt idx="2571">
                  <c:v>44295.655938368058</c:v>
                </c:pt>
                <c:pt idx="2572">
                  <c:v>44295.72460721065</c:v>
                </c:pt>
                <c:pt idx="2573">
                  <c:v>44295.793275833334</c:v>
                </c:pt>
                <c:pt idx="2574">
                  <c:v>44295.861945300923</c:v>
                </c:pt>
                <c:pt idx="2575">
                  <c:v>44295.930614571756</c:v>
                </c:pt>
                <c:pt idx="2576">
                  <c:v>44295.999283703706</c:v>
                </c:pt>
                <c:pt idx="2577">
                  <c:v>44296.067952673613</c:v>
                </c:pt>
                <c:pt idx="2578">
                  <c:v>44296.13662109954</c:v>
                </c:pt>
                <c:pt idx="2579">
                  <c:v>44296.205290150465</c:v>
                </c:pt>
                <c:pt idx="2580">
                  <c:v>44296.273959618055</c:v>
                </c:pt>
                <c:pt idx="2581">
                  <c:v>44296.342629629631</c:v>
                </c:pt>
                <c:pt idx="2582">
                  <c:v>44296.411299155094</c:v>
                </c:pt>
                <c:pt idx="2583">
                  <c:v>44296.479968252315</c:v>
                </c:pt>
                <c:pt idx="2584">
                  <c:v>44296.548637083331</c:v>
                </c:pt>
                <c:pt idx="2585">
                  <c:v>44296.617305821761</c:v>
                </c:pt>
                <c:pt idx="2586">
                  <c:v>44296.685974618056</c:v>
                </c:pt>
                <c:pt idx="2587">
                  <c:v>44296.754643194443</c:v>
                </c:pt>
                <c:pt idx="2588">
                  <c:v>44296.823312233799</c:v>
                </c:pt>
                <c:pt idx="2589">
                  <c:v>44296.891981724541</c:v>
                </c:pt>
                <c:pt idx="2590">
                  <c:v>44296.960650787034</c:v>
                </c:pt>
                <c:pt idx="2591">
                  <c:v>44297.029319756941</c:v>
                </c:pt>
                <c:pt idx="2592">
                  <c:v>44297.097988379632</c:v>
                </c:pt>
                <c:pt idx="2593">
                  <c:v>44297.166657152775</c:v>
                </c:pt>
                <c:pt idx="2594">
                  <c:v>44297.235326527778</c:v>
                </c:pt>
                <c:pt idx="2595">
                  <c:v>44297.303996168979</c:v>
                </c:pt>
                <c:pt idx="2596">
                  <c:v>44297.372666111114</c:v>
                </c:pt>
                <c:pt idx="2597">
                  <c:v>44297.441335451389</c:v>
                </c:pt>
                <c:pt idx="2598">
                  <c:v>44297.510004398151</c:v>
                </c:pt>
                <c:pt idx="2599">
                  <c:v>44297.578673252312</c:v>
                </c:pt>
                <c:pt idx="2600">
                  <c:v>44297.647342071759</c:v>
                </c:pt>
                <c:pt idx="2601">
                  <c:v>44297.716010925928</c:v>
                </c:pt>
                <c:pt idx="2602">
                  <c:v>44297.784679456017</c:v>
                </c:pt>
                <c:pt idx="2603">
                  <c:v>44297.853348819444</c:v>
                </c:pt>
                <c:pt idx="2604">
                  <c:v>44297.922018101854</c:v>
                </c:pt>
                <c:pt idx="2605">
                  <c:v>44297.990687210651</c:v>
                </c:pt>
                <c:pt idx="2606">
                  <c:v>44298.059356215279</c:v>
                </c:pt>
                <c:pt idx="2607">
                  <c:v>44298.128024606478</c:v>
                </c:pt>
                <c:pt idx="2608">
                  <c:v>44298.196693564816</c:v>
                </c:pt>
                <c:pt idx="2609">
                  <c:v>44298.265363032406</c:v>
                </c:pt>
                <c:pt idx="2610">
                  <c:v>44298.334033009261</c:v>
                </c:pt>
                <c:pt idx="2611">
                  <c:v>44298.402702638887</c:v>
                </c:pt>
                <c:pt idx="2612">
                  <c:v>44298.471371782405</c:v>
                </c:pt>
                <c:pt idx="2613">
                  <c:v>44298.540040590276</c:v>
                </c:pt>
                <c:pt idx="2614">
                  <c:v>44298.608709305554</c:v>
                </c:pt>
                <c:pt idx="2615">
                  <c:v>44298.67737809028</c:v>
                </c:pt>
                <c:pt idx="2616">
                  <c:v>44298.746046689812</c:v>
                </c:pt>
                <c:pt idx="2617">
                  <c:v>44298.814715567132</c:v>
                </c:pt>
                <c:pt idx="2618">
                  <c:v>44298.883385057874</c:v>
                </c:pt>
                <c:pt idx="2619">
                  <c:v>44298.952054131943</c:v>
                </c:pt>
                <c:pt idx="2620">
                  <c:v>44299.020723078705</c:v>
                </c:pt>
                <c:pt idx="2621">
                  <c:v>44299.089391770831</c:v>
                </c:pt>
                <c:pt idx="2622">
                  <c:v>44299.158060393522</c:v>
                </c:pt>
                <c:pt idx="2623">
                  <c:v>44299.226729629627</c:v>
                </c:pt>
                <c:pt idx="2624">
                  <c:v>44299.295399131945</c:v>
                </c:pt>
                <c:pt idx="2625">
                  <c:v>44299.364069039351</c:v>
                </c:pt>
                <c:pt idx="2626">
                  <c:v>44299.432738368057</c:v>
                </c:pt>
                <c:pt idx="2627">
                  <c:v>44299.501407303243</c:v>
                </c:pt>
                <c:pt idx="2628">
                  <c:v>44299.570076122684</c:v>
                </c:pt>
                <c:pt idx="2629">
                  <c:v>44299.638744872682</c:v>
                </c:pt>
                <c:pt idx="2630">
                  <c:v>44299.707413680553</c:v>
                </c:pt>
                <c:pt idx="2631">
                  <c:v>44299.776082152777</c:v>
                </c:pt>
                <c:pt idx="2632">
                  <c:v>44299.84475138889</c:v>
                </c:pt>
                <c:pt idx="2633">
                  <c:v>44299.913420694444</c:v>
                </c:pt>
                <c:pt idx="2634">
                  <c:v>44299.9820897338</c:v>
                </c:pt>
                <c:pt idx="2635">
                  <c:v>44300.050758715275</c:v>
                </c:pt>
                <c:pt idx="2636">
                  <c:v>44300.119427094905</c:v>
                </c:pt>
                <c:pt idx="2637">
                  <c:v>44300.188095983794</c:v>
                </c:pt>
                <c:pt idx="2638">
                  <c:v>44300.256765405094</c:v>
                </c:pt>
                <c:pt idx="2639">
                  <c:v>44300.325435289349</c:v>
                </c:pt>
                <c:pt idx="2640">
                  <c:v>44300.394105023151</c:v>
                </c:pt>
                <c:pt idx="2641">
                  <c:v>44300.462774201391</c:v>
                </c:pt>
                <c:pt idx="2642">
                  <c:v>44300.531443009262</c:v>
                </c:pt>
                <c:pt idx="2643">
                  <c:v>44300.600111712964</c:v>
                </c:pt>
                <c:pt idx="2644">
                  <c:v>44300.668780474538</c:v>
                </c:pt>
                <c:pt idx="2645">
                  <c:v>44300.737449120374</c:v>
                </c:pt>
                <c:pt idx="2646">
                  <c:v>44300.806117824075</c:v>
                </c:pt>
                <c:pt idx="2647">
                  <c:v>44300.874787256944</c:v>
                </c:pt>
                <c:pt idx="2648">
                  <c:v>44300.943456365741</c:v>
                </c:pt>
                <c:pt idx="2649">
                  <c:v>44301.012125324072</c:v>
                </c:pt>
                <c:pt idx="2650">
                  <c:v>44301.080794074071</c:v>
                </c:pt>
                <c:pt idx="2651">
                  <c:v>44301.14946252315</c:v>
                </c:pt>
                <c:pt idx="2652">
                  <c:v>44301.218131608795</c:v>
                </c:pt>
                <c:pt idx="2653">
                  <c:v>44301.286800995367</c:v>
                </c:pt>
                <c:pt idx="2654">
                  <c:v>44301.355470891205</c:v>
                </c:pt>
                <c:pt idx="2655">
                  <c:v>44301.424140196759</c:v>
                </c:pt>
                <c:pt idx="2656">
                  <c:v>44301.492809131945</c:v>
                </c:pt>
                <c:pt idx="2657">
                  <c:v>44301.561477870368</c:v>
                </c:pt>
                <c:pt idx="2658">
                  <c:v>44301.630146539355</c:v>
                </c:pt>
                <c:pt idx="2659">
                  <c:v>44301.698815289354</c:v>
                </c:pt>
                <c:pt idx="2660">
                  <c:v>44301.767483715281</c:v>
                </c:pt>
                <c:pt idx="2661">
                  <c:v>44301.836152835647</c:v>
                </c:pt>
                <c:pt idx="2662">
                  <c:v>44301.904822141201</c:v>
                </c:pt>
                <c:pt idx="2663">
                  <c:v>44301.973491099539</c:v>
                </c:pt>
                <c:pt idx="2664">
                  <c:v>44302.042160011573</c:v>
                </c:pt>
                <c:pt idx="2665">
                  <c:v>44302.110828425924</c:v>
                </c:pt>
                <c:pt idx="2666">
                  <c:v>44302.17949722222</c:v>
                </c:pt>
                <c:pt idx="2667">
                  <c:v>44302.248166585647</c:v>
                </c:pt>
                <c:pt idx="2668">
                  <c:v>44302.316836319442</c:v>
                </c:pt>
                <c:pt idx="2669">
                  <c:v>44302.385506099534</c:v>
                </c:pt>
                <c:pt idx="2670">
                  <c:v>44302.454175300925</c:v>
                </c:pt>
                <c:pt idx="2671">
                  <c:v>44302.522844097221</c:v>
                </c:pt>
                <c:pt idx="2672">
                  <c:v>44302.591512800929</c:v>
                </c:pt>
                <c:pt idx="2673">
                  <c:v>44302.660181550928</c:v>
                </c:pt>
                <c:pt idx="2674">
                  <c:v>44302.728850231484</c:v>
                </c:pt>
                <c:pt idx="2675">
                  <c:v>44302.79751877315</c:v>
                </c:pt>
                <c:pt idx="2676">
                  <c:v>44302.866188136577</c:v>
                </c:pt>
                <c:pt idx="2677">
                  <c:v>44302.934857256943</c:v>
                </c:pt>
                <c:pt idx="2678">
                  <c:v>44303.00352622685</c:v>
                </c:pt>
                <c:pt idx="2679">
                  <c:v>44303.072195034722</c:v>
                </c:pt>
                <c:pt idx="2680">
                  <c:v>44303.140863356479</c:v>
                </c:pt>
                <c:pt idx="2681">
                  <c:v>44303.209532303241</c:v>
                </c:pt>
                <c:pt idx="2682">
                  <c:v>44303.278201631947</c:v>
                </c:pt>
                <c:pt idx="2683">
                  <c:v>44303.346871504633</c:v>
                </c:pt>
                <c:pt idx="2684">
                  <c:v>44303.415540844908</c:v>
                </c:pt>
                <c:pt idx="2685">
                  <c:v>44303.484209780094</c:v>
                </c:pt>
                <c:pt idx="2686">
                  <c:v>44303.552878472219</c:v>
                </c:pt>
                <c:pt idx="2687">
                  <c:v>44303.621547083334</c:v>
                </c:pt>
                <c:pt idx="2688">
                  <c:v>44303.690215752315</c:v>
                </c:pt>
                <c:pt idx="2689">
                  <c:v>44303.758884166666</c:v>
                </c:pt>
                <c:pt idx="2690">
                  <c:v>44303.827553148149</c:v>
                </c:pt>
                <c:pt idx="2691">
                  <c:v>44303.896222465279</c:v>
                </c:pt>
                <c:pt idx="2692">
                  <c:v>44303.964891377313</c:v>
                </c:pt>
                <c:pt idx="2693">
                  <c:v>44304.033560231481</c:v>
                </c:pt>
                <c:pt idx="2694">
                  <c:v>44304.102228668984</c:v>
                </c:pt>
                <c:pt idx="2695">
                  <c:v>44304.170897361109</c:v>
                </c:pt>
                <c:pt idx="2696">
                  <c:v>44304.239566620374</c:v>
                </c:pt>
                <c:pt idx="2697">
                  <c:v>44304.308236192126</c:v>
                </c:pt>
                <c:pt idx="2698">
                  <c:v>44304.376905983794</c:v>
                </c:pt>
                <c:pt idx="2699">
                  <c:v>44304.445575185186</c:v>
                </c:pt>
                <c:pt idx="2700">
                  <c:v>44304.514243969905</c:v>
                </c:pt>
                <c:pt idx="2701">
                  <c:v>44304.582912685182</c:v>
                </c:pt>
                <c:pt idx="2702">
                  <c:v>44304.651581377315</c:v>
                </c:pt>
                <c:pt idx="2703">
                  <c:v>44304.720250081016</c:v>
                </c:pt>
                <c:pt idx="2704">
                  <c:v>44304.788918483799</c:v>
                </c:pt>
                <c:pt idx="2705">
                  <c:v>44304.857587743056</c:v>
                </c:pt>
                <c:pt idx="2706">
                  <c:v>44304.926256874998</c:v>
                </c:pt>
                <c:pt idx="2707">
                  <c:v>44304.994925844905</c:v>
                </c:pt>
                <c:pt idx="2708">
                  <c:v>44305.063594687497</c:v>
                </c:pt>
                <c:pt idx="2709">
                  <c:v>44305.132262928244</c:v>
                </c:pt>
                <c:pt idx="2710">
                  <c:v>44305.200931770836</c:v>
                </c:pt>
                <c:pt idx="2711">
                  <c:v>44305.269601087966</c:v>
                </c:pt>
                <c:pt idx="2712">
                  <c:v>44305.338270925924</c:v>
                </c:pt>
                <c:pt idx="2713">
                  <c:v>44305.406940347224</c:v>
                </c:pt>
                <c:pt idx="2714">
                  <c:v>44305.475609317131</c:v>
                </c:pt>
                <c:pt idx="2715">
                  <c:v>44305.544277962967</c:v>
                </c:pt>
                <c:pt idx="2716">
                  <c:v>44305.612946539353</c:v>
                </c:pt>
                <c:pt idx="2717">
                  <c:v>44305.681615162037</c:v>
                </c:pt>
                <c:pt idx="2718">
                  <c:v>44305.750283587964</c:v>
                </c:pt>
                <c:pt idx="2719">
                  <c:v>44305.818952395835</c:v>
                </c:pt>
                <c:pt idx="2720">
                  <c:v>44305.887621724534</c:v>
                </c:pt>
                <c:pt idx="2721">
                  <c:v>44305.956290624999</c:v>
                </c:pt>
                <c:pt idx="2722">
                  <c:v>44306.024959432871</c:v>
                </c:pt>
                <c:pt idx="2723">
                  <c:v>44306.09362792824</c:v>
                </c:pt>
                <c:pt idx="2724">
                  <c:v>44306.162296469905</c:v>
                </c:pt>
                <c:pt idx="2725">
                  <c:v>44306.230965613424</c:v>
                </c:pt>
                <c:pt idx="2726">
                  <c:v>44306.299635023148</c:v>
                </c:pt>
                <c:pt idx="2727">
                  <c:v>44306.368304780095</c:v>
                </c:pt>
                <c:pt idx="2728">
                  <c:v>44306.436973958334</c:v>
                </c:pt>
                <c:pt idx="2729">
                  <c:v>44306.505642731485</c:v>
                </c:pt>
                <c:pt idx="2730">
                  <c:v>44306.574311412034</c:v>
                </c:pt>
                <c:pt idx="2731">
                  <c:v>44306.642980034725</c:v>
                </c:pt>
                <c:pt idx="2732">
                  <c:v>44306.711648703706</c:v>
                </c:pt>
                <c:pt idx="2733">
                  <c:v>44306.780317037039</c:v>
                </c:pt>
                <c:pt idx="2734">
                  <c:v>44306.848986168981</c:v>
                </c:pt>
                <c:pt idx="2735">
                  <c:v>44306.917655300924</c:v>
                </c:pt>
                <c:pt idx="2736">
                  <c:v>44306.986324212965</c:v>
                </c:pt>
                <c:pt idx="2737">
                  <c:v>44307.054993043981</c:v>
                </c:pt>
                <c:pt idx="2738">
                  <c:v>44307.123661273145</c:v>
                </c:pt>
                <c:pt idx="2739">
                  <c:v>44307.19233002315</c:v>
                </c:pt>
                <c:pt idx="2740">
                  <c:v>44307.260999305552</c:v>
                </c:pt>
                <c:pt idx="2741">
                  <c:v>44307.329669074075</c:v>
                </c:pt>
                <c:pt idx="2742">
                  <c:v>44307.398338599538</c:v>
                </c:pt>
                <c:pt idx="2743">
                  <c:v>44307.46700759259</c:v>
                </c:pt>
                <c:pt idx="2744">
                  <c:v>44307.535676238425</c:v>
                </c:pt>
                <c:pt idx="2745">
                  <c:v>44307.604344780091</c:v>
                </c:pt>
                <c:pt idx="2746">
                  <c:v>44307.67301337963</c:v>
                </c:pt>
                <c:pt idx="2747">
                  <c:v>44307.741681840278</c:v>
                </c:pt>
                <c:pt idx="2748">
                  <c:v>44307.810350451386</c:v>
                </c:pt>
                <c:pt idx="2749">
                  <c:v>44307.879019756947</c:v>
                </c:pt>
                <c:pt idx="2750">
                  <c:v>44307.947688680557</c:v>
                </c:pt>
                <c:pt idx="2751">
                  <c:v>44308.016357465276</c:v>
                </c:pt>
                <c:pt idx="2752">
                  <c:v>44308.085026006942</c:v>
                </c:pt>
                <c:pt idx="2753">
                  <c:v>44308.153694386572</c:v>
                </c:pt>
                <c:pt idx="2754">
                  <c:v>44308.222363379631</c:v>
                </c:pt>
                <c:pt idx="2755">
                  <c:v>44308.291032650464</c:v>
                </c:pt>
                <c:pt idx="2756">
                  <c:v>44308.359702372683</c:v>
                </c:pt>
                <c:pt idx="2757">
                  <c:v>44308.428371527778</c:v>
                </c:pt>
                <c:pt idx="2758">
                  <c:v>44308.497040289352</c:v>
                </c:pt>
                <c:pt idx="2759">
                  <c:v>44308.56570890046</c:v>
                </c:pt>
                <c:pt idx="2760">
                  <c:v>44308.634377442133</c:v>
                </c:pt>
                <c:pt idx="2761">
                  <c:v>44308.703046053241</c:v>
                </c:pt>
                <c:pt idx="2762">
                  <c:v>44308.771714340277</c:v>
                </c:pt>
                <c:pt idx="2763">
                  <c:v>44308.840383344905</c:v>
                </c:pt>
                <c:pt idx="2764">
                  <c:v>44308.909052476854</c:v>
                </c:pt>
                <c:pt idx="2765">
                  <c:v>44308.977721307871</c:v>
                </c:pt>
                <c:pt idx="2766">
                  <c:v>44309.04639009259</c:v>
                </c:pt>
                <c:pt idx="2767">
                  <c:v>44309.11505832176</c:v>
                </c:pt>
                <c:pt idx="2768">
                  <c:v>44309.183726990741</c:v>
                </c:pt>
                <c:pt idx="2769">
                  <c:v>44309.252396215277</c:v>
                </c:pt>
                <c:pt idx="2770">
                  <c:v>44309.321065868055</c:v>
                </c:pt>
                <c:pt idx="2771">
                  <c:v>44309.389735462966</c:v>
                </c:pt>
                <c:pt idx="2772">
                  <c:v>44309.45840447917</c:v>
                </c:pt>
                <c:pt idx="2773">
                  <c:v>44309.527073124998</c:v>
                </c:pt>
                <c:pt idx="2774">
                  <c:v>44309.595741655095</c:v>
                </c:pt>
                <c:pt idx="2775">
                  <c:v>44309.664410254627</c:v>
                </c:pt>
                <c:pt idx="2776">
                  <c:v>44309.733078750003</c:v>
                </c:pt>
                <c:pt idx="2777">
                  <c:v>44309.801747199075</c:v>
                </c:pt>
                <c:pt idx="2778">
                  <c:v>44309.870416435188</c:v>
                </c:pt>
                <c:pt idx="2779">
                  <c:v>44309.939085393518</c:v>
                </c:pt>
                <c:pt idx="2780">
                  <c:v>44310.007754189814</c:v>
                </c:pt>
                <c:pt idx="2781">
                  <c:v>44310.076422800928</c:v>
                </c:pt>
                <c:pt idx="2782">
                  <c:v>44310.145091018516</c:v>
                </c:pt>
                <c:pt idx="2783">
                  <c:v>44310.213759872684</c:v>
                </c:pt>
                <c:pt idx="2784">
                  <c:v>44310.282429062499</c:v>
                </c:pt>
                <c:pt idx="2785">
                  <c:v>44310.35109877315</c:v>
                </c:pt>
                <c:pt idx="2786">
                  <c:v>44310.419767928244</c:v>
                </c:pt>
                <c:pt idx="2787">
                  <c:v>44310.488436701387</c:v>
                </c:pt>
                <c:pt idx="2788">
                  <c:v>44310.557105254629</c:v>
                </c:pt>
                <c:pt idx="2789">
                  <c:v>44310.625773726853</c:v>
                </c:pt>
                <c:pt idx="2790">
                  <c:v>44310.694442268519</c:v>
                </c:pt>
                <c:pt idx="2791">
                  <c:v>44310.76311054398</c:v>
                </c:pt>
                <c:pt idx="2792">
                  <c:v>44310.8317794213</c:v>
                </c:pt>
                <c:pt idx="2793">
                  <c:v>44310.900448576387</c:v>
                </c:pt>
                <c:pt idx="2794">
                  <c:v>44310.969117349538</c:v>
                </c:pt>
                <c:pt idx="2795">
                  <c:v>44311.037786076391</c:v>
                </c:pt>
                <c:pt idx="2796">
                  <c:v>44311.106454340275</c:v>
                </c:pt>
                <c:pt idx="2797">
                  <c:v>44311.175122928238</c:v>
                </c:pt>
                <c:pt idx="2798">
                  <c:v>44311.243792083333</c:v>
                </c:pt>
                <c:pt idx="2799">
                  <c:v>44311.31246158565</c:v>
                </c:pt>
                <c:pt idx="2800">
                  <c:v>44311.381131215276</c:v>
                </c:pt>
                <c:pt idx="2801">
                  <c:v>44311.4498002662</c:v>
                </c:pt>
                <c:pt idx="2802">
                  <c:v>44311.518468912036</c:v>
                </c:pt>
                <c:pt idx="2803">
                  <c:v>44311.587137465278</c:v>
                </c:pt>
                <c:pt idx="2804">
                  <c:v>44311.655806041665</c:v>
                </c:pt>
                <c:pt idx="2805">
                  <c:v>44311.724474571762</c:v>
                </c:pt>
                <c:pt idx="2806">
                  <c:v>44311.793143101851</c:v>
                </c:pt>
                <c:pt idx="2807">
                  <c:v>44311.86181328704</c:v>
                </c:pt>
                <c:pt idx="2808">
                  <c:v>44311.93048328704</c:v>
                </c:pt>
                <c:pt idx="2809">
                  <c:v>44311.99915314815</c:v>
                </c:pt>
                <c:pt idx="2810">
                  <c:v>44312.067822847224</c:v>
                </c:pt>
                <c:pt idx="2811">
                  <c:v>44312.136492002312</c:v>
                </c:pt>
                <c:pt idx="2812">
                  <c:v>44312.205161770835</c:v>
                </c:pt>
                <c:pt idx="2813">
                  <c:v>44312.273831967592</c:v>
                </c:pt>
                <c:pt idx="2814">
                  <c:v>44312.342502708336</c:v>
                </c:pt>
                <c:pt idx="2815">
                  <c:v>44312.411172962966</c:v>
                </c:pt>
                <c:pt idx="2816">
                  <c:v>44312.479842789355</c:v>
                </c:pt>
                <c:pt idx="2817">
                  <c:v>44312.548512349538</c:v>
                </c:pt>
                <c:pt idx="2818">
                  <c:v>44312.617181817128</c:v>
                </c:pt>
                <c:pt idx="2819">
                  <c:v>44312.685851354167</c:v>
                </c:pt>
                <c:pt idx="2820">
                  <c:v>44312.754520648145</c:v>
                </c:pt>
                <c:pt idx="2821">
                  <c:v>44312.823190416668</c:v>
                </c:pt>
                <c:pt idx="2822">
                  <c:v>44312.891860636577</c:v>
                </c:pt>
                <c:pt idx="2823">
                  <c:v>44312.960530428238</c:v>
                </c:pt>
                <c:pt idx="2824">
                  <c:v>44313.029200138888</c:v>
                </c:pt>
                <c:pt idx="2825">
                  <c:v>44313.097869490739</c:v>
                </c:pt>
                <c:pt idx="2826">
                  <c:v>44313.166538993057</c:v>
                </c:pt>
                <c:pt idx="2827">
                  <c:v>44313.23520909722</c:v>
                </c:pt>
                <c:pt idx="2828">
                  <c:v>44313.303879467596</c:v>
                </c:pt>
                <c:pt idx="2829">
                  <c:v>44313.372550138891</c:v>
                </c:pt>
                <c:pt idx="2830">
                  <c:v>44313.441220219909</c:v>
                </c:pt>
                <c:pt idx="2831">
                  <c:v>44313.509889895831</c:v>
                </c:pt>
                <c:pt idx="2832">
                  <c:v>44313.578559479167</c:v>
                </c:pt>
                <c:pt idx="2833">
                  <c:v>44313.64722903935</c:v>
                </c:pt>
                <c:pt idx="2834">
                  <c:v>44313.71589861111</c:v>
                </c:pt>
                <c:pt idx="2835">
                  <c:v>44313.784567881943</c:v>
                </c:pt>
                <c:pt idx="2836">
                  <c:v>44313.853237974537</c:v>
                </c:pt>
                <c:pt idx="2837">
                  <c:v>44313.921907997683</c:v>
                </c:pt>
                <c:pt idx="2838">
                  <c:v>44313.990577835648</c:v>
                </c:pt>
                <c:pt idx="2839">
                  <c:v>44314.059247569443</c:v>
                </c:pt>
                <c:pt idx="2840">
                  <c:v>44314.127916701385</c:v>
                </c:pt>
                <c:pt idx="2841">
                  <c:v>44314.196586388891</c:v>
                </c:pt>
                <c:pt idx="2842">
                  <c:v>44314.265256585648</c:v>
                </c:pt>
                <c:pt idx="2843">
                  <c:v>44314.333927291664</c:v>
                </c:pt>
                <c:pt idx="2844">
                  <c:v>44314.40259766204</c:v>
                </c:pt>
                <c:pt idx="2845">
                  <c:v>44314.471267546294</c:v>
                </c:pt>
                <c:pt idx="2846">
                  <c:v>44314.539937083333</c:v>
                </c:pt>
                <c:pt idx="2847">
                  <c:v>44314.608606539354</c:v>
                </c:pt>
                <c:pt idx="2848">
                  <c:v>44314.67727605324</c:v>
                </c:pt>
                <c:pt idx="2849">
                  <c:v>44314.745945381947</c:v>
                </c:pt>
                <c:pt idx="2850">
                  <c:v>44314.814615000003</c:v>
                </c:pt>
                <c:pt idx="2851">
                  <c:v>44314.883285219905</c:v>
                </c:pt>
                <c:pt idx="2852">
                  <c:v>44314.951955023149</c:v>
                </c:pt>
                <c:pt idx="2853">
                  <c:v>44315.020624710647</c:v>
                </c:pt>
                <c:pt idx="2854">
                  <c:v>44315.089294131947</c:v>
                </c:pt>
                <c:pt idx="2855">
                  <c:v>44315.157963495367</c:v>
                </c:pt>
                <c:pt idx="2856">
                  <c:v>44315.226633460647</c:v>
                </c:pt>
                <c:pt idx="2857">
                  <c:v>44315.2953037037</c:v>
                </c:pt>
                <c:pt idx="2858">
                  <c:v>44315.363974340275</c:v>
                </c:pt>
                <c:pt idx="2859">
                  <c:v>44315.432644409724</c:v>
                </c:pt>
                <c:pt idx="2860">
                  <c:v>44315.501314074078</c:v>
                </c:pt>
                <c:pt idx="2861">
                  <c:v>44315.569983622685</c:v>
                </c:pt>
                <c:pt idx="2862">
                  <c:v>44315.638653101851</c:v>
                </c:pt>
                <c:pt idx="2863">
                  <c:v>44315.707322650465</c:v>
                </c:pt>
                <c:pt idx="2864">
                  <c:v>44315.77599185185</c:v>
                </c:pt>
                <c:pt idx="2865">
                  <c:v>44315.844661828705</c:v>
                </c:pt>
                <c:pt idx="2866">
                  <c:v>44315.913331863427</c:v>
                </c:pt>
                <c:pt idx="2867">
                  <c:v>44315.982001631943</c:v>
                </c:pt>
                <c:pt idx="2868">
                  <c:v>44316.050671342593</c:v>
                </c:pt>
                <c:pt idx="2869">
                  <c:v>44316.119340474535</c:v>
                </c:pt>
                <c:pt idx="2870">
                  <c:v>44316.188010081016</c:v>
                </c:pt>
                <c:pt idx="2871">
                  <c:v>44316.256680243052</c:v>
                </c:pt>
                <c:pt idx="2872">
                  <c:v>44316.325350856481</c:v>
                </c:pt>
                <c:pt idx="2873">
                  <c:v>44316.394021319444</c:v>
                </c:pt>
                <c:pt idx="2874">
                  <c:v>44316.46269122685</c:v>
                </c:pt>
                <c:pt idx="2875">
                  <c:v>44316.531360775465</c:v>
                </c:pt>
                <c:pt idx="2876">
                  <c:v>44316.600030208334</c:v>
                </c:pt>
                <c:pt idx="2877">
                  <c:v>44316.668699699076</c:v>
                </c:pt>
                <c:pt idx="2878">
                  <c:v>44316.737369085648</c:v>
                </c:pt>
                <c:pt idx="2879">
                  <c:v>44316.806038506948</c:v>
                </c:pt>
                <c:pt idx="2880">
                  <c:v>44316.874708680552</c:v>
                </c:pt>
                <c:pt idx="2881">
                  <c:v>44316.943378518517</c:v>
                </c:pt>
                <c:pt idx="2882">
                  <c:v>44317.012048206016</c:v>
                </c:pt>
                <c:pt idx="2883">
                  <c:v>44317.080717685189</c:v>
                </c:pt>
                <c:pt idx="2884">
                  <c:v>44317.149386874997</c:v>
                </c:pt>
                <c:pt idx="2885">
                  <c:v>44317.218056689817</c:v>
                </c:pt>
                <c:pt idx="2886">
                  <c:v>44317.286726805556</c:v>
                </c:pt>
                <c:pt idx="2887">
                  <c:v>44317.355397430554</c:v>
                </c:pt>
                <c:pt idx="2888">
                  <c:v>44317.424067465276</c:v>
                </c:pt>
                <c:pt idx="2889">
                  <c:v>44317.492737129629</c:v>
                </c:pt>
                <c:pt idx="2890">
                  <c:v>44317.561406608795</c:v>
                </c:pt>
                <c:pt idx="2891">
                  <c:v>44317.630076006943</c:v>
                </c:pt>
                <c:pt idx="2892">
                  <c:v>44317.698745474539</c:v>
                </c:pt>
                <c:pt idx="2893">
                  <c:v>44317.767414641203</c:v>
                </c:pt>
                <c:pt idx="2894">
                  <c:v>44317.836084479168</c:v>
                </c:pt>
                <c:pt idx="2895">
                  <c:v>44317.904754525465</c:v>
                </c:pt>
                <c:pt idx="2896">
                  <c:v>44317.973424212963</c:v>
                </c:pt>
                <c:pt idx="2897">
                  <c:v>44318.042093854165</c:v>
                </c:pt>
                <c:pt idx="2898">
                  <c:v>44318.110762997683</c:v>
                </c:pt>
                <c:pt idx="2899">
                  <c:v>44318.179432511577</c:v>
                </c:pt>
                <c:pt idx="2900">
                  <c:v>44318.248102604164</c:v>
                </c:pt>
                <c:pt idx="2901">
                  <c:v>44318.316773067127</c:v>
                </c:pt>
                <c:pt idx="2902">
                  <c:v>44318.385443587962</c:v>
                </c:pt>
                <c:pt idx="2903">
                  <c:v>44318.454113506945</c:v>
                </c:pt>
                <c:pt idx="2904">
                  <c:v>44318.522783032407</c:v>
                </c:pt>
                <c:pt idx="2905">
                  <c:v>44318.591452476852</c:v>
                </c:pt>
                <c:pt idx="2906">
                  <c:v>44318.660121944442</c:v>
                </c:pt>
                <c:pt idx="2907">
                  <c:v>44318.728791365742</c:v>
                </c:pt>
                <c:pt idx="2908">
                  <c:v>44318.797460624999</c:v>
                </c:pt>
                <c:pt idx="2909">
                  <c:v>44318.866130717593</c:v>
                </c:pt>
                <c:pt idx="2910">
                  <c:v>44318.934800567127</c:v>
                </c:pt>
                <c:pt idx="2911">
                  <c:v>44319.003470277778</c:v>
                </c:pt>
                <c:pt idx="2912">
                  <c:v>44319.07213980324</c:v>
                </c:pt>
                <c:pt idx="2913">
                  <c:v>44319.140808854165</c:v>
                </c:pt>
                <c:pt idx="2914">
                  <c:v>44319.209478530094</c:v>
                </c:pt>
                <c:pt idx="2915">
                  <c:v>44319.27814858796</c:v>
                </c:pt>
                <c:pt idx="2916">
                  <c:v>44319.346819189814</c:v>
                </c:pt>
                <c:pt idx="2917">
                  <c:v>44319.415489259256</c:v>
                </c:pt>
                <c:pt idx="2918">
                  <c:v>44319.484158923609</c:v>
                </c:pt>
                <c:pt idx="2919">
                  <c:v>44319.552828344909</c:v>
                </c:pt>
                <c:pt idx="2920">
                  <c:v>44319.621497685184</c:v>
                </c:pt>
                <c:pt idx="2921">
                  <c:v>44319.690167083332</c:v>
                </c:pt>
                <c:pt idx="2922">
                  <c:v>44319.758836238427</c:v>
                </c:pt>
                <c:pt idx="2923">
                  <c:v>44319.827505937501</c:v>
                </c:pt>
                <c:pt idx="2924">
                  <c:v>44319.896175983798</c:v>
                </c:pt>
                <c:pt idx="2925">
                  <c:v>44319.964845625</c:v>
                </c:pt>
                <c:pt idx="2926">
                  <c:v>44320.033515208335</c:v>
                </c:pt>
                <c:pt idx="2927">
                  <c:v>44320.102184386575</c:v>
                </c:pt>
                <c:pt idx="2928">
                  <c:v>44320.170853807867</c:v>
                </c:pt>
                <c:pt idx="2929">
                  <c:v>44320.239523796299</c:v>
                </c:pt>
                <c:pt idx="2930">
                  <c:v>44320.308194097219</c:v>
                </c:pt>
                <c:pt idx="2931">
                  <c:v>44320.376864618054</c:v>
                </c:pt>
                <c:pt idx="2932">
                  <c:v>44320.445534548613</c:v>
                </c:pt>
                <c:pt idx="2933">
                  <c:v>44320.514204074076</c:v>
                </c:pt>
                <c:pt idx="2934">
                  <c:v>44320.582873506944</c:v>
                </c:pt>
                <c:pt idx="2935">
                  <c:v>44320.651542939813</c:v>
                </c:pt>
                <c:pt idx="2936">
                  <c:v>44320.720212372682</c:v>
                </c:pt>
                <c:pt idx="2937">
                  <c:v>44320.7888815162</c:v>
                </c:pt>
                <c:pt idx="2938">
                  <c:v>44320.857551504632</c:v>
                </c:pt>
                <c:pt idx="2939">
                  <c:v>44320.926221377318</c:v>
                </c:pt>
                <c:pt idx="2940">
                  <c:v>44320.994891076392</c:v>
                </c:pt>
                <c:pt idx="2941">
                  <c:v>44321.063560648145</c:v>
                </c:pt>
                <c:pt idx="2942">
                  <c:v>44321.132229629628</c:v>
                </c:pt>
                <c:pt idx="2943">
                  <c:v>44321.200899201387</c:v>
                </c:pt>
                <c:pt idx="2944">
                  <c:v>44321.269569247685</c:v>
                </c:pt>
                <c:pt idx="2945">
                  <c:v>44321.338239826386</c:v>
                </c:pt>
                <c:pt idx="2946">
                  <c:v>44321.406909976853</c:v>
                </c:pt>
                <c:pt idx="2947">
                  <c:v>44321.475579675927</c:v>
                </c:pt>
                <c:pt idx="2948">
                  <c:v>44321.544249074075</c:v>
                </c:pt>
                <c:pt idx="2949">
                  <c:v>44321.612918379629</c:v>
                </c:pt>
                <c:pt idx="2950">
                  <c:v>44321.681587743056</c:v>
                </c:pt>
                <c:pt idx="2951">
                  <c:v>44321.75025690972</c:v>
                </c:pt>
                <c:pt idx="2952">
                  <c:v>44321.818926446758</c:v>
                </c:pt>
                <c:pt idx="2953">
                  <c:v>44321.887596516201</c:v>
                </c:pt>
                <c:pt idx="2954">
                  <c:v>44321.956266157409</c:v>
                </c:pt>
                <c:pt idx="2955">
                  <c:v>44322.024935694448</c:v>
                </c:pt>
                <c:pt idx="2956">
                  <c:v>44322.093604930553</c:v>
                </c:pt>
                <c:pt idx="2957">
                  <c:v>44322.162274212962</c:v>
                </c:pt>
                <c:pt idx="2958">
                  <c:v>44322.230944085648</c:v>
                </c:pt>
                <c:pt idx="2959">
                  <c:v>44322.299614236108</c:v>
                </c:pt>
                <c:pt idx="2960">
                  <c:v>44322.368284745367</c:v>
                </c:pt>
                <c:pt idx="2961">
                  <c:v>44322.43695466435</c:v>
                </c:pt>
                <c:pt idx="2962">
                  <c:v>44322.505624178244</c:v>
                </c:pt>
                <c:pt idx="2963">
                  <c:v>44322.574285034723</c:v>
                </c:pt>
                <c:pt idx="2964">
                  <c:v>44322.642954374998</c:v>
                </c:pt>
                <c:pt idx="2965">
                  <c:v>44322.711623773146</c:v>
                </c:pt>
                <c:pt idx="2966">
                  <c:v>44322.780292824071</c:v>
                </c:pt>
                <c:pt idx="2967">
                  <c:v>44322.848962685188</c:v>
                </c:pt>
                <c:pt idx="2968">
                  <c:v>44322.917632546298</c:v>
                </c:pt>
                <c:pt idx="2969">
                  <c:v>44322.986302175923</c:v>
                </c:pt>
                <c:pt idx="2970">
                  <c:v>44323.054971736114</c:v>
                </c:pt>
                <c:pt idx="2971">
                  <c:v>44323.123640682868</c:v>
                </c:pt>
                <c:pt idx="2972">
                  <c:v>44323.192310162034</c:v>
                </c:pt>
                <c:pt idx="2973">
                  <c:v>44323.260980173611</c:v>
                </c:pt>
                <c:pt idx="2974">
                  <c:v>44323.329650671294</c:v>
                </c:pt>
                <c:pt idx="2975">
                  <c:v>44323.398320914355</c:v>
                </c:pt>
                <c:pt idx="2976">
                  <c:v>44323.466990636574</c:v>
                </c:pt>
                <c:pt idx="2977">
                  <c:v>44323.535660011577</c:v>
                </c:pt>
                <c:pt idx="2978">
                  <c:v>44323.604329270835</c:v>
                </c:pt>
                <c:pt idx="2979">
                  <c:v>44323.67299861111</c:v>
                </c:pt>
                <c:pt idx="2980">
                  <c:v>44323.741667789349</c:v>
                </c:pt>
                <c:pt idx="2981">
                  <c:v>44323.810337141207</c:v>
                </c:pt>
                <c:pt idx="2982">
                  <c:v>44323.879007175929</c:v>
                </c:pt>
                <c:pt idx="2983">
                  <c:v>44323.947676828706</c:v>
                </c:pt>
                <c:pt idx="2984">
                  <c:v>44324.016346342592</c:v>
                </c:pt>
                <c:pt idx="2985">
                  <c:v>44324.085015625002</c:v>
                </c:pt>
                <c:pt idx="2986">
                  <c:v>44324.153684722223</c:v>
                </c:pt>
                <c:pt idx="2987">
                  <c:v>44324.222354444442</c:v>
                </c:pt>
                <c:pt idx="2988">
                  <c:v>44324.291024456019</c:v>
                </c:pt>
                <c:pt idx="2989">
                  <c:v>44324.359694907405</c:v>
                </c:pt>
                <c:pt idx="2990">
                  <c:v>44324.428364791667</c:v>
                </c:pt>
                <c:pt idx="2991">
                  <c:v>44324.497034293985</c:v>
                </c:pt>
                <c:pt idx="2992">
                  <c:v>44324.56570363426</c:v>
                </c:pt>
                <c:pt idx="2993">
                  <c:v>44324.634372916669</c:v>
                </c:pt>
                <c:pt idx="2994">
                  <c:v>44324.703042256944</c:v>
                </c:pt>
                <c:pt idx="2995">
                  <c:v>44324.771711273148</c:v>
                </c:pt>
                <c:pt idx="2996">
                  <c:v>44324.840381018519</c:v>
                </c:pt>
                <c:pt idx="2997">
                  <c:v>44324.909050879629</c:v>
                </c:pt>
                <c:pt idx="2998">
                  <c:v>44324.977720451388</c:v>
                </c:pt>
                <c:pt idx="2999">
                  <c:v>44325.046389976851</c:v>
                </c:pt>
                <c:pt idx="3000">
                  <c:v>44325.115058935182</c:v>
                </c:pt>
                <c:pt idx="3001">
                  <c:v>44325.183728344906</c:v>
                </c:pt>
                <c:pt idx="3002">
                  <c:v>44325.252398310186</c:v>
                </c:pt>
                <c:pt idx="3003">
                  <c:v>44325.32106869213</c:v>
                </c:pt>
                <c:pt idx="3004">
                  <c:v>44325.389739027778</c:v>
                </c:pt>
                <c:pt idx="3005">
                  <c:v>44325.458408784725</c:v>
                </c:pt>
                <c:pt idx="3006">
                  <c:v>44325.527078159721</c:v>
                </c:pt>
                <c:pt idx="3007">
                  <c:v>44325.59574744213</c:v>
                </c:pt>
                <c:pt idx="3008">
                  <c:v>44325.664416770836</c:v>
                </c:pt>
                <c:pt idx="3009">
                  <c:v>44325.733086006941</c:v>
                </c:pt>
                <c:pt idx="3010">
                  <c:v>44325.801755196757</c:v>
                </c:pt>
                <c:pt idx="3011">
                  <c:v>44325.870425173613</c:v>
                </c:pt>
                <c:pt idx="3012">
                  <c:v>44325.939094861111</c:v>
                </c:pt>
                <c:pt idx="3013">
                  <c:v>44326.007764398149</c:v>
                </c:pt>
                <c:pt idx="3014">
                  <c:v>44326.07643375</c:v>
                </c:pt>
                <c:pt idx="3015">
                  <c:v>44326.145102708331</c:v>
                </c:pt>
                <c:pt idx="3016">
                  <c:v>44326.213772303243</c:v>
                </c:pt>
                <c:pt idx="3017">
                  <c:v>44326.282442233794</c:v>
                </c:pt>
                <c:pt idx="3018">
                  <c:v>44326.351112685188</c:v>
                </c:pt>
                <c:pt idx="3019">
                  <c:v>44326.419782581019</c:v>
                </c:pt>
                <c:pt idx="3020">
                  <c:v>44326.488452094905</c:v>
                </c:pt>
                <c:pt idx="3021">
                  <c:v>44326.557121388891</c:v>
                </c:pt>
                <c:pt idx="3022">
                  <c:v>44326.625790601851</c:v>
                </c:pt>
                <c:pt idx="3023">
                  <c:v>44326.69445988426</c:v>
                </c:pt>
                <c:pt idx="3024">
                  <c:v>44326.763128888888</c:v>
                </c:pt>
                <c:pt idx="3025">
                  <c:v>44326.83179851852</c:v>
                </c:pt>
                <c:pt idx="3026">
                  <c:v>44326.900468414351</c:v>
                </c:pt>
                <c:pt idx="3027">
                  <c:v>44326.969137928238</c:v>
                </c:pt>
                <c:pt idx="3028">
                  <c:v>44327.037807384258</c:v>
                </c:pt>
                <c:pt idx="3029">
                  <c:v>44327.106476400462</c:v>
                </c:pt>
                <c:pt idx="3030">
                  <c:v>44327.175145729168</c:v>
                </c:pt>
                <c:pt idx="3031">
                  <c:v>44327.243815624999</c:v>
                </c:pt>
                <c:pt idx="3032">
                  <c:v>44327.312485868053</c:v>
                </c:pt>
                <c:pt idx="3033">
                  <c:v>44327.381156238429</c:v>
                </c:pt>
                <c:pt idx="3034">
                  <c:v>44327.44982603009</c:v>
                </c:pt>
                <c:pt idx="3035">
                  <c:v>44327.518495405093</c:v>
                </c:pt>
                <c:pt idx="3036">
                  <c:v>44327.587164699071</c:v>
                </c:pt>
                <c:pt idx="3037">
                  <c:v>44327.655834016201</c:v>
                </c:pt>
                <c:pt idx="3038">
                  <c:v>44327.72450329861</c:v>
                </c:pt>
                <c:pt idx="3039">
                  <c:v>44327.793172361111</c:v>
                </c:pt>
                <c:pt idx="3040">
                  <c:v>44327.861842256942</c:v>
                </c:pt>
                <c:pt idx="3041">
                  <c:v>44327.930511979168</c:v>
                </c:pt>
                <c:pt idx="3042">
                  <c:v>44327.999181539351</c:v>
                </c:pt>
                <c:pt idx="3043">
                  <c:v>44328.067850960651</c:v>
                </c:pt>
                <c:pt idx="3044">
                  <c:v>44328.136519826388</c:v>
                </c:pt>
                <c:pt idx="3045">
                  <c:v>44328.205189305554</c:v>
                </c:pt>
                <c:pt idx="3046">
                  <c:v>44328.273859224537</c:v>
                </c:pt>
                <c:pt idx="3047">
                  <c:v>44328.342529675923</c:v>
                </c:pt>
                <c:pt idx="3048">
                  <c:v>44328.411199641203</c:v>
                </c:pt>
                <c:pt idx="3049">
                  <c:v>44328.479869189818</c:v>
                </c:pt>
                <c:pt idx="3050">
                  <c:v>44328.548538449075</c:v>
                </c:pt>
                <c:pt idx="3051">
                  <c:v>44328.61720763889</c:v>
                </c:pt>
                <c:pt idx="3052">
                  <c:v>44328.685876875003</c:v>
                </c:pt>
                <c:pt idx="3053">
                  <c:v>44328.754545891206</c:v>
                </c:pt>
                <c:pt idx="3054">
                  <c:v>44328.823215381941</c:v>
                </c:pt>
                <c:pt idx="3055">
                  <c:v>44328.891885300924</c:v>
                </c:pt>
                <c:pt idx="3056">
                  <c:v>44328.960554803241</c:v>
                </c:pt>
                <c:pt idx="3057">
                  <c:v>44329.029224224534</c:v>
                </c:pt>
                <c:pt idx="3058">
                  <c:v>44329.097893298611</c:v>
                </c:pt>
                <c:pt idx="3059">
                  <c:v>44329.166562511571</c:v>
                </c:pt>
                <c:pt idx="3060">
                  <c:v>44329.235232314815</c:v>
                </c:pt>
                <c:pt idx="3061">
                  <c:v>44329.30390240741</c:v>
                </c:pt>
                <c:pt idx="3062">
                  <c:v>44329.372572789354</c:v>
                </c:pt>
                <c:pt idx="3063">
                  <c:v>44329.441242581015</c:v>
                </c:pt>
                <c:pt idx="3064">
                  <c:v>44329.509911967594</c:v>
                </c:pt>
                <c:pt idx="3065">
                  <c:v>44329.578581261572</c:v>
                </c:pt>
                <c:pt idx="3066">
                  <c:v>44329.647250532405</c:v>
                </c:pt>
                <c:pt idx="3067">
                  <c:v>44329.715919814815</c:v>
                </c:pt>
                <c:pt idx="3068">
                  <c:v>44329.784588796298</c:v>
                </c:pt>
                <c:pt idx="3069">
                  <c:v>44329.853258599534</c:v>
                </c:pt>
                <c:pt idx="3070">
                  <c:v>44329.921928333337</c:v>
                </c:pt>
                <c:pt idx="3071">
                  <c:v>44329.99059789352</c:v>
                </c:pt>
                <c:pt idx="3072">
                  <c:v>44330.059267337965</c:v>
                </c:pt>
                <c:pt idx="3073">
                  <c:v>44330.127936168981</c:v>
                </c:pt>
                <c:pt idx="3074">
                  <c:v>44330.196605567129</c:v>
                </c:pt>
                <c:pt idx="3075">
                  <c:v>44330.265275474536</c:v>
                </c:pt>
                <c:pt idx="3076">
                  <c:v>44330.333945902777</c:v>
                </c:pt>
                <c:pt idx="3077">
                  <c:v>44330.40261597222</c:v>
                </c:pt>
                <c:pt idx="3078">
                  <c:v>44330.471285567131</c:v>
                </c:pt>
                <c:pt idx="3079">
                  <c:v>44330.539954826389</c:v>
                </c:pt>
                <c:pt idx="3080">
                  <c:v>44330.608623981483</c:v>
                </c:pt>
                <c:pt idx="3081">
                  <c:v>44330.677293206019</c:v>
                </c:pt>
                <c:pt idx="3082">
                  <c:v>44330.745962245368</c:v>
                </c:pt>
                <c:pt idx="3083">
                  <c:v>44330.814631574074</c:v>
                </c:pt>
                <c:pt idx="3084">
                  <c:v>44330.883301504633</c:v>
                </c:pt>
                <c:pt idx="3085">
                  <c:v>44330.951971030096</c:v>
                </c:pt>
                <c:pt idx="3086">
                  <c:v>44331.020640428243</c:v>
                </c:pt>
                <c:pt idx="3087">
                  <c:v>44331.089309560186</c:v>
                </c:pt>
                <c:pt idx="3088">
                  <c:v>44331.157978622687</c:v>
                </c:pt>
                <c:pt idx="3089">
                  <c:v>44331.226648310185</c:v>
                </c:pt>
                <c:pt idx="3090">
                  <c:v>44331.295318252312</c:v>
                </c:pt>
                <c:pt idx="3091">
                  <c:v>44331.363988611112</c:v>
                </c:pt>
                <c:pt idx="3092">
                  <c:v>44331.432658391204</c:v>
                </c:pt>
                <c:pt idx="3093">
                  <c:v>44331.5013277662</c:v>
                </c:pt>
                <c:pt idx="3094">
                  <c:v>44331.569997037041</c:v>
                </c:pt>
                <c:pt idx="3095">
                  <c:v>44331.638666226849</c:v>
                </c:pt>
                <c:pt idx="3096">
                  <c:v>44331.707335474537</c:v>
                </c:pt>
                <c:pt idx="3097">
                  <c:v>44331.776004398147</c:v>
                </c:pt>
                <c:pt idx="3098">
                  <c:v>44331.844674085645</c:v>
                </c:pt>
                <c:pt idx="3099">
                  <c:v>44331.913343831016</c:v>
                </c:pt>
                <c:pt idx="3100">
                  <c:v>44331.982013321758</c:v>
                </c:pt>
                <c:pt idx="3101">
                  <c:v>44332.050682743058</c:v>
                </c:pt>
                <c:pt idx="3102">
                  <c:v>44332.11935158565</c:v>
                </c:pt>
                <c:pt idx="3103">
                  <c:v>44332.188020914349</c:v>
                </c:pt>
                <c:pt idx="3104">
                  <c:v>44332.256690787035</c:v>
                </c:pt>
                <c:pt idx="3105">
                  <c:v>44332.325361111114</c:v>
                </c:pt>
                <c:pt idx="3106">
                  <c:v>44332.394031284719</c:v>
                </c:pt>
                <c:pt idx="3107">
                  <c:v>44332.462700914351</c:v>
                </c:pt>
                <c:pt idx="3108">
                  <c:v>44332.531370173609</c:v>
                </c:pt>
                <c:pt idx="3109">
                  <c:v>44332.600039317127</c:v>
                </c:pt>
                <c:pt idx="3110">
                  <c:v>44332.668708530095</c:v>
                </c:pt>
                <c:pt idx="3111">
                  <c:v>44332.737377627316</c:v>
                </c:pt>
                <c:pt idx="3112">
                  <c:v>44332.806046770835</c:v>
                </c:pt>
                <c:pt idx="3113">
                  <c:v>44332.874716666665</c:v>
                </c:pt>
                <c:pt idx="3114">
                  <c:v>44332.94338621528</c:v>
                </c:pt>
                <c:pt idx="3115">
                  <c:v>44333.012055624997</c:v>
                </c:pt>
                <c:pt idx="3116">
                  <c:v>44333.080724814812</c:v>
                </c:pt>
                <c:pt idx="3117">
                  <c:v>44333.149393715277</c:v>
                </c:pt>
                <c:pt idx="3118">
                  <c:v>44333.218063252316</c:v>
                </c:pt>
                <c:pt idx="3119">
                  <c:v>44333.286733090281</c:v>
                </c:pt>
                <c:pt idx="3120">
                  <c:v>44333.355403425929</c:v>
                </c:pt>
                <c:pt idx="3121">
                  <c:v>44333.424073182869</c:v>
                </c:pt>
                <c:pt idx="3122">
                  <c:v>44333.492742569448</c:v>
                </c:pt>
                <c:pt idx="3123">
                  <c:v>44333.561411759256</c:v>
                </c:pt>
                <c:pt idx="3124">
                  <c:v>44333.63008087963</c:v>
                </c:pt>
                <c:pt idx="3125">
                  <c:v>44333.698750069445</c:v>
                </c:pt>
                <c:pt idx="3126">
                  <c:v>44333.767418958334</c:v>
                </c:pt>
                <c:pt idx="3127">
                  <c:v>44333.836088518517</c:v>
                </c:pt>
                <c:pt idx="3128">
                  <c:v>44333.904758275465</c:v>
                </c:pt>
                <c:pt idx="3129">
                  <c:v>44333.973427685189</c:v>
                </c:pt>
                <c:pt idx="3130">
                  <c:v>44334.042097048608</c:v>
                </c:pt>
                <c:pt idx="3131">
                  <c:v>44334.110765914353</c:v>
                </c:pt>
                <c:pt idx="3132">
                  <c:v>44334.179435162034</c:v>
                </c:pt>
                <c:pt idx="3133">
                  <c:v>44334.248104965278</c:v>
                </c:pt>
                <c:pt idx="3134">
                  <c:v>44334.316775150466</c:v>
                </c:pt>
                <c:pt idx="3135">
                  <c:v>44334.385445381944</c:v>
                </c:pt>
                <c:pt idx="3136">
                  <c:v>44334.454115034721</c:v>
                </c:pt>
                <c:pt idx="3137">
                  <c:v>44334.52278428241</c:v>
                </c:pt>
                <c:pt idx="3138">
                  <c:v>44334.591453437497</c:v>
                </c:pt>
                <c:pt idx="3139">
                  <c:v>44334.660122638888</c:v>
                </c:pt>
                <c:pt idx="3140">
                  <c:v>44334.728791770831</c:v>
                </c:pt>
                <c:pt idx="3141">
                  <c:v>44334.79746076389</c:v>
                </c:pt>
                <c:pt idx="3142">
                  <c:v>44334.866130578703</c:v>
                </c:pt>
                <c:pt idx="3143">
                  <c:v>44334.934800150462</c:v>
                </c:pt>
                <c:pt idx="3144">
                  <c:v>44335.003469583331</c:v>
                </c:pt>
                <c:pt idx="3145">
                  <c:v>44335.072138831019</c:v>
                </c:pt>
                <c:pt idx="3146">
                  <c:v>44335.14080760417</c:v>
                </c:pt>
                <c:pt idx="3147">
                  <c:v>44335.209477002318</c:v>
                </c:pt>
                <c:pt idx="3148">
                  <c:v>44335.278146793979</c:v>
                </c:pt>
                <c:pt idx="3149">
                  <c:v>44335.346817118058</c:v>
                </c:pt>
                <c:pt idx="3150">
                  <c:v>44335.415486909726</c:v>
                </c:pt>
                <c:pt idx="3151">
                  <c:v>44335.484156296297</c:v>
                </c:pt>
                <c:pt idx="3152">
                  <c:v>44335.552825439816</c:v>
                </c:pt>
                <c:pt idx="3153">
                  <c:v>44335.621494502317</c:v>
                </c:pt>
                <c:pt idx="3154">
                  <c:v>44335.690163634259</c:v>
                </c:pt>
                <c:pt idx="3155">
                  <c:v>44335.758832500003</c:v>
                </c:pt>
                <c:pt idx="3156">
                  <c:v>44335.827501932872</c:v>
                </c:pt>
                <c:pt idx="3157">
                  <c:v>44335.896171701388</c:v>
                </c:pt>
                <c:pt idx="3158">
                  <c:v>44335.964841076391</c:v>
                </c:pt>
                <c:pt idx="3159">
                  <c:v>44336.033510381945</c:v>
                </c:pt>
                <c:pt idx="3160">
                  <c:v>44336.10217928241</c:v>
                </c:pt>
                <c:pt idx="3161">
                  <c:v>44336.170848414353</c:v>
                </c:pt>
                <c:pt idx="3162">
                  <c:v>44336.239518136572</c:v>
                </c:pt>
                <c:pt idx="3163">
                  <c:v>44336.308188171293</c:v>
                </c:pt>
                <c:pt idx="3164">
                  <c:v>44336.376858414355</c:v>
                </c:pt>
                <c:pt idx="3165">
                  <c:v>44336.445528067132</c:v>
                </c:pt>
                <c:pt idx="3166">
                  <c:v>44336.514197314813</c:v>
                </c:pt>
                <c:pt idx="3167">
                  <c:v>44336.582866481484</c:v>
                </c:pt>
                <c:pt idx="3168">
                  <c:v>44336.651535636571</c:v>
                </c:pt>
                <c:pt idx="3169">
                  <c:v>44336.720204791665</c:v>
                </c:pt>
                <c:pt idx="3170">
                  <c:v>44336.78887365741</c:v>
                </c:pt>
                <c:pt idx="3171">
                  <c:v>44336.857543379629</c:v>
                </c:pt>
                <c:pt idx="3172">
                  <c:v>44336.926212962964</c:v>
                </c:pt>
                <c:pt idx="3173">
                  <c:v>44336.994882395833</c:v>
                </c:pt>
                <c:pt idx="3174">
                  <c:v>44337.063551689818</c:v>
                </c:pt>
                <c:pt idx="3175">
                  <c:v>44337.13222039352</c:v>
                </c:pt>
                <c:pt idx="3176">
                  <c:v>44337.200889699074</c:v>
                </c:pt>
                <c:pt idx="3177">
                  <c:v>44337.26955946759</c:v>
                </c:pt>
                <c:pt idx="3178">
                  <c:v>44337.338229768517</c:v>
                </c:pt>
                <c:pt idx="3179">
                  <c:v>44337.406899652779</c:v>
                </c:pt>
                <c:pt idx="3180">
                  <c:v>44337.475569085647</c:v>
                </c:pt>
                <c:pt idx="3181">
                  <c:v>44337.544238194445</c:v>
                </c:pt>
                <c:pt idx="3182">
                  <c:v>44337.612907233794</c:v>
                </c:pt>
                <c:pt idx="3183">
                  <c:v>44337.681576319446</c:v>
                </c:pt>
                <c:pt idx="3184">
                  <c:v>44337.750245208335</c:v>
                </c:pt>
                <c:pt idx="3185">
                  <c:v>44337.818914479169</c:v>
                </c:pt>
                <c:pt idx="3186">
                  <c:v>44337.887584270837</c:v>
                </c:pt>
                <c:pt idx="3187">
                  <c:v>44337.956253645832</c:v>
                </c:pt>
                <c:pt idx="3188">
                  <c:v>44338.02492290509</c:v>
                </c:pt>
                <c:pt idx="3189">
                  <c:v>44338.093591863428</c:v>
                </c:pt>
                <c:pt idx="3190">
                  <c:v>44338.162260868055</c:v>
                </c:pt>
                <c:pt idx="3191">
                  <c:v>44338.230930486112</c:v>
                </c:pt>
                <c:pt idx="3192">
                  <c:v>44338.299600358798</c:v>
                </c:pt>
                <c:pt idx="3193">
                  <c:v>44338.368270590276</c:v>
                </c:pt>
                <c:pt idx="3194">
                  <c:v>44338.436940231484</c:v>
                </c:pt>
                <c:pt idx="3195">
                  <c:v>44338.505609479165</c:v>
                </c:pt>
                <c:pt idx="3196">
                  <c:v>44338.574278622684</c:v>
                </c:pt>
                <c:pt idx="3197">
                  <c:v>44338.642947708337</c:v>
                </c:pt>
                <c:pt idx="3198">
                  <c:v>44338.711616851855</c:v>
                </c:pt>
                <c:pt idx="3199">
                  <c:v>44338.780285659719</c:v>
                </c:pt>
                <c:pt idx="3200">
                  <c:v>44338.848955266207</c:v>
                </c:pt>
                <c:pt idx="3201">
                  <c:v>44338.917624861111</c:v>
                </c:pt>
                <c:pt idx="3202">
                  <c:v>44338.986294247683</c:v>
                </c:pt>
                <c:pt idx="3203">
                  <c:v>44339.054963553244</c:v>
                </c:pt>
                <c:pt idx="3204">
                  <c:v>44339.12363224537</c:v>
                </c:pt>
                <c:pt idx="3205">
                  <c:v>44339.192301481482</c:v>
                </c:pt>
                <c:pt idx="3206">
                  <c:v>44339.260971238429</c:v>
                </c:pt>
                <c:pt idx="3207">
                  <c:v>44339.329641481483</c:v>
                </c:pt>
                <c:pt idx="3208">
                  <c:v>44339.398311481484</c:v>
                </c:pt>
                <c:pt idx="3209">
                  <c:v>44339.466980949073</c:v>
                </c:pt>
                <c:pt idx="3210">
                  <c:v>44339.535650069447</c:v>
                </c:pt>
                <c:pt idx="3211">
                  <c:v>44339.604319085651</c:v>
                </c:pt>
                <c:pt idx="3212">
                  <c:v>44339.672988171296</c:v>
                </c:pt>
                <c:pt idx="3213">
                  <c:v>44339.741657106482</c:v>
                </c:pt>
                <c:pt idx="3214">
                  <c:v>44339.810326203704</c:v>
                </c:pt>
                <c:pt idx="3215">
                  <c:v>44339.878995983796</c:v>
                </c:pt>
                <c:pt idx="3216">
                  <c:v>44339.94766539352</c:v>
                </c:pt>
                <c:pt idx="3217">
                  <c:v>44340.016334652777</c:v>
                </c:pt>
                <c:pt idx="3218">
                  <c:v>44340.085003680557</c:v>
                </c:pt>
                <c:pt idx="3219">
                  <c:v>44340.153672534725</c:v>
                </c:pt>
                <c:pt idx="3220">
                  <c:v>44340.222342013891</c:v>
                </c:pt>
                <c:pt idx="3221">
                  <c:v>44340.291011770831</c:v>
                </c:pt>
                <c:pt idx="3222">
                  <c:v>44340.35968199074</c:v>
                </c:pt>
                <c:pt idx="3223">
                  <c:v>44340.428351620372</c:v>
                </c:pt>
                <c:pt idx="3224">
                  <c:v>44340.497020868053</c:v>
                </c:pt>
                <c:pt idx="3225">
                  <c:v>44340.565689976851</c:v>
                </c:pt>
                <c:pt idx="3226">
                  <c:v>44340.634359004631</c:v>
                </c:pt>
                <c:pt idx="3227">
                  <c:v>44340.703028090276</c:v>
                </c:pt>
                <c:pt idx="3228">
                  <c:v>44340.771696875003</c:v>
                </c:pt>
                <c:pt idx="3229">
                  <c:v>44340.840366365737</c:v>
                </c:pt>
                <c:pt idx="3230">
                  <c:v>44340.90903599537</c:v>
                </c:pt>
                <c:pt idx="3231">
                  <c:v>44340.9777053125</c:v>
                </c:pt>
                <c:pt idx="3232">
                  <c:v>44341.046374594909</c:v>
                </c:pt>
                <c:pt idx="3233">
                  <c:v>44341.115043310187</c:v>
                </c:pt>
                <c:pt idx="3234">
                  <c:v>44341.18371247685</c:v>
                </c:pt>
                <c:pt idx="3235">
                  <c:v>44341.252382199076</c:v>
                </c:pt>
                <c:pt idx="3236">
                  <c:v>44341.32105233796</c:v>
                </c:pt>
                <c:pt idx="3237">
                  <c:v>44341.389722430555</c:v>
                </c:pt>
                <c:pt idx="3238">
                  <c:v>44341.458391944441</c:v>
                </c:pt>
                <c:pt idx="3239">
                  <c:v>44341.527061076391</c:v>
                </c:pt>
                <c:pt idx="3240">
                  <c:v>44341.59573011574</c:v>
                </c:pt>
                <c:pt idx="3241">
                  <c:v>44341.664399201392</c:v>
                </c:pt>
                <c:pt idx="3242">
                  <c:v>44341.733068194444</c:v>
                </c:pt>
                <c:pt idx="3243">
                  <c:v>44341.801737141206</c:v>
                </c:pt>
                <c:pt idx="3244">
                  <c:v>44341.870406886577</c:v>
                </c:pt>
                <c:pt idx="3245">
                  <c:v>44341.939076331022</c:v>
                </c:pt>
                <c:pt idx="3246">
                  <c:v>44342.007745636576</c:v>
                </c:pt>
                <c:pt idx="3247">
                  <c:v>44342.076414745374</c:v>
                </c:pt>
                <c:pt idx="3248">
                  <c:v>44342.145083460651</c:v>
                </c:pt>
                <c:pt idx="3249">
                  <c:v>44342.213752812502</c:v>
                </c:pt>
                <c:pt idx="3250">
                  <c:v>44342.2824225</c:v>
                </c:pt>
                <c:pt idx="3251">
                  <c:v>44342.35109271991</c:v>
                </c:pt>
                <c:pt idx="3252">
                  <c:v>44342.419762384263</c:v>
                </c:pt>
                <c:pt idx="3253">
                  <c:v>44342.488431655096</c:v>
                </c:pt>
                <c:pt idx="3254">
                  <c:v>44342.557100706021</c:v>
                </c:pt>
                <c:pt idx="3255">
                  <c:v>44342.625769687504</c:v>
                </c:pt>
                <c:pt idx="3256">
                  <c:v>44342.694438738428</c:v>
                </c:pt>
                <c:pt idx="3257">
                  <c:v>44342.763107511571</c:v>
                </c:pt>
                <c:pt idx="3258">
                  <c:v>44342.831776898151</c:v>
                </c:pt>
                <c:pt idx="3259">
                  <c:v>44342.900446550928</c:v>
                </c:pt>
                <c:pt idx="3260">
                  <c:v>44342.96911583333</c:v>
                </c:pt>
                <c:pt idx="3261">
                  <c:v>44343.037785057873</c:v>
                </c:pt>
                <c:pt idx="3262">
                  <c:v>44343.106453831017</c:v>
                </c:pt>
                <c:pt idx="3263">
                  <c:v>44343.175122928238</c:v>
                </c:pt>
                <c:pt idx="3264">
                  <c:v>44343.243792592591</c:v>
                </c:pt>
                <c:pt idx="3265">
                  <c:v>44343.312462592592</c:v>
                </c:pt>
                <c:pt idx="3266">
                  <c:v>44343.381132731483</c:v>
                </c:pt>
                <c:pt idx="3267">
                  <c:v>44343.449802280091</c:v>
                </c:pt>
                <c:pt idx="3268">
                  <c:v>44343.518471435185</c:v>
                </c:pt>
                <c:pt idx="3269">
                  <c:v>44343.58714048611</c:v>
                </c:pt>
                <c:pt idx="3270">
                  <c:v>44343.655809571763</c:v>
                </c:pt>
                <c:pt idx="3271">
                  <c:v>44343.724478611111</c:v>
                </c:pt>
                <c:pt idx="3272">
                  <c:v>44343.793147442128</c:v>
                </c:pt>
                <c:pt idx="3273">
                  <c:v>44343.861817106481</c:v>
                </c:pt>
                <c:pt idx="3274">
                  <c:v>44343.930486585647</c:v>
                </c:pt>
                <c:pt idx="3275">
                  <c:v>44343.999155925929</c:v>
                </c:pt>
                <c:pt idx="3276">
                  <c:v>44344.067825104168</c:v>
                </c:pt>
                <c:pt idx="3277">
                  <c:v>44344.136493738428</c:v>
                </c:pt>
                <c:pt idx="3278">
                  <c:v>44344.205162986109</c:v>
                </c:pt>
                <c:pt idx="3279">
                  <c:v>44344.273832662038</c:v>
                </c:pt>
                <c:pt idx="3280">
                  <c:v>44344.342502881947</c:v>
                </c:pt>
                <c:pt idx="3281">
                  <c:v>44344.411172615743</c:v>
                </c:pt>
                <c:pt idx="3282">
                  <c:v>44344.479841921297</c:v>
                </c:pt>
                <c:pt idx="3283">
                  <c:v>44344.548510960645</c:v>
                </c:pt>
                <c:pt idx="3284">
                  <c:v>44344.617179907407</c:v>
                </c:pt>
                <c:pt idx="3285">
                  <c:v>44344.685848912035</c:v>
                </c:pt>
                <c:pt idx="3286">
                  <c:v>44344.754517696761</c:v>
                </c:pt>
                <c:pt idx="3287">
                  <c:v>44344.823186944443</c:v>
                </c:pt>
                <c:pt idx="3288">
                  <c:v>44344.891856631948</c:v>
                </c:pt>
                <c:pt idx="3289">
                  <c:v>44344.960525902781</c:v>
                </c:pt>
                <c:pt idx="3290">
                  <c:v>44345.029195081021</c:v>
                </c:pt>
                <c:pt idx="3291">
                  <c:v>44345.097863912037</c:v>
                </c:pt>
                <c:pt idx="3292">
                  <c:v>44345.16653289352</c:v>
                </c:pt>
                <c:pt idx="3293">
                  <c:v>44345.235202476855</c:v>
                </c:pt>
                <c:pt idx="3294">
                  <c:v>44345.303872326389</c:v>
                </c:pt>
                <c:pt idx="3295">
                  <c:v>44345.37254246528</c:v>
                </c:pt>
                <c:pt idx="3296">
                  <c:v>44345.441212025464</c:v>
                </c:pt>
                <c:pt idx="3297">
                  <c:v>44345.509881180558</c:v>
                </c:pt>
                <c:pt idx="3298">
                  <c:v>44345.578550243059</c:v>
                </c:pt>
                <c:pt idx="3299">
                  <c:v>44345.647219270832</c:v>
                </c:pt>
                <c:pt idx="3300">
                  <c:v>44345.715888321756</c:v>
                </c:pt>
                <c:pt idx="3301">
                  <c:v>44345.784557060186</c:v>
                </c:pt>
                <c:pt idx="3302">
                  <c:v>44345.853226620369</c:v>
                </c:pt>
                <c:pt idx="3303">
                  <c:v>44345.921896122687</c:v>
                </c:pt>
                <c:pt idx="3304">
                  <c:v>44345.990565439817</c:v>
                </c:pt>
                <c:pt idx="3305">
                  <c:v>44346.059234652777</c:v>
                </c:pt>
                <c:pt idx="3306">
                  <c:v>44346.127903252316</c:v>
                </c:pt>
                <c:pt idx="3307">
                  <c:v>44346.196572418979</c:v>
                </c:pt>
                <c:pt idx="3308">
                  <c:v>44346.265242083333</c:v>
                </c:pt>
                <c:pt idx="3309">
                  <c:v>44346.333912268521</c:v>
                </c:pt>
                <c:pt idx="3310">
                  <c:v>44346.402582106479</c:v>
                </c:pt>
                <c:pt idx="3311">
                  <c:v>44346.47125145833</c:v>
                </c:pt>
                <c:pt idx="3312">
                  <c:v>44346.539920474534</c:v>
                </c:pt>
                <c:pt idx="3313">
                  <c:v>44346.608589398151</c:v>
                </c:pt>
                <c:pt idx="3314">
                  <c:v>44346.677258379626</c:v>
                </c:pt>
                <c:pt idx="3315">
                  <c:v>44346.745927187498</c:v>
                </c:pt>
                <c:pt idx="3316">
                  <c:v>44346.814596273151</c:v>
                </c:pt>
                <c:pt idx="3317">
                  <c:v>44346.883265972225</c:v>
                </c:pt>
                <c:pt idx="3318">
                  <c:v>44346.951935243058</c:v>
                </c:pt>
                <c:pt idx="3319">
                  <c:v>44347.020604409721</c:v>
                </c:pt>
                <c:pt idx="3320">
                  <c:v>44347.08927329861</c:v>
                </c:pt>
                <c:pt idx="3321">
                  <c:v>44347.157942129626</c:v>
                </c:pt>
                <c:pt idx="3322">
                  <c:v>44347.226611574071</c:v>
                </c:pt>
                <c:pt idx="3323">
                  <c:v>44347.295281284722</c:v>
                </c:pt>
                <c:pt idx="3324">
                  <c:v>44347.363951400461</c:v>
                </c:pt>
                <c:pt idx="3325">
                  <c:v>44347.432620937499</c:v>
                </c:pt>
                <c:pt idx="3326">
                  <c:v>44347.501290081018</c:v>
                </c:pt>
                <c:pt idx="3327">
                  <c:v>44347.569959097222</c:v>
                </c:pt>
                <c:pt idx="3328">
                  <c:v>44347.638628055553</c:v>
                </c:pt>
                <c:pt idx="3329">
                  <c:v>44347.707297071756</c:v>
                </c:pt>
                <c:pt idx="3330">
                  <c:v>44347.775965752313</c:v>
                </c:pt>
                <c:pt idx="3331">
                  <c:v>44347.844635196758</c:v>
                </c:pt>
                <c:pt idx="3332">
                  <c:v>44347.913304699076</c:v>
                </c:pt>
                <c:pt idx="3333">
                  <c:v>44347.981973946757</c:v>
                </c:pt>
                <c:pt idx="3334">
                  <c:v>44348.050643136572</c:v>
                </c:pt>
                <c:pt idx="3335">
                  <c:v>44348.119311736111</c:v>
                </c:pt>
                <c:pt idx="3336">
                  <c:v>44348.187980821756</c:v>
                </c:pt>
                <c:pt idx="3337">
                  <c:v>44348.256650451389</c:v>
                </c:pt>
                <c:pt idx="3338">
                  <c:v>44348.325320543983</c:v>
                </c:pt>
                <c:pt idx="3339">
                  <c:v>44348.393990474535</c:v>
                </c:pt>
                <c:pt idx="3340">
                  <c:v>44348.462659861114</c:v>
                </c:pt>
                <c:pt idx="3341">
                  <c:v>44348.531328877318</c:v>
                </c:pt>
                <c:pt idx="3342">
                  <c:v>44348.599997789352</c:v>
                </c:pt>
                <c:pt idx="3343">
                  <c:v>44348.668666770835</c:v>
                </c:pt>
                <c:pt idx="3344">
                  <c:v>44348.737335625003</c:v>
                </c:pt>
                <c:pt idx="3345">
                  <c:v>44348.806004525461</c:v>
                </c:pt>
                <c:pt idx="3346">
                  <c:v>44348.874674178238</c:v>
                </c:pt>
                <c:pt idx="3347">
                  <c:v>44348.943343495368</c:v>
                </c:pt>
                <c:pt idx="3348">
                  <c:v>44349.012012662039</c:v>
                </c:pt>
                <c:pt idx="3349">
                  <c:v>44349.080681620369</c:v>
                </c:pt>
                <c:pt idx="3350">
                  <c:v>44349.149350277781</c:v>
                </c:pt>
                <c:pt idx="3351">
                  <c:v>44349.218019583335</c:v>
                </c:pt>
                <c:pt idx="3352">
                  <c:v>44349.28668917824</c:v>
                </c:pt>
                <c:pt idx="3353">
                  <c:v>44349.355359270834</c:v>
                </c:pt>
                <c:pt idx="3354">
                  <c:v>44349.424028796297</c:v>
                </c:pt>
                <c:pt idx="3355">
                  <c:v>44349.492697939815</c:v>
                </c:pt>
                <c:pt idx="3356">
                  <c:v>44349.561366898146</c:v>
                </c:pt>
                <c:pt idx="3357">
                  <c:v>44349.630035775466</c:v>
                </c:pt>
                <c:pt idx="3358">
                  <c:v>44349.698704733797</c:v>
                </c:pt>
                <c:pt idx="3359">
                  <c:v>44349.767373379633</c:v>
                </c:pt>
                <c:pt idx="3360">
                  <c:v>44349.836042708332</c:v>
                </c:pt>
                <c:pt idx="3361">
                  <c:v>44349.904712233794</c:v>
                </c:pt>
                <c:pt idx="3362">
                  <c:v>44349.973381400465</c:v>
                </c:pt>
                <c:pt idx="3363">
                  <c:v>44350.042050532407</c:v>
                </c:pt>
                <c:pt idx="3364">
                  <c:v>44350.110719155091</c:v>
                </c:pt>
                <c:pt idx="3365">
                  <c:v>44350.179388171295</c:v>
                </c:pt>
                <c:pt idx="3366">
                  <c:v>44350.248057743054</c:v>
                </c:pt>
                <c:pt idx="3367">
                  <c:v>44350.316727696758</c:v>
                </c:pt>
                <c:pt idx="3368">
                  <c:v>44350.385397696758</c:v>
                </c:pt>
                <c:pt idx="3369">
                  <c:v>44350.454067106482</c:v>
                </c:pt>
                <c:pt idx="3370">
                  <c:v>44350.522736122686</c:v>
                </c:pt>
                <c:pt idx="3371">
                  <c:v>44350.591405046296</c:v>
                </c:pt>
                <c:pt idx="3372">
                  <c:v>44350.660074004627</c:v>
                </c:pt>
                <c:pt idx="3373">
                  <c:v>44350.728742916668</c:v>
                </c:pt>
                <c:pt idx="3374">
                  <c:v>44350.797411666666</c:v>
                </c:pt>
                <c:pt idx="3375">
                  <c:v>44350.866081250002</c:v>
                </c:pt>
                <c:pt idx="3376">
                  <c:v>44350.934750590277</c:v>
                </c:pt>
                <c:pt idx="3377">
                  <c:v>44351.003419791668</c:v>
                </c:pt>
                <c:pt idx="3378">
                  <c:v>44351.072088819441</c:v>
                </c:pt>
                <c:pt idx="3379">
                  <c:v>44351.140757361114</c:v>
                </c:pt>
                <c:pt idx="3380">
                  <c:v>44351.209426527777</c:v>
                </c:pt>
                <c:pt idx="3381">
                  <c:v>44351.278096087961</c:v>
                </c:pt>
                <c:pt idx="3382">
                  <c:v>44351.346766180555</c:v>
                </c:pt>
                <c:pt idx="3383">
                  <c:v>44351.415435740739</c:v>
                </c:pt>
                <c:pt idx="3384">
                  <c:v>44351.484104907409</c:v>
                </c:pt>
                <c:pt idx="3385">
                  <c:v>44351.552773819443</c:v>
                </c:pt>
                <c:pt idx="3386">
                  <c:v>44351.621442662035</c:v>
                </c:pt>
                <c:pt idx="3387">
                  <c:v>44351.690111550924</c:v>
                </c:pt>
                <c:pt idx="3388">
                  <c:v>44351.75878019676</c:v>
                </c:pt>
                <c:pt idx="3389">
                  <c:v>44351.827449398152</c:v>
                </c:pt>
                <c:pt idx="3390">
                  <c:v>44351.896118946759</c:v>
                </c:pt>
                <c:pt idx="3391">
                  <c:v>44351.964788090278</c:v>
                </c:pt>
                <c:pt idx="3392">
                  <c:v>44352.033457175923</c:v>
                </c:pt>
                <c:pt idx="3393">
                  <c:v>44352.102125844911</c:v>
                </c:pt>
                <c:pt idx="3394">
                  <c:v>44352.170794756945</c:v>
                </c:pt>
                <c:pt idx="3395">
                  <c:v>44352.239464259263</c:v>
                </c:pt>
                <c:pt idx="3396">
                  <c:v>44352.308134062499</c:v>
                </c:pt>
                <c:pt idx="3397">
                  <c:v>44352.376804085645</c:v>
                </c:pt>
                <c:pt idx="3398">
                  <c:v>44352.445473518521</c:v>
                </c:pt>
                <c:pt idx="3399">
                  <c:v>44352.514142546293</c:v>
                </c:pt>
                <c:pt idx="3400">
                  <c:v>44352.582811481479</c:v>
                </c:pt>
                <c:pt idx="3401">
                  <c:v>44352.651480416665</c:v>
                </c:pt>
                <c:pt idx="3402">
                  <c:v>44352.720149351851</c:v>
                </c:pt>
                <c:pt idx="3403">
                  <c:v>44352.788817997687</c:v>
                </c:pt>
                <c:pt idx="3404">
                  <c:v>44352.857487499998</c:v>
                </c:pt>
                <c:pt idx="3405">
                  <c:v>44352.926156875001</c:v>
                </c:pt>
                <c:pt idx="3406">
                  <c:v>44352.994826076392</c:v>
                </c:pt>
                <c:pt idx="3407">
                  <c:v>44353.063495162038</c:v>
                </c:pt>
                <c:pt idx="3408">
                  <c:v>44353.132163645831</c:v>
                </c:pt>
                <c:pt idx="3409">
                  <c:v>44353.200832731483</c:v>
                </c:pt>
                <c:pt idx="3410">
                  <c:v>44353.269502280091</c:v>
                </c:pt>
                <c:pt idx="3411">
                  <c:v>44353.338172361109</c:v>
                </c:pt>
                <c:pt idx="3412">
                  <c:v>44353.406842025463</c:v>
                </c:pt>
                <c:pt idx="3413">
                  <c:v>44353.475511238423</c:v>
                </c:pt>
                <c:pt idx="3414">
                  <c:v>44353.544180138888</c:v>
                </c:pt>
                <c:pt idx="3415">
                  <c:v>44353.612848958335</c:v>
                </c:pt>
                <c:pt idx="3416">
                  <c:v>44353.681517835648</c:v>
                </c:pt>
                <c:pt idx="3417">
                  <c:v>44353.750186504629</c:v>
                </c:pt>
                <c:pt idx="3418">
                  <c:v>44353.818855555553</c:v>
                </c:pt>
                <c:pt idx="3419">
                  <c:v>44353.887525138889</c:v>
                </c:pt>
                <c:pt idx="3420">
                  <c:v>44353.956194293984</c:v>
                </c:pt>
                <c:pt idx="3421">
                  <c:v>44354.024863344908</c:v>
                </c:pt>
                <c:pt idx="3422">
                  <c:v>44354.093532083331</c:v>
                </c:pt>
                <c:pt idx="3423">
                  <c:v>44354.162200879633</c:v>
                </c:pt>
                <c:pt idx="3424">
                  <c:v>44354.230870277781</c:v>
                </c:pt>
                <c:pt idx="3425">
                  <c:v>44354.299539942127</c:v>
                </c:pt>
                <c:pt idx="3426">
                  <c:v>44354.368209953704</c:v>
                </c:pt>
                <c:pt idx="3427">
                  <c:v>44354.436879386572</c:v>
                </c:pt>
                <c:pt idx="3428">
                  <c:v>44354.505548425928</c:v>
                </c:pt>
                <c:pt idx="3429">
                  <c:v>44354.574217361114</c:v>
                </c:pt>
                <c:pt idx="3430">
                  <c:v>44354.642886238427</c:v>
                </c:pt>
                <c:pt idx="3431">
                  <c:v>44354.711555162037</c:v>
                </c:pt>
                <c:pt idx="3432">
                  <c:v>44354.78022375</c:v>
                </c:pt>
                <c:pt idx="3433">
                  <c:v>44354.848893148148</c:v>
                </c:pt>
                <c:pt idx="3434">
                  <c:v>44354.917562546296</c:v>
                </c:pt>
                <c:pt idx="3435">
                  <c:v>44354.986232129631</c:v>
                </c:pt>
                <c:pt idx="3436">
                  <c:v>44355.054901898147</c:v>
                </c:pt>
                <c:pt idx="3437">
                  <c:v>44355.123571053242</c:v>
                </c:pt>
                <c:pt idx="3438">
                  <c:v>44355.19224074074</c:v>
                </c:pt>
                <c:pt idx="3439">
                  <c:v>44355.260910949073</c:v>
                </c:pt>
                <c:pt idx="3440">
                  <c:v>44355.329581666665</c:v>
                </c:pt>
                <c:pt idx="3441">
                  <c:v>44355.398252118059</c:v>
                </c:pt>
                <c:pt idx="3442">
                  <c:v>44355.46692204861</c:v>
                </c:pt>
                <c:pt idx="3443">
                  <c:v>44355.535591631946</c:v>
                </c:pt>
                <c:pt idx="3444">
                  <c:v>44355.604261111112</c:v>
                </c:pt>
                <c:pt idx="3445">
                  <c:v>44355.672930659719</c:v>
                </c:pt>
                <c:pt idx="3446">
                  <c:v>44355.741600046298</c:v>
                </c:pt>
                <c:pt idx="3447">
                  <c:v>44355.810269606482</c:v>
                </c:pt>
                <c:pt idx="3448">
                  <c:v>44355.878939849536</c:v>
                </c:pt>
                <c:pt idx="3449">
                  <c:v>44355.947609722221</c:v>
                </c:pt>
                <c:pt idx="3450">
                  <c:v>44356.016279444448</c:v>
                </c:pt>
                <c:pt idx="3451">
                  <c:v>44356.084948935182</c:v>
                </c:pt>
                <c:pt idx="3452">
                  <c:v>44356.153618252312</c:v>
                </c:pt>
                <c:pt idx="3453">
                  <c:v>44356.222288194447</c:v>
                </c:pt>
                <c:pt idx="3454">
                  <c:v>44356.29095840278</c:v>
                </c:pt>
                <c:pt idx="3455">
                  <c:v>44356.359629085651</c:v>
                </c:pt>
                <c:pt idx="3456">
                  <c:v>44356.428299178238</c:v>
                </c:pt>
                <c:pt idx="3457">
                  <c:v>44356.496968888889</c:v>
                </c:pt>
                <c:pt idx="3458">
                  <c:v>44356.565638449072</c:v>
                </c:pt>
                <c:pt idx="3459">
                  <c:v>44356.634307939814</c:v>
                </c:pt>
                <c:pt idx="3460">
                  <c:v>44356.702977499997</c:v>
                </c:pt>
                <c:pt idx="3461">
                  <c:v>44356.77164673611</c:v>
                </c:pt>
                <c:pt idx="3462">
                  <c:v>44356.840316689813</c:v>
                </c:pt>
                <c:pt idx="3463">
                  <c:v>44356.908986770832</c:v>
                </c:pt>
                <c:pt idx="3464">
                  <c:v>44356.9776565625</c:v>
                </c:pt>
                <c:pt idx="3465">
                  <c:v>44357.046326296295</c:v>
                </c:pt>
                <c:pt idx="3466">
                  <c:v>44357.114995474534</c:v>
                </c:pt>
                <c:pt idx="3467">
                  <c:v>44357.183665104167</c:v>
                </c:pt>
                <c:pt idx="3468">
                  <c:v>44357.252335277779</c:v>
                </c:pt>
                <c:pt idx="3469">
                  <c:v>44357.321005879632</c:v>
                </c:pt>
                <c:pt idx="3470">
                  <c:v>44357.389676435188</c:v>
                </c:pt>
                <c:pt idx="3471">
                  <c:v>44357.458346412037</c:v>
                </c:pt>
                <c:pt idx="3472">
                  <c:v>44357.527016006941</c:v>
                </c:pt>
                <c:pt idx="3473">
                  <c:v>44357.595685497683</c:v>
                </c:pt>
                <c:pt idx="3474">
                  <c:v>44357.664355046298</c:v>
                </c:pt>
                <c:pt idx="3475">
                  <c:v>44357.733024502311</c:v>
                </c:pt>
                <c:pt idx="3476">
                  <c:v>44357.801693900466</c:v>
                </c:pt>
                <c:pt idx="3477">
                  <c:v>44357.8703641088</c:v>
                </c:pt>
                <c:pt idx="3478">
                  <c:v>44357.939034016206</c:v>
                </c:pt>
                <c:pt idx="3479">
                  <c:v>44358.007703773146</c:v>
                </c:pt>
                <c:pt idx="3480">
                  <c:v>44358.076373344906</c:v>
                </c:pt>
                <c:pt idx="3481">
                  <c:v>44358.145042511576</c:v>
                </c:pt>
                <c:pt idx="3482">
                  <c:v>44358.213712326389</c:v>
                </c:pt>
                <c:pt idx="3483">
                  <c:v>44358.282382476849</c:v>
                </c:pt>
                <c:pt idx="3484">
                  <c:v>44358.351053148152</c:v>
                </c:pt>
                <c:pt idx="3485">
                  <c:v>44358.419723263891</c:v>
                </c:pt>
                <c:pt idx="3486">
                  <c:v>44358.488392997686</c:v>
                </c:pt>
                <c:pt idx="3487">
                  <c:v>44358.557062511572</c:v>
                </c:pt>
                <c:pt idx="3488">
                  <c:v>44358.625731944441</c:v>
                </c:pt>
                <c:pt idx="3489">
                  <c:v>44358.694401446759</c:v>
                </c:pt>
                <c:pt idx="3490">
                  <c:v>44358.763070682871</c:v>
                </c:pt>
                <c:pt idx="3491">
                  <c:v>44358.831740520836</c:v>
                </c:pt>
                <c:pt idx="3492">
                  <c:v>44358.900410636576</c:v>
                </c:pt>
                <c:pt idx="3493">
                  <c:v>44358.969080370371</c:v>
                </c:pt>
                <c:pt idx="3494">
                  <c:v>44359.037750057869</c:v>
                </c:pt>
                <c:pt idx="3495">
                  <c:v>44359.106419282405</c:v>
                </c:pt>
                <c:pt idx="3496">
                  <c:v>44359.175088842596</c:v>
                </c:pt>
                <c:pt idx="3497">
                  <c:v>44359.243758958335</c:v>
                </c:pt>
                <c:pt idx="3498">
                  <c:v>44359.312429421298</c:v>
                </c:pt>
                <c:pt idx="3499">
                  <c:v>44359.381100011575</c:v>
                </c:pt>
                <c:pt idx="3500">
                  <c:v>44359.449770023151</c:v>
                </c:pt>
                <c:pt idx="3501">
                  <c:v>44359.518439629632</c:v>
                </c:pt>
                <c:pt idx="3502">
                  <c:v>44359.587109143518</c:v>
                </c:pt>
                <c:pt idx="3503">
                  <c:v>44359.655778680557</c:v>
                </c:pt>
                <c:pt idx="3504">
                  <c:v>44359.724448182867</c:v>
                </c:pt>
                <c:pt idx="3505">
                  <c:v>44359.793117465277</c:v>
                </c:pt>
                <c:pt idx="3506">
                  <c:v>44359.861787592592</c:v>
                </c:pt>
                <c:pt idx="3507">
                  <c:v>44359.93045753472</c:v>
                </c:pt>
                <c:pt idx="3508">
                  <c:v>44359.999127326388</c:v>
                </c:pt>
                <c:pt idx="3509">
                  <c:v>44360.067796967596</c:v>
                </c:pt>
                <c:pt idx="3510">
                  <c:v>44360.136466053242</c:v>
                </c:pt>
                <c:pt idx="3511">
                  <c:v>44360.205135752316</c:v>
                </c:pt>
                <c:pt idx="3512">
                  <c:v>44360.273805891207</c:v>
                </c:pt>
                <c:pt idx="3513">
                  <c:v>44360.342476562502</c:v>
                </c:pt>
                <c:pt idx="3514">
                  <c:v>44360.411146759259</c:v>
                </c:pt>
                <c:pt idx="3515">
                  <c:v>44360.479816527775</c:v>
                </c:pt>
                <c:pt idx="3516">
                  <c:v>44360.548486018517</c:v>
                </c:pt>
                <c:pt idx="3517">
                  <c:v>44360.617155416665</c:v>
                </c:pt>
                <c:pt idx="3518">
                  <c:v>44360.685824884262</c:v>
                </c:pt>
                <c:pt idx="3519">
                  <c:v>44360.754494120367</c:v>
                </c:pt>
                <c:pt idx="3520">
                  <c:v>44360.823163831017</c:v>
                </c:pt>
                <c:pt idx="3521">
                  <c:v>44360.891833981485</c:v>
                </c:pt>
                <c:pt idx="3522">
                  <c:v>44360.96050371528</c:v>
                </c:pt>
                <c:pt idx="3523">
                  <c:v>44361.029173356481</c:v>
                </c:pt>
                <c:pt idx="3524">
                  <c:v>44361.097842650466</c:v>
                </c:pt>
                <c:pt idx="3525">
                  <c:v>44361.166512083335</c:v>
                </c:pt>
                <c:pt idx="3526">
                  <c:v>44361.235182118056</c:v>
                </c:pt>
                <c:pt idx="3527">
                  <c:v>44361.303852430552</c:v>
                </c:pt>
                <c:pt idx="3528">
                  <c:v>44361.372523032405</c:v>
                </c:pt>
                <c:pt idx="3529">
                  <c:v>44361.441193055558</c:v>
                </c:pt>
                <c:pt idx="3530">
                  <c:v>44361.509862662038</c:v>
                </c:pt>
                <c:pt idx="3531">
                  <c:v>44361.578532187501</c:v>
                </c:pt>
                <c:pt idx="3532">
                  <c:v>44361.647201678243</c:v>
                </c:pt>
                <c:pt idx="3533">
                  <c:v>44361.715871192129</c:v>
                </c:pt>
                <c:pt idx="3534">
                  <c:v>44361.784540393521</c:v>
                </c:pt>
                <c:pt idx="3535">
                  <c:v>44361.853210416666</c:v>
                </c:pt>
                <c:pt idx="3536">
                  <c:v>44361.92188037037</c:v>
                </c:pt>
                <c:pt idx="3537">
                  <c:v>44361.990550150462</c:v>
                </c:pt>
                <c:pt idx="3538">
                  <c:v>44362.059219826391</c:v>
                </c:pt>
                <c:pt idx="3539">
                  <c:v>44362.127888888892</c:v>
                </c:pt>
                <c:pt idx="3540">
                  <c:v>44362.196558518517</c:v>
                </c:pt>
                <c:pt idx="3541">
                  <c:v>44362.265228645832</c:v>
                </c:pt>
                <c:pt idx="3542">
                  <c:v>44362.333899282406</c:v>
                </c:pt>
                <c:pt idx="3543">
                  <c:v>44362.402569594909</c:v>
                </c:pt>
                <c:pt idx="3544">
                  <c:v>44362.471239398146</c:v>
                </c:pt>
                <c:pt idx="3545">
                  <c:v>44362.539908888888</c:v>
                </c:pt>
                <c:pt idx="3546">
                  <c:v>44362.60857827546</c:v>
                </c:pt>
                <c:pt idx="3547">
                  <c:v>44362.677247719905</c:v>
                </c:pt>
                <c:pt idx="3548">
                  <c:v>44362.745916990738</c:v>
                </c:pt>
                <c:pt idx="3549">
                  <c:v>44362.814586539353</c:v>
                </c:pt>
                <c:pt idx="3550">
                  <c:v>44362.883256701389</c:v>
                </c:pt>
                <c:pt idx="3551">
                  <c:v>44362.95192644676</c:v>
                </c:pt>
                <c:pt idx="3552">
                  <c:v>44363.020596064816</c:v>
                </c:pt>
                <c:pt idx="3553">
                  <c:v>44363.089265428243</c:v>
                </c:pt>
                <c:pt idx="3554">
                  <c:v>44363.157934710645</c:v>
                </c:pt>
                <c:pt idx="3555">
                  <c:v>44363.226604629628</c:v>
                </c:pt>
                <c:pt idx="3556">
                  <c:v>44363.295274791664</c:v>
                </c:pt>
                <c:pt idx="3557">
                  <c:v>44363.363945381941</c:v>
                </c:pt>
                <c:pt idx="3558">
                  <c:v>44363.432615381942</c:v>
                </c:pt>
                <c:pt idx="3559">
                  <c:v>44363.501284988422</c:v>
                </c:pt>
                <c:pt idx="3560">
                  <c:v>44363.569954479164</c:v>
                </c:pt>
                <c:pt idx="3561">
                  <c:v>44363.638623888888</c:v>
                </c:pt>
                <c:pt idx="3562">
                  <c:v>44363.70729337963</c:v>
                </c:pt>
                <c:pt idx="3563">
                  <c:v>44363.775962523148</c:v>
                </c:pt>
                <c:pt idx="3564">
                  <c:v>44363.844632430555</c:v>
                </c:pt>
                <c:pt idx="3565">
                  <c:v>44363.913302407411</c:v>
                </c:pt>
                <c:pt idx="3566">
                  <c:v>44363.981972118054</c:v>
                </c:pt>
                <c:pt idx="3567">
                  <c:v>44364.050641770831</c:v>
                </c:pt>
                <c:pt idx="3568">
                  <c:v>44364.119310833332</c:v>
                </c:pt>
                <c:pt idx="3569">
                  <c:v>44364.187980393515</c:v>
                </c:pt>
                <c:pt idx="3570">
                  <c:v>44364.25665048611</c:v>
                </c:pt>
                <c:pt idx="3571">
                  <c:v>44364.325321041666</c:v>
                </c:pt>
                <c:pt idx="3572">
                  <c:v>44364.393991446763</c:v>
                </c:pt>
                <c:pt idx="3573">
                  <c:v>44364.462661296297</c:v>
                </c:pt>
                <c:pt idx="3574">
                  <c:v>44364.531330787038</c:v>
                </c:pt>
                <c:pt idx="3575">
                  <c:v>44364.600000162034</c:v>
                </c:pt>
                <c:pt idx="3576">
                  <c:v>44364.668669606479</c:v>
                </c:pt>
                <c:pt idx="3577">
                  <c:v>44364.737338923609</c:v>
                </c:pt>
                <c:pt idx="3578">
                  <c:v>44364.806008298612</c:v>
                </c:pt>
                <c:pt idx="3579">
                  <c:v>44364.874678414351</c:v>
                </c:pt>
                <c:pt idx="3580">
                  <c:v>44364.943348194443</c:v>
                </c:pt>
                <c:pt idx="3581">
                  <c:v>44365.012017835645</c:v>
                </c:pt>
                <c:pt idx="3582">
                  <c:v>44365.080687256945</c:v>
                </c:pt>
                <c:pt idx="3583">
                  <c:v>44365.149356388887</c:v>
                </c:pt>
                <c:pt idx="3584">
                  <c:v>44365.218026145834</c:v>
                </c:pt>
                <c:pt idx="3585">
                  <c:v>44365.286696215277</c:v>
                </c:pt>
                <c:pt idx="3586">
                  <c:v>44365.355366782409</c:v>
                </c:pt>
                <c:pt idx="3587">
                  <c:v>44365.424036770833</c:v>
                </c:pt>
                <c:pt idx="3588">
                  <c:v>44365.492706377314</c:v>
                </c:pt>
                <c:pt idx="3589">
                  <c:v>44365.561375798614</c:v>
                </c:pt>
                <c:pt idx="3590">
                  <c:v>44365.630045150465</c:v>
                </c:pt>
                <c:pt idx="3591">
                  <c:v>44365.698714571758</c:v>
                </c:pt>
                <c:pt idx="3592">
                  <c:v>44365.767383680555</c:v>
                </c:pt>
                <c:pt idx="3593">
                  <c:v>44365.836053483799</c:v>
                </c:pt>
                <c:pt idx="3594">
                  <c:v>44365.904723472224</c:v>
                </c:pt>
                <c:pt idx="3595">
                  <c:v>44365.973393101849</c:v>
                </c:pt>
                <c:pt idx="3596">
                  <c:v>44366.042062708337</c:v>
                </c:pt>
                <c:pt idx="3597">
                  <c:v>44366.110731793982</c:v>
                </c:pt>
                <c:pt idx="3598">
                  <c:v>44366.179401273148</c:v>
                </c:pt>
                <c:pt idx="3599">
                  <c:v>44366.248071307869</c:v>
                </c:pt>
                <c:pt idx="3600">
                  <c:v>44366.316741736111</c:v>
                </c:pt>
                <c:pt idx="3601">
                  <c:v>44366.385412199073</c:v>
                </c:pt>
                <c:pt idx="3602">
                  <c:v>44366.454082083335</c:v>
                </c:pt>
                <c:pt idx="3603">
                  <c:v>44366.522751562501</c:v>
                </c:pt>
                <c:pt idx="3604">
                  <c:v>44366.591420960649</c:v>
                </c:pt>
                <c:pt idx="3605">
                  <c:v>44366.660090381942</c:v>
                </c:pt>
                <c:pt idx="3606">
                  <c:v>44366.728759756945</c:v>
                </c:pt>
                <c:pt idx="3607">
                  <c:v>44366.797428981481</c:v>
                </c:pt>
                <c:pt idx="3608">
                  <c:v>44366.866099027779</c:v>
                </c:pt>
                <c:pt idx="3609">
                  <c:v>44366.934768842591</c:v>
                </c:pt>
                <c:pt idx="3610">
                  <c:v>44367.003438506945</c:v>
                </c:pt>
                <c:pt idx="3611">
                  <c:v>44367.072107997687</c:v>
                </c:pt>
                <c:pt idx="3612">
                  <c:v>44367.140777002314</c:v>
                </c:pt>
                <c:pt idx="3613">
                  <c:v>44367.209446643516</c:v>
                </c:pt>
                <c:pt idx="3614">
                  <c:v>44367.278116666668</c:v>
                </c:pt>
                <c:pt idx="3615">
                  <c:v>44367.346787222225</c:v>
                </c:pt>
                <c:pt idx="3616">
                  <c:v>44367.415457256946</c:v>
                </c:pt>
                <c:pt idx="3617">
                  <c:v>44367.484126886571</c:v>
                </c:pt>
                <c:pt idx="3618">
                  <c:v>44367.55279627315</c:v>
                </c:pt>
                <c:pt idx="3619">
                  <c:v>44367.621465578704</c:v>
                </c:pt>
                <c:pt idx="3620">
                  <c:v>44367.690134942131</c:v>
                </c:pt>
                <c:pt idx="3621">
                  <c:v>44367.758804062498</c:v>
                </c:pt>
                <c:pt idx="3622">
                  <c:v>44367.827473726851</c:v>
                </c:pt>
                <c:pt idx="3623">
                  <c:v>44367.896143749997</c:v>
                </c:pt>
                <c:pt idx="3624">
                  <c:v>44367.964813356484</c:v>
                </c:pt>
                <c:pt idx="3625">
                  <c:v>44368.033482905092</c:v>
                </c:pt>
                <c:pt idx="3626">
                  <c:v>44368.10215204861</c:v>
                </c:pt>
                <c:pt idx="3627">
                  <c:v>44368.170821435182</c:v>
                </c:pt>
                <c:pt idx="3628">
                  <c:v>44368.239491400462</c:v>
                </c:pt>
                <c:pt idx="3629">
                  <c:v>44368.308161678244</c:v>
                </c:pt>
                <c:pt idx="3630">
                  <c:v>44368.376832164351</c:v>
                </c:pt>
                <c:pt idx="3631">
                  <c:v>44368.445502071758</c:v>
                </c:pt>
                <c:pt idx="3632">
                  <c:v>44368.5141715625</c:v>
                </c:pt>
                <c:pt idx="3633">
                  <c:v>44368.582840972223</c:v>
                </c:pt>
                <c:pt idx="3634">
                  <c:v>44368.651510381947</c:v>
                </c:pt>
                <c:pt idx="3635">
                  <c:v>44368.720179780095</c:v>
                </c:pt>
                <c:pt idx="3636">
                  <c:v>44368.788848900462</c:v>
                </c:pt>
                <c:pt idx="3637">
                  <c:v>44368.857518877317</c:v>
                </c:pt>
                <c:pt idx="3638">
                  <c:v>44368.926188715275</c:v>
                </c:pt>
                <c:pt idx="3639">
                  <c:v>44368.994858391205</c:v>
                </c:pt>
                <c:pt idx="3640">
                  <c:v>44369.063527939812</c:v>
                </c:pt>
                <c:pt idx="3641">
                  <c:v>44369.132196909719</c:v>
                </c:pt>
                <c:pt idx="3642">
                  <c:v>44369.200866458334</c:v>
                </c:pt>
                <c:pt idx="3643">
                  <c:v>44369.269536481479</c:v>
                </c:pt>
                <c:pt idx="3644">
                  <c:v>44369.338207048611</c:v>
                </c:pt>
                <c:pt idx="3645">
                  <c:v>44369.406877175927</c:v>
                </c:pt>
                <c:pt idx="3646">
                  <c:v>44369.475546863425</c:v>
                </c:pt>
                <c:pt idx="3647">
                  <c:v>44369.544216238428</c:v>
                </c:pt>
                <c:pt idx="3648">
                  <c:v>44369.612885532406</c:v>
                </c:pt>
                <c:pt idx="3649">
                  <c:v>44369.681554872688</c:v>
                </c:pt>
                <c:pt idx="3650">
                  <c:v>44369.750224027775</c:v>
                </c:pt>
                <c:pt idx="3651">
                  <c:v>44369.818893553238</c:v>
                </c:pt>
                <c:pt idx="3652">
                  <c:v>44369.887563599535</c:v>
                </c:pt>
                <c:pt idx="3653">
                  <c:v>44369.956233240744</c:v>
                </c:pt>
                <c:pt idx="3654">
                  <c:v>44370.024902766207</c:v>
                </c:pt>
                <c:pt idx="3655">
                  <c:v>44370.093571990743</c:v>
                </c:pt>
                <c:pt idx="3656">
                  <c:v>44370.16224125</c:v>
                </c:pt>
                <c:pt idx="3657">
                  <c:v>44370.230911122686</c:v>
                </c:pt>
                <c:pt idx="3658">
                  <c:v>44370.299581273146</c:v>
                </c:pt>
                <c:pt idx="3659">
                  <c:v>44370.368251759261</c:v>
                </c:pt>
                <c:pt idx="3660">
                  <c:v>44370.436921666667</c:v>
                </c:pt>
                <c:pt idx="3661">
                  <c:v>44370.505591180554</c:v>
                </c:pt>
                <c:pt idx="3662">
                  <c:v>44370.574260590278</c:v>
                </c:pt>
                <c:pt idx="3663">
                  <c:v>44370.642929953705</c:v>
                </c:pt>
                <c:pt idx="3664">
                  <c:v>44370.711599351853</c:v>
                </c:pt>
                <c:pt idx="3665">
                  <c:v>44370.78026842593</c:v>
                </c:pt>
                <c:pt idx="3666">
                  <c:v>44370.848938310184</c:v>
                </c:pt>
                <c:pt idx="3667">
                  <c:v>44370.917608171294</c:v>
                </c:pt>
                <c:pt idx="3668">
                  <c:v>44370.986277824071</c:v>
                </c:pt>
                <c:pt idx="3669">
                  <c:v>44371.054947407407</c:v>
                </c:pt>
                <c:pt idx="3670">
                  <c:v>44371.123616365738</c:v>
                </c:pt>
                <c:pt idx="3671">
                  <c:v>44371.192285868055</c:v>
                </c:pt>
                <c:pt idx="3672">
                  <c:v>44371.260955891201</c:v>
                </c:pt>
                <c:pt idx="3673">
                  <c:v>44371.329626412036</c:v>
                </c:pt>
                <c:pt idx="3674">
                  <c:v>44371.398296678242</c:v>
                </c:pt>
                <c:pt idx="3675">
                  <c:v>44371.466966423613</c:v>
                </c:pt>
                <c:pt idx="3676">
                  <c:v>44371.535635810185</c:v>
                </c:pt>
                <c:pt idx="3677">
                  <c:v>44371.604305104163</c:v>
                </c:pt>
                <c:pt idx="3678">
                  <c:v>44371.672974456022</c:v>
                </c:pt>
                <c:pt idx="3679">
                  <c:v>44371.741643668982</c:v>
                </c:pt>
                <c:pt idx="3680">
                  <c:v>44371.810313032409</c:v>
                </c:pt>
                <c:pt idx="3681">
                  <c:v>44371.878983090275</c:v>
                </c:pt>
                <c:pt idx="3682">
                  <c:v>44371.947652766205</c:v>
                </c:pt>
                <c:pt idx="3683">
                  <c:v>44372.016322314812</c:v>
                </c:pt>
                <c:pt idx="3684">
                  <c:v>44372.084991608797</c:v>
                </c:pt>
                <c:pt idx="3685">
                  <c:v>44372.15366074074</c:v>
                </c:pt>
                <c:pt idx="3686">
                  <c:v>44372.222330486111</c:v>
                </c:pt>
                <c:pt idx="3687">
                  <c:v>44372.291000520832</c:v>
                </c:pt>
                <c:pt idx="3688">
                  <c:v>44372.359671006947</c:v>
                </c:pt>
                <c:pt idx="3689">
                  <c:v>44372.428340914354</c:v>
                </c:pt>
                <c:pt idx="3690">
                  <c:v>44372.497010439816</c:v>
                </c:pt>
                <c:pt idx="3691">
                  <c:v>44372.565679814812</c:v>
                </c:pt>
                <c:pt idx="3692">
                  <c:v>44372.634349120373</c:v>
                </c:pt>
                <c:pt idx="3693">
                  <c:v>44372.703018483793</c:v>
                </c:pt>
                <c:pt idx="3694">
                  <c:v>44372.771687534725</c:v>
                </c:pt>
                <c:pt idx="3695">
                  <c:v>44372.840357314817</c:v>
                </c:pt>
                <c:pt idx="3696">
                  <c:v>44372.909027210648</c:v>
                </c:pt>
                <c:pt idx="3697">
                  <c:v>44372.977696805552</c:v>
                </c:pt>
                <c:pt idx="3698">
                  <c:v>44373.046366354167</c:v>
                </c:pt>
                <c:pt idx="3699">
                  <c:v>44373.115035347226</c:v>
                </c:pt>
                <c:pt idx="3700">
                  <c:v>44373.183704780095</c:v>
                </c:pt>
                <c:pt idx="3701">
                  <c:v>44373.252374780095</c:v>
                </c:pt>
                <c:pt idx="3702">
                  <c:v>44373.321045196761</c:v>
                </c:pt>
                <c:pt idx="3703">
                  <c:v>44373.389715555553</c:v>
                </c:pt>
                <c:pt idx="3704">
                  <c:v>44373.458385347221</c:v>
                </c:pt>
                <c:pt idx="3705">
                  <c:v>44373.527054756945</c:v>
                </c:pt>
                <c:pt idx="3706">
                  <c:v>44373.595724062499</c:v>
                </c:pt>
                <c:pt idx="3707">
                  <c:v>44373.664393425926</c:v>
                </c:pt>
                <c:pt idx="3708">
                  <c:v>44373.733062685184</c:v>
                </c:pt>
                <c:pt idx="3709">
                  <c:v>44373.80173190972</c:v>
                </c:pt>
                <c:pt idx="3710">
                  <c:v>44373.870401921296</c:v>
                </c:pt>
                <c:pt idx="3711">
                  <c:v>44373.939071643515</c:v>
                </c:pt>
                <c:pt idx="3712">
                  <c:v>44374.007741203706</c:v>
                </c:pt>
                <c:pt idx="3713">
                  <c:v>44374.076410590278</c:v>
                </c:pt>
                <c:pt idx="3714">
                  <c:v>44374.14507958333</c:v>
                </c:pt>
                <c:pt idx="3715">
                  <c:v>44374.213749201386</c:v>
                </c:pt>
                <c:pt idx="3716">
                  <c:v>44374.282419166666</c:v>
                </c:pt>
                <c:pt idx="3717">
                  <c:v>44374.351089652781</c:v>
                </c:pt>
                <c:pt idx="3718">
                  <c:v>44374.419759571756</c:v>
                </c:pt>
                <c:pt idx="3719">
                  <c:v>44374.488429120371</c:v>
                </c:pt>
                <c:pt idx="3720">
                  <c:v>44374.557098437501</c:v>
                </c:pt>
                <c:pt idx="3721">
                  <c:v>44374.625767696758</c:v>
                </c:pt>
                <c:pt idx="3722">
                  <c:v>44374.694437002312</c:v>
                </c:pt>
                <c:pt idx="3723">
                  <c:v>44374.763106041668</c:v>
                </c:pt>
                <c:pt idx="3724">
                  <c:v>44374.831775694445</c:v>
                </c:pt>
                <c:pt idx="3725">
                  <c:v>44374.900445624997</c:v>
                </c:pt>
                <c:pt idx="3726">
                  <c:v>44374.969115173611</c:v>
                </c:pt>
                <c:pt idx="3727">
                  <c:v>44375.037784664353</c:v>
                </c:pt>
                <c:pt idx="3728">
                  <c:v>44375.106453703702</c:v>
                </c:pt>
                <c:pt idx="3729">
                  <c:v>44375.175123067129</c:v>
                </c:pt>
                <c:pt idx="3730">
                  <c:v>44375.243792997688</c:v>
                </c:pt>
                <c:pt idx="3731">
                  <c:v>44375.312463275463</c:v>
                </c:pt>
                <c:pt idx="3732">
                  <c:v>44375.381133668983</c:v>
                </c:pt>
                <c:pt idx="3733">
                  <c:v>44375.449803495372</c:v>
                </c:pt>
                <c:pt idx="3734">
                  <c:v>44375.518472905096</c:v>
                </c:pt>
                <c:pt idx="3735">
                  <c:v>44375.587142233795</c:v>
                </c:pt>
                <c:pt idx="3736">
                  <c:v>44375.655811574077</c:v>
                </c:pt>
                <c:pt idx="3737">
                  <c:v>44375.7244808912</c:v>
                </c:pt>
                <c:pt idx="3738">
                  <c:v>44375.793149976853</c:v>
                </c:pt>
                <c:pt idx="3739">
                  <c:v>44375.861819907404</c:v>
                </c:pt>
                <c:pt idx="3740">
                  <c:v>44375.930489652776</c:v>
                </c:pt>
                <c:pt idx="3741">
                  <c:v>44375.999159259256</c:v>
                </c:pt>
                <c:pt idx="3742">
                  <c:v>44376.067828703701</c:v>
                </c:pt>
                <c:pt idx="3743">
                  <c:v>44376.136497604166</c:v>
                </c:pt>
                <c:pt idx="3744">
                  <c:v>44376.205167118052</c:v>
                </c:pt>
                <c:pt idx="3745">
                  <c:v>44376.273837060187</c:v>
                </c:pt>
                <c:pt idx="3746">
                  <c:v>44376.342507546295</c:v>
                </c:pt>
                <c:pt idx="3747">
                  <c:v>44376.411177546295</c:v>
                </c:pt>
                <c:pt idx="3748">
                  <c:v>44376.479847118055</c:v>
                </c:pt>
                <c:pt idx="3749">
                  <c:v>44376.54851641204</c:v>
                </c:pt>
                <c:pt idx="3750">
                  <c:v>44376.617185625</c:v>
                </c:pt>
                <c:pt idx="3751">
                  <c:v>44376.685854895833</c:v>
                </c:pt>
                <c:pt idx="3752">
                  <c:v>44376.754523935182</c:v>
                </c:pt>
                <c:pt idx="3753">
                  <c:v>44376.823193460645</c:v>
                </c:pt>
                <c:pt idx="3754">
                  <c:v>44376.891863414348</c:v>
                </c:pt>
                <c:pt idx="3755">
                  <c:v>44376.960532951387</c:v>
                </c:pt>
                <c:pt idx="3756">
                  <c:v>44377.029202395832</c:v>
                </c:pt>
                <c:pt idx="3757">
                  <c:v>44377.097871493053</c:v>
                </c:pt>
                <c:pt idx="3758">
                  <c:v>44377.166540740742</c:v>
                </c:pt>
                <c:pt idx="3759">
                  <c:v>44377.235210578707</c:v>
                </c:pt>
                <c:pt idx="3760">
                  <c:v>44377.303880706022</c:v>
                </c:pt>
                <c:pt idx="3761">
                  <c:v>44377.372551111112</c:v>
                </c:pt>
                <c:pt idx="3762">
                  <c:v>44377.4412209375</c:v>
                </c:pt>
                <c:pt idx="3763">
                  <c:v>44377.509890347224</c:v>
                </c:pt>
                <c:pt idx="3764">
                  <c:v>44377.578559675923</c:v>
                </c:pt>
                <c:pt idx="3765">
                  <c:v>44377.647228969909</c:v>
                </c:pt>
                <c:pt idx="3766">
                  <c:v>44377.715898298607</c:v>
                </c:pt>
                <c:pt idx="3767">
                  <c:v>44377.784567303243</c:v>
                </c:pt>
                <c:pt idx="3768">
                  <c:v>44377.8532371412</c:v>
                </c:pt>
                <c:pt idx="3769">
                  <c:v>44377.921906898147</c:v>
                </c:pt>
                <c:pt idx="3770">
                  <c:v>44377.990576493059</c:v>
                </c:pt>
                <c:pt idx="3771">
                  <c:v>44378.059245960649</c:v>
                </c:pt>
                <c:pt idx="3772">
                  <c:v>44378.127914826386</c:v>
                </c:pt>
                <c:pt idx="3773">
                  <c:v>44378.19658427083</c:v>
                </c:pt>
                <c:pt idx="3774">
                  <c:v>44378.265254201389</c:v>
                </c:pt>
                <c:pt idx="3775">
                  <c:v>44378.333924652776</c:v>
                </c:pt>
                <c:pt idx="3776">
                  <c:v>44378.402594768515</c:v>
                </c:pt>
                <c:pt idx="3777">
                  <c:v>44378.471264386571</c:v>
                </c:pt>
                <c:pt idx="3778">
                  <c:v>44378.539933680557</c:v>
                </c:pt>
                <c:pt idx="3779">
                  <c:v>44378.608602870372</c:v>
                </c:pt>
                <c:pt idx="3780">
                  <c:v>44378.677272129629</c:v>
                </c:pt>
                <c:pt idx="3781">
                  <c:v>44378.745941203706</c:v>
                </c:pt>
                <c:pt idx="3782">
                  <c:v>44378.814610567133</c:v>
                </c:pt>
                <c:pt idx="3783">
                  <c:v>44378.883280532405</c:v>
                </c:pt>
                <c:pt idx="3784">
                  <c:v>44378.95195008102</c:v>
                </c:pt>
                <c:pt idx="3785">
                  <c:v>44379.020619513889</c:v>
                </c:pt>
                <c:pt idx="3786">
                  <c:v>44379.089288680552</c:v>
                </c:pt>
                <c:pt idx="3787">
                  <c:v>44379.157957777781</c:v>
                </c:pt>
                <c:pt idx="3788">
                  <c:v>44379.2266275</c:v>
                </c:pt>
                <c:pt idx="3789">
                  <c:v>44379.295297476849</c:v>
                </c:pt>
                <c:pt idx="3790">
                  <c:v>44379.363967870369</c:v>
                </c:pt>
                <c:pt idx="3791">
                  <c:v>44379.432637685182</c:v>
                </c:pt>
                <c:pt idx="3792">
                  <c:v>44379.501307106482</c:v>
                </c:pt>
                <c:pt idx="3793">
                  <c:v>44379.56997640046</c:v>
                </c:pt>
                <c:pt idx="3794">
                  <c:v>44379.638645624997</c:v>
                </c:pt>
                <c:pt idx="3795">
                  <c:v>44379.707314918982</c:v>
                </c:pt>
                <c:pt idx="3796">
                  <c:v>44379.775983877313</c:v>
                </c:pt>
                <c:pt idx="3797">
                  <c:v>44379.844653599539</c:v>
                </c:pt>
                <c:pt idx="3798">
                  <c:v>44379.913323379631</c:v>
                </c:pt>
                <c:pt idx="3799">
                  <c:v>44379.981992905094</c:v>
                </c:pt>
                <c:pt idx="3800">
                  <c:v>44380.050662372683</c:v>
                </c:pt>
                <c:pt idx="3801">
                  <c:v>44380.119331250004</c:v>
                </c:pt>
                <c:pt idx="3802">
                  <c:v>44380.188000613423</c:v>
                </c:pt>
                <c:pt idx="3803">
                  <c:v>44380.256670532406</c:v>
                </c:pt>
                <c:pt idx="3804">
                  <c:v>44380.325340902775</c:v>
                </c:pt>
                <c:pt idx="3805">
                  <c:v>44380.394011111108</c:v>
                </c:pt>
                <c:pt idx="3806">
                  <c:v>44380.462680775461</c:v>
                </c:pt>
                <c:pt idx="3807">
                  <c:v>44380.531350081015</c:v>
                </c:pt>
                <c:pt idx="3808">
                  <c:v>44380.600019270831</c:v>
                </c:pt>
                <c:pt idx="3809">
                  <c:v>44380.668688518519</c:v>
                </c:pt>
                <c:pt idx="3810">
                  <c:v>44380.737357662038</c:v>
                </c:pt>
                <c:pt idx="3811">
                  <c:v>44380.806026851853</c:v>
                </c:pt>
                <c:pt idx="3812">
                  <c:v>44380.874696782404</c:v>
                </c:pt>
                <c:pt idx="3813">
                  <c:v>44380.943366377316</c:v>
                </c:pt>
                <c:pt idx="3814">
                  <c:v>44381.01203583333</c:v>
                </c:pt>
                <c:pt idx="3815">
                  <c:v>44381.080705069442</c:v>
                </c:pt>
                <c:pt idx="3816">
                  <c:v>44381.149374016204</c:v>
                </c:pt>
                <c:pt idx="3817">
                  <c:v>44381.21804359954</c:v>
                </c:pt>
                <c:pt idx="3818">
                  <c:v>44381.286713483794</c:v>
                </c:pt>
                <c:pt idx="3819">
                  <c:v>44381.355383865739</c:v>
                </c:pt>
                <c:pt idx="3820">
                  <c:v>44381.424053668983</c:v>
                </c:pt>
                <c:pt idx="3821">
                  <c:v>44381.492723101852</c:v>
                </c:pt>
                <c:pt idx="3822">
                  <c:v>44381.561392337964</c:v>
                </c:pt>
                <c:pt idx="3823">
                  <c:v>44381.630061516204</c:v>
                </c:pt>
                <c:pt idx="3824">
                  <c:v>44381.698730752316</c:v>
                </c:pt>
                <c:pt idx="3825">
                  <c:v>44381.767399687502</c:v>
                </c:pt>
                <c:pt idx="3826">
                  <c:v>44381.836069293982</c:v>
                </c:pt>
                <c:pt idx="3827">
                  <c:v>44381.904739108795</c:v>
                </c:pt>
                <c:pt idx="3828">
                  <c:v>44381.973408564816</c:v>
                </c:pt>
                <c:pt idx="3829">
                  <c:v>44382.042077986109</c:v>
                </c:pt>
                <c:pt idx="3830">
                  <c:v>44382.11074689815</c:v>
                </c:pt>
                <c:pt idx="3831">
                  <c:v>44382.179416192128</c:v>
                </c:pt>
                <c:pt idx="3832">
                  <c:v>44382.248086064814</c:v>
                </c:pt>
                <c:pt idx="3833">
                  <c:v>44382.316756307868</c:v>
                </c:pt>
                <c:pt idx="3834">
                  <c:v>44382.385426597219</c:v>
                </c:pt>
                <c:pt idx="3835">
                  <c:v>44382.454096296293</c:v>
                </c:pt>
                <c:pt idx="3836">
                  <c:v>44382.522765601854</c:v>
                </c:pt>
                <c:pt idx="3837">
                  <c:v>44382.591434814814</c:v>
                </c:pt>
                <c:pt idx="3838">
                  <c:v>44382.660104074072</c:v>
                </c:pt>
                <c:pt idx="3839">
                  <c:v>44382.728773263887</c:v>
                </c:pt>
                <c:pt idx="3840">
                  <c:v>44382.797442314812</c:v>
                </c:pt>
                <c:pt idx="3841">
                  <c:v>44382.866112187497</c:v>
                </c:pt>
                <c:pt idx="3842">
                  <c:v>44382.934781828706</c:v>
                </c:pt>
                <c:pt idx="3843">
                  <c:v>44383.003451307872</c:v>
                </c:pt>
                <c:pt idx="3844">
                  <c:v>44383.072120625002</c:v>
                </c:pt>
                <c:pt idx="3845">
                  <c:v>44383.140789467594</c:v>
                </c:pt>
                <c:pt idx="3846">
                  <c:v>44383.209458923608</c:v>
                </c:pt>
                <c:pt idx="3847">
                  <c:v>44383.278128773149</c:v>
                </c:pt>
                <c:pt idx="3848">
                  <c:v>44383.346799166669</c:v>
                </c:pt>
                <c:pt idx="3849">
                  <c:v>44383.415469016203</c:v>
                </c:pt>
                <c:pt idx="3850">
                  <c:v>44383.484138483793</c:v>
                </c:pt>
                <c:pt idx="3851">
                  <c:v>44383.552807685184</c:v>
                </c:pt>
                <c:pt idx="3852">
                  <c:v>44383.621476817127</c:v>
                </c:pt>
                <c:pt idx="3853">
                  <c:v>44383.690146018518</c:v>
                </c:pt>
                <c:pt idx="3854">
                  <c:v>44383.758814953704</c:v>
                </c:pt>
                <c:pt idx="3855">
                  <c:v>44383.827484444446</c:v>
                </c:pt>
                <c:pt idx="3856">
                  <c:v>44383.89615429398</c:v>
                </c:pt>
                <c:pt idx="3857">
                  <c:v>44383.964823726848</c:v>
                </c:pt>
                <c:pt idx="3858">
                  <c:v>44384.033493113428</c:v>
                </c:pt>
                <c:pt idx="3859">
                  <c:v>44384.102162083334</c:v>
                </c:pt>
                <c:pt idx="3860">
                  <c:v>44384.170831296295</c:v>
                </c:pt>
                <c:pt idx="3861">
                  <c:v>44384.239501087963</c:v>
                </c:pt>
                <c:pt idx="3862">
                  <c:v>44384.308171192133</c:v>
                </c:pt>
                <c:pt idx="3863">
                  <c:v>44384.376841516205</c:v>
                </c:pt>
                <c:pt idx="3864">
                  <c:v>44384.445511238424</c:v>
                </c:pt>
                <c:pt idx="3865">
                  <c:v>44384.51418056713</c:v>
                </c:pt>
                <c:pt idx="3866">
                  <c:v>44384.582849803242</c:v>
                </c:pt>
                <c:pt idx="3867">
                  <c:v>44384.651519039355</c:v>
                </c:pt>
                <c:pt idx="3868">
                  <c:v>44384.72018827546</c:v>
                </c:pt>
                <c:pt idx="3869">
                  <c:v>44384.788857222222</c:v>
                </c:pt>
                <c:pt idx="3870">
                  <c:v>44384.85752701389</c:v>
                </c:pt>
                <c:pt idx="3871">
                  <c:v>44384.926196689812</c:v>
                </c:pt>
                <c:pt idx="3872">
                  <c:v>44384.99486619213</c:v>
                </c:pt>
                <c:pt idx="3873">
                  <c:v>44385.063535567133</c:v>
                </c:pt>
                <c:pt idx="3874">
                  <c:v>44385.132204363428</c:v>
                </c:pt>
                <c:pt idx="3875">
                  <c:v>44385.200873738424</c:v>
                </c:pt>
                <c:pt idx="3876">
                  <c:v>44385.269543599534</c:v>
                </c:pt>
                <c:pt idx="3877">
                  <c:v>44385.338213981478</c:v>
                </c:pt>
                <c:pt idx="3878">
                  <c:v>44385.406883946758</c:v>
                </c:pt>
                <c:pt idx="3879">
                  <c:v>44385.475553460645</c:v>
                </c:pt>
                <c:pt idx="3880">
                  <c:v>44385.544222662036</c:v>
                </c:pt>
                <c:pt idx="3881">
                  <c:v>44385.61289178241</c:v>
                </c:pt>
                <c:pt idx="3882">
                  <c:v>44385.681560949073</c:v>
                </c:pt>
                <c:pt idx="3883">
                  <c:v>44385.750229930556</c:v>
                </c:pt>
                <c:pt idx="3884">
                  <c:v>44385.818899282407</c:v>
                </c:pt>
                <c:pt idx="3885">
                  <c:v>44385.887569166669</c:v>
                </c:pt>
                <c:pt idx="3886">
                  <c:v>44385.956238622683</c:v>
                </c:pt>
                <c:pt idx="3887">
                  <c:v>44386.024907974534</c:v>
                </c:pt>
                <c:pt idx="3888">
                  <c:v>44386.093577025465</c:v>
                </c:pt>
                <c:pt idx="3889">
                  <c:v>44386.162246122687</c:v>
                </c:pt>
                <c:pt idx="3890">
                  <c:v>44386.230915821761</c:v>
                </c:pt>
                <c:pt idx="3891">
                  <c:v>44386.299585787034</c:v>
                </c:pt>
                <c:pt idx="3892">
                  <c:v>44386.368256111113</c:v>
                </c:pt>
                <c:pt idx="3893">
                  <c:v>44386.436925844908</c:v>
                </c:pt>
                <c:pt idx="3894">
                  <c:v>44386.505595185183</c:v>
                </c:pt>
                <c:pt idx="3895">
                  <c:v>44386.574264421295</c:v>
                </c:pt>
                <c:pt idx="3896">
                  <c:v>44386.64293361111</c:v>
                </c:pt>
                <c:pt idx="3897">
                  <c:v>44386.711602835647</c:v>
                </c:pt>
                <c:pt idx="3898">
                  <c:v>44386.780271736112</c:v>
                </c:pt>
                <c:pt idx="3899">
                  <c:v>44386.848941435186</c:v>
                </c:pt>
                <c:pt idx="3900">
                  <c:v>44386.91761113426</c:v>
                </c:pt>
                <c:pt idx="3901">
                  <c:v>44386.986280613426</c:v>
                </c:pt>
                <c:pt idx="3902">
                  <c:v>44387.054950011574</c:v>
                </c:pt>
                <c:pt idx="3903">
                  <c:v>44387.123618796293</c:v>
                </c:pt>
                <c:pt idx="3904">
                  <c:v>44387.192288124999</c:v>
                </c:pt>
                <c:pt idx="3905">
                  <c:v>44387.26095797454</c:v>
                </c:pt>
                <c:pt idx="3906">
                  <c:v>44387.329628321757</c:v>
                </c:pt>
                <c:pt idx="3907">
                  <c:v>44387.398298414351</c:v>
                </c:pt>
                <c:pt idx="3908">
                  <c:v>44387.466967974535</c:v>
                </c:pt>
                <c:pt idx="3909">
                  <c:v>44387.535637187502</c:v>
                </c:pt>
                <c:pt idx="3910">
                  <c:v>44387.604306307869</c:v>
                </c:pt>
                <c:pt idx="3911">
                  <c:v>44387.672975486108</c:v>
                </c:pt>
                <c:pt idx="3912">
                  <c:v>44387.741644513888</c:v>
                </c:pt>
                <c:pt idx="3913">
                  <c:v>44387.810313715279</c:v>
                </c:pt>
                <c:pt idx="3914">
                  <c:v>44387.878983599534</c:v>
                </c:pt>
                <c:pt idx="3915">
                  <c:v>44387.947653101852</c:v>
                </c:pt>
                <c:pt idx="3916">
                  <c:v>44388.016322453703</c:v>
                </c:pt>
                <c:pt idx="3917">
                  <c:v>44388.084991585645</c:v>
                </c:pt>
                <c:pt idx="3918">
                  <c:v>44388.153660532407</c:v>
                </c:pt>
                <c:pt idx="3919">
                  <c:v>44388.222330115743</c:v>
                </c:pt>
                <c:pt idx="3920">
                  <c:v>44388.290999965277</c:v>
                </c:pt>
                <c:pt idx="3921">
                  <c:v>44388.35967027778</c:v>
                </c:pt>
                <c:pt idx="3922">
                  <c:v>44388.428340011575</c:v>
                </c:pt>
                <c:pt idx="3923">
                  <c:v>44388.497009363426</c:v>
                </c:pt>
                <c:pt idx="3924">
                  <c:v>44388.565678553241</c:v>
                </c:pt>
                <c:pt idx="3925">
                  <c:v>44388.634347685183</c:v>
                </c:pt>
                <c:pt idx="3926">
                  <c:v>44388.703016874999</c:v>
                </c:pt>
                <c:pt idx="3927">
                  <c:v>44388.771685740743</c:v>
                </c:pt>
                <c:pt idx="3928">
                  <c:v>44388.840355347224</c:v>
                </c:pt>
                <c:pt idx="3929">
                  <c:v>44388.909025057874</c:v>
                </c:pt>
                <c:pt idx="3930">
                  <c:v>44388.977694479167</c:v>
                </c:pt>
                <c:pt idx="3931">
                  <c:v>44389.04636385417</c:v>
                </c:pt>
                <c:pt idx="3932">
                  <c:v>44389.11503267361</c:v>
                </c:pt>
                <c:pt idx="3933">
                  <c:v>44389.183701932867</c:v>
                </c:pt>
                <c:pt idx="3934">
                  <c:v>44389.252371759256</c:v>
                </c:pt>
                <c:pt idx="3935">
                  <c:v>44389.321041990741</c:v>
                </c:pt>
                <c:pt idx="3936">
                  <c:v>44389.389712175929</c:v>
                </c:pt>
                <c:pt idx="3937">
                  <c:v>44389.458381793978</c:v>
                </c:pt>
                <c:pt idx="3938">
                  <c:v>44389.527051018522</c:v>
                </c:pt>
                <c:pt idx="3939">
                  <c:v>44389.595720150464</c:v>
                </c:pt>
                <c:pt idx="3940">
                  <c:v>44389.66438934028</c:v>
                </c:pt>
                <c:pt idx="3941">
                  <c:v>44389.733058437501</c:v>
                </c:pt>
                <c:pt idx="3942">
                  <c:v>44389.80172747685</c:v>
                </c:pt>
                <c:pt idx="3943">
                  <c:v>44389.870397314815</c:v>
                </c:pt>
                <c:pt idx="3944">
                  <c:v>44389.939066851854</c:v>
                </c:pt>
                <c:pt idx="3945">
                  <c:v>44390.007736250001</c:v>
                </c:pt>
                <c:pt idx="3946">
                  <c:v>44390.076405462962</c:v>
                </c:pt>
                <c:pt idx="3947">
                  <c:v>44390.145074270833</c:v>
                </c:pt>
                <c:pt idx="3948">
                  <c:v>44390.213743715278</c:v>
                </c:pt>
                <c:pt idx="3949">
                  <c:v>44390.28241349537</c:v>
                </c:pt>
                <c:pt idx="3950">
                  <c:v>44390.351083807873</c:v>
                </c:pt>
                <c:pt idx="3951">
                  <c:v>44390.419753564813</c:v>
                </c:pt>
                <c:pt idx="3952">
                  <c:v>44390.48842292824</c:v>
                </c:pt>
                <c:pt idx="3953">
                  <c:v>44390.557092083334</c:v>
                </c:pt>
                <c:pt idx="3954">
                  <c:v>44390.625761157411</c:v>
                </c:pt>
                <c:pt idx="3955">
                  <c:v>44390.69443030093</c:v>
                </c:pt>
                <c:pt idx="3956">
                  <c:v>44390.763099166667</c:v>
                </c:pt>
                <c:pt idx="3957">
                  <c:v>44390.831768645832</c:v>
                </c:pt>
                <c:pt idx="3958">
                  <c:v>44390.900438391203</c:v>
                </c:pt>
                <c:pt idx="3959">
                  <c:v>44390.969107766206</c:v>
                </c:pt>
                <c:pt idx="3960">
                  <c:v>44391.037777083337</c:v>
                </c:pt>
                <c:pt idx="3961">
                  <c:v>44391.106445949074</c:v>
                </c:pt>
                <c:pt idx="3962">
                  <c:v>44391.175115138889</c:v>
                </c:pt>
                <c:pt idx="3963">
                  <c:v>44391.243784895836</c:v>
                </c:pt>
                <c:pt idx="3964">
                  <c:v>44391.312454999999</c:v>
                </c:pt>
                <c:pt idx="3965">
                  <c:v>44391.381125231484</c:v>
                </c:pt>
                <c:pt idx="3966">
                  <c:v>44391.449794872686</c:v>
                </c:pt>
                <c:pt idx="3967">
                  <c:v>44391.518464108798</c:v>
                </c:pt>
                <c:pt idx="3968">
                  <c:v>44391.587133263885</c:v>
                </c:pt>
                <c:pt idx="3969">
                  <c:v>44391.655802442132</c:v>
                </c:pt>
                <c:pt idx="3970">
                  <c:v>44391.724471574074</c:v>
                </c:pt>
                <c:pt idx="3971">
                  <c:v>44391.793140497684</c:v>
                </c:pt>
                <c:pt idx="3972">
                  <c:v>44391.861810254632</c:v>
                </c:pt>
                <c:pt idx="3973">
                  <c:v>44391.930479826391</c:v>
                </c:pt>
                <c:pt idx="3974">
                  <c:v>44391.99914925926</c:v>
                </c:pt>
                <c:pt idx="3975">
                  <c:v>44392.067818530093</c:v>
                </c:pt>
                <c:pt idx="3976">
                  <c:v>44392.136487256947</c:v>
                </c:pt>
                <c:pt idx="3977">
                  <c:v>44392.205156597222</c:v>
                </c:pt>
                <c:pt idx="3978">
                  <c:v>44392.273826365737</c:v>
                </c:pt>
                <c:pt idx="3979">
                  <c:v>44392.34249667824</c:v>
                </c:pt>
                <c:pt idx="3980">
                  <c:v>44392.411166504629</c:v>
                </c:pt>
                <c:pt idx="3981">
                  <c:v>44392.479835902777</c:v>
                </c:pt>
                <c:pt idx="3982">
                  <c:v>44392.548505023151</c:v>
                </c:pt>
                <c:pt idx="3983">
                  <c:v>44392.617174074076</c:v>
                </c:pt>
                <c:pt idx="3984">
                  <c:v>44392.685843171297</c:v>
                </c:pt>
                <c:pt idx="3985">
                  <c:v>44392.75451204861</c:v>
                </c:pt>
                <c:pt idx="3986">
                  <c:v>44392.823181388892</c:v>
                </c:pt>
                <c:pt idx="3987">
                  <c:v>44392.891851168984</c:v>
                </c:pt>
                <c:pt idx="3988">
                  <c:v>44392.960520532404</c:v>
                </c:pt>
                <c:pt idx="3989">
                  <c:v>44393.029189814813</c:v>
                </c:pt>
                <c:pt idx="3990">
                  <c:v>44393.097858738423</c:v>
                </c:pt>
                <c:pt idx="3991">
                  <c:v>44393.1665278125</c:v>
                </c:pt>
                <c:pt idx="3992">
                  <c:v>44393.235197476854</c:v>
                </c:pt>
                <c:pt idx="3993">
                  <c:v>44393.303867430557</c:v>
                </c:pt>
                <c:pt idx="3994">
                  <c:v>44393.372537662035</c:v>
                </c:pt>
                <c:pt idx="3995">
                  <c:v>44393.441207314812</c:v>
                </c:pt>
                <c:pt idx="3996">
                  <c:v>44393.509876562501</c:v>
                </c:pt>
                <c:pt idx="3997">
                  <c:v>44393.578545717595</c:v>
                </c:pt>
                <c:pt idx="3998">
                  <c:v>44393.647214837962</c:v>
                </c:pt>
                <c:pt idx="3999">
                  <c:v>44393.715883993056</c:v>
                </c:pt>
                <c:pt idx="4000">
                  <c:v>44393.784552824072</c:v>
                </c:pt>
                <c:pt idx="4001">
                  <c:v>44393.853222488426</c:v>
                </c:pt>
                <c:pt idx="4002">
                  <c:v>44393.92189208333</c:v>
                </c:pt>
                <c:pt idx="4003">
                  <c:v>44393.990561493054</c:v>
                </c:pt>
                <c:pt idx="4004">
                  <c:v>44394.059230798608</c:v>
                </c:pt>
                <c:pt idx="4005">
                  <c:v>44394.127899502317</c:v>
                </c:pt>
                <c:pt idx="4006">
                  <c:v>44394.196568761574</c:v>
                </c:pt>
                <c:pt idx="4007">
                  <c:v>44394.26523853009</c:v>
                </c:pt>
                <c:pt idx="4008">
                  <c:v>44394.333908807872</c:v>
                </c:pt>
                <c:pt idx="4009">
                  <c:v>44394.40257875</c:v>
                </c:pt>
                <c:pt idx="4010">
                  <c:v>44394.471248194444</c:v>
                </c:pt>
                <c:pt idx="4011">
                  <c:v>44394.539917314818</c:v>
                </c:pt>
                <c:pt idx="4012">
                  <c:v>44394.608586331022</c:v>
                </c:pt>
                <c:pt idx="4013">
                  <c:v>44394.677255416667</c:v>
                </c:pt>
                <c:pt idx="4014">
                  <c:v>44394.745924317132</c:v>
                </c:pt>
                <c:pt idx="4015">
                  <c:v>44394.814593506948</c:v>
                </c:pt>
                <c:pt idx="4016">
                  <c:v>44394.883263298609</c:v>
                </c:pt>
                <c:pt idx="4017">
                  <c:v>44394.951932685188</c:v>
                </c:pt>
                <c:pt idx="4018">
                  <c:v>44395.020601944445</c:v>
                </c:pt>
                <c:pt idx="4019">
                  <c:v>44395.089270937497</c:v>
                </c:pt>
                <c:pt idx="4020">
                  <c:v>44395.157939861114</c:v>
                </c:pt>
                <c:pt idx="4021">
                  <c:v>44395.226609409721</c:v>
                </c:pt>
                <c:pt idx="4022">
                  <c:v>44395.295279212965</c:v>
                </c:pt>
                <c:pt idx="4023">
                  <c:v>44395.363949444443</c:v>
                </c:pt>
                <c:pt idx="4024">
                  <c:v>44395.432619074076</c:v>
                </c:pt>
                <c:pt idx="4025">
                  <c:v>44395.501288321757</c:v>
                </c:pt>
                <c:pt idx="4026">
                  <c:v>44395.569957442131</c:v>
                </c:pt>
                <c:pt idx="4027">
                  <c:v>44395.638626504631</c:v>
                </c:pt>
                <c:pt idx="4028">
                  <c:v>44395.707295624998</c:v>
                </c:pt>
                <c:pt idx="4029">
                  <c:v>44395.775964409724</c:v>
                </c:pt>
                <c:pt idx="4030">
                  <c:v>44395.844633958332</c:v>
                </c:pt>
                <c:pt idx="4031">
                  <c:v>44395.913303564812</c:v>
                </c:pt>
                <c:pt idx="4032">
                  <c:v>44395.981972928239</c:v>
                </c:pt>
                <c:pt idx="4033">
                  <c:v>44396.050642210648</c:v>
                </c:pt>
                <c:pt idx="4034">
                  <c:v>44396.11931091435</c:v>
                </c:pt>
                <c:pt idx="4035">
                  <c:v>44396.187980115741</c:v>
                </c:pt>
                <c:pt idx="4036">
                  <c:v>44396.256649849536</c:v>
                </c:pt>
                <c:pt idx="4037">
                  <c:v>44396.325320046293</c:v>
                </c:pt>
                <c:pt idx="4038">
                  <c:v>44396.393990092591</c:v>
                </c:pt>
                <c:pt idx="4039">
                  <c:v>44396.462659583332</c:v>
                </c:pt>
                <c:pt idx="4040">
                  <c:v>44396.531328715275</c:v>
                </c:pt>
                <c:pt idx="4041">
                  <c:v>44396.599997731479</c:v>
                </c:pt>
                <c:pt idx="4042">
                  <c:v>44396.668666817131</c:v>
                </c:pt>
                <c:pt idx="4043">
                  <c:v>44396.737335775462</c:v>
                </c:pt>
                <c:pt idx="4044">
                  <c:v>44396.806004803242</c:v>
                </c:pt>
                <c:pt idx="4045">
                  <c:v>44396.874674560182</c:v>
                </c:pt>
                <c:pt idx="4046">
                  <c:v>44396.943343981482</c:v>
                </c:pt>
                <c:pt idx="4047">
                  <c:v>44397.012013263891</c:v>
                </c:pt>
                <c:pt idx="4048">
                  <c:v>44397.080682337961</c:v>
                </c:pt>
                <c:pt idx="4049">
                  <c:v>44397.149351111111</c:v>
                </c:pt>
                <c:pt idx="4050">
                  <c:v>44397.218020520835</c:v>
                </c:pt>
                <c:pt idx="4051">
                  <c:v>44397.286690231478</c:v>
                </c:pt>
                <c:pt idx="4052">
                  <c:v>44397.355360439811</c:v>
                </c:pt>
                <c:pt idx="4053">
                  <c:v>44397.42403008102</c:v>
                </c:pt>
                <c:pt idx="4054">
                  <c:v>44397.492699340277</c:v>
                </c:pt>
                <c:pt idx="4055">
                  <c:v>44397.561368414354</c:v>
                </c:pt>
                <c:pt idx="4056">
                  <c:v>44397.630037407405</c:v>
                </c:pt>
                <c:pt idx="4057">
                  <c:v>44397.698706481482</c:v>
                </c:pt>
                <c:pt idx="4058">
                  <c:v>44397.767375243056</c:v>
                </c:pt>
                <c:pt idx="4059">
                  <c:v>44397.836044687501</c:v>
                </c:pt>
                <c:pt idx="4060">
                  <c:v>44397.904714328703</c:v>
                </c:pt>
                <c:pt idx="4061">
                  <c:v>44397.973383622688</c:v>
                </c:pt>
                <c:pt idx="4062">
                  <c:v>44398.042052870369</c:v>
                </c:pt>
                <c:pt idx="4063">
                  <c:v>44398.110721608798</c:v>
                </c:pt>
                <c:pt idx="4064">
                  <c:v>44398.179390740741</c:v>
                </c:pt>
                <c:pt idx="4065">
                  <c:v>44398.248060439815</c:v>
                </c:pt>
                <c:pt idx="4066">
                  <c:v>44398.316730509257</c:v>
                </c:pt>
                <c:pt idx="4067">
                  <c:v>44398.385400624997</c:v>
                </c:pt>
                <c:pt idx="4068">
                  <c:v>44398.454070162035</c:v>
                </c:pt>
                <c:pt idx="4069">
                  <c:v>44398.522739305554</c:v>
                </c:pt>
                <c:pt idx="4070">
                  <c:v>44398.591408356478</c:v>
                </c:pt>
                <c:pt idx="4071">
                  <c:v>44398.660077442131</c:v>
                </c:pt>
                <c:pt idx="4072">
                  <c:v>44398.728746469904</c:v>
                </c:pt>
                <c:pt idx="4073">
                  <c:v>44398.797415347224</c:v>
                </c:pt>
                <c:pt idx="4074">
                  <c:v>44398.866085057867</c:v>
                </c:pt>
                <c:pt idx="4075">
                  <c:v>44398.934754525464</c:v>
                </c:pt>
                <c:pt idx="4076">
                  <c:v>44399.003423842594</c:v>
                </c:pt>
                <c:pt idx="4077">
                  <c:v>44399.072092997689</c:v>
                </c:pt>
                <c:pt idx="4078">
                  <c:v>44399.140761666669</c:v>
                </c:pt>
                <c:pt idx="4079">
                  <c:v>44399.209430960647</c:v>
                </c:pt>
                <c:pt idx="4080">
                  <c:v>44399.278100648145</c:v>
                </c:pt>
                <c:pt idx="4081">
                  <c:v>44399.346770868055</c:v>
                </c:pt>
                <c:pt idx="4082">
                  <c:v>44399.415440555553</c:v>
                </c:pt>
                <c:pt idx="4083">
                  <c:v>44399.484109849538</c:v>
                </c:pt>
                <c:pt idx="4084">
                  <c:v>44399.552778900463</c:v>
                </c:pt>
                <c:pt idx="4085">
                  <c:v>44399.62144787037</c:v>
                </c:pt>
                <c:pt idx="4086">
                  <c:v>44399.690116898149</c:v>
                </c:pt>
                <c:pt idx="4087">
                  <c:v>44399.7587856713</c:v>
                </c:pt>
                <c:pt idx="4088">
                  <c:v>44399.827454999999</c:v>
                </c:pt>
                <c:pt idx="4089">
                  <c:v>44399.896124687497</c:v>
                </c:pt>
                <c:pt idx="4090">
                  <c:v>44399.96479395833</c:v>
                </c:pt>
                <c:pt idx="4091">
                  <c:v>44400.033463171298</c:v>
                </c:pt>
                <c:pt idx="4092">
                  <c:v>44400.102131979169</c:v>
                </c:pt>
                <c:pt idx="4093">
                  <c:v>44400.170801030094</c:v>
                </c:pt>
                <c:pt idx="4094">
                  <c:v>44400.239470659719</c:v>
                </c:pt>
                <c:pt idx="4095">
                  <c:v>44400.308140601854</c:v>
                </c:pt>
                <c:pt idx="4096">
                  <c:v>44400.37681076389</c:v>
                </c:pt>
                <c:pt idx="4097">
                  <c:v>44400.445480335649</c:v>
                </c:pt>
                <c:pt idx="4098">
                  <c:v>44400.514149490744</c:v>
                </c:pt>
                <c:pt idx="4099">
                  <c:v>44400.582818564813</c:v>
                </c:pt>
                <c:pt idx="4100">
                  <c:v>44400.65148763889</c:v>
                </c:pt>
                <c:pt idx="4101">
                  <c:v>44400.72015671296</c:v>
                </c:pt>
                <c:pt idx="4102">
                  <c:v>44400.788825497686</c:v>
                </c:pt>
                <c:pt idx="4103">
                  <c:v>44400.857495127311</c:v>
                </c:pt>
                <c:pt idx="4104">
                  <c:v>44400.926164641205</c:v>
                </c:pt>
                <c:pt idx="4105">
                  <c:v>44400.994833993056</c:v>
                </c:pt>
                <c:pt idx="4106">
                  <c:v>44401.063503206016</c:v>
                </c:pt>
                <c:pt idx="4107">
                  <c:v>44401.132171828707</c:v>
                </c:pt>
                <c:pt idx="4108">
                  <c:v>44401.200841053243</c:v>
                </c:pt>
                <c:pt idx="4109">
                  <c:v>44401.269510752318</c:v>
                </c:pt>
                <c:pt idx="4110">
                  <c:v>44401.33818097222</c:v>
                </c:pt>
                <c:pt idx="4111">
                  <c:v>44401.406850775464</c:v>
                </c:pt>
                <c:pt idx="4112">
                  <c:v>44401.475520127315</c:v>
                </c:pt>
                <c:pt idx="4113">
                  <c:v>44401.544189178239</c:v>
                </c:pt>
                <c:pt idx="4114">
                  <c:v>44401.612858136577</c:v>
                </c:pt>
                <c:pt idx="4115">
                  <c:v>44401.681527141205</c:v>
                </c:pt>
                <c:pt idx="4116">
                  <c:v>44401.750195960645</c:v>
                </c:pt>
                <c:pt idx="4117">
                  <c:v>44401.818865150461</c:v>
                </c:pt>
                <c:pt idx="4118">
                  <c:v>44401.887534872687</c:v>
                </c:pt>
                <c:pt idx="4119">
                  <c:v>44401.956204166665</c:v>
                </c:pt>
                <c:pt idx="4120">
                  <c:v>44402.024873368056</c:v>
                </c:pt>
                <c:pt idx="4121">
                  <c:v>44402.093542256946</c:v>
                </c:pt>
                <c:pt idx="4122">
                  <c:v>44402.162211192132</c:v>
                </c:pt>
                <c:pt idx="4123">
                  <c:v>44402.23088072917</c:v>
                </c:pt>
                <c:pt idx="4124">
                  <c:v>44402.299550532407</c:v>
                </c:pt>
                <c:pt idx="4125">
                  <c:v>44402.368220694443</c:v>
                </c:pt>
                <c:pt idx="4126">
                  <c:v>44402.436890266203</c:v>
                </c:pt>
                <c:pt idx="4127">
                  <c:v>44402.505559444442</c:v>
                </c:pt>
                <c:pt idx="4128">
                  <c:v>44402.574228518519</c:v>
                </c:pt>
                <c:pt idx="4129">
                  <c:v>44402.642897546299</c:v>
                </c:pt>
                <c:pt idx="4130">
                  <c:v>44402.711566620368</c:v>
                </c:pt>
                <c:pt idx="4131">
                  <c:v>44402.780235347222</c:v>
                </c:pt>
                <c:pt idx="4132">
                  <c:v>44402.848904895836</c:v>
                </c:pt>
                <c:pt idx="4133">
                  <c:v>44402.917574421299</c:v>
                </c:pt>
                <c:pt idx="4134">
                  <c:v>44402.986243738429</c:v>
                </c:pt>
                <c:pt idx="4135">
                  <c:v>44403.05491298611</c:v>
                </c:pt>
                <c:pt idx="4136">
                  <c:v>44403.123581608794</c:v>
                </c:pt>
                <c:pt idx="4137">
                  <c:v>44403.192250775464</c:v>
                </c:pt>
                <c:pt idx="4138">
                  <c:v>44403.260920462963</c:v>
                </c:pt>
                <c:pt idx="4139">
                  <c:v>44403.329590636575</c:v>
                </c:pt>
                <c:pt idx="4140">
                  <c:v>44403.398260567126</c:v>
                </c:pt>
                <c:pt idx="4141">
                  <c:v>44403.46692997685</c:v>
                </c:pt>
                <c:pt idx="4142">
                  <c:v>44403.535599027775</c:v>
                </c:pt>
                <c:pt idx="4143">
                  <c:v>44403.604267986113</c:v>
                </c:pt>
                <c:pt idx="4144">
                  <c:v>44403.672937002317</c:v>
                </c:pt>
                <c:pt idx="4145">
                  <c:v>44403.741605868054</c:v>
                </c:pt>
                <c:pt idx="4146">
                  <c:v>44403.810274895834</c:v>
                </c:pt>
                <c:pt idx="4147">
                  <c:v>44403.878944618053</c:v>
                </c:pt>
                <c:pt idx="4148">
                  <c:v>44403.947613958335</c:v>
                </c:pt>
                <c:pt idx="4149">
                  <c:v>44404.01628314815</c:v>
                </c:pt>
                <c:pt idx="4150">
                  <c:v>44404.084952118057</c:v>
                </c:pt>
                <c:pt idx="4151">
                  <c:v>44404.153620902776</c:v>
                </c:pt>
                <c:pt idx="4152">
                  <c:v>44404.2222903125</c:v>
                </c:pt>
                <c:pt idx="4153">
                  <c:v>44404.290959999998</c:v>
                </c:pt>
                <c:pt idx="4154">
                  <c:v>44404.359630150466</c:v>
                </c:pt>
                <c:pt idx="4155">
                  <c:v>44404.428299710649</c:v>
                </c:pt>
                <c:pt idx="4156">
                  <c:v>44404.496968900465</c:v>
                </c:pt>
                <c:pt idx="4157">
                  <c:v>44404.565637928237</c:v>
                </c:pt>
                <c:pt idx="4158">
                  <c:v>44404.634306886575</c:v>
                </c:pt>
                <c:pt idx="4159">
                  <c:v>44404.702975914355</c:v>
                </c:pt>
                <c:pt idx="4160">
                  <c:v>44404.771644618057</c:v>
                </c:pt>
                <c:pt idx="4161">
                  <c:v>44404.840314050925</c:v>
                </c:pt>
                <c:pt idx="4162">
                  <c:v>44404.908983611109</c:v>
                </c:pt>
                <c:pt idx="4163">
                  <c:v>44404.977652858797</c:v>
                </c:pt>
                <c:pt idx="4164">
                  <c:v>44405.046322071757</c:v>
                </c:pt>
                <c:pt idx="4165">
                  <c:v>44405.114990717593</c:v>
                </c:pt>
                <c:pt idx="4166">
                  <c:v>44405.183659814815</c:v>
                </c:pt>
                <c:pt idx="4167">
                  <c:v>44405.252329467592</c:v>
                </c:pt>
                <c:pt idx="4168">
                  <c:v>44405.320999537034</c:v>
                </c:pt>
                <c:pt idx="4169">
                  <c:v>44405.389669837961</c:v>
                </c:pt>
                <c:pt idx="4170">
                  <c:v>44405.458340011573</c:v>
                </c:pt>
                <c:pt idx="4171">
                  <c:v>44405.527009814818</c:v>
                </c:pt>
                <c:pt idx="4172">
                  <c:v>44405.595679502316</c:v>
                </c:pt>
                <c:pt idx="4173">
                  <c:v>44405.664349259256</c:v>
                </c:pt>
                <c:pt idx="4174">
                  <c:v>44405.733018923609</c:v>
                </c:pt>
                <c:pt idx="4175">
                  <c:v>44405.801688530089</c:v>
                </c:pt>
                <c:pt idx="4176">
                  <c:v>44405.870358935186</c:v>
                </c:pt>
                <c:pt idx="4177">
                  <c:v>44405.939029039349</c:v>
                </c:pt>
                <c:pt idx="4178">
                  <c:v>44406.007699004629</c:v>
                </c:pt>
                <c:pt idx="4179">
                  <c:v>44406.076368784721</c:v>
                </c:pt>
                <c:pt idx="4180">
                  <c:v>44406.145038159724</c:v>
                </c:pt>
                <c:pt idx="4181">
                  <c:v>44406.213708171294</c:v>
                </c:pt>
                <c:pt idx="4182">
                  <c:v>44406.282378518517</c:v>
                </c:pt>
                <c:pt idx="4183">
                  <c:v>44406.351049398145</c:v>
                </c:pt>
                <c:pt idx="4184">
                  <c:v>44406.419719722224</c:v>
                </c:pt>
                <c:pt idx="4185">
                  <c:v>44406.488389652775</c:v>
                </c:pt>
                <c:pt idx="4186">
                  <c:v>44406.557059363426</c:v>
                </c:pt>
                <c:pt idx="4187">
                  <c:v>44406.625729004627</c:v>
                </c:pt>
                <c:pt idx="4188">
                  <c:v>44406.694398715277</c:v>
                </c:pt>
                <c:pt idx="4189">
                  <c:v>44406.763068148146</c:v>
                </c:pt>
                <c:pt idx="4190">
                  <c:v>44406.831738194443</c:v>
                </c:pt>
                <c:pt idx="4191">
                  <c:v>44406.900408506946</c:v>
                </c:pt>
                <c:pt idx="4192">
                  <c:v>44406.969078449074</c:v>
                </c:pt>
                <c:pt idx="4193">
                  <c:v>44407.037748333336</c:v>
                </c:pt>
                <c:pt idx="4194">
                  <c:v>44407.106417766205</c:v>
                </c:pt>
                <c:pt idx="4195">
                  <c:v>44407.175087511576</c:v>
                </c:pt>
                <c:pt idx="4196">
                  <c:v>44407.243757835648</c:v>
                </c:pt>
                <c:pt idx="4197">
                  <c:v>44407.312428506943</c:v>
                </c:pt>
                <c:pt idx="4198">
                  <c:v>44407.381099293983</c:v>
                </c:pt>
                <c:pt idx="4199">
                  <c:v>44407.449769502316</c:v>
                </c:pt>
                <c:pt idx="4200">
                  <c:v>44407.518439317129</c:v>
                </c:pt>
                <c:pt idx="4201">
                  <c:v>44407.58710902778</c:v>
                </c:pt>
                <c:pt idx="4202">
                  <c:v>44407.655778773151</c:v>
                </c:pt>
                <c:pt idx="4203">
                  <c:v>44407.724448472225</c:v>
                </c:pt>
                <c:pt idx="4204">
                  <c:v>44407.79311796296</c:v>
                </c:pt>
                <c:pt idx="4205">
                  <c:v>44407.861788287039</c:v>
                </c:pt>
                <c:pt idx="4206">
                  <c:v>44407.930458425923</c:v>
                </c:pt>
                <c:pt idx="4207">
                  <c:v>44407.999128414354</c:v>
                </c:pt>
                <c:pt idx="4208">
                  <c:v>44408.067798252312</c:v>
                </c:pt>
                <c:pt idx="4209">
                  <c:v>44408.136467546297</c:v>
                </c:pt>
                <c:pt idx="4210">
                  <c:v>44408.205137453704</c:v>
                </c:pt>
                <c:pt idx="4211">
                  <c:v>44408.273807789352</c:v>
                </c:pt>
                <c:pt idx="4212">
                  <c:v>44408.342478668979</c:v>
                </c:pt>
                <c:pt idx="4213">
                  <c:v>44408.4111490625</c:v>
                </c:pt>
                <c:pt idx="4214">
                  <c:v>44408.47981902778</c:v>
                </c:pt>
                <c:pt idx="4215">
                  <c:v>44408.548488715278</c:v>
                </c:pt>
                <c:pt idx="4216">
                  <c:v>44408.617158321758</c:v>
                </c:pt>
                <c:pt idx="4217">
                  <c:v>44408.685827997688</c:v>
                </c:pt>
                <c:pt idx="4218">
                  <c:v>44408.754497430557</c:v>
                </c:pt>
                <c:pt idx="4219">
                  <c:v>44408.823167337963</c:v>
                </c:pt>
                <c:pt idx="4220">
                  <c:v>44408.891837696756</c:v>
                </c:pt>
                <c:pt idx="4221">
                  <c:v>44408.960507627315</c:v>
                </c:pt>
                <c:pt idx="4222">
                  <c:v>44409.02917746528</c:v>
                </c:pt>
                <c:pt idx="4223">
                  <c:v>44409.097846956021</c:v>
                </c:pt>
                <c:pt idx="4224">
                  <c:v>44409.166516608799</c:v>
                </c:pt>
                <c:pt idx="4225">
                  <c:v>44409.235186840277</c:v>
                </c:pt>
                <c:pt idx="4226">
                  <c:v>44409.303857361112</c:v>
                </c:pt>
                <c:pt idx="4227">
                  <c:v>44409.372528159722</c:v>
                </c:pt>
                <c:pt idx="4228">
                  <c:v>44409.441198379631</c:v>
                </c:pt>
                <c:pt idx="4229">
                  <c:v>44409.509868194444</c:v>
                </c:pt>
                <c:pt idx="4230">
                  <c:v>44409.57853791667</c:v>
                </c:pt>
                <c:pt idx="4231">
                  <c:v>44409.647207615744</c:v>
                </c:pt>
                <c:pt idx="4232">
                  <c:v>44409.715877326387</c:v>
                </c:pt>
                <c:pt idx="4233">
                  <c:v>44409.784546736111</c:v>
                </c:pt>
                <c:pt idx="4234">
                  <c:v>44409.853216967589</c:v>
                </c:pt>
                <c:pt idx="4235">
                  <c:v>44409.921887129633</c:v>
                </c:pt>
                <c:pt idx="4236">
                  <c:v>44409.990557118057</c:v>
                </c:pt>
                <c:pt idx="4237">
                  <c:v>44410.059226990743</c:v>
                </c:pt>
                <c:pt idx="4238">
                  <c:v>44410.12789625</c:v>
                </c:pt>
                <c:pt idx="4239">
                  <c:v>44410.196566087965</c:v>
                </c:pt>
                <c:pt idx="4240">
                  <c:v>44410.265236423613</c:v>
                </c:pt>
                <c:pt idx="4241">
                  <c:v>44410.333907268519</c:v>
                </c:pt>
                <c:pt idx="4242">
                  <c:v>44410.402577777779</c:v>
                </c:pt>
                <c:pt idx="4243">
                  <c:v>44410.471247800924</c:v>
                </c:pt>
                <c:pt idx="4244">
                  <c:v>44410.539917488422</c:v>
                </c:pt>
                <c:pt idx="4245">
                  <c:v>44410.608587083334</c:v>
                </c:pt>
                <c:pt idx="4246">
                  <c:v>44410.677256736111</c:v>
                </c:pt>
                <c:pt idx="4247">
                  <c:v>44410.745926215277</c:v>
                </c:pt>
                <c:pt idx="4248">
                  <c:v>44410.814595972224</c:v>
                </c:pt>
                <c:pt idx="4249">
                  <c:v>44410.883266342593</c:v>
                </c:pt>
                <c:pt idx="4250">
                  <c:v>44410.951936296296</c:v>
                </c:pt>
                <c:pt idx="4251">
                  <c:v>44411.020606122685</c:v>
                </c:pt>
                <c:pt idx="4252">
                  <c:v>44411.089275694445</c:v>
                </c:pt>
                <c:pt idx="4253">
                  <c:v>44411.157945196763</c:v>
                </c:pt>
                <c:pt idx="4254">
                  <c:v>44411.226615312502</c:v>
                </c:pt>
                <c:pt idx="4255">
                  <c:v>44411.295285694447</c:v>
                </c:pt>
                <c:pt idx="4256">
                  <c:v>44411.363956493056</c:v>
                </c:pt>
                <c:pt idx="4257">
                  <c:v>44411.432626701389</c:v>
                </c:pt>
                <c:pt idx="4258">
                  <c:v>44411.501296516202</c:v>
                </c:pt>
                <c:pt idx="4259">
                  <c:v>44411.569966215277</c:v>
                </c:pt>
                <c:pt idx="4260">
                  <c:v>44411.638635844909</c:v>
                </c:pt>
                <c:pt idx="4261">
                  <c:v>44411.707305543983</c:v>
                </c:pt>
                <c:pt idx="4262">
                  <c:v>44411.775974895834</c:v>
                </c:pt>
                <c:pt idx="4263">
                  <c:v>44411.844645023149</c:v>
                </c:pt>
                <c:pt idx="4264">
                  <c:v>44411.91331520833</c:v>
                </c:pt>
                <c:pt idx="4265">
                  <c:v>44411.981985138889</c:v>
                </c:pt>
                <c:pt idx="4266">
                  <c:v>44412.050655011575</c:v>
                </c:pt>
                <c:pt idx="4267">
                  <c:v>44412.119324282408</c:v>
                </c:pt>
                <c:pt idx="4268">
                  <c:v>44412.187994050924</c:v>
                </c:pt>
                <c:pt idx="4269">
                  <c:v>44412.256664375003</c:v>
                </c:pt>
                <c:pt idx="4270">
                  <c:v>44412.325335150461</c:v>
                </c:pt>
                <c:pt idx="4271">
                  <c:v>44412.39400576389</c:v>
                </c:pt>
                <c:pt idx="4272">
                  <c:v>44412.462675833332</c:v>
                </c:pt>
                <c:pt idx="4273">
                  <c:v>44412.531345532407</c:v>
                </c:pt>
                <c:pt idx="4274">
                  <c:v>44412.600015127318</c:v>
                </c:pt>
                <c:pt idx="4275">
                  <c:v>44412.668684791664</c:v>
                </c:pt>
                <c:pt idx="4276">
                  <c:v>44412.737354328703</c:v>
                </c:pt>
                <c:pt idx="4277">
                  <c:v>44412.806023923615</c:v>
                </c:pt>
                <c:pt idx="4278">
                  <c:v>44412.874694259262</c:v>
                </c:pt>
                <c:pt idx="4279">
                  <c:v>44412.943364259256</c:v>
                </c:pt>
                <c:pt idx="4280">
                  <c:v>44413.012034120373</c:v>
                </c:pt>
                <c:pt idx="4281">
                  <c:v>44413.080703761574</c:v>
                </c:pt>
                <c:pt idx="4282">
                  <c:v>44413.149373113425</c:v>
                </c:pt>
                <c:pt idx="4283">
                  <c:v>44413.21804310185</c:v>
                </c:pt>
                <c:pt idx="4284">
                  <c:v>44413.2867133912</c:v>
                </c:pt>
                <c:pt idx="4285">
                  <c:v>44413.355384178241</c:v>
                </c:pt>
                <c:pt idx="4286">
                  <c:v>44413.424054386574</c:v>
                </c:pt>
                <c:pt idx="4287">
                  <c:v>44413.492724224539</c:v>
                </c:pt>
                <c:pt idx="4288">
                  <c:v>44413.561393865741</c:v>
                </c:pt>
                <c:pt idx="4289">
                  <c:v>44413.630063449076</c:v>
                </c:pt>
                <c:pt idx="4290">
                  <c:v>44413.698733090278</c:v>
                </c:pt>
                <c:pt idx="4291">
                  <c:v>44413.767402430552</c:v>
                </c:pt>
                <c:pt idx="4292">
                  <c:v>44413.836072453705</c:v>
                </c:pt>
                <c:pt idx="4293">
                  <c:v>44413.904742662038</c:v>
                </c:pt>
                <c:pt idx="4294">
                  <c:v>44413.973412534724</c:v>
                </c:pt>
                <c:pt idx="4295">
                  <c:v>44414.042082361113</c:v>
                </c:pt>
                <c:pt idx="4296">
                  <c:v>44414.110751678243</c:v>
                </c:pt>
                <c:pt idx="4297">
                  <c:v>44414.179421377317</c:v>
                </c:pt>
                <c:pt idx="4298">
                  <c:v>44414.248091655092</c:v>
                </c:pt>
                <c:pt idx="4299">
                  <c:v>44414.316762303242</c:v>
                </c:pt>
                <c:pt idx="4300">
                  <c:v>44414.385432997682</c:v>
                </c:pt>
                <c:pt idx="4301">
                  <c:v>44414.454103113429</c:v>
                </c:pt>
                <c:pt idx="4302">
                  <c:v>44414.522772824072</c:v>
                </c:pt>
                <c:pt idx="4303">
                  <c:v>44414.591442442128</c:v>
                </c:pt>
                <c:pt idx="4304">
                  <c:v>44414.660112106481</c:v>
                </c:pt>
                <c:pt idx="4305">
                  <c:v>44414.728781712962</c:v>
                </c:pt>
                <c:pt idx="4306">
                  <c:v>44414.797451168983</c:v>
                </c:pt>
                <c:pt idx="4307">
                  <c:v>44414.866121446757</c:v>
                </c:pt>
                <c:pt idx="4308">
                  <c:v>44414.934791493055</c:v>
                </c:pt>
                <c:pt idx="4309">
                  <c:v>44415.003461388886</c:v>
                </c:pt>
                <c:pt idx="4310">
                  <c:v>44415.072131111112</c:v>
                </c:pt>
                <c:pt idx="4311">
                  <c:v>44415.140800358793</c:v>
                </c:pt>
                <c:pt idx="4312">
                  <c:v>44415.209470231479</c:v>
                </c:pt>
                <c:pt idx="4313">
                  <c:v>44415.278140486109</c:v>
                </c:pt>
                <c:pt idx="4314">
                  <c:v>44415.346811284726</c:v>
                </c:pt>
                <c:pt idx="4315">
                  <c:v>44415.415481550925</c:v>
                </c:pt>
                <c:pt idx="4316">
                  <c:v>44415.484151412034</c:v>
                </c:pt>
                <c:pt idx="4317">
                  <c:v>44415.552821030091</c:v>
                </c:pt>
                <c:pt idx="4318">
                  <c:v>44415.621490578706</c:v>
                </c:pt>
                <c:pt idx="4319">
                  <c:v>44415.69016017361</c:v>
                </c:pt>
                <c:pt idx="4320">
                  <c:v>44415.758829525461</c:v>
                </c:pt>
                <c:pt idx="4321">
                  <c:v>44415.827499432868</c:v>
                </c:pt>
                <c:pt idx="4322">
                  <c:v>44415.896169687498</c:v>
                </c:pt>
                <c:pt idx="4323">
                  <c:v>44415.964839537039</c:v>
                </c:pt>
                <c:pt idx="4324">
                  <c:v>44416.033509317131</c:v>
                </c:pt>
                <c:pt idx="4325">
                  <c:v>44416.102178703703</c:v>
                </c:pt>
                <c:pt idx="4326">
                  <c:v>44416.170848321759</c:v>
                </c:pt>
                <c:pt idx="4327">
                  <c:v>44416.239518530092</c:v>
                </c:pt>
                <c:pt idx="4328">
                  <c:v>44416.308189039351</c:v>
                </c:pt>
                <c:pt idx="4329">
                  <c:v>44416.376859768519</c:v>
                </c:pt>
                <c:pt idx="4330">
                  <c:v>44416.445529907411</c:v>
                </c:pt>
                <c:pt idx="4331">
                  <c:v>44416.514199641206</c:v>
                </c:pt>
                <c:pt idx="4332">
                  <c:v>44416.582869293983</c:v>
                </c:pt>
                <c:pt idx="4333">
                  <c:v>44416.651538935184</c:v>
                </c:pt>
                <c:pt idx="4334">
                  <c:v>44416.720208576386</c:v>
                </c:pt>
                <c:pt idx="4335">
                  <c:v>44416.788877939813</c:v>
                </c:pt>
                <c:pt idx="4336">
                  <c:v>44416.857548148146</c:v>
                </c:pt>
                <c:pt idx="4337">
                  <c:v>44416.926218229164</c:v>
                </c:pt>
                <c:pt idx="4338">
                  <c:v>44416.994888136571</c:v>
                </c:pt>
                <c:pt idx="4339">
                  <c:v>44417.063557928239</c:v>
                </c:pt>
                <c:pt idx="4340">
                  <c:v>44417.13222712963</c:v>
                </c:pt>
                <c:pt idx="4341">
                  <c:v>44417.200896921298</c:v>
                </c:pt>
                <c:pt idx="4342">
                  <c:v>44417.269567187497</c:v>
                </c:pt>
                <c:pt idx="4343">
                  <c:v>44417.338237986114</c:v>
                </c:pt>
                <c:pt idx="4344">
                  <c:v>44417.406908356483</c:v>
                </c:pt>
                <c:pt idx="4345">
                  <c:v>44417.475578275466</c:v>
                </c:pt>
                <c:pt idx="4346">
                  <c:v>44417.544247893522</c:v>
                </c:pt>
                <c:pt idx="4347">
                  <c:v>44417.612917418985</c:v>
                </c:pt>
                <c:pt idx="4348">
                  <c:v>44417.681587002313</c:v>
                </c:pt>
                <c:pt idx="4349">
                  <c:v>44417.750256388892</c:v>
                </c:pt>
                <c:pt idx="4350">
                  <c:v>44417.818926157408</c:v>
                </c:pt>
                <c:pt idx="4351">
                  <c:v>44417.887596446759</c:v>
                </c:pt>
                <c:pt idx="4352">
                  <c:v>44417.956266319445</c:v>
                </c:pt>
                <c:pt idx="4353">
                  <c:v>44418.024936076392</c:v>
                </c:pt>
                <c:pt idx="4354">
                  <c:v>44418.093605532405</c:v>
                </c:pt>
                <c:pt idx="4355">
                  <c:v>44418.162275046299</c:v>
                </c:pt>
                <c:pt idx="4356">
                  <c:v>44418.230945150463</c:v>
                </c:pt>
                <c:pt idx="4357">
                  <c:v>44418.299615532407</c:v>
                </c:pt>
                <c:pt idx="4358">
                  <c:v>44418.368286261575</c:v>
                </c:pt>
                <c:pt idx="4359">
                  <c:v>44418.436956412035</c:v>
                </c:pt>
                <c:pt idx="4360">
                  <c:v>44418.505626157406</c:v>
                </c:pt>
                <c:pt idx="4361">
                  <c:v>44418.574295798608</c:v>
                </c:pt>
                <c:pt idx="4362">
                  <c:v>44418.642965393519</c:v>
                </c:pt>
                <c:pt idx="4363">
                  <c:v>44418.711635034721</c:v>
                </c:pt>
                <c:pt idx="4364">
                  <c:v>44418.780304340275</c:v>
                </c:pt>
                <c:pt idx="4365">
                  <c:v>44418.848974456021</c:v>
                </c:pt>
                <c:pt idx="4366">
                  <c:v>44418.917644560184</c:v>
                </c:pt>
                <c:pt idx="4367">
                  <c:v>44418.986314444446</c:v>
                </c:pt>
                <c:pt idx="4368">
                  <c:v>44419.054984259259</c:v>
                </c:pt>
                <c:pt idx="4369">
                  <c:v>44419.123653449074</c:v>
                </c:pt>
                <c:pt idx="4370">
                  <c:v>44419.19232318287</c:v>
                </c:pt>
                <c:pt idx="4371">
                  <c:v>44419.260993449076</c:v>
                </c:pt>
                <c:pt idx="4372">
                  <c:v>44419.329664189812</c:v>
                </c:pt>
                <c:pt idx="4373">
                  <c:v>44419.398334687503</c:v>
                </c:pt>
                <c:pt idx="4374">
                  <c:v>44419.467004664351</c:v>
                </c:pt>
                <c:pt idx="4375">
                  <c:v>44419.535674293984</c:v>
                </c:pt>
                <c:pt idx="4376">
                  <c:v>44419.604343819447</c:v>
                </c:pt>
                <c:pt idx="4377">
                  <c:v>44419.673013402775</c:v>
                </c:pt>
                <c:pt idx="4378">
                  <c:v>44419.741682835651</c:v>
                </c:pt>
                <c:pt idx="4379">
                  <c:v>44419.810352442131</c:v>
                </c:pt>
                <c:pt idx="4380">
                  <c:v>44419.879022731482</c:v>
                </c:pt>
                <c:pt idx="4381">
                  <c:v>44419.947692638889</c:v>
                </c:pt>
                <c:pt idx="4382">
                  <c:v>44420.016362407405</c:v>
                </c:pt>
                <c:pt idx="4383">
                  <c:v>44420.085031944443</c:v>
                </c:pt>
                <c:pt idx="4384">
                  <c:v>44420.153701296294</c:v>
                </c:pt>
                <c:pt idx="4385">
                  <c:v>44420.22237127315</c:v>
                </c:pt>
                <c:pt idx="4386">
                  <c:v>44420.291041539349</c:v>
                </c:pt>
                <c:pt idx="4387">
                  <c:v>44420.359712256941</c:v>
                </c:pt>
                <c:pt idx="4388">
                  <c:v>44420.428382395832</c:v>
                </c:pt>
                <c:pt idx="4389">
                  <c:v>44420.497052141203</c:v>
                </c:pt>
                <c:pt idx="4390">
                  <c:v>44420.565721747684</c:v>
                </c:pt>
                <c:pt idx="4391">
                  <c:v>44420.634391284722</c:v>
                </c:pt>
                <c:pt idx="4392">
                  <c:v>44420.703060879627</c:v>
                </c:pt>
                <c:pt idx="4393">
                  <c:v>44420.77173015046</c:v>
                </c:pt>
                <c:pt idx="4394">
                  <c:v>44420.84040015046</c:v>
                </c:pt>
                <c:pt idx="4395">
                  <c:v>44420.909070277776</c:v>
                </c:pt>
                <c:pt idx="4396">
                  <c:v>44420.977740104165</c:v>
                </c:pt>
                <c:pt idx="4397">
                  <c:v>44421.046409872688</c:v>
                </c:pt>
                <c:pt idx="4398">
                  <c:v>44421.115079097224</c:v>
                </c:pt>
                <c:pt idx="4399">
                  <c:v>44421.183748761578</c:v>
                </c:pt>
                <c:pt idx="4400">
                  <c:v>44421.252418981479</c:v>
                </c:pt>
                <c:pt idx="4401">
                  <c:v>44421.32108962963</c:v>
                </c:pt>
                <c:pt idx="4402">
                  <c:v>44421.389760208331</c:v>
                </c:pt>
                <c:pt idx="4403">
                  <c:v>44421.458430231483</c:v>
                </c:pt>
                <c:pt idx="4404">
                  <c:v>44421.527099861109</c:v>
                </c:pt>
                <c:pt idx="4405">
                  <c:v>44421.595769386571</c:v>
                </c:pt>
                <c:pt idx="4406">
                  <c:v>44421.664438981483</c:v>
                </c:pt>
                <c:pt idx="4407">
                  <c:v>44421.733108472225</c:v>
                </c:pt>
                <c:pt idx="4408">
                  <c:v>44421.801777916669</c:v>
                </c:pt>
                <c:pt idx="4409">
                  <c:v>44421.870448148147</c:v>
                </c:pt>
                <c:pt idx="4410">
                  <c:v>44421.939118090275</c:v>
                </c:pt>
                <c:pt idx="4411">
                  <c:v>44422.007787893519</c:v>
                </c:pt>
                <c:pt idx="4412">
                  <c:v>44422.076457499999</c:v>
                </c:pt>
                <c:pt idx="4413">
                  <c:v>44422.14512671296</c:v>
                </c:pt>
                <c:pt idx="4414">
                  <c:v>44422.213796550925</c:v>
                </c:pt>
                <c:pt idx="4415">
                  <c:v>44422.282466736113</c:v>
                </c:pt>
                <c:pt idx="4416">
                  <c:v>44422.351137453705</c:v>
                </c:pt>
                <c:pt idx="4417">
                  <c:v>44422.419807604165</c:v>
                </c:pt>
                <c:pt idx="4418">
                  <c:v>44422.488477372688</c:v>
                </c:pt>
                <c:pt idx="4419">
                  <c:v>44422.557146909719</c:v>
                </c:pt>
                <c:pt idx="4420">
                  <c:v>44422.625816388892</c:v>
                </c:pt>
                <c:pt idx="4421">
                  <c:v>44422.694485925924</c:v>
                </c:pt>
                <c:pt idx="4422">
                  <c:v>44422.763155185188</c:v>
                </c:pt>
                <c:pt idx="4423">
                  <c:v>44422.831825069443</c:v>
                </c:pt>
                <c:pt idx="4424">
                  <c:v>44422.90049521991</c:v>
                </c:pt>
                <c:pt idx="4425">
                  <c:v>44422.969164988426</c:v>
                </c:pt>
                <c:pt idx="4426">
                  <c:v>44423.037834710645</c:v>
                </c:pt>
                <c:pt idx="4427">
                  <c:v>44423.10650396991</c:v>
                </c:pt>
                <c:pt idx="4428">
                  <c:v>44423.175173553238</c:v>
                </c:pt>
                <c:pt idx="4429">
                  <c:v>44423.243843703705</c:v>
                </c:pt>
                <c:pt idx="4430">
                  <c:v>44423.312514201389</c:v>
                </c:pt>
                <c:pt idx="4431">
                  <c:v>44423.381184826387</c:v>
                </c:pt>
                <c:pt idx="4432">
                  <c:v>44423.449854872684</c:v>
                </c:pt>
                <c:pt idx="4433">
                  <c:v>44423.518524502317</c:v>
                </c:pt>
                <c:pt idx="4434">
                  <c:v>44423.587194050924</c:v>
                </c:pt>
                <c:pt idx="4435">
                  <c:v>44423.655863622684</c:v>
                </c:pt>
                <c:pt idx="4436">
                  <c:v>44423.724533159722</c:v>
                </c:pt>
                <c:pt idx="4437">
                  <c:v>44423.793202465276</c:v>
                </c:pt>
                <c:pt idx="4438">
                  <c:v>44423.861872627313</c:v>
                </c:pt>
                <c:pt idx="4439">
                  <c:v>44423.930542592592</c:v>
                </c:pt>
                <c:pt idx="4440">
                  <c:v>44423.999212418981</c:v>
                </c:pt>
                <c:pt idx="4441">
                  <c:v>44424.067882083335</c:v>
                </c:pt>
                <c:pt idx="4442">
                  <c:v>44424.136551203701</c:v>
                </c:pt>
                <c:pt idx="4443">
                  <c:v>44424.205220949072</c:v>
                </c:pt>
                <c:pt idx="4444">
                  <c:v>44424.273891111108</c:v>
                </c:pt>
                <c:pt idx="4445">
                  <c:v>44424.342561817131</c:v>
                </c:pt>
                <c:pt idx="4446">
                  <c:v>44424.41123203704</c:v>
                </c:pt>
                <c:pt idx="4447">
                  <c:v>44424.479901840277</c:v>
                </c:pt>
                <c:pt idx="4448">
                  <c:v>44424.548571354164</c:v>
                </c:pt>
                <c:pt idx="4449">
                  <c:v>44424.61724078704</c:v>
                </c:pt>
                <c:pt idx="4450">
                  <c:v>44424.68591028935</c:v>
                </c:pt>
                <c:pt idx="4451">
                  <c:v>44424.754579560184</c:v>
                </c:pt>
                <c:pt idx="4452">
                  <c:v>44424.823249293979</c:v>
                </c:pt>
                <c:pt idx="4453">
                  <c:v>44424.891919479167</c:v>
                </c:pt>
                <c:pt idx="4454">
                  <c:v>44424.960589236114</c:v>
                </c:pt>
                <c:pt idx="4455">
                  <c:v>44425.02925890046</c:v>
                </c:pt>
                <c:pt idx="4456">
                  <c:v>44425.097928229166</c:v>
                </c:pt>
                <c:pt idx="4457">
                  <c:v>44425.166597696756</c:v>
                </c:pt>
                <c:pt idx="4458">
                  <c:v>44425.235267766206</c:v>
                </c:pt>
                <c:pt idx="4459">
                  <c:v>44425.303938113429</c:v>
                </c:pt>
                <c:pt idx="4460">
                  <c:v>44425.372608738428</c:v>
                </c:pt>
                <c:pt idx="4461">
                  <c:v>44425.441278784725</c:v>
                </c:pt>
                <c:pt idx="4462">
                  <c:v>44425.509948437502</c:v>
                </c:pt>
                <c:pt idx="4463">
                  <c:v>44425.57861798611</c:v>
                </c:pt>
                <c:pt idx="4464">
                  <c:v>44425.647287511572</c:v>
                </c:pt>
                <c:pt idx="4465">
                  <c:v>44425.715957048611</c:v>
                </c:pt>
                <c:pt idx="4466">
                  <c:v>44425.784626284723</c:v>
                </c:pt>
                <c:pt idx="4467">
                  <c:v>44425.85329634259</c:v>
                </c:pt>
                <c:pt idx="4468">
                  <c:v>44425.921966331021</c:v>
                </c:pt>
                <c:pt idx="4469">
                  <c:v>44425.990636145834</c:v>
                </c:pt>
                <c:pt idx="4470">
                  <c:v>44426.059305856485</c:v>
                </c:pt>
                <c:pt idx="4471">
                  <c:v>44426.12797494213</c:v>
                </c:pt>
                <c:pt idx="4472">
                  <c:v>44426.196644606483</c:v>
                </c:pt>
                <c:pt idx="4473">
                  <c:v>44426.26531476852</c:v>
                </c:pt>
                <c:pt idx="4474">
                  <c:v>44426.333985451391</c:v>
                </c:pt>
                <c:pt idx="4475">
                  <c:v>44426.402655787038</c:v>
                </c:pt>
                <c:pt idx="4476">
                  <c:v>44426.471325625003</c:v>
                </c:pt>
                <c:pt idx="4477">
                  <c:v>44426.539995150466</c:v>
                </c:pt>
                <c:pt idx="4478">
                  <c:v>44426.608664571759</c:v>
                </c:pt>
                <c:pt idx="4479">
                  <c:v>44426.677334050924</c:v>
                </c:pt>
                <c:pt idx="4480">
                  <c:v>44426.746003356478</c:v>
                </c:pt>
                <c:pt idx="4481">
                  <c:v>44426.81467295139</c:v>
                </c:pt>
                <c:pt idx="4482">
                  <c:v>44426.883343136571</c:v>
                </c:pt>
                <c:pt idx="4483">
                  <c:v>44426.952012916663</c:v>
                </c:pt>
                <c:pt idx="4484">
                  <c:v>44427.020682581016</c:v>
                </c:pt>
                <c:pt idx="4485">
                  <c:v>44427.089351979164</c:v>
                </c:pt>
                <c:pt idx="4486">
                  <c:v>44427.158021307871</c:v>
                </c:pt>
                <c:pt idx="4487">
                  <c:v>44427.226691261574</c:v>
                </c:pt>
                <c:pt idx="4488">
                  <c:v>44427.295361469907</c:v>
                </c:pt>
                <c:pt idx="4489">
                  <c:v>44427.364032094905</c:v>
                </c:pt>
                <c:pt idx="4490">
                  <c:v>44427.432702129627</c:v>
                </c:pt>
                <c:pt idx="4491">
                  <c:v>44427.501371782404</c:v>
                </c:pt>
                <c:pt idx="4492">
                  <c:v>44427.570041307874</c:v>
                </c:pt>
                <c:pt idx="4493">
                  <c:v>44427.638710763888</c:v>
                </c:pt>
                <c:pt idx="4494">
                  <c:v>44427.70738028935</c:v>
                </c:pt>
                <c:pt idx="4495">
                  <c:v>44427.776049479166</c:v>
                </c:pt>
                <c:pt idx="4496">
                  <c:v>44427.844719444445</c:v>
                </c:pt>
                <c:pt idx="4497">
                  <c:v>44427.913389456022</c:v>
                </c:pt>
                <c:pt idx="4498">
                  <c:v>44427.982059212962</c:v>
                </c:pt>
                <c:pt idx="4499">
                  <c:v>44428.050728912036</c:v>
                </c:pt>
                <c:pt idx="4500">
                  <c:v>44428.119398020834</c:v>
                </c:pt>
                <c:pt idx="4501">
                  <c:v>44428.188067615738</c:v>
                </c:pt>
                <c:pt idx="4502">
                  <c:v>44428.256737766205</c:v>
                </c:pt>
                <c:pt idx="4503">
                  <c:v>44428.325408368059</c:v>
                </c:pt>
                <c:pt idx="4504">
                  <c:v>44428.394078819445</c:v>
                </c:pt>
                <c:pt idx="4505">
                  <c:v>44428.462748715276</c:v>
                </c:pt>
                <c:pt idx="4506">
                  <c:v>44428.531418252314</c:v>
                </c:pt>
                <c:pt idx="4507">
                  <c:v>44428.600087673614</c:v>
                </c:pt>
                <c:pt idx="4508">
                  <c:v>44428.668757164349</c:v>
                </c:pt>
                <c:pt idx="4509">
                  <c:v>44428.737426539352</c:v>
                </c:pt>
                <c:pt idx="4510">
                  <c:v>44428.806095960645</c:v>
                </c:pt>
                <c:pt idx="4511">
                  <c:v>44428.874766134257</c:v>
                </c:pt>
                <c:pt idx="4512">
                  <c:v>44428.943435960646</c:v>
                </c:pt>
                <c:pt idx="4513">
                  <c:v>44429.012105648151</c:v>
                </c:pt>
                <c:pt idx="4514">
                  <c:v>44429.080775127317</c:v>
                </c:pt>
                <c:pt idx="4515">
                  <c:v>44429.149444305556</c:v>
                </c:pt>
                <c:pt idx="4516">
                  <c:v>44429.218114131945</c:v>
                </c:pt>
                <c:pt idx="4517">
                  <c:v>44429.286784247684</c:v>
                </c:pt>
                <c:pt idx="4518">
                  <c:v>44429.355454872682</c:v>
                </c:pt>
                <c:pt idx="4519">
                  <c:v>44429.42412491898</c:v>
                </c:pt>
                <c:pt idx="4520">
                  <c:v>44429.492794583333</c:v>
                </c:pt>
                <c:pt idx="4521">
                  <c:v>44429.561464062499</c:v>
                </c:pt>
                <c:pt idx="4522">
                  <c:v>44429.630133472223</c:v>
                </c:pt>
                <c:pt idx="4523">
                  <c:v>44429.698802951389</c:v>
                </c:pt>
                <c:pt idx="4524">
                  <c:v>44429.767472118052</c:v>
                </c:pt>
                <c:pt idx="4525">
                  <c:v>44429.836141967593</c:v>
                </c:pt>
                <c:pt idx="4526">
                  <c:v>44429.90481201389</c:v>
                </c:pt>
                <c:pt idx="4527">
                  <c:v>44429.973481712965</c:v>
                </c:pt>
                <c:pt idx="4528">
                  <c:v>44430.042151377318</c:v>
                </c:pt>
                <c:pt idx="4529">
                  <c:v>44430.110820520837</c:v>
                </c:pt>
                <c:pt idx="4530">
                  <c:v>44430.179490069444</c:v>
                </c:pt>
                <c:pt idx="4531">
                  <c:v>44430.248160173614</c:v>
                </c:pt>
                <c:pt idx="4532">
                  <c:v>44430.316830659722</c:v>
                </c:pt>
                <c:pt idx="4533">
                  <c:v>44430.385501180557</c:v>
                </c:pt>
                <c:pt idx="4534">
                  <c:v>44430.454171122685</c:v>
                </c:pt>
                <c:pt idx="4535">
                  <c:v>44430.522840671299</c:v>
                </c:pt>
                <c:pt idx="4536">
                  <c:v>44430.591510127313</c:v>
                </c:pt>
                <c:pt idx="4537">
                  <c:v>44430.660179618055</c:v>
                </c:pt>
                <c:pt idx="4538">
                  <c:v>44430.728849050924</c:v>
                </c:pt>
                <c:pt idx="4539">
                  <c:v>44430.797518344909</c:v>
                </c:pt>
                <c:pt idx="4540">
                  <c:v>44430.866188449072</c:v>
                </c:pt>
                <c:pt idx="4541">
                  <c:v>44430.934858333334</c:v>
                </c:pt>
                <c:pt idx="4542">
                  <c:v>44431.003528055553</c:v>
                </c:pt>
                <c:pt idx="4543">
                  <c:v>44431.072197615744</c:v>
                </c:pt>
                <c:pt idx="4544">
                  <c:v>44431.140866689813</c:v>
                </c:pt>
                <c:pt idx="4545">
                  <c:v>44431.209536388887</c:v>
                </c:pt>
                <c:pt idx="4546">
                  <c:v>44431.278206481482</c:v>
                </c:pt>
                <c:pt idx="4547">
                  <c:v>44431.34687710648</c:v>
                </c:pt>
                <c:pt idx="4548">
                  <c:v>44431.41554721065</c:v>
                </c:pt>
                <c:pt idx="4549">
                  <c:v>44431.484216909725</c:v>
                </c:pt>
                <c:pt idx="4550">
                  <c:v>44431.552886354169</c:v>
                </c:pt>
                <c:pt idx="4551">
                  <c:v>44431.621555729165</c:v>
                </c:pt>
                <c:pt idx="4552">
                  <c:v>44431.690225162034</c:v>
                </c:pt>
                <c:pt idx="4553">
                  <c:v>44431.758894340281</c:v>
                </c:pt>
                <c:pt idx="4554">
                  <c:v>44431.827564074076</c:v>
                </c:pt>
                <c:pt idx="4555">
                  <c:v>44431.89623416667</c:v>
                </c:pt>
                <c:pt idx="4556">
                  <c:v>44431.964903842592</c:v>
                </c:pt>
                <c:pt idx="4557">
                  <c:v>44432.033573449073</c:v>
                </c:pt>
                <c:pt idx="4558">
                  <c:v>44432.10224266204</c:v>
                </c:pt>
                <c:pt idx="4559">
                  <c:v>44432.170912118054</c:v>
                </c:pt>
                <c:pt idx="4560">
                  <c:v>44432.239582152775</c:v>
                </c:pt>
                <c:pt idx="4561">
                  <c:v>44432.308252499999</c:v>
                </c:pt>
                <c:pt idx="4562">
                  <c:v>44432.376923055555</c:v>
                </c:pt>
                <c:pt idx="4563">
                  <c:v>44432.445593020835</c:v>
                </c:pt>
                <c:pt idx="4564">
                  <c:v>44432.514262581019</c:v>
                </c:pt>
                <c:pt idx="4565">
                  <c:v>44432.582932060184</c:v>
                </c:pt>
                <c:pt idx="4566">
                  <c:v>44432.651601527781</c:v>
                </c:pt>
                <c:pt idx="4567">
                  <c:v>44432.720270995371</c:v>
                </c:pt>
                <c:pt idx="4568">
                  <c:v>44432.788940185186</c:v>
                </c:pt>
                <c:pt idx="4569">
                  <c:v>44432.857610219908</c:v>
                </c:pt>
                <c:pt idx="4570">
                  <c:v>44432.926280127314</c:v>
                </c:pt>
                <c:pt idx="4571">
                  <c:v>44432.994949872686</c:v>
                </c:pt>
                <c:pt idx="4572">
                  <c:v>44433.063619490742</c:v>
                </c:pt>
                <c:pt idx="4573">
                  <c:v>44433.132288506946</c:v>
                </c:pt>
                <c:pt idx="4574">
                  <c:v>44433.200958125002</c:v>
                </c:pt>
                <c:pt idx="4575">
                  <c:v>44433.269628217589</c:v>
                </c:pt>
                <c:pt idx="4576">
                  <c:v>44433.338298842595</c:v>
                </c:pt>
                <c:pt idx="4577">
                  <c:v>44433.406969039352</c:v>
                </c:pt>
                <c:pt idx="4578">
                  <c:v>44433.475638784723</c:v>
                </c:pt>
                <c:pt idx="4579">
                  <c:v>44433.544308229168</c:v>
                </c:pt>
                <c:pt idx="4580">
                  <c:v>44433.612977581019</c:v>
                </c:pt>
                <c:pt idx="4581">
                  <c:v>44433.681646990743</c:v>
                </c:pt>
                <c:pt idx="4582">
                  <c:v>44433.750316192127</c:v>
                </c:pt>
                <c:pt idx="4583">
                  <c:v>44433.818985787038</c:v>
                </c:pt>
                <c:pt idx="4584">
                  <c:v>44433.887655902778</c:v>
                </c:pt>
                <c:pt idx="4585">
                  <c:v>44433.956325590276</c:v>
                </c:pt>
                <c:pt idx="4586">
                  <c:v>44434.024995173611</c:v>
                </c:pt>
                <c:pt idx="4587">
                  <c:v>44434.093664456021</c:v>
                </c:pt>
                <c:pt idx="4588">
                  <c:v>44434.16233378472</c:v>
                </c:pt>
                <c:pt idx="4589">
                  <c:v>44434.231003715278</c:v>
                </c:pt>
                <c:pt idx="4590">
                  <c:v>44434.299673912035</c:v>
                </c:pt>
                <c:pt idx="4591">
                  <c:v>44434.368344467592</c:v>
                </c:pt>
                <c:pt idx="4592">
                  <c:v>44434.437014432871</c:v>
                </c:pt>
                <c:pt idx="4593">
                  <c:v>44434.505683993055</c:v>
                </c:pt>
                <c:pt idx="4594">
                  <c:v>44434.574353460652</c:v>
                </c:pt>
                <c:pt idx="4595">
                  <c:v>44434.643022881944</c:v>
                </c:pt>
                <c:pt idx="4596">
                  <c:v>44434.711692337965</c:v>
                </c:pt>
                <c:pt idx="4597">
                  <c:v>44434.780361469908</c:v>
                </c:pt>
                <c:pt idx="4598">
                  <c:v>44434.849031400459</c:v>
                </c:pt>
                <c:pt idx="4599">
                  <c:v>44434.917701319442</c:v>
                </c:pt>
                <c:pt idx="4600">
                  <c:v>44434.986371030092</c:v>
                </c:pt>
                <c:pt idx="4601">
                  <c:v>44435.055040648149</c:v>
                </c:pt>
                <c:pt idx="4602">
                  <c:v>44435.123709664353</c:v>
                </c:pt>
                <c:pt idx="4603">
                  <c:v>44435.192379224536</c:v>
                </c:pt>
                <c:pt idx="4604">
                  <c:v>44435.261049293978</c:v>
                </c:pt>
                <c:pt idx="4605">
                  <c:v>44435.329719861111</c:v>
                </c:pt>
                <c:pt idx="4606">
                  <c:v>44435.398390185183</c:v>
                </c:pt>
                <c:pt idx="4607">
                  <c:v>44435.467059965275</c:v>
                </c:pt>
                <c:pt idx="4608">
                  <c:v>44435.535729409719</c:v>
                </c:pt>
                <c:pt idx="4609">
                  <c:v>44435.604398750002</c:v>
                </c:pt>
                <c:pt idx="4610">
                  <c:v>44435.673068148149</c:v>
                </c:pt>
                <c:pt idx="4611">
                  <c:v>44435.741737407407</c:v>
                </c:pt>
                <c:pt idx="4612">
                  <c:v>44435.810406828707</c:v>
                </c:pt>
                <c:pt idx="4613">
                  <c:v>44435.87907693287</c:v>
                </c:pt>
                <c:pt idx="4614">
                  <c:v>44435.947746655096</c:v>
                </c:pt>
                <c:pt idx="4615">
                  <c:v>44436.016416238424</c:v>
                </c:pt>
                <c:pt idx="4616">
                  <c:v>44436.085085590275</c:v>
                </c:pt>
                <c:pt idx="4617">
                  <c:v>44436.153754756946</c:v>
                </c:pt>
                <c:pt idx="4618">
                  <c:v>44436.222424548614</c:v>
                </c:pt>
                <c:pt idx="4619">
                  <c:v>44436.291094629632</c:v>
                </c:pt>
                <c:pt idx="4620">
                  <c:v>44436.359765162037</c:v>
                </c:pt>
                <c:pt idx="4621">
                  <c:v>44436.428435104164</c:v>
                </c:pt>
                <c:pt idx="4622">
                  <c:v>44436.497104675924</c:v>
                </c:pt>
                <c:pt idx="4623">
                  <c:v>44436.565774097224</c:v>
                </c:pt>
                <c:pt idx="4624">
                  <c:v>44436.634443437499</c:v>
                </c:pt>
                <c:pt idx="4625">
                  <c:v>44436.703112847223</c:v>
                </c:pt>
                <c:pt idx="4626">
                  <c:v>44436.771781944444</c:v>
                </c:pt>
                <c:pt idx="4627">
                  <c:v>44436.840451759257</c:v>
                </c:pt>
                <c:pt idx="4628">
                  <c:v>44436.909121689816</c:v>
                </c:pt>
                <c:pt idx="4629">
                  <c:v>44436.977791331017</c:v>
                </c:pt>
                <c:pt idx="4630">
                  <c:v>44437.046460914353</c:v>
                </c:pt>
                <c:pt idx="4631">
                  <c:v>44437.115129953701</c:v>
                </c:pt>
                <c:pt idx="4632">
                  <c:v>44437.183799432867</c:v>
                </c:pt>
                <c:pt idx="4633">
                  <c:v>44437.252469467596</c:v>
                </c:pt>
                <c:pt idx="4634">
                  <c:v>44437.321139918982</c:v>
                </c:pt>
                <c:pt idx="4635">
                  <c:v>44437.389810324072</c:v>
                </c:pt>
                <c:pt idx="4636">
                  <c:v>44437.458480150461</c:v>
                </c:pt>
                <c:pt idx="4637">
                  <c:v>44437.527149594905</c:v>
                </c:pt>
                <c:pt idx="4638">
                  <c:v>44437.595818935188</c:v>
                </c:pt>
                <c:pt idx="4639">
                  <c:v>44437.664488333336</c:v>
                </c:pt>
                <c:pt idx="4640">
                  <c:v>44437.73315763889</c:v>
                </c:pt>
                <c:pt idx="4641">
                  <c:v>44437.801826898147</c:v>
                </c:pt>
                <c:pt idx="4642">
                  <c:v>44437.870496944444</c:v>
                </c:pt>
                <c:pt idx="4643">
                  <c:v>44437.939166701392</c:v>
                </c:pt>
                <c:pt idx="4644">
                  <c:v>44438.007836307872</c:v>
                </c:pt>
                <c:pt idx="4645">
                  <c:v>44438.076505729165</c:v>
                </c:pt>
                <c:pt idx="4646">
                  <c:v>44438.145174745368</c:v>
                </c:pt>
                <c:pt idx="4647">
                  <c:v>44438.213844409722</c:v>
                </c:pt>
                <c:pt idx="4648">
                  <c:v>44438.282514409722</c:v>
                </c:pt>
                <c:pt idx="4649">
                  <c:v>44438.351184930558</c:v>
                </c:pt>
                <c:pt idx="4650">
                  <c:v>44438.419854884261</c:v>
                </c:pt>
                <c:pt idx="4651">
                  <c:v>44438.48852446759</c:v>
                </c:pt>
                <c:pt idx="4652">
                  <c:v>44438.557193831017</c:v>
                </c:pt>
                <c:pt idx="4653">
                  <c:v>44438.625863113426</c:v>
                </c:pt>
                <c:pt idx="4654">
                  <c:v>44438.694532465277</c:v>
                </c:pt>
                <c:pt idx="4655">
                  <c:v>44438.763201539354</c:v>
                </c:pt>
                <c:pt idx="4656">
                  <c:v>44438.831871226852</c:v>
                </c:pt>
                <c:pt idx="4657">
                  <c:v>44438.900541192132</c:v>
                </c:pt>
                <c:pt idx="4658">
                  <c:v>44438.96921077546</c:v>
                </c:pt>
                <c:pt idx="4659">
                  <c:v>44439.037880300923</c:v>
                </c:pt>
                <c:pt idx="4660">
                  <c:v>44439.106549374999</c:v>
                </c:pt>
                <c:pt idx="4661">
                  <c:v>44439.175218773147</c:v>
                </c:pt>
                <c:pt idx="4662">
                  <c:v>44439.243888738427</c:v>
                </c:pt>
                <c:pt idx="4663">
                  <c:v>44439.312559050923</c:v>
                </c:pt>
                <c:pt idx="4664">
                  <c:v>44439.38122949074</c:v>
                </c:pt>
                <c:pt idx="4665">
                  <c:v>44439.449899340281</c:v>
                </c:pt>
                <c:pt idx="4666">
                  <c:v>44439.518568784719</c:v>
                </c:pt>
                <c:pt idx="4667">
                  <c:v>44439.587238148146</c:v>
                </c:pt>
                <c:pt idx="4668">
                  <c:v>44439.655907523149</c:v>
                </c:pt>
                <c:pt idx="4669">
                  <c:v>44439.724576875</c:v>
                </c:pt>
                <c:pt idx="4670">
                  <c:v>44439.793245995374</c:v>
                </c:pt>
                <c:pt idx="4671">
                  <c:v>44439.861915972222</c:v>
                </c:pt>
                <c:pt idx="4672">
                  <c:v>44439.930585752314</c:v>
                </c:pt>
                <c:pt idx="4673">
                  <c:v>44439.999255381947</c:v>
                </c:pt>
                <c:pt idx="4674">
                  <c:v>44440.067924861112</c:v>
                </c:pt>
                <c:pt idx="4675">
                  <c:v>44440.136593796298</c:v>
                </c:pt>
                <c:pt idx="4676">
                  <c:v>44440.205263344906</c:v>
                </c:pt>
                <c:pt idx="4677">
                  <c:v>44440.273933321761</c:v>
                </c:pt>
                <c:pt idx="4678">
                  <c:v>44440.34260384259</c:v>
                </c:pt>
                <c:pt idx="4679">
                  <c:v>44440.411273877318</c:v>
                </c:pt>
                <c:pt idx="4680">
                  <c:v>44440.479943483799</c:v>
                </c:pt>
                <c:pt idx="4681">
                  <c:v>44440.548612812498</c:v>
                </c:pt>
                <c:pt idx="4682">
                  <c:v>44440.617282060186</c:v>
                </c:pt>
                <c:pt idx="4683">
                  <c:v>44440.68595136574</c:v>
                </c:pt>
                <c:pt idx="4684">
                  <c:v>44440.754620451386</c:v>
                </c:pt>
                <c:pt idx="4685">
                  <c:v>44440.82329</c:v>
                </c:pt>
                <c:pt idx="4686">
                  <c:v>44440.891960000001</c:v>
                </c:pt>
                <c:pt idx="4687">
                  <c:v>44440.960629560184</c:v>
                </c:pt>
                <c:pt idx="4688">
                  <c:v>44441.02929903935</c:v>
                </c:pt>
                <c:pt idx="4689">
                  <c:v>44441.097968182868</c:v>
                </c:pt>
                <c:pt idx="4690">
                  <c:v>44441.166637465278</c:v>
                </c:pt>
                <c:pt idx="4691">
                  <c:v>44441.235307337964</c:v>
                </c:pt>
                <c:pt idx="4692">
                  <c:v>44441.3039775</c:v>
                </c:pt>
                <c:pt idx="4693">
                  <c:v>44441.372647939817</c:v>
                </c:pt>
                <c:pt idx="4694">
                  <c:v>44441.441317800927</c:v>
                </c:pt>
                <c:pt idx="4695">
                  <c:v>44441.509987245372</c:v>
                </c:pt>
                <c:pt idx="4696">
                  <c:v>44441.578656620368</c:v>
                </c:pt>
                <c:pt idx="4697">
                  <c:v>44441.647325949074</c:v>
                </c:pt>
                <c:pt idx="4698">
                  <c:v>44441.715995300925</c:v>
                </c:pt>
                <c:pt idx="4699">
                  <c:v>44441.78466435185</c:v>
                </c:pt>
                <c:pt idx="4700">
                  <c:v>44441.853334224536</c:v>
                </c:pt>
                <c:pt idx="4701">
                  <c:v>44441.922004016204</c:v>
                </c:pt>
                <c:pt idx="4702">
                  <c:v>44441.990673645836</c:v>
                </c:pt>
                <c:pt idx="4703">
                  <c:v>44442.059343159723</c:v>
                </c:pt>
                <c:pt idx="4704">
                  <c:v>44442.128012060188</c:v>
                </c:pt>
                <c:pt idx="4705">
                  <c:v>44442.196681527777</c:v>
                </c:pt>
                <c:pt idx="4706">
                  <c:v>44442.265351504633</c:v>
                </c:pt>
                <c:pt idx="4707">
                  <c:v>44442.33402199074</c:v>
                </c:pt>
                <c:pt idx="4708">
                  <c:v>44442.402692141201</c:v>
                </c:pt>
                <c:pt idx="4709">
                  <c:v>44442.471361793978</c:v>
                </c:pt>
                <c:pt idx="4710">
                  <c:v>44442.540031122684</c:v>
                </c:pt>
                <c:pt idx="4711">
                  <c:v>44442.60870034722</c:v>
                </c:pt>
                <c:pt idx="4712">
                  <c:v>44442.677369641206</c:v>
                </c:pt>
                <c:pt idx="4713">
                  <c:v>44442.746038761572</c:v>
                </c:pt>
                <c:pt idx="4714">
                  <c:v>44442.81470815972</c:v>
                </c:pt>
                <c:pt idx="4715">
                  <c:v>44442.88337815972</c:v>
                </c:pt>
                <c:pt idx="4716">
                  <c:v>44442.952047743056</c:v>
                </c:pt>
                <c:pt idx="4717">
                  <c:v>44443.020717222222</c:v>
                </c:pt>
                <c:pt idx="4718">
                  <c:v>44443.089386423613</c:v>
                </c:pt>
                <c:pt idx="4719">
                  <c:v>44443.158055555556</c:v>
                </c:pt>
                <c:pt idx="4720">
                  <c:v>44443.226725312503</c:v>
                </c:pt>
                <c:pt idx="4721">
                  <c:v>44443.295395335648</c:v>
                </c:pt>
                <c:pt idx="4722">
                  <c:v>44443.36406576389</c:v>
                </c:pt>
                <c:pt idx="4723">
                  <c:v>44443.432735613424</c:v>
                </c:pt>
                <c:pt idx="4724">
                  <c:v>44443.501405069444</c:v>
                </c:pt>
                <c:pt idx="4725">
                  <c:v>44443.570074409719</c:v>
                </c:pt>
                <c:pt idx="4726">
                  <c:v>44443.638743668984</c:v>
                </c:pt>
                <c:pt idx="4727">
                  <c:v>44443.707412997683</c:v>
                </c:pt>
                <c:pt idx="4728">
                  <c:v>44443.776082002318</c:v>
                </c:pt>
                <c:pt idx="4729">
                  <c:v>44443.844751759258</c:v>
                </c:pt>
                <c:pt idx="4730">
                  <c:v>44443.913421585647</c:v>
                </c:pt>
                <c:pt idx="4731">
                  <c:v>44443.98209114583</c:v>
                </c:pt>
                <c:pt idx="4732">
                  <c:v>44444.050760648148</c:v>
                </c:pt>
                <c:pt idx="4733">
                  <c:v>44444.119429560182</c:v>
                </c:pt>
                <c:pt idx="4734">
                  <c:v>44444.188098969906</c:v>
                </c:pt>
                <c:pt idx="4735">
                  <c:v>44444.256768923609</c:v>
                </c:pt>
                <c:pt idx="4736">
                  <c:v>44444.325439328706</c:v>
                </c:pt>
                <c:pt idx="4737">
                  <c:v>44444.394109583336</c:v>
                </c:pt>
                <c:pt idx="4738">
                  <c:v>44444.46277928241</c:v>
                </c:pt>
                <c:pt idx="4739">
                  <c:v>44444.531448622685</c:v>
                </c:pt>
                <c:pt idx="4740">
                  <c:v>44444.600117847222</c:v>
                </c:pt>
                <c:pt idx="4741">
                  <c:v>44444.668787152776</c:v>
                </c:pt>
                <c:pt idx="4742">
                  <c:v>44444.737456319446</c:v>
                </c:pt>
                <c:pt idx="4743">
                  <c:v>44444.806125555559</c:v>
                </c:pt>
                <c:pt idx="4744">
                  <c:v>44444.874795520831</c:v>
                </c:pt>
                <c:pt idx="4745">
                  <c:v>44444.943465150463</c:v>
                </c:pt>
                <c:pt idx="4746">
                  <c:v>44445.012134641205</c:v>
                </c:pt>
                <c:pt idx="4747">
                  <c:v>44445.080803923614</c:v>
                </c:pt>
                <c:pt idx="4748">
                  <c:v>44445.149472916666</c:v>
                </c:pt>
                <c:pt idx="4749">
                  <c:v>44445.218142534723</c:v>
                </c:pt>
                <c:pt idx="4750">
                  <c:v>44445.286812453705</c:v>
                </c:pt>
                <c:pt idx="4751">
                  <c:v>44445.355482881947</c:v>
                </c:pt>
                <c:pt idx="4752">
                  <c:v>44445.424152719905</c:v>
                </c:pt>
                <c:pt idx="4753">
                  <c:v>44445.492822187502</c:v>
                </c:pt>
                <c:pt idx="4754">
                  <c:v>44445.561491469911</c:v>
                </c:pt>
                <c:pt idx="4755">
                  <c:v>44445.630160682871</c:v>
                </c:pt>
                <c:pt idx="4756">
                  <c:v>44445.69882996528</c:v>
                </c:pt>
                <c:pt idx="4757">
                  <c:v>44445.767498935187</c:v>
                </c:pt>
                <c:pt idx="4758">
                  <c:v>44445.836168587964</c:v>
                </c:pt>
                <c:pt idx="4759">
                  <c:v>44445.904838437498</c:v>
                </c:pt>
                <c:pt idx="4760">
                  <c:v>44445.973507939816</c:v>
                </c:pt>
                <c:pt idx="4761">
                  <c:v>44446.042177395837</c:v>
                </c:pt>
                <c:pt idx="4762">
                  <c:v>44446.110846342592</c:v>
                </c:pt>
                <c:pt idx="4763">
                  <c:v>44446.179515682874</c:v>
                </c:pt>
                <c:pt idx="4764">
                  <c:v>44446.248185590281</c:v>
                </c:pt>
                <c:pt idx="4765">
                  <c:v>44446.316855868055</c:v>
                </c:pt>
                <c:pt idx="4766">
                  <c:v>44446.385526192127</c:v>
                </c:pt>
                <c:pt idx="4767">
                  <c:v>44446.454195937498</c:v>
                </c:pt>
                <c:pt idx="4768">
                  <c:v>44446.522865289349</c:v>
                </c:pt>
                <c:pt idx="4769">
                  <c:v>44446.591534537038</c:v>
                </c:pt>
                <c:pt idx="4770">
                  <c:v>44446.660203831016</c:v>
                </c:pt>
                <c:pt idx="4771">
                  <c:v>44446.728873067128</c:v>
                </c:pt>
                <c:pt idx="4772">
                  <c:v>44446.797542152781</c:v>
                </c:pt>
                <c:pt idx="4773">
                  <c:v>44446.866212060188</c:v>
                </c:pt>
                <c:pt idx="4774">
                  <c:v>44446.93488173611</c:v>
                </c:pt>
                <c:pt idx="4775">
                  <c:v>44447.003551261572</c:v>
                </c:pt>
                <c:pt idx="4776">
                  <c:v>44447.072220613423</c:v>
                </c:pt>
                <c:pt idx="4777">
                  <c:v>44447.140889490744</c:v>
                </c:pt>
                <c:pt idx="4778">
                  <c:v>44447.209558993054</c:v>
                </c:pt>
                <c:pt idx="4779">
                  <c:v>44447.278228877316</c:v>
                </c:pt>
                <c:pt idx="4780">
                  <c:v>44447.346899305558</c:v>
                </c:pt>
                <c:pt idx="4781">
                  <c:v>44447.415569201388</c:v>
                </c:pt>
                <c:pt idx="4782">
                  <c:v>44447.48423869213</c:v>
                </c:pt>
                <c:pt idx="4783">
                  <c:v>44447.552907939818</c:v>
                </c:pt>
                <c:pt idx="4784">
                  <c:v>44447.621577106482</c:v>
                </c:pt>
                <c:pt idx="4785">
                  <c:v>44447.690246342594</c:v>
                </c:pt>
                <c:pt idx="4786">
                  <c:v>44447.758915312501</c:v>
                </c:pt>
                <c:pt idx="4787">
                  <c:v>44447.82758484954</c:v>
                </c:pt>
                <c:pt idx="4788">
                  <c:v>44447.896254733794</c:v>
                </c:pt>
                <c:pt idx="4789">
                  <c:v>44447.964924201391</c:v>
                </c:pt>
                <c:pt idx="4790">
                  <c:v>44448.033593611108</c:v>
                </c:pt>
                <c:pt idx="4791">
                  <c:v>44448.102262615743</c:v>
                </c:pt>
                <c:pt idx="4792">
                  <c:v>44448.170931863424</c:v>
                </c:pt>
                <c:pt idx="4793">
                  <c:v>44448.239601701389</c:v>
                </c:pt>
                <c:pt idx="4794">
                  <c:v>44448.30827184028</c:v>
                </c:pt>
                <c:pt idx="4795">
                  <c:v>44448.376942187497</c:v>
                </c:pt>
                <c:pt idx="4796">
                  <c:v>44448.44561195602</c:v>
                </c:pt>
                <c:pt idx="4797">
                  <c:v>44448.514281307871</c:v>
                </c:pt>
                <c:pt idx="4798">
                  <c:v>44448.582950578704</c:v>
                </c:pt>
                <c:pt idx="4799">
                  <c:v>44448.651619837961</c:v>
                </c:pt>
                <c:pt idx="4800">
                  <c:v>44448.720289108795</c:v>
                </c:pt>
                <c:pt idx="4801">
                  <c:v>44448.788958090277</c:v>
                </c:pt>
                <c:pt idx="4802">
                  <c:v>44448.857627916666</c:v>
                </c:pt>
                <c:pt idx="4803">
                  <c:v>44448.926297615741</c:v>
                </c:pt>
                <c:pt idx="4804">
                  <c:v>44448.994967152779</c:v>
                </c:pt>
                <c:pt idx="4805">
                  <c:v>44449.063636562503</c:v>
                </c:pt>
                <c:pt idx="4806">
                  <c:v>44449.132305381943</c:v>
                </c:pt>
                <c:pt idx="4807">
                  <c:v>44449.200974791667</c:v>
                </c:pt>
                <c:pt idx="4808">
                  <c:v>44449.269644675929</c:v>
                </c:pt>
                <c:pt idx="4809">
                  <c:v>44449.338315092595</c:v>
                </c:pt>
                <c:pt idx="4810">
                  <c:v>44449.406985081019</c:v>
                </c:pt>
                <c:pt idx="4811">
                  <c:v>44449.475654618058</c:v>
                </c:pt>
                <c:pt idx="4812">
                  <c:v>44449.544323842594</c:v>
                </c:pt>
                <c:pt idx="4813">
                  <c:v>44449.612992986113</c:v>
                </c:pt>
                <c:pt idx="4814">
                  <c:v>44449.681662187497</c:v>
                </c:pt>
                <c:pt idx="4815">
                  <c:v>44449.750331192132</c:v>
                </c:pt>
                <c:pt idx="4816">
                  <c:v>44449.819000567128</c:v>
                </c:pt>
                <c:pt idx="4817">
                  <c:v>44449.887670474534</c:v>
                </c:pt>
                <c:pt idx="4818">
                  <c:v>44449.9563399537</c:v>
                </c:pt>
                <c:pt idx="4819">
                  <c:v>44450.025009328703</c:v>
                </c:pt>
                <c:pt idx="4820">
                  <c:v>44450.09367840278</c:v>
                </c:pt>
                <c:pt idx="4821">
                  <c:v>44450.162347511578</c:v>
                </c:pt>
                <c:pt idx="4822">
                  <c:v>44450.231017233797</c:v>
                </c:pt>
                <c:pt idx="4823">
                  <c:v>44450.299687222221</c:v>
                </c:pt>
                <c:pt idx="4824">
                  <c:v>44450.368357569445</c:v>
                </c:pt>
                <c:pt idx="4825">
                  <c:v>44450.437027314816</c:v>
                </c:pt>
                <c:pt idx="4826">
                  <c:v>44450.505696678243</c:v>
                </c:pt>
                <c:pt idx="4827">
                  <c:v>44450.574365925924</c:v>
                </c:pt>
                <c:pt idx="4828">
                  <c:v>44450.643035127316</c:v>
                </c:pt>
                <c:pt idx="4829">
                  <c:v>44450.711704374997</c:v>
                </c:pt>
                <c:pt idx="4830">
                  <c:v>44450.780373287038</c:v>
                </c:pt>
                <c:pt idx="4831">
                  <c:v>44450.849043009257</c:v>
                </c:pt>
                <c:pt idx="4832">
                  <c:v>44450.917712719907</c:v>
                </c:pt>
                <c:pt idx="4833">
                  <c:v>44450.986382210649</c:v>
                </c:pt>
                <c:pt idx="4834">
                  <c:v>44451.055051620373</c:v>
                </c:pt>
                <c:pt idx="4835">
                  <c:v>44451.123720416668</c:v>
                </c:pt>
                <c:pt idx="4836">
                  <c:v>44451.192389756943</c:v>
                </c:pt>
                <c:pt idx="4837">
                  <c:v>44451.261059618053</c:v>
                </c:pt>
                <c:pt idx="4838">
                  <c:v>44451.329729965277</c:v>
                </c:pt>
                <c:pt idx="4839">
                  <c:v>44451.398400069447</c:v>
                </c:pt>
                <c:pt idx="4840">
                  <c:v>44451.467069641207</c:v>
                </c:pt>
                <c:pt idx="4841">
                  <c:v>44451.535738865743</c:v>
                </c:pt>
                <c:pt idx="4842">
                  <c:v>44451.604407986109</c:v>
                </c:pt>
                <c:pt idx="4843">
                  <c:v>44451.673077175925</c:v>
                </c:pt>
                <c:pt idx="4844">
                  <c:v>44451.741746215281</c:v>
                </c:pt>
                <c:pt idx="4845">
                  <c:v>44451.810415416665</c:v>
                </c:pt>
                <c:pt idx="4846">
                  <c:v>44451.879085300927</c:v>
                </c:pt>
                <c:pt idx="4847">
                  <c:v>44451.947754803237</c:v>
                </c:pt>
                <c:pt idx="4848">
                  <c:v>44452.016424166664</c:v>
                </c:pt>
                <c:pt idx="4849">
                  <c:v>44452.085093298614</c:v>
                </c:pt>
                <c:pt idx="4850">
                  <c:v>44452.153762245369</c:v>
                </c:pt>
                <c:pt idx="4851">
                  <c:v>44452.222431817128</c:v>
                </c:pt>
                <c:pt idx="4852">
                  <c:v>44452.291101678238</c:v>
                </c:pt>
                <c:pt idx="4853">
                  <c:v>44452.359771990741</c:v>
                </c:pt>
                <c:pt idx="4854">
                  <c:v>44452.42844171296</c:v>
                </c:pt>
                <c:pt idx="4855">
                  <c:v>44452.497111064811</c:v>
                </c:pt>
                <c:pt idx="4856">
                  <c:v>44452.565780254627</c:v>
                </c:pt>
                <c:pt idx="4857">
                  <c:v>44452.634449375</c:v>
                </c:pt>
                <c:pt idx="4858">
                  <c:v>44452.703118564816</c:v>
                </c:pt>
                <c:pt idx="4859">
                  <c:v>44452.771787430553</c:v>
                </c:pt>
                <c:pt idx="4860">
                  <c:v>44452.840457025464</c:v>
                </c:pt>
                <c:pt idx="4861">
                  <c:v>44452.909126736115</c:v>
                </c:pt>
                <c:pt idx="4862">
                  <c:v>44452.977796145831</c:v>
                </c:pt>
                <c:pt idx="4863">
                  <c:v>44453.046465520834</c:v>
                </c:pt>
                <c:pt idx="4864">
                  <c:v>44453.11513431713</c:v>
                </c:pt>
                <c:pt idx="4865">
                  <c:v>44453.183803576387</c:v>
                </c:pt>
                <c:pt idx="4866">
                  <c:v>44453.252473391207</c:v>
                </c:pt>
                <c:pt idx="4867">
                  <c:v>44453.321143622685</c:v>
                </c:pt>
                <c:pt idx="4868">
                  <c:v>44453.389813796297</c:v>
                </c:pt>
                <c:pt idx="4869">
                  <c:v>44453.458483391201</c:v>
                </c:pt>
                <c:pt idx="4870">
                  <c:v>44453.527152604169</c:v>
                </c:pt>
                <c:pt idx="4871">
                  <c:v>44453.595821724535</c:v>
                </c:pt>
                <c:pt idx="4872">
                  <c:v>44453.664490902775</c:v>
                </c:pt>
                <c:pt idx="4873">
                  <c:v>44453.733159976851</c:v>
                </c:pt>
                <c:pt idx="4874">
                  <c:v>44453.801829004631</c:v>
                </c:pt>
                <c:pt idx="4875">
                  <c:v>44453.87049883102</c:v>
                </c:pt>
                <c:pt idx="4876">
                  <c:v>44453.939168356483</c:v>
                </c:pt>
                <c:pt idx="4877">
                  <c:v>44454.007837731479</c:v>
                </c:pt>
                <c:pt idx="4878">
                  <c:v>44454.076506921294</c:v>
                </c:pt>
                <c:pt idx="4879">
                  <c:v>44454.145175717589</c:v>
                </c:pt>
                <c:pt idx="4880">
                  <c:v>44454.213845150465</c:v>
                </c:pt>
                <c:pt idx="4881">
                  <c:v>44454.282514918981</c:v>
                </c:pt>
                <c:pt idx="4882">
                  <c:v>44454.351185208332</c:v>
                </c:pt>
                <c:pt idx="4883">
                  <c:v>44454.419854942127</c:v>
                </c:pt>
                <c:pt idx="4884">
                  <c:v>44454.488524293978</c:v>
                </c:pt>
                <c:pt idx="4885">
                  <c:v>44454.557193425928</c:v>
                </c:pt>
                <c:pt idx="4886">
                  <c:v>44454.625862476852</c:v>
                </c:pt>
                <c:pt idx="4887">
                  <c:v>44454.694531597219</c:v>
                </c:pt>
                <c:pt idx="4888">
                  <c:v>44454.763200439818</c:v>
                </c:pt>
                <c:pt idx="4889">
                  <c:v>44454.831869907408</c:v>
                </c:pt>
                <c:pt idx="4890">
                  <c:v>44454.900539629627</c:v>
                </c:pt>
                <c:pt idx="4891">
                  <c:v>44454.969208981478</c:v>
                </c:pt>
                <c:pt idx="4892">
                  <c:v>44455.037878287039</c:v>
                </c:pt>
                <c:pt idx="4893">
                  <c:v>44455.106547129632</c:v>
                </c:pt>
                <c:pt idx="4894">
                  <c:v>44455.175216284719</c:v>
                </c:pt>
                <c:pt idx="4895">
                  <c:v>44455.24388603009</c:v>
                </c:pt>
                <c:pt idx="4896">
                  <c:v>44455.31255609954</c:v>
                </c:pt>
                <c:pt idx="4897">
                  <c:v>44455.381226307873</c:v>
                </c:pt>
                <c:pt idx="4898">
                  <c:v>44455.449895925929</c:v>
                </c:pt>
                <c:pt idx="4899">
                  <c:v>44455.518565150465</c:v>
                </c:pt>
                <c:pt idx="4900">
                  <c:v>44455.587234270832</c:v>
                </c:pt>
                <c:pt idx="4901">
                  <c:v>44455.655903425926</c:v>
                </c:pt>
                <c:pt idx="4902">
                  <c:v>44455.724572534724</c:v>
                </c:pt>
                <c:pt idx="4903">
                  <c:v>44455.793241423613</c:v>
                </c:pt>
                <c:pt idx="4904">
                  <c:v>44455.861911168984</c:v>
                </c:pt>
                <c:pt idx="4905">
                  <c:v>44455.930580717592</c:v>
                </c:pt>
                <c:pt idx="4906">
                  <c:v>44455.999250115739</c:v>
                </c:pt>
                <c:pt idx="4907">
                  <c:v>44456.067919363428</c:v>
                </c:pt>
                <c:pt idx="4908">
                  <c:v>44456.136588067129</c:v>
                </c:pt>
                <c:pt idx="4909">
                  <c:v>44456.205257372683</c:v>
                </c:pt>
                <c:pt idx="4910">
                  <c:v>44456.273927118054</c:v>
                </c:pt>
                <c:pt idx="4911">
                  <c:v>44456.342597407405</c:v>
                </c:pt>
                <c:pt idx="4912">
                  <c:v>44456.411267210649</c:v>
                </c:pt>
                <c:pt idx="4913">
                  <c:v>44456.479936585645</c:v>
                </c:pt>
                <c:pt idx="4914">
                  <c:v>44456.548605682867</c:v>
                </c:pt>
                <c:pt idx="4915">
                  <c:v>44456.617274699071</c:v>
                </c:pt>
                <c:pt idx="4916">
                  <c:v>44456.685943773147</c:v>
                </c:pt>
                <c:pt idx="4917">
                  <c:v>44456.754612615739</c:v>
                </c:pt>
                <c:pt idx="4918">
                  <c:v>44456.82328193287</c:v>
                </c:pt>
                <c:pt idx="4919">
                  <c:v>44456.891951701386</c:v>
                </c:pt>
                <c:pt idx="4920">
                  <c:v>44456.960621030092</c:v>
                </c:pt>
                <c:pt idx="4921">
                  <c:v>44457.02929027778</c:v>
                </c:pt>
                <c:pt idx="4922">
                  <c:v>44457.097959178238</c:v>
                </c:pt>
                <c:pt idx="4923">
                  <c:v>44457.16662822917</c:v>
                </c:pt>
                <c:pt idx="4924">
                  <c:v>44457.235297870371</c:v>
                </c:pt>
                <c:pt idx="4925">
                  <c:v>44457.303967800923</c:v>
                </c:pt>
                <c:pt idx="4926">
                  <c:v>44457.372638009256</c:v>
                </c:pt>
                <c:pt idx="4927">
                  <c:v>44457.441307627312</c:v>
                </c:pt>
                <c:pt idx="4928">
                  <c:v>44457.509976851848</c:v>
                </c:pt>
                <c:pt idx="4929">
                  <c:v>44457.578645983798</c:v>
                </c:pt>
                <c:pt idx="4930">
                  <c:v>44457.64731508102</c:v>
                </c:pt>
                <c:pt idx="4931">
                  <c:v>44457.715984201386</c:v>
                </c:pt>
                <c:pt idx="4932">
                  <c:v>44457.784653009257</c:v>
                </c:pt>
                <c:pt idx="4933">
                  <c:v>44457.853322650466</c:v>
                </c:pt>
                <c:pt idx="4934">
                  <c:v>44457.921992210649</c:v>
                </c:pt>
                <c:pt idx="4935">
                  <c:v>44457.990661597221</c:v>
                </c:pt>
                <c:pt idx="4936">
                  <c:v>44458.059330879631</c:v>
                </c:pt>
                <c:pt idx="4937">
                  <c:v>44458.127999548611</c:v>
                </c:pt>
                <c:pt idx="4938">
                  <c:v>44458.196668784723</c:v>
                </c:pt>
                <c:pt idx="4939">
                  <c:v>44458.265338530095</c:v>
                </c:pt>
                <c:pt idx="4940">
                  <c:v>44458.334008784725</c:v>
                </c:pt>
                <c:pt idx="4941">
                  <c:v>44458.402678692131</c:v>
                </c:pt>
                <c:pt idx="4942">
                  <c:v>44458.471348113424</c:v>
                </c:pt>
                <c:pt idx="4943">
                  <c:v>44458.540017210646</c:v>
                </c:pt>
                <c:pt idx="4944">
                  <c:v>44458.608686203705</c:v>
                </c:pt>
                <c:pt idx="4945">
                  <c:v>44458.677355266205</c:v>
                </c:pt>
                <c:pt idx="4946">
                  <c:v>44458.746024143518</c:v>
                </c:pt>
                <c:pt idx="4947">
                  <c:v>44458.814693298613</c:v>
                </c:pt>
                <c:pt idx="4948">
                  <c:v>44458.883363067129</c:v>
                </c:pt>
                <c:pt idx="4949">
                  <c:v>44458.952032430556</c:v>
                </c:pt>
                <c:pt idx="4950">
                  <c:v>44459.020701655092</c:v>
                </c:pt>
                <c:pt idx="4951">
                  <c:v>44459.089370624999</c:v>
                </c:pt>
                <c:pt idx="4952">
                  <c:v>44459.158039525464</c:v>
                </c:pt>
                <c:pt idx="4953">
                  <c:v>44459.226709050927</c:v>
                </c:pt>
                <c:pt idx="4954">
                  <c:v>44459.295378831019</c:v>
                </c:pt>
                <c:pt idx="4955">
                  <c:v>44459.364049027776</c:v>
                </c:pt>
                <c:pt idx="4956">
                  <c:v>44459.432718645832</c:v>
                </c:pt>
                <c:pt idx="4957">
                  <c:v>44459.5013878588</c:v>
                </c:pt>
                <c:pt idx="4958">
                  <c:v>44459.570056956021</c:v>
                </c:pt>
                <c:pt idx="4959">
                  <c:v>44459.638725983794</c:v>
                </c:pt>
                <c:pt idx="4960">
                  <c:v>44459.707395081015</c:v>
                </c:pt>
                <c:pt idx="4961">
                  <c:v>44459.77606384259</c:v>
                </c:pt>
                <c:pt idx="4962">
                  <c:v>44459.844733368052</c:v>
                </c:pt>
                <c:pt idx="4963">
                  <c:v>44459.913402951388</c:v>
                </c:pt>
                <c:pt idx="4964">
                  <c:v>44459.982072280094</c:v>
                </c:pt>
                <c:pt idx="4965">
                  <c:v>44460.050741539351</c:v>
                </c:pt>
                <c:pt idx="4966">
                  <c:v>44460.119410219908</c:v>
                </c:pt>
                <c:pt idx="4967">
                  <c:v>44460.188079386571</c:v>
                </c:pt>
                <c:pt idx="4968">
                  <c:v>44460.256749097221</c:v>
                </c:pt>
                <c:pt idx="4969">
                  <c:v>44460.325419270834</c:v>
                </c:pt>
                <c:pt idx="4970">
                  <c:v>44460.39408928241</c:v>
                </c:pt>
                <c:pt idx="4971">
                  <c:v>44460.46275875</c:v>
                </c:pt>
                <c:pt idx="4972">
                  <c:v>44460.531427847221</c:v>
                </c:pt>
                <c:pt idx="4973">
                  <c:v>44460.60009684028</c:v>
                </c:pt>
                <c:pt idx="4974">
                  <c:v>44460.668765891205</c:v>
                </c:pt>
                <c:pt idx="4975">
                  <c:v>44460.737434826391</c:v>
                </c:pt>
                <c:pt idx="4976">
                  <c:v>44460.806103807867</c:v>
                </c:pt>
                <c:pt idx="4977">
                  <c:v>44460.874773541669</c:v>
                </c:pt>
                <c:pt idx="4978">
                  <c:v>44460.943442928241</c:v>
                </c:pt>
                <c:pt idx="4979">
                  <c:v>44461.012112187498</c:v>
                </c:pt>
                <c:pt idx="4980">
                  <c:v>44461.080781215278</c:v>
                </c:pt>
                <c:pt idx="4981">
                  <c:v>44461.149449965276</c:v>
                </c:pt>
                <c:pt idx="4982">
                  <c:v>44461.218119340279</c:v>
                </c:pt>
                <c:pt idx="4983">
                  <c:v>44461.286789016202</c:v>
                </c:pt>
                <c:pt idx="4984">
                  <c:v>44461.35545920139</c:v>
                </c:pt>
                <c:pt idx="4985">
                  <c:v>44461.42412880787</c:v>
                </c:pt>
                <c:pt idx="4986">
                  <c:v>44461.49279802083</c:v>
                </c:pt>
                <c:pt idx="4987">
                  <c:v>44461.561467060186</c:v>
                </c:pt>
                <c:pt idx="4988">
                  <c:v>44461.630136030093</c:v>
                </c:pt>
                <c:pt idx="4989">
                  <c:v>44461.69880604167</c:v>
                </c:pt>
                <c:pt idx="4990">
                  <c:v>44461.767474768516</c:v>
                </c:pt>
                <c:pt idx="4991">
                  <c:v>44461.836144166664</c:v>
                </c:pt>
                <c:pt idx="4992">
                  <c:v>44461.904813761575</c:v>
                </c:pt>
                <c:pt idx="4993">
                  <c:v>44461.973483009257</c:v>
                </c:pt>
                <c:pt idx="4994">
                  <c:v>44462.042152210648</c:v>
                </c:pt>
                <c:pt idx="4995">
                  <c:v>44462.110820902781</c:v>
                </c:pt>
                <c:pt idx="4996">
                  <c:v>44462.179489988426</c:v>
                </c:pt>
                <c:pt idx="4997">
                  <c:v>44462.248159641204</c:v>
                </c:pt>
                <c:pt idx="4998">
                  <c:v>44462.316829664349</c:v>
                </c:pt>
                <c:pt idx="4999">
                  <c:v>44462.385499733798</c:v>
                </c:pt>
                <c:pt idx="5000">
                  <c:v>44462.45416922454</c:v>
                </c:pt>
                <c:pt idx="5001">
                  <c:v>44462.522838310186</c:v>
                </c:pt>
                <c:pt idx="5002">
                  <c:v>44462.591507303237</c:v>
                </c:pt>
                <c:pt idx="5003">
                  <c:v>44462.660176342593</c:v>
                </c:pt>
                <c:pt idx="5004">
                  <c:v>44462.7288453125</c:v>
                </c:pt>
                <c:pt idx="5005">
                  <c:v>44462.797514143516</c:v>
                </c:pt>
                <c:pt idx="5006">
                  <c:v>44462.866183796294</c:v>
                </c:pt>
                <c:pt idx="5007">
                  <c:v>44462.934853206018</c:v>
                </c:pt>
                <c:pt idx="5008">
                  <c:v>44463.003522476851</c:v>
                </c:pt>
                <c:pt idx="5009">
                  <c:v>44463.072191562504</c:v>
                </c:pt>
                <c:pt idx="5010">
                  <c:v>44463.140860173611</c:v>
                </c:pt>
                <c:pt idx="5011">
                  <c:v>44463.209529409723</c:v>
                </c:pt>
                <c:pt idx="5012">
                  <c:v>44463.278199039349</c:v>
                </c:pt>
                <c:pt idx="5013">
                  <c:v>44463.346869201392</c:v>
                </c:pt>
                <c:pt idx="5014">
                  <c:v>44463.415538831017</c:v>
                </c:pt>
                <c:pt idx="5015">
                  <c:v>44463.48420806713</c:v>
                </c:pt>
                <c:pt idx="5016">
                  <c:v>44463.552877037037</c:v>
                </c:pt>
                <c:pt idx="5017">
                  <c:v>44463.621545949078</c:v>
                </c:pt>
                <c:pt idx="5018">
                  <c:v>44463.690214918985</c:v>
                </c:pt>
                <c:pt idx="5019">
                  <c:v>44463.758883622686</c:v>
                </c:pt>
                <c:pt idx="5020">
                  <c:v>44463.827552893519</c:v>
                </c:pt>
                <c:pt idx="5021">
                  <c:v>44463.8962225</c:v>
                </c:pt>
                <c:pt idx="5022">
                  <c:v>44463.96489171296</c:v>
                </c:pt>
                <c:pt idx="5023">
                  <c:v>44464.03356084491</c:v>
                </c:pt>
                <c:pt idx="5024">
                  <c:v>44464.102229594908</c:v>
                </c:pt>
                <c:pt idx="5025">
                  <c:v>44464.170898564815</c:v>
                </c:pt>
                <c:pt idx="5026">
                  <c:v>44464.239568124998</c:v>
                </c:pt>
                <c:pt idx="5027">
                  <c:v>44464.308237997684</c:v>
                </c:pt>
                <c:pt idx="5028">
                  <c:v>44464.376908078702</c:v>
                </c:pt>
                <c:pt idx="5029">
                  <c:v>44464.445577569444</c:v>
                </c:pt>
                <c:pt idx="5030">
                  <c:v>44464.51424665509</c:v>
                </c:pt>
                <c:pt idx="5031">
                  <c:v>44464.582915659725</c:v>
                </c:pt>
                <c:pt idx="5032">
                  <c:v>44464.651584652776</c:v>
                </c:pt>
                <c:pt idx="5033">
                  <c:v>44464.720253645835</c:v>
                </c:pt>
                <c:pt idx="5034">
                  <c:v>44464.788922349537</c:v>
                </c:pt>
                <c:pt idx="5035">
                  <c:v>44464.85759190972</c:v>
                </c:pt>
                <c:pt idx="5036">
                  <c:v>44464.92626133102</c:v>
                </c:pt>
                <c:pt idx="5037">
                  <c:v>44464.994930601853</c:v>
                </c:pt>
                <c:pt idx="5038">
                  <c:v>44465.063599733796</c:v>
                </c:pt>
                <c:pt idx="5039">
                  <c:v>44465.132268275462</c:v>
                </c:pt>
                <c:pt idx="5040">
                  <c:v>44465.200937407404</c:v>
                </c:pt>
                <c:pt idx="5041">
                  <c:v>44465.269607013892</c:v>
                </c:pt>
                <c:pt idx="5042">
                  <c:v>44465.338277152776</c:v>
                </c:pt>
                <c:pt idx="5043">
                  <c:v>44465.406946875002</c:v>
                </c:pt>
                <c:pt idx="5044">
                  <c:v>44465.475616134259</c:v>
                </c:pt>
                <c:pt idx="5045">
                  <c:v>44465.544285081021</c:v>
                </c:pt>
                <c:pt idx="5046">
                  <c:v>44465.612953946758</c:v>
                </c:pt>
                <c:pt idx="5047">
                  <c:v>44465.681622870368</c:v>
                </c:pt>
                <c:pt idx="5048">
                  <c:v>44465.750291597222</c:v>
                </c:pt>
                <c:pt idx="5049">
                  <c:v>44465.818960694443</c:v>
                </c:pt>
                <c:pt idx="5050">
                  <c:v>44465.887630324076</c:v>
                </c:pt>
                <c:pt idx="5051">
                  <c:v>44465.95629952546</c:v>
                </c:pt>
                <c:pt idx="5052">
                  <c:v>44466.024968622682</c:v>
                </c:pt>
                <c:pt idx="5053">
                  <c:v>44466.093637407408</c:v>
                </c:pt>
                <c:pt idx="5054">
                  <c:v>44466.16230625</c:v>
                </c:pt>
                <c:pt idx="5055">
                  <c:v>44466.230975694445</c:v>
                </c:pt>
                <c:pt idx="5056">
                  <c:v>44466.299645393519</c:v>
                </c:pt>
                <c:pt idx="5057">
                  <c:v>44466.368315451386</c:v>
                </c:pt>
                <c:pt idx="5058">
                  <c:v>44466.436984930559</c:v>
                </c:pt>
                <c:pt idx="5059">
                  <c:v>44466.505654004628</c:v>
                </c:pt>
                <c:pt idx="5060">
                  <c:v>44466.574322974535</c:v>
                </c:pt>
                <c:pt idx="5061">
                  <c:v>44466.642991898145</c:v>
                </c:pt>
                <c:pt idx="5062">
                  <c:v>44466.711660856483</c:v>
                </c:pt>
                <c:pt idx="5063">
                  <c:v>44466.780329490743</c:v>
                </c:pt>
                <c:pt idx="5064">
                  <c:v>44466.848998923611</c:v>
                </c:pt>
                <c:pt idx="5065">
                  <c:v>44466.91766835648</c:v>
                </c:pt>
                <c:pt idx="5066">
                  <c:v>44466.986337557872</c:v>
                </c:pt>
                <c:pt idx="5067">
                  <c:v>44467.055006689814</c:v>
                </c:pt>
                <c:pt idx="5068">
                  <c:v>44467.123675208335</c:v>
                </c:pt>
                <c:pt idx="5069">
                  <c:v>44467.19234425926</c:v>
                </c:pt>
                <c:pt idx="5070">
                  <c:v>44467.261013831019</c:v>
                </c:pt>
                <c:pt idx="5071">
                  <c:v>44467.329683900462</c:v>
                </c:pt>
                <c:pt idx="5072">
                  <c:v>44467.398353715274</c:v>
                </c:pt>
                <c:pt idx="5073">
                  <c:v>44467.46702300926</c:v>
                </c:pt>
                <c:pt idx="5074">
                  <c:v>44467.535691944446</c:v>
                </c:pt>
                <c:pt idx="5075">
                  <c:v>44467.604360787038</c:v>
                </c:pt>
                <c:pt idx="5076">
                  <c:v>44467.673029687503</c:v>
                </c:pt>
                <c:pt idx="5077">
                  <c:v>44467.741698437501</c:v>
                </c:pt>
                <c:pt idx="5078">
                  <c:v>44467.810367349535</c:v>
                </c:pt>
                <c:pt idx="5079">
                  <c:v>44467.879036944447</c:v>
                </c:pt>
                <c:pt idx="5080">
                  <c:v>44467.947706168983</c:v>
                </c:pt>
                <c:pt idx="5081">
                  <c:v>44468.016375243053</c:v>
                </c:pt>
                <c:pt idx="5082">
                  <c:v>44468.085044085645</c:v>
                </c:pt>
                <c:pt idx="5083">
                  <c:v>44468.153712754633</c:v>
                </c:pt>
                <c:pt idx="5084">
                  <c:v>44468.222382037035</c:v>
                </c:pt>
                <c:pt idx="5085">
                  <c:v>44468.291051608794</c:v>
                </c:pt>
                <c:pt idx="5086">
                  <c:v>44468.359721631947</c:v>
                </c:pt>
                <c:pt idx="5087">
                  <c:v>44468.428391076392</c:v>
                </c:pt>
                <c:pt idx="5088">
                  <c:v>44468.497060127316</c:v>
                </c:pt>
                <c:pt idx="5089">
                  <c:v>44468.56572903935</c:v>
                </c:pt>
                <c:pt idx="5090">
                  <c:v>44468.634397870374</c:v>
                </c:pt>
                <c:pt idx="5091">
                  <c:v>44468.703067754628</c:v>
                </c:pt>
                <c:pt idx="5092">
                  <c:v>44468.771736319446</c:v>
                </c:pt>
                <c:pt idx="5093">
                  <c:v>44468.840405625</c:v>
                </c:pt>
                <c:pt idx="5094">
                  <c:v>44468.909075034724</c:v>
                </c:pt>
                <c:pt idx="5095">
                  <c:v>44468.97774415509</c:v>
                </c:pt>
                <c:pt idx="5096">
                  <c:v>44469.046413229167</c:v>
                </c:pt>
                <c:pt idx="5097">
                  <c:v>44469.115081736112</c:v>
                </c:pt>
                <c:pt idx="5098">
                  <c:v>44469.183750694443</c:v>
                </c:pt>
                <c:pt idx="5099">
                  <c:v>44469.252420208337</c:v>
                </c:pt>
                <c:pt idx="5100">
                  <c:v>44469.321090138888</c:v>
                </c:pt>
                <c:pt idx="5101">
                  <c:v>44469.389760011574</c:v>
                </c:pt>
                <c:pt idx="5102">
                  <c:v>44469.458429317128</c:v>
                </c:pt>
                <c:pt idx="5103">
                  <c:v>44469.527098240738</c:v>
                </c:pt>
                <c:pt idx="5104">
                  <c:v>44469.595767060186</c:v>
                </c:pt>
                <c:pt idx="5105">
                  <c:v>44469.664435937499</c:v>
                </c:pt>
                <c:pt idx="5106">
                  <c:v>44469.733104710649</c:v>
                </c:pt>
                <c:pt idx="5107">
                  <c:v>44469.801773437503</c:v>
                </c:pt>
                <c:pt idx="5108">
                  <c:v>44469.870442962965</c:v>
                </c:pt>
                <c:pt idx="5109">
                  <c:v>44469.939112199077</c:v>
                </c:pt>
                <c:pt idx="5110">
                  <c:v>44470.007781273147</c:v>
                </c:pt>
                <c:pt idx="5111">
                  <c:v>44470.076450162036</c:v>
                </c:pt>
                <c:pt idx="5112">
                  <c:v>44470.145118657405</c:v>
                </c:pt>
                <c:pt idx="5113">
                  <c:v>44470.213787789355</c:v>
                </c:pt>
                <c:pt idx="5114">
                  <c:v>44470.282457256944</c:v>
                </c:pt>
                <c:pt idx="5115">
                  <c:v>44470.351127245369</c:v>
                </c:pt>
                <c:pt idx="5116">
                  <c:v>44470.419796678238</c:v>
                </c:pt>
                <c:pt idx="5117">
                  <c:v>44470.48846572917</c:v>
                </c:pt>
                <c:pt idx="5118">
                  <c:v>44470.55713454861</c:v>
                </c:pt>
                <c:pt idx="5119">
                  <c:v>44470.625803310184</c:v>
                </c:pt>
                <c:pt idx="5120">
                  <c:v>44470.694472129631</c:v>
                </c:pt>
                <c:pt idx="5121">
                  <c:v>44470.763140671297</c:v>
                </c:pt>
                <c:pt idx="5122">
                  <c:v>44470.831809826392</c:v>
                </c:pt>
                <c:pt idx="5123">
                  <c:v>44470.900479247684</c:v>
                </c:pt>
                <c:pt idx="5124">
                  <c:v>44470.969148298609</c:v>
                </c:pt>
                <c:pt idx="5125">
                  <c:v>44471.037817291668</c:v>
                </c:pt>
                <c:pt idx="5126">
                  <c:v>44471.106485833334</c:v>
                </c:pt>
                <c:pt idx="5127">
                  <c:v>44471.175154687502</c:v>
                </c:pt>
                <c:pt idx="5128">
                  <c:v>44471.243824120371</c:v>
                </c:pt>
                <c:pt idx="5129">
                  <c:v>44471.312493888887</c:v>
                </c:pt>
                <c:pt idx="5130">
                  <c:v>44471.381163784725</c:v>
                </c:pt>
                <c:pt idx="5131">
                  <c:v>44471.449833101855</c:v>
                </c:pt>
                <c:pt idx="5132">
                  <c:v>44471.518502013889</c:v>
                </c:pt>
                <c:pt idx="5133">
                  <c:v>44471.587170833336</c:v>
                </c:pt>
                <c:pt idx="5134">
                  <c:v>44471.655839675928</c:v>
                </c:pt>
                <c:pt idx="5135">
                  <c:v>44471.7245084838</c:v>
                </c:pt>
                <c:pt idx="5136">
                  <c:v>44471.793177071762</c:v>
                </c:pt>
                <c:pt idx="5137">
                  <c:v>44471.861846504631</c:v>
                </c:pt>
                <c:pt idx="5138">
                  <c:v>44471.930515740743</c:v>
                </c:pt>
                <c:pt idx="5139">
                  <c:v>44471.999184826389</c:v>
                </c:pt>
                <c:pt idx="5140">
                  <c:v>44472.067853773151</c:v>
                </c:pt>
                <c:pt idx="5141">
                  <c:v>44472.13652216435</c:v>
                </c:pt>
                <c:pt idx="5142">
                  <c:v>44472.205191168985</c:v>
                </c:pt>
                <c:pt idx="5143">
                  <c:v>44472.273860601854</c:v>
                </c:pt>
                <c:pt idx="5144">
                  <c:v>44472.342530578702</c:v>
                </c:pt>
                <c:pt idx="5145">
                  <c:v>44472.411200069444</c:v>
                </c:pt>
                <c:pt idx="5146">
                  <c:v>44472.479869131945</c:v>
                </c:pt>
                <c:pt idx="5147">
                  <c:v>44472.548537916664</c:v>
                </c:pt>
                <c:pt idx="5148">
                  <c:v>44472.617206620373</c:v>
                </c:pt>
                <c:pt idx="5149">
                  <c:v>44472.685875381947</c:v>
                </c:pt>
                <c:pt idx="5150">
                  <c:v>44472.754543912037</c:v>
                </c:pt>
                <c:pt idx="5151">
                  <c:v>44472.823212916664</c:v>
                </c:pt>
                <c:pt idx="5152">
                  <c:v>44472.891882372685</c:v>
                </c:pt>
                <c:pt idx="5153">
                  <c:v>44472.960551388889</c:v>
                </c:pt>
                <c:pt idx="5154">
                  <c:v>44473.029220324075</c:v>
                </c:pt>
                <c:pt idx="5155">
                  <c:v>44473.097888912038</c:v>
                </c:pt>
                <c:pt idx="5156">
                  <c:v>44473.166557638891</c:v>
                </c:pt>
                <c:pt idx="5157">
                  <c:v>44473.23522696759</c:v>
                </c:pt>
                <c:pt idx="5158">
                  <c:v>44473.303896574071</c:v>
                </c:pt>
                <c:pt idx="5159">
                  <c:v>44473.372566469909</c:v>
                </c:pt>
                <c:pt idx="5160">
                  <c:v>44473.441235775463</c:v>
                </c:pt>
                <c:pt idx="5161">
                  <c:v>44473.509904687497</c:v>
                </c:pt>
                <c:pt idx="5162">
                  <c:v>44473.578573495368</c:v>
                </c:pt>
                <c:pt idx="5163">
                  <c:v>44473.647242280094</c:v>
                </c:pt>
                <c:pt idx="5164">
                  <c:v>44473.715911087966</c:v>
                </c:pt>
                <c:pt idx="5165">
                  <c:v>44473.784579583335</c:v>
                </c:pt>
                <c:pt idx="5166">
                  <c:v>44473.853248900465</c:v>
                </c:pt>
                <c:pt idx="5167">
                  <c:v>44473.921918148146</c:v>
                </c:pt>
                <c:pt idx="5168">
                  <c:v>44473.990587210646</c:v>
                </c:pt>
                <c:pt idx="5169">
                  <c:v>44474.059256180553</c:v>
                </c:pt>
                <c:pt idx="5170">
                  <c:v>44474.127924525463</c:v>
                </c:pt>
                <c:pt idx="5171">
                  <c:v>44474.196593437497</c:v>
                </c:pt>
                <c:pt idx="5172">
                  <c:v>44474.265262858797</c:v>
                </c:pt>
                <c:pt idx="5173">
                  <c:v>44474.333932800924</c:v>
                </c:pt>
                <c:pt idx="5174">
                  <c:v>44474.40260238426</c:v>
                </c:pt>
                <c:pt idx="5175">
                  <c:v>44474.471271493057</c:v>
                </c:pt>
                <c:pt idx="5176">
                  <c:v>44474.539940254632</c:v>
                </c:pt>
                <c:pt idx="5177">
                  <c:v>44474.608608935188</c:v>
                </c:pt>
                <c:pt idx="5178">
                  <c:v>44474.677277673611</c:v>
                </c:pt>
                <c:pt idx="5179">
                  <c:v>44474.745946226853</c:v>
                </c:pt>
                <c:pt idx="5180">
                  <c:v>44474.814615069445</c:v>
                </c:pt>
                <c:pt idx="5181">
                  <c:v>44474.88328451389</c:v>
                </c:pt>
                <c:pt idx="5182">
                  <c:v>44474.951953553238</c:v>
                </c:pt>
                <c:pt idx="5183">
                  <c:v>44475.020622453703</c:v>
                </c:pt>
                <c:pt idx="5184">
                  <c:v>44475.089291099539</c:v>
                </c:pt>
                <c:pt idx="5185">
                  <c:v>44475.157959687502</c:v>
                </c:pt>
                <c:pt idx="5186">
                  <c:v>44475.226628877317</c:v>
                </c:pt>
                <c:pt idx="5187">
                  <c:v>44475.295298333331</c:v>
                </c:pt>
                <c:pt idx="5188">
                  <c:v>44475.363968206017</c:v>
                </c:pt>
                <c:pt idx="5189">
                  <c:v>44475.432637500002</c:v>
                </c:pt>
                <c:pt idx="5190">
                  <c:v>44475.501306388891</c:v>
                </c:pt>
                <c:pt idx="5191">
                  <c:v>44475.569975162034</c:v>
                </c:pt>
                <c:pt idx="5192">
                  <c:v>44475.638643865743</c:v>
                </c:pt>
                <c:pt idx="5193">
                  <c:v>44475.707313611114</c:v>
                </c:pt>
                <c:pt idx="5194">
                  <c:v>44475.775982037034</c:v>
                </c:pt>
                <c:pt idx="5195">
                  <c:v>44475.844651238425</c:v>
                </c:pt>
                <c:pt idx="5196">
                  <c:v>44475.913320486114</c:v>
                </c:pt>
                <c:pt idx="5197">
                  <c:v>44475.981989479165</c:v>
                </c:pt>
                <c:pt idx="5198">
                  <c:v>44476.050658414351</c:v>
                </c:pt>
                <c:pt idx="5199">
                  <c:v>44476.119326747685</c:v>
                </c:pt>
                <c:pt idx="5200">
                  <c:v>44476.187995590277</c:v>
                </c:pt>
                <c:pt idx="5201">
                  <c:v>44476.25666496528</c:v>
                </c:pt>
                <c:pt idx="5202">
                  <c:v>44476.325334803238</c:v>
                </c:pt>
                <c:pt idx="5203">
                  <c:v>44476.394004479167</c:v>
                </c:pt>
                <c:pt idx="5204">
                  <c:v>44476.462673611109</c:v>
                </c:pt>
                <c:pt idx="5205">
                  <c:v>44476.531342372684</c:v>
                </c:pt>
                <c:pt idx="5206">
                  <c:v>44476.600011030096</c:v>
                </c:pt>
                <c:pt idx="5207">
                  <c:v>44476.668679745373</c:v>
                </c:pt>
                <c:pt idx="5208">
                  <c:v>44476.737348344905</c:v>
                </c:pt>
                <c:pt idx="5209">
                  <c:v>44476.806017002316</c:v>
                </c:pt>
                <c:pt idx="5210">
                  <c:v>44476.874686388888</c:v>
                </c:pt>
                <c:pt idx="5211">
                  <c:v>44476.943355451389</c:v>
                </c:pt>
                <c:pt idx="5212">
                  <c:v>44477.012024363423</c:v>
                </c:pt>
                <c:pt idx="5213">
                  <c:v>44477.080693055555</c:v>
                </c:pt>
                <c:pt idx="5214">
                  <c:v>44477.149361469907</c:v>
                </c:pt>
                <c:pt idx="5215">
                  <c:v>44477.218030497686</c:v>
                </c:pt>
                <c:pt idx="5216">
                  <c:v>44477.286699849537</c:v>
                </c:pt>
                <c:pt idx="5217">
                  <c:v>44477.355369687502</c:v>
                </c:pt>
                <c:pt idx="5218">
                  <c:v>44477.42403894676</c:v>
                </c:pt>
                <c:pt idx="5219">
                  <c:v>44477.492707824073</c:v>
                </c:pt>
                <c:pt idx="5220">
                  <c:v>44477.561376527781</c:v>
                </c:pt>
                <c:pt idx="5221">
                  <c:v>44477.630045150465</c:v>
                </c:pt>
                <c:pt idx="5222">
                  <c:v>44477.69871384259</c:v>
                </c:pt>
                <c:pt idx="5223">
                  <c:v>44477.767382233797</c:v>
                </c:pt>
                <c:pt idx="5224">
                  <c:v>44477.836051296297</c:v>
                </c:pt>
                <c:pt idx="5225">
                  <c:v>44477.904720555554</c:v>
                </c:pt>
                <c:pt idx="5226">
                  <c:v>44477.973389467596</c:v>
                </c:pt>
                <c:pt idx="5227">
                  <c:v>44478.042058333333</c:v>
                </c:pt>
                <c:pt idx="5228">
                  <c:v>44478.110726701387</c:v>
                </c:pt>
                <c:pt idx="5229">
                  <c:v>44478.179395439816</c:v>
                </c:pt>
                <c:pt idx="5230">
                  <c:v>44478.248064756946</c:v>
                </c:pt>
                <c:pt idx="5231">
                  <c:v>44478.316734444445</c:v>
                </c:pt>
                <c:pt idx="5232">
                  <c:v>44478.38540417824</c:v>
                </c:pt>
                <c:pt idx="5233">
                  <c:v>44478.454073321758</c:v>
                </c:pt>
                <c:pt idx="5234">
                  <c:v>44478.522742071757</c:v>
                </c:pt>
                <c:pt idx="5235">
                  <c:v>44478.591410729168</c:v>
                </c:pt>
                <c:pt idx="5236">
                  <c:v>44478.66007943287</c:v>
                </c:pt>
                <c:pt idx="5237">
                  <c:v>44478.728748067129</c:v>
                </c:pt>
                <c:pt idx="5238">
                  <c:v>44478.797416550929</c:v>
                </c:pt>
                <c:pt idx="5239">
                  <c:v>44478.866085868052</c:v>
                </c:pt>
                <c:pt idx="5240">
                  <c:v>44478.934754942129</c:v>
                </c:pt>
                <c:pt idx="5241">
                  <c:v>44479.003423865739</c:v>
                </c:pt>
                <c:pt idx="5242">
                  <c:v>44479.072092615737</c:v>
                </c:pt>
                <c:pt idx="5243">
                  <c:v>44479.140760879629</c:v>
                </c:pt>
                <c:pt idx="5244">
                  <c:v>44479.209429780094</c:v>
                </c:pt>
                <c:pt idx="5245">
                  <c:v>44479.278099062503</c:v>
                </c:pt>
                <c:pt idx="5246">
                  <c:v>44479.346768877316</c:v>
                </c:pt>
                <c:pt idx="5247">
                  <c:v>44479.415438159725</c:v>
                </c:pt>
                <c:pt idx="5248">
                  <c:v>44479.484107048615</c:v>
                </c:pt>
                <c:pt idx="5249">
                  <c:v>44479.552775682867</c:v>
                </c:pt>
                <c:pt idx="5250">
                  <c:v>44479.621444247685</c:v>
                </c:pt>
                <c:pt idx="5251">
                  <c:v>44479.690112870368</c:v>
                </c:pt>
                <c:pt idx="5252">
                  <c:v>44479.758781226854</c:v>
                </c:pt>
                <c:pt idx="5253">
                  <c:v>44479.827450150464</c:v>
                </c:pt>
                <c:pt idx="5254">
                  <c:v>44479.896119421297</c:v>
                </c:pt>
                <c:pt idx="5255">
                  <c:v>44479.964788275465</c:v>
                </c:pt>
                <c:pt idx="5256">
                  <c:v>44480.03345707176</c:v>
                </c:pt>
                <c:pt idx="5257">
                  <c:v>44480.102125451391</c:v>
                </c:pt>
                <c:pt idx="5258">
                  <c:v>44480.17079408565</c:v>
                </c:pt>
                <c:pt idx="5259">
                  <c:v>44480.239463298611</c:v>
                </c:pt>
                <c:pt idx="5260">
                  <c:v>44480.308132812497</c:v>
                </c:pt>
                <c:pt idx="5261">
                  <c:v>44480.3768025463</c:v>
                </c:pt>
                <c:pt idx="5262">
                  <c:v>44480.445471678242</c:v>
                </c:pt>
                <c:pt idx="5263">
                  <c:v>44480.514140416664</c:v>
                </c:pt>
                <c:pt idx="5264">
                  <c:v>44480.5828090625</c:v>
                </c:pt>
                <c:pt idx="5265">
                  <c:v>44480.651477708336</c:v>
                </c:pt>
                <c:pt idx="5266">
                  <c:v>44480.720146342595</c:v>
                </c:pt>
                <c:pt idx="5267">
                  <c:v>44480.788814699074</c:v>
                </c:pt>
                <c:pt idx="5268">
                  <c:v>44480.857483900465</c:v>
                </c:pt>
                <c:pt idx="5269">
                  <c:v>44480.926152974534</c:v>
                </c:pt>
                <c:pt idx="5270">
                  <c:v>44480.994821875</c:v>
                </c:pt>
                <c:pt idx="5271">
                  <c:v>44481.06349064815</c:v>
                </c:pt>
                <c:pt idx="5272">
                  <c:v>44481.132158842593</c:v>
                </c:pt>
                <c:pt idx="5273">
                  <c:v>44481.200827615743</c:v>
                </c:pt>
                <c:pt idx="5274">
                  <c:v>44481.269496863424</c:v>
                </c:pt>
                <c:pt idx="5275">
                  <c:v>44481.338166643516</c:v>
                </c:pt>
                <c:pt idx="5276">
                  <c:v>44481.406836006943</c:v>
                </c:pt>
                <c:pt idx="5277">
                  <c:v>44481.475504907408</c:v>
                </c:pt>
                <c:pt idx="5278">
                  <c:v>44481.544173495371</c:v>
                </c:pt>
                <c:pt idx="5279">
                  <c:v>44481.612842002316</c:v>
                </c:pt>
                <c:pt idx="5280">
                  <c:v>44481.681510567127</c:v>
                </c:pt>
                <c:pt idx="5281">
                  <c:v>44481.750178923612</c:v>
                </c:pt>
                <c:pt idx="5282">
                  <c:v>44481.81884767361</c:v>
                </c:pt>
                <c:pt idx="5283">
                  <c:v>44481.887516932868</c:v>
                </c:pt>
                <c:pt idx="5284">
                  <c:v>44481.956185763891</c:v>
                </c:pt>
                <c:pt idx="5285">
                  <c:v>44482.024854502313</c:v>
                </c:pt>
                <c:pt idx="5286">
                  <c:v>44482.09352292824</c:v>
                </c:pt>
                <c:pt idx="5287">
                  <c:v>44482.162191400465</c:v>
                </c:pt>
                <c:pt idx="5288">
                  <c:v>44482.230860474534</c:v>
                </c:pt>
                <c:pt idx="5289">
                  <c:v>44482.299529814816</c:v>
                </c:pt>
                <c:pt idx="5290">
                  <c:v>44482.36819951389</c:v>
                </c:pt>
                <c:pt idx="5291">
                  <c:v>44482.436868611112</c:v>
                </c:pt>
                <c:pt idx="5292">
                  <c:v>44482.505537326389</c:v>
                </c:pt>
                <c:pt idx="5293">
                  <c:v>44482.574205925928</c:v>
                </c:pt>
                <c:pt idx="5294">
                  <c:v>44482.64287447917</c:v>
                </c:pt>
                <c:pt idx="5295">
                  <c:v>44482.711544050922</c:v>
                </c:pt>
                <c:pt idx="5296">
                  <c:v>44482.780212314814</c:v>
                </c:pt>
                <c:pt idx="5297">
                  <c:v>44482.848881377315</c:v>
                </c:pt>
                <c:pt idx="5298">
                  <c:v>44482.917550428239</c:v>
                </c:pt>
                <c:pt idx="5299">
                  <c:v>44482.986219259263</c:v>
                </c:pt>
                <c:pt idx="5300">
                  <c:v>44483.054888009261</c:v>
                </c:pt>
                <c:pt idx="5301">
                  <c:v>44483.123556145831</c:v>
                </c:pt>
                <c:pt idx="5302">
                  <c:v>44483.192224826387</c:v>
                </c:pt>
                <c:pt idx="5303">
                  <c:v>44483.260894027779</c:v>
                </c:pt>
                <c:pt idx="5304">
                  <c:v>44483.329563715277</c:v>
                </c:pt>
                <c:pt idx="5305">
                  <c:v>44483.398233148146</c:v>
                </c:pt>
                <c:pt idx="5306">
                  <c:v>44483.466902060187</c:v>
                </c:pt>
                <c:pt idx="5307">
                  <c:v>44483.535570624997</c:v>
                </c:pt>
                <c:pt idx="5308">
                  <c:v>44483.604239085646</c:v>
                </c:pt>
                <c:pt idx="5309">
                  <c:v>44483.672907604167</c:v>
                </c:pt>
                <c:pt idx="5310">
                  <c:v>44483.741575972221</c:v>
                </c:pt>
                <c:pt idx="5311">
                  <c:v>44483.810244513887</c:v>
                </c:pt>
                <c:pt idx="5312">
                  <c:v>44483.878913726854</c:v>
                </c:pt>
                <c:pt idx="5313">
                  <c:v>44483.947582569446</c:v>
                </c:pt>
                <c:pt idx="5314">
                  <c:v>44484.016251261572</c:v>
                </c:pt>
                <c:pt idx="5315">
                  <c:v>44484.08491972222</c:v>
                </c:pt>
                <c:pt idx="5316">
                  <c:v>44484.153588009256</c:v>
                </c:pt>
                <c:pt idx="5317">
                  <c:v>44484.222256921297</c:v>
                </c:pt>
                <c:pt idx="5318">
                  <c:v>44484.290926099537</c:v>
                </c:pt>
                <c:pt idx="5319">
                  <c:v>44484.359595740738</c:v>
                </c:pt>
                <c:pt idx="5320">
                  <c:v>44484.428264803239</c:v>
                </c:pt>
                <c:pt idx="5321">
                  <c:v>44484.496933472219</c:v>
                </c:pt>
                <c:pt idx="5322">
                  <c:v>44484.565602002316</c:v>
                </c:pt>
                <c:pt idx="5323">
                  <c:v>44484.634270451388</c:v>
                </c:pt>
                <c:pt idx="5324">
                  <c:v>44484.702938969909</c:v>
                </c:pt>
                <c:pt idx="5325">
                  <c:v>44484.771607164352</c:v>
                </c:pt>
                <c:pt idx="5326">
                  <c:v>44484.840276087962</c:v>
                </c:pt>
                <c:pt idx="5327">
                  <c:v>44484.908945127318</c:v>
                </c:pt>
                <c:pt idx="5328">
                  <c:v>44484.97761386574</c:v>
                </c:pt>
                <c:pt idx="5329">
                  <c:v>44485.046282557872</c:v>
                </c:pt>
                <c:pt idx="5330">
                  <c:v>44485.114950694442</c:v>
                </c:pt>
                <c:pt idx="5331">
                  <c:v>44485.183619270836</c:v>
                </c:pt>
                <c:pt idx="5332">
                  <c:v>44485.252288414355</c:v>
                </c:pt>
                <c:pt idx="5333">
                  <c:v>44485.320957962962</c:v>
                </c:pt>
                <c:pt idx="5334">
                  <c:v>44485.38962746528</c:v>
                </c:pt>
                <c:pt idx="5335">
                  <c:v>44485.45829638889</c:v>
                </c:pt>
                <c:pt idx="5336">
                  <c:v>44485.526964930556</c:v>
                </c:pt>
                <c:pt idx="5337">
                  <c:v>44485.595633368059</c:v>
                </c:pt>
                <c:pt idx="5338">
                  <c:v>44485.664301874996</c:v>
                </c:pt>
                <c:pt idx="5339">
                  <c:v>44485.732970277779</c:v>
                </c:pt>
                <c:pt idx="5340">
                  <c:v>44485.801638622688</c:v>
                </c:pt>
                <c:pt idx="5341">
                  <c:v>44485.870307766207</c:v>
                </c:pt>
                <c:pt idx="5342">
                  <c:v>44485.938976620368</c:v>
                </c:pt>
                <c:pt idx="5343">
                  <c:v>44486.007645324076</c:v>
                </c:pt>
                <c:pt idx="5344">
                  <c:v>44486.076313831021</c:v>
                </c:pt>
                <c:pt idx="5345">
                  <c:v>44486.144981956022</c:v>
                </c:pt>
                <c:pt idx="5346">
                  <c:v>44486.21365070602</c:v>
                </c:pt>
                <c:pt idx="5347">
                  <c:v>44486.282319791666</c:v>
                </c:pt>
                <c:pt idx="5348">
                  <c:v>44486.350989398146</c:v>
                </c:pt>
                <c:pt idx="5349">
                  <c:v>44486.419658460647</c:v>
                </c:pt>
                <c:pt idx="5350">
                  <c:v>44486.488327118059</c:v>
                </c:pt>
                <c:pt idx="5351">
                  <c:v>44486.556995578707</c:v>
                </c:pt>
                <c:pt idx="5352">
                  <c:v>44486.625663946761</c:v>
                </c:pt>
                <c:pt idx="5353">
                  <c:v>44486.694332384257</c:v>
                </c:pt>
                <c:pt idx="5354">
                  <c:v>44486.763000555555</c:v>
                </c:pt>
                <c:pt idx="5355">
                  <c:v>44486.831669328705</c:v>
                </c:pt>
                <c:pt idx="5356">
                  <c:v>44486.90033837963</c:v>
                </c:pt>
                <c:pt idx="5357">
                  <c:v>44486.96900704861</c:v>
                </c:pt>
                <c:pt idx="5358">
                  <c:v>44487.037675659725</c:v>
                </c:pt>
                <c:pt idx="5359">
                  <c:v>44487.106343819447</c:v>
                </c:pt>
                <c:pt idx="5360">
                  <c:v>44487.17501230324</c:v>
                </c:pt>
                <c:pt idx="5361">
                  <c:v>44487.243681354164</c:v>
                </c:pt>
                <c:pt idx="5362">
                  <c:v>44487.312350740744</c:v>
                </c:pt>
                <c:pt idx="5363">
                  <c:v>44487.381020266206</c:v>
                </c:pt>
                <c:pt idx="5364">
                  <c:v>44487.449689201392</c:v>
                </c:pt>
                <c:pt idx="5365">
                  <c:v>44487.518357731482</c:v>
                </c:pt>
                <c:pt idx="5366">
                  <c:v>44487.587026168978</c:v>
                </c:pt>
                <c:pt idx="5367">
                  <c:v>44487.655694629633</c:v>
                </c:pt>
                <c:pt idx="5368">
                  <c:v>44487.724363055553</c:v>
                </c:pt>
                <c:pt idx="5369">
                  <c:v>44487.793031261572</c:v>
                </c:pt>
                <c:pt idx="5370">
                  <c:v>44487.861700312496</c:v>
                </c:pt>
                <c:pt idx="5371">
                  <c:v>44487.930369178241</c:v>
                </c:pt>
                <c:pt idx="5372">
                  <c:v>44487.999037893518</c:v>
                </c:pt>
                <c:pt idx="5373">
                  <c:v>44488.06770644676</c:v>
                </c:pt>
                <c:pt idx="5374">
                  <c:v>44488.136374456015</c:v>
                </c:pt>
                <c:pt idx="5375">
                  <c:v>44488.205043078706</c:v>
                </c:pt>
                <c:pt idx="5376">
                  <c:v>44488.273712141206</c:v>
                </c:pt>
                <c:pt idx="5377">
                  <c:v>44488.342381736111</c:v>
                </c:pt>
                <c:pt idx="5378">
                  <c:v>44488.411050844908</c:v>
                </c:pt>
                <c:pt idx="5379">
                  <c:v>44488.479719525465</c:v>
                </c:pt>
                <c:pt idx="5380">
                  <c:v>44488.54838792824</c:v>
                </c:pt>
                <c:pt idx="5381">
                  <c:v>44488.617056249997</c:v>
                </c:pt>
                <c:pt idx="5382">
                  <c:v>44488.685724629628</c:v>
                </c:pt>
                <c:pt idx="5383">
                  <c:v>44488.754392789349</c:v>
                </c:pt>
                <c:pt idx="5384">
                  <c:v>44488.82306141204</c:v>
                </c:pt>
                <c:pt idx="5385">
                  <c:v>44488.891730474534</c:v>
                </c:pt>
                <c:pt idx="5386">
                  <c:v>44488.960399120369</c:v>
                </c:pt>
                <c:pt idx="5387">
                  <c:v>44489.029067673611</c:v>
                </c:pt>
                <c:pt idx="5388">
                  <c:v>44489.097735868054</c:v>
                </c:pt>
                <c:pt idx="5389">
                  <c:v>44489.166404224539</c:v>
                </c:pt>
                <c:pt idx="5390">
                  <c:v>44489.235073171294</c:v>
                </c:pt>
                <c:pt idx="5391">
                  <c:v>44489.30374239583</c:v>
                </c:pt>
                <c:pt idx="5392">
                  <c:v>44489.372411898148</c:v>
                </c:pt>
                <c:pt idx="5393">
                  <c:v>44489.441080821758</c:v>
                </c:pt>
                <c:pt idx="5394">
                  <c:v>44489.509749340279</c:v>
                </c:pt>
                <c:pt idx="5395">
                  <c:v>44489.578417777775</c:v>
                </c:pt>
                <c:pt idx="5396">
                  <c:v>44489.647086168981</c:v>
                </c:pt>
                <c:pt idx="5397">
                  <c:v>44489.715755567129</c:v>
                </c:pt>
                <c:pt idx="5398">
                  <c:v>44489.784424363424</c:v>
                </c:pt>
                <c:pt idx="5399">
                  <c:v>44489.853093981481</c:v>
                </c:pt>
                <c:pt idx="5400">
                  <c:v>44489.921763530096</c:v>
                </c:pt>
                <c:pt idx="5401">
                  <c:v>44489.990432893515</c:v>
                </c:pt>
                <c:pt idx="5402">
                  <c:v>44490.059102164349</c:v>
                </c:pt>
                <c:pt idx="5403">
                  <c:v>44490.127770810184</c:v>
                </c:pt>
                <c:pt idx="5404">
                  <c:v>44490.196440023145</c:v>
                </c:pt>
                <c:pt idx="5405">
                  <c:v>44490.265109745371</c:v>
                </c:pt>
                <c:pt idx="5406">
                  <c:v>44490.333779976849</c:v>
                </c:pt>
                <c:pt idx="5407">
                  <c:v>44490.402449872687</c:v>
                </c:pt>
                <c:pt idx="5408">
                  <c:v>44490.471119270835</c:v>
                </c:pt>
                <c:pt idx="5409">
                  <c:v>44490.539788333335</c:v>
                </c:pt>
                <c:pt idx="5410">
                  <c:v>44490.608457314818</c:v>
                </c:pt>
                <c:pt idx="5411">
                  <c:v>44490.677126342591</c:v>
                </c:pt>
                <c:pt idx="5412">
                  <c:v>44490.745795196759</c:v>
                </c:pt>
                <c:pt idx="5413">
                  <c:v>44490.814464340277</c:v>
                </c:pt>
                <c:pt idx="5414">
                  <c:v>44490.883134085649</c:v>
                </c:pt>
                <c:pt idx="5415">
                  <c:v>44490.951803402779</c:v>
                </c:pt>
                <c:pt idx="5416">
                  <c:v>44491.020472615739</c:v>
                </c:pt>
                <c:pt idx="5417">
                  <c:v>44491.089141550925</c:v>
                </c:pt>
                <c:pt idx="5418">
                  <c:v>44491.157810428238</c:v>
                </c:pt>
                <c:pt idx="5419">
                  <c:v>44491.22647991898</c:v>
                </c:pt>
                <c:pt idx="5420">
                  <c:v>44491.295149664351</c:v>
                </c:pt>
                <c:pt idx="5421">
                  <c:v>44491.363819826387</c:v>
                </c:pt>
                <c:pt idx="5422">
                  <c:v>44491.432489409723</c:v>
                </c:pt>
                <c:pt idx="5423">
                  <c:v>44491.501158599538</c:v>
                </c:pt>
                <c:pt idx="5424">
                  <c:v>44491.569827662039</c:v>
                </c:pt>
                <c:pt idx="5425">
                  <c:v>44491.63849665509</c:v>
                </c:pt>
                <c:pt idx="5426">
                  <c:v>44491.707165717591</c:v>
                </c:pt>
                <c:pt idx="5427">
                  <c:v>44491.775834444445</c:v>
                </c:pt>
                <c:pt idx="5428">
                  <c:v>44491.844503935186</c:v>
                </c:pt>
                <c:pt idx="5429">
                  <c:v>44491.913173483794</c:v>
                </c:pt>
                <c:pt idx="5430">
                  <c:v>44491.981842766203</c:v>
                </c:pt>
                <c:pt idx="5431">
                  <c:v>44492.050511990739</c:v>
                </c:pt>
                <c:pt idx="5432">
                  <c:v>44492.119180624999</c:v>
                </c:pt>
                <c:pt idx="5433">
                  <c:v>44492.187849756941</c:v>
                </c:pt>
                <c:pt idx="5434">
                  <c:v>44492.256519432871</c:v>
                </c:pt>
                <c:pt idx="5435">
                  <c:v>44492.325189560186</c:v>
                </c:pt>
                <c:pt idx="5436">
                  <c:v>44492.393859525466</c:v>
                </c:pt>
                <c:pt idx="5437">
                  <c:v>44492.462528946759</c:v>
                </c:pt>
                <c:pt idx="5438">
                  <c:v>44492.531197997683</c:v>
                </c:pt>
                <c:pt idx="5439">
                  <c:v>44492.599866956021</c:v>
                </c:pt>
                <c:pt idx="5440">
                  <c:v>44492.668535960649</c:v>
                </c:pt>
                <c:pt idx="5441">
                  <c:v>44492.737204849538</c:v>
                </c:pt>
                <c:pt idx="5442">
                  <c:v>44492.805873796293</c:v>
                </c:pt>
                <c:pt idx="5443">
                  <c:v>44492.874543483798</c:v>
                </c:pt>
                <c:pt idx="5444">
                  <c:v>44492.943212824073</c:v>
                </c:pt>
                <c:pt idx="5445">
                  <c:v>44493.011882025465</c:v>
                </c:pt>
                <c:pt idx="5446">
                  <c:v>44493.080551006948</c:v>
                </c:pt>
                <c:pt idx="5447">
                  <c:v>44493.149219699073</c:v>
                </c:pt>
                <c:pt idx="5448">
                  <c:v>44493.217889027779</c:v>
                </c:pt>
                <c:pt idx="5449">
                  <c:v>44493.286558657404</c:v>
                </c:pt>
                <c:pt idx="5450">
                  <c:v>44493.35522878472</c:v>
                </c:pt>
                <c:pt idx="5451">
                  <c:v>44493.423898333334</c:v>
                </c:pt>
                <c:pt idx="5452">
                  <c:v>44493.492567499998</c:v>
                </c:pt>
                <c:pt idx="5453">
                  <c:v>44493.561236481481</c:v>
                </c:pt>
                <c:pt idx="5454">
                  <c:v>44493.629905393522</c:v>
                </c:pt>
                <c:pt idx="5455">
                  <c:v>44493.698574374997</c:v>
                </c:pt>
                <c:pt idx="5456">
                  <c:v>44493.767243043978</c:v>
                </c:pt>
                <c:pt idx="5457">
                  <c:v>44493.835912395836</c:v>
                </c:pt>
                <c:pt idx="5458">
                  <c:v>44493.904581944444</c:v>
                </c:pt>
                <c:pt idx="5459">
                  <c:v>44493.973251134259</c:v>
                </c:pt>
                <c:pt idx="5460">
                  <c:v>44494.041920289354</c:v>
                </c:pt>
                <c:pt idx="5461">
                  <c:v>44494.110588923613</c:v>
                </c:pt>
                <c:pt idx="5462">
                  <c:v>44494.179257951386</c:v>
                </c:pt>
                <c:pt idx="5463">
                  <c:v>44494.247927546297</c:v>
                </c:pt>
                <c:pt idx="5464">
                  <c:v>44494.316597523146</c:v>
                </c:pt>
                <c:pt idx="5465">
                  <c:v>44494.385267534723</c:v>
                </c:pt>
                <c:pt idx="5466">
                  <c:v>44494.453936956015</c:v>
                </c:pt>
                <c:pt idx="5467">
                  <c:v>44494.522605983795</c:v>
                </c:pt>
                <c:pt idx="5468">
                  <c:v>44494.591274930557</c:v>
                </c:pt>
                <c:pt idx="5469">
                  <c:v>44494.659943900464</c:v>
                </c:pt>
                <c:pt idx="5470">
                  <c:v>44494.728612824074</c:v>
                </c:pt>
                <c:pt idx="5471">
                  <c:v>44494.797281597224</c:v>
                </c:pt>
                <c:pt idx="5472">
                  <c:v>44494.865951180553</c:v>
                </c:pt>
                <c:pt idx="5473">
                  <c:v>44494.934620532411</c:v>
                </c:pt>
                <c:pt idx="5474">
                  <c:v>44495.003289733795</c:v>
                </c:pt>
                <c:pt idx="5475">
                  <c:v>44495.071958761575</c:v>
                </c:pt>
                <c:pt idx="5476">
                  <c:v>44495.140627314817</c:v>
                </c:pt>
                <c:pt idx="5477">
                  <c:v>44495.209296493056</c:v>
                </c:pt>
                <c:pt idx="5478">
                  <c:v>44495.27796605324</c:v>
                </c:pt>
                <c:pt idx="5479">
                  <c:v>44495.346636145834</c:v>
                </c:pt>
                <c:pt idx="5480">
                  <c:v>44495.415305706018</c:v>
                </c:pt>
                <c:pt idx="5481">
                  <c:v>44495.483974872688</c:v>
                </c:pt>
                <c:pt idx="5482">
                  <c:v>44495.552643784722</c:v>
                </c:pt>
                <c:pt idx="5483">
                  <c:v>44495.621312615738</c:v>
                </c:pt>
                <c:pt idx="5484">
                  <c:v>44495.689981516203</c:v>
                </c:pt>
                <c:pt idx="5485">
                  <c:v>44495.758650162039</c:v>
                </c:pt>
                <c:pt idx="5486">
                  <c:v>44495.827319351854</c:v>
                </c:pt>
                <c:pt idx="5487">
                  <c:v>44495.895988900462</c:v>
                </c:pt>
                <c:pt idx="5488">
                  <c:v>44495.964658032404</c:v>
                </c:pt>
                <c:pt idx="5489">
                  <c:v>44496.033327106481</c:v>
                </c:pt>
                <c:pt idx="5490">
                  <c:v>44496.101995763885</c:v>
                </c:pt>
                <c:pt idx="5491">
                  <c:v>44496.170664675927</c:v>
                </c:pt>
                <c:pt idx="5492">
                  <c:v>44496.239334155092</c:v>
                </c:pt>
                <c:pt idx="5493">
                  <c:v>44496.30800394676</c:v>
                </c:pt>
                <c:pt idx="5494">
                  <c:v>44496.37667395833</c:v>
                </c:pt>
                <c:pt idx="5495">
                  <c:v>44496.445343368054</c:v>
                </c:pt>
                <c:pt idx="5496">
                  <c:v>44496.514012372689</c:v>
                </c:pt>
                <c:pt idx="5497">
                  <c:v>44496.582681307867</c:v>
                </c:pt>
                <c:pt idx="5498">
                  <c:v>44496.651350219909</c:v>
                </c:pt>
                <c:pt idx="5499">
                  <c:v>44496.720019131943</c:v>
                </c:pt>
                <c:pt idx="5500">
                  <c:v>44496.788687766202</c:v>
                </c:pt>
                <c:pt idx="5501">
                  <c:v>44496.857357233799</c:v>
                </c:pt>
                <c:pt idx="5502">
                  <c:v>44496.92602658565</c:v>
                </c:pt>
                <c:pt idx="5503">
                  <c:v>44496.994695763889</c:v>
                </c:pt>
                <c:pt idx="5504">
                  <c:v>44497.063364814814</c:v>
                </c:pt>
                <c:pt idx="5505">
                  <c:v>44497.132033275462</c:v>
                </c:pt>
                <c:pt idx="5506">
                  <c:v>44497.200702326387</c:v>
                </c:pt>
                <c:pt idx="5507">
                  <c:v>44497.269371851849</c:v>
                </c:pt>
                <c:pt idx="5508">
                  <c:v>44497.338041909723</c:v>
                </c:pt>
                <c:pt idx="5509">
                  <c:v>44497.406711539355</c:v>
                </c:pt>
                <c:pt idx="5510">
                  <c:v>44497.475380706019</c:v>
                </c:pt>
                <c:pt idx="5511">
                  <c:v>44497.544049583332</c:v>
                </c:pt>
                <c:pt idx="5512">
                  <c:v>44497.612718356482</c:v>
                </c:pt>
                <c:pt idx="5513">
                  <c:v>44497.681387199074</c:v>
                </c:pt>
                <c:pt idx="5514">
                  <c:v>44497.750055833334</c:v>
                </c:pt>
                <c:pt idx="5515">
                  <c:v>44497.818724849538</c:v>
                </c:pt>
                <c:pt idx="5516">
                  <c:v>44497.887394375</c:v>
                </c:pt>
                <c:pt idx="5517">
                  <c:v>44497.956063495367</c:v>
                </c:pt>
                <c:pt idx="5518">
                  <c:v>44498.024732500002</c:v>
                </c:pt>
                <c:pt idx="5519">
                  <c:v>44498.093401192127</c:v>
                </c:pt>
                <c:pt idx="5520">
                  <c:v>44498.162069942133</c:v>
                </c:pt>
                <c:pt idx="5521">
                  <c:v>44498.230739293984</c:v>
                </c:pt>
                <c:pt idx="5522">
                  <c:v>44498.299408900464</c:v>
                </c:pt>
                <c:pt idx="5523">
                  <c:v>44498.368078865744</c:v>
                </c:pt>
                <c:pt idx="5524">
                  <c:v>44498.43674824074</c:v>
                </c:pt>
                <c:pt idx="5525">
                  <c:v>44498.505417222223</c:v>
                </c:pt>
                <c:pt idx="5526">
                  <c:v>44498.574086099536</c:v>
                </c:pt>
                <c:pt idx="5527">
                  <c:v>44498.642754930559</c:v>
                </c:pt>
                <c:pt idx="5528">
                  <c:v>44498.711423796296</c:v>
                </c:pt>
                <c:pt idx="5529">
                  <c:v>44498.780092326386</c:v>
                </c:pt>
                <c:pt idx="5530">
                  <c:v>44498.848761678244</c:v>
                </c:pt>
                <c:pt idx="5531">
                  <c:v>44498.917430995367</c:v>
                </c:pt>
                <c:pt idx="5532">
                  <c:v>44498.986100104165</c:v>
                </c:pt>
                <c:pt idx="5533">
                  <c:v>44499.05476914352</c:v>
                </c:pt>
                <c:pt idx="5534">
                  <c:v>44499.123437557872</c:v>
                </c:pt>
                <c:pt idx="5535">
                  <c:v>44499.192106504626</c:v>
                </c:pt>
                <c:pt idx="5536">
                  <c:v>44499.260775983799</c:v>
                </c:pt>
                <c:pt idx="5537">
                  <c:v>44499.329445949072</c:v>
                </c:pt>
                <c:pt idx="5538">
                  <c:v>44499.398115659722</c:v>
                </c:pt>
                <c:pt idx="5539">
                  <c:v>44499.466784849537</c:v>
                </c:pt>
                <c:pt idx="5540">
                  <c:v>44499.53545369213</c:v>
                </c:pt>
                <c:pt idx="5541">
                  <c:v>44499.604122418983</c:v>
                </c:pt>
                <c:pt idx="5542">
                  <c:v>44499.672791215278</c:v>
                </c:pt>
                <c:pt idx="5543">
                  <c:v>44499.741459872683</c:v>
                </c:pt>
                <c:pt idx="5544">
                  <c:v>44499.810128680554</c:v>
                </c:pt>
                <c:pt idx="5545">
                  <c:v>44499.878798171296</c:v>
                </c:pt>
                <c:pt idx="5546">
                  <c:v>44499.947467291669</c:v>
                </c:pt>
                <c:pt idx="5547">
                  <c:v>44500.016136261576</c:v>
                </c:pt>
                <c:pt idx="5548">
                  <c:v>44500.084804999999</c:v>
                </c:pt>
                <c:pt idx="5549">
                  <c:v>44500.15347355324</c:v>
                </c:pt>
                <c:pt idx="5550">
                  <c:v>44500.22214273148</c:v>
                </c:pt>
                <c:pt idx="5551">
                  <c:v>44500.290812199077</c:v>
                </c:pt>
                <c:pt idx="5552">
                  <c:v>44500.359482106483</c:v>
                </c:pt>
                <c:pt idx="5553">
                  <c:v>44500.428151435182</c:v>
                </c:pt>
                <c:pt idx="5554">
                  <c:v>44500.49682039352</c:v>
                </c:pt>
                <c:pt idx="5555">
                  <c:v>44500.565489189816</c:v>
                </c:pt>
                <c:pt idx="5556">
                  <c:v>44500.634157916669</c:v>
                </c:pt>
                <c:pt idx="5557">
                  <c:v>44500.702826701388</c:v>
                </c:pt>
                <c:pt idx="5558">
                  <c:v>44500.771495173612</c:v>
                </c:pt>
                <c:pt idx="5559">
                  <c:v>44500.840164363428</c:v>
                </c:pt>
                <c:pt idx="5560">
                  <c:v>44500.908833680558</c:v>
                </c:pt>
                <c:pt idx="5561">
                  <c:v>44500.977502685186</c:v>
                </c:pt>
                <c:pt idx="5562">
                  <c:v>44501.046171655093</c:v>
                </c:pt>
                <c:pt idx="5563">
                  <c:v>44501.114840057868</c:v>
                </c:pt>
                <c:pt idx="5564">
                  <c:v>44501.183508912036</c:v>
                </c:pt>
                <c:pt idx="5565">
                  <c:v>44501.25217832176</c:v>
                </c:pt>
                <c:pt idx="5566">
                  <c:v>44501.320848148149</c:v>
                </c:pt>
                <c:pt idx="5567">
                  <c:v>44501.389517905096</c:v>
                </c:pt>
                <c:pt idx="5568">
                  <c:v>44501.45818710648</c:v>
                </c:pt>
                <c:pt idx="5569">
                  <c:v>44501.526855914351</c:v>
                </c:pt>
                <c:pt idx="5570">
                  <c:v>44501.595524629629</c:v>
                </c:pt>
                <c:pt idx="5571">
                  <c:v>44501.664193402779</c:v>
                </c:pt>
                <c:pt idx="5572">
                  <c:v>44501.73286207176</c:v>
                </c:pt>
                <c:pt idx="5573">
                  <c:v>44501.801530694443</c:v>
                </c:pt>
                <c:pt idx="5574">
                  <c:v>44501.870200115744</c:v>
                </c:pt>
                <c:pt idx="5575">
                  <c:v>44501.93886923611</c:v>
                </c:pt>
                <c:pt idx="5576">
                  <c:v>44502.007538206017</c:v>
                </c:pt>
                <c:pt idx="5577">
                  <c:v>44502.076206979167</c:v>
                </c:pt>
                <c:pt idx="5578">
                  <c:v>44502.144875370373</c:v>
                </c:pt>
                <c:pt idx="5579">
                  <c:v>44502.213544386577</c:v>
                </c:pt>
                <c:pt idx="5580">
                  <c:v>44502.282213749997</c:v>
                </c:pt>
                <c:pt idx="5581">
                  <c:v>44502.350883622683</c:v>
                </c:pt>
                <c:pt idx="5582">
                  <c:v>44502.419552951389</c:v>
                </c:pt>
                <c:pt idx="5583">
                  <c:v>44502.488221886575</c:v>
                </c:pt>
                <c:pt idx="5584">
                  <c:v>44502.556890601853</c:v>
                </c:pt>
                <c:pt idx="5585">
                  <c:v>44502.625559247688</c:v>
                </c:pt>
                <c:pt idx="5586">
                  <c:v>44502.69422795139</c:v>
                </c:pt>
                <c:pt idx="5587">
                  <c:v>44502.762896388886</c:v>
                </c:pt>
                <c:pt idx="5588">
                  <c:v>44502.831565428241</c:v>
                </c:pt>
                <c:pt idx="5589">
                  <c:v>44502.900234745372</c:v>
                </c:pt>
                <c:pt idx="5590">
                  <c:v>44502.968903680558</c:v>
                </c:pt>
                <c:pt idx="5591">
                  <c:v>44503.037572569447</c:v>
                </c:pt>
                <c:pt idx="5592">
                  <c:v>44503.106240995374</c:v>
                </c:pt>
                <c:pt idx="5593">
                  <c:v>44503.174909733796</c:v>
                </c:pt>
                <c:pt idx="5594">
                  <c:v>44503.243579062502</c:v>
                </c:pt>
                <c:pt idx="5595">
                  <c:v>44503.31224871528</c:v>
                </c:pt>
                <c:pt idx="5596">
                  <c:v>44503.380918506948</c:v>
                </c:pt>
                <c:pt idx="5597">
                  <c:v>44503.449587708332</c:v>
                </c:pt>
                <c:pt idx="5598">
                  <c:v>44503.518256504627</c:v>
                </c:pt>
                <c:pt idx="5599">
                  <c:v>44503.586925219905</c:v>
                </c:pt>
                <c:pt idx="5600">
                  <c:v>44503.655593946758</c:v>
                </c:pt>
                <c:pt idx="5601">
                  <c:v>44503.724262638891</c:v>
                </c:pt>
                <c:pt idx="5602">
                  <c:v>44503.792931111115</c:v>
                </c:pt>
                <c:pt idx="5603">
                  <c:v>44503.861600439814</c:v>
                </c:pt>
                <c:pt idx="5604">
                  <c:v>44503.930269560187</c:v>
                </c:pt>
                <c:pt idx="5605">
                  <c:v>44503.99893854167</c:v>
                </c:pt>
                <c:pt idx="5606">
                  <c:v>44504.067607372686</c:v>
                </c:pt>
                <c:pt idx="5607">
                  <c:v>44504.136275648147</c:v>
                </c:pt>
                <c:pt idx="5608">
                  <c:v>44504.204944537036</c:v>
                </c:pt>
                <c:pt idx="5609">
                  <c:v>44504.273613854166</c:v>
                </c:pt>
                <c:pt idx="5610">
                  <c:v>44504.342283715276</c:v>
                </c:pt>
                <c:pt idx="5611">
                  <c:v>44504.410953090279</c:v>
                </c:pt>
                <c:pt idx="5612">
                  <c:v>44504.47962204861</c:v>
                </c:pt>
                <c:pt idx="5613">
                  <c:v>44504.54829071759</c:v>
                </c:pt>
                <c:pt idx="5614">
                  <c:v>44504.616959305553</c:v>
                </c:pt>
                <c:pt idx="5615">
                  <c:v>44504.685627962965</c:v>
                </c:pt>
                <c:pt idx="5616">
                  <c:v>44504.754296377316</c:v>
                </c:pt>
                <c:pt idx="5617">
                  <c:v>44504.822965277781</c:v>
                </c:pt>
                <c:pt idx="5618">
                  <c:v>44504.89163460648</c:v>
                </c:pt>
                <c:pt idx="5619">
                  <c:v>44504.960303518521</c:v>
                </c:pt>
                <c:pt idx="5620">
                  <c:v>44505.028972337961</c:v>
                </c:pt>
                <c:pt idx="5621">
                  <c:v>44505.097640810185</c:v>
                </c:pt>
                <c:pt idx="5622">
                  <c:v>44505.166309421293</c:v>
                </c:pt>
                <c:pt idx="5623">
                  <c:v>44505.234978645836</c:v>
                </c:pt>
                <c:pt idx="5624">
                  <c:v>44505.303648136571</c:v>
                </c:pt>
                <c:pt idx="5625">
                  <c:v>44505.37231791667</c:v>
                </c:pt>
                <c:pt idx="5626">
                  <c:v>44505.440987106478</c:v>
                </c:pt>
                <c:pt idx="5627">
                  <c:v>44505.509655891205</c:v>
                </c:pt>
                <c:pt idx="5628">
                  <c:v>44505.578324594906</c:v>
                </c:pt>
                <c:pt idx="5629">
                  <c:v>44505.646993252318</c:v>
                </c:pt>
                <c:pt idx="5630">
                  <c:v>44505.715661944443</c:v>
                </c:pt>
                <c:pt idx="5631">
                  <c:v>44505.784330324073</c:v>
                </c:pt>
                <c:pt idx="5632">
                  <c:v>44505.852999525465</c:v>
                </c:pt>
                <c:pt idx="5633">
                  <c:v>44505.921668657407</c:v>
                </c:pt>
                <c:pt idx="5634">
                  <c:v>44505.990337615738</c:v>
                </c:pt>
                <c:pt idx="5635">
                  <c:v>44506.05900645833</c:v>
                </c:pt>
                <c:pt idx="5636">
                  <c:v>44506.127674687501</c:v>
                </c:pt>
                <c:pt idx="5637">
                  <c:v>44506.196343483796</c:v>
                </c:pt>
                <c:pt idx="5638">
                  <c:v>44506.26501278935</c:v>
                </c:pt>
                <c:pt idx="5639">
                  <c:v>44506.333682604163</c:v>
                </c:pt>
                <c:pt idx="5640">
                  <c:v>44506.40235207176</c:v>
                </c:pt>
                <c:pt idx="5641">
                  <c:v>44506.471021053243</c:v>
                </c:pt>
                <c:pt idx="5642">
                  <c:v>44506.539689699071</c:v>
                </c:pt>
                <c:pt idx="5643">
                  <c:v>44506.608358252313</c:v>
                </c:pt>
                <c:pt idx="5644">
                  <c:v>44506.677026874997</c:v>
                </c:pt>
                <c:pt idx="5645">
                  <c:v>44506.7456953125</c:v>
                </c:pt>
                <c:pt idx="5646">
                  <c:v>44506.814364027778</c:v>
                </c:pt>
                <c:pt idx="5647">
                  <c:v>44506.883033344908</c:v>
                </c:pt>
                <c:pt idx="5648">
                  <c:v>44506.951702256942</c:v>
                </c:pt>
                <c:pt idx="5649">
                  <c:v>44507.020371041668</c:v>
                </c:pt>
                <c:pt idx="5650">
                  <c:v>44507.089039560182</c:v>
                </c:pt>
                <c:pt idx="5651">
                  <c:v>44507.15770802083</c:v>
                </c:pt>
                <c:pt idx="5652">
                  <c:v>44507.226377094907</c:v>
                </c:pt>
                <c:pt idx="5653">
                  <c:v>44507.295046423613</c:v>
                </c:pt>
                <c:pt idx="5654">
                  <c:v>44507.363716168984</c:v>
                </c:pt>
                <c:pt idx="5655">
                  <c:v>44507.432385324071</c:v>
                </c:pt>
                <c:pt idx="5656">
                  <c:v>44507.501054085646</c:v>
                </c:pt>
                <c:pt idx="5657">
                  <c:v>44507.569722731481</c:v>
                </c:pt>
                <c:pt idx="5658">
                  <c:v>44507.638391307868</c:v>
                </c:pt>
                <c:pt idx="5659">
                  <c:v>44507.707059953704</c:v>
                </c:pt>
                <c:pt idx="5660">
                  <c:v>44507.775728252316</c:v>
                </c:pt>
                <c:pt idx="5661">
                  <c:v>44507.844397326386</c:v>
                </c:pt>
                <c:pt idx="5662">
                  <c:v>44507.913066446759</c:v>
                </c:pt>
                <c:pt idx="5663">
                  <c:v>44507.981735312504</c:v>
                </c:pt>
                <c:pt idx="5664">
                  <c:v>44508.050404108799</c:v>
                </c:pt>
                <c:pt idx="5665">
                  <c:v>44508.119072326386</c:v>
                </c:pt>
                <c:pt idx="5666">
                  <c:v>44508.187741030095</c:v>
                </c:pt>
                <c:pt idx="5667">
                  <c:v>44508.256410289352</c:v>
                </c:pt>
                <c:pt idx="5668">
                  <c:v>44508.325079988426</c:v>
                </c:pt>
                <c:pt idx="5669">
                  <c:v>44508.393749537034</c:v>
                </c:pt>
                <c:pt idx="5670">
                  <c:v>44508.462418530093</c:v>
                </c:pt>
                <c:pt idx="5671">
                  <c:v>44508.531087164352</c:v>
                </c:pt>
                <c:pt idx="5672">
                  <c:v>44508.599755682873</c:v>
                </c:pt>
                <c:pt idx="5673">
                  <c:v>44508.668424270836</c:v>
                </c:pt>
                <c:pt idx="5674">
                  <c:v>44508.737092731484</c:v>
                </c:pt>
                <c:pt idx="5675">
                  <c:v>44508.805761249998</c:v>
                </c:pt>
                <c:pt idx="5676">
                  <c:v>44508.874430520831</c:v>
                </c:pt>
                <c:pt idx="5677">
                  <c:v>44508.943099432872</c:v>
                </c:pt>
                <c:pt idx="5678">
                  <c:v>44509.011768206015</c:v>
                </c:pt>
                <c:pt idx="5679">
                  <c:v>44509.080436759257</c:v>
                </c:pt>
                <c:pt idx="5680">
                  <c:v>44509.149105034725</c:v>
                </c:pt>
                <c:pt idx="5681">
                  <c:v>44509.217773935183</c:v>
                </c:pt>
                <c:pt idx="5682">
                  <c:v>44509.286443136574</c:v>
                </c:pt>
                <c:pt idx="5683">
                  <c:v>44509.355112824072</c:v>
                </c:pt>
                <c:pt idx="5684">
                  <c:v>44509.423781944446</c:v>
                </c:pt>
                <c:pt idx="5685">
                  <c:v>44509.492450682868</c:v>
                </c:pt>
                <c:pt idx="5686">
                  <c:v>44509.56111923611</c:v>
                </c:pt>
                <c:pt idx="5687">
                  <c:v>44509.62978771991</c:v>
                </c:pt>
                <c:pt idx="5688">
                  <c:v>44509.698456273145</c:v>
                </c:pt>
                <c:pt idx="5689">
                  <c:v>44509.767124513892</c:v>
                </c:pt>
                <c:pt idx="5690">
                  <c:v>44509.835793437502</c:v>
                </c:pt>
                <c:pt idx="5691">
                  <c:v>44509.904462546299</c:v>
                </c:pt>
                <c:pt idx="5692">
                  <c:v>44509.973131307874</c:v>
                </c:pt>
                <c:pt idx="5693">
                  <c:v>44510.04180003472</c:v>
                </c:pt>
                <c:pt idx="5694">
                  <c:v>44510.110468240739</c:v>
                </c:pt>
                <c:pt idx="5695">
                  <c:v>44510.179136840277</c:v>
                </c:pt>
                <c:pt idx="5696">
                  <c:v>44510.247805995372</c:v>
                </c:pt>
                <c:pt idx="5697">
                  <c:v>44510.316475532411</c:v>
                </c:pt>
                <c:pt idx="5698">
                  <c:v>44510.385145115739</c:v>
                </c:pt>
                <c:pt idx="5699">
                  <c:v>44510.453814108798</c:v>
                </c:pt>
                <c:pt idx="5700">
                  <c:v>44510.522482708337</c:v>
                </c:pt>
                <c:pt idx="5701">
                  <c:v>44510.591151215274</c:v>
                </c:pt>
                <c:pt idx="5702">
                  <c:v>44510.659819756947</c:v>
                </c:pt>
                <c:pt idx="5703">
                  <c:v>44510.72848824074</c:v>
                </c:pt>
                <c:pt idx="5704">
                  <c:v>44510.797156574074</c:v>
                </c:pt>
                <c:pt idx="5705">
                  <c:v>44510.865825729168</c:v>
                </c:pt>
                <c:pt idx="5706">
                  <c:v>44510.934494641202</c:v>
                </c:pt>
                <c:pt idx="5707">
                  <c:v>44511.003163414352</c:v>
                </c:pt>
                <c:pt idx="5708">
                  <c:v>44511.071832002315</c:v>
                </c:pt>
                <c:pt idx="5709">
                  <c:v>44511.14050011574</c:v>
                </c:pt>
                <c:pt idx="5710">
                  <c:v>44511.20916885417</c:v>
                </c:pt>
                <c:pt idx="5711">
                  <c:v>44511.277837986112</c:v>
                </c:pt>
                <c:pt idx="5712">
                  <c:v>44511.346507638889</c:v>
                </c:pt>
                <c:pt idx="5713">
                  <c:v>44511.415176770832</c:v>
                </c:pt>
                <c:pt idx="5714">
                  <c:v>44511.483845486109</c:v>
                </c:pt>
                <c:pt idx="5715">
                  <c:v>44511.552513969909</c:v>
                </c:pt>
                <c:pt idx="5716">
                  <c:v>44511.621182372684</c:v>
                </c:pt>
                <c:pt idx="5717">
                  <c:v>44511.689850833332</c:v>
                </c:pt>
                <c:pt idx="5718">
                  <c:v>44511.758519027775</c:v>
                </c:pt>
                <c:pt idx="5719">
                  <c:v>44511.827187789349</c:v>
                </c:pt>
                <c:pt idx="5720">
                  <c:v>44511.895856898147</c:v>
                </c:pt>
                <c:pt idx="5721">
                  <c:v>44511.96452559028</c:v>
                </c:pt>
                <c:pt idx="5722">
                  <c:v>44512.033194224539</c:v>
                </c:pt>
                <c:pt idx="5723">
                  <c:v>44512.101862453703</c:v>
                </c:pt>
                <c:pt idx="5724">
                  <c:v>44512.170530925927</c:v>
                </c:pt>
                <c:pt idx="5725">
                  <c:v>44512.239199976852</c:v>
                </c:pt>
                <c:pt idx="5726">
                  <c:v>44512.307869328703</c:v>
                </c:pt>
                <c:pt idx="5727">
                  <c:v>44512.376538888886</c:v>
                </c:pt>
                <c:pt idx="5728">
                  <c:v>44512.445207870369</c:v>
                </c:pt>
                <c:pt idx="5729">
                  <c:v>44512.513876435187</c:v>
                </c:pt>
                <c:pt idx="5730">
                  <c:v>44512.582544930556</c:v>
                </c:pt>
                <c:pt idx="5731">
                  <c:v>44512.65121340278</c:v>
                </c:pt>
                <c:pt idx="5732">
                  <c:v>44512.719881886573</c:v>
                </c:pt>
                <c:pt idx="5733">
                  <c:v>44512.788550069447</c:v>
                </c:pt>
                <c:pt idx="5734">
                  <c:v>44512.857219108795</c:v>
                </c:pt>
                <c:pt idx="5735">
                  <c:v>44512.925888020836</c:v>
                </c:pt>
                <c:pt idx="5736">
                  <c:v>44512.994556759259</c:v>
                </c:pt>
                <c:pt idx="5737">
                  <c:v>44513.063225381942</c:v>
                </c:pt>
                <c:pt idx="5738">
                  <c:v>44513.13189340278</c:v>
                </c:pt>
                <c:pt idx="5739">
                  <c:v>44513.200562013888</c:v>
                </c:pt>
                <c:pt idx="5740">
                  <c:v>44513.269231099533</c:v>
                </c:pt>
                <c:pt idx="5741">
                  <c:v>44513.33790071759</c:v>
                </c:pt>
                <c:pt idx="5742">
                  <c:v>44513.406569907405</c:v>
                </c:pt>
                <c:pt idx="5743">
                  <c:v>44513.475238645835</c:v>
                </c:pt>
                <c:pt idx="5744">
                  <c:v>44513.543907071762</c:v>
                </c:pt>
                <c:pt idx="5745">
                  <c:v>44513.612575416664</c:v>
                </c:pt>
                <c:pt idx="5746">
                  <c:v>44513.681243819447</c:v>
                </c:pt>
                <c:pt idx="5747">
                  <c:v>44513.749912013889</c:v>
                </c:pt>
                <c:pt idx="5748">
                  <c:v>44513.818580590276</c:v>
                </c:pt>
                <c:pt idx="5749">
                  <c:v>44513.887249699073</c:v>
                </c:pt>
                <c:pt idx="5750">
                  <c:v>44513.955918368054</c:v>
                </c:pt>
                <c:pt idx="5751">
                  <c:v>44514.024586944448</c:v>
                </c:pt>
                <c:pt idx="5752">
                  <c:v>44514.093255196756</c:v>
                </c:pt>
                <c:pt idx="5753">
                  <c:v>44514.161923506945</c:v>
                </c:pt>
                <c:pt idx="5754">
                  <c:v>44514.230592430555</c:v>
                </c:pt>
                <c:pt idx="5755">
                  <c:v>44514.299261608794</c:v>
                </c:pt>
                <c:pt idx="5756">
                  <c:v>44514.367931134257</c:v>
                </c:pt>
                <c:pt idx="5757">
                  <c:v>44514.436600069443</c:v>
                </c:pt>
                <c:pt idx="5758">
                  <c:v>44514.505268622685</c:v>
                </c:pt>
                <c:pt idx="5759">
                  <c:v>44514.573937060188</c:v>
                </c:pt>
                <c:pt idx="5760">
                  <c:v>44514.642605451387</c:v>
                </c:pt>
                <c:pt idx="5761">
                  <c:v>44514.71127388889</c:v>
                </c:pt>
                <c:pt idx="5762">
                  <c:v>44514.779941990739</c:v>
                </c:pt>
                <c:pt idx="5763">
                  <c:v>44514.84861090278</c:v>
                </c:pt>
                <c:pt idx="5764">
                  <c:v>44514.917279791669</c:v>
                </c:pt>
                <c:pt idx="5765">
                  <c:v>44514.985948472226</c:v>
                </c:pt>
                <c:pt idx="5766">
                  <c:v>44515.054617071757</c:v>
                </c:pt>
                <c:pt idx="5767">
                  <c:v>44515.123285057867</c:v>
                </c:pt>
                <c:pt idx="5768">
                  <c:v>44515.191953576388</c:v>
                </c:pt>
                <c:pt idx="5769">
                  <c:v>44515.260622627313</c:v>
                </c:pt>
                <c:pt idx="5770">
                  <c:v>44515.329292152775</c:v>
                </c:pt>
                <c:pt idx="5771">
                  <c:v>44515.397961435185</c:v>
                </c:pt>
                <c:pt idx="5772">
                  <c:v>44515.466630196759</c:v>
                </c:pt>
                <c:pt idx="5773">
                  <c:v>44515.535298599534</c:v>
                </c:pt>
                <c:pt idx="5774">
                  <c:v>44515.603966909723</c:v>
                </c:pt>
                <c:pt idx="5775">
                  <c:v>44515.672635277777</c:v>
                </c:pt>
                <c:pt idx="5776">
                  <c:v>44515.741303495372</c:v>
                </c:pt>
                <c:pt idx="5777">
                  <c:v>44515.809971875002</c:v>
                </c:pt>
                <c:pt idx="5778">
                  <c:v>44515.878640949071</c:v>
                </c:pt>
                <c:pt idx="5779">
                  <c:v>44515.947309629628</c:v>
                </c:pt>
                <c:pt idx="5780">
                  <c:v>44516.015978171294</c:v>
                </c:pt>
                <c:pt idx="5781">
                  <c:v>44516.084646481482</c:v>
                </c:pt>
                <c:pt idx="5782">
                  <c:v>44516.153314606483</c:v>
                </c:pt>
                <c:pt idx="5783">
                  <c:v>44516.221983368057</c:v>
                </c:pt>
                <c:pt idx="5784">
                  <c:v>44516.29065239583</c:v>
                </c:pt>
                <c:pt idx="5785">
                  <c:v>44516.359321886572</c:v>
                </c:pt>
                <c:pt idx="5786">
                  <c:v>44516.427990787037</c:v>
                </c:pt>
                <c:pt idx="5787">
                  <c:v>44516.496659317127</c:v>
                </c:pt>
                <c:pt idx="5788">
                  <c:v>44516.565327685188</c:v>
                </c:pt>
                <c:pt idx="5789">
                  <c:v>44516.633995983793</c:v>
                </c:pt>
                <c:pt idx="5790">
                  <c:v>44516.702664351855</c:v>
                </c:pt>
                <c:pt idx="5791">
                  <c:v>44516.771332395831</c:v>
                </c:pt>
                <c:pt idx="5792">
                  <c:v>44516.840001168981</c:v>
                </c:pt>
                <c:pt idx="5793">
                  <c:v>44516.90867005787</c:v>
                </c:pt>
                <c:pt idx="5794">
                  <c:v>44516.977338645833</c:v>
                </c:pt>
                <c:pt idx="5795">
                  <c:v>44517.046007175923</c:v>
                </c:pt>
                <c:pt idx="5796">
                  <c:v>44517.11467516204</c:v>
                </c:pt>
                <c:pt idx="5797">
                  <c:v>44517.183343599536</c:v>
                </c:pt>
                <c:pt idx="5798">
                  <c:v>44517.252012581019</c:v>
                </c:pt>
                <c:pt idx="5799">
                  <c:v>44517.320681979167</c:v>
                </c:pt>
                <c:pt idx="5800">
                  <c:v>44517.389351331018</c:v>
                </c:pt>
                <c:pt idx="5801">
                  <c:v>44517.458020104168</c:v>
                </c:pt>
                <c:pt idx="5802">
                  <c:v>44517.526688495367</c:v>
                </c:pt>
                <c:pt idx="5803">
                  <c:v>44517.595356782411</c:v>
                </c:pt>
                <c:pt idx="5804">
                  <c:v>44517.664025127313</c:v>
                </c:pt>
                <c:pt idx="5805">
                  <c:v>44517.732693379628</c:v>
                </c:pt>
                <c:pt idx="5806">
                  <c:v>44517.801361585647</c:v>
                </c:pt>
                <c:pt idx="5807">
                  <c:v>44517.870030578706</c:v>
                </c:pt>
                <c:pt idx="5808">
                  <c:v>44517.938699282407</c:v>
                </c:pt>
                <c:pt idx="5809">
                  <c:v>44518.007367824073</c:v>
                </c:pt>
                <c:pt idx="5810">
                  <c:v>44518.076036192128</c:v>
                </c:pt>
                <c:pt idx="5811">
                  <c:v>44518.144704155093</c:v>
                </c:pt>
                <c:pt idx="5812">
                  <c:v>44518.213372754632</c:v>
                </c:pt>
                <c:pt idx="5813">
                  <c:v>44518.282041689818</c:v>
                </c:pt>
                <c:pt idx="5814">
                  <c:v>44518.350711157407</c:v>
                </c:pt>
                <c:pt idx="5815">
                  <c:v>44518.419380057872</c:v>
                </c:pt>
                <c:pt idx="5816">
                  <c:v>44518.488048576386</c:v>
                </c:pt>
                <c:pt idx="5817">
                  <c:v>44518.556716874999</c:v>
                </c:pt>
                <c:pt idx="5818">
                  <c:v>44518.625385092593</c:v>
                </c:pt>
                <c:pt idx="5819">
                  <c:v>44518.694053391206</c:v>
                </c:pt>
                <c:pt idx="5820">
                  <c:v>44518.762721400461</c:v>
                </c:pt>
                <c:pt idx="5821">
                  <c:v>44518.831390023151</c:v>
                </c:pt>
                <c:pt idx="5822">
                  <c:v>44518.900058923609</c:v>
                </c:pt>
                <c:pt idx="5823">
                  <c:v>44518.96872744213</c:v>
                </c:pt>
                <c:pt idx="5824">
                  <c:v>44519.037395902778</c:v>
                </c:pt>
                <c:pt idx="5825">
                  <c:v>44519.106063912041</c:v>
                </c:pt>
                <c:pt idx="5826">
                  <c:v>44519.174732245374</c:v>
                </c:pt>
                <c:pt idx="5827">
                  <c:v>44519.243401145832</c:v>
                </c:pt>
                <c:pt idx="5828">
                  <c:v>44519.312070381944</c:v>
                </c:pt>
                <c:pt idx="5829">
                  <c:v>44519.380739745371</c:v>
                </c:pt>
                <c:pt idx="5830">
                  <c:v>44519.44940853009</c:v>
                </c:pt>
                <c:pt idx="5831">
                  <c:v>44519.518076909721</c:v>
                </c:pt>
                <c:pt idx="5832">
                  <c:v>44519.586745208333</c:v>
                </c:pt>
                <c:pt idx="5833">
                  <c:v>44519.655413518522</c:v>
                </c:pt>
                <c:pt idx="5834">
                  <c:v>44519.724081793982</c:v>
                </c:pt>
                <c:pt idx="5835">
                  <c:v>44519.792749849534</c:v>
                </c:pt>
                <c:pt idx="5836">
                  <c:v>44519.861418749999</c:v>
                </c:pt>
                <c:pt idx="5837">
                  <c:v>44519.9300874537</c:v>
                </c:pt>
                <c:pt idx="5838">
                  <c:v>44519.998756006942</c:v>
                </c:pt>
                <c:pt idx="5839">
                  <c:v>44520.067424421293</c:v>
                </c:pt>
                <c:pt idx="5840">
                  <c:v>44520.136092280096</c:v>
                </c:pt>
                <c:pt idx="5841">
                  <c:v>44520.204760752313</c:v>
                </c:pt>
                <c:pt idx="5842">
                  <c:v>44520.273429652778</c:v>
                </c:pt>
                <c:pt idx="5843">
                  <c:v>44520.342099097223</c:v>
                </c:pt>
                <c:pt idx="5844">
                  <c:v>44520.410768055553</c:v>
                </c:pt>
                <c:pt idx="5845">
                  <c:v>44520.479436574074</c:v>
                </c:pt>
                <c:pt idx="5846">
                  <c:v>44520.54810482639</c:v>
                </c:pt>
                <c:pt idx="5847">
                  <c:v>44520.616772997688</c:v>
                </c:pt>
                <c:pt idx="5848">
                  <c:v>44520.685441238427</c:v>
                </c:pt>
                <c:pt idx="5849">
                  <c:v>44520.754109236113</c:v>
                </c:pt>
                <c:pt idx="5850">
                  <c:v>44520.82277770833</c:v>
                </c:pt>
                <c:pt idx="5851">
                  <c:v>44520.891446620371</c:v>
                </c:pt>
                <c:pt idx="5852">
                  <c:v>44520.960115104164</c:v>
                </c:pt>
                <c:pt idx="5853">
                  <c:v>44521.028783506947</c:v>
                </c:pt>
                <c:pt idx="5854">
                  <c:v>44521.097451550922</c:v>
                </c:pt>
                <c:pt idx="5855">
                  <c:v>44521.166119745372</c:v>
                </c:pt>
                <c:pt idx="5856">
                  <c:v>44521.234788541668</c:v>
                </c:pt>
                <c:pt idx="5857">
                  <c:v>44521.303457615744</c:v>
                </c:pt>
                <c:pt idx="5858">
                  <c:v>44521.372126967595</c:v>
                </c:pt>
                <c:pt idx="5859">
                  <c:v>44521.44079572917</c:v>
                </c:pt>
                <c:pt idx="5860">
                  <c:v>44521.509464097224</c:v>
                </c:pt>
                <c:pt idx="5861">
                  <c:v>44521.578132372684</c:v>
                </c:pt>
                <c:pt idx="5862">
                  <c:v>44521.646800625</c:v>
                </c:pt>
                <c:pt idx="5863">
                  <c:v>44521.715468888891</c:v>
                </c:pt>
                <c:pt idx="5864">
                  <c:v>44521.784136840281</c:v>
                </c:pt>
                <c:pt idx="5865">
                  <c:v>44521.852805625</c:v>
                </c:pt>
                <c:pt idx="5866">
                  <c:v>44521.921474328701</c:v>
                </c:pt>
                <c:pt idx="5867">
                  <c:v>44521.990142858798</c:v>
                </c:pt>
                <c:pt idx="5868">
                  <c:v>44522.058811273149</c:v>
                </c:pt>
                <c:pt idx="5869">
                  <c:v>44522.127479085648</c:v>
                </c:pt>
                <c:pt idx="5870">
                  <c:v>44522.196147453702</c:v>
                </c:pt>
                <c:pt idx="5871">
                  <c:v>44522.264816331015</c:v>
                </c:pt>
                <c:pt idx="5872">
                  <c:v>44522.33348572917</c:v>
                </c:pt>
                <c:pt idx="5873">
                  <c:v>44522.402154768519</c:v>
                </c:pt>
                <c:pt idx="5874">
                  <c:v>44522.470823321761</c:v>
                </c:pt>
                <c:pt idx="5875">
                  <c:v>44522.539491550924</c:v>
                </c:pt>
                <c:pt idx="5876">
                  <c:v>44522.608159675925</c:v>
                </c:pt>
                <c:pt idx="5877">
                  <c:v>44522.676827870368</c:v>
                </c:pt>
                <c:pt idx="5878">
                  <c:v>44522.74549587963</c:v>
                </c:pt>
                <c:pt idx="5879">
                  <c:v>44522.814164178242</c:v>
                </c:pt>
                <c:pt idx="5880">
                  <c:v>44522.882833078707</c:v>
                </c:pt>
                <c:pt idx="5881">
                  <c:v>44522.9515015625</c:v>
                </c:pt>
                <c:pt idx="5882">
                  <c:v>44523.020169918978</c:v>
                </c:pt>
                <c:pt idx="5883">
                  <c:v>44523.088838020834</c:v>
                </c:pt>
                <c:pt idx="5884">
                  <c:v>44523.157506041665</c:v>
                </c:pt>
                <c:pt idx="5885">
                  <c:v>44523.226174687501</c:v>
                </c:pt>
                <c:pt idx="5886">
                  <c:v>44523.294843599535</c:v>
                </c:pt>
                <c:pt idx="5887">
                  <c:v>44523.363512916665</c:v>
                </c:pt>
                <c:pt idx="5888">
                  <c:v>44523.432181643519</c:v>
                </c:pt>
                <c:pt idx="5889">
                  <c:v>44523.500849988428</c:v>
                </c:pt>
                <c:pt idx="5890">
                  <c:v>44523.569518206015</c:v>
                </c:pt>
                <c:pt idx="5891">
                  <c:v>44523.638186365744</c:v>
                </c:pt>
                <c:pt idx="5892">
                  <c:v>44523.706854571756</c:v>
                </c:pt>
                <c:pt idx="5893">
                  <c:v>44523.775522453703</c:v>
                </c:pt>
                <c:pt idx="5894">
                  <c:v>44523.844191099539</c:v>
                </c:pt>
                <c:pt idx="5895">
                  <c:v>44523.91285980324</c:v>
                </c:pt>
                <c:pt idx="5896">
                  <c:v>44523.981528240744</c:v>
                </c:pt>
                <c:pt idx="5897">
                  <c:v>44524.050196620374</c:v>
                </c:pt>
                <c:pt idx="5898">
                  <c:v>44524.11886440972</c:v>
                </c:pt>
                <c:pt idx="5899">
                  <c:v>44524.187532685188</c:v>
                </c:pt>
                <c:pt idx="5900">
                  <c:v>44524.256201516204</c:v>
                </c:pt>
                <c:pt idx="5901">
                  <c:v>44524.324870798613</c:v>
                </c:pt>
                <c:pt idx="5902">
                  <c:v>44524.39353991898</c:v>
                </c:pt>
                <c:pt idx="5903">
                  <c:v>44524.462208495373</c:v>
                </c:pt>
                <c:pt idx="5904">
                  <c:v>44524.530876701392</c:v>
                </c:pt>
                <c:pt idx="5905">
                  <c:v>44524.599544803241</c:v>
                </c:pt>
                <c:pt idx="5906">
                  <c:v>44524.668212962963</c:v>
                </c:pt>
                <c:pt idx="5907">
                  <c:v>44524.736881192126</c:v>
                </c:pt>
                <c:pt idx="5908">
                  <c:v>44524.805550277779</c:v>
                </c:pt>
                <c:pt idx="5909">
                  <c:v>44524.874220092592</c:v>
                </c:pt>
                <c:pt idx="5910">
                  <c:v>44524.942889571757</c:v>
                </c:pt>
                <c:pt idx="5911">
                  <c:v>44525.01155891204</c:v>
                </c:pt>
                <c:pt idx="5912">
                  <c:v>44525.080228032406</c:v>
                </c:pt>
                <c:pt idx="5913">
                  <c:v>44525.148896863429</c:v>
                </c:pt>
                <c:pt idx="5914">
                  <c:v>44525.217566319443</c:v>
                </c:pt>
                <c:pt idx="5915">
                  <c:v>44525.286236087966</c:v>
                </c:pt>
                <c:pt idx="5916">
                  <c:v>44525.354906342596</c:v>
                </c:pt>
                <c:pt idx="5917">
                  <c:v>44525.423576030094</c:v>
                </c:pt>
                <c:pt idx="5918">
                  <c:v>44525.492245324072</c:v>
                </c:pt>
                <c:pt idx="5919">
                  <c:v>44525.560914444446</c:v>
                </c:pt>
                <c:pt idx="5920">
                  <c:v>44525.629583483795</c:v>
                </c:pt>
                <c:pt idx="5921">
                  <c:v>44525.698252604168</c:v>
                </c:pt>
                <c:pt idx="5922">
                  <c:v>44525.766921400464</c:v>
                </c:pt>
                <c:pt idx="5923">
                  <c:v>44525.835590891205</c:v>
                </c:pt>
                <c:pt idx="5924">
                  <c:v>44525.904260567127</c:v>
                </c:pt>
                <c:pt idx="5925">
                  <c:v>44525.972929895834</c:v>
                </c:pt>
                <c:pt idx="5926">
                  <c:v>44526.041599178243</c:v>
                </c:pt>
                <c:pt idx="5927">
                  <c:v>44526.110267951386</c:v>
                </c:pt>
                <c:pt idx="5928">
                  <c:v>44526.178937118057</c:v>
                </c:pt>
                <c:pt idx="5929">
                  <c:v>44526.247606840276</c:v>
                </c:pt>
                <c:pt idx="5930">
                  <c:v>44526.316276944446</c:v>
                </c:pt>
                <c:pt idx="5931">
                  <c:v>44526.38494708333</c:v>
                </c:pt>
                <c:pt idx="5932">
                  <c:v>44526.45361665509</c:v>
                </c:pt>
                <c:pt idx="5933">
                  <c:v>44526.522285810184</c:v>
                </c:pt>
                <c:pt idx="5934">
                  <c:v>44526.590954884261</c:v>
                </c:pt>
                <c:pt idx="5935">
                  <c:v>44526.659623993059</c:v>
                </c:pt>
                <c:pt idx="5936">
                  <c:v>44526.728293043983</c:v>
                </c:pt>
                <c:pt idx="5937">
                  <c:v>44526.796961944441</c:v>
                </c:pt>
                <c:pt idx="5938">
                  <c:v>44526.865631666667</c:v>
                </c:pt>
                <c:pt idx="5939">
                  <c:v>44526.934301145833</c:v>
                </c:pt>
                <c:pt idx="5940">
                  <c:v>44527.002970486108</c:v>
                </c:pt>
                <c:pt idx="5941">
                  <c:v>44527.071639652779</c:v>
                </c:pt>
                <c:pt idx="5942">
                  <c:v>44527.140308333335</c:v>
                </c:pt>
                <c:pt idx="5943">
                  <c:v>44527.208977638889</c:v>
                </c:pt>
                <c:pt idx="5944">
                  <c:v>44527.277647326388</c:v>
                </c:pt>
                <c:pt idx="5945">
                  <c:v>44527.346317557873</c:v>
                </c:pt>
                <c:pt idx="5946">
                  <c:v>44527.414987245371</c:v>
                </c:pt>
                <c:pt idx="5947">
                  <c:v>44527.483656539349</c:v>
                </c:pt>
                <c:pt idx="5948">
                  <c:v>44527.552325590281</c:v>
                </c:pt>
                <c:pt idx="5949">
                  <c:v>44527.620994560188</c:v>
                </c:pt>
                <c:pt idx="5950">
                  <c:v>44527.68966358796</c:v>
                </c:pt>
                <c:pt idx="5951">
                  <c:v>44527.758332361111</c:v>
                </c:pt>
                <c:pt idx="5952">
                  <c:v>44527.827001689817</c:v>
                </c:pt>
                <c:pt idx="5953">
                  <c:v>44527.895671365739</c:v>
                </c:pt>
                <c:pt idx="5954">
                  <c:v>44527.964340625003</c:v>
                </c:pt>
                <c:pt idx="5955">
                  <c:v>44528.033009826388</c:v>
                </c:pt>
                <c:pt idx="5956">
                  <c:v>44528.101678622683</c:v>
                </c:pt>
                <c:pt idx="5957">
                  <c:v>44528.170347662039</c:v>
                </c:pt>
                <c:pt idx="5958">
                  <c:v>44528.239017280095</c:v>
                </c:pt>
                <c:pt idx="5959">
                  <c:v>44528.307687210647</c:v>
                </c:pt>
                <c:pt idx="5960">
                  <c:v>44528.376357337962</c:v>
                </c:pt>
                <c:pt idx="5961">
                  <c:v>44528.445026886577</c:v>
                </c:pt>
                <c:pt idx="5962">
                  <c:v>44528.513696030095</c:v>
                </c:pt>
                <c:pt idx="5963">
                  <c:v>44528.58236508102</c:v>
                </c:pt>
                <c:pt idx="5964">
                  <c:v>44528.651034131944</c:v>
                </c:pt>
                <c:pt idx="5965">
                  <c:v>44528.719703182869</c:v>
                </c:pt>
                <c:pt idx="5966">
                  <c:v>44528.788371944443</c:v>
                </c:pt>
                <c:pt idx="5967">
                  <c:v>44528.857041550924</c:v>
                </c:pt>
                <c:pt idx="5968">
                  <c:v>44528.92571103009</c:v>
                </c:pt>
                <c:pt idx="5969">
                  <c:v>44528.99438034722</c:v>
                </c:pt>
                <c:pt idx="5970">
                  <c:v>44529.063049525466</c:v>
                </c:pt>
                <c:pt idx="5971">
                  <c:v>44529.131718113429</c:v>
                </c:pt>
                <c:pt idx="5972">
                  <c:v>44529.200387303237</c:v>
                </c:pt>
                <c:pt idx="5973">
                  <c:v>44529.269056967591</c:v>
                </c:pt>
                <c:pt idx="5974">
                  <c:v>44529.337727152779</c:v>
                </c:pt>
                <c:pt idx="5975">
                  <c:v>44529.406396909719</c:v>
                </c:pt>
                <c:pt idx="5976">
                  <c:v>44529.47506621528</c:v>
                </c:pt>
                <c:pt idx="5977">
                  <c:v>44529.543735219908</c:v>
                </c:pt>
                <c:pt idx="5978">
                  <c:v>44529.612404131942</c:v>
                </c:pt>
                <c:pt idx="5979">
                  <c:v>44529.681073101849</c:v>
                </c:pt>
                <c:pt idx="5980">
                  <c:v>44529.749741874999</c:v>
                </c:pt>
                <c:pt idx="5981">
                  <c:v>44529.818411030094</c:v>
                </c:pt>
                <c:pt idx="5982">
                  <c:v>44529.887080694447</c:v>
                </c:pt>
                <c:pt idx="5983">
                  <c:v>44529.955749942128</c:v>
                </c:pt>
                <c:pt idx="5984">
                  <c:v>44530.024419085647</c:v>
                </c:pt>
                <c:pt idx="5985">
                  <c:v>44530.09308791667</c:v>
                </c:pt>
                <c:pt idx="5986">
                  <c:v>44530.161756805559</c:v>
                </c:pt>
                <c:pt idx="5987">
                  <c:v>44530.230426284725</c:v>
                </c:pt>
                <c:pt idx="5988">
                  <c:v>44530.299096041665</c:v>
                </c:pt>
                <c:pt idx="5989">
                  <c:v>44530.367766134259</c:v>
                </c:pt>
                <c:pt idx="5990">
                  <c:v>44530.436435648146</c:v>
                </c:pt>
                <c:pt idx="5991">
                  <c:v>44530.505104768519</c:v>
                </c:pt>
                <c:pt idx="5992">
                  <c:v>44530.573773784723</c:v>
                </c:pt>
                <c:pt idx="5993">
                  <c:v>44530.64244275463</c:v>
                </c:pt>
                <c:pt idx="5994">
                  <c:v>44530.711111759258</c:v>
                </c:pt>
                <c:pt idx="5995">
                  <c:v>44530.779780428238</c:v>
                </c:pt>
                <c:pt idx="5996">
                  <c:v>44530.84844991898</c:v>
                </c:pt>
                <c:pt idx="5997">
                  <c:v>44530.917119386577</c:v>
                </c:pt>
                <c:pt idx="5998">
                  <c:v>44530.985788634258</c:v>
                </c:pt>
                <c:pt idx="5999">
                  <c:v>44531.054457800929</c:v>
                </c:pt>
                <c:pt idx="6000">
                  <c:v>44531.123126354163</c:v>
                </c:pt>
                <c:pt idx="6001">
                  <c:v>44531.191795451392</c:v>
                </c:pt>
                <c:pt idx="6002">
                  <c:v>44531.260465069441</c:v>
                </c:pt>
                <c:pt idx="6003">
                  <c:v>44531.329135185188</c:v>
                </c:pt>
                <c:pt idx="6004">
                  <c:v>44531.397805034721</c:v>
                </c:pt>
                <c:pt idx="6005">
                  <c:v>44531.466474363428</c:v>
                </c:pt>
                <c:pt idx="6006">
                  <c:v>44531.53514334491</c:v>
                </c:pt>
                <c:pt idx="6007">
                  <c:v>44531.6038122338</c:v>
                </c:pt>
                <c:pt idx="6008">
                  <c:v>44531.672481168978</c:v>
                </c:pt>
                <c:pt idx="6009">
                  <c:v>44531.741149965281</c:v>
                </c:pt>
                <c:pt idx="6010">
                  <c:v>44531.809818935188</c:v>
                </c:pt>
                <c:pt idx="6011">
                  <c:v>44531.878488564813</c:v>
                </c:pt>
                <c:pt idx="6012">
                  <c:v>44531.947157835646</c:v>
                </c:pt>
                <c:pt idx="6013">
                  <c:v>44532.015826944444</c:v>
                </c:pt>
                <c:pt idx="6014">
                  <c:v>44532.084495833333</c:v>
                </c:pt>
                <c:pt idx="6015">
                  <c:v>44532.153164537034</c:v>
                </c:pt>
                <c:pt idx="6016">
                  <c:v>44532.221833877316</c:v>
                </c:pt>
                <c:pt idx="6017">
                  <c:v>44532.290503483797</c:v>
                </c:pt>
                <c:pt idx="6018">
                  <c:v>44532.359173553239</c:v>
                </c:pt>
                <c:pt idx="6019">
                  <c:v>44532.427843032405</c:v>
                </c:pt>
                <c:pt idx="6020">
                  <c:v>44532.496512129626</c:v>
                </c:pt>
                <c:pt idx="6021">
                  <c:v>44532.565181087964</c:v>
                </c:pt>
                <c:pt idx="6022">
                  <c:v>44532.633849965277</c:v>
                </c:pt>
                <c:pt idx="6023">
                  <c:v>44532.70251891204</c:v>
                </c:pt>
                <c:pt idx="6024">
                  <c:v>44532.771187534723</c:v>
                </c:pt>
                <c:pt idx="6025">
                  <c:v>44532.839856886574</c:v>
                </c:pt>
                <c:pt idx="6026">
                  <c:v>44532.908526354164</c:v>
                </c:pt>
                <c:pt idx="6027">
                  <c:v>44532.977195520834</c:v>
                </c:pt>
                <c:pt idx="6028">
                  <c:v>44533.045864641201</c:v>
                </c:pt>
                <c:pt idx="6029">
                  <c:v>44533.114533206019</c:v>
                </c:pt>
                <c:pt idx="6030">
                  <c:v>44533.183202222222</c:v>
                </c:pt>
                <c:pt idx="6031">
                  <c:v>44533.251871782406</c:v>
                </c:pt>
                <c:pt idx="6032">
                  <c:v>44533.32054177083</c:v>
                </c:pt>
                <c:pt idx="6033">
                  <c:v>44533.389211701389</c:v>
                </c:pt>
                <c:pt idx="6034">
                  <c:v>44533.45788105324</c:v>
                </c:pt>
                <c:pt idx="6035">
                  <c:v>44533.526550023147</c:v>
                </c:pt>
                <c:pt idx="6036">
                  <c:v>44533.59521890046</c:v>
                </c:pt>
                <c:pt idx="6037">
                  <c:v>44533.663887835646</c:v>
                </c:pt>
                <c:pt idx="6038">
                  <c:v>44533.732556678238</c:v>
                </c:pt>
                <c:pt idx="6039">
                  <c:v>44533.801225462965</c:v>
                </c:pt>
                <c:pt idx="6040">
                  <c:v>44533.869895046293</c:v>
                </c:pt>
                <c:pt idx="6041">
                  <c:v>44533.938564328702</c:v>
                </c:pt>
                <c:pt idx="6042">
                  <c:v>44534.007233460645</c:v>
                </c:pt>
                <c:pt idx="6043">
                  <c:v>44534.075902407407</c:v>
                </c:pt>
                <c:pt idx="6044">
                  <c:v>44534.144570960649</c:v>
                </c:pt>
                <c:pt idx="6045">
                  <c:v>44534.213240150464</c:v>
                </c:pt>
                <c:pt idx="6046">
                  <c:v>44534.281909675927</c:v>
                </c:pt>
                <c:pt idx="6047">
                  <c:v>44534.350579722224</c:v>
                </c:pt>
                <c:pt idx="6048">
                  <c:v>44534.419249212966</c:v>
                </c:pt>
                <c:pt idx="6049">
                  <c:v>44534.487918321756</c:v>
                </c:pt>
                <c:pt idx="6050">
                  <c:v>44534.556587210645</c:v>
                </c:pt>
                <c:pt idx="6051">
                  <c:v>44534.625256030093</c:v>
                </c:pt>
                <c:pt idx="6052">
                  <c:v>44534.693924907406</c:v>
                </c:pt>
                <c:pt idx="6053">
                  <c:v>44534.762593506945</c:v>
                </c:pt>
                <c:pt idx="6054">
                  <c:v>44534.831262731481</c:v>
                </c:pt>
                <c:pt idx="6055">
                  <c:v>44534.899932222223</c:v>
                </c:pt>
                <c:pt idx="6056">
                  <c:v>44534.968601319444</c:v>
                </c:pt>
                <c:pt idx="6057">
                  <c:v>44535.037270381945</c:v>
                </c:pt>
                <c:pt idx="6058">
                  <c:v>44535.105938981484</c:v>
                </c:pt>
                <c:pt idx="6059">
                  <c:v>44535.174607893518</c:v>
                </c:pt>
                <c:pt idx="6060">
                  <c:v>44535.243277395835</c:v>
                </c:pt>
                <c:pt idx="6061">
                  <c:v>44535.311947222224</c:v>
                </c:pt>
                <c:pt idx="6062">
                  <c:v>44535.380617187497</c:v>
                </c:pt>
                <c:pt idx="6063">
                  <c:v>44535.4492865625</c:v>
                </c:pt>
                <c:pt idx="6064">
                  <c:v>44535.517955532407</c:v>
                </c:pt>
                <c:pt idx="6065">
                  <c:v>44535.586624421296</c:v>
                </c:pt>
                <c:pt idx="6066">
                  <c:v>44535.655293321761</c:v>
                </c:pt>
                <c:pt idx="6067">
                  <c:v>44535.723962187498</c:v>
                </c:pt>
                <c:pt idx="6068">
                  <c:v>44535.79263084491</c:v>
                </c:pt>
                <c:pt idx="6069">
                  <c:v>44535.861300335651</c:v>
                </c:pt>
                <c:pt idx="6070">
                  <c:v>44535.929969641205</c:v>
                </c:pt>
                <c:pt idx="6071">
                  <c:v>44535.9986387963</c:v>
                </c:pt>
                <c:pt idx="6072">
                  <c:v>44536.067307789352</c:v>
                </c:pt>
                <c:pt idx="6073">
                  <c:v>44536.135976238424</c:v>
                </c:pt>
                <c:pt idx="6074">
                  <c:v>44536.2046453125</c:v>
                </c:pt>
                <c:pt idx="6075">
                  <c:v>44536.273314803242</c:v>
                </c:pt>
                <c:pt idx="6076">
                  <c:v>44536.34198484954</c:v>
                </c:pt>
                <c:pt idx="6077">
                  <c:v>44536.410654398147</c:v>
                </c:pt>
                <c:pt idx="6078">
                  <c:v>44536.479323518521</c:v>
                </c:pt>
                <c:pt idx="6079">
                  <c:v>44536.547992361113</c:v>
                </c:pt>
                <c:pt idx="6080">
                  <c:v>44536.616661134256</c:v>
                </c:pt>
                <c:pt idx="6081">
                  <c:v>44536.685329953703</c:v>
                </c:pt>
                <c:pt idx="6082">
                  <c:v>44536.753998553242</c:v>
                </c:pt>
                <c:pt idx="6083">
                  <c:v>44536.822667615743</c:v>
                </c:pt>
                <c:pt idx="6084">
                  <c:v>44536.891337129629</c:v>
                </c:pt>
                <c:pt idx="6085">
                  <c:v>44536.960006203706</c:v>
                </c:pt>
                <c:pt idx="6086">
                  <c:v>44537.028675196758</c:v>
                </c:pt>
                <c:pt idx="6087">
                  <c:v>44537.097343842594</c:v>
                </c:pt>
                <c:pt idx="6088">
                  <c:v>44537.166012638889</c:v>
                </c:pt>
                <c:pt idx="6089">
                  <c:v>44537.234682025461</c:v>
                </c:pt>
                <c:pt idx="6090">
                  <c:v>44537.303351689814</c:v>
                </c:pt>
                <c:pt idx="6091">
                  <c:v>44537.372021631942</c:v>
                </c:pt>
                <c:pt idx="6092">
                  <c:v>44537.440690995369</c:v>
                </c:pt>
                <c:pt idx="6093">
                  <c:v>44537.509359953707</c:v>
                </c:pt>
                <c:pt idx="6094">
                  <c:v>44537.57802883102</c:v>
                </c:pt>
                <c:pt idx="6095">
                  <c:v>44537.646697673612</c:v>
                </c:pt>
                <c:pt idx="6096">
                  <c:v>44537.71536652778</c:v>
                </c:pt>
                <c:pt idx="6097">
                  <c:v>44537.784035081022</c:v>
                </c:pt>
                <c:pt idx="6098">
                  <c:v>44537.852704444442</c:v>
                </c:pt>
                <c:pt idx="6099">
                  <c:v>44537.921373750003</c:v>
                </c:pt>
                <c:pt idx="6100">
                  <c:v>44537.99004287037</c:v>
                </c:pt>
                <c:pt idx="6101">
                  <c:v>44538.058711886573</c:v>
                </c:pt>
                <c:pt idx="6102">
                  <c:v>44538.12738027778</c:v>
                </c:pt>
                <c:pt idx="6103">
                  <c:v>44538.196049247686</c:v>
                </c:pt>
                <c:pt idx="6104">
                  <c:v>44538.264718726852</c:v>
                </c:pt>
                <c:pt idx="6105">
                  <c:v>44538.333388703701</c:v>
                </c:pt>
                <c:pt idx="6106">
                  <c:v>44538.402058344909</c:v>
                </c:pt>
                <c:pt idx="6107">
                  <c:v>44538.470727488428</c:v>
                </c:pt>
                <c:pt idx="6108">
                  <c:v>44538.539396307868</c:v>
                </c:pt>
                <c:pt idx="6109">
                  <c:v>44538.608065034721</c:v>
                </c:pt>
                <c:pt idx="6110">
                  <c:v>44538.676733819448</c:v>
                </c:pt>
                <c:pt idx="6111">
                  <c:v>44538.745402418979</c:v>
                </c:pt>
                <c:pt idx="6112">
                  <c:v>44538.814071307868</c:v>
                </c:pt>
                <c:pt idx="6113">
                  <c:v>44538.88274079861</c:v>
                </c:pt>
                <c:pt idx="6114">
                  <c:v>44538.951409872687</c:v>
                </c:pt>
                <c:pt idx="6115">
                  <c:v>44539.020078819442</c:v>
                </c:pt>
                <c:pt idx="6116">
                  <c:v>44539.088747511574</c:v>
                </c:pt>
                <c:pt idx="6117">
                  <c:v>44539.157416122682</c:v>
                </c:pt>
                <c:pt idx="6118">
                  <c:v>44539.22608537037</c:v>
                </c:pt>
                <c:pt idx="6119">
                  <c:v>44539.294754872688</c:v>
                </c:pt>
                <c:pt idx="6120">
                  <c:v>44539.363424768519</c:v>
                </c:pt>
                <c:pt idx="6121">
                  <c:v>44539.432094097225</c:v>
                </c:pt>
                <c:pt idx="6122">
                  <c:v>44539.500763032411</c:v>
                </c:pt>
                <c:pt idx="6123">
                  <c:v>44539.569431840275</c:v>
                </c:pt>
                <c:pt idx="6124">
                  <c:v>44539.638100578704</c:v>
                </c:pt>
                <c:pt idx="6125">
                  <c:v>44539.706769386576</c:v>
                </c:pt>
                <c:pt idx="6126">
                  <c:v>44539.7754378588</c:v>
                </c:pt>
                <c:pt idx="6127">
                  <c:v>44539.844107094905</c:v>
                </c:pt>
                <c:pt idx="6128">
                  <c:v>44539.912776377314</c:v>
                </c:pt>
                <c:pt idx="6129">
                  <c:v>44539.98144541667</c:v>
                </c:pt>
                <c:pt idx="6130">
                  <c:v>44540.050114386577</c:v>
                </c:pt>
                <c:pt idx="6131">
                  <c:v>44540.118782766207</c:v>
                </c:pt>
                <c:pt idx="6132">
                  <c:v>44540.187451631944</c:v>
                </c:pt>
                <c:pt idx="6133">
                  <c:v>44540.256121053244</c:v>
                </c:pt>
                <c:pt idx="6134">
                  <c:v>44540.324790925923</c:v>
                </c:pt>
                <c:pt idx="6135">
                  <c:v>44540.393460636573</c:v>
                </c:pt>
                <c:pt idx="6136">
                  <c:v>44540.462129803243</c:v>
                </c:pt>
                <c:pt idx="6137">
                  <c:v>44540.530798587963</c:v>
                </c:pt>
                <c:pt idx="6138">
                  <c:v>44540.599467291664</c:v>
                </c:pt>
                <c:pt idx="6139">
                  <c:v>44540.66813604167</c:v>
                </c:pt>
                <c:pt idx="6140">
                  <c:v>44540.736804664353</c:v>
                </c:pt>
                <c:pt idx="6141">
                  <c:v>44540.805473356479</c:v>
                </c:pt>
                <c:pt idx="6142">
                  <c:v>44540.874142789355</c:v>
                </c:pt>
                <c:pt idx="6143">
                  <c:v>44540.942811875</c:v>
                </c:pt>
                <c:pt idx="6144">
                  <c:v>44541.011480810186</c:v>
                </c:pt>
                <c:pt idx="6145">
                  <c:v>44541.08014953704</c:v>
                </c:pt>
                <c:pt idx="6146">
                  <c:v>44541.148817974536</c:v>
                </c:pt>
                <c:pt idx="6147">
                  <c:v>44541.217487048612</c:v>
                </c:pt>
                <c:pt idx="6148">
                  <c:v>44541.286156423608</c:v>
                </c:pt>
                <c:pt idx="6149">
                  <c:v>44541.354826284725</c:v>
                </c:pt>
                <c:pt idx="6150">
                  <c:v>44541.423495578703</c:v>
                </c:pt>
                <c:pt idx="6151">
                  <c:v>44541.492164479168</c:v>
                </c:pt>
                <c:pt idx="6152">
                  <c:v>44541.560833217591</c:v>
                </c:pt>
                <c:pt idx="6153">
                  <c:v>44541.629501863426</c:v>
                </c:pt>
                <c:pt idx="6154">
                  <c:v>44541.69817059028</c:v>
                </c:pt>
                <c:pt idx="6155">
                  <c:v>44541.766839004631</c:v>
                </c:pt>
                <c:pt idx="6156">
                  <c:v>44541.835508101853</c:v>
                </c:pt>
                <c:pt idx="6157">
                  <c:v>44541.904177384262</c:v>
                </c:pt>
                <c:pt idx="6158">
                  <c:v>44541.972846319448</c:v>
                </c:pt>
                <c:pt idx="6159">
                  <c:v>44542.041515208337</c:v>
                </c:pt>
                <c:pt idx="6160">
                  <c:v>44542.110183599536</c:v>
                </c:pt>
                <c:pt idx="6161">
                  <c:v>44542.178852372686</c:v>
                </c:pt>
                <c:pt idx="6162">
                  <c:v>44542.247521712961</c:v>
                </c:pt>
                <c:pt idx="6163">
                  <c:v>44542.316191423612</c:v>
                </c:pt>
                <c:pt idx="6164">
                  <c:v>44542.384861180559</c:v>
                </c:pt>
                <c:pt idx="6165">
                  <c:v>44542.453530347222</c:v>
                </c:pt>
                <c:pt idx="6166">
                  <c:v>44542.522199120373</c:v>
                </c:pt>
                <c:pt idx="6167">
                  <c:v>44542.590867812498</c:v>
                </c:pt>
                <c:pt idx="6168">
                  <c:v>44542.659536527775</c:v>
                </c:pt>
                <c:pt idx="6169">
                  <c:v>44542.728205196756</c:v>
                </c:pt>
                <c:pt idx="6170">
                  <c:v>44542.796873715277</c:v>
                </c:pt>
                <c:pt idx="6171">
                  <c:v>44542.865543043983</c:v>
                </c:pt>
                <c:pt idx="6172">
                  <c:v>44542.934212141205</c:v>
                </c:pt>
                <c:pt idx="6173">
                  <c:v>44543.002881099535</c:v>
                </c:pt>
                <c:pt idx="6174">
                  <c:v>44543.071549872686</c:v>
                </c:pt>
                <c:pt idx="6175">
                  <c:v>44543.140218159722</c:v>
                </c:pt>
                <c:pt idx="6176">
                  <c:v>44543.208887083332</c:v>
                </c:pt>
                <c:pt idx="6177">
                  <c:v>44543.277556400462</c:v>
                </c:pt>
                <c:pt idx="6178">
                  <c:v>44543.346226238427</c:v>
                </c:pt>
                <c:pt idx="6179">
                  <c:v>44543.414895543981</c:v>
                </c:pt>
                <c:pt idx="6180">
                  <c:v>44543.483564456015</c:v>
                </c:pt>
                <c:pt idx="6181">
                  <c:v>44543.552233125003</c:v>
                </c:pt>
                <c:pt idx="6182">
                  <c:v>44543.620901712966</c:v>
                </c:pt>
                <c:pt idx="6183">
                  <c:v>44543.689570358794</c:v>
                </c:pt>
                <c:pt idx="6184">
                  <c:v>44543.758238750001</c:v>
                </c:pt>
                <c:pt idx="6185">
                  <c:v>44543.826907696763</c:v>
                </c:pt>
                <c:pt idx="6186">
                  <c:v>44543.895577002317</c:v>
                </c:pt>
                <c:pt idx="6187">
                  <c:v>44543.96424587963</c:v>
                </c:pt>
                <c:pt idx="6188">
                  <c:v>44544.032914699077</c:v>
                </c:pt>
                <c:pt idx="6189">
                  <c:v>44544.101583124997</c:v>
                </c:pt>
                <c:pt idx="6190">
                  <c:v>44544.170251782409</c:v>
                </c:pt>
                <c:pt idx="6191">
                  <c:v>44544.23892103009</c:v>
                </c:pt>
                <c:pt idx="6192">
                  <c:v>44544.307590567128</c:v>
                </c:pt>
                <c:pt idx="6193">
                  <c:v>44544.376260335652</c:v>
                </c:pt>
                <c:pt idx="6194">
                  <c:v>44544.444929502315</c:v>
                </c:pt>
                <c:pt idx="6195">
                  <c:v>44544.513598263889</c:v>
                </c:pt>
                <c:pt idx="6196">
                  <c:v>44544.582266944446</c:v>
                </c:pt>
                <c:pt idx="6197">
                  <c:v>44544.650935625003</c:v>
                </c:pt>
                <c:pt idx="6198">
                  <c:v>44544.719604293983</c:v>
                </c:pt>
                <c:pt idx="6199">
                  <c:v>44544.788272685182</c:v>
                </c:pt>
                <c:pt idx="6200">
                  <c:v>44544.856941921294</c:v>
                </c:pt>
                <c:pt idx="6201">
                  <c:v>44544.925611030092</c:v>
                </c:pt>
                <c:pt idx="6202">
                  <c:v>44544.994279965278</c:v>
                </c:pt>
                <c:pt idx="6203">
                  <c:v>44545.062948784725</c:v>
                </c:pt>
                <c:pt idx="6204">
                  <c:v>44545.131617002313</c:v>
                </c:pt>
                <c:pt idx="6205">
                  <c:v>44545.20028582176</c:v>
                </c:pt>
                <c:pt idx="6206">
                  <c:v>44545.268955104169</c:v>
                </c:pt>
                <c:pt idx="6207">
                  <c:v>44545.337624918982</c:v>
                </c:pt>
                <c:pt idx="6208">
                  <c:v>44545.40629431713</c:v>
                </c:pt>
                <c:pt idx="6209">
                  <c:v>44545.474963252316</c:v>
                </c:pt>
                <c:pt idx="6210">
                  <c:v>44545.543631886576</c:v>
                </c:pt>
                <c:pt idx="6211">
                  <c:v>44545.612300439818</c:v>
                </c:pt>
                <c:pt idx="6212">
                  <c:v>44545.680969039349</c:v>
                </c:pt>
                <c:pt idx="6213">
                  <c:v>44545.749637442132</c:v>
                </c:pt>
                <c:pt idx="6214">
                  <c:v>44545.818306226851</c:v>
                </c:pt>
                <c:pt idx="6215">
                  <c:v>44545.886975532405</c:v>
                </c:pt>
                <c:pt idx="6216">
                  <c:v>44545.955644409725</c:v>
                </c:pt>
                <c:pt idx="6217">
                  <c:v>44546.024313194444</c:v>
                </c:pt>
                <c:pt idx="6218">
                  <c:v>44546.092981655092</c:v>
                </c:pt>
                <c:pt idx="6219">
                  <c:v>44546.161650173613</c:v>
                </c:pt>
                <c:pt idx="6220">
                  <c:v>44546.230319305556</c:v>
                </c:pt>
                <c:pt idx="6221">
                  <c:v>44546.298988692128</c:v>
                </c:pt>
                <c:pt idx="6222">
                  <c:v>44546.367658425923</c:v>
                </c:pt>
                <c:pt idx="6223">
                  <c:v>44546.436327581017</c:v>
                </c:pt>
                <c:pt idx="6224">
                  <c:v>44546.504996331016</c:v>
                </c:pt>
                <c:pt idx="6225">
                  <c:v>44546.573664988427</c:v>
                </c:pt>
                <c:pt idx="6226">
                  <c:v>44546.642333599535</c:v>
                </c:pt>
                <c:pt idx="6227">
                  <c:v>44546.711002245371</c:v>
                </c:pt>
                <c:pt idx="6228">
                  <c:v>44546.779670555552</c:v>
                </c:pt>
                <c:pt idx="6229">
                  <c:v>44546.848339675926</c:v>
                </c:pt>
                <c:pt idx="6230">
                  <c:v>44546.917008784723</c:v>
                </c:pt>
                <c:pt idx="6231">
                  <c:v>44546.985677673612</c:v>
                </c:pt>
                <c:pt idx="6232">
                  <c:v>44547.054346493052</c:v>
                </c:pt>
                <c:pt idx="6233">
                  <c:v>44547.123014687502</c:v>
                </c:pt>
                <c:pt idx="6234">
                  <c:v>44547.191683425925</c:v>
                </c:pt>
                <c:pt idx="6235">
                  <c:v>44547.260352685182</c:v>
                </c:pt>
                <c:pt idx="6236">
                  <c:v>44547.329022442129</c:v>
                </c:pt>
                <c:pt idx="6237">
                  <c:v>44547.397691932871</c:v>
                </c:pt>
                <c:pt idx="6238">
                  <c:v>44547.466360914354</c:v>
                </c:pt>
                <c:pt idx="6239">
                  <c:v>44547.535029537037</c:v>
                </c:pt>
                <c:pt idx="6240">
                  <c:v>44547.603698055558</c:v>
                </c:pt>
                <c:pt idx="6241">
                  <c:v>44547.672366643521</c:v>
                </c:pt>
                <c:pt idx="6242">
                  <c:v>44547.741035081017</c:v>
                </c:pt>
                <c:pt idx="6243">
                  <c:v>44547.809703692132</c:v>
                </c:pt>
                <c:pt idx="6244">
                  <c:v>44547.878372974534</c:v>
                </c:pt>
                <c:pt idx="6245">
                  <c:v>44547.947041874999</c:v>
                </c:pt>
                <c:pt idx="6246">
                  <c:v>44548.015710636573</c:v>
                </c:pt>
                <c:pt idx="6247">
                  <c:v>44548.08437916667</c:v>
                </c:pt>
                <c:pt idx="6248">
                  <c:v>44548.153047523148</c:v>
                </c:pt>
                <c:pt idx="6249">
                  <c:v>44548.221716504631</c:v>
                </c:pt>
                <c:pt idx="6250">
                  <c:v>44548.290385752312</c:v>
                </c:pt>
                <c:pt idx="6251">
                  <c:v>44548.359055462963</c:v>
                </c:pt>
                <c:pt idx="6252">
                  <c:v>44548.427724594905</c:v>
                </c:pt>
                <c:pt idx="6253">
                  <c:v>44548.496393344911</c:v>
                </c:pt>
                <c:pt idx="6254">
                  <c:v>44548.565061932874</c:v>
                </c:pt>
                <c:pt idx="6255">
                  <c:v>44548.633730462963</c:v>
                </c:pt>
                <c:pt idx="6256">
                  <c:v>44548.702399050926</c:v>
                </c:pt>
                <c:pt idx="6257">
                  <c:v>44548.771067326386</c:v>
                </c:pt>
                <c:pt idx="6258">
                  <c:v>44548.839736319445</c:v>
                </c:pt>
                <c:pt idx="6259">
                  <c:v>44548.908405428243</c:v>
                </c:pt>
                <c:pt idx="6260">
                  <c:v>44548.977074247683</c:v>
                </c:pt>
                <c:pt idx="6261">
                  <c:v>44549.045743009257</c:v>
                </c:pt>
                <c:pt idx="6262">
                  <c:v>44549.114411226852</c:v>
                </c:pt>
                <c:pt idx="6263">
                  <c:v>44549.183079884257</c:v>
                </c:pt>
                <c:pt idx="6264">
                  <c:v>44549.251749097224</c:v>
                </c:pt>
                <c:pt idx="6265">
                  <c:v>44549.320418726849</c:v>
                </c:pt>
                <c:pt idx="6266">
                  <c:v>44549.389088298609</c:v>
                </c:pt>
                <c:pt idx="6267">
                  <c:v>44549.457757303244</c:v>
                </c:pt>
                <c:pt idx="6268">
                  <c:v>44549.526425914351</c:v>
                </c:pt>
                <c:pt idx="6269">
                  <c:v>44549.595094432872</c:v>
                </c:pt>
                <c:pt idx="6270">
                  <c:v>44549.663763020835</c:v>
                </c:pt>
                <c:pt idx="6271">
                  <c:v>44549.732431493052</c:v>
                </c:pt>
                <c:pt idx="6272">
                  <c:v>44549.801099930555</c:v>
                </c:pt>
                <c:pt idx="6273">
                  <c:v>44549.869769155091</c:v>
                </c:pt>
                <c:pt idx="6274">
                  <c:v>44549.938438090277</c:v>
                </c:pt>
                <c:pt idx="6275">
                  <c:v>44550.007106863428</c:v>
                </c:pt>
                <c:pt idx="6276">
                  <c:v>44550.075775462959</c:v>
                </c:pt>
                <c:pt idx="6277">
                  <c:v>44550.144443657409</c:v>
                </c:pt>
                <c:pt idx="6278">
                  <c:v>44550.213112488425</c:v>
                </c:pt>
                <c:pt idx="6279">
                  <c:v>44550.281781655096</c:v>
                </c:pt>
                <c:pt idx="6280">
                  <c:v>44550.35045135417</c:v>
                </c:pt>
                <c:pt idx="6281">
                  <c:v>44550.419120486113</c:v>
                </c:pt>
                <c:pt idx="6282">
                  <c:v>44550.487789236111</c:v>
                </c:pt>
                <c:pt idx="6283">
                  <c:v>44550.556457766201</c:v>
                </c:pt>
                <c:pt idx="6284">
                  <c:v>44550.625126226849</c:v>
                </c:pt>
                <c:pt idx="6285">
                  <c:v>44550.69379474537</c:v>
                </c:pt>
                <c:pt idx="6286">
                  <c:v>44550.762462997685</c:v>
                </c:pt>
                <c:pt idx="6287">
                  <c:v>44550.831131863422</c:v>
                </c:pt>
                <c:pt idx="6288">
                  <c:v>44550.899800995372</c:v>
                </c:pt>
                <c:pt idx="6289">
                  <c:v>44550.96846974537</c:v>
                </c:pt>
                <c:pt idx="6290">
                  <c:v>44551.037138437503</c:v>
                </c:pt>
                <c:pt idx="6291">
                  <c:v>44551.105806678243</c:v>
                </c:pt>
                <c:pt idx="6292">
                  <c:v>44551.174475243053</c:v>
                </c:pt>
                <c:pt idx="6293">
                  <c:v>44551.243144386572</c:v>
                </c:pt>
                <c:pt idx="6294">
                  <c:v>44551.311813854169</c:v>
                </c:pt>
                <c:pt idx="6295">
                  <c:v>44551.380483460649</c:v>
                </c:pt>
                <c:pt idx="6296">
                  <c:v>44551.449152476853</c:v>
                </c:pt>
                <c:pt idx="6297">
                  <c:v>44551.517821099536</c:v>
                </c:pt>
                <c:pt idx="6298">
                  <c:v>44551.586489618057</c:v>
                </c:pt>
                <c:pt idx="6299">
                  <c:v>44551.655158171299</c:v>
                </c:pt>
                <c:pt idx="6300">
                  <c:v>44551.723826689813</c:v>
                </c:pt>
                <c:pt idx="6301">
                  <c:v>44551.792494976849</c:v>
                </c:pt>
                <c:pt idx="6302">
                  <c:v>44551.861164120368</c:v>
                </c:pt>
                <c:pt idx="6303">
                  <c:v>44551.929833055554</c:v>
                </c:pt>
                <c:pt idx="6304">
                  <c:v>44551.998501851849</c:v>
                </c:pt>
                <c:pt idx="6305">
                  <c:v>44552.067170497685</c:v>
                </c:pt>
                <c:pt idx="6306">
                  <c:v>44552.135838599534</c:v>
                </c:pt>
                <c:pt idx="6307">
                  <c:v>44552.204507303242</c:v>
                </c:pt>
                <c:pt idx="6308">
                  <c:v>44552.273176446761</c:v>
                </c:pt>
                <c:pt idx="6309">
                  <c:v>44552.341846122683</c:v>
                </c:pt>
                <c:pt idx="6310">
                  <c:v>44552.410515324074</c:v>
                </c:pt>
                <c:pt idx="6311">
                  <c:v>44552.479184085649</c:v>
                </c:pt>
                <c:pt idx="6312">
                  <c:v>44552.547852581018</c:v>
                </c:pt>
                <c:pt idx="6313">
                  <c:v>44552.616520995369</c:v>
                </c:pt>
                <c:pt idx="6314">
                  <c:v>44552.685189456017</c:v>
                </c:pt>
                <c:pt idx="6315">
                  <c:v>44552.753857696756</c:v>
                </c:pt>
                <c:pt idx="6316">
                  <c:v>44552.822526412034</c:v>
                </c:pt>
                <c:pt idx="6317">
                  <c:v>44552.891195567128</c:v>
                </c:pt>
                <c:pt idx="6318">
                  <c:v>44552.959864293982</c:v>
                </c:pt>
                <c:pt idx="6319">
                  <c:v>44553.028532928241</c:v>
                </c:pt>
                <c:pt idx="6320">
                  <c:v>44553.097201215278</c:v>
                </c:pt>
                <c:pt idx="6321">
                  <c:v>44553.165869652781</c:v>
                </c:pt>
                <c:pt idx="6322">
                  <c:v>44553.234538680554</c:v>
                </c:pt>
                <c:pt idx="6323">
                  <c:v>44553.303207997684</c:v>
                </c:pt>
                <c:pt idx="6324">
                  <c:v>44553.371877592595</c:v>
                </c:pt>
                <c:pt idx="6325">
                  <c:v>44553.440546597223</c:v>
                </c:pt>
                <c:pt idx="6326">
                  <c:v>44553.509215208331</c:v>
                </c:pt>
                <c:pt idx="6327">
                  <c:v>44553.577883726852</c:v>
                </c:pt>
                <c:pt idx="6328">
                  <c:v>44553.646552210645</c:v>
                </c:pt>
                <c:pt idx="6329">
                  <c:v>44553.71522071759</c:v>
                </c:pt>
                <c:pt idx="6330">
                  <c:v>44553.783888912039</c:v>
                </c:pt>
                <c:pt idx="6331">
                  <c:v>44553.852557928243</c:v>
                </c:pt>
                <c:pt idx="6332">
                  <c:v>44553.921226886574</c:v>
                </c:pt>
                <c:pt idx="6333">
                  <c:v>44553.989895648148</c:v>
                </c:pt>
                <c:pt idx="6334">
                  <c:v>44554.058564305553</c:v>
                </c:pt>
                <c:pt idx="6335">
                  <c:v>44554.127232361112</c:v>
                </c:pt>
                <c:pt idx="6336">
                  <c:v>44554.19590097222</c:v>
                </c:pt>
                <c:pt idx="6337">
                  <c:v>44554.264570092593</c:v>
                </c:pt>
                <c:pt idx="6338">
                  <c:v>44554.333239722226</c:v>
                </c:pt>
                <c:pt idx="6339">
                  <c:v>44554.401909016204</c:v>
                </c:pt>
                <c:pt idx="6340">
                  <c:v>44554.470577812499</c:v>
                </c:pt>
                <c:pt idx="6341">
                  <c:v>44554.539246284723</c:v>
                </c:pt>
                <c:pt idx="6342">
                  <c:v>44554.607914652777</c:v>
                </c:pt>
                <c:pt idx="6343">
                  <c:v>44554.67658309028</c:v>
                </c:pt>
                <c:pt idx="6344">
                  <c:v>44554.745251342596</c:v>
                </c:pt>
                <c:pt idx="6345">
                  <c:v>44554.813919884262</c:v>
                </c:pt>
                <c:pt idx="6346">
                  <c:v>44554.882589016204</c:v>
                </c:pt>
                <c:pt idx="6347">
                  <c:v>44554.951257743058</c:v>
                </c:pt>
                <c:pt idx="6348">
                  <c:v>44555.019926354165</c:v>
                </c:pt>
                <c:pt idx="6349">
                  <c:v>44555.088594687499</c:v>
                </c:pt>
                <c:pt idx="6350">
                  <c:v>44555.157262962966</c:v>
                </c:pt>
                <c:pt idx="6351">
                  <c:v>44555.225931851855</c:v>
                </c:pt>
                <c:pt idx="6352">
                  <c:v>44555.294601006943</c:v>
                </c:pt>
                <c:pt idx="6353">
                  <c:v>44555.363270567126</c:v>
                </c:pt>
                <c:pt idx="6354">
                  <c:v>44555.43193953704</c:v>
                </c:pt>
                <c:pt idx="6355">
                  <c:v>44555.500608125003</c:v>
                </c:pt>
                <c:pt idx="6356">
                  <c:v>44555.569276585651</c:v>
                </c:pt>
                <c:pt idx="6357">
                  <c:v>44555.637944988426</c:v>
                </c:pt>
                <c:pt idx="6358">
                  <c:v>44555.706613449074</c:v>
                </c:pt>
                <c:pt idx="6359">
                  <c:v>44555.775281562499</c:v>
                </c:pt>
                <c:pt idx="6360">
                  <c:v>44555.843950462964</c:v>
                </c:pt>
                <c:pt idx="6361">
                  <c:v>44555.91261939815</c:v>
                </c:pt>
                <c:pt idx="6362">
                  <c:v>44555.981288090275</c:v>
                </c:pt>
                <c:pt idx="6363">
                  <c:v>44556.049956712966</c:v>
                </c:pt>
                <c:pt idx="6364">
                  <c:v>44556.118624745373</c:v>
                </c:pt>
                <c:pt idx="6365">
                  <c:v>44556.187293275463</c:v>
                </c:pt>
                <c:pt idx="6366">
                  <c:v>44556.25596234954</c:v>
                </c:pt>
                <c:pt idx="6367">
                  <c:v>44556.324631875003</c:v>
                </c:pt>
                <c:pt idx="6368">
                  <c:v>44556.39330123843</c:v>
                </c:pt>
                <c:pt idx="6369">
                  <c:v>44556.46197005787</c:v>
                </c:pt>
                <c:pt idx="6370">
                  <c:v>44556.530638506942</c:v>
                </c:pt>
                <c:pt idx="6371">
                  <c:v>44556.599306863427</c:v>
                </c:pt>
                <c:pt idx="6372">
                  <c:v>44556.667975266202</c:v>
                </c:pt>
                <c:pt idx="6373">
                  <c:v>44556.736643553239</c:v>
                </c:pt>
                <c:pt idx="6374">
                  <c:v>44556.805311898148</c:v>
                </c:pt>
                <c:pt idx="6375">
                  <c:v>44556.873980983793</c:v>
                </c:pt>
                <c:pt idx="6376">
                  <c:v>44556.942649722223</c:v>
                </c:pt>
                <c:pt idx="6377">
                  <c:v>44557.011318321762</c:v>
                </c:pt>
                <c:pt idx="6378">
                  <c:v>44557.079986712961</c:v>
                </c:pt>
                <c:pt idx="6379">
                  <c:v>44557.148654803241</c:v>
                </c:pt>
                <c:pt idx="6380">
                  <c:v>44557.217323530094</c:v>
                </c:pt>
                <c:pt idx="6381">
                  <c:v>44557.285992557867</c:v>
                </c:pt>
                <c:pt idx="6382">
                  <c:v>44557.354662083337</c:v>
                </c:pt>
                <c:pt idx="6383">
                  <c:v>44557.423331030092</c:v>
                </c:pt>
                <c:pt idx="6384">
                  <c:v>44557.491999594909</c:v>
                </c:pt>
                <c:pt idx="6385">
                  <c:v>44557.56066797454</c:v>
                </c:pt>
                <c:pt idx="6386">
                  <c:v>44557.629336284721</c:v>
                </c:pt>
                <c:pt idx="6387">
                  <c:v>44557.698004675927</c:v>
                </c:pt>
                <c:pt idx="6388">
                  <c:v>44557.766672743055</c:v>
                </c:pt>
                <c:pt idx="6389">
                  <c:v>44557.835341493053</c:v>
                </c:pt>
                <c:pt idx="6390">
                  <c:v>44557.904010439815</c:v>
                </c:pt>
                <c:pt idx="6391">
                  <c:v>44557.972679027778</c:v>
                </c:pt>
                <c:pt idx="6392">
                  <c:v>44558.04134758102</c:v>
                </c:pt>
                <c:pt idx="6393">
                  <c:v>44558.110015625003</c:v>
                </c:pt>
                <c:pt idx="6394">
                  <c:v>44558.178684050923</c:v>
                </c:pt>
                <c:pt idx="6395">
                  <c:v>44558.247353055558</c:v>
                </c:pt>
                <c:pt idx="6396">
                  <c:v>44558.316022430554</c:v>
                </c:pt>
                <c:pt idx="6397">
                  <c:v>44558.384691840278</c:v>
                </c:pt>
                <c:pt idx="6398">
                  <c:v>44558.453360671294</c:v>
                </c:pt>
                <c:pt idx="6399">
                  <c:v>44558.522029097221</c:v>
                </c:pt>
                <c:pt idx="6400">
                  <c:v>44558.59069744213</c:v>
                </c:pt>
                <c:pt idx="6401">
                  <c:v>44558.659365821761</c:v>
                </c:pt>
                <c:pt idx="6402">
                  <c:v>44558.728034143518</c:v>
                </c:pt>
                <c:pt idx="6403">
                  <c:v>44558.796702314816</c:v>
                </c:pt>
                <c:pt idx="6404">
                  <c:v>44558.865371319444</c:v>
                </c:pt>
                <c:pt idx="6405">
                  <c:v>44558.934040069442</c:v>
                </c:pt>
                <c:pt idx="6406">
                  <c:v>44559.002708680557</c:v>
                </c:pt>
                <c:pt idx="6407">
                  <c:v>44559.071377118053</c:v>
                </c:pt>
                <c:pt idx="6408">
                  <c:v>44559.140045069442</c:v>
                </c:pt>
                <c:pt idx="6409">
                  <c:v>44559.208713645836</c:v>
                </c:pt>
                <c:pt idx="6410">
                  <c:v>44559.277382615743</c:v>
                </c:pt>
                <c:pt idx="6411">
                  <c:v>44559.346052118053</c:v>
                </c:pt>
                <c:pt idx="6412">
                  <c:v>44559.41472108796</c:v>
                </c:pt>
                <c:pt idx="6413">
                  <c:v>44559.483389664354</c:v>
                </c:pt>
                <c:pt idx="6414">
                  <c:v>44559.552057986111</c:v>
                </c:pt>
                <c:pt idx="6415">
                  <c:v>44559.620726226851</c:v>
                </c:pt>
                <c:pt idx="6416">
                  <c:v>44559.689394537039</c:v>
                </c:pt>
                <c:pt idx="6417">
                  <c:v>44559.758062592591</c:v>
                </c:pt>
                <c:pt idx="6418">
                  <c:v>44559.826731203706</c:v>
                </c:pt>
                <c:pt idx="6419">
                  <c:v>44559.895400162037</c:v>
                </c:pt>
                <c:pt idx="6420">
                  <c:v>44559.964068703703</c:v>
                </c:pt>
                <c:pt idx="6421">
                  <c:v>44560.032737187503</c:v>
                </c:pt>
                <c:pt idx="6422">
                  <c:v>44560.101405266207</c:v>
                </c:pt>
                <c:pt idx="6423">
                  <c:v>44560.170073576388</c:v>
                </c:pt>
                <c:pt idx="6424">
                  <c:v>44560.238742488429</c:v>
                </c:pt>
                <c:pt idx="6425">
                  <c:v>44560.307411689813</c:v>
                </c:pt>
                <c:pt idx="6426">
                  <c:v>44560.376081111113</c:v>
                </c:pt>
                <c:pt idx="6427">
                  <c:v>44560.444749942129</c:v>
                </c:pt>
                <c:pt idx="6428">
                  <c:v>44560.513418368057</c:v>
                </c:pt>
                <c:pt idx="6429">
                  <c:v>44560.582086712966</c:v>
                </c:pt>
                <c:pt idx="6430">
                  <c:v>44560.650755046299</c:v>
                </c:pt>
                <c:pt idx="6431">
                  <c:v>44560.719423391201</c:v>
                </c:pt>
                <c:pt idx="6432">
                  <c:v>44560.788091435184</c:v>
                </c:pt>
                <c:pt idx="6433">
                  <c:v>44560.85676033565</c:v>
                </c:pt>
                <c:pt idx="6434">
                  <c:v>44560.925429629628</c:v>
                </c:pt>
                <c:pt idx="6435">
                  <c:v>44560.994099097225</c:v>
                </c:pt>
                <c:pt idx="6436">
                  <c:v>44561.062768425923</c:v>
                </c:pt>
                <c:pt idx="6437">
                  <c:v>44561.131437164353</c:v>
                </c:pt>
                <c:pt idx="6438">
                  <c:v>44561.200106504628</c:v>
                </c:pt>
                <c:pt idx="6439">
                  <c:v>44561.268776307872</c:v>
                </c:pt>
                <c:pt idx="6440">
                  <c:v>44561.33744664352</c:v>
                </c:pt>
                <c:pt idx="6441">
                  <c:v>44561.406116562503</c:v>
                </c:pt>
                <c:pt idx="6442">
                  <c:v>44561.474786018516</c:v>
                </c:pt>
                <c:pt idx="6443">
                  <c:v>44561.543455173611</c:v>
                </c:pt>
                <c:pt idx="6444">
                  <c:v>44561.612124247687</c:v>
                </c:pt>
                <c:pt idx="6445">
                  <c:v>44561.68079337963</c:v>
                </c:pt>
                <c:pt idx="6446">
                  <c:v>44561.74946230324</c:v>
                </c:pt>
                <c:pt idx="6447">
                  <c:v>44561.818131608794</c:v>
                </c:pt>
                <c:pt idx="6448">
                  <c:v>44561.886801435183</c:v>
                </c:pt>
                <c:pt idx="6449">
                  <c:v>44561.955470844907</c:v>
                </c:pt>
                <c:pt idx="6450">
                  <c:v>44562.024140138892</c:v>
                </c:pt>
                <c:pt idx="6451">
                  <c:v>44562.092809131944</c:v>
                </c:pt>
                <c:pt idx="6452">
                  <c:v>44562.161478182868</c:v>
                </c:pt>
                <c:pt idx="6453">
                  <c:v>44562.230147824077</c:v>
                </c:pt>
                <c:pt idx="6454">
                  <c:v>44562.298817743052</c:v>
                </c:pt>
                <c:pt idx="6455">
                  <c:v>44562.367488009259</c:v>
                </c:pt>
                <c:pt idx="6456">
                  <c:v>44562.436157685188</c:v>
                </c:pt>
                <c:pt idx="6457">
                  <c:v>44562.50482696759</c:v>
                </c:pt>
                <c:pt idx="6458">
                  <c:v>44562.573496145837</c:v>
                </c:pt>
                <c:pt idx="6459">
                  <c:v>44562.642165277779</c:v>
                </c:pt>
                <c:pt idx="6460">
                  <c:v>44562.710834456018</c:v>
                </c:pt>
                <c:pt idx="6461">
                  <c:v>44562.779503298611</c:v>
                </c:pt>
                <c:pt idx="6462">
                  <c:v>44562.848172951388</c:v>
                </c:pt>
                <c:pt idx="6463">
                  <c:v>44562.91684258102</c:v>
                </c:pt>
                <c:pt idx="6464">
                  <c:v>44562.985512002313</c:v>
                </c:pt>
                <c:pt idx="6465">
                  <c:v>44563.054181342595</c:v>
                </c:pt>
                <c:pt idx="6466">
                  <c:v>44563.122850069441</c:v>
                </c:pt>
                <c:pt idx="6467">
                  <c:v>44563.191519340275</c:v>
                </c:pt>
                <c:pt idx="6468">
                  <c:v>44563.260189131943</c:v>
                </c:pt>
                <c:pt idx="6469">
                  <c:v>44563.328859409725</c:v>
                </c:pt>
                <c:pt idx="6470">
                  <c:v>44563.397529444446</c:v>
                </c:pt>
                <c:pt idx="6471">
                  <c:v>44563.466198946757</c:v>
                </c:pt>
                <c:pt idx="6472">
                  <c:v>44563.534868101851</c:v>
                </c:pt>
                <c:pt idx="6473">
                  <c:v>44563.603537164352</c:v>
                </c:pt>
                <c:pt idx="6474">
                  <c:v>44563.672206284726</c:v>
                </c:pt>
                <c:pt idx="6475">
                  <c:v>44563.740875254633</c:v>
                </c:pt>
                <c:pt idx="6476">
                  <c:v>44563.809544386575</c:v>
                </c:pt>
                <c:pt idx="6477">
                  <c:v>44563.878214212964</c:v>
                </c:pt>
                <c:pt idx="6478">
                  <c:v>44563.946883645833</c:v>
                </c:pt>
                <c:pt idx="6479">
                  <c:v>44564.015552951387</c:v>
                </c:pt>
                <c:pt idx="6480">
                  <c:v>44564.084222013887</c:v>
                </c:pt>
                <c:pt idx="6481">
                  <c:v>44564.152890891201</c:v>
                </c:pt>
                <c:pt idx="6482">
                  <c:v>44564.221560405094</c:v>
                </c:pt>
                <c:pt idx="6483">
                  <c:v>44564.290230196762</c:v>
                </c:pt>
                <c:pt idx="6484">
                  <c:v>44564.358900439816</c:v>
                </c:pt>
                <c:pt idx="6485">
                  <c:v>44564.42757010417</c:v>
                </c:pt>
                <c:pt idx="6486">
                  <c:v>44564.496239386572</c:v>
                </c:pt>
                <c:pt idx="6487">
                  <c:v>44564.564908518521</c:v>
                </c:pt>
                <c:pt idx="6488">
                  <c:v>44564.633577581022</c:v>
                </c:pt>
                <c:pt idx="6489">
                  <c:v>44564.702246701389</c:v>
                </c:pt>
                <c:pt idx="6490">
                  <c:v>44564.77091550926</c:v>
                </c:pt>
                <c:pt idx="6491">
                  <c:v>44564.839585046298</c:v>
                </c:pt>
                <c:pt idx="6492">
                  <c:v>44564.9082546875</c:v>
                </c:pt>
                <c:pt idx="6493">
                  <c:v>44564.976924039351</c:v>
                </c:pt>
                <c:pt idx="6494">
                  <c:v>44565.045593344905</c:v>
                </c:pt>
                <c:pt idx="6495">
                  <c:v>44565.114262083334</c:v>
                </c:pt>
                <c:pt idx="6496">
                  <c:v>44565.182931284726</c:v>
                </c:pt>
                <c:pt idx="6497">
                  <c:v>44565.25160103009</c:v>
                </c:pt>
                <c:pt idx="6498">
                  <c:v>44565.320271192133</c:v>
                </c:pt>
                <c:pt idx="6499">
                  <c:v>44565.388941307872</c:v>
                </c:pt>
                <c:pt idx="6500">
                  <c:v>44565.457610844911</c:v>
                </c:pt>
                <c:pt idx="6501">
                  <c:v>44565.526279999998</c:v>
                </c:pt>
                <c:pt idx="6502">
                  <c:v>44565.594949062499</c:v>
                </c:pt>
                <c:pt idx="6503">
                  <c:v>44565.663618171297</c:v>
                </c:pt>
                <c:pt idx="6504">
                  <c:v>44565.7322871875</c:v>
                </c:pt>
                <c:pt idx="6505">
                  <c:v>44565.800956157407</c:v>
                </c:pt>
                <c:pt idx="6506">
                  <c:v>44565.869625914354</c:v>
                </c:pt>
                <c:pt idx="6507">
                  <c:v>44565.938295381944</c:v>
                </c:pt>
                <c:pt idx="6508">
                  <c:v>44566.006964699074</c:v>
                </c:pt>
                <c:pt idx="6509">
                  <c:v>44566.075633831017</c:v>
                </c:pt>
                <c:pt idx="6510">
                  <c:v>44566.14430255787</c:v>
                </c:pt>
                <c:pt idx="6511">
                  <c:v>44566.212971921297</c:v>
                </c:pt>
                <c:pt idx="6512">
                  <c:v>44566.281641631947</c:v>
                </c:pt>
                <c:pt idx="6513">
                  <c:v>44566.350311863425</c:v>
                </c:pt>
                <c:pt idx="6514">
                  <c:v>44566.418981527779</c:v>
                </c:pt>
                <c:pt idx="6515">
                  <c:v>44566.487650810188</c:v>
                </c:pt>
                <c:pt idx="6516">
                  <c:v>44566.556319884257</c:v>
                </c:pt>
                <c:pt idx="6517">
                  <c:v>44566.624988877316</c:v>
                </c:pt>
                <c:pt idx="6518">
                  <c:v>44566.693657928241</c:v>
                </c:pt>
                <c:pt idx="6519">
                  <c:v>44566.76232671296</c:v>
                </c:pt>
                <c:pt idx="6520">
                  <c:v>44566.830996111108</c:v>
                </c:pt>
                <c:pt idx="6521">
                  <c:v>44566.899665775461</c:v>
                </c:pt>
                <c:pt idx="6522">
                  <c:v>44566.968335057871</c:v>
                </c:pt>
                <c:pt idx="6523">
                  <c:v>44567.037004293983</c:v>
                </c:pt>
                <c:pt idx="6524">
                  <c:v>44567.105673067126</c:v>
                </c:pt>
                <c:pt idx="6525">
                  <c:v>44567.174342164355</c:v>
                </c:pt>
                <c:pt idx="6526">
                  <c:v>44567.243011828701</c:v>
                </c:pt>
                <c:pt idx="6527">
                  <c:v>44567.311681840278</c:v>
                </c:pt>
                <c:pt idx="6528">
                  <c:v>44567.380351967593</c:v>
                </c:pt>
                <c:pt idx="6529">
                  <c:v>44567.449021527776</c:v>
                </c:pt>
                <c:pt idx="6530">
                  <c:v>44567.517690671295</c:v>
                </c:pt>
                <c:pt idx="6531">
                  <c:v>44567.586359733796</c:v>
                </c:pt>
                <c:pt idx="6532">
                  <c:v>44567.655028807872</c:v>
                </c:pt>
                <c:pt idx="6533">
                  <c:v>44567.723697847221</c:v>
                </c:pt>
                <c:pt idx="6534">
                  <c:v>44567.792366678237</c:v>
                </c:pt>
                <c:pt idx="6535">
                  <c:v>44567.861036342591</c:v>
                </c:pt>
                <c:pt idx="6536">
                  <c:v>44567.929705821756</c:v>
                </c:pt>
                <c:pt idx="6537">
                  <c:v>44567.998375138886</c:v>
                </c:pt>
                <c:pt idx="6538">
                  <c:v>44568.067044317133</c:v>
                </c:pt>
                <c:pt idx="6539">
                  <c:v>44568.135712939817</c:v>
                </c:pt>
                <c:pt idx="6540">
                  <c:v>44568.204382187498</c:v>
                </c:pt>
                <c:pt idx="6541">
                  <c:v>44568.273051851851</c:v>
                </c:pt>
                <c:pt idx="6542">
                  <c:v>44568.341722060184</c:v>
                </c:pt>
                <c:pt idx="6543">
                  <c:v>44568.41039178241</c:v>
                </c:pt>
                <c:pt idx="6544">
                  <c:v>44568.479061087965</c:v>
                </c:pt>
                <c:pt idx="6545">
                  <c:v>44568.547730104168</c:v>
                </c:pt>
                <c:pt idx="6546">
                  <c:v>44568.616399039354</c:v>
                </c:pt>
                <c:pt idx="6547">
                  <c:v>44568.685068043982</c:v>
                </c:pt>
                <c:pt idx="6548">
                  <c:v>44568.753736805556</c:v>
                </c:pt>
                <c:pt idx="6549">
                  <c:v>44568.822406053238</c:v>
                </c:pt>
                <c:pt idx="6550">
                  <c:v>44568.891075729167</c:v>
                </c:pt>
                <c:pt idx="6551">
                  <c:v>44568.959744976855</c:v>
                </c:pt>
                <c:pt idx="6552">
                  <c:v>44569.028414143519</c:v>
                </c:pt>
                <c:pt idx="6553">
                  <c:v>44569.097082962966</c:v>
                </c:pt>
                <c:pt idx="6554">
                  <c:v>44569.165751921297</c:v>
                </c:pt>
                <c:pt idx="6555">
                  <c:v>44569.23442148148</c:v>
                </c:pt>
                <c:pt idx="6556">
                  <c:v>44569.303091319445</c:v>
                </c:pt>
                <c:pt idx="6557">
                  <c:v>44569.371761446761</c:v>
                </c:pt>
                <c:pt idx="6558">
                  <c:v>44569.440430983799</c:v>
                </c:pt>
                <c:pt idx="6559">
                  <c:v>44569.509100115742</c:v>
                </c:pt>
                <c:pt idx="6560">
                  <c:v>44569.57776915509</c:v>
                </c:pt>
                <c:pt idx="6561">
                  <c:v>44569.646438171294</c:v>
                </c:pt>
                <c:pt idx="6562">
                  <c:v>44569.71510721065</c:v>
                </c:pt>
                <c:pt idx="6563">
                  <c:v>44569.783775925927</c:v>
                </c:pt>
                <c:pt idx="6564">
                  <c:v>44569.852445474535</c:v>
                </c:pt>
                <c:pt idx="6565">
                  <c:v>44569.9211149537</c:v>
                </c:pt>
                <c:pt idx="6566">
                  <c:v>44569.989784247686</c:v>
                </c:pt>
                <c:pt idx="6567">
                  <c:v>44570.058453437501</c:v>
                </c:pt>
                <c:pt idx="6568">
                  <c:v>44570.127122002312</c:v>
                </c:pt>
                <c:pt idx="6569">
                  <c:v>44570.19579114583</c:v>
                </c:pt>
                <c:pt idx="6570">
                  <c:v>44570.264460798608</c:v>
                </c:pt>
                <c:pt idx="6571">
                  <c:v>44570.333130960651</c:v>
                </c:pt>
                <c:pt idx="6572">
                  <c:v>44570.401800763888</c:v>
                </c:pt>
                <c:pt idx="6573">
                  <c:v>44570.470470092594</c:v>
                </c:pt>
                <c:pt idx="6574">
                  <c:v>44570.539139085646</c:v>
                </c:pt>
                <c:pt idx="6575">
                  <c:v>44570.607807986111</c:v>
                </c:pt>
                <c:pt idx="6576">
                  <c:v>44570.676476956018</c:v>
                </c:pt>
                <c:pt idx="6577">
                  <c:v>44570.745145729168</c:v>
                </c:pt>
                <c:pt idx="6578">
                  <c:v>44570.813814791669</c:v>
                </c:pt>
                <c:pt idx="6579">
                  <c:v>44570.882484467591</c:v>
                </c:pt>
                <c:pt idx="6580">
                  <c:v>44570.951153715279</c:v>
                </c:pt>
                <c:pt idx="6581">
                  <c:v>44571.019822847222</c:v>
                </c:pt>
                <c:pt idx="6582">
                  <c:v>44571.088491712966</c:v>
                </c:pt>
                <c:pt idx="6583">
                  <c:v>44571.157160509261</c:v>
                </c:pt>
                <c:pt idx="6584">
                  <c:v>44571.225829930554</c:v>
                </c:pt>
                <c:pt idx="6585">
                  <c:v>44571.294499618052</c:v>
                </c:pt>
                <c:pt idx="6586">
                  <c:v>44571.363169699071</c:v>
                </c:pt>
                <c:pt idx="6587">
                  <c:v>44571.431839201388</c:v>
                </c:pt>
                <c:pt idx="6588">
                  <c:v>44571.500508321762</c:v>
                </c:pt>
                <c:pt idx="6589">
                  <c:v>44571.569177314814</c:v>
                </c:pt>
                <c:pt idx="6590">
                  <c:v>44571.637846238424</c:v>
                </c:pt>
                <c:pt idx="6591">
                  <c:v>44571.706515231483</c:v>
                </c:pt>
                <c:pt idx="6592">
                  <c:v>44571.775183877318</c:v>
                </c:pt>
                <c:pt idx="6593">
                  <c:v>44571.843853298611</c:v>
                </c:pt>
                <c:pt idx="6594">
                  <c:v>44571.912522777777</c:v>
                </c:pt>
                <c:pt idx="6595">
                  <c:v>44571.981191990744</c:v>
                </c:pt>
                <c:pt idx="6596">
                  <c:v>44572.049861145832</c:v>
                </c:pt>
                <c:pt idx="6597">
                  <c:v>44572.118529710649</c:v>
                </c:pt>
                <c:pt idx="6598">
                  <c:v>44572.187198761574</c:v>
                </c:pt>
                <c:pt idx="6599">
                  <c:v>44572.255868368055</c:v>
                </c:pt>
                <c:pt idx="6600">
                  <c:v>44572.324538425928</c:v>
                </c:pt>
                <c:pt idx="6601">
                  <c:v>44572.393208333335</c:v>
                </c:pt>
                <c:pt idx="6602">
                  <c:v>44572.461877685186</c:v>
                </c:pt>
                <c:pt idx="6603">
                  <c:v>44572.530546666669</c:v>
                </c:pt>
                <c:pt idx="6604">
                  <c:v>44572.599215543982</c:v>
                </c:pt>
                <c:pt idx="6605">
                  <c:v>44572.667884490744</c:v>
                </c:pt>
                <c:pt idx="6606">
                  <c:v>44572.736553310184</c:v>
                </c:pt>
                <c:pt idx="6607">
                  <c:v>44572.805222187497</c:v>
                </c:pt>
                <c:pt idx="6608">
                  <c:v>44572.873891805553</c:v>
                </c:pt>
                <c:pt idx="6609">
                  <c:v>44572.942561076386</c:v>
                </c:pt>
                <c:pt idx="6610">
                  <c:v>44573.011230219905</c:v>
                </c:pt>
                <c:pt idx="6611">
                  <c:v>44573.079899131946</c:v>
                </c:pt>
                <c:pt idx="6612">
                  <c:v>44573.148567766206</c:v>
                </c:pt>
                <c:pt idx="6613">
                  <c:v>44573.217237025463</c:v>
                </c:pt>
                <c:pt idx="6614">
                  <c:v>44573.285906597222</c:v>
                </c:pt>
                <c:pt idx="6615">
                  <c:v>44573.354576655096</c:v>
                </c:pt>
                <c:pt idx="6616">
                  <c:v>44573.423246134262</c:v>
                </c:pt>
                <c:pt idx="6617">
                  <c:v>44573.491915243052</c:v>
                </c:pt>
                <c:pt idx="6618">
                  <c:v>44573.560584166669</c:v>
                </c:pt>
                <c:pt idx="6619">
                  <c:v>44573.629253009261</c:v>
                </c:pt>
                <c:pt idx="6620">
                  <c:v>44573.697921932871</c:v>
                </c:pt>
                <c:pt idx="6621">
                  <c:v>44573.766590543979</c:v>
                </c:pt>
                <c:pt idx="6622">
                  <c:v>44573.835259837964</c:v>
                </c:pt>
                <c:pt idx="6623">
                  <c:v>44573.90392931713</c:v>
                </c:pt>
                <c:pt idx="6624">
                  <c:v>44573.972598449072</c:v>
                </c:pt>
                <c:pt idx="6625">
                  <c:v>44574.041267546294</c:v>
                </c:pt>
                <c:pt idx="6626">
                  <c:v>44574.109936122688</c:v>
                </c:pt>
                <c:pt idx="6627">
                  <c:v>44574.178605092595</c:v>
                </c:pt>
                <c:pt idx="6628">
                  <c:v>44574.247274629626</c:v>
                </c:pt>
                <c:pt idx="6629">
                  <c:v>44574.315944548609</c:v>
                </c:pt>
                <c:pt idx="6630">
                  <c:v>44574.384614502313</c:v>
                </c:pt>
                <c:pt idx="6631">
                  <c:v>44574.453283877316</c:v>
                </c:pt>
                <c:pt idx="6632">
                  <c:v>44574.521952847223</c:v>
                </c:pt>
                <c:pt idx="6633">
                  <c:v>44574.590621736112</c:v>
                </c:pt>
                <c:pt idx="6634">
                  <c:v>44574.659290659722</c:v>
                </c:pt>
                <c:pt idx="6635">
                  <c:v>44574.727959525466</c:v>
                </c:pt>
                <c:pt idx="6636">
                  <c:v>44574.796628240743</c:v>
                </c:pt>
                <c:pt idx="6637">
                  <c:v>44574.865297789351</c:v>
                </c:pt>
                <c:pt idx="6638">
                  <c:v>44574.933967083336</c:v>
                </c:pt>
                <c:pt idx="6639">
                  <c:v>44575.002636238423</c:v>
                </c:pt>
                <c:pt idx="6640">
                  <c:v>44575.071305219906</c:v>
                </c:pt>
                <c:pt idx="6641">
                  <c:v>44575.139973715275</c:v>
                </c:pt>
                <c:pt idx="6642">
                  <c:v>44575.208642847225</c:v>
                </c:pt>
                <c:pt idx="6643">
                  <c:v>44575.277312361111</c:v>
                </c:pt>
                <c:pt idx="6644">
                  <c:v>44575.345982407409</c:v>
                </c:pt>
                <c:pt idx="6645">
                  <c:v>44575.414651932871</c:v>
                </c:pt>
                <c:pt idx="6646">
                  <c:v>44575.483321041669</c:v>
                </c:pt>
                <c:pt idx="6647">
                  <c:v>44575.551989918982</c:v>
                </c:pt>
                <c:pt idx="6648">
                  <c:v>44575.620658715277</c:v>
                </c:pt>
                <c:pt idx="6649">
                  <c:v>44575.689327569446</c:v>
                </c:pt>
                <c:pt idx="6650">
                  <c:v>44575.757996168984</c:v>
                </c:pt>
                <c:pt idx="6651">
                  <c:v>44575.826665324072</c:v>
                </c:pt>
                <c:pt idx="6652">
                  <c:v>44575.895334826389</c:v>
                </c:pt>
                <c:pt idx="6653">
                  <c:v>44575.964003923611</c:v>
                </c:pt>
                <c:pt idx="6654">
                  <c:v>44576.032672951391</c:v>
                </c:pt>
                <c:pt idx="6655">
                  <c:v>44576.101341585651</c:v>
                </c:pt>
                <c:pt idx="6656">
                  <c:v>44576.170010451387</c:v>
                </c:pt>
                <c:pt idx="6657">
                  <c:v>44576.238679907408</c:v>
                </c:pt>
                <c:pt idx="6658">
                  <c:v>44576.307349664348</c:v>
                </c:pt>
                <c:pt idx="6659">
                  <c:v>44576.376019629628</c:v>
                </c:pt>
                <c:pt idx="6660">
                  <c:v>44576.444689016207</c:v>
                </c:pt>
                <c:pt idx="6661">
                  <c:v>44576.513357986114</c:v>
                </c:pt>
                <c:pt idx="6662">
                  <c:v>44576.582026886572</c:v>
                </c:pt>
                <c:pt idx="6663">
                  <c:v>44576.650695775461</c:v>
                </c:pt>
                <c:pt idx="6664">
                  <c:v>44576.719364652781</c:v>
                </c:pt>
                <c:pt idx="6665">
                  <c:v>44576.788033263889</c:v>
                </c:pt>
                <c:pt idx="6666">
                  <c:v>44576.856702708334</c:v>
                </c:pt>
                <c:pt idx="6667">
                  <c:v>44576.925372025464</c:v>
                </c:pt>
                <c:pt idx="6668">
                  <c:v>44576.994041180558</c:v>
                </c:pt>
                <c:pt idx="6669">
                  <c:v>44577.062710208331</c:v>
                </c:pt>
                <c:pt idx="6670">
                  <c:v>44577.131378645834</c:v>
                </c:pt>
                <c:pt idx="6671">
                  <c:v>44577.200047673614</c:v>
                </c:pt>
                <c:pt idx="6672">
                  <c:v>44577.268717175924</c:v>
                </c:pt>
                <c:pt idx="6673">
                  <c:v>44577.337387210646</c:v>
                </c:pt>
                <c:pt idx="6674">
                  <c:v>44577.406056817126</c:v>
                </c:pt>
                <c:pt idx="6675">
                  <c:v>44577.474725972221</c:v>
                </c:pt>
                <c:pt idx="6676">
                  <c:v>44577.543394826389</c:v>
                </c:pt>
                <c:pt idx="6677">
                  <c:v>44577.612063587963</c:v>
                </c:pt>
                <c:pt idx="6678">
                  <c:v>44577.680732407411</c:v>
                </c:pt>
                <c:pt idx="6679">
                  <c:v>44577.749401030094</c:v>
                </c:pt>
                <c:pt idx="6680">
                  <c:v>44577.818070034722</c:v>
                </c:pt>
                <c:pt idx="6681">
                  <c:v>44577.886739560185</c:v>
                </c:pt>
                <c:pt idx="6682">
                  <c:v>44577.955408657406</c:v>
                </c:pt>
                <c:pt idx="6683">
                  <c:v>44578.024077650465</c:v>
                </c:pt>
                <c:pt idx="6684">
                  <c:v>44578.092746331022</c:v>
                </c:pt>
                <c:pt idx="6685">
                  <c:v>44578.161415069444</c:v>
                </c:pt>
                <c:pt idx="6686">
                  <c:v>44578.230084409719</c:v>
                </c:pt>
                <c:pt idx="6687">
                  <c:v>44578.298754016207</c:v>
                </c:pt>
                <c:pt idx="6688">
                  <c:v>44578.367423981479</c:v>
                </c:pt>
                <c:pt idx="6689">
                  <c:v>44578.436093344906</c:v>
                </c:pt>
                <c:pt idx="6690">
                  <c:v>44578.504762326389</c:v>
                </c:pt>
                <c:pt idx="6691">
                  <c:v>44578.573431192126</c:v>
                </c:pt>
                <c:pt idx="6692">
                  <c:v>44578.642100023149</c:v>
                </c:pt>
                <c:pt idx="6693">
                  <c:v>44578.710768888886</c:v>
                </c:pt>
                <c:pt idx="6694">
                  <c:v>44578.779437418983</c:v>
                </c:pt>
                <c:pt idx="6695">
                  <c:v>44578.848106759258</c:v>
                </c:pt>
                <c:pt idx="6696">
                  <c:v>44578.916776087965</c:v>
                </c:pt>
                <c:pt idx="6697">
                  <c:v>44578.985445196762</c:v>
                </c:pt>
                <c:pt idx="6698">
                  <c:v>44579.054114236111</c:v>
                </c:pt>
                <c:pt idx="6699">
                  <c:v>44579.122782650462</c:v>
                </c:pt>
                <c:pt idx="6700">
                  <c:v>44579.191451608793</c:v>
                </c:pt>
                <c:pt idx="6701">
                  <c:v>44579.260121087966</c:v>
                </c:pt>
                <c:pt idx="6702">
                  <c:v>44579.328791064814</c:v>
                </c:pt>
                <c:pt idx="6703">
                  <c:v>44579.39746078704</c:v>
                </c:pt>
                <c:pt idx="6704">
                  <c:v>44579.466129976849</c:v>
                </c:pt>
                <c:pt idx="6705">
                  <c:v>44579.534798819448</c:v>
                </c:pt>
                <c:pt idx="6706">
                  <c:v>44579.603467569446</c:v>
                </c:pt>
                <c:pt idx="6707">
                  <c:v>44579.672136377318</c:v>
                </c:pt>
                <c:pt idx="6708">
                  <c:v>44579.740805034722</c:v>
                </c:pt>
                <c:pt idx="6709">
                  <c:v>44579.809473865738</c:v>
                </c:pt>
                <c:pt idx="6710">
                  <c:v>44579.878143368056</c:v>
                </c:pt>
                <c:pt idx="6711">
                  <c:v>44579.946812499998</c:v>
                </c:pt>
                <c:pt idx="6712">
                  <c:v>44580.015481481481</c:v>
                </c:pt>
                <c:pt idx="6713">
                  <c:v>44580.08415023148</c:v>
                </c:pt>
                <c:pt idx="6714">
                  <c:v>44580.152818807874</c:v>
                </c:pt>
                <c:pt idx="6715">
                  <c:v>44580.221488009258</c:v>
                </c:pt>
                <c:pt idx="6716">
                  <c:v>44580.290157476855</c:v>
                </c:pt>
                <c:pt idx="6717">
                  <c:v>44580.358827418982</c:v>
                </c:pt>
                <c:pt idx="6718">
                  <c:v>44580.427496759257</c:v>
                </c:pt>
                <c:pt idx="6719">
                  <c:v>44580.496165729164</c:v>
                </c:pt>
                <c:pt idx="6720">
                  <c:v>44580.564834548612</c:v>
                </c:pt>
                <c:pt idx="6721">
                  <c:v>44580.63350329861</c:v>
                </c:pt>
                <c:pt idx="6722">
                  <c:v>44580.702172118057</c:v>
                </c:pt>
                <c:pt idx="6723">
                  <c:v>44580.77084060185</c:v>
                </c:pt>
                <c:pt idx="6724">
                  <c:v>44580.839509826386</c:v>
                </c:pt>
                <c:pt idx="6725">
                  <c:v>44580.908179155093</c:v>
                </c:pt>
                <c:pt idx="6726">
                  <c:v>44580.976848194441</c:v>
                </c:pt>
                <c:pt idx="6727">
                  <c:v>44581.045517175924</c:v>
                </c:pt>
                <c:pt idx="6728">
                  <c:v>44581.114185613427</c:v>
                </c:pt>
                <c:pt idx="6729">
                  <c:v>44581.18285449074</c:v>
                </c:pt>
                <c:pt idx="6730">
                  <c:v>44581.251523923609</c:v>
                </c:pt>
                <c:pt idx="6731">
                  <c:v>44581.320193784719</c:v>
                </c:pt>
                <c:pt idx="6732">
                  <c:v>44581.388863576387</c:v>
                </c:pt>
                <c:pt idx="6733">
                  <c:v>44581.457532800923</c:v>
                </c:pt>
                <c:pt idx="6734">
                  <c:v>44581.526201643515</c:v>
                </c:pt>
                <c:pt idx="6735">
                  <c:v>44581.594870381945</c:v>
                </c:pt>
                <c:pt idx="6736">
                  <c:v>44581.66353917824</c:v>
                </c:pt>
                <c:pt idx="6737">
                  <c:v>44581.732207881942</c:v>
                </c:pt>
                <c:pt idx="6738">
                  <c:v>44581.800876539353</c:v>
                </c:pt>
                <c:pt idx="6739">
                  <c:v>44581.869545983798</c:v>
                </c:pt>
                <c:pt idx="6740">
                  <c:v>44581.938215138885</c:v>
                </c:pt>
                <c:pt idx="6741">
                  <c:v>44582.006884131944</c:v>
                </c:pt>
                <c:pt idx="6742">
                  <c:v>44582.075552951392</c:v>
                </c:pt>
                <c:pt idx="6743">
                  <c:v>44582.144221365743</c:v>
                </c:pt>
                <c:pt idx="6744">
                  <c:v>44582.212890416668</c:v>
                </c:pt>
                <c:pt idx="6745">
                  <c:v>44582.281559814815</c:v>
                </c:pt>
                <c:pt idx="6746">
                  <c:v>44582.350229733798</c:v>
                </c:pt>
                <c:pt idx="6747">
                  <c:v>44582.418899085649</c:v>
                </c:pt>
                <c:pt idx="6748">
                  <c:v>44582.487568055556</c:v>
                </c:pt>
                <c:pt idx="6749">
                  <c:v>44582.556236805554</c:v>
                </c:pt>
                <c:pt idx="6750">
                  <c:v>44582.624905486111</c:v>
                </c:pt>
                <c:pt idx="6751">
                  <c:v>44582.69357422454</c:v>
                </c:pt>
                <c:pt idx="6752">
                  <c:v>44582.762242696757</c:v>
                </c:pt>
                <c:pt idx="6753">
                  <c:v>44582.83091178241</c:v>
                </c:pt>
                <c:pt idx="6754">
                  <c:v>44582.899581134261</c:v>
                </c:pt>
                <c:pt idx="6755">
                  <c:v>44582.968250092592</c:v>
                </c:pt>
                <c:pt idx="6756">
                  <c:v>44583.036919016202</c:v>
                </c:pt>
                <c:pt idx="6757">
                  <c:v>44583.10558747685</c:v>
                </c:pt>
                <c:pt idx="6758">
                  <c:v>44583.174256261576</c:v>
                </c:pt>
                <c:pt idx="6759">
                  <c:v>44583.242925613427</c:v>
                </c:pt>
                <c:pt idx="6760">
                  <c:v>44583.311595312502</c:v>
                </c:pt>
                <c:pt idx="6761">
                  <c:v>44583.380265138891</c:v>
                </c:pt>
                <c:pt idx="6762">
                  <c:v>44583.448934375003</c:v>
                </c:pt>
                <c:pt idx="6763">
                  <c:v>44583.517603206019</c:v>
                </c:pt>
                <c:pt idx="6764">
                  <c:v>44583.586271944441</c:v>
                </c:pt>
                <c:pt idx="6765">
                  <c:v>44583.654940717592</c:v>
                </c:pt>
                <c:pt idx="6766">
                  <c:v>44583.723609444445</c:v>
                </c:pt>
                <c:pt idx="6767">
                  <c:v>44583.792277962966</c:v>
                </c:pt>
                <c:pt idx="6768">
                  <c:v>44583.860947314817</c:v>
                </c:pt>
                <c:pt idx="6769">
                  <c:v>44583.929616469904</c:v>
                </c:pt>
                <c:pt idx="6770">
                  <c:v>44583.998285486108</c:v>
                </c:pt>
                <c:pt idx="6771">
                  <c:v>44584.066954351852</c:v>
                </c:pt>
                <c:pt idx="6772">
                  <c:v>44584.135622662034</c:v>
                </c:pt>
                <c:pt idx="6773">
                  <c:v>44584.204291585651</c:v>
                </c:pt>
                <c:pt idx="6774">
                  <c:v>44584.272960949071</c:v>
                </c:pt>
                <c:pt idx="6775">
                  <c:v>44584.341630844909</c:v>
                </c:pt>
                <c:pt idx="6776">
                  <c:v>44584.410300254633</c:v>
                </c:pt>
                <c:pt idx="6777">
                  <c:v>44584.478969236108</c:v>
                </c:pt>
                <c:pt idx="6778">
                  <c:v>44584.547637939817</c:v>
                </c:pt>
                <c:pt idx="6779">
                  <c:v>44584.616306562501</c:v>
                </c:pt>
                <c:pt idx="6780">
                  <c:v>44584.684975254633</c:v>
                </c:pt>
                <c:pt idx="6781">
                  <c:v>44584.753643703705</c:v>
                </c:pt>
                <c:pt idx="6782">
                  <c:v>44584.822312638891</c:v>
                </c:pt>
                <c:pt idx="6783">
                  <c:v>44584.890982002318</c:v>
                </c:pt>
                <c:pt idx="6784">
                  <c:v>44584.959650937497</c:v>
                </c:pt>
                <c:pt idx="6785">
                  <c:v>44585.028319791665</c:v>
                </c:pt>
                <c:pt idx="6786">
                  <c:v>44585.09698829861</c:v>
                </c:pt>
                <c:pt idx="6787">
                  <c:v>44585.165656944446</c:v>
                </c:pt>
                <c:pt idx="6788">
                  <c:v>44585.234326192127</c:v>
                </c:pt>
                <c:pt idx="6789">
                  <c:v>44585.30299571759</c:v>
                </c:pt>
                <c:pt idx="6790">
                  <c:v>44585.37166553241</c:v>
                </c:pt>
                <c:pt idx="6791">
                  <c:v>44585.440334756946</c:v>
                </c:pt>
                <c:pt idx="6792">
                  <c:v>44585.509003576386</c:v>
                </c:pt>
                <c:pt idx="6793">
                  <c:v>44585.57767230324</c:v>
                </c:pt>
                <c:pt idx="6794">
                  <c:v>44585.646341006941</c:v>
                </c:pt>
                <c:pt idx="6795">
                  <c:v>44585.715009722226</c:v>
                </c:pt>
                <c:pt idx="6796">
                  <c:v>44585.783678136577</c:v>
                </c:pt>
                <c:pt idx="6797">
                  <c:v>44585.852347372682</c:v>
                </c:pt>
                <c:pt idx="6798">
                  <c:v>44585.921016527776</c:v>
                </c:pt>
                <c:pt idx="6799">
                  <c:v>44585.989685509259</c:v>
                </c:pt>
                <c:pt idx="6800">
                  <c:v>44586.058354386572</c:v>
                </c:pt>
                <c:pt idx="6801">
                  <c:v>44586.127022638888</c:v>
                </c:pt>
                <c:pt idx="6802">
                  <c:v>44586.195691469904</c:v>
                </c:pt>
                <c:pt idx="6803">
                  <c:v>44586.264360810186</c:v>
                </c:pt>
                <c:pt idx="6804">
                  <c:v>44586.333030648151</c:v>
                </c:pt>
                <c:pt idx="6805">
                  <c:v>44586.401700150462</c:v>
                </c:pt>
                <c:pt idx="6806">
                  <c:v>44586.470369166665</c:v>
                </c:pt>
                <c:pt idx="6807">
                  <c:v>44586.539037847222</c:v>
                </c:pt>
                <c:pt idx="6808">
                  <c:v>44586.607706423609</c:v>
                </c:pt>
                <c:pt idx="6809">
                  <c:v>44586.676375081021</c:v>
                </c:pt>
                <c:pt idx="6810">
                  <c:v>44586.745043541669</c:v>
                </c:pt>
                <c:pt idx="6811">
                  <c:v>44586.813712291667</c:v>
                </c:pt>
                <c:pt idx="6812">
                  <c:v>44586.882381643518</c:v>
                </c:pt>
                <c:pt idx="6813">
                  <c:v>44586.95105059028</c:v>
                </c:pt>
                <c:pt idx="6814">
                  <c:v>44587.019719398151</c:v>
                </c:pt>
                <c:pt idx="6815">
                  <c:v>44587.088387951386</c:v>
                </c:pt>
                <c:pt idx="6816">
                  <c:v>44587.157056435186</c:v>
                </c:pt>
                <c:pt idx="6817">
                  <c:v>44587.225725543984</c:v>
                </c:pt>
                <c:pt idx="6818">
                  <c:v>44587.294394907411</c:v>
                </c:pt>
                <c:pt idx="6819">
                  <c:v>44587.363064675927</c:v>
                </c:pt>
                <c:pt idx="6820">
                  <c:v>44587.431733865742</c:v>
                </c:pt>
                <c:pt idx="6821">
                  <c:v>44587.500402662037</c:v>
                </c:pt>
                <c:pt idx="6822">
                  <c:v>44587.569071342594</c:v>
                </c:pt>
                <c:pt idx="6823">
                  <c:v>44587.637739953701</c:v>
                </c:pt>
                <c:pt idx="6824">
                  <c:v>44587.706408622682</c:v>
                </c:pt>
                <c:pt idx="6825">
                  <c:v>44587.775076956015</c:v>
                </c:pt>
                <c:pt idx="6826">
                  <c:v>44587.843746064813</c:v>
                </c:pt>
                <c:pt idx="6827">
                  <c:v>44587.912415219907</c:v>
                </c:pt>
                <c:pt idx="6828">
                  <c:v>44587.981084120373</c:v>
                </c:pt>
                <c:pt idx="6829">
                  <c:v>44588.049752962965</c:v>
                </c:pt>
                <c:pt idx="6830">
                  <c:v>44588.11842121528</c:v>
                </c:pt>
                <c:pt idx="6831">
                  <c:v>44588.187089953703</c:v>
                </c:pt>
                <c:pt idx="6832">
                  <c:v>44588.255759236112</c:v>
                </c:pt>
                <c:pt idx="6833">
                  <c:v>44588.324428981483</c:v>
                </c:pt>
                <c:pt idx="6834">
                  <c:v>44588.393098564811</c:v>
                </c:pt>
                <c:pt idx="6835">
                  <c:v>44588.461767604167</c:v>
                </c:pt>
                <c:pt idx="6836">
                  <c:v>44588.530436273148</c:v>
                </c:pt>
                <c:pt idx="6837">
                  <c:v>44588.599104837966</c:v>
                </c:pt>
                <c:pt idx="6838">
                  <c:v>44588.667773460649</c:v>
                </c:pt>
                <c:pt idx="6839">
                  <c:v>44588.736441967594</c:v>
                </c:pt>
                <c:pt idx="6840">
                  <c:v>44588.805110532405</c:v>
                </c:pt>
                <c:pt idx="6841">
                  <c:v>44588.87377982639</c:v>
                </c:pt>
                <c:pt idx="6842">
                  <c:v>44588.942448784721</c:v>
                </c:pt>
                <c:pt idx="6843">
                  <c:v>44589.011117604168</c:v>
                </c:pt>
                <c:pt idx="6844">
                  <c:v>44589.079786215276</c:v>
                </c:pt>
                <c:pt idx="6845">
                  <c:v>44589.148454525464</c:v>
                </c:pt>
                <c:pt idx="6846">
                  <c:v>44589.217123472219</c:v>
                </c:pt>
                <c:pt idx="6847">
                  <c:v>44589.285792719907</c:v>
                </c:pt>
                <c:pt idx="6848">
                  <c:v>44589.354462465279</c:v>
                </c:pt>
                <c:pt idx="6849">
                  <c:v>44589.423131631942</c:v>
                </c:pt>
                <c:pt idx="6850">
                  <c:v>44589.491800416668</c:v>
                </c:pt>
                <c:pt idx="6851">
                  <c:v>44589.560469027776</c:v>
                </c:pt>
                <c:pt idx="6852">
                  <c:v>44589.629137557873</c:v>
                </c:pt>
                <c:pt idx="6853">
                  <c:v>44589.697806157405</c:v>
                </c:pt>
                <c:pt idx="6854">
                  <c:v>44589.766474456017</c:v>
                </c:pt>
                <c:pt idx="6855">
                  <c:v>44589.8351434375</c:v>
                </c:pt>
                <c:pt idx="6856">
                  <c:v>44589.903812604163</c:v>
                </c:pt>
                <c:pt idx="6857">
                  <c:v>44589.972481423611</c:v>
                </c:pt>
                <c:pt idx="6858">
                  <c:v>44590.041150196761</c:v>
                </c:pt>
                <c:pt idx="6859">
                  <c:v>44590.109818460645</c:v>
                </c:pt>
                <c:pt idx="6860">
                  <c:v>44590.178487118057</c:v>
                </c:pt>
                <c:pt idx="6861">
                  <c:v>44590.247156342593</c:v>
                </c:pt>
                <c:pt idx="6862">
                  <c:v>44590.315825949074</c:v>
                </c:pt>
                <c:pt idx="6863">
                  <c:v>44590.384495590275</c:v>
                </c:pt>
                <c:pt idx="6864">
                  <c:v>44590.453164641207</c:v>
                </c:pt>
                <c:pt idx="6865">
                  <c:v>44590.521833310188</c:v>
                </c:pt>
                <c:pt idx="6866">
                  <c:v>44590.590501874998</c:v>
                </c:pt>
                <c:pt idx="6867">
                  <c:v>44590.659170486113</c:v>
                </c:pt>
                <c:pt idx="6868">
                  <c:v>44590.727839039355</c:v>
                </c:pt>
                <c:pt idx="6869">
                  <c:v>44590.79650744213</c:v>
                </c:pt>
                <c:pt idx="6870">
                  <c:v>44590.865176678242</c:v>
                </c:pt>
                <c:pt idx="6871">
                  <c:v>44590.933845659725</c:v>
                </c:pt>
                <c:pt idx="6872">
                  <c:v>44591.002514502317</c:v>
                </c:pt>
                <c:pt idx="6873">
                  <c:v>44591.071183171298</c:v>
                </c:pt>
                <c:pt idx="6874">
                  <c:v>44591.139851354164</c:v>
                </c:pt>
                <c:pt idx="6875">
                  <c:v>44591.208520173612</c:v>
                </c:pt>
                <c:pt idx="6876">
                  <c:v>44591.277189375003</c:v>
                </c:pt>
                <c:pt idx="6877">
                  <c:v>44591.345859108798</c:v>
                </c:pt>
                <c:pt idx="6878">
                  <c:v>44591.414528310183</c:v>
                </c:pt>
                <c:pt idx="6879">
                  <c:v>44591.483197118054</c:v>
                </c:pt>
                <c:pt idx="6880">
                  <c:v>44591.551865682872</c:v>
                </c:pt>
                <c:pt idx="6881">
                  <c:v>44591.620534166665</c:v>
                </c:pt>
                <c:pt idx="6882">
                  <c:v>44591.68920270833</c:v>
                </c:pt>
                <c:pt idx="6883">
                  <c:v>44591.757870995367</c:v>
                </c:pt>
                <c:pt idx="6884">
                  <c:v>44591.826539849535</c:v>
                </c:pt>
                <c:pt idx="6885">
                  <c:v>44591.89520903935</c:v>
                </c:pt>
                <c:pt idx="6886">
                  <c:v>44591.963877824077</c:v>
                </c:pt>
                <c:pt idx="6887">
                  <c:v>44592.032546550923</c:v>
                </c:pt>
                <c:pt idx="6888">
                  <c:v>44592.101214861112</c:v>
                </c:pt>
                <c:pt idx="6889">
                  <c:v>44592.169883425922</c:v>
                </c:pt>
                <c:pt idx="6890">
                  <c:v>44592.238552569448</c:v>
                </c:pt>
                <c:pt idx="6891">
                  <c:v>44592.307222013886</c:v>
                </c:pt>
                <c:pt idx="6892">
                  <c:v>44592.375891678239</c:v>
                </c:pt>
                <c:pt idx="6893">
                  <c:v>44592.444560752316</c:v>
                </c:pt>
                <c:pt idx="6894">
                  <c:v>44592.513229421296</c:v>
                </c:pt>
                <c:pt idx="6895">
                  <c:v>44592.581898009259</c:v>
                </c:pt>
                <c:pt idx="6896">
                  <c:v>44592.650566585646</c:v>
                </c:pt>
                <c:pt idx="6897">
                  <c:v>44592.71923516204</c:v>
                </c:pt>
                <c:pt idx="6898">
                  <c:v>44592.787903449076</c:v>
                </c:pt>
                <c:pt idx="6899">
                  <c:v>44592.856572592595</c:v>
                </c:pt>
                <c:pt idx="6900">
                  <c:v>44592.925241608798</c:v>
                </c:pt>
                <c:pt idx="6901">
                  <c:v>44592.993910451391</c:v>
                </c:pt>
                <c:pt idx="6902">
                  <c:v>44593.062579166668</c:v>
                </c:pt>
                <c:pt idx="6903">
                  <c:v>44593.131247303238</c:v>
                </c:pt>
                <c:pt idx="6904">
                  <c:v>44593.199916018515</c:v>
                </c:pt>
                <c:pt idx="6905">
                  <c:v>44593.268585219907</c:v>
                </c:pt>
                <c:pt idx="6906">
                  <c:v>44593.337254942133</c:v>
                </c:pt>
                <c:pt idx="6907">
                  <c:v>44593.405924247687</c:v>
                </c:pt>
                <c:pt idx="6908">
                  <c:v>44593.474593090279</c:v>
                </c:pt>
                <c:pt idx="6909">
                  <c:v>44593.543261631945</c:v>
                </c:pt>
                <c:pt idx="6910">
                  <c:v>44593.611930092593</c:v>
                </c:pt>
                <c:pt idx="6911">
                  <c:v>44593.680598599538</c:v>
                </c:pt>
                <c:pt idx="6912">
                  <c:v>44593.749266909719</c:v>
                </c:pt>
                <c:pt idx="6913">
                  <c:v>44593.817935601852</c:v>
                </c:pt>
                <c:pt idx="6914">
                  <c:v>44593.886604826388</c:v>
                </c:pt>
                <c:pt idx="6915">
                  <c:v>44593.955273611115</c:v>
                </c:pt>
                <c:pt idx="6916">
                  <c:v>44594.02394230324</c:v>
                </c:pt>
                <c:pt idx="6917">
                  <c:v>44594.092610671294</c:v>
                </c:pt>
                <c:pt idx="6918">
                  <c:v>44594.161279108797</c:v>
                </c:pt>
                <c:pt idx="6919">
                  <c:v>44594.229948136577</c:v>
                </c:pt>
                <c:pt idx="6920">
                  <c:v>44594.298617430555</c:v>
                </c:pt>
                <c:pt idx="6921">
                  <c:v>44594.367287083332</c:v>
                </c:pt>
                <c:pt idx="6922">
                  <c:v>44594.435956145833</c:v>
                </c:pt>
                <c:pt idx="6923">
                  <c:v>44594.504624814814</c:v>
                </c:pt>
                <c:pt idx="6924">
                  <c:v>44594.573293379632</c:v>
                </c:pt>
                <c:pt idx="6925">
                  <c:v>44594.641961886577</c:v>
                </c:pt>
                <c:pt idx="6926">
                  <c:v>44594.710630451387</c:v>
                </c:pt>
                <c:pt idx="6927">
                  <c:v>44594.779298668982</c:v>
                </c:pt>
                <c:pt idx="6928">
                  <c:v>44594.847967708331</c:v>
                </c:pt>
                <c:pt idx="6929">
                  <c:v>44594.916636724534</c:v>
                </c:pt>
                <c:pt idx="6930">
                  <c:v>44594.985305520837</c:v>
                </c:pt>
                <c:pt idx="6931">
                  <c:v>44595.053974236114</c:v>
                </c:pt>
                <c:pt idx="6932">
                  <c:v>44595.122642349539</c:v>
                </c:pt>
                <c:pt idx="6933">
                  <c:v>44595.191310995368</c:v>
                </c:pt>
                <c:pt idx="6934">
                  <c:v>44595.259980173614</c:v>
                </c:pt>
                <c:pt idx="6935">
                  <c:v>44595.328649826391</c:v>
                </c:pt>
                <c:pt idx="6936">
                  <c:v>44595.397319236108</c:v>
                </c:pt>
                <c:pt idx="6937">
                  <c:v>44595.465988113428</c:v>
                </c:pt>
                <c:pt idx="6938">
                  <c:v>44595.534656655094</c:v>
                </c:pt>
                <c:pt idx="6939">
                  <c:v>44595.603325081021</c:v>
                </c:pt>
                <c:pt idx="6940">
                  <c:v>44595.67199357639</c:v>
                </c:pt>
                <c:pt idx="6941">
                  <c:v>44595.7406619213</c:v>
                </c:pt>
                <c:pt idx="6942">
                  <c:v>44595.809330439813</c:v>
                </c:pt>
                <c:pt idx="6943">
                  <c:v>44595.877999629629</c:v>
                </c:pt>
                <c:pt idx="6944">
                  <c:v>44595.9466684375</c:v>
                </c:pt>
                <c:pt idx="6945">
                  <c:v>44596.015337118057</c:v>
                </c:pt>
                <c:pt idx="6946">
                  <c:v>44596.084005543984</c:v>
                </c:pt>
                <c:pt idx="6947">
                  <c:v>44596.152673807868</c:v>
                </c:pt>
                <c:pt idx="6948">
                  <c:v>44596.221342685189</c:v>
                </c:pt>
                <c:pt idx="6949">
                  <c:v>44596.290011851852</c:v>
                </c:pt>
                <c:pt idx="6950">
                  <c:v>44596.358681469908</c:v>
                </c:pt>
                <c:pt idx="6951">
                  <c:v>44596.427350497688</c:v>
                </c:pt>
                <c:pt idx="6952">
                  <c:v>44596.496019155093</c:v>
                </c:pt>
                <c:pt idx="6953">
                  <c:v>44596.564687650462</c:v>
                </c:pt>
                <c:pt idx="6954">
                  <c:v>44596.633356076389</c:v>
                </c:pt>
                <c:pt idx="6955">
                  <c:v>44596.702024571758</c:v>
                </c:pt>
                <c:pt idx="6956">
                  <c:v>44596.770692743055</c:v>
                </c:pt>
                <c:pt idx="6957">
                  <c:v>44596.839361643521</c:v>
                </c:pt>
                <c:pt idx="6958">
                  <c:v>44596.908030659724</c:v>
                </c:pt>
                <c:pt idx="6959">
                  <c:v>44596.976699375002</c:v>
                </c:pt>
                <c:pt idx="6960">
                  <c:v>44597.045368043982</c:v>
                </c:pt>
                <c:pt idx="6961">
                  <c:v>44597.114036157407</c:v>
                </c:pt>
                <c:pt idx="6962">
                  <c:v>44597.182704710649</c:v>
                </c:pt>
                <c:pt idx="6963">
                  <c:v>44597.251373831015</c:v>
                </c:pt>
                <c:pt idx="6964">
                  <c:v>44597.320043356478</c:v>
                </c:pt>
                <c:pt idx="6965">
                  <c:v>44597.388712835651</c:v>
                </c:pt>
                <c:pt idx="6966">
                  <c:v>44597.457381736109</c:v>
                </c:pt>
                <c:pt idx="6967">
                  <c:v>44597.52605025463</c:v>
                </c:pt>
                <c:pt idx="6968">
                  <c:v>44597.594718680557</c:v>
                </c:pt>
                <c:pt idx="6969">
                  <c:v>44597.663387152781</c:v>
                </c:pt>
                <c:pt idx="6970">
                  <c:v>44597.732055532404</c:v>
                </c:pt>
                <c:pt idx="6971">
                  <c:v>44597.800723865737</c:v>
                </c:pt>
                <c:pt idx="6972">
                  <c:v>44597.869392986111</c:v>
                </c:pt>
                <c:pt idx="6973">
                  <c:v>44597.938061817127</c:v>
                </c:pt>
                <c:pt idx="6974">
                  <c:v>44598.006730486108</c:v>
                </c:pt>
                <c:pt idx="6975">
                  <c:v>44598.075398981484</c:v>
                </c:pt>
                <c:pt idx="6976">
                  <c:v>44598.144067071757</c:v>
                </c:pt>
                <c:pt idx="6977">
                  <c:v>44598.21273579861</c:v>
                </c:pt>
                <c:pt idx="6978">
                  <c:v>44598.281404861111</c:v>
                </c:pt>
                <c:pt idx="6979">
                  <c:v>44598.350074456015</c:v>
                </c:pt>
                <c:pt idx="6980">
                  <c:v>44598.418743483795</c:v>
                </c:pt>
                <c:pt idx="6981">
                  <c:v>44598.487412986113</c:v>
                </c:pt>
                <c:pt idx="6982">
                  <c:v>44598.556082268522</c:v>
                </c:pt>
                <c:pt idx="6983">
                  <c:v>44598.624751481482</c:v>
                </c:pt>
                <c:pt idx="6984">
                  <c:v>44598.693420752315</c:v>
                </c:pt>
                <c:pt idx="6985">
                  <c:v>44598.762089745367</c:v>
                </c:pt>
                <c:pt idx="6986">
                  <c:v>44598.830759363424</c:v>
                </c:pt>
                <c:pt idx="6987">
                  <c:v>44598.899429247685</c:v>
                </c:pt>
                <c:pt idx="6988">
                  <c:v>44598.968098750003</c:v>
                </c:pt>
                <c:pt idx="6989">
                  <c:v>44599.036768194441</c:v>
                </c:pt>
                <c:pt idx="6990">
                  <c:v>44599.105437175924</c:v>
                </c:pt>
                <c:pt idx="6991">
                  <c:v>44599.174106493054</c:v>
                </c:pt>
                <c:pt idx="6992">
                  <c:v>44599.242776377316</c:v>
                </c:pt>
                <c:pt idx="6993">
                  <c:v>44599.311446608794</c:v>
                </c:pt>
                <c:pt idx="6994">
                  <c:v>44599.380116956017</c:v>
                </c:pt>
                <c:pt idx="6995">
                  <c:v>44599.448786724533</c:v>
                </c:pt>
                <c:pt idx="6996">
                  <c:v>44599.51745608796</c:v>
                </c:pt>
                <c:pt idx="6997">
                  <c:v>44599.586125358794</c:v>
                </c:pt>
                <c:pt idx="6998">
                  <c:v>44599.654794664355</c:v>
                </c:pt>
                <c:pt idx="6999">
                  <c:v>44599.723463912036</c:v>
                </c:pt>
                <c:pt idx="7000">
                  <c:v>44599.792132962961</c:v>
                </c:pt>
                <c:pt idx="7001">
                  <c:v>44599.860802835647</c:v>
                </c:pt>
                <c:pt idx="7002">
                  <c:v>44599.929472534721</c:v>
                </c:pt>
                <c:pt idx="7003">
                  <c:v>44599.99814207176</c:v>
                </c:pt>
                <c:pt idx="7004">
                  <c:v>44600.066811458331</c:v>
                </c:pt>
                <c:pt idx="7005">
                  <c:v>44600.135480300924</c:v>
                </c:pt>
                <c:pt idx="7006">
                  <c:v>44600.204149756944</c:v>
                </c:pt>
                <c:pt idx="7007">
                  <c:v>44600.272819641206</c:v>
                </c:pt>
                <c:pt idx="7008">
                  <c:v>44600.341490069448</c:v>
                </c:pt>
                <c:pt idx="7009">
                  <c:v>44600.410160011575</c:v>
                </c:pt>
                <c:pt idx="7010">
                  <c:v>44600.478829525462</c:v>
                </c:pt>
                <c:pt idx="7011">
                  <c:v>44600.547498761574</c:v>
                </c:pt>
                <c:pt idx="7012">
                  <c:v>44600.616167916669</c:v>
                </c:pt>
                <c:pt idx="7013">
                  <c:v>44600.684837129629</c:v>
                </c:pt>
                <c:pt idx="7014">
                  <c:v>44600.753506111112</c:v>
                </c:pt>
                <c:pt idx="7015">
                  <c:v>44600.822175567133</c:v>
                </c:pt>
                <c:pt idx="7016">
                  <c:v>44600.890845462964</c:v>
                </c:pt>
                <c:pt idx="7017">
                  <c:v>44600.959514930553</c:v>
                </c:pt>
                <c:pt idx="7018">
                  <c:v>44601.028184317132</c:v>
                </c:pt>
                <c:pt idx="7019">
                  <c:v>44601.096853344905</c:v>
                </c:pt>
                <c:pt idx="7020">
                  <c:v>44601.165522523152</c:v>
                </c:pt>
                <c:pt idx="7021">
                  <c:v>44601.234192303244</c:v>
                </c:pt>
                <c:pt idx="7022">
                  <c:v>44601.30286236111</c:v>
                </c:pt>
                <c:pt idx="7023">
                  <c:v>44601.371532696758</c:v>
                </c:pt>
                <c:pt idx="7024">
                  <c:v>44601.440202442129</c:v>
                </c:pt>
                <c:pt idx="7025">
                  <c:v>44601.50887179398</c:v>
                </c:pt>
                <c:pt idx="7026">
                  <c:v>44601.577541053244</c:v>
                </c:pt>
                <c:pt idx="7027">
                  <c:v>44601.646210289349</c:v>
                </c:pt>
                <c:pt idx="7028">
                  <c:v>44601.714879537038</c:v>
                </c:pt>
                <c:pt idx="7029">
                  <c:v>44601.783548472224</c:v>
                </c:pt>
                <c:pt idx="7030">
                  <c:v>44601.85221824074</c:v>
                </c:pt>
                <c:pt idx="7031">
                  <c:v>44601.920887928238</c:v>
                </c:pt>
                <c:pt idx="7032">
                  <c:v>44601.989557442132</c:v>
                </c:pt>
                <c:pt idx="7033">
                  <c:v>44602.058226851848</c:v>
                </c:pt>
                <c:pt idx="7034">
                  <c:v>44602.126895636575</c:v>
                </c:pt>
                <c:pt idx="7035">
                  <c:v>44602.195565000002</c:v>
                </c:pt>
                <c:pt idx="7036">
                  <c:v>44602.264234861112</c:v>
                </c:pt>
                <c:pt idx="7037">
                  <c:v>44602.332905243056</c:v>
                </c:pt>
                <c:pt idx="7038">
                  <c:v>44602.401575277778</c:v>
                </c:pt>
                <c:pt idx="7039">
                  <c:v>44602.470244814816</c:v>
                </c:pt>
                <c:pt idx="7040">
                  <c:v>44602.538914027777</c:v>
                </c:pt>
                <c:pt idx="7041">
                  <c:v>44602.60758314815</c:v>
                </c:pt>
                <c:pt idx="7042">
                  <c:v>44602.67625232639</c:v>
                </c:pt>
                <c:pt idx="7043">
                  <c:v>44602.744921331017</c:v>
                </c:pt>
                <c:pt idx="7044">
                  <c:v>44602.813590613427</c:v>
                </c:pt>
                <c:pt idx="7045">
                  <c:v>44602.882260497689</c:v>
                </c:pt>
                <c:pt idx="7046">
                  <c:v>44602.950929965278</c:v>
                </c:pt>
                <c:pt idx="7047">
                  <c:v>44603.019599317129</c:v>
                </c:pt>
                <c:pt idx="7048">
                  <c:v>44603.088268402775</c:v>
                </c:pt>
                <c:pt idx="7049">
                  <c:v>44603.156937418978</c:v>
                </c:pt>
                <c:pt idx="7050">
                  <c:v>44603.225607048611</c:v>
                </c:pt>
                <c:pt idx="7051">
                  <c:v>44603.294276956018</c:v>
                </c:pt>
                <c:pt idx="7052">
                  <c:v>44603.362947256945</c:v>
                </c:pt>
                <c:pt idx="7053">
                  <c:v>44603.431616979164</c:v>
                </c:pt>
                <c:pt idx="7054">
                  <c:v>44603.500286319446</c:v>
                </c:pt>
                <c:pt idx="7055">
                  <c:v>44603.568955532406</c:v>
                </c:pt>
                <c:pt idx="7056">
                  <c:v>44603.637624675925</c:v>
                </c:pt>
                <c:pt idx="7057">
                  <c:v>44603.706293877316</c:v>
                </c:pt>
                <c:pt idx="7058">
                  <c:v>44603.774962743053</c:v>
                </c:pt>
                <c:pt idx="7059">
                  <c:v>44603.843632384262</c:v>
                </c:pt>
                <c:pt idx="7060">
                  <c:v>44603.912302083336</c:v>
                </c:pt>
                <c:pt idx="7061">
                  <c:v>44603.980971516205</c:v>
                </c:pt>
                <c:pt idx="7062">
                  <c:v>44604.0496408912</c:v>
                </c:pt>
                <c:pt idx="7063">
                  <c:v>44604.118309675927</c:v>
                </c:pt>
                <c:pt idx="7064">
                  <c:v>44604.18697894676</c:v>
                </c:pt>
                <c:pt idx="7065">
                  <c:v>44604.255648773149</c:v>
                </c:pt>
                <c:pt idx="7066">
                  <c:v>44604.324319050924</c:v>
                </c:pt>
                <c:pt idx="7067">
                  <c:v>44604.392989166663</c:v>
                </c:pt>
                <c:pt idx="7068">
                  <c:v>44604.461658738423</c:v>
                </c:pt>
                <c:pt idx="7069">
                  <c:v>44604.530327939814</c:v>
                </c:pt>
                <c:pt idx="7070">
                  <c:v>44604.598997048612</c:v>
                </c:pt>
                <c:pt idx="7071">
                  <c:v>44604.667666215275</c:v>
                </c:pt>
                <c:pt idx="7072">
                  <c:v>44604.736335243055</c:v>
                </c:pt>
                <c:pt idx="7073">
                  <c:v>44604.805004351852</c:v>
                </c:pt>
                <c:pt idx="7074">
                  <c:v>44604.873674189817</c:v>
                </c:pt>
                <c:pt idx="7075">
                  <c:v>44604.942343680559</c:v>
                </c:pt>
                <c:pt idx="7076">
                  <c:v>44605.01101303241</c:v>
                </c:pt>
                <c:pt idx="7077">
                  <c:v>44605.079682175929</c:v>
                </c:pt>
                <c:pt idx="7078">
                  <c:v>44605.148351018521</c:v>
                </c:pt>
                <c:pt idx="7079">
                  <c:v>44605.217020509263</c:v>
                </c:pt>
                <c:pt idx="7080">
                  <c:v>44605.285690289355</c:v>
                </c:pt>
                <c:pt idx="7081">
                  <c:v>44605.354360567129</c:v>
                </c:pt>
                <c:pt idx="7082">
                  <c:v>44605.42303027778</c:v>
                </c:pt>
                <c:pt idx="7083">
                  <c:v>44605.49169959491</c:v>
                </c:pt>
                <c:pt idx="7084">
                  <c:v>44605.560368738428</c:v>
                </c:pt>
                <c:pt idx="7085">
                  <c:v>44605.629037812498</c:v>
                </c:pt>
                <c:pt idx="7086">
                  <c:v>44605.697706944447</c:v>
                </c:pt>
                <c:pt idx="7087">
                  <c:v>44605.766375775464</c:v>
                </c:pt>
                <c:pt idx="7088">
                  <c:v>44605.83504528935</c:v>
                </c:pt>
                <c:pt idx="7089">
                  <c:v>44605.903714988424</c:v>
                </c:pt>
                <c:pt idx="7090">
                  <c:v>44605.972384340275</c:v>
                </c:pt>
                <c:pt idx="7091">
                  <c:v>44606.041053657405</c:v>
                </c:pt>
                <c:pt idx="7092">
                  <c:v>44606.109722453701</c:v>
                </c:pt>
                <c:pt idx="7093">
                  <c:v>44606.178391655092</c:v>
                </c:pt>
                <c:pt idx="7094">
                  <c:v>44606.247061412039</c:v>
                </c:pt>
                <c:pt idx="7095">
                  <c:v>44606.315731539355</c:v>
                </c:pt>
                <c:pt idx="7096">
                  <c:v>44606.38440171296</c:v>
                </c:pt>
                <c:pt idx="7097">
                  <c:v>44606.453071307871</c:v>
                </c:pt>
                <c:pt idx="7098">
                  <c:v>44606.521740509263</c:v>
                </c:pt>
                <c:pt idx="7099">
                  <c:v>44606.590409618053</c:v>
                </c:pt>
                <c:pt idx="7100">
                  <c:v>44606.659078761571</c:v>
                </c:pt>
                <c:pt idx="7101">
                  <c:v>44606.727747835648</c:v>
                </c:pt>
                <c:pt idx="7102">
                  <c:v>44606.79641678241</c:v>
                </c:pt>
                <c:pt idx="7103">
                  <c:v>44606.86508653935</c:v>
                </c:pt>
                <c:pt idx="7104">
                  <c:v>44606.933756053244</c:v>
                </c:pt>
                <c:pt idx="7105">
                  <c:v>44607.00242542824</c:v>
                </c:pt>
                <c:pt idx="7106">
                  <c:v>44607.071094629631</c:v>
                </c:pt>
                <c:pt idx="7107">
                  <c:v>44607.139763344909</c:v>
                </c:pt>
                <c:pt idx="7108">
                  <c:v>44607.20843269676</c:v>
                </c:pt>
                <c:pt idx="7109">
                  <c:v>44607.277102430555</c:v>
                </c:pt>
                <c:pt idx="7110">
                  <c:v>44607.345772696761</c:v>
                </c:pt>
                <c:pt idx="7111">
                  <c:v>44607.414442430556</c:v>
                </c:pt>
                <c:pt idx="7112">
                  <c:v>44607.483111770831</c:v>
                </c:pt>
                <c:pt idx="7113">
                  <c:v>44607.551780856484</c:v>
                </c:pt>
                <c:pt idx="7114">
                  <c:v>44607.620449872687</c:v>
                </c:pt>
                <c:pt idx="7115">
                  <c:v>44607.689118946757</c:v>
                </c:pt>
                <c:pt idx="7116">
                  <c:v>44607.757787766204</c:v>
                </c:pt>
                <c:pt idx="7117">
                  <c:v>44607.8264571412</c:v>
                </c:pt>
                <c:pt idx="7118">
                  <c:v>44607.895126863426</c:v>
                </c:pt>
                <c:pt idx="7119">
                  <c:v>44607.963796180557</c:v>
                </c:pt>
                <c:pt idx="7120">
                  <c:v>44608.032465428238</c:v>
                </c:pt>
                <c:pt idx="7121">
                  <c:v>44608.10113427083</c:v>
                </c:pt>
                <c:pt idx="7122">
                  <c:v>44608.169803356483</c:v>
                </c:pt>
                <c:pt idx="7123">
                  <c:v>44608.238473032405</c:v>
                </c:pt>
                <c:pt idx="7124">
                  <c:v>44608.30714300926</c:v>
                </c:pt>
                <c:pt idx="7125">
                  <c:v>44608.375813194441</c:v>
                </c:pt>
                <c:pt idx="7126">
                  <c:v>44608.444482800929</c:v>
                </c:pt>
                <c:pt idx="7127">
                  <c:v>44608.513151990737</c:v>
                </c:pt>
                <c:pt idx="7128">
                  <c:v>44608.581821099535</c:v>
                </c:pt>
                <c:pt idx="7129">
                  <c:v>44608.650490196756</c:v>
                </c:pt>
                <c:pt idx="7130">
                  <c:v>44608.719159305554</c:v>
                </c:pt>
                <c:pt idx="7131">
                  <c:v>44608.787828125001</c:v>
                </c:pt>
                <c:pt idx="7132">
                  <c:v>44608.856497789355</c:v>
                </c:pt>
                <c:pt idx="7133">
                  <c:v>44608.925167326386</c:v>
                </c:pt>
                <c:pt idx="7134">
                  <c:v>44608.993836701389</c:v>
                </c:pt>
                <c:pt idx="7135">
                  <c:v>44609.062505937502</c:v>
                </c:pt>
                <c:pt idx="7136">
                  <c:v>44609.131174594906</c:v>
                </c:pt>
                <c:pt idx="7137">
                  <c:v>44609.199843831018</c:v>
                </c:pt>
                <c:pt idx="7138">
                  <c:v>44609.268513553237</c:v>
                </c:pt>
                <c:pt idx="7139">
                  <c:v>44609.337183807867</c:v>
                </c:pt>
                <c:pt idx="7140">
                  <c:v>44609.405853622688</c:v>
                </c:pt>
                <c:pt idx="7141">
                  <c:v>44609.474522997683</c:v>
                </c:pt>
                <c:pt idx="7142">
                  <c:v>44609.543192060184</c:v>
                </c:pt>
                <c:pt idx="7143">
                  <c:v>44609.611861041667</c:v>
                </c:pt>
                <c:pt idx="7144">
                  <c:v>44609.680530069447</c:v>
                </c:pt>
                <c:pt idx="7145">
                  <c:v>44609.749198900463</c:v>
                </c:pt>
                <c:pt idx="7146">
                  <c:v>44609.817868124999</c:v>
                </c:pt>
                <c:pt idx="7147">
                  <c:v>44609.886537858794</c:v>
                </c:pt>
                <c:pt idx="7148">
                  <c:v>44609.955207164348</c:v>
                </c:pt>
                <c:pt idx="7149">
                  <c:v>44610.023876377316</c:v>
                </c:pt>
                <c:pt idx="7150">
                  <c:v>44610.092545277781</c:v>
                </c:pt>
                <c:pt idx="7151">
                  <c:v>44610.161214224536</c:v>
                </c:pt>
                <c:pt idx="7152">
                  <c:v>44610.229883773151</c:v>
                </c:pt>
                <c:pt idx="7153">
                  <c:v>44610.298553587963</c:v>
                </c:pt>
                <c:pt idx="7154">
                  <c:v>44610.367223761576</c:v>
                </c:pt>
                <c:pt idx="7155">
                  <c:v>44610.435893344904</c:v>
                </c:pt>
                <c:pt idx="7156">
                  <c:v>44610.504562523151</c:v>
                </c:pt>
                <c:pt idx="7157">
                  <c:v>44610.573231608796</c:v>
                </c:pt>
                <c:pt idx="7158">
                  <c:v>44610.641900648145</c:v>
                </c:pt>
                <c:pt idx="7159">
                  <c:v>44610.710569722221</c:v>
                </c:pt>
                <c:pt idx="7160">
                  <c:v>44610.779238460651</c:v>
                </c:pt>
                <c:pt idx="7161">
                  <c:v>44610.847908009258</c:v>
                </c:pt>
                <c:pt idx="7162">
                  <c:v>44610.916577546297</c:v>
                </c:pt>
                <c:pt idx="7163">
                  <c:v>44610.985246863427</c:v>
                </c:pt>
                <c:pt idx="7164">
                  <c:v>44611.053916111108</c:v>
                </c:pt>
                <c:pt idx="7165">
                  <c:v>44611.122584733799</c:v>
                </c:pt>
                <c:pt idx="7166">
                  <c:v>44611.191253900462</c:v>
                </c:pt>
                <c:pt idx="7167">
                  <c:v>44611.259923587961</c:v>
                </c:pt>
                <c:pt idx="7168">
                  <c:v>44611.328593761573</c:v>
                </c:pt>
                <c:pt idx="7169">
                  <c:v>44611.397263692132</c:v>
                </c:pt>
                <c:pt idx="7170">
                  <c:v>44611.46593309028</c:v>
                </c:pt>
                <c:pt idx="7171">
                  <c:v>44611.534602141204</c:v>
                </c:pt>
                <c:pt idx="7172">
                  <c:v>44611.603271087966</c:v>
                </c:pt>
                <c:pt idx="7173">
                  <c:v>44611.67194010417</c:v>
                </c:pt>
                <c:pt idx="7174">
                  <c:v>44611.740608958331</c:v>
                </c:pt>
                <c:pt idx="7175">
                  <c:v>44611.809277997687</c:v>
                </c:pt>
                <c:pt idx="7176">
                  <c:v>44611.877947696761</c:v>
                </c:pt>
                <c:pt idx="7177">
                  <c:v>44611.94661702546</c:v>
                </c:pt>
                <c:pt idx="7178">
                  <c:v>44612.015286215275</c:v>
                </c:pt>
                <c:pt idx="7179">
                  <c:v>44612.083955162037</c:v>
                </c:pt>
                <c:pt idx="7180">
                  <c:v>44612.152623935188</c:v>
                </c:pt>
                <c:pt idx="7181">
                  <c:v>44612.221293344905</c:v>
                </c:pt>
                <c:pt idx="7182">
                  <c:v>44612.289963020834</c:v>
                </c:pt>
                <c:pt idx="7183">
                  <c:v>44612.358633148149</c:v>
                </c:pt>
                <c:pt idx="7184">
                  <c:v>44612.427302696757</c:v>
                </c:pt>
                <c:pt idx="7185">
                  <c:v>44612.495971863427</c:v>
                </c:pt>
                <c:pt idx="7186">
                  <c:v>44612.564640879631</c:v>
                </c:pt>
                <c:pt idx="7187">
                  <c:v>44612.633309826386</c:v>
                </c:pt>
                <c:pt idx="7188">
                  <c:v>44612.701978831021</c:v>
                </c:pt>
                <c:pt idx="7189">
                  <c:v>44612.770647523146</c:v>
                </c:pt>
                <c:pt idx="7190">
                  <c:v>44612.83931693287</c:v>
                </c:pt>
                <c:pt idx="7191">
                  <c:v>44612.907986469909</c:v>
                </c:pt>
                <c:pt idx="7192">
                  <c:v>44612.976655694445</c:v>
                </c:pt>
                <c:pt idx="7193">
                  <c:v>44613.045324872684</c:v>
                </c:pt>
                <c:pt idx="7194">
                  <c:v>44613.113993495368</c:v>
                </c:pt>
                <c:pt idx="7195">
                  <c:v>44613.182662569445</c:v>
                </c:pt>
                <c:pt idx="7196">
                  <c:v>44613.251332199077</c:v>
                </c:pt>
                <c:pt idx="7197">
                  <c:v>44613.320002245368</c:v>
                </c:pt>
                <c:pt idx="7198">
                  <c:v>44613.388672233799</c:v>
                </c:pt>
                <c:pt idx="7199">
                  <c:v>44613.457341643516</c:v>
                </c:pt>
                <c:pt idx="7200">
                  <c:v>44613.526010682872</c:v>
                </c:pt>
                <c:pt idx="7201">
                  <c:v>44613.594679606482</c:v>
                </c:pt>
                <c:pt idx="7202">
                  <c:v>44613.663348599533</c:v>
                </c:pt>
                <c:pt idx="7203">
                  <c:v>44613.732017488423</c:v>
                </c:pt>
                <c:pt idx="7204">
                  <c:v>44613.800686331022</c:v>
                </c:pt>
                <c:pt idx="7205">
                  <c:v>44613.869355972223</c:v>
                </c:pt>
                <c:pt idx="7206">
                  <c:v>44613.938025300929</c:v>
                </c:pt>
                <c:pt idx="7207">
                  <c:v>44614.006694490738</c:v>
                </c:pt>
                <c:pt idx="7208">
                  <c:v>44614.075363495373</c:v>
                </c:pt>
                <c:pt idx="7209">
                  <c:v>44614.144032094904</c:v>
                </c:pt>
                <c:pt idx="7210">
                  <c:v>44614.212701331016</c:v>
                </c:pt>
                <c:pt idx="7211">
                  <c:v>44614.281370914352</c:v>
                </c:pt>
                <c:pt idx="7212">
                  <c:v>44614.350041006946</c:v>
                </c:pt>
                <c:pt idx="7213">
                  <c:v>44614.418710543985</c:v>
                </c:pt>
                <c:pt idx="7214">
                  <c:v>44614.487379699072</c:v>
                </c:pt>
                <c:pt idx="7215">
                  <c:v>44614.556048634258</c:v>
                </c:pt>
                <c:pt idx="7216">
                  <c:v>44614.624717500003</c:v>
                </c:pt>
                <c:pt idx="7217">
                  <c:v>44614.693386423613</c:v>
                </c:pt>
                <c:pt idx="7218">
                  <c:v>44614.762055069441</c:v>
                </c:pt>
                <c:pt idx="7219">
                  <c:v>44614.830724340274</c:v>
                </c:pt>
                <c:pt idx="7220">
                  <c:v>44614.899393865744</c:v>
                </c:pt>
                <c:pt idx="7221">
                  <c:v>44614.968063020831</c:v>
                </c:pt>
                <c:pt idx="7222">
                  <c:v>44615.036732118053</c:v>
                </c:pt>
                <c:pt idx="7223">
                  <c:v>44615.105400752313</c:v>
                </c:pt>
                <c:pt idx="7224">
                  <c:v>44615.174069722219</c:v>
                </c:pt>
                <c:pt idx="7225">
                  <c:v>44615.242739259258</c:v>
                </c:pt>
                <c:pt idx="7226">
                  <c:v>44615.311409131944</c:v>
                </c:pt>
                <c:pt idx="7227">
                  <c:v>44615.380079131945</c:v>
                </c:pt>
                <c:pt idx="7228">
                  <c:v>44615.448748541668</c:v>
                </c:pt>
                <c:pt idx="7229">
                  <c:v>44615.517417557872</c:v>
                </c:pt>
                <c:pt idx="7230">
                  <c:v>44615.586086481482</c:v>
                </c:pt>
                <c:pt idx="7231">
                  <c:v>44615.654755416668</c:v>
                </c:pt>
                <c:pt idx="7232">
                  <c:v>44615.723424328702</c:v>
                </c:pt>
                <c:pt idx="7233">
                  <c:v>44615.792093009259</c:v>
                </c:pt>
                <c:pt idx="7234">
                  <c:v>44615.860762546297</c:v>
                </c:pt>
                <c:pt idx="7235">
                  <c:v>44615.929431875004</c:v>
                </c:pt>
                <c:pt idx="7236">
                  <c:v>44615.998101064812</c:v>
                </c:pt>
                <c:pt idx="7237">
                  <c:v>44616.066770104168</c:v>
                </c:pt>
                <c:pt idx="7238">
                  <c:v>44616.13543858796</c:v>
                </c:pt>
                <c:pt idx="7239">
                  <c:v>44616.204107696758</c:v>
                </c:pt>
                <c:pt idx="7240">
                  <c:v>44616.272777222221</c:v>
                </c:pt>
                <c:pt idx="7241">
                  <c:v>44616.34144729167</c:v>
                </c:pt>
                <c:pt idx="7242">
                  <c:v>44616.410116874998</c:v>
                </c:pt>
                <c:pt idx="7243">
                  <c:v>44616.478786030093</c:v>
                </c:pt>
                <c:pt idx="7244">
                  <c:v>44616.547454918982</c:v>
                </c:pt>
                <c:pt idx="7245">
                  <c:v>44616.616123715277</c:v>
                </c:pt>
                <c:pt idx="7246">
                  <c:v>44616.684792569446</c:v>
                </c:pt>
                <c:pt idx="7247">
                  <c:v>44616.753461203705</c:v>
                </c:pt>
                <c:pt idx="7248">
                  <c:v>44616.822130300927</c:v>
                </c:pt>
                <c:pt idx="7249">
                  <c:v>44616.890799837965</c:v>
                </c:pt>
                <c:pt idx="7250">
                  <c:v>44616.959468946756</c:v>
                </c:pt>
                <c:pt idx="7251">
                  <c:v>44617.028137974536</c:v>
                </c:pt>
                <c:pt idx="7252">
                  <c:v>44617.096806655092</c:v>
                </c:pt>
                <c:pt idx="7253">
                  <c:v>44617.16547547454</c:v>
                </c:pt>
                <c:pt idx="7254">
                  <c:v>44617.234144895832</c:v>
                </c:pt>
                <c:pt idx="7255">
                  <c:v>44617.302814594907</c:v>
                </c:pt>
                <c:pt idx="7256">
                  <c:v>44617.371484571762</c:v>
                </c:pt>
                <c:pt idx="7257">
                  <c:v>44617.44015396991</c:v>
                </c:pt>
                <c:pt idx="7258">
                  <c:v>44617.508822962962</c:v>
                </c:pt>
                <c:pt idx="7259">
                  <c:v>44617.577491863427</c:v>
                </c:pt>
                <c:pt idx="7260">
                  <c:v>44617.646160729164</c:v>
                </c:pt>
                <c:pt idx="7261">
                  <c:v>44617.714829629629</c:v>
                </c:pt>
                <c:pt idx="7262">
                  <c:v>44617.783498206016</c:v>
                </c:pt>
                <c:pt idx="7263">
                  <c:v>44617.85216761574</c:v>
                </c:pt>
                <c:pt idx="7264">
                  <c:v>44617.920836944446</c:v>
                </c:pt>
                <c:pt idx="7265">
                  <c:v>44617.98950609954</c:v>
                </c:pt>
                <c:pt idx="7266">
                  <c:v>44618.058175138889</c:v>
                </c:pt>
                <c:pt idx="7267">
                  <c:v>44618.126843576392</c:v>
                </c:pt>
                <c:pt idx="7268">
                  <c:v>44618.19551258102</c:v>
                </c:pt>
                <c:pt idx="7269">
                  <c:v>44618.264182083331</c:v>
                </c:pt>
                <c:pt idx="7270">
                  <c:v>44618.332852106483</c:v>
                </c:pt>
                <c:pt idx="7271">
                  <c:v>44618.401521770837</c:v>
                </c:pt>
                <c:pt idx="7272">
                  <c:v>44618.470190960645</c:v>
                </c:pt>
                <c:pt idx="7273">
                  <c:v>44618.538859814813</c:v>
                </c:pt>
                <c:pt idx="7274">
                  <c:v>44618.607528564811</c:v>
                </c:pt>
                <c:pt idx="7275">
                  <c:v>44618.676197395835</c:v>
                </c:pt>
                <c:pt idx="7276">
                  <c:v>44618.744866030094</c:v>
                </c:pt>
                <c:pt idx="7277">
                  <c:v>44618.813534953704</c:v>
                </c:pt>
                <c:pt idx="7278">
                  <c:v>44618.882204479167</c:v>
                </c:pt>
                <c:pt idx="7279">
                  <c:v>44618.950873587964</c:v>
                </c:pt>
                <c:pt idx="7280">
                  <c:v>44619.019542581016</c:v>
                </c:pt>
                <c:pt idx="7281">
                  <c:v>44619.08821130787</c:v>
                </c:pt>
                <c:pt idx="7282">
                  <c:v>44619.156879965281</c:v>
                </c:pt>
                <c:pt idx="7283">
                  <c:v>44619.225549247683</c:v>
                </c:pt>
                <c:pt idx="7284">
                  <c:v>44619.294218784722</c:v>
                </c:pt>
                <c:pt idx="7285">
                  <c:v>44619.36288872685</c:v>
                </c:pt>
                <c:pt idx="7286">
                  <c:v>44619.431558101853</c:v>
                </c:pt>
                <c:pt idx="7287">
                  <c:v>44619.50022707176</c:v>
                </c:pt>
                <c:pt idx="7288">
                  <c:v>44619.568895925928</c:v>
                </c:pt>
                <c:pt idx="7289">
                  <c:v>44619.637564710647</c:v>
                </c:pt>
                <c:pt idx="7290">
                  <c:v>44619.706233553239</c:v>
                </c:pt>
                <c:pt idx="7291">
                  <c:v>44619.77490207176</c:v>
                </c:pt>
                <c:pt idx="7292">
                  <c:v>44619.843571342593</c:v>
                </c:pt>
                <c:pt idx="7293">
                  <c:v>44619.912240682868</c:v>
                </c:pt>
                <c:pt idx="7294">
                  <c:v>44619.980909756945</c:v>
                </c:pt>
                <c:pt idx="7295">
                  <c:v>44620.049578773149</c:v>
                </c:pt>
                <c:pt idx="7296">
                  <c:v>44620.118247199076</c:v>
                </c:pt>
                <c:pt idx="7297">
                  <c:v>44620.18691611111</c:v>
                </c:pt>
                <c:pt idx="7298">
                  <c:v>44620.255585578707</c:v>
                </c:pt>
                <c:pt idx="7299">
                  <c:v>44620.324255497682</c:v>
                </c:pt>
                <c:pt idx="7300">
                  <c:v>44620.392925266206</c:v>
                </c:pt>
                <c:pt idx="7301">
                  <c:v>44620.461594479166</c:v>
                </c:pt>
                <c:pt idx="7302">
                  <c:v>44620.530263321758</c:v>
                </c:pt>
                <c:pt idx="7303">
                  <c:v>44620.598932060188</c:v>
                </c:pt>
                <c:pt idx="7304">
                  <c:v>44620.667600868059</c:v>
                </c:pt>
                <c:pt idx="7305">
                  <c:v>44620.736269548608</c:v>
                </c:pt>
                <c:pt idx="7306">
                  <c:v>44620.804938287038</c:v>
                </c:pt>
                <c:pt idx="7307">
                  <c:v>44620.873607766203</c:v>
                </c:pt>
                <c:pt idx="7308">
                  <c:v>44620.942276898146</c:v>
                </c:pt>
                <c:pt idx="7309">
                  <c:v>44621.010945902781</c:v>
                </c:pt>
                <c:pt idx="7310">
                  <c:v>44621.079614675924</c:v>
                </c:pt>
                <c:pt idx="7311">
                  <c:v>44621.148283171293</c:v>
                </c:pt>
                <c:pt idx="7312">
                  <c:v>44621.216952291667</c:v>
                </c:pt>
                <c:pt idx="7313">
                  <c:v>44621.285621724535</c:v>
                </c:pt>
                <c:pt idx="7314">
                  <c:v>44621.354291643518</c:v>
                </c:pt>
                <c:pt idx="7315">
                  <c:v>44621.422960983793</c:v>
                </c:pt>
                <c:pt idx="7316">
                  <c:v>44621.491629953707</c:v>
                </c:pt>
                <c:pt idx="7317">
                  <c:v>44621.560298738426</c:v>
                </c:pt>
                <c:pt idx="7318">
                  <c:v>44621.628967442128</c:v>
                </c:pt>
                <c:pt idx="7319">
                  <c:v>44621.697636226854</c:v>
                </c:pt>
                <c:pt idx="7320">
                  <c:v>44621.766304699071</c:v>
                </c:pt>
                <c:pt idx="7321">
                  <c:v>44621.834973854166</c:v>
                </c:pt>
                <c:pt idx="7322">
                  <c:v>44621.903643194448</c:v>
                </c:pt>
                <c:pt idx="7323">
                  <c:v>44621.972312187499</c:v>
                </c:pt>
                <c:pt idx="7324">
                  <c:v>44622.04098114583</c:v>
                </c:pt>
                <c:pt idx="7325">
                  <c:v>44622.10964959491</c:v>
                </c:pt>
                <c:pt idx="7326">
                  <c:v>44622.178318425926</c:v>
                </c:pt>
                <c:pt idx="7327">
                  <c:v>44622.246987824074</c:v>
                </c:pt>
                <c:pt idx="7328">
                  <c:v>44622.31565759259</c:v>
                </c:pt>
                <c:pt idx="7329">
                  <c:v>44622.38432740741</c:v>
                </c:pt>
                <c:pt idx="7330">
                  <c:v>44622.452996643522</c:v>
                </c:pt>
                <c:pt idx="7331">
                  <c:v>44622.521665486114</c:v>
                </c:pt>
                <c:pt idx="7332">
                  <c:v>44622.590334224536</c:v>
                </c:pt>
                <c:pt idx="7333">
                  <c:v>44622.659003009256</c:v>
                </c:pt>
                <c:pt idx="7334">
                  <c:v>44622.727671736109</c:v>
                </c:pt>
                <c:pt idx="7335">
                  <c:v>44622.796340312503</c:v>
                </c:pt>
                <c:pt idx="7336">
                  <c:v>44622.865009710651</c:v>
                </c:pt>
                <c:pt idx="7337">
                  <c:v>44622.933678877314</c:v>
                </c:pt>
                <c:pt idx="7338">
                  <c:v>44623.002347881942</c:v>
                </c:pt>
                <c:pt idx="7339">
                  <c:v>44623.071016724534</c:v>
                </c:pt>
                <c:pt idx="7340">
                  <c:v>44623.13968508102</c:v>
                </c:pt>
                <c:pt idx="7341">
                  <c:v>44623.208354074071</c:v>
                </c:pt>
                <c:pt idx="7342">
                  <c:v>44623.277023437498</c:v>
                </c:pt>
                <c:pt idx="7343">
                  <c:v>44623.345693344905</c:v>
                </c:pt>
                <c:pt idx="7344">
                  <c:v>44623.414362719908</c:v>
                </c:pt>
                <c:pt idx="7345">
                  <c:v>44623.483031689815</c:v>
                </c:pt>
                <c:pt idx="7346">
                  <c:v>44623.551700416669</c:v>
                </c:pt>
                <c:pt idx="7347">
                  <c:v>44623.620369074073</c:v>
                </c:pt>
                <c:pt idx="7348">
                  <c:v>44623.689037789351</c:v>
                </c:pt>
                <c:pt idx="7349">
                  <c:v>44623.757706238423</c:v>
                </c:pt>
                <c:pt idx="7350">
                  <c:v>44623.826375254626</c:v>
                </c:pt>
                <c:pt idx="7351">
                  <c:v>44623.895044606485</c:v>
                </c:pt>
                <c:pt idx="7352">
                  <c:v>44623.963713553239</c:v>
                </c:pt>
                <c:pt idx="7353">
                  <c:v>44624.032382442128</c:v>
                </c:pt>
                <c:pt idx="7354">
                  <c:v>44624.101050925929</c:v>
                </c:pt>
                <c:pt idx="7355">
                  <c:v>44624.169719641206</c:v>
                </c:pt>
                <c:pt idx="7356">
                  <c:v>44624.23838894676</c:v>
                </c:pt>
                <c:pt idx="7357">
                  <c:v>44624.307058564817</c:v>
                </c:pt>
                <c:pt idx="7358">
                  <c:v>44624.375728379629</c:v>
                </c:pt>
                <c:pt idx="7359">
                  <c:v>44624.444397615742</c:v>
                </c:pt>
                <c:pt idx="7360">
                  <c:v>44624.513066435182</c:v>
                </c:pt>
                <c:pt idx="7361">
                  <c:v>44624.581735185187</c:v>
                </c:pt>
                <c:pt idx="7362">
                  <c:v>44624.650403912034</c:v>
                </c:pt>
                <c:pt idx="7363">
                  <c:v>44624.719072650463</c:v>
                </c:pt>
                <c:pt idx="7364">
                  <c:v>44624.787741099535</c:v>
                </c:pt>
                <c:pt idx="7365">
                  <c:v>44624.85641039352</c:v>
                </c:pt>
                <c:pt idx="7366">
                  <c:v>44624.925079560184</c:v>
                </c:pt>
                <c:pt idx="7367">
                  <c:v>44624.993748564812</c:v>
                </c:pt>
                <c:pt idx="7368">
                  <c:v>44625.062417430556</c:v>
                </c:pt>
                <c:pt idx="7369">
                  <c:v>44625.131085717592</c:v>
                </c:pt>
                <c:pt idx="7370">
                  <c:v>44625.199754594905</c:v>
                </c:pt>
                <c:pt idx="7371">
                  <c:v>44625.268423935187</c:v>
                </c:pt>
                <c:pt idx="7372">
                  <c:v>44625.337093807873</c:v>
                </c:pt>
                <c:pt idx="7373">
                  <c:v>44625.405763263887</c:v>
                </c:pt>
                <c:pt idx="7374">
                  <c:v>44625.474432256946</c:v>
                </c:pt>
                <c:pt idx="7375">
                  <c:v>44625.543100949071</c:v>
                </c:pt>
                <c:pt idx="7376">
                  <c:v>44625.61176954861</c:v>
                </c:pt>
                <c:pt idx="7377">
                  <c:v>44625.680438206022</c:v>
                </c:pt>
                <c:pt idx="7378">
                  <c:v>44625.74910666667</c:v>
                </c:pt>
                <c:pt idx="7379">
                  <c:v>44625.817775509262</c:v>
                </c:pt>
                <c:pt idx="7380">
                  <c:v>44625.886444861113</c:v>
                </c:pt>
                <c:pt idx="7381">
                  <c:v>44625.955113796299</c:v>
                </c:pt>
                <c:pt idx="7382">
                  <c:v>44626.023782627315</c:v>
                </c:pt>
                <c:pt idx="7383">
                  <c:v>44626.092451145836</c:v>
                </c:pt>
                <c:pt idx="7384">
                  <c:v>44626.161119722223</c:v>
                </c:pt>
                <c:pt idx="7385">
                  <c:v>44626.229788900462</c:v>
                </c:pt>
                <c:pt idx="7386">
                  <c:v>44626.298458333331</c:v>
                </c:pt>
                <c:pt idx="7387">
                  <c:v>44626.367128124999</c:v>
                </c:pt>
                <c:pt idx="7388">
                  <c:v>44626.43579732639</c:v>
                </c:pt>
                <c:pt idx="7389">
                  <c:v>44626.504466134262</c:v>
                </c:pt>
                <c:pt idx="7390">
                  <c:v>44626.573134837963</c:v>
                </c:pt>
                <c:pt idx="7391">
                  <c:v>44626.641803483799</c:v>
                </c:pt>
                <c:pt idx="7392">
                  <c:v>44626.710472175924</c:v>
                </c:pt>
                <c:pt idx="7393">
                  <c:v>44626.779140543978</c:v>
                </c:pt>
                <c:pt idx="7394">
                  <c:v>44626.847809710649</c:v>
                </c:pt>
                <c:pt idx="7395">
                  <c:v>44626.916478865744</c:v>
                </c:pt>
                <c:pt idx="7396">
                  <c:v>44626.985147789354</c:v>
                </c:pt>
                <c:pt idx="7397">
                  <c:v>44627.05381665509</c:v>
                </c:pt>
                <c:pt idx="7398">
                  <c:v>44627.12248489583</c:v>
                </c:pt>
                <c:pt idx="7399">
                  <c:v>44627.19115366898</c:v>
                </c:pt>
                <c:pt idx="7400">
                  <c:v>44627.259822974534</c:v>
                </c:pt>
                <c:pt idx="7401">
                  <c:v>44627.328492766203</c:v>
                </c:pt>
                <c:pt idx="7402">
                  <c:v>44627.397162314817</c:v>
                </c:pt>
                <c:pt idx="7403">
                  <c:v>44627.465831319445</c:v>
                </c:pt>
                <c:pt idx="7404">
                  <c:v>44627.534499988426</c:v>
                </c:pt>
                <c:pt idx="7405">
                  <c:v>44627.603168553243</c:v>
                </c:pt>
                <c:pt idx="7406">
                  <c:v>44627.671837175927</c:v>
                </c:pt>
                <c:pt idx="7407">
                  <c:v>44627.740505648151</c:v>
                </c:pt>
                <c:pt idx="7408">
                  <c:v>44627.80917429398</c:v>
                </c:pt>
                <c:pt idx="7409">
                  <c:v>44627.87784361111</c:v>
                </c:pt>
                <c:pt idx="7410">
                  <c:v>44627.946512546296</c:v>
                </c:pt>
                <c:pt idx="7411">
                  <c:v>44628.015181354167</c:v>
                </c:pt>
                <c:pt idx="7412">
                  <c:v>44628.083849907409</c:v>
                </c:pt>
                <c:pt idx="7413">
                  <c:v>44628.152518298608</c:v>
                </c:pt>
                <c:pt idx="7414">
                  <c:v>44628.221187303243</c:v>
                </c:pt>
                <c:pt idx="7415">
                  <c:v>44628.289856597221</c:v>
                </c:pt>
                <c:pt idx="7416">
                  <c:v>44628.358526331016</c:v>
                </c:pt>
                <c:pt idx="7417">
                  <c:v>44628.427195486111</c:v>
                </c:pt>
                <c:pt idx="7418">
                  <c:v>44628.49586427083</c:v>
                </c:pt>
                <c:pt idx="7419">
                  <c:v>44628.564532893521</c:v>
                </c:pt>
                <c:pt idx="7420">
                  <c:v>44628.633201446763</c:v>
                </c:pt>
                <c:pt idx="7421">
                  <c:v>44628.70187005787</c:v>
                </c:pt>
                <c:pt idx="7422">
                  <c:v>44628.770538356483</c:v>
                </c:pt>
                <c:pt idx="7423">
                  <c:v>44628.839207384262</c:v>
                </c:pt>
                <c:pt idx="7424">
                  <c:v>44628.907876516205</c:v>
                </c:pt>
                <c:pt idx="7425">
                  <c:v>44628.976545358797</c:v>
                </c:pt>
                <c:pt idx="7426">
                  <c:v>44629.045214143516</c:v>
                </c:pt>
                <c:pt idx="7427">
                  <c:v>44629.113882384256</c:v>
                </c:pt>
                <c:pt idx="7428">
                  <c:v>44629.182551053244</c:v>
                </c:pt>
                <c:pt idx="7429">
                  <c:v>44629.251220289349</c:v>
                </c:pt>
                <c:pt idx="7430">
                  <c:v>44629.319889942133</c:v>
                </c:pt>
                <c:pt idx="7431">
                  <c:v>44629.388559537038</c:v>
                </c:pt>
                <c:pt idx="7432">
                  <c:v>44629.457228564817</c:v>
                </c:pt>
                <c:pt idx="7433">
                  <c:v>44629.525897199077</c:v>
                </c:pt>
                <c:pt idx="7434">
                  <c:v>44629.594565740743</c:v>
                </c:pt>
                <c:pt idx="7435">
                  <c:v>44629.663234328706</c:v>
                </c:pt>
                <c:pt idx="7436">
                  <c:v>44629.731902824074</c:v>
                </c:pt>
                <c:pt idx="7437">
                  <c:v>44629.800571273146</c:v>
                </c:pt>
                <c:pt idx="7438">
                  <c:v>44629.869240520835</c:v>
                </c:pt>
                <c:pt idx="7439">
                  <c:v>44629.93790946759</c:v>
                </c:pt>
                <c:pt idx="7440">
                  <c:v>44630.006578252316</c:v>
                </c:pt>
                <c:pt idx="7441">
                  <c:v>44630.075246863424</c:v>
                </c:pt>
                <c:pt idx="7442">
                  <c:v>44630.143915069442</c:v>
                </c:pt>
                <c:pt idx="7443">
                  <c:v>44630.212583912034</c:v>
                </c:pt>
                <c:pt idx="7444">
                  <c:v>44630.28125310185</c:v>
                </c:pt>
                <c:pt idx="7445">
                  <c:v>44630.349922800924</c:v>
                </c:pt>
                <c:pt idx="7446">
                  <c:v>44630.418591944443</c:v>
                </c:pt>
                <c:pt idx="7447">
                  <c:v>44630.487260706017</c:v>
                </c:pt>
                <c:pt idx="7448">
                  <c:v>44630.555929247683</c:v>
                </c:pt>
                <c:pt idx="7449">
                  <c:v>44630.624597708331</c:v>
                </c:pt>
                <c:pt idx="7450">
                  <c:v>44630.693266238428</c:v>
                </c:pt>
                <c:pt idx="7451">
                  <c:v>44630.761934490743</c:v>
                </c:pt>
                <c:pt idx="7452">
                  <c:v>44630.830603368056</c:v>
                </c:pt>
                <c:pt idx="7453">
                  <c:v>44630.899272499999</c:v>
                </c:pt>
                <c:pt idx="7454">
                  <c:v>44630.967941261573</c:v>
                </c:pt>
                <c:pt idx="7455">
                  <c:v>44631.036609953706</c:v>
                </c:pt>
                <c:pt idx="7456">
                  <c:v>44631.105278206021</c:v>
                </c:pt>
                <c:pt idx="7457">
                  <c:v>44631.173946770832</c:v>
                </c:pt>
                <c:pt idx="7458">
                  <c:v>44631.242615914351</c:v>
                </c:pt>
                <c:pt idx="7459">
                  <c:v>44631.311285393516</c:v>
                </c:pt>
                <c:pt idx="7460">
                  <c:v>44631.379954999997</c:v>
                </c:pt>
                <c:pt idx="7461">
                  <c:v>44631.4486240162</c:v>
                </c:pt>
                <c:pt idx="7462">
                  <c:v>44631.517292627315</c:v>
                </c:pt>
                <c:pt idx="7463">
                  <c:v>44631.585961157405</c:v>
                </c:pt>
                <c:pt idx="7464">
                  <c:v>44631.654629710647</c:v>
                </c:pt>
                <c:pt idx="7465">
                  <c:v>44631.723298217592</c:v>
                </c:pt>
                <c:pt idx="7466">
                  <c:v>44631.791966504628</c:v>
                </c:pt>
                <c:pt idx="7467">
                  <c:v>44631.860635648147</c:v>
                </c:pt>
                <c:pt idx="7468">
                  <c:v>44631.929304583333</c:v>
                </c:pt>
                <c:pt idx="7469">
                  <c:v>44631.997973379628</c:v>
                </c:pt>
                <c:pt idx="7470">
                  <c:v>44632.066642025464</c:v>
                </c:pt>
                <c:pt idx="7471">
                  <c:v>44632.135310115744</c:v>
                </c:pt>
                <c:pt idx="7472">
                  <c:v>44632.203978819445</c:v>
                </c:pt>
                <c:pt idx="7473">
                  <c:v>44632.272647951388</c:v>
                </c:pt>
                <c:pt idx="7474">
                  <c:v>44632.341317627317</c:v>
                </c:pt>
                <c:pt idx="7475">
                  <c:v>44632.409986817132</c:v>
                </c:pt>
                <c:pt idx="7476">
                  <c:v>44632.478655578707</c:v>
                </c:pt>
                <c:pt idx="7477">
                  <c:v>44632.5473240625</c:v>
                </c:pt>
                <c:pt idx="7478">
                  <c:v>44632.615992465275</c:v>
                </c:pt>
                <c:pt idx="7479">
                  <c:v>44632.684660925923</c:v>
                </c:pt>
                <c:pt idx="7480">
                  <c:v>44632.753329155094</c:v>
                </c:pt>
                <c:pt idx="7481">
                  <c:v>44632.821997870371</c:v>
                </c:pt>
                <c:pt idx="7482">
                  <c:v>44632.890667013889</c:v>
                </c:pt>
                <c:pt idx="7483">
                  <c:v>44632.959335729167</c:v>
                </c:pt>
                <c:pt idx="7484">
                  <c:v>44633.028004351851</c:v>
                </c:pt>
                <c:pt idx="7485">
                  <c:v>44633.096672638887</c:v>
                </c:pt>
                <c:pt idx="7486">
                  <c:v>44633.165341064814</c:v>
                </c:pt>
                <c:pt idx="7487">
                  <c:v>44633.234010081018</c:v>
                </c:pt>
                <c:pt idx="7488">
                  <c:v>44633.302679386572</c:v>
                </c:pt>
                <c:pt idx="7489">
                  <c:v>44633.371348969908</c:v>
                </c:pt>
                <c:pt idx="7490">
                  <c:v>44633.440017962967</c:v>
                </c:pt>
                <c:pt idx="7491">
                  <c:v>44633.508686562498</c:v>
                </c:pt>
                <c:pt idx="7492">
                  <c:v>44633.577355069443</c:v>
                </c:pt>
                <c:pt idx="7493">
                  <c:v>44633.646023541667</c:v>
                </c:pt>
                <c:pt idx="7494">
                  <c:v>44633.714692037036</c:v>
                </c:pt>
                <c:pt idx="7495">
                  <c:v>44633.78336021991</c:v>
                </c:pt>
                <c:pt idx="7496">
                  <c:v>44633.85202982639</c:v>
                </c:pt>
                <c:pt idx="7497">
                  <c:v>44633.920699756942</c:v>
                </c:pt>
                <c:pt idx="7498">
                  <c:v>44633.989369490744</c:v>
                </c:pt>
                <c:pt idx="7499">
                  <c:v>44634.058039131945</c:v>
                </c:pt>
                <c:pt idx="7500">
                  <c:v>44634.126708148149</c:v>
                </c:pt>
                <c:pt idx="7501">
                  <c:v>44634.195377743054</c:v>
                </c:pt>
                <c:pt idx="7502">
                  <c:v>44634.264047835648</c:v>
                </c:pt>
                <c:pt idx="7503">
                  <c:v>44634.332718449077</c:v>
                </c:pt>
                <c:pt idx="7504">
                  <c:v>44634.401388703707</c:v>
                </c:pt>
                <c:pt idx="7505">
                  <c:v>44634.470058483799</c:v>
                </c:pt>
                <c:pt idx="7506">
                  <c:v>44634.538727916668</c:v>
                </c:pt>
                <c:pt idx="7507">
                  <c:v>44634.607397268519</c:v>
                </c:pt>
                <c:pt idx="7508">
                  <c:v>44634.676066678243</c:v>
                </c:pt>
                <c:pt idx="7509">
                  <c:v>44634.744735902779</c:v>
                </c:pt>
                <c:pt idx="7510">
                  <c:v>44634.813405416666</c:v>
                </c:pt>
                <c:pt idx="7511">
                  <c:v>44634.882075532405</c:v>
                </c:pt>
                <c:pt idx="7512">
                  <c:v>44634.950745231479</c:v>
                </c:pt>
                <c:pt idx="7513">
                  <c:v>44635.019414803239</c:v>
                </c:pt>
                <c:pt idx="7514">
                  <c:v>44635.088084120369</c:v>
                </c:pt>
                <c:pt idx="7515">
                  <c:v>44635.156753356481</c:v>
                </c:pt>
                <c:pt idx="7516">
                  <c:v>44635.225423229167</c:v>
                </c:pt>
                <c:pt idx="7517">
                  <c:v>44635.294093356482</c:v>
                </c:pt>
                <c:pt idx="7518">
                  <c:v>44635.362763888887</c:v>
                </c:pt>
                <c:pt idx="7519">
                  <c:v>44635.431433831021</c:v>
                </c:pt>
                <c:pt idx="7520">
                  <c:v>44635.500103391205</c:v>
                </c:pt>
                <c:pt idx="7521">
                  <c:v>44635.56877283565</c:v>
                </c:pt>
                <c:pt idx="7522">
                  <c:v>44635.637442199077</c:v>
                </c:pt>
                <c:pt idx="7523">
                  <c:v>44635.706111631946</c:v>
                </c:pt>
                <c:pt idx="7524">
                  <c:v>44635.774780729167</c:v>
                </c:pt>
                <c:pt idx="7525">
                  <c:v>44635.843450590277</c:v>
                </c:pt>
                <c:pt idx="7526">
                  <c:v>44635.91212050926</c:v>
                </c:pt>
                <c:pt idx="7527">
                  <c:v>44635.980790173613</c:v>
                </c:pt>
                <c:pt idx="7528">
                  <c:v>44636.049459768517</c:v>
                </c:pt>
                <c:pt idx="7529">
                  <c:v>44636.118128773145</c:v>
                </c:pt>
                <c:pt idx="7530">
                  <c:v>44636.186798275463</c:v>
                </c:pt>
                <c:pt idx="7531">
                  <c:v>44636.25546832176</c:v>
                </c:pt>
                <c:pt idx="7532">
                  <c:v>44636.324138819444</c:v>
                </c:pt>
                <c:pt idx="7533">
                  <c:v>44636.392809166668</c:v>
                </c:pt>
                <c:pt idx="7534">
                  <c:v>44636.461478958336</c:v>
                </c:pt>
                <c:pt idx="7535">
                  <c:v>44636.530148379628</c:v>
                </c:pt>
                <c:pt idx="7536">
                  <c:v>44636.598817708335</c:v>
                </c:pt>
                <c:pt idx="7537">
                  <c:v>44636.667487094906</c:v>
                </c:pt>
                <c:pt idx="7538">
                  <c:v>44636.736156354164</c:v>
                </c:pt>
                <c:pt idx="7539">
                  <c:v>44636.804825671294</c:v>
                </c:pt>
                <c:pt idx="7540">
                  <c:v>44636.873495729167</c:v>
                </c:pt>
                <c:pt idx="7541">
                  <c:v>44636.942165451386</c:v>
                </c:pt>
                <c:pt idx="7542">
                  <c:v>44637.010835023146</c:v>
                </c:pt>
                <c:pt idx="7543">
                  <c:v>44637.079504386573</c:v>
                </c:pt>
                <c:pt idx="7544">
                  <c:v>44637.148173449074</c:v>
                </c:pt>
                <c:pt idx="7545">
                  <c:v>44637.216843148148</c:v>
                </c:pt>
                <c:pt idx="7546">
                  <c:v>44637.285513159724</c:v>
                </c:pt>
                <c:pt idx="7547">
                  <c:v>44637.354183657408</c:v>
                </c:pt>
                <c:pt idx="7548">
                  <c:v>44637.42285357639</c:v>
                </c:pt>
                <c:pt idx="7549">
                  <c:v>44637.491523124998</c:v>
                </c:pt>
                <c:pt idx="7550">
                  <c:v>44637.560192476849</c:v>
                </c:pt>
                <c:pt idx="7551">
                  <c:v>44637.628861770834</c:v>
                </c:pt>
                <c:pt idx="7552">
                  <c:v>44637.697531122685</c:v>
                </c:pt>
                <c:pt idx="7553">
                  <c:v>44637.76620017361</c:v>
                </c:pt>
                <c:pt idx="7554">
                  <c:v>44637.834869895836</c:v>
                </c:pt>
                <c:pt idx="7555">
                  <c:v>44637.903539814812</c:v>
                </c:pt>
                <c:pt idx="7556">
                  <c:v>44637.972209386571</c:v>
                </c:pt>
                <c:pt idx="7557">
                  <c:v>44638.040878912034</c:v>
                </c:pt>
                <c:pt idx="7558">
                  <c:v>44638.109547928238</c:v>
                </c:pt>
                <c:pt idx="7559">
                  <c:v>44638.178217337962</c:v>
                </c:pt>
                <c:pt idx="7560">
                  <c:v>44638.246887314817</c:v>
                </c:pt>
                <c:pt idx="7561">
                  <c:v>44638.315557662034</c:v>
                </c:pt>
                <c:pt idx="7562">
                  <c:v>44638.384228055555</c:v>
                </c:pt>
                <c:pt idx="7563">
                  <c:v>44638.452897858799</c:v>
                </c:pt>
                <c:pt idx="7564">
                  <c:v>44638.521567268515</c:v>
                </c:pt>
                <c:pt idx="7565">
                  <c:v>44638.590236585645</c:v>
                </c:pt>
                <c:pt idx="7566">
                  <c:v>44638.658905937496</c:v>
                </c:pt>
                <c:pt idx="7567">
                  <c:v>44638.727575231482</c:v>
                </c:pt>
                <c:pt idx="7568">
                  <c:v>44638.796244386576</c:v>
                </c:pt>
                <c:pt idx="7569">
                  <c:v>44638.864914351849</c:v>
                </c:pt>
                <c:pt idx="7570">
                  <c:v>44638.933584085651</c:v>
                </c:pt>
                <c:pt idx="7571">
                  <c:v>44639.002253668979</c:v>
                </c:pt>
                <c:pt idx="7572">
                  <c:v>44639.070923078703</c:v>
                </c:pt>
                <c:pt idx="7573">
                  <c:v>44639.139592002313</c:v>
                </c:pt>
                <c:pt idx="7574">
                  <c:v>44639.208261562497</c:v>
                </c:pt>
                <c:pt idx="7575">
                  <c:v>44639.276931504632</c:v>
                </c:pt>
                <c:pt idx="7576">
                  <c:v>44639.34560197917</c:v>
                </c:pt>
                <c:pt idx="7577">
                  <c:v>44639.414271921298</c:v>
                </c:pt>
                <c:pt idx="7578">
                  <c:v>44639.482941469905</c:v>
                </c:pt>
                <c:pt idx="7579">
                  <c:v>44639.55161076389</c:v>
                </c:pt>
                <c:pt idx="7580">
                  <c:v>44639.620279988427</c:v>
                </c:pt>
                <c:pt idx="7581">
                  <c:v>44639.688949270836</c:v>
                </c:pt>
                <c:pt idx="7582">
                  <c:v>44639.75761828704</c:v>
                </c:pt>
                <c:pt idx="7583">
                  <c:v>44639.826287870368</c:v>
                </c:pt>
                <c:pt idx="7584">
                  <c:v>44639.894957800927</c:v>
                </c:pt>
                <c:pt idx="7585">
                  <c:v>44639.963627303237</c:v>
                </c:pt>
                <c:pt idx="7586">
                  <c:v>44640.032296759258</c:v>
                </c:pt>
                <c:pt idx="7587">
                  <c:v>44640.100965810183</c:v>
                </c:pt>
                <c:pt idx="7588">
                  <c:v>44640.169635104168</c:v>
                </c:pt>
                <c:pt idx="7589">
                  <c:v>44640.238304965278</c:v>
                </c:pt>
                <c:pt idx="7590">
                  <c:v>44640.306975150466</c:v>
                </c:pt>
                <c:pt idx="7591">
                  <c:v>44640.375645532411</c:v>
                </c:pt>
                <c:pt idx="7592">
                  <c:v>44640.444315335648</c:v>
                </c:pt>
                <c:pt idx="7593">
                  <c:v>44640.51298472222</c:v>
                </c:pt>
                <c:pt idx="7594">
                  <c:v>44640.581654027781</c:v>
                </c:pt>
                <c:pt idx="7595">
                  <c:v>44640.650323333335</c:v>
                </c:pt>
                <c:pt idx="7596">
                  <c:v>44640.718992627313</c:v>
                </c:pt>
                <c:pt idx="7597">
                  <c:v>44640.787661643517</c:v>
                </c:pt>
                <c:pt idx="7598">
                  <c:v>44640.856331504627</c:v>
                </c:pt>
                <c:pt idx="7599">
                  <c:v>44640.925001238429</c:v>
                </c:pt>
                <c:pt idx="7600">
                  <c:v>44640.993670798613</c:v>
                </c:pt>
                <c:pt idx="7601">
                  <c:v>44641.062340231481</c:v>
                </c:pt>
                <c:pt idx="7602">
                  <c:v>44641.131009074074</c:v>
                </c:pt>
                <c:pt idx="7603">
                  <c:v>44641.199678518518</c:v>
                </c:pt>
                <c:pt idx="7604">
                  <c:v>44641.268348425925</c:v>
                </c:pt>
                <c:pt idx="7605">
                  <c:v>44641.337018865743</c:v>
                </c:pt>
                <c:pt idx="7606">
                  <c:v>44641.405688877312</c:v>
                </c:pt>
                <c:pt idx="7607">
                  <c:v>44641.474358437503</c:v>
                </c:pt>
                <c:pt idx="7608">
                  <c:v>44641.543027685184</c:v>
                </c:pt>
                <c:pt idx="7609">
                  <c:v>44641.611696851855</c:v>
                </c:pt>
                <c:pt idx="7610">
                  <c:v>44641.680366076391</c:v>
                </c:pt>
                <c:pt idx="7611">
                  <c:v>44641.749035092595</c:v>
                </c:pt>
                <c:pt idx="7612">
                  <c:v>44641.817704490742</c:v>
                </c:pt>
                <c:pt idx="7613">
                  <c:v>44641.886374409725</c:v>
                </c:pt>
                <c:pt idx="7614">
                  <c:v>44641.955043912036</c:v>
                </c:pt>
                <c:pt idx="7615">
                  <c:v>44642.023713298608</c:v>
                </c:pt>
                <c:pt idx="7616">
                  <c:v>44642.092382372684</c:v>
                </c:pt>
                <c:pt idx="7617">
                  <c:v>44642.161051504627</c:v>
                </c:pt>
                <c:pt idx="7618">
                  <c:v>44642.229721238429</c:v>
                </c:pt>
                <c:pt idx="7619">
                  <c:v>44642.298391238422</c:v>
                </c:pt>
                <c:pt idx="7620">
                  <c:v>44642.367061585646</c:v>
                </c:pt>
                <c:pt idx="7621">
                  <c:v>44642.435731342593</c:v>
                </c:pt>
                <c:pt idx="7622">
                  <c:v>44642.504400706021</c:v>
                </c:pt>
                <c:pt idx="7623">
                  <c:v>44642.573069965278</c:v>
                </c:pt>
                <c:pt idx="7624">
                  <c:v>44642.641739178238</c:v>
                </c:pt>
                <c:pt idx="7625">
                  <c:v>44642.710408425926</c:v>
                </c:pt>
                <c:pt idx="7626">
                  <c:v>44642.77907733796</c:v>
                </c:pt>
                <c:pt idx="7627">
                  <c:v>44642.847747071763</c:v>
                </c:pt>
                <c:pt idx="7628">
                  <c:v>44642.916416770837</c:v>
                </c:pt>
                <c:pt idx="7629">
                  <c:v>44642.985086261571</c:v>
                </c:pt>
                <c:pt idx="7630">
                  <c:v>44643.053755671295</c:v>
                </c:pt>
                <c:pt idx="7631">
                  <c:v>44643.122424479167</c:v>
                </c:pt>
                <c:pt idx="7632">
                  <c:v>44643.191093807873</c:v>
                </c:pt>
                <c:pt idx="7633">
                  <c:v>44643.259763668982</c:v>
                </c:pt>
                <c:pt idx="7634">
                  <c:v>44643.328434016206</c:v>
                </c:pt>
                <c:pt idx="7635">
                  <c:v>44643.397104108793</c:v>
                </c:pt>
                <c:pt idx="7636">
                  <c:v>44643.465773668984</c:v>
                </c:pt>
                <c:pt idx="7637">
                  <c:v>44643.534442881944</c:v>
                </c:pt>
                <c:pt idx="7638">
                  <c:v>44643.603112002318</c:v>
                </c:pt>
                <c:pt idx="7639">
                  <c:v>44643.671781180557</c:v>
                </c:pt>
                <c:pt idx="7640">
                  <c:v>44643.74045020833</c:v>
                </c:pt>
                <c:pt idx="7641">
                  <c:v>44643.809119398145</c:v>
                </c:pt>
                <c:pt idx="7642">
                  <c:v>44643.877789270831</c:v>
                </c:pt>
                <c:pt idx="7643">
                  <c:v>44643.946458761573</c:v>
                </c:pt>
                <c:pt idx="7644">
                  <c:v>44644.015128101855</c:v>
                </c:pt>
                <c:pt idx="7645">
                  <c:v>44644.083797222222</c:v>
                </c:pt>
                <c:pt idx="7646">
                  <c:v>44644.152466157408</c:v>
                </c:pt>
                <c:pt idx="7647">
                  <c:v>44644.221135717591</c:v>
                </c:pt>
                <c:pt idx="7648">
                  <c:v>44644.28980554398</c:v>
                </c:pt>
                <c:pt idx="7649">
                  <c:v>44644.358475833331</c:v>
                </c:pt>
                <c:pt idx="7650">
                  <c:v>44644.427145543981</c:v>
                </c:pt>
                <c:pt idx="7651">
                  <c:v>44644.495814872687</c:v>
                </c:pt>
                <c:pt idx="7652">
                  <c:v>44644.564484039351</c:v>
                </c:pt>
                <c:pt idx="7653">
                  <c:v>44644.633153136572</c:v>
                </c:pt>
                <c:pt idx="7654">
                  <c:v>44644.701822303243</c:v>
                </c:pt>
                <c:pt idx="7655">
                  <c:v>44644.770491145835</c:v>
                </c:pt>
                <c:pt idx="7656">
                  <c:v>44644.839160717594</c:v>
                </c:pt>
                <c:pt idx="7657">
                  <c:v>44644.907830405093</c:v>
                </c:pt>
                <c:pt idx="7658">
                  <c:v>44644.976499780096</c:v>
                </c:pt>
                <c:pt idx="7659">
                  <c:v>44645.045169120371</c:v>
                </c:pt>
                <c:pt idx="7660">
                  <c:v>44645.113837893521</c:v>
                </c:pt>
                <c:pt idx="7661">
                  <c:v>44645.182507118057</c:v>
                </c:pt>
                <c:pt idx="7662">
                  <c:v>44645.251176898149</c:v>
                </c:pt>
                <c:pt idx="7663">
                  <c:v>44645.319847094906</c:v>
                </c:pt>
                <c:pt idx="7664">
                  <c:v>44645.388517233798</c:v>
                </c:pt>
                <c:pt idx="7665">
                  <c:v>44645.457186793981</c:v>
                </c:pt>
                <c:pt idx="7666">
                  <c:v>44645.525855983797</c:v>
                </c:pt>
                <c:pt idx="7667">
                  <c:v>44645.594525057873</c:v>
                </c:pt>
                <c:pt idx="7668">
                  <c:v>44645.663194201392</c:v>
                </c:pt>
                <c:pt idx="7669">
                  <c:v>44645.73186324074</c:v>
                </c:pt>
                <c:pt idx="7670">
                  <c:v>44645.800532233799</c:v>
                </c:pt>
                <c:pt idx="7671">
                  <c:v>44645.869202013891</c:v>
                </c:pt>
                <c:pt idx="7672">
                  <c:v>44645.937871493057</c:v>
                </c:pt>
                <c:pt idx="7673">
                  <c:v>44646.006540833332</c:v>
                </c:pt>
                <c:pt idx="7674">
                  <c:v>44646.075209976851</c:v>
                </c:pt>
                <c:pt idx="7675">
                  <c:v>44646.143878726849</c:v>
                </c:pt>
                <c:pt idx="7676">
                  <c:v>44646.212548113428</c:v>
                </c:pt>
                <c:pt idx="7677">
                  <c:v>44646.281217835647</c:v>
                </c:pt>
                <c:pt idx="7678">
                  <c:v>44646.349888090277</c:v>
                </c:pt>
                <c:pt idx="7679">
                  <c:v>44646.418557766207</c:v>
                </c:pt>
                <c:pt idx="7680">
                  <c:v>44646.487227071761</c:v>
                </c:pt>
                <c:pt idx="7681">
                  <c:v>44646.55589614583</c:v>
                </c:pt>
                <c:pt idx="7682">
                  <c:v>44646.624565150465</c:v>
                </c:pt>
                <c:pt idx="7683">
                  <c:v>44646.693234224535</c:v>
                </c:pt>
                <c:pt idx="7684">
                  <c:v>44646.76190302083</c:v>
                </c:pt>
                <c:pt idx="7685">
                  <c:v>44646.830572430554</c:v>
                </c:pt>
                <c:pt idx="7686">
                  <c:v>44646.899242106483</c:v>
                </c:pt>
                <c:pt idx="7687">
                  <c:v>44646.967911400461</c:v>
                </c:pt>
                <c:pt idx="7688">
                  <c:v>44647.036580636573</c:v>
                </c:pt>
                <c:pt idx="7689">
                  <c:v>44647.105249421293</c:v>
                </c:pt>
                <c:pt idx="7690">
                  <c:v>44647.17391853009</c:v>
                </c:pt>
                <c:pt idx="7691">
                  <c:v>44647.242588217596</c:v>
                </c:pt>
                <c:pt idx="7692">
                  <c:v>44647.311258229165</c:v>
                </c:pt>
                <c:pt idx="7693">
                  <c:v>44647.379928379632</c:v>
                </c:pt>
                <c:pt idx="7694">
                  <c:v>44647.44859792824</c:v>
                </c:pt>
                <c:pt idx="7695">
                  <c:v>44647.517267083334</c:v>
                </c:pt>
                <c:pt idx="7696">
                  <c:v>44647.585936157404</c:v>
                </c:pt>
                <c:pt idx="7697">
                  <c:v>44647.654605243057</c:v>
                </c:pt>
                <c:pt idx="7698">
                  <c:v>44647.723274293981</c:v>
                </c:pt>
                <c:pt idx="7699">
                  <c:v>44647.791943124997</c:v>
                </c:pt>
                <c:pt idx="7700">
                  <c:v>44647.860612789351</c:v>
                </c:pt>
                <c:pt idx="7701">
                  <c:v>44647.929282280093</c:v>
                </c:pt>
                <c:pt idx="7702">
                  <c:v>44647.997951608799</c:v>
                </c:pt>
                <c:pt idx="7703">
                  <c:v>44648.066620787038</c:v>
                </c:pt>
                <c:pt idx="7704">
                  <c:v>44648.135289409722</c:v>
                </c:pt>
                <c:pt idx="7705">
                  <c:v>44648.20395865741</c:v>
                </c:pt>
                <c:pt idx="7706">
                  <c:v>44648.272628333332</c:v>
                </c:pt>
                <c:pt idx="7707">
                  <c:v>44648.341298553241</c:v>
                </c:pt>
                <c:pt idx="7708">
                  <c:v>44648.40996827546</c:v>
                </c:pt>
                <c:pt idx="7709">
                  <c:v>44648.478637581022</c:v>
                </c:pt>
                <c:pt idx="7710">
                  <c:v>44648.547306597226</c:v>
                </c:pt>
                <c:pt idx="7711">
                  <c:v>44648.61597554398</c:v>
                </c:pt>
                <c:pt idx="7712">
                  <c:v>44648.684644548608</c:v>
                </c:pt>
                <c:pt idx="7713">
                  <c:v>44648.753313310182</c:v>
                </c:pt>
                <c:pt idx="7714">
                  <c:v>44648.821982557871</c:v>
                </c:pt>
                <c:pt idx="7715">
                  <c:v>44648.890652233793</c:v>
                </c:pt>
                <c:pt idx="7716">
                  <c:v>44648.959321493057</c:v>
                </c:pt>
                <c:pt idx="7717">
                  <c:v>44649.027990659721</c:v>
                </c:pt>
                <c:pt idx="7718">
                  <c:v>44649.096659479168</c:v>
                </c:pt>
                <c:pt idx="7719">
                  <c:v>44649.165328437499</c:v>
                </c:pt>
                <c:pt idx="7720">
                  <c:v>44649.233998009258</c:v>
                </c:pt>
                <c:pt idx="7721">
                  <c:v>44649.302667847223</c:v>
                </c:pt>
                <c:pt idx="7722">
                  <c:v>44649.371337962963</c:v>
                </c:pt>
                <c:pt idx="7723">
                  <c:v>44649.440007500001</c:v>
                </c:pt>
                <c:pt idx="7724">
                  <c:v>44649.508676631944</c:v>
                </c:pt>
                <c:pt idx="7725">
                  <c:v>44649.577345682868</c:v>
                </c:pt>
                <c:pt idx="7726">
                  <c:v>44649.646014699072</c:v>
                </c:pt>
                <c:pt idx="7727">
                  <c:v>44649.714683726852</c:v>
                </c:pt>
                <c:pt idx="7728">
                  <c:v>44649.783352453705</c:v>
                </c:pt>
                <c:pt idx="7729">
                  <c:v>44649.852022002313</c:v>
                </c:pt>
                <c:pt idx="7730">
                  <c:v>44649.92069146991</c:v>
                </c:pt>
                <c:pt idx="7731">
                  <c:v>44649.989360763888</c:v>
                </c:pt>
                <c:pt idx="7732">
                  <c:v>44650.058029953703</c:v>
                </c:pt>
                <c:pt idx="7733">
                  <c:v>44650.126698518521</c:v>
                </c:pt>
                <c:pt idx="7734">
                  <c:v>44650.195367673608</c:v>
                </c:pt>
                <c:pt idx="7735">
                  <c:v>44650.264037314817</c:v>
                </c:pt>
                <c:pt idx="7736">
                  <c:v>44650.332707476853</c:v>
                </c:pt>
                <c:pt idx="7737">
                  <c:v>44650.40137728009</c:v>
                </c:pt>
                <c:pt idx="7738">
                  <c:v>44650.470046608796</c:v>
                </c:pt>
                <c:pt idx="7739">
                  <c:v>44650.538715601855</c:v>
                </c:pt>
                <c:pt idx="7740">
                  <c:v>44650.607384490744</c:v>
                </c:pt>
                <c:pt idx="7741">
                  <c:v>44650.676053460651</c:v>
                </c:pt>
                <c:pt idx="7742">
                  <c:v>44650.744722233794</c:v>
                </c:pt>
                <c:pt idx="7743">
                  <c:v>44650.813391296295</c:v>
                </c:pt>
                <c:pt idx="7744">
                  <c:v>44650.882060960648</c:v>
                </c:pt>
                <c:pt idx="7745">
                  <c:v>44650.950730208337</c:v>
                </c:pt>
                <c:pt idx="7746">
                  <c:v>44651.019399328703</c:v>
                </c:pt>
                <c:pt idx="7747">
                  <c:v>44651.088068194447</c:v>
                </c:pt>
                <c:pt idx="7748">
                  <c:v>44651.156736990743</c:v>
                </c:pt>
                <c:pt idx="7749">
                  <c:v>44651.225406400466</c:v>
                </c:pt>
                <c:pt idx="7750">
                  <c:v>44651.294076076389</c:v>
                </c:pt>
                <c:pt idx="7751">
                  <c:v>44651.362746157407</c:v>
                </c:pt>
                <c:pt idx="7752">
                  <c:v>44651.431415659725</c:v>
                </c:pt>
                <c:pt idx="7753">
                  <c:v>44651.500084768515</c:v>
                </c:pt>
                <c:pt idx="7754">
                  <c:v>44651.568753749998</c:v>
                </c:pt>
                <c:pt idx="7755">
                  <c:v>44651.637422673608</c:v>
                </c:pt>
                <c:pt idx="7756">
                  <c:v>44651.706091655091</c:v>
                </c:pt>
                <c:pt idx="7757">
                  <c:v>44651.774760289351</c:v>
                </c:pt>
                <c:pt idx="7758">
                  <c:v>44651.843429710651</c:v>
                </c:pt>
                <c:pt idx="7759">
                  <c:v>44651.91209917824</c:v>
                </c:pt>
                <c:pt idx="7760">
                  <c:v>44651.980768379632</c:v>
                </c:pt>
                <c:pt idx="7761">
                  <c:v>44652.04943752315</c:v>
                </c:pt>
                <c:pt idx="7762">
                  <c:v>44652.118106076392</c:v>
                </c:pt>
                <c:pt idx="7763">
                  <c:v>44652.186775127317</c:v>
                </c:pt>
                <c:pt idx="7764">
                  <c:v>44652.255444722221</c:v>
                </c:pt>
                <c:pt idx="7765">
                  <c:v>44652.324114768518</c:v>
                </c:pt>
                <c:pt idx="7766">
                  <c:v>44652.39278465278</c:v>
                </c:pt>
                <c:pt idx="7767">
                  <c:v>44652.461453993055</c:v>
                </c:pt>
                <c:pt idx="7768">
                  <c:v>44652.530122962962</c:v>
                </c:pt>
                <c:pt idx="7769">
                  <c:v>44652.598791828706</c:v>
                </c:pt>
                <c:pt idx="7770">
                  <c:v>44652.667460763892</c:v>
                </c:pt>
                <c:pt idx="7771">
                  <c:v>44652.736129571756</c:v>
                </c:pt>
                <c:pt idx="7772">
                  <c:v>44652.804798425925</c:v>
                </c:pt>
                <c:pt idx="7773">
                  <c:v>44652.873468032405</c:v>
                </c:pt>
                <c:pt idx="7774">
                  <c:v>44652.942137291669</c:v>
                </c:pt>
                <c:pt idx="7775">
                  <c:v>44653.010806412036</c:v>
                </c:pt>
                <c:pt idx="7776">
                  <c:v>44653.079475312501</c:v>
                </c:pt>
                <c:pt idx="7777">
                  <c:v>44653.148143923609</c:v>
                </c:pt>
                <c:pt idx="7778">
                  <c:v>44653.216813171297</c:v>
                </c:pt>
                <c:pt idx="7779">
                  <c:v>44653.285482708336</c:v>
                </c:pt>
                <c:pt idx="7780">
                  <c:v>44653.354152754633</c:v>
                </c:pt>
                <c:pt idx="7781">
                  <c:v>44653.422822210647</c:v>
                </c:pt>
                <c:pt idx="7782">
                  <c:v>44653.4914912963</c:v>
                </c:pt>
                <c:pt idx="7783">
                  <c:v>44653.560160196757</c:v>
                </c:pt>
                <c:pt idx="7784">
                  <c:v>44653.628829027781</c:v>
                </c:pt>
                <c:pt idx="7785">
                  <c:v>44653.69749791667</c:v>
                </c:pt>
                <c:pt idx="7786">
                  <c:v>44653.766166504633</c:v>
                </c:pt>
                <c:pt idx="7787">
                  <c:v>44653.834835775466</c:v>
                </c:pt>
                <c:pt idx="7788">
                  <c:v>44653.903505231479</c:v>
                </c:pt>
                <c:pt idx="7789">
                  <c:v>44653.972174340277</c:v>
                </c:pt>
                <c:pt idx="7790">
                  <c:v>44654.040843402778</c:v>
                </c:pt>
                <c:pt idx="7791">
                  <c:v>44654.10951195602</c:v>
                </c:pt>
                <c:pt idx="7792">
                  <c:v>44654.178180902774</c:v>
                </c:pt>
                <c:pt idx="7793">
                  <c:v>44654.246850405092</c:v>
                </c:pt>
                <c:pt idx="7794">
                  <c:v>44654.315520289354</c:v>
                </c:pt>
                <c:pt idx="7795">
                  <c:v>44654.384190219906</c:v>
                </c:pt>
                <c:pt idx="7796">
                  <c:v>44654.452859560188</c:v>
                </c:pt>
                <c:pt idx="7797">
                  <c:v>44654.521528495374</c:v>
                </c:pt>
                <c:pt idx="7798">
                  <c:v>44654.590197349535</c:v>
                </c:pt>
                <c:pt idx="7799">
                  <c:v>44654.658866238424</c:v>
                </c:pt>
                <c:pt idx="7800">
                  <c:v>44654.727535069447</c:v>
                </c:pt>
                <c:pt idx="7801">
                  <c:v>44654.796203749996</c:v>
                </c:pt>
                <c:pt idx="7802">
                  <c:v>44654.864873252314</c:v>
                </c:pt>
                <c:pt idx="7803">
                  <c:v>44654.933542511571</c:v>
                </c:pt>
                <c:pt idx="7804">
                  <c:v>44655.002211620369</c:v>
                </c:pt>
                <c:pt idx="7805">
                  <c:v>44655.070880567131</c:v>
                </c:pt>
                <c:pt idx="7806">
                  <c:v>44655.139549016203</c:v>
                </c:pt>
                <c:pt idx="7807">
                  <c:v>44655.208218101849</c:v>
                </c:pt>
                <c:pt idx="7808">
                  <c:v>44655.276887569446</c:v>
                </c:pt>
                <c:pt idx="7809">
                  <c:v>44655.345557581022</c:v>
                </c:pt>
                <c:pt idx="7810">
                  <c:v>44655.414227048612</c:v>
                </c:pt>
                <c:pt idx="7811">
                  <c:v>44655.482896122689</c:v>
                </c:pt>
                <c:pt idx="7812">
                  <c:v>44655.551564942129</c:v>
                </c:pt>
                <c:pt idx="7813">
                  <c:v>44655.620233692127</c:v>
                </c:pt>
                <c:pt idx="7814">
                  <c:v>44655.688902499998</c:v>
                </c:pt>
                <c:pt idx="7815">
                  <c:v>44655.757571041664</c:v>
                </c:pt>
                <c:pt idx="7816">
                  <c:v>44655.826240150462</c:v>
                </c:pt>
                <c:pt idx="7817">
                  <c:v>44655.894909606483</c:v>
                </c:pt>
                <c:pt idx="7818">
                  <c:v>44655.963578634262</c:v>
                </c:pt>
                <c:pt idx="7819">
                  <c:v>44656.032247615738</c:v>
                </c:pt>
                <c:pt idx="7820">
                  <c:v>44656.100916192132</c:v>
                </c:pt>
                <c:pt idx="7821">
                  <c:v>44656.169585000003</c:v>
                </c:pt>
                <c:pt idx="7822">
                  <c:v>44656.238254398151</c:v>
                </c:pt>
                <c:pt idx="7823">
                  <c:v>44656.306924097225</c:v>
                </c:pt>
                <c:pt idx="7824">
                  <c:v>44656.375594004632</c:v>
                </c:pt>
                <c:pt idx="7825">
                  <c:v>44656.444263321762</c:v>
                </c:pt>
                <c:pt idx="7826">
                  <c:v>44656.512932233796</c:v>
                </c:pt>
                <c:pt idx="7827">
                  <c:v>44656.581601064812</c:v>
                </c:pt>
                <c:pt idx="7828">
                  <c:v>44656.65026988426</c:v>
                </c:pt>
                <c:pt idx="7829">
                  <c:v>44656.718938703707</c:v>
                </c:pt>
                <c:pt idx="7830">
                  <c:v>44656.787607233797</c:v>
                </c:pt>
                <c:pt idx="7831">
                  <c:v>44656.856276620369</c:v>
                </c:pt>
                <c:pt idx="7832">
                  <c:v>44656.924945868057</c:v>
                </c:pt>
                <c:pt idx="7833">
                  <c:v>44656.993614953702</c:v>
                </c:pt>
                <c:pt idx="7834">
                  <c:v>44657.062283900465</c:v>
                </c:pt>
                <c:pt idx="7835">
                  <c:v>44657.130952268519</c:v>
                </c:pt>
                <c:pt idx="7836">
                  <c:v>44657.19962122685</c:v>
                </c:pt>
                <c:pt idx="7837">
                  <c:v>44657.26829064815</c:v>
                </c:pt>
                <c:pt idx="7838">
                  <c:v>44657.336960601853</c:v>
                </c:pt>
                <c:pt idx="7839">
                  <c:v>44657.405630138892</c:v>
                </c:pt>
                <c:pt idx="7840">
                  <c:v>44657.474299212961</c:v>
                </c:pt>
                <c:pt idx="7841">
                  <c:v>44657.542967974536</c:v>
                </c:pt>
                <c:pt idx="7842">
                  <c:v>44657.611636655092</c:v>
                </c:pt>
                <c:pt idx="7843">
                  <c:v>44657.680305393522</c:v>
                </c:pt>
                <c:pt idx="7844">
                  <c:v>44657.748973935188</c:v>
                </c:pt>
                <c:pt idx="7845">
                  <c:v>44657.817642847222</c:v>
                </c:pt>
                <c:pt idx="7846">
                  <c:v>44657.88631228009</c:v>
                </c:pt>
                <c:pt idx="7847">
                  <c:v>44657.954981296294</c:v>
                </c:pt>
                <c:pt idx="7848">
                  <c:v>44658.023650196759</c:v>
                </c:pt>
                <c:pt idx="7849">
                  <c:v>44658.092318796298</c:v>
                </c:pt>
                <c:pt idx="7850">
                  <c:v>44658.160987430558</c:v>
                </c:pt>
                <c:pt idx="7851">
                  <c:v>44658.229656689815</c:v>
                </c:pt>
                <c:pt idx="7852">
                  <c:v>44658.298326192133</c:v>
                </c:pt>
                <c:pt idx="7853">
                  <c:v>44658.366996053242</c:v>
                </c:pt>
                <c:pt idx="7854">
                  <c:v>44658.435665335652</c:v>
                </c:pt>
                <c:pt idx="7855">
                  <c:v>44658.504334212965</c:v>
                </c:pt>
                <c:pt idx="7856">
                  <c:v>44658.572994212962</c:v>
                </c:pt>
                <c:pt idx="7857">
                  <c:v>44658.641662905095</c:v>
                </c:pt>
                <c:pt idx="7858">
                  <c:v>44658.710331655093</c:v>
                </c:pt>
                <c:pt idx="7859">
                  <c:v>44658.779000057868</c:v>
                </c:pt>
                <c:pt idx="7860">
                  <c:v>44658.847669282404</c:v>
                </c:pt>
                <c:pt idx="7861">
                  <c:v>44658.916338483796</c:v>
                </c:pt>
                <c:pt idx="7862">
                  <c:v>44658.985007465279</c:v>
                </c:pt>
                <c:pt idx="7863">
                  <c:v>44659.053676365744</c:v>
                </c:pt>
                <c:pt idx="7864">
                  <c:v>44659.12234465278</c:v>
                </c:pt>
                <c:pt idx="7865">
                  <c:v>44659.191013483796</c:v>
                </c:pt>
                <c:pt idx="7866">
                  <c:v>44659.259682835647</c:v>
                </c:pt>
                <c:pt idx="7867">
                  <c:v>44659.328352673612</c:v>
                </c:pt>
                <c:pt idx="7868">
                  <c:v>44659.397022256948</c:v>
                </c:pt>
                <c:pt idx="7869">
                  <c:v>44659.465691319441</c:v>
                </c:pt>
                <c:pt idx="7870">
                  <c:v>44659.53436002315</c:v>
                </c:pt>
                <c:pt idx="7871">
                  <c:v>44659.603028634257</c:v>
                </c:pt>
                <c:pt idx="7872">
                  <c:v>44659.671697303238</c:v>
                </c:pt>
                <c:pt idx="7873">
                  <c:v>44659.740365821759</c:v>
                </c:pt>
                <c:pt idx="7874">
                  <c:v>44659.809034502316</c:v>
                </c:pt>
                <c:pt idx="7875">
                  <c:v>44659.877703877311</c:v>
                </c:pt>
                <c:pt idx="7876">
                  <c:v>44659.946372858794</c:v>
                </c:pt>
                <c:pt idx="7877">
                  <c:v>44660.015041689818</c:v>
                </c:pt>
                <c:pt idx="7878">
                  <c:v>44660.083710300925</c:v>
                </c:pt>
                <c:pt idx="7879">
                  <c:v>44660.152378726852</c:v>
                </c:pt>
                <c:pt idx="7880">
                  <c:v>44660.221047777777</c:v>
                </c:pt>
                <c:pt idx="7881">
                  <c:v>44660.289717106483</c:v>
                </c:pt>
                <c:pt idx="7882">
                  <c:v>44660.358386886575</c:v>
                </c:pt>
                <c:pt idx="7883">
                  <c:v>44660.427056087959</c:v>
                </c:pt>
                <c:pt idx="7884">
                  <c:v>44660.495724907407</c:v>
                </c:pt>
                <c:pt idx="7885">
                  <c:v>44660.564393564811</c:v>
                </c:pt>
                <c:pt idx="7886">
                  <c:v>44660.63306216435</c:v>
                </c:pt>
                <c:pt idx="7887">
                  <c:v>44660.701730810186</c:v>
                </c:pt>
                <c:pt idx="7888">
                  <c:v>44660.770399155095</c:v>
                </c:pt>
                <c:pt idx="7889">
                  <c:v>44660.83906820602</c:v>
                </c:pt>
                <c:pt idx="7890">
                  <c:v>44660.907737384259</c:v>
                </c:pt>
                <c:pt idx="7891">
                  <c:v>44660.976406261572</c:v>
                </c:pt>
                <c:pt idx="7892">
                  <c:v>44661.045075092596</c:v>
                </c:pt>
                <c:pt idx="7893">
                  <c:v>44661.11374335648</c:v>
                </c:pt>
                <c:pt idx="7894">
                  <c:v>44661.182412071757</c:v>
                </c:pt>
                <c:pt idx="7895">
                  <c:v>44661.251081342591</c:v>
                </c:pt>
                <c:pt idx="7896">
                  <c:v>44661.319751030096</c:v>
                </c:pt>
                <c:pt idx="7897">
                  <c:v>44661.388420659721</c:v>
                </c:pt>
                <c:pt idx="7898">
                  <c:v>44661.457089722222</c:v>
                </c:pt>
                <c:pt idx="7899">
                  <c:v>44661.525758391203</c:v>
                </c:pt>
                <c:pt idx="7900">
                  <c:v>44661.594426967589</c:v>
                </c:pt>
                <c:pt idx="7901">
                  <c:v>44661.663095601849</c:v>
                </c:pt>
                <c:pt idx="7902">
                  <c:v>44661.731764131946</c:v>
                </c:pt>
                <c:pt idx="7903">
                  <c:v>44661.800432615739</c:v>
                </c:pt>
                <c:pt idx="7904">
                  <c:v>44661.869101886572</c:v>
                </c:pt>
                <c:pt idx="7905">
                  <c:v>44661.937770868055</c:v>
                </c:pt>
                <c:pt idx="7906">
                  <c:v>44662.006439687502</c:v>
                </c:pt>
                <c:pt idx="7907">
                  <c:v>44662.075108333331</c:v>
                </c:pt>
                <c:pt idx="7908">
                  <c:v>44662.143776574077</c:v>
                </c:pt>
                <c:pt idx="7909">
                  <c:v>44662.212445451391</c:v>
                </c:pt>
                <c:pt idx="7910">
                  <c:v>44662.281114664351</c:v>
                </c:pt>
                <c:pt idx="7911">
                  <c:v>44662.349784398146</c:v>
                </c:pt>
                <c:pt idx="7912">
                  <c:v>44662.418453576392</c:v>
                </c:pt>
                <c:pt idx="7913">
                  <c:v>44662.487122361112</c:v>
                </c:pt>
                <c:pt idx="7914">
                  <c:v>44662.555790937498</c:v>
                </c:pt>
                <c:pt idx="7915">
                  <c:v>44662.624459432867</c:v>
                </c:pt>
                <c:pt idx="7916">
                  <c:v>44662.693127997685</c:v>
                </c:pt>
                <c:pt idx="7917">
                  <c:v>44662.761796273146</c:v>
                </c:pt>
                <c:pt idx="7918">
                  <c:v>44662.830465173611</c:v>
                </c:pt>
                <c:pt idx="7919">
                  <c:v>44662.89913435185</c:v>
                </c:pt>
                <c:pt idx="7920">
                  <c:v>44662.967803136577</c:v>
                </c:pt>
                <c:pt idx="7921">
                  <c:v>44663.036471863423</c:v>
                </c:pt>
                <c:pt idx="7922">
                  <c:v>44663.10514013889</c:v>
                </c:pt>
                <c:pt idx="7923">
                  <c:v>44663.173808738429</c:v>
                </c:pt>
                <c:pt idx="7924">
                  <c:v>44663.242477905093</c:v>
                </c:pt>
                <c:pt idx="7925">
                  <c:v>44663.31114740741</c:v>
                </c:pt>
                <c:pt idx="7926">
                  <c:v>44663.379817048612</c:v>
                </c:pt>
                <c:pt idx="7927">
                  <c:v>44663.44848608796</c:v>
                </c:pt>
                <c:pt idx="7928">
                  <c:v>44663.517154733796</c:v>
                </c:pt>
                <c:pt idx="7929">
                  <c:v>44663.585823287038</c:v>
                </c:pt>
                <c:pt idx="7930">
                  <c:v>44663.654491863424</c:v>
                </c:pt>
                <c:pt idx="7931">
                  <c:v>44663.72316040509</c:v>
                </c:pt>
                <c:pt idx="7932">
                  <c:v>44663.791828726855</c:v>
                </c:pt>
                <c:pt idx="7933">
                  <c:v>44663.860497893518</c:v>
                </c:pt>
                <c:pt idx="7934">
                  <c:v>44663.929166851849</c:v>
                </c:pt>
                <c:pt idx="7935">
                  <c:v>44663.997835682872</c:v>
                </c:pt>
                <c:pt idx="7936">
                  <c:v>44664.066504351853</c:v>
                </c:pt>
                <c:pt idx="7937">
                  <c:v>44664.135172465278</c:v>
                </c:pt>
                <c:pt idx="7938">
                  <c:v>44664.203841192131</c:v>
                </c:pt>
                <c:pt idx="7939">
                  <c:v>44664.272510358795</c:v>
                </c:pt>
                <c:pt idx="7940">
                  <c:v>44664.341180057869</c:v>
                </c:pt>
                <c:pt idx="7941">
                  <c:v>44664.409849270836</c:v>
                </c:pt>
                <c:pt idx="7942">
                  <c:v>44664.478518067132</c:v>
                </c:pt>
                <c:pt idx="7943">
                  <c:v>44664.547186574076</c:v>
                </c:pt>
                <c:pt idx="7944">
                  <c:v>44664.615854999996</c:v>
                </c:pt>
                <c:pt idx="7945">
                  <c:v>44664.684523495373</c:v>
                </c:pt>
                <c:pt idx="7946">
                  <c:v>44664.753191747688</c:v>
                </c:pt>
                <c:pt idx="7947">
                  <c:v>44664.821860474534</c:v>
                </c:pt>
                <c:pt idx="7948">
                  <c:v>44664.890529652781</c:v>
                </c:pt>
                <c:pt idx="7949">
                  <c:v>44664.959198391203</c:v>
                </c:pt>
                <c:pt idx="7950">
                  <c:v>44665.027867037039</c:v>
                </c:pt>
                <c:pt idx="7951">
                  <c:v>44665.09653534722</c:v>
                </c:pt>
                <c:pt idx="7952">
                  <c:v>44665.165203796299</c:v>
                </c:pt>
                <c:pt idx="7953">
                  <c:v>44665.233872847224</c:v>
                </c:pt>
                <c:pt idx="7954">
                  <c:v>44665.302542164354</c:v>
                </c:pt>
                <c:pt idx="7955">
                  <c:v>44665.371211782411</c:v>
                </c:pt>
                <c:pt idx="7956">
                  <c:v>44665.439880798614</c:v>
                </c:pt>
                <c:pt idx="7957">
                  <c:v>44665.508549421298</c:v>
                </c:pt>
                <c:pt idx="7958">
                  <c:v>44665.577217951388</c:v>
                </c:pt>
                <c:pt idx="7959">
                  <c:v>44665.645886446757</c:v>
                </c:pt>
                <c:pt idx="7960">
                  <c:v>44665.714555358798</c:v>
                </c:pt>
                <c:pt idx="7961">
                  <c:v>44665.783224618055</c:v>
                </c:pt>
                <c:pt idx="7962">
                  <c:v>44665.85189471065</c:v>
                </c:pt>
                <c:pt idx="7963">
                  <c:v>44665.920564733795</c:v>
                </c:pt>
                <c:pt idx="7964">
                  <c:v>44665.98923457176</c:v>
                </c:pt>
                <c:pt idx="7965">
                  <c:v>44666.057904305555</c:v>
                </c:pt>
                <c:pt idx="7966">
                  <c:v>44666.126573425929</c:v>
                </c:pt>
                <c:pt idx="7967">
                  <c:v>44666.195243113427</c:v>
                </c:pt>
                <c:pt idx="7968">
                  <c:v>44666.263913298608</c:v>
                </c:pt>
                <c:pt idx="7969">
                  <c:v>44666.332584004631</c:v>
                </c:pt>
                <c:pt idx="7970">
                  <c:v>44666.401254351855</c:v>
                </c:pt>
                <c:pt idx="7971">
                  <c:v>44666.469924224541</c:v>
                </c:pt>
                <c:pt idx="7972">
                  <c:v>44666.538593761572</c:v>
                </c:pt>
                <c:pt idx="7973">
                  <c:v>44666.607263206017</c:v>
                </c:pt>
                <c:pt idx="7974">
                  <c:v>44666.675932708335</c:v>
                </c:pt>
                <c:pt idx="7975">
                  <c:v>44666.744602025465</c:v>
                </c:pt>
                <c:pt idx="7976">
                  <c:v>44666.813271631945</c:v>
                </c:pt>
                <c:pt idx="7977">
                  <c:v>44666.881941840278</c:v>
                </c:pt>
                <c:pt idx="7978">
                  <c:v>44666.950611631946</c:v>
                </c:pt>
                <c:pt idx="7979">
                  <c:v>44667.019281307868</c:v>
                </c:pt>
                <c:pt idx="7980">
                  <c:v>44667.087950706016</c:v>
                </c:pt>
                <c:pt idx="7981">
                  <c:v>44667.156620046298</c:v>
                </c:pt>
                <c:pt idx="7982">
                  <c:v>44667.225290000002</c:v>
                </c:pt>
                <c:pt idx="7983">
                  <c:v>44667.293960219904</c:v>
                </c:pt>
                <c:pt idx="7984">
                  <c:v>44667.362630856478</c:v>
                </c:pt>
                <c:pt idx="7985">
                  <c:v>44667.431300891207</c:v>
                </c:pt>
                <c:pt idx="7986">
                  <c:v>44667.499970543984</c:v>
                </c:pt>
                <c:pt idx="7987">
                  <c:v>44667.568640081015</c:v>
                </c:pt>
                <c:pt idx="7988">
                  <c:v>44667.637309537036</c:v>
                </c:pt>
                <c:pt idx="7989">
                  <c:v>44667.705979062499</c:v>
                </c:pt>
                <c:pt idx="7990">
                  <c:v>44667.774648252314</c:v>
                </c:pt>
                <c:pt idx="7991">
                  <c:v>44667.843318206018</c:v>
                </c:pt>
                <c:pt idx="7992">
                  <c:v>44667.911988217595</c:v>
                </c:pt>
                <c:pt idx="7993">
                  <c:v>44667.980657962966</c:v>
                </c:pt>
                <c:pt idx="7994">
                  <c:v>44668.049327650464</c:v>
                </c:pt>
                <c:pt idx="7995">
                  <c:v>44668.117996747686</c:v>
                </c:pt>
                <c:pt idx="7996">
                  <c:v>44668.18666634259</c:v>
                </c:pt>
                <c:pt idx="7997">
                  <c:v>44668.255336481481</c:v>
                </c:pt>
                <c:pt idx="7998">
                  <c:v>44668.324007071758</c:v>
                </c:pt>
                <c:pt idx="7999">
                  <c:v>44668.392677511576</c:v>
                </c:pt>
                <c:pt idx="8000">
                  <c:v>44668.461347395831</c:v>
                </c:pt>
                <c:pt idx="8001">
                  <c:v>44668.530016909725</c:v>
                </c:pt>
                <c:pt idx="8002">
                  <c:v>44668.598686319441</c:v>
                </c:pt>
                <c:pt idx="8003">
                  <c:v>44668.667355787038</c:v>
                </c:pt>
                <c:pt idx="8004">
                  <c:v>44668.736025138889</c:v>
                </c:pt>
                <c:pt idx="8005">
                  <c:v>44668.804694548613</c:v>
                </c:pt>
                <c:pt idx="8006">
                  <c:v>44668.873364699073</c:v>
                </c:pt>
                <c:pt idx="8007">
                  <c:v>44668.942034502317</c:v>
                </c:pt>
                <c:pt idx="8008">
                  <c:v>44669.010704155095</c:v>
                </c:pt>
                <c:pt idx="8009">
                  <c:v>44669.079373599539</c:v>
                </c:pt>
                <c:pt idx="8010">
                  <c:v>44669.148042754627</c:v>
                </c:pt>
                <c:pt idx="8011">
                  <c:v>44669.216712546295</c:v>
                </c:pt>
                <c:pt idx="8012">
                  <c:v>44669.285382638889</c:v>
                </c:pt>
                <c:pt idx="8013">
                  <c:v>44669.35405321759</c:v>
                </c:pt>
                <c:pt idx="8014">
                  <c:v>44669.422723229167</c:v>
                </c:pt>
                <c:pt idx="8015">
                  <c:v>44669.491392858799</c:v>
                </c:pt>
                <c:pt idx="8016">
                  <c:v>44669.560062303244</c:v>
                </c:pt>
                <c:pt idx="8017">
                  <c:v>44669.628731666664</c:v>
                </c:pt>
                <c:pt idx="8018">
                  <c:v>44669.697401111109</c:v>
                </c:pt>
                <c:pt idx="8019">
                  <c:v>44669.766070231482</c:v>
                </c:pt>
                <c:pt idx="8020">
                  <c:v>44669.834740046295</c:v>
                </c:pt>
                <c:pt idx="8021">
                  <c:v>44669.903410046296</c:v>
                </c:pt>
                <c:pt idx="8022">
                  <c:v>44669.972079699073</c:v>
                </c:pt>
                <c:pt idx="8023">
                  <c:v>44670.040749305554</c:v>
                </c:pt>
                <c:pt idx="8024">
                  <c:v>44670.109418402775</c:v>
                </c:pt>
                <c:pt idx="8025">
                  <c:v>44670.178087881941</c:v>
                </c:pt>
                <c:pt idx="8026">
                  <c:v>44670.246757939814</c:v>
                </c:pt>
                <c:pt idx="8027">
                  <c:v>44670.315428368056</c:v>
                </c:pt>
                <c:pt idx="8028">
                  <c:v>44670.384098831018</c:v>
                </c:pt>
                <c:pt idx="8029">
                  <c:v>44670.45276871528</c:v>
                </c:pt>
                <c:pt idx="8030">
                  <c:v>44670.521438194446</c:v>
                </c:pt>
                <c:pt idx="8031">
                  <c:v>44670.590107592594</c:v>
                </c:pt>
                <c:pt idx="8032">
                  <c:v>44670.658777025463</c:v>
                </c:pt>
                <c:pt idx="8033">
                  <c:v>44670.727446400466</c:v>
                </c:pt>
                <c:pt idx="8034">
                  <c:v>44670.796115613426</c:v>
                </c:pt>
                <c:pt idx="8035">
                  <c:v>44670.864785659724</c:v>
                </c:pt>
                <c:pt idx="8036">
                  <c:v>44670.93345546296</c:v>
                </c:pt>
                <c:pt idx="8037">
                  <c:v>44671.002125127314</c:v>
                </c:pt>
                <c:pt idx="8038">
                  <c:v>44671.070794606479</c:v>
                </c:pt>
                <c:pt idx="8039">
                  <c:v>44671.139463599538</c:v>
                </c:pt>
                <c:pt idx="8040">
                  <c:v>44671.208133229164</c:v>
                </c:pt>
                <c:pt idx="8041">
                  <c:v>44671.27680324074</c:v>
                </c:pt>
                <c:pt idx="8042">
                  <c:v>44671.345473784721</c:v>
                </c:pt>
                <c:pt idx="8043">
                  <c:v>44671.414143796297</c:v>
                </c:pt>
                <c:pt idx="8044">
                  <c:v>44671.482813414354</c:v>
                </c:pt>
                <c:pt idx="8045">
                  <c:v>44671.551482766205</c:v>
                </c:pt>
                <c:pt idx="8046">
                  <c:v>44671.620152060183</c:v>
                </c:pt>
                <c:pt idx="8047">
                  <c:v>44671.688821400465</c:v>
                </c:pt>
                <c:pt idx="8048">
                  <c:v>44671.75749048611</c:v>
                </c:pt>
                <c:pt idx="8049">
                  <c:v>44671.826160138888</c:v>
                </c:pt>
                <c:pt idx="8050">
                  <c:v>44671.894830127312</c:v>
                </c:pt>
                <c:pt idx="8051">
                  <c:v>44671.963499710648</c:v>
                </c:pt>
                <c:pt idx="8052">
                  <c:v>44672.032169224534</c:v>
                </c:pt>
                <c:pt idx="8053">
                  <c:v>44672.100838333332</c:v>
                </c:pt>
                <c:pt idx="8054">
                  <c:v>44672.169507685183</c:v>
                </c:pt>
                <c:pt idx="8055">
                  <c:v>44672.238177615742</c:v>
                </c:pt>
                <c:pt idx="8056">
                  <c:v>44672.306847858796</c:v>
                </c:pt>
                <c:pt idx="8057">
                  <c:v>44672.375518298613</c:v>
                </c:pt>
                <c:pt idx="8058">
                  <c:v>44672.444188159723</c:v>
                </c:pt>
                <c:pt idx="8059">
                  <c:v>44672.512857604168</c:v>
                </c:pt>
                <c:pt idx="8060">
                  <c:v>44672.581526979164</c:v>
                </c:pt>
                <c:pt idx="8061">
                  <c:v>44672.650196331022</c:v>
                </c:pt>
                <c:pt idx="8062">
                  <c:v>44672.718865694442</c:v>
                </c:pt>
                <c:pt idx="8063">
                  <c:v>44672.787534768519</c:v>
                </c:pt>
                <c:pt idx="8064">
                  <c:v>44672.856204675925</c:v>
                </c:pt>
                <c:pt idx="8065">
                  <c:v>44672.924874467593</c:v>
                </c:pt>
                <c:pt idx="8066">
                  <c:v>44672.99354408565</c:v>
                </c:pt>
                <c:pt idx="8067">
                  <c:v>44673.062213576392</c:v>
                </c:pt>
                <c:pt idx="8068">
                  <c:v>44673.130882476849</c:v>
                </c:pt>
                <c:pt idx="8069">
                  <c:v>44673.199551967591</c:v>
                </c:pt>
                <c:pt idx="8070">
                  <c:v>44673.268221932871</c:v>
                </c:pt>
                <c:pt idx="8071">
                  <c:v>44673.336892418978</c:v>
                </c:pt>
                <c:pt idx="8072">
                  <c:v>44673.405562488428</c:v>
                </c:pt>
                <c:pt idx="8073">
                  <c:v>44673.474232106484</c:v>
                </c:pt>
                <c:pt idx="8074">
                  <c:v>44673.542901400462</c:v>
                </c:pt>
                <c:pt idx="8075">
                  <c:v>44673.611570624998</c:v>
                </c:pt>
                <c:pt idx="8076">
                  <c:v>44673.680239895832</c:v>
                </c:pt>
                <c:pt idx="8077">
                  <c:v>44673.748908969908</c:v>
                </c:pt>
                <c:pt idx="8078">
                  <c:v>44673.817578414353</c:v>
                </c:pt>
                <c:pt idx="8079">
                  <c:v>44673.886248391202</c:v>
                </c:pt>
                <c:pt idx="8080">
                  <c:v>44673.954917939816</c:v>
                </c:pt>
                <c:pt idx="8081">
                  <c:v>44674.023587372685</c:v>
                </c:pt>
                <c:pt idx="8082">
                  <c:v>44674.092256504628</c:v>
                </c:pt>
                <c:pt idx="8083">
                  <c:v>44674.160925682867</c:v>
                </c:pt>
                <c:pt idx="8084">
                  <c:v>44674.229595462966</c:v>
                </c:pt>
                <c:pt idx="8085">
                  <c:v>44674.298265520833</c:v>
                </c:pt>
                <c:pt idx="8086">
                  <c:v>44674.366935914353</c:v>
                </c:pt>
                <c:pt idx="8087">
                  <c:v>44674.43560571759</c:v>
                </c:pt>
                <c:pt idx="8088">
                  <c:v>44674.504275127314</c:v>
                </c:pt>
                <c:pt idx="8089">
                  <c:v>44674.572944444444</c:v>
                </c:pt>
                <c:pt idx="8090">
                  <c:v>44674.641613703701</c:v>
                </c:pt>
                <c:pt idx="8091">
                  <c:v>44674.710282997687</c:v>
                </c:pt>
                <c:pt idx="8092">
                  <c:v>44674.778951967593</c:v>
                </c:pt>
                <c:pt idx="8093">
                  <c:v>44674.847621736109</c:v>
                </c:pt>
                <c:pt idx="8094">
                  <c:v>44674.916291493057</c:v>
                </c:pt>
                <c:pt idx="8095">
                  <c:v>44674.984961041664</c:v>
                </c:pt>
                <c:pt idx="8096">
                  <c:v>44675.053630497685</c:v>
                </c:pt>
                <c:pt idx="8097">
                  <c:v>44675.122299340277</c:v>
                </c:pt>
                <c:pt idx="8098">
                  <c:v>44675.190968726849</c:v>
                </c:pt>
                <c:pt idx="8099">
                  <c:v>44675.259638634256</c:v>
                </c:pt>
                <c:pt idx="8100">
                  <c:v>44675.328309027776</c:v>
                </c:pt>
                <c:pt idx="8101">
                  <c:v>44675.396979166668</c:v>
                </c:pt>
                <c:pt idx="8102">
                  <c:v>44675.465648784724</c:v>
                </c:pt>
                <c:pt idx="8103">
                  <c:v>44675.534318055557</c:v>
                </c:pt>
                <c:pt idx="8104">
                  <c:v>44675.602987222221</c:v>
                </c:pt>
                <c:pt idx="8105">
                  <c:v>44675.671656446757</c:v>
                </c:pt>
                <c:pt idx="8106">
                  <c:v>44675.740325520834</c:v>
                </c:pt>
                <c:pt idx="8107">
                  <c:v>44675.808994756946</c:v>
                </c:pt>
                <c:pt idx="8108">
                  <c:v>44675.877664687498</c:v>
                </c:pt>
                <c:pt idx="8109">
                  <c:v>44675.946334224536</c:v>
                </c:pt>
                <c:pt idx="8110">
                  <c:v>44676.015003622684</c:v>
                </c:pt>
                <c:pt idx="8111">
                  <c:v>44676.083672789355</c:v>
                </c:pt>
                <c:pt idx="8112">
                  <c:v>44676.15234177083</c:v>
                </c:pt>
                <c:pt idx="8113">
                  <c:v>44676.221011377318</c:v>
                </c:pt>
                <c:pt idx="8114">
                  <c:v>44676.289681273149</c:v>
                </c:pt>
                <c:pt idx="8115">
                  <c:v>44676.358351608797</c:v>
                </c:pt>
                <c:pt idx="8116">
                  <c:v>44676.427021365744</c:v>
                </c:pt>
                <c:pt idx="8117">
                  <c:v>44676.49569074074</c:v>
                </c:pt>
                <c:pt idx="8118">
                  <c:v>44676.564359965276</c:v>
                </c:pt>
                <c:pt idx="8119">
                  <c:v>44676.63302912037</c:v>
                </c:pt>
                <c:pt idx="8120">
                  <c:v>44676.701698333331</c:v>
                </c:pt>
                <c:pt idx="8121">
                  <c:v>44676.770367233796</c:v>
                </c:pt>
                <c:pt idx="8122">
                  <c:v>44676.839036851852</c:v>
                </c:pt>
                <c:pt idx="8123">
                  <c:v>44676.907706597223</c:v>
                </c:pt>
                <c:pt idx="8124">
                  <c:v>44676.976376030092</c:v>
                </c:pt>
                <c:pt idx="8125">
                  <c:v>44677.045045416664</c:v>
                </c:pt>
                <c:pt idx="8126">
                  <c:v>44677.113714247687</c:v>
                </c:pt>
                <c:pt idx="8127">
                  <c:v>44677.182383530089</c:v>
                </c:pt>
                <c:pt idx="8128">
                  <c:v>44677.251053368054</c:v>
                </c:pt>
                <c:pt idx="8129">
                  <c:v>44677.319723611108</c:v>
                </c:pt>
                <c:pt idx="8130">
                  <c:v>44677.388393807872</c:v>
                </c:pt>
                <c:pt idx="8131">
                  <c:v>44677.457063425929</c:v>
                </c:pt>
                <c:pt idx="8132">
                  <c:v>44677.525732662034</c:v>
                </c:pt>
                <c:pt idx="8133">
                  <c:v>44677.594401805552</c:v>
                </c:pt>
                <c:pt idx="8134">
                  <c:v>44677.663070995368</c:v>
                </c:pt>
                <c:pt idx="8135">
                  <c:v>44677.731740092589</c:v>
                </c:pt>
                <c:pt idx="8136">
                  <c:v>44677.800409143521</c:v>
                </c:pt>
                <c:pt idx="8137">
                  <c:v>44677.869078993055</c:v>
                </c:pt>
                <c:pt idx="8138">
                  <c:v>44677.937748530094</c:v>
                </c:pt>
                <c:pt idx="8139">
                  <c:v>44678.006417928242</c:v>
                </c:pt>
                <c:pt idx="8140">
                  <c:v>44678.075087129633</c:v>
                </c:pt>
                <c:pt idx="8141">
                  <c:v>44678.143755937497</c:v>
                </c:pt>
                <c:pt idx="8142">
                  <c:v>44678.212425381942</c:v>
                </c:pt>
                <c:pt idx="8143">
                  <c:v>44678.281095162034</c:v>
                </c:pt>
                <c:pt idx="8144">
                  <c:v>44678.349765462961</c:v>
                </c:pt>
                <c:pt idx="8145">
                  <c:v>44678.418435208332</c:v>
                </c:pt>
                <c:pt idx="8146">
                  <c:v>44678.487104571759</c:v>
                </c:pt>
                <c:pt idx="8147">
                  <c:v>44678.555773715278</c:v>
                </c:pt>
                <c:pt idx="8148">
                  <c:v>44678.624442777778</c:v>
                </c:pt>
                <c:pt idx="8149">
                  <c:v>44678.693111909721</c:v>
                </c:pt>
                <c:pt idx="8150">
                  <c:v>44678.761780763889</c:v>
                </c:pt>
                <c:pt idx="8151">
                  <c:v>44678.830450231479</c:v>
                </c:pt>
                <c:pt idx="8152">
                  <c:v>44678.89911997685</c:v>
                </c:pt>
                <c:pt idx="8153">
                  <c:v>44678.967789328701</c:v>
                </c:pt>
                <c:pt idx="8154">
                  <c:v>44679.036458634262</c:v>
                </c:pt>
                <c:pt idx="8155">
                  <c:v>44679.105127476854</c:v>
                </c:pt>
                <c:pt idx="8156">
                  <c:v>44679.173796655094</c:v>
                </c:pt>
                <c:pt idx="8157">
                  <c:v>44679.242466388889</c:v>
                </c:pt>
                <c:pt idx="8158">
                  <c:v>44679.311136469907</c:v>
                </c:pt>
                <c:pt idx="8159">
                  <c:v>44679.37980667824</c:v>
                </c:pt>
                <c:pt idx="8160">
                  <c:v>44679.448476307873</c:v>
                </c:pt>
                <c:pt idx="8161">
                  <c:v>44679.517145520833</c:v>
                </c:pt>
                <c:pt idx="8162">
                  <c:v>44679.585814652775</c:v>
                </c:pt>
                <c:pt idx="8163">
                  <c:v>44679.65448380787</c:v>
                </c:pt>
                <c:pt idx="8164">
                  <c:v>44679.723152916667</c:v>
                </c:pt>
                <c:pt idx="8165">
                  <c:v>44679.791821817133</c:v>
                </c:pt>
                <c:pt idx="8166">
                  <c:v>44679.860491550928</c:v>
                </c:pt>
                <c:pt idx="8167">
                  <c:v>44679.929161099535</c:v>
                </c:pt>
                <c:pt idx="8168">
                  <c:v>44679.997830486114</c:v>
                </c:pt>
                <c:pt idx="8169">
                  <c:v>44680.066499733795</c:v>
                </c:pt>
                <c:pt idx="8170">
                  <c:v>44680.135168425928</c:v>
                </c:pt>
                <c:pt idx="8171">
                  <c:v>44680.203837743058</c:v>
                </c:pt>
                <c:pt idx="8172">
                  <c:v>44680.272507476853</c:v>
                </c:pt>
                <c:pt idx="8173">
                  <c:v>44680.341177754628</c:v>
                </c:pt>
                <c:pt idx="8174">
                  <c:v>44680.409847546296</c:v>
                </c:pt>
                <c:pt idx="8175">
                  <c:v>44680.478516921299</c:v>
                </c:pt>
                <c:pt idx="8176">
                  <c:v>44680.547186006945</c:v>
                </c:pt>
                <c:pt idx="8177">
                  <c:v>44680.615855011572</c:v>
                </c:pt>
                <c:pt idx="8178">
                  <c:v>44680.684524085649</c:v>
                </c:pt>
                <c:pt idx="8179">
                  <c:v>44680.753192916665</c:v>
                </c:pt>
                <c:pt idx="8180">
                  <c:v>44680.821862222219</c:v>
                </c:pt>
                <c:pt idx="8181">
                  <c:v>44680.890531967591</c:v>
                </c:pt>
                <c:pt idx="8182">
                  <c:v>44680.959201284721</c:v>
                </c:pt>
                <c:pt idx="8183">
                  <c:v>44681.027870520833</c:v>
                </c:pt>
                <c:pt idx="8184">
                  <c:v>44681.096539409722</c:v>
                </c:pt>
                <c:pt idx="8185">
                  <c:v>44681.165208437502</c:v>
                </c:pt>
                <c:pt idx="8186">
                  <c:v>44681.233878067127</c:v>
                </c:pt>
                <c:pt idx="8187">
                  <c:v>44681.302547974534</c:v>
                </c:pt>
                <c:pt idx="8188">
                  <c:v>44681.371218159722</c:v>
                </c:pt>
                <c:pt idx="8189">
                  <c:v>44681.439887766202</c:v>
                </c:pt>
                <c:pt idx="8190">
                  <c:v>44681.508556956018</c:v>
                </c:pt>
                <c:pt idx="8191">
                  <c:v>44681.577226076392</c:v>
                </c:pt>
                <c:pt idx="8192">
                  <c:v>44681.645895150461</c:v>
                </c:pt>
                <c:pt idx="8193">
                  <c:v>44681.714564247683</c:v>
                </c:pt>
                <c:pt idx="8194">
                  <c:v>44681.783233032409</c:v>
                </c:pt>
                <c:pt idx="8195">
                  <c:v>44681.851902650465</c:v>
                </c:pt>
                <c:pt idx="8196">
                  <c:v>44681.920572187497</c:v>
                </c:pt>
                <c:pt idx="8197">
                  <c:v>44681.989241550924</c:v>
                </c:pt>
                <c:pt idx="8198">
                  <c:v>44682.057910798612</c:v>
                </c:pt>
                <c:pt idx="8199">
                  <c:v>44682.126579444448</c:v>
                </c:pt>
                <c:pt idx="8200">
                  <c:v>44682.195248645832</c:v>
                </c:pt>
                <c:pt idx="8201">
                  <c:v>44682.263918356482</c:v>
                </c:pt>
                <c:pt idx="8202">
                  <c:v>44682.33258858796</c:v>
                </c:pt>
                <c:pt idx="8203">
                  <c:v>44682.401258460646</c:v>
                </c:pt>
                <c:pt idx="8204">
                  <c:v>44682.469927847225</c:v>
                </c:pt>
                <c:pt idx="8205">
                  <c:v>44682.538596909719</c:v>
                </c:pt>
                <c:pt idx="8206">
                  <c:v>44682.607265868057</c:v>
                </c:pt>
                <c:pt idx="8207">
                  <c:v>44682.675934895837</c:v>
                </c:pt>
                <c:pt idx="8208">
                  <c:v>44682.744603726853</c:v>
                </c:pt>
                <c:pt idx="8209">
                  <c:v>44682.813272858795</c:v>
                </c:pt>
                <c:pt idx="8210">
                  <c:v>44682.88194259259</c:v>
                </c:pt>
                <c:pt idx="8211">
                  <c:v>44682.950611898152</c:v>
                </c:pt>
                <c:pt idx="8212">
                  <c:v>44683.01928108796</c:v>
                </c:pt>
                <c:pt idx="8213">
                  <c:v>44683.087950023146</c:v>
                </c:pt>
                <c:pt idx="8214">
                  <c:v>44683.156618877314</c:v>
                </c:pt>
                <c:pt idx="8215">
                  <c:v>44683.22528835648</c:v>
                </c:pt>
                <c:pt idx="8216">
                  <c:v>44683.293958090275</c:v>
                </c:pt>
                <c:pt idx="8217">
                  <c:v>44683.362628240742</c:v>
                </c:pt>
                <c:pt idx="8218">
                  <c:v>44683.431297800926</c:v>
                </c:pt>
                <c:pt idx="8219">
                  <c:v>44683.499966967589</c:v>
                </c:pt>
                <c:pt idx="8220">
                  <c:v>44683.568636018521</c:v>
                </c:pt>
                <c:pt idx="8221">
                  <c:v>44683.637304999997</c:v>
                </c:pt>
                <c:pt idx="8222">
                  <c:v>44683.705974050928</c:v>
                </c:pt>
                <c:pt idx="8223">
                  <c:v>44683.77464275463</c:v>
                </c:pt>
                <c:pt idx="8224">
                  <c:v>44683.843312233796</c:v>
                </c:pt>
                <c:pt idx="8225">
                  <c:v>44683.911981759258</c:v>
                </c:pt>
                <c:pt idx="8226">
                  <c:v>44683.980651030091</c:v>
                </c:pt>
                <c:pt idx="8227">
                  <c:v>44684.049320231483</c:v>
                </c:pt>
                <c:pt idx="8228">
                  <c:v>44684.117988854166</c:v>
                </c:pt>
                <c:pt idx="8229">
                  <c:v>44684.186657962964</c:v>
                </c:pt>
                <c:pt idx="8230">
                  <c:v>44684.255327615741</c:v>
                </c:pt>
                <c:pt idx="8231">
                  <c:v>44684.323997731481</c:v>
                </c:pt>
                <c:pt idx="8232">
                  <c:v>44684.392667685184</c:v>
                </c:pt>
                <c:pt idx="8233">
                  <c:v>44684.461337083332</c:v>
                </c:pt>
                <c:pt idx="8234">
                  <c:v>44684.530006111112</c:v>
                </c:pt>
                <c:pt idx="8235">
                  <c:v>44684.598675046298</c:v>
                </c:pt>
                <c:pt idx="8236">
                  <c:v>44684.66734403935</c:v>
                </c:pt>
                <c:pt idx="8237">
                  <c:v>44684.736012905094</c:v>
                </c:pt>
                <c:pt idx="8238">
                  <c:v>44684.804681828704</c:v>
                </c:pt>
                <c:pt idx="8239">
                  <c:v>44684.873351493057</c:v>
                </c:pt>
                <c:pt idx="8240">
                  <c:v>44684.942020810187</c:v>
                </c:pt>
                <c:pt idx="8241">
                  <c:v>44685.010689988427</c:v>
                </c:pt>
                <c:pt idx="8242">
                  <c:v>44685.079358958334</c:v>
                </c:pt>
                <c:pt idx="8243">
                  <c:v>44685.148027627314</c:v>
                </c:pt>
                <c:pt idx="8244">
                  <c:v>44685.216696932868</c:v>
                </c:pt>
                <c:pt idx="8245">
                  <c:v>44685.285366539349</c:v>
                </c:pt>
                <c:pt idx="8246">
                  <c:v>44685.354036643519</c:v>
                </c:pt>
                <c:pt idx="8247">
                  <c:v>44685.422706168982</c:v>
                </c:pt>
                <c:pt idx="8248">
                  <c:v>44685.4913753125</c:v>
                </c:pt>
                <c:pt idx="8249">
                  <c:v>44685.560044270831</c:v>
                </c:pt>
                <c:pt idx="8250">
                  <c:v>44685.62871315972</c:v>
                </c:pt>
                <c:pt idx="8251">
                  <c:v>44685.697382118058</c:v>
                </c:pt>
                <c:pt idx="8252">
                  <c:v>44685.766050763887</c:v>
                </c:pt>
                <c:pt idx="8253">
                  <c:v>44685.834720092593</c:v>
                </c:pt>
                <c:pt idx="8254">
                  <c:v>44685.903389606479</c:v>
                </c:pt>
                <c:pt idx="8255">
                  <c:v>44685.97205877315</c:v>
                </c:pt>
                <c:pt idx="8256">
                  <c:v>44686.040727905092</c:v>
                </c:pt>
                <c:pt idx="8257">
                  <c:v>44686.109396516207</c:v>
                </c:pt>
                <c:pt idx="8258">
                  <c:v>44686.178065520835</c:v>
                </c:pt>
                <c:pt idx="8259">
                  <c:v>44686.246735092594</c:v>
                </c:pt>
                <c:pt idx="8260">
                  <c:v>44686.315405034722</c:v>
                </c:pt>
                <c:pt idx="8261">
                  <c:v>44686.384075023147</c:v>
                </c:pt>
                <c:pt idx="8262">
                  <c:v>44686.452744421294</c:v>
                </c:pt>
                <c:pt idx="8263">
                  <c:v>44686.521413425929</c:v>
                </c:pt>
                <c:pt idx="8264">
                  <c:v>44686.590082337963</c:v>
                </c:pt>
                <c:pt idx="8265">
                  <c:v>44686.658751284725</c:v>
                </c:pt>
                <c:pt idx="8266">
                  <c:v>44686.727420173615</c:v>
                </c:pt>
                <c:pt idx="8267">
                  <c:v>44686.796088912037</c:v>
                </c:pt>
                <c:pt idx="8268">
                  <c:v>44686.864758483796</c:v>
                </c:pt>
                <c:pt idx="8269">
                  <c:v>44686.933427800926</c:v>
                </c:pt>
                <c:pt idx="8270">
                  <c:v>44687.002096979166</c:v>
                </c:pt>
                <c:pt idx="8271">
                  <c:v>44687.070765972225</c:v>
                </c:pt>
                <c:pt idx="8272">
                  <c:v>44687.139434490738</c:v>
                </c:pt>
                <c:pt idx="8273">
                  <c:v>44687.208103645833</c:v>
                </c:pt>
                <c:pt idx="8274">
                  <c:v>44687.276773171296</c:v>
                </c:pt>
                <c:pt idx="8275">
                  <c:v>44687.345443240738</c:v>
                </c:pt>
                <c:pt idx="8276">
                  <c:v>44687.414112777777</c:v>
                </c:pt>
                <c:pt idx="8277">
                  <c:v>44687.482781909719</c:v>
                </c:pt>
                <c:pt idx="8278">
                  <c:v>44687.551450787039</c:v>
                </c:pt>
                <c:pt idx="8279">
                  <c:v>44687.620119594911</c:v>
                </c:pt>
                <c:pt idx="8280">
                  <c:v>44687.688788472224</c:v>
                </c:pt>
                <c:pt idx="8281">
                  <c:v>44687.757457071762</c:v>
                </c:pt>
                <c:pt idx="8282">
                  <c:v>44687.826126238426</c:v>
                </c:pt>
                <c:pt idx="8283">
                  <c:v>44687.894795763888</c:v>
                </c:pt>
                <c:pt idx="8284">
                  <c:v>44687.96346486111</c:v>
                </c:pt>
                <c:pt idx="8285">
                  <c:v>44688.032133900466</c:v>
                </c:pt>
                <c:pt idx="8286">
                  <c:v>44688.100802534726</c:v>
                </c:pt>
                <c:pt idx="8287">
                  <c:v>44688.169471400462</c:v>
                </c:pt>
                <c:pt idx="8288">
                  <c:v>44688.238140856483</c:v>
                </c:pt>
                <c:pt idx="8289">
                  <c:v>44688.306810624999</c:v>
                </c:pt>
                <c:pt idx="8290">
                  <c:v>44688.375480590279</c:v>
                </c:pt>
                <c:pt idx="8291">
                  <c:v>44688.444149976851</c:v>
                </c:pt>
                <c:pt idx="8292">
                  <c:v>44688.512818946758</c:v>
                </c:pt>
                <c:pt idx="8293">
                  <c:v>44688.581487847223</c:v>
                </c:pt>
                <c:pt idx="8294">
                  <c:v>44688.650156736112</c:v>
                </c:pt>
                <c:pt idx="8295">
                  <c:v>44688.718825613425</c:v>
                </c:pt>
                <c:pt idx="8296">
                  <c:v>44688.787494212964</c:v>
                </c:pt>
                <c:pt idx="8297">
                  <c:v>44688.856163657409</c:v>
                </c:pt>
                <c:pt idx="8298">
                  <c:v>44688.924832962963</c:v>
                </c:pt>
                <c:pt idx="8299">
                  <c:v>44688.993502118057</c:v>
                </c:pt>
                <c:pt idx="8300">
                  <c:v>44689.062171134261</c:v>
                </c:pt>
                <c:pt idx="8301">
                  <c:v>44689.130839560188</c:v>
                </c:pt>
                <c:pt idx="8302">
                  <c:v>44689.199508576392</c:v>
                </c:pt>
                <c:pt idx="8303">
                  <c:v>44689.268178067126</c:v>
                </c:pt>
                <c:pt idx="8304">
                  <c:v>44689.336848090279</c:v>
                </c:pt>
                <c:pt idx="8305">
                  <c:v>44689.405517685183</c:v>
                </c:pt>
                <c:pt idx="8306">
                  <c:v>44689.474186828702</c:v>
                </c:pt>
                <c:pt idx="8307">
                  <c:v>44689.542855659725</c:v>
                </c:pt>
                <c:pt idx="8308">
                  <c:v>44689.611524409724</c:v>
                </c:pt>
                <c:pt idx="8309">
                  <c:v>44689.680193217595</c:v>
                </c:pt>
                <c:pt idx="8310">
                  <c:v>44689.748861817126</c:v>
                </c:pt>
                <c:pt idx="8311">
                  <c:v>44689.817530798609</c:v>
                </c:pt>
                <c:pt idx="8312">
                  <c:v>44689.886200300927</c:v>
                </c:pt>
                <c:pt idx="8313">
                  <c:v>44689.954869374997</c:v>
                </c:pt>
                <c:pt idx="8314">
                  <c:v>44690.023538344911</c:v>
                </c:pt>
                <c:pt idx="8315">
                  <c:v>44690.092207002315</c:v>
                </c:pt>
                <c:pt idx="8316">
                  <c:v>44690.160875717593</c:v>
                </c:pt>
                <c:pt idx="8317">
                  <c:v>44690.229545034723</c:v>
                </c:pt>
                <c:pt idx="8318">
                  <c:v>44690.298214618058</c:v>
                </c:pt>
                <c:pt idx="8319">
                  <c:v>44690.36688454861</c:v>
                </c:pt>
                <c:pt idx="8320">
                  <c:v>44690.435553888892</c:v>
                </c:pt>
                <c:pt idx="8321">
                  <c:v>44690.504222835647</c:v>
                </c:pt>
                <c:pt idx="8322">
                  <c:v>44690.572891678239</c:v>
                </c:pt>
                <c:pt idx="8323">
                  <c:v>44690.641560462966</c:v>
                </c:pt>
                <c:pt idx="8324">
                  <c:v>44690.710229305558</c:v>
                </c:pt>
                <c:pt idx="8325">
                  <c:v>44690.778897800927</c:v>
                </c:pt>
                <c:pt idx="8326">
                  <c:v>44690.847567106481</c:v>
                </c:pt>
                <c:pt idx="8327">
                  <c:v>44690.916236400466</c:v>
                </c:pt>
                <c:pt idx="8328">
                  <c:v>44690.984905474535</c:v>
                </c:pt>
                <c:pt idx="8329">
                  <c:v>44691.053574467594</c:v>
                </c:pt>
                <c:pt idx="8330">
                  <c:v>44691.122242847225</c:v>
                </c:pt>
                <c:pt idx="8331">
                  <c:v>44691.190911770835</c:v>
                </c:pt>
                <c:pt idx="8332">
                  <c:v>44691.259581215279</c:v>
                </c:pt>
                <c:pt idx="8333">
                  <c:v>44691.328251145831</c:v>
                </c:pt>
                <c:pt idx="8334">
                  <c:v>44691.39692082176</c:v>
                </c:pt>
                <c:pt idx="8335">
                  <c:v>44691.465589976855</c:v>
                </c:pt>
                <c:pt idx="8336">
                  <c:v>44691.53425877315</c:v>
                </c:pt>
                <c:pt idx="8337">
                  <c:v>44691.602927476852</c:v>
                </c:pt>
                <c:pt idx="8338">
                  <c:v>44691.671596238426</c:v>
                </c:pt>
                <c:pt idx="8339">
                  <c:v>44691.740264849534</c:v>
                </c:pt>
                <c:pt idx="8340">
                  <c:v>44691.80893363426</c:v>
                </c:pt>
                <c:pt idx="8341">
                  <c:v>44691.877603090281</c:v>
                </c:pt>
                <c:pt idx="8342">
                  <c:v>44691.94627216435</c:v>
                </c:pt>
                <c:pt idx="8343">
                  <c:v>44692.014941111112</c:v>
                </c:pt>
                <c:pt idx="8344">
                  <c:v>44692.083609803238</c:v>
                </c:pt>
                <c:pt idx="8345">
                  <c:v>44692.152278321759</c:v>
                </c:pt>
                <c:pt idx="8346">
                  <c:v>44692.220947476853</c:v>
                </c:pt>
                <c:pt idx="8347">
                  <c:v>44692.289616898146</c:v>
                </c:pt>
                <c:pt idx="8348">
                  <c:v>44692.358286782408</c:v>
                </c:pt>
                <c:pt idx="8349">
                  <c:v>44692.426956076386</c:v>
                </c:pt>
                <c:pt idx="8350">
                  <c:v>44692.495624988427</c:v>
                </c:pt>
                <c:pt idx="8351">
                  <c:v>44692.564293750002</c:v>
                </c:pt>
                <c:pt idx="8352">
                  <c:v>44692.632962442127</c:v>
                </c:pt>
                <c:pt idx="8353">
                  <c:v>44692.701631203701</c:v>
                </c:pt>
                <c:pt idx="8354">
                  <c:v>44692.770299641204</c:v>
                </c:pt>
                <c:pt idx="8355">
                  <c:v>44692.838968796299</c:v>
                </c:pt>
                <c:pt idx="8356">
                  <c:v>44692.907638078701</c:v>
                </c:pt>
                <c:pt idx="8357">
                  <c:v>44692.976307048608</c:v>
                </c:pt>
                <c:pt idx="8358">
                  <c:v>44693.044975983794</c:v>
                </c:pt>
                <c:pt idx="8359">
                  <c:v>44693.113644351855</c:v>
                </c:pt>
                <c:pt idx="8360">
                  <c:v>44693.182313171295</c:v>
                </c:pt>
                <c:pt idx="8361">
                  <c:v>44693.250982546298</c:v>
                </c:pt>
                <c:pt idx="8362">
                  <c:v>44693.319652337967</c:v>
                </c:pt>
                <c:pt idx="8363">
                  <c:v>44693.388322071762</c:v>
                </c:pt>
                <c:pt idx="8364">
                  <c:v>44693.456991226849</c:v>
                </c:pt>
                <c:pt idx="8365">
                  <c:v>44693.525660011575</c:v>
                </c:pt>
                <c:pt idx="8366">
                  <c:v>44693.594328692132</c:v>
                </c:pt>
                <c:pt idx="8367">
                  <c:v>44693.662997430554</c:v>
                </c:pt>
                <c:pt idx="8368">
                  <c:v>44693.731666064814</c:v>
                </c:pt>
                <c:pt idx="8369">
                  <c:v>44693.800334652777</c:v>
                </c:pt>
                <c:pt idx="8370">
                  <c:v>44693.869004039349</c:v>
                </c:pt>
                <c:pt idx="8371">
                  <c:v>44693.937673125001</c:v>
                </c:pt>
                <c:pt idx="8372">
                  <c:v>44694.006342060187</c:v>
                </c:pt>
                <c:pt idx="8373">
                  <c:v>44694.07501079861</c:v>
                </c:pt>
                <c:pt idx="8374">
                  <c:v>44694.143679155095</c:v>
                </c:pt>
                <c:pt idx="8375">
                  <c:v>44694.212348136571</c:v>
                </c:pt>
                <c:pt idx="8376">
                  <c:v>44694.281017465277</c:v>
                </c:pt>
                <c:pt idx="8377">
                  <c:v>44694.349687314818</c:v>
                </c:pt>
                <c:pt idx="8378">
                  <c:v>44694.41835659722</c:v>
                </c:pt>
                <c:pt idx="8379">
                  <c:v>44694.487025497685</c:v>
                </c:pt>
                <c:pt idx="8380">
                  <c:v>44694.555694189818</c:v>
                </c:pt>
                <c:pt idx="8381">
                  <c:v>44694.624362800925</c:v>
                </c:pt>
                <c:pt idx="8382">
                  <c:v>44694.693031469906</c:v>
                </c:pt>
                <c:pt idx="8383">
                  <c:v>44694.761699872688</c:v>
                </c:pt>
                <c:pt idx="8384">
                  <c:v>44694.830368888892</c:v>
                </c:pt>
                <c:pt idx="8385">
                  <c:v>44694.899038171294</c:v>
                </c:pt>
                <c:pt idx="8386">
                  <c:v>44694.967707071759</c:v>
                </c:pt>
                <c:pt idx="8387">
                  <c:v>44695.036375914351</c:v>
                </c:pt>
                <c:pt idx="8388">
                  <c:v>44695.105044305557</c:v>
                </c:pt>
                <c:pt idx="8389">
                  <c:v>44695.173713020835</c:v>
                </c:pt>
                <c:pt idx="8390">
                  <c:v>44695.242382314813</c:v>
                </c:pt>
                <c:pt idx="8391">
                  <c:v>44695.311051932869</c:v>
                </c:pt>
                <c:pt idx="8392">
                  <c:v>44695.379721689817</c:v>
                </c:pt>
                <c:pt idx="8393">
                  <c:v>44695.44839085648</c:v>
                </c:pt>
                <c:pt idx="8394">
                  <c:v>44695.51705962963</c:v>
                </c:pt>
                <c:pt idx="8395">
                  <c:v>44695.585728298611</c:v>
                </c:pt>
                <c:pt idx="8396">
                  <c:v>44695.654397002312</c:v>
                </c:pt>
                <c:pt idx="8397">
                  <c:v>44695.723065659724</c:v>
                </c:pt>
                <c:pt idx="8398">
                  <c:v>44695.791734108796</c:v>
                </c:pt>
                <c:pt idx="8399">
                  <c:v>44695.860403391205</c:v>
                </c:pt>
                <c:pt idx="8400">
                  <c:v>44695.929072488427</c:v>
                </c:pt>
                <c:pt idx="8401">
                  <c:v>44695.997741435189</c:v>
                </c:pt>
                <c:pt idx="8402">
                  <c:v>44696.066410219908</c:v>
                </c:pt>
                <c:pt idx="8403">
                  <c:v>44696.135078460647</c:v>
                </c:pt>
                <c:pt idx="8404">
                  <c:v>44696.203747326392</c:v>
                </c:pt>
                <c:pt idx="8405">
                  <c:v>44696.27241662037</c:v>
                </c:pt>
                <c:pt idx="8406">
                  <c:v>44696.341086446759</c:v>
                </c:pt>
                <c:pt idx="8407">
                  <c:v>44696.409755787034</c:v>
                </c:pt>
                <c:pt idx="8408">
                  <c:v>44696.478424710651</c:v>
                </c:pt>
                <c:pt idx="8409">
                  <c:v>44696.547093344911</c:v>
                </c:pt>
                <c:pt idx="8410">
                  <c:v>44696.615761909721</c:v>
                </c:pt>
                <c:pt idx="8411">
                  <c:v>44696.684430520836</c:v>
                </c:pt>
                <c:pt idx="8412">
                  <c:v>44696.753098912035</c:v>
                </c:pt>
                <c:pt idx="8413">
                  <c:v>44696.821768298614</c:v>
                </c:pt>
                <c:pt idx="8414">
                  <c:v>44696.890438576389</c:v>
                </c:pt>
                <c:pt idx="8415">
                  <c:v>44696.959108414354</c:v>
                </c:pt>
                <c:pt idx="8416">
                  <c:v>44697.027778171294</c:v>
                </c:pt>
                <c:pt idx="8417">
                  <c:v>44697.096447569442</c:v>
                </c:pt>
                <c:pt idx="8418">
                  <c:v>44697.165117129633</c:v>
                </c:pt>
                <c:pt idx="8419">
                  <c:v>44697.233787280093</c:v>
                </c:pt>
                <c:pt idx="8420">
                  <c:v>44697.302457708334</c:v>
                </c:pt>
                <c:pt idx="8421">
                  <c:v>44697.37112841435</c:v>
                </c:pt>
                <c:pt idx="8422">
                  <c:v>44697.439798541665</c:v>
                </c:pt>
                <c:pt idx="8423">
                  <c:v>44697.508468263892</c:v>
                </c:pt>
                <c:pt idx="8424">
                  <c:v>44697.577137905093</c:v>
                </c:pt>
                <c:pt idx="8425">
                  <c:v>44697.645807511573</c:v>
                </c:pt>
                <c:pt idx="8426">
                  <c:v>44697.71447712963</c:v>
                </c:pt>
                <c:pt idx="8427">
                  <c:v>44697.78314644676</c:v>
                </c:pt>
                <c:pt idx="8428">
                  <c:v>44697.851816585651</c:v>
                </c:pt>
                <c:pt idx="8429">
                  <c:v>44697.920486655094</c:v>
                </c:pt>
                <c:pt idx="8430">
                  <c:v>44697.989156539355</c:v>
                </c:pt>
                <c:pt idx="8431">
                  <c:v>44698.057826319447</c:v>
                </c:pt>
                <c:pt idx="8432">
                  <c:v>44698.126495474535</c:v>
                </c:pt>
                <c:pt idx="8433">
                  <c:v>44698.19516520833</c:v>
                </c:pt>
                <c:pt idx="8434">
                  <c:v>44698.263835451391</c:v>
                </c:pt>
                <c:pt idx="8435">
                  <c:v>44698.332506203704</c:v>
                </c:pt>
                <c:pt idx="8436">
                  <c:v>44698.401176608793</c:v>
                </c:pt>
                <c:pt idx="8437">
                  <c:v>44698.469846516207</c:v>
                </c:pt>
                <c:pt idx="8438">
                  <c:v>44698.538516111112</c:v>
                </c:pt>
                <c:pt idx="8439">
                  <c:v>44698.607185601853</c:v>
                </c:pt>
                <c:pt idx="8440">
                  <c:v>44698.675855150461</c:v>
                </c:pt>
                <c:pt idx="8441">
                  <c:v>44698.744524513888</c:v>
                </c:pt>
                <c:pt idx="8442">
                  <c:v>44698.813194166665</c:v>
                </c:pt>
                <c:pt idx="8443">
                  <c:v>44698.881864432871</c:v>
                </c:pt>
                <c:pt idx="8444">
                  <c:v>44698.950534270836</c:v>
                </c:pt>
                <c:pt idx="8445">
                  <c:v>44699.019203993055</c:v>
                </c:pt>
                <c:pt idx="8446">
                  <c:v>44699.087873449076</c:v>
                </c:pt>
                <c:pt idx="8447">
                  <c:v>44699.156542835648</c:v>
                </c:pt>
                <c:pt idx="8448">
                  <c:v>44699.225212835649</c:v>
                </c:pt>
                <c:pt idx="8449">
                  <c:v>44699.293883113423</c:v>
                </c:pt>
                <c:pt idx="8450">
                  <c:v>44699.362553784726</c:v>
                </c:pt>
                <c:pt idx="8451">
                  <c:v>44699.431223877313</c:v>
                </c:pt>
                <c:pt idx="8452">
                  <c:v>44699.499893576387</c:v>
                </c:pt>
                <c:pt idx="8453">
                  <c:v>44699.568563159723</c:v>
                </c:pt>
                <c:pt idx="8454">
                  <c:v>44699.63723266204</c:v>
                </c:pt>
                <c:pt idx="8455">
                  <c:v>44699.7059022338</c:v>
                </c:pt>
                <c:pt idx="8456">
                  <c:v>44699.774571469905</c:v>
                </c:pt>
                <c:pt idx="8457">
                  <c:v>44699.843241481482</c:v>
                </c:pt>
                <c:pt idx="8458">
                  <c:v>44699.911911539355</c:v>
                </c:pt>
                <c:pt idx="8459">
                  <c:v>44699.980581342592</c:v>
                </c:pt>
                <c:pt idx="8460">
                  <c:v>44700.049251076387</c:v>
                </c:pt>
                <c:pt idx="8461">
                  <c:v>44700.117920219905</c:v>
                </c:pt>
                <c:pt idx="8462">
                  <c:v>44700.186589861114</c:v>
                </c:pt>
                <c:pt idx="8463">
                  <c:v>44700.255260046295</c:v>
                </c:pt>
                <c:pt idx="8464">
                  <c:v>44700.323930682869</c:v>
                </c:pt>
                <c:pt idx="8465">
                  <c:v>44700.392601168984</c:v>
                </c:pt>
                <c:pt idx="8466">
                  <c:v>44700.461271099535</c:v>
                </c:pt>
                <c:pt idx="8467">
                  <c:v>44700.529940659719</c:v>
                </c:pt>
                <c:pt idx="8468">
                  <c:v>44700.59861011574</c:v>
                </c:pt>
                <c:pt idx="8469">
                  <c:v>44700.667279641202</c:v>
                </c:pt>
                <c:pt idx="8470">
                  <c:v>44700.735949027781</c:v>
                </c:pt>
                <c:pt idx="8471">
                  <c:v>44700.804618483795</c:v>
                </c:pt>
                <c:pt idx="8472">
                  <c:v>44700.873288680552</c:v>
                </c:pt>
                <c:pt idx="8473">
                  <c:v>44700.941958530093</c:v>
                </c:pt>
                <c:pt idx="8474">
                  <c:v>44701.010628240743</c:v>
                </c:pt>
                <c:pt idx="8475">
                  <c:v>44701.079297731485</c:v>
                </c:pt>
                <c:pt idx="8476">
                  <c:v>44701.147966932869</c:v>
                </c:pt>
                <c:pt idx="8477">
                  <c:v>44701.216636770834</c:v>
                </c:pt>
                <c:pt idx="8478">
                  <c:v>44701.285306898149</c:v>
                </c:pt>
                <c:pt idx="8479">
                  <c:v>44701.353977534724</c:v>
                </c:pt>
                <c:pt idx="8480">
                  <c:v>44701.42264759259</c:v>
                </c:pt>
                <c:pt idx="8481">
                  <c:v>44701.491317256943</c:v>
                </c:pt>
                <c:pt idx="8482">
                  <c:v>44701.559986747685</c:v>
                </c:pt>
                <c:pt idx="8483">
                  <c:v>44701.628656168985</c:v>
                </c:pt>
                <c:pt idx="8484">
                  <c:v>44701.697325648151</c:v>
                </c:pt>
                <c:pt idx="8485">
                  <c:v>44701.76599482639</c:v>
                </c:pt>
                <c:pt idx="8486">
                  <c:v>44701.8346646875</c:v>
                </c:pt>
                <c:pt idx="8487">
                  <c:v>44701.903334733797</c:v>
                </c:pt>
                <c:pt idx="8488">
                  <c:v>44701.972004421295</c:v>
                </c:pt>
                <c:pt idx="8489">
                  <c:v>44702.040674085649</c:v>
                </c:pt>
                <c:pt idx="8490">
                  <c:v>44702.109343229167</c:v>
                </c:pt>
                <c:pt idx="8491">
                  <c:v>44702.17801275463</c:v>
                </c:pt>
                <c:pt idx="8492">
                  <c:v>44702.246682858793</c:v>
                </c:pt>
                <c:pt idx="8493">
                  <c:v>44702.315353333332</c:v>
                </c:pt>
                <c:pt idx="8494">
                  <c:v>44702.384023842591</c:v>
                </c:pt>
                <c:pt idx="8495">
                  <c:v>44702.45269377315</c:v>
                </c:pt>
                <c:pt idx="8496">
                  <c:v>44702.521363298612</c:v>
                </c:pt>
                <c:pt idx="8497">
                  <c:v>44702.590032743057</c:v>
                </c:pt>
                <c:pt idx="8498">
                  <c:v>44702.658702222223</c:v>
                </c:pt>
                <c:pt idx="8499">
                  <c:v>44702.727371643516</c:v>
                </c:pt>
                <c:pt idx="8500">
                  <c:v>44702.796040914349</c:v>
                </c:pt>
                <c:pt idx="8501">
                  <c:v>44702.864711006943</c:v>
                </c:pt>
                <c:pt idx="8502">
                  <c:v>44702.933380856484</c:v>
                </c:pt>
                <c:pt idx="8503">
                  <c:v>44703.002050567127</c:v>
                </c:pt>
                <c:pt idx="8504">
                  <c:v>44703.07072009259</c:v>
                </c:pt>
                <c:pt idx="8505">
                  <c:v>44703.139389143522</c:v>
                </c:pt>
                <c:pt idx="8506">
                  <c:v>44703.208058819444</c:v>
                </c:pt>
                <c:pt idx="8507">
                  <c:v>44703.276728877318</c:v>
                </c:pt>
                <c:pt idx="8508">
                  <c:v>44703.345399467595</c:v>
                </c:pt>
                <c:pt idx="8509">
                  <c:v>44703.414069537037</c:v>
                </c:pt>
                <c:pt idx="8510">
                  <c:v>44703.48273920139</c:v>
                </c:pt>
                <c:pt idx="8511">
                  <c:v>44703.551408611114</c:v>
                </c:pt>
                <c:pt idx="8512">
                  <c:v>44703.620077951389</c:v>
                </c:pt>
                <c:pt idx="8513">
                  <c:v>44703.688747349537</c:v>
                </c:pt>
                <c:pt idx="8514">
                  <c:v>44703.757416493056</c:v>
                </c:pt>
                <c:pt idx="8515">
                  <c:v>44703.82608619213</c:v>
                </c:pt>
                <c:pt idx="8516">
                  <c:v>44703.894756238427</c:v>
                </c:pt>
                <c:pt idx="8517">
                  <c:v>44703.963425868053</c:v>
                </c:pt>
                <c:pt idx="8518">
                  <c:v>44704.032095439812</c:v>
                </c:pt>
                <c:pt idx="8519">
                  <c:v>44704.100764606483</c:v>
                </c:pt>
                <c:pt idx="8520">
                  <c:v>44704.169434004631</c:v>
                </c:pt>
                <c:pt idx="8521">
                  <c:v>44704.238103993055</c:v>
                </c:pt>
                <c:pt idx="8522">
                  <c:v>44704.306774293982</c:v>
                </c:pt>
                <c:pt idx="8523">
                  <c:v>44704.375444791665</c:v>
                </c:pt>
                <c:pt idx="8524">
                  <c:v>44704.444114710648</c:v>
                </c:pt>
                <c:pt idx="8525">
                  <c:v>44704.512784224535</c:v>
                </c:pt>
                <c:pt idx="8526">
                  <c:v>44704.581453645835</c:v>
                </c:pt>
                <c:pt idx="8527">
                  <c:v>44704.650123067127</c:v>
                </c:pt>
                <c:pt idx="8528">
                  <c:v>44704.718792488427</c:v>
                </c:pt>
                <c:pt idx="8529">
                  <c:v>44704.78746162037</c:v>
                </c:pt>
                <c:pt idx="8530">
                  <c:v>44704.856131597226</c:v>
                </c:pt>
                <c:pt idx="8531">
                  <c:v>44704.924801446759</c:v>
                </c:pt>
                <c:pt idx="8532">
                  <c:v>44704.993471122689</c:v>
                </c:pt>
                <c:pt idx="8533">
                  <c:v>44705.062140682872</c:v>
                </c:pt>
                <c:pt idx="8534">
                  <c:v>44705.130809641203</c:v>
                </c:pt>
                <c:pt idx="8535">
                  <c:v>44705.199479201387</c:v>
                </c:pt>
                <c:pt idx="8536">
                  <c:v>44705.268149224539</c:v>
                </c:pt>
                <c:pt idx="8537">
                  <c:v>44705.336819791664</c:v>
                </c:pt>
                <c:pt idx="8538">
                  <c:v>44705.40548991898</c:v>
                </c:pt>
                <c:pt idx="8539">
                  <c:v>44705.474159606485</c:v>
                </c:pt>
                <c:pt idx="8540">
                  <c:v>44705.542828969905</c:v>
                </c:pt>
                <c:pt idx="8541">
                  <c:v>44705.61149826389</c:v>
                </c:pt>
                <c:pt idx="8542">
                  <c:v>44705.680167604165</c:v>
                </c:pt>
                <c:pt idx="8543">
                  <c:v>44705.748836747684</c:v>
                </c:pt>
                <c:pt idx="8544">
                  <c:v>44705.817506261577</c:v>
                </c:pt>
                <c:pt idx="8545">
                  <c:v>44705.886176307868</c:v>
                </c:pt>
                <c:pt idx="8546">
                  <c:v>44705.954845925924</c:v>
                </c:pt>
                <c:pt idx="8547">
                  <c:v>44706.023515439818</c:v>
                </c:pt>
                <c:pt idx="8548">
                  <c:v>44706.092184641202</c:v>
                </c:pt>
                <c:pt idx="8549">
                  <c:v>44706.160853900466</c:v>
                </c:pt>
                <c:pt idx="8550">
                  <c:v>44706.229523761576</c:v>
                </c:pt>
                <c:pt idx="8551">
                  <c:v>44706.298193888892</c:v>
                </c:pt>
                <c:pt idx="8552">
                  <c:v>44706.366864351854</c:v>
                </c:pt>
                <c:pt idx="8553">
                  <c:v>44706.435534247685</c:v>
                </c:pt>
                <c:pt idx="8554">
                  <c:v>44706.504203738426</c:v>
                </c:pt>
                <c:pt idx="8555">
                  <c:v>44706.572873124998</c:v>
                </c:pt>
                <c:pt idx="8556">
                  <c:v>44706.641542465281</c:v>
                </c:pt>
                <c:pt idx="8557">
                  <c:v>44706.710211840276</c:v>
                </c:pt>
                <c:pt idx="8558">
                  <c:v>44706.778880891201</c:v>
                </c:pt>
                <c:pt idx="8559">
                  <c:v>44706.847550740742</c:v>
                </c:pt>
                <c:pt idx="8560">
                  <c:v>44706.916220590276</c:v>
                </c:pt>
                <c:pt idx="8561">
                  <c:v>44706.984890208332</c:v>
                </c:pt>
                <c:pt idx="8562">
                  <c:v>44707.053559756947</c:v>
                </c:pt>
                <c:pt idx="8563">
                  <c:v>44707.122228680557</c:v>
                </c:pt>
                <c:pt idx="8564">
                  <c:v>44707.190898148147</c:v>
                </c:pt>
                <c:pt idx="8565">
                  <c:v>44707.259568148147</c:v>
                </c:pt>
                <c:pt idx="8566">
                  <c:v>44707.328238622686</c:v>
                </c:pt>
                <c:pt idx="8567">
                  <c:v>44707.396908854163</c:v>
                </c:pt>
                <c:pt idx="8568">
                  <c:v>44707.465578564814</c:v>
                </c:pt>
                <c:pt idx="8569">
                  <c:v>44707.534247916665</c:v>
                </c:pt>
                <c:pt idx="8570">
                  <c:v>44707.602917164353</c:v>
                </c:pt>
                <c:pt idx="8571">
                  <c:v>44707.671586481483</c:v>
                </c:pt>
                <c:pt idx="8572">
                  <c:v>44707.740255648147</c:v>
                </c:pt>
                <c:pt idx="8573">
                  <c:v>44707.808924988429</c:v>
                </c:pt>
                <c:pt idx="8574">
                  <c:v>44707.877594999998</c:v>
                </c:pt>
                <c:pt idx="8575">
                  <c:v>44707.946264629631</c:v>
                </c:pt>
                <c:pt idx="8576">
                  <c:v>44708.014934120372</c:v>
                </c:pt>
                <c:pt idx="8577">
                  <c:v>44708.083603379629</c:v>
                </c:pt>
                <c:pt idx="8578">
                  <c:v>44708.152272453706</c:v>
                </c:pt>
                <c:pt idx="8579">
                  <c:v>44708.220942164349</c:v>
                </c:pt>
                <c:pt idx="8580">
                  <c:v>44708.289612152781</c:v>
                </c:pt>
                <c:pt idx="8581">
                  <c:v>44708.358282581015</c:v>
                </c:pt>
                <c:pt idx="8582">
                  <c:v>44708.426952442132</c:v>
                </c:pt>
                <c:pt idx="8583">
                  <c:v>44708.495621909722</c:v>
                </c:pt>
                <c:pt idx="8584">
                  <c:v>44708.564291238428</c:v>
                </c:pt>
                <c:pt idx="8585">
                  <c:v>44708.632960486109</c:v>
                </c:pt>
                <c:pt idx="8586">
                  <c:v>44708.701629803239</c:v>
                </c:pt>
                <c:pt idx="8587">
                  <c:v>44708.770298796298</c:v>
                </c:pt>
                <c:pt idx="8588">
                  <c:v>44708.838968518518</c:v>
                </c:pt>
                <c:pt idx="8589">
                  <c:v>44708.907638356482</c:v>
                </c:pt>
                <c:pt idx="8590">
                  <c:v>44708.97630790509</c:v>
                </c:pt>
                <c:pt idx="8591">
                  <c:v>44709.044977395832</c:v>
                </c:pt>
                <c:pt idx="8592">
                  <c:v>44709.113646319442</c:v>
                </c:pt>
                <c:pt idx="8593">
                  <c:v>44709.182315706021</c:v>
                </c:pt>
                <c:pt idx="8594">
                  <c:v>44709.250985648148</c:v>
                </c:pt>
                <c:pt idx="8595">
                  <c:v>44709.319655995372</c:v>
                </c:pt>
                <c:pt idx="8596">
                  <c:v>44709.388326296299</c:v>
                </c:pt>
                <c:pt idx="8597">
                  <c:v>44709.456996018518</c:v>
                </c:pt>
                <c:pt idx="8598">
                  <c:v>44709.525665358793</c:v>
                </c:pt>
                <c:pt idx="8599">
                  <c:v>44709.594334606481</c:v>
                </c:pt>
                <c:pt idx="8600">
                  <c:v>44709.663003912035</c:v>
                </c:pt>
                <c:pt idx="8601">
                  <c:v>44709.731673113427</c:v>
                </c:pt>
                <c:pt idx="8602">
                  <c:v>44709.800342268521</c:v>
                </c:pt>
                <c:pt idx="8603">
                  <c:v>44709.869012222225</c:v>
                </c:pt>
                <c:pt idx="8604">
                  <c:v>44709.937681863426</c:v>
                </c:pt>
                <c:pt idx="8605">
                  <c:v>44710.006351365744</c:v>
                </c:pt>
                <c:pt idx="8606">
                  <c:v>44710.075020682867</c:v>
                </c:pt>
                <c:pt idx="8607">
                  <c:v>44710.143689594908</c:v>
                </c:pt>
                <c:pt idx="8608">
                  <c:v>44710.212359155092</c:v>
                </c:pt>
                <c:pt idx="8609">
                  <c:v>44710.281029050922</c:v>
                </c:pt>
                <c:pt idx="8610">
                  <c:v>44710.349699467595</c:v>
                </c:pt>
                <c:pt idx="8611">
                  <c:v>44710.418369317129</c:v>
                </c:pt>
                <c:pt idx="8612">
                  <c:v>44710.487038784719</c:v>
                </c:pt>
                <c:pt idx="8613">
                  <c:v>44710.555708043983</c:v>
                </c:pt>
                <c:pt idx="8614">
                  <c:v>44710.624377222222</c:v>
                </c:pt>
                <c:pt idx="8615">
                  <c:v>44710.693046469911</c:v>
                </c:pt>
                <c:pt idx="8616">
                  <c:v>44710.761715428242</c:v>
                </c:pt>
                <c:pt idx="8617">
                  <c:v>44710.830385011577</c:v>
                </c:pt>
                <c:pt idx="8618">
                  <c:v>44710.899054872687</c:v>
                </c:pt>
                <c:pt idx="8619">
                  <c:v>44710.967724340277</c:v>
                </c:pt>
                <c:pt idx="8620">
                  <c:v>44711.036393750001</c:v>
                </c:pt>
                <c:pt idx="8621">
                  <c:v>44711.105062708331</c:v>
                </c:pt>
                <c:pt idx="8622">
                  <c:v>44711.173732002317</c:v>
                </c:pt>
                <c:pt idx="8623">
                  <c:v>44711.24240185185</c:v>
                </c:pt>
                <c:pt idx="8624">
                  <c:v>44711.311072048615</c:v>
                </c:pt>
                <c:pt idx="8625">
                  <c:v>44711.379742372686</c:v>
                </c:pt>
                <c:pt idx="8626">
                  <c:v>44711.448412106482</c:v>
                </c:pt>
                <c:pt idx="8627">
                  <c:v>44711.517081446756</c:v>
                </c:pt>
                <c:pt idx="8628">
                  <c:v>44711.585750694445</c:v>
                </c:pt>
                <c:pt idx="8629">
                  <c:v>44711.654419965278</c:v>
                </c:pt>
                <c:pt idx="8630">
                  <c:v>44711.723089189814</c:v>
                </c:pt>
                <c:pt idx="8631">
                  <c:v>44711.791758206018</c:v>
                </c:pt>
                <c:pt idx="8632">
                  <c:v>44711.860428055559</c:v>
                </c:pt>
                <c:pt idx="8633">
                  <c:v>44711.929097719905</c:v>
                </c:pt>
                <c:pt idx="8634">
                  <c:v>44711.997767233799</c:v>
                </c:pt>
                <c:pt idx="8635">
                  <c:v>44712.066436597219</c:v>
                </c:pt>
                <c:pt idx="8636">
                  <c:v>44712.13510540509</c:v>
                </c:pt>
                <c:pt idx="8637">
                  <c:v>44712.203774837966</c:v>
                </c:pt>
                <c:pt idx="8638">
                  <c:v>44712.272444699076</c:v>
                </c:pt>
                <c:pt idx="8639">
                  <c:v>44712.341115092589</c:v>
                </c:pt>
                <c:pt idx="8640">
                  <c:v>44712.409785000003</c:v>
                </c:pt>
                <c:pt idx="8641">
                  <c:v>44712.478454490738</c:v>
                </c:pt>
                <c:pt idx="8642">
                  <c:v>44712.547123692129</c:v>
                </c:pt>
                <c:pt idx="8643">
                  <c:v>44712.615792824072</c:v>
                </c:pt>
                <c:pt idx="8644">
                  <c:v>44712.684462013887</c:v>
                </c:pt>
                <c:pt idx="8645">
                  <c:v>44712.753130972225</c:v>
                </c:pt>
                <c:pt idx="8646">
                  <c:v>44712.821800393518</c:v>
                </c:pt>
                <c:pt idx="8647">
                  <c:v>44712.890470266204</c:v>
                </c:pt>
                <c:pt idx="8648">
                  <c:v>44712.959139710649</c:v>
                </c:pt>
                <c:pt idx="8649">
                  <c:v>44713.0278090625</c:v>
                </c:pt>
                <c:pt idx="8650">
                  <c:v>44713.096478067127</c:v>
                </c:pt>
                <c:pt idx="8651">
                  <c:v>44713.165147222222</c:v>
                </c:pt>
                <c:pt idx="8652">
                  <c:v>44713.233816967593</c:v>
                </c:pt>
                <c:pt idx="8653">
                  <c:v>44713.302487002315</c:v>
                </c:pt>
                <c:pt idx="8654">
                  <c:v>44713.371157314818</c:v>
                </c:pt>
                <c:pt idx="8655">
                  <c:v>44713.439827037037</c:v>
                </c:pt>
                <c:pt idx="8656">
                  <c:v>44713.508496354167</c:v>
                </c:pt>
                <c:pt idx="8657">
                  <c:v>44713.577165590279</c:v>
                </c:pt>
                <c:pt idx="8658">
                  <c:v>44713.645834791663</c:v>
                </c:pt>
                <c:pt idx="8659">
                  <c:v>44713.714504016207</c:v>
                </c:pt>
                <c:pt idx="8660">
                  <c:v>44713.783172928241</c:v>
                </c:pt>
                <c:pt idx="8661">
                  <c:v>44713.851842662036</c:v>
                </c:pt>
                <c:pt idx="8662">
                  <c:v>44713.920512326389</c:v>
                </c:pt>
                <c:pt idx="8663">
                  <c:v>44713.989181817131</c:v>
                </c:pt>
                <c:pt idx="8664">
                  <c:v>44714.057851192127</c:v>
                </c:pt>
                <c:pt idx="8665">
                  <c:v>44714.126519953701</c:v>
                </c:pt>
                <c:pt idx="8666">
                  <c:v>44714.195189282407</c:v>
                </c:pt>
                <c:pt idx="8667">
                  <c:v>44714.263859120372</c:v>
                </c:pt>
                <c:pt idx="8668">
                  <c:v>44714.332529467596</c:v>
                </c:pt>
                <c:pt idx="8669">
                  <c:v>44714.401199467589</c:v>
                </c:pt>
                <c:pt idx="8670">
                  <c:v>44714.469868981483</c:v>
                </c:pt>
                <c:pt idx="8671">
                  <c:v>44714.538538171299</c:v>
                </c:pt>
                <c:pt idx="8672">
                  <c:v>44714.607207256944</c:v>
                </c:pt>
                <c:pt idx="8673">
                  <c:v>44714.675876412039</c:v>
                </c:pt>
                <c:pt idx="8674">
                  <c:v>44714.744545381945</c:v>
                </c:pt>
                <c:pt idx="8675">
                  <c:v>44714.813214629627</c:v>
                </c:pt>
                <c:pt idx="8676">
                  <c:v>44714.881884490744</c:v>
                </c:pt>
                <c:pt idx="8677">
                  <c:v>44714.950553923612</c:v>
                </c:pt>
                <c:pt idx="8678">
                  <c:v>44715.019223252311</c:v>
                </c:pt>
                <c:pt idx="8679">
                  <c:v>44715.087892303243</c:v>
                </c:pt>
                <c:pt idx="8680">
                  <c:v>44715.156561284719</c:v>
                </c:pt>
                <c:pt idx="8681">
                  <c:v>44715.225230891207</c:v>
                </c:pt>
                <c:pt idx="8682">
                  <c:v>44715.293900763892</c:v>
                </c:pt>
                <c:pt idx="8683">
                  <c:v>44715.362571041667</c:v>
                </c:pt>
                <c:pt idx="8684">
                  <c:v>44715.431240729165</c:v>
                </c:pt>
                <c:pt idx="8685">
                  <c:v>44715.499910023151</c:v>
                </c:pt>
                <c:pt idx="8686">
                  <c:v>44715.568579212966</c:v>
                </c:pt>
                <c:pt idx="8687">
                  <c:v>44715.637248321756</c:v>
                </c:pt>
                <c:pt idx="8688">
                  <c:v>44715.705917488427</c:v>
                </c:pt>
                <c:pt idx="8689">
                  <c:v>44715.774586331019</c:v>
                </c:pt>
                <c:pt idx="8690">
                  <c:v>44715.8432559375</c:v>
                </c:pt>
                <c:pt idx="8691">
                  <c:v>44715.911925590277</c:v>
                </c:pt>
                <c:pt idx="8692">
                  <c:v>44715.980595000001</c:v>
                </c:pt>
                <c:pt idx="8693">
                  <c:v>44716.049264328707</c:v>
                </c:pt>
                <c:pt idx="8694">
                  <c:v>44716.117933078705</c:v>
                </c:pt>
                <c:pt idx="8695">
                  <c:v>44716.186602326386</c:v>
                </c:pt>
                <c:pt idx="8696">
                  <c:v>44716.255272106479</c:v>
                </c:pt>
                <c:pt idx="8697">
                  <c:v>44716.32394234954</c:v>
                </c:pt>
                <c:pt idx="8698">
                  <c:v>44716.392612430558</c:v>
                </c:pt>
                <c:pt idx="8699">
                  <c:v>44716.461281967589</c:v>
                </c:pt>
                <c:pt idx="8700">
                  <c:v>44716.52995113426</c:v>
                </c:pt>
                <c:pt idx="8701">
                  <c:v>44716.598620196761</c:v>
                </c:pt>
                <c:pt idx="8702">
                  <c:v>44716.667289317127</c:v>
                </c:pt>
                <c:pt idx="8703">
                  <c:v>44716.735958321762</c:v>
                </c:pt>
                <c:pt idx="8704">
                  <c:v>44716.804627384263</c:v>
                </c:pt>
                <c:pt idx="8705">
                  <c:v>44716.873297175924</c:v>
                </c:pt>
                <c:pt idx="8706">
                  <c:v>44716.941966631945</c:v>
                </c:pt>
                <c:pt idx="8707">
                  <c:v>44717.010635949075</c:v>
                </c:pt>
                <c:pt idx="8708">
                  <c:v>44717.079305046296</c:v>
                </c:pt>
                <c:pt idx="8709">
                  <c:v>44717.147973854168</c:v>
                </c:pt>
                <c:pt idx="8710">
                  <c:v>44717.216643287036</c:v>
                </c:pt>
                <c:pt idx="8711">
                  <c:v>44717.285313032407</c:v>
                </c:pt>
                <c:pt idx="8712">
                  <c:v>44717.353983275461</c:v>
                </c:pt>
                <c:pt idx="8713">
                  <c:v>44717.422652928239</c:v>
                </c:pt>
                <c:pt idx="8714">
                  <c:v>44717.491322210648</c:v>
                </c:pt>
                <c:pt idx="8715">
                  <c:v>44717.559991307869</c:v>
                </c:pt>
                <c:pt idx="8716">
                  <c:v>44717.628660335649</c:v>
                </c:pt>
                <c:pt idx="8717">
                  <c:v>44717.697329432871</c:v>
                </c:pt>
                <c:pt idx="8718">
                  <c:v>44717.765998206021</c:v>
                </c:pt>
                <c:pt idx="8719">
                  <c:v>44717.834667673611</c:v>
                </c:pt>
                <c:pt idx="8720">
                  <c:v>44717.903337337964</c:v>
                </c:pt>
                <c:pt idx="8721">
                  <c:v>44717.972006643518</c:v>
                </c:pt>
                <c:pt idx="8722">
                  <c:v>44718.040675902776</c:v>
                </c:pt>
                <c:pt idx="8723">
                  <c:v>44718.109344652781</c:v>
                </c:pt>
                <c:pt idx="8724">
                  <c:v>44718.1780137963</c:v>
                </c:pt>
                <c:pt idx="8725">
                  <c:v>44718.246683506943</c:v>
                </c:pt>
                <c:pt idx="8726">
                  <c:v>44718.315353599537</c:v>
                </c:pt>
                <c:pt idx="8727">
                  <c:v>44718.384023715276</c:v>
                </c:pt>
                <c:pt idx="8728">
                  <c:v>44718.452693263891</c:v>
                </c:pt>
                <c:pt idx="8729">
                  <c:v>44718.521362407409</c:v>
                </c:pt>
                <c:pt idx="8730">
                  <c:v>44718.590031458334</c:v>
                </c:pt>
                <c:pt idx="8731">
                  <c:v>44718.658700555556</c:v>
                </c:pt>
                <c:pt idx="8732">
                  <c:v>44718.727369583336</c:v>
                </c:pt>
                <c:pt idx="8733">
                  <c:v>44718.796038460649</c:v>
                </c:pt>
                <c:pt idx="8734">
                  <c:v>44718.864708171299</c:v>
                </c:pt>
                <c:pt idx="8735">
                  <c:v>44718.933377638888</c:v>
                </c:pt>
                <c:pt idx="8736">
                  <c:v>44719.002046956019</c:v>
                </c:pt>
                <c:pt idx="8737">
                  <c:v>44719.070716099537</c:v>
                </c:pt>
                <c:pt idx="8738">
                  <c:v>44719.139384756942</c:v>
                </c:pt>
                <c:pt idx="8739">
                  <c:v>44719.208054050927</c:v>
                </c:pt>
                <c:pt idx="8740">
                  <c:v>44719.276723726849</c:v>
                </c:pt>
                <c:pt idx="8741">
                  <c:v>44719.345393935182</c:v>
                </c:pt>
                <c:pt idx="8742">
                  <c:v>44719.414063611111</c:v>
                </c:pt>
                <c:pt idx="8743">
                  <c:v>44719.482732893521</c:v>
                </c:pt>
                <c:pt idx="8744">
                  <c:v>44719.551401921293</c:v>
                </c:pt>
                <c:pt idx="8745">
                  <c:v>44719.620070868055</c:v>
                </c:pt>
                <c:pt idx="8746">
                  <c:v>44719.688739884259</c:v>
                </c:pt>
                <c:pt idx="8747">
                  <c:v>44719.757408645833</c:v>
                </c:pt>
                <c:pt idx="8748">
                  <c:v>44719.826077962964</c:v>
                </c:pt>
                <c:pt idx="8749">
                  <c:v>44719.894747615741</c:v>
                </c:pt>
                <c:pt idx="8750">
                  <c:v>44719.963416863429</c:v>
                </c:pt>
                <c:pt idx="8751">
                  <c:v>44720.032086053237</c:v>
                </c:pt>
                <c:pt idx="8752">
                  <c:v>44720.100754837964</c:v>
                </c:pt>
                <c:pt idx="8753">
                  <c:v>44720.169423854168</c:v>
                </c:pt>
                <c:pt idx="8754">
                  <c:v>44720.238093460648</c:v>
                </c:pt>
                <c:pt idx="8755">
                  <c:v>44720.306763379631</c:v>
                </c:pt>
                <c:pt idx="8756">
                  <c:v>44720.37543349537</c:v>
                </c:pt>
                <c:pt idx="8757">
                  <c:v>44720.444103032409</c:v>
                </c:pt>
                <c:pt idx="8758">
                  <c:v>44720.512772152775</c:v>
                </c:pt>
                <c:pt idx="8759">
                  <c:v>44720.581441203707</c:v>
                </c:pt>
                <c:pt idx="8760">
                  <c:v>44720.650110243056</c:v>
                </c:pt>
                <c:pt idx="8761">
                  <c:v>44720.718779270836</c:v>
                </c:pt>
                <c:pt idx="8762">
                  <c:v>44720.787448020834</c:v>
                </c:pt>
                <c:pt idx="8763">
                  <c:v>44720.856117627314</c:v>
                </c:pt>
                <c:pt idx="8764">
                  <c:v>44720.924787083335</c:v>
                </c:pt>
                <c:pt idx="8765">
                  <c:v>44720.993456388889</c:v>
                </c:pt>
                <c:pt idx="8766">
                  <c:v>44721.062125567129</c:v>
                </c:pt>
                <c:pt idx="8767">
                  <c:v>44721.130794143515</c:v>
                </c:pt>
                <c:pt idx="8768">
                  <c:v>44721.199463321762</c:v>
                </c:pt>
                <c:pt idx="8769">
                  <c:v>44721.268132962963</c:v>
                </c:pt>
                <c:pt idx="8770">
                  <c:v>44721.336803148151</c:v>
                </c:pt>
                <c:pt idx="8771">
                  <c:v>44721.405472893515</c:v>
                </c:pt>
                <c:pt idx="8772">
                  <c:v>44721.474142187501</c:v>
                </c:pt>
                <c:pt idx="8773">
                  <c:v>44721.542811180552</c:v>
                </c:pt>
                <c:pt idx="8774">
                  <c:v>44721.611480092593</c:v>
                </c:pt>
                <c:pt idx="8775">
                  <c:v>44721.680149050924</c:v>
                </c:pt>
                <c:pt idx="8776">
                  <c:v>44721.748817812499</c:v>
                </c:pt>
                <c:pt idx="8777">
                  <c:v>44721.817486956017</c:v>
                </c:pt>
                <c:pt idx="8778">
                  <c:v>44721.88615662037</c:v>
                </c:pt>
                <c:pt idx="8779">
                  <c:v>44721.954825856483</c:v>
                </c:pt>
                <c:pt idx="8780">
                  <c:v>44722.023494988425</c:v>
                </c:pt>
                <c:pt idx="8781">
                  <c:v>44722.092163807873</c:v>
                </c:pt>
                <c:pt idx="8782">
                  <c:v>44722.160832685186</c:v>
                </c:pt>
                <c:pt idx="8783">
                  <c:v>44722.229502164351</c:v>
                </c:pt>
                <c:pt idx="8784">
                  <c:v>44722.298171909722</c:v>
                </c:pt>
                <c:pt idx="8785">
                  <c:v>44722.366842002317</c:v>
                </c:pt>
                <c:pt idx="8786">
                  <c:v>44722.435511504627</c:v>
                </c:pt>
                <c:pt idx="8787">
                  <c:v>44722.504180625001</c:v>
                </c:pt>
                <c:pt idx="8788">
                  <c:v>44722.572849629629</c:v>
                </c:pt>
                <c:pt idx="8789">
                  <c:v>44722.64151858796</c:v>
                </c:pt>
                <c:pt idx="8790">
                  <c:v>44722.710187592595</c:v>
                </c:pt>
                <c:pt idx="8791">
                  <c:v>44722.778856261575</c:v>
                </c:pt>
                <c:pt idx="8792">
                  <c:v>44722.847525740741</c:v>
                </c:pt>
                <c:pt idx="8793">
                  <c:v>44722.916195196762</c:v>
                </c:pt>
                <c:pt idx="8794">
                  <c:v>44722.984864444443</c:v>
                </c:pt>
                <c:pt idx="8795">
                  <c:v>44723.053533611113</c:v>
                </c:pt>
                <c:pt idx="8796">
                  <c:v>44723.122202152779</c:v>
                </c:pt>
                <c:pt idx="8797">
                  <c:v>44723.190871250001</c:v>
                </c:pt>
                <c:pt idx="8798">
                  <c:v>44723.259540868057</c:v>
                </c:pt>
                <c:pt idx="8799">
                  <c:v>44723.32821097222</c:v>
                </c:pt>
                <c:pt idx="8800">
                  <c:v>44723.396880821761</c:v>
                </c:pt>
                <c:pt idx="8801">
                  <c:v>44723.46555015046</c:v>
                </c:pt>
                <c:pt idx="8802">
                  <c:v>44723.534219120367</c:v>
                </c:pt>
                <c:pt idx="8803">
                  <c:v>44723.602887997688</c:v>
                </c:pt>
                <c:pt idx="8804">
                  <c:v>44723.671556944442</c:v>
                </c:pt>
                <c:pt idx="8805">
                  <c:v>44723.740225729169</c:v>
                </c:pt>
                <c:pt idx="8806">
                  <c:v>44723.8088946875</c:v>
                </c:pt>
                <c:pt idx="8807">
                  <c:v>44723.877564328701</c:v>
                </c:pt>
                <c:pt idx="8808">
                  <c:v>44723.946233587965</c:v>
                </c:pt>
                <c:pt idx="8809">
                  <c:v>44724.014902696763</c:v>
                </c:pt>
                <c:pt idx="8810">
                  <c:v>44724.083571585645</c:v>
                </c:pt>
                <c:pt idx="8811">
                  <c:v>44724.152240277777</c:v>
                </c:pt>
                <c:pt idx="8812">
                  <c:v>44724.220909618052</c:v>
                </c:pt>
                <c:pt idx="8813">
                  <c:v>44724.28957922454</c:v>
                </c:pt>
                <c:pt idx="8814">
                  <c:v>44724.358249282406</c:v>
                </c:pt>
                <c:pt idx="8815">
                  <c:v>44724.426918761572</c:v>
                </c:pt>
                <c:pt idx="8816">
                  <c:v>44724.495587870369</c:v>
                </c:pt>
                <c:pt idx="8817">
                  <c:v>44724.564256817132</c:v>
                </c:pt>
                <c:pt idx="8818">
                  <c:v>44724.632925694445</c:v>
                </c:pt>
                <c:pt idx="8819">
                  <c:v>44724.701594641207</c:v>
                </c:pt>
                <c:pt idx="8820">
                  <c:v>44724.77026326389</c:v>
                </c:pt>
                <c:pt idx="8821">
                  <c:v>44724.838932615741</c:v>
                </c:pt>
                <c:pt idx="8822">
                  <c:v>44724.907602071762</c:v>
                </c:pt>
                <c:pt idx="8823">
                  <c:v>44724.976271238425</c:v>
                </c:pt>
                <c:pt idx="8824">
                  <c:v>44725.044940358799</c:v>
                </c:pt>
                <c:pt idx="8825">
                  <c:v>44725.11360892361</c:v>
                </c:pt>
                <c:pt idx="8826">
                  <c:v>44725.182277928237</c:v>
                </c:pt>
                <c:pt idx="8827">
                  <c:v>44725.250947499997</c:v>
                </c:pt>
                <c:pt idx="8828">
                  <c:v>44725.319617488429</c:v>
                </c:pt>
                <c:pt idx="8829">
                  <c:v>44725.38828741898</c:v>
                </c:pt>
                <c:pt idx="8830">
                  <c:v>44725.456956770831</c:v>
                </c:pt>
                <c:pt idx="8831">
                  <c:v>44725.525625740738</c:v>
                </c:pt>
                <c:pt idx="8832">
                  <c:v>44725.594294618058</c:v>
                </c:pt>
                <c:pt idx="8833">
                  <c:v>44725.662963553237</c:v>
                </c:pt>
                <c:pt idx="8834">
                  <c:v>44725.731632384261</c:v>
                </c:pt>
                <c:pt idx="8835">
                  <c:v>44725.80030116898</c:v>
                </c:pt>
                <c:pt idx="8836">
                  <c:v>44725.868970752315</c:v>
                </c:pt>
                <c:pt idx="8837">
                  <c:v>44725.937640034725</c:v>
                </c:pt>
                <c:pt idx="8838">
                  <c:v>44726.006309166667</c:v>
                </c:pt>
                <c:pt idx="8839">
                  <c:v>44726.074978113429</c:v>
                </c:pt>
                <c:pt idx="8840">
                  <c:v>44726.143646666664</c:v>
                </c:pt>
                <c:pt idx="8841">
                  <c:v>44726.212315856479</c:v>
                </c:pt>
                <c:pt idx="8842">
                  <c:v>44726.280985381942</c:v>
                </c:pt>
                <c:pt idx="8843">
                  <c:v>44726.349655428239</c:v>
                </c:pt>
                <c:pt idx="8844">
                  <c:v>44726.418324918981</c:v>
                </c:pt>
                <c:pt idx="8845">
                  <c:v>44726.486994027779</c:v>
                </c:pt>
                <c:pt idx="8846">
                  <c:v>44726.555662916668</c:v>
                </c:pt>
                <c:pt idx="8847">
                  <c:v>44726.624331736108</c:v>
                </c:pt>
                <c:pt idx="8848">
                  <c:v>44726.693000613428</c:v>
                </c:pt>
                <c:pt idx="8849">
                  <c:v>44726.76166921296</c:v>
                </c:pt>
                <c:pt idx="8850">
                  <c:v>44726.830338425927</c:v>
                </c:pt>
                <c:pt idx="8851">
                  <c:v>44726.899007916669</c:v>
                </c:pt>
                <c:pt idx="8852">
                  <c:v>44726.967677025466</c:v>
                </c:pt>
                <c:pt idx="8853">
                  <c:v>44727.036346076391</c:v>
                </c:pt>
                <c:pt idx="8854">
                  <c:v>44727.105014675923</c:v>
                </c:pt>
                <c:pt idx="8855">
                  <c:v>44727.17368359954</c:v>
                </c:pt>
                <c:pt idx="8856">
                  <c:v>44727.242353090274</c:v>
                </c:pt>
                <c:pt idx="8857">
                  <c:v>44727.311022928239</c:v>
                </c:pt>
                <c:pt idx="8858">
                  <c:v>44727.379692881943</c:v>
                </c:pt>
                <c:pt idx="8859">
                  <c:v>44727.448362256946</c:v>
                </c:pt>
                <c:pt idx="8860">
                  <c:v>44727.517031226853</c:v>
                </c:pt>
                <c:pt idx="8861">
                  <c:v>44727.585700115742</c:v>
                </c:pt>
                <c:pt idx="8862">
                  <c:v>44727.654369027776</c:v>
                </c:pt>
                <c:pt idx="8863">
                  <c:v>44727.72303789352</c:v>
                </c:pt>
                <c:pt idx="8864">
                  <c:v>44727.791706539349</c:v>
                </c:pt>
                <c:pt idx="8865">
                  <c:v>44727.86037603009</c:v>
                </c:pt>
                <c:pt idx="8866">
                  <c:v>44727.929045335652</c:v>
                </c:pt>
                <c:pt idx="8867">
                  <c:v>44727.997714490739</c:v>
                </c:pt>
                <c:pt idx="8868">
                  <c:v>44728.066383495374</c:v>
                </c:pt>
                <c:pt idx="8869">
                  <c:v>44728.135051944446</c:v>
                </c:pt>
                <c:pt idx="8870">
                  <c:v>44728.203721006947</c:v>
                </c:pt>
                <c:pt idx="8871">
                  <c:v>44728.272390509257</c:v>
                </c:pt>
                <c:pt idx="8872">
                  <c:v>44728.341060543979</c:v>
                </c:pt>
                <c:pt idx="8873">
                  <c:v>44728.409730092593</c:v>
                </c:pt>
                <c:pt idx="8874">
                  <c:v>44728.47839921296</c:v>
                </c:pt>
                <c:pt idx="8875">
                  <c:v>44728.547068067128</c:v>
                </c:pt>
                <c:pt idx="8876">
                  <c:v>44728.615736828702</c:v>
                </c:pt>
                <c:pt idx="8877">
                  <c:v>44728.684405659726</c:v>
                </c:pt>
                <c:pt idx="8878">
                  <c:v>44728.753074247688</c:v>
                </c:pt>
                <c:pt idx="8879">
                  <c:v>44728.821743321758</c:v>
                </c:pt>
                <c:pt idx="8880">
                  <c:v>44728.890412824076</c:v>
                </c:pt>
                <c:pt idx="8881">
                  <c:v>44728.959081909721</c:v>
                </c:pt>
                <c:pt idx="8882">
                  <c:v>44729.02775090278</c:v>
                </c:pt>
                <c:pt idx="8883">
                  <c:v>44729.09641953704</c:v>
                </c:pt>
                <c:pt idx="8884">
                  <c:v>44729.165088333335</c:v>
                </c:pt>
                <c:pt idx="8885">
                  <c:v>44729.233757719907</c:v>
                </c:pt>
                <c:pt idx="8886">
                  <c:v>44729.30242738426</c:v>
                </c:pt>
                <c:pt idx="8887">
                  <c:v>44729.371097337964</c:v>
                </c:pt>
                <c:pt idx="8888">
                  <c:v>44729.439766701391</c:v>
                </c:pt>
                <c:pt idx="8889">
                  <c:v>44729.508435659722</c:v>
                </c:pt>
                <c:pt idx="8890">
                  <c:v>44729.577104537035</c:v>
                </c:pt>
                <c:pt idx="8891">
                  <c:v>44729.645773379627</c:v>
                </c:pt>
                <c:pt idx="8892">
                  <c:v>44729.714442233795</c:v>
                </c:pt>
                <c:pt idx="8893">
                  <c:v>44729.783110787037</c:v>
                </c:pt>
                <c:pt idx="8894">
                  <c:v>44729.85178016204</c:v>
                </c:pt>
                <c:pt idx="8895">
                  <c:v>44729.920449456018</c:v>
                </c:pt>
                <c:pt idx="8896">
                  <c:v>44729.989118587961</c:v>
                </c:pt>
                <c:pt idx="8897">
                  <c:v>44730.057787592596</c:v>
                </c:pt>
                <c:pt idx="8898">
                  <c:v>44730.126455995371</c:v>
                </c:pt>
                <c:pt idx="8899">
                  <c:v>44730.195124965278</c:v>
                </c:pt>
                <c:pt idx="8900">
                  <c:v>44730.263794444443</c:v>
                </c:pt>
                <c:pt idx="8901">
                  <c:v>44730.332464421299</c:v>
                </c:pt>
                <c:pt idx="8902">
                  <c:v>44730.4011340625</c:v>
                </c:pt>
                <c:pt idx="8903">
                  <c:v>44730.469803217595</c:v>
                </c:pt>
                <c:pt idx="8904">
                  <c:v>44730.538472037035</c:v>
                </c:pt>
                <c:pt idx="8905">
                  <c:v>44730.607140763888</c:v>
                </c:pt>
                <c:pt idx="8906">
                  <c:v>44730.675809548608</c:v>
                </c:pt>
                <c:pt idx="8907">
                  <c:v>44730.744478159722</c:v>
                </c:pt>
                <c:pt idx="8908">
                  <c:v>44730.813147048611</c:v>
                </c:pt>
                <c:pt idx="8909">
                  <c:v>44730.881816539353</c:v>
                </c:pt>
                <c:pt idx="8910">
                  <c:v>44730.950485613423</c:v>
                </c:pt>
                <c:pt idx="8911">
                  <c:v>44731.019154571761</c:v>
                </c:pt>
                <c:pt idx="8912">
                  <c:v>44731.087823252317</c:v>
                </c:pt>
                <c:pt idx="8913">
                  <c:v>44731.156491875001</c:v>
                </c:pt>
                <c:pt idx="8914">
                  <c:v>44731.225161122682</c:v>
                </c:pt>
                <c:pt idx="8915">
                  <c:v>44731.293830625</c:v>
                </c:pt>
                <c:pt idx="8916">
                  <c:v>44731.362500532407</c:v>
                </c:pt>
                <c:pt idx="8917">
                  <c:v>44731.431169861113</c:v>
                </c:pt>
                <c:pt idx="8918">
                  <c:v>44731.499838796299</c:v>
                </c:pt>
                <c:pt idx="8919">
                  <c:v>44731.568507615739</c:v>
                </c:pt>
                <c:pt idx="8920">
                  <c:v>44731.637176365737</c:v>
                </c:pt>
                <c:pt idx="8921">
                  <c:v>44731.705845173608</c:v>
                </c:pt>
                <c:pt idx="8922">
                  <c:v>44731.774513645832</c:v>
                </c:pt>
                <c:pt idx="8923">
                  <c:v>44731.843182881945</c:v>
                </c:pt>
                <c:pt idx="8924">
                  <c:v>44731.911852187499</c:v>
                </c:pt>
                <c:pt idx="8925">
                  <c:v>44731.980521215279</c:v>
                </c:pt>
                <c:pt idx="8926">
                  <c:v>44732.049190185186</c:v>
                </c:pt>
                <c:pt idx="8927">
                  <c:v>44732.117858576392</c:v>
                </c:pt>
                <c:pt idx="8928">
                  <c:v>44732.186527453705</c:v>
                </c:pt>
                <c:pt idx="8929">
                  <c:v>44732.255196874998</c:v>
                </c:pt>
                <c:pt idx="8930">
                  <c:v>44732.32386675926</c:v>
                </c:pt>
                <c:pt idx="8931">
                  <c:v>44732.39253646991</c:v>
                </c:pt>
                <c:pt idx="8932">
                  <c:v>44732.461205648149</c:v>
                </c:pt>
                <c:pt idx="8933">
                  <c:v>44732.529874444444</c:v>
                </c:pt>
                <c:pt idx="8934">
                  <c:v>44732.598543148146</c:v>
                </c:pt>
                <c:pt idx="8935">
                  <c:v>44732.66721190972</c:v>
                </c:pt>
                <c:pt idx="8936">
                  <c:v>44732.73588054398</c:v>
                </c:pt>
                <c:pt idx="8937">
                  <c:v>44732.804549236113</c:v>
                </c:pt>
                <c:pt idx="8938">
                  <c:v>44732.873218680557</c:v>
                </c:pt>
                <c:pt idx="8939">
                  <c:v>44732.941887766203</c:v>
                </c:pt>
                <c:pt idx="8940">
                  <c:v>44733.010556712965</c:v>
                </c:pt>
                <c:pt idx="8941">
                  <c:v>44733.079225451387</c:v>
                </c:pt>
                <c:pt idx="8942">
                  <c:v>44733.147893900466</c:v>
                </c:pt>
                <c:pt idx="8943">
                  <c:v>44733.216562974536</c:v>
                </c:pt>
                <c:pt idx="8944">
                  <c:v>44733.285232361108</c:v>
                </c:pt>
                <c:pt idx="8945">
                  <c:v>44733.353902233794</c:v>
                </c:pt>
                <c:pt idx="8946">
                  <c:v>44733.422571527779</c:v>
                </c:pt>
                <c:pt idx="8947">
                  <c:v>44733.491240451389</c:v>
                </c:pt>
                <c:pt idx="8948">
                  <c:v>44733.559909189818</c:v>
                </c:pt>
                <c:pt idx="8949">
                  <c:v>44733.628577847223</c:v>
                </c:pt>
                <c:pt idx="8950">
                  <c:v>44733.697246585645</c:v>
                </c:pt>
                <c:pt idx="8951">
                  <c:v>44733.765915277778</c:v>
                </c:pt>
                <c:pt idx="8952">
                  <c:v>44733.834585243058</c:v>
                </c:pt>
                <c:pt idx="8953">
                  <c:v>44733.903255381942</c:v>
                </c:pt>
                <c:pt idx="8954">
                  <c:v>44733.971925185186</c:v>
                </c:pt>
                <c:pt idx="8955">
                  <c:v>44734.040594930557</c:v>
                </c:pt>
                <c:pt idx="8956">
                  <c:v>44734.109264178238</c:v>
                </c:pt>
                <c:pt idx="8957">
                  <c:v>44734.17793380787</c:v>
                </c:pt>
                <c:pt idx="8958">
                  <c:v>44734.246604016203</c:v>
                </c:pt>
                <c:pt idx="8959">
                  <c:v>44734.315274583336</c:v>
                </c:pt>
                <c:pt idx="8960">
                  <c:v>44734.383945208334</c:v>
                </c:pt>
                <c:pt idx="8961">
                  <c:v>44734.452615243055</c:v>
                </c:pt>
                <c:pt idx="8962">
                  <c:v>44734.521284872688</c:v>
                </c:pt>
                <c:pt idx="8963">
                  <c:v>44734.589954421295</c:v>
                </c:pt>
                <c:pt idx="8964">
                  <c:v>44734.658624004631</c:v>
                </c:pt>
                <c:pt idx="8965">
                  <c:v>44734.727293530093</c:v>
                </c:pt>
                <c:pt idx="8966">
                  <c:v>44734.795962905089</c:v>
                </c:pt>
                <c:pt idx="8967">
                  <c:v>44734.864633113422</c:v>
                </c:pt>
                <c:pt idx="8968">
                  <c:v>44734.933303067133</c:v>
                </c:pt>
                <c:pt idx="8969">
                  <c:v>44735.001972881946</c:v>
                </c:pt>
                <c:pt idx="8970">
                  <c:v>44735.070642523147</c:v>
                </c:pt>
                <c:pt idx="8971">
                  <c:v>44735.139311678242</c:v>
                </c:pt>
                <c:pt idx="8972">
                  <c:v>44735.207981458334</c:v>
                </c:pt>
                <c:pt idx="8973">
                  <c:v>44735.276651631946</c:v>
                </c:pt>
                <c:pt idx="8974">
                  <c:v>44735.345322337962</c:v>
                </c:pt>
                <c:pt idx="8975">
                  <c:v>44735.413992511574</c:v>
                </c:pt>
                <c:pt idx="8976">
                  <c:v>44735.482662291666</c:v>
                </c:pt>
                <c:pt idx="8977">
                  <c:v>44735.551331817129</c:v>
                </c:pt>
                <c:pt idx="8978">
                  <c:v>44735.62000127315</c:v>
                </c:pt>
                <c:pt idx="8979">
                  <c:v>44735.688670787036</c:v>
                </c:pt>
                <c:pt idx="8980">
                  <c:v>44735.757340034725</c:v>
                </c:pt>
                <c:pt idx="8981">
                  <c:v>44735.826009849538</c:v>
                </c:pt>
                <c:pt idx="8982">
                  <c:v>44735.894680011574</c:v>
                </c:pt>
                <c:pt idx="8983">
                  <c:v>44735.963349768521</c:v>
                </c:pt>
                <c:pt idx="8984">
                  <c:v>44736.032019456019</c:v>
                </c:pt>
                <c:pt idx="8985">
                  <c:v>44736.100688726852</c:v>
                </c:pt>
                <c:pt idx="8986">
                  <c:v>44736.169358252315</c:v>
                </c:pt>
                <c:pt idx="8987">
                  <c:v>44736.238028368054</c:v>
                </c:pt>
                <c:pt idx="8988">
                  <c:v>44736.30669878472</c:v>
                </c:pt>
                <c:pt idx="8989">
                  <c:v>44736.375369409725</c:v>
                </c:pt>
                <c:pt idx="8990">
                  <c:v>44736.444039444446</c:v>
                </c:pt>
                <c:pt idx="8991">
                  <c:v>44736.512709074072</c:v>
                </c:pt>
                <c:pt idx="8992">
                  <c:v>44736.581378622686</c:v>
                </c:pt>
                <c:pt idx="8993">
                  <c:v>44736.650048159725</c:v>
                </c:pt>
                <c:pt idx="8994">
                  <c:v>44736.718717696756</c:v>
                </c:pt>
                <c:pt idx="8995">
                  <c:v>44736.787386956021</c:v>
                </c:pt>
                <c:pt idx="8996">
                  <c:v>44736.856057060184</c:v>
                </c:pt>
                <c:pt idx="8997">
                  <c:v>44736.92472703704</c:v>
                </c:pt>
                <c:pt idx="8998">
                  <c:v>44736.993396840277</c:v>
                </c:pt>
                <c:pt idx="8999">
                  <c:v>44737.062066516206</c:v>
                </c:pt>
                <c:pt idx="9000">
                  <c:v>44737.130735601851</c:v>
                </c:pt>
                <c:pt idx="9001">
                  <c:v>44737.19940528935</c:v>
                </c:pt>
                <c:pt idx="9002">
                  <c:v>44737.268075439817</c:v>
                </c:pt>
                <c:pt idx="9003">
                  <c:v>44737.336746134257</c:v>
                </c:pt>
                <c:pt idx="9004">
                  <c:v>44737.405416388887</c:v>
                </c:pt>
                <c:pt idx="9005">
                  <c:v>44737.474086203707</c:v>
                </c:pt>
                <c:pt idx="9006">
                  <c:v>44737.542755694441</c:v>
                </c:pt>
                <c:pt idx="9007">
                  <c:v>44737.611425115741</c:v>
                </c:pt>
                <c:pt idx="9008">
                  <c:v>44737.680094583331</c:v>
                </c:pt>
                <c:pt idx="9009">
                  <c:v>44737.748763854164</c:v>
                </c:pt>
                <c:pt idx="9010">
                  <c:v>44737.817433506942</c:v>
                </c:pt>
                <c:pt idx="9011">
                  <c:v>44737.886103680554</c:v>
                </c:pt>
                <c:pt idx="9012">
                  <c:v>44737.954773437501</c:v>
                </c:pt>
                <c:pt idx="9013">
                  <c:v>44738.023443078702</c:v>
                </c:pt>
                <c:pt idx="9014">
                  <c:v>44738.092112418984</c:v>
                </c:pt>
                <c:pt idx="9015">
                  <c:v>44738.16078179398</c:v>
                </c:pt>
                <c:pt idx="9016">
                  <c:v>44738.229451793981</c:v>
                </c:pt>
                <c:pt idx="9017">
                  <c:v>44738.298122048611</c:v>
                </c:pt>
                <c:pt idx="9018">
                  <c:v>44738.36679266204</c:v>
                </c:pt>
                <c:pt idx="9019">
                  <c:v>44738.435462673609</c:v>
                </c:pt>
                <c:pt idx="9020">
                  <c:v>44738.504132303242</c:v>
                </c:pt>
                <c:pt idx="9021">
                  <c:v>44738.572801828705</c:v>
                </c:pt>
                <c:pt idx="9022">
                  <c:v>44738.641471296294</c:v>
                </c:pt>
                <c:pt idx="9023">
                  <c:v>44738.710140810188</c:v>
                </c:pt>
                <c:pt idx="9024">
                  <c:v>44738.778810000003</c:v>
                </c:pt>
                <c:pt idx="9025">
                  <c:v>44738.847479988428</c:v>
                </c:pt>
                <c:pt idx="9026">
                  <c:v>44738.916149965276</c:v>
                </c:pt>
                <c:pt idx="9027">
                  <c:v>44738.984819722224</c:v>
                </c:pt>
                <c:pt idx="9028">
                  <c:v>44739.053489409722</c:v>
                </c:pt>
                <c:pt idx="9029">
                  <c:v>44739.122158472223</c:v>
                </c:pt>
                <c:pt idx="9030">
                  <c:v>44739.190828078703</c:v>
                </c:pt>
                <c:pt idx="9031">
                  <c:v>44739.259498206018</c:v>
                </c:pt>
                <c:pt idx="9032">
                  <c:v>44739.328168831016</c:v>
                </c:pt>
                <c:pt idx="9033">
                  <c:v>44739.396839201392</c:v>
                </c:pt>
                <c:pt idx="9034">
                  <c:v>44739.46550903935</c:v>
                </c:pt>
                <c:pt idx="9035">
                  <c:v>44739.534178530092</c:v>
                </c:pt>
                <c:pt idx="9036">
                  <c:v>44739.602847928239</c:v>
                </c:pt>
                <c:pt idx="9037">
                  <c:v>44739.67151738426</c:v>
                </c:pt>
                <c:pt idx="9038">
                  <c:v>44739.740186689814</c:v>
                </c:pt>
                <c:pt idx="9039">
                  <c:v>44739.80885616898</c:v>
                </c:pt>
                <c:pt idx="9040">
                  <c:v>44739.877526319447</c:v>
                </c:pt>
                <c:pt idx="9041">
                  <c:v>44739.94619609954</c:v>
                </c:pt>
                <c:pt idx="9042">
                  <c:v>44740.014865729165</c:v>
                </c:pt>
                <c:pt idx="9043">
                  <c:v>44740.083535127313</c:v>
                </c:pt>
                <c:pt idx="9044">
                  <c:v>44740.15220434028</c:v>
                </c:pt>
                <c:pt idx="9045">
                  <c:v>44740.220874189814</c:v>
                </c:pt>
                <c:pt idx="9046">
                  <c:v>44740.289544317129</c:v>
                </c:pt>
                <c:pt idx="9047">
                  <c:v>44740.35821489583</c:v>
                </c:pt>
                <c:pt idx="9048">
                  <c:v>44740.426884895831</c:v>
                </c:pt>
                <c:pt idx="9049">
                  <c:v>44740.495554513887</c:v>
                </c:pt>
                <c:pt idx="9050">
                  <c:v>44740.564223981484</c:v>
                </c:pt>
                <c:pt idx="9051">
                  <c:v>44740.632893379632</c:v>
                </c:pt>
                <c:pt idx="9052">
                  <c:v>44740.701562835646</c:v>
                </c:pt>
                <c:pt idx="9053">
                  <c:v>44740.770231967595</c:v>
                </c:pt>
                <c:pt idx="9054">
                  <c:v>44740.838901840281</c:v>
                </c:pt>
                <c:pt idx="9055">
                  <c:v>44740.90757181713</c:v>
                </c:pt>
                <c:pt idx="9056">
                  <c:v>44740.976241504628</c:v>
                </c:pt>
                <c:pt idx="9057">
                  <c:v>44741.04491113426</c:v>
                </c:pt>
                <c:pt idx="9058">
                  <c:v>44741.113580219906</c:v>
                </c:pt>
                <c:pt idx="9059">
                  <c:v>44741.182249745369</c:v>
                </c:pt>
                <c:pt idx="9060">
                  <c:v>44741.250919826387</c:v>
                </c:pt>
                <c:pt idx="9061">
                  <c:v>44741.319590324078</c:v>
                </c:pt>
                <c:pt idx="9062">
                  <c:v>44741.388260775464</c:v>
                </c:pt>
                <c:pt idx="9063">
                  <c:v>44741.456930636574</c:v>
                </c:pt>
                <c:pt idx="9064">
                  <c:v>44741.525600127316</c:v>
                </c:pt>
                <c:pt idx="9065">
                  <c:v>44741.594269513887</c:v>
                </c:pt>
                <c:pt idx="9066">
                  <c:v>44741.662938969908</c:v>
                </c:pt>
                <c:pt idx="9067">
                  <c:v>44741.731608321759</c:v>
                </c:pt>
                <c:pt idx="9068">
                  <c:v>44741.800277615737</c:v>
                </c:pt>
                <c:pt idx="9069">
                  <c:v>44741.868947719908</c:v>
                </c:pt>
                <c:pt idx="9070">
                  <c:v>44741.937617511576</c:v>
                </c:pt>
                <c:pt idx="9071">
                  <c:v>44742.006287164353</c:v>
                </c:pt>
                <c:pt idx="9072">
                  <c:v>44742.074956620374</c:v>
                </c:pt>
                <c:pt idx="9073">
                  <c:v>44742.143625682867</c:v>
                </c:pt>
                <c:pt idx="9074">
                  <c:v>44742.212295393518</c:v>
                </c:pt>
                <c:pt idx="9075">
                  <c:v>44742.280965428239</c:v>
                </c:pt>
                <c:pt idx="9076">
                  <c:v>44742.349635995372</c:v>
                </c:pt>
                <c:pt idx="9077">
                  <c:v>44742.418305995372</c:v>
                </c:pt>
                <c:pt idx="9078">
                  <c:v>44742.486975613429</c:v>
                </c:pt>
                <c:pt idx="9079">
                  <c:v>44742.555645011576</c:v>
                </c:pt>
                <c:pt idx="9080">
                  <c:v>44742.624314351851</c:v>
                </c:pt>
                <c:pt idx="9081">
                  <c:v>44742.692983738423</c:v>
                </c:pt>
                <c:pt idx="9082">
                  <c:v>44742.761652847221</c:v>
                </c:pt>
                <c:pt idx="9083">
                  <c:v>44742.830322581016</c:v>
                </c:pt>
                <c:pt idx="9084">
                  <c:v>44742.898992592593</c:v>
                </c:pt>
                <c:pt idx="9085">
                  <c:v>44742.967662210649</c:v>
                </c:pt>
                <c:pt idx="9086">
                  <c:v>44743.036331770832</c:v>
                </c:pt>
                <c:pt idx="9087">
                  <c:v>44743.10500087963</c:v>
                </c:pt>
                <c:pt idx="9088">
                  <c:v>44743.173670312499</c:v>
                </c:pt>
                <c:pt idx="9089">
                  <c:v>44743.242340324075</c:v>
                </c:pt>
                <c:pt idx="9090">
                  <c:v>44743.311010671299</c:v>
                </c:pt>
                <c:pt idx="9091">
                  <c:v>44743.379681145831</c:v>
                </c:pt>
                <c:pt idx="9092">
                  <c:v>44743.448351030092</c:v>
                </c:pt>
                <c:pt idx="9093">
                  <c:v>44743.517020509258</c:v>
                </c:pt>
                <c:pt idx="9094">
                  <c:v>44743.585689907406</c:v>
                </c:pt>
                <c:pt idx="9095">
                  <c:v>44743.654359328706</c:v>
                </c:pt>
                <c:pt idx="9096">
                  <c:v>44743.723028715278</c:v>
                </c:pt>
                <c:pt idx="9097">
                  <c:v>44743.791697870372</c:v>
                </c:pt>
                <c:pt idx="9098">
                  <c:v>44743.860367881942</c:v>
                </c:pt>
                <c:pt idx="9099">
                  <c:v>44743.929037696762</c:v>
                </c:pt>
                <c:pt idx="9100">
                  <c:v>44743.997707361108</c:v>
                </c:pt>
                <c:pt idx="9101">
                  <c:v>44744.066376875002</c:v>
                </c:pt>
                <c:pt idx="9102">
                  <c:v>44744.135045833333</c:v>
                </c:pt>
                <c:pt idx="9103">
                  <c:v>44744.203715416668</c:v>
                </c:pt>
                <c:pt idx="9104">
                  <c:v>44744.272385428238</c:v>
                </c:pt>
                <c:pt idx="9105">
                  <c:v>44744.341055972225</c:v>
                </c:pt>
                <c:pt idx="9106">
                  <c:v>44744.409726041667</c:v>
                </c:pt>
                <c:pt idx="9107">
                  <c:v>44744.478395671293</c:v>
                </c:pt>
                <c:pt idx="9108">
                  <c:v>44744.54706503472</c:v>
                </c:pt>
                <c:pt idx="9109">
                  <c:v>44744.615734317129</c:v>
                </c:pt>
                <c:pt idx="9110">
                  <c:v>44744.684403657404</c:v>
                </c:pt>
                <c:pt idx="9111">
                  <c:v>44744.753072766202</c:v>
                </c:pt>
                <c:pt idx="9112">
                  <c:v>44744.821742349537</c:v>
                </c:pt>
                <c:pt idx="9113">
                  <c:v>44744.890412372682</c:v>
                </c:pt>
                <c:pt idx="9114">
                  <c:v>44744.959081956018</c:v>
                </c:pt>
                <c:pt idx="9115">
                  <c:v>44745.027751469905</c:v>
                </c:pt>
                <c:pt idx="9116">
                  <c:v>44745.096420624999</c:v>
                </c:pt>
                <c:pt idx="9117">
                  <c:v>44745.165089930553</c:v>
                </c:pt>
                <c:pt idx="9118">
                  <c:v>44745.23375983796</c:v>
                </c:pt>
                <c:pt idx="9119">
                  <c:v>44745.302430011572</c:v>
                </c:pt>
                <c:pt idx="9120">
                  <c:v>44745.371100486111</c:v>
                </c:pt>
                <c:pt idx="9121">
                  <c:v>44745.439770358797</c:v>
                </c:pt>
                <c:pt idx="9122">
                  <c:v>44745.508439837962</c:v>
                </c:pt>
                <c:pt idx="9123">
                  <c:v>44745.577109224534</c:v>
                </c:pt>
                <c:pt idx="9124">
                  <c:v>44745.645778576392</c:v>
                </c:pt>
                <c:pt idx="9125">
                  <c:v>44745.714447951388</c:v>
                </c:pt>
                <c:pt idx="9126">
                  <c:v>44745.783117025465</c:v>
                </c:pt>
                <c:pt idx="9127">
                  <c:v>44745.85178690972</c:v>
                </c:pt>
                <c:pt idx="9128">
                  <c:v>44745.920456736108</c:v>
                </c:pt>
                <c:pt idx="9129">
                  <c:v>44745.989126365741</c:v>
                </c:pt>
                <c:pt idx="9130">
                  <c:v>44746.05779590278</c:v>
                </c:pt>
                <c:pt idx="9131">
                  <c:v>44746.126464814814</c:v>
                </c:pt>
                <c:pt idx="9132">
                  <c:v>44746.195134305555</c:v>
                </c:pt>
                <c:pt idx="9133">
                  <c:v>44746.26380429398</c:v>
                </c:pt>
                <c:pt idx="9134">
                  <c:v>44746.332474803239</c:v>
                </c:pt>
                <c:pt idx="9135">
                  <c:v>44746.401144965275</c:v>
                </c:pt>
                <c:pt idx="9136">
                  <c:v>44746.469814629629</c:v>
                </c:pt>
                <c:pt idx="9137">
                  <c:v>44746.538483969911</c:v>
                </c:pt>
                <c:pt idx="9138">
                  <c:v>44746.607153206016</c:v>
                </c:pt>
                <c:pt idx="9139">
                  <c:v>44746.675822523146</c:v>
                </c:pt>
                <c:pt idx="9140">
                  <c:v>44746.74449164352</c:v>
                </c:pt>
                <c:pt idx="9141">
                  <c:v>44746.813161053244</c:v>
                </c:pt>
                <c:pt idx="9142">
                  <c:v>44746.881831064813</c:v>
                </c:pt>
                <c:pt idx="9143">
                  <c:v>44746.950500659725</c:v>
                </c:pt>
                <c:pt idx="9144">
                  <c:v>44747.01917013889</c:v>
                </c:pt>
                <c:pt idx="9145">
                  <c:v>44747.087839340275</c:v>
                </c:pt>
                <c:pt idx="9146">
                  <c:v>44747.156508483793</c:v>
                </c:pt>
                <c:pt idx="9147">
                  <c:v>44747.225178252316</c:v>
                </c:pt>
                <c:pt idx="9148">
                  <c:v>44747.293848275462</c:v>
                </c:pt>
                <c:pt idx="9149">
                  <c:v>44747.362518703703</c:v>
                </c:pt>
                <c:pt idx="9150">
                  <c:v>44747.431188553244</c:v>
                </c:pt>
                <c:pt idx="9151">
                  <c:v>44747.499858009258</c:v>
                </c:pt>
                <c:pt idx="9152">
                  <c:v>44747.56852734954</c:v>
                </c:pt>
                <c:pt idx="9153">
                  <c:v>44747.637196620373</c:v>
                </c:pt>
                <c:pt idx="9154">
                  <c:v>44747.705865949072</c:v>
                </c:pt>
                <c:pt idx="9155">
                  <c:v>44747.774534942131</c:v>
                </c:pt>
                <c:pt idx="9156">
                  <c:v>44747.843204710647</c:v>
                </c:pt>
                <c:pt idx="9157">
                  <c:v>44747.91187452546</c:v>
                </c:pt>
                <c:pt idx="9158">
                  <c:v>44747.980544085651</c:v>
                </c:pt>
                <c:pt idx="9159">
                  <c:v>44748.049213587961</c:v>
                </c:pt>
                <c:pt idx="9160">
                  <c:v>44748.117882488426</c:v>
                </c:pt>
                <c:pt idx="9161">
                  <c:v>44748.186551886574</c:v>
                </c:pt>
                <c:pt idx="9162">
                  <c:v>44748.255221840278</c:v>
                </c:pt>
                <c:pt idx="9163">
                  <c:v>44748.323892245367</c:v>
                </c:pt>
                <c:pt idx="9164">
                  <c:v>44748.392562476853</c:v>
                </c:pt>
                <c:pt idx="9165">
                  <c:v>44748.461232175927</c:v>
                </c:pt>
                <c:pt idx="9166">
                  <c:v>44748.529901504633</c:v>
                </c:pt>
                <c:pt idx="9167">
                  <c:v>44748.598570717593</c:v>
                </c:pt>
                <c:pt idx="9168">
                  <c:v>44748.667240011571</c:v>
                </c:pt>
                <c:pt idx="9169">
                  <c:v>44748.735909166666</c:v>
                </c:pt>
                <c:pt idx="9170">
                  <c:v>44748.804578391202</c:v>
                </c:pt>
                <c:pt idx="9171">
                  <c:v>44748.873248344906</c:v>
                </c:pt>
                <c:pt idx="9172">
                  <c:v>44748.941917962962</c:v>
                </c:pt>
                <c:pt idx="9173">
                  <c:v>44749.010587442128</c:v>
                </c:pt>
                <c:pt idx="9174">
                  <c:v>44749.079256701392</c:v>
                </c:pt>
                <c:pt idx="9175">
                  <c:v>44749.147925659723</c:v>
                </c:pt>
                <c:pt idx="9176">
                  <c:v>44749.216595266204</c:v>
                </c:pt>
                <c:pt idx="9177">
                  <c:v>44749.28526517361</c:v>
                </c:pt>
                <c:pt idx="9178">
                  <c:v>44749.353935567131</c:v>
                </c:pt>
                <c:pt idx="9179">
                  <c:v>44749.42260539352</c:v>
                </c:pt>
                <c:pt idx="9180">
                  <c:v>44749.491274837965</c:v>
                </c:pt>
                <c:pt idx="9181">
                  <c:v>44749.559944097222</c:v>
                </c:pt>
                <c:pt idx="9182">
                  <c:v>44749.628613287037</c:v>
                </c:pt>
                <c:pt idx="9183">
                  <c:v>44749.697282546294</c:v>
                </c:pt>
                <c:pt idx="9184">
                  <c:v>44749.765951493056</c:v>
                </c:pt>
                <c:pt idx="9185">
                  <c:v>44749.834621122682</c:v>
                </c:pt>
                <c:pt idx="9186">
                  <c:v>44749.903290949071</c:v>
                </c:pt>
                <c:pt idx="9187">
                  <c:v>44749.971960416668</c:v>
                </c:pt>
                <c:pt idx="9188">
                  <c:v>44750.04062983796</c:v>
                </c:pt>
                <c:pt idx="9189">
                  <c:v>44750.109298761578</c:v>
                </c:pt>
                <c:pt idx="9190">
                  <c:v>44750.177968067132</c:v>
                </c:pt>
                <c:pt idx="9191">
                  <c:v>44750.246637939817</c:v>
                </c:pt>
                <c:pt idx="9192">
                  <c:v>44750.315308194447</c:v>
                </c:pt>
                <c:pt idx="9193">
                  <c:v>44750.383978483798</c:v>
                </c:pt>
                <c:pt idx="9194">
                  <c:v>44750.452648194441</c:v>
                </c:pt>
                <c:pt idx="9195">
                  <c:v>44750.521317500003</c:v>
                </c:pt>
                <c:pt idx="9196">
                  <c:v>44750.589986724539</c:v>
                </c:pt>
                <c:pt idx="9197">
                  <c:v>44750.658655983796</c:v>
                </c:pt>
                <c:pt idx="9198">
                  <c:v>44750.727325185188</c:v>
                </c:pt>
                <c:pt idx="9199">
                  <c:v>44750.795994236112</c:v>
                </c:pt>
                <c:pt idx="9200">
                  <c:v>44750.864664108798</c:v>
                </c:pt>
                <c:pt idx="9201">
                  <c:v>44750.933333738423</c:v>
                </c:pt>
                <c:pt idx="9202">
                  <c:v>44751.002003229165</c:v>
                </c:pt>
                <c:pt idx="9203">
                  <c:v>44751.070672546295</c:v>
                </c:pt>
                <c:pt idx="9204">
                  <c:v>44751.139341377311</c:v>
                </c:pt>
                <c:pt idx="9205">
                  <c:v>44751.208010833332</c:v>
                </c:pt>
                <c:pt idx="9206">
                  <c:v>44751.276680682873</c:v>
                </c:pt>
                <c:pt idx="9207">
                  <c:v>44751.345351064818</c:v>
                </c:pt>
                <c:pt idx="9208">
                  <c:v>44751.414020914352</c:v>
                </c:pt>
                <c:pt idx="9209">
                  <c:v>44751.482690358796</c:v>
                </c:pt>
                <c:pt idx="9210">
                  <c:v>44751.551359560188</c:v>
                </c:pt>
                <c:pt idx="9211">
                  <c:v>44751.62002869213</c:v>
                </c:pt>
                <c:pt idx="9212">
                  <c:v>44751.688697881946</c:v>
                </c:pt>
                <c:pt idx="9213">
                  <c:v>44751.757366805556</c:v>
                </c:pt>
                <c:pt idx="9214">
                  <c:v>44751.826036307873</c:v>
                </c:pt>
                <c:pt idx="9215">
                  <c:v>44751.894706145831</c:v>
                </c:pt>
                <c:pt idx="9216">
                  <c:v>44751.963375567131</c:v>
                </c:pt>
                <c:pt idx="9217">
                  <c:v>44752.032044918982</c:v>
                </c:pt>
                <c:pt idx="9218">
                  <c:v>44752.100713877313</c:v>
                </c:pt>
                <c:pt idx="9219">
                  <c:v>44752.169383078704</c:v>
                </c:pt>
                <c:pt idx="9220">
                  <c:v>44752.238052870372</c:v>
                </c:pt>
                <c:pt idx="9221">
                  <c:v>44752.306722951391</c:v>
                </c:pt>
                <c:pt idx="9222">
                  <c:v>44752.375393252318</c:v>
                </c:pt>
                <c:pt idx="9223">
                  <c:v>44752.444062974537</c:v>
                </c:pt>
                <c:pt idx="9224">
                  <c:v>44752.512732268522</c:v>
                </c:pt>
                <c:pt idx="9225">
                  <c:v>44752.581401504627</c:v>
                </c:pt>
                <c:pt idx="9226">
                  <c:v>44752.650070717595</c:v>
                </c:pt>
                <c:pt idx="9227">
                  <c:v>44752.718739930555</c:v>
                </c:pt>
                <c:pt idx="9228">
                  <c:v>44752.787408865741</c:v>
                </c:pt>
                <c:pt idx="9229">
                  <c:v>44752.856078645833</c:v>
                </c:pt>
                <c:pt idx="9230">
                  <c:v>44752.92474829861</c:v>
                </c:pt>
                <c:pt idx="9231">
                  <c:v>44752.993417777776</c:v>
                </c:pt>
                <c:pt idx="9232">
                  <c:v>44753.062087129627</c:v>
                </c:pt>
                <c:pt idx="9233">
                  <c:v>44753.130755902777</c:v>
                </c:pt>
                <c:pt idx="9234">
                  <c:v>44753.199425254628</c:v>
                </c:pt>
                <c:pt idx="9235">
                  <c:v>44753.268095092593</c:v>
                </c:pt>
                <c:pt idx="9236">
                  <c:v>44753.336765451386</c:v>
                </c:pt>
                <c:pt idx="9237">
                  <c:v>44753.405435393521</c:v>
                </c:pt>
                <c:pt idx="9238">
                  <c:v>44753.474104884262</c:v>
                </c:pt>
                <c:pt idx="9239">
                  <c:v>44753.542774062502</c:v>
                </c:pt>
                <c:pt idx="9240">
                  <c:v>44753.611443159723</c:v>
                </c:pt>
                <c:pt idx="9241">
                  <c:v>44753.680112303242</c:v>
                </c:pt>
                <c:pt idx="9242">
                  <c:v>44753.748781249997</c:v>
                </c:pt>
                <c:pt idx="9243">
                  <c:v>44753.817450590279</c:v>
                </c:pt>
                <c:pt idx="9244">
                  <c:v>44753.886120439813</c:v>
                </c:pt>
                <c:pt idx="9245">
                  <c:v>44753.954789872689</c:v>
                </c:pt>
                <c:pt idx="9246">
                  <c:v>44754.023459189812</c:v>
                </c:pt>
                <c:pt idx="9247">
                  <c:v>44754.092128206015</c:v>
                </c:pt>
                <c:pt idx="9248">
                  <c:v>44754.160797268516</c:v>
                </c:pt>
                <c:pt idx="9249">
                  <c:v>44754.229466944445</c:v>
                </c:pt>
                <c:pt idx="9250">
                  <c:v>44754.298136886573</c:v>
                </c:pt>
                <c:pt idx="9251">
                  <c:v>44754.366807175924</c:v>
                </c:pt>
                <c:pt idx="9252">
                  <c:v>44754.435476874998</c:v>
                </c:pt>
                <c:pt idx="9253">
                  <c:v>44754.504146180552</c:v>
                </c:pt>
                <c:pt idx="9254">
                  <c:v>44754.57281539352</c:v>
                </c:pt>
                <c:pt idx="9255">
                  <c:v>44754.641484548614</c:v>
                </c:pt>
                <c:pt idx="9256">
                  <c:v>44754.710153738422</c:v>
                </c:pt>
                <c:pt idx="9257">
                  <c:v>44754.778822604167</c:v>
                </c:pt>
                <c:pt idx="9258">
                  <c:v>44754.847492280096</c:v>
                </c:pt>
                <c:pt idx="9259">
                  <c:v>44754.916161944442</c:v>
                </c:pt>
                <c:pt idx="9260">
                  <c:v>44754.984831388887</c:v>
                </c:pt>
                <c:pt idx="9261">
                  <c:v>44755.053500752314</c:v>
                </c:pt>
                <c:pt idx="9262">
                  <c:v>44755.122169502312</c:v>
                </c:pt>
                <c:pt idx="9263">
                  <c:v>44755.190838784722</c:v>
                </c:pt>
                <c:pt idx="9264">
                  <c:v>44755.259508611111</c:v>
                </c:pt>
                <c:pt idx="9265">
                  <c:v>44755.328178912037</c:v>
                </c:pt>
                <c:pt idx="9266">
                  <c:v>44755.396848958335</c:v>
                </c:pt>
                <c:pt idx="9267">
                  <c:v>44755.465518495374</c:v>
                </c:pt>
                <c:pt idx="9268">
                  <c:v>44755.534187673613</c:v>
                </c:pt>
                <c:pt idx="9269">
                  <c:v>44755.602856747682</c:v>
                </c:pt>
                <c:pt idx="9270">
                  <c:v>44755.671525891201</c:v>
                </c:pt>
                <c:pt idx="9271">
                  <c:v>44755.74019488426</c:v>
                </c:pt>
                <c:pt idx="9272">
                  <c:v>44755.808864039354</c:v>
                </c:pt>
                <c:pt idx="9273">
                  <c:v>44755.877533888888</c:v>
                </c:pt>
                <c:pt idx="9274">
                  <c:v>44755.946203344909</c:v>
                </c:pt>
                <c:pt idx="9275">
                  <c:v>44756.014872662039</c:v>
                </c:pt>
                <c:pt idx="9276">
                  <c:v>44756.083541747685</c:v>
                </c:pt>
                <c:pt idx="9277">
                  <c:v>44756.15221064815</c:v>
                </c:pt>
                <c:pt idx="9278">
                  <c:v>44756.220880185188</c:v>
                </c:pt>
                <c:pt idx="9279">
                  <c:v>44756.289550000001</c:v>
                </c:pt>
                <c:pt idx="9280">
                  <c:v>44756.3582202662</c:v>
                </c:pt>
                <c:pt idx="9281">
                  <c:v>44756.426889953706</c:v>
                </c:pt>
                <c:pt idx="9282">
                  <c:v>44756.49555925926</c:v>
                </c:pt>
                <c:pt idx="9283">
                  <c:v>44756.564228402778</c:v>
                </c:pt>
                <c:pt idx="9284">
                  <c:v>44756.632897488424</c:v>
                </c:pt>
                <c:pt idx="9285">
                  <c:v>44756.701566643518</c:v>
                </c:pt>
                <c:pt idx="9286">
                  <c:v>44756.770235462966</c:v>
                </c:pt>
                <c:pt idx="9287">
                  <c:v>44756.838905023149</c:v>
                </c:pt>
                <c:pt idx="9288">
                  <c:v>44756.907574687502</c:v>
                </c:pt>
                <c:pt idx="9289">
                  <c:v>44756.976244062498</c:v>
                </c:pt>
                <c:pt idx="9290">
                  <c:v>44757.044913379628</c:v>
                </c:pt>
                <c:pt idx="9291">
                  <c:v>44757.113582141203</c:v>
                </c:pt>
                <c:pt idx="9292">
                  <c:v>44757.18225135417</c:v>
                </c:pt>
                <c:pt idx="9293">
                  <c:v>44757.250921134262</c:v>
                </c:pt>
                <c:pt idx="9294">
                  <c:v>44757.319591319443</c:v>
                </c:pt>
                <c:pt idx="9295">
                  <c:v>44757.388261446758</c:v>
                </c:pt>
                <c:pt idx="9296">
                  <c:v>44757.456931006942</c:v>
                </c:pt>
                <c:pt idx="9297">
                  <c:v>44757.525600185189</c:v>
                </c:pt>
                <c:pt idx="9298">
                  <c:v>44757.594269259258</c:v>
                </c:pt>
                <c:pt idx="9299">
                  <c:v>44757.662938402776</c:v>
                </c:pt>
                <c:pt idx="9300">
                  <c:v>44757.731607430556</c:v>
                </c:pt>
                <c:pt idx="9301">
                  <c:v>44757.800276423608</c:v>
                </c:pt>
                <c:pt idx="9302">
                  <c:v>44757.868946203707</c:v>
                </c:pt>
                <c:pt idx="9303">
                  <c:v>44757.937615694442</c:v>
                </c:pt>
                <c:pt idx="9304">
                  <c:v>44758.006285023148</c:v>
                </c:pt>
                <c:pt idx="9305">
                  <c:v>44758.074954178242</c:v>
                </c:pt>
                <c:pt idx="9306">
                  <c:v>44758.143622928241</c:v>
                </c:pt>
                <c:pt idx="9307">
                  <c:v>44758.212292314813</c:v>
                </c:pt>
                <c:pt idx="9308">
                  <c:v>44758.280962037039</c:v>
                </c:pt>
                <c:pt idx="9309">
                  <c:v>44758.349632291669</c:v>
                </c:pt>
                <c:pt idx="9310">
                  <c:v>44758.418301979167</c:v>
                </c:pt>
                <c:pt idx="9311">
                  <c:v>44758.486971284721</c:v>
                </c:pt>
                <c:pt idx="9312">
                  <c:v>44758.555640370367</c:v>
                </c:pt>
                <c:pt idx="9313">
                  <c:v>44758.624309386571</c:v>
                </c:pt>
                <c:pt idx="9314">
                  <c:v>44758.692978460647</c:v>
                </c:pt>
                <c:pt idx="9315">
                  <c:v>44758.761647256943</c:v>
                </c:pt>
                <c:pt idx="9316">
                  <c:v>44758.830316678243</c:v>
                </c:pt>
                <c:pt idx="9317">
                  <c:v>44758.898986365741</c:v>
                </c:pt>
                <c:pt idx="9318">
                  <c:v>44758.967655671295</c:v>
                </c:pt>
                <c:pt idx="9319">
                  <c:v>44759.036324918983</c:v>
                </c:pt>
                <c:pt idx="9320">
                  <c:v>44759.104993715278</c:v>
                </c:pt>
                <c:pt idx="9321">
                  <c:v>44759.173662835645</c:v>
                </c:pt>
                <c:pt idx="9322">
                  <c:v>44759.24233252315</c:v>
                </c:pt>
                <c:pt idx="9323">
                  <c:v>44759.311002557872</c:v>
                </c:pt>
                <c:pt idx="9324">
                  <c:v>44759.379672708332</c:v>
                </c:pt>
                <c:pt idx="9325">
                  <c:v>44759.448342280091</c:v>
                </c:pt>
                <c:pt idx="9326">
                  <c:v>44759.517011446762</c:v>
                </c:pt>
                <c:pt idx="9327">
                  <c:v>44759.585680532407</c:v>
                </c:pt>
                <c:pt idx="9328">
                  <c:v>44759.654349641205</c:v>
                </c:pt>
                <c:pt idx="9329">
                  <c:v>44759.723018703706</c:v>
                </c:pt>
                <c:pt idx="9330">
                  <c:v>44759.791687546298</c:v>
                </c:pt>
                <c:pt idx="9331">
                  <c:v>44759.860357233796</c:v>
                </c:pt>
                <c:pt idx="9332">
                  <c:v>44759.929026724538</c:v>
                </c:pt>
                <c:pt idx="9333">
                  <c:v>44759.997696076389</c:v>
                </c:pt>
                <c:pt idx="9334">
                  <c:v>44760.06636527778</c:v>
                </c:pt>
                <c:pt idx="9335">
                  <c:v>44760.13503391204</c:v>
                </c:pt>
                <c:pt idx="9336">
                  <c:v>44760.203703182873</c:v>
                </c:pt>
                <c:pt idx="9337">
                  <c:v>44760.272372870371</c:v>
                </c:pt>
                <c:pt idx="9338">
                  <c:v>44760.341043101849</c:v>
                </c:pt>
                <c:pt idx="9339">
                  <c:v>44760.40971284722</c:v>
                </c:pt>
                <c:pt idx="9340">
                  <c:v>44760.47838216435</c:v>
                </c:pt>
                <c:pt idx="9341">
                  <c:v>44760.547051203706</c:v>
                </c:pt>
                <c:pt idx="9342">
                  <c:v>44760.615720173613</c:v>
                </c:pt>
                <c:pt idx="9343">
                  <c:v>44760.684389189817</c:v>
                </c:pt>
                <c:pt idx="9344">
                  <c:v>44760.753057974536</c:v>
                </c:pt>
                <c:pt idx="9345">
                  <c:v>44760.821727245369</c:v>
                </c:pt>
                <c:pt idx="9346">
                  <c:v>44760.890396944444</c:v>
                </c:pt>
                <c:pt idx="9347">
                  <c:v>44760.959066226853</c:v>
                </c:pt>
                <c:pt idx="9348">
                  <c:v>44761.027735405092</c:v>
                </c:pt>
                <c:pt idx="9349">
                  <c:v>44761.096404247684</c:v>
                </c:pt>
                <c:pt idx="9350">
                  <c:v>44761.165073229167</c:v>
                </c:pt>
                <c:pt idx="9351">
                  <c:v>44761.233742812503</c:v>
                </c:pt>
                <c:pt idx="9352">
                  <c:v>44761.302412685189</c:v>
                </c:pt>
                <c:pt idx="9353">
                  <c:v>44761.371082824073</c:v>
                </c:pt>
                <c:pt idx="9354">
                  <c:v>44761.439752384256</c:v>
                </c:pt>
                <c:pt idx="9355">
                  <c:v>44761.508421539351</c:v>
                </c:pt>
                <c:pt idx="9356">
                  <c:v>44761.577090613428</c:v>
                </c:pt>
                <c:pt idx="9357">
                  <c:v>44761.6457596412</c:v>
                </c:pt>
                <c:pt idx="9358">
                  <c:v>44761.714428703701</c:v>
                </c:pt>
                <c:pt idx="9359">
                  <c:v>44761.78309744213</c:v>
                </c:pt>
                <c:pt idx="9360">
                  <c:v>44761.85176701389</c:v>
                </c:pt>
                <c:pt idx="9361">
                  <c:v>44761.9204365162</c:v>
                </c:pt>
                <c:pt idx="9362">
                  <c:v>44761.989105833331</c:v>
                </c:pt>
                <c:pt idx="9363">
                  <c:v>44762.057775046298</c:v>
                </c:pt>
                <c:pt idx="9364">
                  <c:v>44762.126443645837</c:v>
                </c:pt>
                <c:pt idx="9365">
                  <c:v>44762.1951128125</c:v>
                </c:pt>
                <c:pt idx="9366">
                  <c:v>44762.263782488422</c:v>
                </c:pt>
                <c:pt idx="9367">
                  <c:v>44762.332452673611</c:v>
                </c:pt>
                <c:pt idx="9368">
                  <c:v>44762.401122511576</c:v>
                </c:pt>
                <c:pt idx="9369">
                  <c:v>44762.46979185185</c:v>
                </c:pt>
                <c:pt idx="9370">
                  <c:v>44762.53846087963</c:v>
                </c:pt>
                <c:pt idx="9371">
                  <c:v>44762.60712980324</c:v>
                </c:pt>
                <c:pt idx="9372">
                  <c:v>44762.675798784723</c:v>
                </c:pt>
                <c:pt idx="9373">
                  <c:v>44762.744467592594</c:v>
                </c:pt>
                <c:pt idx="9374">
                  <c:v>44762.81313667824</c:v>
                </c:pt>
                <c:pt idx="9375">
                  <c:v>44762.881806377314</c:v>
                </c:pt>
                <c:pt idx="9376">
                  <c:v>44762.950475648147</c:v>
                </c:pt>
                <c:pt idx="9377">
                  <c:v>44763.019144814818</c:v>
                </c:pt>
                <c:pt idx="9378">
                  <c:v>44763.087813703707</c:v>
                </c:pt>
                <c:pt idx="9379">
                  <c:v>44763.156482523147</c:v>
                </c:pt>
                <c:pt idx="9380">
                  <c:v>44763.225151967592</c:v>
                </c:pt>
                <c:pt idx="9381">
                  <c:v>44763.293821678242</c:v>
                </c:pt>
                <c:pt idx="9382">
                  <c:v>44763.362491793981</c:v>
                </c:pt>
                <c:pt idx="9383">
                  <c:v>44763.431161319444</c:v>
                </c:pt>
                <c:pt idx="9384">
                  <c:v>44763.499830462963</c:v>
                </c:pt>
                <c:pt idx="9385">
                  <c:v>44763.568499479166</c:v>
                </c:pt>
                <c:pt idx="9386">
                  <c:v>44763.637168425928</c:v>
                </c:pt>
                <c:pt idx="9387">
                  <c:v>44763.705837442132</c:v>
                </c:pt>
                <c:pt idx="9388">
                  <c:v>44763.774506122689</c:v>
                </c:pt>
                <c:pt idx="9389">
                  <c:v>44763.843175567126</c:v>
                </c:pt>
                <c:pt idx="9390">
                  <c:v>44763.911845069444</c:v>
                </c:pt>
                <c:pt idx="9391">
                  <c:v>44763.980514305556</c:v>
                </c:pt>
                <c:pt idx="9392">
                  <c:v>44764.049183495372</c:v>
                </c:pt>
                <c:pt idx="9393">
                  <c:v>44764.117852083335</c:v>
                </c:pt>
                <c:pt idx="9394">
                  <c:v>44764.18652116898</c:v>
                </c:pt>
                <c:pt idx="9395">
                  <c:v>44764.255190798613</c:v>
                </c:pt>
                <c:pt idx="9396">
                  <c:v>44764.323860879631</c:v>
                </c:pt>
                <c:pt idx="9397">
                  <c:v>44764.392530810183</c:v>
                </c:pt>
                <c:pt idx="9398">
                  <c:v>44764.461200185186</c:v>
                </c:pt>
                <c:pt idx="9399">
                  <c:v>44764.529869201389</c:v>
                </c:pt>
                <c:pt idx="9400">
                  <c:v>44764.598538101855</c:v>
                </c:pt>
                <c:pt idx="9401">
                  <c:v>44764.66720708333</c:v>
                </c:pt>
                <c:pt idx="9402">
                  <c:v>44764.735875925922</c:v>
                </c:pt>
                <c:pt idx="9403">
                  <c:v>44764.804544826387</c:v>
                </c:pt>
                <c:pt idx="9404">
                  <c:v>44764.873214479165</c:v>
                </c:pt>
                <c:pt idx="9405">
                  <c:v>44764.94188377315</c:v>
                </c:pt>
                <c:pt idx="9406">
                  <c:v>44765.010552939813</c:v>
                </c:pt>
                <c:pt idx="9407">
                  <c:v>44765.079221886575</c:v>
                </c:pt>
                <c:pt idx="9408">
                  <c:v>44765.147890532404</c:v>
                </c:pt>
                <c:pt idx="9409">
                  <c:v>44765.216559826389</c:v>
                </c:pt>
                <c:pt idx="9410">
                  <c:v>44765.285229421293</c:v>
                </c:pt>
                <c:pt idx="9411">
                  <c:v>44765.353899513888</c:v>
                </c:pt>
                <c:pt idx="9412">
                  <c:v>44765.422569016206</c:v>
                </c:pt>
                <c:pt idx="9413">
                  <c:v>44765.491238148148</c:v>
                </c:pt>
                <c:pt idx="9414">
                  <c:v>44765.559907106479</c:v>
                </c:pt>
                <c:pt idx="9415">
                  <c:v>44765.628575972223</c:v>
                </c:pt>
                <c:pt idx="9416">
                  <c:v>44765.697244930554</c:v>
                </c:pt>
                <c:pt idx="9417">
                  <c:v>44765.765913553238</c:v>
                </c:pt>
                <c:pt idx="9418">
                  <c:v>44765.834582881944</c:v>
                </c:pt>
                <c:pt idx="9419">
                  <c:v>44765.90325239583</c:v>
                </c:pt>
                <c:pt idx="9420">
                  <c:v>44765.971921550925</c:v>
                </c:pt>
                <c:pt idx="9421">
                  <c:v>44766.040590671299</c:v>
                </c:pt>
                <c:pt idx="9422">
                  <c:v>44766.109259282406</c:v>
                </c:pt>
                <c:pt idx="9423">
                  <c:v>44766.177928275465</c:v>
                </c:pt>
                <c:pt idx="9424">
                  <c:v>44766.246597847225</c:v>
                </c:pt>
                <c:pt idx="9425">
                  <c:v>44766.315267789352</c:v>
                </c:pt>
                <c:pt idx="9426">
                  <c:v>44766.383937766201</c:v>
                </c:pt>
                <c:pt idx="9427">
                  <c:v>44766.452607175925</c:v>
                </c:pt>
                <c:pt idx="9428">
                  <c:v>44766.521276168984</c:v>
                </c:pt>
                <c:pt idx="9429">
                  <c:v>44766.589945092594</c:v>
                </c:pt>
                <c:pt idx="9430">
                  <c:v>44766.658614039348</c:v>
                </c:pt>
                <c:pt idx="9431">
                  <c:v>44766.727282928237</c:v>
                </c:pt>
                <c:pt idx="9432">
                  <c:v>44766.795951678243</c:v>
                </c:pt>
                <c:pt idx="9433">
                  <c:v>44766.864621250003</c:v>
                </c:pt>
                <c:pt idx="9434">
                  <c:v>44766.933290567133</c:v>
                </c:pt>
                <c:pt idx="9435">
                  <c:v>44767.001959756948</c:v>
                </c:pt>
                <c:pt idx="9436">
                  <c:v>44767.070628761576</c:v>
                </c:pt>
                <c:pt idx="9437">
                  <c:v>44767.13929728009</c:v>
                </c:pt>
                <c:pt idx="9438">
                  <c:v>44767.20796644676</c:v>
                </c:pt>
                <c:pt idx="9439">
                  <c:v>44767.276635983799</c:v>
                </c:pt>
                <c:pt idx="9440">
                  <c:v>44767.345306064817</c:v>
                </c:pt>
                <c:pt idx="9441">
                  <c:v>44767.413975601849</c:v>
                </c:pt>
                <c:pt idx="9442">
                  <c:v>44767.482644745367</c:v>
                </c:pt>
                <c:pt idx="9443">
                  <c:v>44767.551313645832</c:v>
                </c:pt>
                <c:pt idx="9444">
                  <c:v>44767.619982465279</c:v>
                </c:pt>
                <c:pt idx="9445">
                  <c:v>44767.688651354169</c:v>
                </c:pt>
                <c:pt idx="9446">
                  <c:v>44767.757319976852</c:v>
                </c:pt>
                <c:pt idx="9447">
                  <c:v>44767.825989166668</c:v>
                </c:pt>
                <c:pt idx="9448">
                  <c:v>44767.894658703706</c:v>
                </c:pt>
                <c:pt idx="9449">
                  <c:v>44767.963327812497</c:v>
                </c:pt>
                <c:pt idx="9450">
                  <c:v>44768.031996874997</c:v>
                </c:pt>
                <c:pt idx="9451">
                  <c:v>44768.100665520833</c:v>
                </c:pt>
                <c:pt idx="9452">
                  <c:v>44768.169334421298</c:v>
                </c:pt>
                <c:pt idx="9453">
                  <c:v>44768.238003900464</c:v>
                </c:pt>
                <c:pt idx="9454">
                  <c:v>44768.306673692132</c:v>
                </c:pt>
                <c:pt idx="9455">
                  <c:v>44768.375343680556</c:v>
                </c:pt>
                <c:pt idx="9456">
                  <c:v>44768.44401309028</c:v>
                </c:pt>
                <c:pt idx="9457">
                  <c:v>44768.512682094908</c:v>
                </c:pt>
                <c:pt idx="9458">
                  <c:v>44768.581351018518</c:v>
                </c:pt>
                <c:pt idx="9459">
                  <c:v>44768.650019930552</c:v>
                </c:pt>
                <c:pt idx="9460">
                  <c:v>44768.718688842593</c:v>
                </c:pt>
                <c:pt idx="9461">
                  <c:v>44768.787357465277</c:v>
                </c:pt>
                <c:pt idx="9462">
                  <c:v>44768.856026944442</c:v>
                </c:pt>
                <c:pt idx="9463">
                  <c:v>44768.924696296293</c:v>
                </c:pt>
                <c:pt idx="9464">
                  <c:v>44768.99336547454</c:v>
                </c:pt>
                <c:pt idx="9465">
                  <c:v>44769.062034525465</c:v>
                </c:pt>
                <c:pt idx="9466">
                  <c:v>44769.130702986113</c:v>
                </c:pt>
                <c:pt idx="9467">
                  <c:v>44769.199372037037</c:v>
                </c:pt>
                <c:pt idx="9468">
                  <c:v>44769.268041574076</c:v>
                </c:pt>
                <c:pt idx="9469">
                  <c:v>44769.336711631942</c:v>
                </c:pt>
                <c:pt idx="9470">
                  <c:v>44769.405381261575</c:v>
                </c:pt>
                <c:pt idx="9471">
                  <c:v>44769.47405045139</c:v>
                </c:pt>
                <c:pt idx="9472">
                  <c:v>44769.542719317127</c:v>
                </c:pt>
                <c:pt idx="9473">
                  <c:v>44769.611388113422</c:v>
                </c:pt>
                <c:pt idx="9474">
                  <c:v>44769.680056956022</c:v>
                </c:pt>
                <c:pt idx="9475">
                  <c:v>44769.74872560185</c:v>
                </c:pt>
                <c:pt idx="9476">
                  <c:v>44769.81739462963</c:v>
                </c:pt>
                <c:pt idx="9477">
                  <c:v>44769.886064178238</c:v>
                </c:pt>
                <c:pt idx="9478">
                  <c:v>44769.954733298611</c:v>
                </c:pt>
                <c:pt idx="9479">
                  <c:v>44770.023402314815</c:v>
                </c:pt>
                <c:pt idx="9480">
                  <c:v>44770.092071030092</c:v>
                </c:pt>
                <c:pt idx="9481">
                  <c:v>44770.160739791667</c:v>
                </c:pt>
                <c:pt idx="9482">
                  <c:v>44770.229409155094</c:v>
                </c:pt>
                <c:pt idx="9483">
                  <c:v>44770.298078784719</c:v>
                </c:pt>
                <c:pt idx="9484">
                  <c:v>44770.366748773151</c:v>
                </c:pt>
                <c:pt idx="9485">
                  <c:v>44770.435418159723</c:v>
                </c:pt>
                <c:pt idx="9486">
                  <c:v>44770.50408716435</c:v>
                </c:pt>
                <c:pt idx="9487">
                  <c:v>44770.572756064816</c:v>
                </c:pt>
                <c:pt idx="9488">
                  <c:v>44770.641424907408</c:v>
                </c:pt>
                <c:pt idx="9489">
                  <c:v>44770.710093807873</c:v>
                </c:pt>
                <c:pt idx="9490">
                  <c:v>44770.778762361108</c:v>
                </c:pt>
                <c:pt idx="9491">
                  <c:v>44770.847431724535</c:v>
                </c:pt>
                <c:pt idx="9492">
                  <c:v>44770.916101076386</c:v>
                </c:pt>
                <c:pt idx="9493">
                  <c:v>44770.984770208335</c:v>
                </c:pt>
                <c:pt idx="9494">
                  <c:v>44771.053439270836</c:v>
                </c:pt>
                <c:pt idx="9495">
                  <c:v>44771.122107708332</c:v>
                </c:pt>
                <c:pt idx="9496">
                  <c:v>44771.190776689815</c:v>
                </c:pt>
                <c:pt idx="9497">
                  <c:v>44771.259446203701</c:v>
                </c:pt>
                <c:pt idx="9498">
                  <c:v>44771.328116192133</c:v>
                </c:pt>
                <c:pt idx="9499">
                  <c:v>44771.396785937497</c:v>
                </c:pt>
                <c:pt idx="9500">
                  <c:v>44771.465455150465</c:v>
                </c:pt>
                <c:pt idx="9501">
                  <c:v>44771.534124027778</c:v>
                </c:pt>
                <c:pt idx="9502">
                  <c:v>44771.602792789352</c:v>
                </c:pt>
                <c:pt idx="9503">
                  <c:v>44771.671461631944</c:v>
                </c:pt>
                <c:pt idx="9504">
                  <c:v>44771.740130312501</c:v>
                </c:pt>
                <c:pt idx="9505">
                  <c:v>44771.808799155093</c:v>
                </c:pt>
                <c:pt idx="9506">
                  <c:v>44771.877468692132</c:v>
                </c:pt>
                <c:pt idx="9507">
                  <c:v>44771.94613783565</c:v>
                </c:pt>
                <c:pt idx="9508">
                  <c:v>44772.014806840278</c:v>
                </c:pt>
                <c:pt idx="9509">
                  <c:v>44772.083475613428</c:v>
                </c:pt>
                <c:pt idx="9510">
                  <c:v>44772.15214421296</c:v>
                </c:pt>
                <c:pt idx="9511">
                  <c:v>44772.220813437503</c:v>
                </c:pt>
                <c:pt idx="9512">
                  <c:v>44772.289482939814</c:v>
                </c:pt>
                <c:pt idx="9513">
                  <c:v>44772.358152893517</c:v>
                </c:pt>
                <c:pt idx="9514">
                  <c:v>44772.426822256944</c:v>
                </c:pt>
                <c:pt idx="9515">
                  <c:v>44772.495491250003</c:v>
                </c:pt>
                <c:pt idx="9516">
                  <c:v>44772.564160092596</c:v>
                </c:pt>
                <c:pt idx="9517">
                  <c:v>44772.632828865739</c:v>
                </c:pt>
                <c:pt idx="9518">
                  <c:v>44772.701498171293</c:v>
                </c:pt>
                <c:pt idx="9519">
                  <c:v>44772.770167476854</c:v>
                </c:pt>
                <c:pt idx="9520">
                  <c:v>44772.838837511576</c:v>
                </c:pt>
                <c:pt idx="9521">
                  <c:v>44772.907507662036</c:v>
                </c:pt>
                <c:pt idx="9522">
                  <c:v>44772.976177523145</c:v>
                </c:pt>
                <c:pt idx="9523">
                  <c:v>44773.04484732639</c:v>
                </c:pt>
                <c:pt idx="9524">
                  <c:v>44773.113516574071</c:v>
                </c:pt>
                <c:pt idx="9525">
                  <c:v>44773.182186273145</c:v>
                </c:pt>
                <c:pt idx="9526">
                  <c:v>44773.250856516206</c:v>
                </c:pt>
                <c:pt idx="9527">
                  <c:v>44773.319527187501</c:v>
                </c:pt>
                <c:pt idx="9528">
                  <c:v>44773.388197800923</c:v>
                </c:pt>
                <c:pt idx="9529">
                  <c:v>44773.456867847221</c:v>
                </c:pt>
                <c:pt idx="9530">
                  <c:v>44773.525537499998</c:v>
                </c:pt>
                <c:pt idx="9531">
                  <c:v>44773.594207060189</c:v>
                </c:pt>
                <c:pt idx="9532">
                  <c:v>44773.662876678238</c:v>
                </c:pt>
                <c:pt idx="9533">
                  <c:v>44773.7315462037</c:v>
                </c:pt>
                <c:pt idx="9534">
                  <c:v>44773.800215671297</c:v>
                </c:pt>
                <c:pt idx="9535">
                  <c:v>44773.868885937503</c:v>
                </c:pt>
                <c:pt idx="9536">
                  <c:v>44773.937555902776</c:v>
                </c:pt>
                <c:pt idx="9537">
                  <c:v>44774.006225717596</c:v>
                </c:pt>
                <c:pt idx="9538">
                  <c:v>44774.074895358797</c:v>
                </c:pt>
                <c:pt idx="9539">
                  <c:v>44774.143564583334</c:v>
                </c:pt>
                <c:pt idx="9540">
                  <c:v>44774.212234456019</c:v>
                </c:pt>
                <c:pt idx="9541">
                  <c:v>44774.280904664352</c:v>
                </c:pt>
                <c:pt idx="9542">
                  <c:v>44774.34957539352</c:v>
                </c:pt>
                <c:pt idx="9543">
                  <c:v>44774.418245567133</c:v>
                </c:pt>
                <c:pt idx="9544">
                  <c:v>44774.486915358793</c:v>
                </c:pt>
                <c:pt idx="9545">
                  <c:v>44774.555584930553</c:v>
                </c:pt>
                <c:pt idx="9546">
                  <c:v>44774.624254421295</c:v>
                </c:pt>
                <c:pt idx="9547">
                  <c:v>44774.692923981478</c:v>
                </c:pt>
                <c:pt idx="9548">
                  <c:v>44774.761593263887</c:v>
                </c:pt>
                <c:pt idx="9549">
                  <c:v>44774.830263171294</c:v>
                </c:pt>
                <c:pt idx="9550">
                  <c:v>44774.898933344906</c:v>
                </c:pt>
                <c:pt idx="9551">
                  <c:v>44774.967603124998</c:v>
                </c:pt>
                <c:pt idx="9552">
                  <c:v>44775.036272858793</c:v>
                </c:pt>
                <c:pt idx="9553">
                  <c:v>44775.104942141203</c:v>
                </c:pt>
                <c:pt idx="9554">
                  <c:v>44775.173611736114</c:v>
                </c:pt>
                <c:pt idx="9555">
                  <c:v>44775.242281909719</c:v>
                </c:pt>
                <c:pt idx="9556">
                  <c:v>44775.310952430555</c:v>
                </c:pt>
                <c:pt idx="9557">
                  <c:v>44775.379623067129</c:v>
                </c:pt>
                <c:pt idx="9558">
                  <c:v>44775.448293125002</c:v>
                </c:pt>
                <c:pt idx="9559">
                  <c:v>44775.516962766204</c:v>
                </c:pt>
                <c:pt idx="9560">
                  <c:v>44775.585632337963</c:v>
                </c:pt>
                <c:pt idx="9561">
                  <c:v>44775.654301921299</c:v>
                </c:pt>
                <c:pt idx="9562">
                  <c:v>44775.722971469906</c:v>
                </c:pt>
                <c:pt idx="9563">
                  <c:v>44775.791640798612</c:v>
                </c:pt>
                <c:pt idx="9564">
                  <c:v>44775.860310972224</c:v>
                </c:pt>
                <c:pt idx="9565">
                  <c:v>44775.928980949073</c:v>
                </c:pt>
                <c:pt idx="9566">
                  <c:v>44775.997650787038</c:v>
                </c:pt>
                <c:pt idx="9567">
                  <c:v>44776.06632046296</c:v>
                </c:pt>
                <c:pt idx="9568">
                  <c:v>44776.13498959491</c:v>
                </c:pt>
                <c:pt idx="9569">
                  <c:v>44776.203659340281</c:v>
                </c:pt>
                <c:pt idx="9570">
                  <c:v>44776.272329513886</c:v>
                </c:pt>
                <c:pt idx="9571">
                  <c:v>44776.341000231485</c:v>
                </c:pt>
                <c:pt idx="9572">
                  <c:v>44776.409670462963</c:v>
                </c:pt>
                <c:pt idx="9573">
                  <c:v>44776.478340266207</c:v>
                </c:pt>
                <c:pt idx="9574">
                  <c:v>44776.54700979167</c:v>
                </c:pt>
                <c:pt idx="9575">
                  <c:v>44776.615679236114</c:v>
                </c:pt>
                <c:pt idx="9576">
                  <c:v>44776.684348738425</c:v>
                </c:pt>
                <c:pt idx="9577">
                  <c:v>44776.753018009258</c:v>
                </c:pt>
                <c:pt idx="9578">
                  <c:v>44776.821687766205</c:v>
                </c:pt>
                <c:pt idx="9579">
                  <c:v>44776.890357951386</c:v>
                </c:pt>
                <c:pt idx="9580">
                  <c:v>44776.959027708333</c:v>
                </c:pt>
                <c:pt idx="9581">
                  <c:v>44777.027697384263</c:v>
                </c:pt>
                <c:pt idx="9582">
                  <c:v>44777.096366701386</c:v>
                </c:pt>
                <c:pt idx="9583">
                  <c:v>44777.165036168983</c:v>
                </c:pt>
                <c:pt idx="9584">
                  <c:v>44777.233706238425</c:v>
                </c:pt>
                <c:pt idx="9585">
                  <c:v>44777.302376585649</c:v>
                </c:pt>
                <c:pt idx="9586">
                  <c:v>44777.371047210647</c:v>
                </c:pt>
                <c:pt idx="9587">
                  <c:v>44777.439717256944</c:v>
                </c:pt>
                <c:pt idx="9588">
                  <c:v>44777.508386898146</c:v>
                </c:pt>
                <c:pt idx="9589">
                  <c:v>44777.57705644676</c:v>
                </c:pt>
                <c:pt idx="9590">
                  <c:v>44777.645725972223</c:v>
                </c:pt>
                <c:pt idx="9591">
                  <c:v>44777.714395509262</c:v>
                </c:pt>
                <c:pt idx="9592">
                  <c:v>44777.783064745374</c:v>
                </c:pt>
                <c:pt idx="9593">
                  <c:v>44777.851734791664</c:v>
                </c:pt>
                <c:pt idx="9594">
                  <c:v>44777.920404780096</c:v>
                </c:pt>
                <c:pt idx="9595">
                  <c:v>44777.989074583333</c:v>
                </c:pt>
                <c:pt idx="9596">
                  <c:v>44778.057744270831</c:v>
                </c:pt>
                <c:pt idx="9597">
                  <c:v>44778.126413356484</c:v>
                </c:pt>
                <c:pt idx="9598">
                  <c:v>44778.195083009261</c:v>
                </c:pt>
                <c:pt idx="9599">
                  <c:v>44778.263753159721</c:v>
                </c:pt>
                <c:pt idx="9600">
                  <c:v>44778.332423831016</c:v>
                </c:pt>
                <c:pt idx="9601">
                  <c:v>44778.401094143519</c:v>
                </c:pt>
                <c:pt idx="9602">
                  <c:v>44778.469763981484</c:v>
                </c:pt>
                <c:pt idx="9603">
                  <c:v>44778.538433483795</c:v>
                </c:pt>
                <c:pt idx="9604">
                  <c:v>44778.607102893518</c:v>
                </c:pt>
                <c:pt idx="9605">
                  <c:v>44778.675772361108</c:v>
                </c:pt>
                <c:pt idx="9606">
                  <c:v>44778.744441643517</c:v>
                </c:pt>
                <c:pt idx="9607">
                  <c:v>44778.813111215277</c:v>
                </c:pt>
                <c:pt idx="9608">
                  <c:v>44778.881781400465</c:v>
                </c:pt>
                <c:pt idx="9609">
                  <c:v>44778.950451157405</c:v>
                </c:pt>
                <c:pt idx="9610">
                  <c:v>44779.019120787038</c:v>
                </c:pt>
                <c:pt idx="9611">
                  <c:v>44779.087790162041</c:v>
                </c:pt>
                <c:pt idx="9612">
                  <c:v>44779.156459467595</c:v>
                </c:pt>
                <c:pt idx="9613">
                  <c:v>44779.225129398146</c:v>
                </c:pt>
                <c:pt idx="9614">
                  <c:v>44779.293799583334</c:v>
                </c:pt>
                <c:pt idx="9615">
                  <c:v>44779.362470173612</c:v>
                </c:pt>
                <c:pt idx="9616">
                  <c:v>44779.431140185188</c:v>
                </c:pt>
                <c:pt idx="9617">
                  <c:v>44779.499809803237</c:v>
                </c:pt>
                <c:pt idx="9618">
                  <c:v>44779.568479305555</c:v>
                </c:pt>
                <c:pt idx="9619">
                  <c:v>44779.637148738424</c:v>
                </c:pt>
                <c:pt idx="9620">
                  <c:v>44779.705818240742</c:v>
                </c:pt>
                <c:pt idx="9621">
                  <c:v>44779.774487395836</c:v>
                </c:pt>
                <c:pt idx="9622">
                  <c:v>44779.843157326388</c:v>
                </c:pt>
                <c:pt idx="9623">
                  <c:v>44779.911827303244</c:v>
                </c:pt>
                <c:pt idx="9624">
                  <c:v>44779.980497025463</c:v>
                </c:pt>
                <c:pt idx="9625">
                  <c:v>44780.04916667824</c:v>
                </c:pt>
                <c:pt idx="9626">
                  <c:v>44780.117835752317</c:v>
                </c:pt>
                <c:pt idx="9627">
                  <c:v>44780.1865053125</c:v>
                </c:pt>
                <c:pt idx="9628">
                  <c:v>44780.255175428239</c:v>
                </c:pt>
                <c:pt idx="9629">
                  <c:v>44780.323845995372</c:v>
                </c:pt>
                <c:pt idx="9630">
                  <c:v>44780.392516400461</c:v>
                </c:pt>
                <c:pt idx="9631">
                  <c:v>44780.461186261571</c:v>
                </c:pt>
                <c:pt idx="9632">
                  <c:v>44780.529855740744</c:v>
                </c:pt>
                <c:pt idx="9633">
                  <c:v>44780.598525127316</c:v>
                </c:pt>
                <c:pt idx="9634">
                  <c:v>44780.667194583337</c:v>
                </c:pt>
                <c:pt idx="9635">
                  <c:v>44780.73586390046</c:v>
                </c:pt>
                <c:pt idx="9636">
                  <c:v>44780.804533287039</c:v>
                </c:pt>
                <c:pt idx="9637">
                  <c:v>44780.873203414354</c:v>
                </c:pt>
                <c:pt idx="9638">
                  <c:v>44780.941873194446</c:v>
                </c:pt>
                <c:pt idx="9639">
                  <c:v>44781.010542835647</c:v>
                </c:pt>
                <c:pt idx="9640">
                  <c:v>44781.079212256947</c:v>
                </c:pt>
                <c:pt idx="9641">
                  <c:v>44781.14788138889</c:v>
                </c:pt>
                <c:pt idx="9642">
                  <c:v>44781.216551157406</c:v>
                </c:pt>
                <c:pt idx="9643">
                  <c:v>44781.285221226855</c:v>
                </c:pt>
                <c:pt idx="9644">
                  <c:v>44781.35389179398</c:v>
                </c:pt>
                <c:pt idx="9645">
                  <c:v>44781.422561782405</c:v>
                </c:pt>
                <c:pt idx="9646">
                  <c:v>44781.491231400461</c:v>
                </c:pt>
                <c:pt idx="9647">
                  <c:v>44781.559900821761</c:v>
                </c:pt>
                <c:pt idx="9648">
                  <c:v>44781.628570173612</c:v>
                </c:pt>
                <c:pt idx="9649">
                  <c:v>44781.697239606481</c:v>
                </c:pt>
                <c:pt idx="9650">
                  <c:v>44781.765908715279</c:v>
                </c:pt>
                <c:pt idx="9651">
                  <c:v>44781.834578518516</c:v>
                </c:pt>
                <c:pt idx="9652">
                  <c:v>44781.903248506947</c:v>
                </c:pt>
                <c:pt idx="9653">
                  <c:v>44781.971918148149</c:v>
                </c:pt>
                <c:pt idx="9654">
                  <c:v>44782.040587743053</c:v>
                </c:pt>
                <c:pt idx="9655">
                  <c:v>44782.109256828706</c:v>
                </c:pt>
                <c:pt idx="9656">
                  <c:v>44782.177926307872</c:v>
                </c:pt>
                <c:pt idx="9657">
                  <c:v>44782.246596354169</c:v>
                </c:pt>
                <c:pt idx="9658">
                  <c:v>44782.315266770835</c:v>
                </c:pt>
                <c:pt idx="9659">
                  <c:v>44782.383937233797</c:v>
                </c:pt>
                <c:pt idx="9660">
                  <c:v>44782.452607106483</c:v>
                </c:pt>
                <c:pt idx="9661">
                  <c:v>44782.521276585649</c:v>
                </c:pt>
                <c:pt idx="9662">
                  <c:v>44782.589945983796</c:v>
                </c:pt>
                <c:pt idx="9663">
                  <c:v>44782.658615416665</c:v>
                </c:pt>
                <c:pt idx="9664">
                  <c:v>44782.727284780092</c:v>
                </c:pt>
                <c:pt idx="9665">
                  <c:v>44782.795954004629</c:v>
                </c:pt>
                <c:pt idx="9666">
                  <c:v>44782.864624050926</c:v>
                </c:pt>
                <c:pt idx="9667">
                  <c:v>44782.93329385417</c:v>
                </c:pt>
                <c:pt idx="9668">
                  <c:v>44783.001963518516</c:v>
                </c:pt>
                <c:pt idx="9669">
                  <c:v>44783.070632997682</c:v>
                </c:pt>
                <c:pt idx="9670">
                  <c:v>44783.139302002317</c:v>
                </c:pt>
                <c:pt idx="9671">
                  <c:v>44783.207971643518</c:v>
                </c:pt>
                <c:pt idx="9672">
                  <c:v>44783.276641666664</c:v>
                </c:pt>
                <c:pt idx="9673">
                  <c:v>44783.34531222222</c:v>
                </c:pt>
                <c:pt idx="9674">
                  <c:v>44783.413982245373</c:v>
                </c:pt>
                <c:pt idx="9675">
                  <c:v>44783.482651863429</c:v>
                </c:pt>
                <c:pt idx="9676">
                  <c:v>44783.551321238425</c:v>
                </c:pt>
                <c:pt idx="9677">
                  <c:v>44783.619990543979</c:v>
                </c:pt>
                <c:pt idx="9678">
                  <c:v>44783.688659907406</c:v>
                </c:pt>
                <c:pt idx="9679">
                  <c:v>44783.757329016204</c:v>
                </c:pt>
                <c:pt idx="9680">
                  <c:v>44783.825998680557</c:v>
                </c:pt>
                <c:pt idx="9681">
                  <c:v>44783.894668692126</c:v>
                </c:pt>
                <c:pt idx="9682">
                  <c:v>44783.963338287038</c:v>
                </c:pt>
                <c:pt idx="9683">
                  <c:v>44784.032007824077</c:v>
                </c:pt>
                <c:pt idx="9684">
                  <c:v>44784.100676956019</c:v>
                </c:pt>
                <c:pt idx="9685">
                  <c:v>44784.169346331022</c:v>
                </c:pt>
                <c:pt idx="9686">
                  <c:v>44784.238016296295</c:v>
                </c:pt>
                <c:pt idx="9687">
                  <c:v>44784.306686562501</c:v>
                </c:pt>
                <c:pt idx="9688">
                  <c:v>44784.375357037039</c:v>
                </c:pt>
                <c:pt idx="9689">
                  <c:v>44784.44402693287</c:v>
                </c:pt>
                <c:pt idx="9690">
                  <c:v>44784.512696412035</c:v>
                </c:pt>
                <c:pt idx="9691">
                  <c:v>44784.581365810183</c:v>
                </c:pt>
                <c:pt idx="9692">
                  <c:v>44784.650035208331</c:v>
                </c:pt>
                <c:pt idx="9693">
                  <c:v>44784.71870459491</c:v>
                </c:pt>
                <c:pt idx="9694">
                  <c:v>44784.787373715277</c:v>
                </c:pt>
                <c:pt idx="9695">
                  <c:v>44784.85604366898</c:v>
                </c:pt>
                <c:pt idx="9696">
                  <c:v>44784.924713495369</c:v>
                </c:pt>
                <c:pt idx="9697">
                  <c:v>44784.993383148147</c:v>
                </c:pt>
                <c:pt idx="9698">
                  <c:v>44785.062052685185</c:v>
                </c:pt>
                <c:pt idx="9699">
                  <c:v>44785.130721631947</c:v>
                </c:pt>
                <c:pt idx="9700">
                  <c:v>44785.199391168979</c:v>
                </c:pt>
                <c:pt idx="9701">
                  <c:v>44785.268061180555</c:v>
                </c:pt>
                <c:pt idx="9702">
                  <c:v>44785.33673171296</c:v>
                </c:pt>
                <c:pt idx="9703">
                  <c:v>44785.405401828706</c:v>
                </c:pt>
                <c:pt idx="9704">
                  <c:v>44785.474071493052</c:v>
                </c:pt>
                <c:pt idx="9705">
                  <c:v>44785.54274084491</c:v>
                </c:pt>
                <c:pt idx="9706">
                  <c:v>44785.611410115744</c:v>
                </c:pt>
                <c:pt idx="9707">
                  <c:v>44785.680079444443</c:v>
                </c:pt>
                <c:pt idx="9708">
                  <c:v>44785.748748564816</c:v>
                </c:pt>
                <c:pt idx="9709">
                  <c:v>44785.817418078703</c:v>
                </c:pt>
                <c:pt idx="9710">
                  <c:v>44785.886088101855</c:v>
                </c:pt>
                <c:pt idx="9711">
                  <c:v>44785.954757708336</c:v>
                </c:pt>
                <c:pt idx="9712">
                  <c:v>44786.023427210646</c:v>
                </c:pt>
                <c:pt idx="9713">
                  <c:v>44786.092096400462</c:v>
                </c:pt>
                <c:pt idx="9714">
                  <c:v>44786.160765636574</c:v>
                </c:pt>
                <c:pt idx="9715">
                  <c:v>44786.229435486108</c:v>
                </c:pt>
                <c:pt idx="9716">
                  <c:v>44786.298105601854</c:v>
                </c:pt>
                <c:pt idx="9717">
                  <c:v>44786.366776064817</c:v>
                </c:pt>
                <c:pt idx="9718">
                  <c:v>44786.435445937503</c:v>
                </c:pt>
                <c:pt idx="9719">
                  <c:v>44786.504115416668</c:v>
                </c:pt>
                <c:pt idx="9720">
                  <c:v>44786.572784791664</c:v>
                </c:pt>
                <c:pt idx="9721">
                  <c:v>44786.64145412037</c:v>
                </c:pt>
                <c:pt idx="9722">
                  <c:v>44786.710123483797</c:v>
                </c:pt>
                <c:pt idx="9723">
                  <c:v>44786.778792523146</c:v>
                </c:pt>
                <c:pt idx="9724">
                  <c:v>44786.847462372687</c:v>
                </c:pt>
                <c:pt idx="9725">
                  <c:v>44786.916132199076</c:v>
                </c:pt>
                <c:pt idx="9726">
                  <c:v>44786.984801805556</c:v>
                </c:pt>
                <c:pt idx="9727">
                  <c:v>44787.053471342595</c:v>
                </c:pt>
                <c:pt idx="9728">
                  <c:v>44787.122140266205</c:v>
                </c:pt>
                <c:pt idx="9729">
                  <c:v>44787.190809722226</c:v>
                </c:pt>
                <c:pt idx="9730">
                  <c:v>44787.25947971065</c:v>
                </c:pt>
                <c:pt idx="9731">
                  <c:v>44787.328150185182</c:v>
                </c:pt>
                <c:pt idx="9732">
                  <c:v>44787.396820405091</c:v>
                </c:pt>
                <c:pt idx="9733">
                  <c:v>44787.465490092596</c:v>
                </c:pt>
                <c:pt idx="9734">
                  <c:v>44787.534159432871</c:v>
                </c:pt>
                <c:pt idx="9735">
                  <c:v>44787.602828680552</c:v>
                </c:pt>
                <c:pt idx="9736">
                  <c:v>44787.671497997682</c:v>
                </c:pt>
                <c:pt idx="9737">
                  <c:v>44787.740167152777</c:v>
                </c:pt>
                <c:pt idx="9738">
                  <c:v>44787.808836469907</c:v>
                </c:pt>
                <c:pt idx="9739">
                  <c:v>44787.877506481484</c:v>
                </c:pt>
                <c:pt idx="9740">
                  <c:v>44787.94617609954</c:v>
                </c:pt>
                <c:pt idx="9741">
                  <c:v>44788.014845578706</c:v>
                </c:pt>
                <c:pt idx="9742">
                  <c:v>44788.083514826387</c:v>
                </c:pt>
                <c:pt idx="9743">
                  <c:v>44788.152183900464</c:v>
                </c:pt>
                <c:pt idx="9744">
                  <c:v>44788.220853599538</c:v>
                </c:pt>
                <c:pt idx="9745">
                  <c:v>44788.289523564818</c:v>
                </c:pt>
                <c:pt idx="9746">
                  <c:v>44788.358193993059</c:v>
                </c:pt>
                <c:pt idx="9747">
                  <c:v>44788.426863842593</c:v>
                </c:pt>
                <c:pt idx="9748">
                  <c:v>44788.495533298614</c:v>
                </c:pt>
                <c:pt idx="9749">
                  <c:v>44788.564202615744</c:v>
                </c:pt>
                <c:pt idx="9750">
                  <c:v>44788.632871863425</c:v>
                </c:pt>
                <c:pt idx="9751">
                  <c:v>44788.701541168979</c:v>
                </c:pt>
                <c:pt idx="9752">
                  <c:v>44788.770210150462</c:v>
                </c:pt>
                <c:pt idx="9753">
                  <c:v>44788.838879861112</c:v>
                </c:pt>
                <c:pt idx="9754">
                  <c:v>44788.907549687501</c:v>
                </c:pt>
                <c:pt idx="9755">
                  <c:v>44788.976219212964</c:v>
                </c:pt>
                <c:pt idx="9756">
                  <c:v>44789.044888692129</c:v>
                </c:pt>
                <c:pt idx="9757">
                  <c:v>44789.113557615739</c:v>
                </c:pt>
                <c:pt idx="9758">
                  <c:v>44789.182226979166</c:v>
                </c:pt>
                <c:pt idx="9759">
                  <c:v>44789.250896909725</c:v>
                </c:pt>
                <c:pt idx="9760">
                  <c:v>44789.319567256942</c:v>
                </c:pt>
                <c:pt idx="9761">
                  <c:v>44789.388237534724</c:v>
                </c:pt>
                <c:pt idx="9762">
                  <c:v>44789.456907256943</c:v>
                </c:pt>
                <c:pt idx="9763">
                  <c:v>44789.525576585649</c:v>
                </c:pt>
                <c:pt idx="9764">
                  <c:v>44789.594245810185</c:v>
                </c:pt>
                <c:pt idx="9765">
                  <c:v>44789.662915104163</c:v>
                </c:pt>
                <c:pt idx="9766">
                  <c:v>44789.731584293979</c:v>
                </c:pt>
                <c:pt idx="9767">
                  <c:v>44789.800253437497</c:v>
                </c:pt>
                <c:pt idx="9768">
                  <c:v>44789.868923368056</c:v>
                </c:pt>
                <c:pt idx="9769">
                  <c:v>44789.937593009257</c:v>
                </c:pt>
                <c:pt idx="9770">
                  <c:v>44790.006262499999</c:v>
                </c:pt>
                <c:pt idx="9771">
                  <c:v>44790.074931793984</c:v>
                </c:pt>
                <c:pt idx="9772">
                  <c:v>44790.143600694442</c:v>
                </c:pt>
                <c:pt idx="9773">
                  <c:v>44790.212270231481</c:v>
                </c:pt>
                <c:pt idx="9774">
                  <c:v>44790.280940115743</c:v>
                </c:pt>
                <c:pt idx="9775">
                  <c:v>44790.349610509256</c:v>
                </c:pt>
                <c:pt idx="9776">
                  <c:v>44790.418280347221</c:v>
                </c:pt>
                <c:pt idx="9777">
                  <c:v>44790.486949803242</c:v>
                </c:pt>
                <c:pt idx="9778">
                  <c:v>44790.555619039354</c:v>
                </c:pt>
                <c:pt idx="9779">
                  <c:v>44790.624288206018</c:v>
                </c:pt>
                <c:pt idx="9780">
                  <c:v>44790.69295744213</c:v>
                </c:pt>
                <c:pt idx="9781">
                  <c:v>44790.761626388892</c:v>
                </c:pt>
                <c:pt idx="9782">
                  <c:v>44790.830295949076</c:v>
                </c:pt>
                <c:pt idx="9783">
                  <c:v>44790.898965787041</c:v>
                </c:pt>
                <c:pt idx="9784">
                  <c:v>44790.967635243054</c:v>
                </c:pt>
                <c:pt idx="9785">
                  <c:v>44791.036304641202</c:v>
                </c:pt>
                <c:pt idx="9786">
                  <c:v>44791.104973576388</c:v>
                </c:pt>
                <c:pt idx="9787">
                  <c:v>44791.173642847221</c:v>
                </c:pt>
                <c:pt idx="9788">
                  <c:v>44791.242312685186</c:v>
                </c:pt>
                <c:pt idx="9789">
                  <c:v>44791.310982870367</c:v>
                </c:pt>
                <c:pt idx="9790">
                  <c:v>44791.379653171294</c:v>
                </c:pt>
                <c:pt idx="9791">
                  <c:v>44791.448322881944</c:v>
                </c:pt>
                <c:pt idx="9792">
                  <c:v>44791.516992199075</c:v>
                </c:pt>
                <c:pt idx="9793">
                  <c:v>44791.585661435187</c:v>
                </c:pt>
                <c:pt idx="9794">
                  <c:v>44791.654330682868</c:v>
                </c:pt>
                <c:pt idx="9795">
                  <c:v>44791.722999895836</c:v>
                </c:pt>
                <c:pt idx="9796">
                  <c:v>44791.791668888887</c:v>
                </c:pt>
                <c:pt idx="9797">
                  <c:v>44791.860338715276</c:v>
                </c:pt>
                <c:pt idx="9798">
                  <c:v>44791.929008356485</c:v>
                </c:pt>
                <c:pt idx="9799">
                  <c:v>44791.997677858795</c:v>
                </c:pt>
                <c:pt idx="9800">
                  <c:v>44792.066347199077</c:v>
                </c:pt>
                <c:pt idx="9801">
                  <c:v>44792.135015983797</c:v>
                </c:pt>
                <c:pt idx="9802">
                  <c:v>44792.203685393521</c:v>
                </c:pt>
                <c:pt idx="9803">
                  <c:v>44792.272355231478</c:v>
                </c:pt>
                <c:pt idx="9804">
                  <c:v>44792.341025613423</c:v>
                </c:pt>
                <c:pt idx="9805">
                  <c:v>44792.409695509261</c:v>
                </c:pt>
                <c:pt idx="9806">
                  <c:v>44792.478364965275</c:v>
                </c:pt>
                <c:pt idx="9807">
                  <c:v>44792.54703415509</c:v>
                </c:pt>
                <c:pt idx="9808">
                  <c:v>44792.615703263888</c:v>
                </c:pt>
                <c:pt idx="9809">
                  <c:v>44792.684372430558</c:v>
                </c:pt>
                <c:pt idx="9810">
                  <c:v>44792.753041365744</c:v>
                </c:pt>
                <c:pt idx="9811">
                  <c:v>44792.821710775461</c:v>
                </c:pt>
                <c:pt idx="9812">
                  <c:v>44792.890380625002</c:v>
                </c:pt>
                <c:pt idx="9813">
                  <c:v>44792.959050034726</c:v>
                </c:pt>
                <c:pt idx="9814">
                  <c:v>44793.027719375001</c:v>
                </c:pt>
                <c:pt idx="9815">
                  <c:v>44793.096388356484</c:v>
                </c:pt>
                <c:pt idx="9816">
                  <c:v>44793.165057488426</c:v>
                </c:pt>
                <c:pt idx="9817">
                  <c:v>44793.233727210645</c:v>
                </c:pt>
                <c:pt idx="9818">
                  <c:v>44793.302397222222</c:v>
                </c:pt>
                <c:pt idx="9819">
                  <c:v>44793.371067511573</c:v>
                </c:pt>
                <c:pt idx="9820">
                  <c:v>44793.439737210647</c:v>
                </c:pt>
                <c:pt idx="9821">
                  <c:v>44793.508406516201</c:v>
                </c:pt>
                <c:pt idx="9822">
                  <c:v>44793.577075729168</c:v>
                </c:pt>
                <c:pt idx="9823">
                  <c:v>44793.645744907408</c:v>
                </c:pt>
                <c:pt idx="9824">
                  <c:v>44793.714414108799</c:v>
                </c:pt>
                <c:pt idx="9825">
                  <c:v>44793.783082997688</c:v>
                </c:pt>
                <c:pt idx="9826">
                  <c:v>44793.851752708331</c:v>
                </c:pt>
                <c:pt idx="9827">
                  <c:v>44793.92042234954</c:v>
                </c:pt>
                <c:pt idx="9828">
                  <c:v>44793.98909181713</c:v>
                </c:pt>
                <c:pt idx="9829">
                  <c:v>44794.057761168981</c:v>
                </c:pt>
                <c:pt idx="9830">
                  <c:v>44794.12642990741</c:v>
                </c:pt>
                <c:pt idx="9831">
                  <c:v>44794.19509922454</c:v>
                </c:pt>
                <c:pt idx="9832">
                  <c:v>44794.263769039353</c:v>
                </c:pt>
                <c:pt idx="9833">
                  <c:v>44794.332439363425</c:v>
                </c:pt>
                <c:pt idx="9834">
                  <c:v>44794.401109340281</c:v>
                </c:pt>
                <c:pt idx="9835">
                  <c:v>44794.469778831015</c:v>
                </c:pt>
                <c:pt idx="9836">
                  <c:v>44794.538447997686</c:v>
                </c:pt>
                <c:pt idx="9837">
                  <c:v>44794.607117060186</c:v>
                </c:pt>
                <c:pt idx="9838">
                  <c:v>44794.675786192129</c:v>
                </c:pt>
                <c:pt idx="9839">
                  <c:v>44794.744455138891</c:v>
                </c:pt>
                <c:pt idx="9840">
                  <c:v>44794.813124375003</c:v>
                </c:pt>
                <c:pt idx="9841">
                  <c:v>44794.881794212961</c:v>
                </c:pt>
                <c:pt idx="9842">
                  <c:v>44794.950463622685</c:v>
                </c:pt>
                <c:pt idx="9843">
                  <c:v>44795.019132928239</c:v>
                </c:pt>
                <c:pt idx="9844">
                  <c:v>44795.087801956019</c:v>
                </c:pt>
                <c:pt idx="9845">
                  <c:v>44795.156470914349</c:v>
                </c:pt>
                <c:pt idx="9846">
                  <c:v>44795.225140509261</c:v>
                </c:pt>
                <c:pt idx="9847">
                  <c:v>44795.293810358795</c:v>
                </c:pt>
                <c:pt idx="9848">
                  <c:v>44795.362480613425</c:v>
                </c:pt>
                <c:pt idx="9849">
                  <c:v>44795.431150277778</c:v>
                </c:pt>
                <c:pt idx="9850">
                  <c:v>44795.499819560187</c:v>
                </c:pt>
                <c:pt idx="9851">
                  <c:v>44795.568488715275</c:v>
                </c:pt>
                <c:pt idx="9852">
                  <c:v>44795.637157812504</c:v>
                </c:pt>
                <c:pt idx="9853">
                  <c:v>44795.705826967591</c:v>
                </c:pt>
                <c:pt idx="9854">
                  <c:v>44795.774495787038</c:v>
                </c:pt>
                <c:pt idx="9855">
                  <c:v>44795.843165370374</c:v>
                </c:pt>
                <c:pt idx="9856">
                  <c:v>44795.911835011575</c:v>
                </c:pt>
                <c:pt idx="9857">
                  <c:v>44795.980504398147</c:v>
                </c:pt>
                <c:pt idx="9858">
                  <c:v>44796.049173715277</c:v>
                </c:pt>
                <c:pt idx="9859">
                  <c:v>44796.11784244213</c:v>
                </c:pt>
                <c:pt idx="9860">
                  <c:v>44796.186511666667</c:v>
                </c:pt>
                <c:pt idx="9861">
                  <c:v>44796.255181435183</c:v>
                </c:pt>
                <c:pt idx="9862">
                  <c:v>44796.323851655092</c:v>
                </c:pt>
                <c:pt idx="9863">
                  <c:v>44796.392521724534</c:v>
                </c:pt>
                <c:pt idx="9864">
                  <c:v>44796.461191238428</c:v>
                </c:pt>
                <c:pt idx="9865">
                  <c:v>44796.529860381946</c:v>
                </c:pt>
                <c:pt idx="9866">
                  <c:v>44796.598529432871</c:v>
                </c:pt>
                <c:pt idx="9867">
                  <c:v>44796.667198541669</c:v>
                </c:pt>
                <c:pt idx="9868">
                  <c:v>44796.735867523152</c:v>
                </c:pt>
                <c:pt idx="9869">
                  <c:v>44796.804536574076</c:v>
                </c:pt>
                <c:pt idx="9870">
                  <c:v>44796.873206354168</c:v>
                </c:pt>
                <c:pt idx="9871">
                  <c:v>44796.941875787037</c:v>
                </c:pt>
                <c:pt idx="9872">
                  <c:v>44797.010545092591</c:v>
                </c:pt>
                <c:pt idx="9873">
                  <c:v>44797.079214166668</c:v>
                </c:pt>
                <c:pt idx="9874">
                  <c:v>44797.147882962963</c:v>
                </c:pt>
                <c:pt idx="9875">
                  <c:v>44797.216552384256</c:v>
                </c:pt>
                <c:pt idx="9876">
                  <c:v>44797.285222118058</c:v>
                </c:pt>
                <c:pt idx="9877">
                  <c:v>44797.35389233796</c:v>
                </c:pt>
                <c:pt idx="9878">
                  <c:v>44797.422561990737</c:v>
                </c:pt>
                <c:pt idx="9879">
                  <c:v>44797.491231250002</c:v>
                </c:pt>
                <c:pt idx="9880">
                  <c:v>44797.559900335647</c:v>
                </c:pt>
                <c:pt idx="9881">
                  <c:v>44797.628569351851</c:v>
                </c:pt>
                <c:pt idx="9882">
                  <c:v>44797.697238437497</c:v>
                </c:pt>
                <c:pt idx="9883">
                  <c:v>44797.765907199071</c:v>
                </c:pt>
                <c:pt idx="9884">
                  <c:v>44797.834576655092</c:v>
                </c:pt>
                <c:pt idx="9885">
                  <c:v>44797.903246307869</c:v>
                </c:pt>
                <c:pt idx="9886">
                  <c:v>44797.971915590279</c:v>
                </c:pt>
                <c:pt idx="9887">
                  <c:v>44798.040584849536</c:v>
                </c:pt>
                <c:pt idx="9888">
                  <c:v>44798.109253587965</c:v>
                </c:pt>
                <c:pt idx="9889">
                  <c:v>44798.177922719908</c:v>
                </c:pt>
                <c:pt idx="9890">
                  <c:v>44798.246592418982</c:v>
                </c:pt>
                <c:pt idx="9891">
                  <c:v>44798.3152625</c:v>
                </c:pt>
                <c:pt idx="9892">
                  <c:v>44798.383932615739</c:v>
                </c:pt>
                <c:pt idx="9893">
                  <c:v>44798.452602141202</c:v>
                </c:pt>
                <c:pt idx="9894">
                  <c:v>44798.521271273145</c:v>
                </c:pt>
                <c:pt idx="9895">
                  <c:v>44798.589940324076</c:v>
                </c:pt>
                <c:pt idx="9896">
                  <c:v>44798.658609409722</c:v>
                </c:pt>
                <c:pt idx="9897">
                  <c:v>44798.727278425926</c:v>
                </c:pt>
                <c:pt idx="9898">
                  <c:v>44798.795947303239</c:v>
                </c:pt>
                <c:pt idx="9899">
                  <c:v>44798.864617002313</c:v>
                </c:pt>
                <c:pt idx="9900">
                  <c:v>44798.933286458334</c:v>
                </c:pt>
                <c:pt idx="9901">
                  <c:v>44799.001955775464</c:v>
                </c:pt>
                <c:pt idx="9902">
                  <c:v>44799.070624907406</c:v>
                </c:pt>
                <c:pt idx="9903">
                  <c:v>44799.139293564818</c:v>
                </c:pt>
                <c:pt idx="9904">
                  <c:v>44799.20796284722</c:v>
                </c:pt>
                <c:pt idx="9905">
                  <c:v>44799.276632511574</c:v>
                </c:pt>
                <c:pt idx="9906">
                  <c:v>44799.345302719907</c:v>
                </c:pt>
                <c:pt idx="9907">
                  <c:v>44799.413972395836</c:v>
                </c:pt>
                <c:pt idx="9908">
                  <c:v>44799.482641666669</c:v>
                </c:pt>
                <c:pt idx="9909">
                  <c:v>44799.551310694442</c:v>
                </c:pt>
                <c:pt idx="9910">
                  <c:v>44799.619979641204</c:v>
                </c:pt>
                <c:pt idx="9911">
                  <c:v>44799.688648657408</c:v>
                </c:pt>
                <c:pt idx="9912">
                  <c:v>44799.757317407406</c:v>
                </c:pt>
                <c:pt idx="9913">
                  <c:v>44799.82598671296</c:v>
                </c:pt>
                <c:pt idx="9914">
                  <c:v>44799.894656377313</c:v>
                </c:pt>
                <c:pt idx="9915">
                  <c:v>44799.963325613426</c:v>
                </c:pt>
                <c:pt idx="9916">
                  <c:v>44800.031994803241</c:v>
                </c:pt>
                <c:pt idx="9917">
                  <c:v>44800.100663576392</c:v>
                </c:pt>
                <c:pt idx="9918">
                  <c:v>44800.169332592595</c:v>
                </c:pt>
                <c:pt idx="9919">
                  <c:v>44800.238002199076</c:v>
                </c:pt>
                <c:pt idx="9920">
                  <c:v>44800.306672118058</c:v>
                </c:pt>
                <c:pt idx="9921">
                  <c:v>44800.375342233798</c:v>
                </c:pt>
                <c:pt idx="9922">
                  <c:v>44800.44401175926</c:v>
                </c:pt>
                <c:pt idx="9923">
                  <c:v>44800.512680891203</c:v>
                </c:pt>
                <c:pt idx="9924">
                  <c:v>44800.581349930559</c:v>
                </c:pt>
                <c:pt idx="9925">
                  <c:v>44800.650018969907</c:v>
                </c:pt>
                <c:pt idx="9926">
                  <c:v>44800.718687997687</c:v>
                </c:pt>
                <c:pt idx="9927">
                  <c:v>44800.787356747685</c:v>
                </c:pt>
                <c:pt idx="9928">
                  <c:v>44800.85602634259</c:v>
                </c:pt>
                <c:pt idx="9929">
                  <c:v>44800.924695810187</c:v>
                </c:pt>
                <c:pt idx="9930">
                  <c:v>44800.993365115741</c:v>
                </c:pt>
                <c:pt idx="9931">
                  <c:v>44801.062034282404</c:v>
                </c:pt>
                <c:pt idx="9932">
                  <c:v>44801.130702858798</c:v>
                </c:pt>
                <c:pt idx="9933">
                  <c:v>44801.199372037037</c:v>
                </c:pt>
                <c:pt idx="9934">
                  <c:v>44801.268041689815</c:v>
                </c:pt>
                <c:pt idx="9935">
                  <c:v>44801.336711863427</c:v>
                </c:pt>
                <c:pt idx="9936">
                  <c:v>44801.405381620367</c:v>
                </c:pt>
                <c:pt idx="9937">
                  <c:v>44801.474050914352</c:v>
                </c:pt>
                <c:pt idx="9938">
                  <c:v>44801.542719907404</c:v>
                </c:pt>
                <c:pt idx="9939">
                  <c:v>44801.611388819445</c:v>
                </c:pt>
                <c:pt idx="9940">
                  <c:v>44801.680057777776</c:v>
                </c:pt>
                <c:pt idx="9941">
                  <c:v>44801.74872653935</c:v>
                </c:pt>
                <c:pt idx="9942">
                  <c:v>44801.817395682869</c:v>
                </c:pt>
                <c:pt idx="9943">
                  <c:v>44801.886065335646</c:v>
                </c:pt>
                <c:pt idx="9944">
                  <c:v>44801.954734571758</c:v>
                </c:pt>
                <c:pt idx="9945">
                  <c:v>44802.023403715277</c:v>
                </c:pt>
                <c:pt idx="9946">
                  <c:v>44802.092072534724</c:v>
                </c:pt>
                <c:pt idx="9947">
                  <c:v>44802.160741400461</c:v>
                </c:pt>
                <c:pt idx="9948">
                  <c:v>44802.229410891203</c:v>
                </c:pt>
                <c:pt idx="9949">
                  <c:v>44802.298080624998</c:v>
                </c:pt>
                <c:pt idx="9950">
                  <c:v>44802.366750729168</c:v>
                </c:pt>
                <c:pt idx="9951">
                  <c:v>44802.435420231479</c:v>
                </c:pt>
                <c:pt idx="9952">
                  <c:v>44802.504089340277</c:v>
                </c:pt>
                <c:pt idx="9953">
                  <c:v>44802.572758344904</c:v>
                </c:pt>
                <c:pt idx="9954">
                  <c:v>44802.641427303242</c:v>
                </c:pt>
                <c:pt idx="9955">
                  <c:v>44802.71009630787</c:v>
                </c:pt>
                <c:pt idx="9956">
                  <c:v>44802.778764965275</c:v>
                </c:pt>
                <c:pt idx="9957">
                  <c:v>44802.847434444448</c:v>
                </c:pt>
                <c:pt idx="9958">
                  <c:v>44802.916103912037</c:v>
                </c:pt>
                <c:pt idx="9959">
                  <c:v>44802.98477314815</c:v>
                </c:pt>
                <c:pt idx="9960">
                  <c:v>44803.053442303244</c:v>
                </c:pt>
                <c:pt idx="9961">
                  <c:v>44803.122110856479</c:v>
                </c:pt>
                <c:pt idx="9962">
                  <c:v>44803.190779942131</c:v>
                </c:pt>
                <c:pt idx="9963">
                  <c:v>44803.259449560188</c:v>
                </c:pt>
                <c:pt idx="9964">
                  <c:v>44803.328119652775</c:v>
                </c:pt>
                <c:pt idx="9965">
                  <c:v>44803.396789502316</c:v>
                </c:pt>
                <c:pt idx="9966">
                  <c:v>44803.465458819446</c:v>
                </c:pt>
                <c:pt idx="9967">
                  <c:v>44803.534127800929</c:v>
                </c:pt>
                <c:pt idx="9968">
                  <c:v>44803.602796666666</c:v>
                </c:pt>
                <c:pt idx="9969">
                  <c:v>44803.671465601852</c:v>
                </c:pt>
                <c:pt idx="9970">
                  <c:v>44803.740134386571</c:v>
                </c:pt>
                <c:pt idx="9971">
                  <c:v>44803.808803333333</c:v>
                </c:pt>
                <c:pt idx="9972">
                  <c:v>44803.877472962966</c:v>
                </c:pt>
                <c:pt idx="9973">
                  <c:v>44803.946142210647</c:v>
                </c:pt>
                <c:pt idx="9974">
                  <c:v>44804.014811319445</c:v>
                </c:pt>
                <c:pt idx="9975">
                  <c:v>44804.083480185189</c:v>
                </c:pt>
                <c:pt idx="9976">
                  <c:v>44804.152148877314</c:v>
                </c:pt>
                <c:pt idx="9977">
                  <c:v>44804.22081820602</c:v>
                </c:pt>
                <c:pt idx="9978">
                  <c:v>44804.289487800925</c:v>
                </c:pt>
                <c:pt idx="9979">
                  <c:v>44804.358157847222</c:v>
                </c:pt>
                <c:pt idx="9980">
                  <c:v>44804.426827314812</c:v>
                </c:pt>
                <c:pt idx="9981">
                  <c:v>44804.495496400465</c:v>
                </c:pt>
                <c:pt idx="9982">
                  <c:v>44804.564165335651</c:v>
                </c:pt>
                <c:pt idx="9983">
                  <c:v>44804.632834201388</c:v>
                </c:pt>
                <c:pt idx="9984">
                  <c:v>44804.701503124998</c:v>
                </c:pt>
                <c:pt idx="9985">
                  <c:v>44804.770171736112</c:v>
                </c:pt>
                <c:pt idx="9986">
                  <c:v>44804.838841064811</c:v>
                </c:pt>
                <c:pt idx="9987">
                  <c:v>44804.907510520832</c:v>
                </c:pt>
                <c:pt idx="9988">
                  <c:v>44804.976179664351</c:v>
                </c:pt>
                <c:pt idx="9989">
                  <c:v>44805.044848761572</c:v>
                </c:pt>
                <c:pt idx="9990">
                  <c:v>44805.113517303238</c:v>
                </c:pt>
                <c:pt idx="9991">
                  <c:v>44805.182186296297</c:v>
                </c:pt>
                <c:pt idx="9992">
                  <c:v>44805.250855833336</c:v>
                </c:pt>
                <c:pt idx="9993">
                  <c:v>44805.319525798608</c:v>
                </c:pt>
                <c:pt idx="9994">
                  <c:v>44805.388195706022</c:v>
                </c:pt>
                <c:pt idx="9995">
                  <c:v>44805.456865034721</c:v>
                </c:pt>
                <c:pt idx="9996">
                  <c:v>44805.525533981483</c:v>
                </c:pt>
                <c:pt idx="9997">
                  <c:v>44805.594202835651</c:v>
                </c:pt>
                <c:pt idx="9998">
                  <c:v>44805.662871736109</c:v>
                </c:pt>
                <c:pt idx="9999">
                  <c:v>44805.73154054398</c:v>
                </c:pt>
                <c:pt idx="10000">
                  <c:v>44805.800209305555</c:v>
                </c:pt>
                <c:pt idx="10001">
                  <c:v>44805.868878854169</c:v>
                </c:pt>
                <c:pt idx="10002">
                  <c:v>44805.937548101851</c:v>
                </c:pt>
                <c:pt idx="10003">
                  <c:v>44806.006217210648</c:v>
                </c:pt>
                <c:pt idx="10004">
                  <c:v>44806.074886122682</c:v>
                </c:pt>
                <c:pt idx="10005">
                  <c:v>44806.143554641203</c:v>
                </c:pt>
                <c:pt idx="10006">
                  <c:v>44806.212223796298</c:v>
                </c:pt>
                <c:pt idx="10007">
                  <c:v>44806.280893287039</c:v>
                </c:pt>
                <c:pt idx="10008">
                  <c:v>44806.349563298609</c:v>
                </c:pt>
                <c:pt idx="10009">
                  <c:v>44806.41823275463</c:v>
                </c:pt>
                <c:pt idx="10010">
                  <c:v>44806.48690181713</c:v>
                </c:pt>
                <c:pt idx="10011">
                  <c:v>44806.555570671298</c:v>
                </c:pt>
                <c:pt idx="10012">
                  <c:v>44806.624239444442</c:v>
                </c:pt>
                <c:pt idx="10013">
                  <c:v>44806.692908287034</c:v>
                </c:pt>
                <c:pt idx="10014">
                  <c:v>44806.761576840276</c:v>
                </c:pt>
                <c:pt idx="10015">
                  <c:v>44806.830246018515</c:v>
                </c:pt>
                <c:pt idx="10016">
                  <c:v>44806.89891546296</c:v>
                </c:pt>
                <c:pt idx="10017">
                  <c:v>44806.967584525461</c:v>
                </c:pt>
                <c:pt idx="10018">
                  <c:v>44807.036253530096</c:v>
                </c:pt>
                <c:pt idx="10019">
                  <c:v>44807.10492208333</c:v>
                </c:pt>
                <c:pt idx="10020">
                  <c:v>44807.17359096065</c:v>
                </c:pt>
                <c:pt idx="10021">
                  <c:v>44807.242260405095</c:v>
                </c:pt>
                <c:pt idx="10022">
                  <c:v>44807.310930185187</c:v>
                </c:pt>
                <c:pt idx="10023">
                  <c:v>44807.37960010417</c:v>
                </c:pt>
                <c:pt idx="10024">
                  <c:v>44807.448269421293</c:v>
                </c:pt>
                <c:pt idx="10025">
                  <c:v>44807.51693834491</c:v>
                </c:pt>
                <c:pt idx="10026">
                  <c:v>44807.585607187502</c:v>
                </c:pt>
                <c:pt idx="10027">
                  <c:v>44807.654276041663</c:v>
                </c:pt>
                <c:pt idx="10028">
                  <c:v>44807.722944849535</c:v>
                </c:pt>
                <c:pt idx="10029">
                  <c:v>44807.791613449073</c:v>
                </c:pt>
                <c:pt idx="10030">
                  <c:v>44807.860282881942</c:v>
                </c:pt>
                <c:pt idx="10031">
                  <c:v>44807.92895212963</c:v>
                </c:pt>
                <c:pt idx="10032">
                  <c:v>44807.997621226852</c:v>
                </c:pt>
                <c:pt idx="10033">
                  <c:v>44808.066290173614</c:v>
                </c:pt>
                <c:pt idx="10034">
                  <c:v>44808.134958564813</c:v>
                </c:pt>
                <c:pt idx="10035">
                  <c:v>44808.203627581017</c:v>
                </c:pt>
                <c:pt idx="10036">
                  <c:v>44808.272297013886</c:v>
                </c:pt>
                <c:pt idx="10037">
                  <c:v>44808.340966990741</c:v>
                </c:pt>
                <c:pt idx="10038">
                  <c:v>44808.409636481483</c:v>
                </c:pt>
                <c:pt idx="10039">
                  <c:v>44808.478305543984</c:v>
                </c:pt>
                <c:pt idx="10040">
                  <c:v>44808.546974328703</c:v>
                </c:pt>
                <c:pt idx="10041">
                  <c:v>44808.615643032404</c:v>
                </c:pt>
                <c:pt idx="10042">
                  <c:v>44808.684311805555</c:v>
                </c:pt>
                <c:pt idx="10043">
                  <c:v>44808.752980335645</c:v>
                </c:pt>
                <c:pt idx="10044">
                  <c:v>44808.82164934028</c:v>
                </c:pt>
                <c:pt idx="10045">
                  <c:v>44808.890318784725</c:v>
                </c:pt>
                <c:pt idx="10046">
                  <c:v>44808.958987800928</c:v>
                </c:pt>
                <c:pt idx="10047">
                  <c:v>44809.027657465274</c:v>
                </c:pt>
                <c:pt idx="10048">
                  <c:v>44809.096327233798</c:v>
                </c:pt>
                <c:pt idx="10049">
                  <c:v>44809.164997164349</c:v>
                </c:pt>
                <c:pt idx="10050">
                  <c:v>44809.233667696761</c:v>
                </c:pt>
                <c:pt idx="10051">
                  <c:v>44809.30233849537</c:v>
                </c:pt>
                <c:pt idx="10052">
                  <c:v>44809.37100958333</c:v>
                </c:pt>
                <c:pt idx="10053">
                  <c:v>44809.439680081021</c:v>
                </c:pt>
                <c:pt idx="10054">
                  <c:v>44809.508350173608</c:v>
                </c:pt>
                <c:pt idx="10055">
                  <c:v>44809.577020185185</c:v>
                </c:pt>
                <c:pt idx="10056">
                  <c:v>44809.645690150464</c:v>
                </c:pt>
                <c:pt idx="10057">
                  <c:v>44809.714360150465</c:v>
                </c:pt>
                <c:pt idx="10058">
                  <c:v>44809.783029826387</c:v>
                </c:pt>
                <c:pt idx="10059">
                  <c:v>44809.851700335646</c:v>
                </c:pt>
                <c:pt idx="10060">
                  <c:v>44809.920370775464</c:v>
                </c:pt>
                <c:pt idx="10061">
                  <c:v>44809.989041030094</c:v>
                </c:pt>
                <c:pt idx="10062">
                  <c:v>44810.057711168978</c:v>
                </c:pt>
                <c:pt idx="10063">
                  <c:v>44810.126380694448</c:v>
                </c:pt>
                <c:pt idx="10064">
                  <c:v>44810.195050798611</c:v>
                </c:pt>
                <c:pt idx="10065">
                  <c:v>44810.263721400464</c:v>
                </c:pt>
                <c:pt idx="10066">
                  <c:v>44810.332392523145</c:v>
                </c:pt>
                <c:pt idx="10067">
                  <c:v>44810.40106329861</c:v>
                </c:pt>
                <c:pt idx="10068">
                  <c:v>44810.469733576392</c:v>
                </c:pt>
                <c:pt idx="10069">
                  <c:v>44810.538403530096</c:v>
                </c:pt>
                <c:pt idx="10070">
                  <c:v>44810.60707337963</c:v>
                </c:pt>
                <c:pt idx="10071">
                  <c:v>44810.675743298612</c:v>
                </c:pt>
                <c:pt idx="10072">
                  <c:v>44810.744413032407</c:v>
                </c:pt>
                <c:pt idx="10073">
                  <c:v>44810.813083043984</c:v>
                </c:pt>
                <c:pt idx="10074">
                  <c:v>44810.881753668982</c:v>
                </c:pt>
                <c:pt idx="10075">
                  <c:v>44810.950423877315</c:v>
                </c:pt>
                <c:pt idx="10076">
                  <c:v>44811.019093958334</c:v>
                </c:pt>
                <c:pt idx="10077">
                  <c:v>44811.087763773146</c:v>
                </c:pt>
                <c:pt idx="10078">
                  <c:v>44811.156433530094</c:v>
                </c:pt>
                <c:pt idx="10079">
                  <c:v>44811.225103900462</c:v>
                </c:pt>
                <c:pt idx="10080">
                  <c:v>44811.29377452546</c:v>
                </c:pt>
                <c:pt idx="10081">
                  <c:v>44811.362445567131</c:v>
                </c:pt>
                <c:pt idx="10082">
                  <c:v>44811.431116018517</c:v>
                </c:pt>
                <c:pt idx="10083">
                  <c:v>44811.499786087959</c:v>
                </c:pt>
                <c:pt idx="10084">
                  <c:v>44811.568456030094</c:v>
                </c:pt>
                <c:pt idx="10085">
                  <c:v>44811.63712590278</c:v>
                </c:pt>
                <c:pt idx="10086">
                  <c:v>44811.705795844908</c:v>
                </c:pt>
                <c:pt idx="10087">
                  <c:v>44811.774465439812</c:v>
                </c:pt>
                <c:pt idx="10088">
                  <c:v>44811.843135810188</c:v>
                </c:pt>
                <c:pt idx="10089">
                  <c:v>44811.911806226854</c:v>
                </c:pt>
                <c:pt idx="10090">
                  <c:v>44811.98047638889</c:v>
                </c:pt>
                <c:pt idx="10091">
                  <c:v>44812.049146493053</c:v>
                </c:pt>
                <c:pt idx="10092">
                  <c:v>44812.117816006947</c:v>
                </c:pt>
                <c:pt idx="10093">
                  <c:v>44812.186486006947</c:v>
                </c:pt>
                <c:pt idx="10094">
                  <c:v>44812.255156562504</c:v>
                </c:pt>
                <c:pt idx="10095">
                  <c:v>44812.32382755787</c:v>
                </c:pt>
                <c:pt idx="10096">
                  <c:v>44812.392498402776</c:v>
                </c:pt>
                <c:pt idx="10097">
                  <c:v>44812.461168703703</c:v>
                </c:pt>
                <c:pt idx="10098">
                  <c:v>44812.529838634262</c:v>
                </c:pt>
                <c:pt idx="10099">
                  <c:v>44812.598508449075</c:v>
                </c:pt>
                <c:pt idx="10100">
                  <c:v>44812.667178344906</c:v>
                </c:pt>
                <c:pt idx="10101">
                  <c:v>44812.735848101853</c:v>
                </c:pt>
                <c:pt idx="10102">
                  <c:v>44812.804517928242</c:v>
                </c:pt>
                <c:pt idx="10103">
                  <c:v>44812.873188483798</c:v>
                </c:pt>
                <c:pt idx="10104">
                  <c:v>44812.941858703707</c:v>
                </c:pt>
                <c:pt idx="10105">
                  <c:v>44813.010528773149</c:v>
                </c:pt>
                <c:pt idx="10106">
                  <c:v>44813.079198634259</c:v>
                </c:pt>
                <c:pt idx="10107">
                  <c:v>44813.147868206019</c:v>
                </c:pt>
                <c:pt idx="10108">
                  <c:v>44813.216538402776</c:v>
                </c:pt>
                <c:pt idx="10109">
                  <c:v>44813.285208912035</c:v>
                </c:pt>
                <c:pt idx="10110">
                  <c:v>44813.353879907409</c:v>
                </c:pt>
                <c:pt idx="10111">
                  <c:v>44813.42255033565</c:v>
                </c:pt>
                <c:pt idx="10112">
                  <c:v>44813.491220370372</c:v>
                </c:pt>
                <c:pt idx="10113">
                  <c:v>44813.559890231481</c:v>
                </c:pt>
                <c:pt idx="10114">
                  <c:v>44813.628560023149</c:v>
                </c:pt>
                <c:pt idx="10115">
                  <c:v>44813.697229872683</c:v>
                </c:pt>
                <c:pt idx="10116">
                  <c:v>44813.765899421298</c:v>
                </c:pt>
                <c:pt idx="10117">
                  <c:v>44813.834569652776</c:v>
                </c:pt>
                <c:pt idx="10118">
                  <c:v>44813.903240069441</c:v>
                </c:pt>
                <c:pt idx="10119">
                  <c:v>44813.971910127315</c:v>
                </c:pt>
                <c:pt idx="10120">
                  <c:v>44814.040580162036</c:v>
                </c:pt>
                <c:pt idx="10121">
                  <c:v>44814.109249675923</c:v>
                </c:pt>
                <c:pt idx="10122">
                  <c:v>44814.177919571761</c:v>
                </c:pt>
                <c:pt idx="10123">
                  <c:v>44814.246590046299</c:v>
                </c:pt>
                <c:pt idx="10124">
                  <c:v>44814.315260891206</c:v>
                </c:pt>
                <c:pt idx="10125">
                  <c:v>44814.383931782409</c:v>
                </c:pt>
                <c:pt idx="10126">
                  <c:v>44814.452602083336</c:v>
                </c:pt>
                <c:pt idx="10127">
                  <c:v>44814.521271990743</c:v>
                </c:pt>
                <c:pt idx="10128">
                  <c:v>44814.589941805556</c:v>
                </c:pt>
                <c:pt idx="10129">
                  <c:v>44814.65861165509</c:v>
                </c:pt>
                <c:pt idx="10130">
                  <c:v>44814.727281446758</c:v>
                </c:pt>
                <c:pt idx="10131">
                  <c:v>44814.795951087966</c:v>
                </c:pt>
                <c:pt idx="10132">
                  <c:v>44814.864621562498</c:v>
                </c:pt>
                <c:pt idx="10133">
                  <c:v>44814.933291782407</c:v>
                </c:pt>
                <c:pt idx="10134">
                  <c:v>44815.001961863425</c:v>
                </c:pt>
                <c:pt idx="10135">
                  <c:v>44815.070631759256</c:v>
                </c:pt>
                <c:pt idx="10136">
                  <c:v>44815.139301180556</c:v>
                </c:pt>
                <c:pt idx="10137">
                  <c:v>44815.207971238429</c:v>
                </c:pt>
                <c:pt idx="10138">
                  <c:v>44815.276641666664</c:v>
                </c:pt>
                <c:pt idx="10139">
                  <c:v>44815.345312638892</c:v>
                </c:pt>
                <c:pt idx="10140">
                  <c:v>44815.413983078703</c:v>
                </c:pt>
                <c:pt idx="10141">
                  <c:v>44815.482653113424</c:v>
                </c:pt>
                <c:pt idx="10142">
                  <c:v>44815.551322893516</c:v>
                </c:pt>
                <c:pt idx="10143">
                  <c:v>44815.619992615742</c:v>
                </c:pt>
                <c:pt idx="10144">
                  <c:v>44815.688662384258</c:v>
                </c:pt>
                <c:pt idx="10145">
                  <c:v>44815.757331898145</c:v>
                </c:pt>
                <c:pt idx="10146">
                  <c:v>44815.826001967594</c:v>
                </c:pt>
                <c:pt idx="10147">
                  <c:v>44815.894672395836</c:v>
                </c:pt>
                <c:pt idx="10148">
                  <c:v>44815.963342395837</c:v>
                </c:pt>
                <c:pt idx="10149">
                  <c:v>44816.032012337964</c:v>
                </c:pt>
                <c:pt idx="10150">
                  <c:v>44816.100681875003</c:v>
                </c:pt>
                <c:pt idx="10151">
                  <c:v>44816.169351655095</c:v>
                </c:pt>
                <c:pt idx="10152">
                  <c:v>44816.238022013888</c:v>
                </c:pt>
                <c:pt idx="10153">
                  <c:v>44816.306692685182</c:v>
                </c:pt>
                <c:pt idx="10154">
                  <c:v>44816.375363553241</c:v>
                </c:pt>
                <c:pt idx="10155">
                  <c:v>44816.444033842592</c:v>
                </c:pt>
                <c:pt idx="10156">
                  <c:v>44816.512703726854</c:v>
                </c:pt>
                <c:pt idx="10157">
                  <c:v>44816.581373518522</c:v>
                </c:pt>
                <c:pt idx="10158">
                  <c:v>44816.650043310183</c:v>
                </c:pt>
                <c:pt idx="10159">
                  <c:v>44816.718713101851</c:v>
                </c:pt>
                <c:pt idx="10160">
                  <c:v>44816.787382604169</c:v>
                </c:pt>
                <c:pt idx="10161">
                  <c:v>44816.856052951392</c:v>
                </c:pt>
                <c:pt idx="10162">
                  <c:v>44816.924723171294</c:v>
                </c:pt>
                <c:pt idx="10163">
                  <c:v>44816.993393217592</c:v>
                </c:pt>
                <c:pt idx="10164">
                  <c:v>44817.062063136575</c:v>
                </c:pt>
                <c:pt idx="10165">
                  <c:v>44817.130732465281</c:v>
                </c:pt>
                <c:pt idx="10166">
                  <c:v>44817.199402395832</c:v>
                </c:pt>
                <c:pt idx="10167">
                  <c:v>44817.268072789353</c:v>
                </c:pt>
                <c:pt idx="10168">
                  <c:v>44817.336743715277</c:v>
                </c:pt>
                <c:pt idx="10169">
                  <c:v>44817.405414201392</c:v>
                </c:pt>
                <c:pt idx="10170">
                  <c:v>44817.474084247682</c:v>
                </c:pt>
                <c:pt idx="10171">
                  <c:v>44817.542753981485</c:v>
                </c:pt>
                <c:pt idx="10172">
                  <c:v>44817.611423634262</c:v>
                </c:pt>
                <c:pt idx="10173">
                  <c:v>44817.680093344905</c:v>
                </c:pt>
                <c:pt idx="10174">
                  <c:v>44817.748762847223</c:v>
                </c:pt>
                <c:pt idx="10175">
                  <c:v>44817.817432731485</c:v>
                </c:pt>
                <c:pt idx="10176">
                  <c:v>44817.886103136574</c:v>
                </c:pt>
                <c:pt idx="10177">
                  <c:v>44817.954773113423</c:v>
                </c:pt>
                <c:pt idx="10178">
                  <c:v>44818.023442986108</c:v>
                </c:pt>
                <c:pt idx="10179">
                  <c:v>44818.092112546299</c:v>
                </c:pt>
                <c:pt idx="10180">
                  <c:v>44818.16078215278</c:v>
                </c:pt>
                <c:pt idx="10181">
                  <c:v>44818.229452372689</c:v>
                </c:pt>
                <c:pt idx="10182">
                  <c:v>44818.298122858796</c:v>
                </c:pt>
                <c:pt idx="10183">
                  <c:v>44818.366793680558</c:v>
                </c:pt>
                <c:pt idx="10184">
                  <c:v>44818.435463923612</c:v>
                </c:pt>
                <c:pt idx="10185">
                  <c:v>44818.504133761577</c:v>
                </c:pt>
                <c:pt idx="10186">
                  <c:v>44818.572803506948</c:v>
                </c:pt>
                <c:pt idx="10187">
                  <c:v>44818.641473194446</c:v>
                </c:pt>
                <c:pt idx="10188">
                  <c:v>44818.710142928241</c:v>
                </c:pt>
                <c:pt idx="10189">
                  <c:v>44818.778812326389</c:v>
                </c:pt>
                <c:pt idx="10190">
                  <c:v>44818.847482534722</c:v>
                </c:pt>
                <c:pt idx="10191">
                  <c:v>44818.91615271991</c:v>
                </c:pt>
                <c:pt idx="10192">
                  <c:v>44818.984822685183</c:v>
                </c:pt>
                <c:pt idx="10193">
                  <c:v>44819.053492581021</c:v>
                </c:pt>
                <c:pt idx="10194">
                  <c:v>44819.122161851854</c:v>
                </c:pt>
                <c:pt idx="10195">
                  <c:v>44819.190831666667</c:v>
                </c:pt>
                <c:pt idx="10196">
                  <c:v>44819.259502013891</c:v>
                </c:pt>
                <c:pt idx="10197">
                  <c:v>44819.328172835645</c:v>
                </c:pt>
                <c:pt idx="10198">
                  <c:v>44819.396843402777</c:v>
                </c:pt>
                <c:pt idx="10199">
                  <c:v>44819.465513449075</c:v>
                </c:pt>
                <c:pt idx="10200">
                  <c:v>44819.534183136573</c:v>
                </c:pt>
                <c:pt idx="10201">
                  <c:v>44819.602852731485</c:v>
                </c:pt>
                <c:pt idx="10202">
                  <c:v>44819.671522395831</c:v>
                </c:pt>
                <c:pt idx="10203">
                  <c:v>44819.740191898149</c:v>
                </c:pt>
                <c:pt idx="10204">
                  <c:v>44819.808861562502</c:v>
                </c:pt>
                <c:pt idx="10205">
                  <c:v>44819.877531909726</c:v>
                </c:pt>
                <c:pt idx="10206">
                  <c:v>44819.946201874998</c:v>
                </c:pt>
                <c:pt idx="10207">
                  <c:v>44820.014871701387</c:v>
                </c:pt>
                <c:pt idx="10208">
                  <c:v>44820.083541284723</c:v>
                </c:pt>
                <c:pt idx="10209">
                  <c:v>44820.152210694447</c:v>
                </c:pt>
                <c:pt idx="10210">
                  <c:v>44820.220880740744</c:v>
                </c:pt>
                <c:pt idx="10211">
                  <c:v>44820.289551041664</c:v>
                </c:pt>
                <c:pt idx="10212">
                  <c:v>44820.358221805553</c:v>
                </c:pt>
                <c:pt idx="10213">
                  <c:v>44820.426891990741</c:v>
                </c:pt>
                <c:pt idx="10214">
                  <c:v>44820.495561793985</c:v>
                </c:pt>
                <c:pt idx="10215">
                  <c:v>44820.564231435186</c:v>
                </c:pt>
                <c:pt idx="10216">
                  <c:v>44820.632901018522</c:v>
                </c:pt>
                <c:pt idx="10217">
                  <c:v>44820.701570648147</c:v>
                </c:pt>
                <c:pt idx="10218">
                  <c:v>44820.770239965277</c:v>
                </c:pt>
                <c:pt idx="10219">
                  <c:v>44820.838910011575</c:v>
                </c:pt>
                <c:pt idx="10220">
                  <c:v>44820.907580162035</c:v>
                </c:pt>
                <c:pt idx="10221">
                  <c:v>44820.976250023145</c:v>
                </c:pt>
                <c:pt idx="10222">
                  <c:v>44821.044919826389</c:v>
                </c:pt>
                <c:pt idx="10223">
                  <c:v>44821.113589074077</c:v>
                </c:pt>
                <c:pt idx="10224">
                  <c:v>44821.182258773151</c:v>
                </c:pt>
                <c:pt idx="10225">
                  <c:v>44821.250929016205</c:v>
                </c:pt>
                <c:pt idx="10226">
                  <c:v>44821.3195996875</c:v>
                </c:pt>
                <c:pt idx="10227">
                  <c:v>44821.388270300929</c:v>
                </c:pt>
                <c:pt idx="10228">
                  <c:v>44821.456940324075</c:v>
                </c:pt>
                <c:pt idx="10229">
                  <c:v>44821.525609976852</c:v>
                </c:pt>
                <c:pt idx="10230">
                  <c:v>44821.59427952546</c:v>
                </c:pt>
                <c:pt idx="10231">
                  <c:v>44821.662949143516</c:v>
                </c:pt>
                <c:pt idx="10232">
                  <c:v>44821.731618645834</c:v>
                </c:pt>
                <c:pt idx="10233">
                  <c:v>44821.800288101855</c:v>
                </c:pt>
                <c:pt idx="10234">
                  <c:v>44821.868958356485</c:v>
                </c:pt>
                <c:pt idx="10235">
                  <c:v>44821.937628310188</c:v>
                </c:pt>
                <c:pt idx="10236">
                  <c:v>44822.006298113425</c:v>
                </c:pt>
                <c:pt idx="10237">
                  <c:v>44822.074967719906</c:v>
                </c:pt>
                <c:pt idx="10238">
                  <c:v>44822.143636932873</c:v>
                </c:pt>
                <c:pt idx="10239">
                  <c:v>44822.212306782407</c:v>
                </c:pt>
                <c:pt idx="10240">
                  <c:v>44822.280976979164</c:v>
                </c:pt>
                <c:pt idx="10241">
                  <c:v>44822.349647685187</c:v>
                </c:pt>
                <c:pt idx="10242">
                  <c:v>44822.418317835647</c:v>
                </c:pt>
                <c:pt idx="10243">
                  <c:v>44822.486987592594</c:v>
                </c:pt>
                <c:pt idx="10244">
                  <c:v>44822.555657129633</c:v>
                </c:pt>
                <c:pt idx="10245">
                  <c:v>44822.624326608799</c:v>
                </c:pt>
                <c:pt idx="10246">
                  <c:v>44822.692996134261</c:v>
                </c:pt>
                <c:pt idx="10247">
                  <c:v>44822.761665393518</c:v>
                </c:pt>
                <c:pt idx="10248">
                  <c:v>44822.830335266204</c:v>
                </c:pt>
                <c:pt idx="10249">
                  <c:v>44822.899005393519</c:v>
                </c:pt>
                <c:pt idx="10250">
                  <c:v>44822.967675150459</c:v>
                </c:pt>
                <c:pt idx="10251">
                  <c:v>44823.036344849534</c:v>
                </c:pt>
                <c:pt idx="10252">
                  <c:v>44823.105014085646</c:v>
                </c:pt>
                <c:pt idx="10253">
                  <c:v>44823.173683657405</c:v>
                </c:pt>
                <c:pt idx="10254">
                  <c:v>44823.242353796297</c:v>
                </c:pt>
                <c:pt idx="10255">
                  <c:v>44823.311024270835</c:v>
                </c:pt>
                <c:pt idx="10256">
                  <c:v>44823.379694861113</c:v>
                </c:pt>
                <c:pt idx="10257">
                  <c:v>44823.448364872682</c:v>
                </c:pt>
                <c:pt idx="10258">
                  <c:v>44823.51703447917</c:v>
                </c:pt>
                <c:pt idx="10259">
                  <c:v>44823.585704004632</c:v>
                </c:pt>
                <c:pt idx="10260">
                  <c:v>44823.65437355324</c:v>
                </c:pt>
                <c:pt idx="10261">
                  <c:v>44823.723043043981</c:v>
                </c:pt>
                <c:pt idx="10262">
                  <c:v>44823.791712326391</c:v>
                </c:pt>
                <c:pt idx="10263">
                  <c:v>44823.860382453706</c:v>
                </c:pt>
                <c:pt idx="10264">
                  <c:v>44823.929052384257</c:v>
                </c:pt>
                <c:pt idx="10265">
                  <c:v>44823.997722164349</c:v>
                </c:pt>
                <c:pt idx="10266">
                  <c:v>44824.066391793982</c:v>
                </c:pt>
                <c:pt idx="10267">
                  <c:v>44824.135060868059</c:v>
                </c:pt>
                <c:pt idx="10268">
                  <c:v>44824.203730555557</c:v>
                </c:pt>
                <c:pt idx="10269">
                  <c:v>44824.272400682872</c:v>
                </c:pt>
                <c:pt idx="10270">
                  <c:v>44824.341071342591</c:v>
                </c:pt>
                <c:pt idx="10271">
                  <c:v>44824.409741504627</c:v>
                </c:pt>
                <c:pt idx="10272">
                  <c:v>44824.478411249998</c:v>
                </c:pt>
                <c:pt idx="10273">
                  <c:v>44824.547080717595</c:v>
                </c:pt>
                <c:pt idx="10274">
                  <c:v>44824.615750104167</c:v>
                </c:pt>
                <c:pt idx="10275">
                  <c:v>44824.684419548612</c:v>
                </c:pt>
                <c:pt idx="10276">
                  <c:v>44824.753088750003</c:v>
                </c:pt>
                <c:pt idx="10277">
                  <c:v>44824.821758437502</c:v>
                </c:pt>
                <c:pt idx="10278">
                  <c:v>44824.890428564817</c:v>
                </c:pt>
                <c:pt idx="10279">
                  <c:v>44824.959098252315</c:v>
                </c:pt>
                <c:pt idx="10280">
                  <c:v>44825.027767858795</c:v>
                </c:pt>
                <c:pt idx="10281">
                  <c:v>44825.096437106484</c:v>
                </c:pt>
                <c:pt idx="10282">
                  <c:v>44825.1651065162</c:v>
                </c:pt>
                <c:pt idx="10283">
                  <c:v>44825.233776516201</c:v>
                </c:pt>
                <c:pt idx="10284">
                  <c:v>44825.302446782407</c:v>
                </c:pt>
                <c:pt idx="10285">
                  <c:v>44825.371117337963</c:v>
                </c:pt>
                <c:pt idx="10286">
                  <c:v>44825.439787314812</c:v>
                </c:pt>
                <c:pt idx="10287">
                  <c:v>44825.508456875003</c:v>
                </c:pt>
                <c:pt idx="10288">
                  <c:v>44825.577126354168</c:v>
                </c:pt>
                <c:pt idx="10289">
                  <c:v>44825.645795798613</c:v>
                </c:pt>
                <c:pt idx="10290">
                  <c:v>44825.714465254627</c:v>
                </c:pt>
                <c:pt idx="10291">
                  <c:v>44825.783134409721</c:v>
                </c:pt>
                <c:pt idx="10292">
                  <c:v>44825.851804386577</c:v>
                </c:pt>
                <c:pt idx="10293">
                  <c:v>44825.920474282408</c:v>
                </c:pt>
                <c:pt idx="10294">
                  <c:v>44825.989144004627</c:v>
                </c:pt>
                <c:pt idx="10295">
                  <c:v>44826.057813622683</c:v>
                </c:pt>
                <c:pt idx="10296">
                  <c:v>44826.126482615742</c:v>
                </c:pt>
                <c:pt idx="10297">
                  <c:v>44826.195152175926</c:v>
                </c:pt>
                <c:pt idx="10298">
                  <c:v>44826.263822245368</c:v>
                </c:pt>
                <c:pt idx="10299">
                  <c:v>44826.332492835645</c:v>
                </c:pt>
                <c:pt idx="10300">
                  <c:v>44826.40116306713</c:v>
                </c:pt>
                <c:pt idx="10301">
                  <c:v>44826.469832800925</c:v>
                </c:pt>
                <c:pt idx="10302">
                  <c:v>44826.538502210649</c:v>
                </c:pt>
                <c:pt idx="10303">
                  <c:v>44826.607171527779</c:v>
                </c:pt>
                <c:pt idx="10304">
                  <c:v>44826.675840914351</c:v>
                </c:pt>
                <c:pt idx="10305">
                  <c:v>44826.744510104167</c:v>
                </c:pt>
                <c:pt idx="10306">
                  <c:v>44826.813179583332</c:v>
                </c:pt>
                <c:pt idx="10307">
                  <c:v>44826.881849664351</c:v>
                </c:pt>
                <c:pt idx="10308">
                  <c:v>44826.950519328704</c:v>
                </c:pt>
                <c:pt idx="10309">
                  <c:v>44827.019188865743</c:v>
                </c:pt>
                <c:pt idx="10310">
                  <c:v>44827.087858136576</c:v>
                </c:pt>
                <c:pt idx="10311">
                  <c:v>44827.156527349536</c:v>
                </c:pt>
                <c:pt idx="10312">
                  <c:v>44827.225197175925</c:v>
                </c:pt>
                <c:pt idx="10313">
                  <c:v>44827.29386726852</c:v>
                </c:pt>
                <c:pt idx="10314">
                  <c:v>44827.362537754627</c:v>
                </c:pt>
                <c:pt idx="10315">
                  <c:v>44827.431207662034</c:v>
                </c:pt>
                <c:pt idx="10316">
                  <c:v>44827.499877175927</c:v>
                </c:pt>
                <c:pt idx="10317">
                  <c:v>44827.568546574075</c:v>
                </c:pt>
                <c:pt idx="10318">
                  <c:v>44827.637215902774</c:v>
                </c:pt>
                <c:pt idx="10319">
                  <c:v>44827.705885289353</c:v>
                </c:pt>
                <c:pt idx="10320">
                  <c:v>44827.774554340278</c:v>
                </c:pt>
                <c:pt idx="10321">
                  <c:v>44827.843224155091</c:v>
                </c:pt>
                <c:pt idx="10322">
                  <c:v>44827.911894027777</c:v>
                </c:pt>
                <c:pt idx="10323">
                  <c:v>44827.980563645833</c:v>
                </c:pt>
                <c:pt idx="10324">
                  <c:v>44828.049233182872</c:v>
                </c:pt>
                <c:pt idx="10325">
                  <c:v>44828.117902141203</c:v>
                </c:pt>
                <c:pt idx="10326">
                  <c:v>44828.186571597224</c:v>
                </c:pt>
                <c:pt idx="10327">
                  <c:v>44828.255241585648</c:v>
                </c:pt>
                <c:pt idx="10328">
                  <c:v>44828.323912037034</c:v>
                </c:pt>
                <c:pt idx="10329">
                  <c:v>44828.392582326385</c:v>
                </c:pt>
                <c:pt idx="10330">
                  <c:v>44828.461252060188</c:v>
                </c:pt>
                <c:pt idx="10331">
                  <c:v>44828.529921435183</c:v>
                </c:pt>
                <c:pt idx="10332">
                  <c:v>44828.598590694448</c:v>
                </c:pt>
                <c:pt idx="10333">
                  <c:v>44828.667260023147</c:v>
                </c:pt>
                <c:pt idx="10334">
                  <c:v>44828.735929224538</c:v>
                </c:pt>
                <c:pt idx="10335">
                  <c:v>44828.804598483795</c:v>
                </c:pt>
                <c:pt idx="10336">
                  <c:v>44828.873268483796</c:v>
                </c:pt>
                <c:pt idx="10337">
                  <c:v>44828.941938136573</c:v>
                </c:pt>
                <c:pt idx="10338">
                  <c:v>44829.01060765046</c:v>
                </c:pt>
                <c:pt idx="10339">
                  <c:v>44829.079276944445</c:v>
                </c:pt>
                <c:pt idx="10340">
                  <c:v>44829.147945949073</c:v>
                </c:pt>
                <c:pt idx="10341">
                  <c:v>44829.216615590274</c:v>
                </c:pt>
                <c:pt idx="10342">
                  <c:v>44829.285285520833</c:v>
                </c:pt>
                <c:pt idx="10343">
                  <c:v>44829.353955960651</c:v>
                </c:pt>
                <c:pt idx="10344">
                  <c:v>44829.422625810184</c:v>
                </c:pt>
                <c:pt idx="10345">
                  <c:v>44829.491295277781</c:v>
                </c:pt>
                <c:pt idx="10346">
                  <c:v>44829.559964571759</c:v>
                </c:pt>
                <c:pt idx="10347">
                  <c:v>44829.62863378472</c:v>
                </c:pt>
                <c:pt idx="10348">
                  <c:v>44829.697303078705</c:v>
                </c:pt>
                <c:pt idx="10349">
                  <c:v>44829.765972048612</c:v>
                </c:pt>
                <c:pt idx="10350">
                  <c:v>44829.834641701389</c:v>
                </c:pt>
                <c:pt idx="10351">
                  <c:v>44829.903311550923</c:v>
                </c:pt>
                <c:pt idx="10352">
                  <c:v>44829.971981041665</c:v>
                </c:pt>
                <c:pt idx="10353">
                  <c:v>44830.040650486109</c:v>
                </c:pt>
                <c:pt idx="10354">
                  <c:v>44830.109319421295</c:v>
                </c:pt>
                <c:pt idx="10355">
                  <c:v>44830.177988750002</c:v>
                </c:pt>
                <c:pt idx="10356">
                  <c:v>44830.246658645832</c:v>
                </c:pt>
                <c:pt idx="10357">
                  <c:v>44830.315328923614</c:v>
                </c:pt>
                <c:pt idx="10358">
                  <c:v>44830.383999224534</c:v>
                </c:pt>
                <c:pt idx="10359">
                  <c:v>44830.45266894676</c:v>
                </c:pt>
                <c:pt idx="10360">
                  <c:v>44830.521338275466</c:v>
                </c:pt>
                <c:pt idx="10361">
                  <c:v>44830.590007511571</c:v>
                </c:pt>
                <c:pt idx="10362">
                  <c:v>44830.658676782405</c:v>
                </c:pt>
                <c:pt idx="10363">
                  <c:v>44830.727345983796</c:v>
                </c:pt>
                <c:pt idx="10364">
                  <c:v>44830.796015046297</c:v>
                </c:pt>
                <c:pt idx="10365">
                  <c:v>44830.864684930559</c:v>
                </c:pt>
                <c:pt idx="10366">
                  <c:v>44830.93335457176</c:v>
                </c:pt>
                <c:pt idx="10367">
                  <c:v>44831.002024062502</c:v>
                </c:pt>
                <c:pt idx="10368">
                  <c:v>44831.070693379632</c:v>
                </c:pt>
                <c:pt idx="10369">
                  <c:v>44831.139362210648</c:v>
                </c:pt>
                <c:pt idx="10370">
                  <c:v>44831.208031678238</c:v>
                </c:pt>
                <c:pt idx="10371">
                  <c:v>44831.276701527779</c:v>
                </c:pt>
                <c:pt idx="10372">
                  <c:v>44831.345371909723</c:v>
                </c:pt>
                <c:pt idx="10373">
                  <c:v>44831.414041747688</c:v>
                </c:pt>
                <c:pt idx="10374">
                  <c:v>44831.482711192133</c:v>
                </c:pt>
                <c:pt idx="10375">
                  <c:v>44831.551380393517</c:v>
                </c:pt>
                <c:pt idx="10376">
                  <c:v>44831.620049513891</c:v>
                </c:pt>
                <c:pt idx="10377">
                  <c:v>44831.688718703706</c:v>
                </c:pt>
                <c:pt idx="10378">
                  <c:v>44831.75738761574</c:v>
                </c:pt>
                <c:pt idx="10379">
                  <c:v>44831.826057094906</c:v>
                </c:pt>
                <c:pt idx="10380">
                  <c:v>44831.894726921295</c:v>
                </c:pt>
                <c:pt idx="10381">
                  <c:v>44831.963396331019</c:v>
                </c:pt>
                <c:pt idx="10382">
                  <c:v>44832.032065671294</c:v>
                </c:pt>
                <c:pt idx="10383">
                  <c:v>44832.100734618056</c:v>
                </c:pt>
                <c:pt idx="10384">
                  <c:v>44832.169403796295</c:v>
                </c:pt>
                <c:pt idx="10385">
                  <c:v>44832.238073564811</c:v>
                </c:pt>
                <c:pt idx="10386">
                  <c:v>44832.306743634261</c:v>
                </c:pt>
                <c:pt idx="10387">
                  <c:v>44832.375413912036</c:v>
                </c:pt>
                <c:pt idx="10388">
                  <c:v>44832.444083599534</c:v>
                </c:pt>
                <c:pt idx="10389">
                  <c:v>44832.512752870367</c:v>
                </c:pt>
                <c:pt idx="10390">
                  <c:v>44832.581422071758</c:v>
                </c:pt>
                <c:pt idx="10391">
                  <c:v>44832.650091261574</c:v>
                </c:pt>
                <c:pt idx="10392">
                  <c:v>44832.718760439813</c:v>
                </c:pt>
                <c:pt idx="10393">
                  <c:v>44832.787429340278</c:v>
                </c:pt>
                <c:pt idx="10394">
                  <c:v>44832.856099085649</c:v>
                </c:pt>
                <c:pt idx="10395">
                  <c:v>44832.924768703706</c:v>
                </c:pt>
                <c:pt idx="10396">
                  <c:v>44832.993438148151</c:v>
                </c:pt>
                <c:pt idx="10397">
                  <c:v>44833.062107453705</c:v>
                </c:pt>
                <c:pt idx="10398">
                  <c:v>44833.130776180558</c:v>
                </c:pt>
                <c:pt idx="10399">
                  <c:v>44833.199445497688</c:v>
                </c:pt>
                <c:pt idx="10400">
                  <c:v>44833.268115289349</c:v>
                </c:pt>
                <c:pt idx="10401">
                  <c:v>44833.336785601852</c:v>
                </c:pt>
                <c:pt idx="10402">
                  <c:v>44833.405455486114</c:v>
                </c:pt>
                <c:pt idx="10403">
                  <c:v>44833.474124918983</c:v>
                </c:pt>
                <c:pt idx="10404">
                  <c:v>44833.542794039349</c:v>
                </c:pt>
                <c:pt idx="10405">
                  <c:v>44833.611463078705</c:v>
                </c:pt>
                <c:pt idx="10406">
                  <c:v>44833.680132175927</c:v>
                </c:pt>
                <c:pt idx="10407">
                  <c:v>44833.748801064816</c:v>
                </c:pt>
                <c:pt idx="10408">
                  <c:v>44833.817470335649</c:v>
                </c:pt>
                <c:pt idx="10409">
                  <c:v>44833.886140127317</c:v>
                </c:pt>
                <c:pt idx="10410">
                  <c:v>44833.954809490744</c:v>
                </c:pt>
                <c:pt idx="10411">
                  <c:v>44834.023478738425</c:v>
                </c:pt>
                <c:pt idx="10412">
                  <c:v>44834.092147685187</c:v>
                </c:pt>
                <c:pt idx="10413">
                  <c:v>44834.160816678239</c:v>
                </c:pt>
                <c:pt idx="10414">
                  <c:v>44834.229486284719</c:v>
                </c:pt>
                <c:pt idx="10415">
                  <c:v>44834.298156145836</c:v>
                </c:pt>
                <c:pt idx="10416">
                  <c:v>44834.366826354169</c:v>
                </c:pt>
                <c:pt idx="10417">
                  <c:v>44834.435495972219</c:v>
                </c:pt>
                <c:pt idx="10418">
                  <c:v>44834.504165196762</c:v>
                </c:pt>
                <c:pt idx="10419">
                  <c:v>44834.572834317129</c:v>
                </c:pt>
                <c:pt idx="10420">
                  <c:v>44834.641503379629</c:v>
                </c:pt>
                <c:pt idx="10421">
                  <c:v>44834.710172488427</c:v>
                </c:pt>
                <c:pt idx="10422">
                  <c:v>44834.778841261577</c:v>
                </c:pt>
                <c:pt idx="10423">
                  <c:v>44834.847510844906</c:v>
                </c:pt>
                <c:pt idx="10424">
                  <c:v>44834.916180405089</c:v>
                </c:pt>
                <c:pt idx="10425">
                  <c:v>44834.984849745371</c:v>
                </c:pt>
                <c:pt idx="10426">
                  <c:v>44835.053519016205</c:v>
                </c:pt>
                <c:pt idx="10427">
                  <c:v>44835.12218766204</c:v>
                </c:pt>
                <c:pt idx="10428">
                  <c:v>44835.19085684028</c:v>
                </c:pt>
                <c:pt idx="10429">
                  <c:v>44835.259526550923</c:v>
                </c:pt>
                <c:pt idx="10430">
                  <c:v>44835.328196747687</c:v>
                </c:pt>
                <c:pt idx="10431">
                  <c:v>44835.396866678238</c:v>
                </c:pt>
                <c:pt idx="10432">
                  <c:v>44835.465536099538</c:v>
                </c:pt>
                <c:pt idx="10433">
                  <c:v>44835.534205150463</c:v>
                </c:pt>
                <c:pt idx="10434">
                  <c:v>44835.60287412037</c:v>
                </c:pt>
                <c:pt idx="10435">
                  <c:v>44835.671543136574</c:v>
                </c:pt>
                <c:pt idx="10436">
                  <c:v>44835.740212002318</c:v>
                </c:pt>
                <c:pt idx="10437">
                  <c:v>44835.808881041667</c:v>
                </c:pt>
                <c:pt idx="10438">
                  <c:v>44835.877550752317</c:v>
                </c:pt>
                <c:pt idx="10439">
                  <c:v>44835.946220069447</c:v>
                </c:pt>
                <c:pt idx="10440">
                  <c:v>44836.014889259262</c:v>
                </c:pt>
                <c:pt idx="10441">
                  <c:v>44836.083558206017</c:v>
                </c:pt>
                <c:pt idx="10442">
                  <c:v>44836.152226967592</c:v>
                </c:pt>
                <c:pt idx="10443">
                  <c:v>44836.220896365739</c:v>
                </c:pt>
                <c:pt idx="10444">
                  <c:v>44836.289566041669</c:v>
                </c:pt>
                <c:pt idx="10445">
                  <c:v>44836.358236157408</c:v>
                </c:pt>
                <c:pt idx="10446">
                  <c:v>44836.426905694447</c:v>
                </c:pt>
                <c:pt idx="10447">
                  <c:v>44836.495574849534</c:v>
                </c:pt>
                <c:pt idx="10448">
                  <c:v>44836.564243854169</c:v>
                </c:pt>
                <c:pt idx="10449">
                  <c:v>44836.632912777779</c:v>
                </c:pt>
                <c:pt idx="10450">
                  <c:v>44836.701581770831</c:v>
                </c:pt>
                <c:pt idx="10451">
                  <c:v>44836.770250428242</c:v>
                </c:pt>
                <c:pt idx="10452">
                  <c:v>44836.83891982639</c:v>
                </c:pt>
                <c:pt idx="10453">
                  <c:v>44836.907589340277</c:v>
                </c:pt>
                <c:pt idx="10454">
                  <c:v>44836.976258541668</c:v>
                </c:pt>
                <c:pt idx="10455">
                  <c:v>44837.044927696756</c:v>
                </c:pt>
                <c:pt idx="10456">
                  <c:v>44837.113596284726</c:v>
                </c:pt>
                <c:pt idx="10457">
                  <c:v>44837.182265324074</c:v>
                </c:pt>
                <c:pt idx="10458">
                  <c:v>44837.250934930555</c:v>
                </c:pt>
                <c:pt idx="10459">
                  <c:v>44837.319604942131</c:v>
                </c:pt>
                <c:pt idx="10460">
                  <c:v>44837.388274884259</c:v>
                </c:pt>
                <c:pt idx="10461">
                  <c:v>44837.456944259262</c:v>
                </c:pt>
                <c:pt idx="10462">
                  <c:v>44837.525613252314</c:v>
                </c:pt>
                <c:pt idx="10463">
                  <c:v>44837.594282152779</c:v>
                </c:pt>
                <c:pt idx="10464">
                  <c:v>44837.662951099534</c:v>
                </c:pt>
                <c:pt idx="10465">
                  <c:v>44837.731619942133</c:v>
                </c:pt>
                <c:pt idx="10466">
                  <c:v>44837.800288738428</c:v>
                </c:pt>
                <c:pt idx="10467">
                  <c:v>44837.868958333333</c:v>
                </c:pt>
                <c:pt idx="10468">
                  <c:v>44837.937627615742</c:v>
                </c:pt>
                <c:pt idx="10469">
                  <c:v>44838.00629675926</c:v>
                </c:pt>
                <c:pt idx="10470">
                  <c:v>44838.074965706015</c:v>
                </c:pt>
                <c:pt idx="10471">
                  <c:v>44838.143634247688</c:v>
                </c:pt>
                <c:pt idx="10472">
                  <c:v>44838.212303437504</c:v>
                </c:pt>
                <c:pt idx="10473">
                  <c:v>44838.280972962966</c:v>
                </c:pt>
                <c:pt idx="10474">
                  <c:v>44838.349642997688</c:v>
                </c:pt>
                <c:pt idx="10475">
                  <c:v>44838.418312476853</c:v>
                </c:pt>
                <c:pt idx="10476">
                  <c:v>44838.486981562499</c:v>
                </c:pt>
                <c:pt idx="10477">
                  <c:v>44838.555650439812</c:v>
                </c:pt>
                <c:pt idx="10478">
                  <c:v>44838.624319236114</c:v>
                </c:pt>
                <c:pt idx="10479">
                  <c:v>44838.692988101851</c:v>
                </c:pt>
                <c:pt idx="10480">
                  <c:v>44838.761656678238</c:v>
                </c:pt>
                <c:pt idx="10481">
                  <c:v>44838.83032587963</c:v>
                </c:pt>
                <c:pt idx="10482">
                  <c:v>44838.89899533565</c:v>
                </c:pt>
                <c:pt idx="10483">
                  <c:v>44838.967664421296</c:v>
                </c:pt>
                <c:pt idx="10484">
                  <c:v>44839.0363334375</c:v>
                </c:pt>
                <c:pt idx="10485">
                  <c:v>44839.105002002318</c:v>
                </c:pt>
                <c:pt idx="10486">
                  <c:v>44839.173670891207</c:v>
                </c:pt>
                <c:pt idx="10487">
                  <c:v>44839.24234034722</c:v>
                </c:pt>
                <c:pt idx="10488">
                  <c:v>44839.311010138888</c:v>
                </c:pt>
                <c:pt idx="10489">
                  <c:v>44839.379680069447</c:v>
                </c:pt>
                <c:pt idx="10490">
                  <c:v>44839.448349398146</c:v>
                </c:pt>
                <c:pt idx="10491">
                  <c:v>44839.517018321756</c:v>
                </c:pt>
                <c:pt idx="10492">
                  <c:v>44839.585687164355</c:v>
                </c:pt>
                <c:pt idx="10493">
                  <c:v>44839.654356018516</c:v>
                </c:pt>
                <c:pt idx="10494">
                  <c:v>44839.723024837964</c:v>
                </c:pt>
                <c:pt idx="10495">
                  <c:v>44839.791693437503</c:v>
                </c:pt>
                <c:pt idx="10496">
                  <c:v>44839.860362870371</c:v>
                </c:pt>
                <c:pt idx="10497">
                  <c:v>44839.929032118052</c:v>
                </c:pt>
                <c:pt idx="10498">
                  <c:v>44839.997701215281</c:v>
                </c:pt>
                <c:pt idx="10499">
                  <c:v>44840.06637015046</c:v>
                </c:pt>
                <c:pt idx="10500">
                  <c:v>44840.135038541666</c:v>
                </c:pt>
                <c:pt idx="10501">
                  <c:v>44840.203707546294</c:v>
                </c:pt>
                <c:pt idx="10502">
                  <c:v>44840.27237697917</c:v>
                </c:pt>
                <c:pt idx="10503">
                  <c:v>44840.341046956019</c:v>
                </c:pt>
                <c:pt idx="10504">
                  <c:v>44840.409716435184</c:v>
                </c:pt>
                <c:pt idx="10505">
                  <c:v>44840.478385486109</c:v>
                </c:pt>
                <c:pt idx="10506">
                  <c:v>44840.547054259259</c:v>
                </c:pt>
                <c:pt idx="10507">
                  <c:v>44840.615722951392</c:v>
                </c:pt>
                <c:pt idx="10508">
                  <c:v>44840.68439170139</c:v>
                </c:pt>
                <c:pt idx="10509">
                  <c:v>44840.753060219904</c:v>
                </c:pt>
                <c:pt idx="10510">
                  <c:v>44840.821729212963</c:v>
                </c:pt>
                <c:pt idx="10511">
                  <c:v>44840.890398645832</c:v>
                </c:pt>
                <c:pt idx="10512">
                  <c:v>44840.959067638891</c:v>
                </c:pt>
                <c:pt idx="10513">
                  <c:v>44841.027736550925</c:v>
                </c:pt>
                <c:pt idx="10514">
                  <c:v>44841.096405104166</c:v>
                </c:pt>
                <c:pt idx="10515">
                  <c:v>44841.165073807868</c:v>
                </c:pt>
                <c:pt idx="10516">
                  <c:v>44841.233743113429</c:v>
                </c:pt>
                <c:pt idx="10517">
                  <c:v>44841.302412685189</c:v>
                </c:pt>
                <c:pt idx="10518">
                  <c:v>44841.371082546299</c:v>
                </c:pt>
                <c:pt idx="10519">
                  <c:v>44841.439751817132</c:v>
                </c:pt>
                <c:pt idx="10520">
                  <c:v>44841.508420682869</c:v>
                </c:pt>
                <c:pt idx="10521">
                  <c:v>44841.577089456019</c:v>
                </c:pt>
                <c:pt idx="10522">
                  <c:v>44841.645758206017</c:v>
                </c:pt>
                <c:pt idx="10523">
                  <c:v>44841.714426967592</c:v>
                </c:pt>
                <c:pt idx="10524">
                  <c:v>44841.783095416664</c:v>
                </c:pt>
                <c:pt idx="10525">
                  <c:v>44841.851764687497</c:v>
                </c:pt>
                <c:pt idx="10526">
                  <c:v>44841.920433888889</c:v>
                </c:pt>
                <c:pt idx="10527">
                  <c:v>44841.989102905092</c:v>
                </c:pt>
                <c:pt idx="10528">
                  <c:v>44842.057771805557</c:v>
                </c:pt>
                <c:pt idx="10529">
                  <c:v>44842.12644010417</c:v>
                </c:pt>
                <c:pt idx="10530">
                  <c:v>44842.195108958331</c:v>
                </c:pt>
                <c:pt idx="10531">
                  <c:v>44842.263778321758</c:v>
                </c:pt>
                <c:pt idx="10532">
                  <c:v>44842.33244820602</c:v>
                </c:pt>
                <c:pt idx="10533">
                  <c:v>44842.401117731482</c:v>
                </c:pt>
                <c:pt idx="10534">
                  <c:v>44842.469786759262</c:v>
                </c:pt>
                <c:pt idx="10535">
                  <c:v>44842.53845547454</c:v>
                </c:pt>
                <c:pt idx="10536">
                  <c:v>44842.607124074071</c:v>
                </c:pt>
                <c:pt idx="10537">
                  <c:v>44842.675792754628</c:v>
                </c:pt>
                <c:pt idx="10538">
                  <c:v>44842.744461238428</c:v>
                </c:pt>
                <c:pt idx="10539">
                  <c:v>44842.813130000002</c:v>
                </c:pt>
                <c:pt idx="10540">
                  <c:v>44842.881799374998</c:v>
                </c:pt>
                <c:pt idx="10541">
                  <c:v>44842.95046832176</c:v>
                </c:pt>
                <c:pt idx="10542">
                  <c:v>44843.019137152776</c:v>
                </c:pt>
                <c:pt idx="10543">
                  <c:v>44843.087805717594</c:v>
                </c:pt>
                <c:pt idx="10544">
                  <c:v>44843.156474212963</c:v>
                </c:pt>
                <c:pt idx="10545">
                  <c:v>44843.225143321761</c:v>
                </c:pt>
                <c:pt idx="10546">
                  <c:v>44843.293812696757</c:v>
                </c:pt>
                <c:pt idx="10547">
                  <c:v>44843.362482476849</c:v>
                </c:pt>
                <c:pt idx="10548">
                  <c:v>44843.431151666664</c:v>
                </c:pt>
                <c:pt idx="10549">
                  <c:v>44843.499820462966</c:v>
                </c:pt>
                <c:pt idx="10550">
                  <c:v>44843.568489143516</c:v>
                </c:pt>
                <c:pt idx="10551">
                  <c:v>44843.637157754631</c:v>
                </c:pt>
                <c:pt idx="10552">
                  <c:v>44843.705826423611</c:v>
                </c:pt>
                <c:pt idx="10553">
                  <c:v>44843.774494756944</c:v>
                </c:pt>
                <c:pt idx="10554">
                  <c:v>44843.843163854166</c:v>
                </c:pt>
                <c:pt idx="10555">
                  <c:v>44843.911833009261</c:v>
                </c:pt>
                <c:pt idx="10556">
                  <c:v>44843.98050189815</c:v>
                </c:pt>
                <c:pt idx="10557">
                  <c:v>44844.04917071759</c:v>
                </c:pt>
                <c:pt idx="10558">
                  <c:v>44844.117838958337</c:v>
                </c:pt>
                <c:pt idx="10559">
                  <c:v>44844.186507685183</c:v>
                </c:pt>
                <c:pt idx="10560">
                  <c:v>44844.255176956016</c:v>
                </c:pt>
                <c:pt idx="10561">
                  <c:v>44844.323846678242</c:v>
                </c:pt>
                <c:pt idx="10562">
                  <c:v>44844.392516250002</c:v>
                </c:pt>
                <c:pt idx="10563">
                  <c:v>44844.46118525463</c:v>
                </c:pt>
                <c:pt idx="10564">
                  <c:v>44844.529853900465</c:v>
                </c:pt>
                <c:pt idx="10565">
                  <c:v>44844.598522442131</c:v>
                </c:pt>
                <c:pt idx="10566">
                  <c:v>44844.66719104167</c:v>
                </c:pt>
                <c:pt idx="10567">
                  <c:v>44844.735859513887</c:v>
                </c:pt>
                <c:pt idx="10568">
                  <c:v>44844.804528043984</c:v>
                </c:pt>
                <c:pt idx="10569">
                  <c:v>44844.873197314817</c:v>
                </c:pt>
                <c:pt idx="10570">
                  <c:v>44844.941866238427</c:v>
                </c:pt>
                <c:pt idx="10571">
                  <c:v>44845.010535023146</c:v>
                </c:pt>
                <c:pt idx="10572">
                  <c:v>44845.079203576388</c:v>
                </c:pt>
                <c:pt idx="10573">
                  <c:v>44845.147871851848</c:v>
                </c:pt>
                <c:pt idx="10574">
                  <c:v>44845.216540752313</c:v>
                </c:pt>
                <c:pt idx="10575">
                  <c:v>44845.285209953705</c:v>
                </c:pt>
                <c:pt idx="10576">
                  <c:v>44845.353879652779</c:v>
                </c:pt>
                <c:pt idx="10577">
                  <c:v>44845.422548773146</c:v>
                </c:pt>
                <c:pt idx="10578">
                  <c:v>44845.491217511575</c:v>
                </c:pt>
                <c:pt idx="10579">
                  <c:v>44845.559886064817</c:v>
                </c:pt>
                <c:pt idx="10580">
                  <c:v>44845.628554537034</c:v>
                </c:pt>
                <c:pt idx="10581">
                  <c:v>44845.697223078707</c:v>
                </c:pt>
                <c:pt idx="10582">
                  <c:v>44845.76589130787</c:v>
                </c:pt>
                <c:pt idx="10583">
                  <c:v>44845.83456023148</c:v>
                </c:pt>
                <c:pt idx="10584">
                  <c:v>44845.903229328702</c:v>
                </c:pt>
                <c:pt idx="10585">
                  <c:v>44845.9718980787</c:v>
                </c:pt>
                <c:pt idx="10586">
                  <c:v>44846.040566782409</c:v>
                </c:pt>
                <c:pt idx="10587">
                  <c:v>44846.109234976851</c:v>
                </c:pt>
                <c:pt idx="10588">
                  <c:v>44846.177903553238</c:v>
                </c:pt>
                <c:pt idx="10589">
                  <c:v>44846.246572708333</c:v>
                </c:pt>
                <c:pt idx="10590">
                  <c:v>44846.315242222219</c:v>
                </c:pt>
                <c:pt idx="10591">
                  <c:v>44846.38391178241</c:v>
                </c:pt>
                <c:pt idx="10592">
                  <c:v>44846.452580752317</c:v>
                </c:pt>
                <c:pt idx="10593">
                  <c:v>44846.521249328704</c:v>
                </c:pt>
                <c:pt idx="10594">
                  <c:v>44846.589917812496</c:v>
                </c:pt>
                <c:pt idx="10595">
                  <c:v>44846.658586331017</c:v>
                </c:pt>
                <c:pt idx="10596">
                  <c:v>44846.727254791665</c:v>
                </c:pt>
                <c:pt idx="10597">
                  <c:v>44846.795923090278</c:v>
                </c:pt>
                <c:pt idx="10598">
                  <c:v>44846.86459222222</c:v>
                </c:pt>
                <c:pt idx="10599">
                  <c:v>44846.933262245373</c:v>
                </c:pt>
                <c:pt idx="10600">
                  <c:v>44847.001932881947</c:v>
                </c:pt>
                <c:pt idx="10601">
                  <c:v>44847.070603333334</c:v>
                </c:pt>
                <c:pt idx="10602">
                  <c:v>44847.139273298613</c:v>
                </c:pt>
                <c:pt idx="10603">
                  <c:v>44847.207943900466</c:v>
                </c:pt>
                <c:pt idx="10604">
                  <c:v>44847.276614884257</c:v>
                </c:pt>
                <c:pt idx="10605">
                  <c:v>44847.345286400465</c:v>
                </c:pt>
                <c:pt idx="10606">
                  <c:v>44847.413957384262</c:v>
                </c:pt>
                <c:pt idx="10607">
                  <c:v>44847.482627962963</c:v>
                </c:pt>
                <c:pt idx="10608">
                  <c:v>44847.551298298611</c:v>
                </c:pt>
                <c:pt idx="10609">
                  <c:v>44847.619968553241</c:v>
                </c:pt>
                <c:pt idx="10610">
                  <c:v>44847.688638865744</c:v>
                </c:pt>
                <c:pt idx="10611">
                  <c:v>44847.757308912034</c:v>
                </c:pt>
                <c:pt idx="10612">
                  <c:v>44847.825979513887</c:v>
                </c:pt>
                <c:pt idx="10613">
                  <c:v>44847.89465047454</c:v>
                </c:pt>
                <c:pt idx="10614">
                  <c:v>44847.963321006944</c:v>
                </c:pt>
                <c:pt idx="10615">
                  <c:v>44848.031991481483</c:v>
                </c:pt>
                <c:pt idx="10616">
                  <c:v>44848.100661539349</c:v>
                </c:pt>
                <c:pt idx="10617">
                  <c:v>44848.169331851852</c:v>
                </c:pt>
                <c:pt idx="10618">
                  <c:v>44848.238002731479</c:v>
                </c:pt>
                <c:pt idx="10619">
                  <c:v>44848.306673923609</c:v>
                </c:pt>
                <c:pt idx="10620">
                  <c:v>44848.375345324072</c:v>
                </c:pt>
                <c:pt idx="10621">
                  <c:v>44848.444016134257</c:v>
                </c:pt>
                <c:pt idx="10622">
                  <c:v>44848.512686527778</c:v>
                </c:pt>
                <c:pt idx="10623">
                  <c:v>44848.58135685185</c:v>
                </c:pt>
                <c:pt idx="10624">
                  <c:v>44848.650027152777</c:v>
                </c:pt>
                <c:pt idx="10625">
                  <c:v>44848.718697453703</c:v>
                </c:pt>
                <c:pt idx="10626">
                  <c:v>44848.78736746528</c:v>
                </c:pt>
                <c:pt idx="10627">
                  <c:v>44848.856038321763</c:v>
                </c:pt>
                <c:pt idx="10628">
                  <c:v>44848.924709050923</c:v>
                </c:pt>
                <c:pt idx="10629">
                  <c:v>44848.99337960648</c:v>
                </c:pt>
                <c:pt idx="10630">
                  <c:v>44849.062050034721</c:v>
                </c:pt>
                <c:pt idx="10631">
                  <c:v>44849.130719872686</c:v>
                </c:pt>
                <c:pt idx="10632">
                  <c:v>44849.199390300928</c:v>
                </c:pt>
                <c:pt idx="10633">
                  <c:v>44849.268061192131</c:v>
                </c:pt>
                <c:pt idx="10634">
                  <c:v>44849.336732615739</c:v>
                </c:pt>
                <c:pt idx="10635">
                  <c:v>44849.405403611112</c:v>
                </c:pt>
                <c:pt idx="10636">
                  <c:v>44849.474074155092</c:v>
                </c:pt>
                <c:pt idx="10637">
                  <c:v>44849.542744386577</c:v>
                </c:pt>
                <c:pt idx="10638">
                  <c:v>44849.611414525461</c:v>
                </c:pt>
                <c:pt idx="10639">
                  <c:v>44849.680084722226</c:v>
                </c:pt>
                <c:pt idx="10640">
                  <c:v>44849.74875471065</c:v>
                </c:pt>
                <c:pt idx="10641">
                  <c:v>44849.817425092595</c:v>
                </c:pt>
                <c:pt idx="10642">
                  <c:v>44849.886095983798</c:v>
                </c:pt>
                <c:pt idx="10643">
                  <c:v>44849.954766446761</c:v>
                </c:pt>
                <c:pt idx="10644">
                  <c:v>44850.023436793985</c:v>
                </c:pt>
                <c:pt idx="10645">
                  <c:v>44850.092106840275</c:v>
                </c:pt>
                <c:pt idx="10646">
                  <c:v>44850.160776932869</c:v>
                </c:pt>
                <c:pt idx="10647">
                  <c:v>44850.229447627316</c:v>
                </c:pt>
                <c:pt idx="10648">
                  <c:v>44850.298118587962</c:v>
                </c:pt>
                <c:pt idx="10649">
                  <c:v>44850.36678989583</c:v>
                </c:pt>
                <c:pt idx="10650">
                  <c:v>44850.435460613429</c:v>
                </c:pt>
                <c:pt idx="10651">
                  <c:v>44850.504130925925</c:v>
                </c:pt>
                <c:pt idx="10652">
                  <c:v>44850.572801145834</c:v>
                </c:pt>
                <c:pt idx="10653">
                  <c:v>44850.64147130787</c:v>
                </c:pt>
                <c:pt idx="10654">
                  <c:v>44850.710141504627</c:v>
                </c:pt>
                <c:pt idx="10655">
                  <c:v>44850.778811365744</c:v>
                </c:pt>
                <c:pt idx="10656">
                  <c:v>44850.847482037039</c:v>
                </c:pt>
                <c:pt idx="10657">
                  <c:v>44850.916152696758</c:v>
                </c:pt>
                <c:pt idx="10658">
                  <c:v>44850.984823125</c:v>
                </c:pt>
                <c:pt idx="10659">
                  <c:v>44851.053493472224</c:v>
                </c:pt>
                <c:pt idx="10660">
                  <c:v>44851.122163206019</c:v>
                </c:pt>
                <c:pt idx="10661">
                  <c:v>44851.190833483794</c:v>
                </c:pt>
                <c:pt idx="10662">
                  <c:v>44851.25950428241</c:v>
                </c:pt>
                <c:pt idx="10663">
                  <c:v>44851.328175567127</c:v>
                </c:pt>
                <c:pt idx="10664">
                  <c:v>44851.396846585645</c:v>
                </c:pt>
                <c:pt idx="10665">
                  <c:v>44851.465517083336</c:v>
                </c:pt>
                <c:pt idx="10666">
                  <c:v>44851.53418722222</c:v>
                </c:pt>
                <c:pt idx="10667">
                  <c:v>44851.602857268517</c:v>
                </c:pt>
                <c:pt idx="10668">
                  <c:v>44851.671527372688</c:v>
                </c:pt>
                <c:pt idx="10669">
                  <c:v>44851.740197326391</c:v>
                </c:pt>
                <c:pt idx="10670">
                  <c:v>44851.808867442131</c:v>
                </c:pt>
                <c:pt idx="10671">
                  <c:v>44851.877538229164</c:v>
                </c:pt>
                <c:pt idx="10672">
                  <c:v>44851.94620864583</c:v>
                </c:pt>
                <c:pt idx="10673">
                  <c:v>44852.014878912036</c:v>
                </c:pt>
                <c:pt idx="10674">
                  <c:v>44852.083548935188</c:v>
                </c:pt>
                <c:pt idx="10675">
                  <c:v>44852.152218773146</c:v>
                </c:pt>
                <c:pt idx="10676">
                  <c:v>44852.220889247685</c:v>
                </c:pt>
                <c:pt idx="10677">
                  <c:v>44852.289559999997</c:v>
                </c:pt>
                <c:pt idx="10678">
                  <c:v>44852.358231192127</c:v>
                </c:pt>
                <c:pt idx="10679">
                  <c:v>44852.426901805557</c:v>
                </c:pt>
                <c:pt idx="10680">
                  <c:v>44852.495572037034</c:v>
                </c:pt>
                <c:pt idx="10681">
                  <c:v>44852.564242118053</c:v>
                </c:pt>
                <c:pt idx="10682">
                  <c:v>44852.632912118053</c:v>
                </c:pt>
                <c:pt idx="10683">
                  <c:v>44852.701582187503</c:v>
                </c:pt>
                <c:pt idx="10684">
                  <c:v>44852.770251921298</c:v>
                </c:pt>
                <c:pt idx="10685">
                  <c:v>44852.838922395837</c:v>
                </c:pt>
                <c:pt idx="10686">
                  <c:v>44852.907592974538</c:v>
                </c:pt>
                <c:pt idx="10687">
                  <c:v>44852.976263240744</c:v>
                </c:pt>
                <c:pt idx="10688">
                  <c:v>44853.044933472222</c:v>
                </c:pt>
                <c:pt idx="10689">
                  <c:v>44853.113603136575</c:v>
                </c:pt>
                <c:pt idx="10690">
                  <c:v>44853.182273252314</c:v>
                </c:pt>
                <c:pt idx="10691">
                  <c:v>44853.250943923609</c:v>
                </c:pt>
                <c:pt idx="10692">
                  <c:v>44853.319615</c:v>
                </c:pt>
                <c:pt idx="10693">
                  <c:v>44853.388286018519</c:v>
                </c:pt>
                <c:pt idx="10694">
                  <c:v>44853.456956469905</c:v>
                </c:pt>
                <c:pt idx="10695">
                  <c:v>44853.525626527779</c:v>
                </c:pt>
                <c:pt idx="10696">
                  <c:v>44853.594296481482</c:v>
                </c:pt>
                <c:pt idx="10697">
                  <c:v>44853.662966504628</c:v>
                </c:pt>
                <c:pt idx="10698">
                  <c:v>44853.731636412034</c:v>
                </c:pt>
                <c:pt idx="10699">
                  <c:v>44853.800306273151</c:v>
                </c:pt>
                <c:pt idx="10700">
                  <c:v>44853.86897693287</c:v>
                </c:pt>
                <c:pt idx="10701">
                  <c:v>44853.937647280094</c:v>
                </c:pt>
                <c:pt idx="10702">
                  <c:v>44854.006317488427</c:v>
                </c:pt>
                <c:pt idx="10703">
                  <c:v>44854.074987499996</c:v>
                </c:pt>
                <c:pt idx="10704">
                  <c:v>44854.143657106484</c:v>
                </c:pt>
                <c:pt idx="10705">
                  <c:v>44854.212327349538</c:v>
                </c:pt>
                <c:pt idx="10706">
                  <c:v>44854.280997939815</c:v>
                </c:pt>
                <c:pt idx="10707">
                  <c:v>44854.349669039351</c:v>
                </c:pt>
                <c:pt idx="10708">
                  <c:v>44854.418339583332</c:v>
                </c:pt>
                <c:pt idx="10709">
                  <c:v>44854.487009733799</c:v>
                </c:pt>
                <c:pt idx="10710">
                  <c:v>44854.55567966435</c:v>
                </c:pt>
                <c:pt idx="10711">
                  <c:v>44854.62434952546</c:v>
                </c:pt>
                <c:pt idx="10712">
                  <c:v>44854.693019444443</c:v>
                </c:pt>
                <c:pt idx="10713">
                  <c:v>44854.761689085652</c:v>
                </c:pt>
                <c:pt idx="10714">
                  <c:v>44854.830359340274</c:v>
                </c:pt>
                <c:pt idx="10715">
                  <c:v>44854.89902986111</c:v>
                </c:pt>
                <c:pt idx="10716">
                  <c:v>44854.967699988425</c:v>
                </c:pt>
                <c:pt idx="10717">
                  <c:v>44855.036370069443</c:v>
                </c:pt>
                <c:pt idx="10718">
                  <c:v>44855.1050396875</c:v>
                </c:pt>
                <c:pt idx="10719">
                  <c:v>44855.173709629627</c:v>
                </c:pt>
                <c:pt idx="10720">
                  <c:v>44855.242380150463</c:v>
                </c:pt>
                <c:pt idx="10721">
                  <c:v>44855.311050995369</c:v>
                </c:pt>
                <c:pt idx="10722">
                  <c:v>44855.379721967591</c:v>
                </c:pt>
                <c:pt idx="10723">
                  <c:v>44855.448392349535</c:v>
                </c:pt>
                <c:pt idx="10724">
                  <c:v>44855.517062326391</c:v>
                </c:pt>
                <c:pt idx="10725">
                  <c:v>44855.585732222222</c:v>
                </c:pt>
                <c:pt idx="10726">
                  <c:v>44855.654402129629</c:v>
                </c:pt>
                <c:pt idx="10727">
                  <c:v>44855.723072002314</c:v>
                </c:pt>
                <c:pt idx="10728">
                  <c:v>44855.791741643516</c:v>
                </c:pt>
                <c:pt idx="10729">
                  <c:v>44855.860412141206</c:v>
                </c:pt>
                <c:pt idx="10730">
                  <c:v>44855.929082430557</c:v>
                </c:pt>
                <c:pt idx="10731">
                  <c:v>44855.997752569441</c:v>
                </c:pt>
                <c:pt idx="10732">
                  <c:v>44856.066422557873</c:v>
                </c:pt>
                <c:pt idx="10733">
                  <c:v>44856.135091990742</c:v>
                </c:pt>
                <c:pt idx="10734">
                  <c:v>44856.203762048608</c:v>
                </c:pt>
                <c:pt idx="10735">
                  <c:v>44856.272432523147</c:v>
                </c:pt>
                <c:pt idx="10736">
                  <c:v>44856.341103541665</c:v>
                </c:pt>
                <c:pt idx="10737">
                  <c:v>44856.4097740625</c:v>
                </c:pt>
                <c:pt idx="10738">
                  <c:v>44856.478444155095</c:v>
                </c:pt>
                <c:pt idx="10739">
                  <c:v>44856.547113981484</c:v>
                </c:pt>
                <c:pt idx="10740">
                  <c:v>44856.615783715279</c:v>
                </c:pt>
                <c:pt idx="10741">
                  <c:v>44856.684453506947</c:v>
                </c:pt>
                <c:pt idx="10742">
                  <c:v>44856.75312306713</c:v>
                </c:pt>
                <c:pt idx="10743">
                  <c:v>44856.821793101852</c:v>
                </c:pt>
                <c:pt idx="10744">
                  <c:v>44856.890463564814</c:v>
                </c:pt>
                <c:pt idx="10745">
                  <c:v>44856.959133599536</c:v>
                </c:pt>
                <c:pt idx="10746">
                  <c:v>44857.027803553239</c:v>
                </c:pt>
                <c:pt idx="10747">
                  <c:v>44857.096473148151</c:v>
                </c:pt>
                <c:pt idx="10748">
                  <c:v>44857.165142881946</c:v>
                </c:pt>
                <c:pt idx="10749">
                  <c:v>44857.23381322917</c:v>
                </c:pt>
                <c:pt idx="10750">
                  <c:v>44857.302483842592</c:v>
                </c:pt>
                <c:pt idx="10751">
                  <c:v>44857.371154733795</c:v>
                </c:pt>
                <c:pt idx="10752">
                  <c:v>44857.439825046298</c:v>
                </c:pt>
                <c:pt idx="10753">
                  <c:v>44857.508494942129</c:v>
                </c:pt>
                <c:pt idx="10754">
                  <c:v>44857.577164756942</c:v>
                </c:pt>
                <c:pt idx="10755">
                  <c:v>44857.645834525465</c:v>
                </c:pt>
                <c:pt idx="10756">
                  <c:v>44857.714504317133</c:v>
                </c:pt>
                <c:pt idx="10757">
                  <c:v>44857.783173807868</c:v>
                </c:pt>
                <c:pt idx="10758">
                  <c:v>44857.851844108794</c:v>
                </c:pt>
                <c:pt idx="10759">
                  <c:v>44857.92051434028</c:v>
                </c:pt>
                <c:pt idx="10760">
                  <c:v>44857.989184386577</c:v>
                </c:pt>
                <c:pt idx="10761">
                  <c:v>44858.057854328705</c:v>
                </c:pt>
                <c:pt idx="10762">
                  <c:v>44858.126523645835</c:v>
                </c:pt>
                <c:pt idx="10763">
                  <c:v>44858.195193530089</c:v>
                </c:pt>
                <c:pt idx="10764">
                  <c:v>44858.26386392361</c:v>
                </c:pt>
                <c:pt idx="10765">
                  <c:v>44858.33253482639</c:v>
                </c:pt>
                <c:pt idx="10766">
                  <c:v>44858.401205381946</c:v>
                </c:pt>
                <c:pt idx="10767">
                  <c:v>44858.469875439812</c:v>
                </c:pt>
                <c:pt idx="10768">
                  <c:v>44858.538545173615</c:v>
                </c:pt>
                <c:pt idx="10769">
                  <c:v>44858.60721480324</c:v>
                </c:pt>
                <c:pt idx="10770">
                  <c:v>44858.675884502314</c:v>
                </c:pt>
                <c:pt idx="10771">
                  <c:v>44858.744554004632</c:v>
                </c:pt>
                <c:pt idx="10772">
                  <c:v>44858.813223796293</c:v>
                </c:pt>
                <c:pt idx="10773">
                  <c:v>44858.88189420139</c:v>
                </c:pt>
                <c:pt idx="10774">
                  <c:v>44858.950564166669</c:v>
                </c:pt>
                <c:pt idx="10775">
                  <c:v>44859.019234016203</c:v>
                </c:pt>
                <c:pt idx="10776">
                  <c:v>44859.087903599539</c:v>
                </c:pt>
                <c:pt idx="10777">
                  <c:v>44859.156573113425</c:v>
                </c:pt>
                <c:pt idx="10778">
                  <c:v>44859.225243252316</c:v>
                </c:pt>
                <c:pt idx="10779">
                  <c:v>44859.29391364583</c:v>
                </c:pt>
                <c:pt idx="10780">
                  <c:v>44859.362584444447</c:v>
                </c:pt>
                <c:pt idx="10781">
                  <c:v>44859.43125465278</c:v>
                </c:pt>
                <c:pt idx="10782">
                  <c:v>44859.499924467593</c:v>
                </c:pt>
                <c:pt idx="10783">
                  <c:v>44859.568594166667</c:v>
                </c:pt>
                <c:pt idx="10784">
                  <c:v>44859.6372637963</c:v>
                </c:pt>
                <c:pt idx="10785">
                  <c:v>44859.705933483798</c:v>
                </c:pt>
                <c:pt idx="10786">
                  <c:v>44859.774602824073</c:v>
                </c:pt>
                <c:pt idx="10787">
                  <c:v>44859.843272939812</c:v>
                </c:pt>
                <c:pt idx="10788">
                  <c:v>44859.911943101855</c:v>
                </c:pt>
                <c:pt idx="10789">
                  <c:v>44859.980613009262</c:v>
                </c:pt>
                <c:pt idx="10790">
                  <c:v>44860.04928284722</c:v>
                </c:pt>
                <c:pt idx="10791">
                  <c:v>44860.117952094908</c:v>
                </c:pt>
                <c:pt idx="10792">
                  <c:v>44860.186621840279</c:v>
                </c:pt>
                <c:pt idx="10793">
                  <c:v>44860.255292118054</c:v>
                </c:pt>
                <c:pt idx="10794">
                  <c:v>44860.323962858798</c:v>
                </c:pt>
                <c:pt idx="10795">
                  <c:v>44860.392633437499</c:v>
                </c:pt>
                <c:pt idx="10796">
                  <c:v>44860.461303460645</c:v>
                </c:pt>
                <c:pt idx="10797">
                  <c:v>44860.529973101853</c:v>
                </c:pt>
                <c:pt idx="10798">
                  <c:v>44860.598642650461</c:v>
                </c:pt>
                <c:pt idx="10799">
                  <c:v>44860.667312268517</c:v>
                </c:pt>
                <c:pt idx="10800">
                  <c:v>44860.735981747683</c:v>
                </c:pt>
                <c:pt idx="10801">
                  <c:v>44860.804651284721</c:v>
                </c:pt>
                <c:pt idx="10802">
                  <c:v>44860.873321562503</c:v>
                </c:pt>
                <c:pt idx="10803">
                  <c:v>44860.941991493055</c:v>
                </c:pt>
                <c:pt idx="10804">
                  <c:v>44861.010661273147</c:v>
                </c:pt>
                <c:pt idx="10805">
                  <c:v>44861.079330844907</c:v>
                </c:pt>
                <c:pt idx="10806">
                  <c:v>44861.14800011574</c:v>
                </c:pt>
                <c:pt idx="10807">
                  <c:v>44861.216670034722</c:v>
                </c:pt>
                <c:pt idx="10808">
                  <c:v>44861.285340243056</c:v>
                </c:pt>
                <c:pt idx="10809">
                  <c:v>44861.354010937503</c:v>
                </c:pt>
                <c:pt idx="10810">
                  <c:v>44861.422681064818</c:v>
                </c:pt>
                <c:pt idx="10811">
                  <c:v>44861.491350798613</c:v>
                </c:pt>
                <c:pt idx="10812">
                  <c:v>44861.560020358796</c:v>
                </c:pt>
                <c:pt idx="10813">
                  <c:v>44861.628689837962</c:v>
                </c:pt>
                <c:pt idx="10814">
                  <c:v>44861.697359386577</c:v>
                </c:pt>
                <c:pt idx="10815">
                  <c:v>44861.766028611113</c:v>
                </c:pt>
                <c:pt idx="10816">
                  <c:v>44861.834698530096</c:v>
                </c:pt>
                <c:pt idx="10817">
                  <c:v>44861.903368634259</c:v>
                </c:pt>
                <c:pt idx="10818">
                  <c:v>44861.97203837963</c:v>
                </c:pt>
                <c:pt idx="10819">
                  <c:v>44862.040708078704</c:v>
                </c:pt>
                <c:pt idx="10820">
                  <c:v>44862.109377280096</c:v>
                </c:pt>
                <c:pt idx="10821">
                  <c:v>44862.178046851855</c:v>
                </c:pt>
                <c:pt idx="10822">
                  <c:v>44862.246717002316</c:v>
                </c:pt>
                <c:pt idx="10823">
                  <c:v>44862.315387523151</c:v>
                </c:pt>
                <c:pt idx="10824">
                  <c:v>44862.384058078707</c:v>
                </c:pt>
                <c:pt idx="10825">
                  <c:v>44862.45272804398</c:v>
                </c:pt>
                <c:pt idx="10826">
                  <c:v>44862.521397615739</c:v>
                </c:pt>
                <c:pt idx="10827">
                  <c:v>44862.590067083336</c:v>
                </c:pt>
                <c:pt idx="10828">
                  <c:v>44862.658736597223</c:v>
                </c:pt>
                <c:pt idx="10829">
                  <c:v>44862.727406053244</c:v>
                </c:pt>
                <c:pt idx="10830">
                  <c:v>44862.796075347222</c:v>
                </c:pt>
                <c:pt idx="10831">
                  <c:v>44862.864745474537</c:v>
                </c:pt>
                <c:pt idx="10832">
                  <c:v>44862.933415347223</c:v>
                </c:pt>
                <c:pt idx="10833">
                  <c:v>44863.002085069442</c:v>
                </c:pt>
                <c:pt idx="10834">
                  <c:v>44863.070754618057</c:v>
                </c:pt>
                <c:pt idx="10835">
                  <c:v>44863.139423680557</c:v>
                </c:pt>
                <c:pt idx="10836">
                  <c:v>44863.208093379631</c:v>
                </c:pt>
                <c:pt idx="10837">
                  <c:v>44863.276763449074</c:v>
                </c:pt>
                <c:pt idx="10838">
                  <c:v>44863.345434062503</c:v>
                </c:pt>
                <c:pt idx="10839">
                  <c:v>44863.414104131945</c:v>
                </c:pt>
                <c:pt idx="10840">
                  <c:v>44863.482773807867</c:v>
                </c:pt>
                <c:pt idx="10841">
                  <c:v>44863.551443217591</c:v>
                </c:pt>
                <c:pt idx="10842">
                  <c:v>44863.620112569442</c:v>
                </c:pt>
                <c:pt idx="10843">
                  <c:v>44863.68878196759</c:v>
                </c:pt>
                <c:pt idx="10844">
                  <c:v>44863.75745109954</c:v>
                </c:pt>
                <c:pt idx="10845">
                  <c:v>44863.826120798614</c:v>
                </c:pt>
                <c:pt idx="10846">
                  <c:v>44863.894790833336</c:v>
                </c:pt>
                <c:pt idx="10847">
                  <c:v>44863.963460451392</c:v>
                </c:pt>
                <c:pt idx="10848">
                  <c:v>44864.032130011576</c:v>
                </c:pt>
                <c:pt idx="10849">
                  <c:v>44864.100799155094</c:v>
                </c:pt>
                <c:pt idx="10850">
                  <c:v>44864.169468553242</c:v>
                </c:pt>
                <c:pt idx="10851">
                  <c:v>44864.238138518522</c:v>
                </c:pt>
                <c:pt idx="10852">
                  <c:v>44864.306808796297</c:v>
                </c:pt>
                <c:pt idx="10853">
                  <c:v>44864.375479270835</c:v>
                </c:pt>
                <c:pt idx="10854">
                  <c:v>44864.444149166666</c:v>
                </c:pt>
                <c:pt idx="10855">
                  <c:v>44864.512818645831</c:v>
                </c:pt>
                <c:pt idx="10856">
                  <c:v>44864.581488032411</c:v>
                </c:pt>
                <c:pt idx="10857">
                  <c:v>44864.650157418982</c:v>
                </c:pt>
                <c:pt idx="10858">
                  <c:v>44864.718826805554</c:v>
                </c:pt>
                <c:pt idx="10859">
                  <c:v>44864.787495891207</c:v>
                </c:pt>
                <c:pt idx="10860">
                  <c:v>44864.856165833335</c:v>
                </c:pt>
                <c:pt idx="10861">
                  <c:v>44864.924835636572</c:v>
                </c:pt>
                <c:pt idx="10862">
                  <c:v>44864.993505266204</c:v>
                </c:pt>
                <c:pt idx="10863">
                  <c:v>44865.062174768522</c:v>
                </c:pt>
                <c:pt idx="10864">
                  <c:v>44865.130843680556</c:v>
                </c:pt>
                <c:pt idx="10865">
                  <c:v>44865.199513182873</c:v>
                </c:pt>
                <c:pt idx="10866">
                  <c:v>44865.268183148146</c:v>
                </c:pt>
                <c:pt idx="10867">
                  <c:v>44865.336853645837</c:v>
                </c:pt>
                <c:pt idx="10868">
                  <c:v>44865.405523715279</c:v>
                </c:pt>
                <c:pt idx="10869">
                  <c:v>44865.474193321759</c:v>
                </c:pt>
                <c:pt idx="10870">
                  <c:v>44865.542862627313</c:v>
                </c:pt>
                <c:pt idx="10871">
                  <c:v>44865.611531840281</c:v>
                </c:pt>
                <c:pt idx="10872">
                  <c:v>44865.680201111114</c:v>
                </c:pt>
                <c:pt idx="10873">
                  <c:v>44865.748870173615</c:v>
                </c:pt>
                <c:pt idx="10874">
                  <c:v>44865.817539618052</c:v>
                </c:pt>
                <c:pt idx="10875">
                  <c:v>44865.886209571756</c:v>
                </c:pt>
                <c:pt idx="10876">
                  <c:v>44865.954879097226</c:v>
                </c:pt>
                <c:pt idx="10877">
                  <c:v>44866.023548530095</c:v>
                </c:pt>
                <c:pt idx="10878">
                  <c:v>44866.092217638892</c:v>
                </c:pt>
                <c:pt idx="10879">
                  <c:v>44866.160886793979</c:v>
                </c:pt>
                <c:pt idx="10880">
                  <c:v>44866.229556562503</c:v>
                </c:pt>
                <c:pt idx="10881">
                  <c:v>44866.298226585648</c:v>
                </c:pt>
                <c:pt idx="10882">
                  <c:v>44866.366896956017</c:v>
                </c:pt>
                <c:pt idx="10883">
                  <c:v>44866.435566736109</c:v>
                </c:pt>
                <c:pt idx="10884">
                  <c:v>44866.504236111112</c:v>
                </c:pt>
                <c:pt idx="10885">
                  <c:v>44866.572905393521</c:v>
                </c:pt>
                <c:pt idx="10886">
                  <c:v>44866.641574618057</c:v>
                </c:pt>
                <c:pt idx="10887">
                  <c:v>44866.710243877314</c:v>
                </c:pt>
                <c:pt idx="10888">
                  <c:v>44866.778912800924</c:v>
                </c:pt>
                <c:pt idx="10889">
                  <c:v>44866.84758253472</c:v>
                </c:pt>
                <c:pt idx="10890">
                  <c:v>44866.91625224537</c:v>
                </c:pt>
                <c:pt idx="10891">
                  <c:v>44866.984921736112</c:v>
                </c:pt>
                <c:pt idx="10892">
                  <c:v>44867.053591157404</c:v>
                </c:pt>
                <c:pt idx="10893">
                  <c:v>44867.122259942131</c:v>
                </c:pt>
                <c:pt idx="10894">
                  <c:v>44867.190929282406</c:v>
                </c:pt>
                <c:pt idx="10895">
                  <c:v>44867.259599131947</c:v>
                </c:pt>
                <c:pt idx="10896">
                  <c:v>44867.328269479163</c:v>
                </c:pt>
                <c:pt idx="10897">
                  <c:v>44867.396939548613</c:v>
                </c:pt>
                <c:pt idx="10898">
                  <c:v>44867.465609108796</c:v>
                </c:pt>
                <c:pt idx="10899">
                  <c:v>44867.534278310188</c:v>
                </c:pt>
                <c:pt idx="10900">
                  <c:v>44867.602947407409</c:v>
                </c:pt>
                <c:pt idx="10901">
                  <c:v>44867.671616574073</c:v>
                </c:pt>
                <c:pt idx="10902">
                  <c:v>44867.7402855787</c:v>
                </c:pt>
                <c:pt idx="10903">
                  <c:v>44867.808954745371</c:v>
                </c:pt>
                <c:pt idx="10904">
                  <c:v>44867.877624594905</c:v>
                </c:pt>
                <c:pt idx="10905">
                  <c:v>44867.946294050926</c:v>
                </c:pt>
                <c:pt idx="10906">
                  <c:v>44868.014963368056</c:v>
                </c:pt>
                <c:pt idx="10907">
                  <c:v>44868.083632453701</c:v>
                </c:pt>
                <c:pt idx="10908">
                  <c:v>44868.152301354166</c:v>
                </c:pt>
                <c:pt idx="10909">
                  <c:v>44868.220970879629</c:v>
                </c:pt>
                <c:pt idx="10910">
                  <c:v>44868.289640682873</c:v>
                </c:pt>
                <c:pt idx="10911">
                  <c:v>44868.358310937503</c:v>
                </c:pt>
                <c:pt idx="10912">
                  <c:v>44868.426980601849</c:v>
                </c:pt>
                <c:pt idx="10913">
                  <c:v>44868.495649884258</c:v>
                </c:pt>
                <c:pt idx="10914">
                  <c:v>44868.564319004632</c:v>
                </c:pt>
                <c:pt idx="10915">
                  <c:v>44868.632988067133</c:v>
                </c:pt>
                <c:pt idx="10916">
                  <c:v>44868.701657175923</c:v>
                </c:pt>
                <c:pt idx="10917">
                  <c:v>44868.770325972226</c:v>
                </c:pt>
                <c:pt idx="10918">
                  <c:v>44868.838995486112</c:v>
                </c:pt>
                <c:pt idx="10919">
                  <c:v>44868.907665115737</c:v>
                </c:pt>
                <c:pt idx="10920">
                  <c:v>44868.976334444444</c:v>
                </c:pt>
                <c:pt idx="10921">
                  <c:v>44869.045003715277</c:v>
                </c:pt>
                <c:pt idx="10922">
                  <c:v>44869.113672430554</c:v>
                </c:pt>
                <c:pt idx="10923">
                  <c:v>44869.182341597225</c:v>
                </c:pt>
                <c:pt idx="10924">
                  <c:v>44869.251011307868</c:v>
                </c:pt>
                <c:pt idx="10925">
                  <c:v>44869.319681446759</c:v>
                </c:pt>
                <c:pt idx="10926">
                  <c:v>44869.388351516202</c:v>
                </c:pt>
                <c:pt idx="10927">
                  <c:v>44869.457021006943</c:v>
                </c:pt>
                <c:pt idx="10928">
                  <c:v>44869.525690115741</c:v>
                </c:pt>
                <c:pt idx="10929">
                  <c:v>44869.594359120369</c:v>
                </c:pt>
                <c:pt idx="10930">
                  <c:v>44869.663028182869</c:v>
                </c:pt>
                <c:pt idx="10931">
                  <c:v>44869.7316971412</c:v>
                </c:pt>
                <c:pt idx="10932">
                  <c:v>44869.800366053241</c:v>
                </c:pt>
                <c:pt idx="10933">
                  <c:v>44869.869035763892</c:v>
                </c:pt>
                <c:pt idx="10934">
                  <c:v>44869.937705162039</c:v>
                </c:pt>
                <c:pt idx="10935">
                  <c:v>44870.006374409721</c:v>
                </c:pt>
                <c:pt idx="10936">
                  <c:v>44870.075043460645</c:v>
                </c:pt>
                <c:pt idx="10937">
                  <c:v>44870.143712118057</c:v>
                </c:pt>
                <c:pt idx="10938">
                  <c:v>44870.212381412035</c:v>
                </c:pt>
                <c:pt idx="10939">
                  <c:v>44870.281051053244</c:v>
                </c:pt>
                <c:pt idx="10940">
                  <c:v>44870.349721192128</c:v>
                </c:pt>
                <c:pt idx="10941">
                  <c:v>44870.418390787039</c:v>
                </c:pt>
                <c:pt idx="10942">
                  <c:v>44870.487059976855</c:v>
                </c:pt>
                <c:pt idx="10943">
                  <c:v>44870.55572895833</c:v>
                </c:pt>
                <c:pt idx="10944">
                  <c:v>44870.624397870371</c:v>
                </c:pt>
                <c:pt idx="10945">
                  <c:v>44870.693066828702</c:v>
                </c:pt>
                <c:pt idx="10946">
                  <c:v>44870.761735509259</c:v>
                </c:pt>
                <c:pt idx="10947">
                  <c:v>44870.830404814813</c:v>
                </c:pt>
                <c:pt idx="10948">
                  <c:v>44870.899074374996</c:v>
                </c:pt>
                <c:pt idx="10949">
                  <c:v>44870.967743553243</c:v>
                </c:pt>
                <c:pt idx="10950">
                  <c:v>44871.036412685185</c:v>
                </c:pt>
                <c:pt idx="10951">
                  <c:v>44871.10508134259</c:v>
                </c:pt>
                <c:pt idx="10952">
                  <c:v>44871.173750335649</c:v>
                </c:pt>
                <c:pt idx="10953">
                  <c:v>44871.242419895832</c:v>
                </c:pt>
                <c:pt idx="10954">
                  <c:v>44871.311089791663</c:v>
                </c:pt>
                <c:pt idx="10955">
                  <c:v>44871.37975980324</c:v>
                </c:pt>
                <c:pt idx="10956">
                  <c:v>44871.448429236108</c:v>
                </c:pt>
                <c:pt idx="10957">
                  <c:v>44871.517098263888</c:v>
                </c:pt>
                <c:pt idx="10958">
                  <c:v>44871.585767199074</c:v>
                </c:pt>
                <c:pt idx="10959">
                  <c:v>44871.654436145836</c:v>
                </c:pt>
                <c:pt idx="10960">
                  <c:v>44871.72310505787</c:v>
                </c:pt>
                <c:pt idx="10961">
                  <c:v>44871.791773750003</c:v>
                </c:pt>
                <c:pt idx="10962">
                  <c:v>44871.860443287034</c:v>
                </c:pt>
                <c:pt idx="10963">
                  <c:v>44871.929112627316</c:v>
                </c:pt>
                <c:pt idx="10964">
                  <c:v>44871.997781805556</c:v>
                </c:pt>
                <c:pt idx="10965">
                  <c:v>44872.066450844904</c:v>
                </c:pt>
                <c:pt idx="10966">
                  <c:v>44872.135119328705</c:v>
                </c:pt>
                <c:pt idx="10967">
                  <c:v>44872.20378841435</c:v>
                </c:pt>
                <c:pt idx="10968">
                  <c:v>44872.272457939813</c:v>
                </c:pt>
                <c:pt idx="10969">
                  <c:v>44872.341127997686</c:v>
                </c:pt>
                <c:pt idx="10970">
                  <c:v>44872.409797569446</c:v>
                </c:pt>
                <c:pt idx="10971">
                  <c:v>44872.478466712964</c:v>
                </c:pt>
                <c:pt idx="10972">
                  <c:v>44872.547135567133</c:v>
                </c:pt>
                <c:pt idx="10973">
                  <c:v>44872.615804351852</c:v>
                </c:pt>
                <c:pt idx="10974">
                  <c:v>44872.684473194444</c:v>
                </c:pt>
                <c:pt idx="10975">
                  <c:v>44872.753141793983</c:v>
                </c:pt>
                <c:pt idx="10976">
                  <c:v>44872.821810868052</c:v>
                </c:pt>
                <c:pt idx="10977">
                  <c:v>44872.89048037037</c:v>
                </c:pt>
                <c:pt idx="10978">
                  <c:v>44872.959149456015</c:v>
                </c:pt>
                <c:pt idx="10979">
                  <c:v>44873.027818449074</c:v>
                </c:pt>
                <c:pt idx="10980">
                  <c:v>44873.096487083334</c:v>
                </c:pt>
                <c:pt idx="10981">
                  <c:v>44873.165155868053</c:v>
                </c:pt>
                <c:pt idx="10982">
                  <c:v>44873.233825243056</c:v>
                </c:pt>
                <c:pt idx="10983">
                  <c:v>44873.30249490741</c:v>
                </c:pt>
                <c:pt idx="10984">
                  <c:v>44873.371164837961</c:v>
                </c:pt>
                <c:pt idx="10985">
                  <c:v>44873.439834189812</c:v>
                </c:pt>
                <c:pt idx="10986">
                  <c:v>44873.508503124998</c:v>
                </c:pt>
                <c:pt idx="10987">
                  <c:v>44873.577171979166</c:v>
                </c:pt>
                <c:pt idx="10988">
                  <c:v>44873.645840798614</c:v>
                </c:pt>
                <c:pt idx="10989">
                  <c:v>44873.71450962963</c:v>
                </c:pt>
                <c:pt idx="10990">
                  <c:v>44873.783178148151</c:v>
                </c:pt>
                <c:pt idx="10991">
                  <c:v>44873.851847500002</c:v>
                </c:pt>
                <c:pt idx="10992">
                  <c:v>44873.920516770835</c:v>
                </c:pt>
                <c:pt idx="10993">
                  <c:v>44873.989185856481</c:v>
                </c:pt>
                <c:pt idx="10994">
                  <c:v>44874.057854826387</c:v>
                </c:pt>
                <c:pt idx="10995">
                  <c:v>44874.126523194442</c:v>
                </c:pt>
                <c:pt idx="10996">
                  <c:v>44874.195192118059</c:v>
                </c:pt>
                <c:pt idx="10997">
                  <c:v>44874.263861550928</c:v>
                </c:pt>
                <c:pt idx="10998">
                  <c:v>44874.332531493055</c:v>
                </c:pt>
                <c:pt idx="10999">
                  <c:v>44874.40120108796</c:v>
                </c:pt>
                <c:pt idx="11000">
                  <c:v>44874.469870185188</c:v>
                </c:pt>
                <c:pt idx="11001">
                  <c:v>44874.538538946763</c:v>
                </c:pt>
                <c:pt idx="11002">
                  <c:v>44874.607207615743</c:v>
                </c:pt>
                <c:pt idx="11003">
                  <c:v>44874.675876354166</c:v>
                </c:pt>
                <c:pt idx="11004">
                  <c:v>44874.744544895831</c:v>
                </c:pt>
                <c:pt idx="11005">
                  <c:v>44874.813213715279</c:v>
                </c:pt>
                <c:pt idx="11006">
                  <c:v>44874.881883148148</c:v>
                </c:pt>
                <c:pt idx="11007">
                  <c:v>44874.950552164351</c:v>
                </c:pt>
                <c:pt idx="11008">
                  <c:v>44875.019221041664</c:v>
                </c:pt>
                <c:pt idx="11009">
                  <c:v>44875.087889664355</c:v>
                </c:pt>
                <c:pt idx="11010">
                  <c:v>44875.156558206021</c:v>
                </c:pt>
                <c:pt idx="11011">
                  <c:v>44875.225227372684</c:v>
                </c:pt>
                <c:pt idx="11012">
                  <c:v>44875.293896805553</c:v>
                </c:pt>
                <c:pt idx="11013">
                  <c:v>44875.362566631942</c:v>
                </c:pt>
                <c:pt idx="11014">
                  <c:v>44875.431235879631</c:v>
                </c:pt>
                <c:pt idx="11015">
                  <c:v>44875.499904722223</c:v>
                </c:pt>
                <c:pt idx="11016">
                  <c:v>44875.568573449076</c:v>
                </c:pt>
                <c:pt idx="11017">
                  <c:v>44875.637242106481</c:v>
                </c:pt>
                <c:pt idx="11018">
                  <c:v>44875.705910821758</c:v>
                </c:pt>
                <c:pt idx="11019">
                  <c:v>44875.774579201388</c:v>
                </c:pt>
                <c:pt idx="11020">
                  <c:v>44875.843248344907</c:v>
                </c:pt>
                <c:pt idx="11021">
                  <c:v>44875.911917534722</c:v>
                </c:pt>
                <c:pt idx="11022">
                  <c:v>44875.980586469908</c:v>
                </c:pt>
                <c:pt idx="11023">
                  <c:v>44876.049255335645</c:v>
                </c:pt>
                <c:pt idx="11024">
                  <c:v>44876.117923611113</c:v>
                </c:pt>
                <c:pt idx="11025">
                  <c:v>44876.186592384256</c:v>
                </c:pt>
                <c:pt idx="11026">
                  <c:v>44876.255261689817</c:v>
                </c:pt>
                <c:pt idx="11027">
                  <c:v>44876.323931458333</c:v>
                </c:pt>
                <c:pt idx="11028">
                  <c:v>44876.392601064814</c:v>
                </c:pt>
                <c:pt idx="11029">
                  <c:v>44876.461270115738</c:v>
                </c:pt>
                <c:pt idx="11030">
                  <c:v>44876.529938784719</c:v>
                </c:pt>
                <c:pt idx="11031">
                  <c:v>44876.598607361113</c:v>
                </c:pt>
                <c:pt idx="11032">
                  <c:v>44876.667275995373</c:v>
                </c:pt>
                <c:pt idx="11033">
                  <c:v>44876.735944502318</c:v>
                </c:pt>
                <c:pt idx="11034">
                  <c:v>44876.804613067128</c:v>
                </c:pt>
                <c:pt idx="11035">
                  <c:v>44876.873282361114</c:v>
                </c:pt>
                <c:pt idx="11036">
                  <c:v>44876.941951319444</c:v>
                </c:pt>
                <c:pt idx="11037">
                  <c:v>44877.010620127316</c:v>
                </c:pt>
                <c:pt idx="11038">
                  <c:v>44877.079288715278</c:v>
                </c:pt>
                <c:pt idx="11039">
                  <c:v>44877.147957013891</c:v>
                </c:pt>
                <c:pt idx="11040">
                  <c:v>44877.216625937501</c:v>
                </c:pt>
                <c:pt idx="11041">
                  <c:v>44877.285295173613</c:v>
                </c:pt>
                <c:pt idx="11042">
                  <c:v>44877.353964895832</c:v>
                </c:pt>
                <c:pt idx="11043">
                  <c:v>44877.422634027775</c:v>
                </c:pt>
                <c:pt idx="11044">
                  <c:v>44877.491302789349</c:v>
                </c:pt>
                <c:pt idx="11045">
                  <c:v>44877.559971365743</c:v>
                </c:pt>
                <c:pt idx="11046">
                  <c:v>44877.628639861112</c:v>
                </c:pt>
                <c:pt idx="11047">
                  <c:v>44877.697308425923</c:v>
                </c:pt>
                <c:pt idx="11048">
                  <c:v>44877.765976678238</c:v>
                </c:pt>
                <c:pt idx="11049">
                  <c:v>44877.834645601855</c:v>
                </c:pt>
                <c:pt idx="11050">
                  <c:v>44877.903314733798</c:v>
                </c:pt>
                <c:pt idx="11051">
                  <c:v>44877.971983495372</c:v>
                </c:pt>
                <c:pt idx="11052">
                  <c:v>44878.04065221065</c:v>
                </c:pt>
                <c:pt idx="11053">
                  <c:v>44878.109320428244</c:v>
                </c:pt>
                <c:pt idx="11054">
                  <c:v>44878.177989016207</c:v>
                </c:pt>
                <c:pt idx="11055">
                  <c:v>44878.24665818287</c:v>
                </c:pt>
                <c:pt idx="11056">
                  <c:v>44878.315327708333</c:v>
                </c:pt>
                <c:pt idx="11057">
                  <c:v>44878.383997280092</c:v>
                </c:pt>
                <c:pt idx="11058">
                  <c:v>44878.452666273151</c:v>
                </c:pt>
                <c:pt idx="11059">
                  <c:v>44878.521334849538</c:v>
                </c:pt>
                <c:pt idx="11060">
                  <c:v>44878.590003344907</c:v>
                </c:pt>
                <c:pt idx="11061">
                  <c:v>44878.658671874997</c:v>
                </c:pt>
                <c:pt idx="11062">
                  <c:v>44878.727340335645</c:v>
                </c:pt>
                <c:pt idx="11063">
                  <c:v>44878.796008645833</c:v>
                </c:pt>
                <c:pt idx="11064">
                  <c:v>44878.864677777776</c:v>
                </c:pt>
                <c:pt idx="11065">
                  <c:v>44878.933347916667</c:v>
                </c:pt>
                <c:pt idx="11066">
                  <c:v>44879.002018715277</c:v>
                </c:pt>
                <c:pt idx="11067">
                  <c:v>44879.070689328706</c:v>
                </c:pt>
                <c:pt idx="11068">
                  <c:v>44879.13935946759</c:v>
                </c:pt>
                <c:pt idx="11069">
                  <c:v>44879.208030231479</c:v>
                </c:pt>
                <c:pt idx="11070">
                  <c:v>44879.276701377312</c:v>
                </c:pt>
                <c:pt idx="11071">
                  <c:v>44879.345373055556</c:v>
                </c:pt>
                <c:pt idx="11072">
                  <c:v>44879.414044201389</c:v>
                </c:pt>
                <c:pt idx="11073">
                  <c:v>44879.482714930557</c:v>
                </c:pt>
                <c:pt idx="11074">
                  <c:v>44879.55138542824</c:v>
                </c:pt>
                <c:pt idx="11075">
                  <c:v>44879.620055833337</c:v>
                </c:pt>
                <c:pt idx="11076">
                  <c:v>44879.688726307868</c:v>
                </c:pt>
                <c:pt idx="11077">
                  <c:v>44879.757396504632</c:v>
                </c:pt>
                <c:pt idx="11078">
                  <c:v>44879.826067268521</c:v>
                </c:pt>
                <c:pt idx="11079">
                  <c:v>44879.894738379633</c:v>
                </c:pt>
                <c:pt idx="11080">
                  <c:v>44879.963409074073</c:v>
                </c:pt>
                <c:pt idx="11081">
                  <c:v>44880.032079699071</c:v>
                </c:pt>
                <c:pt idx="11082">
                  <c:v>44880.10074991898</c:v>
                </c:pt>
                <c:pt idx="11083">
                  <c:v>44880.169420370374</c:v>
                </c:pt>
                <c:pt idx="11084">
                  <c:v>44880.238091412037</c:v>
                </c:pt>
                <c:pt idx="11085">
                  <c:v>44880.306762754626</c:v>
                </c:pt>
                <c:pt idx="11086">
                  <c:v>44880.375434305555</c:v>
                </c:pt>
                <c:pt idx="11087">
                  <c:v>44880.4441052662</c:v>
                </c:pt>
                <c:pt idx="11088">
                  <c:v>44880.512775810188</c:v>
                </c:pt>
                <c:pt idx="11089">
                  <c:v>44880.581446273151</c:v>
                </c:pt>
                <c:pt idx="11090">
                  <c:v>44880.650116724537</c:v>
                </c:pt>
                <c:pt idx="11091">
                  <c:v>44880.718787175923</c:v>
                </c:pt>
                <c:pt idx="11092">
                  <c:v>44880.787457337959</c:v>
                </c:pt>
                <c:pt idx="11093">
                  <c:v>44880.856128333333</c:v>
                </c:pt>
                <c:pt idx="11094">
                  <c:v>44880.92479921296</c:v>
                </c:pt>
                <c:pt idx="11095">
                  <c:v>44880.993469918983</c:v>
                </c:pt>
                <c:pt idx="11096">
                  <c:v>44881.062140486109</c:v>
                </c:pt>
                <c:pt idx="11097">
                  <c:v>44881.130810462964</c:v>
                </c:pt>
                <c:pt idx="11098">
                  <c:v>44881.199481030089</c:v>
                </c:pt>
                <c:pt idx="11099">
                  <c:v>44881.26815207176</c:v>
                </c:pt>
                <c:pt idx="11100">
                  <c:v>44881.336823645834</c:v>
                </c:pt>
                <c:pt idx="11101">
                  <c:v>44881.405494780091</c:v>
                </c:pt>
                <c:pt idx="11102">
                  <c:v>44881.474165462962</c:v>
                </c:pt>
                <c:pt idx="11103">
                  <c:v>44881.54283583333</c:v>
                </c:pt>
                <c:pt idx="11104">
                  <c:v>44881.611506122688</c:v>
                </c:pt>
                <c:pt idx="11105">
                  <c:v>44881.680176458336</c:v>
                </c:pt>
                <c:pt idx="11106">
                  <c:v>44881.748846585651</c:v>
                </c:pt>
                <c:pt idx="11107">
                  <c:v>44881.817517094911</c:v>
                </c:pt>
                <c:pt idx="11108">
                  <c:v>44881.886188124998</c:v>
                </c:pt>
                <c:pt idx="11109">
                  <c:v>44881.954858726851</c:v>
                </c:pt>
                <c:pt idx="11110">
                  <c:v>44882.023529224534</c:v>
                </c:pt>
                <c:pt idx="11111">
                  <c:v>44882.092199398146</c:v>
                </c:pt>
                <c:pt idx="11112">
                  <c:v>44882.160869629632</c:v>
                </c:pt>
                <c:pt idx="11113">
                  <c:v>44882.229540462962</c:v>
                </c:pt>
                <c:pt idx="11114">
                  <c:v>44882.298211562498</c:v>
                </c:pt>
                <c:pt idx="11115">
                  <c:v>44882.366882997689</c:v>
                </c:pt>
                <c:pt idx="11116">
                  <c:v>44882.435553854164</c:v>
                </c:pt>
                <c:pt idx="11117">
                  <c:v>44882.504224305558</c:v>
                </c:pt>
                <c:pt idx="11118">
                  <c:v>44882.572894652774</c:v>
                </c:pt>
                <c:pt idx="11119">
                  <c:v>44882.641564942132</c:v>
                </c:pt>
                <c:pt idx="11120">
                  <c:v>44882.71023527778</c:v>
                </c:pt>
                <c:pt idx="11121">
                  <c:v>44882.778905266205</c:v>
                </c:pt>
                <c:pt idx="11122">
                  <c:v>44882.84757607639</c:v>
                </c:pt>
                <c:pt idx="11123">
                  <c:v>44882.916246863424</c:v>
                </c:pt>
                <c:pt idx="11124">
                  <c:v>44882.98491741898</c:v>
                </c:pt>
                <c:pt idx="11125">
                  <c:v>44883.053587905095</c:v>
                </c:pt>
                <c:pt idx="11126">
                  <c:v>44883.122257777781</c:v>
                </c:pt>
                <c:pt idx="11127">
                  <c:v>44883.190928171294</c:v>
                </c:pt>
                <c:pt idx="11128">
                  <c:v>44883.259599097219</c:v>
                </c:pt>
                <c:pt idx="11129">
                  <c:v>44883.328270509257</c:v>
                </c:pt>
                <c:pt idx="11130">
                  <c:v>44883.396941666666</c:v>
                </c:pt>
                <c:pt idx="11131">
                  <c:v>44883.465612291664</c:v>
                </c:pt>
                <c:pt idx="11132">
                  <c:v>44883.534282569446</c:v>
                </c:pt>
                <c:pt idx="11133">
                  <c:v>44883.602952743058</c:v>
                </c:pt>
                <c:pt idx="11134">
                  <c:v>44883.671622974536</c:v>
                </c:pt>
                <c:pt idx="11135">
                  <c:v>44883.740293043978</c:v>
                </c:pt>
                <c:pt idx="11136">
                  <c:v>44883.80896328704</c:v>
                </c:pt>
                <c:pt idx="11137">
                  <c:v>44883.877634212964</c:v>
                </c:pt>
                <c:pt idx="11138">
                  <c:v>44883.946304745368</c:v>
                </c:pt>
                <c:pt idx="11139">
                  <c:v>44884.014975138889</c:v>
                </c:pt>
                <c:pt idx="11140">
                  <c:v>44884.083645289349</c:v>
                </c:pt>
                <c:pt idx="11141">
                  <c:v>44884.152315266205</c:v>
                </c:pt>
                <c:pt idx="11142">
                  <c:v>44884.220985868058</c:v>
                </c:pt>
                <c:pt idx="11143">
                  <c:v>44884.289656736109</c:v>
                </c:pt>
                <c:pt idx="11144">
                  <c:v>44884.358328055554</c:v>
                </c:pt>
                <c:pt idx="11145">
                  <c:v>44884.426998796298</c:v>
                </c:pt>
                <c:pt idx="11146">
                  <c:v>44884.495669155091</c:v>
                </c:pt>
                <c:pt idx="11147">
                  <c:v>44884.564339351855</c:v>
                </c:pt>
                <c:pt idx="11148">
                  <c:v>44884.63300947917</c:v>
                </c:pt>
                <c:pt idx="11149">
                  <c:v>44884.701679675927</c:v>
                </c:pt>
                <c:pt idx="11150">
                  <c:v>44884.770349537037</c:v>
                </c:pt>
                <c:pt idx="11151">
                  <c:v>44884.839020127314</c:v>
                </c:pt>
                <c:pt idx="11152">
                  <c:v>44884.90769083333</c:v>
                </c:pt>
                <c:pt idx="11153">
                  <c:v>44884.976361226851</c:v>
                </c:pt>
                <c:pt idx="11154">
                  <c:v>44885.045031574075</c:v>
                </c:pt>
                <c:pt idx="11155">
                  <c:v>44885.113701365743</c:v>
                </c:pt>
                <c:pt idx="11156">
                  <c:v>44885.182371608797</c:v>
                </c:pt>
                <c:pt idx="11157">
                  <c:v>44885.25104239583</c:v>
                </c:pt>
                <c:pt idx="11158">
                  <c:v>44885.319713599536</c:v>
                </c:pt>
                <c:pt idx="11159">
                  <c:v>44885.388384745369</c:v>
                </c:pt>
                <c:pt idx="11160">
                  <c:v>44885.457055312501</c:v>
                </c:pt>
                <c:pt idx="11161">
                  <c:v>44885.525725497682</c:v>
                </c:pt>
                <c:pt idx="11162">
                  <c:v>44885.594395578701</c:v>
                </c:pt>
                <c:pt idx="11163">
                  <c:v>44885.663065717592</c:v>
                </c:pt>
                <c:pt idx="11164">
                  <c:v>44885.731735752313</c:v>
                </c:pt>
                <c:pt idx="11165">
                  <c:v>44885.800405740738</c:v>
                </c:pt>
                <c:pt idx="11166">
                  <c:v>44885.869076516203</c:v>
                </c:pt>
                <c:pt idx="11167">
                  <c:v>44885.937746990741</c:v>
                </c:pt>
                <c:pt idx="11168">
                  <c:v>44886.006417314813</c:v>
                </c:pt>
                <c:pt idx="11169">
                  <c:v>44886.075087453704</c:v>
                </c:pt>
                <c:pt idx="11170">
                  <c:v>44886.143757187499</c:v>
                </c:pt>
                <c:pt idx="11171">
                  <c:v>44886.212427557868</c:v>
                </c:pt>
                <c:pt idx="11172">
                  <c:v>44886.281098263891</c:v>
                </c:pt>
                <c:pt idx="11173">
                  <c:v>44886.349769490742</c:v>
                </c:pt>
                <c:pt idx="11174">
                  <c:v>44886.418440150461</c:v>
                </c:pt>
                <c:pt idx="11175">
                  <c:v>44886.487110428243</c:v>
                </c:pt>
                <c:pt idx="11176">
                  <c:v>44886.555780486109</c:v>
                </c:pt>
                <c:pt idx="11177">
                  <c:v>44886.624450462965</c:v>
                </c:pt>
                <c:pt idx="11178">
                  <c:v>44886.693120509262</c:v>
                </c:pt>
                <c:pt idx="11179">
                  <c:v>44886.761790266202</c:v>
                </c:pt>
                <c:pt idx="11180">
                  <c:v>44886.830460648147</c:v>
                </c:pt>
                <c:pt idx="11181">
                  <c:v>44886.899131284721</c:v>
                </c:pt>
                <c:pt idx="11182">
                  <c:v>44886.967801550927</c:v>
                </c:pt>
                <c:pt idx="11183">
                  <c:v>44887.036471747684</c:v>
                </c:pt>
                <c:pt idx="11184">
                  <c:v>44887.105141493055</c:v>
                </c:pt>
                <c:pt idx="11185">
                  <c:v>44887.173811562498</c:v>
                </c:pt>
                <c:pt idx="11186">
                  <c:v>44887.242482199072</c:v>
                </c:pt>
                <c:pt idx="11187">
                  <c:v>44887.311153171293</c:v>
                </c:pt>
                <c:pt idx="11188">
                  <c:v>44887.379824270836</c:v>
                </c:pt>
                <c:pt idx="11189">
                  <c:v>44887.448494780096</c:v>
                </c:pt>
                <c:pt idx="11190">
                  <c:v>44887.517164884259</c:v>
                </c:pt>
                <c:pt idx="11191">
                  <c:v>44887.585834895835</c:v>
                </c:pt>
                <c:pt idx="11192">
                  <c:v>44887.654504930557</c:v>
                </c:pt>
                <c:pt idx="11193">
                  <c:v>44887.723174930557</c:v>
                </c:pt>
                <c:pt idx="11194">
                  <c:v>44887.791844699073</c:v>
                </c:pt>
                <c:pt idx="11195">
                  <c:v>44887.860515312503</c:v>
                </c:pt>
                <c:pt idx="11196">
                  <c:v>44887.929185729168</c:v>
                </c:pt>
                <c:pt idx="11197">
                  <c:v>44887.997855995367</c:v>
                </c:pt>
                <c:pt idx="11198">
                  <c:v>44888.066526111113</c:v>
                </c:pt>
                <c:pt idx="11199">
                  <c:v>44888.135195671297</c:v>
                </c:pt>
                <c:pt idx="11200">
                  <c:v>44888.203865856478</c:v>
                </c:pt>
                <c:pt idx="11201">
                  <c:v>44888.272536458331</c:v>
                </c:pt>
                <c:pt idx="11202">
                  <c:v>44888.341207604164</c:v>
                </c:pt>
                <c:pt idx="11203">
                  <c:v>44888.409878252314</c:v>
                </c:pt>
                <c:pt idx="11204">
                  <c:v>44888.478548483799</c:v>
                </c:pt>
                <c:pt idx="11205">
                  <c:v>44888.547218425927</c:v>
                </c:pt>
                <c:pt idx="11206">
                  <c:v>44888.615888287037</c:v>
                </c:pt>
                <c:pt idx="11207">
                  <c:v>44888.684558217596</c:v>
                </c:pt>
                <c:pt idx="11208">
                  <c:v>44888.753227893518</c:v>
                </c:pt>
                <c:pt idx="11209">
                  <c:v>44888.821898055554</c:v>
                </c:pt>
                <c:pt idx="11210">
                  <c:v>44888.890568657407</c:v>
                </c:pt>
                <c:pt idx="11211">
                  <c:v>44888.959238819443</c:v>
                </c:pt>
                <c:pt idx="11212">
                  <c:v>44889.027908888886</c:v>
                </c:pt>
                <c:pt idx="11213">
                  <c:v>44889.096578622688</c:v>
                </c:pt>
                <c:pt idx="11214">
                  <c:v>44889.165248495374</c:v>
                </c:pt>
                <c:pt idx="11215">
                  <c:v>44889.233918958336</c:v>
                </c:pt>
                <c:pt idx="11216">
                  <c:v>44889.302589699073</c:v>
                </c:pt>
                <c:pt idx="11217">
                  <c:v>44889.371260729167</c:v>
                </c:pt>
                <c:pt idx="11218">
                  <c:v>44889.439931157409</c:v>
                </c:pt>
                <c:pt idx="11219">
                  <c:v>44889.50860119213</c:v>
                </c:pt>
                <c:pt idx="11220">
                  <c:v>44889.577271134258</c:v>
                </c:pt>
                <c:pt idx="11221">
                  <c:v>44889.645941041665</c:v>
                </c:pt>
                <c:pt idx="11222">
                  <c:v>44889.714610960647</c:v>
                </c:pt>
                <c:pt idx="11223">
                  <c:v>44889.783280567128</c:v>
                </c:pt>
                <c:pt idx="11224">
                  <c:v>44889.851951006945</c:v>
                </c:pt>
                <c:pt idx="11225">
                  <c:v>44889.920621365738</c:v>
                </c:pt>
                <c:pt idx="11226">
                  <c:v>44889.98929153935</c:v>
                </c:pt>
                <c:pt idx="11227">
                  <c:v>44890.0579616088</c:v>
                </c:pt>
                <c:pt idx="11228">
                  <c:v>44890.126631064813</c:v>
                </c:pt>
                <c:pt idx="11229">
                  <c:v>44890.195301087966</c:v>
                </c:pt>
                <c:pt idx="11230">
                  <c:v>44890.263971608794</c:v>
                </c:pt>
                <c:pt idx="11231">
                  <c:v>44890.332642638889</c:v>
                </c:pt>
                <c:pt idx="11232">
                  <c:v>44890.40131332176</c:v>
                </c:pt>
                <c:pt idx="11233">
                  <c:v>44890.469983506948</c:v>
                </c:pt>
                <c:pt idx="11234">
                  <c:v>44890.538653368058</c:v>
                </c:pt>
                <c:pt idx="11235">
                  <c:v>44890.607323136574</c:v>
                </c:pt>
                <c:pt idx="11236">
                  <c:v>44890.675992962962</c:v>
                </c:pt>
                <c:pt idx="11237">
                  <c:v>44890.744662592595</c:v>
                </c:pt>
                <c:pt idx="11238">
                  <c:v>44890.81333251157</c:v>
                </c:pt>
                <c:pt idx="11239">
                  <c:v>44890.882003043982</c:v>
                </c:pt>
                <c:pt idx="11240">
                  <c:v>44890.950673136576</c:v>
                </c:pt>
                <c:pt idx="11241">
                  <c:v>44891.019343125001</c:v>
                </c:pt>
                <c:pt idx="11242">
                  <c:v>44891.088012835651</c:v>
                </c:pt>
                <c:pt idx="11243">
                  <c:v>44891.156682476852</c:v>
                </c:pt>
                <c:pt idx="11244">
                  <c:v>44891.225352731482</c:v>
                </c:pt>
                <c:pt idx="11245">
                  <c:v>44891.294023263887</c:v>
                </c:pt>
                <c:pt idx="11246">
                  <c:v>44891.362694189818</c:v>
                </c:pt>
                <c:pt idx="11247">
                  <c:v>44891.431364525466</c:v>
                </c:pt>
                <c:pt idx="11248">
                  <c:v>44891.500034467594</c:v>
                </c:pt>
                <c:pt idx="11249">
                  <c:v>44891.568704293983</c:v>
                </c:pt>
                <c:pt idx="11250">
                  <c:v>44891.637374039354</c:v>
                </c:pt>
                <c:pt idx="11251">
                  <c:v>44891.706043854167</c:v>
                </c:pt>
                <c:pt idx="11252">
                  <c:v>44891.774713333332</c:v>
                </c:pt>
                <c:pt idx="11253">
                  <c:v>44891.843383576386</c:v>
                </c:pt>
                <c:pt idx="11254">
                  <c:v>44891.912053865737</c:v>
                </c:pt>
                <c:pt idx="11255">
                  <c:v>44891.98072388889</c:v>
                </c:pt>
                <c:pt idx="11256">
                  <c:v>44892.049393854169</c:v>
                </c:pt>
                <c:pt idx="11257">
                  <c:v>44892.118063229165</c:v>
                </c:pt>
                <c:pt idx="11258">
                  <c:v>44892.186733090275</c:v>
                </c:pt>
                <c:pt idx="11259">
                  <c:v>44892.255403506948</c:v>
                </c:pt>
                <c:pt idx="11260">
                  <c:v>44892.324074363423</c:v>
                </c:pt>
                <c:pt idx="11261">
                  <c:v>44892.39274505787</c:v>
                </c:pt>
                <c:pt idx="11262">
                  <c:v>44892.46141520833</c:v>
                </c:pt>
                <c:pt idx="11263">
                  <c:v>44892.530084976854</c:v>
                </c:pt>
                <c:pt idx="11264">
                  <c:v>44892.598754652776</c:v>
                </c:pt>
                <c:pt idx="11265">
                  <c:v>44892.667424386571</c:v>
                </c:pt>
                <c:pt idx="11266">
                  <c:v>44892.736093981483</c:v>
                </c:pt>
                <c:pt idx="11267">
                  <c:v>44892.804763645836</c:v>
                </c:pt>
                <c:pt idx="11268">
                  <c:v>44892.873434039349</c:v>
                </c:pt>
                <c:pt idx="11269">
                  <c:v>44892.942104085647</c:v>
                </c:pt>
                <c:pt idx="11270">
                  <c:v>44893.010773993054</c:v>
                </c:pt>
                <c:pt idx="11271">
                  <c:v>44893.079443680559</c:v>
                </c:pt>
                <c:pt idx="11272">
                  <c:v>44893.148113078707</c:v>
                </c:pt>
                <c:pt idx="11273">
                  <c:v>44893.216783113428</c:v>
                </c:pt>
                <c:pt idx="11274">
                  <c:v>44893.2854534375</c:v>
                </c:pt>
                <c:pt idx="11275">
                  <c:v>44893.354124259262</c:v>
                </c:pt>
                <c:pt idx="11276">
                  <c:v>44893.42279449074</c:v>
                </c:pt>
                <c:pt idx="11277">
                  <c:v>44893.49146435185</c:v>
                </c:pt>
                <c:pt idx="11278">
                  <c:v>44893.560134016203</c:v>
                </c:pt>
                <c:pt idx="11279">
                  <c:v>44893.628803622683</c:v>
                </c:pt>
                <c:pt idx="11280">
                  <c:v>44893.697473287037</c:v>
                </c:pt>
                <c:pt idx="11281">
                  <c:v>44893.766142627312</c:v>
                </c:pt>
                <c:pt idx="11282">
                  <c:v>44893.83481266204</c:v>
                </c:pt>
                <c:pt idx="11283">
                  <c:v>44893.903482881942</c:v>
                </c:pt>
                <c:pt idx="11284">
                  <c:v>44893.972152743052</c:v>
                </c:pt>
                <c:pt idx="11285">
                  <c:v>44894.040822557872</c:v>
                </c:pt>
                <c:pt idx="11286">
                  <c:v>44894.109491863426</c:v>
                </c:pt>
                <c:pt idx="11287">
                  <c:v>44894.1781615625</c:v>
                </c:pt>
                <c:pt idx="11288">
                  <c:v>44894.24683181713</c:v>
                </c:pt>
                <c:pt idx="11289">
                  <c:v>44894.315502453705</c:v>
                </c:pt>
                <c:pt idx="11290">
                  <c:v>44894.384173125</c:v>
                </c:pt>
                <c:pt idx="11291">
                  <c:v>44894.452843206018</c:v>
                </c:pt>
                <c:pt idx="11292">
                  <c:v>44894.521512881947</c:v>
                </c:pt>
                <c:pt idx="11293">
                  <c:v>44894.590182476852</c:v>
                </c:pt>
                <c:pt idx="11294">
                  <c:v>44894.658852106484</c:v>
                </c:pt>
                <c:pt idx="11295">
                  <c:v>44894.727521666668</c:v>
                </c:pt>
                <c:pt idx="11296">
                  <c:v>44894.796191076392</c:v>
                </c:pt>
                <c:pt idx="11297">
                  <c:v>44894.864861307869</c:v>
                </c:pt>
                <c:pt idx="11298">
                  <c:v>44894.933531296294</c:v>
                </c:pt>
                <c:pt idx="11299">
                  <c:v>44895.002201134259</c:v>
                </c:pt>
                <c:pt idx="11300">
                  <c:v>44895.070870798612</c:v>
                </c:pt>
                <c:pt idx="11301">
                  <c:v>44895.139539976852</c:v>
                </c:pt>
                <c:pt idx="11302">
                  <c:v>44895.208209780096</c:v>
                </c:pt>
                <c:pt idx="11303">
                  <c:v>44895.276879965277</c:v>
                </c:pt>
                <c:pt idx="11304">
                  <c:v>44895.345550682869</c:v>
                </c:pt>
                <c:pt idx="11305">
                  <c:v>44895.414220868057</c:v>
                </c:pt>
                <c:pt idx="11306">
                  <c:v>44895.482890659725</c:v>
                </c:pt>
                <c:pt idx="11307">
                  <c:v>44895.551560185188</c:v>
                </c:pt>
                <c:pt idx="11308">
                  <c:v>44895.620229641201</c:v>
                </c:pt>
                <c:pt idx="11309">
                  <c:v>44895.688899155095</c:v>
                </c:pt>
                <c:pt idx="11310">
                  <c:v>44895.757568402776</c:v>
                </c:pt>
                <c:pt idx="11311">
                  <c:v>44895.82623820602</c:v>
                </c:pt>
                <c:pt idx="11312">
                  <c:v>44895.89490835648</c:v>
                </c:pt>
                <c:pt idx="11313">
                  <c:v>44895.963578090275</c:v>
                </c:pt>
                <c:pt idx="11314">
                  <c:v>44896.032247766205</c:v>
                </c:pt>
                <c:pt idx="11315">
                  <c:v>44896.100917025462</c:v>
                </c:pt>
                <c:pt idx="11316">
                  <c:v>44896.16958652778</c:v>
                </c:pt>
                <c:pt idx="11317">
                  <c:v>44896.238256620367</c:v>
                </c:pt>
                <c:pt idx="11318">
                  <c:v>44896.306927013888</c:v>
                </c:pt>
                <c:pt idx="11319">
                  <c:v>44896.375597604165</c:v>
                </c:pt>
                <c:pt idx="11320">
                  <c:v>44896.444267604165</c:v>
                </c:pt>
                <c:pt idx="11321">
                  <c:v>44896.512937199077</c:v>
                </c:pt>
                <c:pt idx="11322">
                  <c:v>44896.581606712964</c:v>
                </c:pt>
                <c:pt idx="11323">
                  <c:v>44896.650276215281</c:v>
                </c:pt>
                <c:pt idx="11324">
                  <c:v>44896.718945706016</c:v>
                </c:pt>
                <c:pt idx="11325">
                  <c:v>44896.787614918983</c:v>
                </c:pt>
                <c:pt idx="11326">
                  <c:v>44896.85628497685</c:v>
                </c:pt>
                <c:pt idx="11327">
                  <c:v>44896.924954895832</c:v>
                </c:pt>
                <c:pt idx="11328">
                  <c:v>44896.993624641203</c:v>
                </c:pt>
                <c:pt idx="11329">
                  <c:v>44897.062294270836</c:v>
                </c:pt>
                <c:pt idx="11330">
                  <c:v>44897.13096328704</c:v>
                </c:pt>
                <c:pt idx="11331">
                  <c:v>44897.199632916665</c:v>
                </c:pt>
                <c:pt idx="11332">
                  <c:v>44897.268303009259</c:v>
                </c:pt>
                <c:pt idx="11333">
                  <c:v>44897.336973622689</c:v>
                </c:pt>
                <c:pt idx="11334">
                  <c:v>44897.405643819446</c:v>
                </c:pt>
                <c:pt idx="11335">
                  <c:v>44897.474313553241</c:v>
                </c:pt>
                <c:pt idx="11336">
                  <c:v>44897.542982974534</c:v>
                </c:pt>
                <c:pt idx="11337">
                  <c:v>44897.611652314816</c:v>
                </c:pt>
                <c:pt idx="11338">
                  <c:v>44897.680321701388</c:v>
                </c:pt>
                <c:pt idx="11339">
                  <c:v>44897.748990879627</c:v>
                </c:pt>
                <c:pt idx="11340">
                  <c:v>44897.817660451386</c:v>
                </c:pt>
                <c:pt idx="11341">
                  <c:v>44897.886330532405</c:v>
                </c:pt>
                <c:pt idx="11342">
                  <c:v>44897.955000196758</c:v>
                </c:pt>
                <c:pt idx="11343">
                  <c:v>44898.023669745373</c:v>
                </c:pt>
                <c:pt idx="11344">
                  <c:v>44898.092338981478</c:v>
                </c:pt>
                <c:pt idx="11345">
                  <c:v>44898.161008263887</c:v>
                </c:pt>
                <c:pt idx="11346">
                  <c:v>44898.229678159725</c:v>
                </c:pt>
                <c:pt idx="11347">
                  <c:v>44898.298348310185</c:v>
                </c:pt>
                <c:pt idx="11348">
                  <c:v>44898.367018819445</c:v>
                </c:pt>
                <c:pt idx="11349">
                  <c:v>44898.435688726851</c:v>
                </c:pt>
                <c:pt idx="11350">
                  <c:v>44898.504358240738</c:v>
                </c:pt>
                <c:pt idx="11351">
                  <c:v>44898.573027650462</c:v>
                </c:pt>
                <c:pt idx="11352">
                  <c:v>44898.641697002313</c:v>
                </c:pt>
                <c:pt idx="11353">
                  <c:v>44898.710366400461</c:v>
                </c:pt>
                <c:pt idx="11354">
                  <c:v>44898.779035451385</c:v>
                </c:pt>
                <c:pt idx="11355">
                  <c:v>44898.847705324071</c:v>
                </c:pt>
                <c:pt idx="11356">
                  <c:v>44898.916375173612</c:v>
                </c:pt>
                <c:pt idx="11357">
                  <c:v>44898.985044803238</c:v>
                </c:pt>
                <c:pt idx="11358">
                  <c:v>44899.053714351852</c:v>
                </c:pt>
                <c:pt idx="11359">
                  <c:v>44899.122383287038</c:v>
                </c:pt>
                <c:pt idx="11360">
                  <c:v>44899.191052754628</c:v>
                </c:pt>
                <c:pt idx="11361">
                  <c:v>44899.259722743052</c:v>
                </c:pt>
                <c:pt idx="11362">
                  <c:v>44899.328393229167</c:v>
                </c:pt>
                <c:pt idx="11363">
                  <c:v>44899.397063449076</c:v>
                </c:pt>
                <c:pt idx="11364">
                  <c:v>44899.46573314815</c:v>
                </c:pt>
                <c:pt idx="11365">
                  <c:v>44899.534402488425</c:v>
                </c:pt>
                <c:pt idx="11366">
                  <c:v>44899.603071724538</c:v>
                </c:pt>
                <c:pt idx="11367">
                  <c:v>44899.671741030092</c:v>
                </c:pt>
                <c:pt idx="11368">
                  <c:v>44899.740410185186</c:v>
                </c:pt>
                <c:pt idx="11369">
                  <c:v>44899.809079502316</c:v>
                </c:pt>
                <c:pt idx="11370">
                  <c:v>44899.877749490741</c:v>
                </c:pt>
                <c:pt idx="11371">
                  <c:v>44899.946419097221</c:v>
                </c:pt>
                <c:pt idx="11372">
                  <c:v>44900.015088564818</c:v>
                </c:pt>
                <c:pt idx="11373">
                  <c:v>44900.083757789354</c:v>
                </c:pt>
                <c:pt idx="11374">
                  <c:v>44900.152426840279</c:v>
                </c:pt>
                <c:pt idx="11375">
                  <c:v>44900.221096516201</c:v>
                </c:pt>
                <c:pt idx="11376">
                  <c:v>44900.289766469905</c:v>
                </c:pt>
                <c:pt idx="11377">
                  <c:v>44900.358436875002</c:v>
                </c:pt>
                <c:pt idx="11378">
                  <c:v>44900.427106689815</c:v>
                </c:pt>
                <c:pt idx="11379">
                  <c:v>44900.495776122683</c:v>
                </c:pt>
                <c:pt idx="11380">
                  <c:v>44900.564445405093</c:v>
                </c:pt>
                <c:pt idx="11381">
                  <c:v>44900.633114618053</c:v>
                </c:pt>
                <c:pt idx="11382">
                  <c:v>44900.701783888886</c:v>
                </c:pt>
                <c:pt idx="11383">
                  <c:v>44900.770452835648</c:v>
                </c:pt>
                <c:pt idx="11384">
                  <c:v>44900.839122511577</c:v>
                </c:pt>
                <c:pt idx="11385">
                  <c:v>44900.907792291669</c:v>
                </c:pt>
                <c:pt idx="11386">
                  <c:v>44900.976461782404</c:v>
                </c:pt>
                <c:pt idx="11387">
                  <c:v>44901.04513121528</c:v>
                </c:pt>
                <c:pt idx="11388">
                  <c:v>44901.113800081017</c:v>
                </c:pt>
                <c:pt idx="11389">
                  <c:v>44901.182469409723</c:v>
                </c:pt>
                <c:pt idx="11390">
                  <c:v>44901.251139282409</c:v>
                </c:pt>
                <c:pt idx="11391">
                  <c:v>44901.319809583336</c:v>
                </c:pt>
                <c:pt idx="11392">
                  <c:v>44901.388479814814</c:v>
                </c:pt>
                <c:pt idx="11393">
                  <c:v>44901.457149467591</c:v>
                </c:pt>
                <c:pt idx="11394">
                  <c:v>44901.525818738424</c:v>
                </c:pt>
                <c:pt idx="11395">
                  <c:v>44901.594487916664</c:v>
                </c:pt>
                <c:pt idx="11396">
                  <c:v>44901.663157141207</c:v>
                </c:pt>
                <c:pt idx="11397">
                  <c:v>44901.731826261574</c:v>
                </c:pt>
                <c:pt idx="11398">
                  <c:v>44901.800495347219</c:v>
                </c:pt>
                <c:pt idx="11399">
                  <c:v>44901.869165208336</c:v>
                </c:pt>
                <c:pt idx="11400">
                  <c:v>44901.937834780096</c:v>
                </c:pt>
                <c:pt idx="11401">
                  <c:v>44902.006504201388</c:v>
                </c:pt>
                <c:pt idx="11402">
                  <c:v>44902.075173425925</c:v>
                </c:pt>
                <c:pt idx="11403">
                  <c:v>44902.143842256941</c:v>
                </c:pt>
                <c:pt idx="11404">
                  <c:v>44902.212511712962</c:v>
                </c:pt>
                <c:pt idx="11405">
                  <c:v>44902.281181516206</c:v>
                </c:pt>
                <c:pt idx="11406">
                  <c:v>44902.349851840278</c:v>
                </c:pt>
                <c:pt idx="11407">
                  <c:v>44902.418521608794</c:v>
                </c:pt>
                <c:pt idx="11408">
                  <c:v>44902.487190972221</c:v>
                </c:pt>
                <c:pt idx="11409">
                  <c:v>44902.555860127315</c:v>
                </c:pt>
                <c:pt idx="11410">
                  <c:v>44902.624529201392</c:v>
                </c:pt>
                <c:pt idx="11411">
                  <c:v>44902.69319834491</c:v>
                </c:pt>
                <c:pt idx="11412">
                  <c:v>44902.761867199071</c:v>
                </c:pt>
                <c:pt idx="11413">
                  <c:v>44902.830536678244</c:v>
                </c:pt>
                <c:pt idx="11414">
                  <c:v>44902.899206423608</c:v>
                </c:pt>
                <c:pt idx="11415">
                  <c:v>44902.967875775466</c:v>
                </c:pt>
                <c:pt idx="11416">
                  <c:v>44903.03654508102</c:v>
                </c:pt>
                <c:pt idx="11417">
                  <c:v>44903.105213923613</c:v>
                </c:pt>
                <c:pt idx="11418">
                  <c:v>44903.173883090276</c:v>
                </c:pt>
                <c:pt idx="11419">
                  <c:v>44903.242552835647</c:v>
                </c:pt>
                <c:pt idx="11420">
                  <c:v>44903.311222905089</c:v>
                </c:pt>
                <c:pt idx="11421">
                  <c:v>44903.379893101854</c:v>
                </c:pt>
                <c:pt idx="11422">
                  <c:v>44903.44856271991</c:v>
                </c:pt>
                <c:pt idx="11423">
                  <c:v>44903.517231921294</c:v>
                </c:pt>
                <c:pt idx="11424">
                  <c:v>44903.585901041668</c:v>
                </c:pt>
                <c:pt idx="11425">
                  <c:v>44903.65457017361</c:v>
                </c:pt>
                <c:pt idx="11426">
                  <c:v>44903.723239270832</c:v>
                </c:pt>
                <c:pt idx="11427">
                  <c:v>44903.791908148145</c:v>
                </c:pt>
                <c:pt idx="11428">
                  <c:v>44903.860577870371</c:v>
                </c:pt>
                <c:pt idx="11429">
                  <c:v>44903.929247384258</c:v>
                </c:pt>
                <c:pt idx="11430">
                  <c:v>44903.997916759261</c:v>
                </c:pt>
                <c:pt idx="11431">
                  <c:v>44904.066585972221</c:v>
                </c:pt>
                <c:pt idx="11432">
                  <c:v>44904.135254641202</c:v>
                </c:pt>
                <c:pt idx="11433">
                  <c:v>44904.203923923611</c:v>
                </c:pt>
                <c:pt idx="11434">
                  <c:v>44904.272593634261</c:v>
                </c:pt>
                <c:pt idx="11435">
                  <c:v>44904.341263877315</c:v>
                </c:pt>
                <c:pt idx="11436">
                  <c:v>44904.409933645831</c:v>
                </c:pt>
                <c:pt idx="11437">
                  <c:v>44904.478602974537</c:v>
                </c:pt>
                <c:pt idx="11438">
                  <c:v>44904.547272025462</c:v>
                </c:pt>
                <c:pt idx="11439">
                  <c:v>44904.615940983793</c:v>
                </c:pt>
                <c:pt idx="11440">
                  <c:v>44904.684610011573</c:v>
                </c:pt>
                <c:pt idx="11441">
                  <c:v>44904.753278807868</c:v>
                </c:pt>
                <c:pt idx="11442">
                  <c:v>44904.821948067132</c:v>
                </c:pt>
                <c:pt idx="11443">
                  <c:v>44904.890617777775</c:v>
                </c:pt>
                <c:pt idx="11444">
                  <c:v>44904.959287048609</c:v>
                </c:pt>
                <c:pt idx="11445">
                  <c:v>44905.027956226855</c:v>
                </c:pt>
                <c:pt idx="11446">
                  <c:v>44905.096625057871</c:v>
                </c:pt>
                <c:pt idx="11447">
                  <c:v>44905.165294039354</c:v>
                </c:pt>
                <c:pt idx="11448">
                  <c:v>44905.233963611114</c:v>
                </c:pt>
                <c:pt idx="11449">
                  <c:v>44905.302633460647</c:v>
                </c:pt>
                <c:pt idx="11450">
                  <c:v>44905.371303587963</c:v>
                </c:pt>
                <c:pt idx="11451">
                  <c:v>44905.439973136577</c:v>
                </c:pt>
                <c:pt idx="11452">
                  <c:v>44905.50864226852</c:v>
                </c:pt>
                <c:pt idx="11453">
                  <c:v>44905.577311319445</c:v>
                </c:pt>
                <c:pt idx="11454">
                  <c:v>44905.645980324072</c:v>
                </c:pt>
                <c:pt idx="11455">
                  <c:v>44905.714649363428</c:v>
                </c:pt>
                <c:pt idx="11456">
                  <c:v>44905.783318078706</c:v>
                </c:pt>
                <c:pt idx="11457">
                  <c:v>44905.851987615744</c:v>
                </c:pt>
                <c:pt idx="11458">
                  <c:v>44905.920657083334</c:v>
                </c:pt>
                <c:pt idx="11459">
                  <c:v>44905.989326365743</c:v>
                </c:pt>
                <c:pt idx="11460">
                  <c:v>44906.057995543983</c:v>
                </c:pt>
                <c:pt idx="11461">
                  <c:v>44906.126664108793</c:v>
                </c:pt>
                <c:pt idx="11462">
                  <c:v>44906.195333229167</c:v>
                </c:pt>
                <c:pt idx="11463">
                  <c:v>44906.264002858799</c:v>
                </c:pt>
                <c:pt idx="11464">
                  <c:v>44906.332673009259</c:v>
                </c:pt>
                <c:pt idx="11465">
                  <c:v>44906.401342800928</c:v>
                </c:pt>
                <c:pt idx="11466">
                  <c:v>44906.470012094906</c:v>
                </c:pt>
                <c:pt idx="11467">
                  <c:v>44906.538681064812</c:v>
                </c:pt>
                <c:pt idx="11468">
                  <c:v>44906.607349942133</c:v>
                </c:pt>
                <c:pt idx="11469">
                  <c:v>44906.676018877311</c:v>
                </c:pt>
                <c:pt idx="11470">
                  <c:v>44906.744687615741</c:v>
                </c:pt>
                <c:pt idx="11471">
                  <c:v>44906.813356643521</c:v>
                </c:pt>
                <c:pt idx="11472">
                  <c:v>44906.882026284722</c:v>
                </c:pt>
                <c:pt idx="11473">
                  <c:v>44906.950695497682</c:v>
                </c:pt>
                <c:pt idx="11474">
                  <c:v>44907.019364583335</c:v>
                </c:pt>
                <c:pt idx="11475">
                  <c:v>44907.088033402775</c:v>
                </c:pt>
                <c:pt idx="11476">
                  <c:v>44907.15670216435</c:v>
                </c:pt>
                <c:pt idx="11477">
                  <c:v>44907.225371527777</c:v>
                </c:pt>
                <c:pt idx="11478">
                  <c:v>44907.294041168978</c:v>
                </c:pt>
                <c:pt idx="11479">
                  <c:v>44907.362711203707</c:v>
                </c:pt>
                <c:pt idx="11480">
                  <c:v>44907.431380648151</c:v>
                </c:pt>
                <c:pt idx="11481">
                  <c:v>44907.500049710645</c:v>
                </c:pt>
                <c:pt idx="11482">
                  <c:v>44907.568718645831</c:v>
                </c:pt>
                <c:pt idx="11483">
                  <c:v>44907.637387511575</c:v>
                </c:pt>
                <c:pt idx="11484">
                  <c:v>44907.706056435185</c:v>
                </c:pt>
                <c:pt idx="11485">
                  <c:v>44907.774725023148</c:v>
                </c:pt>
                <c:pt idx="11486">
                  <c:v>44907.843394374999</c:v>
                </c:pt>
                <c:pt idx="11487">
                  <c:v>44907.912063773147</c:v>
                </c:pt>
                <c:pt idx="11488">
                  <c:v>44907.980732928241</c:v>
                </c:pt>
                <c:pt idx="11489">
                  <c:v>44908.049402002318</c:v>
                </c:pt>
                <c:pt idx="11490">
                  <c:v>44908.118070486111</c:v>
                </c:pt>
                <c:pt idx="11491">
                  <c:v>44908.186739467594</c:v>
                </c:pt>
                <c:pt idx="11492">
                  <c:v>44908.255408993056</c:v>
                </c:pt>
                <c:pt idx="11493">
                  <c:v>44908.324078969905</c:v>
                </c:pt>
                <c:pt idx="11494">
                  <c:v>44908.392748784725</c:v>
                </c:pt>
                <c:pt idx="11495">
                  <c:v>44908.461418055558</c:v>
                </c:pt>
                <c:pt idx="11496">
                  <c:v>44908.530086944447</c:v>
                </c:pt>
                <c:pt idx="11497">
                  <c:v>44908.598755729166</c:v>
                </c:pt>
                <c:pt idx="11498">
                  <c:v>44908.667424583335</c:v>
                </c:pt>
                <c:pt idx="11499">
                  <c:v>44908.736093298612</c:v>
                </c:pt>
                <c:pt idx="11500">
                  <c:v>44908.804762083331</c:v>
                </c:pt>
                <c:pt idx="11501">
                  <c:v>44908.873431597225</c:v>
                </c:pt>
                <c:pt idx="11502">
                  <c:v>44908.942100763888</c:v>
                </c:pt>
                <c:pt idx="11503">
                  <c:v>44909.010769791668</c:v>
                </c:pt>
                <c:pt idx="11504">
                  <c:v>44909.079438611108</c:v>
                </c:pt>
                <c:pt idx="11505">
                  <c:v>44909.148107118053</c:v>
                </c:pt>
                <c:pt idx="11506">
                  <c:v>44909.216776273148</c:v>
                </c:pt>
                <c:pt idx="11507">
                  <c:v>44909.285445717593</c:v>
                </c:pt>
                <c:pt idx="11508">
                  <c:v>44909.35411565972</c:v>
                </c:pt>
                <c:pt idx="11509">
                  <c:v>44909.422785023147</c:v>
                </c:pt>
                <c:pt idx="11510">
                  <c:v>44909.49145400463</c:v>
                </c:pt>
                <c:pt idx="11511">
                  <c:v>44909.560122800925</c:v>
                </c:pt>
                <c:pt idx="11512">
                  <c:v>44909.628791527779</c:v>
                </c:pt>
                <c:pt idx="11513">
                  <c:v>44909.697460312498</c:v>
                </c:pt>
                <c:pt idx="11514">
                  <c:v>44909.766128784722</c:v>
                </c:pt>
                <c:pt idx="11515">
                  <c:v>44909.834797939817</c:v>
                </c:pt>
                <c:pt idx="11516">
                  <c:v>44909.903467291668</c:v>
                </c:pt>
                <c:pt idx="11517">
                  <c:v>44909.972136273151</c:v>
                </c:pt>
                <c:pt idx="11518">
                  <c:v>44910.040805231481</c:v>
                </c:pt>
                <c:pt idx="11519">
                  <c:v>44910.109473657409</c:v>
                </c:pt>
                <c:pt idx="11520">
                  <c:v>44910.178142488425</c:v>
                </c:pt>
                <c:pt idx="11521">
                  <c:v>44910.246811874997</c:v>
                </c:pt>
                <c:pt idx="11522">
                  <c:v>44910.315481631944</c:v>
                </c:pt>
                <c:pt idx="11523">
                  <c:v>44910.384151435188</c:v>
                </c:pt>
                <c:pt idx="11524">
                  <c:v>44910.452820648148</c:v>
                </c:pt>
                <c:pt idx="11525">
                  <c:v>44910.521489467596</c:v>
                </c:pt>
                <c:pt idx="11526">
                  <c:v>44910.590158182873</c:v>
                </c:pt>
                <c:pt idx="11527">
                  <c:v>44910.658826944447</c:v>
                </c:pt>
                <c:pt idx="11528">
                  <c:v>44910.727495636573</c:v>
                </c:pt>
                <c:pt idx="11529">
                  <c:v>44910.796164189815</c:v>
                </c:pt>
                <c:pt idx="11530">
                  <c:v>44910.864833553242</c:v>
                </c:pt>
                <c:pt idx="11531">
                  <c:v>44910.933502673608</c:v>
                </c:pt>
                <c:pt idx="11532">
                  <c:v>44911.002171655091</c:v>
                </c:pt>
                <c:pt idx="11533">
                  <c:v>44911.070840451386</c:v>
                </c:pt>
                <c:pt idx="11534">
                  <c:v>44911.139508761575</c:v>
                </c:pt>
                <c:pt idx="11535">
                  <c:v>44911.208177708337</c:v>
                </c:pt>
                <c:pt idx="11536">
                  <c:v>44911.27684702546</c:v>
                </c:pt>
                <c:pt idx="11537">
                  <c:v>44911.345516886577</c:v>
                </c:pt>
                <c:pt idx="11538">
                  <c:v>44911.414186215276</c:v>
                </c:pt>
                <c:pt idx="11539">
                  <c:v>44911.482855138885</c:v>
                </c:pt>
                <c:pt idx="11540">
                  <c:v>44911.551525127317</c:v>
                </c:pt>
                <c:pt idx="11541">
                  <c:v>44911.620195567128</c:v>
                </c:pt>
                <c:pt idx="11542">
                  <c:v>44911.688866064818</c:v>
                </c:pt>
                <c:pt idx="11543">
                  <c:v>44911.757536296296</c:v>
                </c:pt>
                <c:pt idx="11544">
                  <c:v>44911.826207094906</c:v>
                </c:pt>
                <c:pt idx="11545">
                  <c:v>44911.89487822917</c:v>
                </c:pt>
                <c:pt idx="11546">
                  <c:v>44911.963548946762</c:v>
                </c:pt>
                <c:pt idx="11547">
                  <c:v>44912.032219618057</c:v>
                </c:pt>
                <c:pt idx="11548">
                  <c:v>44912.100889861111</c:v>
                </c:pt>
                <c:pt idx="11549">
                  <c:v>44912.169560358794</c:v>
                </c:pt>
                <c:pt idx="11550">
                  <c:v>44912.238231435185</c:v>
                </c:pt>
                <c:pt idx="11551">
                  <c:v>44912.306902812503</c:v>
                </c:pt>
                <c:pt idx="11552">
                  <c:v>44912.375574398146</c:v>
                </c:pt>
                <c:pt idx="11553">
                  <c:v>44912.444245393519</c:v>
                </c:pt>
                <c:pt idx="11554">
                  <c:v>44912.512915983796</c:v>
                </c:pt>
                <c:pt idx="11555">
                  <c:v>44912.581586481479</c:v>
                </c:pt>
                <c:pt idx="11556">
                  <c:v>44912.650256967594</c:v>
                </c:pt>
                <c:pt idx="11557">
                  <c:v>44912.718927465277</c:v>
                </c:pt>
                <c:pt idx="11558">
                  <c:v>44912.787597662034</c:v>
                </c:pt>
                <c:pt idx="11559">
                  <c:v>44912.856268703705</c:v>
                </c:pt>
                <c:pt idx="11560">
                  <c:v>44912.924939618053</c:v>
                </c:pt>
                <c:pt idx="11561">
                  <c:v>44912.993610370373</c:v>
                </c:pt>
                <c:pt idx="11562">
                  <c:v>44913.062280983795</c:v>
                </c:pt>
                <c:pt idx="11563">
                  <c:v>44913.130951006948</c:v>
                </c:pt>
                <c:pt idx="11564">
                  <c:v>44913.199621631946</c:v>
                </c:pt>
                <c:pt idx="11565">
                  <c:v>44913.268292708337</c:v>
                </c:pt>
                <c:pt idx="11566">
                  <c:v>44913.336964328701</c:v>
                </c:pt>
                <c:pt idx="11567">
                  <c:v>44913.405635509262</c:v>
                </c:pt>
                <c:pt idx="11568">
                  <c:v>44913.474306249998</c:v>
                </c:pt>
                <c:pt idx="11569">
                  <c:v>44913.542976666664</c:v>
                </c:pt>
                <c:pt idx="11570">
                  <c:v>44913.611647002312</c:v>
                </c:pt>
                <c:pt idx="11571">
                  <c:v>44913.680317384256</c:v>
                </c:pt>
                <c:pt idx="11572">
                  <c:v>44913.748987569445</c:v>
                </c:pt>
                <c:pt idx="11573">
                  <c:v>44913.817658136577</c:v>
                </c:pt>
                <c:pt idx="11574">
                  <c:v>44913.886329224537</c:v>
                </c:pt>
                <c:pt idx="11575">
                  <c:v>44913.954999872687</c:v>
                </c:pt>
                <c:pt idx="11576">
                  <c:v>44914.023670428243</c:v>
                </c:pt>
                <c:pt idx="11577">
                  <c:v>44914.092340659721</c:v>
                </c:pt>
                <c:pt idx="11578">
                  <c:v>44914.161010949072</c:v>
                </c:pt>
                <c:pt idx="11579">
                  <c:v>44914.229681840276</c:v>
                </c:pt>
                <c:pt idx="11580">
                  <c:v>44914.298352997685</c:v>
                </c:pt>
                <c:pt idx="11581">
                  <c:v>44914.367024502317</c:v>
                </c:pt>
                <c:pt idx="11582">
                  <c:v>44914.435695416665</c:v>
                </c:pt>
                <c:pt idx="11583">
                  <c:v>44914.504365925925</c:v>
                </c:pt>
                <c:pt idx="11584">
                  <c:v>44914.57303634259</c:v>
                </c:pt>
                <c:pt idx="11585">
                  <c:v>44914.641706689814</c:v>
                </c:pt>
                <c:pt idx="11586">
                  <c:v>44914.710377094911</c:v>
                </c:pt>
                <c:pt idx="11587">
                  <c:v>44914.779047152777</c:v>
                </c:pt>
                <c:pt idx="11588">
                  <c:v>44914.847718020836</c:v>
                </c:pt>
                <c:pt idx="11589">
                  <c:v>44914.916388877318</c:v>
                </c:pt>
                <c:pt idx="11590">
                  <c:v>44914.985059513892</c:v>
                </c:pt>
                <c:pt idx="11591">
                  <c:v>44915.053730069441</c:v>
                </c:pt>
                <c:pt idx="11592">
                  <c:v>44915.1224</c:v>
                </c:pt>
                <c:pt idx="11593">
                  <c:v>44915.191070474539</c:v>
                </c:pt>
                <c:pt idx="11594">
                  <c:v>44915.259741481481</c:v>
                </c:pt>
                <c:pt idx="11595">
                  <c:v>44915.328412962961</c:v>
                </c:pt>
                <c:pt idx="11596">
                  <c:v>44915.397084189812</c:v>
                </c:pt>
                <c:pt idx="11597">
                  <c:v>44915.465754895835</c:v>
                </c:pt>
                <c:pt idx="11598">
                  <c:v>44915.534425243059</c:v>
                </c:pt>
                <c:pt idx="11599">
                  <c:v>44915.603095497689</c:v>
                </c:pt>
                <c:pt idx="11600">
                  <c:v>44915.671765810184</c:v>
                </c:pt>
                <c:pt idx="11601">
                  <c:v>44915.740435960652</c:v>
                </c:pt>
                <c:pt idx="11602">
                  <c:v>44915.809106284723</c:v>
                </c:pt>
                <c:pt idx="11603">
                  <c:v>44915.877777291666</c:v>
                </c:pt>
                <c:pt idx="11604">
                  <c:v>44915.946447916664</c:v>
                </c:pt>
                <c:pt idx="11605">
                  <c:v>44916.015118391202</c:v>
                </c:pt>
                <c:pt idx="11606">
                  <c:v>44916.083788634256</c:v>
                </c:pt>
                <c:pt idx="11607">
                  <c:v>44916.15245869213</c:v>
                </c:pt>
                <c:pt idx="11608">
                  <c:v>44916.221129375001</c:v>
                </c:pt>
                <c:pt idx="11609">
                  <c:v>44916.289800335646</c:v>
                </c:pt>
                <c:pt idx="11610">
                  <c:v>44916.35847175926</c:v>
                </c:pt>
                <c:pt idx="11611">
                  <c:v>44916.427142581022</c:v>
                </c:pt>
                <c:pt idx="11612">
                  <c:v>44916.495813032408</c:v>
                </c:pt>
                <c:pt idx="11613">
                  <c:v>44916.564483333335</c:v>
                </c:pt>
                <c:pt idx="11614">
                  <c:v>44916.633153553237</c:v>
                </c:pt>
                <c:pt idx="11615">
                  <c:v>44916.701823842595</c:v>
                </c:pt>
                <c:pt idx="11616">
                  <c:v>44916.770493796299</c:v>
                </c:pt>
                <c:pt idx="11617">
                  <c:v>44916.839164490739</c:v>
                </c:pt>
                <c:pt idx="11618">
                  <c:v>44916.907835289348</c:v>
                </c:pt>
                <c:pt idx="11619">
                  <c:v>44916.976505798608</c:v>
                </c:pt>
                <c:pt idx="11620">
                  <c:v>44917.045176250002</c:v>
                </c:pt>
                <c:pt idx="11621">
                  <c:v>44917.113846134256</c:v>
                </c:pt>
                <c:pt idx="11622">
                  <c:v>44917.18251648148</c:v>
                </c:pt>
                <c:pt idx="11623">
                  <c:v>44917.251187372683</c:v>
                </c:pt>
                <c:pt idx="11624">
                  <c:v>44917.319858692128</c:v>
                </c:pt>
                <c:pt idx="11625">
                  <c:v>44917.388529942131</c:v>
                </c:pt>
                <c:pt idx="11626">
                  <c:v>44917.457200625002</c:v>
                </c:pt>
                <c:pt idx="11627">
                  <c:v>44917.525870914353</c:v>
                </c:pt>
                <c:pt idx="11628">
                  <c:v>44917.59454111111</c:v>
                </c:pt>
                <c:pt idx="11629">
                  <c:v>44917.663211354164</c:v>
                </c:pt>
                <c:pt idx="11630">
                  <c:v>44917.731881504631</c:v>
                </c:pt>
                <c:pt idx="11631">
                  <c:v>44917.800551608794</c:v>
                </c:pt>
                <c:pt idx="11632">
                  <c:v>44917.869222499998</c:v>
                </c:pt>
                <c:pt idx="11633">
                  <c:v>44917.937893090275</c:v>
                </c:pt>
                <c:pt idx="11634">
                  <c:v>44918.006563541669</c:v>
                </c:pt>
                <c:pt idx="11635">
                  <c:v>44918.075233784723</c:v>
                </c:pt>
                <c:pt idx="11636">
                  <c:v>44918.143903645832</c:v>
                </c:pt>
                <c:pt idx="11637">
                  <c:v>44918.212574131947</c:v>
                </c:pt>
                <c:pt idx="11638">
                  <c:v>44918.281244965277</c:v>
                </c:pt>
                <c:pt idx="11639">
                  <c:v>44918.349916319443</c:v>
                </c:pt>
                <c:pt idx="11640">
                  <c:v>44918.418587106484</c:v>
                </c:pt>
                <c:pt idx="11641">
                  <c:v>44918.487257499997</c:v>
                </c:pt>
                <c:pt idx="11642">
                  <c:v>44918.555927685185</c:v>
                </c:pt>
                <c:pt idx="11643">
                  <c:v>44918.624597789349</c:v>
                </c:pt>
                <c:pt idx="11644">
                  <c:v>44918.693267962961</c:v>
                </c:pt>
                <c:pt idx="11645">
                  <c:v>44918.761937847223</c:v>
                </c:pt>
                <c:pt idx="11646">
                  <c:v>44918.830608356482</c:v>
                </c:pt>
                <c:pt idx="11647">
                  <c:v>44918.899279131947</c:v>
                </c:pt>
                <c:pt idx="11648">
                  <c:v>44918.96794952546</c:v>
                </c:pt>
                <c:pt idx="11649">
                  <c:v>44919.036619861108</c:v>
                </c:pt>
                <c:pt idx="11650">
                  <c:v>44919.105289733794</c:v>
                </c:pt>
                <c:pt idx="11651">
                  <c:v>44919.173959930558</c:v>
                </c:pt>
                <c:pt idx="11652">
                  <c:v>44919.242630706016</c:v>
                </c:pt>
                <c:pt idx="11653">
                  <c:v>44919.311301817128</c:v>
                </c:pt>
                <c:pt idx="11654">
                  <c:v>44919.379973055555</c:v>
                </c:pt>
                <c:pt idx="11655">
                  <c:v>44919.448643692129</c:v>
                </c:pt>
                <c:pt idx="11656">
                  <c:v>44919.517313935183</c:v>
                </c:pt>
                <c:pt idx="11657">
                  <c:v>44919.58598408565</c:v>
                </c:pt>
                <c:pt idx="11658">
                  <c:v>44919.654654259262</c:v>
                </c:pt>
                <c:pt idx="11659">
                  <c:v>44919.723324398146</c:v>
                </c:pt>
                <c:pt idx="11660">
                  <c:v>44919.791994305553</c:v>
                </c:pt>
                <c:pt idx="11661">
                  <c:v>44919.860665057873</c:v>
                </c:pt>
                <c:pt idx="11662">
                  <c:v>44919.929335624998</c:v>
                </c:pt>
                <c:pt idx="11663">
                  <c:v>44919.998006030095</c:v>
                </c:pt>
                <c:pt idx="11664">
                  <c:v>44920.066676284725</c:v>
                </c:pt>
                <c:pt idx="11665">
                  <c:v>44920.135345995368</c:v>
                </c:pt>
                <c:pt idx="11666">
                  <c:v>44920.204016319447</c:v>
                </c:pt>
                <c:pt idx="11667">
                  <c:v>44920.272687060184</c:v>
                </c:pt>
                <c:pt idx="11668">
                  <c:v>44920.341358344907</c:v>
                </c:pt>
                <c:pt idx="11669">
                  <c:v>44920.410029143517</c:v>
                </c:pt>
                <c:pt idx="11670">
                  <c:v>44920.478699513886</c:v>
                </c:pt>
                <c:pt idx="11671">
                  <c:v>44920.54736960648</c:v>
                </c:pt>
                <c:pt idx="11672">
                  <c:v>44920.616039618057</c:v>
                </c:pt>
                <c:pt idx="11673">
                  <c:v>44920.684709687499</c:v>
                </c:pt>
                <c:pt idx="11674">
                  <c:v>44920.753379513888</c:v>
                </c:pt>
                <c:pt idx="11675">
                  <c:v>44920.822049814815</c:v>
                </c:pt>
                <c:pt idx="11676">
                  <c:v>44920.890720555559</c:v>
                </c:pt>
                <c:pt idx="11677">
                  <c:v>44920.959390868054</c:v>
                </c:pt>
                <c:pt idx="11678">
                  <c:v>44921.02806109954</c:v>
                </c:pt>
                <c:pt idx="11679">
                  <c:v>44921.096730972225</c:v>
                </c:pt>
                <c:pt idx="11680">
                  <c:v>44921.165400995371</c:v>
                </c:pt>
                <c:pt idx="11681">
                  <c:v>44921.234071608793</c:v>
                </c:pt>
                <c:pt idx="11682">
                  <c:v>44921.302742499996</c:v>
                </c:pt>
                <c:pt idx="11683">
                  <c:v>44921.371413668981</c:v>
                </c:pt>
                <c:pt idx="11684">
                  <c:v>44921.440084259259</c:v>
                </c:pt>
                <c:pt idx="11685">
                  <c:v>44921.508754432871</c:v>
                </c:pt>
                <c:pt idx="11686">
                  <c:v>44921.577424525465</c:v>
                </c:pt>
                <c:pt idx="11687">
                  <c:v>44921.646094571763</c:v>
                </c:pt>
                <c:pt idx="11688">
                  <c:v>44921.714764652781</c:v>
                </c:pt>
                <c:pt idx="11689">
                  <c:v>44921.783434409721</c:v>
                </c:pt>
                <c:pt idx="11690">
                  <c:v>44921.852104999998</c:v>
                </c:pt>
                <c:pt idx="11691">
                  <c:v>44921.920775497689</c:v>
                </c:pt>
                <c:pt idx="11692">
                  <c:v>44921.989445833337</c:v>
                </c:pt>
                <c:pt idx="11693">
                  <c:v>44922.058116053238</c:v>
                </c:pt>
                <c:pt idx="11694">
                  <c:v>44922.12678564815</c:v>
                </c:pt>
                <c:pt idx="11695">
                  <c:v>44922.195455821762</c:v>
                </c:pt>
                <c:pt idx="11696">
                  <c:v>44922.264126493057</c:v>
                </c:pt>
                <c:pt idx="11697">
                  <c:v>44922.332797673611</c:v>
                </c:pt>
                <c:pt idx="11698">
                  <c:v>44922.401468518518</c:v>
                </c:pt>
                <c:pt idx="11699">
                  <c:v>44922.470138854165</c:v>
                </c:pt>
                <c:pt idx="11700">
                  <c:v>44922.538808865742</c:v>
                </c:pt>
                <c:pt idx="11701">
                  <c:v>44922.607478784725</c:v>
                </c:pt>
                <c:pt idx="11702">
                  <c:v>44922.676148761573</c:v>
                </c:pt>
                <c:pt idx="11703">
                  <c:v>44922.744818541665</c:v>
                </c:pt>
                <c:pt idx="11704">
                  <c:v>44922.813488622684</c:v>
                </c:pt>
                <c:pt idx="11705">
                  <c:v>44922.882159293978</c:v>
                </c:pt>
                <c:pt idx="11706">
                  <c:v>44922.950829548608</c:v>
                </c:pt>
                <c:pt idx="11707">
                  <c:v>44923.0194996875</c:v>
                </c:pt>
                <c:pt idx="11708">
                  <c:v>44923.08816954861</c:v>
                </c:pt>
                <c:pt idx="11709">
                  <c:v>44923.156839351854</c:v>
                </c:pt>
                <c:pt idx="11710">
                  <c:v>44923.225509756943</c:v>
                </c:pt>
                <c:pt idx="11711">
                  <c:v>44923.294180439814</c:v>
                </c:pt>
                <c:pt idx="11712">
                  <c:v>44923.362851516205</c:v>
                </c:pt>
                <c:pt idx="11713">
                  <c:v>44923.431522013889</c:v>
                </c:pt>
                <c:pt idx="11714">
                  <c:v>44923.500192118052</c:v>
                </c:pt>
                <c:pt idx="11715">
                  <c:v>44923.568862094908</c:v>
                </c:pt>
                <c:pt idx="11716">
                  <c:v>44923.637532002314</c:v>
                </c:pt>
                <c:pt idx="11717">
                  <c:v>44923.706201967594</c:v>
                </c:pt>
                <c:pt idx="11718">
                  <c:v>44923.774871597219</c:v>
                </c:pt>
                <c:pt idx="11719">
                  <c:v>44923.843542002316</c:v>
                </c:pt>
                <c:pt idx="11720">
                  <c:v>44923.912212442126</c:v>
                </c:pt>
                <c:pt idx="11721">
                  <c:v>44923.980882638891</c:v>
                </c:pt>
                <c:pt idx="11722">
                  <c:v>44924.04955275463</c:v>
                </c:pt>
                <c:pt idx="11723">
                  <c:v>44924.118222291669</c:v>
                </c:pt>
                <c:pt idx="11724">
                  <c:v>44924.186892314814</c:v>
                </c:pt>
                <c:pt idx="11725">
                  <c:v>44924.255562881946</c:v>
                </c:pt>
                <c:pt idx="11726">
                  <c:v>44924.324233900465</c:v>
                </c:pt>
                <c:pt idx="11727">
                  <c:v>44924.392904768516</c:v>
                </c:pt>
                <c:pt idx="11728">
                  <c:v>44924.461575069443</c:v>
                </c:pt>
                <c:pt idx="11729">
                  <c:v>44924.530245011571</c:v>
                </c:pt>
                <c:pt idx="11730">
                  <c:v>44924.598914849536</c:v>
                </c:pt>
                <c:pt idx="11731">
                  <c:v>44924.667584745373</c:v>
                </c:pt>
                <c:pt idx="11732">
                  <c:v>44924.736254502313</c:v>
                </c:pt>
                <c:pt idx="11733">
                  <c:v>44924.804924328702</c:v>
                </c:pt>
                <c:pt idx="11734">
                  <c:v>44924.873594895835</c:v>
                </c:pt>
                <c:pt idx="11735">
                  <c:v>44924.942265115744</c:v>
                </c:pt>
                <c:pt idx="11736">
                  <c:v>44925.010935185186</c:v>
                </c:pt>
                <c:pt idx="11737">
                  <c:v>44925.079605046296</c:v>
                </c:pt>
                <c:pt idx="11738">
                  <c:v>44925.148274606479</c:v>
                </c:pt>
                <c:pt idx="11739">
                  <c:v>44925.216944803244</c:v>
                </c:pt>
                <c:pt idx="11740">
                  <c:v>44925.285615300927</c:v>
                </c:pt>
                <c:pt idx="11741">
                  <c:v>44925.354286284724</c:v>
                </c:pt>
                <c:pt idx="11742">
                  <c:v>44925.42295670139</c:v>
                </c:pt>
                <c:pt idx="11743">
                  <c:v>44925.491626724535</c:v>
                </c:pt>
                <c:pt idx="11744">
                  <c:v>44925.560296574076</c:v>
                </c:pt>
                <c:pt idx="11745">
                  <c:v>44925.628966342592</c:v>
                </c:pt>
                <c:pt idx="11746">
                  <c:v>44925.697636180557</c:v>
                </c:pt>
                <c:pt idx="11747">
                  <c:v>44925.76630570602</c:v>
                </c:pt>
                <c:pt idx="11748">
                  <c:v>44925.834975914353</c:v>
                </c:pt>
                <c:pt idx="11749">
                  <c:v>44925.903646307874</c:v>
                </c:pt>
                <c:pt idx="11750">
                  <c:v>44925.972316354164</c:v>
                </c:pt>
                <c:pt idx="11751">
                  <c:v>44926.040986354164</c:v>
                </c:pt>
                <c:pt idx="11752">
                  <c:v>44926.10965583333</c:v>
                </c:pt>
                <c:pt idx="11753">
                  <c:v>44926.178325717592</c:v>
                </c:pt>
                <c:pt idx="11754">
                  <c:v>44926.24699615741</c:v>
                </c:pt>
                <c:pt idx="11755">
                  <c:v>44926.315666967595</c:v>
                </c:pt>
                <c:pt idx="11756">
                  <c:v>44926.384337824071</c:v>
                </c:pt>
                <c:pt idx="11757">
                  <c:v>44926.453008090277</c:v>
                </c:pt>
                <c:pt idx="11758">
                  <c:v>44926.521677962963</c:v>
                </c:pt>
                <c:pt idx="11759">
                  <c:v>44926.590347731479</c:v>
                </c:pt>
                <c:pt idx="11760">
                  <c:v>44926.659017546299</c:v>
                </c:pt>
                <c:pt idx="11761">
                  <c:v>44926.72768729167</c:v>
                </c:pt>
                <c:pt idx="11762">
                  <c:v>44926.79635689815</c:v>
                </c:pt>
                <c:pt idx="11763">
                  <c:v>44926.865027326392</c:v>
                </c:pt>
                <c:pt idx="11764">
                  <c:v>44926.933697499997</c:v>
                </c:pt>
                <c:pt idx="11765">
                  <c:v>44927.002367534726</c:v>
                </c:pt>
                <c:pt idx="11766">
                  <c:v>44927.071037384259</c:v>
                </c:pt>
                <c:pt idx="11767">
                  <c:v>44927.139706759262</c:v>
                </c:pt>
                <c:pt idx="11768">
                  <c:v>44927.208376759256</c:v>
                </c:pt>
                <c:pt idx="11769">
                  <c:v>44927.2770471412</c:v>
                </c:pt>
                <c:pt idx="11770">
                  <c:v>44927.345718067132</c:v>
                </c:pt>
                <c:pt idx="11771">
                  <c:v>44927.414388449077</c:v>
                </c:pt>
                <c:pt idx="11772">
                  <c:v>44927.483058437501</c:v>
                </c:pt>
                <c:pt idx="11773">
                  <c:v>44927.55172815972</c:v>
                </c:pt>
                <c:pt idx="11774">
                  <c:v>44927.620397824074</c:v>
                </c:pt>
                <c:pt idx="11775">
                  <c:v>44927.689067534724</c:v>
                </c:pt>
                <c:pt idx="11776">
                  <c:v>44927.757736990738</c:v>
                </c:pt>
                <c:pt idx="11777">
                  <c:v>44927.826407002314</c:v>
                </c:pt>
                <c:pt idx="11778">
                  <c:v>44927.895077349538</c:v>
                </c:pt>
                <c:pt idx="11779">
                  <c:v>44927.963747291666</c:v>
                </c:pt>
                <c:pt idx="11780">
                  <c:v>44928.032417175928</c:v>
                </c:pt>
                <c:pt idx="11781">
                  <c:v>44928.101086643517</c:v>
                </c:pt>
                <c:pt idx="11782">
                  <c:v>44928.169756365744</c:v>
                </c:pt>
                <c:pt idx="11783">
                  <c:v>44928.238426655094</c:v>
                </c:pt>
                <c:pt idx="11784">
                  <c:v>44928.307097256948</c:v>
                </c:pt>
                <c:pt idx="11785">
                  <c:v>44928.375768067126</c:v>
                </c:pt>
                <c:pt idx="11786">
                  <c:v>44928.444438287035</c:v>
                </c:pt>
                <c:pt idx="11787">
                  <c:v>44928.513108090279</c:v>
                </c:pt>
                <c:pt idx="11788">
                  <c:v>44928.581777824074</c:v>
                </c:pt>
                <c:pt idx="11789">
                  <c:v>44928.650447534725</c:v>
                </c:pt>
                <c:pt idx="11790">
                  <c:v>44928.719117245368</c:v>
                </c:pt>
                <c:pt idx="11791">
                  <c:v>44928.787786678244</c:v>
                </c:pt>
                <c:pt idx="11792">
                  <c:v>44928.856456956019</c:v>
                </c:pt>
                <c:pt idx="11793">
                  <c:v>44928.92512709491</c:v>
                </c:pt>
                <c:pt idx="11794">
                  <c:v>44928.993797060182</c:v>
                </c:pt>
                <c:pt idx="11795">
                  <c:v>44929.062466909723</c:v>
                </c:pt>
                <c:pt idx="11796">
                  <c:v>44929.131136157404</c:v>
                </c:pt>
                <c:pt idx="11797">
                  <c:v>44929.199806006945</c:v>
                </c:pt>
                <c:pt idx="11798">
                  <c:v>44929.268476319441</c:v>
                </c:pt>
                <c:pt idx="11799">
                  <c:v>44929.337147164355</c:v>
                </c:pt>
                <c:pt idx="11800">
                  <c:v>44929.405817581021</c:v>
                </c:pt>
                <c:pt idx="11801">
                  <c:v>44929.474487546293</c:v>
                </c:pt>
                <c:pt idx="11802">
                  <c:v>44929.543157199078</c:v>
                </c:pt>
                <c:pt idx="11803">
                  <c:v>44929.61182677083</c:v>
                </c:pt>
                <c:pt idx="11804">
                  <c:v>44929.680496388886</c:v>
                </c:pt>
                <c:pt idx="11805">
                  <c:v>44929.74916579861</c:v>
                </c:pt>
                <c:pt idx="11806">
                  <c:v>44929.817835601854</c:v>
                </c:pt>
                <c:pt idx="11807">
                  <c:v>44929.886505925926</c:v>
                </c:pt>
                <c:pt idx="11808">
                  <c:v>44929.955175810188</c:v>
                </c:pt>
                <c:pt idx="11809">
                  <c:v>44930.023845601849</c:v>
                </c:pt>
                <c:pt idx="11810">
                  <c:v>44930.092515069446</c:v>
                </c:pt>
                <c:pt idx="11811">
                  <c:v>44930.161184594908</c:v>
                </c:pt>
                <c:pt idx="11812">
                  <c:v>44930.229854722224</c:v>
                </c:pt>
                <c:pt idx="11813">
                  <c:v>44930.298525115744</c:v>
                </c:pt>
                <c:pt idx="11814">
                  <c:v>44930.367195856481</c:v>
                </c:pt>
                <c:pt idx="11815">
                  <c:v>44930.435866006941</c:v>
                </c:pt>
                <c:pt idx="11816">
                  <c:v>44930.504535763888</c:v>
                </c:pt>
                <c:pt idx="11817">
                  <c:v>44930.573205416666</c:v>
                </c:pt>
                <c:pt idx="11818">
                  <c:v>44930.641875011577</c:v>
                </c:pt>
                <c:pt idx="11819">
                  <c:v>44930.710544652778</c:v>
                </c:pt>
                <c:pt idx="11820">
                  <c:v>44930.779213958333</c:v>
                </c:pt>
                <c:pt idx="11821">
                  <c:v>44930.847884062503</c:v>
                </c:pt>
                <c:pt idx="11822">
                  <c:v>44930.91655415509</c:v>
                </c:pt>
                <c:pt idx="11823">
                  <c:v>44930.985224027776</c:v>
                </c:pt>
                <c:pt idx="11824">
                  <c:v>44931.05389383102</c:v>
                </c:pt>
                <c:pt idx="11825">
                  <c:v>44931.122563009259</c:v>
                </c:pt>
                <c:pt idx="11826">
                  <c:v>44931.191232731479</c:v>
                </c:pt>
                <c:pt idx="11827">
                  <c:v>44931.25990297454</c:v>
                </c:pt>
                <c:pt idx="11828">
                  <c:v>44931.3285737037</c:v>
                </c:pt>
                <c:pt idx="11829">
                  <c:v>44931.397244178239</c:v>
                </c:pt>
                <c:pt idx="11830">
                  <c:v>44931.465914120374</c:v>
                </c:pt>
                <c:pt idx="11831">
                  <c:v>44931.534583715278</c:v>
                </c:pt>
                <c:pt idx="11832">
                  <c:v>44931.60325320602</c:v>
                </c:pt>
                <c:pt idx="11833">
                  <c:v>44931.671922766203</c:v>
                </c:pt>
                <c:pt idx="11834">
                  <c:v>44931.740592164351</c:v>
                </c:pt>
                <c:pt idx="11835">
                  <c:v>44931.809261736111</c:v>
                </c:pt>
                <c:pt idx="11836">
                  <c:v>44931.877931990741</c:v>
                </c:pt>
                <c:pt idx="11837">
                  <c:v>44931.946601851851</c:v>
                </c:pt>
                <c:pt idx="11838">
                  <c:v>44932.015271574077</c:v>
                </c:pt>
                <c:pt idx="11839">
                  <c:v>44932.083941064811</c:v>
                </c:pt>
                <c:pt idx="11840">
                  <c:v>44932.152610370373</c:v>
                </c:pt>
                <c:pt idx="11841">
                  <c:v>44932.221280300924</c:v>
                </c:pt>
                <c:pt idx="11842">
                  <c:v>44932.289950509257</c:v>
                </c:pt>
                <c:pt idx="11843">
                  <c:v>44932.358621180552</c:v>
                </c:pt>
                <c:pt idx="11844">
                  <c:v>44932.427291250002</c:v>
                </c:pt>
                <c:pt idx="11845">
                  <c:v>44932.495960949076</c:v>
                </c:pt>
                <c:pt idx="11846">
                  <c:v>44932.564630486107</c:v>
                </c:pt>
                <c:pt idx="11847">
                  <c:v>44932.63329996528</c:v>
                </c:pt>
                <c:pt idx="11848">
                  <c:v>44932.701969490743</c:v>
                </c:pt>
                <c:pt idx="11849">
                  <c:v>44932.770638703703</c:v>
                </c:pt>
                <c:pt idx="11850">
                  <c:v>44932.839308645831</c:v>
                </c:pt>
                <c:pt idx="11851">
                  <c:v>44932.907978692128</c:v>
                </c:pt>
                <c:pt idx="11852">
                  <c:v>44932.9766484375</c:v>
                </c:pt>
                <c:pt idx="11853">
                  <c:v>44933.045318136574</c:v>
                </c:pt>
                <c:pt idx="11854">
                  <c:v>44933.113987280092</c:v>
                </c:pt>
                <c:pt idx="11855">
                  <c:v>44933.182656863428</c:v>
                </c:pt>
                <c:pt idx="11856">
                  <c:v>44933.251327013888</c:v>
                </c:pt>
                <c:pt idx="11857">
                  <c:v>44933.319997569444</c:v>
                </c:pt>
                <c:pt idx="11858">
                  <c:v>44933.388668067128</c:v>
                </c:pt>
                <c:pt idx="11859">
                  <c:v>44933.457337997686</c:v>
                </c:pt>
                <c:pt idx="11860">
                  <c:v>44933.526007534725</c:v>
                </c:pt>
                <c:pt idx="11861">
                  <c:v>44933.59467697917</c:v>
                </c:pt>
                <c:pt idx="11862">
                  <c:v>44933.663346469904</c:v>
                </c:pt>
                <c:pt idx="11863">
                  <c:v>44933.732015868052</c:v>
                </c:pt>
                <c:pt idx="11864">
                  <c:v>44933.800685219911</c:v>
                </c:pt>
                <c:pt idx="11865">
                  <c:v>44933.869355358795</c:v>
                </c:pt>
                <c:pt idx="11866">
                  <c:v>44933.93802519676</c:v>
                </c:pt>
                <c:pt idx="11867">
                  <c:v>44934.006694884258</c:v>
                </c:pt>
                <c:pt idx="11868">
                  <c:v>44934.075364386576</c:v>
                </c:pt>
                <c:pt idx="11869">
                  <c:v>44934.144033483797</c:v>
                </c:pt>
                <c:pt idx="11870">
                  <c:v>44934.212703217592</c:v>
                </c:pt>
                <c:pt idx="11871">
                  <c:v>44934.281373298611</c:v>
                </c:pt>
                <c:pt idx="11872">
                  <c:v>44934.350043888888</c:v>
                </c:pt>
                <c:pt idx="11873">
                  <c:v>44934.418713923609</c:v>
                </c:pt>
                <c:pt idx="11874">
                  <c:v>44934.487383576386</c:v>
                </c:pt>
                <c:pt idx="11875">
                  <c:v>44934.556052997686</c:v>
                </c:pt>
                <c:pt idx="11876">
                  <c:v>44934.624722349537</c:v>
                </c:pt>
                <c:pt idx="11877">
                  <c:v>44934.69339177083</c:v>
                </c:pt>
                <c:pt idx="11878">
                  <c:v>44934.76206090278</c:v>
                </c:pt>
                <c:pt idx="11879">
                  <c:v>44934.83073065972</c:v>
                </c:pt>
                <c:pt idx="11880">
                  <c:v>44934.899400671296</c:v>
                </c:pt>
                <c:pt idx="11881">
                  <c:v>44934.968070312498</c:v>
                </c:pt>
                <c:pt idx="11882">
                  <c:v>44935.036739884257</c:v>
                </c:pt>
                <c:pt idx="11883">
                  <c:v>44935.105409004631</c:v>
                </c:pt>
                <c:pt idx="11884">
                  <c:v>44935.174078449076</c:v>
                </c:pt>
                <c:pt idx="11885">
                  <c:v>44935.242748472221</c:v>
                </c:pt>
                <c:pt idx="11886">
                  <c:v>44935.311418819445</c:v>
                </c:pt>
                <c:pt idx="11887">
                  <c:v>44935.380089305552</c:v>
                </c:pt>
                <c:pt idx="11888">
                  <c:v>44935.448759189814</c:v>
                </c:pt>
                <c:pt idx="11889">
                  <c:v>44935.517428680556</c:v>
                </c:pt>
                <c:pt idx="11890">
                  <c:v>44935.586098078704</c:v>
                </c:pt>
                <c:pt idx="11891">
                  <c:v>44935.654767488428</c:v>
                </c:pt>
                <c:pt idx="11892">
                  <c:v>44935.723436863424</c:v>
                </c:pt>
                <c:pt idx="11893">
                  <c:v>44935.792106018518</c:v>
                </c:pt>
                <c:pt idx="11894">
                  <c:v>44935.860776018519</c:v>
                </c:pt>
                <c:pt idx="11895">
                  <c:v>44935.929445821763</c:v>
                </c:pt>
                <c:pt idx="11896">
                  <c:v>44935.99811547454</c:v>
                </c:pt>
                <c:pt idx="11897">
                  <c:v>44936.066784976851</c:v>
                </c:pt>
                <c:pt idx="11898">
                  <c:v>44936.135453923613</c:v>
                </c:pt>
                <c:pt idx="11899">
                  <c:v>44936.204123495372</c:v>
                </c:pt>
                <c:pt idx="11900">
                  <c:v>44936.272793483797</c:v>
                </c:pt>
                <c:pt idx="11901">
                  <c:v>44936.341464016201</c:v>
                </c:pt>
                <c:pt idx="11902">
                  <c:v>44936.410134062498</c:v>
                </c:pt>
                <c:pt idx="11903">
                  <c:v>44936.478803668979</c:v>
                </c:pt>
                <c:pt idx="11904">
                  <c:v>44936.547473009261</c:v>
                </c:pt>
                <c:pt idx="11905">
                  <c:v>44936.616142256942</c:v>
                </c:pt>
                <c:pt idx="11906">
                  <c:v>44936.684811574072</c:v>
                </c:pt>
                <c:pt idx="11907">
                  <c:v>44936.753480648149</c:v>
                </c:pt>
                <c:pt idx="11908">
                  <c:v>44936.822150196756</c:v>
                </c:pt>
                <c:pt idx="11909">
                  <c:v>44936.890820185188</c:v>
                </c:pt>
                <c:pt idx="11910">
                  <c:v>44936.959489733796</c:v>
                </c:pt>
                <c:pt idx="11911">
                  <c:v>44937.028159201385</c:v>
                </c:pt>
                <c:pt idx="11912">
                  <c:v>44937.096828321759</c:v>
                </c:pt>
                <c:pt idx="11913">
                  <c:v>44937.165497592592</c:v>
                </c:pt>
                <c:pt idx="11914">
                  <c:v>44937.234167453702</c:v>
                </c:pt>
                <c:pt idx="11915">
                  <c:v>44937.302837592593</c:v>
                </c:pt>
                <c:pt idx="11916">
                  <c:v>44937.371508009259</c:v>
                </c:pt>
                <c:pt idx="11917">
                  <c:v>44937.440177835648</c:v>
                </c:pt>
                <c:pt idx="11918">
                  <c:v>44937.508847256948</c:v>
                </c:pt>
                <c:pt idx="11919">
                  <c:v>44937.577516597223</c:v>
                </c:pt>
                <c:pt idx="11920">
                  <c:v>44937.646185891201</c:v>
                </c:pt>
                <c:pt idx="11921">
                  <c:v>44937.714855219907</c:v>
                </c:pt>
                <c:pt idx="11922">
                  <c:v>44937.783524224535</c:v>
                </c:pt>
                <c:pt idx="11923">
                  <c:v>44937.852194050924</c:v>
                </c:pt>
                <c:pt idx="11924">
                  <c:v>44937.920863807871</c:v>
                </c:pt>
                <c:pt idx="11925">
                  <c:v>44937.989533391206</c:v>
                </c:pt>
                <c:pt idx="11926">
                  <c:v>44938.05820284722</c:v>
                </c:pt>
                <c:pt idx="11927">
                  <c:v>44938.126871701388</c:v>
                </c:pt>
                <c:pt idx="11928">
                  <c:v>44938.195541122688</c:v>
                </c:pt>
                <c:pt idx="11929">
                  <c:v>44938.264211041664</c:v>
                </c:pt>
                <c:pt idx="11930">
                  <c:v>44938.332881481481</c:v>
                </c:pt>
                <c:pt idx="11931">
                  <c:v>44938.4015515625</c:v>
                </c:pt>
                <c:pt idx="11932">
                  <c:v>44938.470221157404</c:v>
                </c:pt>
                <c:pt idx="11933">
                  <c:v>44938.538890416668</c:v>
                </c:pt>
                <c:pt idx="11934">
                  <c:v>44938.607559571756</c:v>
                </c:pt>
                <c:pt idx="11935">
                  <c:v>44938.676228807868</c:v>
                </c:pt>
                <c:pt idx="11936">
                  <c:v>44938.744897835648</c:v>
                </c:pt>
                <c:pt idx="11937">
                  <c:v>44938.813567164354</c:v>
                </c:pt>
                <c:pt idx="11938">
                  <c:v>44938.882237094906</c:v>
                </c:pt>
                <c:pt idx="11939">
                  <c:v>44938.950906597223</c:v>
                </c:pt>
                <c:pt idx="11940">
                  <c:v>44939.019575983795</c:v>
                </c:pt>
                <c:pt idx="11941">
                  <c:v>44939.088245092593</c:v>
                </c:pt>
                <c:pt idx="11942">
                  <c:v>44939.156914143517</c:v>
                </c:pt>
                <c:pt idx="11943">
                  <c:v>44939.225583807871</c:v>
                </c:pt>
                <c:pt idx="11944">
                  <c:v>44939.294253738422</c:v>
                </c:pt>
                <c:pt idx="11945">
                  <c:v>44939.362924074077</c:v>
                </c:pt>
                <c:pt idx="11946">
                  <c:v>44939.431593819441</c:v>
                </c:pt>
                <c:pt idx="11947">
                  <c:v>44939.5002631713</c:v>
                </c:pt>
                <c:pt idx="11948">
                  <c:v>44939.568932407405</c:v>
                </c:pt>
                <c:pt idx="11949">
                  <c:v>44939.637601562499</c:v>
                </c:pt>
                <c:pt idx="11950">
                  <c:v>44939.706270787035</c:v>
                </c:pt>
                <c:pt idx="11951">
                  <c:v>44939.774939675925</c:v>
                </c:pt>
                <c:pt idx="11952">
                  <c:v>44939.843609317133</c:v>
                </c:pt>
                <c:pt idx="11953">
                  <c:v>44939.912279027776</c:v>
                </c:pt>
                <c:pt idx="11954">
                  <c:v>44939.980948460645</c:v>
                </c:pt>
                <c:pt idx="11955">
                  <c:v>44940.049617847224</c:v>
                </c:pt>
                <c:pt idx="11956">
                  <c:v>44940.118286631943</c:v>
                </c:pt>
                <c:pt idx="11957">
                  <c:v>44940.186955914352</c:v>
                </c:pt>
                <c:pt idx="11958">
                  <c:v>44940.255625729165</c:v>
                </c:pt>
                <c:pt idx="11959">
                  <c:v>44940.324296006947</c:v>
                </c:pt>
                <c:pt idx="11960">
                  <c:v>44940.392966122687</c:v>
                </c:pt>
                <c:pt idx="11961">
                  <c:v>44940.46163568287</c:v>
                </c:pt>
                <c:pt idx="11962">
                  <c:v>44940.530304884262</c:v>
                </c:pt>
                <c:pt idx="11963">
                  <c:v>44940.598973969907</c:v>
                </c:pt>
                <c:pt idx="11964">
                  <c:v>44940.667643125002</c:v>
                </c:pt>
                <c:pt idx="11965">
                  <c:v>44940.736312141205</c:v>
                </c:pt>
                <c:pt idx="11966">
                  <c:v>44940.804981226851</c:v>
                </c:pt>
                <c:pt idx="11967">
                  <c:v>44940.873651041664</c:v>
                </c:pt>
                <c:pt idx="11968">
                  <c:v>44940.942320509261</c:v>
                </c:pt>
                <c:pt idx="11969">
                  <c:v>44941.01098983796</c:v>
                </c:pt>
                <c:pt idx="11970">
                  <c:v>44941.079658958333</c:v>
                </c:pt>
                <c:pt idx="11971">
                  <c:v>44941.148327777781</c:v>
                </c:pt>
                <c:pt idx="11972">
                  <c:v>44941.216997222225</c:v>
                </c:pt>
                <c:pt idx="11973">
                  <c:v>44941.285666979165</c:v>
                </c:pt>
                <c:pt idx="11974">
                  <c:v>44941.354337222219</c:v>
                </c:pt>
                <c:pt idx="11975">
                  <c:v>44941.423006898149</c:v>
                </c:pt>
                <c:pt idx="11976">
                  <c:v>44941.491676180558</c:v>
                </c:pt>
                <c:pt idx="11977">
                  <c:v>44941.56034527778</c:v>
                </c:pt>
                <c:pt idx="11978">
                  <c:v>44941.629014305552</c:v>
                </c:pt>
                <c:pt idx="11979">
                  <c:v>44941.697683402781</c:v>
                </c:pt>
                <c:pt idx="11980">
                  <c:v>44941.766352175924</c:v>
                </c:pt>
                <c:pt idx="11981">
                  <c:v>44941.835021643521</c:v>
                </c:pt>
                <c:pt idx="11982">
                  <c:v>44941.903691296298</c:v>
                </c:pt>
                <c:pt idx="11983">
                  <c:v>44941.972360590276</c:v>
                </c:pt>
                <c:pt idx="11984">
                  <c:v>44942.041029849534</c:v>
                </c:pt>
                <c:pt idx="11985">
                  <c:v>44942.109698587963</c:v>
                </c:pt>
                <c:pt idx="11986">
                  <c:v>44942.178367719906</c:v>
                </c:pt>
                <c:pt idx="11987">
                  <c:v>44942.24703741898</c:v>
                </c:pt>
                <c:pt idx="11988">
                  <c:v>44942.315707499998</c:v>
                </c:pt>
                <c:pt idx="11989">
                  <c:v>44942.384377604169</c:v>
                </c:pt>
                <c:pt idx="11990">
                  <c:v>44942.453047129631</c:v>
                </c:pt>
                <c:pt idx="11991">
                  <c:v>44942.521716249998</c:v>
                </c:pt>
                <c:pt idx="11992">
                  <c:v>44942.590385289353</c:v>
                </c:pt>
                <c:pt idx="11993">
                  <c:v>44942.659054351854</c:v>
                </c:pt>
                <c:pt idx="11994">
                  <c:v>44942.727723356482</c:v>
                </c:pt>
                <c:pt idx="11995">
                  <c:v>44942.796392222219</c:v>
                </c:pt>
                <c:pt idx="11996">
                  <c:v>44942.865061898148</c:v>
                </c:pt>
                <c:pt idx="11997">
                  <c:v>44942.933731331017</c:v>
                </c:pt>
                <c:pt idx="11998">
                  <c:v>44943.002400625002</c:v>
                </c:pt>
                <c:pt idx="11999">
                  <c:v>44943.071069733793</c:v>
                </c:pt>
                <c:pt idx="12000">
                  <c:v>44943.139738368052</c:v>
                </c:pt>
                <c:pt idx="12001">
                  <c:v>44943.208407627317</c:v>
                </c:pt>
                <c:pt idx="12002">
                  <c:v>44943.277077256942</c:v>
                </c:pt>
                <c:pt idx="12003">
                  <c:v>44943.34574744213</c:v>
                </c:pt>
                <c:pt idx="12004">
                  <c:v>44943.414417083332</c:v>
                </c:pt>
                <c:pt idx="12005">
                  <c:v>44943.483086319444</c:v>
                </c:pt>
                <c:pt idx="12006">
                  <c:v>44943.551755300927</c:v>
                </c:pt>
                <c:pt idx="12007">
                  <c:v>44943.620424212961</c:v>
                </c:pt>
                <c:pt idx="12008">
                  <c:v>44943.689093182868</c:v>
                </c:pt>
                <c:pt idx="12009">
                  <c:v>44943.757761898145</c:v>
                </c:pt>
                <c:pt idx="12010">
                  <c:v>44943.826431168978</c:v>
                </c:pt>
                <c:pt idx="12011">
                  <c:v>44943.895100775466</c:v>
                </c:pt>
                <c:pt idx="12012">
                  <c:v>44943.96376997685</c:v>
                </c:pt>
                <c:pt idx="12013">
                  <c:v>44944.0324391088</c:v>
                </c:pt>
                <c:pt idx="12014">
                  <c:v>44944.101107835646</c:v>
                </c:pt>
                <c:pt idx="12015">
                  <c:v>44944.169776805553</c:v>
                </c:pt>
                <c:pt idx="12016">
                  <c:v>44944.238446365744</c:v>
                </c:pt>
                <c:pt idx="12017">
                  <c:v>44944.307116215277</c:v>
                </c:pt>
                <c:pt idx="12018">
                  <c:v>44944.37578628472</c:v>
                </c:pt>
                <c:pt idx="12019">
                  <c:v>44944.444455763885</c:v>
                </c:pt>
                <c:pt idx="12020">
                  <c:v>44944.513124826386</c:v>
                </c:pt>
                <c:pt idx="12021">
                  <c:v>44944.581793807869</c:v>
                </c:pt>
                <c:pt idx="12022">
                  <c:v>44944.650462777776</c:v>
                </c:pt>
                <c:pt idx="12023">
                  <c:v>44944.719131747683</c:v>
                </c:pt>
                <c:pt idx="12024">
                  <c:v>44944.787800439815</c:v>
                </c:pt>
                <c:pt idx="12025">
                  <c:v>44944.856469965278</c:v>
                </c:pt>
                <c:pt idx="12026">
                  <c:v>44944.925139363426</c:v>
                </c:pt>
                <c:pt idx="12027">
                  <c:v>44944.993808599538</c:v>
                </c:pt>
                <c:pt idx="12028">
                  <c:v>44945.06247769676</c:v>
                </c:pt>
                <c:pt idx="12029">
                  <c:v>44945.131146203705</c:v>
                </c:pt>
                <c:pt idx="12030">
                  <c:v>44945.199815312502</c:v>
                </c:pt>
                <c:pt idx="12031">
                  <c:v>44945.268484884262</c:v>
                </c:pt>
                <c:pt idx="12032">
                  <c:v>44945.337154988425</c:v>
                </c:pt>
                <c:pt idx="12033">
                  <c:v>44945.405824664354</c:v>
                </c:pt>
                <c:pt idx="12034">
                  <c:v>44945.474493877315</c:v>
                </c:pt>
                <c:pt idx="12035">
                  <c:v>44945.543162789349</c:v>
                </c:pt>
                <c:pt idx="12036">
                  <c:v>44945.611831620372</c:v>
                </c:pt>
                <c:pt idx="12037">
                  <c:v>44945.680500497685</c:v>
                </c:pt>
                <c:pt idx="12038">
                  <c:v>44945.749169178242</c:v>
                </c:pt>
                <c:pt idx="12039">
                  <c:v>44945.817838229166</c:v>
                </c:pt>
                <c:pt idx="12040">
                  <c:v>44945.886507800926</c:v>
                </c:pt>
                <c:pt idx="12041">
                  <c:v>44945.95517695602</c:v>
                </c:pt>
                <c:pt idx="12042">
                  <c:v>44946.023846006945</c:v>
                </c:pt>
                <c:pt idx="12043">
                  <c:v>44946.092514733798</c:v>
                </c:pt>
                <c:pt idx="12044">
                  <c:v>44946.161183518518</c:v>
                </c:pt>
                <c:pt idx="12045">
                  <c:v>44946.22985290509</c:v>
                </c:pt>
                <c:pt idx="12046">
                  <c:v>44946.298522557867</c:v>
                </c:pt>
                <c:pt idx="12047">
                  <c:v>44946.367192557867</c:v>
                </c:pt>
                <c:pt idx="12048">
                  <c:v>44946.435861979167</c:v>
                </c:pt>
                <c:pt idx="12049">
                  <c:v>44946.504530983795</c:v>
                </c:pt>
                <c:pt idx="12050">
                  <c:v>44946.573199895836</c:v>
                </c:pt>
                <c:pt idx="12051">
                  <c:v>44946.641868761573</c:v>
                </c:pt>
                <c:pt idx="12052">
                  <c:v>44946.710537662038</c:v>
                </c:pt>
                <c:pt idx="12053">
                  <c:v>44946.779206226849</c:v>
                </c:pt>
                <c:pt idx="12054">
                  <c:v>44946.847875590276</c:v>
                </c:pt>
                <c:pt idx="12055">
                  <c:v>44946.916544953703</c:v>
                </c:pt>
                <c:pt idx="12056">
                  <c:v>44946.985214085646</c:v>
                </c:pt>
                <c:pt idx="12057">
                  <c:v>44947.053883148146</c:v>
                </c:pt>
                <c:pt idx="12058">
                  <c:v>44947.12255266204</c:v>
                </c:pt>
                <c:pt idx="12059">
                  <c:v>44947.191223391201</c:v>
                </c:pt>
                <c:pt idx="12060">
                  <c:v>44947.259894641204</c:v>
                </c:pt>
                <c:pt idx="12061">
                  <c:v>44947.328566388889</c:v>
                </c:pt>
                <c:pt idx="12062">
                  <c:v>44947.397237870369</c:v>
                </c:pt>
                <c:pt idx="12063">
                  <c:v>44947.465908831022</c:v>
                </c:pt>
                <c:pt idx="12064">
                  <c:v>44947.534579444444</c:v>
                </c:pt>
                <c:pt idx="12065">
                  <c:v>44947.603249953703</c:v>
                </c:pt>
                <c:pt idx="12066">
                  <c:v>44947.671920520836</c:v>
                </c:pt>
                <c:pt idx="12067">
                  <c:v>44947.740590937501</c:v>
                </c:pt>
                <c:pt idx="12068">
                  <c:v>44947.809261516202</c:v>
                </c:pt>
                <c:pt idx="12069">
                  <c:v>44947.877932777781</c:v>
                </c:pt>
                <c:pt idx="12070">
                  <c:v>44947.946603657409</c:v>
                </c:pt>
                <c:pt idx="12071">
                  <c:v>44948.015274398145</c:v>
                </c:pt>
                <c:pt idx="12072">
                  <c:v>44948.083944895836</c:v>
                </c:pt>
                <c:pt idx="12073">
                  <c:v>44948.152615219908</c:v>
                </c:pt>
                <c:pt idx="12074">
                  <c:v>44948.221286168984</c:v>
                </c:pt>
                <c:pt idx="12075">
                  <c:v>44948.289957384259</c:v>
                </c:pt>
                <c:pt idx="12076">
                  <c:v>44948.358629062503</c:v>
                </c:pt>
                <c:pt idx="12077">
                  <c:v>44948.427300162039</c:v>
                </c:pt>
                <c:pt idx="12078">
                  <c:v>44948.495970868054</c:v>
                </c:pt>
                <c:pt idx="12079">
                  <c:v>44948.564641423611</c:v>
                </c:pt>
                <c:pt idx="12080">
                  <c:v>44948.633311909725</c:v>
                </c:pt>
                <c:pt idx="12081">
                  <c:v>44948.701982453706</c:v>
                </c:pt>
                <c:pt idx="12082">
                  <c:v>44948.770652673615</c:v>
                </c:pt>
                <c:pt idx="12083">
                  <c:v>44948.839323622684</c:v>
                </c:pt>
                <c:pt idx="12084">
                  <c:v>44948.907994687499</c:v>
                </c:pt>
                <c:pt idx="12085">
                  <c:v>44948.976665451388</c:v>
                </c:pt>
                <c:pt idx="12086">
                  <c:v>44949.04533616898</c:v>
                </c:pt>
                <c:pt idx="12087">
                  <c:v>44949.114006331016</c:v>
                </c:pt>
                <c:pt idx="12088">
                  <c:v>44949.182676932869</c:v>
                </c:pt>
                <c:pt idx="12089">
                  <c:v>44949.251348078702</c:v>
                </c:pt>
                <c:pt idx="12090">
                  <c:v>44949.320019652776</c:v>
                </c:pt>
                <c:pt idx="12091">
                  <c:v>44949.388691168984</c:v>
                </c:pt>
                <c:pt idx="12092">
                  <c:v>44949.457362106485</c:v>
                </c:pt>
                <c:pt idx="12093">
                  <c:v>44949.526032662034</c:v>
                </c:pt>
                <c:pt idx="12094">
                  <c:v>44949.594703125003</c:v>
                </c:pt>
                <c:pt idx="12095">
                  <c:v>44949.663373634263</c:v>
                </c:pt>
                <c:pt idx="12096">
                  <c:v>44949.732044039352</c:v>
                </c:pt>
                <c:pt idx="12097">
                  <c:v>44949.800714398145</c:v>
                </c:pt>
                <c:pt idx="12098">
                  <c:v>44949.869385543978</c:v>
                </c:pt>
                <c:pt idx="12099">
                  <c:v>44949.93805640046</c:v>
                </c:pt>
                <c:pt idx="12100">
                  <c:v>44950.006727106484</c:v>
                </c:pt>
                <c:pt idx="12101">
                  <c:v>44950.075397615743</c:v>
                </c:pt>
                <c:pt idx="12102">
                  <c:v>44950.144067731482</c:v>
                </c:pt>
                <c:pt idx="12103">
                  <c:v>44950.212738472219</c:v>
                </c:pt>
                <c:pt idx="12104">
                  <c:v>44950.281409560186</c:v>
                </c:pt>
                <c:pt idx="12105">
                  <c:v>44950.350081168981</c:v>
                </c:pt>
                <c:pt idx="12106">
                  <c:v>44950.418752210651</c:v>
                </c:pt>
                <c:pt idx="12107">
                  <c:v>44950.48742287037</c:v>
                </c:pt>
                <c:pt idx="12108">
                  <c:v>44950.556093310188</c:v>
                </c:pt>
                <c:pt idx="12109">
                  <c:v>44950.62476366898</c:v>
                </c:pt>
                <c:pt idx="12110">
                  <c:v>44950.693434097222</c:v>
                </c:pt>
                <c:pt idx="12111">
                  <c:v>44950.762104236113</c:v>
                </c:pt>
                <c:pt idx="12112">
                  <c:v>44950.830775000002</c:v>
                </c:pt>
                <c:pt idx="12113">
                  <c:v>44950.89944601852</c:v>
                </c:pt>
                <c:pt idx="12114">
                  <c:v>44950.968116666663</c:v>
                </c:pt>
                <c:pt idx="12115">
                  <c:v>44951.036787256948</c:v>
                </c:pt>
                <c:pt idx="12116">
                  <c:v>44951.105457384256</c:v>
                </c:pt>
                <c:pt idx="12117">
                  <c:v>44951.174127835649</c:v>
                </c:pt>
                <c:pt idx="12118">
                  <c:v>44951.242798854168</c:v>
                </c:pt>
                <c:pt idx="12119">
                  <c:v>44951.311470219909</c:v>
                </c:pt>
                <c:pt idx="12120">
                  <c:v>44951.380141701389</c:v>
                </c:pt>
                <c:pt idx="12121">
                  <c:v>44951.448812604169</c:v>
                </c:pt>
                <c:pt idx="12122">
                  <c:v>44951.517483090276</c:v>
                </c:pt>
                <c:pt idx="12123">
                  <c:v>44951.586153495373</c:v>
                </c:pt>
                <c:pt idx="12124">
                  <c:v>44951.654823912038</c:v>
                </c:pt>
                <c:pt idx="12125">
                  <c:v>44951.723494293983</c:v>
                </c:pt>
                <c:pt idx="12126">
                  <c:v>44951.792164456019</c:v>
                </c:pt>
                <c:pt idx="12127">
                  <c:v>44951.860835451385</c:v>
                </c:pt>
                <c:pt idx="12128">
                  <c:v>44951.929506261571</c:v>
                </c:pt>
                <c:pt idx="12129">
                  <c:v>44951.998176921297</c:v>
                </c:pt>
                <c:pt idx="12130">
                  <c:v>44952.066847430557</c:v>
                </c:pt>
                <c:pt idx="12131">
                  <c:v>44952.135517372684</c:v>
                </c:pt>
                <c:pt idx="12132">
                  <c:v>44952.204187939817</c:v>
                </c:pt>
                <c:pt idx="12133">
                  <c:v>44952.272858935183</c:v>
                </c:pt>
                <c:pt idx="12134">
                  <c:v>44952.34153046296</c:v>
                </c:pt>
                <c:pt idx="12135">
                  <c:v>44952.410201516206</c:v>
                </c:pt>
                <c:pt idx="12136">
                  <c:v>44952.478872129628</c:v>
                </c:pt>
                <c:pt idx="12137">
                  <c:v>44952.547542465276</c:v>
                </c:pt>
                <c:pt idx="12138">
                  <c:v>44952.616212719906</c:v>
                </c:pt>
                <c:pt idx="12139">
                  <c:v>44952.684883020833</c:v>
                </c:pt>
                <c:pt idx="12140">
                  <c:v>44952.753553101851</c:v>
                </c:pt>
                <c:pt idx="12141">
                  <c:v>44952.822223645831</c:v>
                </c:pt>
                <c:pt idx="12142">
                  <c:v>44952.890894629629</c:v>
                </c:pt>
                <c:pt idx="12143">
                  <c:v>44952.959565185185</c:v>
                </c:pt>
                <c:pt idx="12144">
                  <c:v>44953.028235659724</c:v>
                </c:pt>
                <c:pt idx="12145">
                  <c:v>44953.096905775463</c:v>
                </c:pt>
                <c:pt idx="12146">
                  <c:v>44953.165576030093</c:v>
                </c:pt>
                <c:pt idx="12147">
                  <c:v>44953.234246886575</c:v>
                </c:pt>
                <c:pt idx="12148">
                  <c:v>44953.302918032408</c:v>
                </c:pt>
                <c:pt idx="12149">
                  <c:v>44953.371589444447</c:v>
                </c:pt>
                <c:pt idx="12150">
                  <c:v>44953.440260266201</c:v>
                </c:pt>
                <c:pt idx="12151">
                  <c:v>44953.508930694443</c:v>
                </c:pt>
                <c:pt idx="12152">
                  <c:v>44953.577601018522</c:v>
                </c:pt>
                <c:pt idx="12153">
                  <c:v>44953.646271319441</c:v>
                </c:pt>
                <c:pt idx="12154">
                  <c:v>44953.714941631944</c:v>
                </c:pt>
                <c:pt idx="12155">
                  <c:v>44953.783611631945</c:v>
                </c:pt>
                <c:pt idx="12156">
                  <c:v>44953.852282465275</c:v>
                </c:pt>
                <c:pt idx="12157">
                  <c:v>44953.920953217596</c:v>
                </c:pt>
                <c:pt idx="12158">
                  <c:v>44953.989623784721</c:v>
                </c:pt>
                <c:pt idx="12159">
                  <c:v>44954.058294247683</c:v>
                </c:pt>
                <c:pt idx="12160">
                  <c:v>44954.126964085648</c:v>
                </c:pt>
                <c:pt idx="12161">
                  <c:v>44954.195634502314</c:v>
                </c:pt>
                <c:pt idx="12162">
                  <c:v>44954.264305416669</c:v>
                </c:pt>
                <c:pt idx="12163">
                  <c:v>44954.332976851852</c:v>
                </c:pt>
                <c:pt idx="12164">
                  <c:v>44954.401647928244</c:v>
                </c:pt>
                <c:pt idx="12165">
                  <c:v>44954.470318506945</c:v>
                </c:pt>
                <c:pt idx="12166">
                  <c:v>44954.538988773151</c:v>
                </c:pt>
                <c:pt idx="12167">
                  <c:v>44954.607658923611</c:v>
                </c:pt>
                <c:pt idx="12168">
                  <c:v>44954.67632914352</c:v>
                </c:pt>
                <c:pt idx="12169">
                  <c:v>44954.744999178241</c:v>
                </c:pt>
                <c:pt idx="12170">
                  <c:v>44954.813669490744</c:v>
                </c:pt>
                <c:pt idx="12171">
                  <c:v>44954.882340405093</c:v>
                </c:pt>
                <c:pt idx="12172">
                  <c:v>44954.951010914352</c:v>
                </c:pt>
                <c:pt idx="12173">
                  <c:v>44955.019681284721</c:v>
                </c:pt>
                <c:pt idx="12174">
                  <c:v>44955.08835140046</c:v>
                </c:pt>
                <c:pt idx="12175">
                  <c:v>44955.157021446757</c:v>
                </c:pt>
                <c:pt idx="12176">
                  <c:v>44955.225692106484</c:v>
                </c:pt>
                <c:pt idx="12177">
                  <c:v>44955.294363020832</c:v>
                </c:pt>
                <c:pt idx="12178">
                  <c:v>44955.363034351853</c:v>
                </c:pt>
                <c:pt idx="12179">
                  <c:v>44955.431705092589</c:v>
                </c:pt>
                <c:pt idx="12180">
                  <c:v>44955.500375439813</c:v>
                </c:pt>
                <c:pt idx="12181">
                  <c:v>44955.569045659722</c:v>
                </c:pt>
                <c:pt idx="12182">
                  <c:v>44955.637715821758</c:v>
                </c:pt>
                <c:pt idx="12183">
                  <c:v>44955.706386030091</c:v>
                </c:pt>
                <c:pt idx="12184">
                  <c:v>44955.775055902777</c:v>
                </c:pt>
                <c:pt idx="12185">
                  <c:v>44955.843726550927</c:v>
                </c:pt>
                <c:pt idx="12186">
                  <c:v>44955.912397245367</c:v>
                </c:pt>
                <c:pt idx="12187">
                  <c:v>44955.981067685185</c:v>
                </c:pt>
                <c:pt idx="12188">
                  <c:v>44956.049738055553</c:v>
                </c:pt>
                <c:pt idx="12189">
                  <c:v>44956.118407835645</c:v>
                </c:pt>
                <c:pt idx="12190">
                  <c:v>44956.187078113428</c:v>
                </c:pt>
                <c:pt idx="12191">
                  <c:v>44956.255748923613</c:v>
                </c:pt>
                <c:pt idx="12192">
                  <c:v>44956.324420196761</c:v>
                </c:pt>
                <c:pt idx="12193">
                  <c:v>44956.393091307873</c:v>
                </c:pt>
                <c:pt idx="12194">
                  <c:v>44956.461761863429</c:v>
                </c:pt>
                <c:pt idx="12195">
                  <c:v>44956.53043204861</c:v>
                </c:pt>
                <c:pt idx="12196">
                  <c:v>44956.599102129629</c:v>
                </c:pt>
                <c:pt idx="12197">
                  <c:v>44956.667772280096</c:v>
                </c:pt>
                <c:pt idx="12198">
                  <c:v>44956.736442291665</c:v>
                </c:pt>
                <c:pt idx="12199">
                  <c:v>44956.805112372684</c:v>
                </c:pt>
                <c:pt idx="12200">
                  <c:v>44956.873783182869</c:v>
                </c:pt>
                <c:pt idx="12201">
                  <c:v>44956.942453645832</c:v>
                </c:pt>
                <c:pt idx="12202">
                  <c:v>44957.01112398148</c:v>
                </c:pt>
                <c:pt idx="12203">
                  <c:v>44957.07979408565</c:v>
                </c:pt>
                <c:pt idx="12204">
                  <c:v>44957.148463900463</c:v>
                </c:pt>
                <c:pt idx="12205">
                  <c:v>44957.217134351849</c:v>
                </c:pt>
                <c:pt idx="12206">
                  <c:v>44957.285805104169</c:v>
                </c:pt>
                <c:pt idx="12207">
                  <c:v>44957.354476342596</c:v>
                </c:pt>
                <c:pt idx="12208">
                  <c:v>44957.423147013891</c:v>
                </c:pt>
                <c:pt idx="12209">
                  <c:v>44957.491817291666</c:v>
                </c:pt>
                <c:pt idx="12210">
                  <c:v>44957.56048738426</c:v>
                </c:pt>
                <c:pt idx="12211">
                  <c:v>44957.629157407406</c:v>
                </c:pt>
                <c:pt idx="12212">
                  <c:v>44957.6978275</c:v>
                </c:pt>
                <c:pt idx="12213">
                  <c:v>44957.766497280092</c:v>
                </c:pt>
                <c:pt idx="12214">
                  <c:v>44957.835167743055</c:v>
                </c:pt>
                <c:pt idx="12215">
                  <c:v>44957.903838391205</c:v>
                </c:pt>
                <c:pt idx="12216">
                  <c:v>44957.972508680556</c:v>
                </c:pt>
                <c:pt idx="12217">
                  <c:v>44958.041178935186</c:v>
                </c:pt>
                <c:pt idx="12218">
                  <c:v>44958.109848680557</c:v>
                </c:pt>
                <c:pt idx="12219">
                  <c:v>44958.178518807872</c:v>
                </c:pt>
                <c:pt idx="12220">
                  <c:v>44958.247189502312</c:v>
                </c:pt>
                <c:pt idx="12221">
                  <c:v>44958.315860578703</c:v>
                </c:pt>
                <c:pt idx="12222">
                  <c:v>44958.384531689815</c:v>
                </c:pt>
                <c:pt idx="12223">
                  <c:v>44958.45320221065</c:v>
                </c:pt>
                <c:pt idx="12224">
                  <c:v>44958.521872337966</c:v>
                </c:pt>
                <c:pt idx="12225">
                  <c:v>44958.590542361111</c:v>
                </c:pt>
                <c:pt idx="12226">
                  <c:v>44958.659212430553</c:v>
                </c:pt>
                <c:pt idx="12227">
                  <c:v>44958.72788244213</c:v>
                </c:pt>
                <c:pt idx="12228">
                  <c:v>44958.796552291664</c:v>
                </c:pt>
                <c:pt idx="12229">
                  <c:v>44958.865222974535</c:v>
                </c:pt>
                <c:pt idx="12230">
                  <c:v>44958.933893414352</c:v>
                </c:pt>
                <c:pt idx="12231">
                  <c:v>44959.002563703703</c:v>
                </c:pt>
                <c:pt idx="12232">
                  <c:v>44959.071233807874</c:v>
                </c:pt>
                <c:pt idx="12233">
                  <c:v>44959.139903437499</c:v>
                </c:pt>
                <c:pt idx="12234">
                  <c:v>44959.208573703705</c:v>
                </c:pt>
                <c:pt idx="12235">
                  <c:v>44959.277244340279</c:v>
                </c:pt>
                <c:pt idx="12236">
                  <c:v>44959.345915520833</c:v>
                </c:pt>
                <c:pt idx="12237">
                  <c:v>44959.414586157407</c:v>
                </c:pt>
                <c:pt idx="12238">
                  <c:v>44959.483256400461</c:v>
                </c:pt>
                <c:pt idx="12239">
                  <c:v>44959.551926388885</c:v>
                </c:pt>
                <c:pt idx="12240">
                  <c:v>44959.620596296299</c:v>
                </c:pt>
                <c:pt idx="12241">
                  <c:v>44959.689266273148</c:v>
                </c:pt>
                <c:pt idx="12242">
                  <c:v>44959.757935983798</c:v>
                </c:pt>
                <c:pt idx="12243">
                  <c:v>44959.826606249997</c:v>
                </c:pt>
                <c:pt idx="12244">
                  <c:v>44959.895276863426</c:v>
                </c:pt>
                <c:pt idx="12245">
                  <c:v>44959.963947060183</c:v>
                </c:pt>
                <c:pt idx="12246">
                  <c:v>44960.032617199075</c:v>
                </c:pt>
                <c:pt idx="12247">
                  <c:v>44960.101286921294</c:v>
                </c:pt>
                <c:pt idx="12248">
                  <c:v>44960.169956898149</c:v>
                </c:pt>
                <c:pt idx="12249">
                  <c:v>44960.238627453706</c:v>
                </c:pt>
                <c:pt idx="12250">
                  <c:v>44960.307298310188</c:v>
                </c:pt>
                <c:pt idx="12251">
                  <c:v>44960.375969375003</c:v>
                </c:pt>
                <c:pt idx="12252">
                  <c:v>44960.444639849535</c:v>
                </c:pt>
                <c:pt idx="12253">
                  <c:v>44960.513309918984</c:v>
                </c:pt>
                <c:pt idx="12254">
                  <c:v>44960.581979895833</c:v>
                </c:pt>
                <c:pt idx="12255">
                  <c:v>44960.650649872689</c:v>
                </c:pt>
                <c:pt idx="12256">
                  <c:v>44960.719319837961</c:v>
                </c:pt>
                <c:pt idx="12257">
                  <c:v>44960.787989525466</c:v>
                </c:pt>
                <c:pt idx="12258">
                  <c:v>44960.856660057871</c:v>
                </c:pt>
                <c:pt idx="12259">
                  <c:v>44960.925330451391</c:v>
                </c:pt>
                <c:pt idx="12260">
                  <c:v>44960.994000682869</c:v>
                </c:pt>
                <c:pt idx="12261">
                  <c:v>44961.06267078704</c:v>
                </c:pt>
                <c:pt idx="12262">
                  <c:v>44961.13134028935</c:v>
                </c:pt>
                <c:pt idx="12263">
                  <c:v>44961.200010393521</c:v>
                </c:pt>
                <c:pt idx="12264">
                  <c:v>44961.268680960646</c:v>
                </c:pt>
                <c:pt idx="12265">
                  <c:v>44961.337352071758</c:v>
                </c:pt>
                <c:pt idx="12266">
                  <c:v>44961.406022743053</c:v>
                </c:pt>
                <c:pt idx="12267">
                  <c:v>44961.474692962962</c:v>
                </c:pt>
                <c:pt idx="12268">
                  <c:v>44961.543362870369</c:v>
                </c:pt>
                <c:pt idx="12269">
                  <c:v>44961.612032696758</c:v>
                </c:pt>
                <c:pt idx="12270">
                  <c:v>44961.680702569443</c:v>
                </c:pt>
                <c:pt idx="12271">
                  <c:v>44961.749372245373</c:v>
                </c:pt>
                <c:pt idx="12272">
                  <c:v>44961.81804229167</c:v>
                </c:pt>
                <c:pt idx="12273">
                  <c:v>44961.886712858795</c:v>
                </c:pt>
                <c:pt idx="12274">
                  <c:v>44961.955383009263</c:v>
                </c:pt>
                <c:pt idx="12275">
                  <c:v>44962.024053055553</c:v>
                </c:pt>
                <c:pt idx="12276">
                  <c:v>44962.092722777779</c:v>
                </c:pt>
                <c:pt idx="12277">
                  <c:v>44962.161392557871</c:v>
                </c:pt>
                <c:pt idx="12278">
                  <c:v>44962.230062939816</c:v>
                </c:pt>
                <c:pt idx="12279">
                  <c:v>44962.298733587966</c:v>
                </c:pt>
                <c:pt idx="12280">
                  <c:v>44962.367404583332</c:v>
                </c:pt>
                <c:pt idx="12281">
                  <c:v>44962.436074988429</c:v>
                </c:pt>
                <c:pt idx="12282">
                  <c:v>44962.504744988422</c:v>
                </c:pt>
                <c:pt idx="12283">
                  <c:v>44962.573414895836</c:v>
                </c:pt>
                <c:pt idx="12284">
                  <c:v>44962.64208474537</c:v>
                </c:pt>
                <c:pt idx="12285">
                  <c:v>44962.710754641201</c:v>
                </c:pt>
                <c:pt idx="12286">
                  <c:v>44962.779424189815</c:v>
                </c:pt>
                <c:pt idx="12287">
                  <c:v>44962.848094560184</c:v>
                </c:pt>
                <c:pt idx="12288">
                  <c:v>44962.916764895832</c:v>
                </c:pt>
                <c:pt idx="12289">
                  <c:v>44962.985435023147</c:v>
                </c:pt>
                <c:pt idx="12290">
                  <c:v>44963.054105081021</c:v>
                </c:pt>
                <c:pt idx="12291">
                  <c:v>44963.122774502313</c:v>
                </c:pt>
                <c:pt idx="12292">
                  <c:v>44963.191444479169</c:v>
                </c:pt>
                <c:pt idx="12293">
                  <c:v>44963.260114965276</c:v>
                </c:pt>
                <c:pt idx="12294">
                  <c:v>44963.328785949074</c:v>
                </c:pt>
                <c:pt idx="12295">
                  <c:v>44963.397456678242</c:v>
                </c:pt>
                <c:pt idx="12296">
                  <c:v>44963.466126874999</c:v>
                </c:pt>
                <c:pt idx="12297">
                  <c:v>44963.534796712964</c:v>
                </c:pt>
                <c:pt idx="12298">
                  <c:v>44963.603466458335</c:v>
                </c:pt>
                <c:pt idx="12299">
                  <c:v>44963.672136261572</c:v>
                </c:pt>
                <c:pt idx="12300">
                  <c:v>44963.740805914349</c:v>
                </c:pt>
                <c:pt idx="12301">
                  <c:v>44963.809475729169</c:v>
                </c:pt>
                <c:pt idx="12302">
                  <c:v>44963.878146226853</c:v>
                </c:pt>
                <c:pt idx="12303">
                  <c:v>44963.946816331016</c:v>
                </c:pt>
                <c:pt idx="12304">
                  <c:v>44964.015486307871</c:v>
                </c:pt>
                <c:pt idx="12305">
                  <c:v>44964.084156041667</c:v>
                </c:pt>
                <c:pt idx="12306">
                  <c:v>44964.152825590281</c:v>
                </c:pt>
                <c:pt idx="12307">
                  <c:v>44964.221495775462</c:v>
                </c:pt>
                <c:pt idx="12308">
                  <c:v>44964.290166226849</c:v>
                </c:pt>
                <c:pt idx="12309">
                  <c:v>44964.358837141204</c:v>
                </c:pt>
                <c:pt idx="12310">
                  <c:v>44964.427507465276</c:v>
                </c:pt>
                <c:pt idx="12311">
                  <c:v>44964.496177407411</c:v>
                </c:pt>
                <c:pt idx="12312">
                  <c:v>44964.564847187503</c:v>
                </c:pt>
                <c:pt idx="12313">
                  <c:v>44964.633516898146</c:v>
                </c:pt>
                <c:pt idx="12314">
                  <c:v>44964.702186678238</c:v>
                </c:pt>
                <c:pt idx="12315">
                  <c:v>44964.770856122683</c:v>
                </c:pt>
                <c:pt idx="12316">
                  <c:v>44964.839526307871</c:v>
                </c:pt>
                <c:pt idx="12317">
                  <c:v>44964.908196597222</c:v>
                </c:pt>
                <c:pt idx="12318">
                  <c:v>44964.976866585646</c:v>
                </c:pt>
                <c:pt idx="12319">
                  <c:v>44965.045536527781</c:v>
                </c:pt>
                <c:pt idx="12320">
                  <c:v>44965.114205914353</c:v>
                </c:pt>
                <c:pt idx="12321">
                  <c:v>44965.182875740742</c:v>
                </c:pt>
                <c:pt idx="12322">
                  <c:v>44965.251546122687</c:v>
                </c:pt>
                <c:pt idx="12323">
                  <c:v>44965.320216921296</c:v>
                </c:pt>
                <c:pt idx="12324">
                  <c:v>44965.38888766204</c:v>
                </c:pt>
                <c:pt idx="12325">
                  <c:v>44965.457557824077</c:v>
                </c:pt>
                <c:pt idx="12326">
                  <c:v>44965.526227604169</c:v>
                </c:pt>
                <c:pt idx="12327">
                  <c:v>44965.594897280091</c:v>
                </c:pt>
                <c:pt idx="12328">
                  <c:v>44965.663567013886</c:v>
                </c:pt>
                <c:pt idx="12329">
                  <c:v>44965.732236655094</c:v>
                </c:pt>
                <c:pt idx="12330">
                  <c:v>44965.800906226854</c:v>
                </c:pt>
                <c:pt idx="12331">
                  <c:v>44965.869576608799</c:v>
                </c:pt>
                <c:pt idx="12332">
                  <c:v>44965.938246678241</c:v>
                </c:pt>
                <c:pt idx="12333">
                  <c:v>44966.0069166088</c:v>
                </c:pt>
                <c:pt idx="12334">
                  <c:v>44966.075586342595</c:v>
                </c:pt>
                <c:pt idx="12335">
                  <c:v>44966.14425568287</c:v>
                </c:pt>
                <c:pt idx="12336">
                  <c:v>44966.212925648149</c:v>
                </c:pt>
                <c:pt idx="12337">
                  <c:v>44966.281595960645</c:v>
                </c:pt>
                <c:pt idx="12338">
                  <c:v>44966.350266782407</c:v>
                </c:pt>
                <c:pt idx="12339">
                  <c:v>44966.418937048613</c:v>
                </c:pt>
                <c:pt idx="12340">
                  <c:v>44966.487606932867</c:v>
                </c:pt>
                <c:pt idx="12341">
                  <c:v>44966.556276585645</c:v>
                </c:pt>
                <c:pt idx="12342">
                  <c:v>44966.62494616898</c:v>
                </c:pt>
                <c:pt idx="12343">
                  <c:v>44966.693615821758</c:v>
                </c:pt>
                <c:pt idx="12344">
                  <c:v>44966.762285185185</c:v>
                </c:pt>
                <c:pt idx="12345">
                  <c:v>44966.83095516204</c:v>
                </c:pt>
                <c:pt idx="12346">
                  <c:v>44966.899625405094</c:v>
                </c:pt>
                <c:pt idx="12347">
                  <c:v>44966.968295266204</c:v>
                </c:pt>
                <c:pt idx="12348">
                  <c:v>44967.036965081017</c:v>
                </c:pt>
                <c:pt idx="12349">
                  <c:v>44967.105634432868</c:v>
                </c:pt>
                <c:pt idx="12350">
                  <c:v>44967.174304097221</c:v>
                </c:pt>
                <c:pt idx="12351">
                  <c:v>44967.242974340275</c:v>
                </c:pt>
                <c:pt idx="12352">
                  <c:v>44967.311644918984</c:v>
                </c:pt>
                <c:pt idx="12353">
                  <c:v>44967.380315625</c:v>
                </c:pt>
                <c:pt idx="12354">
                  <c:v>44967.448985740739</c:v>
                </c:pt>
                <c:pt idx="12355">
                  <c:v>44967.517655451389</c:v>
                </c:pt>
                <c:pt idx="12356">
                  <c:v>44967.586325069446</c:v>
                </c:pt>
                <c:pt idx="12357">
                  <c:v>44967.654994710647</c:v>
                </c:pt>
                <c:pt idx="12358">
                  <c:v>44967.723664317127</c:v>
                </c:pt>
                <c:pt idx="12359">
                  <c:v>44967.79233369213</c:v>
                </c:pt>
                <c:pt idx="12360">
                  <c:v>44967.861003912039</c:v>
                </c:pt>
                <c:pt idx="12361">
                  <c:v>44967.929673935185</c:v>
                </c:pt>
                <c:pt idx="12362">
                  <c:v>44967.998343807871</c:v>
                </c:pt>
                <c:pt idx="12363">
                  <c:v>44968.06701353009</c:v>
                </c:pt>
                <c:pt idx="12364">
                  <c:v>44968.13568269676</c:v>
                </c:pt>
                <c:pt idx="12365">
                  <c:v>44968.204352488428</c:v>
                </c:pt>
                <c:pt idx="12366">
                  <c:v>44968.273022696761</c:v>
                </c:pt>
                <c:pt idx="12367">
                  <c:v>44968.341693449074</c:v>
                </c:pt>
                <c:pt idx="12368">
                  <c:v>44968.410363703704</c:v>
                </c:pt>
                <c:pt idx="12369">
                  <c:v>44968.479033530093</c:v>
                </c:pt>
                <c:pt idx="12370">
                  <c:v>44968.547703090277</c:v>
                </c:pt>
                <c:pt idx="12371">
                  <c:v>44968.616372557874</c:v>
                </c:pt>
                <c:pt idx="12372">
                  <c:v>44968.685042083336</c:v>
                </c:pt>
                <c:pt idx="12373">
                  <c:v>44968.753711365738</c:v>
                </c:pt>
                <c:pt idx="12374">
                  <c:v>44968.822381134261</c:v>
                </c:pt>
                <c:pt idx="12375">
                  <c:v>44968.891051331018</c:v>
                </c:pt>
                <c:pt idx="12376">
                  <c:v>44968.959721099534</c:v>
                </c:pt>
                <c:pt idx="12377">
                  <c:v>44969.02839078704</c:v>
                </c:pt>
                <c:pt idx="12378">
                  <c:v>44969.097060115739</c:v>
                </c:pt>
                <c:pt idx="12379">
                  <c:v>44969.165729594904</c:v>
                </c:pt>
                <c:pt idx="12380">
                  <c:v>44969.234399664354</c:v>
                </c:pt>
                <c:pt idx="12381">
                  <c:v>44969.303070011571</c:v>
                </c:pt>
                <c:pt idx="12382">
                  <c:v>44969.371740648145</c:v>
                </c:pt>
                <c:pt idx="12383">
                  <c:v>44969.440410682873</c:v>
                </c:pt>
                <c:pt idx="12384">
                  <c:v>44969.509080324075</c:v>
                </c:pt>
                <c:pt idx="12385">
                  <c:v>44969.577749861113</c:v>
                </c:pt>
                <c:pt idx="12386">
                  <c:v>44969.646419375</c:v>
                </c:pt>
                <c:pt idx="12387">
                  <c:v>44969.715088900462</c:v>
                </c:pt>
                <c:pt idx="12388">
                  <c:v>44969.783758113423</c:v>
                </c:pt>
                <c:pt idx="12389">
                  <c:v>44969.852428148151</c:v>
                </c:pt>
                <c:pt idx="12390">
                  <c:v>44969.921098113424</c:v>
                </c:pt>
                <c:pt idx="12391">
                  <c:v>44969.989767893516</c:v>
                </c:pt>
                <c:pt idx="12392">
                  <c:v>44970.058437569445</c:v>
                </c:pt>
                <c:pt idx="12393">
                  <c:v>44970.12710662037</c:v>
                </c:pt>
                <c:pt idx="12394">
                  <c:v>44970.195776250002</c:v>
                </c:pt>
                <c:pt idx="12395">
                  <c:v>44970.264446377318</c:v>
                </c:pt>
                <c:pt idx="12396">
                  <c:v>44970.333117013892</c:v>
                </c:pt>
                <c:pt idx="12397">
                  <c:v>44970.401787303243</c:v>
                </c:pt>
                <c:pt idx="12398">
                  <c:v>44970.470457094911</c:v>
                </c:pt>
                <c:pt idx="12399">
                  <c:v>44970.539126550924</c:v>
                </c:pt>
                <c:pt idx="12400">
                  <c:v>44970.607795925927</c:v>
                </c:pt>
                <c:pt idx="12401">
                  <c:v>44970.67646534722</c:v>
                </c:pt>
                <c:pt idx="12402">
                  <c:v>44970.745134583332</c:v>
                </c:pt>
                <c:pt idx="12403">
                  <c:v>44970.813804108795</c:v>
                </c:pt>
                <c:pt idx="12404">
                  <c:v>44970.88247423611</c:v>
                </c:pt>
                <c:pt idx="12405">
                  <c:v>44970.951143946761</c:v>
                </c:pt>
                <c:pt idx="12406">
                  <c:v>44971.019813530096</c:v>
                </c:pt>
                <c:pt idx="12407">
                  <c:v>44971.088482847219</c:v>
                </c:pt>
                <c:pt idx="12408">
                  <c:v>44971.157152094907</c:v>
                </c:pt>
                <c:pt idx="12409">
                  <c:v>44971.225821956017</c:v>
                </c:pt>
                <c:pt idx="12410">
                  <c:v>44971.294492083332</c:v>
                </c:pt>
                <c:pt idx="12411">
                  <c:v>44971.363162615744</c:v>
                </c:pt>
                <c:pt idx="12412">
                  <c:v>44971.431832557872</c:v>
                </c:pt>
                <c:pt idx="12413">
                  <c:v>44971.500502106479</c:v>
                </c:pt>
                <c:pt idx="12414">
                  <c:v>44971.569171539355</c:v>
                </c:pt>
                <c:pt idx="12415">
                  <c:v>44971.637840891206</c:v>
                </c:pt>
                <c:pt idx="12416">
                  <c:v>44971.706510312499</c:v>
                </c:pt>
                <c:pt idx="12417">
                  <c:v>44971.775179386575</c:v>
                </c:pt>
                <c:pt idx="12418">
                  <c:v>44971.84384922454</c:v>
                </c:pt>
                <c:pt idx="12419">
                  <c:v>44971.912519120371</c:v>
                </c:pt>
                <c:pt idx="12420">
                  <c:v>44971.981188761572</c:v>
                </c:pt>
                <c:pt idx="12421">
                  <c:v>44972.049858333332</c:v>
                </c:pt>
                <c:pt idx="12422">
                  <c:v>44972.118527314815</c:v>
                </c:pt>
                <c:pt idx="12423">
                  <c:v>44972.187196782404</c:v>
                </c:pt>
                <c:pt idx="12424">
                  <c:v>44972.255866805557</c:v>
                </c:pt>
                <c:pt idx="12425">
                  <c:v>44972.32453726852</c:v>
                </c:pt>
                <c:pt idx="12426">
                  <c:v>44972.393207581015</c:v>
                </c:pt>
                <c:pt idx="12427">
                  <c:v>44972.461877337963</c:v>
                </c:pt>
                <c:pt idx="12428">
                  <c:v>44972.530546724534</c:v>
                </c:pt>
                <c:pt idx="12429">
                  <c:v>44972.599216006944</c:v>
                </c:pt>
                <c:pt idx="12430">
                  <c:v>44972.667885347226</c:v>
                </c:pt>
                <c:pt idx="12431">
                  <c:v>44972.736554560186</c:v>
                </c:pt>
                <c:pt idx="12432">
                  <c:v>44972.805223831019</c:v>
                </c:pt>
                <c:pt idx="12433">
                  <c:v>44972.87389383102</c:v>
                </c:pt>
                <c:pt idx="12434">
                  <c:v>44972.942563495373</c:v>
                </c:pt>
                <c:pt idx="12435">
                  <c:v>44973.011233020836</c:v>
                </c:pt>
                <c:pt idx="12436">
                  <c:v>44973.07990232639</c:v>
                </c:pt>
                <c:pt idx="12437">
                  <c:v>44973.148571331018</c:v>
                </c:pt>
                <c:pt idx="12438">
                  <c:v>44973.217240972219</c:v>
                </c:pt>
                <c:pt idx="12439">
                  <c:v>44973.285910914354</c:v>
                </c:pt>
                <c:pt idx="12440">
                  <c:v>44973.354581354164</c:v>
                </c:pt>
                <c:pt idx="12441">
                  <c:v>44973.423251215281</c:v>
                </c:pt>
                <c:pt idx="12442">
                  <c:v>44973.491920694447</c:v>
                </c:pt>
                <c:pt idx="12443">
                  <c:v>44973.560589976849</c:v>
                </c:pt>
                <c:pt idx="12444">
                  <c:v>44973.629259189816</c:v>
                </c:pt>
                <c:pt idx="12445">
                  <c:v>44973.697928472226</c:v>
                </c:pt>
                <c:pt idx="12446">
                  <c:v>44973.766597442132</c:v>
                </c:pt>
                <c:pt idx="12447">
                  <c:v>44973.83526709491</c:v>
                </c:pt>
                <c:pt idx="12448">
                  <c:v>44973.903936932868</c:v>
                </c:pt>
                <c:pt idx="12449">
                  <c:v>44973.972606423609</c:v>
                </c:pt>
                <c:pt idx="12450">
                  <c:v>44974.041275868054</c:v>
                </c:pt>
                <c:pt idx="12451">
                  <c:v>44974.10994480324</c:v>
                </c:pt>
                <c:pt idx="12452">
                  <c:v>44974.17861412037</c:v>
                </c:pt>
                <c:pt idx="12453">
                  <c:v>44974.247284004632</c:v>
                </c:pt>
                <c:pt idx="12454">
                  <c:v>44974.315954270831</c:v>
                </c:pt>
                <c:pt idx="12455">
                  <c:v>44974.384624571758</c:v>
                </c:pt>
                <c:pt idx="12456">
                  <c:v>44974.453294282408</c:v>
                </c:pt>
                <c:pt idx="12457">
                  <c:v>44974.521963599538</c:v>
                </c:pt>
                <c:pt idx="12458">
                  <c:v>44974.590632812498</c:v>
                </c:pt>
                <c:pt idx="12459">
                  <c:v>44974.659302071763</c:v>
                </c:pt>
                <c:pt idx="12460">
                  <c:v>44974.727971273147</c:v>
                </c:pt>
                <c:pt idx="12461">
                  <c:v>44974.796640312503</c:v>
                </c:pt>
                <c:pt idx="12462">
                  <c:v>44974.865310185189</c:v>
                </c:pt>
                <c:pt idx="12463">
                  <c:v>44974.933979803238</c:v>
                </c:pt>
                <c:pt idx="12464">
                  <c:v>44975.002649282411</c:v>
                </c:pt>
                <c:pt idx="12465">
                  <c:v>44975.071318587965</c:v>
                </c:pt>
                <c:pt idx="12466">
                  <c:v>44975.139987395836</c:v>
                </c:pt>
                <c:pt idx="12467">
                  <c:v>44975.208656840281</c:v>
                </c:pt>
                <c:pt idx="12468">
                  <c:v>44975.277326678239</c:v>
                </c:pt>
                <c:pt idx="12469">
                  <c:v>44975.345997037039</c:v>
                </c:pt>
                <c:pt idx="12470">
                  <c:v>44975.414666863428</c:v>
                </c:pt>
                <c:pt idx="12471">
                  <c:v>44975.483336296296</c:v>
                </c:pt>
                <c:pt idx="12472">
                  <c:v>44975.55200546296</c:v>
                </c:pt>
                <c:pt idx="12473">
                  <c:v>44975.620674571757</c:v>
                </c:pt>
                <c:pt idx="12474">
                  <c:v>44975.689343726852</c:v>
                </c:pt>
                <c:pt idx="12475">
                  <c:v>44975.758012627317</c:v>
                </c:pt>
                <c:pt idx="12476">
                  <c:v>44975.826682071762</c:v>
                </c:pt>
                <c:pt idx="12477">
                  <c:v>44975.895351874999</c:v>
                </c:pt>
                <c:pt idx="12478">
                  <c:v>44975.96402126157</c:v>
                </c:pt>
                <c:pt idx="12479">
                  <c:v>44976.032690578701</c:v>
                </c:pt>
                <c:pt idx="12480">
                  <c:v>44976.101359502318</c:v>
                </c:pt>
                <c:pt idx="12481">
                  <c:v>44976.170028657405</c:v>
                </c:pt>
                <c:pt idx="12482">
                  <c:v>44976.2386983912</c:v>
                </c:pt>
                <c:pt idx="12483">
                  <c:v>44976.307368437498</c:v>
                </c:pt>
                <c:pt idx="12484">
                  <c:v>44976.376038692128</c:v>
                </c:pt>
                <c:pt idx="12485">
                  <c:v>44976.444708344905</c:v>
                </c:pt>
                <c:pt idx="12486">
                  <c:v>44976.513377604169</c:v>
                </c:pt>
                <c:pt idx="12487">
                  <c:v>44976.582046770833</c:v>
                </c:pt>
                <c:pt idx="12488">
                  <c:v>44976.650715925927</c:v>
                </c:pt>
                <c:pt idx="12489">
                  <c:v>44976.719385081022</c:v>
                </c:pt>
                <c:pt idx="12490">
                  <c:v>44976.788053946759</c:v>
                </c:pt>
                <c:pt idx="12491">
                  <c:v>44976.856723657409</c:v>
                </c:pt>
                <c:pt idx="12492">
                  <c:v>44976.925393240737</c:v>
                </c:pt>
                <c:pt idx="12493">
                  <c:v>44976.994062650461</c:v>
                </c:pt>
                <c:pt idx="12494">
                  <c:v>44977.062731944447</c:v>
                </c:pt>
                <c:pt idx="12495">
                  <c:v>44977.131400625003</c:v>
                </c:pt>
                <c:pt idx="12496">
                  <c:v>44977.200069918981</c:v>
                </c:pt>
                <c:pt idx="12497">
                  <c:v>44977.268739664352</c:v>
                </c:pt>
                <c:pt idx="12498">
                  <c:v>44977.337409953703</c:v>
                </c:pt>
                <c:pt idx="12499">
                  <c:v>44977.406079814813</c:v>
                </c:pt>
                <c:pt idx="12500">
                  <c:v>44977.474749212961</c:v>
                </c:pt>
                <c:pt idx="12501">
                  <c:v>44977.543418298614</c:v>
                </c:pt>
                <c:pt idx="12502">
                  <c:v>44977.612087303241</c:v>
                </c:pt>
                <c:pt idx="12503">
                  <c:v>44977.680756354166</c:v>
                </c:pt>
                <c:pt idx="12504">
                  <c:v>44977.749425208334</c:v>
                </c:pt>
                <c:pt idx="12505">
                  <c:v>44977.818094444447</c:v>
                </c:pt>
                <c:pt idx="12506">
                  <c:v>44977.886764189818</c:v>
                </c:pt>
                <c:pt idx="12507">
                  <c:v>44977.955433518517</c:v>
                </c:pt>
                <c:pt idx="12508">
                  <c:v>44978.024102743053</c:v>
                </c:pt>
                <c:pt idx="12509">
                  <c:v>44978.092771643518</c:v>
                </c:pt>
                <c:pt idx="12510">
                  <c:v>44978.161440601849</c:v>
                </c:pt>
                <c:pt idx="12511">
                  <c:v>44978.23011016204</c:v>
                </c:pt>
                <c:pt idx="12512">
                  <c:v>44978.298779988429</c:v>
                </c:pt>
                <c:pt idx="12513">
                  <c:v>44978.367450162033</c:v>
                </c:pt>
                <c:pt idx="12514">
                  <c:v>44978.436119745369</c:v>
                </c:pt>
                <c:pt idx="12515">
                  <c:v>44978.504788923608</c:v>
                </c:pt>
                <c:pt idx="12516">
                  <c:v>44978.573457997685</c:v>
                </c:pt>
                <c:pt idx="12517">
                  <c:v>44978.642127025465</c:v>
                </c:pt>
                <c:pt idx="12518">
                  <c:v>44978.710796087966</c:v>
                </c:pt>
                <c:pt idx="12519">
                  <c:v>44978.779464814812</c:v>
                </c:pt>
                <c:pt idx="12520">
                  <c:v>44978.848134351851</c:v>
                </c:pt>
                <c:pt idx="12521">
                  <c:v>44978.916803877313</c:v>
                </c:pt>
                <c:pt idx="12522">
                  <c:v>44978.985473171299</c:v>
                </c:pt>
                <c:pt idx="12523">
                  <c:v>44979.054142395835</c:v>
                </c:pt>
                <c:pt idx="12524">
                  <c:v>44979.122810995374</c:v>
                </c:pt>
                <c:pt idx="12525">
                  <c:v>44979.191480138892</c:v>
                </c:pt>
                <c:pt idx="12526">
                  <c:v>44979.260149791669</c:v>
                </c:pt>
                <c:pt idx="12527">
                  <c:v>44979.328819942129</c:v>
                </c:pt>
                <c:pt idx="12528">
                  <c:v>44979.39748983796</c:v>
                </c:pt>
                <c:pt idx="12529">
                  <c:v>44979.466159212963</c:v>
                </c:pt>
                <c:pt idx="12530">
                  <c:v>44979.534828217591</c:v>
                </c:pt>
                <c:pt idx="12531">
                  <c:v>44979.603497129632</c:v>
                </c:pt>
                <c:pt idx="12532">
                  <c:v>44979.672166099539</c:v>
                </c:pt>
                <c:pt idx="12533">
                  <c:v>44979.740834918979</c:v>
                </c:pt>
                <c:pt idx="12534">
                  <c:v>44979.809503900462</c:v>
                </c:pt>
                <c:pt idx="12535">
                  <c:v>44979.878173553239</c:v>
                </c:pt>
                <c:pt idx="12536">
                  <c:v>44979.946842835649</c:v>
                </c:pt>
                <c:pt idx="12537">
                  <c:v>44980.015511967591</c:v>
                </c:pt>
                <c:pt idx="12538">
                  <c:v>44980.084180868056</c:v>
                </c:pt>
                <c:pt idx="12539">
                  <c:v>44980.152849583334</c:v>
                </c:pt>
                <c:pt idx="12540">
                  <c:v>44980.221518923609</c:v>
                </c:pt>
                <c:pt idx="12541">
                  <c:v>44980.290188541665</c:v>
                </c:pt>
                <c:pt idx="12542">
                  <c:v>44980.358858611115</c:v>
                </c:pt>
                <c:pt idx="12543">
                  <c:v>44980.42752809028</c:v>
                </c:pt>
                <c:pt idx="12544">
                  <c:v>44980.496197187502</c:v>
                </c:pt>
                <c:pt idx="12545">
                  <c:v>44980.564866134257</c:v>
                </c:pt>
                <c:pt idx="12546">
                  <c:v>44980.633535000001</c:v>
                </c:pt>
                <c:pt idx="12547">
                  <c:v>44980.702203935187</c:v>
                </c:pt>
                <c:pt idx="12548">
                  <c:v>44980.770872546294</c:v>
                </c:pt>
                <c:pt idx="12549">
                  <c:v>44980.839541875001</c:v>
                </c:pt>
                <c:pt idx="12550">
                  <c:v>44980.908211319445</c:v>
                </c:pt>
                <c:pt idx="12551">
                  <c:v>44980.976880462964</c:v>
                </c:pt>
                <c:pt idx="12552">
                  <c:v>44981.045549560185</c:v>
                </c:pt>
                <c:pt idx="12553">
                  <c:v>44981.114218101851</c:v>
                </c:pt>
                <c:pt idx="12554">
                  <c:v>44981.182887071758</c:v>
                </c:pt>
                <c:pt idx="12555">
                  <c:v>44981.251556608797</c:v>
                </c:pt>
                <c:pt idx="12556">
                  <c:v>44981.3202265625</c:v>
                </c:pt>
                <c:pt idx="12557">
                  <c:v>44981.388896446762</c:v>
                </c:pt>
                <c:pt idx="12558">
                  <c:v>44981.45756693287</c:v>
                </c:pt>
                <c:pt idx="12559">
                  <c:v>44981.526237789352</c:v>
                </c:pt>
                <c:pt idx="12560">
                  <c:v>44981.594908541665</c:v>
                </c:pt>
                <c:pt idx="12561">
                  <c:v>44981.663579351851</c:v>
                </c:pt>
                <c:pt idx="12562">
                  <c:v>44981.732250057874</c:v>
                </c:pt>
                <c:pt idx="12563">
                  <c:v>44981.800920706017</c:v>
                </c:pt>
                <c:pt idx="12564">
                  <c:v>44981.869592152776</c:v>
                </c:pt>
                <c:pt idx="12565">
                  <c:v>44981.938263310185</c:v>
                </c:pt>
                <c:pt idx="12566">
                  <c:v>44982.006934305558</c:v>
                </c:pt>
                <c:pt idx="12567">
                  <c:v>44982.075605115744</c:v>
                </c:pt>
                <c:pt idx="12568">
                  <c:v>44982.144275520834</c:v>
                </c:pt>
                <c:pt idx="12569">
                  <c:v>44982.212946550928</c:v>
                </c:pt>
                <c:pt idx="12570">
                  <c:v>44982.281617928238</c:v>
                </c:pt>
                <c:pt idx="12571">
                  <c:v>44982.350289826391</c:v>
                </c:pt>
                <c:pt idx="12572">
                  <c:v>44982.41896116898</c:v>
                </c:pt>
                <c:pt idx="12573">
                  <c:v>44982.487632118056</c:v>
                </c:pt>
                <c:pt idx="12574">
                  <c:v>44982.556302835648</c:v>
                </c:pt>
                <c:pt idx="12575">
                  <c:v>44982.624973483798</c:v>
                </c:pt>
                <c:pt idx="12576">
                  <c:v>44982.69364420139</c:v>
                </c:pt>
                <c:pt idx="12577">
                  <c:v>44982.762314629632</c:v>
                </c:pt>
                <c:pt idx="12578">
                  <c:v>44982.830985671295</c:v>
                </c:pt>
                <c:pt idx="12579">
                  <c:v>44982.899656979163</c:v>
                </c:pt>
                <c:pt idx="12580">
                  <c:v>44982.968327916664</c:v>
                </c:pt>
                <c:pt idx="12581">
                  <c:v>44983.036998784723</c:v>
                </c:pt>
                <c:pt idx="12582">
                  <c:v>44983.105669201388</c:v>
                </c:pt>
                <c:pt idx="12583">
                  <c:v>44983.174339930556</c:v>
                </c:pt>
                <c:pt idx="12584">
                  <c:v>44983.243011226848</c:v>
                </c:pt>
                <c:pt idx="12585">
                  <c:v>44983.311682870371</c:v>
                </c:pt>
                <c:pt idx="12586">
                  <c:v>44983.380354641202</c:v>
                </c:pt>
                <c:pt idx="12587">
                  <c:v>44983.449025810187</c:v>
                </c:pt>
                <c:pt idx="12588">
                  <c:v>44983.517696585652</c:v>
                </c:pt>
                <c:pt idx="12589">
                  <c:v>44983.586367268515</c:v>
                </c:pt>
                <c:pt idx="12590">
                  <c:v>44983.655037962963</c:v>
                </c:pt>
                <c:pt idx="12591">
                  <c:v>44983.723708622689</c:v>
                </c:pt>
                <c:pt idx="12592">
                  <c:v>44983.792379050923</c:v>
                </c:pt>
                <c:pt idx="12593">
                  <c:v>44983.861050324071</c:v>
                </c:pt>
                <c:pt idx="12594">
                  <c:v>44983.929721412038</c:v>
                </c:pt>
                <c:pt idx="12595">
                  <c:v>44983.998392337962</c:v>
                </c:pt>
                <c:pt idx="12596">
                  <c:v>44984.067063125003</c:v>
                </c:pt>
                <c:pt idx="12597">
                  <c:v>44984.135733344905</c:v>
                </c:pt>
                <c:pt idx="12598">
                  <c:v>44984.204404189812</c:v>
                </c:pt>
                <c:pt idx="12599">
                  <c:v>44984.27307545139</c:v>
                </c:pt>
                <c:pt idx="12600">
                  <c:v>44984.341747256942</c:v>
                </c:pt>
                <c:pt idx="12601">
                  <c:v>44984.410418576386</c:v>
                </c:pt>
                <c:pt idx="12602">
                  <c:v>44984.479089456021</c:v>
                </c:pt>
                <c:pt idx="12603">
                  <c:v>44984.547760057867</c:v>
                </c:pt>
                <c:pt idx="12604">
                  <c:v>44984.616430578702</c:v>
                </c:pt>
                <c:pt idx="12605">
                  <c:v>44984.685101157411</c:v>
                </c:pt>
                <c:pt idx="12606">
                  <c:v>44984.753771504627</c:v>
                </c:pt>
                <c:pt idx="12607">
                  <c:v>44984.822442314813</c:v>
                </c:pt>
                <c:pt idx="12608">
                  <c:v>44984.891113564816</c:v>
                </c:pt>
                <c:pt idx="12609">
                  <c:v>44984.959784386578</c:v>
                </c:pt>
                <c:pt idx="12610">
                  <c:v>44985.028455127314</c:v>
                </c:pt>
                <c:pt idx="12611">
                  <c:v>44985.097125509259</c:v>
                </c:pt>
                <c:pt idx="12612">
                  <c:v>44985.165796030094</c:v>
                </c:pt>
                <c:pt idx="12613">
                  <c:v>44985.234467152775</c:v>
                </c:pt>
                <c:pt idx="12614">
                  <c:v>44985.303138553238</c:v>
                </c:pt>
                <c:pt idx="12615">
                  <c:v>44985.371810231482</c:v>
                </c:pt>
                <c:pt idx="12616">
                  <c:v>44985.440481331018</c:v>
                </c:pt>
                <c:pt idx="12617">
                  <c:v>44985.509152013889</c:v>
                </c:pt>
                <c:pt idx="12618">
                  <c:v>44985.577822604166</c:v>
                </c:pt>
                <c:pt idx="12619">
                  <c:v>44985.646493159722</c:v>
                </c:pt>
                <c:pt idx="12620">
                  <c:v>44985.715163738423</c:v>
                </c:pt>
                <c:pt idx="12621">
                  <c:v>44985.783833993053</c:v>
                </c:pt>
                <c:pt idx="12622">
                  <c:v>44985.85250508102</c:v>
                </c:pt>
                <c:pt idx="12623">
                  <c:v>44985.921176087963</c:v>
                </c:pt>
                <c:pt idx="12624">
                  <c:v>44985.989846921293</c:v>
                </c:pt>
                <c:pt idx="12625">
                  <c:v>44986.058517638892</c:v>
                </c:pt>
                <c:pt idx="12626">
                  <c:v>44986.127187743055</c:v>
                </c:pt>
                <c:pt idx="12627">
                  <c:v>44986.19585841435</c:v>
                </c:pt>
                <c:pt idx="12628">
                  <c:v>44986.264529583335</c:v>
                </c:pt>
                <c:pt idx="12629">
                  <c:v>44986.333201261572</c:v>
                </c:pt>
                <c:pt idx="12630">
                  <c:v>44986.401872604169</c:v>
                </c:pt>
                <c:pt idx="12631">
                  <c:v>44986.470543449075</c:v>
                </c:pt>
                <c:pt idx="12632">
                  <c:v>44986.539213958335</c:v>
                </c:pt>
                <c:pt idx="12633">
                  <c:v>44986.607884363424</c:v>
                </c:pt>
                <c:pt idx="12634">
                  <c:v>44986.676554837963</c:v>
                </c:pt>
                <c:pt idx="12635">
                  <c:v>44986.745225115737</c:v>
                </c:pt>
                <c:pt idx="12636">
                  <c:v>44986.81389568287</c:v>
                </c:pt>
                <c:pt idx="12637">
                  <c:v>44986.882566851855</c:v>
                </c:pt>
                <c:pt idx="12638">
                  <c:v>44986.951237604168</c:v>
                </c:pt>
                <c:pt idx="12639">
                  <c:v>44987.019908240742</c:v>
                </c:pt>
                <c:pt idx="12640">
                  <c:v>44987.088578599534</c:v>
                </c:pt>
                <c:pt idx="12641">
                  <c:v>44987.157248888892</c:v>
                </c:pt>
                <c:pt idx="12642">
                  <c:v>44987.225919791665</c:v>
                </c:pt>
                <c:pt idx="12643">
                  <c:v>44987.29459096065</c:v>
                </c:pt>
                <c:pt idx="12644">
                  <c:v>44987.363262534724</c:v>
                </c:pt>
                <c:pt idx="12645">
                  <c:v>44987.43193353009</c:v>
                </c:pt>
                <c:pt idx="12646">
                  <c:v>44987.500604120367</c:v>
                </c:pt>
                <c:pt idx="12647">
                  <c:v>44987.569274594905</c:v>
                </c:pt>
                <c:pt idx="12648">
                  <c:v>44987.637944988426</c:v>
                </c:pt>
                <c:pt idx="12649">
                  <c:v>44987.706615451389</c:v>
                </c:pt>
                <c:pt idx="12650">
                  <c:v>44987.775285567128</c:v>
                </c:pt>
                <c:pt idx="12651">
                  <c:v>44987.843956446763</c:v>
                </c:pt>
                <c:pt idx="12652">
                  <c:v>44987.912627384256</c:v>
                </c:pt>
                <c:pt idx="12653">
                  <c:v>44987.981298067127</c:v>
                </c:pt>
                <c:pt idx="12654">
                  <c:v>44988.049968680556</c:v>
                </c:pt>
                <c:pt idx="12655">
                  <c:v>44988.118638703701</c:v>
                </c:pt>
                <c:pt idx="12656">
                  <c:v>44988.187309212961</c:v>
                </c:pt>
                <c:pt idx="12657">
                  <c:v>44988.255980266207</c:v>
                </c:pt>
                <c:pt idx="12658">
                  <c:v>44988.324651782408</c:v>
                </c:pt>
                <c:pt idx="12659">
                  <c:v>44988.393323124998</c:v>
                </c:pt>
                <c:pt idx="12660">
                  <c:v>44988.461993923615</c:v>
                </c:pt>
                <c:pt idx="12661">
                  <c:v>44988.530664351849</c:v>
                </c:pt>
                <c:pt idx="12662">
                  <c:v>44988.599334664352</c:v>
                </c:pt>
                <c:pt idx="12663">
                  <c:v>44988.668005046296</c:v>
                </c:pt>
                <c:pt idx="12664">
                  <c:v>44988.736675300926</c:v>
                </c:pt>
                <c:pt idx="12665">
                  <c:v>44988.805345601853</c:v>
                </c:pt>
                <c:pt idx="12666">
                  <c:v>44988.874016643516</c:v>
                </c:pt>
                <c:pt idx="12667">
                  <c:v>44988.942687349539</c:v>
                </c:pt>
                <c:pt idx="12668">
                  <c:v>44989.011357905096</c:v>
                </c:pt>
                <c:pt idx="12669">
                  <c:v>44989.080028252312</c:v>
                </c:pt>
                <c:pt idx="12670">
                  <c:v>44989.14869829861</c:v>
                </c:pt>
                <c:pt idx="12671">
                  <c:v>44989.217368969905</c:v>
                </c:pt>
                <c:pt idx="12672">
                  <c:v>44989.286039953702</c:v>
                </c:pt>
                <c:pt idx="12673">
                  <c:v>44989.354711423613</c:v>
                </c:pt>
                <c:pt idx="12674">
                  <c:v>44989.423382314817</c:v>
                </c:pt>
                <c:pt idx="12675">
                  <c:v>44989.492052824076</c:v>
                </c:pt>
                <c:pt idx="12676">
                  <c:v>44989.560723148148</c:v>
                </c:pt>
                <c:pt idx="12677">
                  <c:v>44989.629393391202</c:v>
                </c:pt>
                <c:pt idx="12678">
                  <c:v>44989.698063715281</c:v>
                </c:pt>
                <c:pt idx="12679">
                  <c:v>44989.766733715274</c:v>
                </c:pt>
                <c:pt idx="12680">
                  <c:v>44989.835404386577</c:v>
                </c:pt>
                <c:pt idx="12681">
                  <c:v>44989.904075266204</c:v>
                </c:pt>
                <c:pt idx="12682">
                  <c:v>44989.972745787039</c:v>
                </c:pt>
                <c:pt idx="12683">
                  <c:v>44990.041416261571</c:v>
                </c:pt>
                <c:pt idx="12684">
                  <c:v>44990.110086215274</c:v>
                </c:pt>
                <c:pt idx="12685">
                  <c:v>44990.178756574074</c:v>
                </c:pt>
                <c:pt idx="12686">
                  <c:v>44990.247427476854</c:v>
                </c:pt>
                <c:pt idx="12687">
                  <c:v>44990.316098773146</c:v>
                </c:pt>
                <c:pt idx="12688">
                  <c:v>44990.384770092591</c:v>
                </c:pt>
                <c:pt idx="12689">
                  <c:v>44990.453440833335</c:v>
                </c:pt>
                <c:pt idx="12690">
                  <c:v>44990.522111168983</c:v>
                </c:pt>
                <c:pt idx="12691">
                  <c:v>44990.590781412036</c:v>
                </c:pt>
                <c:pt idx="12692">
                  <c:v>44990.659451701387</c:v>
                </c:pt>
                <c:pt idx="12693">
                  <c:v>44990.72812190972</c:v>
                </c:pt>
                <c:pt idx="12694">
                  <c:v>44990.79679197917</c:v>
                </c:pt>
                <c:pt idx="12695">
                  <c:v>44990.865462870373</c:v>
                </c:pt>
                <c:pt idx="12696">
                  <c:v>44990.934133518516</c:v>
                </c:pt>
                <c:pt idx="12697">
                  <c:v>44991.002804016207</c:v>
                </c:pt>
                <c:pt idx="12698">
                  <c:v>44991.071474328703</c:v>
                </c:pt>
                <c:pt idx="12699">
                  <c:v>44991.140144166668</c:v>
                </c:pt>
                <c:pt idx="12700">
                  <c:v>44991.20881462963</c:v>
                </c:pt>
                <c:pt idx="12701">
                  <c:v>44991.277485474537</c:v>
                </c:pt>
                <c:pt idx="12702">
                  <c:v>44991.346156863423</c:v>
                </c:pt>
                <c:pt idx="12703">
                  <c:v>44991.414827708337</c:v>
                </c:pt>
                <c:pt idx="12704">
                  <c:v>44991.483498148147</c:v>
                </c:pt>
                <c:pt idx="12705">
                  <c:v>44991.552168333335</c:v>
                </c:pt>
                <c:pt idx="12706">
                  <c:v>44991.620838449075</c:v>
                </c:pt>
                <c:pt idx="12707">
                  <c:v>44991.689508611111</c:v>
                </c:pt>
                <c:pt idx="12708">
                  <c:v>44991.758178530094</c:v>
                </c:pt>
                <c:pt idx="12709">
                  <c:v>44991.826848993056</c:v>
                </c:pt>
                <c:pt idx="12710">
                  <c:v>44991.895519803242</c:v>
                </c:pt>
                <c:pt idx="12711">
                  <c:v>44991.964190196763</c:v>
                </c:pt>
                <c:pt idx="12712">
                  <c:v>44992.032860520834</c:v>
                </c:pt>
                <c:pt idx="12713">
                  <c:v>44992.101530451386</c:v>
                </c:pt>
                <c:pt idx="12714">
                  <c:v>44992.170200613429</c:v>
                </c:pt>
                <c:pt idx="12715">
                  <c:v>44992.238871354166</c:v>
                </c:pt>
                <c:pt idx="12716">
                  <c:v>44992.307542407405</c:v>
                </c:pt>
                <c:pt idx="12717">
                  <c:v>44992.376213668984</c:v>
                </c:pt>
                <c:pt idx="12718">
                  <c:v>44992.444884328703</c:v>
                </c:pt>
                <c:pt idx="12719">
                  <c:v>44992.513554583333</c:v>
                </c:pt>
                <c:pt idx="12720">
                  <c:v>44992.582224756945</c:v>
                </c:pt>
                <c:pt idx="12721">
                  <c:v>44992.650894907405</c:v>
                </c:pt>
                <c:pt idx="12722">
                  <c:v>44992.719565069441</c:v>
                </c:pt>
                <c:pt idx="12723">
                  <c:v>44992.788234930558</c:v>
                </c:pt>
                <c:pt idx="12724">
                  <c:v>44992.856905636574</c:v>
                </c:pt>
                <c:pt idx="12725">
                  <c:v>44992.925576226851</c:v>
                </c:pt>
                <c:pt idx="12726">
                  <c:v>44992.994246631948</c:v>
                </c:pt>
                <c:pt idx="12727">
                  <c:v>44993.062916921299</c:v>
                </c:pt>
                <c:pt idx="12728">
                  <c:v>44993.131586597221</c:v>
                </c:pt>
                <c:pt idx="12729">
                  <c:v>44993.200256886572</c:v>
                </c:pt>
                <c:pt idx="12730">
                  <c:v>44993.268927627316</c:v>
                </c:pt>
                <c:pt idx="12731">
                  <c:v>44993.33759891204</c:v>
                </c:pt>
                <c:pt idx="12732">
                  <c:v>44993.406269756946</c:v>
                </c:pt>
                <c:pt idx="12733">
                  <c:v>44993.47494015046</c:v>
                </c:pt>
                <c:pt idx="12734">
                  <c:v>44993.543610231478</c:v>
                </c:pt>
                <c:pt idx="12735">
                  <c:v>44993.61228021991</c:v>
                </c:pt>
                <c:pt idx="12736">
                  <c:v>44993.680950266207</c:v>
                </c:pt>
                <c:pt idx="12737">
                  <c:v>44993.749620104165</c:v>
                </c:pt>
                <c:pt idx="12738">
                  <c:v>44993.818290324074</c:v>
                </c:pt>
                <c:pt idx="12739">
                  <c:v>44993.886961064818</c:v>
                </c:pt>
                <c:pt idx="12740">
                  <c:v>44993.955631377314</c:v>
                </c:pt>
                <c:pt idx="12741">
                  <c:v>44994.024301585647</c:v>
                </c:pt>
                <c:pt idx="12742">
                  <c:v>44994.092971481485</c:v>
                </c:pt>
                <c:pt idx="12743">
                  <c:v>44994.161641423612</c:v>
                </c:pt>
                <c:pt idx="12744">
                  <c:v>44994.230311967593</c:v>
                </c:pt>
                <c:pt idx="12745">
                  <c:v>44994.298982766202</c:v>
                </c:pt>
                <c:pt idx="12746">
                  <c:v>44994.367653923611</c:v>
                </c:pt>
                <c:pt idx="12747">
                  <c:v>44994.436324490744</c:v>
                </c:pt>
                <c:pt idx="12748">
                  <c:v>44994.50499465278</c:v>
                </c:pt>
                <c:pt idx="12749">
                  <c:v>44994.573664710646</c:v>
                </c:pt>
                <c:pt idx="12750">
                  <c:v>44994.642334710647</c:v>
                </c:pt>
                <c:pt idx="12751">
                  <c:v>44994.711004756944</c:v>
                </c:pt>
                <c:pt idx="12752">
                  <c:v>44994.779674467594</c:v>
                </c:pt>
                <c:pt idx="12753">
                  <c:v>44994.848344976854</c:v>
                </c:pt>
                <c:pt idx="12754">
                  <c:v>44994.917015474537</c:v>
                </c:pt>
                <c:pt idx="12755">
                  <c:v>44994.985685752312</c:v>
                </c:pt>
                <c:pt idx="12756">
                  <c:v>44995.054355949076</c:v>
                </c:pt>
                <c:pt idx="12757">
                  <c:v>44995.123025520836</c:v>
                </c:pt>
                <c:pt idx="12758">
                  <c:v>44995.191695636575</c:v>
                </c:pt>
                <c:pt idx="12759">
                  <c:v>44995.260366273149</c:v>
                </c:pt>
                <c:pt idx="12760">
                  <c:v>44995.32903739583</c:v>
                </c:pt>
                <c:pt idx="12761">
                  <c:v>44995.397708263888</c:v>
                </c:pt>
                <c:pt idx="12762">
                  <c:v>44995.466378599536</c:v>
                </c:pt>
                <c:pt idx="12763">
                  <c:v>44995.535048587961</c:v>
                </c:pt>
                <c:pt idx="12764">
                  <c:v>44995.603718472223</c:v>
                </c:pt>
                <c:pt idx="12765">
                  <c:v>44995.672388402774</c:v>
                </c:pt>
                <c:pt idx="12766">
                  <c:v>44995.741058194442</c:v>
                </c:pt>
                <c:pt idx="12767">
                  <c:v>44995.809728148146</c:v>
                </c:pt>
                <c:pt idx="12768">
                  <c:v>44995.878398773151</c:v>
                </c:pt>
                <c:pt idx="12769">
                  <c:v>44995.947069016205</c:v>
                </c:pt>
                <c:pt idx="12770">
                  <c:v>44996.015739120368</c:v>
                </c:pt>
                <c:pt idx="12771">
                  <c:v>44996.084408981478</c:v>
                </c:pt>
                <c:pt idx="12772">
                  <c:v>44996.153078668984</c:v>
                </c:pt>
                <c:pt idx="12773">
                  <c:v>44996.221748969911</c:v>
                </c:pt>
                <c:pt idx="12774">
                  <c:v>44996.290419548612</c:v>
                </c:pt>
                <c:pt idx="12775">
                  <c:v>44996.359090590275</c:v>
                </c:pt>
                <c:pt idx="12776">
                  <c:v>44996.427761030092</c:v>
                </c:pt>
                <c:pt idx="12777">
                  <c:v>44996.496431099535</c:v>
                </c:pt>
                <c:pt idx="12778">
                  <c:v>44996.565100995373</c:v>
                </c:pt>
                <c:pt idx="12779">
                  <c:v>44996.63377083333</c:v>
                </c:pt>
                <c:pt idx="12780">
                  <c:v>44996.702440729168</c:v>
                </c:pt>
                <c:pt idx="12781">
                  <c:v>44996.771110300928</c:v>
                </c:pt>
                <c:pt idx="12782">
                  <c:v>44996.839780590279</c:v>
                </c:pt>
                <c:pt idx="12783">
                  <c:v>44996.908450995368</c:v>
                </c:pt>
                <c:pt idx="12784">
                  <c:v>44996.977121099539</c:v>
                </c:pt>
                <c:pt idx="12785">
                  <c:v>44997.045791157405</c:v>
                </c:pt>
                <c:pt idx="12786">
                  <c:v>44997.114460648147</c:v>
                </c:pt>
                <c:pt idx="12787">
                  <c:v>44997.183130590274</c:v>
                </c:pt>
                <c:pt idx="12788">
                  <c:v>44997.251801076389</c:v>
                </c:pt>
                <c:pt idx="12789">
                  <c:v>44997.320471979168</c:v>
                </c:pt>
                <c:pt idx="12790">
                  <c:v>44997.389142824075</c:v>
                </c:pt>
                <c:pt idx="12791">
                  <c:v>44997.45781310185</c:v>
                </c:pt>
                <c:pt idx="12792">
                  <c:v>44997.526482974536</c:v>
                </c:pt>
                <c:pt idx="12793">
                  <c:v>44997.595152754628</c:v>
                </c:pt>
                <c:pt idx="12794">
                  <c:v>44997.663822592593</c:v>
                </c:pt>
                <c:pt idx="12795">
                  <c:v>44997.732492326388</c:v>
                </c:pt>
                <c:pt idx="12796">
                  <c:v>44997.801162002317</c:v>
                </c:pt>
                <c:pt idx="12797">
                  <c:v>44997.869832476848</c:v>
                </c:pt>
                <c:pt idx="12798">
                  <c:v>44997.938502638892</c:v>
                </c:pt>
                <c:pt idx="12799">
                  <c:v>44998.007172662037</c:v>
                </c:pt>
                <c:pt idx="12800">
                  <c:v>44998.075842488426</c:v>
                </c:pt>
                <c:pt idx="12801">
                  <c:v>44998.144511921295</c:v>
                </c:pt>
                <c:pt idx="12802">
                  <c:v>44998.213181979168</c:v>
                </c:pt>
                <c:pt idx="12803">
                  <c:v>44998.281852372682</c:v>
                </c:pt>
                <c:pt idx="12804">
                  <c:v>44998.350523287038</c:v>
                </c:pt>
                <c:pt idx="12805">
                  <c:v>44998.41919364583</c:v>
                </c:pt>
                <c:pt idx="12806">
                  <c:v>44998.48786361111</c:v>
                </c:pt>
                <c:pt idx="12807">
                  <c:v>44998.556533344905</c:v>
                </c:pt>
                <c:pt idx="12808">
                  <c:v>44998.625203009258</c:v>
                </c:pt>
                <c:pt idx="12809">
                  <c:v>44998.693872743053</c:v>
                </c:pt>
                <c:pt idx="12810">
                  <c:v>44998.762542187498</c:v>
                </c:pt>
                <c:pt idx="12811">
                  <c:v>44998.831212245372</c:v>
                </c:pt>
                <c:pt idx="12812">
                  <c:v>44998.899882569443</c:v>
                </c:pt>
                <c:pt idx="12813">
                  <c:v>44998.968552511571</c:v>
                </c:pt>
                <c:pt idx="12814">
                  <c:v>44999.037222395833</c:v>
                </c:pt>
                <c:pt idx="12815">
                  <c:v>44999.105891817133</c:v>
                </c:pt>
                <c:pt idx="12816">
                  <c:v>44999.174561562497</c:v>
                </c:pt>
                <c:pt idx="12817">
                  <c:v>44999.243231875</c:v>
                </c:pt>
                <c:pt idx="12818">
                  <c:v>44999.31190252315</c:v>
                </c:pt>
                <c:pt idx="12819">
                  <c:v>44999.380573298607</c:v>
                </c:pt>
                <c:pt idx="12820">
                  <c:v>44999.449243483796</c:v>
                </c:pt>
                <c:pt idx="12821">
                  <c:v>44999.517913263888</c:v>
                </c:pt>
                <c:pt idx="12822">
                  <c:v>44999.586582939817</c:v>
                </c:pt>
                <c:pt idx="12823">
                  <c:v>44999.655252638891</c:v>
                </c:pt>
                <c:pt idx="12824">
                  <c:v>44999.723922303237</c:v>
                </c:pt>
                <c:pt idx="12825">
                  <c:v>44999.792591747682</c:v>
                </c:pt>
                <c:pt idx="12826">
                  <c:v>44999.861262025464</c:v>
                </c:pt>
                <c:pt idx="12827">
                  <c:v>44999.929932106483</c:v>
                </c:pt>
                <c:pt idx="12828">
                  <c:v>44999.99860204861</c:v>
                </c:pt>
                <c:pt idx="12829">
                  <c:v>45000.067271828702</c:v>
                </c:pt>
                <c:pt idx="12830">
                  <c:v>45000.135941053239</c:v>
                </c:pt>
                <c:pt idx="12831">
                  <c:v>45000.204610891204</c:v>
                </c:pt>
                <c:pt idx="12832">
                  <c:v>45000.273281145834</c:v>
                </c:pt>
                <c:pt idx="12833">
                  <c:v>45000.341951956019</c:v>
                </c:pt>
                <c:pt idx="12834">
                  <c:v>45000.410622268515</c:v>
                </c:pt>
                <c:pt idx="12835">
                  <c:v>45000.479292152777</c:v>
                </c:pt>
                <c:pt idx="12836">
                  <c:v>45000.547961747689</c:v>
                </c:pt>
                <c:pt idx="12837">
                  <c:v>45000.616631261575</c:v>
                </c:pt>
                <c:pt idx="12838">
                  <c:v>45000.685300833335</c:v>
                </c:pt>
                <c:pt idx="12839">
                  <c:v>45000.75397017361</c:v>
                </c:pt>
                <c:pt idx="12840">
                  <c:v>45000.822639976854</c:v>
                </c:pt>
                <c:pt idx="12841">
                  <c:v>45000.891310219908</c:v>
                </c:pt>
                <c:pt idx="12842">
                  <c:v>45000.959980034721</c:v>
                </c:pt>
                <c:pt idx="12843">
                  <c:v>45001.028649768516</c:v>
                </c:pt>
                <c:pt idx="12844">
                  <c:v>45001.097319131943</c:v>
                </c:pt>
                <c:pt idx="12845">
                  <c:v>45001.165988657405</c:v>
                </c:pt>
                <c:pt idx="12846">
                  <c:v>45001.234658761576</c:v>
                </c:pt>
                <c:pt idx="12847">
                  <c:v>45001.303329155089</c:v>
                </c:pt>
                <c:pt idx="12848">
                  <c:v>45001.371999814815</c:v>
                </c:pt>
                <c:pt idx="12849">
                  <c:v>45001.440669895834</c:v>
                </c:pt>
                <c:pt idx="12850">
                  <c:v>45001.509339571756</c:v>
                </c:pt>
                <c:pt idx="12851">
                  <c:v>45001.578009143515</c:v>
                </c:pt>
                <c:pt idx="12852">
                  <c:v>45001.646678680554</c:v>
                </c:pt>
                <c:pt idx="12853">
                  <c:v>45001.715348252314</c:v>
                </c:pt>
                <c:pt idx="12854">
                  <c:v>45001.784017488426</c:v>
                </c:pt>
                <c:pt idx="12855">
                  <c:v>45001.852687557868</c:v>
                </c:pt>
                <c:pt idx="12856">
                  <c:v>45001.921357546293</c:v>
                </c:pt>
                <c:pt idx="12857">
                  <c:v>45001.990027361113</c:v>
                </c:pt>
                <c:pt idx="12858">
                  <c:v>45002.058697060187</c:v>
                </c:pt>
                <c:pt idx="12859">
                  <c:v>45002.127366145833</c:v>
                </c:pt>
                <c:pt idx="12860">
                  <c:v>45002.19603579861</c:v>
                </c:pt>
                <c:pt idx="12861">
                  <c:v>45002.264705937501</c:v>
                </c:pt>
                <c:pt idx="12862">
                  <c:v>45002.333376608796</c:v>
                </c:pt>
                <c:pt idx="12863">
                  <c:v>45002.402046921299</c:v>
                </c:pt>
                <c:pt idx="12864">
                  <c:v>45002.470716736112</c:v>
                </c:pt>
                <c:pt idx="12865">
                  <c:v>45002.539386226854</c:v>
                </c:pt>
                <c:pt idx="12866">
                  <c:v>45002.608055613426</c:v>
                </c:pt>
                <c:pt idx="12867">
                  <c:v>45002.67672505787</c:v>
                </c:pt>
                <c:pt idx="12868">
                  <c:v>45002.745394317128</c:v>
                </c:pt>
                <c:pt idx="12869">
                  <c:v>45002.814063854166</c:v>
                </c:pt>
                <c:pt idx="12870">
                  <c:v>45002.882733993058</c:v>
                </c:pt>
                <c:pt idx="12871">
                  <c:v>45002.951403726853</c:v>
                </c:pt>
                <c:pt idx="12872">
                  <c:v>45003.020073321757</c:v>
                </c:pt>
                <c:pt idx="12873">
                  <c:v>45003.088742662039</c:v>
                </c:pt>
                <c:pt idx="12874">
                  <c:v>45003.157411921296</c:v>
                </c:pt>
                <c:pt idx="12875">
                  <c:v>45003.226081793982</c:v>
                </c:pt>
                <c:pt idx="12876">
                  <c:v>45003.294751932874</c:v>
                </c:pt>
                <c:pt idx="12877">
                  <c:v>45003.363422488423</c:v>
                </c:pt>
                <c:pt idx="12878">
                  <c:v>45003.432092442126</c:v>
                </c:pt>
                <c:pt idx="12879">
                  <c:v>45003.500762002317</c:v>
                </c:pt>
                <c:pt idx="12880">
                  <c:v>45003.569431446762</c:v>
                </c:pt>
                <c:pt idx="12881">
                  <c:v>45003.638100810182</c:v>
                </c:pt>
                <c:pt idx="12882">
                  <c:v>45003.706770231482</c:v>
                </c:pt>
                <c:pt idx="12883">
                  <c:v>45003.775439317127</c:v>
                </c:pt>
                <c:pt idx="12884">
                  <c:v>45003.844109166668</c:v>
                </c:pt>
                <c:pt idx="12885">
                  <c:v>45003.912779074075</c:v>
                </c:pt>
                <c:pt idx="12886">
                  <c:v>45003.981448715276</c:v>
                </c:pt>
                <c:pt idx="12887">
                  <c:v>45004.050118298612</c:v>
                </c:pt>
                <c:pt idx="12888">
                  <c:v>45004.118787280095</c:v>
                </c:pt>
                <c:pt idx="12889">
                  <c:v>45004.18745675926</c:v>
                </c:pt>
                <c:pt idx="12890">
                  <c:v>45004.256126782406</c:v>
                </c:pt>
                <c:pt idx="12891">
                  <c:v>45004.324797256944</c:v>
                </c:pt>
                <c:pt idx="12892">
                  <c:v>45004.393467569447</c:v>
                </c:pt>
                <c:pt idx="12893">
                  <c:v>45004.462137326387</c:v>
                </c:pt>
                <c:pt idx="12894">
                  <c:v>45004.530806712966</c:v>
                </c:pt>
                <c:pt idx="12895">
                  <c:v>45004.599475995368</c:v>
                </c:pt>
                <c:pt idx="12896">
                  <c:v>45004.66814533565</c:v>
                </c:pt>
                <c:pt idx="12897">
                  <c:v>45004.736814548611</c:v>
                </c:pt>
                <c:pt idx="12898">
                  <c:v>45004.805483807868</c:v>
                </c:pt>
                <c:pt idx="12899">
                  <c:v>45004.874153819444</c:v>
                </c:pt>
                <c:pt idx="12900">
                  <c:v>45004.942823472222</c:v>
                </c:pt>
                <c:pt idx="12901">
                  <c:v>45005.011492997684</c:v>
                </c:pt>
                <c:pt idx="12902">
                  <c:v>45005.08016229167</c:v>
                </c:pt>
                <c:pt idx="12903">
                  <c:v>45005.148831296297</c:v>
                </c:pt>
                <c:pt idx="12904">
                  <c:v>45005.217500937499</c:v>
                </c:pt>
                <c:pt idx="12905">
                  <c:v>45005.286170868058</c:v>
                </c:pt>
                <c:pt idx="12906">
                  <c:v>45005.354841296299</c:v>
                </c:pt>
                <c:pt idx="12907">
                  <c:v>45005.423511157409</c:v>
                </c:pt>
                <c:pt idx="12908">
                  <c:v>45005.492180613423</c:v>
                </c:pt>
                <c:pt idx="12909">
                  <c:v>45005.560849895832</c:v>
                </c:pt>
                <c:pt idx="12910">
                  <c:v>45005.629519097223</c:v>
                </c:pt>
                <c:pt idx="12911">
                  <c:v>45005.698188368056</c:v>
                </c:pt>
                <c:pt idx="12912">
                  <c:v>45005.766857326387</c:v>
                </c:pt>
                <c:pt idx="12913">
                  <c:v>45005.83552695602</c:v>
                </c:pt>
                <c:pt idx="12914">
                  <c:v>45005.904196782409</c:v>
                </c:pt>
                <c:pt idx="12915">
                  <c:v>45005.972866261574</c:v>
                </c:pt>
                <c:pt idx="12916">
                  <c:v>45006.041535682867</c:v>
                </c:pt>
                <c:pt idx="12917">
                  <c:v>45006.110204606484</c:v>
                </c:pt>
                <c:pt idx="12918">
                  <c:v>45006.178873900462</c:v>
                </c:pt>
                <c:pt idx="12919">
                  <c:v>45006.247543761572</c:v>
                </c:pt>
                <c:pt idx="12920">
                  <c:v>45006.316214004626</c:v>
                </c:pt>
                <c:pt idx="12921">
                  <c:v>45006.384884282408</c:v>
                </c:pt>
                <c:pt idx="12922">
                  <c:v>45006.453553981482</c:v>
                </c:pt>
                <c:pt idx="12923">
                  <c:v>45006.522223263892</c:v>
                </c:pt>
                <c:pt idx="12924">
                  <c:v>45006.590892465276</c:v>
                </c:pt>
                <c:pt idx="12925">
                  <c:v>45006.659561689812</c:v>
                </c:pt>
                <c:pt idx="12926">
                  <c:v>45006.728230856483</c:v>
                </c:pt>
                <c:pt idx="12927">
                  <c:v>45006.796899872686</c:v>
                </c:pt>
                <c:pt idx="12928">
                  <c:v>45006.865569710651</c:v>
                </c:pt>
                <c:pt idx="12929">
                  <c:v>45006.934239305556</c:v>
                </c:pt>
                <c:pt idx="12930">
                  <c:v>45007.002908750001</c:v>
                </c:pt>
                <c:pt idx="12931">
                  <c:v>45007.071578009258</c:v>
                </c:pt>
                <c:pt idx="12932">
                  <c:v>45007.140246793984</c:v>
                </c:pt>
                <c:pt idx="12933">
                  <c:v>45007.208916203701</c:v>
                </c:pt>
                <c:pt idx="12934">
                  <c:v>45007.277585995369</c:v>
                </c:pt>
                <c:pt idx="12935">
                  <c:v>45007.346256319448</c:v>
                </c:pt>
                <c:pt idx="12936">
                  <c:v>45007.414926111109</c:v>
                </c:pt>
                <c:pt idx="12937">
                  <c:v>45007.483595497688</c:v>
                </c:pt>
                <c:pt idx="12938">
                  <c:v>45007.55226462963</c:v>
                </c:pt>
                <c:pt idx="12939">
                  <c:v>45007.620933680555</c:v>
                </c:pt>
                <c:pt idx="12940">
                  <c:v>45007.689602789353</c:v>
                </c:pt>
                <c:pt idx="12941">
                  <c:v>45007.758271643521</c:v>
                </c:pt>
                <c:pt idx="12942">
                  <c:v>45007.826941041669</c:v>
                </c:pt>
                <c:pt idx="12943">
                  <c:v>45007.89561078704</c:v>
                </c:pt>
                <c:pt idx="12944">
                  <c:v>45007.964280127315</c:v>
                </c:pt>
                <c:pt idx="12945">
                  <c:v>45008.032949398148</c:v>
                </c:pt>
                <c:pt idx="12946">
                  <c:v>45008.101618263892</c:v>
                </c:pt>
                <c:pt idx="12947">
                  <c:v>45008.170287361114</c:v>
                </c:pt>
                <c:pt idx="12948">
                  <c:v>45008.238957037036</c:v>
                </c:pt>
                <c:pt idx="12949">
                  <c:v>45008.307627025461</c:v>
                </c:pt>
                <c:pt idx="12950">
                  <c:v>45008.376297222225</c:v>
                </c:pt>
                <c:pt idx="12951">
                  <c:v>45008.444966817129</c:v>
                </c:pt>
                <c:pt idx="12952">
                  <c:v>45008.513636006945</c:v>
                </c:pt>
                <c:pt idx="12953">
                  <c:v>45008.582305104166</c:v>
                </c:pt>
                <c:pt idx="12954">
                  <c:v>45008.650974189812</c:v>
                </c:pt>
                <c:pt idx="12955">
                  <c:v>45008.719643287041</c:v>
                </c:pt>
                <c:pt idx="12956">
                  <c:v>45008.788312083336</c:v>
                </c:pt>
                <c:pt idx="12957">
                  <c:v>45008.856981712961</c:v>
                </c:pt>
                <c:pt idx="12958">
                  <c:v>45008.925651226855</c:v>
                </c:pt>
                <c:pt idx="12959">
                  <c:v>45008.99432056713</c:v>
                </c:pt>
                <c:pt idx="12960">
                  <c:v>45009.06298978009</c:v>
                </c:pt>
                <c:pt idx="12961">
                  <c:v>45009.131658391205</c:v>
                </c:pt>
                <c:pt idx="12962">
                  <c:v>45009.200327604165</c:v>
                </c:pt>
                <c:pt idx="12963">
                  <c:v>45009.268997268518</c:v>
                </c:pt>
                <c:pt idx="12964">
                  <c:v>45009.337667476851</c:v>
                </c:pt>
                <c:pt idx="12965">
                  <c:v>45009.406337245367</c:v>
                </c:pt>
                <c:pt idx="12966">
                  <c:v>45009.475006562498</c:v>
                </c:pt>
                <c:pt idx="12967">
                  <c:v>45009.543675567133</c:v>
                </c:pt>
                <c:pt idx="12968">
                  <c:v>45009.612344479166</c:v>
                </c:pt>
                <c:pt idx="12969">
                  <c:v>45009.681013449073</c:v>
                </c:pt>
                <c:pt idx="12970">
                  <c:v>45009.749682210648</c:v>
                </c:pt>
                <c:pt idx="12971">
                  <c:v>45009.81835134259</c:v>
                </c:pt>
                <c:pt idx="12972">
                  <c:v>45009.887021006944</c:v>
                </c:pt>
                <c:pt idx="12973">
                  <c:v>45009.95569023148</c:v>
                </c:pt>
                <c:pt idx="12974">
                  <c:v>45010.02435936343</c:v>
                </c:pt>
                <c:pt idx="12975">
                  <c:v>45010.093028171294</c:v>
                </c:pt>
                <c:pt idx="12976">
                  <c:v>45010.161697025462</c:v>
                </c:pt>
                <c:pt idx="12977">
                  <c:v>45010.230366481483</c:v>
                </c:pt>
                <c:pt idx="12978">
                  <c:v>45010.299036203702</c:v>
                </c:pt>
                <c:pt idx="12979">
                  <c:v>45010.367706273151</c:v>
                </c:pt>
                <c:pt idx="12980">
                  <c:v>45010.436375740741</c:v>
                </c:pt>
                <c:pt idx="12981">
                  <c:v>45010.505044826386</c:v>
                </c:pt>
                <c:pt idx="12982">
                  <c:v>45010.573713796293</c:v>
                </c:pt>
                <c:pt idx="12983">
                  <c:v>45010.642382708334</c:v>
                </c:pt>
                <c:pt idx="12984">
                  <c:v>45010.711051655089</c:v>
                </c:pt>
                <c:pt idx="12985">
                  <c:v>45010.77972027778</c:v>
                </c:pt>
                <c:pt idx="12986">
                  <c:v>45010.848389687497</c:v>
                </c:pt>
                <c:pt idx="12987">
                  <c:v>45010.917059097221</c:v>
                </c:pt>
                <c:pt idx="12988">
                  <c:v>45010.98572827546</c:v>
                </c:pt>
                <c:pt idx="12989">
                  <c:v>45011.054397384258</c:v>
                </c:pt>
                <c:pt idx="12990">
                  <c:v>45011.123065868058</c:v>
                </c:pt>
                <c:pt idx="12991">
                  <c:v>45011.191734884262</c:v>
                </c:pt>
                <c:pt idx="12992">
                  <c:v>45011.260404421293</c:v>
                </c:pt>
                <c:pt idx="12993">
                  <c:v>45011.329074444446</c:v>
                </c:pt>
                <c:pt idx="12994">
                  <c:v>45011.397744212962</c:v>
                </c:pt>
                <c:pt idx="12995">
                  <c:v>45011.46641346065</c:v>
                </c:pt>
                <c:pt idx="12996">
                  <c:v>45011.535082337963</c:v>
                </c:pt>
                <c:pt idx="12997">
                  <c:v>45011.603751122682</c:v>
                </c:pt>
                <c:pt idx="12998">
                  <c:v>45011.672419953706</c:v>
                </c:pt>
                <c:pt idx="12999">
                  <c:v>45011.741088645831</c:v>
                </c:pt>
                <c:pt idx="13000">
                  <c:v>45011.809757488423</c:v>
                </c:pt>
                <c:pt idx="13001">
                  <c:v>45011.878427013886</c:v>
                </c:pt>
                <c:pt idx="13002">
                  <c:v>45011.947096157404</c:v>
                </c:pt>
                <c:pt idx="13003">
                  <c:v>45012.015765162039</c:v>
                </c:pt>
                <c:pt idx="13004">
                  <c:v>45012.084435254626</c:v>
                </c:pt>
                <c:pt idx="13005">
                  <c:v>45012.153106018515</c:v>
                </c:pt>
                <c:pt idx="13006">
                  <c:v>45012.221777407409</c:v>
                </c:pt>
                <c:pt idx="13007">
                  <c:v>45012.290449074077</c:v>
                </c:pt>
                <c:pt idx="13008">
                  <c:v>45012.359121203706</c:v>
                </c:pt>
                <c:pt idx="13009">
                  <c:v>45012.427792731483</c:v>
                </c:pt>
                <c:pt idx="13010">
                  <c:v>45012.496463888892</c:v>
                </c:pt>
                <c:pt idx="13011">
                  <c:v>45012.565134872682</c:v>
                </c:pt>
                <c:pt idx="13012">
                  <c:v>45012.633805787038</c:v>
                </c:pt>
                <c:pt idx="13013">
                  <c:v>45012.702476770835</c:v>
                </c:pt>
                <c:pt idx="13014">
                  <c:v>45012.771147418978</c:v>
                </c:pt>
                <c:pt idx="13015">
                  <c:v>45012.839818796296</c:v>
                </c:pt>
                <c:pt idx="13016">
                  <c:v>45012.908490277776</c:v>
                </c:pt>
                <c:pt idx="13017">
                  <c:v>45012.977161469906</c:v>
                </c:pt>
                <c:pt idx="13018">
                  <c:v>45013.04583260417</c:v>
                </c:pt>
                <c:pt idx="13019">
                  <c:v>45013.114503182871</c:v>
                </c:pt>
                <c:pt idx="13020">
                  <c:v>45013.183174201389</c:v>
                </c:pt>
                <c:pt idx="13021">
                  <c:v>45013.251845763887</c:v>
                </c:pt>
                <c:pt idx="13022">
                  <c:v>45013.320517754626</c:v>
                </c:pt>
                <c:pt idx="13023">
                  <c:v>45013.389189675923</c:v>
                </c:pt>
                <c:pt idx="13024">
                  <c:v>45013.457861030096</c:v>
                </c:pt>
                <c:pt idx="13025">
                  <c:v>45013.526531990741</c:v>
                </c:pt>
                <c:pt idx="13026">
                  <c:v>45013.595202847224</c:v>
                </c:pt>
                <c:pt idx="13027">
                  <c:v>45013.663873761572</c:v>
                </c:pt>
                <c:pt idx="13028">
                  <c:v>45013.732544571758</c:v>
                </c:pt>
                <c:pt idx="13029">
                  <c:v>45013.801215324071</c:v>
                </c:pt>
                <c:pt idx="13030">
                  <c:v>45013.869886863424</c:v>
                </c:pt>
                <c:pt idx="13031">
                  <c:v>45013.938558113427</c:v>
                </c:pt>
                <c:pt idx="13032">
                  <c:v>45014.007229212963</c:v>
                </c:pt>
                <c:pt idx="13033">
                  <c:v>45014.075900115742</c:v>
                </c:pt>
                <c:pt idx="13034">
                  <c:v>45014.144570613425</c:v>
                </c:pt>
                <c:pt idx="13035">
                  <c:v>45014.213241747682</c:v>
                </c:pt>
                <c:pt idx="13036">
                  <c:v>45014.281913217594</c:v>
                </c:pt>
                <c:pt idx="13037">
                  <c:v>45014.350585208333</c:v>
                </c:pt>
                <c:pt idx="13038">
                  <c:v>45014.419256643516</c:v>
                </c:pt>
                <c:pt idx="13039">
                  <c:v>45014.48792767361</c:v>
                </c:pt>
                <c:pt idx="13040">
                  <c:v>45014.556598495372</c:v>
                </c:pt>
                <c:pt idx="13041">
                  <c:v>45014.625269236109</c:v>
                </c:pt>
                <c:pt idx="13042">
                  <c:v>45014.693940034726</c:v>
                </c:pt>
                <c:pt idx="13043">
                  <c:v>45014.762610543985</c:v>
                </c:pt>
                <c:pt idx="13044">
                  <c:v>45014.831281666666</c:v>
                </c:pt>
                <c:pt idx="13045">
                  <c:v>45014.899953067128</c:v>
                </c:pt>
                <c:pt idx="13046">
                  <c:v>45014.968624085646</c:v>
                </c:pt>
                <c:pt idx="13047">
                  <c:v>45015.037295034723</c:v>
                </c:pt>
                <c:pt idx="13048">
                  <c:v>45015.105965532406</c:v>
                </c:pt>
                <c:pt idx="13049">
                  <c:v>45015.174636342592</c:v>
                </c:pt>
                <c:pt idx="13050">
                  <c:v>45015.243307731478</c:v>
                </c:pt>
                <c:pt idx="13051">
                  <c:v>45015.311979444443</c:v>
                </c:pt>
                <c:pt idx="13052">
                  <c:v>45015.380651296298</c:v>
                </c:pt>
                <c:pt idx="13053">
                  <c:v>45015.449322546294</c:v>
                </c:pt>
                <c:pt idx="13054">
                  <c:v>45015.5179933912</c:v>
                </c:pt>
                <c:pt idx="13055">
                  <c:v>45015.58666414352</c:v>
                </c:pt>
                <c:pt idx="13056">
                  <c:v>45015.655334918978</c:v>
                </c:pt>
                <c:pt idx="13057">
                  <c:v>45015.724005648146</c:v>
                </c:pt>
                <c:pt idx="13058">
                  <c:v>45015.792676157405</c:v>
                </c:pt>
                <c:pt idx="13059">
                  <c:v>45015.861347500002</c:v>
                </c:pt>
                <c:pt idx="13060">
                  <c:v>45015.930018657411</c:v>
                </c:pt>
                <c:pt idx="13061">
                  <c:v>45015.998689652777</c:v>
                </c:pt>
                <c:pt idx="13062">
                  <c:v>45016.06736050926</c:v>
                </c:pt>
                <c:pt idx="13063">
                  <c:v>45016.136030798611</c:v>
                </c:pt>
                <c:pt idx="13064">
                  <c:v>45016.20470170139</c:v>
                </c:pt>
                <c:pt idx="13065">
                  <c:v>45016.273373032411</c:v>
                </c:pt>
                <c:pt idx="13066">
                  <c:v>45016.342044907411</c:v>
                </c:pt>
                <c:pt idx="13067">
                  <c:v>45016.410716284721</c:v>
                </c:pt>
                <c:pt idx="13068">
                  <c:v>45016.479387233798</c:v>
                </c:pt>
                <c:pt idx="13069">
                  <c:v>45016.548057893517</c:v>
                </c:pt>
                <c:pt idx="13070">
                  <c:v>45016.616728483794</c:v>
                </c:pt>
                <c:pt idx="13071">
                  <c:v>45016.685399120368</c:v>
                </c:pt>
                <c:pt idx="13072">
                  <c:v>45016.754069525465</c:v>
                </c:pt>
                <c:pt idx="13073">
                  <c:v>45016.822740393516</c:v>
                </c:pt>
                <c:pt idx="13074">
                  <c:v>45016.891411701392</c:v>
                </c:pt>
                <c:pt idx="13075">
                  <c:v>45016.960082581019</c:v>
                </c:pt>
                <c:pt idx="13076">
                  <c:v>45017.028753368053</c:v>
                </c:pt>
                <c:pt idx="13077">
                  <c:v>45017.097423807871</c:v>
                </c:pt>
                <c:pt idx="13078">
                  <c:v>45017.166094386572</c:v>
                </c:pt>
                <c:pt idx="13079">
                  <c:v>45017.234765567133</c:v>
                </c:pt>
                <c:pt idx="13080">
                  <c:v>45017.303437013892</c:v>
                </c:pt>
                <c:pt idx="13081">
                  <c:v>45017.372108738426</c:v>
                </c:pt>
                <c:pt idx="13082">
                  <c:v>45017.440779884259</c:v>
                </c:pt>
                <c:pt idx="13083">
                  <c:v>45017.509450625003</c:v>
                </c:pt>
                <c:pt idx="13084">
                  <c:v>45017.578121261577</c:v>
                </c:pt>
                <c:pt idx="13085">
                  <c:v>45017.646791863423</c:v>
                </c:pt>
                <c:pt idx="13086">
                  <c:v>45017.715462488428</c:v>
                </c:pt>
                <c:pt idx="13087">
                  <c:v>45017.784132789355</c:v>
                </c:pt>
                <c:pt idx="13088">
                  <c:v>45017.852803912036</c:v>
                </c:pt>
                <c:pt idx="13089">
                  <c:v>45017.921474976851</c:v>
                </c:pt>
                <c:pt idx="13090">
                  <c:v>45017.990145844909</c:v>
                </c:pt>
                <c:pt idx="13091">
                  <c:v>45018.058816608798</c:v>
                </c:pt>
                <c:pt idx="13092">
                  <c:v>45018.127486747682</c:v>
                </c:pt>
                <c:pt idx="13093">
                  <c:v>45018.196157465274</c:v>
                </c:pt>
                <c:pt idx="13094">
                  <c:v>45018.26482866898</c:v>
                </c:pt>
                <c:pt idx="13095">
                  <c:v>45018.333500393521</c:v>
                </c:pt>
                <c:pt idx="13096">
                  <c:v>45018.402171770831</c:v>
                </c:pt>
                <c:pt idx="13097">
                  <c:v>45018.470842650466</c:v>
                </c:pt>
                <c:pt idx="13098">
                  <c:v>45018.539513194446</c:v>
                </c:pt>
                <c:pt idx="13099">
                  <c:v>45018.608183634256</c:v>
                </c:pt>
                <c:pt idx="13100">
                  <c:v>45018.676854131947</c:v>
                </c:pt>
                <c:pt idx="13101">
                  <c:v>45018.745524456019</c:v>
                </c:pt>
                <c:pt idx="13102">
                  <c:v>45018.814195046296</c:v>
                </c:pt>
                <c:pt idx="13103">
                  <c:v>45018.882866250002</c:v>
                </c:pt>
                <c:pt idx="13104">
                  <c:v>45018.951537037035</c:v>
                </c:pt>
                <c:pt idx="13105">
                  <c:v>45019.020207696762</c:v>
                </c:pt>
                <c:pt idx="13106">
                  <c:v>45019.088878078706</c:v>
                </c:pt>
                <c:pt idx="13107">
                  <c:v>45019.157548402778</c:v>
                </c:pt>
                <c:pt idx="13108">
                  <c:v>45019.226219328702</c:v>
                </c:pt>
                <c:pt idx="13109">
                  <c:v>45019.294890532408</c:v>
                </c:pt>
                <c:pt idx="13110">
                  <c:v>45019.363562129627</c:v>
                </c:pt>
                <c:pt idx="13111">
                  <c:v>45019.432233148145</c:v>
                </c:pt>
                <c:pt idx="13112">
                  <c:v>45019.500903761575</c:v>
                </c:pt>
                <c:pt idx="13113">
                  <c:v>45019.569574247682</c:v>
                </c:pt>
                <c:pt idx="13114">
                  <c:v>45019.638244664355</c:v>
                </c:pt>
                <c:pt idx="13115">
                  <c:v>45019.706915150462</c:v>
                </c:pt>
                <c:pt idx="13116">
                  <c:v>45019.775585289353</c:v>
                </c:pt>
                <c:pt idx="13117">
                  <c:v>45019.844256180557</c:v>
                </c:pt>
                <c:pt idx="13118">
                  <c:v>45019.912927141202</c:v>
                </c:pt>
                <c:pt idx="13119">
                  <c:v>45019.981597835649</c:v>
                </c:pt>
                <c:pt idx="13120">
                  <c:v>45020.050268472223</c:v>
                </c:pt>
                <c:pt idx="13121">
                  <c:v>45020.118938506945</c:v>
                </c:pt>
                <c:pt idx="13122">
                  <c:v>45020.18760902778</c:v>
                </c:pt>
                <c:pt idx="13123">
                  <c:v>45020.256280092595</c:v>
                </c:pt>
                <c:pt idx="13124">
                  <c:v>45020.324951620372</c:v>
                </c:pt>
                <c:pt idx="13125">
                  <c:v>45020.393622986114</c:v>
                </c:pt>
                <c:pt idx="13126">
                  <c:v>45020.462293784723</c:v>
                </c:pt>
                <c:pt idx="13127">
                  <c:v>45020.530964224534</c:v>
                </c:pt>
                <c:pt idx="13128">
                  <c:v>45020.599634548613</c:v>
                </c:pt>
                <c:pt idx="13129">
                  <c:v>45020.668304930557</c:v>
                </c:pt>
                <c:pt idx="13130">
                  <c:v>45020.736975196756</c:v>
                </c:pt>
                <c:pt idx="13131">
                  <c:v>45020.805645509259</c:v>
                </c:pt>
                <c:pt idx="13132">
                  <c:v>45020.87431655093</c:v>
                </c:pt>
                <c:pt idx="13133">
                  <c:v>45020.942987256945</c:v>
                </c:pt>
                <c:pt idx="13134">
                  <c:v>45021.011657824078</c:v>
                </c:pt>
                <c:pt idx="13135">
                  <c:v>45021.080328159725</c:v>
                </c:pt>
                <c:pt idx="13136">
                  <c:v>45021.148998217592</c:v>
                </c:pt>
                <c:pt idx="13137">
                  <c:v>45021.217668888887</c:v>
                </c:pt>
                <c:pt idx="13138">
                  <c:v>45021.286339872684</c:v>
                </c:pt>
                <c:pt idx="13139">
                  <c:v>45021.355011342595</c:v>
                </c:pt>
                <c:pt idx="13140">
                  <c:v>45021.423682233799</c:v>
                </c:pt>
                <c:pt idx="13141">
                  <c:v>45021.492352743058</c:v>
                </c:pt>
                <c:pt idx="13142">
                  <c:v>45021.561023055554</c:v>
                </c:pt>
                <c:pt idx="13143">
                  <c:v>45021.629693298608</c:v>
                </c:pt>
                <c:pt idx="13144">
                  <c:v>45021.698363611111</c:v>
                </c:pt>
                <c:pt idx="13145">
                  <c:v>45021.767033599535</c:v>
                </c:pt>
                <c:pt idx="13146">
                  <c:v>45021.83570427083</c:v>
                </c:pt>
                <c:pt idx="13147">
                  <c:v>45021.904375138889</c:v>
                </c:pt>
                <c:pt idx="13148">
                  <c:v>45021.973045648148</c:v>
                </c:pt>
                <c:pt idx="13149">
                  <c:v>45022.041716111111</c:v>
                </c:pt>
                <c:pt idx="13150">
                  <c:v>45022.110386064815</c:v>
                </c:pt>
                <c:pt idx="13151">
                  <c:v>45022.179056400462</c:v>
                </c:pt>
                <c:pt idx="13152">
                  <c:v>45022.247727303242</c:v>
                </c:pt>
                <c:pt idx="13153">
                  <c:v>45022.316398576389</c:v>
                </c:pt>
                <c:pt idx="13154">
                  <c:v>45022.385069895834</c:v>
                </c:pt>
                <c:pt idx="13155">
                  <c:v>45022.453740625002</c:v>
                </c:pt>
                <c:pt idx="13156">
                  <c:v>45022.522410937498</c:v>
                </c:pt>
                <c:pt idx="13157">
                  <c:v>45022.591081168983</c:v>
                </c:pt>
                <c:pt idx="13158">
                  <c:v>45022.659751435189</c:v>
                </c:pt>
                <c:pt idx="13159">
                  <c:v>45022.728421631946</c:v>
                </c:pt>
                <c:pt idx="13160">
                  <c:v>45022.797091678243</c:v>
                </c:pt>
                <c:pt idx="13161">
                  <c:v>45022.865762546295</c:v>
                </c:pt>
                <c:pt idx="13162">
                  <c:v>45022.934433171293</c:v>
                </c:pt>
                <c:pt idx="13163">
                  <c:v>45023.003103645831</c:v>
                </c:pt>
                <c:pt idx="13164">
                  <c:v>45023.071773946758</c:v>
                </c:pt>
                <c:pt idx="13165">
                  <c:v>45023.140443761571</c:v>
                </c:pt>
                <c:pt idx="13166">
                  <c:v>45023.209114201389</c:v>
                </c:pt>
                <c:pt idx="13167">
                  <c:v>45023.277785011574</c:v>
                </c:pt>
                <c:pt idx="13168">
                  <c:v>45023.34645636574</c:v>
                </c:pt>
                <c:pt idx="13169">
                  <c:v>45023.415127187502</c:v>
                </c:pt>
                <c:pt idx="13170">
                  <c:v>45023.483797604167</c:v>
                </c:pt>
                <c:pt idx="13171">
                  <c:v>45023.552467766203</c:v>
                </c:pt>
                <c:pt idx="13172">
                  <c:v>45023.621137847222</c:v>
                </c:pt>
                <c:pt idx="13173">
                  <c:v>45023.689807986113</c:v>
                </c:pt>
                <c:pt idx="13174">
                  <c:v>45023.758477858799</c:v>
                </c:pt>
                <c:pt idx="13175">
                  <c:v>45023.82714828704</c:v>
                </c:pt>
                <c:pt idx="13176">
                  <c:v>45023.895819062498</c:v>
                </c:pt>
                <c:pt idx="13177">
                  <c:v>45023.964489432874</c:v>
                </c:pt>
                <c:pt idx="13178">
                  <c:v>45024.033159722225</c:v>
                </c:pt>
                <c:pt idx="13179">
                  <c:v>45024.101829618055</c:v>
                </c:pt>
                <c:pt idx="13180">
                  <c:v>45024.170499745371</c:v>
                </c:pt>
                <c:pt idx="13181">
                  <c:v>45024.239170451387</c:v>
                </c:pt>
                <c:pt idx="13182">
                  <c:v>45024.307841458336</c:v>
                </c:pt>
                <c:pt idx="13183">
                  <c:v>45024.376512673611</c:v>
                </c:pt>
                <c:pt idx="13184">
                  <c:v>45024.445183298609</c:v>
                </c:pt>
                <c:pt idx="13185">
                  <c:v>45024.513853506942</c:v>
                </c:pt>
                <c:pt idx="13186">
                  <c:v>45024.582523634257</c:v>
                </c:pt>
                <c:pt idx="13187">
                  <c:v>45024.651193750004</c:v>
                </c:pt>
                <c:pt idx="13188">
                  <c:v>45024.719863854167</c:v>
                </c:pt>
                <c:pt idx="13189">
                  <c:v>45024.788533680556</c:v>
                </c:pt>
                <c:pt idx="13190">
                  <c:v>45024.857204340275</c:v>
                </c:pt>
                <c:pt idx="13191">
                  <c:v>45024.925874872686</c:v>
                </c:pt>
                <c:pt idx="13192">
                  <c:v>45024.994545243055</c:v>
                </c:pt>
                <c:pt idx="13193">
                  <c:v>45025.06321547454</c:v>
                </c:pt>
                <c:pt idx="13194">
                  <c:v>45025.131885104165</c:v>
                </c:pt>
                <c:pt idx="13195">
                  <c:v>45025.20055533565</c:v>
                </c:pt>
                <c:pt idx="13196">
                  <c:v>45025.26922603009</c:v>
                </c:pt>
                <c:pt idx="13197">
                  <c:v>45025.337897256948</c:v>
                </c:pt>
                <c:pt idx="13198">
                  <c:v>45025.406568055558</c:v>
                </c:pt>
                <c:pt idx="13199">
                  <c:v>45025.475238391205</c:v>
                </c:pt>
                <c:pt idx="13200">
                  <c:v>45025.543908414351</c:v>
                </c:pt>
                <c:pt idx="13201">
                  <c:v>45025.61257834491</c:v>
                </c:pt>
                <c:pt idx="13202">
                  <c:v>45025.681248333334</c:v>
                </c:pt>
                <c:pt idx="13203">
                  <c:v>45025.749918113426</c:v>
                </c:pt>
                <c:pt idx="13204">
                  <c:v>45025.818588263886</c:v>
                </c:pt>
                <c:pt idx="13205">
                  <c:v>45025.887258946757</c:v>
                </c:pt>
                <c:pt idx="13206">
                  <c:v>45025.955929201387</c:v>
                </c:pt>
                <c:pt idx="13207">
                  <c:v>45026.024599340279</c:v>
                </c:pt>
                <c:pt idx="13208">
                  <c:v>45026.093269166668</c:v>
                </c:pt>
                <c:pt idx="13209">
                  <c:v>45026.161939039353</c:v>
                </c:pt>
                <c:pt idx="13210">
                  <c:v>45026.230609525461</c:v>
                </c:pt>
                <c:pt idx="13211">
                  <c:v>45026.299280254629</c:v>
                </c:pt>
                <c:pt idx="13212">
                  <c:v>45026.367951342596</c:v>
                </c:pt>
                <c:pt idx="13213">
                  <c:v>45026.436621840279</c:v>
                </c:pt>
                <c:pt idx="13214">
                  <c:v>45026.505291932874</c:v>
                </c:pt>
                <c:pt idx="13215">
                  <c:v>45026.573961921298</c:v>
                </c:pt>
                <c:pt idx="13216">
                  <c:v>45026.64263185185</c:v>
                </c:pt>
                <c:pt idx="13217">
                  <c:v>45026.711301817129</c:v>
                </c:pt>
                <c:pt idx="13218">
                  <c:v>45026.779971458331</c:v>
                </c:pt>
                <c:pt idx="13219">
                  <c:v>45026.848641886572</c:v>
                </c:pt>
                <c:pt idx="13220">
                  <c:v>45026.917312303238</c:v>
                </c:pt>
                <c:pt idx="13221">
                  <c:v>45026.985982511571</c:v>
                </c:pt>
                <c:pt idx="13222">
                  <c:v>45027.054652627317</c:v>
                </c:pt>
                <c:pt idx="13223">
                  <c:v>45027.123322129628</c:v>
                </c:pt>
                <c:pt idx="13224">
                  <c:v>45027.191992152781</c:v>
                </c:pt>
                <c:pt idx="13225">
                  <c:v>45027.260662708337</c:v>
                </c:pt>
                <c:pt idx="13226">
                  <c:v>45027.32933375</c:v>
                </c:pt>
                <c:pt idx="13227">
                  <c:v>45027.398004537034</c:v>
                </c:pt>
                <c:pt idx="13228">
                  <c:v>45027.466674791664</c:v>
                </c:pt>
                <c:pt idx="13229">
                  <c:v>45027.535344687501</c:v>
                </c:pt>
                <c:pt idx="13230">
                  <c:v>45027.60401447917</c:v>
                </c:pt>
                <c:pt idx="13231">
                  <c:v>45027.672684328703</c:v>
                </c:pt>
                <c:pt idx="13232">
                  <c:v>45027.741354027778</c:v>
                </c:pt>
                <c:pt idx="13233">
                  <c:v>45027.810023888887</c:v>
                </c:pt>
                <c:pt idx="13234">
                  <c:v>45027.878694432868</c:v>
                </c:pt>
                <c:pt idx="13235">
                  <c:v>45027.947364583335</c:v>
                </c:pt>
                <c:pt idx="13236">
                  <c:v>45028.016034594904</c:v>
                </c:pt>
                <c:pt idx="13237">
                  <c:v>45028.084704363428</c:v>
                </c:pt>
                <c:pt idx="13238">
                  <c:v>45028.153373958332</c:v>
                </c:pt>
                <c:pt idx="13239">
                  <c:v>45028.222044166665</c:v>
                </c:pt>
                <c:pt idx="13240">
                  <c:v>45028.29071465278</c:v>
                </c:pt>
                <c:pt idx="13241">
                  <c:v>45028.35938559028</c:v>
                </c:pt>
                <c:pt idx="13242">
                  <c:v>45028.428055937497</c:v>
                </c:pt>
                <c:pt idx="13243">
                  <c:v>45028.496725914352</c:v>
                </c:pt>
                <c:pt idx="13244">
                  <c:v>45028.565395717589</c:v>
                </c:pt>
                <c:pt idx="13245">
                  <c:v>45028.634065451392</c:v>
                </c:pt>
                <c:pt idx="13246">
                  <c:v>45028.702735243052</c:v>
                </c:pt>
                <c:pt idx="13247">
                  <c:v>45028.771404710649</c:v>
                </c:pt>
                <c:pt idx="13248">
                  <c:v>45028.84007489583</c:v>
                </c:pt>
                <c:pt idx="13249">
                  <c:v>45028.908745196757</c:v>
                </c:pt>
                <c:pt idx="13250">
                  <c:v>45028.977415208334</c:v>
                </c:pt>
                <c:pt idx="13251">
                  <c:v>45029.046085162037</c:v>
                </c:pt>
                <c:pt idx="13252">
                  <c:v>45029.114754548609</c:v>
                </c:pt>
                <c:pt idx="13253">
                  <c:v>45029.183424374998</c:v>
                </c:pt>
                <c:pt idx="13254">
                  <c:v>45029.252094756943</c:v>
                </c:pt>
                <c:pt idx="13255">
                  <c:v>45029.320765567129</c:v>
                </c:pt>
                <c:pt idx="13256">
                  <c:v>45029.389436307873</c:v>
                </c:pt>
                <c:pt idx="13257">
                  <c:v>45029.458106469909</c:v>
                </c:pt>
                <c:pt idx="13258">
                  <c:v>45029.526776238425</c:v>
                </c:pt>
                <c:pt idx="13259">
                  <c:v>45029.595445902778</c:v>
                </c:pt>
                <c:pt idx="13260">
                  <c:v>45029.664115624997</c:v>
                </c:pt>
                <c:pt idx="13261">
                  <c:v>45029.73278525463</c:v>
                </c:pt>
                <c:pt idx="13262">
                  <c:v>45029.801454814813</c:v>
                </c:pt>
                <c:pt idx="13263">
                  <c:v>45029.870125173613</c:v>
                </c:pt>
                <c:pt idx="13264">
                  <c:v>45029.938795243055</c:v>
                </c:pt>
                <c:pt idx="13265">
                  <c:v>45030.007465150462</c:v>
                </c:pt>
                <c:pt idx="13266">
                  <c:v>45030.076134861112</c:v>
                </c:pt>
                <c:pt idx="13267">
                  <c:v>45030.144804178242</c:v>
                </c:pt>
                <c:pt idx="13268">
                  <c:v>45030.21347412037</c:v>
                </c:pt>
                <c:pt idx="13269">
                  <c:v>45030.282144409721</c:v>
                </c:pt>
                <c:pt idx="13270">
                  <c:v>45030.35081520833</c:v>
                </c:pt>
                <c:pt idx="13271">
                  <c:v>45030.419485451392</c:v>
                </c:pt>
                <c:pt idx="13272">
                  <c:v>45030.488155300925</c:v>
                </c:pt>
                <c:pt idx="13273">
                  <c:v>45030.556824918982</c:v>
                </c:pt>
                <c:pt idx="13274">
                  <c:v>45030.625494467589</c:v>
                </c:pt>
                <c:pt idx="13275">
                  <c:v>45030.694164085646</c:v>
                </c:pt>
                <c:pt idx="13276">
                  <c:v>45030.762833402776</c:v>
                </c:pt>
                <c:pt idx="13277">
                  <c:v>45030.831503344911</c:v>
                </c:pt>
                <c:pt idx="13278">
                  <c:v>45030.900173553244</c:v>
                </c:pt>
                <c:pt idx="13279">
                  <c:v>45030.968843379633</c:v>
                </c:pt>
                <c:pt idx="13280">
                  <c:v>45031.037513148149</c:v>
                </c:pt>
                <c:pt idx="13281">
                  <c:v>45031.106182453703</c:v>
                </c:pt>
                <c:pt idx="13282">
                  <c:v>45031.174852071759</c:v>
                </c:pt>
                <c:pt idx="13283">
                  <c:v>45031.243522268516</c:v>
                </c:pt>
                <c:pt idx="13284">
                  <c:v>45031.312192800928</c:v>
                </c:pt>
                <c:pt idx="13285">
                  <c:v>45031.380863460647</c:v>
                </c:pt>
                <c:pt idx="13286">
                  <c:v>45031.44953351852</c:v>
                </c:pt>
                <c:pt idx="13287">
                  <c:v>45031.518203182874</c:v>
                </c:pt>
                <c:pt idx="13288">
                  <c:v>45031.586872743057</c:v>
                </c:pt>
                <c:pt idx="13289">
                  <c:v>45031.655542326385</c:v>
                </c:pt>
                <c:pt idx="13290">
                  <c:v>45031.724211863424</c:v>
                </c:pt>
                <c:pt idx="13291">
                  <c:v>45031.792881180554</c:v>
                </c:pt>
                <c:pt idx="13292">
                  <c:v>45031.86155134259</c:v>
                </c:pt>
                <c:pt idx="13293">
                  <c:v>45031.93022130787</c:v>
                </c:pt>
                <c:pt idx="13294">
                  <c:v>45031.998891122683</c:v>
                </c:pt>
                <c:pt idx="13295">
                  <c:v>45032.06756077546</c:v>
                </c:pt>
                <c:pt idx="13296">
                  <c:v>45032.136229884258</c:v>
                </c:pt>
                <c:pt idx="13297">
                  <c:v>45032.204899606484</c:v>
                </c:pt>
                <c:pt idx="13298">
                  <c:v>45032.273569745368</c:v>
                </c:pt>
                <c:pt idx="13299">
                  <c:v>45032.342240428239</c:v>
                </c:pt>
                <c:pt idx="13300">
                  <c:v>45032.410910613427</c:v>
                </c:pt>
                <c:pt idx="13301">
                  <c:v>45032.479580381943</c:v>
                </c:pt>
                <c:pt idx="13302">
                  <c:v>45032.548249861109</c:v>
                </c:pt>
                <c:pt idx="13303">
                  <c:v>45032.616919247688</c:v>
                </c:pt>
                <c:pt idx="13304">
                  <c:v>45032.685588703702</c:v>
                </c:pt>
                <c:pt idx="13305">
                  <c:v>45032.754257916669</c:v>
                </c:pt>
                <c:pt idx="13306">
                  <c:v>45032.822927604167</c:v>
                </c:pt>
                <c:pt idx="13307">
                  <c:v>45032.891597719907</c:v>
                </c:pt>
                <c:pt idx="13308">
                  <c:v>45032.960267418981</c:v>
                </c:pt>
                <c:pt idx="13309">
                  <c:v>45033.028937025461</c:v>
                </c:pt>
                <c:pt idx="13310">
                  <c:v>45033.09760627315</c:v>
                </c:pt>
                <c:pt idx="13311">
                  <c:v>45033.166275671298</c:v>
                </c:pt>
                <c:pt idx="13312">
                  <c:v>45033.234945659722</c:v>
                </c:pt>
                <c:pt idx="13313">
                  <c:v>45033.303615925928</c:v>
                </c:pt>
                <c:pt idx="13314">
                  <c:v>45033.372286469908</c:v>
                </c:pt>
                <c:pt idx="13315">
                  <c:v>45033.440956435188</c:v>
                </c:pt>
                <c:pt idx="13316">
                  <c:v>45033.50962597222</c:v>
                </c:pt>
                <c:pt idx="13317">
                  <c:v>45033.57829542824</c:v>
                </c:pt>
                <c:pt idx="13318">
                  <c:v>45033.64696484954</c:v>
                </c:pt>
                <c:pt idx="13319">
                  <c:v>45033.715634293978</c:v>
                </c:pt>
                <c:pt idx="13320">
                  <c:v>45033.784303414352</c:v>
                </c:pt>
                <c:pt idx="13321">
                  <c:v>45033.852973356479</c:v>
                </c:pt>
                <c:pt idx="13322">
                  <c:v>45033.921643229165</c:v>
                </c:pt>
                <c:pt idx="13323">
                  <c:v>45033.990312916663</c:v>
                </c:pt>
                <c:pt idx="13324">
                  <c:v>45034.058982499999</c:v>
                </c:pt>
                <c:pt idx="13325">
                  <c:v>45034.127651458337</c:v>
                </c:pt>
                <c:pt idx="13326">
                  <c:v>45034.1963209838</c:v>
                </c:pt>
                <c:pt idx="13327">
                  <c:v>45034.264991018521</c:v>
                </c:pt>
                <c:pt idx="13328">
                  <c:v>45034.333661550925</c:v>
                </c:pt>
                <c:pt idx="13329">
                  <c:v>45034.402331747682</c:v>
                </c:pt>
                <c:pt idx="13330">
                  <c:v>45034.471001446756</c:v>
                </c:pt>
                <c:pt idx="13331">
                  <c:v>45034.539670810183</c:v>
                </c:pt>
                <c:pt idx="13332">
                  <c:v>45034.608340069448</c:v>
                </c:pt>
                <c:pt idx="13333">
                  <c:v>45034.677009398147</c:v>
                </c:pt>
                <c:pt idx="13334">
                  <c:v>45034.745678530089</c:v>
                </c:pt>
                <c:pt idx="13335">
                  <c:v>45034.814347951389</c:v>
                </c:pt>
                <c:pt idx="13336">
                  <c:v>45034.883017962966</c:v>
                </c:pt>
                <c:pt idx="13337">
                  <c:v>45034.951687569446</c:v>
                </c:pt>
                <c:pt idx="13338">
                  <c:v>45035.020357048612</c:v>
                </c:pt>
                <c:pt idx="13339">
                  <c:v>45035.089026261572</c:v>
                </c:pt>
                <c:pt idx="13340">
                  <c:v>45035.157695405091</c:v>
                </c:pt>
                <c:pt idx="13341">
                  <c:v>45035.226365162038</c:v>
                </c:pt>
                <c:pt idx="13342">
                  <c:v>45035.295035173614</c:v>
                </c:pt>
                <c:pt idx="13343">
                  <c:v>45035.363705601849</c:v>
                </c:pt>
                <c:pt idx="13344">
                  <c:v>45035.432375439814</c:v>
                </c:pt>
                <c:pt idx="13345">
                  <c:v>45035.501044872683</c:v>
                </c:pt>
                <c:pt idx="13346">
                  <c:v>45035.569714189813</c:v>
                </c:pt>
                <c:pt idx="13347">
                  <c:v>45035.638383425925</c:v>
                </c:pt>
                <c:pt idx="13348">
                  <c:v>45035.707052731479</c:v>
                </c:pt>
                <c:pt idx="13349">
                  <c:v>45035.775721689817</c:v>
                </c:pt>
                <c:pt idx="13350">
                  <c:v>45035.844391412036</c:v>
                </c:pt>
                <c:pt idx="13351">
                  <c:v>45035.913061192128</c:v>
                </c:pt>
                <c:pt idx="13352">
                  <c:v>45035.981730717591</c:v>
                </c:pt>
                <c:pt idx="13353">
                  <c:v>45036.050400173612</c:v>
                </c:pt>
                <c:pt idx="13354">
                  <c:v>45036.11906902778</c:v>
                </c:pt>
                <c:pt idx="13355">
                  <c:v>45036.187738379631</c:v>
                </c:pt>
                <c:pt idx="13356">
                  <c:v>45036.256408275462</c:v>
                </c:pt>
                <c:pt idx="13357">
                  <c:v>45036.325078622685</c:v>
                </c:pt>
                <c:pt idx="13358">
                  <c:v>45036.393748807874</c:v>
                </c:pt>
                <c:pt idx="13359">
                  <c:v>45036.462407928244</c:v>
                </c:pt>
                <c:pt idx="13360">
                  <c:v>45036.531077164349</c:v>
                </c:pt>
                <c:pt idx="13361">
                  <c:v>45036.599746296299</c:v>
                </c:pt>
                <c:pt idx="13362">
                  <c:v>45036.668415474538</c:v>
                </c:pt>
                <c:pt idx="13363">
                  <c:v>45036.737084537039</c:v>
                </c:pt>
                <c:pt idx="13364">
                  <c:v>45036.805753645836</c:v>
                </c:pt>
                <c:pt idx="13365">
                  <c:v>45036.87442349537</c:v>
                </c:pt>
                <c:pt idx="13366">
                  <c:v>45036.943093009257</c:v>
                </c:pt>
                <c:pt idx="13367">
                  <c:v>45037.011762372684</c:v>
                </c:pt>
                <c:pt idx="13368">
                  <c:v>45037.080431527778</c:v>
                </c:pt>
                <c:pt idx="13369">
                  <c:v>45037.14910037037</c:v>
                </c:pt>
                <c:pt idx="13370">
                  <c:v>45037.217769849536</c:v>
                </c:pt>
                <c:pt idx="13371">
                  <c:v>45037.286439629628</c:v>
                </c:pt>
                <c:pt idx="13372">
                  <c:v>45037.35510990741</c:v>
                </c:pt>
                <c:pt idx="13373">
                  <c:v>45037.423779606484</c:v>
                </c:pt>
                <c:pt idx="13374">
                  <c:v>45037.492448923615</c:v>
                </c:pt>
                <c:pt idx="13375">
                  <c:v>45037.561118043981</c:v>
                </c:pt>
                <c:pt idx="13376">
                  <c:v>45037.629787083337</c:v>
                </c:pt>
                <c:pt idx="13377">
                  <c:v>45037.698456192127</c:v>
                </c:pt>
                <c:pt idx="13378">
                  <c:v>45037.767124988422</c:v>
                </c:pt>
                <c:pt idx="13379">
                  <c:v>45037.835794467595</c:v>
                </c:pt>
                <c:pt idx="13380">
                  <c:v>45037.904464131941</c:v>
                </c:pt>
                <c:pt idx="13381">
                  <c:v>45037.973133449072</c:v>
                </c:pt>
                <c:pt idx="13382">
                  <c:v>45038.041802719905</c:v>
                </c:pt>
                <c:pt idx="13383">
                  <c:v>45038.110471481479</c:v>
                </c:pt>
                <c:pt idx="13384">
                  <c:v>45038.179140624998</c:v>
                </c:pt>
                <c:pt idx="13385">
                  <c:v>45038.247810324072</c:v>
                </c:pt>
                <c:pt idx="13386">
                  <c:v>45038.31648040509</c:v>
                </c:pt>
                <c:pt idx="13387">
                  <c:v>45038.385150520837</c:v>
                </c:pt>
                <c:pt idx="13388">
                  <c:v>45038.453820046299</c:v>
                </c:pt>
                <c:pt idx="13389">
                  <c:v>45038.522489178242</c:v>
                </c:pt>
                <c:pt idx="13390">
                  <c:v>45038.591158206022</c:v>
                </c:pt>
                <c:pt idx="13391">
                  <c:v>45038.659827268515</c:v>
                </c:pt>
                <c:pt idx="13392">
                  <c:v>45038.72849627315</c:v>
                </c:pt>
                <c:pt idx="13393">
                  <c:v>45038.797165127318</c:v>
                </c:pt>
                <c:pt idx="13394">
                  <c:v>45038.865834791664</c:v>
                </c:pt>
                <c:pt idx="13395">
                  <c:v>45038.93450422454</c:v>
                </c:pt>
                <c:pt idx="13396">
                  <c:v>45039.003173506942</c:v>
                </c:pt>
                <c:pt idx="13397">
                  <c:v>45039.07184261574</c:v>
                </c:pt>
                <c:pt idx="13398">
                  <c:v>45039.140511238424</c:v>
                </c:pt>
                <c:pt idx="13399">
                  <c:v>45039.209180474536</c:v>
                </c:pt>
                <c:pt idx="13400">
                  <c:v>45039.277850092592</c:v>
                </c:pt>
                <c:pt idx="13401">
                  <c:v>45039.346520254629</c:v>
                </c:pt>
                <c:pt idx="13402">
                  <c:v>45039.415189884261</c:v>
                </c:pt>
                <c:pt idx="13403">
                  <c:v>45039.483859097221</c:v>
                </c:pt>
                <c:pt idx="13404">
                  <c:v>45039.552528067128</c:v>
                </c:pt>
                <c:pt idx="13405">
                  <c:v>45039.621196956017</c:v>
                </c:pt>
                <c:pt idx="13406">
                  <c:v>45039.689865891203</c:v>
                </c:pt>
                <c:pt idx="13407">
                  <c:v>45039.75853457176</c:v>
                </c:pt>
                <c:pt idx="13408">
                  <c:v>45039.827203807872</c:v>
                </c:pt>
                <c:pt idx="13409">
                  <c:v>45039.8958733912</c:v>
                </c:pt>
                <c:pt idx="13410">
                  <c:v>45039.964542557871</c:v>
                </c:pt>
                <c:pt idx="13411">
                  <c:v>45040.033211655093</c:v>
                </c:pt>
                <c:pt idx="13412">
                  <c:v>45040.101880358794</c:v>
                </c:pt>
                <c:pt idx="13413">
                  <c:v>45040.170549282404</c:v>
                </c:pt>
                <c:pt idx="13414">
                  <c:v>45040.239218796298</c:v>
                </c:pt>
                <c:pt idx="13415">
                  <c:v>45040.307888611111</c:v>
                </c:pt>
                <c:pt idx="13416">
                  <c:v>45040.376558634256</c:v>
                </c:pt>
                <c:pt idx="13417">
                  <c:v>45040.445228067132</c:v>
                </c:pt>
                <c:pt idx="13418">
                  <c:v>45040.513897083336</c:v>
                </c:pt>
                <c:pt idx="13419">
                  <c:v>45040.582566006946</c:v>
                </c:pt>
                <c:pt idx="13420">
                  <c:v>45040.651234930556</c:v>
                </c:pt>
                <c:pt idx="13421">
                  <c:v>45040.71990384259</c:v>
                </c:pt>
                <c:pt idx="13422">
                  <c:v>45040.788572465281</c:v>
                </c:pt>
                <c:pt idx="13423">
                  <c:v>45040.85724193287</c:v>
                </c:pt>
                <c:pt idx="13424">
                  <c:v>45040.925911273145</c:v>
                </c:pt>
                <c:pt idx="13425">
                  <c:v>45040.994581747684</c:v>
                </c:pt>
                <c:pt idx="13426">
                  <c:v>45041.06325295139</c:v>
                </c:pt>
                <c:pt idx="13427">
                  <c:v>45041.131923564812</c:v>
                </c:pt>
                <c:pt idx="13428">
                  <c:v>45041.200594768517</c:v>
                </c:pt>
                <c:pt idx="13429">
                  <c:v>45041.269266423609</c:v>
                </c:pt>
                <c:pt idx="13430">
                  <c:v>45041.337938622688</c:v>
                </c:pt>
                <c:pt idx="13431">
                  <c:v>45041.406610405094</c:v>
                </c:pt>
                <c:pt idx="13432">
                  <c:v>45041.475281712963</c:v>
                </c:pt>
                <c:pt idx="13433">
                  <c:v>45041.543952708336</c:v>
                </c:pt>
                <c:pt idx="13434">
                  <c:v>45041.612623622685</c:v>
                </c:pt>
                <c:pt idx="13435">
                  <c:v>45041.68129458333</c:v>
                </c:pt>
                <c:pt idx="13436">
                  <c:v>45041.74996533565</c:v>
                </c:pt>
                <c:pt idx="13437">
                  <c:v>45041.818636469907</c:v>
                </c:pt>
                <c:pt idx="13438">
                  <c:v>45041.887308113422</c:v>
                </c:pt>
                <c:pt idx="13439">
                  <c:v>45041.955979351849</c:v>
                </c:pt>
                <c:pt idx="13440">
                  <c:v>45042.024650462961</c:v>
                </c:pt>
                <c:pt idx="13441">
                  <c:v>45042.093321273147</c:v>
                </c:pt>
                <c:pt idx="13442">
                  <c:v>45042.16199212963</c:v>
                </c:pt>
                <c:pt idx="13443">
                  <c:v>45042.230663576389</c:v>
                </c:pt>
                <c:pt idx="13444">
                  <c:v>45042.299335289354</c:v>
                </c:pt>
                <c:pt idx="13445">
                  <c:v>45042.36800736111</c:v>
                </c:pt>
                <c:pt idx="13446">
                  <c:v>45042.436678831022</c:v>
                </c:pt>
                <c:pt idx="13447">
                  <c:v>45042.505349907406</c:v>
                </c:pt>
                <c:pt idx="13448">
                  <c:v>45042.574020868058</c:v>
                </c:pt>
                <c:pt idx="13449">
                  <c:v>45042.642691782406</c:v>
                </c:pt>
                <c:pt idx="13450">
                  <c:v>45042.711362731483</c:v>
                </c:pt>
                <c:pt idx="13451">
                  <c:v>45042.780033344905</c:v>
                </c:pt>
                <c:pt idx="13452">
                  <c:v>45042.848704756943</c:v>
                </c:pt>
                <c:pt idx="13453">
                  <c:v>45042.917376157406</c:v>
                </c:pt>
                <c:pt idx="13454">
                  <c:v>45042.986047337959</c:v>
                </c:pt>
                <c:pt idx="13455">
                  <c:v>45043.054718437503</c:v>
                </c:pt>
                <c:pt idx="13456">
                  <c:v>45043.12338892361</c:v>
                </c:pt>
                <c:pt idx="13457">
                  <c:v>45043.192059942128</c:v>
                </c:pt>
                <c:pt idx="13458">
                  <c:v>45043.260731469905</c:v>
                </c:pt>
                <c:pt idx="13459">
                  <c:v>45043.329403495372</c:v>
                </c:pt>
                <c:pt idx="13460">
                  <c:v>45043.398075266203</c:v>
                </c:pt>
                <c:pt idx="13461">
                  <c:v>45043.46674650463</c:v>
                </c:pt>
                <c:pt idx="13462">
                  <c:v>45043.535417395833</c:v>
                </c:pt>
                <c:pt idx="13463">
                  <c:v>45043.604088171298</c:v>
                </c:pt>
                <c:pt idx="13464">
                  <c:v>45043.672759016205</c:v>
                </c:pt>
                <c:pt idx="13465">
                  <c:v>45043.741429699076</c:v>
                </c:pt>
                <c:pt idx="13466">
                  <c:v>45043.810100543982</c:v>
                </c:pt>
                <c:pt idx="13467">
                  <c:v>45043.878772071759</c:v>
                </c:pt>
                <c:pt idx="13468">
                  <c:v>45043.947443217592</c:v>
                </c:pt>
                <c:pt idx="13469">
                  <c:v>45044.016114212965</c:v>
                </c:pt>
                <c:pt idx="13470">
                  <c:v>45044.084784976854</c:v>
                </c:pt>
                <c:pt idx="13471">
                  <c:v>45044.153455555555</c:v>
                </c:pt>
                <c:pt idx="13472">
                  <c:v>45044.222126759261</c:v>
                </c:pt>
                <c:pt idx="13473">
                  <c:v>45044.290798229165</c:v>
                </c:pt>
                <c:pt idx="13474">
                  <c:v>45044.359470162039</c:v>
                </c:pt>
                <c:pt idx="13475">
                  <c:v>45044.428141504628</c:v>
                </c:pt>
                <c:pt idx="13476">
                  <c:v>45044.496812465281</c:v>
                </c:pt>
                <c:pt idx="13477">
                  <c:v>45044.565483275466</c:v>
                </c:pt>
                <c:pt idx="13478">
                  <c:v>45044.634153993058</c:v>
                </c:pt>
                <c:pt idx="13479">
                  <c:v>45044.702824780092</c:v>
                </c:pt>
                <c:pt idx="13480">
                  <c:v>45044.771495243054</c:v>
                </c:pt>
                <c:pt idx="13481">
                  <c:v>45044.840166435184</c:v>
                </c:pt>
                <c:pt idx="13482">
                  <c:v>45044.908837731484</c:v>
                </c:pt>
                <c:pt idx="13483">
                  <c:v>45044.977508738426</c:v>
                </c:pt>
                <c:pt idx="13484">
                  <c:v>45045.046179687502</c:v>
                </c:pt>
                <c:pt idx="13485">
                  <c:v>45045.114850069447</c:v>
                </c:pt>
                <c:pt idx="13486">
                  <c:v>45045.183520902778</c:v>
                </c:pt>
                <c:pt idx="13487">
                  <c:v>45045.252192280095</c:v>
                </c:pt>
                <c:pt idx="13488">
                  <c:v>45045.320864085646</c:v>
                </c:pt>
                <c:pt idx="13489">
                  <c:v>45045.389535821756</c:v>
                </c:pt>
                <c:pt idx="13490">
                  <c:v>45045.458206990741</c:v>
                </c:pt>
                <c:pt idx="13491">
                  <c:v>45045.526877766206</c:v>
                </c:pt>
                <c:pt idx="13492">
                  <c:v>45045.595548437501</c:v>
                </c:pt>
                <c:pt idx="13493">
                  <c:v>45045.664219166669</c:v>
                </c:pt>
                <c:pt idx="13494">
                  <c:v>45045.732889791667</c:v>
                </c:pt>
                <c:pt idx="13495">
                  <c:v>45045.801560358799</c:v>
                </c:pt>
                <c:pt idx="13496">
                  <c:v>45045.870231724541</c:v>
                </c:pt>
                <c:pt idx="13497">
                  <c:v>45045.938902789349</c:v>
                </c:pt>
                <c:pt idx="13498">
                  <c:v>45046.007573703704</c:v>
                </c:pt>
                <c:pt idx="13499">
                  <c:v>45046.076244432872</c:v>
                </c:pt>
                <c:pt idx="13500">
                  <c:v>45046.144914756944</c:v>
                </c:pt>
                <c:pt idx="13501">
                  <c:v>45046.21358570602</c:v>
                </c:pt>
                <c:pt idx="13502">
                  <c:v>45046.282257002313</c:v>
                </c:pt>
                <c:pt idx="13503">
                  <c:v>45046.350928807871</c:v>
                </c:pt>
                <c:pt idx="13504">
                  <c:v>45046.419600057867</c:v>
                </c:pt>
                <c:pt idx="13505">
                  <c:v>45046.488270925925</c:v>
                </c:pt>
                <c:pt idx="13506">
                  <c:v>45046.5569415625</c:v>
                </c:pt>
                <c:pt idx="13507">
                  <c:v>45046.625612118056</c:v>
                </c:pt>
                <c:pt idx="13508">
                  <c:v>45046.694282743054</c:v>
                </c:pt>
                <c:pt idx="13509">
                  <c:v>45046.762953078702</c:v>
                </c:pt>
                <c:pt idx="13510">
                  <c:v>45046.831624027778</c:v>
                </c:pt>
                <c:pt idx="13511">
                  <c:v>45046.900295243053</c:v>
                </c:pt>
                <c:pt idx="13512">
                  <c:v>45046.968966087959</c:v>
                </c:pt>
                <c:pt idx="13513">
                  <c:v>45047.037636875</c:v>
                </c:pt>
                <c:pt idx="13514">
                  <c:v>45047.106307187503</c:v>
                </c:pt>
                <c:pt idx="13515">
                  <c:v>45047.174977835646</c:v>
                </c:pt>
                <c:pt idx="13516">
                  <c:v>45047.243649039352</c:v>
                </c:pt>
                <c:pt idx="13517">
                  <c:v>45047.312320590281</c:v>
                </c:pt>
                <c:pt idx="13518">
                  <c:v>45047.380992256942</c:v>
                </c:pt>
                <c:pt idx="13519">
                  <c:v>45047.449663344909</c:v>
                </c:pt>
                <c:pt idx="13520">
                  <c:v>45047.51833402778</c:v>
                </c:pt>
                <c:pt idx="13521">
                  <c:v>45047.587004606481</c:v>
                </c:pt>
                <c:pt idx="13522">
                  <c:v>45047.655675208334</c:v>
                </c:pt>
                <c:pt idx="13523">
                  <c:v>45047.724345763891</c:v>
                </c:pt>
                <c:pt idx="13524">
                  <c:v>45047.793016111114</c:v>
                </c:pt>
                <c:pt idx="13525">
                  <c:v>45047.861687280092</c:v>
                </c:pt>
                <c:pt idx="13526">
                  <c:v>45047.930358275466</c:v>
                </c:pt>
                <c:pt idx="13527">
                  <c:v>45047.999029108796</c:v>
                </c:pt>
                <c:pt idx="13528">
                  <c:v>45048.067699791667</c:v>
                </c:pt>
                <c:pt idx="13529">
                  <c:v>45048.136369918982</c:v>
                </c:pt>
                <c:pt idx="13530">
                  <c:v>45048.205040659719</c:v>
                </c:pt>
                <c:pt idx="13531">
                  <c:v>45048.273711817128</c:v>
                </c:pt>
                <c:pt idx="13532">
                  <c:v>45048.342383530093</c:v>
                </c:pt>
                <c:pt idx="13533">
                  <c:v>45048.411054745367</c:v>
                </c:pt>
                <c:pt idx="13534">
                  <c:v>45048.479725532408</c:v>
                </c:pt>
                <c:pt idx="13535">
                  <c:v>45048.548396041668</c:v>
                </c:pt>
                <c:pt idx="13536">
                  <c:v>45048.617066458333</c:v>
                </c:pt>
                <c:pt idx="13537">
                  <c:v>45048.685736932872</c:v>
                </c:pt>
                <c:pt idx="13538">
                  <c:v>45048.754407175926</c:v>
                </c:pt>
                <c:pt idx="13539">
                  <c:v>45048.823077893518</c:v>
                </c:pt>
                <c:pt idx="13540">
                  <c:v>45048.891749039351</c:v>
                </c:pt>
                <c:pt idx="13541">
                  <c:v>45048.960419756942</c:v>
                </c:pt>
                <c:pt idx="13542">
                  <c:v>45049.029090393517</c:v>
                </c:pt>
                <c:pt idx="13543">
                  <c:v>45049.097760682867</c:v>
                </c:pt>
                <c:pt idx="13544">
                  <c:v>45049.16643109954</c:v>
                </c:pt>
                <c:pt idx="13545">
                  <c:v>45049.235102118058</c:v>
                </c:pt>
                <c:pt idx="13546">
                  <c:v>45049.303773414351</c:v>
                </c:pt>
                <c:pt idx="13547">
                  <c:v>45049.372444988425</c:v>
                </c:pt>
                <c:pt idx="13548">
                  <c:v>45049.441115983798</c:v>
                </c:pt>
                <c:pt idx="13549">
                  <c:v>45049.509786562499</c:v>
                </c:pt>
                <c:pt idx="13550">
                  <c:v>45049.578457048614</c:v>
                </c:pt>
                <c:pt idx="13551">
                  <c:v>45049.6471275</c:v>
                </c:pt>
                <c:pt idx="13552">
                  <c:v>45049.715797974539</c:v>
                </c:pt>
                <c:pt idx="13553">
                  <c:v>45049.784468136575</c:v>
                </c:pt>
                <c:pt idx="13554">
                  <c:v>45049.853139108796</c:v>
                </c:pt>
                <c:pt idx="13555">
                  <c:v>45049.921810011576</c:v>
                </c:pt>
                <c:pt idx="13556">
                  <c:v>45049.990480740744</c:v>
                </c:pt>
                <c:pt idx="13557">
                  <c:v>45050.059151354166</c:v>
                </c:pt>
                <c:pt idx="13558">
                  <c:v>45050.127821354166</c:v>
                </c:pt>
                <c:pt idx="13559">
                  <c:v>45050.196491921299</c:v>
                </c:pt>
                <c:pt idx="13560">
                  <c:v>45050.265162974538</c:v>
                </c:pt>
                <c:pt idx="13561">
                  <c:v>45050.333834560188</c:v>
                </c:pt>
                <c:pt idx="13562">
                  <c:v>45050.402505787039</c:v>
                </c:pt>
                <c:pt idx="13563">
                  <c:v>45050.471176527775</c:v>
                </c:pt>
                <c:pt idx="13564">
                  <c:v>45050.539846932872</c:v>
                </c:pt>
                <c:pt idx="13565">
                  <c:v>45050.608517233799</c:v>
                </c:pt>
                <c:pt idx="13566">
                  <c:v>45050.677187592592</c:v>
                </c:pt>
                <c:pt idx="13567">
                  <c:v>45050.745857766204</c:v>
                </c:pt>
                <c:pt idx="13568">
                  <c:v>45050.81452821759</c:v>
                </c:pt>
                <c:pt idx="13569">
                  <c:v>45050.883199282405</c:v>
                </c:pt>
                <c:pt idx="13570">
                  <c:v>45050.951869930555</c:v>
                </c:pt>
                <c:pt idx="13571">
                  <c:v>45051.020540451391</c:v>
                </c:pt>
                <c:pt idx="13572">
                  <c:v>45051.089210706021</c:v>
                </c:pt>
                <c:pt idx="13573">
                  <c:v>45051.157880891202</c:v>
                </c:pt>
                <c:pt idx="13574">
                  <c:v>45051.226551678243</c:v>
                </c:pt>
                <c:pt idx="13575">
                  <c:v>45051.295222743058</c:v>
                </c:pt>
                <c:pt idx="13576">
                  <c:v>45051.363894212962</c:v>
                </c:pt>
                <c:pt idx="13577">
                  <c:v>45051.432565092589</c:v>
                </c:pt>
                <c:pt idx="13578">
                  <c:v>45051.501235578704</c:v>
                </c:pt>
                <c:pt idx="13579">
                  <c:v>45051.569905937497</c:v>
                </c:pt>
                <c:pt idx="13580">
                  <c:v>45051.638576215279</c:v>
                </c:pt>
                <c:pt idx="13581">
                  <c:v>45051.707246562502</c:v>
                </c:pt>
                <c:pt idx="13582">
                  <c:v>45051.775916574072</c:v>
                </c:pt>
                <c:pt idx="13583">
                  <c:v>45051.844587337961</c:v>
                </c:pt>
                <c:pt idx="13584">
                  <c:v>45051.913258171298</c:v>
                </c:pt>
                <c:pt idx="13585">
                  <c:v>45051.981928738423</c:v>
                </c:pt>
                <c:pt idx="13586">
                  <c:v>45052.050599236114</c:v>
                </c:pt>
                <c:pt idx="13587">
                  <c:v>45052.11926915509</c:v>
                </c:pt>
                <c:pt idx="13588">
                  <c:v>45052.18793954861</c:v>
                </c:pt>
                <c:pt idx="13589">
                  <c:v>45052.256610486111</c:v>
                </c:pt>
                <c:pt idx="13590">
                  <c:v>45052.325281886573</c:v>
                </c:pt>
                <c:pt idx="13591">
                  <c:v>45052.393953125</c:v>
                </c:pt>
                <c:pt idx="13592">
                  <c:v>45052.462623807871</c:v>
                </c:pt>
                <c:pt idx="13593">
                  <c:v>45052.531294120374</c:v>
                </c:pt>
                <c:pt idx="13594">
                  <c:v>45052.599964317131</c:v>
                </c:pt>
                <c:pt idx="13595">
                  <c:v>45052.668634583337</c:v>
                </c:pt>
                <c:pt idx="13596">
                  <c:v>45052.737304722221</c:v>
                </c:pt>
                <c:pt idx="13597">
                  <c:v>45052.805974907409</c:v>
                </c:pt>
                <c:pt idx="13598">
                  <c:v>45052.874645833333</c:v>
                </c:pt>
                <c:pt idx="13599">
                  <c:v>45052.943316423611</c:v>
                </c:pt>
                <c:pt idx="13600">
                  <c:v>45053.011986863428</c:v>
                </c:pt>
                <c:pt idx="13601">
                  <c:v>45053.080657094906</c:v>
                </c:pt>
                <c:pt idx="13602">
                  <c:v>45053.149327025465</c:v>
                </c:pt>
                <c:pt idx="13603">
                  <c:v>45053.217997581021</c:v>
                </c:pt>
                <c:pt idx="13604">
                  <c:v>45053.286668437497</c:v>
                </c:pt>
                <c:pt idx="13605">
                  <c:v>45053.355339791669</c:v>
                </c:pt>
                <c:pt idx="13606">
                  <c:v>45053.424010567127</c:v>
                </c:pt>
                <c:pt idx="13607">
                  <c:v>45053.492680960648</c:v>
                </c:pt>
                <c:pt idx="13608">
                  <c:v>45053.561351168981</c:v>
                </c:pt>
                <c:pt idx="13609">
                  <c:v>45053.630021296296</c:v>
                </c:pt>
                <c:pt idx="13610">
                  <c:v>45053.698691481484</c:v>
                </c:pt>
                <c:pt idx="13611">
                  <c:v>45053.767361365739</c:v>
                </c:pt>
                <c:pt idx="13612">
                  <c:v>45053.836031921295</c:v>
                </c:pt>
                <c:pt idx="13613">
                  <c:v>45053.904702673608</c:v>
                </c:pt>
                <c:pt idx="13614">
                  <c:v>45053.973373067129</c:v>
                </c:pt>
                <c:pt idx="13615">
                  <c:v>45054.042043425929</c:v>
                </c:pt>
                <c:pt idx="13616">
                  <c:v>45054.110713263886</c:v>
                </c:pt>
                <c:pt idx="13617">
                  <c:v>45054.179383495371</c:v>
                </c:pt>
                <c:pt idx="13618">
                  <c:v>45054.248054282405</c:v>
                </c:pt>
                <c:pt idx="13619">
                  <c:v>45054.31672545139</c:v>
                </c:pt>
                <c:pt idx="13620">
                  <c:v>45054.385396655096</c:v>
                </c:pt>
                <c:pt idx="13621">
                  <c:v>45054.454067268518</c:v>
                </c:pt>
                <c:pt idx="13622">
                  <c:v>45054.522737476851</c:v>
                </c:pt>
                <c:pt idx="13623">
                  <c:v>45054.591407604166</c:v>
                </c:pt>
                <c:pt idx="13624">
                  <c:v>45054.660077754626</c:v>
                </c:pt>
                <c:pt idx="13625">
                  <c:v>45054.728747847221</c:v>
                </c:pt>
                <c:pt idx="13626">
                  <c:v>45054.79741777778</c:v>
                </c:pt>
                <c:pt idx="13627">
                  <c:v>45054.866088541668</c:v>
                </c:pt>
                <c:pt idx="13628">
                  <c:v>45054.934759062497</c:v>
                </c:pt>
                <c:pt idx="13629">
                  <c:v>45055.003429432873</c:v>
                </c:pt>
                <c:pt idx="13630">
                  <c:v>45055.07209962963</c:v>
                </c:pt>
                <c:pt idx="13631">
                  <c:v>45055.140769328704</c:v>
                </c:pt>
                <c:pt idx="13632">
                  <c:v>45055.209439664352</c:v>
                </c:pt>
                <c:pt idx="13633">
                  <c:v>45055.278110381943</c:v>
                </c:pt>
                <c:pt idx="13634">
                  <c:v>45055.346781631946</c:v>
                </c:pt>
                <c:pt idx="13635">
                  <c:v>45055.415452349538</c:v>
                </c:pt>
                <c:pt idx="13636">
                  <c:v>45055.484122662034</c:v>
                </c:pt>
                <c:pt idx="13637">
                  <c:v>45055.552792708331</c:v>
                </c:pt>
                <c:pt idx="13638">
                  <c:v>45055.621462696756</c:v>
                </c:pt>
                <c:pt idx="13639">
                  <c:v>45055.690132719908</c:v>
                </c:pt>
                <c:pt idx="13640">
                  <c:v>45055.7588025</c:v>
                </c:pt>
                <c:pt idx="13641">
                  <c:v>45055.827472824072</c:v>
                </c:pt>
                <c:pt idx="13642">
                  <c:v>45055.896143506943</c:v>
                </c:pt>
                <c:pt idx="13643">
                  <c:v>45055.964813761573</c:v>
                </c:pt>
                <c:pt idx="13644">
                  <c:v>45056.03348395833</c:v>
                </c:pt>
                <c:pt idx="13645">
                  <c:v>45056.102153749998</c:v>
                </c:pt>
                <c:pt idx="13646">
                  <c:v>45056.170823773151</c:v>
                </c:pt>
                <c:pt idx="13647">
                  <c:v>45056.239494386573</c:v>
                </c:pt>
                <c:pt idx="13648">
                  <c:v>45056.308165289352</c:v>
                </c:pt>
                <c:pt idx="13649">
                  <c:v>45056.376836412041</c:v>
                </c:pt>
                <c:pt idx="13650">
                  <c:v>45056.445506944445</c:v>
                </c:pt>
                <c:pt idx="13651">
                  <c:v>45056.514177060184</c:v>
                </c:pt>
                <c:pt idx="13652">
                  <c:v>45056.582847083337</c:v>
                </c:pt>
                <c:pt idx="13653">
                  <c:v>45056.651517094906</c:v>
                </c:pt>
                <c:pt idx="13654">
                  <c:v>45056.720187118059</c:v>
                </c:pt>
                <c:pt idx="13655">
                  <c:v>45056.788856840278</c:v>
                </c:pt>
                <c:pt idx="13656">
                  <c:v>45056.85752740741</c:v>
                </c:pt>
                <c:pt idx="13657">
                  <c:v>45056.92619784722</c:v>
                </c:pt>
                <c:pt idx="13658">
                  <c:v>45056.994868113426</c:v>
                </c:pt>
                <c:pt idx="13659">
                  <c:v>45057.063538252318</c:v>
                </c:pt>
                <c:pt idx="13660">
                  <c:v>45057.132207800925</c:v>
                </c:pt>
                <c:pt idx="13661">
                  <c:v>45057.200877928241</c:v>
                </c:pt>
                <c:pt idx="13662">
                  <c:v>45057.269548530094</c:v>
                </c:pt>
                <c:pt idx="13663">
                  <c:v>45057.338219664351</c:v>
                </c:pt>
                <c:pt idx="13664">
                  <c:v>45057.406890370374</c:v>
                </c:pt>
                <c:pt idx="13665">
                  <c:v>45057.475560613428</c:v>
                </c:pt>
                <c:pt idx="13666">
                  <c:v>45057.544230555555</c:v>
                </c:pt>
                <c:pt idx="13667">
                  <c:v>45057.61290039352</c:v>
                </c:pt>
                <c:pt idx="13668">
                  <c:v>45057.681570289351</c:v>
                </c:pt>
                <c:pt idx="13669">
                  <c:v>45057.750239988425</c:v>
                </c:pt>
                <c:pt idx="13670">
                  <c:v>45057.818910057867</c:v>
                </c:pt>
                <c:pt idx="13671">
                  <c:v>45057.887580636576</c:v>
                </c:pt>
                <c:pt idx="13672">
                  <c:v>45057.956250810188</c:v>
                </c:pt>
                <c:pt idx="13673">
                  <c:v>45058.024920868054</c:v>
                </c:pt>
                <c:pt idx="13674">
                  <c:v>45058.093590613425</c:v>
                </c:pt>
                <c:pt idx="13675">
                  <c:v>45058.162260405094</c:v>
                </c:pt>
                <c:pt idx="13676">
                  <c:v>45058.230930798614</c:v>
                </c:pt>
                <c:pt idx="13677">
                  <c:v>45058.299601446757</c:v>
                </c:pt>
                <c:pt idx="13678">
                  <c:v>45058.368272453707</c:v>
                </c:pt>
                <c:pt idx="13679">
                  <c:v>45058.436942870372</c:v>
                </c:pt>
                <c:pt idx="13680">
                  <c:v>45058.505612881941</c:v>
                </c:pt>
                <c:pt idx="13681">
                  <c:v>45058.574282789348</c:v>
                </c:pt>
                <c:pt idx="13682">
                  <c:v>45058.642952638889</c:v>
                </c:pt>
                <c:pt idx="13683">
                  <c:v>45058.71162253472</c:v>
                </c:pt>
                <c:pt idx="13684">
                  <c:v>45058.780292094911</c:v>
                </c:pt>
                <c:pt idx="13685">
                  <c:v>45058.848962453703</c:v>
                </c:pt>
                <c:pt idx="13686">
                  <c:v>45058.917632789351</c:v>
                </c:pt>
                <c:pt idx="13687">
                  <c:v>45058.986302916666</c:v>
                </c:pt>
                <c:pt idx="13688">
                  <c:v>45059.054972962964</c:v>
                </c:pt>
                <c:pt idx="13689">
                  <c:v>45059.123642395833</c:v>
                </c:pt>
                <c:pt idx="13690">
                  <c:v>45059.192312349536</c:v>
                </c:pt>
                <c:pt idx="13691">
                  <c:v>45059.260982835651</c:v>
                </c:pt>
                <c:pt idx="13692">
                  <c:v>45059.329653807872</c:v>
                </c:pt>
                <c:pt idx="13693">
                  <c:v>45059.398324525464</c:v>
                </c:pt>
                <c:pt idx="13694">
                  <c:v>45059.466994710645</c:v>
                </c:pt>
                <c:pt idx="13695">
                  <c:v>45059.53566454861</c:v>
                </c:pt>
                <c:pt idx="13696">
                  <c:v>45059.604334270836</c:v>
                </c:pt>
                <c:pt idx="13697">
                  <c:v>45059.673004062497</c:v>
                </c:pt>
                <c:pt idx="13698">
                  <c:v>45059.74167369213</c:v>
                </c:pt>
                <c:pt idx="13699">
                  <c:v>45059.810343495374</c:v>
                </c:pt>
                <c:pt idx="13700">
                  <c:v>45059.879013969905</c:v>
                </c:pt>
                <c:pt idx="13701">
                  <c:v>45059.947684062499</c:v>
                </c:pt>
                <c:pt idx="13702">
                  <c:v>45060.016354016203</c:v>
                </c:pt>
                <c:pt idx="13703">
                  <c:v>45060.085023738429</c:v>
                </c:pt>
                <c:pt idx="13704">
                  <c:v>45060.153693263892</c:v>
                </c:pt>
                <c:pt idx="13705">
                  <c:v>45060.222363414352</c:v>
                </c:pt>
                <c:pt idx="13706">
                  <c:v>45060.29103385417</c:v>
                </c:pt>
                <c:pt idx="13707">
                  <c:v>45060.359704733797</c:v>
                </c:pt>
                <c:pt idx="13708">
                  <c:v>45060.428375034724</c:v>
                </c:pt>
                <c:pt idx="13709">
                  <c:v>45060.497044953707</c:v>
                </c:pt>
                <c:pt idx="13710">
                  <c:v>45060.565714710647</c:v>
                </c:pt>
                <c:pt idx="13711">
                  <c:v>45060.634384398145</c:v>
                </c:pt>
                <c:pt idx="13712">
                  <c:v>45060.703054143516</c:v>
                </c:pt>
                <c:pt idx="13713">
                  <c:v>45060.771723564816</c:v>
                </c:pt>
                <c:pt idx="13714">
                  <c:v>45060.8403937037</c:v>
                </c:pt>
                <c:pt idx="13715">
                  <c:v>45060.909063969906</c:v>
                </c:pt>
                <c:pt idx="13716">
                  <c:v>45060.977733935186</c:v>
                </c:pt>
                <c:pt idx="13717">
                  <c:v>45061.046403842593</c:v>
                </c:pt>
                <c:pt idx="13718">
                  <c:v>45061.115073194444</c:v>
                </c:pt>
                <c:pt idx="13719">
                  <c:v>45061.183742986112</c:v>
                </c:pt>
                <c:pt idx="13720">
                  <c:v>45061.252413333335</c:v>
                </c:pt>
                <c:pt idx="13721">
                  <c:v>45061.321084097224</c:v>
                </c:pt>
                <c:pt idx="13722">
                  <c:v>45061.38975480324</c:v>
                </c:pt>
                <c:pt idx="13723">
                  <c:v>45061.458424930555</c:v>
                </c:pt>
                <c:pt idx="13724">
                  <c:v>45061.527094675926</c:v>
                </c:pt>
                <c:pt idx="13725">
                  <c:v>45061.595764317128</c:v>
                </c:pt>
                <c:pt idx="13726">
                  <c:v>45061.664434004633</c:v>
                </c:pt>
                <c:pt idx="13727">
                  <c:v>45061.733103599538</c:v>
                </c:pt>
                <c:pt idx="13728">
                  <c:v>45061.801773148145</c:v>
                </c:pt>
                <c:pt idx="13729">
                  <c:v>45061.870443483793</c:v>
                </c:pt>
                <c:pt idx="13730">
                  <c:v>45061.939113518521</c:v>
                </c:pt>
                <c:pt idx="13731">
                  <c:v>45062.007783402776</c:v>
                </c:pt>
                <c:pt idx="13732">
                  <c:v>45062.07645310185</c:v>
                </c:pt>
                <c:pt idx="13733">
                  <c:v>45062.145122395836</c:v>
                </c:pt>
                <c:pt idx="13734">
                  <c:v>45062.213792314818</c:v>
                </c:pt>
                <c:pt idx="13735">
                  <c:v>45062.282462581017</c:v>
                </c:pt>
                <c:pt idx="13736">
                  <c:v>45062.351133368058</c:v>
                </c:pt>
                <c:pt idx="13737">
                  <c:v>45062.419803599536</c:v>
                </c:pt>
                <c:pt idx="13738">
                  <c:v>45062.488473437501</c:v>
                </c:pt>
                <c:pt idx="13739">
                  <c:v>45062.557143055557</c:v>
                </c:pt>
                <c:pt idx="13740">
                  <c:v>45062.625812592596</c:v>
                </c:pt>
                <c:pt idx="13741">
                  <c:v>45062.6944821875</c:v>
                </c:pt>
                <c:pt idx="13742">
                  <c:v>45062.763151504631</c:v>
                </c:pt>
                <c:pt idx="13743">
                  <c:v>45062.831821435182</c:v>
                </c:pt>
                <c:pt idx="13744">
                  <c:v>45062.900491643515</c:v>
                </c:pt>
                <c:pt idx="13745">
                  <c:v>45062.969161458335</c:v>
                </c:pt>
                <c:pt idx="13746">
                  <c:v>45063.037831226851</c:v>
                </c:pt>
                <c:pt idx="13747">
                  <c:v>45063.106500532405</c:v>
                </c:pt>
                <c:pt idx="13748">
                  <c:v>45063.175170162038</c:v>
                </c:pt>
                <c:pt idx="13749">
                  <c:v>45063.243840347219</c:v>
                </c:pt>
                <c:pt idx="13750">
                  <c:v>45063.31251087963</c:v>
                </c:pt>
                <c:pt idx="13751">
                  <c:v>45063.381181550925</c:v>
                </c:pt>
                <c:pt idx="13752">
                  <c:v>45063.449851620368</c:v>
                </c:pt>
                <c:pt idx="13753">
                  <c:v>45063.518521284721</c:v>
                </c:pt>
                <c:pt idx="13754">
                  <c:v>45063.58719085648</c:v>
                </c:pt>
                <c:pt idx="13755">
                  <c:v>45063.655860439816</c:v>
                </c:pt>
                <c:pt idx="13756">
                  <c:v>45063.724529988423</c:v>
                </c:pt>
                <c:pt idx="13757">
                  <c:v>45063.793199328706</c:v>
                </c:pt>
                <c:pt idx="13758">
                  <c:v>45063.861869490742</c:v>
                </c:pt>
                <c:pt idx="13759">
                  <c:v>45063.93053946759</c:v>
                </c:pt>
                <c:pt idx="13760">
                  <c:v>45063.999209305555</c:v>
                </c:pt>
                <c:pt idx="13761">
                  <c:v>45064.067878981485</c:v>
                </c:pt>
                <c:pt idx="13762">
                  <c:v>45064.136548101851</c:v>
                </c:pt>
                <c:pt idx="13763">
                  <c:v>45064.205217835646</c:v>
                </c:pt>
                <c:pt idx="13764">
                  <c:v>45064.273887986114</c:v>
                </c:pt>
                <c:pt idx="13765">
                  <c:v>45064.342558692129</c:v>
                </c:pt>
                <c:pt idx="13766">
                  <c:v>45064.411228912038</c:v>
                </c:pt>
                <c:pt idx="13767">
                  <c:v>45064.479898692131</c:v>
                </c:pt>
                <c:pt idx="13768">
                  <c:v>45064.548568194441</c:v>
                </c:pt>
                <c:pt idx="13769">
                  <c:v>45064.617237615741</c:v>
                </c:pt>
                <c:pt idx="13770">
                  <c:v>45064.685907094907</c:v>
                </c:pt>
                <c:pt idx="13771">
                  <c:v>45064.754576331019</c:v>
                </c:pt>
                <c:pt idx="13772">
                  <c:v>45064.823246041669</c:v>
                </c:pt>
                <c:pt idx="13773">
                  <c:v>45064.891916192129</c:v>
                </c:pt>
                <c:pt idx="13774">
                  <c:v>45064.960585914348</c:v>
                </c:pt>
                <c:pt idx="13775">
                  <c:v>45065.029255555557</c:v>
                </c:pt>
                <c:pt idx="13776">
                  <c:v>45065.097924837966</c:v>
                </c:pt>
                <c:pt idx="13777">
                  <c:v>45065.166594270835</c:v>
                </c:pt>
                <c:pt idx="13778">
                  <c:v>45065.235264282404</c:v>
                </c:pt>
                <c:pt idx="13779">
                  <c:v>45065.303934583331</c:v>
                </c:pt>
                <c:pt idx="13780">
                  <c:v>45065.372605173608</c:v>
                </c:pt>
                <c:pt idx="13781">
                  <c:v>45065.44127516204</c:v>
                </c:pt>
                <c:pt idx="13782">
                  <c:v>45065.509944756945</c:v>
                </c:pt>
                <c:pt idx="13783">
                  <c:v>45065.578614247686</c:v>
                </c:pt>
                <c:pt idx="13784">
                  <c:v>45065.647283703707</c:v>
                </c:pt>
                <c:pt idx="13785">
                  <c:v>45065.715953182873</c:v>
                </c:pt>
                <c:pt idx="13786">
                  <c:v>45065.784622349536</c:v>
                </c:pt>
                <c:pt idx="13787">
                  <c:v>45065.853292326392</c:v>
                </c:pt>
                <c:pt idx="13788">
                  <c:v>45065.921962245367</c:v>
                </c:pt>
                <c:pt idx="13789">
                  <c:v>45065.99063197917</c:v>
                </c:pt>
                <c:pt idx="13790">
                  <c:v>45066.059301608795</c:v>
                </c:pt>
                <c:pt idx="13791">
                  <c:v>45066.127970613423</c:v>
                </c:pt>
                <c:pt idx="13792">
                  <c:v>45066.196640185182</c:v>
                </c:pt>
                <c:pt idx="13793">
                  <c:v>45066.265310254632</c:v>
                </c:pt>
                <c:pt idx="13794">
                  <c:v>45066.333980844909</c:v>
                </c:pt>
                <c:pt idx="13795">
                  <c:v>45066.402651087963</c:v>
                </c:pt>
                <c:pt idx="13796">
                  <c:v>45066.471320833334</c:v>
                </c:pt>
                <c:pt idx="13797">
                  <c:v>45066.539990254627</c:v>
                </c:pt>
                <c:pt idx="13798">
                  <c:v>45066.608659560188</c:v>
                </c:pt>
                <c:pt idx="13799">
                  <c:v>45066.677328935184</c:v>
                </c:pt>
                <c:pt idx="13800">
                  <c:v>45066.745998124999</c:v>
                </c:pt>
                <c:pt idx="13801">
                  <c:v>45066.814667592589</c:v>
                </c:pt>
                <c:pt idx="13802">
                  <c:v>45066.883337673615</c:v>
                </c:pt>
                <c:pt idx="13803">
                  <c:v>45066.952007326392</c:v>
                </c:pt>
                <c:pt idx="13804">
                  <c:v>45067.020676863423</c:v>
                </c:pt>
                <c:pt idx="13805">
                  <c:v>45067.089346134257</c:v>
                </c:pt>
                <c:pt idx="13806">
                  <c:v>45067.158015335648</c:v>
                </c:pt>
                <c:pt idx="13807">
                  <c:v>45067.226685138892</c:v>
                </c:pt>
                <c:pt idx="13808">
                  <c:v>45067.295355219911</c:v>
                </c:pt>
                <c:pt idx="13809">
                  <c:v>45067.364025706018</c:v>
                </c:pt>
                <c:pt idx="13810">
                  <c:v>45067.432695601849</c:v>
                </c:pt>
                <c:pt idx="13811">
                  <c:v>45067.501365104166</c:v>
                </c:pt>
                <c:pt idx="13812">
                  <c:v>45067.570034479169</c:v>
                </c:pt>
                <c:pt idx="13813">
                  <c:v>45067.638703773147</c:v>
                </c:pt>
                <c:pt idx="13814">
                  <c:v>45067.707373136574</c:v>
                </c:pt>
                <c:pt idx="13815">
                  <c:v>45067.776042164354</c:v>
                </c:pt>
                <c:pt idx="13816">
                  <c:v>45067.844711956015</c:v>
                </c:pt>
                <c:pt idx="13817">
                  <c:v>45067.91338179398</c:v>
                </c:pt>
                <c:pt idx="13818">
                  <c:v>45067.982051388892</c:v>
                </c:pt>
                <c:pt idx="13819">
                  <c:v>45068.050720902778</c:v>
                </c:pt>
                <c:pt idx="13820">
                  <c:v>45068.119389837964</c:v>
                </c:pt>
                <c:pt idx="13821">
                  <c:v>45068.188059247688</c:v>
                </c:pt>
                <c:pt idx="13822">
                  <c:v>45068.256729212961</c:v>
                </c:pt>
                <c:pt idx="13823">
                  <c:v>45068.325399629626</c:v>
                </c:pt>
                <c:pt idx="13824">
                  <c:v>45068.394069884256</c:v>
                </c:pt>
                <c:pt idx="13825">
                  <c:v>45068.462739594906</c:v>
                </c:pt>
                <c:pt idx="13826">
                  <c:v>45068.531408923613</c:v>
                </c:pt>
                <c:pt idx="13827">
                  <c:v>45068.600078148149</c:v>
                </c:pt>
                <c:pt idx="13828">
                  <c:v>45068.668747430558</c:v>
                </c:pt>
                <c:pt idx="13829">
                  <c:v>45068.737416585645</c:v>
                </c:pt>
                <c:pt idx="13830">
                  <c:v>45068.806085798613</c:v>
                </c:pt>
                <c:pt idx="13831">
                  <c:v>45068.874755740741</c:v>
                </c:pt>
                <c:pt idx="13832">
                  <c:v>45068.943425358797</c:v>
                </c:pt>
                <c:pt idx="13833">
                  <c:v>45069.012094814818</c:v>
                </c:pt>
                <c:pt idx="13834">
                  <c:v>45069.080764074075</c:v>
                </c:pt>
                <c:pt idx="13835">
                  <c:v>45069.14943302083</c:v>
                </c:pt>
                <c:pt idx="13836">
                  <c:v>45069.218102604165</c:v>
                </c:pt>
                <c:pt idx="13837">
                  <c:v>45069.286772488427</c:v>
                </c:pt>
                <c:pt idx="13838">
                  <c:v>45069.355442858796</c:v>
                </c:pt>
                <c:pt idx="13839">
                  <c:v>45069.42411266204</c:v>
                </c:pt>
                <c:pt idx="13840">
                  <c:v>45069.492782083333</c:v>
                </c:pt>
                <c:pt idx="13841">
                  <c:v>45069.561451307869</c:v>
                </c:pt>
                <c:pt idx="13842">
                  <c:v>45069.630120462964</c:v>
                </c:pt>
                <c:pt idx="13843">
                  <c:v>45069.698789675924</c:v>
                </c:pt>
                <c:pt idx="13844">
                  <c:v>45069.767458587965</c:v>
                </c:pt>
                <c:pt idx="13845">
                  <c:v>45069.836128171293</c:v>
                </c:pt>
                <c:pt idx="13846">
                  <c:v>45069.904797951385</c:v>
                </c:pt>
                <c:pt idx="13847">
                  <c:v>45069.973467372685</c:v>
                </c:pt>
                <c:pt idx="13848">
                  <c:v>45070.042136759257</c:v>
                </c:pt>
                <c:pt idx="13849">
                  <c:v>45070.110805625001</c:v>
                </c:pt>
                <c:pt idx="13850">
                  <c:v>45070.179474884259</c:v>
                </c:pt>
                <c:pt idx="13851">
                  <c:v>45070.248144687503</c:v>
                </c:pt>
                <c:pt idx="13852">
                  <c:v>45070.31681488426</c:v>
                </c:pt>
                <c:pt idx="13853">
                  <c:v>45070.385485115738</c:v>
                </c:pt>
                <c:pt idx="13854">
                  <c:v>45070.454154768522</c:v>
                </c:pt>
                <c:pt idx="13855">
                  <c:v>45070.522824016203</c:v>
                </c:pt>
                <c:pt idx="13856">
                  <c:v>45070.591493159722</c:v>
                </c:pt>
                <c:pt idx="13857">
                  <c:v>45070.660162349537</c:v>
                </c:pt>
                <c:pt idx="13858">
                  <c:v>45070.728831469911</c:v>
                </c:pt>
                <c:pt idx="13859">
                  <c:v>45070.797500439818</c:v>
                </c:pt>
                <c:pt idx="13860">
                  <c:v>45070.866170231478</c:v>
                </c:pt>
                <c:pt idx="13861">
                  <c:v>45070.934839780093</c:v>
                </c:pt>
                <c:pt idx="13862">
                  <c:v>45071.003509189817</c:v>
                </c:pt>
                <c:pt idx="13863">
                  <c:v>45071.072178414353</c:v>
                </c:pt>
                <c:pt idx="13864">
                  <c:v>45071.140847164352</c:v>
                </c:pt>
                <c:pt idx="13865">
                  <c:v>45071.209516527779</c:v>
                </c:pt>
                <c:pt idx="13866">
                  <c:v>45071.27818627315</c:v>
                </c:pt>
                <c:pt idx="13867">
                  <c:v>45071.346856562501</c:v>
                </c:pt>
                <c:pt idx="13868">
                  <c:v>45071.415526319448</c:v>
                </c:pt>
                <c:pt idx="13869">
                  <c:v>45071.484195671299</c:v>
                </c:pt>
                <c:pt idx="13870">
                  <c:v>45071.552864768521</c:v>
                </c:pt>
                <c:pt idx="13871">
                  <c:v>45071.621533784724</c:v>
                </c:pt>
                <c:pt idx="13872">
                  <c:v>45071.690202847225</c:v>
                </c:pt>
                <c:pt idx="13873">
                  <c:v>45071.758871666665</c:v>
                </c:pt>
                <c:pt idx="13874">
                  <c:v>45071.827541030092</c:v>
                </c:pt>
                <c:pt idx="13875">
                  <c:v>45071.896210752318</c:v>
                </c:pt>
                <c:pt idx="13876">
                  <c:v>45071.964880057873</c:v>
                </c:pt>
                <c:pt idx="13877">
                  <c:v>45072.033549293985</c:v>
                </c:pt>
                <c:pt idx="13878">
                  <c:v>45072.102218125001</c:v>
                </c:pt>
                <c:pt idx="13879">
                  <c:v>45072.170887199078</c:v>
                </c:pt>
                <c:pt idx="13880">
                  <c:v>45072.239556840279</c:v>
                </c:pt>
                <c:pt idx="13881">
                  <c:v>45072.308226793983</c:v>
                </c:pt>
                <c:pt idx="13882">
                  <c:v>45072.376896956019</c:v>
                </c:pt>
                <c:pt idx="13883">
                  <c:v>45072.445567685187</c:v>
                </c:pt>
                <c:pt idx="13884">
                  <c:v>45072.514238761571</c:v>
                </c:pt>
                <c:pt idx="13885">
                  <c:v>45072.582909745368</c:v>
                </c:pt>
                <c:pt idx="13886">
                  <c:v>45072.651580729165</c:v>
                </c:pt>
                <c:pt idx="13887">
                  <c:v>45072.720251701387</c:v>
                </c:pt>
                <c:pt idx="13888">
                  <c:v>45072.788922384258</c:v>
                </c:pt>
                <c:pt idx="13889">
                  <c:v>45072.857593912035</c:v>
                </c:pt>
                <c:pt idx="13890">
                  <c:v>45072.926265324073</c:v>
                </c:pt>
                <c:pt idx="13891">
                  <c:v>45072.9949365625</c:v>
                </c:pt>
                <c:pt idx="13892">
                  <c:v>45073.063607662036</c:v>
                </c:pt>
                <c:pt idx="13893">
                  <c:v>45073.132278171295</c:v>
                </c:pt>
                <c:pt idx="13894">
                  <c:v>45073.200949270831</c:v>
                </c:pt>
                <c:pt idx="13895">
                  <c:v>45073.269620844905</c:v>
                </c:pt>
                <c:pt idx="13896">
                  <c:v>45073.338292939814</c:v>
                </c:pt>
                <c:pt idx="13897">
                  <c:v>45073.406964618058</c:v>
                </c:pt>
                <c:pt idx="13898">
                  <c:v>45073.475635844909</c:v>
                </c:pt>
                <c:pt idx="13899">
                  <c:v>45073.544306747688</c:v>
                </c:pt>
                <c:pt idx="13900">
                  <c:v>45073.612977557874</c:v>
                </c:pt>
                <c:pt idx="13901">
                  <c:v>45073.681648425925</c:v>
                </c:pt>
                <c:pt idx="13902">
                  <c:v>45073.75031909722</c:v>
                </c:pt>
                <c:pt idx="13903">
                  <c:v>45073.818990138891</c:v>
                </c:pt>
                <c:pt idx="13904">
                  <c:v>45073.887661701388</c:v>
                </c:pt>
                <c:pt idx="13905">
                  <c:v>45073.956332847221</c:v>
                </c:pt>
                <c:pt idx="13906">
                  <c:v>45074.025003877316</c:v>
                </c:pt>
                <c:pt idx="13907">
                  <c:v>45074.093674594907</c:v>
                </c:pt>
                <c:pt idx="13908">
                  <c:v>45074.162345370372</c:v>
                </c:pt>
                <c:pt idx="13909">
                  <c:v>45074.231016736114</c:v>
                </c:pt>
                <c:pt idx="13910">
                  <c:v>45074.299688368053</c:v>
                </c:pt>
                <c:pt idx="13911">
                  <c:v>45074.368360347224</c:v>
                </c:pt>
                <c:pt idx="13912">
                  <c:v>45074.437031747686</c:v>
                </c:pt>
                <c:pt idx="13913">
                  <c:v>45074.505702743052</c:v>
                </c:pt>
                <c:pt idx="13914">
                  <c:v>45074.574373622687</c:v>
                </c:pt>
                <c:pt idx="13915">
                  <c:v>45074.643044456017</c:v>
                </c:pt>
                <c:pt idx="13916">
                  <c:v>45074.711715335645</c:v>
                </c:pt>
                <c:pt idx="13917">
                  <c:v>45074.780385868056</c:v>
                </c:pt>
                <c:pt idx="13918">
                  <c:v>45074.849057210646</c:v>
                </c:pt>
                <c:pt idx="13919">
                  <c:v>45074.917728541666</c:v>
                </c:pt>
                <c:pt idx="13920">
                  <c:v>45074.986399652778</c:v>
                </c:pt>
                <c:pt idx="13921">
                  <c:v>45075.055070682873</c:v>
                </c:pt>
                <c:pt idx="13922">
                  <c:v>45075.123741099538</c:v>
                </c:pt>
                <c:pt idx="13923">
                  <c:v>45075.192412037039</c:v>
                </c:pt>
                <c:pt idx="13924">
                  <c:v>45075.261083506943</c:v>
                </c:pt>
                <c:pt idx="13925">
                  <c:v>45075.329755462961</c:v>
                </c:pt>
                <c:pt idx="13926">
                  <c:v>45075.398427175925</c:v>
                </c:pt>
                <c:pt idx="13927">
                  <c:v>45075.467098356479</c:v>
                </c:pt>
                <c:pt idx="13928">
                  <c:v>45075.535769178241</c:v>
                </c:pt>
                <c:pt idx="13929">
                  <c:v>45075.604439884257</c:v>
                </c:pt>
                <c:pt idx="13930">
                  <c:v>45075.673110671298</c:v>
                </c:pt>
                <c:pt idx="13931">
                  <c:v>45075.741781296296</c:v>
                </c:pt>
                <c:pt idx="13932">
                  <c:v>45075.810452083337</c:v>
                </c:pt>
                <c:pt idx="13933">
                  <c:v>45075.879123553241</c:v>
                </c:pt>
                <c:pt idx="13934">
                  <c:v>45075.947794641201</c:v>
                </c:pt>
                <c:pt idx="13935">
                  <c:v>45076.016465590277</c:v>
                </c:pt>
                <c:pt idx="13936">
                  <c:v>45076.085136296293</c:v>
                </c:pt>
                <c:pt idx="13937">
                  <c:v>45076.153806817128</c:v>
                </c:pt>
                <c:pt idx="13938">
                  <c:v>45076.222477962961</c:v>
                </c:pt>
                <c:pt idx="13939">
                  <c:v>45076.291149398145</c:v>
                </c:pt>
                <c:pt idx="13940">
                  <c:v>45076.359821273145</c:v>
                </c:pt>
                <c:pt idx="13941">
                  <c:v>45076.428492569445</c:v>
                </c:pt>
                <c:pt idx="13942">
                  <c:v>45076.497163483793</c:v>
                </c:pt>
                <c:pt idx="13943">
                  <c:v>45076.565834236113</c:v>
                </c:pt>
                <c:pt idx="13944">
                  <c:v>45076.634504918984</c:v>
                </c:pt>
                <c:pt idx="13945">
                  <c:v>45076.703175659721</c:v>
                </c:pt>
                <c:pt idx="13946">
                  <c:v>45076.771846087962</c:v>
                </c:pt>
                <c:pt idx="13947">
                  <c:v>45076.840517233795</c:v>
                </c:pt>
                <c:pt idx="13948">
                  <c:v>45076.909188495367</c:v>
                </c:pt>
                <c:pt idx="13949">
                  <c:v>45076.977859456019</c:v>
                </c:pt>
                <c:pt idx="13950">
                  <c:v>45077.046530370368</c:v>
                </c:pt>
                <c:pt idx="13951">
                  <c:v>45077.115200717592</c:v>
                </c:pt>
                <c:pt idx="13952">
                  <c:v>45077.183871516201</c:v>
                </c:pt>
                <c:pt idx="13953">
                  <c:v>45077.252542858798</c:v>
                </c:pt>
                <c:pt idx="13954">
                  <c:v>45077.321214629628</c:v>
                </c:pt>
                <c:pt idx="13955">
                  <c:v>45077.389886342593</c:v>
                </c:pt>
                <c:pt idx="13956">
                  <c:v>45077.45855747685</c:v>
                </c:pt>
                <c:pt idx="13957">
                  <c:v>45077.527228217594</c:v>
                </c:pt>
                <c:pt idx="13958">
                  <c:v>45077.595898865744</c:v>
                </c:pt>
                <c:pt idx="13959">
                  <c:v>45077.664569560184</c:v>
                </c:pt>
                <c:pt idx="13960">
                  <c:v>45077.733240162037</c:v>
                </c:pt>
                <c:pt idx="13961">
                  <c:v>45077.801910706017</c:v>
                </c:pt>
                <c:pt idx="13962">
                  <c:v>45077.870582048614</c:v>
                </c:pt>
                <c:pt idx="13963">
                  <c:v>45077.939253090277</c:v>
                </c:pt>
                <c:pt idx="13964">
                  <c:v>45078.00792398148</c:v>
                </c:pt>
                <c:pt idx="13965">
                  <c:v>45078.076594687504</c:v>
                </c:pt>
                <c:pt idx="13966">
                  <c:v>45078.145264999999</c:v>
                </c:pt>
                <c:pt idx="13967">
                  <c:v>45078.213935925924</c:v>
                </c:pt>
                <c:pt idx="13968">
                  <c:v>45078.282607199071</c:v>
                </c:pt>
                <c:pt idx="13969">
                  <c:v>45078.35127900463</c:v>
                </c:pt>
                <c:pt idx="13970">
                  <c:v>45078.419950243057</c:v>
                </c:pt>
                <c:pt idx="13971">
                  <c:v>45078.488621087963</c:v>
                </c:pt>
                <c:pt idx="13972">
                  <c:v>45078.557291712961</c:v>
                </c:pt>
                <c:pt idx="13973">
                  <c:v>45078.625962256941</c:v>
                </c:pt>
                <c:pt idx="13974">
                  <c:v>45078.694632870371</c:v>
                </c:pt>
                <c:pt idx="13975">
                  <c:v>45078.763303206018</c:v>
                </c:pt>
                <c:pt idx="13976">
                  <c:v>45078.831974155095</c:v>
                </c:pt>
                <c:pt idx="13977">
                  <c:v>45078.90064537037</c:v>
                </c:pt>
                <c:pt idx="13978">
                  <c:v>45078.9693162037</c:v>
                </c:pt>
                <c:pt idx="13979">
                  <c:v>45079.037986979165</c:v>
                </c:pt>
                <c:pt idx="13980">
                  <c:v>45079.106657303244</c:v>
                </c:pt>
                <c:pt idx="13981">
                  <c:v>45079.175327939818</c:v>
                </c:pt>
                <c:pt idx="13982">
                  <c:v>45079.243999155093</c:v>
                </c:pt>
                <c:pt idx="13983">
                  <c:v>45079.312670706022</c:v>
                </c:pt>
                <c:pt idx="13984">
                  <c:v>45079.381342384258</c:v>
                </c:pt>
                <c:pt idx="13985">
                  <c:v>45079.450013472226</c:v>
                </c:pt>
                <c:pt idx="13986">
                  <c:v>45079.518684155089</c:v>
                </c:pt>
                <c:pt idx="13987">
                  <c:v>45079.587354745374</c:v>
                </c:pt>
                <c:pt idx="13988">
                  <c:v>45079.65602534722</c:v>
                </c:pt>
                <c:pt idx="13989">
                  <c:v>45079.724695925928</c:v>
                </c:pt>
                <c:pt idx="13990">
                  <c:v>45079.793366273145</c:v>
                </c:pt>
                <c:pt idx="13991">
                  <c:v>45079.862037453706</c:v>
                </c:pt>
                <c:pt idx="13992">
                  <c:v>45079.930708460648</c:v>
                </c:pt>
                <c:pt idx="13993">
                  <c:v>45079.999379317131</c:v>
                </c:pt>
                <c:pt idx="13994">
                  <c:v>45080.06805001157</c:v>
                </c:pt>
                <c:pt idx="13995">
                  <c:v>45080.136720150462</c:v>
                </c:pt>
                <c:pt idx="13996">
                  <c:v>45080.205390914351</c:v>
                </c:pt>
                <c:pt idx="13997">
                  <c:v>45080.274062094904</c:v>
                </c:pt>
                <c:pt idx="13998">
                  <c:v>45080.342733819445</c:v>
                </c:pt>
                <c:pt idx="13999">
                  <c:v>45080.411405057872</c:v>
                </c:pt>
                <c:pt idx="14000">
                  <c:v>45080.480075868058</c:v>
                </c:pt>
                <c:pt idx="14001">
                  <c:v>45080.548746400462</c:v>
                </c:pt>
                <c:pt idx="14002">
                  <c:v>45080.617416840279</c:v>
                </c:pt>
                <c:pt idx="14003">
                  <c:v>45080.686087349539</c:v>
                </c:pt>
                <c:pt idx="14004">
                  <c:v>45080.754757615738</c:v>
                </c:pt>
                <c:pt idx="14005">
                  <c:v>45080.823428356482</c:v>
                </c:pt>
                <c:pt idx="14006">
                  <c:v>45080.892099537035</c:v>
                </c:pt>
                <c:pt idx="14007">
                  <c:v>45080.960770289355</c:v>
                </c:pt>
                <c:pt idx="14008">
                  <c:v>45081.029440949074</c:v>
                </c:pt>
                <c:pt idx="14009">
                  <c:v>45081.098111273146</c:v>
                </c:pt>
                <c:pt idx="14010">
                  <c:v>45081.16678172454</c:v>
                </c:pt>
                <c:pt idx="14011">
                  <c:v>45081.235452777779</c:v>
                </c:pt>
                <c:pt idx="14012">
                  <c:v>45081.304124108799</c:v>
                </c:pt>
                <c:pt idx="14013">
                  <c:v>45081.372795729163</c:v>
                </c:pt>
                <c:pt idx="14014">
                  <c:v>45081.441466747689</c:v>
                </c:pt>
                <c:pt idx="14015">
                  <c:v>45081.510137372687</c:v>
                </c:pt>
                <c:pt idx="14016">
                  <c:v>45081.578807893522</c:v>
                </c:pt>
                <c:pt idx="14017">
                  <c:v>45081.647478391205</c:v>
                </c:pt>
                <c:pt idx="14018">
                  <c:v>45081.716148900465</c:v>
                </c:pt>
                <c:pt idx="14019">
                  <c:v>45081.784819097222</c:v>
                </c:pt>
                <c:pt idx="14020">
                  <c:v>45081.85349011574</c:v>
                </c:pt>
                <c:pt idx="14021">
                  <c:v>45081.922161076393</c:v>
                </c:pt>
                <c:pt idx="14022">
                  <c:v>45081.990831840281</c:v>
                </c:pt>
                <c:pt idx="14023">
                  <c:v>45082.0595025</c:v>
                </c:pt>
                <c:pt idx="14024">
                  <c:v>45082.128172546298</c:v>
                </c:pt>
                <c:pt idx="14025">
                  <c:v>45082.19684315972</c:v>
                </c:pt>
                <c:pt idx="14026">
                  <c:v>45082.265514270832</c:v>
                </c:pt>
                <c:pt idx="14027">
                  <c:v>45082.334185902779</c:v>
                </c:pt>
                <c:pt idx="14028">
                  <c:v>45082.402857175926</c:v>
                </c:pt>
                <c:pt idx="14029">
                  <c:v>45082.471527974536</c:v>
                </c:pt>
                <c:pt idx="14030">
                  <c:v>45082.540198425922</c:v>
                </c:pt>
                <c:pt idx="14031">
                  <c:v>45082.608868773146</c:v>
                </c:pt>
                <c:pt idx="14032">
                  <c:v>45082.677539189812</c:v>
                </c:pt>
                <c:pt idx="14033">
                  <c:v>45082.746209421297</c:v>
                </c:pt>
                <c:pt idx="14034">
                  <c:v>45082.814879930556</c:v>
                </c:pt>
                <c:pt idx="14035">
                  <c:v>45082.883551053237</c:v>
                </c:pt>
                <c:pt idx="14036">
                  <c:v>45082.95222175926</c:v>
                </c:pt>
                <c:pt idx="14037">
                  <c:v>45083.020892337961</c:v>
                </c:pt>
                <c:pt idx="14038">
                  <c:v>45083.089562650464</c:v>
                </c:pt>
                <c:pt idx="14039">
                  <c:v>45083.158232881942</c:v>
                </c:pt>
                <c:pt idx="14040">
                  <c:v>45083.226903738425</c:v>
                </c:pt>
                <c:pt idx="14041">
                  <c:v>45083.295574861113</c:v>
                </c:pt>
                <c:pt idx="14042">
                  <c:v>45083.36424638889</c:v>
                </c:pt>
                <c:pt idx="14043">
                  <c:v>45083.432917337967</c:v>
                </c:pt>
                <c:pt idx="14044">
                  <c:v>45083.501587881947</c:v>
                </c:pt>
                <c:pt idx="14045">
                  <c:v>45083.570258298612</c:v>
                </c:pt>
                <c:pt idx="14046">
                  <c:v>45083.638928645836</c:v>
                </c:pt>
                <c:pt idx="14047">
                  <c:v>45083.707599062502</c:v>
                </c:pt>
                <c:pt idx="14048">
                  <c:v>45083.776269131944</c:v>
                </c:pt>
                <c:pt idx="14049">
                  <c:v>45083.844939965275</c:v>
                </c:pt>
                <c:pt idx="14050">
                  <c:v>45083.913610856478</c:v>
                </c:pt>
                <c:pt idx="14051">
                  <c:v>45083.982281493052</c:v>
                </c:pt>
                <c:pt idx="14052">
                  <c:v>45084.050952071761</c:v>
                </c:pt>
                <c:pt idx="14053">
                  <c:v>45084.119622048609</c:v>
                </c:pt>
                <c:pt idx="14054">
                  <c:v>45084.188292511571</c:v>
                </c:pt>
                <c:pt idx="14055">
                  <c:v>45084.256963518521</c:v>
                </c:pt>
                <c:pt idx="14056">
                  <c:v>45084.325634988425</c:v>
                </c:pt>
                <c:pt idx="14057">
                  <c:v>45084.394306296294</c:v>
                </c:pt>
                <c:pt idx="14058">
                  <c:v>45084.462977048614</c:v>
                </c:pt>
                <c:pt idx="14059">
                  <c:v>45084.531647430558</c:v>
                </c:pt>
                <c:pt idx="14060">
                  <c:v>45084.600317708333</c:v>
                </c:pt>
                <c:pt idx="14061">
                  <c:v>45084.668988043981</c:v>
                </c:pt>
                <c:pt idx="14062">
                  <c:v>45084.737658252314</c:v>
                </c:pt>
                <c:pt idx="14063">
                  <c:v>45084.806328506944</c:v>
                </c:pt>
                <c:pt idx="14064">
                  <c:v>45084.874999513886</c:v>
                </c:pt>
                <c:pt idx="14065">
                  <c:v>45084.943670173612</c:v>
                </c:pt>
                <c:pt idx="14066">
                  <c:v>45085.012340694448</c:v>
                </c:pt>
                <c:pt idx="14067">
                  <c:v>45085.081010995367</c:v>
                </c:pt>
                <c:pt idx="14068">
                  <c:v>45085.149681006944</c:v>
                </c:pt>
                <c:pt idx="14069">
                  <c:v>45085.218351631942</c:v>
                </c:pt>
                <c:pt idx="14070">
                  <c:v>45085.287022569442</c:v>
                </c:pt>
                <c:pt idx="14071">
                  <c:v>45085.355694004633</c:v>
                </c:pt>
                <c:pt idx="14072">
                  <c:v>45085.424364861108</c:v>
                </c:pt>
                <c:pt idx="14073">
                  <c:v>45085.493035335647</c:v>
                </c:pt>
                <c:pt idx="14074">
                  <c:v>45085.561705624998</c:v>
                </c:pt>
                <c:pt idx="14075">
                  <c:v>45085.630375821762</c:v>
                </c:pt>
                <c:pt idx="14076">
                  <c:v>45085.699046099537</c:v>
                </c:pt>
                <c:pt idx="14077">
                  <c:v>45085.767716064816</c:v>
                </c:pt>
                <c:pt idx="14078">
                  <c:v>45085.83638670139</c:v>
                </c:pt>
                <c:pt idx="14079">
                  <c:v>45085.905057534721</c:v>
                </c:pt>
                <c:pt idx="14080">
                  <c:v>45085.973728020836</c:v>
                </c:pt>
                <c:pt idx="14081">
                  <c:v>45086.042398460646</c:v>
                </c:pt>
                <c:pt idx="14082">
                  <c:v>45086.111068379629</c:v>
                </c:pt>
                <c:pt idx="14083">
                  <c:v>45086.179738692132</c:v>
                </c:pt>
                <c:pt idx="14084">
                  <c:v>45086.248409571759</c:v>
                </c:pt>
                <c:pt idx="14085">
                  <c:v>45086.317080821762</c:v>
                </c:pt>
                <c:pt idx="14086">
                  <c:v>45086.385752118054</c:v>
                </c:pt>
                <c:pt idx="14087">
                  <c:v>45086.454422824077</c:v>
                </c:pt>
                <c:pt idx="14088">
                  <c:v>45086.523093124997</c:v>
                </c:pt>
                <c:pt idx="14089">
                  <c:v>45086.59176333333</c:v>
                </c:pt>
                <c:pt idx="14090">
                  <c:v>45086.660433576391</c:v>
                </c:pt>
                <c:pt idx="14091">
                  <c:v>45086.729103761572</c:v>
                </c:pt>
                <c:pt idx="14092">
                  <c:v>45086.797773784725</c:v>
                </c:pt>
                <c:pt idx="14093">
                  <c:v>45086.8664446412</c:v>
                </c:pt>
                <c:pt idx="14094">
                  <c:v>45086.93511525463</c:v>
                </c:pt>
                <c:pt idx="14095">
                  <c:v>45087.003785729168</c:v>
                </c:pt>
                <c:pt idx="14096">
                  <c:v>45087.072456006943</c:v>
                </c:pt>
                <c:pt idx="14097">
                  <c:v>45087.141125821756</c:v>
                </c:pt>
                <c:pt idx="14098">
                  <c:v>45087.209796249997</c:v>
                </c:pt>
                <c:pt idx="14099">
                  <c:v>45087.278467060183</c:v>
                </c:pt>
                <c:pt idx="14100">
                  <c:v>45087.347138414349</c:v>
                </c:pt>
                <c:pt idx="14101">
                  <c:v>45087.415809224534</c:v>
                </c:pt>
                <c:pt idx="14102">
                  <c:v>45087.484479641207</c:v>
                </c:pt>
                <c:pt idx="14103">
                  <c:v>45087.553149803243</c:v>
                </c:pt>
                <c:pt idx="14104">
                  <c:v>45087.621819884262</c:v>
                </c:pt>
                <c:pt idx="14105">
                  <c:v>45087.690490023146</c:v>
                </c:pt>
                <c:pt idx="14106">
                  <c:v>45087.759159895832</c:v>
                </c:pt>
                <c:pt idx="14107">
                  <c:v>45087.827830335649</c:v>
                </c:pt>
                <c:pt idx="14108">
                  <c:v>45087.896501111114</c:v>
                </c:pt>
                <c:pt idx="14109">
                  <c:v>45087.965171481483</c:v>
                </c:pt>
                <c:pt idx="14110">
                  <c:v>45088.033841793978</c:v>
                </c:pt>
                <c:pt idx="14111">
                  <c:v>45088.102511689816</c:v>
                </c:pt>
                <c:pt idx="14112">
                  <c:v>45088.1711818287</c:v>
                </c:pt>
                <c:pt idx="14113">
                  <c:v>45088.2398525463</c:v>
                </c:pt>
                <c:pt idx="14114">
                  <c:v>45088.308523564818</c:v>
                </c:pt>
                <c:pt idx="14115">
                  <c:v>45088.377194803237</c:v>
                </c:pt>
                <c:pt idx="14116">
                  <c:v>45088.445865451387</c:v>
                </c:pt>
                <c:pt idx="14117">
                  <c:v>45088.514535682873</c:v>
                </c:pt>
                <c:pt idx="14118">
                  <c:v>45088.583205833333</c:v>
                </c:pt>
                <c:pt idx="14119">
                  <c:v>45088.651875960648</c:v>
                </c:pt>
                <c:pt idx="14120">
                  <c:v>45088.720546099539</c:v>
                </c:pt>
                <c:pt idx="14121">
                  <c:v>45088.789215937497</c:v>
                </c:pt>
                <c:pt idx="14122">
                  <c:v>45088.857886631944</c:v>
                </c:pt>
                <c:pt idx="14123">
                  <c:v>45088.926557199076</c:v>
                </c:pt>
                <c:pt idx="14124">
                  <c:v>45088.99522759259</c:v>
                </c:pt>
                <c:pt idx="14125">
                  <c:v>45089.063897858796</c:v>
                </c:pt>
                <c:pt idx="14126">
                  <c:v>45089.132567523149</c:v>
                </c:pt>
                <c:pt idx="14127">
                  <c:v>45089.201237789355</c:v>
                </c:pt>
                <c:pt idx="14128">
                  <c:v>45089.269908518516</c:v>
                </c:pt>
                <c:pt idx="14129">
                  <c:v>45089.338579791664</c:v>
                </c:pt>
                <c:pt idx="14130">
                  <c:v>45089.407250625001</c:v>
                </c:pt>
                <c:pt idx="14131">
                  <c:v>45089.475921006946</c:v>
                </c:pt>
                <c:pt idx="14132">
                  <c:v>45089.544591076388</c:v>
                </c:pt>
                <c:pt idx="14133">
                  <c:v>45089.613261053244</c:v>
                </c:pt>
                <c:pt idx="14134">
                  <c:v>45089.681931087965</c:v>
                </c:pt>
                <c:pt idx="14135">
                  <c:v>45089.750600925923</c:v>
                </c:pt>
                <c:pt idx="14136">
                  <c:v>45089.819271134256</c:v>
                </c:pt>
                <c:pt idx="14137">
                  <c:v>45089.887941863424</c:v>
                </c:pt>
                <c:pt idx="14138">
                  <c:v>45089.956612175927</c:v>
                </c:pt>
                <c:pt idx="14139">
                  <c:v>45090.025282372684</c:v>
                </c:pt>
                <c:pt idx="14140">
                  <c:v>45090.093952268522</c:v>
                </c:pt>
                <c:pt idx="14141">
                  <c:v>45090.162622199074</c:v>
                </c:pt>
                <c:pt idx="14142">
                  <c:v>45090.231292743054</c:v>
                </c:pt>
                <c:pt idx="14143">
                  <c:v>45090.29996355324</c:v>
                </c:pt>
                <c:pt idx="14144">
                  <c:v>45090.368634699073</c:v>
                </c:pt>
                <c:pt idx="14145">
                  <c:v>45090.437305277781</c:v>
                </c:pt>
                <c:pt idx="14146">
                  <c:v>45090.505975439817</c:v>
                </c:pt>
                <c:pt idx="14147">
                  <c:v>45090.574645497683</c:v>
                </c:pt>
                <c:pt idx="14148">
                  <c:v>45090.64331550926</c:v>
                </c:pt>
                <c:pt idx="14149">
                  <c:v>45090.711985555557</c:v>
                </c:pt>
                <c:pt idx="14150">
                  <c:v>45090.7806552662</c:v>
                </c:pt>
                <c:pt idx="14151">
                  <c:v>45090.849325787036</c:v>
                </c:pt>
                <c:pt idx="14152">
                  <c:v>45090.917996296295</c:v>
                </c:pt>
                <c:pt idx="14153">
                  <c:v>45090.986666585646</c:v>
                </c:pt>
                <c:pt idx="14154">
                  <c:v>45091.055336793979</c:v>
                </c:pt>
                <c:pt idx="14155">
                  <c:v>45091.124006388891</c:v>
                </c:pt>
                <c:pt idx="14156">
                  <c:v>45091.192676516206</c:v>
                </c:pt>
                <c:pt idx="14157">
                  <c:v>45091.261347164349</c:v>
                </c:pt>
                <c:pt idx="14158">
                  <c:v>45091.330018298613</c:v>
                </c:pt>
                <c:pt idx="14159">
                  <c:v>45091.398689189817</c:v>
                </c:pt>
                <c:pt idx="14160">
                  <c:v>45091.467359548609</c:v>
                </c:pt>
                <c:pt idx="14161">
                  <c:v>45091.53602954861</c:v>
                </c:pt>
                <c:pt idx="14162">
                  <c:v>45091.604699456017</c:v>
                </c:pt>
                <c:pt idx="14163">
                  <c:v>45091.67336940972</c:v>
                </c:pt>
                <c:pt idx="14164">
                  <c:v>45091.74203922454</c:v>
                </c:pt>
                <c:pt idx="14165">
                  <c:v>45091.810709201389</c:v>
                </c:pt>
                <c:pt idx="14166">
                  <c:v>45091.879379849539</c:v>
                </c:pt>
                <c:pt idx="14167">
                  <c:v>45091.948050127314</c:v>
                </c:pt>
                <c:pt idx="14168">
                  <c:v>45092.016720266205</c:v>
                </c:pt>
                <c:pt idx="14169">
                  <c:v>45092.085390162036</c:v>
                </c:pt>
                <c:pt idx="14170">
                  <c:v>45092.154059872686</c:v>
                </c:pt>
                <c:pt idx="14171">
                  <c:v>45092.222730208334</c:v>
                </c:pt>
                <c:pt idx="14172">
                  <c:v>45092.291400833332</c:v>
                </c:pt>
                <c:pt idx="14173">
                  <c:v>45092.360071898147</c:v>
                </c:pt>
                <c:pt idx="14174">
                  <c:v>45092.42874239583</c:v>
                </c:pt>
                <c:pt idx="14175">
                  <c:v>45092.497412500001</c:v>
                </c:pt>
                <c:pt idx="14176">
                  <c:v>45092.566082442128</c:v>
                </c:pt>
                <c:pt idx="14177">
                  <c:v>45092.634752314814</c:v>
                </c:pt>
                <c:pt idx="14178">
                  <c:v>45092.703422256942</c:v>
                </c:pt>
                <c:pt idx="14179">
                  <c:v>45092.772091874998</c:v>
                </c:pt>
                <c:pt idx="14180">
                  <c:v>45092.840762210646</c:v>
                </c:pt>
                <c:pt idx="14181">
                  <c:v>45092.90943266204</c:v>
                </c:pt>
                <c:pt idx="14182">
                  <c:v>45092.978102824076</c:v>
                </c:pt>
                <c:pt idx="14183">
                  <c:v>45093.046772939815</c:v>
                </c:pt>
                <c:pt idx="14184">
                  <c:v>45093.115442488423</c:v>
                </c:pt>
                <c:pt idx="14185">
                  <c:v>45093.184112476854</c:v>
                </c:pt>
                <c:pt idx="14186">
                  <c:v>45093.252783020835</c:v>
                </c:pt>
                <c:pt idx="14187">
                  <c:v>45093.321453993056</c:v>
                </c:pt>
                <c:pt idx="14188">
                  <c:v>45093.390124895835</c:v>
                </c:pt>
                <c:pt idx="14189">
                  <c:v>45093.458795231483</c:v>
                </c:pt>
                <c:pt idx="14190">
                  <c:v>45093.527465185187</c:v>
                </c:pt>
                <c:pt idx="14191">
                  <c:v>45093.596135023145</c:v>
                </c:pt>
                <c:pt idx="14192">
                  <c:v>45093.664804918983</c:v>
                </c:pt>
                <c:pt idx="14193">
                  <c:v>45093.733474722219</c:v>
                </c:pt>
                <c:pt idx="14194">
                  <c:v>45093.802144467591</c:v>
                </c:pt>
                <c:pt idx="14195">
                  <c:v>45093.870815011571</c:v>
                </c:pt>
                <c:pt idx="14196">
                  <c:v>45093.939485266201</c:v>
                </c:pt>
                <c:pt idx="14197">
                  <c:v>45094.008155358795</c:v>
                </c:pt>
                <c:pt idx="14198">
                  <c:v>45094.076825266202</c:v>
                </c:pt>
                <c:pt idx="14199">
                  <c:v>45094.145494780096</c:v>
                </c:pt>
                <c:pt idx="14200">
                  <c:v>45094.21416491898</c:v>
                </c:pt>
                <c:pt idx="14201">
                  <c:v>45094.282835393518</c:v>
                </c:pt>
                <c:pt idx="14202">
                  <c:v>45094.35150640046</c:v>
                </c:pt>
                <c:pt idx="14203">
                  <c:v>45094.420176851854</c:v>
                </c:pt>
                <c:pt idx="14204">
                  <c:v>45094.488846898152</c:v>
                </c:pt>
                <c:pt idx="14205">
                  <c:v>45094.557516736109</c:v>
                </c:pt>
                <c:pt idx="14206">
                  <c:v>45094.626186481481</c:v>
                </c:pt>
                <c:pt idx="14207">
                  <c:v>45094.694856307869</c:v>
                </c:pt>
                <c:pt idx="14208">
                  <c:v>45094.763525844908</c:v>
                </c:pt>
                <c:pt idx="14209">
                  <c:v>45094.832195995368</c:v>
                </c:pt>
                <c:pt idx="14210">
                  <c:v>45094.90086642361</c:v>
                </c:pt>
                <c:pt idx="14211">
                  <c:v>45094.969536469907</c:v>
                </c:pt>
                <c:pt idx="14212">
                  <c:v>45095.038206458332</c:v>
                </c:pt>
                <c:pt idx="14213">
                  <c:v>45095.106875983794</c:v>
                </c:pt>
                <c:pt idx="14214">
                  <c:v>45095.175545833335</c:v>
                </c:pt>
                <c:pt idx="14215">
                  <c:v>45095.244216250001</c:v>
                </c:pt>
                <c:pt idx="14216">
                  <c:v>45095.31288701389</c:v>
                </c:pt>
                <c:pt idx="14217">
                  <c:v>45095.381557905093</c:v>
                </c:pt>
                <c:pt idx="14218">
                  <c:v>45095.45022820602</c:v>
                </c:pt>
                <c:pt idx="14219">
                  <c:v>45095.518898101851</c:v>
                </c:pt>
                <c:pt idx="14220">
                  <c:v>45095.587567893519</c:v>
                </c:pt>
                <c:pt idx="14221">
                  <c:v>45095.656237708332</c:v>
                </c:pt>
                <c:pt idx="14222">
                  <c:v>45095.7249075</c:v>
                </c:pt>
                <c:pt idx="14223">
                  <c:v>45095.793577060183</c:v>
                </c:pt>
                <c:pt idx="14224">
                  <c:v>45095.862247453704</c:v>
                </c:pt>
                <c:pt idx="14225">
                  <c:v>45095.930917673613</c:v>
                </c:pt>
                <c:pt idx="14226">
                  <c:v>45095.99958773148</c:v>
                </c:pt>
                <c:pt idx="14227">
                  <c:v>45096.068257638886</c:v>
                </c:pt>
                <c:pt idx="14228">
                  <c:v>45096.136927002313</c:v>
                </c:pt>
                <c:pt idx="14229">
                  <c:v>45096.205596967593</c:v>
                </c:pt>
                <c:pt idx="14230">
                  <c:v>45096.274267361114</c:v>
                </c:pt>
                <c:pt idx="14231">
                  <c:v>45096.342938310183</c:v>
                </c:pt>
                <c:pt idx="14232">
                  <c:v>45096.411608761577</c:v>
                </c:pt>
                <c:pt idx="14233">
                  <c:v>45096.480278784722</c:v>
                </c:pt>
                <c:pt idx="14234">
                  <c:v>45096.548948518517</c:v>
                </c:pt>
                <c:pt idx="14235">
                  <c:v>45096.617618182871</c:v>
                </c:pt>
                <c:pt idx="14236">
                  <c:v>45096.686287893521</c:v>
                </c:pt>
                <c:pt idx="14237">
                  <c:v>45096.754957384263</c:v>
                </c:pt>
                <c:pt idx="14238">
                  <c:v>45096.82362732639</c:v>
                </c:pt>
                <c:pt idx="14239">
                  <c:v>45096.892297719911</c:v>
                </c:pt>
                <c:pt idx="14240">
                  <c:v>45096.960967685183</c:v>
                </c:pt>
                <c:pt idx="14241">
                  <c:v>45097.029637569445</c:v>
                </c:pt>
                <c:pt idx="14242">
                  <c:v>45097.098307094908</c:v>
                </c:pt>
                <c:pt idx="14243">
                  <c:v>45097.16697677083</c:v>
                </c:pt>
                <c:pt idx="14244">
                  <c:v>45097.235647037036</c:v>
                </c:pt>
                <c:pt idx="14245">
                  <c:v>45097.304317581016</c:v>
                </c:pt>
                <c:pt idx="14246">
                  <c:v>45097.372988414354</c:v>
                </c:pt>
                <c:pt idx="14247">
                  <c:v>45097.441658657408</c:v>
                </c:pt>
                <c:pt idx="14248">
                  <c:v>45097.510328495373</c:v>
                </c:pt>
                <c:pt idx="14249">
                  <c:v>45097.578998229168</c:v>
                </c:pt>
                <c:pt idx="14250">
                  <c:v>45097.647667939818</c:v>
                </c:pt>
                <c:pt idx="14251">
                  <c:v>45097.716337662037</c:v>
                </c:pt>
                <c:pt idx="14252">
                  <c:v>45097.78500708333</c:v>
                </c:pt>
                <c:pt idx="14253">
                  <c:v>45097.853677314815</c:v>
                </c:pt>
                <c:pt idx="14254">
                  <c:v>45097.922347476851</c:v>
                </c:pt>
                <c:pt idx="14255">
                  <c:v>45097.991017465276</c:v>
                </c:pt>
                <c:pt idx="14256">
                  <c:v>45098.059687349538</c:v>
                </c:pt>
                <c:pt idx="14257">
                  <c:v>45098.128356608795</c:v>
                </c:pt>
                <c:pt idx="14258">
                  <c:v>45098.197026435184</c:v>
                </c:pt>
                <c:pt idx="14259">
                  <c:v>45098.265696759256</c:v>
                </c:pt>
                <c:pt idx="14260">
                  <c:v>45098.33436760417</c:v>
                </c:pt>
                <c:pt idx="14261">
                  <c:v>45098.403038101853</c:v>
                </c:pt>
                <c:pt idx="14262">
                  <c:v>45098.471708113429</c:v>
                </c:pt>
                <c:pt idx="14263">
                  <c:v>45098.540377777776</c:v>
                </c:pt>
                <c:pt idx="14264">
                  <c:v>45098.609047349535</c:v>
                </c:pt>
                <c:pt idx="14265">
                  <c:v>45098.677716990744</c:v>
                </c:pt>
                <c:pt idx="14266">
                  <c:v>45098.746386435188</c:v>
                </c:pt>
                <c:pt idx="14267">
                  <c:v>45098.815056157408</c:v>
                </c:pt>
                <c:pt idx="14268">
                  <c:v>45098.883726493055</c:v>
                </c:pt>
                <c:pt idx="14269">
                  <c:v>45098.952396423614</c:v>
                </c:pt>
                <c:pt idx="14270">
                  <c:v>45099.021066215275</c:v>
                </c:pt>
                <c:pt idx="14271">
                  <c:v>45099.089735752314</c:v>
                </c:pt>
                <c:pt idx="14272">
                  <c:v>45099.158405208334</c:v>
                </c:pt>
                <c:pt idx="14273">
                  <c:v>45099.227075277777</c:v>
                </c:pt>
                <c:pt idx="14274">
                  <c:v>45099.295745625001</c:v>
                </c:pt>
                <c:pt idx="14275">
                  <c:v>45099.364416365737</c:v>
                </c:pt>
                <c:pt idx="14276">
                  <c:v>45099.433086539349</c:v>
                </c:pt>
                <c:pt idx="14277">
                  <c:v>45099.501756296297</c:v>
                </c:pt>
                <c:pt idx="14278">
                  <c:v>45099.570425949074</c:v>
                </c:pt>
                <c:pt idx="14279">
                  <c:v>45099.639095509257</c:v>
                </c:pt>
                <c:pt idx="14280">
                  <c:v>45099.707765150466</c:v>
                </c:pt>
                <c:pt idx="14281">
                  <c:v>45099.776434444444</c:v>
                </c:pt>
                <c:pt idx="14282">
                  <c:v>45099.845104490742</c:v>
                </c:pt>
                <c:pt idx="14283">
                  <c:v>45099.913774618057</c:v>
                </c:pt>
                <c:pt idx="14284">
                  <c:v>45099.982444467591</c:v>
                </c:pt>
                <c:pt idx="14285">
                  <c:v>45100.051114259259</c:v>
                </c:pt>
                <c:pt idx="14286">
                  <c:v>45100.11978346065</c:v>
                </c:pt>
                <c:pt idx="14287">
                  <c:v>45100.188453159724</c:v>
                </c:pt>
                <c:pt idx="14288">
                  <c:v>45100.257123391202</c:v>
                </c:pt>
                <c:pt idx="14289">
                  <c:v>45100.325794085649</c:v>
                </c:pt>
                <c:pt idx="14290">
                  <c:v>45100.394464618053</c:v>
                </c:pt>
                <c:pt idx="14291">
                  <c:v>45100.463134594909</c:v>
                </c:pt>
                <c:pt idx="14292">
                  <c:v>45100.53180420139</c:v>
                </c:pt>
                <c:pt idx="14293">
                  <c:v>45100.6004737037</c:v>
                </c:pt>
                <c:pt idx="14294">
                  <c:v>45100.669143263891</c:v>
                </c:pt>
                <c:pt idx="14295">
                  <c:v>45100.73781269676</c:v>
                </c:pt>
                <c:pt idx="14296">
                  <c:v>45100.806482187501</c:v>
                </c:pt>
                <c:pt idx="14297">
                  <c:v>45100.875152418979</c:v>
                </c:pt>
                <c:pt idx="14298">
                  <c:v>45100.943822314817</c:v>
                </c:pt>
                <c:pt idx="14299">
                  <c:v>45101.012492060188</c:v>
                </c:pt>
                <c:pt idx="14300">
                  <c:v>45101.081161585651</c:v>
                </c:pt>
                <c:pt idx="14301">
                  <c:v>45101.149830821756</c:v>
                </c:pt>
                <c:pt idx="14302">
                  <c:v>45101.218500694442</c:v>
                </c:pt>
                <c:pt idx="14303">
                  <c:v>45101.287170856478</c:v>
                </c:pt>
                <c:pt idx="14304">
                  <c:v>45101.35584152778</c:v>
                </c:pt>
                <c:pt idx="14305">
                  <c:v>45101.424511608799</c:v>
                </c:pt>
                <c:pt idx="14306">
                  <c:v>45101.493181319442</c:v>
                </c:pt>
                <c:pt idx="14307">
                  <c:v>45101.561850833335</c:v>
                </c:pt>
                <c:pt idx="14308">
                  <c:v>45101.630520266204</c:v>
                </c:pt>
                <c:pt idx="14309">
                  <c:v>45101.699189780091</c:v>
                </c:pt>
                <c:pt idx="14310">
                  <c:v>45101.767858969906</c:v>
                </c:pt>
                <c:pt idx="14311">
                  <c:v>45101.836528842592</c:v>
                </c:pt>
                <c:pt idx="14312">
                  <c:v>45101.905198912034</c:v>
                </c:pt>
                <c:pt idx="14313">
                  <c:v>45101.973868634261</c:v>
                </c:pt>
                <c:pt idx="14314">
                  <c:v>45102.042538310183</c:v>
                </c:pt>
                <c:pt idx="14315">
                  <c:v>45102.111207476853</c:v>
                </c:pt>
                <c:pt idx="14316">
                  <c:v>45102.179877025461</c:v>
                </c:pt>
                <c:pt idx="14317">
                  <c:v>45102.248547129631</c:v>
                </c:pt>
                <c:pt idx="14318">
                  <c:v>45102.317217615739</c:v>
                </c:pt>
                <c:pt idx="14319">
                  <c:v>45102.38588814815</c:v>
                </c:pt>
                <c:pt idx="14320">
                  <c:v>45102.454558090278</c:v>
                </c:pt>
                <c:pt idx="14321">
                  <c:v>45102.523227638892</c:v>
                </c:pt>
                <c:pt idx="14322">
                  <c:v>45102.59189708333</c:v>
                </c:pt>
                <c:pt idx="14323">
                  <c:v>45102.660566562503</c:v>
                </c:pt>
                <c:pt idx="14324">
                  <c:v>45102.729235995372</c:v>
                </c:pt>
                <c:pt idx="14325">
                  <c:v>45102.797905266205</c:v>
                </c:pt>
                <c:pt idx="14326">
                  <c:v>45102.866575358799</c:v>
                </c:pt>
                <c:pt idx="14327">
                  <c:v>45102.935245208333</c:v>
                </c:pt>
                <c:pt idx="14328">
                  <c:v>45103.003914918983</c:v>
                </c:pt>
                <c:pt idx="14329">
                  <c:v>45103.072584456022</c:v>
                </c:pt>
                <c:pt idx="14330">
                  <c:v>45103.141253506947</c:v>
                </c:pt>
                <c:pt idx="14331">
                  <c:v>45103.209923171293</c:v>
                </c:pt>
                <c:pt idx="14332">
                  <c:v>45103.278593229166</c:v>
                </c:pt>
                <c:pt idx="14333">
                  <c:v>45103.347263819443</c:v>
                </c:pt>
                <c:pt idx="14334">
                  <c:v>45103.415933888886</c:v>
                </c:pt>
                <c:pt idx="14335">
                  <c:v>45103.484603541663</c:v>
                </c:pt>
                <c:pt idx="14336">
                  <c:v>45103.553272951387</c:v>
                </c:pt>
                <c:pt idx="14337">
                  <c:v>45103.621942280093</c:v>
                </c:pt>
                <c:pt idx="14338">
                  <c:v>45103.690611655089</c:v>
                </c:pt>
                <c:pt idx="14339">
                  <c:v>45103.759280787039</c:v>
                </c:pt>
                <c:pt idx="14340">
                  <c:v>45103.827950462961</c:v>
                </c:pt>
                <c:pt idx="14341">
                  <c:v>45103.896620497682</c:v>
                </c:pt>
                <c:pt idx="14342">
                  <c:v>45103.965290115739</c:v>
                </c:pt>
                <c:pt idx="14343">
                  <c:v>45104.033959664353</c:v>
                </c:pt>
                <c:pt idx="14344">
                  <c:v>45104.102628819448</c:v>
                </c:pt>
                <c:pt idx="14345">
                  <c:v>45104.17129820602</c:v>
                </c:pt>
                <c:pt idx="14346">
                  <c:v>45104.239968159724</c:v>
                </c:pt>
                <c:pt idx="14347">
                  <c:v>45104.308638437498</c:v>
                </c:pt>
                <c:pt idx="14348">
                  <c:v>45104.377308923613</c:v>
                </c:pt>
                <c:pt idx="14349">
                  <c:v>45104.445978819444</c:v>
                </c:pt>
                <c:pt idx="14350">
                  <c:v>45104.514648298609</c:v>
                </c:pt>
                <c:pt idx="14351">
                  <c:v>45104.583317696757</c:v>
                </c:pt>
                <c:pt idx="14352">
                  <c:v>45104.651987083336</c:v>
                </c:pt>
                <c:pt idx="14353">
                  <c:v>45104.720656469908</c:v>
                </c:pt>
                <c:pt idx="14354">
                  <c:v>45104.789325555554</c:v>
                </c:pt>
                <c:pt idx="14355">
                  <c:v>45104.857995497689</c:v>
                </c:pt>
                <c:pt idx="14356">
                  <c:v>45104.926665312501</c:v>
                </c:pt>
                <c:pt idx="14357">
                  <c:v>45104.995334965279</c:v>
                </c:pt>
                <c:pt idx="14358">
                  <c:v>45105.064004479165</c:v>
                </c:pt>
                <c:pt idx="14359">
                  <c:v>45105.132673414351</c:v>
                </c:pt>
                <c:pt idx="14360">
                  <c:v>45105.201342928238</c:v>
                </c:pt>
                <c:pt idx="14361">
                  <c:v>45105.270012905094</c:v>
                </c:pt>
                <c:pt idx="14362">
                  <c:v>45105.338683425929</c:v>
                </c:pt>
                <c:pt idx="14363">
                  <c:v>45105.407353518516</c:v>
                </c:pt>
                <c:pt idx="14364">
                  <c:v>45105.476023159725</c:v>
                </c:pt>
                <c:pt idx="14365">
                  <c:v>45105.544692476855</c:v>
                </c:pt>
                <c:pt idx="14366">
                  <c:v>45105.61336171296</c:v>
                </c:pt>
                <c:pt idx="14367">
                  <c:v>45105.682031006945</c:v>
                </c:pt>
                <c:pt idx="14368">
                  <c:v>45105.750700092591</c:v>
                </c:pt>
                <c:pt idx="14369">
                  <c:v>45105.819369548612</c:v>
                </c:pt>
                <c:pt idx="14370">
                  <c:v>45105.888039537036</c:v>
                </c:pt>
                <c:pt idx="14371">
                  <c:v>45105.956709108796</c:v>
                </c:pt>
                <c:pt idx="14372">
                  <c:v>45106.025378564816</c:v>
                </c:pt>
                <c:pt idx="14373">
                  <c:v>45106.094047708335</c:v>
                </c:pt>
                <c:pt idx="14374">
                  <c:v>45106.162716909719</c:v>
                </c:pt>
                <c:pt idx="14375">
                  <c:v>45106.231386701387</c:v>
                </c:pt>
                <c:pt idx="14376">
                  <c:v>45106.300056759261</c:v>
                </c:pt>
                <c:pt idx="14377">
                  <c:v>45106.368727175926</c:v>
                </c:pt>
                <c:pt idx="14378">
                  <c:v>45106.437397002315</c:v>
                </c:pt>
                <c:pt idx="14379">
                  <c:v>45106.506066423608</c:v>
                </c:pt>
                <c:pt idx="14380">
                  <c:v>45106.574735740738</c:v>
                </c:pt>
                <c:pt idx="14381">
                  <c:v>45106.643405011571</c:v>
                </c:pt>
                <c:pt idx="14382">
                  <c:v>45106.712074317133</c:v>
                </c:pt>
                <c:pt idx="14383">
                  <c:v>45106.78074328704</c:v>
                </c:pt>
                <c:pt idx="14384">
                  <c:v>45106.849413067132</c:v>
                </c:pt>
                <c:pt idx="14385">
                  <c:v>45106.918082824071</c:v>
                </c:pt>
                <c:pt idx="14386">
                  <c:v>45106.986752372686</c:v>
                </c:pt>
                <c:pt idx="14387">
                  <c:v>45107.055421851852</c:v>
                </c:pt>
                <c:pt idx="14388">
                  <c:v>45107.12409070602</c:v>
                </c:pt>
                <c:pt idx="14389">
                  <c:v>45107.192760081016</c:v>
                </c:pt>
                <c:pt idx="14390">
                  <c:v>45107.261429988423</c:v>
                </c:pt>
                <c:pt idx="14391">
                  <c:v>45107.330100393519</c:v>
                </c:pt>
                <c:pt idx="14392">
                  <c:v>45107.398770543979</c:v>
                </c:pt>
                <c:pt idx="14393">
                  <c:v>45107.467440162036</c:v>
                </c:pt>
                <c:pt idx="14394">
                  <c:v>45107.536109432869</c:v>
                </c:pt>
                <c:pt idx="14395">
                  <c:v>45107.60477859954</c:v>
                </c:pt>
                <c:pt idx="14396">
                  <c:v>45107.6734478125</c:v>
                </c:pt>
                <c:pt idx="14397">
                  <c:v>45107.742116898145</c:v>
                </c:pt>
                <c:pt idx="14398">
                  <c:v>45107.810787071758</c:v>
                </c:pt>
                <c:pt idx="14399">
                  <c:v>45107.879458680552</c:v>
                </c:pt>
                <c:pt idx="14400">
                  <c:v>45107.94812990741</c:v>
                </c:pt>
                <c:pt idx="14401">
                  <c:v>45108.01680099537</c:v>
                </c:pt>
                <c:pt idx="14402">
                  <c:v>45108.085471851853</c:v>
                </c:pt>
                <c:pt idx="14403">
                  <c:v>45108.154142523148</c:v>
                </c:pt>
                <c:pt idx="14404">
                  <c:v>45108.222813807872</c:v>
                </c:pt>
                <c:pt idx="14405">
                  <c:v>45108.291485381946</c:v>
                </c:pt>
                <c:pt idx="14406">
                  <c:v>45108.360157407405</c:v>
                </c:pt>
                <c:pt idx="14407">
                  <c:v>45108.428828854165</c:v>
                </c:pt>
                <c:pt idx="14408">
                  <c:v>45108.49749991898</c:v>
                </c:pt>
                <c:pt idx="14409">
                  <c:v>45108.566170821759</c:v>
                </c:pt>
                <c:pt idx="14410">
                  <c:v>45108.634841643521</c:v>
                </c:pt>
                <c:pt idx="14411">
                  <c:v>45108.703512534725</c:v>
                </c:pt>
                <c:pt idx="14412">
                  <c:v>45108.772183113426</c:v>
                </c:pt>
                <c:pt idx="14413">
                  <c:v>45108.84085439815</c:v>
                </c:pt>
                <c:pt idx="14414">
                  <c:v>45108.909525821757</c:v>
                </c:pt>
                <c:pt idx="14415">
                  <c:v>45108.978196932869</c:v>
                </c:pt>
                <c:pt idx="14416">
                  <c:v>45109.046867997684</c:v>
                </c:pt>
                <c:pt idx="14417">
                  <c:v>45109.115538506943</c:v>
                </c:pt>
                <c:pt idx="14418">
                  <c:v>45109.184209467596</c:v>
                </c:pt>
                <c:pt idx="14419">
                  <c:v>45109.252880960645</c:v>
                </c:pt>
                <c:pt idx="14420">
                  <c:v>45109.321552893518</c:v>
                </c:pt>
                <c:pt idx="14421">
                  <c:v>45109.390224756942</c:v>
                </c:pt>
                <c:pt idx="14422">
                  <c:v>45109.458896053242</c:v>
                </c:pt>
                <c:pt idx="14423">
                  <c:v>45109.52756696759</c:v>
                </c:pt>
                <c:pt idx="14424">
                  <c:v>45109.596237766207</c:v>
                </c:pt>
                <c:pt idx="14425">
                  <c:v>45109.664908634259</c:v>
                </c:pt>
                <c:pt idx="14426">
                  <c:v>45109.733579398147</c:v>
                </c:pt>
                <c:pt idx="14427">
                  <c:v>45109.802250104163</c:v>
                </c:pt>
                <c:pt idx="14428">
                  <c:v>45109.870921608795</c:v>
                </c:pt>
                <c:pt idx="14429">
                  <c:v>45109.939592824077</c:v>
                </c:pt>
                <c:pt idx="14430">
                  <c:v>45110.008263877316</c:v>
                </c:pt>
                <c:pt idx="14431">
                  <c:v>45110.076934756944</c:v>
                </c:pt>
                <c:pt idx="14432">
                  <c:v>45110.145605219906</c:v>
                </c:pt>
                <c:pt idx="14433">
                  <c:v>45110.214276331018</c:v>
                </c:pt>
                <c:pt idx="14434">
                  <c:v>45110.282947766202</c:v>
                </c:pt>
                <c:pt idx="14435">
                  <c:v>45110.351619745372</c:v>
                </c:pt>
                <c:pt idx="14436">
                  <c:v>45110.420291145834</c:v>
                </c:pt>
                <c:pt idx="14437">
                  <c:v>45110.488962175928</c:v>
                </c:pt>
                <c:pt idx="14438">
                  <c:v>45110.557632962962</c:v>
                </c:pt>
                <c:pt idx="14439">
                  <c:v>45110.62630369213</c:v>
                </c:pt>
                <c:pt idx="14440">
                  <c:v>45110.694974467595</c:v>
                </c:pt>
                <c:pt idx="14441">
                  <c:v>45110.763644976854</c:v>
                </c:pt>
                <c:pt idx="14442">
                  <c:v>45110.832316099535</c:v>
                </c:pt>
                <c:pt idx="14443">
                  <c:v>45110.900987488429</c:v>
                </c:pt>
                <c:pt idx="14444">
                  <c:v>45110.969658506947</c:v>
                </c:pt>
                <c:pt idx="14445">
                  <c:v>45111.038329456016</c:v>
                </c:pt>
                <c:pt idx="14446">
                  <c:v>45111.106999953707</c:v>
                </c:pt>
                <c:pt idx="14447">
                  <c:v>45111.175670775461</c:v>
                </c:pt>
                <c:pt idx="14448">
                  <c:v>45111.244342164355</c:v>
                </c:pt>
                <c:pt idx="14449">
                  <c:v>45111.313013888888</c:v>
                </c:pt>
                <c:pt idx="14450">
                  <c:v>45111.381685752312</c:v>
                </c:pt>
                <c:pt idx="14451">
                  <c:v>45111.45035702546</c:v>
                </c:pt>
                <c:pt idx="14452">
                  <c:v>45111.519027881943</c:v>
                </c:pt>
                <c:pt idx="14453">
                  <c:v>45111.587698657408</c:v>
                </c:pt>
                <c:pt idx="14454">
                  <c:v>45111.656369444441</c:v>
                </c:pt>
                <c:pt idx="14455">
                  <c:v>45111.725040196761</c:v>
                </c:pt>
                <c:pt idx="14456">
                  <c:v>45111.793710729165</c:v>
                </c:pt>
                <c:pt idx="14457">
                  <c:v>45111.862382094907</c:v>
                </c:pt>
                <c:pt idx="14458">
                  <c:v>45111.931053275461</c:v>
                </c:pt>
                <c:pt idx="14459">
                  <c:v>45111.999724317131</c:v>
                </c:pt>
                <c:pt idx="14460">
                  <c:v>45112.068395196759</c:v>
                </c:pt>
                <c:pt idx="14461">
                  <c:v>45112.137065532406</c:v>
                </c:pt>
                <c:pt idx="14462">
                  <c:v>45112.205736469907</c:v>
                </c:pt>
                <c:pt idx="14463">
                  <c:v>45112.274407835648</c:v>
                </c:pt>
                <c:pt idx="14464">
                  <c:v>45112.343079756945</c:v>
                </c:pt>
                <c:pt idx="14465">
                  <c:v>45112.411751180553</c:v>
                </c:pt>
                <c:pt idx="14466">
                  <c:v>45112.480422175926</c:v>
                </c:pt>
                <c:pt idx="14467">
                  <c:v>45112.549092893518</c:v>
                </c:pt>
                <c:pt idx="14468">
                  <c:v>45112.617763518516</c:v>
                </c:pt>
                <c:pt idx="14469">
                  <c:v>45112.686434212963</c:v>
                </c:pt>
                <c:pt idx="14470">
                  <c:v>45112.755104664349</c:v>
                </c:pt>
                <c:pt idx="14471">
                  <c:v>45112.823775590281</c:v>
                </c:pt>
                <c:pt idx="14472">
                  <c:v>45112.892446956015</c:v>
                </c:pt>
                <c:pt idx="14473">
                  <c:v>45112.961117893516</c:v>
                </c:pt>
                <c:pt idx="14474">
                  <c:v>45113.029788749998</c:v>
                </c:pt>
                <c:pt idx="14475">
                  <c:v>45113.098459259258</c:v>
                </c:pt>
                <c:pt idx="14476">
                  <c:v>45113.167129907408</c:v>
                </c:pt>
                <c:pt idx="14477">
                  <c:v>45113.235801134259</c:v>
                </c:pt>
                <c:pt idx="14478">
                  <c:v>45113.304472662036</c:v>
                </c:pt>
                <c:pt idx="14479">
                  <c:v>45113.373144467594</c:v>
                </c:pt>
                <c:pt idx="14480">
                  <c:v>45113.441815682869</c:v>
                </c:pt>
                <c:pt idx="14481">
                  <c:v>45113.510486493054</c:v>
                </c:pt>
                <c:pt idx="14482">
                  <c:v>45113.579157210646</c:v>
                </c:pt>
                <c:pt idx="14483">
                  <c:v>45113.647827893517</c:v>
                </c:pt>
                <c:pt idx="14484">
                  <c:v>45113.716498587964</c:v>
                </c:pt>
                <c:pt idx="14485">
                  <c:v>45113.785168981478</c:v>
                </c:pt>
                <c:pt idx="14486">
                  <c:v>45113.853840185184</c:v>
                </c:pt>
                <c:pt idx="14487">
                  <c:v>45113.922511331017</c:v>
                </c:pt>
                <c:pt idx="14488">
                  <c:v>45113.991182291669</c:v>
                </c:pt>
                <c:pt idx="14489">
                  <c:v>45114.059853148145</c:v>
                </c:pt>
                <c:pt idx="14490">
                  <c:v>45114.128523391206</c:v>
                </c:pt>
                <c:pt idx="14491">
                  <c:v>45114.197194189815</c:v>
                </c:pt>
                <c:pt idx="14492">
                  <c:v>45114.265865486108</c:v>
                </c:pt>
                <c:pt idx="14493">
                  <c:v>45114.334537314811</c:v>
                </c:pt>
                <c:pt idx="14494">
                  <c:v>45114.403208784723</c:v>
                </c:pt>
                <c:pt idx="14495">
                  <c:v>45114.47187976852</c:v>
                </c:pt>
                <c:pt idx="14496">
                  <c:v>45114.54055041667</c:v>
                </c:pt>
                <c:pt idx="14497">
                  <c:v>45114.60922096065</c:v>
                </c:pt>
                <c:pt idx="14498">
                  <c:v>45114.677891562496</c:v>
                </c:pt>
                <c:pt idx="14499">
                  <c:v>45114.746561990738</c:v>
                </c:pt>
                <c:pt idx="14500">
                  <c:v>45114.815232696761</c:v>
                </c:pt>
                <c:pt idx="14501">
                  <c:v>45114.88390400463</c:v>
                </c:pt>
                <c:pt idx="14502">
                  <c:v>45114.952574907409</c:v>
                </c:pt>
                <c:pt idx="14503">
                  <c:v>45115.021245671298</c:v>
                </c:pt>
                <c:pt idx="14504">
                  <c:v>45115.089916180557</c:v>
                </c:pt>
                <c:pt idx="14505">
                  <c:v>45115.158586620368</c:v>
                </c:pt>
                <c:pt idx="14506">
                  <c:v>45115.227257673614</c:v>
                </c:pt>
                <c:pt idx="14507">
                  <c:v>45115.295928981483</c:v>
                </c:pt>
                <c:pt idx="14508">
                  <c:v>45115.364600706016</c:v>
                </c:pt>
                <c:pt idx="14509">
                  <c:v>45115.433271851849</c:v>
                </c:pt>
                <c:pt idx="14510">
                  <c:v>45115.501942592593</c:v>
                </c:pt>
                <c:pt idx="14511">
                  <c:v>45115.570613206015</c:v>
                </c:pt>
                <c:pt idx="14512">
                  <c:v>45115.639283750003</c:v>
                </c:pt>
                <c:pt idx="14513">
                  <c:v>45115.707954363425</c:v>
                </c:pt>
                <c:pt idx="14514">
                  <c:v>45115.776624641207</c:v>
                </c:pt>
                <c:pt idx="14515">
                  <c:v>45115.845295671294</c:v>
                </c:pt>
                <c:pt idx="14516">
                  <c:v>45115.913966759261</c:v>
                </c:pt>
                <c:pt idx="14517">
                  <c:v>45115.982637604167</c:v>
                </c:pt>
                <c:pt idx="14518">
                  <c:v>45116.051308368056</c:v>
                </c:pt>
                <c:pt idx="14519">
                  <c:v>45116.119978541668</c:v>
                </c:pt>
                <c:pt idx="14520">
                  <c:v>45116.188649212963</c:v>
                </c:pt>
                <c:pt idx="14521">
                  <c:v>45116.257320428238</c:v>
                </c:pt>
                <c:pt idx="14522">
                  <c:v>45116.325992094906</c:v>
                </c:pt>
                <c:pt idx="14523">
                  <c:v>45116.394663611114</c:v>
                </c:pt>
                <c:pt idx="14524">
                  <c:v>45116.463334560183</c:v>
                </c:pt>
                <c:pt idx="14525">
                  <c:v>45116.53200515046</c:v>
                </c:pt>
                <c:pt idx="14526">
                  <c:v>45116.600675624999</c:v>
                </c:pt>
                <c:pt idx="14527">
                  <c:v>45116.669346168979</c:v>
                </c:pt>
                <c:pt idx="14528">
                  <c:v>45116.738016585645</c:v>
                </c:pt>
                <c:pt idx="14529">
                  <c:v>45116.806687048615</c:v>
                </c:pt>
                <c:pt idx="14530">
                  <c:v>45116.875358252313</c:v>
                </c:pt>
                <c:pt idx="14531">
                  <c:v>45116.944029131948</c:v>
                </c:pt>
                <c:pt idx="14532">
                  <c:v>45117.01269984954</c:v>
                </c:pt>
                <c:pt idx="14533">
                  <c:v>45117.081370370368</c:v>
                </c:pt>
                <c:pt idx="14534">
                  <c:v>45117.150040578701</c:v>
                </c:pt>
                <c:pt idx="14535">
                  <c:v>45117.218711423608</c:v>
                </c:pt>
                <c:pt idx="14536">
                  <c:v>45117.287382569448</c:v>
                </c:pt>
                <c:pt idx="14537">
                  <c:v>45117.35605422454</c:v>
                </c:pt>
                <c:pt idx="14538">
                  <c:v>45117.424725289355</c:v>
                </c:pt>
                <c:pt idx="14539">
                  <c:v>45117.493395972226</c:v>
                </c:pt>
                <c:pt idx="14540">
                  <c:v>45117.562066469909</c:v>
                </c:pt>
                <c:pt idx="14541">
                  <c:v>45117.630736886575</c:v>
                </c:pt>
                <c:pt idx="14542">
                  <c:v>45117.699407372682</c:v>
                </c:pt>
                <c:pt idx="14543">
                  <c:v>45117.76807755787</c:v>
                </c:pt>
                <c:pt idx="14544">
                  <c:v>45117.836748414353</c:v>
                </c:pt>
                <c:pt idx="14545">
                  <c:v>45117.905419456016</c:v>
                </c:pt>
                <c:pt idx="14546">
                  <c:v>45117.974090162039</c:v>
                </c:pt>
                <c:pt idx="14547">
                  <c:v>45118.042760821758</c:v>
                </c:pt>
                <c:pt idx="14548">
                  <c:v>45118.111430972225</c:v>
                </c:pt>
                <c:pt idx="14549">
                  <c:v>45118.180101504629</c:v>
                </c:pt>
                <c:pt idx="14550">
                  <c:v>45118.248772592589</c:v>
                </c:pt>
                <c:pt idx="14551">
                  <c:v>45118.317444062501</c:v>
                </c:pt>
                <c:pt idx="14552">
                  <c:v>45118.386115578702</c:v>
                </c:pt>
                <c:pt idx="14553">
                  <c:v>45118.454786516202</c:v>
                </c:pt>
                <c:pt idx="14554">
                  <c:v>45118.523457037038</c:v>
                </c:pt>
                <c:pt idx="14555">
                  <c:v>45118.592127476855</c:v>
                </c:pt>
                <c:pt idx="14556">
                  <c:v>45118.660797939818</c:v>
                </c:pt>
                <c:pt idx="14557">
                  <c:v>45118.729468344907</c:v>
                </c:pt>
                <c:pt idx="14558">
                  <c:v>45118.798138611113</c:v>
                </c:pt>
                <c:pt idx="14559">
                  <c:v>45118.866809687497</c:v>
                </c:pt>
                <c:pt idx="14560">
                  <c:v>45118.935480532411</c:v>
                </c:pt>
                <c:pt idx="14561">
                  <c:v>45119.004151226851</c:v>
                </c:pt>
                <c:pt idx="14562">
                  <c:v>45119.072821747686</c:v>
                </c:pt>
                <c:pt idx="14563">
                  <c:v>45119.141491782408</c:v>
                </c:pt>
                <c:pt idx="14564">
                  <c:v>45119.210162442127</c:v>
                </c:pt>
                <c:pt idx="14565">
                  <c:v>45119.278833483797</c:v>
                </c:pt>
                <c:pt idx="14566">
                  <c:v>45119.347505069447</c:v>
                </c:pt>
                <c:pt idx="14567">
                  <c:v>45119.416176122686</c:v>
                </c:pt>
                <c:pt idx="14568">
                  <c:v>45119.484846770836</c:v>
                </c:pt>
                <c:pt idx="14569">
                  <c:v>45119.55351716435</c:v>
                </c:pt>
                <c:pt idx="14570">
                  <c:v>45119.622187488429</c:v>
                </c:pt>
                <c:pt idx="14571">
                  <c:v>45119.690857858797</c:v>
                </c:pt>
                <c:pt idx="14572">
                  <c:v>45119.759527974536</c:v>
                </c:pt>
                <c:pt idx="14573">
                  <c:v>45119.828198645831</c:v>
                </c:pt>
                <c:pt idx="14574">
                  <c:v>45119.89686966435</c:v>
                </c:pt>
                <c:pt idx="14575">
                  <c:v>45119.965540277779</c:v>
                </c:pt>
                <c:pt idx="14576">
                  <c:v>45120.034210833335</c:v>
                </c:pt>
                <c:pt idx="14577">
                  <c:v>45120.102880972219</c:v>
                </c:pt>
                <c:pt idx="14578">
                  <c:v>45120.171551354164</c:v>
                </c:pt>
                <c:pt idx="14579">
                  <c:v>45120.240222314816</c:v>
                </c:pt>
                <c:pt idx="14580">
                  <c:v>45120.308893576388</c:v>
                </c:pt>
                <c:pt idx="14581">
                  <c:v>45120.377565057868</c:v>
                </c:pt>
                <c:pt idx="14582">
                  <c:v>45120.446235949072</c:v>
                </c:pt>
                <c:pt idx="14583">
                  <c:v>45120.514906435186</c:v>
                </c:pt>
                <c:pt idx="14584">
                  <c:v>45120.583576817131</c:v>
                </c:pt>
                <c:pt idx="14585">
                  <c:v>45120.652247199076</c:v>
                </c:pt>
                <c:pt idx="14586">
                  <c:v>45120.72091758102</c:v>
                </c:pt>
                <c:pt idx="14587">
                  <c:v>45120.789587673615</c:v>
                </c:pt>
                <c:pt idx="14588">
                  <c:v>45120.858258611108</c:v>
                </c:pt>
                <c:pt idx="14589">
                  <c:v>45120.92692943287</c:v>
                </c:pt>
                <c:pt idx="14590">
                  <c:v>45120.99560008102</c:v>
                </c:pt>
                <c:pt idx="14591">
                  <c:v>45121.064270590279</c:v>
                </c:pt>
                <c:pt idx="14592">
                  <c:v>45121.132940520831</c:v>
                </c:pt>
                <c:pt idx="14593">
                  <c:v>45121.20161103009</c:v>
                </c:pt>
                <c:pt idx="14594">
                  <c:v>45121.270282013887</c:v>
                </c:pt>
                <c:pt idx="14595">
                  <c:v>45121.338953541665</c:v>
                </c:pt>
                <c:pt idx="14596">
                  <c:v>45121.407624629632</c:v>
                </c:pt>
                <c:pt idx="14597">
                  <c:v>45121.476295266206</c:v>
                </c:pt>
                <c:pt idx="14598">
                  <c:v>45121.544965590278</c:v>
                </c:pt>
                <c:pt idx="14599">
                  <c:v>45121.613635833332</c:v>
                </c:pt>
                <c:pt idx="14600">
                  <c:v>45121.682306122682</c:v>
                </c:pt>
                <c:pt idx="14601">
                  <c:v>45121.750976215277</c:v>
                </c:pt>
                <c:pt idx="14602">
                  <c:v>45121.819646678239</c:v>
                </c:pt>
                <c:pt idx="14603">
                  <c:v>45121.888317673613</c:v>
                </c:pt>
                <c:pt idx="14604">
                  <c:v>45121.956988240738</c:v>
                </c:pt>
                <c:pt idx="14605">
                  <c:v>45122.0256587037</c:v>
                </c:pt>
                <c:pt idx="14606">
                  <c:v>45122.094328854168</c:v>
                </c:pt>
                <c:pt idx="14607">
                  <c:v>45122.162999050925</c:v>
                </c:pt>
                <c:pt idx="14608">
                  <c:v>45122.231669849534</c:v>
                </c:pt>
                <c:pt idx="14609">
                  <c:v>45122.300340925925</c:v>
                </c:pt>
                <c:pt idx="14610">
                  <c:v>45122.369012337964</c:v>
                </c:pt>
                <c:pt idx="14611">
                  <c:v>45122.437683171294</c:v>
                </c:pt>
                <c:pt idx="14612">
                  <c:v>45122.506353599536</c:v>
                </c:pt>
                <c:pt idx="14613">
                  <c:v>45122.575023935184</c:v>
                </c:pt>
                <c:pt idx="14614">
                  <c:v>45122.64369420139</c:v>
                </c:pt>
                <c:pt idx="14615">
                  <c:v>45122.712364513885</c:v>
                </c:pt>
                <c:pt idx="14616">
                  <c:v>45122.781034490741</c:v>
                </c:pt>
                <c:pt idx="14617">
                  <c:v>45122.849705277775</c:v>
                </c:pt>
                <c:pt idx="14618">
                  <c:v>45122.91837605324</c:v>
                </c:pt>
                <c:pt idx="14619">
                  <c:v>45122.987046608796</c:v>
                </c:pt>
                <c:pt idx="14620">
                  <c:v>45123.055717083334</c:v>
                </c:pt>
                <c:pt idx="14621">
                  <c:v>45123.124386944444</c:v>
                </c:pt>
                <c:pt idx="14622">
                  <c:v>45123.193057337965</c:v>
                </c:pt>
                <c:pt idx="14623">
                  <c:v>45123.261728252313</c:v>
                </c:pt>
                <c:pt idx="14624">
                  <c:v>45123.330399664352</c:v>
                </c:pt>
                <c:pt idx="14625">
                  <c:v>45123.399070821761</c:v>
                </c:pt>
                <c:pt idx="14626">
                  <c:v>45123.467741458335</c:v>
                </c:pt>
                <c:pt idx="14627">
                  <c:v>45123.53641173611</c:v>
                </c:pt>
                <c:pt idx="14628">
                  <c:v>45123.605081898146</c:v>
                </c:pt>
                <c:pt idx="14629">
                  <c:v>45123.673752129631</c:v>
                </c:pt>
                <c:pt idx="14630">
                  <c:v>45123.742422222225</c:v>
                </c:pt>
                <c:pt idx="14631">
                  <c:v>45123.811092465279</c:v>
                </c:pt>
                <c:pt idx="14632">
                  <c:v>45123.879763391204</c:v>
                </c:pt>
                <c:pt idx="14633">
                  <c:v>45123.948433935184</c:v>
                </c:pt>
                <c:pt idx="14634">
                  <c:v>45124.017104340281</c:v>
                </c:pt>
                <c:pt idx="14635">
                  <c:v>45124.085774513886</c:v>
                </c:pt>
                <c:pt idx="14636">
                  <c:v>45124.154444502317</c:v>
                </c:pt>
                <c:pt idx="14637">
                  <c:v>45124.223115115739</c:v>
                </c:pt>
                <c:pt idx="14638">
                  <c:v>45124.291786006943</c:v>
                </c:pt>
                <c:pt idx="14639">
                  <c:v>45124.360457361108</c:v>
                </c:pt>
                <c:pt idx="14640">
                  <c:v>45124.429128124997</c:v>
                </c:pt>
                <c:pt idx="14641">
                  <c:v>45124.497798506942</c:v>
                </c:pt>
                <c:pt idx="14642">
                  <c:v>45124.566468726851</c:v>
                </c:pt>
                <c:pt idx="14643">
                  <c:v>45124.635138877318</c:v>
                </c:pt>
                <c:pt idx="14644">
                  <c:v>45124.70380909722</c:v>
                </c:pt>
                <c:pt idx="14645">
                  <c:v>45124.772478981482</c:v>
                </c:pt>
                <c:pt idx="14646">
                  <c:v>45124.841149594904</c:v>
                </c:pt>
                <c:pt idx="14647">
                  <c:v>45124.909820335648</c:v>
                </c:pt>
                <c:pt idx="14648">
                  <c:v>45124.978490775466</c:v>
                </c:pt>
                <c:pt idx="14649">
                  <c:v>45125.04716115741</c:v>
                </c:pt>
                <c:pt idx="14650">
                  <c:v>45125.115830983799</c:v>
                </c:pt>
                <c:pt idx="14651">
                  <c:v>45125.184501261574</c:v>
                </c:pt>
                <c:pt idx="14652">
                  <c:v>45125.253172083336</c:v>
                </c:pt>
                <c:pt idx="14653">
                  <c:v>45125.321843333331</c:v>
                </c:pt>
                <c:pt idx="14654">
                  <c:v>45125.390514525461</c:v>
                </c:pt>
                <c:pt idx="14655">
                  <c:v>45125.45918513889</c:v>
                </c:pt>
                <c:pt idx="14656">
                  <c:v>45125.5278553588</c:v>
                </c:pt>
                <c:pt idx="14657">
                  <c:v>45125.596525486108</c:v>
                </c:pt>
                <c:pt idx="14658">
                  <c:v>45125.66519565972</c:v>
                </c:pt>
                <c:pt idx="14659">
                  <c:v>45125.733865752314</c:v>
                </c:pt>
                <c:pt idx="14660">
                  <c:v>45125.80253577546</c:v>
                </c:pt>
                <c:pt idx="14661">
                  <c:v>45125.871206597221</c:v>
                </c:pt>
                <c:pt idx="14662">
                  <c:v>45125.939877129633</c:v>
                </c:pt>
                <c:pt idx="14663">
                  <c:v>45126.008547511577</c:v>
                </c:pt>
                <c:pt idx="14664">
                  <c:v>45126.077217696758</c:v>
                </c:pt>
                <c:pt idx="14665">
                  <c:v>45126.145887500003</c:v>
                </c:pt>
                <c:pt idx="14666">
                  <c:v>45126.214557916668</c:v>
                </c:pt>
                <c:pt idx="14667">
                  <c:v>45126.283228680557</c:v>
                </c:pt>
                <c:pt idx="14668">
                  <c:v>45126.351899965281</c:v>
                </c:pt>
                <c:pt idx="14669">
                  <c:v>45126.420570694441</c:v>
                </c:pt>
                <c:pt idx="14670">
                  <c:v>45126.489241030089</c:v>
                </c:pt>
                <c:pt idx="14671">
                  <c:v>45126.557911145836</c:v>
                </c:pt>
                <c:pt idx="14672">
                  <c:v>45126.626581192133</c:v>
                </c:pt>
                <c:pt idx="14673">
                  <c:v>45126.69525128472</c:v>
                </c:pt>
                <c:pt idx="14674">
                  <c:v>45126.763921111109</c:v>
                </c:pt>
                <c:pt idx="14675">
                  <c:v>45126.832591550927</c:v>
                </c:pt>
                <c:pt idx="14676">
                  <c:v>45126.901262256943</c:v>
                </c:pt>
                <c:pt idx="14677">
                  <c:v>45126.96993259259</c:v>
                </c:pt>
                <c:pt idx="14678">
                  <c:v>45127.038602858796</c:v>
                </c:pt>
                <c:pt idx="14679">
                  <c:v>45127.107272685185</c:v>
                </c:pt>
                <c:pt idx="14680">
                  <c:v>45127.175942812501</c:v>
                </c:pt>
                <c:pt idx="14681">
                  <c:v>45127.244613518516</c:v>
                </c:pt>
                <c:pt idx="14682">
                  <c:v>45127.313284571763</c:v>
                </c:pt>
                <c:pt idx="14683">
                  <c:v>45127.381955740741</c:v>
                </c:pt>
                <c:pt idx="14684">
                  <c:v>45127.450626331018</c:v>
                </c:pt>
                <c:pt idx="14685">
                  <c:v>45127.519296516206</c:v>
                </c:pt>
                <c:pt idx="14686">
                  <c:v>45127.587966597224</c:v>
                </c:pt>
                <c:pt idx="14687">
                  <c:v>45127.656636701387</c:v>
                </c:pt>
                <c:pt idx="14688">
                  <c:v>45127.72530677083</c:v>
                </c:pt>
                <c:pt idx="14689">
                  <c:v>45127.793976620371</c:v>
                </c:pt>
                <c:pt idx="14690">
                  <c:v>45127.862647303242</c:v>
                </c:pt>
                <c:pt idx="14691">
                  <c:v>45127.931317812501</c:v>
                </c:pt>
                <c:pt idx="14692">
                  <c:v>45127.999988159725</c:v>
                </c:pt>
                <c:pt idx="14693">
                  <c:v>45128.068658356482</c:v>
                </c:pt>
                <c:pt idx="14694">
                  <c:v>45128.137328009259</c:v>
                </c:pt>
                <c:pt idx="14695">
                  <c:v>45128.205998263889</c:v>
                </c:pt>
                <c:pt idx="14696">
                  <c:v>45128.27466894676</c:v>
                </c:pt>
                <c:pt idx="14697">
                  <c:v>45128.343340185187</c:v>
                </c:pt>
                <c:pt idx="14698">
                  <c:v>45128.412010925924</c:v>
                </c:pt>
                <c:pt idx="14699">
                  <c:v>45128.480681238427</c:v>
                </c:pt>
                <c:pt idx="14700">
                  <c:v>45128.549351273148</c:v>
                </c:pt>
                <c:pt idx="14701">
                  <c:v>45128.618021215276</c:v>
                </c:pt>
                <c:pt idx="14702">
                  <c:v>45128.686691226852</c:v>
                </c:pt>
                <c:pt idx="14703">
                  <c:v>45128.755360995368</c:v>
                </c:pt>
                <c:pt idx="14704">
                  <c:v>45128.824031238422</c:v>
                </c:pt>
                <c:pt idx="14705">
                  <c:v>45128.892701921293</c:v>
                </c:pt>
                <c:pt idx="14706">
                  <c:v>45128.961372187499</c:v>
                </c:pt>
                <c:pt idx="14707">
                  <c:v>45129.030042349536</c:v>
                </c:pt>
                <c:pt idx="14708">
                  <c:v>45129.098712175924</c:v>
                </c:pt>
                <c:pt idx="14709">
                  <c:v>45129.167382141204</c:v>
                </c:pt>
                <c:pt idx="14710">
                  <c:v>45129.23605269676</c:v>
                </c:pt>
                <c:pt idx="14711">
                  <c:v>45129.304723541667</c:v>
                </c:pt>
                <c:pt idx="14712">
                  <c:v>45129.373394664355</c:v>
                </c:pt>
                <c:pt idx="14713">
                  <c:v>45129.442065196759</c:v>
                </c:pt>
                <c:pt idx="14714">
                  <c:v>45129.510735324075</c:v>
                </c:pt>
                <c:pt idx="14715">
                  <c:v>45129.579405358796</c:v>
                </c:pt>
                <c:pt idx="14716">
                  <c:v>45129.648075358797</c:v>
                </c:pt>
                <c:pt idx="14717">
                  <c:v>45129.716745381942</c:v>
                </c:pt>
                <c:pt idx="14718">
                  <c:v>45129.785415092592</c:v>
                </c:pt>
                <c:pt idx="14719">
                  <c:v>45129.854085613428</c:v>
                </c:pt>
                <c:pt idx="14720">
                  <c:v>45129.92275607639</c:v>
                </c:pt>
                <c:pt idx="14721">
                  <c:v>45129.991426365741</c:v>
                </c:pt>
                <c:pt idx="14722">
                  <c:v>45130.060096539353</c:v>
                </c:pt>
                <c:pt idx="14723">
                  <c:v>45130.128766087961</c:v>
                </c:pt>
                <c:pt idx="14724">
                  <c:v>45130.197436215276</c:v>
                </c:pt>
                <c:pt idx="14725">
                  <c:v>45130.266106840281</c:v>
                </c:pt>
                <c:pt idx="14726">
                  <c:v>45130.334777974538</c:v>
                </c:pt>
                <c:pt idx="14727">
                  <c:v>45130.403448773148</c:v>
                </c:pt>
                <c:pt idx="14728">
                  <c:v>45130.472119074075</c:v>
                </c:pt>
                <c:pt idx="14729">
                  <c:v>45130.540789039354</c:v>
                </c:pt>
                <c:pt idx="14730">
                  <c:v>45130.60945891204</c:v>
                </c:pt>
                <c:pt idx="14731">
                  <c:v>45130.678128842592</c:v>
                </c:pt>
                <c:pt idx="14732">
                  <c:v>45130.746798587963</c:v>
                </c:pt>
                <c:pt idx="14733">
                  <c:v>45130.815468611108</c:v>
                </c:pt>
                <c:pt idx="14734">
                  <c:v>45130.884139247682</c:v>
                </c:pt>
                <c:pt idx="14735">
                  <c:v>45130.952809467592</c:v>
                </c:pt>
                <c:pt idx="14736">
                  <c:v>45131.021479560186</c:v>
                </c:pt>
                <c:pt idx="14737">
                  <c:v>45131.090149386575</c:v>
                </c:pt>
                <c:pt idx="14738">
                  <c:v>45131.158819143522</c:v>
                </c:pt>
                <c:pt idx="14739">
                  <c:v>45131.22748952546</c:v>
                </c:pt>
                <c:pt idx="14740">
                  <c:v>45131.296160162034</c:v>
                </c:pt>
                <c:pt idx="14741">
                  <c:v>45131.364831203704</c:v>
                </c:pt>
                <c:pt idx="14742">
                  <c:v>45131.433501666666</c:v>
                </c:pt>
                <c:pt idx="14743">
                  <c:v>45131.502171736109</c:v>
                </c:pt>
                <c:pt idx="14744">
                  <c:v>45131.570841678244</c:v>
                </c:pt>
                <c:pt idx="14745">
                  <c:v>45131.639511550929</c:v>
                </c:pt>
                <c:pt idx="14746">
                  <c:v>45131.708181481481</c:v>
                </c:pt>
                <c:pt idx="14747">
                  <c:v>45131.776851076385</c:v>
                </c:pt>
                <c:pt idx="14748">
                  <c:v>45131.845521435185</c:v>
                </c:pt>
                <c:pt idx="14749">
                  <c:v>45131.914191851851</c:v>
                </c:pt>
                <c:pt idx="14750">
                  <c:v>45131.982862013887</c:v>
                </c:pt>
                <c:pt idx="14751">
                  <c:v>45132.051532106481</c:v>
                </c:pt>
                <c:pt idx="14752">
                  <c:v>45132.120201608799</c:v>
                </c:pt>
                <c:pt idx="14753">
                  <c:v>45132.188871597224</c:v>
                </c:pt>
                <c:pt idx="14754">
                  <c:v>45132.257542141204</c:v>
                </c:pt>
                <c:pt idx="14755">
                  <c:v>45132.326213125001</c:v>
                </c:pt>
                <c:pt idx="14756">
                  <c:v>45132.394883969908</c:v>
                </c:pt>
                <c:pt idx="14757">
                  <c:v>45132.463554247683</c:v>
                </c:pt>
                <c:pt idx="14758">
                  <c:v>45132.532224166665</c:v>
                </c:pt>
                <c:pt idx="14759">
                  <c:v>45132.60089396991</c:v>
                </c:pt>
                <c:pt idx="14760">
                  <c:v>45132.669563831019</c:v>
                </c:pt>
                <c:pt idx="14761">
                  <c:v>45132.738233564814</c:v>
                </c:pt>
                <c:pt idx="14762">
                  <c:v>45132.806903356483</c:v>
                </c:pt>
                <c:pt idx="14763">
                  <c:v>45132.875573888887</c:v>
                </c:pt>
                <c:pt idx="14764">
                  <c:v>45132.944244085651</c:v>
                </c:pt>
                <c:pt idx="14765">
                  <c:v>45133.012914143517</c:v>
                </c:pt>
                <c:pt idx="14766">
                  <c:v>45133.081583981482</c:v>
                </c:pt>
                <c:pt idx="14767">
                  <c:v>45133.150253518521</c:v>
                </c:pt>
                <c:pt idx="14768">
                  <c:v>45133.218923692133</c:v>
                </c:pt>
                <c:pt idx="14769">
                  <c:v>45133.287594166664</c:v>
                </c:pt>
                <c:pt idx="14770">
                  <c:v>45133.356265138886</c:v>
                </c:pt>
                <c:pt idx="14771">
                  <c:v>45133.424935532406</c:v>
                </c:pt>
                <c:pt idx="14772">
                  <c:v>45133.493605543983</c:v>
                </c:pt>
                <c:pt idx="14773">
                  <c:v>45133.562275358796</c:v>
                </c:pt>
                <c:pt idx="14774">
                  <c:v>45133.630945104167</c:v>
                </c:pt>
                <c:pt idx="14775">
                  <c:v>45133.69961491898</c:v>
                </c:pt>
                <c:pt idx="14776">
                  <c:v>45133.768284421298</c:v>
                </c:pt>
                <c:pt idx="14777">
                  <c:v>45133.836954606479</c:v>
                </c:pt>
                <c:pt idx="14778">
                  <c:v>45133.905624976855</c:v>
                </c:pt>
                <c:pt idx="14779">
                  <c:v>45133.974295011576</c:v>
                </c:pt>
                <c:pt idx="14780">
                  <c:v>45134.042964988425</c:v>
                </c:pt>
                <c:pt idx="14781">
                  <c:v>45134.11163446759</c:v>
                </c:pt>
                <c:pt idx="14782">
                  <c:v>45134.180304317131</c:v>
                </c:pt>
                <c:pt idx="14783">
                  <c:v>45134.248974733797</c:v>
                </c:pt>
                <c:pt idx="14784">
                  <c:v>45134.317645543983</c:v>
                </c:pt>
                <c:pt idx="14785">
                  <c:v>45134.386316377313</c:v>
                </c:pt>
                <c:pt idx="14786">
                  <c:v>45134.454986631943</c:v>
                </c:pt>
                <c:pt idx="14787">
                  <c:v>45134.523656493053</c:v>
                </c:pt>
                <c:pt idx="14788">
                  <c:v>45134.59232625</c:v>
                </c:pt>
                <c:pt idx="14789">
                  <c:v>45134.660996041668</c:v>
                </c:pt>
                <c:pt idx="14790">
                  <c:v>45134.729665775463</c:v>
                </c:pt>
                <c:pt idx="14791">
                  <c:v>45134.798335358799</c:v>
                </c:pt>
                <c:pt idx="14792">
                  <c:v>45134.867005763888</c:v>
                </c:pt>
                <c:pt idx="14793">
                  <c:v>45134.935675925924</c:v>
                </c:pt>
                <c:pt idx="14794">
                  <c:v>45135.004345949077</c:v>
                </c:pt>
                <c:pt idx="14795">
                  <c:v>45135.073015798611</c:v>
                </c:pt>
                <c:pt idx="14796">
                  <c:v>45135.141685162038</c:v>
                </c:pt>
                <c:pt idx="14797">
                  <c:v>45135.210355138886</c:v>
                </c:pt>
                <c:pt idx="14798">
                  <c:v>45135.279025509262</c:v>
                </c:pt>
                <c:pt idx="14799">
                  <c:v>45135.347696412035</c:v>
                </c:pt>
                <c:pt idx="14800">
                  <c:v>45135.416366793979</c:v>
                </c:pt>
                <c:pt idx="14801">
                  <c:v>45135.485036770835</c:v>
                </c:pt>
                <c:pt idx="14802">
                  <c:v>45135.553706481478</c:v>
                </c:pt>
                <c:pt idx="14803">
                  <c:v>45135.622376122687</c:v>
                </c:pt>
                <c:pt idx="14804">
                  <c:v>45135.691045821761</c:v>
                </c:pt>
                <c:pt idx="14805">
                  <c:v>45135.759715266206</c:v>
                </c:pt>
                <c:pt idx="14806">
                  <c:v>45135.828385266206</c:v>
                </c:pt>
                <c:pt idx="14807">
                  <c:v>45135.897055613423</c:v>
                </c:pt>
                <c:pt idx="14808">
                  <c:v>45135.965725543982</c:v>
                </c:pt>
                <c:pt idx="14809">
                  <c:v>45136.034395416667</c:v>
                </c:pt>
                <c:pt idx="14810">
                  <c:v>45136.103064884257</c:v>
                </c:pt>
                <c:pt idx="14811">
                  <c:v>45136.171734583331</c:v>
                </c:pt>
                <c:pt idx="14812">
                  <c:v>45136.240404872682</c:v>
                </c:pt>
                <c:pt idx="14813">
                  <c:v>45136.309075462967</c:v>
                </c:pt>
                <c:pt idx="14814">
                  <c:v>45136.377746261576</c:v>
                </c:pt>
                <c:pt idx="14815">
                  <c:v>45136.446416481478</c:v>
                </c:pt>
                <c:pt idx="14816">
                  <c:v>45136.515086284722</c:v>
                </c:pt>
                <c:pt idx="14817">
                  <c:v>45136.583755995372</c:v>
                </c:pt>
                <c:pt idx="14818">
                  <c:v>45136.652425706015</c:v>
                </c:pt>
                <c:pt idx="14819">
                  <c:v>45136.72109540509</c:v>
                </c:pt>
                <c:pt idx="14820">
                  <c:v>45136.78976482639</c:v>
                </c:pt>
                <c:pt idx="14821">
                  <c:v>45136.858435092596</c:v>
                </c:pt>
                <c:pt idx="14822">
                  <c:v>45136.92710523148</c:v>
                </c:pt>
                <c:pt idx="14823">
                  <c:v>45136.995775196759</c:v>
                </c:pt>
                <c:pt idx="14824">
                  <c:v>45137.064445034724</c:v>
                </c:pt>
                <c:pt idx="14825">
                  <c:v>45137.133114282406</c:v>
                </c:pt>
                <c:pt idx="14826">
                  <c:v>45137.201784131947</c:v>
                </c:pt>
                <c:pt idx="14827">
                  <c:v>45137.270454432874</c:v>
                </c:pt>
                <c:pt idx="14828">
                  <c:v>45137.33912527778</c:v>
                </c:pt>
                <c:pt idx="14829">
                  <c:v>45137.407795694446</c:v>
                </c:pt>
                <c:pt idx="14830">
                  <c:v>45137.476465659725</c:v>
                </c:pt>
                <c:pt idx="14831">
                  <c:v>45137.545135300927</c:v>
                </c:pt>
                <c:pt idx="14832">
                  <c:v>45137.61380486111</c:v>
                </c:pt>
                <c:pt idx="14833">
                  <c:v>45137.682474479167</c:v>
                </c:pt>
                <c:pt idx="14834">
                  <c:v>45137.751143900467</c:v>
                </c:pt>
                <c:pt idx="14835">
                  <c:v>45137.819813680559</c:v>
                </c:pt>
                <c:pt idx="14836">
                  <c:v>45137.888483993054</c:v>
                </c:pt>
                <c:pt idx="14837">
                  <c:v>45137.957153888892</c:v>
                </c:pt>
                <c:pt idx="14838">
                  <c:v>45138.025823680553</c:v>
                </c:pt>
                <c:pt idx="14839">
                  <c:v>45138.094493159719</c:v>
                </c:pt>
                <c:pt idx="14840">
                  <c:v>45138.163162685189</c:v>
                </c:pt>
                <c:pt idx="14841">
                  <c:v>45138.231832812497</c:v>
                </c:pt>
                <c:pt idx="14842">
                  <c:v>45138.300503194441</c:v>
                </c:pt>
                <c:pt idx="14843">
                  <c:v>45138.369173946761</c:v>
                </c:pt>
                <c:pt idx="14844">
                  <c:v>45138.437844097221</c:v>
                </c:pt>
                <c:pt idx="14845">
                  <c:v>45138.506513854169</c:v>
                </c:pt>
                <c:pt idx="14846">
                  <c:v>45138.575183506946</c:v>
                </c:pt>
                <c:pt idx="14847">
                  <c:v>45138.64385310185</c:v>
                </c:pt>
                <c:pt idx="14848">
                  <c:v>45138.712522743059</c:v>
                </c:pt>
                <c:pt idx="14849">
                  <c:v>45138.781192048613</c:v>
                </c:pt>
                <c:pt idx="14850">
                  <c:v>45138.849862152776</c:v>
                </c:pt>
                <c:pt idx="14851">
                  <c:v>45138.918532256946</c:v>
                </c:pt>
                <c:pt idx="14852">
                  <c:v>45138.987202141201</c:v>
                </c:pt>
                <c:pt idx="14853">
                  <c:v>45139.055871944445</c:v>
                </c:pt>
                <c:pt idx="14854">
                  <c:v>45139.124541122685</c:v>
                </c:pt>
                <c:pt idx="14855">
                  <c:v>45139.193210844911</c:v>
                </c:pt>
                <c:pt idx="14856">
                  <c:v>45139.261881087965</c:v>
                </c:pt>
                <c:pt idx="14857">
                  <c:v>45139.330551828702</c:v>
                </c:pt>
                <c:pt idx="14858">
                  <c:v>45139.399222314816</c:v>
                </c:pt>
                <c:pt idx="14859">
                  <c:v>45139.46789226852</c:v>
                </c:pt>
                <c:pt idx="14860">
                  <c:v>45139.536561875</c:v>
                </c:pt>
                <c:pt idx="14861">
                  <c:v>45139.605231365742</c:v>
                </c:pt>
                <c:pt idx="14862">
                  <c:v>45139.673900925925</c:v>
                </c:pt>
                <c:pt idx="14863">
                  <c:v>45139.742570335649</c:v>
                </c:pt>
                <c:pt idx="14864">
                  <c:v>45139.811239907409</c:v>
                </c:pt>
                <c:pt idx="14865">
                  <c:v>45139.879910162039</c:v>
                </c:pt>
                <c:pt idx="14866">
                  <c:v>45139.948580034725</c:v>
                </c:pt>
                <c:pt idx="14867">
                  <c:v>45140.01724976852</c:v>
                </c:pt>
                <c:pt idx="14868">
                  <c:v>45140.08591927083</c:v>
                </c:pt>
                <c:pt idx="14869">
                  <c:v>45140.15458858796</c:v>
                </c:pt>
                <c:pt idx="14870">
                  <c:v>45140.223258530095</c:v>
                </c:pt>
                <c:pt idx="14871">
                  <c:v>45140.291928749997</c:v>
                </c:pt>
                <c:pt idx="14872">
                  <c:v>45140.360599421299</c:v>
                </c:pt>
                <c:pt idx="14873">
                  <c:v>45140.429269513887</c:v>
                </c:pt>
                <c:pt idx="14874">
                  <c:v>45140.497939224537</c:v>
                </c:pt>
                <c:pt idx="14875">
                  <c:v>45140.566608773152</c:v>
                </c:pt>
                <c:pt idx="14876">
                  <c:v>45140.635278252317</c:v>
                </c:pt>
                <c:pt idx="14877">
                  <c:v>45140.703947789349</c:v>
                </c:pt>
                <c:pt idx="14878">
                  <c:v>45140.772617013892</c:v>
                </c:pt>
                <c:pt idx="14879">
                  <c:v>45140.841286944444</c:v>
                </c:pt>
                <c:pt idx="14880">
                  <c:v>45140.909957013886</c:v>
                </c:pt>
                <c:pt idx="14881">
                  <c:v>45140.978626770833</c:v>
                </c:pt>
                <c:pt idx="14882">
                  <c:v>45141.047296493052</c:v>
                </c:pt>
                <c:pt idx="14883">
                  <c:v>45141.115965648147</c:v>
                </c:pt>
                <c:pt idx="14884">
                  <c:v>45141.184635243058</c:v>
                </c:pt>
                <c:pt idx="14885">
                  <c:v>45141.253305393519</c:v>
                </c:pt>
                <c:pt idx="14886">
                  <c:v>45141.321975960651</c:v>
                </c:pt>
                <c:pt idx="14887">
                  <c:v>45141.390646481479</c:v>
                </c:pt>
                <c:pt idx="14888">
                  <c:v>45141.459316423614</c:v>
                </c:pt>
                <c:pt idx="14889">
                  <c:v>45141.527985983797</c:v>
                </c:pt>
                <c:pt idx="14890">
                  <c:v>45141.596655428242</c:v>
                </c:pt>
                <c:pt idx="14891">
                  <c:v>45141.665324930553</c:v>
                </c:pt>
                <c:pt idx="14892">
                  <c:v>45141.733994340277</c:v>
                </c:pt>
                <c:pt idx="14893">
                  <c:v>45141.802663692128</c:v>
                </c:pt>
                <c:pt idx="14894">
                  <c:v>45141.871333842595</c:v>
                </c:pt>
                <c:pt idx="14895">
                  <c:v>45141.940003703705</c:v>
                </c:pt>
                <c:pt idx="14896">
                  <c:v>45142.008673402779</c:v>
                </c:pt>
                <c:pt idx="14897">
                  <c:v>45142.077342928242</c:v>
                </c:pt>
                <c:pt idx="14898">
                  <c:v>45142.146012037039</c:v>
                </c:pt>
                <c:pt idx="14899">
                  <c:v>45142.21468178241</c:v>
                </c:pt>
                <c:pt idx="14900">
                  <c:v>45142.283351874998</c:v>
                </c:pt>
                <c:pt idx="14901">
                  <c:v>45142.352022488427</c:v>
                </c:pt>
                <c:pt idx="14902">
                  <c:v>45142.420692534724</c:v>
                </c:pt>
                <c:pt idx="14903">
                  <c:v>45142.48936219907</c:v>
                </c:pt>
                <c:pt idx="14904">
                  <c:v>45142.558031643515</c:v>
                </c:pt>
                <c:pt idx="14905">
                  <c:v>45142.626700995374</c:v>
                </c:pt>
                <c:pt idx="14906">
                  <c:v>45142.695370428242</c:v>
                </c:pt>
                <c:pt idx="14907">
                  <c:v>45142.764039571761</c:v>
                </c:pt>
                <c:pt idx="14908">
                  <c:v>45142.832709328701</c:v>
                </c:pt>
                <c:pt idx="14909">
                  <c:v>45142.901379363429</c:v>
                </c:pt>
                <c:pt idx="14910">
                  <c:v>45142.970049016207</c:v>
                </c:pt>
                <c:pt idx="14911">
                  <c:v>45143.038718611111</c:v>
                </c:pt>
                <c:pt idx="14912">
                  <c:v>45143.107387743054</c:v>
                </c:pt>
                <c:pt idx="14913">
                  <c:v>45143.176057199074</c:v>
                </c:pt>
                <c:pt idx="14914">
                  <c:v>45143.24472722222</c:v>
                </c:pt>
                <c:pt idx="14915">
                  <c:v>45143.313397592596</c:v>
                </c:pt>
                <c:pt idx="14916">
                  <c:v>45143.382068090279</c:v>
                </c:pt>
                <c:pt idx="14917">
                  <c:v>45143.450737997686</c:v>
                </c:pt>
                <c:pt idx="14918">
                  <c:v>45143.519407500004</c:v>
                </c:pt>
                <c:pt idx="14919">
                  <c:v>45143.58807690972</c:v>
                </c:pt>
                <c:pt idx="14920">
                  <c:v>45143.65674633102</c:v>
                </c:pt>
                <c:pt idx="14921">
                  <c:v>45143.725415717592</c:v>
                </c:pt>
                <c:pt idx="14922">
                  <c:v>45143.794084884263</c:v>
                </c:pt>
                <c:pt idx="14923">
                  <c:v>45143.862754884256</c:v>
                </c:pt>
                <c:pt idx="14924">
                  <c:v>45143.931424710645</c:v>
                </c:pt>
                <c:pt idx="14925">
                  <c:v>45144.000094386574</c:v>
                </c:pt>
                <c:pt idx="14926">
                  <c:v>45144.068763900461</c:v>
                </c:pt>
                <c:pt idx="14927">
                  <c:v>45144.137432858799</c:v>
                </c:pt>
                <c:pt idx="14928">
                  <c:v>45144.206102430559</c:v>
                </c:pt>
                <c:pt idx="14929">
                  <c:v>45144.274772430559</c:v>
                </c:pt>
                <c:pt idx="14930">
                  <c:v>45144.343442986108</c:v>
                </c:pt>
                <c:pt idx="14931">
                  <c:v>45144.412113043982</c:v>
                </c:pt>
                <c:pt idx="14932">
                  <c:v>45144.480782673614</c:v>
                </c:pt>
                <c:pt idx="14933">
                  <c:v>45144.549452025465</c:v>
                </c:pt>
                <c:pt idx="14934">
                  <c:v>45144.618121284722</c:v>
                </c:pt>
                <c:pt idx="14935">
                  <c:v>45144.686790601852</c:v>
                </c:pt>
                <c:pt idx="14936">
                  <c:v>45144.755459687498</c:v>
                </c:pt>
                <c:pt idx="14937">
                  <c:v>45144.824129247689</c:v>
                </c:pt>
                <c:pt idx="14938">
                  <c:v>45144.892799236113</c:v>
                </c:pt>
                <c:pt idx="14939">
                  <c:v>45144.961468819442</c:v>
                </c:pt>
                <c:pt idx="14940">
                  <c:v>45145.030138298614</c:v>
                </c:pt>
                <c:pt idx="14941">
                  <c:v>45145.098807430557</c:v>
                </c:pt>
                <c:pt idx="14942">
                  <c:v>45145.167476712966</c:v>
                </c:pt>
                <c:pt idx="14943">
                  <c:v>45145.236146574076</c:v>
                </c:pt>
                <c:pt idx="14944">
                  <c:v>45145.304816724536</c:v>
                </c:pt>
                <c:pt idx="14945">
                  <c:v>45145.373487164354</c:v>
                </c:pt>
                <c:pt idx="14946">
                  <c:v>45145.442157013887</c:v>
                </c:pt>
                <c:pt idx="14947">
                  <c:v>45145.510826458332</c:v>
                </c:pt>
                <c:pt idx="14948">
                  <c:v>45145.579495798615</c:v>
                </c:pt>
                <c:pt idx="14949">
                  <c:v>45145.648165104169</c:v>
                </c:pt>
                <c:pt idx="14950">
                  <c:v>45145.716834444444</c:v>
                </c:pt>
                <c:pt idx="14951">
                  <c:v>45145.785503460647</c:v>
                </c:pt>
                <c:pt idx="14952">
                  <c:v>45145.854173298612</c:v>
                </c:pt>
                <c:pt idx="14953">
                  <c:v>45145.922843067128</c:v>
                </c:pt>
                <c:pt idx="14954">
                  <c:v>45145.99151266204</c:v>
                </c:pt>
                <c:pt idx="14955">
                  <c:v>45146.060182141206</c:v>
                </c:pt>
                <c:pt idx="14956">
                  <c:v>45146.128851006943</c:v>
                </c:pt>
                <c:pt idx="14957">
                  <c:v>45146.197520439811</c:v>
                </c:pt>
                <c:pt idx="14958">
                  <c:v>45146.26619037037</c:v>
                </c:pt>
                <c:pt idx="14959">
                  <c:v>45146.334860821757</c:v>
                </c:pt>
                <c:pt idx="14960">
                  <c:v>45146.403531701391</c:v>
                </c:pt>
                <c:pt idx="14961">
                  <c:v>45146.472203020836</c:v>
                </c:pt>
                <c:pt idx="14962">
                  <c:v>45146.540874016202</c:v>
                </c:pt>
                <c:pt idx="14963">
                  <c:v>45146.609544895837</c:v>
                </c:pt>
                <c:pt idx="14964">
                  <c:v>45146.678215844906</c:v>
                </c:pt>
                <c:pt idx="14965">
                  <c:v>45146.746886608795</c:v>
                </c:pt>
                <c:pt idx="14966">
                  <c:v>45146.815557650465</c:v>
                </c:pt>
                <c:pt idx="14967">
                  <c:v>45146.884229293981</c:v>
                </c:pt>
                <c:pt idx="14968">
                  <c:v>45146.952900532408</c:v>
                </c:pt>
                <c:pt idx="14969">
                  <c:v>45147.021571655096</c:v>
                </c:pt>
                <c:pt idx="14970">
                  <c:v>45147.090242500002</c:v>
                </c:pt>
                <c:pt idx="14971">
                  <c:v>45147.15891327546</c:v>
                </c:pt>
                <c:pt idx="14972">
                  <c:v>45147.227584664353</c:v>
                </c:pt>
                <c:pt idx="14973">
                  <c:v>45147.296256307869</c:v>
                </c:pt>
                <c:pt idx="14974">
                  <c:v>45147.364928379633</c:v>
                </c:pt>
                <c:pt idx="14975">
                  <c:v>45147.433599861113</c:v>
                </c:pt>
                <c:pt idx="14976">
                  <c:v>45147.502270937497</c:v>
                </c:pt>
                <c:pt idx="14977">
                  <c:v>45147.57094189815</c:v>
                </c:pt>
                <c:pt idx="14978">
                  <c:v>45147.639612777777</c:v>
                </c:pt>
                <c:pt idx="14979">
                  <c:v>45147.708283726854</c:v>
                </c:pt>
                <c:pt idx="14980">
                  <c:v>45147.776954340276</c:v>
                </c:pt>
                <c:pt idx="14981">
                  <c:v>45147.845625717593</c:v>
                </c:pt>
                <c:pt idx="14982">
                  <c:v>45147.9142971412</c:v>
                </c:pt>
                <c:pt idx="14983">
                  <c:v>45147.982968321761</c:v>
                </c:pt>
                <c:pt idx="14984">
                  <c:v>45148.051639432873</c:v>
                </c:pt>
                <c:pt idx="14985">
                  <c:v>45148.120309953702</c:v>
                </c:pt>
                <c:pt idx="14986">
                  <c:v>45148.188980960651</c:v>
                </c:pt>
                <c:pt idx="14987">
                  <c:v>45148.257652511573</c:v>
                </c:pt>
                <c:pt idx="14988">
                  <c:v>45148.326324513888</c:v>
                </c:pt>
                <c:pt idx="14989">
                  <c:v>45148.394996365743</c:v>
                </c:pt>
                <c:pt idx="14990">
                  <c:v>45148.463667673612</c:v>
                </c:pt>
                <c:pt idx="14991">
                  <c:v>45148.532338599536</c:v>
                </c:pt>
                <c:pt idx="14992">
                  <c:v>45148.601009409722</c:v>
                </c:pt>
                <c:pt idx="14993">
                  <c:v>45148.669680289349</c:v>
                </c:pt>
                <c:pt idx="14994">
                  <c:v>45148.738351041669</c:v>
                </c:pt>
                <c:pt idx="14995">
                  <c:v>45148.807021851855</c:v>
                </c:pt>
                <c:pt idx="14996">
                  <c:v>45148.875693402777</c:v>
                </c:pt>
                <c:pt idx="14997">
                  <c:v>45148.944364606483</c:v>
                </c:pt>
                <c:pt idx="14998">
                  <c:v>45149.013035682867</c:v>
                </c:pt>
                <c:pt idx="14999">
                  <c:v>45149.081706527781</c:v>
                </c:pt>
                <c:pt idx="15000">
                  <c:v>45149.150377083337</c:v>
                </c:pt>
                <c:pt idx="15001">
                  <c:v>45149.219048275459</c:v>
                </c:pt>
                <c:pt idx="15002">
                  <c:v>45149.287719756947</c:v>
                </c:pt>
                <c:pt idx="15003">
                  <c:v>45149.356391747686</c:v>
                </c:pt>
                <c:pt idx="15004">
                  <c:v>45149.425063159724</c:v>
                </c:pt>
                <c:pt idx="15005">
                  <c:v>45149.493734178242</c:v>
                </c:pt>
                <c:pt idx="15006">
                  <c:v>45149.562405011573</c:v>
                </c:pt>
                <c:pt idx="15007">
                  <c:v>45149.631075775462</c:v>
                </c:pt>
                <c:pt idx="15008">
                  <c:v>45149.6997466088</c:v>
                </c:pt>
                <c:pt idx="15009">
                  <c:v>45149.768417118059</c:v>
                </c:pt>
                <c:pt idx="15010">
                  <c:v>45149.837088321758</c:v>
                </c:pt>
                <c:pt idx="15011">
                  <c:v>45149.905759710651</c:v>
                </c:pt>
                <c:pt idx="15012">
                  <c:v>45149.974430752314</c:v>
                </c:pt>
                <c:pt idx="15013">
                  <c:v>45150.043101747688</c:v>
                </c:pt>
                <c:pt idx="15014">
                  <c:v>45150.111772233795</c:v>
                </c:pt>
                <c:pt idx="15015">
                  <c:v>45150.180443101854</c:v>
                </c:pt>
                <c:pt idx="15016">
                  <c:v>45150.249114537037</c:v>
                </c:pt>
                <c:pt idx="15017">
                  <c:v>45150.317786354164</c:v>
                </c:pt>
                <c:pt idx="15018">
                  <c:v>45150.38645820602</c:v>
                </c:pt>
                <c:pt idx="15019">
                  <c:v>45150.455129479167</c:v>
                </c:pt>
                <c:pt idx="15020">
                  <c:v>45150.523800347219</c:v>
                </c:pt>
                <c:pt idx="15021">
                  <c:v>45150.592471122683</c:v>
                </c:pt>
                <c:pt idx="15022">
                  <c:v>45150.661141921293</c:v>
                </c:pt>
                <c:pt idx="15023">
                  <c:v>45150.729812673613</c:v>
                </c:pt>
                <c:pt idx="15024">
                  <c:v>45150.79848326389</c:v>
                </c:pt>
                <c:pt idx="15025">
                  <c:v>45150.867154687498</c:v>
                </c:pt>
                <c:pt idx="15026">
                  <c:v>45150.935825868059</c:v>
                </c:pt>
                <c:pt idx="15027">
                  <c:v>45151.004496909722</c:v>
                </c:pt>
                <c:pt idx="15028">
                  <c:v>45151.073167766204</c:v>
                </c:pt>
                <c:pt idx="15029">
                  <c:v>45151.141838136573</c:v>
                </c:pt>
                <c:pt idx="15030">
                  <c:v>45151.210509143515</c:v>
                </c:pt>
                <c:pt idx="15031">
                  <c:v>45151.279180520833</c:v>
                </c:pt>
                <c:pt idx="15032">
                  <c:v>45151.34785244213</c:v>
                </c:pt>
                <c:pt idx="15033">
                  <c:v>45151.416523831016</c:v>
                </c:pt>
                <c:pt idx="15034">
                  <c:v>45151.485194826389</c:v>
                </c:pt>
                <c:pt idx="15035">
                  <c:v>45151.553865555557</c:v>
                </c:pt>
                <c:pt idx="15036">
                  <c:v>45151.6225362037</c:v>
                </c:pt>
                <c:pt idx="15037">
                  <c:v>45151.691206921299</c:v>
                </c:pt>
                <c:pt idx="15038">
                  <c:v>45151.759877372686</c:v>
                </c:pt>
                <c:pt idx="15039">
                  <c:v>45151.828548379628</c:v>
                </c:pt>
                <c:pt idx="15040">
                  <c:v>45151.897219733793</c:v>
                </c:pt>
                <c:pt idx="15041">
                  <c:v>45151.96589068287</c:v>
                </c:pt>
                <c:pt idx="15042">
                  <c:v>45152.034561574073</c:v>
                </c:pt>
                <c:pt idx="15043">
                  <c:v>45152.103232048612</c:v>
                </c:pt>
                <c:pt idx="15044">
                  <c:v>45152.171902766204</c:v>
                </c:pt>
                <c:pt idx="15045">
                  <c:v>45152.240574062504</c:v>
                </c:pt>
                <c:pt idx="15046">
                  <c:v>45152.309245659722</c:v>
                </c:pt>
                <c:pt idx="15047">
                  <c:v>45152.37791747685</c:v>
                </c:pt>
                <c:pt idx="15048">
                  <c:v>45152.4465887037</c:v>
                </c:pt>
                <c:pt idx="15049">
                  <c:v>45152.515259525462</c:v>
                </c:pt>
                <c:pt idx="15050">
                  <c:v>45152.583930243054</c:v>
                </c:pt>
                <c:pt idx="15051">
                  <c:v>45152.652600960646</c:v>
                </c:pt>
                <c:pt idx="15052">
                  <c:v>45152.721271678238</c:v>
                </c:pt>
                <c:pt idx="15053">
                  <c:v>45152.789942106479</c:v>
                </c:pt>
                <c:pt idx="15054">
                  <c:v>45152.858613379627</c:v>
                </c:pt>
                <c:pt idx="15055">
                  <c:v>45152.92728452546</c:v>
                </c:pt>
                <c:pt idx="15056">
                  <c:v>45152.995955509257</c:v>
                </c:pt>
                <c:pt idx="15057">
                  <c:v>45153.064626354164</c:v>
                </c:pt>
                <c:pt idx="15058">
                  <c:v>45153.133296608794</c:v>
                </c:pt>
                <c:pt idx="15059">
                  <c:v>45153.201967465277</c:v>
                </c:pt>
                <c:pt idx="15060">
                  <c:v>45153.270638773145</c:v>
                </c:pt>
                <c:pt idx="15061">
                  <c:v>45153.339310625001</c:v>
                </c:pt>
                <c:pt idx="15062">
                  <c:v>45153.407982048608</c:v>
                </c:pt>
                <c:pt idx="15063">
                  <c:v>45153.476653020836</c:v>
                </c:pt>
                <c:pt idx="15064">
                  <c:v>45153.545323680555</c:v>
                </c:pt>
                <c:pt idx="15065">
                  <c:v>45153.613994247688</c:v>
                </c:pt>
                <c:pt idx="15066">
                  <c:v>45153.68266486111</c:v>
                </c:pt>
                <c:pt idx="15067">
                  <c:v>45153.751335289351</c:v>
                </c:pt>
                <c:pt idx="15068">
                  <c:v>45153.820006076392</c:v>
                </c:pt>
                <c:pt idx="15069">
                  <c:v>45153.888677395837</c:v>
                </c:pt>
                <c:pt idx="15070">
                  <c:v>45153.957348298609</c:v>
                </c:pt>
                <c:pt idx="15071">
                  <c:v>45154.02601908565</c:v>
                </c:pt>
                <c:pt idx="15072">
                  <c:v>45154.094689571757</c:v>
                </c:pt>
                <c:pt idx="15073">
                  <c:v>45154.163360104169</c:v>
                </c:pt>
                <c:pt idx="15074">
                  <c:v>45154.232031226849</c:v>
                </c:pt>
                <c:pt idx="15075">
                  <c:v>45154.300702615743</c:v>
                </c:pt>
                <c:pt idx="15076">
                  <c:v>45154.369374363429</c:v>
                </c:pt>
                <c:pt idx="15077">
                  <c:v>45154.43804552083</c:v>
                </c:pt>
                <c:pt idx="15078">
                  <c:v>45154.506716284719</c:v>
                </c:pt>
                <c:pt idx="15079">
                  <c:v>45154.575386932869</c:v>
                </c:pt>
                <c:pt idx="15080">
                  <c:v>45154.644057523146</c:v>
                </c:pt>
                <c:pt idx="15081">
                  <c:v>45154.712728171296</c:v>
                </c:pt>
                <c:pt idx="15082">
                  <c:v>45154.781398472223</c:v>
                </c:pt>
                <c:pt idx="15083">
                  <c:v>45154.850069571759</c:v>
                </c:pt>
                <c:pt idx="15084">
                  <c:v>45154.918740671295</c:v>
                </c:pt>
                <c:pt idx="15085">
                  <c:v>45154.987411550923</c:v>
                </c:pt>
                <c:pt idx="15086">
                  <c:v>45155.05608234954</c:v>
                </c:pt>
                <c:pt idx="15087">
                  <c:v>45155.124752534721</c:v>
                </c:pt>
                <c:pt idx="15088">
                  <c:v>45155.193423252313</c:v>
                </c:pt>
                <c:pt idx="15089">
                  <c:v>45155.262094490739</c:v>
                </c:pt>
                <c:pt idx="15090">
                  <c:v>45155.330766226849</c:v>
                </c:pt>
                <c:pt idx="15091">
                  <c:v>45155.399437708336</c:v>
                </c:pt>
                <c:pt idx="15092">
                  <c:v>45155.468108657406</c:v>
                </c:pt>
                <c:pt idx="15093">
                  <c:v>45155.536779247683</c:v>
                </c:pt>
                <c:pt idx="15094">
                  <c:v>45155.605449745373</c:v>
                </c:pt>
                <c:pt idx="15095">
                  <c:v>45155.674120289354</c:v>
                </c:pt>
                <c:pt idx="15096">
                  <c:v>45155.742790694443</c:v>
                </c:pt>
                <c:pt idx="15097">
                  <c:v>45155.811461261575</c:v>
                </c:pt>
                <c:pt idx="15098">
                  <c:v>45155.880132500002</c:v>
                </c:pt>
                <c:pt idx="15099">
                  <c:v>45155.948803368054</c:v>
                </c:pt>
                <c:pt idx="15100">
                  <c:v>45156.017474097222</c:v>
                </c:pt>
                <c:pt idx="15101">
                  <c:v>45156.086144583336</c:v>
                </c:pt>
                <c:pt idx="15102">
                  <c:v>45156.154814884256</c:v>
                </c:pt>
                <c:pt idx="15103">
                  <c:v>45156.223485810187</c:v>
                </c:pt>
                <c:pt idx="15104">
                  <c:v>45156.292157025462</c:v>
                </c:pt>
                <c:pt idx="15105">
                  <c:v>45156.360828680554</c:v>
                </c:pt>
                <c:pt idx="15106">
                  <c:v>45156.429499768521</c:v>
                </c:pt>
                <c:pt idx="15107">
                  <c:v>45156.498170462961</c:v>
                </c:pt>
                <c:pt idx="15108">
                  <c:v>45156.566840995372</c:v>
                </c:pt>
                <c:pt idx="15109">
                  <c:v>45156.635511458335</c:v>
                </c:pt>
                <c:pt idx="15110">
                  <c:v>45156.70418197917</c:v>
                </c:pt>
                <c:pt idx="15111">
                  <c:v>45156.772852187503</c:v>
                </c:pt>
                <c:pt idx="15112">
                  <c:v>45156.841523113428</c:v>
                </c:pt>
                <c:pt idx="15113">
                  <c:v>45156.910194155091</c:v>
                </c:pt>
                <c:pt idx="15114">
                  <c:v>45156.978864907411</c:v>
                </c:pt>
                <c:pt idx="15115">
                  <c:v>45157.047535601851</c:v>
                </c:pt>
                <c:pt idx="15116">
                  <c:v>45157.116205740742</c:v>
                </c:pt>
                <c:pt idx="15117">
                  <c:v>45157.184876319443</c:v>
                </c:pt>
                <c:pt idx="15118">
                  <c:v>45157.253547453707</c:v>
                </c:pt>
                <c:pt idx="15119">
                  <c:v>45157.322219004629</c:v>
                </c:pt>
                <c:pt idx="15120">
                  <c:v>45157.390890509261</c:v>
                </c:pt>
                <c:pt idx="15121">
                  <c:v>45157.45956142361</c:v>
                </c:pt>
                <c:pt idx="15122">
                  <c:v>45157.52823196759</c:v>
                </c:pt>
                <c:pt idx="15123">
                  <c:v>45157.596902395831</c:v>
                </c:pt>
                <c:pt idx="15124">
                  <c:v>45157.66557287037</c:v>
                </c:pt>
                <c:pt idx="15125">
                  <c:v>45157.734243263891</c:v>
                </c:pt>
                <c:pt idx="15126">
                  <c:v>45157.802913599538</c:v>
                </c:pt>
                <c:pt idx="15127">
                  <c:v>45157.871584722219</c:v>
                </c:pt>
                <c:pt idx="15128">
                  <c:v>45157.940255555557</c:v>
                </c:pt>
                <c:pt idx="15129">
                  <c:v>45158.008926238428</c:v>
                </c:pt>
                <c:pt idx="15130">
                  <c:v>45158.077596736111</c:v>
                </c:pt>
                <c:pt idx="15131">
                  <c:v>45158.146266828706</c:v>
                </c:pt>
                <c:pt idx="15132">
                  <c:v>45158.214937546298</c:v>
                </c:pt>
                <c:pt idx="15133">
                  <c:v>45158.283608611113</c:v>
                </c:pt>
                <c:pt idx="15134">
                  <c:v>45158.352280196763</c:v>
                </c:pt>
                <c:pt idx="15135">
                  <c:v>45158.42095122685</c:v>
                </c:pt>
                <c:pt idx="15136">
                  <c:v>45158.489621863424</c:v>
                </c:pt>
                <c:pt idx="15137">
                  <c:v>45158.558292268521</c:v>
                </c:pt>
                <c:pt idx="15138">
                  <c:v>45158.626962604169</c:v>
                </c:pt>
                <c:pt idx="15139">
                  <c:v>45158.695633009258</c:v>
                </c:pt>
                <c:pt idx="15140">
                  <c:v>45158.764303136573</c:v>
                </c:pt>
                <c:pt idx="15141">
                  <c:v>45158.832973865741</c:v>
                </c:pt>
                <c:pt idx="15142">
                  <c:v>45158.901644861115</c:v>
                </c:pt>
                <c:pt idx="15143">
                  <c:v>45158.970315486113</c:v>
                </c:pt>
                <c:pt idx="15144">
                  <c:v>45159.038986053238</c:v>
                </c:pt>
                <c:pt idx="15145">
                  <c:v>45159.107656168984</c:v>
                </c:pt>
                <c:pt idx="15146">
                  <c:v>45159.176326597226</c:v>
                </c:pt>
                <c:pt idx="15147">
                  <c:v>45159.244997592592</c:v>
                </c:pt>
                <c:pt idx="15148">
                  <c:v>45159.313668923613</c:v>
                </c:pt>
                <c:pt idx="15149">
                  <c:v>45159.382340393517</c:v>
                </c:pt>
                <c:pt idx="15150">
                  <c:v>45159.451011273151</c:v>
                </c:pt>
                <c:pt idx="15151">
                  <c:v>45159.519681747683</c:v>
                </c:pt>
                <c:pt idx="15152">
                  <c:v>45159.588352118059</c:v>
                </c:pt>
                <c:pt idx="15153">
                  <c:v>45159.657022511572</c:v>
                </c:pt>
                <c:pt idx="15154">
                  <c:v>45159.725692870372</c:v>
                </c:pt>
                <c:pt idx="15155">
                  <c:v>45159.794363009256</c:v>
                </c:pt>
                <c:pt idx="15156">
                  <c:v>45159.863033981484</c:v>
                </c:pt>
                <c:pt idx="15157">
                  <c:v>45159.931704768518</c:v>
                </c:pt>
                <c:pt idx="15158">
                  <c:v>45160.000375405092</c:v>
                </c:pt>
                <c:pt idx="15159">
                  <c:v>45160.069045891207</c:v>
                </c:pt>
                <c:pt idx="15160">
                  <c:v>45160.137715821758</c:v>
                </c:pt>
                <c:pt idx="15161">
                  <c:v>45160.20638635417</c:v>
                </c:pt>
                <c:pt idx="15162">
                  <c:v>45160.275057326391</c:v>
                </c:pt>
                <c:pt idx="15163">
                  <c:v>45160.343728842592</c:v>
                </c:pt>
                <c:pt idx="15164">
                  <c:v>45160.41239986111</c:v>
                </c:pt>
                <c:pt idx="15165">
                  <c:v>45160.481070451387</c:v>
                </c:pt>
                <c:pt idx="15166">
                  <c:v>45160.54974076389</c:v>
                </c:pt>
                <c:pt idx="15167">
                  <c:v>45160.618410995368</c:v>
                </c:pt>
                <c:pt idx="15168">
                  <c:v>45160.68708127315</c:v>
                </c:pt>
                <c:pt idx="15169">
                  <c:v>45160.755751331017</c:v>
                </c:pt>
                <c:pt idx="15170">
                  <c:v>45160.824421851852</c:v>
                </c:pt>
                <c:pt idx="15171">
                  <c:v>45160.893092812497</c:v>
                </c:pt>
                <c:pt idx="15172">
                  <c:v>45160.961763344909</c:v>
                </c:pt>
                <c:pt idx="15173">
                  <c:v>45161.030433784719</c:v>
                </c:pt>
                <c:pt idx="15174">
                  <c:v>45161.09910388889</c:v>
                </c:pt>
                <c:pt idx="15175">
                  <c:v>45161.167774120368</c:v>
                </c:pt>
                <c:pt idx="15176">
                  <c:v>45161.236444953705</c:v>
                </c:pt>
                <c:pt idx="15177">
                  <c:v>45161.305116064817</c:v>
                </c:pt>
                <c:pt idx="15178">
                  <c:v>45161.37378746528</c:v>
                </c:pt>
                <c:pt idx="15179">
                  <c:v>45161.442458275465</c:v>
                </c:pt>
                <c:pt idx="15180">
                  <c:v>45161.511128668979</c:v>
                </c:pt>
                <c:pt idx="15181">
                  <c:v>45161.579798969906</c:v>
                </c:pt>
                <c:pt idx="15182">
                  <c:v>45161.648469236112</c:v>
                </c:pt>
                <c:pt idx="15183">
                  <c:v>45161.717139525463</c:v>
                </c:pt>
                <c:pt idx="15184">
                  <c:v>45161.785809502318</c:v>
                </c:pt>
                <c:pt idx="15185">
                  <c:v>45161.854480300928</c:v>
                </c:pt>
                <c:pt idx="15186">
                  <c:v>45161.923151030096</c:v>
                </c:pt>
                <c:pt idx="15187">
                  <c:v>45161.991821574076</c:v>
                </c:pt>
                <c:pt idx="15188">
                  <c:v>45162.060492013887</c:v>
                </c:pt>
                <c:pt idx="15189">
                  <c:v>45162.129161828707</c:v>
                </c:pt>
                <c:pt idx="15190">
                  <c:v>45162.197832210652</c:v>
                </c:pt>
                <c:pt idx="15191">
                  <c:v>45162.266503101855</c:v>
                </c:pt>
                <c:pt idx="15192">
                  <c:v>45162.335174502317</c:v>
                </c:pt>
                <c:pt idx="15193">
                  <c:v>45162.403845555556</c:v>
                </c:pt>
                <c:pt idx="15194">
                  <c:v>45162.472516111113</c:v>
                </c:pt>
                <c:pt idx="15195">
                  <c:v>45162.541186342591</c:v>
                </c:pt>
                <c:pt idx="15196">
                  <c:v>45162.609856469906</c:v>
                </c:pt>
                <c:pt idx="15197">
                  <c:v>45162.678526655094</c:v>
                </c:pt>
                <c:pt idx="15198">
                  <c:v>45162.747196655095</c:v>
                </c:pt>
                <c:pt idx="15199">
                  <c:v>45162.81586693287</c:v>
                </c:pt>
                <c:pt idx="15200">
                  <c:v>45162.884537824073</c:v>
                </c:pt>
                <c:pt idx="15201">
                  <c:v>45162.953208298612</c:v>
                </c:pt>
                <c:pt idx="15202">
                  <c:v>45163.021878645835</c:v>
                </c:pt>
                <c:pt idx="15203">
                  <c:v>45163.090548726854</c:v>
                </c:pt>
                <c:pt idx="15204">
                  <c:v>45163.159218738423</c:v>
                </c:pt>
                <c:pt idx="15205">
                  <c:v>45163.227889363428</c:v>
                </c:pt>
                <c:pt idx="15206">
                  <c:v>45163.296560254632</c:v>
                </c:pt>
                <c:pt idx="15207">
                  <c:v>45163.365231550924</c:v>
                </c:pt>
                <c:pt idx="15208">
                  <c:v>45163.433902256947</c:v>
                </c:pt>
                <c:pt idx="15209">
                  <c:v>45163.502572581019</c:v>
                </c:pt>
                <c:pt idx="15210">
                  <c:v>45163.5712427662</c:v>
                </c:pt>
                <c:pt idx="15211">
                  <c:v>45163.639912881947</c:v>
                </c:pt>
                <c:pt idx="15212">
                  <c:v>45163.708583055559</c:v>
                </c:pt>
                <c:pt idx="15213">
                  <c:v>45163.777252905093</c:v>
                </c:pt>
                <c:pt idx="15214">
                  <c:v>45163.84592349537</c:v>
                </c:pt>
                <c:pt idx="15215">
                  <c:v>45163.914594155096</c:v>
                </c:pt>
                <c:pt idx="15216">
                  <c:v>45163.983264560185</c:v>
                </c:pt>
                <c:pt idx="15217">
                  <c:v>45164.051934895833</c:v>
                </c:pt>
                <c:pt idx="15218">
                  <c:v>45164.120604641204</c:v>
                </c:pt>
                <c:pt idx="15219">
                  <c:v>45164.189274872682</c:v>
                </c:pt>
                <c:pt idx="15220">
                  <c:v>45164.257945648147</c:v>
                </c:pt>
                <c:pt idx="15221">
                  <c:v>45164.326616886574</c:v>
                </c:pt>
                <c:pt idx="15222">
                  <c:v>45164.395287962965</c:v>
                </c:pt>
                <c:pt idx="15223">
                  <c:v>45164.463958483793</c:v>
                </c:pt>
                <c:pt idx="15224">
                  <c:v>45164.532628622685</c:v>
                </c:pt>
                <c:pt idx="15225">
                  <c:v>45164.601298668982</c:v>
                </c:pt>
                <c:pt idx="15226">
                  <c:v>45164.669968761576</c:v>
                </c:pt>
                <c:pt idx="15227">
                  <c:v>45164.738638738425</c:v>
                </c:pt>
                <c:pt idx="15228">
                  <c:v>45164.807308761578</c:v>
                </c:pt>
                <c:pt idx="15229">
                  <c:v>45164.875979537035</c:v>
                </c:pt>
                <c:pt idx="15230">
                  <c:v>45164.944649953701</c:v>
                </c:pt>
                <c:pt idx="15231">
                  <c:v>45165.013320243059</c:v>
                </c:pt>
                <c:pt idx="15232">
                  <c:v>45165.081990312501</c:v>
                </c:pt>
                <c:pt idx="15233">
                  <c:v>45165.150660081017</c:v>
                </c:pt>
                <c:pt idx="15234">
                  <c:v>45165.219330486114</c:v>
                </c:pt>
                <c:pt idx="15235">
                  <c:v>45165.288001180554</c:v>
                </c:pt>
                <c:pt idx="15236">
                  <c:v>45165.35667238426</c:v>
                </c:pt>
                <c:pt idx="15237">
                  <c:v>45165.425343009258</c:v>
                </c:pt>
                <c:pt idx="15238">
                  <c:v>45165.494013240743</c:v>
                </c:pt>
                <c:pt idx="15239">
                  <c:v>45165.562683298609</c:v>
                </c:pt>
                <c:pt idx="15240">
                  <c:v>45165.631353263889</c:v>
                </c:pt>
                <c:pt idx="15241">
                  <c:v>45165.70002329861</c:v>
                </c:pt>
                <c:pt idx="15242">
                  <c:v>45165.768693032405</c:v>
                </c:pt>
                <c:pt idx="15243">
                  <c:v>45165.837363437502</c:v>
                </c:pt>
                <c:pt idx="15244">
                  <c:v>45165.906034027779</c:v>
                </c:pt>
                <c:pt idx="15245">
                  <c:v>45165.974704282409</c:v>
                </c:pt>
                <c:pt idx="15246">
                  <c:v>45166.043374490742</c:v>
                </c:pt>
                <c:pt idx="15247">
                  <c:v>45166.11204417824</c:v>
                </c:pt>
                <c:pt idx="15248">
                  <c:v>45166.180714259259</c:v>
                </c:pt>
                <c:pt idx="15249">
                  <c:v>45166.249384895833</c:v>
                </c:pt>
                <c:pt idx="15250">
                  <c:v>45166.318055914351</c:v>
                </c:pt>
                <c:pt idx="15251">
                  <c:v>45166.386726979166</c:v>
                </c:pt>
                <c:pt idx="15252">
                  <c:v>45166.455397453705</c:v>
                </c:pt>
                <c:pt idx="15253">
                  <c:v>45166.524067523147</c:v>
                </c:pt>
                <c:pt idx="15254">
                  <c:v>45166.592737488427</c:v>
                </c:pt>
                <c:pt idx="15255">
                  <c:v>45166.661407500003</c:v>
                </c:pt>
                <c:pt idx="15256">
                  <c:v>45166.730077453707</c:v>
                </c:pt>
                <c:pt idx="15257">
                  <c:v>45166.798747245368</c:v>
                </c:pt>
                <c:pt idx="15258">
                  <c:v>45166.867417870373</c:v>
                </c:pt>
                <c:pt idx="15259">
                  <c:v>45166.936088252318</c:v>
                </c:pt>
                <c:pt idx="15260">
                  <c:v>45167.004758483796</c:v>
                </c:pt>
                <c:pt idx="15261">
                  <c:v>45167.073428541669</c:v>
                </c:pt>
                <c:pt idx="15262">
                  <c:v>45167.142098113429</c:v>
                </c:pt>
                <c:pt idx="15263">
                  <c:v>45167.210768310186</c:v>
                </c:pt>
                <c:pt idx="15264">
                  <c:v>45167.279438888887</c:v>
                </c:pt>
                <c:pt idx="15265">
                  <c:v>45167.348110011575</c:v>
                </c:pt>
                <c:pt idx="15266">
                  <c:v>45167.416780590276</c:v>
                </c:pt>
                <c:pt idx="15267">
                  <c:v>45167.485450775464</c:v>
                </c:pt>
                <c:pt idx="15268">
                  <c:v>45167.554120706016</c:v>
                </c:pt>
                <c:pt idx="15269">
                  <c:v>45167.622790543981</c:v>
                </c:pt>
                <c:pt idx="15270">
                  <c:v>45167.691460451388</c:v>
                </c:pt>
                <c:pt idx="15271">
                  <c:v>45167.760130104165</c:v>
                </c:pt>
                <c:pt idx="15272">
                  <c:v>45167.828800300929</c:v>
                </c:pt>
                <c:pt idx="15273">
                  <c:v>45167.897470856478</c:v>
                </c:pt>
                <c:pt idx="15274">
                  <c:v>45167.96614099537</c:v>
                </c:pt>
                <c:pt idx="15275">
                  <c:v>45168.034811064812</c:v>
                </c:pt>
                <c:pt idx="15276">
                  <c:v>45168.103480740741</c:v>
                </c:pt>
                <c:pt idx="15277">
                  <c:v>45168.172150648148</c:v>
                </c:pt>
                <c:pt idx="15278">
                  <c:v>45168.240821122687</c:v>
                </c:pt>
                <c:pt idx="15279">
                  <c:v>45168.309491921296</c:v>
                </c:pt>
                <c:pt idx="15280">
                  <c:v>45168.378162928238</c:v>
                </c:pt>
                <c:pt idx="15281">
                  <c:v>45168.446833333335</c:v>
                </c:pt>
                <c:pt idx="15282">
                  <c:v>45168.515503344905</c:v>
                </c:pt>
                <c:pt idx="15283">
                  <c:v>45168.584173252311</c:v>
                </c:pt>
                <c:pt idx="15284">
                  <c:v>45168.652843148149</c:v>
                </c:pt>
                <c:pt idx="15285">
                  <c:v>45168.721513055556</c:v>
                </c:pt>
                <c:pt idx="15286">
                  <c:v>45168.790182662036</c:v>
                </c:pt>
                <c:pt idx="15287">
                  <c:v>45168.858853124999</c:v>
                </c:pt>
                <c:pt idx="15288">
                  <c:v>45168.927523449071</c:v>
                </c:pt>
                <c:pt idx="15289">
                  <c:v>45168.996193622683</c:v>
                </c:pt>
                <c:pt idx="15290">
                  <c:v>45169.064863645835</c:v>
                </c:pt>
                <c:pt idx="15291">
                  <c:v>45169.13353309028</c:v>
                </c:pt>
                <c:pt idx="15292">
                  <c:v>45169.202203113426</c:v>
                </c:pt>
                <c:pt idx="15293">
                  <c:v>45169.270873611109</c:v>
                </c:pt>
                <c:pt idx="15294">
                  <c:v>45169.339544641203</c:v>
                </c:pt>
                <c:pt idx="15295">
                  <c:v>45169.408215254633</c:v>
                </c:pt>
                <c:pt idx="15296">
                  <c:v>45169.476885393517</c:v>
                </c:pt>
                <c:pt idx="15297">
                  <c:v>45169.545555231482</c:v>
                </c:pt>
                <c:pt idx="15298">
                  <c:v>45169.614224976853</c:v>
                </c:pt>
                <c:pt idx="15299">
                  <c:v>45169.682894768521</c:v>
                </c:pt>
                <c:pt idx="15300">
                  <c:v>45169.751564375001</c:v>
                </c:pt>
                <c:pt idx="15301">
                  <c:v>45169.820234340281</c:v>
                </c:pt>
                <c:pt idx="15302">
                  <c:v>45169.888904837964</c:v>
                </c:pt>
                <c:pt idx="15303">
                  <c:v>45169.957574907407</c:v>
                </c:pt>
                <c:pt idx="15304">
                  <c:v>45170.026244872686</c:v>
                </c:pt>
                <c:pt idx="15305">
                  <c:v>45170.094914525464</c:v>
                </c:pt>
                <c:pt idx="15306">
                  <c:v>45170.163584224538</c:v>
                </c:pt>
                <c:pt idx="15307">
                  <c:v>45170.232254525465</c:v>
                </c:pt>
                <c:pt idx="15308">
                  <c:v>45170.30092509259</c:v>
                </c:pt>
                <c:pt idx="15309">
                  <c:v>45170.369596006945</c:v>
                </c:pt>
                <c:pt idx="15310">
                  <c:v>45170.438266331017</c:v>
                </c:pt>
                <c:pt idx="15311">
                  <c:v>45170.506936261576</c:v>
                </c:pt>
                <c:pt idx="15312">
                  <c:v>45170.575606076389</c:v>
                </c:pt>
                <c:pt idx="15313">
                  <c:v>45170.644275844905</c:v>
                </c:pt>
                <c:pt idx="15314">
                  <c:v>45170.712945648149</c:v>
                </c:pt>
                <c:pt idx="15315">
                  <c:v>45170.781615115739</c:v>
                </c:pt>
                <c:pt idx="15316">
                  <c:v>45170.850285381945</c:v>
                </c:pt>
                <c:pt idx="15317">
                  <c:v>45170.918955648151</c:v>
                </c:pt>
                <c:pt idx="15318">
                  <c:v>45170.987625694448</c:v>
                </c:pt>
                <c:pt idx="15319">
                  <c:v>45171.056295648152</c:v>
                </c:pt>
                <c:pt idx="15320">
                  <c:v>45171.124965000003</c:v>
                </c:pt>
                <c:pt idx="15321">
                  <c:v>45171.193634872689</c:v>
                </c:pt>
                <c:pt idx="15322">
                  <c:v>45171.262305266202</c:v>
                </c:pt>
                <c:pt idx="15323">
                  <c:v>45171.330976157406</c:v>
                </c:pt>
                <c:pt idx="15324">
                  <c:v>45171.39964679398</c:v>
                </c:pt>
                <c:pt idx="15325">
                  <c:v>45171.468316909719</c:v>
                </c:pt>
                <c:pt idx="15326">
                  <c:v>45171.53698665509</c:v>
                </c:pt>
                <c:pt idx="15327">
                  <c:v>45171.605656307867</c:v>
                </c:pt>
                <c:pt idx="15328">
                  <c:v>45171.674326006942</c:v>
                </c:pt>
                <c:pt idx="15329">
                  <c:v>45171.742995567132</c:v>
                </c:pt>
                <c:pt idx="15330">
                  <c:v>45171.811665277775</c:v>
                </c:pt>
                <c:pt idx="15331">
                  <c:v>45171.880335671296</c:v>
                </c:pt>
                <c:pt idx="15332">
                  <c:v>45171.949005682873</c:v>
                </c:pt>
                <c:pt idx="15333">
                  <c:v>45172.017675567127</c:v>
                </c:pt>
                <c:pt idx="15334">
                  <c:v>45172.08634519676</c:v>
                </c:pt>
                <c:pt idx="15335">
                  <c:v>45172.155014652781</c:v>
                </c:pt>
                <c:pt idx="15336">
                  <c:v>45172.223684722223</c:v>
                </c:pt>
                <c:pt idx="15337">
                  <c:v>45172.292355069447</c:v>
                </c:pt>
                <c:pt idx="15338">
                  <c:v>45172.361025879633</c:v>
                </c:pt>
                <c:pt idx="15339">
                  <c:v>45172.429696099534</c:v>
                </c:pt>
                <c:pt idx="15340">
                  <c:v>45172.498365937499</c:v>
                </c:pt>
                <c:pt idx="15341">
                  <c:v>45172.567035613429</c:v>
                </c:pt>
                <c:pt idx="15342">
                  <c:v>45172.635705219909</c:v>
                </c:pt>
                <c:pt idx="15343">
                  <c:v>45172.704374884263</c:v>
                </c:pt>
                <c:pt idx="15344">
                  <c:v>45172.773044224537</c:v>
                </c:pt>
                <c:pt idx="15345">
                  <c:v>45172.841714282411</c:v>
                </c:pt>
                <c:pt idx="15346">
                  <c:v>45172.910384467592</c:v>
                </c:pt>
                <c:pt idx="15347">
                  <c:v>45172.979054351854</c:v>
                </c:pt>
                <c:pt idx="15348">
                  <c:v>45173.047724178243</c:v>
                </c:pt>
                <c:pt idx="15349">
                  <c:v>45173.116393449076</c:v>
                </c:pt>
                <c:pt idx="15350">
                  <c:v>45173.185063159719</c:v>
                </c:pt>
                <c:pt idx="15351">
                  <c:v>45173.253733425925</c:v>
                </c:pt>
                <c:pt idx="15352">
                  <c:v>45173.322404108796</c:v>
                </c:pt>
                <c:pt idx="15353">
                  <c:v>45173.391074733794</c:v>
                </c:pt>
                <c:pt idx="15354">
                  <c:v>45173.459744780092</c:v>
                </c:pt>
                <c:pt idx="15355">
                  <c:v>45173.528414444445</c:v>
                </c:pt>
                <c:pt idx="15356">
                  <c:v>45173.597083993052</c:v>
                </c:pt>
                <c:pt idx="15357">
                  <c:v>45173.66575359954</c:v>
                </c:pt>
                <c:pt idx="15358">
                  <c:v>45173.734423113427</c:v>
                </c:pt>
                <c:pt idx="15359">
                  <c:v>45173.803092569447</c:v>
                </c:pt>
                <c:pt idx="15360">
                  <c:v>45173.871762812501</c:v>
                </c:pt>
                <c:pt idx="15361">
                  <c:v>45173.940432766205</c:v>
                </c:pt>
                <c:pt idx="15362">
                  <c:v>45174.009102569442</c:v>
                </c:pt>
                <c:pt idx="15363">
                  <c:v>45174.077772175922</c:v>
                </c:pt>
                <c:pt idx="15364">
                  <c:v>45174.14644138889</c:v>
                </c:pt>
                <c:pt idx="15365">
                  <c:v>45174.215111215279</c:v>
                </c:pt>
                <c:pt idx="15366">
                  <c:v>45174.28378140046</c:v>
                </c:pt>
                <c:pt idx="15367">
                  <c:v>45174.352452094907</c:v>
                </c:pt>
                <c:pt idx="15368">
                  <c:v>45174.421122233798</c:v>
                </c:pt>
                <c:pt idx="15369">
                  <c:v>45174.489791979169</c:v>
                </c:pt>
                <c:pt idx="15370">
                  <c:v>45174.558461504632</c:v>
                </c:pt>
                <c:pt idx="15371">
                  <c:v>45174.627130949077</c:v>
                </c:pt>
                <c:pt idx="15372">
                  <c:v>45174.695800451387</c:v>
                </c:pt>
                <c:pt idx="15373">
                  <c:v>45174.7644696875</c:v>
                </c:pt>
                <c:pt idx="15374">
                  <c:v>45174.833139513888</c:v>
                </c:pt>
                <c:pt idx="15375">
                  <c:v>45174.901809629628</c:v>
                </c:pt>
                <c:pt idx="15376">
                  <c:v>45174.970479351854</c:v>
                </c:pt>
                <c:pt idx="15377">
                  <c:v>45175.039149027776</c:v>
                </c:pt>
                <c:pt idx="15378">
                  <c:v>45175.107818240744</c:v>
                </c:pt>
                <c:pt idx="15379">
                  <c:v>45175.176487766206</c:v>
                </c:pt>
                <c:pt idx="15380">
                  <c:v>45175.245157858793</c:v>
                </c:pt>
                <c:pt idx="15381">
                  <c:v>45175.313828287035</c:v>
                </c:pt>
                <c:pt idx="15382">
                  <c:v>45175.382498854167</c:v>
                </c:pt>
                <c:pt idx="15383">
                  <c:v>45175.451168831016</c:v>
                </c:pt>
                <c:pt idx="15384">
                  <c:v>45175.519838391207</c:v>
                </c:pt>
                <c:pt idx="15385">
                  <c:v>45175.588507870372</c:v>
                </c:pt>
                <c:pt idx="15386">
                  <c:v>45175.657177349538</c:v>
                </c:pt>
                <c:pt idx="15387">
                  <c:v>45175.725846793983</c:v>
                </c:pt>
                <c:pt idx="15388">
                  <c:v>45175.794516018519</c:v>
                </c:pt>
                <c:pt idx="15389">
                  <c:v>45175.863186087961</c:v>
                </c:pt>
                <c:pt idx="15390">
                  <c:v>45175.931855960647</c:v>
                </c:pt>
                <c:pt idx="15391">
                  <c:v>45176.000525682874</c:v>
                </c:pt>
                <c:pt idx="15392">
                  <c:v>45176.069195254633</c:v>
                </c:pt>
                <c:pt idx="15393">
                  <c:v>45176.137864270837</c:v>
                </c:pt>
                <c:pt idx="15394">
                  <c:v>45176.206533900462</c:v>
                </c:pt>
                <c:pt idx="15395">
                  <c:v>45176.27520394676</c:v>
                </c:pt>
                <c:pt idx="15396">
                  <c:v>45176.343874548613</c:v>
                </c:pt>
                <c:pt idx="15397">
                  <c:v>45176.412544652776</c:v>
                </c:pt>
                <c:pt idx="15398">
                  <c:v>45176.481214328705</c:v>
                </c:pt>
                <c:pt idx="15399">
                  <c:v>45176.549883715277</c:v>
                </c:pt>
                <c:pt idx="15400">
                  <c:v>45176.618553020831</c:v>
                </c:pt>
                <c:pt idx="15401">
                  <c:v>45176.687222384258</c:v>
                </c:pt>
                <c:pt idx="15402">
                  <c:v>45176.755891516201</c:v>
                </c:pt>
                <c:pt idx="15403">
                  <c:v>45176.824561099536</c:v>
                </c:pt>
                <c:pt idx="15404">
                  <c:v>45176.893231134258</c:v>
                </c:pt>
                <c:pt idx="15405">
                  <c:v>45176.961900752314</c:v>
                </c:pt>
                <c:pt idx="15406">
                  <c:v>45177.030570266201</c:v>
                </c:pt>
                <c:pt idx="15407">
                  <c:v>45177.099239432871</c:v>
                </c:pt>
                <c:pt idx="15408">
                  <c:v>45177.167908750002</c:v>
                </c:pt>
                <c:pt idx="15409">
                  <c:v>45177.236578645832</c:v>
                </c:pt>
                <c:pt idx="15410">
                  <c:v>45177.305248819444</c:v>
                </c:pt>
                <c:pt idx="15411">
                  <c:v>45177.373919293983</c:v>
                </c:pt>
                <c:pt idx="15412">
                  <c:v>45177.442589166669</c:v>
                </c:pt>
                <c:pt idx="15413">
                  <c:v>45177.511258634258</c:v>
                </c:pt>
                <c:pt idx="15414">
                  <c:v>45177.579927997685</c:v>
                </c:pt>
                <c:pt idx="15415">
                  <c:v>45177.648597326392</c:v>
                </c:pt>
                <c:pt idx="15416">
                  <c:v>45177.717266689811</c:v>
                </c:pt>
                <c:pt idx="15417">
                  <c:v>45177.785935729167</c:v>
                </c:pt>
                <c:pt idx="15418">
                  <c:v>45177.854605578701</c:v>
                </c:pt>
                <c:pt idx="15419">
                  <c:v>45177.923275370369</c:v>
                </c:pt>
                <c:pt idx="15420">
                  <c:v>45177.991944976849</c:v>
                </c:pt>
                <c:pt idx="15421">
                  <c:v>45178.060614479167</c:v>
                </c:pt>
                <c:pt idx="15422">
                  <c:v>45178.12928335648</c:v>
                </c:pt>
                <c:pt idx="15423">
                  <c:v>45178.197952800925</c:v>
                </c:pt>
                <c:pt idx="15424">
                  <c:v>45178.266622743053</c:v>
                </c:pt>
                <c:pt idx="15425">
                  <c:v>45178.335293194446</c:v>
                </c:pt>
                <c:pt idx="15426">
                  <c:v>45178.403963310186</c:v>
                </c:pt>
                <c:pt idx="15427">
                  <c:v>45178.472632928242</c:v>
                </c:pt>
                <c:pt idx="15428">
                  <c:v>45178.541302210651</c:v>
                </c:pt>
                <c:pt idx="15429">
                  <c:v>45178.609971388891</c:v>
                </c:pt>
                <c:pt idx="15430">
                  <c:v>45178.678640625003</c:v>
                </c:pt>
                <c:pt idx="15431">
                  <c:v>45178.747309675928</c:v>
                </c:pt>
                <c:pt idx="15432">
                  <c:v>45178.815979004627</c:v>
                </c:pt>
                <c:pt idx="15433">
                  <c:v>45178.884648946761</c:v>
                </c:pt>
                <c:pt idx="15434">
                  <c:v>45178.953318472224</c:v>
                </c:pt>
                <c:pt idx="15435">
                  <c:v>45179.021987870372</c:v>
                </c:pt>
                <c:pt idx="15436">
                  <c:v>45179.090657002314</c:v>
                </c:pt>
                <c:pt idx="15437">
                  <c:v>45179.159326053239</c:v>
                </c:pt>
                <c:pt idx="15438">
                  <c:v>45179.227995717592</c:v>
                </c:pt>
                <c:pt idx="15439">
                  <c:v>45179.296665648151</c:v>
                </c:pt>
                <c:pt idx="15440">
                  <c:v>45179.365335995368</c:v>
                </c:pt>
                <c:pt idx="15441">
                  <c:v>45179.434005752315</c:v>
                </c:pt>
                <c:pt idx="15442">
                  <c:v>45179.502675104166</c:v>
                </c:pt>
                <c:pt idx="15443">
                  <c:v>45179.571344340278</c:v>
                </c:pt>
                <c:pt idx="15444">
                  <c:v>45179.640013483797</c:v>
                </c:pt>
                <c:pt idx="15445">
                  <c:v>45179.708682708333</c:v>
                </c:pt>
                <c:pt idx="15446">
                  <c:v>45179.777351585646</c:v>
                </c:pt>
                <c:pt idx="15447">
                  <c:v>45179.846021215279</c:v>
                </c:pt>
                <c:pt idx="15448">
                  <c:v>45179.914690914353</c:v>
                </c:pt>
                <c:pt idx="15449">
                  <c:v>45179.983360358798</c:v>
                </c:pt>
                <c:pt idx="15450">
                  <c:v>45180.052029722225</c:v>
                </c:pt>
                <c:pt idx="15451">
                  <c:v>45180.120698506944</c:v>
                </c:pt>
                <c:pt idx="15452">
                  <c:v>45180.189367766201</c:v>
                </c:pt>
                <c:pt idx="15453">
                  <c:v>45180.258037581021</c:v>
                </c:pt>
                <c:pt idx="15454">
                  <c:v>45180.326709270834</c:v>
                </c:pt>
                <c:pt idx="15455">
                  <c:v>45180.395381759263</c:v>
                </c:pt>
                <c:pt idx="15456">
                  <c:v>45180.464053692129</c:v>
                </c:pt>
                <c:pt idx="15457">
                  <c:v>45180.532725254627</c:v>
                </c:pt>
                <c:pt idx="15458">
                  <c:v>45180.601396712962</c:v>
                </c:pt>
                <c:pt idx="15459">
                  <c:v>45180.670068217594</c:v>
                </c:pt>
                <c:pt idx="15460">
                  <c:v>45180.738739594904</c:v>
                </c:pt>
                <c:pt idx="15461">
                  <c:v>45180.807411030095</c:v>
                </c:pt>
                <c:pt idx="15462">
                  <c:v>45180.876083206022</c:v>
                </c:pt>
                <c:pt idx="15463">
                  <c:v>45180.944755046294</c:v>
                </c:pt>
                <c:pt idx="15464">
                  <c:v>45181.013426736114</c:v>
                </c:pt>
                <c:pt idx="15465">
                  <c:v>45181.082098206018</c:v>
                </c:pt>
                <c:pt idx="15466">
                  <c:v>45181.150769375003</c:v>
                </c:pt>
                <c:pt idx="15467">
                  <c:v>45181.219441180554</c:v>
                </c:pt>
                <c:pt idx="15468">
                  <c:v>45181.288113287039</c:v>
                </c:pt>
                <c:pt idx="15469">
                  <c:v>45181.35678587963</c:v>
                </c:pt>
                <c:pt idx="15470">
                  <c:v>45181.42545790509</c:v>
                </c:pt>
                <c:pt idx="15471">
                  <c:v>45181.494129548613</c:v>
                </c:pt>
                <c:pt idx="15472">
                  <c:v>45181.562800983796</c:v>
                </c:pt>
                <c:pt idx="15473">
                  <c:v>45181.631472349538</c:v>
                </c:pt>
                <c:pt idx="15474">
                  <c:v>45181.700143784721</c:v>
                </c:pt>
                <c:pt idx="15475">
                  <c:v>45181.768814907409</c:v>
                </c:pt>
                <c:pt idx="15476">
                  <c:v>45181.837486701392</c:v>
                </c:pt>
                <c:pt idx="15477">
                  <c:v>45181.906158692131</c:v>
                </c:pt>
                <c:pt idx="15478">
                  <c:v>45181.974830335646</c:v>
                </c:pt>
                <c:pt idx="15479">
                  <c:v>45182.043501932872</c:v>
                </c:pt>
                <c:pt idx="15480">
                  <c:v>45182.112173020832</c:v>
                </c:pt>
                <c:pt idx="15481">
                  <c:v>45182.180844479168</c:v>
                </c:pt>
                <c:pt idx="15482">
                  <c:v>45182.249516504628</c:v>
                </c:pt>
                <c:pt idx="15483">
                  <c:v>45182.318188912039</c:v>
                </c:pt>
                <c:pt idx="15484">
                  <c:v>45182.386861354164</c:v>
                </c:pt>
                <c:pt idx="15485">
                  <c:v>45182.455533206019</c:v>
                </c:pt>
                <c:pt idx="15486">
                  <c:v>45182.524204664354</c:v>
                </c:pt>
                <c:pt idx="15487">
                  <c:v>45182.59287601852</c:v>
                </c:pt>
                <c:pt idx="15488">
                  <c:v>45182.661547407406</c:v>
                </c:pt>
                <c:pt idx="15489">
                  <c:v>45182.730218726851</c:v>
                </c:pt>
                <c:pt idx="15490">
                  <c:v>45182.798889907404</c:v>
                </c:pt>
                <c:pt idx="15491">
                  <c:v>45182.867561898151</c:v>
                </c:pt>
                <c:pt idx="15492">
                  <c:v>45182.936233657405</c:v>
                </c:pt>
                <c:pt idx="15493">
                  <c:v>45183.004905266207</c:v>
                </c:pt>
                <c:pt idx="15494">
                  <c:v>45183.073576689814</c:v>
                </c:pt>
                <c:pt idx="15495">
                  <c:v>45183.142247638891</c:v>
                </c:pt>
                <c:pt idx="15496">
                  <c:v>45183.210919201389</c:v>
                </c:pt>
                <c:pt idx="15497">
                  <c:v>45183.279591145831</c:v>
                </c:pt>
                <c:pt idx="15498">
                  <c:v>45183.34826363426</c:v>
                </c:pt>
                <c:pt idx="15499">
                  <c:v>45183.416935590278</c:v>
                </c:pt>
                <c:pt idx="15500">
                  <c:v>45183.485607129631</c:v>
                </c:pt>
                <c:pt idx="15501">
                  <c:v>45183.554278425923</c:v>
                </c:pt>
                <c:pt idx="15502">
                  <c:v>45183.622949629629</c:v>
                </c:pt>
                <c:pt idx="15503">
                  <c:v>45183.691620891201</c:v>
                </c:pt>
                <c:pt idx="15504">
                  <c:v>45183.760291909719</c:v>
                </c:pt>
                <c:pt idx="15505">
                  <c:v>45183.828963460648</c:v>
                </c:pt>
                <c:pt idx="15506">
                  <c:v>45183.897635370369</c:v>
                </c:pt>
                <c:pt idx="15507">
                  <c:v>45183.966306863425</c:v>
                </c:pt>
                <c:pt idx="15508">
                  <c:v>45184.03497828704</c:v>
                </c:pt>
                <c:pt idx="15509">
                  <c:v>45184.103649317127</c:v>
                </c:pt>
                <c:pt idx="15510">
                  <c:v>45184.17232056713</c:v>
                </c:pt>
                <c:pt idx="15511">
                  <c:v>45184.240992395833</c:v>
                </c:pt>
                <c:pt idx="15512">
                  <c:v>45184.309664537039</c:v>
                </c:pt>
                <c:pt idx="15513">
                  <c:v>45184.378336886577</c:v>
                </c:pt>
                <c:pt idx="15514">
                  <c:v>45184.447008645831</c:v>
                </c:pt>
                <c:pt idx="15515">
                  <c:v>45184.515679999997</c:v>
                </c:pt>
                <c:pt idx="15516">
                  <c:v>45184.58435125</c:v>
                </c:pt>
                <c:pt idx="15517">
                  <c:v>45184.653022488426</c:v>
                </c:pt>
                <c:pt idx="15518">
                  <c:v>45184.721693738429</c:v>
                </c:pt>
                <c:pt idx="15519">
                  <c:v>45184.790364687498</c:v>
                </c:pt>
                <c:pt idx="15520">
                  <c:v>45184.859036469905</c:v>
                </c:pt>
                <c:pt idx="15521">
                  <c:v>45184.927708136573</c:v>
                </c:pt>
                <c:pt idx="15522">
                  <c:v>45184.996379641205</c:v>
                </c:pt>
                <c:pt idx="15523">
                  <c:v>45185.065051006946</c:v>
                </c:pt>
                <c:pt idx="15524">
                  <c:v>45185.133721782404</c:v>
                </c:pt>
                <c:pt idx="15525">
                  <c:v>45185.202393136577</c:v>
                </c:pt>
                <c:pt idx="15526">
                  <c:v>45185.271064953704</c:v>
                </c:pt>
                <c:pt idx="15527">
                  <c:v>45185.339737314818</c:v>
                </c:pt>
                <c:pt idx="15528">
                  <c:v>45185.408409247684</c:v>
                </c:pt>
                <c:pt idx="15529">
                  <c:v>45185.477080717596</c:v>
                </c:pt>
                <c:pt idx="15530">
                  <c:v>45185.545751874997</c:v>
                </c:pt>
                <c:pt idx="15531">
                  <c:v>45185.614422939812</c:v>
                </c:pt>
                <c:pt idx="15532">
                  <c:v>45185.6830940625</c:v>
                </c:pt>
                <c:pt idx="15533">
                  <c:v>45185.751764976849</c:v>
                </c:pt>
                <c:pt idx="15534">
                  <c:v>45185.820436261572</c:v>
                </c:pt>
                <c:pt idx="15535">
                  <c:v>45185.889108067131</c:v>
                </c:pt>
                <c:pt idx="15536">
                  <c:v>45185.957779456017</c:v>
                </c:pt>
                <c:pt idx="15537">
                  <c:v>45186.026450740741</c:v>
                </c:pt>
                <c:pt idx="15538">
                  <c:v>45186.095121701386</c:v>
                </c:pt>
                <c:pt idx="15539">
                  <c:v>45186.163792708336</c:v>
                </c:pt>
                <c:pt idx="15540">
                  <c:v>45186.232464317131</c:v>
                </c:pt>
                <c:pt idx="15541">
                  <c:v>45186.301136192131</c:v>
                </c:pt>
                <c:pt idx="15542">
                  <c:v>45186.369808414354</c:v>
                </c:pt>
                <c:pt idx="15543">
                  <c:v>45186.438480046294</c:v>
                </c:pt>
                <c:pt idx="15544">
                  <c:v>45186.507151284721</c:v>
                </c:pt>
                <c:pt idx="15545">
                  <c:v>45186.575822395833</c:v>
                </c:pt>
                <c:pt idx="15546">
                  <c:v>45186.644493460648</c:v>
                </c:pt>
                <c:pt idx="15547">
                  <c:v>45186.713164560184</c:v>
                </c:pt>
                <c:pt idx="15548">
                  <c:v>45186.781835335649</c:v>
                </c:pt>
                <c:pt idx="15549">
                  <c:v>45186.850506898147</c:v>
                </c:pt>
                <c:pt idx="15550">
                  <c:v>45186.919178449076</c:v>
                </c:pt>
                <c:pt idx="15551">
                  <c:v>45186.987849791665</c:v>
                </c:pt>
                <c:pt idx="15552">
                  <c:v>45187.056521041668</c:v>
                </c:pt>
                <c:pt idx="15553">
                  <c:v>45187.125191678242</c:v>
                </c:pt>
                <c:pt idx="15554">
                  <c:v>45187.19386284722</c:v>
                </c:pt>
                <c:pt idx="15555">
                  <c:v>45187.26253453704</c:v>
                </c:pt>
                <c:pt idx="15556">
                  <c:v>45187.331206712966</c:v>
                </c:pt>
                <c:pt idx="15557">
                  <c:v>45187.399878634256</c:v>
                </c:pt>
                <c:pt idx="15558">
                  <c:v>45187.46855002315</c:v>
                </c:pt>
                <c:pt idx="15559">
                  <c:v>45187.537221064813</c:v>
                </c:pt>
                <c:pt idx="15560">
                  <c:v>45187.605891990737</c:v>
                </c:pt>
                <c:pt idx="15561">
                  <c:v>45187.674562974535</c:v>
                </c:pt>
                <c:pt idx="15562">
                  <c:v>45187.743233807872</c:v>
                </c:pt>
                <c:pt idx="15563">
                  <c:v>45187.811904803239</c:v>
                </c:pt>
                <c:pt idx="15564">
                  <c:v>45187.880576469906</c:v>
                </c:pt>
                <c:pt idx="15565">
                  <c:v>45187.949247766206</c:v>
                </c:pt>
                <c:pt idx="15566">
                  <c:v>45188.017918912039</c:v>
                </c:pt>
                <c:pt idx="15567">
                  <c:v>45188.086589826387</c:v>
                </c:pt>
                <c:pt idx="15568">
                  <c:v>45188.155260543979</c:v>
                </c:pt>
                <c:pt idx="15569">
                  <c:v>45188.223931886576</c:v>
                </c:pt>
                <c:pt idx="15570">
                  <c:v>45188.292603506947</c:v>
                </c:pt>
                <c:pt idx="15571">
                  <c:v>45188.36127559028</c:v>
                </c:pt>
                <c:pt idx="15572">
                  <c:v>45188.42994707176</c:v>
                </c:pt>
                <c:pt idx="15573">
                  <c:v>45188.498618182872</c:v>
                </c:pt>
                <c:pt idx="15574">
                  <c:v>45188.567289120372</c:v>
                </c:pt>
                <c:pt idx="15575">
                  <c:v>45188.635959976855</c:v>
                </c:pt>
                <c:pt idx="15576">
                  <c:v>45188.704630902779</c:v>
                </c:pt>
                <c:pt idx="15577">
                  <c:v>45188.773301504632</c:v>
                </c:pt>
                <c:pt idx="15578">
                  <c:v>45188.841972824077</c:v>
                </c:pt>
                <c:pt idx="15579">
                  <c:v>45188.910644270836</c:v>
                </c:pt>
                <c:pt idx="15580">
                  <c:v>45188.979315405093</c:v>
                </c:pt>
                <c:pt idx="15581">
                  <c:v>45189.047986493053</c:v>
                </c:pt>
                <c:pt idx="15582">
                  <c:v>45189.116657013888</c:v>
                </c:pt>
                <c:pt idx="15583">
                  <c:v>45189.185327974534</c:v>
                </c:pt>
                <c:pt idx="15584">
                  <c:v>45189.253999490742</c:v>
                </c:pt>
                <c:pt idx="15585">
                  <c:v>45189.322671423608</c:v>
                </c:pt>
                <c:pt idx="15586">
                  <c:v>45189.391343298608</c:v>
                </c:pt>
                <c:pt idx="15587">
                  <c:v>45189.460014594908</c:v>
                </c:pt>
                <c:pt idx="15588">
                  <c:v>45189.528685497688</c:v>
                </c:pt>
                <c:pt idx="15589">
                  <c:v>45189.597356296297</c:v>
                </c:pt>
                <c:pt idx="15590">
                  <c:v>45189.666027141204</c:v>
                </c:pt>
                <c:pt idx="15591">
                  <c:v>45189.734697893517</c:v>
                </c:pt>
                <c:pt idx="15592">
                  <c:v>45189.803368587964</c:v>
                </c:pt>
                <c:pt idx="15593">
                  <c:v>45189.872040069444</c:v>
                </c:pt>
                <c:pt idx="15594">
                  <c:v>45189.940711261574</c:v>
                </c:pt>
                <c:pt idx="15595">
                  <c:v>45190.009382303244</c:v>
                </c:pt>
                <c:pt idx="15596">
                  <c:v>45190.078053148151</c:v>
                </c:pt>
                <c:pt idx="15597">
                  <c:v>45190.146723587961</c:v>
                </c:pt>
                <c:pt idx="15598">
                  <c:v>45190.215394652776</c:v>
                </c:pt>
                <c:pt idx="15599">
                  <c:v>45190.284066064814</c:v>
                </c:pt>
                <c:pt idx="15600">
                  <c:v>45190.352737997688</c:v>
                </c:pt>
                <c:pt idx="15601">
                  <c:v>45190.421409363429</c:v>
                </c:pt>
                <c:pt idx="15602">
                  <c:v>45190.49008033565</c:v>
                </c:pt>
                <c:pt idx="15603">
                  <c:v>45190.558751076387</c:v>
                </c:pt>
                <c:pt idx="15604">
                  <c:v>45190.627421747682</c:v>
                </c:pt>
                <c:pt idx="15605">
                  <c:v>45190.69609247685</c:v>
                </c:pt>
                <c:pt idx="15606">
                  <c:v>45190.764762928244</c:v>
                </c:pt>
                <c:pt idx="15607">
                  <c:v>45190.833433981483</c:v>
                </c:pt>
                <c:pt idx="15608">
                  <c:v>45190.902105300927</c:v>
                </c:pt>
                <c:pt idx="15609">
                  <c:v>45190.970776249997</c:v>
                </c:pt>
                <c:pt idx="15610">
                  <c:v>45191.039447129631</c:v>
                </c:pt>
                <c:pt idx="15611">
                  <c:v>45191.108117557873</c:v>
                </c:pt>
                <c:pt idx="15612">
                  <c:v>45191.17678829861</c:v>
                </c:pt>
                <c:pt idx="15613">
                  <c:v>45191.245459594909</c:v>
                </c:pt>
                <c:pt idx="15614">
                  <c:v>45191.314131238425</c:v>
                </c:pt>
                <c:pt idx="15615">
                  <c:v>45191.382803020831</c:v>
                </c:pt>
                <c:pt idx="15616">
                  <c:v>45191.451474189817</c:v>
                </c:pt>
                <c:pt idx="15617">
                  <c:v>45191.520144965281</c:v>
                </c:pt>
                <c:pt idx="15618">
                  <c:v>45191.588815636576</c:v>
                </c:pt>
                <c:pt idx="15619">
                  <c:v>45191.657486319447</c:v>
                </c:pt>
                <c:pt idx="15620">
                  <c:v>45191.72615696759</c:v>
                </c:pt>
                <c:pt idx="15621">
                  <c:v>45191.794827384256</c:v>
                </c:pt>
                <c:pt idx="15622">
                  <c:v>45191.863498645835</c:v>
                </c:pt>
                <c:pt idx="15623">
                  <c:v>45191.932169722226</c:v>
                </c:pt>
                <c:pt idx="15624">
                  <c:v>45192.000840636574</c:v>
                </c:pt>
                <c:pt idx="15625">
                  <c:v>45192.069511400463</c:v>
                </c:pt>
                <c:pt idx="15626">
                  <c:v>45192.138181608796</c:v>
                </c:pt>
                <c:pt idx="15627">
                  <c:v>45192.206852418982</c:v>
                </c:pt>
                <c:pt idx="15628">
                  <c:v>45192.275523657408</c:v>
                </c:pt>
                <c:pt idx="15629">
                  <c:v>45192.344195439815</c:v>
                </c:pt>
                <c:pt idx="15630">
                  <c:v>45192.412866736115</c:v>
                </c:pt>
                <c:pt idx="15631">
                  <c:v>45192.48153759259</c:v>
                </c:pt>
                <c:pt idx="15632">
                  <c:v>45192.550208159722</c:v>
                </c:pt>
                <c:pt idx="15633">
                  <c:v>45192.618878645837</c:v>
                </c:pt>
                <c:pt idx="15634">
                  <c:v>45192.687549178241</c:v>
                </c:pt>
                <c:pt idx="15635">
                  <c:v>45192.756219490744</c:v>
                </c:pt>
                <c:pt idx="15636">
                  <c:v>45192.824890254633</c:v>
                </c:pt>
                <c:pt idx="15637">
                  <c:v>45192.893561458332</c:v>
                </c:pt>
                <c:pt idx="15638">
                  <c:v>45192.962232245372</c:v>
                </c:pt>
                <c:pt idx="15639">
                  <c:v>45193.030902928243</c:v>
                </c:pt>
                <c:pt idx="15640">
                  <c:v>45193.099573263891</c:v>
                </c:pt>
                <c:pt idx="15641">
                  <c:v>45193.168243749999</c:v>
                </c:pt>
                <c:pt idx="15642">
                  <c:v>45193.236914814814</c:v>
                </c:pt>
                <c:pt idx="15643">
                  <c:v>45193.30558615741</c:v>
                </c:pt>
                <c:pt idx="15644">
                  <c:v>45193.374257777781</c:v>
                </c:pt>
                <c:pt idx="15645">
                  <c:v>45193.442928819444</c:v>
                </c:pt>
                <c:pt idx="15646">
                  <c:v>45193.511599444442</c:v>
                </c:pt>
                <c:pt idx="15647">
                  <c:v>45193.580269965278</c:v>
                </c:pt>
                <c:pt idx="15648">
                  <c:v>45193.648940451392</c:v>
                </c:pt>
                <c:pt idx="15649">
                  <c:v>45193.717610960652</c:v>
                </c:pt>
                <c:pt idx="15650">
                  <c:v>45193.786281145833</c:v>
                </c:pt>
                <c:pt idx="15651">
                  <c:v>45193.854952152775</c:v>
                </c:pt>
                <c:pt idx="15652">
                  <c:v>45193.923623101851</c:v>
                </c:pt>
                <c:pt idx="15653">
                  <c:v>45193.992293854164</c:v>
                </c:pt>
                <c:pt idx="15654">
                  <c:v>45194.060964490738</c:v>
                </c:pt>
                <c:pt idx="15655">
                  <c:v>45194.12963452546</c:v>
                </c:pt>
                <c:pt idx="15656">
                  <c:v>45194.198305104168</c:v>
                </c:pt>
                <c:pt idx="15657">
                  <c:v>45194.266976192128</c:v>
                </c:pt>
                <c:pt idx="15658">
                  <c:v>45194.335647789354</c:v>
                </c:pt>
                <c:pt idx="15659">
                  <c:v>45194.40431903935</c:v>
                </c:pt>
                <c:pt idx="15660">
                  <c:v>45194.47298979167</c:v>
                </c:pt>
                <c:pt idx="15661">
                  <c:v>45194.541660208335</c:v>
                </c:pt>
                <c:pt idx="15662">
                  <c:v>45194.610330509262</c:v>
                </c:pt>
                <c:pt idx="15663">
                  <c:v>45194.679000879631</c:v>
                </c:pt>
                <c:pt idx="15664">
                  <c:v>45194.747671076388</c:v>
                </c:pt>
                <c:pt idx="15665">
                  <c:v>45194.816341527781</c:v>
                </c:pt>
                <c:pt idx="15666">
                  <c:v>45194.885012592589</c:v>
                </c:pt>
                <c:pt idx="15667">
                  <c:v>45194.953683240739</c:v>
                </c:pt>
                <c:pt idx="15668">
                  <c:v>45195.022353761575</c:v>
                </c:pt>
                <c:pt idx="15669">
                  <c:v>45195.091024016205</c:v>
                </c:pt>
                <c:pt idx="15670">
                  <c:v>45195.159694201386</c:v>
                </c:pt>
                <c:pt idx="15671">
                  <c:v>45195.228364988427</c:v>
                </c:pt>
                <c:pt idx="15672">
                  <c:v>45195.297036041666</c:v>
                </c:pt>
                <c:pt idx="15673">
                  <c:v>45195.365707500001</c:v>
                </c:pt>
                <c:pt idx="15674">
                  <c:v>45195.434378368052</c:v>
                </c:pt>
                <c:pt idx="15675">
                  <c:v>45195.503048842591</c:v>
                </c:pt>
                <c:pt idx="15676">
                  <c:v>45195.571719189815</c:v>
                </c:pt>
                <c:pt idx="15677">
                  <c:v>45195.640389456021</c:v>
                </c:pt>
                <c:pt idx="15678">
                  <c:v>45195.709059780093</c:v>
                </c:pt>
                <c:pt idx="15679">
                  <c:v>45195.777729768517</c:v>
                </c:pt>
                <c:pt idx="15680">
                  <c:v>45195.846400509261</c:v>
                </c:pt>
                <c:pt idx="15681">
                  <c:v>45195.915071319447</c:v>
                </c:pt>
                <c:pt idx="15682">
                  <c:v>45195.983741863427</c:v>
                </c:pt>
                <c:pt idx="15683">
                  <c:v>45196.052412337966</c:v>
                </c:pt>
                <c:pt idx="15684">
                  <c:v>45196.12108222222</c:v>
                </c:pt>
                <c:pt idx="15685">
                  <c:v>45196.189752592596</c:v>
                </c:pt>
                <c:pt idx="15686">
                  <c:v>45196.258423495368</c:v>
                </c:pt>
                <c:pt idx="15687">
                  <c:v>45196.32709486111</c:v>
                </c:pt>
                <c:pt idx="15688">
                  <c:v>45196.39576605324</c:v>
                </c:pt>
                <c:pt idx="15689">
                  <c:v>45196.46443670139</c:v>
                </c:pt>
                <c:pt idx="15690">
                  <c:v>45196.533106979165</c:v>
                </c:pt>
                <c:pt idx="15691">
                  <c:v>45196.601777129632</c:v>
                </c:pt>
                <c:pt idx="15692">
                  <c:v>45196.670447349534</c:v>
                </c:pt>
                <c:pt idx="15693">
                  <c:v>45196.739117442128</c:v>
                </c:pt>
                <c:pt idx="15694">
                  <c:v>45196.80778758102</c:v>
                </c:pt>
                <c:pt idx="15695">
                  <c:v>45196.876458460647</c:v>
                </c:pt>
                <c:pt idx="15696">
                  <c:v>45196.945128993058</c:v>
                </c:pt>
                <c:pt idx="15697">
                  <c:v>45197.013799386572</c:v>
                </c:pt>
                <c:pt idx="15698">
                  <c:v>45197.082469560184</c:v>
                </c:pt>
                <c:pt idx="15699">
                  <c:v>45197.15113943287</c:v>
                </c:pt>
                <c:pt idx="15700">
                  <c:v>45197.219809930553</c:v>
                </c:pt>
                <c:pt idx="15701">
                  <c:v>45197.28848072917</c:v>
                </c:pt>
                <c:pt idx="15702">
                  <c:v>45197.357152025463</c:v>
                </c:pt>
                <c:pt idx="15703">
                  <c:v>45197.425822743055</c:v>
                </c:pt>
                <c:pt idx="15704">
                  <c:v>45197.494493078702</c:v>
                </c:pt>
                <c:pt idx="15705">
                  <c:v>45197.563163206018</c:v>
                </c:pt>
                <c:pt idx="15706">
                  <c:v>45197.631833263891</c:v>
                </c:pt>
                <c:pt idx="15707">
                  <c:v>45197.700503391206</c:v>
                </c:pt>
                <c:pt idx="15708">
                  <c:v>45197.769173194443</c:v>
                </c:pt>
                <c:pt idx="15709">
                  <c:v>45197.837843680558</c:v>
                </c:pt>
                <c:pt idx="15710">
                  <c:v>45197.906514351853</c:v>
                </c:pt>
                <c:pt idx="15711">
                  <c:v>45197.975184675925</c:v>
                </c:pt>
                <c:pt idx="15712">
                  <c:v>45198.043854953707</c:v>
                </c:pt>
                <c:pt idx="15713">
                  <c:v>45198.112524722223</c:v>
                </c:pt>
                <c:pt idx="15714">
                  <c:v>45198.181194861114</c:v>
                </c:pt>
                <c:pt idx="15715">
                  <c:v>45198.24986556713</c:v>
                </c:pt>
                <c:pt idx="15716">
                  <c:v>45198.318536643521</c:v>
                </c:pt>
                <c:pt idx="15717">
                  <c:v>45198.387207766202</c:v>
                </c:pt>
                <c:pt idx="15718">
                  <c:v>45198.455878298613</c:v>
                </c:pt>
                <c:pt idx="15719">
                  <c:v>45198.524548414352</c:v>
                </c:pt>
                <c:pt idx="15720">
                  <c:v>45198.593218437498</c:v>
                </c:pt>
                <c:pt idx="15721">
                  <c:v>45198.661888495371</c:v>
                </c:pt>
                <c:pt idx="15722">
                  <c:v>45198.730558495372</c:v>
                </c:pt>
                <c:pt idx="15723">
                  <c:v>45198.799228333337</c:v>
                </c:pt>
                <c:pt idx="15724">
                  <c:v>45198.867898993056</c:v>
                </c:pt>
                <c:pt idx="15725">
                  <c:v>45198.936569409721</c:v>
                </c:pt>
                <c:pt idx="15726">
                  <c:v>45199.005239687503</c:v>
                </c:pt>
                <c:pt idx="15727">
                  <c:v>45199.073909768522</c:v>
                </c:pt>
                <c:pt idx="15728">
                  <c:v>45199.142579375002</c:v>
                </c:pt>
                <c:pt idx="15729">
                  <c:v>45199.211249594904</c:v>
                </c:pt>
                <c:pt idx="15730">
                  <c:v>45199.279920196757</c:v>
                </c:pt>
                <c:pt idx="15731">
                  <c:v>45199.34859134259</c:v>
                </c:pt>
                <c:pt idx="15732">
                  <c:v>45199.417261944443</c:v>
                </c:pt>
                <c:pt idx="15733">
                  <c:v>45199.4859321412</c:v>
                </c:pt>
                <c:pt idx="15734">
                  <c:v>45199.554602083335</c:v>
                </c:pt>
                <c:pt idx="15735">
                  <c:v>45199.623271944445</c:v>
                </c:pt>
                <c:pt idx="15736">
                  <c:v>45199.691941851852</c:v>
                </c:pt>
                <c:pt idx="15737">
                  <c:v>45199.760611504629</c:v>
                </c:pt>
                <c:pt idx="15738">
                  <c:v>45199.829281712962</c:v>
                </c:pt>
                <c:pt idx="15739">
                  <c:v>45199.897952256943</c:v>
                </c:pt>
                <c:pt idx="15740">
                  <c:v>45199.966622395834</c:v>
                </c:pt>
                <c:pt idx="15741">
                  <c:v>45200.035292465276</c:v>
                </c:pt>
                <c:pt idx="15742">
                  <c:v>45200.103962118053</c:v>
                </c:pt>
                <c:pt idx="15743">
                  <c:v>45200.172632013891</c:v>
                </c:pt>
                <c:pt idx="15744">
                  <c:v>45200.241302476854</c:v>
                </c:pt>
                <c:pt idx="15745">
                  <c:v>45200.309973252311</c:v>
                </c:pt>
                <c:pt idx="15746">
                  <c:v>45200.378644236109</c:v>
                </c:pt>
                <c:pt idx="15747">
                  <c:v>45200.44731462963</c:v>
                </c:pt>
                <c:pt idx="15748">
                  <c:v>45200.515984594909</c:v>
                </c:pt>
                <c:pt idx="15749">
                  <c:v>45200.584654479164</c:v>
                </c:pt>
                <c:pt idx="15750">
                  <c:v>45200.653324340281</c:v>
                </c:pt>
                <c:pt idx="15751">
                  <c:v>45200.721994201391</c:v>
                </c:pt>
                <c:pt idx="15752">
                  <c:v>45200.79066377315</c:v>
                </c:pt>
                <c:pt idx="15753">
                  <c:v>45200.859334189816</c:v>
                </c:pt>
                <c:pt idx="15754">
                  <c:v>45200.928004467591</c:v>
                </c:pt>
                <c:pt idx="15755">
                  <c:v>45200.99667458333</c:v>
                </c:pt>
                <c:pt idx="15756">
                  <c:v>45201.065344571762</c:v>
                </c:pt>
                <c:pt idx="15757">
                  <c:v>45201.134013946757</c:v>
                </c:pt>
                <c:pt idx="15758">
                  <c:v>45201.202683912037</c:v>
                </c:pt>
                <c:pt idx="15759">
                  <c:v>45201.271354351855</c:v>
                </c:pt>
                <c:pt idx="15760">
                  <c:v>45201.3400253125</c:v>
                </c:pt>
                <c:pt idx="15761">
                  <c:v>45201.40869585648</c:v>
                </c:pt>
                <c:pt idx="15762">
                  <c:v>45201.477365925923</c:v>
                </c:pt>
                <c:pt idx="15763">
                  <c:v>45201.54603568287</c:v>
                </c:pt>
                <c:pt idx="15764">
                  <c:v>45201.614705347223</c:v>
                </c:pt>
                <c:pt idx="15765">
                  <c:v>45201.683375069442</c:v>
                </c:pt>
                <c:pt idx="15766">
                  <c:v>45201.75204457176</c:v>
                </c:pt>
                <c:pt idx="15767">
                  <c:v>45201.820714456022</c:v>
                </c:pt>
                <c:pt idx="15768">
                  <c:v>45201.889384861111</c:v>
                </c:pt>
                <c:pt idx="15769">
                  <c:v>45201.95805483796</c:v>
                </c:pt>
                <c:pt idx="15770">
                  <c:v>45202.026724699077</c:v>
                </c:pt>
                <c:pt idx="15771">
                  <c:v>45202.095394259261</c:v>
                </c:pt>
                <c:pt idx="15772">
                  <c:v>45202.164063854165</c:v>
                </c:pt>
                <c:pt idx="15773">
                  <c:v>45202.232734039353</c:v>
                </c:pt>
                <c:pt idx="15774">
                  <c:v>45202.301404502316</c:v>
                </c:pt>
                <c:pt idx="15775">
                  <c:v>45202.370075300925</c:v>
                </c:pt>
                <c:pt idx="15776">
                  <c:v>45202.438745509258</c:v>
                </c:pt>
                <c:pt idx="15777">
                  <c:v>45202.507415312502</c:v>
                </c:pt>
                <c:pt idx="15778">
                  <c:v>45202.576085011577</c:v>
                </c:pt>
                <c:pt idx="15779">
                  <c:v>45202.644754641202</c:v>
                </c:pt>
                <c:pt idx="15780">
                  <c:v>45202.713424317131</c:v>
                </c:pt>
                <c:pt idx="15781">
                  <c:v>45202.782093657406</c:v>
                </c:pt>
                <c:pt idx="15782">
                  <c:v>45202.850763784721</c:v>
                </c:pt>
                <c:pt idx="15783">
                  <c:v>45202.919433912037</c:v>
                </c:pt>
                <c:pt idx="15784">
                  <c:v>45202.988103807867</c:v>
                </c:pt>
                <c:pt idx="15785">
                  <c:v>45203.056773622688</c:v>
                </c:pt>
                <c:pt idx="15786">
                  <c:v>45203.125442824072</c:v>
                </c:pt>
                <c:pt idx="15787">
                  <c:v>45203.194112546298</c:v>
                </c:pt>
                <c:pt idx="15788">
                  <c:v>45203.262782789352</c:v>
                </c:pt>
                <c:pt idx="15789">
                  <c:v>45203.33145351852</c:v>
                </c:pt>
                <c:pt idx="15790">
                  <c:v>45203.400123993059</c:v>
                </c:pt>
                <c:pt idx="15791">
                  <c:v>45203.468793935186</c:v>
                </c:pt>
                <c:pt idx="15792">
                  <c:v>45203.537463518522</c:v>
                </c:pt>
                <c:pt idx="15793">
                  <c:v>45203.606132986111</c:v>
                </c:pt>
                <c:pt idx="15794">
                  <c:v>45203.674802511574</c:v>
                </c:pt>
                <c:pt idx="15795">
                  <c:v>45203.743471898146</c:v>
                </c:pt>
                <c:pt idx="15796">
                  <c:v>45203.812141423608</c:v>
                </c:pt>
                <c:pt idx="15797">
                  <c:v>45203.880811631941</c:v>
                </c:pt>
                <c:pt idx="15798">
                  <c:v>45203.949481469906</c:v>
                </c:pt>
                <c:pt idx="15799">
                  <c:v>45204.018151157405</c:v>
                </c:pt>
                <c:pt idx="15800">
                  <c:v>45204.086820590281</c:v>
                </c:pt>
                <c:pt idx="15801">
                  <c:v>45204.155489849538</c:v>
                </c:pt>
                <c:pt idx="15802">
                  <c:v>45204.224159722224</c:v>
                </c:pt>
                <c:pt idx="15803">
                  <c:v>45204.292829872684</c:v>
                </c:pt>
                <c:pt idx="15804">
                  <c:v>45204.361500474537</c:v>
                </c:pt>
                <c:pt idx="15805">
                  <c:v>45204.430170486114</c:v>
                </c:pt>
                <c:pt idx="15806">
                  <c:v>45204.498840115739</c:v>
                </c:pt>
                <c:pt idx="15807">
                  <c:v>45204.56750957176</c:v>
                </c:pt>
                <c:pt idx="15808">
                  <c:v>45204.636178958332</c:v>
                </c:pt>
                <c:pt idx="15809">
                  <c:v>45204.704848402776</c:v>
                </c:pt>
                <c:pt idx="15810">
                  <c:v>45204.773517511574</c:v>
                </c:pt>
                <c:pt idx="15811">
                  <c:v>45204.842187349539</c:v>
                </c:pt>
                <c:pt idx="15812">
                  <c:v>45204.910857303243</c:v>
                </c:pt>
                <c:pt idx="15813">
                  <c:v>45204.979526944444</c:v>
                </c:pt>
                <c:pt idx="15814">
                  <c:v>45205.048196539348</c:v>
                </c:pt>
                <c:pt idx="15815">
                  <c:v>45205.116865578704</c:v>
                </c:pt>
                <c:pt idx="15816">
                  <c:v>45205.185535046294</c:v>
                </c:pt>
                <c:pt idx="15817">
                  <c:v>45205.25420505787</c:v>
                </c:pt>
                <c:pt idx="15818">
                  <c:v>45205.322875486112</c:v>
                </c:pt>
                <c:pt idx="15819">
                  <c:v>45205.391545868057</c:v>
                </c:pt>
                <c:pt idx="15820">
                  <c:v>45205.460215659725</c:v>
                </c:pt>
                <c:pt idx="15821">
                  <c:v>45205.528885057873</c:v>
                </c:pt>
                <c:pt idx="15822">
                  <c:v>45205.597554351851</c:v>
                </c:pt>
                <c:pt idx="15823">
                  <c:v>45205.666223692133</c:v>
                </c:pt>
                <c:pt idx="15824">
                  <c:v>45205.734892939814</c:v>
                </c:pt>
                <c:pt idx="15825">
                  <c:v>45205.803562118053</c:v>
                </c:pt>
                <c:pt idx="15826">
                  <c:v>45205.872232094909</c:v>
                </c:pt>
                <c:pt idx="15827">
                  <c:v>45205.940901770831</c:v>
                </c:pt>
                <c:pt idx="15828">
                  <c:v>45206.009571296294</c:v>
                </c:pt>
                <c:pt idx="15829">
                  <c:v>45206.078240613424</c:v>
                </c:pt>
                <c:pt idx="15830">
                  <c:v>45206.14690954861</c:v>
                </c:pt>
                <c:pt idx="15831">
                  <c:v>45206.215579085649</c:v>
                </c:pt>
                <c:pt idx="15832">
                  <c:v>45206.284248981479</c:v>
                </c:pt>
                <c:pt idx="15833">
                  <c:v>45206.352919386576</c:v>
                </c:pt>
                <c:pt idx="15834">
                  <c:v>45206.421589224534</c:v>
                </c:pt>
                <c:pt idx="15835">
                  <c:v>45206.490258668979</c:v>
                </c:pt>
                <c:pt idx="15836">
                  <c:v>45206.558927893515</c:v>
                </c:pt>
                <c:pt idx="15837">
                  <c:v>45206.627597025465</c:v>
                </c:pt>
                <c:pt idx="15838">
                  <c:v>45206.696266226849</c:v>
                </c:pt>
                <c:pt idx="15839">
                  <c:v>45206.76493513889</c:v>
                </c:pt>
                <c:pt idx="15840">
                  <c:v>45206.833604652777</c:v>
                </c:pt>
                <c:pt idx="15841">
                  <c:v>45206.902274444445</c:v>
                </c:pt>
                <c:pt idx="15842">
                  <c:v>45206.970943854169</c:v>
                </c:pt>
                <c:pt idx="15843">
                  <c:v>45207.03961320602</c:v>
                </c:pt>
                <c:pt idx="15844">
                  <c:v>45207.108282083333</c:v>
                </c:pt>
                <c:pt idx="15845">
                  <c:v>45207.176951284724</c:v>
                </c:pt>
                <c:pt idx="15846">
                  <c:v>45207.245621041664</c:v>
                </c:pt>
                <c:pt idx="15847">
                  <c:v>45207.314291134258</c:v>
                </c:pt>
                <c:pt idx="15848">
                  <c:v>45207.382961365744</c:v>
                </c:pt>
                <c:pt idx="15849">
                  <c:v>45207.451630995369</c:v>
                </c:pt>
                <c:pt idx="15850">
                  <c:v>45207.520300219905</c:v>
                </c:pt>
                <c:pt idx="15851">
                  <c:v>45207.588969340279</c:v>
                </c:pt>
                <c:pt idx="15852">
                  <c:v>45207.657638472221</c:v>
                </c:pt>
                <c:pt idx="15853">
                  <c:v>45207.726307569443</c:v>
                </c:pt>
                <c:pt idx="15854">
                  <c:v>45207.794976423611</c:v>
                </c:pt>
                <c:pt idx="15855">
                  <c:v>45207.863646134261</c:v>
                </c:pt>
                <c:pt idx="15856">
                  <c:v>45207.932315648148</c:v>
                </c:pt>
                <c:pt idx="15857">
                  <c:v>45208.000984999999</c:v>
                </c:pt>
                <c:pt idx="15858">
                  <c:v>45208.06965420139</c:v>
                </c:pt>
                <c:pt idx="15859">
                  <c:v>45208.138322847219</c:v>
                </c:pt>
                <c:pt idx="15860">
                  <c:v>45208.206992094907</c:v>
                </c:pt>
                <c:pt idx="15861">
                  <c:v>45208.275661770836</c:v>
                </c:pt>
                <c:pt idx="15862">
                  <c:v>45208.34433197917</c:v>
                </c:pt>
                <c:pt idx="15863">
                  <c:v>45208.413001701389</c:v>
                </c:pt>
                <c:pt idx="15864">
                  <c:v>45208.481670995374</c:v>
                </c:pt>
                <c:pt idx="15865">
                  <c:v>45208.550340000002</c:v>
                </c:pt>
                <c:pt idx="15866">
                  <c:v>45208.619008900459</c:v>
                </c:pt>
                <c:pt idx="15867">
                  <c:v>45208.687677870374</c:v>
                </c:pt>
                <c:pt idx="15868">
                  <c:v>45208.75634659722</c:v>
                </c:pt>
                <c:pt idx="15869">
                  <c:v>45208.825015787035</c:v>
                </c:pt>
                <c:pt idx="15870">
                  <c:v>45208.893685416668</c:v>
                </c:pt>
                <c:pt idx="15871">
                  <c:v>45208.962354618059</c:v>
                </c:pt>
                <c:pt idx="15872">
                  <c:v>45209.03102372685</c:v>
                </c:pt>
                <c:pt idx="15873">
                  <c:v>45209.099692476855</c:v>
                </c:pt>
                <c:pt idx="15874">
                  <c:v>45209.168361377313</c:v>
                </c:pt>
                <c:pt idx="15875">
                  <c:v>45209.23703084491</c:v>
                </c:pt>
                <c:pt idx="15876">
                  <c:v>45209.30570060185</c:v>
                </c:pt>
                <c:pt idx="15877">
                  <c:v>45209.374370648147</c:v>
                </c:pt>
                <c:pt idx="15878">
                  <c:v>45209.443040092592</c:v>
                </c:pt>
                <c:pt idx="15879">
                  <c:v>45209.511709120372</c:v>
                </c:pt>
                <c:pt idx="15880">
                  <c:v>45209.580378055558</c:v>
                </c:pt>
                <c:pt idx="15881">
                  <c:v>45209.649046944447</c:v>
                </c:pt>
                <c:pt idx="15882">
                  <c:v>45209.717715856481</c:v>
                </c:pt>
                <c:pt idx="15883">
                  <c:v>45209.78638445602</c:v>
                </c:pt>
                <c:pt idx="15884">
                  <c:v>45209.855053854168</c:v>
                </c:pt>
                <c:pt idx="15885">
                  <c:v>45209.923723194443</c:v>
                </c:pt>
                <c:pt idx="15886">
                  <c:v>45209.992392349537</c:v>
                </c:pt>
                <c:pt idx="15887">
                  <c:v>45210.061061388886</c:v>
                </c:pt>
                <c:pt idx="15888">
                  <c:v>45210.129729814813</c:v>
                </c:pt>
                <c:pt idx="15889">
                  <c:v>45210.198398796296</c:v>
                </c:pt>
                <c:pt idx="15890">
                  <c:v>45210.267068263885</c:v>
                </c:pt>
                <c:pt idx="15891">
                  <c:v>45210.335738252317</c:v>
                </c:pt>
                <c:pt idx="15892">
                  <c:v>45210.404407893519</c:v>
                </c:pt>
                <c:pt idx="15893">
                  <c:v>45210.473077037037</c:v>
                </c:pt>
                <c:pt idx="15894">
                  <c:v>45210.541745844908</c:v>
                </c:pt>
                <c:pt idx="15895">
                  <c:v>45210.610414537034</c:v>
                </c:pt>
                <c:pt idx="15896">
                  <c:v>45210.679083287039</c:v>
                </c:pt>
                <c:pt idx="15897">
                  <c:v>45210.747751863426</c:v>
                </c:pt>
                <c:pt idx="15898">
                  <c:v>45210.816420694442</c:v>
                </c:pt>
                <c:pt idx="15899">
                  <c:v>45210.885090138887</c:v>
                </c:pt>
                <c:pt idx="15900">
                  <c:v>45210.953759166667</c:v>
                </c:pt>
                <c:pt idx="15901">
                  <c:v>45211.022428067132</c:v>
                </c:pt>
                <c:pt idx="15902">
                  <c:v>45211.091096701392</c:v>
                </c:pt>
                <c:pt idx="15903">
                  <c:v>45211.159765254626</c:v>
                </c:pt>
                <c:pt idx="15904">
                  <c:v>45211.228434409721</c:v>
                </c:pt>
                <c:pt idx="15905">
                  <c:v>45211.297103831021</c:v>
                </c:pt>
                <c:pt idx="15906">
                  <c:v>45211.36577365741</c:v>
                </c:pt>
                <c:pt idx="15907">
                  <c:v>45211.434442893522</c:v>
                </c:pt>
                <c:pt idx="15908">
                  <c:v>45211.503111736114</c:v>
                </c:pt>
                <c:pt idx="15909">
                  <c:v>45211.571780439815</c:v>
                </c:pt>
                <c:pt idx="15910">
                  <c:v>45211.640449074075</c:v>
                </c:pt>
                <c:pt idx="15911">
                  <c:v>45211.709117754632</c:v>
                </c:pt>
                <c:pt idx="15912">
                  <c:v>45211.777786805556</c:v>
                </c:pt>
                <c:pt idx="15913">
                  <c:v>45211.846459282409</c:v>
                </c:pt>
                <c:pt idx="15914">
                  <c:v>45211.915131805552</c:v>
                </c:pt>
                <c:pt idx="15915">
                  <c:v>45211.983804085648</c:v>
                </c:pt>
                <c:pt idx="15916">
                  <c:v>45212.05247628472</c:v>
                </c:pt>
                <c:pt idx="15917">
                  <c:v>45212.121147881946</c:v>
                </c:pt>
                <c:pt idx="15918">
                  <c:v>45212.189819965279</c:v>
                </c:pt>
                <c:pt idx="15919">
                  <c:v>45212.258492592591</c:v>
                </c:pt>
                <c:pt idx="15920">
                  <c:v>45212.327165671297</c:v>
                </c:pt>
                <c:pt idx="15921">
                  <c:v>45212.39583858796</c:v>
                </c:pt>
                <c:pt idx="15922">
                  <c:v>45212.464510949074</c:v>
                </c:pt>
                <c:pt idx="15923">
                  <c:v>45212.533182939813</c:v>
                </c:pt>
                <c:pt idx="15924">
                  <c:v>45212.601854803244</c:v>
                </c:pt>
                <c:pt idx="15925">
                  <c:v>45212.670526724534</c:v>
                </c:pt>
                <c:pt idx="15926">
                  <c:v>45212.739198530093</c:v>
                </c:pt>
                <c:pt idx="15927">
                  <c:v>45212.807870370372</c:v>
                </c:pt>
                <c:pt idx="15928">
                  <c:v>45212.876542951388</c:v>
                </c:pt>
                <c:pt idx="15929">
                  <c:v>45212.945215185187</c:v>
                </c:pt>
                <c:pt idx="15930">
                  <c:v>45213.013887280089</c:v>
                </c:pt>
                <c:pt idx="15931">
                  <c:v>45213.082559155089</c:v>
                </c:pt>
                <c:pt idx="15932">
                  <c:v>45213.151230729163</c:v>
                </c:pt>
                <c:pt idx="15933">
                  <c:v>45213.219902916666</c:v>
                </c:pt>
                <c:pt idx="15934">
                  <c:v>45213.288575405095</c:v>
                </c:pt>
                <c:pt idx="15935">
                  <c:v>45213.357248402775</c:v>
                </c:pt>
                <c:pt idx="15936">
                  <c:v>45213.425920810187</c:v>
                </c:pt>
                <c:pt idx="15937">
                  <c:v>45213.494592824078</c:v>
                </c:pt>
                <c:pt idx="15938">
                  <c:v>45213.563264641205</c:v>
                </c:pt>
                <c:pt idx="15939">
                  <c:v>45213.631936388891</c:v>
                </c:pt>
                <c:pt idx="15940">
                  <c:v>45213.700608194442</c:v>
                </c:pt>
                <c:pt idx="15941">
                  <c:v>45213.769279687498</c:v>
                </c:pt>
                <c:pt idx="15942">
                  <c:v>45213.83795184028</c:v>
                </c:pt>
                <c:pt idx="15943">
                  <c:v>45213.906624201387</c:v>
                </c:pt>
                <c:pt idx="15944">
                  <c:v>45213.975296203702</c:v>
                </c:pt>
                <c:pt idx="15945">
                  <c:v>45214.043968148151</c:v>
                </c:pt>
                <c:pt idx="15946">
                  <c:v>45214.11263959491</c:v>
                </c:pt>
                <c:pt idx="15947">
                  <c:v>45214.181311400462</c:v>
                </c:pt>
                <c:pt idx="15948">
                  <c:v>45214.249983773145</c:v>
                </c:pt>
                <c:pt idx="15949">
                  <c:v>45214.318656527779</c:v>
                </c:pt>
                <c:pt idx="15950">
                  <c:v>45214.387329305559</c:v>
                </c:pt>
                <c:pt idx="15951">
                  <c:v>45214.45600150463</c:v>
                </c:pt>
                <c:pt idx="15952">
                  <c:v>45214.524673298612</c:v>
                </c:pt>
                <c:pt idx="15953">
                  <c:v>45214.593344988425</c:v>
                </c:pt>
                <c:pt idx="15954">
                  <c:v>45214.66201670139</c:v>
                </c:pt>
                <c:pt idx="15955">
                  <c:v>45214.730688356482</c:v>
                </c:pt>
                <c:pt idx="15956">
                  <c:v>45214.799359849538</c:v>
                </c:pt>
                <c:pt idx="15957">
                  <c:v>45214.868032164355</c:v>
                </c:pt>
                <c:pt idx="15958">
                  <c:v>45214.936704236112</c:v>
                </c:pt>
                <c:pt idx="15959">
                  <c:v>45215.005376168985</c:v>
                </c:pt>
                <c:pt idx="15960">
                  <c:v>45215.074047905095</c:v>
                </c:pt>
                <c:pt idx="15961">
                  <c:v>45215.14271915509</c:v>
                </c:pt>
                <c:pt idx="15962">
                  <c:v>45215.21139103009</c:v>
                </c:pt>
                <c:pt idx="15963">
                  <c:v>45215.280063275466</c:v>
                </c:pt>
                <c:pt idx="15964">
                  <c:v>45215.348736064814</c:v>
                </c:pt>
                <c:pt idx="15965">
                  <c:v>45215.417408310183</c:v>
                </c:pt>
                <c:pt idx="15966">
                  <c:v>45215.486080150462</c:v>
                </c:pt>
                <c:pt idx="15967">
                  <c:v>45215.554751736112</c:v>
                </c:pt>
                <c:pt idx="15968">
                  <c:v>45215.623423229168</c:v>
                </c:pt>
                <c:pt idx="15969">
                  <c:v>45215.69209478009</c:v>
                </c:pt>
                <c:pt idx="15970">
                  <c:v>45215.760766064814</c:v>
                </c:pt>
                <c:pt idx="15971">
                  <c:v>45215.829437905093</c:v>
                </c:pt>
                <c:pt idx="15972">
                  <c:v>45215.89811008102</c:v>
                </c:pt>
                <c:pt idx="15973">
                  <c:v>45215.96678185185</c:v>
                </c:pt>
                <c:pt idx="15974">
                  <c:v>45216.035453553239</c:v>
                </c:pt>
                <c:pt idx="15975">
                  <c:v>45216.104124837962</c:v>
                </c:pt>
                <c:pt idx="15976">
                  <c:v>45216.172796354163</c:v>
                </c:pt>
                <c:pt idx="15977">
                  <c:v>45216.241468449072</c:v>
                </c:pt>
                <c:pt idx="15978">
                  <c:v>45216.310140844907</c:v>
                </c:pt>
                <c:pt idx="15979">
                  <c:v>45216.378813449075</c:v>
                </c:pt>
                <c:pt idx="15980">
                  <c:v>45216.447485462966</c:v>
                </c:pt>
                <c:pt idx="15981">
                  <c:v>45216.516157060185</c:v>
                </c:pt>
                <c:pt idx="15982">
                  <c:v>45216.584828553241</c:v>
                </c:pt>
                <c:pt idx="15983">
                  <c:v>45216.653500034721</c:v>
                </c:pt>
                <c:pt idx="15984">
                  <c:v>45216.722171516201</c:v>
                </c:pt>
                <c:pt idx="15985">
                  <c:v>45216.790842696762</c:v>
                </c:pt>
                <c:pt idx="15986">
                  <c:v>45216.859514710646</c:v>
                </c:pt>
                <c:pt idx="15987">
                  <c:v>45216.928186608799</c:v>
                </c:pt>
                <c:pt idx="15988">
                  <c:v>45216.996858333332</c:v>
                </c:pt>
                <c:pt idx="15989">
                  <c:v>45217.065529930558</c:v>
                </c:pt>
                <c:pt idx="15990">
                  <c:v>45217.134200914355</c:v>
                </c:pt>
                <c:pt idx="15991">
                  <c:v>45217.202872488429</c:v>
                </c:pt>
                <c:pt idx="15992">
                  <c:v>45217.271544525465</c:v>
                </c:pt>
                <c:pt idx="15993">
                  <c:v>45217.340217094905</c:v>
                </c:pt>
                <c:pt idx="15994">
                  <c:v>45217.408889236111</c:v>
                </c:pt>
                <c:pt idx="15995">
                  <c:v>45217.477560902778</c:v>
                </c:pt>
                <c:pt idx="15996">
                  <c:v>45217.54623226852</c:v>
                </c:pt>
                <c:pt idx="15997">
                  <c:v>45217.614903530091</c:v>
                </c:pt>
                <c:pt idx="15998">
                  <c:v>45217.68357483796</c:v>
                </c:pt>
                <c:pt idx="15999">
                  <c:v>45217.752245937503</c:v>
                </c:pt>
                <c:pt idx="16000">
                  <c:v>45217.820917418983</c:v>
                </c:pt>
                <c:pt idx="16001">
                  <c:v>45217.889589409722</c:v>
                </c:pt>
                <c:pt idx="16002">
                  <c:v>45217.95826097222</c:v>
                </c:pt>
                <c:pt idx="16003">
                  <c:v>45218.026932430555</c:v>
                </c:pt>
                <c:pt idx="16004">
                  <c:v>45218.095603576388</c:v>
                </c:pt>
                <c:pt idx="16005">
                  <c:v>45218.164274756942</c:v>
                </c:pt>
                <c:pt idx="16006">
                  <c:v>45218.23294652778</c:v>
                </c:pt>
                <c:pt idx="16007">
                  <c:v>45218.301618564816</c:v>
                </c:pt>
                <c:pt idx="16008">
                  <c:v>45218.370290949075</c:v>
                </c:pt>
                <c:pt idx="16009">
                  <c:v>45218.438962743057</c:v>
                </c:pt>
                <c:pt idx="16010">
                  <c:v>45218.507634131944</c:v>
                </c:pt>
                <c:pt idx="16011">
                  <c:v>45218.576305405091</c:v>
                </c:pt>
                <c:pt idx="16012">
                  <c:v>45218.644976608797</c:v>
                </c:pt>
                <c:pt idx="16013">
                  <c:v>45218.713647858793</c:v>
                </c:pt>
                <c:pt idx="16014">
                  <c:v>45218.782318761572</c:v>
                </c:pt>
                <c:pt idx="16015">
                  <c:v>45218.850990474537</c:v>
                </c:pt>
                <c:pt idx="16016">
                  <c:v>45218.91966216435</c:v>
                </c:pt>
                <c:pt idx="16017">
                  <c:v>45218.988333634261</c:v>
                </c:pt>
                <c:pt idx="16018">
                  <c:v>45219.057005011571</c:v>
                </c:pt>
                <c:pt idx="16019">
                  <c:v>45219.125675787036</c:v>
                </c:pt>
                <c:pt idx="16020">
                  <c:v>45219.19434707176</c:v>
                </c:pt>
                <c:pt idx="16021">
                  <c:v>45219.263018877318</c:v>
                </c:pt>
                <c:pt idx="16022">
                  <c:v>45219.331691168984</c:v>
                </c:pt>
                <c:pt idx="16023">
                  <c:v>45219.400363206019</c:v>
                </c:pt>
                <c:pt idx="16024">
                  <c:v>45219.469034710652</c:v>
                </c:pt>
                <c:pt idx="16025">
                  <c:v>45219.537705844908</c:v>
                </c:pt>
                <c:pt idx="16026">
                  <c:v>45219.606376875003</c:v>
                </c:pt>
                <c:pt idx="16027">
                  <c:v>45219.675047962963</c:v>
                </c:pt>
                <c:pt idx="16028">
                  <c:v>45219.743718900463</c:v>
                </c:pt>
                <c:pt idx="16029">
                  <c:v>45219.812389976854</c:v>
                </c:pt>
                <c:pt idx="16030">
                  <c:v>45219.881061736109</c:v>
                </c:pt>
                <c:pt idx="16031">
                  <c:v>45219.949733125002</c:v>
                </c:pt>
                <c:pt idx="16032">
                  <c:v>45220.018404351853</c:v>
                </c:pt>
                <c:pt idx="16033">
                  <c:v>45220.087075347219</c:v>
                </c:pt>
                <c:pt idx="16034">
                  <c:v>45220.155746145836</c:v>
                </c:pt>
                <c:pt idx="16035">
                  <c:v>45220.224417569443</c:v>
                </c:pt>
                <c:pt idx="16036">
                  <c:v>45220.293089259256</c:v>
                </c:pt>
                <c:pt idx="16037">
                  <c:v>45220.361761400462</c:v>
                </c:pt>
                <c:pt idx="16038">
                  <c:v>45220.430432951391</c:v>
                </c:pt>
                <c:pt idx="16039">
                  <c:v>45220.499104120368</c:v>
                </c:pt>
                <c:pt idx="16040">
                  <c:v>45220.567775115742</c:v>
                </c:pt>
                <c:pt idx="16041">
                  <c:v>45220.63644603009</c:v>
                </c:pt>
                <c:pt idx="16042">
                  <c:v>45220.705117013888</c:v>
                </c:pt>
                <c:pt idx="16043">
                  <c:v>45220.773787662038</c:v>
                </c:pt>
                <c:pt idx="16044">
                  <c:v>45220.842459027779</c:v>
                </c:pt>
                <c:pt idx="16045">
                  <c:v>45220.911130509259</c:v>
                </c:pt>
                <c:pt idx="16046">
                  <c:v>45220.979801689813</c:v>
                </c:pt>
                <c:pt idx="16047">
                  <c:v>45221.048472812501</c:v>
                </c:pt>
                <c:pt idx="16048">
                  <c:v>45221.117143368057</c:v>
                </c:pt>
                <c:pt idx="16049">
                  <c:v>45221.185814363424</c:v>
                </c:pt>
                <c:pt idx="16050">
                  <c:v>45221.254485902777</c:v>
                </c:pt>
                <c:pt idx="16051">
                  <c:v>45221.323157858795</c:v>
                </c:pt>
                <c:pt idx="16052">
                  <c:v>45221.391829756947</c:v>
                </c:pt>
                <c:pt idx="16053">
                  <c:v>45221.460501064816</c:v>
                </c:pt>
                <c:pt idx="16054">
                  <c:v>45221.52917199074</c:v>
                </c:pt>
                <c:pt idx="16055">
                  <c:v>45221.59784278935</c:v>
                </c:pt>
                <c:pt idx="16056">
                  <c:v>45221.666513645832</c:v>
                </c:pt>
                <c:pt idx="16057">
                  <c:v>45221.735184409721</c:v>
                </c:pt>
                <c:pt idx="16058">
                  <c:v>45221.803855104168</c:v>
                </c:pt>
                <c:pt idx="16059">
                  <c:v>45221.872526585648</c:v>
                </c:pt>
                <c:pt idx="16060">
                  <c:v>45221.941197777778</c:v>
                </c:pt>
                <c:pt idx="16061">
                  <c:v>45222.009868807872</c:v>
                </c:pt>
                <c:pt idx="16062">
                  <c:v>45222.078539641203</c:v>
                </c:pt>
                <c:pt idx="16063">
                  <c:v>45222.147210069445</c:v>
                </c:pt>
                <c:pt idx="16064">
                  <c:v>45222.215881122684</c:v>
                </c:pt>
                <c:pt idx="16065">
                  <c:v>45222.284552511577</c:v>
                </c:pt>
                <c:pt idx="16066">
                  <c:v>45222.353224421298</c:v>
                </c:pt>
                <c:pt idx="16067">
                  <c:v>45222.421895763888</c:v>
                </c:pt>
                <c:pt idx="16068">
                  <c:v>45222.490566712964</c:v>
                </c:pt>
                <c:pt idx="16069">
                  <c:v>45222.559237430556</c:v>
                </c:pt>
                <c:pt idx="16070">
                  <c:v>45222.62790806713</c:v>
                </c:pt>
                <c:pt idx="16071">
                  <c:v>45222.696578750001</c:v>
                </c:pt>
                <c:pt idx="16072">
                  <c:v>45222.765249166667</c:v>
                </c:pt>
                <c:pt idx="16073">
                  <c:v>45222.833920173609</c:v>
                </c:pt>
                <c:pt idx="16074">
                  <c:v>45222.902591458333</c:v>
                </c:pt>
                <c:pt idx="16075">
                  <c:v>45222.971262349536</c:v>
                </c:pt>
                <c:pt idx="16076">
                  <c:v>45223.039933194443</c:v>
                </c:pt>
                <c:pt idx="16077">
                  <c:v>45223.108603564811</c:v>
                </c:pt>
                <c:pt idx="16078">
                  <c:v>45223.177274247682</c:v>
                </c:pt>
                <c:pt idx="16079">
                  <c:v>45223.245945497685</c:v>
                </c:pt>
                <c:pt idx="16080">
                  <c:v>45223.314617083335</c:v>
                </c:pt>
                <c:pt idx="16081">
                  <c:v>45223.383288784724</c:v>
                </c:pt>
                <c:pt idx="16082">
                  <c:v>45223.451959907405</c:v>
                </c:pt>
                <c:pt idx="16083">
                  <c:v>45223.520630601852</c:v>
                </c:pt>
                <c:pt idx="16084">
                  <c:v>45223.589301203705</c:v>
                </c:pt>
                <c:pt idx="16085">
                  <c:v>45223.657971817127</c:v>
                </c:pt>
                <c:pt idx="16086">
                  <c:v>45223.726642384259</c:v>
                </c:pt>
                <c:pt idx="16087">
                  <c:v>45223.795312731483</c:v>
                </c:pt>
                <c:pt idx="16088">
                  <c:v>45223.863983900461</c:v>
                </c:pt>
                <c:pt idx="16089">
                  <c:v>45223.932654895834</c:v>
                </c:pt>
                <c:pt idx="16090">
                  <c:v>45224.001325729165</c:v>
                </c:pt>
                <c:pt idx="16091">
                  <c:v>45224.06999640046</c:v>
                </c:pt>
                <c:pt idx="16092">
                  <c:v>45224.138666516206</c:v>
                </c:pt>
                <c:pt idx="16093">
                  <c:v>45224.207337233798</c:v>
                </c:pt>
                <c:pt idx="16094">
                  <c:v>45224.276008379631</c:v>
                </c:pt>
                <c:pt idx="16095">
                  <c:v>45224.344680057868</c:v>
                </c:pt>
                <c:pt idx="16096">
                  <c:v>45224.413351249998</c:v>
                </c:pt>
                <c:pt idx="16097">
                  <c:v>45224.482022002318</c:v>
                </c:pt>
                <c:pt idx="16098">
                  <c:v>45224.55069246528</c:v>
                </c:pt>
                <c:pt idx="16099">
                  <c:v>45224.619362835649</c:v>
                </c:pt>
                <c:pt idx="16100">
                  <c:v>45224.68803326389</c:v>
                </c:pt>
                <c:pt idx="16101">
                  <c:v>45224.756703460647</c:v>
                </c:pt>
                <c:pt idx="16102">
                  <c:v>45224.825374108797</c:v>
                </c:pt>
                <c:pt idx="16103">
                  <c:v>45224.894045196757</c:v>
                </c:pt>
                <c:pt idx="16104">
                  <c:v>45224.962715856484</c:v>
                </c:pt>
                <c:pt idx="16105">
                  <c:v>45225.031386423609</c:v>
                </c:pt>
                <c:pt idx="16106">
                  <c:v>45225.100056643518</c:v>
                </c:pt>
                <c:pt idx="16107">
                  <c:v>45225.168726990742</c:v>
                </c:pt>
                <c:pt idx="16108">
                  <c:v>45225.237397928242</c:v>
                </c:pt>
                <c:pt idx="16109">
                  <c:v>45225.306069131948</c:v>
                </c:pt>
                <c:pt idx="16110">
                  <c:v>45225.374740624997</c:v>
                </c:pt>
                <c:pt idx="16111">
                  <c:v>45225.443411527776</c:v>
                </c:pt>
                <c:pt idx="16112">
                  <c:v>45225.512082013891</c:v>
                </c:pt>
                <c:pt idx="16113">
                  <c:v>45225.580752395836</c:v>
                </c:pt>
                <c:pt idx="16114">
                  <c:v>45225.649422743052</c:v>
                </c:pt>
                <c:pt idx="16115">
                  <c:v>45225.718093101852</c:v>
                </c:pt>
                <c:pt idx="16116">
                  <c:v>45225.786763148149</c:v>
                </c:pt>
                <c:pt idx="16117">
                  <c:v>45225.855434004632</c:v>
                </c:pt>
                <c:pt idx="16118">
                  <c:v>45225.924104791666</c:v>
                </c:pt>
                <c:pt idx="16119">
                  <c:v>45225.992775393519</c:v>
                </c:pt>
                <c:pt idx="16120">
                  <c:v>45226.061445879626</c:v>
                </c:pt>
                <c:pt idx="16121">
                  <c:v>45226.130115740743</c:v>
                </c:pt>
                <c:pt idx="16122">
                  <c:v>45226.198786168985</c:v>
                </c:pt>
                <c:pt idx="16123">
                  <c:v>45226.267457083333</c:v>
                </c:pt>
                <c:pt idx="16124">
                  <c:v>45226.336128518516</c:v>
                </c:pt>
                <c:pt idx="16125">
                  <c:v>45226.404799606484</c:v>
                </c:pt>
                <c:pt idx="16126">
                  <c:v>45226.473470185185</c:v>
                </c:pt>
                <c:pt idx="16127">
                  <c:v>45226.542140428239</c:v>
                </c:pt>
                <c:pt idx="16128">
                  <c:v>45226.610810555554</c:v>
                </c:pt>
                <c:pt idx="16129">
                  <c:v>45226.679480752318</c:v>
                </c:pt>
                <c:pt idx="16130">
                  <c:v>45226.748150763888</c:v>
                </c:pt>
                <c:pt idx="16131">
                  <c:v>45226.816821030094</c:v>
                </c:pt>
                <c:pt idx="16132">
                  <c:v>45226.885491909721</c:v>
                </c:pt>
                <c:pt idx="16133">
                  <c:v>45226.954162372684</c:v>
                </c:pt>
                <c:pt idx="16134">
                  <c:v>45227.022832708331</c:v>
                </c:pt>
                <c:pt idx="16135">
                  <c:v>45227.091502777781</c:v>
                </c:pt>
                <c:pt idx="16136">
                  <c:v>45227.160172754629</c:v>
                </c:pt>
                <c:pt idx="16137">
                  <c:v>45227.228843344907</c:v>
                </c:pt>
                <c:pt idx="16138">
                  <c:v>45227.297514201389</c:v>
                </c:pt>
                <c:pt idx="16139">
                  <c:v>45227.366185462961</c:v>
                </c:pt>
                <c:pt idx="16140">
                  <c:v>45227.434856134256</c:v>
                </c:pt>
                <c:pt idx="16141">
                  <c:v>45227.503526400462</c:v>
                </c:pt>
                <c:pt idx="16142">
                  <c:v>45227.572196527777</c:v>
                </c:pt>
                <c:pt idx="16143">
                  <c:v>45227.640866585651</c:v>
                </c:pt>
                <c:pt idx="16144">
                  <c:v>45227.70953670139</c:v>
                </c:pt>
                <c:pt idx="16145">
                  <c:v>45227.778206469906</c:v>
                </c:pt>
                <c:pt idx="16146">
                  <c:v>45227.846877002317</c:v>
                </c:pt>
                <c:pt idx="16147">
                  <c:v>45227.915547581018</c:v>
                </c:pt>
                <c:pt idx="16148">
                  <c:v>45227.98421790509</c:v>
                </c:pt>
                <c:pt idx="16149">
                  <c:v>45228.052888148151</c:v>
                </c:pt>
                <c:pt idx="16150">
                  <c:v>45228.121557800929</c:v>
                </c:pt>
                <c:pt idx="16151">
                  <c:v>45228.190227939813</c:v>
                </c:pt>
                <c:pt idx="16152">
                  <c:v>45228.258898611108</c:v>
                </c:pt>
                <c:pt idx="16153">
                  <c:v>45228.327569733796</c:v>
                </c:pt>
                <c:pt idx="16154">
                  <c:v>45228.396240706017</c:v>
                </c:pt>
                <c:pt idx="16155">
                  <c:v>45228.464911111114</c:v>
                </c:pt>
                <c:pt idx="16156">
                  <c:v>45228.533581134259</c:v>
                </c:pt>
                <c:pt idx="16157">
                  <c:v>45228.602251041666</c:v>
                </c:pt>
                <c:pt idx="16158">
                  <c:v>45228.670921006946</c:v>
                </c:pt>
                <c:pt idx="16159">
                  <c:v>45228.739590844911</c:v>
                </c:pt>
                <c:pt idx="16160">
                  <c:v>45228.808260729165</c:v>
                </c:pt>
                <c:pt idx="16161">
                  <c:v>45228.876931354163</c:v>
                </c:pt>
                <c:pt idx="16162">
                  <c:v>45228.945601631945</c:v>
                </c:pt>
                <c:pt idx="16163">
                  <c:v>45229.014271759261</c:v>
                </c:pt>
                <c:pt idx="16164">
                  <c:v>45229.082941666667</c:v>
                </c:pt>
                <c:pt idx="16165">
                  <c:v>45229.151611273148</c:v>
                </c:pt>
                <c:pt idx="16166">
                  <c:v>45229.220281504633</c:v>
                </c:pt>
                <c:pt idx="16167">
                  <c:v>45229.288952025461</c:v>
                </c:pt>
                <c:pt idx="16168">
                  <c:v>45229.357623043979</c:v>
                </c:pt>
                <c:pt idx="16169">
                  <c:v>45229.426293483797</c:v>
                </c:pt>
                <c:pt idx="16170">
                  <c:v>45229.494963530095</c:v>
                </c:pt>
                <c:pt idx="16171">
                  <c:v>45229.563633379628</c:v>
                </c:pt>
                <c:pt idx="16172">
                  <c:v>45229.632303148152</c:v>
                </c:pt>
                <c:pt idx="16173">
                  <c:v>45229.700972986109</c:v>
                </c:pt>
                <c:pt idx="16174">
                  <c:v>45229.769642500003</c:v>
                </c:pt>
                <c:pt idx="16175">
                  <c:v>45229.838312685184</c:v>
                </c:pt>
                <c:pt idx="16176">
                  <c:v>45229.906983067129</c:v>
                </c:pt>
                <c:pt idx="16177">
                  <c:v>45229.975653090281</c:v>
                </c:pt>
                <c:pt idx="16178">
                  <c:v>45230.044323055554</c:v>
                </c:pt>
                <c:pt idx="16179">
                  <c:v>45230.112992523151</c:v>
                </c:pt>
                <c:pt idx="16180">
                  <c:v>45230.18166234954</c:v>
                </c:pt>
                <c:pt idx="16181">
                  <c:v>45230.250332743053</c:v>
                </c:pt>
                <c:pt idx="16182">
                  <c:v>45230.319003506942</c:v>
                </c:pt>
                <c:pt idx="16183">
                  <c:v>45230.387674317128</c:v>
                </c:pt>
                <c:pt idx="16184">
                  <c:v>45230.456344525461</c:v>
                </c:pt>
                <c:pt idx="16185">
                  <c:v>45230.525014328705</c:v>
                </c:pt>
                <c:pt idx="16186">
                  <c:v>45230.593684027779</c:v>
                </c:pt>
                <c:pt idx="16187">
                  <c:v>45230.662353749998</c:v>
                </c:pt>
                <c:pt idx="16188">
                  <c:v>45230.731023414352</c:v>
                </c:pt>
                <c:pt idx="16189">
                  <c:v>45230.799692916669</c:v>
                </c:pt>
                <c:pt idx="16190">
                  <c:v>45230.868363240741</c:v>
                </c:pt>
                <c:pt idx="16191">
                  <c:v>45230.937033321759</c:v>
                </c:pt>
                <c:pt idx="16192">
                  <c:v>45231.005703252318</c:v>
                </c:pt>
                <c:pt idx="16193">
                  <c:v>45231.074372997682</c:v>
                </c:pt>
                <c:pt idx="16194">
                  <c:v>45231.143042256947</c:v>
                </c:pt>
                <c:pt idx="16195">
                  <c:v>45231.211712129632</c:v>
                </c:pt>
                <c:pt idx="16196">
                  <c:v>45231.280382372686</c:v>
                </c:pt>
                <c:pt idx="16197">
                  <c:v>45231.34905315972</c:v>
                </c:pt>
                <c:pt idx="16198">
                  <c:v>45231.41772341435</c:v>
                </c:pt>
                <c:pt idx="16199">
                  <c:v>45231.486393252315</c:v>
                </c:pt>
                <c:pt idx="16200">
                  <c:v>45231.555062824074</c:v>
                </c:pt>
                <c:pt idx="16201">
                  <c:v>45231.623732314816</c:v>
                </c:pt>
                <c:pt idx="16202">
                  <c:v>45231.692401863424</c:v>
                </c:pt>
                <c:pt idx="16203">
                  <c:v>45231.761071145833</c:v>
                </c:pt>
                <c:pt idx="16204">
                  <c:v>45231.829740960646</c:v>
                </c:pt>
                <c:pt idx="16205">
                  <c:v>45231.898411134258</c:v>
                </c:pt>
                <c:pt idx="16206">
                  <c:v>45231.967080891205</c:v>
                </c:pt>
                <c:pt idx="16207">
                  <c:v>45232.035750578703</c:v>
                </c:pt>
                <c:pt idx="16208">
                  <c:v>45232.104419861113</c:v>
                </c:pt>
                <c:pt idx="16209">
                  <c:v>45232.173089363423</c:v>
                </c:pt>
                <c:pt idx="16210">
                  <c:v>45232.241759444441</c:v>
                </c:pt>
                <c:pt idx="16211">
                  <c:v>45232.310429826386</c:v>
                </c:pt>
                <c:pt idx="16212">
                  <c:v>45232.379100416663</c:v>
                </c:pt>
                <c:pt idx="16213">
                  <c:v>45232.447770405095</c:v>
                </c:pt>
                <c:pt idx="16214">
                  <c:v>45232.516439976855</c:v>
                </c:pt>
                <c:pt idx="16215">
                  <c:v>45232.58510945602</c:v>
                </c:pt>
                <c:pt idx="16216">
                  <c:v>45232.653778912034</c:v>
                </c:pt>
                <c:pt idx="16217">
                  <c:v>45232.722448368055</c:v>
                </c:pt>
                <c:pt idx="16218">
                  <c:v>45232.791117534725</c:v>
                </c:pt>
                <c:pt idx="16219">
                  <c:v>45232.859787534719</c:v>
                </c:pt>
                <c:pt idx="16220">
                  <c:v>45232.928457395836</c:v>
                </c:pt>
                <c:pt idx="16221">
                  <c:v>45232.99712709491</c:v>
                </c:pt>
                <c:pt idx="16222">
                  <c:v>45233.065796666669</c:v>
                </c:pt>
                <c:pt idx="16223">
                  <c:v>45233.134465625</c:v>
                </c:pt>
                <c:pt idx="16224">
                  <c:v>45233.203135173608</c:v>
                </c:pt>
                <c:pt idx="16225">
                  <c:v>45233.271805173608</c:v>
                </c:pt>
                <c:pt idx="16226">
                  <c:v>45233.34047570602</c:v>
                </c:pt>
                <c:pt idx="16227">
                  <c:v>45233.409145821759</c:v>
                </c:pt>
                <c:pt idx="16228">
                  <c:v>45233.47781546296</c:v>
                </c:pt>
                <c:pt idx="16229">
                  <c:v>45233.54648478009</c:v>
                </c:pt>
                <c:pt idx="16230">
                  <c:v>45233.615154016203</c:v>
                </c:pt>
                <c:pt idx="16231">
                  <c:v>45233.683823287036</c:v>
                </c:pt>
                <c:pt idx="16232">
                  <c:v>45233.752492361113</c:v>
                </c:pt>
                <c:pt idx="16233">
                  <c:v>45233.821161793981</c:v>
                </c:pt>
                <c:pt idx="16234">
                  <c:v>45233.889831736109</c:v>
                </c:pt>
                <c:pt idx="16235">
                  <c:v>45233.958501273148</c:v>
                </c:pt>
                <c:pt idx="16236">
                  <c:v>45234.027170694448</c:v>
                </c:pt>
                <c:pt idx="16237">
                  <c:v>45234.095839791669</c:v>
                </c:pt>
                <c:pt idx="16238">
                  <c:v>45234.164508935188</c:v>
                </c:pt>
                <c:pt idx="16239">
                  <c:v>45234.233178657407</c:v>
                </c:pt>
                <c:pt idx="16240">
                  <c:v>45234.301848657407</c:v>
                </c:pt>
                <c:pt idx="16241">
                  <c:v>45234.370518993055</c:v>
                </c:pt>
                <c:pt idx="16242">
                  <c:v>45234.439188738426</c:v>
                </c:pt>
                <c:pt idx="16243">
                  <c:v>45234.507858078701</c:v>
                </c:pt>
                <c:pt idx="16244">
                  <c:v>45234.576527303238</c:v>
                </c:pt>
                <c:pt idx="16245">
                  <c:v>45234.645196469908</c:v>
                </c:pt>
                <c:pt idx="16246">
                  <c:v>45234.7138656713</c:v>
                </c:pt>
                <c:pt idx="16247">
                  <c:v>45234.782534525461</c:v>
                </c:pt>
                <c:pt idx="16248">
                  <c:v>45234.851204178238</c:v>
                </c:pt>
                <c:pt idx="16249">
                  <c:v>45234.919873831015</c:v>
                </c:pt>
                <c:pt idx="16250">
                  <c:v>45234.988543252315</c:v>
                </c:pt>
                <c:pt idx="16251">
                  <c:v>45235.057212581021</c:v>
                </c:pt>
                <c:pt idx="16252">
                  <c:v>45235.125881296299</c:v>
                </c:pt>
                <c:pt idx="16253">
                  <c:v>45235.194550532404</c:v>
                </c:pt>
                <c:pt idx="16254">
                  <c:v>45235.263220277775</c:v>
                </c:pt>
                <c:pt idx="16255">
                  <c:v>45235.331890520836</c:v>
                </c:pt>
                <c:pt idx="16256">
                  <c:v>45235.400560497685</c:v>
                </c:pt>
                <c:pt idx="16257">
                  <c:v>45235.469229953706</c:v>
                </c:pt>
                <c:pt idx="16258">
                  <c:v>45235.537899039351</c:v>
                </c:pt>
                <c:pt idx="16259">
                  <c:v>45235.606568009258</c:v>
                </c:pt>
                <c:pt idx="16260">
                  <c:v>45235.675237037038</c:v>
                </c:pt>
                <c:pt idx="16261">
                  <c:v>45235.743905914351</c:v>
                </c:pt>
                <c:pt idx="16262">
                  <c:v>45235.812574942131</c:v>
                </c:pt>
                <c:pt idx="16263">
                  <c:v>45235.881244641205</c:v>
                </c:pt>
                <c:pt idx="16264">
                  <c:v>45235.949913958335</c:v>
                </c:pt>
                <c:pt idx="16265">
                  <c:v>45236.018583136574</c:v>
                </c:pt>
                <c:pt idx="16266">
                  <c:v>45236.08725207176</c:v>
                </c:pt>
                <c:pt idx="16267">
                  <c:v>45236.155920810183</c:v>
                </c:pt>
                <c:pt idx="16268">
                  <c:v>45236.224590162034</c:v>
                </c:pt>
                <c:pt idx="16269">
                  <c:v>45236.293259791666</c:v>
                </c:pt>
                <c:pt idx="16270">
                  <c:v>45236.361929872684</c:v>
                </c:pt>
                <c:pt idx="16271">
                  <c:v>45236.430599375002</c:v>
                </c:pt>
                <c:pt idx="16272">
                  <c:v>45236.499268472224</c:v>
                </c:pt>
                <c:pt idx="16273">
                  <c:v>45236.56793740741</c:v>
                </c:pt>
                <c:pt idx="16274">
                  <c:v>45236.636606261571</c:v>
                </c:pt>
                <c:pt idx="16275">
                  <c:v>45236.705275173612</c:v>
                </c:pt>
                <c:pt idx="16276">
                  <c:v>45236.773943761575</c:v>
                </c:pt>
                <c:pt idx="16277">
                  <c:v>45236.842613055553</c:v>
                </c:pt>
                <c:pt idx="16278">
                  <c:v>45236.911282476853</c:v>
                </c:pt>
                <c:pt idx="16279">
                  <c:v>45236.97995158565</c:v>
                </c:pt>
                <c:pt idx="16280">
                  <c:v>45237.048620648151</c:v>
                </c:pt>
                <c:pt idx="16281">
                  <c:v>45237.11728914352</c:v>
                </c:pt>
                <c:pt idx="16282">
                  <c:v>45237.18595806713</c:v>
                </c:pt>
                <c:pt idx="16283">
                  <c:v>45237.254627534719</c:v>
                </c:pt>
                <c:pt idx="16284">
                  <c:v>45237.323297430557</c:v>
                </c:pt>
                <c:pt idx="16285">
                  <c:v>45237.391967256946</c:v>
                </c:pt>
                <c:pt idx="16286">
                  <c:v>45237.460636504627</c:v>
                </c:pt>
                <c:pt idx="16287">
                  <c:v>45237.529305358796</c:v>
                </c:pt>
                <c:pt idx="16288">
                  <c:v>45237.597974097225</c:v>
                </c:pt>
                <c:pt idx="16289">
                  <c:v>45237.666642881944</c:v>
                </c:pt>
                <c:pt idx="16290">
                  <c:v>45237.735311574077</c:v>
                </c:pt>
                <c:pt idx="16291">
                  <c:v>45237.803980196761</c:v>
                </c:pt>
                <c:pt idx="16292">
                  <c:v>45237.872649618053</c:v>
                </c:pt>
                <c:pt idx="16293">
                  <c:v>45237.941318738427</c:v>
                </c:pt>
                <c:pt idx="16294">
                  <c:v>45238.009987696758</c:v>
                </c:pt>
                <c:pt idx="16295">
                  <c:v>45238.078656469908</c:v>
                </c:pt>
                <c:pt idx="16296">
                  <c:v>45238.147324826386</c:v>
                </c:pt>
                <c:pt idx="16297">
                  <c:v>45238.215993807869</c:v>
                </c:pt>
                <c:pt idx="16298">
                  <c:v>45238.284663124999</c:v>
                </c:pt>
                <c:pt idx="16299">
                  <c:v>45238.353332962964</c:v>
                </c:pt>
                <c:pt idx="16300">
                  <c:v>45238.422002233798</c:v>
                </c:pt>
                <c:pt idx="16301">
                  <c:v>45238.490671111111</c:v>
                </c:pt>
                <c:pt idx="16302">
                  <c:v>45238.559339756946</c:v>
                </c:pt>
                <c:pt idx="16303">
                  <c:v>45238.628008321757</c:v>
                </c:pt>
                <c:pt idx="16304">
                  <c:v>45238.696676932872</c:v>
                </c:pt>
                <c:pt idx="16305">
                  <c:v>45238.765345277781</c:v>
                </c:pt>
                <c:pt idx="16306">
                  <c:v>45238.83401421296</c:v>
                </c:pt>
                <c:pt idx="16307">
                  <c:v>45238.902683425928</c:v>
                </c:pt>
                <c:pt idx="16308">
                  <c:v>45238.971352245368</c:v>
                </c:pt>
                <c:pt idx="16309">
                  <c:v>45239.040021006942</c:v>
                </c:pt>
                <c:pt idx="16310">
                  <c:v>45239.10868931713</c:v>
                </c:pt>
                <c:pt idx="16311">
                  <c:v>45239.177361585651</c:v>
                </c:pt>
                <c:pt idx="16312">
                  <c:v>45239.246034386575</c:v>
                </c:pt>
                <c:pt idx="16313">
                  <c:v>45239.314707523146</c:v>
                </c:pt>
                <c:pt idx="16314">
                  <c:v>45239.38338078704</c:v>
                </c:pt>
                <c:pt idx="16315">
                  <c:v>45239.452053460649</c:v>
                </c:pt>
                <c:pt idx="16316">
                  <c:v>45239.520725717593</c:v>
                </c:pt>
                <c:pt idx="16317">
                  <c:v>45239.589397881944</c:v>
                </c:pt>
                <c:pt idx="16318">
                  <c:v>45239.658070046295</c:v>
                </c:pt>
                <c:pt idx="16319">
                  <c:v>45239.726742175924</c:v>
                </c:pt>
                <c:pt idx="16320">
                  <c:v>45239.795414074077</c:v>
                </c:pt>
                <c:pt idx="16321">
                  <c:v>45239.864086805559</c:v>
                </c:pt>
                <c:pt idx="16322">
                  <c:v>45239.932759340278</c:v>
                </c:pt>
                <c:pt idx="16323">
                  <c:v>45240.001431736113</c:v>
                </c:pt>
                <c:pt idx="16324">
                  <c:v>45240.070103969905</c:v>
                </c:pt>
                <c:pt idx="16325">
                  <c:v>45240.138775636573</c:v>
                </c:pt>
                <c:pt idx="16326">
                  <c:v>45240.207447905093</c:v>
                </c:pt>
                <c:pt idx="16327">
                  <c:v>45240.276120601855</c:v>
                </c:pt>
                <c:pt idx="16328">
                  <c:v>45240.344793842596</c:v>
                </c:pt>
                <c:pt idx="16329">
                  <c:v>45240.413466585647</c:v>
                </c:pt>
                <c:pt idx="16330">
                  <c:v>45240.482138900465</c:v>
                </c:pt>
                <c:pt idx="16331">
                  <c:v>45240.550810914348</c:v>
                </c:pt>
                <c:pt idx="16332">
                  <c:v>45240.619482847222</c:v>
                </c:pt>
                <c:pt idx="16333">
                  <c:v>45240.688154814816</c:v>
                </c:pt>
                <c:pt idx="16334">
                  <c:v>45240.756826574077</c:v>
                </c:pt>
                <c:pt idx="16335">
                  <c:v>45240.825498761573</c:v>
                </c:pt>
                <c:pt idx="16336">
                  <c:v>45240.894171412037</c:v>
                </c:pt>
                <c:pt idx="16337">
                  <c:v>45240.962843622685</c:v>
                </c:pt>
                <c:pt idx="16338">
                  <c:v>45241.031515752315</c:v>
                </c:pt>
                <c:pt idx="16339">
                  <c:v>45241.100187511576</c:v>
                </c:pt>
                <c:pt idx="16340">
                  <c:v>45241.168859409721</c:v>
                </c:pt>
                <c:pt idx="16341">
                  <c:v>45241.23753189815</c:v>
                </c:pt>
                <c:pt idx="16342">
                  <c:v>45241.306204652778</c:v>
                </c:pt>
                <c:pt idx="16343">
                  <c:v>45241.374877696762</c:v>
                </c:pt>
                <c:pt idx="16344">
                  <c:v>45241.443550150463</c:v>
                </c:pt>
                <c:pt idx="16345">
                  <c:v>45241.512222187499</c:v>
                </c:pt>
                <c:pt idx="16346">
                  <c:v>45241.580894120372</c:v>
                </c:pt>
                <c:pt idx="16347">
                  <c:v>45241.649566018517</c:v>
                </c:pt>
                <c:pt idx="16348">
                  <c:v>45241.718237928239</c:v>
                </c:pt>
                <c:pt idx="16349">
                  <c:v>45241.786909513889</c:v>
                </c:pt>
                <c:pt idx="16350">
                  <c:v>45241.8555819213</c:v>
                </c:pt>
                <c:pt idx="16351">
                  <c:v>45241.924254259262</c:v>
                </c:pt>
                <c:pt idx="16352">
                  <c:v>45241.992926412036</c:v>
                </c:pt>
                <c:pt idx="16353">
                  <c:v>45242.061598449072</c:v>
                </c:pt>
                <c:pt idx="16354">
                  <c:v>45242.130269861111</c:v>
                </c:pt>
                <c:pt idx="16355">
                  <c:v>45242.198941828705</c:v>
                </c:pt>
                <c:pt idx="16356">
                  <c:v>45242.267614293982</c:v>
                </c:pt>
                <c:pt idx="16357">
                  <c:v>45242.336287280094</c:v>
                </c:pt>
                <c:pt idx="16358">
                  <c:v>45242.404959907406</c:v>
                </c:pt>
                <c:pt idx="16359">
                  <c:v>45242.473632037036</c:v>
                </c:pt>
                <c:pt idx="16360">
                  <c:v>45242.542303831018</c:v>
                </c:pt>
                <c:pt idx="16361">
                  <c:v>45242.610975509262</c:v>
                </c:pt>
                <c:pt idx="16362">
                  <c:v>45242.679647256948</c:v>
                </c:pt>
                <c:pt idx="16363">
                  <c:v>45242.74831880787</c:v>
                </c:pt>
                <c:pt idx="16364">
                  <c:v>45242.816990624997</c:v>
                </c:pt>
                <c:pt idx="16365">
                  <c:v>45242.885663043984</c:v>
                </c:pt>
                <c:pt idx="16366">
                  <c:v>45242.954335057868</c:v>
                </c:pt>
                <c:pt idx="16367">
                  <c:v>45243.023006944444</c:v>
                </c:pt>
                <c:pt idx="16368">
                  <c:v>45243.091678553239</c:v>
                </c:pt>
                <c:pt idx="16369">
                  <c:v>45243.160350092592</c:v>
                </c:pt>
                <c:pt idx="16370">
                  <c:v>45243.229022222222</c:v>
                </c:pt>
                <c:pt idx="16371">
                  <c:v>45243.297694618057</c:v>
                </c:pt>
                <c:pt idx="16372">
                  <c:v>45243.366367430557</c:v>
                </c:pt>
                <c:pt idx="16373">
                  <c:v>45243.435039641205</c:v>
                </c:pt>
                <c:pt idx="16374">
                  <c:v>45243.503711458332</c:v>
                </c:pt>
                <c:pt idx="16375">
                  <c:v>45243.572383136576</c:v>
                </c:pt>
                <c:pt idx="16376">
                  <c:v>45243.641054733795</c:v>
                </c:pt>
                <c:pt idx="16377">
                  <c:v>45243.709726400462</c:v>
                </c:pt>
                <c:pt idx="16378">
                  <c:v>45243.778397719907</c:v>
                </c:pt>
                <c:pt idx="16379">
                  <c:v>45243.847069791664</c:v>
                </c:pt>
                <c:pt idx="16380">
                  <c:v>45243.915741921293</c:v>
                </c:pt>
                <c:pt idx="16381">
                  <c:v>45243.984413784725</c:v>
                </c:pt>
                <c:pt idx="16382">
                  <c:v>45244.0530855787</c:v>
                </c:pt>
                <c:pt idx="16383">
                  <c:v>45244.121756782406</c:v>
                </c:pt>
                <c:pt idx="16384">
                  <c:v>45244.190428472219</c:v>
                </c:pt>
                <c:pt idx="16385">
                  <c:v>45244.259100682873</c:v>
                </c:pt>
                <c:pt idx="16386">
                  <c:v>45244.327773356483</c:v>
                </c:pt>
                <c:pt idx="16387">
                  <c:v>45244.396445868057</c:v>
                </c:pt>
                <c:pt idx="16388">
                  <c:v>45244.465117824075</c:v>
                </c:pt>
                <c:pt idx="16389">
                  <c:v>45244.533789398149</c:v>
                </c:pt>
              </c:numCache>
            </c:numRef>
          </c:xVal>
          <c:yVal>
            <c:numRef>
              <c:f>[Baseline_vs_Contingency_Phasing.xlsx]Contingency!$F$1:$F$16390</c:f>
              <c:numCache>
                <c:formatCode>General</c:formatCode>
                <c:ptCount val="16390"/>
                <c:pt idx="0">
                  <c:v>-309.46900011000002</c:v>
                </c:pt>
                <c:pt idx="1">
                  <c:v>-309.47600004700001</c:v>
                </c:pt>
                <c:pt idx="2">
                  <c:v>-309.46400019999999</c:v>
                </c:pt>
                <c:pt idx="3">
                  <c:v>-309.43100022900001</c:v>
                </c:pt>
                <c:pt idx="4">
                  <c:v>-309.39199986199998</c:v>
                </c:pt>
                <c:pt idx="5">
                  <c:v>-309.39700008599999</c:v>
                </c:pt>
                <c:pt idx="6">
                  <c:v>-309.40500019400002</c:v>
                </c:pt>
                <c:pt idx="7">
                  <c:v>-309.42500014799998</c:v>
                </c:pt>
                <c:pt idx="8">
                  <c:v>-309.50000005499999</c:v>
                </c:pt>
                <c:pt idx="9">
                  <c:v>-309.65000018500001</c:v>
                </c:pt>
                <c:pt idx="10">
                  <c:v>-309.73799979500001</c:v>
                </c:pt>
                <c:pt idx="11">
                  <c:v>-309.69500000400001</c:v>
                </c:pt>
                <c:pt idx="12">
                  <c:v>-309.66700025599999</c:v>
                </c:pt>
                <c:pt idx="13">
                  <c:v>-309.635999997</c:v>
                </c:pt>
                <c:pt idx="14">
                  <c:v>-309.66799979799998</c:v>
                </c:pt>
                <c:pt idx="15">
                  <c:v>-309.73499991199998</c:v>
                </c:pt>
                <c:pt idx="16">
                  <c:v>-309.74599990299998</c:v>
                </c:pt>
                <c:pt idx="17">
                  <c:v>-309.74500004700002</c:v>
                </c:pt>
                <c:pt idx="18">
                  <c:v>-309.69000009400003</c:v>
                </c:pt>
                <c:pt idx="19">
                  <c:v>-309.69000009400003</c:v>
                </c:pt>
                <c:pt idx="20">
                  <c:v>-309.69199980600001</c:v>
                </c:pt>
                <c:pt idx="21">
                  <c:v>-309.69900005699998</c:v>
                </c:pt>
                <c:pt idx="22">
                  <c:v>-309.75199998400001</c:v>
                </c:pt>
                <c:pt idx="23">
                  <c:v>-309.87499990700002</c:v>
                </c:pt>
                <c:pt idx="24">
                  <c:v>-310.03299982999999</c:v>
                </c:pt>
                <c:pt idx="25">
                  <c:v>-310.04400013499998</c:v>
                </c:pt>
                <c:pt idx="26">
                  <c:v>-309.99200006500001</c:v>
                </c:pt>
                <c:pt idx="27">
                  <c:v>-309.96599971500001</c:v>
                </c:pt>
                <c:pt idx="28">
                  <c:v>-309.94399973399999</c:v>
                </c:pt>
                <c:pt idx="29">
                  <c:v>-310.02700006399999</c:v>
                </c:pt>
                <c:pt idx="30">
                  <c:v>-310.03799973999998</c:v>
                </c:pt>
                <c:pt idx="31">
                  <c:v>-310.02999994700002</c:v>
                </c:pt>
                <c:pt idx="32">
                  <c:v>-310.01200001900003</c:v>
                </c:pt>
                <c:pt idx="33">
                  <c:v>-309.97400013700002</c:v>
                </c:pt>
                <c:pt idx="34">
                  <c:v>-309.979000047</c:v>
                </c:pt>
                <c:pt idx="35">
                  <c:v>-309.98300010100002</c:v>
                </c:pt>
                <c:pt idx="36">
                  <c:v>-309.98900018199998</c:v>
                </c:pt>
                <c:pt idx="37">
                  <c:v>-310.05300009899997</c:v>
                </c:pt>
                <c:pt idx="38">
                  <c:v>-310.19500011999997</c:v>
                </c:pt>
                <c:pt idx="39">
                  <c:v>-310.30099997299999</c:v>
                </c:pt>
                <c:pt idx="40">
                  <c:v>-310.26800000100002</c:v>
                </c:pt>
                <c:pt idx="41">
                  <c:v>-310.23399985899999</c:v>
                </c:pt>
                <c:pt idx="42">
                  <c:v>-310.20000003000001</c:v>
                </c:pt>
                <c:pt idx="43">
                  <c:v>-310.20899999400001</c:v>
                </c:pt>
                <c:pt idx="44">
                  <c:v>-310.28699978499998</c:v>
                </c:pt>
                <c:pt idx="45">
                  <c:v>-310.29499989200002</c:v>
                </c:pt>
                <c:pt idx="46">
                  <c:v>-310.285000072</c:v>
                </c:pt>
                <c:pt idx="47">
                  <c:v>-310.228000092</c:v>
                </c:pt>
                <c:pt idx="48">
                  <c:v>-310.21700010199999</c:v>
                </c:pt>
                <c:pt idx="49">
                  <c:v>-310.21999998500002</c:v>
                </c:pt>
                <c:pt idx="50">
                  <c:v>-310.228000092</c:v>
                </c:pt>
                <c:pt idx="51">
                  <c:v>-310.272999911</c:v>
                </c:pt>
                <c:pt idx="52">
                  <c:v>-310.386999871</c:v>
                </c:pt>
                <c:pt idx="53">
                  <c:v>-310.55000001799999</c:v>
                </c:pt>
                <c:pt idx="54">
                  <c:v>-310.57700022400002</c:v>
                </c:pt>
                <c:pt idx="55">
                  <c:v>-310.52300012699999</c:v>
                </c:pt>
                <c:pt idx="56">
                  <c:v>-310.49999997499998</c:v>
                </c:pt>
                <c:pt idx="57">
                  <c:v>-310.48000001999998</c:v>
                </c:pt>
                <c:pt idx="58">
                  <c:v>-310.55400007200001</c:v>
                </c:pt>
                <c:pt idx="59">
                  <c:v>-310.57699990899999</c:v>
                </c:pt>
                <c:pt idx="60">
                  <c:v>-310.57400002600002</c:v>
                </c:pt>
                <c:pt idx="61">
                  <c:v>-310.56999997200001</c:v>
                </c:pt>
                <c:pt idx="62">
                  <c:v>-310.52800003700003</c:v>
                </c:pt>
                <c:pt idx="63">
                  <c:v>-310.53300026099998</c:v>
                </c:pt>
                <c:pt idx="64">
                  <c:v>-310.53499997400002</c:v>
                </c:pt>
                <c:pt idx="65">
                  <c:v>-310.53699999999998</c:v>
                </c:pt>
                <c:pt idx="66">
                  <c:v>-310.596999864</c:v>
                </c:pt>
                <c:pt idx="67">
                  <c:v>-310.73399997500002</c:v>
                </c:pt>
                <c:pt idx="68">
                  <c:v>-310.85800007</c:v>
                </c:pt>
                <c:pt idx="69">
                  <c:v>-310.83400006199997</c:v>
                </c:pt>
                <c:pt idx="70">
                  <c:v>-310.79399983899998</c:v>
                </c:pt>
                <c:pt idx="71">
                  <c:v>-310.75899984</c:v>
                </c:pt>
                <c:pt idx="72">
                  <c:v>-310.74900001999998</c:v>
                </c:pt>
                <c:pt idx="73">
                  <c:v>-310.83400006199997</c:v>
                </c:pt>
                <c:pt idx="74">
                  <c:v>-310.84400019600002</c:v>
                </c:pt>
                <c:pt idx="75">
                  <c:v>-310.83299989099999</c:v>
                </c:pt>
                <c:pt idx="76">
                  <c:v>-310.78099982100002</c:v>
                </c:pt>
                <c:pt idx="77">
                  <c:v>-310.75900015399998</c:v>
                </c:pt>
                <c:pt idx="78">
                  <c:v>-310.76399974999998</c:v>
                </c:pt>
                <c:pt idx="79">
                  <c:v>-310.77300002800001</c:v>
                </c:pt>
                <c:pt idx="80">
                  <c:v>-310.80800002699999</c:v>
                </c:pt>
                <c:pt idx="81">
                  <c:v>-310.90499991600001</c:v>
                </c:pt>
                <c:pt idx="82">
                  <c:v>-311.06800006200001</c:v>
                </c:pt>
                <c:pt idx="83">
                  <c:v>-311.121999845</c:v>
                </c:pt>
                <c:pt idx="84">
                  <c:v>-311.07199980199999</c:v>
                </c:pt>
                <c:pt idx="85">
                  <c:v>-311.05200016200001</c:v>
                </c:pt>
                <c:pt idx="86">
                  <c:v>-311.03199989299998</c:v>
                </c:pt>
                <c:pt idx="87">
                  <c:v>-311.09599981000002</c:v>
                </c:pt>
                <c:pt idx="88">
                  <c:v>-311.13699988899998</c:v>
                </c:pt>
                <c:pt idx="89">
                  <c:v>-311.140999943</c:v>
                </c:pt>
                <c:pt idx="90">
                  <c:v>-311.14200011399998</c:v>
                </c:pt>
                <c:pt idx="91">
                  <c:v>-311.10000017800002</c:v>
                </c:pt>
                <c:pt idx="92">
                  <c:v>-311.110999854</c:v>
                </c:pt>
                <c:pt idx="93">
                  <c:v>-311.11699993500002</c:v>
                </c:pt>
                <c:pt idx="94">
                  <c:v>-311.12200015899998</c:v>
                </c:pt>
                <c:pt idx="95">
                  <c:v>-311.18400004900002</c:v>
                </c:pt>
                <c:pt idx="96">
                  <c:v>-311.31799996400002</c:v>
                </c:pt>
                <c:pt idx="97">
                  <c:v>-311.46100015600001</c:v>
                </c:pt>
                <c:pt idx="98">
                  <c:v>-311.446999968</c:v>
                </c:pt>
                <c:pt idx="99">
                  <c:v>-311.40100029299998</c:v>
                </c:pt>
                <c:pt idx="100">
                  <c:v>-311.37299991700002</c:v>
                </c:pt>
                <c:pt idx="101">
                  <c:v>-311.36000021400002</c:v>
                </c:pt>
                <c:pt idx="102">
                  <c:v>-311.45100002200002</c:v>
                </c:pt>
                <c:pt idx="103">
                  <c:v>-311.46400003899998</c:v>
                </c:pt>
                <c:pt idx="104">
                  <c:v>-311.459000129</c:v>
                </c:pt>
                <c:pt idx="105">
                  <c:v>-311.42299996000003</c:v>
                </c:pt>
                <c:pt idx="106">
                  <c:v>-311.39299987099997</c:v>
                </c:pt>
                <c:pt idx="107">
                  <c:v>-311.39800009599998</c:v>
                </c:pt>
                <c:pt idx="108">
                  <c:v>-311.40800023000003</c:v>
                </c:pt>
                <c:pt idx="109">
                  <c:v>-311.434999807</c:v>
                </c:pt>
                <c:pt idx="110">
                  <c:v>-311.52300004599999</c:v>
                </c:pt>
                <c:pt idx="111">
                  <c:v>-311.68200013900002</c:v>
                </c:pt>
                <c:pt idx="112">
                  <c:v>-311.76699986699998</c:v>
                </c:pt>
                <c:pt idx="113">
                  <c:v>-311.72799981399999</c:v>
                </c:pt>
                <c:pt idx="114">
                  <c:v>-311.70900003100002</c:v>
                </c:pt>
                <c:pt idx="115">
                  <c:v>-311.68800021999999</c:v>
                </c:pt>
                <c:pt idx="116">
                  <c:v>-311.73299972400002</c:v>
                </c:pt>
                <c:pt idx="117">
                  <c:v>-311.79299990200002</c:v>
                </c:pt>
                <c:pt idx="118">
                  <c:v>-311.80599991899999</c:v>
                </c:pt>
                <c:pt idx="119">
                  <c:v>-311.81200000000001</c:v>
                </c:pt>
                <c:pt idx="120">
                  <c:v>-311.76900020800002</c:v>
                </c:pt>
                <c:pt idx="121">
                  <c:v>-311.78200022599998</c:v>
                </c:pt>
                <c:pt idx="122">
                  <c:v>-311.79499992900003</c:v>
                </c:pt>
                <c:pt idx="123">
                  <c:v>-311.80700008999997</c:v>
                </c:pt>
                <c:pt idx="124">
                  <c:v>-311.86799980900003</c:v>
                </c:pt>
                <c:pt idx="125">
                  <c:v>-312.00100018199998</c:v>
                </c:pt>
                <c:pt idx="126">
                  <c:v>-312.15799993399997</c:v>
                </c:pt>
                <c:pt idx="127">
                  <c:v>-312.16299984400001</c:v>
                </c:pt>
                <c:pt idx="128">
                  <c:v>-312.119000196</c:v>
                </c:pt>
                <c:pt idx="129">
                  <c:v>-312.10200012400003</c:v>
                </c:pt>
                <c:pt idx="130">
                  <c:v>-312.08999996300003</c:v>
                </c:pt>
                <c:pt idx="131">
                  <c:v>-312.18399996900001</c:v>
                </c:pt>
                <c:pt idx="132">
                  <c:v>-312.203000067</c:v>
                </c:pt>
                <c:pt idx="133">
                  <c:v>-312.203000067</c:v>
                </c:pt>
                <c:pt idx="134">
                  <c:v>-312.18399996900001</c:v>
                </c:pt>
                <c:pt idx="135">
                  <c:v>-312.149999826</c:v>
                </c:pt>
                <c:pt idx="136">
                  <c:v>-312.15999996099998</c:v>
                </c:pt>
                <c:pt idx="137">
                  <c:v>-312.17400014899999</c:v>
                </c:pt>
                <c:pt idx="138">
                  <c:v>-312.19499995899997</c:v>
                </c:pt>
                <c:pt idx="139">
                  <c:v>-312.275999947</c:v>
                </c:pt>
                <c:pt idx="140">
                  <c:v>-312.43300001400002</c:v>
                </c:pt>
                <c:pt idx="141">
                  <c:v>-312.54299992</c:v>
                </c:pt>
                <c:pt idx="142">
                  <c:v>-312.51500017199999</c:v>
                </c:pt>
                <c:pt idx="143">
                  <c:v>-312.49099984999998</c:v>
                </c:pt>
                <c:pt idx="144">
                  <c:v>-312.46500012899998</c:v>
                </c:pt>
                <c:pt idx="145">
                  <c:v>-312.49200002100002</c:v>
                </c:pt>
                <c:pt idx="146">
                  <c:v>-312.57399986500002</c:v>
                </c:pt>
                <c:pt idx="147">
                  <c:v>-312.59499999000002</c:v>
                </c:pt>
                <c:pt idx="148">
                  <c:v>-312.59900004399998</c:v>
                </c:pt>
                <c:pt idx="149">
                  <c:v>-312.55599993700002</c:v>
                </c:pt>
                <c:pt idx="150">
                  <c:v>-312.564000045</c:v>
                </c:pt>
                <c:pt idx="151">
                  <c:v>-312.57800023300001</c:v>
                </c:pt>
                <c:pt idx="152">
                  <c:v>-312.59299996300001</c:v>
                </c:pt>
                <c:pt idx="153">
                  <c:v>-312.64900008699999</c:v>
                </c:pt>
                <c:pt idx="154">
                  <c:v>-312.77699992100003</c:v>
                </c:pt>
                <c:pt idx="155">
                  <c:v>-312.94900003100003</c:v>
                </c:pt>
                <c:pt idx="156">
                  <c:v>-312.97700009300002</c:v>
                </c:pt>
                <c:pt idx="157">
                  <c:v>-312.93900021100001</c:v>
                </c:pt>
                <c:pt idx="158">
                  <c:v>-312.92799990600003</c:v>
                </c:pt>
                <c:pt idx="159">
                  <c:v>-312.92099996899998</c:v>
                </c:pt>
                <c:pt idx="160">
                  <c:v>-313.01299994800002</c:v>
                </c:pt>
                <c:pt idx="161">
                  <c:v>-313.03800012699998</c:v>
                </c:pt>
                <c:pt idx="162">
                  <c:v>-313.04200018099999</c:v>
                </c:pt>
                <c:pt idx="163">
                  <c:v>-313.04100001</c:v>
                </c:pt>
                <c:pt idx="164">
                  <c:v>-313.01200009199999</c:v>
                </c:pt>
                <c:pt idx="165">
                  <c:v>-313.02799999199999</c:v>
                </c:pt>
                <c:pt idx="166">
                  <c:v>-313.04599991999999</c:v>
                </c:pt>
                <c:pt idx="167">
                  <c:v>-313.06500001799998</c:v>
                </c:pt>
                <c:pt idx="168">
                  <c:v>-313.14000024000001</c:v>
                </c:pt>
                <c:pt idx="169">
                  <c:v>-313.29199976799998</c:v>
                </c:pt>
                <c:pt idx="170">
                  <c:v>-313.41999991599999</c:v>
                </c:pt>
                <c:pt idx="171">
                  <c:v>-313.39900010500003</c:v>
                </c:pt>
                <c:pt idx="172">
                  <c:v>-313.37300006999999</c:v>
                </c:pt>
                <c:pt idx="173">
                  <c:v>-313.34999991799998</c:v>
                </c:pt>
                <c:pt idx="174">
                  <c:v>-313.36099990899999</c:v>
                </c:pt>
                <c:pt idx="175">
                  <c:v>-313.458999968</c:v>
                </c:pt>
                <c:pt idx="176">
                  <c:v>-313.48299997599997</c:v>
                </c:pt>
                <c:pt idx="177">
                  <c:v>-313.48700002999999</c:v>
                </c:pt>
                <c:pt idx="178">
                  <c:v>-313.44599995099998</c:v>
                </c:pt>
                <c:pt idx="179">
                  <c:v>-313.43900001399999</c:v>
                </c:pt>
                <c:pt idx="180">
                  <c:v>-313.45400005800002</c:v>
                </c:pt>
                <c:pt idx="181">
                  <c:v>-313.47300015600001</c:v>
                </c:pt>
                <c:pt idx="182">
                  <c:v>-313.526000082</c:v>
                </c:pt>
                <c:pt idx="183">
                  <c:v>-313.64699997899999</c:v>
                </c:pt>
                <c:pt idx="184">
                  <c:v>-313.825000171</c:v>
                </c:pt>
                <c:pt idx="185">
                  <c:v>-313.88199983599998</c:v>
                </c:pt>
                <c:pt idx="186">
                  <c:v>-313.84599998099998</c:v>
                </c:pt>
                <c:pt idx="187">
                  <c:v>-313.83799987399999</c:v>
                </c:pt>
                <c:pt idx="188">
                  <c:v>-313.82899990999999</c:v>
                </c:pt>
                <c:pt idx="189">
                  <c:v>-313.909000042</c:v>
                </c:pt>
                <c:pt idx="190">
                  <c:v>-313.951000292</c:v>
                </c:pt>
                <c:pt idx="191">
                  <c:v>-313.96399999499999</c:v>
                </c:pt>
                <c:pt idx="192">
                  <c:v>-313.97800018300001</c:v>
                </c:pt>
                <c:pt idx="193">
                  <c:v>-313.95300000399999</c:v>
                </c:pt>
                <c:pt idx="194">
                  <c:v>-313.97800018300001</c:v>
                </c:pt>
                <c:pt idx="195">
                  <c:v>-313.99699996700002</c:v>
                </c:pt>
                <c:pt idx="196">
                  <c:v>-314.01400003800001</c:v>
                </c:pt>
                <c:pt idx="197">
                  <c:v>-314.08500020600002</c:v>
                </c:pt>
                <c:pt idx="198">
                  <c:v>-314.23099996799999</c:v>
                </c:pt>
                <c:pt idx="199">
                  <c:v>-314.37600018699999</c:v>
                </c:pt>
                <c:pt idx="200">
                  <c:v>-314.37000010600002</c:v>
                </c:pt>
                <c:pt idx="201">
                  <c:v>-314.34000001800001</c:v>
                </c:pt>
                <c:pt idx="202">
                  <c:v>-314.32400011700003</c:v>
                </c:pt>
                <c:pt idx="203">
                  <c:v>-314.327</c:v>
                </c:pt>
                <c:pt idx="204">
                  <c:v>-314.431999996</c:v>
                </c:pt>
                <c:pt idx="205">
                  <c:v>-314.45699986099999</c:v>
                </c:pt>
                <c:pt idx="206">
                  <c:v>-314.45900020200003</c:v>
                </c:pt>
                <c:pt idx="207">
                  <c:v>-314.42500005900001</c:v>
                </c:pt>
                <c:pt idx="208">
                  <c:v>-314.40900015900002</c:v>
                </c:pt>
                <c:pt idx="209">
                  <c:v>-314.42700008600002</c:v>
                </c:pt>
                <c:pt idx="210">
                  <c:v>-314.449999924</c:v>
                </c:pt>
                <c:pt idx="211">
                  <c:v>-314.49700008399998</c:v>
                </c:pt>
                <c:pt idx="212">
                  <c:v>-314.60400010699999</c:v>
                </c:pt>
                <c:pt idx="213">
                  <c:v>-314.78099981299999</c:v>
                </c:pt>
                <c:pt idx="214">
                  <c:v>-314.86499999900002</c:v>
                </c:pt>
                <c:pt idx="215">
                  <c:v>-314.83</c:v>
                </c:pt>
                <c:pt idx="216">
                  <c:v>-314.82000018000002</c:v>
                </c:pt>
                <c:pt idx="217">
                  <c:v>-314.81000004600003</c:v>
                </c:pt>
                <c:pt idx="218">
                  <c:v>-314.87800001599999</c:v>
                </c:pt>
                <c:pt idx="219">
                  <c:v>-314.94100007700001</c:v>
                </c:pt>
                <c:pt idx="220">
                  <c:v>-314.96499977100001</c:v>
                </c:pt>
                <c:pt idx="221">
                  <c:v>-314.985000039</c:v>
                </c:pt>
                <c:pt idx="222">
                  <c:v>-314.956999978</c:v>
                </c:pt>
                <c:pt idx="223">
                  <c:v>-314.98200015600003</c:v>
                </c:pt>
                <c:pt idx="224">
                  <c:v>-314.999999769</c:v>
                </c:pt>
                <c:pt idx="225">
                  <c:v>-315.01700015500001</c:v>
                </c:pt>
                <c:pt idx="226">
                  <c:v>-315.08800000899998</c:v>
                </c:pt>
                <c:pt idx="227">
                  <c:v>-315.23500025499999</c:v>
                </c:pt>
                <c:pt idx="228">
                  <c:v>-315.39599974599997</c:v>
                </c:pt>
                <c:pt idx="229">
                  <c:v>-315.405000024</c:v>
                </c:pt>
                <c:pt idx="230">
                  <c:v>-315.37499993599999</c:v>
                </c:pt>
                <c:pt idx="231">
                  <c:v>-315.36500011599998</c:v>
                </c:pt>
                <c:pt idx="232">
                  <c:v>-315.36400025900002</c:v>
                </c:pt>
                <c:pt idx="233">
                  <c:v>-315.46499988800002</c:v>
                </c:pt>
                <c:pt idx="234">
                  <c:v>-315.488999896</c:v>
                </c:pt>
                <c:pt idx="235">
                  <c:v>-315.495000291</c:v>
                </c:pt>
                <c:pt idx="236">
                  <c:v>-315.47799990499999</c:v>
                </c:pt>
                <c:pt idx="237">
                  <c:v>-315.45700009400002</c:v>
                </c:pt>
                <c:pt idx="238">
                  <c:v>-315.47700004900003</c:v>
                </c:pt>
                <c:pt idx="239">
                  <c:v>-315.50300008400001</c:v>
                </c:pt>
                <c:pt idx="240">
                  <c:v>-315.53999979500003</c:v>
                </c:pt>
                <c:pt idx="241">
                  <c:v>-315.63100023200002</c:v>
                </c:pt>
                <c:pt idx="242">
                  <c:v>-315.798000118</c:v>
                </c:pt>
                <c:pt idx="243">
                  <c:v>-315.90300011400001</c:v>
                </c:pt>
                <c:pt idx="244">
                  <c:v>-315.87599990899997</c:v>
                </c:pt>
                <c:pt idx="245">
                  <c:v>-315.86600008900001</c:v>
                </c:pt>
                <c:pt idx="246">
                  <c:v>-315.85099973000001</c:v>
                </c:pt>
                <c:pt idx="247">
                  <c:v>-315.899999917</c:v>
                </c:pt>
                <c:pt idx="248">
                  <c:v>-315.98499995899999</c:v>
                </c:pt>
                <c:pt idx="249">
                  <c:v>-316.01200016400003</c:v>
                </c:pt>
                <c:pt idx="250">
                  <c:v>-316.02699989500002</c:v>
                </c:pt>
                <c:pt idx="251">
                  <c:v>-315.99000018300001</c:v>
                </c:pt>
                <c:pt idx="252">
                  <c:v>-316.00600008399999</c:v>
                </c:pt>
                <c:pt idx="253">
                  <c:v>-316.02600003800001</c:v>
                </c:pt>
                <c:pt idx="254">
                  <c:v>-316.049999732</c:v>
                </c:pt>
                <c:pt idx="255">
                  <c:v>-316.11800001699999</c:v>
                </c:pt>
                <c:pt idx="256">
                  <c:v>-316.26000003899998</c:v>
                </c:pt>
                <c:pt idx="257">
                  <c:v>-316.43599988900002</c:v>
                </c:pt>
                <c:pt idx="258">
                  <c:v>-316.46299978000002</c:v>
                </c:pt>
                <c:pt idx="259">
                  <c:v>-316.429000266</c:v>
                </c:pt>
                <c:pt idx="260">
                  <c:v>-316.41900013200001</c:v>
                </c:pt>
                <c:pt idx="261">
                  <c:v>-316.41600024899998</c:v>
                </c:pt>
                <c:pt idx="262">
                  <c:v>-316.515000165</c:v>
                </c:pt>
                <c:pt idx="263">
                  <c:v>-316.54499993899998</c:v>
                </c:pt>
                <c:pt idx="264">
                  <c:v>-316.55300004600002</c:v>
                </c:pt>
                <c:pt idx="265">
                  <c:v>-316.55300004600002</c:v>
                </c:pt>
                <c:pt idx="266">
                  <c:v>-316.53199992100002</c:v>
                </c:pt>
                <c:pt idx="267">
                  <c:v>-316.55500007299997</c:v>
                </c:pt>
                <c:pt idx="268">
                  <c:v>-316.57700005499998</c:v>
                </c:pt>
                <c:pt idx="269">
                  <c:v>-316.59900003600001</c:v>
                </c:pt>
                <c:pt idx="270">
                  <c:v>-316.68199973600002</c:v>
                </c:pt>
                <c:pt idx="271">
                  <c:v>-316.84100014400002</c:v>
                </c:pt>
                <c:pt idx="272">
                  <c:v>-316.96599978</c:v>
                </c:pt>
                <c:pt idx="273">
                  <c:v>-316.94999988000001</c:v>
                </c:pt>
                <c:pt idx="274">
                  <c:v>-316.93399997900002</c:v>
                </c:pt>
                <c:pt idx="275">
                  <c:v>-316.91699990799998</c:v>
                </c:pt>
                <c:pt idx="276">
                  <c:v>-316.94399979899998</c:v>
                </c:pt>
                <c:pt idx="277">
                  <c:v>-317.04100000199998</c:v>
                </c:pt>
                <c:pt idx="278">
                  <c:v>-317.06600018099999</c:v>
                </c:pt>
                <c:pt idx="279">
                  <c:v>-317.073999974</c:v>
                </c:pt>
                <c:pt idx="280">
                  <c:v>-317.03500023599997</c:v>
                </c:pt>
                <c:pt idx="281">
                  <c:v>-317.04000014600001</c:v>
                </c:pt>
                <c:pt idx="282">
                  <c:v>-317.06200012699998</c:v>
                </c:pt>
                <c:pt idx="283">
                  <c:v>-317.08900001799998</c:v>
                </c:pt>
                <c:pt idx="284">
                  <c:v>-317.15199976500003</c:v>
                </c:pt>
                <c:pt idx="285">
                  <c:v>-317.28300010999999</c:v>
                </c:pt>
                <c:pt idx="286">
                  <c:v>-317.46399987000001</c:v>
                </c:pt>
                <c:pt idx="287">
                  <c:v>-317.51000017400003</c:v>
                </c:pt>
                <c:pt idx="288">
                  <c:v>-317.47300014799998</c:v>
                </c:pt>
                <c:pt idx="289">
                  <c:v>-317.46899977999999</c:v>
                </c:pt>
                <c:pt idx="290">
                  <c:v>-317.46599989700002</c:v>
                </c:pt>
                <c:pt idx="291">
                  <c:v>-317.55900004599999</c:v>
                </c:pt>
                <c:pt idx="292">
                  <c:v>-317.60099998200002</c:v>
                </c:pt>
                <c:pt idx="293">
                  <c:v>-317.61699988300001</c:v>
                </c:pt>
                <c:pt idx="294">
                  <c:v>-317.63100007100002</c:v>
                </c:pt>
                <c:pt idx="295">
                  <c:v>-317.60799991900001</c:v>
                </c:pt>
                <c:pt idx="296">
                  <c:v>-317.630000215</c:v>
                </c:pt>
                <c:pt idx="297">
                  <c:v>-317.65100002499997</c:v>
                </c:pt>
                <c:pt idx="298">
                  <c:v>-317.67099997999998</c:v>
                </c:pt>
                <c:pt idx="299">
                  <c:v>-317.749999941</c:v>
                </c:pt>
                <c:pt idx="300">
                  <c:v>-317.90400012399999</c:v>
                </c:pt>
                <c:pt idx="301">
                  <c:v>-318.047000002</c:v>
                </c:pt>
                <c:pt idx="302">
                  <c:v>-318.04199977799999</c:v>
                </c:pt>
                <c:pt idx="303">
                  <c:v>-318.020000111</c:v>
                </c:pt>
                <c:pt idx="304">
                  <c:v>-318.002999725</c:v>
                </c:pt>
                <c:pt idx="305">
                  <c:v>-318.01200000300003</c:v>
                </c:pt>
                <c:pt idx="306">
                  <c:v>-318.11499997300001</c:v>
                </c:pt>
                <c:pt idx="307">
                  <c:v>-318.143000035</c:v>
                </c:pt>
                <c:pt idx="308">
                  <c:v>-318.15100014199999</c:v>
                </c:pt>
                <c:pt idx="309">
                  <c:v>-318.11700000000002</c:v>
                </c:pt>
                <c:pt idx="310">
                  <c:v>-318.11300025999998</c:v>
                </c:pt>
                <c:pt idx="311">
                  <c:v>-318.13699995399998</c:v>
                </c:pt>
                <c:pt idx="312">
                  <c:v>-318.16400016</c:v>
                </c:pt>
                <c:pt idx="313">
                  <c:v>-318.21799994200001</c:v>
                </c:pt>
                <c:pt idx="314">
                  <c:v>-318.33300007299999</c:v>
                </c:pt>
                <c:pt idx="315">
                  <c:v>-318.51299997699999</c:v>
                </c:pt>
                <c:pt idx="316">
                  <c:v>-318.58700002799998</c:v>
                </c:pt>
                <c:pt idx="317">
                  <c:v>-318.55400005600001</c:v>
                </c:pt>
                <c:pt idx="318">
                  <c:v>-318.55399974199997</c:v>
                </c:pt>
                <c:pt idx="319">
                  <c:v>-318.552000029</c:v>
                </c:pt>
                <c:pt idx="320">
                  <c:v>-318.63400018800002</c:v>
                </c:pt>
                <c:pt idx="321">
                  <c:v>-318.69299988</c:v>
                </c:pt>
                <c:pt idx="322">
                  <c:v>-318.71499986200001</c:v>
                </c:pt>
                <c:pt idx="323">
                  <c:v>-318.73399996000001</c:v>
                </c:pt>
                <c:pt idx="324">
                  <c:v>-318.70999995199998</c:v>
                </c:pt>
                <c:pt idx="325">
                  <c:v>-318.73800001299998</c:v>
                </c:pt>
                <c:pt idx="326">
                  <c:v>-318.76199970699997</c:v>
                </c:pt>
                <c:pt idx="327">
                  <c:v>-318.78600003000003</c:v>
                </c:pt>
                <c:pt idx="328">
                  <c:v>-318.86599984700001</c:v>
                </c:pt>
                <c:pt idx="329">
                  <c:v>-319.01900017399998</c:v>
                </c:pt>
                <c:pt idx="330">
                  <c:v>-319.178999809</c:v>
                </c:pt>
                <c:pt idx="331">
                  <c:v>-319.183000177</c:v>
                </c:pt>
                <c:pt idx="332">
                  <c:v>-319.15500011500001</c:v>
                </c:pt>
                <c:pt idx="333">
                  <c:v>-319.14400012499999</c:v>
                </c:pt>
                <c:pt idx="334">
                  <c:v>-319.14900003499997</c:v>
                </c:pt>
                <c:pt idx="335">
                  <c:v>-319.25899994100001</c:v>
                </c:pt>
                <c:pt idx="336">
                  <c:v>-319.28799985900002</c:v>
                </c:pt>
                <c:pt idx="337">
                  <c:v>-319.30000002000003</c:v>
                </c:pt>
                <c:pt idx="338">
                  <c:v>-319.28200009300002</c:v>
                </c:pt>
                <c:pt idx="339">
                  <c:v>-319.26999993200002</c:v>
                </c:pt>
                <c:pt idx="340">
                  <c:v>-319.29300008299998</c:v>
                </c:pt>
                <c:pt idx="341">
                  <c:v>-319.31900011800002</c:v>
                </c:pt>
                <c:pt idx="342">
                  <c:v>-319.36399993700002</c:v>
                </c:pt>
                <c:pt idx="343">
                  <c:v>-319.46899993300002</c:v>
                </c:pt>
                <c:pt idx="344">
                  <c:v>-319.64700012499998</c:v>
                </c:pt>
                <c:pt idx="345">
                  <c:v>-319.74699989700002</c:v>
                </c:pt>
                <c:pt idx="346">
                  <c:v>-319.72599977200002</c:v>
                </c:pt>
                <c:pt idx="347">
                  <c:v>-319.72400005899999</c:v>
                </c:pt>
                <c:pt idx="348">
                  <c:v>-319.72000000499997</c:v>
                </c:pt>
                <c:pt idx="349">
                  <c:v>-319.78199989500001</c:v>
                </c:pt>
                <c:pt idx="350">
                  <c:v>-319.85899983000002</c:v>
                </c:pt>
                <c:pt idx="351">
                  <c:v>-319.88899991800002</c:v>
                </c:pt>
                <c:pt idx="352">
                  <c:v>-319.911999756</c:v>
                </c:pt>
                <c:pt idx="353">
                  <c:v>-319.88700020599998</c:v>
                </c:pt>
                <c:pt idx="354">
                  <c:v>-319.91499995300001</c:v>
                </c:pt>
                <c:pt idx="355">
                  <c:v>-319.94399987200001</c:v>
                </c:pt>
                <c:pt idx="356">
                  <c:v>-319.97399996000001</c:v>
                </c:pt>
                <c:pt idx="357">
                  <c:v>-320.05099989500002</c:v>
                </c:pt>
                <c:pt idx="358">
                  <c:v>-320.199999854</c:v>
                </c:pt>
                <c:pt idx="359">
                  <c:v>-320.37399999100001</c:v>
                </c:pt>
                <c:pt idx="360">
                  <c:v>-320.39500011600001</c:v>
                </c:pt>
                <c:pt idx="361">
                  <c:v>-320.36900008100002</c:v>
                </c:pt>
                <c:pt idx="362">
                  <c:v>-320.36599988400002</c:v>
                </c:pt>
                <c:pt idx="363">
                  <c:v>-320.37299982000002</c:v>
                </c:pt>
                <c:pt idx="364">
                  <c:v>-320.48400021200001</c:v>
                </c:pt>
                <c:pt idx="365">
                  <c:v>-320.51900021</c:v>
                </c:pt>
                <c:pt idx="366">
                  <c:v>-320.53599996700001</c:v>
                </c:pt>
                <c:pt idx="367">
                  <c:v>-320.53300008399998</c:v>
                </c:pt>
                <c:pt idx="368">
                  <c:v>-320.51399998599999</c:v>
                </c:pt>
                <c:pt idx="369">
                  <c:v>-320.54099987699999</c:v>
                </c:pt>
                <c:pt idx="370">
                  <c:v>-320.57200013699997</c:v>
                </c:pt>
                <c:pt idx="371">
                  <c:v>-320.60900016199997</c:v>
                </c:pt>
                <c:pt idx="372">
                  <c:v>-320.70600005099999</c:v>
                </c:pt>
                <c:pt idx="373">
                  <c:v>-320.879000018</c:v>
                </c:pt>
                <c:pt idx="374">
                  <c:v>-321.005000139</c:v>
                </c:pt>
                <c:pt idx="375">
                  <c:v>-320.994000148</c:v>
                </c:pt>
                <c:pt idx="376">
                  <c:v>-320.98600004100001</c:v>
                </c:pt>
                <c:pt idx="377">
                  <c:v>-320.97500005000001</c:v>
                </c:pt>
                <c:pt idx="378">
                  <c:v>-321.01799984199999</c:v>
                </c:pt>
                <c:pt idx="379">
                  <c:v>-321.117000072</c:v>
                </c:pt>
                <c:pt idx="380">
                  <c:v>-321.152999927</c:v>
                </c:pt>
                <c:pt idx="381">
                  <c:v>-321.174000052</c:v>
                </c:pt>
                <c:pt idx="382">
                  <c:v>-321.14700016099999</c:v>
                </c:pt>
                <c:pt idx="383">
                  <c:v>-321.17099985499999</c:v>
                </c:pt>
                <c:pt idx="384">
                  <c:v>-321.20099994399999</c:v>
                </c:pt>
                <c:pt idx="385">
                  <c:v>-321.23199988900001</c:v>
                </c:pt>
                <c:pt idx="386">
                  <c:v>-321.30399991299998</c:v>
                </c:pt>
                <c:pt idx="387">
                  <c:v>-321.448999818</c:v>
                </c:pt>
                <c:pt idx="388">
                  <c:v>-321.63599997300003</c:v>
                </c:pt>
                <c:pt idx="389">
                  <c:v>-321.67999993500001</c:v>
                </c:pt>
                <c:pt idx="390">
                  <c:v>-321.65699978399999</c:v>
                </c:pt>
                <c:pt idx="391">
                  <c:v>-321.66299986400003</c:v>
                </c:pt>
                <c:pt idx="392">
                  <c:v>-321.670999972</c:v>
                </c:pt>
                <c:pt idx="393">
                  <c:v>-321.77799999500002</c:v>
                </c:pt>
                <c:pt idx="394">
                  <c:v>-321.81900007399997</c:v>
                </c:pt>
                <c:pt idx="395">
                  <c:v>-321.83799985799999</c:v>
                </c:pt>
                <c:pt idx="396">
                  <c:v>-321.85299990200002</c:v>
                </c:pt>
                <c:pt idx="397">
                  <c:v>-321.839999885</c:v>
                </c:pt>
                <c:pt idx="398">
                  <c:v>-321.87299985700002</c:v>
                </c:pt>
                <c:pt idx="399">
                  <c:v>-321.90600014300003</c:v>
                </c:pt>
                <c:pt idx="400">
                  <c:v>-321.93999997100002</c:v>
                </c:pt>
                <c:pt idx="401">
                  <c:v>-322.03100009399998</c:v>
                </c:pt>
                <c:pt idx="402">
                  <c:v>-322.19900015000002</c:v>
                </c:pt>
                <c:pt idx="403">
                  <c:v>-322.34099985799998</c:v>
                </c:pt>
                <c:pt idx="404">
                  <c:v>-322.33700011899998</c:v>
                </c:pt>
                <c:pt idx="405">
                  <c:v>-322.32499995699999</c:v>
                </c:pt>
                <c:pt idx="406">
                  <c:v>-322.31699985</c:v>
                </c:pt>
                <c:pt idx="407">
                  <c:v>-322.34400005499998</c:v>
                </c:pt>
                <c:pt idx="408">
                  <c:v>-322.45800001499998</c:v>
                </c:pt>
                <c:pt idx="409">
                  <c:v>-322.49700006799998</c:v>
                </c:pt>
                <c:pt idx="410">
                  <c:v>-322.51700002199999</c:v>
                </c:pt>
                <c:pt idx="411">
                  <c:v>-322.49100030199997</c:v>
                </c:pt>
                <c:pt idx="412">
                  <c:v>-322.49999995100001</c:v>
                </c:pt>
                <c:pt idx="413">
                  <c:v>-322.52899986900002</c:v>
                </c:pt>
                <c:pt idx="414">
                  <c:v>-322.563999868</c:v>
                </c:pt>
                <c:pt idx="415">
                  <c:v>-322.631999839</c:v>
                </c:pt>
                <c:pt idx="416">
                  <c:v>-322.766999924</c:v>
                </c:pt>
                <c:pt idx="417">
                  <c:v>-322.96100001500002</c:v>
                </c:pt>
                <c:pt idx="418">
                  <c:v>-323.03400020999999</c:v>
                </c:pt>
                <c:pt idx="419">
                  <c:v>-323.01199991499999</c:v>
                </c:pt>
                <c:pt idx="420">
                  <c:v>-323.02000002199998</c:v>
                </c:pt>
                <c:pt idx="421">
                  <c:v>-323.026000103</c:v>
                </c:pt>
                <c:pt idx="422">
                  <c:v>-323.12099996500001</c:v>
                </c:pt>
                <c:pt idx="423">
                  <c:v>-323.17799994500001</c:v>
                </c:pt>
                <c:pt idx="424">
                  <c:v>-323.20800003400001</c:v>
                </c:pt>
                <c:pt idx="425">
                  <c:v>-323.23499992500001</c:v>
                </c:pt>
                <c:pt idx="426">
                  <c:v>-323.22499979100002</c:v>
                </c:pt>
                <c:pt idx="427">
                  <c:v>-323.26399984300002</c:v>
                </c:pt>
                <c:pt idx="428">
                  <c:v>-323.298999842</c:v>
                </c:pt>
                <c:pt idx="429">
                  <c:v>-323.33099995700002</c:v>
                </c:pt>
                <c:pt idx="430">
                  <c:v>-323.41599999900001</c:v>
                </c:pt>
                <c:pt idx="431">
                  <c:v>-323.577999976</c:v>
                </c:pt>
                <c:pt idx="432">
                  <c:v>-323.73699975400001</c:v>
                </c:pt>
                <c:pt idx="433">
                  <c:v>-323.74600003199998</c:v>
                </c:pt>
                <c:pt idx="434">
                  <c:v>-323.73200015899999</c:v>
                </c:pt>
                <c:pt idx="435">
                  <c:v>-323.728999961</c:v>
                </c:pt>
                <c:pt idx="436">
                  <c:v>-323.74699988899999</c:v>
                </c:pt>
                <c:pt idx="437">
                  <c:v>-323.86600007300001</c:v>
                </c:pt>
                <c:pt idx="438">
                  <c:v>-323.90599998200003</c:v>
                </c:pt>
                <c:pt idx="439">
                  <c:v>-323.92200019699999</c:v>
                </c:pt>
                <c:pt idx="440">
                  <c:v>-323.90200024199999</c:v>
                </c:pt>
                <c:pt idx="441">
                  <c:v>-323.90100007199999</c:v>
                </c:pt>
                <c:pt idx="442">
                  <c:v>-323.93200001700001</c:v>
                </c:pt>
                <c:pt idx="443">
                  <c:v>-323.96999989900002</c:v>
                </c:pt>
                <c:pt idx="444">
                  <c:v>-324.03200010299997</c:v>
                </c:pt>
                <c:pt idx="445">
                  <c:v>-324.15300000000002</c:v>
                </c:pt>
                <c:pt idx="446">
                  <c:v>-324.34300003800001</c:v>
                </c:pt>
                <c:pt idx="447">
                  <c:v>-324.440999783</c:v>
                </c:pt>
                <c:pt idx="448">
                  <c:v>-324.42099982899998</c:v>
                </c:pt>
                <c:pt idx="449">
                  <c:v>-324.42499988200001</c:v>
                </c:pt>
                <c:pt idx="450">
                  <c:v>-324.42900025099999</c:v>
                </c:pt>
                <c:pt idx="451">
                  <c:v>-324.51000023900002</c:v>
                </c:pt>
                <c:pt idx="452">
                  <c:v>-324.58900019999999</c:v>
                </c:pt>
                <c:pt idx="453">
                  <c:v>-324.62500005499999</c:v>
                </c:pt>
                <c:pt idx="454">
                  <c:v>-324.65899988299998</c:v>
                </c:pt>
                <c:pt idx="455">
                  <c:v>-324.643999839</c:v>
                </c:pt>
                <c:pt idx="456">
                  <c:v>-324.684000062</c:v>
                </c:pt>
                <c:pt idx="457">
                  <c:v>-324.71500000700001</c:v>
                </c:pt>
                <c:pt idx="458">
                  <c:v>-324.74600026600001</c:v>
                </c:pt>
                <c:pt idx="459">
                  <c:v>-324.83099999400002</c:v>
                </c:pt>
                <c:pt idx="460">
                  <c:v>-324.99099994300002</c:v>
                </c:pt>
                <c:pt idx="461">
                  <c:v>-325.166999793</c:v>
                </c:pt>
                <c:pt idx="462">
                  <c:v>-325.18899977400002</c:v>
                </c:pt>
                <c:pt idx="463">
                  <c:v>-325.17200001700002</c:v>
                </c:pt>
                <c:pt idx="464">
                  <c:v>-325.17500021500001</c:v>
                </c:pt>
                <c:pt idx="465">
                  <c:v>-325.18700006199998</c:v>
                </c:pt>
                <c:pt idx="466">
                  <c:v>-325.30300004899999</c:v>
                </c:pt>
                <c:pt idx="467">
                  <c:v>-325.33900021800002</c:v>
                </c:pt>
                <c:pt idx="468">
                  <c:v>-325.35900017199998</c:v>
                </c:pt>
                <c:pt idx="469">
                  <c:v>-325.35499980399999</c:v>
                </c:pt>
                <c:pt idx="470">
                  <c:v>-325.34700001099998</c:v>
                </c:pt>
                <c:pt idx="471">
                  <c:v>-325.38099983900003</c:v>
                </c:pt>
                <c:pt idx="472">
                  <c:v>-325.41999989200002</c:v>
                </c:pt>
                <c:pt idx="473">
                  <c:v>-325.47000024900001</c:v>
                </c:pt>
                <c:pt idx="474">
                  <c:v>-325.575000246</c:v>
                </c:pt>
                <c:pt idx="475">
                  <c:v>-325.75399997900001</c:v>
                </c:pt>
                <c:pt idx="476">
                  <c:v>-325.872999849</c:v>
                </c:pt>
                <c:pt idx="477">
                  <c:v>-325.860000146</c:v>
                </c:pt>
                <c:pt idx="478">
                  <c:v>-325.86199985799999</c:v>
                </c:pt>
                <c:pt idx="479">
                  <c:v>-325.86100000200003</c:v>
                </c:pt>
                <c:pt idx="480">
                  <c:v>-325.92200003599999</c:v>
                </c:pt>
                <c:pt idx="481">
                  <c:v>-326.02099995100002</c:v>
                </c:pt>
                <c:pt idx="482">
                  <c:v>-326.06200003100003</c:v>
                </c:pt>
                <c:pt idx="483">
                  <c:v>-326.09000009300001</c:v>
                </c:pt>
                <c:pt idx="484">
                  <c:v>-326.066000084</c:v>
                </c:pt>
                <c:pt idx="485">
                  <c:v>-326.09599985900002</c:v>
                </c:pt>
                <c:pt idx="486">
                  <c:v>-326.12799997399998</c:v>
                </c:pt>
                <c:pt idx="487">
                  <c:v>-326.16500000000002</c:v>
                </c:pt>
                <c:pt idx="488">
                  <c:v>-326.24700015899998</c:v>
                </c:pt>
                <c:pt idx="489">
                  <c:v>-326.40199988400002</c:v>
                </c:pt>
                <c:pt idx="490">
                  <c:v>-326.59100006599999</c:v>
                </c:pt>
                <c:pt idx="491">
                  <c:v>-326.63099997400002</c:v>
                </c:pt>
                <c:pt idx="492">
                  <c:v>-326.61100002000001</c:v>
                </c:pt>
                <c:pt idx="493">
                  <c:v>-326.61399990299998</c:v>
                </c:pt>
                <c:pt idx="494">
                  <c:v>-326.623999723</c:v>
                </c:pt>
                <c:pt idx="495">
                  <c:v>-326.73699982699998</c:v>
                </c:pt>
                <c:pt idx="496">
                  <c:v>-326.77800022100001</c:v>
                </c:pt>
                <c:pt idx="497">
                  <c:v>-326.80199991400002</c:v>
                </c:pt>
                <c:pt idx="498">
                  <c:v>-326.81600010300002</c:v>
                </c:pt>
                <c:pt idx="499">
                  <c:v>-326.80799999499999</c:v>
                </c:pt>
                <c:pt idx="500">
                  <c:v>-326.84500002099998</c:v>
                </c:pt>
                <c:pt idx="501">
                  <c:v>-326.87899984900002</c:v>
                </c:pt>
                <c:pt idx="502">
                  <c:v>-326.915000018</c:v>
                </c:pt>
                <c:pt idx="503">
                  <c:v>-327.00000005999999</c:v>
                </c:pt>
                <c:pt idx="504">
                  <c:v>-327.07800016499999</c:v>
                </c:pt>
                <c:pt idx="505">
                  <c:v>-327.12099995699998</c:v>
                </c:pt>
                <c:pt idx="506">
                  <c:v>-327.02400006800002</c:v>
                </c:pt>
                <c:pt idx="507">
                  <c:v>-326.927000179</c:v>
                </c:pt>
                <c:pt idx="508">
                  <c:v>-326.82900011999999</c:v>
                </c:pt>
                <c:pt idx="509">
                  <c:v>-326.77500002300002</c:v>
                </c:pt>
                <c:pt idx="510">
                  <c:v>-326.78900021099997</c:v>
                </c:pt>
                <c:pt idx="511">
                  <c:v>-326.733999944</c:v>
                </c:pt>
                <c:pt idx="512">
                  <c:v>-326.66100006300002</c:v>
                </c:pt>
                <c:pt idx="513">
                  <c:v>-326.53999985199999</c:v>
                </c:pt>
                <c:pt idx="514">
                  <c:v>-326.46600011499999</c:v>
                </c:pt>
                <c:pt idx="515">
                  <c:v>-326.40599993799998</c:v>
                </c:pt>
                <c:pt idx="516">
                  <c:v>-326.35200015499998</c:v>
                </c:pt>
                <c:pt idx="517">
                  <c:v>-326.33400022799998</c:v>
                </c:pt>
                <c:pt idx="518">
                  <c:v>-326.38399995600003</c:v>
                </c:pt>
                <c:pt idx="519">
                  <c:v>-326.484999899</c:v>
                </c:pt>
                <c:pt idx="520">
                  <c:v>-326.449000044</c:v>
                </c:pt>
                <c:pt idx="521">
                  <c:v>-326.33300005699999</c:v>
                </c:pt>
                <c:pt idx="522">
                  <c:v>-326.24699984400002</c:v>
                </c:pt>
                <c:pt idx="523">
                  <c:v>-326.16399982899998</c:v>
                </c:pt>
                <c:pt idx="524">
                  <c:v>-326.176000305</c:v>
                </c:pt>
                <c:pt idx="525">
                  <c:v>-326.13700025200001</c:v>
                </c:pt>
                <c:pt idx="526">
                  <c:v>-326.07300002099998</c:v>
                </c:pt>
                <c:pt idx="527">
                  <c:v>-326.00700007799998</c:v>
                </c:pt>
                <c:pt idx="528">
                  <c:v>-325.90200008099998</c:v>
                </c:pt>
                <c:pt idx="529">
                  <c:v>-325.84500010099998</c:v>
                </c:pt>
                <c:pt idx="530">
                  <c:v>-325.78600009399997</c:v>
                </c:pt>
                <c:pt idx="531">
                  <c:v>-325.725000061</c:v>
                </c:pt>
                <c:pt idx="532">
                  <c:v>-325.725000061</c:v>
                </c:pt>
                <c:pt idx="533">
                  <c:v>-325.79900011199999</c:v>
                </c:pt>
                <c:pt idx="534">
                  <c:v>-325.86199985799999</c:v>
                </c:pt>
                <c:pt idx="535">
                  <c:v>-325.77700013100002</c:v>
                </c:pt>
                <c:pt idx="536">
                  <c:v>-325.67500001799999</c:v>
                </c:pt>
                <c:pt idx="537">
                  <c:v>-325.57699995799999</c:v>
                </c:pt>
                <c:pt idx="538">
                  <c:v>-325.50599978999998</c:v>
                </c:pt>
                <c:pt idx="539">
                  <c:v>-325.53000011199998</c:v>
                </c:pt>
                <c:pt idx="540">
                  <c:v>-325.47800004200002</c:v>
                </c:pt>
                <c:pt idx="541">
                  <c:v>-325.40500016200002</c:v>
                </c:pt>
                <c:pt idx="542">
                  <c:v>-325.29300022899997</c:v>
                </c:pt>
                <c:pt idx="543">
                  <c:v>-325.209000043</c:v>
                </c:pt>
                <c:pt idx="544">
                  <c:v>-325.152000063</c:v>
                </c:pt>
                <c:pt idx="545">
                  <c:v>-325.10100016400003</c:v>
                </c:pt>
                <c:pt idx="546">
                  <c:v>-325.073999958</c:v>
                </c:pt>
                <c:pt idx="547">
                  <c:v>-325.10899995699998</c:v>
                </c:pt>
                <c:pt idx="548">
                  <c:v>-325.21100007000001</c:v>
                </c:pt>
                <c:pt idx="549">
                  <c:v>-325.20499998899999</c:v>
                </c:pt>
                <c:pt idx="550">
                  <c:v>-325.09300005599999</c:v>
                </c:pt>
                <c:pt idx="551">
                  <c:v>-325.01299992399998</c:v>
                </c:pt>
                <c:pt idx="552">
                  <c:v>-324.93199993600001</c:v>
                </c:pt>
                <c:pt idx="553">
                  <c:v>-324.93399996300002</c:v>
                </c:pt>
                <c:pt idx="554">
                  <c:v>-324.91400000900001</c:v>
                </c:pt>
                <c:pt idx="555">
                  <c:v>-324.85599985800002</c:v>
                </c:pt>
                <c:pt idx="556">
                  <c:v>-324.79700016599998</c:v>
                </c:pt>
                <c:pt idx="557">
                  <c:v>-324.69399988200001</c:v>
                </c:pt>
                <c:pt idx="558">
                  <c:v>-324.64299998199999</c:v>
                </c:pt>
                <c:pt idx="559">
                  <c:v>-324.58900019999999</c:v>
                </c:pt>
                <c:pt idx="560">
                  <c:v>-324.53199990600001</c:v>
                </c:pt>
                <c:pt idx="561">
                  <c:v>-324.53300007600001</c:v>
                </c:pt>
                <c:pt idx="562">
                  <c:v>-324.60599995699999</c:v>
                </c:pt>
                <c:pt idx="563">
                  <c:v>-324.68699994500003</c:v>
                </c:pt>
                <c:pt idx="564">
                  <c:v>-324.61299989399998</c:v>
                </c:pt>
                <c:pt idx="565">
                  <c:v>-324.50500001400002</c:v>
                </c:pt>
                <c:pt idx="566">
                  <c:v>-324.41600023299998</c:v>
                </c:pt>
                <c:pt idx="567">
                  <c:v>-324.34100001100001</c:v>
                </c:pt>
                <c:pt idx="568">
                  <c:v>-324.37199995600002</c:v>
                </c:pt>
                <c:pt idx="569">
                  <c:v>-324.323000084</c:v>
                </c:pt>
                <c:pt idx="570">
                  <c:v>-324.25599996900002</c:v>
                </c:pt>
                <c:pt idx="571">
                  <c:v>-324.15899976600002</c:v>
                </c:pt>
                <c:pt idx="572">
                  <c:v>-324.06699978699999</c:v>
                </c:pt>
                <c:pt idx="573">
                  <c:v>-324.01099997799997</c:v>
                </c:pt>
                <c:pt idx="574">
                  <c:v>-323.95900022199999</c:v>
                </c:pt>
                <c:pt idx="575">
                  <c:v>-323.92399990899997</c:v>
                </c:pt>
                <c:pt idx="576">
                  <c:v>-323.94999994400001</c:v>
                </c:pt>
                <c:pt idx="577">
                  <c:v>-324.04900017400001</c:v>
                </c:pt>
                <c:pt idx="578">
                  <c:v>-324.07100015600003</c:v>
                </c:pt>
                <c:pt idx="579">
                  <c:v>-323.97100006900001</c:v>
                </c:pt>
                <c:pt idx="580">
                  <c:v>-323.88899991099998</c:v>
                </c:pt>
                <c:pt idx="581">
                  <c:v>-323.80500003899999</c:v>
                </c:pt>
                <c:pt idx="582">
                  <c:v>-323.78799996800001</c:v>
                </c:pt>
                <c:pt idx="583">
                  <c:v>-323.78700011199999</c:v>
                </c:pt>
                <c:pt idx="584">
                  <c:v>-323.737999925</c:v>
                </c:pt>
                <c:pt idx="585">
                  <c:v>-323.68200011599998</c:v>
                </c:pt>
                <c:pt idx="586">
                  <c:v>-323.577999976</c:v>
                </c:pt>
                <c:pt idx="587">
                  <c:v>-323.52700007599998</c:v>
                </c:pt>
                <c:pt idx="588">
                  <c:v>-323.47700003300002</c:v>
                </c:pt>
                <c:pt idx="589">
                  <c:v>-323.42699999000001</c:v>
                </c:pt>
                <c:pt idx="590">
                  <c:v>-323.424999963</c:v>
                </c:pt>
                <c:pt idx="591">
                  <c:v>-323.49499996100002</c:v>
                </c:pt>
                <c:pt idx="592">
                  <c:v>-323.58899996600002</c:v>
                </c:pt>
                <c:pt idx="593">
                  <c:v>-323.53100013</c:v>
                </c:pt>
                <c:pt idx="594">
                  <c:v>-323.42600013399999</c:v>
                </c:pt>
                <c:pt idx="595">
                  <c:v>-323.34600000199998</c:v>
                </c:pt>
                <c:pt idx="596">
                  <c:v>-323.27100009399999</c:v>
                </c:pt>
                <c:pt idx="597">
                  <c:v>-323.30300020999999</c:v>
                </c:pt>
                <c:pt idx="598">
                  <c:v>-323.25899993299998</c:v>
                </c:pt>
                <c:pt idx="599">
                  <c:v>-323.19500001599999</c:v>
                </c:pt>
                <c:pt idx="600">
                  <c:v>-323.11200000100001</c:v>
                </c:pt>
                <c:pt idx="601">
                  <c:v>-323.01499979800002</c:v>
                </c:pt>
                <c:pt idx="602">
                  <c:v>-322.962999728</c:v>
                </c:pt>
                <c:pt idx="603">
                  <c:v>-322.91299999900002</c:v>
                </c:pt>
                <c:pt idx="604">
                  <c:v>-322.87199992000001</c:v>
                </c:pt>
                <c:pt idx="605">
                  <c:v>-322.88699996399998</c:v>
                </c:pt>
                <c:pt idx="606">
                  <c:v>-322.97999979899998</c:v>
                </c:pt>
                <c:pt idx="607">
                  <c:v>-323.02699995900002</c:v>
                </c:pt>
                <c:pt idx="608">
                  <c:v>-322.93499997999999</c:v>
                </c:pt>
                <c:pt idx="609">
                  <c:v>-322.84799991199998</c:v>
                </c:pt>
                <c:pt idx="610">
                  <c:v>-322.75700010399999</c:v>
                </c:pt>
                <c:pt idx="611">
                  <c:v>-322.720000078</c:v>
                </c:pt>
                <c:pt idx="612">
                  <c:v>-322.73900017599999</c:v>
                </c:pt>
                <c:pt idx="613">
                  <c:v>-322.69400004300002</c:v>
                </c:pt>
                <c:pt idx="614">
                  <c:v>-322.636000207</c:v>
                </c:pt>
                <c:pt idx="615">
                  <c:v>-322.528000013</c:v>
                </c:pt>
                <c:pt idx="616">
                  <c:v>-322.471000033</c:v>
                </c:pt>
                <c:pt idx="617">
                  <c:v>-322.42099998999998</c:v>
                </c:pt>
                <c:pt idx="618">
                  <c:v>-322.37199980299999</c:v>
                </c:pt>
                <c:pt idx="619">
                  <c:v>-322.36199998299998</c:v>
                </c:pt>
                <c:pt idx="620">
                  <c:v>-322.42599990000002</c:v>
                </c:pt>
                <c:pt idx="621">
                  <c:v>-322.53400009400002</c:v>
                </c:pt>
                <c:pt idx="622">
                  <c:v>-322.49900009499999</c:v>
                </c:pt>
                <c:pt idx="623">
                  <c:v>-322.39299992799999</c:v>
                </c:pt>
                <c:pt idx="624">
                  <c:v>-322.31800002</c:v>
                </c:pt>
                <c:pt idx="625">
                  <c:v>-322.24699985199999</c:v>
                </c:pt>
                <c:pt idx="626">
                  <c:v>-322.272000031</c:v>
                </c:pt>
                <c:pt idx="627">
                  <c:v>-322.23200012199999</c:v>
                </c:pt>
                <c:pt idx="628">
                  <c:v>-322.17100008900002</c:v>
                </c:pt>
                <c:pt idx="629">
                  <c:v>-322.10499983</c:v>
                </c:pt>
                <c:pt idx="630">
                  <c:v>-322.00999996899998</c:v>
                </c:pt>
                <c:pt idx="631">
                  <c:v>-321.96300012299997</c:v>
                </c:pt>
                <c:pt idx="632">
                  <c:v>-321.91300008000002</c:v>
                </c:pt>
                <c:pt idx="633">
                  <c:v>-321.86600023400001</c:v>
                </c:pt>
                <c:pt idx="634">
                  <c:v>-321.87600005399997</c:v>
                </c:pt>
                <c:pt idx="635">
                  <c:v>-321.96200026700001</c:v>
                </c:pt>
                <c:pt idx="636">
                  <c:v>-322.022999986</c:v>
                </c:pt>
                <c:pt idx="637">
                  <c:v>-321.93800025899998</c:v>
                </c:pt>
                <c:pt idx="638">
                  <c:v>-321.84500010900001</c:v>
                </c:pt>
                <c:pt idx="639">
                  <c:v>-321.75600001399999</c:v>
                </c:pt>
                <c:pt idx="640">
                  <c:v>-321.702000231</c:v>
                </c:pt>
                <c:pt idx="641">
                  <c:v>-321.73400003199998</c:v>
                </c:pt>
                <c:pt idx="642">
                  <c:v>-321.69299995300003</c:v>
                </c:pt>
                <c:pt idx="643">
                  <c:v>-321.63100006299999</c:v>
                </c:pt>
                <c:pt idx="644">
                  <c:v>-321.52400003999998</c:v>
                </c:pt>
                <c:pt idx="645">
                  <c:v>-321.45100015899999</c:v>
                </c:pt>
                <c:pt idx="646">
                  <c:v>-321.39799991899997</c:v>
                </c:pt>
                <c:pt idx="647">
                  <c:v>-321.35200024300002</c:v>
                </c:pt>
                <c:pt idx="648">
                  <c:v>-321.33800005500001</c:v>
                </c:pt>
                <c:pt idx="649">
                  <c:v>-321.39399986500001</c:v>
                </c:pt>
                <c:pt idx="650">
                  <c:v>-321.503999771</c:v>
                </c:pt>
                <c:pt idx="651">
                  <c:v>-321.49600029200002</c:v>
                </c:pt>
                <c:pt idx="652">
                  <c:v>-321.39300000899999</c:v>
                </c:pt>
                <c:pt idx="653">
                  <c:v>-321.31899995700002</c:v>
                </c:pt>
                <c:pt idx="654">
                  <c:v>-321.24400005000001</c:v>
                </c:pt>
                <c:pt idx="655">
                  <c:v>-321.25700006699998</c:v>
                </c:pt>
                <c:pt idx="656">
                  <c:v>-321.23399991500003</c:v>
                </c:pt>
                <c:pt idx="657">
                  <c:v>-321.18200015999997</c:v>
                </c:pt>
                <c:pt idx="658">
                  <c:v>-321.128000063</c:v>
                </c:pt>
                <c:pt idx="659">
                  <c:v>-321.03600008400002</c:v>
                </c:pt>
                <c:pt idx="660">
                  <c:v>-320.99500000500001</c:v>
                </c:pt>
                <c:pt idx="661">
                  <c:v>-320.948000159</c:v>
                </c:pt>
                <c:pt idx="662">
                  <c:v>-320.89800011599999</c:v>
                </c:pt>
                <c:pt idx="663">
                  <c:v>-320.90200017000001</c:v>
                </c:pt>
                <c:pt idx="664">
                  <c:v>-320.98299984400001</c:v>
                </c:pt>
                <c:pt idx="665">
                  <c:v>-321.06099994900001</c:v>
                </c:pt>
                <c:pt idx="666">
                  <c:v>-320.98899992399998</c:v>
                </c:pt>
                <c:pt idx="667">
                  <c:v>-320.89400006199998</c:v>
                </c:pt>
                <c:pt idx="668">
                  <c:v>-320.809999877</c:v>
                </c:pt>
                <c:pt idx="669">
                  <c:v>-320.74700013</c:v>
                </c:pt>
                <c:pt idx="670">
                  <c:v>-320.78599986900002</c:v>
                </c:pt>
                <c:pt idx="671">
                  <c:v>-320.74300007699998</c:v>
                </c:pt>
                <c:pt idx="672">
                  <c:v>-320.67899984500002</c:v>
                </c:pt>
                <c:pt idx="673">
                  <c:v>-320.57799990299998</c:v>
                </c:pt>
                <c:pt idx="674">
                  <c:v>-320.49600005799999</c:v>
                </c:pt>
                <c:pt idx="675">
                  <c:v>-320.44699987199999</c:v>
                </c:pt>
                <c:pt idx="676">
                  <c:v>-320.40399976499998</c:v>
                </c:pt>
                <c:pt idx="677">
                  <c:v>-320.38399981100002</c:v>
                </c:pt>
                <c:pt idx="678">
                  <c:v>-320.42499988999998</c:v>
                </c:pt>
                <c:pt idx="679">
                  <c:v>-320.53400025500002</c:v>
                </c:pt>
                <c:pt idx="680">
                  <c:v>-320.55100001199997</c:v>
                </c:pt>
                <c:pt idx="681">
                  <c:v>-320.450000069</c:v>
                </c:pt>
                <c:pt idx="682">
                  <c:v>-320.37399999100001</c:v>
                </c:pt>
                <c:pt idx="683">
                  <c:v>-320.29800022699999</c:v>
                </c:pt>
                <c:pt idx="684">
                  <c:v>-320.29900008300001</c:v>
                </c:pt>
                <c:pt idx="685">
                  <c:v>-320.295999886</c:v>
                </c:pt>
                <c:pt idx="686">
                  <c:v>-320.25300009400001</c:v>
                </c:pt>
                <c:pt idx="687">
                  <c:v>-320.20599993399998</c:v>
                </c:pt>
                <c:pt idx="688">
                  <c:v>-320.11099975799999</c:v>
                </c:pt>
                <c:pt idx="689">
                  <c:v>-320.06900013699999</c:v>
                </c:pt>
                <c:pt idx="690">
                  <c:v>-320.02199997700001</c:v>
                </c:pt>
                <c:pt idx="691">
                  <c:v>-319.97299979000002</c:v>
                </c:pt>
                <c:pt idx="692">
                  <c:v>-319.97800001399997</c:v>
                </c:pt>
                <c:pt idx="693">
                  <c:v>-320.05799983200001</c:v>
                </c:pt>
                <c:pt idx="694">
                  <c:v>-320.15199983700001</c:v>
                </c:pt>
                <c:pt idx="695">
                  <c:v>-320.094999857</c:v>
                </c:pt>
                <c:pt idx="696">
                  <c:v>-319.99900013899997</c:v>
                </c:pt>
                <c:pt idx="697">
                  <c:v>-319.92200020500002</c:v>
                </c:pt>
                <c:pt idx="698">
                  <c:v>-319.85400023400001</c:v>
                </c:pt>
                <c:pt idx="699">
                  <c:v>-319.89000008900001</c:v>
                </c:pt>
                <c:pt idx="700">
                  <c:v>-319.84700029700002</c:v>
                </c:pt>
                <c:pt idx="701">
                  <c:v>-319.78599994899997</c:v>
                </c:pt>
                <c:pt idx="702">
                  <c:v>-319.70299993399999</c:v>
                </c:pt>
                <c:pt idx="703">
                  <c:v>-319.61600018000001</c:v>
                </c:pt>
                <c:pt idx="704">
                  <c:v>-319.57100004699998</c:v>
                </c:pt>
                <c:pt idx="705">
                  <c:v>-319.52900011100002</c:v>
                </c:pt>
                <c:pt idx="706">
                  <c:v>-319.49900002200002</c:v>
                </c:pt>
                <c:pt idx="707">
                  <c:v>-319.525000057</c:v>
                </c:pt>
                <c:pt idx="708">
                  <c:v>-319.62500014300002</c:v>
                </c:pt>
                <c:pt idx="709">
                  <c:v>-319.66500005199998</c:v>
                </c:pt>
                <c:pt idx="710">
                  <c:v>-319.57199990300001</c:v>
                </c:pt>
                <c:pt idx="711">
                  <c:v>-319.494999968</c:v>
                </c:pt>
                <c:pt idx="712">
                  <c:v>-319.41500015100002</c:v>
                </c:pt>
                <c:pt idx="713">
                  <c:v>-319.39700022300002</c:v>
                </c:pt>
                <c:pt idx="714">
                  <c:v>-319.41600000699998</c:v>
                </c:pt>
                <c:pt idx="715">
                  <c:v>-319.37800012500003</c:v>
                </c:pt>
                <c:pt idx="716">
                  <c:v>-319.32600005500001</c:v>
                </c:pt>
                <c:pt idx="717">
                  <c:v>-319.22299977199998</c:v>
                </c:pt>
                <c:pt idx="718">
                  <c:v>-319.173000043</c:v>
                </c:pt>
                <c:pt idx="719">
                  <c:v>-319.12900008000003</c:v>
                </c:pt>
                <c:pt idx="720">
                  <c:v>-319.085999974</c:v>
                </c:pt>
                <c:pt idx="721">
                  <c:v>-319.08800000100001</c:v>
                </c:pt>
                <c:pt idx="722">
                  <c:v>-319.164000079</c:v>
                </c:pt>
                <c:pt idx="723">
                  <c:v>-319.27500015599998</c:v>
                </c:pt>
                <c:pt idx="724">
                  <c:v>-319.23600010299998</c:v>
                </c:pt>
                <c:pt idx="725">
                  <c:v>-319.13600001700001</c:v>
                </c:pt>
                <c:pt idx="726">
                  <c:v>-319.06099979499999</c:v>
                </c:pt>
                <c:pt idx="727">
                  <c:v>-318.99199996800002</c:v>
                </c:pt>
                <c:pt idx="728">
                  <c:v>-319.02699996699999</c:v>
                </c:pt>
                <c:pt idx="729">
                  <c:v>-318.99000025599997</c:v>
                </c:pt>
                <c:pt idx="730">
                  <c:v>-318.93400013199999</c:v>
                </c:pt>
                <c:pt idx="731">
                  <c:v>-318.86900004500001</c:v>
                </c:pt>
                <c:pt idx="732">
                  <c:v>-318.78199997600001</c:v>
                </c:pt>
                <c:pt idx="733">
                  <c:v>-318.74000003999998</c:v>
                </c:pt>
                <c:pt idx="734">
                  <c:v>-318.696000078</c:v>
                </c:pt>
                <c:pt idx="735">
                  <c:v>-318.65400014199997</c:v>
                </c:pt>
                <c:pt idx="736">
                  <c:v>-318.66999972799999</c:v>
                </c:pt>
                <c:pt idx="737">
                  <c:v>-318.765000219</c:v>
                </c:pt>
                <c:pt idx="738">
                  <c:v>-318.82500008199997</c:v>
                </c:pt>
                <c:pt idx="739">
                  <c:v>-318.744000094</c:v>
                </c:pt>
                <c:pt idx="740">
                  <c:v>-318.66300010600003</c:v>
                </c:pt>
                <c:pt idx="741">
                  <c:v>-318.58199980299997</c:v>
                </c:pt>
                <c:pt idx="742">
                  <c:v>-318.54399992200001</c:v>
                </c:pt>
                <c:pt idx="743">
                  <c:v>-318.57499986699997</c:v>
                </c:pt>
                <c:pt idx="744">
                  <c:v>-318.53499995800001</c:v>
                </c:pt>
                <c:pt idx="745">
                  <c:v>-318.47799997800001</c:v>
                </c:pt>
                <c:pt idx="746">
                  <c:v>-318.37399983799997</c:v>
                </c:pt>
                <c:pt idx="747">
                  <c:v>-318.31699985799997</c:v>
                </c:pt>
                <c:pt idx="748">
                  <c:v>-318.27399975200001</c:v>
                </c:pt>
                <c:pt idx="749">
                  <c:v>-318.23600018399998</c:v>
                </c:pt>
                <c:pt idx="750">
                  <c:v>-318.23400015700003</c:v>
                </c:pt>
                <c:pt idx="751">
                  <c:v>-318.30099995699999</c:v>
                </c:pt>
                <c:pt idx="752">
                  <c:v>-318.41800011499998</c:v>
                </c:pt>
                <c:pt idx="753">
                  <c:v>-318.39900001699999</c:v>
                </c:pt>
                <c:pt idx="754">
                  <c:v>-318.29899992999998</c:v>
                </c:pt>
                <c:pt idx="755">
                  <c:v>-318.23000010300001</c:v>
                </c:pt>
                <c:pt idx="756">
                  <c:v>-318.16500001600002</c:v>
                </c:pt>
                <c:pt idx="757">
                  <c:v>-318.19300007800001</c:v>
                </c:pt>
                <c:pt idx="758">
                  <c:v>-318.169999926</c:v>
                </c:pt>
                <c:pt idx="759">
                  <c:v>-318.12200022399998</c:v>
                </c:pt>
                <c:pt idx="760">
                  <c:v>-318.07299972300001</c:v>
                </c:pt>
                <c:pt idx="761">
                  <c:v>-317.98500011200002</c:v>
                </c:pt>
                <c:pt idx="762">
                  <c:v>-317.94400003300001</c:v>
                </c:pt>
                <c:pt idx="763">
                  <c:v>-317.900999926</c:v>
                </c:pt>
                <c:pt idx="764">
                  <c:v>-317.858000135</c:v>
                </c:pt>
                <c:pt idx="765">
                  <c:v>-317.872999865</c:v>
                </c:pt>
                <c:pt idx="766">
                  <c:v>-317.96399998700002</c:v>
                </c:pt>
                <c:pt idx="767">
                  <c:v>-318.044999975</c:v>
                </c:pt>
                <c:pt idx="768">
                  <c:v>-317.97600014800003</c:v>
                </c:pt>
                <c:pt idx="769">
                  <c:v>-317.88999993599998</c:v>
                </c:pt>
                <c:pt idx="770">
                  <c:v>-317.80999980399997</c:v>
                </c:pt>
                <c:pt idx="771">
                  <c:v>-317.75600002099998</c:v>
                </c:pt>
                <c:pt idx="772">
                  <c:v>-317.79599992999999</c:v>
                </c:pt>
                <c:pt idx="773">
                  <c:v>-317.76099993100001</c:v>
                </c:pt>
                <c:pt idx="774">
                  <c:v>-317.70600029299999</c:v>
                </c:pt>
                <c:pt idx="775">
                  <c:v>-317.60900008999999</c:v>
                </c:pt>
                <c:pt idx="776">
                  <c:v>-317.54299983099997</c:v>
                </c:pt>
                <c:pt idx="777">
                  <c:v>-317.504000093</c:v>
                </c:pt>
                <c:pt idx="778">
                  <c:v>-317.46900009500001</c:v>
                </c:pt>
                <c:pt idx="779">
                  <c:v>-317.45800010400001</c:v>
                </c:pt>
                <c:pt idx="780">
                  <c:v>-317.51100002999999</c:v>
                </c:pt>
                <c:pt idx="781">
                  <c:v>-317.62900004400001</c:v>
                </c:pt>
                <c:pt idx="782">
                  <c:v>-317.64000003500001</c:v>
                </c:pt>
                <c:pt idx="783">
                  <c:v>-317.54800005599998</c:v>
                </c:pt>
                <c:pt idx="784">
                  <c:v>-317.48200011199998</c:v>
                </c:pt>
                <c:pt idx="785">
                  <c:v>-317.41900005100001</c:v>
                </c:pt>
                <c:pt idx="786">
                  <c:v>-317.43799983500003</c:v>
                </c:pt>
                <c:pt idx="787">
                  <c:v>-317.434999952</c:v>
                </c:pt>
                <c:pt idx="788">
                  <c:v>-317.39500004299998</c:v>
                </c:pt>
                <c:pt idx="789">
                  <c:v>-317.35199993700002</c:v>
                </c:pt>
                <c:pt idx="790">
                  <c:v>-317.26600003900001</c:v>
                </c:pt>
                <c:pt idx="791">
                  <c:v>-317.232999753</c:v>
                </c:pt>
                <c:pt idx="792">
                  <c:v>-317.196999898</c:v>
                </c:pt>
                <c:pt idx="793">
                  <c:v>-317.15699998899998</c:v>
                </c:pt>
                <c:pt idx="794">
                  <c:v>-317.17499991599999</c:v>
                </c:pt>
                <c:pt idx="795">
                  <c:v>-317.26600003900001</c:v>
                </c:pt>
                <c:pt idx="796">
                  <c:v>-317.36499995499997</c:v>
                </c:pt>
                <c:pt idx="797">
                  <c:v>-317.30700011800002</c:v>
                </c:pt>
                <c:pt idx="798">
                  <c:v>-317.21699985200001</c:v>
                </c:pt>
                <c:pt idx="799">
                  <c:v>-317.14599999799998</c:v>
                </c:pt>
                <c:pt idx="800">
                  <c:v>-317.08900001799998</c:v>
                </c:pt>
                <c:pt idx="801">
                  <c:v>-317.13599986399998</c:v>
                </c:pt>
                <c:pt idx="802">
                  <c:v>-317.10600009000001</c:v>
                </c:pt>
                <c:pt idx="803">
                  <c:v>-317.05699990300002</c:v>
                </c:pt>
                <c:pt idx="804">
                  <c:v>-316.97600022900002</c:v>
                </c:pt>
                <c:pt idx="805">
                  <c:v>-316.90400020499999</c:v>
                </c:pt>
                <c:pt idx="806">
                  <c:v>-316.86399998100001</c:v>
                </c:pt>
                <c:pt idx="807">
                  <c:v>-316.83100001000003</c:v>
                </c:pt>
                <c:pt idx="808">
                  <c:v>-316.81300008199997</c:v>
                </c:pt>
                <c:pt idx="809">
                  <c:v>-316.85700004500001</c:v>
                </c:pt>
                <c:pt idx="810">
                  <c:v>-316.97399988799998</c:v>
                </c:pt>
                <c:pt idx="811">
                  <c:v>-317.01399979600001</c:v>
                </c:pt>
                <c:pt idx="812">
                  <c:v>-316.93099978100003</c:v>
                </c:pt>
                <c:pt idx="813">
                  <c:v>-316.86800003500002</c:v>
                </c:pt>
                <c:pt idx="814">
                  <c:v>-316.80299994799998</c:v>
                </c:pt>
                <c:pt idx="815">
                  <c:v>-316.80300026200001</c:v>
                </c:pt>
                <c:pt idx="816">
                  <c:v>-316.82000001900002</c:v>
                </c:pt>
                <c:pt idx="817">
                  <c:v>-316.78999993000002</c:v>
                </c:pt>
                <c:pt idx="818">
                  <c:v>-316.75099987800002</c:v>
                </c:pt>
                <c:pt idx="819">
                  <c:v>-316.66400012299999</c:v>
                </c:pt>
                <c:pt idx="820">
                  <c:v>-316.63300017799997</c:v>
                </c:pt>
                <c:pt idx="821">
                  <c:v>-316.60100006300001</c:v>
                </c:pt>
                <c:pt idx="822">
                  <c:v>-316.570000118</c:v>
                </c:pt>
                <c:pt idx="823">
                  <c:v>-316.58600001799999</c:v>
                </c:pt>
                <c:pt idx="824">
                  <c:v>-316.67300008699999</c:v>
                </c:pt>
                <c:pt idx="825">
                  <c:v>-316.78999993000002</c:v>
                </c:pt>
                <c:pt idx="826">
                  <c:v>-316.77999979600003</c:v>
                </c:pt>
                <c:pt idx="827">
                  <c:v>-316.72199996000001</c:v>
                </c:pt>
                <c:pt idx="828">
                  <c:v>-316.68900030200001</c:v>
                </c:pt>
                <c:pt idx="829">
                  <c:v>-316.66200009599999</c:v>
                </c:pt>
                <c:pt idx="830">
                  <c:v>-316.74200022799999</c:v>
                </c:pt>
                <c:pt idx="831">
                  <c:v>-316.74499979699999</c:v>
                </c:pt>
                <c:pt idx="832">
                  <c:v>-316.73000006699999</c:v>
                </c:pt>
                <c:pt idx="833">
                  <c:v>-316.69399989800002</c:v>
                </c:pt>
                <c:pt idx="834">
                  <c:v>-316.643999855</c:v>
                </c:pt>
                <c:pt idx="835">
                  <c:v>-316.63899994500002</c:v>
                </c:pt>
                <c:pt idx="836">
                  <c:v>-316.63800008800001</c:v>
                </c:pt>
                <c:pt idx="837">
                  <c:v>-316.64299999799999</c:v>
                </c:pt>
                <c:pt idx="838">
                  <c:v>-316.70899994199999</c:v>
                </c:pt>
                <c:pt idx="839">
                  <c:v>-316.84899993699997</c:v>
                </c:pt>
                <c:pt idx="840">
                  <c:v>-316.94299994300002</c:v>
                </c:pt>
                <c:pt idx="841">
                  <c:v>-316.89999983600001</c:v>
                </c:pt>
                <c:pt idx="842">
                  <c:v>-316.85900007100003</c:v>
                </c:pt>
                <c:pt idx="843">
                  <c:v>-316.815999965</c:v>
                </c:pt>
                <c:pt idx="844">
                  <c:v>-316.82700026999998</c:v>
                </c:pt>
                <c:pt idx="845">
                  <c:v>-316.89400007</c:v>
                </c:pt>
                <c:pt idx="846">
                  <c:v>-316.89800012400002</c:v>
                </c:pt>
                <c:pt idx="847">
                  <c:v>-316.88599996300002</c:v>
                </c:pt>
                <c:pt idx="848">
                  <c:v>-316.82600009999999</c:v>
                </c:pt>
                <c:pt idx="849">
                  <c:v>-316.81699982100002</c:v>
                </c:pt>
                <c:pt idx="850">
                  <c:v>-316.81499979500001</c:v>
                </c:pt>
                <c:pt idx="851">
                  <c:v>-316.81300008199997</c:v>
                </c:pt>
                <c:pt idx="852">
                  <c:v>-316.85099996399998</c:v>
                </c:pt>
                <c:pt idx="853">
                  <c:v>-316.96300021100001</c:v>
                </c:pt>
                <c:pt idx="854">
                  <c:v>-317.118999793</c:v>
                </c:pt>
                <c:pt idx="855">
                  <c:v>-317.13000009799998</c:v>
                </c:pt>
                <c:pt idx="856">
                  <c:v>-317.07300011799998</c:v>
                </c:pt>
                <c:pt idx="857">
                  <c:v>-317.04600022599999</c:v>
                </c:pt>
                <c:pt idx="858">
                  <c:v>-317.020999733</c:v>
                </c:pt>
                <c:pt idx="859">
                  <c:v>-317.09499978500003</c:v>
                </c:pt>
                <c:pt idx="860">
                  <c:v>-317.10200003599999</c:v>
                </c:pt>
                <c:pt idx="861">
                  <c:v>-317.08800016200001</c:v>
                </c:pt>
                <c:pt idx="862">
                  <c:v>-317.06900006400002</c:v>
                </c:pt>
                <c:pt idx="863">
                  <c:v>-317.02200021800002</c:v>
                </c:pt>
                <c:pt idx="864">
                  <c:v>-317.02300007500003</c:v>
                </c:pt>
                <c:pt idx="865">
                  <c:v>-317.01999987699998</c:v>
                </c:pt>
                <c:pt idx="866">
                  <c:v>-317.02100004800002</c:v>
                </c:pt>
                <c:pt idx="867">
                  <c:v>-317.07800002800002</c:v>
                </c:pt>
                <c:pt idx="868">
                  <c:v>-317.21100008600001</c:v>
                </c:pt>
                <c:pt idx="869">
                  <c:v>-317.31899996499999</c:v>
                </c:pt>
                <c:pt idx="870">
                  <c:v>-317.28100008299998</c:v>
                </c:pt>
                <c:pt idx="871">
                  <c:v>-317.23499978000001</c:v>
                </c:pt>
                <c:pt idx="872">
                  <c:v>-317.19400001499997</c:v>
                </c:pt>
                <c:pt idx="873">
                  <c:v>-317.18700007799998</c:v>
                </c:pt>
                <c:pt idx="874">
                  <c:v>-317.26500018299998</c:v>
                </c:pt>
                <c:pt idx="875">
                  <c:v>-317.27099994899999</c:v>
                </c:pt>
                <c:pt idx="876">
                  <c:v>-317.25599990500001</c:v>
                </c:pt>
                <c:pt idx="877">
                  <c:v>-317.19499987099999</c:v>
                </c:pt>
                <c:pt idx="878">
                  <c:v>-317.16900014999999</c:v>
                </c:pt>
                <c:pt idx="879">
                  <c:v>-317.16399992599997</c:v>
                </c:pt>
                <c:pt idx="880">
                  <c:v>-317.16399992599997</c:v>
                </c:pt>
                <c:pt idx="881">
                  <c:v>-317.196999898</c:v>
                </c:pt>
                <c:pt idx="882">
                  <c:v>-317.29699998400002</c:v>
                </c:pt>
                <c:pt idx="883">
                  <c:v>-317.45699993300002</c:v>
                </c:pt>
                <c:pt idx="884">
                  <c:v>-317.49399995900001</c:v>
                </c:pt>
                <c:pt idx="885">
                  <c:v>-317.43800014999999</c:v>
                </c:pt>
                <c:pt idx="886">
                  <c:v>-317.410000088</c:v>
                </c:pt>
                <c:pt idx="887">
                  <c:v>-317.38200002600001</c:v>
                </c:pt>
                <c:pt idx="888">
                  <c:v>-317.440999718</c:v>
                </c:pt>
                <c:pt idx="889">
                  <c:v>-317.46400018499997</c:v>
                </c:pt>
                <c:pt idx="890">
                  <c:v>-317.45800010400001</c:v>
                </c:pt>
                <c:pt idx="891">
                  <c:v>-317.44999999599997</c:v>
                </c:pt>
                <c:pt idx="892">
                  <c:v>-317.40500017800002</c:v>
                </c:pt>
                <c:pt idx="893">
                  <c:v>-317.40899991700002</c:v>
                </c:pt>
                <c:pt idx="894">
                  <c:v>-317.408000061</c:v>
                </c:pt>
                <c:pt idx="895">
                  <c:v>-317.404999863</c:v>
                </c:pt>
                <c:pt idx="896">
                  <c:v>-317.45500022099998</c:v>
                </c:pt>
                <c:pt idx="897">
                  <c:v>-317.58199988400003</c:v>
                </c:pt>
                <c:pt idx="898">
                  <c:v>-317.70499980800003</c:v>
                </c:pt>
                <c:pt idx="899">
                  <c:v>-317.67900008700002</c:v>
                </c:pt>
                <c:pt idx="900">
                  <c:v>-317.62900004400001</c:v>
                </c:pt>
                <c:pt idx="901">
                  <c:v>-317.59299987499998</c:v>
                </c:pt>
                <c:pt idx="902">
                  <c:v>-317.57499994699998</c:v>
                </c:pt>
                <c:pt idx="903">
                  <c:v>-317.65899981799998</c:v>
                </c:pt>
                <c:pt idx="904">
                  <c:v>-317.662999872</c:v>
                </c:pt>
                <c:pt idx="905">
                  <c:v>-317.64400008799998</c:v>
                </c:pt>
                <c:pt idx="906">
                  <c:v>-317.58899982100002</c:v>
                </c:pt>
                <c:pt idx="907">
                  <c:v>-317.55200010999999</c:v>
                </c:pt>
                <c:pt idx="908">
                  <c:v>-317.55000008299999</c:v>
                </c:pt>
                <c:pt idx="909">
                  <c:v>-317.55200010999999</c:v>
                </c:pt>
                <c:pt idx="910">
                  <c:v>-317.57799983000001</c:v>
                </c:pt>
                <c:pt idx="911">
                  <c:v>-317.66400004299999</c:v>
                </c:pt>
                <c:pt idx="912">
                  <c:v>-317.81999993800002</c:v>
                </c:pt>
                <c:pt idx="913">
                  <c:v>-317.88299999899999</c:v>
                </c:pt>
                <c:pt idx="914">
                  <c:v>-317.82700018999998</c:v>
                </c:pt>
                <c:pt idx="915">
                  <c:v>-317.79700010099998</c:v>
                </c:pt>
                <c:pt idx="916">
                  <c:v>-317.76700001199998</c:v>
                </c:pt>
                <c:pt idx="917">
                  <c:v>-317.81300000099998</c:v>
                </c:pt>
                <c:pt idx="918">
                  <c:v>-317.85600010799999</c:v>
                </c:pt>
                <c:pt idx="919">
                  <c:v>-317.86000016100002</c:v>
                </c:pt>
                <c:pt idx="920">
                  <c:v>-317.858000135</c:v>
                </c:pt>
                <c:pt idx="921">
                  <c:v>-317.80900026199998</c:v>
                </c:pt>
                <c:pt idx="922">
                  <c:v>-317.81300000099998</c:v>
                </c:pt>
                <c:pt idx="923">
                  <c:v>-317.80999980399997</c:v>
                </c:pt>
                <c:pt idx="924">
                  <c:v>-317.808000091</c:v>
                </c:pt>
                <c:pt idx="925">
                  <c:v>-317.85899999100002</c:v>
                </c:pt>
                <c:pt idx="926">
                  <c:v>-317.98399994099998</c:v>
                </c:pt>
                <c:pt idx="927">
                  <c:v>-318.12399993700001</c:v>
                </c:pt>
                <c:pt idx="928">
                  <c:v>-318.11499997300001</c:v>
                </c:pt>
                <c:pt idx="929">
                  <c:v>-318.06299990299999</c:v>
                </c:pt>
                <c:pt idx="930">
                  <c:v>-318.03300012800003</c:v>
                </c:pt>
                <c:pt idx="931">
                  <c:v>-318.011000147</c:v>
                </c:pt>
                <c:pt idx="932">
                  <c:v>-318.092999991</c:v>
                </c:pt>
                <c:pt idx="933">
                  <c:v>-318.09500001800001</c:v>
                </c:pt>
                <c:pt idx="934">
                  <c:v>-318.08099983</c:v>
                </c:pt>
                <c:pt idx="935">
                  <c:v>-318.04300026300001</c:v>
                </c:pt>
                <c:pt idx="936">
                  <c:v>-318.00199986899997</c:v>
                </c:pt>
                <c:pt idx="937">
                  <c:v>-318.00399989599998</c:v>
                </c:pt>
                <c:pt idx="938">
                  <c:v>-318.00899980600002</c:v>
                </c:pt>
                <c:pt idx="939">
                  <c:v>-318.02500002099998</c:v>
                </c:pt>
                <c:pt idx="940">
                  <c:v>-318.09700004500002</c:v>
                </c:pt>
                <c:pt idx="941">
                  <c:v>-318.24299980699999</c:v>
                </c:pt>
                <c:pt idx="942">
                  <c:v>-318.32900001899998</c:v>
                </c:pt>
                <c:pt idx="943">
                  <c:v>-318.28300002999998</c:v>
                </c:pt>
                <c:pt idx="944">
                  <c:v>-318.25300025500002</c:v>
                </c:pt>
                <c:pt idx="945">
                  <c:v>-318.21899979800003</c:v>
                </c:pt>
                <c:pt idx="946">
                  <c:v>-318.24700017499998</c:v>
                </c:pt>
                <c:pt idx="947">
                  <c:v>-318.31199994799999</c:v>
                </c:pt>
                <c:pt idx="948">
                  <c:v>-318.32099991199999</c:v>
                </c:pt>
                <c:pt idx="949">
                  <c:v>-318.31600000200001</c:v>
                </c:pt>
                <c:pt idx="950">
                  <c:v>-318.25900002100002</c:v>
                </c:pt>
                <c:pt idx="951">
                  <c:v>-318.256999995</c:v>
                </c:pt>
                <c:pt idx="952">
                  <c:v>-318.25799985100002</c:v>
                </c:pt>
                <c:pt idx="953">
                  <c:v>-318.26100004800003</c:v>
                </c:pt>
                <c:pt idx="954">
                  <c:v>-318.31199994799999</c:v>
                </c:pt>
                <c:pt idx="955">
                  <c:v>-318.43500018600002</c:v>
                </c:pt>
                <c:pt idx="956">
                  <c:v>-318.59199993800001</c:v>
                </c:pt>
                <c:pt idx="957">
                  <c:v>-318.60100021599999</c:v>
                </c:pt>
                <c:pt idx="958">
                  <c:v>-318.54799997499998</c:v>
                </c:pt>
                <c:pt idx="959">
                  <c:v>-318.52000022800001</c:v>
                </c:pt>
                <c:pt idx="960">
                  <c:v>-318.49799993200003</c:v>
                </c:pt>
                <c:pt idx="961">
                  <c:v>-318.57800006399998</c:v>
                </c:pt>
                <c:pt idx="962">
                  <c:v>-318.58999991100001</c:v>
                </c:pt>
                <c:pt idx="963">
                  <c:v>-318.58099994700001</c:v>
                </c:pt>
                <c:pt idx="964">
                  <c:v>-318.56300002</c:v>
                </c:pt>
                <c:pt idx="965">
                  <c:v>-318.52299979700001</c:v>
                </c:pt>
                <c:pt idx="966">
                  <c:v>-318.52800002100003</c:v>
                </c:pt>
                <c:pt idx="967">
                  <c:v>-318.530999904</c:v>
                </c:pt>
                <c:pt idx="968">
                  <c:v>-318.53600012800001</c:v>
                </c:pt>
                <c:pt idx="969">
                  <c:v>-318.600000045</c:v>
                </c:pt>
                <c:pt idx="970">
                  <c:v>-318.74099989699999</c:v>
                </c:pt>
                <c:pt idx="971">
                  <c:v>-318.84999994700001</c:v>
                </c:pt>
                <c:pt idx="972">
                  <c:v>-318.81499994799998</c:v>
                </c:pt>
                <c:pt idx="973">
                  <c:v>-318.78199997600001</c:v>
                </c:pt>
                <c:pt idx="974">
                  <c:v>-318.74800014800002</c:v>
                </c:pt>
                <c:pt idx="975">
                  <c:v>-318.75799996799998</c:v>
                </c:pt>
                <c:pt idx="976">
                  <c:v>-318.83599975800001</c:v>
                </c:pt>
                <c:pt idx="977">
                  <c:v>-318.84500003699998</c:v>
                </c:pt>
                <c:pt idx="978">
                  <c:v>-318.83500021600003</c:v>
                </c:pt>
                <c:pt idx="979">
                  <c:v>-318.77900009299998</c:v>
                </c:pt>
                <c:pt idx="980">
                  <c:v>-318.76699993199998</c:v>
                </c:pt>
                <c:pt idx="981">
                  <c:v>-318.77300001200001</c:v>
                </c:pt>
                <c:pt idx="982">
                  <c:v>-318.78199997600001</c:v>
                </c:pt>
                <c:pt idx="983">
                  <c:v>-318.82899982200001</c:v>
                </c:pt>
                <c:pt idx="984">
                  <c:v>-318.94300009599999</c:v>
                </c:pt>
                <c:pt idx="985">
                  <c:v>-319.107000099</c:v>
                </c:pt>
                <c:pt idx="986">
                  <c:v>-319.13600001700001</c:v>
                </c:pt>
                <c:pt idx="987">
                  <c:v>-319.082999777</c:v>
                </c:pt>
                <c:pt idx="988">
                  <c:v>-319.06199996599997</c:v>
                </c:pt>
                <c:pt idx="989">
                  <c:v>-319.04500020900002</c:v>
                </c:pt>
                <c:pt idx="990">
                  <c:v>-319.119999802</c:v>
                </c:pt>
                <c:pt idx="991">
                  <c:v>-319.14599983699998</c:v>
                </c:pt>
                <c:pt idx="992">
                  <c:v>-319.14499998100001</c:v>
                </c:pt>
                <c:pt idx="993">
                  <c:v>-319.14300026799998</c:v>
                </c:pt>
                <c:pt idx="994">
                  <c:v>-319.10300004499999</c:v>
                </c:pt>
                <c:pt idx="995">
                  <c:v>-319.10999998199998</c:v>
                </c:pt>
                <c:pt idx="996">
                  <c:v>-319.11500020699998</c:v>
                </c:pt>
                <c:pt idx="997">
                  <c:v>-319.11899994599997</c:v>
                </c:pt>
                <c:pt idx="998">
                  <c:v>-319.18299986300002</c:v>
                </c:pt>
                <c:pt idx="999">
                  <c:v>-319.32099983099999</c:v>
                </c:pt>
                <c:pt idx="1000">
                  <c:v>-319.44800012299999</c:v>
                </c:pt>
                <c:pt idx="1001">
                  <c:v>-319.42700031200002</c:v>
                </c:pt>
                <c:pt idx="1002">
                  <c:v>-319.388999802</c:v>
                </c:pt>
                <c:pt idx="1003">
                  <c:v>-319.35599982999997</c:v>
                </c:pt>
                <c:pt idx="1004">
                  <c:v>-319.34900020700002</c:v>
                </c:pt>
                <c:pt idx="1005">
                  <c:v>-319.437999988</c:v>
                </c:pt>
                <c:pt idx="1006">
                  <c:v>-319.45000014999999</c:v>
                </c:pt>
                <c:pt idx="1007">
                  <c:v>-319.44299989799998</c:v>
                </c:pt>
                <c:pt idx="1008">
                  <c:v>-319.39400002600001</c:v>
                </c:pt>
                <c:pt idx="1009">
                  <c:v>-319.37499992800002</c:v>
                </c:pt>
                <c:pt idx="1010">
                  <c:v>-319.38199986500001</c:v>
                </c:pt>
                <c:pt idx="1011">
                  <c:v>-319.395000197</c:v>
                </c:pt>
                <c:pt idx="1012">
                  <c:v>-319.43099973699998</c:v>
                </c:pt>
                <c:pt idx="1013">
                  <c:v>-319.53199999399999</c:v>
                </c:pt>
                <c:pt idx="1014">
                  <c:v>-319.69700016799999</c:v>
                </c:pt>
                <c:pt idx="1015">
                  <c:v>-319.75500000400001</c:v>
                </c:pt>
                <c:pt idx="1016">
                  <c:v>-319.70900001500002</c:v>
                </c:pt>
                <c:pt idx="1017">
                  <c:v>-319.69200025800001</c:v>
                </c:pt>
                <c:pt idx="1018">
                  <c:v>-319.67600004299999</c:v>
                </c:pt>
                <c:pt idx="1019">
                  <c:v>-319.74199998699999</c:v>
                </c:pt>
                <c:pt idx="1020">
                  <c:v>-319.78599994899997</c:v>
                </c:pt>
                <c:pt idx="1021">
                  <c:v>-319.79400005700001</c:v>
                </c:pt>
                <c:pt idx="1022">
                  <c:v>-319.797999796</c:v>
                </c:pt>
                <c:pt idx="1023">
                  <c:v>-319.75900005800003</c:v>
                </c:pt>
                <c:pt idx="1024">
                  <c:v>-319.77200007499999</c:v>
                </c:pt>
                <c:pt idx="1025">
                  <c:v>-319.78199989500001</c:v>
                </c:pt>
                <c:pt idx="1026">
                  <c:v>-319.788999832</c:v>
                </c:pt>
                <c:pt idx="1027">
                  <c:v>-319.85500008999998</c:v>
                </c:pt>
                <c:pt idx="1028">
                  <c:v>-319.99199988800001</c:v>
                </c:pt>
                <c:pt idx="1029">
                  <c:v>-320.13699979299997</c:v>
                </c:pt>
                <c:pt idx="1030">
                  <c:v>-320.12799982899998</c:v>
                </c:pt>
                <c:pt idx="1031">
                  <c:v>-320.08399986699999</c:v>
                </c:pt>
                <c:pt idx="1032">
                  <c:v>-320.059000002</c:v>
                </c:pt>
                <c:pt idx="1033">
                  <c:v>-320.04800001199999</c:v>
                </c:pt>
                <c:pt idx="1034">
                  <c:v>-320.14300018799997</c:v>
                </c:pt>
                <c:pt idx="1035">
                  <c:v>-320.15799991799997</c:v>
                </c:pt>
                <c:pt idx="1036">
                  <c:v>-320.15499971999998</c:v>
                </c:pt>
                <c:pt idx="1037">
                  <c:v>-320.12099989199999</c:v>
                </c:pt>
                <c:pt idx="1038">
                  <c:v>-320.09500017200003</c:v>
                </c:pt>
                <c:pt idx="1039">
                  <c:v>-320.10199979399999</c:v>
                </c:pt>
                <c:pt idx="1040">
                  <c:v>-320.113999955</c:v>
                </c:pt>
                <c:pt idx="1041">
                  <c:v>-320.14299987300001</c:v>
                </c:pt>
                <c:pt idx="1042">
                  <c:v>-320.23199996900001</c:v>
                </c:pt>
                <c:pt idx="1043">
                  <c:v>-320.39399994500002</c:v>
                </c:pt>
                <c:pt idx="1044">
                  <c:v>-320.48100001400002</c:v>
                </c:pt>
                <c:pt idx="1045">
                  <c:v>-320.44499984499998</c:v>
                </c:pt>
                <c:pt idx="1046">
                  <c:v>-320.427999774</c:v>
                </c:pt>
                <c:pt idx="1047">
                  <c:v>-320.40800013299997</c:v>
                </c:pt>
                <c:pt idx="1048">
                  <c:v>-320.45399980899998</c:v>
                </c:pt>
                <c:pt idx="1049">
                  <c:v>-320.51699986900002</c:v>
                </c:pt>
                <c:pt idx="1050">
                  <c:v>-320.530999743</c:v>
                </c:pt>
                <c:pt idx="1051">
                  <c:v>-320.53999970699999</c:v>
                </c:pt>
                <c:pt idx="1052">
                  <c:v>-320.49899994200001</c:v>
                </c:pt>
                <c:pt idx="1053">
                  <c:v>-320.51199995899998</c:v>
                </c:pt>
                <c:pt idx="1054">
                  <c:v>-320.52499997699999</c:v>
                </c:pt>
                <c:pt idx="1055">
                  <c:v>-320.53899984999998</c:v>
                </c:pt>
                <c:pt idx="1056">
                  <c:v>-320.60199991100001</c:v>
                </c:pt>
                <c:pt idx="1057">
                  <c:v>-320.733999799</c:v>
                </c:pt>
                <c:pt idx="1058">
                  <c:v>-320.893999748</c:v>
                </c:pt>
                <c:pt idx="1059">
                  <c:v>-320.89899997200001</c:v>
                </c:pt>
                <c:pt idx="1060">
                  <c:v>-320.85700003699998</c:v>
                </c:pt>
                <c:pt idx="1061">
                  <c:v>-320.83900010899998</c:v>
                </c:pt>
                <c:pt idx="1062">
                  <c:v>-320.83000014499999</c:v>
                </c:pt>
                <c:pt idx="1063">
                  <c:v>-320.88500009799998</c:v>
                </c:pt>
                <c:pt idx="1064">
                  <c:v>-320.84100013599999</c:v>
                </c:pt>
                <c:pt idx="1065">
                  <c:v>-320.77600004800001</c:v>
                </c:pt>
                <c:pt idx="1066">
                  <c:v>-320.69199986299998</c:v>
                </c:pt>
                <c:pt idx="1067">
                  <c:v>-320.594000118</c:v>
                </c:pt>
                <c:pt idx="1068">
                  <c:v>-320.54000002100003</c:v>
                </c:pt>
                <c:pt idx="1069">
                  <c:v>-320.48999997800001</c:v>
                </c:pt>
                <c:pt idx="1070">
                  <c:v>-320.44699987199999</c:v>
                </c:pt>
                <c:pt idx="1071">
                  <c:v>-320.46299977199999</c:v>
                </c:pt>
                <c:pt idx="1072">
                  <c:v>-320.55499975100003</c:v>
                </c:pt>
                <c:pt idx="1073">
                  <c:v>-320.60100005499999</c:v>
                </c:pt>
                <c:pt idx="1074">
                  <c:v>-320.50900007600001</c:v>
                </c:pt>
                <c:pt idx="1075">
                  <c:v>-320.41999998</c:v>
                </c:pt>
                <c:pt idx="1076">
                  <c:v>-320.32899985799997</c:v>
                </c:pt>
                <c:pt idx="1077">
                  <c:v>-320.28999980499998</c:v>
                </c:pt>
                <c:pt idx="1078">
                  <c:v>-320.30800004700001</c:v>
                </c:pt>
                <c:pt idx="1079">
                  <c:v>-320.26200005800001</c:v>
                </c:pt>
                <c:pt idx="1080">
                  <c:v>-320.203000051</c:v>
                </c:pt>
                <c:pt idx="1081">
                  <c:v>-320.09400000099998</c:v>
                </c:pt>
                <c:pt idx="1082">
                  <c:v>-320.03599985</c:v>
                </c:pt>
                <c:pt idx="1083">
                  <c:v>-319.984000095</c:v>
                </c:pt>
                <c:pt idx="1084">
                  <c:v>-319.93400005199999</c:v>
                </c:pt>
                <c:pt idx="1085">
                  <c:v>-319.92400023200003</c:v>
                </c:pt>
                <c:pt idx="1086">
                  <c:v>-319.98699997799997</c:v>
                </c:pt>
                <c:pt idx="1087">
                  <c:v>-320.09300014500002</c:v>
                </c:pt>
                <c:pt idx="1088">
                  <c:v>-320.05600011899998</c:v>
                </c:pt>
                <c:pt idx="1089">
                  <c:v>-319.95100012299997</c:v>
                </c:pt>
                <c:pt idx="1090">
                  <c:v>-319.87399987399999</c:v>
                </c:pt>
                <c:pt idx="1091">
                  <c:v>-319.800999993</c:v>
                </c:pt>
                <c:pt idx="1092">
                  <c:v>-319.82399983099998</c:v>
                </c:pt>
                <c:pt idx="1093">
                  <c:v>-319.783000066</c:v>
                </c:pt>
                <c:pt idx="1094">
                  <c:v>-319.72000000499997</c:v>
                </c:pt>
                <c:pt idx="1095">
                  <c:v>-319.65400006200002</c:v>
                </c:pt>
                <c:pt idx="1096">
                  <c:v>-319.55700017300001</c:v>
                </c:pt>
                <c:pt idx="1097">
                  <c:v>-319.50899984199998</c:v>
                </c:pt>
                <c:pt idx="1098">
                  <c:v>-319.457999943</c:v>
                </c:pt>
                <c:pt idx="1099">
                  <c:v>-319.40900006999999</c:v>
                </c:pt>
                <c:pt idx="1100">
                  <c:v>-319.41800003399999</c:v>
                </c:pt>
                <c:pt idx="1101">
                  <c:v>-319.50300007599998</c:v>
                </c:pt>
                <c:pt idx="1102">
                  <c:v>-319.56199976800002</c:v>
                </c:pt>
                <c:pt idx="1103">
                  <c:v>-319.47500001399999</c:v>
                </c:pt>
                <c:pt idx="1104">
                  <c:v>-319.381000008</c:v>
                </c:pt>
                <c:pt idx="1105">
                  <c:v>-319.288000173</c:v>
                </c:pt>
                <c:pt idx="1106">
                  <c:v>-319.23400007700002</c:v>
                </c:pt>
                <c:pt idx="1107">
                  <c:v>-319.26400016500003</c:v>
                </c:pt>
                <c:pt idx="1108">
                  <c:v>-319.22000020299998</c:v>
                </c:pt>
                <c:pt idx="1109">
                  <c:v>-319.15700014200002</c:v>
                </c:pt>
                <c:pt idx="1110">
                  <c:v>-319.04700023599997</c:v>
                </c:pt>
                <c:pt idx="1111">
                  <c:v>-318.97299987000002</c:v>
                </c:pt>
                <c:pt idx="1112">
                  <c:v>-318.91799991699997</c:v>
                </c:pt>
                <c:pt idx="1113">
                  <c:v>-318.86999990100003</c:v>
                </c:pt>
                <c:pt idx="1114">
                  <c:v>-318.85299982999999</c:v>
                </c:pt>
                <c:pt idx="1115">
                  <c:v>-318.90699992700002</c:v>
                </c:pt>
                <c:pt idx="1116">
                  <c:v>-319.01700014699998</c:v>
                </c:pt>
                <c:pt idx="1117">
                  <c:v>-319.00499998599997</c:v>
                </c:pt>
                <c:pt idx="1118">
                  <c:v>-318.89999999000003</c:v>
                </c:pt>
                <c:pt idx="1119">
                  <c:v>-318.82400022600001</c:v>
                </c:pt>
                <c:pt idx="1120">
                  <c:v>-318.74599980699998</c:v>
                </c:pt>
                <c:pt idx="1121">
                  <c:v>-318.75700011200001</c:v>
                </c:pt>
                <c:pt idx="1122">
                  <c:v>-318.73100007699998</c:v>
                </c:pt>
                <c:pt idx="1123">
                  <c:v>-318.67800015</c:v>
                </c:pt>
                <c:pt idx="1124">
                  <c:v>-318.62100017</c:v>
                </c:pt>
                <c:pt idx="1125">
                  <c:v>-318.52800002100003</c:v>
                </c:pt>
                <c:pt idx="1126">
                  <c:v>-318.48299988799999</c:v>
                </c:pt>
                <c:pt idx="1127">
                  <c:v>-318.43400001499998</c:v>
                </c:pt>
                <c:pt idx="1128">
                  <c:v>-318.38199994500002</c:v>
                </c:pt>
                <c:pt idx="1129">
                  <c:v>-318.38300011600001</c:v>
                </c:pt>
                <c:pt idx="1130">
                  <c:v>-318.46099990699997</c:v>
                </c:pt>
                <c:pt idx="1131">
                  <c:v>-318.53699998500002</c:v>
                </c:pt>
                <c:pt idx="1132">
                  <c:v>-318.46199976299999</c:v>
                </c:pt>
                <c:pt idx="1133">
                  <c:v>-318.36499987399998</c:v>
                </c:pt>
                <c:pt idx="1134">
                  <c:v>-318.27799980499998</c:v>
                </c:pt>
                <c:pt idx="1135">
                  <c:v>-318.21300003200002</c:v>
                </c:pt>
                <c:pt idx="1136">
                  <c:v>-318.248000031</c:v>
                </c:pt>
                <c:pt idx="1137">
                  <c:v>-318.20299989799997</c:v>
                </c:pt>
                <c:pt idx="1138">
                  <c:v>-318.13600009800001</c:v>
                </c:pt>
                <c:pt idx="1139">
                  <c:v>-318.03300012800003</c:v>
                </c:pt>
                <c:pt idx="1140">
                  <c:v>-317.94800008599998</c:v>
                </c:pt>
                <c:pt idx="1141">
                  <c:v>-317.89500016</c:v>
                </c:pt>
                <c:pt idx="1142">
                  <c:v>-317.85200005399997</c:v>
                </c:pt>
                <c:pt idx="1143">
                  <c:v>-317.828000046</c:v>
                </c:pt>
                <c:pt idx="1144">
                  <c:v>-317.86599992800001</c:v>
                </c:pt>
                <c:pt idx="1145">
                  <c:v>-317.97299995100002</c:v>
                </c:pt>
                <c:pt idx="1146">
                  <c:v>-317.98700013899997</c:v>
                </c:pt>
                <c:pt idx="1147">
                  <c:v>-317.88299999899999</c:v>
                </c:pt>
                <c:pt idx="1148">
                  <c:v>-317.80400003800003</c:v>
                </c:pt>
                <c:pt idx="1149">
                  <c:v>-317.72599993300003</c:v>
                </c:pt>
                <c:pt idx="1150">
                  <c:v>-317.72199987900001</c:v>
                </c:pt>
                <c:pt idx="1151">
                  <c:v>-317.71800014000002</c:v>
                </c:pt>
                <c:pt idx="1152">
                  <c:v>-317.673000006</c:v>
                </c:pt>
                <c:pt idx="1153">
                  <c:v>-317.62299996299998</c:v>
                </c:pt>
                <c:pt idx="1154">
                  <c:v>-317.52499990400003</c:v>
                </c:pt>
                <c:pt idx="1155">
                  <c:v>-317.48000008499997</c:v>
                </c:pt>
                <c:pt idx="1156">
                  <c:v>-317.43000004200002</c:v>
                </c:pt>
                <c:pt idx="1157">
                  <c:v>-317.377999972</c:v>
                </c:pt>
                <c:pt idx="1158">
                  <c:v>-317.38099985500003</c:v>
                </c:pt>
                <c:pt idx="1159">
                  <c:v>-317.45800010400001</c:v>
                </c:pt>
                <c:pt idx="1160">
                  <c:v>-317.54999976800002</c:v>
                </c:pt>
                <c:pt idx="1161">
                  <c:v>-317.49100007599998</c:v>
                </c:pt>
                <c:pt idx="1162">
                  <c:v>-317.39199984599998</c:v>
                </c:pt>
                <c:pt idx="1163">
                  <c:v>-317.312000028</c:v>
                </c:pt>
                <c:pt idx="1164">
                  <c:v>-317.24199971600001</c:v>
                </c:pt>
                <c:pt idx="1165">
                  <c:v>-317.27400014599999</c:v>
                </c:pt>
                <c:pt idx="1166">
                  <c:v>-317.22900001300002</c:v>
                </c:pt>
                <c:pt idx="1167">
                  <c:v>-317.16599995299998</c:v>
                </c:pt>
                <c:pt idx="1168">
                  <c:v>-317.08099991099999</c:v>
                </c:pt>
                <c:pt idx="1169">
                  <c:v>-316.99200013000001</c:v>
                </c:pt>
                <c:pt idx="1170">
                  <c:v>-316.94299994300002</c:v>
                </c:pt>
                <c:pt idx="1171">
                  <c:v>-316.90000015099997</c:v>
                </c:pt>
                <c:pt idx="1172">
                  <c:v>-316.86699986500003</c:v>
                </c:pt>
                <c:pt idx="1173">
                  <c:v>-316.89000001599999</c:v>
                </c:pt>
                <c:pt idx="1174">
                  <c:v>-316.98899993200001</c:v>
                </c:pt>
                <c:pt idx="1175">
                  <c:v>-317.02500010099999</c:v>
                </c:pt>
                <c:pt idx="1176">
                  <c:v>-316.929999925</c:v>
                </c:pt>
                <c:pt idx="1177">
                  <c:v>-316.85200013500003</c:v>
                </c:pt>
                <c:pt idx="1178">
                  <c:v>-316.76899980500002</c:v>
                </c:pt>
                <c:pt idx="1179">
                  <c:v>-316.74900016499998</c:v>
                </c:pt>
                <c:pt idx="1180">
                  <c:v>-316.76500006600003</c:v>
                </c:pt>
                <c:pt idx="1181">
                  <c:v>-316.72499984299998</c:v>
                </c:pt>
                <c:pt idx="1182">
                  <c:v>-316.671999916</c:v>
                </c:pt>
                <c:pt idx="1183">
                  <c:v>-316.56699992</c:v>
                </c:pt>
                <c:pt idx="1184">
                  <c:v>-316.515000165</c:v>
                </c:pt>
                <c:pt idx="1185">
                  <c:v>-316.46800000500002</c:v>
                </c:pt>
                <c:pt idx="1186">
                  <c:v>-316.42200001499998</c:v>
                </c:pt>
                <c:pt idx="1187">
                  <c:v>-316.42499989800001</c:v>
                </c:pt>
                <c:pt idx="1188">
                  <c:v>-316.49800009299997</c:v>
                </c:pt>
                <c:pt idx="1189">
                  <c:v>-316.60699982900002</c:v>
                </c:pt>
                <c:pt idx="1190">
                  <c:v>-316.56699992</c:v>
                </c:pt>
                <c:pt idx="1191">
                  <c:v>-316.46499980700003</c:v>
                </c:pt>
                <c:pt idx="1192">
                  <c:v>-316.38800018699999</c:v>
                </c:pt>
                <c:pt idx="1193">
                  <c:v>-316.31800018899997</c:v>
                </c:pt>
                <c:pt idx="1194">
                  <c:v>-316.34900013499998</c:v>
                </c:pt>
                <c:pt idx="1195">
                  <c:v>-316.312000109</c:v>
                </c:pt>
                <c:pt idx="1196">
                  <c:v>-316.25499981500002</c:v>
                </c:pt>
                <c:pt idx="1197">
                  <c:v>-316.188000015</c:v>
                </c:pt>
                <c:pt idx="1198">
                  <c:v>-316.09999977500001</c:v>
                </c:pt>
                <c:pt idx="1199">
                  <c:v>-316.05499995600002</c:v>
                </c:pt>
                <c:pt idx="1200">
                  <c:v>-316.01099999399997</c:v>
                </c:pt>
                <c:pt idx="1201">
                  <c:v>-315.96699971700002</c:v>
                </c:pt>
                <c:pt idx="1202">
                  <c:v>-315.98200007600002</c:v>
                </c:pt>
                <c:pt idx="1203">
                  <c:v>-316.07499991100002</c:v>
                </c:pt>
                <c:pt idx="1204">
                  <c:v>-316.13499977399999</c:v>
                </c:pt>
                <c:pt idx="1205">
                  <c:v>-316.05199975900001</c:v>
                </c:pt>
                <c:pt idx="1206">
                  <c:v>-315.97000022899999</c:v>
                </c:pt>
                <c:pt idx="1207">
                  <c:v>-315.88699989999998</c:v>
                </c:pt>
                <c:pt idx="1208">
                  <c:v>-315.84900001800003</c:v>
                </c:pt>
                <c:pt idx="1209">
                  <c:v>-315.87799993599998</c:v>
                </c:pt>
                <c:pt idx="1210">
                  <c:v>-315.83800002700002</c:v>
                </c:pt>
                <c:pt idx="1211">
                  <c:v>-315.780000191</c:v>
                </c:pt>
                <c:pt idx="1212">
                  <c:v>-315.67500019400001</c:v>
                </c:pt>
                <c:pt idx="1213">
                  <c:v>-315.61700004400001</c:v>
                </c:pt>
                <c:pt idx="1214">
                  <c:v>-315.57199991099998</c:v>
                </c:pt>
                <c:pt idx="1215">
                  <c:v>-315.53299985799998</c:v>
                </c:pt>
                <c:pt idx="1216">
                  <c:v>-315.53200000200002</c:v>
                </c:pt>
                <c:pt idx="1217">
                  <c:v>-315.59699977499997</c:v>
                </c:pt>
                <c:pt idx="1218">
                  <c:v>-315.714000247</c:v>
                </c:pt>
                <c:pt idx="1219">
                  <c:v>-315.69399997800002</c:v>
                </c:pt>
                <c:pt idx="1220">
                  <c:v>-315.59300003599998</c:v>
                </c:pt>
                <c:pt idx="1221">
                  <c:v>-315.52300003800002</c:v>
                </c:pt>
                <c:pt idx="1222">
                  <c:v>-315.45700009400002</c:v>
                </c:pt>
                <c:pt idx="1223">
                  <c:v>-315.48399998600001</c:v>
                </c:pt>
                <c:pt idx="1224">
                  <c:v>-315.45999997799998</c:v>
                </c:pt>
                <c:pt idx="1225">
                  <c:v>-315.412999818</c:v>
                </c:pt>
                <c:pt idx="1226">
                  <c:v>-315.36199991799998</c:v>
                </c:pt>
                <c:pt idx="1227">
                  <c:v>-315.27399999300002</c:v>
                </c:pt>
                <c:pt idx="1228">
                  <c:v>-315.23200005799998</c:v>
                </c:pt>
                <c:pt idx="1229">
                  <c:v>-315.18899995100003</c:v>
                </c:pt>
                <c:pt idx="1230">
                  <c:v>-315.14400013300002</c:v>
                </c:pt>
                <c:pt idx="1231">
                  <c:v>-315.16000003300002</c:v>
                </c:pt>
                <c:pt idx="1232">
                  <c:v>-315.24900012900002</c:v>
                </c:pt>
                <c:pt idx="1233">
                  <c:v>-315.32899994600001</c:v>
                </c:pt>
                <c:pt idx="1234">
                  <c:v>-315.25999980500001</c:v>
                </c:pt>
                <c:pt idx="1235">
                  <c:v>-315.17400022099997</c:v>
                </c:pt>
                <c:pt idx="1236">
                  <c:v>-315.09299991900002</c:v>
                </c:pt>
                <c:pt idx="1237">
                  <c:v>-315.03699979499999</c:v>
                </c:pt>
                <c:pt idx="1238">
                  <c:v>-315.07700001799998</c:v>
                </c:pt>
                <c:pt idx="1239">
                  <c:v>-315.04100016299998</c:v>
                </c:pt>
                <c:pt idx="1240">
                  <c:v>-314.98600020999999</c:v>
                </c:pt>
                <c:pt idx="1241">
                  <c:v>-314.88800015100003</c:v>
                </c:pt>
                <c:pt idx="1242">
                  <c:v>-314.82100003599999</c:v>
                </c:pt>
                <c:pt idx="1243">
                  <c:v>-314.77999995699997</c:v>
                </c:pt>
                <c:pt idx="1244">
                  <c:v>-314.743999788</c:v>
                </c:pt>
                <c:pt idx="1245">
                  <c:v>-314.73300011100002</c:v>
                </c:pt>
                <c:pt idx="1246">
                  <c:v>-314.78499986700001</c:v>
                </c:pt>
                <c:pt idx="1247">
                  <c:v>-314.90200002400002</c:v>
                </c:pt>
                <c:pt idx="1248">
                  <c:v>-314.91300001500002</c:v>
                </c:pt>
                <c:pt idx="1249">
                  <c:v>-314.81699998300002</c:v>
                </c:pt>
                <c:pt idx="1250">
                  <c:v>-314.75300006600003</c:v>
                </c:pt>
                <c:pt idx="1251">
                  <c:v>-314.686999808</c:v>
                </c:pt>
                <c:pt idx="1252">
                  <c:v>-314.70599990599999</c:v>
                </c:pt>
                <c:pt idx="1253">
                  <c:v>-314.70099999600001</c:v>
                </c:pt>
                <c:pt idx="1254">
                  <c:v>-314.659999916</c:v>
                </c:pt>
                <c:pt idx="1255">
                  <c:v>-314.61599995400002</c:v>
                </c:pt>
                <c:pt idx="1256">
                  <c:v>-314.528000029</c:v>
                </c:pt>
                <c:pt idx="1257">
                  <c:v>-314.49299971599999</c:v>
                </c:pt>
                <c:pt idx="1258">
                  <c:v>-314.45399997800001</c:v>
                </c:pt>
                <c:pt idx="1259">
                  <c:v>-314.414000069</c:v>
                </c:pt>
                <c:pt idx="1260">
                  <c:v>-314.43000028400002</c:v>
                </c:pt>
                <c:pt idx="1261">
                  <c:v>-314.519000065</c:v>
                </c:pt>
                <c:pt idx="1262">
                  <c:v>-314.61599995400002</c:v>
                </c:pt>
                <c:pt idx="1263">
                  <c:v>-314.55699994700001</c:v>
                </c:pt>
                <c:pt idx="1264">
                  <c:v>-314.46499996799997</c:v>
                </c:pt>
                <c:pt idx="1265">
                  <c:v>-314.39199977300001</c:v>
                </c:pt>
                <c:pt idx="1266">
                  <c:v>-314.33300008100002</c:v>
                </c:pt>
                <c:pt idx="1267">
                  <c:v>-314.37700004300001</c:v>
                </c:pt>
                <c:pt idx="1268">
                  <c:v>-314.34500024200003</c:v>
                </c:pt>
                <c:pt idx="1269">
                  <c:v>-314.29300017200001</c:v>
                </c:pt>
                <c:pt idx="1270">
                  <c:v>-314.21100001299999</c:v>
                </c:pt>
                <c:pt idx="1271">
                  <c:v>-314.13500024899997</c:v>
                </c:pt>
                <c:pt idx="1272">
                  <c:v>-314.09299999900003</c:v>
                </c:pt>
                <c:pt idx="1273">
                  <c:v>-314.05700014400003</c:v>
                </c:pt>
                <c:pt idx="1274">
                  <c:v>-314.03699987599998</c:v>
                </c:pt>
                <c:pt idx="1275">
                  <c:v>-314.07699978400001</c:v>
                </c:pt>
                <c:pt idx="1276">
                  <c:v>-314.191999915</c:v>
                </c:pt>
                <c:pt idx="1277">
                  <c:v>-314.22899994099998</c:v>
                </c:pt>
                <c:pt idx="1278">
                  <c:v>-314.14300004299997</c:v>
                </c:pt>
                <c:pt idx="1279">
                  <c:v>-314.077999955</c:v>
                </c:pt>
                <c:pt idx="1280">
                  <c:v>-314.00799995800003</c:v>
                </c:pt>
                <c:pt idx="1281">
                  <c:v>-314.00599993100002</c:v>
                </c:pt>
                <c:pt idx="1282">
                  <c:v>-314.01899994799999</c:v>
                </c:pt>
                <c:pt idx="1283">
                  <c:v>-313.98399994900001</c:v>
                </c:pt>
                <c:pt idx="1284">
                  <c:v>-313.94299986999999</c:v>
                </c:pt>
                <c:pt idx="1285">
                  <c:v>-313.85100020599998</c:v>
                </c:pt>
                <c:pt idx="1286">
                  <c:v>-313.81599989300003</c:v>
                </c:pt>
                <c:pt idx="1287">
                  <c:v>-313.78100020800002</c:v>
                </c:pt>
                <c:pt idx="1288">
                  <c:v>-313.74500003899999</c:v>
                </c:pt>
                <c:pt idx="1289">
                  <c:v>-313.75800005600001</c:v>
                </c:pt>
                <c:pt idx="1290">
                  <c:v>-313.84099975700002</c:v>
                </c:pt>
                <c:pt idx="1291">
                  <c:v>-313.94899995100002</c:v>
                </c:pt>
                <c:pt idx="1292">
                  <c:v>-313.90599984400001</c:v>
                </c:pt>
                <c:pt idx="1293">
                  <c:v>-313.81399986600002</c:v>
                </c:pt>
                <c:pt idx="1294">
                  <c:v>-313.747000066</c:v>
                </c:pt>
                <c:pt idx="1295">
                  <c:v>-313.68700020199998</c:v>
                </c:pt>
                <c:pt idx="1296">
                  <c:v>-313.73200002099998</c:v>
                </c:pt>
                <c:pt idx="1297">
                  <c:v>-313.70100007600001</c:v>
                </c:pt>
                <c:pt idx="1298">
                  <c:v>-313.65199988900002</c:v>
                </c:pt>
                <c:pt idx="1299">
                  <c:v>-313.581999892</c:v>
                </c:pt>
                <c:pt idx="1300">
                  <c:v>-313.498000021</c:v>
                </c:pt>
                <c:pt idx="1301">
                  <c:v>-313.458999968</c:v>
                </c:pt>
                <c:pt idx="1302">
                  <c:v>-313.42200025699998</c:v>
                </c:pt>
                <c:pt idx="1303">
                  <c:v>-313.39500005100001</c:v>
                </c:pt>
                <c:pt idx="1304">
                  <c:v>-313.423000113</c:v>
                </c:pt>
                <c:pt idx="1305">
                  <c:v>-313.52899996600001</c:v>
                </c:pt>
                <c:pt idx="1306">
                  <c:v>-313.58899982899999</c:v>
                </c:pt>
                <c:pt idx="1307">
                  <c:v>-313.510000182</c:v>
                </c:pt>
                <c:pt idx="1308">
                  <c:v>-313.43499996000003</c:v>
                </c:pt>
                <c:pt idx="1309">
                  <c:v>-313.35800002600001</c:v>
                </c:pt>
                <c:pt idx="1310">
                  <c:v>-313.332999847</c:v>
                </c:pt>
                <c:pt idx="1311">
                  <c:v>-313.364999963</c:v>
                </c:pt>
                <c:pt idx="1312">
                  <c:v>-313.33300016099997</c:v>
                </c:pt>
                <c:pt idx="1313">
                  <c:v>-313.28700017199998</c:v>
                </c:pt>
                <c:pt idx="1314">
                  <c:v>-313.19199999599999</c:v>
                </c:pt>
                <c:pt idx="1315">
                  <c:v>-313.14800003300002</c:v>
                </c:pt>
                <c:pt idx="1316">
                  <c:v>-313.11000015100001</c:v>
                </c:pt>
                <c:pt idx="1317">
                  <c:v>-313.07299981099999</c:v>
                </c:pt>
                <c:pt idx="1318">
                  <c:v>-313.07600000899998</c:v>
                </c:pt>
                <c:pt idx="1319">
                  <c:v>-313.151999773</c:v>
                </c:pt>
                <c:pt idx="1320">
                  <c:v>-313.27099995700002</c:v>
                </c:pt>
                <c:pt idx="1321">
                  <c:v>-313.24899997599999</c:v>
                </c:pt>
                <c:pt idx="1322">
                  <c:v>-313.15599982600003</c:v>
                </c:pt>
                <c:pt idx="1323">
                  <c:v>-313.09300008000002</c:v>
                </c:pt>
                <c:pt idx="1324">
                  <c:v>-313.03399975899998</c:v>
                </c:pt>
                <c:pt idx="1325">
                  <c:v>-313.071000099</c:v>
                </c:pt>
                <c:pt idx="1326">
                  <c:v>-313.04200018099999</c:v>
                </c:pt>
                <c:pt idx="1327">
                  <c:v>-312.992999994</c:v>
                </c:pt>
                <c:pt idx="1328">
                  <c:v>-312.93899989699997</c:v>
                </c:pt>
                <c:pt idx="1329">
                  <c:v>-312.85700005199999</c:v>
                </c:pt>
                <c:pt idx="1330">
                  <c:v>-312.82000002699999</c:v>
                </c:pt>
                <c:pt idx="1331">
                  <c:v>-312.78399985700003</c:v>
                </c:pt>
                <c:pt idx="1332">
                  <c:v>-312.74800000200003</c:v>
                </c:pt>
                <c:pt idx="1333">
                  <c:v>-312.77100015399998</c:v>
                </c:pt>
                <c:pt idx="1334">
                  <c:v>-312.86799972900002</c:v>
                </c:pt>
                <c:pt idx="1335">
                  <c:v>-312.94199978</c:v>
                </c:pt>
                <c:pt idx="1336">
                  <c:v>-312.868000043</c:v>
                </c:pt>
                <c:pt idx="1337">
                  <c:v>-312.78599988399998</c:v>
                </c:pt>
                <c:pt idx="1338">
                  <c:v>-312.70999980599998</c:v>
                </c:pt>
                <c:pt idx="1339">
                  <c:v>-312.66799987100001</c:v>
                </c:pt>
                <c:pt idx="1340">
                  <c:v>-312.71000012100001</c:v>
                </c:pt>
                <c:pt idx="1341">
                  <c:v>-312.68000003200001</c:v>
                </c:pt>
                <c:pt idx="1342">
                  <c:v>-312.629999989</c:v>
                </c:pt>
                <c:pt idx="1343">
                  <c:v>-312.533999956</c:v>
                </c:pt>
                <c:pt idx="1344">
                  <c:v>-312.47299992199999</c:v>
                </c:pt>
                <c:pt idx="1345">
                  <c:v>-312.43199984300003</c:v>
                </c:pt>
                <c:pt idx="1346">
                  <c:v>-312.39699984399999</c:v>
                </c:pt>
                <c:pt idx="1347">
                  <c:v>-312.39599998800003</c:v>
                </c:pt>
                <c:pt idx="1348">
                  <c:v>-312.46000021899999</c:v>
                </c:pt>
                <c:pt idx="1349">
                  <c:v>-312.58399999900001</c:v>
                </c:pt>
                <c:pt idx="1350">
                  <c:v>-312.58700019700001</c:v>
                </c:pt>
                <c:pt idx="1351">
                  <c:v>-312.49600007399999</c:v>
                </c:pt>
                <c:pt idx="1352">
                  <c:v>-312.43300001400002</c:v>
                </c:pt>
                <c:pt idx="1353">
                  <c:v>-312.368999782</c:v>
                </c:pt>
                <c:pt idx="1354">
                  <c:v>-312.39500013200001</c:v>
                </c:pt>
                <c:pt idx="1355">
                  <c:v>-312.38200011399999</c:v>
                </c:pt>
                <c:pt idx="1356">
                  <c:v>-312.34000017900001</c:v>
                </c:pt>
                <c:pt idx="1357">
                  <c:v>-312.30100012600002</c:v>
                </c:pt>
                <c:pt idx="1358">
                  <c:v>-312.218999967</c:v>
                </c:pt>
                <c:pt idx="1359">
                  <c:v>-312.18899987899999</c:v>
                </c:pt>
                <c:pt idx="1360">
                  <c:v>-312.15300002399999</c:v>
                </c:pt>
                <c:pt idx="1361">
                  <c:v>-312.11500014199999</c:v>
                </c:pt>
                <c:pt idx="1362">
                  <c:v>-312.13100004199998</c:v>
                </c:pt>
                <c:pt idx="1363">
                  <c:v>-312.22300002100002</c:v>
                </c:pt>
                <c:pt idx="1364">
                  <c:v>-312.31299997299999</c:v>
                </c:pt>
                <c:pt idx="1365">
                  <c:v>-312.25199993899997</c:v>
                </c:pt>
                <c:pt idx="1366">
                  <c:v>-312.16899992399999</c:v>
                </c:pt>
                <c:pt idx="1367">
                  <c:v>-312.09600004399999</c:v>
                </c:pt>
                <c:pt idx="1368">
                  <c:v>-312.04499982999999</c:v>
                </c:pt>
                <c:pt idx="1369">
                  <c:v>-312.09400001699998</c:v>
                </c:pt>
                <c:pt idx="1370">
                  <c:v>-312.06400024200002</c:v>
                </c:pt>
                <c:pt idx="1371">
                  <c:v>-312.011000002</c:v>
                </c:pt>
                <c:pt idx="1372">
                  <c:v>-311.921999906</c:v>
                </c:pt>
                <c:pt idx="1373">
                  <c:v>-311.85199990900003</c:v>
                </c:pt>
                <c:pt idx="1374">
                  <c:v>-311.81500019700002</c:v>
                </c:pt>
                <c:pt idx="1375">
                  <c:v>-311.783000082</c:v>
                </c:pt>
                <c:pt idx="1376">
                  <c:v>-311.77499997400002</c:v>
                </c:pt>
                <c:pt idx="1377">
                  <c:v>-311.82800021499997</c:v>
                </c:pt>
                <c:pt idx="1378">
                  <c:v>-311.94999996799999</c:v>
                </c:pt>
                <c:pt idx="1379">
                  <c:v>-311.978999886</c:v>
                </c:pt>
                <c:pt idx="1380">
                  <c:v>-311.88899993400003</c:v>
                </c:pt>
                <c:pt idx="1381">
                  <c:v>-311.82600018800002</c:v>
                </c:pt>
                <c:pt idx="1382">
                  <c:v>-311.76099978600001</c:v>
                </c:pt>
                <c:pt idx="1383">
                  <c:v>-311.774000118</c:v>
                </c:pt>
                <c:pt idx="1384">
                  <c:v>-311.78399993800002</c:v>
                </c:pt>
                <c:pt idx="1385">
                  <c:v>-311.752999993</c:v>
                </c:pt>
                <c:pt idx="1386">
                  <c:v>-311.71799999400002</c:v>
                </c:pt>
                <c:pt idx="1387">
                  <c:v>-311.63600014999997</c:v>
                </c:pt>
                <c:pt idx="1388">
                  <c:v>-311.606999917</c:v>
                </c:pt>
                <c:pt idx="1389">
                  <c:v>-311.571000062</c:v>
                </c:pt>
                <c:pt idx="1390">
                  <c:v>-311.534000037</c:v>
                </c:pt>
                <c:pt idx="1391">
                  <c:v>-311.551999964</c:v>
                </c:pt>
                <c:pt idx="1392">
                  <c:v>-311.644999799</c:v>
                </c:pt>
                <c:pt idx="1393">
                  <c:v>-311.75099996599999</c:v>
                </c:pt>
                <c:pt idx="1394">
                  <c:v>-311.70700000400001</c:v>
                </c:pt>
                <c:pt idx="1395">
                  <c:v>-311.62399998900003</c:v>
                </c:pt>
                <c:pt idx="1396">
                  <c:v>-311.56000007199998</c:v>
                </c:pt>
                <c:pt idx="1397">
                  <c:v>-311.503999948</c:v>
                </c:pt>
                <c:pt idx="1398">
                  <c:v>-311.551999964</c:v>
                </c:pt>
                <c:pt idx="1399">
                  <c:v>-311.52200019000003</c:v>
                </c:pt>
                <c:pt idx="1400">
                  <c:v>-311.47500002999999</c:v>
                </c:pt>
                <c:pt idx="1401">
                  <c:v>-311.40300000600001</c:v>
                </c:pt>
                <c:pt idx="1402">
                  <c:v>-311.33000012500003</c:v>
                </c:pt>
                <c:pt idx="1403">
                  <c:v>-311.29800000900002</c:v>
                </c:pt>
                <c:pt idx="1404">
                  <c:v>-311.26999994699997</c:v>
                </c:pt>
                <c:pt idx="1405">
                  <c:v>-311.25300019000002</c:v>
                </c:pt>
                <c:pt idx="1406">
                  <c:v>-311.29199992899999</c:v>
                </c:pt>
                <c:pt idx="1407">
                  <c:v>-311.40500003199998</c:v>
                </c:pt>
                <c:pt idx="1408">
                  <c:v>-311.45799995900001</c:v>
                </c:pt>
                <c:pt idx="1409">
                  <c:v>-311.37899999699999</c:v>
                </c:pt>
                <c:pt idx="1410">
                  <c:v>-311.31399991000001</c:v>
                </c:pt>
                <c:pt idx="1411">
                  <c:v>-311.24899982199997</c:v>
                </c:pt>
                <c:pt idx="1412">
                  <c:v>-311.24400022700002</c:v>
                </c:pt>
                <c:pt idx="1413">
                  <c:v>-311.276000028</c:v>
                </c:pt>
                <c:pt idx="1414">
                  <c:v>-311.251000164</c:v>
                </c:pt>
                <c:pt idx="1415">
                  <c:v>-311.21399982399998</c:v>
                </c:pt>
                <c:pt idx="1416">
                  <c:v>-311.12399987200001</c:v>
                </c:pt>
                <c:pt idx="1417">
                  <c:v>-311.08800001700001</c:v>
                </c:pt>
                <c:pt idx="1418">
                  <c:v>-311.05600021499998</c:v>
                </c:pt>
                <c:pt idx="1419">
                  <c:v>-311.026999983</c:v>
                </c:pt>
                <c:pt idx="1420">
                  <c:v>-311.04500022500002</c:v>
                </c:pt>
                <c:pt idx="1421">
                  <c:v>-311.13400000600001</c:v>
                </c:pt>
                <c:pt idx="1422">
                  <c:v>-311.25799978600003</c:v>
                </c:pt>
                <c:pt idx="1423">
                  <c:v>-311.23299992199998</c:v>
                </c:pt>
                <c:pt idx="1424">
                  <c:v>-311.14700002400002</c:v>
                </c:pt>
                <c:pt idx="1425">
                  <c:v>-311.08599999</c:v>
                </c:pt>
                <c:pt idx="1426">
                  <c:v>-311.03100003700001</c:v>
                </c:pt>
                <c:pt idx="1427">
                  <c:v>-311.07900005300002</c:v>
                </c:pt>
                <c:pt idx="1428">
                  <c:v>-311.05700007199999</c:v>
                </c:pt>
                <c:pt idx="1429">
                  <c:v>-311.01500013600003</c:v>
                </c:pt>
                <c:pt idx="1430">
                  <c:v>-310.96399992200003</c:v>
                </c:pt>
                <c:pt idx="1431">
                  <c:v>-310.89100004199997</c:v>
                </c:pt>
                <c:pt idx="1432">
                  <c:v>-310.86299997999998</c:v>
                </c:pt>
                <c:pt idx="1433">
                  <c:v>-310.83200003500002</c:v>
                </c:pt>
                <c:pt idx="1434">
                  <c:v>-310.80399997299997</c:v>
                </c:pt>
                <c:pt idx="1435">
                  <c:v>-310.83500023200003</c:v>
                </c:pt>
                <c:pt idx="1436">
                  <c:v>-310.94399996800001</c:v>
                </c:pt>
                <c:pt idx="1437">
                  <c:v>-311.016999849</c:v>
                </c:pt>
                <c:pt idx="1438">
                  <c:v>-310.950999905</c:v>
                </c:pt>
                <c:pt idx="1439">
                  <c:v>-310.88499996100001</c:v>
                </c:pt>
                <c:pt idx="1440">
                  <c:v>-310.81799984700001</c:v>
                </c:pt>
                <c:pt idx="1441">
                  <c:v>-310.79299998200003</c:v>
                </c:pt>
                <c:pt idx="1442">
                  <c:v>-310.83899997200001</c:v>
                </c:pt>
                <c:pt idx="1443">
                  <c:v>-310.81299993699997</c:v>
                </c:pt>
                <c:pt idx="1444">
                  <c:v>-310.771000001</c:v>
                </c:pt>
                <c:pt idx="1445">
                  <c:v>-310.680999735</c:v>
                </c:pt>
                <c:pt idx="1446">
                  <c:v>-310.63799994300001</c:v>
                </c:pt>
                <c:pt idx="1447">
                  <c:v>-310.60799985400001</c:v>
                </c:pt>
                <c:pt idx="1448">
                  <c:v>-310.58500001700003</c:v>
                </c:pt>
                <c:pt idx="1449">
                  <c:v>-310.59800003399999</c:v>
                </c:pt>
                <c:pt idx="1450">
                  <c:v>-310.678000166</c:v>
                </c:pt>
                <c:pt idx="1451">
                  <c:v>-310.810000054</c:v>
                </c:pt>
                <c:pt idx="1452">
                  <c:v>-310.80500014400002</c:v>
                </c:pt>
                <c:pt idx="1453">
                  <c:v>-310.71799976099999</c:v>
                </c:pt>
                <c:pt idx="1454">
                  <c:v>-310.66399997799999</c:v>
                </c:pt>
                <c:pt idx="1455">
                  <c:v>-310.61199990799997</c:v>
                </c:pt>
                <c:pt idx="1456">
                  <c:v>-310.653999844</c:v>
                </c:pt>
                <c:pt idx="1457">
                  <c:v>-310.64600005</c:v>
                </c:pt>
                <c:pt idx="1458">
                  <c:v>-310.61300007900002</c:v>
                </c:pt>
                <c:pt idx="1459">
                  <c:v>-310.57699990899999</c:v>
                </c:pt>
                <c:pt idx="1460">
                  <c:v>-310.50200000199999</c:v>
                </c:pt>
                <c:pt idx="1461">
                  <c:v>-310.477000137</c:v>
                </c:pt>
                <c:pt idx="1462">
                  <c:v>-310.447000049</c:v>
                </c:pt>
                <c:pt idx="1463">
                  <c:v>-310.41699996</c:v>
                </c:pt>
                <c:pt idx="1464">
                  <c:v>-310.44599987800001</c:v>
                </c:pt>
                <c:pt idx="1465">
                  <c:v>-310.55100018899998</c:v>
                </c:pt>
                <c:pt idx="1466">
                  <c:v>-310.64500019399998</c:v>
                </c:pt>
                <c:pt idx="1467">
                  <c:v>-310.59099978299997</c:v>
                </c:pt>
                <c:pt idx="1468">
                  <c:v>-310.51900007299997</c:v>
                </c:pt>
                <c:pt idx="1469">
                  <c:v>-310.45200027300001</c:v>
                </c:pt>
                <c:pt idx="1470">
                  <c:v>-310.41099987899997</c:v>
                </c:pt>
                <c:pt idx="1471">
                  <c:v>-310.464999976</c:v>
                </c:pt>
                <c:pt idx="1472">
                  <c:v>-310.443999851</c:v>
                </c:pt>
                <c:pt idx="1473">
                  <c:v>-310.40100005900001</c:v>
                </c:pt>
                <c:pt idx="1474">
                  <c:v>-310.31899989999999</c:v>
                </c:pt>
                <c:pt idx="1475">
                  <c:v>-310.26599997400001</c:v>
                </c:pt>
                <c:pt idx="1476">
                  <c:v>-310.23900008300001</c:v>
                </c:pt>
                <c:pt idx="1477">
                  <c:v>-310.21799995800001</c:v>
                </c:pt>
                <c:pt idx="1478">
                  <c:v>-310.22100015500001</c:v>
                </c:pt>
                <c:pt idx="1479">
                  <c:v>-310.28599992900001</c:v>
                </c:pt>
                <c:pt idx="1480">
                  <c:v>-310.41800013</c:v>
                </c:pt>
                <c:pt idx="1481">
                  <c:v>-310.44200013900002</c:v>
                </c:pt>
                <c:pt idx="1482">
                  <c:v>-310.36099983600002</c:v>
                </c:pt>
                <c:pt idx="1483">
                  <c:v>-310.30999993699999</c:v>
                </c:pt>
                <c:pt idx="1484">
                  <c:v>-310.25900003700002</c:v>
                </c:pt>
                <c:pt idx="1485">
                  <c:v>-310.29100015300003</c:v>
                </c:pt>
                <c:pt idx="1486">
                  <c:v>-310.30099997299999</c:v>
                </c:pt>
                <c:pt idx="1487">
                  <c:v>-310.272999911</c:v>
                </c:pt>
                <c:pt idx="1488">
                  <c:v>-310.24300013700002</c:v>
                </c:pt>
                <c:pt idx="1489">
                  <c:v>-310.16900008499999</c:v>
                </c:pt>
                <c:pt idx="1490">
                  <c:v>-310.14799995999999</c:v>
                </c:pt>
                <c:pt idx="1491">
                  <c:v>-310.12199992500001</c:v>
                </c:pt>
                <c:pt idx="1492">
                  <c:v>-310.09599988999997</c:v>
                </c:pt>
                <c:pt idx="1493">
                  <c:v>-310.12700015000001</c:v>
                </c:pt>
                <c:pt idx="1494">
                  <c:v>-310.23000011900001</c:v>
                </c:pt>
                <c:pt idx="1495">
                  <c:v>-310.33999971100002</c:v>
                </c:pt>
                <c:pt idx="1496">
                  <c:v>-310.29499989200002</c:v>
                </c:pt>
                <c:pt idx="1497">
                  <c:v>-310.21700010199999</c:v>
                </c:pt>
                <c:pt idx="1498">
                  <c:v>-310.15699992399999</c:v>
                </c:pt>
                <c:pt idx="1499">
                  <c:v>-310.110999935</c:v>
                </c:pt>
                <c:pt idx="1500">
                  <c:v>-310.17099979800003</c:v>
                </c:pt>
                <c:pt idx="1501">
                  <c:v>-310.15100015799999</c:v>
                </c:pt>
                <c:pt idx="1502">
                  <c:v>-310.112999962</c:v>
                </c:pt>
                <c:pt idx="1503">
                  <c:v>-310.04400013499998</c:v>
                </c:pt>
                <c:pt idx="1504">
                  <c:v>-309.98199992999997</c:v>
                </c:pt>
                <c:pt idx="1505">
                  <c:v>-309.95500003900003</c:v>
                </c:pt>
                <c:pt idx="1506">
                  <c:v>-309.931000031</c:v>
                </c:pt>
                <c:pt idx="1507">
                  <c:v>-309.92399977999997</c:v>
                </c:pt>
                <c:pt idx="1508">
                  <c:v>-309.979000047</c:v>
                </c:pt>
                <c:pt idx="1509">
                  <c:v>-310.10599971099998</c:v>
                </c:pt>
                <c:pt idx="1510">
                  <c:v>-310.15700023900001</c:v>
                </c:pt>
                <c:pt idx="1511">
                  <c:v>-310.08499990000001</c:v>
                </c:pt>
                <c:pt idx="1512">
                  <c:v>-310.03399999999999</c:v>
                </c:pt>
                <c:pt idx="1513">
                  <c:v>-309.97800019099998</c:v>
                </c:pt>
                <c:pt idx="1514">
                  <c:v>-309.98900018199998</c:v>
                </c:pt>
                <c:pt idx="1515">
                  <c:v>-310.014999902</c:v>
                </c:pt>
                <c:pt idx="1516">
                  <c:v>-309.99499994799999</c:v>
                </c:pt>
                <c:pt idx="1517">
                  <c:v>-309.966999886</c:v>
                </c:pt>
                <c:pt idx="1518">
                  <c:v>-309.89100012199998</c:v>
                </c:pt>
                <c:pt idx="1519">
                  <c:v>-309.86799997000003</c:v>
                </c:pt>
                <c:pt idx="1520">
                  <c:v>-309.84599998900001</c:v>
                </c:pt>
                <c:pt idx="1521">
                  <c:v>-309.82400000799998</c:v>
                </c:pt>
                <c:pt idx="1522">
                  <c:v>-309.85000004300002</c:v>
                </c:pt>
                <c:pt idx="1523">
                  <c:v>-309.94699993199998</c:v>
                </c:pt>
                <c:pt idx="1524">
                  <c:v>-310.07000017000001</c:v>
                </c:pt>
                <c:pt idx="1525">
                  <c:v>-310.03999976699998</c:v>
                </c:pt>
                <c:pt idx="1526">
                  <c:v>-309.96100011999999</c:v>
                </c:pt>
                <c:pt idx="1527">
                  <c:v>-309.90700002300002</c:v>
                </c:pt>
                <c:pt idx="1528">
                  <c:v>-309.86199988999999</c:v>
                </c:pt>
                <c:pt idx="1529">
                  <c:v>-309.920999897</c:v>
                </c:pt>
                <c:pt idx="1530">
                  <c:v>-309.90399982500003</c:v>
                </c:pt>
                <c:pt idx="1531">
                  <c:v>-309.86799997000003</c:v>
                </c:pt>
                <c:pt idx="1532">
                  <c:v>-309.81200016100001</c:v>
                </c:pt>
                <c:pt idx="1533">
                  <c:v>-309.74199984900002</c:v>
                </c:pt>
                <c:pt idx="1534">
                  <c:v>-309.71699998499997</c:v>
                </c:pt>
                <c:pt idx="1535">
                  <c:v>-309.69500000400001</c:v>
                </c:pt>
                <c:pt idx="1536">
                  <c:v>-309.67799993199998</c:v>
                </c:pt>
                <c:pt idx="1537">
                  <c:v>-309.72199989500001</c:v>
                </c:pt>
                <c:pt idx="1538">
                  <c:v>-309.84300010599998</c:v>
                </c:pt>
                <c:pt idx="1539">
                  <c:v>-309.91599998700002</c:v>
                </c:pt>
                <c:pt idx="1540">
                  <c:v>-309.85100021400001</c:v>
                </c:pt>
                <c:pt idx="1541">
                  <c:v>-309.79000017999999</c:v>
                </c:pt>
                <c:pt idx="1542">
                  <c:v>-309.72599994900003</c:v>
                </c:pt>
                <c:pt idx="1543">
                  <c:v>-309.71499995800002</c:v>
                </c:pt>
                <c:pt idx="1544">
                  <c:v>-309.76099994700002</c:v>
                </c:pt>
                <c:pt idx="1545">
                  <c:v>-309.74400019000001</c:v>
                </c:pt>
                <c:pt idx="1546">
                  <c:v>-309.71000004799998</c:v>
                </c:pt>
                <c:pt idx="1547">
                  <c:v>-309.62900006000001</c:v>
                </c:pt>
                <c:pt idx="1548">
                  <c:v>-309.59899997100001</c:v>
                </c:pt>
                <c:pt idx="1549">
                  <c:v>-309.57499996299998</c:v>
                </c:pt>
                <c:pt idx="1550">
                  <c:v>-309.55200012500001</c:v>
                </c:pt>
                <c:pt idx="1551">
                  <c:v>-309.56899988200001</c:v>
                </c:pt>
                <c:pt idx="1552">
                  <c:v>-309.65999969000001</c:v>
                </c:pt>
                <c:pt idx="1553">
                  <c:v>-309.79300006300002</c:v>
                </c:pt>
                <c:pt idx="1554">
                  <c:v>-309.78299992900003</c:v>
                </c:pt>
                <c:pt idx="1555">
                  <c:v>-309.705000138</c:v>
                </c:pt>
                <c:pt idx="1556">
                  <c:v>-309.65600026499999</c:v>
                </c:pt>
                <c:pt idx="1557">
                  <c:v>-309.60900010500001</c:v>
                </c:pt>
                <c:pt idx="1558">
                  <c:v>-309.66100017500003</c:v>
                </c:pt>
                <c:pt idx="1559">
                  <c:v>-309.64699998700002</c:v>
                </c:pt>
                <c:pt idx="1560">
                  <c:v>-309.61199998900003</c:v>
                </c:pt>
                <c:pt idx="1561">
                  <c:v>-309.57200008000001</c:v>
                </c:pt>
                <c:pt idx="1562">
                  <c:v>-309.50299993900001</c:v>
                </c:pt>
                <c:pt idx="1563">
                  <c:v>-309.479999787</c:v>
                </c:pt>
                <c:pt idx="1564">
                  <c:v>-309.45800012000001</c:v>
                </c:pt>
                <c:pt idx="1565">
                  <c:v>-309.43600013899999</c:v>
                </c:pt>
                <c:pt idx="1566">
                  <c:v>-309.47300016399998</c:v>
                </c:pt>
                <c:pt idx="1567">
                  <c:v>-309.58399992699998</c:v>
                </c:pt>
                <c:pt idx="1568">
                  <c:v>-309.67099999499999</c:v>
                </c:pt>
                <c:pt idx="1569">
                  <c:v>-309.61100013200002</c:v>
                </c:pt>
                <c:pt idx="1570">
                  <c:v>-309.54400001800002</c:v>
                </c:pt>
                <c:pt idx="1571">
                  <c:v>-309.48099995699999</c:v>
                </c:pt>
                <c:pt idx="1572">
                  <c:v>-309.45200003899998</c:v>
                </c:pt>
                <c:pt idx="1573">
                  <c:v>-309.50999987500001</c:v>
                </c:pt>
                <c:pt idx="1574">
                  <c:v>-309.49300011899999</c:v>
                </c:pt>
                <c:pt idx="1575">
                  <c:v>-309.45699994900002</c:v>
                </c:pt>
                <c:pt idx="1576">
                  <c:v>-309.37500010500003</c:v>
                </c:pt>
                <c:pt idx="1577">
                  <c:v>-309.32700008900002</c:v>
                </c:pt>
                <c:pt idx="1578">
                  <c:v>-309.30000019699997</c:v>
                </c:pt>
                <c:pt idx="1579">
                  <c:v>-309.27900007199997</c:v>
                </c:pt>
                <c:pt idx="1580">
                  <c:v>-309.29199977500002</c:v>
                </c:pt>
                <c:pt idx="1581">
                  <c:v>-309.37099973699998</c:v>
                </c:pt>
                <c:pt idx="1582">
                  <c:v>-309.50900001899998</c:v>
                </c:pt>
                <c:pt idx="1583">
                  <c:v>-309.52600009000003</c:v>
                </c:pt>
                <c:pt idx="1584">
                  <c:v>-309.44799998500002</c:v>
                </c:pt>
                <c:pt idx="1585">
                  <c:v>-309.399000113</c:v>
                </c:pt>
                <c:pt idx="1586">
                  <c:v>-309.34900006999999</c:v>
                </c:pt>
                <c:pt idx="1587">
                  <c:v>-309.388999979</c:v>
                </c:pt>
                <c:pt idx="1588">
                  <c:v>-309.390000149</c:v>
                </c:pt>
                <c:pt idx="1589">
                  <c:v>-309.36400011400002</c:v>
                </c:pt>
                <c:pt idx="1590">
                  <c:v>-309.33500019600001</c:v>
                </c:pt>
                <c:pt idx="1591">
                  <c:v>-309.26899993799998</c:v>
                </c:pt>
                <c:pt idx="1592">
                  <c:v>-309.25299972300002</c:v>
                </c:pt>
                <c:pt idx="1593">
                  <c:v>-309.23200022700001</c:v>
                </c:pt>
                <c:pt idx="1594">
                  <c:v>-309.20600019199998</c:v>
                </c:pt>
                <c:pt idx="1595">
                  <c:v>-309.23699982199997</c:v>
                </c:pt>
                <c:pt idx="1596">
                  <c:v>-309.34299998900002</c:v>
                </c:pt>
                <c:pt idx="1597">
                  <c:v>-309.44699981500003</c:v>
                </c:pt>
                <c:pt idx="1598">
                  <c:v>-309.39999996900002</c:v>
                </c:pt>
                <c:pt idx="1599">
                  <c:v>-309.32899980100001</c:v>
                </c:pt>
                <c:pt idx="1600">
                  <c:v>-309.272999992</c:v>
                </c:pt>
                <c:pt idx="1601">
                  <c:v>-309.23500010999999</c:v>
                </c:pt>
                <c:pt idx="1602">
                  <c:v>-309.29900002699998</c:v>
                </c:pt>
                <c:pt idx="1603">
                  <c:v>-309.281999955</c:v>
                </c:pt>
                <c:pt idx="1604">
                  <c:v>-309.24400007399998</c:v>
                </c:pt>
                <c:pt idx="1605">
                  <c:v>-309.16900016599999</c:v>
                </c:pt>
                <c:pt idx="1606">
                  <c:v>-309.11299972799998</c:v>
                </c:pt>
                <c:pt idx="1607">
                  <c:v>-309.09000020500002</c:v>
                </c:pt>
                <c:pt idx="1608">
                  <c:v>-309.07299981900002</c:v>
                </c:pt>
                <c:pt idx="1609">
                  <c:v>-309.08000006999998</c:v>
                </c:pt>
                <c:pt idx="1610">
                  <c:v>-309.14600001399998</c:v>
                </c:pt>
                <c:pt idx="1611">
                  <c:v>-309.281999955</c:v>
                </c:pt>
                <c:pt idx="1612">
                  <c:v>-309.32500006200002</c:v>
                </c:pt>
                <c:pt idx="1613">
                  <c:v>-309.25000015400002</c:v>
                </c:pt>
                <c:pt idx="1614">
                  <c:v>-309.20099996699997</c:v>
                </c:pt>
                <c:pt idx="1615">
                  <c:v>-309.150000068</c:v>
                </c:pt>
                <c:pt idx="1616">
                  <c:v>-309.17800012999999</c:v>
                </c:pt>
                <c:pt idx="1617">
                  <c:v>-309.20200013800002</c:v>
                </c:pt>
                <c:pt idx="1618">
                  <c:v>-309.185999923</c:v>
                </c:pt>
                <c:pt idx="1619">
                  <c:v>-309.16599996899998</c:v>
                </c:pt>
                <c:pt idx="1620">
                  <c:v>-309.09799999799998</c:v>
                </c:pt>
                <c:pt idx="1621">
                  <c:v>-309.08200009699999</c:v>
                </c:pt>
                <c:pt idx="1622">
                  <c:v>-309.06000011600003</c:v>
                </c:pt>
                <c:pt idx="1623">
                  <c:v>-309.03899999100003</c:v>
                </c:pt>
                <c:pt idx="1624">
                  <c:v>-309.071999963</c:v>
                </c:pt>
                <c:pt idx="1625">
                  <c:v>-309.17800012999999</c:v>
                </c:pt>
                <c:pt idx="1626">
                  <c:v>-309.299999883</c:v>
                </c:pt>
                <c:pt idx="1627">
                  <c:v>-309.27099996499999</c:v>
                </c:pt>
                <c:pt idx="1628">
                  <c:v>-309.20099996699997</c:v>
                </c:pt>
                <c:pt idx="1629">
                  <c:v>-309.15200009500001</c:v>
                </c:pt>
                <c:pt idx="1630">
                  <c:v>-309.111000015</c:v>
                </c:pt>
                <c:pt idx="1631">
                  <c:v>-309.17399976199999</c:v>
                </c:pt>
                <c:pt idx="1632">
                  <c:v>-309.15900003199999</c:v>
                </c:pt>
                <c:pt idx="1633">
                  <c:v>-309.12600006000002</c:v>
                </c:pt>
                <c:pt idx="1634">
                  <c:v>-309.068999765</c:v>
                </c:pt>
                <c:pt idx="1635">
                  <c:v>-309.01000007300001</c:v>
                </c:pt>
                <c:pt idx="1636">
                  <c:v>-308.99300000199997</c:v>
                </c:pt>
                <c:pt idx="1637">
                  <c:v>-308.97999998400002</c:v>
                </c:pt>
                <c:pt idx="1638">
                  <c:v>-308.97799995700001</c:v>
                </c:pt>
                <c:pt idx="1639">
                  <c:v>-309.03200005399998</c:v>
                </c:pt>
                <c:pt idx="1640">
                  <c:v>-309.15999988800002</c:v>
                </c:pt>
                <c:pt idx="1641">
                  <c:v>-309.228000173</c:v>
                </c:pt>
                <c:pt idx="1642">
                  <c:v>-309.16399994199998</c:v>
                </c:pt>
                <c:pt idx="1643">
                  <c:v>-309.11600024000001</c:v>
                </c:pt>
                <c:pt idx="1644">
                  <c:v>-309.06400016999999</c:v>
                </c:pt>
                <c:pt idx="1645">
                  <c:v>-309.07399999</c:v>
                </c:pt>
                <c:pt idx="1646">
                  <c:v>-309.12099983500002</c:v>
                </c:pt>
                <c:pt idx="1647">
                  <c:v>-309.11199987200001</c:v>
                </c:pt>
                <c:pt idx="1648">
                  <c:v>-309.08900003399998</c:v>
                </c:pt>
                <c:pt idx="1649">
                  <c:v>-309.01399981200001</c:v>
                </c:pt>
                <c:pt idx="1650">
                  <c:v>-308.99300000199997</c:v>
                </c:pt>
                <c:pt idx="1651">
                  <c:v>-308.97599993</c:v>
                </c:pt>
                <c:pt idx="1652">
                  <c:v>-308.96200005700001</c:v>
                </c:pt>
                <c:pt idx="1653">
                  <c:v>-308.99500002899998</c:v>
                </c:pt>
                <c:pt idx="1654">
                  <c:v>-309.10000002499999</c:v>
                </c:pt>
                <c:pt idx="1655">
                  <c:v>-309.239000164</c:v>
                </c:pt>
                <c:pt idx="1656">
                  <c:v>-309.22999988499998</c:v>
                </c:pt>
                <c:pt idx="1657">
                  <c:v>-309.15799986100001</c:v>
                </c:pt>
                <c:pt idx="1658">
                  <c:v>-309.11300004200001</c:v>
                </c:pt>
                <c:pt idx="1659">
                  <c:v>-309.07300013399998</c:v>
                </c:pt>
                <c:pt idx="1660">
                  <c:v>-309.13500002400002</c:v>
                </c:pt>
                <c:pt idx="1661">
                  <c:v>-309.128999943</c:v>
                </c:pt>
                <c:pt idx="1662">
                  <c:v>-309.10200005199999</c:v>
                </c:pt>
                <c:pt idx="1663">
                  <c:v>-309.06700005300002</c:v>
                </c:pt>
                <c:pt idx="1664">
                  <c:v>-309.00800004600001</c:v>
                </c:pt>
                <c:pt idx="1665">
                  <c:v>-308.99500002899998</c:v>
                </c:pt>
                <c:pt idx="1666">
                  <c:v>-308.98099983999998</c:v>
                </c:pt>
                <c:pt idx="1667">
                  <c:v>-308.96699996699999</c:v>
                </c:pt>
                <c:pt idx="1668">
                  <c:v>-309.01400012699997</c:v>
                </c:pt>
                <c:pt idx="1669">
                  <c:v>-309.13700004999998</c:v>
                </c:pt>
                <c:pt idx="1670">
                  <c:v>-309.22700000200001</c:v>
                </c:pt>
                <c:pt idx="1671">
                  <c:v>-309.17499993199999</c:v>
                </c:pt>
                <c:pt idx="1672">
                  <c:v>-309.08599983699997</c:v>
                </c:pt>
                <c:pt idx="1673">
                  <c:v>-308.97300004700003</c:v>
                </c:pt>
                <c:pt idx="1674">
                  <c:v>-308.90199987900002</c:v>
                </c:pt>
                <c:pt idx="1675">
                  <c:v>-308.90200019299999</c:v>
                </c:pt>
                <c:pt idx="1676">
                  <c:v>-308.83000016900002</c:v>
                </c:pt>
                <c:pt idx="1677">
                  <c:v>-308.74199993000002</c:v>
                </c:pt>
                <c:pt idx="1678">
                  <c:v>-308.60699984500002</c:v>
                </c:pt>
                <c:pt idx="1679">
                  <c:v>-308.51699989299999</c:v>
                </c:pt>
                <c:pt idx="1680">
                  <c:v>-308.44100012899997</c:v>
                </c:pt>
                <c:pt idx="1681">
                  <c:v>-308.37099981699998</c:v>
                </c:pt>
                <c:pt idx="1682">
                  <c:v>-308.339000016</c:v>
                </c:pt>
                <c:pt idx="1683">
                  <c:v>-308.37299984399999</c:v>
                </c:pt>
                <c:pt idx="1684">
                  <c:v>-308.45800020000001</c:v>
                </c:pt>
                <c:pt idx="1685">
                  <c:v>-308.408000157</c:v>
                </c:pt>
                <c:pt idx="1686">
                  <c:v>-308.27500009900001</c:v>
                </c:pt>
                <c:pt idx="1687">
                  <c:v>-308.173999842</c:v>
                </c:pt>
                <c:pt idx="1688">
                  <c:v>-308.07699995299998</c:v>
                </c:pt>
                <c:pt idx="1689">
                  <c:v>-308.072000043</c:v>
                </c:pt>
                <c:pt idx="1690">
                  <c:v>-308.01700009000001</c:v>
                </c:pt>
                <c:pt idx="1691">
                  <c:v>-307.93800012899999</c:v>
                </c:pt>
                <c:pt idx="1692">
                  <c:v>-307.85499979999997</c:v>
                </c:pt>
                <c:pt idx="1693">
                  <c:v>-307.73399990299998</c:v>
                </c:pt>
                <c:pt idx="1694">
                  <c:v>-307.66099970800002</c:v>
                </c:pt>
                <c:pt idx="1695">
                  <c:v>-307.58599980000002</c:v>
                </c:pt>
                <c:pt idx="1696">
                  <c:v>-307.510000037</c:v>
                </c:pt>
                <c:pt idx="1697">
                  <c:v>-307.492000109</c:v>
                </c:pt>
                <c:pt idx="1698">
                  <c:v>-307.55199997199998</c:v>
                </c:pt>
                <c:pt idx="1699">
                  <c:v>-307.59799996200002</c:v>
                </c:pt>
                <c:pt idx="1700">
                  <c:v>-307.49700001899998</c:v>
                </c:pt>
                <c:pt idx="1701">
                  <c:v>-307.378000149</c:v>
                </c:pt>
                <c:pt idx="1702">
                  <c:v>-307.26500004500002</c:v>
                </c:pt>
                <c:pt idx="1703">
                  <c:v>-307.17599995</c:v>
                </c:pt>
                <c:pt idx="1704">
                  <c:v>-307.18399974300002</c:v>
                </c:pt>
                <c:pt idx="1705">
                  <c:v>-307.11600008699997</c:v>
                </c:pt>
                <c:pt idx="1706">
                  <c:v>-307.02799984699999</c:v>
                </c:pt>
                <c:pt idx="1707">
                  <c:v>-306.89799998699999</c:v>
                </c:pt>
                <c:pt idx="1708">
                  <c:v>-306.79799989999998</c:v>
                </c:pt>
                <c:pt idx="1709">
                  <c:v>-306.72399984899999</c:v>
                </c:pt>
                <c:pt idx="1710">
                  <c:v>-306.65500002200002</c:v>
                </c:pt>
                <c:pt idx="1711">
                  <c:v>-306.61100005999998</c:v>
                </c:pt>
                <c:pt idx="1712">
                  <c:v>-306.62899998699999</c:v>
                </c:pt>
                <c:pt idx="1713">
                  <c:v>-306.71400002899998</c:v>
                </c:pt>
                <c:pt idx="1714">
                  <c:v>-306.691000191</c:v>
                </c:pt>
                <c:pt idx="1715">
                  <c:v>-306.56400021399998</c:v>
                </c:pt>
                <c:pt idx="1716">
                  <c:v>-306.46399981299999</c:v>
                </c:pt>
                <c:pt idx="1717">
                  <c:v>-306.36600006800001</c:v>
                </c:pt>
                <c:pt idx="1718">
                  <c:v>-306.35100002399997</c:v>
                </c:pt>
                <c:pt idx="1719">
                  <c:v>-306.31300014200002</c:v>
                </c:pt>
                <c:pt idx="1720">
                  <c:v>-306.23699975</c:v>
                </c:pt>
                <c:pt idx="1721">
                  <c:v>-306.16000013000001</c:v>
                </c:pt>
                <c:pt idx="1722">
                  <c:v>-306.038999918</c:v>
                </c:pt>
                <c:pt idx="1723">
                  <c:v>-305.97000009099997</c:v>
                </c:pt>
                <c:pt idx="1724">
                  <c:v>-305.898000067</c:v>
                </c:pt>
                <c:pt idx="1725">
                  <c:v>-305.82400001600001</c:v>
                </c:pt>
                <c:pt idx="1726">
                  <c:v>-305.80600008800002</c:v>
                </c:pt>
                <c:pt idx="1727">
                  <c:v>-305.86100004100001</c:v>
                </c:pt>
                <c:pt idx="1728">
                  <c:v>-305.92400010199998</c:v>
                </c:pt>
                <c:pt idx="1729">
                  <c:v>-305.830999953</c:v>
                </c:pt>
                <c:pt idx="1730">
                  <c:v>-305.70500014599997</c:v>
                </c:pt>
                <c:pt idx="1731">
                  <c:v>-305.59600009600001</c:v>
                </c:pt>
                <c:pt idx="1732">
                  <c:v>-305.50400011699998</c:v>
                </c:pt>
                <c:pt idx="1733">
                  <c:v>-305.515999964</c:v>
                </c:pt>
                <c:pt idx="1734">
                  <c:v>-305.447999993</c:v>
                </c:pt>
                <c:pt idx="1735">
                  <c:v>-305.36199978100001</c:v>
                </c:pt>
                <c:pt idx="1736">
                  <c:v>-305.245999794</c:v>
                </c:pt>
                <c:pt idx="1737">
                  <c:v>-305.135000031</c:v>
                </c:pt>
                <c:pt idx="1738">
                  <c:v>-305.05899995300001</c:v>
                </c:pt>
                <c:pt idx="1739">
                  <c:v>-304.98700024300001</c:v>
                </c:pt>
                <c:pt idx="1740">
                  <c:v>-304.93400000299999</c:v>
                </c:pt>
                <c:pt idx="1741">
                  <c:v>-304.939999769</c:v>
                </c:pt>
                <c:pt idx="1742">
                  <c:v>-305.01900004499998</c:v>
                </c:pt>
                <c:pt idx="1743">
                  <c:v>-305.02199992800001</c:v>
                </c:pt>
                <c:pt idx="1744">
                  <c:v>-304.90300005799998</c:v>
                </c:pt>
                <c:pt idx="1745">
                  <c:v>-304.80299997100002</c:v>
                </c:pt>
                <c:pt idx="1746">
                  <c:v>-304.69799997500002</c:v>
                </c:pt>
                <c:pt idx="1747">
                  <c:v>-304.66100026399999</c:v>
                </c:pt>
                <c:pt idx="1748">
                  <c:v>-304.63999982500002</c:v>
                </c:pt>
                <c:pt idx="1749">
                  <c:v>-304.57199985400001</c:v>
                </c:pt>
                <c:pt idx="1750">
                  <c:v>-304.49600009</c:v>
                </c:pt>
                <c:pt idx="1751">
                  <c:v>-304.36999996899999</c:v>
                </c:pt>
                <c:pt idx="1752">
                  <c:v>-304.30100014200002</c:v>
                </c:pt>
                <c:pt idx="1753">
                  <c:v>-304.22999997400001</c:v>
                </c:pt>
                <c:pt idx="1754">
                  <c:v>-304.16000029100002</c:v>
                </c:pt>
                <c:pt idx="1755">
                  <c:v>-304.13799999499997</c:v>
                </c:pt>
                <c:pt idx="1756">
                  <c:v>-304.18700018200002</c:v>
                </c:pt>
                <c:pt idx="1757">
                  <c:v>-304.26200009000002</c:v>
                </c:pt>
                <c:pt idx="1758">
                  <c:v>-304.18399998500001</c:v>
                </c:pt>
                <c:pt idx="1759">
                  <c:v>-304.05799986300002</c:v>
                </c:pt>
                <c:pt idx="1760">
                  <c:v>-303.95499989400003</c:v>
                </c:pt>
                <c:pt idx="1761">
                  <c:v>-303.86200005900002</c:v>
                </c:pt>
                <c:pt idx="1762">
                  <c:v>-303.87199987899999</c:v>
                </c:pt>
                <c:pt idx="1763">
                  <c:v>-303.807999962</c:v>
                </c:pt>
                <c:pt idx="1764">
                  <c:v>-303.72399977600003</c:v>
                </c:pt>
                <c:pt idx="1765">
                  <c:v>-303.619000094</c:v>
                </c:pt>
                <c:pt idx="1766">
                  <c:v>-303.50199993699999</c:v>
                </c:pt>
                <c:pt idx="1767">
                  <c:v>-303.42800019999999</c:v>
                </c:pt>
                <c:pt idx="1768">
                  <c:v>-303.35799988799999</c:v>
                </c:pt>
                <c:pt idx="1769">
                  <c:v>-303.29499982800002</c:v>
                </c:pt>
                <c:pt idx="1770">
                  <c:v>-303.290999774</c:v>
                </c:pt>
                <c:pt idx="1771">
                  <c:v>-303.36399996900002</c:v>
                </c:pt>
                <c:pt idx="1772">
                  <c:v>-303.38899983300001</c:v>
                </c:pt>
                <c:pt idx="1773">
                  <c:v>-303.27599973000002</c:v>
                </c:pt>
                <c:pt idx="1774">
                  <c:v>-303.16800016399998</c:v>
                </c:pt>
                <c:pt idx="1775">
                  <c:v>-303.05599991700001</c:v>
                </c:pt>
                <c:pt idx="1776">
                  <c:v>-302.99899993700001</c:v>
                </c:pt>
                <c:pt idx="1777">
                  <c:v>-302.99599974</c:v>
                </c:pt>
                <c:pt idx="1778">
                  <c:v>-302.93000010999998</c:v>
                </c:pt>
                <c:pt idx="1779">
                  <c:v>-302.85100014900001</c:v>
                </c:pt>
                <c:pt idx="1780">
                  <c:v>-302.72200014399999</c:v>
                </c:pt>
                <c:pt idx="1781">
                  <c:v>-302.64400003899999</c:v>
                </c:pt>
                <c:pt idx="1782">
                  <c:v>-302.573000186</c:v>
                </c:pt>
                <c:pt idx="1783">
                  <c:v>-302.50200001799999</c:v>
                </c:pt>
                <c:pt idx="1784">
                  <c:v>-302.47199992899999</c:v>
                </c:pt>
                <c:pt idx="1785">
                  <c:v>-302.51599989099998</c:v>
                </c:pt>
                <c:pt idx="1786">
                  <c:v>-302.60200010400001</c:v>
                </c:pt>
                <c:pt idx="1787">
                  <c:v>-302.54500012400001</c:v>
                </c:pt>
                <c:pt idx="1788">
                  <c:v>-302.42000017300001</c:v>
                </c:pt>
                <c:pt idx="1789">
                  <c:v>-302.324000141</c:v>
                </c:pt>
                <c:pt idx="1790">
                  <c:v>-302.22999982099998</c:v>
                </c:pt>
                <c:pt idx="1791">
                  <c:v>-302.23500004499999</c:v>
                </c:pt>
                <c:pt idx="1792">
                  <c:v>-302.17400001099998</c:v>
                </c:pt>
                <c:pt idx="1793">
                  <c:v>-302.09099999599999</c:v>
                </c:pt>
                <c:pt idx="1794">
                  <c:v>-302.00399992799998</c:v>
                </c:pt>
                <c:pt idx="1795">
                  <c:v>-301.888999797</c:v>
                </c:pt>
                <c:pt idx="1796">
                  <c:v>-301.81999997000003</c:v>
                </c:pt>
                <c:pt idx="1797">
                  <c:v>-301.751000143</c:v>
                </c:pt>
                <c:pt idx="1798">
                  <c:v>-301.68299985800002</c:v>
                </c:pt>
                <c:pt idx="1799">
                  <c:v>-301.671999868</c:v>
                </c:pt>
                <c:pt idx="1800">
                  <c:v>-301.73699995499999</c:v>
                </c:pt>
                <c:pt idx="1801">
                  <c:v>-301.778000034</c:v>
                </c:pt>
                <c:pt idx="1802">
                  <c:v>-301.67100001099999</c:v>
                </c:pt>
                <c:pt idx="1803">
                  <c:v>-301.55800022199998</c:v>
                </c:pt>
                <c:pt idx="1804">
                  <c:v>-301.44899985799998</c:v>
                </c:pt>
                <c:pt idx="1805">
                  <c:v>-301.372999779</c:v>
                </c:pt>
                <c:pt idx="1806">
                  <c:v>-301.38400008399998</c:v>
                </c:pt>
                <c:pt idx="1807">
                  <c:v>-301.32199988000002</c:v>
                </c:pt>
                <c:pt idx="1808">
                  <c:v>-301.24000003600003</c:v>
                </c:pt>
                <c:pt idx="1809">
                  <c:v>-301.111000031</c:v>
                </c:pt>
                <c:pt idx="1810">
                  <c:v>-301.01700002600001</c:v>
                </c:pt>
                <c:pt idx="1811">
                  <c:v>-300.94400014500002</c:v>
                </c:pt>
                <c:pt idx="1812">
                  <c:v>-300.87700003100002</c:v>
                </c:pt>
                <c:pt idx="1813">
                  <c:v>-300.84499991500002</c:v>
                </c:pt>
                <c:pt idx="1814">
                  <c:v>-300.876999716</c:v>
                </c:pt>
                <c:pt idx="1815">
                  <c:v>-300.96900000900001</c:v>
                </c:pt>
                <c:pt idx="1816">
                  <c:v>-300.940000091</c:v>
                </c:pt>
                <c:pt idx="1817">
                  <c:v>-300.81699985300003</c:v>
                </c:pt>
                <c:pt idx="1818">
                  <c:v>-300.72199999100002</c:v>
                </c:pt>
                <c:pt idx="1819">
                  <c:v>-300.62599995900001</c:v>
                </c:pt>
                <c:pt idx="1820">
                  <c:v>-300.61900002200002</c:v>
                </c:pt>
                <c:pt idx="1821">
                  <c:v>-300.57600022999998</c:v>
                </c:pt>
                <c:pt idx="1822">
                  <c:v>-300.50399989099998</c:v>
                </c:pt>
                <c:pt idx="1823">
                  <c:v>-300.43100001099998</c:v>
                </c:pt>
                <c:pt idx="1824">
                  <c:v>-300.31700005099998</c:v>
                </c:pt>
                <c:pt idx="1825">
                  <c:v>-300.25600001700002</c:v>
                </c:pt>
                <c:pt idx="1826">
                  <c:v>-300.18899990199998</c:v>
                </c:pt>
                <c:pt idx="1827">
                  <c:v>-300.11800004899999</c:v>
                </c:pt>
                <c:pt idx="1828">
                  <c:v>-300.10199983400003</c:v>
                </c:pt>
                <c:pt idx="1829">
                  <c:v>-300.16300018200002</c:v>
                </c:pt>
                <c:pt idx="1830">
                  <c:v>-300.22100001799998</c:v>
                </c:pt>
                <c:pt idx="1831">
                  <c:v>-300.129000039</c:v>
                </c:pt>
                <c:pt idx="1832">
                  <c:v>-300.01299973800002</c:v>
                </c:pt>
                <c:pt idx="1833">
                  <c:v>-299.910000083</c:v>
                </c:pt>
                <c:pt idx="1834">
                  <c:v>-299.82799992399998</c:v>
                </c:pt>
                <c:pt idx="1835">
                  <c:v>-299.84599985199998</c:v>
                </c:pt>
                <c:pt idx="1836">
                  <c:v>-299.783999962</c:v>
                </c:pt>
                <c:pt idx="1837">
                  <c:v>-299.69899992000001</c:v>
                </c:pt>
                <c:pt idx="1838">
                  <c:v>-299.57999973599999</c:v>
                </c:pt>
                <c:pt idx="1839">
                  <c:v>-299.47699976600001</c:v>
                </c:pt>
                <c:pt idx="1840">
                  <c:v>-299.40799993899998</c:v>
                </c:pt>
                <c:pt idx="1841">
                  <c:v>-299.34699990600001</c:v>
                </c:pt>
                <c:pt idx="1842">
                  <c:v>-299.30799985300001</c:v>
                </c:pt>
                <c:pt idx="1843">
                  <c:v>-299.32899997800001</c:v>
                </c:pt>
                <c:pt idx="1844">
                  <c:v>-299.42000010100003</c:v>
                </c:pt>
                <c:pt idx="1845">
                  <c:v>-299.41699990299998</c:v>
                </c:pt>
                <c:pt idx="1846">
                  <c:v>-299.29600000599999</c:v>
                </c:pt>
                <c:pt idx="1847">
                  <c:v>-299.20099983</c:v>
                </c:pt>
                <c:pt idx="1848">
                  <c:v>-299.10599996799999</c:v>
                </c:pt>
                <c:pt idx="1849">
                  <c:v>-299.08600001399998</c:v>
                </c:pt>
                <c:pt idx="1850">
                  <c:v>-299.065999745</c:v>
                </c:pt>
                <c:pt idx="1851">
                  <c:v>-299.00500002500002</c:v>
                </c:pt>
                <c:pt idx="1852">
                  <c:v>-298.93900008200001</c:v>
                </c:pt>
                <c:pt idx="1853">
                  <c:v>-298.82500012200001</c:v>
                </c:pt>
                <c:pt idx="1854">
                  <c:v>-298.76399977400001</c:v>
                </c:pt>
                <c:pt idx="1855">
                  <c:v>-298.69600011699998</c:v>
                </c:pt>
                <c:pt idx="1856">
                  <c:v>-298.62900000299999</c:v>
                </c:pt>
                <c:pt idx="1857">
                  <c:v>-298.61599998499997</c:v>
                </c:pt>
                <c:pt idx="1858">
                  <c:v>-298.677999876</c:v>
                </c:pt>
                <c:pt idx="1859">
                  <c:v>-298.75400026800003</c:v>
                </c:pt>
                <c:pt idx="1860">
                  <c:v>-298.67999990200002</c:v>
                </c:pt>
                <c:pt idx="1861">
                  <c:v>-298.56399991500001</c:v>
                </c:pt>
                <c:pt idx="1862">
                  <c:v>-298.46900005399999</c:v>
                </c:pt>
                <c:pt idx="1863">
                  <c:v>-298.38199998499999</c:v>
                </c:pt>
                <c:pt idx="1864">
                  <c:v>-298.39900005599998</c:v>
                </c:pt>
                <c:pt idx="1865">
                  <c:v>-298.339000193</c:v>
                </c:pt>
                <c:pt idx="1866">
                  <c:v>-298.25999991700002</c:v>
                </c:pt>
                <c:pt idx="1867">
                  <c:v>-298.15899997499997</c:v>
                </c:pt>
                <c:pt idx="1868">
                  <c:v>-298.05300012200001</c:v>
                </c:pt>
                <c:pt idx="1869">
                  <c:v>-297.98999974700001</c:v>
                </c:pt>
                <c:pt idx="1870">
                  <c:v>-297.93100005500003</c:v>
                </c:pt>
                <c:pt idx="1871">
                  <c:v>-297.88300003900002</c:v>
                </c:pt>
                <c:pt idx="1872">
                  <c:v>-297.88999997500002</c:v>
                </c:pt>
                <c:pt idx="1873">
                  <c:v>-297.97399984700002</c:v>
                </c:pt>
                <c:pt idx="1874">
                  <c:v>-297.99499997200002</c:v>
                </c:pt>
                <c:pt idx="1875">
                  <c:v>-297.88500006499999</c:v>
                </c:pt>
                <c:pt idx="1876">
                  <c:v>-297.79099974500002</c:v>
                </c:pt>
                <c:pt idx="1877">
                  <c:v>-297.69199982999999</c:v>
                </c:pt>
                <c:pt idx="1878">
                  <c:v>-297.65699983100001</c:v>
                </c:pt>
                <c:pt idx="1879">
                  <c:v>-297.65800000199999</c:v>
                </c:pt>
                <c:pt idx="1880">
                  <c:v>-297.603000049</c:v>
                </c:pt>
                <c:pt idx="1881">
                  <c:v>-297.53399990700001</c:v>
                </c:pt>
                <c:pt idx="1882">
                  <c:v>-297.41300001000002</c:v>
                </c:pt>
                <c:pt idx="1883">
                  <c:v>-297.34599989600002</c:v>
                </c:pt>
                <c:pt idx="1884">
                  <c:v>-297.28300015000002</c:v>
                </c:pt>
                <c:pt idx="1885">
                  <c:v>-297.22400014300001</c:v>
                </c:pt>
                <c:pt idx="1886">
                  <c:v>-297.209999955</c:v>
                </c:pt>
                <c:pt idx="1887">
                  <c:v>-297.268000105</c:v>
                </c:pt>
                <c:pt idx="1888">
                  <c:v>-297.36100025500002</c:v>
                </c:pt>
                <c:pt idx="1889">
                  <c:v>-297.30599998700001</c:v>
                </c:pt>
                <c:pt idx="1890">
                  <c:v>-297.18699980299999</c:v>
                </c:pt>
                <c:pt idx="1891">
                  <c:v>-297.095999995</c:v>
                </c:pt>
                <c:pt idx="1892">
                  <c:v>-297.008999926</c:v>
                </c:pt>
                <c:pt idx="1893">
                  <c:v>-297.02599999699999</c:v>
                </c:pt>
                <c:pt idx="1894">
                  <c:v>-296.97299975700003</c:v>
                </c:pt>
                <c:pt idx="1895">
                  <c:v>-296.90000019000001</c:v>
                </c:pt>
                <c:pt idx="1896">
                  <c:v>-296.81899988800001</c:v>
                </c:pt>
                <c:pt idx="1897">
                  <c:v>-296.713999892</c:v>
                </c:pt>
                <c:pt idx="1898">
                  <c:v>-296.654999885</c:v>
                </c:pt>
                <c:pt idx="1899">
                  <c:v>-296.59299999500001</c:v>
                </c:pt>
                <c:pt idx="1900">
                  <c:v>-296.53399998800001</c:v>
                </c:pt>
                <c:pt idx="1901">
                  <c:v>-296.53399998800001</c:v>
                </c:pt>
                <c:pt idx="1902">
                  <c:v>-296.61099992200002</c:v>
                </c:pt>
                <c:pt idx="1903">
                  <c:v>-296.65299985799999</c:v>
                </c:pt>
                <c:pt idx="1904">
                  <c:v>-296.55599996900003</c:v>
                </c:pt>
                <c:pt idx="1905">
                  <c:v>-296.45799991000001</c:v>
                </c:pt>
                <c:pt idx="1906">
                  <c:v>-296.36000016499997</c:v>
                </c:pt>
                <c:pt idx="1907">
                  <c:v>-296.30399972700002</c:v>
                </c:pt>
                <c:pt idx="1908">
                  <c:v>-296.31699974399999</c:v>
                </c:pt>
                <c:pt idx="1909">
                  <c:v>-296.26099993499997</c:v>
                </c:pt>
                <c:pt idx="1910">
                  <c:v>-296.18800005399999</c:v>
                </c:pt>
                <c:pt idx="1911">
                  <c:v>-296.067000157</c:v>
                </c:pt>
                <c:pt idx="1912">
                  <c:v>-295.99199993500002</c:v>
                </c:pt>
                <c:pt idx="1913">
                  <c:v>-295.93200007199999</c:v>
                </c:pt>
                <c:pt idx="1914">
                  <c:v>-295.877000119</c:v>
                </c:pt>
                <c:pt idx="1915">
                  <c:v>-295.85800002100001</c:v>
                </c:pt>
                <c:pt idx="1916">
                  <c:v>-295.907000208</c:v>
                </c:pt>
                <c:pt idx="1917">
                  <c:v>-296.005999809</c:v>
                </c:pt>
                <c:pt idx="1918">
                  <c:v>-295.97100012499999</c:v>
                </c:pt>
                <c:pt idx="1919">
                  <c:v>-295.852999797</c:v>
                </c:pt>
                <c:pt idx="1920">
                  <c:v>-295.76699989799999</c:v>
                </c:pt>
                <c:pt idx="1921">
                  <c:v>-295.68300002699999</c:v>
                </c:pt>
                <c:pt idx="1922">
                  <c:v>-295.694000018</c:v>
                </c:pt>
                <c:pt idx="1923">
                  <c:v>-295.65400010899998</c:v>
                </c:pt>
                <c:pt idx="1924">
                  <c:v>-295.58999987800001</c:v>
                </c:pt>
                <c:pt idx="1925">
                  <c:v>-295.52100005099999</c:v>
                </c:pt>
                <c:pt idx="1926">
                  <c:v>-295.41600005499998</c:v>
                </c:pt>
                <c:pt idx="1927">
                  <c:v>-295.35700004799997</c:v>
                </c:pt>
                <c:pt idx="1928">
                  <c:v>-295.297000185</c:v>
                </c:pt>
                <c:pt idx="1929">
                  <c:v>-295.23600015099998</c:v>
                </c:pt>
                <c:pt idx="1930">
                  <c:v>-295.23299995299999</c:v>
                </c:pt>
                <c:pt idx="1931">
                  <c:v>-295.14500002800003</c:v>
                </c:pt>
                <c:pt idx="1932">
                  <c:v>-295.20300017900001</c:v>
                </c:pt>
                <c:pt idx="1933">
                  <c:v>-295.11500025399999</c:v>
                </c:pt>
                <c:pt idx="1934">
                  <c:v>-295.009000087</c:v>
                </c:pt>
                <c:pt idx="1935">
                  <c:v>-294.90699997399997</c:v>
                </c:pt>
                <c:pt idx="1936">
                  <c:v>-294.83200006700002</c:v>
                </c:pt>
                <c:pt idx="1937">
                  <c:v>-294.85099984999999</c:v>
                </c:pt>
                <c:pt idx="1938">
                  <c:v>-294.79600021099998</c:v>
                </c:pt>
                <c:pt idx="1939">
                  <c:v>-294.71899996299999</c:v>
                </c:pt>
                <c:pt idx="1940">
                  <c:v>-294.60200012000001</c:v>
                </c:pt>
                <c:pt idx="1941">
                  <c:v>-294.51400019499999</c:v>
                </c:pt>
                <c:pt idx="1942">
                  <c:v>-294.452999847</c:v>
                </c:pt>
                <c:pt idx="1943">
                  <c:v>-294.397000037</c:v>
                </c:pt>
                <c:pt idx="1944">
                  <c:v>-294.36499992199998</c:v>
                </c:pt>
                <c:pt idx="1945">
                  <c:v>-294.39600018099998</c:v>
                </c:pt>
                <c:pt idx="1946">
                  <c:v>-294.49299975500003</c:v>
                </c:pt>
                <c:pt idx="1947">
                  <c:v>-294.48200007899999</c:v>
                </c:pt>
                <c:pt idx="1948">
                  <c:v>-294.366999948</c:v>
                </c:pt>
                <c:pt idx="1949">
                  <c:v>-294.28000019400002</c:v>
                </c:pt>
                <c:pt idx="1950">
                  <c:v>-294.194999838</c:v>
                </c:pt>
                <c:pt idx="1951">
                  <c:v>-294.19199995500003</c:v>
                </c:pt>
                <c:pt idx="1952">
                  <c:v>-294.16599991999999</c:v>
                </c:pt>
                <c:pt idx="1953">
                  <c:v>-294.10400003000001</c:v>
                </c:pt>
                <c:pt idx="1954">
                  <c:v>-294.03899994199998</c:v>
                </c:pt>
                <c:pt idx="1955">
                  <c:v>-293.92999989200001</c:v>
                </c:pt>
                <c:pt idx="1956">
                  <c:v>-293.874000083</c:v>
                </c:pt>
                <c:pt idx="1957">
                  <c:v>-293.81500007599999</c:v>
                </c:pt>
                <c:pt idx="1958">
                  <c:v>-293.75300018600001</c:v>
                </c:pt>
                <c:pt idx="1959">
                  <c:v>-293.74699979100001</c:v>
                </c:pt>
                <c:pt idx="1960">
                  <c:v>-293.81500007599999</c:v>
                </c:pt>
                <c:pt idx="1961">
                  <c:v>-293.889999983</c:v>
                </c:pt>
                <c:pt idx="1962">
                  <c:v>-293.80899999500002</c:v>
                </c:pt>
                <c:pt idx="1963">
                  <c:v>-293.69599989099999</c:v>
                </c:pt>
                <c:pt idx="1964">
                  <c:v>-293.60100003000002</c:v>
                </c:pt>
                <c:pt idx="1965">
                  <c:v>-293.520000041</c:v>
                </c:pt>
                <c:pt idx="1966">
                  <c:v>-293.54300019300001</c:v>
                </c:pt>
                <c:pt idx="1967">
                  <c:v>-293.49000026700003</c:v>
                </c:pt>
                <c:pt idx="1968">
                  <c:v>-293.41600021599999</c:v>
                </c:pt>
                <c:pt idx="1969">
                  <c:v>-293.31199976099998</c:v>
                </c:pt>
                <c:pt idx="1970">
                  <c:v>-293.214000016</c:v>
                </c:pt>
                <c:pt idx="1971">
                  <c:v>-293.1500001</c:v>
                </c:pt>
                <c:pt idx="1972">
                  <c:v>-293.09199994900001</c:v>
                </c:pt>
                <c:pt idx="1973">
                  <c:v>-293.05000001299999</c:v>
                </c:pt>
                <c:pt idx="1974">
                  <c:v>-293.06999996799999</c:v>
                </c:pt>
                <c:pt idx="1975">
                  <c:v>-293.15999992000002</c:v>
                </c:pt>
                <c:pt idx="1976">
                  <c:v>-293.17599982000002</c:v>
                </c:pt>
                <c:pt idx="1977">
                  <c:v>-293.06900011099998</c:v>
                </c:pt>
                <c:pt idx="1978">
                  <c:v>-292.98200004300003</c:v>
                </c:pt>
                <c:pt idx="1979">
                  <c:v>-292.88999975000002</c:v>
                </c:pt>
                <c:pt idx="1980">
                  <c:v>-292.86499988499997</c:v>
                </c:pt>
                <c:pt idx="1981">
                  <c:v>-292.85599992099998</c:v>
                </c:pt>
                <c:pt idx="1982">
                  <c:v>-292.79899994099998</c:v>
                </c:pt>
                <c:pt idx="1983">
                  <c:v>-292.737000051</c:v>
                </c:pt>
                <c:pt idx="1984">
                  <c:v>-292.62499980400003</c:v>
                </c:pt>
                <c:pt idx="1985">
                  <c:v>-292.566999968</c:v>
                </c:pt>
                <c:pt idx="1986">
                  <c:v>-292.50900013099999</c:v>
                </c:pt>
                <c:pt idx="1987">
                  <c:v>-292.45199983700002</c:v>
                </c:pt>
                <c:pt idx="1988">
                  <c:v>-292.442000017</c:v>
                </c:pt>
                <c:pt idx="1989">
                  <c:v>-292.50300005100001</c:v>
                </c:pt>
                <c:pt idx="1990">
                  <c:v>-292.58999980499999</c:v>
                </c:pt>
                <c:pt idx="1991">
                  <c:v>-292.52399986099999</c:v>
                </c:pt>
                <c:pt idx="1992">
                  <c:v>-292.41100007199998</c:v>
                </c:pt>
                <c:pt idx="1993">
                  <c:v>-292.32099980599997</c:v>
                </c:pt>
                <c:pt idx="1994">
                  <c:v>-292.239999818</c:v>
                </c:pt>
                <c:pt idx="1995">
                  <c:v>-292.26400014000001</c:v>
                </c:pt>
                <c:pt idx="1996">
                  <c:v>-292.21100021400002</c:v>
                </c:pt>
                <c:pt idx="1997">
                  <c:v>-292.13899987500002</c:v>
                </c:pt>
                <c:pt idx="1998">
                  <c:v>-292.04800006699998</c:v>
                </c:pt>
                <c:pt idx="1999">
                  <c:v>-291.94300007099997</c:v>
                </c:pt>
                <c:pt idx="2000">
                  <c:v>-291.88200003700001</c:v>
                </c:pt>
                <c:pt idx="2001">
                  <c:v>-291.82399988600002</c:v>
                </c:pt>
                <c:pt idx="2002">
                  <c:v>-291.775000014</c:v>
                </c:pt>
                <c:pt idx="2003">
                  <c:v>-291.78199995099999</c:v>
                </c:pt>
                <c:pt idx="2004">
                  <c:v>-291.86600013600003</c:v>
                </c:pt>
                <c:pt idx="2005">
                  <c:v>-291.90499987499999</c:v>
                </c:pt>
                <c:pt idx="2006">
                  <c:v>-291.805000103</c:v>
                </c:pt>
                <c:pt idx="2007">
                  <c:v>-291.7079999</c:v>
                </c:pt>
                <c:pt idx="2008">
                  <c:v>-291.61000015399998</c:v>
                </c:pt>
                <c:pt idx="2009">
                  <c:v>-291.565000021</c:v>
                </c:pt>
                <c:pt idx="2010">
                  <c:v>-291.573999985</c:v>
                </c:pt>
                <c:pt idx="2011">
                  <c:v>-291.52200022900001</c:v>
                </c:pt>
                <c:pt idx="2012">
                  <c:v>-291.45499980099999</c:v>
                </c:pt>
                <c:pt idx="2013">
                  <c:v>-291.33900012800001</c:v>
                </c:pt>
                <c:pt idx="2014">
                  <c:v>-291.27400004100002</c:v>
                </c:pt>
                <c:pt idx="2015">
                  <c:v>-291.21500003400001</c:v>
                </c:pt>
                <c:pt idx="2016">
                  <c:v>-291.15699988300003</c:v>
                </c:pt>
                <c:pt idx="2017">
                  <c:v>-291.14000012600002</c:v>
                </c:pt>
                <c:pt idx="2018">
                  <c:v>-291.19600025</c:v>
                </c:pt>
                <c:pt idx="2019">
                  <c:v>-291.29600002199999</c:v>
                </c:pt>
                <c:pt idx="2020">
                  <c:v>-291.25100020299999</c:v>
                </c:pt>
                <c:pt idx="2021">
                  <c:v>-291.14000012600002</c:v>
                </c:pt>
                <c:pt idx="2022">
                  <c:v>-291.05500008400003</c:v>
                </c:pt>
                <c:pt idx="2023">
                  <c:v>-290.97600012300001</c:v>
                </c:pt>
                <c:pt idx="2024">
                  <c:v>-290.99300019399999</c:v>
                </c:pt>
                <c:pt idx="2025">
                  <c:v>-290.94400000799999</c:v>
                </c:pt>
                <c:pt idx="2026">
                  <c:v>-290.874999866</c:v>
                </c:pt>
                <c:pt idx="2027">
                  <c:v>-290.80100012899999</c:v>
                </c:pt>
                <c:pt idx="2028">
                  <c:v>-290.69900001600001</c:v>
                </c:pt>
                <c:pt idx="2029">
                  <c:v>-290.64299989300002</c:v>
                </c:pt>
                <c:pt idx="2030">
                  <c:v>-290.58799993899999</c:v>
                </c:pt>
                <c:pt idx="2031">
                  <c:v>-290.531999816</c:v>
                </c:pt>
                <c:pt idx="2032">
                  <c:v>-290.535000013</c:v>
                </c:pt>
                <c:pt idx="2033">
                  <c:v>-290.45099982800002</c:v>
                </c:pt>
                <c:pt idx="2034">
                  <c:v>-290.50200004099997</c:v>
                </c:pt>
                <c:pt idx="2035">
                  <c:v>-290.40699986499999</c:v>
                </c:pt>
                <c:pt idx="2036">
                  <c:v>-290.30400021000003</c:v>
                </c:pt>
                <c:pt idx="2037">
                  <c:v>-290.20700000699998</c:v>
                </c:pt>
                <c:pt idx="2038">
                  <c:v>-290.14200023400002</c:v>
                </c:pt>
                <c:pt idx="2039">
                  <c:v>-290.16399990100001</c:v>
                </c:pt>
                <c:pt idx="2040">
                  <c:v>-290.11300000099999</c:v>
                </c:pt>
                <c:pt idx="2041">
                  <c:v>-290.042000148</c:v>
                </c:pt>
                <c:pt idx="2042">
                  <c:v>-289.92400013399998</c:v>
                </c:pt>
                <c:pt idx="2043">
                  <c:v>-289.841000119</c:v>
                </c:pt>
                <c:pt idx="2044">
                  <c:v>-289.78000008499998</c:v>
                </c:pt>
                <c:pt idx="2045">
                  <c:v>-289.72499981800001</c:v>
                </c:pt>
                <c:pt idx="2046">
                  <c:v>-289.70300015100003</c:v>
                </c:pt>
                <c:pt idx="2047">
                  <c:v>-289.74699979899998</c:v>
                </c:pt>
                <c:pt idx="2048">
                  <c:v>-289.850000083</c:v>
                </c:pt>
                <c:pt idx="2049">
                  <c:v>-289.83199984100003</c:v>
                </c:pt>
                <c:pt idx="2050">
                  <c:v>-289.71999990799998</c:v>
                </c:pt>
                <c:pt idx="2051">
                  <c:v>-289.636999893</c:v>
                </c:pt>
                <c:pt idx="2052">
                  <c:v>-289.553000021</c:v>
                </c:pt>
                <c:pt idx="2053">
                  <c:v>-289.55800024600001</c:v>
                </c:pt>
                <c:pt idx="2054">
                  <c:v>-289.52499995900001</c:v>
                </c:pt>
                <c:pt idx="2055">
                  <c:v>-289.46500009599998</c:v>
                </c:pt>
                <c:pt idx="2056">
                  <c:v>-289.40299989200003</c:v>
                </c:pt>
                <c:pt idx="2057">
                  <c:v>-289.30199994899999</c:v>
                </c:pt>
                <c:pt idx="2058">
                  <c:v>-289.25199990599998</c:v>
                </c:pt>
                <c:pt idx="2059">
                  <c:v>-289.19699995299999</c:v>
                </c:pt>
                <c:pt idx="2060">
                  <c:v>-289.13799994599998</c:v>
                </c:pt>
                <c:pt idx="2061">
                  <c:v>-289.13500006300001</c:v>
                </c:pt>
                <c:pt idx="2062">
                  <c:v>-289.20700008699998</c:v>
                </c:pt>
                <c:pt idx="2063">
                  <c:v>-289.277000085</c:v>
                </c:pt>
                <c:pt idx="2064">
                  <c:v>-289.19699995299999</c:v>
                </c:pt>
                <c:pt idx="2065">
                  <c:v>-289.09299981300001</c:v>
                </c:pt>
                <c:pt idx="2066">
                  <c:v>-289.003000176</c:v>
                </c:pt>
                <c:pt idx="2067">
                  <c:v>-288.93100015099998</c:v>
                </c:pt>
                <c:pt idx="2068">
                  <c:v>-288.960999926</c:v>
                </c:pt>
                <c:pt idx="2069">
                  <c:v>-288.91200005299999</c:v>
                </c:pt>
                <c:pt idx="2070">
                  <c:v>-288.83899985800002</c:v>
                </c:pt>
                <c:pt idx="2071">
                  <c:v>-288.73200014899999</c:v>
                </c:pt>
                <c:pt idx="2072">
                  <c:v>-288.64200019700002</c:v>
                </c:pt>
                <c:pt idx="2073">
                  <c:v>-288.585999759</c:v>
                </c:pt>
                <c:pt idx="2074">
                  <c:v>-288.53600003100001</c:v>
                </c:pt>
                <c:pt idx="2075">
                  <c:v>-288.50899982499999</c:v>
                </c:pt>
                <c:pt idx="2076">
                  <c:v>-288.54199979700002</c:v>
                </c:pt>
                <c:pt idx="2077">
                  <c:v>-288.64500008099998</c:v>
                </c:pt>
                <c:pt idx="2078">
                  <c:v>-288.65500021499997</c:v>
                </c:pt>
                <c:pt idx="2079">
                  <c:v>-288.54600016500001</c:v>
                </c:pt>
                <c:pt idx="2080">
                  <c:v>-288.46299983599999</c:v>
                </c:pt>
                <c:pt idx="2081">
                  <c:v>-288.38099999100001</c:v>
                </c:pt>
                <c:pt idx="2082">
                  <c:v>-288.37499991099997</c:v>
                </c:pt>
                <c:pt idx="2083">
                  <c:v>-288.36500009100001</c:v>
                </c:pt>
                <c:pt idx="2084">
                  <c:v>-288.31599990400002</c:v>
                </c:pt>
                <c:pt idx="2085">
                  <c:v>-288.26200012100003</c:v>
                </c:pt>
                <c:pt idx="2086">
                  <c:v>-288.16099986400002</c:v>
                </c:pt>
                <c:pt idx="2087">
                  <c:v>-288.11199999199999</c:v>
                </c:pt>
                <c:pt idx="2088">
                  <c:v>-288.05799989500002</c:v>
                </c:pt>
                <c:pt idx="2089">
                  <c:v>-288.00200008600001</c:v>
                </c:pt>
                <c:pt idx="2090">
                  <c:v>-288.00200008600001</c:v>
                </c:pt>
                <c:pt idx="2091">
                  <c:v>-288.07600013699999</c:v>
                </c:pt>
                <c:pt idx="2092">
                  <c:v>-288.16400006200001</c:v>
                </c:pt>
                <c:pt idx="2093">
                  <c:v>-288.10199985700001</c:v>
                </c:pt>
                <c:pt idx="2094">
                  <c:v>-287.99899988800001</c:v>
                </c:pt>
                <c:pt idx="2095">
                  <c:v>-287.91600018700001</c:v>
                </c:pt>
                <c:pt idx="2096">
                  <c:v>-287.84099996600003</c:v>
                </c:pt>
                <c:pt idx="2097">
                  <c:v>-287.87000019800001</c:v>
                </c:pt>
                <c:pt idx="2098">
                  <c:v>-287.82300003799998</c:v>
                </c:pt>
                <c:pt idx="2099">
                  <c:v>-287.75700009399998</c:v>
                </c:pt>
                <c:pt idx="2100">
                  <c:v>-287.66599997200001</c:v>
                </c:pt>
                <c:pt idx="2101">
                  <c:v>-287.57399999299997</c:v>
                </c:pt>
                <c:pt idx="2102">
                  <c:v>-287.523000094</c:v>
                </c:pt>
                <c:pt idx="2103">
                  <c:v>-287.47599993400001</c:v>
                </c:pt>
                <c:pt idx="2104">
                  <c:v>-287.44000007900001</c:v>
                </c:pt>
                <c:pt idx="2105">
                  <c:v>-287.46000003299997</c:v>
                </c:pt>
                <c:pt idx="2106">
                  <c:v>-287.55499989499998</c:v>
                </c:pt>
                <c:pt idx="2107">
                  <c:v>-287.58900003700001</c:v>
                </c:pt>
                <c:pt idx="2108">
                  <c:v>-287.49099997799999</c:v>
                </c:pt>
                <c:pt idx="2109">
                  <c:v>-287.40799996300001</c:v>
                </c:pt>
                <c:pt idx="2110">
                  <c:v>-287.32299992100002</c:v>
                </c:pt>
                <c:pt idx="2111">
                  <c:v>-287.30000008399998</c:v>
                </c:pt>
                <c:pt idx="2112">
                  <c:v>-287.313000101</c:v>
                </c:pt>
                <c:pt idx="2113">
                  <c:v>-287.26900013900001</c:v>
                </c:pt>
                <c:pt idx="2114">
                  <c:v>-287.21200015900001</c:v>
                </c:pt>
                <c:pt idx="2115">
                  <c:v>-287.10299979400003</c:v>
                </c:pt>
                <c:pt idx="2116">
                  <c:v>-287.04799984099998</c:v>
                </c:pt>
                <c:pt idx="2117">
                  <c:v>-286.996999942</c:v>
                </c:pt>
                <c:pt idx="2118">
                  <c:v>-286.948999926</c:v>
                </c:pt>
                <c:pt idx="2119">
                  <c:v>-286.94800006899999</c:v>
                </c:pt>
                <c:pt idx="2120">
                  <c:v>-287.018000067</c:v>
                </c:pt>
                <c:pt idx="2121">
                  <c:v>-287.12199989200002</c:v>
                </c:pt>
                <c:pt idx="2122">
                  <c:v>-287.07900009999997</c:v>
                </c:pt>
                <c:pt idx="2123">
                  <c:v>-286.97200007700002</c:v>
                </c:pt>
                <c:pt idx="2124">
                  <c:v>-286.89200025999997</c:v>
                </c:pt>
                <c:pt idx="2125">
                  <c:v>-286.81799989400002</c:v>
                </c:pt>
                <c:pt idx="2126">
                  <c:v>-286.84599995600001</c:v>
                </c:pt>
                <c:pt idx="2127">
                  <c:v>-286.80299984999999</c:v>
                </c:pt>
                <c:pt idx="2128">
                  <c:v>-286.74299998700002</c:v>
                </c:pt>
                <c:pt idx="2129">
                  <c:v>-286.67200013299998</c:v>
                </c:pt>
                <c:pt idx="2130">
                  <c:v>-286.580000154</c:v>
                </c:pt>
                <c:pt idx="2131">
                  <c:v>-286.53199982400002</c:v>
                </c:pt>
                <c:pt idx="2132">
                  <c:v>-286.480999924</c:v>
                </c:pt>
                <c:pt idx="2133">
                  <c:v>-286.432999908</c:v>
                </c:pt>
                <c:pt idx="2134">
                  <c:v>-286.443999899</c:v>
                </c:pt>
                <c:pt idx="2135">
                  <c:v>-286.37199987399998</c:v>
                </c:pt>
                <c:pt idx="2136">
                  <c:v>-286.423999944</c:v>
                </c:pt>
                <c:pt idx="2137">
                  <c:v>-286.33600001899998</c:v>
                </c:pt>
                <c:pt idx="2138">
                  <c:v>-286.24699992400002</c:v>
                </c:pt>
                <c:pt idx="2139">
                  <c:v>-286.15699997199999</c:v>
                </c:pt>
                <c:pt idx="2140">
                  <c:v>-286.11099998200001</c:v>
                </c:pt>
                <c:pt idx="2141">
                  <c:v>-286.13200010700001</c:v>
                </c:pt>
                <c:pt idx="2142">
                  <c:v>-286.08499994699997</c:v>
                </c:pt>
                <c:pt idx="2143">
                  <c:v>-286.01999985999998</c:v>
                </c:pt>
                <c:pt idx="2144">
                  <c:v>-285.90799992699999</c:v>
                </c:pt>
                <c:pt idx="2145">
                  <c:v>-285.83999995599999</c:v>
                </c:pt>
                <c:pt idx="2146">
                  <c:v>-285.78899974199999</c:v>
                </c:pt>
                <c:pt idx="2147">
                  <c:v>-285.74300006700003</c:v>
                </c:pt>
                <c:pt idx="2148">
                  <c:v>-285.73299993299997</c:v>
                </c:pt>
                <c:pt idx="2149">
                  <c:v>-285.79100008400002</c:v>
                </c:pt>
                <c:pt idx="2150">
                  <c:v>-285.89800010699997</c:v>
                </c:pt>
                <c:pt idx="2151">
                  <c:v>-285.87000004499998</c:v>
                </c:pt>
                <c:pt idx="2152">
                  <c:v>-285.761000309</c:v>
                </c:pt>
                <c:pt idx="2153">
                  <c:v>-285.683000204</c:v>
                </c:pt>
                <c:pt idx="2154">
                  <c:v>-285.60799998200002</c:v>
                </c:pt>
                <c:pt idx="2155">
                  <c:v>-285.62700008000002</c:v>
                </c:pt>
                <c:pt idx="2156">
                  <c:v>-285.59599982100002</c:v>
                </c:pt>
                <c:pt idx="2157">
                  <c:v>-285.54000001200001</c:v>
                </c:pt>
                <c:pt idx="2158">
                  <c:v>-285.48000014899998</c:v>
                </c:pt>
                <c:pt idx="2159">
                  <c:v>-285.38200008899997</c:v>
                </c:pt>
                <c:pt idx="2160">
                  <c:v>-285.33200004600002</c:v>
                </c:pt>
                <c:pt idx="2161">
                  <c:v>-285.279999976</c:v>
                </c:pt>
                <c:pt idx="2162">
                  <c:v>-285.22599987900003</c:v>
                </c:pt>
                <c:pt idx="2163">
                  <c:v>-285.23300012999999</c:v>
                </c:pt>
                <c:pt idx="2164">
                  <c:v>-285.31399980399999</c:v>
                </c:pt>
                <c:pt idx="2165">
                  <c:v>-285.38400011599998</c:v>
                </c:pt>
                <c:pt idx="2166">
                  <c:v>-285.305999697</c:v>
                </c:pt>
                <c:pt idx="2167">
                  <c:v>-285.20999997899997</c:v>
                </c:pt>
                <c:pt idx="2168">
                  <c:v>-285.11799999999999</c:v>
                </c:pt>
                <c:pt idx="2169">
                  <c:v>-285.05399976899997</c:v>
                </c:pt>
                <c:pt idx="2170">
                  <c:v>-285.084000172</c:v>
                </c:pt>
                <c:pt idx="2171">
                  <c:v>-285.03900003899997</c:v>
                </c:pt>
                <c:pt idx="2172">
                  <c:v>-284.97300009499997</c:v>
                </c:pt>
                <c:pt idx="2173">
                  <c:v>-284.86600007200002</c:v>
                </c:pt>
                <c:pt idx="2174">
                  <c:v>-284.790000308</c:v>
                </c:pt>
                <c:pt idx="2175">
                  <c:v>-284.739000094</c:v>
                </c:pt>
                <c:pt idx="2176">
                  <c:v>-284.69300010500001</c:v>
                </c:pt>
                <c:pt idx="2177">
                  <c:v>-284.67199998000001</c:v>
                </c:pt>
                <c:pt idx="2178">
                  <c:v>-284.71300005900002</c:v>
                </c:pt>
                <c:pt idx="2179">
                  <c:v>-284.82100025300002</c:v>
                </c:pt>
                <c:pt idx="2180">
                  <c:v>-284.82100025300002</c:v>
                </c:pt>
                <c:pt idx="2181">
                  <c:v>-284.715999942</c:v>
                </c:pt>
                <c:pt idx="2182">
                  <c:v>-284.64100003499999</c:v>
                </c:pt>
                <c:pt idx="2183">
                  <c:v>-284.566000127</c:v>
                </c:pt>
                <c:pt idx="2184">
                  <c:v>-284.57300006399998</c:v>
                </c:pt>
                <c:pt idx="2185">
                  <c:v>-284.55800002000001</c:v>
                </c:pt>
                <c:pt idx="2186">
                  <c:v>-284.50599994999999</c:v>
                </c:pt>
                <c:pt idx="2187">
                  <c:v>-284.45200016699999</c:v>
                </c:pt>
                <c:pt idx="2188">
                  <c:v>-284.35400010799998</c:v>
                </c:pt>
                <c:pt idx="2189">
                  <c:v>-284.30799980400002</c:v>
                </c:pt>
                <c:pt idx="2190">
                  <c:v>-284.26099995800001</c:v>
                </c:pt>
                <c:pt idx="2191">
                  <c:v>-284.20900020300002</c:v>
                </c:pt>
                <c:pt idx="2192">
                  <c:v>-284.21499996900002</c:v>
                </c:pt>
                <c:pt idx="2193">
                  <c:v>-284.29399992999998</c:v>
                </c:pt>
                <c:pt idx="2194">
                  <c:v>-284.37999982899998</c:v>
                </c:pt>
                <c:pt idx="2195">
                  <c:v>-284.310000145</c:v>
                </c:pt>
                <c:pt idx="2196">
                  <c:v>-284.20800003199997</c:v>
                </c:pt>
                <c:pt idx="2197">
                  <c:v>-284.12299998999998</c:v>
                </c:pt>
                <c:pt idx="2198">
                  <c:v>-284.05399984899998</c:v>
                </c:pt>
                <c:pt idx="2199">
                  <c:v>-284.08799999199999</c:v>
                </c:pt>
                <c:pt idx="2200">
                  <c:v>-284.04599974199999</c:v>
                </c:pt>
                <c:pt idx="2201">
                  <c:v>-283.982999995</c:v>
                </c:pt>
                <c:pt idx="2202">
                  <c:v>-283.89100001700001</c:v>
                </c:pt>
                <c:pt idx="2203">
                  <c:v>-283.80399994800001</c:v>
                </c:pt>
                <c:pt idx="2204">
                  <c:v>-283.75100002200003</c:v>
                </c:pt>
                <c:pt idx="2205">
                  <c:v>-283.70399986199999</c:v>
                </c:pt>
                <c:pt idx="2206">
                  <c:v>-283.67499994299999</c:v>
                </c:pt>
                <c:pt idx="2207">
                  <c:v>-283.70500003199999</c:v>
                </c:pt>
                <c:pt idx="2208">
                  <c:v>-283.80800000199997</c:v>
                </c:pt>
                <c:pt idx="2209">
                  <c:v>-283.83600006299997</c:v>
                </c:pt>
                <c:pt idx="2210">
                  <c:v>-283.74000003100002</c:v>
                </c:pt>
                <c:pt idx="2211">
                  <c:v>-283.66399995299997</c:v>
                </c:pt>
                <c:pt idx="2212">
                  <c:v>-283.584000135</c:v>
                </c:pt>
                <c:pt idx="2213">
                  <c:v>-283.57100011799997</c:v>
                </c:pt>
                <c:pt idx="2214">
                  <c:v>-283.574000001</c:v>
                </c:pt>
                <c:pt idx="2215">
                  <c:v>-283.53000003800003</c:v>
                </c:pt>
                <c:pt idx="2216">
                  <c:v>-283.47799996800001</c:v>
                </c:pt>
                <c:pt idx="2217">
                  <c:v>-283.37700002600002</c:v>
                </c:pt>
                <c:pt idx="2218">
                  <c:v>-283.33299974900001</c:v>
                </c:pt>
                <c:pt idx="2219">
                  <c:v>-283.28800024499998</c:v>
                </c:pt>
                <c:pt idx="2220">
                  <c:v>-283.24200025499999</c:v>
                </c:pt>
                <c:pt idx="2221">
                  <c:v>-283.24399996800003</c:v>
                </c:pt>
                <c:pt idx="2222">
                  <c:v>-283.31800001900001</c:v>
                </c:pt>
                <c:pt idx="2223">
                  <c:v>-283.41600007800002</c:v>
                </c:pt>
                <c:pt idx="2224">
                  <c:v>-283.364000008</c:v>
                </c:pt>
                <c:pt idx="2225">
                  <c:v>-283.26199989499997</c:v>
                </c:pt>
                <c:pt idx="2226">
                  <c:v>-283.18699998800003</c:v>
                </c:pt>
                <c:pt idx="2227">
                  <c:v>-283.11699999000001</c:v>
                </c:pt>
                <c:pt idx="2228">
                  <c:v>-283.15300015999998</c:v>
                </c:pt>
                <c:pt idx="2229">
                  <c:v>-283.11299993699998</c:v>
                </c:pt>
                <c:pt idx="2230">
                  <c:v>-283.05300007300002</c:v>
                </c:pt>
                <c:pt idx="2231">
                  <c:v>-282.974000112</c:v>
                </c:pt>
                <c:pt idx="2232">
                  <c:v>-282.88099996300002</c:v>
                </c:pt>
                <c:pt idx="2233">
                  <c:v>-282.83299994700002</c:v>
                </c:pt>
                <c:pt idx="2234">
                  <c:v>-282.78899998399999</c:v>
                </c:pt>
                <c:pt idx="2235">
                  <c:v>-282.751999958</c:v>
                </c:pt>
                <c:pt idx="2236">
                  <c:v>-282.773000083</c:v>
                </c:pt>
                <c:pt idx="2237">
                  <c:v>-282.709000167</c:v>
                </c:pt>
                <c:pt idx="2238">
                  <c:v>-282.75799972499999</c:v>
                </c:pt>
                <c:pt idx="2239">
                  <c:v>-282.668000087</c:v>
                </c:pt>
                <c:pt idx="2240">
                  <c:v>-282.58200018899998</c:v>
                </c:pt>
                <c:pt idx="2241">
                  <c:v>-282.49399994999999</c:v>
                </c:pt>
                <c:pt idx="2242">
                  <c:v>-282.45899995100001</c:v>
                </c:pt>
                <c:pt idx="2243">
                  <c:v>-282.47899990500002</c:v>
                </c:pt>
                <c:pt idx="2244">
                  <c:v>-282.43800013999999</c:v>
                </c:pt>
                <c:pt idx="2245">
                  <c:v>-282.38299987300002</c:v>
                </c:pt>
                <c:pt idx="2246">
                  <c:v>-282.27700002</c:v>
                </c:pt>
                <c:pt idx="2247">
                  <c:v>-282.223000238</c:v>
                </c:pt>
                <c:pt idx="2248">
                  <c:v>-282.17400005100001</c:v>
                </c:pt>
                <c:pt idx="2249">
                  <c:v>-282.12699989100003</c:v>
                </c:pt>
                <c:pt idx="2250">
                  <c:v>-282.12099981</c:v>
                </c:pt>
                <c:pt idx="2251">
                  <c:v>-282.18799992499999</c:v>
                </c:pt>
                <c:pt idx="2252">
                  <c:v>-282.29699997500001</c:v>
                </c:pt>
                <c:pt idx="2253">
                  <c:v>-282.26400000299998</c:v>
                </c:pt>
                <c:pt idx="2254">
                  <c:v>-282.16300006</c:v>
                </c:pt>
                <c:pt idx="2255">
                  <c:v>-282.09100003600003</c:v>
                </c:pt>
                <c:pt idx="2256">
                  <c:v>-282.02100003800001</c:v>
                </c:pt>
                <c:pt idx="2257">
                  <c:v>-282.0490001</c:v>
                </c:pt>
                <c:pt idx="2258">
                  <c:v>-282.012000075</c:v>
                </c:pt>
                <c:pt idx="2259">
                  <c:v>-281.95299975299997</c:v>
                </c:pt>
                <c:pt idx="2260">
                  <c:v>-281.89100017800001</c:v>
                </c:pt>
                <c:pt idx="2261">
                  <c:v>-281.79900019899998</c:v>
                </c:pt>
                <c:pt idx="2262">
                  <c:v>-281.754000066</c:v>
                </c:pt>
                <c:pt idx="2263">
                  <c:v>-281.70899993299997</c:v>
                </c:pt>
                <c:pt idx="2264">
                  <c:v>-281.66499997</c:v>
                </c:pt>
                <c:pt idx="2265">
                  <c:v>-281.67799998800001</c:v>
                </c:pt>
                <c:pt idx="2266">
                  <c:v>-281.76700008300003</c:v>
                </c:pt>
                <c:pt idx="2267">
                  <c:v>-281.83100000000002</c:v>
                </c:pt>
                <c:pt idx="2268">
                  <c:v>-281.74899984199999</c:v>
                </c:pt>
                <c:pt idx="2269">
                  <c:v>-281.66000006000002</c:v>
                </c:pt>
                <c:pt idx="2270">
                  <c:v>-281.57500001800003</c:v>
                </c:pt>
                <c:pt idx="2271">
                  <c:v>-281.52499997500001</c:v>
                </c:pt>
                <c:pt idx="2272">
                  <c:v>-281.55999997399999</c:v>
                </c:pt>
                <c:pt idx="2273">
                  <c:v>-281.52200009199998</c:v>
                </c:pt>
                <c:pt idx="2274">
                  <c:v>-281.463999941</c:v>
                </c:pt>
                <c:pt idx="2275">
                  <c:v>-281.35800008899997</c:v>
                </c:pt>
                <c:pt idx="2276">
                  <c:v>-281.29000011800002</c:v>
                </c:pt>
                <c:pt idx="2277">
                  <c:v>-281.24000007500001</c:v>
                </c:pt>
                <c:pt idx="2278">
                  <c:v>-281.198999996</c:v>
                </c:pt>
                <c:pt idx="2279">
                  <c:v>-281.19099988800002</c:v>
                </c:pt>
                <c:pt idx="2280">
                  <c:v>-281.247000012</c:v>
                </c:pt>
                <c:pt idx="2281">
                  <c:v>-281.36400017</c:v>
                </c:pt>
                <c:pt idx="2282">
                  <c:v>-281.35899994499999</c:v>
                </c:pt>
                <c:pt idx="2283">
                  <c:v>-281.25999971499999</c:v>
                </c:pt>
                <c:pt idx="2284">
                  <c:v>-281.18900017599998</c:v>
                </c:pt>
                <c:pt idx="2285">
                  <c:v>-281.11900017800002</c:v>
                </c:pt>
                <c:pt idx="2286">
                  <c:v>-281.13599993499997</c:v>
                </c:pt>
                <c:pt idx="2287">
                  <c:v>-281.11800000800002</c:v>
                </c:pt>
                <c:pt idx="2288">
                  <c:v>-281.070000306</c:v>
                </c:pt>
                <c:pt idx="2289">
                  <c:v>-281.02099980499997</c:v>
                </c:pt>
                <c:pt idx="2290">
                  <c:v>-280.93400005000001</c:v>
                </c:pt>
                <c:pt idx="2291">
                  <c:v>-280.89699970999999</c:v>
                </c:pt>
                <c:pt idx="2292">
                  <c:v>-280.853999918</c:v>
                </c:pt>
                <c:pt idx="2293">
                  <c:v>-280.80800024299998</c:v>
                </c:pt>
                <c:pt idx="2294">
                  <c:v>-280.818000063</c:v>
                </c:pt>
                <c:pt idx="2295">
                  <c:v>-280.90300010499999</c:v>
                </c:pt>
                <c:pt idx="2296">
                  <c:v>-280.98600012000003</c:v>
                </c:pt>
                <c:pt idx="2297">
                  <c:v>-280.91699997900002</c:v>
                </c:pt>
                <c:pt idx="2298">
                  <c:v>-280.82800019799998</c:v>
                </c:pt>
                <c:pt idx="2299">
                  <c:v>-280.75000009299998</c:v>
                </c:pt>
                <c:pt idx="2300">
                  <c:v>-280.69200025599997</c:v>
                </c:pt>
                <c:pt idx="2301">
                  <c:v>-280.73499973399998</c:v>
                </c:pt>
                <c:pt idx="2302">
                  <c:v>-280.69800002300002</c:v>
                </c:pt>
                <c:pt idx="2303">
                  <c:v>-280.63799984500002</c:v>
                </c:pt>
                <c:pt idx="2304">
                  <c:v>-280.54299998300002</c:v>
                </c:pt>
                <c:pt idx="2305">
                  <c:v>-280.46699990500002</c:v>
                </c:pt>
                <c:pt idx="2306">
                  <c:v>-280.42400011299998</c:v>
                </c:pt>
                <c:pt idx="2307">
                  <c:v>-280.38700008799998</c:v>
                </c:pt>
                <c:pt idx="2308">
                  <c:v>-280.37200004300001</c:v>
                </c:pt>
                <c:pt idx="2309">
                  <c:v>-280.41899988900002</c:v>
                </c:pt>
                <c:pt idx="2310">
                  <c:v>-280.53499987599997</c:v>
                </c:pt>
                <c:pt idx="2311">
                  <c:v>-280.55600000099997</c:v>
                </c:pt>
                <c:pt idx="2312">
                  <c:v>-280.45999996799998</c:v>
                </c:pt>
                <c:pt idx="2313">
                  <c:v>-280.38999997100001</c:v>
                </c:pt>
                <c:pt idx="2314">
                  <c:v>-280.31999997299999</c:v>
                </c:pt>
                <c:pt idx="2315">
                  <c:v>-280.327999766</c:v>
                </c:pt>
                <c:pt idx="2316">
                  <c:v>-280.330999964</c:v>
                </c:pt>
                <c:pt idx="2317">
                  <c:v>-280.29499979500002</c:v>
                </c:pt>
                <c:pt idx="2318">
                  <c:v>-280.25400002999999</c:v>
                </c:pt>
                <c:pt idx="2319">
                  <c:v>-280.16600010500002</c:v>
                </c:pt>
                <c:pt idx="2320">
                  <c:v>-280.12799990799999</c:v>
                </c:pt>
                <c:pt idx="2321">
                  <c:v>-280.08700014300001</c:v>
                </c:pt>
                <c:pt idx="2322">
                  <c:v>-280.04499989300001</c:v>
                </c:pt>
                <c:pt idx="2323">
                  <c:v>-280.058000225</c:v>
                </c:pt>
                <c:pt idx="2324">
                  <c:v>-280.14399980899998</c:v>
                </c:pt>
                <c:pt idx="2325">
                  <c:v>-280.24500006599999</c:v>
                </c:pt>
                <c:pt idx="2326">
                  <c:v>-280.19500002299998</c:v>
                </c:pt>
                <c:pt idx="2327">
                  <c:v>-280.10500007100001</c:v>
                </c:pt>
                <c:pt idx="2328">
                  <c:v>-280.03600024399998</c:v>
                </c:pt>
                <c:pt idx="2329">
                  <c:v>-279.97299986899998</c:v>
                </c:pt>
                <c:pt idx="2330">
                  <c:v>-280.015999975</c:v>
                </c:pt>
                <c:pt idx="2331">
                  <c:v>-279.98000012</c:v>
                </c:pt>
                <c:pt idx="2332">
                  <c:v>-279.92700019400002</c:v>
                </c:pt>
                <c:pt idx="2333">
                  <c:v>-279.84899977499998</c:v>
                </c:pt>
                <c:pt idx="2334">
                  <c:v>-279.77099998400001</c:v>
                </c:pt>
                <c:pt idx="2335">
                  <c:v>-279.73300010200001</c:v>
                </c:pt>
                <c:pt idx="2336">
                  <c:v>-279.69900027400001</c:v>
                </c:pt>
                <c:pt idx="2337">
                  <c:v>-279.676000122</c:v>
                </c:pt>
                <c:pt idx="2338">
                  <c:v>-279.70800023800001</c:v>
                </c:pt>
                <c:pt idx="2339">
                  <c:v>-279.81500026100002</c:v>
                </c:pt>
                <c:pt idx="2340">
                  <c:v>-279.86199979200001</c:v>
                </c:pt>
                <c:pt idx="2341">
                  <c:v>-279.777999921</c:v>
                </c:pt>
                <c:pt idx="2342">
                  <c:v>-279.70700006700002</c:v>
                </c:pt>
                <c:pt idx="2343">
                  <c:v>-279.63600021299999</c:v>
                </c:pt>
                <c:pt idx="2344">
                  <c:v>-279.62499990800001</c:v>
                </c:pt>
                <c:pt idx="2345">
                  <c:v>-279.65099994299999</c:v>
                </c:pt>
                <c:pt idx="2346">
                  <c:v>-279.62100016900001</c:v>
                </c:pt>
                <c:pt idx="2347">
                  <c:v>-279.57600003599998</c:v>
                </c:pt>
                <c:pt idx="2348">
                  <c:v>-279.48000000299999</c:v>
                </c:pt>
                <c:pt idx="2349">
                  <c:v>-279.43899992399997</c:v>
                </c:pt>
                <c:pt idx="2350">
                  <c:v>-279.40199989799999</c:v>
                </c:pt>
                <c:pt idx="2351">
                  <c:v>-279.36600004299999</c:v>
                </c:pt>
                <c:pt idx="2352">
                  <c:v>-279.37799989000001</c:v>
                </c:pt>
                <c:pt idx="2353">
                  <c:v>-279.46099990499999</c:v>
                </c:pt>
                <c:pt idx="2354">
                  <c:v>-279.57899991900001</c:v>
                </c:pt>
                <c:pt idx="2355">
                  <c:v>-279.54799997399999</c:v>
                </c:pt>
                <c:pt idx="2356">
                  <c:v>-279.45500013899999</c:v>
                </c:pt>
                <c:pt idx="2357">
                  <c:v>-279.38699985400001</c:v>
                </c:pt>
                <c:pt idx="2358">
                  <c:v>-279.32599981999999</c:v>
                </c:pt>
                <c:pt idx="2359">
                  <c:v>-279.36800006999999</c:v>
                </c:pt>
                <c:pt idx="2360">
                  <c:v>-279.33900015199998</c:v>
                </c:pt>
                <c:pt idx="2361">
                  <c:v>-279.291999992</c:v>
                </c:pt>
                <c:pt idx="2362">
                  <c:v>-279.23400015599998</c:v>
                </c:pt>
                <c:pt idx="2363">
                  <c:v>-279.15499987999999</c:v>
                </c:pt>
                <c:pt idx="2364">
                  <c:v>-279.11900002499999</c:v>
                </c:pt>
                <c:pt idx="2365">
                  <c:v>-279.081999999</c:v>
                </c:pt>
                <c:pt idx="2366">
                  <c:v>-279.04700000100001</c:v>
                </c:pt>
                <c:pt idx="2367">
                  <c:v>-279.07199986500001</c:v>
                </c:pt>
                <c:pt idx="2368">
                  <c:v>-279.17399997799998</c:v>
                </c:pt>
                <c:pt idx="2369">
                  <c:v>-279.24199994899999</c:v>
                </c:pt>
                <c:pt idx="2370">
                  <c:v>-279.16799989800001</c:v>
                </c:pt>
                <c:pt idx="2371">
                  <c:v>-279.09500001700002</c:v>
                </c:pt>
                <c:pt idx="2372">
                  <c:v>-279.02100028000001</c:v>
                </c:pt>
                <c:pt idx="2373">
                  <c:v>-278.99000002100001</c:v>
                </c:pt>
                <c:pt idx="2374">
                  <c:v>-279.02700004600001</c:v>
                </c:pt>
                <c:pt idx="2375">
                  <c:v>-278.994999931</c:v>
                </c:pt>
                <c:pt idx="2376">
                  <c:v>-278.94600005799998</c:v>
                </c:pt>
                <c:pt idx="2377">
                  <c:v>-278.84900016900002</c:v>
                </c:pt>
                <c:pt idx="2378">
                  <c:v>-278.79799995600001</c:v>
                </c:pt>
                <c:pt idx="2379">
                  <c:v>-278.76200010100001</c:v>
                </c:pt>
                <c:pt idx="2380">
                  <c:v>-278.73100015599999</c:v>
                </c:pt>
                <c:pt idx="2381">
                  <c:v>-278.736999922</c:v>
                </c:pt>
                <c:pt idx="2382">
                  <c:v>-278.81000011700002</c:v>
                </c:pt>
                <c:pt idx="2383">
                  <c:v>-278.93300004100001</c:v>
                </c:pt>
                <c:pt idx="2384">
                  <c:v>-278.92099987900002</c:v>
                </c:pt>
                <c:pt idx="2385">
                  <c:v>-278.827000188</c:v>
                </c:pt>
                <c:pt idx="2386">
                  <c:v>-278.76499998399999</c:v>
                </c:pt>
                <c:pt idx="2387">
                  <c:v>-278.70700014800002</c:v>
                </c:pt>
                <c:pt idx="2388">
                  <c:v>-278.74099997600001</c:v>
                </c:pt>
                <c:pt idx="2389">
                  <c:v>-278.72399990399998</c:v>
                </c:pt>
                <c:pt idx="2390">
                  <c:v>-278.683000139</c:v>
                </c:pt>
                <c:pt idx="2391">
                  <c:v>-278.63800000600003</c:v>
                </c:pt>
                <c:pt idx="2392">
                  <c:v>-278.55600016199998</c:v>
                </c:pt>
                <c:pt idx="2393">
                  <c:v>-278.52099984900002</c:v>
                </c:pt>
                <c:pt idx="2394">
                  <c:v>-278.48499999400002</c:v>
                </c:pt>
                <c:pt idx="2395">
                  <c:v>-278.44700011200001</c:v>
                </c:pt>
                <c:pt idx="2396">
                  <c:v>-278.46800023700001</c:v>
                </c:pt>
                <c:pt idx="2397">
                  <c:v>-278.56599998199999</c:v>
                </c:pt>
                <c:pt idx="2398">
                  <c:v>-278.65100002399998</c:v>
                </c:pt>
                <c:pt idx="2399">
                  <c:v>-278.58799996300002</c:v>
                </c:pt>
                <c:pt idx="2400">
                  <c:v>-278.50699997499999</c:v>
                </c:pt>
                <c:pt idx="2401">
                  <c:v>-278.43100021100003</c:v>
                </c:pt>
                <c:pt idx="2402">
                  <c:v>-278.38200002399998</c:v>
                </c:pt>
                <c:pt idx="2403">
                  <c:v>-278.427000158</c:v>
                </c:pt>
                <c:pt idx="2404">
                  <c:v>-278.39799992500002</c:v>
                </c:pt>
                <c:pt idx="2405">
                  <c:v>-278.34699971100002</c:v>
                </c:pt>
                <c:pt idx="2406">
                  <c:v>-278.25599990299997</c:v>
                </c:pt>
                <c:pt idx="2407">
                  <c:v>-278.19500018399998</c:v>
                </c:pt>
                <c:pt idx="2408">
                  <c:v>-278.15900001400001</c:v>
                </c:pt>
                <c:pt idx="2409">
                  <c:v>-278.128000069</c:v>
                </c:pt>
                <c:pt idx="2410">
                  <c:v>-278.12199998900002</c:v>
                </c:pt>
                <c:pt idx="2411">
                  <c:v>-278.17900028299999</c:v>
                </c:pt>
                <c:pt idx="2412">
                  <c:v>-278.30199989300002</c:v>
                </c:pt>
                <c:pt idx="2413">
                  <c:v>-278.31699993699999</c:v>
                </c:pt>
                <c:pt idx="2414">
                  <c:v>-278.22699998500002</c:v>
                </c:pt>
                <c:pt idx="2415">
                  <c:v>-278.16700012199999</c:v>
                </c:pt>
                <c:pt idx="2416">
                  <c:v>-278.10800011499998</c:v>
                </c:pt>
                <c:pt idx="2417">
                  <c:v>-278.130000096</c:v>
                </c:pt>
                <c:pt idx="2418">
                  <c:v>-278.13099995300001</c:v>
                </c:pt>
                <c:pt idx="2419">
                  <c:v>-278.09300007100001</c:v>
                </c:pt>
                <c:pt idx="2420">
                  <c:v>-278.055000189</c:v>
                </c:pt>
                <c:pt idx="2421">
                  <c:v>-277.97200017400002</c:v>
                </c:pt>
                <c:pt idx="2422">
                  <c:v>-277.94099991399997</c:v>
                </c:pt>
                <c:pt idx="2423">
                  <c:v>-277.90700008599998</c:v>
                </c:pt>
                <c:pt idx="2424">
                  <c:v>-277.87299994400001</c:v>
                </c:pt>
                <c:pt idx="2425">
                  <c:v>-277.89399975399999</c:v>
                </c:pt>
                <c:pt idx="2426">
                  <c:v>-277.98800007400001</c:v>
                </c:pt>
                <c:pt idx="2427">
                  <c:v>-278.08900001699999</c:v>
                </c:pt>
                <c:pt idx="2428">
                  <c:v>-278.034000064</c:v>
                </c:pt>
                <c:pt idx="2429">
                  <c:v>-277.946999995</c:v>
                </c:pt>
                <c:pt idx="2430">
                  <c:v>-277.87900002399999</c:v>
                </c:pt>
                <c:pt idx="2431">
                  <c:v>-277.824000071</c:v>
                </c:pt>
                <c:pt idx="2432">
                  <c:v>-277.87400011400001</c:v>
                </c:pt>
                <c:pt idx="2433">
                  <c:v>-277.84699990899998</c:v>
                </c:pt>
                <c:pt idx="2434">
                  <c:v>-277.79999974899999</c:v>
                </c:pt>
                <c:pt idx="2435">
                  <c:v>-277.72199995800003</c:v>
                </c:pt>
                <c:pt idx="2436">
                  <c:v>-277.65100010399999</c:v>
                </c:pt>
                <c:pt idx="2437">
                  <c:v>-277.61299990800001</c:v>
                </c:pt>
                <c:pt idx="2438">
                  <c:v>-277.58199996299999</c:v>
                </c:pt>
                <c:pt idx="2439">
                  <c:v>-277.56800008900001</c:v>
                </c:pt>
                <c:pt idx="2440">
                  <c:v>-277.61400007899999</c:v>
                </c:pt>
                <c:pt idx="2441">
                  <c:v>-277.73400011899997</c:v>
                </c:pt>
                <c:pt idx="2442">
                  <c:v>-277.776000055</c:v>
                </c:pt>
                <c:pt idx="2443">
                  <c:v>-277.69500006700002</c:v>
                </c:pt>
                <c:pt idx="2444">
                  <c:v>-277.63500020399999</c:v>
                </c:pt>
                <c:pt idx="2445">
                  <c:v>-277.57099997300003</c:v>
                </c:pt>
                <c:pt idx="2446">
                  <c:v>-277.57200014300003</c:v>
                </c:pt>
                <c:pt idx="2447">
                  <c:v>-277.59099992699998</c:v>
                </c:pt>
                <c:pt idx="2448">
                  <c:v>-277.56300017900003</c:v>
                </c:pt>
                <c:pt idx="2449">
                  <c:v>-277.52800018099998</c:v>
                </c:pt>
                <c:pt idx="2450">
                  <c:v>-277.44399999500001</c:v>
                </c:pt>
                <c:pt idx="2451">
                  <c:v>-277.41400022099998</c:v>
                </c:pt>
                <c:pt idx="2452">
                  <c:v>-277.38399981800001</c:v>
                </c:pt>
                <c:pt idx="2453">
                  <c:v>-277.35499989900001</c:v>
                </c:pt>
                <c:pt idx="2454">
                  <c:v>-277.37199997099998</c:v>
                </c:pt>
                <c:pt idx="2455">
                  <c:v>-277.461000066</c:v>
                </c:pt>
                <c:pt idx="2456">
                  <c:v>-277.57699973899997</c:v>
                </c:pt>
                <c:pt idx="2457">
                  <c:v>-277.54000002800001</c:v>
                </c:pt>
                <c:pt idx="2458">
                  <c:v>-277.45499998600002</c:v>
                </c:pt>
                <c:pt idx="2459">
                  <c:v>-277.39400026599998</c:v>
                </c:pt>
                <c:pt idx="2460">
                  <c:v>-277.34199988199998</c:v>
                </c:pt>
                <c:pt idx="2461">
                  <c:v>-277.393999952</c:v>
                </c:pt>
                <c:pt idx="2462">
                  <c:v>-277.36999994400003</c:v>
                </c:pt>
                <c:pt idx="2463">
                  <c:v>-277.325999981</c:v>
                </c:pt>
                <c:pt idx="2464">
                  <c:v>-277.26399977699998</c:v>
                </c:pt>
                <c:pt idx="2465">
                  <c:v>-277.18800001300002</c:v>
                </c:pt>
                <c:pt idx="2466">
                  <c:v>-277.155999898</c:v>
                </c:pt>
                <c:pt idx="2467">
                  <c:v>-277.12799983600001</c:v>
                </c:pt>
                <c:pt idx="2468">
                  <c:v>-277.10700002499999</c:v>
                </c:pt>
                <c:pt idx="2469">
                  <c:v>-277.14500022099998</c:v>
                </c:pt>
                <c:pt idx="2470">
                  <c:v>-277.258999867</c:v>
                </c:pt>
                <c:pt idx="2471">
                  <c:v>-277.32700015199998</c:v>
                </c:pt>
                <c:pt idx="2472">
                  <c:v>-277.25599998400003</c:v>
                </c:pt>
                <c:pt idx="2473">
                  <c:v>-277.18800001300002</c:v>
                </c:pt>
                <c:pt idx="2474">
                  <c:v>-277.12000004200002</c:v>
                </c:pt>
                <c:pt idx="2475">
                  <c:v>-277.10400014200002</c:v>
                </c:pt>
                <c:pt idx="2476">
                  <c:v>-277.144999907</c:v>
                </c:pt>
                <c:pt idx="2477">
                  <c:v>-277.12300024000001</c:v>
                </c:pt>
                <c:pt idx="2478">
                  <c:v>-277.08599989999999</c:v>
                </c:pt>
                <c:pt idx="2479">
                  <c:v>-276.99900014600001</c:v>
                </c:pt>
                <c:pt idx="2480">
                  <c:v>-276.963999833</c:v>
                </c:pt>
                <c:pt idx="2481">
                  <c:v>-276.93400005799998</c:v>
                </c:pt>
                <c:pt idx="2482">
                  <c:v>-276.90599999599999</c:v>
                </c:pt>
                <c:pt idx="2483">
                  <c:v>-276.91999987000003</c:v>
                </c:pt>
                <c:pt idx="2484">
                  <c:v>-277.00699993900002</c:v>
                </c:pt>
                <c:pt idx="2485">
                  <c:v>-277.13500008699998</c:v>
                </c:pt>
                <c:pt idx="2486">
                  <c:v>-277.12299992599998</c:v>
                </c:pt>
                <c:pt idx="2487">
                  <c:v>-277.04100008099999</c:v>
                </c:pt>
                <c:pt idx="2488">
                  <c:v>-276.98799984099998</c:v>
                </c:pt>
                <c:pt idx="2489">
                  <c:v>-276.93799979800002</c:v>
                </c:pt>
                <c:pt idx="2490">
                  <c:v>-276.98499995700001</c:v>
                </c:pt>
                <c:pt idx="2491">
                  <c:v>-276.96799988599997</c:v>
                </c:pt>
                <c:pt idx="2492">
                  <c:v>-276.929000148</c:v>
                </c:pt>
                <c:pt idx="2493">
                  <c:v>-276.886999898</c:v>
                </c:pt>
                <c:pt idx="2494">
                  <c:v>-276.815000188</c:v>
                </c:pt>
                <c:pt idx="2495">
                  <c:v>-276.78900015300002</c:v>
                </c:pt>
                <c:pt idx="2496">
                  <c:v>-276.763999974</c:v>
                </c:pt>
                <c:pt idx="2497">
                  <c:v>-276.73999996600003</c:v>
                </c:pt>
                <c:pt idx="2498">
                  <c:v>-276.772999938</c:v>
                </c:pt>
                <c:pt idx="2499">
                  <c:v>-276.88099981800002</c:v>
                </c:pt>
                <c:pt idx="2500">
                  <c:v>-276.965000003</c:v>
                </c:pt>
                <c:pt idx="2501">
                  <c:v>-276.90300011300002</c:v>
                </c:pt>
                <c:pt idx="2502">
                  <c:v>-276.83399997200002</c:v>
                </c:pt>
                <c:pt idx="2503">
                  <c:v>-276.76899988399998</c:v>
                </c:pt>
                <c:pt idx="2504">
                  <c:v>-276.73900011000001</c:v>
                </c:pt>
                <c:pt idx="2505">
                  <c:v>-276.794000063</c:v>
                </c:pt>
                <c:pt idx="2506">
                  <c:v>-276.77599982100003</c:v>
                </c:pt>
                <c:pt idx="2507">
                  <c:v>-276.73799993900002</c:v>
                </c:pt>
                <c:pt idx="2508">
                  <c:v>-276.65200004100001</c:v>
                </c:pt>
                <c:pt idx="2509">
                  <c:v>-276.60300016899998</c:v>
                </c:pt>
                <c:pt idx="2510">
                  <c:v>-276.57500010699999</c:v>
                </c:pt>
                <c:pt idx="2511">
                  <c:v>-276.55300012599997</c:v>
                </c:pt>
                <c:pt idx="2512">
                  <c:v>-276.56299994599999</c:v>
                </c:pt>
                <c:pt idx="2513">
                  <c:v>-276.64100005099999</c:v>
                </c:pt>
                <c:pt idx="2514">
                  <c:v>-276.77699999200001</c:v>
                </c:pt>
                <c:pt idx="2515">
                  <c:v>-276.79299989200001</c:v>
                </c:pt>
                <c:pt idx="2516">
                  <c:v>-276.71400024600001</c:v>
                </c:pt>
                <c:pt idx="2517">
                  <c:v>-276.66300003200001</c:v>
                </c:pt>
                <c:pt idx="2518">
                  <c:v>-276.61099996199999</c:v>
                </c:pt>
                <c:pt idx="2519">
                  <c:v>-276.64900015799998</c:v>
                </c:pt>
                <c:pt idx="2520">
                  <c:v>-276.65099987100001</c:v>
                </c:pt>
                <c:pt idx="2521">
                  <c:v>-276.62199995200001</c:v>
                </c:pt>
                <c:pt idx="2522">
                  <c:v>-276.59500006100001</c:v>
                </c:pt>
                <c:pt idx="2523">
                  <c:v>-276.52700009099999</c:v>
                </c:pt>
                <c:pt idx="2524">
                  <c:v>-276.51000001900002</c:v>
                </c:pt>
                <c:pt idx="2525">
                  <c:v>-276.48699986700001</c:v>
                </c:pt>
                <c:pt idx="2526">
                  <c:v>-276.45999997600001</c:v>
                </c:pt>
                <c:pt idx="2527">
                  <c:v>-276.48900020899998</c:v>
                </c:pt>
                <c:pt idx="2528">
                  <c:v>-276.59399989100001</c:v>
                </c:pt>
                <c:pt idx="2529">
                  <c:v>-276.69800003099999</c:v>
                </c:pt>
                <c:pt idx="2530">
                  <c:v>-276.65099987100001</c:v>
                </c:pt>
                <c:pt idx="2531">
                  <c:v>-276.57899984599999</c:v>
                </c:pt>
                <c:pt idx="2532">
                  <c:v>-276.52199986599999</c:v>
                </c:pt>
                <c:pt idx="2533">
                  <c:v>-276.48399998399998</c:v>
                </c:pt>
                <c:pt idx="2534">
                  <c:v>-276.545000018</c:v>
                </c:pt>
                <c:pt idx="2535">
                  <c:v>-276.52700009099999</c:v>
                </c:pt>
                <c:pt idx="2536">
                  <c:v>-276.488000038</c:v>
                </c:pt>
                <c:pt idx="2537">
                  <c:v>-276.41199996</c:v>
                </c:pt>
                <c:pt idx="2538">
                  <c:v>-276.35499998</c:v>
                </c:pt>
                <c:pt idx="2539">
                  <c:v>-276.32999980099999</c:v>
                </c:pt>
                <c:pt idx="2540">
                  <c:v>-276.31400021500002</c:v>
                </c:pt>
                <c:pt idx="2541">
                  <c:v>-276.31999998100002</c:v>
                </c:pt>
                <c:pt idx="2542">
                  <c:v>-276.385000069</c:v>
                </c:pt>
                <c:pt idx="2543">
                  <c:v>-276.51999983899998</c:v>
                </c:pt>
                <c:pt idx="2544">
                  <c:v>-276.56000006199997</c:v>
                </c:pt>
                <c:pt idx="2545">
                  <c:v>-276.48399998399998</c:v>
                </c:pt>
                <c:pt idx="2546">
                  <c:v>-276.43400025599999</c:v>
                </c:pt>
                <c:pt idx="2547">
                  <c:v>-276.38300004199999</c:v>
                </c:pt>
                <c:pt idx="2548">
                  <c:v>-276.40900007699997</c:v>
                </c:pt>
                <c:pt idx="2549">
                  <c:v>-276.43199991400002</c:v>
                </c:pt>
                <c:pt idx="2550">
                  <c:v>-276.41500015700001</c:v>
                </c:pt>
                <c:pt idx="2551">
                  <c:v>-276.39400003200001</c:v>
                </c:pt>
                <c:pt idx="2552">
                  <c:v>-276.32399972100001</c:v>
                </c:pt>
                <c:pt idx="2553">
                  <c:v>-276.30600010699999</c:v>
                </c:pt>
                <c:pt idx="2554">
                  <c:v>-276.28299995600003</c:v>
                </c:pt>
                <c:pt idx="2555">
                  <c:v>-276.25999980400002</c:v>
                </c:pt>
                <c:pt idx="2556">
                  <c:v>-276.29199991899998</c:v>
                </c:pt>
                <c:pt idx="2557">
                  <c:v>-276.395000203</c:v>
                </c:pt>
                <c:pt idx="2558">
                  <c:v>-276.51699995600001</c:v>
                </c:pt>
                <c:pt idx="2559">
                  <c:v>-276.48600001099999</c:v>
                </c:pt>
                <c:pt idx="2560">
                  <c:v>-276.41500015700001</c:v>
                </c:pt>
                <c:pt idx="2561">
                  <c:v>-276.363999944</c:v>
                </c:pt>
                <c:pt idx="2562">
                  <c:v>-276.319000125</c:v>
                </c:pt>
                <c:pt idx="2563">
                  <c:v>-276.38100001499998</c:v>
                </c:pt>
                <c:pt idx="2564">
                  <c:v>-276.363999944</c:v>
                </c:pt>
                <c:pt idx="2565">
                  <c:v>-276.32899994500002</c:v>
                </c:pt>
                <c:pt idx="2566">
                  <c:v>-276.27199996500002</c:v>
                </c:pt>
                <c:pt idx="2567">
                  <c:v>-276.21000007499998</c:v>
                </c:pt>
                <c:pt idx="2568">
                  <c:v>-276.189999806</c:v>
                </c:pt>
                <c:pt idx="2569">
                  <c:v>-276.17499976200003</c:v>
                </c:pt>
                <c:pt idx="2570">
                  <c:v>-276.17000016600002</c:v>
                </c:pt>
                <c:pt idx="2571">
                  <c:v>-276.22100006599999</c:v>
                </c:pt>
                <c:pt idx="2572">
                  <c:v>-276.34700018699999</c:v>
                </c:pt>
                <c:pt idx="2573">
                  <c:v>-276.41100010399998</c:v>
                </c:pt>
                <c:pt idx="2574">
                  <c:v>-276.34499984600001</c:v>
                </c:pt>
                <c:pt idx="2575">
                  <c:v>-276.29499980200001</c:v>
                </c:pt>
                <c:pt idx="2576">
                  <c:v>-276.24000016399998</c:v>
                </c:pt>
                <c:pt idx="2577">
                  <c:v>-276.24800027100002</c:v>
                </c:pt>
                <c:pt idx="2578">
                  <c:v>-276.29199991899998</c:v>
                </c:pt>
                <c:pt idx="2579">
                  <c:v>-276.27800004599999</c:v>
                </c:pt>
                <c:pt idx="2580">
                  <c:v>-276.25200001100001</c:v>
                </c:pt>
                <c:pt idx="2581">
                  <c:v>-276.17399990600001</c:v>
                </c:pt>
                <c:pt idx="2582">
                  <c:v>-276.150999754</c:v>
                </c:pt>
                <c:pt idx="2583">
                  <c:v>-276.13199996999998</c:v>
                </c:pt>
                <c:pt idx="2584">
                  <c:v>-276.11500021299997</c:v>
                </c:pt>
                <c:pt idx="2585">
                  <c:v>-276.14399981700001</c:v>
                </c:pt>
                <c:pt idx="2586">
                  <c:v>-276.24500007400002</c:v>
                </c:pt>
                <c:pt idx="2587">
                  <c:v>-276.38100001499998</c:v>
                </c:pt>
                <c:pt idx="2588">
                  <c:v>-276.36799999700003</c:v>
                </c:pt>
                <c:pt idx="2589">
                  <c:v>-276.29100006300001</c:v>
                </c:pt>
                <c:pt idx="2590">
                  <c:v>-276.24199987600002</c:v>
                </c:pt>
                <c:pt idx="2591">
                  <c:v>-276.19900008399998</c:v>
                </c:pt>
                <c:pt idx="2592">
                  <c:v>-276.25900026199997</c:v>
                </c:pt>
                <c:pt idx="2593">
                  <c:v>-276.24799995699999</c:v>
                </c:pt>
                <c:pt idx="2594">
                  <c:v>-276.21799986799999</c:v>
                </c:pt>
                <c:pt idx="2595">
                  <c:v>-276.17899981599999</c:v>
                </c:pt>
                <c:pt idx="2596">
                  <c:v>-276.11600006899999</c:v>
                </c:pt>
                <c:pt idx="2597">
                  <c:v>-276.09999985399998</c:v>
                </c:pt>
                <c:pt idx="2598">
                  <c:v>-276.079000044</c:v>
                </c:pt>
                <c:pt idx="2599">
                  <c:v>-276.06299982899998</c:v>
                </c:pt>
                <c:pt idx="2600">
                  <c:v>-276.10500007899998</c:v>
                </c:pt>
                <c:pt idx="2601">
                  <c:v>-276.22499980499998</c:v>
                </c:pt>
                <c:pt idx="2602">
                  <c:v>-276.31100001700003</c:v>
                </c:pt>
                <c:pt idx="2603">
                  <c:v>-276.25400003700003</c:v>
                </c:pt>
                <c:pt idx="2604">
                  <c:v>-276.20000025500002</c:v>
                </c:pt>
                <c:pt idx="2605">
                  <c:v>-276.14299996099999</c:v>
                </c:pt>
                <c:pt idx="2606">
                  <c:v>-276.12999994299997</c:v>
                </c:pt>
                <c:pt idx="2607">
                  <c:v>-276.18400004</c:v>
                </c:pt>
                <c:pt idx="2608">
                  <c:v>-276.16999985199999</c:v>
                </c:pt>
                <c:pt idx="2609">
                  <c:v>-276.139000221</c:v>
                </c:pt>
                <c:pt idx="2610">
                  <c:v>-276.06000025999998</c:v>
                </c:pt>
                <c:pt idx="2611">
                  <c:v>-276.02699997399998</c:v>
                </c:pt>
                <c:pt idx="2612">
                  <c:v>-276.00899973200001</c:v>
                </c:pt>
                <c:pt idx="2613">
                  <c:v>-275.99700019900001</c:v>
                </c:pt>
                <c:pt idx="2614">
                  <c:v>-276.02000003699999</c:v>
                </c:pt>
                <c:pt idx="2615">
                  <c:v>-276.11100015900001</c:v>
                </c:pt>
                <c:pt idx="2616">
                  <c:v>-276.25099984000002</c:v>
                </c:pt>
                <c:pt idx="2617">
                  <c:v>-276.25700023500002</c:v>
                </c:pt>
                <c:pt idx="2618">
                  <c:v>-276.18200001299999</c:v>
                </c:pt>
                <c:pt idx="2619">
                  <c:v>-276.13800005100001</c:v>
                </c:pt>
                <c:pt idx="2620">
                  <c:v>-276.09800014199999</c:v>
                </c:pt>
                <c:pt idx="2621">
                  <c:v>-276.14999989699999</c:v>
                </c:pt>
                <c:pt idx="2622">
                  <c:v>-276.15100006799997</c:v>
                </c:pt>
                <c:pt idx="2623">
                  <c:v>-276.12899977199999</c:v>
                </c:pt>
                <c:pt idx="2624">
                  <c:v>-276.10199988099998</c:v>
                </c:pt>
                <c:pt idx="2625">
                  <c:v>-276.03799996399999</c:v>
                </c:pt>
                <c:pt idx="2626">
                  <c:v>-276.022000064</c:v>
                </c:pt>
                <c:pt idx="2627">
                  <c:v>-276.002999966</c:v>
                </c:pt>
                <c:pt idx="2628">
                  <c:v>-275.98400018199999</c:v>
                </c:pt>
                <c:pt idx="2629">
                  <c:v>-276.02299992000002</c:v>
                </c:pt>
                <c:pt idx="2630">
                  <c:v>-276.13899990700003</c:v>
                </c:pt>
                <c:pt idx="2631">
                  <c:v>-276.24300004700001</c:v>
                </c:pt>
                <c:pt idx="2632">
                  <c:v>-276.19900008399998</c:v>
                </c:pt>
                <c:pt idx="2633">
                  <c:v>-276.136000024</c:v>
                </c:pt>
                <c:pt idx="2634">
                  <c:v>-276.07799987300001</c:v>
                </c:pt>
                <c:pt idx="2635">
                  <c:v>-276.04699992799999</c:v>
                </c:pt>
                <c:pt idx="2636">
                  <c:v>-276.11299987199999</c:v>
                </c:pt>
                <c:pt idx="2637">
                  <c:v>-276.10200019600001</c:v>
                </c:pt>
                <c:pt idx="2638">
                  <c:v>-276.07000008</c:v>
                </c:pt>
                <c:pt idx="2639">
                  <c:v>-275.99800005600002</c:v>
                </c:pt>
                <c:pt idx="2640">
                  <c:v>-275.95499994900001</c:v>
                </c:pt>
                <c:pt idx="2641">
                  <c:v>-275.938000192</c:v>
                </c:pt>
                <c:pt idx="2642">
                  <c:v>-275.926000031</c:v>
                </c:pt>
                <c:pt idx="2643">
                  <c:v>-275.93799987800003</c:v>
                </c:pt>
                <c:pt idx="2644">
                  <c:v>-276.01499981199999</c:v>
                </c:pt>
                <c:pt idx="2645">
                  <c:v>-276.157000149</c:v>
                </c:pt>
                <c:pt idx="2646">
                  <c:v>-276.19099997699999</c:v>
                </c:pt>
                <c:pt idx="2647">
                  <c:v>-276.12099997899998</c:v>
                </c:pt>
                <c:pt idx="2648">
                  <c:v>-276.07999990000002</c:v>
                </c:pt>
                <c:pt idx="2649">
                  <c:v>-276.03900013499998</c:v>
                </c:pt>
                <c:pt idx="2650">
                  <c:v>-276.08100007100001</c:v>
                </c:pt>
                <c:pt idx="2651">
                  <c:v>-276.09999985399998</c:v>
                </c:pt>
                <c:pt idx="2652">
                  <c:v>-276.08199992700003</c:v>
                </c:pt>
                <c:pt idx="2653">
                  <c:v>-276.06299982899998</c:v>
                </c:pt>
                <c:pt idx="2654">
                  <c:v>-275.99899991199999</c:v>
                </c:pt>
                <c:pt idx="2655">
                  <c:v>-275.98799992099998</c:v>
                </c:pt>
                <c:pt idx="2656">
                  <c:v>-275.974000047</c:v>
                </c:pt>
                <c:pt idx="2657">
                  <c:v>-275.95900000300003</c:v>
                </c:pt>
                <c:pt idx="2658">
                  <c:v>-276.00000008199999</c:v>
                </c:pt>
                <c:pt idx="2659">
                  <c:v>-276.11300018600002</c:v>
                </c:pt>
                <c:pt idx="2660">
                  <c:v>-276.23299991200003</c:v>
                </c:pt>
                <c:pt idx="2661">
                  <c:v>-276.19700005700003</c:v>
                </c:pt>
                <c:pt idx="2662">
                  <c:v>-276.12999994299997</c:v>
                </c:pt>
                <c:pt idx="2663">
                  <c:v>-276.08100007100001</c:v>
                </c:pt>
                <c:pt idx="2664">
                  <c:v>-276.04699992799999</c:v>
                </c:pt>
                <c:pt idx="2665">
                  <c:v>-276.11600006899999</c:v>
                </c:pt>
                <c:pt idx="2666">
                  <c:v>-276.10799996200001</c:v>
                </c:pt>
                <c:pt idx="2667">
                  <c:v>-276.08100007100001</c:v>
                </c:pt>
                <c:pt idx="2668">
                  <c:v>-276.02299992000002</c:v>
                </c:pt>
                <c:pt idx="2669">
                  <c:v>-275.97099985</c:v>
                </c:pt>
                <c:pt idx="2670">
                  <c:v>-275.952999922</c:v>
                </c:pt>
                <c:pt idx="2671">
                  <c:v>-275.94100007600002</c:v>
                </c:pt>
                <c:pt idx="2672">
                  <c:v>-275.947000156</c:v>
                </c:pt>
                <c:pt idx="2673">
                  <c:v>-276.01099975900001</c:v>
                </c:pt>
                <c:pt idx="2674">
                  <c:v>-276.15100006799997</c:v>
                </c:pt>
                <c:pt idx="2675">
                  <c:v>-276.21300027199999</c:v>
                </c:pt>
                <c:pt idx="2676">
                  <c:v>-276.15300009499998</c:v>
                </c:pt>
                <c:pt idx="2677">
                  <c:v>-276.11200001600002</c:v>
                </c:pt>
                <c:pt idx="2678">
                  <c:v>-276.06700019700003</c:v>
                </c:pt>
                <c:pt idx="2679">
                  <c:v>-276.08800000700001</c:v>
                </c:pt>
                <c:pt idx="2680">
                  <c:v>-276.12700006</c:v>
                </c:pt>
                <c:pt idx="2681">
                  <c:v>-276.118000096</c:v>
                </c:pt>
                <c:pt idx="2682">
                  <c:v>-276.10300005200003</c:v>
                </c:pt>
                <c:pt idx="2683">
                  <c:v>-276.03700010799997</c:v>
                </c:pt>
                <c:pt idx="2684">
                  <c:v>-276.02799983</c:v>
                </c:pt>
                <c:pt idx="2685">
                  <c:v>-276.01800000999998</c:v>
                </c:pt>
                <c:pt idx="2686">
                  <c:v>-276.00799987599999</c:v>
                </c:pt>
                <c:pt idx="2687">
                  <c:v>-276.04499990099998</c:v>
                </c:pt>
                <c:pt idx="2688">
                  <c:v>-276.153999951</c:v>
                </c:pt>
                <c:pt idx="2689">
                  <c:v>-276.289000036</c:v>
                </c:pt>
                <c:pt idx="2690">
                  <c:v>-276.271000109</c:v>
                </c:pt>
                <c:pt idx="2691">
                  <c:v>-276.20600002100002</c:v>
                </c:pt>
                <c:pt idx="2692">
                  <c:v>-276.16399977100002</c:v>
                </c:pt>
                <c:pt idx="2693">
                  <c:v>-276.13100011400002</c:v>
                </c:pt>
                <c:pt idx="2694">
                  <c:v>-276.20300013799999</c:v>
                </c:pt>
                <c:pt idx="2695">
                  <c:v>-276.19800022800001</c:v>
                </c:pt>
                <c:pt idx="2696">
                  <c:v>-276.17399990600001</c:v>
                </c:pt>
                <c:pt idx="2697">
                  <c:v>-276.13100011400002</c:v>
                </c:pt>
                <c:pt idx="2698">
                  <c:v>-276.07399981899999</c:v>
                </c:pt>
                <c:pt idx="2699">
                  <c:v>-276.06199997200002</c:v>
                </c:pt>
                <c:pt idx="2700">
                  <c:v>-276.05399986499998</c:v>
                </c:pt>
                <c:pt idx="2701">
                  <c:v>-276.05199983799997</c:v>
                </c:pt>
                <c:pt idx="2702">
                  <c:v>-276.10900013200001</c:v>
                </c:pt>
                <c:pt idx="2703">
                  <c:v>-276.24199987600002</c:v>
                </c:pt>
                <c:pt idx="2704">
                  <c:v>-276.33000011600001</c:v>
                </c:pt>
                <c:pt idx="2705">
                  <c:v>-276.276999875</c:v>
                </c:pt>
                <c:pt idx="2706">
                  <c:v>-276.22900017299997</c:v>
                </c:pt>
                <c:pt idx="2707">
                  <c:v>-276.17899981599999</c:v>
                </c:pt>
                <c:pt idx="2708">
                  <c:v>-276.18299986900001</c:v>
                </c:pt>
                <c:pt idx="2709">
                  <c:v>-276.24199987600002</c:v>
                </c:pt>
                <c:pt idx="2710">
                  <c:v>-276.24000016399998</c:v>
                </c:pt>
                <c:pt idx="2711">
                  <c:v>-276.22199992200001</c:v>
                </c:pt>
                <c:pt idx="2712">
                  <c:v>-276.15500012199999</c:v>
                </c:pt>
                <c:pt idx="2713">
                  <c:v>-276.139000221</c:v>
                </c:pt>
                <c:pt idx="2714">
                  <c:v>-276.12699974600002</c:v>
                </c:pt>
                <c:pt idx="2715">
                  <c:v>-276.11899995200002</c:v>
                </c:pt>
                <c:pt idx="2716">
                  <c:v>-276.15199992399999</c:v>
                </c:pt>
                <c:pt idx="2717">
                  <c:v>-276.25800009099999</c:v>
                </c:pt>
                <c:pt idx="2718">
                  <c:v>-276.40599987899998</c:v>
                </c:pt>
                <c:pt idx="2719">
                  <c:v>-276.41100010399998</c:v>
                </c:pt>
                <c:pt idx="2720">
                  <c:v>-276.34800004300001</c:v>
                </c:pt>
                <c:pt idx="2721">
                  <c:v>-276.31399990099999</c:v>
                </c:pt>
                <c:pt idx="2722">
                  <c:v>-276.28299995600003</c:v>
                </c:pt>
                <c:pt idx="2723">
                  <c:v>-276.34800004300001</c:v>
                </c:pt>
                <c:pt idx="2724">
                  <c:v>-276.34899989899998</c:v>
                </c:pt>
                <c:pt idx="2725">
                  <c:v>-276.32999980099999</c:v>
                </c:pt>
                <c:pt idx="2726">
                  <c:v>-276.30600010699999</c:v>
                </c:pt>
                <c:pt idx="2727">
                  <c:v>-276.25400003700003</c:v>
                </c:pt>
                <c:pt idx="2728">
                  <c:v>-276.246999786</c:v>
                </c:pt>
                <c:pt idx="2729">
                  <c:v>-276.24199987600002</c:v>
                </c:pt>
                <c:pt idx="2730">
                  <c:v>-276.23599979599999</c:v>
                </c:pt>
                <c:pt idx="2731">
                  <c:v>-276.287000009</c:v>
                </c:pt>
                <c:pt idx="2732">
                  <c:v>-276.41300013099999</c:v>
                </c:pt>
                <c:pt idx="2733">
                  <c:v>-276.51600009999999</c:v>
                </c:pt>
                <c:pt idx="2734">
                  <c:v>-276.47399984999998</c:v>
                </c:pt>
                <c:pt idx="2735">
                  <c:v>-276.42399980699997</c:v>
                </c:pt>
                <c:pt idx="2736">
                  <c:v>-276.376000105</c:v>
                </c:pt>
                <c:pt idx="2737">
                  <c:v>-276.36599997100001</c:v>
                </c:pt>
                <c:pt idx="2738">
                  <c:v>-276.43899985100001</c:v>
                </c:pt>
                <c:pt idx="2739">
                  <c:v>-276.44100019199999</c:v>
                </c:pt>
                <c:pt idx="2740">
                  <c:v>-276.420999924</c:v>
                </c:pt>
                <c:pt idx="2741">
                  <c:v>-276.35399980900002</c:v>
                </c:pt>
                <c:pt idx="2742">
                  <c:v>-276.32200000799997</c:v>
                </c:pt>
                <c:pt idx="2743">
                  <c:v>-276.31300004399998</c:v>
                </c:pt>
                <c:pt idx="2744">
                  <c:v>-276.310000161</c:v>
                </c:pt>
                <c:pt idx="2745">
                  <c:v>-276.33900007900002</c:v>
                </c:pt>
                <c:pt idx="2746">
                  <c:v>-276.436999824</c:v>
                </c:pt>
                <c:pt idx="2747">
                  <c:v>-276.59100000699999</c:v>
                </c:pt>
                <c:pt idx="2748">
                  <c:v>-276.62600000600003</c:v>
                </c:pt>
                <c:pt idx="2749">
                  <c:v>-276.566000143</c:v>
                </c:pt>
                <c:pt idx="2750">
                  <c:v>-276.53200000099997</c:v>
                </c:pt>
                <c:pt idx="2751">
                  <c:v>-276.500000199</c:v>
                </c:pt>
                <c:pt idx="2752">
                  <c:v>-276.55699986500002</c:v>
                </c:pt>
                <c:pt idx="2753">
                  <c:v>-276.57600027699999</c:v>
                </c:pt>
                <c:pt idx="2754">
                  <c:v>-276.56699999900002</c:v>
                </c:pt>
                <c:pt idx="2755">
                  <c:v>-276.55799972099999</c:v>
                </c:pt>
                <c:pt idx="2756">
                  <c:v>-276.51000001900002</c:v>
                </c:pt>
                <c:pt idx="2757">
                  <c:v>-276.51000001900002</c:v>
                </c:pt>
                <c:pt idx="2758">
                  <c:v>-276.50699982200001</c:v>
                </c:pt>
                <c:pt idx="2759">
                  <c:v>-276.49799985800001</c:v>
                </c:pt>
                <c:pt idx="2760">
                  <c:v>-276.54599987400002</c:v>
                </c:pt>
                <c:pt idx="2761">
                  <c:v>-276.669999969</c:v>
                </c:pt>
                <c:pt idx="2762">
                  <c:v>-276.79200003599999</c:v>
                </c:pt>
                <c:pt idx="2763">
                  <c:v>-276.763999974</c:v>
                </c:pt>
                <c:pt idx="2764">
                  <c:v>-276.712000219</c:v>
                </c:pt>
                <c:pt idx="2765">
                  <c:v>-276.67299985199998</c:v>
                </c:pt>
                <c:pt idx="2766">
                  <c:v>-276.65299989699997</c:v>
                </c:pt>
                <c:pt idx="2767">
                  <c:v>-276.73399988599999</c:v>
                </c:pt>
                <c:pt idx="2768">
                  <c:v>-276.73399988599999</c:v>
                </c:pt>
                <c:pt idx="2769">
                  <c:v>-276.71399993099999</c:v>
                </c:pt>
                <c:pt idx="2770">
                  <c:v>-276.65699995099999</c:v>
                </c:pt>
                <c:pt idx="2771">
                  <c:v>-276.61900006899998</c:v>
                </c:pt>
                <c:pt idx="2772">
                  <c:v>-276.61500001600001</c:v>
                </c:pt>
                <c:pt idx="2773">
                  <c:v>-276.61500001600001</c:v>
                </c:pt>
                <c:pt idx="2774">
                  <c:v>-276.64000019399998</c:v>
                </c:pt>
                <c:pt idx="2775">
                  <c:v>-276.72299989499999</c:v>
                </c:pt>
                <c:pt idx="2776">
                  <c:v>-276.87700007799998</c:v>
                </c:pt>
                <c:pt idx="2777">
                  <c:v>-276.93599977100001</c:v>
                </c:pt>
                <c:pt idx="2778">
                  <c:v>-276.87999996100001</c:v>
                </c:pt>
                <c:pt idx="2779">
                  <c:v>-276.84699998899998</c:v>
                </c:pt>
                <c:pt idx="2780">
                  <c:v>-276.81600004400002</c:v>
                </c:pt>
                <c:pt idx="2781">
                  <c:v>-276.86100017699999</c:v>
                </c:pt>
                <c:pt idx="2782">
                  <c:v>-276.90299979899999</c:v>
                </c:pt>
                <c:pt idx="2783">
                  <c:v>-276.90399996899998</c:v>
                </c:pt>
                <c:pt idx="2784">
                  <c:v>-276.90100008600001</c:v>
                </c:pt>
                <c:pt idx="2785">
                  <c:v>-276.85099972900002</c:v>
                </c:pt>
                <c:pt idx="2786">
                  <c:v>-276.851000043</c:v>
                </c:pt>
                <c:pt idx="2787">
                  <c:v>-276.84600013300002</c:v>
                </c:pt>
                <c:pt idx="2788">
                  <c:v>-276.842000079</c:v>
                </c:pt>
                <c:pt idx="2789">
                  <c:v>-276.89299997900002</c:v>
                </c:pt>
                <c:pt idx="2790">
                  <c:v>-277.01599990300002</c:v>
                </c:pt>
                <c:pt idx="2791">
                  <c:v>-277.15500004099999</c:v>
                </c:pt>
                <c:pt idx="2792">
                  <c:v>-277.14400005099998</c:v>
                </c:pt>
                <c:pt idx="2793">
                  <c:v>-277.091000124</c:v>
                </c:pt>
                <c:pt idx="2794">
                  <c:v>-277.057999838</c:v>
                </c:pt>
                <c:pt idx="2795">
                  <c:v>-277.032000117</c:v>
                </c:pt>
                <c:pt idx="2796">
                  <c:v>-277.11199993499997</c:v>
                </c:pt>
                <c:pt idx="2797">
                  <c:v>-277.11399996199998</c:v>
                </c:pt>
                <c:pt idx="2798">
                  <c:v>-277.098999918</c:v>
                </c:pt>
                <c:pt idx="2799">
                  <c:v>-277.05900000899999</c:v>
                </c:pt>
                <c:pt idx="2800">
                  <c:v>-277.01699975899999</c:v>
                </c:pt>
                <c:pt idx="2801">
                  <c:v>-277.01599990300002</c:v>
                </c:pt>
                <c:pt idx="2802">
                  <c:v>-277.01799992899998</c:v>
                </c:pt>
                <c:pt idx="2803">
                  <c:v>-277.032000117</c:v>
                </c:pt>
                <c:pt idx="2804">
                  <c:v>-277.09999977400003</c:v>
                </c:pt>
                <c:pt idx="2805">
                  <c:v>-277.24499999300002</c:v>
                </c:pt>
                <c:pt idx="2806">
                  <c:v>-277.31200010700002</c:v>
                </c:pt>
                <c:pt idx="2807">
                  <c:v>-277.17600016599999</c:v>
                </c:pt>
                <c:pt idx="2808">
                  <c:v>-277.05400009900001</c:v>
                </c:pt>
                <c:pt idx="2809">
                  <c:v>-276.93000000400002</c:v>
                </c:pt>
                <c:pt idx="2810">
                  <c:v>-276.86700025800002</c:v>
                </c:pt>
                <c:pt idx="2811">
                  <c:v>-276.840999909</c:v>
                </c:pt>
                <c:pt idx="2812">
                  <c:v>-276.75699972299998</c:v>
                </c:pt>
                <c:pt idx="2813">
                  <c:v>-276.66000014899998</c:v>
                </c:pt>
                <c:pt idx="2814">
                  <c:v>-276.51200004600003</c:v>
                </c:pt>
                <c:pt idx="2815">
                  <c:v>-276.41800004100003</c:v>
                </c:pt>
                <c:pt idx="2816">
                  <c:v>-276.328000089</c:v>
                </c:pt>
                <c:pt idx="2817">
                  <c:v>-276.24100002</c:v>
                </c:pt>
                <c:pt idx="2818">
                  <c:v>-276.19900008399998</c:v>
                </c:pt>
                <c:pt idx="2819">
                  <c:v>-276.228999859</c:v>
                </c:pt>
                <c:pt idx="2820">
                  <c:v>-276.29500011699997</c:v>
                </c:pt>
                <c:pt idx="2821">
                  <c:v>-276.210999931</c:v>
                </c:pt>
                <c:pt idx="2822">
                  <c:v>-276.06300014300001</c:v>
                </c:pt>
                <c:pt idx="2823">
                  <c:v>-275.94299978800001</c:v>
                </c:pt>
                <c:pt idx="2824">
                  <c:v>-275.82900014199998</c:v>
                </c:pt>
                <c:pt idx="2825">
                  <c:v>-275.81800015200002</c:v>
                </c:pt>
                <c:pt idx="2826">
                  <c:v>-275.73800002000002</c:v>
                </c:pt>
                <c:pt idx="2827">
                  <c:v>-275.63599990699998</c:v>
                </c:pt>
                <c:pt idx="2828">
                  <c:v>-275.526000001</c:v>
                </c:pt>
                <c:pt idx="2829">
                  <c:v>-275.39300025699998</c:v>
                </c:pt>
                <c:pt idx="2830">
                  <c:v>-275.30400016099998</c:v>
                </c:pt>
                <c:pt idx="2831">
                  <c:v>-275.21299972399999</c:v>
                </c:pt>
                <c:pt idx="2832">
                  <c:v>-275.12500011399999</c:v>
                </c:pt>
                <c:pt idx="2833">
                  <c:v>-275.09600019499999</c:v>
                </c:pt>
                <c:pt idx="2834">
                  <c:v>-275.14600023899999</c:v>
                </c:pt>
                <c:pt idx="2835">
                  <c:v>-275.15900025600001</c:v>
                </c:pt>
                <c:pt idx="2836">
                  <c:v>-275.03299982099998</c:v>
                </c:pt>
                <c:pt idx="2837">
                  <c:v>-274.907000014</c:v>
                </c:pt>
                <c:pt idx="2838">
                  <c:v>-274.77899986599999</c:v>
                </c:pt>
                <c:pt idx="2839">
                  <c:v>-274.69400013799998</c:v>
                </c:pt>
                <c:pt idx="2840">
                  <c:v>-274.67700006699999</c:v>
                </c:pt>
                <c:pt idx="2841">
                  <c:v>-274.592000025</c:v>
                </c:pt>
                <c:pt idx="2842">
                  <c:v>-274.48999991199997</c:v>
                </c:pt>
                <c:pt idx="2843">
                  <c:v>-274.33999978200001</c:v>
                </c:pt>
                <c:pt idx="2844">
                  <c:v>-274.23500009999998</c:v>
                </c:pt>
                <c:pt idx="2845">
                  <c:v>-274.14499983399998</c:v>
                </c:pt>
                <c:pt idx="2846">
                  <c:v>-274.06200013400002</c:v>
                </c:pt>
                <c:pt idx="2847">
                  <c:v>-274.01400011700002</c:v>
                </c:pt>
                <c:pt idx="2848">
                  <c:v>-274.03299990099998</c:v>
                </c:pt>
                <c:pt idx="2849">
                  <c:v>-274.10200004199999</c:v>
                </c:pt>
                <c:pt idx="2850">
                  <c:v>-274.03600009899998</c:v>
                </c:pt>
                <c:pt idx="2851">
                  <c:v>-273.89000002300003</c:v>
                </c:pt>
                <c:pt idx="2852">
                  <c:v>-273.77499989199998</c:v>
                </c:pt>
                <c:pt idx="2853">
                  <c:v>-273.66200010300003</c:v>
                </c:pt>
                <c:pt idx="2854">
                  <c:v>-273.64400017499997</c:v>
                </c:pt>
                <c:pt idx="2855">
                  <c:v>-273.57399986399997</c:v>
                </c:pt>
                <c:pt idx="2856">
                  <c:v>-273.48000017200002</c:v>
                </c:pt>
                <c:pt idx="2857">
                  <c:v>-273.38099994200002</c:v>
                </c:pt>
                <c:pt idx="2858">
                  <c:v>-273.24599985700002</c:v>
                </c:pt>
                <c:pt idx="2859">
                  <c:v>-273.15700007599997</c:v>
                </c:pt>
                <c:pt idx="2860">
                  <c:v>-273.06799998000002</c:v>
                </c:pt>
                <c:pt idx="2861">
                  <c:v>-272.97800002899999</c:v>
                </c:pt>
                <c:pt idx="2862">
                  <c:v>-272.94600022700001</c:v>
                </c:pt>
                <c:pt idx="2863">
                  <c:v>-272.99000018999999</c:v>
                </c:pt>
                <c:pt idx="2864">
                  <c:v>-273.02299984699999</c:v>
                </c:pt>
                <c:pt idx="2865">
                  <c:v>-272.90699985999998</c:v>
                </c:pt>
                <c:pt idx="2866">
                  <c:v>-272.77199977499998</c:v>
                </c:pt>
                <c:pt idx="2867">
                  <c:v>-272.64300008499998</c:v>
                </c:pt>
                <c:pt idx="2868">
                  <c:v>-272.54199982900002</c:v>
                </c:pt>
                <c:pt idx="2869">
                  <c:v>-272.53400003500002</c:v>
                </c:pt>
                <c:pt idx="2870">
                  <c:v>-272.45199987699999</c:v>
                </c:pt>
                <c:pt idx="2871">
                  <c:v>-272.35000007799999</c:v>
                </c:pt>
                <c:pt idx="2872">
                  <c:v>-272.20699988500002</c:v>
                </c:pt>
                <c:pt idx="2873">
                  <c:v>-272.09200006899999</c:v>
                </c:pt>
                <c:pt idx="2874">
                  <c:v>-272.00400014399997</c:v>
                </c:pt>
                <c:pt idx="2875">
                  <c:v>-271.92000027300003</c:v>
                </c:pt>
                <c:pt idx="2876">
                  <c:v>-271.86099995199999</c:v>
                </c:pt>
                <c:pt idx="2877">
                  <c:v>-271.86699971799999</c:v>
                </c:pt>
                <c:pt idx="2878">
                  <c:v>-271.93700002999998</c:v>
                </c:pt>
                <c:pt idx="2879">
                  <c:v>-271.90000000399999</c:v>
                </c:pt>
                <c:pt idx="2880">
                  <c:v>-271.76000000900001</c:v>
                </c:pt>
                <c:pt idx="2881">
                  <c:v>-271.64800007600002</c:v>
                </c:pt>
                <c:pt idx="2882">
                  <c:v>-271.535999828</c:v>
                </c:pt>
                <c:pt idx="2883">
                  <c:v>-271.50699990999999</c:v>
                </c:pt>
                <c:pt idx="2884">
                  <c:v>-271.45399998400001</c:v>
                </c:pt>
                <c:pt idx="2885">
                  <c:v>-271.36500020300002</c:v>
                </c:pt>
                <c:pt idx="2886">
                  <c:v>-271.27499993700002</c:v>
                </c:pt>
                <c:pt idx="2887">
                  <c:v>-271.14100002200001</c:v>
                </c:pt>
                <c:pt idx="2888">
                  <c:v>-271.058999863</c:v>
                </c:pt>
                <c:pt idx="2889">
                  <c:v>-270.97400013599997</c:v>
                </c:pt>
                <c:pt idx="2890">
                  <c:v>-270.88800023800002</c:v>
                </c:pt>
                <c:pt idx="2891">
                  <c:v>-270.85800014900002</c:v>
                </c:pt>
                <c:pt idx="2892">
                  <c:v>-270.90099994100001</c:v>
                </c:pt>
                <c:pt idx="2893">
                  <c:v>-270.94899995700001</c:v>
                </c:pt>
                <c:pt idx="2894">
                  <c:v>-270.84299979000002</c:v>
                </c:pt>
                <c:pt idx="2895">
                  <c:v>-270.70500013700001</c:v>
                </c:pt>
                <c:pt idx="2896">
                  <c:v>-270.58500009599999</c:v>
                </c:pt>
                <c:pt idx="2897">
                  <c:v>-270.47999978500002</c:v>
                </c:pt>
                <c:pt idx="2898">
                  <c:v>-270.478999929</c:v>
                </c:pt>
                <c:pt idx="2899">
                  <c:v>-270.40199999499998</c:v>
                </c:pt>
                <c:pt idx="2900">
                  <c:v>-270.30299976499998</c:v>
                </c:pt>
                <c:pt idx="2901">
                  <c:v>-270.17599978700002</c:v>
                </c:pt>
                <c:pt idx="2902">
                  <c:v>-270.05100015099998</c:v>
                </c:pt>
                <c:pt idx="2903">
                  <c:v>-269.96299991199999</c:v>
                </c:pt>
                <c:pt idx="2904">
                  <c:v>-269.881000067</c:v>
                </c:pt>
                <c:pt idx="2905">
                  <c:v>-269.81599998000002</c:v>
                </c:pt>
                <c:pt idx="2906">
                  <c:v>-269.811999926</c:v>
                </c:pt>
                <c:pt idx="2907">
                  <c:v>-269.87900003999999</c:v>
                </c:pt>
                <c:pt idx="2908">
                  <c:v>-269.872000103</c:v>
                </c:pt>
                <c:pt idx="2909">
                  <c:v>-269.74099975799999</c:v>
                </c:pt>
                <c:pt idx="2910">
                  <c:v>-269.62999999499999</c:v>
                </c:pt>
                <c:pt idx="2911">
                  <c:v>-269.51300015200002</c:v>
                </c:pt>
                <c:pt idx="2912">
                  <c:v>-269.46500013600001</c:v>
                </c:pt>
                <c:pt idx="2913">
                  <c:v>-269.434000191</c:v>
                </c:pt>
                <c:pt idx="2914">
                  <c:v>-269.35499991500001</c:v>
                </c:pt>
                <c:pt idx="2915">
                  <c:v>-269.26799984600001</c:v>
                </c:pt>
                <c:pt idx="2916">
                  <c:v>-269.13300007599997</c:v>
                </c:pt>
                <c:pt idx="2917">
                  <c:v>-269.05400011500001</c:v>
                </c:pt>
                <c:pt idx="2918">
                  <c:v>-268.97400029699998</c:v>
                </c:pt>
                <c:pt idx="2919">
                  <c:v>-268.89299999500003</c:v>
                </c:pt>
                <c:pt idx="2920">
                  <c:v>-268.85900016599999</c:v>
                </c:pt>
                <c:pt idx="2921">
                  <c:v>-268.89800021899998</c:v>
                </c:pt>
                <c:pt idx="2922">
                  <c:v>-268.96199982100001</c:v>
                </c:pt>
                <c:pt idx="2923">
                  <c:v>-268.874999753</c:v>
                </c:pt>
                <c:pt idx="2924">
                  <c:v>-268.73900012600001</c:v>
                </c:pt>
                <c:pt idx="2925">
                  <c:v>-268.628999905</c:v>
                </c:pt>
                <c:pt idx="2926">
                  <c:v>-268.52600024999998</c:v>
                </c:pt>
                <c:pt idx="2927">
                  <c:v>-268.52699979200003</c:v>
                </c:pt>
                <c:pt idx="2928">
                  <c:v>-268.45199988500002</c:v>
                </c:pt>
                <c:pt idx="2929">
                  <c:v>-268.35700002300001</c:v>
                </c:pt>
                <c:pt idx="2930">
                  <c:v>-268.24399991899998</c:v>
                </c:pt>
                <c:pt idx="2931">
                  <c:v>-268.11700025599998</c:v>
                </c:pt>
                <c:pt idx="2932">
                  <c:v>-268.03500009700002</c:v>
                </c:pt>
                <c:pt idx="2933">
                  <c:v>-267.95599982099998</c:v>
                </c:pt>
                <c:pt idx="2934">
                  <c:v>-267.88499996799999</c:v>
                </c:pt>
                <c:pt idx="2935">
                  <c:v>-267.87100009400001</c:v>
                </c:pt>
                <c:pt idx="2936">
                  <c:v>-267.93399984000001</c:v>
                </c:pt>
                <c:pt idx="2937">
                  <c:v>-267.950999911</c:v>
                </c:pt>
                <c:pt idx="2938">
                  <c:v>-267.82799998799999</c:v>
                </c:pt>
                <c:pt idx="2939">
                  <c:v>-267.70900011800001</c:v>
                </c:pt>
                <c:pt idx="2940">
                  <c:v>-267.58900007699998</c:v>
                </c:pt>
                <c:pt idx="2941">
                  <c:v>-267.52300013299998</c:v>
                </c:pt>
                <c:pt idx="2942">
                  <c:v>-267.51299999899999</c:v>
                </c:pt>
                <c:pt idx="2943">
                  <c:v>-267.440000118</c:v>
                </c:pt>
                <c:pt idx="2944">
                  <c:v>-267.35200019299998</c:v>
                </c:pt>
                <c:pt idx="2945">
                  <c:v>-267.21399991099997</c:v>
                </c:pt>
                <c:pt idx="2946">
                  <c:v>-267.12699984199998</c:v>
                </c:pt>
                <c:pt idx="2947">
                  <c:v>-267.04499999799998</c:v>
                </c:pt>
                <c:pt idx="2948">
                  <c:v>-266.96600003600003</c:v>
                </c:pt>
                <c:pt idx="2949">
                  <c:v>-266.92900001100003</c:v>
                </c:pt>
                <c:pt idx="2950">
                  <c:v>-266.96400000900002</c:v>
                </c:pt>
                <c:pt idx="2951">
                  <c:v>-267.03999977299998</c:v>
                </c:pt>
                <c:pt idx="2952">
                  <c:v>-266.97700002699997</c:v>
                </c:pt>
                <c:pt idx="2953">
                  <c:v>-266.84299979799999</c:v>
                </c:pt>
                <c:pt idx="2954">
                  <c:v>-266.73799980199999</c:v>
                </c:pt>
                <c:pt idx="2955">
                  <c:v>-266.63700017399998</c:v>
                </c:pt>
                <c:pt idx="2956">
                  <c:v>-266.62999992300001</c:v>
                </c:pt>
                <c:pt idx="2957">
                  <c:v>-266.559999925</c:v>
                </c:pt>
                <c:pt idx="2958">
                  <c:v>-266.47100014400002</c:v>
                </c:pt>
                <c:pt idx="2959">
                  <c:v>-266.37699982399999</c:v>
                </c:pt>
                <c:pt idx="2960">
                  <c:v>-266.25100001700002</c:v>
                </c:pt>
                <c:pt idx="2961">
                  <c:v>-266.17500025300001</c:v>
                </c:pt>
                <c:pt idx="2962">
                  <c:v>-266.09800000400003</c:v>
                </c:pt>
                <c:pt idx="2963">
                  <c:v>-267.18599984899998</c:v>
                </c:pt>
                <c:pt idx="2964">
                  <c:v>-267.239000089</c:v>
                </c:pt>
                <c:pt idx="2965">
                  <c:v>-267.36599975299998</c:v>
                </c:pt>
                <c:pt idx="2966">
                  <c:v>-267.47100006300002</c:v>
                </c:pt>
                <c:pt idx="2967">
                  <c:v>-267.42999998400001</c:v>
                </c:pt>
                <c:pt idx="2968">
                  <c:v>-267.38099979700002</c:v>
                </c:pt>
                <c:pt idx="2969">
                  <c:v>-267.33699983499997</c:v>
                </c:pt>
                <c:pt idx="2970">
                  <c:v>-267.326000158</c:v>
                </c:pt>
                <c:pt idx="2971">
                  <c:v>-267.40099975099997</c:v>
                </c:pt>
                <c:pt idx="2972">
                  <c:v>-267.40299977799998</c:v>
                </c:pt>
                <c:pt idx="2973">
                  <c:v>-267.38399999400002</c:v>
                </c:pt>
                <c:pt idx="2974">
                  <c:v>-267.31699988000003</c:v>
                </c:pt>
                <c:pt idx="2975">
                  <c:v>-267.28799996200001</c:v>
                </c:pt>
                <c:pt idx="2976">
                  <c:v>-267.27899999800002</c:v>
                </c:pt>
                <c:pt idx="2977">
                  <c:v>-267.27699997100001</c:v>
                </c:pt>
                <c:pt idx="2978">
                  <c:v>-267.30799991599997</c:v>
                </c:pt>
                <c:pt idx="2979">
                  <c:v>-267.40599997599998</c:v>
                </c:pt>
                <c:pt idx="2980">
                  <c:v>-267.56199987100001</c:v>
                </c:pt>
                <c:pt idx="2981">
                  <c:v>-267.59699986999999</c:v>
                </c:pt>
                <c:pt idx="2982">
                  <c:v>-267.53700000700002</c:v>
                </c:pt>
                <c:pt idx="2983">
                  <c:v>-267.50300017900003</c:v>
                </c:pt>
                <c:pt idx="2984">
                  <c:v>-267.47100006300002</c:v>
                </c:pt>
                <c:pt idx="2985">
                  <c:v>-267.52899989999997</c:v>
                </c:pt>
                <c:pt idx="2986">
                  <c:v>-267.54899985399999</c:v>
                </c:pt>
                <c:pt idx="2987">
                  <c:v>-267.53999988999999</c:v>
                </c:pt>
                <c:pt idx="2988">
                  <c:v>-267.53099992599999</c:v>
                </c:pt>
                <c:pt idx="2989">
                  <c:v>-267.48299990999999</c:v>
                </c:pt>
                <c:pt idx="2990">
                  <c:v>-267.48400008099998</c:v>
                </c:pt>
                <c:pt idx="2991">
                  <c:v>-267.47899985599997</c:v>
                </c:pt>
                <c:pt idx="2992">
                  <c:v>-267.47100006300002</c:v>
                </c:pt>
                <c:pt idx="2993">
                  <c:v>-267.518000223</c:v>
                </c:pt>
                <c:pt idx="2994">
                  <c:v>-267.64299985999997</c:v>
                </c:pt>
                <c:pt idx="2995">
                  <c:v>-267.76499992700002</c:v>
                </c:pt>
                <c:pt idx="2996">
                  <c:v>-267.73499983800002</c:v>
                </c:pt>
                <c:pt idx="2997">
                  <c:v>-267.68399993899999</c:v>
                </c:pt>
                <c:pt idx="2998">
                  <c:v>-267.64400002999997</c:v>
                </c:pt>
                <c:pt idx="2999">
                  <c:v>-267.62400007600002</c:v>
                </c:pt>
                <c:pt idx="3000">
                  <c:v>-267.703999893</c:v>
                </c:pt>
                <c:pt idx="3001">
                  <c:v>-267.70300003699998</c:v>
                </c:pt>
                <c:pt idx="3002">
                  <c:v>-267.68199991199998</c:v>
                </c:pt>
                <c:pt idx="3003">
                  <c:v>-267.62499993199998</c:v>
                </c:pt>
                <c:pt idx="3004">
                  <c:v>-267.58599987999997</c:v>
                </c:pt>
                <c:pt idx="3005">
                  <c:v>-267.58000011299998</c:v>
                </c:pt>
                <c:pt idx="3006">
                  <c:v>-267.58099996999999</c:v>
                </c:pt>
                <c:pt idx="3007">
                  <c:v>-267.60399980699998</c:v>
                </c:pt>
                <c:pt idx="3008">
                  <c:v>-267.68700013599999</c:v>
                </c:pt>
                <c:pt idx="3009">
                  <c:v>-267.83999983500001</c:v>
                </c:pt>
                <c:pt idx="3010">
                  <c:v>-267.89799998500001</c:v>
                </c:pt>
                <c:pt idx="3011">
                  <c:v>-267.83999983500001</c:v>
                </c:pt>
                <c:pt idx="3012">
                  <c:v>-267.80699986299999</c:v>
                </c:pt>
                <c:pt idx="3013">
                  <c:v>-267.77499974699998</c:v>
                </c:pt>
                <c:pt idx="3014">
                  <c:v>-267.81699999699998</c:v>
                </c:pt>
                <c:pt idx="3015">
                  <c:v>-267.85899993300001</c:v>
                </c:pt>
                <c:pt idx="3016">
                  <c:v>-267.858000076</c:v>
                </c:pt>
                <c:pt idx="3017">
                  <c:v>-267.85400002300003</c:v>
                </c:pt>
                <c:pt idx="3018">
                  <c:v>-267.80199995300001</c:v>
                </c:pt>
                <c:pt idx="3019">
                  <c:v>-267.799999926</c:v>
                </c:pt>
                <c:pt idx="3020">
                  <c:v>-267.79499970099999</c:v>
                </c:pt>
                <c:pt idx="3021">
                  <c:v>-267.78900024900003</c:v>
                </c:pt>
                <c:pt idx="3022">
                  <c:v>-267.838999978</c:v>
                </c:pt>
                <c:pt idx="3023">
                  <c:v>-267.961999902</c:v>
                </c:pt>
                <c:pt idx="3024">
                  <c:v>-268.09900001400001</c:v>
                </c:pt>
                <c:pt idx="3025">
                  <c:v>-268.08500013999998</c:v>
                </c:pt>
                <c:pt idx="3026">
                  <c:v>-268.03100004300001</c:v>
                </c:pt>
                <c:pt idx="3027">
                  <c:v>-267.99600004500002</c:v>
                </c:pt>
                <c:pt idx="3028">
                  <c:v>-267.96900015300002</c:v>
                </c:pt>
                <c:pt idx="3029">
                  <c:v>-268.04600008800003</c:v>
                </c:pt>
                <c:pt idx="3030">
                  <c:v>-268.04700025800003</c:v>
                </c:pt>
                <c:pt idx="3031">
                  <c:v>-268.03000018699998</c:v>
                </c:pt>
                <c:pt idx="3032">
                  <c:v>-267.98799993699998</c:v>
                </c:pt>
                <c:pt idx="3033">
                  <c:v>-267.94500014499999</c:v>
                </c:pt>
                <c:pt idx="3034">
                  <c:v>-267.94199994799999</c:v>
                </c:pt>
                <c:pt idx="3035">
                  <c:v>-267.94300011799999</c:v>
                </c:pt>
                <c:pt idx="3036">
                  <c:v>-267.95499996500001</c:v>
                </c:pt>
                <c:pt idx="3037">
                  <c:v>-268.02099990900001</c:v>
                </c:pt>
                <c:pt idx="3038">
                  <c:v>-268.164000101</c:v>
                </c:pt>
                <c:pt idx="3039">
                  <c:v>-268.24599994599998</c:v>
                </c:pt>
                <c:pt idx="3040">
                  <c:v>-268.19700007300003</c:v>
                </c:pt>
                <c:pt idx="3041">
                  <c:v>-268.162999931</c:v>
                </c:pt>
                <c:pt idx="3042">
                  <c:v>-268.12500004899999</c:v>
                </c:pt>
                <c:pt idx="3043">
                  <c:v>-268.14900005700002</c:v>
                </c:pt>
                <c:pt idx="3044">
                  <c:v>-268.21000009099998</c:v>
                </c:pt>
                <c:pt idx="3045">
                  <c:v>-268.21299997400001</c:v>
                </c:pt>
                <c:pt idx="3046">
                  <c:v>-268.20100012699999</c:v>
                </c:pt>
                <c:pt idx="3047">
                  <c:v>-268.14099994999998</c:v>
                </c:pt>
                <c:pt idx="3048">
                  <c:v>-268.13400001299999</c:v>
                </c:pt>
                <c:pt idx="3049">
                  <c:v>-268.13100013000002</c:v>
                </c:pt>
                <c:pt idx="3050">
                  <c:v>-268.12999995899997</c:v>
                </c:pt>
                <c:pt idx="3051">
                  <c:v>-268.17599994800003</c:v>
                </c:pt>
                <c:pt idx="3052">
                  <c:v>-268.29500013299997</c:v>
                </c:pt>
                <c:pt idx="3053">
                  <c:v>-268.44699997499998</c:v>
                </c:pt>
                <c:pt idx="3054">
                  <c:v>-268.449000001</c:v>
                </c:pt>
                <c:pt idx="3055">
                  <c:v>-268.388999824</c:v>
                </c:pt>
                <c:pt idx="3056">
                  <c:v>-268.35599985200002</c:v>
                </c:pt>
                <c:pt idx="3057">
                  <c:v>-268.32899996100002</c:v>
                </c:pt>
                <c:pt idx="3058">
                  <c:v>-268.40500003900002</c:v>
                </c:pt>
                <c:pt idx="3059">
                  <c:v>-268.409999949</c:v>
                </c:pt>
                <c:pt idx="3060">
                  <c:v>-268.39800010200003</c:v>
                </c:pt>
                <c:pt idx="3061">
                  <c:v>-268.374000094</c:v>
                </c:pt>
                <c:pt idx="3062">
                  <c:v>-268.328000105</c:v>
                </c:pt>
                <c:pt idx="3063">
                  <c:v>-268.32600007799999</c:v>
                </c:pt>
                <c:pt idx="3064">
                  <c:v>-268.32199971</c:v>
                </c:pt>
                <c:pt idx="3065">
                  <c:v>-268.32100016800001</c:v>
                </c:pt>
                <c:pt idx="3066">
                  <c:v>-268.37999986</c:v>
                </c:pt>
                <c:pt idx="3067">
                  <c:v>-268.51699997200001</c:v>
                </c:pt>
                <c:pt idx="3068">
                  <c:v>-268.61799991499998</c:v>
                </c:pt>
                <c:pt idx="3069">
                  <c:v>-268.57899986199999</c:v>
                </c:pt>
                <c:pt idx="3070">
                  <c:v>-268.53899995299997</c:v>
                </c:pt>
                <c:pt idx="3071">
                  <c:v>-268.49800018799999</c:v>
                </c:pt>
                <c:pt idx="3072">
                  <c:v>-268.500000215</c:v>
                </c:pt>
                <c:pt idx="3073">
                  <c:v>-268.57100006899998</c:v>
                </c:pt>
                <c:pt idx="3074">
                  <c:v>-268.57399995200001</c:v>
                </c:pt>
                <c:pt idx="3075">
                  <c:v>-268.55800005100002</c:v>
                </c:pt>
                <c:pt idx="3076">
                  <c:v>-268.49499999099999</c:v>
                </c:pt>
                <c:pt idx="3077">
                  <c:v>-268.47999994600002</c:v>
                </c:pt>
                <c:pt idx="3078">
                  <c:v>-268.47600020700003</c:v>
                </c:pt>
                <c:pt idx="3079">
                  <c:v>-268.47900009</c:v>
                </c:pt>
                <c:pt idx="3080">
                  <c:v>-268.51899999900002</c:v>
                </c:pt>
                <c:pt idx="3081">
                  <c:v>-268.62499985099998</c:v>
                </c:pt>
                <c:pt idx="3082">
                  <c:v>-268.781999918</c:v>
                </c:pt>
                <c:pt idx="3083">
                  <c:v>-268.803000043</c:v>
                </c:pt>
                <c:pt idx="3084">
                  <c:v>-268.74400003599999</c:v>
                </c:pt>
                <c:pt idx="3085">
                  <c:v>-268.715999974</c:v>
                </c:pt>
                <c:pt idx="3086">
                  <c:v>-268.68999993900002</c:v>
                </c:pt>
                <c:pt idx="3087">
                  <c:v>-268.75999993599999</c:v>
                </c:pt>
                <c:pt idx="3088">
                  <c:v>-268.77700000800002</c:v>
                </c:pt>
                <c:pt idx="3089">
                  <c:v>-268.77000007100003</c:v>
                </c:pt>
                <c:pt idx="3090">
                  <c:v>-268.75899976599999</c:v>
                </c:pt>
                <c:pt idx="3091">
                  <c:v>-268.70999989299997</c:v>
                </c:pt>
                <c:pt idx="3092">
                  <c:v>-268.70900003700001</c:v>
                </c:pt>
                <c:pt idx="3093">
                  <c:v>-268.70700001</c:v>
                </c:pt>
                <c:pt idx="3094">
                  <c:v>-268.70200010000002</c:v>
                </c:pt>
                <c:pt idx="3095">
                  <c:v>-268.75900008000002</c:v>
                </c:pt>
                <c:pt idx="3096">
                  <c:v>-268.89099996800002</c:v>
                </c:pt>
                <c:pt idx="3097">
                  <c:v>-269.011000008</c:v>
                </c:pt>
                <c:pt idx="3098">
                  <c:v>-268.98199977600001</c:v>
                </c:pt>
                <c:pt idx="3099">
                  <c:v>-268.93499993</c:v>
                </c:pt>
                <c:pt idx="3100">
                  <c:v>-268.89200013800001</c:v>
                </c:pt>
                <c:pt idx="3101">
                  <c:v>-268.87700009399998</c:v>
                </c:pt>
                <c:pt idx="3102">
                  <c:v>-268.95700022599999</c:v>
                </c:pt>
                <c:pt idx="3103">
                  <c:v>-268.96099996499998</c:v>
                </c:pt>
                <c:pt idx="3104">
                  <c:v>-268.94599992100001</c:v>
                </c:pt>
                <c:pt idx="3105">
                  <c:v>-268.89099996800002</c:v>
                </c:pt>
                <c:pt idx="3106">
                  <c:v>-268.86299990600003</c:v>
                </c:pt>
                <c:pt idx="3107">
                  <c:v>-268.86200005000001</c:v>
                </c:pt>
                <c:pt idx="3108">
                  <c:v>-268.86399976199999</c:v>
                </c:pt>
                <c:pt idx="3109">
                  <c:v>-268.89299999500003</c:v>
                </c:pt>
                <c:pt idx="3110">
                  <c:v>-268.98500028799998</c:v>
                </c:pt>
                <c:pt idx="3111">
                  <c:v>-269.14199972500001</c:v>
                </c:pt>
                <c:pt idx="3112">
                  <c:v>-269.192999939</c:v>
                </c:pt>
                <c:pt idx="3113">
                  <c:v>-269.13799998600001</c:v>
                </c:pt>
                <c:pt idx="3114">
                  <c:v>-269.11300012100003</c:v>
                </c:pt>
                <c:pt idx="3115">
                  <c:v>-269.087999943</c:v>
                </c:pt>
                <c:pt idx="3116">
                  <c:v>-269.144999923</c:v>
                </c:pt>
                <c:pt idx="3117">
                  <c:v>-269.17900006500003</c:v>
                </c:pt>
                <c:pt idx="3118">
                  <c:v>-269.17599986800002</c:v>
                </c:pt>
                <c:pt idx="3119">
                  <c:v>-269.17299998499999</c:v>
                </c:pt>
                <c:pt idx="3120">
                  <c:v>-269.124999968</c:v>
                </c:pt>
                <c:pt idx="3121">
                  <c:v>-269.13100004900002</c:v>
                </c:pt>
                <c:pt idx="3122">
                  <c:v>-269.13100004900002</c:v>
                </c:pt>
                <c:pt idx="3123">
                  <c:v>-269.13100004900002</c:v>
                </c:pt>
                <c:pt idx="3124">
                  <c:v>-269.18699985799998</c:v>
                </c:pt>
                <c:pt idx="3125">
                  <c:v>-269.315999863</c:v>
                </c:pt>
                <c:pt idx="3126">
                  <c:v>-269.450999948</c:v>
                </c:pt>
                <c:pt idx="3127">
                  <c:v>-269.430999993</c:v>
                </c:pt>
                <c:pt idx="3128">
                  <c:v>-269.379000238</c:v>
                </c:pt>
                <c:pt idx="3129">
                  <c:v>-269.34599995100001</c:v>
                </c:pt>
                <c:pt idx="3130">
                  <c:v>-269.32699985300002</c:v>
                </c:pt>
                <c:pt idx="3131">
                  <c:v>-269.41199989500001</c:v>
                </c:pt>
                <c:pt idx="3132">
                  <c:v>-269.418999832</c:v>
                </c:pt>
                <c:pt idx="3133">
                  <c:v>-269.40699998500003</c:v>
                </c:pt>
                <c:pt idx="3134">
                  <c:v>-269.36500004999999</c:v>
                </c:pt>
                <c:pt idx="3135">
                  <c:v>-269.328000024</c:v>
                </c:pt>
                <c:pt idx="3136">
                  <c:v>-269.32500014099998</c:v>
                </c:pt>
                <c:pt idx="3137">
                  <c:v>-269.328000024</c:v>
                </c:pt>
                <c:pt idx="3138">
                  <c:v>-269.35000000500003</c:v>
                </c:pt>
                <c:pt idx="3139">
                  <c:v>-269.430999993</c:v>
                </c:pt>
                <c:pt idx="3140">
                  <c:v>-269.58499986200002</c:v>
                </c:pt>
                <c:pt idx="3141">
                  <c:v>-269.66299996700002</c:v>
                </c:pt>
                <c:pt idx="3142">
                  <c:v>-269.61800014800002</c:v>
                </c:pt>
                <c:pt idx="3143">
                  <c:v>-269.59200011299998</c:v>
                </c:pt>
                <c:pt idx="3144">
                  <c:v>-269.56099985399999</c:v>
                </c:pt>
                <c:pt idx="3145">
                  <c:v>-269.59799987999997</c:v>
                </c:pt>
                <c:pt idx="3146">
                  <c:v>-269.65199997600001</c:v>
                </c:pt>
                <c:pt idx="3147">
                  <c:v>-269.658999913</c:v>
                </c:pt>
                <c:pt idx="3148">
                  <c:v>-269.65800005699998</c:v>
                </c:pt>
                <c:pt idx="3149">
                  <c:v>-269.60800001400003</c:v>
                </c:pt>
                <c:pt idx="3150">
                  <c:v>-269.61400009499999</c:v>
                </c:pt>
                <c:pt idx="3151">
                  <c:v>-269.61900000499998</c:v>
                </c:pt>
                <c:pt idx="3152">
                  <c:v>-269.62399991500001</c:v>
                </c:pt>
                <c:pt idx="3153">
                  <c:v>-269.67600029900001</c:v>
                </c:pt>
                <c:pt idx="3154">
                  <c:v>-269.80000007899997</c:v>
                </c:pt>
                <c:pt idx="3155">
                  <c:v>-269.94999989399997</c:v>
                </c:pt>
                <c:pt idx="3156">
                  <c:v>-269.948000181</c:v>
                </c:pt>
                <c:pt idx="3157">
                  <c:v>-269.89699996799999</c:v>
                </c:pt>
                <c:pt idx="3158">
                  <c:v>-269.872000103</c:v>
                </c:pt>
                <c:pt idx="3159">
                  <c:v>-269.85300000500001</c:v>
                </c:pt>
                <c:pt idx="3160">
                  <c:v>-269.94000007400001</c:v>
                </c:pt>
                <c:pt idx="3161">
                  <c:v>-269.95100006500002</c:v>
                </c:pt>
                <c:pt idx="3162">
                  <c:v>-269.94099992999998</c:v>
                </c:pt>
                <c:pt idx="3163">
                  <c:v>-269.91200001200002</c:v>
                </c:pt>
                <c:pt idx="3164">
                  <c:v>-269.87099993300001</c:v>
                </c:pt>
                <c:pt idx="3165">
                  <c:v>-269.87400013000001</c:v>
                </c:pt>
                <c:pt idx="3166">
                  <c:v>-269.87900003999999</c:v>
                </c:pt>
                <c:pt idx="3167">
                  <c:v>-269.89300022800001</c:v>
                </c:pt>
                <c:pt idx="3168">
                  <c:v>-269.96600010899999</c:v>
                </c:pt>
                <c:pt idx="3169">
                  <c:v>-270.11300004100002</c:v>
                </c:pt>
                <c:pt idx="3170">
                  <c:v>-270.25000015299997</c:v>
                </c:pt>
                <c:pt idx="3171">
                  <c:v>-270.24600009900001</c:v>
                </c:pt>
                <c:pt idx="3172">
                  <c:v>-270.24799981199999</c:v>
                </c:pt>
                <c:pt idx="3173">
                  <c:v>-270.24800012600002</c:v>
                </c:pt>
                <c:pt idx="3174">
                  <c:v>-270.30199990800003</c:v>
                </c:pt>
                <c:pt idx="3175">
                  <c:v>-270.411999815</c:v>
                </c:pt>
                <c:pt idx="3176">
                  <c:v>-270.45699994799998</c:v>
                </c:pt>
                <c:pt idx="3177">
                  <c:v>-270.48900006299999</c:v>
                </c:pt>
                <c:pt idx="3178">
                  <c:v>-270.47200030599998</c:v>
                </c:pt>
                <c:pt idx="3179">
                  <c:v>-270.50499996399998</c:v>
                </c:pt>
                <c:pt idx="3180">
                  <c:v>-270.54199999000002</c:v>
                </c:pt>
                <c:pt idx="3181">
                  <c:v>-270.58300006899998</c:v>
                </c:pt>
                <c:pt idx="3182">
                  <c:v>-270.66499991299997</c:v>
                </c:pt>
                <c:pt idx="3183">
                  <c:v>-270.82100012299998</c:v>
                </c:pt>
                <c:pt idx="3184">
                  <c:v>-271.019000269</c:v>
                </c:pt>
                <c:pt idx="3185">
                  <c:v>-271.073000052</c:v>
                </c:pt>
                <c:pt idx="3186">
                  <c:v>-271.06000003399998</c:v>
                </c:pt>
                <c:pt idx="3187">
                  <c:v>-271.07399990800002</c:v>
                </c:pt>
                <c:pt idx="3188">
                  <c:v>-271.09300000600001</c:v>
                </c:pt>
                <c:pt idx="3189">
                  <c:v>-271.20700027999999</c:v>
                </c:pt>
                <c:pt idx="3190">
                  <c:v>-271.25700000900002</c:v>
                </c:pt>
                <c:pt idx="3191">
                  <c:v>-271.28599992699998</c:v>
                </c:pt>
                <c:pt idx="3192">
                  <c:v>-271.31099979200002</c:v>
                </c:pt>
                <c:pt idx="3193">
                  <c:v>-271.30599988199998</c:v>
                </c:pt>
                <c:pt idx="3194">
                  <c:v>-271.350000158</c:v>
                </c:pt>
                <c:pt idx="3195">
                  <c:v>-271.39300026500001</c:v>
                </c:pt>
                <c:pt idx="3196">
                  <c:v>-271.436000057</c:v>
                </c:pt>
                <c:pt idx="3197">
                  <c:v>-271.53699999899999</c:v>
                </c:pt>
                <c:pt idx="3198">
                  <c:v>-271.71100013699998</c:v>
                </c:pt>
                <c:pt idx="3199">
                  <c:v>-271.86199980800001</c:v>
                </c:pt>
                <c:pt idx="3200">
                  <c:v>-271.86799988799999</c:v>
                </c:pt>
                <c:pt idx="3201">
                  <c:v>-271.86700003200002</c:v>
                </c:pt>
                <c:pt idx="3202">
                  <c:v>-271.868999745</c:v>
                </c:pt>
                <c:pt idx="3203">
                  <c:v>-271.90499991399997</c:v>
                </c:pt>
                <c:pt idx="3204">
                  <c:v>-272.028000152</c:v>
                </c:pt>
                <c:pt idx="3205">
                  <c:v>-272.07599985399997</c:v>
                </c:pt>
                <c:pt idx="3206">
                  <c:v>-272.10399991600002</c:v>
                </c:pt>
                <c:pt idx="3207">
                  <c:v>-272.08499981800003</c:v>
                </c:pt>
                <c:pt idx="3208">
                  <c:v>-272.10100003299999</c:v>
                </c:pt>
                <c:pt idx="3209">
                  <c:v>-272.140000085</c:v>
                </c:pt>
                <c:pt idx="3210">
                  <c:v>-272.18500021800003</c:v>
                </c:pt>
                <c:pt idx="3211">
                  <c:v>-272.26200015299997</c:v>
                </c:pt>
                <c:pt idx="3212">
                  <c:v>-272.40700005799999</c:v>
                </c:pt>
                <c:pt idx="3213">
                  <c:v>-272.60999979899998</c:v>
                </c:pt>
                <c:pt idx="3214">
                  <c:v>-272.69100010199998</c:v>
                </c:pt>
                <c:pt idx="3215">
                  <c:v>-272.67899993999998</c:v>
                </c:pt>
                <c:pt idx="3216">
                  <c:v>-272.691999958</c:v>
                </c:pt>
                <c:pt idx="3217">
                  <c:v>-272.70700000199997</c:v>
                </c:pt>
                <c:pt idx="3218">
                  <c:v>-272.81199999900002</c:v>
                </c:pt>
                <c:pt idx="3219">
                  <c:v>-272.87799994199997</c:v>
                </c:pt>
                <c:pt idx="3220">
                  <c:v>-272.91699999500003</c:v>
                </c:pt>
                <c:pt idx="3221">
                  <c:v>-272.95400002000002</c:v>
                </c:pt>
                <c:pt idx="3222">
                  <c:v>-272.95100013699999</c:v>
                </c:pt>
                <c:pt idx="3223">
                  <c:v>-272.99900015399999</c:v>
                </c:pt>
                <c:pt idx="3224">
                  <c:v>-273.04199994499999</c:v>
                </c:pt>
                <c:pt idx="3225">
                  <c:v>-273.07899997099997</c:v>
                </c:pt>
                <c:pt idx="3226">
                  <c:v>-273.17399983299998</c:v>
                </c:pt>
                <c:pt idx="3227">
                  <c:v>-273.34500008700002</c:v>
                </c:pt>
                <c:pt idx="3228">
                  <c:v>-273.51300014399999</c:v>
                </c:pt>
                <c:pt idx="3229">
                  <c:v>-273.531999928</c:v>
                </c:pt>
                <c:pt idx="3230">
                  <c:v>-273.52499999100002</c:v>
                </c:pt>
                <c:pt idx="3231">
                  <c:v>-273.531999928</c:v>
                </c:pt>
                <c:pt idx="3232">
                  <c:v>-273.55800027700002</c:v>
                </c:pt>
                <c:pt idx="3233">
                  <c:v>-273.68499994000001</c:v>
                </c:pt>
                <c:pt idx="3234">
                  <c:v>-273.72999975900001</c:v>
                </c:pt>
                <c:pt idx="3235">
                  <c:v>-273.755000252</c:v>
                </c:pt>
                <c:pt idx="3236">
                  <c:v>-273.74399994700002</c:v>
                </c:pt>
                <c:pt idx="3237">
                  <c:v>-273.752000055</c:v>
                </c:pt>
                <c:pt idx="3238">
                  <c:v>-273.79299981999998</c:v>
                </c:pt>
                <c:pt idx="3239">
                  <c:v>-273.83900012399999</c:v>
                </c:pt>
                <c:pt idx="3240">
                  <c:v>-273.90799994999998</c:v>
                </c:pt>
                <c:pt idx="3241">
                  <c:v>-274.038000125</c:v>
                </c:pt>
                <c:pt idx="3242">
                  <c:v>-274.23700012699999</c:v>
                </c:pt>
                <c:pt idx="3243">
                  <c:v>-274.34099995299999</c:v>
                </c:pt>
                <c:pt idx="3244">
                  <c:v>-274.32799993499998</c:v>
                </c:pt>
                <c:pt idx="3245">
                  <c:v>-274.34099995299999</c:v>
                </c:pt>
                <c:pt idx="3246">
                  <c:v>-274.35399997000002</c:v>
                </c:pt>
                <c:pt idx="3247">
                  <c:v>-274.44399992199999</c:v>
                </c:pt>
                <c:pt idx="3248">
                  <c:v>-274.53000013500002</c:v>
                </c:pt>
                <c:pt idx="3249">
                  <c:v>-274.57600012400002</c:v>
                </c:pt>
                <c:pt idx="3250">
                  <c:v>-274.61800005999999</c:v>
                </c:pt>
                <c:pt idx="3251">
                  <c:v>-274.611000123</c:v>
                </c:pt>
                <c:pt idx="3252">
                  <c:v>-274.65500008499998</c:v>
                </c:pt>
                <c:pt idx="3253">
                  <c:v>-274.694999994</c:v>
                </c:pt>
                <c:pt idx="3254">
                  <c:v>-274.73500021699999</c:v>
                </c:pt>
                <c:pt idx="3255">
                  <c:v>-274.830000079</c:v>
                </c:pt>
                <c:pt idx="3256">
                  <c:v>-274.99699996599998</c:v>
                </c:pt>
                <c:pt idx="3257">
                  <c:v>-275.180999923</c:v>
                </c:pt>
                <c:pt idx="3258">
                  <c:v>-275.21300003900001</c:v>
                </c:pt>
                <c:pt idx="3259">
                  <c:v>-275.20400007500001</c:v>
                </c:pt>
                <c:pt idx="3260">
                  <c:v>-275.21500006600002</c:v>
                </c:pt>
                <c:pt idx="3261">
                  <c:v>-275.23299999300002</c:v>
                </c:pt>
                <c:pt idx="3262">
                  <c:v>-275.35599991700002</c:v>
                </c:pt>
                <c:pt idx="3263">
                  <c:v>-275.40100004999999</c:v>
                </c:pt>
                <c:pt idx="3264">
                  <c:v>-275.42900011199998</c:v>
                </c:pt>
                <c:pt idx="3265">
                  <c:v>-275.433000166</c:v>
                </c:pt>
                <c:pt idx="3266">
                  <c:v>-275.43500019200002</c:v>
                </c:pt>
                <c:pt idx="3267">
                  <c:v>-275.47800029899997</c:v>
                </c:pt>
                <c:pt idx="3268">
                  <c:v>-275.52300011699998</c:v>
                </c:pt>
                <c:pt idx="3269">
                  <c:v>-275.58099995399999</c:v>
                </c:pt>
                <c:pt idx="3270">
                  <c:v>-275.69200003100002</c:v>
                </c:pt>
                <c:pt idx="3271">
                  <c:v>-275.88000004200001</c:v>
                </c:pt>
                <c:pt idx="3272">
                  <c:v>-276.006999705</c:v>
                </c:pt>
                <c:pt idx="3273">
                  <c:v>-276.002999966</c:v>
                </c:pt>
                <c:pt idx="3274">
                  <c:v>-276.0130001</c:v>
                </c:pt>
                <c:pt idx="3275">
                  <c:v>-276.02100020699999</c:v>
                </c:pt>
                <c:pt idx="3276">
                  <c:v>-276.08999971999998</c:v>
                </c:pt>
                <c:pt idx="3277">
                  <c:v>-276.196000201</c:v>
                </c:pt>
                <c:pt idx="3278">
                  <c:v>-276.24399990299997</c:v>
                </c:pt>
                <c:pt idx="3279">
                  <c:v>-276.27799973100002</c:v>
                </c:pt>
                <c:pt idx="3280">
                  <c:v>-276.262000145</c:v>
                </c:pt>
                <c:pt idx="3281">
                  <c:v>-276.30100019700001</c:v>
                </c:pt>
                <c:pt idx="3282">
                  <c:v>-276.342999819</c:v>
                </c:pt>
                <c:pt idx="3283">
                  <c:v>-276.38599992500002</c:v>
                </c:pt>
                <c:pt idx="3284">
                  <c:v>-276.47700004699999</c:v>
                </c:pt>
                <c:pt idx="3285">
                  <c:v>-276.64099973600003</c:v>
                </c:pt>
                <c:pt idx="3286">
                  <c:v>-276.83700016900002</c:v>
                </c:pt>
                <c:pt idx="3287">
                  <c:v>-276.88600004199998</c:v>
                </c:pt>
                <c:pt idx="3288">
                  <c:v>-276.87099999700001</c:v>
                </c:pt>
                <c:pt idx="3289">
                  <c:v>-276.88199998800002</c:v>
                </c:pt>
                <c:pt idx="3290">
                  <c:v>-276.90100008600001</c:v>
                </c:pt>
                <c:pt idx="3291">
                  <c:v>-277.021999983</c:v>
                </c:pt>
                <c:pt idx="3292">
                  <c:v>-277.07200002600001</c:v>
                </c:pt>
                <c:pt idx="3293">
                  <c:v>-277.10400014200002</c:v>
                </c:pt>
                <c:pt idx="3294">
                  <c:v>-277.12600012299998</c:v>
                </c:pt>
                <c:pt idx="3295">
                  <c:v>-277.12499995299999</c:v>
                </c:pt>
                <c:pt idx="3296">
                  <c:v>-277.16800005900001</c:v>
                </c:pt>
                <c:pt idx="3297">
                  <c:v>-277.20900013800002</c:v>
                </c:pt>
                <c:pt idx="3298">
                  <c:v>-277.253000101</c:v>
                </c:pt>
                <c:pt idx="3299">
                  <c:v>-277.358000097</c:v>
                </c:pt>
                <c:pt idx="3300">
                  <c:v>-277.53899985700002</c:v>
                </c:pt>
                <c:pt idx="3301">
                  <c:v>-277.68599978899999</c:v>
                </c:pt>
                <c:pt idx="3302">
                  <c:v>-277.69300004000002</c:v>
                </c:pt>
                <c:pt idx="3303">
                  <c:v>-277.69800026399997</c:v>
                </c:pt>
                <c:pt idx="3304">
                  <c:v>-277.70300017400001</c:v>
                </c:pt>
                <c:pt idx="3305">
                  <c:v>-277.75000002000002</c:v>
                </c:pt>
                <c:pt idx="3306">
                  <c:v>-277.86499983599998</c:v>
                </c:pt>
                <c:pt idx="3307">
                  <c:v>-277.91299985299997</c:v>
                </c:pt>
                <c:pt idx="3308">
                  <c:v>-277.94299994099998</c:v>
                </c:pt>
                <c:pt idx="3309">
                  <c:v>-277.92600018399997</c:v>
                </c:pt>
                <c:pt idx="3310">
                  <c:v>-277.95399993199999</c:v>
                </c:pt>
                <c:pt idx="3311">
                  <c:v>-277.99700003800001</c:v>
                </c:pt>
                <c:pt idx="3312">
                  <c:v>-278.04700008100002</c:v>
                </c:pt>
                <c:pt idx="3313">
                  <c:v>-278.13099995300001</c:v>
                </c:pt>
                <c:pt idx="3314">
                  <c:v>-278.283000109</c:v>
                </c:pt>
                <c:pt idx="3315">
                  <c:v>-278.48499999400002</c:v>
                </c:pt>
                <c:pt idx="3316">
                  <c:v>-278.55299996399998</c:v>
                </c:pt>
                <c:pt idx="3317">
                  <c:v>-278.53900009099999</c:v>
                </c:pt>
                <c:pt idx="3318">
                  <c:v>-278.557000018</c:v>
                </c:pt>
                <c:pt idx="3319">
                  <c:v>-278.57600011599999</c:v>
                </c:pt>
                <c:pt idx="3320">
                  <c:v>-278.692000103</c:v>
                </c:pt>
                <c:pt idx="3321">
                  <c:v>-278.754999849</c:v>
                </c:pt>
                <c:pt idx="3322">
                  <c:v>-278.79300004599997</c:v>
                </c:pt>
                <c:pt idx="3323">
                  <c:v>-278.82800004400002</c:v>
                </c:pt>
                <c:pt idx="3324">
                  <c:v>-278.82499984700002</c:v>
                </c:pt>
                <c:pt idx="3325">
                  <c:v>-278.86999997999999</c:v>
                </c:pt>
                <c:pt idx="3326">
                  <c:v>-278.91300008600001</c:v>
                </c:pt>
                <c:pt idx="3327">
                  <c:v>-278.95700004899999</c:v>
                </c:pt>
                <c:pt idx="3328">
                  <c:v>-279.05899984799998</c:v>
                </c:pt>
                <c:pt idx="3329">
                  <c:v>-279.235000012</c:v>
                </c:pt>
                <c:pt idx="3330">
                  <c:v>-279.40100004200002</c:v>
                </c:pt>
                <c:pt idx="3331">
                  <c:v>-279.41800011300001</c:v>
                </c:pt>
                <c:pt idx="3332">
                  <c:v>-279.41699994300001</c:v>
                </c:pt>
                <c:pt idx="3333">
                  <c:v>-279.42099999599998</c:v>
                </c:pt>
                <c:pt idx="3334">
                  <c:v>-279.451999941</c:v>
                </c:pt>
                <c:pt idx="3335">
                  <c:v>-279.57800006299999</c:v>
                </c:pt>
                <c:pt idx="3336">
                  <c:v>-279.62899996200002</c:v>
                </c:pt>
                <c:pt idx="3337">
                  <c:v>-279.65900005100002</c:v>
                </c:pt>
                <c:pt idx="3338">
                  <c:v>-279.649000231</c:v>
                </c:pt>
                <c:pt idx="3339">
                  <c:v>-279.66800001399997</c:v>
                </c:pt>
                <c:pt idx="3340">
                  <c:v>-279.71300014799999</c:v>
                </c:pt>
                <c:pt idx="3341">
                  <c:v>-279.763000191</c:v>
                </c:pt>
                <c:pt idx="3342">
                  <c:v>-279.836000071</c:v>
                </c:pt>
                <c:pt idx="3343">
                  <c:v>-279.97400004000002</c:v>
                </c:pt>
                <c:pt idx="3344">
                  <c:v>-280.177999951</c:v>
                </c:pt>
                <c:pt idx="3345">
                  <c:v>-280.27499984000002</c:v>
                </c:pt>
                <c:pt idx="3346">
                  <c:v>-280.26599987600002</c:v>
                </c:pt>
                <c:pt idx="3347">
                  <c:v>-280.28700000100002</c:v>
                </c:pt>
                <c:pt idx="3348">
                  <c:v>-280.30799981199999</c:v>
                </c:pt>
                <c:pt idx="3349">
                  <c:v>-280.41100009600001</c:v>
                </c:pt>
                <c:pt idx="3350">
                  <c:v>-280.49200008399998</c:v>
                </c:pt>
                <c:pt idx="3351">
                  <c:v>-280.53500019000001</c:v>
                </c:pt>
                <c:pt idx="3352">
                  <c:v>-280.57799998199999</c:v>
                </c:pt>
                <c:pt idx="3353">
                  <c:v>-280.57699981100001</c:v>
                </c:pt>
                <c:pt idx="3354">
                  <c:v>-280.62899988100003</c:v>
                </c:pt>
                <c:pt idx="3355">
                  <c:v>-280.67499987100001</c:v>
                </c:pt>
                <c:pt idx="3356">
                  <c:v>-280.72199971600003</c:v>
                </c:pt>
                <c:pt idx="3357">
                  <c:v>-280.82400014400002</c:v>
                </c:pt>
                <c:pt idx="3358">
                  <c:v>-280.99899982300002</c:v>
                </c:pt>
                <c:pt idx="3359">
                  <c:v>-281.181000068</c:v>
                </c:pt>
                <c:pt idx="3360">
                  <c:v>-281.20700010299998</c:v>
                </c:pt>
                <c:pt idx="3361">
                  <c:v>-281.20099970799998</c:v>
                </c:pt>
                <c:pt idx="3362">
                  <c:v>-281.21400003999997</c:v>
                </c:pt>
                <c:pt idx="3363">
                  <c:v>-281.24099993099998</c:v>
                </c:pt>
                <c:pt idx="3364">
                  <c:v>-281.37200027699998</c:v>
                </c:pt>
                <c:pt idx="3365">
                  <c:v>-281.42600005999998</c:v>
                </c:pt>
                <c:pt idx="3366">
                  <c:v>-281.460000202</c:v>
                </c:pt>
                <c:pt idx="3367">
                  <c:v>-281.46400025600002</c:v>
                </c:pt>
                <c:pt idx="3368">
                  <c:v>-281.47200004899997</c:v>
                </c:pt>
                <c:pt idx="3369">
                  <c:v>-281.51600001100002</c:v>
                </c:pt>
                <c:pt idx="3370">
                  <c:v>-281.56600005500002</c:v>
                </c:pt>
                <c:pt idx="3371">
                  <c:v>-281.63299985499998</c:v>
                </c:pt>
                <c:pt idx="3372">
                  <c:v>-281.76100000299999</c:v>
                </c:pt>
                <c:pt idx="3373">
                  <c:v>-281.96000000499998</c:v>
                </c:pt>
                <c:pt idx="3374">
                  <c:v>-282.084999955</c:v>
                </c:pt>
                <c:pt idx="3375">
                  <c:v>-282.08500027000002</c:v>
                </c:pt>
                <c:pt idx="3376">
                  <c:v>-282.10600008</c:v>
                </c:pt>
                <c:pt idx="3377">
                  <c:v>-282.12100012500002</c:v>
                </c:pt>
                <c:pt idx="3378">
                  <c:v>-282.20299996900002</c:v>
                </c:pt>
                <c:pt idx="3379">
                  <c:v>-282.30300005499998</c:v>
                </c:pt>
                <c:pt idx="3380">
                  <c:v>-282.35599998200001</c:v>
                </c:pt>
                <c:pt idx="3381">
                  <c:v>-282.40099980000002</c:v>
                </c:pt>
                <c:pt idx="3382">
                  <c:v>-282.39599988999998</c:v>
                </c:pt>
                <c:pt idx="3383">
                  <c:v>-282.44899981700001</c:v>
                </c:pt>
                <c:pt idx="3384">
                  <c:v>-282.499000174</c:v>
                </c:pt>
                <c:pt idx="3385">
                  <c:v>-282.55000007299998</c:v>
                </c:pt>
                <c:pt idx="3386">
                  <c:v>-282.64700027599997</c:v>
                </c:pt>
                <c:pt idx="3387">
                  <c:v>-282.81800021700002</c:v>
                </c:pt>
                <c:pt idx="3388">
                  <c:v>-283.01299985000003</c:v>
                </c:pt>
                <c:pt idx="3389">
                  <c:v>-283.05700012699998</c:v>
                </c:pt>
                <c:pt idx="3390">
                  <c:v>-283.05199990300002</c:v>
                </c:pt>
                <c:pt idx="3391">
                  <c:v>-283.07100000100002</c:v>
                </c:pt>
                <c:pt idx="3392">
                  <c:v>-283.09799989200002</c:v>
                </c:pt>
                <c:pt idx="3393">
                  <c:v>-283.23099995000001</c:v>
                </c:pt>
                <c:pt idx="3394">
                  <c:v>-283.28700007399999</c:v>
                </c:pt>
                <c:pt idx="3395">
                  <c:v>-283.32200007300003</c:v>
                </c:pt>
                <c:pt idx="3396">
                  <c:v>-283.33900014400001</c:v>
                </c:pt>
                <c:pt idx="3397">
                  <c:v>-283.342999883</c:v>
                </c:pt>
                <c:pt idx="3398">
                  <c:v>-283.39000004299999</c:v>
                </c:pt>
                <c:pt idx="3399">
                  <c:v>-283.44199979899997</c:v>
                </c:pt>
                <c:pt idx="3400">
                  <c:v>-283.50099980599998</c:v>
                </c:pt>
                <c:pt idx="3401">
                  <c:v>-283.61799996299999</c:v>
                </c:pt>
                <c:pt idx="3402">
                  <c:v>-283.810999885</c:v>
                </c:pt>
                <c:pt idx="3403">
                  <c:v>-283.95800013100001</c:v>
                </c:pt>
                <c:pt idx="3404">
                  <c:v>-283.96399989700001</c:v>
                </c:pt>
                <c:pt idx="3405">
                  <c:v>-283.97600005800001</c:v>
                </c:pt>
                <c:pt idx="3406">
                  <c:v>-283.98599987799997</c:v>
                </c:pt>
                <c:pt idx="3407">
                  <c:v>-284.048999939</c:v>
                </c:pt>
                <c:pt idx="3408">
                  <c:v>-284.16899998000002</c:v>
                </c:pt>
                <c:pt idx="3409">
                  <c:v>-284.22400024699999</c:v>
                </c:pt>
                <c:pt idx="3410">
                  <c:v>-284.26600018300002</c:v>
                </c:pt>
                <c:pt idx="3411">
                  <c:v>-284.25899993199999</c:v>
                </c:pt>
                <c:pt idx="3412">
                  <c:v>-284.30200003800002</c:v>
                </c:pt>
                <c:pt idx="3413">
                  <c:v>-284.34899988400002</c:v>
                </c:pt>
                <c:pt idx="3414">
                  <c:v>-284.40000009699997</c:v>
                </c:pt>
                <c:pt idx="3415">
                  <c:v>-284.49100021999999</c:v>
                </c:pt>
                <c:pt idx="3416">
                  <c:v>-284.65499990900003</c:v>
                </c:pt>
                <c:pt idx="3417">
                  <c:v>-284.862000018</c:v>
                </c:pt>
                <c:pt idx="3418">
                  <c:v>-284.927999962</c:v>
                </c:pt>
                <c:pt idx="3419">
                  <c:v>-284.92300005200002</c:v>
                </c:pt>
                <c:pt idx="3420">
                  <c:v>-284.94700005999999</c:v>
                </c:pt>
                <c:pt idx="3421">
                  <c:v>-284.97499980700002</c:v>
                </c:pt>
                <c:pt idx="3422">
                  <c:v>-285.098999902</c:v>
                </c:pt>
                <c:pt idx="3423">
                  <c:v>-285.15799990900001</c:v>
                </c:pt>
                <c:pt idx="3424">
                  <c:v>-285.196000105</c:v>
                </c:pt>
                <c:pt idx="3425">
                  <c:v>-285.22999993299999</c:v>
                </c:pt>
                <c:pt idx="3426">
                  <c:v>-285.23600001400001</c:v>
                </c:pt>
                <c:pt idx="3427">
                  <c:v>-285.28800008399998</c:v>
                </c:pt>
                <c:pt idx="3428">
                  <c:v>-285.33899998300001</c:v>
                </c:pt>
                <c:pt idx="3429">
                  <c:v>-285.39100005300003</c:v>
                </c:pt>
                <c:pt idx="3430">
                  <c:v>-285.49999978900001</c:v>
                </c:pt>
                <c:pt idx="3431">
                  <c:v>-285.68400006000002</c:v>
                </c:pt>
                <c:pt idx="3432">
                  <c:v>-285.84499986600002</c:v>
                </c:pt>
                <c:pt idx="3433">
                  <c:v>-285.85999991</c:v>
                </c:pt>
                <c:pt idx="3434">
                  <c:v>-285.86599999100002</c:v>
                </c:pt>
                <c:pt idx="3435">
                  <c:v>-285.84100012699997</c:v>
                </c:pt>
                <c:pt idx="3436">
                  <c:v>-285.82800010900002</c:v>
                </c:pt>
                <c:pt idx="3437">
                  <c:v>-285.90099999</c:v>
                </c:pt>
                <c:pt idx="3438">
                  <c:v>-285.90099999</c:v>
                </c:pt>
                <c:pt idx="3439">
                  <c:v>-285.881000035</c:v>
                </c:pt>
                <c:pt idx="3440">
                  <c:v>-285.81100003799997</c:v>
                </c:pt>
                <c:pt idx="3441">
                  <c:v>-285.78000009300001</c:v>
                </c:pt>
                <c:pt idx="3442">
                  <c:v>-285.76900010200001</c:v>
                </c:pt>
                <c:pt idx="3443">
                  <c:v>-285.76399987799999</c:v>
                </c:pt>
                <c:pt idx="3444">
                  <c:v>-285.792999796</c:v>
                </c:pt>
                <c:pt idx="3445">
                  <c:v>-285.88699980199999</c:v>
                </c:pt>
                <c:pt idx="3446">
                  <c:v>-286.04100029900002</c:v>
                </c:pt>
                <c:pt idx="3447">
                  <c:v>-286.0730001</c:v>
                </c:pt>
                <c:pt idx="3448">
                  <c:v>-286.01100021000002</c:v>
                </c:pt>
                <c:pt idx="3449">
                  <c:v>-285.97500004099999</c:v>
                </c:pt>
                <c:pt idx="3450">
                  <c:v>-285.94099989900002</c:v>
                </c:pt>
                <c:pt idx="3451">
                  <c:v>-285.99599985200001</c:v>
                </c:pt>
                <c:pt idx="3452">
                  <c:v>-286.012999923</c:v>
                </c:pt>
                <c:pt idx="3453">
                  <c:v>-286.00199993199999</c:v>
                </c:pt>
                <c:pt idx="3454">
                  <c:v>-285.99000008500002</c:v>
                </c:pt>
                <c:pt idx="3455">
                  <c:v>-285.938000015</c:v>
                </c:pt>
                <c:pt idx="3456">
                  <c:v>-285.93599998899998</c:v>
                </c:pt>
                <c:pt idx="3457">
                  <c:v>-285.92999990800001</c:v>
                </c:pt>
                <c:pt idx="3458">
                  <c:v>-285.91799974700001</c:v>
                </c:pt>
                <c:pt idx="3459">
                  <c:v>-285.96400004999998</c:v>
                </c:pt>
                <c:pt idx="3460">
                  <c:v>-286.08399977699997</c:v>
                </c:pt>
                <c:pt idx="3461">
                  <c:v>-286.20299996099999</c:v>
                </c:pt>
                <c:pt idx="3462">
                  <c:v>-286.17100016000001</c:v>
                </c:pt>
                <c:pt idx="3463">
                  <c:v>-286.11700006299998</c:v>
                </c:pt>
                <c:pt idx="3464">
                  <c:v>-286.0730001</c:v>
                </c:pt>
                <c:pt idx="3465">
                  <c:v>-286.05000026300002</c:v>
                </c:pt>
                <c:pt idx="3466">
                  <c:v>-286.12800005399998</c:v>
                </c:pt>
                <c:pt idx="3467">
                  <c:v>-286.12400000000002</c:v>
                </c:pt>
                <c:pt idx="3468">
                  <c:v>-286.09999999199999</c:v>
                </c:pt>
                <c:pt idx="3469">
                  <c:v>-286.04000012900002</c:v>
                </c:pt>
                <c:pt idx="3470">
                  <c:v>-285.99799987900002</c:v>
                </c:pt>
                <c:pt idx="3471">
                  <c:v>-285.988000059</c:v>
                </c:pt>
                <c:pt idx="3472">
                  <c:v>-285.98600003199999</c:v>
                </c:pt>
                <c:pt idx="3473">
                  <c:v>-286.00699984200003</c:v>
                </c:pt>
                <c:pt idx="3474">
                  <c:v>-286.08699997399998</c:v>
                </c:pt>
                <c:pt idx="3475">
                  <c:v>-286.237000104</c:v>
                </c:pt>
                <c:pt idx="3476">
                  <c:v>-286.292000057</c:v>
                </c:pt>
                <c:pt idx="3477">
                  <c:v>-286.23000016700001</c:v>
                </c:pt>
                <c:pt idx="3478">
                  <c:v>-286.19300014100003</c:v>
                </c:pt>
                <c:pt idx="3479">
                  <c:v>-286.15799982800002</c:v>
                </c:pt>
                <c:pt idx="3480">
                  <c:v>-286.19800005100001</c:v>
                </c:pt>
                <c:pt idx="3481">
                  <c:v>-286.23600024699999</c:v>
                </c:pt>
                <c:pt idx="3482">
                  <c:v>-286.231999879</c:v>
                </c:pt>
                <c:pt idx="3483">
                  <c:v>-286.22499994200001</c:v>
                </c:pt>
                <c:pt idx="3484">
                  <c:v>-286.16999998900002</c:v>
                </c:pt>
                <c:pt idx="3485">
                  <c:v>-286.16500007899998</c:v>
                </c:pt>
                <c:pt idx="3486">
                  <c:v>-286.15599980100001</c:v>
                </c:pt>
                <c:pt idx="3487">
                  <c:v>-286.14700015199998</c:v>
                </c:pt>
                <c:pt idx="3488">
                  <c:v>-286.19299982699999</c:v>
                </c:pt>
                <c:pt idx="3489">
                  <c:v>-286.31299986699997</c:v>
                </c:pt>
                <c:pt idx="3490">
                  <c:v>-286.44599992500002</c:v>
                </c:pt>
                <c:pt idx="3491">
                  <c:v>-286.42900016900001</c:v>
                </c:pt>
                <c:pt idx="3492">
                  <c:v>-286.37199987399998</c:v>
                </c:pt>
                <c:pt idx="3493">
                  <c:v>-286.33399999199997</c:v>
                </c:pt>
                <c:pt idx="3494">
                  <c:v>-286.30300004700001</c:v>
                </c:pt>
                <c:pt idx="3495">
                  <c:v>-286.37799995500001</c:v>
                </c:pt>
                <c:pt idx="3496">
                  <c:v>-286.37399990099999</c:v>
                </c:pt>
                <c:pt idx="3497">
                  <c:v>-286.35400026100001</c:v>
                </c:pt>
                <c:pt idx="3498">
                  <c:v>-286.309999984</c:v>
                </c:pt>
                <c:pt idx="3499">
                  <c:v>-286.261999968</c:v>
                </c:pt>
                <c:pt idx="3500">
                  <c:v>-286.25500003100001</c:v>
                </c:pt>
                <c:pt idx="3501">
                  <c:v>-286.253000004</c:v>
                </c:pt>
                <c:pt idx="3502">
                  <c:v>-286.261999968</c:v>
                </c:pt>
                <c:pt idx="3503">
                  <c:v>-286.324999714</c:v>
                </c:pt>
                <c:pt idx="3504">
                  <c:v>-286.46399985300002</c:v>
                </c:pt>
                <c:pt idx="3505">
                  <c:v>-286.54300012900001</c:v>
                </c:pt>
                <c:pt idx="3506">
                  <c:v>-286.489999888</c:v>
                </c:pt>
                <c:pt idx="3507">
                  <c:v>-286.44999997899998</c:v>
                </c:pt>
                <c:pt idx="3508">
                  <c:v>-286.41000007000002</c:v>
                </c:pt>
                <c:pt idx="3509">
                  <c:v>-286.43099988099999</c:v>
                </c:pt>
                <c:pt idx="3510">
                  <c:v>-286.48799986099999</c:v>
                </c:pt>
                <c:pt idx="3511">
                  <c:v>-286.48900003199998</c:v>
                </c:pt>
                <c:pt idx="3512">
                  <c:v>-286.47399998700001</c:v>
                </c:pt>
                <c:pt idx="3513">
                  <c:v>-286.41000007000002</c:v>
                </c:pt>
                <c:pt idx="3514">
                  <c:v>-286.39900008000001</c:v>
                </c:pt>
                <c:pt idx="3515">
                  <c:v>-286.39199982899999</c:v>
                </c:pt>
                <c:pt idx="3516">
                  <c:v>-286.38700023299998</c:v>
                </c:pt>
                <c:pt idx="3517">
                  <c:v>-286.43100019500002</c:v>
                </c:pt>
                <c:pt idx="3518">
                  <c:v>-286.54500015500003</c:v>
                </c:pt>
                <c:pt idx="3519">
                  <c:v>-286.694000114</c:v>
                </c:pt>
                <c:pt idx="3520">
                  <c:v>-286.69300025799998</c:v>
                </c:pt>
                <c:pt idx="3521">
                  <c:v>-286.63000019700002</c:v>
                </c:pt>
                <c:pt idx="3522">
                  <c:v>-286.59200000099997</c:v>
                </c:pt>
                <c:pt idx="3523">
                  <c:v>-286.56199991199998</c:v>
                </c:pt>
                <c:pt idx="3524">
                  <c:v>-286.633999937</c:v>
                </c:pt>
                <c:pt idx="3525">
                  <c:v>-286.63799999000003</c:v>
                </c:pt>
                <c:pt idx="3526">
                  <c:v>-286.62000006300002</c:v>
                </c:pt>
                <c:pt idx="3527">
                  <c:v>-286.592999857</c:v>
                </c:pt>
                <c:pt idx="3528">
                  <c:v>-286.54399998500003</c:v>
                </c:pt>
                <c:pt idx="3529">
                  <c:v>-286.53800021900003</c:v>
                </c:pt>
                <c:pt idx="3530">
                  <c:v>-286.53099996700001</c:v>
                </c:pt>
                <c:pt idx="3531">
                  <c:v>-286.52699991399999</c:v>
                </c:pt>
                <c:pt idx="3532">
                  <c:v>-286.58200018100001</c:v>
                </c:pt>
                <c:pt idx="3533">
                  <c:v>-286.71499992499997</c:v>
                </c:pt>
                <c:pt idx="3534">
                  <c:v>-286.81200012800002</c:v>
                </c:pt>
                <c:pt idx="3535">
                  <c:v>-286.770000192</c:v>
                </c:pt>
                <c:pt idx="3536">
                  <c:v>-286.727999942</c:v>
                </c:pt>
                <c:pt idx="3537">
                  <c:v>-286.68399998000001</c:v>
                </c:pt>
                <c:pt idx="3538">
                  <c:v>-286.681999953</c:v>
                </c:pt>
                <c:pt idx="3539">
                  <c:v>-286.749000067</c:v>
                </c:pt>
                <c:pt idx="3540">
                  <c:v>-286.74800021099998</c:v>
                </c:pt>
                <c:pt idx="3541">
                  <c:v>-286.72900011299998</c:v>
                </c:pt>
                <c:pt idx="3542">
                  <c:v>-286.66400002500001</c:v>
                </c:pt>
                <c:pt idx="3543">
                  <c:v>-286.64200004399999</c:v>
                </c:pt>
                <c:pt idx="3544">
                  <c:v>-286.637000134</c:v>
                </c:pt>
                <c:pt idx="3545">
                  <c:v>-286.637000134</c:v>
                </c:pt>
                <c:pt idx="3546">
                  <c:v>-286.67199981900001</c:v>
                </c:pt>
                <c:pt idx="3547">
                  <c:v>-286.77599995899999</c:v>
                </c:pt>
                <c:pt idx="3548">
                  <c:v>-286.928999971</c:v>
                </c:pt>
                <c:pt idx="3549">
                  <c:v>-286.94800006899999</c:v>
                </c:pt>
                <c:pt idx="3550">
                  <c:v>-286.88500000900001</c:v>
                </c:pt>
                <c:pt idx="3551">
                  <c:v>-286.852999893</c:v>
                </c:pt>
                <c:pt idx="3552">
                  <c:v>-286.826000002</c:v>
                </c:pt>
                <c:pt idx="3553">
                  <c:v>-286.89000023300002</c:v>
                </c:pt>
                <c:pt idx="3554">
                  <c:v>-286.90499996300002</c:v>
                </c:pt>
                <c:pt idx="3555">
                  <c:v>-286.89399997200002</c:v>
                </c:pt>
                <c:pt idx="3556">
                  <c:v>-286.88099995499999</c:v>
                </c:pt>
                <c:pt idx="3557">
                  <c:v>-286.82800002900001</c:v>
                </c:pt>
                <c:pt idx="3558">
                  <c:v>-286.82399997499999</c:v>
                </c:pt>
                <c:pt idx="3559">
                  <c:v>-286.81799989400002</c:v>
                </c:pt>
                <c:pt idx="3560">
                  <c:v>-286.81199981399999</c:v>
                </c:pt>
                <c:pt idx="3561">
                  <c:v>-286.86500005400001</c:v>
                </c:pt>
                <c:pt idx="3562">
                  <c:v>-286.99200003200002</c:v>
                </c:pt>
                <c:pt idx="3563">
                  <c:v>-287.10899987499999</c:v>
                </c:pt>
                <c:pt idx="3564">
                  <c:v>-287.07700007400001</c:v>
                </c:pt>
                <c:pt idx="3565">
                  <c:v>-287.027000031</c:v>
                </c:pt>
                <c:pt idx="3566">
                  <c:v>-286.982000212</c:v>
                </c:pt>
                <c:pt idx="3567">
                  <c:v>-286.96399996999997</c:v>
                </c:pt>
                <c:pt idx="3568">
                  <c:v>-287.04100021900001</c:v>
                </c:pt>
                <c:pt idx="3569">
                  <c:v>-287.04200007499998</c:v>
                </c:pt>
                <c:pt idx="3570">
                  <c:v>-287.02299997699998</c:v>
                </c:pt>
                <c:pt idx="3571">
                  <c:v>-286.96399996999997</c:v>
                </c:pt>
                <c:pt idx="3572">
                  <c:v>-286.93300002500001</c:v>
                </c:pt>
                <c:pt idx="3573">
                  <c:v>-286.928999971</c:v>
                </c:pt>
                <c:pt idx="3574">
                  <c:v>-286.928999971</c:v>
                </c:pt>
                <c:pt idx="3575">
                  <c:v>-286.95399983599998</c:v>
                </c:pt>
                <c:pt idx="3576">
                  <c:v>-287.042999931</c:v>
                </c:pt>
                <c:pt idx="3577">
                  <c:v>-287.19699980000001</c:v>
                </c:pt>
                <c:pt idx="3578">
                  <c:v>-287.24499981600002</c:v>
                </c:pt>
                <c:pt idx="3579">
                  <c:v>-287.18699998</c:v>
                </c:pt>
                <c:pt idx="3580">
                  <c:v>-287.15800006199999</c:v>
                </c:pt>
                <c:pt idx="3581">
                  <c:v>-287.13</c:v>
                </c:pt>
                <c:pt idx="3582">
                  <c:v>-287.18400009700002</c:v>
                </c:pt>
                <c:pt idx="3583">
                  <c:v>-287.21500004199999</c:v>
                </c:pt>
                <c:pt idx="3584">
                  <c:v>-287.20999981699998</c:v>
                </c:pt>
                <c:pt idx="3585">
                  <c:v>-287.20300019500002</c:v>
                </c:pt>
                <c:pt idx="3586">
                  <c:v>-287.15199998100002</c:v>
                </c:pt>
                <c:pt idx="3587">
                  <c:v>-287.15499986399999</c:v>
                </c:pt>
                <c:pt idx="3588">
                  <c:v>-287.15199998100002</c:v>
                </c:pt>
                <c:pt idx="3589">
                  <c:v>-287.14999995400001</c:v>
                </c:pt>
                <c:pt idx="3590">
                  <c:v>-287.20200002399997</c:v>
                </c:pt>
                <c:pt idx="3591">
                  <c:v>-287.32800014499998</c:v>
                </c:pt>
                <c:pt idx="3592">
                  <c:v>-287.46099988899999</c:v>
                </c:pt>
                <c:pt idx="3593">
                  <c:v>-287.43800005200001</c:v>
                </c:pt>
                <c:pt idx="3594">
                  <c:v>-287.38299978399999</c:v>
                </c:pt>
                <c:pt idx="3595">
                  <c:v>-287.34600007300003</c:v>
                </c:pt>
                <c:pt idx="3596">
                  <c:v>-287.322000065</c:v>
                </c:pt>
                <c:pt idx="3597">
                  <c:v>-287.405999936</c:v>
                </c:pt>
                <c:pt idx="3598">
                  <c:v>-287.411000161</c:v>
                </c:pt>
                <c:pt idx="3599">
                  <c:v>-287.39600011599998</c:v>
                </c:pt>
                <c:pt idx="3600">
                  <c:v>-287.35000012699999</c:v>
                </c:pt>
                <c:pt idx="3601">
                  <c:v>-287.30999990399999</c:v>
                </c:pt>
                <c:pt idx="3602">
                  <c:v>-287.304000137</c:v>
                </c:pt>
                <c:pt idx="3603">
                  <c:v>-287.30499999400001</c:v>
                </c:pt>
                <c:pt idx="3604">
                  <c:v>-287.322000065</c:v>
                </c:pt>
                <c:pt idx="3605">
                  <c:v>-287.40100002600002</c:v>
                </c:pt>
                <c:pt idx="3606">
                  <c:v>-287.55099984100002</c:v>
                </c:pt>
                <c:pt idx="3607">
                  <c:v>-287.62600006299999</c:v>
                </c:pt>
                <c:pt idx="3608">
                  <c:v>-287.57800004699999</c:v>
                </c:pt>
                <c:pt idx="3609">
                  <c:v>-287.54900012899998</c:v>
                </c:pt>
                <c:pt idx="3610">
                  <c:v>-287.51599984199999</c:v>
                </c:pt>
                <c:pt idx="3611">
                  <c:v>-287.54899981400001</c:v>
                </c:pt>
                <c:pt idx="3612">
                  <c:v>-287.60099988399998</c:v>
                </c:pt>
                <c:pt idx="3613">
                  <c:v>-287.60299991099998</c:v>
                </c:pt>
                <c:pt idx="3614">
                  <c:v>-287.598000001</c:v>
                </c:pt>
                <c:pt idx="3615">
                  <c:v>-287.54600024500002</c:v>
                </c:pt>
                <c:pt idx="3616">
                  <c:v>-287.54899981400001</c:v>
                </c:pt>
                <c:pt idx="3617">
                  <c:v>-287.549999985</c:v>
                </c:pt>
                <c:pt idx="3618">
                  <c:v>-287.55200001200001</c:v>
                </c:pt>
                <c:pt idx="3619">
                  <c:v>-287.60000002800001</c:v>
                </c:pt>
                <c:pt idx="3620">
                  <c:v>-287.72100023899998</c:v>
                </c:pt>
                <c:pt idx="3621">
                  <c:v>-287.86700000100001</c:v>
                </c:pt>
                <c:pt idx="3622">
                  <c:v>-287.86200009100003</c:v>
                </c:pt>
                <c:pt idx="3623">
                  <c:v>-287.807999994</c:v>
                </c:pt>
                <c:pt idx="3624">
                  <c:v>-287.77800021899998</c:v>
                </c:pt>
                <c:pt idx="3625">
                  <c:v>-287.75599992399998</c:v>
                </c:pt>
                <c:pt idx="3626">
                  <c:v>-287.84000010900002</c:v>
                </c:pt>
                <c:pt idx="3627">
                  <c:v>-287.84599987600001</c:v>
                </c:pt>
                <c:pt idx="3628">
                  <c:v>-287.83300017200003</c:v>
                </c:pt>
                <c:pt idx="3629">
                  <c:v>-287.80100005700001</c:v>
                </c:pt>
                <c:pt idx="3630">
                  <c:v>-287.75599992399998</c:v>
                </c:pt>
                <c:pt idx="3631">
                  <c:v>-287.754000211</c:v>
                </c:pt>
                <c:pt idx="3632">
                  <c:v>-287.75700009399998</c:v>
                </c:pt>
                <c:pt idx="3633">
                  <c:v>-287.765999744</c:v>
                </c:pt>
                <c:pt idx="3634">
                  <c:v>-287.83300017200003</c:v>
                </c:pt>
                <c:pt idx="3635">
                  <c:v>-287.97800007699999</c:v>
                </c:pt>
                <c:pt idx="3636">
                  <c:v>-288.07600013699999</c:v>
                </c:pt>
                <c:pt idx="3637">
                  <c:v>-288.03300003099997</c:v>
                </c:pt>
                <c:pt idx="3638">
                  <c:v>-287.99600000499998</c:v>
                </c:pt>
                <c:pt idx="3639">
                  <c:v>-287.95699995199999</c:v>
                </c:pt>
                <c:pt idx="3640">
                  <c:v>-287.97099982600002</c:v>
                </c:pt>
                <c:pt idx="3641">
                  <c:v>-288.03900011100001</c:v>
                </c:pt>
                <c:pt idx="3642">
                  <c:v>-288.04699990400002</c:v>
                </c:pt>
                <c:pt idx="3643">
                  <c:v>-288.03999996700003</c:v>
                </c:pt>
                <c:pt idx="3644">
                  <c:v>-287.98199981699997</c:v>
                </c:pt>
                <c:pt idx="3645">
                  <c:v>-287.97600005100003</c:v>
                </c:pt>
                <c:pt idx="3646">
                  <c:v>-287.97500019400002</c:v>
                </c:pt>
                <c:pt idx="3647">
                  <c:v>-287.97600005100003</c:v>
                </c:pt>
                <c:pt idx="3648">
                  <c:v>-288.01799998600001</c:v>
                </c:pt>
                <c:pt idx="3649">
                  <c:v>-288.13300011699999</c:v>
                </c:pt>
                <c:pt idx="3650">
                  <c:v>-288.29099972500001</c:v>
                </c:pt>
                <c:pt idx="3651">
                  <c:v>-288.30599976899998</c:v>
                </c:pt>
                <c:pt idx="3652">
                  <c:v>-288.25199998699998</c:v>
                </c:pt>
                <c:pt idx="3653">
                  <c:v>-288.225999952</c:v>
                </c:pt>
                <c:pt idx="3654">
                  <c:v>-288.20399997099997</c:v>
                </c:pt>
                <c:pt idx="3655">
                  <c:v>-288.27800002200001</c:v>
                </c:pt>
                <c:pt idx="3656">
                  <c:v>-288.28900001199997</c:v>
                </c:pt>
                <c:pt idx="3657">
                  <c:v>-288.27800002200001</c:v>
                </c:pt>
                <c:pt idx="3658">
                  <c:v>-288.26099995099997</c:v>
                </c:pt>
                <c:pt idx="3659">
                  <c:v>-288.21599981700001</c:v>
                </c:pt>
                <c:pt idx="3660">
                  <c:v>-288.21900001500001</c:v>
                </c:pt>
                <c:pt idx="3661">
                  <c:v>-288.22100004200001</c:v>
                </c:pt>
                <c:pt idx="3662">
                  <c:v>-288.22300006900002</c:v>
                </c:pt>
                <c:pt idx="3663">
                  <c:v>-288.282999932</c:v>
                </c:pt>
                <c:pt idx="3664">
                  <c:v>-288.41699984600001</c:v>
                </c:pt>
                <c:pt idx="3665">
                  <c:v>-288.52799992299998</c:v>
                </c:pt>
                <c:pt idx="3666">
                  <c:v>-288.49200006799998</c:v>
                </c:pt>
                <c:pt idx="3667">
                  <c:v>-288.44899996200002</c:v>
                </c:pt>
                <c:pt idx="3668">
                  <c:v>-288.40999990900002</c:v>
                </c:pt>
                <c:pt idx="3669">
                  <c:v>-288.40400014300002</c:v>
                </c:pt>
                <c:pt idx="3670">
                  <c:v>-288.48599998700001</c:v>
                </c:pt>
                <c:pt idx="3671">
                  <c:v>-288.492999924</c:v>
                </c:pt>
                <c:pt idx="3672">
                  <c:v>-288.47999990699998</c:v>
                </c:pt>
                <c:pt idx="3673">
                  <c:v>-288.42000004400001</c:v>
                </c:pt>
                <c:pt idx="3674">
                  <c:v>-288.39499986499999</c:v>
                </c:pt>
                <c:pt idx="3675">
                  <c:v>-288.39100012599999</c:v>
                </c:pt>
                <c:pt idx="3676">
                  <c:v>-288.39499986499999</c:v>
                </c:pt>
                <c:pt idx="3677">
                  <c:v>-288.43100003400002</c:v>
                </c:pt>
                <c:pt idx="3678">
                  <c:v>-288.533000147</c:v>
                </c:pt>
                <c:pt idx="3679">
                  <c:v>-288.693999953</c:v>
                </c:pt>
                <c:pt idx="3680">
                  <c:v>-288.73399986200002</c:v>
                </c:pt>
                <c:pt idx="3681">
                  <c:v>-288.67899990900003</c:v>
                </c:pt>
                <c:pt idx="3682">
                  <c:v>-288.65200001699998</c:v>
                </c:pt>
                <c:pt idx="3683">
                  <c:v>-288.62399995599998</c:v>
                </c:pt>
                <c:pt idx="3684">
                  <c:v>-288.68700001600001</c:v>
                </c:pt>
                <c:pt idx="3685">
                  <c:v>-288.71100002399999</c:v>
                </c:pt>
                <c:pt idx="3686">
                  <c:v>-288.70800014100001</c:v>
                </c:pt>
                <c:pt idx="3687">
                  <c:v>-288.70200006099998</c:v>
                </c:pt>
                <c:pt idx="3688">
                  <c:v>-288.658000098</c:v>
                </c:pt>
                <c:pt idx="3689">
                  <c:v>-288.66400017900003</c:v>
                </c:pt>
                <c:pt idx="3690">
                  <c:v>-288.663999864</c:v>
                </c:pt>
                <c:pt idx="3691">
                  <c:v>-288.65999981099998</c:v>
                </c:pt>
                <c:pt idx="3692">
                  <c:v>-288.71200019499997</c:v>
                </c:pt>
                <c:pt idx="3693">
                  <c:v>-288.84099988499997</c:v>
                </c:pt>
                <c:pt idx="3694">
                  <c:v>-288.96700000599998</c:v>
                </c:pt>
                <c:pt idx="3695">
                  <c:v>-288.94200014199998</c:v>
                </c:pt>
                <c:pt idx="3696">
                  <c:v>-288.89299995499999</c:v>
                </c:pt>
                <c:pt idx="3697">
                  <c:v>-288.85799995600001</c:v>
                </c:pt>
                <c:pt idx="3698">
                  <c:v>-288.84200005600002</c:v>
                </c:pt>
                <c:pt idx="3699">
                  <c:v>-288.92700009700002</c:v>
                </c:pt>
                <c:pt idx="3700">
                  <c:v>-288.93100015099998</c:v>
                </c:pt>
                <c:pt idx="3701">
                  <c:v>-288.91300022399997</c:v>
                </c:pt>
                <c:pt idx="3702">
                  <c:v>-288.85999998300002</c:v>
                </c:pt>
                <c:pt idx="3703">
                  <c:v>-288.82499998399999</c:v>
                </c:pt>
                <c:pt idx="3704">
                  <c:v>-288.82400012800002</c:v>
                </c:pt>
                <c:pt idx="3705">
                  <c:v>-288.827000011</c:v>
                </c:pt>
                <c:pt idx="3706">
                  <c:v>-288.85500007299999</c:v>
                </c:pt>
                <c:pt idx="3707">
                  <c:v>-288.94199982800001</c:v>
                </c:pt>
                <c:pt idx="3708">
                  <c:v>-289.09900020800001</c:v>
                </c:pt>
                <c:pt idx="3709">
                  <c:v>-289.16099978400001</c:v>
                </c:pt>
                <c:pt idx="3710">
                  <c:v>-289.10700000100002</c:v>
                </c:pt>
                <c:pt idx="3711">
                  <c:v>-289.07699991300001</c:v>
                </c:pt>
                <c:pt idx="3712">
                  <c:v>-289.049000165</c:v>
                </c:pt>
                <c:pt idx="3713">
                  <c:v>-289.096000011</c:v>
                </c:pt>
                <c:pt idx="3714">
                  <c:v>-289.13999997299999</c:v>
                </c:pt>
                <c:pt idx="3715">
                  <c:v>-289.144000027</c:v>
                </c:pt>
                <c:pt idx="3716">
                  <c:v>-289.14300017099998</c:v>
                </c:pt>
                <c:pt idx="3717">
                  <c:v>-289.09500015399999</c:v>
                </c:pt>
                <c:pt idx="3718">
                  <c:v>-289.09899989399997</c:v>
                </c:pt>
                <c:pt idx="3719">
                  <c:v>-289.096000011</c:v>
                </c:pt>
                <c:pt idx="3720">
                  <c:v>-289.09499984000001</c:v>
                </c:pt>
                <c:pt idx="3721">
                  <c:v>-289.14700022400001</c:v>
                </c:pt>
                <c:pt idx="3722">
                  <c:v>-289.27300003099998</c:v>
                </c:pt>
                <c:pt idx="3723">
                  <c:v>-289.41599990899999</c:v>
                </c:pt>
                <c:pt idx="3724">
                  <c:v>-289.405999775</c:v>
                </c:pt>
                <c:pt idx="3725">
                  <c:v>-289.35499987600002</c:v>
                </c:pt>
                <c:pt idx="3726">
                  <c:v>-289.323999931</c:v>
                </c:pt>
                <c:pt idx="3727">
                  <c:v>-289.30099977899999</c:v>
                </c:pt>
                <c:pt idx="3728">
                  <c:v>-289.38300025199999</c:v>
                </c:pt>
                <c:pt idx="3729">
                  <c:v>-289.38699999099998</c:v>
                </c:pt>
                <c:pt idx="3730">
                  <c:v>-289.373000117</c:v>
                </c:pt>
                <c:pt idx="3731">
                  <c:v>-289.33499992100002</c:v>
                </c:pt>
                <c:pt idx="3732">
                  <c:v>-289.29700003900001</c:v>
                </c:pt>
                <c:pt idx="3733">
                  <c:v>-289.29700003900001</c:v>
                </c:pt>
                <c:pt idx="3734">
                  <c:v>-289.30199994899999</c:v>
                </c:pt>
                <c:pt idx="3735">
                  <c:v>-289.31800016400001</c:v>
                </c:pt>
                <c:pt idx="3736">
                  <c:v>-289.38900001799999</c:v>
                </c:pt>
                <c:pt idx="3737">
                  <c:v>-289.53599995000002</c:v>
                </c:pt>
                <c:pt idx="3738">
                  <c:v>-289.62199984799997</c:v>
                </c:pt>
                <c:pt idx="3739">
                  <c:v>-289.57700002899998</c:v>
                </c:pt>
                <c:pt idx="3740">
                  <c:v>-289.54599976999998</c:v>
                </c:pt>
                <c:pt idx="3741">
                  <c:v>-289.51300011199999</c:v>
                </c:pt>
                <c:pt idx="3742">
                  <c:v>-289.54099986</c:v>
                </c:pt>
                <c:pt idx="3743">
                  <c:v>-289.60599994799998</c:v>
                </c:pt>
                <c:pt idx="3744">
                  <c:v>-289.61400005500002</c:v>
                </c:pt>
                <c:pt idx="3745">
                  <c:v>-289.60700011799997</c:v>
                </c:pt>
                <c:pt idx="3746">
                  <c:v>-289.55000013799997</c:v>
                </c:pt>
                <c:pt idx="3747">
                  <c:v>-289.54800011100002</c:v>
                </c:pt>
                <c:pt idx="3748">
                  <c:v>-289.54899996799998</c:v>
                </c:pt>
                <c:pt idx="3749">
                  <c:v>-289.55200016499998</c:v>
                </c:pt>
                <c:pt idx="3750">
                  <c:v>-289.60300006400001</c:v>
                </c:pt>
                <c:pt idx="3751">
                  <c:v>-289.72500013199999</c:v>
                </c:pt>
                <c:pt idx="3752">
                  <c:v>-289.88199988399998</c:v>
                </c:pt>
                <c:pt idx="3753">
                  <c:v>-289.88899982100003</c:v>
                </c:pt>
                <c:pt idx="3754">
                  <c:v>-289.83399986799998</c:v>
                </c:pt>
                <c:pt idx="3755">
                  <c:v>-289.805000264</c:v>
                </c:pt>
                <c:pt idx="3756">
                  <c:v>-289.78299996800001</c:v>
                </c:pt>
                <c:pt idx="3757">
                  <c:v>-289.86399995599999</c:v>
                </c:pt>
                <c:pt idx="3758">
                  <c:v>-289.87299991999998</c:v>
                </c:pt>
                <c:pt idx="3759">
                  <c:v>-289.86500012699997</c:v>
                </c:pt>
                <c:pt idx="3760">
                  <c:v>-289.84499985799999</c:v>
                </c:pt>
                <c:pt idx="3761">
                  <c:v>-289.80499994899998</c:v>
                </c:pt>
                <c:pt idx="3762">
                  <c:v>-289.807999833</c:v>
                </c:pt>
                <c:pt idx="3763">
                  <c:v>-289.80900000299999</c:v>
                </c:pt>
                <c:pt idx="3764">
                  <c:v>-289.81300005700001</c:v>
                </c:pt>
                <c:pt idx="3765">
                  <c:v>-289.876999974</c:v>
                </c:pt>
                <c:pt idx="3766">
                  <c:v>-290.01800013899998</c:v>
                </c:pt>
                <c:pt idx="3767">
                  <c:v>-290.12500016299998</c:v>
                </c:pt>
                <c:pt idx="3768">
                  <c:v>-290.08899999300002</c:v>
                </c:pt>
                <c:pt idx="3769">
                  <c:v>-290.05500016500002</c:v>
                </c:pt>
                <c:pt idx="3770">
                  <c:v>-290.01899999599999</c:v>
                </c:pt>
                <c:pt idx="3771">
                  <c:v>-290.026999789</c:v>
                </c:pt>
                <c:pt idx="3772">
                  <c:v>-290.10299986699999</c:v>
                </c:pt>
                <c:pt idx="3773">
                  <c:v>-290.10899994800002</c:v>
                </c:pt>
                <c:pt idx="3774">
                  <c:v>-290.09899981299998</c:v>
                </c:pt>
                <c:pt idx="3775">
                  <c:v>-290.04199983299998</c:v>
                </c:pt>
                <c:pt idx="3776">
                  <c:v>-290.02900012999999</c:v>
                </c:pt>
                <c:pt idx="3777">
                  <c:v>-290.03200001300002</c:v>
                </c:pt>
                <c:pt idx="3778">
                  <c:v>-290.03999980600003</c:v>
                </c:pt>
                <c:pt idx="3779">
                  <c:v>-290.08500025400002</c:v>
                </c:pt>
                <c:pt idx="3780">
                  <c:v>-290.19699987299998</c:v>
                </c:pt>
                <c:pt idx="3781">
                  <c:v>-290.35799999300002</c:v>
                </c:pt>
                <c:pt idx="3782">
                  <c:v>-290.38499988400002</c:v>
                </c:pt>
                <c:pt idx="3783">
                  <c:v>-290.330999787</c:v>
                </c:pt>
                <c:pt idx="3784">
                  <c:v>-290.30799994900002</c:v>
                </c:pt>
                <c:pt idx="3785">
                  <c:v>-290.28899985100003</c:v>
                </c:pt>
                <c:pt idx="3786">
                  <c:v>-290.36200004599999</c:v>
                </c:pt>
                <c:pt idx="3787">
                  <c:v>-290.38499988400002</c:v>
                </c:pt>
                <c:pt idx="3788">
                  <c:v>-290.38299985700002</c:v>
                </c:pt>
                <c:pt idx="3789">
                  <c:v>-290.37799994699998</c:v>
                </c:pt>
                <c:pt idx="3790">
                  <c:v>-290.33500015499999</c:v>
                </c:pt>
                <c:pt idx="3791">
                  <c:v>-290.33899989399998</c:v>
                </c:pt>
                <c:pt idx="3792">
                  <c:v>-290.34099992099999</c:v>
                </c:pt>
                <c:pt idx="3793">
                  <c:v>-290.342999948</c:v>
                </c:pt>
                <c:pt idx="3794">
                  <c:v>-290.40399998200002</c:v>
                </c:pt>
                <c:pt idx="3795">
                  <c:v>-290.54100009400003</c:v>
                </c:pt>
                <c:pt idx="3796">
                  <c:v>-290.66599973000001</c:v>
                </c:pt>
                <c:pt idx="3797">
                  <c:v>-290.64200003600001</c:v>
                </c:pt>
                <c:pt idx="3798">
                  <c:v>-290.60199981300002</c:v>
                </c:pt>
                <c:pt idx="3799">
                  <c:v>-290.56499978800002</c:v>
                </c:pt>
                <c:pt idx="3800">
                  <c:v>-290.55500028199998</c:v>
                </c:pt>
                <c:pt idx="3801">
                  <c:v>-290.640000009</c:v>
                </c:pt>
                <c:pt idx="3802">
                  <c:v>-290.648999973</c:v>
                </c:pt>
                <c:pt idx="3803">
                  <c:v>-290.640000009</c:v>
                </c:pt>
                <c:pt idx="3804">
                  <c:v>-290.58799993899999</c:v>
                </c:pt>
                <c:pt idx="3805">
                  <c:v>-290.56599995800002</c:v>
                </c:pt>
                <c:pt idx="3806">
                  <c:v>-290.57000001199998</c:v>
                </c:pt>
                <c:pt idx="3807">
                  <c:v>-290.57899997599998</c:v>
                </c:pt>
                <c:pt idx="3808">
                  <c:v>-290.611999948</c:v>
                </c:pt>
                <c:pt idx="3809">
                  <c:v>-290.71000000700002</c:v>
                </c:pt>
                <c:pt idx="3810">
                  <c:v>-290.87199998300002</c:v>
                </c:pt>
                <c:pt idx="3811">
                  <c:v>-290.92699993600002</c:v>
                </c:pt>
                <c:pt idx="3812">
                  <c:v>-290.87899992000001</c:v>
                </c:pt>
                <c:pt idx="3813">
                  <c:v>-290.85699993899999</c:v>
                </c:pt>
                <c:pt idx="3814">
                  <c:v>-290.83699998399999</c:v>
                </c:pt>
                <c:pt idx="3815">
                  <c:v>-290.89999973099998</c:v>
                </c:pt>
                <c:pt idx="3816">
                  <c:v>-290.93999995399997</c:v>
                </c:pt>
                <c:pt idx="3817">
                  <c:v>-290.94199998099998</c:v>
                </c:pt>
                <c:pt idx="3818">
                  <c:v>-290.942999837</c:v>
                </c:pt>
                <c:pt idx="3819">
                  <c:v>-290.901000216</c:v>
                </c:pt>
                <c:pt idx="3820">
                  <c:v>-290.910999721</c:v>
                </c:pt>
                <c:pt idx="3821">
                  <c:v>-290.915999946</c:v>
                </c:pt>
                <c:pt idx="3822">
                  <c:v>-290.92200002599998</c:v>
                </c:pt>
                <c:pt idx="3823">
                  <c:v>-290.98199988900001</c:v>
                </c:pt>
                <c:pt idx="3824">
                  <c:v>-291.11599980400001</c:v>
                </c:pt>
                <c:pt idx="3825">
                  <c:v>-291.25700028400001</c:v>
                </c:pt>
                <c:pt idx="3826">
                  <c:v>-291.24199992500002</c:v>
                </c:pt>
                <c:pt idx="3827">
                  <c:v>-291.19500007900001</c:v>
                </c:pt>
                <c:pt idx="3828">
                  <c:v>-291.16599984700002</c:v>
                </c:pt>
                <c:pt idx="3829">
                  <c:v>-291.15099980299999</c:v>
                </c:pt>
                <c:pt idx="3830">
                  <c:v>-291.24100006899999</c:v>
                </c:pt>
                <c:pt idx="3831">
                  <c:v>-291.25400008600002</c:v>
                </c:pt>
                <c:pt idx="3832">
                  <c:v>-291.24500012300001</c:v>
                </c:pt>
                <c:pt idx="3833">
                  <c:v>-291.20799978299999</c:v>
                </c:pt>
                <c:pt idx="3834">
                  <c:v>-291.175000125</c:v>
                </c:pt>
                <c:pt idx="3835">
                  <c:v>-291.17800000800003</c:v>
                </c:pt>
                <c:pt idx="3836">
                  <c:v>-291.18500025899999</c:v>
                </c:pt>
                <c:pt idx="3837">
                  <c:v>-291.21099998</c:v>
                </c:pt>
                <c:pt idx="3838">
                  <c:v>-291.29600002199999</c:v>
                </c:pt>
                <c:pt idx="3839">
                  <c:v>-291.454000259</c:v>
                </c:pt>
                <c:pt idx="3840">
                  <c:v>-291.53600010299999</c:v>
                </c:pt>
                <c:pt idx="3841">
                  <c:v>-291.49500002399998</c:v>
                </c:pt>
                <c:pt idx="3842">
                  <c:v>-291.47300004300001</c:v>
                </c:pt>
                <c:pt idx="3843">
                  <c:v>-291.447999864</c:v>
                </c:pt>
                <c:pt idx="3844">
                  <c:v>-291.48900025799998</c:v>
                </c:pt>
                <c:pt idx="3845">
                  <c:v>-291.54699978000002</c:v>
                </c:pt>
                <c:pt idx="3846">
                  <c:v>-291.55699991400002</c:v>
                </c:pt>
                <c:pt idx="3847">
                  <c:v>-291.56099996799998</c:v>
                </c:pt>
                <c:pt idx="3848">
                  <c:v>-291.51499997799999</c:v>
                </c:pt>
                <c:pt idx="3849">
                  <c:v>-291.52399994199999</c:v>
                </c:pt>
                <c:pt idx="3850">
                  <c:v>-291.53200004899998</c:v>
                </c:pt>
                <c:pt idx="3851">
                  <c:v>-291.54100001299997</c:v>
                </c:pt>
                <c:pt idx="3852">
                  <c:v>-291.59699982299998</c:v>
                </c:pt>
                <c:pt idx="3853">
                  <c:v>-291.72400011399998</c:v>
                </c:pt>
                <c:pt idx="3854">
                  <c:v>-291.877999983</c:v>
                </c:pt>
                <c:pt idx="3855">
                  <c:v>-291.88000001</c:v>
                </c:pt>
                <c:pt idx="3856">
                  <c:v>-291.83100013799998</c:v>
                </c:pt>
                <c:pt idx="3857">
                  <c:v>-291.810999869</c:v>
                </c:pt>
                <c:pt idx="3858">
                  <c:v>-291.79399979800002</c:v>
                </c:pt>
                <c:pt idx="3859">
                  <c:v>-291.88399974999999</c:v>
                </c:pt>
                <c:pt idx="3860">
                  <c:v>-291.89800025199997</c:v>
                </c:pt>
                <c:pt idx="3861">
                  <c:v>-291.89199985699997</c:v>
                </c:pt>
                <c:pt idx="3862">
                  <c:v>-291.86600013600003</c:v>
                </c:pt>
                <c:pt idx="3863">
                  <c:v>-291.82699976999999</c:v>
                </c:pt>
                <c:pt idx="3864">
                  <c:v>-291.83299985000002</c:v>
                </c:pt>
                <c:pt idx="3865">
                  <c:v>-291.84000010099999</c:v>
                </c:pt>
                <c:pt idx="3866">
                  <c:v>-291.858999885</c:v>
                </c:pt>
                <c:pt idx="3867">
                  <c:v>-291.93200008000002</c:v>
                </c:pt>
                <c:pt idx="3868">
                  <c:v>-292.08199989500002</c:v>
                </c:pt>
                <c:pt idx="3869">
                  <c:v>-292.18699989100003</c:v>
                </c:pt>
                <c:pt idx="3870">
                  <c:v>-292.15199989299998</c:v>
                </c:pt>
                <c:pt idx="3871">
                  <c:v>-292.12099994800002</c:v>
                </c:pt>
                <c:pt idx="3872">
                  <c:v>-292.08899983200001</c:v>
                </c:pt>
                <c:pt idx="3873">
                  <c:v>-292.10999995700001</c:v>
                </c:pt>
                <c:pt idx="3874">
                  <c:v>-292.18600003500001</c:v>
                </c:pt>
                <c:pt idx="3875">
                  <c:v>-292.198999738</c:v>
                </c:pt>
                <c:pt idx="3876">
                  <c:v>-292.19700002600001</c:v>
                </c:pt>
                <c:pt idx="3877">
                  <c:v>-292.146999983</c:v>
                </c:pt>
                <c:pt idx="3878">
                  <c:v>-292.146999983</c:v>
                </c:pt>
                <c:pt idx="3879">
                  <c:v>-292.15300006299998</c:v>
                </c:pt>
                <c:pt idx="3880">
                  <c:v>-292.16100017100001</c:v>
                </c:pt>
                <c:pt idx="3881">
                  <c:v>-292.20900018700002</c:v>
                </c:pt>
                <c:pt idx="3882">
                  <c:v>-292.33099994000003</c:v>
                </c:pt>
                <c:pt idx="3883">
                  <c:v>-292.49599979999999</c:v>
                </c:pt>
                <c:pt idx="3884">
                  <c:v>-292.51699992499999</c:v>
                </c:pt>
                <c:pt idx="3885">
                  <c:v>-292.46900022300002</c:v>
                </c:pt>
                <c:pt idx="3886">
                  <c:v>-292.450999981</c:v>
                </c:pt>
                <c:pt idx="3887">
                  <c:v>-292.43599993599997</c:v>
                </c:pt>
                <c:pt idx="3888">
                  <c:v>-292.51700023900003</c:v>
                </c:pt>
                <c:pt idx="3889">
                  <c:v>-292.53300014000001</c:v>
                </c:pt>
                <c:pt idx="3890">
                  <c:v>-292.529000086</c:v>
                </c:pt>
                <c:pt idx="3891">
                  <c:v>-292.51999980800002</c:v>
                </c:pt>
                <c:pt idx="3892">
                  <c:v>-292.48199992600001</c:v>
                </c:pt>
                <c:pt idx="3893">
                  <c:v>-292.490000033</c:v>
                </c:pt>
                <c:pt idx="3894">
                  <c:v>-292.498999997</c:v>
                </c:pt>
                <c:pt idx="3895">
                  <c:v>-292.507999961</c:v>
                </c:pt>
                <c:pt idx="3896">
                  <c:v>-292.57399990499999</c:v>
                </c:pt>
                <c:pt idx="3897">
                  <c:v>-292.71500006999997</c:v>
                </c:pt>
                <c:pt idx="3898">
                  <c:v>-292.831999913</c:v>
                </c:pt>
                <c:pt idx="3899">
                  <c:v>-292.80399985100001</c:v>
                </c:pt>
                <c:pt idx="3900">
                  <c:v>-292.76699982600002</c:v>
                </c:pt>
                <c:pt idx="3901">
                  <c:v>-292.73500002499998</c:v>
                </c:pt>
                <c:pt idx="3902">
                  <c:v>-292.737000051</c:v>
                </c:pt>
                <c:pt idx="3903">
                  <c:v>-292.82499997600002</c:v>
                </c:pt>
                <c:pt idx="3904">
                  <c:v>-292.83900016500002</c:v>
                </c:pt>
                <c:pt idx="3905">
                  <c:v>-292.83300008399999</c:v>
                </c:pt>
                <c:pt idx="3906">
                  <c:v>-292.77899998700002</c:v>
                </c:pt>
                <c:pt idx="3907">
                  <c:v>-292.76199991599998</c:v>
                </c:pt>
                <c:pt idx="3908">
                  <c:v>-292.76599997</c:v>
                </c:pt>
                <c:pt idx="3909">
                  <c:v>-292.77600010399999</c:v>
                </c:pt>
                <c:pt idx="3910">
                  <c:v>-292.81900021000001</c:v>
                </c:pt>
                <c:pt idx="3911">
                  <c:v>-292.927999946</c:v>
                </c:pt>
                <c:pt idx="3912">
                  <c:v>-293.09600000299997</c:v>
                </c:pt>
                <c:pt idx="3913">
                  <c:v>-293.14199999200002</c:v>
                </c:pt>
                <c:pt idx="3914">
                  <c:v>-293.09399997600002</c:v>
                </c:pt>
                <c:pt idx="3915">
                  <c:v>-293.07400002100002</c:v>
                </c:pt>
                <c:pt idx="3916">
                  <c:v>-293.05499992300003</c:v>
                </c:pt>
                <c:pt idx="3917">
                  <c:v>-293.12400006500002</c:v>
                </c:pt>
                <c:pt idx="3918">
                  <c:v>-293.155999866</c:v>
                </c:pt>
                <c:pt idx="3919">
                  <c:v>-293.157000036</c:v>
                </c:pt>
                <c:pt idx="3920">
                  <c:v>-293.16100009000002</c:v>
                </c:pt>
                <c:pt idx="3921">
                  <c:v>-293.12300020800001</c:v>
                </c:pt>
                <c:pt idx="3922">
                  <c:v>-293.135999911</c:v>
                </c:pt>
                <c:pt idx="3923">
                  <c:v>-293.14400001899998</c:v>
                </c:pt>
                <c:pt idx="3924">
                  <c:v>-293.14800007299999</c:v>
                </c:pt>
                <c:pt idx="3925">
                  <c:v>-293.20700008</c:v>
                </c:pt>
                <c:pt idx="3926">
                  <c:v>-293.34300002100002</c:v>
                </c:pt>
                <c:pt idx="3927">
                  <c:v>-293.47700025</c:v>
                </c:pt>
                <c:pt idx="3928">
                  <c:v>-293.45900000799998</c:v>
                </c:pt>
                <c:pt idx="3929">
                  <c:v>-293.41799992799997</c:v>
                </c:pt>
                <c:pt idx="3930">
                  <c:v>-293.38999986599998</c:v>
                </c:pt>
                <c:pt idx="3931">
                  <c:v>-293.38099990299997</c:v>
                </c:pt>
                <c:pt idx="3932">
                  <c:v>-293.47300019599999</c:v>
                </c:pt>
                <c:pt idx="3933">
                  <c:v>-293.48399987200003</c:v>
                </c:pt>
                <c:pt idx="3934">
                  <c:v>-293.47299988100002</c:v>
                </c:pt>
                <c:pt idx="3935">
                  <c:v>-293.42800006300001</c:v>
                </c:pt>
                <c:pt idx="3936">
                  <c:v>-293.40100017100002</c:v>
                </c:pt>
                <c:pt idx="3937">
                  <c:v>-293.406000081</c:v>
                </c:pt>
                <c:pt idx="3938">
                  <c:v>-293.41799992799997</c:v>
                </c:pt>
                <c:pt idx="3939">
                  <c:v>-293.45199975700001</c:v>
                </c:pt>
                <c:pt idx="3940">
                  <c:v>-293.54600007599998</c:v>
                </c:pt>
                <c:pt idx="3941">
                  <c:v>-293.70999976500002</c:v>
                </c:pt>
                <c:pt idx="3942">
                  <c:v>-293.77999976299998</c:v>
                </c:pt>
                <c:pt idx="3943">
                  <c:v>-293.73299991699997</c:v>
                </c:pt>
                <c:pt idx="3944">
                  <c:v>-293.712000106</c:v>
                </c:pt>
                <c:pt idx="3945">
                  <c:v>-293.68999981100001</c:v>
                </c:pt>
                <c:pt idx="3946">
                  <c:v>-293.74400022200001</c:v>
                </c:pt>
                <c:pt idx="3947">
                  <c:v>-293.795999978</c:v>
                </c:pt>
                <c:pt idx="3948">
                  <c:v>-293.80699996800001</c:v>
                </c:pt>
                <c:pt idx="3949">
                  <c:v>-293.81500007599999</c:v>
                </c:pt>
                <c:pt idx="3950">
                  <c:v>-293.77399999599999</c:v>
                </c:pt>
                <c:pt idx="3951">
                  <c:v>-293.78399981699999</c:v>
                </c:pt>
                <c:pt idx="3952">
                  <c:v>-293.79000021100001</c:v>
                </c:pt>
                <c:pt idx="3953">
                  <c:v>-293.79499980700001</c:v>
                </c:pt>
                <c:pt idx="3954">
                  <c:v>-293.85499998500001</c:v>
                </c:pt>
                <c:pt idx="3955">
                  <c:v>-293.98699987200001</c:v>
                </c:pt>
                <c:pt idx="3956">
                  <c:v>-294.13700000199998</c:v>
                </c:pt>
                <c:pt idx="3957">
                  <c:v>-294.13400011800002</c:v>
                </c:pt>
                <c:pt idx="3958">
                  <c:v>-294.09199986800002</c:v>
                </c:pt>
                <c:pt idx="3959">
                  <c:v>-294.06800017500001</c:v>
                </c:pt>
                <c:pt idx="3960">
                  <c:v>-294.05300012999999</c:v>
                </c:pt>
                <c:pt idx="3961">
                  <c:v>-294.14199991200002</c:v>
                </c:pt>
                <c:pt idx="3962">
                  <c:v>-294.15299990199998</c:v>
                </c:pt>
                <c:pt idx="3963">
                  <c:v>-294.14599996499999</c:v>
                </c:pt>
                <c:pt idx="3964">
                  <c:v>-294.11500002000002</c:v>
                </c:pt>
                <c:pt idx="3965">
                  <c:v>-294.08299990500001</c:v>
                </c:pt>
                <c:pt idx="3966">
                  <c:v>-294.09100001199999</c:v>
                </c:pt>
                <c:pt idx="3967">
                  <c:v>-294.10400003000001</c:v>
                </c:pt>
                <c:pt idx="3968">
                  <c:v>-294.12699986699999</c:v>
                </c:pt>
                <c:pt idx="3969">
                  <c:v>-294.204999972</c:v>
                </c:pt>
                <c:pt idx="3970">
                  <c:v>-294.35899984100001</c:v>
                </c:pt>
                <c:pt idx="3971">
                  <c:v>-294.46200012499997</c:v>
                </c:pt>
                <c:pt idx="3972">
                  <c:v>-294.450000278</c:v>
                </c:pt>
                <c:pt idx="3973">
                  <c:v>-294.45199998999999</c:v>
                </c:pt>
                <c:pt idx="3974">
                  <c:v>-294.45199998999999</c:v>
                </c:pt>
                <c:pt idx="3975">
                  <c:v>-294.51399987999997</c:v>
                </c:pt>
                <c:pt idx="3976">
                  <c:v>-294.61200025400001</c:v>
                </c:pt>
                <c:pt idx="3977">
                  <c:v>-294.65300001899999</c:v>
                </c:pt>
                <c:pt idx="3978">
                  <c:v>-294.68100008099998</c:v>
                </c:pt>
                <c:pt idx="3979">
                  <c:v>-294.65700007300001</c:v>
                </c:pt>
                <c:pt idx="3980">
                  <c:v>-294.68800001800003</c:v>
                </c:pt>
                <c:pt idx="3981">
                  <c:v>-294.72200015999999</c:v>
                </c:pt>
                <c:pt idx="3982">
                  <c:v>-294.760000042</c:v>
                </c:pt>
                <c:pt idx="3983">
                  <c:v>-294.840999716</c:v>
                </c:pt>
                <c:pt idx="3984">
                  <c:v>-294.996999926</c:v>
                </c:pt>
                <c:pt idx="3985">
                  <c:v>-295.18699996399999</c:v>
                </c:pt>
                <c:pt idx="3986">
                  <c:v>-295.22800004300001</c:v>
                </c:pt>
                <c:pt idx="3987">
                  <c:v>-295.20699991800001</c:v>
                </c:pt>
                <c:pt idx="3988">
                  <c:v>-295.21099997200002</c:v>
                </c:pt>
                <c:pt idx="3989">
                  <c:v>-295.22100010700001</c:v>
                </c:pt>
                <c:pt idx="3990">
                  <c:v>-295.33499975199999</c:v>
                </c:pt>
                <c:pt idx="3991">
                  <c:v>-295.379000029</c:v>
                </c:pt>
                <c:pt idx="3992">
                  <c:v>-295.40299972299999</c:v>
                </c:pt>
                <c:pt idx="3993">
                  <c:v>-295.416999911</c:v>
                </c:pt>
                <c:pt idx="3994">
                  <c:v>-295.40899980299997</c:v>
                </c:pt>
                <c:pt idx="3995">
                  <c:v>-295.44599982900002</c:v>
                </c:pt>
                <c:pt idx="3996">
                  <c:v>-295.47999997199997</c:v>
                </c:pt>
                <c:pt idx="3997">
                  <c:v>-295.51699999700003</c:v>
                </c:pt>
                <c:pt idx="3998">
                  <c:v>-295.61400020000002</c:v>
                </c:pt>
                <c:pt idx="3999">
                  <c:v>-295.788000023</c:v>
                </c:pt>
                <c:pt idx="4000">
                  <c:v>-295.92700016200001</c:v>
                </c:pt>
                <c:pt idx="4001">
                  <c:v>-295.92599999200002</c:v>
                </c:pt>
                <c:pt idx="4002">
                  <c:v>-295.92499982099997</c:v>
                </c:pt>
                <c:pt idx="4003">
                  <c:v>-295.923000108</c:v>
                </c:pt>
                <c:pt idx="4004">
                  <c:v>-295.96399987299998</c:v>
                </c:pt>
                <c:pt idx="4005">
                  <c:v>-296.07200006699998</c:v>
                </c:pt>
                <c:pt idx="4006">
                  <c:v>-296.11199997599999</c:v>
                </c:pt>
                <c:pt idx="4007">
                  <c:v>-296.13499981400003</c:v>
                </c:pt>
                <c:pt idx="4008">
                  <c:v>-296.11099980500001</c:v>
                </c:pt>
                <c:pt idx="4009">
                  <c:v>-296.13100007399999</c:v>
                </c:pt>
                <c:pt idx="4010">
                  <c:v>-296.16800009999997</c:v>
                </c:pt>
                <c:pt idx="4011">
                  <c:v>-296.20900017899999</c:v>
                </c:pt>
                <c:pt idx="4012">
                  <c:v>-296.28699997000001</c:v>
                </c:pt>
                <c:pt idx="4013">
                  <c:v>-296.43199987499997</c:v>
                </c:pt>
                <c:pt idx="4014">
                  <c:v>-296.62799999399999</c:v>
                </c:pt>
                <c:pt idx="4015">
                  <c:v>-296.68799985700002</c:v>
                </c:pt>
                <c:pt idx="4016">
                  <c:v>-296.66699973200002</c:v>
                </c:pt>
                <c:pt idx="4017">
                  <c:v>-296.67700017999999</c:v>
                </c:pt>
                <c:pt idx="4018">
                  <c:v>-296.69100005400003</c:v>
                </c:pt>
                <c:pt idx="4019">
                  <c:v>-296.79800007699998</c:v>
                </c:pt>
                <c:pt idx="4020">
                  <c:v>-296.85400020100002</c:v>
                </c:pt>
                <c:pt idx="4021">
                  <c:v>-296.88500014599998</c:v>
                </c:pt>
                <c:pt idx="4022">
                  <c:v>-296.91500023499998</c:v>
                </c:pt>
                <c:pt idx="4023">
                  <c:v>-296.90400024399997</c:v>
                </c:pt>
                <c:pt idx="4024">
                  <c:v>-296.94199981200001</c:v>
                </c:pt>
                <c:pt idx="4025">
                  <c:v>-296.97799998099998</c:v>
                </c:pt>
                <c:pt idx="4026">
                  <c:v>-297.01399983599998</c:v>
                </c:pt>
                <c:pt idx="4027">
                  <c:v>-297.10899969799999</c:v>
                </c:pt>
                <c:pt idx="4028">
                  <c:v>-297.27699975500002</c:v>
                </c:pt>
                <c:pt idx="4029">
                  <c:v>-297.43600016200003</c:v>
                </c:pt>
                <c:pt idx="4030">
                  <c:v>-297.44600029700001</c:v>
                </c:pt>
                <c:pt idx="4031">
                  <c:v>-297.439000045</c:v>
                </c:pt>
                <c:pt idx="4032">
                  <c:v>-297.43499999199997</c:v>
                </c:pt>
                <c:pt idx="4033">
                  <c:v>-297.45999985600002</c:v>
                </c:pt>
                <c:pt idx="4034">
                  <c:v>-297.57899972600001</c:v>
                </c:pt>
                <c:pt idx="4035">
                  <c:v>-297.62199983199997</c:v>
                </c:pt>
                <c:pt idx="4036">
                  <c:v>-297.64400012800002</c:v>
                </c:pt>
                <c:pt idx="4037">
                  <c:v>-297.62700005699998</c:v>
                </c:pt>
                <c:pt idx="4038">
                  <c:v>-297.63900021799998</c:v>
                </c:pt>
                <c:pt idx="4039">
                  <c:v>-297.675999929</c:v>
                </c:pt>
                <c:pt idx="4040">
                  <c:v>-297.71900003500002</c:v>
                </c:pt>
                <c:pt idx="4041">
                  <c:v>-297.78599983499998</c:v>
                </c:pt>
                <c:pt idx="4042">
                  <c:v>-297.91600001</c:v>
                </c:pt>
                <c:pt idx="4043">
                  <c:v>-298.11299998499999</c:v>
                </c:pt>
                <c:pt idx="4044">
                  <c:v>-298.20099991000001</c:v>
                </c:pt>
                <c:pt idx="4045">
                  <c:v>-298.18700003700002</c:v>
                </c:pt>
                <c:pt idx="4046">
                  <c:v>-298.19899988399999</c:v>
                </c:pt>
                <c:pt idx="4047">
                  <c:v>-298.213000072</c:v>
                </c:pt>
                <c:pt idx="4048">
                  <c:v>-298.30799993400001</c:v>
                </c:pt>
                <c:pt idx="4049">
                  <c:v>-298.38199998499999</c:v>
                </c:pt>
                <c:pt idx="4050">
                  <c:v>-298.41900000999999</c:v>
                </c:pt>
                <c:pt idx="4051">
                  <c:v>-298.45400000900003</c:v>
                </c:pt>
                <c:pt idx="4052">
                  <c:v>-298.44500004499997</c:v>
                </c:pt>
                <c:pt idx="4053">
                  <c:v>-298.48799983700002</c:v>
                </c:pt>
                <c:pt idx="4054">
                  <c:v>-298.52800006000001</c:v>
                </c:pt>
                <c:pt idx="4055">
                  <c:v>-298.565000086</c:v>
                </c:pt>
                <c:pt idx="4056">
                  <c:v>-298.65999994800001</c:v>
                </c:pt>
                <c:pt idx="4057">
                  <c:v>-298.82800000499998</c:v>
                </c:pt>
                <c:pt idx="4058">
                  <c:v>-299.00199982800001</c:v>
                </c:pt>
                <c:pt idx="4059">
                  <c:v>-299.020999926</c:v>
                </c:pt>
                <c:pt idx="4060">
                  <c:v>-299.00700005200002</c:v>
                </c:pt>
                <c:pt idx="4061">
                  <c:v>-299.01100010599998</c:v>
                </c:pt>
                <c:pt idx="4062">
                  <c:v>-299.03000020399998</c:v>
                </c:pt>
                <c:pt idx="4063">
                  <c:v>-299.153999984</c:v>
                </c:pt>
                <c:pt idx="4064">
                  <c:v>-299.19999997399998</c:v>
                </c:pt>
                <c:pt idx="4065">
                  <c:v>-299.22499983799997</c:v>
                </c:pt>
                <c:pt idx="4066">
                  <c:v>-299.22200026899998</c:v>
                </c:pt>
                <c:pt idx="4067">
                  <c:v>-299.22299981100002</c:v>
                </c:pt>
                <c:pt idx="4068">
                  <c:v>-299.25899998099999</c:v>
                </c:pt>
                <c:pt idx="4069">
                  <c:v>-299.30000006</c:v>
                </c:pt>
                <c:pt idx="4070">
                  <c:v>-299.35799989600002</c:v>
                </c:pt>
                <c:pt idx="4071">
                  <c:v>-299.47699976600001</c:v>
                </c:pt>
                <c:pt idx="4072">
                  <c:v>-299.66799997499999</c:v>
                </c:pt>
                <c:pt idx="4073">
                  <c:v>-299.78400027599997</c:v>
                </c:pt>
                <c:pt idx="4074">
                  <c:v>-299.77599985400002</c:v>
                </c:pt>
                <c:pt idx="4075">
                  <c:v>-299.78800001600001</c:v>
                </c:pt>
                <c:pt idx="4076">
                  <c:v>-299.79599980900002</c:v>
                </c:pt>
                <c:pt idx="4077">
                  <c:v>-299.86999986000001</c:v>
                </c:pt>
                <c:pt idx="4078">
                  <c:v>-299.96099998199998</c:v>
                </c:pt>
                <c:pt idx="4079">
                  <c:v>-300.00499994500001</c:v>
                </c:pt>
                <c:pt idx="4080">
                  <c:v>-300.04099980000001</c:v>
                </c:pt>
                <c:pt idx="4081">
                  <c:v>-300.02800009700002</c:v>
                </c:pt>
                <c:pt idx="4082">
                  <c:v>-300.07099988900001</c:v>
                </c:pt>
                <c:pt idx="4083">
                  <c:v>-300.11299982399998</c:v>
                </c:pt>
                <c:pt idx="4084">
                  <c:v>-300.15399990399999</c:v>
                </c:pt>
                <c:pt idx="4085">
                  <c:v>-300.24299999900001</c:v>
                </c:pt>
                <c:pt idx="4086">
                  <c:v>-300.40399980500001</c:v>
                </c:pt>
                <c:pt idx="4087">
                  <c:v>-300.59099995999998</c:v>
                </c:pt>
                <c:pt idx="4088">
                  <c:v>-300.625000102</c:v>
                </c:pt>
                <c:pt idx="4089">
                  <c:v>-300.61099991399999</c:v>
                </c:pt>
                <c:pt idx="4090">
                  <c:v>-300.62100004899997</c:v>
                </c:pt>
                <c:pt idx="4091">
                  <c:v>-300.63899997599998</c:v>
                </c:pt>
                <c:pt idx="4092">
                  <c:v>-300.76200021400001</c:v>
                </c:pt>
                <c:pt idx="4093">
                  <c:v>-300.80799988899997</c:v>
                </c:pt>
                <c:pt idx="4094">
                  <c:v>-300.835000095</c:v>
                </c:pt>
                <c:pt idx="4095">
                  <c:v>-300.84300020199998</c:v>
                </c:pt>
                <c:pt idx="4096">
                  <c:v>-300.83599995100002</c:v>
                </c:pt>
                <c:pt idx="4097">
                  <c:v>-300.87399983300003</c:v>
                </c:pt>
                <c:pt idx="4098">
                  <c:v>-300.91600008299997</c:v>
                </c:pt>
                <c:pt idx="4099">
                  <c:v>-300.96400009899997</c:v>
                </c:pt>
                <c:pt idx="4100">
                  <c:v>-301.07099980800001</c:v>
                </c:pt>
                <c:pt idx="4101">
                  <c:v>-301.25500008</c:v>
                </c:pt>
                <c:pt idx="4102">
                  <c:v>-301.39199987799998</c:v>
                </c:pt>
                <c:pt idx="4103">
                  <c:v>-301.38999985100003</c:v>
                </c:pt>
                <c:pt idx="4104">
                  <c:v>-301.39100002100002</c:v>
                </c:pt>
                <c:pt idx="4105">
                  <c:v>-301.38999985100003</c:v>
                </c:pt>
                <c:pt idx="4106">
                  <c:v>-301.443999948</c:v>
                </c:pt>
                <c:pt idx="4107">
                  <c:v>-301.55299999800002</c:v>
                </c:pt>
                <c:pt idx="4108">
                  <c:v>-301.59800013099999</c:v>
                </c:pt>
                <c:pt idx="4109">
                  <c:v>-301.62900007600001</c:v>
                </c:pt>
                <c:pt idx="4110">
                  <c:v>-301.61099983399998</c:v>
                </c:pt>
                <c:pt idx="4111">
                  <c:v>-301.64399980600001</c:v>
                </c:pt>
                <c:pt idx="4112">
                  <c:v>-301.682000002</c:v>
                </c:pt>
                <c:pt idx="4113">
                  <c:v>-301.721000054</c:v>
                </c:pt>
                <c:pt idx="4114">
                  <c:v>-301.80200004300002</c:v>
                </c:pt>
                <c:pt idx="4115">
                  <c:v>-301.956999768</c:v>
                </c:pt>
                <c:pt idx="4116">
                  <c:v>-302.15299988599998</c:v>
                </c:pt>
                <c:pt idx="4117">
                  <c:v>-302.206999983</c:v>
                </c:pt>
                <c:pt idx="4118">
                  <c:v>-302.19100008300001</c:v>
                </c:pt>
                <c:pt idx="4119">
                  <c:v>-302.20500027100002</c:v>
                </c:pt>
                <c:pt idx="4120">
                  <c:v>-302.22200002800002</c:v>
                </c:pt>
                <c:pt idx="4121">
                  <c:v>-302.33499981699998</c:v>
                </c:pt>
                <c:pt idx="4122">
                  <c:v>-302.38300014800001</c:v>
                </c:pt>
                <c:pt idx="4123">
                  <c:v>-302.41200006600002</c:v>
                </c:pt>
                <c:pt idx="4124">
                  <c:v>-302.434999903</c:v>
                </c:pt>
                <c:pt idx="4125">
                  <c:v>-302.42700010999999</c:v>
                </c:pt>
                <c:pt idx="4126">
                  <c:v>-302.46900004600002</c:v>
                </c:pt>
                <c:pt idx="4127">
                  <c:v>-302.509999811</c:v>
                </c:pt>
                <c:pt idx="4128">
                  <c:v>-302.55099989000001</c:v>
                </c:pt>
                <c:pt idx="4129">
                  <c:v>-302.64899994899997</c:v>
                </c:pt>
                <c:pt idx="4130">
                  <c:v>-302.82199991599998</c:v>
                </c:pt>
                <c:pt idx="4131">
                  <c:v>-302.97299990200003</c:v>
                </c:pt>
                <c:pt idx="4132">
                  <c:v>-302.97499992899998</c:v>
                </c:pt>
                <c:pt idx="4133">
                  <c:v>-302.97100018899999</c:v>
                </c:pt>
                <c:pt idx="4134">
                  <c:v>-302.97100018899999</c:v>
                </c:pt>
                <c:pt idx="4135">
                  <c:v>-303.00400016100002</c:v>
                </c:pt>
                <c:pt idx="4136">
                  <c:v>-303.12499974399998</c:v>
                </c:pt>
                <c:pt idx="4137">
                  <c:v>-303.17099973299997</c:v>
                </c:pt>
                <c:pt idx="4138">
                  <c:v>-303.19700008299998</c:v>
                </c:pt>
                <c:pt idx="4139">
                  <c:v>-303.176999814</c:v>
                </c:pt>
                <c:pt idx="4140">
                  <c:v>-303.19100000200001</c:v>
                </c:pt>
                <c:pt idx="4141">
                  <c:v>-303.22600000099999</c:v>
                </c:pt>
                <c:pt idx="4142">
                  <c:v>-303.26799993600002</c:v>
                </c:pt>
                <c:pt idx="4143">
                  <c:v>-303.343000158</c:v>
                </c:pt>
                <c:pt idx="4144">
                  <c:v>-303.484000009</c:v>
                </c:pt>
                <c:pt idx="4145">
                  <c:v>-303.68400018199998</c:v>
                </c:pt>
                <c:pt idx="4146">
                  <c:v>-303.76400000000001</c:v>
                </c:pt>
                <c:pt idx="4147">
                  <c:v>-303.74799978499999</c:v>
                </c:pt>
                <c:pt idx="4148">
                  <c:v>-303.75999994599999</c:v>
                </c:pt>
                <c:pt idx="4149">
                  <c:v>-303.77300027799998</c:v>
                </c:pt>
                <c:pt idx="4150">
                  <c:v>-303.87399990599999</c:v>
                </c:pt>
                <c:pt idx="4151">
                  <c:v>-303.93800013700002</c:v>
                </c:pt>
                <c:pt idx="4152">
                  <c:v>-303.97399999200002</c:v>
                </c:pt>
                <c:pt idx="4153">
                  <c:v>-304.00800013399999</c:v>
                </c:pt>
                <c:pt idx="4154">
                  <c:v>-304.00299991000003</c:v>
                </c:pt>
                <c:pt idx="4155">
                  <c:v>-304.04899990000001</c:v>
                </c:pt>
                <c:pt idx="4156">
                  <c:v>-304.08800026599999</c:v>
                </c:pt>
                <c:pt idx="4157">
                  <c:v>-304.12499997800001</c:v>
                </c:pt>
                <c:pt idx="4158">
                  <c:v>-304.216999956</c:v>
                </c:pt>
                <c:pt idx="4159">
                  <c:v>-304.38500001300002</c:v>
                </c:pt>
                <c:pt idx="4160">
                  <c:v>-304.55100004299999</c:v>
                </c:pt>
                <c:pt idx="4161">
                  <c:v>-304.56600008800001</c:v>
                </c:pt>
                <c:pt idx="4162">
                  <c:v>-304.55699980999998</c:v>
                </c:pt>
                <c:pt idx="4163">
                  <c:v>-304.56200003399999</c:v>
                </c:pt>
                <c:pt idx="4164">
                  <c:v>-304.585000186</c:v>
                </c:pt>
                <c:pt idx="4165">
                  <c:v>-304.70999982199999</c:v>
                </c:pt>
                <c:pt idx="4166">
                  <c:v>-304.754000099</c:v>
                </c:pt>
                <c:pt idx="4167">
                  <c:v>-304.77699993599998</c:v>
                </c:pt>
                <c:pt idx="4168">
                  <c:v>-304.76399991900001</c:v>
                </c:pt>
                <c:pt idx="4169">
                  <c:v>-304.745000135</c:v>
                </c:pt>
                <c:pt idx="4170">
                  <c:v>-304.71900010000002</c:v>
                </c:pt>
                <c:pt idx="4171">
                  <c:v>-304.70000000200002</c:v>
                </c:pt>
                <c:pt idx="4172">
                  <c:v>-304.70499991200001</c:v>
                </c:pt>
                <c:pt idx="4173">
                  <c:v>-304.76899982899999</c:v>
                </c:pt>
                <c:pt idx="4174">
                  <c:v>-304.90199988699999</c:v>
                </c:pt>
                <c:pt idx="4175">
                  <c:v>-304.941999796</c:v>
                </c:pt>
                <c:pt idx="4176">
                  <c:v>-304.86400000499998</c:v>
                </c:pt>
                <c:pt idx="4177">
                  <c:v>-304.81199993500002</c:v>
                </c:pt>
                <c:pt idx="4178">
                  <c:v>-304.75900000899998</c:v>
                </c:pt>
                <c:pt idx="4179">
                  <c:v>-304.78200016099998</c:v>
                </c:pt>
                <c:pt idx="4180">
                  <c:v>-304.80499999800003</c:v>
                </c:pt>
                <c:pt idx="4181">
                  <c:v>-304.78599989999998</c:v>
                </c:pt>
                <c:pt idx="4182">
                  <c:v>-304.76300006299999</c:v>
                </c:pt>
                <c:pt idx="4183">
                  <c:v>-304.69199989499998</c:v>
                </c:pt>
                <c:pt idx="4184">
                  <c:v>-304.67199993999998</c:v>
                </c:pt>
                <c:pt idx="4185">
                  <c:v>-304.64699976100002</c:v>
                </c:pt>
                <c:pt idx="4186">
                  <c:v>-304.62300006800001</c:v>
                </c:pt>
                <c:pt idx="4187">
                  <c:v>-304.65199998600002</c:v>
                </c:pt>
                <c:pt idx="4188">
                  <c:v>-304.754000099</c:v>
                </c:pt>
                <c:pt idx="4189">
                  <c:v>-304.87299996899998</c:v>
                </c:pt>
                <c:pt idx="4190">
                  <c:v>-304.84100016799999</c:v>
                </c:pt>
                <c:pt idx="4191">
                  <c:v>-304.76800028700001</c:v>
                </c:pt>
                <c:pt idx="4192">
                  <c:v>-304.713999876</c:v>
                </c:pt>
                <c:pt idx="4193">
                  <c:v>-304.66900005700001</c:v>
                </c:pt>
                <c:pt idx="4194">
                  <c:v>-304.72799974999998</c:v>
                </c:pt>
                <c:pt idx="4195">
                  <c:v>-304.71000013600002</c:v>
                </c:pt>
                <c:pt idx="4196">
                  <c:v>-304.67300011100002</c:v>
                </c:pt>
                <c:pt idx="4197">
                  <c:v>-304.612000077</c:v>
                </c:pt>
                <c:pt idx="4198">
                  <c:v>-304.55000018700002</c:v>
                </c:pt>
                <c:pt idx="4199">
                  <c:v>-304.52899974799999</c:v>
                </c:pt>
                <c:pt idx="4200">
                  <c:v>-304.51100013500002</c:v>
                </c:pt>
                <c:pt idx="4201">
                  <c:v>-304.50500005399999</c:v>
                </c:pt>
                <c:pt idx="4202">
                  <c:v>-304.55300007</c:v>
                </c:pt>
                <c:pt idx="4203">
                  <c:v>-304.678000021</c:v>
                </c:pt>
                <c:pt idx="4204">
                  <c:v>-304.73999991099998</c:v>
                </c:pt>
                <c:pt idx="4205">
                  <c:v>-304.67199993999998</c:v>
                </c:pt>
                <c:pt idx="4206">
                  <c:v>-304.61799984300001</c:v>
                </c:pt>
                <c:pt idx="4207">
                  <c:v>-304.56300020499998</c:v>
                </c:pt>
                <c:pt idx="4208">
                  <c:v>-304.56899997099998</c:v>
                </c:pt>
                <c:pt idx="4209">
                  <c:v>-304.61099990600002</c:v>
                </c:pt>
                <c:pt idx="4210">
                  <c:v>-304.59599986199999</c:v>
                </c:pt>
                <c:pt idx="4211">
                  <c:v>-304.56800011500002</c:v>
                </c:pt>
                <c:pt idx="4212">
                  <c:v>-304.48799998300001</c:v>
                </c:pt>
                <c:pt idx="4213">
                  <c:v>-304.46300011800002</c:v>
                </c:pt>
                <c:pt idx="4214">
                  <c:v>-304.44199999300002</c:v>
                </c:pt>
                <c:pt idx="4215">
                  <c:v>-304.42200003900001</c:v>
                </c:pt>
                <c:pt idx="4216">
                  <c:v>-304.450000101</c:v>
                </c:pt>
                <c:pt idx="4217">
                  <c:v>-304.54900001599998</c:v>
                </c:pt>
                <c:pt idx="4218">
                  <c:v>-304.683999787</c:v>
                </c:pt>
                <c:pt idx="4219">
                  <c:v>-304.66900005700001</c:v>
                </c:pt>
                <c:pt idx="4220">
                  <c:v>-304.59200012299999</c:v>
                </c:pt>
                <c:pt idx="4221">
                  <c:v>-304.54000005300003</c:v>
                </c:pt>
                <c:pt idx="4222">
                  <c:v>-304.49600009</c:v>
                </c:pt>
                <c:pt idx="4223">
                  <c:v>-304.55399992600002</c:v>
                </c:pt>
                <c:pt idx="4224">
                  <c:v>-304.53900019600002</c:v>
                </c:pt>
                <c:pt idx="4225">
                  <c:v>-304.50900010800001</c:v>
                </c:pt>
                <c:pt idx="4226">
                  <c:v>-304.46699985800001</c:v>
                </c:pt>
                <c:pt idx="4227">
                  <c:v>-304.40400011100002</c:v>
                </c:pt>
                <c:pt idx="4228">
                  <c:v>-304.38500001300002</c:v>
                </c:pt>
                <c:pt idx="4229">
                  <c:v>-304.36400020299999</c:v>
                </c:pt>
                <c:pt idx="4230">
                  <c:v>-304.345000105</c:v>
                </c:pt>
                <c:pt idx="4231">
                  <c:v>-304.38500001300002</c:v>
                </c:pt>
                <c:pt idx="4232">
                  <c:v>-304.50400019800003</c:v>
                </c:pt>
                <c:pt idx="4233">
                  <c:v>-304.58699989799999</c:v>
                </c:pt>
                <c:pt idx="4234">
                  <c:v>-304.52999991799999</c:v>
                </c:pt>
                <c:pt idx="4235">
                  <c:v>-304.47299993799999</c:v>
                </c:pt>
                <c:pt idx="4236">
                  <c:v>-304.41399993099998</c:v>
                </c:pt>
                <c:pt idx="4237">
                  <c:v>-304.40000005799999</c:v>
                </c:pt>
                <c:pt idx="4238">
                  <c:v>-304.45399983999999</c:v>
                </c:pt>
                <c:pt idx="4239">
                  <c:v>-304.43700008299999</c:v>
                </c:pt>
                <c:pt idx="4240">
                  <c:v>-304.40399979699998</c:v>
                </c:pt>
                <c:pt idx="4241">
                  <c:v>-304.32399998</c:v>
                </c:pt>
                <c:pt idx="4242">
                  <c:v>-304.28899998100002</c:v>
                </c:pt>
                <c:pt idx="4243">
                  <c:v>-304.26900002600001</c:v>
                </c:pt>
                <c:pt idx="4244">
                  <c:v>-304.254999838</c:v>
                </c:pt>
                <c:pt idx="4245">
                  <c:v>-304.275999963</c:v>
                </c:pt>
                <c:pt idx="4246">
                  <c:v>-304.36599991499997</c:v>
                </c:pt>
                <c:pt idx="4247">
                  <c:v>-304.50500005399999</c:v>
                </c:pt>
                <c:pt idx="4248">
                  <c:v>-304.51000027800001</c:v>
                </c:pt>
                <c:pt idx="4249">
                  <c:v>-304.43199985899997</c:v>
                </c:pt>
                <c:pt idx="4250">
                  <c:v>-304.38599986999998</c:v>
                </c:pt>
                <c:pt idx="4251">
                  <c:v>-304.34399993400001</c:v>
                </c:pt>
                <c:pt idx="4252">
                  <c:v>-304.39399997700002</c:v>
                </c:pt>
                <c:pt idx="4253">
                  <c:v>-304.39399997700002</c:v>
                </c:pt>
                <c:pt idx="4254">
                  <c:v>-304.36900011300003</c:v>
                </c:pt>
                <c:pt idx="4255">
                  <c:v>-304.34200022099998</c:v>
                </c:pt>
                <c:pt idx="4256">
                  <c:v>-304.275999963</c:v>
                </c:pt>
                <c:pt idx="4257">
                  <c:v>-304.258000036</c:v>
                </c:pt>
                <c:pt idx="4258">
                  <c:v>-304.23700022499997</c:v>
                </c:pt>
                <c:pt idx="4259">
                  <c:v>-304.21600009999997</c:v>
                </c:pt>
                <c:pt idx="4260">
                  <c:v>-304.25399998199998</c:v>
                </c:pt>
                <c:pt idx="4261">
                  <c:v>-304.36700008600002</c:v>
                </c:pt>
                <c:pt idx="4262">
                  <c:v>-304.47000005500001</c:v>
                </c:pt>
                <c:pt idx="4263">
                  <c:v>-304.42299989499998</c:v>
                </c:pt>
                <c:pt idx="4264">
                  <c:v>-304.359999835</c:v>
                </c:pt>
                <c:pt idx="4265">
                  <c:v>-304.29999997099998</c:v>
                </c:pt>
                <c:pt idx="4266">
                  <c:v>-304.267</c:v>
                </c:pt>
                <c:pt idx="4267">
                  <c:v>-304.33000005999997</c:v>
                </c:pt>
                <c:pt idx="4268">
                  <c:v>-304.31700004300001</c:v>
                </c:pt>
                <c:pt idx="4269">
                  <c:v>-304.28299989999999</c:v>
                </c:pt>
                <c:pt idx="4270">
                  <c:v>-304.20799999299999</c:v>
                </c:pt>
                <c:pt idx="4271">
                  <c:v>-304.16299986000001</c:v>
                </c:pt>
                <c:pt idx="4272">
                  <c:v>-304.144000076</c:v>
                </c:pt>
                <c:pt idx="4273">
                  <c:v>-304.13100005799998</c:v>
                </c:pt>
                <c:pt idx="4274">
                  <c:v>-304.140999878</c:v>
                </c:pt>
                <c:pt idx="4275">
                  <c:v>-304.21399975899999</c:v>
                </c:pt>
                <c:pt idx="4276">
                  <c:v>-304.354000068</c:v>
                </c:pt>
                <c:pt idx="4277">
                  <c:v>-304.38599986999998</c:v>
                </c:pt>
                <c:pt idx="4278">
                  <c:v>-304.31299998899999</c:v>
                </c:pt>
                <c:pt idx="4279">
                  <c:v>-304.26999988300003</c:v>
                </c:pt>
                <c:pt idx="4280">
                  <c:v>-304.22600023400003</c:v>
                </c:pt>
                <c:pt idx="4281">
                  <c:v>-304.26600014299999</c:v>
                </c:pt>
                <c:pt idx="4282">
                  <c:v>-304.28300021400003</c:v>
                </c:pt>
                <c:pt idx="4283">
                  <c:v>-304.26199977499999</c:v>
                </c:pt>
                <c:pt idx="4284">
                  <c:v>-304.240000108</c:v>
                </c:pt>
                <c:pt idx="4285">
                  <c:v>-304.17399984999997</c:v>
                </c:pt>
                <c:pt idx="4286">
                  <c:v>-304.16099983300001</c:v>
                </c:pt>
                <c:pt idx="4287">
                  <c:v>-304.14200004899999</c:v>
                </c:pt>
                <c:pt idx="4288">
                  <c:v>-304.12499997800001</c:v>
                </c:pt>
                <c:pt idx="4289">
                  <c:v>-304.162000003</c:v>
                </c:pt>
                <c:pt idx="4290">
                  <c:v>-304.27300007999997</c:v>
                </c:pt>
                <c:pt idx="4291">
                  <c:v>-304.39100009399999</c:v>
                </c:pt>
                <c:pt idx="4292">
                  <c:v>-304.35199972700002</c:v>
                </c:pt>
                <c:pt idx="4293">
                  <c:v>-304.28200004399997</c:v>
                </c:pt>
                <c:pt idx="4294">
                  <c:v>-304.22800026099998</c:v>
                </c:pt>
                <c:pt idx="4295">
                  <c:v>-304.19000006499999</c:v>
                </c:pt>
                <c:pt idx="4296">
                  <c:v>-304.258000036</c:v>
                </c:pt>
                <c:pt idx="4297">
                  <c:v>-304.24600018899997</c:v>
                </c:pt>
                <c:pt idx="4298">
                  <c:v>-304.21400007300002</c:v>
                </c:pt>
                <c:pt idx="4299">
                  <c:v>-304.15399989600002</c:v>
                </c:pt>
                <c:pt idx="4300">
                  <c:v>-304.09800008600001</c:v>
                </c:pt>
                <c:pt idx="4301">
                  <c:v>-304.07699996100001</c:v>
                </c:pt>
                <c:pt idx="4302">
                  <c:v>-304.06099974599999</c:v>
                </c:pt>
                <c:pt idx="4303">
                  <c:v>-304.06300008800002</c:v>
                </c:pt>
                <c:pt idx="4304">
                  <c:v>-304.12400012099999</c:v>
                </c:pt>
                <c:pt idx="4305">
                  <c:v>-304.258000036</c:v>
                </c:pt>
                <c:pt idx="4306">
                  <c:v>-304.31700004300001</c:v>
                </c:pt>
                <c:pt idx="4307">
                  <c:v>-304.25200026900001</c:v>
                </c:pt>
                <c:pt idx="4308">
                  <c:v>-304.20700013599998</c:v>
                </c:pt>
                <c:pt idx="4309">
                  <c:v>-304.15799994999998</c:v>
                </c:pt>
                <c:pt idx="4310">
                  <c:v>-304.17500002100002</c:v>
                </c:pt>
                <c:pt idx="4311">
                  <c:v>-304.20899984900001</c:v>
                </c:pt>
                <c:pt idx="4312">
                  <c:v>-304.19499997499997</c:v>
                </c:pt>
                <c:pt idx="4313">
                  <c:v>-304.17500002100002</c:v>
                </c:pt>
                <c:pt idx="4314">
                  <c:v>-304.103999853</c:v>
                </c:pt>
                <c:pt idx="4315">
                  <c:v>-304.08999997900003</c:v>
                </c:pt>
                <c:pt idx="4316">
                  <c:v>-304.07499993499999</c:v>
                </c:pt>
                <c:pt idx="4317">
                  <c:v>-304.060000204</c:v>
                </c:pt>
                <c:pt idx="4318">
                  <c:v>-304.09200000599998</c:v>
                </c:pt>
                <c:pt idx="4319">
                  <c:v>-304.19700000199998</c:v>
                </c:pt>
                <c:pt idx="4320">
                  <c:v>-304.32600000600002</c:v>
                </c:pt>
                <c:pt idx="4321">
                  <c:v>-304.302999855</c:v>
                </c:pt>
                <c:pt idx="4322">
                  <c:v>-304.23200000100002</c:v>
                </c:pt>
                <c:pt idx="4323">
                  <c:v>-304.18399998500001</c:v>
                </c:pt>
                <c:pt idx="4324">
                  <c:v>-304.14599978799998</c:v>
                </c:pt>
                <c:pt idx="4325">
                  <c:v>-304.21100018999999</c:v>
                </c:pt>
                <c:pt idx="4326">
                  <c:v>-304.201000056</c:v>
                </c:pt>
                <c:pt idx="4327">
                  <c:v>-304.170999967</c:v>
                </c:pt>
                <c:pt idx="4328">
                  <c:v>-304.12200009499998</c:v>
                </c:pt>
                <c:pt idx="4329">
                  <c:v>-304.05900003400001</c:v>
                </c:pt>
                <c:pt idx="4330">
                  <c:v>-304.03999993600002</c:v>
                </c:pt>
                <c:pt idx="4331">
                  <c:v>-304.02500020600002</c:v>
                </c:pt>
                <c:pt idx="4332">
                  <c:v>-304.01599992799999</c:v>
                </c:pt>
                <c:pt idx="4333">
                  <c:v>-304.065999971</c:v>
                </c:pt>
                <c:pt idx="4334">
                  <c:v>-304.19299994800002</c:v>
                </c:pt>
                <c:pt idx="4335">
                  <c:v>-304.272999766</c:v>
                </c:pt>
                <c:pt idx="4336">
                  <c:v>-304.21399975899999</c:v>
                </c:pt>
                <c:pt idx="4337">
                  <c:v>-304.158999806</c:v>
                </c:pt>
                <c:pt idx="4338">
                  <c:v>-304.10299999599999</c:v>
                </c:pt>
                <c:pt idx="4339">
                  <c:v>-304.099000257</c:v>
                </c:pt>
                <c:pt idx="4340">
                  <c:v>-304.14899998599998</c:v>
                </c:pt>
                <c:pt idx="4341">
                  <c:v>-304.13900016600002</c:v>
                </c:pt>
                <c:pt idx="4342">
                  <c:v>-304.11299981600001</c:v>
                </c:pt>
                <c:pt idx="4343">
                  <c:v>-304.03799990900001</c:v>
                </c:pt>
                <c:pt idx="4344">
                  <c:v>-304.014999757</c:v>
                </c:pt>
                <c:pt idx="4345">
                  <c:v>-303.99700014400003</c:v>
                </c:pt>
                <c:pt idx="4346">
                  <c:v>-303.98000007299999</c:v>
                </c:pt>
                <c:pt idx="4347">
                  <c:v>-304.00400008100002</c:v>
                </c:pt>
                <c:pt idx="4348">
                  <c:v>-304.10099996999998</c:v>
                </c:pt>
                <c:pt idx="4349">
                  <c:v>-304.24099996500001</c:v>
                </c:pt>
                <c:pt idx="4350">
                  <c:v>-304.236999911</c:v>
                </c:pt>
                <c:pt idx="4351">
                  <c:v>-304.16499988599998</c:v>
                </c:pt>
                <c:pt idx="4352">
                  <c:v>-304.12200009499998</c:v>
                </c:pt>
                <c:pt idx="4353">
                  <c:v>-304.08300004199998</c:v>
                </c:pt>
                <c:pt idx="4354">
                  <c:v>-304.14000002199998</c:v>
                </c:pt>
                <c:pt idx="4355">
                  <c:v>-304.13100005799998</c:v>
                </c:pt>
                <c:pt idx="4356">
                  <c:v>-304.10299999599999</c:v>
                </c:pt>
                <c:pt idx="4357">
                  <c:v>-304.06899985400003</c:v>
                </c:pt>
                <c:pt idx="4358">
                  <c:v>-304.005999793</c:v>
                </c:pt>
                <c:pt idx="4359">
                  <c:v>-303.98900003599999</c:v>
                </c:pt>
                <c:pt idx="4360">
                  <c:v>-303.97399999200002</c:v>
                </c:pt>
                <c:pt idx="4361">
                  <c:v>-303.95800009099997</c:v>
                </c:pt>
                <c:pt idx="4362">
                  <c:v>-304.000000027</c:v>
                </c:pt>
                <c:pt idx="4363">
                  <c:v>-304.11700018400001</c:v>
                </c:pt>
                <c:pt idx="4364">
                  <c:v>-304.21000002</c:v>
                </c:pt>
                <c:pt idx="4365">
                  <c:v>-304.156000237</c:v>
                </c:pt>
                <c:pt idx="4366">
                  <c:v>-304.09500020299998</c:v>
                </c:pt>
                <c:pt idx="4367">
                  <c:v>-304.03700005299999</c:v>
                </c:pt>
                <c:pt idx="4368">
                  <c:v>-304.01500007099997</c:v>
                </c:pt>
                <c:pt idx="4369">
                  <c:v>-304.07899998800002</c:v>
                </c:pt>
                <c:pt idx="4370">
                  <c:v>-304.069000168</c:v>
                </c:pt>
                <c:pt idx="4371">
                  <c:v>-304.03799990900001</c:v>
                </c:pt>
                <c:pt idx="4372">
                  <c:v>-303.96099997499999</c:v>
                </c:pt>
                <c:pt idx="4373">
                  <c:v>-303.91999989499999</c:v>
                </c:pt>
                <c:pt idx="4374">
                  <c:v>-303.89799991400002</c:v>
                </c:pt>
                <c:pt idx="4375">
                  <c:v>-303.88300018400003</c:v>
                </c:pt>
                <c:pt idx="4376">
                  <c:v>-303.90100011099997</c:v>
                </c:pt>
                <c:pt idx="4377">
                  <c:v>-303.98700000999997</c:v>
                </c:pt>
                <c:pt idx="4378">
                  <c:v>-304.13000020200002</c:v>
                </c:pt>
                <c:pt idx="4379">
                  <c:v>-304.15199986900001</c:v>
                </c:pt>
                <c:pt idx="4380">
                  <c:v>-304.07899998800002</c:v>
                </c:pt>
                <c:pt idx="4381">
                  <c:v>-304.03500002599998</c:v>
                </c:pt>
                <c:pt idx="4382">
                  <c:v>-303.99099974900003</c:v>
                </c:pt>
                <c:pt idx="4383">
                  <c:v>-304.03500002599998</c:v>
                </c:pt>
                <c:pt idx="4384">
                  <c:v>-304.04300013300002</c:v>
                </c:pt>
                <c:pt idx="4385">
                  <c:v>-304.02200000800002</c:v>
                </c:pt>
                <c:pt idx="4386">
                  <c:v>-303.99899985600001</c:v>
                </c:pt>
                <c:pt idx="4387">
                  <c:v>-303.93699996599997</c:v>
                </c:pt>
                <c:pt idx="4388">
                  <c:v>-303.92599997600001</c:v>
                </c:pt>
                <c:pt idx="4389">
                  <c:v>-303.91000007500003</c:v>
                </c:pt>
                <c:pt idx="4390">
                  <c:v>-303.89000012100001</c:v>
                </c:pt>
                <c:pt idx="4391">
                  <c:v>-303.925000119</c:v>
                </c:pt>
                <c:pt idx="4392">
                  <c:v>-304.035999882</c:v>
                </c:pt>
                <c:pt idx="4393">
                  <c:v>-304.14499993200002</c:v>
                </c:pt>
                <c:pt idx="4394">
                  <c:v>-304.103999853</c:v>
                </c:pt>
                <c:pt idx="4395">
                  <c:v>-304.03799990900001</c:v>
                </c:pt>
                <c:pt idx="4396">
                  <c:v>-303.98499998300002</c:v>
                </c:pt>
                <c:pt idx="4397">
                  <c:v>-303.95300018099999</c:v>
                </c:pt>
                <c:pt idx="4398">
                  <c:v>-304.021000152</c:v>
                </c:pt>
                <c:pt idx="4399">
                  <c:v>-304.008999991</c:v>
                </c:pt>
                <c:pt idx="4400">
                  <c:v>-303.97499984799998</c:v>
                </c:pt>
                <c:pt idx="4401">
                  <c:v>-303.90499985100001</c:v>
                </c:pt>
                <c:pt idx="4402">
                  <c:v>-303.85399995099999</c:v>
                </c:pt>
                <c:pt idx="4403">
                  <c:v>-303.83500016800002</c:v>
                </c:pt>
                <c:pt idx="4404">
                  <c:v>-303.82199983599997</c:v>
                </c:pt>
                <c:pt idx="4405">
                  <c:v>-303.83399999699998</c:v>
                </c:pt>
                <c:pt idx="4406">
                  <c:v>-303.90399999499999</c:v>
                </c:pt>
                <c:pt idx="4407">
                  <c:v>-304.04500015999997</c:v>
                </c:pt>
                <c:pt idx="4408">
                  <c:v>-304.09100014900002</c:v>
                </c:pt>
                <c:pt idx="4409">
                  <c:v>-304.021000152</c:v>
                </c:pt>
                <c:pt idx="4410">
                  <c:v>-303.97499984799998</c:v>
                </c:pt>
                <c:pt idx="4411">
                  <c:v>-303.92899985899999</c:v>
                </c:pt>
                <c:pt idx="4412">
                  <c:v>-303.95899994799998</c:v>
                </c:pt>
                <c:pt idx="4413">
                  <c:v>-303.987999866</c:v>
                </c:pt>
                <c:pt idx="4414">
                  <c:v>-303.97700018900002</c:v>
                </c:pt>
                <c:pt idx="4415">
                  <c:v>-303.96000011799998</c:v>
                </c:pt>
                <c:pt idx="4416">
                  <c:v>-303.89599988700002</c:v>
                </c:pt>
                <c:pt idx="4417">
                  <c:v>-303.88400003999999</c:v>
                </c:pt>
                <c:pt idx="4418">
                  <c:v>-303.86600011299998</c:v>
                </c:pt>
                <c:pt idx="4419">
                  <c:v>-303.84799987100001</c:v>
                </c:pt>
                <c:pt idx="4420">
                  <c:v>-303.88400003999999</c:v>
                </c:pt>
                <c:pt idx="4421">
                  <c:v>-303.99499980299998</c:v>
                </c:pt>
                <c:pt idx="4422">
                  <c:v>-304.12099992399999</c:v>
                </c:pt>
                <c:pt idx="4423">
                  <c:v>-304.09400003299999</c:v>
                </c:pt>
                <c:pt idx="4424">
                  <c:v>-304.02800008899999</c:v>
                </c:pt>
                <c:pt idx="4425">
                  <c:v>-303.982000099</c:v>
                </c:pt>
                <c:pt idx="4426">
                  <c:v>-303.94399990300002</c:v>
                </c:pt>
                <c:pt idx="4427">
                  <c:v>-304.01000016099999</c:v>
                </c:pt>
                <c:pt idx="4428">
                  <c:v>-303.99899985600001</c:v>
                </c:pt>
                <c:pt idx="4429">
                  <c:v>-303.968999768</c:v>
                </c:pt>
                <c:pt idx="4430">
                  <c:v>-303.91700001200002</c:v>
                </c:pt>
                <c:pt idx="4431">
                  <c:v>-303.86099988799998</c:v>
                </c:pt>
                <c:pt idx="4432">
                  <c:v>-303.84600015799998</c:v>
                </c:pt>
                <c:pt idx="4433">
                  <c:v>-303.83600002399999</c:v>
                </c:pt>
                <c:pt idx="4434">
                  <c:v>-303.83700019399998</c:v>
                </c:pt>
                <c:pt idx="4435">
                  <c:v>-303.89300000399999</c:v>
                </c:pt>
                <c:pt idx="4436">
                  <c:v>-304.02400003499997</c:v>
                </c:pt>
                <c:pt idx="4437">
                  <c:v>-304.09500020299998</c:v>
                </c:pt>
                <c:pt idx="4438">
                  <c:v>-304.03399985499999</c:v>
                </c:pt>
                <c:pt idx="4439">
                  <c:v>-303.98900003599999</c:v>
                </c:pt>
                <c:pt idx="4440">
                  <c:v>-303.93899999299998</c:v>
                </c:pt>
                <c:pt idx="4441">
                  <c:v>-303.95299986700002</c:v>
                </c:pt>
                <c:pt idx="4442">
                  <c:v>-304.00299991000003</c:v>
                </c:pt>
                <c:pt idx="4443">
                  <c:v>-303.99499980299998</c:v>
                </c:pt>
                <c:pt idx="4444">
                  <c:v>-303.97399999200002</c:v>
                </c:pt>
                <c:pt idx="4445">
                  <c:v>-303.90300013799998</c:v>
                </c:pt>
                <c:pt idx="4446">
                  <c:v>-303.88499989600001</c:v>
                </c:pt>
                <c:pt idx="4447">
                  <c:v>-303.87000016600001</c:v>
                </c:pt>
                <c:pt idx="4448">
                  <c:v>-303.85800000500001</c:v>
                </c:pt>
                <c:pt idx="4449">
                  <c:v>-303.89400017399998</c:v>
                </c:pt>
                <c:pt idx="4450">
                  <c:v>-304.00100019799999</c:v>
                </c:pt>
                <c:pt idx="4451">
                  <c:v>-304.14200004899999</c:v>
                </c:pt>
                <c:pt idx="4452">
                  <c:v>-304.13599996800002</c:v>
                </c:pt>
                <c:pt idx="4453">
                  <c:v>-304.065999971</c:v>
                </c:pt>
                <c:pt idx="4454">
                  <c:v>-304.02200000800002</c:v>
                </c:pt>
                <c:pt idx="4455">
                  <c:v>-303.98499998300002</c:v>
                </c:pt>
                <c:pt idx="4456">
                  <c:v>-304.05000007000001</c:v>
                </c:pt>
                <c:pt idx="4457">
                  <c:v>-304.04600001599999</c:v>
                </c:pt>
                <c:pt idx="4458">
                  <c:v>-304.021000152</c:v>
                </c:pt>
                <c:pt idx="4459">
                  <c:v>-303.98700000999997</c:v>
                </c:pt>
                <c:pt idx="4460">
                  <c:v>-303.93199974200002</c:v>
                </c:pt>
                <c:pt idx="4461">
                  <c:v>-303.92100006599998</c:v>
                </c:pt>
                <c:pt idx="4462">
                  <c:v>-303.907000192</c:v>
                </c:pt>
                <c:pt idx="4463">
                  <c:v>-303.89600020099999</c:v>
                </c:pt>
                <c:pt idx="4464">
                  <c:v>-303.94400021799999</c:v>
                </c:pt>
                <c:pt idx="4465">
                  <c:v>-304.07099988099998</c:v>
                </c:pt>
                <c:pt idx="4466">
                  <c:v>-304.16099983300001</c:v>
                </c:pt>
                <c:pt idx="4467">
                  <c:v>-304.11199995999999</c:v>
                </c:pt>
                <c:pt idx="4468">
                  <c:v>-304.06300008800002</c:v>
                </c:pt>
                <c:pt idx="4469">
                  <c:v>-304.01199987400003</c:v>
                </c:pt>
                <c:pt idx="4470">
                  <c:v>-304.00499993699998</c:v>
                </c:pt>
                <c:pt idx="4471">
                  <c:v>-304.06699982700002</c:v>
                </c:pt>
                <c:pt idx="4472">
                  <c:v>-304.05900003400001</c:v>
                </c:pt>
                <c:pt idx="4473">
                  <c:v>-304.03299999900003</c:v>
                </c:pt>
                <c:pt idx="4474">
                  <c:v>-303.96000011799998</c:v>
                </c:pt>
                <c:pt idx="4475">
                  <c:v>-303.93399976900002</c:v>
                </c:pt>
                <c:pt idx="4476">
                  <c:v>-303.921999922</c:v>
                </c:pt>
                <c:pt idx="4477">
                  <c:v>-303.91400012899999</c:v>
                </c:pt>
                <c:pt idx="4478">
                  <c:v>-303.94399990300002</c:v>
                </c:pt>
                <c:pt idx="4479">
                  <c:v>-304.042000277</c:v>
                </c:pt>
                <c:pt idx="4480">
                  <c:v>-304.18899989499999</c:v>
                </c:pt>
                <c:pt idx="4481">
                  <c:v>-304.20099974099998</c:v>
                </c:pt>
                <c:pt idx="4482">
                  <c:v>-304.13199991499999</c:v>
                </c:pt>
                <c:pt idx="4483">
                  <c:v>-304.092999862</c:v>
                </c:pt>
                <c:pt idx="4484">
                  <c:v>-304.057000007</c:v>
                </c:pt>
                <c:pt idx="4485">
                  <c:v>-304.11699986999997</c:v>
                </c:pt>
                <c:pt idx="4486">
                  <c:v>-304.12400012099999</c:v>
                </c:pt>
                <c:pt idx="4487">
                  <c:v>-304.10700005000001</c:v>
                </c:pt>
                <c:pt idx="4488">
                  <c:v>-304.087000096</c:v>
                </c:pt>
                <c:pt idx="4489">
                  <c:v>-304.02899994500001</c:v>
                </c:pt>
                <c:pt idx="4490">
                  <c:v>-304.01899981100001</c:v>
                </c:pt>
                <c:pt idx="4491">
                  <c:v>-304.00600010800002</c:v>
                </c:pt>
                <c:pt idx="4492">
                  <c:v>-303.99300009000001</c:v>
                </c:pt>
                <c:pt idx="4493">
                  <c:v>-304.03800022299998</c:v>
                </c:pt>
                <c:pt idx="4494">
                  <c:v>-304.15900011999997</c:v>
                </c:pt>
                <c:pt idx="4495">
                  <c:v>-304.26900002600001</c:v>
                </c:pt>
                <c:pt idx="4496">
                  <c:v>-304.22899980300002</c:v>
                </c:pt>
                <c:pt idx="4497">
                  <c:v>-304.17400016400001</c:v>
                </c:pt>
                <c:pt idx="4498">
                  <c:v>-304.12200009499998</c:v>
                </c:pt>
                <c:pt idx="4499">
                  <c:v>-304.09700022999999</c:v>
                </c:pt>
                <c:pt idx="4500">
                  <c:v>-304.16600005700002</c:v>
                </c:pt>
                <c:pt idx="4501">
                  <c:v>-304.16099983300001</c:v>
                </c:pt>
                <c:pt idx="4502">
                  <c:v>-304.13499979800002</c:v>
                </c:pt>
                <c:pt idx="4503">
                  <c:v>-304.06700014099999</c:v>
                </c:pt>
                <c:pt idx="4504">
                  <c:v>-304.02899994500001</c:v>
                </c:pt>
                <c:pt idx="4505">
                  <c:v>-304.01799995499999</c:v>
                </c:pt>
                <c:pt idx="4506">
                  <c:v>-304.012000188</c:v>
                </c:pt>
                <c:pt idx="4507">
                  <c:v>-304.030000116</c:v>
                </c:pt>
                <c:pt idx="4508">
                  <c:v>-304.11099978999999</c:v>
                </c:pt>
                <c:pt idx="4509">
                  <c:v>-304.258000036</c:v>
                </c:pt>
                <c:pt idx="4510">
                  <c:v>-304.297000088</c:v>
                </c:pt>
                <c:pt idx="4511">
                  <c:v>-304.23200000100002</c:v>
                </c:pt>
                <c:pt idx="4512">
                  <c:v>-304.19499997499997</c:v>
                </c:pt>
                <c:pt idx="4513">
                  <c:v>-304.15900011999997</c:v>
                </c:pt>
                <c:pt idx="4514">
                  <c:v>-304.20500011000001</c:v>
                </c:pt>
                <c:pt idx="4515">
                  <c:v>-304.22999997400001</c:v>
                </c:pt>
                <c:pt idx="4516">
                  <c:v>-304.215999786</c:v>
                </c:pt>
                <c:pt idx="4517">
                  <c:v>-304.201000056</c:v>
                </c:pt>
                <c:pt idx="4518">
                  <c:v>-304.140999878</c:v>
                </c:pt>
                <c:pt idx="4519">
                  <c:v>-304.135000112</c:v>
                </c:pt>
                <c:pt idx="4520">
                  <c:v>-304.12499997800001</c:v>
                </c:pt>
                <c:pt idx="4521">
                  <c:v>-304.11300013099998</c:v>
                </c:pt>
                <c:pt idx="4522">
                  <c:v>-304.15699977899999</c:v>
                </c:pt>
                <c:pt idx="4523">
                  <c:v>-304.273999936</c:v>
                </c:pt>
                <c:pt idx="4524">
                  <c:v>-304.398999887</c:v>
                </c:pt>
                <c:pt idx="4525">
                  <c:v>-304.36799994199998</c:v>
                </c:pt>
                <c:pt idx="4526">
                  <c:v>-304.30499988100001</c:v>
                </c:pt>
                <c:pt idx="4527">
                  <c:v>-304.258000036</c:v>
                </c:pt>
                <c:pt idx="4528">
                  <c:v>-304.22599991999999</c:v>
                </c:pt>
                <c:pt idx="4529">
                  <c:v>-304.30100014200002</c:v>
                </c:pt>
                <c:pt idx="4530">
                  <c:v>-304.293999891</c:v>
                </c:pt>
                <c:pt idx="4531">
                  <c:v>-304.26999988300003</c:v>
                </c:pt>
                <c:pt idx="4532">
                  <c:v>-304.21499992999998</c:v>
                </c:pt>
                <c:pt idx="4533">
                  <c:v>-304.16699991299998</c:v>
                </c:pt>
                <c:pt idx="4534">
                  <c:v>-304.15300003999999</c:v>
                </c:pt>
                <c:pt idx="4535">
                  <c:v>-304.14299990500001</c:v>
                </c:pt>
                <c:pt idx="4536">
                  <c:v>-304.15100001299999</c:v>
                </c:pt>
                <c:pt idx="4537">
                  <c:v>-304.218999983</c:v>
                </c:pt>
                <c:pt idx="4538">
                  <c:v>-304.36100000499999</c:v>
                </c:pt>
                <c:pt idx="4539">
                  <c:v>-304.423999751</c:v>
                </c:pt>
                <c:pt idx="4540">
                  <c:v>-304.366999771</c:v>
                </c:pt>
                <c:pt idx="4541">
                  <c:v>-304.32699986300003</c:v>
                </c:pt>
                <c:pt idx="4542">
                  <c:v>-304.28599978300002</c:v>
                </c:pt>
                <c:pt idx="4543">
                  <c:v>-304.30899993499997</c:v>
                </c:pt>
                <c:pt idx="4544">
                  <c:v>-304.35000001499998</c:v>
                </c:pt>
                <c:pt idx="4545">
                  <c:v>-304.34300007799999</c:v>
                </c:pt>
                <c:pt idx="4546">
                  <c:v>-304.32800003300002</c:v>
                </c:pt>
                <c:pt idx="4547">
                  <c:v>-304.26400011599998</c:v>
                </c:pt>
                <c:pt idx="4548">
                  <c:v>-304.25600000899999</c:v>
                </c:pt>
                <c:pt idx="4549">
                  <c:v>-304.24700004499999</c:v>
                </c:pt>
                <c:pt idx="4550">
                  <c:v>-304.238000081</c:v>
                </c:pt>
                <c:pt idx="4551">
                  <c:v>-304.27700013399999</c:v>
                </c:pt>
                <c:pt idx="4552">
                  <c:v>-304.387999896</c:v>
                </c:pt>
                <c:pt idx="4553">
                  <c:v>-304.52400015199999</c:v>
                </c:pt>
                <c:pt idx="4554">
                  <c:v>-304.50699976599998</c:v>
                </c:pt>
                <c:pt idx="4555">
                  <c:v>-304.441000137</c:v>
                </c:pt>
                <c:pt idx="4556">
                  <c:v>-304.40000005799999</c:v>
                </c:pt>
                <c:pt idx="4557">
                  <c:v>-304.36800025600002</c:v>
                </c:pt>
                <c:pt idx="4558">
                  <c:v>-304.441000137</c:v>
                </c:pt>
                <c:pt idx="4559">
                  <c:v>-304.43600022700002</c:v>
                </c:pt>
                <c:pt idx="4560">
                  <c:v>-304.41299976099998</c:v>
                </c:pt>
                <c:pt idx="4561">
                  <c:v>-304.36999996899999</c:v>
                </c:pt>
                <c:pt idx="4562">
                  <c:v>-304.31299998899999</c:v>
                </c:pt>
                <c:pt idx="4563">
                  <c:v>-304.30100014200002</c:v>
                </c:pt>
                <c:pt idx="4564">
                  <c:v>-304.29199986399999</c:v>
                </c:pt>
                <c:pt idx="4565">
                  <c:v>-304.28899998100002</c:v>
                </c:pt>
                <c:pt idx="4566">
                  <c:v>-304.34599996100002</c:v>
                </c:pt>
                <c:pt idx="4567">
                  <c:v>-304.47999987499998</c:v>
                </c:pt>
                <c:pt idx="4568">
                  <c:v>-304.56599977299999</c:v>
                </c:pt>
                <c:pt idx="4569">
                  <c:v>-304.51400001799999</c:v>
                </c:pt>
                <c:pt idx="4570">
                  <c:v>-304.46500014499998</c:v>
                </c:pt>
                <c:pt idx="4571">
                  <c:v>-304.41500010200002</c:v>
                </c:pt>
                <c:pt idx="4572">
                  <c:v>-304.416999815</c:v>
                </c:pt>
                <c:pt idx="4573">
                  <c:v>-304.47599982100002</c:v>
                </c:pt>
                <c:pt idx="4574">
                  <c:v>-304.471000226</c:v>
                </c:pt>
                <c:pt idx="4575">
                  <c:v>-304.45199981299999</c:v>
                </c:pt>
                <c:pt idx="4576">
                  <c:v>-304.384000157</c:v>
                </c:pt>
                <c:pt idx="4577">
                  <c:v>-304.36700008600002</c:v>
                </c:pt>
                <c:pt idx="4578">
                  <c:v>-304.35599978099998</c:v>
                </c:pt>
                <c:pt idx="4579">
                  <c:v>-304.34499978999997</c:v>
                </c:pt>
                <c:pt idx="4580">
                  <c:v>-304.37600005000002</c:v>
                </c:pt>
                <c:pt idx="4581">
                  <c:v>-304.47900001900001</c:v>
                </c:pt>
                <c:pt idx="4582">
                  <c:v>-304.626999807</c:v>
                </c:pt>
                <c:pt idx="4583">
                  <c:v>-304.62899983400001</c:v>
                </c:pt>
                <c:pt idx="4584">
                  <c:v>-304.564000061</c:v>
                </c:pt>
                <c:pt idx="4585">
                  <c:v>-304.52799989099998</c:v>
                </c:pt>
                <c:pt idx="4586">
                  <c:v>-304.49600009</c:v>
                </c:pt>
                <c:pt idx="4587">
                  <c:v>-304.56000000699999</c:v>
                </c:pt>
                <c:pt idx="4588">
                  <c:v>-304.55799997999998</c:v>
                </c:pt>
                <c:pt idx="4589">
                  <c:v>-304.53699985499998</c:v>
                </c:pt>
                <c:pt idx="4590">
                  <c:v>-304.51000027800001</c:v>
                </c:pt>
                <c:pt idx="4591">
                  <c:v>-304.45400015500002</c:v>
                </c:pt>
                <c:pt idx="4592">
                  <c:v>-304.444999876</c:v>
                </c:pt>
                <c:pt idx="4593">
                  <c:v>-304.43700008299999</c:v>
                </c:pt>
                <c:pt idx="4594">
                  <c:v>-304.42800011999998</c:v>
                </c:pt>
                <c:pt idx="4595">
                  <c:v>-304.476999992</c:v>
                </c:pt>
                <c:pt idx="4596">
                  <c:v>-304.60199994300001</c:v>
                </c:pt>
                <c:pt idx="4597">
                  <c:v>-304.70099985799999</c:v>
                </c:pt>
                <c:pt idx="4598">
                  <c:v>-304.65499986899999</c:v>
                </c:pt>
                <c:pt idx="4599">
                  <c:v>-304.60199994300001</c:v>
                </c:pt>
                <c:pt idx="4600">
                  <c:v>-304.5519999</c:v>
                </c:pt>
                <c:pt idx="4601">
                  <c:v>-304.53699985499998</c:v>
                </c:pt>
                <c:pt idx="4602">
                  <c:v>-304.60800002299999</c:v>
                </c:pt>
                <c:pt idx="4603">
                  <c:v>-304.60399997000002</c:v>
                </c:pt>
                <c:pt idx="4604">
                  <c:v>-304.58199998800001</c:v>
                </c:pt>
                <c:pt idx="4605">
                  <c:v>-304.51300016099998</c:v>
                </c:pt>
                <c:pt idx="4606">
                  <c:v>-304.47799984800002</c:v>
                </c:pt>
                <c:pt idx="4607">
                  <c:v>-304.464999831</c:v>
                </c:pt>
                <c:pt idx="4608">
                  <c:v>-304.45799989400001</c:v>
                </c:pt>
                <c:pt idx="4609">
                  <c:v>-304.48399992899999</c:v>
                </c:pt>
                <c:pt idx="4610">
                  <c:v>-304.57599990799997</c:v>
                </c:pt>
                <c:pt idx="4611">
                  <c:v>-304.72700020799999</c:v>
                </c:pt>
                <c:pt idx="4612">
                  <c:v>-304.75699998200002</c:v>
                </c:pt>
                <c:pt idx="4613">
                  <c:v>-304.69300006499998</c:v>
                </c:pt>
                <c:pt idx="4614">
                  <c:v>-304.656999896</c:v>
                </c:pt>
                <c:pt idx="4615">
                  <c:v>-304.62000018499998</c:v>
                </c:pt>
                <c:pt idx="4616">
                  <c:v>-304.672999796</c:v>
                </c:pt>
                <c:pt idx="4617">
                  <c:v>-304.68799984100002</c:v>
                </c:pt>
                <c:pt idx="4618">
                  <c:v>-304.67500013799997</c:v>
                </c:pt>
                <c:pt idx="4619">
                  <c:v>-304.66000009300001</c:v>
                </c:pt>
                <c:pt idx="4620">
                  <c:v>-304.60599999599998</c:v>
                </c:pt>
                <c:pt idx="4621">
                  <c:v>-304.60399997000002</c:v>
                </c:pt>
                <c:pt idx="4622">
                  <c:v>-304.59599986199999</c:v>
                </c:pt>
                <c:pt idx="4623">
                  <c:v>-304.58399970099998</c:v>
                </c:pt>
                <c:pt idx="4624">
                  <c:v>-304.62799997799999</c:v>
                </c:pt>
                <c:pt idx="4625">
                  <c:v>-304.74699984799997</c:v>
                </c:pt>
                <c:pt idx="4626">
                  <c:v>-304.86300014900002</c:v>
                </c:pt>
                <c:pt idx="4627">
                  <c:v>-304.82999986300001</c:v>
                </c:pt>
                <c:pt idx="4628">
                  <c:v>-304.77299988300001</c:v>
                </c:pt>
                <c:pt idx="4629">
                  <c:v>-304.729000235</c:v>
                </c:pt>
                <c:pt idx="4630">
                  <c:v>-304.70499991200001</c:v>
                </c:pt>
                <c:pt idx="4631">
                  <c:v>-304.78099999</c:v>
                </c:pt>
                <c:pt idx="4632">
                  <c:v>-304.77800010700003</c:v>
                </c:pt>
                <c:pt idx="4633">
                  <c:v>-304.75200007199999</c:v>
                </c:pt>
                <c:pt idx="4634">
                  <c:v>-304.68999986799997</c:v>
                </c:pt>
                <c:pt idx="4635">
                  <c:v>-304.64699976100002</c:v>
                </c:pt>
                <c:pt idx="4636">
                  <c:v>-304.636999941</c:v>
                </c:pt>
                <c:pt idx="4637">
                  <c:v>-304.63400005800003</c:v>
                </c:pt>
                <c:pt idx="4638">
                  <c:v>-304.65199998600002</c:v>
                </c:pt>
                <c:pt idx="4639">
                  <c:v>-304.73200011799997</c:v>
                </c:pt>
                <c:pt idx="4640">
                  <c:v>-304.88100007600002</c:v>
                </c:pt>
                <c:pt idx="4641">
                  <c:v>-304.93600003</c:v>
                </c:pt>
                <c:pt idx="4642">
                  <c:v>-304.87400014000002</c:v>
                </c:pt>
                <c:pt idx="4643">
                  <c:v>-304.83700011399998</c:v>
                </c:pt>
                <c:pt idx="4644">
                  <c:v>-304.79999977400001</c:v>
                </c:pt>
                <c:pt idx="4645">
                  <c:v>-304.83899982600002</c:v>
                </c:pt>
                <c:pt idx="4646">
                  <c:v>-304.87599985200001</c:v>
                </c:pt>
                <c:pt idx="4647">
                  <c:v>-304.87200011300001</c:v>
                </c:pt>
                <c:pt idx="4648">
                  <c:v>-304.86400000499998</c:v>
                </c:pt>
                <c:pt idx="4649">
                  <c:v>-304.80900005199999</c:v>
                </c:pt>
                <c:pt idx="4650">
                  <c:v>-304.80600016900001</c:v>
                </c:pt>
                <c:pt idx="4651">
                  <c:v>-304.79600003500002</c:v>
                </c:pt>
                <c:pt idx="4652">
                  <c:v>-304.786000215</c:v>
                </c:pt>
                <c:pt idx="4653">
                  <c:v>-304.83199989000002</c:v>
                </c:pt>
                <c:pt idx="4654">
                  <c:v>-304.95100007399998</c:v>
                </c:pt>
                <c:pt idx="4655">
                  <c:v>-305.08400013200003</c:v>
                </c:pt>
                <c:pt idx="4656">
                  <c:v>-305.06700006099999</c:v>
                </c:pt>
                <c:pt idx="4657">
                  <c:v>-305.01000008099999</c:v>
                </c:pt>
                <c:pt idx="4658">
                  <c:v>-304.971999885</c:v>
                </c:pt>
                <c:pt idx="4659">
                  <c:v>-304.942999966</c:v>
                </c:pt>
                <c:pt idx="4660">
                  <c:v>-305.01800018799997</c:v>
                </c:pt>
                <c:pt idx="4661">
                  <c:v>-305.014000135</c:v>
                </c:pt>
                <c:pt idx="4662">
                  <c:v>-304.99300001</c:v>
                </c:pt>
                <c:pt idx="4663">
                  <c:v>-304.94900004700003</c:v>
                </c:pt>
                <c:pt idx="4664">
                  <c:v>-304.90100003100002</c:v>
                </c:pt>
                <c:pt idx="4665">
                  <c:v>-304.89499995</c:v>
                </c:pt>
                <c:pt idx="4666">
                  <c:v>-304.89400009399998</c:v>
                </c:pt>
                <c:pt idx="4667">
                  <c:v>-304.90299974300001</c:v>
                </c:pt>
                <c:pt idx="4668">
                  <c:v>-304.96799983099999</c:v>
                </c:pt>
                <c:pt idx="4669">
                  <c:v>-305.10800014</c:v>
                </c:pt>
                <c:pt idx="4670">
                  <c:v>-305.18700010100002</c:v>
                </c:pt>
                <c:pt idx="4671">
                  <c:v>-305.13399986100001</c:v>
                </c:pt>
                <c:pt idx="4672">
                  <c:v>-305.09700014999999</c:v>
                </c:pt>
                <c:pt idx="4673">
                  <c:v>-305.05600006999998</c:v>
                </c:pt>
                <c:pt idx="4674">
                  <c:v>-305.07799973700003</c:v>
                </c:pt>
                <c:pt idx="4675">
                  <c:v>-305.13600020199999</c:v>
                </c:pt>
                <c:pt idx="4676">
                  <c:v>-305.13700005800001</c:v>
                </c:pt>
                <c:pt idx="4677">
                  <c:v>-305.12500021099999</c:v>
                </c:pt>
                <c:pt idx="4678">
                  <c:v>-305.06099998000002</c:v>
                </c:pt>
                <c:pt idx="4679">
                  <c:v>-305.05100016</c:v>
                </c:pt>
                <c:pt idx="4680">
                  <c:v>-305.04500008000002</c:v>
                </c:pt>
                <c:pt idx="4681">
                  <c:v>-305.04299973799999</c:v>
                </c:pt>
                <c:pt idx="4682">
                  <c:v>-305.08499998799999</c:v>
                </c:pt>
                <c:pt idx="4683">
                  <c:v>-305.200999975</c:v>
                </c:pt>
                <c:pt idx="4684">
                  <c:v>-305.34999993399998</c:v>
                </c:pt>
                <c:pt idx="4685">
                  <c:v>-305.35199996099999</c:v>
                </c:pt>
                <c:pt idx="4686">
                  <c:v>-305.29000007100001</c:v>
                </c:pt>
                <c:pt idx="4687">
                  <c:v>-305.25500007199997</c:v>
                </c:pt>
                <c:pt idx="4688">
                  <c:v>-305.22600015400002</c:v>
                </c:pt>
                <c:pt idx="4689">
                  <c:v>-305.298000178</c:v>
                </c:pt>
                <c:pt idx="4690">
                  <c:v>-305.30199991799998</c:v>
                </c:pt>
                <c:pt idx="4691">
                  <c:v>-305.28600001699999</c:v>
                </c:pt>
                <c:pt idx="4692">
                  <c:v>-305.25900012599999</c:v>
                </c:pt>
                <c:pt idx="4693">
                  <c:v>-305.21199996600001</c:v>
                </c:pt>
                <c:pt idx="4694">
                  <c:v>-305.20899976800001</c:v>
                </c:pt>
                <c:pt idx="4695">
                  <c:v>-305.20499971499999</c:v>
                </c:pt>
                <c:pt idx="4696">
                  <c:v>-305.200999975</c:v>
                </c:pt>
                <c:pt idx="4697">
                  <c:v>-305.25700009899998</c:v>
                </c:pt>
                <c:pt idx="4698">
                  <c:v>-305.39200018399998</c:v>
                </c:pt>
                <c:pt idx="4699">
                  <c:v>-305.49099978499999</c:v>
                </c:pt>
                <c:pt idx="4700">
                  <c:v>-305.447999993</c:v>
                </c:pt>
                <c:pt idx="4701">
                  <c:v>-305.40800008500003</c:v>
                </c:pt>
                <c:pt idx="4702">
                  <c:v>-305.36499997800001</c:v>
                </c:pt>
                <c:pt idx="4703">
                  <c:v>-305.36599983500003</c:v>
                </c:pt>
                <c:pt idx="4704">
                  <c:v>-305.43600014600003</c:v>
                </c:pt>
                <c:pt idx="4705">
                  <c:v>-305.43600014600003</c:v>
                </c:pt>
                <c:pt idx="4706">
                  <c:v>-305.41799990499999</c:v>
                </c:pt>
                <c:pt idx="4707">
                  <c:v>-305.353999988</c:v>
                </c:pt>
                <c:pt idx="4708">
                  <c:v>-305.33499989000001</c:v>
                </c:pt>
                <c:pt idx="4709">
                  <c:v>-305.32999998000003</c:v>
                </c:pt>
                <c:pt idx="4710">
                  <c:v>-305.33100015000002</c:v>
                </c:pt>
                <c:pt idx="4711">
                  <c:v>-305.368999718</c:v>
                </c:pt>
                <c:pt idx="4712">
                  <c:v>-305.47400002799998</c:v>
                </c:pt>
                <c:pt idx="4713">
                  <c:v>-305.62899975300002</c:v>
                </c:pt>
                <c:pt idx="4714">
                  <c:v>-305.649000022</c:v>
                </c:pt>
                <c:pt idx="4715">
                  <c:v>-305.58700013200001</c:v>
                </c:pt>
                <c:pt idx="4716">
                  <c:v>-305.55700004300002</c:v>
                </c:pt>
                <c:pt idx="4717">
                  <c:v>-305.52800012500001</c:v>
                </c:pt>
                <c:pt idx="4718">
                  <c:v>-305.59600009600001</c:v>
                </c:pt>
                <c:pt idx="4719">
                  <c:v>-305.61199999600001</c:v>
                </c:pt>
                <c:pt idx="4720">
                  <c:v>-305.60200017599999</c:v>
                </c:pt>
                <c:pt idx="4721">
                  <c:v>-305.59000001499999</c:v>
                </c:pt>
                <c:pt idx="4722">
                  <c:v>-305.53999997199998</c:v>
                </c:pt>
                <c:pt idx="4723">
                  <c:v>-305.53799994500002</c:v>
                </c:pt>
                <c:pt idx="4724">
                  <c:v>-305.53199986499999</c:v>
                </c:pt>
                <c:pt idx="4725">
                  <c:v>-305.52599978400002</c:v>
                </c:pt>
                <c:pt idx="4726">
                  <c:v>-305.58100005099999</c:v>
                </c:pt>
                <c:pt idx="4727">
                  <c:v>-305.70899988500003</c:v>
                </c:pt>
                <c:pt idx="4728">
                  <c:v>-305.82600004300002</c:v>
                </c:pt>
                <c:pt idx="4729">
                  <c:v>-305.795000098</c:v>
                </c:pt>
                <c:pt idx="4730">
                  <c:v>-305.74700008100001</c:v>
                </c:pt>
                <c:pt idx="4731">
                  <c:v>-305.70299980499999</c:v>
                </c:pt>
                <c:pt idx="4732">
                  <c:v>-305.68600004799998</c:v>
                </c:pt>
                <c:pt idx="4733">
                  <c:v>-305.76399983800002</c:v>
                </c:pt>
                <c:pt idx="4734">
                  <c:v>-305.765000009</c:v>
                </c:pt>
                <c:pt idx="4735">
                  <c:v>-305.74600022499999</c:v>
                </c:pt>
                <c:pt idx="4736">
                  <c:v>-305.68800007499999</c:v>
                </c:pt>
                <c:pt idx="4737">
                  <c:v>-305.65799998599999</c:v>
                </c:pt>
                <c:pt idx="4738">
                  <c:v>-305.65500010300002</c:v>
                </c:pt>
                <c:pt idx="4739">
                  <c:v>-305.65599995899998</c:v>
                </c:pt>
                <c:pt idx="4740">
                  <c:v>-305.68300016500001</c:v>
                </c:pt>
                <c:pt idx="4741">
                  <c:v>-305.76999991899999</c:v>
                </c:pt>
                <c:pt idx="4742">
                  <c:v>-305.92600012899999</c:v>
                </c:pt>
                <c:pt idx="4743">
                  <c:v>-305.97200011799998</c:v>
                </c:pt>
                <c:pt idx="4744">
                  <c:v>-305.91599999499999</c:v>
                </c:pt>
                <c:pt idx="4745">
                  <c:v>-305.885999906</c:v>
                </c:pt>
                <c:pt idx="4746">
                  <c:v>-305.85900001499999</c:v>
                </c:pt>
                <c:pt idx="4747">
                  <c:v>-305.91300011099997</c:v>
                </c:pt>
                <c:pt idx="4748">
                  <c:v>-305.94400005599999</c:v>
                </c:pt>
                <c:pt idx="4749">
                  <c:v>-305.94000000300002</c:v>
                </c:pt>
                <c:pt idx="4750">
                  <c:v>-305.932999752</c:v>
                </c:pt>
                <c:pt idx="4751">
                  <c:v>-305.88099999600001</c:v>
                </c:pt>
                <c:pt idx="4752">
                  <c:v>-305.88300002300002</c:v>
                </c:pt>
                <c:pt idx="4753">
                  <c:v>-305.88099999600001</c:v>
                </c:pt>
                <c:pt idx="4754">
                  <c:v>-305.87600008599998</c:v>
                </c:pt>
                <c:pt idx="4755">
                  <c:v>-305.92799984200002</c:v>
                </c:pt>
                <c:pt idx="4756">
                  <c:v>-306.05399996300002</c:v>
                </c:pt>
                <c:pt idx="4757">
                  <c:v>-306.18700002100002</c:v>
                </c:pt>
                <c:pt idx="4758">
                  <c:v>-306.16300001299999</c:v>
                </c:pt>
                <c:pt idx="4759">
                  <c:v>-306.10700020299998</c:v>
                </c:pt>
                <c:pt idx="4760">
                  <c:v>-306.069000007</c:v>
                </c:pt>
                <c:pt idx="4761">
                  <c:v>-306.04499999900003</c:v>
                </c:pt>
                <c:pt idx="4762">
                  <c:v>-306.12800001400001</c:v>
                </c:pt>
                <c:pt idx="4763">
                  <c:v>-306.13000004100002</c:v>
                </c:pt>
                <c:pt idx="4764">
                  <c:v>-306.11299996999998</c:v>
                </c:pt>
                <c:pt idx="4765">
                  <c:v>-306.06699997999999</c:v>
                </c:pt>
                <c:pt idx="4766">
                  <c:v>-306.026999757</c:v>
                </c:pt>
                <c:pt idx="4767">
                  <c:v>-306.02000013499998</c:v>
                </c:pt>
                <c:pt idx="4768">
                  <c:v>-306.017999793</c:v>
                </c:pt>
                <c:pt idx="4769">
                  <c:v>-306.03499986499997</c:v>
                </c:pt>
                <c:pt idx="4770">
                  <c:v>-306.11099994300002</c:v>
                </c:pt>
                <c:pt idx="4771">
                  <c:v>-306.26000021599998</c:v>
                </c:pt>
                <c:pt idx="4772">
                  <c:v>-306.33199992599998</c:v>
                </c:pt>
                <c:pt idx="4773">
                  <c:v>-306.282000197</c:v>
                </c:pt>
                <c:pt idx="4774">
                  <c:v>-306.25100025199998</c:v>
                </c:pt>
                <c:pt idx="4775">
                  <c:v>-306.21700011000001</c:v>
                </c:pt>
                <c:pt idx="4776">
                  <c:v>-306.24999976700002</c:v>
                </c:pt>
                <c:pt idx="4777">
                  <c:v>-306.29800009799999</c:v>
                </c:pt>
                <c:pt idx="4778">
                  <c:v>-306.29800009799999</c:v>
                </c:pt>
                <c:pt idx="4779">
                  <c:v>-306.29200001700002</c:v>
                </c:pt>
                <c:pt idx="4780">
                  <c:v>-306.23700006399997</c:v>
                </c:pt>
                <c:pt idx="4781">
                  <c:v>-306.23599989299998</c:v>
                </c:pt>
                <c:pt idx="4782">
                  <c:v>-306.23500003700002</c:v>
                </c:pt>
                <c:pt idx="4783">
                  <c:v>-306.23399986700002</c:v>
                </c:pt>
                <c:pt idx="4784">
                  <c:v>-306.28199988300003</c:v>
                </c:pt>
                <c:pt idx="4785">
                  <c:v>-306.39999989699999</c:v>
                </c:pt>
                <c:pt idx="4786">
                  <c:v>-306.543999945</c:v>
                </c:pt>
                <c:pt idx="4787">
                  <c:v>-306.53400012499998</c:v>
                </c:pt>
                <c:pt idx="4788">
                  <c:v>-306.476999831</c:v>
                </c:pt>
                <c:pt idx="4789">
                  <c:v>-306.44600020000001</c:v>
                </c:pt>
                <c:pt idx="4790">
                  <c:v>-306.419999851</c:v>
                </c:pt>
                <c:pt idx="4791">
                  <c:v>-306.50100015300001</c:v>
                </c:pt>
                <c:pt idx="4792">
                  <c:v>-306.50499989299999</c:v>
                </c:pt>
                <c:pt idx="4793">
                  <c:v>-306.488999992</c:v>
                </c:pt>
                <c:pt idx="4794">
                  <c:v>-306.45399999300002</c:v>
                </c:pt>
                <c:pt idx="4795">
                  <c:v>-306.40599997700002</c:v>
                </c:pt>
                <c:pt idx="4796">
                  <c:v>-306.40099975300001</c:v>
                </c:pt>
                <c:pt idx="4797">
                  <c:v>-306.39999989699999</c:v>
                </c:pt>
                <c:pt idx="4798">
                  <c:v>-306.40699983299999</c:v>
                </c:pt>
                <c:pt idx="4799">
                  <c:v>-306.471000065</c:v>
                </c:pt>
                <c:pt idx="4800">
                  <c:v>-306.61200022999998</c:v>
                </c:pt>
                <c:pt idx="4801">
                  <c:v>-306.70599992199999</c:v>
                </c:pt>
                <c:pt idx="4802">
                  <c:v>-306.66199995900001</c:v>
                </c:pt>
                <c:pt idx="4803">
                  <c:v>-306.62200005</c:v>
                </c:pt>
                <c:pt idx="4804">
                  <c:v>-306.57899994399997</c:v>
                </c:pt>
                <c:pt idx="4805">
                  <c:v>-306.58999993499998</c:v>
                </c:pt>
                <c:pt idx="4806">
                  <c:v>-306.65600019300001</c:v>
                </c:pt>
                <c:pt idx="4807">
                  <c:v>-306.66099978800003</c:v>
                </c:pt>
                <c:pt idx="4808">
                  <c:v>-306.64800008499998</c:v>
                </c:pt>
                <c:pt idx="4809">
                  <c:v>-306.58800022200001</c:v>
                </c:pt>
                <c:pt idx="4810">
                  <c:v>-306.57899994399997</c:v>
                </c:pt>
                <c:pt idx="4811">
                  <c:v>-306.576000061</c:v>
                </c:pt>
                <c:pt idx="4812">
                  <c:v>-306.57499989000002</c:v>
                </c:pt>
                <c:pt idx="4813">
                  <c:v>-306.61299977200002</c:v>
                </c:pt>
                <c:pt idx="4814">
                  <c:v>-306.72500001999998</c:v>
                </c:pt>
                <c:pt idx="4815">
                  <c:v>-306.87800003199999</c:v>
                </c:pt>
                <c:pt idx="4816">
                  <c:v>-306.89099973499998</c:v>
                </c:pt>
                <c:pt idx="4817">
                  <c:v>-306.83399975499998</c:v>
                </c:pt>
                <c:pt idx="4818">
                  <c:v>-306.80600000800001</c:v>
                </c:pt>
                <c:pt idx="4819">
                  <c:v>-306.78100014300003</c:v>
                </c:pt>
                <c:pt idx="4820">
                  <c:v>-306.85400002400002</c:v>
                </c:pt>
                <c:pt idx="4821">
                  <c:v>-306.860999961</c:v>
                </c:pt>
                <c:pt idx="4822">
                  <c:v>-306.84799994299999</c:v>
                </c:pt>
                <c:pt idx="4823">
                  <c:v>-306.82900016000002</c:v>
                </c:pt>
                <c:pt idx="4824">
                  <c:v>-306.780999829</c:v>
                </c:pt>
                <c:pt idx="4825">
                  <c:v>-306.77999997299997</c:v>
                </c:pt>
                <c:pt idx="4826">
                  <c:v>-306.77900011700001</c:v>
                </c:pt>
                <c:pt idx="4827">
                  <c:v>-306.78000028700001</c:v>
                </c:pt>
                <c:pt idx="4828">
                  <c:v>-306.83699995299997</c:v>
                </c:pt>
                <c:pt idx="4829">
                  <c:v>-306.97000001100002</c:v>
                </c:pt>
                <c:pt idx="4830">
                  <c:v>-307.07900006099999</c:v>
                </c:pt>
                <c:pt idx="4831">
                  <c:v>-307.04000000799999</c:v>
                </c:pt>
                <c:pt idx="4832">
                  <c:v>-306.99499987500002</c:v>
                </c:pt>
                <c:pt idx="4833">
                  <c:v>-306.951999769</c:v>
                </c:pt>
                <c:pt idx="4834">
                  <c:v>-306.94700017299999</c:v>
                </c:pt>
                <c:pt idx="4835">
                  <c:v>-307.02599981999998</c:v>
                </c:pt>
                <c:pt idx="4836">
                  <c:v>-307.03200021499998</c:v>
                </c:pt>
                <c:pt idx="4837">
                  <c:v>-307.01699985699997</c:v>
                </c:pt>
                <c:pt idx="4838">
                  <c:v>-306.95699999300001</c:v>
                </c:pt>
                <c:pt idx="4839">
                  <c:v>-306.93099995799997</c:v>
                </c:pt>
                <c:pt idx="4840">
                  <c:v>-306.92600004799999</c:v>
                </c:pt>
                <c:pt idx="4841">
                  <c:v>-306.928000075</c:v>
                </c:pt>
                <c:pt idx="4842">
                  <c:v>-306.96300007399998</c:v>
                </c:pt>
                <c:pt idx="4843">
                  <c:v>-307.06300016</c:v>
                </c:pt>
                <c:pt idx="4844">
                  <c:v>-307.22300010999999</c:v>
                </c:pt>
                <c:pt idx="4845">
                  <c:v>-307.260999992</c:v>
                </c:pt>
                <c:pt idx="4846">
                  <c:v>-307.20600003800001</c:v>
                </c:pt>
                <c:pt idx="4847">
                  <c:v>-307.17899983299998</c:v>
                </c:pt>
                <c:pt idx="4848">
                  <c:v>-307.15199994199997</c:v>
                </c:pt>
                <c:pt idx="4849">
                  <c:v>-307.212999975</c:v>
                </c:pt>
                <c:pt idx="4850">
                  <c:v>-307.23699998299998</c:v>
                </c:pt>
                <c:pt idx="4851">
                  <c:v>-307.23300024399998</c:v>
                </c:pt>
                <c:pt idx="4852">
                  <c:v>-307.22800002000002</c:v>
                </c:pt>
                <c:pt idx="4853">
                  <c:v>-307.18200002999998</c:v>
                </c:pt>
                <c:pt idx="4854">
                  <c:v>-307.18899996699997</c:v>
                </c:pt>
                <c:pt idx="4855">
                  <c:v>-307.18899996699997</c:v>
                </c:pt>
                <c:pt idx="4856">
                  <c:v>-307.18699994000002</c:v>
                </c:pt>
                <c:pt idx="4857">
                  <c:v>-307.23999986699999</c:v>
                </c:pt>
                <c:pt idx="4858">
                  <c:v>-307.36800001500001</c:v>
                </c:pt>
                <c:pt idx="4859">
                  <c:v>-307.49399982199998</c:v>
                </c:pt>
                <c:pt idx="4860">
                  <c:v>-307.46999981300002</c:v>
                </c:pt>
                <c:pt idx="4861">
                  <c:v>-307.42200011199998</c:v>
                </c:pt>
                <c:pt idx="4862">
                  <c:v>-307.38699979799998</c:v>
                </c:pt>
                <c:pt idx="4863">
                  <c:v>-307.37099989799998</c:v>
                </c:pt>
                <c:pt idx="4864">
                  <c:v>-307.45900013699998</c:v>
                </c:pt>
                <c:pt idx="4865">
                  <c:v>-307.46399973299998</c:v>
                </c:pt>
                <c:pt idx="4866">
                  <c:v>-307.44699997599997</c:v>
                </c:pt>
                <c:pt idx="4867">
                  <c:v>-307.39499990600001</c:v>
                </c:pt>
                <c:pt idx="4868">
                  <c:v>-307.36100007800002</c:v>
                </c:pt>
                <c:pt idx="4869">
                  <c:v>-307.360999763</c:v>
                </c:pt>
                <c:pt idx="4870">
                  <c:v>-307.367000158</c:v>
                </c:pt>
                <c:pt idx="4871">
                  <c:v>-307.39500021999999</c:v>
                </c:pt>
                <c:pt idx="4872">
                  <c:v>-307.48400000200002</c:v>
                </c:pt>
                <c:pt idx="4873">
                  <c:v>-307.64300009499999</c:v>
                </c:pt>
                <c:pt idx="4874">
                  <c:v>-307.707999868</c:v>
                </c:pt>
                <c:pt idx="4875">
                  <c:v>-307.65499994200002</c:v>
                </c:pt>
                <c:pt idx="4876">
                  <c:v>-307.62799973599999</c:v>
                </c:pt>
                <c:pt idx="4877">
                  <c:v>-307.59999998799998</c:v>
                </c:pt>
                <c:pt idx="4878">
                  <c:v>-307.65000003199998</c:v>
                </c:pt>
                <c:pt idx="4879">
                  <c:v>-307.69600002099997</c:v>
                </c:pt>
                <c:pt idx="4880">
                  <c:v>-307.702000102</c:v>
                </c:pt>
                <c:pt idx="4881">
                  <c:v>-307.70400012800002</c:v>
                </c:pt>
                <c:pt idx="4882">
                  <c:v>-307.65800013900002</c:v>
                </c:pt>
                <c:pt idx="4883">
                  <c:v>-307.66499976199998</c:v>
                </c:pt>
                <c:pt idx="4884">
                  <c:v>-307.66500007600001</c:v>
                </c:pt>
                <c:pt idx="4885">
                  <c:v>-307.66500007600001</c:v>
                </c:pt>
                <c:pt idx="4886">
                  <c:v>-307.720000029</c:v>
                </c:pt>
                <c:pt idx="4887">
                  <c:v>-307.84900003299998</c:v>
                </c:pt>
                <c:pt idx="4888">
                  <c:v>-307.99300008199998</c:v>
                </c:pt>
                <c:pt idx="4889">
                  <c:v>-307.98499997499999</c:v>
                </c:pt>
                <c:pt idx="4890">
                  <c:v>-307.93799981500001</c:v>
                </c:pt>
                <c:pt idx="4891">
                  <c:v>-307.910000067</c:v>
                </c:pt>
                <c:pt idx="4892">
                  <c:v>-307.89099996900001</c:v>
                </c:pt>
                <c:pt idx="4893">
                  <c:v>-307.97500015499998</c:v>
                </c:pt>
                <c:pt idx="4894">
                  <c:v>-307.98299994799999</c:v>
                </c:pt>
                <c:pt idx="4895">
                  <c:v>-307.96999992999997</c:v>
                </c:pt>
                <c:pt idx="4896">
                  <c:v>-307.936999958</c:v>
                </c:pt>
                <c:pt idx="4897">
                  <c:v>-307.89900007699998</c:v>
                </c:pt>
                <c:pt idx="4898">
                  <c:v>-307.90300013000001</c:v>
                </c:pt>
                <c:pt idx="4899">
                  <c:v>-307.91100023799999</c:v>
                </c:pt>
                <c:pt idx="4900">
                  <c:v>-307.931000192</c:v>
                </c:pt>
                <c:pt idx="4901">
                  <c:v>-308.00499992900001</c:v>
                </c:pt>
                <c:pt idx="4902">
                  <c:v>-308.15499974400001</c:v>
                </c:pt>
                <c:pt idx="4903">
                  <c:v>-308.24400015399999</c:v>
                </c:pt>
                <c:pt idx="4904">
                  <c:v>-308.20100004800003</c:v>
                </c:pt>
                <c:pt idx="4905">
                  <c:v>-308.17400015700002</c:v>
                </c:pt>
                <c:pt idx="4906">
                  <c:v>-308.143000212</c:v>
                </c:pt>
                <c:pt idx="4907">
                  <c:v>-308.17400015700002</c:v>
                </c:pt>
                <c:pt idx="4908">
                  <c:v>-308.24200012699998</c:v>
                </c:pt>
                <c:pt idx="4909">
                  <c:v>-308.25400028799999</c:v>
                </c:pt>
                <c:pt idx="4910">
                  <c:v>-308.251999947</c:v>
                </c:pt>
                <c:pt idx="4911">
                  <c:v>-308.19799984999997</c:v>
                </c:pt>
                <c:pt idx="4912">
                  <c:v>-308.19799984999997</c:v>
                </c:pt>
                <c:pt idx="4913">
                  <c:v>-308.20199990399999</c:v>
                </c:pt>
                <c:pt idx="4914">
                  <c:v>-308.207000128</c:v>
                </c:pt>
                <c:pt idx="4915">
                  <c:v>-308.260999911</c:v>
                </c:pt>
                <c:pt idx="4916">
                  <c:v>-308.38600017599998</c:v>
                </c:pt>
                <c:pt idx="4917">
                  <c:v>-308.54600012499998</c:v>
                </c:pt>
                <c:pt idx="4918">
                  <c:v>-308.55700011599998</c:v>
                </c:pt>
                <c:pt idx="4919">
                  <c:v>-308.50500004600002</c:v>
                </c:pt>
                <c:pt idx="4920">
                  <c:v>-308.48000018200003</c:v>
                </c:pt>
                <c:pt idx="4921">
                  <c:v>-308.46000022700002</c:v>
                </c:pt>
                <c:pt idx="4922">
                  <c:v>-308.54299992799997</c:v>
                </c:pt>
                <c:pt idx="4923">
                  <c:v>-308.555999945</c:v>
                </c:pt>
                <c:pt idx="4924">
                  <c:v>-308.54900000800001</c:v>
                </c:pt>
                <c:pt idx="4925">
                  <c:v>-308.53199993700002</c:v>
                </c:pt>
                <c:pt idx="4926">
                  <c:v>-308.49499991200003</c:v>
                </c:pt>
                <c:pt idx="4927">
                  <c:v>-308.50199984900001</c:v>
                </c:pt>
                <c:pt idx="4928">
                  <c:v>-308.50599990199999</c:v>
                </c:pt>
                <c:pt idx="4929">
                  <c:v>-308.51300015300001</c:v>
                </c:pt>
                <c:pt idx="4930">
                  <c:v>-308.57799992700001</c:v>
                </c:pt>
                <c:pt idx="4931">
                  <c:v>-308.72199997500002</c:v>
                </c:pt>
                <c:pt idx="4932">
                  <c:v>-308.83000016900002</c:v>
                </c:pt>
                <c:pt idx="4933">
                  <c:v>-308.798000054</c:v>
                </c:pt>
                <c:pt idx="4934">
                  <c:v>-308.76599993799999</c:v>
                </c:pt>
                <c:pt idx="4935">
                  <c:v>-308.73299996600002</c:v>
                </c:pt>
                <c:pt idx="4936">
                  <c:v>-308.74399995700003</c:v>
                </c:pt>
                <c:pt idx="4937">
                  <c:v>-308.82299991799999</c:v>
                </c:pt>
                <c:pt idx="4938">
                  <c:v>-308.83199988199999</c:v>
                </c:pt>
                <c:pt idx="4939">
                  <c:v>-308.82300023200003</c:v>
                </c:pt>
                <c:pt idx="4940">
                  <c:v>-308.76700010799999</c:v>
                </c:pt>
                <c:pt idx="4941">
                  <c:v>-308.756999974</c:v>
                </c:pt>
                <c:pt idx="4942">
                  <c:v>-308.76200019800001</c:v>
                </c:pt>
                <c:pt idx="4943">
                  <c:v>-308.77200001900002</c:v>
                </c:pt>
                <c:pt idx="4944">
                  <c:v>-308.81899986399998</c:v>
                </c:pt>
                <c:pt idx="4945">
                  <c:v>-308.93299982399998</c:v>
                </c:pt>
                <c:pt idx="4946">
                  <c:v>-309.09799999799998</c:v>
                </c:pt>
                <c:pt idx="4947">
                  <c:v>-309.12700023000002</c:v>
                </c:pt>
                <c:pt idx="4948">
                  <c:v>-309.07399999</c:v>
                </c:pt>
                <c:pt idx="4949">
                  <c:v>-309.05200000899998</c:v>
                </c:pt>
                <c:pt idx="4950">
                  <c:v>-309.03499993700001</c:v>
                </c:pt>
                <c:pt idx="4951">
                  <c:v>-309.11000015899998</c:v>
                </c:pt>
                <c:pt idx="4952">
                  <c:v>-309.13399985299998</c:v>
                </c:pt>
                <c:pt idx="4953">
                  <c:v>-309.13399985299998</c:v>
                </c:pt>
                <c:pt idx="4954">
                  <c:v>-309.13099997</c:v>
                </c:pt>
                <c:pt idx="4955">
                  <c:v>-309.08999989</c:v>
                </c:pt>
                <c:pt idx="4956">
                  <c:v>-309.095000115</c:v>
                </c:pt>
                <c:pt idx="4957">
                  <c:v>-309.098999854</c:v>
                </c:pt>
                <c:pt idx="4958">
                  <c:v>-309.10300022199999</c:v>
                </c:pt>
                <c:pt idx="4959">
                  <c:v>-309.16599996899998</c:v>
                </c:pt>
                <c:pt idx="4960">
                  <c:v>-309.30199991000001</c:v>
                </c:pt>
                <c:pt idx="4961">
                  <c:v>-309.42800003100001</c:v>
                </c:pt>
                <c:pt idx="4962">
                  <c:v>-309.40600004999999</c:v>
                </c:pt>
                <c:pt idx="4963">
                  <c:v>-309.36600014099997</c:v>
                </c:pt>
                <c:pt idx="4964">
                  <c:v>-309.33099982800002</c:v>
                </c:pt>
                <c:pt idx="4965">
                  <c:v>-309.32300003500001</c:v>
                </c:pt>
                <c:pt idx="4966">
                  <c:v>-309.40899993300002</c:v>
                </c:pt>
                <c:pt idx="4967">
                  <c:v>-309.41900006700001</c:v>
                </c:pt>
                <c:pt idx="4968">
                  <c:v>-309.40899993300002</c:v>
                </c:pt>
                <c:pt idx="4969">
                  <c:v>-309.35899989000001</c:v>
                </c:pt>
                <c:pt idx="4970">
                  <c:v>-309.33800007899998</c:v>
                </c:pt>
                <c:pt idx="4971">
                  <c:v>-309.34299998900002</c:v>
                </c:pt>
                <c:pt idx="4972">
                  <c:v>-309.353000124</c:v>
                </c:pt>
                <c:pt idx="4973">
                  <c:v>-309.386999952</c:v>
                </c:pt>
                <c:pt idx="4974">
                  <c:v>-309.48500001100001</c:v>
                </c:pt>
                <c:pt idx="4975">
                  <c:v>-309.648000158</c:v>
                </c:pt>
                <c:pt idx="4976">
                  <c:v>-309.70399996700002</c:v>
                </c:pt>
                <c:pt idx="4977">
                  <c:v>-309.65599995100001</c:v>
                </c:pt>
                <c:pt idx="4978">
                  <c:v>-309.63499982600001</c:v>
                </c:pt>
                <c:pt idx="4979">
                  <c:v>-309.61500018599997</c:v>
                </c:pt>
                <c:pt idx="4980">
                  <c:v>-309.67900010300002</c:v>
                </c:pt>
                <c:pt idx="4981">
                  <c:v>-309.71900001199998</c:v>
                </c:pt>
                <c:pt idx="4982">
                  <c:v>-309.72299975099997</c:v>
                </c:pt>
                <c:pt idx="4983">
                  <c:v>-309.72499977799998</c:v>
                </c:pt>
                <c:pt idx="4984">
                  <c:v>-309.68099981500001</c:v>
                </c:pt>
                <c:pt idx="4985">
                  <c:v>-309.69099994999999</c:v>
                </c:pt>
                <c:pt idx="4986">
                  <c:v>-309.69700003000003</c:v>
                </c:pt>
                <c:pt idx="4987">
                  <c:v>-309.70299979700002</c:v>
                </c:pt>
                <c:pt idx="4988">
                  <c:v>-309.76299997400002</c:v>
                </c:pt>
                <c:pt idx="4989">
                  <c:v>-309.64499996000001</c:v>
                </c:pt>
                <c:pt idx="4990">
                  <c:v>-309.786999982</c:v>
                </c:pt>
                <c:pt idx="4991">
                  <c:v>-309.77399996499997</c:v>
                </c:pt>
                <c:pt idx="4992">
                  <c:v>-309.72799997499999</c:v>
                </c:pt>
                <c:pt idx="4993">
                  <c:v>-309.69900005699998</c:v>
                </c:pt>
                <c:pt idx="4994">
                  <c:v>-309.68499986900002</c:v>
                </c:pt>
                <c:pt idx="4995">
                  <c:v>-309.77599999199998</c:v>
                </c:pt>
                <c:pt idx="4996">
                  <c:v>-309.78900000900001</c:v>
                </c:pt>
                <c:pt idx="4997">
                  <c:v>-309.78200007200002</c:v>
                </c:pt>
                <c:pt idx="4998">
                  <c:v>-309.74599990299998</c:v>
                </c:pt>
                <c:pt idx="4999">
                  <c:v>-309.71600012900001</c:v>
                </c:pt>
                <c:pt idx="5000">
                  <c:v>-309.71900001199998</c:v>
                </c:pt>
                <c:pt idx="5001">
                  <c:v>-309.72799997499999</c:v>
                </c:pt>
                <c:pt idx="5002">
                  <c:v>-309.75400001000003</c:v>
                </c:pt>
                <c:pt idx="5003">
                  <c:v>-309.83999990900003</c:v>
                </c:pt>
                <c:pt idx="5004">
                  <c:v>-309.99799983100002</c:v>
                </c:pt>
                <c:pt idx="5005">
                  <c:v>-310.08200001699998</c:v>
                </c:pt>
                <c:pt idx="5006">
                  <c:v>-310.04099993699998</c:v>
                </c:pt>
                <c:pt idx="5007">
                  <c:v>-310.02099998300002</c:v>
                </c:pt>
                <c:pt idx="5008">
                  <c:v>-309.99699997499999</c:v>
                </c:pt>
                <c:pt idx="5009">
                  <c:v>-310.04000008100002</c:v>
                </c:pt>
                <c:pt idx="5010">
                  <c:v>-310.09900008800003</c:v>
                </c:pt>
                <c:pt idx="5011">
                  <c:v>-310.10999976400001</c:v>
                </c:pt>
                <c:pt idx="5012">
                  <c:v>-310.11399981800002</c:v>
                </c:pt>
                <c:pt idx="5013">
                  <c:v>-310.06899999900003</c:v>
                </c:pt>
                <c:pt idx="5014">
                  <c:v>-310.07900013400001</c:v>
                </c:pt>
                <c:pt idx="5015">
                  <c:v>-310.08800009700002</c:v>
                </c:pt>
                <c:pt idx="5016">
                  <c:v>-310.09900008800003</c:v>
                </c:pt>
                <c:pt idx="5017">
                  <c:v>-310.15600006800003</c:v>
                </c:pt>
                <c:pt idx="5018">
                  <c:v>-310.285000072</c:v>
                </c:pt>
                <c:pt idx="5019">
                  <c:v>-310.43999979699998</c:v>
                </c:pt>
                <c:pt idx="5020">
                  <c:v>-310.44099996800003</c:v>
                </c:pt>
                <c:pt idx="5021">
                  <c:v>-310.39600014899997</c:v>
                </c:pt>
                <c:pt idx="5022">
                  <c:v>-310.37299999700002</c:v>
                </c:pt>
                <c:pt idx="5023">
                  <c:v>-310.35999998</c:v>
                </c:pt>
                <c:pt idx="5024">
                  <c:v>-310.44999993200003</c:v>
                </c:pt>
                <c:pt idx="5025">
                  <c:v>-310.46600014699999</c:v>
                </c:pt>
                <c:pt idx="5026">
                  <c:v>-310.46200009299997</c:v>
                </c:pt>
                <c:pt idx="5027">
                  <c:v>-310.438000085</c:v>
                </c:pt>
                <c:pt idx="5028">
                  <c:v>-310.40100005900001</c:v>
                </c:pt>
                <c:pt idx="5029">
                  <c:v>-310.40700013999998</c:v>
                </c:pt>
                <c:pt idx="5030">
                  <c:v>-310.41699996</c:v>
                </c:pt>
                <c:pt idx="5031">
                  <c:v>-310.43400003099998</c:v>
                </c:pt>
                <c:pt idx="5032">
                  <c:v>-310.51000010899998</c:v>
                </c:pt>
                <c:pt idx="5033">
                  <c:v>-310.66200026500002</c:v>
                </c:pt>
                <c:pt idx="5034">
                  <c:v>-310.768999974</c:v>
                </c:pt>
                <c:pt idx="5035">
                  <c:v>-310.73600000200003</c:v>
                </c:pt>
                <c:pt idx="5036">
                  <c:v>-310.70699976999998</c:v>
                </c:pt>
                <c:pt idx="5037">
                  <c:v>-310.67599982500002</c:v>
                </c:pt>
                <c:pt idx="5038">
                  <c:v>-310.69800012000002</c:v>
                </c:pt>
                <c:pt idx="5039">
                  <c:v>-310.77600022500002</c:v>
                </c:pt>
                <c:pt idx="5040">
                  <c:v>-310.79099995500002</c:v>
                </c:pt>
                <c:pt idx="5041">
                  <c:v>-310.792000126</c:v>
                </c:pt>
                <c:pt idx="5042">
                  <c:v>-310.74299993900001</c:v>
                </c:pt>
                <c:pt idx="5043">
                  <c:v>-310.74499996600002</c:v>
                </c:pt>
                <c:pt idx="5044">
                  <c:v>-310.75399993000002</c:v>
                </c:pt>
                <c:pt idx="5045">
                  <c:v>-310.76400006400002</c:v>
                </c:pt>
                <c:pt idx="5046">
                  <c:v>-310.81499996399998</c:v>
                </c:pt>
                <c:pt idx="5047">
                  <c:v>-310.93799988699999</c:v>
                </c:pt>
                <c:pt idx="5048">
                  <c:v>-311.105000088</c:v>
                </c:pt>
                <c:pt idx="5049">
                  <c:v>-311.12800024000001</c:v>
                </c:pt>
                <c:pt idx="5050">
                  <c:v>-311.08300010699998</c:v>
                </c:pt>
                <c:pt idx="5051">
                  <c:v>-311.06699989200001</c:v>
                </c:pt>
                <c:pt idx="5052">
                  <c:v>-311.053999874</c:v>
                </c:pt>
                <c:pt idx="5053">
                  <c:v>-311.14000008699998</c:v>
                </c:pt>
                <c:pt idx="5054">
                  <c:v>-311.15800001399998</c:v>
                </c:pt>
                <c:pt idx="5055">
                  <c:v>-311.15599998699997</c:v>
                </c:pt>
                <c:pt idx="5056">
                  <c:v>-311.14999990699999</c:v>
                </c:pt>
                <c:pt idx="5057">
                  <c:v>-311.11299988100001</c:v>
                </c:pt>
                <c:pt idx="5058">
                  <c:v>-311.12500004200001</c:v>
                </c:pt>
                <c:pt idx="5059">
                  <c:v>-311.137000204</c:v>
                </c:pt>
                <c:pt idx="5060">
                  <c:v>-311.14899973600001</c:v>
                </c:pt>
                <c:pt idx="5061">
                  <c:v>-311.21799987700001</c:v>
                </c:pt>
                <c:pt idx="5062">
                  <c:v>-311.36399995300002</c:v>
                </c:pt>
                <c:pt idx="5063">
                  <c:v>-311.48399999399999</c:v>
                </c:pt>
                <c:pt idx="5064">
                  <c:v>-311.45899981500003</c:v>
                </c:pt>
                <c:pt idx="5065">
                  <c:v>-311.42499998699998</c:v>
                </c:pt>
                <c:pt idx="5066">
                  <c:v>-311.395999754</c:v>
                </c:pt>
                <c:pt idx="5067">
                  <c:v>-311.40099997900001</c:v>
                </c:pt>
                <c:pt idx="5068">
                  <c:v>-311.49299995699999</c:v>
                </c:pt>
                <c:pt idx="5069">
                  <c:v>-311.51099988499999</c:v>
                </c:pt>
                <c:pt idx="5070">
                  <c:v>-311.50899985799998</c:v>
                </c:pt>
                <c:pt idx="5071">
                  <c:v>-311.46100015600001</c:v>
                </c:pt>
                <c:pt idx="5072">
                  <c:v>-311.446999968</c:v>
                </c:pt>
                <c:pt idx="5073">
                  <c:v>-311.45399990499999</c:v>
                </c:pt>
                <c:pt idx="5074">
                  <c:v>-311.46799977900002</c:v>
                </c:pt>
                <c:pt idx="5075">
                  <c:v>-311.51499993900001</c:v>
                </c:pt>
                <c:pt idx="5076">
                  <c:v>-311.62700018599998</c:v>
                </c:pt>
                <c:pt idx="5077">
                  <c:v>-311.79999983900001</c:v>
                </c:pt>
                <c:pt idx="5078">
                  <c:v>-311.85100005200002</c:v>
                </c:pt>
                <c:pt idx="5079">
                  <c:v>-311.807999946</c:v>
                </c:pt>
                <c:pt idx="5080">
                  <c:v>-311.79299990200002</c:v>
                </c:pt>
                <c:pt idx="5081">
                  <c:v>-311.777999857</c:v>
                </c:pt>
                <c:pt idx="5082">
                  <c:v>-311.85100005200002</c:v>
                </c:pt>
                <c:pt idx="5083">
                  <c:v>-311.88699990700002</c:v>
                </c:pt>
                <c:pt idx="5084">
                  <c:v>-311.89599987100001</c:v>
                </c:pt>
                <c:pt idx="5085">
                  <c:v>-311.90199995199998</c:v>
                </c:pt>
                <c:pt idx="5086">
                  <c:v>-311.870000151</c:v>
                </c:pt>
                <c:pt idx="5087">
                  <c:v>-311.888000078</c:v>
                </c:pt>
                <c:pt idx="5088">
                  <c:v>-311.900999781</c:v>
                </c:pt>
                <c:pt idx="5089">
                  <c:v>-311.91100023000001</c:v>
                </c:pt>
                <c:pt idx="5090">
                  <c:v>-311.97600000300002</c:v>
                </c:pt>
                <c:pt idx="5091">
                  <c:v>-311.86400006999997</c:v>
                </c:pt>
                <c:pt idx="5092">
                  <c:v>-312.00399975099998</c:v>
                </c:pt>
                <c:pt idx="5093">
                  <c:v>-311.99199990400001</c:v>
                </c:pt>
                <c:pt idx="5094">
                  <c:v>-311.95700021900001</c:v>
                </c:pt>
                <c:pt idx="5095">
                  <c:v>-311.93599977999997</c:v>
                </c:pt>
                <c:pt idx="5096">
                  <c:v>-311.932999897</c:v>
                </c:pt>
                <c:pt idx="5097">
                  <c:v>-312.03299998300002</c:v>
                </c:pt>
                <c:pt idx="5098">
                  <c:v>-312.05200008100002</c:v>
                </c:pt>
                <c:pt idx="5099">
                  <c:v>-312.048000027</c:v>
                </c:pt>
                <c:pt idx="5100">
                  <c:v>-312.00899997499999</c:v>
                </c:pt>
                <c:pt idx="5101">
                  <c:v>-311.98900002099998</c:v>
                </c:pt>
                <c:pt idx="5102">
                  <c:v>-312.00200003800001</c:v>
                </c:pt>
                <c:pt idx="5103">
                  <c:v>-312.02099982200002</c:v>
                </c:pt>
                <c:pt idx="5104">
                  <c:v>-312.06199990099998</c:v>
                </c:pt>
                <c:pt idx="5105">
                  <c:v>-312.16300015799999</c:v>
                </c:pt>
                <c:pt idx="5106">
                  <c:v>-312.33599981100002</c:v>
                </c:pt>
                <c:pt idx="5107">
                  <c:v>-312.41400023</c:v>
                </c:pt>
                <c:pt idx="5108">
                  <c:v>-312.37400000700001</c:v>
                </c:pt>
                <c:pt idx="5109">
                  <c:v>-312.35899996199998</c:v>
                </c:pt>
                <c:pt idx="5110">
                  <c:v>-312.345000089</c:v>
                </c:pt>
                <c:pt idx="5111">
                  <c:v>-312.40800014899997</c:v>
                </c:pt>
                <c:pt idx="5112">
                  <c:v>-312.46699984200001</c:v>
                </c:pt>
                <c:pt idx="5113">
                  <c:v>-312.48599994</c:v>
                </c:pt>
                <c:pt idx="5114">
                  <c:v>-312.50099998399998</c:v>
                </c:pt>
                <c:pt idx="5115">
                  <c:v>-312.46900018299999</c:v>
                </c:pt>
                <c:pt idx="5116">
                  <c:v>-312.48899982299997</c:v>
                </c:pt>
                <c:pt idx="5117">
                  <c:v>-312.50200015500002</c:v>
                </c:pt>
                <c:pt idx="5118">
                  <c:v>-312.516000029</c:v>
                </c:pt>
                <c:pt idx="5119">
                  <c:v>-312.58199997200001</c:v>
                </c:pt>
                <c:pt idx="5120">
                  <c:v>-312.722999824</c:v>
                </c:pt>
                <c:pt idx="5121">
                  <c:v>-312.88100006100001</c:v>
                </c:pt>
                <c:pt idx="5122">
                  <c:v>-312.88700014099999</c:v>
                </c:pt>
                <c:pt idx="5123">
                  <c:v>-312.85299999900002</c:v>
                </c:pt>
                <c:pt idx="5124">
                  <c:v>-312.837999954</c:v>
                </c:pt>
                <c:pt idx="5125">
                  <c:v>-312.83199987400002</c:v>
                </c:pt>
                <c:pt idx="5126">
                  <c:v>-312.92900007700001</c:v>
                </c:pt>
                <c:pt idx="5127">
                  <c:v>-312.95000020200001</c:v>
                </c:pt>
                <c:pt idx="5128">
                  <c:v>-312.95100005799998</c:v>
                </c:pt>
                <c:pt idx="5129">
                  <c:v>-312.930999789</c:v>
                </c:pt>
                <c:pt idx="5130">
                  <c:v>-312.90600023899998</c:v>
                </c:pt>
                <c:pt idx="5131">
                  <c:v>-312.92299999599999</c:v>
                </c:pt>
                <c:pt idx="5132">
                  <c:v>-312.94400012099999</c:v>
                </c:pt>
                <c:pt idx="5133">
                  <c:v>-312.97700009300002</c:v>
                </c:pt>
                <c:pt idx="5134">
                  <c:v>-313.06500001799998</c:v>
                </c:pt>
                <c:pt idx="5135">
                  <c:v>-313.22699999399998</c:v>
                </c:pt>
                <c:pt idx="5136">
                  <c:v>-313.32900010700001</c:v>
                </c:pt>
                <c:pt idx="5137">
                  <c:v>-313.299000019</c:v>
                </c:pt>
                <c:pt idx="5138">
                  <c:v>-313.28399997399998</c:v>
                </c:pt>
                <c:pt idx="5139">
                  <c:v>-313.26800007399999</c:v>
                </c:pt>
                <c:pt idx="5140">
                  <c:v>-313.31200003599997</c:v>
                </c:pt>
                <c:pt idx="5141">
                  <c:v>-313.393000024</c:v>
                </c:pt>
                <c:pt idx="5142">
                  <c:v>-313.41700003199998</c:v>
                </c:pt>
                <c:pt idx="5143">
                  <c:v>-313.42900019400003</c:v>
                </c:pt>
                <c:pt idx="5144">
                  <c:v>-313.38800011400002</c:v>
                </c:pt>
                <c:pt idx="5145">
                  <c:v>-313.40100013199998</c:v>
                </c:pt>
                <c:pt idx="5146">
                  <c:v>-313.41799988899999</c:v>
                </c:pt>
                <c:pt idx="5147">
                  <c:v>-313.43900001399999</c:v>
                </c:pt>
                <c:pt idx="5148">
                  <c:v>-313.50400010099997</c:v>
                </c:pt>
                <c:pt idx="5149">
                  <c:v>-313.64300023999999</c:v>
                </c:pt>
                <c:pt idx="5150">
                  <c:v>-313.81599989300003</c:v>
                </c:pt>
                <c:pt idx="5151">
                  <c:v>-313.839999901</c:v>
                </c:pt>
                <c:pt idx="5152">
                  <c:v>-313.80200001899999</c:v>
                </c:pt>
                <c:pt idx="5153">
                  <c:v>-313.78900000099998</c:v>
                </c:pt>
                <c:pt idx="5154">
                  <c:v>-313.782999921</c:v>
                </c:pt>
                <c:pt idx="5155">
                  <c:v>-313.878999953</c:v>
                </c:pt>
                <c:pt idx="5156">
                  <c:v>-313.90499998799999</c:v>
                </c:pt>
                <c:pt idx="5157">
                  <c:v>-313.91199992499998</c:v>
                </c:pt>
                <c:pt idx="5158">
                  <c:v>-313.90999989800002</c:v>
                </c:pt>
                <c:pt idx="5159">
                  <c:v>-313.88500003399997</c:v>
                </c:pt>
                <c:pt idx="5160">
                  <c:v>-313.90499998799999</c:v>
                </c:pt>
                <c:pt idx="5161">
                  <c:v>-313.92299991599998</c:v>
                </c:pt>
                <c:pt idx="5162">
                  <c:v>-313.94299986999999</c:v>
                </c:pt>
                <c:pt idx="5163">
                  <c:v>-314.02200014599998</c:v>
                </c:pt>
                <c:pt idx="5164">
                  <c:v>-314.17800004100002</c:v>
                </c:pt>
                <c:pt idx="5165">
                  <c:v>-314.30099996500002</c:v>
                </c:pt>
                <c:pt idx="5166">
                  <c:v>-314.281000011</c:v>
                </c:pt>
                <c:pt idx="5167">
                  <c:v>-314.26299976899998</c:v>
                </c:pt>
                <c:pt idx="5168">
                  <c:v>-314.24399998500002</c:v>
                </c:pt>
                <c:pt idx="5169">
                  <c:v>-314.26699982299999</c:v>
                </c:pt>
                <c:pt idx="5170">
                  <c:v>-314.35999997200003</c:v>
                </c:pt>
                <c:pt idx="5171">
                  <c:v>-314.38300012399998</c:v>
                </c:pt>
                <c:pt idx="5172">
                  <c:v>-314.38800003400002</c:v>
                </c:pt>
                <c:pt idx="5173">
                  <c:v>-314.34500024200003</c:v>
                </c:pt>
                <c:pt idx="5174">
                  <c:v>-314.34799981100002</c:v>
                </c:pt>
                <c:pt idx="5175">
                  <c:v>-314.36600005299999</c:v>
                </c:pt>
                <c:pt idx="5176">
                  <c:v>-314.39100023100002</c:v>
                </c:pt>
                <c:pt idx="5177">
                  <c:v>-314.449999924</c:v>
                </c:pt>
                <c:pt idx="5178">
                  <c:v>-314.57800007200001</c:v>
                </c:pt>
                <c:pt idx="5179">
                  <c:v>-314.75699980500002</c:v>
                </c:pt>
                <c:pt idx="5180">
                  <c:v>-314.79900005500002</c:v>
                </c:pt>
                <c:pt idx="5181">
                  <c:v>-314.75899983199997</c:v>
                </c:pt>
                <c:pt idx="5182">
                  <c:v>-314.75100003900002</c:v>
                </c:pt>
                <c:pt idx="5183">
                  <c:v>-314.74600012899998</c:v>
                </c:pt>
                <c:pt idx="5184">
                  <c:v>-314.83600008100001</c:v>
                </c:pt>
                <c:pt idx="5185">
                  <c:v>-314.87300010600001</c:v>
                </c:pt>
                <c:pt idx="5186">
                  <c:v>-314.88699997999998</c:v>
                </c:pt>
                <c:pt idx="5187">
                  <c:v>-314.8969998</c:v>
                </c:pt>
                <c:pt idx="5188">
                  <c:v>-314.86899973800001</c:v>
                </c:pt>
                <c:pt idx="5189">
                  <c:v>-314.88800015100003</c:v>
                </c:pt>
                <c:pt idx="5190">
                  <c:v>-314.90600007799998</c:v>
                </c:pt>
                <c:pt idx="5191">
                  <c:v>-314.92199997900002</c:v>
                </c:pt>
                <c:pt idx="5192">
                  <c:v>-314.999000228</c:v>
                </c:pt>
                <c:pt idx="5193">
                  <c:v>-314.89799997099999</c:v>
                </c:pt>
                <c:pt idx="5194">
                  <c:v>-315.03799996599997</c:v>
                </c:pt>
                <c:pt idx="5195">
                  <c:v>-315.03000017300002</c:v>
                </c:pt>
                <c:pt idx="5196">
                  <c:v>-315.004999994</c:v>
                </c:pt>
                <c:pt idx="5197">
                  <c:v>-314.98400018299998</c:v>
                </c:pt>
                <c:pt idx="5198">
                  <c:v>-314.98900009300002</c:v>
                </c:pt>
                <c:pt idx="5199">
                  <c:v>-315.09099989200001</c:v>
                </c:pt>
                <c:pt idx="5200">
                  <c:v>-315.11500021400002</c:v>
                </c:pt>
                <c:pt idx="5201">
                  <c:v>-315.11900026799998</c:v>
                </c:pt>
                <c:pt idx="5202">
                  <c:v>-315.083000099</c:v>
                </c:pt>
                <c:pt idx="5203">
                  <c:v>-315.07700001799998</c:v>
                </c:pt>
                <c:pt idx="5204">
                  <c:v>-315.09600011600003</c:v>
                </c:pt>
                <c:pt idx="5205">
                  <c:v>-315.12099998100001</c:v>
                </c:pt>
                <c:pt idx="5206">
                  <c:v>-315.16899999700001</c:v>
                </c:pt>
                <c:pt idx="5207">
                  <c:v>-315.28099993000001</c:v>
                </c:pt>
                <c:pt idx="5208">
                  <c:v>-315.458999807</c:v>
                </c:pt>
                <c:pt idx="5209">
                  <c:v>-315.527999948</c:v>
                </c:pt>
                <c:pt idx="5210">
                  <c:v>-315.49499997599997</c:v>
                </c:pt>
                <c:pt idx="5211">
                  <c:v>-315.48800003899999</c:v>
                </c:pt>
                <c:pt idx="5212">
                  <c:v>-315.48299981500003</c:v>
                </c:pt>
                <c:pt idx="5213">
                  <c:v>-315.56099991999997</c:v>
                </c:pt>
                <c:pt idx="5214">
                  <c:v>-315.615000017</c:v>
                </c:pt>
                <c:pt idx="5215">
                  <c:v>-315.63399980100002</c:v>
                </c:pt>
                <c:pt idx="5216">
                  <c:v>-315.64899984499999</c:v>
                </c:pt>
                <c:pt idx="5217">
                  <c:v>-315.62000024100001</c:v>
                </c:pt>
                <c:pt idx="5218">
                  <c:v>-315.645000106</c:v>
                </c:pt>
                <c:pt idx="5219">
                  <c:v>-315.66500006000001</c:v>
                </c:pt>
                <c:pt idx="5220">
                  <c:v>-315.68500001400002</c:v>
                </c:pt>
                <c:pt idx="5221">
                  <c:v>-315.760000236</c:v>
                </c:pt>
                <c:pt idx="5222">
                  <c:v>-315.908999881</c:v>
                </c:pt>
                <c:pt idx="5223">
                  <c:v>-316.06399992000001</c:v>
                </c:pt>
                <c:pt idx="5224">
                  <c:v>-316.06399992000001</c:v>
                </c:pt>
                <c:pt idx="5225">
                  <c:v>-316.03200011899997</c:v>
                </c:pt>
                <c:pt idx="5226">
                  <c:v>-316.01599990400001</c:v>
                </c:pt>
                <c:pt idx="5227">
                  <c:v>-316.01599990400001</c:v>
                </c:pt>
                <c:pt idx="5228">
                  <c:v>-316.11899987300001</c:v>
                </c:pt>
                <c:pt idx="5229">
                  <c:v>-316.146999935</c:v>
                </c:pt>
                <c:pt idx="5230">
                  <c:v>-316.15300001600002</c:v>
                </c:pt>
                <c:pt idx="5231">
                  <c:v>-316.12999986400001</c:v>
                </c:pt>
                <c:pt idx="5232">
                  <c:v>-316.113000107</c:v>
                </c:pt>
                <c:pt idx="5233">
                  <c:v>-316.13000017799999</c:v>
                </c:pt>
                <c:pt idx="5234">
                  <c:v>-316.15199984499998</c:v>
                </c:pt>
                <c:pt idx="5235">
                  <c:v>-316.19099989799997</c:v>
                </c:pt>
                <c:pt idx="5236">
                  <c:v>-316.29000012799997</c:v>
                </c:pt>
                <c:pt idx="5237">
                  <c:v>-316.461999924</c:v>
                </c:pt>
                <c:pt idx="5238">
                  <c:v>-316.55999998300001</c:v>
                </c:pt>
                <c:pt idx="5239">
                  <c:v>-316.53199992100002</c:v>
                </c:pt>
                <c:pt idx="5240">
                  <c:v>-316.52499998500002</c:v>
                </c:pt>
                <c:pt idx="5241">
                  <c:v>-316.515000165</c:v>
                </c:pt>
                <c:pt idx="5242">
                  <c:v>-316.57099997400002</c:v>
                </c:pt>
                <c:pt idx="5243">
                  <c:v>-316.64400016899998</c:v>
                </c:pt>
                <c:pt idx="5244">
                  <c:v>-316.66799986299998</c:v>
                </c:pt>
                <c:pt idx="5245">
                  <c:v>-316.68600010500001</c:v>
                </c:pt>
                <c:pt idx="5246">
                  <c:v>-316.65499984500002</c:v>
                </c:pt>
                <c:pt idx="5247">
                  <c:v>-316.67900016800002</c:v>
                </c:pt>
                <c:pt idx="5248">
                  <c:v>-316.702000005</c:v>
                </c:pt>
                <c:pt idx="5249">
                  <c:v>-316.72600001299998</c:v>
                </c:pt>
                <c:pt idx="5250">
                  <c:v>-316.79699986700001</c:v>
                </c:pt>
                <c:pt idx="5251">
                  <c:v>-316.93900020299998</c:v>
                </c:pt>
                <c:pt idx="5252">
                  <c:v>-317.10800011600003</c:v>
                </c:pt>
                <c:pt idx="5253">
                  <c:v>-317.12299984600003</c:v>
                </c:pt>
                <c:pt idx="5254">
                  <c:v>-317.09100004499999</c:v>
                </c:pt>
                <c:pt idx="5255">
                  <c:v>-317.084000108</c:v>
                </c:pt>
                <c:pt idx="5256">
                  <c:v>-317.082999938</c:v>
                </c:pt>
                <c:pt idx="5257">
                  <c:v>-317.18900010499999</c:v>
                </c:pt>
                <c:pt idx="5258">
                  <c:v>-317.218000023</c:v>
                </c:pt>
                <c:pt idx="5259">
                  <c:v>-317.22699998600001</c:v>
                </c:pt>
                <c:pt idx="5260">
                  <c:v>-317.218000023</c:v>
                </c:pt>
                <c:pt idx="5261">
                  <c:v>-317.19400001499997</c:v>
                </c:pt>
                <c:pt idx="5262">
                  <c:v>-317.21599999599999</c:v>
                </c:pt>
                <c:pt idx="5263">
                  <c:v>-317.23899983299998</c:v>
                </c:pt>
                <c:pt idx="5264">
                  <c:v>-317.27200011999997</c:v>
                </c:pt>
                <c:pt idx="5265">
                  <c:v>-317.36100021499999</c:v>
                </c:pt>
                <c:pt idx="5266">
                  <c:v>-317.52699993099998</c:v>
                </c:pt>
                <c:pt idx="5267">
                  <c:v>-317.648000142</c:v>
                </c:pt>
                <c:pt idx="5268">
                  <c:v>-317.62900004400001</c:v>
                </c:pt>
                <c:pt idx="5269">
                  <c:v>-317.614999856</c:v>
                </c:pt>
                <c:pt idx="5270">
                  <c:v>-317.59899995500001</c:v>
                </c:pt>
                <c:pt idx="5271">
                  <c:v>-317.63600029499997</c:v>
                </c:pt>
                <c:pt idx="5272">
                  <c:v>-317.72799995999998</c:v>
                </c:pt>
                <c:pt idx="5273">
                  <c:v>-317.75700019200002</c:v>
                </c:pt>
                <c:pt idx="5274">
                  <c:v>-317.77300009300001</c:v>
                </c:pt>
                <c:pt idx="5275">
                  <c:v>-317.73899994999999</c:v>
                </c:pt>
                <c:pt idx="5276">
                  <c:v>-317.75500016500001</c:v>
                </c:pt>
                <c:pt idx="5277">
                  <c:v>-317.77899985900001</c:v>
                </c:pt>
                <c:pt idx="5278">
                  <c:v>-317.80400003800003</c:v>
                </c:pt>
                <c:pt idx="5279">
                  <c:v>-317.86899981099998</c:v>
                </c:pt>
                <c:pt idx="5280">
                  <c:v>-318.00699977900001</c:v>
                </c:pt>
                <c:pt idx="5281">
                  <c:v>-318.18900002399999</c:v>
                </c:pt>
                <c:pt idx="5282">
                  <c:v>-318.228000076</c:v>
                </c:pt>
                <c:pt idx="5283">
                  <c:v>-318.19699981700001</c:v>
                </c:pt>
                <c:pt idx="5284">
                  <c:v>-318.19600027500002</c:v>
                </c:pt>
                <c:pt idx="5285">
                  <c:v>-318.19900015799999</c:v>
                </c:pt>
                <c:pt idx="5286">
                  <c:v>-318.29899992999998</c:v>
                </c:pt>
                <c:pt idx="5287">
                  <c:v>-318.33299975800003</c:v>
                </c:pt>
                <c:pt idx="5288">
                  <c:v>-318.34600009000002</c:v>
                </c:pt>
                <c:pt idx="5289">
                  <c:v>-318.35499973999998</c:v>
                </c:pt>
                <c:pt idx="5290">
                  <c:v>-318.33299975800003</c:v>
                </c:pt>
                <c:pt idx="5291">
                  <c:v>-318.361999991</c:v>
                </c:pt>
                <c:pt idx="5292">
                  <c:v>-318.38800002599999</c:v>
                </c:pt>
                <c:pt idx="5293">
                  <c:v>-318.41600008799998</c:v>
                </c:pt>
                <c:pt idx="5294">
                  <c:v>-318.50100013000002</c:v>
                </c:pt>
                <c:pt idx="5295">
                  <c:v>-318.41099986299997</c:v>
                </c:pt>
                <c:pt idx="5296">
                  <c:v>-318.54700011900002</c:v>
                </c:pt>
                <c:pt idx="5297">
                  <c:v>-318.53800015500002</c:v>
                </c:pt>
                <c:pt idx="5298">
                  <c:v>-318.52100008399998</c:v>
                </c:pt>
                <c:pt idx="5299">
                  <c:v>-318.50699989600002</c:v>
                </c:pt>
                <c:pt idx="5300">
                  <c:v>-318.53000004799998</c:v>
                </c:pt>
                <c:pt idx="5301">
                  <c:v>-318.63899978299997</c:v>
                </c:pt>
                <c:pt idx="5302">
                  <c:v>-318.67300024000002</c:v>
                </c:pt>
                <c:pt idx="5303">
                  <c:v>-318.68699980000002</c:v>
                </c:pt>
                <c:pt idx="5304">
                  <c:v>-318.65600016899998</c:v>
                </c:pt>
                <c:pt idx="5305">
                  <c:v>-318.65899973799998</c:v>
                </c:pt>
                <c:pt idx="5306">
                  <c:v>-318.68299974600001</c:v>
                </c:pt>
                <c:pt idx="5307">
                  <c:v>-318.731999933</c:v>
                </c:pt>
                <c:pt idx="5308">
                  <c:v>-318.82300005500002</c:v>
                </c:pt>
                <c:pt idx="5309">
                  <c:v>-318.980999978</c:v>
                </c:pt>
                <c:pt idx="5310">
                  <c:v>-319.19800022200002</c:v>
                </c:pt>
                <c:pt idx="5311">
                  <c:v>-319.29299976900001</c:v>
                </c:pt>
                <c:pt idx="5312">
                  <c:v>-319.29500010999999</c:v>
                </c:pt>
                <c:pt idx="5313">
                  <c:v>-319.32500019899999</c:v>
                </c:pt>
                <c:pt idx="5314">
                  <c:v>-319.35499997300002</c:v>
                </c:pt>
                <c:pt idx="5315">
                  <c:v>-319.47299998699998</c:v>
                </c:pt>
                <c:pt idx="5316">
                  <c:v>-319.55299980500001</c:v>
                </c:pt>
                <c:pt idx="5317">
                  <c:v>-319.60600004499997</c:v>
                </c:pt>
                <c:pt idx="5318">
                  <c:v>-319.65800011499999</c:v>
                </c:pt>
                <c:pt idx="5319">
                  <c:v>-319.66999996200002</c:v>
                </c:pt>
                <c:pt idx="5320">
                  <c:v>-319.73299970900001</c:v>
                </c:pt>
                <c:pt idx="5321">
                  <c:v>-319.79200003</c:v>
                </c:pt>
                <c:pt idx="5322">
                  <c:v>-319.845999812</c:v>
                </c:pt>
                <c:pt idx="5323">
                  <c:v>-319.95500017699999</c:v>
                </c:pt>
                <c:pt idx="5324">
                  <c:v>-320.140000305</c:v>
                </c:pt>
                <c:pt idx="5325">
                  <c:v>-320.32399994799999</c:v>
                </c:pt>
                <c:pt idx="5326">
                  <c:v>-320.35600006300001</c:v>
                </c:pt>
                <c:pt idx="5327">
                  <c:v>-320.36500002700001</c:v>
                </c:pt>
                <c:pt idx="5328">
                  <c:v>-320.38800017900002</c:v>
                </c:pt>
                <c:pt idx="5329">
                  <c:v>-320.42900025799997</c:v>
                </c:pt>
                <c:pt idx="5330">
                  <c:v>-320.57199982200001</c:v>
                </c:pt>
                <c:pt idx="5331">
                  <c:v>-320.63500019700001</c:v>
                </c:pt>
                <c:pt idx="5332">
                  <c:v>-320.67500010600003</c:v>
                </c:pt>
                <c:pt idx="5333">
                  <c:v>-320.68000001600001</c:v>
                </c:pt>
                <c:pt idx="5334">
                  <c:v>-320.70300016800002</c:v>
                </c:pt>
                <c:pt idx="5335">
                  <c:v>-320.75999983399998</c:v>
                </c:pt>
                <c:pt idx="5336">
                  <c:v>-320.822000038</c:v>
                </c:pt>
                <c:pt idx="5337">
                  <c:v>-320.90799993600001</c:v>
                </c:pt>
                <c:pt idx="5338">
                  <c:v>-321.05199998500001</c:v>
                </c:pt>
                <c:pt idx="5339">
                  <c:v>-321.26800005799998</c:v>
                </c:pt>
                <c:pt idx="5340">
                  <c:v>-321.39000012499997</c:v>
                </c:pt>
                <c:pt idx="5341">
                  <c:v>-321.39400017899999</c:v>
                </c:pt>
                <c:pt idx="5342">
                  <c:v>-321.42299978300002</c:v>
                </c:pt>
                <c:pt idx="5343">
                  <c:v>-321.45200001500001</c:v>
                </c:pt>
                <c:pt idx="5344">
                  <c:v>-321.557000012</c:v>
                </c:pt>
                <c:pt idx="5345">
                  <c:v>-321.659999981</c:v>
                </c:pt>
                <c:pt idx="5346">
                  <c:v>-321.72300004200002</c:v>
                </c:pt>
                <c:pt idx="5347">
                  <c:v>-321.78200004899998</c:v>
                </c:pt>
                <c:pt idx="5348">
                  <c:v>-321.79300003899999</c:v>
                </c:pt>
                <c:pt idx="5349">
                  <c:v>-321.85600010000002</c:v>
                </c:pt>
                <c:pt idx="5350">
                  <c:v>-321.91300008000002</c:v>
                </c:pt>
                <c:pt idx="5351">
                  <c:v>-321.96899988899997</c:v>
                </c:pt>
                <c:pt idx="5352">
                  <c:v>-322.08000027999998</c:v>
                </c:pt>
                <c:pt idx="5353">
                  <c:v>-322.26599994999998</c:v>
                </c:pt>
                <c:pt idx="5354">
                  <c:v>-322.46499995200003</c:v>
                </c:pt>
                <c:pt idx="5355">
                  <c:v>-322.51399982499998</c:v>
                </c:pt>
                <c:pt idx="5356">
                  <c:v>-322.52300010300002</c:v>
                </c:pt>
                <c:pt idx="5357">
                  <c:v>-322.551000165</c:v>
                </c:pt>
                <c:pt idx="5358">
                  <c:v>-322.58900004700001</c:v>
                </c:pt>
                <c:pt idx="5359">
                  <c:v>-322.729000042</c:v>
                </c:pt>
                <c:pt idx="5360">
                  <c:v>-322.79200010199997</c:v>
                </c:pt>
                <c:pt idx="5361">
                  <c:v>-322.83599975099997</c:v>
                </c:pt>
                <c:pt idx="5362">
                  <c:v>-322.85900021700002</c:v>
                </c:pt>
                <c:pt idx="5363">
                  <c:v>-322.87700014400002</c:v>
                </c:pt>
                <c:pt idx="5364">
                  <c:v>-322.93700000699999</c:v>
                </c:pt>
                <c:pt idx="5365">
                  <c:v>-323.00099992399998</c:v>
                </c:pt>
                <c:pt idx="5366">
                  <c:v>-323.07700000199998</c:v>
                </c:pt>
                <c:pt idx="5367">
                  <c:v>-323.20699986300002</c:v>
                </c:pt>
                <c:pt idx="5368">
                  <c:v>-323.412999802</c:v>
                </c:pt>
                <c:pt idx="5369">
                  <c:v>-323.558000021</c:v>
                </c:pt>
                <c:pt idx="5370">
                  <c:v>-323.57100003900001</c:v>
                </c:pt>
                <c:pt idx="5371">
                  <c:v>-323.599000101</c:v>
                </c:pt>
                <c:pt idx="5372">
                  <c:v>-323.62300010899997</c:v>
                </c:pt>
                <c:pt idx="5373">
                  <c:v>-323.71100003399999</c:v>
                </c:pt>
                <c:pt idx="5374">
                  <c:v>-323.83500012799999</c:v>
                </c:pt>
                <c:pt idx="5375">
                  <c:v>-323.90200024199999</c:v>
                </c:pt>
                <c:pt idx="5376">
                  <c:v>-323.95500016900002</c:v>
                </c:pt>
                <c:pt idx="5377">
                  <c:v>-323.95600002499998</c:v>
                </c:pt>
                <c:pt idx="5378">
                  <c:v>-324.01199983399999</c:v>
                </c:pt>
                <c:pt idx="5379">
                  <c:v>-324.07200001199999</c:v>
                </c:pt>
                <c:pt idx="5380">
                  <c:v>-324.13500007200003</c:v>
                </c:pt>
                <c:pt idx="5381">
                  <c:v>-324.24299995199999</c:v>
                </c:pt>
                <c:pt idx="5382">
                  <c:v>-324.42399971200001</c:v>
                </c:pt>
                <c:pt idx="5383">
                  <c:v>-324.63799975799998</c:v>
                </c:pt>
                <c:pt idx="5384">
                  <c:v>-324.70499987199997</c:v>
                </c:pt>
                <c:pt idx="5385">
                  <c:v>-324.70899992599999</c:v>
                </c:pt>
                <c:pt idx="5386">
                  <c:v>-324.73900001499999</c:v>
                </c:pt>
                <c:pt idx="5387">
                  <c:v>-324.77400001400002</c:v>
                </c:pt>
                <c:pt idx="5388">
                  <c:v>-324.91400000900001</c:v>
                </c:pt>
                <c:pt idx="5389">
                  <c:v>-324.98199997900002</c:v>
                </c:pt>
                <c:pt idx="5390">
                  <c:v>-325.02999999600002</c:v>
                </c:pt>
                <c:pt idx="5391">
                  <c:v>-325.06999990399999</c:v>
                </c:pt>
                <c:pt idx="5392">
                  <c:v>-325.08800014600001</c:v>
                </c:pt>
                <c:pt idx="5393">
                  <c:v>-325.15000003599999</c:v>
                </c:pt>
                <c:pt idx="5394">
                  <c:v>-325.20999989900002</c:v>
                </c:pt>
                <c:pt idx="5395">
                  <c:v>-325.27199978900001</c:v>
                </c:pt>
                <c:pt idx="5396">
                  <c:v>-325.39300000100002</c:v>
                </c:pt>
                <c:pt idx="5397">
                  <c:v>-325.342000101</c:v>
                </c:pt>
                <c:pt idx="5398">
                  <c:v>-325.476000016</c:v>
                </c:pt>
                <c:pt idx="5399">
                  <c:v>-325.46799990800002</c:v>
                </c:pt>
                <c:pt idx="5400">
                  <c:v>-325.46099997099998</c:v>
                </c:pt>
                <c:pt idx="5401">
                  <c:v>-325.45400003399999</c:v>
                </c:pt>
                <c:pt idx="5402">
                  <c:v>-325.48900003300002</c:v>
                </c:pt>
                <c:pt idx="5403">
                  <c:v>-325.59300017300001</c:v>
                </c:pt>
                <c:pt idx="5404">
                  <c:v>-325.62799985800001</c:v>
                </c:pt>
                <c:pt idx="5405">
                  <c:v>-325.64400007199998</c:v>
                </c:pt>
                <c:pt idx="5406">
                  <c:v>-325.61399998399997</c:v>
                </c:pt>
                <c:pt idx="5407">
                  <c:v>-325.62899971399997</c:v>
                </c:pt>
                <c:pt idx="5408">
                  <c:v>-325.65799994600002</c:v>
                </c:pt>
                <c:pt idx="5409">
                  <c:v>-325.69500028599998</c:v>
                </c:pt>
                <c:pt idx="5410">
                  <c:v>-325.76499996899997</c:v>
                </c:pt>
                <c:pt idx="5411">
                  <c:v>-325.90500027899998</c:v>
                </c:pt>
                <c:pt idx="5412">
                  <c:v>-326.095000003</c:v>
                </c:pt>
                <c:pt idx="5413">
                  <c:v>-326.14799992899998</c:v>
                </c:pt>
                <c:pt idx="5414">
                  <c:v>-326.12100003799998</c:v>
                </c:pt>
                <c:pt idx="5415">
                  <c:v>-326.12499977700003</c:v>
                </c:pt>
                <c:pt idx="5416">
                  <c:v>-326.13100017199997</c:v>
                </c:pt>
                <c:pt idx="5417">
                  <c:v>-326.23299997100003</c:v>
                </c:pt>
                <c:pt idx="5418">
                  <c:v>-326.28199984299999</c:v>
                </c:pt>
                <c:pt idx="5419">
                  <c:v>-326.30700002200001</c:v>
                </c:pt>
                <c:pt idx="5420">
                  <c:v>-326.33000017400002</c:v>
                </c:pt>
                <c:pt idx="5421">
                  <c:v>-326.315000129</c:v>
                </c:pt>
                <c:pt idx="5422">
                  <c:v>-326.34600007400002</c:v>
                </c:pt>
                <c:pt idx="5423">
                  <c:v>-326.37499999300002</c:v>
                </c:pt>
                <c:pt idx="5424">
                  <c:v>-326.40299973999998</c:v>
                </c:pt>
                <c:pt idx="5425">
                  <c:v>-326.49199983599999</c:v>
                </c:pt>
                <c:pt idx="5426">
                  <c:v>-326.65400012600003</c:v>
                </c:pt>
                <c:pt idx="5427">
                  <c:v>-326.80500011200002</c:v>
                </c:pt>
                <c:pt idx="5428">
                  <c:v>-326.80799999499999</c:v>
                </c:pt>
                <c:pt idx="5429">
                  <c:v>-326.79399980699998</c:v>
                </c:pt>
                <c:pt idx="5430">
                  <c:v>-326.78600001400002</c:v>
                </c:pt>
                <c:pt idx="5431">
                  <c:v>-326.80200022899999</c:v>
                </c:pt>
                <c:pt idx="5432">
                  <c:v>-326.915000018</c:v>
                </c:pt>
                <c:pt idx="5433">
                  <c:v>-326.950999873</c:v>
                </c:pt>
                <c:pt idx="5434">
                  <c:v>-326.96700008800002</c:v>
                </c:pt>
                <c:pt idx="5435">
                  <c:v>-326.94100005299998</c:v>
                </c:pt>
                <c:pt idx="5436">
                  <c:v>-326.94700013400001</c:v>
                </c:pt>
                <c:pt idx="5437">
                  <c:v>-326.97800007900003</c:v>
                </c:pt>
                <c:pt idx="5438">
                  <c:v>-327.01399993400003</c:v>
                </c:pt>
                <c:pt idx="5439">
                  <c:v>-327.07299994099998</c:v>
                </c:pt>
                <c:pt idx="5440">
                  <c:v>-327.19700003499997</c:v>
                </c:pt>
                <c:pt idx="5441">
                  <c:v>-327.38599990300003</c:v>
                </c:pt>
                <c:pt idx="5442">
                  <c:v>-327.466999891</c:v>
                </c:pt>
                <c:pt idx="5443">
                  <c:v>-327.44500022400001</c:v>
                </c:pt>
                <c:pt idx="5444">
                  <c:v>-327.45000013399999</c:v>
                </c:pt>
                <c:pt idx="5445">
                  <c:v>-327.45700007099998</c:v>
                </c:pt>
                <c:pt idx="5446">
                  <c:v>-327.54700002300001</c:v>
                </c:pt>
                <c:pt idx="5447">
                  <c:v>-327.614000137</c:v>
                </c:pt>
                <c:pt idx="5448">
                  <c:v>-327.64399991099998</c:v>
                </c:pt>
                <c:pt idx="5449">
                  <c:v>-327.67099980299997</c:v>
                </c:pt>
                <c:pt idx="5450">
                  <c:v>-327.65499990199999</c:v>
                </c:pt>
                <c:pt idx="5451">
                  <c:v>-327.69199992799997</c:v>
                </c:pt>
                <c:pt idx="5452">
                  <c:v>-327.72299987299999</c:v>
                </c:pt>
                <c:pt idx="5453">
                  <c:v>-327.75499998800001</c:v>
                </c:pt>
                <c:pt idx="5454">
                  <c:v>-327.84200005700001</c:v>
                </c:pt>
                <c:pt idx="5455">
                  <c:v>-328.00299986300001</c:v>
                </c:pt>
                <c:pt idx="5456">
                  <c:v>-328.17099991999999</c:v>
                </c:pt>
                <c:pt idx="5457">
                  <c:v>-328.18300008099999</c:v>
                </c:pt>
                <c:pt idx="5458">
                  <c:v>-328.16199995599999</c:v>
                </c:pt>
                <c:pt idx="5459">
                  <c:v>-328.15900007300002</c:v>
                </c:pt>
                <c:pt idx="5460">
                  <c:v>-328.17100023400002</c:v>
                </c:pt>
                <c:pt idx="5461">
                  <c:v>-328.28800007699999</c:v>
                </c:pt>
                <c:pt idx="5462">
                  <c:v>-328.32699981500002</c:v>
                </c:pt>
                <c:pt idx="5463">
                  <c:v>-328.34599991300001</c:v>
                </c:pt>
                <c:pt idx="5464">
                  <c:v>-328.334999923</c:v>
                </c:pt>
                <c:pt idx="5465">
                  <c:v>-328.33099986899998</c:v>
                </c:pt>
                <c:pt idx="5466">
                  <c:v>-328.36099995799998</c:v>
                </c:pt>
                <c:pt idx="5467">
                  <c:v>-328.39599995600003</c:v>
                </c:pt>
                <c:pt idx="5468">
                  <c:v>-328.44699985599999</c:v>
                </c:pt>
                <c:pt idx="5469">
                  <c:v>-328.55899978899998</c:v>
                </c:pt>
                <c:pt idx="5470">
                  <c:v>-328.74300006099998</c:v>
                </c:pt>
                <c:pt idx="5471">
                  <c:v>-328.852000111</c:v>
                </c:pt>
                <c:pt idx="5472">
                  <c:v>-328.83899977900001</c:v>
                </c:pt>
                <c:pt idx="5473">
                  <c:v>-328.84499985999997</c:v>
                </c:pt>
                <c:pt idx="5474">
                  <c:v>-328.84700020100001</c:v>
                </c:pt>
                <c:pt idx="5475">
                  <c:v>-328.91600002799998</c:v>
                </c:pt>
                <c:pt idx="5476">
                  <c:v>-329.00100006999998</c:v>
                </c:pt>
                <c:pt idx="5477">
                  <c:v>-329.03699992499998</c:v>
                </c:pt>
                <c:pt idx="5478">
                  <c:v>-329.06800018400003</c:v>
                </c:pt>
                <c:pt idx="5479">
                  <c:v>-329.049999942</c:v>
                </c:pt>
                <c:pt idx="5480">
                  <c:v>-329.08600011099998</c:v>
                </c:pt>
                <c:pt idx="5481">
                  <c:v>-329.12199996599998</c:v>
                </c:pt>
                <c:pt idx="5482">
                  <c:v>-329.15899999200002</c:v>
                </c:pt>
                <c:pt idx="5483">
                  <c:v>-329.24400003400001</c:v>
                </c:pt>
                <c:pt idx="5484">
                  <c:v>-329.39900007300002</c:v>
                </c:pt>
                <c:pt idx="5485">
                  <c:v>-329.579000291</c:v>
                </c:pt>
                <c:pt idx="5486">
                  <c:v>-329.60800021</c:v>
                </c:pt>
                <c:pt idx="5487">
                  <c:v>-329.58900011100002</c:v>
                </c:pt>
                <c:pt idx="5488">
                  <c:v>-329.592999851</c:v>
                </c:pt>
                <c:pt idx="5489">
                  <c:v>-329.60600018299999</c:v>
                </c:pt>
                <c:pt idx="5490">
                  <c:v>-329.72500005299997</c:v>
                </c:pt>
                <c:pt idx="5491">
                  <c:v>-329.76599981800001</c:v>
                </c:pt>
                <c:pt idx="5492">
                  <c:v>-329.78899997000002</c:v>
                </c:pt>
                <c:pt idx="5493">
                  <c:v>-329.79300002299999</c:v>
                </c:pt>
                <c:pt idx="5494">
                  <c:v>-329.78099986199999</c:v>
                </c:pt>
                <c:pt idx="5495">
                  <c:v>-329.816000175</c:v>
                </c:pt>
                <c:pt idx="5496">
                  <c:v>-329.85299988600002</c:v>
                </c:pt>
                <c:pt idx="5497">
                  <c:v>-329.89599999299998</c:v>
                </c:pt>
                <c:pt idx="5498">
                  <c:v>-329.99899996200003</c:v>
                </c:pt>
                <c:pt idx="5499">
                  <c:v>-330.17900018</c:v>
                </c:pt>
                <c:pt idx="5500">
                  <c:v>-330.311000068</c:v>
                </c:pt>
                <c:pt idx="5501">
                  <c:v>-330.30700001399998</c:v>
                </c:pt>
                <c:pt idx="5502">
                  <c:v>-330.30400013100001</c:v>
                </c:pt>
                <c:pt idx="5503">
                  <c:v>-330.30099993300001</c:v>
                </c:pt>
                <c:pt idx="5504">
                  <c:v>-330.35000012</c:v>
                </c:pt>
                <c:pt idx="5505">
                  <c:v>-330.45599997300002</c:v>
                </c:pt>
                <c:pt idx="5506">
                  <c:v>-330.49899976500001</c:v>
                </c:pt>
                <c:pt idx="5507">
                  <c:v>-330.52599996999999</c:v>
                </c:pt>
                <c:pt idx="5508">
                  <c:v>-330.50399998900002</c:v>
                </c:pt>
                <c:pt idx="5509">
                  <c:v>-330.53400007800002</c:v>
                </c:pt>
                <c:pt idx="5510">
                  <c:v>-330.57100010300002</c:v>
                </c:pt>
                <c:pt idx="5511">
                  <c:v>-330.608000129</c:v>
                </c:pt>
                <c:pt idx="5512">
                  <c:v>-330.68599991999997</c:v>
                </c:pt>
                <c:pt idx="5513">
                  <c:v>-330.83600004900001</c:v>
                </c:pt>
                <c:pt idx="5514">
                  <c:v>-331.03099999699998</c:v>
                </c:pt>
                <c:pt idx="5515">
                  <c:v>-331.08100003999999</c:v>
                </c:pt>
                <c:pt idx="5516">
                  <c:v>-331.06399996900001</c:v>
                </c:pt>
                <c:pt idx="5517">
                  <c:v>-331.07499996000001</c:v>
                </c:pt>
                <c:pt idx="5518">
                  <c:v>-331.09100017499998</c:v>
                </c:pt>
                <c:pt idx="5519">
                  <c:v>-331.20399996399999</c:v>
                </c:pt>
                <c:pt idx="5520">
                  <c:v>-331.24999995299999</c:v>
                </c:pt>
                <c:pt idx="5521">
                  <c:v>-331.27599998800002</c:v>
                </c:pt>
                <c:pt idx="5522">
                  <c:v>-331.29799996999998</c:v>
                </c:pt>
                <c:pt idx="5523">
                  <c:v>-331.29000017700002</c:v>
                </c:pt>
                <c:pt idx="5524">
                  <c:v>-331.33099994200001</c:v>
                </c:pt>
                <c:pt idx="5525">
                  <c:v>-331.36899982300002</c:v>
                </c:pt>
                <c:pt idx="5526">
                  <c:v>-331.40900004700001</c:v>
                </c:pt>
                <c:pt idx="5527">
                  <c:v>-331.50599993499998</c:v>
                </c:pt>
                <c:pt idx="5528">
                  <c:v>-331.67899990199999</c:v>
                </c:pt>
                <c:pt idx="5529">
                  <c:v>-331.82799986100002</c:v>
                </c:pt>
                <c:pt idx="5530">
                  <c:v>-331.82900003200001</c:v>
                </c:pt>
                <c:pt idx="5531">
                  <c:v>-331.82499997799999</c:v>
                </c:pt>
                <c:pt idx="5532">
                  <c:v>-331.82399980700001</c:v>
                </c:pt>
                <c:pt idx="5533">
                  <c:v>-331.858000264</c:v>
                </c:pt>
                <c:pt idx="5534">
                  <c:v>-331.97599996299999</c:v>
                </c:pt>
                <c:pt idx="5535">
                  <c:v>-332.022999809</c:v>
                </c:pt>
                <c:pt idx="5536">
                  <c:v>-332.04900015800001</c:v>
                </c:pt>
                <c:pt idx="5537">
                  <c:v>-332.02899989000002</c:v>
                </c:pt>
                <c:pt idx="5538">
                  <c:v>-332.043999934</c:v>
                </c:pt>
                <c:pt idx="5539">
                  <c:v>-332.07899993299998</c:v>
                </c:pt>
                <c:pt idx="5540">
                  <c:v>-332.12099986800001</c:v>
                </c:pt>
                <c:pt idx="5541">
                  <c:v>-332.19499991999999</c:v>
                </c:pt>
                <c:pt idx="5542">
                  <c:v>-332.33699994199998</c:v>
                </c:pt>
                <c:pt idx="5543">
                  <c:v>-332.53699979999999</c:v>
                </c:pt>
                <c:pt idx="5544">
                  <c:v>-332.61700024599998</c:v>
                </c:pt>
                <c:pt idx="5545">
                  <c:v>-332.60199988699998</c:v>
                </c:pt>
                <c:pt idx="5546">
                  <c:v>-332.61500021900002</c:v>
                </c:pt>
                <c:pt idx="5547">
                  <c:v>-332.629000093</c:v>
                </c:pt>
                <c:pt idx="5548">
                  <c:v>-332.73000003499999</c:v>
                </c:pt>
                <c:pt idx="5549">
                  <c:v>-332.79500012300002</c:v>
                </c:pt>
                <c:pt idx="5550">
                  <c:v>-332.83200014800002</c:v>
                </c:pt>
                <c:pt idx="5551">
                  <c:v>-332.865999977</c:v>
                </c:pt>
                <c:pt idx="5552">
                  <c:v>-332.86300009299998</c:v>
                </c:pt>
                <c:pt idx="5553">
                  <c:v>-332.90999993899999</c:v>
                </c:pt>
                <c:pt idx="5554">
                  <c:v>-332.95100001899999</c:v>
                </c:pt>
                <c:pt idx="5555">
                  <c:v>-332.98899990000001</c:v>
                </c:pt>
                <c:pt idx="5556">
                  <c:v>-333.08200004999998</c:v>
                </c:pt>
                <c:pt idx="5557">
                  <c:v>-333.25099996300003</c:v>
                </c:pt>
                <c:pt idx="5558">
                  <c:v>-333.41799984900001</c:v>
                </c:pt>
                <c:pt idx="5559">
                  <c:v>-333.43500023500002</c:v>
                </c:pt>
                <c:pt idx="5560">
                  <c:v>-333.42700012699999</c:v>
                </c:pt>
                <c:pt idx="5561">
                  <c:v>-333.43400006399997</c:v>
                </c:pt>
                <c:pt idx="5562">
                  <c:v>-333.45899992900002</c:v>
                </c:pt>
                <c:pt idx="5563">
                  <c:v>-333.58599990599998</c:v>
                </c:pt>
                <c:pt idx="5564">
                  <c:v>-333.63200021</c:v>
                </c:pt>
                <c:pt idx="5565">
                  <c:v>-333.655999904</c:v>
                </c:pt>
                <c:pt idx="5566">
                  <c:v>-333.64400005700003</c:v>
                </c:pt>
                <c:pt idx="5567">
                  <c:v>-333.65200016400001</c:v>
                </c:pt>
                <c:pt idx="5568">
                  <c:v>-333.69200007299997</c:v>
                </c:pt>
                <c:pt idx="5569">
                  <c:v>-333.73800006200003</c:v>
                </c:pt>
                <c:pt idx="5570">
                  <c:v>-333.80700020400002</c:v>
                </c:pt>
                <c:pt idx="5571">
                  <c:v>-333.93599989400002</c:v>
                </c:pt>
                <c:pt idx="5572">
                  <c:v>-334.13499989500002</c:v>
                </c:pt>
                <c:pt idx="5573">
                  <c:v>-334.24100006200001</c:v>
                </c:pt>
                <c:pt idx="5574">
                  <c:v>-334.22800004499999</c:v>
                </c:pt>
                <c:pt idx="5575">
                  <c:v>-334.24100006200001</c:v>
                </c:pt>
                <c:pt idx="5576">
                  <c:v>-334.25400008000003</c:v>
                </c:pt>
                <c:pt idx="5577">
                  <c:v>-334.34499988800002</c:v>
                </c:pt>
                <c:pt idx="5578">
                  <c:v>-334.43100010000001</c:v>
                </c:pt>
                <c:pt idx="5579">
                  <c:v>-334.47799994600001</c:v>
                </c:pt>
                <c:pt idx="5580">
                  <c:v>-334.51900002500003</c:v>
                </c:pt>
                <c:pt idx="5581">
                  <c:v>-334.514999972</c:v>
                </c:pt>
                <c:pt idx="5582">
                  <c:v>-334.56200013199998</c:v>
                </c:pt>
                <c:pt idx="5583">
                  <c:v>-334.60200004000001</c:v>
                </c:pt>
                <c:pt idx="5584">
                  <c:v>-334.64299980599998</c:v>
                </c:pt>
                <c:pt idx="5585">
                  <c:v>-334.73700012500001</c:v>
                </c:pt>
                <c:pt idx="5586">
                  <c:v>-334.90699989500001</c:v>
                </c:pt>
                <c:pt idx="5587">
                  <c:v>-335.08999999600002</c:v>
                </c:pt>
                <c:pt idx="5588">
                  <c:v>-335.12299996799999</c:v>
                </c:pt>
                <c:pt idx="5589">
                  <c:v>-335.116000031</c:v>
                </c:pt>
                <c:pt idx="5590">
                  <c:v>-335.128000192</c:v>
                </c:pt>
                <c:pt idx="5591">
                  <c:v>-335.14900000300003</c:v>
                </c:pt>
                <c:pt idx="5592">
                  <c:v>-335.27300009700002</c:v>
                </c:pt>
                <c:pt idx="5593">
                  <c:v>-335.32100011400001</c:v>
                </c:pt>
                <c:pt idx="5594">
                  <c:v>-335.34800000500002</c:v>
                </c:pt>
                <c:pt idx="5595">
                  <c:v>-335.35500025599998</c:v>
                </c:pt>
                <c:pt idx="5596">
                  <c:v>-335.356000112</c:v>
                </c:pt>
                <c:pt idx="5597">
                  <c:v>-335.40000007499998</c:v>
                </c:pt>
                <c:pt idx="5598">
                  <c:v>-335.448999947</c:v>
                </c:pt>
                <c:pt idx="5599">
                  <c:v>-335.50699978400002</c:v>
                </c:pt>
                <c:pt idx="5600">
                  <c:v>-335.62200022899998</c:v>
                </c:pt>
                <c:pt idx="5601">
                  <c:v>-335.81100009599999</c:v>
                </c:pt>
                <c:pt idx="5602">
                  <c:v>-335.94000010100001</c:v>
                </c:pt>
                <c:pt idx="5603">
                  <c:v>-335.93500019099997</c:v>
                </c:pt>
                <c:pt idx="5604">
                  <c:v>-335.948000208</c:v>
                </c:pt>
                <c:pt idx="5605">
                  <c:v>-335.95600000100001</c:v>
                </c:pt>
                <c:pt idx="5606">
                  <c:v>-336.02699985499999</c:v>
                </c:pt>
                <c:pt idx="5607">
                  <c:v>-336.13500004899998</c:v>
                </c:pt>
                <c:pt idx="5608">
                  <c:v>-336.185000092</c:v>
                </c:pt>
                <c:pt idx="5609">
                  <c:v>-336.222999974</c:v>
                </c:pt>
                <c:pt idx="5610">
                  <c:v>-336.20799992899998</c:v>
                </c:pt>
                <c:pt idx="5611">
                  <c:v>-336.247999838</c:v>
                </c:pt>
                <c:pt idx="5612">
                  <c:v>-336.290000088</c:v>
                </c:pt>
                <c:pt idx="5613">
                  <c:v>-336.336999934</c:v>
                </c:pt>
                <c:pt idx="5614">
                  <c:v>-336.42800005599997</c:v>
                </c:pt>
                <c:pt idx="5615">
                  <c:v>-336.59199974500001</c:v>
                </c:pt>
                <c:pt idx="5616">
                  <c:v>-336.79100006099998</c:v>
                </c:pt>
                <c:pt idx="5617">
                  <c:v>-336.83999993399999</c:v>
                </c:pt>
                <c:pt idx="5618">
                  <c:v>-336.82800008700002</c:v>
                </c:pt>
                <c:pt idx="5619">
                  <c:v>-336.84100010399999</c:v>
                </c:pt>
                <c:pt idx="5620">
                  <c:v>-336.859999888</c:v>
                </c:pt>
                <c:pt idx="5621">
                  <c:v>-336.98199995599998</c:v>
                </c:pt>
                <c:pt idx="5622">
                  <c:v>-337.034000026</c:v>
                </c:pt>
                <c:pt idx="5623">
                  <c:v>-337.06499997100002</c:v>
                </c:pt>
                <c:pt idx="5624">
                  <c:v>-337.08800012199998</c:v>
                </c:pt>
                <c:pt idx="5625">
                  <c:v>-337.08800012199998</c:v>
                </c:pt>
                <c:pt idx="5626">
                  <c:v>-337.13400011200002</c:v>
                </c:pt>
                <c:pt idx="5627">
                  <c:v>-337.17799975999998</c:v>
                </c:pt>
                <c:pt idx="5628">
                  <c:v>-337.22200003699999</c:v>
                </c:pt>
                <c:pt idx="5629">
                  <c:v>-337.32700003299999</c:v>
                </c:pt>
                <c:pt idx="5630">
                  <c:v>-337.50800010699999</c:v>
                </c:pt>
                <c:pt idx="5631">
                  <c:v>-337.65599989600003</c:v>
                </c:pt>
                <c:pt idx="5632">
                  <c:v>-337.66100011999998</c:v>
                </c:pt>
                <c:pt idx="5633">
                  <c:v>-337.66800005699997</c:v>
                </c:pt>
                <c:pt idx="5634">
                  <c:v>-337.67199979600002</c:v>
                </c:pt>
                <c:pt idx="5635">
                  <c:v>-337.72099998300001</c:v>
                </c:pt>
                <c:pt idx="5636">
                  <c:v>-337.83899999699997</c:v>
                </c:pt>
                <c:pt idx="5637">
                  <c:v>-337.88700001299998</c:v>
                </c:pt>
                <c:pt idx="5638">
                  <c:v>-337.91600024600001</c:v>
                </c:pt>
                <c:pt idx="5639">
                  <c:v>-337.89899986</c:v>
                </c:pt>
                <c:pt idx="5640">
                  <c:v>-337.92699992199999</c:v>
                </c:pt>
                <c:pt idx="5641">
                  <c:v>-337.97000002800002</c:v>
                </c:pt>
                <c:pt idx="5642">
                  <c:v>-338.01999975699999</c:v>
                </c:pt>
                <c:pt idx="5643">
                  <c:v>-338.104000257</c:v>
                </c:pt>
                <c:pt idx="5644">
                  <c:v>-338.25599978399998</c:v>
                </c:pt>
                <c:pt idx="5645">
                  <c:v>-338.45899983999999</c:v>
                </c:pt>
                <c:pt idx="5646">
                  <c:v>-338.52599995399999</c:v>
                </c:pt>
                <c:pt idx="5647">
                  <c:v>-338.512000081</c:v>
                </c:pt>
                <c:pt idx="5648">
                  <c:v>-338.528999838</c:v>
                </c:pt>
                <c:pt idx="5649">
                  <c:v>-338.549999963</c:v>
                </c:pt>
                <c:pt idx="5650">
                  <c:v>-338.663000066</c:v>
                </c:pt>
                <c:pt idx="5651">
                  <c:v>-338.72499995599998</c:v>
                </c:pt>
                <c:pt idx="5652">
                  <c:v>-338.76300015300001</c:v>
                </c:pt>
                <c:pt idx="5653">
                  <c:v>-338.79899969299998</c:v>
                </c:pt>
                <c:pt idx="5654">
                  <c:v>-338.79600012399999</c:v>
                </c:pt>
                <c:pt idx="5655">
                  <c:v>-338.84099994299999</c:v>
                </c:pt>
                <c:pt idx="5656">
                  <c:v>-338.88400004900001</c:v>
                </c:pt>
                <c:pt idx="5657">
                  <c:v>-338.92500012900001</c:v>
                </c:pt>
                <c:pt idx="5658">
                  <c:v>-339.024999901</c:v>
                </c:pt>
                <c:pt idx="5659">
                  <c:v>-339.20100006500002</c:v>
                </c:pt>
                <c:pt idx="5660">
                  <c:v>-339.36599992399999</c:v>
                </c:pt>
                <c:pt idx="5661">
                  <c:v>-339.38099996900002</c:v>
                </c:pt>
                <c:pt idx="5662">
                  <c:v>-339.38099996900002</c:v>
                </c:pt>
                <c:pt idx="5663">
                  <c:v>-339.38500002299998</c:v>
                </c:pt>
                <c:pt idx="5664">
                  <c:v>-339.41599996799999</c:v>
                </c:pt>
                <c:pt idx="5665">
                  <c:v>-339.54099991800001</c:v>
                </c:pt>
                <c:pt idx="5666">
                  <c:v>-339.590000105</c:v>
                </c:pt>
                <c:pt idx="5667">
                  <c:v>-339.61900002300001</c:v>
                </c:pt>
                <c:pt idx="5668">
                  <c:v>-339.60699986200001</c:v>
                </c:pt>
                <c:pt idx="5669">
                  <c:v>-339.62500010399998</c:v>
                </c:pt>
                <c:pt idx="5670">
                  <c:v>-339.66999992299998</c:v>
                </c:pt>
                <c:pt idx="5671">
                  <c:v>-339.718999795</c:v>
                </c:pt>
                <c:pt idx="5672">
                  <c:v>-339.79300016100001</c:v>
                </c:pt>
                <c:pt idx="5673">
                  <c:v>-339.92900010199997</c:v>
                </c:pt>
                <c:pt idx="5674">
                  <c:v>-340.13200015799998</c:v>
                </c:pt>
                <c:pt idx="5675">
                  <c:v>-340.22699970500003</c:v>
                </c:pt>
                <c:pt idx="5676">
                  <c:v>-340.214999858</c:v>
                </c:pt>
                <c:pt idx="5677">
                  <c:v>-340.23600029800002</c:v>
                </c:pt>
                <c:pt idx="5678">
                  <c:v>-340.255999938</c:v>
                </c:pt>
                <c:pt idx="5679">
                  <c:v>-340.358999907</c:v>
                </c:pt>
                <c:pt idx="5680">
                  <c:v>-340.43900003900001</c:v>
                </c:pt>
                <c:pt idx="5681">
                  <c:v>-340.48300000099999</c:v>
                </c:pt>
                <c:pt idx="5682">
                  <c:v>-340.524000081</c:v>
                </c:pt>
                <c:pt idx="5683">
                  <c:v>-340.52200005399999</c:v>
                </c:pt>
                <c:pt idx="5684">
                  <c:v>-340.57299995300002</c:v>
                </c:pt>
                <c:pt idx="5685">
                  <c:v>-340.61799977200002</c:v>
                </c:pt>
                <c:pt idx="5686">
                  <c:v>-340.66300022000001</c:v>
                </c:pt>
                <c:pt idx="5687">
                  <c:v>-340.764000162</c:v>
                </c:pt>
                <c:pt idx="5688">
                  <c:v>-340.93799998499998</c:v>
                </c:pt>
                <c:pt idx="5689">
                  <c:v>-341.11999991599998</c:v>
                </c:pt>
                <c:pt idx="5690">
                  <c:v>-341.14599995100002</c:v>
                </c:pt>
                <c:pt idx="5691">
                  <c:v>-341.14000018500002</c:v>
                </c:pt>
                <c:pt idx="5692">
                  <c:v>-341.150999861</c:v>
                </c:pt>
                <c:pt idx="5693">
                  <c:v>-341.175999725</c:v>
                </c:pt>
                <c:pt idx="5694">
                  <c:v>-341.30899978299999</c:v>
                </c:pt>
                <c:pt idx="5695">
                  <c:v>-341.35999999699999</c:v>
                </c:pt>
                <c:pt idx="5696">
                  <c:v>-341.39399982499998</c:v>
                </c:pt>
                <c:pt idx="5697">
                  <c:v>-341.397999879</c:v>
                </c:pt>
                <c:pt idx="5698">
                  <c:v>-341.40700015700003</c:v>
                </c:pt>
                <c:pt idx="5699">
                  <c:v>-341.45199997600002</c:v>
                </c:pt>
                <c:pt idx="5700">
                  <c:v>-341.49999999200003</c:v>
                </c:pt>
                <c:pt idx="5701">
                  <c:v>-341.56599993600003</c:v>
                </c:pt>
                <c:pt idx="5702">
                  <c:v>-341.69299991299999</c:v>
                </c:pt>
                <c:pt idx="5703">
                  <c:v>-341.89100005900002</c:v>
                </c:pt>
                <c:pt idx="5704">
                  <c:v>-342.01500015300002</c:v>
                </c:pt>
                <c:pt idx="5705">
                  <c:v>-342.01600001000003</c:v>
                </c:pt>
                <c:pt idx="5706">
                  <c:v>-342.03700013500003</c:v>
                </c:pt>
                <c:pt idx="5707">
                  <c:v>-342.05300003500003</c:v>
                </c:pt>
                <c:pt idx="5708">
                  <c:v>-342.13699990700002</c:v>
                </c:pt>
                <c:pt idx="5709">
                  <c:v>-342.23699999299998</c:v>
                </c:pt>
                <c:pt idx="5710">
                  <c:v>-342.289000063</c:v>
                </c:pt>
                <c:pt idx="5711">
                  <c:v>-342.33300002499999</c:v>
                </c:pt>
                <c:pt idx="5712">
                  <c:v>-342.32899997200002</c:v>
                </c:pt>
                <c:pt idx="5713">
                  <c:v>-342.38100004099999</c:v>
                </c:pt>
                <c:pt idx="5714">
                  <c:v>-342.43300011100001</c:v>
                </c:pt>
                <c:pt idx="5715">
                  <c:v>-342.48400001099998</c:v>
                </c:pt>
                <c:pt idx="5716">
                  <c:v>-342.582999927</c:v>
                </c:pt>
                <c:pt idx="5717">
                  <c:v>-342.75300000999999</c:v>
                </c:pt>
                <c:pt idx="5718">
                  <c:v>-342.94999998499998</c:v>
                </c:pt>
                <c:pt idx="5719">
                  <c:v>-342.99299977700002</c:v>
                </c:pt>
                <c:pt idx="5720">
                  <c:v>-342.98900003799997</c:v>
                </c:pt>
                <c:pt idx="5721">
                  <c:v>-343.00800013600002</c:v>
                </c:pt>
                <c:pt idx="5722">
                  <c:v>-343.03600019800001</c:v>
                </c:pt>
                <c:pt idx="5723">
                  <c:v>-343.16899994200003</c:v>
                </c:pt>
                <c:pt idx="5724">
                  <c:v>-343.22599992200003</c:v>
                </c:pt>
                <c:pt idx="5725">
                  <c:v>-343.26400011800001</c:v>
                </c:pt>
                <c:pt idx="5726">
                  <c:v>-343.283000216</c:v>
                </c:pt>
                <c:pt idx="5727">
                  <c:v>-343.28799981200001</c:v>
                </c:pt>
                <c:pt idx="5728">
                  <c:v>-343.33600014199999</c:v>
                </c:pt>
                <c:pt idx="5729">
                  <c:v>-343.388999754</c:v>
                </c:pt>
                <c:pt idx="5730">
                  <c:v>-343.44699990499998</c:v>
                </c:pt>
                <c:pt idx="5731">
                  <c:v>-343.566000089</c:v>
                </c:pt>
                <c:pt idx="5732">
                  <c:v>-343.76000018100001</c:v>
                </c:pt>
                <c:pt idx="5733">
                  <c:v>-343.90900013999999</c:v>
                </c:pt>
                <c:pt idx="5734">
                  <c:v>-343.91899996000001</c:v>
                </c:pt>
                <c:pt idx="5735">
                  <c:v>-343.93199997699998</c:v>
                </c:pt>
                <c:pt idx="5736">
                  <c:v>-343.94400013799998</c:v>
                </c:pt>
                <c:pt idx="5737">
                  <c:v>-344.00799974099999</c:v>
                </c:pt>
                <c:pt idx="5738">
                  <c:v>-344.12899995200002</c:v>
                </c:pt>
                <c:pt idx="5739">
                  <c:v>-344.18599993200002</c:v>
                </c:pt>
                <c:pt idx="5740">
                  <c:v>-344.22999989499999</c:v>
                </c:pt>
                <c:pt idx="5741">
                  <c:v>-344.22399981400002</c:v>
                </c:pt>
                <c:pt idx="5742">
                  <c:v>-344.268999947</c:v>
                </c:pt>
                <c:pt idx="5743">
                  <c:v>-344.32099970299998</c:v>
                </c:pt>
                <c:pt idx="5744">
                  <c:v>-344.373999943</c:v>
                </c:pt>
                <c:pt idx="5745">
                  <c:v>-344.46699977899999</c:v>
                </c:pt>
                <c:pt idx="5746">
                  <c:v>-344.63300012299999</c:v>
                </c:pt>
                <c:pt idx="5747">
                  <c:v>-344.841999945</c:v>
                </c:pt>
                <c:pt idx="5748">
                  <c:v>-344.907999889</c:v>
                </c:pt>
                <c:pt idx="5749">
                  <c:v>-344.90500000499998</c:v>
                </c:pt>
                <c:pt idx="5750">
                  <c:v>-344.93300006700002</c:v>
                </c:pt>
                <c:pt idx="5751">
                  <c:v>-344.96300015600002</c:v>
                </c:pt>
                <c:pt idx="5752">
                  <c:v>-345.09099999</c:v>
                </c:pt>
                <c:pt idx="5753">
                  <c:v>-345.15299987999998</c:v>
                </c:pt>
                <c:pt idx="5754">
                  <c:v>-345.19300010299997</c:v>
                </c:pt>
                <c:pt idx="5755">
                  <c:v>-345.229999814</c:v>
                </c:pt>
                <c:pt idx="5756">
                  <c:v>-345.23799992199997</c:v>
                </c:pt>
                <c:pt idx="5757">
                  <c:v>-345.29400004500002</c:v>
                </c:pt>
                <c:pt idx="5758">
                  <c:v>-345.34699997199999</c:v>
                </c:pt>
                <c:pt idx="5759">
                  <c:v>-345.40200023900002</c:v>
                </c:pt>
                <c:pt idx="5760">
                  <c:v>-345.51399985799998</c:v>
                </c:pt>
                <c:pt idx="5761">
                  <c:v>-345.70199986900002</c:v>
                </c:pt>
                <c:pt idx="5762">
                  <c:v>-345.86599987199997</c:v>
                </c:pt>
                <c:pt idx="5763">
                  <c:v>-345.88200008699999</c:v>
                </c:pt>
                <c:pt idx="5764">
                  <c:v>-345.89200022199998</c:v>
                </c:pt>
                <c:pt idx="5765">
                  <c:v>-345.90600009500002</c:v>
                </c:pt>
                <c:pt idx="5766">
                  <c:v>-345.95399979699999</c:v>
                </c:pt>
                <c:pt idx="5767">
                  <c:v>-346.08800002599997</c:v>
                </c:pt>
                <c:pt idx="5768">
                  <c:v>-346.14900005999999</c:v>
                </c:pt>
                <c:pt idx="5769">
                  <c:v>-346.18899996900001</c:v>
                </c:pt>
                <c:pt idx="5770">
                  <c:v>-346.18499991499999</c:v>
                </c:pt>
                <c:pt idx="5771">
                  <c:v>-346.21400014699998</c:v>
                </c:pt>
                <c:pt idx="5772">
                  <c:v>-346.26399987600001</c:v>
                </c:pt>
                <c:pt idx="5773">
                  <c:v>-346.32099985600001</c:v>
                </c:pt>
                <c:pt idx="5774">
                  <c:v>-346.40999995200002</c:v>
                </c:pt>
                <c:pt idx="5775">
                  <c:v>-346.56499999099998</c:v>
                </c:pt>
                <c:pt idx="5776">
                  <c:v>-346.77999989400001</c:v>
                </c:pt>
                <c:pt idx="5777">
                  <c:v>-346.87400021399998</c:v>
                </c:pt>
                <c:pt idx="5778">
                  <c:v>-346.87300004299999</c:v>
                </c:pt>
                <c:pt idx="5779">
                  <c:v>-346.90100010499998</c:v>
                </c:pt>
                <c:pt idx="5780">
                  <c:v>-346.928999852</c:v>
                </c:pt>
                <c:pt idx="5781">
                  <c:v>-347.04399998299999</c:v>
                </c:pt>
                <c:pt idx="5782">
                  <c:v>-347.12299994400001</c:v>
                </c:pt>
                <c:pt idx="5783">
                  <c:v>-347.17300030199999</c:v>
                </c:pt>
                <c:pt idx="5784">
                  <c:v>-347.22399988699999</c:v>
                </c:pt>
                <c:pt idx="5785">
                  <c:v>-347.23299985099999</c:v>
                </c:pt>
                <c:pt idx="5786">
                  <c:v>-347.29399988400002</c:v>
                </c:pt>
                <c:pt idx="5787">
                  <c:v>-347.34899983700001</c:v>
                </c:pt>
                <c:pt idx="5788">
                  <c:v>-347.40099990700003</c:v>
                </c:pt>
                <c:pt idx="5789">
                  <c:v>-347.50799993099997</c:v>
                </c:pt>
                <c:pt idx="5790">
                  <c:v>-347.69000017500002</c:v>
                </c:pt>
                <c:pt idx="5791">
                  <c:v>-347.87099993599998</c:v>
                </c:pt>
                <c:pt idx="5792">
                  <c:v>-347.90100002399998</c:v>
                </c:pt>
                <c:pt idx="5793">
                  <c:v>-347.90700010500001</c:v>
                </c:pt>
                <c:pt idx="5794">
                  <c:v>-347.92599988900002</c:v>
                </c:pt>
                <c:pt idx="5795">
                  <c:v>-347.96600011200002</c:v>
                </c:pt>
                <c:pt idx="5796">
                  <c:v>-348.106000107</c:v>
                </c:pt>
                <c:pt idx="5797">
                  <c:v>-348.16599996999997</c:v>
                </c:pt>
                <c:pt idx="5798">
                  <c:v>-348.20299999600002</c:v>
                </c:pt>
                <c:pt idx="5799">
                  <c:v>-348.20500002199998</c:v>
                </c:pt>
                <c:pt idx="5800">
                  <c:v>-348.22499997699998</c:v>
                </c:pt>
                <c:pt idx="5801">
                  <c:v>-348.27899975899999</c:v>
                </c:pt>
                <c:pt idx="5802">
                  <c:v>-348.33899993699998</c:v>
                </c:pt>
                <c:pt idx="5803">
                  <c:v>-348.41999992500001</c:v>
                </c:pt>
                <c:pt idx="5804">
                  <c:v>-348.563000117</c:v>
                </c:pt>
                <c:pt idx="5805">
                  <c:v>-348.77500013700001</c:v>
                </c:pt>
                <c:pt idx="5806">
                  <c:v>-348.89300015100002</c:v>
                </c:pt>
                <c:pt idx="5807">
                  <c:v>-348.89400000699999</c:v>
                </c:pt>
                <c:pt idx="5808">
                  <c:v>-348.91899987099998</c:v>
                </c:pt>
                <c:pt idx="5809">
                  <c:v>-348.94600007700001</c:v>
                </c:pt>
                <c:pt idx="5810">
                  <c:v>-349.04799987600001</c:v>
                </c:pt>
                <c:pt idx="5811">
                  <c:v>-349.14799996199997</c:v>
                </c:pt>
                <c:pt idx="5812">
                  <c:v>-349.20700028300001</c:v>
                </c:pt>
                <c:pt idx="5813">
                  <c:v>-349.26199992199997</c:v>
                </c:pt>
                <c:pt idx="5814">
                  <c:v>-349.26899985900002</c:v>
                </c:pt>
                <c:pt idx="5815">
                  <c:v>-349.32900003600002</c:v>
                </c:pt>
                <c:pt idx="5816">
                  <c:v>-349.38299981900002</c:v>
                </c:pt>
                <c:pt idx="5817">
                  <c:v>-349.43500020300002</c:v>
                </c:pt>
                <c:pt idx="5818">
                  <c:v>-349.54300008199999</c:v>
                </c:pt>
                <c:pt idx="5819">
                  <c:v>-349.72400015699998</c:v>
                </c:pt>
                <c:pt idx="5820">
                  <c:v>-349.91999996099997</c:v>
                </c:pt>
                <c:pt idx="5821">
                  <c:v>-349.96599995100001</c:v>
                </c:pt>
                <c:pt idx="5822">
                  <c:v>-349.97100017499997</c:v>
                </c:pt>
                <c:pt idx="5823">
                  <c:v>-349.99600003900002</c:v>
                </c:pt>
                <c:pt idx="5824">
                  <c:v>-350.02900001099999</c:v>
                </c:pt>
                <c:pt idx="5825">
                  <c:v>-350.166000123</c:v>
                </c:pt>
                <c:pt idx="5826">
                  <c:v>-350.22500013000001</c:v>
                </c:pt>
                <c:pt idx="5827">
                  <c:v>-350.26600020900003</c:v>
                </c:pt>
                <c:pt idx="5828">
                  <c:v>-350.28499999299999</c:v>
                </c:pt>
                <c:pt idx="5829">
                  <c:v>-350.29899986700002</c:v>
                </c:pt>
                <c:pt idx="5830">
                  <c:v>-350.35599984700002</c:v>
                </c:pt>
                <c:pt idx="5831">
                  <c:v>-350.41600002400003</c:v>
                </c:pt>
                <c:pt idx="5832">
                  <c:v>-350.48699987800001</c:v>
                </c:pt>
                <c:pt idx="5833">
                  <c:v>-350.61400017</c:v>
                </c:pt>
                <c:pt idx="5834">
                  <c:v>-350.81499988399997</c:v>
                </c:pt>
                <c:pt idx="5835">
                  <c:v>-350.95600005</c:v>
                </c:pt>
                <c:pt idx="5836">
                  <c:v>-350.965000014</c:v>
                </c:pt>
                <c:pt idx="5837">
                  <c:v>-350.98999987799999</c:v>
                </c:pt>
                <c:pt idx="5838">
                  <c:v>-351.01100000299999</c:v>
                </c:pt>
                <c:pt idx="5839">
                  <c:v>-351.09400001799997</c:v>
                </c:pt>
                <c:pt idx="5840">
                  <c:v>-351.214000059</c:v>
                </c:pt>
                <c:pt idx="5841">
                  <c:v>-351.276999805</c:v>
                </c:pt>
                <c:pt idx="5842">
                  <c:v>-351.32699984800001</c:v>
                </c:pt>
                <c:pt idx="5843">
                  <c:v>-351.32399996499998</c:v>
                </c:pt>
                <c:pt idx="5844">
                  <c:v>-351.37599972100003</c:v>
                </c:pt>
                <c:pt idx="5845">
                  <c:v>-351.433000015</c:v>
                </c:pt>
                <c:pt idx="5846">
                  <c:v>-351.48999999500001</c:v>
                </c:pt>
                <c:pt idx="5847">
                  <c:v>-351.59499999100001</c:v>
                </c:pt>
                <c:pt idx="5848">
                  <c:v>-351.77099984099999</c:v>
                </c:pt>
                <c:pt idx="5849">
                  <c:v>-351.98200000499997</c:v>
                </c:pt>
                <c:pt idx="5850">
                  <c:v>-352.04399989500001</c:v>
                </c:pt>
                <c:pt idx="5851">
                  <c:v>-352.04499975099998</c:v>
                </c:pt>
                <c:pt idx="5852">
                  <c:v>-352.07099978600002</c:v>
                </c:pt>
                <c:pt idx="5853">
                  <c:v>-352.10200004500001</c:v>
                </c:pt>
                <c:pt idx="5854">
                  <c:v>-352.23700013000001</c:v>
                </c:pt>
                <c:pt idx="5855">
                  <c:v>-352.301000047</c:v>
                </c:pt>
                <c:pt idx="5856">
                  <c:v>-352.345999866</c:v>
                </c:pt>
                <c:pt idx="5857">
                  <c:v>-352.38200003499998</c:v>
                </c:pt>
                <c:pt idx="5858">
                  <c:v>-352.39500005299999</c:v>
                </c:pt>
                <c:pt idx="5859">
                  <c:v>-352.45400006</c:v>
                </c:pt>
                <c:pt idx="5860">
                  <c:v>-352.51099972499998</c:v>
                </c:pt>
                <c:pt idx="5861">
                  <c:v>-352.56900019</c:v>
                </c:pt>
                <c:pt idx="5862">
                  <c:v>-352.68499986299997</c:v>
                </c:pt>
                <c:pt idx="5863">
                  <c:v>-352.88000012499998</c:v>
                </c:pt>
                <c:pt idx="5864">
                  <c:v>-353.04099993099999</c:v>
                </c:pt>
                <c:pt idx="5865">
                  <c:v>-353.05800000199997</c:v>
                </c:pt>
                <c:pt idx="5866">
                  <c:v>-353.078999813</c:v>
                </c:pt>
                <c:pt idx="5867">
                  <c:v>-353.09700005500002</c:v>
                </c:pt>
                <c:pt idx="5868">
                  <c:v>-353.15899994500001</c:v>
                </c:pt>
                <c:pt idx="5869">
                  <c:v>-353.28999997599999</c:v>
                </c:pt>
                <c:pt idx="5870">
                  <c:v>-353.35100001000001</c:v>
                </c:pt>
                <c:pt idx="5871">
                  <c:v>-353.39400011599997</c:v>
                </c:pt>
                <c:pt idx="5872">
                  <c:v>-353.39000006200001</c:v>
                </c:pt>
                <c:pt idx="5873">
                  <c:v>-353.432999854</c:v>
                </c:pt>
                <c:pt idx="5874">
                  <c:v>-353.48899997799998</c:v>
                </c:pt>
                <c:pt idx="5875">
                  <c:v>-353.55000001100001</c:v>
                </c:pt>
                <c:pt idx="5876">
                  <c:v>-353.64899992699998</c:v>
                </c:pt>
                <c:pt idx="5877">
                  <c:v>-353.814999957</c:v>
                </c:pt>
                <c:pt idx="5878">
                  <c:v>-354.03100002999997</c:v>
                </c:pt>
                <c:pt idx="5879">
                  <c:v>-354.11099984800001</c:v>
                </c:pt>
                <c:pt idx="5880">
                  <c:v>-354.109999991</c:v>
                </c:pt>
                <c:pt idx="5881">
                  <c:v>-354.14000007999999</c:v>
                </c:pt>
                <c:pt idx="5882">
                  <c:v>-354.17500007899997</c:v>
                </c:pt>
                <c:pt idx="5883">
                  <c:v>-354.300999886</c:v>
                </c:pt>
                <c:pt idx="5884">
                  <c:v>-354.378999991</c:v>
                </c:pt>
                <c:pt idx="5885">
                  <c:v>-354.42999988999998</c:v>
                </c:pt>
                <c:pt idx="5886">
                  <c:v>-354.47899976299999</c:v>
                </c:pt>
                <c:pt idx="5887">
                  <c:v>-354.49000006799997</c:v>
                </c:pt>
                <c:pt idx="5888">
                  <c:v>-354.54900007499998</c:v>
                </c:pt>
                <c:pt idx="5889">
                  <c:v>-354.60500019800003</c:v>
                </c:pt>
                <c:pt idx="5890">
                  <c:v>-354.65999983699999</c:v>
                </c:pt>
                <c:pt idx="5891">
                  <c:v>-354.77299994100002</c:v>
                </c:pt>
                <c:pt idx="5892">
                  <c:v>-354.96399983499998</c:v>
                </c:pt>
                <c:pt idx="5893">
                  <c:v>-355.14200002699999</c:v>
                </c:pt>
                <c:pt idx="5894">
                  <c:v>-355.172000115</c:v>
                </c:pt>
                <c:pt idx="5895">
                  <c:v>-355.18500013300002</c:v>
                </c:pt>
                <c:pt idx="5896">
                  <c:v>-355.20300006000002</c:v>
                </c:pt>
                <c:pt idx="5897">
                  <c:v>-355.247000023</c:v>
                </c:pt>
                <c:pt idx="5898">
                  <c:v>-355.38499999099997</c:v>
                </c:pt>
                <c:pt idx="5899">
                  <c:v>-355.449000222</c:v>
                </c:pt>
                <c:pt idx="5900">
                  <c:v>-355.49200001399998</c:v>
                </c:pt>
                <c:pt idx="5901">
                  <c:v>-355.49400004099999</c:v>
                </c:pt>
                <c:pt idx="5902">
                  <c:v>-355.52599984199998</c:v>
                </c:pt>
                <c:pt idx="5903">
                  <c:v>-355.58399999300002</c:v>
                </c:pt>
                <c:pt idx="5904">
                  <c:v>-355.647000053</c:v>
                </c:pt>
                <c:pt idx="5905">
                  <c:v>-355.734000122</c:v>
                </c:pt>
                <c:pt idx="5906">
                  <c:v>-355.883999937</c:v>
                </c:pt>
                <c:pt idx="5907">
                  <c:v>-356.084999966</c:v>
                </c:pt>
                <c:pt idx="5908">
                  <c:v>-356.10899997400003</c:v>
                </c:pt>
                <c:pt idx="5909">
                  <c:v>-356.02900015699998</c:v>
                </c:pt>
                <c:pt idx="5910">
                  <c:v>-355.97600023000001</c:v>
                </c:pt>
                <c:pt idx="5911">
                  <c:v>-355.925000017</c:v>
                </c:pt>
                <c:pt idx="5912">
                  <c:v>-355.95599996200002</c:v>
                </c:pt>
                <c:pt idx="5913">
                  <c:v>-355.96600009600002</c:v>
                </c:pt>
                <c:pt idx="5914">
                  <c:v>-355.93800003400003</c:v>
                </c:pt>
                <c:pt idx="5915">
                  <c:v>-355.90799994499997</c:v>
                </c:pt>
                <c:pt idx="5916">
                  <c:v>-355.83399989399999</c:v>
                </c:pt>
                <c:pt idx="5917">
                  <c:v>-355.81300008300002</c:v>
                </c:pt>
                <c:pt idx="5918">
                  <c:v>-355.78900007499999</c:v>
                </c:pt>
                <c:pt idx="5919">
                  <c:v>-355.76199987000001</c:v>
                </c:pt>
                <c:pt idx="5920">
                  <c:v>-355.79200027299999</c:v>
                </c:pt>
                <c:pt idx="5921">
                  <c:v>-355.89399975700002</c:v>
                </c:pt>
                <c:pt idx="5922">
                  <c:v>-356.00499983399999</c:v>
                </c:pt>
                <c:pt idx="5923">
                  <c:v>-355.95899984499999</c:v>
                </c:pt>
                <c:pt idx="5924">
                  <c:v>-355.88099973999999</c:v>
                </c:pt>
                <c:pt idx="5925">
                  <c:v>-355.82099987700002</c:v>
                </c:pt>
                <c:pt idx="5926">
                  <c:v>-355.775000202</c:v>
                </c:pt>
                <c:pt idx="5927">
                  <c:v>-355.835999921</c:v>
                </c:pt>
                <c:pt idx="5928">
                  <c:v>-355.81599996699998</c:v>
                </c:pt>
                <c:pt idx="5929">
                  <c:v>-355.77799977000001</c:v>
                </c:pt>
                <c:pt idx="5930">
                  <c:v>-355.70999979999999</c:v>
                </c:pt>
                <c:pt idx="5931">
                  <c:v>-355.64900008000001</c:v>
                </c:pt>
                <c:pt idx="5932">
                  <c:v>-355.61999984800002</c:v>
                </c:pt>
                <c:pt idx="5933">
                  <c:v>-355.59800018099997</c:v>
                </c:pt>
                <c:pt idx="5934">
                  <c:v>-355.59200010000001</c:v>
                </c:pt>
                <c:pt idx="5935">
                  <c:v>-355.647000053</c:v>
                </c:pt>
                <c:pt idx="5936">
                  <c:v>-355.77400003100001</c:v>
                </c:pt>
                <c:pt idx="5937">
                  <c:v>-355.82600010099998</c:v>
                </c:pt>
                <c:pt idx="5938">
                  <c:v>-355.75499993300002</c:v>
                </c:pt>
                <c:pt idx="5939">
                  <c:v>-355.704000033</c:v>
                </c:pt>
                <c:pt idx="5940">
                  <c:v>-355.64900008000001</c:v>
                </c:pt>
                <c:pt idx="5941">
                  <c:v>-355.65999975699998</c:v>
                </c:pt>
                <c:pt idx="5942">
                  <c:v>-355.688000133</c:v>
                </c:pt>
                <c:pt idx="5943">
                  <c:v>-355.66799986400002</c:v>
                </c:pt>
                <c:pt idx="5944">
                  <c:v>-355.64200014300002</c:v>
                </c:pt>
                <c:pt idx="5945">
                  <c:v>-355.565000209</c:v>
                </c:pt>
                <c:pt idx="5946">
                  <c:v>-355.54599979699998</c:v>
                </c:pt>
                <c:pt idx="5947">
                  <c:v>-355.52599984199998</c:v>
                </c:pt>
                <c:pt idx="5948">
                  <c:v>-355.505000032</c:v>
                </c:pt>
                <c:pt idx="5949">
                  <c:v>-355.53200023699998</c:v>
                </c:pt>
                <c:pt idx="5950">
                  <c:v>-355.62999998200002</c:v>
                </c:pt>
                <c:pt idx="5951">
                  <c:v>-355.754000077</c:v>
                </c:pt>
                <c:pt idx="5952">
                  <c:v>-355.72600001500001</c:v>
                </c:pt>
                <c:pt idx="5953">
                  <c:v>-355.65000025099999</c:v>
                </c:pt>
                <c:pt idx="5954">
                  <c:v>-355.599000037</c:v>
                </c:pt>
                <c:pt idx="5955">
                  <c:v>-355.554000218</c:v>
                </c:pt>
                <c:pt idx="5956">
                  <c:v>-355.61499993799998</c:v>
                </c:pt>
                <c:pt idx="5957">
                  <c:v>-355.59999989300002</c:v>
                </c:pt>
                <c:pt idx="5958">
                  <c:v>-355.56600006500003</c:v>
                </c:pt>
                <c:pt idx="5959">
                  <c:v>-355.511999968</c:v>
                </c:pt>
                <c:pt idx="5960">
                  <c:v>-355.44600002499999</c:v>
                </c:pt>
                <c:pt idx="5961">
                  <c:v>-355.42200001700002</c:v>
                </c:pt>
                <c:pt idx="5962">
                  <c:v>-355.403000233</c:v>
                </c:pt>
                <c:pt idx="5963">
                  <c:v>-355.38999990100001</c:v>
                </c:pt>
                <c:pt idx="5964">
                  <c:v>-355.43599989000001</c:v>
                </c:pt>
                <c:pt idx="5965">
                  <c:v>-355.55799995799998</c:v>
                </c:pt>
                <c:pt idx="5966">
                  <c:v>-355.63500020700002</c:v>
                </c:pt>
                <c:pt idx="5967">
                  <c:v>-355.57300000200001</c:v>
                </c:pt>
                <c:pt idx="5968">
                  <c:v>-355.51399999500001</c:v>
                </c:pt>
                <c:pt idx="5969">
                  <c:v>-355.45299996199998</c:v>
                </c:pt>
                <c:pt idx="5970">
                  <c:v>-355.44699988100001</c:v>
                </c:pt>
                <c:pt idx="5971">
                  <c:v>-355.496000068</c:v>
                </c:pt>
                <c:pt idx="5972">
                  <c:v>-355.48100002299998</c:v>
                </c:pt>
                <c:pt idx="5973">
                  <c:v>-355.45199979099999</c:v>
                </c:pt>
                <c:pt idx="5974">
                  <c:v>-355.37400000000002</c:v>
                </c:pt>
                <c:pt idx="5975">
                  <c:v>-355.34799996499999</c:v>
                </c:pt>
                <c:pt idx="5976">
                  <c:v>-355.32800001099997</c:v>
                </c:pt>
                <c:pt idx="5977">
                  <c:v>-355.30800005700002</c:v>
                </c:pt>
                <c:pt idx="5978">
                  <c:v>-355.33000003799998</c:v>
                </c:pt>
                <c:pt idx="5979">
                  <c:v>-355.42400004299998</c:v>
                </c:pt>
                <c:pt idx="5980">
                  <c:v>-355.56100015499999</c:v>
                </c:pt>
                <c:pt idx="5981">
                  <c:v>-355.55599993099997</c:v>
                </c:pt>
                <c:pt idx="5982">
                  <c:v>-355.48100002299998</c:v>
                </c:pt>
                <c:pt idx="5983">
                  <c:v>-355.43600020500003</c:v>
                </c:pt>
                <c:pt idx="5984">
                  <c:v>-355.39500012500002</c:v>
                </c:pt>
                <c:pt idx="5985">
                  <c:v>-355.45099993500003</c:v>
                </c:pt>
                <c:pt idx="5986">
                  <c:v>-355.43999994400002</c:v>
                </c:pt>
                <c:pt idx="5987">
                  <c:v>-355.41000016999999</c:v>
                </c:pt>
                <c:pt idx="5988">
                  <c:v>-355.37400000000002</c:v>
                </c:pt>
                <c:pt idx="5989">
                  <c:v>-355.31000008299998</c:v>
                </c:pt>
                <c:pt idx="5990">
                  <c:v>-355.29300001199999</c:v>
                </c:pt>
                <c:pt idx="5991">
                  <c:v>-355.27500008499999</c:v>
                </c:pt>
                <c:pt idx="5992">
                  <c:v>-355.25800001300001</c:v>
                </c:pt>
                <c:pt idx="5993">
                  <c:v>-355.29799992199997</c:v>
                </c:pt>
                <c:pt idx="5994">
                  <c:v>-355.41500008000003</c:v>
                </c:pt>
                <c:pt idx="5995">
                  <c:v>-355.50699974399998</c:v>
                </c:pt>
                <c:pt idx="5996">
                  <c:v>-355.451000249</c:v>
                </c:pt>
                <c:pt idx="5997">
                  <c:v>-355.38900004499999</c:v>
                </c:pt>
                <c:pt idx="5998">
                  <c:v>-355.33000003799998</c:v>
                </c:pt>
                <c:pt idx="5999">
                  <c:v>-355.30800005700002</c:v>
                </c:pt>
                <c:pt idx="6000">
                  <c:v>-355.37100011699999</c:v>
                </c:pt>
                <c:pt idx="6001">
                  <c:v>-355.36000012699998</c:v>
                </c:pt>
                <c:pt idx="6002">
                  <c:v>-355.32899986699999</c:v>
                </c:pt>
                <c:pt idx="6003">
                  <c:v>-355.25100007700001</c:v>
                </c:pt>
                <c:pt idx="6004">
                  <c:v>-355.20900014099999</c:v>
                </c:pt>
                <c:pt idx="6005">
                  <c:v>-355.18799970200001</c:v>
                </c:pt>
                <c:pt idx="6006">
                  <c:v>-355.17299997200001</c:v>
                </c:pt>
                <c:pt idx="6007">
                  <c:v>-355.190000043</c:v>
                </c:pt>
                <c:pt idx="6008">
                  <c:v>-355.273999914</c:v>
                </c:pt>
                <c:pt idx="6009">
                  <c:v>-355.41700010699998</c:v>
                </c:pt>
                <c:pt idx="6010">
                  <c:v>-355.43700006099999</c:v>
                </c:pt>
                <c:pt idx="6011">
                  <c:v>-355.36599989299998</c:v>
                </c:pt>
                <c:pt idx="6012">
                  <c:v>-355.32099976000001</c:v>
                </c:pt>
                <c:pt idx="6013">
                  <c:v>-355.27799996800002</c:v>
                </c:pt>
                <c:pt idx="6014">
                  <c:v>-355.32199993</c:v>
                </c:pt>
                <c:pt idx="6015">
                  <c:v>-355.32899986699999</c:v>
                </c:pt>
                <c:pt idx="6016">
                  <c:v>-355.30499985900002</c:v>
                </c:pt>
                <c:pt idx="6017">
                  <c:v>-355.284000048</c:v>
                </c:pt>
                <c:pt idx="6018">
                  <c:v>-355.22200015800001</c:v>
                </c:pt>
                <c:pt idx="6019">
                  <c:v>-355.21099985299998</c:v>
                </c:pt>
                <c:pt idx="6020">
                  <c:v>-355.19499995299998</c:v>
                </c:pt>
                <c:pt idx="6021">
                  <c:v>-355.17399982799998</c:v>
                </c:pt>
                <c:pt idx="6022">
                  <c:v>-355.20900014099999</c:v>
                </c:pt>
                <c:pt idx="6023">
                  <c:v>-355.32000021800002</c:v>
                </c:pt>
                <c:pt idx="6024">
                  <c:v>-355.42799978300002</c:v>
                </c:pt>
                <c:pt idx="6025">
                  <c:v>-355.38599984699999</c:v>
                </c:pt>
                <c:pt idx="6026">
                  <c:v>-355.319999903</c:v>
                </c:pt>
                <c:pt idx="6027">
                  <c:v>-355.26799983299998</c:v>
                </c:pt>
                <c:pt idx="6028">
                  <c:v>-355.234999862</c:v>
                </c:pt>
                <c:pt idx="6029">
                  <c:v>-355.30299983200001</c:v>
                </c:pt>
                <c:pt idx="6030">
                  <c:v>-355.28999981499999</c:v>
                </c:pt>
                <c:pt idx="6031">
                  <c:v>-355.25500012999998</c:v>
                </c:pt>
                <c:pt idx="6032">
                  <c:v>-355.18499981799999</c:v>
                </c:pt>
                <c:pt idx="6033">
                  <c:v>-355.13199989200001</c:v>
                </c:pt>
                <c:pt idx="6034">
                  <c:v>-355.113999965</c:v>
                </c:pt>
                <c:pt idx="6035">
                  <c:v>-355.10099994699999</c:v>
                </c:pt>
                <c:pt idx="6036">
                  <c:v>-355.11099976700001</c:v>
                </c:pt>
                <c:pt idx="6037">
                  <c:v>-355.17999990800001</c:v>
                </c:pt>
                <c:pt idx="6038">
                  <c:v>-355.318999733</c:v>
                </c:pt>
                <c:pt idx="6039">
                  <c:v>-355.36500003700002</c:v>
                </c:pt>
                <c:pt idx="6040">
                  <c:v>-355.29300001199999</c:v>
                </c:pt>
                <c:pt idx="6041">
                  <c:v>-355.247000023</c:v>
                </c:pt>
                <c:pt idx="6042">
                  <c:v>-355.19999986300002</c:v>
                </c:pt>
                <c:pt idx="6043">
                  <c:v>-355.229000095</c:v>
                </c:pt>
                <c:pt idx="6044">
                  <c:v>-355.25699984300002</c:v>
                </c:pt>
                <c:pt idx="6045">
                  <c:v>-355.24299996899998</c:v>
                </c:pt>
                <c:pt idx="6046">
                  <c:v>-355.22500004199998</c:v>
                </c:pt>
                <c:pt idx="6047">
                  <c:v>-355.16000026799998</c:v>
                </c:pt>
                <c:pt idx="6048">
                  <c:v>-355.14699993699998</c:v>
                </c:pt>
                <c:pt idx="6049">
                  <c:v>-355.12699998199997</c:v>
                </c:pt>
                <c:pt idx="6050">
                  <c:v>-355.10700002800002</c:v>
                </c:pt>
                <c:pt idx="6051">
                  <c:v>-355.14099985600001</c:v>
                </c:pt>
                <c:pt idx="6052">
                  <c:v>-355.248000193</c:v>
                </c:pt>
                <c:pt idx="6053">
                  <c:v>-355.37299983000003</c:v>
                </c:pt>
                <c:pt idx="6054">
                  <c:v>-355.34399991200002</c:v>
                </c:pt>
                <c:pt idx="6055">
                  <c:v>-355.27599994100001</c:v>
                </c:pt>
                <c:pt idx="6056">
                  <c:v>-355.229000095</c:v>
                </c:pt>
                <c:pt idx="6057">
                  <c:v>-355.18800001599999</c:v>
                </c:pt>
                <c:pt idx="6058">
                  <c:v>-355.25100007700001</c:v>
                </c:pt>
                <c:pt idx="6059">
                  <c:v>-355.238000059</c:v>
                </c:pt>
                <c:pt idx="6060">
                  <c:v>-355.20400023100001</c:v>
                </c:pt>
                <c:pt idx="6061">
                  <c:v>-355.14900027800002</c:v>
                </c:pt>
                <c:pt idx="6062">
                  <c:v>-355.090999813</c:v>
                </c:pt>
                <c:pt idx="6063">
                  <c:v>-355.07400005599999</c:v>
                </c:pt>
                <c:pt idx="6064">
                  <c:v>-355.06100003799997</c:v>
                </c:pt>
                <c:pt idx="6065">
                  <c:v>-355.058000155</c:v>
                </c:pt>
                <c:pt idx="6066">
                  <c:v>-355.11099976700001</c:v>
                </c:pt>
                <c:pt idx="6067">
                  <c:v>-355.23999977199998</c:v>
                </c:pt>
                <c:pt idx="6068">
                  <c:v>-355.30600003000001</c:v>
                </c:pt>
                <c:pt idx="6069">
                  <c:v>-355.24200011300002</c:v>
                </c:pt>
                <c:pt idx="6070">
                  <c:v>-355.19299992600003</c:v>
                </c:pt>
                <c:pt idx="6071">
                  <c:v>-355.14</c:v>
                </c:pt>
                <c:pt idx="6072">
                  <c:v>-355.15000013399998</c:v>
                </c:pt>
                <c:pt idx="6073">
                  <c:v>-355.19699997999999</c:v>
                </c:pt>
                <c:pt idx="6074">
                  <c:v>-355.18499981799999</c:v>
                </c:pt>
                <c:pt idx="6075">
                  <c:v>-355.16099981000002</c:v>
                </c:pt>
                <c:pt idx="6076">
                  <c:v>-355.08500004699999</c:v>
                </c:pt>
                <c:pt idx="6077">
                  <c:v>-355.06300006499998</c:v>
                </c:pt>
                <c:pt idx="6078">
                  <c:v>-355.045999994</c:v>
                </c:pt>
                <c:pt idx="6079">
                  <c:v>-355.031000264</c:v>
                </c:pt>
                <c:pt idx="6080">
                  <c:v>-355.05999986799998</c:v>
                </c:pt>
                <c:pt idx="6081">
                  <c:v>-355.163000152</c:v>
                </c:pt>
                <c:pt idx="6082">
                  <c:v>-355.29999994899998</c:v>
                </c:pt>
                <c:pt idx="6083">
                  <c:v>-355.289000273</c:v>
                </c:pt>
                <c:pt idx="6084">
                  <c:v>-355.21499990699999</c:v>
                </c:pt>
                <c:pt idx="6085">
                  <c:v>-355.16800006199998</c:v>
                </c:pt>
                <c:pt idx="6086">
                  <c:v>-355.12600012600001</c:v>
                </c:pt>
                <c:pt idx="6087">
                  <c:v>-355.186999845</c:v>
                </c:pt>
                <c:pt idx="6088">
                  <c:v>-355.17599985499999</c:v>
                </c:pt>
                <c:pt idx="6089">
                  <c:v>-355.147999793</c:v>
                </c:pt>
                <c:pt idx="6090">
                  <c:v>-355.10999991099999</c:v>
                </c:pt>
                <c:pt idx="6091">
                  <c:v>-355.05099990399998</c:v>
                </c:pt>
                <c:pt idx="6092">
                  <c:v>-355.03500000299999</c:v>
                </c:pt>
                <c:pt idx="6093">
                  <c:v>-355.01799993200001</c:v>
                </c:pt>
                <c:pt idx="6094">
                  <c:v>-355.00200003200001</c:v>
                </c:pt>
                <c:pt idx="6095">
                  <c:v>-355.04399996699999</c:v>
                </c:pt>
                <c:pt idx="6096">
                  <c:v>-355.16600003500002</c:v>
                </c:pt>
                <c:pt idx="6097">
                  <c:v>-355.25300010299998</c:v>
                </c:pt>
                <c:pt idx="6098">
                  <c:v>-355.199000007</c:v>
                </c:pt>
                <c:pt idx="6099">
                  <c:v>-355.14499991000002</c:v>
                </c:pt>
                <c:pt idx="6100">
                  <c:v>-355.08999995699997</c:v>
                </c:pt>
                <c:pt idx="6101">
                  <c:v>-355.07800011</c:v>
                </c:pt>
                <c:pt idx="6102">
                  <c:v>-355.13600026</c:v>
                </c:pt>
                <c:pt idx="6103">
                  <c:v>-355.12299992800001</c:v>
                </c:pt>
                <c:pt idx="6104">
                  <c:v>-355.09199998299999</c:v>
                </c:pt>
                <c:pt idx="6105">
                  <c:v>-355.015999905</c:v>
                </c:pt>
                <c:pt idx="6106">
                  <c:v>-354.985000275</c:v>
                </c:pt>
                <c:pt idx="6107">
                  <c:v>-354.96800020299997</c:v>
                </c:pt>
                <c:pt idx="6108">
                  <c:v>-354.95699989799999</c:v>
                </c:pt>
                <c:pt idx="6109">
                  <c:v>-354.98100022099999</c:v>
                </c:pt>
                <c:pt idx="6110">
                  <c:v>-355.07400005599999</c:v>
                </c:pt>
                <c:pt idx="6111">
                  <c:v>-355.21799979000002</c:v>
                </c:pt>
                <c:pt idx="6112">
                  <c:v>-355.28599976100003</c:v>
                </c:pt>
                <c:pt idx="6113">
                  <c:v>-355.27300005799998</c:v>
                </c:pt>
                <c:pt idx="6114">
                  <c:v>-355.291999842</c:v>
                </c:pt>
                <c:pt idx="6115">
                  <c:v>-355.31499999300001</c:v>
                </c:pt>
                <c:pt idx="6116">
                  <c:v>-355.42899995300002</c:v>
                </c:pt>
                <c:pt idx="6117">
                  <c:v>-355.49499989700001</c:v>
                </c:pt>
                <c:pt idx="6118">
                  <c:v>-355.533000093</c:v>
                </c:pt>
                <c:pt idx="6119">
                  <c:v>-355.57000011899999</c:v>
                </c:pt>
                <c:pt idx="6120">
                  <c:v>-355.57099997500001</c:v>
                </c:pt>
                <c:pt idx="6121">
                  <c:v>-355.61699996499999</c:v>
                </c:pt>
                <c:pt idx="6122">
                  <c:v>-355.66099992699998</c:v>
                </c:pt>
                <c:pt idx="6123">
                  <c:v>-355.70499989000001</c:v>
                </c:pt>
                <c:pt idx="6124">
                  <c:v>-355.80700000299998</c:v>
                </c:pt>
                <c:pt idx="6125">
                  <c:v>-355.98499987999998</c:v>
                </c:pt>
                <c:pt idx="6126">
                  <c:v>-356.15200007999999</c:v>
                </c:pt>
                <c:pt idx="6127">
                  <c:v>-356.17000000799999</c:v>
                </c:pt>
                <c:pt idx="6128">
                  <c:v>-356.172000035</c:v>
                </c:pt>
                <c:pt idx="6129">
                  <c:v>-356.17800011499997</c:v>
                </c:pt>
                <c:pt idx="6130">
                  <c:v>-356.209999917</c:v>
                </c:pt>
                <c:pt idx="6131">
                  <c:v>-356.33800006500002</c:v>
                </c:pt>
                <c:pt idx="6132">
                  <c:v>-356.39000013499998</c:v>
                </c:pt>
                <c:pt idx="6133">
                  <c:v>-356.42199993600002</c:v>
                </c:pt>
                <c:pt idx="6134">
                  <c:v>-356.412000116</c:v>
                </c:pt>
                <c:pt idx="6135">
                  <c:v>-356.433000241</c:v>
                </c:pt>
                <c:pt idx="6136">
                  <c:v>-356.48000008700001</c:v>
                </c:pt>
                <c:pt idx="6137">
                  <c:v>-356.53300001299999</c:v>
                </c:pt>
                <c:pt idx="6138">
                  <c:v>-356.60799992</c:v>
                </c:pt>
                <c:pt idx="6139">
                  <c:v>-356.74700005900002</c:v>
                </c:pt>
                <c:pt idx="6140">
                  <c:v>-356.952999998</c:v>
                </c:pt>
                <c:pt idx="6141">
                  <c:v>-357.04999988700001</c:v>
                </c:pt>
                <c:pt idx="6142">
                  <c:v>-357.04200009300001</c:v>
                </c:pt>
                <c:pt idx="6143">
                  <c:v>-357.06499993099999</c:v>
                </c:pt>
                <c:pt idx="6144">
                  <c:v>-357.08899993900002</c:v>
                </c:pt>
                <c:pt idx="6145">
                  <c:v>-357.19399993500002</c:v>
                </c:pt>
                <c:pt idx="6146">
                  <c:v>-357.27800012099999</c:v>
                </c:pt>
                <c:pt idx="6147">
                  <c:v>-357.32299993999999</c:v>
                </c:pt>
                <c:pt idx="6148">
                  <c:v>-357.36699990199998</c:v>
                </c:pt>
                <c:pt idx="6149">
                  <c:v>-357.36800007300002</c:v>
                </c:pt>
                <c:pt idx="6150">
                  <c:v>-357.420999999</c:v>
                </c:pt>
                <c:pt idx="6151">
                  <c:v>-357.47000018599999</c:v>
                </c:pt>
                <c:pt idx="6152">
                  <c:v>-357.517000032</c:v>
                </c:pt>
                <c:pt idx="6153">
                  <c:v>-357.622000028</c:v>
                </c:pt>
                <c:pt idx="6154">
                  <c:v>-357.79900004900003</c:v>
                </c:pt>
                <c:pt idx="6155">
                  <c:v>-357.983000006</c:v>
                </c:pt>
                <c:pt idx="6156">
                  <c:v>-358.01100006799999</c:v>
                </c:pt>
                <c:pt idx="6157">
                  <c:v>-358.00800018500001</c:v>
                </c:pt>
                <c:pt idx="6158">
                  <c:v>-358.02200005899999</c:v>
                </c:pt>
                <c:pt idx="6159">
                  <c:v>-358.052000147</c:v>
                </c:pt>
                <c:pt idx="6160">
                  <c:v>-358.18600006200001</c:v>
                </c:pt>
                <c:pt idx="6161">
                  <c:v>-358.241000015</c:v>
                </c:pt>
                <c:pt idx="6162">
                  <c:v>-358.27600001399998</c:v>
                </c:pt>
                <c:pt idx="6163">
                  <c:v>-358.28299994999998</c:v>
                </c:pt>
                <c:pt idx="6164">
                  <c:v>-358.29500011200003</c:v>
                </c:pt>
                <c:pt idx="6165">
                  <c:v>-358.34199995699998</c:v>
                </c:pt>
                <c:pt idx="6166">
                  <c:v>-358.394000027</c:v>
                </c:pt>
                <c:pt idx="6167">
                  <c:v>-358.46199999800001</c:v>
                </c:pt>
                <c:pt idx="6168">
                  <c:v>-358.591999859</c:v>
                </c:pt>
                <c:pt idx="6169">
                  <c:v>-358.79200003099999</c:v>
                </c:pt>
                <c:pt idx="6170">
                  <c:v>-358.91800015199999</c:v>
                </c:pt>
                <c:pt idx="6171">
                  <c:v>-358.92199989199997</c:v>
                </c:pt>
                <c:pt idx="6172">
                  <c:v>-358.94500004399998</c:v>
                </c:pt>
                <c:pt idx="6173">
                  <c:v>-358.96400014199997</c:v>
                </c:pt>
                <c:pt idx="6174">
                  <c:v>-359.05000003999999</c:v>
                </c:pt>
                <c:pt idx="6175">
                  <c:v>-359.15300000899998</c:v>
                </c:pt>
                <c:pt idx="6176">
                  <c:v>-359.20700010600001</c:v>
                </c:pt>
                <c:pt idx="6177">
                  <c:v>-359.253000095</c:v>
                </c:pt>
                <c:pt idx="6178">
                  <c:v>-359.25199992500001</c:v>
                </c:pt>
                <c:pt idx="6179">
                  <c:v>-359.306999878</c:v>
                </c:pt>
                <c:pt idx="6180">
                  <c:v>-359.35999980399998</c:v>
                </c:pt>
                <c:pt idx="6181">
                  <c:v>-359.41300004499999</c:v>
                </c:pt>
                <c:pt idx="6182">
                  <c:v>-359.51399998699998</c:v>
                </c:pt>
                <c:pt idx="6183">
                  <c:v>-359.68599978399999</c:v>
                </c:pt>
                <c:pt idx="6184">
                  <c:v>-359.88499978599998</c:v>
                </c:pt>
                <c:pt idx="6185">
                  <c:v>-359.92999991900001</c:v>
                </c:pt>
                <c:pt idx="6186">
                  <c:v>-359.92700003599998</c:v>
                </c:pt>
                <c:pt idx="6187">
                  <c:v>-359.949000017</c:v>
                </c:pt>
                <c:pt idx="6188">
                  <c:v>-359.97999996200002</c:v>
                </c:pt>
                <c:pt idx="6189">
                  <c:v>-360.11399987599998</c:v>
                </c:pt>
                <c:pt idx="6190">
                  <c:v>-360.17299988299999</c:v>
                </c:pt>
                <c:pt idx="6191">
                  <c:v>-360.21199993599998</c:v>
                </c:pt>
                <c:pt idx="6192">
                  <c:v>-360.23300006099998</c:v>
                </c:pt>
                <c:pt idx="6193">
                  <c:v>-360.23799997100002</c:v>
                </c:pt>
                <c:pt idx="6194">
                  <c:v>-360.28899987</c:v>
                </c:pt>
                <c:pt idx="6195">
                  <c:v>-360.34399982299999</c:v>
                </c:pt>
                <c:pt idx="6196">
                  <c:v>-360.40400000099999</c:v>
                </c:pt>
                <c:pt idx="6197">
                  <c:v>-360.523000185</c:v>
                </c:pt>
                <c:pt idx="6198">
                  <c:v>-360.718999989</c:v>
                </c:pt>
                <c:pt idx="6199">
                  <c:v>-360.868999804</c:v>
                </c:pt>
                <c:pt idx="6200">
                  <c:v>-360.88000010899998</c:v>
                </c:pt>
                <c:pt idx="6201">
                  <c:v>-360.89399998300001</c:v>
                </c:pt>
                <c:pt idx="6202">
                  <c:v>-360.90799985699999</c:v>
                </c:pt>
                <c:pt idx="6203">
                  <c:v>-360.97299994399998</c:v>
                </c:pt>
                <c:pt idx="6204">
                  <c:v>-361.09499969799998</c:v>
                </c:pt>
                <c:pt idx="6205">
                  <c:v>-361.15299984799998</c:v>
                </c:pt>
                <c:pt idx="6206">
                  <c:v>-361.19799998100001</c:v>
                </c:pt>
                <c:pt idx="6207">
                  <c:v>-361.19399992699999</c:v>
                </c:pt>
                <c:pt idx="6208">
                  <c:v>-361.23900006100001</c:v>
                </c:pt>
                <c:pt idx="6209">
                  <c:v>-361.291999987</c:v>
                </c:pt>
                <c:pt idx="6210">
                  <c:v>-361.34500022700001</c:v>
                </c:pt>
                <c:pt idx="6211">
                  <c:v>-361.43899991900003</c:v>
                </c:pt>
                <c:pt idx="6212">
                  <c:v>-361.60599980500001</c:v>
                </c:pt>
                <c:pt idx="6213">
                  <c:v>-361.81600011199998</c:v>
                </c:pt>
                <c:pt idx="6214">
                  <c:v>-361.88200005599998</c:v>
                </c:pt>
                <c:pt idx="6215">
                  <c:v>-361.88099988499999</c:v>
                </c:pt>
                <c:pt idx="6216">
                  <c:v>-361.90899994699998</c:v>
                </c:pt>
                <c:pt idx="6217">
                  <c:v>-361.93900003599998</c:v>
                </c:pt>
                <c:pt idx="6218">
                  <c:v>-362.06800004000002</c:v>
                </c:pt>
                <c:pt idx="6219">
                  <c:v>-362.13000024399997</c:v>
                </c:pt>
                <c:pt idx="6220">
                  <c:v>-362.17100000900001</c:v>
                </c:pt>
                <c:pt idx="6221">
                  <c:v>-362.20700017899998</c:v>
                </c:pt>
                <c:pt idx="6222">
                  <c:v>-362.21599982800001</c:v>
                </c:pt>
                <c:pt idx="6223">
                  <c:v>-362.27199995199999</c:v>
                </c:pt>
                <c:pt idx="6224">
                  <c:v>-362.32600004900002</c:v>
                </c:pt>
                <c:pt idx="6225">
                  <c:v>-362.38100000200001</c:v>
                </c:pt>
                <c:pt idx="6226">
                  <c:v>-362.49199976400001</c:v>
                </c:pt>
                <c:pt idx="6227">
                  <c:v>-362.68000009000002</c:v>
                </c:pt>
                <c:pt idx="6228">
                  <c:v>-362.84400009299998</c:v>
                </c:pt>
                <c:pt idx="6229">
                  <c:v>-362.86100016400002</c:v>
                </c:pt>
                <c:pt idx="6230">
                  <c:v>-362.87099998399998</c:v>
                </c:pt>
                <c:pt idx="6231">
                  <c:v>-362.88499985800001</c:v>
                </c:pt>
                <c:pt idx="6232">
                  <c:v>-362.932000018</c:v>
                </c:pt>
                <c:pt idx="6233">
                  <c:v>-363.067000103</c:v>
                </c:pt>
                <c:pt idx="6234">
                  <c:v>-363.12699996600003</c:v>
                </c:pt>
                <c:pt idx="6235">
                  <c:v>-363.16800004599997</c:v>
                </c:pt>
                <c:pt idx="6236">
                  <c:v>-363.16100010899999</c:v>
                </c:pt>
                <c:pt idx="6237">
                  <c:v>-363.19099988300002</c:v>
                </c:pt>
                <c:pt idx="6238">
                  <c:v>-363.24100024099999</c:v>
                </c:pt>
                <c:pt idx="6239">
                  <c:v>-363.29700005000001</c:v>
                </c:pt>
                <c:pt idx="6240">
                  <c:v>-363.38600014600001</c:v>
                </c:pt>
                <c:pt idx="6241">
                  <c:v>-363.54100018499997</c:v>
                </c:pt>
                <c:pt idx="6242">
                  <c:v>-363.755000231</c:v>
                </c:pt>
                <c:pt idx="6243">
                  <c:v>-363.848000066</c:v>
                </c:pt>
                <c:pt idx="6244">
                  <c:v>-363.846999896</c:v>
                </c:pt>
                <c:pt idx="6245">
                  <c:v>-363.87499995799999</c:v>
                </c:pt>
                <c:pt idx="6246">
                  <c:v>-363.90200016300003</c:v>
                </c:pt>
                <c:pt idx="6247">
                  <c:v>-364.01699997999998</c:v>
                </c:pt>
                <c:pt idx="6248">
                  <c:v>-364.09399991399999</c:v>
                </c:pt>
                <c:pt idx="6249">
                  <c:v>-364.14399995700001</c:v>
                </c:pt>
                <c:pt idx="6250">
                  <c:v>-364.19400000000002</c:v>
                </c:pt>
                <c:pt idx="6251">
                  <c:v>-364.20200010799999</c:v>
                </c:pt>
                <c:pt idx="6252">
                  <c:v>-364.26199997100002</c:v>
                </c:pt>
                <c:pt idx="6253">
                  <c:v>-364.31699992400002</c:v>
                </c:pt>
                <c:pt idx="6254">
                  <c:v>-364.36800013800001</c:v>
                </c:pt>
                <c:pt idx="6255">
                  <c:v>-364.47299981999998</c:v>
                </c:pt>
                <c:pt idx="6256">
                  <c:v>-364.65500006500002</c:v>
                </c:pt>
                <c:pt idx="6257">
                  <c:v>-364.83399979799998</c:v>
                </c:pt>
                <c:pt idx="6258">
                  <c:v>-364.86199986000003</c:v>
                </c:pt>
                <c:pt idx="6259">
                  <c:v>-364.86900011099999</c:v>
                </c:pt>
                <c:pt idx="6260">
                  <c:v>-364.88699972400002</c:v>
                </c:pt>
                <c:pt idx="6261">
                  <c:v>-364.92600009099999</c:v>
                </c:pt>
                <c:pt idx="6262">
                  <c:v>-365.06400005900002</c:v>
                </c:pt>
                <c:pt idx="6263">
                  <c:v>-365.12299975100001</c:v>
                </c:pt>
                <c:pt idx="6264">
                  <c:v>-365.15900023500001</c:v>
                </c:pt>
                <c:pt idx="6265">
                  <c:v>-365.159999777</c:v>
                </c:pt>
                <c:pt idx="6266">
                  <c:v>-365.17899987499999</c:v>
                </c:pt>
                <c:pt idx="6267">
                  <c:v>-365.23000008899999</c:v>
                </c:pt>
                <c:pt idx="6268">
                  <c:v>-365.28999995200002</c:v>
                </c:pt>
                <c:pt idx="6269">
                  <c:v>-365.37100025500001</c:v>
                </c:pt>
                <c:pt idx="6270">
                  <c:v>-365.51100025</c:v>
                </c:pt>
                <c:pt idx="6271">
                  <c:v>-365.72299995499998</c:v>
                </c:pt>
                <c:pt idx="6272">
                  <c:v>-365.838999941</c:v>
                </c:pt>
                <c:pt idx="6273">
                  <c:v>-365.838999941</c:v>
                </c:pt>
                <c:pt idx="6274">
                  <c:v>-365.86299995000002</c:v>
                </c:pt>
                <c:pt idx="6275">
                  <c:v>-365.88800012799999</c:v>
                </c:pt>
                <c:pt idx="6276">
                  <c:v>-365.98900007100002</c:v>
                </c:pt>
                <c:pt idx="6277">
                  <c:v>-366.087999986</c:v>
                </c:pt>
                <c:pt idx="6278">
                  <c:v>-366.144999966</c:v>
                </c:pt>
                <c:pt idx="6279">
                  <c:v>-366.19900006300003</c:v>
                </c:pt>
                <c:pt idx="6280">
                  <c:v>-366.205000144</c:v>
                </c:pt>
                <c:pt idx="6281">
                  <c:v>-366.26399983699997</c:v>
                </c:pt>
                <c:pt idx="6282">
                  <c:v>-366.31599990699999</c:v>
                </c:pt>
                <c:pt idx="6283">
                  <c:v>-366.36699980600002</c:v>
                </c:pt>
                <c:pt idx="6284">
                  <c:v>-366.47299997300001</c:v>
                </c:pt>
                <c:pt idx="6285">
                  <c:v>-366.65200002</c:v>
                </c:pt>
                <c:pt idx="6286">
                  <c:v>-366.84799982499999</c:v>
                </c:pt>
                <c:pt idx="6287">
                  <c:v>-366.89099993100001</c:v>
                </c:pt>
                <c:pt idx="6288">
                  <c:v>-366.89499998500003</c:v>
                </c:pt>
                <c:pt idx="6289">
                  <c:v>-366.91800013699998</c:v>
                </c:pt>
                <c:pt idx="6290">
                  <c:v>-366.95100010800002</c:v>
                </c:pt>
                <c:pt idx="6291">
                  <c:v>-367.08600019300002</c:v>
                </c:pt>
                <c:pt idx="6292">
                  <c:v>-367.14400002999997</c:v>
                </c:pt>
                <c:pt idx="6293">
                  <c:v>-367.182999768</c:v>
                </c:pt>
                <c:pt idx="6294">
                  <c:v>-367.20100000999997</c:v>
                </c:pt>
                <c:pt idx="6295">
                  <c:v>-367.212999857</c:v>
                </c:pt>
                <c:pt idx="6296">
                  <c:v>-367.26899997999999</c:v>
                </c:pt>
                <c:pt idx="6297">
                  <c:v>-367.32700013099998</c:v>
                </c:pt>
                <c:pt idx="6298">
                  <c:v>-367.39800029899999</c:v>
                </c:pt>
                <c:pt idx="6299">
                  <c:v>-367.52200007900001</c:v>
                </c:pt>
                <c:pt idx="6300">
                  <c:v>-367.72200025199999</c:v>
                </c:pt>
                <c:pt idx="6301">
                  <c:v>-367.86099976200001</c:v>
                </c:pt>
                <c:pt idx="6302">
                  <c:v>-367.86800001300003</c:v>
                </c:pt>
                <c:pt idx="6303">
                  <c:v>-367.89100016499998</c:v>
                </c:pt>
                <c:pt idx="6304">
                  <c:v>-367.91199997500001</c:v>
                </c:pt>
                <c:pt idx="6305">
                  <c:v>-367.99400013399998</c:v>
                </c:pt>
                <c:pt idx="6306">
                  <c:v>-368.11199983300003</c:v>
                </c:pt>
                <c:pt idx="6307">
                  <c:v>-368.173999724</c:v>
                </c:pt>
                <c:pt idx="6308">
                  <c:v>-368.22199974</c:v>
                </c:pt>
                <c:pt idx="6309">
                  <c:v>-368.21800000000002</c:v>
                </c:pt>
                <c:pt idx="6310">
                  <c:v>-368.26899989999998</c:v>
                </c:pt>
                <c:pt idx="6311">
                  <c:v>-368.32399985299998</c:v>
                </c:pt>
                <c:pt idx="6312">
                  <c:v>-368.37900012</c:v>
                </c:pt>
                <c:pt idx="6313">
                  <c:v>-368.48200008999999</c:v>
                </c:pt>
                <c:pt idx="6314">
                  <c:v>-368.658000254</c:v>
                </c:pt>
                <c:pt idx="6315">
                  <c:v>-368.86799993199998</c:v>
                </c:pt>
                <c:pt idx="6316">
                  <c:v>-368.92800011000003</c:v>
                </c:pt>
                <c:pt idx="6317">
                  <c:v>-368.92700025300002</c:v>
                </c:pt>
                <c:pt idx="6318">
                  <c:v>-368.95099994700001</c:v>
                </c:pt>
                <c:pt idx="6319">
                  <c:v>-368.98199989199998</c:v>
                </c:pt>
                <c:pt idx="6320">
                  <c:v>-369.11600012100001</c:v>
                </c:pt>
                <c:pt idx="6321">
                  <c:v>-369.17800001099999</c:v>
                </c:pt>
                <c:pt idx="6322">
                  <c:v>-369.22300014400003</c:v>
                </c:pt>
                <c:pt idx="6323">
                  <c:v>-369.25699997200002</c:v>
                </c:pt>
                <c:pt idx="6324">
                  <c:v>-369.26900013300002</c:v>
                </c:pt>
                <c:pt idx="6325">
                  <c:v>-369.32699996999997</c:v>
                </c:pt>
                <c:pt idx="6326">
                  <c:v>-369.38099975199998</c:v>
                </c:pt>
                <c:pt idx="6327">
                  <c:v>-369.438000047</c:v>
                </c:pt>
                <c:pt idx="6328">
                  <c:v>-369.55299986300003</c:v>
                </c:pt>
                <c:pt idx="6329">
                  <c:v>-369.74699995499998</c:v>
                </c:pt>
                <c:pt idx="6330">
                  <c:v>-369.907000219</c:v>
                </c:pt>
                <c:pt idx="6331">
                  <c:v>-369.92399997500002</c:v>
                </c:pt>
                <c:pt idx="6332">
                  <c:v>-369.94199990300001</c:v>
                </c:pt>
                <c:pt idx="6333">
                  <c:v>-369.961000001</c:v>
                </c:pt>
                <c:pt idx="6334">
                  <c:v>-370.02200003500002</c:v>
                </c:pt>
                <c:pt idx="6335">
                  <c:v>-370.151000039</c:v>
                </c:pt>
                <c:pt idx="6336">
                  <c:v>-370.21099990200003</c:v>
                </c:pt>
                <c:pt idx="6337">
                  <c:v>-370.25299983799999</c:v>
                </c:pt>
                <c:pt idx="6338">
                  <c:v>-370.24799992800001</c:v>
                </c:pt>
                <c:pt idx="6339">
                  <c:v>-370.28799983699997</c:v>
                </c:pt>
                <c:pt idx="6340">
                  <c:v>-370.34500013100001</c:v>
                </c:pt>
                <c:pt idx="6341">
                  <c:v>-370.40599985</c:v>
                </c:pt>
                <c:pt idx="6342">
                  <c:v>-370.50300005399998</c:v>
                </c:pt>
                <c:pt idx="6343">
                  <c:v>-370.66800022699999</c:v>
                </c:pt>
                <c:pt idx="6344">
                  <c:v>-370.88300013000003</c:v>
                </c:pt>
                <c:pt idx="6345">
                  <c:v>-370.96200009099999</c:v>
                </c:pt>
                <c:pt idx="6346">
                  <c:v>-370.96099992000001</c:v>
                </c:pt>
                <c:pt idx="6347">
                  <c:v>-370.991000009</c:v>
                </c:pt>
                <c:pt idx="6348">
                  <c:v>-371.02399998099997</c:v>
                </c:pt>
                <c:pt idx="6349">
                  <c:v>-371.15099995899999</c:v>
                </c:pt>
                <c:pt idx="6350">
                  <c:v>-371.225999866</c:v>
                </c:pt>
                <c:pt idx="6351">
                  <c:v>-371.27700007999999</c:v>
                </c:pt>
                <c:pt idx="6352">
                  <c:v>-371.32600026699998</c:v>
                </c:pt>
                <c:pt idx="6353">
                  <c:v>-371.336000087</c:v>
                </c:pt>
                <c:pt idx="6354">
                  <c:v>-371.39500009400001</c:v>
                </c:pt>
                <c:pt idx="6355">
                  <c:v>-371.450000047</c:v>
                </c:pt>
                <c:pt idx="6356">
                  <c:v>-371.505</c:v>
                </c:pt>
                <c:pt idx="6357">
                  <c:v>-371.61899996</c:v>
                </c:pt>
                <c:pt idx="6358">
                  <c:v>-371.80699997099998</c:v>
                </c:pt>
                <c:pt idx="6359">
                  <c:v>-371.98600001900002</c:v>
                </c:pt>
                <c:pt idx="6360">
                  <c:v>-372.01399976599998</c:v>
                </c:pt>
                <c:pt idx="6361">
                  <c:v>-372.02800026900002</c:v>
                </c:pt>
                <c:pt idx="6362">
                  <c:v>-372.04500002600003</c:v>
                </c:pt>
                <c:pt idx="6363">
                  <c:v>-372.08800013199999</c:v>
                </c:pt>
                <c:pt idx="6364">
                  <c:v>-372.22699995599999</c:v>
                </c:pt>
                <c:pt idx="6365">
                  <c:v>-372.29000001700001</c:v>
                </c:pt>
                <c:pt idx="6366">
                  <c:v>-372.33100009600003</c:v>
                </c:pt>
                <c:pt idx="6367">
                  <c:v>-372.333999979</c:v>
                </c:pt>
                <c:pt idx="6368">
                  <c:v>-372.366000095</c:v>
                </c:pt>
                <c:pt idx="6369">
                  <c:v>-372.42399993100003</c:v>
                </c:pt>
                <c:pt idx="6370">
                  <c:v>-372.48799984800002</c:v>
                </c:pt>
                <c:pt idx="6371">
                  <c:v>-372.57399974600003</c:v>
                </c:pt>
                <c:pt idx="6372">
                  <c:v>-372.72400019000003</c:v>
                </c:pt>
                <c:pt idx="6373">
                  <c:v>-372.94099980499999</c:v>
                </c:pt>
                <c:pt idx="6374">
                  <c:v>-373.04899999899999</c:v>
                </c:pt>
                <c:pt idx="6375">
                  <c:v>-373.05199988200002</c:v>
                </c:pt>
                <c:pt idx="6376">
                  <c:v>-373.08600002399999</c:v>
                </c:pt>
                <c:pt idx="6377">
                  <c:v>-373.120000167</c:v>
                </c:pt>
                <c:pt idx="6378">
                  <c:v>-373.23700000999997</c:v>
                </c:pt>
                <c:pt idx="6379">
                  <c:v>-373.33100001600002</c:v>
                </c:pt>
                <c:pt idx="6380">
                  <c:v>-373.38799999600002</c:v>
                </c:pt>
                <c:pt idx="6381">
                  <c:v>-373.44299994900001</c:v>
                </c:pt>
                <c:pt idx="6382">
                  <c:v>-373.45399993900003</c:v>
                </c:pt>
                <c:pt idx="6383">
                  <c:v>-373.519000027</c:v>
                </c:pt>
                <c:pt idx="6384">
                  <c:v>-373.57800003400001</c:v>
                </c:pt>
                <c:pt idx="6385">
                  <c:v>-373.63800021100002</c:v>
                </c:pt>
                <c:pt idx="6386">
                  <c:v>-373.75300002799997</c:v>
                </c:pt>
                <c:pt idx="6387">
                  <c:v>-373.93999986799997</c:v>
                </c:pt>
                <c:pt idx="6388">
                  <c:v>-374.13599998699999</c:v>
                </c:pt>
                <c:pt idx="6389">
                  <c:v>-374.17599989600001</c:v>
                </c:pt>
                <c:pt idx="6390">
                  <c:v>-374.182999833</c:v>
                </c:pt>
                <c:pt idx="6391">
                  <c:v>-374.20800001100002</c:v>
                </c:pt>
                <c:pt idx="6392">
                  <c:v>-374.24799991999998</c:v>
                </c:pt>
                <c:pt idx="6393">
                  <c:v>-374.39399999599999</c:v>
                </c:pt>
                <c:pt idx="6394">
                  <c:v>-374.459999939</c:v>
                </c:pt>
                <c:pt idx="6395">
                  <c:v>-374.50600024300002</c:v>
                </c:pt>
                <c:pt idx="6396">
                  <c:v>-374.52300000000002</c:v>
                </c:pt>
                <c:pt idx="6397">
                  <c:v>-374.547000008</c:v>
                </c:pt>
                <c:pt idx="6398">
                  <c:v>-374.60499984400002</c:v>
                </c:pt>
                <c:pt idx="6399">
                  <c:v>-374.66800021900002</c:v>
                </c:pt>
                <c:pt idx="6400">
                  <c:v>-374.748000037</c:v>
                </c:pt>
                <c:pt idx="6401">
                  <c:v>-374.887999718</c:v>
                </c:pt>
                <c:pt idx="6402">
                  <c:v>-375.10000005099999</c:v>
                </c:pt>
                <c:pt idx="6403">
                  <c:v>-375.23800001900003</c:v>
                </c:pt>
                <c:pt idx="6404">
                  <c:v>-375.25100003699998</c:v>
                </c:pt>
                <c:pt idx="6405">
                  <c:v>-375.28600003600002</c:v>
                </c:pt>
                <c:pt idx="6406">
                  <c:v>-375.31599980999999</c:v>
                </c:pt>
                <c:pt idx="6407">
                  <c:v>-375.41300001299999</c:v>
                </c:pt>
                <c:pt idx="6408">
                  <c:v>-375.52599980299999</c:v>
                </c:pt>
                <c:pt idx="6409">
                  <c:v>-375.59200006100002</c:v>
                </c:pt>
                <c:pt idx="6410">
                  <c:v>-375.65100006799997</c:v>
                </c:pt>
                <c:pt idx="6411">
                  <c:v>-375.66099988799999</c:v>
                </c:pt>
                <c:pt idx="6412">
                  <c:v>-375.72599997499998</c:v>
                </c:pt>
                <c:pt idx="6413">
                  <c:v>-375.790000206</c:v>
                </c:pt>
                <c:pt idx="6414">
                  <c:v>-375.85400012299999</c:v>
                </c:pt>
                <c:pt idx="6415">
                  <c:v>-375.96700022700003</c:v>
                </c:pt>
                <c:pt idx="6416">
                  <c:v>-376.150000014</c:v>
                </c:pt>
                <c:pt idx="6417">
                  <c:v>-376.35900014999999</c:v>
                </c:pt>
                <c:pt idx="6418">
                  <c:v>-376.41600012999999</c:v>
                </c:pt>
                <c:pt idx="6419">
                  <c:v>-376.42300006699998</c:v>
                </c:pt>
                <c:pt idx="6420">
                  <c:v>-376.45900023600001</c:v>
                </c:pt>
                <c:pt idx="6421">
                  <c:v>-376.49900014500002</c:v>
                </c:pt>
                <c:pt idx="6422">
                  <c:v>-376.64499990600001</c:v>
                </c:pt>
                <c:pt idx="6423">
                  <c:v>-376.71600007500001</c:v>
                </c:pt>
                <c:pt idx="6424">
                  <c:v>-376.76600011800002</c:v>
                </c:pt>
                <c:pt idx="6425">
                  <c:v>-376.79800023299998</c:v>
                </c:pt>
                <c:pt idx="6426">
                  <c:v>-376.81600016099998</c:v>
                </c:pt>
                <c:pt idx="6427">
                  <c:v>-376.87699988000003</c:v>
                </c:pt>
                <c:pt idx="6428">
                  <c:v>-376.94299982400003</c:v>
                </c:pt>
                <c:pt idx="6429">
                  <c:v>-377.01399999199998</c:v>
                </c:pt>
                <c:pt idx="6430">
                  <c:v>-377.14500002300002</c:v>
                </c:pt>
                <c:pt idx="6431">
                  <c:v>-377.35199981800002</c:v>
                </c:pt>
                <c:pt idx="6432">
                  <c:v>-377.51299993800001</c:v>
                </c:pt>
                <c:pt idx="6433">
                  <c:v>-377.53499992000002</c:v>
                </c:pt>
                <c:pt idx="6434">
                  <c:v>-377.51599982099998</c:v>
                </c:pt>
                <c:pt idx="6435">
                  <c:v>-377.46500023599998</c:v>
                </c:pt>
                <c:pt idx="6436">
                  <c:v>-377.46899997600002</c:v>
                </c:pt>
                <c:pt idx="6437">
                  <c:v>-377.52799998299997</c:v>
                </c:pt>
                <c:pt idx="6438">
                  <c:v>-377.52300007299999</c:v>
                </c:pt>
                <c:pt idx="6439">
                  <c:v>-377.50499983100002</c:v>
                </c:pt>
                <c:pt idx="6440">
                  <c:v>-377.438000031</c:v>
                </c:pt>
                <c:pt idx="6441">
                  <c:v>-377.42099996000002</c:v>
                </c:pt>
                <c:pt idx="6442">
                  <c:v>-377.41099982499998</c:v>
                </c:pt>
                <c:pt idx="6443">
                  <c:v>-377.40100000500001</c:v>
                </c:pt>
                <c:pt idx="6444">
                  <c:v>-377.43100009400001</c:v>
                </c:pt>
                <c:pt idx="6445">
                  <c:v>-377.53499992000002</c:v>
                </c:pt>
                <c:pt idx="6446">
                  <c:v>-377.68200016600002</c:v>
                </c:pt>
                <c:pt idx="6447">
                  <c:v>-377.68499973500002</c:v>
                </c:pt>
                <c:pt idx="6448">
                  <c:v>-377.62099981799997</c:v>
                </c:pt>
                <c:pt idx="6449">
                  <c:v>-377.58499996299997</c:v>
                </c:pt>
                <c:pt idx="6450">
                  <c:v>-377.553000161</c:v>
                </c:pt>
                <c:pt idx="6451">
                  <c:v>-377.619000105</c:v>
                </c:pt>
                <c:pt idx="6452">
                  <c:v>-377.61700007799999</c:v>
                </c:pt>
                <c:pt idx="6453">
                  <c:v>-377.59599995299999</c:v>
                </c:pt>
                <c:pt idx="6454">
                  <c:v>-377.567999891</c:v>
                </c:pt>
                <c:pt idx="6455">
                  <c:v>-377.51299993800001</c:v>
                </c:pt>
                <c:pt idx="6456">
                  <c:v>-377.50600000100002</c:v>
                </c:pt>
                <c:pt idx="6457">
                  <c:v>-377.49599986700002</c:v>
                </c:pt>
                <c:pt idx="6458">
                  <c:v>-377.48800007400001</c:v>
                </c:pt>
                <c:pt idx="6459">
                  <c:v>-377.53699994599998</c:v>
                </c:pt>
                <c:pt idx="6460">
                  <c:v>-377.66100004100002</c:v>
                </c:pt>
                <c:pt idx="6461">
                  <c:v>-377.76100012699999</c:v>
                </c:pt>
                <c:pt idx="6462">
                  <c:v>-377.71300011099999</c:v>
                </c:pt>
                <c:pt idx="6463">
                  <c:v>-377.660000185</c:v>
                </c:pt>
                <c:pt idx="6464">
                  <c:v>-377.610000141</c:v>
                </c:pt>
                <c:pt idx="6465">
                  <c:v>-377.59599995299999</c:v>
                </c:pt>
                <c:pt idx="6466">
                  <c:v>-377.66499978000002</c:v>
                </c:pt>
                <c:pt idx="6467">
                  <c:v>-377.66199989699999</c:v>
                </c:pt>
                <c:pt idx="6468">
                  <c:v>-377.63800020299999</c:v>
                </c:pt>
                <c:pt idx="6469">
                  <c:v>-377.56900006199999</c:v>
                </c:pt>
                <c:pt idx="6470">
                  <c:v>-377.53400006300001</c:v>
                </c:pt>
                <c:pt idx="6471">
                  <c:v>-377.519999875</c:v>
                </c:pt>
                <c:pt idx="6472">
                  <c:v>-377.51200008199999</c:v>
                </c:pt>
                <c:pt idx="6473">
                  <c:v>-377.53600009000002</c:v>
                </c:pt>
                <c:pt idx="6474">
                  <c:v>-377.62699989800001</c:v>
                </c:pt>
                <c:pt idx="6475">
                  <c:v>-377.77700002799997</c:v>
                </c:pt>
                <c:pt idx="6476">
                  <c:v>-377.80599994599999</c:v>
                </c:pt>
                <c:pt idx="6477">
                  <c:v>-377.74000000199999</c:v>
                </c:pt>
                <c:pt idx="6478">
                  <c:v>-377.702999976</c:v>
                </c:pt>
                <c:pt idx="6479">
                  <c:v>-377.66499978000002</c:v>
                </c:pt>
                <c:pt idx="6480">
                  <c:v>-377.71599999400001</c:v>
                </c:pt>
                <c:pt idx="6481">
                  <c:v>-377.72999986799999</c:v>
                </c:pt>
                <c:pt idx="6482">
                  <c:v>-377.71400028099998</c:v>
                </c:pt>
                <c:pt idx="6483">
                  <c:v>-377.69899992299997</c:v>
                </c:pt>
                <c:pt idx="6484">
                  <c:v>-377.64399996999998</c:v>
                </c:pt>
                <c:pt idx="6485">
                  <c:v>-377.63900006</c:v>
                </c:pt>
                <c:pt idx="6486">
                  <c:v>-377.62999978099998</c:v>
                </c:pt>
                <c:pt idx="6487">
                  <c:v>-377.61599990799999</c:v>
                </c:pt>
                <c:pt idx="6488">
                  <c:v>-377.65699998700001</c:v>
                </c:pt>
                <c:pt idx="6489">
                  <c:v>-377.774000145</c:v>
                </c:pt>
                <c:pt idx="6490">
                  <c:v>-377.88899996100002</c:v>
                </c:pt>
                <c:pt idx="6491">
                  <c:v>-377.85200025</c:v>
                </c:pt>
                <c:pt idx="6492">
                  <c:v>-377.79299992799997</c:v>
                </c:pt>
                <c:pt idx="6493">
                  <c:v>-377.74699993899998</c:v>
                </c:pt>
                <c:pt idx="6494">
                  <c:v>-377.72000004799997</c:v>
                </c:pt>
                <c:pt idx="6495">
                  <c:v>-377.79499995499998</c:v>
                </c:pt>
                <c:pt idx="6496">
                  <c:v>-377.78800001799999</c:v>
                </c:pt>
                <c:pt idx="6497">
                  <c:v>-377.759999956</c:v>
                </c:pt>
                <c:pt idx="6498">
                  <c:v>-377.69600004</c:v>
                </c:pt>
                <c:pt idx="6499">
                  <c:v>-377.65000005000002</c:v>
                </c:pt>
                <c:pt idx="6500">
                  <c:v>-377.63599986200001</c:v>
                </c:pt>
                <c:pt idx="6501">
                  <c:v>-377.630000096</c:v>
                </c:pt>
                <c:pt idx="6502">
                  <c:v>-377.645999996</c:v>
                </c:pt>
                <c:pt idx="6503">
                  <c:v>-377.72200007499998</c:v>
                </c:pt>
                <c:pt idx="6504">
                  <c:v>-377.86799983600002</c:v>
                </c:pt>
                <c:pt idx="6505">
                  <c:v>-377.91999990599999</c:v>
                </c:pt>
                <c:pt idx="6506">
                  <c:v>-377.85500013299998</c:v>
                </c:pt>
                <c:pt idx="6507">
                  <c:v>-377.81499990999998</c:v>
                </c:pt>
                <c:pt idx="6508">
                  <c:v>-377.77399982999998</c:v>
                </c:pt>
                <c:pt idx="6509">
                  <c:v>-377.81100017</c:v>
                </c:pt>
                <c:pt idx="6510">
                  <c:v>-377.84499999799999</c:v>
                </c:pt>
                <c:pt idx="6511">
                  <c:v>-377.838000061</c:v>
                </c:pt>
                <c:pt idx="6512">
                  <c:v>-377.8259999</c:v>
                </c:pt>
                <c:pt idx="6513">
                  <c:v>-377.76699989299999</c:v>
                </c:pt>
                <c:pt idx="6514">
                  <c:v>-377.76099981300001</c:v>
                </c:pt>
                <c:pt idx="6515">
                  <c:v>-377.74899996599999</c:v>
                </c:pt>
                <c:pt idx="6516">
                  <c:v>-377.73500009200001</c:v>
                </c:pt>
                <c:pt idx="6517">
                  <c:v>-377.77599985699999</c:v>
                </c:pt>
                <c:pt idx="6518">
                  <c:v>-377.891999844</c:v>
                </c:pt>
                <c:pt idx="6519">
                  <c:v>-378.02099984799997</c:v>
                </c:pt>
                <c:pt idx="6520">
                  <c:v>-378.000000038</c:v>
                </c:pt>
                <c:pt idx="6521">
                  <c:v>-377.93900000399998</c:v>
                </c:pt>
                <c:pt idx="6522">
                  <c:v>-377.89900009500002</c:v>
                </c:pt>
                <c:pt idx="6523">
                  <c:v>-377.86499995299999</c:v>
                </c:pt>
                <c:pt idx="6524">
                  <c:v>-377.93699997700003</c:v>
                </c:pt>
                <c:pt idx="6525">
                  <c:v>-377.93000003999998</c:v>
                </c:pt>
                <c:pt idx="6526">
                  <c:v>-377.90499986100002</c:v>
                </c:pt>
                <c:pt idx="6527">
                  <c:v>-377.85800001600001</c:v>
                </c:pt>
                <c:pt idx="6528">
                  <c:v>-377.80699980200001</c:v>
                </c:pt>
                <c:pt idx="6529">
                  <c:v>-377.79699998199999</c:v>
                </c:pt>
                <c:pt idx="6530">
                  <c:v>-377.79200007200001</c:v>
                </c:pt>
                <c:pt idx="6531">
                  <c:v>-377.79699998199999</c:v>
                </c:pt>
                <c:pt idx="6532">
                  <c:v>-377.85800001600001</c:v>
                </c:pt>
                <c:pt idx="6533">
                  <c:v>-377.99500012800002</c:v>
                </c:pt>
                <c:pt idx="6534">
                  <c:v>-378.06899986500002</c:v>
                </c:pt>
                <c:pt idx="6535">
                  <c:v>-378.01299974099999</c:v>
                </c:pt>
                <c:pt idx="6536">
                  <c:v>-377.97199997600001</c:v>
                </c:pt>
                <c:pt idx="6537">
                  <c:v>-377.92800001299997</c:v>
                </c:pt>
                <c:pt idx="6538">
                  <c:v>-377.94599994100003</c:v>
                </c:pt>
                <c:pt idx="6539">
                  <c:v>-378.00100020799999</c:v>
                </c:pt>
                <c:pt idx="6540">
                  <c:v>-377.99800001099999</c:v>
                </c:pt>
                <c:pt idx="6541">
                  <c:v>-377.98200011</c:v>
                </c:pt>
                <c:pt idx="6542">
                  <c:v>-377.91499999600001</c:v>
                </c:pt>
                <c:pt idx="6543">
                  <c:v>-377.90199997799999</c:v>
                </c:pt>
                <c:pt idx="6544">
                  <c:v>-377.891999844</c:v>
                </c:pt>
                <c:pt idx="6545">
                  <c:v>-377.88499990700001</c:v>
                </c:pt>
                <c:pt idx="6546">
                  <c:v>-377.92500013</c:v>
                </c:pt>
                <c:pt idx="6547">
                  <c:v>-378.035999893</c:v>
                </c:pt>
                <c:pt idx="6548">
                  <c:v>-378.18299982500002</c:v>
                </c:pt>
                <c:pt idx="6549">
                  <c:v>-378.17999994100001</c:v>
                </c:pt>
                <c:pt idx="6550">
                  <c:v>-378.11600002500001</c:v>
                </c:pt>
                <c:pt idx="6551">
                  <c:v>-378.07699997200001</c:v>
                </c:pt>
                <c:pt idx="6552">
                  <c:v>-378.04399999999998</c:v>
                </c:pt>
                <c:pt idx="6553">
                  <c:v>-378.113999998</c:v>
                </c:pt>
                <c:pt idx="6554">
                  <c:v>-378.11499985400002</c:v>
                </c:pt>
                <c:pt idx="6555">
                  <c:v>-378.09500021399998</c:v>
                </c:pt>
                <c:pt idx="6556">
                  <c:v>-378.065999981</c:v>
                </c:pt>
                <c:pt idx="6557">
                  <c:v>-378.014999768</c:v>
                </c:pt>
                <c:pt idx="6558">
                  <c:v>-378.009000001</c:v>
                </c:pt>
                <c:pt idx="6559">
                  <c:v>-378.00099989400002</c:v>
                </c:pt>
                <c:pt idx="6560">
                  <c:v>-377.99499981299999</c:v>
                </c:pt>
                <c:pt idx="6561">
                  <c:v>-378.04699988300001</c:v>
                </c:pt>
                <c:pt idx="6562">
                  <c:v>-378.17800022900002</c:v>
                </c:pt>
                <c:pt idx="6563">
                  <c:v>-378.27499980300001</c:v>
                </c:pt>
                <c:pt idx="6564">
                  <c:v>-378.22899981400002</c:v>
                </c:pt>
                <c:pt idx="6565">
                  <c:v>-378.18499985199998</c:v>
                </c:pt>
                <c:pt idx="6566">
                  <c:v>-378.14000003299998</c:v>
                </c:pt>
                <c:pt idx="6567">
                  <c:v>-378.13800000600003</c:v>
                </c:pt>
                <c:pt idx="6568">
                  <c:v>-378.20599997599999</c:v>
                </c:pt>
                <c:pt idx="6569">
                  <c:v>-378.20300009300001</c:v>
                </c:pt>
                <c:pt idx="6570">
                  <c:v>-378.18199996800001</c:v>
                </c:pt>
                <c:pt idx="6571">
                  <c:v>-378.113999998</c:v>
                </c:pt>
                <c:pt idx="6572">
                  <c:v>-378.09400004299999</c:v>
                </c:pt>
                <c:pt idx="6573">
                  <c:v>-378.08599993600001</c:v>
                </c:pt>
                <c:pt idx="6574">
                  <c:v>-378.08499976500002</c:v>
                </c:pt>
                <c:pt idx="6575">
                  <c:v>-378.11899990799998</c:v>
                </c:pt>
                <c:pt idx="6576">
                  <c:v>-378.22100002100001</c:v>
                </c:pt>
                <c:pt idx="6577">
                  <c:v>-378.37499989000003</c:v>
                </c:pt>
                <c:pt idx="6578">
                  <c:v>-378.39199996100001</c:v>
                </c:pt>
                <c:pt idx="6579">
                  <c:v>-378.327000188</c:v>
                </c:pt>
                <c:pt idx="6580">
                  <c:v>-378.29499975800002</c:v>
                </c:pt>
                <c:pt idx="6581">
                  <c:v>-378.26600015399998</c:v>
                </c:pt>
                <c:pt idx="6582">
                  <c:v>-378.33000007099997</c:v>
                </c:pt>
                <c:pt idx="6583">
                  <c:v>-378.343000088</c:v>
                </c:pt>
                <c:pt idx="6584">
                  <c:v>-378.33200009799998</c:v>
                </c:pt>
                <c:pt idx="6585">
                  <c:v>-378.31700005300002</c:v>
                </c:pt>
                <c:pt idx="6586">
                  <c:v>-378.26599984000001</c:v>
                </c:pt>
                <c:pt idx="6587">
                  <c:v>-378.26200010000002</c:v>
                </c:pt>
                <c:pt idx="6588">
                  <c:v>-378.25399999299998</c:v>
                </c:pt>
                <c:pt idx="6589">
                  <c:v>-378.24600020000003</c:v>
                </c:pt>
                <c:pt idx="6590">
                  <c:v>-378.29699978500003</c:v>
                </c:pt>
                <c:pt idx="6591">
                  <c:v>-378.42399976199999</c:v>
                </c:pt>
                <c:pt idx="6592">
                  <c:v>-378.54000006299998</c:v>
                </c:pt>
                <c:pt idx="6593">
                  <c:v>-378.50700009100001</c:v>
                </c:pt>
                <c:pt idx="6594">
                  <c:v>-378.457000048</c:v>
                </c:pt>
                <c:pt idx="6595">
                  <c:v>-378.41199991500002</c:v>
                </c:pt>
                <c:pt idx="6596">
                  <c:v>-378.39300013100001</c:v>
                </c:pt>
                <c:pt idx="6597">
                  <c:v>-378.46899989500002</c:v>
                </c:pt>
                <c:pt idx="6598">
                  <c:v>-378.47099992199998</c:v>
                </c:pt>
                <c:pt idx="6599">
                  <c:v>-378.45099996800002</c:v>
                </c:pt>
                <c:pt idx="6600">
                  <c:v>-378.39000024799998</c:v>
                </c:pt>
                <c:pt idx="6601">
                  <c:v>-378.35899998899998</c:v>
                </c:pt>
                <c:pt idx="6602">
                  <c:v>-378.354000079</c:v>
                </c:pt>
                <c:pt idx="6603">
                  <c:v>-378.35500024999999</c:v>
                </c:pt>
                <c:pt idx="6604">
                  <c:v>-378.378999943</c:v>
                </c:pt>
                <c:pt idx="6605">
                  <c:v>-378.46600001199999</c:v>
                </c:pt>
                <c:pt idx="6606">
                  <c:v>-378.62000019499999</c:v>
                </c:pt>
                <c:pt idx="6607">
                  <c:v>-378.66599987000001</c:v>
                </c:pt>
                <c:pt idx="6608">
                  <c:v>-378.60799972000001</c:v>
                </c:pt>
                <c:pt idx="6609">
                  <c:v>-378.57799994499999</c:v>
                </c:pt>
                <c:pt idx="6610">
                  <c:v>-378.54900002699998</c:v>
                </c:pt>
                <c:pt idx="6611">
                  <c:v>-378.60299980999997</c:v>
                </c:pt>
                <c:pt idx="6612">
                  <c:v>-378.63400006900002</c:v>
                </c:pt>
                <c:pt idx="6613">
                  <c:v>-378.62899984500001</c:v>
                </c:pt>
                <c:pt idx="6614">
                  <c:v>-378.61999988100001</c:v>
                </c:pt>
                <c:pt idx="6615">
                  <c:v>-378.56899998199998</c:v>
                </c:pt>
                <c:pt idx="6616">
                  <c:v>-378.571000008</c:v>
                </c:pt>
                <c:pt idx="6617">
                  <c:v>-378.56699995500003</c:v>
                </c:pt>
                <c:pt idx="6618">
                  <c:v>-378.56300021499999</c:v>
                </c:pt>
                <c:pt idx="6619">
                  <c:v>-378.61499997099997</c:v>
                </c:pt>
                <c:pt idx="6620">
                  <c:v>-378.73999992199998</c:v>
                </c:pt>
                <c:pt idx="6621">
                  <c:v>-378.87199980899999</c:v>
                </c:pt>
                <c:pt idx="6622">
                  <c:v>-378.84799980100001</c:v>
                </c:pt>
                <c:pt idx="6623">
                  <c:v>-378.791999992</c:v>
                </c:pt>
                <c:pt idx="6624">
                  <c:v>-378.75400010999999</c:v>
                </c:pt>
                <c:pt idx="6625">
                  <c:v>-378.73099995799998</c:v>
                </c:pt>
                <c:pt idx="6626">
                  <c:v>-378.81199994600001</c:v>
                </c:pt>
                <c:pt idx="6627">
                  <c:v>-378.81599999999997</c:v>
                </c:pt>
                <c:pt idx="6628">
                  <c:v>-378.80000009899999</c:v>
                </c:pt>
                <c:pt idx="6629">
                  <c:v>-378.75299993900001</c:v>
                </c:pt>
                <c:pt idx="6630">
                  <c:v>-378.71299971600001</c:v>
                </c:pt>
                <c:pt idx="6631">
                  <c:v>-378.70699995000001</c:v>
                </c:pt>
                <c:pt idx="6632">
                  <c:v>-378.70699995000001</c:v>
                </c:pt>
                <c:pt idx="6633">
                  <c:v>-378.72199999399999</c:v>
                </c:pt>
                <c:pt idx="6634">
                  <c:v>-378.798999928</c:v>
                </c:pt>
                <c:pt idx="6635">
                  <c:v>-378.94700003100002</c:v>
                </c:pt>
                <c:pt idx="6636">
                  <c:v>-379.021000082</c:v>
                </c:pt>
                <c:pt idx="6637">
                  <c:v>-378.97100003899999</c:v>
                </c:pt>
                <c:pt idx="6638">
                  <c:v>-378.94099994999999</c:v>
                </c:pt>
                <c:pt idx="6639">
                  <c:v>-378.90799997800002</c:v>
                </c:pt>
                <c:pt idx="6640">
                  <c:v>-378.94000009400003</c:v>
                </c:pt>
                <c:pt idx="6641">
                  <c:v>-378.98999982300001</c:v>
                </c:pt>
                <c:pt idx="6642">
                  <c:v>-378.990999993</c:v>
                </c:pt>
                <c:pt idx="6643">
                  <c:v>-378.98499991300002</c:v>
                </c:pt>
                <c:pt idx="6644">
                  <c:v>-378.93199998699998</c:v>
                </c:pt>
                <c:pt idx="6645">
                  <c:v>-378.930999816</c:v>
                </c:pt>
                <c:pt idx="6646">
                  <c:v>-378.93199998699998</c:v>
                </c:pt>
                <c:pt idx="6647">
                  <c:v>-378.93199998699998</c:v>
                </c:pt>
                <c:pt idx="6648">
                  <c:v>-378.98000000299999</c:v>
                </c:pt>
                <c:pt idx="6649">
                  <c:v>-379.09899987300003</c:v>
                </c:pt>
                <c:pt idx="6650">
                  <c:v>-379.24299992200002</c:v>
                </c:pt>
                <c:pt idx="6651">
                  <c:v>-379.23599998499998</c:v>
                </c:pt>
                <c:pt idx="6652">
                  <c:v>-379.179999861</c:v>
                </c:pt>
                <c:pt idx="6653">
                  <c:v>-379.14800006000002</c:v>
                </c:pt>
                <c:pt idx="6654">
                  <c:v>-379.12500022199998</c:v>
                </c:pt>
                <c:pt idx="6655">
                  <c:v>-379.20600021000001</c:v>
                </c:pt>
                <c:pt idx="6656">
                  <c:v>-379.211999977</c:v>
                </c:pt>
                <c:pt idx="6657">
                  <c:v>-379.19699993199998</c:v>
                </c:pt>
                <c:pt idx="6658">
                  <c:v>-379.16399996000001</c:v>
                </c:pt>
                <c:pt idx="6659">
                  <c:v>-379.117000115</c:v>
                </c:pt>
                <c:pt idx="6660">
                  <c:v>-379.113999917</c:v>
                </c:pt>
                <c:pt idx="6661">
                  <c:v>-379.11500008799999</c:v>
                </c:pt>
                <c:pt idx="6662">
                  <c:v>-379.12099985399999</c:v>
                </c:pt>
                <c:pt idx="6663">
                  <c:v>-379.18599994200002</c:v>
                </c:pt>
                <c:pt idx="6664">
                  <c:v>-379.32900013400001</c:v>
                </c:pt>
                <c:pt idx="6665">
                  <c:v>-379.42399999600002</c:v>
                </c:pt>
                <c:pt idx="6666">
                  <c:v>-379.38200006</c:v>
                </c:pt>
                <c:pt idx="6667">
                  <c:v>-379.34300000799999</c:v>
                </c:pt>
                <c:pt idx="6668">
                  <c:v>-379.30199992799999</c:v>
                </c:pt>
                <c:pt idx="6669">
                  <c:v>-379.31399977500001</c:v>
                </c:pt>
                <c:pt idx="6670">
                  <c:v>-379.38200006</c:v>
                </c:pt>
                <c:pt idx="6671">
                  <c:v>-379.38600011400001</c:v>
                </c:pt>
                <c:pt idx="6672">
                  <c:v>-379.37599998000002</c:v>
                </c:pt>
                <c:pt idx="6673">
                  <c:v>-379.31699997300001</c:v>
                </c:pt>
                <c:pt idx="6674">
                  <c:v>-379.31000003600002</c:v>
                </c:pt>
                <c:pt idx="6675">
                  <c:v>-379.30800000900001</c:v>
                </c:pt>
                <c:pt idx="6676">
                  <c:v>-379.305999982</c:v>
                </c:pt>
                <c:pt idx="6677">
                  <c:v>-379.34599989100002</c:v>
                </c:pt>
                <c:pt idx="6678">
                  <c:v>-379.458999995</c:v>
                </c:pt>
                <c:pt idx="6679">
                  <c:v>-379.615000205</c:v>
                </c:pt>
                <c:pt idx="6680">
                  <c:v>-379.62599988099998</c:v>
                </c:pt>
                <c:pt idx="6681">
                  <c:v>-379.57000007200003</c:v>
                </c:pt>
                <c:pt idx="6682">
                  <c:v>-379.54400003699999</c:v>
                </c:pt>
                <c:pt idx="6683">
                  <c:v>-379.52000002800003</c:v>
                </c:pt>
                <c:pt idx="6684">
                  <c:v>-379.59499993600002</c:v>
                </c:pt>
                <c:pt idx="6685">
                  <c:v>-379.60199987300001</c:v>
                </c:pt>
                <c:pt idx="6686">
                  <c:v>-379.588999855</c:v>
                </c:pt>
                <c:pt idx="6687">
                  <c:v>-379.57099992799999</c:v>
                </c:pt>
                <c:pt idx="6688">
                  <c:v>-379.52399976800001</c:v>
                </c:pt>
                <c:pt idx="6689">
                  <c:v>-379.52500025299997</c:v>
                </c:pt>
                <c:pt idx="6690">
                  <c:v>-379.52499993800001</c:v>
                </c:pt>
                <c:pt idx="6691">
                  <c:v>-379.52600010899999</c:v>
                </c:pt>
                <c:pt idx="6692">
                  <c:v>-379.58299977500002</c:v>
                </c:pt>
                <c:pt idx="6693">
                  <c:v>-379.71599983300001</c:v>
                </c:pt>
                <c:pt idx="6694">
                  <c:v>-379.82500019700001</c:v>
                </c:pt>
                <c:pt idx="6695">
                  <c:v>-379.78700000100002</c:v>
                </c:pt>
                <c:pt idx="6696">
                  <c:v>-379.74299972400001</c:v>
                </c:pt>
                <c:pt idx="6697">
                  <c:v>-379.70199995899998</c:v>
                </c:pt>
                <c:pt idx="6698">
                  <c:v>-379.69500002199999</c:v>
                </c:pt>
                <c:pt idx="6699">
                  <c:v>-379.775000154</c:v>
                </c:pt>
                <c:pt idx="6700">
                  <c:v>-379.78000006399998</c:v>
                </c:pt>
                <c:pt idx="6701">
                  <c:v>-379.76600019</c:v>
                </c:pt>
                <c:pt idx="6702">
                  <c:v>-379.70500015699997</c:v>
                </c:pt>
                <c:pt idx="6703">
                  <c:v>-379.67900012199999</c:v>
                </c:pt>
                <c:pt idx="6704">
                  <c:v>-379.67500006799997</c:v>
                </c:pt>
                <c:pt idx="6705">
                  <c:v>-379.675999924</c:v>
                </c:pt>
                <c:pt idx="6706">
                  <c:v>-379.71000006700001</c:v>
                </c:pt>
                <c:pt idx="6707">
                  <c:v>-379.81000015299998</c:v>
                </c:pt>
                <c:pt idx="6708">
                  <c:v>-379.97000010199997</c:v>
                </c:pt>
                <c:pt idx="6709">
                  <c:v>-380.00699981299999</c:v>
                </c:pt>
                <c:pt idx="6710">
                  <c:v>-379.95199986</c:v>
                </c:pt>
                <c:pt idx="6711">
                  <c:v>-379.92300025700001</c:v>
                </c:pt>
                <c:pt idx="6712">
                  <c:v>-379.89499988</c:v>
                </c:pt>
                <c:pt idx="6713">
                  <c:v>-379.95600022799999</c:v>
                </c:pt>
                <c:pt idx="6714">
                  <c:v>-379.97900006600003</c:v>
                </c:pt>
                <c:pt idx="6715">
                  <c:v>-379.97200012899998</c:v>
                </c:pt>
                <c:pt idx="6716">
                  <c:v>-379.96699990500002</c:v>
                </c:pt>
                <c:pt idx="6717">
                  <c:v>-379.92099991499998</c:v>
                </c:pt>
                <c:pt idx="6718">
                  <c:v>-379.92700030999998</c:v>
                </c:pt>
                <c:pt idx="6719">
                  <c:v>-379.92699999600001</c:v>
                </c:pt>
                <c:pt idx="6720">
                  <c:v>-379.92200008600003</c:v>
                </c:pt>
                <c:pt idx="6721">
                  <c:v>-379.972999985</c:v>
                </c:pt>
                <c:pt idx="6722">
                  <c:v>-380.09899979199997</c:v>
                </c:pt>
                <c:pt idx="6723">
                  <c:v>-380.22400005700001</c:v>
                </c:pt>
                <c:pt idx="6724">
                  <c:v>-380.19800002199997</c:v>
                </c:pt>
                <c:pt idx="6725">
                  <c:v>-380.14900015000001</c:v>
                </c:pt>
                <c:pt idx="6726">
                  <c:v>-380.11199980999999</c:v>
                </c:pt>
                <c:pt idx="6727">
                  <c:v>-380.09600022299998</c:v>
                </c:pt>
                <c:pt idx="6728">
                  <c:v>-380.17899992399998</c:v>
                </c:pt>
                <c:pt idx="6729">
                  <c:v>-380.182999978</c:v>
                </c:pt>
                <c:pt idx="6730">
                  <c:v>-380.16399988000001</c:v>
                </c:pt>
                <c:pt idx="6731">
                  <c:v>-380.10899992700001</c:v>
                </c:pt>
                <c:pt idx="6732">
                  <c:v>-380.07399992799998</c:v>
                </c:pt>
                <c:pt idx="6733">
                  <c:v>-380.07199990100003</c:v>
                </c:pt>
                <c:pt idx="6734">
                  <c:v>-380.07399992799998</c:v>
                </c:pt>
                <c:pt idx="6735">
                  <c:v>-380.10099981899998</c:v>
                </c:pt>
                <c:pt idx="6736">
                  <c:v>-380.18700003200001</c:v>
                </c:pt>
                <c:pt idx="6737">
                  <c:v>-380.34299992699999</c:v>
                </c:pt>
                <c:pt idx="6738">
                  <c:v>-380.40399996100001</c:v>
                </c:pt>
                <c:pt idx="6739">
                  <c:v>-380.34900000800002</c:v>
                </c:pt>
                <c:pt idx="6740">
                  <c:v>-380.31899991900002</c:v>
                </c:pt>
                <c:pt idx="6741">
                  <c:v>-380.28900014499999</c:v>
                </c:pt>
                <c:pt idx="6742">
                  <c:v>-380.333999963</c:v>
                </c:pt>
                <c:pt idx="6743">
                  <c:v>-380.37900009700002</c:v>
                </c:pt>
                <c:pt idx="6744">
                  <c:v>-380.38199997999999</c:v>
                </c:pt>
                <c:pt idx="6745">
                  <c:v>-380.37999995299998</c:v>
                </c:pt>
                <c:pt idx="6746">
                  <c:v>-380.33200025100001</c:v>
                </c:pt>
                <c:pt idx="6747">
                  <c:v>-380.33499982000001</c:v>
                </c:pt>
                <c:pt idx="6748">
                  <c:v>-380.33199993699998</c:v>
                </c:pt>
                <c:pt idx="6749">
                  <c:v>-380.32900005300002</c:v>
                </c:pt>
                <c:pt idx="6750">
                  <c:v>-380.37999995299998</c:v>
                </c:pt>
                <c:pt idx="6751">
                  <c:v>-380.504999903</c:v>
                </c:pt>
                <c:pt idx="6752">
                  <c:v>-380.64599975499999</c:v>
                </c:pt>
                <c:pt idx="6753">
                  <c:v>-380.63500007800002</c:v>
                </c:pt>
                <c:pt idx="6754">
                  <c:v>-380.58400017899999</c:v>
                </c:pt>
                <c:pt idx="6755">
                  <c:v>-380.55400008999999</c:v>
                </c:pt>
                <c:pt idx="6756">
                  <c:v>-380.53000008200002</c:v>
                </c:pt>
                <c:pt idx="6757">
                  <c:v>-380.611999927</c:v>
                </c:pt>
                <c:pt idx="6758">
                  <c:v>-380.61500012400001</c:v>
                </c:pt>
                <c:pt idx="6759">
                  <c:v>-380.59999976500001</c:v>
                </c:pt>
                <c:pt idx="6760">
                  <c:v>-380.560999713</c:v>
                </c:pt>
                <c:pt idx="6761">
                  <c:v>-380.52099980399998</c:v>
                </c:pt>
                <c:pt idx="6762">
                  <c:v>-380.52199997500003</c:v>
                </c:pt>
                <c:pt idx="6763">
                  <c:v>-380.526000028</c:v>
                </c:pt>
                <c:pt idx="6764">
                  <c:v>-380.54199992899999</c:v>
                </c:pt>
                <c:pt idx="6765">
                  <c:v>-380.611999927</c:v>
                </c:pt>
                <c:pt idx="6766">
                  <c:v>-380.75899985900003</c:v>
                </c:pt>
                <c:pt idx="6767">
                  <c:v>-380.84300004400001</c:v>
                </c:pt>
                <c:pt idx="6768">
                  <c:v>-380.796000198</c:v>
                </c:pt>
                <c:pt idx="6769">
                  <c:v>-380.76499993900001</c:v>
                </c:pt>
                <c:pt idx="6770">
                  <c:v>-380.73199996699998</c:v>
                </c:pt>
                <c:pt idx="6771">
                  <c:v>-380.75899985900003</c:v>
                </c:pt>
                <c:pt idx="6772">
                  <c:v>-380.82399994600001</c:v>
                </c:pt>
                <c:pt idx="6773">
                  <c:v>-380.832000053</c:v>
                </c:pt>
                <c:pt idx="6774">
                  <c:v>-380.825000117</c:v>
                </c:pt>
                <c:pt idx="6775">
                  <c:v>-380.76799982199998</c:v>
                </c:pt>
                <c:pt idx="6776">
                  <c:v>-380.76499993900001</c:v>
                </c:pt>
                <c:pt idx="6777">
                  <c:v>-380.76599979500003</c:v>
                </c:pt>
                <c:pt idx="6778">
                  <c:v>-380.768000137</c:v>
                </c:pt>
                <c:pt idx="6779">
                  <c:v>-380.81799986499999</c:v>
                </c:pt>
                <c:pt idx="6780">
                  <c:v>-380.939000077</c:v>
                </c:pt>
                <c:pt idx="6781">
                  <c:v>-381.09599982899999</c:v>
                </c:pt>
                <c:pt idx="6782">
                  <c:v>-381.102000223</c:v>
                </c:pt>
                <c:pt idx="6783">
                  <c:v>-381.04699995599998</c:v>
                </c:pt>
                <c:pt idx="6784">
                  <c:v>-381.01899989399999</c:v>
                </c:pt>
                <c:pt idx="6785">
                  <c:v>-380.996000057</c:v>
                </c:pt>
                <c:pt idx="6786">
                  <c:v>-381.07600018800002</c:v>
                </c:pt>
                <c:pt idx="6787">
                  <c:v>-381.08499983799999</c:v>
                </c:pt>
                <c:pt idx="6788">
                  <c:v>-381.07599987399999</c:v>
                </c:pt>
                <c:pt idx="6789">
                  <c:v>-381.05700008999997</c:v>
                </c:pt>
                <c:pt idx="6790">
                  <c:v>-381.01600001100002</c:v>
                </c:pt>
                <c:pt idx="6791">
                  <c:v>-381.01999975000001</c:v>
                </c:pt>
                <c:pt idx="6792">
                  <c:v>-381.020999921</c:v>
                </c:pt>
                <c:pt idx="6793">
                  <c:v>-381.02499997500001</c:v>
                </c:pt>
                <c:pt idx="6794">
                  <c:v>-381.086999865</c:v>
                </c:pt>
                <c:pt idx="6795">
                  <c:v>-381.22800002999998</c:v>
                </c:pt>
                <c:pt idx="6796">
                  <c:v>-381.33300002700003</c:v>
                </c:pt>
                <c:pt idx="6797">
                  <c:v>-381.29800002799999</c:v>
                </c:pt>
                <c:pt idx="6798">
                  <c:v>-381.26500005600002</c:v>
                </c:pt>
                <c:pt idx="6799">
                  <c:v>-381.22899988699999</c:v>
                </c:pt>
                <c:pt idx="6800">
                  <c:v>-381.23699999399997</c:v>
                </c:pt>
                <c:pt idx="6801">
                  <c:v>-381.31399992899998</c:v>
                </c:pt>
                <c:pt idx="6802">
                  <c:v>-381.32099986499998</c:v>
                </c:pt>
                <c:pt idx="6803">
                  <c:v>-381.30999987500002</c:v>
                </c:pt>
                <c:pt idx="6804">
                  <c:v>-381.25299989500002</c:v>
                </c:pt>
                <c:pt idx="6805">
                  <c:v>-381.24200021799999</c:v>
                </c:pt>
                <c:pt idx="6806">
                  <c:v>-381.244000245</c:v>
                </c:pt>
                <c:pt idx="6807">
                  <c:v>-381.25299989500002</c:v>
                </c:pt>
                <c:pt idx="6808">
                  <c:v>-381.29800002799999</c:v>
                </c:pt>
                <c:pt idx="6809">
                  <c:v>-381.40900010500002</c:v>
                </c:pt>
                <c:pt idx="6810">
                  <c:v>-381.57200025200001</c:v>
                </c:pt>
                <c:pt idx="6811">
                  <c:v>-381.59899982899998</c:v>
                </c:pt>
                <c:pt idx="6812">
                  <c:v>-381.54500004599998</c:v>
                </c:pt>
                <c:pt idx="6813">
                  <c:v>-381.52200020800001</c:v>
                </c:pt>
                <c:pt idx="6814">
                  <c:v>-381.50399996700003</c:v>
                </c:pt>
                <c:pt idx="6815">
                  <c:v>-381.57800001800001</c:v>
                </c:pt>
                <c:pt idx="6816">
                  <c:v>-381.600999855</c:v>
                </c:pt>
                <c:pt idx="6817">
                  <c:v>-381.59900014300001</c:v>
                </c:pt>
                <c:pt idx="6818">
                  <c:v>-381.595000089</c:v>
                </c:pt>
                <c:pt idx="6819">
                  <c:v>-381.55400000999998</c:v>
                </c:pt>
                <c:pt idx="6820">
                  <c:v>-381.55999977599998</c:v>
                </c:pt>
                <c:pt idx="6821">
                  <c:v>-381.56299997399998</c:v>
                </c:pt>
                <c:pt idx="6822">
                  <c:v>-381.565</c:v>
                </c:pt>
                <c:pt idx="6823">
                  <c:v>-381.62599971999998</c:v>
                </c:pt>
                <c:pt idx="6824">
                  <c:v>-381.76400000199999</c:v>
                </c:pt>
                <c:pt idx="6825">
                  <c:v>-381.88999980900002</c:v>
                </c:pt>
                <c:pt idx="6826">
                  <c:v>-381.86599980099999</c:v>
                </c:pt>
                <c:pt idx="6827">
                  <c:v>-381.82700006300001</c:v>
                </c:pt>
                <c:pt idx="6828">
                  <c:v>-381.79200006399998</c:v>
                </c:pt>
                <c:pt idx="6829">
                  <c:v>-381.78300009999998</c:v>
                </c:pt>
                <c:pt idx="6830">
                  <c:v>-381.86899999899998</c:v>
                </c:pt>
                <c:pt idx="6831">
                  <c:v>-381.88100015999999</c:v>
                </c:pt>
                <c:pt idx="6832">
                  <c:v>-381.869999855</c:v>
                </c:pt>
                <c:pt idx="6833">
                  <c:v>-381.82099998199999</c:v>
                </c:pt>
                <c:pt idx="6834">
                  <c:v>-381.79999985699999</c:v>
                </c:pt>
                <c:pt idx="6835">
                  <c:v>-381.80599993800001</c:v>
                </c:pt>
                <c:pt idx="6836">
                  <c:v>-381.81600007200001</c:v>
                </c:pt>
                <c:pt idx="6837">
                  <c:v>-381.85000021500002</c:v>
                </c:pt>
                <c:pt idx="6838">
                  <c:v>-381.94899981600003</c:v>
                </c:pt>
                <c:pt idx="6839">
                  <c:v>-382.11199996300002</c:v>
                </c:pt>
                <c:pt idx="6840">
                  <c:v>-382.16799977199997</c:v>
                </c:pt>
                <c:pt idx="6841">
                  <c:v>-382.11999975600003</c:v>
                </c:pt>
                <c:pt idx="6842">
                  <c:v>-382.102000143</c:v>
                </c:pt>
                <c:pt idx="6843">
                  <c:v>-382.08299972999998</c:v>
                </c:pt>
                <c:pt idx="6844">
                  <c:v>-382.146999962</c:v>
                </c:pt>
                <c:pt idx="6845">
                  <c:v>-382.18899989699997</c:v>
                </c:pt>
                <c:pt idx="6846">
                  <c:v>-382.19299995099999</c:v>
                </c:pt>
                <c:pt idx="6847">
                  <c:v>-382.19599983400002</c:v>
                </c:pt>
                <c:pt idx="6848">
                  <c:v>-382.15399989899998</c:v>
                </c:pt>
                <c:pt idx="6849">
                  <c:v>-382.16699991600001</c:v>
                </c:pt>
                <c:pt idx="6850">
                  <c:v>-382.17500002399998</c:v>
                </c:pt>
                <c:pt idx="6851">
                  <c:v>-382.180000248</c:v>
                </c:pt>
                <c:pt idx="6852">
                  <c:v>-382.24200013799998</c:v>
                </c:pt>
                <c:pt idx="6853">
                  <c:v>-382.37699990900001</c:v>
                </c:pt>
                <c:pt idx="6854">
                  <c:v>-382.52000010099999</c:v>
                </c:pt>
                <c:pt idx="6855">
                  <c:v>-382.50500005700002</c:v>
                </c:pt>
                <c:pt idx="6856">
                  <c:v>-382.45999992399999</c:v>
                </c:pt>
                <c:pt idx="6857">
                  <c:v>-382.43200017599997</c:v>
                </c:pt>
                <c:pt idx="6858">
                  <c:v>-382.41900015900001</c:v>
                </c:pt>
                <c:pt idx="6859">
                  <c:v>-382.51099982300002</c:v>
                </c:pt>
                <c:pt idx="6860">
                  <c:v>-382.52500001099997</c:v>
                </c:pt>
                <c:pt idx="6861">
                  <c:v>-382.51800007399999</c:v>
                </c:pt>
                <c:pt idx="6862">
                  <c:v>-382.48199990500001</c:v>
                </c:pt>
                <c:pt idx="6863">
                  <c:v>-382.45199981600001</c:v>
                </c:pt>
                <c:pt idx="6864">
                  <c:v>-382.45700004000003</c:v>
                </c:pt>
                <c:pt idx="6865">
                  <c:v>-382.465000148</c:v>
                </c:pt>
                <c:pt idx="6866">
                  <c:v>-382.492000039</c:v>
                </c:pt>
                <c:pt idx="6867">
                  <c:v>-382.57800025199998</c:v>
                </c:pt>
                <c:pt idx="6868">
                  <c:v>-382.73700002999999</c:v>
                </c:pt>
                <c:pt idx="6869">
                  <c:v>-382.82099990199998</c:v>
                </c:pt>
                <c:pt idx="6870">
                  <c:v>-382.77999982199998</c:v>
                </c:pt>
                <c:pt idx="6871">
                  <c:v>-382.76100003900001</c:v>
                </c:pt>
                <c:pt idx="6872">
                  <c:v>-382.73700002999999</c:v>
                </c:pt>
                <c:pt idx="6873">
                  <c:v>-382.77899996600001</c:v>
                </c:pt>
                <c:pt idx="6874">
                  <c:v>-382.83899982899999</c:v>
                </c:pt>
                <c:pt idx="6875">
                  <c:v>-382.84899996399997</c:v>
                </c:pt>
                <c:pt idx="6876">
                  <c:v>-382.85399987400001</c:v>
                </c:pt>
                <c:pt idx="6877">
                  <c:v>-382.80900005500001</c:v>
                </c:pt>
                <c:pt idx="6878">
                  <c:v>-382.82099990199998</c:v>
                </c:pt>
                <c:pt idx="6879">
                  <c:v>-382.83000018000001</c:v>
                </c:pt>
                <c:pt idx="6880">
                  <c:v>-382.83899982899999</c:v>
                </c:pt>
                <c:pt idx="6881">
                  <c:v>-382.89699997999998</c:v>
                </c:pt>
                <c:pt idx="6882">
                  <c:v>-383.02499981400001</c:v>
                </c:pt>
                <c:pt idx="6883">
                  <c:v>-383.17999985300003</c:v>
                </c:pt>
                <c:pt idx="6884">
                  <c:v>-383.18099970899999</c:v>
                </c:pt>
                <c:pt idx="6885">
                  <c:v>-383.13500003399997</c:v>
                </c:pt>
                <c:pt idx="6886">
                  <c:v>-383.11399990899997</c:v>
                </c:pt>
                <c:pt idx="6887">
                  <c:v>-383.09800000899997</c:v>
                </c:pt>
                <c:pt idx="6888">
                  <c:v>-383.18999998700002</c:v>
                </c:pt>
                <c:pt idx="6889">
                  <c:v>-383.203999861</c:v>
                </c:pt>
                <c:pt idx="6890">
                  <c:v>-383.19899995100002</c:v>
                </c:pt>
                <c:pt idx="6891">
                  <c:v>-383.17400008700002</c:v>
                </c:pt>
                <c:pt idx="6892">
                  <c:v>-383.13600020500002</c:v>
                </c:pt>
                <c:pt idx="6893">
                  <c:v>-383.14199997100002</c:v>
                </c:pt>
                <c:pt idx="6894">
                  <c:v>-383.15200010500001</c:v>
                </c:pt>
                <c:pt idx="6895">
                  <c:v>-383.16700014999998</c:v>
                </c:pt>
                <c:pt idx="6896">
                  <c:v>-383.24199974300001</c:v>
                </c:pt>
                <c:pt idx="6897">
                  <c:v>-383.39300004299997</c:v>
                </c:pt>
                <c:pt idx="6898">
                  <c:v>-383.49900021000002</c:v>
                </c:pt>
                <c:pt idx="6899">
                  <c:v>-383.46400021099998</c:v>
                </c:pt>
                <c:pt idx="6900">
                  <c:v>-383.43300026600002</c:v>
                </c:pt>
                <c:pt idx="6901">
                  <c:v>-383.40099983599998</c:v>
                </c:pt>
                <c:pt idx="6902">
                  <c:v>-383.422999817</c:v>
                </c:pt>
                <c:pt idx="6903">
                  <c:v>-383.49899989599999</c:v>
                </c:pt>
                <c:pt idx="6904">
                  <c:v>-383.51199991300001</c:v>
                </c:pt>
                <c:pt idx="6905">
                  <c:v>-383.51100005699999</c:v>
                </c:pt>
                <c:pt idx="6906">
                  <c:v>-383.46100001399998</c:v>
                </c:pt>
                <c:pt idx="6907">
                  <c:v>-383.46100001399998</c:v>
                </c:pt>
                <c:pt idx="6908">
                  <c:v>-383.46799995100002</c:v>
                </c:pt>
                <c:pt idx="6909">
                  <c:v>-383.47600005800001</c:v>
                </c:pt>
                <c:pt idx="6910">
                  <c:v>-383.52299990400002</c:v>
                </c:pt>
                <c:pt idx="6911">
                  <c:v>-383.644999971</c:v>
                </c:pt>
                <c:pt idx="6912">
                  <c:v>-383.80999983100003</c:v>
                </c:pt>
                <c:pt idx="6913">
                  <c:v>-383.83099995600003</c:v>
                </c:pt>
                <c:pt idx="6914">
                  <c:v>-383.78200008300001</c:v>
                </c:pt>
                <c:pt idx="6915">
                  <c:v>-383.76500001199997</c:v>
                </c:pt>
                <c:pt idx="6916">
                  <c:v>-383.74900011099999</c:v>
                </c:pt>
                <c:pt idx="6917">
                  <c:v>-383.83199981199999</c:v>
                </c:pt>
                <c:pt idx="6918">
                  <c:v>-383.84699985600002</c:v>
                </c:pt>
                <c:pt idx="6919">
                  <c:v>-383.84300011699997</c:v>
                </c:pt>
                <c:pt idx="6920">
                  <c:v>-383.83400015299998</c:v>
                </c:pt>
                <c:pt idx="6921">
                  <c:v>-383.79599995699999</c:v>
                </c:pt>
                <c:pt idx="6922">
                  <c:v>-383.80600009099999</c:v>
                </c:pt>
                <c:pt idx="6923">
                  <c:v>-383.81300002799998</c:v>
                </c:pt>
                <c:pt idx="6924">
                  <c:v>-383.82199999199997</c:v>
                </c:pt>
                <c:pt idx="6925">
                  <c:v>-383.88799993600003</c:v>
                </c:pt>
                <c:pt idx="6926">
                  <c:v>-384.02900010100001</c:v>
                </c:pt>
                <c:pt idx="6927">
                  <c:v>-384.14599994399998</c:v>
                </c:pt>
                <c:pt idx="6928">
                  <c:v>-384.11599985599997</c:v>
                </c:pt>
                <c:pt idx="6929">
                  <c:v>-384.08000000099997</c:v>
                </c:pt>
                <c:pt idx="6930">
                  <c:v>-384.04799988500002</c:v>
                </c:pt>
                <c:pt idx="6931">
                  <c:v>-384.05100008199997</c:v>
                </c:pt>
                <c:pt idx="6932">
                  <c:v>-384.13800015100003</c:v>
                </c:pt>
                <c:pt idx="6933">
                  <c:v>-384.15299988100003</c:v>
                </c:pt>
                <c:pt idx="6934">
                  <c:v>-384.14599994399998</c:v>
                </c:pt>
                <c:pt idx="6935">
                  <c:v>-384.09400018899998</c:v>
                </c:pt>
                <c:pt idx="6936">
                  <c:v>-384.07699980299998</c:v>
                </c:pt>
                <c:pt idx="6937">
                  <c:v>-384.08100017100003</c:v>
                </c:pt>
                <c:pt idx="6938">
                  <c:v>-384.08999982099999</c:v>
                </c:pt>
                <c:pt idx="6939">
                  <c:v>-384.13400009700001</c:v>
                </c:pt>
                <c:pt idx="6940">
                  <c:v>-384.24199997699998</c:v>
                </c:pt>
                <c:pt idx="6941">
                  <c:v>-384.41000003400001</c:v>
                </c:pt>
                <c:pt idx="6942">
                  <c:v>-384.456000023</c:v>
                </c:pt>
                <c:pt idx="6943">
                  <c:v>-384.409000177</c:v>
                </c:pt>
                <c:pt idx="6944">
                  <c:v>-384.390000079</c:v>
                </c:pt>
                <c:pt idx="6945">
                  <c:v>-384.36999981100001</c:v>
                </c:pt>
                <c:pt idx="6946">
                  <c:v>-384.44000012200001</c:v>
                </c:pt>
                <c:pt idx="6947">
                  <c:v>-384.47199992399999</c:v>
                </c:pt>
                <c:pt idx="6948">
                  <c:v>-384.47500012099999</c:v>
                </c:pt>
                <c:pt idx="6949">
                  <c:v>-384.47800000400002</c:v>
                </c:pt>
                <c:pt idx="6950">
                  <c:v>-384.44199983499999</c:v>
                </c:pt>
                <c:pt idx="6951">
                  <c:v>-384.456000023</c:v>
                </c:pt>
                <c:pt idx="6952">
                  <c:v>-384.464999987</c:v>
                </c:pt>
                <c:pt idx="6953">
                  <c:v>-384.46900004100002</c:v>
                </c:pt>
                <c:pt idx="6954">
                  <c:v>-384.52899990399999</c:v>
                </c:pt>
                <c:pt idx="6955">
                  <c:v>-384.66500015899999</c:v>
                </c:pt>
                <c:pt idx="6956">
                  <c:v>-384.79900007399999</c:v>
                </c:pt>
                <c:pt idx="6957">
                  <c:v>-384.783000173</c:v>
                </c:pt>
                <c:pt idx="6958">
                  <c:v>-384.74200009399999</c:v>
                </c:pt>
                <c:pt idx="6959">
                  <c:v>-384.71600005900001</c:v>
                </c:pt>
                <c:pt idx="6960">
                  <c:v>-384.70799995099998</c:v>
                </c:pt>
                <c:pt idx="6961">
                  <c:v>-384.801000101</c:v>
                </c:pt>
                <c:pt idx="6962">
                  <c:v>-384.81399980399999</c:v>
                </c:pt>
                <c:pt idx="6963">
                  <c:v>-384.80399998399997</c:v>
                </c:pt>
                <c:pt idx="6964">
                  <c:v>-384.76099987700002</c:v>
                </c:pt>
                <c:pt idx="6965">
                  <c:v>-384.73399998600001</c:v>
                </c:pt>
                <c:pt idx="6966">
                  <c:v>-384.74199977900003</c:v>
                </c:pt>
                <c:pt idx="6967">
                  <c:v>-384.75500011100002</c:v>
                </c:pt>
                <c:pt idx="6968">
                  <c:v>-384.78999979600002</c:v>
                </c:pt>
                <c:pt idx="6969">
                  <c:v>-384.886000142</c:v>
                </c:pt>
                <c:pt idx="6970">
                  <c:v>-385.05199985799999</c:v>
                </c:pt>
                <c:pt idx="6971">
                  <c:v>-385.123000026</c:v>
                </c:pt>
                <c:pt idx="6972">
                  <c:v>-385.07799989300003</c:v>
                </c:pt>
                <c:pt idx="6973">
                  <c:v>-385.05699976800003</c:v>
                </c:pt>
                <c:pt idx="6974">
                  <c:v>-385.03799998400001</c:v>
                </c:pt>
                <c:pt idx="6975">
                  <c:v>-385.09300025200002</c:v>
                </c:pt>
                <c:pt idx="6976">
                  <c:v>-385.14799989099998</c:v>
                </c:pt>
                <c:pt idx="6977">
                  <c:v>-385.16200007899999</c:v>
                </c:pt>
                <c:pt idx="6978">
                  <c:v>-385.171000042</c:v>
                </c:pt>
                <c:pt idx="6979">
                  <c:v>-385.13199999</c:v>
                </c:pt>
                <c:pt idx="6980">
                  <c:v>-385.14600017800001</c:v>
                </c:pt>
                <c:pt idx="6981">
                  <c:v>-385.07799989300003</c:v>
                </c:pt>
                <c:pt idx="6982">
                  <c:v>-385.01100009300001</c:v>
                </c:pt>
                <c:pt idx="6983">
                  <c:v>-384.998999932</c:v>
                </c:pt>
                <c:pt idx="6984">
                  <c:v>-385.06099982199999</c:v>
                </c:pt>
                <c:pt idx="6985">
                  <c:v>-385.13800007100002</c:v>
                </c:pt>
                <c:pt idx="6986">
                  <c:v>-385.06299984899999</c:v>
                </c:pt>
                <c:pt idx="6987">
                  <c:v>-384.94899988899999</c:v>
                </c:pt>
                <c:pt idx="6988">
                  <c:v>-384.85400002699998</c:v>
                </c:pt>
                <c:pt idx="6989">
                  <c:v>-384.76699995799999</c:v>
                </c:pt>
                <c:pt idx="6990">
                  <c:v>-384.785999742</c:v>
                </c:pt>
                <c:pt idx="6991">
                  <c:v>-384.726000193</c:v>
                </c:pt>
                <c:pt idx="6992">
                  <c:v>-384.64799977400003</c:v>
                </c:pt>
                <c:pt idx="6993">
                  <c:v>-384.54699983099999</c:v>
                </c:pt>
                <c:pt idx="6994">
                  <c:v>-384.44300000599998</c:v>
                </c:pt>
                <c:pt idx="6995">
                  <c:v>-384.37999994500001</c:v>
                </c:pt>
                <c:pt idx="6996">
                  <c:v>-384.320999938</c:v>
                </c:pt>
                <c:pt idx="6997">
                  <c:v>-384.27399977800002</c:v>
                </c:pt>
                <c:pt idx="6998">
                  <c:v>-384.28000017300002</c:v>
                </c:pt>
                <c:pt idx="6999">
                  <c:v>-384.36400004400002</c:v>
                </c:pt>
                <c:pt idx="7000">
                  <c:v>-384.38499985499999</c:v>
                </c:pt>
                <c:pt idx="7001">
                  <c:v>-384.276000119</c:v>
                </c:pt>
                <c:pt idx="7002">
                  <c:v>-384.182000114</c:v>
                </c:pt>
                <c:pt idx="7003">
                  <c:v>-384.08499991100001</c:v>
                </c:pt>
                <c:pt idx="7004">
                  <c:v>-384.04999991199998</c:v>
                </c:pt>
                <c:pt idx="7005">
                  <c:v>-384.050999768</c:v>
                </c:pt>
                <c:pt idx="7006">
                  <c:v>-383.99600012899998</c:v>
                </c:pt>
                <c:pt idx="7007">
                  <c:v>-383.92600013200001</c:v>
                </c:pt>
                <c:pt idx="7008">
                  <c:v>-383.80600009099999</c:v>
                </c:pt>
                <c:pt idx="7009">
                  <c:v>-383.73999983300001</c:v>
                </c:pt>
                <c:pt idx="7010">
                  <c:v>-383.67799994299997</c:v>
                </c:pt>
                <c:pt idx="7011">
                  <c:v>-383.61699990900001</c:v>
                </c:pt>
                <c:pt idx="7012">
                  <c:v>-383.60300003600003</c:v>
                </c:pt>
                <c:pt idx="7013">
                  <c:v>-383.66200004199999</c:v>
                </c:pt>
                <c:pt idx="7014">
                  <c:v>-383.75600004799998</c:v>
                </c:pt>
                <c:pt idx="7015">
                  <c:v>-383.699999924</c:v>
                </c:pt>
                <c:pt idx="7016">
                  <c:v>-383.58100005400001</c:v>
                </c:pt>
                <c:pt idx="7017">
                  <c:v>-383.48999993199999</c:v>
                </c:pt>
                <c:pt idx="7018">
                  <c:v>-383.40400003399998</c:v>
                </c:pt>
                <c:pt idx="7019">
                  <c:v>-383.42099979099999</c:v>
                </c:pt>
                <c:pt idx="7020">
                  <c:v>-383.369000035</c:v>
                </c:pt>
                <c:pt idx="7021">
                  <c:v>-383.29499998400001</c:v>
                </c:pt>
                <c:pt idx="7022">
                  <c:v>-383.21300013899997</c:v>
                </c:pt>
                <c:pt idx="7023">
                  <c:v>-383.11000016999998</c:v>
                </c:pt>
                <c:pt idx="7024">
                  <c:v>-383.05100016300003</c:v>
                </c:pt>
                <c:pt idx="7025">
                  <c:v>-382.98900027299999</c:v>
                </c:pt>
                <c:pt idx="7026">
                  <c:v>-382.929999952</c:v>
                </c:pt>
                <c:pt idx="7027">
                  <c:v>-382.92799992499999</c:v>
                </c:pt>
                <c:pt idx="7028">
                  <c:v>-383.00499985900001</c:v>
                </c:pt>
                <c:pt idx="7029">
                  <c:v>-383.098999865</c:v>
                </c:pt>
                <c:pt idx="7030">
                  <c:v>-383.04900013600002</c:v>
                </c:pt>
                <c:pt idx="7031">
                  <c:v>-383.00199997599998</c:v>
                </c:pt>
                <c:pt idx="7032">
                  <c:v>-382.95300010400001</c:v>
                </c:pt>
                <c:pt idx="7033">
                  <c:v>-382.94700002299999</c:v>
                </c:pt>
                <c:pt idx="7034">
                  <c:v>-383.01000008400001</c:v>
                </c:pt>
                <c:pt idx="7035">
                  <c:v>-383.00300014700002</c:v>
                </c:pt>
                <c:pt idx="7036">
                  <c:v>-382.97899982400003</c:v>
                </c:pt>
                <c:pt idx="7037">
                  <c:v>-382.90799996999999</c:v>
                </c:pt>
                <c:pt idx="7038">
                  <c:v>-382.883000106</c:v>
                </c:pt>
                <c:pt idx="7039">
                  <c:v>-382.87199980100002</c:v>
                </c:pt>
                <c:pt idx="7040">
                  <c:v>-382.86700020500001</c:v>
                </c:pt>
                <c:pt idx="7041">
                  <c:v>-382.89699997999998</c:v>
                </c:pt>
                <c:pt idx="7042">
                  <c:v>-382.99500003899999</c:v>
                </c:pt>
                <c:pt idx="7043">
                  <c:v>-383.14300014200001</c:v>
                </c:pt>
                <c:pt idx="7044">
                  <c:v>-383.155999845</c:v>
                </c:pt>
                <c:pt idx="7045">
                  <c:v>-383.08900004499998</c:v>
                </c:pt>
                <c:pt idx="7046">
                  <c:v>-383.052999876</c:v>
                </c:pt>
                <c:pt idx="7047">
                  <c:v>-383.01999990399997</c:v>
                </c:pt>
                <c:pt idx="7048">
                  <c:v>-383.08000008099998</c:v>
                </c:pt>
                <c:pt idx="7049">
                  <c:v>-383.08900004499998</c:v>
                </c:pt>
                <c:pt idx="7050">
                  <c:v>-383.07400000000001</c:v>
                </c:pt>
                <c:pt idx="7051">
                  <c:v>-383.05500021699999</c:v>
                </c:pt>
                <c:pt idx="7052">
                  <c:v>-382.99900009300001</c:v>
                </c:pt>
                <c:pt idx="7053">
                  <c:v>-382.99099998499997</c:v>
                </c:pt>
                <c:pt idx="7054">
                  <c:v>-382.97899982400003</c:v>
                </c:pt>
                <c:pt idx="7055">
                  <c:v>-382.966999977</c:v>
                </c:pt>
                <c:pt idx="7056">
                  <c:v>-383.01400013699998</c:v>
                </c:pt>
                <c:pt idx="7057">
                  <c:v>-383.136999747</c:v>
                </c:pt>
                <c:pt idx="7058">
                  <c:v>-383.24899999399997</c:v>
                </c:pt>
                <c:pt idx="7059">
                  <c:v>-383.21199996899998</c:v>
                </c:pt>
                <c:pt idx="7060">
                  <c:v>-383.15700001499999</c:v>
                </c:pt>
                <c:pt idx="7061">
                  <c:v>-383.10699997199998</c:v>
                </c:pt>
                <c:pt idx="7062">
                  <c:v>-383.08399982100002</c:v>
                </c:pt>
                <c:pt idx="7063">
                  <c:v>-383.155999845</c:v>
                </c:pt>
                <c:pt idx="7064">
                  <c:v>-383.15299996200002</c:v>
                </c:pt>
                <c:pt idx="7065">
                  <c:v>-383.12899995399999</c:v>
                </c:pt>
                <c:pt idx="7066">
                  <c:v>-383.06300001</c:v>
                </c:pt>
                <c:pt idx="7067">
                  <c:v>-383.02899986699998</c:v>
                </c:pt>
                <c:pt idx="7068">
                  <c:v>-383.01900004700002</c:v>
                </c:pt>
                <c:pt idx="7069">
                  <c:v>-383.01499999399999</c:v>
                </c:pt>
                <c:pt idx="7070">
                  <c:v>-383.03400009199999</c:v>
                </c:pt>
                <c:pt idx="7071">
                  <c:v>-383.11599993599998</c:v>
                </c:pt>
                <c:pt idx="7072">
                  <c:v>-383.26600006500001</c:v>
                </c:pt>
                <c:pt idx="7073">
                  <c:v>-383.30699983099998</c:v>
                </c:pt>
                <c:pt idx="7074">
                  <c:v>-383.24300022800003</c:v>
                </c:pt>
                <c:pt idx="7075">
                  <c:v>-383.20999994200002</c:v>
                </c:pt>
                <c:pt idx="7076">
                  <c:v>-383.17699997</c:v>
                </c:pt>
                <c:pt idx="7077">
                  <c:v>-383.22600015699999</c:v>
                </c:pt>
                <c:pt idx="7078">
                  <c:v>-383.25300004799999</c:v>
                </c:pt>
                <c:pt idx="7079">
                  <c:v>-383.24099988699999</c:v>
                </c:pt>
                <c:pt idx="7080">
                  <c:v>-383.22900004000002</c:v>
                </c:pt>
                <c:pt idx="7081">
                  <c:v>-383.17200006000002</c:v>
                </c:pt>
                <c:pt idx="7082">
                  <c:v>-383.16900017699999</c:v>
                </c:pt>
                <c:pt idx="7083">
                  <c:v>-383.16100006900001</c:v>
                </c:pt>
                <c:pt idx="7084">
                  <c:v>-383.15200010500001</c:v>
                </c:pt>
                <c:pt idx="7085">
                  <c:v>-383.19899995100002</c:v>
                </c:pt>
                <c:pt idx="7086">
                  <c:v>-383.31899999199999</c:v>
                </c:pt>
                <c:pt idx="7087">
                  <c:v>-383.44599996900001</c:v>
                </c:pt>
                <c:pt idx="7088">
                  <c:v>-383.41600019499998</c:v>
                </c:pt>
                <c:pt idx="7089">
                  <c:v>-383.35600001699999</c:v>
                </c:pt>
                <c:pt idx="7090">
                  <c:v>-383.31299991100002</c:v>
                </c:pt>
                <c:pt idx="7091">
                  <c:v>-383.28399999300001</c:v>
                </c:pt>
                <c:pt idx="7092">
                  <c:v>-383.36099992700002</c:v>
                </c:pt>
                <c:pt idx="7093">
                  <c:v>-383.358999901</c:v>
                </c:pt>
                <c:pt idx="7094">
                  <c:v>-383.33700023400002</c:v>
                </c:pt>
                <c:pt idx="7095">
                  <c:v>-383.28600002000002</c:v>
                </c:pt>
                <c:pt idx="7096">
                  <c:v>-383.24099988699999</c:v>
                </c:pt>
                <c:pt idx="7097">
                  <c:v>-383.22900004000002</c:v>
                </c:pt>
                <c:pt idx="7098">
                  <c:v>-383.22200010300003</c:v>
                </c:pt>
                <c:pt idx="7099">
                  <c:v>-383.23299977900001</c:v>
                </c:pt>
                <c:pt idx="7100">
                  <c:v>-383.30399994700002</c:v>
                </c:pt>
                <c:pt idx="7101">
                  <c:v>-383.44799999600002</c:v>
                </c:pt>
                <c:pt idx="7102">
                  <c:v>-383.51599996700003</c:v>
                </c:pt>
                <c:pt idx="7103">
                  <c:v>-383.46100001399998</c:v>
                </c:pt>
                <c:pt idx="7104">
                  <c:v>-383.426000015</c:v>
                </c:pt>
                <c:pt idx="7105">
                  <c:v>-383.386999962</c:v>
                </c:pt>
                <c:pt idx="7106">
                  <c:v>-383.41299999699999</c:v>
                </c:pt>
                <c:pt idx="7107">
                  <c:v>-383.45799981599998</c:v>
                </c:pt>
                <c:pt idx="7108">
                  <c:v>-383.452999906</c:v>
                </c:pt>
                <c:pt idx="7109">
                  <c:v>-383.44199991599999</c:v>
                </c:pt>
                <c:pt idx="7110">
                  <c:v>-383.38199973799999</c:v>
                </c:pt>
                <c:pt idx="7111">
                  <c:v>-383.377999999</c:v>
                </c:pt>
                <c:pt idx="7112">
                  <c:v>-383.37299977399999</c:v>
                </c:pt>
                <c:pt idx="7113">
                  <c:v>-383.36700000799999</c:v>
                </c:pt>
                <c:pt idx="7114">
                  <c:v>-383.40900025799999</c:v>
                </c:pt>
                <c:pt idx="7115">
                  <c:v>-383.52199973299997</c:v>
                </c:pt>
                <c:pt idx="7116">
                  <c:v>-383.66099987199999</c:v>
                </c:pt>
                <c:pt idx="7117">
                  <c:v>-383.64699999800001</c:v>
                </c:pt>
                <c:pt idx="7118">
                  <c:v>-383.584999794</c:v>
                </c:pt>
                <c:pt idx="7119">
                  <c:v>-383.548999939</c:v>
                </c:pt>
                <c:pt idx="7120">
                  <c:v>-383.52000002099999</c:v>
                </c:pt>
                <c:pt idx="7121">
                  <c:v>-383.59600009899998</c:v>
                </c:pt>
                <c:pt idx="7122">
                  <c:v>-383.59599978400001</c:v>
                </c:pt>
                <c:pt idx="7123">
                  <c:v>-383.57399980299999</c:v>
                </c:pt>
                <c:pt idx="7124">
                  <c:v>-383.53499975099999</c:v>
                </c:pt>
                <c:pt idx="7125">
                  <c:v>-383.48199982400001</c:v>
                </c:pt>
                <c:pt idx="7126">
                  <c:v>-383.47300017499998</c:v>
                </c:pt>
                <c:pt idx="7127">
                  <c:v>-383.46799995100002</c:v>
                </c:pt>
                <c:pt idx="7128">
                  <c:v>-383.46899980699999</c:v>
                </c:pt>
                <c:pt idx="7129">
                  <c:v>-383.528999984</c:v>
                </c:pt>
                <c:pt idx="7130">
                  <c:v>-383.66500023999998</c:v>
                </c:pt>
                <c:pt idx="7131">
                  <c:v>-383.75499987699999</c:v>
                </c:pt>
                <c:pt idx="7132">
                  <c:v>-383.705000149</c:v>
                </c:pt>
                <c:pt idx="7133">
                  <c:v>-383.66000001600003</c:v>
                </c:pt>
                <c:pt idx="7134">
                  <c:v>-383.61299985599999</c:v>
                </c:pt>
                <c:pt idx="7135">
                  <c:v>-383.61999979199999</c:v>
                </c:pt>
                <c:pt idx="7136">
                  <c:v>-383.67999996999998</c:v>
                </c:pt>
                <c:pt idx="7137">
                  <c:v>-383.68100013999998</c:v>
                </c:pt>
                <c:pt idx="7138">
                  <c:v>-383.66499992600001</c:v>
                </c:pt>
                <c:pt idx="7139">
                  <c:v>-383.59899998200001</c:v>
                </c:pt>
                <c:pt idx="7140">
                  <c:v>-383.585999964</c:v>
                </c:pt>
                <c:pt idx="7141">
                  <c:v>-383.57700000099999</c:v>
                </c:pt>
                <c:pt idx="7142">
                  <c:v>-383.570000064</c:v>
                </c:pt>
                <c:pt idx="7143">
                  <c:v>-383.60399989199999</c:v>
                </c:pt>
                <c:pt idx="7144">
                  <c:v>-383.71100022899998</c:v>
                </c:pt>
                <c:pt idx="7145">
                  <c:v>-383.86100004399998</c:v>
                </c:pt>
                <c:pt idx="7146">
                  <c:v>-383.86799998100003</c:v>
                </c:pt>
                <c:pt idx="7147">
                  <c:v>-383.80499992099999</c:v>
                </c:pt>
                <c:pt idx="7148">
                  <c:v>-383.77300011900002</c:v>
                </c:pt>
                <c:pt idx="7149">
                  <c:v>-383.74300003100001</c:v>
                </c:pt>
                <c:pt idx="7150">
                  <c:v>-383.80899997400002</c:v>
                </c:pt>
                <c:pt idx="7151">
                  <c:v>-383.81100000100002</c:v>
                </c:pt>
                <c:pt idx="7152">
                  <c:v>-383.79300007400002</c:v>
                </c:pt>
                <c:pt idx="7153">
                  <c:v>-383.76999992200001</c:v>
                </c:pt>
                <c:pt idx="7154">
                  <c:v>-383.71699999600003</c:v>
                </c:pt>
                <c:pt idx="7155">
                  <c:v>-383.710999915</c:v>
                </c:pt>
                <c:pt idx="7156">
                  <c:v>-383.70600000500002</c:v>
                </c:pt>
                <c:pt idx="7157">
                  <c:v>-383.699999924</c:v>
                </c:pt>
                <c:pt idx="7158">
                  <c:v>-383.75099982400002</c:v>
                </c:pt>
                <c:pt idx="7159">
                  <c:v>-383.87800011600001</c:v>
                </c:pt>
                <c:pt idx="7160">
                  <c:v>-383.98100008500001</c:v>
                </c:pt>
                <c:pt idx="7161">
                  <c:v>-383.93799997899998</c:v>
                </c:pt>
                <c:pt idx="7162">
                  <c:v>-383.88700007900002</c:v>
                </c:pt>
                <c:pt idx="7163">
                  <c:v>-383.84099977599999</c:v>
                </c:pt>
                <c:pt idx="7164">
                  <c:v>-383.82800007200001</c:v>
                </c:pt>
                <c:pt idx="7165">
                  <c:v>-383.90200012399998</c:v>
                </c:pt>
                <c:pt idx="7166">
                  <c:v>-383.90200012399998</c:v>
                </c:pt>
                <c:pt idx="7167">
                  <c:v>-383.881999855</c:v>
                </c:pt>
                <c:pt idx="7168">
                  <c:v>-383.81500005499998</c:v>
                </c:pt>
                <c:pt idx="7169">
                  <c:v>-383.783000254</c:v>
                </c:pt>
                <c:pt idx="7170">
                  <c:v>-383.77300011900002</c:v>
                </c:pt>
                <c:pt idx="7171">
                  <c:v>-383.76900006599999</c:v>
                </c:pt>
                <c:pt idx="7172">
                  <c:v>-383.797999984</c:v>
                </c:pt>
                <c:pt idx="7173">
                  <c:v>-383.891999989</c:v>
                </c:pt>
                <c:pt idx="7174">
                  <c:v>-384.047000029</c:v>
                </c:pt>
                <c:pt idx="7175">
                  <c:v>-384.07799997400002</c:v>
                </c:pt>
                <c:pt idx="7176">
                  <c:v>-384.01800011099999</c:v>
                </c:pt>
                <c:pt idx="7177">
                  <c:v>-383.98399996799998</c:v>
                </c:pt>
                <c:pt idx="7178">
                  <c:v>-383.94999982600001</c:v>
                </c:pt>
                <c:pt idx="7179">
                  <c:v>-384.005999949</c:v>
                </c:pt>
                <c:pt idx="7180">
                  <c:v>-384.02400019100003</c:v>
                </c:pt>
                <c:pt idx="7181">
                  <c:v>-384.01099985899998</c:v>
                </c:pt>
                <c:pt idx="7182">
                  <c:v>-384.00100003900002</c:v>
                </c:pt>
                <c:pt idx="7183">
                  <c:v>-383.95099999600001</c:v>
                </c:pt>
                <c:pt idx="7184">
                  <c:v>-383.95099999600001</c:v>
                </c:pt>
                <c:pt idx="7185">
                  <c:v>-383.94499991599997</c:v>
                </c:pt>
                <c:pt idx="7186">
                  <c:v>-383.93499978099999</c:v>
                </c:pt>
                <c:pt idx="7187">
                  <c:v>-383.98100008500001</c:v>
                </c:pt>
                <c:pt idx="7188">
                  <c:v>-384.10300015199999</c:v>
                </c:pt>
                <c:pt idx="7189">
                  <c:v>-384.221999708</c:v>
                </c:pt>
                <c:pt idx="7190">
                  <c:v>-384.19199993400002</c:v>
                </c:pt>
                <c:pt idx="7191">
                  <c:v>-384.13699998099997</c:v>
                </c:pt>
                <c:pt idx="7192">
                  <c:v>-384.09700007200001</c:v>
                </c:pt>
                <c:pt idx="7193">
                  <c:v>-384.07500009099999</c:v>
                </c:pt>
                <c:pt idx="7194">
                  <c:v>-384.15499990799998</c:v>
                </c:pt>
                <c:pt idx="7195">
                  <c:v>-384.15299988100003</c:v>
                </c:pt>
                <c:pt idx="7196">
                  <c:v>-384.128999873</c:v>
                </c:pt>
                <c:pt idx="7197">
                  <c:v>-384.07100003699998</c:v>
                </c:pt>
                <c:pt idx="7198">
                  <c:v>-384.03100012800002</c:v>
                </c:pt>
                <c:pt idx="7199">
                  <c:v>-384.02500004699999</c:v>
                </c:pt>
                <c:pt idx="7200">
                  <c:v>-384.02299970600001</c:v>
                </c:pt>
                <c:pt idx="7201">
                  <c:v>-384.04500000199999</c:v>
                </c:pt>
                <c:pt idx="7202">
                  <c:v>-384.12599999000003</c:v>
                </c:pt>
                <c:pt idx="7203">
                  <c:v>-384.27799983199998</c:v>
                </c:pt>
                <c:pt idx="7204">
                  <c:v>-384.33599998199998</c:v>
                </c:pt>
                <c:pt idx="7205">
                  <c:v>-384.27499994900001</c:v>
                </c:pt>
                <c:pt idx="7206">
                  <c:v>-384.24199997699998</c:v>
                </c:pt>
                <c:pt idx="7207">
                  <c:v>-384.20799983400002</c:v>
                </c:pt>
                <c:pt idx="7208">
                  <c:v>-384.25100025500001</c:v>
                </c:pt>
                <c:pt idx="7209">
                  <c:v>-384.290999849</c:v>
                </c:pt>
                <c:pt idx="7210">
                  <c:v>-384.290999849</c:v>
                </c:pt>
                <c:pt idx="7211">
                  <c:v>-384.285000083</c:v>
                </c:pt>
                <c:pt idx="7212">
                  <c:v>-384.23300001299998</c:v>
                </c:pt>
                <c:pt idx="7213">
                  <c:v>-384.23300001299998</c:v>
                </c:pt>
                <c:pt idx="7214">
                  <c:v>-384.22700024699998</c:v>
                </c:pt>
                <c:pt idx="7215">
                  <c:v>-384.21999999600001</c:v>
                </c:pt>
                <c:pt idx="7216">
                  <c:v>-384.26800001200002</c:v>
                </c:pt>
                <c:pt idx="7217">
                  <c:v>-384.38999976500003</c:v>
                </c:pt>
                <c:pt idx="7218">
                  <c:v>-384.52699987699998</c:v>
                </c:pt>
                <c:pt idx="7219">
                  <c:v>-384.51199983200001</c:v>
                </c:pt>
                <c:pt idx="7220">
                  <c:v>-384.45899990599997</c:v>
                </c:pt>
                <c:pt idx="7221">
                  <c:v>-384.423999907</c:v>
                </c:pt>
                <c:pt idx="7222">
                  <c:v>-384.39799987200001</c:v>
                </c:pt>
                <c:pt idx="7223">
                  <c:v>-384.47599997700001</c:v>
                </c:pt>
                <c:pt idx="7224">
                  <c:v>-384.47599997700001</c:v>
                </c:pt>
                <c:pt idx="7225">
                  <c:v>-384.45800005000001</c:v>
                </c:pt>
                <c:pt idx="7226">
                  <c:v>-384.416999971</c:v>
                </c:pt>
                <c:pt idx="7227">
                  <c:v>-384.37399986399998</c:v>
                </c:pt>
                <c:pt idx="7228">
                  <c:v>-384.37300000800002</c:v>
                </c:pt>
                <c:pt idx="7229">
                  <c:v>-384.37400017900001</c:v>
                </c:pt>
                <c:pt idx="7230">
                  <c:v>-384.386999882</c:v>
                </c:pt>
                <c:pt idx="7231">
                  <c:v>-384.45499985200001</c:v>
                </c:pt>
                <c:pt idx="7232">
                  <c:v>-384.59800004499999</c:v>
                </c:pt>
                <c:pt idx="7233">
                  <c:v>-384.68100005999997</c:v>
                </c:pt>
                <c:pt idx="7234">
                  <c:v>-384.63100001700002</c:v>
                </c:pt>
                <c:pt idx="7235">
                  <c:v>-384.59800004499999</c:v>
                </c:pt>
                <c:pt idx="7236">
                  <c:v>-384.56199987600002</c:v>
                </c:pt>
                <c:pt idx="7237">
                  <c:v>-384.587999911</c:v>
                </c:pt>
                <c:pt idx="7238">
                  <c:v>-384.64999980099998</c:v>
                </c:pt>
                <c:pt idx="7239">
                  <c:v>-384.65400016900003</c:v>
                </c:pt>
                <c:pt idx="7240">
                  <c:v>-384.646000061</c:v>
                </c:pt>
                <c:pt idx="7241">
                  <c:v>-384.58700005399999</c:v>
                </c:pt>
                <c:pt idx="7242">
                  <c:v>-384.58200014400001</c:v>
                </c:pt>
                <c:pt idx="7243">
                  <c:v>-384.58099997400001</c:v>
                </c:pt>
                <c:pt idx="7244">
                  <c:v>-384.57999980300002</c:v>
                </c:pt>
                <c:pt idx="7245">
                  <c:v>-384.62800013399999</c:v>
                </c:pt>
                <c:pt idx="7246">
                  <c:v>-384.74700000399997</c:v>
                </c:pt>
                <c:pt idx="7247">
                  <c:v>-384.900999872</c:v>
                </c:pt>
                <c:pt idx="7248">
                  <c:v>-384.90599978199998</c:v>
                </c:pt>
                <c:pt idx="7249">
                  <c:v>-384.849000117</c:v>
                </c:pt>
                <c:pt idx="7250">
                  <c:v>-384.81799985700002</c:v>
                </c:pt>
                <c:pt idx="7251">
                  <c:v>-384.79299999300002</c:v>
                </c:pt>
                <c:pt idx="7252">
                  <c:v>-384.87100009800002</c:v>
                </c:pt>
                <c:pt idx="7253">
                  <c:v>-384.88000006200002</c:v>
                </c:pt>
                <c:pt idx="7254">
                  <c:v>-384.86700004400001</c:v>
                </c:pt>
                <c:pt idx="7255">
                  <c:v>-384.84599991900001</c:v>
                </c:pt>
                <c:pt idx="7256">
                  <c:v>-384.80399998399997</c:v>
                </c:pt>
                <c:pt idx="7257">
                  <c:v>-384.80500015400003</c:v>
                </c:pt>
                <c:pt idx="7258">
                  <c:v>-384.80399998399997</c:v>
                </c:pt>
                <c:pt idx="7259">
                  <c:v>-384.80600001099998</c:v>
                </c:pt>
                <c:pt idx="7260">
                  <c:v>-384.86700004400001</c:v>
                </c:pt>
                <c:pt idx="7261">
                  <c:v>-385.00500001199998</c:v>
                </c:pt>
                <c:pt idx="7262">
                  <c:v>-385.11000000899998</c:v>
                </c:pt>
                <c:pt idx="7263">
                  <c:v>-385.07200012700002</c:v>
                </c:pt>
                <c:pt idx="7264">
                  <c:v>-385.035999957</c:v>
                </c:pt>
                <c:pt idx="7265">
                  <c:v>-384.99800007599998</c:v>
                </c:pt>
                <c:pt idx="7266">
                  <c:v>-385.00500001199998</c:v>
                </c:pt>
                <c:pt idx="7267">
                  <c:v>-385.07799989300003</c:v>
                </c:pt>
                <c:pt idx="7268">
                  <c:v>-385.08299980300001</c:v>
                </c:pt>
                <c:pt idx="7269">
                  <c:v>-385.06999978599998</c:v>
                </c:pt>
                <c:pt idx="7270">
                  <c:v>-385.01099977899997</c:v>
                </c:pt>
                <c:pt idx="7271">
                  <c:v>-384.996999905</c:v>
                </c:pt>
                <c:pt idx="7272">
                  <c:v>-384.99800007599998</c:v>
                </c:pt>
                <c:pt idx="7273">
                  <c:v>-385.00400015600002</c:v>
                </c:pt>
                <c:pt idx="7274">
                  <c:v>-385.04600009199999</c:v>
                </c:pt>
                <c:pt idx="7275">
                  <c:v>-385.15499982799997</c:v>
                </c:pt>
                <c:pt idx="7276">
                  <c:v>-385.31499977700003</c:v>
                </c:pt>
                <c:pt idx="7277">
                  <c:v>-385.33999995599999</c:v>
                </c:pt>
                <c:pt idx="7278">
                  <c:v>-385.28399983200001</c:v>
                </c:pt>
                <c:pt idx="7279">
                  <c:v>-385.25899996700002</c:v>
                </c:pt>
                <c:pt idx="7280">
                  <c:v>-385.235999816</c:v>
                </c:pt>
                <c:pt idx="7281">
                  <c:v>-385.30900001100002</c:v>
                </c:pt>
                <c:pt idx="7282">
                  <c:v>-385.32899996499998</c:v>
                </c:pt>
                <c:pt idx="7283">
                  <c:v>-385.32500022599999</c:v>
                </c:pt>
                <c:pt idx="7284">
                  <c:v>-385.31799997399997</c:v>
                </c:pt>
                <c:pt idx="7285">
                  <c:v>-385.272999841</c:v>
                </c:pt>
                <c:pt idx="7286">
                  <c:v>-385.27499986800001</c:v>
                </c:pt>
                <c:pt idx="7287">
                  <c:v>-385.27499986800001</c:v>
                </c:pt>
                <c:pt idx="7288">
                  <c:v>-385.27500018199999</c:v>
                </c:pt>
                <c:pt idx="7289">
                  <c:v>-385.333000019</c:v>
                </c:pt>
                <c:pt idx="7290">
                  <c:v>-385.46700024699999</c:v>
                </c:pt>
                <c:pt idx="7291">
                  <c:v>-385.58900000099999</c:v>
                </c:pt>
                <c:pt idx="7292">
                  <c:v>-385.56399982200003</c:v>
                </c:pt>
                <c:pt idx="7293">
                  <c:v>-385.519999859</c:v>
                </c:pt>
                <c:pt idx="7294">
                  <c:v>-385.48099980699999</c:v>
                </c:pt>
                <c:pt idx="7295">
                  <c:v>-385.46899996000002</c:v>
                </c:pt>
                <c:pt idx="7296">
                  <c:v>-385.55200028899998</c:v>
                </c:pt>
                <c:pt idx="7297">
                  <c:v>-385.56000008199999</c:v>
                </c:pt>
                <c:pt idx="7298">
                  <c:v>-385.54599989399998</c:v>
                </c:pt>
                <c:pt idx="7299">
                  <c:v>-385.49299996799999</c:v>
                </c:pt>
                <c:pt idx="7300">
                  <c:v>-385.468000104</c:v>
                </c:pt>
                <c:pt idx="7301">
                  <c:v>-385.46899996000002</c:v>
                </c:pt>
                <c:pt idx="7302">
                  <c:v>-385.47600021099998</c:v>
                </c:pt>
                <c:pt idx="7303">
                  <c:v>-385.50599998600001</c:v>
                </c:pt>
                <c:pt idx="7304">
                  <c:v>-385.59900013499998</c:v>
                </c:pt>
                <c:pt idx="7305">
                  <c:v>-385.75999994099999</c:v>
                </c:pt>
                <c:pt idx="7306">
                  <c:v>-385.81200001100001</c:v>
                </c:pt>
                <c:pt idx="7307">
                  <c:v>-385.75999994099999</c:v>
                </c:pt>
                <c:pt idx="7308">
                  <c:v>-385.73599993300002</c:v>
                </c:pt>
                <c:pt idx="7309">
                  <c:v>-385.71300009499998</c:v>
                </c:pt>
                <c:pt idx="7310">
                  <c:v>-385.77299995800001</c:v>
                </c:pt>
                <c:pt idx="7311">
                  <c:v>-385.80900012699999</c:v>
                </c:pt>
                <c:pt idx="7312">
                  <c:v>-385.80900012699999</c:v>
                </c:pt>
                <c:pt idx="7313">
                  <c:v>-385.80600024400002</c:v>
                </c:pt>
                <c:pt idx="7314">
                  <c:v>-385.76100011099999</c:v>
                </c:pt>
                <c:pt idx="7315">
                  <c:v>-385.768999904</c:v>
                </c:pt>
                <c:pt idx="7316">
                  <c:v>-385.77200010199999</c:v>
                </c:pt>
                <c:pt idx="7317">
                  <c:v>-385.77200010199999</c:v>
                </c:pt>
                <c:pt idx="7318">
                  <c:v>-385.83000025199999</c:v>
                </c:pt>
                <c:pt idx="7319">
                  <c:v>-385.95899994299998</c:v>
                </c:pt>
                <c:pt idx="7320">
                  <c:v>-386.096000054</c:v>
                </c:pt>
                <c:pt idx="7321">
                  <c:v>-386.07699995600001</c:v>
                </c:pt>
                <c:pt idx="7322">
                  <c:v>-386.026999913</c:v>
                </c:pt>
                <c:pt idx="7323">
                  <c:v>-385.99399994100003</c:v>
                </c:pt>
                <c:pt idx="7324">
                  <c:v>-385.97600001400002</c:v>
                </c:pt>
                <c:pt idx="7325">
                  <c:v>-386.06300008300002</c:v>
                </c:pt>
                <c:pt idx="7326">
                  <c:v>-386.07000001900002</c:v>
                </c:pt>
                <c:pt idx="7327">
                  <c:v>-386.059000029</c:v>
                </c:pt>
                <c:pt idx="7328">
                  <c:v>-386.017999949</c:v>
                </c:pt>
                <c:pt idx="7329">
                  <c:v>-385.982000094</c:v>
                </c:pt>
                <c:pt idx="7330">
                  <c:v>-385.980999924</c:v>
                </c:pt>
                <c:pt idx="7331">
                  <c:v>-385.98400012100001</c:v>
                </c:pt>
                <c:pt idx="7332">
                  <c:v>-386.00499993199998</c:v>
                </c:pt>
                <c:pt idx="7333">
                  <c:v>-386.08500006399998</c:v>
                </c:pt>
                <c:pt idx="7334">
                  <c:v>-386.24100027399999</c:v>
                </c:pt>
                <c:pt idx="7335">
                  <c:v>-386.31799989400002</c:v>
                </c:pt>
                <c:pt idx="7336">
                  <c:v>-386.27300007500003</c:v>
                </c:pt>
                <c:pt idx="7337">
                  <c:v>-386.24700003999999</c:v>
                </c:pt>
                <c:pt idx="7338">
                  <c:v>-386.217999808</c:v>
                </c:pt>
                <c:pt idx="7339">
                  <c:v>-386.25399997699998</c:v>
                </c:pt>
                <c:pt idx="7340">
                  <c:v>-386.30799975899998</c:v>
                </c:pt>
                <c:pt idx="7341">
                  <c:v>-386.31399984000001</c:v>
                </c:pt>
                <c:pt idx="7342">
                  <c:v>-386.31299998399999</c:v>
                </c:pt>
                <c:pt idx="7343">
                  <c:v>-386.26299994099998</c:v>
                </c:pt>
                <c:pt idx="7344">
                  <c:v>-386.26900002100001</c:v>
                </c:pt>
                <c:pt idx="7345">
                  <c:v>-386.27300007500003</c:v>
                </c:pt>
                <c:pt idx="7346">
                  <c:v>-386.27799998500001</c:v>
                </c:pt>
                <c:pt idx="7347">
                  <c:v>-386.32800002800002</c:v>
                </c:pt>
                <c:pt idx="7348">
                  <c:v>-386.45099995200002</c:v>
                </c:pt>
                <c:pt idx="7349">
                  <c:v>-386.601000081</c:v>
                </c:pt>
                <c:pt idx="7350">
                  <c:v>-386.59700002800002</c:v>
                </c:pt>
                <c:pt idx="7351">
                  <c:v>-386.546000128</c:v>
                </c:pt>
                <c:pt idx="7352">
                  <c:v>-386.519000237</c:v>
                </c:pt>
                <c:pt idx="7353">
                  <c:v>-386.50000013900001</c:v>
                </c:pt>
                <c:pt idx="7354">
                  <c:v>-386.585000181</c:v>
                </c:pt>
                <c:pt idx="7355">
                  <c:v>-386.59500000100002</c:v>
                </c:pt>
                <c:pt idx="7356">
                  <c:v>-386.58400001000001</c:v>
                </c:pt>
                <c:pt idx="7357">
                  <c:v>-386.55400023599998</c:v>
                </c:pt>
                <c:pt idx="7358">
                  <c:v>-386.51199998599998</c:v>
                </c:pt>
                <c:pt idx="7359">
                  <c:v>-386.512999842</c:v>
                </c:pt>
                <c:pt idx="7360">
                  <c:v>-386.51800006600001</c:v>
                </c:pt>
                <c:pt idx="7361">
                  <c:v>-386.52900005700002</c:v>
                </c:pt>
                <c:pt idx="7362">
                  <c:v>-386.59900005399999</c:v>
                </c:pt>
                <c:pt idx="7363">
                  <c:v>-386.74499981600002</c:v>
                </c:pt>
                <c:pt idx="7364">
                  <c:v>-386.84500021600002</c:v>
                </c:pt>
                <c:pt idx="7365">
                  <c:v>-386.80600016400001</c:v>
                </c:pt>
                <c:pt idx="7366">
                  <c:v>-386.77100016499998</c:v>
                </c:pt>
                <c:pt idx="7367">
                  <c:v>-386.73399982500001</c:v>
                </c:pt>
                <c:pt idx="7368">
                  <c:v>-386.75200006699998</c:v>
                </c:pt>
                <c:pt idx="7369">
                  <c:v>-386.82400009100002</c:v>
                </c:pt>
                <c:pt idx="7370">
                  <c:v>-386.83199988400003</c:v>
                </c:pt>
                <c:pt idx="7371">
                  <c:v>-386.82800014499998</c:v>
                </c:pt>
                <c:pt idx="7372">
                  <c:v>-386.774000048</c:v>
                </c:pt>
                <c:pt idx="7373">
                  <c:v>-386.76999999399999</c:v>
                </c:pt>
                <c:pt idx="7374">
                  <c:v>-386.772000021</c:v>
                </c:pt>
                <c:pt idx="7375">
                  <c:v>-386.77499990400003</c:v>
                </c:pt>
                <c:pt idx="7376">
                  <c:v>-386.82000003799999</c:v>
                </c:pt>
                <c:pt idx="7377">
                  <c:v>-386.93800005100002</c:v>
                </c:pt>
                <c:pt idx="7378">
                  <c:v>-387.09700014399999</c:v>
                </c:pt>
                <c:pt idx="7379">
                  <c:v>-387.11500007199999</c:v>
                </c:pt>
                <c:pt idx="7380">
                  <c:v>-387.06500002899998</c:v>
                </c:pt>
                <c:pt idx="7381">
                  <c:v>-387.04300004800001</c:v>
                </c:pt>
                <c:pt idx="7382">
                  <c:v>-387.02399994899997</c:v>
                </c:pt>
                <c:pt idx="7383">
                  <c:v>-387.10200005399997</c:v>
                </c:pt>
                <c:pt idx="7384">
                  <c:v>-387.113999901</c:v>
                </c:pt>
                <c:pt idx="7385">
                  <c:v>-387.10600010799999</c:v>
                </c:pt>
                <c:pt idx="7386">
                  <c:v>-387.09499980300001</c:v>
                </c:pt>
                <c:pt idx="7387">
                  <c:v>-387.05200001100002</c:v>
                </c:pt>
                <c:pt idx="7388">
                  <c:v>-387.05899994800001</c:v>
                </c:pt>
                <c:pt idx="7389">
                  <c:v>-387.06500002899998</c:v>
                </c:pt>
                <c:pt idx="7390">
                  <c:v>-387.06999993900001</c:v>
                </c:pt>
                <c:pt idx="7391">
                  <c:v>-387.13400016999998</c:v>
                </c:pt>
                <c:pt idx="7392">
                  <c:v>-387.27200013800001</c:v>
                </c:pt>
                <c:pt idx="7393">
                  <c:v>-387.38499992800001</c:v>
                </c:pt>
                <c:pt idx="7394">
                  <c:v>-387.35299981200001</c:v>
                </c:pt>
                <c:pt idx="7395">
                  <c:v>-387.31499993</c:v>
                </c:pt>
                <c:pt idx="7396">
                  <c:v>-387.28099978799997</c:v>
                </c:pt>
                <c:pt idx="7397">
                  <c:v>-387.27899976100002</c:v>
                </c:pt>
                <c:pt idx="7398">
                  <c:v>-387.36499997300001</c:v>
                </c:pt>
                <c:pt idx="7399">
                  <c:v>-387.37700013400001</c:v>
                </c:pt>
                <c:pt idx="7400">
                  <c:v>-387.36900002700003</c:v>
                </c:pt>
                <c:pt idx="7401">
                  <c:v>-387.31300021800001</c:v>
                </c:pt>
                <c:pt idx="7402">
                  <c:v>-387.29299994899998</c:v>
                </c:pt>
                <c:pt idx="7403">
                  <c:v>-387.29499997599999</c:v>
                </c:pt>
                <c:pt idx="7404">
                  <c:v>-387.30300008299997</c:v>
                </c:pt>
                <c:pt idx="7405">
                  <c:v>-387.34400016299998</c:v>
                </c:pt>
                <c:pt idx="7406">
                  <c:v>-387.450000015</c:v>
                </c:pt>
                <c:pt idx="7407">
                  <c:v>-387.61699990099999</c:v>
                </c:pt>
                <c:pt idx="7408">
                  <c:v>-387.66100017799999</c:v>
                </c:pt>
                <c:pt idx="7409">
                  <c:v>-387.611999991</c:v>
                </c:pt>
                <c:pt idx="7410">
                  <c:v>-387.59000000999998</c:v>
                </c:pt>
                <c:pt idx="7411">
                  <c:v>-387.56800002900002</c:v>
                </c:pt>
                <c:pt idx="7412">
                  <c:v>-387.63699985599999</c:v>
                </c:pt>
                <c:pt idx="7413">
                  <c:v>-387.666999944</c:v>
                </c:pt>
                <c:pt idx="7414">
                  <c:v>-387.66800011499998</c:v>
                </c:pt>
                <c:pt idx="7415">
                  <c:v>-387.66899997100001</c:v>
                </c:pt>
                <c:pt idx="7416">
                  <c:v>-387.63199994600001</c:v>
                </c:pt>
                <c:pt idx="7417">
                  <c:v>-387.64400010700001</c:v>
                </c:pt>
                <c:pt idx="7418">
                  <c:v>-387.651000044</c:v>
                </c:pt>
                <c:pt idx="7419">
                  <c:v>-387.65300007100001</c:v>
                </c:pt>
                <c:pt idx="7420">
                  <c:v>-387.71200007800002</c:v>
                </c:pt>
                <c:pt idx="7421">
                  <c:v>-387.84700016300002</c:v>
                </c:pt>
                <c:pt idx="7422">
                  <c:v>-387.97900005000002</c:v>
                </c:pt>
                <c:pt idx="7423">
                  <c:v>-387.95900009600001</c:v>
                </c:pt>
                <c:pt idx="7424">
                  <c:v>-387.91899987300002</c:v>
                </c:pt>
                <c:pt idx="7425">
                  <c:v>-387.89099981099997</c:v>
                </c:pt>
                <c:pt idx="7426">
                  <c:v>-387.88199984699997</c:v>
                </c:pt>
                <c:pt idx="7427">
                  <c:v>-387.972999969</c:v>
                </c:pt>
                <c:pt idx="7428">
                  <c:v>-387.98500013099999</c:v>
                </c:pt>
                <c:pt idx="7429">
                  <c:v>-387.97399982600001</c:v>
                </c:pt>
                <c:pt idx="7430">
                  <c:v>-387.92900000700001</c:v>
                </c:pt>
                <c:pt idx="7431">
                  <c:v>-387.90099994500002</c:v>
                </c:pt>
                <c:pt idx="7432">
                  <c:v>-387.90600016899998</c:v>
                </c:pt>
                <c:pt idx="7433">
                  <c:v>-387.91900018699999</c:v>
                </c:pt>
                <c:pt idx="7434">
                  <c:v>-387.95400018599997</c:v>
                </c:pt>
                <c:pt idx="7435">
                  <c:v>-388.04800019100003</c:v>
                </c:pt>
                <c:pt idx="7436">
                  <c:v>-388.21300005099999</c:v>
                </c:pt>
                <c:pt idx="7437">
                  <c:v>-388.28300004800002</c:v>
                </c:pt>
                <c:pt idx="7438">
                  <c:v>-388.23599988799998</c:v>
                </c:pt>
                <c:pt idx="7439">
                  <c:v>-388.21399990700002</c:v>
                </c:pt>
                <c:pt idx="7440">
                  <c:v>-388.193999953</c:v>
                </c:pt>
                <c:pt idx="7441">
                  <c:v>-388.24999976200002</c:v>
                </c:pt>
                <c:pt idx="7442">
                  <c:v>-388.30300000300002</c:v>
                </c:pt>
                <c:pt idx="7443">
                  <c:v>-388.31499984999999</c:v>
                </c:pt>
                <c:pt idx="7444">
                  <c:v>-388.32199978599999</c:v>
                </c:pt>
                <c:pt idx="7445">
                  <c:v>-388.28300004800002</c:v>
                </c:pt>
                <c:pt idx="7446">
                  <c:v>-388.29500020900002</c:v>
                </c:pt>
                <c:pt idx="7447">
                  <c:v>-388.30099997600001</c:v>
                </c:pt>
                <c:pt idx="7448">
                  <c:v>-388.307999913</c:v>
                </c:pt>
                <c:pt idx="7449">
                  <c:v>-388.36899994599997</c:v>
                </c:pt>
                <c:pt idx="7450">
                  <c:v>-388.50300017500001</c:v>
                </c:pt>
                <c:pt idx="7451">
                  <c:v>-388.654000161</c:v>
                </c:pt>
                <c:pt idx="7452">
                  <c:v>-388.65199982000001</c:v>
                </c:pt>
                <c:pt idx="7453">
                  <c:v>-388.61100005499998</c:v>
                </c:pt>
                <c:pt idx="7454">
                  <c:v>-388.58900007300002</c:v>
                </c:pt>
                <c:pt idx="7455">
                  <c:v>-388.576000056</c:v>
                </c:pt>
                <c:pt idx="7456">
                  <c:v>-388.66600000800003</c:v>
                </c:pt>
                <c:pt idx="7457">
                  <c:v>-388.68000019599998</c:v>
                </c:pt>
                <c:pt idx="7458">
                  <c:v>-388.67499997099998</c:v>
                </c:pt>
                <c:pt idx="7459">
                  <c:v>-388.64599973899999</c:v>
                </c:pt>
                <c:pt idx="7460">
                  <c:v>-388.61599996500001</c:v>
                </c:pt>
                <c:pt idx="7461">
                  <c:v>-388.62699995499997</c:v>
                </c:pt>
                <c:pt idx="7462">
                  <c:v>-388.642</c:v>
                </c:pt>
                <c:pt idx="7463">
                  <c:v>-388.66600000800003</c:v>
                </c:pt>
                <c:pt idx="7464">
                  <c:v>-388.74499996899999</c:v>
                </c:pt>
                <c:pt idx="7465">
                  <c:v>-388.90200003500001</c:v>
                </c:pt>
                <c:pt idx="7466">
                  <c:v>-388.997000211</c:v>
                </c:pt>
                <c:pt idx="7467">
                  <c:v>-388.96100004200002</c:v>
                </c:pt>
                <c:pt idx="7468">
                  <c:v>-388.94100008800001</c:v>
                </c:pt>
                <c:pt idx="7469">
                  <c:v>-388.91600022300003</c:v>
                </c:pt>
                <c:pt idx="7470">
                  <c:v>-388.953999791</c:v>
                </c:pt>
                <c:pt idx="7471">
                  <c:v>-389.02800015600002</c:v>
                </c:pt>
                <c:pt idx="7472">
                  <c:v>-389.04600008400001</c:v>
                </c:pt>
                <c:pt idx="7473">
                  <c:v>-389.05000013799997</c:v>
                </c:pt>
                <c:pt idx="7474">
                  <c:v>-389.00200012099998</c:v>
                </c:pt>
                <c:pt idx="7475">
                  <c:v>-389.00999991499998</c:v>
                </c:pt>
                <c:pt idx="7476">
                  <c:v>-389.020999905</c:v>
                </c:pt>
                <c:pt idx="7477">
                  <c:v>-389.03500009300001</c:v>
                </c:pt>
                <c:pt idx="7478">
                  <c:v>-389.09299993000002</c:v>
                </c:pt>
                <c:pt idx="7479">
                  <c:v>-389.22499981700003</c:v>
                </c:pt>
                <c:pt idx="7480">
                  <c:v>-389.39200001799998</c:v>
                </c:pt>
                <c:pt idx="7481">
                  <c:v>-389.40700006200001</c:v>
                </c:pt>
                <c:pt idx="7482">
                  <c:v>-389.36199992899998</c:v>
                </c:pt>
                <c:pt idx="7483">
                  <c:v>-389.34299983099999</c:v>
                </c:pt>
                <c:pt idx="7484">
                  <c:v>-389.33099998400002</c:v>
                </c:pt>
                <c:pt idx="7485">
                  <c:v>-389.42099993599999</c:v>
                </c:pt>
                <c:pt idx="7486">
                  <c:v>-389.44200006099999</c:v>
                </c:pt>
                <c:pt idx="7487">
                  <c:v>-389.44200006099999</c:v>
                </c:pt>
                <c:pt idx="7488">
                  <c:v>-389.43299978300001</c:v>
                </c:pt>
                <c:pt idx="7489">
                  <c:v>-389.40199983799999</c:v>
                </c:pt>
                <c:pt idx="7490">
                  <c:v>-389.41600002600001</c:v>
                </c:pt>
                <c:pt idx="7491">
                  <c:v>-389.42599984600002</c:v>
                </c:pt>
                <c:pt idx="7492">
                  <c:v>-389.44000003399998</c:v>
                </c:pt>
                <c:pt idx="7493">
                  <c:v>-389.51299991500002</c:v>
                </c:pt>
                <c:pt idx="7494">
                  <c:v>-389.66400021499999</c:v>
                </c:pt>
                <c:pt idx="7495">
                  <c:v>-389.77900003100001</c:v>
                </c:pt>
                <c:pt idx="7496">
                  <c:v>-389.70299995300002</c:v>
                </c:pt>
                <c:pt idx="7497">
                  <c:v>-389.59199987599999</c:v>
                </c:pt>
                <c:pt idx="7498">
                  <c:v>-389.48199997</c:v>
                </c:pt>
                <c:pt idx="7499">
                  <c:v>-389.413999999</c:v>
                </c:pt>
                <c:pt idx="7500">
                  <c:v>-389.41499985500002</c:v>
                </c:pt>
                <c:pt idx="7501">
                  <c:v>-389.34599971400002</c:v>
                </c:pt>
                <c:pt idx="7502">
                  <c:v>-389.26000012999998</c:v>
                </c:pt>
                <c:pt idx="7503">
                  <c:v>-389.12700007199999</c:v>
                </c:pt>
                <c:pt idx="7504">
                  <c:v>-389.04099986</c:v>
                </c:pt>
                <c:pt idx="7505">
                  <c:v>-388.96700012299999</c:v>
                </c:pt>
                <c:pt idx="7506">
                  <c:v>-388.90000000800001</c:v>
                </c:pt>
                <c:pt idx="7507">
                  <c:v>-388.86799989299999</c:v>
                </c:pt>
                <c:pt idx="7508">
                  <c:v>-388.90400006200002</c:v>
                </c:pt>
                <c:pt idx="7509">
                  <c:v>-388.98999995999998</c:v>
                </c:pt>
                <c:pt idx="7510">
                  <c:v>-388.94100008800001</c:v>
                </c:pt>
                <c:pt idx="7511">
                  <c:v>-388.81099991299999</c:v>
                </c:pt>
                <c:pt idx="7512">
                  <c:v>-388.71099982599998</c:v>
                </c:pt>
                <c:pt idx="7513">
                  <c:v>-388.61699982099998</c:v>
                </c:pt>
                <c:pt idx="7514">
                  <c:v>-388.61599996500001</c:v>
                </c:pt>
                <c:pt idx="7515">
                  <c:v>-388.56399989499999</c:v>
                </c:pt>
                <c:pt idx="7516">
                  <c:v>-388.48499993299998</c:v>
                </c:pt>
                <c:pt idx="7517">
                  <c:v>-388.40399994500001</c:v>
                </c:pt>
                <c:pt idx="7518">
                  <c:v>-388.28499976099999</c:v>
                </c:pt>
                <c:pt idx="7519">
                  <c:v>-388.215000078</c:v>
                </c:pt>
                <c:pt idx="7520">
                  <c:v>-388.14199988299998</c:v>
                </c:pt>
                <c:pt idx="7521">
                  <c:v>-388.06599980499999</c:v>
                </c:pt>
                <c:pt idx="7522">
                  <c:v>-388.05399995800002</c:v>
                </c:pt>
                <c:pt idx="7523">
                  <c:v>-388.11299996499997</c:v>
                </c:pt>
                <c:pt idx="7524">
                  <c:v>-388.161999837</c:v>
                </c:pt>
                <c:pt idx="7525">
                  <c:v>-388.06299992100003</c:v>
                </c:pt>
                <c:pt idx="7526">
                  <c:v>-387.946000078</c:v>
                </c:pt>
                <c:pt idx="7527">
                  <c:v>-387.832000118</c:v>
                </c:pt>
                <c:pt idx="7528">
                  <c:v>-387.74700007600001</c:v>
                </c:pt>
                <c:pt idx="7529">
                  <c:v>-387.75699989600002</c:v>
                </c:pt>
                <c:pt idx="7530">
                  <c:v>-387.69200012300001</c:v>
                </c:pt>
                <c:pt idx="7531">
                  <c:v>-387.60399988400002</c:v>
                </c:pt>
                <c:pt idx="7532">
                  <c:v>-387.47800007699999</c:v>
                </c:pt>
                <c:pt idx="7533">
                  <c:v>-387.38000001799998</c:v>
                </c:pt>
                <c:pt idx="7534">
                  <c:v>-387.30799999300001</c:v>
                </c:pt>
                <c:pt idx="7535">
                  <c:v>-387.24100019299999</c:v>
                </c:pt>
                <c:pt idx="7536">
                  <c:v>-387.19699991599998</c:v>
                </c:pt>
                <c:pt idx="7537">
                  <c:v>-387.21700018500002</c:v>
                </c:pt>
                <c:pt idx="7538">
                  <c:v>-387.30399993899999</c:v>
                </c:pt>
                <c:pt idx="7539">
                  <c:v>-387.28299981399999</c:v>
                </c:pt>
                <c:pt idx="7540">
                  <c:v>-387.15700000800001</c:v>
                </c:pt>
                <c:pt idx="7541">
                  <c:v>-387.06099997500002</c:v>
                </c:pt>
                <c:pt idx="7542">
                  <c:v>-386.96499994300001</c:v>
                </c:pt>
                <c:pt idx="7543">
                  <c:v>-386.95100006899997</c:v>
                </c:pt>
                <c:pt idx="7544">
                  <c:v>-386.91499989900001</c:v>
                </c:pt>
                <c:pt idx="7545">
                  <c:v>-386.84100016299999</c:v>
                </c:pt>
                <c:pt idx="7546">
                  <c:v>-386.76500008400001</c:v>
                </c:pt>
                <c:pt idx="7547">
                  <c:v>-386.64700007099998</c:v>
                </c:pt>
                <c:pt idx="7548">
                  <c:v>-386.58099981300001</c:v>
                </c:pt>
                <c:pt idx="7549">
                  <c:v>-386.50999995900003</c:v>
                </c:pt>
                <c:pt idx="7550">
                  <c:v>-386.43899979100001</c:v>
                </c:pt>
                <c:pt idx="7551">
                  <c:v>-386.42200003400001</c:v>
                </c:pt>
                <c:pt idx="7552">
                  <c:v>-386.47999986999997</c:v>
                </c:pt>
                <c:pt idx="7553">
                  <c:v>-386.54300024499997</c:v>
                </c:pt>
                <c:pt idx="7554">
                  <c:v>-386.45099995200002</c:v>
                </c:pt>
                <c:pt idx="7555">
                  <c:v>-386.32800002800002</c:v>
                </c:pt>
                <c:pt idx="7556">
                  <c:v>-386.22199986099997</c:v>
                </c:pt>
                <c:pt idx="7557">
                  <c:v>-386.13100005299998</c:v>
                </c:pt>
                <c:pt idx="7558">
                  <c:v>-386.14499992700001</c:v>
                </c:pt>
                <c:pt idx="7559">
                  <c:v>-386.080000154</c:v>
                </c:pt>
                <c:pt idx="7560">
                  <c:v>-385.99500011200001</c:v>
                </c:pt>
                <c:pt idx="7561">
                  <c:v>-385.88099983799998</c:v>
                </c:pt>
                <c:pt idx="7562">
                  <c:v>-385.77200010199999</c:v>
                </c:pt>
                <c:pt idx="7563">
                  <c:v>-385.69800005100001</c:v>
                </c:pt>
                <c:pt idx="7564">
                  <c:v>-385.62800005299999</c:v>
                </c:pt>
                <c:pt idx="7565">
                  <c:v>-385.576999839</c:v>
                </c:pt>
                <c:pt idx="7566">
                  <c:v>-385.58600011700003</c:v>
                </c:pt>
                <c:pt idx="7567">
                  <c:v>-385.665999935</c:v>
                </c:pt>
                <c:pt idx="7568">
                  <c:v>-385.67100015900002</c:v>
                </c:pt>
                <c:pt idx="7569">
                  <c:v>-385.55400000200001</c:v>
                </c:pt>
                <c:pt idx="7570">
                  <c:v>-385.45500008599998</c:v>
                </c:pt>
                <c:pt idx="7571">
                  <c:v>-385.35199980300001</c:v>
                </c:pt>
                <c:pt idx="7572">
                  <c:v>-385.31599994700002</c:v>
                </c:pt>
                <c:pt idx="7573">
                  <c:v>-385.29800002000002</c:v>
                </c:pt>
                <c:pt idx="7574">
                  <c:v>-385.23099990600002</c:v>
                </c:pt>
                <c:pt idx="7575">
                  <c:v>-385.15700016900001</c:v>
                </c:pt>
                <c:pt idx="7576">
                  <c:v>-385.03399993099998</c:v>
                </c:pt>
                <c:pt idx="7577">
                  <c:v>-384.966999816</c:v>
                </c:pt>
                <c:pt idx="7578">
                  <c:v>-384.89899984599998</c:v>
                </c:pt>
                <c:pt idx="7579">
                  <c:v>-384.82999970399999</c:v>
                </c:pt>
                <c:pt idx="7580">
                  <c:v>-384.808000037</c:v>
                </c:pt>
                <c:pt idx="7581">
                  <c:v>-384.858000081</c:v>
                </c:pt>
                <c:pt idx="7582">
                  <c:v>-384.93500001500001</c:v>
                </c:pt>
                <c:pt idx="7583">
                  <c:v>-384.85899993700002</c:v>
                </c:pt>
                <c:pt idx="7584">
                  <c:v>-384.73299981600002</c:v>
                </c:pt>
                <c:pt idx="7585">
                  <c:v>-384.635999927</c:v>
                </c:pt>
                <c:pt idx="7586">
                  <c:v>-384.54399994800002</c:v>
                </c:pt>
                <c:pt idx="7587">
                  <c:v>-384.55699996599998</c:v>
                </c:pt>
                <c:pt idx="7588">
                  <c:v>-384.49299973400002</c:v>
                </c:pt>
                <c:pt idx="7589">
                  <c:v>-384.41000003400001</c:v>
                </c:pt>
                <c:pt idx="7590">
                  <c:v>-384.30700006400002</c:v>
                </c:pt>
                <c:pt idx="7591">
                  <c:v>-384.19199993400002</c:v>
                </c:pt>
                <c:pt idx="7592">
                  <c:v>-384.119999909</c:v>
                </c:pt>
                <c:pt idx="7593">
                  <c:v>-384.05299979500001</c:v>
                </c:pt>
                <c:pt idx="7594">
                  <c:v>-383.99200007600001</c:v>
                </c:pt>
                <c:pt idx="7595">
                  <c:v>-383.98900019199999</c:v>
                </c:pt>
                <c:pt idx="7596">
                  <c:v>-384.06300024400002</c:v>
                </c:pt>
                <c:pt idx="7597">
                  <c:v>-384.09000013500003</c:v>
                </c:pt>
                <c:pt idx="7598">
                  <c:v>-383.97700003099999</c:v>
                </c:pt>
                <c:pt idx="7599">
                  <c:v>-383.87000000799998</c:v>
                </c:pt>
                <c:pt idx="7600">
                  <c:v>-383.76099995800001</c:v>
                </c:pt>
                <c:pt idx="7601">
                  <c:v>-383.70600000500002</c:v>
                </c:pt>
                <c:pt idx="7602">
                  <c:v>-383.70600000500002</c:v>
                </c:pt>
                <c:pt idx="7603">
                  <c:v>-383.64200008799997</c:v>
                </c:pt>
                <c:pt idx="7604">
                  <c:v>-383.56399998299997</c:v>
                </c:pt>
                <c:pt idx="7605">
                  <c:v>-383.43700000600001</c:v>
                </c:pt>
                <c:pt idx="7606">
                  <c:v>-383.36099992700002</c:v>
                </c:pt>
                <c:pt idx="7607">
                  <c:v>-383.29000007399998</c:v>
                </c:pt>
                <c:pt idx="7608">
                  <c:v>-383.22200010300003</c:v>
                </c:pt>
                <c:pt idx="7609">
                  <c:v>-383.19400004099998</c:v>
                </c:pt>
                <c:pt idx="7610">
                  <c:v>-383.23900017400001</c:v>
                </c:pt>
                <c:pt idx="7611">
                  <c:v>-383.32600024300001</c:v>
                </c:pt>
                <c:pt idx="7612">
                  <c:v>-383.27200014599998</c:v>
                </c:pt>
                <c:pt idx="7613">
                  <c:v>-383.14899990800001</c:v>
                </c:pt>
                <c:pt idx="7614">
                  <c:v>-383.054000046</c:v>
                </c:pt>
                <c:pt idx="7615">
                  <c:v>-382.96299992399997</c:v>
                </c:pt>
                <c:pt idx="7616">
                  <c:v>-382.96800014799999</c:v>
                </c:pt>
                <c:pt idx="7617">
                  <c:v>-382.908999827</c:v>
                </c:pt>
                <c:pt idx="7618">
                  <c:v>-382.82900000900003</c:v>
                </c:pt>
                <c:pt idx="7619">
                  <c:v>-382.74399996699998</c:v>
                </c:pt>
                <c:pt idx="7620">
                  <c:v>-382.63100017800002</c:v>
                </c:pt>
                <c:pt idx="7621">
                  <c:v>-382.56400006400003</c:v>
                </c:pt>
                <c:pt idx="7622">
                  <c:v>-382.49800011999997</c:v>
                </c:pt>
                <c:pt idx="7623">
                  <c:v>-382.43100000499999</c:v>
                </c:pt>
                <c:pt idx="7624">
                  <c:v>-382.42099987099999</c:v>
                </c:pt>
                <c:pt idx="7625">
                  <c:v>-382.48699981499999</c:v>
                </c:pt>
                <c:pt idx="7626">
                  <c:v>-382.52900006499999</c:v>
                </c:pt>
                <c:pt idx="7627">
                  <c:v>-382.42400006899999</c:v>
                </c:pt>
                <c:pt idx="7628">
                  <c:v>-382.31400016200001</c:v>
                </c:pt>
                <c:pt idx="7629">
                  <c:v>-382.205999969</c:v>
                </c:pt>
                <c:pt idx="7630">
                  <c:v>-382.13500011500003</c:v>
                </c:pt>
                <c:pt idx="7631">
                  <c:v>-382.14800013199999</c:v>
                </c:pt>
                <c:pt idx="7632">
                  <c:v>-382.08799995499999</c:v>
                </c:pt>
                <c:pt idx="7633">
                  <c:v>-382.00699996700001</c:v>
                </c:pt>
                <c:pt idx="7634">
                  <c:v>-381.87799996199999</c:v>
                </c:pt>
                <c:pt idx="7635">
                  <c:v>-381.78699984000002</c:v>
                </c:pt>
                <c:pt idx="7636">
                  <c:v>-381.71700015699997</c:v>
                </c:pt>
                <c:pt idx="7637">
                  <c:v>-381.654000096</c:v>
                </c:pt>
                <c:pt idx="7638">
                  <c:v>-381.62100012399998</c:v>
                </c:pt>
                <c:pt idx="7639">
                  <c:v>-381.65700029300001</c:v>
                </c:pt>
                <c:pt idx="7640">
                  <c:v>-381.75099998500002</c:v>
                </c:pt>
                <c:pt idx="7641">
                  <c:v>-381.723999779</c:v>
                </c:pt>
                <c:pt idx="7642">
                  <c:v>-381.60199971200001</c:v>
                </c:pt>
                <c:pt idx="7643">
                  <c:v>-381.50800002</c:v>
                </c:pt>
                <c:pt idx="7644">
                  <c:v>-381.41600004200001</c:v>
                </c:pt>
                <c:pt idx="7645">
                  <c:v>-381.41100013200003</c:v>
                </c:pt>
                <c:pt idx="7646">
                  <c:v>-381.37000005200002</c:v>
                </c:pt>
                <c:pt idx="7647">
                  <c:v>-381.29900019799999</c:v>
                </c:pt>
                <c:pt idx="7648">
                  <c:v>-381.23000005699998</c:v>
                </c:pt>
                <c:pt idx="7649">
                  <c:v>-381.12100000700002</c:v>
                </c:pt>
                <c:pt idx="7650">
                  <c:v>-381.06100014399999</c:v>
                </c:pt>
                <c:pt idx="7651">
                  <c:v>-380.996000057</c:v>
                </c:pt>
                <c:pt idx="7652">
                  <c:v>-380.92600005899999</c:v>
                </c:pt>
                <c:pt idx="7653">
                  <c:v>-380.91400021200002</c:v>
                </c:pt>
                <c:pt idx="7654">
                  <c:v>-380.976000102</c:v>
                </c:pt>
                <c:pt idx="7655">
                  <c:v>-381.03799999199998</c:v>
                </c:pt>
                <c:pt idx="7656">
                  <c:v>-380.94800004000001</c:v>
                </c:pt>
                <c:pt idx="7657">
                  <c:v>-380.83499993700002</c:v>
                </c:pt>
                <c:pt idx="7658">
                  <c:v>-380.736000021</c:v>
                </c:pt>
                <c:pt idx="7659">
                  <c:v>-380.65500003300002</c:v>
                </c:pt>
                <c:pt idx="7660">
                  <c:v>-380.67499998699998</c:v>
                </c:pt>
                <c:pt idx="7661">
                  <c:v>-380.61400026799998</c:v>
                </c:pt>
                <c:pt idx="7662">
                  <c:v>-380.53199979499999</c:v>
                </c:pt>
                <c:pt idx="7663">
                  <c:v>-380.41499995200002</c:v>
                </c:pt>
                <c:pt idx="7664">
                  <c:v>-380.31699989200001</c:v>
                </c:pt>
                <c:pt idx="7665">
                  <c:v>-380.25299997500002</c:v>
                </c:pt>
                <c:pt idx="7666">
                  <c:v>-380.191999942</c:v>
                </c:pt>
                <c:pt idx="7667">
                  <c:v>-380.156000087</c:v>
                </c:pt>
                <c:pt idx="7668">
                  <c:v>-380.17899992399998</c:v>
                </c:pt>
                <c:pt idx="7669">
                  <c:v>-380.27200007300002</c:v>
                </c:pt>
                <c:pt idx="7670">
                  <c:v>-380.270000047</c:v>
                </c:pt>
                <c:pt idx="7671">
                  <c:v>-380.15200003299998</c:v>
                </c:pt>
                <c:pt idx="7672">
                  <c:v>-380.06099991000002</c:v>
                </c:pt>
                <c:pt idx="7673">
                  <c:v>-379.96900024600001</c:v>
                </c:pt>
                <c:pt idx="7674">
                  <c:v>-379.95400020199997</c:v>
                </c:pt>
                <c:pt idx="7675">
                  <c:v>-379.93499978900002</c:v>
                </c:pt>
                <c:pt idx="7676">
                  <c:v>-379.87600009699997</c:v>
                </c:pt>
                <c:pt idx="7677">
                  <c:v>-379.81300003600001</c:v>
                </c:pt>
                <c:pt idx="7678">
                  <c:v>-379.70100010300001</c:v>
                </c:pt>
                <c:pt idx="7679">
                  <c:v>-379.642000096</c:v>
                </c:pt>
                <c:pt idx="7680">
                  <c:v>-379.57700000800003</c:v>
                </c:pt>
                <c:pt idx="7681">
                  <c:v>-379.51300009200003</c:v>
                </c:pt>
                <c:pt idx="7682">
                  <c:v>-379.50400012799997</c:v>
                </c:pt>
                <c:pt idx="7683">
                  <c:v>-379.56600001800001</c:v>
                </c:pt>
                <c:pt idx="7684">
                  <c:v>-379.645999835</c:v>
                </c:pt>
                <c:pt idx="7685">
                  <c:v>-379.57300026899998</c:v>
                </c:pt>
                <c:pt idx="7686">
                  <c:v>-379.46099970699998</c:v>
                </c:pt>
                <c:pt idx="7687">
                  <c:v>-379.36800018700001</c:v>
                </c:pt>
                <c:pt idx="7688">
                  <c:v>-379.28300014500002</c:v>
                </c:pt>
                <c:pt idx="7689">
                  <c:v>-379.30300009899997</c:v>
                </c:pt>
                <c:pt idx="7690">
                  <c:v>-379.24499994799999</c:v>
                </c:pt>
                <c:pt idx="7691">
                  <c:v>-379.16800001399997</c:v>
                </c:pt>
                <c:pt idx="7692">
                  <c:v>-379.069000098</c:v>
                </c:pt>
                <c:pt idx="7693">
                  <c:v>-378.96699998499997</c:v>
                </c:pt>
                <c:pt idx="7694">
                  <c:v>-378.90799997800002</c:v>
                </c:pt>
                <c:pt idx="7695">
                  <c:v>-378.85099999800002</c:v>
                </c:pt>
                <c:pt idx="7696">
                  <c:v>-378.80399983799998</c:v>
                </c:pt>
                <c:pt idx="7697">
                  <c:v>-378.81199994600001</c:v>
                </c:pt>
                <c:pt idx="7698">
                  <c:v>-378.896999988</c:v>
                </c:pt>
                <c:pt idx="7699">
                  <c:v>-378.92099999599998</c:v>
                </c:pt>
                <c:pt idx="7700">
                  <c:v>-378.81399997300002</c:v>
                </c:pt>
                <c:pt idx="7701">
                  <c:v>-378.72100013800002</c:v>
                </c:pt>
                <c:pt idx="7702">
                  <c:v>-378.62700013199998</c:v>
                </c:pt>
                <c:pt idx="7703">
                  <c:v>-378.59399984599997</c:v>
                </c:pt>
                <c:pt idx="7704">
                  <c:v>-378.59700004299998</c:v>
                </c:pt>
                <c:pt idx="7705">
                  <c:v>-378.542999947</c:v>
                </c:pt>
                <c:pt idx="7706">
                  <c:v>-378.47400012000003</c:v>
                </c:pt>
                <c:pt idx="7707">
                  <c:v>-378.35499993500002</c:v>
                </c:pt>
                <c:pt idx="7708">
                  <c:v>-378.29199987499999</c:v>
                </c:pt>
                <c:pt idx="7709">
                  <c:v>-378.231000155</c:v>
                </c:pt>
                <c:pt idx="7710">
                  <c:v>-378.17300000500001</c:v>
                </c:pt>
                <c:pt idx="7711">
                  <c:v>-378.16100015799998</c:v>
                </c:pt>
                <c:pt idx="7712">
                  <c:v>-378.22100002100001</c:v>
                </c:pt>
                <c:pt idx="7713">
                  <c:v>-378.31599988300002</c:v>
                </c:pt>
                <c:pt idx="7714">
                  <c:v>-378.26099993000003</c:v>
                </c:pt>
                <c:pt idx="7715">
                  <c:v>-378.14400008600001</c:v>
                </c:pt>
                <c:pt idx="7716">
                  <c:v>-378.05300027800001</c:v>
                </c:pt>
                <c:pt idx="7717">
                  <c:v>-377.96900009299998</c:v>
                </c:pt>
                <c:pt idx="7718">
                  <c:v>-377.987999876</c:v>
                </c:pt>
                <c:pt idx="7719">
                  <c:v>-377.93800014800001</c:v>
                </c:pt>
                <c:pt idx="7720">
                  <c:v>-377.86499995299999</c:v>
                </c:pt>
                <c:pt idx="7721">
                  <c:v>-377.78399996500002</c:v>
                </c:pt>
                <c:pt idx="7722">
                  <c:v>-377.68200016600002</c:v>
                </c:pt>
                <c:pt idx="7723">
                  <c:v>-377.62400001499998</c:v>
                </c:pt>
                <c:pt idx="7724">
                  <c:v>-377.562000125</c:v>
                </c:pt>
                <c:pt idx="7725">
                  <c:v>-377.503999975</c:v>
                </c:pt>
                <c:pt idx="7726">
                  <c:v>-377.503999975</c:v>
                </c:pt>
                <c:pt idx="7727">
                  <c:v>-377.58400010600002</c:v>
                </c:pt>
                <c:pt idx="7728">
                  <c:v>-377.62700021299997</c:v>
                </c:pt>
                <c:pt idx="7729">
                  <c:v>-377.52999969500001</c:v>
                </c:pt>
                <c:pt idx="7730">
                  <c:v>-377.43500014799997</c:v>
                </c:pt>
                <c:pt idx="7731">
                  <c:v>-377.33700008800002</c:v>
                </c:pt>
                <c:pt idx="7732">
                  <c:v>-377.28099996499998</c:v>
                </c:pt>
                <c:pt idx="7733">
                  <c:v>-377.29500015299999</c:v>
                </c:pt>
                <c:pt idx="7734">
                  <c:v>-377.23900002900001</c:v>
                </c:pt>
                <c:pt idx="7735">
                  <c:v>-377.16600014800002</c:v>
                </c:pt>
                <c:pt idx="7736">
                  <c:v>-377.044999937</c:v>
                </c:pt>
                <c:pt idx="7737">
                  <c:v>-376.97299991300002</c:v>
                </c:pt>
                <c:pt idx="7738">
                  <c:v>-376.91300004999999</c:v>
                </c:pt>
                <c:pt idx="7739">
                  <c:v>-376.85899995300002</c:v>
                </c:pt>
                <c:pt idx="7740">
                  <c:v>-376.83999985499997</c:v>
                </c:pt>
                <c:pt idx="7741">
                  <c:v>-376.88800018500001</c:v>
                </c:pt>
                <c:pt idx="7742">
                  <c:v>-376.98699978600001</c:v>
                </c:pt>
                <c:pt idx="7743">
                  <c:v>-376.95100024599998</c:v>
                </c:pt>
                <c:pt idx="7744">
                  <c:v>-376.83400008799998</c:v>
                </c:pt>
                <c:pt idx="7745">
                  <c:v>-376.74900004599999</c:v>
                </c:pt>
                <c:pt idx="7746">
                  <c:v>-376.667000202</c:v>
                </c:pt>
                <c:pt idx="7747">
                  <c:v>-376.678000193</c:v>
                </c:pt>
                <c:pt idx="7748">
                  <c:v>-376.63800028399999</c:v>
                </c:pt>
                <c:pt idx="7749">
                  <c:v>-376.57299988199998</c:v>
                </c:pt>
                <c:pt idx="7750">
                  <c:v>-376.50400005500001</c:v>
                </c:pt>
                <c:pt idx="7751">
                  <c:v>-376.39799988800002</c:v>
                </c:pt>
                <c:pt idx="7752">
                  <c:v>-376.34000005199999</c:v>
                </c:pt>
                <c:pt idx="7753">
                  <c:v>-376.27999987499999</c:v>
                </c:pt>
                <c:pt idx="7754">
                  <c:v>-376.21899984100003</c:v>
                </c:pt>
                <c:pt idx="7755">
                  <c:v>-376.215999958</c:v>
                </c:pt>
                <c:pt idx="7756">
                  <c:v>-376.28900015300002</c:v>
                </c:pt>
                <c:pt idx="7757">
                  <c:v>-376.352000213</c:v>
                </c:pt>
                <c:pt idx="7758">
                  <c:v>-376.263999974</c:v>
                </c:pt>
                <c:pt idx="7759">
                  <c:v>-376.15800012099999</c:v>
                </c:pt>
                <c:pt idx="7760">
                  <c:v>-376.05900020600001</c:v>
                </c:pt>
                <c:pt idx="7761">
                  <c:v>-375.98600001099999</c:v>
                </c:pt>
                <c:pt idx="7762">
                  <c:v>-376.009000163</c:v>
                </c:pt>
                <c:pt idx="7763">
                  <c:v>-375.95600023600002</c:v>
                </c:pt>
                <c:pt idx="7764">
                  <c:v>-375.88100001399999</c:v>
                </c:pt>
                <c:pt idx="7765">
                  <c:v>-375.76700005399999</c:v>
                </c:pt>
                <c:pt idx="7766">
                  <c:v>-375.68200001299999</c:v>
                </c:pt>
                <c:pt idx="7767">
                  <c:v>-375.62300000599998</c:v>
                </c:pt>
                <c:pt idx="7768">
                  <c:v>-375.56800005299999</c:v>
                </c:pt>
                <c:pt idx="7769">
                  <c:v>-375.53700010799997</c:v>
                </c:pt>
                <c:pt idx="7770">
                  <c:v>-375.56899990900001</c:v>
                </c:pt>
                <c:pt idx="7771">
                  <c:v>-375.66899999499998</c:v>
                </c:pt>
                <c:pt idx="7772">
                  <c:v>-375.66100020200003</c:v>
                </c:pt>
                <c:pt idx="7773">
                  <c:v>-375.54699992799999</c:v>
                </c:pt>
                <c:pt idx="7774">
                  <c:v>-375.46399991300001</c:v>
                </c:pt>
                <c:pt idx="7775">
                  <c:v>-375.38000004100002</c:v>
                </c:pt>
                <c:pt idx="7776">
                  <c:v>-375.37899987100002</c:v>
                </c:pt>
                <c:pt idx="7777">
                  <c:v>-375.35499986299999</c:v>
                </c:pt>
                <c:pt idx="7778">
                  <c:v>-375.29299997300001</c:v>
                </c:pt>
                <c:pt idx="7779">
                  <c:v>-375.23200025300002</c:v>
                </c:pt>
                <c:pt idx="7780">
                  <c:v>-375.12499991599998</c:v>
                </c:pt>
                <c:pt idx="7781">
                  <c:v>-375.07300015999999</c:v>
                </c:pt>
                <c:pt idx="7782">
                  <c:v>-375.015000009</c:v>
                </c:pt>
                <c:pt idx="7783">
                  <c:v>-374.95600000299999</c:v>
                </c:pt>
                <c:pt idx="7784">
                  <c:v>-374.95199994900003</c:v>
                </c:pt>
                <c:pt idx="7785">
                  <c:v>-375.02199994599999</c:v>
                </c:pt>
                <c:pt idx="7786">
                  <c:v>-375.09800002399999</c:v>
                </c:pt>
                <c:pt idx="7787">
                  <c:v>-375.01900006300002</c:v>
                </c:pt>
                <c:pt idx="7788">
                  <c:v>-374.90799998599999</c:v>
                </c:pt>
                <c:pt idx="7789">
                  <c:v>-374.816000008</c:v>
                </c:pt>
                <c:pt idx="7790">
                  <c:v>-374.737999903</c:v>
                </c:pt>
                <c:pt idx="7791">
                  <c:v>-374.764999794</c:v>
                </c:pt>
                <c:pt idx="7792">
                  <c:v>-374.71300003800002</c:v>
                </c:pt>
                <c:pt idx="7793">
                  <c:v>-374.64200018399998</c:v>
                </c:pt>
                <c:pt idx="7794">
                  <c:v>-374.541000242</c:v>
                </c:pt>
                <c:pt idx="7795">
                  <c:v>-374.444000039</c:v>
                </c:pt>
                <c:pt idx="7796">
                  <c:v>-374.38300000499999</c:v>
                </c:pt>
                <c:pt idx="7797">
                  <c:v>-374.32800005199999</c:v>
                </c:pt>
                <c:pt idx="7798">
                  <c:v>-374.288999999</c:v>
                </c:pt>
                <c:pt idx="7799">
                  <c:v>-374.31099998100001</c:v>
                </c:pt>
                <c:pt idx="7800">
                  <c:v>-374.40499998600001</c:v>
                </c:pt>
                <c:pt idx="7801">
                  <c:v>-374.424000084</c:v>
                </c:pt>
                <c:pt idx="7802">
                  <c:v>-374.319000088</c:v>
                </c:pt>
                <c:pt idx="7803">
                  <c:v>-374.23400004600001</c:v>
                </c:pt>
                <c:pt idx="7804">
                  <c:v>-374.14499995099999</c:v>
                </c:pt>
                <c:pt idx="7805">
                  <c:v>-374.12199979899998</c:v>
                </c:pt>
                <c:pt idx="7806">
                  <c:v>-374.118000059</c:v>
                </c:pt>
                <c:pt idx="7807">
                  <c:v>-374.06499981899998</c:v>
                </c:pt>
                <c:pt idx="7808">
                  <c:v>-374.00499995600001</c:v>
                </c:pt>
                <c:pt idx="7809">
                  <c:v>-373.89500004899998</c:v>
                </c:pt>
                <c:pt idx="7810">
                  <c:v>-373.84299997900001</c:v>
                </c:pt>
                <c:pt idx="7811">
                  <c:v>-373.78800002600002</c:v>
                </c:pt>
                <c:pt idx="7812">
                  <c:v>-373.73300007300003</c:v>
                </c:pt>
                <c:pt idx="7813">
                  <c:v>-373.723999795</c:v>
                </c:pt>
                <c:pt idx="7814">
                  <c:v>-373.78800002600002</c:v>
                </c:pt>
                <c:pt idx="7815">
                  <c:v>-373.880000005</c:v>
                </c:pt>
                <c:pt idx="7816">
                  <c:v>-373.817000259</c:v>
                </c:pt>
                <c:pt idx="7817">
                  <c:v>-373.70799989400001</c:v>
                </c:pt>
                <c:pt idx="7818">
                  <c:v>-373.62300016699999</c:v>
                </c:pt>
                <c:pt idx="7819">
                  <c:v>-373.54500006199999</c:v>
                </c:pt>
                <c:pt idx="7820">
                  <c:v>-373.57199995299999</c:v>
                </c:pt>
                <c:pt idx="7821">
                  <c:v>-373.52300008100002</c:v>
                </c:pt>
                <c:pt idx="7822">
                  <c:v>-373.45300008300001</c:v>
                </c:pt>
                <c:pt idx="7823">
                  <c:v>-373.36500015799999</c:v>
                </c:pt>
                <c:pt idx="7824">
                  <c:v>-373.264000216</c:v>
                </c:pt>
                <c:pt idx="7825">
                  <c:v>-373.20800009200002</c:v>
                </c:pt>
                <c:pt idx="7826">
                  <c:v>-373.15399999499999</c:v>
                </c:pt>
                <c:pt idx="7827">
                  <c:v>-373.10899986200002</c:v>
                </c:pt>
                <c:pt idx="7828">
                  <c:v>-373.11999985199998</c:v>
                </c:pt>
                <c:pt idx="7829">
                  <c:v>-373.20899994799998</c:v>
                </c:pt>
                <c:pt idx="7830">
                  <c:v>-373.25099988400001</c:v>
                </c:pt>
                <c:pt idx="7831">
                  <c:v>-373.15200028200002</c:v>
                </c:pt>
                <c:pt idx="7832">
                  <c:v>-373.05899981900001</c:v>
                </c:pt>
                <c:pt idx="7833">
                  <c:v>-372.965000127</c:v>
                </c:pt>
                <c:pt idx="7834">
                  <c:v>-372.924999904</c:v>
                </c:pt>
                <c:pt idx="7835">
                  <c:v>-372.93999994900003</c:v>
                </c:pt>
                <c:pt idx="7836">
                  <c:v>-372.89099976199998</c:v>
                </c:pt>
                <c:pt idx="7837">
                  <c:v>-372.828999872</c:v>
                </c:pt>
                <c:pt idx="7838">
                  <c:v>-372.716999939</c:v>
                </c:pt>
                <c:pt idx="7839">
                  <c:v>-372.65500004900002</c:v>
                </c:pt>
                <c:pt idx="7840">
                  <c:v>-372.59800006900002</c:v>
                </c:pt>
                <c:pt idx="7841">
                  <c:v>-372.54500014199999</c:v>
                </c:pt>
                <c:pt idx="7842">
                  <c:v>-372.53200012500002</c:v>
                </c:pt>
                <c:pt idx="7843">
                  <c:v>-372.59300015899998</c:v>
                </c:pt>
                <c:pt idx="7844">
                  <c:v>-372.69600012799998</c:v>
                </c:pt>
                <c:pt idx="7845">
                  <c:v>-372.65599990499999</c:v>
                </c:pt>
                <c:pt idx="7846">
                  <c:v>-372.54800002600001</c:v>
                </c:pt>
                <c:pt idx="7847">
                  <c:v>-372.467999894</c:v>
                </c:pt>
                <c:pt idx="7848">
                  <c:v>-372.39299998600001</c:v>
                </c:pt>
                <c:pt idx="7849">
                  <c:v>-372.412000084</c:v>
                </c:pt>
                <c:pt idx="7850">
                  <c:v>-372.36800012200001</c:v>
                </c:pt>
                <c:pt idx="7851">
                  <c:v>-372.30300003399998</c:v>
                </c:pt>
                <c:pt idx="7852">
                  <c:v>-372.23500006400002</c:v>
                </c:pt>
                <c:pt idx="7853">
                  <c:v>-372.13700000400001</c:v>
                </c:pt>
                <c:pt idx="7854">
                  <c:v>-372.084999934</c:v>
                </c:pt>
                <c:pt idx="7855">
                  <c:v>-372.03400003500002</c:v>
                </c:pt>
                <c:pt idx="7856">
                  <c:v>-373.18000002999997</c:v>
                </c:pt>
                <c:pt idx="7857">
                  <c:v>-373.261000018</c:v>
                </c:pt>
                <c:pt idx="7858">
                  <c:v>-373.41499988700002</c:v>
                </c:pt>
                <c:pt idx="7859">
                  <c:v>-373.54799994500002</c:v>
                </c:pt>
                <c:pt idx="7860">
                  <c:v>-373.53299990099998</c:v>
                </c:pt>
                <c:pt idx="7861">
                  <c:v>-373.51200009000002</c:v>
                </c:pt>
                <c:pt idx="7862">
                  <c:v>-373.49399984799999</c:v>
                </c:pt>
                <c:pt idx="7863">
                  <c:v>-373.51299994599998</c:v>
                </c:pt>
                <c:pt idx="7864">
                  <c:v>-373.61600023</c:v>
                </c:pt>
                <c:pt idx="7865">
                  <c:v>-373.64500014800001</c:v>
                </c:pt>
                <c:pt idx="7866">
                  <c:v>-373.65400011200001</c:v>
                </c:pt>
                <c:pt idx="7867">
                  <c:v>-373.61499974499998</c:v>
                </c:pt>
                <c:pt idx="7868">
                  <c:v>-373.61399988900001</c:v>
                </c:pt>
                <c:pt idx="7869">
                  <c:v>-373.63299998700001</c:v>
                </c:pt>
                <c:pt idx="7870">
                  <c:v>-373.66000019199998</c:v>
                </c:pt>
                <c:pt idx="7871">
                  <c:v>-373.71700017199998</c:v>
                </c:pt>
                <c:pt idx="7872">
                  <c:v>-373.84299997900001</c:v>
                </c:pt>
                <c:pt idx="7873">
                  <c:v>-374.02699993700003</c:v>
                </c:pt>
                <c:pt idx="7874">
                  <c:v>-374.089999998</c:v>
                </c:pt>
                <c:pt idx="7875">
                  <c:v>-374.05700002600003</c:v>
                </c:pt>
                <c:pt idx="7876">
                  <c:v>-374.05199980100002</c:v>
                </c:pt>
                <c:pt idx="7877">
                  <c:v>-374.04899991799999</c:v>
                </c:pt>
                <c:pt idx="7878">
                  <c:v>-374.13500013100003</c:v>
                </c:pt>
                <c:pt idx="7879">
                  <c:v>-374.182999833</c:v>
                </c:pt>
                <c:pt idx="7880">
                  <c:v>-374.20199993099999</c:v>
                </c:pt>
                <c:pt idx="7881">
                  <c:v>-374.22200019899998</c:v>
                </c:pt>
                <c:pt idx="7882">
                  <c:v>-374.20199993099999</c:v>
                </c:pt>
                <c:pt idx="7883">
                  <c:v>-374.232000019</c:v>
                </c:pt>
                <c:pt idx="7884">
                  <c:v>-374.25699988399998</c:v>
                </c:pt>
                <c:pt idx="7885">
                  <c:v>-374.27599998199997</c:v>
                </c:pt>
                <c:pt idx="7886">
                  <c:v>-374.35200006000002</c:v>
                </c:pt>
                <c:pt idx="7887">
                  <c:v>-374.50599992899998</c:v>
                </c:pt>
                <c:pt idx="7888">
                  <c:v>-374.65600005800002</c:v>
                </c:pt>
                <c:pt idx="7889">
                  <c:v>-374.65599974399998</c:v>
                </c:pt>
                <c:pt idx="7890">
                  <c:v>-374.634000077</c:v>
                </c:pt>
                <c:pt idx="7891">
                  <c:v>-374.62300008599999</c:v>
                </c:pt>
                <c:pt idx="7892">
                  <c:v>-374.63200004999999</c:v>
                </c:pt>
                <c:pt idx="7893">
                  <c:v>-374.74200027099999</c:v>
                </c:pt>
                <c:pt idx="7894">
                  <c:v>-374.769000162</c:v>
                </c:pt>
                <c:pt idx="7895">
                  <c:v>-374.77699995500001</c:v>
                </c:pt>
                <c:pt idx="7896">
                  <c:v>-374.75000006400001</c:v>
                </c:pt>
                <c:pt idx="7897">
                  <c:v>-374.74100010000001</c:v>
                </c:pt>
                <c:pt idx="7898">
                  <c:v>-374.76399993799998</c:v>
                </c:pt>
                <c:pt idx="7899">
                  <c:v>-374.79500019699998</c:v>
                </c:pt>
                <c:pt idx="7900">
                  <c:v>-374.84799980899999</c:v>
                </c:pt>
                <c:pt idx="7901">
                  <c:v>-374.95899988600002</c:v>
                </c:pt>
                <c:pt idx="7902">
                  <c:v>-375.14199998700002</c:v>
                </c:pt>
                <c:pt idx="7903">
                  <c:v>-375.22900005600002</c:v>
                </c:pt>
                <c:pt idx="7904">
                  <c:v>-375.20099999399997</c:v>
                </c:pt>
                <c:pt idx="7905">
                  <c:v>-375.198000111</c:v>
                </c:pt>
                <c:pt idx="7906">
                  <c:v>-375.19600008399999</c:v>
                </c:pt>
                <c:pt idx="7907">
                  <c:v>-375.26799979399999</c:v>
                </c:pt>
                <c:pt idx="7908">
                  <c:v>-375.34000013299999</c:v>
                </c:pt>
                <c:pt idx="7909">
                  <c:v>-375.36999990700002</c:v>
                </c:pt>
                <c:pt idx="7910">
                  <c:v>-375.395999942</c:v>
                </c:pt>
                <c:pt idx="7911">
                  <c:v>-375.37399996099998</c:v>
                </c:pt>
                <c:pt idx="7912">
                  <c:v>-375.40299987899999</c:v>
                </c:pt>
                <c:pt idx="7913">
                  <c:v>-375.42800005800001</c:v>
                </c:pt>
                <c:pt idx="7914">
                  <c:v>-375.45300023599998</c:v>
                </c:pt>
                <c:pt idx="7915">
                  <c:v>-375.53199988300003</c:v>
                </c:pt>
                <c:pt idx="7916">
                  <c:v>-375.68400003900001</c:v>
                </c:pt>
                <c:pt idx="7917">
                  <c:v>-375.85399980900002</c:v>
                </c:pt>
                <c:pt idx="7918">
                  <c:v>-375.87099988</c:v>
                </c:pt>
                <c:pt idx="7919">
                  <c:v>-375.847000186</c:v>
                </c:pt>
                <c:pt idx="7920">
                  <c:v>-375.84199996199999</c:v>
                </c:pt>
                <c:pt idx="7921">
                  <c:v>-375.846000016</c:v>
                </c:pt>
                <c:pt idx="7922">
                  <c:v>-375.954999751</c:v>
                </c:pt>
                <c:pt idx="7923">
                  <c:v>-375.98600001099999</c:v>
                </c:pt>
                <c:pt idx="7924">
                  <c:v>-375.99900002800001</c:v>
                </c:pt>
                <c:pt idx="7925">
                  <c:v>-375.99099992100003</c:v>
                </c:pt>
                <c:pt idx="7926">
                  <c:v>-375.97700004699999</c:v>
                </c:pt>
                <c:pt idx="7927">
                  <c:v>-376.005999965</c:v>
                </c:pt>
                <c:pt idx="7928">
                  <c:v>-376.03800008100001</c:v>
                </c:pt>
                <c:pt idx="7929">
                  <c:v>-376.080999873</c:v>
                </c:pt>
                <c:pt idx="7930">
                  <c:v>-376.17700021899998</c:v>
                </c:pt>
                <c:pt idx="7931">
                  <c:v>-376.35199989900002</c:v>
                </c:pt>
                <c:pt idx="7932">
                  <c:v>-376.465000003</c:v>
                </c:pt>
                <c:pt idx="7933">
                  <c:v>-376.44599990500001</c:v>
                </c:pt>
                <c:pt idx="7934">
                  <c:v>-376.443999878</c:v>
                </c:pt>
                <c:pt idx="7935">
                  <c:v>-376.43800011100001</c:v>
                </c:pt>
                <c:pt idx="7936">
                  <c:v>-376.49299975000002</c:v>
                </c:pt>
                <c:pt idx="7937">
                  <c:v>-376.58599989999999</c:v>
                </c:pt>
                <c:pt idx="7938">
                  <c:v>-376.61999972799998</c:v>
                </c:pt>
                <c:pt idx="7939">
                  <c:v>-376.63999999599997</c:v>
                </c:pt>
                <c:pt idx="7940">
                  <c:v>-376.61100007800002</c:v>
                </c:pt>
                <c:pt idx="7941">
                  <c:v>-376.637000113</c:v>
                </c:pt>
                <c:pt idx="7942">
                  <c:v>-376.66500017499999</c:v>
                </c:pt>
                <c:pt idx="7943">
                  <c:v>-376.75300010000001</c:v>
                </c:pt>
                <c:pt idx="7944">
                  <c:v>-376.88900004099997</c:v>
                </c:pt>
                <c:pt idx="7945">
                  <c:v>-377.09700000700002</c:v>
                </c:pt>
                <c:pt idx="7946">
                  <c:v>-377.339999971</c:v>
                </c:pt>
                <c:pt idx="7947">
                  <c:v>-377.432999806</c:v>
                </c:pt>
                <c:pt idx="7948">
                  <c:v>-377.462999895</c:v>
                </c:pt>
                <c:pt idx="7949">
                  <c:v>-377.52100004599998</c:v>
                </c:pt>
                <c:pt idx="7950">
                  <c:v>-377.58600013300003</c:v>
                </c:pt>
                <c:pt idx="7951">
                  <c:v>-377.75099999299999</c:v>
                </c:pt>
                <c:pt idx="7952">
                  <c:v>-377.84999990799997</c:v>
                </c:pt>
                <c:pt idx="7953">
                  <c:v>-377.92599998600002</c:v>
                </c:pt>
                <c:pt idx="7954">
                  <c:v>-377.99399995700003</c:v>
                </c:pt>
                <c:pt idx="7955">
                  <c:v>-378.03799992</c:v>
                </c:pt>
                <c:pt idx="7956">
                  <c:v>-378.12799987199998</c:v>
                </c:pt>
                <c:pt idx="7957">
                  <c:v>-378.21400008400002</c:v>
                </c:pt>
                <c:pt idx="7958">
                  <c:v>-378.30400003599999</c:v>
                </c:pt>
                <c:pt idx="7959">
                  <c:v>-378.45399985099999</c:v>
                </c:pt>
                <c:pt idx="7960">
                  <c:v>-378.64599991599999</c:v>
                </c:pt>
                <c:pt idx="7961">
                  <c:v>-378.74800002900002</c:v>
                </c:pt>
                <c:pt idx="7962">
                  <c:v>-378.70799980599998</c:v>
                </c:pt>
                <c:pt idx="7963">
                  <c:v>-378.66800021099999</c:v>
                </c:pt>
                <c:pt idx="7964">
                  <c:v>-378.626999818</c:v>
                </c:pt>
                <c:pt idx="7965">
                  <c:v>-378.62700013199998</c:v>
                </c:pt>
                <c:pt idx="7966">
                  <c:v>-378.69700012999999</c:v>
                </c:pt>
                <c:pt idx="7967">
                  <c:v>-378.69799998600001</c:v>
                </c:pt>
                <c:pt idx="7968">
                  <c:v>-378.68200008500003</c:v>
                </c:pt>
                <c:pt idx="7969">
                  <c:v>-378.61900002499999</c:v>
                </c:pt>
                <c:pt idx="7970">
                  <c:v>-378.60199995300002</c:v>
                </c:pt>
                <c:pt idx="7971">
                  <c:v>-378.59900006999999</c:v>
                </c:pt>
                <c:pt idx="7972">
                  <c:v>-378.60099978300002</c:v>
                </c:pt>
                <c:pt idx="7973">
                  <c:v>-378.63800012299998</c:v>
                </c:pt>
                <c:pt idx="7974">
                  <c:v>-378.74299980500001</c:v>
                </c:pt>
                <c:pt idx="7975">
                  <c:v>-378.89900001500001</c:v>
                </c:pt>
                <c:pt idx="7976">
                  <c:v>-378.91999982499999</c:v>
                </c:pt>
                <c:pt idx="7977">
                  <c:v>-378.85999996200002</c:v>
                </c:pt>
                <c:pt idx="7978">
                  <c:v>-378.83100004400001</c:v>
                </c:pt>
                <c:pt idx="7979">
                  <c:v>-378.80399983799998</c:v>
                </c:pt>
                <c:pt idx="7980">
                  <c:v>-378.87299997999997</c:v>
                </c:pt>
                <c:pt idx="7981">
                  <c:v>-378.88900019499999</c:v>
                </c:pt>
                <c:pt idx="7982">
                  <c:v>-378.88100008700002</c:v>
                </c:pt>
                <c:pt idx="7983">
                  <c:v>-378.86800006999999</c:v>
                </c:pt>
                <c:pt idx="7984">
                  <c:v>-378.81800002699998</c:v>
                </c:pt>
                <c:pt idx="7985">
                  <c:v>-378.81700016999997</c:v>
                </c:pt>
                <c:pt idx="7986">
                  <c:v>-378.81300011600001</c:v>
                </c:pt>
                <c:pt idx="7987">
                  <c:v>-378.80700003599998</c:v>
                </c:pt>
                <c:pt idx="7988">
                  <c:v>-378.86300016000001</c:v>
                </c:pt>
                <c:pt idx="7989">
                  <c:v>-378.99200016399999</c:v>
                </c:pt>
                <c:pt idx="7990">
                  <c:v>-379.11100003400003</c:v>
                </c:pt>
                <c:pt idx="7991">
                  <c:v>-379.08000008900001</c:v>
                </c:pt>
                <c:pt idx="7992">
                  <c:v>-379.031000216</c:v>
                </c:pt>
                <c:pt idx="7993">
                  <c:v>-378.98800010999997</c:v>
                </c:pt>
                <c:pt idx="7994">
                  <c:v>-378.97100003899999</c:v>
                </c:pt>
                <c:pt idx="7995">
                  <c:v>-379.05099985700002</c:v>
                </c:pt>
                <c:pt idx="7996">
                  <c:v>-379.05200002700002</c:v>
                </c:pt>
                <c:pt idx="7997">
                  <c:v>-379.03499995599998</c:v>
                </c:pt>
                <c:pt idx="7998">
                  <c:v>-378.97799997599998</c:v>
                </c:pt>
                <c:pt idx="7999">
                  <c:v>-378.94800020100001</c:v>
                </c:pt>
                <c:pt idx="8000">
                  <c:v>-378.94500000400001</c:v>
                </c:pt>
                <c:pt idx="8001">
                  <c:v>-378.94600017499999</c:v>
                </c:pt>
                <c:pt idx="8002">
                  <c:v>-378.97100003899999</c:v>
                </c:pt>
                <c:pt idx="8003">
                  <c:v>-379.06099999100002</c:v>
                </c:pt>
                <c:pt idx="8004">
                  <c:v>-379.21699988699999</c:v>
                </c:pt>
                <c:pt idx="8005">
                  <c:v>-379.26500021700002</c:v>
                </c:pt>
                <c:pt idx="8006">
                  <c:v>-379.20799992299999</c:v>
                </c:pt>
                <c:pt idx="8007">
                  <c:v>-379.18100003199999</c:v>
                </c:pt>
                <c:pt idx="8008">
                  <c:v>-379.15400013999999</c:v>
                </c:pt>
                <c:pt idx="8009">
                  <c:v>-379.20900009299999</c:v>
                </c:pt>
                <c:pt idx="8010">
                  <c:v>-379.24099989500002</c:v>
                </c:pt>
                <c:pt idx="8011">
                  <c:v>-379.23500012800002</c:v>
                </c:pt>
                <c:pt idx="8012">
                  <c:v>-379.22900004799999</c:v>
                </c:pt>
                <c:pt idx="8013">
                  <c:v>-379.179999861</c:v>
                </c:pt>
                <c:pt idx="8014">
                  <c:v>-379.183000058</c:v>
                </c:pt>
                <c:pt idx="8015">
                  <c:v>-379.18100003199999</c:v>
                </c:pt>
                <c:pt idx="8016">
                  <c:v>-379.17900000499998</c:v>
                </c:pt>
                <c:pt idx="8017">
                  <c:v>-379.23199993100002</c:v>
                </c:pt>
                <c:pt idx="8018">
                  <c:v>-379.35699988200003</c:v>
                </c:pt>
                <c:pt idx="8019">
                  <c:v>-379.48999994000002</c:v>
                </c:pt>
                <c:pt idx="8020">
                  <c:v>-379.46700010199999</c:v>
                </c:pt>
                <c:pt idx="8021">
                  <c:v>-379.41300000500001</c:v>
                </c:pt>
                <c:pt idx="8022">
                  <c:v>-379.37599998000002</c:v>
                </c:pt>
                <c:pt idx="8023">
                  <c:v>-379.35499985500002</c:v>
                </c:pt>
                <c:pt idx="8024">
                  <c:v>-379.43799987</c:v>
                </c:pt>
                <c:pt idx="8025">
                  <c:v>-379.44300009400001</c:v>
                </c:pt>
                <c:pt idx="8026">
                  <c:v>-379.42699987899999</c:v>
                </c:pt>
                <c:pt idx="8027">
                  <c:v>-379.38200006</c:v>
                </c:pt>
                <c:pt idx="8028">
                  <c:v>-379.341999837</c:v>
                </c:pt>
                <c:pt idx="8029">
                  <c:v>-379.33699992700002</c:v>
                </c:pt>
                <c:pt idx="8030">
                  <c:v>-379.33799978299999</c:v>
                </c:pt>
                <c:pt idx="8031">
                  <c:v>-379.35600002500001</c:v>
                </c:pt>
                <c:pt idx="8032">
                  <c:v>-379.43200010300001</c:v>
                </c:pt>
                <c:pt idx="8033">
                  <c:v>-379.583000089</c:v>
                </c:pt>
                <c:pt idx="8034">
                  <c:v>-379.66000002300001</c:v>
                </c:pt>
                <c:pt idx="8035">
                  <c:v>-379.61099983700001</c:v>
                </c:pt>
                <c:pt idx="8036">
                  <c:v>-379.58199991800001</c:v>
                </c:pt>
                <c:pt idx="8037">
                  <c:v>-379.547000234</c:v>
                </c:pt>
                <c:pt idx="8038">
                  <c:v>-379.58199991800001</c:v>
                </c:pt>
                <c:pt idx="8039">
                  <c:v>-379.63399998800003</c:v>
                </c:pt>
                <c:pt idx="8040">
                  <c:v>-379.63699987199999</c:v>
                </c:pt>
                <c:pt idx="8041">
                  <c:v>-379.63300013200001</c:v>
                </c:pt>
                <c:pt idx="8042">
                  <c:v>-379.58000020600002</c:v>
                </c:pt>
                <c:pt idx="8043">
                  <c:v>-379.58399994500002</c:v>
                </c:pt>
                <c:pt idx="8044">
                  <c:v>-379.585000116</c:v>
                </c:pt>
                <c:pt idx="8045">
                  <c:v>-379.58799999899998</c:v>
                </c:pt>
                <c:pt idx="8046">
                  <c:v>-379.63499984499998</c:v>
                </c:pt>
                <c:pt idx="8047">
                  <c:v>-379.756000056</c:v>
                </c:pt>
                <c:pt idx="8048">
                  <c:v>-379.90400015799997</c:v>
                </c:pt>
                <c:pt idx="8049">
                  <c:v>-379.955000058</c:v>
                </c:pt>
                <c:pt idx="8050">
                  <c:v>-379.95699976999998</c:v>
                </c:pt>
                <c:pt idx="8051">
                  <c:v>-379.98500014699999</c:v>
                </c:pt>
                <c:pt idx="8052">
                  <c:v>-380.02100000199999</c:v>
                </c:pt>
                <c:pt idx="8053">
                  <c:v>-380.16099999699998</c:v>
                </c:pt>
                <c:pt idx="8054">
                  <c:v>-380.22399974299998</c:v>
                </c:pt>
                <c:pt idx="8055">
                  <c:v>-380.266999849</c:v>
                </c:pt>
                <c:pt idx="8056">
                  <c:v>-380.291000172</c:v>
                </c:pt>
                <c:pt idx="8057">
                  <c:v>-380.30400018900002</c:v>
                </c:pt>
                <c:pt idx="8058">
                  <c:v>-380.36099985499999</c:v>
                </c:pt>
                <c:pt idx="8059">
                  <c:v>-380.419999862</c:v>
                </c:pt>
                <c:pt idx="8060">
                  <c:v>-380.48699997599999</c:v>
                </c:pt>
                <c:pt idx="8061">
                  <c:v>-380.611999927</c:v>
                </c:pt>
                <c:pt idx="8062">
                  <c:v>-380.81299995500001</c:v>
                </c:pt>
                <c:pt idx="8063">
                  <c:v>-380.96799999500001</c:v>
                </c:pt>
                <c:pt idx="8064">
                  <c:v>-380.98300003899999</c:v>
                </c:pt>
                <c:pt idx="8065">
                  <c:v>-381.00299999399999</c:v>
                </c:pt>
                <c:pt idx="8066">
                  <c:v>-381.02299994800001</c:v>
                </c:pt>
                <c:pt idx="8067">
                  <c:v>-381.09499997199998</c:v>
                </c:pt>
                <c:pt idx="8068">
                  <c:v>-381.22199995</c:v>
                </c:pt>
                <c:pt idx="8069">
                  <c:v>-381.28800020800003</c:v>
                </c:pt>
                <c:pt idx="8070">
                  <c:v>-381.33799993700001</c:v>
                </c:pt>
                <c:pt idx="8071">
                  <c:v>-381.33999996400001</c:v>
                </c:pt>
                <c:pt idx="8072">
                  <c:v>-381.39200003399998</c:v>
                </c:pt>
                <c:pt idx="8073">
                  <c:v>-381.44800015700002</c:v>
                </c:pt>
                <c:pt idx="8074">
                  <c:v>-381.50800002</c:v>
                </c:pt>
                <c:pt idx="8075">
                  <c:v>-381.60800010700001</c:v>
                </c:pt>
                <c:pt idx="8076">
                  <c:v>-381.78200024400002</c:v>
                </c:pt>
                <c:pt idx="8077">
                  <c:v>-381.99800000300002</c:v>
                </c:pt>
                <c:pt idx="8078">
                  <c:v>-382.07299991000002</c:v>
                </c:pt>
                <c:pt idx="8079">
                  <c:v>-382.07799982</c:v>
                </c:pt>
                <c:pt idx="8080">
                  <c:v>-382.11199996300002</c:v>
                </c:pt>
                <c:pt idx="8081">
                  <c:v>-382.14999984500002</c:v>
                </c:pt>
                <c:pt idx="8082">
                  <c:v>-382.28299990300002</c:v>
                </c:pt>
                <c:pt idx="8083">
                  <c:v>-382.35200004400002</c:v>
                </c:pt>
                <c:pt idx="8084">
                  <c:v>-382.40099991699998</c:v>
                </c:pt>
                <c:pt idx="8085">
                  <c:v>-382.44500019399999</c:v>
                </c:pt>
                <c:pt idx="8086">
                  <c:v>-382.46099978000001</c:v>
                </c:pt>
                <c:pt idx="8087">
                  <c:v>-382.52399983999999</c:v>
                </c:pt>
                <c:pt idx="8088">
                  <c:v>-382.58700021499999</c:v>
                </c:pt>
                <c:pt idx="8089">
                  <c:v>-382.64799993499997</c:v>
                </c:pt>
                <c:pt idx="8090">
                  <c:v>-382.76699980500001</c:v>
                </c:pt>
                <c:pt idx="8091">
                  <c:v>-382.96099989700002</c:v>
                </c:pt>
                <c:pt idx="8092">
                  <c:v>-383.13199983700002</c:v>
                </c:pt>
                <c:pt idx="8093">
                  <c:v>-383.15800018599998</c:v>
                </c:pt>
                <c:pt idx="8094">
                  <c:v>-383.17599979900001</c:v>
                </c:pt>
                <c:pt idx="8095">
                  <c:v>-383.19599975400001</c:v>
                </c:pt>
                <c:pt idx="8096">
                  <c:v>-383.25399990400001</c:v>
                </c:pt>
                <c:pt idx="8097">
                  <c:v>-383.39700009699999</c:v>
                </c:pt>
                <c:pt idx="8098">
                  <c:v>-383.46500006700001</c:v>
                </c:pt>
                <c:pt idx="8099">
                  <c:v>-383.513000084</c:v>
                </c:pt>
                <c:pt idx="8100">
                  <c:v>-383.513000084</c:v>
                </c:pt>
                <c:pt idx="8101">
                  <c:v>-383.55099996600001</c:v>
                </c:pt>
                <c:pt idx="8102">
                  <c:v>-383.61000028699999</c:v>
                </c:pt>
                <c:pt idx="8103">
                  <c:v>-383.67500006</c:v>
                </c:pt>
                <c:pt idx="8104">
                  <c:v>-383.77100009200001</c:v>
                </c:pt>
                <c:pt idx="8105">
                  <c:v>-383.93599995199997</c:v>
                </c:pt>
                <c:pt idx="8106">
                  <c:v>-384.15999981800002</c:v>
                </c:pt>
                <c:pt idx="8107">
                  <c:v>-384.26199993099999</c:v>
                </c:pt>
                <c:pt idx="8108">
                  <c:v>-384.26899986799998</c:v>
                </c:pt>
                <c:pt idx="8109">
                  <c:v>-384.30300001099999</c:v>
                </c:pt>
                <c:pt idx="8110">
                  <c:v>-384.33900018000003</c:v>
                </c:pt>
                <c:pt idx="8111">
                  <c:v>-384.46400013099998</c:v>
                </c:pt>
                <c:pt idx="8112">
                  <c:v>-384.552000056</c:v>
                </c:pt>
                <c:pt idx="8113">
                  <c:v>-384.60999989200002</c:v>
                </c:pt>
                <c:pt idx="8114">
                  <c:v>-384.66800004200002</c:v>
                </c:pt>
                <c:pt idx="8115">
                  <c:v>-384.68799999700002</c:v>
                </c:pt>
                <c:pt idx="8116">
                  <c:v>-384.75700013800002</c:v>
                </c:pt>
                <c:pt idx="8117">
                  <c:v>-384.82100005500001</c:v>
                </c:pt>
                <c:pt idx="8118">
                  <c:v>-384.87899989099998</c:v>
                </c:pt>
                <c:pt idx="8119">
                  <c:v>-384.99499987799999</c:v>
                </c:pt>
                <c:pt idx="8120">
                  <c:v>-385.18699994299999</c:v>
                </c:pt>
                <c:pt idx="8121">
                  <c:v>-385.37600012500002</c:v>
                </c:pt>
                <c:pt idx="8122">
                  <c:v>-385.41400000700003</c:v>
                </c:pt>
                <c:pt idx="8123">
                  <c:v>-385.42999990800001</c:v>
                </c:pt>
                <c:pt idx="8124">
                  <c:v>-385.45900014</c:v>
                </c:pt>
                <c:pt idx="8125">
                  <c:v>-385.50699984200003</c:v>
                </c:pt>
                <c:pt idx="8126">
                  <c:v>-385.65600011499998</c:v>
                </c:pt>
                <c:pt idx="8127">
                  <c:v>-385.72200005899998</c:v>
                </c:pt>
                <c:pt idx="8128">
                  <c:v>-385.76800004799998</c:v>
                </c:pt>
                <c:pt idx="8129">
                  <c:v>-385.779999895</c:v>
                </c:pt>
                <c:pt idx="8130">
                  <c:v>-385.809999984</c:v>
                </c:pt>
                <c:pt idx="8131">
                  <c:v>-385.87200018800002</c:v>
                </c:pt>
                <c:pt idx="8132">
                  <c:v>-385.94199987100001</c:v>
                </c:pt>
                <c:pt idx="8133">
                  <c:v>-386.03199982299998</c:v>
                </c:pt>
                <c:pt idx="8134">
                  <c:v>-386.18299980900002</c:v>
                </c:pt>
                <c:pt idx="8135">
                  <c:v>-386.40499996300002</c:v>
                </c:pt>
                <c:pt idx="8136">
                  <c:v>-386.52999991299998</c:v>
                </c:pt>
                <c:pt idx="8137">
                  <c:v>-386.53899987699998</c:v>
                </c:pt>
                <c:pt idx="8138">
                  <c:v>-386.57599990300002</c:v>
                </c:pt>
                <c:pt idx="8139">
                  <c:v>-386.61099990100001</c:v>
                </c:pt>
                <c:pt idx="8140">
                  <c:v>-386.72199997799999</c:v>
                </c:pt>
                <c:pt idx="8141">
                  <c:v>-386.83300005500001</c:v>
                </c:pt>
                <c:pt idx="8142">
                  <c:v>-386.90100002600002</c:v>
                </c:pt>
                <c:pt idx="8143">
                  <c:v>-386.96499994300001</c:v>
                </c:pt>
                <c:pt idx="8144">
                  <c:v>-386.98199969900003</c:v>
                </c:pt>
                <c:pt idx="8145">
                  <c:v>-387.04900012799999</c:v>
                </c:pt>
                <c:pt idx="8146">
                  <c:v>-387.11199987399999</c:v>
                </c:pt>
                <c:pt idx="8147">
                  <c:v>-387.17499993500002</c:v>
                </c:pt>
                <c:pt idx="8148">
                  <c:v>-387.29200009300001</c:v>
                </c:pt>
                <c:pt idx="8149">
                  <c:v>-387.48200013100001</c:v>
                </c:pt>
                <c:pt idx="8150">
                  <c:v>-387.68899992600001</c:v>
                </c:pt>
                <c:pt idx="8151">
                  <c:v>-387.743999879</c:v>
                </c:pt>
                <c:pt idx="8152">
                  <c:v>-387.75799975299998</c:v>
                </c:pt>
                <c:pt idx="8153">
                  <c:v>-387.791999895</c:v>
                </c:pt>
                <c:pt idx="8154">
                  <c:v>-387.83299997400002</c:v>
                </c:pt>
                <c:pt idx="8155">
                  <c:v>-387.98000022100001</c:v>
                </c:pt>
                <c:pt idx="8156">
                  <c:v>-388.047999877</c:v>
                </c:pt>
                <c:pt idx="8157">
                  <c:v>-388.09999994700001</c:v>
                </c:pt>
                <c:pt idx="8158">
                  <c:v>-388.12700015299998</c:v>
                </c:pt>
                <c:pt idx="8159">
                  <c:v>-388.15300018800002</c:v>
                </c:pt>
                <c:pt idx="8160">
                  <c:v>-388.21799996099998</c:v>
                </c:pt>
                <c:pt idx="8161">
                  <c:v>-388.287999958</c:v>
                </c:pt>
                <c:pt idx="8162">
                  <c:v>-388.36799977599998</c:v>
                </c:pt>
                <c:pt idx="8163">
                  <c:v>-388.50200000500001</c:v>
                </c:pt>
                <c:pt idx="8164">
                  <c:v>-388.71400002399997</c:v>
                </c:pt>
                <c:pt idx="8165">
                  <c:v>-388.86400015300001</c:v>
                </c:pt>
                <c:pt idx="8166">
                  <c:v>-388.88400010800001</c:v>
                </c:pt>
                <c:pt idx="8167">
                  <c:v>-388.91700007999998</c:v>
                </c:pt>
                <c:pt idx="8168">
                  <c:v>-388.95000005100002</c:v>
                </c:pt>
                <c:pt idx="8169">
                  <c:v>-389.04200003</c:v>
                </c:pt>
                <c:pt idx="8170">
                  <c:v>-389.17200020500002</c:v>
                </c:pt>
                <c:pt idx="8171">
                  <c:v>-389.243000059</c:v>
                </c:pt>
                <c:pt idx="8172">
                  <c:v>-389.30099989500002</c:v>
                </c:pt>
                <c:pt idx="8173">
                  <c:v>-389.30900000299999</c:v>
                </c:pt>
                <c:pt idx="8174">
                  <c:v>-389.37099989299998</c:v>
                </c:pt>
                <c:pt idx="8175">
                  <c:v>-389.43599998000002</c:v>
                </c:pt>
                <c:pt idx="8176">
                  <c:v>-389.50399995100003</c:v>
                </c:pt>
                <c:pt idx="8177">
                  <c:v>-389.618000225</c:v>
                </c:pt>
                <c:pt idx="8178">
                  <c:v>-389.803999895</c:v>
                </c:pt>
                <c:pt idx="8179">
                  <c:v>-390.02500019299998</c:v>
                </c:pt>
                <c:pt idx="8180">
                  <c:v>-390.09699990299998</c:v>
                </c:pt>
                <c:pt idx="8181">
                  <c:v>-390.10500001000003</c:v>
                </c:pt>
                <c:pt idx="8182">
                  <c:v>-390.14100017999999</c:v>
                </c:pt>
                <c:pt idx="8183">
                  <c:v>-390.18300011500003</c:v>
                </c:pt>
                <c:pt idx="8184">
                  <c:v>-390.32700016400003</c:v>
                </c:pt>
                <c:pt idx="8185">
                  <c:v>-390.40100021500001</c:v>
                </c:pt>
                <c:pt idx="8186">
                  <c:v>-390.45599985400003</c:v>
                </c:pt>
                <c:pt idx="8187">
                  <c:v>-390.500999987</c:v>
                </c:pt>
                <c:pt idx="8188">
                  <c:v>-390.52499999499997</c:v>
                </c:pt>
                <c:pt idx="8189">
                  <c:v>-390.59200011000001</c:v>
                </c:pt>
                <c:pt idx="8190">
                  <c:v>-390.657000197</c:v>
                </c:pt>
                <c:pt idx="8191">
                  <c:v>-390.72399999700002</c:v>
                </c:pt>
                <c:pt idx="8192">
                  <c:v>-390.85099997499998</c:v>
                </c:pt>
                <c:pt idx="8193">
                  <c:v>-391.05600005700001</c:v>
                </c:pt>
                <c:pt idx="8194">
                  <c:v>-391.22699999700001</c:v>
                </c:pt>
                <c:pt idx="8195">
                  <c:v>-391.255000059</c:v>
                </c:pt>
                <c:pt idx="8196">
                  <c:v>-391.28399997700001</c:v>
                </c:pt>
                <c:pt idx="8197">
                  <c:v>-391.31199972500002</c:v>
                </c:pt>
                <c:pt idx="8198">
                  <c:v>-391.38299989299998</c:v>
                </c:pt>
                <c:pt idx="8199">
                  <c:v>-391.52099986100001</c:v>
                </c:pt>
                <c:pt idx="8200">
                  <c:v>-391.59200002900002</c:v>
                </c:pt>
                <c:pt idx="8201">
                  <c:v>-391.644999955</c:v>
                </c:pt>
                <c:pt idx="8202">
                  <c:v>-391.65100003600003</c:v>
                </c:pt>
                <c:pt idx="8203">
                  <c:v>-391.70399996200001</c:v>
                </c:pt>
                <c:pt idx="8204">
                  <c:v>-391.76900004999999</c:v>
                </c:pt>
                <c:pt idx="8205">
                  <c:v>-391.84100007400002</c:v>
                </c:pt>
                <c:pt idx="8206">
                  <c:v>-391.947999783</c:v>
                </c:pt>
                <c:pt idx="8207">
                  <c:v>-392.12199992000001</c:v>
                </c:pt>
                <c:pt idx="8208">
                  <c:v>-392.34799981399999</c:v>
                </c:pt>
                <c:pt idx="8209">
                  <c:v>-392.43700022299998</c:v>
                </c:pt>
                <c:pt idx="8210">
                  <c:v>-392.44599987300001</c:v>
                </c:pt>
                <c:pt idx="8211">
                  <c:v>-392.48699995200002</c:v>
                </c:pt>
                <c:pt idx="8212">
                  <c:v>-392.53000005799998</c:v>
                </c:pt>
                <c:pt idx="8213">
                  <c:v>-392.66699985600002</c:v>
                </c:pt>
                <c:pt idx="8214">
                  <c:v>-392.75399992500002</c:v>
                </c:pt>
                <c:pt idx="8215">
                  <c:v>-392.81400010200002</c:v>
                </c:pt>
                <c:pt idx="8216">
                  <c:v>-392.87199993899998</c:v>
                </c:pt>
                <c:pt idx="8217">
                  <c:v>-392.89199989299999</c:v>
                </c:pt>
                <c:pt idx="8218">
                  <c:v>-392.959999864</c:v>
                </c:pt>
                <c:pt idx="8219">
                  <c:v>-393.02600012200003</c:v>
                </c:pt>
                <c:pt idx="8220">
                  <c:v>-393.09100020900001</c:v>
                </c:pt>
                <c:pt idx="8221">
                  <c:v>-393.215999845</c:v>
                </c:pt>
                <c:pt idx="8222">
                  <c:v>-393.413000135</c:v>
                </c:pt>
                <c:pt idx="8223">
                  <c:v>-393.60200000200001</c:v>
                </c:pt>
                <c:pt idx="8224">
                  <c:v>-393.64000019899999</c:v>
                </c:pt>
                <c:pt idx="8225">
                  <c:v>-393.66200018000001</c:v>
                </c:pt>
                <c:pt idx="8226">
                  <c:v>-393.68800021499999</c:v>
                </c:pt>
                <c:pt idx="8227">
                  <c:v>-393.74199999699999</c:v>
                </c:pt>
                <c:pt idx="8228">
                  <c:v>-393.89000010000001</c:v>
                </c:pt>
                <c:pt idx="8229">
                  <c:v>-393.96399983700002</c:v>
                </c:pt>
                <c:pt idx="8230">
                  <c:v>-394.01500005000003</c:v>
                </c:pt>
                <c:pt idx="8231">
                  <c:v>-394.02700021200002</c:v>
                </c:pt>
                <c:pt idx="8232">
                  <c:v>-394.067999977</c:v>
                </c:pt>
                <c:pt idx="8233">
                  <c:v>-394.13599994700002</c:v>
                </c:pt>
                <c:pt idx="8234">
                  <c:v>-394.20699980099999</c:v>
                </c:pt>
                <c:pt idx="8235">
                  <c:v>-394.302000292</c:v>
                </c:pt>
                <c:pt idx="8236">
                  <c:v>-394.46199992700002</c:v>
                </c:pt>
                <c:pt idx="8237">
                  <c:v>-394.68799982000002</c:v>
                </c:pt>
                <c:pt idx="8238">
                  <c:v>-394.80599983399998</c:v>
                </c:pt>
                <c:pt idx="8239">
                  <c:v>-394.81900016499998</c:v>
                </c:pt>
                <c:pt idx="8240">
                  <c:v>-394.86300012800001</c:v>
                </c:pt>
                <c:pt idx="8241">
                  <c:v>-394.90599992</c:v>
                </c:pt>
                <c:pt idx="8242">
                  <c:v>-395.03099987100001</c:v>
                </c:pt>
                <c:pt idx="8243">
                  <c:v>-395.13299998399998</c:v>
                </c:pt>
                <c:pt idx="8244">
                  <c:v>-395.19899992699999</c:v>
                </c:pt>
                <c:pt idx="8245">
                  <c:v>-395.26299984399998</c:v>
                </c:pt>
                <c:pt idx="8246">
                  <c:v>-395.28299979899998</c:v>
                </c:pt>
                <c:pt idx="8247">
                  <c:v>-395.35699985000002</c:v>
                </c:pt>
                <c:pt idx="8248">
                  <c:v>-395.42599999100003</c:v>
                </c:pt>
                <c:pt idx="8249">
                  <c:v>-395.49399996199998</c:v>
                </c:pt>
                <c:pt idx="8250">
                  <c:v>-395.61699988599997</c:v>
                </c:pt>
                <c:pt idx="8251">
                  <c:v>-395.81400017499999</c:v>
                </c:pt>
                <c:pt idx="8252">
                  <c:v>-396.01699991599997</c:v>
                </c:pt>
                <c:pt idx="8253">
                  <c:v>-396.06499993199998</c:v>
                </c:pt>
                <c:pt idx="8254">
                  <c:v>-396.08200000400001</c:v>
                </c:pt>
                <c:pt idx="8255">
                  <c:v>-396.11600014599998</c:v>
                </c:pt>
                <c:pt idx="8256">
                  <c:v>-396.16400016199998</c:v>
                </c:pt>
                <c:pt idx="8257">
                  <c:v>-396.318000031</c:v>
                </c:pt>
                <c:pt idx="8258">
                  <c:v>-396.39399979500001</c:v>
                </c:pt>
                <c:pt idx="8259">
                  <c:v>-396.44900006199998</c:v>
                </c:pt>
                <c:pt idx="8260">
                  <c:v>-396.47500009700002</c:v>
                </c:pt>
                <c:pt idx="8261">
                  <c:v>-396.50500018600002</c:v>
                </c:pt>
                <c:pt idx="8262">
                  <c:v>-396.57100013000002</c:v>
                </c:pt>
                <c:pt idx="8263">
                  <c:v>-396.64199998399999</c:v>
                </c:pt>
                <c:pt idx="8264">
                  <c:v>-396.73100007900001</c:v>
                </c:pt>
                <c:pt idx="8265">
                  <c:v>-396.88000003799999</c:v>
                </c:pt>
                <c:pt idx="8266">
                  <c:v>-397.101000021</c:v>
                </c:pt>
                <c:pt idx="8267">
                  <c:v>-397.24799995299998</c:v>
                </c:pt>
                <c:pt idx="8268">
                  <c:v>-397.269999934</c:v>
                </c:pt>
                <c:pt idx="8269">
                  <c:v>-397.31199987000002</c:v>
                </c:pt>
                <c:pt idx="8270">
                  <c:v>-397.34900020999999</c:v>
                </c:pt>
                <c:pt idx="8271">
                  <c:v>-397.45500006200001</c:v>
                </c:pt>
                <c:pt idx="8272">
                  <c:v>-397.57699981600001</c:v>
                </c:pt>
                <c:pt idx="8273">
                  <c:v>-397.65000001099997</c:v>
                </c:pt>
                <c:pt idx="8274">
                  <c:v>-397.71799998099999</c:v>
                </c:pt>
                <c:pt idx="8275">
                  <c:v>-397.73500005199998</c:v>
                </c:pt>
                <c:pt idx="8276">
                  <c:v>-397.80900010400001</c:v>
                </c:pt>
                <c:pt idx="8277">
                  <c:v>-397.881999984</c:v>
                </c:pt>
                <c:pt idx="8278">
                  <c:v>-397.95500017900002</c:v>
                </c:pt>
                <c:pt idx="8279">
                  <c:v>-398.07499990600002</c:v>
                </c:pt>
                <c:pt idx="8280">
                  <c:v>-398.26499994400001</c:v>
                </c:pt>
                <c:pt idx="8281">
                  <c:v>-398.48399990000001</c:v>
                </c:pt>
                <c:pt idx="8282">
                  <c:v>-398.54899998799999</c:v>
                </c:pt>
                <c:pt idx="8283">
                  <c:v>-398.56600005899998</c:v>
                </c:pt>
                <c:pt idx="8284">
                  <c:v>-398.60799999400001</c:v>
                </c:pt>
                <c:pt idx="8285">
                  <c:v>-398.65800003800001</c:v>
                </c:pt>
                <c:pt idx="8286">
                  <c:v>-398.81199990599998</c:v>
                </c:pt>
                <c:pt idx="8287">
                  <c:v>-398.89100018200003</c:v>
                </c:pt>
                <c:pt idx="8288">
                  <c:v>-398.94900001799999</c:v>
                </c:pt>
                <c:pt idx="8289">
                  <c:v>-398.98800007099999</c:v>
                </c:pt>
                <c:pt idx="8290">
                  <c:v>-399.01499996199999</c:v>
                </c:pt>
                <c:pt idx="8291">
                  <c:v>-399.08499995900002</c:v>
                </c:pt>
                <c:pt idx="8292">
                  <c:v>-399.16000018099999</c:v>
                </c:pt>
                <c:pt idx="8293">
                  <c:v>-399.23999999900002</c:v>
                </c:pt>
                <c:pt idx="8294">
                  <c:v>-399.37899982300002</c:v>
                </c:pt>
                <c:pt idx="8295">
                  <c:v>-399.59500021100001</c:v>
                </c:pt>
                <c:pt idx="8296">
                  <c:v>-399.76399980999997</c:v>
                </c:pt>
                <c:pt idx="8297">
                  <c:v>-399.79399989799998</c:v>
                </c:pt>
                <c:pt idx="8298">
                  <c:v>-399.82899989700002</c:v>
                </c:pt>
                <c:pt idx="8299">
                  <c:v>-399.860999698</c:v>
                </c:pt>
                <c:pt idx="8300">
                  <c:v>-399.94800008099998</c:v>
                </c:pt>
                <c:pt idx="8301">
                  <c:v>-400.09099995999998</c:v>
                </c:pt>
                <c:pt idx="8302">
                  <c:v>-400.169999921</c:v>
                </c:pt>
                <c:pt idx="8303">
                  <c:v>-400.23399983799999</c:v>
                </c:pt>
                <c:pt idx="8304">
                  <c:v>-400.24899988200002</c:v>
                </c:pt>
                <c:pt idx="8305">
                  <c:v>-400.31599999600002</c:v>
                </c:pt>
                <c:pt idx="8306">
                  <c:v>-400.38700016400003</c:v>
                </c:pt>
                <c:pt idx="8307">
                  <c:v>-400.46000004500002</c:v>
                </c:pt>
                <c:pt idx="8308">
                  <c:v>-400.57499986099998</c:v>
                </c:pt>
                <c:pt idx="8309">
                  <c:v>-400.762000016</c:v>
                </c:pt>
                <c:pt idx="8310">
                  <c:v>-400.99199996300001</c:v>
                </c:pt>
                <c:pt idx="8311">
                  <c:v>-401.080000203</c:v>
                </c:pt>
                <c:pt idx="8312">
                  <c:v>-401.09999984299998</c:v>
                </c:pt>
                <c:pt idx="8313">
                  <c:v>-401.14799985899998</c:v>
                </c:pt>
                <c:pt idx="8314">
                  <c:v>-401.19900007299998</c:v>
                </c:pt>
                <c:pt idx="8315">
                  <c:v>-401.34699986099997</c:v>
                </c:pt>
                <c:pt idx="8316">
                  <c:v>-401.42999987600001</c:v>
                </c:pt>
                <c:pt idx="8317">
                  <c:v>-401.49200008000003</c:v>
                </c:pt>
                <c:pt idx="8318">
                  <c:v>-401.54999991599999</c:v>
                </c:pt>
                <c:pt idx="8319">
                  <c:v>-401.57799997799998</c:v>
                </c:pt>
                <c:pt idx="8320">
                  <c:v>-401.65600008299998</c:v>
                </c:pt>
                <c:pt idx="8321">
                  <c:v>-401.73200016099997</c:v>
                </c:pt>
                <c:pt idx="8322">
                  <c:v>-401.80700006900003</c:v>
                </c:pt>
                <c:pt idx="8323">
                  <c:v>-401.94099998299998</c:v>
                </c:pt>
                <c:pt idx="8324">
                  <c:v>-402.149000263</c:v>
                </c:pt>
                <c:pt idx="8325">
                  <c:v>-402.33400007699998</c:v>
                </c:pt>
                <c:pt idx="8326">
                  <c:v>-402.37199995899999</c:v>
                </c:pt>
                <c:pt idx="8327">
                  <c:v>-402.404000075</c:v>
                </c:pt>
                <c:pt idx="8328">
                  <c:v>-402.43800021700002</c:v>
                </c:pt>
                <c:pt idx="8329">
                  <c:v>-402.509000071</c:v>
                </c:pt>
                <c:pt idx="8330">
                  <c:v>-402.66600013700003</c:v>
                </c:pt>
                <c:pt idx="8331">
                  <c:v>-402.74699981100002</c:v>
                </c:pt>
                <c:pt idx="8332">
                  <c:v>-402.808999701</c:v>
                </c:pt>
                <c:pt idx="8333">
                  <c:v>-402.82399974499998</c:v>
                </c:pt>
                <c:pt idx="8334">
                  <c:v>-402.87499995899998</c:v>
                </c:pt>
                <c:pt idx="8335">
                  <c:v>-402.94699998300001</c:v>
                </c:pt>
                <c:pt idx="8336">
                  <c:v>-403.026000259</c:v>
                </c:pt>
                <c:pt idx="8337">
                  <c:v>-403.137000022</c:v>
                </c:pt>
                <c:pt idx="8338">
                  <c:v>-403.31400004199998</c:v>
                </c:pt>
                <c:pt idx="8339">
                  <c:v>-403.55099992599997</c:v>
                </c:pt>
                <c:pt idx="8340">
                  <c:v>-403.66600005700002</c:v>
                </c:pt>
                <c:pt idx="8341">
                  <c:v>-403.68700018200002</c:v>
                </c:pt>
                <c:pt idx="8342">
                  <c:v>-403.73500019800002</c:v>
                </c:pt>
                <c:pt idx="8343">
                  <c:v>-403.78399975600001</c:v>
                </c:pt>
                <c:pt idx="8344">
                  <c:v>-403.92299989499998</c:v>
                </c:pt>
                <c:pt idx="8345">
                  <c:v>-404.02400015199999</c:v>
                </c:pt>
                <c:pt idx="8346">
                  <c:v>-404.09599986199999</c:v>
                </c:pt>
                <c:pt idx="8347">
                  <c:v>-404.16699971499997</c:v>
                </c:pt>
                <c:pt idx="8348">
                  <c:v>-404.19899983099998</c:v>
                </c:pt>
                <c:pt idx="8349">
                  <c:v>-404.28199984600002</c:v>
                </c:pt>
                <c:pt idx="8350">
                  <c:v>-404.35999995100002</c:v>
                </c:pt>
                <c:pt idx="8351">
                  <c:v>-404.431999975</c:v>
                </c:pt>
                <c:pt idx="8352">
                  <c:v>-404.56099998000002</c:v>
                </c:pt>
                <c:pt idx="8353">
                  <c:v>-404.76599974800001</c:v>
                </c:pt>
                <c:pt idx="8354">
                  <c:v>-404.96799994700001</c:v>
                </c:pt>
                <c:pt idx="8355">
                  <c:v>-405.02000001699997</c:v>
                </c:pt>
                <c:pt idx="8356">
                  <c:v>-405.04899993499998</c:v>
                </c:pt>
                <c:pt idx="8357">
                  <c:v>-405.092000042</c:v>
                </c:pt>
                <c:pt idx="8358">
                  <c:v>-405.15199990500003</c:v>
                </c:pt>
                <c:pt idx="8359">
                  <c:v>-405.31500005200002</c:v>
                </c:pt>
                <c:pt idx="8360">
                  <c:v>-405.39600003999999</c:v>
                </c:pt>
                <c:pt idx="8361">
                  <c:v>-405.455000047</c:v>
                </c:pt>
                <c:pt idx="8362">
                  <c:v>-405.47999991099999</c:v>
                </c:pt>
                <c:pt idx="8363">
                  <c:v>-405.52300001700002</c:v>
                </c:pt>
                <c:pt idx="8364">
                  <c:v>-405.59999995200002</c:v>
                </c:pt>
                <c:pt idx="8365">
                  <c:v>-405.68099993999999</c:v>
                </c:pt>
                <c:pt idx="8366">
                  <c:v>-405.78500007999997</c:v>
                </c:pt>
                <c:pt idx="8367">
                  <c:v>-405.94900008299999</c:v>
                </c:pt>
                <c:pt idx="8368">
                  <c:v>-406.18500010999998</c:v>
                </c:pt>
                <c:pt idx="8369">
                  <c:v>-406.32399993500002</c:v>
                </c:pt>
                <c:pt idx="8370">
                  <c:v>-406.34700008700003</c:v>
                </c:pt>
                <c:pt idx="8371">
                  <c:v>-406.39599995899999</c:v>
                </c:pt>
                <c:pt idx="8372">
                  <c:v>-406.44500014599998</c:v>
                </c:pt>
                <c:pt idx="8373">
                  <c:v>-406.57000009699999</c:v>
                </c:pt>
                <c:pt idx="8374">
                  <c:v>-406.69300002</c:v>
                </c:pt>
                <c:pt idx="8375">
                  <c:v>-406.77499986499998</c:v>
                </c:pt>
                <c:pt idx="8376">
                  <c:v>-406.85299996999998</c:v>
                </c:pt>
                <c:pt idx="8377">
                  <c:v>-406.881999888</c:v>
                </c:pt>
                <c:pt idx="8378">
                  <c:v>-406.96399973199999</c:v>
                </c:pt>
                <c:pt idx="8379">
                  <c:v>-407.04000012500001</c:v>
                </c:pt>
                <c:pt idx="8380">
                  <c:v>-407.116000203</c:v>
                </c:pt>
                <c:pt idx="8381">
                  <c:v>-407.24600006399999</c:v>
                </c:pt>
                <c:pt idx="8382">
                  <c:v>-407.45000028999999</c:v>
                </c:pt>
                <c:pt idx="8383">
                  <c:v>-407.67000010200002</c:v>
                </c:pt>
                <c:pt idx="8384">
                  <c:v>-407.73800007300002</c:v>
                </c:pt>
                <c:pt idx="8385">
                  <c:v>-407.76599982099998</c:v>
                </c:pt>
                <c:pt idx="8386">
                  <c:v>-407.81299998100002</c:v>
                </c:pt>
                <c:pt idx="8387">
                  <c:v>-407.86799993400001</c:v>
                </c:pt>
                <c:pt idx="8388">
                  <c:v>-408.02900005399999</c:v>
                </c:pt>
                <c:pt idx="8389">
                  <c:v>-408.11099989799999</c:v>
                </c:pt>
                <c:pt idx="8390">
                  <c:v>-408.17399995900001</c:v>
                </c:pt>
                <c:pt idx="8391">
                  <c:v>-408.21500003800003</c:v>
                </c:pt>
                <c:pt idx="8392">
                  <c:v>-408.25299991999998</c:v>
                </c:pt>
                <c:pt idx="8393">
                  <c:v>-408.33300005199999</c:v>
                </c:pt>
                <c:pt idx="8394">
                  <c:v>-408.41499989599998</c:v>
                </c:pt>
                <c:pt idx="8395">
                  <c:v>-408.51000007200003</c:v>
                </c:pt>
                <c:pt idx="8396">
                  <c:v>-408.657000004</c:v>
                </c:pt>
                <c:pt idx="8397">
                  <c:v>-408.88300021200001</c:v>
                </c:pt>
                <c:pt idx="8398">
                  <c:v>-409.04499987399998</c:v>
                </c:pt>
                <c:pt idx="8399">
                  <c:v>-409.07799984600001</c:v>
                </c:pt>
                <c:pt idx="8400">
                  <c:v>-409.12399983500001</c:v>
                </c:pt>
                <c:pt idx="8401">
                  <c:v>-409.16899996799998</c:v>
                </c:pt>
                <c:pt idx="8402">
                  <c:v>-409.27599999099999</c:v>
                </c:pt>
                <c:pt idx="8403">
                  <c:v>-409.41900018400003</c:v>
                </c:pt>
                <c:pt idx="8404">
                  <c:v>-409.50300005499997</c:v>
                </c:pt>
                <c:pt idx="8405">
                  <c:v>-409.57399990900001</c:v>
                </c:pt>
                <c:pt idx="8406">
                  <c:v>-409.59500003400001</c:v>
                </c:pt>
                <c:pt idx="8407">
                  <c:v>-409.66999994100001</c:v>
                </c:pt>
                <c:pt idx="8408">
                  <c:v>-409.749000217</c:v>
                </c:pt>
                <c:pt idx="8409">
                  <c:v>-409.82900003399999</c:v>
                </c:pt>
                <c:pt idx="8410">
                  <c:v>-409.956000012</c:v>
                </c:pt>
                <c:pt idx="8411">
                  <c:v>-410.15600018399999</c:v>
                </c:pt>
                <c:pt idx="8412">
                  <c:v>-410.3889997</c:v>
                </c:pt>
                <c:pt idx="8413">
                  <c:v>-410.42800006700003</c:v>
                </c:pt>
                <c:pt idx="8414">
                  <c:v>-410.365000006</c:v>
                </c:pt>
                <c:pt idx="8415">
                  <c:v>-410.33000000800001</c:v>
                </c:pt>
                <c:pt idx="8416">
                  <c:v>-410.30099977499998</c:v>
                </c:pt>
                <c:pt idx="8417">
                  <c:v>-410.37599999700001</c:v>
                </c:pt>
                <c:pt idx="8418">
                  <c:v>-410.37900019400001</c:v>
                </c:pt>
                <c:pt idx="8419">
                  <c:v>-410.36200012299997</c:v>
                </c:pt>
                <c:pt idx="8420">
                  <c:v>-410.33599977400002</c:v>
                </c:pt>
                <c:pt idx="8421">
                  <c:v>-410.28900024199999</c:v>
                </c:pt>
                <c:pt idx="8422">
                  <c:v>-410.28500018900002</c:v>
                </c:pt>
                <c:pt idx="8423">
                  <c:v>-410.27900010799999</c:v>
                </c:pt>
                <c:pt idx="8424">
                  <c:v>-410.27500005399997</c:v>
                </c:pt>
                <c:pt idx="8425">
                  <c:v>-410.33100017800001</c:v>
                </c:pt>
                <c:pt idx="8426">
                  <c:v>-410.46500009300001</c:v>
                </c:pt>
                <c:pt idx="8427">
                  <c:v>-410.562999838</c:v>
                </c:pt>
                <c:pt idx="8428">
                  <c:v>-410.52099990200003</c:v>
                </c:pt>
                <c:pt idx="8429">
                  <c:v>-410.478999966</c:v>
                </c:pt>
                <c:pt idx="8430">
                  <c:v>-410.43599985999998</c:v>
                </c:pt>
                <c:pt idx="8431">
                  <c:v>-410.43600017400001</c:v>
                </c:pt>
                <c:pt idx="8432">
                  <c:v>-410.50399983099999</c:v>
                </c:pt>
                <c:pt idx="8433">
                  <c:v>-410.50399983099999</c:v>
                </c:pt>
                <c:pt idx="8434">
                  <c:v>-410.48500004700003</c:v>
                </c:pt>
                <c:pt idx="8435">
                  <c:v>-410.41900010299997</c:v>
                </c:pt>
                <c:pt idx="8436">
                  <c:v>-410.39899983399999</c:v>
                </c:pt>
                <c:pt idx="8437">
                  <c:v>-410.395000095</c:v>
                </c:pt>
                <c:pt idx="8438">
                  <c:v>-410.395000095</c:v>
                </c:pt>
                <c:pt idx="8439">
                  <c:v>-410.43099995</c:v>
                </c:pt>
                <c:pt idx="8440">
                  <c:v>-410.53499977600001</c:v>
                </c:pt>
                <c:pt idx="8441">
                  <c:v>-410.688999959</c:v>
                </c:pt>
                <c:pt idx="8442">
                  <c:v>-410.70700020100003</c:v>
                </c:pt>
                <c:pt idx="8443">
                  <c:v>-410.64399982600003</c:v>
                </c:pt>
                <c:pt idx="8444">
                  <c:v>-410.61300019499998</c:v>
                </c:pt>
                <c:pt idx="8445">
                  <c:v>-410.58599998900002</c:v>
                </c:pt>
                <c:pt idx="8446">
                  <c:v>-410.65100007699999</c:v>
                </c:pt>
                <c:pt idx="8447">
                  <c:v>-410.66499995100003</c:v>
                </c:pt>
                <c:pt idx="8448">
                  <c:v>-410.65499981599999</c:v>
                </c:pt>
                <c:pt idx="8449">
                  <c:v>-410.640999943</c:v>
                </c:pt>
                <c:pt idx="8450">
                  <c:v>-410.59000004299997</c:v>
                </c:pt>
                <c:pt idx="8451">
                  <c:v>-410.58699984600003</c:v>
                </c:pt>
                <c:pt idx="8452">
                  <c:v>-410.58100007899998</c:v>
                </c:pt>
                <c:pt idx="8453">
                  <c:v>-410.57399982800001</c:v>
                </c:pt>
                <c:pt idx="8454">
                  <c:v>-410.62700006900002</c:v>
                </c:pt>
                <c:pt idx="8455">
                  <c:v>-410.754999903</c:v>
                </c:pt>
                <c:pt idx="8456">
                  <c:v>-410.87199974599997</c:v>
                </c:pt>
                <c:pt idx="8457">
                  <c:v>-410.83900008799998</c:v>
                </c:pt>
                <c:pt idx="8458">
                  <c:v>-410.78900004500002</c:v>
                </c:pt>
                <c:pt idx="8459">
                  <c:v>-410.74399991199999</c:v>
                </c:pt>
                <c:pt idx="8460">
                  <c:v>-410.72600029900002</c:v>
                </c:pt>
                <c:pt idx="8461">
                  <c:v>-410.804000089</c:v>
                </c:pt>
                <c:pt idx="8462">
                  <c:v>-410.80499994600001</c:v>
                </c:pt>
                <c:pt idx="8463">
                  <c:v>-410.78499999100001</c:v>
                </c:pt>
                <c:pt idx="8464">
                  <c:v>-410.725999984</c:v>
                </c:pt>
                <c:pt idx="8465">
                  <c:v>-410.69600021000002</c:v>
                </c:pt>
                <c:pt idx="8466">
                  <c:v>-410.69200015600001</c:v>
                </c:pt>
                <c:pt idx="8467">
                  <c:v>-410.69300001300002</c:v>
                </c:pt>
                <c:pt idx="8468">
                  <c:v>-410.71700002099999</c:v>
                </c:pt>
                <c:pt idx="8469">
                  <c:v>-410.80500025999999</c:v>
                </c:pt>
                <c:pt idx="8470">
                  <c:v>-410.96100015600001</c:v>
                </c:pt>
                <c:pt idx="8471">
                  <c:v>-411.00700014500001</c:v>
                </c:pt>
                <c:pt idx="8472">
                  <c:v>-410.948000138</c:v>
                </c:pt>
                <c:pt idx="8473">
                  <c:v>-410.92000007600001</c:v>
                </c:pt>
                <c:pt idx="8474">
                  <c:v>-410.89200001400002</c:v>
                </c:pt>
                <c:pt idx="8475">
                  <c:v>-410.946999968</c:v>
                </c:pt>
                <c:pt idx="8476">
                  <c:v>-410.978000227</c:v>
                </c:pt>
                <c:pt idx="8477">
                  <c:v>-410.97199983199999</c:v>
                </c:pt>
                <c:pt idx="8478">
                  <c:v>-410.96599975100003</c:v>
                </c:pt>
                <c:pt idx="8479">
                  <c:v>-410.91499985199999</c:v>
                </c:pt>
                <c:pt idx="8480">
                  <c:v>-410.918000049</c:v>
                </c:pt>
                <c:pt idx="8481">
                  <c:v>-410.91600002299998</c:v>
                </c:pt>
                <c:pt idx="8482">
                  <c:v>-410.91300013900002</c:v>
                </c:pt>
                <c:pt idx="8483">
                  <c:v>-410.96499989500001</c:v>
                </c:pt>
                <c:pt idx="8484">
                  <c:v>-411.09100001600001</c:v>
                </c:pt>
                <c:pt idx="8485">
                  <c:v>-411.22399976000003</c:v>
                </c:pt>
                <c:pt idx="8486">
                  <c:v>-411.20000006599997</c:v>
                </c:pt>
                <c:pt idx="8487">
                  <c:v>-411.145999969</c:v>
                </c:pt>
                <c:pt idx="8488">
                  <c:v>-411.110000114</c:v>
                </c:pt>
                <c:pt idx="8489">
                  <c:v>-411.08699996299998</c:v>
                </c:pt>
                <c:pt idx="8490">
                  <c:v>-411.16899980699998</c:v>
                </c:pt>
                <c:pt idx="8491">
                  <c:v>-411.174999888</c:v>
                </c:pt>
                <c:pt idx="8492">
                  <c:v>-411.15899998700002</c:v>
                </c:pt>
                <c:pt idx="8493">
                  <c:v>-411.11400016800002</c:v>
                </c:pt>
                <c:pt idx="8494">
                  <c:v>-411.07500011600001</c:v>
                </c:pt>
                <c:pt idx="8495">
                  <c:v>-411.06999989100001</c:v>
                </c:pt>
                <c:pt idx="8496">
                  <c:v>-411.07099974800002</c:v>
                </c:pt>
                <c:pt idx="8497">
                  <c:v>-411.088999989</c:v>
                </c:pt>
                <c:pt idx="8498">
                  <c:v>-411.16699978000003</c:v>
                </c:pt>
                <c:pt idx="8499">
                  <c:v>-411.316999909</c:v>
                </c:pt>
                <c:pt idx="8500">
                  <c:v>-411.39299998799999</c:v>
                </c:pt>
                <c:pt idx="8501">
                  <c:v>-411.34499997099999</c:v>
                </c:pt>
                <c:pt idx="8502">
                  <c:v>-411.316999909</c:v>
                </c:pt>
                <c:pt idx="8503">
                  <c:v>-411.28399993800002</c:v>
                </c:pt>
                <c:pt idx="8504">
                  <c:v>-411.31899993600001</c:v>
                </c:pt>
                <c:pt idx="8505">
                  <c:v>-411.37000015000001</c:v>
                </c:pt>
                <c:pt idx="8506">
                  <c:v>-411.37300003299998</c:v>
                </c:pt>
                <c:pt idx="8507">
                  <c:v>-411.37000015000001</c:v>
                </c:pt>
                <c:pt idx="8508">
                  <c:v>-411.31800007999999</c:v>
                </c:pt>
                <c:pt idx="8509">
                  <c:v>-411.32099996300002</c:v>
                </c:pt>
                <c:pt idx="8510">
                  <c:v>-411.32399984599999</c:v>
                </c:pt>
                <c:pt idx="8511">
                  <c:v>-411.325999873</c:v>
                </c:pt>
                <c:pt idx="8512">
                  <c:v>-411.37599991600001</c:v>
                </c:pt>
                <c:pt idx="8513">
                  <c:v>-411.49700012800002</c:v>
                </c:pt>
                <c:pt idx="8514">
                  <c:v>-411.64400005900001</c:v>
                </c:pt>
                <c:pt idx="8515">
                  <c:v>-411.63899983499999</c:v>
                </c:pt>
                <c:pt idx="8516">
                  <c:v>-411.58599990900001</c:v>
                </c:pt>
                <c:pt idx="8517">
                  <c:v>-411.556999991</c:v>
                </c:pt>
                <c:pt idx="8518">
                  <c:v>-411.53700003599999</c:v>
                </c:pt>
                <c:pt idx="8519">
                  <c:v>-411.62099990799999</c:v>
                </c:pt>
                <c:pt idx="8520">
                  <c:v>-411.629999871</c:v>
                </c:pt>
                <c:pt idx="8521">
                  <c:v>-411.61800002400003</c:v>
                </c:pt>
                <c:pt idx="8522">
                  <c:v>-411.58599990900001</c:v>
                </c:pt>
                <c:pt idx="8523">
                  <c:v>-411.54300011700002</c:v>
                </c:pt>
                <c:pt idx="8524">
                  <c:v>-411.54300011700002</c:v>
                </c:pt>
                <c:pt idx="8525">
                  <c:v>-411.54499982900001</c:v>
                </c:pt>
                <c:pt idx="8526">
                  <c:v>-411.556999991</c:v>
                </c:pt>
                <c:pt idx="8527">
                  <c:v>-411.62599981800003</c:v>
                </c:pt>
                <c:pt idx="8528">
                  <c:v>-411.77099972299999</c:v>
                </c:pt>
                <c:pt idx="8529">
                  <c:v>-411.87100012299999</c:v>
                </c:pt>
                <c:pt idx="8530">
                  <c:v>-411.83000004399997</c:v>
                </c:pt>
                <c:pt idx="8531">
                  <c:v>-411.79399987400001</c:v>
                </c:pt>
                <c:pt idx="8532">
                  <c:v>-411.75800001900001</c:v>
                </c:pt>
                <c:pt idx="8533">
                  <c:v>-411.77300006399997</c:v>
                </c:pt>
                <c:pt idx="8534">
                  <c:v>-411.84599994400003</c:v>
                </c:pt>
                <c:pt idx="8535">
                  <c:v>-411.85499990800002</c:v>
                </c:pt>
                <c:pt idx="8536">
                  <c:v>-411.84799997099998</c:v>
                </c:pt>
                <c:pt idx="8537">
                  <c:v>-411.79199984799999</c:v>
                </c:pt>
                <c:pt idx="8538">
                  <c:v>-411.78900027899999</c:v>
                </c:pt>
                <c:pt idx="8539">
                  <c:v>-411.79000013500001</c:v>
                </c:pt>
                <c:pt idx="8540">
                  <c:v>-411.79300001799999</c:v>
                </c:pt>
                <c:pt idx="8541">
                  <c:v>-411.83699998100002</c:v>
                </c:pt>
                <c:pt idx="8542">
                  <c:v>-411.95400013800003</c:v>
                </c:pt>
                <c:pt idx="8543">
                  <c:v>-412.11400008800001</c:v>
                </c:pt>
                <c:pt idx="8544">
                  <c:v>-412.131000159</c:v>
                </c:pt>
                <c:pt idx="8545">
                  <c:v>-412.079999945</c:v>
                </c:pt>
                <c:pt idx="8546">
                  <c:v>-412.05700010800001</c:v>
                </c:pt>
                <c:pt idx="8547">
                  <c:v>-412.03800000899997</c:v>
                </c:pt>
                <c:pt idx="8548">
                  <c:v>-412.11600011399997</c:v>
                </c:pt>
                <c:pt idx="8549">
                  <c:v>-412.12700010499998</c:v>
                </c:pt>
                <c:pt idx="8550">
                  <c:v>-412.11899999799999</c:v>
                </c:pt>
                <c:pt idx="8551">
                  <c:v>-412.10599997999998</c:v>
                </c:pt>
                <c:pt idx="8552">
                  <c:v>-412.065000215</c:v>
                </c:pt>
                <c:pt idx="8553">
                  <c:v>-412.07000012499998</c:v>
                </c:pt>
                <c:pt idx="8554">
                  <c:v>-412.07500003500002</c:v>
                </c:pt>
                <c:pt idx="8555">
                  <c:v>-412.08000025899997</c:v>
                </c:pt>
                <c:pt idx="8556">
                  <c:v>-412.14200014900001</c:v>
                </c:pt>
                <c:pt idx="8557">
                  <c:v>-412.28000011799998</c:v>
                </c:pt>
                <c:pt idx="8558">
                  <c:v>-412.39399976300001</c:v>
                </c:pt>
                <c:pt idx="8559">
                  <c:v>-412.36099979099998</c:v>
                </c:pt>
                <c:pt idx="8560">
                  <c:v>-412.32099988300001</c:v>
                </c:pt>
                <c:pt idx="8561">
                  <c:v>-412.28600019800001</c:v>
                </c:pt>
                <c:pt idx="8562">
                  <c:v>-412.284000171</c:v>
                </c:pt>
                <c:pt idx="8563">
                  <c:v>-412.36999975499998</c:v>
                </c:pt>
                <c:pt idx="8564">
                  <c:v>-412.380000204</c:v>
                </c:pt>
                <c:pt idx="8565">
                  <c:v>-412.37000006900001</c:v>
                </c:pt>
                <c:pt idx="8566">
                  <c:v>-412.31499980199999</c:v>
                </c:pt>
                <c:pt idx="8567">
                  <c:v>-412.29399999100002</c:v>
                </c:pt>
                <c:pt idx="8568">
                  <c:v>-412.29399999100002</c:v>
                </c:pt>
                <c:pt idx="8569">
                  <c:v>-412.302000099</c:v>
                </c:pt>
                <c:pt idx="8570">
                  <c:v>-412.34200000800001</c:v>
                </c:pt>
                <c:pt idx="8571">
                  <c:v>-412.44700000400002</c:v>
                </c:pt>
                <c:pt idx="8572">
                  <c:v>-412.61300003399998</c:v>
                </c:pt>
                <c:pt idx="8573">
                  <c:v>-412.65499997000001</c:v>
                </c:pt>
                <c:pt idx="8574">
                  <c:v>-412.60500024100003</c:v>
                </c:pt>
                <c:pt idx="8575">
                  <c:v>-412.58199977499999</c:v>
                </c:pt>
                <c:pt idx="8576">
                  <c:v>-412.560000108</c:v>
                </c:pt>
                <c:pt idx="8577">
                  <c:v>-412.62600005100001</c:v>
                </c:pt>
                <c:pt idx="8578">
                  <c:v>-412.65499997000001</c:v>
                </c:pt>
                <c:pt idx="8579">
                  <c:v>-412.65399979900002</c:v>
                </c:pt>
                <c:pt idx="8580">
                  <c:v>-412.654000113</c:v>
                </c:pt>
                <c:pt idx="8581">
                  <c:v>-412.61500006099999</c:v>
                </c:pt>
                <c:pt idx="8582">
                  <c:v>-412.62600005100001</c:v>
                </c:pt>
                <c:pt idx="8583">
                  <c:v>-412.63200013199997</c:v>
                </c:pt>
                <c:pt idx="8584">
                  <c:v>-412.63200013199997</c:v>
                </c:pt>
                <c:pt idx="8585">
                  <c:v>-412.68900011199997</c:v>
                </c:pt>
                <c:pt idx="8586">
                  <c:v>-412.82100000000003</c:v>
                </c:pt>
                <c:pt idx="8587">
                  <c:v>-412.95200003100001</c:v>
                </c:pt>
                <c:pt idx="8588">
                  <c:v>-412.93200007600001</c:v>
                </c:pt>
                <c:pt idx="8589">
                  <c:v>-412.88899996999999</c:v>
                </c:pt>
                <c:pt idx="8590">
                  <c:v>-412.85699985500003</c:v>
                </c:pt>
                <c:pt idx="8591">
                  <c:v>-412.846000178</c:v>
                </c:pt>
                <c:pt idx="8592">
                  <c:v>-412.93699998599999</c:v>
                </c:pt>
                <c:pt idx="8593">
                  <c:v>-412.94500009400002</c:v>
                </c:pt>
                <c:pt idx="8594">
                  <c:v>-412.93200007600001</c:v>
                </c:pt>
                <c:pt idx="8595">
                  <c:v>-412.88400006000001</c:v>
                </c:pt>
                <c:pt idx="8596">
                  <c:v>-412.85500014199999</c:v>
                </c:pt>
                <c:pt idx="8597">
                  <c:v>-412.85899988099999</c:v>
                </c:pt>
                <c:pt idx="8598">
                  <c:v>-412.86799984499999</c:v>
                </c:pt>
                <c:pt idx="8599">
                  <c:v>-412.89900010500003</c:v>
                </c:pt>
                <c:pt idx="8600">
                  <c:v>-412.99100008300002</c:v>
                </c:pt>
                <c:pt idx="8601">
                  <c:v>-413.15299974499999</c:v>
                </c:pt>
                <c:pt idx="8602">
                  <c:v>-413.22000017400001</c:v>
                </c:pt>
                <c:pt idx="8603">
                  <c:v>-413.17000013099999</c:v>
                </c:pt>
                <c:pt idx="8604">
                  <c:v>-413.14699997899999</c:v>
                </c:pt>
                <c:pt idx="8605">
                  <c:v>-413.12299997100001</c:v>
                </c:pt>
                <c:pt idx="8606">
                  <c:v>-413.17399986999999</c:v>
                </c:pt>
                <c:pt idx="8607">
                  <c:v>-413.22499977000001</c:v>
                </c:pt>
                <c:pt idx="8608">
                  <c:v>-413.23300019099997</c:v>
                </c:pt>
                <c:pt idx="8609">
                  <c:v>-413.23800010100001</c:v>
                </c:pt>
                <c:pt idx="8610">
                  <c:v>-413.19499999499999</c:v>
                </c:pt>
                <c:pt idx="8611">
                  <c:v>-413.20399995899999</c:v>
                </c:pt>
                <c:pt idx="8612">
                  <c:v>-413.208000013</c:v>
                </c:pt>
                <c:pt idx="8613">
                  <c:v>-413.20999972499999</c:v>
                </c:pt>
                <c:pt idx="8614">
                  <c:v>-413.26700002000001</c:v>
                </c:pt>
                <c:pt idx="8615">
                  <c:v>-413.398000051</c:v>
                </c:pt>
                <c:pt idx="8616">
                  <c:v>-413.54499998300003</c:v>
                </c:pt>
                <c:pt idx="8617">
                  <c:v>-413.54000007299999</c:v>
                </c:pt>
                <c:pt idx="8618">
                  <c:v>-413.494000083</c:v>
                </c:pt>
                <c:pt idx="8619">
                  <c:v>-413.46800004800002</c:v>
                </c:pt>
                <c:pt idx="8620">
                  <c:v>-413.45099997699998</c:v>
                </c:pt>
                <c:pt idx="8621">
                  <c:v>-413.53799973100001</c:v>
                </c:pt>
                <c:pt idx="8622">
                  <c:v>-413.54600015300002</c:v>
                </c:pt>
                <c:pt idx="8623">
                  <c:v>-413.53800004599998</c:v>
                </c:pt>
                <c:pt idx="8624">
                  <c:v>-413.50599992999997</c:v>
                </c:pt>
                <c:pt idx="8625">
                  <c:v>-413.469999761</c:v>
                </c:pt>
                <c:pt idx="8626">
                  <c:v>-413.47700001200002</c:v>
                </c:pt>
                <c:pt idx="8627">
                  <c:v>-413.48599997600002</c:v>
                </c:pt>
                <c:pt idx="8628">
                  <c:v>-413.50700010100002</c:v>
                </c:pt>
                <c:pt idx="8629">
                  <c:v>-413.58200000800002</c:v>
                </c:pt>
                <c:pt idx="8630">
                  <c:v>-413.734000165</c:v>
                </c:pt>
                <c:pt idx="8631">
                  <c:v>-413.82400011599998</c:v>
                </c:pt>
                <c:pt idx="8632">
                  <c:v>-413.78300003700002</c:v>
                </c:pt>
                <c:pt idx="8633">
                  <c:v>-413.75700000199998</c:v>
                </c:pt>
                <c:pt idx="8634">
                  <c:v>-413.72899993999999</c:v>
                </c:pt>
                <c:pt idx="8635">
                  <c:v>-413.76199991200002</c:v>
                </c:pt>
                <c:pt idx="8636">
                  <c:v>-413.83199990999998</c:v>
                </c:pt>
                <c:pt idx="8637">
                  <c:v>-413.84400007099998</c:v>
                </c:pt>
                <c:pt idx="8638">
                  <c:v>-413.84200004399997</c:v>
                </c:pt>
                <c:pt idx="8639">
                  <c:v>-413.78999997400001</c:v>
                </c:pt>
                <c:pt idx="8640">
                  <c:v>-413.79299985699998</c:v>
                </c:pt>
                <c:pt idx="8641">
                  <c:v>-413.79799976700002</c:v>
                </c:pt>
                <c:pt idx="8642">
                  <c:v>-413.805999875</c:v>
                </c:pt>
                <c:pt idx="8643">
                  <c:v>-413.85999997099998</c:v>
                </c:pt>
                <c:pt idx="8644">
                  <c:v>-413.98600009299997</c:v>
                </c:pt>
                <c:pt idx="8645">
                  <c:v>-414.14699989799999</c:v>
                </c:pt>
                <c:pt idx="8646">
                  <c:v>-414.15900005999998</c:v>
                </c:pt>
                <c:pt idx="8647">
                  <c:v>-414.10799984599998</c:v>
                </c:pt>
                <c:pt idx="8648">
                  <c:v>-414.082999981</c:v>
                </c:pt>
                <c:pt idx="8649">
                  <c:v>-414.065000054</c:v>
                </c:pt>
                <c:pt idx="8650">
                  <c:v>-414.14999978200001</c:v>
                </c:pt>
                <c:pt idx="8651">
                  <c:v>-414.16500014000002</c:v>
                </c:pt>
                <c:pt idx="8652">
                  <c:v>-414.15900005999998</c:v>
                </c:pt>
                <c:pt idx="8653">
                  <c:v>-414.14400001500002</c:v>
                </c:pt>
                <c:pt idx="8654">
                  <c:v>-414.10699999000002</c:v>
                </c:pt>
                <c:pt idx="8655">
                  <c:v>-414.11599995300003</c:v>
                </c:pt>
                <c:pt idx="8656">
                  <c:v>-414.12099986300001</c:v>
                </c:pt>
                <c:pt idx="8657">
                  <c:v>-414.12899997099998</c:v>
                </c:pt>
                <c:pt idx="8658">
                  <c:v>-414.19499991499998</c:v>
                </c:pt>
                <c:pt idx="8659">
                  <c:v>-414.34000013399998</c:v>
                </c:pt>
                <c:pt idx="8660">
                  <c:v>-414.45099989699997</c:v>
                </c:pt>
                <c:pt idx="8661">
                  <c:v>-414.419000095</c:v>
                </c:pt>
                <c:pt idx="8662">
                  <c:v>-414.389000006</c:v>
                </c:pt>
                <c:pt idx="8663">
                  <c:v>-414.35699989099999</c:v>
                </c:pt>
                <c:pt idx="8664">
                  <c:v>-414.36799988199999</c:v>
                </c:pt>
                <c:pt idx="8665">
                  <c:v>-414.44800001300001</c:v>
                </c:pt>
                <c:pt idx="8666">
                  <c:v>-414.45900000400002</c:v>
                </c:pt>
                <c:pt idx="8667">
                  <c:v>-414.45200006699997</c:v>
                </c:pt>
                <c:pt idx="8668">
                  <c:v>-414.39900014099999</c:v>
                </c:pt>
                <c:pt idx="8669">
                  <c:v>-414.38999986300001</c:v>
                </c:pt>
                <c:pt idx="8670">
                  <c:v>-414.3969998</c:v>
                </c:pt>
                <c:pt idx="8671">
                  <c:v>-414.40899996100001</c:v>
                </c:pt>
                <c:pt idx="8672">
                  <c:v>-414.45600012099999</c:v>
                </c:pt>
                <c:pt idx="8673">
                  <c:v>-414.57099993700001</c:v>
                </c:pt>
                <c:pt idx="8674">
                  <c:v>-414.73699996699997</c:v>
                </c:pt>
                <c:pt idx="8675">
                  <c:v>-414.76700005599997</c:v>
                </c:pt>
                <c:pt idx="8676">
                  <c:v>-414.71600015600001</c:v>
                </c:pt>
                <c:pt idx="8677">
                  <c:v>-414.69699974399998</c:v>
                </c:pt>
                <c:pt idx="8678">
                  <c:v>-414.680999843</c:v>
                </c:pt>
                <c:pt idx="8679">
                  <c:v>-414.75800009199997</c:v>
                </c:pt>
                <c:pt idx="8680">
                  <c:v>-414.78499998299998</c:v>
                </c:pt>
                <c:pt idx="8681">
                  <c:v>-414.78600015400002</c:v>
                </c:pt>
                <c:pt idx="8682">
                  <c:v>-414.78400012700001</c:v>
                </c:pt>
                <c:pt idx="8683">
                  <c:v>-414.74399990400002</c:v>
                </c:pt>
                <c:pt idx="8684">
                  <c:v>-414.75300018199999</c:v>
                </c:pt>
                <c:pt idx="8685">
                  <c:v>-414.76000011899998</c:v>
                </c:pt>
                <c:pt idx="8686">
                  <c:v>-414.764000173</c:v>
                </c:pt>
                <c:pt idx="8687">
                  <c:v>-414.82799977500002</c:v>
                </c:pt>
                <c:pt idx="8688">
                  <c:v>-414.96799977000001</c:v>
                </c:pt>
                <c:pt idx="8689">
                  <c:v>-415.09599991800002</c:v>
                </c:pt>
                <c:pt idx="8690">
                  <c:v>-415.075999964</c:v>
                </c:pt>
                <c:pt idx="8691">
                  <c:v>-415.03899993800002</c:v>
                </c:pt>
                <c:pt idx="8692">
                  <c:v>-415.00499979599999</c:v>
                </c:pt>
                <c:pt idx="8693">
                  <c:v>-414.99900002999999</c:v>
                </c:pt>
                <c:pt idx="8694">
                  <c:v>-415.08799981099997</c:v>
                </c:pt>
                <c:pt idx="8695">
                  <c:v>-415.100999828</c:v>
                </c:pt>
                <c:pt idx="8696">
                  <c:v>-415.095000062</c:v>
                </c:pt>
                <c:pt idx="8697">
                  <c:v>-415.04600018999997</c:v>
                </c:pt>
                <c:pt idx="8698">
                  <c:v>-415.027999948</c:v>
                </c:pt>
                <c:pt idx="8699">
                  <c:v>-415.03600005499999</c:v>
                </c:pt>
                <c:pt idx="8700">
                  <c:v>-415.049000073</c:v>
                </c:pt>
                <c:pt idx="8701">
                  <c:v>-415.084999928</c:v>
                </c:pt>
                <c:pt idx="8702">
                  <c:v>-415.18500001400002</c:v>
                </c:pt>
                <c:pt idx="8703">
                  <c:v>-415.35100004399999</c:v>
                </c:pt>
                <c:pt idx="8704">
                  <c:v>-415.40899988000001</c:v>
                </c:pt>
                <c:pt idx="8705">
                  <c:v>-415.36299989100002</c:v>
                </c:pt>
                <c:pt idx="8706">
                  <c:v>-415.34699998999997</c:v>
                </c:pt>
                <c:pt idx="8707">
                  <c:v>-415.32999991899999</c:v>
                </c:pt>
                <c:pt idx="8708">
                  <c:v>-415.39599986299999</c:v>
                </c:pt>
                <c:pt idx="8709">
                  <c:v>-415.43999982499997</c:v>
                </c:pt>
                <c:pt idx="8710">
                  <c:v>-415.44700007699998</c:v>
                </c:pt>
                <c:pt idx="8711">
                  <c:v>-415.45100013000001</c:v>
                </c:pt>
                <c:pt idx="8712">
                  <c:v>-415.41200007800001</c:v>
                </c:pt>
                <c:pt idx="8713">
                  <c:v>-415.42699980800001</c:v>
                </c:pt>
                <c:pt idx="8714">
                  <c:v>-415.436999942</c:v>
                </c:pt>
                <c:pt idx="8715">
                  <c:v>-415.44400019300002</c:v>
                </c:pt>
                <c:pt idx="8716">
                  <c:v>-415.50799979599998</c:v>
                </c:pt>
                <c:pt idx="8717">
                  <c:v>-415.64499990799999</c:v>
                </c:pt>
                <c:pt idx="8718">
                  <c:v>-415.79099998300001</c:v>
                </c:pt>
                <c:pt idx="8719">
                  <c:v>-415.77900013700003</c:v>
                </c:pt>
                <c:pt idx="8720">
                  <c:v>-415.73499986000002</c:v>
                </c:pt>
                <c:pt idx="8721">
                  <c:v>-415.70999999499998</c:v>
                </c:pt>
                <c:pt idx="8722">
                  <c:v>-415.69799983399997</c:v>
                </c:pt>
                <c:pt idx="8723">
                  <c:v>-415.79399986700003</c:v>
                </c:pt>
                <c:pt idx="8724">
                  <c:v>-415.81000008199999</c:v>
                </c:pt>
                <c:pt idx="8725">
                  <c:v>-415.80600002800003</c:v>
                </c:pt>
                <c:pt idx="8726">
                  <c:v>-415.77199988500001</c:v>
                </c:pt>
                <c:pt idx="8727">
                  <c:v>-415.74499999400001</c:v>
                </c:pt>
                <c:pt idx="8728">
                  <c:v>-415.75100007499998</c:v>
                </c:pt>
                <c:pt idx="8729">
                  <c:v>-415.76300023599998</c:v>
                </c:pt>
                <c:pt idx="8730">
                  <c:v>-415.79199984000002</c:v>
                </c:pt>
                <c:pt idx="8731">
                  <c:v>-415.88099993499998</c:v>
                </c:pt>
                <c:pt idx="8732">
                  <c:v>-416.043000226</c:v>
                </c:pt>
                <c:pt idx="8733">
                  <c:v>-416.12999997999998</c:v>
                </c:pt>
                <c:pt idx="8734">
                  <c:v>-416.09299995499998</c:v>
                </c:pt>
                <c:pt idx="8735">
                  <c:v>-416.07599988300001</c:v>
                </c:pt>
                <c:pt idx="8736">
                  <c:v>-416.05500007299997</c:v>
                </c:pt>
                <c:pt idx="8737">
                  <c:v>-416.09999989200003</c:v>
                </c:pt>
                <c:pt idx="8738">
                  <c:v>-416.16299995200001</c:v>
                </c:pt>
                <c:pt idx="8739">
                  <c:v>-416.17699982599999</c:v>
                </c:pt>
                <c:pt idx="8740">
                  <c:v>-416.18499993299997</c:v>
                </c:pt>
                <c:pt idx="8741">
                  <c:v>-416.14399985400001</c:v>
                </c:pt>
                <c:pt idx="8742">
                  <c:v>-416.15899989799999</c:v>
                </c:pt>
                <c:pt idx="8743">
                  <c:v>-416.17200022999998</c:v>
                </c:pt>
                <c:pt idx="8744">
                  <c:v>-416.18599978999998</c:v>
                </c:pt>
                <c:pt idx="8745">
                  <c:v>-416.24700013799998</c:v>
                </c:pt>
                <c:pt idx="8746">
                  <c:v>-416.37900002499998</c:v>
                </c:pt>
                <c:pt idx="8747">
                  <c:v>-416.53699994800002</c:v>
                </c:pt>
                <c:pt idx="8748">
                  <c:v>-416.541999858</c:v>
                </c:pt>
                <c:pt idx="8749">
                  <c:v>-416.50100009300002</c:v>
                </c:pt>
                <c:pt idx="8750">
                  <c:v>-416.484999878</c:v>
                </c:pt>
                <c:pt idx="8751">
                  <c:v>-416.47399988699999</c:v>
                </c:pt>
                <c:pt idx="8752">
                  <c:v>-416.56900006299998</c:v>
                </c:pt>
                <c:pt idx="8753">
                  <c:v>-416.58900001799998</c:v>
                </c:pt>
                <c:pt idx="8754">
                  <c:v>-416.58699999100003</c:v>
                </c:pt>
                <c:pt idx="8755">
                  <c:v>-416.56700003700001</c:v>
                </c:pt>
                <c:pt idx="8756">
                  <c:v>-416.53499992100001</c:v>
                </c:pt>
                <c:pt idx="8757">
                  <c:v>-416.54599991200001</c:v>
                </c:pt>
                <c:pt idx="8758">
                  <c:v>-416.56099995599999</c:v>
                </c:pt>
                <c:pt idx="8759">
                  <c:v>-416.58099991</c:v>
                </c:pt>
                <c:pt idx="8760">
                  <c:v>-416.66100004200001</c:v>
                </c:pt>
                <c:pt idx="8761">
                  <c:v>-416.81800010799998</c:v>
                </c:pt>
                <c:pt idx="8762">
                  <c:v>-416.92800001500001</c:v>
                </c:pt>
                <c:pt idx="8763">
                  <c:v>-416.89799992600001</c:v>
                </c:pt>
                <c:pt idx="8764">
                  <c:v>-416.87400023200001</c:v>
                </c:pt>
                <c:pt idx="8765">
                  <c:v>-416.84700002699998</c:v>
                </c:pt>
                <c:pt idx="8766">
                  <c:v>-416.87400023200001</c:v>
                </c:pt>
                <c:pt idx="8767">
                  <c:v>-416.956000077</c:v>
                </c:pt>
                <c:pt idx="8768">
                  <c:v>-416.97600003100001</c:v>
                </c:pt>
                <c:pt idx="8769">
                  <c:v>-416.98200011199998</c:v>
                </c:pt>
                <c:pt idx="8770">
                  <c:v>-416.93699997800002</c:v>
                </c:pt>
                <c:pt idx="8771">
                  <c:v>-416.94500008599999</c:v>
                </c:pt>
                <c:pt idx="8772">
                  <c:v>-416.95799978899998</c:v>
                </c:pt>
                <c:pt idx="8773">
                  <c:v>-416.970999807</c:v>
                </c:pt>
                <c:pt idx="8774">
                  <c:v>-417.02499990400003</c:v>
                </c:pt>
                <c:pt idx="8775">
                  <c:v>-417.15400022199998</c:v>
                </c:pt>
                <c:pt idx="8776">
                  <c:v>-417.32500016199998</c:v>
                </c:pt>
                <c:pt idx="8777">
                  <c:v>-417.35200005399997</c:v>
                </c:pt>
                <c:pt idx="8778">
                  <c:v>-417.31199982999999</c:v>
                </c:pt>
                <c:pt idx="8779">
                  <c:v>-417.29999998400001</c:v>
                </c:pt>
                <c:pt idx="8780">
                  <c:v>-417.29200019000001</c:v>
                </c:pt>
                <c:pt idx="8781">
                  <c:v>-417.38099997199998</c:v>
                </c:pt>
                <c:pt idx="8782">
                  <c:v>-417.40399980900003</c:v>
                </c:pt>
                <c:pt idx="8783">
                  <c:v>-417.40700000700002</c:v>
                </c:pt>
                <c:pt idx="8784">
                  <c:v>-417.40499998000001</c:v>
                </c:pt>
                <c:pt idx="8785">
                  <c:v>-417.37300017799998</c:v>
                </c:pt>
                <c:pt idx="8786">
                  <c:v>-417.390999792</c:v>
                </c:pt>
                <c:pt idx="8787">
                  <c:v>-417.40599983599998</c:v>
                </c:pt>
                <c:pt idx="8788">
                  <c:v>-417.42300022199998</c:v>
                </c:pt>
                <c:pt idx="8789">
                  <c:v>-417.49600010199998</c:v>
                </c:pt>
                <c:pt idx="8790">
                  <c:v>-417.64500006100002</c:v>
                </c:pt>
                <c:pt idx="8791">
                  <c:v>-417.77000001200003</c:v>
                </c:pt>
                <c:pt idx="8792">
                  <c:v>-417.74800003000001</c:v>
                </c:pt>
                <c:pt idx="8793">
                  <c:v>-417.71999996900001</c:v>
                </c:pt>
                <c:pt idx="8794">
                  <c:v>-417.69500010399997</c:v>
                </c:pt>
                <c:pt idx="8795">
                  <c:v>-417.70400006800003</c:v>
                </c:pt>
                <c:pt idx="8796">
                  <c:v>-417.80099995699999</c:v>
                </c:pt>
                <c:pt idx="8797">
                  <c:v>-417.82199976700002</c:v>
                </c:pt>
                <c:pt idx="8798">
                  <c:v>-417.82399979399997</c:v>
                </c:pt>
                <c:pt idx="8799">
                  <c:v>-417.77900029</c:v>
                </c:pt>
                <c:pt idx="8800">
                  <c:v>-417.77000001200003</c:v>
                </c:pt>
                <c:pt idx="8801">
                  <c:v>-417.781999859</c:v>
                </c:pt>
                <c:pt idx="8802">
                  <c:v>-417.80000009999998</c:v>
                </c:pt>
                <c:pt idx="8803">
                  <c:v>-417.851</c:v>
                </c:pt>
                <c:pt idx="8804">
                  <c:v>-417.96699998700001</c:v>
                </c:pt>
                <c:pt idx="8805">
                  <c:v>-418.14400000699999</c:v>
                </c:pt>
                <c:pt idx="8806">
                  <c:v>-418.19800010400002</c:v>
                </c:pt>
                <c:pt idx="8807">
                  <c:v>-418.15799988100002</c:v>
                </c:pt>
                <c:pt idx="8808">
                  <c:v>-418.146000034</c:v>
                </c:pt>
                <c:pt idx="8809">
                  <c:v>-418.13500004399998</c:v>
                </c:pt>
                <c:pt idx="8810">
                  <c:v>-418.21199997799999</c:v>
                </c:pt>
                <c:pt idx="8811">
                  <c:v>-418.25300005700001</c:v>
                </c:pt>
                <c:pt idx="8812">
                  <c:v>-418.26400004800001</c:v>
                </c:pt>
                <c:pt idx="8813">
                  <c:v>-418.27400018200001</c:v>
                </c:pt>
                <c:pt idx="8814">
                  <c:v>-418.24600012000002</c:v>
                </c:pt>
                <c:pt idx="8815">
                  <c:v>-418.26799978700001</c:v>
                </c:pt>
                <c:pt idx="8816">
                  <c:v>-418.28400000200003</c:v>
                </c:pt>
                <c:pt idx="8817">
                  <c:v>-418.29499999299998</c:v>
                </c:pt>
                <c:pt idx="8818">
                  <c:v>-418.36299996399998</c:v>
                </c:pt>
                <c:pt idx="8819">
                  <c:v>-418.50600015600003</c:v>
                </c:pt>
                <c:pt idx="8820">
                  <c:v>-418.64799986399998</c:v>
                </c:pt>
                <c:pt idx="8821">
                  <c:v>-418.63899989999999</c:v>
                </c:pt>
                <c:pt idx="8822">
                  <c:v>-418.607000099</c:v>
                </c:pt>
                <c:pt idx="8823">
                  <c:v>-418.587000144</c:v>
                </c:pt>
                <c:pt idx="8824">
                  <c:v>-418.587000144</c:v>
                </c:pt>
                <c:pt idx="8825">
                  <c:v>-418.68800008699998</c:v>
                </c:pt>
                <c:pt idx="8826">
                  <c:v>-418.70800004099999</c:v>
                </c:pt>
                <c:pt idx="8827">
                  <c:v>-418.70499984399999</c:v>
                </c:pt>
                <c:pt idx="8828">
                  <c:v>-418.66699996199998</c:v>
                </c:pt>
                <c:pt idx="8829">
                  <c:v>-418.64800017800002</c:v>
                </c:pt>
                <c:pt idx="8830">
                  <c:v>-418.66299990800002</c:v>
                </c:pt>
                <c:pt idx="8831">
                  <c:v>-418.68299986199997</c:v>
                </c:pt>
                <c:pt idx="8832">
                  <c:v>-418.72500011199998</c:v>
                </c:pt>
                <c:pt idx="8833">
                  <c:v>-418.82699991099997</c:v>
                </c:pt>
                <c:pt idx="8834">
                  <c:v>-419.000999734</c:v>
                </c:pt>
                <c:pt idx="8835">
                  <c:v>-419.07900015400003</c:v>
                </c:pt>
                <c:pt idx="8836">
                  <c:v>-419.03899992999999</c:v>
                </c:pt>
                <c:pt idx="8837">
                  <c:v>-419.026000227</c:v>
                </c:pt>
                <c:pt idx="8838">
                  <c:v>-419.01299989500001</c:v>
                </c:pt>
                <c:pt idx="8839">
                  <c:v>-419.07599995599998</c:v>
                </c:pt>
                <c:pt idx="8840">
                  <c:v>-419.13599981900001</c:v>
                </c:pt>
                <c:pt idx="8841">
                  <c:v>-419.154999917</c:v>
                </c:pt>
                <c:pt idx="8842">
                  <c:v>-419.16999996200002</c:v>
                </c:pt>
                <c:pt idx="8843">
                  <c:v>-419.13800015999999</c:v>
                </c:pt>
                <c:pt idx="8844">
                  <c:v>-419.15699994400001</c:v>
                </c:pt>
                <c:pt idx="8845">
                  <c:v>-419.16999996200002</c:v>
                </c:pt>
                <c:pt idx="8846">
                  <c:v>-419.18299997899999</c:v>
                </c:pt>
                <c:pt idx="8847">
                  <c:v>-419.25000009399997</c:v>
                </c:pt>
                <c:pt idx="8848">
                  <c:v>-419.39000008900001</c:v>
                </c:pt>
                <c:pt idx="8849">
                  <c:v>-419.548000011</c:v>
                </c:pt>
                <c:pt idx="8850">
                  <c:v>-419.553999777</c:v>
                </c:pt>
                <c:pt idx="8851">
                  <c:v>-419.51800023700002</c:v>
                </c:pt>
                <c:pt idx="8852">
                  <c:v>-419.50299987800003</c:v>
                </c:pt>
                <c:pt idx="8853">
                  <c:v>-419.49500008500002</c:v>
                </c:pt>
                <c:pt idx="8854">
                  <c:v>-419.59199997399998</c:v>
                </c:pt>
                <c:pt idx="8855">
                  <c:v>-419.61100007200002</c:v>
                </c:pt>
                <c:pt idx="8856">
                  <c:v>-419.61199992799999</c:v>
                </c:pt>
                <c:pt idx="8857">
                  <c:v>-419.590000261</c:v>
                </c:pt>
                <c:pt idx="8858">
                  <c:v>-419.56500008199998</c:v>
                </c:pt>
                <c:pt idx="8859">
                  <c:v>-419.58099998300003</c:v>
                </c:pt>
                <c:pt idx="8860">
                  <c:v>-419.60099993699998</c:v>
                </c:pt>
                <c:pt idx="8861">
                  <c:v>-419.63100002599998</c:v>
                </c:pt>
                <c:pt idx="8862">
                  <c:v>-419.71599975399999</c:v>
                </c:pt>
                <c:pt idx="8863">
                  <c:v>-419.87799973</c:v>
                </c:pt>
                <c:pt idx="8864">
                  <c:v>-419.97899998700001</c:v>
                </c:pt>
                <c:pt idx="8865">
                  <c:v>-419.94799972700002</c:v>
                </c:pt>
                <c:pt idx="8866">
                  <c:v>-419.932000141</c:v>
                </c:pt>
                <c:pt idx="8867">
                  <c:v>-419.91200018699999</c:v>
                </c:pt>
                <c:pt idx="8868">
                  <c:v>-419.95499997899998</c:v>
                </c:pt>
                <c:pt idx="8869">
                  <c:v>-420.03499979600002</c:v>
                </c:pt>
                <c:pt idx="8870">
                  <c:v>-420.05700009200001</c:v>
                </c:pt>
                <c:pt idx="8871">
                  <c:v>-420.06499988500002</c:v>
                </c:pt>
                <c:pt idx="8872">
                  <c:v>-420.021999779</c:v>
                </c:pt>
                <c:pt idx="8873">
                  <c:v>-420.03499979600002</c:v>
                </c:pt>
                <c:pt idx="8874">
                  <c:v>-420.05100001099999</c:v>
                </c:pt>
                <c:pt idx="8875">
                  <c:v>-420.067000226</c:v>
                </c:pt>
                <c:pt idx="8876">
                  <c:v>-420.13100014299999</c:v>
                </c:pt>
                <c:pt idx="8877">
                  <c:v>-420.26700008400002</c:v>
                </c:pt>
                <c:pt idx="8878">
                  <c:v>-420.43899988099997</c:v>
                </c:pt>
                <c:pt idx="8879">
                  <c:v>-420.45900014900002</c:v>
                </c:pt>
                <c:pt idx="8880">
                  <c:v>-420.41899992600003</c:v>
                </c:pt>
                <c:pt idx="8881">
                  <c:v>-420.40400019600003</c:v>
                </c:pt>
                <c:pt idx="8882">
                  <c:v>-420.39600008899998</c:v>
                </c:pt>
                <c:pt idx="8883">
                  <c:v>-420.49099995099999</c:v>
                </c:pt>
                <c:pt idx="8884">
                  <c:v>-420.51399978799998</c:v>
                </c:pt>
                <c:pt idx="8885">
                  <c:v>-420.51900001199999</c:v>
                </c:pt>
                <c:pt idx="8886">
                  <c:v>-420.51499995900002</c:v>
                </c:pt>
                <c:pt idx="8887">
                  <c:v>-420.48800006699997</c:v>
                </c:pt>
                <c:pt idx="8888">
                  <c:v>-420.505000139</c:v>
                </c:pt>
                <c:pt idx="8889">
                  <c:v>-420.521000039</c:v>
                </c:pt>
                <c:pt idx="8890">
                  <c:v>-420.53799979600001</c:v>
                </c:pt>
                <c:pt idx="8891">
                  <c:v>-420.613999874</c:v>
                </c:pt>
                <c:pt idx="8892">
                  <c:v>-420.770000084</c:v>
                </c:pt>
                <c:pt idx="8893">
                  <c:v>-420.89000012499997</c:v>
                </c:pt>
                <c:pt idx="8894">
                  <c:v>-420.86800014400001</c:v>
                </c:pt>
                <c:pt idx="8895">
                  <c:v>-420.84799987500003</c:v>
                </c:pt>
                <c:pt idx="8896">
                  <c:v>-420.82599989400001</c:v>
                </c:pt>
                <c:pt idx="8897">
                  <c:v>-420.848000189</c:v>
                </c:pt>
                <c:pt idx="8898">
                  <c:v>-420.937999827</c:v>
                </c:pt>
                <c:pt idx="8899">
                  <c:v>-420.95800009599998</c:v>
                </c:pt>
                <c:pt idx="8900">
                  <c:v>-420.96099997900001</c:v>
                </c:pt>
                <c:pt idx="8901">
                  <c:v>-420.91800018700002</c:v>
                </c:pt>
                <c:pt idx="8902">
                  <c:v>-420.919999899</c:v>
                </c:pt>
                <c:pt idx="8903">
                  <c:v>-420.93699997099998</c:v>
                </c:pt>
                <c:pt idx="8904">
                  <c:v>-420.958999952</c:v>
                </c:pt>
                <c:pt idx="8905">
                  <c:v>-421.015999932</c:v>
                </c:pt>
                <c:pt idx="8906">
                  <c:v>-421.142000053</c:v>
                </c:pt>
                <c:pt idx="8907">
                  <c:v>-421.31799990299999</c:v>
                </c:pt>
                <c:pt idx="8908">
                  <c:v>-421.357999812</c:v>
                </c:pt>
                <c:pt idx="8909">
                  <c:v>-421.31799990299999</c:v>
                </c:pt>
                <c:pt idx="8910">
                  <c:v>-421.30899993899999</c:v>
                </c:pt>
                <c:pt idx="8911">
                  <c:v>-421.302000002</c:v>
                </c:pt>
                <c:pt idx="8912">
                  <c:v>-421.39199995400003</c:v>
                </c:pt>
                <c:pt idx="8913">
                  <c:v>-421.42799980900003</c:v>
                </c:pt>
                <c:pt idx="8914">
                  <c:v>-421.43999997100002</c:v>
                </c:pt>
                <c:pt idx="8915">
                  <c:v>-421.44899993400003</c:v>
                </c:pt>
                <c:pt idx="8916">
                  <c:v>-421.42000001600002</c:v>
                </c:pt>
                <c:pt idx="8917">
                  <c:v>-421.43899979999998</c:v>
                </c:pt>
                <c:pt idx="8918">
                  <c:v>-421.45600018599998</c:v>
                </c:pt>
                <c:pt idx="8919">
                  <c:v>-421.47099991599998</c:v>
                </c:pt>
                <c:pt idx="8920">
                  <c:v>-421.54499996700002</c:v>
                </c:pt>
                <c:pt idx="8921">
                  <c:v>-421.69599995200002</c:v>
                </c:pt>
                <c:pt idx="8922">
                  <c:v>-421.83500009099998</c:v>
                </c:pt>
                <c:pt idx="8923">
                  <c:v>-421.82599981300001</c:v>
                </c:pt>
                <c:pt idx="8924">
                  <c:v>-421.79900023599998</c:v>
                </c:pt>
                <c:pt idx="8925">
                  <c:v>-421.77699994099999</c:v>
                </c:pt>
                <c:pt idx="8926">
                  <c:v>-421.78199985100002</c:v>
                </c:pt>
                <c:pt idx="8927">
                  <c:v>-421.88100008100002</c:v>
                </c:pt>
                <c:pt idx="8928">
                  <c:v>-421.90499977399998</c:v>
                </c:pt>
                <c:pt idx="8929">
                  <c:v>-421.90799997200003</c:v>
                </c:pt>
                <c:pt idx="8930">
                  <c:v>-421.87099994599998</c:v>
                </c:pt>
                <c:pt idx="8931">
                  <c:v>-421.86500017999998</c:v>
                </c:pt>
                <c:pt idx="8932">
                  <c:v>-421.88299979300001</c:v>
                </c:pt>
                <c:pt idx="8933">
                  <c:v>-421.90700011600001</c:v>
                </c:pt>
                <c:pt idx="8934">
                  <c:v>-421.95399996100002</c:v>
                </c:pt>
                <c:pt idx="8935">
                  <c:v>-422.06499972400002</c:v>
                </c:pt>
                <c:pt idx="8936">
                  <c:v>-422.24300022900002</c:v>
                </c:pt>
                <c:pt idx="8937">
                  <c:v>-422.31199974200001</c:v>
                </c:pt>
                <c:pt idx="8938">
                  <c:v>-422.27600020099999</c:v>
                </c:pt>
                <c:pt idx="8939">
                  <c:v>-422.27099997699997</c:v>
                </c:pt>
                <c:pt idx="8940">
                  <c:v>-422.26600006699999</c:v>
                </c:pt>
                <c:pt idx="8941">
                  <c:v>-422.34300000100001</c:v>
                </c:pt>
                <c:pt idx="8942">
                  <c:v>-422.397999954</c:v>
                </c:pt>
                <c:pt idx="8943">
                  <c:v>-422.41500002599997</c:v>
                </c:pt>
                <c:pt idx="8944">
                  <c:v>-422.43099992600003</c:v>
                </c:pt>
                <c:pt idx="8945">
                  <c:v>-422.40299986399998</c:v>
                </c:pt>
                <c:pt idx="8946">
                  <c:v>-422.42899989900002</c:v>
                </c:pt>
                <c:pt idx="8947">
                  <c:v>-422.44899985400002</c:v>
                </c:pt>
                <c:pt idx="8948">
                  <c:v>-422.469000123</c:v>
                </c:pt>
                <c:pt idx="8949">
                  <c:v>-422.54400003000001</c:v>
                </c:pt>
                <c:pt idx="8950">
                  <c:v>-422.691999818</c:v>
                </c:pt>
                <c:pt idx="8951">
                  <c:v>-422.82600004699998</c:v>
                </c:pt>
                <c:pt idx="8952">
                  <c:v>-422.75100013899998</c:v>
                </c:pt>
                <c:pt idx="8953">
                  <c:v>-422.645999829</c:v>
                </c:pt>
                <c:pt idx="8954">
                  <c:v>-422.55799990399998</c:v>
                </c:pt>
                <c:pt idx="8955">
                  <c:v>-422.48599987900002</c:v>
                </c:pt>
                <c:pt idx="8956">
                  <c:v>-422.51699982399998</c:v>
                </c:pt>
                <c:pt idx="8957">
                  <c:v>-422.47200000599997</c:v>
                </c:pt>
                <c:pt idx="8958">
                  <c:v>-422.40400003500002</c:v>
                </c:pt>
                <c:pt idx="8959">
                  <c:v>-422.31000002899998</c:v>
                </c:pt>
                <c:pt idx="8960">
                  <c:v>-422.21899990700001</c:v>
                </c:pt>
                <c:pt idx="8961">
                  <c:v>-422.16300009700001</c:v>
                </c:pt>
                <c:pt idx="8962">
                  <c:v>-422.113000054</c:v>
                </c:pt>
                <c:pt idx="8963">
                  <c:v>-422.08000008200003</c:v>
                </c:pt>
                <c:pt idx="8964">
                  <c:v>-422.10699997400002</c:v>
                </c:pt>
                <c:pt idx="8965">
                  <c:v>-422.22399981699999</c:v>
                </c:pt>
                <c:pt idx="8966">
                  <c:v>-422.305000119</c:v>
                </c:pt>
                <c:pt idx="8967">
                  <c:v>-422.26099984299998</c:v>
                </c:pt>
                <c:pt idx="8968">
                  <c:v>-422.238000005</c:v>
                </c:pt>
                <c:pt idx="8969">
                  <c:v>-422.21099979899998</c:v>
                </c:pt>
                <c:pt idx="8970">
                  <c:v>-422.25000016600001</c:v>
                </c:pt>
                <c:pt idx="8971">
                  <c:v>-422.30699983199997</c:v>
                </c:pt>
                <c:pt idx="8972">
                  <c:v>-422.31599979600003</c:v>
                </c:pt>
                <c:pt idx="8973">
                  <c:v>-422.31699996600003</c:v>
                </c:pt>
                <c:pt idx="8974">
                  <c:v>-422.26899995000002</c:v>
                </c:pt>
                <c:pt idx="8975">
                  <c:v>-422.27799991400002</c:v>
                </c:pt>
                <c:pt idx="8976">
                  <c:v>-422.28500016499999</c:v>
                </c:pt>
                <c:pt idx="8977">
                  <c:v>-422.29200010199997</c:v>
                </c:pt>
                <c:pt idx="8978">
                  <c:v>-422.34599988399998</c:v>
                </c:pt>
                <c:pt idx="8979">
                  <c:v>-422.47200000599997</c:v>
                </c:pt>
                <c:pt idx="8980">
                  <c:v>-422.62500001799998</c:v>
                </c:pt>
                <c:pt idx="8981">
                  <c:v>-422.62399984799998</c:v>
                </c:pt>
                <c:pt idx="8982">
                  <c:v>-422.57600014600001</c:v>
                </c:pt>
                <c:pt idx="8983">
                  <c:v>-422.550999967</c:v>
                </c:pt>
                <c:pt idx="8984">
                  <c:v>-422.53500006600001</c:v>
                </c:pt>
                <c:pt idx="8985">
                  <c:v>-422.62500001799998</c:v>
                </c:pt>
                <c:pt idx="8986">
                  <c:v>-422.63699986500001</c:v>
                </c:pt>
                <c:pt idx="8987">
                  <c:v>-422.629000072</c:v>
                </c:pt>
                <c:pt idx="8988">
                  <c:v>-422.60199986600003</c:v>
                </c:pt>
                <c:pt idx="8989">
                  <c:v>-422.563000128</c:v>
                </c:pt>
                <c:pt idx="8990">
                  <c:v>-422.56700018200002</c:v>
                </c:pt>
                <c:pt idx="8991">
                  <c:v>-422.57399980399998</c:v>
                </c:pt>
                <c:pt idx="8992">
                  <c:v>-422.59099987600001</c:v>
                </c:pt>
                <c:pt idx="8993">
                  <c:v>-422.66300021400002</c:v>
                </c:pt>
                <c:pt idx="8994">
                  <c:v>-422.81300002900002</c:v>
                </c:pt>
                <c:pt idx="8995">
                  <c:v>-422.91599999900001</c:v>
                </c:pt>
                <c:pt idx="8996">
                  <c:v>-422.88000014400001</c:v>
                </c:pt>
                <c:pt idx="8997">
                  <c:v>-422.848000028</c:v>
                </c:pt>
                <c:pt idx="8998">
                  <c:v>-422.81400020000001</c:v>
                </c:pt>
                <c:pt idx="8999">
                  <c:v>-422.83500001099998</c:v>
                </c:pt>
                <c:pt idx="9000">
                  <c:v>-422.91100008900003</c:v>
                </c:pt>
                <c:pt idx="9001">
                  <c:v>-422.92199976500001</c:v>
                </c:pt>
                <c:pt idx="9002">
                  <c:v>-422.92100022300002</c:v>
                </c:pt>
                <c:pt idx="9003">
                  <c:v>-422.86899983900003</c:v>
                </c:pt>
                <c:pt idx="9004">
                  <c:v>-422.86899983900003</c:v>
                </c:pt>
                <c:pt idx="9005">
                  <c:v>-422.87400006299998</c:v>
                </c:pt>
                <c:pt idx="9006">
                  <c:v>-422.88099999999997</c:v>
                </c:pt>
                <c:pt idx="9007">
                  <c:v>-422.92799984599998</c:v>
                </c:pt>
                <c:pt idx="9008">
                  <c:v>-423.04899974300002</c:v>
                </c:pt>
                <c:pt idx="9009">
                  <c:v>-423.21199988900003</c:v>
                </c:pt>
                <c:pt idx="9010">
                  <c:v>-423.23300001400003</c:v>
                </c:pt>
                <c:pt idx="9011">
                  <c:v>-423.18499999800002</c:v>
                </c:pt>
                <c:pt idx="9012">
                  <c:v>-423.16599989999997</c:v>
                </c:pt>
                <c:pt idx="9013">
                  <c:v>-423.14999999899999</c:v>
                </c:pt>
                <c:pt idx="9014">
                  <c:v>-423.23099998800001</c:v>
                </c:pt>
                <c:pt idx="9015">
                  <c:v>-423.24800005899999</c:v>
                </c:pt>
                <c:pt idx="9016">
                  <c:v>-423.24199997800002</c:v>
                </c:pt>
                <c:pt idx="9017">
                  <c:v>-423.23300001400003</c:v>
                </c:pt>
                <c:pt idx="9018">
                  <c:v>-423.19399996200002</c:v>
                </c:pt>
                <c:pt idx="9019">
                  <c:v>-423.20300023999999</c:v>
                </c:pt>
                <c:pt idx="9020">
                  <c:v>-423.211000033</c:v>
                </c:pt>
                <c:pt idx="9021">
                  <c:v>-423.21899982600002</c:v>
                </c:pt>
                <c:pt idx="9022">
                  <c:v>-423.28499977000001</c:v>
                </c:pt>
                <c:pt idx="9023">
                  <c:v>-423.42599993599998</c:v>
                </c:pt>
                <c:pt idx="9024">
                  <c:v>-423.54300009299999</c:v>
                </c:pt>
                <c:pt idx="9025">
                  <c:v>-423.51300000399999</c:v>
                </c:pt>
                <c:pt idx="9026">
                  <c:v>-423.47700014899999</c:v>
                </c:pt>
                <c:pt idx="9027">
                  <c:v>-423.44300000700002</c:v>
                </c:pt>
                <c:pt idx="9028">
                  <c:v>-423.44500003399997</c:v>
                </c:pt>
                <c:pt idx="9029">
                  <c:v>-423.53399981500002</c:v>
                </c:pt>
                <c:pt idx="9030">
                  <c:v>-423.54800000300003</c:v>
                </c:pt>
                <c:pt idx="9031">
                  <c:v>-423.54199992299999</c:v>
                </c:pt>
                <c:pt idx="9032">
                  <c:v>-423.48799982600002</c:v>
                </c:pt>
                <c:pt idx="9033">
                  <c:v>-423.47100006900001</c:v>
                </c:pt>
                <c:pt idx="9034">
                  <c:v>-423.47499980800001</c:v>
                </c:pt>
                <c:pt idx="9035">
                  <c:v>-423.48499994299999</c:v>
                </c:pt>
                <c:pt idx="9036">
                  <c:v>-423.52700019299999</c:v>
                </c:pt>
                <c:pt idx="9037">
                  <c:v>-423.63499975799999</c:v>
                </c:pt>
                <c:pt idx="9038">
                  <c:v>-423.80399998500002</c:v>
                </c:pt>
                <c:pt idx="9039">
                  <c:v>-423.84900011799999</c:v>
                </c:pt>
                <c:pt idx="9040">
                  <c:v>-423.80199995800001</c:v>
                </c:pt>
                <c:pt idx="9041">
                  <c:v>-423.782000004</c:v>
                </c:pt>
                <c:pt idx="9042">
                  <c:v>-423.76199973500002</c:v>
                </c:pt>
                <c:pt idx="9043">
                  <c:v>-423.83099987600002</c:v>
                </c:pt>
                <c:pt idx="9044">
                  <c:v>-423.86400016300001</c:v>
                </c:pt>
                <c:pt idx="9045">
                  <c:v>-423.86700004599999</c:v>
                </c:pt>
                <c:pt idx="9046">
                  <c:v>-423.86799990200001</c:v>
                </c:pt>
                <c:pt idx="9047">
                  <c:v>-423.83200004700001</c:v>
                </c:pt>
                <c:pt idx="9048">
                  <c:v>-423.84499975</c:v>
                </c:pt>
                <c:pt idx="9049">
                  <c:v>-423.85300017200001</c:v>
                </c:pt>
                <c:pt idx="9050">
                  <c:v>-423.85600005499998</c:v>
                </c:pt>
                <c:pt idx="9051">
                  <c:v>-423.91500006199999</c:v>
                </c:pt>
                <c:pt idx="9052">
                  <c:v>-424.05100000300001</c:v>
                </c:pt>
                <c:pt idx="9053">
                  <c:v>-424.18499991800002</c:v>
                </c:pt>
                <c:pt idx="9054">
                  <c:v>-424.16699999000002</c:v>
                </c:pt>
                <c:pt idx="9055">
                  <c:v>-424.12700008100001</c:v>
                </c:pt>
                <c:pt idx="9056">
                  <c:v>-424.09800016299999</c:v>
                </c:pt>
                <c:pt idx="9057">
                  <c:v>-424.08999974099999</c:v>
                </c:pt>
                <c:pt idx="9058">
                  <c:v>-424.182000034</c:v>
                </c:pt>
                <c:pt idx="9059">
                  <c:v>-424.19400019599999</c:v>
                </c:pt>
                <c:pt idx="9060">
                  <c:v>-424.18399974699997</c:v>
                </c:pt>
                <c:pt idx="9061">
                  <c:v>-424.13800007200001</c:v>
                </c:pt>
                <c:pt idx="9062">
                  <c:v>-424.11099986599999</c:v>
                </c:pt>
                <c:pt idx="9063">
                  <c:v>-424.118000118</c:v>
                </c:pt>
                <c:pt idx="9064">
                  <c:v>-424.12899979399998</c:v>
                </c:pt>
                <c:pt idx="9065">
                  <c:v>-424.16400010699999</c:v>
                </c:pt>
                <c:pt idx="9066">
                  <c:v>-424.25799979800001</c:v>
                </c:pt>
                <c:pt idx="9067">
                  <c:v>-424.42200011599999</c:v>
                </c:pt>
                <c:pt idx="9068">
                  <c:v>-424.49299997000003</c:v>
                </c:pt>
                <c:pt idx="9069">
                  <c:v>-424.44499995299998</c:v>
                </c:pt>
                <c:pt idx="9070">
                  <c:v>-424.424000143</c:v>
                </c:pt>
                <c:pt idx="9071">
                  <c:v>-424.40199984700001</c:v>
                </c:pt>
                <c:pt idx="9072">
                  <c:v>-424.45799997099999</c:v>
                </c:pt>
                <c:pt idx="9073">
                  <c:v>-424.51000004100001</c:v>
                </c:pt>
                <c:pt idx="9074">
                  <c:v>-424.52100003100003</c:v>
                </c:pt>
                <c:pt idx="9075">
                  <c:v>-424.529000139</c:v>
                </c:pt>
                <c:pt idx="9076">
                  <c:v>-424.48799974500002</c:v>
                </c:pt>
                <c:pt idx="9077">
                  <c:v>-424.49999990600003</c:v>
                </c:pt>
                <c:pt idx="9078">
                  <c:v>-424.505999987</c:v>
                </c:pt>
                <c:pt idx="9079">
                  <c:v>-424.51100021100001</c:v>
                </c:pt>
                <c:pt idx="9080">
                  <c:v>-424.56999990399999</c:v>
                </c:pt>
                <c:pt idx="9081">
                  <c:v>-424.703999818</c:v>
                </c:pt>
                <c:pt idx="9082">
                  <c:v>-424.854000262</c:v>
                </c:pt>
                <c:pt idx="9083">
                  <c:v>-424.85099975000003</c:v>
                </c:pt>
                <c:pt idx="9084">
                  <c:v>-424.80700010200002</c:v>
                </c:pt>
                <c:pt idx="9085">
                  <c:v>-424.78399995000001</c:v>
                </c:pt>
                <c:pt idx="9086">
                  <c:v>-424.77000007599997</c:v>
                </c:pt>
                <c:pt idx="9087">
                  <c:v>-424.860000028</c:v>
                </c:pt>
                <c:pt idx="9088">
                  <c:v>-424.87100001900001</c:v>
                </c:pt>
                <c:pt idx="9089">
                  <c:v>-424.86399976799999</c:v>
                </c:pt>
                <c:pt idx="9090">
                  <c:v>-424.83500016400001</c:v>
                </c:pt>
                <c:pt idx="9091">
                  <c:v>-424.80100002099999</c:v>
                </c:pt>
                <c:pt idx="9092">
                  <c:v>-424.81100015599998</c:v>
                </c:pt>
                <c:pt idx="9093">
                  <c:v>-424.824000173</c:v>
                </c:pt>
                <c:pt idx="9094">
                  <c:v>-424.84700001099998</c:v>
                </c:pt>
                <c:pt idx="9095">
                  <c:v>-424.92500011599998</c:v>
                </c:pt>
                <c:pt idx="9096">
                  <c:v>-425.078999985</c:v>
                </c:pt>
                <c:pt idx="9097">
                  <c:v>-425.17200013399997</c:v>
                </c:pt>
                <c:pt idx="9098">
                  <c:v>-425.132999767</c:v>
                </c:pt>
                <c:pt idx="9099">
                  <c:v>-425.109000073</c:v>
                </c:pt>
                <c:pt idx="9100">
                  <c:v>-425.08399989499998</c:v>
                </c:pt>
                <c:pt idx="9101">
                  <c:v>-425.12000006400001</c:v>
                </c:pt>
                <c:pt idx="9102">
                  <c:v>-425.19200008799999</c:v>
                </c:pt>
                <c:pt idx="9103">
                  <c:v>-425.20699981799999</c:v>
                </c:pt>
                <c:pt idx="9104">
                  <c:v>-425.20799998899997</c:v>
                </c:pt>
                <c:pt idx="9105">
                  <c:v>-425.15900011600002</c:v>
                </c:pt>
                <c:pt idx="9106">
                  <c:v>-425.162999856</c:v>
                </c:pt>
                <c:pt idx="9107">
                  <c:v>-425.17299998999999</c:v>
                </c:pt>
                <c:pt idx="9108">
                  <c:v>-425.18199995399999</c:v>
                </c:pt>
                <c:pt idx="9109">
                  <c:v>-425.23899993399999</c:v>
                </c:pt>
                <c:pt idx="9110">
                  <c:v>-425.36799993800003</c:v>
                </c:pt>
                <c:pt idx="9111">
                  <c:v>-425.53199994099998</c:v>
                </c:pt>
                <c:pt idx="9112">
                  <c:v>-425.54600012999998</c:v>
                </c:pt>
                <c:pt idx="9113">
                  <c:v>-425.49799979900001</c:v>
                </c:pt>
                <c:pt idx="9114">
                  <c:v>-425.47699998799999</c:v>
                </c:pt>
                <c:pt idx="9115">
                  <c:v>-425.46099977300003</c:v>
                </c:pt>
                <c:pt idx="9116">
                  <c:v>-425.54900001300001</c:v>
                </c:pt>
                <c:pt idx="9117">
                  <c:v>-425.56499991300001</c:v>
                </c:pt>
                <c:pt idx="9118">
                  <c:v>-425.562999886</c:v>
                </c:pt>
                <c:pt idx="9119">
                  <c:v>-425.55199989599998</c:v>
                </c:pt>
                <c:pt idx="9120">
                  <c:v>-425.51699989700001</c:v>
                </c:pt>
                <c:pt idx="9121">
                  <c:v>-425.52900005800001</c:v>
                </c:pt>
                <c:pt idx="9122">
                  <c:v>-425.53700016599998</c:v>
                </c:pt>
                <c:pt idx="9123">
                  <c:v>-425.546999986</c:v>
                </c:pt>
                <c:pt idx="9124">
                  <c:v>-425.61699998300003</c:v>
                </c:pt>
                <c:pt idx="9125">
                  <c:v>-425.76500008599999</c:v>
                </c:pt>
                <c:pt idx="9126">
                  <c:v>-425.87600016300001</c:v>
                </c:pt>
                <c:pt idx="9127">
                  <c:v>-425.84899995699999</c:v>
                </c:pt>
                <c:pt idx="9128">
                  <c:v>-425.820999895</c:v>
                </c:pt>
                <c:pt idx="9129">
                  <c:v>-425.79299983300001</c:v>
                </c:pt>
                <c:pt idx="9130">
                  <c:v>-425.80700002100002</c:v>
                </c:pt>
                <c:pt idx="9131">
                  <c:v>-425.890000036</c:v>
                </c:pt>
                <c:pt idx="9132">
                  <c:v>-425.90300005400002</c:v>
                </c:pt>
                <c:pt idx="9133">
                  <c:v>-425.90000017099999</c:v>
                </c:pt>
                <c:pt idx="9134">
                  <c:v>-425.84800010100003</c:v>
                </c:pt>
                <c:pt idx="9135">
                  <c:v>-425.84200002</c:v>
                </c:pt>
                <c:pt idx="9136">
                  <c:v>-425.85300001100001</c:v>
                </c:pt>
                <c:pt idx="9137">
                  <c:v>-425.86699988499998</c:v>
                </c:pt>
                <c:pt idx="9138">
                  <c:v>-425.91799978400002</c:v>
                </c:pt>
                <c:pt idx="9139">
                  <c:v>-426.03599979799998</c:v>
                </c:pt>
                <c:pt idx="9140">
                  <c:v>-426.205000025</c:v>
                </c:pt>
                <c:pt idx="9141">
                  <c:v>-426.23799999699997</c:v>
                </c:pt>
                <c:pt idx="9142">
                  <c:v>-426.190000295</c:v>
                </c:pt>
                <c:pt idx="9143">
                  <c:v>-426.17400007999998</c:v>
                </c:pt>
                <c:pt idx="9144">
                  <c:v>-426.15999989199997</c:v>
                </c:pt>
                <c:pt idx="9145">
                  <c:v>-426.24200005099999</c:v>
                </c:pt>
                <c:pt idx="9146">
                  <c:v>-426.270999969</c:v>
                </c:pt>
                <c:pt idx="9147">
                  <c:v>-426.27500002300002</c:v>
                </c:pt>
                <c:pt idx="9148">
                  <c:v>-426.27700005000003</c:v>
                </c:pt>
                <c:pt idx="9149">
                  <c:v>-426.24099988</c:v>
                </c:pt>
                <c:pt idx="9150">
                  <c:v>-426.25300004100001</c:v>
                </c:pt>
                <c:pt idx="9151">
                  <c:v>-426.262000005</c:v>
                </c:pt>
                <c:pt idx="9152">
                  <c:v>-426.27000011299998</c:v>
                </c:pt>
                <c:pt idx="9153">
                  <c:v>-426.338000083</c:v>
                </c:pt>
                <c:pt idx="9154">
                  <c:v>-426.48000010499999</c:v>
                </c:pt>
                <c:pt idx="9155">
                  <c:v>-426.61199999299998</c:v>
                </c:pt>
                <c:pt idx="9156">
                  <c:v>-426.59400006499999</c:v>
                </c:pt>
                <c:pt idx="9157">
                  <c:v>-426.55999992300002</c:v>
                </c:pt>
                <c:pt idx="9158">
                  <c:v>-426.530000148</c:v>
                </c:pt>
                <c:pt idx="9159">
                  <c:v>-426.52700026500003</c:v>
                </c:pt>
                <c:pt idx="9160">
                  <c:v>-426.62000010000003</c:v>
                </c:pt>
                <c:pt idx="9161">
                  <c:v>-426.63699985699998</c:v>
                </c:pt>
                <c:pt idx="9162">
                  <c:v>-426.63100009099998</c:v>
                </c:pt>
                <c:pt idx="9163">
                  <c:v>-426.58699981400002</c:v>
                </c:pt>
                <c:pt idx="9164">
                  <c:v>-426.57299993999999</c:v>
                </c:pt>
                <c:pt idx="9165">
                  <c:v>-426.58399993099999</c:v>
                </c:pt>
                <c:pt idx="9166">
                  <c:v>-426.60000014600001</c:v>
                </c:pt>
                <c:pt idx="9167">
                  <c:v>-426.64000005499997</c:v>
                </c:pt>
                <c:pt idx="9168">
                  <c:v>-426.74199985299998</c:v>
                </c:pt>
                <c:pt idx="9169">
                  <c:v>-426.91300010800001</c:v>
                </c:pt>
                <c:pt idx="9170">
                  <c:v>-426.97400014099998</c:v>
                </c:pt>
                <c:pt idx="9171">
                  <c:v>-426.93100003500001</c:v>
                </c:pt>
                <c:pt idx="9172">
                  <c:v>-426.91800001799999</c:v>
                </c:pt>
                <c:pt idx="9173">
                  <c:v>-426.90499999999997</c:v>
                </c:pt>
                <c:pt idx="9174">
                  <c:v>-426.97400014099998</c:v>
                </c:pt>
                <c:pt idx="9175">
                  <c:v>-427.02300001399999</c:v>
                </c:pt>
                <c:pt idx="9176">
                  <c:v>-427.03199997799999</c:v>
                </c:pt>
                <c:pt idx="9177">
                  <c:v>-427.04000008499997</c:v>
                </c:pt>
                <c:pt idx="9178">
                  <c:v>-427.00499977200002</c:v>
                </c:pt>
                <c:pt idx="9179">
                  <c:v>-427.021999843</c:v>
                </c:pt>
                <c:pt idx="9180">
                  <c:v>-427.036000032</c:v>
                </c:pt>
                <c:pt idx="9181">
                  <c:v>-427.04700002200002</c:v>
                </c:pt>
                <c:pt idx="9182">
                  <c:v>-427.11399982199998</c:v>
                </c:pt>
                <c:pt idx="9183">
                  <c:v>-427.25500030199998</c:v>
                </c:pt>
                <c:pt idx="9184">
                  <c:v>-427.40399994699999</c:v>
                </c:pt>
                <c:pt idx="9185">
                  <c:v>-427.39499998299999</c:v>
                </c:pt>
                <c:pt idx="9186">
                  <c:v>-427.35500007399997</c:v>
                </c:pt>
                <c:pt idx="9187">
                  <c:v>-427.33399994899997</c:v>
                </c:pt>
                <c:pt idx="9188">
                  <c:v>-427.32700001199998</c:v>
                </c:pt>
                <c:pt idx="9189">
                  <c:v>-427.423999901</c:v>
                </c:pt>
                <c:pt idx="9190">
                  <c:v>-427.44400016999998</c:v>
                </c:pt>
                <c:pt idx="9191">
                  <c:v>-427.44400016999998</c:v>
                </c:pt>
                <c:pt idx="9192">
                  <c:v>-427.41400008099998</c:v>
                </c:pt>
                <c:pt idx="9193">
                  <c:v>-427.39000007300001</c:v>
                </c:pt>
                <c:pt idx="9194">
                  <c:v>-427.39999989299997</c:v>
                </c:pt>
                <c:pt idx="9195">
                  <c:v>-427.41600010799999</c:v>
                </c:pt>
                <c:pt idx="9196">
                  <c:v>-427.44800022300001</c:v>
                </c:pt>
                <c:pt idx="9197">
                  <c:v>-427.54100005800001</c:v>
                </c:pt>
                <c:pt idx="9198">
                  <c:v>-427.70600023200001</c:v>
                </c:pt>
                <c:pt idx="9199">
                  <c:v>-427.79599987</c:v>
                </c:pt>
                <c:pt idx="9200">
                  <c:v>-427.76300021200001</c:v>
                </c:pt>
                <c:pt idx="9201">
                  <c:v>-427.74999988000002</c:v>
                </c:pt>
                <c:pt idx="9202">
                  <c:v>-427.73300012300001</c:v>
                </c:pt>
                <c:pt idx="9203">
                  <c:v>-427.78199999600002</c:v>
                </c:pt>
                <c:pt idx="9204">
                  <c:v>-427.84799994000002</c:v>
                </c:pt>
                <c:pt idx="9205">
                  <c:v>-427.86600018199999</c:v>
                </c:pt>
                <c:pt idx="9206">
                  <c:v>-427.87700017200001</c:v>
                </c:pt>
                <c:pt idx="9207">
                  <c:v>-427.83899997600003</c:v>
                </c:pt>
                <c:pt idx="9208">
                  <c:v>-427.85800007400002</c:v>
                </c:pt>
                <c:pt idx="9209">
                  <c:v>-427.87499983100003</c:v>
                </c:pt>
                <c:pt idx="9210">
                  <c:v>-427.89200021699997</c:v>
                </c:pt>
                <c:pt idx="9211">
                  <c:v>-427.955999819</c:v>
                </c:pt>
                <c:pt idx="9212">
                  <c:v>-428.090999904</c:v>
                </c:pt>
                <c:pt idx="9213">
                  <c:v>-428.25400005099999</c:v>
                </c:pt>
                <c:pt idx="9214">
                  <c:v>-428.26200015799998</c:v>
                </c:pt>
                <c:pt idx="9215">
                  <c:v>-428.222999792</c:v>
                </c:pt>
                <c:pt idx="9216">
                  <c:v>-428.20899991800002</c:v>
                </c:pt>
                <c:pt idx="9217">
                  <c:v>-428.20400000799998</c:v>
                </c:pt>
                <c:pt idx="9218">
                  <c:v>-428.30300023799998</c:v>
                </c:pt>
                <c:pt idx="9219">
                  <c:v>-428.32499990500003</c:v>
                </c:pt>
                <c:pt idx="9220">
                  <c:v>-428.32700024600001</c:v>
                </c:pt>
                <c:pt idx="9221">
                  <c:v>-428.31100003099999</c:v>
                </c:pt>
                <c:pt idx="9222">
                  <c:v>-428.28099994199999</c:v>
                </c:pt>
                <c:pt idx="9223">
                  <c:v>-428.29500013000001</c:v>
                </c:pt>
                <c:pt idx="9224">
                  <c:v>-428.31399991400002</c:v>
                </c:pt>
                <c:pt idx="9225">
                  <c:v>-428.33799992199999</c:v>
                </c:pt>
                <c:pt idx="9226">
                  <c:v>-428.42000008100001</c:v>
                </c:pt>
                <c:pt idx="9227">
                  <c:v>-428.58000003000001</c:v>
                </c:pt>
                <c:pt idx="9228">
                  <c:v>-428.69300013399999</c:v>
                </c:pt>
                <c:pt idx="9229">
                  <c:v>-428.66700009900001</c:v>
                </c:pt>
                <c:pt idx="9230">
                  <c:v>-428.64500011799998</c:v>
                </c:pt>
                <c:pt idx="9231">
                  <c:v>-428.62200028000001</c:v>
                </c:pt>
                <c:pt idx="9232">
                  <c:v>-428.65200005499997</c:v>
                </c:pt>
                <c:pt idx="9233">
                  <c:v>-428.73700009700002</c:v>
                </c:pt>
                <c:pt idx="9234">
                  <c:v>-428.75900007799999</c:v>
                </c:pt>
                <c:pt idx="9235">
                  <c:v>-428.766999871</c:v>
                </c:pt>
                <c:pt idx="9236">
                  <c:v>-428.72599979199998</c:v>
                </c:pt>
                <c:pt idx="9237">
                  <c:v>-428.73500007000001</c:v>
                </c:pt>
                <c:pt idx="9238">
                  <c:v>-428.75099997000001</c:v>
                </c:pt>
                <c:pt idx="9239">
                  <c:v>-428.76700018499997</c:v>
                </c:pt>
                <c:pt idx="9240">
                  <c:v>-428.823999851</c:v>
                </c:pt>
                <c:pt idx="9241">
                  <c:v>-428.95499988199998</c:v>
                </c:pt>
                <c:pt idx="9242">
                  <c:v>-429.12900001999998</c:v>
                </c:pt>
                <c:pt idx="9243">
                  <c:v>-429.15799993799999</c:v>
                </c:pt>
                <c:pt idx="9244">
                  <c:v>-429.119999742</c:v>
                </c:pt>
                <c:pt idx="9245">
                  <c:v>-429.11100009199998</c:v>
                </c:pt>
                <c:pt idx="9246">
                  <c:v>-429.105000012</c:v>
                </c:pt>
                <c:pt idx="9247">
                  <c:v>-429.19699998999999</c:v>
                </c:pt>
                <c:pt idx="9248">
                  <c:v>-429.22199985499998</c:v>
                </c:pt>
                <c:pt idx="9249">
                  <c:v>-429.22699976500002</c:v>
                </c:pt>
                <c:pt idx="9250">
                  <c:v>-429.22600022300003</c:v>
                </c:pt>
                <c:pt idx="9251">
                  <c:v>-429.19799984700001</c:v>
                </c:pt>
                <c:pt idx="9252">
                  <c:v>-429.21600008799999</c:v>
                </c:pt>
                <c:pt idx="9253">
                  <c:v>-429.23400001599998</c:v>
                </c:pt>
                <c:pt idx="9254">
                  <c:v>-429.25099977299999</c:v>
                </c:pt>
                <c:pt idx="9255">
                  <c:v>-429.32599999500002</c:v>
                </c:pt>
                <c:pt idx="9256">
                  <c:v>-429.47799983700003</c:v>
                </c:pt>
                <c:pt idx="9257">
                  <c:v>-429.60399995799997</c:v>
                </c:pt>
                <c:pt idx="9258">
                  <c:v>-429.58400000400002</c:v>
                </c:pt>
                <c:pt idx="9259">
                  <c:v>-429.55599994200003</c:v>
                </c:pt>
                <c:pt idx="9260">
                  <c:v>-429.53299979000002</c:v>
                </c:pt>
                <c:pt idx="9261">
                  <c:v>-429.544000095</c:v>
                </c:pt>
                <c:pt idx="9262">
                  <c:v>-429.64199983999998</c:v>
                </c:pt>
                <c:pt idx="9263">
                  <c:v>-429.66499999199999</c:v>
                </c:pt>
                <c:pt idx="9264">
                  <c:v>-429.667000019</c:v>
                </c:pt>
                <c:pt idx="9265">
                  <c:v>-429.62399991199999</c:v>
                </c:pt>
                <c:pt idx="9266">
                  <c:v>-429.616999975</c:v>
                </c:pt>
                <c:pt idx="9267">
                  <c:v>-429.62900013699999</c:v>
                </c:pt>
                <c:pt idx="9268">
                  <c:v>-429.64800023499998</c:v>
                </c:pt>
                <c:pt idx="9269">
                  <c:v>-429.69999998999998</c:v>
                </c:pt>
                <c:pt idx="9270">
                  <c:v>-429.816999834</c:v>
                </c:pt>
                <c:pt idx="9271">
                  <c:v>-429.99399985399998</c:v>
                </c:pt>
                <c:pt idx="9272">
                  <c:v>-430.04999997800002</c:v>
                </c:pt>
                <c:pt idx="9273">
                  <c:v>-430.01099992500002</c:v>
                </c:pt>
                <c:pt idx="9274">
                  <c:v>-429.99999993500001</c:v>
                </c:pt>
                <c:pt idx="9275">
                  <c:v>-429.99000011499999</c:v>
                </c:pt>
                <c:pt idx="9276">
                  <c:v>-430.06799990500002</c:v>
                </c:pt>
                <c:pt idx="9277">
                  <c:v>-430.10899998500003</c:v>
                </c:pt>
                <c:pt idx="9278">
                  <c:v>-430.11900011900002</c:v>
                </c:pt>
                <c:pt idx="9279">
                  <c:v>-430.13099996599999</c:v>
                </c:pt>
                <c:pt idx="9280">
                  <c:v>-430.102999904</c:v>
                </c:pt>
                <c:pt idx="9281">
                  <c:v>-430.12500019999999</c:v>
                </c:pt>
                <c:pt idx="9282">
                  <c:v>-430.141999957</c:v>
                </c:pt>
                <c:pt idx="9283">
                  <c:v>-430.15499997400002</c:v>
                </c:pt>
                <c:pt idx="9284">
                  <c:v>-430.22299994500003</c:v>
                </c:pt>
                <c:pt idx="9285">
                  <c:v>-430.36600013700001</c:v>
                </c:pt>
                <c:pt idx="9286">
                  <c:v>-430.50900001500003</c:v>
                </c:pt>
                <c:pt idx="9287">
                  <c:v>-430.49800002500001</c:v>
                </c:pt>
                <c:pt idx="9288">
                  <c:v>-430.46800024999999</c:v>
                </c:pt>
                <c:pt idx="9289">
                  <c:v>-430.44800029599998</c:v>
                </c:pt>
                <c:pt idx="9290">
                  <c:v>-430.449000152</c:v>
                </c:pt>
                <c:pt idx="9291">
                  <c:v>-430.55000009499997</c:v>
                </c:pt>
                <c:pt idx="9292">
                  <c:v>-430.57099990500001</c:v>
                </c:pt>
                <c:pt idx="9293">
                  <c:v>-430.56800002199998</c:v>
                </c:pt>
                <c:pt idx="9294">
                  <c:v>-430.53099999699998</c:v>
                </c:pt>
                <c:pt idx="9295">
                  <c:v>-430.51300006899999</c:v>
                </c:pt>
                <c:pt idx="9296">
                  <c:v>-430.52799979899999</c:v>
                </c:pt>
                <c:pt idx="9297">
                  <c:v>-430.54800006800002</c:v>
                </c:pt>
                <c:pt idx="9298">
                  <c:v>-430.59100017399999</c:v>
                </c:pt>
                <c:pt idx="9299">
                  <c:v>-430.69299997299998</c:v>
                </c:pt>
                <c:pt idx="9300">
                  <c:v>-430.86699979600002</c:v>
                </c:pt>
                <c:pt idx="9301">
                  <c:v>-430.946000072</c:v>
                </c:pt>
                <c:pt idx="9302">
                  <c:v>-430.90700001900001</c:v>
                </c:pt>
                <c:pt idx="9303">
                  <c:v>-430.89400000199998</c:v>
                </c:pt>
                <c:pt idx="9304">
                  <c:v>-430.88200015500001</c:v>
                </c:pt>
                <c:pt idx="9305">
                  <c:v>-430.94500021499999</c:v>
                </c:pt>
                <c:pt idx="9306">
                  <c:v>-431.00500007900001</c:v>
                </c:pt>
                <c:pt idx="9307">
                  <c:v>-431.02499971899999</c:v>
                </c:pt>
                <c:pt idx="9308">
                  <c:v>-431.04200010400001</c:v>
                </c:pt>
                <c:pt idx="9309">
                  <c:v>-431.00999998899999</c:v>
                </c:pt>
                <c:pt idx="9310">
                  <c:v>-431.02999994300001</c:v>
                </c:pt>
                <c:pt idx="9311">
                  <c:v>-431.04400013100002</c:v>
                </c:pt>
                <c:pt idx="9312">
                  <c:v>-431.058000005</c:v>
                </c:pt>
                <c:pt idx="9313">
                  <c:v>-431.12599997500001</c:v>
                </c:pt>
                <c:pt idx="9314">
                  <c:v>-431.26900016799999</c:v>
                </c:pt>
                <c:pt idx="9315">
                  <c:v>-431.42700008999998</c:v>
                </c:pt>
                <c:pt idx="9316">
                  <c:v>-431.43200000000002</c:v>
                </c:pt>
                <c:pt idx="9317">
                  <c:v>-431.39799985799999</c:v>
                </c:pt>
                <c:pt idx="9318">
                  <c:v>-431.38399998400001</c:v>
                </c:pt>
                <c:pt idx="9319">
                  <c:v>-431.37799990399998</c:v>
                </c:pt>
                <c:pt idx="9320">
                  <c:v>-431.47699981900001</c:v>
                </c:pt>
                <c:pt idx="9321">
                  <c:v>-431.49700008799999</c:v>
                </c:pt>
                <c:pt idx="9322">
                  <c:v>-431.499000115</c:v>
                </c:pt>
                <c:pt idx="9323">
                  <c:v>-431.47799999</c:v>
                </c:pt>
                <c:pt idx="9324">
                  <c:v>-431.45399998200003</c:v>
                </c:pt>
                <c:pt idx="9325">
                  <c:v>-431.472000224</c:v>
                </c:pt>
                <c:pt idx="9326">
                  <c:v>-431.49400020500002</c:v>
                </c:pt>
                <c:pt idx="9327">
                  <c:v>-431.526000006</c:v>
                </c:pt>
                <c:pt idx="9328">
                  <c:v>-431.61199990400002</c:v>
                </c:pt>
                <c:pt idx="9329">
                  <c:v>-431.77600022199999</c:v>
                </c:pt>
                <c:pt idx="9330">
                  <c:v>-431.87799970600003</c:v>
                </c:pt>
                <c:pt idx="9331">
                  <c:v>-431.84799993199999</c:v>
                </c:pt>
                <c:pt idx="9332">
                  <c:v>-431.83400005800002</c:v>
                </c:pt>
                <c:pt idx="9333">
                  <c:v>-431.81699998699997</c:v>
                </c:pt>
                <c:pt idx="9334">
                  <c:v>-431.86200012</c:v>
                </c:pt>
                <c:pt idx="9335">
                  <c:v>-431.943999964</c:v>
                </c:pt>
                <c:pt idx="9336">
                  <c:v>-431.96799997199997</c:v>
                </c:pt>
                <c:pt idx="9337">
                  <c:v>-431.97899996299998</c:v>
                </c:pt>
                <c:pt idx="9338">
                  <c:v>-431.93900005400002</c:v>
                </c:pt>
                <c:pt idx="9339">
                  <c:v>-431.95300024199997</c:v>
                </c:pt>
                <c:pt idx="9340">
                  <c:v>-431.97100017000002</c:v>
                </c:pt>
                <c:pt idx="9341">
                  <c:v>-431.98999995399998</c:v>
                </c:pt>
                <c:pt idx="9342">
                  <c:v>-432.05500004100003</c:v>
                </c:pt>
                <c:pt idx="9343">
                  <c:v>-432.19400017999999</c:v>
                </c:pt>
                <c:pt idx="9344">
                  <c:v>-432.36800000300002</c:v>
                </c:pt>
                <c:pt idx="9345">
                  <c:v>-432.39100015499997</c:v>
                </c:pt>
                <c:pt idx="9346">
                  <c:v>-432.35400012899999</c:v>
                </c:pt>
                <c:pt idx="9347">
                  <c:v>-432.34099979699999</c:v>
                </c:pt>
                <c:pt idx="9348">
                  <c:v>-432.33599988700001</c:v>
                </c:pt>
                <c:pt idx="9349">
                  <c:v>-432.433000091</c:v>
                </c:pt>
                <c:pt idx="9350">
                  <c:v>-432.45899981100001</c:v>
                </c:pt>
                <c:pt idx="9351">
                  <c:v>-432.46699991899999</c:v>
                </c:pt>
                <c:pt idx="9352">
                  <c:v>-432.46299986499997</c:v>
                </c:pt>
                <c:pt idx="9353">
                  <c:v>-432.440000027</c:v>
                </c:pt>
                <c:pt idx="9354">
                  <c:v>-432.46099983800002</c:v>
                </c:pt>
                <c:pt idx="9355">
                  <c:v>-432.47900007999999</c:v>
                </c:pt>
                <c:pt idx="9356">
                  <c:v>-432.49899971999997</c:v>
                </c:pt>
                <c:pt idx="9357">
                  <c:v>-432.57899985199998</c:v>
                </c:pt>
                <c:pt idx="9358">
                  <c:v>-432.735999918</c:v>
                </c:pt>
                <c:pt idx="9359">
                  <c:v>-432.860000012</c:v>
                </c:pt>
                <c:pt idx="9360">
                  <c:v>-432.84099991400001</c:v>
                </c:pt>
                <c:pt idx="9361">
                  <c:v>-432.822999987</c:v>
                </c:pt>
                <c:pt idx="9362">
                  <c:v>-432.80500005900001</c:v>
                </c:pt>
                <c:pt idx="9363">
                  <c:v>-432.82900006699998</c:v>
                </c:pt>
                <c:pt idx="9364">
                  <c:v>-432.92199990199998</c:v>
                </c:pt>
                <c:pt idx="9365">
                  <c:v>-432.945999911</c:v>
                </c:pt>
                <c:pt idx="9366">
                  <c:v>-432.95100013500002</c:v>
                </c:pt>
                <c:pt idx="9367">
                  <c:v>-432.91099991200002</c:v>
                </c:pt>
                <c:pt idx="9368">
                  <c:v>-432.91499996599998</c:v>
                </c:pt>
                <c:pt idx="9369">
                  <c:v>-432.93600009099998</c:v>
                </c:pt>
                <c:pt idx="9370">
                  <c:v>-432.95999978399999</c:v>
                </c:pt>
                <c:pt idx="9371">
                  <c:v>-433.02100013199998</c:v>
                </c:pt>
                <c:pt idx="9372">
                  <c:v>-433.14999982199998</c:v>
                </c:pt>
                <c:pt idx="9373">
                  <c:v>-433.33000004100001</c:v>
                </c:pt>
                <c:pt idx="9374">
                  <c:v>-433.37300014700003</c:v>
                </c:pt>
                <c:pt idx="9375">
                  <c:v>-433.33499995099999</c:v>
                </c:pt>
                <c:pt idx="9376">
                  <c:v>-433.33000004100001</c:v>
                </c:pt>
                <c:pt idx="9377">
                  <c:v>-433.32500013100002</c:v>
                </c:pt>
                <c:pt idx="9378">
                  <c:v>-433.41700010900001</c:v>
                </c:pt>
                <c:pt idx="9379">
                  <c:v>-433.45700001799997</c:v>
                </c:pt>
                <c:pt idx="9380">
                  <c:v>-433.47200006200001</c:v>
                </c:pt>
                <c:pt idx="9381">
                  <c:v>-433.48299973899998</c:v>
                </c:pt>
                <c:pt idx="9382">
                  <c:v>-433.457999874</c:v>
                </c:pt>
                <c:pt idx="9383">
                  <c:v>-433.48000016999998</c:v>
                </c:pt>
                <c:pt idx="9384">
                  <c:v>-433.498999954</c:v>
                </c:pt>
                <c:pt idx="9385">
                  <c:v>-433.51800005199999</c:v>
                </c:pt>
                <c:pt idx="9386">
                  <c:v>-433.59700001300001</c:v>
                </c:pt>
                <c:pt idx="9387">
                  <c:v>-433.749000169</c:v>
                </c:pt>
                <c:pt idx="9388">
                  <c:v>-433.89099987700001</c:v>
                </c:pt>
                <c:pt idx="9389">
                  <c:v>-433.88399994000002</c:v>
                </c:pt>
                <c:pt idx="9390">
                  <c:v>-433.85999993199999</c:v>
                </c:pt>
                <c:pt idx="9391">
                  <c:v>-433.842000004</c:v>
                </c:pt>
                <c:pt idx="9392">
                  <c:v>-433.84799977099999</c:v>
                </c:pt>
                <c:pt idx="9393">
                  <c:v>-433.95099973999999</c:v>
                </c:pt>
                <c:pt idx="9394">
                  <c:v>-433.97800025999999</c:v>
                </c:pt>
                <c:pt idx="9395">
                  <c:v>-433.98299985599999</c:v>
                </c:pt>
                <c:pt idx="9396">
                  <c:v>-433.94999988400002</c:v>
                </c:pt>
                <c:pt idx="9397">
                  <c:v>-433.94499997399998</c:v>
                </c:pt>
                <c:pt idx="9398">
                  <c:v>-433.96699995500001</c:v>
                </c:pt>
                <c:pt idx="9399">
                  <c:v>-433.99399984600001</c:v>
                </c:pt>
                <c:pt idx="9400">
                  <c:v>-434.04400020399999</c:v>
                </c:pt>
                <c:pt idx="9401">
                  <c:v>-434.156999993</c:v>
                </c:pt>
                <c:pt idx="9402">
                  <c:v>-434.336999897</c:v>
                </c:pt>
                <c:pt idx="9403">
                  <c:v>-434.41000009200002</c:v>
                </c:pt>
                <c:pt idx="9404">
                  <c:v>-434.37600026400003</c:v>
                </c:pt>
                <c:pt idx="9405">
                  <c:v>-434.37400023700002</c:v>
                </c:pt>
                <c:pt idx="9406">
                  <c:v>-434.37100003900002</c:v>
                </c:pt>
                <c:pt idx="9407">
                  <c:v>-434.450999857</c:v>
                </c:pt>
                <c:pt idx="9408">
                  <c:v>-434.50900000799999</c:v>
                </c:pt>
                <c:pt idx="9409">
                  <c:v>-434.528999962</c:v>
                </c:pt>
                <c:pt idx="9410">
                  <c:v>-434.54699988900001</c:v>
                </c:pt>
                <c:pt idx="9411">
                  <c:v>-434.52100016899999</c:v>
                </c:pt>
                <c:pt idx="9412">
                  <c:v>-434.550000087</c:v>
                </c:pt>
                <c:pt idx="9413">
                  <c:v>-434.57400009499997</c:v>
                </c:pt>
                <c:pt idx="9414">
                  <c:v>-434.59400004899999</c:v>
                </c:pt>
                <c:pt idx="9415">
                  <c:v>-434.673000011</c:v>
                </c:pt>
                <c:pt idx="9416">
                  <c:v>-434.82199996899999</c:v>
                </c:pt>
                <c:pt idx="9417">
                  <c:v>-434.98199991899997</c:v>
                </c:pt>
                <c:pt idx="9418">
                  <c:v>-434.98399994599998</c:v>
                </c:pt>
                <c:pt idx="9419">
                  <c:v>-434.95399985699999</c:v>
                </c:pt>
                <c:pt idx="9420">
                  <c:v>-434.94200001000002</c:v>
                </c:pt>
                <c:pt idx="9421">
                  <c:v>-434.94500020800001</c:v>
                </c:pt>
                <c:pt idx="9422">
                  <c:v>-435.05200023100002</c:v>
                </c:pt>
                <c:pt idx="9423">
                  <c:v>-435.082000005</c:v>
                </c:pt>
                <c:pt idx="9424">
                  <c:v>-435.09099996899999</c:v>
                </c:pt>
                <c:pt idx="9425">
                  <c:v>-435.07100001399999</c:v>
                </c:pt>
                <c:pt idx="9426">
                  <c:v>-435.05799999700002</c:v>
                </c:pt>
                <c:pt idx="9427">
                  <c:v>-435.07700009500002</c:v>
                </c:pt>
                <c:pt idx="9428">
                  <c:v>-435.10300013</c:v>
                </c:pt>
                <c:pt idx="9429">
                  <c:v>-435.14399989499998</c:v>
                </c:pt>
                <c:pt idx="9430">
                  <c:v>-435.24699986399997</c:v>
                </c:pt>
                <c:pt idx="9431">
                  <c:v>-435.42199985799999</c:v>
                </c:pt>
                <c:pt idx="9432">
                  <c:v>-435.52100008799999</c:v>
                </c:pt>
                <c:pt idx="9433">
                  <c:v>-435.49700008000002</c:v>
                </c:pt>
                <c:pt idx="9434">
                  <c:v>-435.49400019699999</c:v>
                </c:pt>
                <c:pt idx="9435">
                  <c:v>-435.48600008900002</c:v>
                </c:pt>
                <c:pt idx="9436">
                  <c:v>-435.54500009600002</c:v>
                </c:pt>
                <c:pt idx="9437">
                  <c:v>-435.62099985999998</c:v>
                </c:pt>
                <c:pt idx="9438">
                  <c:v>-435.64699989500002</c:v>
                </c:pt>
                <c:pt idx="9439">
                  <c:v>-435.66800002000002</c:v>
                </c:pt>
                <c:pt idx="9440">
                  <c:v>-435.63900010200001</c:v>
                </c:pt>
                <c:pt idx="9441">
                  <c:v>-435.66800002000002</c:v>
                </c:pt>
                <c:pt idx="9442">
                  <c:v>-435.694000055</c:v>
                </c:pt>
                <c:pt idx="9443">
                  <c:v>-435.72000008999998</c:v>
                </c:pt>
                <c:pt idx="9444">
                  <c:v>-435.79399982699999</c:v>
                </c:pt>
                <c:pt idx="9445">
                  <c:v>-435.93800019000003</c:v>
                </c:pt>
                <c:pt idx="9446">
                  <c:v>-436.10999998599999</c:v>
                </c:pt>
                <c:pt idx="9447">
                  <c:v>-436.12700005800002</c:v>
                </c:pt>
                <c:pt idx="9448">
                  <c:v>-436.096000113</c:v>
                </c:pt>
                <c:pt idx="9449">
                  <c:v>-436.09299991500001</c:v>
                </c:pt>
                <c:pt idx="9450">
                  <c:v>-436.09499994200002</c:v>
                </c:pt>
                <c:pt idx="9451">
                  <c:v>-436.20399999199998</c:v>
                </c:pt>
                <c:pt idx="9452">
                  <c:v>-436.23500025099997</c:v>
                </c:pt>
                <c:pt idx="9453">
                  <c:v>-436.24699978400002</c:v>
                </c:pt>
                <c:pt idx="9454">
                  <c:v>-436.23899999100001</c:v>
                </c:pt>
                <c:pt idx="9455">
                  <c:v>-436.21900003600001</c:v>
                </c:pt>
                <c:pt idx="9456">
                  <c:v>-436.24200018800002</c:v>
                </c:pt>
                <c:pt idx="9457">
                  <c:v>-436.26799990900003</c:v>
                </c:pt>
                <c:pt idx="9458">
                  <c:v>-436.30200005099999</c:v>
                </c:pt>
                <c:pt idx="9459">
                  <c:v>-436.39299985999997</c:v>
                </c:pt>
                <c:pt idx="9460">
                  <c:v>-436.56099991600001</c:v>
                </c:pt>
                <c:pt idx="9461">
                  <c:v>-436.68400015399999</c:v>
                </c:pt>
                <c:pt idx="9462">
                  <c:v>-436.66599991300001</c:v>
                </c:pt>
                <c:pt idx="9463">
                  <c:v>-436.65299989499999</c:v>
                </c:pt>
                <c:pt idx="9464">
                  <c:v>-436.63800016499999</c:v>
                </c:pt>
                <c:pt idx="9465">
                  <c:v>-436.67700021799999</c:v>
                </c:pt>
                <c:pt idx="9466">
                  <c:v>-436.77099990900001</c:v>
                </c:pt>
                <c:pt idx="9467">
                  <c:v>-436.80199985399997</c:v>
                </c:pt>
                <c:pt idx="9468">
                  <c:v>-436.81800006899999</c:v>
                </c:pt>
                <c:pt idx="9469">
                  <c:v>-436.78599995299999</c:v>
                </c:pt>
                <c:pt idx="9470">
                  <c:v>-436.80500005099998</c:v>
                </c:pt>
                <c:pt idx="9471">
                  <c:v>-436.82799988900001</c:v>
                </c:pt>
                <c:pt idx="9472">
                  <c:v>-436.85399992399999</c:v>
                </c:pt>
                <c:pt idx="9473">
                  <c:v>-436.91900001099998</c:v>
                </c:pt>
                <c:pt idx="9474">
                  <c:v>-437.05900000600002</c:v>
                </c:pt>
                <c:pt idx="9475">
                  <c:v>-437.241000251</c:v>
                </c:pt>
                <c:pt idx="9476">
                  <c:v>-437.27899981899998</c:v>
                </c:pt>
                <c:pt idx="9477">
                  <c:v>-437.24999990100002</c:v>
                </c:pt>
                <c:pt idx="9478">
                  <c:v>-437.24999990100002</c:v>
                </c:pt>
                <c:pt idx="9479">
                  <c:v>-437.25300009799997</c:v>
                </c:pt>
                <c:pt idx="9480">
                  <c:v>-437.35299987000002</c:v>
                </c:pt>
                <c:pt idx="9481">
                  <c:v>-437.38700001299998</c:v>
                </c:pt>
                <c:pt idx="9482">
                  <c:v>-437.40000003</c:v>
                </c:pt>
                <c:pt idx="9483">
                  <c:v>-437.408999994</c:v>
                </c:pt>
                <c:pt idx="9484">
                  <c:v>-437.38900003999998</c:v>
                </c:pt>
                <c:pt idx="9485">
                  <c:v>-437.41599993099999</c:v>
                </c:pt>
                <c:pt idx="9486">
                  <c:v>-437.44199996600003</c:v>
                </c:pt>
                <c:pt idx="9487">
                  <c:v>-437.46899985699997</c:v>
                </c:pt>
                <c:pt idx="9488">
                  <c:v>-437.553000043</c:v>
                </c:pt>
                <c:pt idx="9489">
                  <c:v>-437.71200013599997</c:v>
                </c:pt>
                <c:pt idx="9490">
                  <c:v>-437.84800007699999</c:v>
                </c:pt>
                <c:pt idx="9491">
                  <c:v>-437.83699977200001</c:v>
                </c:pt>
                <c:pt idx="9492">
                  <c:v>-437.817999988</c:v>
                </c:pt>
                <c:pt idx="9493">
                  <c:v>-437.803000258</c:v>
                </c:pt>
                <c:pt idx="9494">
                  <c:v>-437.82499992499999</c:v>
                </c:pt>
                <c:pt idx="9495">
                  <c:v>-437.93000023600001</c:v>
                </c:pt>
                <c:pt idx="9496">
                  <c:v>-437.96299989300002</c:v>
                </c:pt>
                <c:pt idx="9497">
                  <c:v>-437.97399988400002</c:v>
                </c:pt>
                <c:pt idx="9498">
                  <c:v>-437.94000005599997</c:v>
                </c:pt>
                <c:pt idx="9499">
                  <c:v>-437.940999912</c:v>
                </c:pt>
                <c:pt idx="9500">
                  <c:v>-437.96399975000003</c:v>
                </c:pt>
                <c:pt idx="9501">
                  <c:v>-437.99099995500001</c:v>
                </c:pt>
                <c:pt idx="9502">
                  <c:v>-438.05199998900002</c:v>
                </c:pt>
                <c:pt idx="9503">
                  <c:v>-438.17899996599999</c:v>
                </c:pt>
                <c:pt idx="9504">
                  <c:v>-438.36399977999997</c:v>
                </c:pt>
                <c:pt idx="9505">
                  <c:v>-438.42899986800001</c:v>
                </c:pt>
                <c:pt idx="9506">
                  <c:v>-438.39900009299998</c:v>
                </c:pt>
                <c:pt idx="9507">
                  <c:v>-438.39800023700002</c:v>
                </c:pt>
                <c:pt idx="9508">
                  <c:v>-438.39700006599998</c:v>
                </c:pt>
                <c:pt idx="9509">
                  <c:v>-438.484999991</c:v>
                </c:pt>
                <c:pt idx="9510">
                  <c:v>-438.53399986400001</c:v>
                </c:pt>
                <c:pt idx="9511">
                  <c:v>-438.55400013299999</c:v>
                </c:pt>
                <c:pt idx="9512">
                  <c:v>-438.57499994300002</c:v>
                </c:pt>
                <c:pt idx="9513">
                  <c:v>-438.55700001600002</c:v>
                </c:pt>
                <c:pt idx="9514">
                  <c:v>-438.58900013099998</c:v>
                </c:pt>
                <c:pt idx="9515">
                  <c:v>-438.61600002300003</c:v>
                </c:pt>
                <c:pt idx="9516">
                  <c:v>-438.63800000399999</c:v>
                </c:pt>
                <c:pt idx="9517">
                  <c:v>-438.71499993800001</c:v>
                </c:pt>
                <c:pt idx="9518">
                  <c:v>-438.82800004199999</c:v>
                </c:pt>
                <c:pt idx="9519">
                  <c:v>-438.91100005700002</c:v>
                </c:pt>
                <c:pt idx="9520">
                  <c:v>-438.84299977199998</c:v>
                </c:pt>
                <c:pt idx="9521">
                  <c:v>-438.75300013499998</c:v>
                </c:pt>
                <c:pt idx="9522">
                  <c:v>-438.67300000300003</c:v>
                </c:pt>
                <c:pt idx="9523">
                  <c:v>-438.61399999600002</c:v>
                </c:pt>
                <c:pt idx="9524">
                  <c:v>-438.65599993199999</c:v>
                </c:pt>
                <c:pt idx="9525">
                  <c:v>-438.61800004999998</c:v>
                </c:pt>
                <c:pt idx="9526">
                  <c:v>-438.55700001600002</c:v>
                </c:pt>
                <c:pt idx="9527">
                  <c:v>-438.46099998300002</c:v>
                </c:pt>
                <c:pt idx="9528">
                  <c:v>-438.38400004900001</c:v>
                </c:pt>
                <c:pt idx="9529">
                  <c:v>-438.33800006000001</c:v>
                </c:pt>
                <c:pt idx="9530">
                  <c:v>-438.30099971999999</c:v>
                </c:pt>
                <c:pt idx="9531">
                  <c:v>-438.28500013299998</c:v>
                </c:pt>
                <c:pt idx="9532">
                  <c:v>-438.32899978199998</c:v>
                </c:pt>
                <c:pt idx="9533">
                  <c:v>-438.44199988499997</c:v>
                </c:pt>
                <c:pt idx="9534">
                  <c:v>-438.46300000999997</c:v>
                </c:pt>
                <c:pt idx="9535">
                  <c:v>-438.36499995100002</c:v>
                </c:pt>
                <c:pt idx="9536">
                  <c:v>-438.29299992599999</c:v>
                </c:pt>
                <c:pt idx="9537">
                  <c:v>-438.222000073</c:v>
                </c:pt>
                <c:pt idx="9538">
                  <c:v>-438.225999812</c:v>
                </c:pt>
                <c:pt idx="9539">
                  <c:v>-438.22799983900001</c:v>
                </c:pt>
                <c:pt idx="9540">
                  <c:v>-438.188999787</c:v>
                </c:pt>
                <c:pt idx="9541">
                  <c:v>-438.14599999500001</c:v>
                </c:pt>
                <c:pt idx="9542">
                  <c:v>-438.05600004299998</c:v>
                </c:pt>
                <c:pt idx="9543">
                  <c:v>-438.01699998999999</c:v>
                </c:pt>
                <c:pt idx="9544">
                  <c:v>-437.97199985700001</c:v>
                </c:pt>
                <c:pt idx="9545">
                  <c:v>-437.92700003800002</c:v>
                </c:pt>
                <c:pt idx="9546">
                  <c:v>-437.937000173</c:v>
                </c:pt>
                <c:pt idx="9547">
                  <c:v>-438.019000017</c:v>
                </c:pt>
                <c:pt idx="9548">
                  <c:v>-438.11900010300002</c:v>
                </c:pt>
                <c:pt idx="9549">
                  <c:v>-438.06500000599999</c:v>
                </c:pt>
                <c:pt idx="9550">
                  <c:v>-437.97200017099999</c:v>
                </c:pt>
                <c:pt idx="9551">
                  <c:v>-437.90000014700001</c:v>
                </c:pt>
                <c:pt idx="9552">
                  <c:v>-437.83500006000003</c:v>
                </c:pt>
                <c:pt idx="9553">
                  <c:v>-437.87400011199998</c:v>
                </c:pt>
                <c:pt idx="9554">
                  <c:v>-437.83599991599999</c:v>
                </c:pt>
                <c:pt idx="9555">
                  <c:v>-437.77899993599999</c:v>
                </c:pt>
                <c:pt idx="9556">
                  <c:v>-437.69900011800001</c:v>
                </c:pt>
                <c:pt idx="9557">
                  <c:v>-437.61600010299998</c:v>
                </c:pt>
                <c:pt idx="9558">
                  <c:v>-437.57500002400002</c:v>
                </c:pt>
                <c:pt idx="9559">
                  <c:v>-437.53799999799998</c:v>
                </c:pt>
                <c:pt idx="9560">
                  <c:v>-437.51100010699997</c:v>
                </c:pt>
                <c:pt idx="9561">
                  <c:v>-437.53900016900002</c:v>
                </c:pt>
                <c:pt idx="9562">
                  <c:v>-437.64400016500002</c:v>
                </c:pt>
                <c:pt idx="9563">
                  <c:v>-437.68599978600002</c:v>
                </c:pt>
                <c:pt idx="9564">
                  <c:v>-437.59800017600003</c:v>
                </c:pt>
                <c:pt idx="9565">
                  <c:v>-437.52400012499999</c:v>
                </c:pt>
                <c:pt idx="9566">
                  <c:v>-437.448000046</c:v>
                </c:pt>
                <c:pt idx="9567">
                  <c:v>-437.43399985799999</c:v>
                </c:pt>
                <c:pt idx="9568">
                  <c:v>-437.45700001</c:v>
                </c:pt>
                <c:pt idx="9569">
                  <c:v>-437.42200001100002</c:v>
                </c:pt>
                <c:pt idx="9570">
                  <c:v>-437.37399999500002</c:v>
                </c:pt>
                <c:pt idx="9571">
                  <c:v>-437.27500007999998</c:v>
                </c:pt>
                <c:pt idx="9572">
                  <c:v>-437.22900009</c:v>
                </c:pt>
                <c:pt idx="9573">
                  <c:v>-437.18800001099999</c:v>
                </c:pt>
                <c:pt idx="9574">
                  <c:v>-437.14899995799999</c:v>
                </c:pt>
                <c:pt idx="9575">
                  <c:v>-437.15500003900002</c:v>
                </c:pt>
                <c:pt idx="9576">
                  <c:v>-437.23500017100002</c:v>
                </c:pt>
                <c:pt idx="9577">
                  <c:v>-437.352000014</c:v>
                </c:pt>
                <c:pt idx="9578">
                  <c:v>-437.360999978</c:v>
                </c:pt>
                <c:pt idx="9579">
                  <c:v>-437.30899990799998</c:v>
                </c:pt>
                <c:pt idx="9580">
                  <c:v>-437.28299987299999</c:v>
                </c:pt>
                <c:pt idx="9581">
                  <c:v>-437.26299991799999</c:v>
                </c:pt>
                <c:pt idx="9582">
                  <c:v>-437.34599993299997</c:v>
                </c:pt>
                <c:pt idx="9583">
                  <c:v>-437.35799978</c:v>
                </c:pt>
                <c:pt idx="9584">
                  <c:v>-437.352000014</c:v>
                </c:pt>
                <c:pt idx="9585">
                  <c:v>-437.33499994300001</c:v>
                </c:pt>
                <c:pt idx="9586">
                  <c:v>-437.298000231</c:v>
                </c:pt>
                <c:pt idx="9587">
                  <c:v>-437.30399999799999</c:v>
                </c:pt>
                <c:pt idx="9588">
                  <c:v>-437.30800005100002</c:v>
                </c:pt>
                <c:pt idx="9589">
                  <c:v>-437.31399981800001</c:v>
                </c:pt>
                <c:pt idx="9590">
                  <c:v>-437.378999905</c:v>
                </c:pt>
                <c:pt idx="9591">
                  <c:v>-437.522999954</c:v>
                </c:pt>
                <c:pt idx="9592">
                  <c:v>-437.62999997700001</c:v>
                </c:pt>
                <c:pt idx="9593">
                  <c:v>-437.59900003199999</c:v>
                </c:pt>
                <c:pt idx="9594">
                  <c:v>-437.56699991599999</c:v>
                </c:pt>
                <c:pt idx="9595">
                  <c:v>-437.53399994500001</c:v>
                </c:pt>
                <c:pt idx="9596">
                  <c:v>-437.54499993500002</c:v>
                </c:pt>
                <c:pt idx="9597">
                  <c:v>-437.62400021100001</c:v>
                </c:pt>
                <c:pt idx="9598">
                  <c:v>-437.63300017500001</c:v>
                </c:pt>
                <c:pt idx="9599">
                  <c:v>-437.62500006699997</c:v>
                </c:pt>
                <c:pt idx="9600">
                  <c:v>-437.56999980000001</c:v>
                </c:pt>
                <c:pt idx="9601">
                  <c:v>-437.56099983600001</c:v>
                </c:pt>
                <c:pt idx="9602">
                  <c:v>-437.56700023100001</c:v>
                </c:pt>
                <c:pt idx="9603">
                  <c:v>-437.57800022100002</c:v>
                </c:pt>
                <c:pt idx="9604">
                  <c:v>-437.62399989599999</c:v>
                </c:pt>
                <c:pt idx="9605">
                  <c:v>-437.73900002699997</c:v>
                </c:pt>
                <c:pt idx="9606">
                  <c:v>-437.905000057</c:v>
                </c:pt>
                <c:pt idx="9607">
                  <c:v>-437.93399997500001</c:v>
                </c:pt>
                <c:pt idx="9608">
                  <c:v>-437.88100004900002</c:v>
                </c:pt>
                <c:pt idx="9609">
                  <c:v>-437.86099977999999</c:v>
                </c:pt>
                <c:pt idx="9610">
                  <c:v>-437.84400002299998</c:v>
                </c:pt>
                <c:pt idx="9611">
                  <c:v>-437.92200012799998</c:v>
                </c:pt>
                <c:pt idx="9612">
                  <c:v>-437.94800016300002</c:v>
                </c:pt>
                <c:pt idx="9613">
                  <c:v>-437.94800016300002</c:v>
                </c:pt>
                <c:pt idx="9614">
                  <c:v>-437.94599982199998</c:v>
                </c:pt>
                <c:pt idx="9615">
                  <c:v>-437.907000084</c:v>
                </c:pt>
                <c:pt idx="9616">
                  <c:v>-437.91500019099999</c:v>
                </c:pt>
                <c:pt idx="9617">
                  <c:v>-437.92099995799998</c:v>
                </c:pt>
                <c:pt idx="9618">
                  <c:v>-437.92500001100001</c:v>
                </c:pt>
                <c:pt idx="9619">
                  <c:v>-437.99000009899999</c:v>
                </c:pt>
                <c:pt idx="9620">
                  <c:v>-438.12699989599997</c:v>
                </c:pt>
                <c:pt idx="9621">
                  <c:v>-438.255999901</c:v>
                </c:pt>
                <c:pt idx="9622">
                  <c:v>-438.23500009000003</c:v>
                </c:pt>
                <c:pt idx="9623">
                  <c:v>-438.19800006499997</c:v>
                </c:pt>
                <c:pt idx="9624">
                  <c:v>-438.165000093</c:v>
                </c:pt>
                <c:pt idx="9625">
                  <c:v>-438.15900001199998</c:v>
                </c:pt>
                <c:pt idx="9626">
                  <c:v>-438.24800010799999</c:v>
                </c:pt>
                <c:pt idx="9627">
                  <c:v>-438.26100012500001</c:v>
                </c:pt>
                <c:pt idx="9628">
                  <c:v>-438.25200016100001</c:v>
                </c:pt>
                <c:pt idx="9629">
                  <c:v>-438.20500000099997</c:v>
                </c:pt>
                <c:pt idx="9630">
                  <c:v>-438.18700007400003</c:v>
                </c:pt>
                <c:pt idx="9631">
                  <c:v>-438.19400001100001</c:v>
                </c:pt>
                <c:pt idx="9632">
                  <c:v>-438.20799988499999</c:v>
                </c:pt>
                <c:pt idx="9633">
                  <c:v>-438.24499990999999</c:v>
                </c:pt>
                <c:pt idx="9634">
                  <c:v>-438.34400013999999</c:v>
                </c:pt>
                <c:pt idx="9635">
                  <c:v>-438.51100002599998</c:v>
                </c:pt>
                <c:pt idx="9636">
                  <c:v>-438.56900017700002</c:v>
                </c:pt>
                <c:pt idx="9637">
                  <c:v>-438.52200001699998</c:v>
                </c:pt>
                <c:pt idx="9638">
                  <c:v>-438.50599980200002</c:v>
                </c:pt>
                <c:pt idx="9639">
                  <c:v>-438.490000216</c:v>
                </c:pt>
                <c:pt idx="9640">
                  <c:v>-438.55700001600002</c:v>
                </c:pt>
                <c:pt idx="9641">
                  <c:v>-438.600999978</c:v>
                </c:pt>
                <c:pt idx="9642">
                  <c:v>-438.60700005899997</c:v>
                </c:pt>
                <c:pt idx="9643">
                  <c:v>-438.61199996900001</c:v>
                </c:pt>
                <c:pt idx="9644">
                  <c:v>-438.57300023099998</c:v>
                </c:pt>
                <c:pt idx="9645">
                  <c:v>-438.58799996099998</c:v>
                </c:pt>
                <c:pt idx="9646">
                  <c:v>-438.59600006800002</c:v>
                </c:pt>
                <c:pt idx="9647">
                  <c:v>-438.60500003200002</c:v>
                </c:pt>
                <c:pt idx="9648">
                  <c:v>-438.66999980499997</c:v>
                </c:pt>
                <c:pt idx="9649">
                  <c:v>-438.80600006100002</c:v>
                </c:pt>
                <c:pt idx="9650">
                  <c:v>-438.951999822</c:v>
                </c:pt>
                <c:pt idx="9651">
                  <c:v>-438.93999997499998</c:v>
                </c:pt>
                <c:pt idx="9652">
                  <c:v>-438.89700018299999</c:v>
                </c:pt>
                <c:pt idx="9653">
                  <c:v>-438.87200000500002</c:v>
                </c:pt>
                <c:pt idx="9654">
                  <c:v>-438.86100001400001</c:v>
                </c:pt>
                <c:pt idx="9655">
                  <c:v>-438.95500002</c:v>
                </c:pt>
                <c:pt idx="9656">
                  <c:v>-438.97099992</c:v>
                </c:pt>
                <c:pt idx="9657">
                  <c:v>-438.967000181</c:v>
                </c:pt>
                <c:pt idx="9658">
                  <c:v>-438.933999895</c:v>
                </c:pt>
                <c:pt idx="9659">
                  <c:v>-438.90599983300001</c:v>
                </c:pt>
                <c:pt idx="9660">
                  <c:v>-438.91399994</c:v>
                </c:pt>
                <c:pt idx="9661">
                  <c:v>-438.924999931</c:v>
                </c:pt>
                <c:pt idx="9662">
                  <c:v>-438.95299999299999</c:v>
                </c:pt>
                <c:pt idx="9663">
                  <c:v>-439.04200008800001</c:v>
                </c:pt>
                <c:pt idx="9664">
                  <c:v>-439.20499992100002</c:v>
                </c:pt>
                <c:pt idx="9665">
                  <c:v>-439.28999996300001</c:v>
                </c:pt>
                <c:pt idx="9666">
                  <c:v>-439.25200008100001</c:v>
                </c:pt>
                <c:pt idx="9667">
                  <c:v>-439.23500001000002</c:v>
                </c:pt>
                <c:pt idx="9668">
                  <c:v>-439.21399988500002</c:v>
                </c:pt>
                <c:pt idx="9669">
                  <c:v>-439.25999987400002</c:v>
                </c:pt>
                <c:pt idx="9670">
                  <c:v>-439.32200007799997</c:v>
                </c:pt>
                <c:pt idx="9671">
                  <c:v>-439.33500009599999</c:v>
                </c:pt>
                <c:pt idx="9672">
                  <c:v>-439.34099986199999</c:v>
                </c:pt>
                <c:pt idx="9673">
                  <c:v>-439.29899992700001</c:v>
                </c:pt>
                <c:pt idx="9674">
                  <c:v>-439.31300011500002</c:v>
                </c:pt>
                <c:pt idx="9675">
                  <c:v>-439.32600013199999</c:v>
                </c:pt>
                <c:pt idx="9676">
                  <c:v>-439.33900015</c:v>
                </c:pt>
                <c:pt idx="9677">
                  <c:v>-439.39900001299998</c:v>
                </c:pt>
                <c:pt idx="9678">
                  <c:v>-439.53000004400002</c:v>
                </c:pt>
                <c:pt idx="9679">
                  <c:v>-439.68700010999999</c:v>
                </c:pt>
                <c:pt idx="9680">
                  <c:v>-439.69099985000003</c:v>
                </c:pt>
                <c:pt idx="9681">
                  <c:v>-439.64800005799998</c:v>
                </c:pt>
                <c:pt idx="9682">
                  <c:v>-439.62999981600001</c:v>
                </c:pt>
                <c:pt idx="9683">
                  <c:v>-439.61799996899998</c:v>
                </c:pt>
                <c:pt idx="9684">
                  <c:v>-439.71199997500003</c:v>
                </c:pt>
                <c:pt idx="9685">
                  <c:v>-439.72999990199997</c:v>
                </c:pt>
                <c:pt idx="9686">
                  <c:v>-439.727000019</c:v>
                </c:pt>
                <c:pt idx="9687">
                  <c:v>-439.70500003799998</c:v>
                </c:pt>
                <c:pt idx="9688">
                  <c:v>-439.67100020999999</c:v>
                </c:pt>
                <c:pt idx="9689">
                  <c:v>-439.679000003</c:v>
                </c:pt>
                <c:pt idx="9690">
                  <c:v>-439.69200002000002</c:v>
                </c:pt>
                <c:pt idx="9691">
                  <c:v>-439.71100011800002</c:v>
                </c:pt>
                <c:pt idx="9692">
                  <c:v>-439.787999738</c:v>
                </c:pt>
                <c:pt idx="9693">
                  <c:v>-439.94300009199998</c:v>
                </c:pt>
                <c:pt idx="9694">
                  <c:v>-440.05000011499999</c:v>
                </c:pt>
                <c:pt idx="9695">
                  <c:v>-440.01900017000003</c:v>
                </c:pt>
                <c:pt idx="9696">
                  <c:v>-439.99199996499999</c:v>
                </c:pt>
                <c:pt idx="9697">
                  <c:v>-439.96300004699998</c:v>
                </c:pt>
                <c:pt idx="9698">
                  <c:v>-439.98700005500001</c:v>
                </c:pt>
                <c:pt idx="9699">
                  <c:v>-440.06700018700002</c:v>
                </c:pt>
                <c:pt idx="9700">
                  <c:v>-440.08299977299998</c:v>
                </c:pt>
                <c:pt idx="9701">
                  <c:v>-440.08500011400002</c:v>
                </c:pt>
                <c:pt idx="9702">
                  <c:v>-440.03799995399999</c:v>
                </c:pt>
                <c:pt idx="9703">
                  <c:v>-440.042000008</c:v>
                </c:pt>
                <c:pt idx="9704">
                  <c:v>-440.05299999800002</c:v>
                </c:pt>
                <c:pt idx="9705">
                  <c:v>-440.063000133</c:v>
                </c:pt>
                <c:pt idx="9706">
                  <c:v>-440.11500020300002</c:v>
                </c:pt>
                <c:pt idx="9707">
                  <c:v>-440.23900029700002</c:v>
                </c:pt>
                <c:pt idx="9708">
                  <c:v>-440.40699972499999</c:v>
                </c:pt>
                <c:pt idx="9709">
                  <c:v>-440.43000019200002</c:v>
                </c:pt>
                <c:pt idx="9710">
                  <c:v>-440.38599991500001</c:v>
                </c:pt>
                <c:pt idx="9711">
                  <c:v>-440.37100018500001</c:v>
                </c:pt>
                <c:pt idx="9712">
                  <c:v>-440.35900002300002</c:v>
                </c:pt>
                <c:pt idx="9713">
                  <c:v>-440.445000236</c:v>
                </c:pt>
                <c:pt idx="9714">
                  <c:v>-440.46499987599998</c:v>
                </c:pt>
                <c:pt idx="9715">
                  <c:v>-440.46299984900003</c:v>
                </c:pt>
                <c:pt idx="9716">
                  <c:v>-440.456000227</c:v>
                </c:pt>
                <c:pt idx="9717">
                  <c:v>-440.42200008399999</c:v>
                </c:pt>
                <c:pt idx="9718">
                  <c:v>-440.43399993100002</c:v>
                </c:pt>
                <c:pt idx="9719">
                  <c:v>-440.44599977799999</c:v>
                </c:pt>
                <c:pt idx="9720">
                  <c:v>-440.45799993899999</c:v>
                </c:pt>
                <c:pt idx="9721">
                  <c:v>-440.52700007999999</c:v>
                </c:pt>
                <c:pt idx="9722">
                  <c:v>-440.67299984200002</c:v>
                </c:pt>
                <c:pt idx="9723">
                  <c:v>-440.792999882</c:v>
                </c:pt>
                <c:pt idx="9724">
                  <c:v>-440.765999991</c:v>
                </c:pt>
                <c:pt idx="9725">
                  <c:v>-440.73300001899997</c:v>
                </c:pt>
                <c:pt idx="9726">
                  <c:v>-440.70499995699998</c:v>
                </c:pt>
                <c:pt idx="9727">
                  <c:v>-440.71100003800001</c:v>
                </c:pt>
                <c:pt idx="9728">
                  <c:v>-440.80099998999998</c:v>
                </c:pt>
                <c:pt idx="9729">
                  <c:v>-440.81800006100002</c:v>
                </c:pt>
                <c:pt idx="9730">
                  <c:v>-440.81500017799999</c:v>
                </c:pt>
                <c:pt idx="9731">
                  <c:v>-440.765999991</c:v>
                </c:pt>
                <c:pt idx="9732">
                  <c:v>-440.75300028800001</c:v>
                </c:pt>
                <c:pt idx="9733">
                  <c:v>-440.75999990999998</c:v>
                </c:pt>
                <c:pt idx="9734">
                  <c:v>-440.77399978400001</c:v>
                </c:pt>
                <c:pt idx="9735">
                  <c:v>-440.81800006100002</c:v>
                </c:pt>
                <c:pt idx="9736">
                  <c:v>-440.92999999400001</c:v>
                </c:pt>
                <c:pt idx="9737">
                  <c:v>-441.102000105</c:v>
                </c:pt>
                <c:pt idx="9738">
                  <c:v>-441.15300000399998</c:v>
                </c:pt>
                <c:pt idx="9739">
                  <c:v>-441.10800018499998</c:v>
                </c:pt>
                <c:pt idx="9740">
                  <c:v>-441.093000141</c:v>
                </c:pt>
                <c:pt idx="9741">
                  <c:v>-441.07700024000002</c:v>
                </c:pt>
                <c:pt idx="9742">
                  <c:v>-441.14999980699997</c:v>
                </c:pt>
                <c:pt idx="9743">
                  <c:v>-441.18499980500002</c:v>
                </c:pt>
                <c:pt idx="9744">
                  <c:v>-441.19099988599999</c:v>
                </c:pt>
                <c:pt idx="9745">
                  <c:v>-441.19699996700001</c:v>
                </c:pt>
                <c:pt idx="9746">
                  <c:v>-441.16399999499998</c:v>
                </c:pt>
                <c:pt idx="9747">
                  <c:v>-441.18100006600002</c:v>
                </c:pt>
                <c:pt idx="9748">
                  <c:v>-441.19400008299999</c:v>
                </c:pt>
                <c:pt idx="9749">
                  <c:v>-441.20200019100002</c:v>
                </c:pt>
                <c:pt idx="9750">
                  <c:v>-441.26400008100001</c:v>
                </c:pt>
                <c:pt idx="9751">
                  <c:v>-441.402999905</c:v>
                </c:pt>
                <c:pt idx="9752">
                  <c:v>-441.541000188</c:v>
                </c:pt>
                <c:pt idx="9753">
                  <c:v>-441.52699999999999</c:v>
                </c:pt>
                <c:pt idx="9754">
                  <c:v>-441.489999974</c:v>
                </c:pt>
                <c:pt idx="9755">
                  <c:v>-441.46599996600003</c:v>
                </c:pt>
                <c:pt idx="9756">
                  <c:v>-441.46199991200001</c:v>
                </c:pt>
                <c:pt idx="9757">
                  <c:v>-441.559000115</c:v>
                </c:pt>
                <c:pt idx="9758">
                  <c:v>-441.57599987200001</c:v>
                </c:pt>
                <c:pt idx="9759">
                  <c:v>-441.56899993500002</c:v>
                </c:pt>
                <c:pt idx="9760">
                  <c:v>-441.52799985600001</c:v>
                </c:pt>
                <c:pt idx="9761">
                  <c:v>-441.504999704</c:v>
                </c:pt>
                <c:pt idx="9762">
                  <c:v>-441.51500015300002</c:v>
                </c:pt>
                <c:pt idx="9763">
                  <c:v>-441.531000054</c:v>
                </c:pt>
                <c:pt idx="9764">
                  <c:v>-441.57099996199997</c:v>
                </c:pt>
                <c:pt idx="9765">
                  <c:v>-441.66900002199998</c:v>
                </c:pt>
                <c:pt idx="9766">
                  <c:v>-441.83799993500003</c:v>
                </c:pt>
                <c:pt idx="9767">
                  <c:v>-441.91400001300002</c:v>
                </c:pt>
                <c:pt idx="9768">
                  <c:v>-441.870999907</c:v>
                </c:pt>
                <c:pt idx="9769">
                  <c:v>-441.85400014999999</c:v>
                </c:pt>
                <c:pt idx="9770">
                  <c:v>-441.83700007900001</c:v>
                </c:pt>
                <c:pt idx="9771">
                  <c:v>-441.89699994199998</c:v>
                </c:pt>
                <c:pt idx="9772">
                  <c:v>-441.95399992199998</c:v>
                </c:pt>
                <c:pt idx="9773">
                  <c:v>-441.97099999300002</c:v>
                </c:pt>
                <c:pt idx="9774">
                  <c:v>-441.98199998400003</c:v>
                </c:pt>
                <c:pt idx="9775">
                  <c:v>-441.94799984100001</c:v>
                </c:pt>
                <c:pt idx="9776">
                  <c:v>-441.96500022700002</c:v>
                </c:pt>
                <c:pt idx="9777">
                  <c:v>-441.975999903</c:v>
                </c:pt>
                <c:pt idx="9778">
                  <c:v>-441.986000037</c:v>
                </c:pt>
                <c:pt idx="9779">
                  <c:v>-442.04999995399999</c:v>
                </c:pt>
                <c:pt idx="9780">
                  <c:v>-442.189000093</c:v>
                </c:pt>
                <c:pt idx="9781">
                  <c:v>-442.34299996200002</c:v>
                </c:pt>
                <c:pt idx="9782">
                  <c:v>-442.34599984499999</c:v>
                </c:pt>
                <c:pt idx="9783">
                  <c:v>-442.30900013399997</c:v>
                </c:pt>
                <c:pt idx="9784">
                  <c:v>-442.29100020599998</c:v>
                </c:pt>
                <c:pt idx="9785">
                  <c:v>-442.28300009899999</c:v>
                </c:pt>
                <c:pt idx="9786">
                  <c:v>-442.379000131</c:v>
                </c:pt>
                <c:pt idx="9787">
                  <c:v>-442.39500003199998</c:v>
                </c:pt>
                <c:pt idx="9788">
                  <c:v>-442.393999861</c:v>
                </c:pt>
                <c:pt idx="9789">
                  <c:v>-442.36999985300002</c:v>
                </c:pt>
                <c:pt idx="9790">
                  <c:v>-442.34299996200002</c:v>
                </c:pt>
                <c:pt idx="9791">
                  <c:v>-442.358000006</c:v>
                </c:pt>
                <c:pt idx="9792">
                  <c:v>-442.37699979000001</c:v>
                </c:pt>
                <c:pt idx="9793">
                  <c:v>-442.40500016599998</c:v>
                </c:pt>
                <c:pt idx="9794">
                  <c:v>-442.48999989399999</c:v>
                </c:pt>
                <c:pt idx="9795">
                  <c:v>-442.65000015700002</c:v>
                </c:pt>
                <c:pt idx="9796">
                  <c:v>-442.74900007299999</c:v>
                </c:pt>
                <c:pt idx="9797">
                  <c:v>-442.71700027200001</c:v>
                </c:pt>
                <c:pt idx="9798">
                  <c:v>-442.70100005699999</c:v>
                </c:pt>
                <c:pt idx="9799">
                  <c:v>-442.67999993199999</c:v>
                </c:pt>
                <c:pt idx="9800">
                  <c:v>-442.72199986700002</c:v>
                </c:pt>
                <c:pt idx="9801">
                  <c:v>-442.80099982899998</c:v>
                </c:pt>
                <c:pt idx="9802">
                  <c:v>-442.82300012399998</c:v>
                </c:pt>
                <c:pt idx="9803">
                  <c:v>-442.83099991699999</c:v>
                </c:pt>
                <c:pt idx="9804">
                  <c:v>-442.78799981100002</c:v>
                </c:pt>
                <c:pt idx="9805">
                  <c:v>-442.79899980200003</c:v>
                </c:pt>
                <c:pt idx="9806">
                  <c:v>-442.813999846</c:v>
                </c:pt>
                <c:pt idx="9807">
                  <c:v>-442.83000006100002</c:v>
                </c:pt>
                <c:pt idx="9808">
                  <c:v>-442.89300012199999</c:v>
                </c:pt>
                <c:pt idx="9809">
                  <c:v>-443.02900006300001</c:v>
                </c:pt>
                <c:pt idx="9810">
                  <c:v>-443.20000000300001</c:v>
                </c:pt>
                <c:pt idx="9811">
                  <c:v>-443.22099981399998</c:v>
                </c:pt>
                <c:pt idx="9812">
                  <c:v>-443.181000219</c:v>
                </c:pt>
                <c:pt idx="9813">
                  <c:v>-443.16700003099999</c:v>
                </c:pt>
                <c:pt idx="9814">
                  <c:v>-443.15699989699999</c:v>
                </c:pt>
                <c:pt idx="9815">
                  <c:v>-443.25200007299998</c:v>
                </c:pt>
                <c:pt idx="9816">
                  <c:v>-443.27600008100001</c:v>
                </c:pt>
                <c:pt idx="9817">
                  <c:v>-443.27999982099999</c:v>
                </c:pt>
                <c:pt idx="9818">
                  <c:v>-443.27499991000002</c:v>
                </c:pt>
                <c:pt idx="9819">
                  <c:v>-443.24800001900002</c:v>
                </c:pt>
                <c:pt idx="9820">
                  <c:v>-443.26700011700001</c:v>
                </c:pt>
                <c:pt idx="9821">
                  <c:v>-443.283000018</c:v>
                </c:pt>
                <c:pt idx="9822">
                  <c:v>-443.30000008899998</c:v>
                </c:pt>
                <c:pt idx="9823">
                  <c:v>-443.37700002399998</c:v>
                </c:pt>
                <c:pt idx="9824">
                  <c:v>-443.53100020699998</c:v>
                </c:pt>
                <c:pt idx="9825">
                  <c:v>-443.65200010400002</c:v>
                </c:pt>
                <c:pt idx="9826">
                  <c:v>-443.63099997900002</c:v>
                </c:pt>
                <c:pt idx="9827">
                  <c:v>-443.61100002400002</c:v>
                </c:pt>
                <c:pt idx="9828">
                  <c:v>-443.589000043</c:v>
                </c:pt>
                <c:pt idx="9829">
                  <c:v>-443.61100002400002</c:v>
                </c:pt>
                <c:pt idx="9830">
                  <c:v>-443.703000003</c:v>
                </c:pt>
                <c:pt idx="9831">
                  <c:v>-443.72299995700001</c:v>
                </c:pt>
                <c:pt idx="9832">
                  <c:v>-443.72599984099998</c:v>
                </c:pt>
                <c:pt idx="9833">
                  <c:v>-443.68300004899999</c:v>
                </c:pt>
                <c:pt idx="9834">
                  <c:v>-443.68599993200002</c:v>
                </c:pt>
                <c:pt idx="9835">
                  <c:v>-443.70199983200001</c:v>
                </c:pt>
                <c:pt idx="9836">
                  <c:v>-443.72399981400002</c:v>
                </c:pt>
                <c:pt idx="9837">
                  <c:v>-443.78299982099998</c:v>
                </c:pt>
                <c:pt idx="9838">
                  <c:v>-443.90899994199998</c:v>
                </c:pt>
                <c:pt idx="9839">
                  <c:v>-444.08600027699998</c:v>
                </c:pt>
                <c:pt idx="9840">
                  <c:v>-444.12600018500001</c:v>
                </c:pt>
                <c:pt idx="9841">
                  <c:v>-444.08499979200002</c:v>
                </c:pt>
                <c:pt idx="9842">
                  <c:v>-444.07699999900001</c:v>
                </c:pt>
                <c:pt idx="9843">
                  <c:v>-444.07100023200002</c:v>
                </c:pt>
                <c:pt idx="9844">
                  <c:v>-444.158999843</c:v>
                </c:pt>
                <c:pt idx="9845">
                  <c:v>-444.19699972500001</c:v>
                </c:pt>
                <c:pt idx="9846">
                  <c:v>-444.20800002999999</c:v>
                </c:pt>
                <c:pt idx="9847">
                  <c:v>-444.21699999399999</c:v>
                </c:pt>
                <c:pt idx="9848">
                  <c:v>-444.190000102</c:v>
                </c:pt>
                <c:pt idx="9849">
                  <c:v>-444.20899988600002</c:v>
                </c:pt>
                <c:pt idx="9850">
                  <c:v>-444.225999957</c:v>
                </c:pt>
                <c:pt idx="9851">
                  <c:v>-444.24199985799999</c:v>
                </c:pt>
                <c:pt idx="9852">
                  <c:v>-444.31500005300001</c:v>
                </c:pt>
                <c:pt idx="9853">
                  <c:v>-444.46600003899999</c:v>
                </c:pt>
                <c:pt idx="9854">
                  <c:v>-444.60499986299999</c:v>
                </c:pt>
                <c:pt idx="9855">
                  <c:v>-444.59599989899999</c:v>
                </c:pt>
                <c:pt idx="9856">
                  <c:v>-444.56900000799999</c:v>
                </c:pt>
                <c:pt idx="9857">
                  <c:v>-444.54800019700002</c:v>
                </c:pt>
                <c:pt idx="9858">
                  <c:v>-444.55199993700001</c:v>
                </c:pt>
                <c:pt idx="9859">
                  <c:v>-444.65200002300003</c:v>
                </c:pt>
                <c:pt idx="9860">
                  <c:v>-444.676000031</c:v>
                </c:pt>
                <c:pt idx="9861">
                  <c:v>-444.67999977099998</c:v>
                </c:pt>
                <c:pt idx="9862">
                  <c:v>-444.64200020300001</c:v>
                </c:pt>
                <c:pt idx="9863">
                  <c:v>-444.63499995199999</c:v>
                </c:pt>
                <c:pt idx="9864">
                  <c:v>-444.65400004999998</c:v>
                </c:pt>
                <c:pt idx="9865">
                  <c:v>-444.67800005800001</c:v>
                </c:pt>
                <c:pt idx="9866">
                  <c:v>-444.72499990400001</c:v>
                </c:pt>
                <c:pt idx="9867">
                  <c:v>-444.83599998099999</c:v>
                </c:pt>
                <c:pt idx="9868">
                  <c:v>-445.01300000100002</c:v>
                </c:pt>
                <c:pt idx="9869">
                  <c:v>-445.08099997199997</c:v>
                </c:pt>
                <c:pt idx="9870">
                  <c:v>-445.04499980200001</c:v>
                </c:pt>
                <c:pt idx="9871">
                  <c:v>-445.03999989200003</c:v>
                </c:pt>
                <c:pt idx="9872">
                  <c:v>-445.03400012600002</c:v>
                </c:pt>
                <c:pt idx="9873">
                  <c:v>-445.11199991699999</c:v>
                </c:pt>
                <c:pt idx="9874">
                  <c:v>-445.16600001400002</c:v>
                </c:pt>
                <c:pt idx="9875">
                  <c:v>-445.18399994100002</c:v>
                </c:pt>
                <c:pt idx="9876">
                  <c:v>-445.19899998599999</c:v>
                </c:pt>
                <c:pt idx="9877">
                  <c:v>-445.170999924</c:v>
                </c:pt>
                <c:pt idx="9878">
                  <c:v>-445.19499993199997</c:v>
                </c:pt>
                <c:pt idx="9879">
                  <c:v>-445.21500020100001</c:v>
                </c:pt>
                <c:pt idx="9880">
                  <c:v>-445.23399998399998</c:v>
                </c:pt>
                <c:pt idx="9881">
                  <c:v>-445.30800003600001</c:v>
                </c:pt>
                <c:pt idx="9882">
                  <c:v>-445.455999824</c:v>
                </c:pt>
                <c:pt idx="9883">
                  <c:v>-445.61299989000003</c:v>
                </c:pt>
                <c:pt idx="9884">
                  <c:v>-445.612000034</c:v>
                </c:pt>
                <c:pt idx="9885">
                  <c:v>-445.57800020600001</c:v>
                </c:pt>
                <c:pt idx="9886">
                  <c:v>-445.56400001700001</c:v>
                </c:pt>
                <c:pt idx="9887">
                  <c:v>-445.56300016099999</c:v>
                </c:pt>
                <c:pt idx="9888">
                  <c:v>-445.66900001400001</c:v>
                </c:pt>
                <c:pt idx="9889">
                  <c:v>-445.693999878</c:v>
                </c:pt>
                <c:pt idx="9890">
                  <c:v>-445.69999995900002</c:v>
                </c:pt>
                <c:pt idx="9891">
                  <c:v>-445.67700012099999</c:v>
                </c:pt>
                <c:pt idx="9892">
                  <c:v>-445.66000005000001</c:v>
                </c:pt>
                <c:pt idx="9893">
                  <c:v>-445.67799997700001</c:v>
                </c:pt>
                <c:pt idx="9894">
                  <c:v>-445.69999995900002</c:v>
                </c:pt>
                <c:pt idx="9895">
                  <c:v>-445.73800015500001</c:v>
                </c:pt>
                <c:pt idx="9896">
                  <c:v>-445.83700007099998</c:v>
                </c:pt>
                <c:pt idx="9897">
                  <c:v>-446.008999867</c:v>
                </c:pt>
                <c:pt idx="9898">
                  <c:v>-446.10599975600002</c:v>
                </c:pt>
                <c:pt idx="9899">
                  <c:v>-446.07900017899999</c:v>
                </c:pt>
                <c:pt idx="9900">
                  <c:v>-446.07199992800003</c:v>
                </c:pt>
                <c:pt idx="9901">
                  <c:v>-446.06099993700002</c:v>
                </c:pt>
                <c:pt idx="9902">
                  <c:v>-446.117000061</c:v>
                </c:pt>
                <c:pt idx="9903">
                  <c:v>-446.189999941</c:v>
                </c:pt>
                <c:pt idx="9904">
                  <c:v>-446.21299977899997</c:v>
                </c:pt>
                <c:pt idx="9905">
                  <c:v>-446.231000021</c:v>
                </c:pt>
                <c:pt idx="9906">
                  <c:v>-446.20000007599998</c:v>
                </c:pt>
                <c:pt idx="9907">
                  <c:v>-446.223000227</c:v>
                </c:pt>
                <c:pt idx="9908">
                  <c:v>-446.24600006499998</c:v>
                </c:pt>
                <c:pt idx="9909">
                  <c:v>-446.26899990300001</c:v>
                </c:pt>
                <c:pt idx="9910">
                  <c:v>-446.34000007100002</c:v>
                </c:pt>
                <c:pt idx="9911">
                  <c:v>-446.48099992200002</c:v>
                </c:pt>
                <c:pt idx="9912">
                  <c:v>-446.648999979</c:v>
                </c:pt>
                <c:pt idx="9913">
                  <c:v>-446.66400002300003</c:v>
                </c:pt>
                <c:pt idx="9914">
                  <c:v>-446.631000051</c:v>
                </c:pt>
                <c:pt idx="9915">
                  <c:v>-446.62299994400001</c:v>
                </c:pt>
                <c:pt idx="9916">
                  <c:v>-446.62200008799999</c:v>
                </c:pt>
                <c:pt idx="9917">
                  <c:v>-446.727000084</c:v>
                </c:pt>
                <c:pt idx="9918">
                  <c:v>-446.75600000200001</c:v>
                </c:pt>
                <c:pt idx="9919">
                  <c:v>-446.76399979500002</c:v>
                </c:pt>
                <c:pt idx="9920">
                  <c:v>-446.75300011899998</c:v>
                </c:pt>
                <c:pt idx="9921">
                  <c:v>-446.72899979599998</c:v>
                </c:pt>
                <c:pt idx="9922">
                  <c:v>-446.74899975099999</c:v>
                </c:pt>
                <c:pt idx="9923">
                  <c:v>-446.77200021700003</c:v>
                </c:pt>
                <c:pt idx="9924">
                  <c:v>-446.80300016199999</c:v>
                </c:pt>
                <c:pt idx="9925">
                  <c:v>-446.88999991600002</c:v>
                </c:pt>
                <c:pt idx="9926">
                  <c:v>-447.05600026100001</c:v>
                </c:pt>
                <c:pt idx="9927">
                  <c:v>-447.17399996</c:v>
                </c:pt>
                <c:pt idx="9928">
                  <c:v>-447.15499986200001</c:v>
                </c:pt>
                <c:pt idx="9929">
                  <c:v>-447.13899996100002</c:v>
                </c:pt>
                <c:pt idx="9930">
                  <c:v>-447.11999986299998</c:v>
                </c:pt>
                <c:pt idx="9931">
                  <c:v>-447.15499986200001</c:v>
                </c:pt>
                <c:pt idx="9932">
                  <c:v>-447.24700015500002</c:v>
                </c:pt>
                <c:pt idx="9933">
                  <c:v>-447.27499990299998</c:v>
                </c:pt>
                <c:pt idx="9934">
                  <c:v>-447.285999893</c:v>
                </c:pt>
                <c:pt idx="9935">
                  <c:v>-447.25099989400002</c:v>
                </c:pt>
                <c:pt idx="9936">
                  <c:v>-447.26599993899998</c:v>
                </c:pt>
                <c:pt idx="9937">
                  <c:v>-447.28799992</c:v>
                </c:pt>
                <c:pt idx="9938">
                  <c:v>-447.30999990100003</c:v>
                </c:pt>
                <c:pt idx="9939">
                  <c:v>-447.37199979100001</c:v>
                </c:pt>
                <c:pt idx="9940">
                  <c:v>-447.50699987600001</c:v>
                </c:pt>
                <c:pt idx="9941">
                  <c:v>-447.68500006800002</c:v>
                </c:pt>
                <c:pt idx="9942">
                  <c:v>-447.721000237</c:v>
                </c:pt>
                <c:pt idx="9943">
                  <c:v>-447.68899980700002</c:v>
                </c:pt>
                <c:pt idx="9944">
                  <c:v>-447.68599992399999</c:v>
                </c:pt>
                <c:pt idx="9945">
                  <c:v>-447.68500006800002</c:v>
                </c:pt>
                <c:pt idx="9946">
                  <c:v>-447.78200027100002</c:v>
                </c:pt>
                <c:pt idx="9947">
                  <c:v>-447.814000072</c:v>
                </c:pt>
                <c:pt idx="9948">
                  <c:v>-447.823000036</c:v>
                </c:pt>
                <c:pt idx="9949">
                  <c:v>-447.828999802</c:v>
                </c:pt>
                <c:pt idx="9950">
                  <c:v>-447.805000108</c:v>
                </c:pt>
                <c:pt idx="9951">
                  <c:v>-447.828999802</c:v>
                </c:pt>
                <c:pt idx="9952">
                  <c:v>-447.853000124</c:v>
                </c:pt>
                <c:pt idx="9953">
                  <c:v>-447.876999818</c:v>
                </c:pt>
                <c:pt idx="9954">
                  <c:v>-447.95699995000001</c:v>
                </c:pt>
                <c:pt idx="9955">
                  <c:v>-448.11400001599998</c:v>
                </c:pt>
                <c:pt idx="9956">
                  <c:v>-448.24700007400003</c:v>
                </c:pt>
                <c:pt idx="9957">
                  <c:v>-448.23200002999999</c:v>
                </c:pt>
                <c:pt idx="9958">
                  <c:v>-448.21000004899997</c:v>
                </c:pt>
                <c:pt idx="9959">
                  <c:v>-448.19299997799999</c:v>
                </c:pt>
                <c:pt idx="9960">
                  <c:v>-448.21000004899997</c:v>
                </c:pt>
                <c:pt idx="9961">
                  <c:v>-448.31300001800003</c:v>
                </c:pt>
                <c:pt idx="9962">
                  <c:v>-448.34300010700002</c:v>
                </c:pt>
                <c:pt idx="9963">
                  <c:v>-448.35100021400001</c:v>
                </c:pt>
                <c:pt idx="9964">
                  <c:v>-448.31500004499998</c:v>
                </c:pt>
                <c:pt idx="9965">
                  <c:v>-448.31300001800003</c:v>
                </c:pt>
                <c:pt idx="9966">
                  <c:v>-448.33200011600002</c:v>
                </c:pt>
                <c:pt idx="9967">
                  <c:v>-448.35600012399999</c:v>
                </c:pt>
                <c:pt idx="9968">
                  <c:v>-448.413999961</c:v>
                </c:pt>
                <c:pt idx="9969">
                  <c:v>-448.538000055</c:v>
                </c:pt>
                <c:pt idx="9970">
                  <c:v>-448.72099984200003</c:v>
                </c:pt>
                <c:pt idx="9971">
                  <c:v>-448.78300004599998</c:v>
                </c:pt>
                <c:pt idx="9972">
                  <c:v>-448.75099993100002</c:v>
                </c:pt>
                <c:pt idx="9973">
                  <c:v>-448.74800004799999</c:v>
                </c:pt>
                <c:pt idx="9974">
                  <c:v>-448.74300013800001</c:v>
                </c:pt>
                <c:pt idx="9975">
                  <c:v>-448.82900003600002</c:v>
                </c:pt>
                <c:pt idx="9976">
                  <c:v>-448.87600019600001</c:v>
                </c:pt>
                <c:pt idx="9977">
                  <c:v>-448.89400012300001</c:v>
                </c:pt>
                <c:pt idx="9978">
                  <c:v>-448.911000194</c:v>
                </c:pt>
                <c:pt idx="9979">
                  <c:v>-448.89000006999999</c:v>
                </c:pt>
                <c:pt idx="9980">
                  <c:v>-448.91999984400002</c:v>
                </c:pt>
                <c:pt idx="9981">
                  <c:v>-448.94399985199999</c:v>
                </c:pt>
                <c:pt idx="9982">
                  <c:v>-448.96400012100003</c:v>
                </c:pt>
                <c:pt idx="9983">
                  <c:v>-449.03900002799998</c:v>
                </c:pt>
                <c:pt idx="9984">
                  <c:v>-449.19000001400002</c:v>
                </c:pt>
                <c:pt idx="9985">
                  <c:v>-449.338999973</c:v>
                </c:pt>
                <c:pt idx="9986">
                  <c:v>-449.33800011599999</c:v>
                </c:pt>
                <c:pt idx="9987">
                  <c:v>-449.31200008100001</c:v>
                </c:pt>
                <c:pt idx="9988">
                  <c:v>-449.30000023500003</c:v>
                </c:pt>
                <c:pt idx="9989">
                  <c:v>-449.30800002799998</c:v>
                </c:pt>
                <c:pt idx="9990">
                  <c:v>-449.41699976299998</c:v>
                </c:pt>
                <c:pt idx="9991">
                  <c:v>-449.44599999600001</c:v>
                </c:pt>
                <c:pt idx="9992">
                  <c:v>-449.45200007599999</c:v>
                </c:pt>
                <c:pt idx="9993">
                  <c:v>-449.42199998799998</c:v>
                </c:pt>
                <c:pt idx="9994">
                  <c:v>-449.41099999699998</c:v>
                </c:pt>
                <c:pt idx="9995">
                  <c:v>-449.43400014899998</c:v>
                </c:pt>
                <c:pt idx="9996">
                  <c:v>-449.46199989600001</c:v>
                </c:pt>
                <c:pt idx="9997">
                  <c:v>-449.51300011000001</c:v>
                </c:pt>
                <c:pt idx="9998">
                  <c:v>-449.623999873</c:v>
                </c:pt>
                <c:pt idx="9999">
                  <c:v>-449.804999947</c:v>
                </c:pt>
                <c:pt idx="10000">
                  <c:v>-449.89300018599999</c:v>
                </c:pt>
                <c:pt idx="10001">
                  <c:v>-449.861999927</c:v>
                </c:pt>
                <c:pt idx="10002">
                  <c:v>-449.85800018800001</c:v>
                </c:pt>
                <c:pt idx="10003">
                  <c:v>-449.85200010699998</c:v>
                </c:pt>
                <c:pt idx="10004">
                  <c:v>-449.92499998800002</c:v>
                </c:pt>
                <c:pt idx="10005">
                  <c:v>-449.99400012900003</c:v>
                </c:pt>
                <c:pt idx="10006">
                  <c:v>-450.021999876</c:v>
                </c:pt>
                <c:pt idx="10007">
                  <c:v>-450.04600019899999</c:v>
                </c:pt>
                <c:pt idx="10008">
                  <c:v>-450.023999903</c:v>
                </c:pt>
                <c:pt idx="10009">
                  <c:v>-450.05300013599998</c:v>
                </c:pt>
                <c:pt idx="10010">
                  <c:v>-450.07699982999998</c:v>
                </c:pt>
                <c:pt idx="10011">
                  <c:v>-450.09800026900001</c:v>
                </c:pt>
                <c:pt idx="10012">
                  <c:v>-450.17499988899999</c:v>
                </c:pt>
                <c:pt idx="10013">
                  <c:v>-450.32599987499998</c:v>
                </c:pt>
                <c:pt idx="10014">
                  <c:v>-450.49299976100002</c:v>
                </c:pt>
                <c:pt idx="10015">
                  <c:v>-450.50800012000002</c:v>
                </c:pt>
                <c:pt idx="10016">
                  <c:v>-450.482999941</c:v>
                </c:pt>
                <c:pt idx="10017">
                  <c:v>-450.47800003100002</c:v>
                </c:pt>
                <c:pt idx="10018">
                  <c:v>-450.48200008499998</c:v>
                </c:pt>
                <c:pt idx="10019">
                  <c:v>-450.58999996400001</c:v>
                </c:pt>
                <c:pt idx="10020">
                  <c:v>-450.619000196</c:v>
                </c:pt>
                <c:pt idx="10021">
                  <c:v>-450.63000018700001</c:v>
                </c:pt>
                <c:pt idx="10022">
                  <c:v>-450.618000026</c:v>
                </c:pt>
                <c:pt idx="10023">
                  <c:v>-450.60400015200003</c:v>
                </c:pt>
                <c:pt idx="10024">
                  <c:v>-450.63199989999998</c:v>
                </c:pt>
                <c:pt idx="10025">
                  <c:v>-450.66300015899998</c:v>
                </c:pt>
                <c:pt idx="10026">
                  <c:v>-450.70400023799999</c:v>
                </c:pt>
                <c:pt idx="10027">
                  <c:v>-450.80100012700001</c:v>
                </c:pt>
                <c:pt idx="10028">
                  <c:v>-450.97499994999998</c:v>
                </c:pt>
                <c:pt idx="10029">
                  <c:v>-451.08600002700001</c:v>
                </c:pt>
                <c:pt idx="10030">
                  <c:v>-451.06699992900002</c:v>
                </c:pt>
                <c:pt idx="10031">
                  <c:v>-451.06099984799999</c:v>
                </c:pt>
                <c:pt idx="10032">
                  <c:v>-451.05500008199999</c:v>
                </c:pt>
                <c:pt idx="10033">
                  <c:v>-451.10900017900002</c:v>
                </c:pt>
                <c:pt idx="10034">
                  <c:v>-451.201000158</c:v>
                </c:pt>
                <c:pt idx="10035">
                  <c:v>-451.23499998599999</c:v>
                </c:pt>
                <c:pt idx="10036">
                  <c:v>-451.25699996700001</c:v>
                </c:pt>
                <c:pt idx="10037">
                  <c:v>-451.22699987800002</c:v>
                </c:pt>
                <c:pt idx="10038">
                  <c:v>-451.25099988699998</c:v>
                </c:pt>
                <c:pt idx="10039">
                  <c:v>-451.27800009200001</c:v>
                </c:pt>
                <c:pt idx="10040">
                  <c:v>-451.30900003699998</c:v>
                </c:pt>
                <c:pt idx="10041">
                  <c:v>-451.38399994500003</c:v>
                </c:pt>
                <c:pt idx="10042">
                  <c:v>-451.532000047</c:v>
                </c:pt>
                <c:pt idx="10043">
                  <c:v>-451.71600000500001</c:v>
                </c:pt>
                <c:pt idx="10044">
                  <c:v>-451.75000014699998</c:v>
                </c:pt>
                <c:pt idx="10045">
                  <c:v>-451.72300025599998</c:v>
                </c:pt>
                <c:pt idx="10046">
                  <c:v>-451.72200008499999</c:v>
                </c:pt>
                <c:pt idx="10047">
                  <c:v>-451.66199990799998</c:v>
                </c:pt>
                <c:pt idx="10048">
                  <c:v>-451.66699981800002</c:v>
                </c:pt>
                <c:pt idx="10049">
                  <c:v>-451.600000018</c:v>
                </c:pt>
                <c:pt idx="10050">
                  <c:v>-451.51199977800002</c:v>
                </c:pt>
                <c:pt idx="10051">
                  <c:v>-451.416999917</c:v>
                </c:pt>
                <c:pt idx="10052">
                  <c:v>-451.30000007299998</c:v>
                </c:pt>
                <c:pt idx="10053">
                  <c:v>-451.228000049</c:v>
                </c:pt>
                <c:pt idx="10054">
                  <c:v>-451.15399999800002</c:v>
                </c:pt>
                <c:pt idx="10055">
                  <c:v>-451.07999994699998</c:v>
                </c:pt>
                <c:pt idx="10056">
                  <c:v>-451.06699992900002</c:v>
                </c:pt>
                <c:pt idx="10057">
                  <c:v>-451.13100015999999</c:v>
                </c:pt>
                <c:pt idx="10058">
                  <c:v>-451.160000078</c:v>
                </c:pt>
                <c:pt idx="10059">
                  <c:v>-451.04900000200001</c:v>
                </c:pt>
                <c:pt idx="10060">
                  <c:v>-450.93799992499999</c:v>
                </c:pt>
                <c:pt idx="10061">
                  <c:v>-450.82599999199999</c:v>
                </c:pt>
                <c:pt idx="10062">
                  <c:v>-450.75899987700001</c:v>
                </c:pt>
                <c:pt idx="10063">
                  <c:v>-450.76000004799999</c:v>
                </c:pt>
                <c:pt idx="10064">
                  <c:v>-450.69000004999998</c:v>
                </c:pt>
                <c:pt idx="10065">
                  <c:v>-450.60399983799999</c:v>
                </c:pt>
                <c:pt idx="10066">
                  <c:v>-450.46900006700002</c:v>
                </c:pt>
                <c:pt idx="10067">
                  <c:v>-450.37999997100002</c:v>
                </c:pt>
                <c:pt idx="10068">
                  <c:v>-450.30799994699998</c:v>
                </c:pt>
                <c:pt idx="10069">
                  <c:v>-450.23999997599998</c:v>
                </c:pt>
                <c:pt idx="10070">
                  <c:v>-450.20799986100002</c:v>
                </c:pt>
                <c:pt idx="10071">
                  <c:v>-450.24400003</c:v>
                </c:pt>
                <c:pt idx="10072">
                  <c:v>-450.33100009899999</c:v>
                </c:pt>
                <c:pt idx="10073">
                  <c:v>-450.28200022599998</c:v>
                </c:pt>
                <c:pt idx="10074">
                  <c:v>-450.15099988100002</c:v>
                </c:pt>
                <c:pt idx="10075">
                  <c:v>-450.05199996499999</c:v>
                </c:pt>
                <c:pt idx="10076">
                  <c:v>-449.95700010299998</c:v>
                </c:pt>
                <c:pt idx="10077">
                  <c:v>-449.95500007599998</c:v>
                </c:pt>
                <c:pt idx="10078">
                  <c:v>-449.90099997999999</c:v>
                </c:pt>
                <c:pt idx="10079">
                  <c:v>-449.82300018900003</c:v>
                </c:pt>
                <c:pt idx="10080">
                  <c:v>-449.74300005700002</c:v>
                </c:pt>
                <c:pt idx="10081">
                  <c:v>-449.62599990000001</c:v>
                </c:pt>
                <c:pt idx="10082">
                  <c:v>-449.55500004599998</c:v>
                </c:pt>
                <c:pt idx="10083">
                  <c:v>-449.48099999499999</c:v>
                </c:pt>
                <c:pt idx="10084">
                  <c:v>-449.40699994300002</c:v>
                </c:pt>
                <c:pt idx="10085">
                  <c:v>-449.39100004300002</c:v>
                </c:pt>
                <c:pt idx="10086">
                  <c:v>-449.45099990599999</c:v>
                </c:pt>
                <c:pt idx="10087">
                  <c:v>-449.500999949</c:v>
                </c:pt>
                <c:pt idx="10088">
                  <c:v>-449.40100017700001</c:v>
                </c:pt>
                <c:pt idx="10089">
                  <c:v>-449.28499987599997</c:v>
                </c:pt>
                <c:pt idx="10090">
                  <c:v>-449.173999799</c:v>
                </c:pt>
                <c:pt idx="10091">
                  <c:v>-449.08799990099999</c:v>
                </c:pt>
                <c:pt idx="10092">
                  <c:v>-449.09800003499998</c:v>
                </c:pt>
                <c:pt idx="10093">
                  <c:v>-449.03200009099999</c:v>
                </c:pt>
                <c:pt idx="10094">
                  <c:v>-448.94500002299998</c:v>
                </c:pt>
                <c:pt idx="10095">
                  <c:v>-448.81800004500002</c:v>
                </c:pt>
                <c:pt idx="10096">
                  <c:v>-448.721000156</c:v>
                </c:pt>
                <c:pt idx="10097">
                  <c:v>-448.64900013200003</c:v>
                </c:pt>
                <c:pt idx="10098">
                  <c:v>-448.58300018800003</c:v>
                </c:pt>
                <c:pt idx="10099">
                  <c:v>-448.54099993800003</c:v>
                </c:pt>
                <c:pt idx="10100">
                  <c:v>-448.56100020700001</c:v>
                </c:pt>
                <c:pt idx="10101">
                  <c:v>-448.64799996099998</c:v>
                </c:pt>
                <c:pt idx="10102">
                  <c:v>-448.62699983599998</c:v>
                </c:pt>
                <c:pt idx="10103">
                  <c:v>-448.50199988600002</c:v>
                </c:pt>
                <c:pt idx="10104">
                  <c:v>-448.404999997</c:v>
                </c:pt>
                <c:pt idx="10105">
                  <c:v>-448.30999982100002</c:v>
                </c:pt>
                <c:pt idx="10106">
                  <c:v>-448.29599994699998</c:v>
                </c:pt>
                <c:pt idx="10107">
                  <c:v>-448.26099994800001</c:v>
                </c:pt>
                <c:pt idx="10108">
                  <c:v>-448.18899992399997</c:v>
                </c:pt>
                <c:pt idx="10109">
                  <c:v>-448.11300016000001</c:v>
                </c:pt>
                <c:pt idx="10110">
                  <c:v>-447.99499983200002</c:v>
                </c:pt>
                <c:pt idx="10111">
                  <c:v>-447.92900020299999</c:v>
                </c:pt>
                <c:pt idx="10112">
                  <c:v>-447.85999974700002</c:v>
                </c:pt>
                <c:pt idx="10113">
                  <c:v>-447.78699986599997</c:v>
                </c:pt>
                <c:pt idx="10114">
                  <c:v>-447.77099996599998</c:v>
                </c:pt>
                <c:pt idx="10115">
                  <c:v>-447.828999802</c:v>
                </c:pt>
                <c:pt idx="10116">
                  <c:v>-447.89399988899999</c:v>
                </c:pt>
                <c:pt idx="10117">
                  <c:v>-447.80299976700002</c:v>
                </c:pt>
                <c:pt idx="10118">
                  <c:v>-447.67999984300002</c:v>
                </c:pt>
                <c:pt idx="10119">
                  <c:v>-447.57499984700002</c:v>
                </c:pt>
                <c:pt idx="10120">
                  <c:v>-447.483000183</c:v>
                </c:pt>
                <c:pt idx="10121">
                  <c:v>-447.499000083</c:v>
                </c:pt>
                <c:pt idx="10122">
                  <c:v>-447.43399999600001</c:v>
                </c:pt>
                <c:pt idx="10123">
                  <c:v>-447.35000012400002</c:v>
                </c:pt>
                <c:pt idx="10124">
                  <c:v>-447.23600016400002</c:v>
                </c:pt>
                <c:pt idx="10125">
                  <c:v>-447.12900014100001</c:v>
                </c:pt>
                <c:pt idx="10126">
                  <c:v>-447.05599994599999</c:v>
                </c:pt>
                <c:pt idx="10127">
                  <c:v>-446.98700011900002</c:v>
                </c:pt>
                <c:pt idx="10128">
                  <c:v>-446.935000049</c:v>
                </c:pt>
                <c:pt idx="10129">
                  <c:v>-446.94400001299999</c:v>
                </c:pt>
                <c:pt idx="10130">
                  <c:v>-447.02600017200001</c:v>
                </c:pt>
                <c:pt idx="10131">
                  <c:v>-447.03100008199999</c:v>
                </c:pt>
                <c:pt idx="10132">
                  <c:v>-446.912999754</c:v>
                </c:pt>
                <c:pt idx="10133">
                  <c:v>-446.81600017900001</c:v>
                </c:pt>
                <c:pt idx="10134">
                  <c:v>-446.71400006599998</c:v>
                </c:pt>
                <c:pt idx="10135">
                  <c:v>-446.67999992400001</c:v>
                </c:pt>
                <c:pt idx="10136">
                  <c:v>-446.66199999600002</c:v>
                </c:pt>
                <c:pt idx="10137">
                  <c:v>-446.59499988200002</c:v>
                </c:pt>
                <c:pt idx="10138">
                  <c:v>-446.52200000099998</c:v>
                </c:pt>
                <c:pt idx="10139">
                  <c:v>-446.39900007799997</c:v>
                </c:pt>
                <c:pt idx="10140">
                  <c:v>-446.33300013399997</c:v>
                </c:pt>
                <c:pt idx="10141">
                  <c:v>-446.26500016300002</c:v>
                </c:pt>
                <c:pt idx="10142">
                  <c:v>-446.19899990499999</c:v>
                </c:pt>
                <c:pt idx="10143">
                  <c:v>-446.17799977999999</c:v>
                </c:pt>
                <c:pt idx="10144">
                  <c:v>-446.23000016399999</c:v>
                </c:pt>
                <c:pt idx="10145">
                  <c:v>-446.30700009899999</c:v>
                </c:pt>
                <c:pt idx="10146">
                  <c:v>-446.231000021</c:v>
                </c:pt>
                <c:pt idx="10147">
                  <c:v>-446.10699992600001</c:v>
                </c:pt>
                <c:pt idx="10148">
                  <c:v>-446.00800001099998</c:v>
                </c:pt>
                <c:pt idx="10149">
                  <c:v>-445.91699988800002</c:v>
                </c:pt>
                <c:pt idx="10150">
                  <c:v>-445.93100007599998</c:v>
                </c:pt>
                <c:pt idx="10151">
                  <c:v>-445.86900018599999</c:v>
                </c:pt>
                <c:pt idx="10152">
                  <c:v>-445.78700002699998</c:v>
                </c:pt>
                <c:pt idx="10153">
                  <c:v>-445.68599977100001</c:v>
                </c:pt>
                <c:pt idx="10154">
                  <c:v>-445.57199981100001</c:v>
                </c:pt>
                <c:pt idx="10155">
                  <c:v>-445.50099995699998</c:v>
                </c:pt>
                <c:pt idx="10156">
                  <c:v>-445.43400015700001</c:v>
                </c:pt>
                <c:pt idx="10157">
                  <c:v>-445.373000123</c:v>
                </c:pt>
                <c:pt idx="10158">
                  <c:v>-445.37099978200001</c:v>
                </c:pt>
                <c:pt idx="10159">
                  <c:v>-445.44600000399998</c:v>
                </c:pt>
                <c:pt idx="10160">
                  <c:v>-445.47400006599997</c:v>
                </c:pt>
                <c:pt idx="10161">
                  <c:v>-445.36399984500002</c:v>
                </c:pt>
                <c:pt idx="10162">
                  <c:v>-445.25799999200001</c:v>
                </c:pt>
                <c:pt idx="10163">
                  <c:v>-445.14899994199999</c:v>
                </c:pt>
                <c:pt idx="10164">
                  <c:v>-445.09499984600001</c:v>
                </c:pt>
                <c:pt idx="10165">
                  <c:v>-445.096000016</c:v>
                </c:pt>
                <c:pt idx="10166">
                  <c:v>-445.03200009900002</c:v>
                </c:pt>
                <c:pt idx="10167">
                  <c:v>-444.95499985100003</c:v>
                </c:pt>
                <c:pt idx="10168">
                  <c:v>-444.829000044</c:v>
                </c:pt>
                <c:pt idx="10169">
                  <c:v>-444.75600016300001</c:v>
                </c:pt>
                <c:pt idx="10170">
                  <c:v>-444.68700002200001</c:v>
                </c:pt>
                <c:pt idx="10171">
                  <c:v>-444.61999990700002</c:v>
                </c:pt>
                <c:pt idx="10172">
                  <c:v>-444.59200016</c:v>
                </c:pt>
                <c:pt idx="10173">
                  <c:v>-444.636999979</c:v>
                </c:pt>
                <c:pt idx="10174">
                  <c:v>-444.72699993100002</c:v>
                </c:pt>
                <c:pt idx="10175">
                  <c:v>-444.67300014800003</c:v>
                </c:pt>
                <c:pt idx="10176">
                  <c:v>-444.54900005399998</c:v>
                </c:pt>
                <c:pt idx="10177">
                  <c:v>-444.45599990400001</c:v>
                </c:pt>
                <c:pt idx="10178">
                  <c:v>-444.36599995199998</c:v>
                </c:pt>
                <c:pt idx="10179">
                  <c:v>-444.37400006000001</c:v>
                </c:pt>
                <c:pt idx="10180">
                  <c:v>-444.31600022399999</c:v>
                </c:pt>
                <c:pt idx="10181">
                  <c:v>-444.23600009199998</c:v>
                </c:pt>
                <c:pt idx="10182">
                  <c:v>-444.15199990600001</c:v>
                </c:pt>
                <c:pt idx="10183">
                  <c:v>-444.03999997300002</c:v>
                </c:pt>
                <c:pt idx="10184">
                  <c:v>-443.97600005599998</c:v>
                </c:pt>
                <c:pt idx="10185">
                  <c:v>-443.90899994199998</c:v>
                </c:pt>
                <c:pt idx="10186">
                  <c:v>-443.84299999799998</c:v>
                </c:pt>
                <c:pt idx="10187">
                  <c:v>-443.83599974700002</c:v>
                </c:pt>
                <c:pt idx="10188">
                  <c:v>-443.904000032</c:v>
                </c:pt>
                <c:pt idx="10189">
                  <c:v>-443.94699982399999</c:v>
                </c:pt>
                <c:pt idx="10190">
                  <c:v>-443.84299999799998</c:v>
                </c:pt>
                <c:pt idx="10191">
                  <c:v>-443.733000092</c:v>
                </c:pt>
                <c:pt idx="10192">
                  <c:v>-443.62699992500001</c:v>
                </c:pt>
                <c:pt idx="10193">
                  <c:v>-443.55600007100003</c:v>
                </c:pt>
                <c:pt idx="10194">
                  <c:v>-443.57000025899998</c:v>
                </c:pt>
                <c:pt idx="10195">
                  <c:v>-443.51000008199998</c:v>
                </c:pt>
                <c:pt idx="10196">
                  <c:v>-443.42999995000002</c:v>
                </c:pt>
                <c:pt idx="10197">
                  <c:v>-443.30499999900002</c:v>
                </c:pt>
                <c:pt idx="10198">
                  <c:v>-443.21500004699999</c:v>
                </c:pt>
                <c:pt idx="10199">
                  <c:v>-443.14500005000002</c:v>
                </c:pt>
                <c:pt idx="10200">
                  <c:v>-443.08300015999998</c:v>
                </c:pt>
                <c:pt idx="10201">
                  <c:v>-443.0519999</c:v>
                </c:pt>
                <c:pt idx="10202">
                  <c:v>-443.08600004300001</c:v>
                </c:pt>
                <c:pt idx="10203">
                  <c:v>-443.18200007500002</c:v>
                </c:pt>
                <c:pt idx="10204">
                  <c:v>-443.15600003999998</c:v>
                </c:pt>
                <c:pt idx="10205">
                  <c:v>-443.036</c:v>
                </c:pt>
                <c:pt idx="10206">
                  <c:v>-442.94500019200001</c:v>
                </c:pt>
                <c:pt idx="10207">
                  <c:v>-442.85300021299997</c:v>
                </c:pt>
                <c:pt idx="10208">
                  <c:v>-442.85000001499998</c:v>
                </c:pt>
                <c:pt idx="10209">
                  <c:v>-442.80900025</c:v>
                </c:pt>
                <c:pt idx="10210">
                  <c:v>-442.738999939</c:v>
                </c:pt>
                <c:pt idx="10211">
                  <c:v>-442.66899994099998</c:v>
                </c:pt>
                <c:pt idx="10212">
                  <c:v>-442.56100006200001</c:v>
                </c:pt>
                <c:pt idx="10213">
                  <c:v>-442.50299991100002</c:v>
                </c:pt>
                <c:pt idx="10214">
                  <c:v>-442.43899999400003</c:v>
                </c:pt>
                <c:pt idx="10215">
                  <c:v>-442.37199987999998</c:v>
                </c:pt>
                <c:pt idx="10216">
                  <c:v>-442.35900017699998</c:v>
                </c:pt>
                <c:pt idx="10217">
                  <c:v>-442.42300009399997</c:v>
                </c:pt>
                <c:pt idx="10218">
                  <c:v>-442.48499998400001</c:v>
                </c:pt>
                <c:pt idx="10219">
                  <c:v>-442.393999861</c:v>
                </c:pt>
                <c:pt idx="10220">
                  <c:v>-442.28399995500001</c:v>
                </c:pt>
                <c:pt idx="10221">
                  <c:v>-442.18399986899999</c:v>
                </c:pt>
                <c:pt idx="10222">
                  <c:v>-442.10499990699998</c:v>
                </c:pt>
                <c:pt idx="10223">
                  <c:v>-442.12700020300002</c:v>
                </c:pt>
                <c:pt idx="10224">
                  <c:v>-442.06799988199998</c:v>
                </c:pt>
                <c:pt idx="10225">
                  <c:v>-441.98799974999997</c:v>
                </c:pt>
                <c:pt idx="10226">
                  <c:v>-441.870999907</c:v>
                </c:pt>
                <c:pt idx="10227">
                  <c:v>-441.77299984699999</c:v>
                </c:pt>
                <c:pt idx="10228">
                  <c:v>-441.70999978700002</c:v>
                </c:pt>
                <c:pt idx="10229">
                  <c:v>-441.65100009399998</c:v>
                </c:pt>
                <c:pt idx="10230">
                  <c:v>-441.61499992500001</c:v>
                </c:pt>
                <c:pt idx="10231">
                  <c:v>-441.63799976199999</c:v>
                </c:pt>
                <c:pt idx="10232">
                  <c:v>-441.73299993900002</c:v>
                </c:pt>
                <c:pt idx="10233">
                  <c:v>-441.73400010900002</c:v>
                </c:pt>
                <c:pt idx="10234">
                  <c:v>-441.61699995200001</c:v>
                </c:pt>
                <c:pt idx="10235">
                  <c:v>-441.52499997299998</c:v>
                </c:pt>
                <c:pt idx="10236">
                  <c:v>-441.43400016499999</c:v>
                </c:pt>
                <c:pt idx="10237">
                  <c:v>-441.42000029100001</c:v>
                </c:pt>
                <c:pt idx="10238">
                  <c:v>-441.40400007599999</c:v>
                </c:pt>
                <c:pt idx="10239">
                  <c:v>-441.34399989899998</c:v>
                </c:pt>
                <c:pt idx="10240">
                  <c:v>-441.28099983800001</c:v>
                </c:pt>
                <c:pt idx="10241">
                  <c:v>-441.17200010200003</c:v>
                </c:pt>
                <c:pt idx="10242">
                  <c:v>-441.11500012200003</c:v>
                </c:pt>
                <c:pt idx="10243">
                  <c:v>-441.05299991800001</c:v>
                </c:pt>
                <c:pt idx="10244">
                  <c:v>-440.98900000100002</c:v>
                </c:pt>
                <c:pt idx="10245">
                  <c:v>-440.97800001000002</c:v>
                </c:pt>
                <c:pt idx="10246">
                  <c:v>-441.04400026799999</c:v>
                </c:pt>
                <c:pt idx="10247">
                  <c:v>-441.12299991499998</c:v>
                </c:pt>
                <c:pt idx="10248">
                  <c:v>-441.05200006199999</c:v>
                </c:pt>
                <c:pt idx="10249">
                  <c:v>-440.94099998500002</c:v>
                </c:pt>
                <c:pt idx="10250">
                  <c:v>-440.849999862</c:v>
                </c:pt>
                <c:pt idx="10251">
                  <c:v>-440.76699984700002</c:v>
                </c:pt>
                <c:pt idx="10252">
                  <c:v>-440.78899982899998</c:v>
                </c:pt>
                <c:pt idx="10253">
                  <c:v>-440.73100030699999</c:v>
                </c:pt>
                <c:pt idx="10254">
                  <c:v>-440.65600008500002</c:v>
                </c:pt>
                <c:pt idx="10255">
                  <c:v>-440.559000196</c:v>
                </c:pt>
                <c:pt idx="10256">
                  <c:v>-440.45799993899999</c:v>
                </c:pt>
                <c:pt idx="10257">
                  <c:v>-440.40000010300002</c:v>
                </c:pt>
                <c:pt idx="10258">
                  <c:v>-440.34500014999998</c:v>
                </c:pt>
                <c:pt idx="10259">
                  <c:v>-440.300000017</c:v>
                </c:pt>
                <c:pt idx="10260">
                  <c:v>-440.310000151</c:v>
                </c:pt>
                <c:pt idx="10261">
                  <c:v>-440.39800007600002</c:v>
                </c:pt>
                <c:pt idx="10262">
                  <c:v>-440.42299994000001</c:v>
                </c:pt>
                <c:pt idx="10263">
                  <c:v>-440.31600023200002</c:v>
                </c:pt>
                <c:pt idx="10264">
                  <c:v>-440.22500010900001</c:v>
                </c:pt>
                <c:pt idx="10265">
                  <c:v>-440.13199995999997</c:v>
                </c:pt>
                <c:pt idx="10266">
                  <c:v>-440.10100001500001</c:v>
                </c:pt>
                <c:pt idx="10267">
                  <c:v>-440.10599992499999</c:v>
                </c:pt>
                <c:pt idx="10268">
                  <c:v>-440.05500002500003</c:v>
                </c:pt>
                <c:pt idx="10269">
                  <c:v>-439.98900008200002</c:v>
                </c:pt>
                <c:pt idx="10270">
                  <c:v>-439.87300009500001</c:v>
                </c:pt>
                <c:pt idx="10271">
                  <c:v>-439.81099989000001</c:v>
                </c:pt>
                <c:pt idx="10272">
                  <c:v>-439.75300005399998</c:v>
                </c:pt>
                <c:pt idx="10273">
                  <c:v>-439.69699993</c:v>
                </c:pt>
                <c:pt idx="10274">
                  <c:v>-439.68599993999999</c:v>
                </c:pt>
                <c:pt idx="10275">
                  <c:v>-439.74799983000003</c:v>
                </c:pt>
                <c:pt idx="10276">
                  <c:v>-439.84599988899998</c:v>
                </c:pt>
                <c:pt idx="10277">
                  <c:v>-439.79399981900002</c:v>
                </c:pt>
                <c:pt idx="10278">
                  <c:v>-439.680000173</c:v>
                </c:pt>
                <c:pt idx="10279">
                  <c:v>-439.59300010499999</c:v>
                </c:pt>
                <c:pt idx="10280">
                  <c:v>-439.51000009000001</c:v>
                </c:pt>
                <c:pt idx="10281">
                  <c:v>-439.53200007100003</c:v>
                </c:pt>
                <c:pt idx="10282">
                  <c:v>-439.48299988399998</c:v>
                </c:pt>
                <c:pt idx="10283">
                  <c:v>-439.41299988700001</c:v>
                </c:pt>
                <c:pt idx="10284">
                  <c:v>-439.33599995200001</c:v>
                </c:pt>
                <c:pt idx="10285">
                  <c:v>-439.23599986599999</c:v>
                </c:pt>
                <c:pt idx="10286">
                  <c:v>-439.18099991299999</c:v>
                </c:pt>
                <c:pt idx="10287">
                  <c:v>-439.12500010299999</c:v>
                </c:pt>
                <c:pt idx="10288">
                  <c:v>-439.06899998</c:v>
                </c:pt>
                <c:pt idx="10289">
                  <c:v>-439.07200017700001</c:v>
                </c:pt>
                <c:pt idx="10290">
                  <c:v>-439.152999851</c:v>
                </c:pt>
                <c:pt idx="10291">
                  <c:v>-439.26799998199999</c:v>
                </c:pt>
                <c:pt idx="10292">
                  <c:v>-439.23999992</c:v>
                </c:pt>
                <c:pt idx="10293">
                  <c:v>-439.21500005500002</c:v>
                </c:pt>
                <c:pt idx="10294">
                  <c:v>-439.18900001999998</c:v>
                </c:pt>
                <c:pt idx="10295">
                  <c:v>-439.20499992100002</c:v>
                </c:pt>
                <c:pt idx="10296">
                  <c:v>-439.29099981899998</c:v>
                </c:pt>
                <c:pt idx="10297">
                  <c:v>-439.307000034</c:v>
                </c:pt>
                <c:pt idx="10298">
                  <c:v>-439.30500000699999</c:v>
                </c:pt>
                <c:pt idx="10299">
                  <c:v>-439.25499996399998</c:v>
                </c:pt>
                <c:pt idx="10300">
                  <c:v>-439.25299993700003</c:v>
                </c:pt>
                <c:pt idx="10301">
                  <c:v>-439.26500009799997</c:v>
                </c:pt>
                <c:pt idx="10302">
                  <c:v>-439.28199985499998</c:v>
                </c:pt>
                <c:pt idx="10303">
                  <c:v>-439.33499978200001</c:v>
                </c:pt>
                <c:pt idx="10304">
                  <c:v>-439.45500013700001</c:v>
                </c:pt>
                <c:pt idx="10305">
                  <c:v>-439.62800010299998</c:v>
                </c:pt>
                <c:pt idx="10306">
                  <c:v>-439.66300010200001</c:v>
                </c:pt>
                <c:pt idx="10307">
                  <c:v>-439.61700011300002</c:v>
                </c:pt>
                <c:pt idx="10308">
                  <c:v>-439.60299992500001</c:v>
                </c:pt>
                <c:pt idx="10309">
                  <c:v>-439.59200024799998</c:v>
                </c:pt>
                <c:pt idx="10310">
                  <c:v>-439.67600012000003</c:v>
                </c:pt>
                <c:pt idx="10311">
                  <c:v>-439.70799992100001</c:v>
                </c:pt>
                <c:pt idx="10312">
                  <c:v>-439.71500017199998</c:v>
                </c:pt>
                <c:pt idx="10313">
                  <c:v>-439.71899991200002</c:v>
                </c:pt>
                <c:pt idx="10314">
                  <c:v>-439.68699979600001</c:v>
                </c:pt>
                <c:pt idx="10315">
                  <c:v>-439.70099998400002</c:v>
                </c:pt>
                <c:pt idx="10316">
                  <c:v>-439.71299983099999</c:v>
                </c:pt>
                <c:pt idx="10317">
                  <c:v>-439.72299996499999</c:v>
                </c:pt>
                <c:pt idx="10318">
                  <c:v>-439.792999963</c:v>
                </c:pt>
                <c:pt idx="10319">
                  <c:v>-439.93799986800002</c:v>
                </c:pt>
                <c:pt idx="10320">
                  <c:v>-440.072000097</c:v>
                </c:pt>
                <c:pt idx="10321">
                  <c:v>-440.05800022300002</c:v>
                </c:pt>
                <c:pt idx="10322">
                  <c:v>-440.02699996299998</c:v>
                </c:pt>
                <c:pt idx="10323">
                  <c:v>-440.00000007199998</c:v>
                </c:pt>
                <c:pt idx="10324">
                  <c:v>-439.999999758</c:v>
                </c:pt>
                <c:pt idx="10325">
                  <c:v>-440.09499993399999</c:v>
                </c:pt>
                <c:pt idx="10326">
                  <c:v>-440.11299986199998</c:v>
                </c:pt>
                <c:pt idx="10327">
                  <c:v>-440.11100014900001</c:v>
                </c:pt>
                <c:pt idx="10328">
                  <c:v>-440.06999975500003</c:v>
                </c:pt>
                <c:pt idx="10329">
                  <c:v>-440.057999908</c:v>
                </c:pt>
                <c:pt idx="10330">
                  <c:v>-440.072000097</c:v>
                </c:pt>
                <c:pt idx="10331">
                  <c:v>-440.09100019499999</c:v>
                </c:pt>
                <c:pt idx="10332">
                  <c:v>-440.13399998699998</c:v>
                </c:pt>
                <c:pt idx="10333">
                  <c:v>-440.24000015299998</c:v>
                </c:pt>
                <c:pt idx="10334">
                  <c:v>-440.41199994999999</c:v>
                </c:pt>
                <c:pt idx="10335">
                  <c:v>-440.47600018100002</c:v>
                </c:pt>
                <c:pt idx="10336">
                  <c:v>-440.43700012800002</c:v>
                </c:pt>
                <c:pt idx="10337">
                  <c:v>-440.42499996700002</c:v>
                </c:pt>
                <c:pt idx="10338">
                  <c:v>-440.41499983300002</c:v>
                </c:pt>
                <c:pt idx="10339">
                  <c:v>-440.48800002799999</c:v>
                </c:pt>
                <c:pt idx="10340">
                  <c:v>-440.538000071</c:v>
                </c:pt>
                <c:pt idx="10341">
                  <c:v>-440.54999991800003</c:v>
                </c:pt>
                <c:pt idx="10342">
                  <c:v>-440.56099990799999</c:v>
                </c:pt>
                <c:pt idx="10343">
                  <c:v>-440.52700007999999</c:v>
                </c:pt>
                <c:pt idx="10344">
                  <c:v>-440.54800020499999</c:v>
                </c:pt>
                <c:pt idx="10345">
                  <c:v>-440.56299993499999</c:v>
                </c:pt>
                <c:pt idx="10346">
                  <c:v>-440.577000123</c:v>
                </c:pt>
                <c:pt idx="10347">
                  <c:v>-440.64799997699998</c:v>
                </c:pt>
                <c:pt idx="10348">
                  <c:v>-440.78999999899997</c:v>
                </c:pt>
                <c:pt idx="10349">
                  <c:v>-440.94199984099998</c:v>
                </c:pt>
                <c:pt idx="10350">
                  <c:v>-440.936999931</c:v>
                </c:pt>
                <c:pt idx="10351">
                  <c:v>-440.89900004899999</c:v>
                </c:pt>
                <c:pt idx="10352">
                  <c:v>-440.879999951</c:v>
                </c:pt>
                <c:pt idx="10353">
                  <c:v>-440.87500004100002</c:v>
                </c:pt>
                <c:pt idx="10354">
                  <c:v>-440.97500012699999</c:v>
                </c:pt>
                <c:pt idx="10355">
                  <c:v>-440.99699979399998</c:v>
                </c:pt>
                <c:pt idx="10356">
                  <c:v>-440.99900013500002</c:v>
                </c:pt>
                <c:pt idx="10357">
                  <c:v>-440.96999990299997</c:v>
                </c:pt>
                <c:pt idx="10358">
                  <c:v>-440.94999994800003</c:v>
                </c:pt>
                <c:pt idx="10359">
                  <c:v>-440.96299996599998</c:v>
                </c:pt>
                <c:pt idx="10360">
                  <c:v>-440.98000003700002</c:v>
                </c:pt>
                <c:pt idx="10361">
                  <c:v>-441.01399986500002</c:v>
                </c:pt>
                <c:pt idx="10362">
                  <c:v>-441.10900004199999</c:v>
                </c:pt>
                <c:pt idx="10363">
                  <c:v>-441.27799995499998</c:v>
                </c:pt>
                <c:pt idx="10364">
                  <c:v>-441.36900007700001</c:v>
                </c:pt>
                <c:pt idx="10365">
                  <c:v>-441.33699996199999</c:v>
                </c:pt>
                <c:pt idx="10366">
                  <c:v>-441.32599997099999</c:v>
                </c:pt>
                <c:pt idx="10367">
                  <c:v>-441.31100024099999</c:v>
                </c:pt>
                <c:pt idx="10368">
                  <c:v>-441.36299999699997</c:v>
                </c:pt>
                <c:pt idx="10369">
                  <c:v>-441.43200013799998</c:v>
                </c:pt>
                <c:pt idx="10370">
                  <c:v>-441.45099992199999</c:v>
                </c:pt>
                <c:pt idx="10371">
                  <c:v>-441.46399993900002</c:v>
                </c:pt>
                <c:pt idx="10372">
                  <c:v>-441.42699991400002</c:v>
                </c:pt>
                <c:pt idx="10373">
                  <c:v>-441.44800003900002</c:v>
                </c:pt>
                <c:pt idx="10374">
                  <c:v>-441.46799999299998</c:v>
                </c:pt>
                <c:pt idx="10375">
                  <c:v>-441.48600023500001</c:v>
                </c:pt>
                <c:pt idx="10376">
                  <c:v>-441.55300003500003</c:v>
                </c:pt>
                <c:pt idx="10377">
                  <c:v>-441.69000014699998</c:v>
                </c:pt>
                <c:pt idx="10378">
                  <c:v>-441.85500000600001</c:v>
                </c:pt>
                <c:pt idx="10379">
                  <c:v>-441.86500014000001</c:v>
                </c:pt>
                <c:pt idx="10380">
                  <c:v>-441.82800011500001</c:v>
                </c:pt>
                <c:pt idx="10381">
                  <c:v>-441.815000097</c:v>
                </c:pt>
                <c:pt idx="10382">
                  <c:v>-441.81199989999999</c:v>
                </c:pt>
                <c:pt idx="10383">
                  <c:v>-441.91199998600001</c:v>
                </c:pt>
                <c:pt idx="10384">
                  <c:v>-441.93700016499997</c:v>
                </c:pt>
                <c:pt idx="10385">
                  <c:v>-441.94099990400002</c:v>
                </c:pt>
                <c:pt idx="10386">
                  <c:v>-441.92699971600001</c:v>
                </c:pt>
                <c:pt idx="10387">
                  <c:v>-441.89899996899999</c:v>
                </c:pt>
                <c:pt idx="10388">
                  <c:v>-441.91499986899998</c:v>
                </c:pt>
                <c:pt idx="10389">
                  <c:v>-441.93499982399999</c:v>
                </c:pt>
                <c:pt idx="10390">
                  <c:v>-441.96200002900002</c:v>
                </c:pt>
                <c:pt idx="10391">
                  <c:v>-442.04500004400001</c:v>
                </c:pt>
                <c:pt idx="10392">
                  <c:v>-442.208000191</c:v>
                </c:pt>
                <c:pt idx="10393">
                  <c:v>-442.32300000700002</c:v>
                </c:pt>
                <c:pt idx="10394">
                  <c:v>-442.29899999899999</c:v>
                </c:pt>
                <c:pt idx="10395">
                  <c:v>-442.28000021499997</c:v>
                </c:pt>
                <c:pt idx="10396">
                  <c:v>-442.25800023400001</c:v>
                </c:pt>
                <c:pt idx="10397">
                  <c:v>-442.290999892</c:v>
                </c:pt>
                <c:pt idx="10398">
                  <c:v>-442.37799996000001</c:v>
                </c:pt>
                <c:pt idx="10399">
                  <c:v>-442.40199996899997</c:v>
                </c:pt>
                <c:pt idx="10400">
                  <c:v>-442.41199978899999</c:v>
                </c:pt>
                <c:pt idx="10401">
                  <c:v>-442.37300004999997</c:v>
                </c:pt>
                <c:pt idx="10402">
                  <c:v>-442.38600006799999</c:v>
                </c:pt>
                <c:pt idx="10403">
                  <c:v>-442.404999852</c:v>
                </c:pt>
                <c:pt idx="10404">
                  <c:v>-442.42399995</c:v>
                </c:pt>
                <c:pt idx="10405">
                  <c:v>-442.48399981300003</c:v>
                </c:pt>
                <c:pt idx="10406">
                  <c:v>-442.616000015</c:v>
                </c:pt>
                <c:pt idx="10407">
                  <c:v>-442.79300003499998</c:v>
                </c:pt>
                <c:pt idx="10408">
                  <c:v>-442.82499983700001</c:v>
                </c:pt>
                <c:pt idx="10409">
                  <c:v>-442.78899998200001</c:v>
                </c:pt>
                <c:pt idx="10410">
                  <c:v>-442.78299990099998</c:v>
                </c:pt>
                <c:pt idx="10411">
                  <c:v>-442.781000189</c:v>
                </c:pt>
                <c:pt idx="10412">
                  <c:v>-442.87600005000002</c:v>
                </c:pt>
                <c:pt idx="10413">
                  <c:v>-442.90500028299999</c:v>
                </c:pt>
                <c:pt idx="10414">
                  <c:v>-442.91199990500002</c:v>
                </c:pt>
                <c:pt idx="10415">
                  <c:v>-442.91500010300001</c:v>
                </c:pt>
                <c:pt idx="10416">
                  <c:v>-442.88999992399999</c:v>
                </c:pt>
                <c:pt idx="10417">
                  <c:v>-442.91199990500002</c:v>
                </c:pt>
                <c:pt idx="10418">
                  <c:v>-442.934000201</c:v>
                </c:pt>
                <c:pt idx="10419">
                  <c:v>-442.95500001200003</c:v>
                </c:pt>
                <c:pt idx="10420">
                  <c:v>-443.03500014399998</c:v>
                </c:pt>
                <c:pt idx="10421">
                  <c:v>-443.19100003900002</c:v>
                </c:pt>
                <c:pt idx="10422">
                  <c:v>-443.3209999</c:v>
                </c:pt>
                <c:pt idx="10423">
                  <c:v>-443.30499999900002</c:v>
                </c:pt>
                <c:pt idx="10424">
                  <c:v>-443.28199984700001</c:v>
                </c:pt>
                <c:pt idx="10425">
                  <c:v>-443.261999893</c:v>
                </c:pt>
                <c:pt idx="10426">
                  <c:v>-443.27799979399998</c:v>
                </c:pt>
                <c:pt idx="10427">
                  <c:v>-443.38100007700001</c:v>
                </c:pt>
                <c:pt idx="10428">
                  <c:v>-443.409000139</c:v>
                </c:pt>
                <c:pt idx="10429">
                  <c:v>-443.41699993200001</c:v>
                </c:pt>
                <c:pt idx="10430">
                  <c:v>-443.37999990700001</c:v>
                </c:pt>
                <c:pt idx="10431">
                  <c:v>-443.37799988</c:v>
                </c:pt>
                <c:pt idx="10432">
                  <c:v>-443.39499995099999</c:v>
                </c:pt>
                <c:pt idx="10433">
                  <c:v>-443.42000013000001</c:v>
                </c:pt>
                <c:pt idx="10434">
                  <c:v>-443.47599993900002</c:v>
                </c:pt>
                <c:pt idx="10435">
                  <c:v>-443.60099989000003</c:v>
                </c:pt>
                <c:pt idx="10436">
                  <c:v>-443.78300013500001</c:v>
                </c:pt>
                <c:pt idx="10437">
                  <c:v>-443.843999854</c:v>
                </c:pt>
                <c:pt idx="10438">
                  <c:v>-443.81200005300002</c:v>
                </c:pt>
                <c:pt idx="10439">
                  <c:v>-443.80900016999999</c:v>
                </c:pt>
                <c:pt idx="10440">
                  <c:v>-443.80500011599997</c:v>
                </c:pt>
                <c:pt idx="10441">
                  <c:v>-443.89000015800002</c:v>
                </c:pt>
                <c:pt idx="10442">
                  <c:v>-443.93700000400003</c:v>
                </c:pt>
                <c:pt idx="10443">
                  <c:v>-443.95600010200002</c:v>
                </c:pt>
                <c:pt idx="10444">
                  <c:v>-443.973000173</c:v>
                </c:pt>
                <c:pt idx="10445">
                  <c:v>-443.95299990400002</c:v>
                </c:pt>
                <c:pt idx="10446">
                  <c:v>-443.98299999300002</c:v>
                </c:pt>
                <c:pt idx="10447">
                  <c:v>-444.00799985700002</c:v>
                </c:pt>
                <c:pt idx="10448">
                  <c:v>-444.02899998200002</c:v>
                </c:pt>
                <c:pt idx="10449">
                  <c:v>-444.10499974599998</c:v>
                </c:pt>
                <c:pt idx="10450">
                  <c:v>-444.256000046</c:v>
                </c:pt>
                <c:pt idx="10451">
                  <c:v>-444.40699971700002</c:v>
                </c:pt>
                <c:pt idx="10452">
                  <c:v>-444.405999861</c:v>
                </c:pt>
                <c:pt idx="10453">
                  <c:v>-444.38300002400001</c:v>
                </c:pt>
                <c:pt idx="10454">
                  <c:v>-444.37099986200002</c:v>
                </c:pt>
                <c:pt idx="10455">
                  <c:v>-444.38000014099998</c:v>
                </c:pt>
                <c:pt idx="10456">
                  <c:v>-444.49200007399998</c:v>
                </c:pt>
                <c:pt idx="10457">
                  <c:v>-444.52199984800001</c:v>
                </c:pt>
                <c:pt idx="10458">
                  <c:v>-444.52900009899997</c:v>
                </c:pt>
                <c:pt idx="10459">
                  <c:v>-444.50099972300001</c:v>
                </c:pt>
                <c:pt idx="10460">
                  <c:v>-444.49299993</c:v>
                </c:pt>
                <c:pt idx="10461">
                  <c:v>-444.51699993800003</c:v>
                </c:pt>
                <c:pt idx="10462">
                  <c:v>-444.54700002700002</c:v>
                </c:pt>
                <c:pt idx="10463">
                  <c:v>-444.59899978200002</c:v>
                </c:pt>
                <c:pt idx="10464">
                  <c:v>-444.711999886</c:v>
                </c:pt>
                <c:pt idx="10465">
                  <c:v>-444.89600015799999</c:v>
                </c:pt>
                <c:pt idx="10466">
                  <c:v>-444.98600011000002</c:v>
                </c:pt>
                <c:pt idx="10467">
                  <c:v>-444.95700019200001</c:v>
                </c:pt>
                <c:pt idx="10468">
                  <c:v>-444.95600002100002</c:v>
                </c:pt>
                <c:pt idx="10469">
                  <c:v>-444.95299982400002</c:v>
                </c:pt>
                <c:pt idx="10470">
                  <c:v>-445.026999875</c:v>
                </c:pt>
                <c:pt idx="10471">
                  <c:v>-445.09899989899998</c:v>
                </c:pt>
                <c:pt idx="10472">
                  <c:v>-445.129999844</c:v>
                </c:pt>
                <c:pt idx="10473">
                  <c:v>-445.15599987899998</c:v>
                </c:pt>
                <c:pt idx="10474">
                  <c:v>-445.13700009600001</c:v>
                </c:pt>
                <c:pt idx="10475">
                  <c:v>-445.16999975300001</c:v>
                </c:pt>
                <c:pt idx="10476">
                  <c:v>-445.19600010200003</c:v>
                </c:pt>
                <c:pt idx="10477">
                  <c:v>-445.22099996700001</c:v>
                </c:pt>
                <c:pt idx="10478">
                  <c:v>-445.30100009900002</c:v>
                </c:pt>
                <c:pt idx="10479">
                  <c:v>-445.45499996699999</c:v>
                </c:pt>
                <c:pt idx="10480">
                  <c:v>-445.62399988099997</c:v>
                </c:pt>
                <c:pt idx="10481">
                  <c:v>-445.64200012200001</c:v>
                </c:pt>
                <c:pt idx="10482">
                  <c:v>-445.62099999700001</c:v>
                </c:pt>
                <c:pt idx="10483">
                  <c:v>-445.61899997099999</c:v>
                </c:pt>
                <c:pt idx="10484">
                  <c:v>-445.62599990699999</c:v>
                </c:pt>
                <c:pt idx="10485">
                  <c:v>-445.73699998400002</c:v>
                </c:pt>
                <c:pt idx="10486">
                  <c:v>-445.76999995599999</c:v>
                </c:pt>
                <c:pt idx="10487">
                  <c:v>-445.784000144</c:v>
                </c:pt>
                <c:pt idx="10488">
                  <c:v>-445.77699989299998</c:v>
                </c:pt>
                <c:pt idx="10489">
                  <c:v>-445.766000217</c:v>
                </c:pt>
                <c:pt idx="10490">
                  <c:v>-445.79599999099997</c:v>
                </c:pt>
                <c:pt idx="10491">
                  <c:v>-445.83099999000001</c:v>
                </c:pt>
                <c:pt idx="10492">
                  <c:v>-445.87600012299998</c:v>
                </c:pt>
                <c:pt idx="10493">
                  <c:v>-445.97699975099999</c:v>
                </c:pt>
                <c:pt idx="10494">
                  <c:v>-446.15399977200002</c:v>
                </c:pt>
                <c:pt idx="10495">
                  <c:v>-446.268000046</c:v>
                </c:pt>
                <c:pt idx="10496">
                  <c:v>-446.25300000200002</c:v>
                </c:pt>
                <c:pt idx="10497">
                  <c:v>-446.25199983099998</c:v>
                </c:pt>
                <c:pt idx="10498">
                  <c:v>-446.24800009199998</c:v>
                </c:pt>
                <c:pt idx="10499">
                  <c:v>-446.30699978400003</c:v>
                </c:pt>
                <c:pt idx="10500">
                  <c:v>-446.401999961</c:v>
                </c:pt>
                <c:pt idx="10501">
                  <c:v>-446.43999984300001</c:v>
                </c:pt>
                <c:pt idx="10502">
                  <c:v>-446.46500002099998</c:v>
                </c:pt>
                <c:pt idx="10503">
                  <c:v>-446.43800012999998</c:v>
                </c:pt>
                <c:pt idx="10504">
                  <c:v>-446.46600019200002</c:v>
                </c:pt>
                <c:pt idx="10505">
                  <c:v>-446.49699982300001</c:v>
                </c:pt>
                <c:pt idx="10506">
                  <c:v>-446.53200013600002</c:v>
                </c:pt>
                <c:pt idx="10507">
                  <c:v>-446.61100009699999</c:v>
                </c:pt>
                <c:pt idx="10508">
                  <c:v>-446.762999939</c:v>
                </c:pt>
                <c:pt idx="10509">
                  <c:v>-446.95099994999998</c:v>
                </c:pt>
                <c:pt idx="10510">
                  <c:v>-446.98799997600003</c:v>
                </c:pt>
                <c:pt idx="10511">
                  <c:v>-446.96500013799999</c:v>
                </c:pt>
                <c:pt idx="10512">
                  <c:v>-446.967000165</c:v>
                </c:pt>
                <c:pt idx="10513">
                  <c:v>-446.97499995800001</c:v>
                </c:pt>
                <c:pt idx="10514">
                  <c:v>-447.08600003499998</c:v>
                </c:pt>
                <c:pt idx="10515">
                  <c:v>-447.12799997100001</c:v>
                </c:pt>
                <c:pt idx="10516">
                  <c:v>-447.14799992500002</c:v>
                </c:pt>
                <c:pt idx="10517">
                  <c:v>-447.16000008600003</c:v>
                </c:pt>
                <c:pt idx="10518">
                  <c:v>-447.14999995199997</c:v>
                </c:pt>
                <c:pt idx="10519">
                  <c:v>-447.18600012100001</c:v>
                </c:pt>
                <c:pt idx="10520">
                  <c:v>-447.21900009299998</c:v>
                </c:pt>
                <c:pt idx="10521">
                  <c:v>-447.25399977799998</c:v>
                </c:pt>
                <c:pt idx="10522">
                  <c:v>-447.34600007099999</c:v>
                </c:pt>
                <c:pt idx="10523">
                  <c:v>-447.51800018099999</c:v>
                </c:pt>
                <c:pt idx="10524">
                  <c:v>-447.65599983499999</c:v>
                </c:pt>
                <c:pt idx="10525">
                  <c:v>-447.65099992500001</c:v>
                </c:pt>
                <c:pt idx="10526">
                  <c:v>-447.64800004199998</c:v>
                </c:pt>
                <c:pt idx="10527">
                  <c:v>-447.64399998800002</c:v>
                </c:pt>
                <c:pt idx="10528">
                  <c:v>-447.68300004100001</c:v>
                </c:pt>
                <c:pt idx="10529">
                  <c:v>-447.79099991999999</c:v>
                </c:pt>
                <c:pt idx="10530">
                  <c:v>-447.82999997299999</c:v>
                </c:pt>
                <c:pt idx="10531">
                  <c:v>-447.85000024099998</c:v>
                </c:pt>
                <c:pt idx="10532">
                  <c:v>-447.82199986500001</c:v>
                </c:pt>
                <c:pt idx="10533">
                  <c:v>-447.840999963</c:v>
                </c:pt>
                <c:pt idx="10534">
                  <c:v>-447.87599996199998</c:v>
                </c:pt>
                <c:pt idx="10535">
                  <c:v>-447.91500001399999</c:v>
                </c:pt>
                <c:pt idx="10536">
                  <c:v>-447.990999778</c:v>
                </c:pt>
                <c:pt idx="10537">
                  <c:v>-448.13300011400003</c:v>
                </c:pt>
                <c:pt idx="10538">
                  <c:v>-448.32800006299999</c:v>
                </c:pt>
                <c:pt idx="10539">
                  <c:v>-448.38600021299999</c:v>
                </c:pt>
                <c:pt idx="10540">
                  <c:v>-448.36200020500002</c:v>
                </c:pt>
                <c:pt idx="10541">
                  <c:v>-448.36999999800003</c:v>
                </c:pt>
                <c:pt idx="10542">
                  <c:v>-448.38200015899997</c:v>
                </c:pt>
                <c:pt idx="10543">
                  <c:v>-448.48599998499998</c:v>
                </c:pt>
                <c:pt idx="10544">
                  <c:v>-448.54000008200001</c:v>
                </c:pt>
                <c:pt idx="10545">
                  <c:v>-448.56999985599998</c:v>
                </c:pt>
                <c:pt idx="10546">
                  <c:v>-448.59599989100002</c:v>
                </c:pt>
                <c:pt idx="10547">
                  <c:v>-448.584999901</c:v>
                </c:pt>
                <c:pt idx="10548">
                  <c:v>-448.621999926</c:v>
                </c:pt>
                <c:pt idx="10549">
                  <c:v>-448.65600006900002</c:v>
                </c:pt>
                <c:pt idx="10550">
                  <c:v>-448.68799987</c:v>
                </c:pt>
                <c:pt idx="10551">
                  <c:v>-448.77899999300001</c:v>
                </c:pt>
                <c:pt idx="10552">
                  <c:v>-448.94700004999999</c:v>
                </c:pt>
                <c:pt idx="10553">
                  <c:v>-449.10299994500002</c:v>
                </c:pt>
                <c:pt idx="10554">
                  <c:v>-449.111000053</c:v>
                </c:pt>
                <c:pt idx="10555">
                  <c:v>-449.10099991800001</c:v>
                </c:pt>
                <c:pt idx="10556">
                  <c:v>-449.09699986499999</c:v>
                </c:pt>
                <c:pt idx="10557">
                  <c:v>-449.11899984600001</c:v>
                </c:pt>
                <c:pt idx="10558">
                  <c:v>-449.23600000300002</c:v>
                </c:pt>
                <c:pt idx="10559">
                  <c:v>-449.276999768</c:v>
                </c:pt>
                <c:pt idx="10560">
                  <c:v>-449.29599986599999</c:v>
                </c:pt>
                <c:pt idx="10561">
                  <c:v>-449.276999768</c:v>
                </c:pt>
                <c:pt idx="10562">
                  <c:v>-449.28600004600003</c:v>
                </c:pt>
                <c:pt idx="10563">
                  <c:v>-449.32300007200001</c:v>
                </c:pt>
                <c:pt idx="10564">
                  <c:v>-449.36400015100003</c:v>
                </c:pt>
                <c:pt idx="10565">
                  <c:v>-449.42799975399998</c:v>
                </c:pt>
                <c:pt idx="10566">
                  <c:v>-449.555999902</c:v>
                </c:pt>
                <c:pt idx="10567">
                  <c:v>-449.75099985000003</c:v>
                </c:pt>
                <c:pt idx="10568">
                  <c:v>-449.837000063</c:v>
                </c:pt>
                <c:pt idx="10569">
                  <c:v>-449.81900013500001</c:v>
                </c:pt>
                <c:pt idx="10570">
                  <c:v>-449.82899995499997</c:v>
                </c:pt>
                <c:pt idx="10571">
                  <c:v>-449.83999994599998</c:v>
                </c:pt>
                <c:pt idx="10572">
                  <c:v>-449.93599997799998</c:v>
                </c:pt>
                <c:pt idx="10573">
                  <c:v>-450.00800000300001</c:v>
                </c:pt>
                <c:pt idx="10574">
                  <c:v>-450.043000001</c:v>
                </c:pt>
                <c:pt idx="10575">
                  <c:v>-450.07599997300002</c:v>
                </c:pt>
                <c:pt idx="10576">
                  <c:v>-450.06399981200002</c:v>
                </c:pt>
                <c:pt idx="10577">
                  <c:v>-450.10599974799999</c:v>
                </c:pt>
                <c:pt idx="10578">
                  <c:v>-450.14399994399997</c:v>
                </c:pt>
                <c:pt idx="10579">
                  <c:v>-450.17900025699998</c:v>
                </c:pt>
                <c:pt idx="10580">
                  <c:v>-450.27200009199998</c:v>
                </c:pt>
                <c:pt idx="10581">
                  <c:v>-450.43800012200001</c:v>
                </c:pt>
                <c:pt idx="10582">
                  <c:v>-450.61100008900002</c:v>
                </c:pt>
                <c:pt idx="10583">
                  <c:v>-450.62800016</c:v>
                </c:pt>
                <c:pt idx="10584">
                  <c:v>-450.61300011600002</c:v>
                </c:pt>
                <c:pt idx="10585">
                  <c:v>-450.61499982800001</c:v>
                </c:pt>
                <c:pt idx="10586">
                  <c:v>-450.632999756</c:v>
                </c:pt>
                <c:pt idx="10587">
                  <c:v>-450.75500013800001</c:v>
                </c:pt>
                <c:pt idx="10588">
                  <c:v>-450.79999995700001</c:v>
                </c:pt>
                <c:pt idx="10589">
                  <c:v>-450.82300010799997</c:v>
                </c:pt>
                <c:pt idx="10590">
                  <c:v>-450.819000055</c:v>
                </c:pt>
                <c:pt idx="10591">
                  <c:v>-450.820000225</c:v>
                </c:pt>
                <c:pt idx="10592">
                  <c:v>-450.85600008</c:v>
                </c:pt>
                <c:pt idx="10593">
                  <c:v>-450.89599998900002</c:v>
                </c:pt>
                <c:pt idx="10594">
                  <c:v>-450.952000113</c:v>
                </c:pt>
                <c:pt idx="10595">
                  <c:v>-451.07000012600002</c:v>
                </c:pt>
                <c:pt idx="10596">
                  <c:v>-451.25899999400002</c:v>
                </c:pt>
                <c:pt idx="10597">
                  <c:v>-451.37499998099997</c:v>
                </c:pt>
                <c:pt idx="10598">
                  <c:v>-451.36600001699998</c:v>
                </c:pt>
                <c:pt idx="10599">
                  <c:v>-451.27800009200001</c:v>
                </c:pt>
                <c:pt idx="10600">
                  <c:v>-451.12200019599999</c:v>
                </c:pt>
                <c:pt idx="10601">
                  <c:v>-451.03399995699999</c:v>
                </c:pt>
                <c:pt idx="10602">
                  <c:v>-450.961000076</c:v>
                </c:pt>
                <c:pt idx="10603">
                  <c:v>-450.83999986499998</c:v>
                </c:pt>
                <c:pt idx="10604">
                  <c:v>-450.712000031</c:v>
                </c:pt>
                <c:pt idx="10605">
                  <c:v>-450.53500001100002</c:v>
                </c:pt>
                <c:pt idx="10606">
                  <c:v>-450.41400011399998</c:v>
                </c:pt>
                <c:pt idx="10607">
                  <c:v>-450.29299990300001</c:v>
                </c:pt>
                <c:pt idx="10608">
                  <c:v>-450.17100015</c:v>
                </c:pt>
                <c:pt idx="10609">
                  <c:v>-450.09599992800003</c:v>
                </c:pt>
                <c:pt idx="10610">
                  <c:v>-450.09399990100002</c:v>
                </c:pt>
                <c:pt idx="10611">
                  <c:v>-450.11700005300003</c:v>
                </c:pt>
                <c:pt idx="10612">
                  <c:v>-449.988000048</c:v>
                </c:pt>
                <c:pt idx="10613">
                  <c:v>-449.81000017100001</c:v>
                </c:pt>
                <c:pt idx="10614">
                  <c:v>-449.65700015900001</c:v>
                </c:pt>
                <c:pt idx="10615">
                  <c:v>-449.51199994000001</c:v>
                </c:pt>
                <c:pt idx="10616">
                  <c:v>-449.474000058</c:v>
                </c:pt>
                <c:pt idx="10617">
                  <c:v>-449.35800007099999</c:v>
                </c:pt>
                <c:pt idx="10618">
                  <c:v>-449.22299998599999</c:v>
                </c:pt>
                <c:pt idx="10619">
                  <c:v>-449.06900011699997</c:v>
                </c:pt>
                <c:pt idx="10620">
                  <c:v>-448.89999989</c:v>
                </c:pt>
                <c:pt idx="10621">
                  <c:v>-448.77599979500002</c:v>
                </c:pt>
                <c:pt idx="10622">
                  <c:v>-448.65699992499998</c:v>
                </c:pt>
                <c:pt idx="10623">
                  <c:v>-448.54299996499998</c:v>
                </c:pt>
                <c:pt idx="10624">
                  <c:v>-448.48700015600002</c:v>
                </c:pt>
                <c:pt idx="10625">
                  <c:v>-448.50900013699999</c:v>
                </c:pt>
                <c:pt idx="10626">
                  <c:v>-448.48500012900001</c:v>
                </c:pt>
                <c:pt idx="10627">
                  <c:v>-448.32199998200002</c:v>
                </c:pt>
                <c:pt idx="10628">
                  <c:v>-448.16399974500001</c:v>
                </c:pt>
                <c:pt idx="10629">
                  <c:v>-448.00300025400003</c:v>
                </c:pt>
                <c:pt idx="10630">
                  <c:v>-447.89500005999997</c:v>
                </c:pt>
                <c:pt idx="10631">
                  <c:v>-447.84299999000001</c:v>
                </c:pt>
                <c:pt idx="10632">
                  <c:v>-447.72900003000001</c:v>
                </c:pt>
                <c:pt idx="10633">
                  <c:v>-447.59900016900002</c:v>
                </c:pt>
                <c:pt idx="10634">
                  <c:v>-447.420999978</c:v>
                </c:pt>
                <c:pt idx="10635">
                  <c:v>-447.29400000099997</c:v>
                </c:pt>
                <c:pt idx="10636">
                  <c:v>-447.17300010399998</c:v>
                </c:pt>
                <c:pt idx="10637">
                  <c:v>-447.05300006300001</c:v>
                </c:pt>
                <c:pt idx="10638">
                  <c:v>-446.97400010199999</c:v>
                </c:pt>
                <c:pt idx="10639">
                  <c:v>-446.96800002100002</c:v>
                </c:pt>
                <c:pt idx="10640">
                  <c:v>-447.006000218</c:v>
                </c:pt>
                <c:pt idx="10641">
                  <c:v>-446.90000005100001</c:v>
                </c:pt>
                <c:pt idx="10642">
                  <c:v>-446.72400020100002</c:v>
                </c:pt>
                <c:pt idx="10643">
                  <c:v>-446.57999983799999</c:v>
                </c:pt>
                <c:pt idx="10644">
                  <c:v>-446.438999986</c:v>
                </c:pt>
                <c:pt idx="10645">
                  <c:v>-446.39500002400001</c:v>
                </c:pt>
                <c:pt idx="10646">
                  <c:v>-446.28500011699998</c:v>
                </c:pt>
                <c:pt idx="10647">
                  <c:v>-446.15499994300001</c:v>
                </c:pt>
                <c:pt idx="10648">
                  <c:v>-446.01900000099999</c:v>
                </c:pt>
                <c:pt idx="10649">
                  <c:v>-445.85499999799998</c:v>
                </c:pt>
                <c:pt idx="10650">
                  <c:v>-445.73800015500001</c:v>
                </c:pt>
                <c:pt idx="10651">
                  <c:v>-445.622000168</c:v>
                </c:pt>
                <c:pt idx="10652">
                  <c:v>-445.50500001099999</c:v>
                </c:pt>
                <c:pt idx="10653">
                  <c:v>-445.44500014699997</c:v>
                </c:pt>
                <c:pt idx="10654">
                  <c:v>-445.46299976099999</c:v>
                </c:pt>
                <c:pt idx="10655">
                  <c:v>-445.45499996699999</c:v>
                </c:pt>
                <c:pt idx="10656">
                  <c:v>-445.30100009900002</c:v>
                </c:pt>
                <c:pt idx="10657">
                  <c:v>-445.13900012200003</c:v>
                </c:pt>
                <c:pt idx="10658">
                  <c:v>-444.98299991200003</c:v>
                </c:pt>
                <c:pt idx="10659">
                  <c:v>-444.85999998900002</c:v>
                </c:pt>
                <c:pt idx="10660">
                  <c:v>-444.82399981899999</c:v>
                </c:pt>
                <c:pt idx="10661">
                  <c:v>-444.71399991300001</c:v>
                </c:pt>
                <c:pt idx="10662">
                  <c:v>-444.58400005200002</c:v>
                </c:pt>
                <c:pt idx="10663">
                  <c:v>-444.40799988800001</c:v>
                </c:pt>
                <c:pt idx="10664">
                  <c:v>-444.26799989300002</c:v>
                </c:pt>
                <c:pt idx="10665">
                  <c:v>-444.14800016700002</c:v>
                </c:pt>
                <c:pt idx="10666">
                  <c:v>-444.033999892</c:v>
                </c:pt>
                <c:pt idx="10667">
                  <c:v>-443.95300021899999</c:v>
                </c:pt>
                <c:pt idx="10668">
                  <c:v>-443.93800017400002</c:v>
                </c:pt>
                <c:pt idx="10669">
                  <c:v>-443.98299999300002</c:v>
                </c:pt>
                <c:pt idx="10670">
                  <c:v>-443.90600005900001</c:v>
                </c:pt>
                <c:pt idx="10671">
                  <c:v>-443.73699983099999</c:v>
                </c:pt>
                <c:pt idx="10672">
                  <c:v>-443.59500012400002</c:v>
                </c:pt>
                <c:pt idx="10673">
                  <c:v>-443.45200024500002</c:v>
                </c:pt>
                <c:pt idx="10674">
                  <c:v>-443.400000175</c:v>
                </c:pt>
                <c:pt idx="10675">
                  <c:v>-443.309999909</c:v>
                </c:pt>
                <c:pt idx="10676">
                  <c:v>-443.19100003900002</c:v>
                </c:pt>
                <c:pt idx="10677">
                  <c:v>-443.06999982799999</c:v>
                </c:pt>
                <c:pt idx="10678">
                  <c:v>-442.91199990500002</c:v>
                </c:pt>
                <c:pt idx="10679">
                  <c:v>-442.80400002599998</c:v>
                </c:pt>
                <c:pt idx="10680">
                  <c:v>-442.690999922</c:v>
                </c:pt>
                <c:pt idx="10681">
                  <c:v>-442.573999765</c:v>
                </c:pt>
                <c:pt idx="10682">
                  <c:v>-442.51199987500001</c:v>
                </c:pt>
                <c:pt idx="10683">
                  <c:v>-442.52500020700001</c:v>
                </c:pt>
                <c:pt idx="10684">
                  <c:v>-442.53800022399997</c:v>
                </c:pt>
                <c:pt idx="10685">
                  <c:v>-442.39900008500001</c:v>
                </c:pt>
                <c:pt idx="10686">
                  <c:v>-442.23699979499997</c:v>
                </c:pt>
                <c:pt idx="10687">
                  <c:v>-442.09000017699998</c:v>
                </c:pt>
                <c:pt idx="10688">
                  <c:v>-441.961000173</c:v>
                </c:pt>
                <c:pt idx="10689">
                  <c:v>-441.93399996699998</c:v>
                </c:pt>
                <c:pt idx="10690">
                  <c:v>-441.826000088</c:v>
                </c:pt>
                <c:pt idx="10691">
                  <c:v>-441.69499974199999</c:v>
                </c:pt>
                <c:pt idx="10692">
                  <c:v>-441.529000027</c:v>
                </c:pt>
                <c:pt idx="10693">
                  <c:v>-441.38299995099999</c:v>
                </c:pt>
                <c:pt idx="10694">
                  <c:v>-441.26899999099999</c:v>
                </c:pt>
                <c:pt idx="10695">
                  <c:v>-441.16099979699999</c:v>
                </c:pt>
                <c:pt idx="10696">
                  <c:v>-441.07699992599998</c:v>
                </c:pt>
                <c:pt idx="10697">
                  <c:v>-441.050999891</c:v>
                </c:pt>
                <c:pt idx="10698">
                  <c:v>-441.09699988</c:v>
                </c:pt>
                <c:pt idx="10699">
                  <c:v>-441.04900017799997</c:v>
                </c:pt>
                <c:pt idx="10700">
                  <c:v>-440.88300014800001</c:v>
                </c:pt>
                <c:pt idx="10701">
                  <c:v>-440.74299983899999</c:v>
                </c:pt>
                <c:pt idx="10702">
                  <c:v>-440.60199998799999</c:v>
                </c:pt>
                <c:pt idx="10703">
                  <c:v>-440.53899992700002</c:v>
                </c:pt>
                <c:pt idx="10704">
                  <c:v>-440.47299998300002</c:v>
                </c:pt>
                <c:pt idx="10705">
                  <c:v>-440.36599996000001</c:v>
                </c:pt>
                <c:pt idx="10706">
                  <c:v>-440.25499988299998</c:v>
                </c:pt>
                <c:pt idx="10707">
                  <c:v>-440.09699996099999</c:v>
                </c:pt>
                <c:pt idx="10708">
                  <c:v>-439.99200027900002</c:v>
                </c:pt>
                <c:pt idx="10709">
                  <c:v>-439.880000032</c:v>
                </c:pt>
                <c:pt idx="10710">
                  <c:v>-439.76800009800002</c:v>
                </c:pt>
                <c:pt idx="10711">
                  <c:v>-439.70899977699997</c:v>
                </c:pt>
                <c:pt idx="10712">
                  <c:v>-439.72400013599997</c:v>
                </c:pt>
                <c:pt idx="10713">
                  <c:v>-439.757000108</c:v>
                </c:pt>
                <c:pt idx="10714">
                  <c:v>-439.63700006699997</c:v>
                </c:pt>
                <c:pt idx="10715">
                  <c:v>-439.47700011799998</c:v>
                </c:pt>
                <c:pt idx="10716">
                  <c:v>-439.33900015</c:v>
                </c:pt>
                <c:pt idx="10717">
                  <c:v>-439.20699994799998</c:v>
                </c:pt>
                <c:pt idx="10718">
                  <c:v>-439.18099991299999</c:v>
                </c:pt>
                <c:pt idx="10719">
                  <c:v>-439.074999746</c:v>
                </c:pt>
                <c:pt idx="10720">
                  <c:v>-438.95099996599998</c:v>
                </c:pt>
                <c:pt idx="10721">
                  <c:v>-438.80600006100002</c:v>
                </c:pt>
                <c:pt idx="10722">
                  <c:v>-438.65700010199998</c:v>
                </c:pt>
                <c:pt idx="10723">
                  <c:v>-438.55000007899997</c:v>
                </c:pt>
                <c:pt idx="10724">
                  <c:v>-438.44700010999998</c:v>
                </c:pt>
                <c:pt idx="10725">
                  <c:v>-438.35399996000001</c:v>
                </c:pt>
                <c:pt idx="10726">
                  <c:v>-438.31699993500001</c:v>
                </c:pt>
                <c:pt idx="10727">
                  <c:v>-438.35599998700002</c:v>
                </c:pt>
                <c:pt idx="10728">
                  <c:v>-438.33299983500001</c:v>
                </c:pt>
                <c:pt idx="10729">
                  <c:v>-438.17800011000003</c:v>
                </c:pt>
                <c:pt idx="10730">
                  <c:v>-438.04099999800002</c:v>
                </c:pt>
                <c:pt idx="10731">
                  <c:v>-437.89899997600003</c:v>
                </c:pt>
                <c:pt idx="10732">
                  <c:v>-437.82000001500001</c:v>
                </c:pt>
                <c:pt idx="10733">
                  <c:v>-437.77699990899998</c:v>
                </c:pt>
                <c:pt idx="10734">
                  <c:v>-437.67699982300002</c:v>
                </c:pt>
                <c:pt idx="10735">
                  <c:v>-437.56400003300001</c:v>
                </c:pt>
                <c:pt idx="10736">
                  <c:v>-437.40000003</c:v>
                </c:pt>
                <c:pt idx="10737">
                  <c:v>-437.29000012400002</c:v>
                </c:pt>
                <c:pt idx="10738">
                  <c:v>-437.184000271</c:v>
                </c:pt>
                <c:pt idx="10739">
                  <c:v>-437.08000013100002</c:v>
                </c:pt>
                <c:pt idx="10740">
                  <c:v>-437.02099980999998</c:v>
                </c:pt>
                <c:pt idx="10741">
                  <c:v>-437.03600016899998</c:v>
                </c:pt>
                <c:pt idx="10742">
                  <c:v>-437.08599989800001</c:v>
                </c:pt>
                <c:pt idx="10743">
                  <c:v>-436.98600012600002</c:v>
                </c:pt>
                <c:pt idx="10744">
                  <c:v>-436.82500000599998</c:v>
                </c:pt>
                <c:pt idx="10745">
                  <c:v>-436.69000023500001</c:v>
                </c:pt>
                <c:pt idx="10746">
                  <c:v>-436.56000005999999</c:v>
                </c:pt>
                <c:pt idx="10747">
                  <c:v>-436.53400002500001</c:v>
                </c:pt>
                <c:pt idx="10748">
                  <c:v>-436.43799999300001</c:v>
                </c:pt>
                <c:pt idx="10749">
                  <c:v>-436.31999997899999</c:v>
                </c:pt>
                <c:pt idx="10750">
                  <c:v>-436.19400017200002</c:v>
                </c:pt>
                <c:pt idx="10751">
                  <c:v>-436.04800009600001</c:v>
                </c:pt>
                <c:pt idx="10752">
                  <c:v>-435.94500012700001</c:v>
                </c:pt>
                <c:pt idx="10753">
                  <c:v>-435.84099998699998</c:v>
                </c:pt>
                <c:pt idx="10754">
                  <c:v>-435.73699984699999</c:v>
                </c:pt>
                <c:pt idx="10755">
                  <c:v>-435.69300019899998</c:v>
                </c:pt>
                <c:pt idx="10756">
                  <c:v>-435.727999883</c:v>
                </c:pt>
                <c:pt idx="10757">
                  <c:v>-435.72599985599999</c:v>
                </c:pt>
                <c:pt idx="10758">
                  <c:v>-435.58500000499998</c:v>
                </c:pt>
                <c:pt idx="10759">
                  <c:v>-435.44500001</c:v>
                </c:pt>
                <c:pt idx="10760">
                  <c:v>-435.30299998800001</c:v>
                </c:pt>
                <c:pt idx="10761">
                  <c:v>-435.20399975800001</c:v>
                </c:pt>
                <c:pt idx="10762">
                  <c:v>-435.17600001099999</c:v>
                </c:pt>
                <c:pt idx="10763">
                  <c:v>-435.07700009500002</c:v>
                </c:pt>
                <c:pt idx="10764">
                  <c:v>-434.959000081</c:v>
                </c:pt>
                <c:pt idx="10765">
                  <c:v>-434.79499976400001</c:v>
                </c:pt>
                <c:pt idx="10766">
                  <c:v>-434.67799992099998</c:v>
                </c:pt>
                <c:pt idx="10767">
                  <c:v>-434.573999781</c:v>
                </c:pt>
                <c:pt idx="10768">
                  <c:v>-434.47600003600002</c:v>
                </c:pt>
                <c:pt idx="10769">
                  <c:v>-434.41400014599998</c:v>
                </c:pt>
                <c:pt idx="10770">
                  <c:v>-434.41999991199998</c:v>
                </c:pt>
                <c:pt idx="10771">
                  <c:v>-434.47700020600001</c:v>
                </c:pt>
                <c:pt idx="10772">
                  <c:v>-434.39799993100002</c:v>
                </c:pt>
                <c:pt idx="10773">
                  <c:v>-434.23599995400002</c:v>
                </c:pt>
                <c:pt idx="10774">
                  <c:v>-434.10800012099998</c:v>
                </c:pt>
                <c:pt idx="10775">
                  <c:v>-433.98300017000003</c:v>
                </c:pt>
                <c:pt idx="10776">
                  <c:v>-433.94999988400002</c:v>
                </c:pt>
                <c:pt idx="10777">
                  <c:v>-433.86700018300002</c:v>
                </c:pt>
                <c:pt idx="10778">
                  <c:v>-433.75899998900002</c:v>
                </c:pt>
                <c:pt idx="10779">
                  <c:v>-433.64799991299998</c:v>
                </c:pt>
                <c:pt idx="10780">
                  <c:v>-433.500000124</c:v>
                </c:pt>
                <c:pt idx="10781">
                  <c:v>-433.40000003799997</c:v>
                </c:pt>
                <c:pt idx="10782">
                  <c:v>-433.29700006899998</c:v>
                </c:pt>
                <c:pt idx="10783">
                  <c:v>-433.19200007199998</c:v>
                </c:pt>
                <c:pt idx="10784">
                  <c:v>-433.14699993900001</c:v>
                </c:pt>
                <c:pt idx="10785">
                  <c:v>-433.17599985700002</c:v>
                </c:pt>
                <c:pt idx="10786">
                  <c:v>-433.196000126</c:v>
                </c:pt>
                <c:pt idx="10787">
                  <c:v>-433.06599995099998</c:v>
                </c:pt>
                <c:pt idx="10788">
                  <c:v>-432.92100004600002</c:v>
                </c:pt>
                <c:pt idx="10789">
                  <c:v>-432.77900002400003</c:v>
                </c:pt>
                <c:pt idx="10790">
                  <c:v>-432.66399989400003</c:v>
                </c:pt>
                <c:pt idx="10791">
                  <c:v>-432.64399993900003</c:v>
                </c:pt>
                <c:pt idx="10792">
                  <c:v>-432.54799990700002</c:v>
                </c:pt>
                <c:pt idx="10793">
                  <c:v>-432.43200023399999</c:v>
                </c:pt>
                <c:pt idx="10794">
                  <c:v>-432.27399999699998</c:v>
                </c:pt>
                <c:pt idx="10795">
                  <c:v>-432.14700002000001</c:v>
                </c:pt>
                <c:pt idx="10796">
                  <c:v>-432.04600007699997</c:v>
                </c:pt>
                <c:pt idx="10797">
                  <c:v>-431.95099990099999</c:v>
                </c:pt>
                <c:pt idx="10798">
                  <c:v>-431.87899987700001</c:v>
                </c:pt>
                <c:pt idx="10799">
                  <c:v>-431.86900005699999</c:v>
                </c:pt>
                <c:pt idx="10800">
                  <c:v>-431.94199993699999</c:v>
                </c:pt>
                <c:pt idx="10801">
                  <c:v>-431.99700020500001</c:v>
                </c:pt>
                <c:pt idx="10802">
                  <c:v>-431.94800001800002</c:v>
                </c:pt>
                <c:pt idx="10803">
                  <c:v>-431.92699989300002</c:v>
                </c:pt>
                <c:pt idx="10804">
                  <c:v>-431.908000109</c:v>
                </c:pt>
                <c:pt idx="10805">
                  <c:v>-431.97100017000002</c:v>
                </c:pt>
                <c:pt idx="10806">
                  <c:v>-432.01199993500001</c:v>
                </c:pt>
                <c:pt idx="10807">
                  <c:v>-432.01399996200001</c:v>
                </c:pt>
                <c:pt idx="10808">
                  <c:v>-432.01500013200001</c:v>
                </c:pt>
                <c:pt idx="10809">
                  <c:v>-431.97300019699998</c:v>
                </c:pt>
                <c:pt idx="10810">
                  <c:v>-431.98400018699999</c:v>
                </c:pt>
                <c:pt idx="10811">
                  <c:v>-431.99000026800002</c:v>
                </c:pt>
                <c:pt idx="10812">
                  <c:v>-431.99400000700001</c:v>
                </c:pt>
                <c:pt idx="10813">
                  <c:v>-432.05500004100003</c:v>
                </c:pt>
                <c:pt idx="10814">
                  <c:v>-432.18899995599998</c:v>
                </c:pt>
                <c:pt idx="10815">
                  <c:v>-432.33200014800002</c:v>
                </c:pt>
                <c:pt idx="10816">
                  <c:v>-432.31700010399999</c:v>
                </c:pt>
                <c:pt idx="10817">
                  <c:v>-432.271000114</c:v>
                </c:pt>
                <c:pt idx="10818">
                  <c:v>-432.24199988200002</c:v>
                </c:pt>
                <c:pt idx="10819">
                  <c:v>-432.228999864</c:v>
                </c:pt>
                <c:pt idx="10820">
                  <c:v>-432.319000131</c:v>
                </c:pt>
                <c:pt idx="10821">
                  <c:v>-432.33300000399998</c:v>
                </c:pt>
                <c:pt idx="10822">
                  <c:v>-432.324999897</c:v>
                </c:pt>
                <c:pt idx="10823">
                  <c:v>-432.28800018599998</c:v>
                </c:pt>
                <c:pt idx="10824">
                  <c:v>-432.25800009699998</c:v>
                </c:pt>
                <c:pt idx="10825">
                  <c:v>-432.26300000700002</c:v>
                </c:pt>
                <c:pt idx="10826">
                  <c:v>-432.271000114</c:v>
                </c:pt>
                <c:pt idx="10827">
                  <c:v>-432.298000006</c:v>
                </c:pt>
                <c:pt idx="10828">
                  <c:v>-432.38399990400001</c:v>
                </c:pt>
                <c:pt idx="10829">
                  <c:v>-432.54299999699998</c:v>
                </c:pt>
                <c:pt idx="10830">
                  <c:v>-432.62600001200002</c:v>
                </c:pt>
                <c:pt idx="10831">
                  <c:v>-432.586000103</c:v>
                </c:pt>
                <c:pt idx="10832">
                  <c:v>-432.56700000500001</c:v>
                </c:pt>
                <c:pt idx="10833">
                  <c:v>-432.543999853</c:v>
                </c:pt>
                <c:pt idx="10834">
                  <c:v>-432.58699995900002</c:v>
                </c:pt>
                <c:pt idx="10835">
                  <c:v>-432.64799999299998</c:v>
                </c:pt>
                <c:pt idx="10836">
                  <c:v>-432.65900029800002</c:v>
                </c:pt>
                <c:pt idx="10837">
                  <c:v>-432.66399989400003</c:v>
                </c:pt>
                <c:pt idx="10838">
                  <c:v>-432.61900007499997</c:v>
                </c:pt>
                <c:pt idx="10839">
                  <c:v>-432.63199977800002</c:v>
                </c:pt>
                <c:pt idx="10840">
                  <c:v>-432.64299976900003</c:v>
                </c:pt>
                <c:pt idx="10841">
                  <c:v>-432.65500024400001</c:v>
                </c:pt>
                <c:pt idx="10842">
                  <c:v>-432.712999766</c:v>
                </c:pt>
                <c:pt idx="10843">
                  <c:v>-432.84299994100002</c:v>
                </c:pt>
                <c:pt idx="10844">
                  <c:v>-433.00000000699998</c:v>
                </c:pt>
                <c:pt idx="10845">
                  <c:v>-433.002999891</c:v>
                </c:pt>
                <c:pt idx="10846">
                  <c:v>-432.959000242</c:v>
                </c:pt>
                <c:pt idx="10847">
                  <c:v>-432.94100000100002</c:v>
                </c:pt>
                <c:pt idx="10848">
                  <c:v>-432.92799998300001</c:v>
                </c:pt>
                <c:pt idx="10849">
                  <c:v>-433.02199998899999</c:v>
                </c:pt>
                <c:pt idx="10850">
                  <c:v>-433.038999746</c:v>
                </c:pt>
                <c:pt idx="10851">
                  <c:v>-433.03700003300003</c:v>
                </c:pt>
                <c:pt idx="10852">
                  <c:v>-433.01599990800003</c:v>
                </c:pt>
                <c:pt idx="10853">
                  <c:v>-432.98200007999998</c:v>
                </c:pt>
                <c:pt idx="10854">
                  <c:v>-432.99100004399997</c:v>
                </c:pt>
                <c:pt idx="10855">
                  <c:v>-433.004000061</c:v>
                </c:pt>
                <c:pt idx="10856">
                  <c:v>-433.025000186</c:v>
                </c:pt>
                <c:pt idx="10857">
                  <c:v>-433.10199980599998</c:v>
                </c:pt>
                <c:pt idx="10858">
                  <c:v>-433.25700016000002</c:v>
                </c:pt>
                <c:pt idx="10859">
                  <c:v>-433.367000066</c:v>
                </c:pt>
                <c:pt idx="10860">
                  <c:v>-433.336999977</c:v>
                </c:pt>
                <c:pt idx="10861">
                  <c:v>-433.31199979899998</c:v>
                </c:pt>
                <c:pt idx="10862">
                  <c:v>-433.28499990699999</c:v>
                </c:pt>
                <c:pt idx="10863">
                  <c:v>-433.31099994200002</c:v>
                </c:pt>
                <c:pt idx="10864">
                  <c:v>-433.39300010099998</c:v>
                </c:pt>
                <c:pt idx="10865">
                  <c:v>-433.411999885</c:v>
                </c:pt>
                <c:pt idx="10866">
                  <c:v>-433.41599993900002</c:v>
                </c:pt>
                <c:pt idx="10867">
                  <c:v>-433.37100012000002</c:v>
                </c:pt>
                <c:pt idx="10868">
                  <c:v>-433.37799974299998</c:v>
                </c:pt>
                <c:pt idx="10869">
                  <c:v>-433.39199993099999</c:v>
                </c:pt>
                <c:pt idx="10870">
                  <c:v>-433.406000119</c:v>
                </c:pt>
                <c:pt idx="10871">
                  <c:v>-433.46100007199999</c:v>
                </c:pt>
                <c:pt idx="10872">
                  <c:v>-433.58800004900002</c:v>
                </c:pt>
                <c:pt idx="10873">
                  <c:v>-433.75999984600003</c:v>
                </c:pt>
                <c:pt idx="10874">
                  <c:v>-433.78700005100001</c:v>
                </c:pt>
                <c:pt idx="10875">
                  <c:v>-433.747999999</c:v>
                </c:pt>
                <c:pt idx="10876">
                  <c:v>-433.737000008</c:v>
                </c:pt>
                <c:pt idx="10877">
                  <c:v>-433.72900021499999</c:v>
                </c:pt>
                <c:pt idx="10878">
                  <c:v>-433.82000002299998</c:v>
                </c:pt>
                <c:pt idx="10879">
                  <c:v>-433.84499988800002</c:v>
                </c:pt>
                <c:pt idx="10880">
                  <c:v>-433.84800008500002</c:v>
                </c:pt>
                <c:pt idx="10881">
                  <c:v>-433.84699991399998</c:v>
                </c:pt>
                <c:pt idx="10882">
                  <c:v>-433.81600028399998</c:v>
                </c:pt>
                <c:pt idx="10883">
                  <c:v>-433.83499975299998</c:v>
                </c:pt>
                <c:pt idx="10884">
                  <c:v>-433.852999995</c:v>
                </c:pt>
                <c:pt idx="10885">
                  <c:v>-433.87000006599999</c:v>
                </c:pt>
                <c:pt idx="10886">
                  <c:v>-433.94600014399998</c:v>
                </c:pt>
                <c:pt idx="10887">
                  <c:v>-434.09799998599999</c:v>
                </c:pt>
                <c:pt idx="10888">
                  <c:v>-434.22499996400001</c:v>
                </c:pt>
                <c:pt idx="10889">
                  <c:v>-434.205000009</c:v>
                </c:pt>
                <c:pt idx="10890">
                  <c:v>-434.17899997400002</c:v>
                </c:pt>
                <c:pt idx="10891">
                  <c:v>-434.156999993</c:v>
                </c:pt>
                <c:pt idx="10892">
                  <c:v>-434.16799998400001</c:v>
                </c:pt>
                <c:pt idx="10893">
                  <c:v>-434.26699989899998</c:v>
                </c:pt>
                <c:pt idx="10894">
                  <c:v>-434.29100022199998</c:v>
                </c:pt>
                <c:pt idx="10895">
                  <c:v>-434.29600013200002</c:v>
                </c:pt>
                <c:pt idx="10896">
                  <c:v>-434.255000053</c:v>
                </c:pt>
                <c:pt idx="10897">
                  <c:v>-434.25000014199998</c:v>
                </c:pt>
                <c:pt idx="10898">
                  <c:v>-434.26499987300002</c:v>
                </c:pt>
                <c:pt idx="10899">
                  <c:v>-434.28599999800002</c:v>
                </c:pt>
                <c:pt idx="10900">
                  <c:v>-434.340000094</c:v>
                </c:pt>
                <c:pt idx="10901">
                  <c:v>-434.46099999099999</c:v>
                </c:pt>
                <c:pt idx="10902">
                  <c:v>-434.64000003899997</c:v>
                </c:pt>
                <c:pt idx="10903">
                  <c:v>-434.69900004599998</c:v>
                </c:pt>
                <c:pt idx="10904">
                  <c:v>-434.66299987600001</c:v>
                </c:pt>
                <c:pt idx="10905">
                  <c:v>-434.65799996599998</c:v>
                </c:pt>
                <c:pt idx="10906">
                  <c:v>-434.65100002899999</c:v>
                </c:pt>
                <c:pt idx="10907">
                  <c:v>-434.73200001800001</c:v>
                </c:pt>
                <c:pt idx="10908">
                  <c:v>-434.77700015099998</c:v>
                </c:pt>
                <c:pt idx="10909">
                  <c:v>-434.79300005099998</c:v>
                </c:pt>
                <c:pt idx="10910">
                  <c:v>-434.80899995200002</c:v>
                </c:pt>
                <c:pt idx="10911">
                  <c:v>-434.78400008800003</c:v>
                </c:pt>
                <c:pt idx="10912">
                  <c:v>-434.81199983499999</c:v>
                </c:pt>
                <c:pt idx="10913">
                  <c:v>-434.83400013099998</c:v>
                </c:pt>
                <c:pt idx="10914">
                  <c:v>-434.85300022899997</c:v>
                </c:pt>
                <c:pt idx="10915">
                  <c:v>-434.92499993899997</c:v>
                </c:pt>
                <c:pt idx="10916">
                  <c:v>-435.07500006800001</c:v>
                </c:pt>
                <c:pt idx="10917">
                  <c:v>-435.22199999999998</c:v>
                </c:pt>
                <c:pt idx="10918">
                  <c:v>-435.21899980299997</c:v>
                </c:pt>
                <c:pt idx="10919">
                  <c:v>-435.19199991099998</c:v>
                </c:pt>
                <c:pt idx="10920">
                  <c:v>-435.17900020799999</c:v>
                </c:pt>
                <c:pt idx="10921">
                  <c:v>-435.18600014499998</c:v>
                </c:pt>
                <c:pt idx="10922">
                  <c:v>-435.29400002400001</c:v>
                </c:pt>
                <c:pt idx="10923">
                  <c:v>-435.32100022999998</c:v>
                </c:pt>
                <c:pt idx="10924">
                  <c:v>-435.32599982599999</c:v>
                </c:pt>
                <c:pt idx="10925">
                  <c:v>-435.29499988100002</c:v>
                </c:pt>
                <c:pt idx="10926">
                  <c:v>-435.28399989000002</c:v>
                </c:pt>
                <c:pt idx="10927">
                  <c:v>-435.30600018600001</c:v>
                </c:pt>
                <c:pt idx="10928">
                  <c:v>-435.33300007700001</c:v>
                </c:pt>
                <c:pt idx="10929">
                  <c:v>-435.38400029100001</c:v>
                </c:pt>
                <c:pt idx="10930">
                  <c:v>-435.49400019699999</c:v>
                </c:pt>
                <c:pt idx="10931">
                  <c:v>-435.67499995700001</c:v>
                </c:pt>
                <c:pt idx="10932">
                  <c:v>-435.76200002600001</c:v>
                </c:pt>
                <c:pt idx="10933">
                  <c:v>-435.73100008099999</c:v>
                </c:pt>
                <c:pt idx="10934">
                  <c:v>-435.72600017100001</c:v>
                </c:pt>
                <c:pt idx="10935">
                  <c:v>-435.72100026099997</c:v>
                </c:pt>
                <c:pt idx="10936">
                  <c:v>-435.79199979999999</c:v>
                </c:pt>
                <c:pt idx="10937">
                  <c:v>-435.86399982500001</c:v>
                </c:pt>
                <c:pt idx="10938">
                  <c:v>-435.89099971600001</c:v>
                </c:pt>
                <c:pt idx="10939">
                  <c:v>-435.914000182</c:v>
                </c:pt>
                <c:pt idx="10940">
                  <c:v>-435.89199988600001</c:v>
                </c:pt>
                <c:pt idx="10941">
                  <c:v>-435.92100011899998</c:v>
                </c:pt>
                <c:pt idx="10942">
                  <c:v>-435.94500012700001</c:v>
                </c:pt>
                <c:pt idx="10943">
                  <c:v>-435.966999794</c:v>
                </c:pt>
                <c:pt idx="10944">
                  <c:v>-436.042999872</c:v>
                </c:pt>
                <c:pt idx="10945">
                  <c:v>-436.19400017200002</c:v>
                </c:pt>
                <c:pt idx="10946">
                  <c:v>-436.36199991500001</c:v>
                </c:pt>
                <c:pt idx="10947">
                  <c:v>-436.37700027300002</c:v>
                </c:pt>
                <c:pt idx="10948">
                  <c:v>-436.35299995100002</c:v>
                </c:pt>
                <c:pt idx="10949">
                  <c:v>-436.34800004099998</c:v>
                </c:pt>
                <c:pt idx="10950">
                  <c:v>-436.352000094</c:v>
                </c:pt>
                <c:pt idx="10951">
                  <c:v>-436.45999997400003</c:v>
                </c:pt>
                <c:pt idx="10952">
                  <c:v>-436.48899989199998</c:v>
                </c:pt>
                <c:pt idx="10953">
                  <c:v>-436.50100005299998</c:v>
                </c:pt>
                <c:pt idx="10954">
                  <c:v>-436.49000006300002</c:v>
                </c:pt>
                <c:pt idx="10955">
                  <c:v>-436.47600018899999</c:v>
                </c:pt>
                <c:pt idx="10956">
                  <c:v>-436.50299976600002</c:v>
                </c:pt>
                <c:pt idx="10957">
                  <c:v>-436.53400002500001</c:v>
                </c:pt>
                <c:pt idx="10958">
                  <c:v>-436.576999817</c:v>
                </c:pt>
                <c:pt idx="10959">
                  <c:v>-436.67500019099998</c:v>
                </c:pt>
                <c:pt idx="10960">
                  <c:v>-436.84799984300003</c:v>
                </c:pt>
                <c:pt idx="10961">
                  <c:v>-436.96000009099998</c:v>
                </c:pt>
                <c:pt idx="10962">
                  <c:v>-436.939999822</c:v>
                </c:pt>
                <c:pt idx="10963">
                  <c:v>-436.93499991200002</c:v>
                </c:pt>
                <c:pt idx="10964">
                  <c:v>-436.93000000199999</c:v>
                </c:pt>
                <c:pt idx="10965">
                  <c:v>-436.98399978499998</c:v>
                </c:pt>
                <c:pt idx="10966">
                  <c:v>-437.07599976300003</c:v>
                </c:pt>
                <c:pt idx="10967">
                  <c:v>-437.11100007599998</c:v>
                </c:pt>
                <c:pt idx="10968">
                  <c:v>-437.13299974300003</c:v>
                </c:pt>
                <c:pt idx="10969">
                  <c:v>-437.102999969</c:v>
                </c:pt>
                <c:pt idx="10970">
                  <c:v>-437.12699997700003</c:v>
                </c:pt>
                <c:pt idx="10971">
                  <c:v>-437.15499972499998</c:v>
                </c:pt>
                <c:pt idx="10972">
                  <c:v>-437.18599998399998</c:v>
                </c:pt>
                <c:pt idx="10973">
                  <c:v>-437.26099989099998</c:v>
                </c:pt>
                <c:pt idx="10974">
                  <c:v>-437.408999994</c:v>
                </c:pt>
                <c:pt idx="10975">
                  <c:v>-437.59399980799998</c:v>
                </c:pt>
                <c:pt idx="10976">
                  <c:v>-437.62799995</c:v>
                </c:pt>
                <c:pt idx="10977">
                  <c:v>-437.60199991500002</c:v>
                </c:pt>
                <c:pt idx="10978">
                  <c:v>-437.59999988800001</c:v>
                </c:pt>
                <c:pt idx="10979">
                  <c:v>-437.60399994199997</c:v>
                </c:pt>
                <c:pt idx="10980">
                  <c:v>-437.71199982100001</c:v>
                </c:pt>
                <c:pt idx="10981">
                  <c:v>-437.75000001799998</c:v>
                </c:pt>
                <c:pt idx="10982">
                  <c:v>-437.76699977499999</c:v>
                </c:pt>
                <c:pt idx="10983">
                  <c:v>-437.77500019600001</c:v>
                </c:pt>
                <c:pt idx="10984">
                  <c:v>-437.76200017899998</c:v>
                </c:pt>
                <c:pt idx="10985">
                  <c:v>-437.79399998000002</c:v>
                </c:pt>
                <c:pt idx="10986">
                  <c:v>-437.82400006900002</c:v>
                </c:pt>
                <c:pt idx="10987">
                  <c:v>-437.85500001399998</c:v>
                </c:pt>
                <c:pt idx="10988">
                  <c:v>-437.94400010999999</c:v>
                </c:pt>
                <c:pt idx="10989">
                  <c:v>-438.11300002299998</c:v>
                </c:pt>
                <c:pt idx="10990">
                  <c:v>-438.24600008099998</c:v>
                </c:pt>
                <c:pt idx="10991">
                  <c:v>-438.23800028800002</c:v>
                </c:pt>
                <c:pt idx="10992">
                  <c:v>-438.232000207</c:v>
                </c:pt>
                <c:pt idx="10993">
                  <c:v>-438.22400010000001</c:v>
                </c:pt>
                <c:pt idx="10994">
                  <c:v>-438.26000026899999</c:v>
                </c:pt>
                <c:pt idx="10995">
                  <c:v>-438.36499995100002</c:v>
                </c:pt>
                <c:pt idx="10996">
                  <c:v>-438.39900009299998</c:v>
                </c:pt>
                <c:pt idx="10997">
                  <c:v>-438.41600016500001</c:v>
                </c:pt>
                <c:pt idx="10998">
                  <c:v>-438.38600007600002</c:v>
                </c:pt>
                <c:pt idx="10999">
                  <c:v>-438.40100011999999</c:v>
                </c:pt>
                <c:pt idx="11000">
                  <c:v>-438.43200006500001</c:v>
                </c:pt>
                <c:pt idx="11001">
                  <c:v>-438.469000091</c:v>
                </c:pt>
                <c:pt idx="11002">
                  <c:v>-438.54100011499997</c:v>
                </c:pt>
                <c:pt idx="11003">
                  <c:v>-438.67999994000002</c:v>
                </c:pt>
                <c:pt idx="11004">
                  <c:v>-438.87200000500002</c:v>
                </c:pt>
                <c:pt idx="11005">
                  <c:v>-438.92699995800001</c:v>
                </c:pt>
                <c:pt idx="11006">
                  <c:v>-438.90000006600002</c:v>
                </c:pt>
                <c:pt idx="11007">
                  <c:v>-438.90400011999998</c:v>
                </c:pt>
                <c:pt idx="11008">
                  <c:v>-438.91199991299999</c:v>
                </c:pt>
                <c:pt idx="11009">
                  <c:v>-439.01499988299997</c:v>
                </c:pt>
                <c:pt idx="11010">
                  <c:v>-439.06699995299999</c:v>
                </c:pt>
                <c:pt idx="11011">
                  <c:v>-439.09299998799997</c:v>
                </c:pt>
                <c:pt idx="11012">
                  <c:v>-439.11599982500002</c:v>
                </c:pt>
                <c:pt idx="11013">
                  <c:v>-439.10199995200003</c:v>
                </c:pt>
                <c:pt idx="11014">
                  <c:v>-439.13599978000002</c:v>
                </c:pt>
                <c:pt idx="11015">
                  <c:v>-439.16700003900002</c:v>
                </c:pt>
                <c:pt idx="11016">
                  <c:v>-439.19700012800001</c:v>
                </c:pt>
                <c:pt idx="11017">
                  <c:v>-439.28700007999998</c:v>
                </c:pt>
                <c:pt idx="11018">
                  <c:v>-439.451000083</c:v>
                </c:pt>
                <c:pt idx="11019">
                  <c:v>-439.604000095</c:v>
                </c:pt>
                <c:pt idx="11020">
                  <c:v>-439.60900000499998</c:v>
                </c:pt>
                <c:pt idx="11021">
                  <c:v>-439.59800001500003</c:v>
                </c:pt>
                <c:pt idx="11022">
                  <c:v>-439.59099976300001</c:v>
                </c:pt>
                <c:pt idx="11023">
                  <c:v>-439.609999862</c:v>
                </c:pt>
                <c:pt idx="11024">
                  <c:v>-439.72499999199999</c:v>
                </c:pt>
                <c:pt idx="11025">
                  <c:v>-439.762999874</c:v>
                </c:pt>
                <c:pt idx="11026">
                  <c:v>-439.78199997199999</c:v>
                </c:pt>
                <c:pt idx="11027">
                  <c:v>-439.75900013500001</c:v>
                </c:pt>
                <c:pt idx="11028">
                  <c:v>-439.766000072</c:v>
                </c:pt>
                <c:pt idx="11029">
                  <c:v>-439.79999989999999</c:v>
                </c:pt>
                <c:pt idx="11030">
                  <c:v>-439.83999980800002</c:v>
                </c:pt>
                <c:pt idx="11031">
                  <c:v>-439.90200001300002</c:v>
                </c:pt>
                <c:pt idx="11032">
                  <c:v>-440.02800013400002</c:v>
                </c:pt>
                <c:pt idx="11033">
                  <c:v>-440.22000019900003</c:v>
                </c:pt>
                <c:pt idx="11034">
                  <c:v>-440.30400006999997</c:v>
                </c:pt>
                <c:pt idx="11035">
                  <c:v>-440.28400011600002</c:v>
                </c:pt>
                <c:pt idx="11036">
                  <c:v>-440.29399993599998</c:v>
                </c:pt>
                <c:pt idx="11037">
                  <c:v>-440.30400006999997</c:v>
                </c:pt>
                <c:pt idx="11038">
                  <c:v>-440.39699990499997</c:v>
                </c:pt>
                <c:pt idx="11039">
                  <c:v>-440.46800007299998</c:v>
                </c:pt>
                <c:pt idx="11040">
                  <c:v>-440.50199990200002</c:v>
                </c:pt>
                <c:pt idx="11041">
                  <c:v>-440.53199998999997</c:v>
                </c:pt>
                <c:pt idx="11042">
                  <c:v>-440.51899997300001</c:v>
                </c:pt>
                <c:pt idx="11043">
                  <c:v>-440.56099990799999</c:v>
                </c:pt>
                <c:pt idx="11044">
                  <c:v>-440.59799993399997</c:v>
                </c:pt>
                <c:pt idx="11045">
                  <c:v>-440.63200007699999</c:v>
                </c:pt>
                <c:pt idx="11046">
                  <c:v>-440.72299988499998</c:v>
                </c:pt>
                <c:pt idx="11047">
                  <c:v>-440.88800005799999</c:v>
                </c:pt>
                <c:pt idx="11048">
                  <c:v>-441.059999855</c:v>
                </c:pt>
                <c:pt idx="11049">
                  <c:v>-441.07699992599998</c:v>
                </c:pt>
                <c:pt idx="11050">
                  <c:v>-441.05899999799999</c:v>
                </c:pt>
                <c:pt idx="11051">
                  <c:v>-441.061000025</c:v>
                </c:pt>
                <c:pt idx="11052">
                  <c:v>-441.07899995299999</c:v>
                </c:pt>
                <c:pt idx="11053">
                  <c:v>-441.19899999400002</c:v>
                </c:pt>
                <c:pt idx="11054">
                  <c:v>-441.24400012699999</c:v>
                </c:pt>
                <c:pt idx="11055">
                  <c:v>-441.26699996399998</c:v>
                </c:pt>
                <c:pt idx="11056">
                  <c:v>-441.262000054</c:v>
                </c:pt>
                <c:pt idx="11057">
                  <c:v>-441.262000054</c:v>
                </c:pt>
                <c:pt idx="11058">
                  <c:v>-441.29599988199999</c:v>
                </c:pt>
                <c:pt idx="11059">
                  <c:v>-441.33699996199999</c:v>
                </c:pt>
                <c:pt idx="11060">
                  <c:v>-441.39300008499998</c:v>
                </c:pt>
                <c:pt idx="11061">
                  <c:v>-441.509999929</c:v>
                </c:pt>
                <c:pt idx="11062">
                  <c:v>-441.70099982300002</c:v>
                </c:pt>
                <c:pt idx="11063">
                  <c:v>-441.815000097</c:v>
                </c:pt>
                <c:pt idx="11064">
                  <c:v>-441.80599981900002</c:v>
                </c:pt>
                <c:pt idx="11065">
                  <c:v>-441.70899993</c:v>
                </c:pt>
                <c:pt idx="11066">
                  <c:v>-441.53900016099999</c:v>
                </c:pt>
                <c:pt idx="11067">
                  <c:v>-441.43600019199999</c:v>
                </c:pt>
                <c:pt idx="11068">
                  <c:v>-441.34999997900002</c:v>
                </c:pt>
                <c:pt idx="11069">
                  <c:v>-441.21400003799999</c:v>
                </c:pt>
                <c:pt idx="11070">
                  <c:v>-441.07299987200003</c:v>
                </c:pt>
                <c:pt idx="11071">
                  <c:v>-440.88199997800001</c:v>
                </c:pt>
                <c:pt idx="11072">
                  <c:v>-440.74800006300001</c:v>
                </c:pt>
                <c:pt idx="11073">
                  <c:v>-440.612999978</c:v>
                </c:pt>
                <c:pt idx="11074">
                  <c:v>-440.47700003699998</c:v>
                </c:pt>
                <c:pt idx="11075">
                  <c:v>-440.38999996799998</c:v>
                </c:pt>
                <c:pt idx="11076">
                  <c:v>-440.37399975400001</c:v>
                </c:pt>
                <c:pt idx="11077">
                  <c:v>-440.385000058</c:v>
                </c:pt>
                <c:pt idx="11078">
                  <c:v>-440.24100000999999</c:v>
                </c:pt>
                <c:pt idx="11079">
                  <c:v>-440.05000011499999</c:v>
                </c:pt>
                <c:pt idx="11080">
                  <c:v>-439.88400008500003</c:v>
                </c:pt>
                <c:pt idx="11081">
                  <c:v>-439.72599984800001</c:v>
                </c:pt>
                <c:pt idx="11082">
                  <c:v>-439.67400009300002</c:v>
                </c:pt>
                <c:pt idx="11083">
                  <c:v>-439.54599994500001</c:v>
                </c:pt>
                <c:pt idx="11084">
                  <c:v>-439.39699998600003</c:v>
                </c:pt>
                <c:pt idx="11085">
                  <c:v>-439.23000009999998</c:v>
                </c:pt>
                <c:pt idx="11086">
                  <c:v>-439.04800016899998</c:v>
                </c:pt>
                <c:pt idx="11087">
                  <c:v>-438.91199991299999</c:v>
                </c:pt>
                <c:pt idx="11088">
                  <c:v>-438.77900017000002</c:v>
                </c:pt>
                <c:pt idx="11089">
                  <c:v>-438.652000192</c:v>
                </c:pt>
                <c:pt idx="11090">
                  <c:v>-438.58500007800001</c:v>
                </c:pt>
                <c:pt idx="11091">
                  <c:v>-438.59299987100002</c:v>
                </c:pt>
                <c:pt idx="11092">
                  <c:v>-438.55599984499997</c:v>
                </c:pt>
                <c:pt idx="11093">
                  <c:v>-438.382000022</c:v>
                </c:pt>
                <c:pt idx="11094">
                  <c:v>-438.20999991100001</c:v>
                </c:pt>
                <c:pt idx="11095">
                  <c:v>-438.03600008799998</c:v>
                </c:pt>
                <c:pt idx="11096">
                  <c:v>-437.916000048</c:v>
                </c:pt>
                <c:pt idx="11097">
                  <c:v>-437.85199981599999</c:v>
                </c:pt>
                <c:pt idx="11098">
                  <c:v>-437.723999983</c:v>
                </c:pt>
                <c:pt idx="11099">
                  <c:v>-437.58199996100001</c:v>
                </c:pt>
                <c:pt idx="11100">
                  <c:v>-437.391000066</c:v>
                </c:pt>
                <c:pt idx="11101">
                  <c:v>-437.25199992799998</c:v>
                </c:pt>
                <c:pt idx="11102">
                  <c:v>-437.12000003999998</c:v>
                </c:pt>
                <c:pt idx="11103">
                  <c:v>-436.98799983800001</c:v>
                </c:pt>
                <c:pt idx="11104">
                  <c:v>-436.89500000300001</c:v>
                </c:pt>
                <c:pt idx="11105">
                  <c:v>-436.877000076</c:v>
                </c:pt>
                <c:pt idx="11106">
                  <c:v>-436.90300011099998</c:v>
                </c:pt>
                <c:pt idx="11107">
                  <c:v>-436.78399992599998</c:v>
                </c:pt>
                <c:pt idx="11108">
                  <c:v>-436.597999942</c:v>
                </c:pt>
                <c:pt idx="11109">
                  <c:v>-436.44100019000001</c:v>
                </c:pt>
                <c:pt idx="11110">
                  <c:v>-436.28700000700002</c:v>
                </c:pt>
                <c:pt idx="11111">
                  <c:v>-436.23200005400003</c:v>
                </c:pt>
                <c:pt idx="11112">
                  <c:v>-436.10999998599999</c:v>
                </c:pt>
                <c:pt idx="11113">
                  <c:v>-435.96700010799998</c:v>
                </c:pt>
                <c:pt idx="11114">
                  <c:v>-435.81900000600001</c:v>
                </c:pt>
                <c:pt idx="11115">
                  <c:v>-435.64400001199999</c:v>
                </c:pt>
                <c:pt idx="11116">
                  <c:v>-435.51599986399998</c:v>
                </c:pt>
                <c:pt idx="11117">
                  <c:v>-435.38600000299999</c:v>
                </c:pt>
                <c:pt idx="11118">
                  <c:v>-435.25699999900002</c:v>
                </c:pt>
                <c:pt idx="11119">
                  <c:v>-435.187000001</c:v>
                </c:pt>
                <c:pt idx="11120">
                  <c:v>-435.192000226</c:v>
                </c:pt>
                <c:pt idx="11121">
                  <c:v>-435.17299981299999</c:v>
                </c:pt>
                <c:pt idx="11122">
                  <c:v>-435.005999927</c:v>
                </c:pt>
                <c:pt idx="11123">
                  <c:v>-434.83300027400003</c:v>
                </c:pt>
                <c:pt idx="11124">
                  <c:v>-434.66500021799999</c:v>
                </c:pt>
                <c:pt idx="11125">
                  <c:v>-434.53099998900001</c:v>
                </c:pt>
                <c:pt idx="11126">
                  <c:v>-434.48299997300001</c:v>
                </c:pt>
                <c:pt idx="11127">
                  <c:v>-434.36199976099999</c:v>
                </c:pt>
                <c:pt idx="11128">
                  <c:v>-434.22000005400002</c:v>
                </c:pt>
                <c:pt idx="11129">
                  <c:v>-434.032999899</c:v>
                </c:pt>
                <c:pt idx="11130">
                  <c:v>-433.88000020099997</c:v>
                </c:pt>
                <c:pt idx="11131">
                  <c:v>-433.74899985500002</c:v>
                </c:pt>
                <c:pt idx="11132">
                  <c:v>-433.62299973400002</c:v>
                </c:pt>
                <c:pt idx="11133">
                  <c:v>-433.53000021299999</c:v>
                </c:pt>
                <c:pt idx="11134">
                  <c:v>-433.50400017800001</c:v>
                </c:pt>
                <c:pt idx="11135">
                  <c:v>-433.538000006</c:v>
                </c:pt>
                <c:pt idx="11136">
                  <c:v>-433.45000008099998</c:v>
                </c:pt>
                <c:pt idx="11137">
                  <c:v>-433.267999836</c:v>
                </c:pt>
                <c:pt idx="11138">
                  <c:v>-433.11499982399999</c:v>
                </c:pt>
                <c:pt idx="11139">
                  <c:v>-432.96200012600002</c:v>
                </c:pt>
                <c:pt idx="11140">
                  <c:v>-432.89700003799999</c:v>
                </c:pt>
                <c:pt idx="11141">
                  <c:v>-432.79499992500001</c:v>
                </c:pt>
                <c:pt idx="11142">
                  <c:v>-432.66300003700002</c:v>
                </c:pt>
                <c:pt idx="11143">
                  <c:v>-432.53300017700002</c:v>
                </c:pt>
                <c:pt idx="11144">
                  <c:v>-432.36400026400003</c:v>
                </c:pt>
                <c:pt idx="11145">
                  <c:v>-432.24399990900002</c:v>
                </c:pt>
                <c:pt idx="11146">
                  <c:v>-432.11999981399998</c:v>
                </c:pt>
                <c:pt idx="11147">
                  <c:v>-431.99199998099999</c:v>
                </c:pt>
                <c:pt idx="11148">
                  <c:v>-431.91799992900002</c:v>
                </c:pt>
                <c:pt idx="11149">
                  <c:v>-431.91999995600003</c:v>
                </c:pt>
                <c:pt idx="11150">
                  <c:v>-431.92199998299998</c:v>
                </c:pt>
                <c:pt idx="11151">
                  <c:v>-431.77200016799998</c:v>
                </c:pt>
                <c:pt idx="11152">
                  <c:v>-431.59800002999998</c:v>
                </c:pt>
                <c:pt idx="11153">
                  <c:v>-431.43899993700001</c:v>
                </c:pt>
                <c:pt idx="11154">
                  <c:v>-431.29999979899998</c:v>
                </c:pt>
                <c:pt idx="11155">
                  <c:v>-431.26100006000001</c:v>
                </c:pt>
                <c:pt idx="11156">
                  <c:v>-431.14100001999998</c:v>
                </c:pt>
                <c:pt idx="11157">
                  <c:v>-430.99999985400001</c:v>
                </c:pt>
                <c:pt idx="11158">
                  <c:v>-430.82300014800001</c:v>
                </c:pt>
                <c:pt idx="11159">
                  <c:v>-430.66400005499997</c:v>
                </c:pt>
                <c:pt idx="11160">
                  <c:v>-430.53999995999999</c:v>
                </c:pt>
                <c:pt idx="11161">
                  <c:v>-430.41999992000001</c:v>
                </c:pt>
                <c:pt idx="11162">
                  <c:v>-430.32399988700001</c:v>
                </c:pt>
                <c:pt idx="11163">
                  <c:v>-430.28800003200001</c:v>
                </c:pt>
                <c:pt idx="11164">
                  <c:v>-430.32200017500003</c:v>
                </c:pt>
                <c:pt idx="11165">
                  <c:v>-430.26199999699998</c:v>
                </c:pt>
                <c:pt idx="11166">
                  <c:v>-430.084999977</c:v>
                </c:pt>
                <c:pt idx="11167">
                  <c:v>-429.93399999100001</c:v>
                </c:pt>
                <c:pt idx="11168">
                  <c:v>-429.782000149</c:v>
                </c:pt>
                <c:pt idx="11169">
                  <c:v>-429.70699992700003</c:v>
                </c:pt>
                <c:pt idx="11170">
                  <c:v>-429.62900013699999</c:v>
                </c:pt>
                <c:pt idx="11171">
                  <c:v>-429.510999809</c:v>
                </c:pt>
                <c:pt idx="11172">
                  <c:v>-429.389000055</c:v>
                </c:pt>
                <c:pt idx="11173">
                  <c:v>-429.21899997200001</c:v>
                </c:pt>
                <c:pt idx="11174">
                  <c:v>-429.10199981400001</c:v>
                </c:pt>
                <c:pt idx="11175">
                  <c:v>-428.97900020499998</c:v>
                </c:pt>
                <c:pt idx="11176">
                  <c:v>-428.85399993999999</c:v>
                </c:pt>
                <c:pt idx="11177">
                  <c:v>-428.78500011300002</c:v>
                </c:pt>
                <c:pt idx="11178">
                  <c:v>-428.787999996</c:v>
                </c:pt>
                <c:pt idx="11179">
                  <c:v>-428.80999997700002</c:v>
                </c:pt>
                <c:pt idx="11180">
                  <c:v>-428.67800009000001</c:v>
                </c:pt>
                <c:pt idx="11181">
                  <c:v>-428.50700015000001</c:v>
                </c:pt>
                <c:pt idx="11182">
                  <c:v>-428.35499999299998</c:v>
                </c:pt>
                <c:pt idx="11183">
                  <c:v>-428.21299997199998</c:v>
                </c:pt>
                <c:pt idx="11184">
                  <c:v>-428.17399991899998</c:v>
                </c:pt>
                <c:pt idx="11185">
                  <c:v>-428.05699976199998</c:v>
                </c:pt>
                <c:pt idx="11186">
                  <c:v>-427.92099982000002</c:v>
                </c:pt>
                <c:pt idx="11187">
                  <c:v>-427.76400006799997</c:v>
                </c:pt>
                <c:pt idx="11188">
                  <c:v>-427.60299994799999</c:v>
                </c:pt>
                <c:pt idx="11189">
                  <c:v>-427.48400007800001</c:v>
                </c:pt>
                <c:pt idx="11190">
                  <c:v>-427.36899994800001</c:v>
                </c:pt>
                <c:pt idx="11191">
                  <c:v>-427.26400026599998</c:v>
                </c:pt>
                <c:pt idx="11192">
                  <c:v>-427.21499976500002</c:v>
                </c:pt>
                <c:pt idx="11193">
                  <c:v>-427.24100011399997</c:v>
                </c:pt>
                <c:pt idx="11194">
                  <c:v>-427.20600011499999</c:v>
                </c:pt>
                <c:pt idx="11195">
                  <c:v>-427.04000008499997</c:v>
                </c:pt>
                <c:pt idx="11196">
                  <c:v>-426.889999956</c:v>
                </c:pt>
                <c:pt idx="11197">
                  <c:v>-426.73600008699998</c:v>
                </c:pt>
                <c:pt idx="11198">
                  <c:v>-426.644000108</c:v>
                </c:pt>
                <c:pt idx="11199">
                  <c:v>-426.59000001099997</c:v>
                </c:pt>
                <c:pt idx="11200">
                  <c:v>-426.47699990799998</c:v>
                </c:pt>
                <c:pt idx="11201">
                  <c:v>-426.35099978699998</c:v>
                </c:pt>
                <c:pt idx="11202">
                  <c:v>-426.17399976600001</c:v>
                </c:pt>
                <c:pt idx="11203">
                  <c:v>-426.052000013</c:v>
                </c:pt>
                <c:pt idx="11204">
                  <c:v>-425.93300014300002</c:v>
                </c:pt>
                <c:pt idx="11205">
                  <c:v>-425.81699984099998</c:v>
                </c:pt>
                <c:pt idx="11206">
                  <c:v>-425.74500013099998</c:v>
                </c:pt>
                <c:pt idx="11207">
                  <c:v>-425.74700015799999</c:v>
                </c:pt>
                <c:pt idx="11208">
                  <c:v>-425.78400018399998</c:v>
                </c:pt>
                <c:pt idx="11209">
                  <c:v>-425.67200025099999</c:v>
                </c:pt>
                <c:pt idx="11210">
                  <c:v>-425.49699994299999</c:v>
                </c:pt>
                <c:pt idx="11211">
                  <c:v>-425.349000155</c:v>
                </c:pt>
                <c:pt idx="11212">
                  <c:v>-425.20699981799999</c:v>
                </c:pt>
                <c:pt idx="11213">
                  <c:v>-425.16699991000002</c:v>
                </c:pt>
                <c:pt idx="11214">
                  <c:v>-425.05600014700002</c:v>
                </c:pt>
                <c:pt idx="11215">
                  <c:v>-424.92700014299999</c:v>
                </c:pt>
                <c:pt idx="11216">
                  <c:v>-424.78900017400002</c:v>
                </c:pt>
                <c:pt idx="11217">
                  <c:v>-424.62800005499997</c:v>
                </c:pt>
                <c:pt idx="11218">
                  <c:v>-424.51299992399998</c:v>
                </c:pt>
                <c:pt idx="11219">
                  <c:v>-424.39499991000002</c:v>
                </c:pt>
                <c:pt idx="11220">
                  <c:v>-424.27800006699999</c:v>
                </c:pt>
                <c:pt idx="11221">
                  <c:v>-424.22099977300002</c:v>
                </c:pt>
                <c:pt idx="11222">
                  <c:v>-424.24200021199999</c:v>
                </c:pt>
                <c:pt idx="11223">
                  <c:v>-424.22800002399998</c:v>
                </c:pt>
                <c:pt idx="11224">
                  <c:v>-424.07299998399998</c:v>
                </c:pt>
                <c:pt idx="11225">
                  <c:v>-423.91899980099998</c:v>
                </c:pt>
                <c:pt idx="11226">
                  <c:v>-423.76500024699999</c:v>
                </c:pt>
                <c:pt idx="11227">
                  <c:v>-423.65299999899997</c:v>
                </c:pt>
                <c:pt idx="11228">
                  <c:v>-423.61000020799997</c:v>
                </c:pt>
                <c:pt idx="11229">
                  <c:v>-423.49599993300001</c:v>
                </c:pt>
                <c:pt idx="11230">
                  <c:v>-423.36599975799999</c:v>
                </c:pt>
                <c:pt idx="11231">
                  <c:v>-423.187999881</c:v>
                </c:pt>
                <c:pt idx="11232">
                  <c:v>-423.058000021</c:v>
                </c:pt>
                <c:pt idx="11233">
                  <c:v>-422.940999863</c:v>
                </c:pt>
                <c:pt idx="11234">
                  <c:v>-422.82900024399999</c:v>
                </c:pt>
                <c:pt idx="11235">
                  <c:v>-422.75300016599999</c:v>
                </c:pt>
                <c:pt idx="11236">
                  <c:v>-422.74500005900001</c:v>
                </c:pt>
                <c:pt idx="11237">
                  <c:v>-422.78900002099999</c:v>
                </c:pt>
                <c:pt idx="11238">
                  <c:v>-422.69599987200002</c:v>
                </c:pt>
                <c:pt idx="11239">
                  <c:v>-422.520999878</c:v>
                </c:pt>
                <c:pt idx="11240">
                  <c:v>-422.37900017099997</c:v>
                </c:pt>
                <c:pt idx="11241">
                  <c:v>-422.238000005</c:v>
                </c:pt>
                <c:pt idx="11242">
                  <c:v>-422.19300018600001</c:v>
                </c:pt>
                <c:pt idx="11243">
                  <c:v>-422.09699983899998</c:v>
                </c:pt>
                <c:pt idx="11244">
                  <c:v>-421.97599994299998</c:v>
                </c:pt>
                <c:pt idx="11245">
                  <c:v>-421.85099999200003</c:v>
                </c:pt>
                <c:pt idx="11246">
                  <c:v>-421.68900001600002</c:v>
                </c:pt>
                <c:pt idx="11247">
                  <c:v>-421.57500005600002</c:v>
                </c:pt>
                <c:pt idx="11248">
                  <c:v>-421.45899975399999</c:v>
                </c:pt>
                <c:pt idx="11249">
                  <c:v>-421.34099974100002</c:v>
                </c:pt>
                <c:pt idx="11250">
                  <c:v>-421.28200004799999</c:v>
                </c:pt>
                <c:pt idx="11251">
                  <c:v>-421.29900011900003</c:v>
                </c:pt>
                <c:pt idx="11252">
                  <c:v>-421.30400002900001</c:v>
                </c:pt>
                <c:pt idx="11253">
                  <c:v>-421.16099983700002</c:v>
                </c:pt>
                <c:pt idx="11254">
                  <c:v>-421.00200005800002</c:v>
                </c:pt>
                <c:pt idx="11255">
                  <c:v>-420.84799987500003</c:v>
                </c:pt>
                <c:pt idx="11256">
                  <c:v>-420.71900018500003</c:v>
                </c:pt>
                <c:pt idx="11257">
                  <c:v>-420.686000213</c:v>
                </c:pt>
                <c:pt idx="11258">
                  <c:v>-420.576999849</c:v>
                </c:pt>
                <c:pt idx="11259">
                  <c:v>-420.44600013199999</c:v>
                </c:pt>
                <c:pt idx="11260">
                  <c:v>-420.27699990399998</c:v>
                </c:pt>
                <c:pt idx="11261">
                  <c:v>-420.13800007999998</c:v>
                </c:pt>
                <c:pt idx="11262">
                  <c:v>-420.02399980600001</c:v>
                </c:pt>
                <c:pt idx="11263">
                  <c:v>-419.91600024000002</c:v>
                </c:pt>
                <c:pt idx="11264">
                  <c:v>-419.829999714</c:v>
                </c:pt>
                <c:pt idx="11265">
                  <c:v>-419.80800004700001</c:v>
                </c:pt>
                <c:pt idx="11266">
                  <c:v>-419.852999866</c:v>
                </c:pt>
                <c:pt idx="11267">
                  <c:v>-419.79000011900001</c:v>
                </c:pt>
                <c:pt idx="11268">
                  <c:v>-419.62199974800001</c:v>
                </c:pt>
                <c:pt idx="11269">
                  <c:v>-419.48499995100002</c:v>
                </c:pt>
                <c:pt idx="11270">
                  <c:v>-419.346999982</c:v>
                </c:pt>
                <c:pt idx="11271">
                  <c:v>-419.29299988600002</c:v>
                </c:pt>
                <c:pt idx="11272">
                  <c:v>-419.21599995100001</c:v>
                </c:pt>
                <c:pt idx="11273">
                  <c:v>-419.09999996400001</c:v>
                </c:pt>
                <c:pt idx="11274">
                  <c:v>-418.983999977</c:v>
                </c:pt>
                <c:pt idx="11275">
                  <c:v>-418.824000028</c:v>
                </c:pt>
                <c:pt idx="11276">
                  <c:v>-418.719000032</c:v>
                </c:pt>
                <c:pt idx="11277">
                  <c:v>-418.60799995500003</c:v>
                </c:pt>
                <c:pt idx="11278">
                  <c:v>-418.49500016500002</c:v>
                </c:pt>
                <c:pt idx="11279">
                  <c:v>-418.43800018500002</c:v>
                </c:pt>
                <c:pt idx="11280">
                  <c:v>-418.45499994199997</c:v>
                </c:pt>
                <c:pt idx="11281">
                  <c:v>-418.48099997700001</c:v>
                </c:pt>
                <c:pt idx="11282">
                  <c:v>-418.34900009</c:v>
                </c:pt>
                <c:pt idx="11283">
                  <c:v>-418.18599994300001</c:v>
                </c:pt>
                <c:pt idx="11284">
                  <c:v>-418.04100003799999</c:v>
                </c:pt>
                <c:pt idx="11285">
                  <c:v>-417.91100017700001</c:v>
                </c:pt>
                <c:pt idx="11286">
                  <c:v>-417.88499982799999</c:v>
                </c:pt>
                <c:pt idx="11287">
                  <c:v>-417.78100000199998</c:v>
                </c:pt>
                <c:pt idx="11288">
                  <c:v>-417.65799976400001</c:v>
                </c:pt>
                <c:pt idx="11289">
                  <c:v>-417.50500006599998</c:v>
                </c:pt>
                <c:pt idx="11290">
                  <c:v>-417.35800013400001</c:v>
                </c:pt>
                <c:pt idx="11291">
                  <c:v>-417.24600020100002</c:v>
                </c:pt>
                <c:pt idx="11292">
                  <c:v>-417.14000003400002</c:v>
                </c:pt>
                <c:pt idx="11293">
                  <c:v>-417.048999912</c:v>
                </c:pt>
                <c:pt idx="11294">
                  <c:v>-417.01900013699998</c:v>
                </c:pt>
                <c:pt idx="11295">
                  <c:v>-417.06199992900002</c:v>
                </c:pt>
                <c:pt idx="11296">
                  <c:v>-417.03000012799998</c:v>
                </c:pt>
                <c:pt idx="11297">
                  <c:v>-416.87500008799998</c:v>
                </c:pt>
                <c:pt idx="11298">
                  <c:v>-416.74000000299998</c:v>
                </c:pt>
                <c:pt idx="11299">
                  <c:v>-416.60099986500001</c:v>
                </c:pt>
                <c:pt idx="11300">
                  <c:v>-416.52799998400002</c:v>
                </c:pt>
                <c:pt idx="11301">
                  <c:v>-416.47300003100003</c:v>
                </c:pt>
                <c:pt idx="11302">
                  <c:v>-416.36899989099999</c:v>
                </c:pt>
                <c:pt idx="11303">
                  <c:v>-416.258999985</c:v>
                </c:pt>
                <c:pt idx="11304">
                  <c:v>-416.100000206</c:v>
                </c:pt>
                <c:pt idx="11305">
                  <c:v>-415.99699992199999</c:v>
                </c:pt>
                <c:pt idx="11306">
                  <c:v>-415.89300009700003</c:v>
                </c:pt>
                <c:pt idx="11307">
                  <c:v>-415.78899995699999</c:v>
                </c:pt>
                <c:pt idx="11308">
                  <c:v>-415.73299983300001</c:v>
                </c:pt>
                <c:pt idx="11309">
                  <c:v>-415.74700002100002</c:v>
                </c:pt>
                <c:pt idx="11310">
                  <c:v>-415.78700024400001</c:v>
                </c:pt>
                <c:pt idx="11311">
                  <c:v>-415.78099984900001</c:v>
                </c:pt>
                <c:pt idx="11312">
                  <c:v>-415.72700006700001</c:v>
                </c:pt>
                <c:pt idx="11313">
                  <c:v>-415.69799983399997</c:v>
                </c:pt>
                <c:pt idx="11314">
                  <c:v>-415.67599985300001</c:v>
                </c:pt>
                <c:pt idx="11315">
                  <c:v>-415.76100020899997</c:v>
                </c:pt>
                <c:pt idx="11316">
                  <c:v>-415.76900000199998</c:v>
                </c:pt>
                <c:pt idx="11317">
                  <c:v>-415.75699984099998</c:v>
                </c:pt>
                <c:pt idx="11318">
                  <c:v>-415.72500004</c:v>
                </c:pt>
                <c:pt idx="11319">
                  <c:v>-415.68200024800001</c:v>
                </c:pt>
                <c:pt idx="11320">
                  <c:v>-415.68300010399997</c:v>
                </c:pt>
                <c:pt idx="11321">
                  <c:v>-415.685999987</c:v>
                </c:pt>
                <c:pt idx="11322">
                  <c:v>-415.69599980700002</c:v>
                </c:pt>
                <c:pt idx="11323">
                  <c:v>-415.76499994800002</c:v>
                </c:pt>
                <c:pt idx="11324">
                  <c:v>-415.91199988</c:v>
                </c:pt>
                <c:pt idx="11325">
                  <c:v>-416.01100011</c:v>
                </c:pt>
                <c:pt idx="11326">
                  <c:v>-415.97199974300003</c:v>
                </c:pt>
                <c:pt idx="11327">
                  <c:v>-415.93700005900001</c:v>
                </c:pt>
                <c:pt idx="11328">
                  <c:v>-415.90099988999998</c:v>
                </c:pt>
                <c:pt idx="11329">
                  <c:v>-415.917000105</c:v>
                </c:pt>
                <c:pt idx="11330">
                  <c:v>-415.99100015599998</c:v>
                </c:pt>
                <c:pt idx="11331">
                  <c:v>-416.00100028999998</c:v>
                </c:pt>
                <c:pt idx="11332">
                  <c:v>-415.99499989499998</c:v>
                </c:pt>
                <c:pt idx="11333">
                  <c:v>-415.94199996899999</c:v>
                </c:pt>
                <c:pt idx="11334">
                  <c:v>-415.93899977199999</c:v>
                </c:pt>
                <c:pt idx="11335">
                  <c:v>-415.94300013999998</c:v>
                </c:pt>
                <c:pt idx="11336">
                  <c:v>-415.94699987899997</c:v>
                </c:pt>
                <c:pt idx="11337">
                  <c:v>-415.99200001200001</c:v>
                </c:pt>
                <c:pt idx="11338">
                  <c:v>-416.11100019700001</c:v>
                </c:pt>
                <c:pt idx="11339">
                  <c:v>-416.27400002899998</c:v>
                </c:pt>
                <c:pt idx="11340">
                  <c:v>-416.29199995699997</c:v>
                </c:pt>
                <c:pt idx="11341">
                  <c:v>-416.24299976999998</c:v>
                </c:pt>
                <c:pt idx="11342">
                  <c:v>-416.22199995900002</c:v>
                </c:pt>
                <c:pt idx="11343">
                  <c:v>-416.20500020200001</c:v>
                </c:pt>
                <c:pt idx="11344">
                  <c:v>-416.28599987600001</c:v>
                </c:pt>
                <c:pt idx="11345">
                  <c:v>-416.301000235</c:v>
                </c:pt>
                <c:pt idx="11346">
                  <c:v>-416.29399998299999</c:v>
                </c:pt>
                <c:pt idx="11347">
                  <c:v>-416.283999849</c:v>
                </c:pt>
                <c:pt idx="11348">
                  <c:v>-416.24300008400002</c:v>
                </c:pt>
                <c:pt idx="11349">
                  <c:v>-416.25400007500002</c:v>
                </c:pt>
                <c:pt idx="11350">
                  <c:v>-416.25999984100002</c:v>
                </c:pt>
                <c:pt idx="11351">
                  <c:v>-416.26799994800001</c:v>
                </c:pt>
                <c:pt idx="11352">
                  <c:v>-416.33399989200001</c:v>
                </c:pt>
                <c:pt idx="11353">
                  <c:v>-416.474999744</c:v>
                </c:pt>
                <c:pt idx="11354">
                  <c:v>-416.593000072</c:v>
                </c:pt>
                <c:pt idx="11355">
                  <c:v>-416.562999983</c:v>
                </c:pt>
                <c:pt idx="11356">
                  <c:v>-416.52599995700001</c:v>
                </c:pt>
                <c:pt idx="11357">
                  <c:v>-416.49399984199999</c:v>
                </c:pt>
                <c:pt idx="11358">
                  <c:v>-416.49599986800001</c:v>
                </c:pt>
                <c:pt idx="11359">
                  <c:v>-416.58399979400002</c:v>
                </c:pt>
                <c:pt idx="11360">
                  <c:v>-416.59900015199997</c:v>
                </c:pt>
                <c:pt idx="11361">
                  <c:v>-416.59399992800002</c:v>
                </c:pt>
                <c:pt idx="11362">
                  <c:v>-416.541999858</c:v>
                </c:pt>
                <c:pt idx="11363">
                  <c:v>-416.52600027199998</c:v>
                </c:pt>
                <c:pt idx="11364">
                  <c:v>-416.53000001100003</c:v>
                </c:pt>
                <c:pt idx="11365">
                  <c:v>-416.54100000199998</c:v>
                </c:pt>
                <c:pt idx="11366">
                  <c:v>-416.58499996400002</c:v>
                </c:pt>
                <c:pt idx="11367">
                  <c:v>-416.69600004099999</c:v>
                </c:pt>
                <c:pt idx="11368">
                  <c:v>-416.86399978399999</c:v>
                </c:pt>
                <c:pt idx="11369">
                  <c:v>-416.91099994400003</c:v>
                </c:pt>
                <c:pt idx="11370">
                  <c:v>-416.86600012500003</c:v>
                </c:pt>
                <c:pt idx="11371">
                  <c:v>-416.849000053</c:v>
                </c:pt>
                <c:pt idx="11372">
                  <c:v>-416.83100012599999</c:v>
                </c:pt>
                <c:pt idx="11373">
                  <c:v>-416.90199998000003</c:v>
                </c:pt>
                <c:pt idx="11374">
                  <c:v>-416.93599980800002</c:v>
                </c:pt>
                <c:pt idx="11375">
                  <c:v>-416.94100003199998</c:v>
                </c:pt>
                <c:pt idx="11376">
                  <c:v>-416.94399991500001</c:v>
                </c:pt>
                <c:pt idx="11377">
                  <c:v>-416.90999977299998</c:v>
                </c:pt>
                <c:pt idx="11378">
                  <c:v>-416.925999988</c:v>
                </c:pt>
                <c:pt idx="11379">
                  <c:v>-416.93700029299998</c:v>
                </c:pt>
                <c:pt idx="11380">
                  <c:v>-416.94399991500001</c:v>
                </c:pt>
                <c:pt idx="11381">
                  <c:v>-417.00499994900002</c:v>
                </c:pt>
                <c:pt idx="11382">
                  <c:v>-417.142999917</c:v>
                </c:pt>
                <c:pt idx="11383">
                  <c:v>-417.27899985900001</c:v>
                </c:pt>
                <c:pt idx="11384">
                  <c:v>-417.26400012800002</c:v>
                </c:pt>
                <c:pt idx="11385">
                  <c:v>-417.22599993199998</c:v>
                </c:pt>
                <c:pt idx="11386">
                  <c:v>-417.20100006799998</c:v>
                </c:pt>
                <c:pt idx="11387">
                  <c:v>-417.196000158</c:v>
                </c:pt>
                <c:pt idx="11388">
                  <c:v>-417.29300004700002</c:v>
                </c:pt>
                <c:pt idx="11389">
                  <c:v>-417.30799977700002</c:v>
                </c:pt>
                <c:pt idx="11390">
                  <c:v>-417.30099983999997</c:v>
                </c:pt>
                <c:pt idx="11391">
                  <c:v>-417.25800004799999</c:v>
                </c:pt>
                <c:pt idx="11392">
                  <c:v>-417.23400004000001</c:v>
                </c:pt>
                <c:pt idx="11393">
                  <c:v>-417.24500003000003</c:v>
                </c:pt>
                <c:pt idx="11394">
                  <c:v>-417.26000007499999</c:v>
                </c:pt>
                <c:pt idx="11395">
                  <c:v>-417.29699978600001</c:v>
                </c:pt>
                <c:pt idx="11396">
                  <c:v>-417.39600001600002</c:v>
                </c:pt>
                <c:pt idx="11397">
                  <c:v>-417.56499992900001</c:v>
                </c:pt>
                <c:pt idx="11398">
                  <c:v>-417.63899997999999</c:v>
                </c:pt>
                <c:pt idx="11399">
                  <c:v>-417.596000188</c:v>
                </c:pt>
                <c:pt idx="11400">
                  <c:v>-417.57900011700002</c:v>
                </c:pt>
                <c:pt idx="11401">
                  <c:v>-417.56099987499999</c:v>
                </c:pt>
                <c:pt idx="11402">
                  <c:v>-417.61900002599998</c:v>
                </c:pt>
                <c:pt idx="11403">
                  <c:v>-417.676999862</c:v>
                </c:pt>
                <c:pt idx="11404">
                  <c:v>-417.69300007700002</c:v>
                </c:pt>
                <c:pt idx="11405">
                  <c:v>-417.70400006800003</c:v>
                </c:pt>
                <c:pt idx="11406">
                  <c:v>-417.66900006899999</c:v>
                </c:pt>
                <c:pt idx="11407">
                  <c:v>-417.68499996999998</c:v>
                </c:pt>
                <c:pt idx="11408">
                  <c:v>-417.69600027500002</c:v>
                </c:pt>
                <c:pt idx="11409">
                  <c:v>-417.70499992399999</c:v>
                </c:pt>
                <c:pt idx="11410">
                  <c:v>-417.77000001200003</c:v>
                </c:pt>
                <c:pt idx="11411">
                  <c:v>-417.90799998</c:v>
                </c:pt>
                <c:pt idx="11412">
                  <c:v>-418.06199984900002</c:v>
                </c:pt>
                <c:pt idx="11413">
                  <c:v>-418.06399987499998</c:v>
                </c:pt>
                <c:pt idx="11414">
                  <c:v>-418.02599999400002</c:v>
                </c:pt>
                <c:pt idx="11415">
                  <c:v>-418.00899992199999</c:v>
                </c:pt>
                <c:pt idx="11416">
                  <c:v>-417.99900010200002</c:v>
                </c:pt>
                <c:pt idx="11417">
                  <c:v>-418.09399996399998</c:v>
                </c:pt>
                <c:pt idx="11418">
                  <c:v>-418.11100003500002</c:v>
                </c:pt>
                <c:pt idx="11419">
                  <c:v>-418.10800015199999</c:v>
                </c:pt>
                <c:pt idx="11420">
                  <c:v>-418.08499999999998</c:v>
                </c:pt>
                <c:pt idx="11421">
                  <c:v>-418.05800010899998</c:v>
                </c:pt>
                <c:pt idx="11422">
                  <c:v>-418.07100012699999</c:v>
                </c:pt>
                <c:pt idx="11423">
                  <c:v>-418.08999991000002</c:v>
                </c:pt>
                <c:pt idx="11424">
                  <c:v>-418.11899982900002</c:v>
                </c:pt>
                <c:pt idx="11425">
                  <c:v>-418.203000014</c:v>
                </c:pt>
                <c:pt idx="11426">
                  <c:v>-418.36299996399998</c:v>
                </c:pt>
                <c:pt idx="11427">
                  <c:v>-418.46199987900002</c:v>
                </c:pt>
                <c:pt idx="11428">
                  <c:v>-418.42800005100003</c:v>
                </c:pt>
                <c:pt idx="11429">
                  <c:v>-418.41099997999999</c:v>
                </c:pt>
                <c:pt idx="11430">
                  <c:v>-418.39100002499998</c:v>
                </c:pt>
                <c:pt idx="11431">
                  <c:v>-418.43400013199999</c:v>
                </c:pt>
                <c:pt idx="11432">
                  <c:v>-418.51199992199997</c:v>
                </c:pt>
                <c:pt idx="11433">
                  <c:v>-418.53300004699997</c:v>
                </c:pt>
                <c:pt idx="11434">
                  <c:v>-418.54100015500001</c:v>
                </c:pt>
                <c:pt idx="11435">
                  <c:v>-418.49800004899998</c:v>
                </c:pt>
                <c:pt idx="11436">
                  <c:v>-418.507999869</c:v>
                </c:pt>
                <c:pt idx="11437">
                  <c:v>-418.52299991299998</c:v>
                </c:pt>
                <c:pt idx="11438">
                  <c:v>-418.53999998400002</c:v>
                </c:pt>
                <c:pt idx="11439">
                  <c:v>-418.60300004499999</c:v>
                </c:pt>
                <c:pt idx="11440">
                  <c:v>-418.73800012999999</c:v>
                </c:pt>
                <c:pt idx="11441">
                  <c:v>-418.907999899</c:v>
                </c:pt>
                <c:pt idx="11442">
                  <c:v>-418.93000019499999</c:v>
                </c:pt>
                <c:pt idx="11443">
                  <c:v>-418.88899980100001</c:v>
                </c:pt>
                <c:pt idx="11444">
                  <c:v>-418.87399975699998</c:v>
                </c:pt>
                <c:pt idx="11445">
                  <c:v>-418.86500010700001</c:v>
                </c:pt>
                <c:pt idx="11446">
                  <c:v>-418.95999996900002</c:v>
                </c:pt>
                <c:pt idx="11447">
                  <c:v>-418.983999977</c:v>
                </c:pt>
                <c:pt idx="11448">
                  <c:v>-418.98700017499999</c:v>
                </c:pt>
                <c:pt idx="11449">
                  <c:v>-418.98199994999999</c:v>
                </c:pt>
                <c:pt idx="11450">
                  <c:v>-418.95599991500001</c:v>
                </c:pt>
                <c:pt idx="11451">
                  <c:v>-418.97400015699998</c:v>
                </c:pt>
                <c:pt idx="11452">
                  <c:v>-418.98999974399999</c:v>
                </c:pt>
                <c:pt idx="11453">
                  <c:v>-419.00700012900001</c:v>
                </c:pt>
                <c:pt idx="11454">
                  <c:v>-419.08500023400001</c:v>
                </c:pt>
                <c:pt idx="11455">
                  <c:v>-419.23900010300002</c:v>
                </c:pt>
                <c:pt idx="11456">
                  <c:v>-419.36</c:v>
                </c:pt>
                <c:pt idx="11457">
                  <c:v>-419.33899987500001</c:v>
                </c:pt>
                <c:pt idx="11458">
                  <c:v>-419.318999921</c:v>
                </c:pt>
                <c:pt idx="11459">
                  <c:v>-419.29800010999998</c:v>
                </c:pt>
                <c:pt idx="11460">
                  <c:v>-419.31999977700002</c:v>
                </c:pt>
                <c:pt idx="11461">
                  <c:v>-419.41099989899999</c:v>
                </c:pt>
                <c:pt idx="11462">
                  <c:v>-419.432999881</c:v>
                </c:pt>
                <c:pt idx="11463">
                  <c:v>-419.43600007800001</c:v>
                </c:pt>
                <c:pt idx="11464">
                  <c:v>-419.39200011499997</c:v>
                </c:pt>
                <c:pt idx="11465">
                  <c:v>-419.39399982800001</c:v>
                </c:pt>
                <c:pt idx="11466">
                  <c:v>-419.41300023999997</c:v>
                </c:pt>
                <c:pt idx="11467">
                  <c:v>-419.43599976399997</c:v>
                </c:pt>
                <c:pt idx="11468">
                  <c:v>-419.49399991400003</c:v>
                </c:pt>
                <c:pt idx="11469">
                  <c:v>-419.62000003600002</c:v>
                </c:pt>
                <c:pt idx="11470">
                  <c:v>-419.79900008300001</c:v>
                </c:pt>
                <c:pt idx="11471">
                  <c:v>-419.84000016200002</c:v>
                </c:pt>
                <c:pt idx="11472">
                  <c:v>-419.79900008300001</c:v>
                </c:pt>
                <c:pt idx="11473">
                  <c:v>-419.79099997600002</c:v>
                </c:pt>
                <c:pt idx="11474">
                  <c:v>-419.78600006599999</c:v>
                </c:pt>
                <c:pt idx="11475">
                  <c:v>-419.87600001700002</c:v>
                </c:pt>
                <c:pt idx="11476">
                  <c:v>-419.91399989899998</c:v>
                </c:pt>
                <c:pt idx="11477">
                  <c:v>-419.92700023100002</c:v>
                </c:pt>
                <c:pt idx="11478">
                  <c:v>-419.93700005099998</c:v>
                </c:pt>
                <c:pt idx="11479">
                  <c:v>-419.91000015999998</c:v>
                </c:pt>
                <c:pt idx="11480">
                  <c:v>-419.93099997100001</c:v>
                </c:pt>
                <c:pt idx="11481">
                  <c:v>-419.94899989800001</c:v>
                </c:pt>
                <c:pt idx="11482">
                  <c:v>-419.964999799</c:v>
                </c:pt>
                <c:pt idx="11483">
                  <c:v>-420.04099987699999</c:v>
                </c:pt>
                <c:pt idx="11484">
                  <c:v>-420.19300003299998</c:v>
                </c:pt>
                <c:pt idx="11485">
                  <c:v>-420.33399988399998</c:v>
                </c:pt>
                <c:pt idx="11486">
                  <c:v>-420.32600009100003</c:v>
                </c:pt>
                <c:pt idx="11487">
                  <c:v>-420.302000083</c:v>
                </c:pt>
                <c:pt idx="11488">
                  <c:v>-420.280999958</c:v>
                </c:pt>
                <c:pt idx="11489">
                  <c:v>-420.28700003900002</c:v>
                </c:pt>
                <c:pt idx="11490">
                  <c:v>-420.39000000800002</c:v>
                </c:pt>
                <c:pt idx="11491">
                  <c:v>-420.41499987200001</c:v>
                </c:pt>
                <c:pt idx="11492">
                  <c:v>-420.42099995299998</c:v>
                </c:pt>
                <c:pt idx="11493">
                  <c:v>-420.384999784</c:v>
                </c:pt>
                <c:pt idx="11494">
                  <c:v>-420.380000188</c:v>
                </c:pt>
                <c:pt idx="11495">
                  <c:v>-420.40000014200001</c:v>
                </c:pt>
                <c:pt idx="11496">
                  <c:v>-420.427000034</c:v>
                </c:pt>
                <c:pt idx="11497">
                  <c:v>-420.47700007700001</c:v>
                </c:pt>
                <c:pt idx="11498">
                  <c:v>-420.58900001000001</c:v>
                </c:pt>
                <c:pt idx="11499">
                  <c:v>-420.76999977000003</c:v>
                </c:pt>
                <c:pt idx="11500">
                  <c:v>-420.84099993799998</c:v>
                </c:pt>
                <c:pt idx="11501">
                  <c:v>-420.809000137</c:v>
                </c:pt>
                <c:pt idx="11502">
                  <c:v>-420.80500008299998</c:v>
                </c:pt>
                <c:pt idx="11503">
                  <c:v>-420.80199988599998</c:v>
                </c:pt>
                <c:pt idx="11504">
                  <c:v>-420.882000017</c:v>
                </c:pt>
                <c:pt idx="11505">
                  <c:v>-420.93999985400001</c:v>
                </c:pt>
                <c:pt idx="11506">
                  <c:v>-420.960000122</c:v>
                </c:pt>
                <c:pt idx="11507">
                  <c:v>-420.97899990600001</c:v>
                </c:pt>
                <c:pt idx="11508">
                  <c:v>-420.953999727</c:v>
                </c:pt>
                <c:pt idx="11509">
                  <c:v>-420.98200010400001</c:v>
                </c:pt>
                <c:pt idx="11510">
                  <c:v>-421.00499994099999</c:v>
                </c:pt>
                <c:pt idx="11511">
                  <c:v>-421.028000093</c:v>
                </c:pt>
                <c:pt idx="11512">
                  <c:v>-421.10599988400003</c:v>
                </c:pt>
                <c:pt idx="11513">
                  <c:v>-421.25800004000001</c:v>
                </c:pt>
                <c:pt idx="11514">
                  <c:v>-421.41799998900001</c:v>
                </c:pt>
                <c:pt idx="11515">
                  <c:v>-421.421000187</c:v>
                </c:pt>
                <c:pt idx="11516">
                  <c:v>-421.39199995400003</c:v>
                </c:pt>
                <c:pt idx="11517">
                  <c:v>-421.38200013400001</c:v>
                </c:pt>
                <c:pt idx="11518">
                  <c:v>-421.38500001699998</c:v>
                </c:pt>
                <c:pt idx="11519">
                  <c:v>-421.49499992400001</c:v>
                </c:pt>
                <c:pt idx="11520">
                  <c:v>-421.52500001200002</c:v>
                </c:pt>
                <c:pt idx="11521">
                  <c:v>-421.53600000300003</c:v>
                </c:pt>
                <c:pt idx="11522">
                  <c:v>-421.51899993199999</c:v>
                </c:pt>
                <c:pt idx="11523">
                  <c:v>-421.50599991399997</c:v>
                </c:pt>
                <c:pt idx="11524">
                  <c:v>-421.52900006599998</c:v>
                </c:pt>
                <c:pt idx="11525">
                  <c:v>-421.55500010100002</c:v>
                </c:pt>
                <c:pt idx="11526">
                  <c:v>-421.60000023399999</c:v>
                </c:pt>
                <c:pt idx="11527">
                  <c:v>-421.70400006</c:v>
                </c:pt>
                <c:pt idx="11528">
                  <c:v>-421.88200025100002</c:v>
                </c:pt>
                <c:pt idx="11529">
                  <c:v>-421.98400005000002</c:v>
                </c:pt>
                <c:pt idx="11530">
                  <c:v>-421.96299992500002</c:v>
                </c:pt>
                <c:pt idx="11531">
                  <c:v>-421.962000069</c:v>
                </c:pt>
                <c:pt idx="11532">
                  <c:v>-421.95700015900002</c:v>
                </c:pt>
                <c:pt idx="11533">
                  <c:v>-422.019000049</c:v>
                </c:pt>
                <c:pt idx="11534">
                  <c:v>-422.09800001000002</c:v>
                </c:pt>
                <c:pt idx="11535">
                  <c:v>-422.12800009900002</c:v>
                </c:pt>
                <c:pt idx="11536">
                  <c:v>-422.15200010699999</c:v>
                </c:pt>
                <c:pt idx="11537">
                  <c:v>-422.12800009900002</c:v>
                </c:pt>
                <c:pt idx="11538">
                  <c:v>-422.15700001699997</c:v>
                </c:pt>
                <c:pt idx="11539">
                  <c:v>-422.18700010600003</c:v>
                </c:pt>
                <c:pt idx="11540">
                  <c:v>-422.10200006399998</c:v>
                </c:pt>
                <c:pt idx="11541">
                  <c:v>-422.01999990500002</c:v>
                </c:pt>
                <c:pt idx="11542">
                  <c:v>-422.010000085</c:v>
                </c:pt>
                <c:pt idx="11543">
                  <c:v>-422.02599998599999</c:v>
                </c:pt>
                <c:pt idx="11544">
                  <c:v>-421.88900018800001</c:v>
                </c:pt>
                <c:pt idx="11545">
                  <c:v>-421.70400006</c:v>
                </c:pt>
                <c:pt idx="11546">
                  <c:v>-421.54600013700002</c:v>
                </c:pt>
                <c:pt idx="11547">
                  <c:v>-421.39199995400003</c:v>
                </c:pt>
                <c:pt idx="11548">
                  <c:v>-421.34599996499998</c:v>
                </c:pt>
                <c:pt idx="11549">
                  <c:v>-421.22199987099998</c:v>
                </c:pt>
                <c:pt idx="11550">
                  <c:v>-421.07999984899999</c:v>
                </c:pt>
                <c:pt idx="11551">
                  <c:v>-420.91800018700002</c:v>
                </c:pt>
                <c:pt idx="11552">
                  <c:v>-420.74299987900002</c:v>
                </c:pt>
                <c:pt idx="11553">
                  <c:v>-420.61199984699999</c:v>
                </c:pt>
                <c:pt idx="11554">
                  <c:v>-420.484000014</c:v>
                </c:pt>
                <c:pt idx="11555">
                  <c:v>-420.36399997299998</c:v>
                </c:pt>
                <c:pt idx="11556">
                  <c:v>-420.30299993900002</c:v>
                </c:pt>
                <c:pt idx="11557">
                  <c:v>-420.31700012699997</c:v>
                </c:pt>
                <c:pt idx="11558">
                  <c:v>-420.28599986799998</c:v>
                </c:pt>
                <c:pt idx="11559">
                  <c:v>-420.11699995499998</c:v>
                </c:pt>
                <c:pt idx="11560">
                  <c:v>-419.95099992500002</c:v>
                </c:pt>
                <c:pt idx="11561">
                  <c:v>-419.78200001200003</c:v>
                </c:pt>
                <c:pt idx="11562">
                  <c:v>-419.66800005200002</c:v>
                </c:pt>
                <c:pt idx="11563">
                  <c:v>-419.60999990099998</c:v>
                </c:pt>
                <c:pt idx="11564">
                  <c:v>-419.48699997699998</c:v>
                </c:pt>
                <c:pt idx="11565">
                  <c:v>-419.35199989199998</c:v>
                </c:pt>
                <c:pt idx="11566">
                  <c:v>-419.16700007899999</c:v>
                </c:pt>
                <c:pt idx="11567">
                  <c:v>-419.03400002000001</c:v>
                </c:pt>
                <c:pt idx="11568">
                  <c:v>-418.90600018700002</c:v>
                </c:pt>
                <c:pt idx="11569">
                  <c:v>-418.77899989500003</c:v>
                </c:pt>
                <c:pt idx="11570">
                  <c:v>-418.69299999700002</c:v>
                </c:pt>
                <c:pt idx="11571">
                  <c:v>-418.68099983500002</c:v>
                </c:pt>
                <c:pt idx="11572">
                  <c:v>-418.71200009500001</c:v>
                </c:pt>
                <c:pt idx="11573">
                  <c:v>-418.59899999100003</c:v>
                </c:pt>
                <c:pt idx="11574">
                  <c:v>-418.41799991699997</c:v>
                </c:pt>
                <c:pt idx="11575">
                  <c:v>-418.26700024500002</c:v>
                </c:pt>
                <c:pt idx="11576">
                  <c:v>-418.11799997200001</c:v>
                </c:pt>
                <c:pt idx="11577">
                  <c:v>-418.06900009999998</c:v>
                </c:pt>
                <c:pt idx="11578">
                  <c:v>-417.95199994199999</c:v>
                </c:pt>
                <c:pt idx="11579">
                  <c:v>-417.81499982999998</c:v>
                </c:pt>
                <c:pt idx="11580">
                  <c:v>-417.67199995200002</c:v>
                </c:pt>
                <c:pt idx="11581">
                  <c:v>-417.50200018300001</c:v>
                </c:pt>
                <c:pt idx="11582">
                  <c:v>-417.37800008900001</c:v>
                </c:pt>
                <c:pt idx="11583">
                  <c:v>-417.25500016500001</c:v>
                </c:pt>
                <c:pt idx="11584">
                  <c:v>-417.13199992699998</c:v>
                </c:pt>
                <c:pt idx="11585">
                  <c:v>-417.06700015299998</c:v>
                </c:pt>
                <c:pt idx="11586">
                  <c:v>-417.07600011699998</c:v>
                </c:pt>
                <c:pt idx="11587">
                  <c:v>-417.06300010000001</c:v>
                </c:pt>
                <c:pt idx="11588">
                  <c:v>-416.90199998000003</c:v>
                </c:pt>
                <c:pt idx="11589">
                  <c:v>-416.733999923</c:v>
                </c:pt>
                <c:pt idx="11590">
                  <c:v>-416.56999991999999</c:v>
                </c:pt>
                <c:pt idx="11591">
                  <c:v>-416.44200008600001</c:v>
                </c:pt>
                <c:pt idx="11592">
                  <c:v>-416.39800012299997</c:v>
                </c:pt>
                <c:pt idx="11593">
                  <c:v>-416.28199982199999</c:v>
                </c:pt>
                <c:pt idx="11594">
                  <c:v>-416.14400016799999</c:v>
                </c:pt>
                <c:pt idx="11595">
                  <c:v>-415.96199992300001</c:v>
                </c:pt>
                <c:pt idx="11596">
                  <c:v>-415.81399982099998</c:v>
                </c:pt>
                <c:pt idx="11597">
                  <c:v>-415.68699984300002</c:v>
                </c:pt>
                <c:pt idx="11598">
                  <c:v>-415.56700011700002</c:v>
                </c:pt>
                <c:pt idx="11599">
                  <c:v>-415.47899987800002</c:v>
                </c:pt>
                <c:pt idx="11600">
                  <c:v>-415.45700021099998</c:v>
                </c:pt>
                <c:pt idx="11601">
                  <c:v>-415.49599994900001</c:v>
                </c:pt>
                <c:pt idx="11602">
                  <c:v>-415.41199976299998</c:v>
                </c:pt>
                <c:pt idx="11603">
                  <c:v>-415.23500005699998</c:v>
                </c:pt>
                <c:pt idx="11604">
                  <c:v>-415.084999928</c:v>
                </c:pt>
                <c:pt idx="11605">
                  <c:v>-414.936000283</c:v>
                </c:pt>
                <c:pt idx="11606">
                  <c:v>-414.87600010599999</c:v>
                </c:pt>
                <c:pt idx="11607">
                  <c:v>-414.77800004599999</c:v>
                </c:pt>
                <c:pt idx="11608">
                  <c:v>-414.65100006900002</c:v>
                </c:pt>
                <c:pt idx="11609">
                  <c:v>-414.52499994800002</c:v>
                </c:pt>
                <c:pt idx="11610">
                  <c:v>-414.35799974700001</c:v>
                </c:pt>
                <c:pt idx="11611">
                  <c:v>-414.24400010099998</c:v>
                </c:pt>
                <c:pt idx="11612">
                  <c:v>-414.12299989000002</c:v>
                </c:pt>
                <c:pt idx="11613">
                  <c:v>-413.99700008299999</c:v>
                </c:pt>
                <c:pt idx="11614">
                  <c:v>-413.92799994199999</c:v>
                </c:pt>
                <c:pt idx="11615">
                  <c:v>-413.93400002300001</c:v>
                </c:pt>
                <c:pt idx="11616">
                  <c:v>-413.93899993299999</c:v>
                </c:pt>
                <c:pt idx="11617">
                  <c:v>-413.79200000100002</c:v>
                </c:pt>
                <c:pt idx="11618">
                  <c:v>-413.62300008800003</c:v>
                </c:pt>
                <c:pt idx="11619">
                  <c:v>-413.46600002100001</c:v>
                </c:pt>
                <c:pt idx="11620">
                  <c:v>-413.32899990999999</c:v>
                </c:pt>
                <c:pt idx="11621">
                  <c:v>-413.29399991100001</c:v>
                </c:pt>
                <c:pt idx="11622">
                  <c:v>-413.17700006799998</c:v>
                </c:pt>
                <c:pt idx="11623">
                  <c:v>-413.038000243</c:v>
                </c:pt>
                <c:pt idx="11624">
                  <c:v>-412.86400010599999</c:v>
                </c:pt>
                <c:pt idx="11625">
                  <c:v>-412.70799989599999</c:v>
                </c:pt>
                <c:pt idx="11626">
                  <c:v>-412.58600014299998</c:v>
                </c:pt>
                <c:pt idx="11627">
                  <c:v>-412.46899998499998</c:v>
                </c:pt>
                <c:pt idx="11628">
                  <c:v>-412.37600014999998</c:v>
                </c:pt>
                <c:pt idx="11629">
                  <c:v>-412.34200000800001</c:v>
                </c:pt>
                <c:pt idx="11630">
                  <c:v>-412.37899971899998</c:v>
                </c:pt>
                <c:pt idx="11631">
                  <c:v>-412.32099988300001</c:v>
                </c:pt>
                <c:pt idx="11632">
                  <c:v>-412.145999889</c:v>
                </c:pt>
                <c:pt idx="11633">
                  <c:v>-411.99600007399999</c:v>
                </c:pt>
                <c:pt idx="11634">
                  <c:v>-411.84600025899999</c:v>
                </c:pt>
                <c:pt idx="11635">
                  <c:v>-411.77399991999999</c:v>
                </c:pt>
                <c:pt idx="11636">
                  <c:v>-411.69800015599998</c:v>
                </c:pt>
                <c:pt idx="11637">
                  <c:v>-411.58099999900003</c:v>
                </c:pt>
                <c:pt idx="11638">
                  <c:v>-411.46000010199998</c:v>
                </c:pt>
                <c:pt idx="11639">
                  <c:v>-411.29200004500001</c:v>
                </c:pt>
                <c:pt idx="11640">
                  <c:v>-411.176000058</c:v>
                </c:pt>
                <c:pt idx="11641">
                  <c:v>-411.05499984699998</c:v>
                </c:pt>
                <c:pt idx="11642">
                  <c:v>-410.93199992299998</c:v>
                </c:pt>
                <c:pt idx="11643">
                  <c:v>-410.86300009600001</c:v>
                </c:pt>
                <c:pt idx="11644">
                  <c:v>-410.868999863</c:v>
                </c:pt>
                <c:pt idx="11645">
                  <c:v>-410.89099984400002</c:v>
                </c:pt>
                <c:pt idx="11646">
                  <c:v>-410.75999981299998</c:v>
                </c:pt>
                <c:pt idx="11647">
                  <c:v>-410.58900018700001</c:v>
                </c:pt>
                <c:pt idx="11648">
                  <c:v>-410.43899974300001</c:v>
                </c:pt>
                <c:pt idx="11649">
                  <c:v>-410.29700003599999</c:v>
                </c:pt>
                <c:pt idx="11650">
                  <c:v>-410.25899983900001</c:v>
                </c:pt>
                <c:pt idx="11651">
                  <c:v>-410.14300016700003</c:v>
                </c:pt>
                <c:pt idx="11652">
                  <c:v>-410.00799976799999</c:v>
                </c:pt>
                <c:pt idx="11653">
                  <c:v>-409.851000016</c:v>
                </c:pt>
                <c:pt idx="11654">
                  <c:v>-409.69000020999999</c:v>
                </c:pt>
                <c:pt idx="11655">
                  <c:v>-409.57200019599998</c:v>
                </c:pt>
                <c:pt idx="11656">
                  <c:v>-409.45699975100001</c:v>
                </c:pt>
                <c:pt idx="11657">
                  <c:v>-409.35400009599999</c:v>
                </c:pt>
                <c:pt idx="11658">
                  <c:v>-409.304999909</c:v>
                </c:pt>
                <c:pt idx="11659">
                  <c:v>-409.33100025900001</c:v>
                </c:pt>
                <c:pt idx="11660">
                  <c:v>-409.29699980200002</c:v>
                </c:pt>
                <c:pt idx="11661">
                  <c:v>-409.13100008599997</c:v>
                </c:pt>
                <c:pt idx="11662">
                  <c:v>-408.97900024400002</c:v>
                </c:pt>
                <c:pt idx="11663">
                  <c:v>-408.82700008799998</c:v>
                </c:pt>
                <c:pt idx="11664">
                  <c:v>-408.73599996600001</c:v>
                </c:pt>
                <c:pt idx="11665">
                  <c:v>-408.68100001200003</c:v>
                </c:pt>
                <c:pt idx="11666">
                  <c:v>-408.56800022300001</c:v>
                </c:pt>
                <c:pt idx="11667">
                  <c:v>-408.44300027200001</c:v>
                </c:pt>
                <c:pt idx="11668">
                  <c:v>-408.26700010799999</c:v>
                </c:pt>
                <c:pt idx="11669">
                  <c:v>-408.145000041</c:v>
                </c:pt>
                <c:pt idx="11670">
                  <c:v>-408.025999856</c:v>
                </c:pt>
                <c:pt idx="11671">
                  <c:v>-407.91000018400001</c:v>
                </c:pt>
                <c:pt idx="11672">
                  <c:v>-407.83799984500001</c:v>
                </c:pt>
                <c:pt idx="11673">
                  <c:v>-407.840000186</c:v>
                </c:pt>
                <c:pt idx="11674">
                  <c:v>-407.87800006800001</c:v>
                </c:pt>
                <c:pt idx="11675">
                  <c:v>-407.76600013500001</c:v>
                </c:pt>
                <c:pt idx="11676">
                  <c:v>-407.59199999700002</c:v>
                </c:pt>
                <c:pt idx="11677">
                  <c:v>-407.44400020900002</c:v>
                </c:pt>
                <c:pt idx="11678">
                  <c:v>-407.30100001699998</c:v>
                </c:pt>
                <c:pt idx="11679">
                  <c:v>-407.26199996399998</c:v>
                </c:pt>
                <c:pt idx="11680">
                  <c:v>-407.15299991400002</c:v>
                </c:pt>
                <c:pt idx="11681">
                  <c:v>-407.02300005400002</c:v>
                </c:pt>
                <c:pt idx="11682">
                  <c:v>-406.885000085</c:v>
                </c:pt>
                <c:pt idx="11683">
                  <c:v>-406.72500013600001</c:v>
                </c:pt>
                <c:pt idx="11684">
                  <c:v>-406.61000000500002</c:v>
                </c:pt>
                <c:pt idx="11685">
                  <c:v>-406.49299984800001</c:v>
                </c:pt>
                <c:pt idx="11686">
                  <c:v>-406.37700017499998</c:v>
                </c:pt>
                <c:pt idx="11687">
                  <c:v>-406.32100005199999</c:v>
                </c:pt>
                <c:pt idx="11688">
                  <c:v>-406.34200017699999</c:v>
                </c:pt>
                <c:pt idx="11689">
                  <c:v>-406.330000015</c:v>
                </c:pt>
                <c:pt idx="11690">
                  <c:v>-406.17500029000001</c:v>
                </c:pt>
                <c:pt idx="11691">
                  <c:v>-406.02300013399997</c:v>
                </c:pt>
                <c:pt idx="11692">
                  <c:v>-405.86800009500001</c:v>
                </c:pt>
                <c:pt idx="11693">
                  <c:v>-405.75700001799999</c:v>
                </c:pt>
                <c:pt idx="11694">
                  <c:v>-405.716000253</c:v>
                </c:pt>
                <c:pt idx="11695">
                  <c:v>-405.60300014900002</c:v>
                </c:pt>
                <c:pt idx="11696">
                  <c:v>-405.47399983000003</c:v>
                </c:pt>
                <c:pt idx="11697">
                  <c:v>-405.29799997999999</c:v>
                </c:pt>
                <c:pt idx="11698">
                  <c:v>-405.16800011999999</c:v>
                </c:pt>
                <c:pt idx="11699">
                  <c:v>-405.05200013299998</c:v>
                </c:pt>
                <c:pt idx="11700">
                  <c:v>-404.94199991200003</c:v>
                </c:pt>
                <c:pt idx="11701">
                  <c:v>-404.86800017500002</c:v>
                </c:pt>
                <c:pt idx="11702">
                  <c:v>-404.86200009499998</c:v>
                </c:pt>
                <c:pt idx="11703">
                  <c:v>-404.90700022800002</c:v>
                </c:pt>
                <c:pt idx="11704">
                  <c:v>-404.81500024899998</c:v>
                </c:pt>
                <c:pt idx="11705">
                  <c:v>-404.64299982400001</c:v>
                </c:pt>
                <c:pt idx="11706">
                  <c:v>-404.50199997300001</c:v>
                </c:pt>
                <c:pt idx="11707">
                  <c:v>-404.364999861</c:v>
                </c:pt>
                <c:pt idx="11708">
                  <c:v>-404.32100021299999</c:v>
                </c:pt>
                <c:pt idx="11709">
                  <c:v>-404.22600003700001</c:v>
                </c:pt>
                <c:pt idx="11710">
                  <c:v>-404.10700016700002</c:v>
                </c:pt>
                <c:pt idx="11711">
                  <c:v>-403.98500009899999</c:v>
                </c:pt>
                <c:pt idx="11712">
                  <c:v>-403.82499983500003</c:v>
                </c:pt>
                <c:pt idx="11713">
                  <c:v>-403.71299990199998</c:v>
                </c:pt>
                <c:pt idx="11714">
                  <c:v>-403.59800008600001</c:v>
                </c:pt>
                <c:pt idx="11715">
                  <c:v>-403.48299995500003</c:v>
                </c:pt>
                <c:pt idx="11716">
                  <c:v>-403.42800000199998</c:v>
                </c:pt>
                <c:pt idx="11717">
                  <c:v>-403.44699978599999</c:v>
                </c:pt>
                <c:pt idx="11718">
                  <c:v>-403.45499989299998</c:v>
                </c:pt>
                <c:pt idx="11719">
                  <c:v>-403.313999728</c:v>
                </c:pt>
                <c:pt idx="11720">
                  <c:v>-403.15799983199997</c:v>
                </c:pt>
                <c:pt idx="11721">
                  <c:v>-403.005000134</c:v>
                </c:pt>
                <c:pt idx="11722">
                  <c:v>-402.87999986900002</c:v>
                </c:pt>
                <c:pt idx="11723">
                  <c:v>-402.84900023799997</c:v>
                </c:pt>
                <c:pt idx="11724">
                  <c:v>-402.74300007099998</c:v>
                </c:pt>
                <c:pt idx="11725">
                  <c:v>-402.61600009400001</c:v>
                </c:pt>
                <c:pt idx="11726">
                  <c:v>-402.44999975000002</c:v>
                </c:pt>
                <c:pt idx="11727">
                  <c:v>-402.31199978199999</c:v>
                </c:pt>
                <c:pt idx="11728">
                  <c:v>-402.20200018999998</c:v>
                </c:pt>
                <c:pt idx="11729">
                  <c:v>-402.09600002299999</c:v>
                </c:pt>
                <c:pt idx="11730">
                  <c:v>-402.01300000800001</c:v>
                </c:pt>
                <c:pt idx="11731">
                  <c:v>-401.99399991000001</c:v>
                </c:pt>
                <c:pt idx="11732">
                  <c:v>-402.04300009600001</c:v>
                </c:pt>
                <c:pt idx="11733">
                  <c:v>-401.98300023299998</c:v>
                </c:pt>
                <c:pt idx="11734">
                  <c:v>-401.818999916</c:v>
                </c:pt>
                <c:pt idx="11735">
                  <c:v>-401.68299997499997</c:v>
                </c:pt>
                <c:pt idx="11736">
                  <c:v>-401.54900006000003</c:v>
                </c:pt>
                <c:pt idx="11737">
                  <c:v>-401.49699999000001</c:v>
                </c:pt>
                <c:pt idx="11738">
                  <c:v>-401.42399979499999</c:v>
                </c:pt>
                <c:pt idx="11739">
                  <c:v>-401.31200017600003</c:v>
                </c:pt>
                <c:pt idx="11740">
                  <c:v>-401.19899975800001</c:v>
                </c:pt>
                <c:pt idx="11741">
                  <c:v>-401.04300017700001</c:v>
                </c:pt>
                <c:pt idx="11742">
                  <c:v>-400.93900003700003</c:v>
                </c:pt>
                <c:pt idx="11743">
                  <c:v>-400.83100015799999</c:v>
                </c:pt>
                <c:pt idx="11744">
                  <c:v>-400.72200010799997</c:v>
                </c:pt>
                <c:pt idx="11745">
                  <c:v>-400.66899986700003</c:v>
                </c:pt>
                <c:pt idx="11746">
                  <c:v>-400.690000306</c:v>
                </c:pt>
                <c:pt idx="11747">
                  <c:v>-400.71799973999998</c:v>
                </c:pt>
                <c:pt idx="11748">
                  <c:v>-400.58900004999998</c:v>
                </c:pt>
                <c:pt idx="11749">
                  <c:v>-400.4290001</c:v>
                </c:pt>
                <c:pt idx="11750">
                  <c:v>-400.28699976399997</c:v>
                </c:pt>
                <c:pt idx="11751">
                  <c:v>-400.15899992999999</c:v>
                </c:pt>
                <c:pt idx="11752">
                  <c:v>-400.13699994900003</c:v>
                </c:pt>
                <c:pt idx="11753">
                  <c:v>-400.03600000599999</c:v>
                </c:pt>
                <c:pt idx="11754">
                  <c:v>-399.91599996600002</c:v>
                </c:pt>
                <c:pt idx="11755">
                  <c:v>-399.76700000699998</c:v>
                </c:pt>
                <c:pt idx="11756">
                  <c:v>-399.62299995799998</c:v>
                </c:pt>
                <c:pt idx="11757">
                  <c:v>-399.513000052</c:v>
                </c:pt>
                <c:pt idx="11758">
                  <c:v>-399.40899991200001</c:v>
                </c:pt>
                <c:pt idx="11759">
                  <c:v>-399.32199984300001</c:v>
                </c:pt>
                <c:pt idx="11760">
                  <c:v>-399.29499995200001</c:v>
                </c:pt>
                <c:pt idx="11761">
                  <c:v>-399.34299996800002</c:v>
                </c:pt>
                <c:pt idx="11762">
                  <c:v>-399.312000023</c:v>
                </c:pt>
                <c:pt idx="11763">
                  <c:v>-399.15900001099999</c:v>
                </c:pt>
                <c:pt idx="11764">
                  <c:v>-399.02699980900002</c:v>
                </c:pt>
                <c:pt idx="11765">
                  <c:v>-398.89000001099998</c:v>
                </c:pt>
                <c:pt idx="11766">
                  <c:v>-398.82099986999998</c:v>
                </c:pt>
                <c:pt idx="11767">
                  <c:v>-398.767999944</c:v>
                </c:pt>
                <c:pt idx="11768">
                  <c:v>-398.66700000100002</c:v>
                </c:pt>
                <c:pt idx="11769">
                  <c:v>-398.55899980800001</c:v>
                </c:pt>
                <c:pt idx="11770">
                  <c:v>-398.40100019900001</c:v>
                </c:pt>
                <c:pt idx="11771">
                  <c:v>-398.30100011299999</c:v>
                </c:pt>
                <c:pt idx="11772">
                  <c:v>-398.19900000000001</c:v>
                </c:pt>
                <c:pt idx="11773">
                  <c:v>-398.09800005800003</c:v>
                </c:pt>
                <c:pt idx="11774">
                  <c:v>-398.04300010399999</c:v>
                </c:pt>
                <c:pt idx="11775">
                  <c:v>-398.06000017600002</c:v>
                </c:pt>
                <c:pt idx="11776">
                  <c:v>-398.10399982400003</c:v>
                </c:pt>
                <c:pt idx="11777">
                  <c:v>-397.99399991799999</c:v>
                </c:pt>
                <c:pt idx="11778">
                  <c:v>-397.83800002200002</c:v>
                </c:pt>
                <c:pt idx="11779">
                  <c:v>-397.70699999099998</c:v>
                </c:pt>
                <c:pt idx="11780">
                  <c:v>-397.58099986899998</c:v>
                </c:pt>
                <c:pt idx="11781">
                  <c:v>-397.56200008600001</c:v>
                </c:pt>
                <c:pt idx="11782">
                  <c:v>-397.46500019699999</c:v>
                </c:pt>
                <c:pt idx="11783">
                  <c:v>-397.35000006600001</c:v>
                </c:pt>
                <c:pt idx="11784">
                  <c:v>-397.21600015199999</c:v>
                </c:pt>
                <c:pt idx="11785">
                  <c:v>-397.06800004899998</c:v>
                </c:pt>
                <c:pt idx="11786">
                  <c:v>-396.96400022400002</c:v>
                </c:pt>
                <c:pt idx="11787">
                  <c:v>-396.86299996700001</c:v>
                </c:pt>
                <c:pt idx="11788">
                  <c:v>-396.76999981699998</c:v>
                </c:pt>
                <c:pt idx="11789">
                  <c:v>-396.73599998899999</c:v>
                </c:pt>
                <c:pt idx="11790">
                  <c:v>-396.77799992500002</c:v>
                </c:pt>
                <c:pt idx="11791">
                  <c:v>-396.77400018600002</c:v>
                </c:pt>
                <c:pt idx="11792">
                  <c:v>-396.63000013700002</c:v>
                </c:pt>
                <c:pt idx="11793">
                  <c:v>-396.49099999800001</c:v>
                </c:pt>
                <c:pt idx="11794">
                  <c:v>-396.35100000300002</c:v>
                </c:pt>
                <c:pt idx="11795">
                  <c:v>-396.26299976400003</c:v>
                </c:pt>
                <c:pt idx="11796">
                  <c:v>-396.23199981900001</c:v>
                </c:pt>
                <c:pt idx="11797">
                  <c:v>-396.13599978600001</c:v>
                </c:pt>
                <c:pt idx="11798">
                  <c:v>-396.02700005100002</c:v>
                </c:pt>
                <c:pt idx="11799">
                  <c:v>-395.86900012799998</c:v>
                </c:pt>
                <c:pt idx="11800">
                  <c:v>-395.76200010500003</c:v>
                </c:pt>
                <c:pt idx="11801">
                  <c:v>-395.659999992</c:v>
                </c:pt>
                <c:pt idx="11802">
                  <c:v>-395.55999990599997</c:v>
                </c:pt>
                <c:pt idx="11803">
                  <c:v>-395.50000004200001</c:v>
                </c:pt>
                <c:pt idx="11804">
                  <c:v>-395.51399991599999</c:v>
                </c:pt>
                <c:pt idx="11805">
                  <c:v>-395.57200006699998</c:v>
                </c:pt>
                <c:pt idx="11806">
                  <c:v>-395.48499999799998</c:v>
                </c:pt>
                <c:pt idx="11807">
                  <c:v>-395.32999995900002</c:v>
                </c:pt>
                <c:pt idx="11808">
                  <c:v>-395.20500000800001</c:v>
                </c:pt>
                <c:pt idx="11809">
                  <c:v>-395.08299993999998</c:v>
                </c:pt>
                <c:pt idx="11810">
                  <c:v>-395.05799976200001</c:v>
                </c:pt>
                <c:pt idx="11811">
                  <c:v>-394.96699995400002</c:v>
                </c:pt>
                <c:pt idx="11812">
                  <c:v>-394.85599987699999</c:v>
                </c:pt>
                <c:pt idx="11813">
                  <c:v>-394.73999988999998</c:v>
                </c:pt>
                <c:pt idx="11814">
                  <c:v>-394.59400012899999</c:v>
                </c:pt>
                <c:pt idx="11815">
                  <c:v>-394.498000096</c:v>
                </c:pt>
                <c:pt idx="11816">
                  <c:v>-394.40000003699998</c:v>
                </c:pt>
                <c:pt idx="11817">
                  <c:v>-394.30199997699998</c:v>
                </c:pt>
                <c:pt idx="11818">
                  <c:v>-394.26200006900001</c:v>
                </c:pt>
                <c:pt idx="11819">
                  <c:v>-394.297000067</c:v>
                </c:pt>
                <c:pt idx="11820">
                  <c:v>-394.308000058</c:v>
                </c:pt>
                <c:pt idx="11821">
                  <c:v>-394.172999973</c:v>
                </c:pt>
                <c:pt idx="11822">
                  <c:v>-394.03099995100001</c:v>
                </c:pt>
                <c:pt idx="11823">
                  <c:v>-393.89300029700001</c:v>
                </c:pt>
                <c:pt idx="11824">
                  <c:v>-393.78999969900002</c:v>
                </c:pt>
                <c:pt idx="11825">
                  <c:v>-393.770999915</c:v>
                </c:pt>
                <c:pt idx="11826">
                  <c:v>-393.67899993700001</c:v>
                </c:pt>
                <c:pt idx="11827">
                  <c:v>-393.56700000400002</c:v>
                </c:pt>
                <c:pt idx="11828">
                  <c:v>-393.40900008099999</c:v>
                </c:pt>
                <c:pt idx="11829">
                  <c:v>-393.287000014</c:v>
                </c:pt>
                <c:pt idx="11830">
                  <c:v>-393.18499989999998</c:v>
                </c:pt>
                <c:pt idx="11831">
                  <c:v>-393.09000003900002</c:v>
                </c:pt>
                <c:pt idx="11832">
                  <c:v>-393.02799983400001</c:v>
                </c:pt>
                <c:pt idx="11833">
                  <c:v>-393.03100003200001</c:v>
                </c:pt>
                <c:pt idx="11834">
                  <c:v>-393.09400009199999</c:v>
                </c:pt>
                <c:pt idx="11835">
                  <c:v>-393.03500008499998</c:v>
                </c:pt>
                <c:pt idx="11836">
                  <c:v>-392.88299992899999</c:v>
                </c:pt>
                <c:pt idx="11837">
                  <c:v>-392.75799997799999</c:v>
                </c:pt>
                <c:pt idx="11838">
                  <c:v>-392.63400019800002</c:v>
                </c:pt>
                <c:pt idx="11839">
                  <c:v>-392.59800002899999</c:v>
                </c:pt>
                <c:pt idx="11840">
                  <c:v>-392.525000148</c:v>
                </c:pt>
                <c:pt idx="11841">
                  <c:v>-392.42400020600002</c:v>
                </c:pt>
                <c:pt idx="11842">
                  <c:v>-392.320999922</c:v>
                </c:pt>
                <c:pt idx="11843">
                  <c:v>-392.17899990000001</c:v>
                </c:pt>
                <c:pt idx="11844">
                  <c:v>-392.089000263</c:v>
                </c:pt>
                <c:pt idx="11845">
                  <c:v>-391.99300023000001</c:v>
                </c:pt>
                <c:pt idx="11846">
                  <c:v>-391.89300014399998</c:v>
                </c:pt>
                <c:pt idx="11847">
                  <c:v>-391.84700015499999</c:v>
                </c:pt>
                <c:pt idx="11848">
                  <c:v>-391.87899995599997</c:v>
                </c:pt>
                <c:pt idx="11849">
                  <c:v>-391.90799987399998</c:v>
                </c:pt>
                <c:pt idx="11850">
                  <c:v>-391.78399977999999</c:v>
                </c:pt>
                <c:pt idx="11851">
                  <c:v>-391.64100021600001</c:v>
                </c:pt>
                <c:pt idx="11852">
                  <c:v>-391.51000018500002</c:v>
                </c:pt>
                <c:pt idx="11853">
                  <c:v>-391.39700008099999</c:v>
                </c:pt>
                <c:pt idx="11854">
                  <c:v>-391.38600008999998</c:v>
                </c:pt>
                <c:pt idx="11855">
                  <c:v>-391.29400011199999</c:v>
                </c:pt>
                <c:pt idx="11856">
                  <c:v>-391.178999981</c:v>
                </c:pt>
                <c:pt idx="11857">
                  <c:v>-391.03000002200002</c:v>
                </c:pt>
                <c:pt idx="11858">
                  <c:v>-390.899999847</c:v>
                </c:pt>
                <c:pt idx="11859">
                  <c:v>-390.80099993200002</c:v>
                </c:pt>
                <c:pt idx="11860">
                  <c:v>-390.71099998</c:v>
                </c:pt>
                <c:pt idx="11861">
                  <c:v>-390.64200015300003</c:v>
                </c:pt>
                <c:pt idx="11862">
                  <c:v>-390.632999875</c:v>
                </c:pt>
                <c:pt idx="11863">
                  <c:v>-390.69399990800002</c:v>
                </c:pt>
                <c:pt idx="11864">
                  <c:v>-390.66099993699999</c:v>
                </c:pt>
                <c:pt idx="11865">
                  <c:v>-390.51000026499997</c:v>
                </c:pt>
                <c:pt idx="11866">
                  <c:v>-390.385999857</c:v>
                </c:pt>
                <c:pt idx="11867">
                  <c:v>-390.26100022000003</c:v>
                </c:pt>
                <c:pt idx="11868">
                  <c:v>-390.211999719</c:v>
                </c:pt>
                <c:pt idx="11869">
                  <c:v>-390.16299984699998</c:v>
                </c:pt>
                <c:pt idx="11870">
                  <c:v>-390.072000038</c:v>
                </c:pt>
                <c:pt idx="11871">
                  <c:v>-389.97600000599999</c:v>
                </c:pt>
                <c:pt idx="11872">
                  <c:v>-389.83300012799998</c:v>
                </c:pt>
                <c:pt idx="11873">
                  <c:v>-389.74199969099999</c:v>
                </c:pt>
                <c:pt idx="11874">
                  <c:v>-389.64399994600001</c:v>
                </c:pt>
                <c:pt idx="11875">
                  <c:v>-389.54699974300001</c:v>
                </c:pt>
                <c:pt idx="11876">
                  <c:v>-389.50499980699999</c:v>
                </c:pt>
                <c:pt idx="11877">
                  <c:v>-389.53400004000002</c:v>
                </c:pt>
                <c:pt idx="11878">
                  <c:v>-389.58200005600003</c:v>
                </c:pt>
                <c:pt idx="11879">
                  <c:v>-389.476999745</c:v>
                </c:pt>
                <c:pt idx="11880">
                  <c:v>-389.33199983999998</c:v>
                </c:pt>
                <c:pt idx="11881">
                  <c:v>-389.20699989000002</c:v>
                </c:pt>
                <c:pt idx="11882">
                  <c:v>-389.08999973200002</c:v>
                </c:pt>
                <c:pt idx="11883">
                  <c:v>-389.077999885</c:v>
                </c:pt>
                <c:pt idx="11884">
                  <c:v>-388.98699976299997</c:v>
                </c:pt>
                <c:pt idx="11885">
                  <c:v>-388.87800002699998</c:v>
                </c:pt>
                <c:pt idx="11886">
                  <c:v>-388.74799985200002</c:v>
                </c:pt>
                <c:pt idx="11887">
                  <c:v>-388.611999911</c:v>
                </c:pt>
                <c:pt idx="11888">
                  <c:v>-388.51999993200002</c:v>
                </c:pt>
                <c:pt idx="11889">
                  <c:v>-388.42999997999999</c:v>
                </c:pt>
                <c:pt idx="11890">
                  <c:v>-388.35199987499999</c:v>
                </c:pt>
                <c:pt idx="11891">
                  <c:v>-388.329000038</c:v>
                </c:pt>
                <c:pt idx="11892">
                  <c:v>-388.38199996399999</c:v>
                </c:pt>
                <c:pt idx="11893">
                  <c:v>-388.37299999999999</c:v>
                </c:pt>
                <c:pt idx="11894">
                  <c:v>-388.23300000500001</c:v>
                </c:pt>
                <c:pt idx="11895">
                  <c:v>-388.108000054</c:v>
                </c:pt>
                <c:pt idx="11896">
                  <c:v>-387.981999933</c:v>
                </c:pt>
                <c:pt idx="11897">
                  <c:v>-387.915999989</c:v>
                </c:pt>
                <c:pt idx="11898">
                  <c:v>-387.887999928</c:v>
                </c:pt>
                <c:pt idx="11899">
                  <c:v>-387.80100017299998</c:v>
                </c:pt>
                <c:pt idx="11900">
                  <c:v>-387.70199994299998</c:v>
                </c:pt>
                <c:pt idx="11901">
                  <c:v>-387.55099995799998</c:v>
                </c:pt>
                <c:pt idx="11902">
                  <c:v>-387.45500023900001</c:v>
                </c:pt>
                <c:pt idx="11903">
                  <c:v>-387.362999946</c:v>
                </c:pt>
                <c:pt idx="11904">
                  <c:v>-387.273000309</c:v>
                </c:pt>
                <c:pt idx="11905">
                  <c:v>-387.227999861</c:v>
                </c:pt>
                <c:pt idx="11906">
                  <c:v>-387.25600023800001</c:v>
                </c:pt>
                <c:pt idx="11907">
                  <c:v>-387.31999983999998</c:v>
                </c:pt>
                <c:pt idx="11908">
                  <c:v>-387.23399994200003</c:v>
                </c:pt>
                <c:pt idx="11909">
                  <c:v>-387.08600015399998</c:v>
                </c:pt>
                <c:pt idx="11910">
                  <c:v>-386.96499994300001</c:v>
                </c:pt>
                <c:pt idx="11911">
                  <c:v>-386.848999956</c:v>
                </c:pt>
                <c:pt idx="11912">
                  <c:v>-386.83700010899997</c:v>
                </c:pt>
                <c:pt idx="11913">
                  <c:v>-386.75200006699998</c:v>
                </c:pt>
                <c:pt idx="11914">
                  <c:v>-386.65000026799999</c:v>
                </c:pt>
                <c:pt idx="11915">
                  <c:v>-386.53800002100002</c:v>
                </c:pt>
                <c:pt idx="11916">
                  <c:v>-386.40499996300002</c:v>
                </c:pt>
                <c:pt idx="11917">
                  <c:v>-386.31599986700002</c:v>
                </c:pt>
                <c:pt idx="11918">
                  <c:v>-386.22500005900002</c:v>
                </c:pt>
                <c:pt idx="11919">
                  <c:v>-386.13499979300002</c:v>
                </c:pt>
                <c:pt idx="11920">
                  <c:v>-386.10599987400002</c:v>
                </c:pt>
                <c:pt idx="11921">
                  <c:v>-386.15100000799998</c:v>
                </c:pt>
                <c:pt idx="11922">
                  <c:v>-386.25800003099999</c:v>
                </c:pt>
                <c:pt idx="11923">
                  <c:v>-386.224999744</c:v>
                </c:pt>
                <c:pt idx="11924">
                  <c:v>-386.19099991600001</c:v>
                </c:pt>
                <c:pt idx="11925">
                  <c:v>-386.156000232</c:v>
                </c:pt>
                <c:pt idx="11926">
                  <c:v>-386.16599973799998</c:v>
                </c:pt>
                <c:pt idx="11927">
                  <c:v>-386.24299998599997</c:v>
                </c:pt>
                <c:pt idx="11928">
                  <c:v>-386.25100009400001</c:v>
                </c:pt>
                <c:pt idx="11929">
                  <c:v>-386.24099995900002</c:v>
                </c:pt>
                <c:pt idx="11930">
                  <c:v>-386.18500015000001</c:v>
                </c:pt>
                <c:pt idx="11931">
                  <c:v>-386.174000159</c:v>
                </c:pt>
                <c:pt idx="11932">
                  <c:v>-386.17900006899998</c:v>
                </c:pt>
                <c:pt idx="11933">
                  <c:v>-386.18900020400002</c:v>
                </c:pt>
                <c:pt idx="11934">
                  <c:v>-386.23499987899999</c:v>
                </c:pt>
                <c:pt idx="11935">
                  <c:v>-386.34699981199998</c:v>
                </c:pt>
                <c:pt idx="11936">
                  <c:v>-386.51199998599998</c:v>
                </c:pt>
                <c:pt idx="11937">
                  <c:v>-386.54000004800002</c:v>
                </c:pt>
                <c:pt idx="11938">
                  <c:v>-386.48700012099999</c:v>
                </c:pt>
                <c:pt idx="11939">
                  <c:v>-386.466999853</c:v>
                </c:pt>
                <c:pt idx="11940">
                  <c:v>-386.44800006899999</c:v>
                </c:pt>
                <c:pt idx="11941">
                  <c:v>-386.52599985900002</c:v>
                </c:pt>
                <c:pt idx="11942">
                  <c:v>-386.55100003799998</c:v>
                </c:pt>
                <c:pt idx="11943">
                  <c:v>-386.55100003799998</c:v>
                </c:pt>
                <c:pt idx="11944">
                  <c:v>-386.54799984099998</c:v>
                </c:pt>
                <c:pt idx="11945">
                  <c:v>-386.507000076</c:v>
                </c:pt>
                <c:pt idx="11946">
                  <c:v>-386.51499986900001</c:v>
                </c:pt>
                <c:pt idx="11947">
                  <c:v>-386.52000009300002</c:v>
                </c:pt>
                <c:pt idx="11948">
                  <c:v>-386.523999833</c:v>
                </c:pt>
                <c:pt idx="11949">
                  <c:v>-386.58800006400003</c:v>
                </c:pt>
                <c:pt idx="11950">
                  <c:v>-386.72700020299999</c:v>
                </c:pt>
                <c:pt idx="11951">
                  <c:v>-386.85400018000001</c:v>
                </c:pt>
                <c:pt idx="11952">
                  <c:v>-386.83399991099998</c:v>
                </c:pt>
                <c:pt idx="11953">
                  <c:v>-386.79600002900003</c:v>
                </c:pt>
                <c:pt idx="11954">
                  <c:v>-386.76399991400001</c:v>
                </c:pt>
                <c:pt idx="11955">
                  <c:v>-386.757000291</c:v>
                </c:pt>
                <c:pt idx="11956">
                  <c:v>-386.84600007300003</c:v>
                </c:pt>
                <c:pt idx="11957">
                  <c:v>-386.85900008999999</c:v>
                </c:pt>
                <c:pt idx="11958">
                  <c:v>-386.85200015300001</c:v>
                </c:pt>
                <c:pt idx="11959">
                  <c:v>-386.80499999300002</c:v>
                </c:pt>
                <c:pt idx="11960">
                  <c:v>-386.786999751</c:v>
                </c:pt>
                <c:pt idx="11961">
                  <c:v>-386.79499985899997</c:v>
                </c:pt>
                <c:pt idx="11962">
                  <c:v>-386.80800019100002</c:v>
                </c:pt>
                <c:pt idx="11963">
                  <c:v>-386.84499990199998</c:v>
                </c:pt>
                <c:pt idx="11964">
                  <c:v>-386.94499998800001</c:v>
                </c:pt>
                <c:pt idx="11965">
                  <c:v>-387.11300004499998</c:v>
                </c:pt>
                <c:pt idx="11966">
                  <c:v>-387.17200005199999</c:v>
                </c:pt>
                <c:pt idx="11967">
                  <c:v>-387.12699991900001</c:v>
                </c:pt>
                <c:pt idx="11968">
                  <c:v>-387.11199987399999</c:v>
                </c:pt>
                <c:pt idx="11969">
                  <c:v>-387.09699983000002</c:v>
                </c:pt>
                <c:pt idx="11970">
                  <c:v>-387.16399994400001</c:v>
                </c:pt>
                <c:pt idx="11971">
                  <c:v>-387.209999934</c:v>
                </c:pt>
                <c:pt idx="11972">
                  <c:v>-387.21800004099998</c:v>
                </c:pt>
                <c:pt idx="11973">
                  <c:v>-387.22400012200001</c:v>
                </c:pt>
                <c:pt idx="11974">
                  <c:v>-387.18699978199999</c:v>
                </c:pt>
                <c:pt idx="11975">
                  <c:v>-387.20199982600002</c:v>
                </c:pt>
                <c:pt idx="11976">
                  <c:v>-387.21500015800001</c:v>
                </c:pt>
                <c:pt idx="11977">
                  <c:v>-387.22400012200001</c:v>
                </c:pt>
                <c:pt idx="11978">
                  <c:v>-387.29099992200003</c:v>
                </c:pt>
                <c:pt idx="11979">
                  <c:v>-387.43000006099999</c:v>
                </c:pt>
                <c:pt idx="11980">
                  <c:v>-387.57800016300001</c:v>
                </c:pt>
                <c:pt idx="11981">
                  <c:v>-387.56800002900002</c:v>
                </c:pt>
                <c:pt idx="11982">
                  <c:v>-387.52700026399998</c:v>
                </c:pt>
                <c:pt idx="11983">
                  <c:v>-387.50499996799999</c:v>
                </c:pt>
                <c:pt idx="11984">
                  <c:v>-387.496000004</c:v>
                </c:pt>
                <c:pt idx="11985">
                  <c:v>-387.59499992000002</c:v>
                </c:pt>
                <c:pt idx="11986">
                  <c:v>-387.61300016199999</c:v>
                </c:pt>
                <c:pt idx="11987">
                  <c:v>-387.61100013499998</c:v>
                </c:pt>
                <c:pt idx="11988">
                  <c:v>-387.58000019000002</c:v>
                </c:pt>
                <c:pt idx="11989">
                  <c:v>-387.55600018199999</c:v>
                </c:pt>
                <c:pt idx="11990">
                  <c:v>-387.56499983100002</c:v>
                </c:pt>
                <c:pt idx="11991">
                  <c:v>-387.58099973200001</c:v>
                </c:pt>
                <c:pt idx="11992">
                  <c:v>-387.61299984800002</c:v>
                </c:pt>
                <c:pt idx="11993">
                  <c:v>-387.70599999699999</c:v>
                </c:pt>
                <c:pt idx="11994">
                  <c:v>-387.87099985600003</c:v>
                </c:pt>
                <c:pt idx="11995">
                  <c:v>-387.96100012300002</c:v>
                </c:pt>
                <c:pt idx="11996">
                  <c:v>-387.92799983600003</c:v>
                </c:pt>
                <c:pt idx="11997">
                  <c:v>-387.91500013299998</c:v>
                </c:pt>
                <c:pt idx="11998">
                  <c:v>-387.89700020599997</c:v>
                </c:pt>
                <c:pt idx="11999">
                  <c:v>-387.94699993500001</c:v>
                </c:pt>
                <c:pt idx="12000">
                  <c:v>-388.01299987800002</c:v>
                </c:pt>
                <c:pt idx="12001">
                  <c:v>-388.03100011999999</c:v>
                </c:pt>
                <c:pt idx="12002">
                  <c:v>-388.04399982299998</c:v>
                </c:pt>
                <c:pt idx="12003">
                  <c:v>-388.00500008500001</c:v>
                </c:pt>
                <c:pt idx="12004">
                  <c:v>-388.024000183</c:v>
                </c:pt>
                <c:pt idx="12005">
                  <c:v>-388.04200011099999</c:v>
                </c:pt>
                <c:pt idx="12006">
                  <c:v>-388.06099989500001</c:v>
                </c:pt>
                <c:pt idx="12007">
                  <c:v>-388.125999982</c:v>
                </c:pt>
                <c:pt idx="12008">
                  <c:v>-388.26199992300002</c:v>
                </c:pt>
                <c:pt idx="12009">
                  <c:v>-388.42500007000001</c:v>
                </c:pt>
                <c:pt idx="12010">
                  <c:v>-388.43499988999997</c:v>
                </c:pt>
                <c:pt idx="12011">
                  <c:v>-388.39800017900001</c:v>
                </c:pt>
                <c:pt idx="12012">
                  <c:v>-388.38500016099999</c:v>
                </c:pt>
                <c:pt idx="12013">
                  <c:v>-388.37999993699998</c:v>
                </c:pt>
                <c:pt idx="12014">
                  <c:v>-388.48099988000001</c:v>
                </c:pt>
                <c:pt idx="12015">
                  <c:v>-388.50499988799999</c:v>
                </c:pt>
                <c:pt idx="12016">
                  <c:v>-388.50800008499999</c:v>
                </c:pt>
                <c:pt idx="12017">
                  <c:v>-388.49300004100002</c:v>
                </c:pt>
                <c:pt idx="12018">
                  <c:v>-388.46499997900003</c:v>
                </c:pt>
                <c:pt idx="12019">
                  <c:v>-388.48099988000001</c:v>
                </c:pt>
                <c:pt idx="12020">
                  <c:v>-388.50099983400003</c:v>
                </c:pt>
                <c:pt idx="12021">
                  <c:v>-388.52700018299998</c:v>
                </c:pt>
                <c:pt idx="12022">
                  <c:v>-388.611999911</c:v>
                </c:pt>
                <c:pt idx="12023">
                  <c:v>-388.773999887</c:v>
                </c:pt>
                <c:pt idx="12024">
                  <c:v>-388.88900001799999</c:v>
                </c:pt>
                <c:pt idx="12025">
                  <c:v>-388.86500001000002</c:v>
                </c:pt>
                <c:pt idx="12026">
                  <c:v>-388.84500005500001</c:v>
                </c:pt>
                <c:pt idx="12027">
                  <c:v>-388.82399993000001</c:v>
                </c:pt>
                <c:pt idx="12028">
                  <c:v>-388.85600004600002</c:v>
                </c:pt>
                <c:pt idx="12029">
                  <c:v>-388.944999827</c:v>
                </c:pt>
                <c:pt idx="12030">
                  <c:v>-388.96900015</c:v>
                </c:pt>
                <c:pt idx="12031">
                  <c:v>-388.97899997000002</c:v>
                </c:pt>
                <c:pt idx="12032">
                  <c:v>-388.93999991700002</c:v>
                </c:pt>
                <c:pt idx="12033">
                  <c:v>-388.95299993499998</c:v>
                </c:pt>
                <c:pt idx="12034">
                  <c:v>-388.97099986199999</c:v>
                </c:pt>
                <c:pt idx="12035">
                  <c:v>-388.990999816</c:v>
                </c:pt>
                <c:pt idx="12036">
                  <c:v>-389.04999982300001</c:v>
                </c:pt>
                <c:pt idx="12037">
                  <c:v>-389.18400005199999</c:v>
                </c:pt>
                <c:pt idx="12038">
                  <c:v>-389.35900004600001</c:v>
                </c:pt>
                <c:pt idx="12039">
                  <c:v>-389.39400004499998</c:v>
                </c:pt>
                <c:pt idx="12040">
                  <c:v>-389.35900004600001</c:v>
                </c:pt>
                <c:pt idx="12041">
                  <c:v>-389.35300028</c:v>
                </c:pt>
                <c:pt idx="12042">
                  <c:v>-389.35000008200001</c:v>
                </c:pt>
                <c:pt idx="12043">
                  <c:v>-389.44500025799999</c:v>
                </c:pt>
                <c:pt idx="12044">
                  <c:v>-389.47300000600001</c:v>
                </c:pt>
                <c:pt idx="12045">
                  <c:v>-389.48199997</c:v>
                </c:pt>
                <c:pt idx="12046">
                  <c:v>-389.48499985299998</c:v>
                </c:pt>
                <c:pt idx="12047">
                  <c:v>-389.45999998799999</c:v>
                </c:pt>
                <c:pt idx="12048">
                  <c:v>-389.48099979900002</c:v>
                </c:pt>
                <c:pt idx="12049">
                  <c:v>-389.503000095</c:v>
                </c:pt>
                <c:pt idx="12050">
                  <c:v>-389.52500007600003</c:v>
                </c:pt>
                <c:pt idx="12051">
                  <c:v>-389.60300018100003</c:v>
                </c:pt>
                <c:pt idx="12052">
                  <c:v>-389.75699973500002</c:v>
                </c:pt>
                <c:pt idx="12053">
                  <c:v>-389.887999767</c:v>
                </c:pt>
                <c:pt idx="12054">
                  <c:v>-389.87200017999999</c:v>
                </c:pt>
                <c:pt idx="12055">
                  <c:v>-389.84900002799998</c:v>
                </c:pt>
                <c:pt idx="12056">
                  <c:v>-389.82999992999999</c:v>
                </c:pt>
                <c:pt idx="12057">
                  <c:v>-389.84500028899998</c:v>
                </c:pt>
                <c:pt idx="12058">
                  <c:v>-389.85300008199999</c:v>
                </c:pt>
                <c:pt idx="12059">
                  <c:v>-389.72999984400002</c:v>
                </c:pt>
                <c:pt idx="12060">
                  <c:v>-389.58600010999999</c:v>
                </c:pt>
                <c:pt idx="12061">
                  <c:v>-389.39499990100001</c:v>
                </c:pt>
                <c:pt idx="12062">
                  <c:v>-389.24100003199999</c:v>
                </c:pt>
                <c:pt idx="12063">
                  <c:v>-389.10700011799997</c:v>
                </c:pt>
                <c:pt idx="12064">
                  <c:v>-388.97899997000002</c:v>
                </c:pt>
                <c:pt idx="12065">
                  <c:v>-388.88400010800001</c:v>
                </c:pt>
                <c:pt idx="12066">
                  <c:v>-388.85500019</c:v>
                </c:pt>
                <c:pt idx="12067">
                  <c:v>-388.88499996399997</c:v>
                </c:pt>
                <c:pt idx="12068">
                  <c:v>-388.795000012</c:v>
                </c:pt>
                <c:pt idx="12069">
                  <c:v>-388.60999988399999</c:v>
                </c:pt>
                <c:pt idx="12070">
                  <c:v>-388.45199996100001</c:v>
                </c:pt>
                <c:pt idx="12071">
                  <c:v>-388.29499989499999</c:v>
                </c:pt>
                <c:pt idx="12072">
                  <c:v>-388.22700023900001</c:v>
                </c:pt>
                <c:pt idx="12073">
                  <c:v>-388.12199992799998</c:v>
                </c:pt>
                <c:pt idx="12074">
                  <c:v>-387.98800001400002</c:v>
                </c:pt>
                <c:pt idx="12075">
                  <c:v>-387.85299992900002</c:v>
                </c:pt>
                <c:pt idx="12076">
                  <c:v>-387.67900010599999</c:v>
                </c:pt>
                <c:pt idx="12077">
                  <c:v>-387.555000011</c:v>
                </c:pt>
                <c:pt idx="12078">
                  <c:v>-387.42600000700003</c:v>
                </c:pt>
                <c:pt idx="12079">
                  <c:v>-387.29299994899998</c:v>
                </c:pt>
                <c:pt idx="12080">
                  <c:v>-387.21500015800001</c:v>
                </c:pt>
                <c:pt idx="12081">
                  <c:v>-387.21399998800001</c:v>
                </c:pt>
                <c:pt idx="12082">
                  <c:v>-387.21100010399999</c:v>
                </c:pt>
                <c:pt idx="12083">
                  <c:v>-387.05600006499998</c:v>
                </c:pt>
                <c:pt idx="12084">
                  <c:v>-386.87800018799999</c:v>
                </c:pt>
                <c:pt idx="12085">
                  <c:v>-386.71400018499997</c:v>
                </c:pt>
                <c:pt idx="12086">
                  <c:v>-386.56800010900002</c:v>
                </c:pt>
                <c:pt idx="12087">
                  <c:v>-386.523999833</c:v>
                </c:pt>
                <c:pt idx="12088">
                  <c:v>-386.39900019599997</c:v>
                </c:pt>
                <c:pt idx="12089">
                  <c:v>-386.25300012100001</c:v>
                </c:pt>
                <c:pt idx="12090">
                  <c:v>-386.07000001900002</c:v>
                </c:pt>
                <c:pt idx="12091">
                  <c:v>-385.90700018699999</c:v>
                </c:pt>
                <c:pt idx="12092">
                  <c:v>-385.77700001199997</c:v>
                </c:pt>
                <c:pt idx="12093">
                  <c:v>-385.65200006100002</c:v>
                </c:pt>
                <c:pt idx="12094">
                  <c:v>-385.54900009200003</c:v>
                </c:pt>
                <c:pt idx="12095">
                  <c:v>-385.50699984200003</c:v>
                </c:pt>
                <c:pt idx="12096">
                  <c:v>-385.53600007400001</c:v>
                </c:pt>
                <c:pt idx="12097">
                  <c:v>-385.46999981599998</c:v>
                </c:pt>
                <c:pt idx="12098">
                  <c:v>-385.28799988600002</c:v>
                </c:pt>
                <c:pt idx="12099">
                  <c:v>-385.12999996299999</c:v>
                </c:pt>
                <c:pt idx="12100">
                  <c:v>-384.972000041</c:v>
                </c:pt>
                <c:pt idx="12101">
                  <c:v>-384.89200022300003</c:v>
                </c:pt>
                <c:pt idx="12102">
                  <c:v>-384.808000037</c:v>
                </c:pt>
                <c:pt idx="12103">
                  <c:v>-384.683999943</c:v>
                </c:pt>
                <c:pt idx="12104">
                  <c:v>-384.55599979499999</c:v>
                </c:pt>
                <c:pt idx="12105">
                  <c:v>-384.37999994500001</c:v>
                </c:pt>
                <c:pt idx="12106">
                  <c:v>-384.25600016499999</c:v>
                </c:pt>
                <c:pt idx="12107">
                  <c:v>-384.12599999000003</c:v>
                </c:pt>
                <c:pt idx="12108">
                  <c:v>-383.99600012899998</c:v>
                </c:pt>
                <c:pt idx="12109">
                  <c:v>-383.92100022199998</c:v>
                </c:pt>
                <c:pt idx="12110">
                  <c:v>-383.91800002399998</c:v>
                </c:pt>
                <c:pt idx="12111">
                  <c:v>-383.934000239</c:v>
                </c:pt>
                <c:pt idx="12112">
                  <c:v>-383.79600027100003</c:v>
                </c:pt>
                <c:pt idx="12113">
                  <c:v>-383.61900025</c:v>
                </c:pt>
                <c:pt idx="12114">
                  <c:v>-383.46199987</c:v>
                </c:pt>
                <c:pt idx="12115">
                  <c:v>-383.312000055</c:v>
                </c:pt>
                <c:pt idx="12116">
                  <c:v>-383.26699992200002</c:v>
                </c:pt>
                <c:pt idx="12117">
                  <c:v>-383.14399999800003</c:v>
                </c:pt>
                <c:pt idx="12118">
                  <c:v>-383.00400000299999</c:v>
                </c:pt>
                <c:pt idx="12119">
                  <c:v>-382.84</c:v>
                </c:pt>
                <c:pt idx="12120">
                  <c:v>-382.67300011399999</c:v>
                </c:pt>
                <c:pt idx="12121">
                  <c:v>-382.54800016299998</c:v>
                </c:pt>
                <c:pt idx="12122">
                  <c:v>-382.42700026599999</c:v>
                </c:pt>
                <c:pt idx="12123">
                  <c:v>-382.31600018900002</c:v>
                </c:pt>
                <c:pt idx="12124">
                  <c:v>-382.260999922</c:v>
                </c:pt>
                <c:pt idx="12125">
                  <c:v>-382.28199973199997</c:v>
                </c:pt>
                <c:pt idx="12126">
                  <c:v>-382.24099996699999</c:v>
                </c:pt>
                <c:pt idx="12127">
                  <c:v>-382.07000002699999</c:v>
                </c:pt>
                <c:pt idx="12128">
                  <c:v>-381.91299996100003</c:v>
                </c:pt>
                <c:pt idx="12129">
                  <c:v>-381.75500003899998</c:v>
                </c:pt>
                <c:pt idx="12130">
                  <c:v>-381.65699997899998</c:v>
                </c:pt>
                <c:pt idx="12131">
                  <c:v>-381.59799997200003</c:v>
                </c:pt>
                <c:pt idx="12132">
                  <c:v>-381.48000027299997</c:v>
                </c:pt>
                <c:pt idx="12133">
                  <c:v>-381.34899992700002</c:v>
                </c:pt>
                <c:pt idx="12134">
                  <c:v>-381.166999997</c:v>
                </c:pt>
                <c:pt idx="12135">
                  <c:v>-381.03900016300003</c:v>
                </c:pt>
                <c:pt idx="12136">
                  <c:v>-380.91500006799998</c:v>
                </c:pt>
                <c:pt idx="12137">
                  <c:v>-380.793000001</c:v>
                </c:pt>
                <c:pt idx="12138">
                  <c:v>-380.718000093</c:v>
                </c:pt>
                <c:pt idx="12139">
                  <c:v>-380.71600006699998</c:v>
                </c:pt>
                <c:pt idx="12140">
                  <c:v>-380.748000182</c:v>
                </c:pt>
                <c:pt idx="12141">
                  <c:v>-380.63099971000003</c:v>
                </c:pt>
                <c:pt idx="12142">
                  <c:v>-380.45199997700001</c:v>
                </c:pt>
                <c:pt idx="12143">
                  <c:v>-380.29899996500001</c:v>
                </c:pt>
                <c:pt idx="12144">
                  <c:v>-380.151999719</c:v>
                </c:pt>
                <c:pt idx="12145">
                  <c:v>-380.10899992700001</c:v>
                </c:pt>
                <c:pt idx="12146">
                  <c:v>-379.99499996700001</c:v>
                </c:pt>
                <c:pt idx="12147">
                  <c:v>-379.86299976499998</c:v>
                </c:pt>
                <c:pt idx="12148">
                  <c:v>-379.71900003000002</c:v>
                </c:pt>
                <c:pt idx="12149">
                  <c:v>-379.55500002700001</c:v>
                </c:pt>
                <c:pt idx="12150">
                  <c:v>-379.43599984299999</c:v>
                </c:pt>
                <c:pt idx="12151">
                  <c:v>-379.31300023300003</c:v>
                </c:pt>
                <c:pt idx="12152">
                  <c:v>-379.19400004900001</c:v>
                </c:pt>
                <c:pt idx="12153">
                  <c:v>-379.13300001499999</c:v>
                </c:pt>
                <c:pt idx="12154">
                  <c:v>-379.15200011299999</c:v>
                </c:pt>
                <c:pt idx="12155">
                  <c:v>-379.133999872</c:v>
                </c:pt>
                <c:pt idx="12156">
                  <c:v>-378.97599994900003</c:v>
                </c:pt>
                <c:pt idx="12157">
                  <c:v>-378.81900019699998</c:v>
                </c:pt>
                <c:pt idx="12158">
                  <c:v>-378.66100027499999</c:v>
                </c:pt>
                <c:pt idx="12159">
                  <c:v>-378.54599983000003</c:v>
                </c:pt>
                <c:pt idx="12160">
                  <c:v>-378.50100001099997</c:v>
                </c:pt>
                <c:pt idx="12161">
                  <c:v>-378.38500002400002</c:v>
                </c:pt>
                <c:pt idx="12162">
                  <c:v>-378.25199996600003</c:v>
                </c:pt>
                <c:pt idx="12163">
                  <c:v>-378.07200006199997</c:v>
                </c:pt>
                <c:pt idx="12164">
                  <c:v>-377.93699997700003</c:v>
                </c:pt>
                <c:pt idx="12165">
                  <c:v>-377.81899996300001</c:v>
                </c:pt>
                <c:pt idx="12166">
                  <c:v>-377.70500000300001</c:v>
                </c:pt>
                <c:pt idx="12167">
                  <c:v>-377.62699989800001</c:v>
                </c:pt>
                <c:pt idx="12168">
                  <c:v>-377.61699976400001</c:v>
                </c:pt>
                <c:pt idx="12169">
                  <c:v>-377.65799984300003</c:v>
                </c:pt>
                <c:pt idx="12170">
                  <c:v>-377.56299998100002</c:v>
                </c:pt>
                <c:pt idx="12171">
                  <c:v>-377.38799998799999</c:v>
                </c:pt>
                <c:pt idx="12172">
                  <c:v>-377.24300008300003</c:v>
                </c:pt>
                <c:pt idx="12173">
                  <c:v>-377.10200023099998</c:v>
                </c:pt>
                <c:pt idx="12174">
                  <c:v>-377.05500007099999</c:v>
                </c:pt>
                <c:pt idx="12175">
                  <c:v>-376.95600015600002</c:v>
                </c:pt>
                <c:pt idx="12176">
                  <c:v>-376.83300023200002</c:v>
                </c:pt>
                <c:pt idx="12177">
                  <c:v>-376.70799996699998</c:v>
                </c:pt>
                <c:pt idx="12178">
                  <c:v>-376.54399996400002</c:v>
                </c:pt>
                <c:pt idx="12179">
                  <c:v>-376.42799997700001</c:v>
                </c:pt>
                <c:pt idx="12180">
                  <c:v>-376.31000027800002</c:v>
                </c:pt>
                <c:pt idx="12181">
                  <c:v>-376.19199995000002</c:v>
                </c:pt>
                <c:pt idx="12182">
                  <c:v>-376.13099991600001</c:v>
                </c:pt>
                <c:pt idx="12183">
                  <c:v>-376.14799998699999</c:v>
                </c:pt>
                <c:pt idx="12184">
                  <c:v>-376.15299989699997</c:v>
                </c:pt>
                <c:pt idx="12185">
                  <c:v>-376.00899984799997</c:v>
                </c:pt>
                <c:pt idx="12186">
                  <c:v>-375.84800004300001</c:v>
                </c:pt>
                <c:pt idx="12187">
                  <c:v>-375.69200014699999</c:v>
                </c:pt>
                <c:pt idx="12188">
                  <c:v>-375.56199997200002</c:v>
                </c:pt>
                <c:pt idx="12189">
                  <c:v>-375.52799983</c:v>
                </c:pt>
                <c:pt idx="12190">
                  <c:v>-375.41799992300002</c:v>
                </c:pt>
                <c:pt idx="12191">
                  <c:v>-375.28900023300002</c:v>
                </c:pt>
                <c:pt idx="12192">
                  <c:v>-375.116999808</c:v>
                </c:pt>
                <c:pt idx="12193">
                  <c:v>-374.975999957</c:v>
                </c:pt>
                <c:pt idx="12194">
                  <c:v>-374.86100014099998</c:v>
                </c:pt>
                <c:pt idx="12195">
                  <c:v>-374.75200009100001</c:v>
                </c:pt>
                <c:pt idx="12196">
                  <c:v>-374.666000193</c:v>
                </c:pt>
                <c:pt idx="12197">
                  <c:v>-374.64300004099999</c:v>
                </c:pt>
                <c:pt idx="12198">
                  <c:v>-374.68700000299998</c:v>
                </c:pt>
                <c:pt idx="12199">
                  <c:v>-374.62300008599999</c:v>
                </c:pt>
                <c:pt idx="12200">
                  <c:v>-374.454000173</c:v>
                </c:pt>
                <c:pt idx="12201">
                  <c:v>-374.31600020500002</c:v>
                </c:pt>
                <c:pt idx="12202">
                  <c:v>-374.17700006600001</c:v>
                </c:pt>
                <c:pt idx="12203">
                  <c:v>-374.12200011300001</c:v>
                </c:pt>
                <c:pt idx="12204">
                  <c:v>-374.04400000800001</c:v>
                </c:pt>
                <c:pt idx="12205">
                  <c:v>-373.928000021</c:v>
                </c:pt>
                <c:pt idx="12206">
                  <c:v>-373.81000000799997</c:v>
                </c:pt>
                <c:pt idx="12207">
                  <c:v>-373.65000005799999</c:v>
                </c:pt>
                <c:pt idx="12208">
                  <c:v>-373.54200017900001</c:v>
                </c:pt>
                <c:pt idx="12209">
                  <c:v>-373.43100010199998</c:v>
                </c:pt>
                <c:pt idx="12210">
                  <c:v>-373.31699982800001</c:v>
                </c:pt>
                <c:pt idx="12211">
                  <c:v>-373.26000016199998</c:v>
                </c:pt>
                <c:pt idx="12212">
                  <c:v>-373.27600006199998</c:v>
                </c:pt>
                <c:pt idx="12213">
                  <c:v>-373.29899990000001</c:v>
                </c:pt>
                <c:pt idx="12214">
                  <c:v>-373.164999986</c:v>
                </c:pt>
                <c:pt idx="12215">
                  <c:v>-373.000999982</c:v>
                </c:pt>
                <c:pt idx="12216">
                  <c:v>-372.85499990699998</c:v>
                </c:pt>
                <c:pt idx="12217">
                  <c:v>-372.72199984899999</c:v>
                </c:pt>
                <c:pt idx="12218">
                  <c:v>-372.695999814</c:v>
                </c:pt>
                <c:pt idx="12219">
                  <c:v>-372.591999988</c:v>
                </c:pt>
                <c:pt idx="12220">
                  <c:v>-372.46700003699999</c:v>
                </c:pt>
                <c:pt idx="12221">
                  <c:v>-372.31199999799998</c:v>
                </c:pt>
                <c:pt idx="12222">
                  <c:v>-372.163000039</c:v>
                </c:pt>
                <c:pt idx="12223">
                  <c:v>-372.04800022299997</c:v>
                </c:pt>
                <c:pt idx="12224">
                  <c:v>-371.93900017300001</c:v>
                </c:pt>
                <c:pt idx="12225">
                  <c:v>-371.84800005099999</c:v>
                </c:pt>
                <c:pt idx="12226">
                  <c:v>-371.816999791</c:v>
                </c:pt>
                <c:pt idx="12227">
                  <c:v>-371.85700001399999</c:v>
                </c:pt>
                <c:pt idx="12228">
                  <c:v>-371.82400004200002</c:v>
                </c:pt>
                <c:pt idx="12229">
                  <c:v>-371.665999806</c:v>
                </c:pt>
                <c:pt idx="12230">
                  <c:v>-371.52799983699998</c:v>
                </c:pt>
                <c:pt idx="12231">
                  <c:v>-371.38699998599998</c:v>
                </c:pt>
                <c:pt idx="12232">
                  <c:v>-371.31299993499999</c:v>
                </c:pt>
                <c:pt idx="12233">
                  <c:v>-371.25500009899997</c:v>
                </c:pt>
                <c:pt idx="12234">
                  <c:v>-371.14799976099999</c:v>
                </c:pt>
                <c:pt idx="12235">
                  <c:v>-371.035999828</c:v>
                </c:pt>
                <c:pt idx="12236">
                  <c:v>-370.87299999499999</c:v>
                </c:pt>
                <c:pt idx="12237">
                  <c:v>-370.76799999899998</c:v>
                </c:pt>
                <c:pt idx="12238">
                  <c:v>-370.66099997600003</c:v>
                </c:pt>
                <c:pt idx="12239">
                  <c:v>-370.55399995300002</c:v>
                </c:pt>
                <c:pt idx="12240">
                  <c:v>-370.49499994600001</c:v>
                </c:pt>
                <c:pt idx="12241">
                  <c:v>-370.50599993700001</c:v>
                </c:pt>
                <c:pt idx="12242">
                  <c:v>-370.544000133</c:v>
                </c:pt>
                <c:pt idx="12243">
                  <c:v>-370.42999985900002</c:v>
                </c:pt>
                <c:pt idx="12244">
                  <c:v>-370.26799988200003</c:v>
                </c:pt>
                <c:pt idx="12245">
                  <c:v>-370.13000022900002</c:v>
                </c:pt>
                <c:pt idx="12246">
                  <c:v>-370.000000054</c:v>
                </c:pt>
                <c:pt idx="12247">
                  <c:v>-369.97600004499998</c:v>
                </c:pt>
                <c:pt idx="12248">
                  <c:v>-369.873999932</c:v>
                </c:pt>
                <c:pt idx="12249">
                  <c:v>-369.75300003500001</c:v>
                </c:pt>
                <c:pt idx="12250">
                  <c:v>-369.61300003999997</c:v>
                </c:pt>
                <c:pt idx="12251">
                  <c:v>-369.46000002800002</c:v>
                </c:pt>
                <c:pt idx="12252">
                  <c:v>-369.350999978</c:v>
                </c:pt>
                <c:pt idx="12253">
                  <c:v>-369.24399995499999</c:v>
                </c:pt>
                <c:pt idx="12254">
                  <c:v>-369.14700006599998</c:v>
                </c:pt>
                <c:pt idx="12255">
                  <c:v>-369.10700015700002</c:v>
                </c:pt>
                <c:pt idx="12256">
                  <c:v>-369.14399986900003</c:v>
                </c:pt>
                <c:pt idx="12257">
                  <c:v>-369.13400004900001</c:v>
                </c:pt>
                <c:pt idx="12258">
                  <c:v>-368.98399991899998</c:v>
                </c:pt>
                <c:pt idx="12259">
                  <c:v>-368.84000018500001</c:v>
                </c:pt>
                <c:pt idx="12260">
                  <c:v>-368.692999939</c:v>
                </c:pt>
                <c:pt idx="12261">
                  <c:v>-368.60000010300001</c:v>
                </c:pt>
                <c:pt idx="12262">
                  <c:v>-368.56400024800001</c:v>
                </c:pt>
                <c:pt idx="12263">
                  <c:v>-368.46299999199999</c:v>
                </c:pt>
                <c:pt idx="12264">
                  <c:v>-368.34799986100001</c:v>
                </c:pt>
                <c:pt idx="12265">
                  <c:v>-368.18400017200003</c:v>
                </c:pt>
                <c:pt idx="12266">
                  <c:v>-368.07100006799999</c:v>
                </c:pt>
                <c:pt idx="12267">
                  <c:v>-367.96300018900001</c:v>
                </c:pt>
                <c:pt idx="12268">
                  <c:v>-367.85700002200002</c:v>
                </c:pt>
                <c:pt idx="12269">
                  <c:v>-367.79200024900001</c:v>
                </c:pt>
                <c:pt idx="12270">
                  <c:v>-367.80100021300001</c:v>
                </c:pt>
                <c:pt idx="12271">
                  <c:v>-367.85200011199998</c:v>
                </c:pt>
                <c:pt idx="12272">
                  <c:v>-367.76099999000002</c:v>
                </c:pt>
                <c:pt idx="12273">
                  <c:v>-367.60100003999997</c:v>
                </c:pt>
                <c:pt idx="12274">
                  <c:v>-367.46900015300002</c:v>
                </c:pt>
                <c:pt idx="12275">
                  <c:v>-367.34100000500001</c:v>
                </c:pt>
                <c:pt idx="12276">
                  <c:v>-367.31099991600001</c:v>
                </c:pt>
                <c:pt idx="12277">
                  <c:v>-367.214000027</c:v>
                </c:pt>
                <c:pt idx="12278">
                  <c:v>-367.09699986999999</c:v>
                </c:pt>
                <c:pt idx="12279">
                  <c:v>-366.97500011699998</c:v>
                </c:pt>
                <c:pt idx="12280">
                  <c:v>-366.82499998700001</c:v>
                </c:pt>
                <c:pt idx="12281">
                  <c:v>-366.72200001800002</c:v>
                </c:pt>
                <c:pt idx="12282">
                  <c:v>-366.61900004799998</c:v>
                </c:pt>
                <c:pt idx="12283">
                  <c:v>-366.51499990799999</c:v>
                </c:pt>
                <c:pt idx="12284">
                  <c:v>-366.47000008999998</c:v>
                </c:pt>
                <c:pt idx="12285">
                  <c:v>-366.49799983700001</c:v>
                </c:pt>
                <c:pt idx="12286">
                  <c:v>-366.50399991799998</c:v>
                </c:pt>
                <c:pt idx="12287">
                  <c:v>-366.36300006599998</c:v>
                </c:pt>
                <c:pt idx="12288">
                  <c:v>-366.216000135</c:v>
                </c:pt>
                <c:pt idx="12289">
                  <c:v>-366.07100022999998</c:v>
                </c:pt>
                <c:pt idx="12290">
                  <c:v>-365.96200018000002</c:v>
                </c:pt>
                <c:pt idx="12291">
                  <c:v>-365.94000019800001</c:v>
                </c:pt>
                <c:pt idx="12292">
                  <c:v>-365.84200013899999</c:v>
                </c:pt>
                <c:pt idx="12293">
                  <c:v>-365.724999981</c:v>
                </c:pt>
                <c:pt idx="12294">
                  <c:v>-365.56000012200002</c:v>
                </c:pt>
                <c:pt idx="12295">
                  <c:v>-365.43199997400001</c:v>
                </c:pt>
                <c:pt idx="12296">
                  <c:v>-365.324999951</c:v>
                </c:pt>
                <c:pt idx="12297">
                  <c:v>-365.22499986499997</c:v>
                </c:pt>
                <c:pt idx="12298">
                  <c:v>-365.15499986700002</c:v>
                </c:pt>
                <c:pt idx="12299">
                  <c:v>-365.15400001099999</c:v>
                </c:pt>
                <c:pt idx="12300">
                  <c:v>-365.21199984700002</c:v>
                </c:pt>
                <c:pt idx="12301">
                  <c:v>-365.14799993000003</c:v>
                </c:pt>
                <c:pt idx="12302">
                  <c:v>-364.99000000799998</c:v>
                </c:pt>
                <c:pt idx="12303">
                  <c:v>-364.85999983300002</c:v>
                </c:pt>
                <c:pt idx="12304">
                  <c:v>-364.72999997199997</c:v>
                </c:pt>
                <c:pt idx="12305">
                  <c:v>-364.68899989300002</c:v>
                </c:pt>
                <c:pt idx="12306">
                  <c:v>-364.61100010199999</c:v>
                </c:pt>
                <c:pt idx="12307">
                  <c:v>-364.50400007899998</c:v>
                </c:pt>
                <c:pt idx="12308">
                  <c:v>-364.39599988499998</c:v>
                </c:pt>
                <c:pt idx="12309">
                  <c:v>-364.24899995300001</c:v>
                </c:pt>
                <c:pt idx="12310">
                  <c:v>-364.15300023499998</c:v>
                </c:pt>
                <c:pt idx="12311">
                  <c:v>-364.051000122</c:v>
                </c:pt>
                <c:pt idx="12312">
                  <c:v>-363.94499995500001</c:v>
                </c:pt>
                <c:pt idx="12313">
                  <c:v>-363.894999912</c:v>
                </c:pt>
                <c:pt idx="12314">
                  <c:v>-363.92099994699998</c:v>
                </c:pt>
                <c:pt idx="12315">
                  <c:v>-363.94599981099998</c:v>
                </c:pt>
                <c:pt idx="12316">
                  <c:v>-363.816999807</c:v>
                </c:pt>
                <c:pt idx="12317">
                  <c:v>-363.66900001900001</c:v>
                </c:pt>
                <c:pt idx="12318">
                  <c:v>-363.53200022099998</c:v>
                </c:pt>
                <c:pt idx="12319">
                  <c:v>-363.41500006400003</c:v>
                </c:pt>
                <c:pt idx="12320">
                  <c:v>-363.39799999299998</c:v>
                </c:pt>
                <c:pt idx="12321">
                  <c:v>-363.300999789</c:v>
                </c:pt>
                <c:pt idx="12322">
                  <c:v>-363.18199991900002</c:v>
                </c:pt>
                <c:pt idx="12323">
                  <c:v>-363.02800005099999</c:v>
                </c:pt>
                <c:pt idx="12324">
                  <c:v>-362.89200010899998</c:v>
                </c:pt>
                <c:pt idx="12325">
                  <c:v>-362.78900013999998</c:v>
                </c:pt>
                <c:pt idx="12326">
                  <c:v>-362.69300010799998</c:v>
                </c:pt>
                <c:pt idx="12327">
                  <c:v>-362.61999991300002</c:v>
                </c:pt>
                <c:pt idx="12328">
                  <c:v>-362.60600003899998</c:v>
                </c:pt>
                <c:pt idx="12329">
                  <c:v>-362.66200016300002</c:v>
                </c:pt>
                <c:pt idx="12330">
                  <c:v>-362.62500013699997</c:v>
                </c:pt>
                <c:pt idx="12331">
                  <c:v>-362.469000241</c:v>
                </c:pt>
                <c:pt idx="12332">
                  <c:v>-362.34100009299999</c:v>
                </c:pt>
                <c:pt idx="12333">
                  <c:v>-362.21099991800003</c:v>
                </c:pt>
                <c:pt idx="12334">
                  <c:v>-362.15799999199999</c:v>
                </c:pt>
                <c:pt idx="12335">
                  <c:v>-362.10300003899999</c:v>
                </c:pt>
                <c:pt idx="12336">
                  <c:v>-362.00799986300001</c:v>
                </c:pt>
                <c:pt idx="12337">
                  <c:v>-361.90800009100002</c:v>
                </c:pt>
                <c:pt idx="12338">
                  <c:v>-361.76100015899999</c:v>
                </c:pt>
                <c:pt idx="12339">
                  <c:v>-361.66400026999997</c:v>
                </c:pt>
                <c:pt idx="12340">
                  <c:v>-361.56300001300002</c:v>
                </c:pt>
                <c:pt idx="12341">
                  <c:v>-361.46200007099998</c:v>
                </c:pt>
                <c:pt idx="12342">
                  <c:v>-361.41500022499997</c:v>
                </c:pt>
                <c:pt idx="12343">
                  <c:v>-361.44200011599997</c:v>
                </c:pt>
                <c:pt idx="12344">
                  <c:v>-361.484000052</c:v>
                </c:pt>
                <c:pt idx="12345">
                  <c:v>-361.37500000199998</c:v>
                </c:pt>
                <c:pt idx="12346">
                  <c:v>-361.22700021399999</c:v>
                </c:pt>
                <c:pt idx="12347">
                  <c:v>-361.09799989499999</c:v>
                </c:pt>
                <c:pt idx="12348">
                  <c:v>-360.97600014199998</c:v>
                </c:pt>
                <c:pt idx="12349">
                  <c:v>-360.95899975600003</c:v>
                </c:pt>
                <c:pt idx="12350">
                  <c:v>-360.86599992100003</c:v>
                </c:pt>
                <c:pt idx="12351">
                  <c:v>-360.75299981699999</c:v>
                </c:pt>
                <c:pt idx="12352">
                  <c:v>-360.61900021700001</c:v>
                </c:pt>
                <c:pt idx="12353">
                  <c:v>-360.48000007899998</c:v>
                </c:pt>
                <c:pt idx="12354">
                  <c:v>-360.38300019000002</c:v>
                </c:pt>
                <c:pt idx="12355">
                  <c:v>-360.29099989700001</c:v>
                </c:pt>
                <c:pt idx="12356">
                  <c:v>-360.20899973799999</c:v>
                </c:pt>
                <c:pt idx="12357">
                  <c:v>-360.18099999100002</c:v>
                </c:pt>
                <c:pt idx="12358">
                  <c:v>-360.22999986299999</c:v>
                </c:pt>
                <c:pt idx="12359">
                  <c:v>-360.21899987199998</c:v>
                </c:pt>
                <c:pt idx="12360">
                  <c:v>-360.07599999399997</c:v>
                </c:pt>
                <c:pt idx="12361">
                  <c:v>-359.949000017</c:v>
                </c:pt>
                <c:pt idx="12362">
                  <c:v>-359.81799998600002</c:v>
                </c:pt>
                <c:pt idx="12363">
                  <c:v>-359.74899984400002</c:v>
                </c:pt>
                <c:pt idx="12364">
                  <c:v>-359.71700004299998</c:v>
                </c:pt>
                <c:pt idx="12365">
                  <c:v>-359.62799994699998</c:v>
                </c:pt>
                <c:pt idx="12366">
                  <c:v>-359.52499997799998</c:v>
                </c:pt>
                <c:pt idx="12367">
                  <c:v>-359.37100010900002</c:v>
                </c:pt>
                <c:pt idx="12368">
                  <c:v>-359.27199987900002</c:v>
                </c:pt>
                <c:pt idx="12369">
                  <c:v>-359.17799987400002</c:v>
                </c:pt>
                <c:pt idx="12370">
                  <c:v>-359.08500003900002</c:v>
                </c:pt>
                <c:pt idx="12371">
                  <c:v>-359.03700002199997</c:v>
                </c:pt>
                <c:pt idx="12372">
                  <c:v>-359.06300005700001</c:v>
                </c:pt>
                <c:pt idx="12373">
                  <c:v>-359.12499994699999</c:v>
                </c:pt>
                <c:pt idx="12374">
                  <c:v>-359.03600016600001</c:v>
                </c:pt>
                <c:pt idx="12375">
                  <c:v>-358.88499986599999</c:v>
                </c:pt>
                <c:pt idx="12376">
                  <c:v>-358.76099977199999</c:v>
                </c:pt>
                <c:pt idx="12377">
                  <c:v>-358.64200021599999</c:v>
                </c:pt>
                <c:pt idx="12378">
                  <c:v>-358.627999714</c:v>
                </c:pt>
                <c:pt idx="12379">
                  <c:v>-358.54299998599998</c:v>
                </c:pt>
                <c:pt idx="12380">
                  <c:v>-358.43799998999998</c:v>
                </c:pt>
                <c:pt idx="12381">
                  <c:v>-358.32400002999998</c:v>
                </c:pt>
                <c:pt idx="12382">
                  <c:v>-358.18699991800003</c:v>
                </c:pt>
                <c:pt idx="12383">
                  <c:v>-358.09600010999998</c:v>
                </c:pt>
                <c:pt idx="12384">
                  <c:v>-358.00199979000001</c:v>
                </c:pt>
                <c:pt idx="12385">
                  <c:v>-357.91099998200002</c:v>
                </c:pt>
                <c:pt idx="12386">
                  <c:v>-357.87899986600002</c:v>
                </c:pt>
                <c:pt idx="12387">
                  <c:v>-357.926000026</c:v>
                </c:pt>
                <c:pt idx="12388">
                  <c:v>-357.937000017</c:v>
                </c:pt>
                <c:pt idx="12389">
                  <c:v>-357.80900018300002</c:v>
                </c:pt>
                <c:pt idx="12390">
                  <c:v>-357.67999986400002</c:v>
                </c:pt>
                <c:pt idx="12391">
                  <c:v>-357.55099985999999</c:v>
                </c:pt>
                <c:pt idx="12392">
                  <c:v>-357.46399979099999</c:v>
                </c:pt>
                <c:pt idx="12393">
                  <c:v>-357.44600017800002</c:v>
                </c:pt>
                <c:pt idx="12394">
                  <c:v>-357.35900010900002</c:v>
                </c:pt>
                <c:pt idx="12395">
                  <c:v>-357.25400011300002</c:v>
                </c:pt>
                <c:pt idx="12396">
                  <c:v>-357.10300012699997</c:v>
                </c:pt>
                <c:pt idx="12397">
                  <c:v>-356.997000275</c:v>
                </c:pt>
                <c:pt idx="12398">
                  <c:v>-356.908000179</c:v>
                </c:pt>
                <c:pt idx="12399">
                  <c:v>-356.82300013700001</c:v>
                </c:pt>
                <c:pt idx="12400">
                  <c:v>-356.77299978000002</c:v>
                </c:pt>
                <c:pt idx="12401">
                  <c:v>-356.79299973399998</c:v>
                </c:pt>
                <c:pt idx="12402">
                  <c:v>-356.86200019</c:v>
                </c:pt>
                <c:pt idx="12403">
                  <c:v>-356.79500007500002</c:v>
                </c:pt>
                <c:pt idx="12404">
                  <c:v>-356.64800014299999</c:v>
                </c:pt>
                <c:pt idx="12405">
                  <c:v>-356.53300001299999</c:v>
                </c:pt>
                <c:pt idx="12406">
                  <c:v>-356.41999990900001</c:v>
                </c:pt>
                <c:pt idx="12407">
                  <c:v>-356.40199998200001</c:v>
                </c:pt>
                <c:pt idx="12408">
                  <c:v>-356.33299984000001</c:v>
                </c:pt>
                <c:pt idx="12409">
                  <c:v>-356.23900014899999</c:v>
                </c:pt>
                <c:pt idx="12410">
                  <c:v>-356.141999946</c:v>
                </c:pt>
                <c:pt idx="12411">
                  <c:v>-356.00600000499998</c:v>
                </c:pt>
                <c:pt idx="12412">
                  <c:v>-355.919999792</c:v>
                </c:pt>
                <c:pt idx="12413">
                  <c:v>-355.83100001100001</c:v>
                </c:pt>
                <c:pt idx="12414">
                  <c:v>-355.74100005899999</c:v>
                </c:pt>
                <c:pt idx="12415">
                  <c:v>-355.71099996999999</c:v>
                </c:pt>
                <c:pt idx="12416">
                  <c:v>-355.75600010300002</c:v>
                </c:pt>
                <c:pt idx="12417">
                  <c:v>-355.789999932</c:v>
                </c:pt>
                <c:pt idx="12418">
                  <c:v>-355.675999972</c:v>
                </c:pt>
                <c:pt idx="12419">
                  <c:v>-355.54399977000003</c:v>
                </c:pt>
                <c:pt idx="12420">
                  <c:v>-355.41600025000002</c:v>
                </c:pt>
                <c:pt idx="12421">
                  <c:v>-355.316000164</c:v>
                </c:pt>
                <c:pt idx="12422">
                  <c:v>-355.31099993999999</c:v>
                </c:pt>
                <c:pt idx="12423">
                  <c:v>-355.23099980799998</c:v>
                </c:pt>
                <c:pt idx="12424">
                  <c:v>-355.12900000899998</c:v>
                </c:pt>
                <c:pt idx="12425">
                  <c:v>-354.989000014</c:v>
                </c:pt>
                <c:pt idx="12426">
                  <c:v>-354.87599991000002</c:v>
                </c:pt>
                <c:pt idx="12427">
                  <c:v>-354.79100018299999</c:v>
                </c:pt>
                <c:pt idx="12428">
                  <c:v>-354.70999988</c:v>
                </c:pt>
                <c:pt idx="12429">
                  <c:v>-354.65200004399998</c:v>
                </c:pt>
                <c:pt idx="12430">
                  <c:v>-354.65999983699999</c:v>
                </c:pt>
                <c:pt idx="12431">
                  <c:v>-354.73300003200001</c:v>
                </c:pt>
                <c:pt idx="12432">
                  <c:v>-354.69899988999998</c:v>
                </c:pt>
                <c:pt idx="12433">
                  <c:v>-354.56099992200001</c:v>
                </c:pt>
                <c:pt idx="12434">
                  <c:v>-354.45200018600002</c:v>
                </c:pt>
                <c:pt idx="12435">
                  <c:v>-354.343000136</c:v>
                </c:pt>
                <c:pt idx="12436">
                  <c:v>-354.31599992999998</c:v>
                </c:pt>
                <c:pt idx="12437">
                  <c:v>-354.26799991399997</c:v>
                </c:pt>
                <c:pt idx="12438">
                  <c:v>-354.18099984499997</c:v>
                </c:pt>
                <c:pt idx="12439">
                  <c:v>-354.094000091</c:v>
                </c:pt>
                <c:pt idx="12440">
                  <c:v>-353.96299974499999</c:v>
                </c:pt>
                <c:pt idx="12441">
                  <c:v>-353.88499995500001</c:v>
                </c:pt>
                <c:pt idx="12442">
                  <c:v>-353.80300011000003</c:v>
                </c:pt>
                <c:pt idx="12443">
                  <c:v>-353.71899992499999</c:v>
                </c:pt>
                <c:pt idx="12444">
                  <c:v>-353.69199971900002</c:v>
                </c:pt>
                <c:pt idx="12445">
                  <c:v>-353.73700016599997</c:v>
                </c:pt>
                <c:pt idx="12446">
                  <c:v>-353.790000093</c:v>
                </c:pt>
                <c:pt idx="12447">
                  <c:v>-353.68700012300002</c:v>
                </c:pt>
                <c:pt idx="12448">
                  <c:v>-353.55200003800002</c:v>
                </c:pt>
                <c:pt idx="12449">
                  <c:v>-353.43500019499999</c:v>
                </c:pt>
                <c:pt idx="12450">
                  <c:v>-353.33200022599999</c:v>
                </c:pt>
                <c:pt idx="12451">
                  <c:v>-353.33599996499998</c:v>
                </c:pt>
                <c:pt idx="12452">
                  <c:v>-353.26100005799998</c:v>
                </c:pt>
                <c:pt idx="12453">
                  <c:v>-353.16600019600003</c:v>
                </c:pt>
                <c:pt idx="12454">
                  <c:v>-353.04099993099999</c:v>
                </c:pt>
                <c:pt idx="12455">
                  <c:v>-352.92100020499998</c:v>
                </c:pt>
                <c:pt idx="12456">
                  <c:v>-352.83700001900002</c:v>
                </c:pt>
                <c:pt idx="12457">
                  <c:v>-352.75699988700001</c:v>
                </c:pt>
                <c:pt idx="12458">
                  <c:v>-352.69700002399998</c:v>
                </c:pt>
                <c:pt idx="12459">
                  <c:v>-352.69499999700002</c:v>
                </c:pt>
                <c:pt idx="12460">
                  <c:v>-352.76499999499998</c:v>
                </c:pt>
                <c:pt idx="12461">
                  <c:v>-352.76200011100002</c:v>
                </c:pt>
                <c:pt idx="12462">
                  <c:v>-352.63399996300001</c:v>
                </c:pt>
                <c:pt idx="12463">
                  <c:v>-352.52599977</c:v>
                </c:pt>
                <c:pt idx="12464">
                  <c:v>-352.41400015099998</c:v>
                </c:pt>
                <c:pt idx="12465">
                  <c:v>-352.368000161</c:v>
                </c:pt>
                <c:pt idx="12466">
                  <c:v>-352.34099995600002</c:v>
                </c:pt>
                <c:pt idx="12467">
                  <c:v>-352.26499987800003</c:v>
                </c:pt>
                <c:pt idx="12468">
                  <c:v>-352.180999692</c:v>
                </c:pt>
                <c:pt idx="12469">
                  <c:v>-352.04899980499999</c:v>
                </c:pt>
                <c:pt idx="12470">
                  <c:v>-351.97299972600001</c:v>
                </c:pt>
                <c:pt idx="12471">
                  <c:v>-351.89600010599997</c:v>
                </c:pt>
                <c:pt idx="12472">
                  <c:v>-351.81899985799998</c:v>
                </c:pt>
                <c:pt idx="12473">
                  <c:v>-351.78699974199998</c:v>
                </c:pt>
                <c:pt idx="12474">
                  <c:v>-351.82899999199998</c:v>
                </c:pt>
                <c:pt idx="12475">
                  <c:v>-351.89700027700002</c:v>
                </c:pt>
                <c:pt idx="12476">
                  <c:v>-351.81300009099999</c:v>
                </c:pt>
                <c:pt idx="12477">
                  <c:v>-351.67900017699998</c:v>
                </c:pt>
                <c:pt idx="12478">
                  <c:v>-351.57199983999999</c:v>
                </c:pt>
                <c:pt idx="12479">
                  <c:v>-351.472000068</c:v>
                </c:pt>
                <c:pt idx="12480">
                  <c:v>-351.47600012100003</c:v>
                </c:pt>
                <c:pt idx="12481">
                  <c:v>-351.40499995300002</c:v>
                </c:pt>
                <c:pt idx="12482">
                  <c:v>-351.31299997399998</c:v>
                </c:pt>
                <c:pt idx="12483">
                  <c:v>-351.201999898</c:v>
                </c:pt>
                <c:pt idx="12484">
                  <c:v>-351.07799980300001</c:v>
                </c:pt>
                <c:pt idx="12485">
                  <c:v>-350.99899984199999</c:v>
                </c:pt>
                <c:pt idx="12486">
                  <c:v>-350.92300007799997</c:v>
                </c:pt>
                <c:pt idx="12487">
                  <c:v>-350.853000081</c:v>
                </c:pt>
                <c:pt idx="12488">
                  <c:v>-350.84299994600002</c:v>
                </c:pt>
                <c:pt idx="12489">
                  <c:v>-350.90899989000002</c:v>
                </c:pt>
                <c:pt idx="12490">
                  <c:v>-350.92799998800001</c:v>
                </c:pt>
                <c:pt idx="12491">
                  <c:v>-350.80799994799997</c:v>
                </c:pt>
                <c:pt idx="12492">
                  <c:v>-350.69199996100002</c:v>
                </c:pt>
                <c:pt idx="12493">
                  <c:v>-350.57600028799999</c:v>
                </c:pt>
                <c:pt idx="12494">
                  <c:v>-350.511000201</c:v>
                </c:pt>
                <c:pt idx="12495">
                  <c:v>-350.50300009300003</c:v>
                </c:pt>
                <c:pt idx="12496">
                  <c:v>-350.43199992500001</c:v>
                </c:pt>
                <c:pt idx="12497">
                  <c:v>-350.34699988300002</c:v>
                </c:pt>
                <c:pt idx="12498">
                  <c:v>-350.21200011299999</c:v>
                </c:pt>
                <c:pt idx="12499">
                  <c:v>-350.128000241</c:v>
                </c:pt>
                <c:pt idx="12500">
                  <c:v>-350.048999966</c:v>
                </c:pt>
                <c:pt idx="12501">
                  <c:v>-349.97200003099999</c:v>
                </c:pt>
                <c:pt idx="12502">
                  <c:v>-349.937000033</c:v>
                </c:pt>
                <c:pt idx="12503">
                  <c:v>-349.97499991400002</c:v>
                </c:pt>
                <c:pt idx="12504">
                  <c:v>-350.05599990299999</c:v>
                </c:pt>
                <c:pt idx="12505">
                  <c:v>-349.991999986</c:v>
                </c:pt>
                <c:pt idx="12506">
                  <c:v>-349.86200012500001</c:v>
                </c:pt>
                <c:pt idx="12507">
                  <c:v>-349.76000001199998</c:v>
                </c:pt>
                <c:pt idx="12508">
                  <c:v>-349.65999992600001</c:v>
                </c:pt>
                <c:pt idx="12509">
                  <c:v>-349.657999899</c:v>
                </c:pt>
                <c:pt idx="12510">
                  <c:v>-349.59099978400002</c:v>
                </c:pt>
                <c:pt idx="12511">
                  <c:v>-349.50300017400002</c:v>
                </c:pt>
                <c:pt idx="12512">
                  <c:v>-349.41100019499999</c:v>
                </c:pt>
                <c:pt idx="12513">
                  <c:v>-349.28999998400002</c:v>
                </c:pt>
                <c:pt idx="12514">
                  <c:v>-349.21500007600002</c:v>
                </c:pt>
                <c:pt idx="12515">
                  <c:v>-349.141999881</c:v>
                </c:pt>
                <c:pt idx="12516">
                  <c:v>-349.068000144</c:v>
                </c:pt>
                <c:pt idx="12517">
                  <c:v>-349.05000021699999</c:v>
                </c:pt>
                <c:pt idx="12518">
                  <c:v>-349.10800005300001</c:v>
                </c:pt>
                <c:pt idx="12519">
                  <c:v>-349.14300005199999</c:v>
                </c:pt>
                <c:pt idx="12520">
                  <c:v>-349.03199997500002</c:v>
                </c:pt>
                <c:pt idx="12521">
                  <c:v>-348.91300010499998</c:v>
                </c:pt>
                <c:pt idx="12522">
                  <c:v>-348.79799997399999</c:v>
                </c:pt>
                <c:pt idx="12523">
                  <c:v>-348.71799984199998</c:v>
                </c:pt>
                <c:pt idx="12524">
                  <c:v>-348.72500009399999</c:v>
                </c:pt>
                <c:pt idx="12525">
                  <c:v>-348.65700012299999</c:v>
                </c:pt>
                <c:pt idx="12526">
                  <c:v>-348.56900019800003</c:v>
                </c:pt>
                <c:pt idx="12527">
                  <c:v>-348.43400011300002</c:v>
                </c:pt>
                <c:pt idx="12528">
                  <c:v>-348.33499988300002</c:v>
                </c:pt>
                <c:pt idx="12529">
                  <c:v>-348.255999922</c:v>
                </c:pt>
                <c:pt idx="12530">
                  <c:v>-348.18600023900001</c:v>
                </c:pt>
                <c:pt idx="12531">
                  <c:v>-348.14800004199998</c:v>
                </c:pt>
                <c:pt idx="12532">
                  <c:v>-348.175000248</c:v>
                </c:pt>
                <c:pt idx="12533">
                  <c:v>-348.25999997600002</c:v>
                </c:pt>
                <c:pt idx="12534">
                  <c:v>-348.31899998199998</c:v>
                </c:pt>
                <c:pt idx="12535">
                  <c:v>-348.28500015399999</c:v>
                </c:pt>
                <c:pt idx="12536">
                  <c:v>-348.27599987600001</c:v>
                </c:pt>
                <c:pt idx="12537">
                  <c:v>-348.27000011000001</c:v>
                </c:pt>
                <c:pt idx="12538">
                  <c:v>-348.35199995400001</c:v>
                </c:pt>
                <c:pt idx="12539">
                  <c:v>-348.39799994399999</c:v>
                </c:pt>
                <c:pt idx="12540">
                  <c:v>-348.41500001499998</c:v>
                </c:pt>
                <c:pt idx="12541">
                  <c:v>-348.43000005900001</c:v>
                </c:pt>
                <c:pt idx="12542">
                  <c:v>-348.406999907</c:v>
                </c:pt>
                <c:pt idx="12543">
                  <c:v>-348.43400011300002</c:v>
                </c:pt>
                <c:pt idx="12544">
                  <c:v>-348.45600009399999</c:v>
                </c:pt>
                <c:pt idx="12545">
                  <c:v>-348.472999851</c:v>
                </c:pt>
                <c:pt idx="12546">
                  <c:v>-348.54699990199998</c:v>
                </c:pt>
                <c:pt idx="12547">
                  <c:v>-348.69699971799997</c:v>
                </c:pt>
                <c:pt idx="12548">
                  <c:v>-348.84500013399997</c:v>
                </c:pt>
                <c:pt idx="12549">
                  <c:v>-348.84299979299999</c:v>
                </c:pt>
                <c:pt idx="12550">
                  <c:v>-348.81699975800001</c:v>
                </c:pt>
                <c:pt idx="12551">
                  <c:v>-348.80400005500002</c:v>
                </c:pt>
                <c:pt idx="12552">
                  <c:v>-348.81099999200001</c:v>
                </c:pt>
                <c:pt idx="12553">
                  <c:v>-348.91800001500002</c:v>
                </c:pt>
                <c:pt idx="12554">
                  <c:v>-348.94500022099999</c:v>
                </c:pt>
                <c:pt idx="12555">
                  <c:v>-348.949999816</c:v>
                </c:pt>
                <c:pt idx="12556">
                  <c:v>-348.92000004200003</c:v>
                </c:pt>
                <c:pt idx="12557">
                  <c:v>-348.90900005100002</c:v>
                </c:pt>
                <c:pt idx="12558">
                  <c:v>-348.83000009</c:v>
                </c:pt>
                <c:pt idx="12559">
                  <c:v>-348.69099995099998</c:v>
                </c:pt>
                <c:pt idx="12560">
                  <c:v>-348.57600013500002</c:v>
                </c:pt>
                <c:pt idx="12561">
                  <c:v>-348.52000001099998</c:v>
                </c:pt>
                <c:pt idx="12562">
                  <c:v>-348.53399988500001</c:v>
                </c:pt>
                <c:pt idx="12563">
                  <c:v>-348.45500023800003</c:v>
                </c:pt>
                <c:pt idx="12564">
                  <c:v>-348.25800026299999</c:v>
                </c:pt>
                <c:pt idx="12565">
                  <c:v>-348.08700000900001</c:v>
                </c:pt>
                <c:pt idx="12566">
                  <c:v>-347.91699992500003</c:v>
                </c:pt>
                <c:pt idx="12567">
                  <c:v>-347.82099989199997</c:v>
                </c:pt>
                <c:pt idx="12568">
                  <c:v>-347.72600003100001</c:v>
                </c:pt>
                <c:pt idx="12569">
                  <c:v>-347.590000089</c:v>
                </c:pt>
                <c:pt idx="12570">
                  <c:v>-347.44799975299998</c:v>
                </c:pt>
                <c:pt idx="12571">
                  <c:v>-347.25899988600003</c:v>
                </c:pt>
                <c:pt idx="12572">
                  <c:v>-347.12000006099998</c:v>
                </c:pt>
                <c:pt idx="12573">
                  <c:v>-346.97800003899999</c:v>
                </c:pt>
                <c:pt idx="12574">
                  <c:v>-346.836000017</c:v>
                </c:pt>
                <c:pt idx="12575">
                  <c:v>-346.74900026300003</c:v>
                </c:pt>
                <c:pt idx="12576">
                  <c:v>-346.73299973399997</c:v>
                </c:pt>
                <c:pt idx="12577">
                  <c:v>-346.73600024500001</c:v>
                </c:pt>
                <c:pt idx="12578">
                  <c:v>-346.586999972</c:v>
                </c:pt>
                <c:pt idx="12579">
                  <c:v>-346.39699993400001</c:v>
                </c:pt>
                <c:pt idx="12580">
                  <c:v>-346.22599999400001</c:v>
                </c:pt>
                <c:pt idx="12581">
                  <c:v>-346.064000018</c:v>
                </c:pt>
                <c:pt idx="12582">
                  <c:v>-346.00600018199998</c:v>
                </c:pt>
                <c:pt idx="12583">
                  <c:v>-345.871999953</c:v>
                </c:pt>
                <c:pt idx="12584">
                  <c:v>-345.72000011099999</c:v>
                </c:pt>
                <c:pt idx="12585">
                  <c:v>-345.54299977599999</c:v>
                </c:pt>
                <c:pt idx="12586">
                  <c:v>-345.36500021299997</c:v>
                </c:pt>
                <c:pt idx="12587">
                  <c:v>-345.22799978699999</c:v>
                </c:pt>
                <c:pt idx="12588">
                  <c:v>-345.09500004400002</c:v>
                </c:pt>
                <c:pt idx="12589">
                  <c:v>-344.971999805</c:v>
                </c:pt>
                <c:pt idx="12590">
                  <c:v>-344.90400014900001</c:v>
                </c:pt>
                <c:pt idx="12591">
                  <c:v>-344.91300011300001</c:v>
                </c:pt>
                <c:pt idx="12592">
                  <c:v>-344.86199989900001</c:v>
                </c:pt>
                <c:pt idx="12593">
                  <c:v>-344.67900011199998</c:v>
                </c:pt>
                <c:pt idx="12594">
                  <c:v>-344.50999988500001</c:v>
                </c:pt>
                <c:pt idx="12595">
                  <c:v>-344.34099997200002</c:v>
                </c:pt>
                <c:pt idx="12596">
                  <c:v>-344.23100006499999</c:v>
                </c:pt>
                <c:pt idx="12597">
                  <c:v>-344.15999989699998</c:v>
                </c:pt>
                <c:pt idx="12598">
                  <c:v>-344.03000003699998</c:v>
                </c:pt>
                <c:pt idx="12599">
                  <c:v>-343.88599998799998</c:v>
                </c:pt>
                <c:pt idx="12600">
                  <c:v>-343.69300006700001</c:v>
                </c:pt>
                <c:pt idx="12601">
                  <c:v>-343.553999928</c:v>
                </c:pt>
                <c:pt idx="12602">
                  <c:v>-343.41900015700003</c:v>
                </c:pt>
                <c:pt idx="12603">
                  <c:v>-343.28600009899998</c:v>
                </c:pt>
                <c:pt idx="12604">
                  <c:v>-343.20000020100002</c:v>
                </c:pt>
                <c:pt idx="12605">
                  <c:v>-343.18600001300001</c:v>
                </c:pt>
                <c:pt idx="12606">
                  <c:v>-343.20599996700003</c:v>
                </c:pt>
                <c:pt idx="12607">
                  <c:v>-343.07800013299999</c:v>
                </c:pt>
                <c:pt idx="12608">
                  <c:v>-342.886999925</c:v>
                </c:pt>
                <c:pt idx="12609">
                  <c:v>-342.72299992199999</c:v>
                </c:pt>
                <c:pt idx="12610">
                  <c:v>-342.56499999900001</c:v>
                </c:pt>
                <c:pt idx="12611">
                  <c:v>-342.51000004600002</c:v>
                </c:pt>
                <c:pt idx="12612">
                  <c:v>-342.38500009500001</c:v>
                </c:pt>
                <c:pt idx="12613">
                  <c:v>-342.24099973199998</c:v>
                </c:pt>
                <c:pt idx="12614">
                  <c:v>-342.08699986300002</c:v>
                </c:pt>
                <c:pt idx="12615">
                  <c:v>-341.91100001299998</c:v>
                </c:pt>
                <c:pt idx="12616">
                  <c:v>-341.77900012600003</c:v>
                </c:pt>
                <c:pt idx="12617">
                  <c:v>-341.64499989699999</c:v>
                </c:pt>
                <c:pt idx="12618">
                  <c:v>-341.515000036</c:v>
                </c:pt>
                <c:pt idx="12619">
                  <c:v>-341.44399986799999</c:v>
                </c:pt>
                <c:pt idx="12620">
                  <c:v>-341.44999994900002</c:v>
                </c:pt>
                <c:pt idx="12621">
                  <c:v>-341.42399991399998</c:v>
                </c:pt>
                <c:pt idx="12622">
                  <c:v>-341.25400014500002</c:v>
                </c:pt>
                <c:pt idx="12623">
                  <c:v>-341.08600008799999</c:v>
                </c:pt>
                <c:pt idx="12624">
                  <c:v>-340.91600000400001</c:v>
                </c:pt>
                <c:pt idx="12625">
                  <c:v>-340.78999988300001</c:v>
                </c:pt>
                <c:pt idx="12626">
                  <c:v>-340.730999876</c:v>
                </c:pt>
                <c:pt idx="12627">
                  <c:v>-340.60500006900003</c:v>
                </c:pt>
                <c:pt idx="12628">
                  <c:v>-340.46100001999997</c:v>
                </c:pt>
                <c:pt idx="12629">
                  <c:v>-340.26899995500003</c:v>
                </c:pt>
                <c:pt idx="12630">
                  <c:v>-340.12400005000001</c:v>
                </c:pt>
                <c:pt idx="12631">
                  <c:v>-339.99399987499999</c:v>
                </c:pt>
                <c:pt idx="12632">
                  <c:v>-339.86899992500003</c:v>
                </c:pt>
                <c:pt idx="12633">
                  <c:v>-339.780000143</c:v>
                </c:pt>
                <c:pt idx="12634">
                  <c:v>-339.75900001799999</c:v>
                </c:pt>
                <c:pt idx="12635">
                  <c:v>-339.78799993600001</c:v>
                </c:pt>
                <c:pt idx="12636">
                  <c:v>-339.68200008399998</c:v>
                </c:pt>
                <c:pt idx="12637">
                  <c:v>-339.49600009900001</c:v>
                </c:pt>
                <c:pt idx="12638">
                  <c:v>-339.33900003299999</c:v>
                </c:pt>
                <c:pt idx="12639">
                  <c:v>-339.18699987700001</c:v>
                </c:pt>
                <c:pt idx="12640">
                  <c:v>-339.129999897</c:v>
                </c:pt>
                <c:pt idx="12641">
                  <c:v>-339.01999999100002</c:v>
                </c:pt>
                <c:pt idx="12642">
                  <c:v>-338.88699993300003</c:v>
                </c:pt>
                <c:pt idx="12643">
                  <c:v>-338.74899996400001</c:v>
                </c:pt>
                <c:pt idx="12644">
                  <c:v>-338.57299979999999</c:v>
                </c:pt>
                <c:pt idx="12645">
                  <c:v>-338.44599982300002</c:v>
                </c:pt>
                <c:pt idx="12646">
                  <c:v>-338.316999818</c:v>
                </c:pt>
                <c:pt idx="12647">
                  <c:v>-338.186999958</c:v>
                </c:pt>
                <c:pt idx="12648">
                  <c:v>-338.11699995999999</c:v>
                </c:pt>
                <c:pt idx="12649">
                  <c:v>-338.121000014</c:v>
                </c:pt>
                <c:pt idx="12650">
                  <c:v>-338.11500024700001</c:v>
                </c:pt>
                <c:pt idx="12651">
                  <c:v>-337.96100006400002</c:v>
                </c:pt>
                <c:pt idx="12652">
                  <c:v>-337.78800009700001</c:v>
                </c:pt>
                <c:pt idx="12653">
                  <c:v>-337.62000004100003</c:v>
                </c:pt>
                <c:pt idx="12654">
                  <c:v>-337.478999875</c:v>
                </c:pt>
                <c:pt idx="12655">
                  <c:v>-337.43399974200003</c:v>
                </c:pt>
                <c:pt idx="12656">
                  <c:v>-337.31400001600002</c:v>
                </c:pt>
                <c:pt idx="12657">
                  <c:v>-337.17199999399998</c:v>
                </c:pt>
                <c:pt idx="12658">
                  <c:v>-336.99000006300002</c:v>
                </c:pt>
                <c:pt idx="12659">
                  <c:v>-336.83799990699998</c:v>
                </c:pt>
                <c:pt idx="12660">
                  <c:v>-336.71200010000001</c:v>
                </c:pt>
                <c:pt idx="12661">
                  <c:v>-336.59000003199998</c:v>
                </c:pt>
                <c:pt idx="12662">
                  <c:v>-336.49300014400001</c:v>
                </c:pt>
                <c:pt idx="12663">
                  <c:v>-336.45900000099999</c:v>
                </c:pt>
                <c:pt idx="12664">
                  <c:v>-336.49199997300002</c:v>
                </c:pt>
                <c:pt idx="12665">
                  <c:v>-336.41799992199998</c:v>
                </c:pt>
                <c:pt idx="12666">
                  <c:v>-336.238999874</c:v>
                </c:pt>
                <c:pt idx="12667">
                  <c:v>-336.089000059</c:v>
                </c:pt>
                <c:pt idx="12668">
                  <c:v>-335.93899993000002</c:v>
                </c:pt>
                <c:pt idx="12669">
                  <c:v>-335.87199981600003</c:v>
                </c:pt>
                <c:pt idx="12670">
                  <c:v>-335.78100000699999</c:v>
                </c:pt>
                <c:pt idx="12671">
                  <c:v>-335.65499988599998</c:v>
                </c:pt>
                <c:pt idx="12672">
                  <c:v>-335.52700005200001</c:v>
                </c:pt>
                <c:pt idx="12673">
                  <c:v>-335.35500025599998</c:v>
                </c:pt>
                <c:pt idx="12674">
                  <c:v>-335.23700024200002</c:v>
                </c:pt>
                <c:pt idx="12675">
                  <c:v>-335.11300014800003</c:v>
                </c:pt>
                <c:pt idx="12676">
                  <c:v>-334.98900005399997</c:v>
                </c:pt>
                <c:pt idx="12677">
                  <c:v>-334.92100008300002</c:v>
                </c:pt>
                <c:pt idx="12678">
                  <c:v>-334.92500013699998</c:v>
                </c:pt>
                <c:pt idx="12679">
                  <c:v>-334.93699998400001</c:v>
                </c:pt>
                <c:pt idx="12680">
                  <c:v>-334.79400010500001</c:v>
                </c:pt>
                <c:pt idx="12681">
                  <c:v>-334.61799994099999</c:v>
                </c:pt>
                <c:pt idx="12682">
                  <c:v>-334.46000001900001</c:v>
                </c:pt>
                <c:pt idx="12683">
                  <c:v>-334.31799999700002</c:v>
                </c:pt>
                <c:pt idx="12684">
                  <c:v>-334.28099997100003</c:v>
                </c:pt>
                <c:pt idx="12685">
                  <c:v>-334.164000128</c:v>
                </c:pt>
                <c:pt idx="12686">
                  <c:v>-334.029000043</c:v>
                </c:pt>
                <c:pt idx="12687">
                  <c:v>-333.86300001299998</c:v>
                </c:pt>
                <c:pt idx="12688">
                  <c:v>-333.70300006399998</c:v>
                </c:pt>
                <c:pt idx="12689">
                  <c:v>-333.57699994199999</c:v>
                </c:pt>
                <c:pt idx="12690">
                  <c:v>-333.45799975800003</c:v>
                </c:pt>
                <c:pt idx="12691">
                  <c:v>-333.35599995899997</c:v>
                </c:pt>
                <c:pt idx="12692">
                  <c:v>-333.31400002399999</c:v>
                </c:pt>
                <c:pt idx="12693">
                  <c:v>-333.34500028299999</c:v>
                </c:pt>
                <c:pt idx="12694">
                  <c:v>-333.30000015000002</c:v>
                </c:pt>
                <c:pt idx="12695">
                  <c:v>-333.13200009299999</c:v>
                </c:pt>
                <c:pt idx="12696">
                  <c:v>-332.98299981999997</c:v>
                </c:pt>
                <c:pt idx="12697">
                  <c:v>-332.830000122</c:v>
                </c:pt>
                <c:pt idx="12698">
                  <c:v>-332.74500008000001</c:v>
                </c:pt>
                <c:pt idx="12699">
                  <c:v>-332.67599993900001</c:v>
                </c:pt>
                <c:pt idx="12700">
                  <c:v>-332.559999952</c:v>
                </c:pt>
                <c:pt idx="12701">
                  <c:v>-332.437000028</c:v>
                </c:pt>
                <c:pt idx="12702">
                  <c:v>-332.26400006099999</c:v>
                </c:pt>
                <c:pt idx="12703">
                  <c:v>-332.14800007399998</c:v>
                </c:pt>
                <c:pt idx="12704">
                  <c:v>-332.03000006000002</c:v>
                </c:pt>
                <c:pt idx="12705">
                  <c:v>-331.91300021699999</c:v>
                </c:pt>
                <c:pt idx="12706">
                  <c:v>-331.84200004899998</c:v>
                </c:pt>
                <c:pt idx="12707">
                  <c:v>-331.84400007599999</c:v>
                </c:pt>
                <c:pt idx="12708">
                  <c:v>-331.87099996699999</c:v>
                </c:pt>
                <c:pt idx="12709">
                  <c:v>-331.74699987299999</c:v>
                </c:pt>
                <c:pt idx="12710">
                  <c:v>-331.574999762</c:v>
                </c:pt>
                <c:pt idx="12711">
                  <c:v>-331.42699997400001</c:v>
                </c:pt>
                <c:pt idx="12712">
                  <c:v>-331.28699997899997</c:v>
                </c:pt>
                <c:pt idx="12713">
                  <c:v>-331.25199997999999</c:v>
                </c:pt>
                <c:pt idx="12714">
                  <c:v>-331.140000047</c:v>
                </c:pt>
                <c:pt idx="12715">
                  <c:v>-331.00900001600002</c:v>
                </c:pt>
                <c:pt idx="12716">
                  <c:v>-330.85800003000003</c:v>
                </c:pt>
                <c:pt idx="12717">
                  <c:v>-330.69400002700002</c:v>
                </c:pt>
                <c:pt idx="12718">
                  <c:v>-330.576000013</c:v>
                </c:pt>
                <c:pt idx="12719">
                  <c:v>-330.45900017000002</c:v>
                </c:pt>
                <c:pt idx="12720">
                  <c:v>-330.35199983299998</c:v>
                </c:pt>
                <c:pt idx="12721">
                  <c:v>-330.30199979000002</c:v>
                </c:pt>
                <c:pt idx="12722">
                  <c:v>-330.32799982500001</c:v>
                </c:pt>
                <c:pt idx="12723">
                  <c:v>-330.30900004099999</c:v>
                </c:pt>
                <c:pt idx="12724">
                  <c:v>-330.149000091</c:v>
                </c:pt>
                <c:pt idx="12725">
                  <c:v>-329.99400005199999</c:v>
                </c:pt>
                <c:pt idx="12726">
                  <c:v>-329.83900001299997</c:v>
                </c:pt>
                <c:pt idx="12727">
                  <c:v>-329.73600004299999</c:v>
                </c:pt>
                <c:pt idx="12728">
                  <c:v>-329.690000054</c:v>
                </c:pt>
                <c:pt idx="12729">
                  <c:v>-329.57899997700002</c:v>
                </c:pt>
                <c:pt idx="12730">
                  <c:v>-329.45499988300003</c:v>
                </c:pt>
                <c:pt idx="12731">
                  <c:v>-329.28100006</c:v>
                </c:pt>
                <c:pt idx="12732">
                  <c:v>-329.15799982099998</c:v>
                </c:pt>
                <c:pt idx="12733">
                  <c:v>-329.04000012199998</c:v>
                </c:pt>
                <c:pt idx="12734">
                  <c:v>-328.92499999099999</c:v>
                </c:pt>
                <c:pt idx="12735">
                  <c:v>-328.852000111</c:v>
                </c:pt>
                <c:pt idx="12736">
                  <c:v>-328.85099994000001</c:v>
                </c:pt>
                <c:pt idx="12737">
                  <c:v>-328.89400004599997</c:v>
                </c:pt>
                <c:pt idx="12738">
                  <c:v>-328.791999933</c:v>
                </c:pt>
                <c:pt idx="12739">
                  <c:v>-328.62300002000001</c:v>
                </c:pt>
                <c:pt idx="12740">
                  <c:v>-328.48300002500002</c:v>
                </c:pt>
                <c:pt idx="12741">
                  <c:v>-328.34500005699999</c:v>
                </c:pt>
                <c:pt idx="12742">
                  <c:v>-328.30399997799998</c:v>
                </c:pt>
                <c:pt idx="12743">
                  <c:v>-328.19899998099999</c:v>
                </c:pt>
                <c:pt idx="12744">
                  <c:v>-328.07299985999998</c:v>
                </c:pt>
                <c:pt idx="12745">
                  <c:v>-327.94299999999998</c:v>
                </c:pt>
                <c:pt idx="12746">
                  <c:v>-327.78300005</c:v>
                </c:pt>
                <c:pt idx="12747">
                  <c:v>-327.67199997300003</c:v>
                </c:pt>
                <c:pt idx="12748">
                  <c:v>-327.56000003999998</c:v>
                </c:pt>
                <c:pt idx="12749">
                  <c:v>-327.44799979300001</c:v>
                </c:pt>
                <c:pt idx="12750">
                  <c:v>-327.39400001000001</c:v>
                </c:pt>
                <c:pt idx="12751">
                  <c:v>-327.41300010800001</c:v>
                </c:pt>
                <c:pt idx="12752">
                  <c:v>-327.41000022499998</c:v>
                </c:pt>
                <c:pt idx="12753">
                  <c:v>-327.261000266</c:v>
                </c:pt>
                <c:pt idx="12754">
                  <c:v>-327.10500005599999</c:v>
                </c:pt>
                <c:pt idx="12755">
                  <c:v>-326.95200004399999</c:v>
                </c:pt>
                <c:pt idx="12756">
                  <c:v>-326.83600005699998</c:v>
                </c:pt>
                <c:pt idx="12757">
                  <c:v>-326.80500011200002</c:v>
                </c:pt>
                <c:pt idx="12758">
                  <c:v>-326.69899994500003</c:v>
                </c:pt>
                <c:pt idx="12759">
                  <c:v>-326.57399999400002</c:v>
                </c:pt>
                <c:pt idx="12760">
                  <c:v>-326.401000028</c:v>
                </c:pt>
                <c:pt idx="12761">
                  <c:v>-326.26399991599999</c:v>
                </c:pt>
                <c:pt idx="12762">
                  <c:v>-326.14900009899998</c:v>
                </c:pt>
                <c:pt idx="12763">
                  <c:v>-326.04099990600002</c:v>
                </c:pt>
                <c:pt idx="12764">
                  <c:v>-325.96399997100002</c:v>
                </c:pt>
                <c:pt idx="12765">
                  <c:v>-325.95599986399998</c:v>
                </c:pt>
                <c:pt idx="12766">
                  <c:v>-326.00599990699999</c:v>
                </c:pt>
                <c:pt idx="12767">
                  <c:v>-325.93399988300001</c:v>
                </c:pt>
                <c:pt idx="12768">
                  <c:v>-325.76900002299999</c:v>
                </c:pt>
                <c:pt idx="12769">
                  <c:v>-325.62999988399997</c:v>
                </c:pt>
                <c:pt idx="12770">
                  <c:v>-325.49299977300001</c:v>
                </c:pt>
                <c:pt idx="12771">
                  <c:v>-325.44500007099998</c:v>
                </c:pt>
                <c:pt idx="12772">
                  <c:v>-325.36000002899999</c:v>
                </c:pt>
                <c:pt idx="12773">
                  <c:v>-325.24699992500001</c:v>
                </c:pt>
                <c:pt idx="12774">
                  <c:v>-325.13199979400002</c:v>
                </c:pt>
                <c:pt idx="12775">
                  <c:v>-324.977999926</c:v>
                </c:pt>
                <c:pt idx="12776">
                  <c:v>-324.87499995600001</c:v>
                </c:pt>
                <c:pt idx="12777">
                  <c:v>-324.76599990599999</c:v>
                </c:pt>
                <c:pt idx="12778">
                  <c:v>-324.65300011699998</c:v>
                </c:pt>
                <c:pt idx="12779">
                  <c:v>-324.59599982200001</c:v>
                </c:pt>
                <c:pt idx="12780">
                  <c:v>-324.61599977700001</c:v>
                </c:pt>
                <c:pt idx="12781">
                  <c:v>-324.63300016199997</c:v>
                </c:pt>
                <c:pt idx="12782">
                  <c:v>-324.50099996099999</c:v>
                </c:pt>
                <c:pt idx="12783">
                  <c:v>-324.34499975099999</c:v>
                </c:pt>
                <c:pt idx="12784">
                  <c:v>-324.20199987199999</c:v>
                </c:pt>
                <c:pt idx="12785">
                  <c:v>-324.07799977799999</c:v>
                </c:pt>
                <c:pt idx="12786">
                  <c:v>-324.05500025499998</c:v>
                </c:pt>
                <c:pt idx="12787">
                  <c:v>-323.951000115</c:v>
                </c:pt>
                <c:pt idx="12788">
                  <c:v>-323.82599985000002</c:v>
                </c:pt>
                <c:pt idx="12789">
                  <c:v>-323.66699975699999</c:v>
                </c:pt>
                <c:pt idx="12790">
                  <c:v>-323.52599990599998</c:v>
                </c:pt>
                <c:pt idx="12791">
                  <c:v>-323.41599999900001</c:v>
                </c:pt>
                <c:pt idx="12792">
                  <c:v>-323.31600022700002</c:v>
                </c:pt>
                <c:pt idx="12793">
                  <c:v>-323.23699995200002</c:v>
                </c:pt>
                <c:pt idx="12794">
                  <c:v>-323.21699999700002</c:v>
                </c:pt>
                <c:pt idx="12795">
                  <c:v>-323.26900006699998</c:v>
                </c:pt>
                <c:pt idx="12796">
                  <c:v>-323.22500010499999</c:v>
                </c:pt>
                <c:pt idx="12797">
                  <c:v>-323.06399998500001</c:v>
                </c:pt>
                <c:pt idx="12798">
                  <c:v>-322.93099992700002</c:v>
                </c:pt>
                <c:pt idx="12799">
                  <c:v>-322.79700001200001</c:v>
                </c:pt>
                <c:pt idx="12800">
                  <c:v>-322.73899986200001</c:v>
                </c:pt>
                <c:pt idx="12801">
                  <c:v>-322.68000016899998</c:v>
                </c:pt>
                <c:pt idx="12802">
                  <c:v>-322.58000008300002</c:v>
                </c:pt>
                <c:pt idx="12803">
                  <c:v>-322.47500008700001</c:v>
                </c:pt>
                <c:pt idx="12804">
                  <c:v>-322.32299992999998</c:v>
                </c:pt>
                <c:pt idx="12805">
                  <c:v>-322.22099981700001</c:v>
                </c:pt>
                <c:pt idx="12806">
                  <c:v>-322.11499996499998</c:v>
                </c:pt>
                <c:pt idx="12807">
                  <c:v>-322.010999825</c:v>
                </c:pt>
                <c:pt idx="12808">
                  <c:v>-321.95999992499998</c:v>
                </c:pt>
                <c:pt idx="12809">
                  <c:v>-321.98199990699999</c:v>
                </c:pt>
                <c:pt idx="12810">
                  <c:v>-322.02100027400002</c:v>
                </c:pt>
                <c:pt idx="12811">
                  <c:v>-321.90799985500001</c:v>
                </c:pt>
                <c:pt idx="12812">
                  <c:v>-321.75600001399999</c:v>
                </c:pt>
                <c:pt idx="12813">
                  <c:v>-321.62199978500001</c:v>
                </c:pt>
                <c:pt idx="12814">
                  <c:v>-321.49599997799999</c:v>
                </c:pt>
                <c:pt idx="12815">
                  <c:v>-321.47699987999999</c:v>
                </c:pt>
                <c:pt idx="12816">
                  <c:v>-321.37899981999999</c:v>
                </c:pt>
                <c:pt idx="12817">
                  <c:v>-321.26400000400002</c:v>
                </c:pt>
                <c:pt idx="12818">
                  <c:v>-321.12500017999997</c:v>
                </c:pt>
                <c:pt idx="12819">
                  <c:v>-320.984000014</c:v>
                </c:pt>
                <c:pt idx="12820">
                  <c:v>-320.88399992799998</c:v>
                </c:pt>
                <c:pt idx="12821">
                  <c:v>-320.78800021000001</c:v>
                </c:pt>
                <c:pt idx="12822">
                  <c:v>-320.70400002399998</c:v>
                </c:pt>
                <c:pt idx="12823">
                  <c:v>-320.67300007900002</c:v>
                </c:pt>
                <c:pt idx="12824">
                  <c:v>-320.71999992500002</c:v>
                </c:pt>
                <c:pt idx="12825">
                  <c:v>-320.70499988</c:v>
                </c:pt>
                <c:pt idx="12826">
                  <c:v>-320.55799994900002</c:v>
                </c:pt>
                <c:pt idx="12827">
                  <c:v>-320.428999944</c:v>
                </c:pt>
                <c:pt idx="12828">
                  <c:v>-320.29600019999998</c:v>
                </c:pt>
                <c:pt idx="12829">
                  <c:v>-320.22500003200003</c:v>
                </c:pt>
                <c:pt idx="12830">
                  <c:v>-320.18999971900001</c:v>
                </c:pt>
                <c:pt idx="12831">
                  <c:v>-320.09899991100002</c:v>
                </c:pt>
                <c:pt idx="12832">
                  <c:v>-319.99399991500002</c:v>
                </c:pt>
                <c:pt idx="12833">
                  <c:v>-319.836999848</c:v>
                </c:pt>
                <c:pt idx="12834">
                  <c:v>-319.737000077</c:v>
                </c:pt>
                <c:pt idx="12835">
                  <c:v>-319.639000017</c:v>
                </c:pt>
                <c:pt idx="12836">
                  <c:v>-319.545000012</c:v>
                </c:pt>
                <c:pt idx="12837">
                  <c:v>-319.49699999500001</c:v>
                </c:pt>
                <c:pt idx="12838">
                  <c:v>-319.52100000299998</c:v>
                </c:pt>
                <c:pt idx="12839">
                  <c:v>-319.58000000999999</c:v>
                </c:pt>
                <c:pt idx="12840">
                  <c:v>-319.489000202</c:v>
                </c:pt>
                <c:pt idx="12841">
                  <c:v>-319.33599987500003</c:v>
                </c:pt>
                <c:pt idx="12842">
                  <c:v>-319.210000068</c:v>
                </c:pt>
                <c:pt idx="12843">
                  <c:v>-319.09099988399998</c:v>
                </c:pt>
                <c:pt idx="12844">
                  <c:v>-319.07500029800002</c:v>
                </c:pt>
                <c:pt idx="12845">
                  <c:v>-318.986999744</c:v>
                </c:pt>
                <c:pt idx="12846">
                  <c:v>-318.882999918</c:v>
                </c:pt>
                <c:pt idx="12847">
                  <c:v>-318.76600007500002</c:v>
                </c:pt>
                <c:pt idx="12848">
                  <c:v>-318.62999982000002</c:v>
                </c:pt>
                <c:pt idx="12849">
                  <c:v>-318.53599981399998</c:v>
                </c:pt>
                <c:pt idx="12850">
                  <c:v>-318.44000009600001</c:v>
                </c:pt>
                <c:pt idx="12851">
                  <c:v>-318.34899997299999</c:v>
                </c:pt>
                <c:pt idx="12852">
                  <c:v>-318.31700017200001</c:v>
                </c:pt>
                <c:pt idx="12853">
                  <c:v>-318.359999964</c:v>
                </c:pt>
                <c:pt idx="12854">
                  <c:v>-318.37399983799997</c:v>
                </c:pt>
                <c:pt idx="12855">
                  <c:v>-318.24299980699999</c:v>
                </c:pt>
                <c:pt idx="12856">
                  <c:v>-318.114000116</c:v>
                </c:pt>
                <c:pt idx="12857">
                  <c:v>-317.98300008500001</c:v>
                </c:pt>
                <c:pt idx="12858">
                  <c:v>-317.89500016</c:v>
                </c:pt>
                <c:pt idx="12859">
                  <c:v>-317.876000062</c:v>
                </c:pt>
                <c:pt idx="12860">
                  <c:v>-317.78800013699998</c:v>
                </c:pt>
                <c:pt idx="12861">
                  <c:v>-317.683999997</c:v>
                </c:pt>
                <c:pt idx="12862">
                  <c:v>-317.53199984100002</c:v>
                </c:pt>
                <c:pt idx="12863">
                  <c:v>-317.42500013199998</c:v>
                </c:pt>
                <c:pt idx="12864">
                  <c:v>-317.33499986599998</c:v>
                </c:pt>
                <c:pt idx="12865">
                  <c:v>-317.249000282</c:v>
                </c:pt>
                <c:pt idx="12866">
                  <c:v>-317.19899992500001</c:v>
                </c:pt>
                <c:pt idx="12867">
                  <c:v>-317.21599999599999</c:v>
                </c:pt>
                <c:pt idx="12868">
                  <c:v>-317.28499982300002</c:v>
                </c:pt>
                <c:pt idx="12869">
                  <c:v>-317.218000023</c:v>
                </c:pt>
                <c:pt idx="12870">
                  <c:v>-317.07200026100003</c:v>
                </c:pt>
                <c:pt idx="12871">
                  <c:v>-316.95499978999999</c:v>
                </c:pt>
                <c:pt idx="12872">
                  <c:v>-316.84199999999998</c:v>
                </c:pt>
                <c:pt idx="12873">
                  <c:v>-316.82400007299998</c:v>
                </c:pt>
                <c:pt idx="12874">
                  <c:v>-316.75400007500002</c:v>
                </c:pt>
                <c:pt idx="12875">
                  <c:v>-316.66000007000002</c:v>
                </c:pt>
                <c:pt idx="12876">
                  <c:v>-316.561000154</c:v>
                </c:pt>
                <c:pt idx="12877">
                  <c:v>-316.42400004199999</c:v>
                </c:pt>
                <c:pt idx="12878">
                  <c:v>-316.33699997299999</c:v>
                </c:pt>
                <c:pt idx="12879">
                  <c:v>-316.24800019200001</c:v>
                </c:pt>
                <c:pt idx="12880">
                  <c:v>-316.157999926</c:v>
                </c:pt>
                <c:pt idx="12881">
                  <c:v>-316.12699998099998</c:v>
                </c:pt>
                <c:pt idx="12882">
                  <c:v>-316.17200011400001</c:v>
                </c:pt>
                <c:pt idx="12883">
                  <c:v>-316.20499977100002</c:v>
                </c:pt>
                <c:pt idx="12884">
                  <c:v>-316.089999955</c:v>
                </c:pt>
                <c:pt idx="12885">
                  <c:v>-315.95600004099998</c:v>
                </c:pt>
                <c:pt idx="12886">
                  <c:v>-315.828000207</c:v>
                </c:pt>
                <c:pt idx="12887">
                  <c:v>-315.72699994999999</c:v>
                </c:pt>
                <c:pt idx="12888">
                  <c:v>-315.72200004000001</c:v>
                </c:pt>
                <c:pt idx="12889">
                  <c:v>-315.640999738</c:v>
                </c:pt>
                <c:pt idx="12890">
                  <c:v>-315.53800008299999</c:v>
                </c:pt>
                <c:pt idx="12891">
                  <c:v>-315.39699991700002</c:v>
                </c:pt>
                <c:pt idx="12892">
                  <c:v>-315.284000128</c:v>
                </c:pt>
                <c:pt idx="12893">
                  <c:v>-315.197000059</c:v>
                </c:pt>
                <c:pt idx="12894">
                  <c:v>-315.11499989999999</c:v>
                </c:pt>
                <c:pt idx="12895">
                  <c:v>-315.05699974999999</c:v>
                </c:pt>
                <c:pt idx="12896">
                  <c:v>-315.063000144</c:v>
                </c:pt>
                <c:pt idx="12897">
                  <c:v>-315.13600002499999</c:v>
                </c:pt>
                <c:pt idx="12898">
                  <c:v>-315.10199988300002</c:v>
                </c:pt>
                <c:pt idx="12899">
                  <c:v>-314.96199988799998</c:v>
                </c:pt>
                <c:pt idx="12900">
                  <c:v>-314.85199998100001</c:v>
                </c:pt>
                <c:pt idx="12901">
                  <c:v>-314.74200007500002</c:v>
                </c:pt>
                <c:pt idx="12902">
                  <c:v>-314.71500018400002</c:v>
                </c:pt>
                <c:pt idx="12903">
                  <c:v>-314.66399997000002</c:v>
                </c:pt>
                <c:pt idx="12904">
                  <c:v>-314.576000045</c:v>
                </c:pt>
                <c:pt idx="12905">
                  <c:v>-314.48800011999998</c:v>
                </c:pt>
                <c:pt idx="12906">
                  <c:v>-314.35599991800001</c:v>
                </c:pt>
                <c:pt idx="12907">
                  <c:v>-314.27499992999998</c:v>
                </c:pt>
                <c:pt idx="12908">
                  <c:v>-314.193999942</c:v>
                </c:pt>
                <c:pt idx="12909">
                  <c:v>-314.10900021399999</c:v>
                </c:pt>
                <c:pt idx="12910">
                  <c:v>-314.08099983800003</c:v>
                </c:pt>
                <c:pt idx="12911">
                  <c:v>-314.124999801</c:v>
                </c:pt>
                <c:pt idx="12912">
                  <c:v>-314.17500015799999</c:v>
                </c:pt>
                <c:pt idx="12913">
                  <c:v>-314.07199987400003</c:v>
                </c:pt>
                <c:pt idx="12914">
                  <c:v>-313.93599993300001</c:v>
                </c:pt>
                <c:pt idx="12915">
                  <c:v>-313.81799991899999</c:v>
                </c:pt>
                <c:pt idx="12916">
                  <c:v>-313.71599980600001</c:v>
                </c:pt>
                <c:pt idx="12917">
                  <c:v>-313.716999977</c:v>
                </c:pt>
                <c:pt idx="12918">
                  <c:v>-313.64099989900001</c:v>
                </c:pt>
                <c:pt idx="12919">
                  <c:v>-313.546000037</c:v>
                </c:pt>
                <c:pt idx="12920">
                  <c:v>-313.41900005899998</c:v>
                </c:pt>
                <c:pt idx="12921">
                  <c:v>-313.296999992</c:v>
                </c:pt>
                <c:pt idx="12922">
                  <c:v>-313.21099977900002</c:v>
                </c:pt>
                <c:pt idx="12923">
                  <c:v>-313.13099996199998</c:v>
                </c:pt>
                <c:pt idx="12924">
                  <c:v>-313.06899975800002</c:v>
                </c:pt>
                <c:pt idx="12925">
                  <c:v>-313.06700004499999</c:v>
                </c:pt>
                <c:pt idx="12926">
                  <c:v>-313.13700004200001</c:v>
                </c:pt>
                <c:pt idx="12927">
                  <c:v>-313.131999818</c:v>
                </c:pt>
                <c:pt idx="12928">
                  <c:v>-313.003000128</c:v>
                </c:pt>
                <c:pt idx="12929">
                  <c:v>-312.89400007799998</c:v>
                </c:pt>
                <c:pt idx="12930">
                  <c:v>-312.779999804</c:v>
                </c:pt>
                <c:pt idx="12931">
                  <c:v>-312.734999985</c:v>
                </c:pt>
                <c:pt idx="12932">
                  <c:v>-312.70600006699999</c:v>
                </c:pt>
                <c:pt idx="12933">
                  <c:v>-312.629999989</c:v>
                </c:pt>
                <c:pt idx="12934">
                  <c:v>-312.54600011700001</c:v>
                </c:pt>
                <c:pt idx="12935">
                  <c:v>-312.41300005900001</c:v>
                </c:pt>
                <c:pt idx="12936">
                  <c:v>-312.33599981100002</c:v>
                </c:pt>
                <c:pt idx="12937">
                  <c:v>-312.25800002</c:v>
                </c:pt>
                <c:pt idx="12938">
                  <c:v>-312.179999915</c:v>
                </c:pt>
                <c:pt idx="12939">
                  <c:v>-312.14899996999998</c:v>
                </c:pt>
                <c:pt idx="12940">
                  <c:v>-312.190999906</c:v>
                </c:pt>
                <c:pt idx="12941">
                  <c:v>-312.25800002</c:v>
                </c:pt>
                <c:pt idx="12942">
                  <c:v>-312.17400014899999</c:v>
                </c:pt>
                <c:pt idx="12943">
                  <c:v>-312.041000091</c:v>
                </c:pt>
                <c:pt idx="12944">
                  <c:v>-311.934000067</c:v>
                </c:pt>
                <c:pt idx="12945">
                  <c:v>-311.83399998099998</c:v>
                </c:pt>
                <c:pt idx="12946">
                  <c:v>-311.83800003499999</c:v>
                </c:pt>
                <c:pt idx="12947">
                  <c:v>-311.76700018100001</c:v>
                </c:pt>
                <c:pt idx="12948">
                  <c:v>-311.67400003199998</c:v>
                </c:pt>
                <c:pt idx="12949">
                  <c:v>-311.56399981099997</c:v>
                </c:pt>
                <c:pt idx="12950">
                  <c:v>-311.44000003100001</c:v>
                </c:pt>
                <c:pt idx="12951">
                  <c:v>-311.36199992600001</c:v>
                </c:pt>
                <c:pt idx="12952">
                  <c:v>-311.287000019</c:v>
                </c:pt>
                <c:pt idx="12953">
                  <c:v>-311.219000048</c:v>
                </c:pt>
                <c:pt idx="12954">
                  <c:v>-311.210000084</c:v>
                </c:pt>
                <c:pt idx="12955">
                  <c:v>-311.27499985700001</c:v>
                </c:pt>
                <c:pt idx="12956">
                  <c:v>-311.29599998200001</c:v>
                </c:pt>
                <c:pt idx="12957">
                  <c:v>-311.176999798</c:v>
                </c:pt>
                <c:pt idx="12958">
                  <c:v>-311.06199998199997</c:v>
                </c:pt>
                <c:pt idx="12959">
                  <c:v>-310.94699985099999</c:v>
                </c:pt>
                <c:pt idx="12960">
                  <c:v>-310.88499996100001</c:v>
                </c:pt>
                <c:pt idx="12961">
                  <c:v>-310.87800002400002</c:v>
                </c:pt>
                <c:pt idx="12962">
                  <c:v>-310.80900019699999</c:v>
                </c:pt>
                <c:pt idx="12963">
                  <c:v>-310.72599986799997</c:v>
                </c:pt>
                <c:pt idx="12964">
                  <c:v>-310.59300012400001</c:v>
                </c:pt>
                <c:pt idx="12965">
                  <c:v>-310.510999965</c:v>
                </c:pt>
                <c:pt idx="12966">
                  <c:v>-310.43299986</c:v>
                </c:pt>
                <c:pt idx="12967">
                  <c:v>-310.35799995299999</c:v>
                </c:pt>
                <c:pt idx="12968">
                  <c:v>-310.32600015200001</c:v>
                </c:pt>
                <c:pt idx="12969">
                  <c:v>-310.36600005999998</c:v>
                </c:pt>
                <c:pt idx="12970">
                  <c:v>-310.44999993200003</c:v>
                </c:pt>
                <c:pt idx="12971">
                  <c:v>-310.39099992500002</c:v>
                </c:pt>
                <c:pt idx="12972">
                  <c:v>-310.26199991999999</c:v>
                </c:pt>
                <c:pt idx="12973">
                  <c:v>-310.16300000500001</c:v>
                </c:pt>
                <c:pt idx="12974">
                  <c:v>-310.066000116</c:v>
                </c:pt>
                <c:pt idx="12975">
                  <c:v>-310.06599980200002</c:v>
                </c:pt>
                <c:pt idx="12976">
                  <c:v>-310.00300005499997</c:v>
                </c:pt>
                <c:pt idx="12977">
                  <c:v>-309.91899986999999</c:v>
                </c:pt>
                <c:pt idx="12978">
                  <c:v>-309.82999977399999</c:v>
                </c:pt>
                <c:pt idx="12979">
                  <c:v>-309.71299993100001</c:v>
                </c:pt>
                <c:pt idx="12980">
                  <c:v>-309.64299993399999</c:v>
                </c:pt>
                <c:pt idx="12981">
                  <c:v>-309.57199976499999</c:v>
                </c:pt>
                <c:pt idx="12982">
                  <c:v>-309.502000082</c:v>
                </c:pt>
                <c:pt idx="12983">
                  <c:v>-309.48899975</c:v>
                </c:pt>
                <c:pt idx="12984">
                  <c:v>-309.55099995500001</c:v>
                </c:pt>
                <c:pt idx="12985">
                  <c:v>-309.58900015099999</c:v>
                </c:pt>
                <c:pt idx="12986">
                  <c:v>-309.482999984</c:v>
                </c:pt>
                <c:pt idx="12987">
                  <c:v>-309.369000024</c:v>
                </c:pt>
                <c:pt idx="12988">
                  <c:v>-309.25899980399998</c:v>
                </c:pt>
                <c:pt idx="12989">
                  <c:v>-309.18400021000002</c:v>
                </c:pt>
                <c:pt idx="12990">
                  <c:v>-309.19500020100003</c:v>
                </c:pt>
                <c:pt idx="12991">
                  <c:v>-309.13200014</c:v>
                </c:pt>
                <c:pt idx="12992">
                  <c:v>-309.04899981099999</c:v>
                </c:pt>
                <c:pt idx="12993">
                  <c:v>-308.91799978</c:v>
                </c:pt>
                <c:pt idx="12994">
                  <c:v>-308.82400008799999</c:v>
                </c:pt>
                <c:pt idx="12995">
                  <c:v>-308.75200006400001</c:v>
                </c:pt>
                <c:pt idx="12996">
                  <c:v>-308.68699997700003</c:v>
                </c:pt>
                <c:pt idx="12997">
                  <c:v>-308.65299983400001</c:v>
                </c:pt>
                <c:pt idx="12998">
                  <c:v>-308.68800014700003</c:v>
                </c:pt>
                <c:pt idx="12999">
                  <c:v>-308.77999981200003</c:v>
                </c:pt>
                <c:pt idx="13000">
                  <c:v>-308.75200006400001</c:v>
                </c:pt>
                <c:pt idx="13001">
                  <c:v>-308.62999999700003</c:v>
                </c:pt>
                <c:pt idx="13002">
                  <c:v>-308.53299979399998</c:v>
                </c:pt>
                <c:pt idx="13003">
                  <c:v>-308.43900010200002</c:v>
                </c:pt>
                <c:pt idx="13004">
                  <c:v>-308.317999891</c:v>
                </c:pt>
                <c:pt idx="13005">
                  <c:v>-308.08700008800002</c:v>
                </c:pt>
                <c:pt idx="13006">
                  <c:v>-307.82699973799998</c:v>
                </c:pt>
                <c:pt idx="13007">
                  <c:v>-307.567000017</c:v>
                </c:pt>
                <c:pt idx="13008">
                  <c:v>-307.26700007199997</c:v>
                </c:pt>
                <c:pt idx="13009">
                  <c:v>-307.01700017100001</c:v>
                </c:pt>
                <c:pt idx="13010">
                  <c:v>-306.76200004499998</c:v>
                </c:pt>
                <c:pt idx="13011">
                  <c:v>-306.50200001000002</c:v>
                </c:pt>
                <c:pt idx="13012">
                  <c:v>-306.29999980999997</c:v>
                </c:pt>
                <c:pt idx="13013">
                  <c:v>-306.174000003</c:v>
                </c:pt>
                <c:pt idx="13014">
                  <c:v>-306.04599985499999</c:v>
                </c:pt>
                <c:pt idx="13015">
                  <c:v>-305.76799989199998</c:v>
                </c:pt>
                <c:pt idx="13016">
                  <c:v>-305.46700009099999</c:v>
                </c:pt>
                <c:pt idx="13017">
                  <c:v>-305.17700028100001</c:v>
                </c:pt>
                <c:pt idx="13018">
                  <c:v>-304.90799996800001</c:v>
                </c:pt>
                <c:pt idx="13019">
                  <c:v>-304.73900005500002</c:v>
                </c:pt>
                <c:pt idx="13020">
                  <c:v>-304.48799998300001</c:v>
                </c:pt>
                <c:pt idx="13021">
                  <c:v>-304.21900029800003</c:v>
                </c:pt>
                <c:pt idx="13022">
                  <c:v>-303.912999958</c:v>
                </c:pt>
                <c:pt idx="13023">
                  <c:v>-303.626999888</c:v>
                </c:pt>
                <c:pt idx="13024">
                  <c:v>-303.37200007600001</c:v>
                </c:pt>
                <c:pt idx="13025">
                  <c:v>-303.12599991399998</c:v>
                </c:pt>
                <c:pt idx="13026">
                  <c:v>-302.90199973400001</c:v>
                </c:pt>
                <c:pt idx="13027">
                  <c:v>-302.73600001800003</c:v>
                </c:pt>
                <c:pt idx="13028">
                  <c:v>-302.64200001299997</c:v>
                </c:pt>
                <c:pt idx="13029">
                  <c:v>-302.45199997399999</c:v>
                </c:pt>
                <c:pt idx="13030">
                  <c:v>-302.14799997599999</c:v>
                </c:pt>
                <c:pt idx="13031">
                  <c:v>-301.86799998599997</c:v>
                </c:pt>
                <c:pt idx="13032">
                  <c:v>-301.58900016699999</c:v>
                </c:pt>
                <c:pt idx="13033">
                  <c:v>-301.38599979700001</c:v>
                </c:pt>
                <c:pt idx="13034">
                  <c:v>-301.18199988499998</c:v>
                </c:pt>
                <c:pt idx="13035">
                  <c:v>-300.93600003699999</c:v>
                </c:pt>
                <c:pt idx="13036">
                  <c:v>-300.68599982199999</c:v>
                </c:pt>
                <c:pt idx="13037">
                  <c:v>-300.38799990400003</c:v>
                </c:pt>
                <c:pt idx="13038">
                  <c:v>-300.14000003000001</c:v>
                </c:pt>
                <c:pt idx="13039">
                  <c:v>-299.89000012899999</c:v>
                </c:pt>
                <c:pt idx="13040">
                  <c:v>-299.639999913</c:v>
                </c:pt>
                <c:pt idx="13041">
                  <c:v>-299.44399979399998</c:v>
                </c:pt>
                <c:pt idx="13042">
                  <c:v>-299.32099987100003</c:v>
                </c:pt>
                <c:pt idx="13043">
                  <c:v>-299.21400016199999</c:v>
                </c:pt>
                <c:pt idx="13044">
                  <c:v>-299.05000015899998</c:v>
                </c:pt>
                <c:pt idx="13045">
                  <c:v>-298.84500007600002</c:v>
                </c:pt>
                <c:pt idx="13046">
                  <c:v>-298.65900009199999</c:v>
                </c:pt>
                <c:pt idx="13047">
                  <c:v>-298.48099989999997</c:v>
                </c:pt>
                <c:pt idx="13048">
                  <c:v>-298.40900018999997</c:v>
                </c:pt>
                <c:pt idx="13049">
                  <c:v>-298.261000088</c:v>
                </c:pt>
                <c:pt idx="13050">
                  <c:v>-298.09199985999999</c:v>
                </c:pt>
                <c:pt idx="13051">
                  <c:v>-297.90299999299998</c:v>
                </c:pt>
                <c:pt idx="13052">
                  <c:v>-297.71000007200001</c:v>
                </c:pt>
                <c:pt idx="13053">
                  <c:v>-297.55899977199999</c:v>
                </c:pt>
                <c:pt idx="13054">
                  <c:v>-297.410999984</c:v>
                </c:pt>
                <c:pt idx="13055">
                  <c:v>-297.27400018600002</c:v>
                </c:pt>
                <c:pt idx="13056">
                  <c:v>-297.19099985700001</c:v>
                </c:pt>
                <c:pt idx="13057">
                  <c:v>-297.18599994700003</c:v>
                </c:pt>
                <c:pt idx="13058">
                  <c:v>-297.12000000299997</c:v>
                </c:pt>
                <c:pt idx="13059">
                  <c:v>-296.92300002799999</c:v>
                </c:pt>
                <c:pt idx="13060">
                  <c:v>-296.73999992699999</c:v>
                </c:pt>
                <c:pt idx="13061">
                  <c:v>-296.55700014000001</c:v>
                </c:pt>
                <c:pt idx="13062">
                  <c:v>-296.43300004499997</c:v>
                </c:pt>
                <c:pt idx="13063">
                  <c:v>-296.34700014700002</c:v>
                </c:pt>
                <c:pt idx="13064">
                  <c:v>-296.20299978399999</c:v>
                </c:pt>
                <c:pt idx="13065">
                  <c:v>-296.044999862</c:v>
                </c:pt>
                <c:pt idx="13066">
                  <c:v>-295.83699989600001</c:v>
                </c:pt>
                <c:pt idx="13067">
                  <c:v>-295.68400019799998</c:v>
                </c:pt>
                <c:pt idx="13068">
                  <c:v>-295.53399975399998</c:v>
                </c:pt>
                <c:pt idx="13069">
                  <c:v>-295.38900016299999</c:v>
                </c:pt>
                <c:pt idx="13070">
                  <c:v>-295.28899976299999</c:v>
                </c:pt>
                <c:pt idx="13071">
                  <c:v>-295.26100001499998</c:v>
                </c:pt>
                <c:pt idx="13072">
                  <c:v>-295.267000096</c:v>
                </c:pt>
                <c:pt idx="13073">
                  <c:v>-295.12399990300003</c:v>
                </c:pt>
                <c:pt idx="13074">
                  <c:v>-294.91900013499998</c:v>
                </c:pt>
                <c:pt idx="13075">
                  <c:v>-294.74099994400001</c:v>
                </c:pt>
                <c:pt idx="13076">
                  <c:v>-294.57000000400001</c:v>
                </c:pt>
                <c:pt idx="13077">
                  <c:v>-294.502000033</c:v>
                </c:pt>
                <c:pt idx="13078">
                  <c:v>-294.36299989499997</c:v>
                </c:pt>
                <c:pt idx="13079">
                  <c:v>-294.204999972</c:v>
                </c:pt>
                <c:pt idx="13080">
                  <c:v>-294.03800008600001</c:v>
                </c:pt>
                <c:pt idx="13081">
                  <c:v>-293.84899990399998</c:v>
                </c:pt>
                <c:pt idx="13082">
                  <c:v>-293.70199997200001</c:v>
                </c:pt>
                <c:pt idx="13083">
                  <c:v>-293.55300001299997</c:v>
                </c:pt>
                <c:pt idx="13084">
                  <c:v>-293.41000013500002</c:v>
                </c:pt>
                <c:pt idx="13085">
                  <c:v>-293.32599994999998</c:v>
                </c:pt>
                <c:pt idx="13086">
                  <c:v>-293.31900001299999</c:v>
                </c:pt>
                <c:pt idx="13087">
                  <c:v>-293.27799993299999</c:v>
                </c:pt>
                <c:pt idx="13088">
                  <c:v>-293.09700017300003</c:v>
                </c:pt>
                <c:pt idx="13089">
                  <c:v>-292.91400007200002</c:v>
                </c:pt>
                <c:pt idx="13090">
                  <c:v>-292.73100028499999</c:v>
                </c:pt>
                <c:pt idx="13091">
                  <c:v>-292.59000012000001</c:v>
                </c:pt>
                <c:pt idx="13092">
                  <c:v>-292.51899995100001</c:v>
                </c:pt>
                <c:pt idx="13093">
                  <c:v>-292.37800010000001</c:v>
                </c:pt>
                <c:pt idx="13094">
                  <c:v>-292.22200020399998</c:v>
                </c:pt>
                <c:pt idx="13095">
                  <c:v>-292.01799997799998</c:v>
                </c:pt>
                <c:pt idx="13096">
                  <c:v>-291.858999885</c:v>
                </c:pt>
                <c:pt idx="13097">
                  <c:v>-291.71500015100003</c:v>
                </c:pt>
                <c:pt idx="13098">
                  <c:v>-291.57699986799997</c:v>
                </c:pt>
                <c:pt idx="13099">
                  <c:v>-291.47500006899998</c:v>
                </c:pt>
                <c:pt idx="13100">
                  <c:v>-291.44000007099999</c:v>
                </c:pt>
                <c:pt idx="13101">
                  <c:v>-291.45500011500002</c:v>
                </c:pt>
                <c:pt idx="13102">
                  <c:v>-291.337000101</c:v>
                </c:pt>
                <c:pt idx="13103">
                  <c:v>-291.13700024299999</c:v>
                </c:pt>
                <c:pt idx="13104">
                  <c:v>-290.96900018600002</c:v>
                </c:pt>
                <c:pt idx="13105">
                  <c:v>-290.803000156</c:v>
                </c:pt>
                <c:pt idx="13106">
                  <c:v>-290.73300015900003</c:v>
                </c:pt>
                <c:pt idx="13107">
                  <c:v>-290.609999921</c:v>
                </c:pt>
                <c:pt idx="13108">
                  <c:v>-290.46400015900002</c:v>
                </c:pt>
                <c:pt idx="13109">
                  <c:v>-290.31099983299998</c:v>
                </c:pt>
                <c:pt idx="13110">
                  <c:v>-290.12299982100001</c:v>
                </c:pt>
                <c:pt idx="13111">
                  <c:v>-289.98299982600003</c:v>
                </c:pt>
                <c:pt idx="13112">
                  <c:v>-289.84099980399998</c:v>
                </c:pt>
                <c:pt idx="13113">
                  <c:v>-289.69999995299997</c:v>
                </c:pt>
                <c:pt idx="13114">
                  <c:v>-289.61699993799999</c:v>
                </c:pt>
                <c:pt idx="13115">
                  <c:v>-289.60799997399999</c:v>
                </c:pt>
                <c:pt idx="13116">
                  <c:v>-289.588999876</c:v>
                </c:pt>
                <c:pt idx="13117">
                  <c:v>-289.42199999000002</c:v>
                </c:pt>
                <c:pt idx="13118">
                  <c:v>-289.23500014899997</c:v>
                </c:pt>
                <c:pt idx="13119">
                  <c:v>-289.054999931</c:v>
                </c:pt>
                <c:pt idx="13120">
                  <c:v>-288.900999748</c:v>
                </c:pt>
                <c:pt idx="13121">
                  <c:v>-288.84400008199998</c:v>
                </c:pt>
                <c:pt idx="13122">
                  <c:v>-288.71200019499997</c:v>
                </c:pt>
                <c:pt idx="13123">
                  <c:v>-288.55800001199998</c:v>
                </c:pt>
                <c:pt idx="13124">
                  <c:v>-288.363000064</c:v>
                </c:pt>
                <c:pt idx="13125">
                  <c:v>-288.19800020399998</c:v>
                </c:pt>
                <c:pt idx="13126">
                  <c:v>-288.05899975099999</c:v>
                </c:pt>
                <c:pt idx="13127">
                  <c:v>-287.92299981000002</c:v>
                </c:pt>
                <c:pt idx="13128">
                  <c:v>-287.81399976</c:v>
                </c:pt>
                <c:pt idx="13129">
                  <c:v>-287.76900025600003</c:v>
                </c:pt>
                <c:pt idx="13130">
                  <c:v>-287.78899989600001</c:v>
                </c:pt>
                <c:pt idx="13131">
                  <c:v>-287.70099997099999</c:v>
                </c:pt>
                <c:pt idx="13132">
                  <c:v>-287.510999932</c:v>
                </c:pt>
                <c:pt idx="13133">
                  <c:v>-287.348999956</c:v>
                </c:pt>
                <c:pt idx="13134">
                  <c:v>-287.18699998</c:v>
                </c:pt>
                <c:pt idx="13135">
                  <c:v>-287.10800001899997</c:v>
                </c:pt>
                <c:pt idx="13136">
                  <c:v>-287.00300002199998</c:v>
                </c:pt>
                <c:pt idx="13137">
                  <c:v>-286.86499973999997</c:v>
                </c:pt>
                <c:pt idx="13138">
                  <c:v>-286.72500005900002</c:v>
                </c:pt>
                <c:pt idx="13139">
                  <c:v>-286.541000102</c:v>
                </c:pt>
                <c:pt idx="13140">
                  <c:v>-286.41099992699998</c:v>
                </c:pt>
                <c:pt idx="13141">
                  <c:v>-286.27499998500002</c:v>
                </c:pt>
                <c:pt idx="13142">
                  <c:v>-286.14000021499999</c:v>
                </c:pt>
                <c:pt idx="13143">
                  <c:v>-286.05899991199999</c:v>
                </c:pt>
                <c:pt idx="13144">
                  <c:v>-286.05100011899998</c:v>
                </c:pt>
                <c:pt idx="13145">
                  <c:v>-286.05100011899998</c:v>
                </c:pt>
                <c:pt idx="13146">
                  <c:v>-285.89499990899998</c:v>
                </c:pt>
                <c:pt idx="13147">
                  <c:v>-285.70800006899998</c:v>
                </c:pt>
                <c:pt idx="13148">
                  <c:v>-285.53899984100002</c:v>
                </c:pt>
                <c:pt idx="13149">
                  <c:v>-285.384999972</c:v>
                </c:pt>
                <c:pt idx="13150">
                  <c:v>-285.33499992899999</c:v>
                </c:pt>
                <c:pt idx="13151">
                  <c:v>-285.20799995200002</c:v>
                </c:pt>
                <c:pt idx="13152">
                  <c:v>-285.05999984900001</c:v>
                </c:pt>
                <c:pt idx="13153">
                  <c:v>-284.88199997200002</c:v>
                </c:pt>
                <c:pt idx="13154">
                  <c:v>-284.70799983500001</c:v>
                </c:pt>
                <c:pt idx="13155">
                  <c:v>-284.57100003699998</c:v>
                </c:pt>
                <c:pt idx="13156">
                  <c:v>-284.44000000599999</c:v>
                </c:pt>
                <c:pt idx="13157">
                  <c:v>-284.32699990200001</c:v>
                </c:pt>
                <c:pt idx="13158">
                  <c:v>-284.27199994900002</c:v>
                </c:pt>
                <c:pt idx="13159">
                  <c:v>-284.29199990400002</c:v>
                </c:pt>
                <c:pt idx="13160">
                  <c:v>-284.23699994999998</c:v>
                </c:pt>
                <c:pt idx="13161">
                  <c:v>-284.05700004699997</c:v>
                </c:pt>
                <c:pt idx="13162">
                  <c:v>-283.89700009699999</c:v>
                </c:pt>
                <c:pt idx="13163">
                  <c:v>-283.73099975299999</c:v>
                </c:pt>
                <c:pt idx="13164">
                  <c:v>-283.63400017800001</c:v>
                </c:pt>
                <c:pt idx="13165">
                  <c:v>-283.55400004699999</c:v>
                </c:pt>
                <c:pt idx="13166">
                  <c:v>-283.42700006899997</c:v>
                </c:pt>
                <c:pt idx="13167">
                  <c:v>-283.29199998399997</c:v>
                </c:pt>
                <c:pt idx="13168">
                  <c:v>-283.11000005300002</c:v>
                </c:pt>
                <c:pt idx="13169">
                  <c:v>-282.98199990500001</c:v>
                </c:pt>
                <c:pt idx="13170">
                  <c:v>-282.85299990099998</c:v>
                </c:pt>
                <c:pt idx="13171">
                  <c:v>-282.723999897</c:v>
                </c:pt>
                <c:pt idx="13172">
                  <c:v>-282.64099988200002</c:v>
                </c:pt>
                <c:pt idx="13173">
                  <c:v>-282.632000232</c:v>
                </c:pt>
                <c:pt idx="13174">
                  <c:v>-282.648999989</c:v>
                </c:pt>
                <c:pt idx="13175">
                  <c:v>-282.513999904</c:v>
                </c:pt>
                <c:pt idx="13176">
                  <c:v>-282.32999994699998</c:v>
                </c:pt>
                <c:pt idx="13177">
                  <c:v>-282.172000024</c:v>
                </c:pt>
                <c:pt idx="13178">
                  <c:v>-282.022000209</c:v>
                </c:pt>
                <c:pt idx="13179">
                  <c:v>-281.97500004900002</c:v>
                </c:pt>
                <c:pt idx="13180">
                  <c:v>-281.85199981099998</c:v>
                </c:pt>
                <c:pt idx="13181">
                  <c:v>-281.70799976199999</c:v>
                </c:pt>
                <c:pt idx="13182">
                  <c:v>-281.54800012700002</c:v>
                </c:pt>
                <c:pt idx="13183">
                  <c:v>-281.37399999000002</c:v>
                </c:pt>
                <c:pt idx="13184">
                  <c:v>-281.24499998499999</c:v>
                </c:pt>
                <c:pt idx="13185">
                  <c:v>-281.12000003499998</c:v>
                </c:pt>
                <c:pt idx="13186">
                  <c:v>-281.00099985000003</c:v>
                </c:pt>
                <c:pt idx="13187">
                  <c:v>-280.94000013099998</c:v>
                </c:pt>
                <c:pt idx="13188">
                  <c:v>-280.95699988799998</c:v>
                </c:pt>
                <c:pt idx="13189">
                  <c:v>-280.92599994300002</c:v>
                </c:pt>
                <c:pt idx="13190">
                  <c:v>-280.75500000300002</c:v>
                </c:pt>
                <c:pt idx="13191">
                  <c:v>-280.59100000000001</c:v>
                </c:pt>
                <c:pt idx="13192">
                  <c:v>-280.42400011299998</c:v>
                </c:pt>
                <c:pt idx="13193">
                  <c:v>-280.31200017999998</c:v>
                </c:pt>
                <c:pt idx="13194">
                  <c:v>-280.25500019999998</c:v>
                </c:pt>
                <c:pt idx="13195">
                  <c:v>-280.13600001600003</c:v>
                </c:pt>
                <c:pt idx="13196">
                  <c:v>-280.00199978699999</c:v>
                </c:pt>
                <c:pt idx="13197">
                  <c:v>-279.818000144</c:v>
                </c:pt>
                <c:pt idx="13198">
                  <c:v>-279.685000086</c:v>
                </c:pt>
                <c:pt idx="13199">
                  <c:v>-279.55600008099998</c:v>
                </c:pt>
                <c:pt idx="13200">
                  <c:v>-279.43199998699998</c:v>
                </c:pt>
                <c:pt idx="13201">
                  <c:v>-279.348999972</c:v>
                </c:pt>
                <c:pt idx="13202">
                  <c:v>-279.33899983800001</c:v>
                </c:pt>
                <c:pt idx="13203">
                  <c:v>-279.37099995300002</c:v>
                </c:pt>
                <c:pt idx="13204">
                  <c:v>-279.26299976000001</c:v>
                </c:pt>
                <c:pt idx="13205">
                  <c:v>-279.08400002600001</c:v>
                </c:pt>
                <c:pt idx="13206">
                  <c:v>-278.93400021100001</c:v>
                </c:pt>
                <c:pt idx="13207">
                  <c:v>-278.78699996500001</c:v>
                </c:pt>
                <c:pt idx="13208">
                  <c:v>-278.73600006599997</c:v>
                </c:pt>
                <c:pt idx="13209">
                  <c:v>-278.62299996199999</c:v>
                </c:pt>
                <c:pt idx="13210">
                  <c:v>-278.48799987699999</c:v>
                </c:pt>
                <c:pt idx="13211">
                  <c:v>-278.350000223</c:v>
                </c:pt>
                <c:pt idx="13212">
                  <c:v>-278.18099999600003</c:v>
                </c:pt>
                <c:pt idx="13213">
                  <c:v>-278.060999955</c:v>
                </c:pt>
                <c:pt idx="13214">
                  <c:v>-277.94000005800001</c:v>
                </c:pt>
                <c:pt idx="13215">
                  <c:v>-277.82000001799997</c:v>
                </c:pt>
                <c:pt idx="13216">
                  <c:v>-277.75599978600002</c:v>
                </c:pt>
                <c:pt idx="13217">
                  <c:v>-277.767000091</c:v>
                </c:pt>
                <c:pt idx="13218">
                  <c:v>-277.75499993</c:v>
                </c:pt>
                <c:pt idx="13219">
                  <c:v>-277.59900003400003</c:v>
                </c:pt>
                <c:pt idx="13220">
                  <c:v>-277.43599988800003</c:v>
                </c:pt>
                <c:pt idx="13221">
                  <c:v>-277.27399991099998</c:v>
                </c:pt>
                <c:pt idx="13222">
                  <c:v>-277.15000013100001</c:v>
                </c:pt>
                <c:pt idx="13223">
                  <c:v>-277.110000222</c:v>
                </c:pt>
                <c:pt idx="13224">
                  <c:v>-276.99799997500003</c:v>
                </c:pt>
                <c:pt idx="13225">
                  <c:v>-276.86400006100001</c:v>
                </c:pt>
                <c:pt idx="13226">
                  <c:v>-276.68200013000001</c:v>
                </c:pt>
                <c:pt idx="13227">
                  <c:v>-276.53800008100001</c:v>
                </c:pt>
                <c:pt idx="13228">
                  <c:v>-276.41600001400002</c:v>
                </c:pt>
                <c:pt idx="13229">
                  <c:v>-276.30099988299997</c:v>
                </c:pt>
                <c:pt idx="13230">
                  <c:v>-276.21700001200003</c:v>
                </c:pt>
                <c:pt idx="13231">
                  <c:v>-276.20199996700001</c:v>
                </c:pt>
                <c:pt idx="13232">
                  <c:v>-276.24500007400002</c:v>
                </c:pt>
                <c:pt idx="13233">
                  <c:v>-276.16600011200001</c:v>
                </c:pt>
                <c:pt idx="13234">
                  <c:v>-275.991999975</c:v>
                </c:pt>
                <c:pt idx="13235">
                  <c:v>-275.84599989899999</c:v>
                </c:pt>
                <c:pt idx="13236">
                  <c:v>-275.70199985099998</c:v>
                </c:pt>
                <c:pt idx="13237">
                  <c:v>-275.64799975400001</c:v>
                </c:pt>
                <c:pt idx="13238">
                  <c:v>-275.55600008900001</c:v>
                </c:pt>
                <c:pt idx="13239">
                  <c:v>-275.43500019200002</c:v>
                </c:pt>
                <c:pt idx="13240">
                  <c:v>-275.31500015199998</c:v>
                </c:pt>
                <c:pt idx="13241">
                  <c:v>-275.154000032</c:v>
                </c:pt>
                <c:pt idx="13242">
                  <c:v>-275.04400012500003</c:v>
                </c:pt>
                <c:pt idx="13243">
                  <c:v>-274.92799982399998</c:v>
                </c:pt>
                <c:pt idx="13244">
                  <c:v>-274.80699992699999</c:v>
                </c:pt>
                <c:pt idx="13245">
                  <c:v>-274.74500003700001</c:v>
                </c:pt>
                <c:pt idx="13246">
                  <c:v>-274.75899991099999</c:v>
                </c:pt>
                <c:pt idx="13247">
                  <c:v>-274.77099975800002</c:v>
                </c:pt>
                <c:pt idx="13248">
                  <c:v>-274.63199993400002</c:v>
                </c:pt>
                <c:pt idx="13249">
                  <c:v>-274.47099981399998</c:v>
                </c:pt>
                <c:pt idx="13250">
                  <c:v>-274.32099999899998</c:v>
                </c:pt>
                <c:pt idx="13251">
                  <c:v>-274.19099982400002</c:v>
                </c:pt>
                <c:pt idx="13252">
                  <c:v>-274.16200021999998</c:v>
                </c:pt>
                <c:pt idx="13253">
                  <c:v>-274.05199999899997</c:v>
                </c:pt>
                <c:pt idx="13254">
                  <c:v>-273.92200013899998</c:v>
                </c:pt>
                <c:pt idx="13255">
                  <c:v>-273.75600010900001</c:v>
                </c:pt>
                <c:pt idx="13256">
                  <c:v>-273.608000006</c:v>
                </c:pt>
                <c:pt idx="13257">
                  <c:v>-273.49499990200002</c:v>
                </c:pt>
                <c:pt idx="13258">
                  <c:v>-273.38900004999999</c:v>
                </c:pt>
                <c:pt idx="13259">
                  <c:v>-273.30600003500001</c:v>
                </c:pt>
                <c:pt idx="13260">
                  <c:v>-273.28099985599999</c:v>
                </c:pt>
                <c:pt idx="13261">
                  <c:v>-273.325000133</c:v>
                </c:pt>
                <c:pt idx="13262">
                  <c:v>-273.27600025999999</c:v>
                </c:pt>
                <c:pt idx="13263">
                  <c:v>-273.11100008699998</c:v>
                </c:pt>
                <c:pt idx="13264">
                  <c:v>-272.971000092</c:v>
                </c:pt>
                <c:pt idx="13265">
                  <c:v>-272.83100009700001</c:v>
                </c:pt>
                <c:pt idx="13266">
                  <c:v>-272.76999974900002</c:v>
                </c:pt>
                <c:pt idx="13267">
                  <c:v>-272.70599983199997</c:v>
                </c:pt>
                <c:pt idx="13268">
                  <c:v>-272.59999997900002</c:v>
                </c:pt>
                <c:pt idx="13269">
                  <c:v>-272.49000007299998</c:v>
                </c:pt>
                <c:pt idx="13270">
                  <c:v>-272.33099998</c:v>
                </c:pt>
                <c:pt idx="13271">
                  <c:v>-272.22399995699999</c:v>
                </c:pt>
                <c:pt idx="13272">
                  <c:v>-272.11400005000002</c:v>
                </c:pt>
                <c:pt idx="13273">
                  <c:v>-272.005</c:v>
                </c:pt>
                <c:pt idx="13274">
                  <c:v>-271.94800001999999</c:v>
                </c:pt>
                <c:pt idx="13275">
                  <c:v>-271.96599994799999</c:v>
                </c:pt>
                <c:pt idx="13276">
                  <c:v>-272.00200011700002</c:v>
                </c:pt>
                <c:pt idx="13277">
                  <c:v>-271.88400010300001</c:v>
                </c:pt>
                <c:pt idx="13278">
                  <c:v>-271.72600018100002</c:v>
                </c:pt>
                <c:pt idx="13279">
                  <c:v>-271.58600018599998</c:v>
                </c:pt>
                <c:pt idx="13280">
                  <c:v>-271.45499984000003</c:v>
                </c:pt>
                <c:pt idx="13281">
                  <c:v>-271.42999997599998</c:v>
                </c:pt>
                <c:pt idx="13282">
                  <c:v>-271.329000033</c:v>
                </c:pt>
                <c:pt idx="13283">
                  <c:v>-271.20899999300002</c:v>
                </c:pt>
                <c:pt idx="13284">
                  <c:v>-271.065000258</c:v>
                </c:pt>
                <c:pt idx="13285">
                  <c:v>-270.91900018299998</c:v>
                </c:pt>
                <c:pt idx="13286">
                  <c:v>-270.81499972799998</c:v>
                </c:pt>
                <c:pt idx="13287">
                  <c:v>-270.71299993000002</c:v>
                </c:pt>
                <c:pt idx="13288">
                  <c:v>-270.62199980700001</c:v>
                </c:pt>
                <c:pt idx="13289">
                  <c:v>-270.587000123</c:v>
                </c:pt>
                <c:pt idx="13290">
                  <c:v>-270.628999744</c:v>
                </c:pt>
                <c:pt idx="13291">
                  <c:v>-270.60999995999998</c:v>
                </c:pt>
                <c:pt idx="13292">
                  <c:v>-270.459999831</c:v>
                </c:pt>
                <c:pt idx="13293">
                  <c:v>-270.32399988999998</c:v>
                </c:pt>
                <c:pt idx="13294">
                  <c:v>-270.18699977799997</c:v>
                </c:pt>
                <c:pt idx="13295">
                  <c:v>-270.11100001400001</c:v>
                </c:pt>
                <c:pt idx="13296">
                  <c:v>-270.071000105</c:v>
                </c:pt>
                <c:pt idx="13297">
                  <c:v>-269.97200019000002</c:v>
                </c:pt>
                <c:pt idx="13298">
                  <c:v>-269.86199996900001</c:v>
                </c:pt>
                <c:pt idx="13299">
                  <c:v>-269.701000163</c:v>
                </c:pt>
                <c:pt idx="13300">
                  <c:v>-269.59599985300002</c:v>
                </c:pt>
                <c:pt idx="13301">
                  <c:v>-269.493000198</c:v>
                </c:pt>
                <c:pt idx="13302">
                  <c:v>-269.39299979700002</c:v>
                </c:pt>
                <c:pt idx="13303">
                  <c:v>-269.34000018500001</c:v>
                </c:pt>
                <c:pt idx="13304">
                  <c:v>-269.359000283</c:v>
                </c:pt>
                <c:pt idx="13305">
                  <c:v>-269.41200020999997</c:v>
                </c:pt>
                <c:pt idx="13306">
                  <c:v>-269.31500000599999</c:v>
                </c:pt>
                <c:pt idx="13307">
                  <c:v>-269.157000084</c:v>
                </c:pt>
                <c:pt idx="13308">
                  <c:v>-269.02499988199997</c:v>
                </c:pt>
                <c:pt idx="13309">
                  <c:v>-268.90100010200001</c:v>
                </c:pt>
                <c:pt idx="13310">
                  <c:v>-268.87799995</c:v>
                </c:pt>
                <c:pt idx="13311">
                  <c:v>-268.78699982799998</c:v>
                </c:pt>
                <c:pt idx="13312">
                  <c:v>-268.67600006499998</c:v>
                </c:pt>
                <c:pt idx="13313">
                  <c:v>-268.55399999799999</c:v>
                </c:pt>
                <c:pt idx="13314">
                  <c:v>-268.41099980500002</c:v>
                </c:pt>
                <c:pt idx="13315">
                  <c:v>-268.31000017700001</c:v>
                </c:pt>
                <c:pt idx="13316">
                  <c:v>-268.20899992</c:v>
                </c:pt>
                <c:pt idx="13317">
                  <c:v>-268.11200003099998</c:v>
                </c:pt>
                <c:pt idx="13318">
                  <c:v>-268.07400014900003</c:v>
                </c:pt>
                <c:pt idx="13319">
                  <c:v>-268.11200003099998</c:v>
                </c:pt>
                <c:pt idx="13320">
                  <c:v>-268.118000112</c:v>
                </c:pt>
                <c:pt idx="13321">
                  <c:v>-267.983000027</c:v>
                </c:pt>
                <c:pt idx="13322">
                  <c:v>-267.84800025599998</c:v>
                </c:pt>
                <c:pt idx="13323">
                  <c:v>-267.70999997400003</c:v>
                </c:pt>
                <c:pt idx="13324">
                  <c:v>-267.61500011200002</c:v>
                </c:pt>
                <c:pt idx="13325">
                  <c:v>-267.58900007699998</c:v>
                </c:pt>
                <c:pt idx="13326">
                  <c:v>-267.495999928</c:v>
                </c:pt>
                <c:pt idx="13327">
                  <c:v>-267.38500016500001</c:v>
                </c:pt>
                <c:pt idx="13328">
                  <c:v>-267.22800009899998</c:v>
                </c:pt>
                <c:pt idx="13329">
                  <c:v>-267.11399982500001</c:v>
                </c:pt>
                <c:pt idx="13330">
                  <c:v>-267.01699993599999</c:v>
                </c:pt>
                <c:pt idx="13331">
                  <c:v>-266.92500027099999</c:v>
                </c:pt>
                <c:pt idx="13332">
                  <c:v>-266.869000148</c:v>
                </c:pt>
                <c:pt idx="13333">
                  <c:v>-266.87800011100001</c:v>
                </c:pt>
                <c:pt idx="13334">
                  <c:v>-266.94000000099999</c:v>
                </c:pt>
                <c:pt idx="13335">
                  <c:v>-266.86699980600002</c:v>
                </c:pt>
                <c:pt idx="13336">
                  <c:v>-266.71400010799999</c:v>
                </c:pt>
                <c:pt idx="13337">
                  <c:v>-266.590000014</c:v>
                </c:pt>
                <c:pt idx="13338">
                  <c:v>-266.47199999999998</c:v>
                </c:pt>
                <c:pt idx="13339">
                  <c:v>-266.445999965</c:v>
                </c:pt>
                <c:pt idx="13340">
                  <c:v>-266.36899971600002</c:v>
                </c:pt>
                <c:pt idx="13341">
                  <c:v>-266.26699991800001</c:v>
                </c:pt>
                <c:pt idx="13342">
                  <c:v>-266.161000065</c:v>
                </c:pt>
                <c:pt idx="13343">
                  <c:v>-266.017000016</c:v>
                </c:pt>
                <c:pt idx="13344">
                  <c:v>-265.923000011</c:v>
                </c:pt>
                <c:pt idx="13345">
                  <c:v>-265.826999978</c:v>
                </c:pt>
                <c:pt idx="13346">
                  <c:v>-265.730999946</c:v>
                </c:pt>
                <c:pt idx="13347">
                  <c:v>-265.69300006399999</c:v>
                </c:pt>
                <c:pt idx="13348">
                  <c:v>-265.72999977500001</c:v>
                </c:pt>
                <c:pt idx="13349">
                  <c:v>-265.75699998099998</c:v>
                </c:pt>
                <c:pt idx="13350">
                  <c:v>-265.634999913</c:v>
                </c:pt>
                <c:pt idx="13351">
                  <c:v>-265.49300020599998</c:v>
                </c:pt>
                <c:pt idx="13352">
                  <c:v>-265.35700026400002</c:v>
                </c:pt>
                <c:pt idx="13353">
                  <c:v>-265.24900007100001</c:v>
                </c:pt>
                <c:pt idx="13354">
                  <c:v>-265.23800008000001</c:v>
                </c:pt>
                <c:pt idx="13355">
                  <c:v>-265.14999984100001</c:v>
                </c:pt>
                <c:pt idx="13356">
                  <c:v>-265.04100010500002</c:v>
                </c:pt>
                <c:pt idx="13357">
                  <c:v>-264.89199983200001</c:v>
                </c:pt>
                <c:pt idx="13358">
                  <c:v>-264.77200010600001</c:v>
                </c:pt>
                <c:pt idx="13359">
                  <c:v>-266.10699996800003</c:v>
                </c:pt>
                <c:pt idx="13360">
                  <c:v>-266.10599979800003</c:v>
                </c:pt>
                <c:pt idx="13361">
                  <c:v>-266.13000011999998</c:v>
                </c:pt>
                <c:pt idx="13362">
                  <c:v>-266.22099992800003</c:v>
                </c:pt>
                <c:pt idx="13363">
                  <c:v>-266.37700013800003</c:v>
                </c:pt>
                <c:pt idx="13364">
                  <c:v>-266.42500015399997</c:v>
                </c:pt>
                <c:pt idx="13365">
                  <c:v>-266.36799986</c:v>
                </c:pt>
                <c:pt idx="13366">
                  <c:v>-266.33999979800001</c:v>
                </c:pt>
                <c:pt idx="13367">
                  <c:v>-266.31300022099998</c:v>
                </c:pt>
                <c:pt idx="13368">
                  <c:v>-266.36599983299999</c:v>
                </c:pt>
                <c:pt idx="13369">
                  <c:v>-266.397999949</c:v>
                </c:pt>
                <c:pt idx="13370">
                  <c:v>-266.39300003900001</c:v>
                </c:pt>
                <c:pt idx="13371">
                  <c:v>-266.38800012899998</c:v>
                </c:pt>
                <c:pt idx="13372">
                  <c:v>-266.33899994199999</c:v>
                </c:pt>
                <c:pt idx="13373">
                  <c:v>-266.34099996899999</c:v>
                </c:pt>
                <c:pt idx="13374">
                  <c:v>-266.34000011299997</c:v>
                </c:pt>
                <c:pt idx="13375">
                  <c:v>-266.34000011299997</c:v>
                </c:pt>
                <c:pt idx="13376">
                  <c:v>-266.39399989499998</c:v>
                </c:pt>
                <c:pt idx="13377">
                  <c:v>-266.52200004299999</c:v>
                </c:pt>
                <c:pt idx="13378">
                  <c:v>-266.65399993099999</c:v>
                </c:pt>
                <c:pt idx="13379">
                  <c:v>-266.63300012000002</c:v>
                </c:pt>
                <c:pt idx="13380">
                  <c:v>-266.58100005</c:v>
                </c:pt>
                <c:pt idx="13381">
                  <c:v>-266.54599973699999</c:v>
                </c:pt>
                <c:pt idx="13382">
                  <c:v>-266.52499992600002</c:v>
                </c:pt>
                <c:pt idx="13383">
                  <c:v>-266.61099982399998</c:v>
                </c:pt>
                <c:pt idx="13384">
                  <c:v>-266.616999905</c:v>
                </c:pt>
                <c:pt idx="13385">
                  <c:v>-266.604999744</c:v>
                </c:pt>
                <c:pt idx="13386">
                  <c:v>-266.56099978100002</c:v>
                </c:pt>
                <c:pt idx="13387">
                  <c:v>-266.52200004299999</c:v>
                </c:pt>
                <c:pt idx="13388">
                  <c:v>-266.51900016000002</c:v>
                </c:pt>
                <c:pt idx="13389">
                  <c:v>-266.52200004299999</c:v>
                </c:pt>
                <c:pt idx="13390">
                  <c:v>-266.54499988100002</c:v>
                </c:pt>
                <c:pt idx="13391">
                  <c:v>-266.62500001299998</c:v>
                </c:pt>
                <c:pt idx="13392">
                  <c:v>-266.78000005199999</c:v>
                </c:pt>
                <c:pt idx="13393">
                  <c:v>-266.85900001300001</c:v>
                </c:pt>
                <c:pt idx="13394">
                  <c:v>-266.81399987999998</c:v>
                </c:pt>
                <c:pt idx="13395">
                  <c:v>-266.78800015899998</c:v>
                </c:pt>
                <c:pt idx="13396">
                  <c:v>-266.75599972999998</c:v>
                </c:pt>
                <c:pt idx="13397">
                  <c:v>-266.79300006900002</c:v>
                </c:pt>
                <c:pt idx="13398">
                  <c:v>-266.848000023</c:v>
                </c:pt>
                <c:pt idx="13399">
                  <c:v>-266.85600012999998</c:v>
                </c:pt>
                <c:pt idx="13400">
                  <c:v>-266.85600012999998</c:v>
                </c:pt>
                <c:pt idx="13401">
                  <c:v>-266.80800011399998</c:v>
                </c:pt>
                <c:pt idx="13402">
                  <c:v>-266.81400019400002</c:v>
                </c:pt>
                <c:pt idx="13403">
                  <c:v>-266.81999996100001</c:v>
                </c:pt>
                <c:pt idx="13404">
                  <c:v>-266.82600004099999</c:v>
                </c:pt>
                <c:pt idx="13405">
                  <c:v>-266.87700025499998</c:v>
                </c:pt>
                <c:pt idx="13406">
                  <c:v>-267.00399991799998</c:v>
                </c:pt>
                <c:pt idx="13407">
                  <c:v>-267.15600007400002</c:v>
                </c:pt>
                <c:pt idx="13408">
                  <c:v>-267.15600007400002</c:v>
                </c:pt>
                <c:pt idx="13409">
                  <c:v>-267.10699988800002</c:v>
                </c:pt>
                <c:pt idx="13410">
                  <c:v>-267.08400004999999</c:v>
                </c:pt>
                <c:pt idx="13411">
                  <c:v>-267.06799983500002</c:v>
                </c:pt>
                <c:pt idx="13412">
                  <c:v>-267.15599975999999</c:v>
                </c:pt>
                <c:pt idx="13413">
                  <c:v>-267.16900009199998</c:v>
                </c:pt>
                <c:pt idx="13414">
                  <c:v>-267.159999814</c:v>
                </c:pt>
                <c:pt idx="13415">
                  <c:v>-267.134000093</c:v>
                </c:pt>
                <c:pt idx="13416">
                  <c:v>-267.09500004099999</c:v>
                </c:pt>
                <c:pt idx="13417">
                  <c:v>-267.10100012100003</c:v>
                </c:pt>
                <c:pt idx="13418">
                  <c:v>-267.109000229</c:v>
                </c:pt>
                <c:pt idx="13419">
                  <c:v>-267.12800001300002</c:v>
                </c:pt>
                <c:pt idx="13420">
                  <c:v>-267.202000064</c:v>
                </c:pt>
                <c:pt idx="13421">
                  <c:v>-267.35399990600001</c:v>
                </c:pt>
                <c:pt idx="13422">
                  <c:v>-267.45900021599999</c:v>
                </c:pt>
                <c:pt idx="13423">
                  <c:v>-267.42300004700002</c:v>
                </c:pt>
                <c:pt idx="13424">
                  <c:v>-267.39299995800002</c:v>
                </c:pt>
                <c:pt idx="13425">
                  <c:v>-267.24900022399999</c:v>
                </c:pt>
                <c:pt idx="13426">
                  <c:v>-267.08499990600001</c:v>
                </c:pt>
                <c:pt idx="13427">
                  <c:v>-266.97500000000002</c:v>
                </c:pt>
                <c:pt idx="13428">
                  <c:v>-266.80400006000002</c:v>
                </c:pt>
                <c:pt idx="13429">
                  <c:v>-266.61900024599998</c:v>
                </c:pt>
                <c:pt idx="13430">
                  <c:v>-266.383000219</c:v>
                </c:pt>
                <c:pt idx="13431">
                  <c:v>-266.19700023399997</c:v>
                </c:pt>
                <c:pt idx="13432">
                  <c:v>-266.015999846</c:v>
                </c:pt>
                <c:pt idx="13433">
                  <c:v>-265.83999999600002</c:v>
                </c:pt>
                <c:pt idx="13434">
                  <c:v>-265.70499991100002</c:v>
                </c:pt>
                <c:pt idx="13435">
                  <c:v>-265.643999877</c:v>
                </c:pt>
                <c:pt idx="13436">
                  <c:v>-265.62600026400003</c:v>
                </c:pt>
                <c:pt idx="13437">
                  <c:v>-265.463999973</c:v>
                </c:pt>
                <c:pt idx="13438">
                  <c:v>-265.23400002599999</c:v>
                </c:pt>
                <c:pt idx="13439">
                  <c:v>-265.03099997100003</c:v>
                </c:pt>
                <c:pt idx="13440">
                  <c:v>-264.83300013899998</c:v>
                </c:pt>
                <c:pt idx="13441">
                  <c:v>-264.728999999</c:v>
                </c:pt>
                <c:pt idx="13442">
                  <c:v>-264.56299996899997</c:v>
                </c:pt>
                <c:pt idx="13443">
                  <c:v>-264.37799984100002</c:v>
                </c:pt>
                <c:pt idx="13444">
                  <c:v>-264.18700026099998</c:v>
                </c:pt>
                <c:pt idx="13445">
                  <c:v>-263.96599996399999</c:v>
                </c:pt>
                <c:pt idx="13446">
                  <c:v>-263.79500002399999</c:v>
                </c:pt>
                <c:pt idx="13447">
                  <c:v>-263.62200005699998</c:v>
                </c:pt>
                <c:pt idx="13448">
                  <c:v>-263.44999994599999</c:v>
                </c:pt>
                <c:pt idx="13449">
                  <c:v>-263.33399995899998</c:v>
                </c:pt>
                <c:pt idx="13450">
                  <c:v>-263.289999997</c:v>
                </c:pt>
                <c:pt idx="13451">
                  <c:v>-263.33399995899998</c:v>
                </c:pt>
                <c:pt idx="13452">
                  <c:v>-263.23300001699999</c:v>
                </c:pt>
                <c:pt idx="13453">
                  <c:v>-263.12500013699997</c:v>
                </c:pt>
                <c:pt idx="13454">
                  <c:v>-263.01899997100003</c:v>
                </c:pt>
                <c:pt idx="13455">
                  <c:v>-262.950000144</c:v>
                </c:pt>
                <c:pt idx="13456">
                  <c:v>-262.96500018799998</c:v>
                </c:pt>
                <c:pt idx="13457">
                  <c:v>-262.90600018100002</c:v>
                </c:pt>
                <c:pt idx="13458">
                  <c:v>-262.82799976199999</c:v>
                </c:pt>
                <c:pt idx="13459">
                  <c:v>-262.701000099</c:v>
                </c:pt>
                <c:pt idx="13460">
                  <c:v>-262.61200000299999</c:v>
                </c:pt>
                <c:pt idx="13461">
                  <c:v>-262.544999889</c:v>
                </c:pt>
                <c:pt idx="13462">
                  <c:v>-262.48500002499998</c:v>
                </c:pt>
                <c:pt idx="13463">
                  <c:v>-262.45799982</c:v>
                </c:pt>
                <c:pt idx="13464">
                  <c:v>-262.49499984599998</c:v>
                </c:pt>
                <c:pt idx="13465">
                  <c:v>-262.592999905</c:v>
                </c:pt>
                <c:pt idx="13466">
                  <c:v>-262.57000006700002</c:v>
                </c:pt>
                <c:pt idx="13467">
                  <c:v>-262.45099988300001</c:v>
                </c:pt>
                <c:pt idx="13468">
                  <c:v>-262.35899990399997</c:v>
                </c:pt>
                <c:pt idx="13469">
                  <c:v>-262.27000012299999</c:v>
                </c:pt>
                <c:pt idx="13470">
                  <c:v>-262.27000012299999</c:v>
                </c:pt>
                <c:pt idx="13471">
                  <c:v>-262.231999927</c:v>
                </c:pt>
                <c:pt idx="13472">
                  <c:v>-262.16700015399999</c:v>
                </c:pt>
                <c:pt idx="13473">
                  <c:v>-262.10200006600002</c:v>
                </c:pt>
                <c:pt idx="13474">
                  <c:v>-261.99599989900003</c:v>
                </c:pt>
                <c:pt idx="13475">
                  <c:v>-261.94000009000001</c:v>
                </c:pt>
                <c:pt idx="13476">
                  <c:v>-261.87800019999997</c:v>
                </c:pt>
                <c:pt idx="13477">
                  <c:v>-261.81100008499999</c:v>
                </c:pt>
                <c:pt idx="13478">
                  <c:v>-261.80500000500001</c:v>
                </c:pt>
                <c:pt idx="13479">
                  <c:v>-261.87299997500003</c:v>
                </c:pt>
                <c:pt idx="13480">
                  <c:v>-261.94000009000001</c:v>
                </c:pt>
                <c:pt idx="13481">
                  <c:v>-261.854000192</c:v>
                </c:pt>
                <c:pt idx="13482">
                  <c:v>-261.74800002500001</c:v>
                </c:pt>
                <c:pt idx="13483">
                  <c:v>-261.65199999200001</c:v>
                </c:pt>
                <c:pt idx="13484">
                  <c:v>-261.57600022899999</c:v>
                </c:pt>
                <c:pt idx="13485">
                  <c:v>-261.60100009299998</c:v>
                </c:pt>
                <c:pt idx="13486">
                  <c:v>-261.544999969</c:v>
                </c:pt>
                <c:pt idx="13487">
                  <c:v>-261.46900020499999</c:v>
                </c:pt>
                <c:pt idx="13488">
                  <c:v>-261.35700027199999</c:v>
                </c:pt>
                <c:pt idx="13489">
                  <c:v>-261.26499997899998</c:v>
                </c:pt>
                <c:pt idx="13490">
                  <c:v>-261.20399994500002</c:v>
                </c:pt>
                <c:pt idx="13491">
                  <c:v>-261.15200019000002</c:v>
                </c:pt>
                <c:pt idx="13492">
                  <c:v>-261.12099992999998</c:v>
                </c:pt>
                <c:pt idx="13493">
                  <c:v>-261.15000016300002</c:v>
                </c:pt>
                <c:pt idx="13494">
                  <c:v>-261.24900007899998</c:v>
                </c:pt>
                <c:pt idx="13495">
                  <c:v>-261.25300013200001</c:v>
                </c:pt>
                <c:pt idx="13496">
                  <c:v>-261.14200005499998</c:v>
                </c:pt>
                <c:pt idx="13497">
                  <c:v>-261.055999843</c:v>
                </c:pt>
                <c:pt idx="13498">
                  <c:v>-260.970999801</c:v>
                </c:pt>
                <c:pt idx="13499">
                  <c:v>-260.96099998099999</c:v>
                </c:pt>
                <c:pt idx="13500">
                  <c:v>-260.94999998999998</c:v>
                </c:pt>
                <c:pt idx="13501">
                  <c:v>-260.89800023499998</c:v>
                </c:pt>
                <c:pt idx="13502">
                  <c:v>-260.84099994000002</c:v>
                </c:pt>
                <c:pt idx="13503">
                  <c:v>-260.73599994400001</c:v>
                </c:pt>
                <c:pt idx="13504">
                  <c:v>-260.68199984699999</c:v>
                </c:pt>
                <c:pt idx="13505">
                  <c:v>-260.62400001100002</c:v>
                </c:pt>
                <c:pt idx="13506">
                  <c:v>-260.56799988699998</c:v>
                </c:pt>
                <c:pt idx="13507">
                  <c:v>-260.56599985999998</c:v>
                </c:pt>
                <c:pt idx="13508">
                  <c:v>-260.63800019899998</c:v>
                </c:pt>
                <c:pt idx="13509">
                  <c:v>-260.724999954</c:v>
                </c:pt>
                <c:pt idx="13510">
                  <c:v>-260.66100003700001</c:v>
                </c:pt>
                <c:pt idx="13511">
                  <c:v>-260.55600004000001</c:v>
                </c:pt>
                <c:pt idx="13512">
                  <c:v>-260.46899997200001</c:v>
                </c:pt>
                <c:pt idx="13513">
                  <c:v>-260.39000000999999</c:v>
                </c:pt>
                <c:pt idx="13514">
                  <c:v>-260.41899992899999</c:v>
                </c:pt>
                <c:pt idx="13515">
                  <c:v>-260.36899988499999</c:v>
                </c:pt>
                <c:pt idx="13516">
                  <c:v>-260.30200008499997</c:v>
                </c:pt>
                <c:pt idx="13517">
                  <c:v>-260.21099996300001</c:v>
                </c:pt>
                <c:pt idx="13518">
                  <c:v>-260.11799981399997</c:v>
                </c:pt>
                <c:pt idx="13519">
                  <c:v>-260.064999887</c:v>
                </c:pt>
                <c:pt idx="13520">
                  <c:v>-260.01600001499997</c:v>
                </c:pt>
                <c:pt idx="13521">
                  <c:v>-259.97800013300002</c:v>
                </c:pt>
                <c:pt idx="13522">
                  <c:v>-259.99499988999997</c:v>
                </c:pt>
                <c:pt idx="13523">
                  <c:v>-260.08999975199998</c:v>
                </c:pt>
                <c:pt idx="13524">
                  <c:v>-260.12300003799999</c:v>
                </c:pt>
                <c:pt idx="13525">
                  <c:v>-260.02700000499999</c:v>
                </c:pt>
                <c:pt idx="13526">
                  <c:v>-259.941999963</c:v>
                </c:pt>
                <c:pt idx="13527">
                  <c:v>-259.858000092</c:v>
                </c:pt>
                <c:pt idx="13528">
                  <c:v>-259.83299991299998</c:v>
                </c:pt>
                <c:pt idx="13529">
                  <c:v>-259.84599993099999</c:v>
                </c:pt>
                <c:pt idx="13530">
                  <c:v>-259.799999942</c:v>
                </c:pt>
                <c:pt idx="13531">
                  <c:v>-259.74200010499999</c:v>
                </c:pt>
                <c:pt idx="13532">
                  <c:v>-259.63300005500002</c:v>
                </c:pt>
                <c:pt idx="13533">
                  <c:v>-259.578999958</c:v>
                </c:pt>
                <c:pt idx="13534">
                  <c:v>-259.52899991499999</c:v>
                </c:pt>
                <c:pt idx="13535">
                  <c:v>-259.48000004300002</c:v>
                </c:pt>
                <c:pt idx="13536">
                  <c:v>-259.48000004300002</c:v>
                </c:pt>
                <c:pt idx="13537">
                  <c:v>-259.550999897</c:v>
                </c:pt>
                <c:pt idx="13538">
                  <c:v>-259.655999893</c:v>
                </c:pt>
                <c:pt idx="13539">
                  <c:v>-259.611000074</c:v>
                </c:pt>
                <c:pt idx="13540">
                  <c:v>-259.50400005099999</c:v>
                </c:pt>
                <c:pt idx="13541">
                  <c:v>-259.424999775</c:v>
                </c:pt>
                <c:pt idx="13542">
                  <c:v>-259.35199989500001</c:v>
                </c:pt>
                <c:pt idx="13543">
                  <c:v>-259.38199998300001</c:v>
                </c:pt>
                <c:pt idx="13544">
                  <c:v>-259.34200007499999</c:v>
                </c:pt>
                <c:pt idx="13545">
                  <c:v>-259.28300006799998</c:v>
                </c:pt>
                <c:pt idx="13546">
                  <c:v>-259.21300007000002</c:v>
                </c:pt>
                <c:pt idx="13547">
                  <c:v>-259.12100009199997</c:v>
                </c:pt>
                <c:pt idx="13548">
                  <c:v>-259.07200021900002</c:v>
                </c:pt>
                <c:pt idx="13549">
                  <c:v>-259.02200017600001</c:v>
                </c:pt>
                <c:pt idx="13550">
                  <c:v>-258.97700004299998</c:v>
                </c:pt>
                <c:pt idx="13551">
                  <c:v>-258.99099991700001</c:v>
                </c:pt>
                <c:pt idx="13552">
                  <c:v>-259.08100018300001</c:v>
                </c:pt>
                <c:pt idx="13553">
                  <c:v>-259.13799984799999</c:v>
                </c:pt>
                <c:pt idx="13554">
                  <c:v>-259.05499983300001</c:v>
                </c:pt>
                <c:pt idx="13555">
                  <c:v>-258.97100027699997</c:v>
                </c:pt>
                <c:pt idx="13556">
                  <c:v>-258.885000064</c:v>
                </c:pt>
                <c:pt idx="13557">
                  <c:v>-258.84100010200001</c:v>
                </c:pt>
                <c:pt idx="13558">
                  <c:v>-258.86700013699999</c:v>
                </c:pt>
                <c:pt idx="13559">
                  <c:v>-258.82500020100002</c:v>
                </c:pt>
                <c:pt idx="13560">
                  <c:v>-258.76599987999998</c:v>
                </c:pt>
                <c:pt idx="13561">
                  <c:v>-258.659000171</c:v>
                </c:pt>
                <c:pt idx="13562">
                  <c:v>-258.59799982300001</c:v>
                </c:pt>
                <c:pt idx="13563">
                  <c:v>-258.550999977</c:v>
                </c:pt>
                <c:pt idx="13564">
                  <c:v>-258.50999989799999</c:v>
                </c:pt>
                <c:pt idx="13565">
                  <c:v>-258.50499998800001</c:v>
                </c:pt>
                <c:pt idx="13566">
                  <c:v>-258.56700019200002</c:v>
                </c:pt>
                <c:pt idx="13567">
                  <c:v>-258.68099983799999</c:v>
                </c:pt>
                <c:pt idx="13568">
                  <c:v>-258.66000002700002</c:v>
                </c:pt>
                <c:pt idx="13569">
                  <c:v>-258.55699974300001</c:v>
                </c:pt>
                <c:pt idx="13570">
                  <c:v>-258.48399986300001</c:v>
                </c:pt>
                <c:pt idx="13571">
                  <c:v>-258.41700006299999</c:v>
                </c:pt>
                <c:pt idx="13572">
                  <c:v>-258.44300009800003</c:v>
                </c:pt>
                <c:pt idx="13573">
                  <c:v>-258.41600020599998</c:v>
                </c:pt>
                <c:pt idx="13574">
                  <c:v>-258.36700001999998</c:v>
                </c:pt>
                <c:pt idx="13575">
                  <c:v>-258.31100020999997</c:v>
                </c:pt>
                <c:pt idx="13576">
                  <c:v>-258.219000231</c:v>
                </c:pt>
                <c:pt idx="13577">
                  <c:v>-258.175999811</c:v>
                </c:pt>
                <c:pt idx="13578">
                  <c:v>-258.129999822</c:v>
                </c:pt>
                <c:pt idx="13579">
                  <c:v>-258.085000003</c:v>
                </c:pt>
                <c:pt idx="13580">
                  <c:v>-258.09899987699998</c:v>
                </c:pt>
                <c:pt idx="13581">
                  <c:v>-258.187999972</c:v>
                </c:pt>
                <c:pt idx="13582">
                  <c:v>-258.264999907</c:v>
                </c:pt>
                <c:pt idx="13583">
                  <c:v>-258.193999738</c:v>
                </c:pt>
                <c:pt idx="13584">
                  <c:v>-258.10300024499998</c:v>
                </c:pt>
                <c:pt idx="13585">
                  <c:v>-258.01899974499997</c:v>
                </c:pt>
                <c:pt idx="13586">
                  <c:v>-257.96200007900001</c:v>
                </c:pt>
                <c:pt idx="13587">
                  <c:v>-257.99999996100001</c:v>
                </c:pt>
                <c:pt idx="13588">
                  <c:v>-257.96400010600001</c:v>
                </c:pt>
                <c:pt idx="13589">
                  <c:v>-257.90599995500003</c:v>
                </c:pt>
                <c:pt idx="13590">
                  <c:v>-257.80800020999999</c:v>
                </c:pt>
                <c:pt idx="13591">
                  <c:v>-257.737999898</c:v>
                </c:pt>
                <c:pt idx="13592">
                  <c:v>-257.69500010600001</c:v>
                </c:pt>
                <c:pt idx="13593">
                  <c:v>-257.65499988300002</c:v>
                </c:pt>
                <c:pt idx="13594">
                  <c:v>-257.64199986599999</c:v>
                </c:pt>
                <c:pt idx="13595">
                  <c:v>-257.69300007999999</c:v>
                </c:pt>
                <c:pt idx="13596">
                  <c:v>-257.80900006600001</c:v>
                </c:pt>
                <c:pt idx="13597">
                  <c:v>-257.81899988700002</c:v>
                </c:pt>
                <c:pt idx="13598">
                  <c:v>-257.72299985400002</c:v>
                </c:pt>
                <c:pt idx="13599">
                  <c:v>-257.656000054</c:v>
                </c:pt>
                <c:pt idx="13600">
                  <c:v>-257.59000011000001</c:v>
                </c:pt>
                <c:pt idx="13601">
                  <c:v>-257.60600001099999</c:v>
                </c:pt>
                <c:pt idx="13602">
                  <c:v>-257.59700004699999</c:v>
                </c:pt>
                <c:pt idx="13603">
                  <c:v>-257.55399994099997</c:v>
                </c:pt>
                <c:pt idx="13604">
                  <c:v>-257.509999978</c:v>
                </c:pt>
                <c:pt idx="13605">
                  <c:v>-257.42200005299998</c:v>
                </c:pt>
                <c:pt idx="13606">
                  <c:v>-257.38700005499999</c:v>
                </c:pt>
                <c:pt idx="13607">
                  <c:v>-257.34599997499998</c:v>
                </c:pt>
                <c:pt idx="13608">
                  <c:v>-257.30600006600002</c:v>
                </c:pt>
                <c:pt idx="13609">
                  <c:v>-257.32100011099999</c:v>
                </c:pt>
                <c:pt idx="13610">
                  <c:v>-257.41000020600001</c:v>
                </c:pt>
                <c:pt idx="13611">
                  <c:v>-257.50400021199999</c:v>
                </c:pt>
                <c:pt idx="13612">
                  <c:v>-257.44400003499999</c:v>
                </c:pt>
                <c:pt idx="13613">
                  <c:v>-257.35200005600001</c:v>
                </c:pt>
                <c:pt idx="13614">
                  <c:v>-257.27800000500002</c:v>
                </c:pt>
                <c:pt idx="13615">
                  <c:v>-257.218000141</c:v>
                </c:pt>
                <c:pt idx="13616">
                  <c:v>-257.26499998700001</c:v>
                </c:pt>
                <c:pt idx="13617">
                  <c:v>-257.23200001499998</c:v>
                </c:pt>
                <c:pt idx="13618">
                  <c:v>-257.17999994500002</c:v>
                </c:pt>
                <c:pt idx="13619">
                  <c:v>-257.09699992999998</c:v>
                </c:pt>
                <c:pt idx="13620">
                  <c:v>-257.01900014</c:v>
                </c:pt>
                <c:pt idx="13621">
                  <c:v>-256.97699989</c:v>
                </c:pt>
                <c:pt idx="13622">
                  <c:v>-256.942000205</c:v>
                </c:pt>
                <c:pt idx="13623">
                  <c:v>-256.92300010700001</c:v>
                </c:pt>
                <c:pt idx="13624">
                  <c:v>-256.965999899</c:v>
                </c:pt>
                <c:pt idx="13625">
                  <c:v>-257.08000017299997</c:v>
                </c:pt>
                <c:pt idx="13626">
                  <c:v>-257.12000008199999</c:v>
                </c:pt>
                <c:pt idx="13627">
                  <c:v>-257.03500004</c:v>
                </c:pt>
                <c:pt idx="13628">
                  <c:v>-256.96999995300001</c:v>
                </c:pt>
                <c:pt idx="13629">
                  <c:v>-256.89900009899998</c:v>
                </c:pt>
                <c:pt idx="13630">
                  <c:v>-256.89700007200003</c:v>
                </c:pt>
                <c:pt idx="13631">
                  <c:v>-256.91400014300001</c:v>
                </c:pt>
                <c:pt idx="13632">
                  <c:v>-256.88200002799999</c:v>
                </c:pt>
                <c:pt idx="13633">
                  <c:v>-256.84099994799999</c:v>
                </c:pt>
                <c:pt idx="13634">
                  <c:v>-256.75400019400001</c:v>
                </c:pt>
                <c:pt idx="13635">
                  <c:v>-256.72099990800001</c:v>
                </c:pt>
                <c:pt idx="13636">
                  <c:v>-256.68700008000002</c:v>
                </c:pt>
                <c:pt idx="13637">
                  <c:v>-256.65499996400001</c:v>
                </c:pt>
                <c:pt idx="13638">
                  <c:v>-256.66599995500002</c:v>
                </c:pt>
                <c:pt idx="13639">
                  <c:v>-256.75399987999998</c:v>
                </c:pt>
                <c:pt idx="13640">
                  <c:v>-256.86599981299997</c:v>
                </c:pt>
                <c:pt idx="13641">
                  <c:v>-256.827000075</c:v>
                </c:pt>
                <c:pt idx="13642">
                  <c:v>-256.73700012299997</c:v>
                </c:pt>
                <c:pt idx="13643">
                  <c:v>-256.67499991800003</c:v>
                </c:pt>
                <c:pt idx="13644">
                  <c:v>-256.61999996499998</c:v>
                </c:pt>
                <c:pt idx="13645">
                  <c:v>-256.66900015200002</c:v>
                </c:pt>
                <c:pt idx="13646">
                  <c:v>-256.641999946</c:v>
                </c:pt>
                <c:pt idx="13647">
                  <c:v>-256.59300007399997</c:v>
                </c:pt>
                <c:pt idx="13648">
                  <c:v>-256.527999986</c:v>
                </c:pt>
                <c:pt idx="13649">
                  <c:v>-256.44900002499998</c:v>
                </c:pt>
                <c:pt idx="13650">
                  <c:v>-256.41499988300001</c:v>
                </c:pt>
                <c:pt idx="13651">
                  <c:v>-256.38500010799999</c:v>
                </c:pt>
                <c:pt idx="13652">
                  <c:v>-256.36199995599998</c:v>
                </c:pt>
                <c:pt idx="13653">
                  <c:v>-256.398000126</c:v>
                </c:pt>
                <c:pt idx="13654">
                  <c:v>-256.50899988800001</c:v>
                </c:pt>
                <c:pt idx="13655">
                  <c:v>-256.57500014599998</c:v>
                </c:pt>
                <c:pt idx="13656">
                  <c:v>-256.49900006799999</c:v>
                </c:pt>
                <c:pt idx="13657">
                  <c:v>-256.43000024100002</c:v>
                </c:pt>
                <c:pt idx="13658">
                  <c:v>-256.35999993000001</c:v>
                </c:pt>
                <c:pt idx="13659">
                  <c:v>-256.34300017300001</c:v>
                </c:pt>
                <c:pt idx="13660">
                  <c:v>-256.38199991099998</c:v>
                </c:pt>
                <c:pt idx="13661">
                  <c:v>-256.35799990300001</c:v>
                </c:pt>
                <c:pt idx="13662">
                  <c:v>-256.320000021</c:v>
                </c:pt>
                <c:pt idx="13663">
                  <c:v>-256.23100023900002</c:v>
                </c:pt>
                <c:pt idx="13664">
                  <c:v>-256.19399989999999</c:v>
                </c:pt>
                <c:pt idx="13665">
                  <c:v>-256.161000242</c:v>
                </c:pt>
                <c:pt idx="13666">
                  <c:v>-256.131000153</c:v>
                </c:pt>
                <c:pt idx="13667">
                  <c:v>-256.14500002699998</c:v>
                </c:pt>
                <c:pt idx="13668">
                  <c:v>-256.23099992499999</c:v>
                </c:pt>
                <c:pt idx="13669">
                  <c:v>-256.35799990300001</c:v>
                </c:pt>
                <c:pt idx="13670">
                  <c:v>-256.34499988499999</c:v>
                </c:pt>
                <c:pt idx="13671">
                  <c:v>-256.263000041</c:v>
                </c:pt>
                <c:pt idx="13672">
                  <c:v>-256.20800008800001</c:v>
                </c:pt>
                <c:pt idx="13673">
                  <c:v>-256.15700018799998</c:v>
                </c:pt>
                <c:pt idx="13674">
                  <c:v>-256.20100015100002</c:v>
                </c:pt>
                <c:pt idx="13675">
                  <c:v>-256.18299990899999</c:v>
                </c:pt>
                <c:pt idx="13676">
                  <c:v>-256.14400017100002</c:v>
                </c:pt>
                <c:pt idx="13677">
                  <c:v>-256.10199992100002</c:v>
                </c:pt>
                <c:pt idx="13678">
                  <c:v>-256.02800018400001</c:v>
                </c:pt>
                <c:pt idx="13679">
                  <c:v>-256.00400017599998</c:v>
                </c:pt>
                <c:pt idx="13680">
                  <c:v>-255.97899999699999</c:v>
                </c:pt>
                <c:pt idx="13681">
                  <c:v>-255.95400013299999</c:v>
                </c:pt>
                <c:pt idx="13682">
                  <c:v>-255.98599993400001</c:v>
                </c:pt>
                <c:pt idx="13683">
                  <c:v>-256.09299995700002</c:v>
                </c:pt>
                <c:pt idx="13684">
                  <c:v>-256.17700014299999</c:v>
                </c:pt>
                <c:pt idx="13685">
                  <c:v>-256.11499993799998</c:v>
                </c:pt>
                <c:pt idx="13686">
                  <c:v>-256.04800013800002</c:v>
                </c:pt>
                <c:pt idx="13687">
                  <c:v>-255.983000051</c:v>
                </c:pt>
                <c:pt idx="13688">
                  <c:v>-255.95199979099999</c:v>
                </c:pt>
                <c:pt idx="13689">
                  <c:v>-256.00799991500003</c:v>
                </c:pt>
                <c:pt idx="13690">
                  <c:v>-255.99100015799999</c:v>
                </c:pt>
                <c:pt idx="13691">
                  <c:v>-255.95200010600001</c:v>
                </c:pt>
                <c:pt idx="13692">
                  <c:v>-255.866000208</c:v>
                </c:pt>
                <c:pt idx="13693">
                  <c:v>-255.81700002100001</c:v>
                </c:pt>
                <c:pt idx="13694">
                  <c:v>-255.78899995899999</c:v>
                </c:pt>
                <c:pt idx="13695">
                  <c:v>-255.76900000500001</c:v>
                </c:pt>
                <c:pt idx="13696">
                  <c:v>-255.78100016600001</c:v>
                </c:pt>
                <c:pt idx="13697">
                  <c:v>-255.859999813</c:v>
                </c:pt>
                <c:pt idx="13698">
                  <c:v>-255.998999951</c:v>
                </c:pt>
                <c:pt idx="13699">
                  <c:v>-256.01500016599999</c:v>
                </c:pt>
                <c:pt idx="13700">
                  <c:v>-255.93699974699999</c:v>
                </c:pt>
                <c:pt idx="13701">
                  <c:v>-255.884999991</c:v>
                </c:pt>
                <c:pt idx="13702">
                  <c:v>-255.836000119</c:v>
                </c:pt>
                <c:pt idx="13703">
                  <c:v>-255.87499985700001</c:v>
                </c:pt>
                <c:pt idx="13704">
                  <c:v>-255.87700019799999</c:v>
                </c:pt>
                <c:pt idx="13705">
                  <c:v>-255.85400004600001</c:v>
                </c:pt>
                <c:pt idx="13706">
                  <c:v>-255.82599998500001</c:v>
                </c:pt>
                <c:pt idx="13707">
                  <c:v>-255.76000004100001</c:v>
                </c:pt>
                <c:pt idx="13708">
                  <c:v>-255.74400014</c:v>
                </c:pt>
                <c:pt idx="13709">
                  <c:v>-255.723000015</c:v>
                </c:pt>
                <c:pt idx="13710">
                  <c:v>-255.69699997999999</c:v>
                </c:pt>
                <c:pt idx="13711">
                  <c:v>-255.72900009599999</c:v>
                </c:pt>
                <c:pt idx="13712">
                  <c:v>-255.836999975</c:v>
                </c:pt>
                <c:pt idx="13713">
                  <c:v>-255.94299982800001</c:v>
                </c:pt>
                <c:pt idx="13714">
                  <c:v>-255.89899986500001</c:v>
                </c:pt>
                <c:pt idx="13715">
                  <c:v>-255.83000003800001</c:v>
                </c:pt>
                <c:pt idx="13716">
                  <c:v>-255.77399991499999</c:v>
                </c:pt>
                <c:pt idx="13717">
                  <c:v>-255.73800005999999</c:v>
                </c:pt>
                <c:pt idx="13718">
                  <c:v>-255.80300014700001</c:v>
                </c:pt>
                <c:pt idx="13719">
                  <c:v>-255.78600007599999</c:v>
                </c:pt>
                <c:pt idx="13720">
                  <c:v>-255.74900005000001</c:v>
                </c:pt>
                <c:pt idx="13721">
                  <c:v>-255.677000026</c:v>
                </c:pt>
                <c:pt idx="13722">
                  <c:v>-255.624000099</c:v>
                </c:pt>
                <c:pt idx="13723">
                  <c:v>-255.60400014499999</c:v>
                </c:pt>
                <c:pt idx="13724">
                  <c:v>-255.58899978599999</c:v>
                </c:pt>
                <c:pt idx="13725">
                  <c:v>-255.59800006399999</c:v>
                </c:pt>
                <c:pt idx="13726">
                  <c:v>-255.66699989099999</c:v>
                </c:pt>
                <c:pt idx="13727">
                  <c:v>-255.80499986000001</c:v>
                </c:pt>
                <c:pt idx="13728">
                  <c:v>-255.847999966</c:v>
                </c:pt>
                <c:pt idx="13729">
                  <c:v>-255.77500008499999</c:v>
                </c:pt>
                <c:pt idx="13730">
                  <c:v>-255.72900009599999</c:v>
                </c:pt>
                <c:pt idx="13731">
                  <c:v>-255.68200024999999</c:v>
                </c:pt>
                <c:pt idx="13732">
                  <c:v>-255.711000168</c:v>
                </c:pt>
                <c:pt idx="13733">
                  <c:v>-255.73900022999999</c:v>
                </c:pt>
                <c:pt idx="13734">
                  <c:v>-255.72700006900001</c:v>
                </c:pt>
                <c:pt idx="13735">
                  <c:v>-255.70900014099999</c:v>
                </c:pt>
                <c:pt idx="13736">
                  <c:v>-255.64300019800001</c:v>
                </c:pt>
                <c:pt idx="13737">
                  <c:v>-255.62699998299999</c:v>
                </c:pt>
                <c:pt idx="13738">
                  <c:v>-255.607999885</c:v>
                </c:pt>
                <c:pt idx="13739">
                  <c:v>-255.58900010100001</c:v>
                </c:pt>
                <c:pt idx="13740">
                  <c:v>-255.62600012600001</c:v>
                </c:pt>
                <c:pt idx="13741">
                  <c:v>-255.736999889</c:v>
                </c:pt>
                <c:pt idx="13742">
                  <c:v>-255.86199984000001</c:v>
                </c:pt>
                <c:pt idx="13743">
                  <c:v>-255.835999805</c:v>
                </c:pt>
                <c:pt idx="13744">
                  <c:v>-255.76900000500001</c:v>
                </c:pt>
                <c:pt idx="13745">
                  <c:v>-255.72099998799999</c:v>
                </c:pt>
                <c:pt idx="13746">
                  <c:v>-255.681000079</c:v>
                </c:pt>
                <c:pt idx="13747">
                  <c:v>-255.74699970899999</c:v>
                </c:pt>
                <c:pt idx="13748">
                  <c:v>-255.734999862</c:v>
                </c:pt>
                <c:pt idx="13749">
                  <c:v>-255.70700011400001</c:v>
                </c:pt>
                <c:pt idx="13750">
                  <c:v>-255.653000018</c:v>
                </c:pt>
                <c:pt idx="13751">
                  <c:v>-255.59699989399999</c:v>
                </c:pt>
                <c:pt idx="13752">
                  <c:v>-255.58300001999999</c:v>
                </c:pt>
                <c:pt idx="13753">
                  <c:v>-255.57200002900001</c:v>
                </c:pt>
                <c:pt idx="13754">
                  <c:v>-255.57200002900001</c:v>
                </c:pt>
                <c:pt idx="13755">
                  <c:v>-255.62699998299999</c:v>
                </c:pt>
                <c:pt idx="13756">
                  <c:v>-255.76000004100001</c:v>
                </c:pt>
                <c:pt idx="13757">
                  <c:v>-255.83000003800001</c:v>
                </c:pt>
                <c:pt idx="13758">
                  <c:v>-255.76900000500001</c:v>
                </c:pt>
                <c:pt idx="13759">
                  <c:v>-255.725999898</c:v>
                </c:pt>
                <c:pt idx="13760">
                  <c:v>-255.67600016899999</c:v>
                </c:pt>
                <c:pt idx="13761">
                  <c:v>-255.688999873</c:v>
                </c:pt>
                <c:pt idx="13762">
                  <c:v>-255.73899991600001</c:v>
                </c:pt>
                <c:pt idx="13763">
                  <c:v>-255.73099980800001</c:v>
                </c:pt>
                <c:pt idx="13764">
                  <c:v>-255.711000168</c:v>
                </c:pt>
                <c:pt idx="13765">
                  <c:v>-255.63900014399999</c:v>
                </c:pt>
                <c:pt idx="13766">
                  <c:v>-255.62199975799999</c:v>
                </c:pt>
                <c:pt idx="13767">
                  <c:v>-255.609000055</c:v>
                </c:pt>
                <c:pt idx="13768">
                  <c:v>-255.59800006399999</c:v>
                </c:pt>
                <c:pt idx="13769">
                  <c:v>-255.63399992000001</c:v>
                </c:pt>
                <c:pt idx="13770">
                  <c:v>-255.74200011299999</c:v>
                </c:pt>
                <c:pt idx="13771">
                  <c:v>-255.884999991</c:v>
                </c:pt>
                <c:pt idx="13772">
                  <c:v>-255.87700019799999</c:v>
                </c:pt>
                <c:pt idx="13773">
                  <c:v>-255.806999886</c:v>
                </c:pt>
                <c:pt idx="13774">
                  <c:v>-255.76499995099999</c:v>
                </c:pt>
                <c:pt idx="13775">
                  <c:v>-255.72799992500001</c:v>
                </c:pt>
                <c:pt idx="13776">
                  <c:v>-255.79500003999999</c:v>
                </c:pt>
                <c:pt idx="13777">
                  <c:v>-255.792000156</c:v>
                </c:pt>
                <c:pt idx="13778">
                  <c:v>-255.76900000500001</c:v>
                </c:pt>
                <c:pt idx="13779">
                  <c:v>-255.73599971799999</c:v>
                </c:pt>
                <c:pt idx="13780">
                  <c:v>-255.679999909</c:v>
                </c:pt>
                <c:pt idx="13781">
                  <c:v>-255.668999918</c:v>
                </c:pt>
                <c:pt idx="13782">
                  <c:v>-255.65500004399999</c:v>
                </c:pt>
                <c:pt idx="13783">
                  <c:v>-255.64599976599999</c:v>
                </c:pt>
                <c:pt idx="13784">
                  <c:v>-255.69699997999999</c:v>
                </c:pt>
                <c:pt idx="13785">
                  <c:v>-255.825000128</c:v>
                </c:pt>
                <c:pt idx="13786">
                  <c:v>-255.917999963</c:v>
                </c:pt>
                <c:pt idx="13787">
                  <c:v>-255.87100011800001</c:v>
                </c:pt>
                <c:pt idx="13788">
                  <c:v>-255.82299978699999</c:v>
                </c:pt>
                <c:pt idx="13789">
                  <c:v>-255.77399991499999</c:v>
                </c:pt>
                <c:pt idx="13790">
                  <c:v>-255.766999978</c:v>
                </c:pt>
                <c:pt idx="13791">
                  <c:v>-255.82899986800001</c:v>
                </c:pt>
                <c:pt idx="13792">
                  <c:v>-255.82299978699999</c:v>
                </c:pt>
                <c:pt idx="13793">
                  <c:v>-255.80100012</c:v>
                </c:pt>
                <c:pt idx="13794">
                  <c:v>-255.728999781</c:v>
                </c:pt>
                <c:pt idx="13795">
                  <c:v>-255.70500008799999</c:v>
                </c:pt>
                <c:pt idx="13796">
                  <c:v>-255.69499995300001</c:v>
                </c:pt>
                <c:pt idx="13797">
                  <c:v>-255.690000043</c:v>
                </c:pt>
                <c:pt idx="13798">
                  <c:v>-255.722000159</c:v>
                </c:pt>
                <c:pt idx="13799">
                  <c:v>-255.821000075</c:v>
                </c:pt>
                <c:pt idx="13800">
                  <c:v>-255.97000003299999</c:v>
                </c:pt>
                <c:pt idx="13801">
                  <c:v>-255.98500007800001</c:v>
                </c:pt>
                <c:pt idx="13802">
                  <c:v>-255.917999963</c:v>
                </c:pt>
                <c:pt idx="13803">
                  <c:v>-255.88400013500001</c:v>
                </c:pt>
                <c:pt idx="13804">
                  <c:v>-255.850999849</c:v>
                </c:pt>
                <c:pt idx="13805">
                  <c:v>-255.91300005299999</c:v>
                </c:pt>
                <c:pt idx="13806">
                  <c:v>-255.92299987300001</c:v>
                </c:pt>
                <c:pt idx="13807">
                  <c:v>-255.91000016999999</c:v>
                </c:pt>
                <c:pt idx="13808">
                  <c:v>-255.891000072</c:v>
                </c:pt>
                <c:pt idx="13809">
                  <c:v>-255.83499994799999</c:v>
                </c:pt>
                <c:pt idx="13810">
                  <c:v>-255.828000011</c:v>
                </c:pt>
                <c:pt idx="13811">
                  <c:v>-255.81900004799999</c:v>
                </c:pt>
                <c:pt idx="13812">
                  <c:v>-255.810000084</c:v>
                </c:pt>
                <c:pt idx="13813">
                  <c:v>-255.86000012700001</c:v>
                </c:pt>
                <c:pt idx="13814">
                  <c:v>-255.98500007800001</c:v>
                </c:pt>
                <c:pt idx="13815">
                  <c:v>-256.09900003799999</c:v>
                </c:pt>
                <c:pt idx="13816">
                  <c:v>-256.06400003900001</c:v>
                </c:pt>
                <c:pt idx="13817">
                  <c:v>-256.01100011300002</c:v>
                </c:pt>
                <c:pt idx="13818">
                  <c:v>-255.96100007000001</c:v>
                </c:pt>
                <c:pt idx="13819">
                  <c:v>-255.941999971</c:v>
                </c:pt>
                <c:pt idx="13820">
                  <c:v>-256.016000023</c:v>
                </c:pt>
                <c:pt idx="13821">
                  <c:v>-256.01500016599999</c:v>
                </c:pt>
                <c:pt idx="13822">
                  <c:v>-255.99399972699999</c:v>
                </c:pt>
                <c:pt idx="13823">
                  <c:v>-255.93199983700001</c:v>
                </c:pt>
                <c:pt idx="13824">
                  <c:v>-255.90000003599999</c:v>
                </c:pt>
                <c:pt idx="13825">
                  <c:v>-255.89199992799999</c:v>
                </c:pt>
                <c:pt idx="13826">
                  <c:v>-255.88999990100001</c:v>
                </c:pt>
                <c:pt idx="13827">
                  <c:v>-255.91199988299999</c:v>
                </c:pt>
                <c:pt idx="13828">
                  <c:v>-256.00000012200002</c:v>
                </c:pt>
                <c:pt idx="13829">
                  <c:v>-256.15299981999999</c:v>
                </c:pt>
                <c:pt idx="13830">
                  <c:v>-256.19900012400001</c:v>
                </c:pt>
                <c:pt idx="13831">
                  <c:v>-256.140000117</c:v>
                </c:pt>
                <c:pt idx="13832">
                  <c:v>-256.108999858</c:v>
                </c:pt>
                <c:pt idx="13833">
                  <c:v>-256.07999993999999</c:v>
                </c:pt>
                <c:pt idx="13834">
                  <c:v>-256.13200001000001</c:v>
                </c:pt>
                <c:pt idx="13835">
                  <c:v>-256.16099992800002</c:v>
                </c:pt>
                <c:pt idx="13836">
                  <c:v>-256.15399999099998</c:v>
                </c:pt>
                <c:pt idx="13837">
                  <c:v>-256.145999883</c:v>
                </c:pt>
                <c:pt idx="13838">
                  <c:v>-256.09499998400003</c:v>
                </c:pt>
                <c:pt idx="13839">
                  <c:v>-256.09499998400003</c:v>
                </c:pt>
                <c:pt idx="13840">
                  <c:v>-256.092000101</c:v>
                </c:pt>
                <c:pt idx="13841">
                  <c:v>-256.08900021800002</c:v>
                </c:pt>
                <c:pt idx="13842">
                  <c:v>-256.14099997300002</c:v>
                </c:pt>
                <c:pt idx="13843">
                  <c:v>-256.26599992400003</c:v>
                </c:pt>
                <c:pt idx="13844">
                  <c:v>-256.39700026899999</c:v>
                </c:pt>
                <c:pt idx="13845">
                  <c:v>-256.37299994699998</c:v>
                </c:pt>
                <c:pt idx="13846">
                  <c:v>-256.31799999399999</c:v>
                </c:pt>
                <c:pt idx="13847">
                  <c:v>-256.280999968</c:v>
                </c:pt>
                <c:pt idx="13848">
                  <c:v>-256.25699995999997</c:v>
                </c:pt>
                <c:pt idx="13849">
                  <c:v>-256.34099983099998</c:v>
                </c:pt>
                <c:pt idx="13850">
                  <c:v>-256.34500020000002</c:v>
                </c:pt>
                <c:pt idx="13851">
                  <c:v>-256.33100001100001</c:v>
                </c:pt>
                <c:pt idx="13852">
                  <c:v>-256.28500002200002</c:v>
                </c:pt>
                <c:pt idx="13853">
                  <c:v>-256.24399994300001</c:v>
                </c:pt>
                <c:pt idx="13854">
                  <c:v>-256.23799986199998</c:v>
                </c:pt>
                <c:pt idx="13855">
                  <c:v>-256.23800017600001</c:v>
                </c:pt>
                <c:pt idx="13856">
                  <c:v>-256.25800013100002</c:v>
                </c:pt>
                <c:pt idx="13857">
                  <c:v>-256.33500006499997</c:v>
                </c:pt>
                <c:pt idx="13858">
                  <c:v>-256.48800007800003</c:v>
                </c:pt>
                <c:pt idx="13859">
                  <c:v>-256.56400015600002</c:v>
                </c:pt>
                <c:pt idx="13860">
                  <c:v>-256.51699999599998</c:v>
                </c:pt>
                <c:pt idx="13861">
                  <c:v>-256.48800007800003</c:v>
                </c:pt>
                <c:pt idx="13862">
                  <c:v>-256.45400024999998</c:v>
                </c:pt>
                <c:pt idx="13863">
                  <c:v>-256.48899993399999</c:v>
                </c:pt>
                <c:pt idx="13864">
                  <c:v>-256.54100000400001</c:v>
                </c:pt>
                <c:pt idx="13865">
                  <c:v>-256.54599991399999</c:v>
                </c:pt>
                <c:pt idx="13866">
                  <c:v>-256.54500005800003</c:v>
                </c:pt>
                <c:pt idx="13867">
                  <c:v>-256.49199981700002</c:v>
                </c:pt>
                <c:pt idx="13868">
                  <c:v>-256.49599987099998</c:v>
                </c:pt>
                <c:pt idx="13869">
                  <c:v>-256.49900006799999</c:v>
                </c:pt>
                <c:pt idx="13870">
                  <c:v>-256.50200026599998</c:v>
                </c:pt>
                <c:pt idx="13871">
                  <c:v>-256.55199999500002</c:v>
                </c:pt>
                <c:pt idx="13872">
                  <c:v>-256.67600008900001</c:v>
                </c:pt>
                <c:pt idx="13873">
                  <c:v>-256.82500004799999</c:v>
                </c:pt>
                <c:pt idx="13874">
                  <c:v>-256.82200016500002</c:v>
                </c:pt>
                <c:pt idx="13875">
                  <c:v>-256.76899992400001</c:v>
                </c:pt>
                <c:pt idx="13876">
                  <c:v>-256.74300020300001</c:v>
                </c:pt>
                <c:pt idx="13877">
                  <c:v>-256.72400010500002</c:v>
                </c:pt>
                <c:pt idx="13878">
                  <c:v>-256.81000000300003</c:v>
                </c:pt>
                <c:pt idx="13879">
                  <c:v>-256.81899996700002</c:v>
                </c:pt>
                <c:pt idx="13880">
                  <c:v>-256.80799997600002</c:v>
                </c:pt>
                <c:pt idx="13881">
                  <c:v>-256.77899974399998</c:v>
                </c:pt>
                <c:pt idx="13882">
                  <c:v>-256.73700012299997</c:v>
                </c:pt>
                <c:pt idx="13883">
                  <c:v>-256.63899974899999</c:v>
                </c:pt>
                <c:pt idx="13884">
                  <c:v>-256.47999996999999</c:v>
                </c:pt>
                <c:pt idx="13885">
                  <c:v>-256.32799981400001</c:v>
                </c:pt>
                <c:pt idx="13886">
                  <c:v>-256.23499997900001</c:v>
                </c:pt>
                <c:pt idx="13887">
                  <c:v>-256.21799990800002</c:v>
                </c:pt>
                <c:pt idx="13888">
                  <c:v>-256.15500016099998</c:v>
                </c:pt>
                <c:pt idx="13889">
                  <c:v>-255.949999765</c:v>
                </c:pt>
                <c:pt idx="13890">
                  <c:v>-255.75100007699999</c:v>
                </c:pt>
                <c:pt idx="13891">
                  <c:v>-255.550999905</c:v>
                </c:pt>
                <c:pt idx="13892">
                  <c:v>-255.40599999899999</c:v>
                </c:pt>
                <c:pt idx="13893">
                  <c:v>-255.314000021</c:v>
                </c:pt>
                <c:pt idx="13894">
                  <c:v>-255.16199986500001</c:v>
                </c:pt>
                <c:pt idx="13895">
                  <c:v>-254.99399980800001</c:v>
                </c:pt>
                <c:pt idx="13896">
                  <c:v>-254.77700019299999</c:v>
                </c:pt>
                <c:pt idx="13897">
                  <c:v>-254.60999999200001</c:v>
                </c:pt>
                <c:pt idx="13898">
                  <c:v>-254.44699984499999</c:v>
                </c:pt>
                <c:pt idx="13899">
                  <c:v>-254.288000066</c:v>
                </c:pt>
                <c:pt idx="13900">
                  <c:v>-254.17200007899999</c:v>
                </c:pt>
                <c:pt idx="13901">
                  <c:v>-254.12899997299999</c:v>
                </c:pt>
                <c:pt idx="13902">
                  <c:v>-254.12799980299999</c:v>
                </c:pt>
                <c:pt idx="13903">
                  <c:v>-253.983999754</c:v>
                </c:pt>
                <c:pt idx="13904">
                  <c:v>-253.77200004900001</c:v>
                </c:pt>
                <c:pt idx="13905">
                  <c:v>-253.586999921</c:v>
                </c:pt>
                <c:pt idx="13906">
                  <c:v>-253.407000017</c:v>
                </c:pt>
                <c:pt idx="13907">
                  <c:v>-253.32199997500001</c:v>
                </c:pt>
                <c:pt idx="13908">
                  <c:v>-253.173000016</c:v>
                </c:pt>
                <c:pt idx="13909">
                  <c:v>-253.004999959</c:v>
                </c:pt>
                <c:pt idx="13910">
                  <c:v>-252.83199999199999</c:v>
                </c:pt>
                <c:pt idx="13911">
                  <c:v>-252.628999937</c:v>
                </c:pt>
                <c:pt idx="13912">
                  <c:v>-252.473999897</c:v>
                </c:pt>
                <c:pt idx="13913">
                  <c:v>-252.31899985800001</c:v>
                </c:pt>
                <c:pt idx="13914">
                  <c:v>-252.16499998899999</c:v>
                </c:pt>
                <c:pt idx="13915">
                  <c:v>-252.06700024400001</c:v>
                </c:pt>
                <c:pt idx="13916">
                  <c:v>-252.04299992200001</c:v>
                </c:pt>
                <c:pt idx="13917">
                  <c:v>-251.997999789</c:v>
                </c:pt>
                <c:pt idx="13918">
                  <c:v>-251.80600003800001</c:v>
                </c:pt>
                <c:pt idx="13919">
                  <c:v>-251.60700003599999</c:v>
                </c:pt>
                <c:pt idx="13920">
                  <c:v>-251.410999917</c:v>
                </c:pt>
                <c:pt idx="13921">
                  <c:v>-251.25200013899999</c:v>
                </c:pt>
                <c:pt idx="13922">
                  <c:v>-251.17699991699999</c:v>
                </c:pt>
                <c:pt idx="13923">
                  <c:v>-251.02999998499999</c:v>
                </c:pt>
                <c:pt idx="13924">
                  <c:v>-250.861000072</c:v>
                </c:pt>
                <c:pt idx="13925">
                  <c:v>-250.64499999899999</c:v>
                </c:pt>
                <c:pt idx="13926">
                  <c:v>-250.46500009499999</c:v>
                </c:pt>
                <c:pt idx="13927">
                  <c:v>-250.30600000199999</c:v>
                </c:pt>
                <c:pt idx="13928">
                  <c:v>-250.155999872</c:v>
                </c:pt>
                <c:pt idx="13929">
                  <c:v>-250.037999859</c:v>
                </c:pt>
                <c:pt idx="13930">
                  <c:v>-249.985999789</c:v>
                </c:pt>
                <c:pt idx="13931">
                  <c:v>-249.99399989599999</c:v>
                </c:pt>
                <c:pt idx="13932">
                  <c:v>-249.87999993599999</c:v>
                </c:pt>
                <c:pt idx="13933">
                  <c:v>-249.67100011400001</c:v>
                </c:pt>
                <c:pt idx="13934">
                  <c:v>-249.488999869</c:v>
                </c:pt>
                <c:pt idx="13935">
                  <c:v>-249.30800010900001</c:v>
                </c:pt>
                <c:pt idx="13936">
                  <c:v>-249.217999843</c:v>
                </c:pt>
                <c:pt idx="13937">
                  <c:v>-249.09000000899999</c:v>
                </c:pt>
                <c:pt idx="13938">
                  <c:v>-248.93499997000001</c:v>
                </c:pt>
                <c:pt idx="13939">
                  <c:v>-248.775999877</c:v>
                </c:pt>
                <c:pt idx="13940">
                  <c:v>-248.58000007199999</c:v>
                </c:pt>
                <c:pt idx="13941">
                  <c:v>-248.43299982600001</c:v>
                </c:pt>
                <c:pt idx="13942">
                  <c:v>-248.280999984</c:v>
                </c:pt>
                <c:pt idx="13943">
                  <c:v>-248.12400023199999</c:v>
                </c:pt>
                <c:pt idx="13944">
                  <c:v>-248.02500000200001</c:v>
                </c:pt>
                <c:pt idx="13945">
                  <c:v>-248.00300002099999</c:v>
                </c:pt>
                <c:pt idx="13946">
                  <c:v>-247.97699998600001</c:v>
                </c:pt>
                <c:pt idx="13947">
                  <c:v>-247.79999996500001</c:v>
                </c:pt>
                <c:pt idx="13948">
                  <c:v>-247.60200013400001</c:v>
                </c:pt>
                <c:pt idx="13949">
                  <c:v>-247.41599983500001</c:v>
                </c:pt>
                <c:pt idx="13950">
                  <c:v>-247.24799977800001</c:v>
                </c:pt>
                <c:pt idx="13951">
                  <c:v>-247.182000149</c:v>
                </c:pt>
                <c:pt idx="13952">
                  <c:v>-247.03400004700001</c:v>
                </c:pt>
                <c:pt idx="13953">
                  <c:v>-246.866999846</c:v>
                </c:pt>
                <c:pt idx="13954">
                  <c:v>-246.663000248</c:v>
                </c:pt>
                <c:pt idx="13955">
                  <c:v>-246.47799980600001</c:v>
                </c:pt>
                <c:pt idx="13956">
                  <c:v>-246.325999964</c:v>
                </c:pt>
                <c:pt idx="13957">
                  <c:v>-246.18199991500001</c:v>
                </c:pt>
                <c:pt idx="13958">
                  <c:v>-246.058999992</c:v>
                </c:pt>
                <c:pt idx="13959">
                  <c:v>-245.997000101</c:v>
                </c:pt>
                <c:pt idx="13960">
                  <c:v>-246.002000012</c:v>
                </c:pt>
                <c:pt idx="13961">
                  <c:v>-246.00700023600001</c:v>
                </c:pt>
                <c:pt idx="13962">
                  <c:v>-245.894999988</c:v>
                </c:pt>
                <c:pt idx="13963">
                  <c:v>-245.80999994699999</c:v>
                </c:pt>
                <c:pt idx="13964">
                  <c:v>-245.72500021900001</c:v>
                </c:pt>
                <c:pt idx="13965">
                  <c:v>-245.71500008500001</c:v>
                </c:pt>
                <c:pt idx="13966">
                  <c:v>-245.70400009400001</c:v>
                </c:pt>
                <c:pt idx="13967">
                  <c:v>-245.65299988000001</c:v>
                </c:pt>
                <c:pt idx="13968">
                  <c:v>-245.59599990000001</c:v>
                </c:pt>
                <c:pt idx="13969">
                  <c:v>-245.49099990400001</c:v>
                </c:pt>
                <c:pt idx="13970">
                  <c:v>-245.43699980700001</c:v>
                </c:pt>
                <c:pt idx="13971">
                  <c:v>-245.37899997100001</c:v>
                </c:pt>
                <c:pt idx="13972">
                  <c:v>-245.32199999100001</c:v>
                </c:pt>
                <c:pt idx="13973">
                  <c:v>-245.32099982</c:v>
                </c:pt>
                <c:pt idx="13974">
                  <c:v>-245.39099981800001</c:v>
                </c:pt>
                <c:pt idx="13975">
                  <c:v>-245.47799988599999</c:v>
                </c:pt>
                <c:pt idx="13976">
                  <c:v>-245.41300011300001</c:v>
                </c:pt>
                <c:pt idx="13977">
                  <c:v>-245.30699994599999</c:v>
                </c:pt>
                <c:pt idx="13978">
                  <c:v>-245.22100004800001</c:v>
                </c:pt>
                <c:pt idx="13979">
                  <c:v>-245.14200008700001</c:v>
                </c:pt>
                <c:pt idx="13980">
                  <c:v>-245.16899997799999</c:v>
                </c:pt>
                <c:pt idx="13981">
                  <c:v>-245.11899993500001</c:v>
                </c:pt>
                <c:pt idx="13982">
                  <c:v>-245.05000010800001</c:v>
                </c:pt>
                <c:pt idx="13983">
                  <c:v>-244.95800012999999</c:v>
                </c:pt>
                <c:pt idx="13984">
                  <c:v>-244.86299995300001</c:v>
                </c:pt>
                <c:pt idx="13985">
                  <c:v>-244.810000027</c:v>
                </c:pt>
                <c:pt idx="13986">
                  <c:v>-244.75999998399999</c:v>
                </c:pt>
                <c:pt idx="13987">
                  <c:v>-244.72099993099999</c:v>
                </c:pt>
                <c:pt idx="13988">
                  <c:v>-244.738000003</c:v>
                </c:pt>
                <c:pt idx="13989">
                  <c:v>-244.82999998099999</c:v>
                </c:pt>
                <c:pt idx="13990">
                  <c:v>-244.86200009699999</c:v>
                </c:pt>
                <c:pt idx="13991">
                  <c:v>-244.76400003800001</c:v>
                </c:pt>
                <c:pt idx="13992">
                  <c:v>-244.67800013999999</c:v>
                </c:pt>
                <c:pt idx="13993">
                  <c:v>-244.590999756</c:v>
                </c:pt>
                <c:pt idx="13994">
                  <c:v>-244.56599989200001</c:v>
                </c:pt>
                <c:pt idx="13995">
                  <c:v>-244.57700019699999</c:v>
                </c:pt>
                <c:pt idx="13996">
                  <c:v>-244.52900018099999</c:v>
                </c:pt>
                <c:pt idx="13997">
                  <c:v>-244.46900000299999</c:v>
                </c:pt>
                <c:pt idx="13998">
                  <c:v>-244.35799992599999</c:v>
                </c:pt>
                <c:pt idx="13999">
                  <c:v>-244.301999803</c:v>
                </c:pt>
                <c:pt idx="14000">
                  <c:v>-244.25000004699999</c:v>
                </c:pt>
                <c:pt idx="14001">
                  <c:v>-244.19900014800001</c:v>
                </c:pt>
                <c:pt idx="14002">
                  <c:v>-244.19599994999999</c:v>
                </c:pt>
                <c:pt idx="14003">
                  <c:v>-244.26500009099999</c:v>
                </c:pt>
                <c:pt idx="14004">
                  <c:v>-244.368000061</c:v>
                </c:pt>
                <c:pt idx="14005">
                  <c:v>-244.32099990099999</c:v>
                </c:pt>
                <c:pt idx="14006">
                  <c:v>-244.21200016500001</c:v>
                </c:pt>
                <c:pt idx="14007">
                  <c:v>-244.13000000599999</c:v>
                </c:pt>
                <c:pt idx="14008">
                  <c:v>-244.05500009900001</c:v>
                </c:pt>
                <c:pt idx="14009">
                  <c:v>-244.08099981999999</c:v>
                </c:pt>
                <c:pt idx="14010">
                  <c:v>-244.038000028</c:v>
                </c:pt>
                <c:pt idx="14011">
                  <c:v>-243.975999823</c:v>
                </c:pt>
                <c:pt idx="14012">
                  <c:v>-243.904000113</c:v>
                </c:pt>
                <c:pt idx="14013">
                  <c:v>-243.80899993700001</c:v>
                </c:pt>
                <c:pt idx="14014">
                  <c:v>-243.758999894</c:v>
                </c:pt>
                <c:pt idx="14015">
                  <c:v>-243.704999797</c:v>
                </c:pt>
                <c:pt idx="14016">
                  <c:v>-243.657000095</c:v>
                </c:pt>
                <c:pt idx="14017">
                  <c:v>-243.66799977100001</c:v>
                </c:pt>
                <c:pt idx="14018">
                  <c:v>-243.756000011</c:v>
                </c:pt>
                <c:pt idx="14019">
                  <c:v>-243.80899993700001</c:v>
                </c:pt>
                <c:pt idx="14020">
                  <c:v>-243.723000039</c:v>
                </c:pt>
                <c:pt idx="14021">
                  <c:v>-243.63399994299999</c:v>
                </c:pt>
                <c:pt idx="14022">
                  <c:v>-243.546000018</c:v>
                </c:pt>
                <c:pt idx="14023">
                  <c:v>-243.50000002900001</c:v>
                </c:pt>
                <c:pt idx="14024">
                  <c:v>-243.52200001</c:v>
                </c:pt>
                <c:pt idx="14025">
                  <c:v>-243.476000021</c:v>
                </c:pt>
                <c:pt idx="14026">
                  <c:v>-243.41300027400001</c:v>
                </c:pt>
                <c:pt idx="14027">
                  <c:v>-243.30300005399999</c:v>
                </c:pt>
                <c:pt idx="14028">
                  <c:v>-243.23799996599999</c:v>
                </c:pt>
                <c:pt idx="14029">
                  <c:v>-243.18700006700001</c:v>
                </c:pt>
                <c:pt idx="14030">
                  <c:v>-243.14300010400001</c:v>
                </c:pt>
                <c:pt idx="14031">
                  <c:v>-243.135000311</c:v>
                </c:pt>
                <c:pt idx="14032">
                  <c:v>-243.194000004</c:v>
                </c:pt>
                <c:pt idx="14033">
                  <c:v>-243.30300005399999</c:v>
                </c:pt>
                <c:pt idx="14034">
                  <c:v>-243.27799987500001</c:v>
                </c:pt>
                <c:pt idx="14035">
                  <c:v>-243.17099985199999</c:v>
                </c:pt>
                <c:pt idx="14036">
                  <c:v>-243.095999944</c:v>
                </c:pt>
                <c:pt idx="14037">
                  <c:v>-243.023000064</c:v>
                </c:pt>
                <c:pt idx="14038">
                  <c:v>-243.04499973099999</c:v>
                </c:pt>
                <c:pt idx="14039">
                  <c:v>-243.01599981300001</c:v>
                </c:pt>
                <c:pt idx="14040">
                  <c:v>-242.96200003000001</c:v>
                </c:pt>
                <c:pt idx="14041">
                  <c:v>-242.90400019399999</c:v>
                </c:pt>
                <c:pt idx="14042">
                  <c:v>-242.80799984699999</c:v>
                </c:pt>
                <c:pt idx="14043">
                  <c:v>-242.76000014499999</c:v>
                </c:pt>
                <c:pt idx="14044">
                  <c:v>-242.710999958</c:v>
                </c:pt>
                <c:pt idx="14045">
                  <c:v>-242.66199977100001</c:v>
                </c:pt>
                <c:pt idx="14046">
                  <c:v>-242.67100004900001</c:v>
                </c:pt>
                <c:pt idx="14047">
                  <c:v>-242.755999777</c:v>
                </c:pt>
                <c:pt idx="14048">
                  <c:v>-242.83000014300001</c:v>
                </c:pt>
                <c:pt idx="14049">
                  <c:v>-242.75499992100001</c:v>
                </c:pt>
                <c:pt idx="14050">
                  <c:v>-242.66099991499999</c:v>
                </c:pt>
                <c:pt idx="14051">
                  <c:v>-242.57199981900001</c:v>
                </c:pt>
                <c:pt idx="14052">
                  <c:v>-242.51099978600001</c:v>
                </c:pt>
                <c:pt idx="14053">
                  <c:v>-242.54499992800001</c:v>
                </c:pt>
                <c:pt idx="14054">
                  <c:v>-242.50500001899999</c:v>
                </c:pt>
                <c:pt idx="14055">
                  <c:v>-242.44300012900001</c:v>
                </c:pt>
                <c:pt idx="14056">
                  <c:v>-242.34100001600001</c:v>
                </c:pt>
                <c:pt idx="14057">
                  <c:v>-242.266999965</c:v>
                </c:pt>
                <c:pt idx="14058">
                  <c:v>-242.22000011899999</c:v>
                </c:pt>
                <c:pt idx="14059">
                  <c:v>-242.17800018400001</c:v>
                </c:pt>
                <c:pt idx="14060">
                  <c:v>-242.15999994200001</c:v>
                </c:pt>
                <c:pt idx="14061">
                  <c:v>-242.20700010199999</c:v>
                </c:pt>
                <c:pt idx="14062">
                  <c:v>-242.320000206</c:v>
                </c:pt>
                <c:pt idx="14063">
                  <c:v>-242.323999945</c:v>
                </c:pt>
                <c:pt idx="14064">
                  <c:v>-242.225000029</c:v>
                </c:pt>
                <c:pt idx="14065">
                  <c:v>-242.155000032</c:v>
                </c:pt>
                <c:pt idx="14066">
                  <c:v>-242.08500003399999</c:v>
                </c:pt>
                <c:pt idx="14067">
                  <c:v>-242.09699988099999</c:v>
                </c:pt>
                <c:pt idx="14068">
                  <c:v>-242.08500003399999</c:v>
                </c:pt>
                <c:pt idx="14069">
                  <c:v>-242.03900004499999</c:v>
                </c:pt>
                <c:pt idx="14070">
                  <c:v>-241.990999714</c:v>
                </c:pt>
                <c:pt idx="14071">
                  <c:v>-241.897999879</c:v>
                </c:pt>
                <c:pt idx="14072">
                  <c:v>-241.85899982699999</c:v>
                </c:pt>
                <c:pt idx="14073">
                  <c:v>-241.81500017900001</c:v>
                </c:pt>
                <c:pt idx="14074">
                  <c:v>-241.770999902</c:v>
                </c:pt>
                <c:pt idx="14075">
                  <c:v>-241.783000063</c:v>
                </c:pt>
                <c:pt idx="14076">
                  <c:v>-241.86800010499999</c:v>
                </c:pt>
                <c:pt idx="14077">
                  <c:v>-241.95899991300001</c:v>
                </c:pt>
                <c:pt idx="14078">
                  <c:v>-241.894999996</c:v>
                </c:pt>
                <c:pt idx="14079">
                  <c:v>-241.80000013399999</c:v>
                </c:pt>
                <c:pt idx="14080">
                  <c:v>-241.72200002899999</c:v>
                </c:pt>
                <c:pt idx="14081">
                  <c:v>-241.65899996900001</c:v>
                </c:pt>
                <c:pt idx="14082">
                  <c:v>-241.70100021900001</c:v>
                </c:pt>
                <c:pt idx="14083">
                  <c:v>-241.66600022</c:v>
                </c:pt>
                <c:pt idx="14084">
                  <c:v>-241.61000009599999</c:v>
                </c:pt>
                <c:pt idx="14085">
                  <c:v>-241.52400019800001</c:v>
                </c:pt>
                <c:pt idx="14086">
                  <c:v>-241.44200003899999</c:v>
                </c:pt>
                <c:pt idx="14087">
                  <c:v>-241.39699990599999</c:v>
                </c:pt>
                <c:pt idx="14088">
                  <c:v>-241.35699999799999</c:v>
                </c:pt>
                <c:pt idx="14089">
                  <c:v>-241.33599987299999</c:v>
                </c:pt>
                <c:pt idx="14090">
                  <c:v>-241.375000239</c:v>
                </c:pt>
                <c:pt idx="14091">
                  <c:v>-241.486000002</c:v>
                </c:pt>
                <c:pt idx="14092">
                  <c:v>-241.522000171</c:v>
                </c:pt>
                <c:pt idx="14093">
                  <c:v>-241.43399993200001</c:v>
                </c:pt>
                <c:pt idx="14094">
                  <c:v>-241.365999961</c:v>
                </c:pt>
                <c:pt idx="14095">
                  <c:v>-241.29199990999999</c:v>
                </c:pt>
                <c:pt idx="14096">
                  <c:v>-241.28700000000001</c:v>
                </c:pt>
                <c:pt idx="14097">
                  <c:v>-241.298999847</c:v>
                </c:pt>
                <c:pt idx="14098">
                  <c:v>-241.262999992</c:v>
                </c:pt>
                <c:pt idx="14099">
                  <c:v>-241.220999742</c:v>
                </c:pt>
                <c:pt idx="14100">
                  <c:v>-241.127999907</c:v>
                </c:pt>
                <c:pt idx="14101">
                  <c:v>-241.092999908</c:v>
                </c:pt>
                <c:pt idx="14102">
                  <c:v>-241.05500002599999</c:v>
                </c:pt>
                <c:pt idx="14103">
                  <c:v>-241.01900017099999</c:v>
                </c:pt>
                <c:pt idx="14104">
                  <c:v>-241.02899999100001</c:v>
                </c:pt>
                <c:pt idx="14105">
                  <c:v>-241.11200000599999</c:v>
                </c:pt>
                <c:pt idx="14106">
                  <c:v>-241.22100005600001</c:v>
                </c:pt>
                <c:pt idx="14107">
                  <c:v>-241.176999779</c:v>
                </c:pt>
                <c:pt idx="14108">
                  <c:v>-241.08700014199999</c:v>
                </c:pt>
                <c:pt idx="14109">
                  <c:v>-241.01899985700001</c:v>
                </c:pt>
                <c:pt idx="14110">
                  <c:v>-240.95999985</c:v>
                </c:pt>
                <c:pt idx="14111">
                  <c:v>-241.005999839</c:v>
                </c:pt>
                <c:pt idx="14112">
                  <c:v>-240.97499989400001</c:v>
                </c:pt>
                <c:pt idx="14113">
                  <c:v>-240.923999995</c:v>
                </c:pt>
                <c:pt idx="14114">
                  <c:v>-240.855000168</c:v>
                </c:pt>
                <c:pt idx="14115">
                  <c:v>-240.77300000899999</c:v>
                </c:pt>
                <c:pt idx="14116">
                  <c:v>-240.73400027100001</c:v>
                </c:pt>
                <c:pt idx="14117">
                  <c:v>-240.69900027200001</c:v>
                </c:pt>
                <c:pt idx="14118">
                  <c:v>-240.67299992299999</c:v>
                </c:pt>
                <c:pt idx="14119">
                  <c:v>-240.70599989499999</c:v>
                </c:pt>
                <c:pt idx="14120">
                  <c:v>-240.81300023200001</c:v>
                </c:pt>
                <c:pt idx="14121">
                  <c:v>-240.87499980800001</c:v>
                </c:pt>
                <c:pt idx="14122">
                  <c:v>-240.79600016099999</c:v>
                </c:pt>
                <c:pt idx="14123">
                  <c:v>-240.722999966</c:v>
                </c:pt>
                <c:pt idx="14124">
                  <c:v>-240.648000059</c:v>
                </c:pt>
                <c:pt idx="14125">
                  <c:v>-240.626999934</c:v>
                </c:pt>
                <c:pt idx="14126">
                  <c:v>-240.662999789</c:v>
                </c:pt>
                <c:pt idx="14127">
                  <c:v>-240.63399987099999</c:v>
                </c:pt>
                <c:pt idx="14128">
                  <c:v>-240.590999764</c:v>
                </c:pt>
                <c:pt idx="14129">
                  <c:v>-240.497999929</c:v>
                </c:pt>
                <c:pt idx="14130">
                  <c:v>-240.45699984999999</c:v>
                </c:pt>
                <c:pt idx="14131">
                  <c:v>-240.419999824</c:v>
                </c:pt>
                <c:pt idx="14132">
                  <c:v>-240.387000167</c:v>
                </c:pt>
                <c:pt idx="14133">
                  <c:v>-240.39499996000001</c:v>
                </c:pt>
                <c:pt idx="14134">
                  <c:v>-240.477000119</c:v>
                </c:pt>
                <c:pt idx="14135">
                  <c:v>-240.59899987200001</c:v>
                </c:pt>
                <c:pt idx="14136">
                  <c:v>-240.58099994400001</c:v>
                </c:pt>
                <c:pt idx="14137">
                  <c:v>-240.49400019000001</c:v>
                </c:pt>
                <c:pt idx="14138">
                  <c:v>-240.43400001200001</c:v>
                </c:pt>
                <c:pt idx="14139">
                  <c:v>-240.37900005899999</c:v>
                </c:pt>
                <c:pt idx="14140">
                  <c:v>-240.41899996800001</c:v>
                </c:pt>
                <c:pt idx="14141">
                  <c:v>-240.39600013099999</c:v>
                </c:pt>
                <c:pt idx="14142">
                  <c:v>-240.35200016799999</c:v>
                </c:pt>
                <c:pt idx="14143">
                  <c:v>-240.302999981</c:v>
                </c:pt>
                <c:pt idx="14144">
                  <c:v>-240.22500019099999</c:v>
                </c:pt>
                <c:pt idx="14145">
                  <c:v>-240.19500010199999</c:v>
                </c:pt>
                <c:pt idx="14146">
                  <c:v>-240.164000157</c:v>
                </c:pt>
                <c:pt idx="14147">
                  <c:v>-240.13500023899999</c:v>
                </c:pt>
                <c:pt idx="14148">
                  <c:v>-240.16199981599999</c:v>
                </c:pt>
                <c:pt idx="14149">
                  <c:v>-240.264000243</c:v>
                </c:pt>
                <c:pt idx="14150">
                  <c:v>-240.34299988999999</c:v>
                </c:pt>
                <c:pt idx="14151">
                  <c:v>-240.275000234</c:v>
                </c:pt>
                <c:pt idx="14152">
                  <c:v>-240.200000012</c:v>
                </c:pt>
                <c:pt idx="14153">
                  <c:v>-240.12999970000001</c:v>
                </c:pt>
                <c:pt idx="14154">
                  <c:v>-240.09399984500001</c:v>
                </c:pt>
                <c:pt idx="14155">
                  <c:v>-240.143000032</c:v>
                </c:pt>
                <c:pt idx="14156">
                  <c:v>-240.119000024</c:v>
                </c:pt>
                <c:pt idx="14157">
                  <c:v>-240.075000061</c:v>
                </c:pt>
                <c:pt idx="14158">
                  <c:v>-239.984000253</c:v>
                </c:pt>
                <c:pt idx="14159">
                  <c:v>-239.928000129</c:v>
                </c:pt>
                <c:pt idx="14160">
                  <c:v>-239.89400030100001</c:v>
                </c:pt>
                <c:pt idx="14161">
                  <c:v>-239.86799995199999</c:v>
                </c:pt>
                <c:pt idx="14162">
                  <c:v>-239.87399971799999</c:v>
                </c:pt>
                <c:pt idx="14163">
                  <c:v>-239.945999742</c:v>
                </c:pt>
                <c:pt idx="14164">
                  <c:v>-240.07700008800001</c:v>
                </c:pt>
                <c:pt idx="14165">
                  <c:v>-240.086999908</c:v>
                </c:pt>
                <c:pt idx="14166">
                  <c:v>-240.00300003699999</c:v>
                </c:pt>
                <c:pt idx="14167">
                  <c:v>-239.945000201</c:v>
                </c:pt>
                <c:pt idx="14168">
                  <c:v>-239.887999906</c:v>
                </c:pt>
                <c:pt idx="14169">
                  <c:v>-239.92100019200001</c:v>
                </c:pt>
                <c:pt idx="14170">
                  <c:v>-239.91699982399999</c:v>
                </c:pt>
                <c:pt idx="14171">
                  <c:v>-239.885000023</c:v>
                </c:pt>
                <c:pt idx="14172">
                  <c:v>-239.850000024</c:v>
                </c:pt>
                <c:pt idx="14173">
                  <c:v>-239.777000144</c:v>
                </c:pt>
                <c:pt idx="14174">
                  <c:v>-239.752999821</c:v>
                </c:pt>
                <c:pt idx="14175">
                  <c:v>-239.72500007400001</c:v>
                </c:pt>
                <c:pt idx="14176">
                  <c:v>-239.69200010200001</c:v>
                </c:pt>
                <c:pt idx="14177">
                  <c:v>-239.716999966</c:v>
                </c:pt>
                <c:pt idx="14178">
                  <c:v>-239.817000052</c:v>
                </c:pt>
                <c:pt idx="14179">
                  <c:v>-239.915000112</c:v>
                </c:pt>
                <c:pt idx="14180">
                  <c:v>-239.86299972699999</c:v>
                </c:pt>
                <c:pt idx="14181">
                  <c:v>-239.78699996399999</c:v>
                </c:pt>
                <c:pt idx="14182">
                  <c:v>-239.723000047</c:v>
                </c:pt>
                <c:pt idx="14183">
                  <c:v>-239.67900008399999</c:v>
                </c:pt>
                <c:pt idx="14184">
                  <c:v>-239.736000064</c:v>
                </c:pt>
                <c:pt idx="14185">
                  <c:v>-239.71200005599999</c:v>
                </c:pt>
                <c:pt idx="14186">
                  <c:v>-239.66699992299999</c:v>
                </c:pt>
                <c:pt idx="14187">
                  <c:v>-239.58599993499999</c:v>
                </c:pt>
                <c:pt idx="14188">
                  <c:v>-239.525000216</c:v>
                </c:pt>
                <c:pt idx="14189">
                  <c:v>-239.495000127</c:v>
                </c:pt>
                <c:pt idx="14190">
                  <c:v>-239.47299983100001</c:v>
                </c:pt>
                <c:pt idx="14191">
                  <c:v>-239.474000002</c:v>
                </c:pt>
                <c:pt idx="14192">
                  <c:v>-239.53500003600001</c:v>
                </c:pt>
                <c:pt idx="14193">
                  <c:v>-239.66499989600001</c:v>
                </c:pt>
                <c:pt idx="14194">
                  <c:v>-239.69999989499999</c:v>
                </c:pt>
                <c:pt idx="14195">
                  <c:v>-239.61899990699999</c:v>
                </c:pt>
                <c:pt idx="14196">
                  <c:v>-239.56299978300001</c:v>
                </c:pt>
                <c:pt idx="14197">
                  <c:v>-239.50800014399999</c:v>
                </c:pt>
                <c:pt idx="14198">
                  <c:v>-239.528000099</c:v>
                </c:pt>
                <c:pt idx="14199">
                  <c:v>-239.54699988199999</c:v>
                </c:pt>
                <c:pt idx="14200">
                  <c:v>-239.525000216</c:v>
                </c:pt>
                <c:pt idx="14201">
                  <c:v>-239.49899986599999</c:v>
                </c:pt>
                <c:pt idx="14202">
                  <c:v>-239.42399995900001</c:v>
                </c:pt>
                <c:pt idx="14203">
                  <c:v>-239.399000094</c:v>
                </c:pt>
                <c:pt idx="14204">
                  <c:v>-239.37199988899999</c:v>
                </c:pt>
                <c:pt idx="14205">
                  <c:v>-239.34400014100001</c:v>
                </c:pt>
                <c:pt idx="14206">
                  <c:v>-239.37100003200001</c:v>
                </c:pt>
                <c:pt idx="14207">
                  <c:v>-239.47199997499999</c:v>
                </c:pt>
                <c:pt idx="14208">
                  <c:v>-239.58899981799999</c:v>
                </c:pt>
                <c:pt idx="14209">
                  <c:v>-239.55399981900001</c:v>
                </c:pt>
                <c:pt idx="14210">
                  <c:v>-239.47800005600001</c:v>
                </c:pt>
                <c:pt idx="14211">
                  <c:v>-239.42100007600001</c:v>
                </c:pt>
                <c:pt idx="14212">
                  <c:v>-239.372000203</c:v>
                </c:pt>
                <c:pt idx="14213">
                  <c:v>-239.429000183</c:v>
                </c:pt>
                <c:pt idx="14214">
                  <c:v>-239.408000058</c:v>
                </c:pt>
                <c:pt idx="14215">
                  <c:v>-239.36999986199999</c:v>
                </c:pt>
                <c:pt idx="14216">
                  <c:v>-239.307999972</c:v>
                </c:pt>
                <c:pt idx="14217">
                  <c:v>-239.24099985699999</c:v>
                </c:pt>
                <c:pt idx="14218">
                  <c:v>-239.21700016400001</c:v>
                </c:pt>
                <c:pt idx="14219">
                  <c:v>-239.19700020900001</c:v>
                </c:pt>
                <c:pt idx="14220">
                  <c:v>-239.18900010199999</c:v>
                </c:pt>
                <c:pt idx="14221">
                  <c:v>-239.23500009099999</c:v>
                </c:pt>
                <c:pt idx="14222">
                  <c:v>-239.356999844</c:v>
                </c:pt>
                <c:pt idx="14223">
                  <c:v>-239.41800019199999</c:v>
                </c:pt>
                <c:pt idx="14224">
                  <c:v>-239.34900005099999</c:v>
                </c:pt>
                <c:pt idx="14225">
                  <c:v>-239.29300024200001</c:v>
                </c:pt>
                <c:pt idx="14226">
                  <c:v>-239.23599994700001</c:v>
                </c:pt>
                <c:pt idx="14227">
                  <c:v>-239.240000001</c:v>
                </c:pt>
                <c:pt idx="14228">
                  <c:v>-239.28000022399999</c:v>
                </c:pt>
                <c:pt idx="14229">
                  <c:v>-239.264000009</c:v>
                </c:pt>
                <c:pt idx="14230">
                  <c:v>-239.23300006400001</c:v>
                </c:pt>
                <c:pt idx="14231">
                  <c:v>-239.15099990600001</c:v>
                </c:pt>
                <c:pt idx="14232">
                  <c:v>-239.12400001399999</c:v>
                </c:pt>
                <c:pt idx="14233">
                  <c:v>-239.10099986200001</c:v>
                </c:pt>
                <c:pt idx="14234">
                  <c:v>-239.08200007900001</c:v>
                </c:pt>
                <c:pt idx="14235">
                  <c:v>-239.10699994300001</c:v>
                </c:pt>
                <c:pt idx="14236">
                  <c:v>-239.20500000199999</c:v>
                </c:pt>
                <c:pt idx="14237">
                  <c:v>-239.33699988999999</c:v>
                </c:pt>
                <c:pt idx="14238">
                  <c:v>-239.32199984600001</c:v>
                </c:pt>
                <c:pt idx="14239">
                  <c:v>-239.24200002800001</c:v>
                </c:pt>
                <c:pt idx="14240">
                  <c:v>-239.19000027199999</c:v>
                </c:pt>
                <c:pt idx="14241">
                  <c:v>-239.14299979800001</c:v>
                </c:pt>
                <c:pt idx="14242">
                  <c:v>-239.20000009200001</c:v>
                </c:pt>
                <c:pt idx="14243">
                  <c:v>-239.185999904</c:v>
                </c:pt>
                <c:pt idx="14244">
                  <c:v>-239.15400010299999</c:v>
                </c:pt>
                <c:pt idx="14245">
                  <c:v>-239.11099999699999</c:v>
                </c:pt>
                <c:pt idx="14246">
                  <c:v>-239.04600022400001</c:v>
                </c:pt>
                <c:pt idx="14247">
                  <c:v>-239.025999955</c:v>
                </c:pt>
                <c:pt idx="14248">
                  <c:v>-239.001999947</c:v>
                </c:pt>
                <c:pt idx="14249">
                  <c:v>-238.98400001900001</c:v>
                </c:pt>
                <c:pt idx="14250">
                  <c:v>-239.02399992799999</c:v>
                </c:pt>
                <c:pt idx="14251">
                  <c:v>-239.14300011200001</c:v>
                </c:pt>
                <c:pt idx="14252">
                  <c:v>-239.22499995699999</c:v>
                </c:pt>
                <c:pt idx="14253">
                  <c:v>-239.16799997699999</c:v>
                </c:pt>
                <c:pt idx="14254">
                  <c:v>-239.11099999699999</c:v>
                </c:pt>
                <c:pt idx="14255">
                  <c:v>-239.05200030399999</c:v>
                </c:pt>
                <c:pt idx="14256">
                  <c:v>-239.034999919</c:v>
                </c:pt>
                <c:pt idx="14257">
                  <c:v>-239.08800015899999</c:v>
                </c:pt>
                <c:pt idx="14258">
                  <c:v>-239.071999944</c:v>
                </c:pt>
                <c:pt idx="14259">
                  <c:v>-239.04000014299999</c:v>
                </c:pt>
                <c:pt idx="14260">
                  <c:v>-238.95900015500001</c:v>
                </c:pt>
                <c:pt idx="14261">
                  <c:v>-238.925000012</c:v>
                </c:pt>
                <c:pt idx="14262">
                  <c:v>-238.903000031</c:v>
                </c:pt>
                <c:pt idx="14263">
                  <c:v>-238.89000001400001</c:v>
                </c:pt>
                <c:pt idx="14264">
                  <c:v>-238.91099982399999</c:v>
                </c:pt>
                <c:pt idx="14265">
                  <c:v>-238.99999991999999</c:v>
                </c:pt>
                <c:pt idx="14266">
                  <c:v>-239.139999915</c:v>
                </c:pt>
                <c:pt idx="14267">
                  <c:v>-239.14499982500001</c:v>
                </c:pt>
                <c:pt idx="14268">
                  <c:v>-239.069000061</c:v>
                </c:pt>
                <c:pt idx="14269">
                  <c:v>-239.02100004499999</c:v>
                </c:pt>
                <c:pt idx="14270">
                  <c:v>-238.97999996600001</c:v>
                </c:pt>
                <c:pt idx="14271">
                  <c:v>-239.032000036</c:v>
                </c:pt>
                <c:pt idx="14272">
                  <c:v>-239.03299989199999</c:v>
                </c:pt>
                <c:pt idx="14273">
                  <c:v>-239.01000005399999</c:v>
                </c:pt>
                <c:pt idx="14274">
                  <c:v>-238.980999822</c:v>
                </c:pt>
                <c:pt idx="14275">
                  <c:v>-238.91600004899999</c:v>
                </c:pt>
                <c:pt idx="14276">
                  <c:v>-238.89799980699999</c:v>
                </c:pt>
                <c:pt idx="14277">
                  <c:v>-238.879999879</c:v>
                </c:pt>
                <c:pt idx="14278">
                  <c:v>-238.857999898</c:v>
                </c:pt>
                <c:pt idx="14279">
                  <c:v>-238.900000148</c:v>
                </c:pt>
                <c:pt idx="14280">
                  <c:v>-239.014000108</c:v>
                </c:pt>
                <c:pt idx="14281">
                  <c:v>-239.11799993400001</c:v>
                </c:pt>
                <c:pt idx="14282">
                  <c:v>-239.07399997100001</c:v>
                </c:pt>
                <c:pt idx="14283">
                  <c:v>-239.00999974000001</c:v>
                </c:pt>
                <c:pt idx="14284">
                  <c:v>-238.95299976000001</c:v>
                </c:pt>
                <c:pt idx="14285">
                  <c:v>-238.922000129</c:v>
                </c:pt>
                <c:pt idx="14286">
                  <c:v>-238.987000217</c:v>
                </c:pt>
                <c:pt idx="14287">
                  <c:v>-238.97400019899999</c:v>
                </c:pt>
                <c:pt idx="14288">
                  <c:v>-238.944999967</c:v>
                </c:pt>
                <c:pt idx="14289">
                  <c:v>-238.87199977200001</c:v>
                </c:pt>
                <c:pt idx="14290">
                  <c:v>-238.827999809</c:v>
                </c:pt>
                <c:pt idx="14291">
                  <c:v>-238.81200022300001</c:v>
                </c:pt>
                <c:pt idx="14292">
                  <c:v>-238.80000006200001</c:v>
                </c:pt>
                <c:pt idx="14293">
                  <c:v>-238.81300007900001</c:v>
                </c:pt>
                <c:pt idx="14294">
                  <c:v>-238.89000001400001</c:v>
                </c:pt>
                <c:pt idx="14295">
                  <c:v>-239.03299989199999</c:v>
                </c:pt>
                <c:pt idx="14296">
                  <c:v>-239.067999891</c:v>
                </c:pt>
                <c:pt idx="14297">
                  <c:v>-238.99799989300001</c:v>
                </c:pt>
                <c:pt idx="14298">
                  <c:v>-238.957999984</c:v>
                </c:pt>
                <c:pt idx="14299">
                  <c:v>-238.918000076</c:v>
                </c:pt>
                <c:pt idx="14300">
                  <c:v>-238.96100018199999</c:v>
                </c:pt>
                <c:pt idx="14301">
                  <c:v>-238.97999996600001</c:v>
                </c:pt>
                <c:pt idx="14302">
                  <c:v>-238.96299989400001</c:v>
                </c:pt>
                <c:pt idx="14303">
                  <c:v>-238.944999967</c:v>
                </c:pt>
                <c:pt idx="14304">
                  <c:v>-238.88200022000001</c:v>
                </c:pt>
                <c:pt idx="14305">
                  <c:v>-238.873000257</c:v>
                </c:pt>
                <c:pt idx="14306">
                  <c:v>-238.857999898</c:v>
                </c:pt>
                <c:pt idx="14307">
                  <c:v>-238.84500019500001</c:v>
                </c:pt>
                <c:pt idx="14308">
                  <c:v>-238.88699981600001</c:v>
                </c:pt>
                <c:pt idx="14309">
                  <c:v>-239.00200026100001</c:v>
                </c:pt>
                <c:pt idx="14310">
                  <c:v>-239.12400001399999</c:v>
                </c:pt>
                <c:pt idx="14311">
                  <c:v>-239.090000186</c:v>
                </c:pt>
                <c:pt idx="14312">
                  <c:v>-239.02399992799999</c:v>
                </c:pt>
                <c:pt idx="14313">
                  <c:v>-238.97599991199999</c:v>
                </c:pt>
                <c:pt idx="14314">
                  <c:v>-238.94299993999999</c:v>
                </c:pt>
                <c:pt idx="14315">
                  <c:v>-239.013999794</c:v>
                </c:pt>
                <c:pt idx="14316">
                  <c:v>-239.007999713</c:v>
                </c:pt>
                <c:pt idx="14317">
                  <c:v>-238.98299984900001</c:v>
                </c:pt>
                <c:pt idx="14318">
                  <c:v>-238.926999725</c:v>
                </c:pt>
                <c:pt idx="14319">
                  <c:v>-238.87600014</c:v>
                </c:pt>
                <c:pt idx="14320">
                  <c:v>-238.85999992500001</c:v>
                </c:pt>
                <c:pt idx="14321">
                  <c:v>-238.85000010499999</c:v>
                </c:pt>
                <c:pt idx="14322">
                  <c:v>-238.857999898</c:v>
                </c:pt>
                <c:pt idx="14323">
                  <c:v>-238.92600018300001</c:v>
                </c:pt>
                <c:pt idx="14324">
                  <c:v>-239.06699972000001</c:v>
                </c:pt>
                <c:pt idx="14325">
                  <c:v>-239.13299997799999</c:v>
                </c:pt>
                <c:pt idx="14326">
                  <c:v>-239.07500014199999</c:v>
                </c:pt>
                <c:pt idx="14327">
                  <c:v>-239.036000089</c:v>
                </c:pt>
                <c:pt idx="14328">
                  <c:v>-238.99300029700001</c:v>
                </c:pt>
                <c:pt idx="14329">
                  <c:v>-239.01600013500001</c:v>
                </c:pt>
                <c:pt idx="14330">
                  <c:v>-239.057000214</c:v>
                </c:pt>
                <c:pt idx="14331">
                  <c:v>-239.05199999000001</c:v>
                </c:pt>
                <c:pt idx="14332">
                  <c:v>-239.038999972</c:v>
                </c:pt>
                <c:pt idx="14333">
                  <c:v>-238.976000226</c:v>
                </c:pt>
                <c:pt idx="14334">
                  <c:v>-238.968999975</c:v>
                </c:pt>
                <c:pt idx="14335">
                  <c:v>-238.96200003800001</c:v>
                </c:pt>
                <c:pt idx="14336">
                  <c:v>-238.954000245</c:v>
                </c:pt>
                <c:pt idx="14337">
                  <c:v>-238.993999839</c:v>
                </c:pt>
                <c:pt idx="14338">
                  <c:v>-239.10699994300001</c:v>
                </c:pt>
                <c:pt idx="14339">
                  <c:v>-239.24399974100001</c:v>
                </c:pt>
                <c:pt idx="14340">
                  <c:v>-239.230999723</c:v>
                </c:pt>
                <c:pt idx="14341">
                  <c:v>-239.16799997699999</c:v>
                </c:pt>
                <c:pt idx="14342">
                  <c:v>-239.12999978100001</c:v>
                </c:pt>
                <c:pt idx="14343">
                  <c:v>-239.10000000599999</c:v>
                </c:pt>
                <c:pt idx="14344">
                  <c:v>-239.174000057</c:v>
                </c:pt>
                <c:pt idx="14345">
                  <c:v>-239.172999887</c:v>
                </c:pt>
                <c:pt idx="14346">
                  <c:v>-239.152999932</c:v>
                </c:pt>
                <c:pt idx="14347">
                  <c:v>-239.11200016699999</c:v>
                </c:pt>
                <c:pt idx="14348">
                  <c:v>-239.05900024100001</c:v>
                </c:pt>
                <c:pt idx="14349">
                  <c:v>-239.049999963</c:v>
                </c:pt>
                <c:pt idx="14350">
                  <c:v>-239.045000053</c:v>
                </c:pt>
                <c:pt idx="14351">
                  <c:v>-239.046999766</c:v>
                </c:pt>
                <c:pt idx="14352">
                  <c:v>-239.10800011399999</c:v>
                </c:pt>
                <c:pt idx="14353">
                  <c:v>-239.24499991100001</c:v>
                </c:pt>
                <c:pt idx="14354">
                  <c:v>-239.33700020399999</c:v>
                </c:pt>
                <c:pt idx="14355">
                  <c:v>-239.28700016100001</c:v>
                </c:pt>
                <c:pt idx="14356">
                  <c:v>-239.242999884</c:v>
                </c:pt>
                <c:pt idx="14357">
                  <c:v>-239.196999895</c:v>
                </c:pt>
                <c:pt idx="14358">
                  <c:v>-239.20500000199999</c:v>
                </c:pt>
                <c:pt idx="14359">
                  <c:v>-239.26800006299999</c:v>
                </c:pt>
                <c:pt idx="14360">
                  <c:v>-239.26800006299999</c:v>
                </c:pt>
                <c:pt idx="14361">
                  <c:v>-239.25500004599999</c:v>
                </c:pt>
                <c:pt idx="14362">
                  <c:v>-239.191999985</c:v>
                </c:pt>
                <c:pt idx="14363">
                  <c:v>-239.17899996700001</c:v>
                </c:pt>
                <c:pt idx="14364">
                  <c:v>-239.171000174</c:v>
                </c:pt>
                <c:pt idx="14365">
                  <c:v>-239.167000121</c:v>
                </c:pt>
                <c:pt idx="14366">
                  <c:v>-239.20399983199999</c:v>
                </c:pt>
                <c:pt idx="14367">
                  <c:v>-239.31400005200001</c:v>
                </c:pt>
                <c:pt idx="14368">
                  <c:v>-239.46700006500001</c:v>
                </c:pt>
                <c:pt idx="14369">
                  <c:v>-239.47800005600001</c:v>
                </c:pt>
                <c:pt idx="14370">
                  <c:v>-239.419000049</c:v>
                </c:pt>
                <c:pt idx="14371">
                  <c:v>-239.38800010400001</c:v>
                </c:pt>
                <c:pt idx="14372">
                  <c:v>-239.36099989799999</c:v>
                </c:pt>
                <c:pt idx="14373">
                  <c:v>-239.430999896</c:v>
                </c:pt>
                <c:pt idx="14374">
                  <c:v>-239.43599980600001</c:v>
                </c:pt>
                <c:pt idx="14375">
                  <c:v>-239.42100007600001</c:v>
                </c:pt>
                <c:pt idx="14376">
                  <c:v>-239.401999977</c:v>
                </c:pt>
                <c:pt idx="14377">
                  <c:v>-239.35300010500001</c:v>
                </c:pt>
                <c:pt idx="14378">
                  <c:v>-239.351000078</c:v>
                </c:pt>
                <c:pt idx="14379">
                  <c:v>-239.34900005099999</c:v>
                </c:pt>
                <c:pt idx="14380">
                  <c:v>-239.34799988099999</c:v>
                </c:pt>
                <c:pt idx="14381">
                  <c:v>-239.40400000400001</c:v>
                </c:pt>
                <c:pt idx="14382">
                  <c:v>-239.53500003600001</c:v>
                </c:pt>
                <c:pt idx="14383">
                  <c:v>-239.64300022899999</c:v>
                </c:pt>
                <c:pt idx="14384">
                  <c:v>-239.60400017699999</c:v>
                </c:pt>
                <c:pt idx="14385">
                  <c:v>-239.55900004399999</c:v>
                </c:pt>
                <c:pt idx="14386">
                  <c:v>-239.515999937</c:v>
                </c:pt>
                <c:pt idx="14387">
                  <c:v>-239.509000001</c:v>
                </c:pt>
                <c:pt idx="14388">
                  <c:v>-239.587999962</c:v>
                </c:pt>
                <c:pt idx="14389">
                  <c:v>-239.594000042</c:v>
                </c:pt>
                <c:pt idx="14390">
                  <c:v>-239.578999998</c:v>
                </c:pt>
                <c:pt idx="14391">
                  <c:v>-239.515999937</c:v>
                </c:pt>
                <c:pt idx="14392">
                  <c:v>-239.488999732</c:v>
                </c:pt>
                <c:pt idx="14393">
                  <c:v>-239.48400013599999</c:v>
                </c:pt>
                <c:pt idx="14394">
                  <c:v>-239.486000163</c:v>
                </c:pt>
                <c:pt idx="14395">
                  <c:v>-239.52100016200001</c:v>
                </c:pt>
                <c:pt idx="14396">
                  <c:v>-239.62200010399999</c:v>
                </c:pt>
                <c:pt idx="14397">
                  <c:v>-239.78099988299999</c:v>
                </c:pt>
                <c:pt idx="14398">
                  <c:v>-239.73900026199999</c:v>
                </c:pt>
                <c:pt idx="14399">
                  <c:v>-239.537000062</c:v>
                </c:pt>
                <c:pt idx="14400">
                  <c:v>-239.362000069</c:v>
                </c:pt>
                <c:pt idx="14401">
                  <c:v>-239.18900010199999</c:v>
                </c:pt>
                <c:pt idx="14402">
                  <c:v>-239.103999746</c:v>
                </c:pt>
                <c:pt idx="14403">
                  <c:v>-238.981999992</c:v>
                </c:pt>
                <c:pt idx="14404">
                  <c:v>-238.83199986299999</c:v>
                </c:pt>
                <c:pt idx="14405">
                  <c:v>-238.680999877</c:v>
                </c:pt>
                <c:pt idx="14406">
                  <c:v>-238.49100015400001</c:v>
                </c:pt>
                <c:pt idx="14407">
                  <c:v>-238.35000030200001</c:v>
                </c:pt>
                <c:pt idx="14408">
                  <c:v>-238.20400022699999</c:v>
                </c:pt>
                <c:pt idx="14409">
                  <c:v>-238.054000097</c:v>
                </c:pt>
                <c:pt idx="14410">
                  <c:v>-237.96200011900001</c:v>
                </c:pt>
                <c:pt idx="14411">
                  <c:v>-237.94600021799999</c:v>
                </c:pt>
                <c:pt idx="14412">
                  <c:v>-237.92599994899999</c:v>
                </c:pt>
                <c:pt idx="14413">
                  <c:v>-237.75599986500001</c:v>
                </c:pt>
                <c:pt idx="14414">
                  <c:v>-237.56299994400001</c:v>
                </c:pt>
                <c:pt idx="14415">
                  <c:v>-237.38300004000001</c:v>
                </c:pt>
                <c:pt idx="14416">
                  <c:v>-237.222000235</c:v>
                </c:pt>
                <c:pt idx="14417">
                  <c:v>-237.16100020100001</c:v>
                </c:pt>
                <c:pt idx="14418">
                  <c:v>-237.01900017899999</c:v>
                </c:pt>
                <c:pt idx="14419">
                  <c:v>-236.85800005900001</c:v>
                </c:pt>
                <c:pt idx="14420">
                  <c:v>-236.65900005699999</c:v>
                </c:pt>
                <c:pt idx="14421">
                  <c:v>-236.48000001</c:v>
                </c:pt>
                <c:pt idx="14422">
                  <c:v>-236.33399993399999</c:v>
                </c:pt>
                <c:pt idx="14423">
                  <c:v>-236.19299976900001</c:v>
                </c:pt>
                <c:pt idx="14424">
                  <c:v>-236.07700009600001</c:v>
                </c:pt>
                <c:pt idx="14425">
                  <c:v>-236.01899994499999</c:v>
                </c:pt>
                <c:pt idx="14426">
                  <c:v>-236.031999963</c:v>
                </c:pt>
                <c:pt idx="14427">
                  <c:v>-235.95000011799999</c:v>
                </c:pt>
                <c:pt idx="14428">
                  <c:v>-235.75199997300001</c:v>
                </c:pt>
                <c:pt idx="14429">
                  <c:v>-235.57800015000001</c:v>
                </c:pt>
                <c:pt idx="14430">
                  <c:v>-235.40599972499999</c:v>
                </c:pt>
                <c:pt idx="14431">
                  <c:v>-235.30700012299999</c:v>
                </c:pt>
                <c:pt idx="14432">
                  <c:v>-235.20999992</c:v>
                </c:pt>
                <c:pt idx="14433">
                  <c:v>-235.06999992499999</c:v>
                </c:pt>
                <c:pt idx="14434">
                  <c:v>-234.92599987700001</c:v>
                </c:pt>
                <c:pt idx="14435">
                  <c:v>-234.732999955</c:v>
                </c:pt>
                <c:pt idx="14436">
                  <c:v>-234.59199978999999</c:v>
                </c:pt>
                <c:pt idx="14437">
                  <c:v>-234.44600002799999</c:v>
                </c:pt>
                <c:pt idx="14438">
                  <c:v>-234.30100012299999</c:v>
                </c:pt>
                <c:pt idx="14439">
                  <c:v>-234.210000001</c:v>
                </c:pt>
                <c:pt idx="14440">
                  <c:v>-234.19300024399999</c:v>
                </c:pt>
                <c:pt idx="14441">
                  <c:v>-234.192000073</c:v>
                </c:pt>
                <c:pt idx="14442">
                  <c:v>-234.03899974699999</c:v>
                </c:pt>
                <c:pt idx="14443">
                  <c:v>-233.84499996900001</c:v>
                </c:pt>
                <c:pt idx="14444">
                  <c:v>-233.669999975</c:v>
                </c:pt>
                <c:pt idx="14445">
                  <c:v>-233.503999945</c:v>
                </c:pt>
                <c:pt idx="14446">
                  <c:v>-233.44299991099999</c:v>
                </c:pt>
                <c:pt idx="14447">
                  <c:v>-233.303000231</c:v>
                </c:pt>
                <c:pt idx="14448">
                  <c:v>-233.147000021</c:v>
                </c:pt>
                <c:pt idx="14449">
                  <c:v>-232.96599994600001</c:v>
                </c:pt>
                <c:pt idx="14450">
                  <c:v>-232.78199998900001</c:v>
                </c:pt>
                <c:pt idx="14451">
                  <c:v>-232.63999996699999</c:v>
                </c:pt>
                <c:pt idx="14452">
                  <c:v>-232.50199999899999</c:v>
                </c:pt>
                <c:pt idx="14453">
                  <c:v>-232.37500002100001</c:v>
                </c:pt>
                <c:pt idx="14454">
                  <c:v>-232.302999997</c:v>
                </c:pt>
                <c:pt idx="14455">
                  <c:v>-232.30700005099999</c:v>
                </c:pt>
                <c:pt idx="14456">
                  <c:v>-232.25100024100001</c:v>
                </c:pt>
                <c:pt idx="14457">
                  <c:v>-232.062999916</c:v>
                </c:pt>
                <c:pt idx="14458">
                  <c:v>-231.888999778</c:v>
                </c:pt>
                <c:pt idx="14459">
                  <c:v>-231.71299992799999</c:v>
                </c:pt>
                <c:pt idx="14460">
                  <c:v>-231.59899996799999</c:v>
                </c:pt>
                <c:pt idx="14461">
                  <c:v>-231.52000000699999</c:v>
                </c:pt>
                <c:pt idx="14462">
                  <c:v>-231.38499992199999</c:v>
                </c:pt>
                <c:pt idx="14463">
                  <c:v>-231.23599996300001</c:v>
                </c:pt>
                <c:pt idx="14464">
                  <c:v>-231.03599979099999</c:v>
                </c:pt>
                <c:pt idx="14465">
                  <c:v>-230.890999886</c:v>
                </c:pt>
                <c:pt idx="14466">
                  <c:v>-230.74899986400001</c:v>
                </c:pt>
                <c:pt idx="14467">
                  <c:v>-230.61099989600001</c:v>
                </c:pt>
                <c:pt idx="14468">
                  <c:v>-230.51800006100001</c:v>
                </c:pt>
                <c:pt idx="14469">
                  <c:v>-230.49800010600001</c:v>
                </c:pt>
                <c:pt idx="14470">
                  <c:v>-230.51199998000001</c:v>
                </c:pt>
                <c:pt idx="14471">
                  <c:v>-230.378000066</c:v>
                </c:pt>
                <c:pt idx="14472">
                  <c:v>-230.17999992</c:v>
                </c:pt>
                <c:pt idx="14473">
                  <c:v>-230.00899998</c:v>
                </c:pt>
                <c:pt idx="14474">
                  <c:v>-229.84400012099999</c:v>
                </c:pt>
                <c:pt idx="14475">
                  <c:v>-229.78200023100001</c:v>
                </c:pt>
                <c:pt idx="14476">
                  <c:v>-229.648999858</c:v>
                </c:pt>
                <c:pt idx="14477">
                  <c:v>-229.49999989899999</c:v>
                </c:pt>
                <c:pt idx="14478">
                  <c:v>-229.33800023699999</c:v>
                </c:pt>
                <c:pt idx="14479">
                  <c:v>-229.15499982200001</c:v>
                </c:pt>
                <c:pt idx="14480">
                  <c:v>-229.01599999800001</c:v>
                </c:pt>
                <c:pt idx="14481">
                  <c:v>-228.87399997599999</c:v>
                </c:pt>
                <c:pt idx="14482">
                  <c:v>-228.73700017799999</c:v>
                </c:pt>
                <c:pt idx="14483">
                  <c:v>-228.65800021699999</c:v>
                </c:pt>
                <c:pt idx="14484">
                  <c:v>-228.65899975900001</c:v>
                </c:pt>
                <c:pt idx="14485">
                  <c:v>-228.62400007400001</c:v>
                </c:pt>
                <c:pt idx="14486">
                  <c:v>-228.448000224</c:v>
                </c:pt>
                <c:pt idx="14487">
                  <c:v>-228.27100020399999</c:v>
                </c:pt>
                <c:pt idx="14488">
                  <c:v>-228.09400018299999</c:v>
                </c:pt>
                <c:pt idx="14489">
                  <c:v>-227.95900009799999</c:v>
                </c:pt>
                <c:pt idx="14490">
                  <c:v>-227.89300015399999</c:v>
                </c:pt>
                <c:pt idx="14491">
                  <c:v>-227.758999926</c:v>
                </c:pt>
                <c:pt idx="14492">
                  <c:v>-227.60799994000001</c:v>
                </c:pt>
                <c:pt idx="14493">
                  <c:v>-227.408000082</c:v>
                </c:pt>
                <c:pt idx="14494">
                  <c:v>-227.255000069</c:v>
                </c:pt>
                <c:pt idx="14495">
                  <c:v>-227.115999931</c:v>
                </c:pt>
                <c:pt idx="14496">
                  <c:v>-226.98400004300001</c:v>
                </c:pt>
                <c:pt idx="14497">
                  <c:v>-226.88700015399999</c:v>
                </c:pt>
                <c:pt idx="14498">
                  <c:v>-226.859000092</c:v>
                </c:pt>
                <c:pt idx="14499">
                  <c:v>-226.879999903</c:v>
                </c:pt>
                <c:pt idx="14500">
                  <c:v>-226.76700011400001</c:v>
                </c:pt>
                <c:pt idx="14501">
                  <c:v>-226.57199985099999</c:v>
                </c:pt>
                <c:pt idx="14502">
                  <c:v>-226.40800016200001</c:v>
                </c:pt>
                <c:pt idx="14503">
                  <c:v>-226.24799989900001</c:v>
                </c:pt>
                <c:pt idx="14504">
                  <c:v>-226.18200026900001</c:v>
                </c:pt>
                <c:pt idx="14505">
                  <c:v>-226.06399994099999</c:v>
                </c:pt>
                <c:pt idx="14506">
                  <c:v>-225.921999919</c:v>
                </c:pt>
                <c:pt idx="14507">
                  <c:v>-225.77700001400001</c:v>
                </c:pt>
                <c:pt idx="14508">
                  <c:v>-225.59299974199999</c:v>
                </c:pt>
                <c:pt idx="14509">
                  <c:v>-225.45699980099999</c:v>
                </c:pt>
                <c:pt idx="14510">
                  <c:v>-225.32000000400001</c:v>
                </c:pt>
                <c:pt idx="14511">
                  <c:v>-225.182999892</c:v>
                </c:pt>
                <c:pt idx="14512">
                  <c:v>-225.105000101</c:v>
                </c:pt>
                <c:pt idx="14513">
                  <c:v>-225.102000218</c:v>
                </c:pt>
                <c:pt idx="14514">
                  <c:v>-225.087000174</c:v>
                </c:pt>
                <c:pt idx="14515">
                  <c:v>-224.92400002700001</c:v>
                </c:pt>
                <c:pt idx="14516">
                  <c:v>-224.743999809</c:v>
                </c:pt>
                <c:pt idx="14517">
                  <c:v>-224.566999788</c:v>
                </c:pt>
                <c:pt idx="14518">
                  <c:v>-224.41900000000001</c:v>
                </c:pt>
                <c:pt idx="14519">
                  <c:v>-224.36600007300001</c:v>
                </c:pt>
                <c:pt idx="14520">
                  <c:v>-224.237000069</c:v>
                </c:pt>
                <c:pt idx="14521">
                  <c:v>-224.08699994</c:v>
                </c:pt>
                <c:pt idx="14522">
                  <c:v>-223.898000072</c:v>
                </c:pt>
                <c:pt idx="14523">
                  <c:v>-223.736000096</c:v>
                </c:pt>
                <c:pt idx="14524">
                  <c:v>-223.60200018200001</c:v>
                </c:pt>
                <c:pt idx="14525">
                  <c:v>-223.47299986300001</c:v>
                </c:pt>
                <c:pt idx="14526">
                  <c:v>-223.36800018100001</c:v>
                </c:pt>
                <c:pt idx="14527">
                  <c:v>-223.32699978700001</c:v>
                </c:pt>
                <c:pt idx="14528">
                  <c:v>-223.35199996599999</c:v>
                </c:pt>
                <c:pt idx="14529">
                  <c:v>-223.270000122</c:v>
                </c:pt>
                <c:pt idx="14530">
                  <c:v>-223.08300028100001</c:v>
                </c:pt>
                <c:pt idx="14531">
                  <c:v>-222.92399987300001</c:v>
                </c:pt>
                <c:pt idx="14532">
                  <c:v>-222.76799997800001</c:v>
                </c:pt>
                <c:pt idx="14533">
                  <c:v>-222.690999729</c:v>
                </c:pt>
                <c:pt idx="14534">
                  <c:v>-222.59399984000001</c:v>
                </c:pt>
                <c:pt idx="14535">
                  <c:v>-222.45999992599999</c:v>
                </c:pt>
                <c:pt idx="14536">
                  <c:v>-222.323999985</c:v>
                </c:pt>
                <c:pt idx="14537">
                  <c:v>-222.14300022500001</c:v>
                </c:pt>
                <c:pt idx="14538">
                  <c:v>-222.01700010299999</c:v>
                </c:pt>
                <c:pt idx="14539">
                  <c:v>-221.884999902</c:v>
                </c:pt>
                <c:pt idx="14540">
                  <c:v>-221.75399987</c:v>
                </c:pt>
                <c:pt idx="14541">
                  <c:v>-221.678999963</c:v>
                </c:pt>
                <c:pt idx="14542">
                  <c:v>-221.67600007999999</c:v>
                </c:pt>
                <c:pt idx="14543">
                  <c:v>-221.68000013299999</c:v>
                </c:pt>
                <c:pt idx="14544">
                  <c:v>-221.528999833</c:v>
                </c:pt>
                <c:pt idx="14545">
                  <c:v>-221.346000046</c:v>
                </c:pt>
                <c:pt idx="14546">
                  <c:v>-221.18000001600001</c:v>
                </c:pt>
                <c:pt idx="14547">
                  <c:v>-221.03000020100001</c:v>
                </c:pt>
                <c:pt idx="14548">
                  <c:v>-220.98399989800001</c:v>
                </c:pt>
                <c:pt idx="14549">
                  <c:v>-220.86000011799999</c:v>
                </c:pt>
                <c:pt idx="14550">
                  <c:v>-220.718000096</c:v>
                </c:pt>
                <c:pt idx="14551">
                  <c:v>-220.54499981500001</c:v>
                </c:pt>
                <c:pt idx="14552">
                  <c:v>-220.375999901</c:v>
                </c:pt>
                <c:pt idx="14553">
                  <c:v>-220.24199998700001</c:v>
                </c:pt>
                <c:pt idx="14554">
                  <c:v>-220.11500000999999</c:v>
                </c:pt>
                <c:pt idx="14555">
                  <c:v>-220.00500010299999</c:v>
                </c:pt>
                <c:pt idx="14556">
                  <c:v>-219.95700008700001</c:v>
                </c:pt>
                <c:pt idx="14557">
                  <c:v>-219.97999992499999</c:v>
                </c:pt>
                <c:pt idx="14558">
                  <c:v>-219.928000169</c:v>
                </c:pt>
                <c:pt idx="14559">
                  <c:v>-219.75299986100001</c:v>
                </c:pt>
                <c:pt idx="14560">
                  <c:v>-219.59600010899999</c:v>
                </c:pt>
                <c:pt idx="14561">
                  <c:v>-219.434999989</c:v>
                </c:pt>
                <c:pt idx="14562">
                  <c:v>-219.34199984</c:v>
                </c:pt>
                <c:pt idx="14563">
                  <c:v>-219.26600007600001</c:v>
                </c:pt>
                <c:pt idx="14564">
                  <c:v>-219.141999981</c:v>
                </c:pt>
                <c:pt idx="14565">
                  <c:v>-219.01199980600001</c:v>
                </c:pt>
                <c:pt idx="14566">
                  <c:v>-218.83100004600001</c:v>
                </c:pt>
                <c:pt idx="14567">
                  <c:v>-218.70699995199999</c:v>
                </c:pt>
                <c:pt idx="14568">
                  <c:v>-218.58200000100001</c:v>
                </c:pt>
                <c:pt idx="14569">
                  <c:v>-218.456999736</c:v>
                </c:pt>
                <c:pt idx="14570">
                  <c:v>-218.37899994599999</c:v>
                </c:pt>
                <c:pt idx="14571">
                  <c:v>-218.37400003600001</c:v>
                </c:pt>
                <c:pt idx="14572">
                  <c:v>-218.39700018799999</c:v>
                </c:pt>
                <c:pt idx="14573">
                  <c:v>-218.349000171</c:v>
                </c:pt>
                <c:pt idx="14574">
                  <c:v>-218.252999824</c:v>
                </c:pt>
                <c:pt idx="14575">
                  <c:v>-218.179999944</c:v>
                </c:pt>
                <c:pt idx="14576">
                  <c:v>-218.11500017099999</c:v>
                </c:pt>
                <c:pt idx="14577">
                  <c:v>-218.155999936</c:v>
                </c:pt>
                <c:pt idx="14578">
                  <c:v>-218.11999976600001</c:v>
                </c:pt>
                <c:pt idx="14579">
                  <c:v>-218.06499981299999</c:v>
                </c:pt>
                <c:pt idx="14580">
                  <c:v>-217.99100007600001</c:v>
                </c:pt>
                <c:pt idx="14581">
                  <c:v>-217.90299983700001</c:v>
                </c:pt>
                <c:pt idx="14582">
                  <c:v>-217.85999973099999</c:v>
                </c:pt>
                <c:pt idx="14583">
                  <c:v>-217.81799979499999</c:v>
                </c:pt>
                <c:pt idx="14584">
                  <c:v>-217.78800002099999</c:v>
                </c:pt>
                <c:pt idx="14585">
                  <c:v>-217.81499991199999</c:v>
                </c:pt>
                <c:pt idx="14586">
                  <c:v>-217.91700002499999</c:v>
                </c:pt>
                <c:pt idx="14587">
                  <c:v>-217.97400000499999</c:v>
                </c:pt>
                <c:pt idx="14588">
                  <c:v>-217.889999819</c:v>
                </c:pt>
                <c:pt idx="14589">
                  <c:v>-217.811000173</c:v>
                </c:pt>
                <c:pt idx="14590">
                  <c:v>-217.72999987</c:v>
                </c:pt>
                <c:pt idx="14591">
                  <c:v>-217.70399983499999</c:v>
                </c:pt>
                <c:pt idx="14592">
                  <c:v>-217.732999753</c:v>
                </c:pt>
                <c:pt idx="14593">
                  <c:v>-217.69899992500001</c:v>
                </c:pt>
                <c:pt idx="14594">
                  <c:v>-217.65100022300001</c:v>
                </c:pt>
                <c:pt idx="14595">
                  <c:v>-217.55199999300001</c:v>
                </c:pt>
                <c:pt idx="14596">
                  <c:v>-217.50500014799999</c:v>
                </c:pt>
                <c:pt idx="14597">
                  <c:v>-217.463000212</c:v>
                </c:pt>
                <c:pt idx="14598">
                  <c:v>-217.422999989</c:v>
                </c:pt>
                <c:pt idx="14599">
                  <c:v>-217.42500001600001</c:v>
                </c:pt>
                <c:pt idx="14600">
                  <c:v>-217.49999992299999</c:v>
                </c:pt>
                <c:pt idx="14601">
                  <c:v>-217.61700008099999</c:v>
                </c:pt>
                <c:pt idx="14602">
                  <c:v>-217.59400024300001</c:v>
                </c:pt>
                <c:pt idx="14603">
                  <c:v>-217.49999992299999</c:v>
                </c:pt>
                <c:pt idx="14604">
                  <c:v>-217.43399997899999</c:v>
                </c:pt>
                <c:pt idx="14605">
                  <c:v>-217.37299994599999</c:v>
                </c:pt>
                <c:pt idx="14606">
                  <c:v>-217.40699977400001</c:v>
                </c:pt>
                <c:pt idx="14607">
                  <c:v>-217.37699999899999</c:v>
                </c:pt>
                <c:pt idx="14608">
                  <c:v>-217.32799981299999</c:v>
                </c:pt>
                <c:pt idx="14609">
                  <c:v>-217.27200000299999</c:v>
                </c:pt>
                <c:pt idx="14610">
                  <c:v>-217.186999961</c:v>
                </c:pt>
                <c:pt idx="14611">
                  <c:v>-217.15099979199999</c:v>
                </c:pt>
                <c:pt idx="14612">
                  <c:v>-217.114000081</c:v>
                </c:pt>
                <c:pt idx="14613">
                  <c:v>-217.07700005500001</c:v>
                </c:pt>
                <c:pt idx="14614">
                  <c:v>-217.09799986600001</c:v>
                </c:pt>
                <c:pt idx="14615">
                  <c:v>-217.19399989799999</c:v>
                </c:pt>
                <c:pt idx="14616">
                  <c:v>-217.26700009300001</c:v>
                </c:pt>
                <c:pt idx="14617">
                  <c:v>-217.19199987100001</c:v>
                </c:pt>
                <c:pt idx="14618">
                  <c:v>-217.11100019700001</c:v>
                </c:pt>
                <c:pt idx="14619">
                  <c:v>-217.03399994899999</c:v>
                </c:pt>
                <c:pt idx="14620">
                  <c:v>-216.990999843</c:v>
                </c:pt>
                <c:pt idx="14621">
                  <c:v>-217.03399994899999</c:v>
                </c:pt>
                <c:pt idx="14622">
                  <c:v>-217.004000174</c:v>
                </c:pt>
                <c:pt idx="14623">
                  <c:v>-216.95300027499999</c:v>
                </c:pt>
                <c:pt idx="14624">
                  <c:v>-216.85499990100001</c:v>
                </c:pt>
                <c:pt idx="14625">
                  <c:v>-216.793000011</c:v>
                </c:pt>
                <c:pt idx="14626">
                  <c:v>-216.750999761</c:v>
                </c:pt>
                <c:pt idx="14627">
                  <c:v>-216.71700024699999</c:v>
                </c:pt>
                <c:pt idx="14628">
                  <c:v>-216.71599976300001</c:v>
                </c:pt>
                <c:pt idx="14629">
                  <c:v>-216.78200002099999</c:v>
                </c:pt>
                <c:pt idx="14630">
                  <c:v>-216.90600011500001</c:v>
                </c:pt>
                <c:pt idx="14631">
                  <c:v>-216.90899999800001</c:v>
                </c:pt>
                <c:pt idx="14632">
                  <c:v>-216.81799987599999</c:v>
                </c:pt>
                <c:pt idx="14633">
                  <c:v>-216.753999959</c:v>
                </c:pt>
                <c:pt idx="14634">
                  <c:v>-216.69100021200001</c:v>
                </c:pt>
                <c:pt idx="14635">
                  <c:v>-216.71600007699999</c:v>
                </c:pt>
                <c:pt idx="14636">
                  <c:v>-216.70400022999999</c:v>
                </c:pt>
                <c:pt idx="14637">
                  <c:v>-216.665000177</c:v>
                </c:pt>
                <c:pt idx="14638">
                  <c:v>-216.62300024199999</c:v>
                </c:pt>
                <c:pt idx="14639">
                  <c:v>-216.54199993899999</c:v>
                </c:pt>
                <c:pt idx="14640">
                  <c:v>-216.51199985100001</c:v>
                </c:pt>
                <c:pt idx="14641">
                  <c:v>-216.47699985200001</c:v>
                </c:pt>
                <c:pt idx="14642">
                  <c:v>-216.438000114</c:v>
                </c:pt>
                <c:pt idx="14643">
                  <c:v>-216.45499987100001</c:v>
                </c:pt>
                <c:pt idx="14644">
                  <c:v>-216.546999849</c:v>
                </c:pt>
                <c:pt idx="14645">
                  <c:v>-216.63899982800001</c:v>
                </c:pt>
                <c:pt idx="14646">
                  <c:v>-216.579999821</c:v>
                </c:pt>
                <c:pt idx="14647">
                  <c:v>-216.49599995</c:v>
                </c:pt>
                <c:pt idx="14648">
                  <c:v>-216.42500009599999</c:v>
                </c:pt>
                <c:pt idx="14649">
                  <c:v>-216.37400019699999</c:v>
                </c:pt>
                <c:pt idx="14650">
                  <c:v>-216.42399992599999</c:v>
                </c:pt>
                <c:pt idx="14651">
                  <c:v>-216.39200012399999</c:v>
                </c:pt>
                <c:pt idx="14652">
                  <c:v>-216.34100022499999</c:v>
                </c:pt>
                <c:pt idx="14653">
                  <c:v>-216.251999815</c:v>
                </c:pt>
                <c:pt idx="14654">
                  <c:v>-216.18299998800001</c:v>
                </c:pt>
                <c:pt idx="14655">
                  <c:v>-216.146999819</c:v>
                </c:pt>
                <c:pt idx="14656">
                  <c:v>-216.11700004400001</c:v>
                </c:pt>
                <c:pt idx="14657">
                  <c:v>-216.11000010699999</c:v>
                </c:pt>
                <c:pt idx="14658">
                  <c:v>-216.16399989000001</c:v>
                </c:pt>
                <c:pt idx="14659">
                  <c:v>-216.285999957</c:v>
                </c:pt>
                <c:pt idx="14660">
                  <c:v>-216.314999876</c:v>
                </c:pt>
                <c:pt idx="14661">
                  <c:v>-216.22699995100001</c:v>
                </c:pt>
                <c:pt idx="14662">
                  <c:v>-216.16399989000001</c:v>
                </c:pt>
                <c:pt idx="14663">
                  <c:v>-216.10100014400001</c:v>
                </c:pt>
                <c:pt idx="14664">
                  <c:v>-216.115000017</c:v>
                </c:pt>
                <c:pt idx="14665">
                  <c:v>-216.12500015200001</c:v>
                </c:pt>
                <c:pt idx="14666">
                  <c:v>-216.09599991900001</c:v>
                </c:pt>
                <c:pt idx="14667">
                  <c:v>-216.06199977700001</c:v>
                </c:pt>
                <c:pt idx="14668">
                  <c:v>-215.979999932</c:v>
                </c:pt>
                <c:pt idx="14669">
                  <c:v>-215.94899998700001</c:v>
                </c:pt>
                <c:pt idx="14670">
                  <c:v>-215.91399998899999</c:v>
                </c:pt>
                <c:pt idx="14671">
                  <c:v>-215.87899999000001</c:v>
                </c:pt>
                <c:pt idx="14672">
                  <c:v>-215.898000088</c:v>
                </c:pt>
                <c:pt idx="14673">
                  <c:v>-215.991999779</c:v>
                </c:pt>
                <c:pt idx="14674">
                  <c:v>-216.10099982899999</c:v>
                </c:pt>
                <c:pt idx="14675">
                  <c:v>-216.05899989400001</c:v>
                </c:pt>
                <c:pt idx="14676">
                  <c:v>-215.976000193</c:v>
                </c:pt>
                <c:pt idx="14677">
                  <c:v>-215.91199996200001</c:v>
                </c:pt>
                <c:pt idx="14678">
                  <c:v>-215.855999838</c:v>
                </c:pt>
                <c:pt idx="14679">
                  <c:v>-215.90500002499999</c:v>
                </c:pt>
                <c:pt idx="14680">
                  <c:v>-215.876999963</c:v>
                </c:pt>
                <c:pt idx="14681">
                  <c:v>-215.83099997400001</c:v>
                </c:pt>
                <c:pt idx="14682">
                  <c:v>-215.76000012</c:v>
                </c:pt>
                <c:pt idx="14683">
                  <c:v>-215.688000096</c:v>
                </c:pt>
                <c:pt idx="14684">
                  <c:v>-215.65700015100001</c:v>
                </c:pt>
                <c:pt idx="14685">
                  <c:v>-215.62900008899999</c:v>
                </c:pt>
                <c:pt idx="14686">
                  <c:v>-215.61400004399999</c:v>
                </c:pt>
                <c:pt idx="14687">
                  <c:v>-215.65300009699999</c:v>
                </c:pt>
                <c:pt idx="14688">
                  <c:v>-215.76799991300001</c:v>
                </c:pt>
                <c:pt idx="14689">
                  <c:v>-215.82200001000001</c:v>
                </c:pt>
                <c:pt idx="14690">
                  <c:v>-215.744999761</c:v>
                </c:pt>
                <c:pt idx="14691">
                  <c:v>-215.68099984400001</c:v>
                </c:pt>
                <c:pt idx="14692">
                  <c:v>-215.61699992699999</c:v>
                </c:pt>
                <c:pt idx="14693">
                  <c:v>-215.61400004399999</c:v>
                </c:pt>
                <c:pt idx="14694">
                  <c:v>-215.645999846</c:v>
                </c:pt>
                <c:pt idx="14695">
                  <c:v>-215.62300000799999</c:v>
                </c:pt>
                <c:pt idx="14696">
                  <c:v>-215.58499981200001</c:v>
                </c:pt>
                <c:pt idx="14697">
                  <c:v>-215.49600003099999</c:v>
                </c:pt>
                <c:pt idx="14698">
                  <c:v>-215.46199988800001</c:v>
                </c:pt>
                <c:pt idx="14699">
                  <c:v>-215.43099994299999</c:v>
                </c:pt>
                <c:pt idx="14700">
                  <c:v>-215.40400005199999</c:v>
                </c:pt>
                <c:pt idx="14701">
                  <c:v>-215.422999836</c:v>
                </c:pt>
                <c:pt idx="14702">
                  <c:v>-215.51299978700001</c:v>
                </c:pt>
                <c:pt idx="14703">
                  <c:v>-215.63899990900001</c:v>
                </c:pt>
                <c:pt idx="14704">
                  <c:v>-215.616000071</c:v>
                </c:pt>
                <c:pt idx="14705">
                  <c:v>-215.52999985899999</c:v>
                </c:pt>
                <c:pt idx="14706">
                  <c:v>-215.469000139</c:v>
                </c:pt>
                <c:pt idx="14707">
                  <c:v>-215.41700006900001</c:v>
                </c:pt>
                <c:pt idx="14708">
                  <c:v>-215.466000256</c:v>
                </c:pt>
                <c:pt idx="14709">
                  <c:v>-215.443999961</c:v>
                </c:pt>
                <c:pt idx="14710">
                  <c:v>-215.40499990800001</c:v>
                </c:pt>
                <c:pt idx="14711">
                  <c:v>-215.354999865</c:v>
                </c:pt>
                <c:pt idx="14712">
                  <c:v>-215.283000155</c:v>
                </c:pt>
                <c:pt idx="14713">
                  <c:v>-215.255999949</c:v>
                </c:pt>
                <c:pt idx="14714">
                  <c:v>-215.22599986099999</c:v>
                </c:pt>
                <c:pt idx="14715">
                  <c:v>-215.20000013999999</c:v>
                </c:pt>
                <c:pt idx="14716">
                  <c:v>-215.23300011200001</c:v>
                </c:pt>
                <c:pt idx="14717">
                  <c:v>-215.34399987399999</c:v>
                </c:pt>
                <c:pt idx="14718">
                  <c:v>-215.41900009599999</c:v>
                </c:pt>
                <c:pt idx="14719">
                  <c:v>-215.35600003600001</c:v>
                </c:pt>
                <c:pt idx="14720">
                  <c:v>-215.29099994800001</c:v>
                </c:pt>
                <c:pt idx="14721">
                  <c:v>-215.22399983400001</c:v>
                </c:pt>
                <c:pt idx="14722">
                  <c:v>-215.201999852</c:v>
                </c:pt>
                <c:pt idx="14723">
                  <c:v>-215.24799984200001</c:v>
                </c:pt>
                <c:pt idx="14724">
                  <c:v>-215.22500000400001</c:v>
                </c:pt>
                <c:pt idx="14725">
                  <c:v>-215.18399992499999</c:v>
                </c:pt>
                <c:pt idx="14726">
                  <c:v>-215.096999856</c:v>
                </c:pt>
                <c:pt idx="14727">
                  <c:v>-215.05400006400001</c:v>
                </c:pt>
                <c:pt idx="14728">
                  <c:v>-215.026999859</c:v>
                </c:pt>
                <c:pt idx="14729">
                  <c:v>-215.006000048</c:v>
                </c:pt>
                <c:pt idx="14730">
                  <c:v>-215.02100009200001</c:v>
                </c:pt>
                <c:pt idx="14731">
                  <c:v>-215.10400010699999</c:v>
                </c:pt>
                <c:pt idx="14732">
                  <c:v>-215.23599999499999</c:v>
                </c:pt>
                <c:pt idx="14733">
                  <c:v>-215.234999824</c:v>
                </c:pt>
                <c:pt idx="14734">
                  <c:v>-215.150999953</c:v>
                </c:pt>
                <c:pt idx="14735">
                  <c:v>-215.09800002700001</c:v>
                </c:pt>
                <c:pt idx="14736">
                  <c:v>-215.05000001100001</c:v>
                </c:pt>
                <c:pt idx="14737">
                  <c:v>-215.093999973</c:v>
                </c:pt>
                <c:pt idx="14738">
                  <c:v>-215.087999892</c:v>
                </c:pt>
                <c:pt idx="14739">
                  <c:v>-215.05699994700001</c:v>
                </c:pt>
                <c:pt idx="14740">
                  <c:v>-215.02300011899999</c:v>
                </c:pt>
                <c:pt idx="14741">
                  <c:v>-214.95100009500001</c:v>
                </c:pt>
                <c:pt idx="14742">
                  <c:v>-214.92599991599999</c:v>
                </c:pt>
                <c:pt idx="14743">
                  <c:v>-214.89999988100001</c:v>
                </c:pt>
                <c:pt idx="14744">
                  <c:v>-214.87400016000001</c:v>
                </c:pt>
                <c:pt idx="14745">
                  <c:v>-214.90599996200001</c:v>
                </c:pt>
                <c:pt idx="14746">
                  <c:v>-215.015000012</c:v>
                </c:pt>
                <c:pt idx="14747">
                  <c:v>-215.11199990099999</c:v>
                </c:pt>
                <c:pt idx="14748">
                  <c:v>-215.060000145</c:v>
                </c:pt>
                <c:pt idx="14749">
                  <c:v>-214.991000004</c:v>
                </c:pt>
                <c:pt idx="14750">
                  <c:v>-214.92599991599999</c:v>
                </c:pt>
                <c:pt idx="14751">
                  <c:v>-214.88800003399999</c:v>
                </c:pt>
                <c:pt idx="14752">
                  <c:v>-214.946000185</c:v>
                </c:pt>
                <c:pt idx="14753">
                  <c:v>-214.928999799</c:v>
                </c:pt>
                <c:pt idx="14754">
                  <c:v>-214.89099991699999</c:v>
                </c:pt>
                <c:pt idx="14755">
                  <c:v>-214.81199995599999</c:v>
                </c:pt>
                <c:pt idx="14756">
                  <c:v>-214.76100005699999</c:v>
                </c:pt>
                <c:pt idx="14757">
                  <c:v>-214.73799990500001</c:v>
                </c:pt>
                <c:pt idx="14758">
                  <c:v>-214.71900012099999</c:v>
                </c:pt>
                <c:pt idx="14759">
                  <c:v>-214.72600005800001</c:v>
                </c:pt>
                <c:pt idx="14760">
                  <c:v>-214.796000056</c:v>
                </c:pt>
                <c:pt idx="14761">
                  <c:v>-214.93300016699999</c:v>
                </c:pt>
                <c:pt idx="14762">
                  <c:v>-214.961999771</c:v>
                </c:pt>
                <c:pt idx="14763">
                  <c:v>-214.88499983700001</c:v>
                </c:pt>
                <c:pt idx="14764">
                  <c:v>-214.837999991</c:v>
                </c:pt>
                <c:pt idx="14765">
                  <c:v>-214.791000145</c:v>
                </c:pt>
                <c:pt idx="14766">
                  <c:v>-214.82700000099999</c:v>
                </c:pt>
                <c:pt idx="14767">
                  <c:v>-214.841000189</c:v>
                </c:pt>
                <c:pt idx="14768">
                  <c:v>-214.816999866</c:v>
                </c:pt>
                <c:pt idx="14769">
                  <c:v>-214.79200000200001</c:v>
                </c:pt>
                <c:pt idx="14770">
                  <c:v>-214.72299986100001</c:v>
                </c:pt>
                <c:pt idx="14771">
                  <c:v>-214.70699995999999</c:v>
                </c:pt>
                <c:pt idx="14772">
                  <c:v>-214.68599983499999</c:v>
                </c:pt>
                <c:pt idx="14773">
                  <c:v>-214.665999881</c:v>
                </c:pt>
                <c:pt idx="14774">
                  <c:v>-214.70200005000001</c:v>
                </c:pt>
                <c:pt idx="14775">
                  <c:v>-214.81000024400001</c:v>
                </c:pt>
                <c:pt idx="14776">
                  <c:v>-214.92599991599999</c:v>
                </c:pt>
                <c:pt idx="14777">
                  <c:v>-214.88600000700001</c:v>
                </c:pt>
                <c:pt idx="14778">
                  <c:v>-214.813999983</c:v>
                </c:pt>
                <c:pt idx="14779">
                  <c:v>-214.75800017399999</c:v>
                </c:pt>
                <c:pt idx="14780">
                  <c:v>-214.71999997699999</c:v>
                </c:pt>
                <c:pt idx="14781">
                  <c:v>-214.783999894</c:v>
                </c:pt>
                <c:pt idx="14782">
                  <c:v>-214.771999733</c:v>
                </c:pt>
                <c:pt idx="14783">
                  <c:v>-214.74100010199999</c:v>
                </c:pt>
                <c:pt idx="14784">
                  <c:v>-214.67699987099999</c:v>
                </c:pt>
                <c:pt idx="14785">
                  <c:v>-214.62100006200001</c:v>
                </c:pt>
                <c:pt idx="14786">
                  <c:v>-214.598000224</c:v>
                </c:pt>
                <c:pt idx="14787">
                  <c:v>-214.58099983899999</c:v>
                </c:pt>
                <c:pt idx="14788">
                  <c:v>-214.58299986599999</c:v>
                </c:pt>
                <c:pt idx="14789">
                  <c:v>-214.64399989899999</c:v>
                </c:pt>
                <c:pt idx="14790">
                  <c:v>-214.778999984</c:v>
                </c:pt>
                <c:pt idx="14791">
                  <c:v>-214.83900016199999</c:v>
                </c:pt>
                <c:pt idx="14792">
                  <c:v>-214.77400007400001</c:v>
                </c:pt>
                <c:pt idx="14793">
                  <c:v>-214.730000112</c:v>
                </c:pt>
                <c:pt idx="14794">
                  <c:v>-214.68000006899999</c:v>
                </c:pt>
                <c:pt idx="14795">
                  <c:v>-214.69799999599999</c:v>
                </c:pt>
                <c:pt idx="14796">
                  <c:v>-214.73199982400001</c:v>
                </c:pt>
                <c:pt idx="14797">
                  <c:v>-214.720999834</c:v>
                </c:pt>
                <c:pt idx="14798">
                  <c:v>-214.70100019399999</c:v>
                </c:pt>
                <c:pt idx="14799">
                  <c:v>-214.63199973799999</c:v>
                </c:pt>
                <c:pt idx="14800">
                  <c:v>-214.61799986400001</c:v>
                </c:pt>
                <c:pt idx="14801">
                  <c:v>-214.60399999099999</c:v>
                </c:pt>
                <c:pt idx="14802">
                  <c:v>-214.59099997300001</c:v>
                </c:pt>
                <c:pt idx="14803">
                  <c:v>-214.624999801</c:v>
                </c:pt>
                <c:pt idx="14804">
                  <c:v>-214.73099996799999</c:v>
                </c:pt>
                <c:pt idx="14805">
                  <c:v>-214.86300016999999</c:v>
                </c:pt>
                <c:pt idx="14806">
                  <c:v>-214.84200004499999</c:v>
                </c:pt>
                <c:pt idx="14807">
                  <c:v>-214.77299990399999</c:v>
                </c:pt>
                <c:pt idx="14808">
                  <c:v>-214.730000112</c:v>
                </c:pt>
                <c:pt idx="14809">
                  <c:v>-214.69199991599999</c:v>
                </c:pt>
                <c:pt idx="14810">
                  <c:v>-214.759999886</c:v>
                </c:pt>
                <c:pt idx="14811">
                  <c:v>-214.75299994900001</c:v>
                </c:pt>
                <c:pt idx="14812">
                  <c:v>-214.72600005800001</c:v>
                </c:pt>
                <c:pt idx="14813">
                  <c:v>-214.678999898</c:v>
                </c:pt>
                <c:pt idx="14814">
                  <c:v>-214.620000205</c:v>
                </c:pt>
                <c:pt idx="14815">
                  <c:v>-214.60299982000001</c:v>
                </c:pt>
                <c:pt idx="14816">
                  <c:v>-214.592000144</c:v>
                </c:pt>
                <c:pt idx="14817">
                  <c:v>-214.58800009000001</c:v>
                </c:pt>
                <c:pt idx="14818">
                  <c:v>-214.64199987200001</c:v>
                </c:pt>
                <c:pt idx="14819">
                  <c:v>-214.77299990399999</c:v>
                </c:pt>
                <c:pt idx="14820">
                  <c:v>-214.85699977499999</c:v>
                </c:pt>
                <c:pt idx="14821">
                  <c:v>-214.802000136</c:v>
                </c:pt>
                <c:pt idx="14822">
                  <c:v>-214.751000237</c:v>
                </c:pt>
                <c:pt idx="14823">
                  <c:v>-214.69899985199999</c:v>
                </c:pt>
                <c:pt idx="14824">
                  <c:v>-214.700000023</c:v>
                </c:pt>
                <c:pt idx="14825">
                  <c:v>-214.757000003</c:v>
                </c:pt>
                <c:pt idx="14826">
                  <c:v>-214.74900020999999</c:v>
                </c:pt>
                <c:pt idx="14827">
                  <c:v>-214.730000112</c:v>
                </c:pt>
                <c:pt idx="14828">
                  <c:v>-214.65900025799999</c:v>
                </c:pt>
                <c:pt idx="14829">
                  <c:v>-214.63999984599999</c:v>
                </c:pt>
                <c:pt idx="14830">
                  <c:v>-214.62599997199999</c:v>
                </c:pt>
                <c:pt idx="14831">
                  <c:v>-214.61499998100001</c:v>
                </c:pt>
                <c:pt idx="14832">
                  <c:v>-214.645999926</c:v>
                </c:pt>
                <c:pt idx="14833">
                  <c:v>-214.748000039</c:v>
                </c:pt>
                <c:pt idx="14834">
                  <c:v>-214.89400011500001</c:v>
                </c:pt>
                <c:pt idx="14835">
                  <c:v>-214.89699999800001</c:v>
                </c:pt>
                <c:pt idx="14836">
                  <c:v>-214.832000225</c:v>
                </c:pt>
                <c:pt idx="14837">
                  <c:v>-214.79400002899999</c:v>
                </c:pt>
                <c:pt idx="14838">
                  <c:v>-214.759999886</c:v>
                </c:pt>
                <c:pt idx="14839">
                  <c:v>-214.822999947</c:v>
                </c:pt>
                <c:pt idx="14840">
                  <c:v>-214.82099991999999</c:v>
                </c:pt>
                <c:pt idx="14841">
                  <c:v>-214.798999939</c:v>
                </c:pt>
                <c:pt idx="14842">
                  <c:v>-214.77200004700001</c:v>
                </c:pt>
                <c:pt idx="14843">
                  <c:v>-214.71500006700001</c:v>
                </c:pt>
                <c:pt idx="14844">
                  <c:v>-214.706000104</c:v>
                </c:pt>
                <c:pt idx="14845">
                  <c:v>-214.69700014</c:v>
                </c:pt>
                <c:pt idx="14846">
                  <c:v>-214.687999862</c:v>
                </c:pt>
                <c:pt idx="14847">
                  <c:v>-214.73700004899999</c:v>
                </c:pt>
                <c:pt idx="14848">
                  <c:v>-214.86100014300001</c:v>
                </c:pt>
                <c:pt idx="14849">
                  <c:v>-214.96100022900001</c:v>
                </c:pt>
                <c:pt idx="14850">
                  <c:v>-214.91500024000001</c:v>
                </c:pt>
                <c:pt idx="14851">
                  <c:v>-214.86100014300001</c:v>
                </c:pt>
                <c:pt idx="14852">
                  <c:v>-214.80999992900001</c:v>
                </c:pt>
                <c:pt idx="14853">
                  <c:v>-214.796000056</c:v>
                </c:pt>
                <c:pt idx="14854">
                  <c:v>-214.86699990899999</c:v>
                </c:pt>
                <c:pt idx="14855">
                  <c:v>-214.86499988200001</c:v>
                </c:pt>
                <c:pt idx="14856">
                  <c:v>-214.84200004499999</c:v>
                </c:pt>
                <c:pt idx="14857">
                  <c:v>-214.77099987700001</c:v>
                </c:pt>
                <c:pt idx="14858">
                  <c:v>-214.73699973399999</c:v>
                </c:pt>
                <c:pt idx="14859">
                  <c:v>-214.72299986100001</c:v>
                </c:pt>
                <c:pt idx="14860">
                  <c:v>-214.71700009400001</c:v>
                </c:pt>
                <c:pt idx="14861">
                  <c:v>-214.74399998600001</c:v>
                </c:pt>
                <c:pt idx="14862">
                  <c:v>-214.83700013500001</c:v>
                </c:pt>
                <c:pt idx="14863">
                  <c:v>-214.98899997699999</c:v>
                </c:pt>
                <c:pt idx="14864">
                  <c:v>-215.018999751</c:v>
                </c:pt>
                <c:pt idx="14865">
                  <c:v>-214.955000149</c:v>
                </c:pt>
                <c:pt idx="14866">
                  <c:v>-214.91899997900001</c:v>
                </c:pt>
                <c:pt idx="14867">
                  <c:v>-214.88299981</c:v>
                </c:pt>
                <c:pt idx="14868">
                  <c:v>-214.93499987999999</c:v>
                </c:pt>
                <c:pt idx="14869">
                  <c:v>-214.95099978100001</c:v>
                </c:pt>
                <c:pt idx="14870">
                  <c:v>-214.93899993400001</c:v>
                </c:pt>
                <c:pt idx="14871">
                  <c:v>-214.92399988899999</c:v>
                </c:pt>
                <c:pt idx="14872">
                  <c:v>-214.870999963</c:v>
                </c:pt>
                <c:pt idx="14873">
                  <c:v>-214.867999766</c:v>
                </c:pt>
                <c:pt idx="14874">
                  <c:v>-214.859999972</c:v>
                </c:pt>
                <c:pt idx="14875">
                  <c:v>-214.84899998200001</c:v>
                </c:pt>
                <c:pt idx="14876">
                  <c:v>-214.892999944</c:v>
                </c:pt>
                <c:pt idx="14877">
                  <c:v>-215.01299998499999</c:v>
                </c:pt>
                <c:pt idx="14878">
                  <c:v>-215.13099999900001</c:v>
                </c:pt>
                <c:pt idx="14879">
                  <c:v>-215.10000005399999</c:v>
                </c:pt>
                <c:pt idx="14880">
                  <c:v>-215.041999903</c:v>
                </c:pt>
                <c:pt idx="14881">
                  <c:v>-214.99900011099999</c:v>
                </c:pt>
                <c:pt idx="14882">
                  <c:v>-214.97500010300001</c:v>
                </c:pt>
                <c:pt idx="14883">
                  <c:v>-215.052000037</c:v>
                </c:pt>
                <c:pt idx="14884">
                  <c:v>-215.049000154</c:v>
                </c:pt>
                <c:pt idx="14885">
                  <c:v>-215.023999976</c:v>
                </c:pt>
                <c:pt idx="14886">
                  <c:v>-214.96299994200001</c:v>
                </c:pt>
                <c:pt idx="14887">
                  <c:v>-214.91999983599999</c:v>
                </c:pt>
                <c:pt idx="14888">
                  <c:v>-214.911000186</c:v>
                </c:pt>
                <c:pt idx="14889">
                  <c:v>-214.906999818</c:v>
                </c:pt>
                <c:pt idx="14890">
                  <c:v>-214.927999943</c:v>
                </c:pt>
                <c:pt idx="14891">
                  <c:v>-215.00899993100001</c:v>
                </c:pt>
                <c:pt idx="14892">
                  <c:v>-215.159000061</c:v>
                </c:pt>
                <c:pt idx="14893">
                  <c:v>-215.21499987000001</c:v>
                </c:pt>
                <c:pt idx="14894">
                  <c:v>-215.15400015099999</c:v>
                </c:pt>
                <c:pt idx="14895">
                  <c:v>-215.116999811</c:v>
                </c:pt>
                <c:pt idx="14896">
                  <c:v>-215.080999956</c:v>
                </c:pt>
                <c:pt idx="14897">
                  <c:v>-215.12000000800001</c:v>
                </c:pt>
                <c:pt idx="14898">
                  <c:v>-215.160000231</c:v>
                </c:pt>
                <c:pt idx="14899">
                  <c:v>-215.15799989000001</c:v>
                </c:pt>
                <c:pt idx="14900">
                  <c:v>-215.150999953</c:v>
                </c:pt>
                <c:pt idx="14901">
                  <c:v>-215.096</c:v>
                </c:pt>
                <c:pt idx="14902">
                  <c:v>-215.093000117</c:v>
                </c:pt>
                <c:pt idx="14903">
                  <c:v>-215.083999839</c:v>
                </c:pt>
                <c:pt idx="14904">
                  <c:v>-215.07600004599999</c:v>
                </c:pt>
                <c:pt idx="14905">
                  <c:v>-215.12400006199999</c:v>
                </c:pt>
                <c:pt idx="14906">
                  <c:v>-215.242999932</c:v>
                </c:pt>
                <c:pt idx="14907">
                  <c:v>-215.37999972899999</c:v>
                </c:pt>
                <c:pt idx="14908">
                  <c:v>-215.36499999899999</c:v>
                </c:pt>
                <c:pt idx="14909">
                  <c:v>-215.308999876</c:v>
                </c:pt>
                <c:pt idx="14910">
                  <c:v>-215.27200016399999</c:v>
                </c:pt>
                <c:pt idx="14911">
                  <c:v>-215.244000102</c:v>
                </c:pt>
                <c:pt idx="14912">
                  <c:v>-215.32099972200001</c:v>
                </c:pt>
                <c:pt idx="14913">
                  <c:v>-215.31999986599999</c:v>
                </c:pt>
                <c:pt idx="14914">
                  <c:v>-215.300999768</c:v>
                </c:pt>
                <c:pt idx="14915">
                  <c:v>-215.25799997600001</c:v>
                </c:pt>
                <c:pt idx="14916">
                  <c:v>-215.21299984300001</c:v>
                </c:pt>
                <c:pt idx="14917">
                  <c:v>-215.20899978899999</c:v>
                </c:pt>
                <c:pt idx="14918">
                  <c:v>-215.20900010400001</c:v>
                </c:pt>
                <c:pt idx="14919">
                  <c:v>-215.22099995100001</c:v>
                </c:pt>
                <c:pt idx="14920">
                  <c:v>-215.28800006500001</c:v>
                </c:pt>
                <c:pt idx="14921">
                  <c:v>-215.43099994299999</c:v>
                </c:pt>
                <c:pt idx="14922">
                  <c:v>-215.51199993099999</c:v>
                </c:pt>
                <c:pt idx="14923">
                  <c:v>-215.463000059</c:v>
                </c:pt>
                <c:pt idx="14924">
                  <c:v>-215.42800005999999</c:v>
                </c:pt>
                <c:pt idx="14925">
                  <c:v>-215.38900000699999</c:v>
                </c:pt>
                <c:pt idx="14926">
                  <c:v>-215.41399987200001</c:v>
                </c:pt>
                <c:pt idx="14927">
                  <c:v>-215.47500022</c:v>
                </c:pt>
                <c:pt idx="14928">
                  <c:v>-215.48000013000001</c:v>
                </c:pt>
                <c:pt idx="14929">
                  <c:v>-215.46999999600001</c:v>
                </c:pt>
                <c:pt idx="14930">
                  <c:v>-215.40799979100001</c:v>
                </c:pt>
                <c:pt idx="14931">
                  <c:v>-215.40200002500001</c:v>
                </c:pt>
                <c:pt idx="14932">
                  <c:v>-215.39900014200001</c:v>
                </c:pt>
                <c:pt idx="14933">
                  <c:v>-215.399999998</c:v>
                </c:pt>
                <c:pt idx="14934">
                  <c:v>-215.44599998699999</c:v>
                </c:pt>
                <c:pt idx="14935">
                  <c:v>-215.56600002799999</c:v>
                </c:pt>
                <c:pt idx="14936">
                  <c:v>-215.71999989700001</c:v>
                </c:pt>
                <c:pt idx="14937">
                  <c:v>-215.72500012099999</c:v>
                </c:pt>
                <c:pt idx="14938">
                  <c:v>-215.66800014099999</c:v>
                </c:pt>
                <c:pt idx="14939">
                  <c:v>-215.63499985499999</c:v>
                </c:pt>
                <c:pt idx="14940">
                  <c:v>-215.61100016099999</c:v>
                </c:pt>
                <c:pt idx="14941">
                  <c:v>-215.687999781</c:v>
                </c:pt>
                <c:pt idx="14942">
                  <c:v>-215.695000032</c:v>
                </c:pt>
                <c:pt idx="14943">
                  <c:v>-215.68500021200001</c:v>
                </c:pt>
                <c:pt idx="14944">
                  <c:v>-215.66400008700001</c:v>
                </c:pt>
                <c:pt idx="14945">
                  <c:v>-215.62000012499999</c:v>
                </c:pt>
                <c:pt idx="14946">
                  <c:v>-215.62099998100001</c:v>
                </c:pt>
                <c:pt idx="14947">
                  <c:v>-215.62000012499999</c:v>
                </c:pt>
                <c:pt idx="14948">
                  <c:v>-215.62300000799999</c:v>
                </c:pt>
                <c:pt idx="14949">
                  <c:v>-215.68500021200001</c:v>
                </c:pt>
                <c:pt idx="14950">
                  <c:v>-215.82400003699999</c:v>
                </c:pt>
                <c:pt idx="14951">
                  <c:v>-215.93000020400001</c:v>
                </c:pt>
                <c:pt idx="14952">
                  <c:v>-215.89299986399999</c:v>
                </c:pt>
                <c:pt idx="14953">
                  <c:v>-215.85800017899999</c:v>
                </c:pt>
                <c:pt idx="14954">
                  <c:v>-215.819999983</c:v>
                </c:pt>
                <c:pt idx="14955">
                  <c:v>-215.827000234</c:v>
                </c:pt>
                <c:pt idx="14956">
                  <c:v>-215.90200014199999</c:v>
                </c:pt>
                <c:pt idx="14957">
                  <c:v>-215.90799990799999</c:v>
                </c:pt>
                <c:pt idx="14958">
                  <c:v>-215.89699991699999</c:v>
                </c:pt>
                <c:pt idx="14959">
                  <c:v>-215.837999911</c:v>
                </c:pt>
                <c:pt idx="14960">
                  <c:v>-215.75800009299999</c:v>
                </c:pt>
                <c:pt idx="14961">
                  <c:v>-215.61200001700001</c:v>
                </c:pt>
                <c:pt idx="14962">
                  <c:v>-215.472000022</c:v>
                </c:pt>
                <c:pt idx="14963">
                  <c:v>-215.36900005300001</c:v>
                </c:pt>
                <c:pt idx="14964">
                  <c:v>-215.334000054</c:v>
                </c:pt>
                <c:pt idx="14965">
                  <c:v>-215.34800024200001</c:v>
                </c:pt>
                <c:pt idx="14966">
                  <c:v>-215.228000202</c:v>
                </c:pt>
                <c:pt idx="14967">
                  <c:v>-215.02600000199999</c:v>
                </c:pt>
                <c:pt idx="14968">
                  <c:v>-214.85500006199999</c:v>
                </c:pt>
                <c:pt idx="14969">
                  <c:v>-214.688000176</c:v>
                </c:pt>
                <c:pt idx="14970">
                  <c:v>-214.61400012499999</c:v>
                </c:pt>
                <c:pt idx="14971">
                  <c:v>-214.48899986000001</c:v>
                </c:pt>
                <c:pt idx="14972">
                  <c:v>-214.34099975699999</c:v>
                </c:pt>
                <c:pt idx="14973">
                  <c:v>-214.190000086</c:v>
                </c:pt>
                <c:pt idx="14974">
                  <c:v>-213.998000021</c:v>
                </c:pt>
                <c:pt idx="14975">
                  <c:v>-213.85599999900001</c:v>
                </c:pt>
                <c:pt idx="14976">
                  <c:v>-213.71199995000001</c:v>
                </c:pt>
                <c:pt idx="14977">
                  <c:v>-213.56699973100001</c:v>
                </c:pt>
                <c:pt idx="14978">
                  <c:v>-213.48400003</c:v>
                </c:pt>
                <c:pt idx="14979">
                  <c:v>-213.47299972499999</c:v>
                </c:pt>
                <c:pt idx="14980">
                  <c:v>-213.45199991499999</c:v>
                </c:pt>
                <c:pt idx="14981">
                  <c:v>-213.28199983100001</c:v>
                </c:pt>
                <c:pt idx="14982">
                  <c:v>-213.095999847</c:v>
                </c:pt>
                <c:pt idx="14983">
                  <c:v>-212.91200020400001</c:v>
                </c:pt>
                <c:pt idx="14984">
                  <c:v>-212.757000164</c:v>
                </c:pt>
                <c:pt idx="14985">
                  <c:v>-212.69599981600001</c:v>
                </c:pt>
                <c:pt idx="14986">
                  <c:v>-212.56100004499999</c:v>
                </c:pt>
                <c:pt idx="14987">
                  <c:v>-212.40399997899999</c:v>
                </c:pt>
                <c:pt idx="14988">
                  <c:v>-212.208000175</c:v>
                </c:pt>
                <c:pt idx="14989">
                  <c:v>-212.04000011799999</c:v>
                </c:pt>
                <c:pt idx="14990">
                  <c:v>-211.897999782</c:v>
                </c:pt>
                <c:pt idx="14991">
                  <c:v>-211.763000011</c:v>
                </c:pt>
                <c:pt idx="14992">
                  <c:v>-211.651999934</c:v>
                </c:pt>
                <c:pt idx="14993">
                  <c:v>-211.603999918</c:v>
                </c:pt>
                <c:pt idx="14994">
                  <c:v>-211.62300001599999</c:v>
                </c:pt>
                <c:pt idx="14995">
                  <c:v>-211.53300006399999</c:v>
                </c:pt>
                <c:pt idx="14996">
                  <c:v>-211.340000143</c:v>
                </c:pt>
                <c:pt idx="14997">
                  <c:v>-211.17399979800001</c:v>
                </c:pt>
                <c:pt idx="14998">
                  <c:v>-211.00899993900001</c:v>
                </c:pt>
                <c:pt idx="14999">
                  <c:v>-210.927999951</c:v>
                </c:pt>
                <c:pt idx="15000">
                  <c:v>-210.824000125</c:v>
                </c:pt>
                <c:pt idx="15001">
                  <c:v>-210.68200010300001</c:v>
                </c:pt>
                <c:pt idx="15002">
                  <c:v>-210.539000225</c:v>
                </c:pt>
                <c:pt idx="15003">
                  <c:v>-210.35200007</c:v>
                </c:pt>
                <c:pt idx="15004">
                  <c:v>-210.21800015599999</c:v>
                </c:pt>
                <c:pt idx="15005">
                  <c:v>-210.07899970299999</c:v>
                </c:pt>
                <c:pt idx="15006">
                  <c:v>-209.94200022000001</c:v>
                </c:pt>
                <c:pt idx="15007">
                  <c:v>-209.859000205</c:v>
                </c:pt>
                <c:pt idx="15008">
                  <c:v>-209.84900006999999</c:v>
                </c:pt>
                <c:pt idx="15009">
                  <c:v>-209.84799989999999</c:v>
                </c:pt>
                <c:pt idx="15010">
                  <c:v>-209.68900012099999</c:v>
                </c:pt>
                <c:pt idx="15011">
                  <c:v>-209.499000083</c:v>
                </c:pt>
                <c:pt idx="15012">
                  <c:v>-209.32699997200001</c:v>
                </c:pt>
                <c:pt idx="15013">
                  <c:v>-209.16900004999999</c:v>
                </c:pt>
                <c:pt idx="15014">
                  <c:v>-209.11600012299999</c:v>
                </c:pt>
                <c:pt idx="15015">
                  <c:v>-208.98600026299999</c:v>
                </c:pt>
                <c:pt idx="15016">
                  <c:v>-208.836000133</c:v>
                </c:pt>
                <c:pt idx="15017">
                  <c:v>-208.655999915</c:v>
                </c:pt>
                <c:pt idx="15018">
                  <c:v>-208.48099992100001</c:v>
                </c:pt>
                <c:pt idx="15019">
                  <c:v>-208.34000007</c:v>
                </c:pt>
                <c:pt idx="15020">
                  <c:v>-208.20599984099999</c:v>
                </c:pt>
                <c:pt idx="15021">
                  <c:v>-208.08899999799999</c:v>
                </c:pt>
                <c:pt idx="15022">
                  <c:v>-208.034000045</c:v>
                </c:pt>
                <c:pt idx="15023">
                  <c:v>-208.04900008999999</c:v>
                </c:pt>
                <c:pt idx="15024">
                  <c:v>-207.99099993900001</c:v>
                </c:pt>
                <c:pt idx="15025">
                  <c:v>-207.807999838</c:v>
                </c:pt>
                <c:pt idx="15026">
                  <c:v>-207.64500000500001</c:v>
                </c:pt>
                <c:pt idx="15027">
                  <c:v>-207.47699994800001</c:v>
                </c:pt>
                <c:pt idx="15028">
                  <c:v>-207.37699986199999</c:v>
                </c:pt>
                <c:pt idx="15029">
                  <c:v>-207.29400016100001</c:v>
                </c:pt>
                <c:pt idx="15030">
                  <c:v>-207.16199995900001</c:v>
                </c:pt>
                <c:pt idx="15031">
                  <c:v>-207.025000162</c:v>
                </c:pt>
                <c:pt idx="15032">
                  <c:v>-206.83699983599999</c:v>
                </c:pt>
                <c:pt idx="15033">
                  <c:v>-206.705999805</c:v>
                </c:pt>
                <c:pt idx="15034">
                  <c:v>-206.57199989099999</c:v>
                </c:pt>
                <c:pt idx="15035">
                  <c:v>-206.44100017400001</c:v>
                </c:pt>
                <c:pt idx="15036">
                  <c:v>-206.35799984400001</c:v>
                </c:pt>
                <c:pt idx="15037">
                  <c:v>-206.34399997099999</c:v>
                </c:pt>
                <c:pt idx="15038">
                  <c:v>-206.35799984400001</c:v>
                </c:pt>
                <c:pt idx="15039">
                  <c:v>-206.21900002000001</c:v>
                </c:pt>
                <c:pt idx="15040">
                  <c:v>-206.03199986499999</c:v>
                </c:pt>
                <c:pt idx="15041">
                  <c:v>-205.86999988900001</c:v>
                </c:pt>
                <c:pt idx="15042">
                  <c:v>-205.71300013699999</c:v>
                </c:pt>
                <c:pt idx="15043">
                  <c:v>-205.66299977899999</c:v>
                </c:pt>
                <c:pt idx="15044">
                  <c:v>-205.53699997300001</c:v>
                </c:pt>
                <c:pt idx="15045">
                  <c:v>-205.39200006799999</c:v>
                </c:pt>
                <c:pt idx="15046">
                  <c:v>-205.22699989399999</c:v>
                </c:pt>
                <c:pt idx="15047">
                  <c:v>-205.04799984600001</c:v>
                </c:pt>
                <c:pt idx="15048">
                  <c:v>-204.913999932</c:v>
                </c:pt>
                <c:pt idx="15049">
                  <c:v>-204.78100018800001</c:v>
                </c:pt>
                <c:pt idx="15050">
                  <c:v>-204.65999997700001</c:v>
                </c:pt>
                <c:pt idx="15051">
                  <c:v>-204.59599974599999</c:v>
                </c:pt>
                <c:pt idx="15052">
                  <c:v>-204.60799990699999</c:v>
                </c:pt>
                <c:pt idx="15053">
                  <c:v>-204.57399976400001</c:v>
                </c:pt>
                <c:pt idx="15054">
                  <c:v>-204.399999941</c:v>
                </c:pt>
                <c:pt idx="15055">
                  <c:v>-204.23100002800001</c:v>
                </c:pt>
                <c:pt idx="15056">
                  <c:v>-204.05899991699999</c:v>
                </c:pt>
                <c:pt idx="15057">
                  <c:v>-203.94199975999999</c:v>
                </c:pt>
                <c:pt idx="15058">
                  <c:v>-203.87999987000001</c:v>
                </c:pt>
                <c:pt idx="15059">
                  <c:v>-203.75400006300001</c:v>
                </c:pt>
                <c:pt idx="15060">
                  <c:v>-203.61499992399999</c:v>
                </c:pt>
                <c:pt idx="15061">
                  <c:v>-203.426999913</c:v>
                </c:pt>
                <c:pt idx="15062">
                  <c:v>-203.28800008900001</c:v>
                </c:pt>
                <c:pt idx="15063">
                  <c:v>-203.15600020100001</c:v>
                </c:pt>
                <c:pt idx="15064">
                  <c:v>-203.02600002599999</c:v>
                </c:pt>
                <c:pt idx="15065">
                  <c:v>-202.93700024500001</c:v>
                </c:pt>
                <c:pt idx="15066">
                  <c:v>-202.92200020000001</c:v>
                </c:pt>
                <c:pt idx="15067">
                  <c:v>-202.94900009200001</c:v>
                </c:pt>
                <c:pt idx="15068">
                  <c:v>-202.833000105</c:v>
                </c:pt>
                <c:pt idx="15069">
                  <c:v>-202.64900014700001</c:v>
                </c:pt>
                <c:pt idx="15070">
                  <c:v>-202.49199976700001</c:v>
                </c:pt>
                <c:pt idx="15071">
                  <c:v>-202.34099978099999</c:v>
                </c:pt>
                <c:pt idx="15072">
                  <c:v>-202.28499997200001</c:v>
                </c:pt>
                <c:pt idx="15073">
                  <c:v>-202.16400007499999</c:v>
                </c:pt>
                <c:pt idx="15074">
                  <c:v>-202.02299990899999</c:v>
                </c:pt>
                <c:pt idx="15075">
                  <c:v>-201.878000004</c:v>
                </c:pt>
                <c:pt idx="15076">
                  <c:v>-201.70300001000001</c:v>
                </c:pt>
                <c:pt idx="15077">
                  <c:v>-201.57600003300001</c:v>
                </c:pt>
                <c:pt idx="15078">
                  <c:v>-201.44599985799999</c:v>
                </c:pt>
                <c:pt idx="15079">
                  <c:v>-201.32000005099999</c:v>
                </c:pt>
                <c:pt idx="15080">
                  <c:v>-201.25100022399999</c:v>
                </c:pt>
                <c:pt idx="15081">
                  <c:v>-201.25599982</c:v>
                </c:pt>
                <c:pt idx="15082">
                  <c:v>-201.237999892</c:v>
                </c:pt>
                <c:pt idx="15083">
                  <c:v>-201.07399988899999</c:v>
                </c:pt>
                <c:pt idx="15084">
                  <c:v>-200.902000093</c:v>
                </c:pt>
                <c:pt idx="15085">
                  <c:v>-200.73200000899999</c:v>
                </c:pt>
                <c:pt idx="15086">
                  <c:v>-200.60000012200001</c:v>
                </c:pt>
                <c:pt idx="15087">
                  <c:v>-200.55200010499999</c:v>
                </c:pt>
                <c:pt idx="15088">
                  <c:v>-200.430999894</c:v>
                </c:pt>
                <c:pt idx="15089">
                  <c:v>-200.29100021299999</c:v>
                </c:pt>
                <c:pt idx="15090">
                  <c:v>-200.10200003200001</c:v>
                </c:pt>
                <c:pt idx="15091">
                  <c:v>-199.94900001900001</c:v>
                </c:pt>
                <c:pt idx="15092">
                  <c:v>-199.818000302</c:v>
                </c:pt>
                <c:pt idx="15093">
                  <c:v>-199.69399989300001</c:v>
                </c:pt>
                <c:pt idx="15094">
                  <c:v>-199.60199991499999</c:v>
                </c:pt>
                <c:pt idx="15095">
                  <c:v>-199.57700005000001</c:v>
                </c:pt>
                <c:pt idx="15096">
                  <c:v>-199.611000193</c:v>
                </c:pt>
                <c:pt idx="15097">
                  <c:v>-199.52399980999999</c:v>
                </c:pt>
                <c:pt idx="15098">
                  <c:v>-199.34300005</c:v>
                </c:pt>
                <c:pt idx="15099">
                  <c:v>-199.18800001</c:v>
                </c:pt>
                <c:pt idx="15100">
                  <c:v>-199.034000142</c:v>
                </c:pt>
                <c:pt idx="15101">
                  <c:v>-198.96900005399999</c:v>
                </c:pt>
                <c:pt idx="15102">
                  <c:v>-198.868000112</c:v>
                </c:pt>
                <c:pt idx="15103">
                  <c:v>-198.73800025099999</c:v>
                </c:pt>
                <c:pt idx="15104">
                  <c:v>-198.60600004899999</c:v>
                </c:pt>
                <c:pt idx="15105">
                  <c:v>-198.43600028</c:v>
                </c:pt>
                <c:pt idx="15106">
                  <c:v>-198.314000212</c:v>
                </c:pt>
                <c:pt idx="15107">
                  <c:v>-198.18899994700001</c:v>
                </c:pt>
                <c:pt idx="15108">
                  <c:v>-198.06000025700001</c:v>
                </c:pt>
                <c:pt idx="15109">
                  <c:v>-197.98799991800001</c:v>
                </c:pt>
                <c:pt idx="15110">
                  <c:v>-197.99100011600001</c:v>
                </c:pt>
                <c:pt idx="15111">
                  <c:v>-197.99100011600001</c:v>
                </c:pt>
                <c:pt idx="15112">
                  <c:v>-197.842000157</c:v>
                </c:pt>
                <c:pt idx="15113">
                  <c:v>-197.66800001999999</c:v>
                </c:pt>
                <c:pt idx="15114">
                  <c:v>-197.50699990000001</c:v>
                </c:pt>
                <c:pt idx="15115">
                  <c:v>-197.367000219</c:v>
                </c:pt>
                <c:pt idx="15116">
                  <c:v>-197.32699999600001</c:v>
                </c:pt>
                <c:pt idx="15117">
                  <c:v>-197.20600009899999</c:v>
                </c:pt>
                <c:pt idx="15118">
                  <c:v>-197.064999933</c:v>
                </c:pt>
                <c:pt idx="15119">
                  <c:v>-196.88700005600001</c:v>
                </c:pt>
                <c:pt idx="15120">
                  <c:v>-196.72700010700001</c:v>
                </c:pt>
                <c:pt idx="15121">
                  <c:v>-196.60000013000001</c:v>
                </c:pt>
                <c:pt idx="15122">
                  <c:v>-196.47999977500001</c:v>
                </c:pt>
                <c:pt idx="15123">
                  <c:v>-196.38500022700001</c:v>
                </c:pt>
                <c:pt idx="15124">
                  <c:v>-196.349000058</c:v>
                </c:pt>
                <c:pt idx="15125">
                  <c:v>-196.38200003</c:v>
                </c:pt>
                <c:pt idx="15126">
                  <c:v>-196.32099999600001</c:v>
                </c:pt>
                <c:pt idx="15127">
                  <c:v>-196.14399997500001</c:v>
                </c:pt>
                <c:pt idx="15128">
                  <c:v>-195.99099996300001</c:v>
                </c:pt>
                <c:pt idx="15129">
                  <c:v>-195.83800026399999</c:v>
                </c:pt>
                <c:pt idx="15130">
                  <c:v>-195.76199987199999</c:v>
                </c:pt>
                <c:pt idx="15131">
                  <c:v>-195.683000225</c:v>
                </c:pt>
                <c:pt idx="15132">
                  <c:v>-195.56499989700001</c:v>
                </c:pt>
                <c:pt idx="15133">
                  <c:v>-195.442000288</c:v>
                </c:pt>
                <c:pt idx="15134">
                  <c:v>-195.27100003300001</c:v>
                </c:pt>
                <c:pt idx="15135">
                  <c:v>-195.150999993</c:v>
                </c:pt>
                <c:pt idx="15136">
                  <c:v>-195.02599972799999</c:v>
                </c:pt>
                <c:pt idx="15137">
                  <c:v>-194.90300011799999</c:v>
                </c:pt>
                <c:pt idx="15138">
                  <c:v>-194.834000291</c:v>
                </c:pt>
                <c:pt idx="15139">
                  <c:v>-194.83800003100001</c:v>
                </c:pt>
                <c:pt idx="15140">
                  <c:v>-194.857000129</c:v>
                </c:pt>
                <c:pt idx="15141">
                  <c:v>-194.72600009799999</c:v>
                </c:pt>
                <c:pt idx="15142">
                  <c:v>-194.553999987</c:v>
                </c:pt>
                <c:pt idx="15143">
                  <c:v>-194.40199983100001</c:v>
                </c:pt>
                <c:pt idx="15144">
                  <c:v>-194.25799978200001</c:v>
                </c:pt>
                <c:pt idx="15145">
                  <c:v>-194.217000017</c:v>
                </c:pt>
                <c:pt idx="15146">
                  <c:v>-194.09999985900001</c:v>
                </c:pt>
                <c:pt idx="15147">
                  <c:v>-193.965000089</c:v>
                </c:pt>
                <c:pt idx="15148">
                  <c:v>-193.80799970800001</c:v>
                </c:pt>
                <c:pt idx="15149">
                  <c:v>-193.64500018999999</c:v>
                </c:pt>
                <c:pt idx="15150">
                  <c:v>-193.52500014899999</c:v>
                </c:pt>
                <c:pt idx="15151">
                  <c:v>-193.40899984800001</c:v>
                </c:pt>
                <c:pt idx="15152">
                  <c:v>-193.30500002299999</c:v>
                </c:pt>
                <c:pt idx="15153">
                  <c:v>-193.255999836</c:v>
                </c:pt>
                <c:pt idx="15154">
                  <c:v>-193.282999727</c:v>
                </c:pt>
                <c:pt idx="15155">
                  <c:v>-193.24800004299999</c:v>
                </c:pt>
                <c:pt idx="15156">
                  <c:v>-193.082000013</c:v>
                </c:pt>
                <c:pt idx="15157">
                  <c:v>-192.931999883</c:v>
                </c:pt>
                <c:pt idx="15158">
                  <c:v>-192.77800001400001</c:v>
                </c:pt>
                <c:pt idx="15159">
                  <c:v>-192.686000036</c:v>
                </c:pt>
                <c:pt idx="15160">
                  <c:v>-192.63100008200001</c:v>
                </c:pt>
                <c:pt idx="15161">
                  <c:v>-192.520000006</c:v>
                </c:pt>
                <c:pt idx="15162">
                  <c:v>-192.394000199</c:v>
                </c:pt>
                <c:pt idx="15163">
                  <c:v>-192.21700017800001</c:v>
                </c:pt>
                <c:pt idx="15164">
                  <c:v>-192.09500011099999</c:v>
                </c:pt>
                <c:pt idx="15165">
                  <c:v>-191.97600024100001</c:v>
                </c:pt>
                <c:pt idx="15166">
                  <c:v>-191.85999993900001</c:v>
                </c:pt>
                <c:pt idx="15167">
                  <c:v>-191.790999798</c:v>
                </c:pt>
                <c:pt idx="15168">
                  <c:v>-191.79600002199999</c:v>
                </c:pt>
                <c:pt idx="15169">
                  <c:v>-191.833000048</c:v>
                </c:pt>
                <c:pt idx="15170">
                  <c:v>-191.721999971</c:v>
                </c:pt>
                <c:pt idx="15171">
                  <c:v>-191.54900000399999</c:v>
                </c:pt>
                <c:pt idx="15172">
                  <c:v>-191.400999902</c:v>
                </c:pt>
                <c:pt idx="15173">
                  <c:v>-191.26099990700001</c:v>
                </c:pt>
                <c:pt idx="15174">
                  <c:v>-191.22199985399999</c:v>
                </c:pt>
                <c:pt idx="15175">
                  <c:v>-191.11499983100001</c:v>
                </c:pt>
                <c:pt idx="15176">
                  <c:v>-190.986999997</c:v>
                </c:pt>
                <c:pt idx="15177">
                  <c:v>-190.85000020000001</c:v>
                </c:pt>
                <c:pt idx="15178">
                  <c:v>-190.69000025</c:v>
                </c:pt>
                <c:pt idx="15179">
                  <c:v>-190.57500012</c:v>
                </c:pt>
                <c:pt idx="15180">
                  <c:v>-190.45899981900001</c:v>
                </c:pt>
                <c:pt idx="15181">
                  <c:v>-190.34600002900001</c:v>
                </c:pt>
                <c:pt idx="15182">
                  <c:v>-190.29299978899999</c:v>
                </c:pt>
                <c:pt idx="15183">
                  <c:v>-190.31500008399999</c:v>
                </c:pt>
                <c:pt idx="15184">
                  <c:v>-190.374000091</c:v>
                </c:pt>
                <c:pt idx="15185">
                  <c:v>-190.29399995899999</c:v>
                </c:pt>
                <c:pt idx="15186">
                  <c:v>-190.214000142</c:v>
                </c:pt>
                <c:pt idx="15187">
                  <c:v>-190.133000154</c:v>
                </c:pt>
                <c:pt idx="15188">
                  <c:v>-190.094999957</c:v>
                </c:pt>
                <c:pt idx="15189">
                  <c:v>-190.12599990199999</c:v>
                </c:pt>
                <c:pt idx="15190">
                  <c:v>-190.08800002000001</c:v>
                </c:pt>
                <c:pt idx="15191">
                  <c:v>-190.03199989699999</c:v>
                </c:pt>
                <c:pt idx="15192">
                  <c:v>-189.92899992700001</c:v>
                </c:pt>
                <c:pt idx="15193">
                  <c:v>-189.87099977700001</c:v>
                </c:pt>
                <c:pt idx="15194">
                  <c:v>-189.82999969700001</c:v>
                </c:pt>
                <c:pt idx="15195">
                  <c:v>-189.79299998600001</c:v>
                </c:pt>
                <c:pt idx="15196">
                  <c:v>-189.79299998600001</c:v>
                </c:pt>
                <c:pt idx="15197">
                  <c:v>-189.86199981300001</c:v>
                </c:pt>
                <c:pt idx="15198">
                  <c:v>-189.980000141</c:v>
                </c:pt>
                <c:pt idx="15199">
                  <c:v>-189.96300006999999</c:v>
                </c:pt>
                <c:pt idx="15200">
                  <c:v>-189.86500000999999</c:v>
                </c:pt>
                <c:pt idx="15201">
                  <c:v>-189.79700004</c:v>
                </c:pt>
                <c:pt idx="15202">
                  <c:v>-189.73300012300001</c:v>
                </c:pt>
                <c:pt idx="15203">
                  <c:v>-189.764000068</c:v>
                </c:pt>
                <c:pt idx="15204">
                  <c:v>-189.742999943</c:v>
                </c:pt>
                <c:pt idx="15205">
                  <c:v>-189.69899998</c:v>
                </c:pt>
                <c:pt idx="15206">
                  <c:v>-189.650000108</c:v>
                </c:pt>
                <c:pt idx="15207">
                  <c:v>-189.56400020999999</c:v>
                </c:pt>
                <c:pt idx="15208">
                  <c:v>-189.526000014</c:v>
                </c:pt>
                <c:pt idx="15209">
                  <c:v>-189.48400007800001</c:v>
                </c:pt>
                <c:pt idx="15210">
                  <c:v>-189.44399985499999</c:v>
                </c:pt>
                <c:pt idx="15211">
                  <c:v>-189.46300026700001</c:v>
                </c:pt>
                <c:pt idx="15212">
                  <c:v>-189.55800012899999</c:v>
                </c:pt>
                <c:pt idx="15213">
                  <c:v>-189.63999997400001</c:v>
                </c:pt>
                <c:pt idx="15214">
                  <c:v>-189.57600005699999</c:v>
                </c:pt>
                <c:pt idx="15215">
                  <c:v>-189.493999898</c:v>
                </c:pt>
                <c:pt idx="15216">
                  <c:v>-189.414999937</c:v>
                </c:pt>
                <c:pt idx="15217">
                  <c:v>-189.36400003700001</c:v>
                </c:pt>
                <c:pt idx="15218">
                  <c:v>-189.40799999999999</c:v>
                </c:pt>
                <c:pt idx="15219">
                  <c:v>-189.377000055</c:v>
                </c:pt>
                <c:pt idx="15220">
                  <c:v>-189.32400012900001</c:v>
                </c:pt>
                <c:pt idx="15221">
                  <c:v>-189.23200015</c:v>
                </c:pt>
                <c:pt idx="15222">
                  <c:v>-189.16800023299999</c:v>
                </c:pt>
                <c:pt idx="15223">
                  <c:v>-189.13200006400001</c:v>
                </c:pt>
                <c:pt idx="15224">
                  <c:v>-189.10199997500001</c:v>
                </c:pt>
                <c:pt idx="15225">
                  <c:v>-189.09399986700001</c:v>
                </c:pt>
                <c:pt idx="15226">
                  <c:v>-189.152000018</c:v>
                </c:pt>
                <c:pt idx="15227">
                  <c:v>-189.27499994199999</c:v>
                </c:pt>
                <c:pt idx="15228">
                  <c:v>-189.28900013000001</c:v>
                </c:pt>
                <c:pt idx="15229">
                  <c:v>-189.200000034</c:v>
                </c:pt>
                <c:pt idx="15230">
                  <c:v>-189.14100002699999</c:v>
                </c:pt>
                <c:pt idx="15231">
                  <c:v>-189.08100016399999</c:v>
                </c:pt>
                <c:pt idx="15232">
                  <c:v>-189.10400000199999</c:v>
                </c:pt>
                <c:pt idx="15233">
                  <c:v>-189.10500017199999</c:v>
                </c:pt>
                <c:pt idx="15234">
                  <c:v>-189.06900000300001</c:v>
                </c:pt>
                <c:pt idx="15235">
                  <c:v>-189.03200029199999</c:v>
                </c:pt>
                <c:pt idx="15236">
                  <c:v>-188.949999819</c:v>
                </c:pt>
                <c:pt idx="15237">
                  <c:v>-188.92100021499999</c:v>
                </c:pt>
                <c:pt idx="15238">
                  <c:v>-188.88900009899999</c:v>
                </c:pt>
                <c:pt idx="15239">
                  <c:v>-188.853999786</c:v>
                </c:pt>
                <c:pt idx="15240">
                  <c:v>-188.878000109</c:v>
                </c:pt>
                <c:pt idx="15241">
                  <c:v>-188.974000141</c:v>
                </c:pt>
                <c:pt idx="15242">
                  <c:v>-189.076999796</c:v>
                </c:pt>
                <c:pt idx="15243">
                  <c:v>-189.02500004000001</c:v>
                </c:pt>
                <c:pt idx="15244">
                  <c:v>-188.940999855</c:v>
                </c:pt>
                <c:pt idx="15245">
                  <c:v>-188.87300019899999</c:v>
                </c:pt>
                <c:pt idx="15246">
                  <c:v>-188.820999814</c:v>
                </c:pt>
                <c:pt idx="15247">
                  <c:v>-188.874999911</c:v>
                </c:pt>
                <c:pt idx="15248">
                  <c:v>-188.84899987599999</c:v>
                </c:pt>
                <c:pt idx="15249">
                  <c:v>-188.80499991400001</c:v>
                </c:pt>
                <c:pt idx="15250">
                  <c:v>-188.73000000600001</c:v>
                </c:pt>
                <c:pt idx="15251">
                  <c:v>-188.66100017900001</c:v>
                </c:pt>
                <c:pt idx="15252">
                  <c:v>-188.625999866</c:v>
                </c:pt>
                <c:pt idx="15253">
                  <c:v>-188.59699994799999</c:v>
                </c:pt>
                <c:pt idx="15254">
                  <c:v>-188.58799998399999</c:v>
                </c:pt>
                <c:pt idx="15255">
                  <c:v>-188.63699985700001</c:v>
                </c:pt>
                <c:pt idx="15256">
                  <c:v>-188.758000068</c:v>
                </c:pt>
                <c:pt idx="15257">
                  <c:v>-188.80599977</c:v>
                </c:pt>
                <c:pt idx="15258">
                  <c:v>-188.72900014999999</c:v>
                </c:pt>
                <c:pt idx="15259">
                  <c:v>-188.670999999</c:v>
                </c:pt>
                <c:pt idx="15260">
                  <c:v>-188.611000136</c:v>
                </c:pt>
                <c:pt idx="15261">
                  <c:v>-188.61600004600001</c:v>
                </c:pt>
                <c:pt idx="15262">
                  <c:v>-188.63900019799999</c:v>
                </c:pt>
                <c:pt idx="15263">
                  <c:v>-188.614000019</c:v>
                </c:pt>
                <c:pt idx="15264">
                  <c:v>-188.58299976000001</c:v>
                </c:pt>
                <c:pt idx="15265">
                  <c:v>-188.500000059</c:v>
                </c:pt>
                <c:pt idx="15266">
                  <c:v>-188.476000051</c:v>
                </c:pt>
                <c:pt idx="15267">
                  <c:v>-188.448999845</c:v>
                </c:pt>
                <c:pt idx="15268">
                  <c:v>-188.42299980999999</c:v>
                </c:pt>
                <c:pt idx="15269">
                  <c:v>-188.44700013299999</c:v>
                </c:pt>
                <c:pt idx="15270">
                  <c:v>-188.53999996799999</c:v>
                </c:pt>
                <c:pt idx="15271">
                  <c:v>-188.659000152</c:v>
                </c:pt>
                <c:pt idx="15272">
                  <c:v>-188.625999866</c:v>
                </c:pt>
                <c:pt idx="15273">
                  <c:v>-188.544999878</c:v>
                </c:pt>
                <c:pt idx="15274">
                  <c:v>-188.48900006900001</c:v>
                </c:pt>
                <c:pt idx="15275">
                  <c:v>-188.439999882</c:v>
                </c:pt>
                <c:pt idx="15276">
                  <c:v>-188.49499983499999</c:v>
                </c:pt>
                <c:pt idx="15277">
                  <c:v>-188.47499988000001</c:v>
                </c:pt>
                <c:pt idx="15278">
                  <c:v>-188.43699999899999</c:v>
                </c:pt>
                <c:pt idx="15279">
                  <c:v>-188.37799999200001</c:v>
                </c:pt>
                <c:pt idx="15280">
                  <c:v>-188.30499979699999</c:v>
                </c:pt>
                <c:pt idx="15281">
                  <c:v>-188.27700004900001</c:v>
                </c:pt>
                <c:pt idx="15282">
                  <c:v>-188.25199986999999</c:v>
                </c:pt>
                <c:pt idx="15283">
                  <c:v>-188.23599996999999</c:v>
                </c:pt>
                <c:pt idx="15284">
                  <c:v>-188.27899976200001</c:v>
                </c:pt>
                <c:pt idx="15285">
                  <c:v>-188.39700009000001</c:v>
                </c:pt>
                <c:pt idx="15286">
                  <c:v>-188.46900011400001</c:v>
                </c:pt>
                <c:pt idx="15287">
                  <c:v>-188.40199999999999</c:v>
                </c:pt>
                <c:pt idx="15288">
                  <c:v>-188.33899993899999</c:v>
                </c:pt>
                <c:pt idx="15289">
                  <c:v>-188.27299999499999</c:v>
                </c:pt>
                <c:pt idx="15290">
                  <c:v>-188.262000005</c:v>
                </c:pt>
                <c:pt idx="15291">
                  <c:v>-188.30599996699999</c:v>
                </c:pt>
                <c:pt idx="15292">
                  <c:v>-188.28899989600001</c:v>
                </c:pt>
                <c:pt idx="15293">
                  <c:v>-188.25499975400001</c:v>
                </c:pt>
                <c:pt idx="15294">
                  <c:v>-188.172000053</c:v>
                </c:pt>
                <c:pt idx="15295">
                  <c:v>-188.139999937</c:v>
                </c:pt>
                <c:pt idx="15296">
                  <c:v>-188.114999759</c:v>
                </c:pt>
                <c:pt idx="15297">
                  <c:v>-188.091000065</c:v>
                </c:pt>
                <c:pt idx="15298">
                  <c:v>-188.10899999200001</c:v>
                </c:pt>
                <c:pt idx="15299">
                  <c:v>-188.20000011499999</c:v>
                </c:pt>
                <c:pt idx="15300">
                  <c:v>-188.33299985900001</c:v>
                </c:pt>
                <c:pt idx="15301">
                  <c:v>-188.32500006500001</c:v>
                </c:pt>
                <c:pt idx="15302">
                  <c:v>-188.24499993399999</c:v>
                </c:pt>
                <c:pt idx="15303">
                  <c:v>-188.19600006100001</c:v>
                </c:pt>
                <c:pt idx="15304">
                  <c:v>-188.14999975699999</c:v>
                </c:pt>
                <c:pt idx="15305">
                  <c:v>-188.20099997099999</c:v>
                </c:pt>
                <c:pt idx="15306">
                  <c:v>-188.186999783</c:v>
                </c:pt>
                <c:pt idx="15307">
                  <c:v>-188.15299995500001</c:v>
                </c:pt>
                <c:pt idx="15308">
                  <c:v>-188.113000046</c:v>
                </c:pt>
                <c:pt idx="15309">
                  <c:v>-188.04300004800001</c:v>
                </c:pt>
                <c:pt idx="15310">
                  <c:v>-188.023000094</c:v>
                </c:pt>
                <c:pt idx="15311">
                  <c:v>-188.001000113</c:v>
                </c:pt>
                <c:pt idx="15312">
                  <c:v>-187.980999844</c:v>
                </c:pt>
                <c:pt idx="15313">
                  <c:v>-188.01799987000001</c:v>
                </c:pt>
                <c:pt idx="15314">
                  <c:v>-188.13099997399999</c:v>
                </c:pt>
                <c:pt idx="15315">
                  <c:v>-188.21899989900001</c:v>
                </c:pt>
                <c:pt idx="15316">
                  <c:v>-188.16199991900001</c:v>
                </c:pt>
                <c:pt idx="15317">
                  <c:v>-188.09599997500001</c:v>
                </c:pt>
                <c:pt idx="15318">
                  <c:v>-188.034000085</c:v>
                </c:pt>
                <c:pt idx="15319">
                  <c:v>-188.00800004999999</c:v>
                </c:pt>
                <c:pt idx="15320">
                  <c:v>-188.067000057</c:v>
                </c:pt>
                <c:pt idx="15321">
                  <c:v>-188.05299986899999</c:v>
                </c:pt>
                <c:pt idx="15322">
                  <c:v>-188.020000211</c:v>
                </c:pt>
                <c:pt idx="15323">
                  <c:v>-187.93900022299999</c:v>
                </c:pt>
                <c:pt idx="15324">
                  <c:v>-187.89300023300001</c:v>
                </c:pt>
                <c:pt idx="15325">
                  <c:v>-187.86699988399999</c:v>
                </c:pt>
                <c:pt idx="15326">
                  <c:v>-187.84999981300001</c:v>
                </c:pt>
                <c:pt idx="15327">
                  <c:v>-187.866000028</c:v>
                </c:pt>
                <c:pt idx="15328">
                  <c:v>-187.947999872</c:v>
                </c:pt>
                <c:pt idx="15329">
                  <c:v>-188.08900003799999</c:v>
                </c:pt>
                <c:pt idx="15330">
                  <c:v>-188.10899999200001</c:v>
                </c:pt>
                <c:pt idx="15331">
                  <c:v>-188.034999941</c:v>
                </c:pt>
                <c:pt idx="15332">
                  <c:v>-187.988999952</c:v>
                </c:pt>
                <c:pt idx="15333">
                  <c:v>-187.94199979199999</c:v>
                </c:pt>
                <c:pt idx="15334">
                  <c:v>-187.98400004199999</c:v>
                </c:pt>
                <c:pt idx="15335">
                  <c:v>-187.990000122</c:v>
                </c:pt>
                <c:pt idx="15336">
                  <c:v>-187.967999827</c:v>
                </c:pt>
                <c:pt idx="15337">
                  <c:v>-187.944000133</c:v>
                </c:pt>
                <c:pt idx="15338">
                  <c:v>-187.88100007200001</c:v>
                </c:pt>
                <c:pt idx="15339">
                  <c:v>-187.86800005500001</c:v>
                </c:pt>
                <c:pt idx="15340">
                  <c:v>-187.85000012699999</c:v>
                </c:pt>
                <c:pt idx="15341">
                  <c:v>-187.830000173</c:v>
                </c:pt>
                <c:pt idx="15342">
                  <c:v>-187.86500017200001</c:v>
                </c:pt>
                <c:pt idx="15343">
                  <c:v>-187.97599993399999</c:v>
                </c:pt>
                <c:pt idx="15344">
                  <c:v>-188.08399981400001</c:v>
                </c:pt>
                <c:pt idx="15345">
                  <c:v>-188.04199987800001</c:v>
                </c:pt>
                <c:pt idx="15346">
                  <c:v>-187.97799996099999</c:v>
                </c:pt>
                <c:pt idx="15347">
                  <c:v>-187.92500003500001</c:v>
                </c:pt>
                <c:pt idx="15348">
                  <c:v>-187.89300023300001</c:v>
                </c:pt>
                <c:pt idx="15349">
                  <c:v>-187.96100020399999</c:v>
                </c:pt>
                <c:pt idx="15350">
                  <c:v>-187.94999989900001</c:v>
                </c:pt>
                <c:pt idx="15351">
                  <c:v>-187.91699992700001</c:v>
                </c:pt>
                <c:pt idx="15352">
                  <c:v>-187.84699993000001</c:v>
                </c:pt>
                <c:pt idx="15353">
                  <c:v>-187.796999887</c:v>
                </c:pt>
                <c:pt idx="15354">
                  <c:v>-187.77800010300001</c:v>
                </c:pt>
                <c:pt idx="15355">
                  <c:v>-187.767999968</c:v>
                </c:pt>
                <c:pt idx="15356">
                  <c:v>-187.78099998600001</c:v>
                </c:pt>
                <c:pt idx="15357">
                  <c:v>-187.855000037</c:v>
                </c:pt>
                <c:pt idx="15358">
                  <c:v>-187.99700005899999</c:v>
                </c:pt>
                <c:pt idx="15359">
                  <c:v>-188.045999932</c:v>
                </c:pt>
                <c:pt idx="15360">
                  <c:v>-187.97799996099999</c:v>
                </c:pt>
                <c:pt idx="15361">
                  <c:v>-187.93399999799999</c:v>
                </c:pt>
                <c:pt idx="15362">
                  <c:v>-187.890999892</c:v>
                </c:pt>
                <c:pt idx="15363">
                  <c:v>-187.92500003500001</c:v>
                </c:pt>
                <c:pt idx="15364">
                  <c:v>-187.95499980899999</c:v>
                </c:pt>
                <c:pt idx="15365">
                  <c:v>-187.947999872</c:v>
                </c:pt>
                <c:pt idx="15366">
                  <c:v>-187.93399999799999</c:v>
                </c:pt>
                <c:pt idx="15367">
                  <c:v>-187.87299996499999</c:v>
                </c:pt>
                <c:pt idx="15368">
                  <c:v>-187.86400000099999</c:v>
                </c:pt>
                <c:pt idx="15369">
                  <c:v>-187.84899995699999</c:v>
                </c:pt>
                <c:pt idx="15370">
                  <c:v>-187.83500008300001</c:v>
                </c:pt>
                <c:pt idx="15371">
                  <c:v>-187.876000162</c:v>
                </c:pt>
                <c:pt idx="15372">
                  <c:v>-187.99200014900001</c:v>
                </c:pt>
                <c:pt idx="15373">
                  <c:v>-188.11999998300001</c:v>
                </c:pt>
                <c:pt idx="15374">
                  <c:v>-188.10000002800001</c:v>
                </c:pt>
                <c:pt idx="15375">
                  <c:v>-188.037999824</c:v>
                </c:pt>
                <c:pt idx="15376">
                  <c:v>-187.99700005899999</c:v>
                </c:pt>
                <c:pt idx="15377">
                  <c:v>-187.963000231</c:v>
                </c:pt>
                <c:pt idx="15378">
                  <c:v>-188.034000085</c:v>
                </c:pt>
                <c:pt idx="15379">
                  <c:v>-188.02800000400001</c:v>
                </c:pt>
                <c:pt idx="15380">
                  <c:v>-188.004999852</c:v>
                </c:pt>
                <c:pt idx="15381">
                  <c:v>-187.95699983599999</c:v>
                </c:pt>
                <c:pt idx="15382">
                  <c:v>-187.90699979300001</c:v>
                </c:pt>
                <c:pt idx="15383">
                  <c:v>-187.89699997299999</c:v>
                </c:pt>
                <c:pt idx="15384">
                  <c:v>-187.89400008999999</c:v>
                </c:pt>
                <c:pt idx="15385">
                  <c:v>-187.90000017</c:v>
                </c:pt>
                <c:pt idx="15386">
                  <c:v>-187.96399977300001</c:v>
                </c:pt>
                <c:pt idx="15387">
                  <c:v>-188.10199974099999</c:v>
                </c:pt>
                <c:pt idx="15388">
                  <c:v>-188.17999984599999</c:v>
                </c:pt>
                <c:pt idx="15389">
                  <c:v>-188.125000207</c:v>
                </c:pt>
                <c:pt idx="15390">
                  <c:v>-188.08499998400001</c:v>
                </c:pt>
                <c:pt idx="15391">
                  <c:v>-188.04399990499999</c:v>
                </c:pt>
                <c:pt idx="15392">
                  <c:v>-188.06500002999999</c:v>
                </c:pt>
                <c:pt idx="15393">
                  <c:v>-188.12100015300001</c:v>
                </c:pt>
                <c:pt idx="15394">
                  <c:v>-188.12200000999999</c:v>
                </c:pt>
                <c:pt idx="15395">
                  <c:v>-188.10999984899999</c:v>
                </c:pt>
                <c:pt idx="15396">
                  <c:v>-188.04399990499999</c:v>
                </c:pt>
                <c:pt idx="15397">
                  <c:v>-188.034000085</c:v>
                </c:pt>
                <c:pt idx="15398">
                  <c:v>-188.02799969</c:v>
                </c:pt>
                <c:pt idx="15399">
                  <c:v>-188.02399994999999</c:v>
                </c:pt>
                <c:pt idx="15400">
                  <c:v>-188.06899976899999</c:v>
                </c:pt>
                <c:pt idx="15401">
                  <c:v>-188.18500007</c:v>
                </c:pt>
                <c:pt idx="15402">
                  <c:v>-188.334999885</c:v>
                </c:pt>
                <c:pt idx="15403">
                  <c:v>-188.338000083</c:v>
                </c:pt>
                <c:pt idx="15404">
                  <c:v>-188.27800022</c:v>
                </c:pt>
                <c:pt idx="15405">
                  <c:v>-188.24200005</c:v>
                </c:pt>
                <c:pt idx="15406">
                  <c:v>-188.21499984499999</c:v>
                </c:pt>
                <c:pt idx="15407">
                  <c:v>-188.28899989600001</c:v>
                </c:pt>
                <c:pt idx="15408">
                  <c:v>-188.29399980599999</c:v>
                </c:pt>
                <c:pt idx="15409">
                  <c:v>-188.27999993200001</c:v>
                </c:pt>
                <c:pt idx="15410">
                  <c:v>-188.25599992400001</c:v>
                </c:pt>
                <c:pt idx="15411">
                  <c:v>-188.208999764</c:v>
                </c:pt>
                <c:pt idx="15412">
                  <c:v>-188.20800022200001</c:v>
                </c:pt>
                <c:pt idx="15413">
                  <c:v>-188.205000025</c:v>
                </c:pt>
                <c:pt idx="15414">
                  <c:v>-188.205999881</c:v>
                </c:pt>
                <c:pt idx="15415">
                  <c:v>-188.26600005899999</c:v>
                </c:pt>
                <c:pt idx="15416">
                  <c:v>-188.40199999999999</c:v>
                </c:pt>
                <c:pt idx="15417">
                  <c:v>-188.50399979900001</c:v>
                </c:pt>
                <c:pt idx="15418">
                  <c:v>-188.466999773</c:v>
                </c:pt>
                <c:pt idx="15419">
                  <c:v>-188.42900020499999</c:v>
                </c:pt>
                <c:pt idx="15420">
                  <c:v>-188.38999983900001</c:v>
                </c:pt>
                <c:pt idx="15421">
                  <c:v>-188.39399989200001</c:v>
                </c:pt>
                <c:pt idx="15422">
                  <c:v>-188.46799994400001</c:v>
                </c:pt>
                <c:pt idx="15423">
                  <c:v>-188.47199999700001</c:v>
                </c:pt>
                <c:pt idx="15424">
                  <c:v>-188.45899997999999</c:v>
                </c:pt>
                <c:pt idx="15425">
                  <c:v>-188.39900011700001</c:v>
                </c:pt>
                <c:pt idx="15426">
                  <c:v>-188.38299990199999</c:v>
                </c:pt>
                <c:pt idx="15427">
                  <c:v>-188.38399975799999</c:v>
                </c:pt>
                <c:pt idx="15428">
                  <c:v>-188.39000015299999</c:v>
                </c:pt>
                <c:pt idx="15429">
                  <c:v>-188.43300025900001</c:v>
                </c:pt>
                <c:pt idx="15430">
                  <c:v>-188.545000192</c:v>
                </c:pt>
                <c:pt idx="15431">
                  <c:v>-188.70599999800001</c:v>
                </c:pt>
                <c:pt idx="15432">
                  <c:v>-188.73200003299999</c:v>
                </c:pt>
                <c:pt idx="15433">
                  <c:v>-188.67600022299999</c:v>
                </c:pt>
                <c:pt idx="15434">
                  <c:v>-188.65100004499999</c:v>
                </c:pt>
                <c:pt idx="15435">
                  <c:v>-188.62999991999999</c:v>
                </c:pt>
                <c:pt idx="15436">
                  <c:v>-188.70300011500001</c:v>
                </c:pt>
                <c:pt idx="15437">
                  <c:v>-188.72600026699999</c:v>
                </c:pt>
                <c:pt idx="15438">
                  <c:v>-188.725000096</c:v>
                </c:pt>
                <c:pt idx="15439">
                  <c:v>-188.72000018599999</c:v>
                </c:pt>
                <c:pt idx="15440">
                  <c:v>-188.67599990900001</c:v>
                </c:pt>
                <c:pt idx="15441">
                  <c:v>-188.68099981899999</c:v>
                </c:pt>
                <c:pt idx="15442">
                  <c:v>-188.68300016000001</c:v>
                </c:pt>
                <c:pt idx="15443">
                  <c:v>-188.686000044</c:v>
                </c:pt>
                <c:pt idx="15444">
                  <c:v>-188.74999996</c:v>
                </c:pt>
                <c:pt idx="15445">
                  <c:v>-188.88599990200001</c:v>
                </c:pt>
                <c:pt idx="15446">
                  <c:v>-189.01199970900001</c:v>
                </c:pt>
                <c:pt idx="15447">
                  <c:v>-188.99099989800001</c:v>
                </c:pt>
                <c:pt idx="15448">
                  <c:v>-188.950999989</c:v>
                </c:pt>
                <c:pt idx="15449">
                  <c:v>-188.91599998999999</c:v>
                </c:pt>
                <c:pt idx="15450">
                  <c:v>-188.90800019700001</c:v>
                </c:pt>
                <c:pt idx="15451">
                  <c:v>-188.994999952</c:v>
                </c:pt>
                <c:pt idx="15452">
                  <c:v>-189.007999969</c:v>
                </c:pt>
                <c:pt idx="15453">
                  <c:v>-188.99800014900001</c:v>
                </c:pt>
                <c:pt idx="15454">
                  <c:v>-188.82499986799999</c:v>
                </c:pt>
                <c:pt idx="15455">
                  <c:v>-188.598999975</c:v>
                </c:pt>
                <c:pt idx="15456">
                  <c:v>-188.39999997300001</c:v>
                </c:pt>
                <c:pt idx="15457">
                  <c:v>-188.205999881</c:v>
                </c:pt>
                <c:pt idx="15458">
                  <c:v>-188.036999968</c:v>
                </c:pt>
                <c:pt idx="15459">
                  <c:v>-187.931999972</c:v>
                </c:pt>
                <c:pt idx="15460">
                  <c:v>-187.89200006300001</c:v>
                </c:pt>
                <c:pt idx="15461">
                  <c:v>-187.745999987</c:v>
                </c:pt>
                <c:pt idx="15462">
                  <c:v>-187.49299988800001</c:v>
                </c:pt>
                <c:pt idx="15463">
                  <c:v>-187.26999987799999</c:v>
                </c:pt>
                <c:pt idx="15464">
                  <c:v>-187.04800003899999</c:v>
                </c:pt>
                <c:pt idx="15465">
                  <c:v>-186.90900021499999</c:v>
                </c:pt>
                <c:pt idx="15466">
                  <c:v>-186.74800009500001</c:v>
                </c:pt>
                <c:pt idx="15467">
                  <c:v>-186.55000026299999</c:v>
                </c:pt>
                <c:pt idx="15468">
                  <c:v>-186.350000091</c:v>
                </c:pt>
                <c:pt idx="15469">
                  <c:v>-186.10599995600001</c:v>
                </c:pt>
                <c:pt idx="15470">
                  <c:v>-185.913999891</c:v>
                </c:pt>
                <c:pt idx="15471">
                  <c:v>-185.719000257</c:v>
                </c:pt>
                <c:pt idx="15472">
                  <c:v>-185.52299982400001</c:v>
                </c:pt>
                <c:pt idx="15473">
                  <c:v>-185.38499985600001</c:v>
                </c:pt>
                <c:pt idx="15474">
                  <c:v>-185.31900022600001</c:v>
                </c:pt>
                <c:pt idx="15475">
                  <c:v>-185.26000021999999</c:v>
                </c:pt>
                <c:pt idx="15476">
                  <c:v>-185.04600017300001</c:v>
                </c:pt>
                <c:pt idx="15477">
                  <c:v>-184.79899984100001</c:v>
                </c:pt>
                <c:pt idx="15478">
                  <c:v>-184.56900020800001</c:v>
                </c:pt>
                <c:pt idx="15479">
                  <c:v>-184.35500016200001</c:v>
                </c:pt>
                <c:pt idx="15480">
                  <c:v>-184.24600011199999</c:v>
                </c:pt>
                <c:pt idx="15481">
                  <c:v>-184.058999957</c:v>
                </c:pt>
                <c:pt idx="15482">
                  <c:v>-183.85299970400001</c:v>
                </c:pt>
                <c:pt idx="15483">
                  <c:v>-183.61600013399999</c:v>
                </c:pt>
                <c:pt idx="15484">
                  <c:v>-183.38500001700001</c:v>
                </c:pt>
                <c:pt idx="15485">
                  <c:v>-183.18899989799999</c:v>
                </c:pt>
                <c:pt idx="15486">
                  <c:v>-182.998000004</c:v>
                </c:pt>
                <c:pt idx="15487">
                  <c:v>-182.82599989299999</c:v>
                </c:pt>
                <c:pt idx="15488">
                  <c:v>-182.71399996</c:v>
                </c:pt>
                <c:pt idx="15489">
                  <c:v>-182.67400005100001</c:v>
                </c:pt>
                <c:pt idx="15490">
                  <c:v>-182.55899992100001</c:v>
                </c:pt>
                <c:pt idx="15491">
                  <c:v>-182.32100018099999</c:v>
                </c:pt>
                <c:pt idx="15492">
                  <c:v>-182.10199990999999</c:v>
                </c:pt>
                <c:pt idx="15493">
                  <c:v>-181.88000007100001</c:v>
                </c:pt>
                <c:pt idx="15494">
                  <c:v>-181.72500003100001</c:v>
                </c:pt>
                <c:pt idx="15495">
                  <c:v>-181.585000036</c:v>
                </c:pt>
                <c:pt idx="15496">
                  <c:v>-181.39999990800001</c:v>
                </c:pt>
                <c:pt idx="15497">
                  <c:v>-181.20699998699999</c:v>
                </c:pt>
                <c:pt idx="15498">
                  <c:v>-180.962999852</c:v>
                </c:pt>
                <c:pt idx="15499">
                  <c:v>-180.77600001100001</c:v>
                </c:pt>
                <c:pt idx="15500">
                  <c:v>-180.58899985599999</c:v>
                </c:pt>
                <c:pt idx="15501">
                  <c:v>-180.40200001599999</c:v>
                </c:pt>
                <c:pt idx="15502">
                  <c:v>-180.26499990400001</c:v>
                </c:pt>
                <c:pt idx="15503">
                  <c:v>-180.19799978899999</c:v>
                </c:pt>
                <c:pt idx="15504">
                  <c:v>-180.154999997</c:v>
                </c:pt>
                <c:pt idx="15505">
                  <c:v>-179.96200007600001</c:v>
                </c:pt>
                <c:pt idx="15506">
                  <c:v>-179.719999968</c:v>
                </c:pt>
                <c:pt idx="15507">
                  <c:v>-179.50200018199999</c:v>
                </c:pt>
                <c:pt idx="15508">
                  <c:v>-179.29400021699999</c:v>
                </c:pt>
                <c:pt idx="15509">
                  <c:v>-179.18899990599999</c:v>
                </c:pt>
                <c:pt idx="15510">
                  <c:v>-179.00900000199999</c:v>
                </c:pt>
                <c:pt idx="15511">
                  <c:v>-178.81100017099999</c:v>
                </c:pt>
                <c:pt idx="15512">
                  <c:v>-178.59200021500001</c:v>
                </c:pt>
                <c:pt idx="15513">
                  <c:v>-178.35900007000001</c:v>
                </c:pt>
                <c:pt idx="15514">
                  <c:v>-178.169999889</c:v>
                </c:pt>
                <c:pt idx="15515">
                  <c:v>-177.98500007499999</c:v>
                </c:pt>
                <c:pt idx="15516">
                  <c:v>-177.80899991000001</c:v>
                </c:pt>
                <c:pt idx="15517">
                  <c:v>-177.69200006700001</c:v>
                </c:pt>
                <c:pt idx="15518">
                  <c:v>-177.64899996099999</c:v>
                </c:pt>
                <c:pt idx="15519">
                  <c:v>-177.56200020700001</c:v>
                </c:pt>
                <c:pt idx="15520">
                  <c:v>-177.33699985499999</c:v>
                </c:pt>
                <c:pt idx="15521">
                  <c:v>-177.11400015999999</c:v>
                </c:pt>
                <c:pt idx="15522">
                  <c:v>-176.88899980900001</c:v>
                </c:pt>
                <c:pt idx="15523">
                  <c:v>-176.71800018299999</c:v>
                </c:pt>
                <c:pt idx="15524">
                  <c:v>-176.601999882</c:v>
                </c:pt>
                <c:pt idx="15525">
                  <c:v>-176.42600003199999</c:v>
                </c:pt>
                <c:pt idx="15526">
                  <c:v>-176.23300011000001</c:v>
                </c:pt>
                <c:pt idx="15527">
                  <c:v>-175.991999859</c:v>
                </c:pt>
                <c:pt idx="15528">
                  <c:v>-175.800999964</c:v>
                </c:pt>
                <c:pt idx="15529">
                  <c:v>-175.617000007</c:v>
                </c:pt>
                <c:pt idx="15530">
                  <c:v>-175.43399990500001</c:v>
                </c:pt>
                <c:pt idx="15531">
                  <c:v>-175.29399991</c:v>
                </c:pt>
                <c:pt idx="15532">
                  <c:v>-175.225000083</c:v>
                </c:pt>
                <c:pt idx="15533">
                  <c:v>-175.199999905</c:v>
                </c:pt>
                <c:pt idx="15534">
                  <c:v>-175.03400018900001</c:v>
                </c:pt>
                <c:pt idx="15535">
                  <c:v>-174.79699999100001</c:v>
                </c:pt>
                <c:pt idx="15536">
                  <c:v>-174.58900002499999</c:v>
                </c:pt>
                <c:pt idx="15537">
                  <c:v>-174.38399994299999</c:v>
                </c:pt>
                <c:pt idx="15538">
                  <c:v>-174.277999776</c:v>
                </c:pt>
                <c:pt idx="15539">
                  <c:v>-174.10599998000001</c:v>
                </c:pt>
                <c:pt idx="15540">
                  <c:v>-173.91399991500001</c:v>
                </c:pt>
                <c:pt idx="15541">
                  <c:v>-173.71599976900001</c:v>
                </c:pt>
                <c:pt idx="15542">
                  <c:v>-173.49000018999999</c:v>
                </c:pt>
                <c:pt idx="15543">
                  <c:v>-173.30999997200001</c:v>
                </c:pt>
                <c:pt idx="15544">
                  <c:v>-173.131000239</c:v>
                </c:pt>
                <c:pt idx="15545">
                  <c:v>-172.953999904</c:v>
                </c:pt>
                <c:pt idx="15546">
                  <c:v>-172.833999863</c:v>
                </c:pt>
                <c:pt idx="15547">
                  <c:v>-172.79000021499999</c:v>
                </c:pt>
                <c:pt idx="15548">
                  <c:v>-172.719999903</c:v>
                </c:pt>
                <c:pt idx="15549">
                  <c:v>-172.50600017100001</c:v>
                </c:pt>
                <c:pt idx="15550">
                  <c:v>-172.284000018</c:v>
                </c:pt>
                <c:pt idx="15551">
                  <c:v>-172.06500006100001</c:v>
                </c:pt>
                <c:pt idx="15552">
                  <c:v>-171.88099979</c:v>
                </c:pt>
                <c:pt idx="15553">
                  <c:v>-171.78399990099999</c:v>
                </c:pt>
                <c:pt idx="15554">
                  <c:v>-171.61299996100001</c:v>
                </c:pt>
                <c:pt idx="15555">
                  <c:v>-171.42200006600001</c:v>
                </c:pt>
                <c:pt idx="15556">
                  <c:v>-171.18499986800001</c:v>
                </c:pt>
                <c:pt idx="15557">
                  <c:v>-170.98299998300001</c:v>
                </c:pt>
                <c:pt idx="15558">
                  <c:v>-170.801000053</c:v>
                </c:pt>
                <c:pt idx="15559">
                  <c:v>-170.627000229</c:v>
                </c:pt>
                <c:pt idx="15560">
                  <c:v>-170.48699991999999</c:v>
                </c:pt>
                <c:pt idx="15561">
                  <c:v>-170.412999869</c:v>
                </c:pt>
                <c:pt idx="15562">
                  <c:v>-170.39699996799999</c:v>
                </c:pt>
                <c:pt idx="15563">
                  <c:v>-170.26099971299999</c:v>
                </c:pt>
                <c:pt idx="15564">
                  <c:v>-170.03199993600001</c:v>
                </c:pt>
                <c:pt idx="15565">
                  <c:v>-169.82900019499999</c:v>
                </c:pt>
                <c:pt idx="15566">
                  <c:v>-169.626999996</c:v>
                </c:pt>
                <c:pt idx="15567">
                  <c:v>-169.51300003599999</c:v>
                </c:pt>
                <c:pt idx="15568">
                  <c:v>-169.362999906</c:v>
                </c:pt>
                <c:pt idx="15569">
                  <c:v>-169.18500002900001</c:v>
                </c:pt>
                <c:pt idx="15570">
                  <c:v>-169.005000126</c:v>
                </c:pt>
                <c:pt idx="15571">
                  <c:v>-168.786000169</c:v>
                </c:pt>
                <c:pt idx="15572">
                  <c:v>-168.617999798</c:v>
                </c:pt>
                <c:pt idx="15573">
                  <c:v>-168.443999975</c:v>
                </c:pt>
                <c:pt idx="15574">
                  <c:v>-168.269000296</c:v>
                </c:pt>
                <c:pt idx="15575">
                  <c:v>-168.148999941</c:v>
                </c:pt>
                <c:pt idx="15576">
                  <c:v>-168.104999978</c:v>
                </c:pt>
                <c:pt idx="15577">
                  <c:v>-168.05800013199999</c:v>
                </c:pt>
                <c:pt idx="15578">
                  <c:v>-167.86200001399999</c:v>
                </c:pt>
                <c:pt idx="15579">
                  <c:v>-167.641000031</c:v>
                </c:pt>
                <c:pt idx="15580">
                  <c:v>-167.43399992100001</c:v>
                </c:pt>
                <c:pt idx="15581">
                  <c:v>-167.24599990999999</c:v>
                </c:pt>
                <c:pt idx="15582">
                  <c:v>-167.16000001200001</c:v>
                </c:pt>
                <c:pt idx="15583">
                  <c:v>-166.99399998199999</c:v>
                </c:pt>
                <c:pt idx="15584">
                  <c:v>-166.80599997100001</c:v>
                </c:pt>
                <c:pt idx="15585">
                  <c:v>-166.580999934</c:v>
                </c:pt>
                <c:pt idx="15586">
                  <c:v>-166.37599985099999</c:v>
                </c:pt>
                <c:pt idx="15587">
                  <c:v>-166.20200002799999</c:v>
                </c:pt>
                <c:pt idx="15588">
                  <c:v>-166.038000025</c:v>
                </c:pt>
                <c:pt idx="15589">
                  <c:v>-165.896999859</c:v>
                </c:pt>
                <c:pt idx="15590">
                  <c:v>-165.81500001500001</c:v>
                </c:pt>
                <c:pt idx="15591">
                  <c:v>-165.80399971</c:v>
                </c:pt>
                <c:pt idx="15592">
                  <c:v>-165.69799985700001</c:v>
                </c:pt>
                <c:pt idx="15593">
                  <c:v>-165.47600001800001</c:v>
                </c:pt>
                <c:pt idx="15594">
                  <c:v>-165.278000187</c:v>
                </c:pt>
                <c:pt idx="15595">
                  <c:v>-165.08000004100001</c:v>
                </c:pt>
                <c:pt idx="15596">
                  <c:v>-164.96</c:v>
                </c:pt>
                <c:pt idx="15597">
                  <c:v>-164.836999762</c:v>
                </c:pt>
                <c:pt idx="15598">
                  <c:v>-164.67400024400001</c:v>
                </c:pt>
                <c:pt idx="15599">
                  <c:v>-164.50700004399999</c:v>
                </c:pt>
                <c:pt idx="15600">
                  <c:v>-164.29200014099999</c:v>
                </c:pt>
                <c:pt idx="15601">
                  <c:v>-164.128999994</c:v>
                </c:pt>
                <c:pt idx="15602">
                  <c:v>-163.960000081</c:v>
                </c:pt>
                <c:pt idx="15603">
                  <c:v>-163.79300019499999</c:v>
                </c:pt>
                <c:pt idx="15604">
                  <c:v>-163.68000009100001</c:v>
                </c:pt>
                <c:pt idx="15605">
                  <c:v>-163.642000209</c:v>
                </c:pt>
                <c:pt idx="15606">
                  <c:v>-163.61700003000001</c:v>
                </c:pt>
                <c:pt idx="15607">
                  <c:v>-163.44299989300001</c:v>
                </c:pt>
                <c:pt idx="15608">
                  <c:v>-163.22899984700001</c:v>
                </c:pt>
                <c:pt idx="15609">
                  <c:v>-163.03399989799999</c:v>
                </c:pt>
                <c:pt idx="15610">
                  <c:v>-162.84799991400001</c:v>
                </c:pt>
                <c:pt idx="15611">
                  <c:v>-162.76500021300001</c:v>
                </c:pt>
                <c:pt idx="15612">
                  <c:v>-162.60600012</c:v>
                </c:pt>
                <c:pt idx="15613">
                  <c:v>-162.4290001</c:v>
                </c:pt>
                <c:pt idx="15614">
                  <c:v>-162.230000098</c:v>
                </c:pt>
                <c:pt idx="15615">
                  <c:v>-162.024000159</c:v>
                </c:pt>
                <c:pt idx="15616">
                  <c:v>-161.86399989500001</c:v>
                </c:pt>
                <c:pt idx="15617">
                  <c:v>-161.70599997299999</c:v>
                </c:pt>
                <c:pt idx="15618">
                  <c:v>-161.561000068</c:v>
                </c:pt>
                <c:pt idx="15619">
                  <c:v>-161.47199997199999</c:v>
                </c:pt>
                <c:pt idx="15620">
                  <c:v>-161.45699992799999</c:v>
                </c:pt>
                <c:pt idx="15621">
                  <c:v>-161.38200001999999</c:v>
                </c:pt>
                <c:pt idx="15622">
                  <c:v>-161.17599976700001</c:v>
                </c:pt>
                <c:pt idx="15623">
                  <c:v>-160.98299984600001</c:v>
                </c:pt>
                <c:pt idx="15624">
                  <c:v>-160.78999992499999</c:v>
                </c:pt>
                <c:pt idx="15625">
                  <c:v>-160.65800003699999</c:v>
                </c:pt>
                <c:pt idx="15626">
                  <c:v>-160.56299986100001</c:v>
                </c:pt>
                <c:pt idx="15627">
                  <c:v>-160.41199987499999</c:v>
                </c:pt>
                <c:pt idx="15628">
                  <c:v>-160.24700001599999</c:v>
                </c:pt>
                <c:pt idx="15629">
                  <c:v>-160.03099994300001</c:v>
                </c:pt>
                <c:pt idx="15630">
                  <c:v>-159.86800011</c:v>
                </c:pt>
                <c:pt idx="15631">
                  <c:v>-159.70999987299999</c:v>
                </c:pt>
                <c:pt idx="15632">
                  <c:v>-159.55699986100001</c:v>
                </c:pt>
                <c:pt idx="15633">
                  <c:v>-159.44800012499999</c:v>
                </c:pt>
                <c:pt idx="15634">
                  <c:v>-159.413999983</c:v>
                </c:pt>
                <c:pt idx="15635">
                  <c:v>-159.41199995599999</c:v>
                </c:pt>
                <c:pt idx="15636">
                  <c:v>-159.264000168</c:v>
                </c:pt>
                <c:pt idx="15637">
                  <c:v>-159.05300000400001</c:v>
                </c:pt>
                <c:pt idx="15638">
                  <c:v>-158.86600016400001</c:v>
                </c:pt>
                <c:pt idx="15639">
                  <c:v>-158.68799997299999</c:v>
                </c:pt>
                <c:pt idx="15640">
                  <c:v>-158.61100003799999</c:v>
                </c:pt>
                <c:pt idx="15641">
                  <c:v>-158.46400010599999</c:v>
                </c:pt>
                <c:pt idx="15642">
                  <c:v>-158.300000103</c:v>
                </c:pt>
                <c:pt idx="15643">
                  <c:v>-158.12599996599999</c:v>
                </c:pt>
                <c:pt idx="15644">
                  <c:v>-157.92899999100001</c:v>
                </c:pt>
                <c:pt idx="15645">
                  <c:v>-157.777000149</c:v>
                </c:pt>
                <c:pt idx="15646">
                  <c:v>-157.623999822</c:v>
                </c:pt>
                <c:pt idx="15647">
                  <c:v>-157.474000007</c:v>
                </c:pt>
                <c:pt idx="15648">
                  <c:v>-157.384000055</c:v>
                </c:pt>
                <c:pt idx="15649">
                  <c:v>-157.37100003800001</c:v>
                </c:pt>
                <c:pt idx="15650">
                  <c:v>-157.32300002100001</c:v>
                </c:pt>
                <c:pt idx="15651">
                  <c:v>-157.13599986599999</c:v>
                </c:pt>
                <c:pt idx="15652">
                  <c:v>-156.94699999900001</c:v>
                </c:pt>
                <c:pt idx="15653">
                  <c:v>-156.758999988</c:v>
                </c:pt>
                <c:pt idx="15654">
                  <c:v>-156.614999939</c:v>
                </c:pt>
                <c:pt idx="15655">
                  <c:v>-156.536999834</c:v>
                </c:pt>
                <c:pt idx="15656">
                  <c:v>-156.392999785</c:v>
                </c:pt>
                <c:pt idx="15657">
                  <c:v>-156.23000026700001</c:v>
                </c:pt>
                <c:pt idx="15658">
                  <c:v>-156.02100013099999</c:v>
                </c:pt>
                <c:pt idx="15659">
                  <c:v>-155.85599995699999</c:v>
                </c:pt>
                <c:pt idx="15660">
                  <c:v>-155.70699999799999</c:v>
                </c:pt>
                <c:pt idx="15661">
                  <c:v>-155.56500029099999</c:v>
                </c:pt>
                <c:pt idx="15662">
                  <c:v>-155.45999997999999</c:v>
                </c:pt>
                <c:pt idx="15663">
                  <c:v>-155.42299995400001</c:v>
                </c:pt>
                <c:pt idx="15664">
                  <c:v>-155.43399994500001</c:v>
                </c:pt>
                <c:pt idx="15665">
                  <c:v>-155.31199987700001</c:v>
                </c:pt>
                <c:pt idx="15666">
                  <c:v>-155.10799996599999</c:v>
                </c:pt>
                <c:pt idx="15667">
                  <c:v>-154.93499999900001</c:v>
                </c:pt>
                <c:pt idx="15668">
                  <c:v>-154.764999915</c:v>
                </c:pt>
                <c:pt idx="15669">
                  <c:v>-154.69000000700001</c:v>
                </c:pt>
                <c:pt idx="15670">
                  <c:v>-154.563999886</c:v>
                </c:pt>
                <c:pt idx="15671">
                  <c:v>-154.414000071</c:v>
                </c:pt>
                <c:pt idx="15672">
                  <c:v>-154.261000059</c:v>
                </c:pt>
                <c:pt idx="15673">
                  <c:v>-154.068999994</c:v>
                </c:pt>
                <c:pt idx="15674">
                  <c:v>-153.92599980099999</c:v>
                </c:pt>
                <c:pt idx="15675">
                  <c:v>-153.78000004</c:v>
                </c:pt>
                <c:pt idx="15676">
                  <c:v>-153.63500013500001</c:v>
                </c:pt>
                <c:pt idx="15677">
                  <c:v>-153.55000009299999</c:v>
                </c:pt>
                <c:pt idx="15678">
                  <c:v>-153.53900010199999</c:v>
                </c:pt>
                <c:pt idx="15679">
                  <c:v>-153.517000121</c:v>
                </c:pt>
                <c:pt idx="15680">
                  <c:v>-153.348000208</c:v>
                </c:pt>
                <c:pt idx="15681">
                  <c:v>-153.16100005300001</c:v>
                </c:pt>
                <c:pt idx="15682">
                  <c:v>-152.977999952</c:v>
                </c:pt>
                <c:pt idx="15683">
                  <c:v>-152.82300022699999</c:v>
                </c:pt>
                <c:pt idx="15684">
                  <c:v>-152.761999879</c:v>
                </c:pt>
                <c:pt idx="15685">
                  <c:v>-152.627000108</c:v>
                </c:pt>
                <c:pt idx="15686">
                  <c:v>-152.471999754</c:v>
                </c:pt>
                <c:pt idx="15687">
                  <c:v>-152.274000237</c:v>
                </c:pt>
                <c:pt idx="15688">
                  <c:v>-152.108000207</c:v>
                </c:pt>
                <c:pt idx="15689">
                  <c:v>-151.967000042</c:v>
                </c:pt>
                <c:pt idx="15690">
                  <c:v>-151.83199995699999</c:v>
                </c:pt>
                <c:pt idx="15691">
                  <c:v>-151.72300022100001</c:v>
                </c:pt>
                <c:pt idx="15692">
                  <c:v>-151.676000061</c:v>
                </c:pt>
                <c:pt idx="15693">
                  <c:v>-151.69199996200001</c:v>
                </c:pt>
                <c:pt idx="15694">
                  <c:v>-151.72399976299999</c:v>
                </c:pt>
                <c:pt idx="15695">
                  <c:v>-151.64900016999999</c:v>
                </c:pt>
                <c:pt idx="15696">
                  <c:v>-151.60500020699999</c:v>
                </c:pt>
                <c:pt idx="15697">
                  <c:v>-151.56099993000001</c:v>
                </c:pt>
                <c:pt idx="15698">
                  <c:v>-151.59900012700001</c:v>
                </c:pt>
                <c:pt idx="15699">
                  <c:v>-151.61599988399999</c:v>
                </c:pt>
                <c:pt idx="15700">
                  <c:v>-151.59599992899999</c:v>
                </c:pt>
                <c:pt idx="15701">
                  <c:v>-151.57399994799999</c:v>
                </c:pt>
                <c:pt idx="15702">
                  <c:v>-151.508000004</c:v>
                </c:pt>
                <c:pt idx="15703">
                  <c:v>-151.494999987</c:v>
                </c:pt>
                <c:pt idx="15704">
                  <c:v>-151.47600020300001</c:v>
                </c:pt>
                <c:pt idx="15705">
                  <c:v>-151.45999998799999</c:v>
                </c:pt>
                <c:pt idx="15706">
                  <c:v>-151.50000021100001</c:v>
                </c:pt>
                <c:pt idx="15707">
                  <c:v>-151.61099997299999</c:v>
                </c:pt>
                <c:pt idx="15708">
                  <c:v>-151.732000185</c:v>
                </c:pt>
                <c:pt idx="15709">
                  <c:v>-151.69500015899999</c:v>
                </c:pt>
                <c:pt idx="15710">
                  <c:v>-151.62699987400001</c:v>
                </c:pt>
                <c:pt idx="15711">
                  <c:v>-151.575999975</c:v>
                </c:pt>
                <c:pt idx="15712">
                  <c:v>-151.54099997599999</c:v>
                </c:pt>
                <c:pt idx="15713">
                  <c:v>-151.608999947</c:v>
                </c:pt>
                <c:pt idx="15714">
                  <c:v>-151.601000153</c:v>
                </c:pt>
                <c:pt idx="15715">
                  <c:v>-151.57399994799999</c:v>
                </c:pt>
                <c:pt idx="15716">
                  <c:v>-151.516000112</c:v>
                </c:pt>
                <c:pt idx="15717">
                  <c:v>-151.46399972699999</c:v>
                </c:pt>
                <c:pt idx="15718">
                  <c:v>-151.44600011399999</c:v>
                </c:pt>
                <c:pt idx="15719">
                  <c:v>-151.434999809</c:v>
                </c:pt>
                <c:pt idx="15720">
                  <c:v>-151.44099989</c:v>
                </c:pt>
                <c:pt idx="15721">
                  <c:v>-151.508000004</c:v>
                </c:pt>
                <c:pt idx="15722">
                  <c:v>-151.64799999900001</c:v>
                </c:pt>
                <c:pt idx="15723">
                  <c:v>-151.71100006</c:v>
                </c:pt>
                <c:pt idx="15724">
                  <c:v>-151.65200005299999</c:v>
                </c:pt>
                <c:pt idx="15725">
                  <c:v>-151.61200014400001</c:v>
                </c:pt>
                <c:pt idx="15726">
                  <c:v>-151.56900003800001</c:v>
                </c:pt>
                <c:pt idx="15727">
                  <c:v>-151.59300004599999</c:v>
                </c:pt>
                <c:pt idx="15728">
                  <c:v>-151.632999955</c:v>
                </c:pt>
                <c:pt idx="15729">
                  <c:v>-151.62600001800001</c:v>
                </c:pt>
                <c:pt idx="15730">
                  <c:v>-151.61199983</c:v>
                </c:pt>
                <c:pt idx="15731">
                  <c:v>-151.54799991300001</c:v>
                </c:pt>
                <c:pt idx="15732">
                  <c:v>-151.54099997599999</c:v>
                </c:pt>
                <c:pt idx="15733">
                  <c:v>-151.53299986900001</c:v>
                </c:pt>
                <c:pt idx="15734">
                  <c:v>-151.526000246</c:v>
                </c:pt>
                <c:pt idx="15735">
                  <c:v>-151.567000011</c:v>
                </c:pt>
                <c:pt idx="15736">
                  <c:v>-151.678999944</c:v>
                </c:pt>
                <c:pt idx="15737">
                  <c:v>-151.816999912</c:v>
                </c:pt>
                <c:pt idx="15738">
                  <c:v>-151.80300003799999</c:v>
                </c:pt>
                <c:pt idx="15739">
                  <c:v>-151.73999997799999</c:v>
                </c:pt>
                <c:pt idx="15740">
                  <c:v>-151.702999952</c:v>
                </c:pt>
                <c:pt idx="15741">
                  <c:v>-151.673000178</c:v>
                </c:pt>
                <c:pt idx="15742">
                  <c:v>-151.74899994200001</c:v>
                </c:pt>
                <c:pt idx="15743">
                  <c:v>-151.74899994200001</c:v>
                </c:pt>
                <c:pt idx="15744">
                  <c:v>-151.73100001399999</c:v>
                </c:pt>
                <c:pt idx="15745">
                  <c:v>-151.691000105</c:v>
                </c:pt>
                <c:pt idx="15746">
                  <c:v>-151.638999721</c:v>
                </c:pt>
                <c:pt idx="15747">
                  <c:v>-151.630000072</c:v>
                </c:pt>
                <c:pt idx="15748">
                  <c:v>-151.62500016199999</c:v>
                </c:pt>
                <c:pt idx="15749">
                  <c:v>-151.630000072</c:v>
                </c:pt>
                <c:pt idx="15750">
                  <c:v>-151.69300013200001</c:v>
                </c:pt>
                <c:pt idx="15751">
                  <c:v>-151.83300012699999</c:v>
                </c:pt>
                <c:pt idx="15752">
                  <c:v>-151.92599996199999</c:v>
                </c:pt>
                <c:pt idx="15753">
                  <c:v>-151.879999973</c:v>
                </c:pt>
                <c:pt idx="15754">
                  <c:v>-151.837999723</c:v>
                </c:pt>
                <c:pt idx="15755">
                  <c:v>-151.79400007500001</c:v>
                </c:pt>
                <c:pt idx="15756">
                  <c:v>-151.80400020900001</c:v>
                </c:pt>
                <c:pt idx="15757">
                  <c:v>-151.87000015300001</c:v>
                </c:pt>
                <c:pt idx="15758">
                  <c:v>-151.87500006299999</c:v>
                </c:pt>
                <c:pt idx="15759">
                  <c:v>-151.862000045</c:v>
                </c:pt>
                <c:pt idx="15760">
                  <c:v>-151.80300003799999</c:v>
                </c:pt>
                <c:pt idx="15761">
                  <c:v>-151.793000218</c:v>
                </c:pt>
                <c:pt idx="15762">
                  <c:v>-151.79099987699999</c:v>
                </c:pt>
                <c:pt idx="15763">
                  <c:v>-151.790000021</c:v>
                </c:pt>
                <c:pt idx="15764">
                  <c:v>-151.83099978600001</c:v>
                </c:pt>
                <c:pt idx="15765">
                  <c:v>-151.94399988999999</c:v>
                </c:pt>
                <c:pt idx="15766">
                  <c:v>-152.101999812</c:v>
                </c:pt>
                <c:pt idx="15767">
                  <c:v>-152.116999857</c:v>
                </c:pt>
                <c:pt idx="15768">
                  <c:v>-152.06100004699999</c:v>
                </c:pt>
                <c:pt idx="15769">
                  <c:v>-152.03500001200001</c:v>
                </c:pt>
                <c:pt idx="15770">
                  <c:v>-152.01400020200001</c:v>
                </c:pt>
                <c:pt idx="15771">
                  <c:v>-152.08899979500001</c:v>
                </c:pt>
                <c:pt idx="15772">
                  <c:v>-152.10000009999999</c:v>
                </c:pt>
                <c:pt idx="15773">
                  <c:v>-152.09099982199999</c:v>
                </c:pt>
                <c:pt idx="15774">
                  <c:v>-152.074999921</c:v>
                </c:pt>
                <c:pt idx="15775">
                  <c:v>-152.03200012900001</c:v>
                </c:pt>
                <c:pt idx="15776">
                  <c:v>-152.03500001200001</c:v>
                </c:pt>
                <c:pt idx="15777">
                  <c:v>-152.04000023699999</c:v>
                </c:pt>
                <c:pt idx="15778">
                  <c:v>-152.045000147</c:v>
                </c:pt>
                <c:pt idx="15779">
                  <c:v>-152.10900006400001</c:v>
                </c:pt>
                <c:pt idx="15780">
                  <c:v>-152.24799988800001</c:v>
                </c:pt>
                <c:pt idx="15781">
                  <c:v>-152.36099999199999</c:v>
                </c:pt>
                <c:pt idx="15782">
                  <c:v>-152.33099990299999</c:v>
                </c:pt>
                <c:pt idx="15783">
                  <c:v>-152.290999994</c:v>
                </c:pt>
                <c:pt idx="15784">
                  <c:v>-152.25699985200001</c:v>
                </c:pt>
                <c:pt idx="15785">
                  <c:v>-152.25700016600001</c:v>
                </c:pt>
                <c:pt idx="15786">
                  <c:v>-152.34299974999999</c:v>
                </c:pt>
                <c:pt idx="15787">
                  <c:v>-152.35600008200001</c:v>
                </c:pt>
                <c:pt idx="15788">
                  <c:v>-152.35000000100001</c:v>
                </c:pt>
                <c:pt idx="15789">
                  <c:v>-152.29699976000001</c:v>
                </c:pt>
                <c:pt idx="15790">
                  <c:v>-152.279000147</c:v>
                </c:pt>
                <c:pt idx="15791">
                  <c:v>-152.28200003000001</c:v>
                </c:pt>
                <c:pt idx="15792">
                  <c:v>-152.29300002100001</c:v>
                </c:pt>
                <c:pt idx="15793">
                  <c:v>-152.33799984000001</c:v>
                </c:pt>
                <c:pt idx="15794">
                  <c:v>-152.44899991700001</c:v>
                </c:pt>
                <c:pt idx="15795">
                  <c:v>-152.61799983</c:v>
                </c:pt>
                <c:pt idx="15796">
                  <c:v>-152.66799987300001</c:v>
                </c:pt>
                <c:pt idx="15797">
                  <c:v>-152.62300005399999</c:v>
                </c:pt>
                <c:pt idx="15798">
                  <c:v>-152.60500012700001</c:v>
                </c:pt>
                <c:pt idx="15799">
                  <c:v>-152.58800005500001</c:v>
                </c:pt>
                <c:pt idx="15800">
                  <c:v>-152.660999936</c:v>
                </c:pt>
                <c:pt idx="15801">
                  <c:v>-152.695999935</c:v>
                </c:pt>
                <c:pt idx="15802">
                  <c:v>-152.70399972800001</c:v>
                </c:pt>
                <c:pt idx="15803">
                  <c:v>-152.70900026699999</c:v>
                </c:pt>
                <c:pt idx="15804">
                  <c:v>-152.67699983700001</c:v>
                </c:pt>
                <c:pt idx="15805">
                  <c:v>-152.694000222</c:v>
                </c:pt>
                <c:pt idx="15806">
                  <c:v>-152.70700024000001</c:v>
                </c:pt>
                <c:pt idx="15807">
                  <c:v>-152.717999916</c:v>
                </c:pt>
                <c:pt idx="15808">
                  <c:v>-152.784000174</c:v>
                </c:pt>
                <c:pt idx="15809">
                  <c:v>-152.92600019599999</c:v>
                </c:pt>
                <c:pt idx="15810">
                  <c:v>-153.06700004699999</c:v>
                </c:pt>
                <c:pt idx="15811">
                  <c:v>-153.057000227</c:v>
                </c:pt>
                <c:pt idx="15812">
                  <c:v>-153.02300008500001</c:v>
                </c:pt>
                <c:pt idx="15813">
                  <c:v>-153.00300013</c:v>
                </c:pt>
                <c:pt idx="15814">
                  <c:v>-153.00199996000001</c:v>
                </c:pt>
                <c:pt idx="15815">
                  <c:v>-153.102000046</c:v>
                </c:pt>
                <c:pt idx="15816">
                  <c:v>-153.12400002699999</c:v>
                </c:pt>
                <c:pt idx="15817">
                  <c:v>-153.12400002699999</c:v>
                </c:pt>
                <c:pt idx="15818">
                  <c:v>-153.087000002</c:v>
                </c:pt>
                <c:pt idx="15819">
                  <c:v>-153.067999904</c:v>
                </c:pt>
                <c:pt idx="15820">
                  <c:v>-153.084000119</c:v>
                </c:pt>
                <c:pt idx="15821">
                  <c:v>-153.10600009999999</c:v>
                </c:pt>
                <c:pt idx="15822">
                  <c:v>-153.152999945</c:v>
                </c:pt>
                <c:pt idx="15823">
                  <c:v>-153.259000112</c:v>
                </c:pt>
                <c:pt idx="15824">
                  <c:v>-153.43499996200001</c:v>
                </c:pt>
                <c:pt idx="15825">
                  <c:v>-153.518999834</c:v>
                </c:pt>
                <c:pt idx="15826">
                  <c:v>-153.484000149</c:v>
                </c:pt>
                <c:pt idx="15827">
                  <c:v>-153.473999701</c:v>
                </c:pt>
                <c:pt idx="15828">
                  <c:v>-153.464999737</c:v>
                </c:pt>
                <c:pt idx="15829">
                  <c:v>-153.533999878</c:v>
                </c:pt>
                <c:pt idx="15830">
                  <c:v>-153.598000109</c:v>
                </c:pt>
                <c:pt idx="15831">
                  <c:v>-153.625</c:v>
                </c:pt>
                <c:pt idx="15832">
                  <c:v>-153.645999811</c:v>
                </c:pt>
                <c:pt idx="15833">
                  <c:v>-153.62000008999999</c:v>
                </c:pt>
                <c:pt idx="15834">
                  <c:v>-153.645999811</c:v>
                </c:pt>
                <c:pt idx="15835">
                  <c:v>-153.666999936</c:v>
                </c:pt>
                <c:pt idx="15836">
                  <c:v>-153.688000061</c:v>
                </c:pt>
                <c:pt idx="15837">
                  <c:v>-153.76399982500001</c:v>
                </c:pt>
                <c:pt idx="15838">
                  <c:v>-153.914999811</c:v>
                </c:pt>
                <c:pt idx="15839">
                  <c:v>-154.07999998400001</c:v>
                </c:pt>
                <c:pt idx="15840">
                  <c:v>-154.096000199</c:v>
                </c:pt>
                <c:pt idx="15841">
                  <c:v>-154.06999984999999</c:v>
                </c:pt>
                <c:pt idx="15842">
                  <c:v>-154.06500025400001</c:v>
                </c:pt>
                <c:pt idx="15843">
                  <c:v>-154.06699996699999</c:v>
                </c:pt>
                <c:pt idx="15844">
                  <c:v>-154.17500016</c:v>
                </c:pt>
                <c:pt idx="15845">
                  <c:v>-154.20500024899999</c:v>
                </c:pt>
                <c:pt idx="15846">
                  <c:v>-154.21799995200001</c:v>
                </c:pt>
                <c:pt idx="15847">
                  <c:v>-154.20899998900001</c:v>
                </c:pt>
                <c:pt idx="15848">
                  <c:v>-154.19399994400001</c:v>
                </c:pt>
                <c:pt idx="15849">
                  <c:v>-154.222000006</c:v>
                </c:pt>
                <c:pt idx="15850">
                  <c:v>-154.25399980700001</c:v>
                </c:pt>
                <c:pt idx="15851">
                  <c:v>-154.299999797</c:v>
                </c:pt>
                <c:pt idx="15852">
                  <c:v>-154.400000197</c:v>
                </c:pt>
                <c:pt idx="15853">
                  <c:v>-154.57600004700001</c:v>
                </c:pt>
                <c:pt idx="15854">
                  <c:v>-154.69200003399999</c:v>
                </c:pt>
                <c:pt idx="15855">
                  <c:v>-154.67500027700001</c:v>
                </c:pt>
                <c:pt idx="15856">
                  <c:v>-154.67400010700001</c:v>
                </c:pt>
                <c:pt idx="15857">
                  <c:v>-154.670000053</c:v>
                </c:pt>
                <c:pt idx="15858">
                  <c:v>-154.728999746</c:v>
                </c:pt>
                <c:pt idx="15859">
                  <c:v>-154.82399992200001</c:v>
                </c:pt>
                <c:pt idx="15860">
                  <c:v>-154.86400014500001</c:v>
                </c:pt>
                <c:pt idx="15861">
                  <c:v>-154.89000017999999</c:v>
                </c:pt>
                <c:pt idx="15862">
                  <c:v>-154.86400014500001</c:v>
                </c:pt>
                <c:pt idx="15863">
                  <c:v>-154.891999892</c:v>
                </c:pt>
                <c:pt idx="15864">
                  <c:v>-154.92400000800001</c:v>
                </c:pt>
                <c:pt idx="15865">
                  <c:v>-154.960999719</c:v>
                </c:pt>
                <c:pt idx="15866">
                  <c:v>-155.044000049</c:v>
                </c:pt>
                <c:pt idx="15867">
                  <c:v>-155.19900008799999</c:v>
                </c:pt>
                <c:pt idx="15868">
                  <c:v>-155.38999998200001</c:v>
                </c:pt>
                <c:pt idx="15869">
                  <c:v>-155.43200023200001</c:v>
                </c:pt>
                <c:pt idx="15870">
                  <c:v>-155.41199996399999</c:v>
                </c:pt>
                <c:pt idx="15871">
                  <c:v>-155.41600001699999</c:v>
                </c:pt>
                <c:pt idx="15872">
                  <c:v>-155.42799986399999</c:v>
                </c:pt>
                <c:pt idx="15873">
                  <c:v>-155.542999995</c:v>
                </c:pt>
                <c:pt idx="15874">
                  <c:v>-155.588000128</c:v>
                </c:pt>
                <c:pt idx="15875">
                  <c:v>-155.61500001900001</c:v>
                </c:pt>
                <c:pt idx="15876">
                  <c:v>-155.63199977599999</c:v>
                </c:pt>
                <c:pt idx="15877">
                  <c:v>-155.62500015399999</c:v>
                </c:pt>
                <c:pt idx="15878">
                  <c:v>-155.66500006199999</c:v>
                </c:pt>
                <c:pt idx="15879">
                  <c:v>-155.70399980100001</c:v>
                </c:pt>
                <c:pt idx="15880">
                  <c:v>-155.745000194</c:v>
                </c:pt>
                <c:pt idx="15881">
                  <c:v>-155.846000137</c:v>
                </c:pt>
                <c:pt idx="15882">
                  <c:v>-156.02500018399999</c:v>
                </c:pt>
                <c:pt idx="15883">
                  <c:v>-156.16899991899999</c:v>
                </c:pt>
                <c:pt idx="15884">
                  <c:v>-156.17199980199999</c:v>
                </c:pt>
                <c:pt idx="15885">
                  <c:v>-156.17600017000001</c:v>
                </c:pt>
                <c:pt idx="15886">
                  <c:v>-156.17900005300001</c:v>
                </c:pt>
                <c:pt idx="15887">
                  <c:v>-156.22599989899999</c:v>
                </c:pt>
                <c:pt idx="15888">
                  <c:v>-156.34100002900001</c:v>
                </c:pt>
                <c:pt idx="15889">
                  <c:v>-156.387000019</c:v>
                </c:pt>
                <c:pt idx="15890">
                  <c:v>-156.41700010700001</c:v>
                </c:pt>
                <c:pt idx="15891">
                  <c:v>-156.39900018</c:v>
                </c:pt>
                <c:pt idx="15892">
                  <c:v>-156.426999927</c:v>
                </c:pt>
                <c:pt idx="15893">
                  <c:v>-156.46899986299999</c:v>
                </c:pt>
                <c:pt idx="15894">
                  <c:v>-156.51800005000001</c:v>
                </c:pt>
                <c:pt idx="15895">
                  <c:v>-156.60500011900001</c:v>
                </c:pt>
                <c:pt idx="15896">
                  <c:v>-156.758999988</c:v>
                </c:pt>
                <c:pt idx="15897">
                  <c:v>-156.96299989900001</c:v>
                </c:pt>
                <c:pt idx="15898">
                  <c:v>-157.032999897</c:v>
                </c:pt>
                <c:pt idx="15899">
                  <c:v>-157.02099973599999</c:v>
                </c:pt>
                <c:pt idx="15900">
                  <c:v>-157.03999983400001</c:v>
                </c:pt>
                <c:pt idx="15901">
                  <c:v>-157.06299998599999</c:v>
                </c:pt>
                <c:pt idx="15902">
                  <c:v>-157.17800011599999</c:v>
                </c:pt>
                <c:pt idx="15903">
                  <c:v>-157.24499991600001</c:v>
                </c:pt>
                <c:pt idx="15904">
                  <c:v>-157.288000023</c:v>
                </c:pt>
                <c:pt idx="15905">
                  <c:v>-157.327000075</c:v>
                </c:pt>
                <c:pt idx="15906">
                  <c:v>-157.32800024599999</c:v>
                </c:pt>
                <c:pt idx="15907">
                  <c:v>-157.37700011800001</c:v>
                </c:pt>
                <c:pt idx="15908">
                  <c:v>-157.423000108</c:v>
                </c:pt>
                <c:pt idx="15909">
                  <c:v>-157.47099980900001</c:v>
                </c:pt>
                <c:pt idx="15910">
                  <c:v>-157.576999976</c:v>
                </c:pt>
                <c:pt idx="15911">
                  <c:v>-157.76000007799999</c:v>
                </c:pt>
                <c:pt idx="15912">
                  <c:v>-157.87400003799999</c:v>
                </c:pt>
                <c:pt idx="15913">
                  <c:v>-157.606000209</c:v>
                </c:pt>
                <c:pt idx="15914">
                  <c:v>-157.320999994</c:v>
                </c:pt>
                <c:pt idx="15915">
                  <c:v>-157.03999983400001</c:v>
                </c:pt>
                <c:pt idx="15916">
                  <c:v>-156.785999879</c:v>
                </c:pt>
                <c:pt idx="15917">
                  <c:v>-156.626999786</c:v>
                </c:pt>
                <c:pt idx="15918">
                  <c:v>-156.39399995599999</c:v>
                </c:pt>
                <c:pt idx="15919">
                  <c:v>-156.141000171</c:v>
                </c:pt>
                <c:pt idx="15920">
                  <c:v>-155.84599982200001</c:v>
                </c:pt>
                <c:pt idx="15921">
                  <c:v>-155.58000002099999</c:v>
                </c:pt>
                <c:pt idx="15922">
                  <c:v>-155.341999966</c:v>
                </c:pt>
                <c:pt idx="15923">
                  <c:v>-155.10899982199999</c:v>
                </c:pt>
                <c:pt idx="15924">
                  <c:v>-154.90200002700001</c:v>
                </c:pt>
                <c:pt idx="15925">
                  <c:v>-154.75799997799999</c:v>
                </c:pt>
                <c:pt idx="15926">
                  <c:v>-154.67900001699999</c:v>
                </c:pt>
                <c:pt idx="15927">
                  <c:v>-154.49400020300001</c:v>
                </c:pt>
                <c:pt idx="15928">
                  <c:v>-154.20300022199999</c:v>
                </c:pt>
                <c:pt idx="15929">
                  <c:v>-153.943000187</c:v>
                </c:pt>
                <c:pt idx="15930">
                  <c:v>-153.68199998</c:v>
                </c:pt>
                <c:pt idx="15931">
                  <c:v>-153.50499995999999</c:v>
                </c:pt>
                <c:pt idx="15932">
                  <c:v>-153.30500010200001</c:v>
                </c:pt>
                <c:pt idx="15933">
                  <c:v>-153.06999992999999</c:v>
                </c:pt>
                <c:pt idx="15934">
                  <c:v>-152.83300004700001</c:v>
                </c:pt>
                <c:pt idx="15935">
                  <c:v>-152.549999859</c:v>
                </c:pt>
                <c:pt idx="15936">
                  <c:v>-152.31999991199999</c:v>
                </c:pt>
                <c:pt idx="15937">
                  <c:v>-152.087000082</c:v>
                </c:pt>
                <c:pt idx="15938">
                  <c:v>-151.85499979400001</c:v>
                </c:pt>
                <c:pt idx="15939">
                  <c:v>-151.679000258</c:v>
                </c:pt>
                <c:pt idx="15940">
                  <c:v>-151.575999975</c:v>
                </c:pt>
                <c:pt idx="15941">
                  <c:v>-151.47999994200001</c:v>
                </c:pt>
                <c:pt idx="15942">
                  <c:v>-151.23000004100001</c:v>
                </c:pt>
                <c:pt idx="15943">
                  <c:v>-150.945999997</c:v>
                </c:pt>
                <c:pt idx="15944">
                  <c:v>-150.68000019499999</c:v>
                </c:pt>
                <c:pt idx="15945">
                  <c:v>-150.42999997999999</c:v>
                </c:pt>
                <c:pt idx="15946">
                  <c:v>-150.28399990400001</c:v>
                </c:pt>
                <c:pt idx="15947">
                  <c:v>-150.061000208</c:v>
                </c:pt>
                <c:pt idx="15948">
                  <c:v>-149.81900010000001</c:v>
                </c:pt>
                <c:pt idx="15949">
                  <c:v>-149.545999733</c:v>
                </c:pt>
                <c:pt idx="15950">
                  <c:v>-149.27999993099999</c:v>
                </c:pt>
                <c:pt idx="15951">
                  <c:v>-149.047999957</c:v>
                </c:pt>
                <c:pt idx="15952">
                  <c:v>-148.82099989299999</c:v>
                </c:pt>
                <c:pt idx="15953">
                  <c:v>-148.61299992799999</c:v>
                </c:pt>
                <c:pt idx="15954">
                  <c:v>-148.46599999599999</c:v>
                </c:pt>
                <c:pt idx="15955">
                  <c:v>-148.39199994500001</c:v>
                </c:pt>
                <c:pt idx="15956">
                  <c:v>-148.24099995899999</c:v>
                </c:pt>
                <c:pt idx="15957">
                  <c:v>-147.96799990599999</c:v>
                </c:pt>
                <c:pt idx="15958">
                  <c:v>-147.714999807</c:v>
                </c:pt>
                <c:pt idx="15959">
                  <c:v>-147.45700011299999</c:v>
                </c:pt>
                <c:pt idx="15960">
                  <c:v>-147.26700007400001</c:v>
                </c:pt>
                <c:pt idx="15961">
                  <c:v>-147.09399979299999</c:v>
                </c:pt>
                <c:pt idx="15962">
                  <c:v>-146.87299981000001</c:v>
                </c:pt>
                <c:pt idx="15963">
                  <c:v>-146.646000061</c:v>
                </c:pt>
                <c:pt idx="15964">
                  <c:v>-146.36800009800001</c:v>
                </c:pt>
                <c:pt idx="15965">
                  <c:v>-146.14799997099999</c:v>
                </c:pt>
                <c:pt idx="15966">
                  <c:v>-145.926000131</c:v>
                </c:pt>
                <c:pt idx="15967">
                  <c:v>-145.706000004</c:v>
                </c:pt>
                <c:pt idx="15968">
                  <c:v>-145.53499975</c:v>
                </c:pt>
                <c:pt idx="15969">
                  <c:v>-145.43399980800001</c:v>
                </c:pt>
                <c:pt idx="15970">
                  <c:v>-145.35900021399999</c:v>
                </c:pt>
                <c:pt idx="15971">
                  <c:v>-145.13199983600001</c:v>
                </c:pt>
                <c:pt idx="15972">
                  <c:v>-144.85799992700001</c:v>
                </c:pt>
                <c:pt idx="15973">
                  <c:v>-144.60599999900001</c:v>
                </c:pt>
                <c:pt idx="15974">
                  <c:v>-144.36399989099999</c:v>
                </c:pt>
                <c:pt idx="15975">
                  <c:v>-144.22700009299999</c:v>
                </c:pt>
                <c:pt idx="15976">
                  <c:v>-144.015000074</c:v>
                </c:pt>
                <c:pt idx="15977">
                  <c:v>-143.784000271</c:v>
                </c:pt>
                <c:pt idx="15978">
                  <c:v>-143.532000028</c:v>
                </c:pt>
                <c:pt idx="15979">
                  <c:v>-143.26699976800001</c:v>
                </c:pt>
                <c:pt idx="15980">
                  <c:v>-143.046000099</c:v>
                </c:pt>
                <c:pt idx="15981">
                  <c:v>-142.82799999900001</c:v>
                </c:pt>
                <c:pt idx="15982">
                  <c:v>-142.62299991699999</c:v>
                </c:pt>
                <c:pt idx="15983">
                  <c:v>-142.47300010199999</c:v>
                </c:pt>
                <c:pt idx="15984">
                  <c:v>-142.39999990699999</c:v>
                </c:pt>
                <c:pt idx="15985">
                  <c:v>-142.28100003700001</c:v>
                </c:pt>
                <c:pt idx="15986">
                  <c:v>-142.02499974099999</c:v>
                </c:pt>
                <c:pt idx="15987">
                  <c:v>-141.77100010000001</c:v>
                </c:pt>
                <c:pt idx="15988">
                  <c:v>-141.51500011799999</c:v>
                </c:pt>
                <c:pt idx="15989">
                  <c:v>-141.313000233</c:v>
                </c:pt>
                <c:pt idx="15990">
                  <c:v>-141.16699984300001</c:v>
                </c:pt>
                <c:pt idx="15991">
                  <c:v>-140.958999877</c:v>
                </c:pt>
                <c:pt idx="15992">
                  <c:v>-140.73700003799999</c:v>
                </c:pt>
                <c:pt idx="15993">
                  <c:v>-140.46499984100001</c:v>
                </c:pt>
                <c:pt idx="15994">
                  <c:v>-140.244000172</c:v>
                </c:pt>
                <c:pt idx="15995">
                  <c:v>-140.030999982</c:v>
                </c:pt>
                <c:pt idx="15996">
                  <c:v>-139.81799979199999</c:v>
                </c:pt>
                <c:pt idx="15997">
                  <c:v>-139.64800002300001</c:v>
                </c:pt>
                <c:pt idx="15998">
                  <c:v>-139.55099981999999</c:v>
                </c:pt>
                <c:pt idx="15999">
                  <c:v>-139.49700003699999</c:v>
                </c:pt>
                <c:pt idx="16000">
                  <c:v>-139.301000233</c:v>
                </c:pt>
                <c:pt idx="16001">
                  <c:v>-139.03399994599999</c:v>
                </c:pt>
                <c:pt idx="16002">
                  <c:v>-138.79799991799999</c:v>
                </c:pt>
                <c:pt idx="16003">
                  <c:v>-138.56599994499999</c:v>
                </c:pt>
                <c:pt idx="16004">
                  <c:v>-138.430000003</c:v>
                </c:pt>
                <c:pt idx="16005">
                  <c:v>-138.22999983099999</c:v>
                </c:pt>
                <c:pt idx="16006">
                  <c:v>-138.010000018</c:v>
                </c:pt>
                <c:pt idx="16007">
                  <c:v>-137.78499998199999</c:v>
                </c:pt>
                <c:pt idx="16008">
                  <c:v>-137.531000027</c:v>
                </c:pt>
                <c:pt idx="16009">
                  <c:v>-137.32300006099999</c:v>
                </c:pt>
                <c:pt idx="16010">
                  <c:v>-137.11599995099999</c:v>
                </c:pt>
                <c:pt idx="16011">
                  <c:v>-136.91200004000001</c:v>
                </c:pt>
                <c:pt idx="16012">
                  <c:v>-136.765999964</c:v>
                </c:pt>
                <c:pt idx="16013">
                  <c:v>-136.69399994</c:v>
                </c:pt>
                <c:pt idx="16014">
                  <c:v>-136.59900007799999</c:v>
                </c:pt>
                <c:pt idx="16015">
                  <c:v>-136.35699997</c:v>
                </c:pt>
                <c:pt idx="16016">
                  <c:v>-136.107999925</c:v>
                </c:pt>
                <c:pt idx="16017">
                  <c:v>-135.862999933</c:v>
                </c:pt>
                <c:pt idx="16018">
                  <c:v>-135.65399979700001</c:v>
                </c:pt>
                <c:pt idx="16019">
                  <c:v>-135.529000161</c:v>
                </c:pt>
                <c:pt idx="16020">
                  <c:v>-135.33300004200001</c:v>
                </c:pt>
                <c:pt idx="16021">
                  <c:v>-135.11699996900001</c:v>
                </c:pt>
                <c:pt idx="16022">
                  <c:v>-134.85500022100001</c:v>
                </c:pt>
                <c:pt idx="16023">
                  <c:v>-134.62699998599999</c:v>
                </c:pt>
                <c:pt idx="16024">
                  <c:v>-134.41999987700001</c:v>
                </c:pt>
                <c:pt idx="16025">
                  <c:v>-134.22200004600001</c:v>
                </c:pt>
                <c:pt idx="16026">
                  <c:v>-134.05700018600001</c:v>
                </c:pt>
                <c:pt idx="16027">
                  <c:v>-133.95799995600001</c:v>
                </c:pt>
                <c:pt idx="16028">
                  <c:v>-133.91800004800001</c:v>
                </c:pt>
                <c:pt idx="16029">
                  <c:v>-133.75899995399999</c:v>
                </c:pt>
                <c:pt idx="16030">
                  <c:v>-133.50499999900001</c:v>
                </c:pt>
                <c:pt idx="16031">
                  <c:v>-133.27800024999999</c:v>
                </c:pt>
                <c:pt idx="16032">
                  <c:v>-133.05299989900001</c:v>
                </c:pt>
                <c:pt idx="16033">
                  <c:v>-132.91499993100001</c:v>
                </c:pt>
                <c:pt idx="16034">
                  <c:v>-132.741999964</c:v>
                </c:pt>
                <c:pt idx="16035">
                  <c:v>-132.54000007900001</c:v>
                </c:pt>
                <c:pt idx="16036">
                  <c:v>-132.337000023</c:v>
                </c:pt>
                <c:pt idx="16037">
                  <c:v>-132.096000086</c:v>
                </c:pt>
                <c:pt idx="16038">
                  <c:v>-131.905000191</c:v>
                </c:pt>
                <c:pt idx="16039">
                  <c:v>-131.70999992899999</c:v>
                </c:pt>
                <c:pt idx="16040">
                  <c:v>-131.51199978299999</c:v>
                </c:pt>
                <c:pt idx="16041">
                  <c:v>-131.37099993199999</c:v>
                </c:pt>
                <c:pt idx="16042">
                  <c:v>-131.304000132</c:v>
                </c:pt>
                <c:pt idx="16043">
                  <c:v>-131.23599984699999</c:v>
                </c:pt>
                <c:pt idx="16044">
                  <c:v>-131.017999747</c:v>
                </c:pt>
                <c:pt idx="16045">
                  <c:v>-130.77700012400001</c:v>
                </c:pt>
                <c:pt idx="16046">
                  <c:v>-130.547000177</c:v>
                </c:pt>
                <c:pt idx="16047">
                  <c:v>-130.33800004099999</c:v>
                </c:pt>
                <c:pt idx="16048">
                  <c:v>-130.23100001700001</c:v>
                </c:pt>
                <c:pt idx="16049">
                  <c:v>-130.04399986199999</c:v>
                </c:pt>
                <c:pt idx="16050">
                  <c:v>-129.836000211</c:v>
                </c:pt>
                <c:pt idx="16051">
                  <c:v>-129.59200007600001</c:v>
                </c:pt>
                <c:pt idx="16052">
                  <c:v>-129.36600018300001</c:v>
                </c:pt>
                <c:pt idx="16053">
                  <c:v>-129.173999804</c:v>
                </c:pt>
                <c:pt idx="16054">
                  <c:v>-128.988000134</c:v>
                </c:pt>
                <c:pt idx="16055">
                  <c:v>-128.82799987000001</c:v>
                </c:pt>
                <c:pt idx="16056">
                  <c:v>-128.72699992700001</c:v>
                </c:pt>
                <c:pt idx="16057">
                  <c:v>-128.69599998199999</c:v>
                </c:pt>
                <c:pt idx="16058">
                  <c:v>-128.57199988799999</c:v>
                </c:pt>
                <c:pt idx="16059">
                  <c:v>-128.33099995000001</c:v>
                </c:pt>
                <c:pt idx="16060">
                  <c:v>-128.11299984999999</c:v>
                </c:pt>
                <c:pt idx="16061">
                  <c:v>-127.897000092</c:v>
                </c:pt>
                <c:pt idx="16062">
                  <c:v>-127.75900012300001</c:v>
                </c:pt>
                <c:pt idx="16063">
                  <c:v>-127.61700010200001</c:v>
                </c:pt>
                <c:pt idx="16064">
                  <c:v>-127.43700019800001</c:v>
                </c:pt>
                <c:pt idx="16065">
                  <c:v>-127.25200006999999</c:v>
                </c:pt>
                <c:pt idx="16066">
                  <c:v>-127.01900024</c:v>
                </c:pt>
                <c:pt idx="16067">
                  <c:v>-126.838000165</c:v>
                </c:pt>
                <c:pt idx="16068">
                  <c:v>-126.651999867</c:v>
                </c:pt>
                <c:pt idx="16069">
                  <c:v>-126.46700005300001</c:v>
                </c:pt>
                <c:pt idx="16070">
                  <c:v>-126.336999878</c:v>
                </c:pt>
                <c:pt idx="16071">
                  <c:v>-126.28099975400001</c:v>
                </c:pt>
                <c:pt idx="16072">
                  <c:v>-126.240999845</c:v>
                </c:pt>
                <c:pt idx="16073">
                  <c:v>-126.049999951</c:v>
                </c:pt>
                <c:pt idx="16074">
                  <c:v>-125.819000148</c:v>
                </c:pt>
                <c:pt idx="16075">
                  <c:v>-125.60799998500001</c:v>
                </c:pt>
                <c:pt idx="16076">
                  <c:v>-125.405000243</c:v>
                </c:pt>
                <c:pt idx="16077">
                  <c:v>-125.306000013</c:v>
                </c:pt>
                <c:pt idx="16078">
                  <c:v>-125.13100002</c:v>
                </c:pt>
                <c:pt idx="16079">
                  <c:v>-124.938000098</c:v>
                </c:pt>
                <c:pt idx="16080">
                  <c:v>-124.722000025</c:v>
                </c:pt>
                <c:pt idx="16081">
                  <c:v>-124.502999755</c:v>
                </c:pt>
                <c:pt idx="16082">
                  <c:v>-124.324999878</c:v>
                </c:pt>
                <c:pt idx="16083">
                  <c:v>-124.153000081</c:v>
                </c:pt>
                <c:pt idx="16084">
                  <c:v>-123.992999818</c:v>
                </c:pt>
                <c:pt idx="16085">
                  <c:v>-123.88799982099999</c:v>
                </c:pt>
                <c:pt idx="16086">
                  <c:v>-123.858999903</c:v>
                </c:pt>
                <c:pt idx="16087">
                  <c:v>-123.767999781</c:v>
                </c:pt>
                <c:pt idx="16088">
                  <c:v>-123.547999968</c:v>
                </c:pt>
                <c:pt idx="16089">
                  <c:v>-123.340000003</c:v>
                </c:pt>
                <c:pt idx="16090">
                  <c:v>-123.132000037</c:v>
                </c:pt>
                <c:pt idx="16091">
                  <c:v>-122.985999961</c:v>
                </c:pt>
                <c:pt idx="16092">
                  <c:v>-122.87600005500001</c:v>
                </c:pt>
                <c:pt idx="16093">
                  <c:v>-122.711000196</c:v>
                </c:pt>
                <c:pt idx="16094">
                  <c:v>-122.531999834</c:v>
                </c:pt>
                <c:pt idx="16095">
                  <c:v>-122.30199988699999</c:v>
                </c:pt>
                <c:pt idx="16096">
                  <c:v>-122.124999866</c:v>
                </c:pt>
                <c:pt idx="16097">
                  <c:v>-121.95399992599999</c:v>
                </c:pt>
                <c:pt idx="16098">
                  <c:v>-121.786000184</c:v>
                </c:pt>
                <c:pt idx="16099">
                  <c:v>-121.66399980200001</c:v>
                </c:pt>
                <c:pt idx="16100">
                  <c:v>-121.615999786</c:v>
                </c:pt>
                <c:pt idx="16101">
                  <c:v>-121.601000056</c:v>
                </c:pt>
                <c:pt idx="16102">
                  <c:v>-121.43899976500001</c:v>
                </c:pt>
                <c:pt idx="16103">
                  <c:v>-121.215000213</c:v>
                </c:pt>
                <c:pt idx="16104">
                  <c:v>-121.01500004099999</c:v>
                </c:pt>
                <c:pt idx="16105">
                  <c:v>-120.82299997600001</c:v>
                </c:pt>
                <c:pt idx="16106">
                  <c:v>-120.73300002400001</c:v>
                </c:pt>
                <c:pt idx="16107">
                  <c:v>-120.573999931</c:v>
                </c:pt>
                <c:pt idx="16108">
                  <c:v>-120.395999739</c:v>
                </c:pt>
                <c:pt idx="16109">
                  <c:v>-120.20899989900001</c:v>
                </c:pt>
                <c:pt idx="16110">
                  <c:v>-119.99899990599999</c:v>
                </c:pt>
                <c:pt idx="16111">
                  <c:v>-119.834000047</c:v>
                </c:pt>
                <c:pt idx="16112">
                  <c:v>-119.668000017</c:v>
                </c:pt>
                <c:pt idx="16113">
                  <c:v>-119.50600004099999</c:v>
                </c:pt>
                <c:pt idx="16114">
                  <c:v>-119.40300007099999</c:v>
                </c:pt>
                <c:pt idx="16115">
                  <c:v>-119.377000036</c:v>
                </c:pt>
                <c:pt idx="16116">
                  <c:v>-119.318000029</c:v>
                </c:pt>
                <c:pt idx="16117">
                  <c:v>-119.11700000099999</c:v>
                </c:pt>
                <c:pt idx="16118">
                  <c:v>-118.91599997199999</c:v>
                </c:pt>
                <c:pt idx="16119">
                  <c:v>-118.714999943</c:v>
                </c:pt>
                <c:pt idx="16120">
                  <c:v>-118.557999877</c:v>
                </c:pt>
                <c:pt idx="16121">
                  <c:v>-118.46999995199999</c:v>
                </c:pt>
                <c:pt idx="16122">
                  <c:v>-118.312000029</c:v>
                </c:pt>
                <c:pt idx="16123">
                  <c:v>-118.13900006199999</c:v>
                </c:pt>
                <c:pt idx="16124">
                  <c:v>-117.915999738</c:v>
                </c:pt>
                <c:pt idx="16125">
                  <c:v>-117.740000202</c:v>
                </c:pt>
                <c:pt idx="16126">
                  <c:v>-117.57900008199999</c:v>
                </c:pt>
                <c:pt idx="16127">
                  <c:v>-117.423999729</c:v>
                </c:pt>
                <c:pt idx="16128">
                  <c:v>-117.308000056</c:v>
                </c:pt>
                <c:pt idx="16129">
                  <c:v>-117.258000013</c:v>
                </c:pt>
                <c:pt idx="16130">
                  <c:v>-117.258000013</c:v>
                </c:pt>
                <c:pt idx="16131">
                  <c:v>-117.12499995500001</c:v>
                </c:pt>
                <c:pt idx="16132">
                  <c:v>-116.90900019599999</c:v>
                </c:pt>
                <c:pt idx="16133">
                  <c:v>-116.724000068</c:v>
                </c:pt>
                <c:pt idx="16134">
                  <c:v>-116.544000164</c:v>
                </c:pt>
                <c:pt idx="16135">
                  <c:v>-116.45500006899999</c:v>
                </c:pt>
                <c:pt idx="16136">
                  <c:v>-116.319000127</c:v>
                </c:pt>
                <c:pt idx="16137">
                  <c:v>-116.158000007</c:v>
                </c:pt>
                <c:pt idx="16138">
                  <c:v>-115.992999834</c:v>
                </c:pt>
                <c:pt idx="16139">
                  <c:v>-115.78999977799999</c:v>
                </c:pt>
                <c:pt idx="16140">
                  <c:v>-115.635000053</c:v>
                </c:pt>
                <c:pt idx="16141">
                  <c:v>-115.477999987</c:v>
                </c:pt>
                <c:pt idx="16142">
                  <c:v>-115.322999947</c:v>
                </c:pt>
                <c:pt idx="16143">
                  <c:v>-115.227000229</c:v>
                </c:pt>
                <c:pt idx="16144">
                  <c:v>-115.204999933</c:v>
                </c:pt>
                <c:pt idx="16145">
                  <c:v>-115.17200027600001</c:v>
                </c:pt>
                <c:pt idx="16146">
                  <c:v>-114.992000058</c:v>
                </c:pt>
                <c:pt idx="16147">
                  <c:v>-114.79500008300001</c:v>
                </c:pt>
                <c:pt idx="16148">
                  <c:v>-114.601999847</c:v>
                </c:pt>
                <c:pt idx="16149">
                  <c:v>-114.436000132</c:v>
                </c:pt>
                <c:pt idx="16150">
                  <c:v>-114.364999963</c:v>
                </c:pt>
                <c:pt idx="16151">
                  <c:v>-114.218999888</c:v>
                </c:pt>
                <c:pt idx="16152">
                  <c:v>-114.05299985800001</c:v>
                </c:pt>
                <c:pt idx="16153">
                  <c:v>-113.846999919</c:v>
                </c:pt>
                <c:pt idx="16154">
                  <c:v>-113.66900004199999</c:v>
                </c:pt>
                <c:pt idx="16155">
                  <c:v>-113.518999913</c:v>
                </c:pt>
                <c:pt idx="16156">
                  <c:v>-113.374999864</c:v>
                </c:pt>
                <c:pt idx="16157">
                  <c:v>-113.255000138</c:v>
                </c:pt>
                <c:pt idx="16158">
                  <c:v>-113.19900001400001</c:v>
                </c:pt>
                <c:pt idx="16159">
                  <c:v>-113.209000148</c:v>
                </c:pt>
                <c:pt idx="16160">
                  <c:v>-113.11200026</c:v>
                </c:pt>
                <c:pt idx="16161">
                  <c:v>-112.91099991599999</c:v>
                </c:pt>
                <c:pt idx="16162">
                  <c:v>-112.736999779</c:v>
                </c:pt>
                <c:pt idx="16163">
                  <c:v>-112.56499998300001</c:v>
                </c:pt>
                <c:pt idx="16164">
                  <c:v>-112.475999887</c:v>
                </c:pt>
                <c:pt idx="16165">
                  <c:v>-112.36500012499999</c:v>
                </c:pt>
                <c:pt idx="16166">
                  <c:v>-112.21700002199999</c:v>
                </c:pt>
                <c:pt idx="16167">
                  <c:v>-112.068000063</c:v>
                </c:pt>
                <c:pt idx="16168">
                  <c:v>-111.874999828</c:v>
                </c:pt>
                <c:pt idx="16169">
                  <c:v>-111.73399997600001</c:v>
                </c:pt>
                <c:pt idx="16170">
                  <c:v>-111.59100009799999</c:v>
                </c:pt>
                <c:pt idx="16171">
                  <c:v>-111.446000193</c:v>
                </c:pt>
                <c:pt idx="16172">
                  <c:v>-111.35900012499999</c:v>
                </c:pt>
                <c:pt idx="16173">
                  <c:v>-111.34400008</c:v>
                </c:pt>
                <c:pt idx="16174">
                  <c:v>-111.33799999999999</c:v>
                </c:pt>
                <c:pt idx="16175">
                  <c:v>-111.176000023</c:v>
                </c:pt>
                <c:pt idx="16176">
                  <c:v>-110.981000075</c:v>
                </c:pt>
                <c:pt idx="16177">
                  <c:v>-110.804000054</c:v>
                </c:pt>
                <c:pt idx="16178">
                  <c:v>-110.643000249</c:v>
                </c:pt>
                <c:pt idx="16179">
                  <c:v>-110.58500009799999</c:v>
                </c:pt>
                <c:pt idx="16180">
                  <c:v>-110.45200004</c:v>
                </c:pt>
                <c:pt idx="16181">
                  <c:v>-110.29900002799999</c:v>
                </c:pt>
                <c:pt idx="16182">
                  <c:v>-110.115999926</c:v>
                </c:pt>
                <c:pt idx="16183">
                  <c:v>-109.93799973500001</c:v>
                </c:pt>
                <c:pt idx="16184">
                  <c:v>-109.79499985699999</c:v>
                </c:pt>
                <c:pt idx="16185">
                  <c:v>-109.657999745</c:v>
                </c:pt>
                <c:pt idx="16186">
                  <c:v>-109.53999973099999</c:v>
                </c:pt>
                <c:pt idx="16187">
                  <c:v>-109.483000066</c:v>
                </c:pt>
                <c:pt idx="16188">
                  <c:v>-109.49699993900001</c:v>
                </c:pt>
                <c:pt idx="16189">
                  <c:v>-109.437999933</c:v>
                </c:pt>
                <c:pt idx="16190">
                  <c:v>-109.253999975</c:v>
                </c:pt>
                <c:pt idx="16191">
                  <c:v>-109.09099982799999</c:v>
                </c:pt>
                <c:pt idx="16192">
                  <c:v>-108.923000086</c:v>
                </c:pt>
                <c:pt idx="16193">
                  <c:v>-108.822999999</c:v>
                </c:pt>
                <c:pt idx="16194">
                  <c:v>-108.739000128</c:v>
                </c:pt>
                <c:pt idx="16195">
                  <c:v>-108.60899995299999</c:v>
                </c:pt>
                <c:pt idx="16196">
                  <c:v>-108.473000012</c:v>
                </c:pt>
                <c:pt idx="16197">
                  <c:v>-108.28599985699999</c:v>
                </c:pt>
                <c:pt idx="16198">
                  <c:v>-108.15499982599999</c:v>
                </c:pt>
                <c:pt idx="16199">
                  <c:v>-108.024000109</c:v>
                </c:pt>
                <c:pt idx="16200">
                  <c:v>-107.895000104</c:v>
                </c:pt>
                <c:pt idx="16201">
                  <c:v>-107.813999802</c:v>
                </c:pt>
                <c:pt idx="16202">
                  <c:v>-107.80399998199999</c:v>
                </c:pt>
                <c:pt idx="16203">
                  <c:v>-107.814999972</c:v>
                </c:pt>
                <c:pt idx="16204">
                  <c:v>-107.857999764</c:v>
                </c:pt>
                <c:pt idx="16205">
                  <c:v>-107.851000142</c:v>
                </c:pt>
                <c:pt idx="16206">
                  <c:v>-107.867999899</c:v>
                </c:pt>
                <c:pt idx="16207">
                  <c:v>-107.89399993399999</c:v>
                </c:pt>
                <c:pt idx="16208">
                  <c:v>-108.02399979400001</c:v>
                </c:pt>
                <c:pt idx="16209">
                  <c:v>-108.079999918</c:v>
                </c:pt>
                <c:pt idx="16210">
                  <c:v>-108.116999944</c:v>
                </c:pt>
                <c:pt idx="16211">
                  <c:v>-108.134000015</c:v>
                </c:pt>
                <c:pt idx="16212">
                  <c:v>-108.136999898</c:v>
                </c:pt>
                <c:pt idx="16213">
                  <c:v>-108.185000229</c:v>
                </c:pt>
                <c:pt idx="16214">
                  <c:v>-108.23800015499999</c:v>
                </c:pt>
                <c:pt idx="16215">
                  <c:v>-108.298000018</c:v>
                </c:pt>
                <c:pt idx="16216">
                  <c:v>-108.418999915</c:v>
                </c:pt>
                <c:pt idx="16217">
                  <c:v>-108.61400017699999</c:v>
                </c:pt>
                <c:pt idx="16218">
                  <c:v>-108.763999993</c:v>
                </c:pt>
                <c:pt idx="16219">
                  <c:v>-108.77599983899999</c:v>
                </c:pt>
                <c:pt idx="16220">
                  <c:v>-108.792000054</c:v>
                </c:pt>
                <c:pt idx="16221">
                  <c:v>-108.80599992800001</c:v>
                </c:pt>
                <c:pt idx="16222">
                  <c:v>-108.87200018599999</c:v>
                </c:pt>
                <c:pt idx="16223">
                  <c:v>-108.995999966</c:v>
                </c:pt>
                <c:pt idx="16224">
                  <c:v>-109.057</c:v>
                </c:pt>
                <c:pt idx="16225">
                  <c:v>-109.10500001600001</c:v>
                </c:pt>
                <c:pt idx="16226">
                  <c:v>-109.10399984599999</c:v>
                </c:pt>
                <c:pt idx="16227">
                  <c:v>-109.151999862</c:v>
                </c:pt>
                <c:pt idx="16228">
                  <c:v>-109.206999815</c:v>
                </c:pt>
                <c:pt idx="16229">
                  <c:v>-109.265999822</c:v>
                </c:pt>
                <c:pt idx="16230">
                  <c:v>-109.365000052</c:v>
                </c:pt>
                <c:pt idx="16231">
                  <c:v>-109.53800001899999</c:v>
                </c:pt>
                <c:pt idx="16232">
                  <c:v>-109.75399977799999</c:v>
                </c:pt>
                <c:pt idx="16233">
                  <c:v>-109.828999999</c:v>
                </c:pt>
                <c:pt idx="16234">
                  <c:v>-109.833999909</c:v>
                </c:pt>
                <c:pt idx="16235">
                  <c:v>-109.866999881</c:v>
                </c:pt>
                <c:pt idx="16236">
                  <c:v>-109.905000078</c:v>
                </c:pt>
                <c:pt idx="16237">
                  <c:v>-110.040000163</c:v>
                </c:pt>
                <c:pt idx="16238">
                  <c:v>-110.11000016</c:v>
                </c:pt>
                <c:pt idx="16239">
                  <c:v>-110.161999916</c:v>
                </c:pt>
                <c:pt idx="16240">
                  <c:v>-110.205999878</c:v>
                </c:pt>
                <c:pt idx="16241">
                  <c:v>-110.22400012</c:v>
                </c:pt>
                <c:pt idx="16242">
                  <c:v>-110.286999866</c:v>
                </c:pt>
                <c:pt idx="16243">
                  <c:v>-110.35199995399999</c:v>
                </c:pt>
                <c:pt idx="16244">
                  <c:v>-110.41799989800001</c:v>
                </c:pt>
                <c:pt idx="16245">
                  <c:v>-110.541999992</c:v>
                </c:pt>
                <c:pt idx="16246">
                  <c:v>-110.742000164</c:v>
                </c:pt>
                <c:pt idx="16247">
                  <c:v>-110.918000014</c:v>
                </c:pt>
                <c:pt idx="16248">
                  <c:v>-110.94799978899999</c:v>
                </c:pt>
                <c:pt idx="16249">
                  <c:v>-110.97000008400001</c:v>
                </c:pt>
                <c:pt idx="16250">
                  <c:v>-110.996000119</c:v>
                </c:pt>
                <c:pt idx="16251">
                  <c:v>-111.05800001</c:v>
                </c:pt>
                <c:pt idx="16252">
                  <c:v>-111.204999941</c:v>
                </c:pt>
                <c:pt idx="16253">
                  <c:v>-111.28100001999999</c:v>
                </c:pt>
                <c:pt idx="16254">
                  <c:v>-111.33699982900001</c:v>
                </c:pt>
                <c:pt idx="16255">
                  <c:v>-111.34600010699999</c:v>
                </c:pt>
                <c:pt idx="16256">
                  <c:v>-111.39000007</c:v>
                </c:pt>
                <c:pt idx="16257">
                  <c:v>-111.455000157</c:v>
                </c:pt>
                <c:pt idx="16258">
                  <c:v>-111.528000038</c:v>
                </c:pt>
                <c:pt idx="16259">
                  <c:v>-111.635000061</c:v>
                </c:pt>
                <c:pt idx="16260">
                  <c:v>-111.808000028</c:v>
                </c:pt>
                <c:pt idx="16261">
                  <c:v>-112.040000001</c:v>
                </c:pt>
                <c:pt idx="16262">
                  <c:v>-112.15199993500001</c:v>
                </c:pt>
                <c:pt idx="16263">
                  <c:v>-112.171000033</c:v>
                </c:pt>
                <c:pt idx="16264">
                  <c:v>-112.216999708</c:v>
                </c:pt>
                <c:pt idx="16265">
                  <c:v>-112.263000011</c:v>
                </c:pt>
                <c:pt idx="16266">
                  <c:v>-112.39699992600001</c:v>
                </c:pt>
                <c:pt idx="16267">
                  <c:v>-112.495999841</c:v>
                </c:pt>
                <c:pt idx="16268">
                  <c:v>-112.56799986599999</c:v>
                </c:pt>
                <c:pt idx="16269">
                  <c:v>-112.63900003400001</c:v>
                </c:pt>
                <c:pt idx="16270">
                  <c:v>-112.667999952</c:v>
                </c:pt>
                <c:pt idx="16271">
                  <c:v>-112.749000255</c:v>
                </c:pt>
                <c:pt idx="16272">
                  <c:v>-112.82599987499999</c:v>
                </c:pt>
                <c:pt idx="16273">
                  <c:v>-112.901000096</c:v>
                </c:pt>
                <c:pt idx="16274">
                  <c:v>-113.03099995700001</c:v>
                </c:pt>
                <c:pt idx="16275">
                  <c:v>-113.236999896</c:v>
                </c:pt>
                <c:pt idx="16276">
                  <c:v>-113.440999808</c:v>
                </c:pt>
                <c:pt idx="16277">
                  <c:v>-113.49699993199999</c:v>
                </c:pt>
                <c:pt idx="16278">
                  <c:v>-113.52700002</c:v>
                </c:pt>
                <c:pt idx="16279">
                  <c:v>-113.57099998299999</c:v>
                </c:pt>
                <c:pt idx="16280">
                  <c:v>-113.635000214</c:v>
                </c:pt>
                <c:pt idx="16281">
                  <c:v>-113.798999903</c:v>
                </c:pt>
                <c:pt idx="16282">
                  <c:v>-113.88599997199999</c:v>
                </c:pt>
                <c:pt idx="16283">
                  <c:v>-113.94999988799999</c:v>
                </c:pt>
                <c:pt idx="16284">
                  <c:v>-113.97800026500001</c:v>
                </c:pt>
                <c:pt idx="16285">
                  <c:v>-114.02500010999999</c:v>
                </c:pt>
                <c:pt idx="16286">
                  <c:v>-114.104999928</c:v>
                </c:pt>
                <c:pt idx="16287">
                  <c:v>-114.191999997</c:v>
                </c:pt>
                <c:pt idx="16288">
                  <c:v>-114.30399993</c:v>
                </c:pt>
                <c:pt idx="16289">
                  <c:v>-114.47600004</c:v>
                </c:pt>
                <c:pt idx="16290">
                  <c:v>-114.718000148</c:v>
                </c:pt>
                <c:pt idx="16291">
                  <c:v>-114.86699979300001</c:v>
                </c:pt>
                <c:pt idx="16292">
                  <c:v>-114.896999882</c:v>
                </c:pt>
                <c:pt idx="16293">
                  <c:v>-114.95300000500001</c:v>
                </c:pt>
                <c:pt idx="16294">
                  <c:v>-115.00999998499999</c:v>
                </c:pt>
                <c:pt idx="16295">
                  <c:v>-115.143000043</c:v>
                </c:pt>
                <c:pt idx="16296">
                  <c:v>-115.27399976</c:v>
                </c:pt>
                <c:pt idx="16297">
                  <c:v>-115.36700022399999</c:v>
                </c:pt>
                <c:pt idx="16298">
                  <c:v>-115.453999978</c:v>
                </c:pt>
                <c:pt idx="16299">
                  <c:v>-115.493999887</c:v>
                </c:pt>
                <c:pt idx="16300">
                  <c:v>-115.58599986599999</c:v>
                </c:pt>
                <c:pt idx="16301">
                  <c:v>-115.67299993500001</c:v>
                </c:pt>
                <c:pt idx="16302">
                  <c:v>-115.76000000400001</c:v>
                </c:pt>
                <c:pt idx="16303">
                  <c:v>-115.902999882</c:v>
                </c:pt>
                <c:pt idx="16304">
                  <c:v>-116.120999982</c:v>
                </c:pt>
                <c:pt idx="16305">
                  <c:v>-116.35200009899999</c:v>
                </c:pt>
                <c:pt idx="16306">
                  <c:v>-116.4349998</c:v>
                </c:pt>
                <c:pt idx="16307">
                  <c:v>-116.474999709</c:v>
                </c:pt>
                <c:pt idx="16308">
                  <c:v>-116.536999913</c:v>
                </c:pt>
                <c:pt idx="16309">
                  <c:v>-116.60699991</c:v>
                </c:pt>
                <c:pt idx="16310">
                  <c:v>-116.77999987699999</c:v>
                </c:pt>
                <c:pt idx="16311">
                  <c:v>-116.557000182</c:v>
                </c:pt>
                <c:pt idx="16312">
                  <c:v>-116.32299986699999</c:v>
                </c:pt>
                <c:pt idx="16313">
                  <c:v>-116.06700019900001</c:v>
                </c:pt>
                <c:pt idx="16314">
                  <c:v>-115.805999993</c:v>
                </c:pt>
                <c:pt idx="16315">
                  <c:v>-115.587000037</c:v>
                </c:pt>
                <c:pt idx="16316">
                  <c:v>-115.37399984699999</c:v>
                </c:pt>
                <c:pt idx="16317">
                  <c:v>-115.171999962</c:v>
                </c:pt>
                <c:pt idx="16318">
                  <c:v>-115.027000057</c:v>
                </c:pt>
                <c:pt idx="16319">
                  <c:v>-114.956000203</c:v>
                </c:pt>
                <c:pt idx="16320">
                  <c:v>-114.825000172</c:v>
                </c:pt>
                <c:pt idx="16321">
                  <c:v>-114.563000109</c:v>
                </c:pt>
                <c:pt idx="16322">
                  <c:v>-114.31499992000001</c:v>
                </c:pt>
                <c:pt idx="16323">
                  <c:v>-114.06600019</c:v>
                </c:pt>
                <c:pt idx="16324">
                  <c:v>-113.877999864</c:v>
                </c:pt>
                <c:pt idx="16325">
                  <c:v>-113.72700019299999</c:v>
                </c:pt>
                <c:pt idx="16326">
                  <c:v>-113.521999796</c:v>
                </c:pt>
                <c:pt idx="16327">
                  <c:v>-113.301999983</c:v>
                </c:pt>
                <c:pt idx="16328">
                  <c:v>-113.030000101</c:v>
                </c:pt>
                <c:pt idx="16329">
                  <c:v>-112.812000001</c:v>
                </c:pt>
                <c:pt idx="16330">
                  <c:v>-112.59799995500001</c:v>
                </c:pt>
                <c:pt idx="16331">
                  <c:v>-112.389999989</c:v>
                </c:pt>
                <c:pt idx="16332">
                  <c:v>-112.227000156</c:v>
                </c:pt>
                <c:pt idx="16333">
                  <c:v>-112.138000061</c:v>
                </c:pt>
                <c:pt idx="16334">
                  <c:v>-112.081000081</c:v>
                </c:pt>
                <c:pt idx="16335">
                  <c:v>-111.880000052</c:v>
                </c:pt>
                <c:pt idx="16336">
                  <c:v>-111.61300008000001</c:v>
                </c:pt>
                <c:pt idx="16337">
                  <c:v>-111.372999998</c:v>
                </c:pt>
                <c:pt idx="16338">
                  <c:v>-111.138999998</c:v>
                </c:pt>
                <c:pt idx="16339">
                  <c:v>-111.009000137</c:v>
                </c:pt>
                <c:pt idx="16340">
                  <c:v>-110.808000108</c:v>
                </c:pt>
                <c:pt idx="16341">
                  <c:v>-110.590000008</c:v>
                </c:pt>
                <c:pt idx="16342">
                  <c:v>-110.362000088</c:v>
                </c:pt>
                <c:pt idx="16343">
                  <c:v>-110.11200018700001</c:v>
                </c:pt>
                <c:pt idx="16344">
                  <c:v>-109.90599993399999</c:v>
                </c:pt>
                <c:pt idx="16345">
                  <c:v>-109.69900013900001</c:v>
                </c:pt>
                <c:pt idx="16346">
                  <c:v>-109.496000083</c:v>
                </c:pt>
                <c:pt idx="16347">
                  <c:v>-109.35100017800001</c:v>
                </c:pt>
                <c:pt idx="16348">
                  <c:v>-109.28499992</c:v>
                </c:pt>
                <c:pt idx="16349">
                  <c:v>-109.183999978</c:v>
                </c:pt>
                <c:pt idx="16350">
                  <c:v>-108.94300004</c:v>
                </c:pt>
                <c:pt idx="16351">
                  <c:v>-108.702000102</c:v>
                </c:pt>
                <c:pt idx="16352">
                  <c:v>-108.459999994</c:v>
                </c:pt>
                <c:pt idx="16353">
                  <c:v>-108.262000163</c:v>
                </c:pt>
                <c:pt idx="16354">
                  <c:v>-108.13300015900001</c:v>
                </c:pt>
                <c:pt idx="16355">
                  <c:v>-107.93500001300001</c:v>
                </c:pt>
                <c:pt idx="16356">
                  <c:v>-107.720999967</c:v>
                </c:pt>
                <c:pt idx="16357">
                  <c:v>-107.456999877</c:v>
                </c:pt>
                <c:pt idx="16358">
                  <c:v>-107.24100011900001</c:v>
                </c:pt>
                <c:pt idx="16359">
                  <c:v>-107.038000063</c:v>
                </c:pt>
                <c:pt idx="16360">
                  <c:v>-106.843000115</c:v>
                </c:pt>
                <c:pt idx="16361">
                  <c:v>-106.686000049</c:v>
                </c:pt>
                <c:pt idx="16362">
                  <c:v>-106.594999926</c:v>
                </c:pt>
                <c:pt idx="16363">
                  <c:v>-106.555000017</c:v>
                </c:pt>
                <c:pt idx="16364">
                  <c:v>-106.38099988</c:v>
                </c:pt>
                <c:pt idx="16365">
                  <c:v>-106.125000212</c:v>
                </c:pt>
                <c:pt idx="16366">
                  <c:v>-105.899000005</c:v>
                </c:pt>
                <c:pt idx="16367">
                  <c:v>-105.67800002200001</c:v>
                </c:pt>
                <c:pt idx="16368">
                  <c:v>-105.550000188</c:v>
                </c:pt>
                <c:pt idx="16369">
                  <c:v>-105.37100014000001</c:v>
                </c:pt>
                <c:pt idx="16370">
                  <c:v>-105.170999968</c:v>
                </c:pt>
                <c:pt idx="16371">
                  <c:v>-104.965999885</c:v>
                </c:pt>
                <c:pt idx="16372">
                  <c:v>-104.72199974999999</c:v>
                </c:pt>
                <c:pt idx="16373">
                  <c:v>-104.52699980200001</c:v>
                </c:pt>
                <c:pt idx="16374">
                  <c:v>-104.328999971</c:v>
                </c:pt>
                <c:pt idx="16375">
                  <c:v>-104.13300016700001</c:v>
                </c:pt>
                <c:pt idx="16376">
                  <c:v>-103.996000055</c:v>
                </c:pt>
                <c:pt idx="16377">
                  <c:v>-103.934000165</c:v>
                </c:pt>
                <c:pt idx="16378">
                  <c:v>-103.86099996999999</c:v>
                </c:pt>
                <c:pt idx="16379">
                  <c:v>-103.640999843</c:v>
                </c:pt>
                <c:pt idx="16380">
                  <c:v>-103.40299978900001</c:v>
                </c:pt>
                <c:pt idx="16381">
                  <c:v>-103.16999995800001</c:v>
                </c:pt>
                <c:pt idx="16382">
                  <c:v>-102.96400002</c:v>
                </c:pt>
                <c:pt idx="16383">
                  <c:v>-102.85200008699999</c:v>
                </c:pt>
                <c:pt idx="16384">
                  <c:v>-102.666000102</c:v>
                </c:pt>
                <c:pt idx="16385">
                  <c:v>-102.46100002</c:v>
                </c:pt>
                <c:pt idx="16386">
                  <c:v>-102.212999831</c:v>
                </c:pt>
                <c:pt idx="16387">
                  <c:v>-101.995000045</c:v>
                </c:pt>
                <c:pt idx="16388">
                  <c:v>-101.80399983700001</c:v>
                </c:pt>
                <c:pt idx="16389">
                  <c:v>-101.619000023</c:v>
                </c:pt>
              </c:numCache>
            </c:numRef>
          </c:yVal>
          <c:smooth val="0"/>
          <c:extLst>
            <c:ext xmlns:c16="http://schemas.microsoft.com/office/drawing/2014/chart" uri="{C3380CC4-5D6E-409C-BE32-E72D297353CC}">
              <c16:uniqueId val="{00000001-9299-4BA8-8A23-9AB0F99B2C94}"/>
            </c:ext>
          </c:extLst>
        </c:ser>
        <c:dLbls>
          <c:showLegendKey val="0"/>
          <c:showVal val="0"/>
          <c:showCatName val="0"/>
          <c:showSerName val="0"/>
          <c:showPercent val="0"/>
          <c:showBubbleSize val="0"/>
        </c:dLbls>
        <c:axId val="1062843712"/>
        <c:axId val="1062852568"/>
      </c:scatterChart>
      <c:valAx>
        <c:axId val="1062843712"/>
        <c:scaling>
          <c:orientation val="minMax"/>
          <c:max val="45496"/>
          <c:min val="44197"/>
        </c:scaling>
        <c:delete val="0"/>
        <c:axPos val="b"/>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400" b="0" i="0" u="none" strike="noStrike" kern="1200" baseline="0">
                    <a:solidFill>
                      <a:schemeClr val="tx1">
                        <a:lumMod val="65000"/>
                        <a:lumOff val="35000"/>
                      </a:schemeClr>
                    </a:solidFill>
                    <a:latin typeface="+mn-lt"/>
                    <a:ea typeface="+mn-ea"/>
                    <a:cs typeface="+mn-cs"/>
                  </a:defRPr>
                </a:pPr>
                <a:r>
                  <a:rPr lang="en-US" sz="1400" dirty="0"/>
                  <a:t>Date</a:t>
                </a:r>
              </a:p>
            </c:rich>
          </c:tx>
          <c:layout>
            <c:manualLayout>
              <c:xMode val="edge"/>
              <c:yMode val="edge"/>
              <c:x val="0.49565994141951647"/>
              <c:y val="0.91581372727584687"/>
            </c:manualLayout>
          </c:layout>
          <c:overlay val="0"/>
          <c:spPr>
            <a:noFill/>
            <a:ln>
              <a:noFill/>
            </a:ln>
            <a:effectLst/>
          </c:spPr>
          <c:txPr>
            <a:bodyPr rot="0" spcFirstLastPara="1" vertOverflow="ellipsis" vert="horz" wrap="square" anchor="ctr" anchorCtr="1"/>
            <a:lstStyle/>
            <a:p>
              <a:pPr>
                <a:defRPr sz="1400" b="0" i="0" u="none" strike="noStrike" kern="1200" baseline="0">
                  <a:solidFill>
                    <a:schemeClr val="tx1">
                      <a:lumMod val="65000"/>
                      <a:lumOff val="35000"/>
                    </a:schemeClr>
                  </a:solidFill>
                  <a:latin typeface="+mn-lt"/>
                  <a:ea typeface="+mn-ea"/>
                  <a:cs typeface="+mn-cs"/>
                </a:defRPr>
              </a:pPr>
              <a:endParaRPr lang="en-US"/>
            </a:p>
          </c:txPr>
        </c:title>
        <c:numFmt formatCode="yyyy" sourceLinked="0"/>
        <c:majorTickMark val="none"/>
        <c:minorTickMark val="none"/>
        <c:tickLblPos val="low"/>
        <c:spPr>
          <a:noFill/>
          <a:ln w="9525" cap="flat" cmpd="sng" algn="ctr">
            <a:solidFill>
              <a:schemeClr val="tx1">
                <a:lumMod val="25000"/>
                <a:lumOff val="75000"/>
              </a:schemeClr>
            </a:solidFill>
            <a:round/>
          </a:ln>
          <a:effectLst/>
        </c:spPr>
        <c:txPr>
          <a:bodyPr rot="-60000000" spcFirstLastPara="1" vertOverflow="ellipsis" vert="horz" wrap="square" anchor="ctr" anchorCtr="0"/>
          <a:lstStyle/>
          <a:p>
            <a:pPr>
              <a:defRPr sz="1400" b="0" i="0" u="none" strike="noStrike" kern="1200" baseline="0">
                <a:solidFill>
                  <a:schemeClr val="tx1">
                    <a:lumMod val="65000"/>
                    <a:lumOff val="35000"/>
                  </a:schemeClr>
                </a:solidFill>
                <a:latin typeface="+mn-lt"/>
                <a:ea typeface="+mn-ea"/>
                <a:cs typeface="+mn-cs"/>
              </a:defRPr>
            </a:pPr>
            <a:endParaRPr lang="en-US"/>
          </a:p>
        </c:txPr>
        <c:crossAx val="1062852568"/>
        <c:crosses val="autoZero"/>
        <c:crossBetween val="midCat"/>
        <c:majorUnit val="365"/>
      </c:valAx>
      <c:valAx>
        <c:axId val="1062852568"/>
        <c:scaling>
          <c:orientation val="minMax"/>
          <c:min val="-500"/>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400" b="0" i="0" u="none" strike="noStrike" kern="1200" baseline="0">
                    <a:solidFill>
                      <a:schemeClr val="tx1">
                        <a:lumMod val="65000"/>
                        <a:lumOff val="35000"/>
                      </a:schemeClr>
                    </a:solidFill>
                    <a:latin typeface="+mn-lt"/>
                    <a:ea typeface="+mn-ea"/>
                    <a:cs typeface="+mn-cs"/>
                  </a:defRPr>
                </a:pPr>
                <a:r>
                  <a:rPr lang="en-US" sz="1400"/>
                  <a:t>Crossing Time Difference (sec)</a:t>
                </a:r>
              </a:p>
            </c:rich>
          </c:tx>
          <c:layout>
            <c:manualLayout>
              <c:xMode val="edge"/>
              <c:yMode val="edge"/>
              <c:x val="0"/>
              <c:y val="0.14094584214319086"/>
            </c:manualLayout>
          </c:layout>
          <c:overlay val="0"/>
          <c:spPr>
            <a:noFill/>
            <a:ln>
              <a:noFill/>
            </a:ln>
            <a:effectLst/>
          </c:spPr>
          <c:txPr>
            <a:bodyPr rot="-5400000" spcFirstLastPara="1" vertOverflow="ellipsis" vert="horz" wrap="square" anchor="ctr" anchorCtr="1"/>
            <a:lstStyle/>
            <a:p>
              <a:pPr>
                <a:defRPr sz="1400" b="0" i="0" u="none" strike="noStrike" kern="1200" baseline="0">
                  <a:solidFill>
                    <a:schemeClr val="tx1">
                      <a:lumMod val="65000"/>
                      <a:lumOff val="35000"/>
                    </a:schemeClr>
                  </a:solidFill>
                  <a:latin typeface="+mn-lt"/>
                  <a:ea typeface="+mn-ea"/>
                  <a:cs typeface="+mn-cs"/>
                </a:defRPr>
              </a:pPr>
              <a:endParaRPr lang="en-US"/>
            </a:p>
          </c:txPr>
        </c:title>
        <c:numFmt formatCode="General" sourceLinked="1"/>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400" b="0" i="0" u="none" strike="noStrike" kern="1200" baseline="0">
                <a:solidFill>
                  <a:schemeClr val="tx1">
                    <a:lumMod val="65000"/>
                    <a:lumOff val="35000"/>
                  </a:schemeClr>
                </a:solidFill>
                <a:latin typeface="+mn-lt"/>
                <a:ea typeface="+mn-ea"/>
                <a:cs typeface="+mn-cs"/>
              </a:defRPr>
            </a:pPr>
            <a:endParaRPr lang="en-US"/>
          </a:p>
        </c:txPr>
        <c:crossAx val="1062843712"/>
        <c:crosses val="autoZero"/>
        <c:crossBetween val="midCat"/>
        <c:majorUnit val="100"/>
      </c:valAx>
      <c:spPr>
        <a:noFill/>
        <a:ln>
          <a:noFill/>
        </a:ln>
        <a:effectLst/>
      </c:spPr>
    </c:plotArea>
    <c:plotVisOnly val="1"/>
    <c:dispBlanksAs val="gap"/>
    <c:showDLblsOverMax val="0"/>
  </c:chart>
  <c:spPr>
    <a:noFill/>
    <a:ln>
      <a:noFill/>
    </a:ln>
    <a:effectLst/>
  </c:spPr>
  <c:txPr>
    <a:bodyPr/>
    <a:lstStyle/>
    <a:p>
      <a:pPr>
        <a:defRPr/>
      </a:pPr>
      <a:endParaRPr lang="en-US"/>
    </a:p>
  </c:txPr>
  <c:externalData r:id="rId4">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7.8407699037620293E-2"/>
          <c:y val="2.4240591994994894E-2"/>
          <c:w val="0.84208114610673668"/>
          <c:h val="0.78622397565577673"/>
        </c:manualLayout>
      </c:layout>
      <c:scatterChart>
        <c:scatterStyle val="lineMarker"/>
        <c:varyColors val="0"/>
        <c:ser>
          <c:idx val="0"/>
          <c:order val="0"/>
          <c:tx>
            <c:strRef>
              <c:f>'[Aura_Landsat-8_Phasing_at_Orbit_Intersection.xlsx]Northern Intersection'!$G$1</c:f>
              <c:strCache>
                <c:ptCount val="1"/>
                <c:pt idx="0">
                  <c:v>Northern Intersection Radial Separation (m)</c:v>
                </c:pt>
              </c:strCache>
            </c:strRef>
          </c:tx>
          <c:spPr>
            <a:ln w="19050" cap="rnd">
              <a:solidFill>
                <a:schemeClr val="accent1"/>
              </a:solidFill>
              <a:round/>
            </a:ln>
            <a:effectLst/>
          </c:spPr>
          <c:marker>
            <c:symbol val="none"/>
          </c:marker>
          <c:xVal>
            <c:numRef>
              <c:f>'[Aura_Landsat-8_Phasing_at_Orbit_Intersection.xlsx]Northern Intersection'!$F$2:$F$18895</c:f>
              <c:numCache>
                <c:formatCode>[$-409]m/d/yy\ h:mm\ AM/PM;@</c:formatCode>
                <c:ptCount val="18894"/>
                <c:pt idx="0">
                  <c:v>44197.115062604164</c:v>
                </c:pt>
                <c:pt idx="1">
                  <c:v>44197.183732314814</c:v>
                </c:pt>
                <c:pt idx="2">
                  <c:v>44197.25240258102</c:v>
                </c:pt>
                <c:pt idx="3">
                  <c:v>44197.321073263891</c:v>
                </c:pt>
                <c:pt idx="4">
                  <c:v>44197.389743900465</c:v>
                </c:pt>
                <c:pt idx="5">
                  <c:v>44197.458413958331</c:v>
                </c:pt>
                <c:pt idx="6">
                  <c:v>44197.527083634261</c:v>
                </c:pt>
                <c:pt idx="7">
                  <c:v>44197.595753217596</c:v>
                </c:pt>
                <c:pt idx="8">
                  <c:v>44197.664422847221</c:v>
                </c:pt>
                <c:pt idx="9">
                  <c:v>44197.73309238426</c:v>
                </c:pt>
                <c:pt idx="10">
                  <c:v>44197.801761875002</c:v>
                </c:pt>
                <c:pt idx="11">
                  <c:v>44197.870432152777</c:v>
                </c:pt>
                <c:pt idx="12">
                  <c:v>44197.939102141201</c:v>
                </c:pt>
                <c:pt idx="13">
                  <c:v>44198.007771979166</c:v>
                </c:pt>
                <c:pt idx="14">
                  <c:v>44198.076441631943</c:v>
                </c:pt>
                <c:pt idx="15">
                  <c:v>44198.145110891201</c:v>
                </c:pt>
                <c:pt idx="16">
                  <c:v>44198.213780775463</c:v>
                </c:pt>
                <c:pt idx="17">
                  <c:v>44198.282451006948</c:v>
                </c:pt>
                <c:pt idx="18">
                  <c:v>44198.351121770836</c:v>
                </c:pt>
                <c:pt idx="19">
                  <c:v>44198.419791967593</c:v>
                </c:pt>
                <c:pt idx="20">
                  <c:v>44198.48846177083</c:v>
                </c:pt>
                <c:pt idx="21">
                  <c:v>44198.557131365742</c:v>
                </c:pt>
                <c:pt idx="22">
                  <c:v>44198.625800879629</c:v>
                </c:pt>
                <c:pt idx="23">
                  <c:v>44198.694470462964</c:v>
                </c:pt>
                <c:pt idx="24">
                  <c:v>44198.763139768518</c:v>
                </c:pt>
                <c:pt idx="25">
                  <c:v>44198.831809687501</c:v>
                </c:pt>
                <c:pt idx="26">
                  <c:v>44198.900479884258</c:v>
                </c:pt>
                <c:pt idx="27">
                  <c:v>44198.969149699071</c:v>
                </c:pt>
                <c:pt idx="28">
                  <c:v>44199.037819456018</c:v>
                </c:pt>
                <c:pt idx="29">
                  <c:v>44199.106488761572</c:v>
                </c:pt>
                <c:pt idx="30">
                  <c:v>44199.175158391205</c:v>
                </c:pt>
                <c:pt idx="31">
                  <c:v>44199.243828587962</c:v>
                </c:pt>
                <c:pt idx="32">
                  <c:v>44199.312499120373</c:v>
                </c:pt>
                <c:pt idx="33">
                  <c:v>44199.381169791668</c:v>
                </c:pt>
                <c:pt idx="34">
                  <c:v>44199.449839872686</c:v>
                </c:pt>
                <c:pt idx="35">
                  <c:v>44199.518509548609</c:v>
                </c:pt>
                <c:pt idx="36">
                  <c:v>44199.58717914352</c:v>
                </c:pt>
                <c:pt idx="37">
                  <c:v>44199.655848750001</c:v>
                </c:pt>
                <c:pt idx="38">
                  <c:v>44199.72451832176</c:v>
                </c:pt>
                <c:pt idx="39">
                  <c:v>44199.793187685187</c:v>
                </c:pt>
                <c:pt idx="40">
                  <c:v>44199.861857881944</c:v>
                </c:pt>
                <c:pt idx="41">
                  <c:v>44199.930527881945</c:v>
                </c:pt>
                <c:pt idx="42">
                  <c:v>44199.999197743055</c:v>
                </c:pt>
                <c:pt idx="43">
                  <c:v>44200.067867453705</c:v>
                </c:pt>
                <c:pt idx="44">
                  <c:v>44200.136536620368</c:v>
                </c:pt>
                <c:pt idx="45">
                  <c:v>44200.205206388891</c:v>
                </c:pt>
                <c:pt idx="46">
                  <c:v>44200.273876597224</c:v>
                </c:pt>
                <c:pt idx="47">
                  <c:v>44200.342547337961</c:v>
                </c:pt>
                <c:pt idx="48">
                  <c:v>44200.411217604167</c:v>
                </c:pt>
                <c:pt idx="49">
                  <c:v>44200.479887430556</c:v>
                </c:pt>
                <c:pt idx="50">
                  <c:v>44200.54855699074</c:v>
                </c:pt>
                <c:pt idx="51">
                  <c:v>44200.617226458337</c:v>
                </c:pt>
                <c:pt idx="52">
                  <c:v>44200.685895995368</c:v>
                </c:pt>
                <c:pt idx="53">
                  <c:v>44200.754565300929</c:v>
                </c:pt>
                <c:pt idx="54">
                  <c:v>44200.823235069445</c:v>
                </c:pt>
                <c:pt idx="55">
                  <c:v>44200.891905289354</c:v>
                </c:pt>
                <c:pt idx="56">
                  <c:v>44200.960575081015</c:v>
                </c:pt>
                <c:pt idx="57">
                  <c:v>44201.029244780089</c:v>
                </c:pt>
                <c:pt idx="58">
                  <c:v>44201.097914143516</c:v>
                </c:pt>
                <c:pt idx="59">
                  <c:v>44201.166583645834</c:v>
                </c:pt>
                <c:pt idx="60">
                  <c:v>44201.235253738429</c:v>
                </c:pt>
                <c:pt idx="61">
                  <c:v>44201.303924120373</c:v>
                </c:pt>
                <c:pt idx="62">
                  <c:v>44201.372594780092</c:v>
                </c:pt>
                <c:pt idx="63">
                  <c:v>44201.441264861111</c:v>
                </c:pt>
                <c:pt idx="64">
                  <c:v>44201.509934525464</c:v>
                </c:pt>
                <c:pt idx="65">
                  <c:v>44201.578604108799</c:v>
                </c:pt>
                <c:pt idx="66">
                  <c:v>44201.647273668983</c:v>
                </c:pt>
                <c:pt idx="67">
                  <c:v>44201.715943240742</c:v>
                </c:pt>
                <c:pt idx="68">
                  <c:v>44201.7846125</c:v>
                </c:pt>
                <c:pt idx="69">
                  <c:v>44201.853282581018</c:v>
                </c:pt>
                <c:pt idx="70">
                  <c:v>44201.921952604163</c:v>
                </c:pt>
                <c:pt idx="71">
                  <c:v>44201.990622442128</c:v>
                </c:pt>
                <c:pt idx="72">
                  <c:v>44202.059292164355</c:v>
                </c:pt>
                <c:pt idx="73">
                  <c:v>44202.127961284721</c:v>
                </c:pt>
                <c:pt idx="74">
                  <c:v>44202.196630972219</c:v>
                </c:pt>
                <c:pt idx="75">
                  <c:v>44202.265301157408</c:v>
                </c:pt>
                <c:pt idx="76">
                  <c:v>44202.333971863423</c:v>
                </c:pt>
                <c:pt idx="77">
                  <c:v>44202.402642222223</c:v>
                </c:pt>
                <c:pt idx="78">
                  <c:v>44202.471312083333</c:v>
                </c:pt>
                <c:pt idx="79">
                  <c:v>44202.539981631948</c:v>
                </c:pt>
                <c:pt idx="80">
                  <c:v>44202.608651064817</c:v>
                </c:pt>
                <c:pt idx="81">
                  <c:v>44202.677320578703</c:v>
                </c:pt>
                <c:pt idx="82">
                  <c:v>44202.745989895833</c:v>
                </c:pt>
                <c:pt idx="83">
                  <c:v>44202.814659502314</c:v>
                </c:pt>
                <c:pt idx="84">
                  <c:v>44202.883329710647</c:v>
                </c:pt>
                <c:pt idx="85">
                  <c:v>44202.951999513891</c:v>
                </c:pt>
                <c:pt idx="86">
                  <c:v>44203.020669189813</c:v>
                </c:pt>
                <c:pt idx="87">
                  <c:v>44203.089338599537</c:v>
                </c:pt>
                <c:pt idx="88">
                  <c:v>44203.158007951388</c:v>
                </c:pt>
                <c:pt idx="89">
                  <c:v>44203.226677905091</c:v>
                </c:pt>
                <c:pt idx="90">
                  <c:v>44203.295348136577</c:v>
                </c:pt>
                <c:pt idx="91">
                  <c:v>44203.364018773151</c:v>
                </c:pt>
                <c:pt idx="92">
                  <c:v>44203.432688831017</c:v>
                </c:pt>
                <c:pt idx="93">
                  <c:v>44203.501358483794</c:v>
                </c:pt>
                <c:pt idx="94">
                  <c:v>44203.570028032409</c:v>
                </c:pt>
                <c:pt idx="95">
                  <c:v>44203.638697499999</c:v>
                </c:pt>
                <c:pt idx="96">
                  <c:v>44203.707367037037</c:v>
                </c:pt>
                <c:pt idx="97">
                  <c:v>44203.776036226853</c:v>
                </c:pt>
                <c:pt idx="98">
                  <c:v>44203.844706192132</c:v>
                </c:pt>
                <c:pt idx="99">
                  <c:v>44203.913376215278</c:v>
                </c:pt>
                <c:pt idx="100">
                  <c:v>44203.982045983794</c:v>
                </c:pt>
                <c:pt idx="101">
                  <c:v>44204.050715694444</c:v>
                </c:pt>
                <c:pt idx="102">
                  <c:v>44204.119384803242</c:v>
                </c:pt>
                <c:pt idx="103">
                  <c:v>44204.188054409722</c:v>
                </c:pt>
                <c:pt idx="104">
                  <c:v>44204.256724560182</c:v>
                </c:pt>
                <c:pt idx="105">
                  <c:v>44204.325395173611</c:v>
                </c:pt>
                <c:pt idx="106">
                  <c:v>44204.394065624998</c:v>
                </c:pt>
                <c:pt idx="107">
                  <c:v>44204.462735532405</c:v>
                </c:pt>
                <c:pt idx="108">
                  <c:v>44204.531405069443</c:v>
                </c:pt>
                <c:pt idx="109">
                  <c:v>44204.600074502312</c:v>
                </c:pt>
                <c:pt idx="110">
                  <c:v>44204.668743993054</c:v>
                </c:pt>
                <c:pt idx="111">
                  <c:v>44204.737413368057</c:v>
                </c:pt>
                <c:pt idx="112">
                  <c:v>44204.80608278935</c:v>
                </c:pt>
                <c:pt idx="113">
                  <c:v>44204.874752962962</c:v>
                </c:pt>
                <c:pt idx="114">
                  <c:v>44204.943422789351</c:v>
                </c:pt>
                <c:pt idx="115">
                  <c:v>44205.012092488425</c:v>
                </c:pt>
                <c:pt idx="116">
                  <c:v>44205.080761956022</c:v>
                </c:pt>
                <c:pt idx="117">
                  <c:v>44205.14943114583</c:v>
                </c:pt>
                <c:pt idx="118">
                  <c:v>44205.21810096065</c:v>
                </c:pt>
                <c:pt idx="119">
                  <c:v>44205.286771076389</c:v>
                </c:pt>
                <c:pt idx="120">
                  <c:v>44205.355441701387</c:v>
                </c:pt>
                <c:pt idx="121">
                  <c:v>44205.424111747685</c:v>
                </c:pt>
                <c:pt idx="122">
                  <c:v>44205.492781400462</c:v>
                </c:pt>
                <c:pt idx="123">
                  <c:v>44205.561450879628</c:v>
                </c:pt>
                <c:pt idx="124">
                  <c:v>44205.630120289352</c:v>
                </c:pt>
                <c:pt idx="125">
                  <c:v>44205.698789768518</c:v>
                </c:pt>
                <c:pt idx="126">
                  <c:v>44205.767458935188</c:v>
                </c:pt>
                <c:pt idx="127">
                  <c:v>44205.836128784722</c:v>
                </c:pt>
                <c:pt idx="128">
                  <c:v>44205.904798831019</c:v>
                </c:pt>
                <c:pt idx="129">
                  <c:v>44205.973468518518</c:v>
                </c:pt>
                <c:pt idx="130">
                  <c:v>44206.042138171295</c:v>
                </c:pt>
                <c:pt idx="131">
                  <c:v>44206.110807326389</c:v>
                </c:pt>
                <c:pt idx="132">
                  <c:v>44206.179476851852</c:v>
                </c:pt>
                <c:pt idx="133">
                  <c:v>44206.248146956015</c:v>
                </c:pt>
                <c:pt idx="134">
                  <c:v>44206.316817430554</c:v>
                </c:pt>
                <c:pt idx="135">
                  <c:v>44206.385487951389</c:v>
                </c:pt>
                <c:pt idx="136">
                  <c:v>44206.454157893517</c:v>
                </c:pt>
                <c:pt idx="137">
                  <c:v>44206.522827430555</c:v>
                </c:pt>
                <c:pt idx="138">
                  <c:v>44206.591496886576</c:v>
                </c:pt>
                <c:pt idx="139">
                  <c:v>44206.660166377318</c:v>
                </c:pt>
                <c:pt idx="140">
                  <c:v>44206.728835798611</c:v>
                </c:pt>
                <c:pt idx="141">
                  <c:v>44206.79750508102</c:v>
                </c:pt>
                <c:pt idx="142">
                  <c:v>44206.866175196759</c:v>
                </c:pt>
                <c:pt idx="143">
                  <c:v>44206.934845057869</c:v>
                </c:pt>
                <c:pt idx="144">
                  <c:v>44207.003514780095</c:v>
                </c:pt>
                <c:pt idx="145">
                  <c:v>44207.072184328703</c:v>
                </c:pt>
                <c:pt idx="146">
                  <c:v>44207.14085340278</c:v>
                </c:pt>
                <c:pt idx="147">
                  <c:v>44207.209523101854</c:v>
                </c:pt>
                <c:pt idx="148">
                  <c:v>44207.278193182872</c:v>
                </c:pt>
                <c:pt idx="149">
                  <c:v>44207.34686380787</c:v>
                </c:pt>
                <c:pt idx="150">
                  <c:v>44207.415533900465</c:v>
                </c:pt>
                <c:pt idx="151">
                  <c:v>44207.484203587963</c:v>
                </c:pt>
                <c:pt idx="152">
                  <c:v>44207.552873032408</c:v>
                </c:pt>
                <c:pt idx="153">
                  <c:v>44207.621542395835</c:v>
                </c:pt>
                <c:pt idx="154">
                  <c:v>44207.690211828703</c:v>
                </c:pt>
                <c:pt idx="155">
                  <c:v>44207.758881006943</c:v>
                </c:pt>
                <c:pt idx="156">
                  <c:v>44207.827550729169</c:v>
                </c:pt>
                <c:pt idx="157">
                  <c:v>44207.896220810188</c:v>
                </c:pt>
                <c:pt idx="158">
                  <c:v>44207.96489048611</c:v>
                </c:pt>
                <c:pt idx="159">
                  <c:v>44208.03356009259</c:v>
                </c:pt>
                <c:pt idx="160">
                  <c:v>44208.102229293982</c:v>
                </c:pt>
                <c:pt idx="161">
                  <c:v>44208.170898750002</c:v>
                </c:pt>
                <c:pt idx="162">
                  <c:v>44208.239568773148</c:v>
                </c:pt>
                <c:pt idx="163">
                  <c:v>44208.308239108796</c:v>
                </c:pt>
                <c:pt idx="164">
                  <c:v>44208.376909664352</c:v>
                </c:pt>
                <c:pt idx="165">
                  <c:v>44208.445579629632</c:v>
                </c:pt>
                <c:pt idx="166">
                  <c:v>44208.514249189815</c:v>
                </c:pt>
                <c:pt idx="167">
                  <c:v>44208.582918657405</c:v>
                </c:pt>
                <c:pt idx="168">
                  <c:v>44208.651588125002</c:v>
                </c:pt>
                <c:pt idx="169">
                  <c:v>44208.720257592591</c:v>
                </c:pt>
                <c:pt idx="170">
                  <c:v>44208.788926782407</c:v>
                </c:pt>
                <c:pt idx="171">
                  <c:v>44208.857596805552</c:v>
                </c:pt>
                <c:pt idx="172">
                  <c:v>44208.926266712966</c:v>
                </c:pt>
                <c:pt idx="173">
                  <c:v>44208.994936446761</c:v>
                </c:pt>
                <c:pt idx="174">
                  <c:v>44209.063606064818</c:v>
                </c:pt>
                <c:pt idx="175">
                  <c:v>44209.132275081021</c:v>
                </c:pt>
                <c:pt idx="176">
                  <c:v>44209.200944699071</c:v>
                </c:pt>
                <c:pt idx="177">
                  <c:v>44209.269614780096</c:v>
                </c:pt>
                <c:pt idx="178">
                  <c:v>44209.338285405094</c:v>
                </c:pt>
                <c:pt idx="179">
                  <c:v>44209.406955601851</c:v>
                </c:pt>
                <c:pt idx="180">
                  <c:v>44209.475625347222</c:v>
                </c:pt>
                <c:pt idx="181">
                  <c:v>44209.544294780091</c:v>
                </c:pt>
                <c:pt idx="182">
                  <c:v>44209.612964131942</c:v>
                </c:pt>
                <c:pt idx="183">
                  <c:v>44209.681633541666</c:v>
                </c:pt>
                <c:pt idx="184">
                  <c:v>44209.750302743058</c:v>
                </c:pt>
                <c:pt idx="185">
                  <c:v>44209.818972337962</c:v>
                </c:pt>
                <c:pt idx="186">
                  <c:v>44209.887642442132</c:v>
                </c:pt>
                <c:pt idx="187">
                  <c:v>44209.956312129631</c:v>
                </c:pt>
                <c:pt idx="188">
                  <c:v>44210.024981712966</c:v>
                </c:pt>
                <c:pt idx="189">
                  <c:v>44210.093650995368</c:v>
                </c:pt>
                <c:pt idx="190">
                  <c:v>44210.162320324074</c:v>
                </c:pt>
                <c:pt idx="191">
                  <c:v>44210.230990254633</c:v>
                </c:pt>
                <c:pt idx="192">
                  <c:v>44210.29966045139</c:v>
                </c:pt>
                <c:pt idx="193">
                  <c:v>44210.36833099537</c:v>
                </c:pt>
                <c:pt idx="194">
                  <c:v>44210.43700096065</c:v>
                </c:pt>
                <c:pt idx="195">
                  <c:v>44210.50567053241</c:v>
                </c:pt>
                <c:pt idx="196">
                  <c:v>44210.574339999999</c:v>
                </c:pt>
                <c:pt idx="197">
                  <c:v>44210.643009409723</c:v>
                </c:pt>
                <c:pt idx="198">
                  <c:v>44210.711678865744</c:v>
                </c:pt>
                <c:pt idx="199">
                  <c:v>44210.78034798611</c:v>
                </c:pt>
                <c:pt idx="200">
                  <c:v>44210.849017916669</c:v>
                </c:pt>
                <c:pt idx="201">
                  <c:v>44210.917687847221</c:v>
                </c:pt>
                <c:pt idx="202">
                  <c:v>44210.986357546295</c:v>
                </c:pt>
                <c:pt idx="203">
                  <c:v>44211.055027175928</c:v>
                </c:pt>
                <c:pt idx="204">
                  <c:v>44211.123696192131</c:v>
                </c:pt>
                <c:pt idx="205">
                  <c:v>44211.192365740739</c:v>
                </c:pt>
                <c:pt idx="206">
                  <c:v>44211.261035810188</c:v>
                </c:pt>
                <c:pt idx="207">
                  <c:v>44211.329706377313</c:v>
                </c:pt>
                <c:pt idx="208">
                  <c:v>44211.398376689816</c:v>
                </c:pt>
                <c:pt idx="209">
                  <c:v>44211.467046481484</c:v>
                </c:pt>
                <c:pt idx="210">
                  <c:v>44211.535715925929</c:v>
                </c:pt>
                <c:pt idx="211">
                  <c:v>44211.604385266204</c:v>
                </c:pt>
                <c:pt idx="212">
                  <c:v>44211.673054664352</c:v>
                </c:pt>
                <c:pt idx="213">
                  <c:v>44211.741723923609</c:v>
                </c:pt>
                <c:pt idx="214">
                  <c:v>44211.810393333333</c:v>
                </c:pt>
                <c:pt idx="215">
                  <c:v>44211.879063437496</c:v>
                </c:pt>
                <c:pt idx="216">
                  <c:v>44211.947733159723</c:v>
                </c:pt>
                <c:pt idx="217">
                  <c:v>44212.016402743058</c:v>
                </c:pt>
                <c:pt idx="218">
                  <c:v>44212.085072083333</c:v>
                </c:pt>
                <c:pt idx="219">
                  <c:v>44212.153741249997</c:v>
                </c:pt>
                <c:pt idx="220">
                  <c:v>44212.222411053241</c:v>
                </c:pt>
                <c:pt idx="221">
                  <c:v>44212.291081122683</c:v>
                </c:pt>
                <c:pt idx="222">
                  <c:v>44212.359751655094</c:v>
                </c:pt>
                <c:pt idx="223">
                  <c:v>44212.428421597222</c:v>
                </c:pt>
                <c:pt idx="224">
                  <c:v>44212.497091168982</c:v>
                </c:pt>
                <c:pt idx="225">
                  <c:v>44212.565760578706</c:v>
                </c:pt>
                <c:pt idx="226">
                  <c:v>44212.63442991898</c:v>
                </c:pt>
                <c:pt idx="227">
                  <c:v>44212.703099328704</c:v>
                </c:pt>
                <c:pt idx="228">
                  <c:v>44212.77176841435</c:v>
                </c:pt>
                <c:pt idx="229">
                  <c:v>44212.84043822917</c:v>
                </c:pt>
                <c:pt idx="230">
                  <c:v>44212.909108159722</c:v>
                </c:pt>
                <c:pt idx="231">
                  <c:v>44212.977777800923</c:v>
                </c:pt>
                <c:pt idx="232">
                  <c:v>44213.046447384258</c:v>
                </c:pt>
                <c:pt idx="233">
                  <c:v>44213.115116412038</c:v>
                </c:pt>
                <c:pt idx="234">
                  <c:v>44213.183785891204</c:v>
                </c:pt>
                <c:pt idx="235">
                  <c:v>44213.252455914349</c:v>
                </c:pt>
                <c:pt idx="236">
                  <c:v>44213.321126365743</c:v>
                </c:pt>
                <c:pt idx="237">
                  <c:v>44213.389796759257</c:v>
                </c:pt>
                <c:pt idx="238">
                  <c:v>44213.458466585646</c:v>
                </c:pt>
                <c:pt idx="239">
                  <c:v>44213.52713603009</c:v>
                </c:pt>
                <c:pt idx="240">
                  <c:v>44213.595805370373</c:v>
                </c:pt>
                <c:pt idx="241">
                  <c:v>44213.664474756944</c:v>
                </c:pt>
                <c:pt idx="242">
                  <c:v>44213.733144062498</c:v>
                </c:pt>
                <c:pt idx="243">
                  <c:v>44213.801813310187</c:v>
                </c:pt>
                <c:pt idx="244">
                  <c:v>44213.870483356484</c:v>
                </c:pt>
                <c:pt idx="245">
                  <c:v>44213.939153101855</c:v>
                </c:pt>
                <c:pt idx="246">
                  <c:v>44214.007822708336</c:v>
                </c:pt>
                <c:pt idx="247">
                  <c:v>44214.076492118053</c:v>
                </c:pt>
                <c:pt idx="248">
                  <c:v>44214.145161134256</c:v>
                </c:pt>
                <c:pt idx="249">
                  <c:v>44214.213830787034</c:v>
                </c:pt>
                <c:pt idx="250">
                  <c:v>44214.282500787034</c:v>
                </c:pt>
                <c:pt idx="251">
                  <c:v>44214.351171296294</c:v>
                </c:pt>
                <c:pt idx="252">
                  <c:v>44214.419841249997</c:v>
                </c:pt>
                <c:pt idx="253">
                  <c:v>44214.488510821757</c:v>
                </c:pt>
                <c:pt idx="254">
                  <c:v>44214.557180173608</c:v>
                </c:pt>
                <c:pt idx="255">
                  <c:v>44214.625849456017</c:v>
                </c:pt>
                <c:pt idx="256">
                  <c:v>44214.694518796299</c:v>
                </c:pt>
                <c:pt idx="257">
                  <c:v>44214.763187870369</c:v>
                </c:pt>
                <c:pt idx="258">
                  <c:v>44214.831857546298</c:v>
                </c:pt>
                <c:pt idx="259">
                  <c:v>44214.900527500002</c:v>
                </c:pt>
                <c:pt idx="260">
                  <c:v>44214.969197071761</c:v>
                </c:pt>
                <c:pt idx="261">
                  <c:v>44215.037866597224</c:v>
                </c:pt>
                <c:pt idx="262">
                  <c:v>44215.106535659725</c:v>
                </c:pt>
                <c:pt idx="263">
                  <c:v>44215.175205046296</c:v>
                </c:pt>
                <c:pt idx="264">
                  <c:v>44215.243875</c:v>
                </c:pt>
                <c:pt idx="265">
                  <c:v>44215.312545300927</c:v>
                </c:pt>
                <c:pt idx="266">
                  <c:v>44215.381215729169</c:v>
                </c:pt>
                <c:pt idx="267">
                  <c:v>44215.449885567126</c:v>
                </c:pt>
                <c:pt idx="268">
                  <c:v>44215.518555011571</c:v>
                </c:pt>
                <c:pt idx="269">
                  <c:v>44215.587224363429</c:v>
                </c:pt>
                <c:pt idx="270">
                  <c:v>44215.655893726849</c:v>
                </c:pt>
                <c:pt idx="271">
                  <c:v>44215.724563067131</c:v>
                </c:pt>
                <c:pt idx="272">
                  <c:v>44215.793232175929</c:v>
                </c:pt>
                <c:pt idx="273">
                  <c:v>44215.861902141201</c:v>
                </c:pt>
                <c:pt idx="274">
                  <c:v>44215.930571909725</c:v>
                </c:pt>
                <c:pt idx="275">
                  <c:v>44215.999241527781</c:v>
                </c:pt>
                <c:pt idx="276">
                  <c:v>44216.067910995371</c:v>
                </c:pt>
                <c:pt idx="277">
                  <c:v>44216.136579918981</c:v>
                </c:pt>
                <c:pt idx="278">
                  <c:v>44216.205249456019</c:v>
                </c:pt>
                <c:pt idx="279">
                  <c:v>44216.273919421299</c:v>
                </c:pt>
                <c:pt idx="280">
                  <c:v>44216.342589930558</c:v>
                </c:pt>
                <c:pt idx="281">
                  <c:v>44216.411259953704</c:v>
                </c:pt>
                <c:pt idx="282">
                  <c:v>44216.479929548608</c:v>
                </c:pt>
                <c:pt idx="283">
                  <c:v>44216.54859885417</c:v>
                </c:pt>
                <c:pt idx="284">
                  <c:v>44216.617268090275</c:v>
                </c:pt>
                <c:pt idx="285">
                  <c:v>44216.685937395836</c:v>
                </c:pt>
                <c:pt idx="286">
                  <c:v>44216.754606458337</c:v>
                </c:pt>
                <c:pt idx="287">
                  <c:v>44216.823275995368</c:v>
                </c:pt>
                <c:pt idx="288">
                  <c:v>44216.891945972224</c:v>
                </c:pt>
                <c:pt idx="289">
                  <c:v>44216.960615520831</c:v>
                </c:pt>
                <c:pt idx="290">
                  <c:v>44217.029284988428</c:v>
                </c:pt>
                <c:pt idx="291">
                  <c:v>44217.097954108795</c:v>
                </c:pt>
                <c:pt idx="292">
                  <c:v>44217.166623379628</c:v>
                </c:pt>
                <c:pt idx="293">
                  <c:v>44217.235293240738</c:v>
                </c:pt>
                <c:pt idx="294">
                  <c:v>44217.303963379629</c:v>
                </c:pt>
                <c:pt idx="295">
                  <c:v>44217.37263380787</c:v>
                </c:pt>
                <c:pt idx="296">
                  <c:v>44217.441303645835</c:v>
                </c:pt>
                <c:pt idx="297">
                  <c:v>44217.50997309028</c:v>
                </c:pt>
                <c:pt idx="298">
                  <c:v>44217.578642442131</c:v>
                </c:pt>
                <c:pt idx="299">
                  <c:v>44217.647311747685</c:v>
                </c:pt>
                <c:pt idx="300">
                  <c:v>44217.71598108796</c:v>
                </c:pt>
                <c:pt idx="301">
                  <c:v>44217.78465011574</c:v>
                </c:pt>
                <c:pt idx="302">
                  <c:v>44217.853319965281</c:v>
                </c:pt>
                <c:pt idx="303">
                  <c:v>44217.921989745373</c:v>
                </c:pt>
                <c:pt idx="304">
                  <c:v>44217.990659351854</c:v>
                </c:pt>
                <c:pt idx="305">
                  <c:v>44218.059328854164</c:v>
                </c:pt>
                <c:pt idx="306">
                  <c:v>44218.127997731484</c:v>
                </c:pt>
                <c:pt idx="307">
                  <c:v>44218.196667187498</c:v>
                </c:pt>
                <c:pt idx="308">
                  <c:v>44218.265337141202</c:v>
                </c:pt>
                <c:pt idx="309">
                  <c:v>44218.33400761574</c:v>
                </c:pt>
                <c:pt idx="310">
                  <c:v>44218.402677743055</c:v>
                </c:pt>
                <c:pt idx="311">
                  <c:v>44218.471347372688</c:v>
                </c:pt>
                <c:pt idx="312">
                  <c:v>44218.540016678242</c:v>
                </c:pt>
                <c:pt idx="313">
                  <c:v>44218.608685891202</c:v>
                </c:pt>
                <c:pt idx="314">
                  <c:v>44218.677355173611</c:v>
                </c:pt>
                <c:pt idx="315">
                  <c:v>44218.746024259257</c:v>
                </c:pt>
                <c:pt idx="316">
                  <c:v>44218.81469363426</c:v>
                </c:pt>
                <c:pt idx="317">
                  <c:v>44218.883363622685</c:v>
                </c:pt>
                <c:pt idx="318">
                  <c:v>44218.952033182868</c:v>
                </c:pt>
                <c:pt idx="319">
                  <c:v>44219.020702627313</c:v>
                </c:pt>
                <c:pt idx="320">
                  <c:v>44219.089371817128</c:v>
                </c:pt>
                <c:pt idx="321">
                  <c:v>44219.158040925926</c:v>
                </c:pt>
                <c:pt idx="322">
                  <c:v>44219.226710659721</c:v>
                </c:pt>
                <c:pt idx="323">
                  <c:v>44219.295380659722</c:v>
                </c:pt>
                <c:pt idx="324">
                  <c:v>44219.364051076387</c:v>
                </c:pt>
                <c:pt idx="325">
                  <c:v>44219.432720891207</c:v>
                </c:pt>
                <c:pt idx="326">
                  <c:v>44219.501390324076</c:v>
                </c:pt>
                <c:pt idx="327">
                  <c:v>44219.570059641206</c:v>
                </c:pt>
                <c:pt idx="328">
                  <c:v>44219.638728888887</c:v>
                </c:pt>
                <c:pt idx="329">
                  <c:v>44219.707398194441</c:v>
                </c:pt>
                <c:pt idx="330">
                  <c:v>44219.776067164355</c:v>
                </c:pt>
                <c:pt idx="331">
                  <c:v>44219.844736898151</c:v>
                </c:pt>
                <c:pt idx="332">
                  <c:v>44219.913406701387</c:v>
                </c:pt>
                <c:pt idx="333">
                  <c:v>44219.982076238426</c:v>
                </c:pt>
                <c:pt idx="334">
                  <c:v>44220.050745717592</c:v>
                </c:pt>
                <c:pt idx="335">
                  <c:v>44220.119414606481</c:v>
                </c:pt>
                <c:pt idx="336">
                  <c:v>44220.188083981484</c:v>
                </c:pt>
                <c:pt idx="337">
                  <c:v>44220.256753912035</c:v>
                </c:pt>
                <c:pt idx="338">
                  <c:v>44220.32542429398</c:v>
                </c:pt>
                <c:pt idx="339">
                  <c:v>44220.394094525465</c:v>
                </c:pt>
                <c:pt idx="340">
                  <c:v>44220.462764201387</c:v>
                </c:pt>
                <c:pt idx="341">
                  <c:v>44220.531433506942</c:v>
                </c:pt>
                <c:pt idx="342">
                  <c:v>44220.600102719909</c:v>
                </c:pt>
                <c:pt idx="343">
                  <c:v>44220.668771990742</c:v>
                </c:pt>
                <c:pt idx="344">
                  <c:v>44220.737441134261</c:v>
                </c:pt>
                <c:pt idx="345">
                  <c:v>44220.806110335645</c:v>
                </c:pt>
                <c:pt idx="346">
                  <c:v>44220.87478027778</c:v>
                </c:pt>
                <c:pt idx="347">
                  <c:v>44220.94344988426</c:v>
                </c:pt>
                <c:pt idx="348">
                  <c:v>44221.01211935185</c:v>
                </c:pt>
                <c:pt idx="349">
                  <c:v>44221.080788599538</c:v>
                </c:pt>
                <c:pt idx="350">
                  <c:v>44221.149457557869</c:v>
                </c:pt>
                <c:pt idx="351">
                  <c:v>44221.218127152781</c:v>
                </c:pt>
                <c:pt idx="352">
                  <c:v>44221.286797048611</c:v>
                </c:pt>
                <c:pt idx="353">
                  <c:v>44221.355467442132</c:v>
                </c:pt>
                <c:pt idx="354">
                  <c:v>44221.424137268521</c:v>
                </c:pt>
                <c:pt idx="355">
                  <c:v>44221.49280670139</c:v>
                </c:pt>
                <c:pt idx="356">
                  <c:v>44221.561475960647</c:v>
                </c:pt>
                <c:pt idx="357">
                  <c:v>44221.630145138886</c:v>
                </c:pt>
                <c:pt idx="358">
                  <c:v>44221.698814386575</c:v>
                </c:pt>
                <c:pt idx="359">
                  <c:v>44221.767483333337</c:v>
                </c:pt>
                <c:pt idx="360">
                  <c:v>44221.836152962962</c:v>
                </c:pt>
                <c:pt idx="361">
                  <c:v>44221.904822777775</c:v>
                </c:pt>
                <c:pt idx="362">
                  <c:v>44221.973492245372</c:v>
                </c:pt>
                <c:pt idx="363">
                  <c:v>44222.042161678241</c:v>
                </c:pt>
                <c:pt idx="364">
                  <c:v>44222.11083060185</c:v>
                </c:pt>
                <c:pt idx="365">
                  <c:v>44222.179499907405</c:v>
                </c:pt>
                <c:pt idx="366">
                  <c:v>44222.24816978009</c:v>
                </c:pt>
                <c:pt idx="367">
                  <c:v>44222.316840046296</c:v>
                </c:pt>
                <c:pt idx="368">
                  <c:v>44222.385510335647</c:v>
                </c:pt>
                <c:pt idx="369">
                  <c:v>44222.454180046298</c:v>
                </c:pt>
                <c:pt idx="370">
                  <c:v>44222.522849363428</c:v>
                </c:pt>
                <c:pt idx="371">
                  <c:v>44222.59151859954</c:v>
                </c:pt>
                <c:pt idx="372">
                  <c:v>44222.660187858797</c:v>
                </c:pt>
                <c:pt idx="373">
                  <c:v>44222.728857060189</c:v>
                </c:pt>
                <c:pt idx="374">
                  <c:v>44222.797526122682</c:v>
                </c:pt>
                <c:pt idx="375">
                  <c:v>44222.866196006944</c:v>
                </c:pt>
                <c:pt idx="376">
                  <c:v>44222.934865648145</c:v>
                </c:pt>
                <c:pt idx="377">
                  <c:v>44223.003535150463</c:v>
                </c:pt>
                <c:pt idx="378">
                  <c:v>44223.072204467593</c:v>
                </c:pt>
                <c:pt idx="379">
                  <c:v>44223.140873321761</c:v>
                </c:pt>
                <c:pt idx="380">
                  <c:v>44223.209542789351</c:v>
                </c:pt>
                <c:pt idx="381">
                  <c:v>44223.278212650461</c:v>
                </c:pt>
                <c:pt idx="382">
                  <c:v>44223.346883043982</c:v>
                </c:pt>
                <c:pt idx="383">
                  <c:v>44223.415552916667</c:v>
                </c:pt>
                <c:pt idx="384">
                  <c:v>44223.484222384257</c:v>
                </c:pt>
                <c:pt idx="385">
                  <c:v>44223.552891597225</c:v>
                </c:pt>
                <c:pt idx="386">
                  <c:v>44223.621560740743</c:v>
                </c:pt>
                <c:pt idx="387">
                  <c:v>44223.690229942127</c:v>
                </c:pt>
                <c:pt idx="388">
                  <c:v>44223.758898888889</c:v>
                </c:pt>
                <c:pt idx="389">
                  <c:v>44223.827568391207</c:v>
                </c:pt>
                <c:pt idx="390">
                  <c:v>44223.896238252317</c:v>
                </c:pt>
                <c:pt idx="391">
                  <c:v>44223.964907696762</c:v>
                </c:pt>
                <c:pt idx="392">
                  <c:v>44224.033577071757</c:v>
                </c:pt>
                <c:pt idx="393">
                  <c:v>44224.10224605324</c:v>
                </c:pt>
                <c:pt idx="394">
                  <c:v>44224.170915277777</c:v>
                </c:pt>
                <c:pt idx="395">
                  <c:v>44224.239585081021</c:v>
                </c:pt>
                <c:pt idx="396">
                  <c:v>44224.30825519676</c:v>
                </c:pt>
                <c:pt idx="397">
                  <c:v>44224.376925520832</c:v>
                </c:pt>
                <c:pt idx="398">
                  <c:v>44224.445595254627</c:v>
                </c:pt>
                <c:pt idx="399">
                  <c:v>44224.514264583333</c:v>
                </c:pt>
                <c:pt idx="400">
                  <c:v>44224.58293384259</c:v>
                </c:pt>
                <c:pt idx="401">
                  <c:v>44224.651603078702</c:v>
                </c:pt>
                <c:pt idx="402">
                  <c:v>44224.720272314815</c:v>
                </c:pt>
                <c:pt idx="403">
                  <c:v>44224.788941273146</c:v>
                </c:pt>
                <c:pt idx="404">
                  <c:v>44224.85761107639</c:v>
                </c:pt>
                <c:pt idx="405">
                  <c:v>44224.926280752312</c:v>
                </c:pt>
                <c:pt idx="406">
                  <c:v>44224.994950266206</c:v>
                </c:pt>
                <c:pt idx="407">
                  <c:v>44225.063619652778</c:v>
                </c:pt>
                <c:pt idx="408">
                  <c:v>44225.132288449073</c:v>
                </c:pt>
                <c:pt idx="409">
                  <c:v>44225.200957835645</c:v>
                </c:pt>
                <c:pt idx="410">
                  <c:v>44225.269627696762</c:v>
                </c:pt>
                <c:pt idx="411">
                  <c:v>44225.338298090275</c:v>
                </c:pt>
                <c:pt idx="412">
                  <c:v>44225.406968055555</c:v>
                </c:pt>
                <c:pt idx="413">
                  <c:v>44225.475637569441</c:v>
                </c:pt>
                <c:pt idx="414">
                  <c:v>44225.544306782409</c:v>
                </c:pt>
                <c:pt idx="415">
                  <c:v>44225.612975902775</c:v>
                </c:pt>
                <c:pt idx="416">
                  <c:v>44225.681645081022</c:v>
                </c:pt>
                <c:pt idx="417">
                  <c:v>44225.750314062498</c:v>
                </c:pt>
                <c:pt idx="418">
                  <c:v>44225.818983425925</c:v>
                </c:pt>
                <c:pt idx="419">
                  <c:v>44225.887653310187</c:v>
                </c:pt>
                <c:pt idx="420">
                  <c:v>44225.9563227662</c:v>
                </c:pt>
                <c:pt idx="421">
                  <c:v>44226.024992129627</c:v>
                </c:pt>
                <c:pt idx="422">
                  <c:v>44226.093661180559</c:v>
                </c:pt>
                <c:pt idx="423">
                  <c:v>44226.162330277781</c:v>
                </c:pt>
                <c:pt idx="424">
                  <c:v>44226.230999976855</c:v>
                </c:pt>
                <c:pt idx="425">
                  <c:v>44226.299669942127</c:v>
                </c:pt>
                <c:pt idx="426">
                  <c:v>44226.368340266206</c:v>
                </c:pt>
                <c:pt idx="427">
                  <c:v>44226.437010011578</c:v>
                </c:pt>
                <c:pt idx="428">
                  <c:v>44226.505679351852</c:v>
                </c:pt>
                <c:pt idx="429">
                  <c:v>44226.574348587965</c:v>
                </c:pt>
                <c:pt idx="430">
                  <c:v>44226.643017766204</c:v>
                </c:pt>
                <c:pt idx="431">
                  <c:v>44226.711687002316</c:v>
                </c:pt>
                <c:pt idx="432">
                  <c:v>44226.780355891206</c:v>
                </c:pt>
                <c:pt idx="433">
                  <c:v>44226.849025601849</c:v>
                </c:pt>
                <c:pt idx="434">
                  <c:v>44226.917695289354</c:v>
                </c:pt>
                <c:pt idx="435">
                  <c:v>44226.98636476852</c:v>
                </c:pt>
                <c:pt idx="436">
                  <c:v>44227.055034166668</c:v>
                </c:pt>
                <c:pt idx="437">
                  <c:v>44227.123702951387</c:v>
                </c:pt>
                <c:pt idx="438">
                  <c:v>44227.192372280093</c:v>
                </c:pt>
                <c:pt idx="439">
                  <c:v>44227.261042129627</c:v>
                </c:pt>
                <c:pt idx="440">
                  <c:v>44227.329712465274</c:v>
                </c:pt>
                <c:pt idx="441">
                  <c:v>44227.398382557869</c:v>
                </c:pt>
                <c:pt idx="442">
                  <c:v>44227.467052118052</c:v>
                </c:pt>
                <c:pt idx="443">
                  <c:v>44227.53572133102</c:v>
                </c:pt>
                <c:pt idx="444">
                  <c:v>44227.604390439818</c:v>
                </c:pt>
                <c:pt idx="445">
                  <c:v>44227.673059606481</c:v>
                </c:pt>
                <c:pt idx="446">
                  <c:v>44227.741728634261</c:v>
                </c:pt>
                <c:pt idx="447">
                  <c:v>44227.810397824076</c:v>
                </c:pt>
                <c:pt idx="448">
                  <c:v>44227.879067696762</c:v>
                </c:pt>
                <c:pt idx="449">
                  <c:v>44227.947737187496</c:v>
                </c:pt>
                <c:pt idx="450">
                  <c:v>44228.016406550923</c:v>
                </c:pt>
                <c:pt idx="451">
                  <c:v>44228.085075659721</c:v>
                </c:pt>
                <c:pt idx="452">
                  <c:v>44228.153744606483</c:v>
                </c:pt>
                <c:pt idx="453">
                  <c:v>44228.222414166667</c:v>
                </c:pt>
                <c:pt idx="454">
                  <c:v>44228.2910840162</c:v>
                </c:pt>
                <c:pt idx="455">
                  <c:v>44228.359754317127</c:v>
                </c:pt>
                <c:pt idx="456">
                  <c:v>44228.428424027778</c:v>
                </c:pt>
                <c:pt idx="457">
                  <c:v>44228.497093368052</c:v>
                </c:pt>
                <c:pt idx="458">
                  <c:v>44228.565762557868</c:v>
                </c:pt>
                <c:pt idx="459">
                  <c:v>44228.634431666665</c:v>
                </c:pt>
                <c:pt idx="460">
                  <c:v>44228.703100844905</c:v>
                </c:pt>
                <c:pt idx="461">
                  <c:v>44228.771769699073</c:v>
                </c:pt>
                <c:pt idx="462">
                  <c:v>44228.840439293985</c:v>
                </c:pt>
                <c:pt idx="463">
                  <c:v>44228.909108993059</c:v>
                </c:pt>
                <c:pt idx="464">
                  <c:v>44228.977778391207</c:v>
                </c:pt>
                <c:pt idx="465">
                  <c:v>44229.046447754627</c:v>
                </c:pt>
                <c:pt idx="466">
                  <c:v>44229.115116550929</c:v>
                </c:pt>
                <c:pt idx="467">
                  <c:v>44229.18378579861</c:v>
                </c:pt>
                <c:pt idx="468">
                  <c:v>44229.252455590278</c:v>
                </c:pt>
                <c:pt idx="469">
                  <c:v>44229.321125821756</c:v>
                </c:pt>
                <c:pt idx="470">
                  <c:v>44229.3897959838</c:v>
                </c:pt>
                <c:pt idx="471">
                  <c:v>44229.458465578704</c:v>
                </c:pt>
                <c:pt idx="472">
                  <c:v>44229.527134780095</c:v>
                </c:pt>
                <c:pt idx="473">
                  <c:v>44229.595803888886</c:v>
                </c:pt>
                <c:pt idx="474">
                  <c:v>44229.664473055556</c:v>
                </c:pt>
                <c:pt idx="475">
                  <c:v>44229.733142129633</c:v>
                </c:pt>
                <c:pt idx="476">
                  <c:v>44229.801811145837</c:v>
                </c:pt>
                <c:pt idx="477">
                  <c:v>44229.87048096065</c:v>
                </c:pt>
                <c:pt idx="478">
                  <c:v>44229.939150474536</c:v>
                </c:pt>
                <c:pt idx="479">
                  <c:v>44230.007819849539</c:v>
                </c:pt>
                <c:pt idx="480">
                  <c:v>44230.076489027779</c:v>
                </c:pt>
                <c:pt idx="481">
                  <c:v>44230.145157812498</c:v>
                </c:pt>
                <c:pt idx="482">
                  <c:v>44230.213827233798</c:v>
                </c:pt>
                <c:pt idx="483">
                  <c:v>44230.282496990738</c:v>
                </c:pt>
                <c:pt idx="484">
                  <c:v>44230.351167280096</c:v>
                </c:pt>
                <c:pt idx="485">
                  <c:v>44230.419837002315</c:v>
                </c:pt>
                <c:pt idx="486">
                  <c:v>44230.48850634259</c:v>
                </c:pt>
                <c:pt idx="487">
                  <c:v>44230.557175462964</c:v>
                </c:pt>
                <c:pt idx="488">
                  <c:v>44230.625844502312</c:v>
                </c:pt>
                <c:pt idx="489">
                  <c:v>44230.694513622686</c:v>
                </c:pt>
                <c:pt idx="490">
                  <c:v>44230.763182453702</c:v>
                </c:pt>
                <c:pt idx="491">
                  <c:v>44230.831851898147</c:v>
                </c:pt>
                <c:pt idx="492">
                  <c:v>44230.900521620373</c:v>
                </c:pt>
                <c:pt idx="493">
                  <c:v>44230.969190960648</c:v>
                </c:pt>
                <c:pt idx="494">
                  <c:v>44231.037860243057</c:v>
                </c:pt>
                <c:pt idx="495">
                  <c:v>44231.106529074073</c:v>
                </c:pt>
                <c:pt idx="496">
                  <c:v>44231.175198229168</c:v>
                </c:pt>
                <c:pt idx="497">
                  <c:v>44231.243867951387</c:v>
                </c:pt>
                <c:pt idx="498">
                  <c:v>44231.312538020837</c:v>
                </c:pt>
                <c:pt idx="499">
                  <c:v>44231.381208217594</c:v>
                </c:pt>
                <c:pt idx="500">
                  <c:v>44231.449877824074</c:v>
                </c:pt>
                <c:pt idx="501">
                  <c:v>44231.518547025466</c:v>
                </c:pt>
                <c:pt idx="502">
                  <c:v>44231.587216145832</c:v>
                </c:pt>
                <c:pt idx="503">
                  <c:v>44231.655885277774</c:v>
                </c:pt>
                <c:pt idx="504">
                  <c:v>44231.724554375003</c:v>
                </c:pt>
                <c:pt idx="505">
                  <c:v>44231.793223252316</c:v>
                </c:pt>
                <c:pt idx="506">
                  <c:v>44231.861892974535</c:v>
                </c:pt>
                <c:pt idx="507">
                  <c:v>44231.930562511574</c:v>
                </c:pt>
                <c:pt idx="508">
                  <c:v>44231.999231898146</c:v>
                </c:pt>
                <c:pt idx="509">
                  <c:v>44232.067901134258</c:v>
                </c:pt>
                <c:pt idx="510">
                  <c:v>44232.136569826391</c:v>
                </c:pt>
                <c:pt idx="511">
                  <c:v>44232.205239120369</c:v>
                </c:pt>
                <c:pt idx="512">
                  <c:v>44232.273908854164</c:v>
                </c:pt>
                <c:pt idx="513">
                  <c:v>44232.34257912037</c:v>
                </c:pt>
                <c:pt idx="514">
                  <c:v>44232.411248912038</c:v>
                </c:pt>
                <c:pt idx="515">
                  <c:v>44232.479918275465</c:v>
                </c:pt>
                <c:pt idx="516">
                  <c:v>44232.548587349535</c:v>
                </c:pt>
                <c:pt idx="517">
                  <c:v>44232.61725635417</c:v>
                </c:pt>
                <c:pt idx="518">
                  <c:v>44232.68592541667</c:v>
                </c:pt>
                <c:pt idx="519">
                  <c:v>44232.754594247686</c:v>
                </c:pt>
                <c:pt idx="520">
                  <c:v>44232.823263541664</c:v>
                </c:pt>
                <c:pt idx="521">
                  <c:v>44232.891933287035</c:v>
                </c:pt>
                <c:pt idx="522">
                  <c:v>44232.960602604166</c:v>
                </c:pt>
                <c:pt idx="523">
                  <c:v>44233.029271840278</c:v>
                </c:pt>
                <c:pt idx="524">
                  <c:v>44233.097940729167</c:v>
                </c:pt>
                <c:pt idx="525">
                  <c:v>44233.166609756947</c:v>
                </c:pt>
                <c:pt idx="526">
                  <c:v>44233.235279386572</c:v>
                </c:pt>
                <c:pt idx="527">
                  <c:v>44233.30394928241</c:v>
                </c:pt>
                <c:pt idx="528">
                  <c:v>44233.372619479167</c:v>
                </c:pt>
                <c:pt idx="529">
                  <c:v>44233.441289085647</c:v>
                </c:pt>
                <c:pt idx="530">
                  <c:v>44233.509958287039</c:v>
                </c:pt>
                <c:pt idx="531">
                  <c:v>44233.578627407405</c:v>
                </c:pt>
                <c:pt idx="532">
                  <c:v>44233.647296481482</c:v>
                </c:pt>
                <c:pt idx="533">
                  <c:v>44233.71596559028</c:v>
                </c:pt>
                <c:pt idx="534">
                  <c:v>44233.784634386575</c:v>
                </c:pt>
                <c:pt idx="535">
                  <c:v>44233.853304004631</c:v>
                </c:pt>
                <c:pt idx="536">
                  <c:v>44233.92197398148</c:v>
                </c:pt>
                <c:pt idx="537">
                  <c:v>44233.990644062498</c:v>
                </c:pt>
                <c:pt idx="538">
                  <c:v>44234.059314039354</c:v>
                </c:pt>
                <c:pt idx="539">
                  <c:v>44234.127983391205</c:v>
                </c:pt>
                <c:pt idx="540">
                  <c:v>44234.196653321756</c:v>
                </c:pt>
                <c:pt idx="541">
                  <c:v>44234.265323749998</c:v>
                </c:pt>
                <c:pt idx="542">
                  <c:v>44234.333994687498</c:v>
                </c:pt>
                <c:pt idx="543">
                  <c:v>44234.402665300928</c:v>
                </c:pt>
                <c:pt idx="544">
                  <c:v>44234.471335405091</c:v>
                </c:pt>
                <c:pt idx="545">
                  <c:v>44234.540005196759</c:v>
                </c:pt>
                <c:pt idx="546">
                  <c:v>44234.608674872688</c:v>
                </c:pt>
                <c:pt idx="547">
                  <c:v>44234.677344629628</c:v>
                </c:pt>
                <c:pt idx="548">
                  <c:v>44234.746014189812</c:v>
                </c:pt>
                <c:pt idx="549">
                  <c:v>44234.814684039353</c:v>
                </c:pt>
                <c:pt idx="550">
                  <c:v>44234.883354502315</c:v>
                </c:pt>
                <c:pt idx="551">
                  <c:v>44234.952024548613</c:v>
                </c:pt>
                <c:pt idx="552">
                  <c:v>44235.020694467596</c:v>
                </c:pt>
                <c:pt idx="553">
                  <c:v>44235.089364131942</c:v>
                </c:pt>
                <c:pt idx="554">
                  <c:v>44235.158033726853</c:v>
                </c:pt>
                <c:pt idx="555">
                  <c:v>44235.226703935186</c:v>
                </c:pt>
                <c:pt idx="556">
                  <c:v>44235.295374409725</c:v>
                </c:pt>
                <c:pt idx="557">
                  <c:v>44235.364045300928</c:v>
                </c:pt>
                <c:pt idx="558">
                  <c:v>44235.432715601855</c:v>
                </c:pt>
                <c:pt idx="559">
                  <c:v>44235.501385509262</c:v>
                </c:pt>
                <c:pt idx="560">
                  <c:v>44235.570055300923</c:v>
                </c:pt>
                <c:pt idx="561">
                  <c:v>44235.638725023149</c:v>
                </c:pt>
                <c:pt idx="562">
                  <c:v>44235.707394803241</c:v>
                </c:pt>
                <c:pt idx="563">
                  <c:v>44235.776064259262</c:v>
                </c:pt>
                <c:pt idx="564">
                  <c:v>44235.844734479164</c:v>
                </c:pt>
                <c:pt idx="565">
                  <c:v>44235.913404756946</c:v>
                </c:pt>
                <c:pt idx="566">
                  <c:v>44235.982074768515</c:v>
                </c:pt>
                <c:pt idx="567">
                  <c:v>44236.050744733795</c:v>
                </c:pt>
                <c:pt idx="568">
                  <c:v>44236.119414097222</c:v>
                </c:pt>
                <c:pt idx="569">
                  <c:v>44236.188083958332</c:v>
                </c:pt>
                <c:pt idx="570">
                  <c:v>44236.256754363429</c:v>
                </c:pt>
                <c:pt idx="571">
                  <c:v>44236.32542523148</c:v>
                </c:pt>
                <c:pt idx="572">
                  <c:v>44236.394095937503</c:v>
                </c:pt>
                <c:pt idx="573">
                  <c:v>44236.462766099539</c:v>
                </c:pt>
                <c:pt idx="574">
                  <c:v>44236.5314358912</c:v>
                </c:pt>
                <c:pt idx="575">
                  <c:v>44236.600105578706</c:v>
                </c:pt>
                <c:pt idx="576">
                  <c:v>44236.668775335645</c:v>
                </c:pt>
                <c:pt idx="577">
                  <c:v>44236.737444953702</c:v>
                </c:pt>
                <c:pt idx="578">
                  <c:v>44236.8061146412</c:v>
                </c:pt>
                <c:pt idx="579">
                  <c:v>44236.874785069442</c:v>
                </c:pt>
                <c:pt idx="580">
                  <c:v>44236.943455162036</c:v>
                </c:pt>
                <c:pt idx="581">
                  <c:v>44237.012125104164</c:v>
                </c:pt>
                <c:pt idx="582">
                  <c:v>44237.080794837966</c:v>
                </c:pt>
                <c:pt idx="583">
                  <c:v>44237.149464282411</c:v>
                </c:pt>
                <c:pt idx="584">
                  <c:v>44237.218134363429</c:v>
                </c:pt>
                <c:pt idx="585">
                  <c:v>44237.286804745374</c:v>
                </c:pt>
                <c:pt idx="586">
                  <c:v>44237.355475613425</c:v>
                </c:pt>
                <c:pt idx="587">
                  <c:v>44237.424145925928</c:v>
                </c:pt>
                <c:pt idx="588">
                  <c:v>44237.492815844904</c:v>
                </c:pt>
                <c:pt idx="589">
                  <c:v>44237.561485578706</c:v>
                </c:pt>
                <c:pt idx="590">
                  <c:v>44237.630155243052</c:v>
                </c:pt>
                <c:pt idx="591">
                  <c:v>44237.698824988423</c:v>
                </c:pt>
                <c:pt idx="592">
                  <c:v>44237.767494409723</c:v>
                </c:pt>
                <c:pt idx="593">
                  <c:v>44237.836164513887</c:v>
                </c:pt>
                <c:pt idx="594">
                  <c:v>44237.90483482639</c:v>
                </c:pt>
                <c:pt idx="595">
                  <c:v>44237.973504780093</c:v>
                </c:pt>
                <c:pt idx="596">
                  <c:v>44238.0421746875</c:v>
                </c:pt>
                <c:pt idx="597">
                  <c:v>44238.110844097224</c:v>
                </c:pt>
                <c:pt idx="598">
                  <c:v>44238.179513888892</c:v>
                </c:pt>
                <c:pt idx="599">
                  <c:v>44238.248184247685</c:v>
                </c:pt>
                <c:pt idx="600">
                  <c:v>44238.316854988429</c:v>
                </c:pt>
                <c:pt idx="601">
                  <c:v>44238.385525775462</c:v>
                </c:pt>
                <c:pt idx="602">
                  <c:v>44238.454195972219</c:v>
                </c:pt>
                <c:pt idx="603">
                  <c:v>44238.522865775463</c:v>
                </c:pt>
                <c:pt idx="604">
                  <c:v>44238.591535486114</c:v>
                </c:pt>
                <c:pt idx="605">
                  <c:v>44238.660205231485</c:v>
                </c:pt>
                <c:pt idx="606">
                  <c:v>44238.728874918983</c:v>
                </c:pt>
                <c:pt idx="607">
                  <c:v>44238.79754446759</c:v>
                </c:pt>
                <c:pt idx="608">
                  <c:v>44238.86621482639</c:v>
                </c:pt>
                <c:pt idx="609">
                  <c:v>44238.934884953705</c:v>
                </c:pt>
                <c:pt idx="610">
                  <c:v>44239.00355494213</c:v>
                </c:pt>
                <c:pt idx="611">
                  <c:v>44239.072224745367</c:v>
                </c:pt>
                <c:pt idx="612">
                  <c:v>44239.140894074073</c:v>
                </c:pt>
                <c:pt idx="613">
                  <c:v>44239.209564027777</c:v>
                </c:pt>
                <c:pt idx="614">
                  <c:v>44239.278234375</c:v>
                </c:pt>
                <c:pt idx="615">
                  <c:v>44239.346905254628</c:v>
                </c:pt>
                <c:pt idx="616">
                  <c:v>44239.415575601852</c:v>
                </c:pt>
                <c:pt idx="617">
                  <c:v>44239.484245555555</c:v>
                </c:pt>
                <c:pt idx="618">
                  <c:v>44239.55291525463</c:v>
                </c:pt>
                <c:pt idx="619">
                  <c:v>44239.621584884262</c:v>
                </c:pt>
                <c:pt idx="620">
                  <c:v>44239.69025457176</c:v>
                </c:pt>
                <c:pt idx="621">
                  <c:v>44239.758923993053</c:v>
                </c:pt>
                <c:pt idx="622">
                  <c:v>44239.827593981485</c:v>
                </c:pt>
                <c:pt idx="623">
                  <c:v>44239.896264317133</c:v>
                </c:pt>
                <c:pt idx="624">
                  <c:v>44239.964934247684</c:v>
                </c:pt>
                <c:pt idx="625">
                  <c:v>44240.033604108794</c:v>
                </c:pt>
                <c:pt idx="626">
                  <c:v>44240.102273576391</c:v>
                </c:pt>
                <c:pt idx="627">
                  <c:v>44240.170943275465</c:v>
                </c:pt>
                <c:pt idx="628">
                  <c:v>44240.23961355324</c:v>
                </c:pt>
                <c:pt idx="629">
                  <c:v>44240.308284155093</c:v>
                </c:pt>
                <c:pt idx="630">
                  <c:v>44240.376954953703</c:v>
                </c:pt>
                <c:pt idx="631">
                  <c:v>44240.445625173612</c:v>
                </c:pt>
                <c:pt idx="632">
                  <c:v>44240.514294988425</c:v>
                </c:pt>
                <c:pt idx="633">
                  <c:v>44240.582964710651</c:v>
                </c:pt>
                <c:pt idx="634">
                  <c:v>44240.65163443287</c:v>
                </c:pt>
                <c:pt idx="635">
                  <c:v>44240.72030414352</c:v>
                </c:pt>
                <c:pt idx="636">
                  <c:v>44240.788973587965</c:v>
                </c:pt>
                <c:pt idx="637">
                  <c:v>44240.85764386574</c:v>
                </c:pt>
                <c:pt idx="638">
                  <c:v>44240.9263140162</c:v>
                </c:pt>
                <c:pt idx="639">
                  <c:v>44240.994984004632</c:v>
                </c:pt>
                <c:pt idx="640">
                  <c:v>44241.063653865742</c:v>
                </c:pt>
                <c:pt idx="641">
                  <c:v>44241.132323148151</c:v>
                </c:pt>
                <c:pt idx="642">
                  <c:v>44241.200993009261</c:v>
                </c:pt>
                <c:pt idx="643">
                  <c:v>44241.269663344909</c:v>
                </c:pt>
                <c:pt idx="644">
                  <c:v>44241.33833421296</c:v>
                </c:pt>
                <c:pt idx="645">
                  <c:v>44241.407004664354</c:v>
                </c:pt>
                <c:pt idx="646">
                  <c:v>44241.475674652778</c:v>
                </c:pt>
                <c:pt idx="647">
                  <c:v>44241.544344340276</c:v>
                </c:pt>
                <c:pt idx="648">
                  <c:v>44241.613013935188</c:v>
                </c:pt>
                <c:pt idx="649">
                  <c:v>44241.681683587965</c:v>
                </c:pt>
                <c:pt idx="650">
                  <c:v>44241.750353043979</c:v>
                </c:pt>
                <c:pt idx="651">
                  <c:v>44241.819022870368</c:v>
                </c:pt>
                <c:pt idx="652">
                  <c:v>44241.887693229168</c:v>
                </c:pt>
                <c:pt idx="653">
                  <c:v>44241.956363159719</c:v>
                </c:pt>
                <c:pt idx="654">
                  <c:v>44242.025032997684</c:v>
                </c:pt>
                <c:pt idx="655">
                  <c:v>44242.093702511571</c:v>
                </c:pt>
                <c:pt idx="656">
                  <c:v>44242.16237208333</c:v>
                </c:pt>
                <c:pt idx="657">
                  <c:v>44242.231042268519</c:v>
                </c:pt>
                <c:pt idx="658">
                  <c:v>44242.299712708336</c:v>
                </c:pt>
                <c:pt idx="659">
                  <c:v>44242.36838349537</c:v>
                </c:pt>
                <c:pt idx="660">
                  <c:v>44242.437053703703</c:v>
                </c:pt>
                <c:pt idx="661">
                  <c:v>44242.505723518516</c:v>
                </c:pt>
                <c:pt idx="662">
                  <c:v>44242.574393229166</c:v>
                </c:pt>
                <c:pt idx="663">
                  <c:v>44242.643062881943</c:v>
                </c:pt>
                <c:pt idx="664">
                  <c:v>44242.711732581018</c:v>
                </c:pt>
                <c:pt idx="665">
                  <c:v>44242.780401944445</c:v>
                </c:pt>
                <c:pt idx="666">
                  <c:v>44242.849072118057</c:v>
                </c:pt>
                <c:pt idx="667">
                  <c:v>44242.917742280093</c:v>
                </c:pt>
                <c:pt idx="668">
                  <c:v>44242.986412222221</c:v>
                </c:pt>
                <c:pt idx="669">
                  <c:v>44243.055082094907</c:v>
                </c:pt>
                <c:pt idx="670">
                  <c:v>44243.123751354164</c:v>
                </c:pt>
                <c:pt idx="671">
                  <c:v>44243.192421145832</c:v>
                </c:pt>
                <c:pt idx="672">
                  <c:v>44243.261091458335</c:v>
                </c:pt>
                <c:pt idx="673">
                  <c:v>44243.32976226852</c:v>
                </c:pt>
                <c:pt idx="674">
                  <c:v>44243.398432824077</c:v>
                </c:pt>
                <c:pt idx="675">
                  <c:v>44243.467102847222</c:v>
                </c:pt>
                <c:pt idx="676">
                  <c:v>44243.53577253472</c:v>
                </c:pt>
                <c:pt idx="677">
                  <c:v>44243.60444210648</c:v>
                </c:pt>
                <c:pt idx="678">
                  <c:v>44243.673111747688</c:v>
                </c:pt>
                <c:pt idx="679">
                  <c:v>44243.741781238423</c:v>
                </c:pt>
                <c:pt idx="680">
                  <c:v>44243.8104508912</c:v>
                </c:pt>
                <c:pt idx="681">
                  <c:v>44243.879121226855</c:v>
                </c:pt>
                <c:pt idx="682">
                  <c:v>44243.947791192128</c:v>
                </c:pt>
                <c:pt idx="683">
                  <c:v>44244.016461018517</c:v>
                </c:pt>
                <c:pt idx="684">
                  <c:v>44244.085130601852</c:v>
                </c:pt>
                <c:pt idx="685">
                  <c:v>44244.1538</c:v>
                </c:pt>
                <c:pt idx="686">
                  <c:v>44244.222470034721</c:v>
                </c:pt>
                <c:pt idx="687">
                  <c:v>44244.291140347224</c:v>
                </c:pt>
                <c:pt idx="688">
                  <c:v>44244.359811111113</c:v>
                </c:pt>
                <c:pt idx="689">
                  <c:v>44244.428481296294</c:v>
                </c:pt>
                <c:pt idx="690">
                  <c:v>44244.497151099538</c:v>
                </c:pt>
                <c:pt idx="691">
                  <c:v>44244.565820752316</c:v>
                </c:pt>
                <c:pt idx="692">
                  <c:v>44244.634490335651</c:v>
                </c:pt>
                <c:pt idx="693">
                  <c:v>44244.703159976852</c:v>
                </c:pt>
                <c:pt idx="694">
                  <c:v>44244.771829293983</c:v>
                </c:pt>
                <c:pt idx="695">
                  <c:v>44244.840499351849</c:v>
                </c:pt>
                <c:pt idx="696">
                  <c:v>44244.909169513892</c:v>
                </c:pt>
                <c:pt idx="697">
                  <c:v>44244.977839386571</c:v>
                </c:pt>
                <c:pt idx="698">
                  <c:v>44245.046509201391</c:v>
                </c:pt>
                <c:pt idx="699">
                  <c:v>44245.115178472224</c:v>
                </c:pt>
                <c:pt idx="700">
                  <c:v>44245.183848182867</c:v>
                </c:pt>
                <c:pt idx="701">
                  <c:v>44245.252518449073</c:v>
                </c:pt>
                <c:pt idx="702">
                  <c:v>44245.321189131944</c:v>
                </c:pt>
                <c:pt idx="703">
                  <c:v>44245.389859768518</c:v>
                </c:pt>
                <c:pt idx="704">
                  <c:v>44245.458529826392</c:v>
                </c:pt>
                <c:pt idx="705">
                  <c:v>44245.527199502314</c:v>
                </c:pt>
                <c:pt idx="706">
                  <c:v>44245.595869074074</c:v>
                </c:pt>
                <c:pt idx="707">
                  <c:v>44245.664538703706</c:v>
                </c:pt>
                <c:pt idx="708">
                  <c:v>44245.733208240737</c:v>
                </c:pt>
                <c:pt idx="709">
                  <c:v>44245.80187771991</c:v>
                </c:pt>
                <c:pt idx="710">
                  <c:v>44245.870548009261</c:v>
                </c:pt>
                <c:pt idx="711">
                  <c:v>44245.93921798611</c:v>
                </c:pt>
                <c:pt idx="712">
                  <c:v>44246.007887824075</c:v>
                </c:pt>
                <c:pt idx="713">
                  <c:v>44246.076557476852</c:v>
                </c:pt>
                <c:pt idx="714">
                  <c:v>44246.14522672454</c:v>
                </c:pt>
                <c:pt idx="715">
                  <c:v>44246.213896608795</c:v>
                </c:pt>
                <c:pt idx="716">
                  <c:v>44246.28256684028</c:v>
                </c:pt>
                <c:pt idx="717">
                  <c:v>44246.351237592593</c:v>
                </c:pt>
                <c:pt idx="718">
                  <c:v>44246.419907777781</c:v>
                </c:pt>
                <c:pt idx="719">
                  <c:v>44246.488577592594</c:v>
                </c:pt>
                <c:pt idx="720">
                  <c:v>44246.557247175922</c:v>
                </c:pt>
                <c:pt idx="721">
                  <c:v>44246.625916689816</c:v>
                </c:pt>
                <c:pt idx="722">
                  <c:v>44246.694586261576</c:v>
                </c:pt>
                <c:pt idx="723">
                  <c:v>44246.76325556713</c:v>
                </c:pt>
                <c:pt idx="724">
                  <c:v>44246.831925474537</c:v>
                </c:pt>
                <c:pt idx="725">
                  <c:v>44246.900595671294</c:v>
                </c:pt>
                <c:pt idx="726">
                  <c:v>44246.969265474538</c:v>
                </c:pt>
                <c:pt idx="727">
                  <c:v>44247.037935231485</c:v>
                </c:pt>
                <c:pt idx="728">
                  <c:v>44247.106604525463</c:v>
                </c:pt>
                <c:pt idx="729">
                  <c:v>44247.175274143519</c:v>
                </c:pt>
                <c:pt idx="730">
                  <c:v>44247.243944340276</c:v>
                </c:pt>
                <c:pt idx="731">
                  <c:v>44247.312614872688</c:v>
                </c:pt>
                <c:pt idx="732">
                  <c:v>44247.381285543983</c:v>
                </c:pt>
                <c:pt idx="733">
                  <c:v>44247.449955613425</c:v>
                </c:pt>
                <c:pt idx="734">
                  <c:v>44247.518625289355</c:v>
                </c:pt>
                <c:pt idx="735">
                  <c:v>44247.587294872683</c:v>
                </c:pt>
                <c:pt idx="736">
                  <c:v>44247.655964479163</c:v>
                </c:pt>
                <c:pt idx="737">
                  <c:v>44247.724634039354</c:v>
                </c:pt>
                <c:pt idx="738">
                  <c:v>44247.793303391205</c:v>
                </c:pt>
                <c:pt idx="739">
                  <c:v>44247.861973587962</c:v>
                </c:pt>
                <c:pt idx="740">
                  <c:v>44247.930643587963</c:v>
                </c:pt>
                <c:pt idx="741">
                  <c:v>44247.999313449072</c:v>
                </c:pt>
                <c:pt idx="742">
                  <c:v>44248.067983148147</c:v>
                </c:pt>
                <c:pt idx="743">
                  <c:v>44248.136652303241</c:v>
                </c:pt>
                <c:pt idx="744">
                  <c:v>44248.205322071757</c:v>
                </c:pt>
                <c:pt idx="745">
                  <c:v>44248.273992268521</c:v>
                </c:pt>
                <c:pt idx="746">
                  <c:v>44248.342663009258</c:v>
                </c:pt>
                <c:pt idx="747">
                  <c:v>44248.411333275464</c:v>
                </c:pt>
                <c:pt idx="748">
                  <c:v>44248.480003101853</c:v>
                </c:pt>
                <c:pt idx="749">
                  <c:v>44248.548672650461</c:v>
                </c:pt>
                <c:pt idx="750">
                  <c:v>44248.617342118057</c:v>
                </c:pt>
                <c:pt idx="751">
                  <c:v>44248.686011655096</c:v>
                </c:pt>
                <c:pt idx="752">
                  <c:v>44248.754680949074</c:v>
                </c:pt>
                <c:pt idx="753">
                  <c:v>44248.82335071759</c:v>
                </c:pt>
                <c:pt idx="754">
                  <c:v>44248.892020937499</c:v>
                </c:pt>
                <c:pt idx="755">
                  <c:v>44248.960690717591</c:v>
                </c:pt>
                <c:pt idx="756">
                  <c:v>44249.029360428241</c:v>
                </c:pt>
                <c:pt idx="757">
                  <c:v>44249.098029780092</c:v>
                </c:pt>
                <c:pt idx="758">
                  <c:v>44249.16669928241</c:v>
                </c:pt>
                <c:pt idx="759">
                  <c:v>44249.235369374997</c:v>
                </c:pt>
                <c:pt idx="760">
                  <c:v>44249.304039745373</c:v>
                </c:pt>
                <c:pt idx="761">
                  <c:v>44249.372710416668</c:v>
                </c:pt>
                <c:pt idx="762">
                  <c:v>44249.441380486111</c:v>
                </c:pt>
                <c:pt idx="763">
                  <c:v>44249.51005016204</c:v>
                </c:pt>
                <c:pt idx="764">
                  <c:v>44249.578719745368</c:v>
                </c:pt>
                <c:pt idx="765">
                  <c:v>44249.647389293983</c:v>
                </c:pt>
                <c:pt idx="766">
                  <c:v>44249.716058865743</c:v>
                </c:pt>
                <c:pt idx="767">
                  <c:v>44249.784728136576</c:v>
                </c:pt>
                <c:pt idx="768">
                  <c:v>44249.853398217594</c:v>
                </c:pt>
                <c:pt idx="769">
                  <c:v>44249.922068240739</c:v>
                </c:pt>
                <c:pt idx="770">
                  <c:v>44249.990738078704</c:v>
                </c:pt>
                <c:pt idx="771">
                  <c:v>44250.0594078125</c:v>
                </c:pt>
                <c:pt idx="772">
                  <c:v>44250.128076932873</c:v>
                </c:pt>
                <c:pt idx="773">
                  <c:v>44250.196746620371</c:v>
                </c:pt>
                <c:pt idx="774">
                  <c:v>44250.265416805552</c:v>
                </c:pt>
                <c:pt idx="775">
                  <c:v>44250.334087511575</c:v>
                </c:pt>
                <c:pt idx="776">
                  <c:v>44250.402757881944</c:v>
                </c:pt>
                <c:pt idx="777">
                  <c:v>44250.471427743054</c:v>
                </c:pt>
                <c:pt idx="778">
                  <c:v>44250.540097291669</c:v>
                </c:pt>
                <c:pt idx="779">
                  <c:v>44250.608766736113</c:v>
                </c:pt>
                <c:pt idx="780">
                  <c:v>44250.67743625</c:v>
                </c:pt>
                <c:pt idx="781">
                  <c:v>44250.746105578706</c:v>
                </c:pt>
                <c:pt idx="782">
                  <c:v>44250.814775185187</c:v>
                </c:pt>
                <c:pt idx="783">
                  <c:v>44250.883445405096</c:v>
                </c:pt>
                <c:pt idx="784">
                  <c:v>44250.952115208333</c:v>
                </c:pt>
                <c:pt idx="785">
                  <c:v>44251.020784895831</c:v>
                </c:pt>
                <c:pt idx="786">
                  <c:v>44251.089454317131</c:v>
                </c:pt>
                <c:pt idx="787">
                  <c:v>44251.158123668982</c:v>
                </c:pt>
                <c:pt idx="788">
                  <c:v>44251.226793634261</c:v>
                </c:pt>
                <c:pt idx="789">
                  <c:v>44251.295463877315</c:v>
                </c:pt>
                <c:pt idx="790">
                  <c:v>44251.364134513889</c:v>
                </c:pt>
                <c:pt idx="791">
                  <c:v>44251.432804583332</c:v>
                </c:pt>
                <c:pt idx="792">
                  <c:v>44251.501474247685</c:v>
                </c:pt>
                <c:pt idx="793">
                  <c:v>44251.5701437963</c:v>
                </c:pt>
                <c:pt idx="794">
                  <c:v>44251.638813275466</c:v>
                </c:pt>
                <c:pt idx="795">
                  <c:v>44251.707483472223</c:v>
                </c:pt>
                <c:pt idx="796">
                  <c:v>44251.776152719911</c:v>
                </c:pt>
                <c:pt idx="797">
                  <c:v>44251.844822719904</c:v>
                </c:pt>
                <c:pt idx="798">
                  <c:v>44251.913492789354</c:v>
                </c:pt>
                <c:pt idx="799">
                  <c:v>44251.982162592591</c:v>
                </c:pt>
                <c:pt idx="800">
                  <c:v>44252.050832337962</c:v>
                </c:pt>
                <c:pt idx="801">
                  <c:v>44252.119501504632</c:v>
                </c:pt>
                <c:pt idx="802">
                  <c:v>44252.188171145834</c:v>
                </c:pt>
                <c:pt idx="803">
                  <c:v>44252.256841342591</c:v>
                </c:pt>
                <c:pt idx="804">
                  <c:v>44252.325512002317</c:v>
                </c:pt>
                <c:pt idx="805">
                  <c:v>44252.3941825</c:v>
                </c:pt>
                <c:pt idx="806">
                  <c:v>44252.462852442128</c:v>
                </c:pt>
                <c:pt idx="807">
                  <c:v>44252.531522025463</c:v>
                </c:pt>
                <c:pt idx="808">
                  <c:v>44252.600191504629</c:v>
                </c:pt>
                <c:pt idx="809">
                  <c:v>44252.668861041668</c:v>
                </c:pt>
                <c:pt idx="810">
                  <c:v>44252.737530451392</c:v>
                </c:pt>
                <c:pt idx="811">
                  <c:v>44252.806199930557</c:v>
                </c:pt>
                <c:pt idx="812">
                  <c:v>44252.87487013889</c:v>
                </c:pt>
                <c:pt idx="813">
                  <c:v>44252.943540023145</c:v>
                </c:pt>
                <c:pt idx="814">
                  <c:v>44253.012209756947</c:v>
                </c:pt>
                <c:pt idx="815">
                  <c:v>44253.080879270834</c:v>
                </c:pt>
                <c:pt idx="816">
                  <c:v>44253.149548506946</c:v>
                </c:pt>
                <c:pt idx="817">
                  <c:v>44253.218218368056</c:v>
                </c:pt>
                <c:pt idx="818">
                  <c:v>44253.286888530092</c:v>
                </c:pt>
                <c:pt idx="819">
                  <c:v>44253.355559201387</c:v>
                </c:pt>
                <c:pt idx="820">
                  <c:v>44253.424229293982</c:v>
                </c:pt>
                <c:pt idx="821">
                  <c:v>44253.492898993056</c:v>
                </c:pt>
                <c:pt idx="822">
                  <c:v>44253.561568518518</c:v>
                </c:pt>
                <c:pt idx="823">
                  <c:v>44253.630237974539</c:v>
                </c:pt>
                <c:pt idx="824">
                  <c:v>44253.698907500002</c:v>
                </c:pt>
                <c:pt idx="825">
                  <c:v>44253.767576712962</c:v>
                </c:pt>
                <c:pt idx="826">
                  <c:v>44253.836246608793</c:v>
                </c:pt>
                <c:pt idx="827">
                  <c:v>44253.904916701387</c:v>
                </c:pt>
                <c:pt idx="828">
                  <c:v>44253.973586435182</c:v>
                </c:pt>
                <c:pt idx="829">
                  <c:v>44254.042256134257</c:v>
                </c:pt>
                <c:pt idx="830">
                  <c:v>44254.110925335648</c:v>
                </c:pt>
                <c:pt idx="831">
                  <c:v>44254.179594907408</c:v>
                </c:pt>
                <c:pt idx="832">
                  <c:v>44254.248265057868</c:v>
                </c:pt>
                <c:pt idx="833">
                  <c:v>44254.316935578703</c:v>
                </c:pt>
                <c:pt idx="834">
                  <c:v>44254.385606145835</c:v>
                </c:pt>
                <c:pt idx="835">
                  <c:v>44254.45427613426</c:v>
                </c:pt>
                <c:pt idx="836">
                  <c:v>44254.522945717596</c:v>
                </c:pt>
                <c:pt idx="837">
                  <c:v>44254.591615219906</c:v>
                </c:pt>
                <c:pt idx="838">
                  <c:v>44254.660284745369</c:v>
                </c:pt>
                <c:pt idx="839">
                  <c:v>44254.728954224534</c:v>
                </c:pt>
                <c:pt idx="840">
                  <c:v>44254.797623553241</c:v>
                </c:pt>
                <c:pt idx="841">
                  <c:v>44254.866293703701</c:v>
                </c:pt>
                <c:pt idx="842">
                  <c:v>44254.934963611115</c:v>
                </c:pt>
                <c:pt idx="843">
                  <c:v>44255.003633391207</c:v>
                </c:pt>
                <c:pt idx="844">
                  <c:v>44255.072302974535</c:v>
                </c:pt>
                <c:pt idx="845">
                  <c:v>44255.140972094909</c:v>
                </c:pt>
                <c:pt idx="846">
                  <c:v>44255.20964184028</c:v>
                </c:pt>
                <c:pt idx="847">
                  <c:v>44255.278311956019</c:v>
                </c:pt>
                <c:pt idx="848">
                  <c:v>44255.346982627314</c:v>
                </c:pt>
                <c:pt idx="849">
                  <c:v>44255.415652766205</c:v>
                </c:pt>
                <c:pt idx="850">
                  <c:v>44255.4843225</c:v>
                </c:pt>
                <c:pt idx="851">
                  <c:v>44255.552991979166</c:v>
                </c:pt>
                <c:pt idx="852">
                  <c:v>44255.62166138889</c:v>
                </c:pt>
                <c:pt idx="853">
                  <c:v>44255.69033085648</c:v>
                </c:pt>
                <c:pt idx="854">
                  <c:v>44255.759000069447</c:v>
                </c:pt>
                <c:pt idx="855">
                  <c:v>44255.827669849539</c:v>
                </c:pt>
                <c:pt idx="856">
                  <c:v>44255.896339965278</c:v>
                </c:pt>
                <c:pt idx="857">
                  <c:v>44255.965009675929</c:v>
                </c:pt>
                <c:pt idx="858">
                  <c:v>44256.033679328706</c:v>
                </c:pt>
                <c:pt idx="859">
                  <c:v>44256.102348564818</c:v>
                </c:pt>
                <c:pt idx="860">
                  <c:v>44256.171018055553</c:v>
                </c:pt>
                <c:pt idx="861">
                  <c:v>44256.239688125002</c:v>
                </c:pt>
                <c:pt idx="862">
                  <c:v>44256.308358495371</c:v>
                </c:pt>
                <c:pt idx="863">
                  <c:v>44256.377029085648</c:v>
                </c:pt>
                <c:pt idx="864">
                  <c:v>44256.445699085649</c:v>
                </c:pt>
                <c:pt idx="865">
                  <c:v>44256.514368680553</c:v>
                </c:pt>
                <c:pt idx="866">
                  <c:v>44256.583038194447</c:v>
                </c:pt>
                <c:pt idx="867">
                  <c:v>44256.651707696758</c:v>
                </c:pt>
                <c:pt idx="868">
                  <c:v>44256.720377199075</c:v>
                </c:pt>
                <c:pt idx="869">
                  <c:v>44256.789046412036</c:v>
                </c:pt>
                <c:pt idx="870">
                  <c:v>44256.857716469909</c:v>
                </c:pt>
                <c:pt idx="871">
                  <c:v>44256.926386412037</c:v>
                </c:pt>
                <c:pt idx="872">
                  <c:v>44256.995056180553</c:v>
                </c:pt>
                <c:pt idx="873">
                  <c:v>44257.063725821761</c:v>
                </c:pt>
                <c:pt idx="874">
                  <c:v>44257.132394872686</c:v>
                </c:pt>
                <c:pt idx="875">
                  <c:v>44257.201064525463</c:v>
                </c:pt>
                <c:pt idx="876">
                  <c:v>44257.269734641202</c:v>
                </c:pt>
                <c:pt idx="877">
                  <c:v>44257.338405289353</c:v>
                </c:pt>
                <c:pt idx="878">
                  <c:v>44257.40707552083</c:v>
                </c:pt>
                <c:pt idx="879">
                  <c:v>44257.475745289354</c:v>
                </c:pt>
                <c:pt idx="880">
                  <c:v>44257.544414756943</c:v>
                </c:pt>
                <c:pt idx="881">
                  <c:v>44257.613084131946</c:v>
                </c:pt>
                <c:pt idx="882">
                  <c:v>44257.681753564815</c:v>
                </c:pt>
                <c:pt idx="883">
                  <c:v>44257.750422789351</c:v>
                </c:pt>
                <c:pt idx="884">
                  <c:v>44257.819092407408</c:v>
                </c:pt>
                <c:pt idx="885">
                  <c:v>44257.887762534723</c:v>
                </c:pt>
                <c:pt idx="886">
                  <c:v>44257.956432256942</c:v>
                </c:pt>
                <c:pt idx="887">
                  <c:v>44258.025101863423</c:v>
                </c:pt>
                <c:pt idx="888">
                  <c:v>44258.093771157408</c:v>
                </c:pt>
                <c:pt idx="889">
                  <c:v>44258.162440509259</c:v>
                </c:pt>
                <c:pt idx="890">
                  <c:v>44258.231110462963</c:v>
                </c:pt>
                <c:pt idx="891">
                  <c:v>44258.299780682872</c:v>
                </c:pt>
                <c:pt idx="892">
                  <c:v>44258.368451249997</c:v>
                </c:pt>
                <c:pt idx="893">
                  <c:v>44258.437121238429</c:v>
                </c:pt>
                <c:pt idx="894">
                  <c:v>44258.505790821757</c:v>
                </c:pt>
                <c:pt idx="895">
                  <c:v>44258.574460312499</c:v>
                </c:pt>
                <c:pt idx="896">
                  <c:v>44258.643129733799</c:v>
                </c:pt>
                <c:pt idx="897">
                  <c:v>44258.711799861114</c:v>
                </c:pt>
                <c:pt idx="898">
                  <c:v>44258.780469039353</c:v>
                </c:pt>
                <c:pt idx="899">
                  <c:v>44258.849139016202</c:v>
                </c:pt>
                <c:pt idx="900">
                  <c:v>44258.917808981481</c:v>
                </c:pt>
                <c:pt idx="901">
                  <c:v>44258.986478726853</c:v>
                </c:pt>
                <c:pt idx="902">
                  <c:v>44259.055148402775</c:v>
                </c:pt>
                <c:pt idx="903">
                  <c:v>44259.123817465275</c:v>
                </c:pt>
                <c:pt idx="904">
                  <c:v>44259.192487060187</c:v>
                </c:pt>
                <c:pt idx="905">
                  <c:v>44259.261157175926</c:v>
                </c:pt>
                <c:pt idx="906">
                  <c:v>44259.329827789355</c:v>
                </c:pt>
                <c:pt idx="907">
                  <c:v>44259.398498148148</c:v>
                </c:pt>
                <c:pt idx="908">
                  <c:v>44259.467167974537</c:v>
                </c:pt>
                <c:pt idx="909">
                  <c:v>44259.535837453703</c:v>
                </c:pt>
                <c:pt idx="910">
                  <c:v>44259.604506840275</c:v>
                </c:pt>
                <c:pt idx="911">
                  <c:v>44259.673176273151</c:v>
                </c:pt>
                <c:pt idx="912">
                  <c:v>44259.741845578705</c:v>
                </c:pt>
                <c:pt idx="913">
                  <c:v>44259.810515034726</c:v>
                </c:pt>
                <c:pt idx="914">
                  <c:v>44259.87918517361</c:v>
                </c:pt>
                <c:pt idx="915">
                  <c:v>44259.947854930557</c:v>
                </c:pt>
                <c:pt idx="916">
                  <c:v>44260.016524548613</c:v>
                </c:pt>
                <c:pt idx="917">
                  <c:v>44260.085193935185</c:v>
                </c:pt>
                <c:pt idx="918">
                  <c:v>44260.153863148145</c:v>
                </c:pt>
                <c:pt idx="919">
                  <c:v>44260.222532974534</c:v>
                </c:pt>
                <c:pt idx="920">
                  <c:v>44260.291203090281</c:v>
                </c:pt>
                <c:pt idx="921">
                  <c:v>44260.359873657406</c:v>
                </c:pt>
                <c:pt idx="922">
                  <c:v>44260.428543634262</c:v>
                </c:pt>
                <c:pt idx="923">
                  <c:v>44260.497213240742</c:v>
                </c:pt>
                <c:pt idx="924">
                  <c:v>44260.565882685187</c:v>
                </c:pt>
                <c:pt idx="925">
                  <c:v>44260.634552060183</c:v>
                </c:pt>
                <c:pt idx="926">
                  <c:v>44260.703221504627</c:v>
                </c:pt>
                <c:pt idx="927">
                  <c:v>44260.771890625001</c:v>
                </c:pt>
                <c:pt idx="928">
                  <c:v>44260.840560474535</c:v>
                </c:pt>
                <c:pt idx="929">
                  <c:v>44260.909230439815</c:v>
                </c:pt>
                <c:pt idx="930">
                  <c:v>44260.977900104168</c:v>
                </c:pt>
                <c:pt idx="931">
                  <c:v>44261.046569733793</c:v>
                </c:pt>
                <c:pt idx="932">
                  <c:v>44261.115238796294</c:v>
                </c:pt>
                <c:pt idx="933">
                  <c:v>44261.183908298612</c:v>
                </c:pt>
                <c:pt idx="934">
                  <c:v>44261.252578368054</c:v>
                </c:pt>
                <c:pt idx="935">
                  <c:v>44261.321248842592</c:v>
                </c:pt>
                <c:pt idx="936">
                  <c:v>44261.389919270834</c:v>
                </c:pt>
                <c:pt idx="937">
                  <c:v>44261.458589131944</c:v>
                </c:pt>
                <c:pt idx="938">
                  <c:v>44261.527258599534</c:v>
                </c:pt>
                <c:pt idx="939">
                  <c:v>44261.595927974537</c:v>
                </c:pt>
                <c:pt idx="940">
                  <c:v>44261.664597395837</c:v>
                </c:pt>
                <c:pt idx="941">
                  <c:v>44261.733266736112</c:v>
                </c:pt>
                <c:pt idx="942">
                  <c:v>44261.801936006945</c:v>
                </c:pt>
                <c:pt idx="943">
                  <c:v>44261.870606087963</c:v>
                </c:pt>
                <c:pt idx="944">
                  <c:v>44261.939275868055</c:v>
                </c:pt>
                <c:pt idx="945">
                  <c:v>44262.007945497688</c:v>
                </c:pt>
                <c:pt idx="946">
                  <c:v>44262.076614942132</c:v>
                </c:pt>
                <c:pt idx="947">
                  <c:v>44262.145283993057</c:v>
                </c:pt>
                <c:pt idx="948">
                  <c:v>44262.213953680555</c:v>
                </c:pt>
                <c:pt idx="949">
                  <c:v>44262.282623703701</c:v>
                </c:pt>
                <c:pt idx="950">
                  <c:v>44262.351294247688</c:v>
                </c:pt>
                <c:pt idx="951">
                  <c:v>44262.419964236113</c:v>
                </c:pt>
                <c:pt idx="952">
                  <c:v>44262.488633831017</c:v>
                </c:pt>
                <c:pt idx="953">
                  <c:v>44262.557303217596</c:v>
                </c:pt>
                <c:pt idx="954">
                  <c:v>44262.62597252315</c:v>
                </c:pt>
                <c:pt idx="955">
                  <c:v>44262.694641898146</c:v>
                </c:pt>
                <c:pt idx="956">
                  <c:v>44262.763310995368</c:v>
                </c:pt>
                <c:pt idx="957">
                  <c:v>44262.831980706018</c:v>
                </c:pt>
                <c:pt idx="958">
                  <c:v>44262.900650694442</c:v>
                </c:pt>
                <c:pt idx="959">
                  <c:v>44262.969320300923</c:v>
                </c:pt>
                <c:pt idx="960">
                  <c:v>44263.037989849538</c:v>
                </c:pt>
                <c:pt idx="961">
                  <c:v>44263.106658946759</c:v>
                </c:pt>
                <c:pt idx="962">
                  <c:v>44263.175328356483</c:v>
                </c:pt>
                <c:pt idx="963">
                  <c:v>44263.243998344908</c:v>
                </c:pt>
                <c:pt idx="964">
                  <c:v>44263.312668680555</c:v>
                </c:pt>
                <c:pt idx="965">
                  <c:v>44263.381339143518</c:v>
                </c:pt>
                <c:pt idx="966">
                  <c:v>44263.450009016204</c:v>
                </c:pt>
                <c:pt idx="967">
                  <c:v>44263.518678483793</c:v>
                </c:pt>
                <c:pt idx="968">
                  <c:v>44263.587347870372</c:v>
                </c:pt>
                <c:pt idx="969">
                  <c:v>44263.65601726852</c:v>
                </c:pt>
                <c:pt idx="970">
                  <c:v>44263.724686631947</c:v>
                </c:pt>
                <c:pt idx="971">
                  <c:v>44263.793355775466</c:v>
                </c:pt>
                <c:pt idx="972">
                  <c:v>44263.86202576389</c:v>
                </c:pt>
                <c:pt idx="973">
                  <c:v>44263.930695567127</c:v>
                </c:pt>
                <c:pt idx="974">
                  <c:v>44263.999365219905</c:v>
                </c:pt>
                <c:pt idx="975">
                  <c:v>44264.068034722222</c:v>
                </c:pt>
                <c:pt idx="976">
                  <c:v>44264.136703680553</c:v>
                </c:pt>
                <c:pt idx="977">
                  <c:v>44264.205373252313</c:v>
                </c:pt>
                <c:pt idx="978">
                  <c:v>44264.274043240737</c:v>
                </c:pt>
                <c:pt idx="979">
                  <c:v>44264.342713784725</c:v>
                </c:pt>
                <c:pt idx="980">
                  <c:v>44264.411383842591</c:v>
                </c:pt>
                <c:pt idx="981">
                  <c:v>44264.480053472224</c:v>
                </c:pt>
                <c:pt idx="982">
                  <c:v>44264.548722812498</c:v>
                </c:pt>
                <c:pt idx="983">
                  <c:v>44264.617392083332</c:v>
                </c:pt>
                <c:pt idx="984">
                  <c:v>44264.686061412038</c:v>
                </c:pt>
                <c:pt idx="985">
                  <c:v>44264.754730520835</c:v>
                </c:pt>
                <c:pt idx="986">
                  <c:v>44264.823400081019</c:v>
                </c:pt>
                <c:pt idx="987">
                  <c:v>44264.892070104164</c:v>
                </c:pt>
                <c:pt idx="988">
                  <c:v>44264.9607396875</c:v>
                </c:pt>
                <c:pt idx="989">
                  <c:v>44265.029409189818</c:v>
                </c:pt>
                <c:pt idx="990">
                  <c:v>44265.098078344905</c:v>
                </c:pt>
                <c:pt idx="991">
                  <c:v>44265.166747650466</c:v>
                </c:pt>
                <c:pt idx="992">
                  <c:v>44265.235417546297</c:v>
                </c:pt>
                <c:pt idx="993">
                  <c:v>44265.304087719909</c:v>
                </c:pt>
                <c:pt idx="994">
                  <c:v>44265.372758182872</c:v>
                </c:pt>
                <c:pt idx="995">
                  <c:v>44265.441428055557</c:v>
                </c:pt>
                <c:pt idx="996">
                  <c:v>44265.510097534723</c:v>
                </c:pt>
                <c:pt idx="997">
                  <c:v>44265.578766921295</c:v>
                </c:pt>
                <c:pt idx="998">
                  <c:v>44265.647436273146</c:v>
                </c:pt>
                <c:pt idx="999">
                  <c:v>44265.716106296299</c:v>
                </c:pt>
                <c:pt idx="1000">
                  <c:v>44265.784775381944</c:v>
                </c:pt>
                <c:pt idx="1001">
                  <c:v>44265.853445300927</c:v>
                </c:pt>
                <c:pt idx="1002">
                  <c:v>44265.922115150461</c:v>
                </c:pt>
                <c:pt idx="1003">
                  <c:v>44265.99078482639</c:v>
                </c:pt>
                <c:pt idx="1004">
                  <c:v>44266.059454386574</c:v>
                </c:pt>
                <c:pt idx="1005">
                  <c:v>44266.128123344904</c:v>
                </c:pt>
                <c:pt idx="1006">
                  <c:v>44266.196792858798</c:v>
                </c:pt>
                <c:pt idx="1007">
                  <c:v>44266.265462881944</c:v>
                </c:pt>
                <c:pt idx="1008">
                  <c:v>44266.334133425924</c:v>
                </c:pt>
                <c:pt idx="1009">
                  <c:v>44266.402803622688</c:v>
                </c:pt>
                <c:pt idx="1010">
                  <c:v>44266.471473321762</c:v>
                </c:pt>
                <c:pt idx="1011">
                  <c:v>44266.540142696758</c:v>
                </c:pt>
                <c:pt idx="1012">
                  <c:v>44266.608811979168</c:v>
                </c:pt>
                <c:pt idx="1013">
                  <c:v>44266.677481319442</c:v>
                </c:pt>
                <c:pt idx="1014">
                  <c:v>44266.746150486113</c:v>
                </c:pt>
                <c:pt idx="1015">
                  <c:v>44266.814819930558</c:v>
                </c:pt>
                <c:pt idx="1016">
                  <c:v>44266.883489976855</c:v>
                </c:pt>
                <c:pt idx="1017">
                  <c:v>44266.952159618057</c:v>
                </c:pt>
                <c:pt idx="1018">
                  <c:v>44267.020829131943</c:v>
                </c:pt>
                <c:pt idx="1019">
                  <c:v>44267.0894983912</c:v>
                </c:pt>
                <c:pt idx="1020">
                  <c:v>44267.158167569447</c:v>
                </c:pt>
                <c:pt idx="1021">
                  <c:v>44267.226837372684</c:v>
                </c:pt>
                <c:pt idx="1022">
                  <c:v>44267.295507442126</c:v>
                </c:pt>
                <c:pt idx="1023">
                  <c:v>44267.364177916665</c:v>
                </c:pt>
                <c:pt idx="1024">
                  <c:v>44267.432847812503</c:v>
                </c:pt>
                <c:pt idx="1025">
                  <c:v>44267.501517314813</c:v>
                </c:pt>
                <c:pt idx="1026">
                  <c:v>44267.570186701392</c:v>
                </c:pt>
                <c:pt idx="1027">
                  <c:v>44267.638856018515</c:v>
                </c:pt>
                <c:pt idx="1028">
                  <c:v>44267.707525393518</c:v>
                </c:pt>
                <c:pt idx="1029">
                  <c:v>44267.776194432867</c:v>
                </c:pt>
                <c:pt idx="1030">
                  <c:v>44267.844864236111</c:v>
                </c:pt>
                <c:pt idx="1031">
                  <c:v>44267.913534108797</c:v>
                </c:pt>
                <c:pt idx="1032">
                  <c:v>44267.982203715277</c:v>
                </c:pt>
                <c:pt idx="1033">
                  <c:v>44268.050873263892</c:v>
                </c:pt>
                <c:pt idx="1034">
                  <c:v>44268.119542222223</c:v>
                </c:pt>
                <c:pt idx="1035">
                  <c:v>44268.188211678244</c:v>
                </c:pt>
                <c:pt idx="1036">
                  <c:v>44268.256881666668</c:v>
                </c:pt>
                <c:pt idx="1037">
                  <c:v>44268.325552129631</c:v>
                </c:pt>
                <c:pt idx="1038">
                  <c:v>44268.394222418981</c:v>
                </c:pt>
                <c:pt idx="1039">
                  <c:v>44268.462892164353</c:v>
                </c:pt>
                <c:pt idx="1040">
                  <c:v>44268.531561550924</c:v>
                </c:pt>
                <c:pt idx="1041">
                  <c:v>44268.600230821758</c:v>
                </c:pt>
                <c:pt idx="1042">
                  <c:v>44268.66890016204</c:v>
                </c:pt>
                <c:pt idx="1043">
                  <c:v>44268.737569375</c:v>
                </c:pt>
                <c:pt idx="1044">
                  <c:v>44268.806238645833</c:v>
                </c:pt>
                <c:pt idx="1045">
                  <c:v>44268.87490865741</c:v>
                </c:pt>
                <c:pt idx="1046">
                  <c:v>44268.943578333332</c:v>
                </c:pt>
                <c:pt idx="1047">
                  <c:v>44269.012247870371</c:v>
                </c:pt>
                <c:pt idx="1048">
                  <c:v>44269.080917187501</c:v>
                </c:pt>
                <c:pt idx="1049">
                  <c:v>44269.149586215281</c:v>
                </c:pt>
                <c:pt idx="1050">
                  <c:v>44269.218255879627</c:v>
                </c:pt>
                <c:pt idx="1051">
                  <c:v>44269.28692583333</c:v>
                </c:pt>
                <c:pt idx="1052">
                  <c:v>44269.355596296293</c:v>
                </c:pt>
                <c:pt idx="1053">
                  <c:v>44269.424266180555</c:v>
                </c:pt>
                <c:pt idx="1054">
                  <c:v>44269.492935682872</c:v>
                </c:pt>
                <c:pt idx="1055">
                  <c:v>44269.561605011571</c:v>
                </c:pt>
                <c:pt idx="1056">
                  <c:v>44269.63027425926</c:v>
                </c:pt>
                <c:pt idx="1057">
                  <c:v>44269.69894357639</c:v>
                </c:pt>
                <c:pt idx="1058">
                  <c:v>44269.767612581018</c:v>
                </c:pt>
                <c:pt idx="1059">
                  <c:v>44269.836282268516</c:v>
                </c:pt>
                <c:pt idx="1060">
                  <c:v>44269.904952152778</c:v>
                </c:pt>
                <c:pt idx="1061">
                  <c:v>44269.973621689816</c:v>
                </c:pt>
                <c:pt idx="1062">
                  <c:v>44270.042291180558</c:v>
                </c:pt>
                <c:pt idx="1063">
                  <c:v>44270.11096017361</c:v>
                </c:pt>
                <c:pt idx="1064">
                  <c:v>44270.179629537037</c:v>
                </c:pt>
                <c:pt idx="1065">
                  <c:v>44270.248299479164</c:v>
                </c:pt>
                <c:pt idx="1066">
                  <c:v>44270.316969791667</c:v>
                </c:pt>
                <c:pt idx="1067">
                  <c:v>44270.38564015046</c:v>
                </c:pt>
                <c:pt idx="1068">
                  <c:v>44270.454309930552</c:v>
                </c:pt>
                <c:pt idx="1069">
                  <c:v>44270.522979305555</c:v>
                </c:pt>
                <c:pt idx="1070">
                  <c:v>44270.591648587964</c:v>
                </c:pt>
                <c:pt idx="1071">
                  <c:v>44270.660317916663</c:v>
                </c:pt>
                <c:pt idx="1072">
                  <c:v>44270.728987175928</c:v>
                </c:pt>
                <c:pt idx="1073">
                  <c:v>44270.797656296294</c:v>
                </c:pt>
                <c:pt idx="1074">
                  <c:v>44270.866326238429</c:v>
                </c:pt>
                <c:pt idx="1075">
                  <c:v>44270.934995937503</c:v>
                </c:pt>
                <c:pt idx="1076">
                  <c:v>44271.003665497687</c:v>
                </c:pt>
                <c:pt idx="1077">
                  <c:v>44271.072334872682</c:v>
                </c:pt>
                <c:pt idx="1078">
                  <c:v>44271.141003773148</c:v>
                </c:pt>
                <c:pt idx="1079">
                  <c:v>44271.20967329861</c:v>
                </c:pt>
                <c:pt idx="1080">
                  <c:v>44271.278343217593</c:v>
                </c:pt>
                <c:pt idx="1081">
                  <c:v>44271.347013668979</c:v>
                </c:pt>
                <c:pt idx="1082">
                  <c:v>44271.415683587962</c:v>
                </c:pt>
                <c:pt idx="1083">
                  <c:v>44271.484353101849</c:v>
                </c:pt>
                <c:pt idx="1084">
                  <c:v>44271.553022372682</c:v>
                </c:pt>
                <c:pt idx="1085">
                  <c:v>44271.621691574073</c:v>
                </c:pt>
                <c:pt idx="1086">
                  <c:v>44271.690360821762</c:v>
                </c:pt>
                <c:pt idx="1087">
                  <c:v>44271.759029826389</c:v>
                </c:pt>
                <c:pt idx="1088">
                  <c:v>44271.827699374997</c:v>
                </c:pt>
                <c:pt idx="1089">
                  <c:v>44271.896369282411</c:v>
                </c:pt>
                <c:pt idx="1090">
                  <c:v>44271.965038773145</c:v>
                </c:pt>
                <c:pt idx="1091">
                  <c:v>44272.033708206021</c:v>
                </c:pt>
                <c:pt idx="1092">
                  <c:v>44272.102377233794</c:v>
                </c:pt>
                <c:pt idx="1093">
                  <c:v>44272.171046504627</c:v>
                </c:pt>
                <c:pt idx="1094">
                  <c:v>44272.239716354168</c:v>
                </c:pt>
                <c:pt idx="1095">
                  <c:v>44272.308386516204</c:v>
                </c:pt>
                <c:pt idx="1096">
                  <c:v>44272.377056886573</c:v>
                </c:pt>
                <c:pt idx="1097">
                  <c:v>44272.445726666665</c:v>
                </c:pt>
                <c:pt idx="1098">
                  <c:v>44272.514396041668</c:v>
                </c:pt>
                <c:pt idx="1099">
                  <c:v>44272.583065324077</c:v>
                </c:pt>
                <c:pt idx="1100">
                  <c:v>44272.651734606479</c:v>
                </c:pt>
                <c:pt idx="1101">
                  <c:v>44272.720404537038</c:v>
                </c:pt>
                <c:pt idx="1102">
                  <c:v>44272.789073564818</c:v>
                </c:pt>
                <c:pt idx="1103">
                  <c:v>44272.857743437497</c:v>
                </c:pt>
                <c:pt idx="1104">
                  <c:v>44272.926413182868</c:v>
                </c:pt>
                <c:pt idx="1105">
                  <c:v>44272.995082766203</c:v>
                </c:pt>
                <c:pt idx="1106">
                  <c:v>44273.063752222224</c:v>
                </c:pt>
                <c:pt idx="1107">
                  <c:v>44273.132421087961</c:v>
                </c:pt>
                <c:pt idx="1108">
                  <c:v>44273.201090543982</c:v>
                </c:pt>
                <c:pt idx="1109">
                  <c:v>44273.269760462965</c:v>
                </c:pt>
                <c:pt idx="1110">
                  <c:v>44273.338430925927</c:v>
                </c:pt>
                <c:pt idx="1111">
                  <c:v>44273.407100960649</c:v>
                </c:pt>
                <c:pt idx="1112">
                  <c:v>44273.475770543984</c:v>
                </c:pt>
                <c:pt idx="1113">
                  <c:v>44273.544439814817</c:v>
                </c:pt>
                <c:pt idx="1114">
                  <c:v>44273.613109004633</c:v>
                </c:pt>
                <c:pt idx="1115">
                  <c:v>44273.681778240738</c:v>
                </c:pt>
                <c:pt idx="1116">
                  <c:v>44273.750447280094</c:v>
                </c:pt>
                <c:pt idx="1117">
                  <c:v>44273.819116712963</c:v>
                </c:pt>
                <c:pt idx="1118">
                  <c:v>44273.88778665509</c:v>
                </c:pt>
                <c:pt idx="1119">
                  <c:v>44273.956456168984</c:v>
                </c:pt>
                <c:pt idx="1120">
                  <c:v>44274.025125590277</c:v>
                </c:pt>
                <c:pt idx="1121">
                  <c:v>44274.093794699074</c:v>
                </c:pt>
                <c:pt idx="1122">
                  <c:v>44274.162463854169</c:v>
                </c:pt>
                <c:pt idx="1123">
                  <c:v>44274.231133622685</c:v>
                </c:pt>
                <c:pt idx="1124">
                  <c:v>44274.29980364583</c:v>
                </c:pt>
                <c:pt idx="1125">
                  <c:v>44274.368474027775</c:v>
                </c:pt>
                <c:pt idx="1126">
                  <c:v>44274.437143819443</c:v>
                </c:pt>
                <c:pt idx="1127">
                  <c:v>44274.505813217591</c:v>
                </c:pt>
                <c:pt idx="1128">
                  <c:v>44274.574482511576</c:v>
                </c:pt>
                <c:pt idx="1129">
                  <c:v>44274.643151747689</c:v>
                </c:pt>
                <c:pt idx="1130">
                  <c:v>44274.711821030091</c:v>
                </c:pt>
                <c:pt idx="1131">
                  <c:v>44274.780489976853</c:v>
                </c:pt>
                <c:pt idx="1132">
                  <c:v>44274.849159745369</c:v>
                </c:pt>
                <c:pt idx="1133">
                  <c:v>44274.91782949074</c:v>
                </c:pt>
                <c:pt idx="1134">
                  <c:v>44274.986499016202</c:v>
                </c:pt>
                <c:pt idx="1135">
                  <c:v>44275.055168460647</c:v>
                </c:pt>
                <c:pt idx="1136">
                  <c:v>44275.123837303239</c:v>
                </c:pt>
                <c:pt idx="1137">
                  <c:v>44275.192506678242</c:v>
                </c:pt>
                <c:pt idx="1138">
                  <c:v>44275.261176574073</c:v>
                </c:pt>
                <c:pt idx="1139">
                  <c:v>44275.329846967594</c:v>
                </c:pt>
                <c:pt idx="1140">
                  <c:v>44275.398517094909</c:v>
                </c:pt>
                <c:pt idx="1141">
                  <c:v>44275.467186712965</c:v>
                </c:pt>
                <c:pt idx="1142">
                  <c:v>44275.535855972223</c:v>
                </c:pt>
                <c:pt idx="1143">
                  <c:v>44275.604525127317</c:v>
                </c:pt>
                <c:pt idx="1144">
                  <c:v>44275.673194351853</c:v>
                </c:pt>
                <c:pt idx="1145">
                  <c:v>44275.741863425923</c:v>
                </c:pt>
                <c:pt idx="1146">
                  <c:v>44275.810532662035</c:v>
                </c:pt>
                <c:pt idx="1147">
                  <c:v>44275.879202581018</c:v>
                </c:pt>
                <c:pt idx="1148">
                  <c:v>44275.947872118057</c:v>
                </c:pt>
                <c:pt idx="1149">
                  <c:v>44276.016541516205</c:v>
                </c:pt>
                <c:pt idx="1150">
                  <c:v>44276.085210682868</c:v>
                </c:pt>
                <c:pt idx="1151">
                  <c:v>44276.153879664351</c:v>
                </c:pt>
                <c:pt idx="1152">
                  <c:v>44276.222549282407</c:v>
                </c:pt>
                <c:pt idx="1153">
                  <c:v>44276.291219166669</c:v>
                </c:pt>
                <c:pt idx="1154">
                  <c:v>44276.359889513886</c:v>
                </c:pt>
                <c:pt idx="1155">
                  <c:v>44276.428559270833</c:v>
                </c:pt>
                <c:pt idx="1156">
                  <c:v>44276.497228657405</c:v>
                </c:pt>
                <c:pt idx="1157">
                  <c:v>44276.565897881941</c:v>
                </c:pt>
                <c:pt idx="1158">
                  <c:v>44276.634567037036</c:v>
                </c:pt>
                <c:pt idx="1159">
                  <c:v>44276.703236261572</c:v>
                </c:pt>
                <c:pt idx="1160">
                  <c:v>44276.771905162037</c:v>
                </c:pt>
                <c:pt idx="1161">
                  <c:v>44276.840574791669</c:v>
                </c:pt>
                <c:pt idx="1162">
                  <c:v>44276.909244537041</c:v>
                </c:pt>
                <c:pt idx="1163">
                  <c:v>44276.977913981478</c:v>
                </c:pt>
                <c:pt idx="1164">
                  <c:v>44277.046583379626</c:v>
                </c:pt>
                <c:pt idx="1165">
                  <c:v>44277.115252222226</c:v>
                </c:pt>
                <c:pt idx="1166">
                  <c:v>44277.183921504628</c:v>
                </c:pt>
                <c:pt idx="1167">
                  <c:v>44277.252591354169</c:v>
                </c:pt>
                <c:pt idx="1168">
                  <c:v>44277.321261608799</c:v>
                </c:pt>
                <c:pt idx="1169">
                  <c:v>44277.389931817132</c:v>
                </c:pt>
                <c:pt idx="1170">
                  <c:v>44277.458601446757</c:v>
                </c:pt>
                <c:pt idx="1171">
                  <c:v>44277.527270694445</c:v>
                </c:pt>
                <c:pt idx="1172">
                  <c:v>44277.59593984954</c:v>
                </c:pt>
                <c:pt idx="1173">
                  <c:v>44277.664609050924</c:v>
                </c:pt>
                <c:pt idx="1174">
                  <c:v>44277.733278159722</c:v>
                </c:pt>
                <c:pt idx="1175">
                  <c:v>44277.801947222222</c:v>
                </c:pt>
                <c:pt idx="1176">
                  <c:v>44277.870617083332</c:v>
                </c:pt>
                <c:pt idx="1177">
                  <c:v>44277.939286643516</c:v>
                </c:pt>
                <c:pt idx="1178">
                  <c:v>44278.007956053239</c:v>
                </c:pt>
                <c:pt idx="1179">
                  <c:v>44278.076625266207</c:v>
                </c:pt>
                <c:pt idx="1180">
                  <c:v>44278.145294097223</c:v>
                </c:pt>
                <c:pt idx="1181">
                  <c:v>44278.213963553244</c:v>
                </c:pt>
                <c:pt idx="1182">
                  <c:v>44278.282633356481</c:v>
                </c:pt>
                <c:pt idx="1183">
                  <c:v>44278.351303680553</c:v>
                </c:pt>
                <c:pt idx="1184">
                  <c:v>44278.419973449076</c:v>
                </c:pt>
                <c:pt idx="1185">
                  <c:v>44278.488642824072</c:v>
                </c:pt>
                <c:pt idx="1186">
                  <c:v>44278.557311979166</c:v>
                </c:pt>
                <c:pt idx="1187">
                  <c:v>44278.625981064812</c:v>
                </c:pt>
                <c:pt idx="1188">
                  <c:v>44278.694650219906</c:v>
                </c:pt>
                <c:pt idx="1189">
                  <c:v>44278.763319097219</c:v>
                </c:pt>
                <c:pt idx="1190">
                  <c:v>44278.831988587961</c:v>
                </c:pt>
                <c:pt idx="1191">
                  <c:v>44278.900658344908</c:v>
                </c:pt>
                <c:pt idx="1192">
                  <c:v>44278.969327719904</c:v>
                </c:pt>
                <c:pt idx="1193">
                  <c:v>44279.03799704861</c:v>
                </c:pt>
                <c:pt idx="1194">
                  <c:v>44279.106665914354</c:v>
                </c:pt>
                <c:pt idx="1195">
                  <c:v>44279.175335115739</c:v>
                </c:pt>
                <c:pt idx="1196">
                  <c:v>44279.244004872686</c:v>
                </c:pt>
                <c:pt idx="1197">
                  <c:v>44279.312674988425</c:v>
                </c:pt>
                <c:pt idx="1198">
                  <c:v>44279.38134521991</c:v>
                </c:pt>
                <c:pt idx="1199">
                  <c:v>44279.450014861111</c:v>
                </c:pt>
                <c:pt idx="1200">
                  <c:v>44279.5186841088</c:v>
                </c:pt>
                <c:pt idx="1201">
                  <c:v>44279.587353263887</c:v>
                </c:pt>
                <c:pt idx="1202">
                  <c:v>44279.656022442126</c:v>
                </c:pt>
                <c:pt idx="1203">
                  <c:v>44279.724691585645</c:v>
                </c:pt>
                <c:pt idx="1204">
                  <c:v>44279.793360509262</c:v>
                </c:pt>
                <c:pt idx="1205">
                  <c:v>44279.862030266202</c:v>
                </c:pt>
                <c:pt idx="1206">
                  <c:v>44279.930699849538</c:v>
                </c:pt>
                <c:pt idx="1207">
                  <c:v>44279.99936927083</c:v>
                </c:pt>
                <c:pt idx="1208">
                  <c:v>44280.06803855324</c:v>
                </c:pt>
                <c:pt idx="1209">
                  <c:v>44280.136707280093</c:v>
                </c:pt>
                <c:pt idx="1210">
                  <c:v>44280.205376620368</c:v>
                </c:pt>
                <c:pt idx="1211">
                  <c:v>44280.274046388891</c:v>
                </c:pt>
                <c:pt idx="1212">
                  <c:v>44280.342716701387</c:v>
                </c:pt>
                <c:pt idx="1213">
                  <c:v>44280.411386527776</c:v>
                </c:pt>
                <c:pt idx="1214">
                  <c:v>44280.480055925924</c:v>
                </c:pt>
                <c:pt idx="1215">
                  <c:v>44280.548725046297</c:v>
                </c:pt>
                <c:pt idx="1216">
                  <c:v>44280.617394085646</c:v>
                </c:pt>
                <c:pt idx="1217">
                  <c:v>44280.686063194444</c:v>
                </c:pt>
                <c:pt idx="1218">
                  <c:v>44280.754732060188</c:v>
                </c:pt>
                <c:pt idx="1219">
                  <c:v>44280.823401412039</c:v>
                </c:pt>
                <c:pt idx="1220">
                  <c:v>44280.892071192131</c:v>
                </c:pt>
                <c:pt idx="1221">
                  <c:v>44280.960740555558</c:v>
                </c:pt>
                <c:pt idx="1222">
                  <c:v>44281.029409826391</c:v>
                </c:pt>
                <c:pt idx="1223">
                  <c:v>44281.098078750001</c:v>
                </c:pt>
                <c:pt idx="1224">
                  <c:v>44281.166747824071</c:v>
                </c:pt>
                <c:pt idx="1225">
                  <c:v>44281.235417488424</c:v>
                </c:pt>
                <c:pt idx="1226">
                  <c:v>44281.304087442128</c:v>
                </c:pt>
                <c:pt idx="1227">
                  <c:v>44281.372757673613</c:v>
                </c:pt>
                <c:pt idx="1228">
                  <c:v>44281.44142732639</c:v>
                </c:pt>
                <c:pt idx="1229">
                  <c:v>44281.510096574071</c:v>
                </c:pt>
                <c:pt idx="1230">
                  <c:v>44281.578765729166</c:v>
                </c:pt>
                <c:pt idx="1231">
                  <c:v>44281.647434849539</c:v>
                </c:pt>
                <c:pt idx="1232">
                  <c:v>44281.716103993058</c:v>
                </c:pt>
                <c:pt idx="1233">
                  <c:v>44281.78477283565</c:v>
                </c:pt>
                <c:pt idx="1234">
                  <c:v>44281.853442488427</c:v>
                </c:pt>
                <c:pt idx="1235">
                  <c:v>44281.922112083332</c:v>
                </c:pt>
                <c:pt idx="1236">
                  <c:v>44281.990781493056</c:v>
                </c:pt>
                <c:pt idx="1237">
                  <c:v>44282.05945079861</c:v>
                </c:pt>
                <c:pt idx="1238">
                  <c:v>44282.128119490742</c:v>
                </c:pt>
                <c:pt idx="1239">
                  <c:v>44282.19678875</c:v>
                </c:pt>
                <c:pt idx="1240">
                  <c:v>44282.265458506947</c:v>
                </c:pt>
                <c:pt idx="1241">
                  <c:v>44282.334128796298</c:v>
                </c:pt>
                <c:pt idx="1242">
                  <c:v>44282.402798726849</c:v>
                </c:pt>
                <c:pt idx="1243">
                  <c:v>44282.471468171294</c:v>
                </c:pt>
                <c:pt idx="1244">
                  <c:v>44282.540137291668</c:v>
                </c:pt>
                <c:pt idx="1245">
                  <c:v>44282.608806307871</c:v>
                </c:pt>
                <c:pt idx="1246">
                  <c:v>44282.677475393517</c:v>
                </c:pt>
                <c:pt idx="1247">
                  <c:v>44282.746144293982</c:v>
                </c:pt>
                <c:pt idx="1248">
                  <c:v>44282.814813472221</c:v>
                </c:pt>
                <c:pt idx="1249">
                  <c:v>44282.88348326389</c:v>
                </c:pt>
                <c:pt idx="1250">
                  <c:v>44282.952152650461</c:v>
                </c:pt>
                <c:pt idx="1251">
                  <c:v>44283.02082189815</c:v>
                </c:pt>
                <c:pt idx="1252">
                  <c:v>44283.089490891201</c:v>
                </c:pt>
                <c:pt idx="1253">
                  <c:v>44283.158159826387</c:v>
                </c:pt>
                <c:pt idx="1254">
                  <c:v>44283.226829363426</c:v>
                </c:pt>
                <c:pt idx="1255">
                  <c:v>44283.295499178239</c:v>
                </c:pt>
                <c:pt idx="1256">
                  <c:v>44283.364169386572</c:v>
                </c:pt>
                <c:pt idx="1257">
                  <c:v>44283.432839027781</c:v>
                </c:pt>
                <c:pt idx="1258">
                  <c:v>44283.501508263886</c:v>
                </c:pt>
                <c:pt idx="1259">
                  <c:v>44283.570177395835</c:v>
                </c:pt>
                <c:pt idx="1260">
                  <c:v>44283.63884644676</c:v>
                </c:pt>
                <c:pt idx="1261">
                  <c:v>44283.707515555558</c:v>
                </c:pt>
                <c:pt idx="1262">
                  <c:v>44283.776184340277</c:v>
                </c:pt>
                <c:pt idx="1263">
                  <c:v>44283.844853888892</c:v>
                </c:pt>
                <c:pt idx="1264">
                  <c:v>44283.913523495372</c:v>
                </c:pt>
                <c:pt idx="1265">
                  <c:v>44283.982192847223</c:v>
                </c:pt>
                <c:pt idx="1266">
                  <c:v>44284.050862129632</c:v>
                </c:pt>
                <c:pt idx="1267">
                  <c:v>44284.119530833334</c:v>
                </c:pt>
                <c:pt idx="1268">
                  <c:v>44284.188200023149</c:v>
                </c:pt>
                <c:pt idx="1269">
                  <c:v>44284.256869756944</c:v>
                </c:pt>
                <c:pt idx="1270">
                  <c:v>44284.325539953701</c:v>
                </c:pt>
                <c:pt idx="1271">
                  <c:v>44284.394209988423</c:v>
                </c:pt>
                <c:pt idx="1272">
                  <c:v>44284.462879479164</c:v>
                </c:pt>
                <c:pt idx="1273">
                  <c:v>44284.531548599538</c:v>
                </c:pt>
                <c:pt idx="1274">
                  <c:v>44284.600217604166</c:v>
                </c:pt>
                <c:pt idx="1275">
                  <c:v>44284.668886689811</c:v>
                </c:pt>
                <c:pt idx="1276">
                  <c:v>44284.737555636573</c:v>
                </c:pt>
                <c:pt idx="1277">
                  <c:v>44284.806224652777</c:v>
                </c:pt>
                <c:pt idx="1278">
                  <c:v>44284.874894409724</c:v>
                </c:pt>
                <c:pt idx="1279">
                  <c:v>44284.943563819441</c:v>
                </c:pt>
                <c:pt idx="1280">
                  <c:v>44285.012233090281</c:v>
                </c:pt>
                <c:pt idx="1281">
                  <c:v>44285.080902152775</c:v>
                </c:pt>
                <c:pt idx="1282">
                  <c:v>44285.149570914349</c:v>
                </c:pt>
                <c:pt idx="1283">
                  <c:v>44285.218240312497</c:v>
                </c:pt>
                <c:pt idx="1284">
                  <c:v>44285.286910011571</c:v>
                </c:pt>
                <c:pt idx="1285">
                  <c:v>44285.355580219904</c:v>
                </c:pt>
                <c:pt idx="1286">
                  <c:v>44285.424249837961</c:v>
                </c:pt>
                <c:pt idx="1287">
                  <c:v>44285.492919085649</c:v>
                </c:pt>
                <c:pt idx="1288">
                  <c:v>44285.561588136574</c:v>
                </c:pt>
                <c:pt idx="1289">
                  <c:v>44285.630257129633</c:v>
                </c:pt>
                <c:pt idx="1290">
                  <c:v>44285.698926180557</c:v>
                </c:pt>
                <c:pt idx="1291">
                  <c:v>44285.767594930556</c:v>
                </c:pt>
                <c:pt idx="1292">
                  <c:v>44285.836264351849</c:v>
                </c:pt>
                <c:pt idx="1293">
                  <c:v>44285.904933981481</c:v>
                </c:pt>
                <c:pt idx="1294">
                  <c:v>44285.973603240738</c:v>
                </c:pt>
                <c:pt idx="1295">
                  <c:v>44286.04227247685</c:v>
                </c:pt>
                <c:pt idx="1296">
                  <c:v>44286.110941203704</c:v>
                </c:pt>
                <c:pt idx="1297">
                  <c:v>44286.179610312502</c:v>
                </c:pt>
                <c:pt idx="1298">
                  <c:v>44286.248279976855</c:v>
                </c:pt>
                <c:pt idx="1299">
                  <c:v>44286.316950034721</c:v>
                </c:pt>
                <c:pt idx="1300">
                  <c:v>44286.385620127316</c:v>
                </c:pt>
                <c:pt idx="1301">
                  <c:v>44286.454289641202</c:v>
                </c:pt>
                <c:pt idx="1302">
                  <c:v>44286.52295875</c:v>
                </c:pt>
                <c:pt idx="1303">
                  <c:v>44286.591627766204</c:v>
                </c:pt>
                <c:pt idx="1304">
                  <c:v>44286.660296828704</c:v>
                </c:pt>
                <c:pt idx="1305">
                  <c:v>44286.728965821756</c:v>
                </c:pt>
                <c:pt idx="1306">
                  <c:v>44286.797634675924</c:v>
                </c:pt>
                <c:pt idx="1307">
                  <c:v>44286.866304351854</c:v>
                </c:pt>
                <c:pt idx="1308">
                  <c:v>44286.934973784722</c:v>
                </c:pt>
                <c:pt idx="1309">
                  <c:v>44287.003643067132</c:v>
                </c:pt>
                <c:pt idx="1310">
                  <c:v>44287.072312187498</c:v>
                </c:pt>
                <c:pt idx="1311">
                  <c:v>44287.140980821758</c:v>
                </c:pt>
                <c:pt idx="1312">
                  <c:v>44287.209650081022</c:v>
                </c:pt>
                <c:pt idx="1313">
                  <c:v>44287.278319722223</c:v>
                </c:pt>
                <c:pt idx="1314">
                  <c:v>44287.346989907404</c:v>
                </c:pt>
                <c:pt idx="1315">
                  <c:v>44287.415659560182</c:v>
                </c:pt>
                <c:pt idx="1316">
                  <c:v>44287.48432880787</c:v>
                </c:pt>
                <c:pt idx="1317">
                  <c:v>44287.552997800929</c:v>
                </c:pt>
                <c:pt idx="1318">
                  <c:v>44287.621666736108</c:v>
                </c:pt>
                <c:pt idx="1319">
                  <c:v>44287.690335717591</c:v>
                </c:pt>
                <c:pt idx="1320">
                  <c:v>44287.759004444444</c:v>
                </c:pt>
                <c:pt idx="1321">
                  <c:v>44287.827673726853</c:v>
                </c:pt>
                <c:pt idx="1322">
                  <c:v>44287.896343356479</c:v>
                </c:pt>
                <c:pt idx="1323">
                  <c:v>44287.965012581015</c:v>
                </c:pt>
                <c:pt idx="1324">
                  <c:v>44288.033681736109</c:v>
                </c:pt>
                <c:pt idx="1325">
                  <c:v>44288.102350497684</c:v>
                </c:pt>
                <c:pt idx="1326">
                  <c:v>44288.171019490743</c:v>
                </c:pt>
                <c:pt idx="1327">
                  <c:v>44288.239689074071</c:v>
                </c:pt>
                <c:pt idx="1328">
                  <c:v>44288.308358958333</c:v>
                </c:pt>
                <c:pt idx="1329">
                  <c:v>44288.377029050927</c:v>
                </c:pt>
                <c:pt idx="1330">
                  <c:v>44288.445698564814</c:v>
                </c:pt>
                <c:pt idx="1331">
                  <c:v>44288.514367662036</c:v>
                </c:pt>
                <c:pt idx="1332">
                  <c:v>44288.583036678239</c:v>
                </c:pt>
                <c:pt idx="1333">
                  <c:v>44288.651705682867</c:v>
                </c:pt>
                <c:pt idx="1334">
                  <c:v>44288.720374687502</c:v>
                </c:pt>
                <c:pt idx="1335">
                  <c:v>44288.789043414348</c:v>
                </c:pt>
                <c:pt idx="1336">
                  <c:v>44288.857712974539</c:v>
                </c:pt>
                <c:pt idx="1337">
                  <c:v>44288.926382418984</c:v>
                </c:pt>
                <c:pt idx="1338">
                  <c:v>44288.995051689817</c:v>
                </c:pt>
                <c:pt idx="1339">
                  <c:v>44289.063720844904</c:v>
                </c:pt>
                <c:pt idx="1340">
                  <c:v>44289.132389398146</c:v>
                </c:pt>
                <c:pt idx="1341">
                  <c:v>44289.201058553241</c:v>
                </c:pt>
                <c:pt idx="1342">
                  <c:v>44289.269728159721</c:v>
                </c:pt>
                <c:pt idx="1343">
                  <c:v>44289.338398321757</c:v>
                </c:pt>
                <c:pt idx="1344">
                  <c:v>44289.407068043984</c:v>
                </c:pt>
                <c:pt idx="1345">
                  <c:v>44289.475737314817</c:v>
                </c:pt>
                <c:pt idx="1346">
                  <c:v>44289.544406284724</c:v>
                </c:pt>
                <c:pt idx="1347">
                  <c:v>44289.613075162037</c:v>
                </c:pt>
                <c:pt idx="1348">
                  <c:v>44289.681744085647</c:v>
                </c:pt>
                <c:pt idx="1349">
                  <c:v>44289.750412824076</c:v>
                </c:pt>
                <c:pt idx="1350">
                  <c:v>44289.819081932874</c:v>
                </c:pt>
                <c:pt idx="1351">
                  <c:v>44289.887751574075</c:v>
                </c:pt>
                <c:pt idx="1352">
                  <c:v>44289.956420787035</c:v>
                </c:pt>
                <c:pt idx="1353">
                  <c:v>44290.025089895833</c:v>
                </c:pt>
                <c:pt idx="1354">
                  <c:v>44290.093758692128</c:v>
                </c:pt>
                <c:pt idx="1355">
                  <c:v>44290.16242753472</c:v>
                </c:pt>
                <c:pt idx="1356">
                  <c:v>44290.231096990741</c:v>
                </c:pt>
                <c:pt idx="1357">
                  <c:v>44290.299766701391</c:v>
                </c:pt>
                <c:pt idx="1358">
                  <c:v>44290.368436770834</c:v>
                </c:pt>
                <c:pt idx="1359">
                  <c:v>44290.437106261576</c:v>
                </c:pt>
                <c:pt idx="1360">
                  <c:v>44290.505775347221</c:v>
                </c:pt>
                <c:pt idx="1361">
                  <c:v>44290.574444328704</c:v>
                </c:pt>
                <c:pt idx="1362">
                  <c:v>44290.643113252314</c:v>
                </c:pt>
                <c:pt idx="1363">
                  <c:v>44290.711782222221</c:v>
                </c:pt>
                <c:pt idx="1364">
                  <c:v>44290.780450868057</c:v>
                </c:pt>
                <c:pt idx="1365">
                  <c:v>44290.849120312501</c:v>
                </c:pt>
                <c:pt idx="1366">
                  <c:v>44290.91778974537</c:v>
                </c:pt>
                <c:pt idx="1367">
                  <c:v>44290.986458969906</c:v>
                </c:pt>
                <c:pt idx="1368">
                  <c:v>44291.055128101849</c:v>
                </c:pt>
                <c:pt idx="1369">
                  <c:v>44291.123796631946</c:v>
                </c:pt>
                <c:pt idx="1370">
                  <c:v>44291.192465694447</c:v>
                </c:pt>
                <c:pt idx="1371">
                  <c:v>44291.261135277775</c:v>
                </c:pt>
                <c:pt idx="1372">
                  <c:v>44291.329805358793</c:v>
                </c:pt>
                <c:pt idx="1373">
                  <c:v>44291.398475185182</c:v>
                </c:pt>
                <c:pt idx="1374">
                  <c:v>44291.467144479167</c:v>
                </c:pt>
                <c:pt idx="1375">
                  <c:v>44291.53581342593</c:v>
                </c:pt>
                <c:pt idx="1376">
                  <c:v>44291.60448228009</c:v>
                </c:pt>
                <c:pt idx="1377">
                  <c:v>44291.673151192132</c:v>
                </c:pt>
                <c:pt idx="1378">
                  <c:v>44291.741819953706</c:v>
                </c:pt>
                <c:pt idx="1379">
                  <c:v>44291.810488877316</c:v>
                </c:pt>
                <c:pt idx="1380">
                  <c:v>44291.879158483796</c:v>
                </c:pt>
                <c:pt idx="1381">
                  <c:v>44291.947827708333</c:v>
                </c:pt>
                <c:pt idx="1382">
                  <c:v>44292.016496805554</c:v>
                </c:pt>
                <c:pt idx="1383">
                  <c:v>44292.085165659722</c:v>
                </c:pt>
                <c:pt idx="1384">
                  <c:v>44292.153834328703</c:v>
                </c:pt>
                <c:pt idx="1385">
                  <c:v>44292.222503634257</c:v>
                </c:pt>
                <c:pt idx="1386">
                  <c:v>44292.291173206017</c:v>
                </c:pt>
                <c:pt idx="1387">
                  <c:v>44292.359843240738</c:v>
                </c:pt>
                <c:pt idx="1388">
                  <c:v>44292.428512696759</c:v>
                </c:pt>
                <c:pt idx="1389">
                  <c:v>44292.497181770836</c:v>
                </c:pt>
                <c:pt idx="1390">
                  <c:v>44292.565850682869</c:v>
                </c:pt>
                <c:pt idx="1391">
                  <c:v>44292.634519537038</c:v>
                </c:pt>
                <c:pt idx="1392">
                  <c:v>44292.703188449072</c:v>
                </c:pt>
                <c:pt idx="1393">
                  <c:v>44292.771857037034</c:v>
                </c:pt>
                <c:pt idx="1394">
                  <c:v>44292.840526354164</c:v>
                </c:pt>
                <c:pt idx="1395">
                  <c:v>44292.909195798609</c:v>
                </c:pt>
                <c:pt idx="1396">
                  <c:v>44292.977864930559</c:v>
                </c:pt>
                <c:pt idx="1397">
                  <c:v>44293.046534016205</c:v>
                </c:pt>
                <c:pt idx="1398">
                  <c:v>44293.11520255787</c:v>
                </c:pt>
                <c:pt idx="1399">
                  <c:v>44293.183871539353</c:v>
                </c:pt>
                <c:pt idx="1400">
                  <c:v>44293.252541064816</c:v>
                </c:pt>
                <c:pt idx="1401">
                  <c:v>44293.321211030096</c:v>
                </c:pt>
                <c:pt idx="1402">
                  <c:v>44293.389880925926</c:v>
                </c:pt>
                <c:pt idx="1403">
                  <c:v>44293.458550254632</c:v>
                </c:pt>
                <c:pt idx="1404">
                  <c:v>44293.527219189818</c:v>
                </c:pt>
                <c:pt idx="1405">
                  <c:v>44293.595888032411</c:v>
                </c:pt>
                <c:pt idx="1406">
                  <c:v>44293.664556932868</c:v>
                </c:pt>
                <c:pt idx="1407">
                  <c:v>44293.73322574074</c:v>
                </c:pt>
                <c:pt idx="1408">
                  <c:v>44293.801894490738</c:v>
                </c:pt>
                <c:pt idx="1409">
                  <c:v>44293.870564039353</c:v>
                </c:pt>
                <c:pt idx="1410">
                  <c:v>44293.939233287034</c:v>
                </c:pt>
                <c:pt idx="1411">
                  <c:v>44294.007902395831</c:v>
                </c:pt>
                <c:pt idx="1412">
                  <c:v>44294.076571319441</c:v>
                </c:pt>
                <c:pt idx="1413">
                  <c:v>44294.145239837962</c:v>
                </c:pt>
                <c:pt idx="1414">
                  <c:v>44294.213908993057</c:v>
                </c:pt>
                <c:pt idx="1415">
                  <c:v>44294.282578483799</c:v>
                </c:pt>
                <c:pt idx="1416">
                  <c:v>44294.351248506944</c:v>
                </c:pt>
                <c:pt idx="1417">
                  <c:v>44294.419917962965</c:v>
                </c:pt>
                <c:pt idx="1418">
                  <c:v>44294.488587037034</c:v>
                </c:pt>
                <c:pt idx="1419">
                  <c:v>44294.557255891203</c:v>
                </c:pt>
                <c:pt idx="1420">
                  <c:v>44294.625924675929</c:v>
                </c:pt>
                <c:pt idx="1421">
                  <c:v>44294.69459353009</c:v>
                </c:pt>
                <c:pt idx="1422">
                  <c:v>44294.763262094908</c:v>
                </c:pt>
                <c:pt idx="1423">
                  <c:v>44294.831931284723</c:v>
                </c:pt>
                <c:pt idx="1424">
                  <c:v>44294.900600740744</c:v>
                </c:pt>
                <c:pt idx="1425">
                  <c:v>44294.969269814814</c:v>
                </c:pt>
                <c:pt idx="1426">
                  <c:v>44295.037938842594</c:v>
                </c:pt>
                <c:pt idx="1427">
                  <c:v>44295.106607407404</c:v>
                </c:pt>
                <c:pt idx="1428">
                  <c:v>44295.175276296293</c:v>
                </c:pt>
                <c:pt idx="1429">
                  <c:v>44295.24394576389</c:v>
                </c:pt>
                <c:pt idx="1430">
                  <c:v>44295.312615567127</c:v>
                </c:pt>
                <c:pt idx="1431">
                  <c:v>44295.381285497686</c:v>
                </c:pt>
                <c:pt idx="1432">
                  <c:v>44295.449954849537</c:v>
                </c:pt>
                <c:pt idx="1433">
                  <c:v>44295.518623796299</c:v>
                </c:pt>
                <c:pt idx="1434">
                  <c:v>44295.58729265046</c:v>
                </c:pt>
                <c:pt idx="1435">
                  <c:v>44295.655961516204</c:v>
                </c:pt>
                <c:pt idx="1436">
                  <c:v>44295.724630358796</c:v>
                </c:pt>
                <c:pt idx="1437">
                  <c:v>44295.79329898148</c:v>
                </c:pt>
                <c:pt idx="1438">
                  <c:v>44295.861968449077</c:v>
                </c:pt>
                <c:pt idx="1439">
                  <c:v>44295.93063771991</c:v>
                </c:pt>
                <c:pt idx="1440">
                  <c:v>44295.999306851852</c:v>
                </c:pt>
                <c:pt idx="1441">
                  <c:v>44296.067975821759</c:v>
                </c:pt>
                <c:pt idx="1442">
                  <c:v>44296.136644247686</c:v>
                </c:pt>
                <c:pt idx="1443">
                  <c:v>44296.205313298611</c:v>
                </c:pt>
                <c:pt idx="1444">
                  <c:v>44296.273982766201</c:v>
                </c:pt>
                <c:pt idx="1445">
                  <c:v>44296.342652777777</c:v>
                </c:pt>
                <c:pt idx="1446">
                  <c:v>44296.41132230324</c:v>
                </c:pt>
                <c:pt idx="1447">
                  <c:v>44296.479991400462</c:v>
                </c:pt>
                <c:pt idx="1448">
                  <c:v>44296.548660231485</c:v>
                </c:pt>
                <c:pt idx="1449">
                  <c:v>44296.617328969907</c:v>
                </c:pt>
                <c:pt idx="1450">
                  <c:v>44296.685997766202</c:v>
                </c:pt>
                <c:pt idx="1451">
                  <c:v>44296.754666342589</c:v>
                </c:pt>
                <c:pt idx="1452">
                  <c:v>44296.823335381945</c:v>
                </c:pt>
                <c:pt idx="1453">
                  <c:v>44296.892004872687</c:v>
                </c:pt>
                <c:pt idx="1454">
                  <c:v>44296.960673935188</c:v>
                </c:pt>
                <c:pt idx="1455">
                  <c:v>44297.029342905094</c:v>
                </c:pt>
                <c:pt idx="1456">
                  <c:v>44297.098011527778</c:v>
                </c:pt>
                <c:pt idx="1457">
                  <c:v>44297.166680300928</c:v>
                </c:pt>
                <c:pt idx="1458">
                  <c:v>44297.235349675924</c:v>
                </c:pt>
                <c:pt idx="1459">
                  <c:v>44297.304019317133</c:v>
                </c:pt>
                <c:pt idx="1460">
                  <c:v>44297.37268925926</c:v>
                </c:pt>
                <c:pt idx="1461">
                  <c:v>44297.441358599535</c:v>
                </c:pt>
                <c:pt idx="1462">
                  <c:v>44297.510027546297</c:v>
                </c:pt>
                <c:pt idx="1463">
                  <c:v>44297.578696400466</c:v>
                </c:pt>
                <c:pt idx="1464">
                  <c:v>44297.647365219906</c:v>
                </c:pt>
                <c:pt idx="1465">
                  <c:v>44297.716034074074</c:v>
                </c:pt>
                <c:pt idx="1466">
                  <c:v>44297.784702604164</c:v>
                </c:pt>
                <c:pt idx="1467">
                  <c:v>44297.853371967591</c:v>
                </c:pt>
                <c:pt idx="1468">
                  <c:v>44297.92204125</c:v>
                </c:pt>
                <c:pt idx="1469">
                  <c:v>44297.990710358798</c:v>
                </c:pt>
                <c:pt idx="1470">
                  <c:v>44298.059379363425</c:v>
                </c:pt>
                <c:pt idx="1471">
                  <c:v>44298.128047754632</c:v>
                </c:pt>
                <c:pt idx="1472">
                  <c:v>44298.196716712962</c:v>
                </c:pt>
                <c:pt idx="1473">
                  <c:v>44298.265386180552</c:v>
                </c:pt>
                <c:pt idx="1474">
                  <c:v>44298.334056157408</c:v>
                </c:pt>
                <c:pt idx="1475">
                  <c:v>44298.40272578704</c:v>
                </c:pt>
                <c:pt idx="1476">
                  <c:v>44298.471394930559</c:v>
                </c:pt>
                <c:pt idx="1477">
                  <c:v>44298.540063738423</c:v>
                </c:pt>
                <c:pt idx="1478">
                  <c:v>44298.6087324537</c:v>
                </c:pt>
                <c:pt idx="1479">
                  <c:v>44298.677401238427</c:v>
                </c:pt>
                <c:pt idx="1480">
                  <c:v>44298.746069837965</c:v>
                </c:pt>
                <c:pt idx="1481">
                  <c:v>44298.814738715279</c:v>
                </c:pt>
                <c:pt idx="1482">
                  <c:v>44298.88340820602</c:v>
                </c:pt>
                <c:pt idx="1483">
                  <c:v>44298.95207728009</c:v>
                </c:pt>
                <c:pt idx="1484">
                  <c:v>44299.020746226852</c:v>
                </c:pt>
                <c:pt idx="1485">
                  <c:v>44299.089414918984</c:v>
                </c:pt>
                <c:pt idx="1486">
                  <c:v>44299.158083541668</c:v>
                </c:pt>
                <c:pt idx="1487">
                  <c:v>44299.22675277778</c:v>
                </c:pt>
                <c:pt idx="1488">
                  <c:v>44299.295422280091</c:v>
                </c:pt>
                <c:pt idx="1489">
                  <c:v>44299.364092187498</c:v>
                </c:pt>
                <c:pt idx="1490">
                  <c:v>44299.432761516204</c:v>
                </c:pt>
                <c:pt idx="1491">
                  <c:v>44299.50143045139</c:v>
                </c:pt>
                <c:pt idx="1492">
                  <c:v>44299.57009927083</c:v>
                </c:pt>
                <c:pt idx="1493">
                  <c:v>44299.638768020835</c:v>
                </c:pt>
                <c:pt idx="1494">
                  <c:v>44299.707436828707</c:v>
                </c:pt>
                <c:pt idx="1495">
                  <c:v>44299.776105300924</c:v>
                </c:pt>
                <c:pt idx="1496">
                  <c:v>44299.844774537036</c:v>
                </c:pt>
                <c:pt idx="1497">
                  <c:v>44299.91344384259</c:v>
                </c:pt>
                <c:pt idx="1498">
                  <c:v>44299.982112881946</c:v>
                </c:pt>
                <c:pt idx="1499">
                  <c:v>44300.050781863429</c:v>
                </c:pt>
                <c:pt idx="1500">
                  <c:v>44300.119450243059</c:v>
                </c:pt>
                <c:pt idx="1501">
                  <c:v>44300.188119131948</c:v>
                </c:pt>
                <c:pt idx="1502">
                  <c:v>44300.256788553241</c:v>
                </c:pt>
                <c:pt idx="1503">
                  <c:v>44300.325458437503</c:v>
                </c:pt>
                <c:pt idx="1504">
                  <c:v>44300.394128171298</c:v>
                </c:pt>
                <c:pt idx="1505">
                  <c:v>44300.462797349537</c:v>
                </c:pt>
                <c:pt idx="1506">
                  <c:v>44300.531466157408</c:v>
                </c:pt>
                <c:pt idx="1507">
                  <c:v>44300.60013486111</c:v>
                </c:pt>
                <c:pt idx="1508">
                  <c:v>44300.668803622684</c:v>
                </c:pt>
                <c:pt idx="1509">
                  <c:v>44300.73747226852</c:v>
                </c:pt>
                <c:pt idx="1510">
                  <c:v>44300.806140972221</c:v>
                </c:pt>
                <c:pt idx="1511">
                  <c:v>44300.87481040509</c:v>
                </c:pt>
                <c:pt idx="1512">
                  <c:v>44300.943479513888</c:v>
                </c:pt>
                <c:pt idx="1513">
                  <c:v>44301.012148472226</c:v>
                </c:pt>
                <c:pt idx="1514">
                  <c:v>44301.080817222224</c:v>
                </c:pt>
                <c:pt idx="1515">
                  <c:v>44301.149485671296</c:v>
                </c:pt>
                <c:pt idx="1516">
                  <c:v>44301.218154756942</c:v>
                </c:pt>
                <c:pt idx="1517">
                  <c:v>44301.286824143521</c:v>
                </c:pt>
                <c:pt idx="1518">
                  <c:v>44301.355494039351</c:v>
                </c:pt>
                <c:pt idx="1519">
                  <c:v>44301.424163344906</c:v>
                </c:pt>
                <c:pt idx="1520">
                  <c:v>44301.492832280092</c:v>
                </c:pt>
                <c:pt idx="1521">
                  <c:v>44301.561501018521</c:v>
                </c:pt>
                <c:pt idx="1522">
                  <c:v>44301.630169687502</c:v>
                </c:pt>
                <c:pt idx="1523">
                  <c:v>44301.6988384375</c:v>
                </c:pt>
                <c:pt idx="1524">
                  <c:v>44301.767506863427</c:v>
                </c:pt>
                <c:pt idx="1525">
                  <c:v>44301.836175983794</c:v>
                </c:pt>
                <c:pt idx="1526">
                  <c:v>44301.904845289355</c:v>
                </c:pt>
                <c:pt idx="1527">
                  <c:v>44301.973514247686</c:v>
                </c:pt>
                <c:pt idx="1528">
                  <c:v>44302.04218315972</c:v>
                </c:pt>
                <c:pt idx="1529">
                  <c:v>44302.110851574071</c:v>
                </c:pt>
                <c:pt idx="1530">
                  <c:v>44302.179520370373</c:v>
                </c:pt>
                <c:pt idx="1531">
                  <c:v>44302.248189733793</c:v>
                </c:pt>
                <c:pt idx="1532">
                  <c:v>44302.316859467595</c:v>
                </c:pt>
                <c:pt idx="1533">
                  <c:v>44302.385529247687</c:v>
                </c:pt>
                <c:pt idx="1534">
                  <c:v>44302.454198449072</c:v>
                </c:pt>
                <c:pt idx="1535">
                  <c:v>44302.522867245367</c:v>
                </c:pt>
                <c:pt idx="1536">
                  <c:v>44302.591535949075</c:v>
                </c:pt>
                <c:pt idx="1537">
                  <c:v>44302.660204699074</c:v>
                </c:pt>
                <c:pt idx="1538">
                  <c:v>44302.72887337963</c:v>
                </c:pt>
                <c:pt idx="1539">
                  <c:v>44302.797541921296</c:v>
                </c:pt>
                <c:pt idx="1540">
                  <c:v>44302.866211284723</c:v>
                </c:pt>
                <c:pt idx="1541">
                  <c:v>44302.93488040509</c:v>
                </c:pt>
                <c:pt idx="1542">
                  <c:v>44303.003549374997</c:v>
                </c:pt>
                <c:pt idx="1543">
                  <c:v>44303.072218182868</c:v>
                </c:pt>
                <c:pt idx="1544">
                  <c:v>44303.140886504632</c:v>
                </c:pt>
                <c:pt idx="1545">
                  <c:v>44303.209555451387</c:v>
                </c:pt>
                <c:pt idx="1546">
                  <c:v>44303.278224780093</c:v>
                </c:pt>
                <c:pt idx="1547">
                  <c:v>44303.346894652779</c:v>
                </c:pt>
                <c:pt idx="1548">
                  <c:v>44303.415563993054</c:v>
                </c:pt>
                <c:pt idx="1549">
                  <c:v>44303.48423292824</c:v>
                </c:pt>
                <c:pt idx="1550">
                  <c:v>44303.552901620373</c:v>
                </c:pt>
                <c:pt idx="1551">
                  <c:v>44303.62157023148</c:v>
                </c:pt>
                <c:pt idx="1552">
                  <c:v>44303.690238900461</c:v>
                </c:pt>
                <c:pt idx="1553">
                  <c:v>44303.758907314812</c:v>
                </c:pt>
                <c:pt idx="1554">
                  <c:v>44303.827576296295</c:v>
                </c:pt>
                <c:pt idx="1555">
                  <c:v>44303.896245613425</c:v>
                </c:pt>
                <c:pt idx="1556">
                  <c:v>44303.964914525466</c:v>
                </c:pt>
                <c:pt idx="1557">
                  <c:v>44304.033583379627</c:v>
                </c:pt>
                <c:pt idx="1558">
                  <c:v>44304.10225181713</c:v>
                </c:pt>
                <c:pt idx="1559">
                  <c:v>44304.170920509256</c:v>
                </c:pt>
                <c:pt idx="1560">
                  <c:v>44304.23958976852</c:v>
                </c:pt>
                <c:pt idx="1561">
                  <c:v>44304.30825934028</c:v>
                </c:pt>
                <c:pt idx="1562">
                  <c:v>44304.376929131948</c:v>
                </c:pt>
                <c:pt idx="1563">
                  <c:v>44304.445598333332</c:v>
                </c:pt>
                <c:pt idx="1564">
                  <c:v>44304.514267118058</c:v>
                </c:pt>
                <c:pt idx="1565">
                  <c:v>44304.582935833336</c:v>
                </c:pt>
                <c:pt idx="1566">
                  <c:v>44304.651604525461</c:v>
                </c:pt>
                <c:pt idx="1567">
                  <c:v>44304.72027322917</c:v>
                </c:pt>
                <c:pt idx="1568">
                  <c:v>44304.788941631945</c:v>
                </c:pt>
                <c:pt idx="1569">
                  <c:v>44304.857610891202</c:v>
                </c:pt>
                <c:pt idx="1570">
                  <c:v>44304.926280023152</c:v>
                </c:pt>
                <c:pt idx="1571">
                  <c:v>44304.994948993059</c:v>
                </c:pt>
                <c:pt idx="1572">
                  <c:v>44305.063617835651</c:v>
                </c:pt>
                <c:pt idx="1573">
                  <c:v>44305.13228607639</c:v>
                </c:pt>
                <c:pt idx="1574">
                  <c:v>44305.200954918982</c:v>
                </c:pt>
                <c:pt idx="1575">
                  <c:v>44305.269624236113</c:v>
                </c:pt>
                <c:pt idx="1576">
                  <c:v>44305.338294074078</c:v>
                </c:pt>
                <c:pt idx="1577">
                  <c:v>44305.40696349537</c:v>
                </c:pt>
                <c:pt idx="1578">
                  <c:v>44305.475632465277</c:v>
                </c:pt>
                <c:pt idx="1579">
                  <c:v>44305.544301111113</c:v>
                </c:pt>
                <c:pt idx="1580">
                  <c:v>44305.6129696875</c:v>
                </c:pt>
                <c:pt idx="1581">
                  <c:v>44305.681638310183</c:v>
                </c:pt>
                <c:pt idx="1582">
                  <c:v>44305.75030673611</c:v>
                </c:pt>
                <c:pt idx="1583">
                  <c:v>44305.818975543982</c:v>
                </c:pt>
                <c:pt idx="1584">
                  <c:v>44305.887644872688</c:v>
                </c:pt>
                <c:pt idx="1585">
                  <c:v>44305.956313773146</c:v>
                </c:pt>
                <c:pt idx="1586">
                  <c:v>44306.024982581017</c:v>
                </c:pt>
                <c:pt idx="1587">
                  <c:v>44306.093651076386</c:v>
                </c:pt>
                <c:pt idx="1588">
                  <c:v>44306.162319618059</c:v>
                </c:pt>
                <c:pt idx="1589">
                  <c:v>44306.230988761577</c:v>
                </c:pt>
                <c:pt idx="1590">
                  <c:v>44306.299658171294</c:v>
                </c:pt>
                <c:pt idx="1591">
                  <c:v>44306.368327928241</c:v>
                </c:pt>
                <c:pt idx="1592">
                  <c:v>44306.436997106481</c:v>
                </c:pt>
                <c:pt idx="1593">
                  <c:v>44306.505665879631</c:v>
                </c:pt>
                <c:pt idx="1594">
                  <c:v>44306.574334560188</c:v>
                </c:pt>
                <c:pt idx="1595">
                  <c:v>44306.643003182871</c:v>
                </c:pt>
                <c:pt idx="1596">
                  <c:v>44306.711671851852</c:v>
                </c:pt>
                <c:pt idx="1597">
                  <c:v>44306.780340185185</c:v>
                </c:pt>
                <c:pt idx="1598">
                  <c:v>44306.849009317128</c:v>
                </c:pt>
                <c:pt idx="1599">
                  <c:v>44306.917678449077</c:v>
                </c:pt>
                <c:pt idx="1600">
                  <c:v>44306.986347361111</c:v>
                </c:pt>
                <c:pt idx="1601">
                  <c:v>44307.055016192127</c:v>
                </c:pt>
                <c:pt idx="1602">
                  <c:v>44307.123684421298</c:v>
                </c:pt>
                <c:pt idx="1603">
                  <c:v>44307.192353171296</c:v>
                </c:pt>
                <c:pt idx="1604">
                  <c:v>44307.261022453706</c:v>
                </c:pt>
                <c:pt idx="1605">
                  <c:v>44307.329692222222</c:v>
                </c:pt>
                <c:pt idx="1606">
                  <c:v>44307.398361747684</c:v>
                </c:pt>
                <c:pt idx="1607">
                  <c:v>44307.467030740743</c:v>
                </c:pt>
                <c:pt idx="1608">
                  <c:v>44307.535699386572</c:v>
                </c:pt>
                <c:pt idx="1609">
                  <c:v>44307.604367928237</c:v>
                </c:pt>
                <c:pt idx="1610">
                  <c:v>44307.673036527776</c:v>
                </c:pt>
                <c:pt idx="1611">
                  <c:v>44307.741704988424</c:v>
                </c:pt>
                <c:pt idx="1612">
                  <c:v>44307.810373599539</c:v>
                </c:pt>
                <c:pt idx="1613">
                  <c:v>44307.879042905093</c:v>
                </c:pt>
                <c:pt idx="1614">
                  <c:v>44307.947711828703</c:v>
                </c:pt>
                <c:pt idx="1615">
                  <c:v>44308.016380613422</c:v>
                </c:pt>
                <c:pt idx="1616">
                  <c:v>44308.085049155095</c:v>
                </c:pt>
                <c:pt idx="1617">
                  <c:v>44308.153717534726</c:v>
                </c:pt>
                <c:pt idx="1618">
                  <c:v>44308.222386527777</c:v>
                </c:pt>
                <c:pt idx="1619">
                  <c:v>44308.291055798611</c:v>
                </c:pt>
                <c:pt idx="1620">
                  <c:v>44308.359725520837</c:v>
                </c:pt>
                <c:pt idx="1621">
                  <c:v>44308.428394675924</c:v>
                </c:pt>
                <c:pt idx="1622">
                  <c:v>44308.497063437499</c:v>
                </c:pt>
                <c:pt idx="1623">
                  <c:v>44308.565732048613</c:v>
                </c:pt>
                <c:pt idx="1624">
                  <c:v>44308.634400590279</c:v>
                </c:pt>
                <c:pt idx="1625">
                  <c:v>44308.703069201387</c:v>
                </c:pt>
                <c:pt idx="1626">
                  <c:v>44308.771737488423</c:v>
                </c:pt>
                <c:pt idx="1627">
                  <c:v>44308.840406493058</c:v>
                </c:pt>
                <c:pt idx="1628">
                  <c:v>44308.909075625001</c:v>
                </c:pt>
                <c:pt idx="1629">
                  <c:v>44308.977744456017</c:v>
                </c:pt>
                <c:pt idx="1630">
                  <c:v>44309.046413240743</c:v>
                </c:pt>
                <c:pt idx="1631">
                  <c:v>44309.115081469907</c:v>
                </c:pt>
                <c:pt idx="1632">
                  <c:v>44309.183750138887</c:v>
                </c:pt>
                <c:pt idx="1633">
                  <c:v>44309.252419363424</c:v>
                </c:pt>
                <c:pt idx="1634">
                  <c:v>44309.321089016201</c:v>
                </c:pt>
                <c:pt idx="1635">
                  <c:v>44309.389758611112</c:v>
                </c:pt>
                <c:pt idx="1636">
                  <c:v>44309.458427627316</c:v>
                </c:pt>
                <c:pt idx="1637">
                  <c:v>44309.527096273145</c:v>
                </c:pt>
                <c:pt idx="1638">
                  <c:v>44309.595764803242</c:v>
                </c:pt>
                <c:pt idx="1639">
                  <c:v>44309.664433402781</c:v>
                </c:pt>
                <c:pt idx="1640">
                  <c:v>44309.733101898149</c:v>
                </c:pt>
                <c:pt idx="1641">
                  <c:v>44309.801770347221</c:v>
                </c:pt>
                <c:pt idx="1642">
                  <c:v>44309.870439583334</c:v>
                </c:pt>
                <c:pt idx="1643">
                  <c:v>44309.939108541665</c:v>
                </c:pt>
                <c:pt idx="1644">
                  <c:v>44310.00777733796</c:v>
                </c:pt>
                <c:pt idx="1645">
                  <c:v>44310.076445949075</c:v>
                </c:pt>
                <c:pt idx="1646">
                  <c:v>44310.145114166669</c:v>
                </c:pt>
                <c:pt idx="1647">
                  <c:v>44310.21378302083</c:v>
                </c:pt>
                <c:pt idx="1648">
                  <c:v>44310.282452210646</c:v>
                </c:pt>
                <c:pt idx="1649">
                  <c:v>44310.351121921296</c:v>
                </c:pt>
                <c:pt idx="1650">
                  <c:v>44310.419791076391</c:v>
                </c:pt>
                <c:pt idx="1651">
                  <c:v>44310.488459849534</c:v>
                </c:pt>
                <c:pt idx="1652">
                  <c:v>44310.557128402776</c:v>
                </c:pt>
                <c:pt idx="1653">
                  <c:v>44310.625796875</c:v>
                </c:pt>
                <c:pt idx="1654">
                  <c:v>44310.694465416665</c:v>
                </c:pt>
                <c:pt idx="1655">
                  <c:v>44310.763133692133</c:v>
                </c:pt>
                <c:pt idx="1656">
                  <c:v>44310.831802569446</c:v>
                </c:pt>
                <c:pt idx="1657">
                  <c:v>44310.900471724533</c:v>
                </c:pt>
                <c:pt idx="1658">
                  <c:v>44310.969140497684</c:v>
                </c:pt>
                <c:pt idx="1659">
                  <c:v>44311.037809224537</c:v>
                </c:pt>
                <c:pt idx="1660">
                  <c:v>44311.106477488429</c:v>
                </c:pt>
                <c:pt idx="1661">
                  <c:v>44311.175146076392</c:v>
                </c:pt>
                <c:pt idx="1662">
                  <c:v>44311.243815231479</c:v>
                </c:pt>
                <c:pt idx="1663">
                  <c:v>44311.312484733797</c:v>
                </c:pt>
                <c:pt idx="1664">
                  <c:v>44311.381154363429</c:v>
                </c:pt>
                <c:pt idx="1665">
                  <c:v>44311.449823414354</c:v>
                </c:pt>
                <c:pt idx="1666">
                  <c:v>44311.518492060182</c:v>
                </c:pt>
                <c:pt idx="1667">
                  <c:v>44311.587160613424</c:v>
                </c:pt>
                <c:pt idx="1668">
                  <c:v>44311.655829189818</c:v>
                </c:pt>
                <c:pt idx="1669">
                  <c:v>44311.724497719908</c:v>
                </c:pt>
                <c:pt idx="1670">
                  <c:v>44311.793166249998</c:v>
                </c:pt>
                <c:pt idx="1671">
                  <c:v>44311.861836435186</c:v>
                </c:pt>
                <c:pt idx="1672">
                  <c:v>44311.930506435187</c:v>
                </c:pt>
                <c:pt idx="1673">
                  <c:v>44311.999176296296</c:v>
                </c:pt>
                <c:pt idx="1674">
                  <c:v>44312.067845995371</c:v>
                </c:pt>
                <c:pt idx="1675">
                  <c:v>44312.136515150465</c:v>
                </c:pt>
                <c:pt idx="1676">
                  <c:v>44312.205184918981</c:v>
                </c:pt>
                <c:pt idx="1677">
                  <c:v>44312.273855115738</c:v>
                </c:pt>
                <c:pt idx="1678">
                  <c:v>44312.342525856482</c:v>
                </c:pt>
                <c:pt idx="1679">
                  <c:v>44312.411196111112</c:v>
                </c:pt>
                <c:pt idx="1680">
                  <c:v>44312.479865937501</c:v>
                </c:pt>
                <c:pt idx="1681">
                  <c:v>44312.548535497684</c:v>
                </c:pt>
                <c:pt idx="1682">
                  <c:v>44312.617204965281</c:v>
                </c:pt>
                <c:pt idx="1683">
                  <c:v>44312.685874502313</c:v>
                </c:pt>
                <c:pt idx="1684">
                  <c:v>44312.754543796298</c:v>
                </c:pt>
                <c:pt idx="1685">
                  <c:v>44312.823213564814</c:v>
                </c:pt>
                <c:pt idx="1686">
                  <c:v>44312.891883784723</c:v>
                </c:pt>
                <c:pt idx="1687">
                  <c:v>44312.960553576391</c:v>
                </c:pt>
                <c:pt idx="1688">
                  <c:v>44313.029223287034</c:v>
                </c:pt>
                <c:pt idx="1689">
                  <c:v>44313.097892638893</c:v>
                </c:pt>
                <c:pt idx="1690">
                  <c:v>44313.166562141203</c:v>
                </c:pt>
                <c:pt idx="1691">
                  <c:v>44313.235232245373</c:v>
                </c:pt>
                <c:pt idx="1692">
                  <c:v>44313.303902615742</c:v>
                </c:pt>
                <c:pt idx="1693">
                  <c:v>44313.372573287037</c:v>
                </c:pt>
                <c:pt idx="1694">
                  <c:v>44313.441243368055</c:v>
                </c:pt>
                <c:pt idx="1695">
                  <c:v>44313.509913043985</c:v>
                </c:pt>
                <c:pt idx="1696">
                  <c:v>44313.578582627313</c:v>
                </c:pt>
                <c:pt idx="1697">
                  <c:v>44313.647252187497</c:v>
                </c:pt>
                <c:pt idx="1698">
                  <c:v>44313.715921759256</c:v>
                </c:pt>
                <c:pt idx="1699">
                  <c:v>44313.784591030089</c:v>
                </c:pt>
                <c:pt idx="1700">
                  <c:v>44313.853261122684</c:v>
                </c:pt>
                <c:pt idx="1701">
                  <c:v>44313.921931145836</c:v>
                </c:pt>
                <c:pt idx="1702">
                  <c:v>44313.990600983794</c:v>
                </c:pt>
                <c:pt idx="1703">
                  <c:v>44314.059270717589</c:v>
                </c:pt>
                <c:pt idx="1704">
                  <c:v>44314.127939849539</c:v>
                </c:pt>
                <c:pt idx="1705">
                  <c:v>44314.196609537037</c:v>
                </c:pt>
                <c:pt idx="1706">
                  <c:v>44314.265279733794</c:v>
                </c:pt>
                <c:pt idx="1707">
                  <c:v>44314.333950439817</c:v>
                </c:pt>
                <c:pt idx="1708">
                  <c:v>44314.402620810186</c:v>
                </c:pt>
                <c:pt idx="1709">
                  <c:v>44314.471290694448</c:v>
                </c:pt>
                <c:pt idx="1710">
                  <c:v>44314.539960231479</c:v>
                </c:pt>
                <c:pt idx="1711">
                  <c:v>44314.6086296875</c:v>
                </c:pt>
                <c:pt idx="1712">
                  <c:v>44314.677299201387</c:v>
                </c:pt>
                <c:pt idx="1713">
                  <c:v>44314.745968530093</c:v>
                </c:pt>
                <c:pt idx="1714">
                  <c:v>44314.814638148149</c:v>
                </c:pt>
                <c:pt idx="1715">
                  <c:v>44314.883308368058</c:v>
                </c:pt>
                <c:pt idx="1716">
                  <c:v>44314.951978171295</c:v>
                </c:pt>
                <c:pt idx="1717">
                  <c:v>44315.020647858793</c:v>
                </c:pt>
                <c:pt idx="1718">
                  <c:v>44315.089317280093</c:v>
                </c:pt>
                <c:pt idx="1719">
                  <c:v>44315.15798664352</c:v>
                </c:pt>
                <c:pt idx="1720">
                  <c:v>44315.226656608793</c:v>
                </c:pt>
                <c:pt idx="1721">
                  <c:v>44315.295326851854</c:v>
                </c:pt>
                <c:pt idx="1722">
                  <c:v>44315.363997488428</c:v>
                </c:pt>
                <c:pt idx="1723">
                  <c:v>44315.43266755787</c:v>
                </c:pt>
                <c:pt idx="1724">
                  <c:v>44315.501337222224</c:v>
                </c:pt>
                <c:pt idx="1725">
                  <c:v>44315.570006770831</c:v>
                </c:pt>
                <c:pt idx="1726">
                  <c:v>44315.638676249997</c:v>
                </c:pt>
                <c:pt idx="1727">
                  <c:v>44315.707345798612</c:v>
                </c:pt>
                <c:pt idx="1728">
                  <c:v>44315.776015000003</c:v>
                </c:pt>
                <c:pt idx="1729">
                  <c:v>44315.844684976852</c:v>
                </c:pt>
                <c:pt idx="1730">
                  <c:v>44315.913355011573</c:v>
                </c:pt>
                <c:pt idx="1731">
                  <c:v>44315.982024780089</c:v>
                </c:pt>
                <c:pt idx="1732">
                  <c:v>44316.050694490739</c:v>
                </c:pt>
                <c:pt idx="1733">
                  <c:v>44316.119363622682</c:v>
                </c:pt>
                <c:pt idx="1734">
                  <c:v>44316.188033229169</c:v>
                </c:pt>
                <c:pt idx="1735">
                  <c:v>44316.256703391206</c:v>
                </c:pt>
                <c:pt idx="1736">
                  <c:v>44316.325374004628</c:v>
                </c:pt>
                <c:pt idx="1737">
                  <c:v>44316.39404446759</c:v>
                </c:pt>
                <c:pt idx="1738">
                  <c:v>44316.462714374997</c:v>
                </c:pt>
                <c:pt idx="1739">
                  <c:v>44316.531383923611</c:v>
                </c:pt>
                <c:pt idx="1740">
                  <c:v>44316.60005335648</c:v>
                </c:pt>
                <c:pt idx="1741">
                  <c:v>44316.668722847222</c:v>
                </c:pt>
                <c:pt idx="1742">
                  <c:v>44316.737392233794</c:v>
                </c:pt>
                <c:pt idx="1743">
                  <c:v>44316.806061655094</c:v>
                </c:pt>
                <c:pt idx="1744">
                  <c:v>44316.874731828706</c:v>
                </c:pt>
                <c:pt idx="1745">
                  <c:v>44316.943401666664</c:v>
                </c:pt>
                <c:pt idx="1746">
                  <c:v>44317.012071354169</c:v>
                </c:pt>
                <c:pt idx="1747">
                  <c:v>44317.080740833335</c:v>
                </c:pt>
                <c:pt idx="1748">
                  <c:v>44317.14941002315</c:v>
                </c:pt>
                <c:pt idx="1749">
                  <c:v>44317.218079837963</c:v>
                </c:pt>
                <c:pt idx="1750">
                  <c:v>44317.286749953702</c:v>
                </c:pt>
                <c:pt idx="1751">
                  <c:v>44317.3554205787</c:v>
                </c:pt>
                <c:pt idx="1752">
                  <c:v>44317.424090613429</c:v>
                </c:pt>
                <c:pt idx="1753">
                  <c:v>44317.492760277775</c:v>
                </c:pt>
                <c:pt idx="1754">
                  <c:v>44317.561429756941</c:v>
                </c:pt>
                <c:pt idx="1755">
                  <c:v>44317.630099155096</c:v>
                </c:pt>
                <c:pt idx="1756">
                  <c:v>44317.698768622686</c:v>
                </c:pt>
                <c:pt idx="1757">
                  <c:v>44317.767437789349</c:v>
                </c:pt>
                <c:pt idx="1758">
                  <c:v>44317.836107627314</c:v>
                </c:pt>
                <c:pt idx="1759">
                  <c:v>44317.904777673612</c:v>
                </c:pt>
                <c:pt idx="1760">
                  <c:v>44317.97344736111</c:v>
                </c:pt>
                <c:pt idx="1761">
                  <c:v>44318.042117002318</c:v>
                </c:pt>
                <c:pt idx="1762">
                  <c:v>44318.110786145837</c:v>
                </c:pt>
                <c:pt idx="1763">
                  <c:v>44318.179455659723</c:v>
                </c:pt>
                <c:pt idx="1764">
                  <c:v>44318.248125752318</c:v>
                </c:pt>
                <c:pt idx="1765">
                  <c:v>44318.31679621528</c:v>
                </c:pt>
                <c:pt idx="1766">
                  <c:v>44318.385466736108</c:v>
                </c:pt>
                <c:pt idx="1767">
                  <c:v>44318.454136655091</c:v>
                </c:pt>
                <c:pt idx="1768">
                  <c:v>44318.522806180554</c:v>
                </c:pt>
                <c:pt idx="1769">
                  <c:v>44318.591475624999</c:v>
                </c:pt>
                <c:pt idx="1770">
                  <c:v>44318.660145092595</c:v>
                </c:pt>
                <c:pt idx="1771">
                  <c:v>44318.728814513888</c:v>
                </c:pt>
                <c:pt idx="1772">
                  <c:v>44318.797483773145</c:v>
                </c:pt>
                <c:pt idx="1773">
                  <c:v>44318.86615386574</c:v>
                </c:pt>
                <c:pt idx="1774">
                  <c:v>44318.934823715281</c:v>
                </c:pt>
                <c:pt idx="1775">
                  <c:v>44319.003493425924</c:v>
                </c:pt>
                <c:pt idx="1776">
                  <c:v>44319.072162951386</c:v>
                </c:pt>
                <c:pt idx="1777">
                  <c:v>44319.140832002318</c:v>
                </c:pt>
                <c:pt idx="1778">
                  <c:v>44319.20950167824</c:v>
                </c:pt>
                <c:pt idx="1779">
                  <c:v>44319.278171736114</c:v>
                </c:pt>
                <c:pt idx="1780">
                  <c:v>44319.34684233796</c:v>
                </c:pt>
                <c:pt idx="1781">
                  <c:v>44319.41551240741</c:v>
                </c:pt>
                <c:pt idx="1782">
                  <c:v>44319.484182071756</c:v>
                </c:pt>
                <c:pt idx="1783">
                  <c:v>44319.552851493056</c:v>
                </c:pt>
                <c:pt idx="1784">
                  <c:v>44319.621520833331</c:v>
                </c:pt>
                <c:pt idx="1785">
                  <c:v>44319.690190231478</c:v>
                </c:pt>
                <c:pt idx="1786">
                  <c:v>44319.758859386573</c:v>
                </c:pt>
                <c:pt idx="1787">
                  <c:v>44319.827529085647</c:v>
                </c:pt>
                <c:pt idx="1788">
                  <c:v>44319.896199131945</c:v>
                </c:pt>
                <c:pt idx="1789">
                  <c:v>44319.964868773146</c:v>
                </c:pt>
                <c:pt idx="1790">
                  <c:v>44320.033538356482</c:v>
                </c:pt>
                <c:pt idx="1791">
                  <c:v>44320.102207534721</c:v>
                </c:pt>
                <c:pt idx="1792">
                  <c:v>44320.170876956021</c:v>
                </c:pt>
                <c:pt idx="1793">
                  <c:v>44320.239546944445</c:v>
                </c:pt>
                <c:pt idx="1794">
                  <c:v>44320.308217245372</c:v>
                </c:pt>
                <c:pt idx="1795">
                  <c:v>44320.376887766201</c:v>
                </c:pt>
                <c:pt idx="1796">
                  <c:v>44320.445557696759</c:v>
                </c:pt>
                <c:pt idx="1797">
                  <c:v>44320.514227222222</c:v>
                </c:pt>
                <c:pt idx="1798">
                  <c:v>44320.582896655091</c:v>
                </c:pt>
                <c:pt idx="1799">
                  <c:v>44320.65156608796</c:v>
                </c:pt>
                <c:pt idx="1800">
                  <c:v>44320.720235520836</c:v>
                </c:pt>
                <c:pt idx="1801">
                  <c:v>44320.788904664354</c:v>
                </c:pt>
                <c:pt idx="1802">
                  <c:v>44320.857574652779</c:v>
                </c:pt>
                <c:pt idx="1803">
                  <c:v>44320.926244525464</c:v>
                </c:pt>
                <c:pt idx="1804">
                  <c:v>44320.994914224539</c:v>
                </c:pt>
                <c:pt idx="1805">
                  <c:v>44321.063583796298</c:v>
                </c:pt>
                <c:pt idx="1806">
                  <c:v>44321.132252777781</c:v>
                </c:pt>
                <c:pt idx="1807">
                  <c:v>44321.200922349541</c:v>
                </c:pt>
                <c:pt idx="1808">
                  <c:v>44321.269592395831</c:v>
                </c:pt>
                <c:pt idx="1809">
                  <c:v>44321.338262974539</c:v>
                </c:pt>
                <c:pt idx="1810">
                  <c:v>44321.406933124999</c:v>
                </c:pt>
                <c:pt idx="1811">
                  <c:v>44321.475602824074</c:v>
                </c:pt>
                <c:pt idx="1812">
                  <c:v>44321.544272222221</c:v>
                </c:pt>
                <c:pt idx="1813">
                  <c:v>44321.612941527776</c:v>
                </c:pt>
                <c:pt idx="1814">
                  <c:v>44321.681610891203</c:v>
                </c:pt>
                <c:pt idx="1815">
                  <c:v>44321.750280057873</c:v>
                </c:pt>
                <c:pt idx="1816">
                  <c:v>44321.818949594905</c:v>
                </c:pt>
                <c:pt idx="1817">
                  <c:v>44321.887619664354</c:v>
                </c:pt>
                <c:pt idx="1818">
                  <c:v>44321.956289305555</c:v>
                </c:pt>
                <c:pt idx="1819">
                  <c:v>44322.024958842594</c:v>
                </c:pt>
                <c:pt idx="1820">
                  <c:v>44322.093628078706</c:v>
                </c:pt>
                <c:pt idx="1821">
                  <c:v>44322.162297361108</c:v>
                </c:pt>
                <c:pt idx="1822">
                  <c:v>44322.230967233794</c:v>
                </c:pt>
                <c:pt idx="1823">
                  <c:v>44322.299637384262</c:v>
                </c:pt>
                <c:pt idx="1824">
                  <c:v>44322.368307893521</c:v>
                </c:pt>
                <c:pt idx="1825">
                  <c:v>44322.436977812496</c:v>
                </c:pt>
                <c:pt idx="1826">
                  <c:v>44322.50564732639</c:v>
                </c:pt>
                <c:pt idx="1827">
                  <c:v>44322.57430818287</c:v>
                </c:pt>
                <c:pt idx="1828">
                  <c:v>44322.642977523152</c:v>
                </c:pt>
                <c:pt idx="1829">
                  <c:v>44322.7116469213</c:v>
                </c:pt>
                <c:pt idx="1830">
                  <c:v>44322.780315972224</c:v>
                </c:pt>
                <c:pt idx="1831">
                  <c:v>44322.848985833334</c:v>
                </c:pt>
                <c:pt idx="1832">
                  <c:v>44322.917655694444</c:v>
                </c:pt>
                <c:pt idx="1833">
                  <c:v>44322.986325324076</c:v>
                </c:pt>
                <c:pt idx="1834">
                  <c:v>44323.05499488426</c:v>
                </c:pt>
                <c:pt idx="1835">
                  <c:v>44323.123663831022</c:v>
                </c:pt>
                <c:pt idx="1836">
                  <c:v>44323.192333310188</c:v>
                </c:pt>
                <c:pt idx="1837">
                  <c:v>44323.261003321757</c:v>
                </c:pt>
                <c:pt idx="1838">
                  <c:v>44323.329673819448</c:v>
                </c:pt>
                <c:pt idx="1839">
                  <c:v>44323.398344062502</c:v>
                </c:pt>
                <c:pt idx="1840">
                  <c:v>44323.467013784721</c:v>
                </c:pt>
                <c:pt idx="1841">
                  <c:v>44323.535683159724</c:v>
                </c:pt>
                <c:pt idx="1842">
                  <c:v>44323.604352418981</c:v>
                </c:pt>
                <c:pt idx="1843">
                  <c:v>44323.673021759256</c:v>
                </c:pt>
                <c:pt idx="1844">
                  <c:v>44323.741690937502</c:v>
                </c:pt>
                <c:pt idx="1845">
                  <c:v>44323.810360289353</c:v>
                </c:pt>
                <c:pt idx="1846">
                  <c:v>44323.879030324075</c:v>
                </c:pt>
                <c:pt idx="1847">
                  <c:v>44323.947699976852</c:v>
                </c:pt>
                <c:pt idx="1848">
                  <c:v>44324.016369490739</c:v>
                </c:pt>
                <c:pt idx="1849">
                  <c:v>44324.085038773148</c:v>
                </c:pt>
                <c:pt idx="1850">
                  <c:v>44324.15370787037</c:v>
                </c:pt>
                <c:pt idx="1851">
                  <c:v>44324.222377592596</c:v>
                </c:pt>
                <c:pt idx="1852">
                  <c:v>44324.291047604165</c:v>
                </c:pt>
                <c:pt idx="1853">
                  <c:v>44324.359718055559</c:v>
                </c:pt>
                <c:pt idx="1854">
                  <c:v>44324.428387939814</c:v>
                </c:pt>
                <c:pt idx="1855">
                  <c:v>44324.497057442131</c:v>
                </c:pt>
                <c:pt idx="1856">
                  <c:v>44324.565726782406</c:v>
                </c:pt>
                <c:pt idx="1857">
                  <c:v>44324.634396064816</c:v>
                </c:pt>
                <c:pt idx="1858">
                  <c:v>44324.70306540509</c:v>
                </c:pt>
                <c:pt idx="1859">
                  <c:v>44324.771734421294</c:v>
                </c:pt>
                <c:pt idx="1860">
                  <c:v>44324.840404166665</c:v>
                </c:pt>
                <c:pt idx="1861">
                  <c:v>44324.909074027775</c:v>
                </c:pt>
                <c:pt idx="1862">
                  <c:v>44324.977743599535</c:v>
                </c:pt>
                <c:pt idx="1863">
                  <c:v>44325.046413124997</c:v>
                </c:pt>
                <c:pt idx="1864">
                  <c:v>44325.115082083335</c:v>
                </c:pt>
                <c:pt idx="1865">
                  <c:v>44325.183751493052</c:v>
                </c:pt>
                <c:pt idx="1866">
                  <c:v>44325.252421458332</c:v>
                </c:pt>
                <c:pt idx="1867">
                  <c:v>44325.321091840276</c:v>
                </c:pt>
                <c:pt idx="1868">
                  <c:v>44325.389762175924</c:v>
                </c:pt>
                <c:pt idx="1869">
                  <c:v>44325.458431932871</c:v>
                </c:pt>
                <c:pt idx="1870">
                  <c:v>44325.527101307867</c:v>
                </c:pt>
                <c:pt idx="1871">
                  <c:v>44325.595770590277</c:v>
                </c:pt>
                <c:pt idx="1872">
                  <c:v>44325.664439918983</c:v>
                </c:pt>
                <c:pt idx="1873">
                  <c:v>44325.733109155095</c:v>
                </c:pt>
                <c:pt idx="1874">
                  <c:v>44325.80177834491</c:v>
                </c:pt>
                <c:pt idx="1875">
                  <c:v>44325.870448321759</c:v>
                </c:pt>
                <c:pt idx="1876">
                  <c:v>44325.939118009257</c:v>
                </c:pt>
                <c:pt idx="1877">
                  <c:v>44326.007787546296</c:v>
                </c:pt>
                <c:pt idx="1878">
                  <c:v>44326.076456898147</c:v>
                </c:pt>
                <c:pt idx="1879">
                  <c:v>44326.145125856485</c:v>
                </c:pt>
                <c:pt idx="1880">
                  <c:v>44326.213795451389</c:v>
                </c:pt>
                <c:pt idx="1881">
                  <c:v>44326.282465381948</c:v>
                </c:pt>
                <c:pt idx="1882">
                  <c:v>44326.351135833334</c:v>
                </c:pt>
                <c:pt idx="1883">
                  <c:v>44326.419805729165</c:v>
                </c:pt>
                <c:pt idx="1884">
                  <c:v>44326.488475243059</c:v>
                </c:pt>
                <c:pt idx="1885">
                  <c:v>44326.557144537037</c:v>
                </c:pt>
                <c:pt idx="1886">
                  <c:v>44326.625813749997</c:v>
                </c:pt>
                <c:pt idx="1887">
                  <c:v>44326.694483032406</c:v>
                </c:pt>
                <c:pt idx="1888">
                  <c:v>44326.763152037034</c:v>
                </c:pt>
                <c:pt idx="1889">
                  <c:v>44326.831821666667</c:v>
                </c:pt>
                <c:pt idx="1890">
                  <c:v>44326.900491562497</c:v>
                </c:pt>
                <c:pt idx="1891">
                  <c:v>44326.969161076391</c:v>
                </c:pt>
                <c:pt idx="1892">
                  <c:v>44327.037830532405</c:v>
                </c:pt>
                <c:pt idx="1893">
                  <c:v>44327.106499548609</c:v>
                </c:pt>
                <c:pt idx="1894">
                  <c:v>44327.175168877315</c:v>
                </c:pt>
                <c:pt idx="1895">
                  <c:v>44327.243838773145</c:v>
                </c:pt>
                <c:pt idx="1896">
                  <c:v>44327.312509016207</c:v>
                </c:pt>
                <c:pt idx="1897">
                  <c:v>44327.381179386575</c:v>
                </c:pt>
                <c:pt idx="1898">
                  <c:v>44327.449849178243</c:v>
                </c:pt>
                <c:pt idx="1899">
                  <c:v>44327.518518553239</c:v>
                </c:pt>
                <c:pt idx="1900">
                  <c:v>44327.587187847224</c:v>
                </c:pt>
                <c:pt idx="1901">
                  <c:v>44327.655857164355</c:v>
                </c:pt>
                <c:pt idx="1902">
                  <c:v>44327.724526446756</c:v>
                </c:pt>
                <c:pt idx="1903">
                  <c:v>44327.793195509257</c:v>
                </c:pt>
                <c:pt idx="1904">
                  <c:v>44327.861865405095</c:v>
                </c:pt>
                <c:pt idx="1905">
                  <c:v>44327.930535127314</c:v>
                </c:pt>
                <c:pt idx="1906">
                  <c:v>44327.999204687498</c:v>
                </c:pt>
                <c:pt idx="1907">
                  <c:v>44328.067874108798</c:v>
                </c:pt>
                <c:pt idx="1908">
                  <c:v>44328.136542974535</c:v>
                </c:pt>
                <c:pt idx="1909">
                  <c:v>44328.2052124537</c:v>
                </c:pt>
                <c:pt idx="1910">
                  <c:v>44328.273882372683</c:v>
                </c:pt>
                <c:pt idx="1911">
                  <c:v>44328.342552824077</c:v>
                </c:pt>
                <c:pt idx="1912">
                  <c:v>44328.411222789349</c:v>
                </c:pt>
                <c:pt idx="1913">
                  <c:v>44328.479892337964</c:v>
                </c:pt>
                <c:pt idx="1914">
                  <c:v>44328.548561597221</c:v>
                </c:pt>
                <c:pt idx="1915">
                  <c:v>44328.617230787037</c:v>
                </c:pt>
                <c:pt idx="1916">
                  <c:v>44328.685900023149</c:v>
                </c:pt>
                <c:pt idx="1917">
                  <c:v>44328.754569039353</c:v>
                </c:pt>
                <c:pt idx="1918">
                  <c:v>44328.823238530094</c:v>
                </c:pt>
                <c:pt idx="1919">
                  <c:v>44328.891908449077</c:v>
                </c:pt>
                <c:pt idx="1920">
                  <c:v>44328.960577951388</c:v>
                </c:pt>
                <c:pt idx="1921">
                  <c:v>44329.029247372688</c:v>
                </c:pt>
                <c:pt idx="1922">
                  <c:v>44329.097916446757</c:v>
                </c:pt>
                <c:pt idx="1923">
                  <c:v>44329.166585659725</c:v>
                </c:pt>
                <c:pt idx="1924">
                  <c:v>44329.235255462962</c:v>
                </c:pt>
                <c:pt idx="1925">
                  <c:v>44329.303925555556</c:v>
                </c:pt>
                <c:pt idx="1926">
                  <c:v>44329.372595937501</c:v>
                </c:pt>
                <c:pt idx="1927">
                  <c:v>44329.441265729169</c:v>
                </c:pt>
                <c:pt idx="1928">
                  <c:v>44329.509935115741</c:v>
                </c:pt>
                <c:pt idx="1929">
                  <c:v>44329.578604409726</c:v>
                </c:pt>
                <c:pt idx="1930">
                  <c:v>44329.647273680559</c:v>
                </c:pt>
                <c:pt idx="1931">
                  <c:v>44329.715942962961</c:v>
                </c:pt>
                <c:pt idx="1932">
                  <c:v>44329.784611944444</c:v>
                </c:pt>
                <c:pt idx="1933">
                  <c:v>44329.853281747688</c:v>
                </c:pt>
                <c:pt idx="1934">
                  <c:v>44329.921951481483</c:v>
                </c:pt>
                <c:pt idx="1935">
                  <c:v>44329.990621041667</c:v>
                </c:pt>
                <c:pt idx="1936">
                  <c:v>44330.059290486111</c:v>
                </c:pt>
                <c:pt idx="1937">
                  <c:v>44330.127959317128</c:v>
                </c:pt>
                <c:pt idx="1938">
                  <c:v>44330.196628715275</c:v>
                </c:pt>
                <c:pt idx="1939">
                  <c:v>44330.265298622682</c:v>
                </c:pt>
                <c:pt idx="1940">
                  <c:v>44330.333969050924</c:v>
                </c:pt>
                <c:pt idx="1941">
                  <c:v>44330.402639120373</c:v>
                </c:pt>
                <c:pt idx="1942">
                  <c:v>44330.471308715278</c:v>
                </c:pt>
                <c:pt idx="1943">
                  <c:v>44330.539977974535</c:v>
                </c:pt>
                <c:pt idx="1944">
                  <c:v>44330.608647129629</c:v>
                </c:pt>
                <c:pt idx="1945">
                  <c:v>44330.677316354166</c:v>
                </c:pt>
                <c:pt idx="1946">
                  <c:v>44330.745985393522</c:v>
                </c:pt>
                <c:pt idx="1947">
                  <c:v>44330.81465472222</c:v>
                </c:pt>
                <c:pt idx="1948">
                  <c:v>44330.883324652779</c:v>
                </c:pt>
                <c:pt idx="1949">
                  <c:v>44330.951994178242</c:v>
                </c:pt>
                <c:pt idx="1950">
                  <c:v>44331.02066357639</c:v>
                </c:pt>
                <c:pt idx="1951">
                  <c:v>44331.089332708332</c:v>
                </c:pt>
                <c:pt idx="1952">
                  <c:v>44331.158001770833</c:v>
                </c:pt>
                <c:pt idx="1953">
                  <c:v>44331.226671458331</c:v>
                </c:pt>
                <c:pt idx="1954">
                  <c:v>44331.295341400466</c:v>
                </c:pt>
                <c:pt idx="1955">
                  <c:v>44331.364011759259</c:v>
                </c:pt>
                <c:pt idx="1956">
                  <c:v>44331.432681539351</c:v>
                </c:pt>
                <c:pt idx="1957">
                  <c:v>44331.501350914354</c:v>
                </c:pt>
                <c:pt idx="1958">
                  <c:v>44331.570020185187</c:v>
                </c:pt>
                <c:pt idx="1959">
                  <c:v>44331.638689375002</c:v>
                </c:pt>
                <c:pt idx="1960">
                  <c:v>44331.707358622683</c:v>
                </c:pt>
                <c:pt idx="1961">
                  <c:v>44331.776027546293</c:v>
                </c:pt>
                <c:pt idx="1962">
                  <c:v>44331.844697233799</c:v>
                </c:pt>
                <c:pt idx="1963">
                  <c:v>44331.91336697917</c:v>
                </c:pt>
                <c:pt idx="1964">
                  <c:v>44331.982036469904</c:v>
                </c:pt>
                <c:pt idx="1965">
                  <c:v>44332.050705891204</c:v>
                </c:pt>
                <c:pt idx="1966">
                  <c:v>44332.119374733797</c:v>
                </c:pt>
                <c:pt idx="1967">
                  <c:v>44332.188044062503</c:v>
                </c:pt>
                <c:pt idx="1968">
                  <c:v>44332.256713935189</c:v>
                </c:pt>
                <c:pt idx="1969">
                  <c:v>44332.32538425926</c:v>
                </c:pt>
                <c:pt idx="1970">
                  <c:v>44332.394054432873</c:v>
                </c:pt>
                <c:pt idx="1971">
                  <c:v>44332.462724062498</c:v>
                </c:pt>
                <c:pt idx="1972">
                  <c:v>44332.531393321762</c:v>
                </c:pt>
                <c:pt idx="1973">
                  <c:v>44332.600062465281</c:v>
                </c:pt>
                <c:pt idx="1974">
                  <c:v>44332.668731678241</c:v>
                </c:pt>
                <c:pt idx="1975">
                  <c:v>44332.737400775462</c:v>
                </c:pt>
                <c:pt idx="1976">
                  <c:v>44332.806069918981</c:v>
                </c:pt>
                <c:pt idx="1977">
                  <c:v>44332.874739814812</c:v>
                </c:pt>
                <c:pt idx="1978">
                  <c:v>44332.943409363426</c:v>
                </c:pt>
                <c:pt idx="1979">
                  <c:v>44333.01207877315</c:v>
                </c:pt>
                <c:pt idx="1980">
                  <c:v>44333.080747962966</c:v>
                </c:pt>
                <c:pt idx="1981">
                  <c:v>44333.149416863424</c:v>
                </c:pt>
                <c:pt idx="1982">
                  <c:v>44333.218086400462</c:v>
                </c:pt>
                <c:pt idx="1983">
                  <c:v>44333.286756238427</c:v>
                </c:pt>
                <c:pt idx="1984">
                  <c:v>44333.355426574075</c:v>
                </c:pt>
                <c:pt idx="1985">
                  <c:v>44333.424096331015</c:v>
                </c:pt>
                <c:pt idx="1986">
                  <c:v>44333.492765717594</c:v>
                </c:pt>
                <c:pt idx="1987">
                  <c:v>44333.561434907409</c:v>
                </c:pt>
                <c:pt idx="1988">
                  <c:v>44333.630104027776</c:v>
                </c:pt>
                <c:pt idx="1989">
                  <c:v>44333.698773217591</c:v>
                </c:pt>
                <c:pt idx="1990">
                  <c:v>44333.76744210648</c:v>
                </c:pt>
                <c:pt idx="1991">
                  <c:v>44333.836111666664</c:v>
                </c:pt>
                <c:pt idx="1992">
                  <c:v>44333.904781423611</c:v>
                </c:pt>
                <c:pt idx="1993">
                  <c:v>44333.973450833335</c:v>
                </c:pt>
                <c:pt idx="1994">
                  <c:v>44334.042120196762</c:v>
                </c:pt>
                <c:pt idx="1995">
                  <c:v>44334.110789062499</c:v>
                </c:pt>
                <c:pt idx="1996">
                  <c:v>44334.179458310187</c:v>
                </c:pt>
                <c:pt idx="1997">
                  <c:v>44334.248128113424</c:v>
                </c:pt>
                <c:pt idx="1998">
                  <c:v>44334.316798298612</c:v>
                </c:pt>
                <c:pt idx="1999">
                  <c:v>44334.38546853009</c:v>
                </c:pt>
                <c:pt idx="2000">
                  <c:v>44334.454138182868</c:v>
                </c:pt>
                <c:pt idx="2001">
                  <c:v>44334.522807430556</c:v>
                </c:pt>
                <c:pt idx="2002">
                  <c:v>44334.591476585651</c:v>
                </c:pt>
                <c:pt idx="2003">
                  <c:v>44334.660145787035</c:v>
                </c:pt>
                <c:pt idx="2004">
                  <c:v>44334.728814918984</c:v>
                </c:pt>
                <c:pt idx="2005">
                  <c:v>44334.797483912036</c:v>
                </c:pt>
                <c:pt idx="2006">
                  <c:v>44334.866153726849</c:v>
                </c:pt>
                <c:pt idx="2007">
                  <c:v>44334.934823298609</c:v>
                </c:pt>
                <c:pt idx="2008">
                  <c:v>44335.003492731485</c:v>
                </c:pt>
                <c:pt idx="2009">
                  <c:v>44335.072161979166</c:v>
                </c:pt>
                <c:pt idx="2010">
                  <c:v>44335.140830752316</c:v>
                </c:pt>
                <c:pt idx="2011">
                  <c:v>44335.209500150464</c:v>
                </c:pt>
                <c:pt idx="2012">
                  <c:v>44335.278169942132</c:v>
                </c:pt>
                <c:pt idx="2013">
                  <c:v>44335.346840266204</c:v>
                </c:pt>
                <c:pt idx="2014">
                  <c:v>44335.415510057872</c:v>
                </c:pt>
                <c:pt idx="2015">
                  <c:v>44335.484179444444</c:v>
                </c:pt>
                <c:pt idx="2016">
                  <c:v>44335.552848587962</c:v>
                </c:pt>
                <c:pt idx="2017">
                  <c:v>44335.621517650463</c:v>
                </c:pt>
                <c:pt idx="2018">
                  <c:v>44335.690186782405</c:v>
                </c:pt>
                <c:pt idx="2019">
                  <c:v>44335.75885564815</c:v>
                </c:pt>
                <c:pt idx="2020">
                  <c:v>44335.827525081018</c:v>
                </c:pt>
                <c:pt idx="2021">
                  <c:v>44335.896194849534</c:v>
                </c:pt>
                <c:pt idx="2022">
                  <c:v>44335.964864224537</c:v>
                </c:pt>
                <c:pt idx="2023">
                  <c:v>44336.033533530092</c:v>
                </c:pt>
                <c:pt idx="2024">
                  <c:v>44336.102202430557</c:v>
                </c:pt>
                <c:pt idx="2025">
                  <c:v>44336.170871562499</c:v>
                </c:pt>
                <c:pt idx="2026">
                  <c:v>44336.239541284725</c:v>
                </c:pt>
                <c:pt idx="2027">
                  <c:v>44336.308211319447</c:v>
                </c:pt>
                <c:pt idx="2028">
                  <c:v>44336.376881562501</c:v>
                </c:pt>
                <c:pt idx="2029">
                  <c:v>44336.445551215278</c:v>
                </c:pt>
                <c:pt idx="2030">
                  <c:v>44336.514220462966</c:v>
                </c:pt>
                <c:pt idx="2031">
                  <c:v>44336.58288962963</c:v>
                </c:pt>
                <c:pt idx="2032">
                  <c:v>44336.651558784724</c:v>
                </c:pt>
                <c:pt idx="2033">
                  <c:v>44336.720227939812</c:v>
                </c:pt>
                <c:pt idx="2034">
                  <c:v>44336.788896805556</c:v>
                </c:pt>
                <c:pt idx="2035">
                  <c:v>44336.857566527775</c:v>
                </c:pt>
                <c:pt idx="2036">
                  <c:v>44336.92623611111</c:v>
                </c:pt>
                <c:pt idx="2037">
                  <c:v>44336.994905543979</c:v>
                </c:pt>
                <c:pt idx="2038">
                  <c:v>44337.063574837965</c:v>
                </c:pt>
                <c:pt idx="2039">
                  <c:v>44337.132243541666</c:v>
                </c:pt>
                <c:pt idx="2040">
                  <c:v>44337.20091284722</c:v>
                </c:pt>
                <c:pt idx="2041">
                  <c:v>44337.269582615743</c:v>
                </c:pt>
                <c:pt idx="2042">
                  <c:v>44337.33825291667</c:v>
                </c:pt>
                <c:pt idx="2043">
                  <c:v>44337.406922800925</c:v>
                </c:pt>
                <c:pt idx="2044">
                  <c:v>44337.475592233794</c:v>
                </c:pt>
                <c:pt idx="2045">
                  <c:v>44337.544261342591</c:v>
                </c:pt>
                <c:pt idx="2046">
                  <c:v>44337.612930381947</c:v>
                </c:pt>
                <c:pt idx="2047">
                  <c:v>44337.681599467593</c:v>
                </c:pt>
                <c:pt idx="2048">
                  <c:v>44337.750268356482</c:v>
                </c:pt>
                <c:pt idx="2049">
                  <c:v>44337.818937627315</c:v>
                </c:pt>
                <c:pt idx="2050">
                  <c:v>44337.887607418983</c:v>
                </c:pt>
                <c:pt idx="2051">
                  <c:v>44337.956276793979</c:v>
                </c:pt>
                <c:pt idx="2052">
                  <c:v>44338.024946053243</c:v>
                </c:pt>
                <c:pt idx="2053">
                  <c:v>44338.093615011574</c:v>
                </c:pt>
                <c:pt idx="2054">
                  <c:v>44338.162284016202</c:v>
                </c:pt>
                <c:pt idx="2055">
                  <c:v>44338.230953634258</c:v>
                </c:pt>
                <c:pt idx="2056">
                  <c:v>44338.299623506944</c:v>
                </c:pt>
                <c:pt idx="2057">
                  <c:v>44338.368293738429</c:v>
                </c:pt>
                <c:pt idx="2058">
                  <c:v>44338.43696337963</c:v>
                </c:pt>
                <c:pt idx="2059">
                  <c:v>44338.505632627312</c:v>
                </c:pt>
                <c:pt idx="2060">
                  <c:v>44338.57430177083</c:v>
                </c:pt>
                <c:pt idx="2061">
                  <c:v>44338.642970856483</c:v>
                </c:pt>
                <c:pt idx="2062">
                  <c:v>44338.711640000001</c:v>
                </c:pt>
                <c:pt idx="2063">
                  <c:v>44338.780308807873</c:v>
                </c:pt>
                <c:pt idx="2064">
                  <c:v>44338.848978414353</c:v>
                </c:pt>
                <c:pt idx="2065">
                  <c:v>44338.917648009257</c:v>
                </c:pt>
                <c:pt idx="2066">
                  <c:v>44338.986317395837</c:v>
                </c:pt>
                <c:pt idx="2067">
                  <c:v>44339.054986701391</c:v>
                </c:pt>
                <c:pt idx="2068">
                  <c:v>44339.123655393516</c:v>
                </c:pt>
                <c:pt idx="2069">
                  <c:v>44339.192324629628</c:v>
                </c:pt>
                <c:pt idx="2070">
                  <c:v>44339.260994386575</c:v>
                </c:pt>
                <c:pt idx="2071">
                  <c:v>44339.329664629629</c:v>
                </c:pt>
                <c:pt idx="2072">
                  <c:v>44339.39833462963</c:v>
                </c:pt>
                <c:pt idx="2073">
                  <c:v>44339.46700409722</c:v>
                </c:pt>
                <c:pt idx="2074">
                  <c:v>44339.535673217593</c:v>
                </c:pt>
                <c:pt idx="2075">
                  <c:v>44339.604342233797</c:v>
                </c:pt>
                <c:pt idx="2076">
                  <c:v>44339.673011319443</c:v>
                </c:pt>
                <c:pt idx="2077">
                  <c:v>44339.741680254629</c:v>
                </c:pt>
                <c:pt idx="2078">
                  <c:v>44339.81034935185</c:v>
                </c:pt>
                <c:pt idx="2079">
                  <c:v>44339.879019131942</c:v>
                </c:pt>
                <c:pt idx="2080">
                  <c:v>44339.947688541666</c:v>
                </c:pt>
                <c:pt idx="2081">
                  <c:v>44340.016357800923</c:v>
                </c:pt>
                <c:pt idx="2082">
                  <c:v>44340.085026828703</c:v>
                </c:pt>
                <c:pt idx="2083">
                  <c:v>44340.153695682871</c:v>
                </c:pt>
                <c:pt idx="2084">
                  <c:v>44340.222365162037</c:v>
                </c:pt>
                <c:pt idx="2085">
                  <c:v>44340.291034918984</c:v>
                </c:pt>
                <c:pt idx="2086">
                  <c:v>44340.359705138886</c:v>
                </c:pt>
                <c:pt idx="2087">
                  <c:v>44340.428374768519</c:v>
                </c:pt>
                <c:pt idx="2088">
                  <c:v>44340.497044016207</c:v>
                </c:pt>
                <c:pt idx="2089">
                  <c:v>44340.565713124997</c:v>
                </c:pt>
                <c:pt idx="2090">
                  <c:v>44340.634382152777</c:v>
                </c:pt>
                <c:pt idx="2091">
                  <c:v>44340.703051238423</c:v>
                </c:pt>
                <c:pt idx="2092">
                  <c:v>44340.771720023149</c:v>
                </c:pt>
                <c:pt idx="2093">
                  <c:v>44340.840389513891</c:v>
                </c:pt>
                <c:pt idx="2094">
                  <c:v>44340.909059143516</c:v>
                </c:pt>
                <c:pt idx="2095">
                  <c:v>44340.977728460646</c:v>
                </c:pt>
                <c:pt idx="2096">
                  <c:v>44341.046397743055</c:v>
                </c:pt>
                <c:pt idx="2097">
                  <c:v>44341.115066458333</c:v>
                </c:pt>
                <c:pt idx="2098">
                  <c:v>44341.183735625003</c:v>
                </c:pt>
                <c:pt idx="2099">
                  <c:v>44341.252405347223</c:v>
                </c:pt>
                <c:pt idx="2100">
                  <c:v>44341.321075486114</c:v>
                </c:pt>
                <c:pt idx="2101">
                  <c:v>44341.389745578701</c:v>
                </c:pt>
                <c:pt idx="2102">
                  <c:v>44341.458415092595</c:v>
                </c:pt>
                <c:pt idx="2103">
                  <c:v>44341.527084224537</c:v>
                </c:pt>
                <c:pt idx="2104">
                  <c:v>44341.595753263886</c:v>
                </c:pt>
                <c:pt idx="2105">
                  <c:v>44341.664422349539</c:v>
                </c:pt>
                <c:pt idx="2106">
                  <c:v>44341.73309134259</c:v>
                </c:pt>
                <c:pt idx="2107">
                  <c:v>44341.801760289352</c:v>
                </c:pt>
                <c:pt idx="2108">
                  <c:v>44341.870430034724</c:v>
                </c:pt>
                <c:pt idx="2109">
                  <c:v>44341.939099479168</c:v>
                </c:pt>
                <c:pt idx="2110">
                  <c:v>44342.007768784722</c:v>
                </c:pt>
                <c:pt idx="2111">
                  <c:v>44342.07643789352</c:v>
                </c:pt>
                <c:pt idx="2112">
                  <c:v>44342.145106608798</c:v>
                </c:pt>
                <c:pt idx="2113">
                  <c:v>44342.213775960648</c:v>
                </c:pt>
                <c:pt idx="2114">
                  <c:v>44342.282445648147</c:v>
                </c:pt>
                <c:pt idx="2115">
                  <c:v>44342.351115868056</c:v>
                </c:pt>
                <c:pt idx="2116">
                  <c:v>44342.419785532409</c:v>
                </c:pt>
                <c:pt idx="2117">
                  <c:v>44342.488454803242</c:v>
                </c:pt>
                <c:pt idx="2118">
                  <c:v>44342.557123854167</c:v>
                </c:pt>
                <c:pt idx="2119">
                  <c:v>44342.62579283565</c:v>
                </c:pt>
                <c:pt idx="2120">
                  <c:v>44342.694461886575</c:v>
                </c:pt>
                <c:pt idx="2121">
                  <c:v>44342.763130659725</c:v>
                </c:pt>
                <c:pt idx="2122">
                  <c:v>44342.831800046297</c:v>
                </c:pt>
                <c:pt idx="2123">
                  <c:v>44342.900469699074</c:v>
                </c:pt>
                <c:pt idx="2124">
                  <c:v>44342.969138981483</c:v>
                </c:pt>
                <c:pt idx="2125">
                  <c:v>44343.03780820602</c:v>
                </c:pt>
                <c:pt idx="2126">
                  <c:v>44343.10647697917</c:v>
                </c:pt>
                <c:pt idx="2127">
                  <c:v>44343.175146076392</c:v>
                </c:pt>
                <c:pt idx="2128">
                  <c:v>44343.243815740738</c:v>
                </c:pt>
                <c:pt idx="2129">
                  <c:v>44343.312485740738</c:v>
                </c:pt>
                <c:pt idx="2130">
                  <c:v>44343.38115587963</c:v>
                </c:pt>
                <c:pt idx="2131">
                  <c:v>44343.449825428244</c:v>
                </c:pt>
                <c:pt idx="2132">
                  <c:v>44343.518494583332</c:v>
                </c:pt>
                <c:pt idx="2133">
                  <c:v>44343.587163634256</c:v>
                </c:pt>
                <c:pt idx="2134">
                  <c:v>44343.655832719909</c:v>
                </c:pt>
                <c:pt idx="2135">
                  <c:v>44343.724501759258</c:v>
                </c:pt>
                <c:pt idx="2136">
                  <c:v>44343.793170590281</c:v>
                </c:pt>
                <c:pt idx="2137">
                  <c:v>44343.861840254627</c:v>
                </c:pt>
                <c:pt idx="2138">
                  <c:v>44343.930509733793</c:v>
                </c:pt>
                <c:pt idx="2139">
                  <c:v>44343.999179074075</c:v>
                </c:pt>
                <c:pt idx="2140">
                  <c:v>44344.067848252314</c:v>
                </c:pt>
                <c:pt idx="2141">
                  <c:v>44344.136516886574</c:v>
                </c:pt>
                <c:pt idx="2142">
                  <c:v>44344.205186134262</c:v>
                </c:pt>
                <c:pt idx="2143">
                  <c:v>44344.273855810185</c:v>
                </c:pt>
                <c:pt idx="2144">
                  <c:v>44344.342526030094</c:v>
                </c:pt>
                <c:pt idx="2145">
                  <c:v>44344.411195763889</c:v>
                </c:pt>
                <c:pt idx="2146">
                  <c:v>44344.479865069443</c:v>
                </c:pt>
                <c:pt idx="2147">
                  <c:v>44344.548534108799</c:v>
                </c:pt>
                <c:pt idx="2148">
                  <c:v>44344.617203055554</c:v>
                </c:pt>
                <c:pt idx="2149">
                  <c:v>44344.685872060189</c:v>
                </c:pt>
                <c:pt idx="2150">
                  <c:v>44344.754540844908</c:v>
                </c:pt>
                <c:pt idx="2151">
                  <c:v>44344.823210092596</c:v>
                </c:pt>
                <c:pt idx="2152">
                  <c:v>44344.891879780094</c:v>
                </c:pt>
                <c:pt idx="2153">
                  <c:v>44344.960549050928</c:v>
                </c:pt>
                <c:pt idx="2154">
                  <c:v>44345.029218229167</c:v>
                </c:pt>
                <c:pt idx="2155">
                  <c:v>44345.097887060183</c:v>
                </c:pt>
                <c:pt idx="2156">
                  <c:v>44345.166556041666</c:v>
                </c:pt>
                <c:pt idx="2157">
                  <c:v>44345.235225625001</c:v>
                </c:pt>
                <c:pt idx="2158">
                  <c:v>44345.303895474535</c:v>
                </c:pt>
                <c:pt idx="2159">
                  <c:v>44345.372565613427</c:v>
                </c:pt>
                <c:pt idx="2160">
                  <c:v>44345.44123517361</c:v>
                </c:pt>
                <c:pt idx="2161">
                  <c:v>44345.509904328705</c:v>
                </c:pt>
                <c:pt idx="2162">
                  <c:v>44345.578573391205</c:v>
                </c:pt>
                <c:pt idx="2163">
                  <c:v>44345.647242418985</c:v>
                </c:pt>
                <c:pt idx="2164">
                  <c:v>44345.71591146991</c:v>
                </c:pt>
                <c:pt idx="2165">
                  <c:v>44345.784580208332</c:v>
                </c:pt>
                <c:pt idx="2166">
                  <c:v>44345.853249768516</c:v>
                </c:pt>
                <c:pt idx="2167">
                  <c:v>44345.921919270833</c:v>
                </c:pt>
                <c:pt idx="2168">
                  <c:v>44345.990588587963</c:v>
                </c:pt>
                <c:pt idx="2169">
                  <c:v>44346.059257800924</c:v>
                </c:pt>
                <c:pt idx="2170">
                  <c:v>44346.127926400462</c:v>
                </c:pt>
                <c:pt idx="2171">
                  <c:v>44346.196595567133</c:v>
                </c:pt>
                <c:pt idx="2172">
                  <c:v>44346.265265231479</c:v>
                </c:pt>
                <c:pt idx="2173">
                  <c:v>44346.333935416667</c:v>
                </c:pt>
                <c:pt idx="2174">
                  <c:v>44346.402605254632</c:v>
                </c:pt>
                <c:pt idx="2175">
                  <c:v>44346.471274606483</c:v>
                </c:pt>
                <c:pt idx="2176">
                  <c:v>44346.539943622687</c:v>
                </c:pt>
                <c:pt idx="2177">
                  <c:v>44346.608612546297</c:v>
                </c:pt>
                <c:pt idx="2178">
                  <c:v>44346.67728152778</c:v>
                </c:pt>
                <c:pt idx="2179">
                  <c:v>44346.745950335651</c:v>
                </c:pt>
                <c:pt idx="2180">
                  <c:v>44346.814619421297</c:v>
                </c:pt>
                <c:pt idx="2181">
                  <c:v>44346.883289120371</c:v>
                </c:pt>
                <c:pt idx="2182">
                  <c:v>44346.951958391204</c:v>
                </c:pt>
                <c:pt idx="2183">
                  <c:v>44347.020627557868</c:v>
                </c:pt>
                <c:pt idx="2184">
                  <c:v>44347.089296446757</c:v>
                </c:pt>
                <c:pt idx="2185">
                  <c:v>44347.15796527778</c:v>
                </c:pt>
                <c:pt idx="2186">
                  <c:v>44347.226634722225</c:v>
                </c:pt>
                <c:pt idx="2187">
                  <c:v>44347.295304432868</c:v>
                </c:pt>
                <c:pt idx="2188">
                  <c:v>44347.363974548614</c:v>
                </c:pt>
                <c:pt idx="2189">
                  <c:v>44347.432644085646</c:v>
                </c:pt>
                <c:pt idx="2190">
                  <c:v>44347.501313229164</c:v>
                </c:pt>
                <c:pt idx="2191">
                  <c:v>44347.569982245368</c:v>
                </c:pt>
                <c:pt idx="2192">
                  <c:v>44347.638651203706</c:v>
                </c:pt>
                <c:pt idx="2193">
                  <c:v>44347.70732021991</c:v>
                </c:pt>
                <c:pt idx="2194">
                  <c:v>44347.775988900466</c:v>
                </c:pt>
                <c:pt idx="2195">
                  <c:v>44347.844658344904</c:v>
                </c:pt>
                <c:pt idx="2196">
                  <c:v>44347.913327847222</c:v>
                </c:pt>
                <c:pt idx="2197">
                  <c:v>44347.98199709491</c:v>
                </c:pt>
                <c:pt idx="2198">
                  <c:v>44348.050666284726</c:v>
                </c:pt>
                <c:pt idx="2199">
                  <c:v>44348.119334884257</c:v>
                </c:pt>
                <c:pt idx="2200">
                  <c:v>44348.18800396991</c:v>
                </c:pt>
                <c:pt idx="2201">
                  <c:v>44348.256673599535</c:v>
                </c:pt>
                <c:pt idx="2202">
                  <c:v>44348.32534369213</c:v>
                </c:pt>
                <c:pt idx="2203">
                  <c:v>44348.394013622688</c:v>
                </c:pt>
                <c:pt idx="2204">
                  <c:v>44348.46268300926</c:v>
                </c:pt>
                <c:pt idx="2205">
                  <c:v>44348.531352025464</c:v>
                </c:pt>
                <c:pt idx="2206">
                  <c:v>44348.600020937498</c:v>
                </c:pt>
                <c:pt idx="2207">
                  <c:v>44348.668689918981</c:v>
                </c:pt>
                <c:pt idx="2208">
                  <c:v>44348.737358773149</c:v>
                </c:pt>
                <c:pt idx="2209">
                  <c:v>44348.806027673614</c:v>
                </c:pt>
                <c:pt idx="2210">
                  <c:v>44348.874697326391</c:v>
                </c:pt>
                <c:pt idx="2211">
                  <c:v>44348.943366643522</c:v>
                </c:pt>
                <c:pt idx="2212">
                  <c:v>44349.012035810185</c:v>
                </c:pt>
                <c:pt idx="2213">
                  <c:v>44349.080704768516</c:v>
                </c:pt>
                <c:pt idx="2214">
                  <c:v>44349.149373425927</c:v>
                </c:pt>
                <c:pt idx="2215">
                  <c:v>44349.218042731482</c:v>
                </c:pt>
                <c:pt idx="2216">
                  <c:v>44349.286712326386</c:v>
                </c:pt>
                <c:pt idx="2217">
                  <c:v>44349.35538241898</c:v>
                </c:pt>
                <c:pt idx="2218">
                  <c:v>44349.424051944443</c:v>
                </c:pt>
                <c:pt idx="2219">
                  <c:v>44349.492721087961</c:v>
                </c:pt>
                <c:pt idx="2220">
                  <c:v>44349.561390046299</c:v>
                </c:pt>
                <c:pt idx="2221">
                  <c:v>44349.630058923613</c:v>
                </c:pt>
                <c:pt idx="2222">
                  <c:v>44349.698727881943</c:v>
                </c:pt>
                <c:pt idx="2223">
                  <c:v>44349.767396527779</c:v>
                </c:pt>
                <c:pt idx="2224">
                  <c:v>44349.836065856478</c:v>
                </c:pt>
                <c:pt idx="2225">
                  <c:v>44349.904735381948</c:v>
                </c:pt>
                <c:pt idx="2226">
                  <c:v>44349.973404548611</c:v>
                </c:pt>
                <c:pt idx="2227">
                  <c:v>44350.042073680554</c:v>
                </c:pt>
                <c:pt idx="2228">
                  <c:v>44350.110742303237</c:v>
                </c:pt>
                <c:pt idx="2229">
                  <c:v>44350.179411319441</c:v>
                </c:pt>
                <c:pt idx="2230">
                  <c:v>44350.248080891201</c:v>
                </c:pt>
                <c:pt idx="2231">
                  <c:v>44350.316750844904</c:v>
                </c:pt>
                <c:pt idx="2232">
                  <c:v>44350.385420844905</c:v>
                </c:pt>
                <c:pt idx="2233">
                  <c:v>44350.454090254629</c:v>
                </c:pt>
                <c:pt idx="2234">
                  <c:v>44350.522759270832</c:v>
                </c:pt>
                <c:pt idx="2235">
                  <c:v>44350.591428194442</c:v>
                </c:pt>
                <c:pt idx="2236">
                  <c:v>44350.660097152781</c:v>
                </c:pt>
                <c:pt idx="2237">
                  <c:v>44350.728766064814</c:v>
                </c:pt>
                <c:pt idx="2238">
                  <c:v>44350.797434814813</c:v>
                </c:pt>
                <c:pt idx="2239">
                  <c:v>44350.866104398148</c:v>
                </c:pt>
                <c:pt idx="2240">
                  <c:v>44350.934773738423</c:v>
                </c:pt>
                <c:pt idx="2241">
                  <c:v>44351.003442939815</c:v>
                </c:pt>
                <c:pt idx="2242">
                  <c:v>44351.072111967595</c:v>
                </c:pt>
                <c:pt idx="2243">
                  <c:v>44351.14078050926</c:v>
                </c:pt>
                <c:pt idx="2244">
                  <c:v>44351.209449675924</c:v>
                </c:pt>
                <c:pt idx="2245">
                  <c:v>44351.278119236114</c:v>
                </c:pt>
                <c:pt idx="2246">
                  <c:v>44351.346789328702</c:v>
                </c:pt>
                <c:pt idx="2247">
                  <c:v>44351.415458888892</c:v>
                </c:pt>
                <c:pt idx="2248">
                  <c:v>44351.484128055556</c:v>
                </c:pt>
                <c:pt idx="2249">
                  <c:v>44351.55279696759</c:v>
                </c:pt>
                <c:pt idx="2250">
                  <c:v>44351.621465810182</c:v>
                </c:pt>
                <c:pt idx="2251">
                  <c:v>44351.690134699071</c:v>
                </c:pt>
                <c:pt idx="2252">
                  <c:v>44351.758803344906</c:v>
                </c:pt>
                <c:pt idx="2253">
                  <c:v>44351.827472546298</c:v>
                </c:pt>
                <c:pt idx="2254">
                  <c:v>44351.896142094905</c:v>
                </c:pt>
                <c:pt idx="2255">
                  <c:v>44351.964811238424</c:v>
                </c:pt>
                <c:pt idx="2256">
                  <c:v>44352.033480324077</c:v>
                </c:pt>
                <c:pt idx="2257">
                  <c:v>44352.102148993057</c:v>
                </c:pt>
                <c:pt idx="2258">
                  <c:v>44352.170817905091</c:v>
                </c:pt>
                <c:pt idx="2259">
                  <c:v>44352.239487407409</c:v>
                </c:pt>
                <c:pt idx="2260">
                  <c:v>44352.308157210646</c:v>
                </c:pt>
                <c:pt idx="2261">
                  <c:v>44352.376827233798</c:v>
                </c:pt>
                <c:pt idx="2262">
                  <c:v>44352.445496666667</c:v>
                </c:pt>
                <c:pt idx="2263">
                  <c:v>44352.514165694447</c:v>
                </c:pt>
                <c:pt idx="2264">
                  <c:v>44352.582834629633</c:v>
                </c:pt>
                <c:pt idx="2265">
                  <c:v>44352.651503564812</c:v>
                </c:pt>
                <c:pt idx="2266">
                  <c:v>44352.720172499998</c:v>
                </c:pt>
                <c:pt idx="2267">
                  <c:v>44352.788841145833</c:v>
                </c:pt>
                <c:pt idx="2268">
                  <c:v>44352.857510648151</c:v>
                </c:pt>
                <c:pt idx="2269">
                  <c:v>44352.926180023147</c:v>
                </c:pt>
                <c:pt idx="2270">
                  <c:v>44352.994849224538</c:v>
                </c:pt>
                <c:pt idx="2271">
                  <c:v>44353.063518310184</c:v>
                </c:pt>
                <c:pt idx="2272">
                  <c:v>44353.132186793984</c:v>
                </c:pt>
                <c:pt idx="2273">
                  <c:v>44353.20085587963</c:v>
                </c:pt>
                <c:pt idx="2274">
                  <c:v>44353.269525428244</c:v>
                </c:pt>
                <c:pt idx="2275">
                  <c:v>44353.338195509263</c:v>
                </c:pt>
                <c:pt idx="2276">
                  <c:v>44353.406865173609</c:v>
                </c:pt>
                <c:pt idx="2277">
                  <c:v>44353.475534386576</c:v>
                </c:pt>
                <c:pt idx="2278">
                  <c:v>44353.544203287034</c:v>
                </c:pt>
                <c:pt idx="2279">
                  <c:v>44353.612872106482</c:v>
                </c:pt>
                <c:pt idx="2280">
                  <c:v>44353.681540983795</c:v>
                </c:pt>
                <c:pt idx="2281">
                  <c:v>44353.750209652775</c:v>
                </c:pt>
                <c:pt idx="2282">
                  <c:v>44353.818878703707</c:v>
                </c:pt>
                <c:pt idx="2283">
                  <c:v>44353.887548287035</c:v>
                </c:pt>
                <c:pt idx="2284">
                  <c:v>44353.95621744213</c:v>
                </c:pt>
                <c:pt idx="2285">
                  <c:v>44354.024886493055</c:v>
                </c:pt>
                <c:pt idx="2286">
                  <c:v>44354.093555231484</c:v>
                </c:pt>
                <c:pt idx="2287">
                  <c:v>44354.162224027779</c:v>
                </c:pt>
                <c:pt idx="2288">
                  <c:v>44354.230893425927</c:v>
                </c:pt>
                <c:pt idx="2289">
                  <c:v>44354.299563090281</c:v>
                </c:pt>
                <c:pt idx="2290">
                  <c:v>44354.36823310185</c:v>
                </c:pt>
                <c:pt idx="2291">
                  <c:v>44354.436902534719</c:v>
                </c:pt>
                <c:pt idx="2292">
                  <c:v>44354.505571574075</c:v>
                </c:pt>
                <c:pt idx="2293">
                  <c:v>44354.574240509261</c:v>
                </c:pt>
                <c:pt idx="2294">
                  <c:v>44354.642909386574</c:v>
                </c:pt>
                <c:pt idx="2295">
                  <c:v>44354.711578310184</c:v>
                </c:pt>
                <c:pt idx="2296">
                  <c:v>44354.780246898146</c:v>
                </c:pt>
                <c:pt idx="2297">
                  <c:v>44354.848916296294</c:v>
                </c:pt>
                <c:pt idx="2298">
                  <c:v>44354.917585694442</c:v>
                </c:pt>
                <c:pt idx="2299">
                  <c:v>44354.986255277778</c:v>
                </c:pt>
                <c:pt idx="2300">
                  <c:v>44355.054925046294</c:v>
                </c:pt>
                <c:pt idx="2301">
                  <c:v>44355.123594201388</c:v>
                </c:pt>
                <c:pt idx="2302">
                  <c:v>44355.192263888886</c:v>
                </c:pt>
                <c:pt idx="2303">
                  <c:v>44355.260934097219</c:v>
                </c:pt>
                <c:pt idx="2304">
                  <c:v>44355.329604814811</c:v>
                </c:pt>
                <c:pt idx="2305">
                  <c:v>44355.398275266205</c:v>
                </c:pt>
                <c:pt idx="2306">
                  <c:v>44355.466945196757</c:v>
                </c:pt>
                <c:pt idx="2307">
                  <c:v>44355.535614780092</c:v>
                </c:pt>
                <c:pt idx="2308">
                  <c:v>44355.604284259258</c:v>
                </c:pt>
                <c:pt idx="2309">
                  <c:v>44355.672953807873</c:v>
                </c:pt>
                <c:pt idx="2310">
                  <c:v>44355.741623194444</c:v>
                </c:pt>
                <c:pt idx="2311">
                  <c:v>44355.810292754628</c:v>
                </c:pt>
                <c:pt idx="2312">
                  <c:v>44355.878962997682</c:v>
                </c:pt>
                <c:pt idx="2313">
                  <c:v>44355.947632870368</c:v>
                </c:pt>
                <c:pt idx="2314">
                  <c:v>44356.016302592594</c:v>
                </c:pt>
                <c:pt idx="2315">
                  <c:v>44356.084972083336</c:v>
                </c:pt>
                <c:pt idx="2316">
                  <c:v>44356.153641400466</c:v>
                </c:pt>
                <c:pt idx="2317">
                  <c:v>44356.222311342593</c:v>
                </c:pt>
                <c:pt idx="2318">
                  <c:v>44356.290981550927</c:v>
                </c:pt>
                <c:pt idx="2319">
                  <c:v>44356.359652233798</c:v>
                </c:pt>
                <c:pt idx="2320">
                  <c:v>44356.428322326392</c:v>
                </c:pt>
                <c:pt idx="2321">
                  <c:v>44356.496992037035</c:v>
                </c:pt>
                <c:pt idx="2322">
                  <c:v>44356.565661597226</c:v>
                </c:pt>
                <c:pt idx="2323">
                  <c:v>44356.63433108796</c:v>
                </c:pt>
                <c:pt idx="2324">
                  <c:v>44356.703000648151</c:v>
                </c:pt>
                <c:pt idx="2325">
                  <c:v>44356.771669884256</c:v>
                </c:pt>
                <c:pt idx="2326">
                  <c:v>44356.84033983796</c:v>
                </c:pt>
                <c:pt idx="2327">
                  <c:v>44356.909009918978</c:v>
                </c:pt>
                <c:pt idx="2328">
                  <c:v>44356.977679710646</c:v>
                </c:pt>
                <c:pt idx="2329">
                  <c:v>44357.046349444441</c:v>
                </c:pt>
                <c:pt idx="2330">
                  <c:v>44357.115018622688</c:v>
                </c:pt>
                <c:pt idx="2331">
                  <c:v>44357.183688252313</c:v>
                </c:pt>
                <c:pt idx="2332">
                  <c:v>44357.252358425925</c:v>
                </c:pt>
                <c:pt idx="2333">
                  <c:v>44357.321029027778</c:v>
                </c:pt>
                <c:pt idx="2334">
                  <c:v>44357.389699583335</c:v>
                </c:pt>
                <c:pt idx="2335">
                  <c:v>44357.458369560183</c:v>
                </c:pt>
                <c:pt idx="2336">
                  <c:v>44357.527039155095</c:v>
                </c:pt>
                <c:pt idx="2337">
                  <c:v>44357.595708645837</c:v>
                </c:pt>
                <c:pt idx="2338">
                  <c:v>44357.664378194444</c:v>
                </c:pt>
                <c:pt idx="2339">
                  <c:v>44357.733047650465</c:v>
                </c:pt>
                <c:pt idx="2340">
                  <c:v>44357.801717048613</c:v>
                </c:pt>
                <c:pt idx="2341">
                  <c:v>44357.870387256946</c:v>
                </c:pt>
                <c:pt idx="2342">
                  <c:v>44357.939057164353</c:v>
                </c:pt>
                <c:pt idx="2343">
                  <c:v>44358.0077269213</c:v>
                </c:pt>
                <c:pt idx="2344">
                  <c:v>44358.076396493052</c:v>
                </c:pt>
                <c:pt idx="2345">
                  <c:v>44358.145065659723</c:v>
                </c:pt>
                <c:pt idx="2346">
                  <c:v>44358.213735474535</c:v>
                </c:pt>
                <c:pt idx="2347">
                  <c:v>44358.282405625003</c:v>
                </c:pt>
                <c:pt idx="2348">
                  <c:v>44358.351076296298</c:v>
                </c:pt>
                <c:pt idx="2349">
                  <c:v>44358.419746412037</c:v>
                </c:pt>
                <c:pt idx="2350">
                  <c:v>44358.488416145832</c:v>
                </c:pt>
                <c:pt idx="2351">
                  <c:v>44358.557085659719</c:v>
                </c:pt>
                <c:pt idx="2352">
                  <c:v>44358.625755092595</c:v>
                </c:pt>
                <c:pt idx="2353">
                  <c:v>44358.694424594905</c:v>
                </c:pt>
                <c:pt idx="2354">
                  <c:v>44358.763093831018</c:v>
                </c:pt>
                <c:pt idx="2355">
                  <c:v>44358.831763668983</c:v>
                </c:pt>
                <c:pt idx="2356">
                  <c:v>44358.900433784722</c:v>
                </c:pt>
                <c:pt idx="2357">
                  <c:v>44358.969103518517</c:v>
                </c:pt>
                <c:pt idx="2358">
                  <c:v>44359.037773206015</c:v>
                </c:pt>
                <c:pt idx="2359">
                  <c:v>44359.106442430559</c:v>
                </c:pt>
                <c:pt idx="2360">
                  <c:v>44359.175111990742</c:v>
                </c:pt>
                <c:pt idx="2361">
                  <c:v>44359.243782106481</c:v>
                </c:pt>
                <c:pt idx="2362">
                  <c:v>44359.312452569444</c:v>
                </c:pt>
                <c:pt idx="2363">
                  <c:v>44359.381123159721</c:v>
                </c:pt>
                <c:pt idx="2364">
                  <c:v>44359.449793171298</c:v>
                </c:pt>
                <c:pt idx="2365">
                  <c:v>44359.518462777778</c:v>
                </c:pt>
                <c:pt idx="2366">
                  <c:v>44359.587132291665</c:v>
                </c:pt>
                <c:pt idx="2367">
                  <c:v>44359.655801828703</c:v>
                </c:pt>
                <c:pt idx="2368">
                  <c:v>44359.724471331021</c:v>
                </c:pt>
                <c:pt idx="2369">
                  <c:v>44359.793140613423</c:v>
                </c:pt>
                <c:pt idx="2370">
                  <c:v>44359.861810740738</c:v>
                </c:pt>
                <c:pt idx="2371">
                  <c:v>44359.930480682873</c:v>
                </c:pt>
                <c:pt idx="2372">
                  <c:v>44359.999150474534</c:v>
                </c:pt>
                <c:pt idx="2373">
                  <c:v>44360.067820115743</c:v>
                </c:pt>
                <c:pt idx="2374">
                  <c:v>44360.136489201388</c:v>
                </c:pt>
                <c:pt idx="2375">
                  <c:v>44360.205158900462</c:v>
                </c:pt>
                <c:pt idx="2376">
                  <c:v>44360.273829039354</c:v>
                </c:pt>
                <c:pt idx="2377">
                  <c:v>44360.342499710649</c:v>
                </c:pt>
                <c:pt idx="2378">
                  <c:v>44360.411169907406</c:v>
                </c:pt>
                <c:pt idx="2379">
                  <c:v>44360.479839675929</c:v>
                </c:pt>
                <c:pt idx="2380">
                  <c:v>44360.548509166663</c:v>
                </c:pt>
                <c:pt idx="2381">
                  <c:v>44360.617178564811</c:v>
                </c:pt>
                <c:pt idx="2382">
                  <c:v>44360.685848032408</c:v>
                </c:pt>
                <c:pt idx="2383">
                  <c:v>44360.75451726852</c:v>
                </c:pt>
                <c:pt idx="2384">
                  <c:v>44360.823186979163</c:v>
                </c:pt>
                <c:pt idx="2385">
                  <c:v>44360.891857129631</c:v>
                </c:pt>
                <c:pt idx="2386">
                  <c:v>44360.960526863426</c:v>
                </c:pt>
                <c:pt idx="2387">
                  <c:v>44361.029196504627</c:v>
                </c:pt>
                <c:pt idx="2388">
                  <c:v>44361.097865798612</c:v>
                </c:pt>
                <c:pt idx="2389">
                  <c:v>44361.166535231481</c:v>
                </c:pt>
                <c:pt idx="2390">
                  <c:v>44361.235205266203</c:v>
                </c:pt>
                <c:pt idx="2391">
                  <c:v>44361.303875578706</c:v>
                </c:pt>
                <c:pt idx="2392">
                  <c:v>44361.372546180559</c:v>
                </c:pt>
                <c:pt idx="2393">
                  <c:v>44361.441216203704</c:v>
                </c:pt>
                <c:pt idx="2394">
                  <c:v>44361.509885810185</c:v>
                </c:pt>
                <c:pt idx="2395">
                  <c:v>44361.578555335647</c:v>
                </c:pt>
                <c:pt idx="2396">
                  <c:v>44361.647224826389</c:v>
                </c:pt>
                <c:pt idx="2397">
                  <c:v>44361.715894340276</c:v>
                </c:pt>
                <c:pt idx="2398">
                  <c:v>44361.784563541667</c:v>
                </c:pt>
                <c:pt idx="2399">
                  <c:v>44361.853233564812</c:v>
                </c:pt>
                <c:pt idx="2400">
                  <c:v>44361.921903518516</c:v>
                </c:pt>
                <c:pt idx="2401">
                  <c:v>44361.990573298608</c:v>
                </c:pt>
                <c:pt idx="2402">
                  <c:v>44362.059242974537</c:v>
                </c:pt>
                <c:pt idx="2403">
                  <c:v>44362.127912037038</c:v>
                </c:pt>
                <c:pt idx="2404">
                  <c:v>44362.196581666663</c:v>
                </c:pt>
                <c:pt idx="2405">
                  <c:v>44362.265251793979</c:v>
                </c:pt>
                <c:pt idx="2406">
                  <c:v>44362.333922430553</c:v>
                </c:pt>
                <c:pt idx="2407">
                  <c:v>44362.402592743056</c:v>
                </c:pt>
                <c:pt idx="2408">
                  <c:v>44362.4712625463</c:v>
                </c:pt>
                <c:pt idx="2409">
                  <c:v>44362.539932037034</c:v>
                </c:pt>
                <c:pt idx="2410">
                  <c:v>44362.608601423613</c:v>
                </c:pt>
                <c:pt idx="2411">
                  <c:v>44362.677270868058</c:v>
                </c:pt>
                <c:pt idx="2412">
                  <c:v>44362.745940138891</c:v>
                </c:pt>
                <c:pt idx="2413">
                  <c:v>44362.814609687499</c:v>
                </c:pt>
                <c:pt idx="2414">
                  <c:v>44362.883279849535</c:v>
                </c:pt>
                <c:pt idx="2415">
                  <c:v>44362.951949594906</c:v>
                </c:pt>
                <c:pt idx="2416">
                  <c:v>44363.020619212963</c:v>
                </c:pt>
                <c:pt idx="2417">
                  <c:v>44363.08928857639</c:v>
                </c:pt>
                <c:pt idx="2418">
                  <c:v>44363.157957858799</c:v>
                </c:pt>
                <c:pt idx="2419">
                  <c:v>44363.226627777774</c:v>
                </c:pt>
                <c:pt idx="2420">
                  <c:v>44363.295297939818</c:v>
                </c:pt>
                <c:pt idx="2421">
                  <c:v>44363.363968530095</c:v>
                </c:pt>
                <c:pt idx="2422">
                  <c:v>44363.432638530096</c:v>
                </c:pt>
                <c:pt idx="2423">
                  <c:v>44363.501308136576</c:v>
                </c:pt>
                <c:pt idx="2424">
                  <c:v>44363.569977627318</c:v>
                </c:pt>
                <c:pt idx="2425">
                  <c:v>44363.638647037034</c:v>
                </c:pt>
                <c:pt idx="2426">
                  <c:v>44363.707316527776</c:v>
                </c:pt>
                <c:pt idx="2427">
                  <c:v>44363.775985671295</c:v>
                </c:pt>
                <c:pt idx="2428">
                  <c:v>44363.844655578701</c:v>
                </c:pt>
                <c:pt idx="2429">
                  <c:v>44363.913325555557</c:v>
                </c:pt>
                <c:pt idx="2430">
                  <c:v>44363.9819952662</c:v>
                </c:pt>
                <c:pt idx="2431">
                  <c:v>44364.050664918985</c:v>
                </c:pt>
                <c:pt idx="2432">
                  <c:v>44364.119333981478</c:v>
                </c:pt>
                <c:pt idx="2433">
                  <c:v>44364.188003541669</c:v>
                </c:pt>
                <c:pt idx="2434">
                  <c:v>44364.256673634256</c:v>
                </c:pt>
                <c:pt idx="2435">
                  <c:v>44364.325344189812</c:v>
                </c:pt>
                <c:pt idx="2436">
                  <c:v>44364.394014594909</c:v>
                </c:pt>
                <c:pt idx="2437">
                  <c:v>44364.462684444443</c:v>
                </c:pt>
                <c:pt idx="2438">
                  <c:v>44364.531353935185</c:v>
                </c:pt>
                <c:pt idx="2439">
                  <c:v>44364.600023310188</c:v>
                </c:pt>
                <c:pt idx="2440">
                  <c:v>44364.668692754633</c:v>
                </c:pt>
                <c:pt idx="2441">
                  <c:v>44364.737362071763</c:v>
                </c:pt>
                <c:pt idx="2442">
                  <c:v>44364.806031446758</c:v>
                </c:pt>
                <c:pt idx="2443">
                  <c:v>44364.874701562498</c:v>
                </c:pt>
                <c:pt idx="2444">
                  <c:v>44364.94337134259</c:v>
                </c:pt>
                <c:pt idx="2445">
                  <c:v>44365.012040983798</c:v>
                </c:pt>
                <c:pt idx="2446">
                  <c:v>44365.080710405091</c:v>
                </c:pt>
                <c:pt idx="2447">
                  <c:v>44365.149379537041</c:v>
                </c:pt>
                <c:pt idx="2448">
                  <c:v>44365.218049293981</c:v>
                </c:pt>
                <c:pt idx="2449">
                  <c:v>44365.286719363423</c:v>
                </c:pt>
                <c:pt idx="2450">
                  <c:v>44365.355389930555</c:v>
                </c:pt>
                <c:pt idx="2451">
                  <c:v>44365.42405991898</c:v>
                </c:pt>
                <c:pt idx="2452">
                  <c:v>44365.49272952546</c:v>
                </c:pt>
                <c:pt idx="2453">
                  <c:v>44365.56139894676</c:v>
                </c:pt>
                <c:pt idx="2454">
                  <c:v>44365.630068298611</c:v>
                </c:pt>
                <c:pt idx="2455">
                  <c:v>44365.698737719904</c:v>
                </c:pt>
                <c:pt idx="2456">
                  <c:v>44365.767406828701</c:v>
                </c:pt>
                <c:pt idx="2457">
                  <c:v>44365.836076631946</c:v>
                </c:pt>
                <c:pt idx="2458">
                  <c:v>44365.90474662037</c:v>
                </c:pt>
                <c:pt idx="2459">
                  <c:v>44365.973416250003</c:v>
                </c:pt>
                <c:pt idx="2460">
                  <c:v>44366.042085856483</c:v>
                </c:pt>
                <c:pt idx="2461">
                  <c:v>44366.110754942129</c:v>
                </c:pt>
                <c:pt idx="2462">
                  <c:v>44366.179424421294</c:v>
                </c:pt>
                <c:pt idx="2463">
                  <c:v>44366.248094456016</c:v>
                </c:pt>
                <c:pt idx="2464">
                  <c:v>44366.316764884257</c:v>
                </c:pt>
                <c:pt idx="2465">
                  <c:v>44366.38543534722</c:v>
                </c:pt>
                <c:pt idx="2466">
                  <c:v>44366.454105231482</c:v>
                </c:pt>
                <c:pt idx="2467">
                  <c:v>44366.522774710647</c:v>
                </c:pt>
                <c:pt idx="2468">
                  <c:v>44366.591444108795</c:v>
                </c:pt>
                <c:pt idx="2469">
                  <c:v>44366.660113530095</c:v>
                </c:pt>
                <c:pt idx="2470">
                  <c:v>44366.728782905091</c:v>
                </c:pt>
                <c:pt idx="2471">
                  <c:v>44366.797452129627</c:v>
                </c:pt>
                <c:pt idx="2472">
                  <c:v>44366.866122175925</c:v>
                </c:pt>
                <c:pt idx="2473">
                  <c:v>44366.934791990738</c:v>
                </c:pt>
                <c:pt idx="2474">
                  <c:v>44367.003461655091</c:v>
                </c:pt>
                <c:pt idx="2475">
                  <c:v>44367.072131145833</c:v>
                </c:pt>
                <c:pt idx="2476">
                  <c:v>44367.140800150461</c:v>
                </c:pt>
                <c:pt idx="2477">
                  <c:v>44367.209469791669</c:v>
                </c:pt>
                <c:pt idx="2478">
                  <c:v>44367.278139814814</c:v>
                </c:pt>
                <c:pt idx="2479">
                  <c:v>44367.346810370371</c:v>
                </c:pt>
                <c:pt idx="2480">
                  <c:v>44367.415480405092</c:v>
                </c:pt>
                <c:pt idx="2481">
                  <c:v>44367.484150034725</c:v>
                </c:pt>
                <c:pt idx="2482">
                  <c:v>44367.552819421297</c:v>
                </c:pt>
                <c:pt idx="2483">
                  <c:v>44367.621488726851</c:v>
                </c:pt>
                <c:pt idx="2484">
                  <c:v>44367.690158090278</c:v>
                </c:pt>
                <c:pt idx="2485">
                  <c:v>44367.758827210651</c:v>
                </c:pt>
                <c:pt idx="2486">
                  <c:v>44367.827496874997</c:v>
                </c:pt>
                <c:pt idx="2487">
                  <c:v>44367.89616689815</c:v>
                </c:pt>
                <c:pt idx="2488">
                  <c:v>44367.964836504631</c:v>
                </c:pt>
                <c:pt idx="2489">
                  <c:v>44368.033506053238</c:v>
                </c:pt>
                <c:pt idx="2490">
                  <c:v>44368.102175196756</c:v>
                </c:pt>
                <c:pt idx="2491">
                  <c:v>44368.170844583336</c:v>
                </c:pt>
                <c:pt idx="2492">
                  <c:v>44368.239514548608</c:v>
                </c:pt>
                <c:pt idx="2493">
                  <c:v>44368.30818482639</c:v>
                </c:pt>
                <c:pt idx="2494">
                  <c:v>44368.376855312497</c:v>
                </c:pt>
                <c:pt idx="2495">
                  <c:v>44368.445525219904</c:v>
                </c:pt>
                <c:pt idx="2496">
                  <c:v>44368.514194710646</c:v>
                </c:pt>
                <c:pt idx="2497">
                  <c:v>44368.58286412037</c:v>
                </c:pt>
                <c:pt idx="2498">
                  <c:v>44368.651533530094</c:v>
                </c:pt>
                <c:pt idx="2499">
                  <c:v>44368.720202928242</c:v>
                </c:pt>
                <c:pt idx="2500">
                  <c:v>44368.788872048608</c:v>
                </c:pt>
                <c:pt idx="2501">
                  <c:v>44368.857542025464</c:v>
                </c:pt>
                <c:pt idx="2502">
                  <c:v>44368.926211863429</c:v>
                </c:pt>
                <c:pt idx="2503">
                  <c:v>44368.994881539351</c:v>
                </c:pt>
                <c:pt idx="2504">
                  <c:v>44369.063551087966</c:v>
                </c:pt>
                <c:pt idx="2505">
                  <c:v>44369.132220057872</c:v>
                </c:pt>
                <c:pt idx="2506">
                  <c:v>44369.20088960648</c:v>
                </c:pt>
                <c:pt idx="2507">
                  <c:v>44369.269559629633</c:v>
                </c:pt>
                <c:pt idx="2508">
                  <c:v>44369.338230196758</c:v>
                </c:pt>
                <c:pt idx="2509">
                  <c:v>44369.406900324073</c:v>
                </c:pt>
                <c:pt idx="2510">
                  <c:v>44369.475570011571</c:v>
                </c:pt>
                <c:pt idx="2511">
                  <c:v>44369.544239386574</c:v>
                </c:pt>
                <c:pt idx="2512">
                  <c:v>44369.612908680552</c:v>
                </c:pt>
                <c:pt idx="2513">
                  <c:v>44369.681578020834</c:v>
                </c:pt>
                <c:pt idx="2514">
                  <c:v>44369.750247175929</c:v>
                </c:pt>
                <c:pt idx="2515">
                  <c:v>44369.818916701392</c:v>
                </c:pt>
                <c:pt idx="2516">
                  <c:v>44369.887586747682</c:v>
                </c:pt>
                <c:pt idx="2517">
                  <c:v>44369.95625638889</c:v>
                </c:pt>
                <c:pt idx="2518">
                  <c:v>44370.024925914353</c:v>
                </c:pt>
                <c:pt idx="2519">
                  <c:v>44370.093595138889</c:v>
                </c:pt>
                <c:pt idx="2520">
                  <c:v>44370.162264398146</c:v>
                </c:pt>
                <c:pt idx="2521">
                  <c:v>44370.230934270832</c:v>
                </c:pt>
                <c:pt idx="2522">
                  <c:v>44370.2996044213</c:v>
                </c:pt>
                <c:pt idx="2523">
                  <c:v>44370.368274907407</c:v>
                </c:pt>
                <c:pt idx="2524">
                  <c:v>44370.436944814814</c:v>
                </c:pt>
                <c:pt idx="2525">
                  <c:v>44370.5056143287</c:v>
                </c:pt>
                <c:pt idx="2526">
                  <c:v>44370.574283738424</c:v>
                </c:pt>
                <c:pt idx="2527">
                  <c:v>44370.642953101851</c:v>
                </c:pt>
                <c:pt idx="2528">
                  <c:v>44370.711622499999</c:v>
                </c:pt>
                <c:pt idx="2529">
                  <c:v>44370.780291574076</c:v>
                </c:pt>
                <c:pt idx="2530">
                  <c:v>44370.84896145833</c:v>
                </c:pt>
                <c:pt idx="2531">
                  <c:v>44370.917631319448</c:v>
                </c:pt>
                <c:pt idx="2532">
                  <c:v>44370.986300972225</c:v>
                </c:pt>
                <c:pt idx="2533">
                  <c:v>44371.054970555553</c:v>
                </c:pt>
                <c:pt idx="2534">
                  <c:v>44371.123639513891</c:v>
                </c:pt>
                <c:pt idx="2535">
                  <c:v>44371.192309016202</c:v>
                </c:pt>
                <c:pt idx="2536">
                  <c:v>44371.260979039354</c:v>
                </c:pt>
                <c:pt idx="2537">
                  <c:v>44371.329649560183</c:v>
                </c:pt>
                <c:pt idx="2538">
                  <c:v>44371.398319826389</c:v>
                </c:pt>
                <c:pt idx="2539">
                  <c:v>44371.46698957176</c:v>
                </c:pt>
                <c:pt idx="2540">
                  <c:v>44371.535658958332</c:v>
                </c:pt>
                <c:pt idx="2541">
                  <c:v>44371.604328252317</c:v>
                </c:pt>
                <c:pt idx="2542">
                  <c:v>44371.672997604168</c:v>
                </c:pt>
                <c:pt idx="2543">
                  <c:v>44371.741666817128</c:v>
                </c:pt>
                <c:pt idx="2544">
                  <c:v>44371.810336180555</c:v>
                </c:pt>
                <c:pt idx="2545">
                  <c:v>44371.879006238429</c:v>
                </c:pt>
                <c:pt idx="2546">
                  <c:v>44371.947675914351</c:v>
                </c:pt>
                <c:pt idx="2547">
                  <c:v>44372.016345462966</c:v>
                </c:pt>
                <c:pt idx="2548">
                  <c:v>44372.085014756944</c:v>
                </c:pt>
                <c:pt idx="2549">
                  <c:v>44372.153683888886</c:v>
                </c:pt>
                <c:pt idx="2550">
                  <c:v>44372.222353634257</c:v>
                </c:pt>
                <c:pt idx="2551">
                  <c:v>44372.291023668979</c:v>
                </c:pt>
                <c:pt idx="2552">
                  <c:v>44372.359694155093</c:v>
                </c:pt>
                <c:pt idx="2553">
                  <c:v>44372.4283640625</c:v>
                </c:pt>
                <c:pt idx="2554">
                  <c:v>44372.497033587963</c:v>
                </c:pt>
                <c:pt idx="2555">
                  <c:v>44372.565702962966</c:v>
                </c:pt>
                <c:pt idx="2556">
                  <c:v>44372.63437226852</c:v>
                </c:pt>
                <c:pt idx="2557">
                  <c:v>44372.703041631947</c:v>
                </c:pt>
                <c:pt idx="2558">
                  <c:v>44372.771710682871</c:v>
                </c:pt>
                <c:pt idx="2559">
                  <c:v>44372.840380462963</c:v>
                </c:pt>
                <c:pt idx="2560">
                  <c:v>44372.909050358794</c:v>
                </c:pt>
                <c:pt idx="2561">
                  <c:v>44372.977719953706</c:v>
                </c:pt>
                <c:pt idx="2562">
                  <c:v>44373.046389502313</c:v>
                </c:pt>
                <c:pt idx="2563">
                  <c:v>44373.115058495372</c:v>
                </c:pt>
                <c:pt idx="2564">
                  <c:v>44373.183727928241</c:v>
                </c:pt>
                <c:pt idx="2565">
                  <c:v>44373.252397928241</c:v>
                </c:pt>
                <c:pt idx="2566">
                  <c:v>44373.321068344907</c:v>
                </c:pt>
                <c:pt idx="2567">
                  <c:v>44373.389738703707</c:v>
                </c:pt>
                <c:pt idx="2568">
                  <c:v>44373.458408495368</c:v>
                </c:pt>
                <c:pt idx="2569">
                  <c:v>44373.527077905092</c:v>
                </c:pt>
                <c:pt idx="2570">
                  <c:v>44373.595747210646</c:v>
                </c:pt>
                <c:pt idx="2571">
                  <c:v>44373.664416574073</c:v>
                </c:pt>
                <c:pt idx="2572">
                  <c:v>44373.73308583333</c:v>
                </c:pt>
                <c:pt idx="2573">
                  <c:v>44373.801755057873</c:v>
                </c:pt>
                <c:pt idx="2574">
                  <c:v>44373.870425069443</c:v>
                </c:pt>
                <c:pt idx="2575">
                  <c:v>44373.939094791669</c:v>
                </c:pt>
                <c:pt idx="2576">
                  <c:v>44374.007764351853</c:v>
                </c:pt>
                <c:pt idx="2577">
                  <c:v>44374.076433738424</c:v>
                </c:pt>
                <c:pt idx="2578">
                  <c:v>44374.145102731483</c:v>
                </c:pt>
                <c:pt idx="2579">
                  <c:v>44374.21377234954</c:v>
                </c:pt>
                <c:pt idx="2580">
                  <c:v>44374.282442314812</c:v>
                </c:pt>
                <c:pt idx="2581">
                  <c:v>44374.351112800927</c:v>
                </c:pt>
                <c:pt idx="2582">
                  <c:v>44374.41978271991</c:v>
                </c:pt>
                <c:pt idx="2583">
                  <c:v>44374.488452268517</c:v>
                </c:pt>
                <c:pt idx="2584">
                  <c:v>44374.557121585647</c:v>
                </c:pt>
                <c:pt idx="2585">
                  <c:v>44374.625790844904</c:v>
                </c:pt>
                <c:pt idx="2586">
                  <c:v>44374.694460150466</c:v>
                </c:pt>
                <c:pt idx="2587">
                  <c:v>44374.763129189814</c:v>
                </c:pt>
                <c:pt idx="2588">
                  <c:v>44374.831798842592</c:v>
                </c:pt>
                <c:pt idx="2589">
                  <c:v>44374.90046877315</c:v>
                </c:pt>
                <c:pt idx="2590">
                  <c:v>44374.969138321758</c:v>
                </c:pt>
                <c:pt idx="2591">
                  <c:v>44375.0378078125</c:v>
                </c:pt>
                <c:pt idx="2592">
                  <c:v>44375.106476851855</c:v>
                </c:pt>
                <c:pt idx="2593">
                  <c:v>44375.175146215275</c:v>
                </c:pt>
                <c:pt idx="2594">
                  <c:v>44375.243816145834</c:v>
                </c:pt>
                <c:pt idx="2595">
                  <c:v>44375.312486423609</c:v>
                </c:pt>
                <c:pt idx="2596">
                  <c:v>44375.38115681713</c:v>
                </c:pt>
                <c:pt idx="2597">
                  <c:v>44375.449826643518</c:v>
                </c:pt>
                <c:pt idx="2598">
                  <c:v>44375.518496053242</c:v>
                </c:pt>
                <c:pt idx="2599">
                  <c:v>44375.587165381941</c:v>
                </c:pt>
                <c:pt idx="2600">
                  <c:v>44375.655834722224</c:v>
                </c:pt>
                <c:pt idx="2601">
                  <c:v>44375.724504039354</c:v>
                </c:pt>
                <c:pt idx="2602">
                  <c:v>44375.793173124999</c:v>
                </c:pt>
                <c:pt idx="2603">
                  <c:v>44375.861843055558</c:v>
                </c:pt>
                <c:pt idx="2604">
                  <c:v>44375.930512800929</c:v>
                </c:pt>
                <c:pt idx="2605">
                  <c:v>44375.99918240741</c:v>
                </c:pt>
                <c:pt idx="2606">
                  <c:v>44376.067851851854</c:v>
                </c:pt>
                <c:pt idx="2607">
                  <c:v>44376.136520752312</c:v>
                </c:pt>
                <c:pt idx="2608">
                  <c:v>44376.205190266206</c:v>
                </c:pt>
                <c:pt idx="2609">
                  <c:v>44376.273860208334</c:v>
                </c:pt>
                <c:pt idx="2610">
                  <c:v>44376.342530694441</c:v>
                </c:pt>
                <c:pt idx="2611">
                  <c:v>44376.411200694442</c:v>
                </c:pt>
                <c:pt idx="2612">
                  <c:v>44376.479870266201</c:v>
                </c:pt>
                <c:pt idx="2613">
                  <c:v>44376.548539560186</c:v>
                </c:pt>
                <c:pt idx="2614">
                  <c:v>44376.617208773147</c:v>
                </c:pt>
                <c:pt idx="2615">
                  <c:v>44376.68587804398</c:v>
                </c:pt>
                <c:pt idx="2616">
                  <c:v>44376.754547083336</c:v>
                </c:pt>
                <c:pt idx="2617">
                  <c:v>44376.823216608798</c:v>
                </c:pt>
                <c:pt idx="2618">
                  <c:v>44376.891886562502</c:v>
                </c:pt>
                <c:pt idx="2619">
                  <c:v>44376.960556099541</c:v>
                </c:pt>
                <c:pt idx="2620">
                  <c:v>44377.029225543978</c:v>
                </c:pt>
                <c:pt idx="2621">
                  <c:v>44377.097894641207</c:v>
                </c:pt>
                <c:pt idx="2622">
                  <c:v>44377.166563888888</c:v>
                </c:pt>
                <c:pt idx="2623">
                  <c:v>44377.235233726853</c:v>
                </c:pt>
                <c:pt idx="2624">
                  <c:v>44377.303903854168</c:v>
                </c:pt>
                <c:pt idx="2625">
                  <c:v>44377.372574259258</c:v>
                </c:pt>
                <c:pt idx="2626">
                  <c:v>44377.441244085647</c:v>
                </c:pt>
                <c:pt idx="2627">
                  <c:v>44377.509913495371</c:v>
                </c:pt>
                <c:pt idx="2628">
                  <c:v>44377.578582824077</c:v>
                </c:pt>
                <c:pt idx="2629">
                  <c:v>44377.647252118055</c:v>
                </c:pt>
                <c:pt idx="2630">
                  <c:v>44377.715921446761</c:v>
                </c:pt>
                <c:pt idx="2631">
                  <c:v>44377.784590451389</c:v>
                </c:pt>
                <c:pt idx="2632">
                  <c:v>44377.853260289354</c:v>
                </c:pt>
                <c:pt idx="2633">
                  <c:v>44377.921930046294</c:v>
                </c:pt>
                <c:pt idx="2634">
                  <c:v>44377.990599641205</c:v>
                </c:pt>
                <c:pt idx="2635">
                  <c:v>44378.059269108795</c:v>
                </c:pt>
                <c:pt idx="2636">
                  <c:v>44378.127937974539</c:v>
                </c:pt>
                <c:pt idx="2637">
                  <c:v>44378.196607418984</c:v>
                </c:pt>
                <c:pt idx="2638">
                  <c:v>44378.265277349536</c:v>
                </c:pt>
                <c:pt idx="2639">
                  <c:v>44378.333947800929</c:v>
                </c:pt>
                <c:pt idx="2640">
                  <c:v>44378.402617916669</c:v>
                </c:pt>
                <c:pt idx="2641">
                  <c:v>44378.471287534725</c:v>
                </c:pt>
                <c:pt idx="2642">
                  <c:v>44378.539956828703</c:v>
                </c:pt>
                <c:pt idx="2643">
                  <c:v>44378.608626018518</c:v>
                </c:pt>
                <c:pt idx="2644">
                  <c:v>44378.677295277776</c:v>
                </c:pt>
                <c:pt idx="2645">
                  <c:v>44378.745964351852</c:v>
                </c:pt>
                <c:pt idx="2646">
                  <c:v>44378.814633715279</c:v>
                </c:pt>
                <c:pt idx="2647">
                  <c:v>44378.883303680559</c:v>
                </c:pt>
                <c:pt idx="2648">
                  <c:v>44378.951973229166</c:v>
                </c:pt>
                <c:pt idx="2649">
                  <c:v>44379.020642662035</c:v>
                </c:pt>
                <c:pt idx="2650">
                  <c:v>44379.089311828706</c:v>
                </c:pt>
                <c:pt idx="2651">
                  <c:v>44379.157980925927</c:v>
                </c:pt>
                <c:pt idx="2652">
                  <c:v>44379.226650648146</c:v>
                </c:pt>
                <c:pt idx="2653">
                  <c:v>44379.295320625002</c:v>
                </c:pt>
                <c:pt idx="2654">
                  <c:v>44379.363991018516</c:v>
                </c:pt>
                <c:pt idx="2655">
                  <c:v>44379.432660833336</c:v>
                </c:pt>
                <c:pt idx="2656">
                  <c:v>44379.501330254629</c:v>
                </c:pt>
                <c:pt idx="2657">
                  <c:v>44379.569999548614</c:v>
                </c:pt>
                <c:pt idx="2658">
                  <c:v>44379.63866877315</c:v>
                </c:pt>
                <c:pt idx="2659">
                  <c:v>44379.707338067128</c:v>
                </c:pt>
                <c:pt idx="2660">
                  <c:v>44379.776007025466</c:v>
                </c:pt>
                <c:pt idx="2661">
                  <c:v>44379.844676747685</c:v>
                </c:pt>
                <c:pt idx="2662">
                  <c:v>44379.913346527777</c:v>
                </c:pt>
                <c:pt idx="2663">
                  <c:v>44379.98201605324</c:v>
                </c:pt>
                <c:pt idx="2664">
                  <c:v>44380.050685520837</c:v>
                </c:pt>
                <c:pt idx="2665">
                  <c:v>44380.11935439815</c:v>
                </c:pt>
                <c:pt idx="2666">
                  <c:v>44380.188023761577</c:v>
                </c:pt>
                <c:pt idx="2667">
                  <c:v>44380.256693680552</c:v>
                </c:pt>
                <c:pt idx="2668">
                  <c:v>44380.325364050928</c:v>
                </c:pt>
                <c:pt idx="2669">
                  <c:v>44380.394034259261</c:v>
                </c:pt>
                <c:pt idx="2670">
                  <c:v>44380.462703923607</c:v>
                </c:pt>
                <c:pt idx="2671">
                  <c:v>44380.531373229169</c:v>
                </c:pt>
                <c:pt idx="2672">
                  <c:v>44380.600042418984</c:v>
                </c:pt>
                <c:pt idx="2673">
                  <c:v>44380.668711666665</c:v>
                </c:pt>
                <c:pt idx="2674">
                  <c:v>44380.737380810184</c:v>
                </c:pt>
                <c:pt idx="2675">
                  <c:v>44380.806049999999</c:v>
                </c:pt>
                <c:pt idx="2676">
                  <c:v>44380.874719930558</c:v>
                </c:pt>
                <c:pt idx="2677">
                  <c:v>44380.943389525462</c:v>
                </c:pt>
                <c:pt idx="2678">
                  <c:v>44381.012058981483</c:v>
                </c:pt>
                <c:pt idx="2679">
                  <c:v>44381.080728217596</c:v>
                </c:pt>
                <c:pt idx="2680">
                  <c:v>44381.14939716435</c:v>
                </c:pt>
                <c:pt idx="2681">
                  <c:v>44381.218066747686</c:v>
                </c:pt>
                <c:pt idx="2682">
                  <c:v>44381.286736631948</c:v>
                </c:pt>
                <c:pt idx="2683">
                  <c:v>44381.355407013885</c:v>
                </c:pt>
                <c:pt idx="2684">
                  <c:v>44381.424076817129</c:v>
                </c:pt>
                <c:pt idx="2685">
                  <c:v>44381.492746249998</c:v>
                </c:pt>
                <c:pt idx="2686">
                  <c:v>44381.56141548611</c:v>
                </c:pt>
                <c:pt idx="2687">
                  <c:v>44381.63008466435</c:v>
                </c:pt>
                <c:pt idx="2688">
                  <c:v>44381.698753900462</c:v>
                </c:pt>
                <c:pt idx="2689">
                  <c:v>44381.767422835648</c:v>
                </c:pt>
                <c:pt idx="2690">
                  <c:v>44381.836092442129</c:v>
                </c:pt>
                <c:pt idx="2691">
                  <c:v>44381.904762256941</c:v>
                </c:pt>
                <c:pt idx="2692">
                  <c:v>44381.973431712962</c:v>
                </c:pt>
                <c:pt idx="2693">
                  <c:v>44382.042101134262</c:v>
                </c:pt>
                <c:pt idx="2694">
                  <c:v>44382.110770046296</c:v>
                </c:pt>
                <c:pt idx="2695">
                  <c:v>44382.179439340274</c:v>
                </c:pt>
                <c:pt idx="2696">
                  <c:v>44382.24810921296</c:v>
                </c:pt>
                <c:pt idx="2697">
                  <c:v>44382.316779456021</c:v>
                </c:pt>
                <c:pt idx="2698">
                  <c:v>44382.385449745372</c:v>
                </c:pt>
                <c:pt idx="2699">
                  <c:v>44382.454119444446</c:v>
                </c:pt>
                <c:pt idx="2700">
                  <c:v>44382.52278875</c:v>
                </c:pt>
                <c:pt idx="2701">
                  <c:v>44382.591457962961</c:v>
                </c:pt>
                <c:pt idx="2702">
                  <c:v>44382.660127222225</c:v>
                </c:pt>
                <c:pt idx="2703">
                  <c:v>44382.728796412041</c:v>
                </c:pt>
                <c:pt idx="2704">
                  <c:v>44382.797465462965</c:v>
                </c:pt>
                <c:pt idx="2705">
                  <c:v>44382.866135335651</c:v>
                </c:pt>
                <c:pt idx="2706">
                  <c:v>44382.934804976852</c:v>
                </c:pt>
                <c:pt idx="2707">
                  <c:v>44383.003474456018</c:v>
                </c:pt>
                <c:pt idx="2708">
                  <c:v>44383.072143773148</c:v>
                </c:pt>
                <c:pt idx="2709">
                  <c:v>44383.14081261574</c:v>
                </c:pt>
                <c:pt idx="2710">
                  <c:v>44383.209482071761</c:v>
                </c:pt>
                <c:pt idx="2711">
                  <c:v>44383.278151921295</c:v>
                </c:pt>
                <c:pt idx="2712">
                  <c:v>44383.346822314816</c:v>
                </c:pt>
                <c:pt idx="2713">
                  <c:v>44383.415492164349</c:v>
                </c:pt>
                <c:pt idx="2714">
                  <c:v>44383.484161631946</c:v>
                </c:pt>
                <c:pt idx="2715">
                  <c:v>44383.552830833331</c:v>
                </c:pt>
                <c:pt idx="2716">
                  <c:v>44383.62149996528</c:v>
                </c:pt>
                <c:pt idx="2717">
                  <c:v>44383.690169166664</c:v>
                </c:pt>
                <c:pt idx="2718">
                  <c:v>44383.75883810185</c:v>
                </c:pt>
                <c:pt idx="2719">
                  <c:v>44383.827507592592</c:v>
                </c:pt>
                <c:pt idx="2720">
                  <c:v>44383.896177442133</c:v>
                </c:pt>
                <c:pt idx="2721">
                  <c:v>44383.964846875002</c:v>
                </c:pt>
                <c:pt idx="2722">
                  <c:v>44384.033516261574</c:v>
                </c:pt>
                <c:pt idx="2723">
                  <c:v>44384.102185231481</c:v>
                </c:pt>
                <c:pt idx="2724">
                  <c:v>44384.170854444441</c:v>
                </c:pt>
                <c:pt idx="2725">
                  <c:v>44384.239524236109</c:v>
                </c:pt>
                <c:pt idx="2726">
                  <c:v>44384.308194340279</c:v>
                </c:pt>
                <c:pt idx="2727">
                  <c:v>44384.376864664351</c:v>
                </c:pt>
                <c:pt idx="2728">
                  <c:v>44384.445534386577</c:v>
                </c:pt>
                <c:pt idx="2729">
                  <c:v>44384.514203715276</c:v>
                </c:pt>
                <c:pt idx="2730">
                  <c:v>44384.582872951389</c:v>
                </c:pt>
                <c:pt idx="2731">
                  <c:v>44384.651542187501</c:v>
                </c:pt>
                <c:pt idx="2732">
                  <c:v>44384.720211423613</c:v>
                </c:pt>
                <c:pt idx="2733">
                  <c:v>44384.788880370368</c:v>
                </c:pt>
                <c:pt idx="2734">
                  <c:v>44384.857550162036</c:v>
                </c:pt>
                <c:pt idx="2735">
                  <c:v>44384.926219837966</c:v>
                </c:pt>
                <c:pt idx="2736">
                  <c:v>44384.994889340276</c:v>
                </c:pt>
                <c:pt idx="2737">
                  <c:v>44385.063558715279</c:v>
                </c:pt>
                <c:pt idx="2738">
                  <c:v>44385.132227511574</c:v>
                </c:pt>
                <c:pt idx="2739">
                  <c:v>44385.200896886578</c:v>
                </c:pt>
                <c:pt idx="2740">
                  <c:v>44385.269566747687</c:v>
                </c:pt>
                <c:pt idx="2741">
                  <c:v>44385.338237129632</c:v>
                </c:pt>
                <c:pt idx="2742">
                  <c:v>44385.406907094904</c:v>
                </c:pt>
                <c:pt idx="2743">
                  <c:v>44385.475576608798</c:v>
                </c:pt>
                <c:pt idx="2744">
                  <c:v>44385.544245810182</c:v>
                </c:pt>
                <c:pt idx="2745">
                  <c:v>44385.612914930556</c:v>
                </c:pt>
                <c:pt idx="2746">
                  <c:v>44385.681584097219</c:v>
                </c:pt>
                <c:pt idx="2747">
                  <c:v>44385.750253078702</c:v>
                </c:pt>
                <c:pt idx="2748">
                  <c:v>44385.818922430553</c:v>
                </c:pt>
                <c:pt idx="2749">
                  <c:v>44385.887592314815</c:v>
                </c:pt>
                <c:pt idx="2750">
                  <c:v>44385.956261770836</c:v>
                </c:pt>
                <c:pt idx="2751">
                  <c:v>44386.024931122687</c:v>
                </c:pt>
                <c:pt idx="2752">
                  <c:v>44386.093600173612</c:v>
                </c:pt>
                <c:pt idx="2753">
                  <c:v>44386.162269270833</c:v>
                </c:pt>
                <c:pt idx="2754">
                  <c:v>44386.230938969908</c:v>
                </c:pt>
                <c:pt idx="2755">
                  <c:v>44386.299608935187</c:v>
                </c:pt>
                <c:pt idx="2756">
                  <c:v>44386.368279259259</c:v>
                </c:pt>
                <c:pt idx="2757">
                  <c:v>44386.436948993054</c:v>
                </c:pt>
                <c:pt idx="2758">
                  <c:v>44386.505618333336</c:v>
                </c:pt>
                <c:pt idx="2759">
                  <c:v>44386.574287569441</c:v>
                </c:pt>
                <c:pt idx="2760">
                  <c:v>44386.642956759257</c:v>
                </c:pt>
                <c:pt idx="2761">
                  <c:v>44386.711625983793</c:v>
                </c:pt>
                <c:pt idx="2762">
                  <c:v>44386.780294884258</c:v>
                </c:pt>
                <c:pt idx="2763">
                  <c:v>44386.848964583332</c:v>
                </c:pt>
                <c:pt idx="2764">
                  <c:v>44386.917634282407</c:v>
                </c:pt>
                <c:pt idx="2765">
                  <c:v>44386.986303761572</c:v>
                </c:pt>
                <c:pt idx="2766">
                  <c:v>44387.05497315972</c:v>
                </c:pt>
                <c:pt idx="2767">
                  <c:v>44387.123641944447</c:v>
                </c:pt>
                <c:pt idx="2768">
                  <c:v>44387.192311273146</c:v>
                </c:pt>
                <c:pt idx="2769">
                  <c:v>44387.260981122687</c:v>
                </c:pt>
                <c:pt idx="2770">
                  <c:v>44387.32965146991</c:v>
                </c:pt>
                <c:pt idx="2771">
                  <c:v>44387.398321562498</c:v>
                </c:pt>
                <c:pt idx="2772">
                  <c:v>44387.466991122688</c:v>
                </c:pt>
                <c:pt idx="2773">
                  <c:v>44387.535660335649</c:v>
                </c:pt>
                <c:pt idx="2774">
                  <c:v>44387.604329456015</c:v>
                </c:pt>
                <c:pt idx="2775">
                  <c:v>44387.672998634262</c:v>
                </c:pt>
                <c:pt idx="2776">
                  <c:v>44387.741667662034</c:v>
                </c:pt>
                <c:pt idx="2777">
                  <c:v>44387.810336863426</c:v>
                </c:pt>
                <c:pt idx="2778">
                  <c:v>44387.879006747688</c:v>
                </c:pt>
                <c:pt idx="2779">
                  <c:v>44387.947676249998</c:v>
                </c:pt>
                <c:pt idx="2780">
                  <c:v>44388.016345601849</c:v>
                </c:pt>
                <c:pt idx="2781">
                  <c:v>44388.085014733799</c:v>
                </c:pt>
                <c:pt idx="2782">
                  <c:v>44388.153683680554</c:v>
                </c:pt>
                <c:pt idx="2783">
                  <c:v>44388.222353263889</c:v>
                </c:pt>
                <c:pt idx="2784">
                  <c:v>44388.291023113423</c:v>
                </c:pt>
                <c:pt idx="2785">
                  <c:v>44388.359693425926</c:v>
                </c:pt>
                <c:pt idx="2786">
                  <c:v>44388.428363159721</c:v>
                </c:pt>
                <c:pt idx="2787">
                  <c:v>44388.497032511572</c:v>
                </c:pt>
                <c:pt idx="2788">
                  <c:v>44388.565701701387</c:v>
                </c:pt>
                <c:pt idx="2789">
                  <c:v>44388.63437083333</c:v>
                </c:pt>
                <c:pt idx="2790">
                  <c:v>44388.703040023145</c:v>
                </c:pt>
                <c:pt idx="2791">
                  <c:v>44388.771708888889</c:v>
                </c:pt>
                <c:pt idx="2792">
                  <c:v>44388.84037849537</c:v>
                </c:pt>
                <c:pt idx="2793">
                  <c:v>44388.90904820602</c:v>
                </c:pt>
                <c:pt idx="2794">
                  <c:v>44388.977717627313</c:v>
                </c:pt>
                <c:pt idx="2795">
                  <c:v>44389.046387002316</c:v>
                </c:pt>
                <c:pt idx="2796">
                  <c:v>44389.115055821756</c:v>
                </c:pt>
                <c:pt idx="2797">
                  <c:v>44389.18372508102</c:v>
                </c:pt>
                <c:pt idx="2798">
                  <c:v>44389.252394907409</c:v>
                </c:pt>
                <c:pt idx="2799">
                  <c:v>44389.321065138887</c:v>
                </c:pt>
                <c:pt idx="2800">
                  <c:v>44389.389735324075</c:v>
                </c:pt>
                <c:pt idx="2801">
                  <c:v>44389.458404942132</c:v>
                </c:pt>
                <c:pt idx="2802">
                  <c:v>44389.527074166668</c:v>
                </c:pt>
                <c:pt idx="2803">
                  <c:v>44389.595743298611</c:v>
                </c:pt>
                <c:pt idx="2804">
                  <c:v>44389.664412488426</c:v>
                </c:pt>
                <c:pt idx="2805">
                  <c:v>44389.733081585648</c:v>
                </c:pt>
                <c:pt idx="2806">
                  <c:v>44389.801750625003</c:v>
                </c:pt>
                <c:pt idx="2807">
                  <c:v>44389.870420462961</c:v>
                </c:pt>
                <c:pt idx="2808">
                  <c:v>44389.93909</c:v>
                </c:pt>
                <c:pt idx="2809">
                  <c:v>44390.007759398148</c:v>
                </c:pt>
                <c:pt idx="2810">
                  <c:v>44390.076428611108</c:v>
                </c:pt>
                <c:pt idx="2811">
                  <c:v>44390.145097418979</c:v>
                </c:pt>
                <c:pt idx="2812">
                  <c:v>44390.213766863424</c:v>
                </c:pt>
                <c:pt idx="2813">
                  <c:v>44390.282436643516</c:v>
                </c:pt>
                <c:pt idx="2814">
                  <c:v>44390.351106956019</c:v>
                </c:pt>
                <c:pt idx="2815">
                  <c:v>44390.419776712966</c:v>
                </c:pt>
                <c:pt idx="2816">
                  <c:v>44390.488446076386</c:v>
                </c:pt>
                <c:pt idx="2817">
                  <c:v>44390.557115231481</c:v>
                </c:pt>
                <c:pt idx="2818">
                  <c:v>44390.625784305557</c:v>
                </c:pt>
                <c:pt idx="2819">
                  <c:v>44390.694453449076</c:v>
                </c:pt>
                <c:pt idx="2820">
                  <c:v>44390.763122314813</c:v>
                </c:pt>
                <c:pt idx="2821">
                  <c:v>44390.831791793978</c:v>
                </c:pt>
                <c:pt idx="2822">
                  <c:v>44390.90046153935</c:v>
                </c:pt>
                <c:pt idx="2823">
                  <c:v>44390.969130914353</c:v>
                </c:pt>
                <c:pt idx="2824">
                  <c:v>44391.037800231483</c:v>
                </c:pt>
                <c:pt idx="2825">
                  <c:v>44391.10646909722</c:v>
                </c:pt>
                <c:pt idx="2826">
                  <c:v>44391.175138287035</c:v>
                </c:pt>
                <c:pt idx="2827">
                  <c:v>44391.243808043982</c:v>
                </c:pt>
                <c:pt idx="2828">
                  <c:v>44391.312478148146</c:v>
                </c:pt>
                <c:pt idx="2829">
                  <c:v>44391.381148379631</c:v>
                </c:pt>
                <c:pt idx="2830">
                  <c:v>44391.449818020832</c:v>
                </c:pt>
                <c:pt idx="2831">
                  <c:v>44391.518487256944</c:v>
                </c:pt>
                <c:pt idx="2832">
                  <c:v>44391.587156412039</c:v>
                </c:pt>
                <c:pt idx="2833">
                  <c:v>44391.655825590278</c:v>
                </c:pt>
                <c:pt idx="2834">
                  <c:v>44391.724494722221</c:v>
                </c:pt>
                <c:pt idx="2835">
                  <c:v>44391.793163645831</c:v>
                </c:pt>
                <c:pt idx="2836">
                  <c:v>44391.861833402778</c:v>
                </c:pt>
                <c:pt idx="2837">
                  <c:v>44391.930502974537</c:v>
                </c:pt>
                <c:pt idx="2838">
                  <c:v>44391.999172407406</c:v>
                </c:pt>
                <c:pt idx="2839">
                  <c:v>44392.067841678239</c:v>
                </c:pt>
                <c:pt idx="2840">
                  <c:v>44392.136510405093</c:v>
                </c:pt>
                <c:pt idx="2841">
                  <c:v>44392.205179745368</c:v>
                </c:pt>
                <c:pt idx="2842">
                  <c:v>44392.273849513891</c:v>
                </c:pt>
                <c:pt idx="2843">
                  <c:v>44392.342519826387</c:v>
                </c:pt>
                <c:pt idx="2844">
                  <c:v>44392.411189652776</c:v>
                </c:pt>
                <c:pt idx="2845">
                  <c:v>44392.479859050924</c:v>
                </c:pt>
                <c:pt idx="2846">
                  <c:v>44392.548528171297</c:v>
                </c:pt>
                <c:pt idx="2847">
                  <c:v>44392.617197222222</c:v>
                </c:pt>
                <c:pt idx="2848">
                  <c:v>44392.685866319443</c:v>
                </c:pt>
                <c:pt idx="2849">
                  <c:v>44392.754535196756</c:v>
                </c:pt>
                <c:pt idx="2850">
                  <c:v>44392.823204537039</c:v>
                </c:pt>
                <c:pt idx="2851">
                  <c:v>44392.891874317131</c:v>
                </c:pt>
                <c:pt idx="2852">
                  <c:v>44392.960543680558</c:v>
                </c:pt>
                <c:pt idx="2853">
                  <c:v>44393.02921296296</c:v>
                </c:pt>
                <c:pt idx="2854">
                  <c:v>44393.097881886577</c:v>
                </c:pt>
                <c:pt idx="2855">
                  <c:v>44393.166550960646</c:v>
                </c:pt>
                <c:pt idx="2856">
                  <c:v>44393.235220625</c:v>
                </c:pt>
                <c:pt idx="2857">
                  <c:v>44393.303890578703</c:v>
                </c:pt>
                <c:pt idx="2858">
                  <c:v>44393.372560810189</c:v>
                </c:pt>
                <c:pt idx="2859">
                  <c:v>44393.441230462966</c:v>
                </c:pt>
                <c:pt idx="2860">
                  <c:v>44393.509899710647</c:v>
                </c:pt>
                <c:pt idx="2861">
                  <c:v>44393.578568865742</c:v>
                </c:pt>
                <c:pt idx="2862">
                  <c:v>44393.647237986108</c:v>
                </c:pt>
                <c:pt idx="2863">
                  <c:v>44393.715907141202</c:v>
                </c:pt>
                <c:pt idx="2864">
                  <c:v>44393.784575972219</c:v>
                </c:pt>
                <c:pt idx="2865">
                  <c:v>44393.853245636572</c:v>
                </c:pt>
                <c:pt idx="2866">
                  <c:v>44393.921915231484</c:v>
                </c:pt>
                <c:pt idx="2867">
                  <c:v>44393.9905846412</c:v>
                </c:pt>
                <c:pt idx="2868">
                  <c:v>44394.059253946762</c:v>
                </c:pt>
                <c:pt idx="2869">
                  <c:v>44394.127922650463</c:v>
                </c:pt>
                <c:pt idx="2870">
                  <c:v>44394.19659190972</c:v>
                </c:pt>
                <c:pt idx="2871">
                  <c:v>44394.265261678243</c:v>
                </c:pt>
                <c:pt idx="2872">
                  <c:v>44394.333931956018</c:v>
                </c:pt>
                <c:pt idx="2873">
                  <c:v>44394.402601898146</c:v>
                </c:pt>
                <c:pt idx="2874">
                  <c:v>44394.471271342591</c:v>
                </c:pt>
                <c:pt idx="2875">
                  <c:v>44394.539940462964</c:v>
                </c:pt>
                <c:pt idx="2876">
                  <c:v>44394.608609479168</c:v>
                </c:pt>
                <c:pt idx="2877">
                  <c:v>44394.677278564814</c:v>
                </c:pt>
                <c:pt idx="2878">
                  <c:v>44394.745947465279</c:v>
                </c:pt>
                <c:pt idx="2879">
                  <c:v>44394.814616655094</c:v>
                </c:pt>
                <c:pt idx="2880">
                  <c:v>44394.883286446762</c:v>
                </c:pt>
                <c:pt idx="2881">
                  <c:v>44394.951955833334</c:v>
                </c:pt>
                <c:pt idx="2882">
                  <c:v>44395.020625092591</c:v>
                </c:pt>
                <c:pt idx="2883">
                  <c:v>44395.08929408565</c:v>
                </c:pt>
                <c:pt idx="2884">
                  <c:v>44395.15796300926</c:v>
                </c:pt>
                <c:pt idx="2885">
                  <c:v>44395.226632557868</c:v>
                </c:pt>
                <c:pt idx="2886">
                  <c:v>44395.295302361112</c:v>
                </c:pt>
                <c:pt idx="2887">
                  <c:v>44395.36397259259</c:v>
                </c:pt>
                <c:pt idx="2888">
                  <c:v>44395.432642222222</c:v>
                </c:pt>
                <c:pt idx="2889">
                  <c:v>44395.50131146991</c:v>
                </c:pt>
                <c:pt idx="2890">
                  <c:v>44395.569980590277</c:v>
                </c:pt>
                <c:pt idx="2891">
                  <c:v>44395.638649652778</c:v>
                </c:pt>
                <c:pt idx="2892">
                  <c:v>44395.707318773151</c:v>
                </c:pt>
                <c:pt idx="2893">
                  <c:v>44395.77598755787</c:v>
                </c:pt>
                <c:pt idx="2894">
                  <c:v>44395.844657106485</c:v>
                </c:pt>
                <c:pt idx="2895">
                  <c:v>44395.913326712965</c:v>
                </c:pt>
                <c:pt idx="2896">
                  <c:v>44395.981996076385</c:v>
                </c:pt>
                <c:pt idx="2897">
                  <c:v>44396.050665358795</c:v>
                </c:pt>
                <c:pt idx="2898">
                  <c:v>44396.119334062503</c:v>
                </c:pt>
                <c:pt idx="2899">
                  <c:v>44396.188003263887</c:v>
                </c:pt>
                <c:pt idx="2900">
                  <c:v>44396.256672997682</c:v>
                </c:pt>
                <c:pt idx="2901">
                  <c:v>44396.325343194447</c:v>
                </c:pt>
                <c:pt idx="2902">
                  <c:v>44396.394013240744</c:v>
                </c:pt>
                <c:pt idx="2903">
                  <c:v>44396.462682731479</c:v>
                </c:pt>
                <c:pt idx="2904">
                  <c:v>44396.531351863428</c:v>
                </c:pt>
                <c:pt idx="2905">
                  <c:v>44396.600020879632</c:v>
                </c:pt>
                <c:pt idx="2906">
                  <c:v>44396.668689965278</c:v>
                </c:pt>
                <c:pt idx="2907">
                  <c:v>44396.737358923609</c:v>
                </c:pt>
                <c:pt idx="2908">
                  <c:v>44396.806027951388</c:v>
                </c:pt>
                <c:pt idx="2909">
                  <c:v>44396.874697708336</c:v>
                </c:pt>
                <c:pt idx="2910">
                  <c:v>44396.943367129628</c:v>
                </c:pt>
                <c:pt idx="2911">
                  <c:v>44397.012036412038</c:v>
                </c:pt>
                <c:pt idx="2912">
                  <c:v>44397.080705486114</c:v>
                </c:pt>
                <c:pt idx="2913">
                  <c:v>44397.149374259257</c:v>
                </c:pt>
                <c:pt idx="2914">
                  <c:v>44397.218043668981</c:v>
                </c:pt>
                <c:pt idx="2915">
                  <c:v>44397.286713379632</c:v>
                </c:pt>
                <c:pt idx="2916">
                  <c:v>44397.355383587965</c:v>
                </c:pt>
                <c:pt idx="2917">
                  <c:v>44397.424053229166</c:v>
                </c:pt>
                <c:pt idx="2918">
                  <c:v>44397.492722488423</c:v>
                </c:pt>
                <c:pt idx="2919">
                  <c:v>44397.5613915625</c:v>
                </c:pt>
                <c:pt idx="2920">
                  <c:v>44397.630060555559</c:v>
                </c:pt>
                <c:pt idx="2921">
                  <c:v>44397.698729629628</c:v>
                </c:pt>
                <c:pt idx="2922">
                  <c:v>44397.767398391203</c:v>
                </c:pt>
                <c:pt idx="2923">
                  <c:v>44397.836067835648</c:v>
                </c:pt>
                <c:pt idx="2924">
                  <c:v>44397.904737476849</c:v>
                </c:pt>
                <c:pt idx="2925">
                  <c:v>44397.973406770834</c:v>
                </c:pt>
                <c:pt idx="2926">
                  <c:v>44398.042076018515</c:v>
                </c:pt>
                <c:pt idx="2927">
                  <c:v>44398.110744756945</c:v>
                </c:pt>
                <c:pt idx="2928">
                  <c:v>44398.179413888887</c:v>
                </c:pt>
                <c:pt idx="2929">
                  <c:v>44398.248083587961</c:v>
                </c:pt>
                <c:pt idx="2930">
                  <c:v>44398.316753657411</c:v>
                </c:pt>
                <c:pt idx="2931">
                  <c:v>44398.38542377315</c:v>
                </c:pt>
                <c:pt idx="2932">
                  <c:v>44398.454093310182</c:v>
                </c:pt>
                <c:pt idx="2933">
                  <c:v>44398.5227624537</c:v>
                </c:pt>
                <c:pt idx="2934">
                  <c:v>44398.591431504632</c:v>
                </c:pt>
                <c:pt idx="2935">
                  <c:v>44398.660100590278</c:v>
                </c:pt>
                <c:pt idx="2936">
                  <c:v>44398.728769618057</c:v>
                </c:pt>
                <c:pt idx="2937">
                  <c:v>44398.79743849537</c:v>
                </c:pt>
                <c:pt idx="2938">
                  <c:v>44398.866108206021</c:v>
                </c:pt>
                <c:pt idx="2939">
                  <c:v>44398.93477767361</c:v>
                </c:pt>
                <c:pt idx="2940">
                  <c:v>44399.00344699074</c:v>
                </c:pt>
                <c:pt idx="2941">
                  <c:v>44399.072116145835</c:v>
                </c:pt>
                <c:pt idx="2942">
                  <c:v>44399.140784814816</c:v>
                </c:pt>
                <c:pt idx="2943">
                  <c:v>44399.209454108794</c:v>
                </c:pt>
                <c:pt idx="2944">
                  <c:v>44399.278123796299</c:v>
                </c:pt>
                <c:pt idx="2945">
                  <c:v>44399.346794016201</c:v>
                </c:pt>
                <c:pt idx="2946">
                  <c:v>44399.415463703706</c:v>
                </c:pt>
                <c:pt idx="2947">
                  <c:v>44399.484132997684</c:v>
                </c:pt>
                <c:pt idx="2948">
                  <c:v>44399.552802048609</c:v>
                </c:pt>
                <c:pt idx="2949">
                  <c:v>44399.621471018516</c:v>
                </c:pt>
                <c:pt idx="2950">
                  <c:v>44399.690140046296</c:v>
                </c:pt>
                <c:pt idx="2951">
                  <c:v>44399.758808819446</c:v>
                </c:pt>
                <c:pt idx="2952">
                  <c:v>44399.827478148145</c:v>
                </c:pt>
                <c:pt idx="2953">
                  <c:v>44399.89614783565</c:v>
                </c:pt>
                <c:pt idx="2954">
                  <c:v>44399.964817106484</c:v>
                </c:pt>
                <c:pt idx="2955">
                  <c:v>44400.033486319444</c:v>
                </c:pt>
                <c:pt idx="2956">
                  <c:v>44400.102155127315</c:v>
                </c:pt>
                <c:pt idx="2957">
                  <c:v>44400.17082417824</c:v>
                </c:pt>
                <c:pt idx="2958">
                  <c:v>44400.239493807872</c:v>
                </c:pt>
                <c:pt idx="2959">
                  <c:v>44400.30816375</c:v>
                </c:pt>
                <c:pt idx="2960">
                  <c:v>44400.376833912036</c:v>
                </c:pt>
                <c:pt idx="2961">
                  <c:v>44400.445503483796</c:v>
                </c:pt>
                <c:pt idx="2962">
                  <c:v>44400.51417263889</c:v>
                </c:pt>
                <c:pt idx="2963">
                  <c:v>44400.58284171296</c:v>
                </c:pt>
                <c:pt idx="2964">
                  <c:v>44400.651510787036</c:v>
                </c:pt>
                <c:pt idx="2965">
                  <c:v>44400.720179861113</c:v>
                </c:pt>
                <c:pt idx="2966">
                  <c:v>44400.788848645832</c:v>
                </c:pt>
                <c:pt idx="2967">
                  <c:v>44400.857518275465</c:v>
                </c:pt>
                <c:pt idx="2968">
                  <c:v>44400.926187789351</c:v>
                </c:pt>
                <c:pt idx="2969">
                  <c:v>44400.994857141202</c:v>
                </c:pt>
                <c:pt idx="2970">
                  <c:v>44401.06352635417</c:v>
                </c:pt>
                <c:pt idx="2971">
                  <c:v>44401.132194976853</c:v>
                </c:pt>
                <c:pt idx="2972">
                  <c:v>44401.20086420139</c:v>
                </c:pt>
                <c:pt idx="2973">
                  <c:v>44401.269533900464</c:v>
                </c:pt>
                <c:pt idx="2974">
                  <c:v>44401.338204120373</c:v>
                </c:pt>
                <c:pt idx="2975">
                  <c:v>44401.40687392361</c:v>
                </c:pt>
                <c:pt idx="2976">
                  <c:v>44401.475543275461</c:v>
                </c:pt>
                <c:pt idx="2977">
                  <c:v>44401.544212326386</c:v>
                </c:pt>
                <c:pt idx="2978">
                  <c:v>44401.612881284724</c:v>
                </c:pt>
                <c:pt idx="2979">
                  <c:v>44401.681550289351</c:v>
                </c:pt>
                <c:pt idx="2980">
                  <c:v>44401.750219108799</c:v>
                </c:pt>
                <c:pt idx="2981">
                  <c:v>44401.818888298614</c:v>
                </c:pt>
                <c:pt idx="2982">
                  <c:v>44401.887558020833</c:v>
                </c:pt>
                <c:pt idx="2983">
                  <c:v>44401.956227314811</c:v>
                </c:pt>
                <c:pt idx="2984">
                  <c:v>44402.024896516203</c:v>
                </c:pt>
                <c:pt idx="2985">
                  <c:v>44402.093565405092</c:v>
                </c:pt>
                <c:pt idx="2986">
                  <c:v>44402.162234340278</c:v>
                </c:pt>
                <c:pt idx="2987">
                  <c:v>44402.230903877316</c:v>
                </c:pt>
                <c:pt idx="2988">
                  <c:v>44402.299573680553</c:v>
                </c:pt>
                <c:pt idx="2989">
                  <c:v>44402.368243842589</c:v>
                </c:pt>
                <c:pt idx="2990">
                  <c:v>44402.436913414349</c:v>
                </c:pt>
                <c:pt idx="2991">
                  <c:v>44402.505582592596</c:v>
                </c:pt>
                <c:pt idx="2992">
                  <c:v>44402.574251666665</c:v>
                </c:pt>
                <c:pt idx="2993">
                  <c:v>44402.642920694445</c:v>
                </c:pt>
                <c:pt idx="2994">
                  <c:v>44402.711589768522</c:v>
                </c:pt>
                <c:pt idx="2995">
                  <c:v>44402.780258495368</c:v>
                </c:pt>
                <c:pt idx="2996">
                  <c:v>44402.848928043983</c:v>
                </c:pt>
                <c:pt idx="2997">
                  <c:v>44402.917597569445</c:v>
                </c:pt>
                <c:pt idx="2998">
                  <c:v>44402.986266886575</c:v>
                </c:pt>
                <c:pt idx="2999">
                  <c:v>44403.054936134256</c:v>
                </c:pt>
                <c:pt idx="3000">
                  <c:v>44403.123604756947</c:v>
                </c:pt>
                <c:pt idx="3001">
                  <c:v>44403.192273923611</c:v>
                </c:pt>
                <c:pt idx="3002">
                  <c:v>44403.260943611109</c:v>
                </c:pt>
                <c:pt idx="3003">
                  <c:v>44403.329613784721</c:v>
                </c:pt>
                <c:pt idx="3004">
                  <c:v>44403.39828371528</c:v>
                </c:pt>
                <c:pt idx="3005">
                  <c:v>44403.466953124997</c:v>
                </c:pt>
                <c:pt idx="3006">
                  <c:v>44403.535622175928</c:v>
                </c:pt>
                <c:pt idx="3007">
                  <c:v>44403.604291134259</c:v>
                </c:pt>
                <c:pt idx="3008">
                  <c:v>44403.672960150463</c:v>
                </c:pt>
                <c:pt idx="3009">
                  <c:v>44403.741629016207</c:v>
                </c:pt>
                <c:pt idx="3010">
                  <c:v>44403.81029804398</c:v>
                </c:pt>
                <c:pt idx="3011">
                  <c:v>44403.878967766206</c:v>
                </c:pt>
                <c:pt idx="3012">
                  <c:v>44403.947637106481</c:v>
                </c:pt>
                <c:pt idx="3013">
                  <c:v>44404.016306296297</c:v>
                </c:pt>
                <c:pt idx="3014">
                  <c:v>44404.084975266203</c:v>
                </c:pt>
                <c:pt idx="3015">
                  <c:v>44404.153644050923</c:v>
                </c:pt>
                <c:pt idx="3016">
                  <c:v>44404.222313460647</c:v>
                </c:pt>
                <c:pt idx="3017">
                  <c:v>44404.290983148145</c:v>
                </c:pt>
                <c:pt idx="3018">
                  <c:v>44404.359653298612</c:v>
                </c:pt>
                <c:pt idx="3019">
                  <c:v>44404.428322858796</c:v>
                </c:pt>
                <c:pt idx="3020">
                  <c:v>44404.496992048611</c:v>
                </c:pt>
                <c:pt idx="3021">
                  <c:v>44404.565661076391</c:v>
                </c:pt>
                <c:pt idx="3022">
                  <c:v>44404.634330034722</c:v>
                </c:pt>
                <c:pt idx="3023">
                  <c:v>44404.702999062501</c:v>
                </c:pt>
                <c:pt idx="3024">
                  <c:v>44404.771667766203</c:v>
                </c:pt>
                <c:pt idx="3025">
                  <c:v>44404.840337199072</c:v>
                </c:pt>
                <c:pt idx="3026">
                  <c:v>44404.909006759262</c:v>
                </c:pt>
                <c:pt idx="3027">
                  <c:v>44404.977676006944</c:v>
                </c:pt>
                <c:pt idx="3028">
                  <c:v>44405.046345219911</c:v>
                </c:pt>
                <c:pt idx="3029">
                  <c:v>44405.115013865739</c:v>
                </c:pt>
                <c:pt idx="3030">
                  <c:v>44405.183682962961</c:v>
                </c:pt>
                <c:pt idx="3031">
                  <c:v>44405.252352615738</c:v>
                </c:pt>
                <c:pt idx="3032">
                  <c:v>44405.321022685188</c:v>
                </c:pt>
                <c:pt idx="3033">
                  <c:v>44405.389692916666</c:v>
                </c:pt>
                <c:pt idx="3034">
                  <c:v>44405.458362928242</c:v>
                </c:pt>
                <c:pt idx="3035">
                  <c:v>44405.527032569444</c:v>
                </c:pt>
                <c:pt idx="3036">
                  <c:v>44405.595702094906</c:v>
                </c:pt>
                <c:pt idx="3037">
                  <c:v>44405.664371689818</c:v>
                </c:pt>
                <c:pt idx="3038">
                  <c:v>44405.733041180552</c:v>
                </c:pt>
                <c:pt idx="3039">
                  <c:v>44405.801710624997</c:v>
                </c:pt>
                <c:pt idx="3040">
                  <c:v>44405.870380856482</c:v>
                </c:pt>
                <c:pt idx="3041">
                  <c:v>44405.93905079861</c:v>
                </c:pt>
                <c:pt idx="3042">
                  <c:v>44406.007720601854</c:v>
                </c:pt>
                <c:pt idx="3043">
                  <c:v>44406.076390208334</c:v>
                </c:pt>
                <c:pt idx="3044">
                  <c:v>44406.145059421295</c:v>
                </c:pt>
                <c:pt idx="3045">
                  <c:v>44406.21372925926</c:v>
                </c:pt>
                <c:pt idx="3046">
                  <c:v>44406.282399456017</c:v>
                </c:pt>
                <c:pt idx="3047">
                  <c:v>44406.35107016204</c:v>
                </c:pt>
                <c:pt idx="3048">
                  <c:v>44406.4197403125</c:v>
                </c:pt>
                <c:pt idx="3049">
                  <c:v>44406.488410081016</c:v>
                </c:pt>
                <c:pt idx="3050">
                  <c:v>44406.557079629631</c:v>
                </c:pt>
                <c:pt idx="3051">
                  <c:v>44406.625749108796</c:v>
                </c:pt>
                <c:pt idx="3052">
                  <c:v>44406.694418645835</c:v>
                </c:pt>
                <c:pt idx="3053">
                  <c:v>44406.763087916668</c:v>
                </c:pt>
                <c:pt idx="3054">
                  <c:v>44406.831757789354</c:v>
                </c:pt>
                <c:pt idx="3055">
                  <c:v>44406.90042795139</c:v>
                </c:pt>
                <c:pt idx="3056">
                  <c:v>44406.969097719906</c:v>
                </c:pt>
                <c:pt idx="3057">
                  <c:v>44407.037767442132</c:v>
                </c:pt>
                <c:pt idx="3058">
                  <c:v>44407.10643670139</c:v>
                </c:pt>
                <c:pt idx="3059">
                  <c:v>44407.175106284725</c:v>
                </c:pt>
                <c:pt idx="3060">
                  <c:v>44407.243776446761</c:v>
                </c:pt>
                <c:pt idx="3061">
                  <c:v>44407.312446944445</c:v>
                </c:pt>
                <c:pt idx="3062">
                  <c:v>44407.381117581019</c:v>
                </c:pt>
                <c:pt idx="3063">
                  <c:v>44407.44978761574</c:v>
                </c:pt>
                <c:pt idx="3064">
                  <c:v>44407.518457256941</c:v>
                </c:pt>
                <c:pt idx="3065">
                  <c:v>44407.587126817132</c:v>
                </c:pt>
                <c:pt idx="3066">
                  <c:v>44407.655796388892</c:v>
                </c:pt>
                <c:pt idx="3067">
                  <c:v>44407.724465925923</c:v>
                </c:pt>
                <c:pt idx="3068">
                  <c:v>44407.793135243053</c:v>
                </c:pt>
                <c:pt idx="3069">
                  <c:v>44407.861805393521</c:v>
                </c:pt>
                <c:pt idx="3070">
                  <c:v>44407.930475370369</c:v>
                </c:pt>
                <c:pt idx="3071">
                  <c:v>44407.999145196758</c:v>
                </c:pt>
                <c:pt idx="3072">
                  <c:v>44408.067814872687</c:v>
                </c:pt>
                <c:pt idx="3073">
                  <c:v>44408.13648400463</c:v>
                </c:pt>
                <c:pt idx="3074">
                  <c:v>44408.205153738425</c:v>
                </c:pt>
                <c:pt idx="3075">
                  <c:v>44408.273823912037</c:v>
                </c:pt>
                <c:pt idx="3076">
                  <c:v>44408.342494618053</c:v>
                </c:pt>
                <c:pt idx="3077">
                  <c:v>44408.411164849538</c:v>
                </c:pt>
                <c:pt idx="3078">
                  <c:v>44408.479834652775</c:v>
                </c:pt>
                <c:pt idx="3079">
                  <c:v>44408.548504178238</c:v>
                </c:pt>
                <c:pt idx="3080">
                  <c:v>44408.617173611114</c:v>
                </c:pt>
                <c:pt idx="3081">
                  <c:v>44408.685843125</c:v>
                </c:pt>
                <c:pt idx="3082">
                  <c:v>44408.754512395833</c:v>
                </c:pt>
                <c:pt idx="3083">
                  <c:v>44408.823182141205</c:v>
                </c:pt>
                <c:pt idx="3084">
                  <c:v>44408.891852326386</c:v>
                </c:pt>
                <c:pt idx="3085">
                  <c:v>44408.960522094909</c:v>
                </c:pt>
                <c:pt idx="3086">
                  <c:v>44409.029191770831</c:v>
                </c:pt>
                <c:pt idx="3087">
                  <c:v>44409.097861087961</c:v>
                </c:pt>
                <c:pt idx="3088">
                  <c:v>44409.166530567127</c:v>
                </c:pt>
                <c:pt idx="3089">
                  <c:v>44409.235200636576</c:v>
                </c:pt>
                <c:pt idx="3090">
                  <c:v>44409.303870995369</c:v>
                </c:pt>
                <c:pt idx="3091">
                  <c:v>44409.372541631943</c:v>
                </c:pt>
                <c:pt idx="3092">
                  <c:v>44409.441211678241</c:v>
                </c:pt>
                <c:pt idx="3093">
                  <c:v>44409.509881331018</c:v>
                </c:pt>
                <c:pt idx="3094">
                  <c:v>44409.578550891201</c:v>
                </c:pt>
                <c:pt idx="3095">
                  <c:v>44409.647220416664</c:v>
                </c:pt>
                <c:pt idx="3096">
                  <c:v>44409.715889965279</c:v>
                </c:pt>
                <c:pt idx="3097">
                  <c:v>44409.78455921296</c:v>
                </c:pt>
                <c:pt idx="3098">
                  <c:v>44409.853229270833</c:v>
                </c:pt>
                <c:pt idx="3099">
                  <c:v>44409.921899270834</c:v>
                </c:pt>
                <c:pt idx="3100">
                  <c:v>44409.990569085647</c:v>
                </c:pt>
                <c:pt idx="3101">
                  <c:v>44410.059238796297</c:v>
                </c:pt>
                <c:pt idx="3102">
                  <c:v>44410.127907893519</c:v>
                </c:pt>
                <c:pt idx="3103">
                  <c:v>44410.196577569448</c:v>
                </c:pt>
                <c:pt idx="3104">
                  <c:v>44410.265247731484</c:v>
                </c:pt>
                <c:pt idx="3105">
                  <c:v>44410.333918414355</c:v>
                </c:pt>
                <c:pt idx="3106">
                  <c:v>44410.402588761572</c:v>
                </c:pt>
                <c:pt idx="3107">
                  <c:v>44410.471258611113</c:v>
                </c:pt>
                <c:pt idx="3108">
                  <c:v>44410.539928136575</c:v>
                </c:pt>
                <c:pt idx="3109">
                  <c:v>44410.608597569444</c:v>
                </c:pt>
                <c:pt idx="3110">
                  <c:v>44410.677267060186</c:v>
                </c:pt>
                <c:pt idx="3111">
                  <c:v>44410.74593636574</c:v>
                </c:pt>
                <c:pt idx="3112">
                  <c:v>44410.814605960652</c:v>
                </c:pt>
                <c:pt idx="3113">
                  <c:v>44410.883276157409</c:v>
                </c:pt>
                <c:pt idx="3114">
                  <c:v>44410.951945949077</c:v>
                </c:pt>
                <c:pt idx="3115">
                  <c:v>44411.020615613423</c:v>
                </c:pt>
                <c:pt idx="3116">
                  <c:v>44411.089285011571</c:v>
                </c:pt>
                <c:pt idx="3117">
                  <c:v>44411.157954351853</c:v>
                </c:pt>
                <c:pt idx="3118">
                  <c:v>44411.226624305556</c:v>
                </c:pt>
                <c:pt idx="3119">
                  <c:v>44411.29529451389</c:v>
                </c:pt>
                <c:pt idx="3120">
                  <c:v>44411.363965150464</c:v>
                </c:pt>
                <c:pt idx="3121">
                  <c:v>44411.432635196761</c:v>
                </c:pt>
                <c:pt idx="3122">
                  <c:v>44411.501304849538</c:v>
                </c:pt>
                <c:pt idx="3123">
                  <c:v>44411.569974375001</c:v>
                </c:pt>
                <c:pt idx="3124">
                  <c:v>44411.638643842591</c:v>
                </c:pt>
                <c:pt idx="3125">
                  <c:v>44411.707313368053</c:v>
                </c:pt>
                <c:pt idx="3126">
                  <c:v>44411.775982569445</c:v>
                </c:pt>
                <c:pt idx="3127">
                  <c:v>44411.844652523148</c:v>
                </c:pt>
                <c:pt idx="3128">
                  <c:v>44411.913322546294</c:v>
                </c:pt>
                <c:pt idx="3129">
                  <c:v>44411.981992303241</c:v>
                </c:pt>
                <c:pt idx="3130">
                  <c:v>44412.050662002315</c:v>
                </c:pt>
                <c:pt idx="3131">
                  <c:v>44412.119331122682</c:v>
                </c:pt>
                <c:pt idx="3132">
                  <c:v>44412.188000717593</c:v>
                </c:pt>
                <c:pt idx="3133">
                  <c:v>44412.256670868053</c:v>
                </c:pt>
                <c:pt idx="3134">
                  <c:v>44412.325341481483</c:v>
                </c:pt>
                <c:pt idx="3135">
                  <c:v>44412.394011932869</c:v>
                </c:pt>
                <c:pt idx="3136">
                  <c:v>44412.462681840276</c:v>
                </c:pt>
                <c:pt idx="3137">
                  <c:v>44412.531351377314</c:v>
                </c:pt>
                <c:pt idx="3138">
                  <c:v>44412.600020798614</c:v>
                </c:pt>
                <c:pt idx="3139">
                  <c:v>44412.668690300925</c:v>
                </c:pt>
                <c:pt idx="3140">
                  <c:v>44412.737359664352</c:v>
                </c:pt>
                <c:pt idx="3141">
                  <c:v>44412.806029097221</c:v>
                </c:pt>
                <c:pt idx="3142">
                  <c:v>44412.874699270833</c:v>
                </c:pt>
                <c:pt idx="3143">
                  <c:v>44412.943369097222</c:v>
                </c:pt>
                <c:pt idx="3144">
                  <c:v>44413.012038796296</c:v>
                </c:pt>
                <c:pt idx="3145">
                  <c:v>44413.080708275462</c:v>
                </c:pt>
                <c:pt idx="3146">
                  <c:v>44413.149377453701</c:v>
                </c:pt>
                <c:pt idx="3147">
                  <c:v>44413.21804728009</c:v>
                </c:pt>
                <c:pt idx="3148">
                  <c:v>44413.286717395837</c:v>
                </c:pt>
                <c:pt idx="3149">
                  <c:v>44413.355388020835</c:v>
                </c:pt>
                <c:pt idx="3150">
                  <c:v>44413.424058067132</c:v>
                </c:pt>
                <c:pt idx="3151">
                  <c:v>44413.492727731478</c:v>
                </c:pt>
                <c:pt idx="3152">
                  <c:v>44413.56139722222</c:v>
                </c:pt>
                <c:pt idx="3153">
                  <c:v>44413.630066631944</c:v>
                </c:pt>
                <c:pt idx="3154">
                  <c:v>44413.69873611111</c:v>
                </c:pt>
                <c:pt idx="3155">
                  <c:v>44413.76740527778</c:v>
                </c:pt>
                <c:pt idx="3156">
                  <c:v>44413.83607513889</c:v>
                </c:pt>
                <c:pt idx="3157">
                  <c:v>44413.904745185187</c:v>
                </c:pt>
                <c:pt idx="3158">
                  <c:v>44413.973414884262</c:v>
                </c:pt>
                <c:pt idx="3159">
                  <c:v>44414.042084548608</c:v>
                </c:pt>
                <c:pt idx="3160">
                  <c:v>44414.110753703702</c:v>
                </c:pt>
                <c:pt idx="3161">
                  <c:v>44414.179423240741</c:v>
                </c:pt>
                <c:pt idx="3162">
                  <c:v>44414.248093344904</c:v>
                </c:pt>
                <c:pt idx="3163">
                  <c:v>44414.316763831019</c:v>
                </c:pt>
                <c:pt idx="3164">
                  <c:v>44414.385434351854</c:v>
                </c:pt>
                <c:pt idx="3165">
                  <c:v>44414.454104305558</c:v>
                </c:pt>
                <c:pt idx="3166">
                  <c:v>44414.522773854165</c:v>
                </c:pt>
                <c:pt idx="3167">
                  <c:v>44414.591443310186</c:v>
                </c:pt>
                <c:pt idx="3168">
                  <c:v>44414.660112800928</c:v>
                </c:pt>
                <c:pt idx="3169">
                  <c:v>44414.728782245373</c:v>
                </c:pt>
                <c:pt idx="3170">
                  <c:v>44414.797451527775</c:v>
                </c:pt>
                <c:pt idx="3171">
                  <c:v>44414.866121643521</c:v>
                </c:pt>
                <c:pt idx="3172">
                  <c:v>44414.934791527776</c:v>
                </c:pt>
                <c:pt idx="3173">
                  <c:v>44415.003461261571</c:v>
                </c:pt>
                <c:pt idx="3174">
                  <c:v>44415.072130810186</c:v>
                </c:pt>
                <c:pt idx="3175">
                  <c:v>44415.140799895831</c:v>
                </c:pt>
                <c:pt idx="3176">
                  <c:v>44415.209469594905</c:v>
                </c:pt>
                <c:pt idx="3177">
                  <c:v>44415.2781396875</c:v>
                </c:pt>
                <c:pt idx="3178">
                  <c:v>44415.346810324074</c:v>
                </c:pt>
                <c:pt idx="3179">
                  <c:v>44415.415480416668</c:v>
                </c:pt>
                <c:pt idx="3180">
                  <c:v>44415.484150127311</c:v>
                </c:pt>
                <c:pt idx="3181">
                  <c:v>44415.552819571756</c:v>
                </c:pt>
                <c:pt idx="3182">
                  <c:v>44415.621488946759</c:v>
                </c:pt>
                <c:pt idx="3183">
                  <c:v>44415.690158391204</c:v>
                </c:pt>
                <c:pt idx="3184">
                  <c:v>44415.758827569443</c:v>
                </c:pt>
                <c:pt idx="3185">
                  <c:v>44415.827497314815</c:v>
                </c:pt>
                <c:pt idx="3186">
                  <c:v>44415.896167395833</c:v>
                </c:pt>
                <c:pt idx="3187">
                  <c:v>44415.964837083331</c:v>
                </c:pt>
                <c:pt idx="3188">
                  <c:v>44416.033506701388</c:v>
                </c:pt>
                <c:pt idx="3189">
                  <c:v>44416.102175914355</c:v>
                </c:pt>
                <c:pt idx="3190">
                  <c:v>44416.170845370369</c:v>
                </c:pt>
                <c:pt idx="3191">
                  <c:v>44416.23951540509</c:v>
                </c:pt>
                <c:pt idx="3192">
                  <c:v>44416.308185752314</c:v>
                </c:pt>
                <c:pt idx="3193">
                  <c:v>44416.376856319446</c:v>
                </c:pt>
                <c:pt idx="3194">
                  <c:v>44416.445526296295</c:v>
                </c:pt>
                <c:pt idx="3195">
                  <c:v>44416.514195856478</c:v>
                </c:pt>
                <c:pt idx="3196">
                  <c:v>44416.58286534722</c:v>
                </c:pt>
                <c:pt idx="3197">
                  <c:v>44416.651534826386</c:v>
                </c:pt>
                <c:pt idx="3198">
                  <c:v>44416.720204305559</c:v>
                </c:pt>
                <c:pt idx="3199">
                  <c:v>44416.788873495374</c:v>
                </c:pt>
                <c:pt idx="3200">
                  <c:v>44416.857543530095</c:v>
                </c:pt>
                <c:pt idx="3201">
                  <c:v>44416.926213449071</c:v>
                </c:pt>
                <c:pt idx="3202">
                  <c:v>44416.994883194442</c:v>
                </c:pt>
                <c:pt idx="3203">
                  <c:v>44417.063552824075</c:v>
                </c:pt>
                <c:pt idx="3204">
                  <c:v>44417.132221851854</c:v>
                </c:pt>
                <c:pt idx="3205">
                  <c:v>44417.20089148148</c:v>
                </c:pt>
                <c:pt idx="3206">
                  <c:v>44417.269561574074</c:v>
                </c:pt>
                <c:pt idx="3207">
                  <c:v>44417.338232210648</c:v>
                </c:pt>
                <c:pt idx="3208">
                  <c:v>44417.406902418981</c:v>
                </c:pt>
                <c:pt idx="3209">
                  <c:v>44417.475572175928</c:v>
                </c:pt>
                <c:pt idx="3210">
                  <c:v>44417.544241620373</c:v>
                </c:pt>
                <c:pt idx="3211">
                  <c:v>44417.612910983793</c:v>
                </c:pt>
                <c:pt idx="3212">
                  <c:v>44417.681580405093</c:v>
                </c:pt>
                <c:pt idx="3213">
                  <c:v>44417.750249629629</c:v>
                </c:pt>
                <c:pt idx="3214">
                  <c:v>44417.818919224534</c:v>
                </c:pt>
                <c:pt idx="3215">
                  <c:v>44417.887589351849</c:v>
                </c:pt>
                <c:pt idx="3216">
                  <c:v>44417.956259050923</c:v>
                </c:pt>
                <c:pt idx="3217">
                  <c:v>44418.024928645835</c:v>
                </c:pt>
                <c:pt idx="3218">
                  <c:v>44418.093597939813</c:v>
                </c:pt>
                <c:pt idx="3219">
                  <c:v>44418.162267280095</c:v>
                </c:pt>
                <c:pt idx="3220">
                  <c:v>44418.230937222223</c:v>
                </c:pt>
                <c:pt idx="3221">
                  <c:v>44418.299607442132</c:v>
                </c:pt>
                <c:pt idx="3222">
                  <c:v>44418.368277997688</c:v>
                </c:pt>
                <c:pt idx="3223">
                  <c:v>44418.436947986113</c:v>
                </c:pt>
                <c:pt idx="3224">
                  <c:v>44418.505617557872</c:v>
                </c:pt>
                <c:pt idx="3225">
                  <c:v>44418.574287048614</c:v>
                </c:pt>
                <c:pt idx="3226">
                  <c:v>44418.642956469906</c:v>
                </c:pt>
                <c:pt idx="3227">
                  <c:v>44418.711625949072</c:v>
                </c:pt>
                <c:pt idx="3228">
                  <c:v>44418.780295081022</c:v>
                </c:pt>
                <c:pt idx="3229">
                  <c:v>44418.848965034726</c:v>
                </c:pt>
                <c:pt idx="3230">
                  <c:v>44418.917634976853</c:v>
                </c:pt>
                <c:pt idx="3231">
                  <c:v>44418.986304687503</c:v>
                </c:pt>
                <c:pt idx="3232">
                  <c:v>44419.054974340281</c:v>
                </c:pt>
                <c:pt idx="3233">
                  <c:v>44419.123643368053</c:v>
                </c:pt>
                <c:pt idx="3234">
                  <c:v>44419.192312928244</c:v>
                </c:pt>
                <c:pt idx="3235">
                  <c:v>44419.260983032407</c:v>
                </c:pt>
                <c:pt idx="3236">
                  <c:v>44419.329653611108</c:v>
                </c:pt>
                <c:pt idx="3237">
                  <c:v>44419.398323946756</c:v>
                </c:pt>
                <c:pt idx="3238">
                  <c:v>44419.46699375</c:v>
                </c:pt>
                <c:pt idx="3239">
                  <c:v>44419.53566321759</c:v>
                </c:pt>
                <c:pt idx="3240">
                  <c:v>44419.604332569441</c:v>
                </c:pt>
                <c:pt idx="3241">
                  <c:v>44419.673001990741</c:v>
                </c:pt>
                <c:pt idx="3242">
                  <c:v>44419.741671261574</c:v>
                </c:pt>
                <c:pt idx="3243">
                  <c:v>44419.810340706019</c:v>
                </c:pt>
                <c:pt idx="3244">
                  <c:v>44419.879010821758</c:v>
                </c:pt>
                <c:pt idx="3245">
                  <c:v>44419.947680567129</c:v>
                </c:pt>
                <c:pt idx="3246">
                  <c:v>44420.01635017361</c:v>
                </c:pt>
                <c:pt idx="3247">
                  <c:v>44420.085019537037</c:v>
                </c:pt>
                <c:pt idx="3248">
                  <c:v>44420.153688726852</c:v>
                </c:pt>
                <c:pt idx="3249">
                  <c:v>44420.222358541665</c:v>
                </c:pt>
                <c:pt idx="3250">
                  <c:v>44420.291028634259</c:v>
                </c:pt>
                <c:pt idx="3251">
                  <c:v>44420.359699189816</c:v>
                </c:pt>
                <c:pt idx="3252">
                  <c:v>44420.428369155095</c:v>
                </c:pt>
                <c:pt idx="3253">
                  <c:v>44420.49703875</c:v>
                </c:pt>
                <c:pt idx="3254">
                  <c:v>44420.565708182869</c:v>
                </c:pt>
                <c:pt idx="3255">
                  <c:v>44420.634377546296</c:v>
                </c:pt>
                <c:pt idx="3256">
                  <c:v>44420.703046979164</c:v>
                </c:pt>
                <c:pt idx="3257">
                  <c:v>44420.771716087962</c:v>
                </c:pt>
                <c:pt idx="3258">
                  <c:v>44420.840385925927</c:v>
                </c:pt>
                <c:pt idx="3259">
                  <c:v>44420.909055879631</c:v>
                </c:pt>
                <c:pt idx="3260">
                  <c:v>44420.977725532408</c:v>
                </c:pt>
                <c:pt idx="3261">
                  <c:v>44421.046395150464</c:v>
                </c:pt>
                <c:pt idx="3262">
                  <c:v>44421.115064201389</c:v>
                </c:pt>
                <c:pt idx="3263">
                  <c:v>44421.183733703707</c:v>
                </c:pt>
                <c:pt idx="3264">
                  <c:v>44421.252403761573</c:v>
                </c:pt>
                <c:pt idx="3265">
                  <c:v>44421.321074236112</c:v>
                </c:pt>
                <c:pt idx="3266">
                  <c:v>44421.389744652777</c:v>
                </c:pt>
                <c:pt idx="3267">
                  <c:v>44421.458414502318</c:v>
                </c:pt>
                <c:pt idx="3268">
                  <c:v>44421.527083969908</c:v>
                </c:pt>
                <c:pt idx="3269">
                  <c:v>44421.595753333335</c:v>
                </c:pt>
                <c:pt idx="3270">
                  <c:v>44421.664422754628</c:v>
                </c:pt>
                <c:pt idx="3271">
                  <c:v>44421.733092083334</c:v>
                </c:pt>
                <c:pt idx="3272">
                  <c:v>44421.801761354167</c:v>
                </c:pt>
                <c:pt idx="3273">
                  <c:v>44421.870431435185</c:v>
                </c:pt>
                <c:pt idx="3274">
                  <c:v>44421.939101215277</c:v>
                </c:pt>
                <c:pt idx="3275">
                  <c:v>44422.00777084491</c:v>
                </c:pt>
                <c:pt idx="3276">
                  <c:v>44422.076440277779</c:v>
                </c:pt>
                <c:pt idx="3277">
                  <c:v>44422.145109328703</c:v>
                </c:pt>
                <c:pt idx="3278">
                  <c:v>44422.213779004633</c:v>
                </c:pt>
                <c:pt idx="3279">
                  <c:v>44422.282449027778</c:v>
                </c:pt>
                <c:pt idx="3280">
                  <c:v>44422.351119571758</c:v>
                </c:pt>
                <c:pt idx="3281">
                  <c:v>44422.419789560183</c:v>
                </c:pt>
                <c:pt idx="3282">
                  <c:v>44422.488459155094</c:v>
                </c:pt>
                <c:pt idx="3283">
                  <c:v>44422.557128541666</c:v>
                </c:pt>
                <c:pt idx="3284">
                  <c:v>44422.62579784722</c:v>
                </c:pt>
                <c:pt idx="3285">
                  <c:v>44422.694467222223</c:v>
                </c:pt>
                <c:pt idx="3286">
                  <c:v>44422.763136319445</c:v>
                </c:pt>
                <c:pt idx="3287">
                  <c:v>44422.831806030095</c:v>
                </c:pt>
                <c:pt idx="3288">
                  <c:v>44422.900476006944</c:v>
                </c:pt>
                <c:pt idx="3289">
                  <c:v>44422.969145613424</c:v>
                </c:pt>
                <c:pt idx="3290">
                  <c:v>44423.037815173608</c:v>
                </c:pt>
                <c:pt idx="3291">
                  <c:v>44423.10648425926</c:v>
                </c:pt>
                <c:pt idx="3292">
                  <c:v>44423.175153680553</c:v>
                </c:pt>
                <c:pt idx="3293">
                  <c:v>44423.243823668985</c:v>
                </c:pt>
                <c:pt idx="3294">
                  <c:v>44423.312493993057</c:v>
                </c:pt>
                <c:pt idx="3295">
                  <c:v>44423.381164456019</c:v>
                </c:pt>
                <c:pt idx="3296">
                  <c:v>44423.449834328705</c:v>
                </c:pt>
                <c:pt idx="3297">
                  <c:v>44423.518503807871</c:v>
                </c:pt>
                <c:pt idx="3298">
                  <c:v>44423.587173182874</c:v>
                </c:pt>
                <c:pt idx="3299">
                  <c:v>44423.65584259259</c:v>
                </c:pt>
                <c:pt idx="3300">
                  <c:v>44423.724511956018</c:v>
                </c:pt>
                <c:pt idx="3301">
                  <c:v>44423.793181111112</c:v>
                </c:pt>
                <c:pt idx="3302">
                  <c:v>44423.861851099537</c:v>
                </c:pt>
                <c:pt idx="3303">
                  <c:v>44423.930520902781</c:v>
                </c:pt>
                <c:pt idx="3304">
                  <c:v>44423.999190555558</c:v>
                </c:pt>
                <c:pt idx="3305">
                  <c:v>44424.067860057869</c:v>
                </c:pt>
                <c:pt idx="3306">
                  <c:v>44424.136529016207</c:v>
                </c:pt>
                <c:pt idx="3307">
                  <c:v>44424.205198587966</c:v>
                </c:pt>
                <c:pt idx="3308">
                  <c:v>44424.273868587959</c:v>
                </c:pt>
                <c:pt idx="3309">
                  <c:v>44424.342539131947</c:v>
                </c:pt>
                <c:pt idx="3310">
                  <c:v>44424.411209189813</c:v>
                </c:pt>
                <c:pt idx="3311">
                  <c:v>44424.479878819446</c:v>
                </c:pt>
                <c:pt idx="3312">
                  <c:v>44424.548548171297</c:v>
                </c:pt>
                <c:pt idx="3313">
                  <c:v>44424.61721744213</c:v>
                </c:pt>
                <c:pt idx="3314">
                  <c:v>44424.685886770836</c:v>
                </c:pt>
                <c:pt idx="3315">
                  <c:v>44424.754555868058</c:v>
                </c:pt>
                <c:pt idx="3316">
                  <c:v>44424.823225451386</c:v>
                </c:pt>
                <c:pt idx="3317">
                  <c:v>44424.891895462963</c:v>
                </c:pt>
                <c:pt idx="3318">
                  <c:v>44424.960565057867</c:v>
                </c:pt>
                <c:pt idx="3319">
                  <c:v>44425.029234560185</c:v>
                </c:pt>
                <c:pt idx="3320">
                  <c:v>44425.097903715279</c:v>
                </c:pt>
                <c:pt idx="3321">
                  <c:v>44425.166573020833</c:v>
                </c:pt>
                <c:pt idx="3322">
                  <c:v>44425.235242916664</c:v>
                </c:pt>
                <c:pt idx="3323">
                  <c:v>44425.303913101852</c:v>
                </c:pt>
                <c:pt idx="3324">
                  <c:v>44425.372583564815</c:v>
                </c:pt>
                <c:pt idx="3325">
                  <c:v>44425.441253449077</c:v>
                </c:pt>
                <c:pt idx="3326">
                  <c:v>44425.509922928242</c:v>
                </c:pt>
                <c:pt idx="3327">
                  <c:v>44425.578592314814</c:v>
                </c:pt>
                <c:pt idx="3328">
                  <c:v>44425.647261666665</c:v>
                </c:pt>
                <c:pt idx="3329">
                  <c:v>44425.715931053244</c:v>
                </c:pt>
                <c:pt idx="3330">
                  <c:v>44425.784600115738</c:v>
                </c:pt>
                <c:pt idx="3331">
                  <c:v>44425.853270011576</c:v>
                </c:pt>
                <c:pt idx="3332">
                  <c:v>44425.921939837965</c:v>
                </c:pt>
                <c:pt idx="3333">
                  <c:v>44425.990609479166</c:v>
                </c:pt>
                <c:pt idx="3334">
                  <c:v>44426.059279016205</c:v>
                </c:pt>
                <c:pt idx="3335">
                  <c:v>44426.127947939814</c:v>
                </c:pt>
                <c:pt idx="3336">
                  <c:v>44426.196617442132</c:v>
                </c:pt>
                <c:pt idx="3337">
                  <c:v>44426.265287442133</c:v>
                </c:pt>
                <c:pt idx="3338">
                  <c:v>44426.333957951392</c:v>
                </c:pt>
                <c:pt idx="3339">
                  <c:v>44426.402628124997</c:v>
                </c:pt>
                <c:pt idx="3340">
                  <c:v>44426.471297800927</c:v>
                </c:pt>
                <c:pt idx="3341">
                  <c:v>44426.539967152778</c:v>
                </c:pt>
                <c:pt idx="3342">
                  <c:v>44426.608636412035</c:v>
                </c:pt>
                <c:pt idx="3343">
                  <c:v>44426.677305729165</c:v>
                </c:pt>
                <c:pt idx="3344">
                  <c:v>44426.745974872683</c:v>
                </c:pt>
                <c:pt idx="3345">
                  <c:v>44426.814644293983</c:v>
                </c:pt>
                <c:pt idx="3346">
                  <c:v>44426.883314317129</c:v>
                </c:pt>
                <c:pt idx="3347">
                  <c:v>44426.951983935185</c:v>
                </c:pt>
                <c:pt idx="3348">
                  <c:v>44427.020653425927</c:v>
                </c:pt>
                <c:pt idx="3349">
                  <c:v>44427.089322662039</c:v>
                </c:pt>
                <c:pt idx="3350">
                  <c:v>44427.157991817126</c:v>
                </c:pt>
                <c:pt idx="3351">
                  <c:v>44427.226661608795</c:v>
                </c:pt>
                <c:pt idx="3352">
                  <c:v>44427.295331655092</c:v>
                </c:pt>
                <c:pt idx="3353">
                  <c:v>44427.364002106478</c:v>
                </c:pt>
                <c:pt idx="3354">
                  <c:v>44427.432671979164</c:v>
                </c:pt>
                <c:pt idx="3355">
                  <c:v>44427.501341469906</c:v>
                </c:pt>
                <c:pt idx="3356">
                  <c:v>44427.570010833333</c:v>
                </c:pt>
                <c:pt idx="3357">
                  <c:v>44427.638680115742</c:v>
                </c:pt>
                <c:pt idx="3358">
                  <c:v>44427.707349479169</c:v>
                </c:pt>
                <c:pt idx="3359">
                  <c:v>44427.776018506942</c:v>
                </c:pt>
                <c:pt idx="3360">
                  <c:v>44427.84468829861</c:v>
                </c:pt>
                <c:pt idx="3361">
                  <c:v>44427.913358148151</c:v>
                </c:pt>
                <c:pt idx="3362">
                  <c:v>44427.982027731479</c:v>
                </c:pt>
                <c:pt idx="3363">
                  <c:v>44428.050697268518</c:v>
                </c:pt>
                <c:pt idx="3364">
                  <c:v>44428.119366203704</c:v>
                </c:pt>
                <c:pt idx="3365">
                  <c:v>44428.188035648149</c:v>
                </c:pt>
                <c:pt idx="3366">
                  <c:v>44428.256705624997</c:v>
                </c:pt>
                <c:pt idx="3367">
                  <c:v>44428.325376064815</c:v>
                </c:pt>
                <c:pt idx="3368">
                  <c:v>44428.39404634259</c:v>
                </c:pt>
                <c:pt idx="3369">
                  <c:v>44428.462716076392</c:v>
                </c:pt>
                <c:pt idx="3370">
                  <c:v>44428.531385439812</c:v>
                </c:pt>
                <c:pt idx="3371">
                  <c:v>44428.600054710645</c:v>
                </c:pt>
                <c:pt idx="3372">
                  <c:v>44428.668724027775</c:v>
                </c:pt>
                <c:pt idx="3373">
                  <c:v>44428.737393229167</c:v>
                </c:pt>
                <c:pt idx="3374">
                  <c:v>44428.8060625</c:v>
                </c:pt>
                <c:pt idx="3375">
                  <c:v>44428.8747325</c:v>
                </c:pt>
                <c:pt idx="3376">
                  <c:v>44428.943402164354</c:v>
                </c:pt>
                <c:pt idx="3377">
                  <c:v>44429.012071689816</c:v>
                </c:pt>
                <c:pt idx="3378">
                  <c:v>44429.08074099537</c:v>
                </c:pt>
                <c:pt idx="3379">
                  <c:v>44429.149410011574</c:v>
                </c:pt>
                <c:pt idx="3380">
                  <c:v>44429.218079664352</c:v>
                </c:pt>
                <c:pt idx="3381">
                  <c:v>44429.286749618055</c:v>
                </c:pt>
                <c:pt idx="3382">
                  <c:v>44429.355420081018</c:v>
                </c:pt>
                <c:pt idx="3383">
                  <c:v>44429.424089953704</c:v>
                </c:pt>
                <c:pt idx="3384">
                  <c:v>44429.492759456021</c:v>
                </c:pt>
                <c:pt idx="3385">
                  <c:v>44429.561428773151</c:v>
                </c:pt>
                <c:pt idx="3386">
                  <c:v>44429.630098009256</c:v>
                </c:pt>
                <c:pt idx="3387">
                  <c:v>44429.698767326387</c:v>
                </c:pt>
                <c:pt idx="3388">
                  <c:v>44429.767436331022</c:v>
                </c:pt>
                <c:pt idx="3389">
                  <c:v>44429.83610601852</c:v>
                </c:pt>
                <c:pt idx="3390">
                  <c:v>44429.904775902774</c:v>
                </c:pt>
                <c:pt idx="3391">
                  <c:v>44429.973445428244</c:v>
                </c:pt>
                <c:pt idx="3392">
                  <c:v>44430.042114930555</c:v>
                </c:pt>
                <c:pt idx="3393">
                  <c:v>44430.110783912038</c:v>
                </c:pt>
                <c:pt idx="3394">
                  <c:v>44430.179453287034</c:v>
                </c:pt>
                <c:pt idx="3395">
                  <c:v>44430.248123217592</c:v>
                </c:pt>
                <c:pt idx="3396">
                  <c:v>44430.316793541664</c:v>
                </c:pt>
                <c:pt idx="3397">
                  <c:v>44430.385463900464</c:v>
                </c:pt>
                <c:pt idx="3398">
                  <c:v>44430.454133680556</c:v>
                </c:pt>
                <c:pt idx="3399">
                  <c:v>44430.522803055559</c:v>
                </c:pt>
                <c:pt idx="3400">
                  <c:v>44430.591472349537</c:v>
                </c:pt>
                <c:pt idx="3401">
                  <c:v>44430.660141678243</c:v>
                </c:pt>
                <c:pt idx="3402">
                  <c:v>44430.728810949076</c:v>
                </c:pt>
                <c:pt idx="3403">
                  <c:v>44430.797480069443</c:v>
                </c:pt>
                <c:pt idx="3404">
                  <c:v>44430.866150011578</c:v>
                </c:pt>
                <c:pt idx="3405">
                  <c:v>44430.934819722221</c:v>
                </c:pt>
                <c:pt idx="3406">
                  <c:v>44431.00348929398</c:v>
                </c:pt>
                <c:pt idx="3407">
                  <c:v>44431.072158680552</c:v>
                </c:pt>
                <c:pt idx="3408">
                  <c:v>44431.140827592593</c:v>
                </c:pt>
                <c:pt idx="3409">
                  <c:v>44431.209497129632</c:v>
                </c:pt>
                <c:pt idx="3410">
                  <c:v>44431.278167048615</c:v>
                </c:pt>
                <c:pt idx="3411">
                  <c:v>44431.346837511577</c:v>
                </c:pt>
                <c:pt idx="3412">
                  <c:v>44431.415507442129</c:v>
                </c:pt>
                <c:pt idx="3413">
                  <c:v>44431.484176979167</c:v>
                </c:pt>
                <c:pt idx="3414">
                  <c:v>44431.552846261577</c:v>
                </c:pt>
                <c:pt idx="3415">
                  <c:v>44431.621515462961</c:v>
                </c:pt>
                <c:pt idx="3416">
                  <c:v>44431.690184733794</c:v>
                </c:pt>
                <c:pt idx="3417">
                  <c:v>44431.758853749998</c:v>
                </c:pt>
                <c:pt idx="3418">
                  <c:v>44431.827523321757</c:v>
                </c:pt>
                <c:pt idx="3419">
                  <c:v>44431.89619324074</c:v>
                </c:pt>
                <c:pt idx="3420">
                  <c:v>44431.964862743058</c:v>
                </c:pt>
                <c:pt idx="3421">
                  <c:v>44432.033532199071</c:v>
                </c:pt>
                <c:pt idx="3422">
                  <c:v>44432.102201238427</c:v>
                </c:pt>
                <c:pt idx="3423">
                  <c:v>44432.170870532405</c:v>
                </c:pt>
                <c:pt idx="3424">
                  <c:v>44432.239540393515</c:v>
                </c:pt>
                <c:pt idx="3425">
                  <c:v>44432.308210578703</c:v>
                </c:pt>
                <c:pt idx="3426">
                  <c:v>44432.376880960648</c:v>
                </c:pt>
                <c:pt idx="3427">
                  <c:v>44432.445550763892</c:v>
                </c:pt>
                <c:pt idx="3428">
                  <c:v>44432.51422016204</c:v>
                </c:pt>
                <c:pt idx="3429">
                  <c:v>44432.58288947917</c:v>
                </c:pt>
                <c:pt idx="3430">
                  <c:v>44432.651558784724</c:v>
                </c:pt>
                <c:pt idx="3431">
                  <c:v>44432.720228090278</c:v>
                </c:pt>
                <c:pt idx="3432">
                  <c:v>44432.788897106482</c:v>
                </c:pt>
                <c:pt idx="3433">
                  <c:v>44432.857566979168</c:v>
                </c:pt>
                <c:pt idx="3434">
                  <c:v>44432.926236712963</c:v>
                </c:pt>
                <c:pt idx="3435">
                  <c:v>44432.994906296299</c:v>
                </c:pt>
                <c:pt idx="3436">
                  <c:v>44433.063575740744</c:v>
                </c:pt>
                <c:pt idx="3437">
                  <c:v>44433.132244606481</c:v>
                </c:pt>
                <c:pt idx="3438">
                  <c:v>44433.200914050925</c:v>
                </c:pt>
                <c:pt idx="3439">
                  <c:v>44433.269583981484</c:v>
                </c:pt>
                <c:pt idx="3440">
                  <c:v>44433.338254432871</c:v>
                </c:pt>
                <c:pt idx="3441">
                  <c:v>44433.406924467592</c:v>
                </c:pt>
                <c:pt idx="3442">
                  <c:v>44433.475594050928</c:v>
                </c:pt>
                <c:pt idx="3443">
                  <c:v>44433.544263321761</c:v>
                </c:pt>
                <c:pt idx="3444">
                  <c:v>44433.612932511576</c:v>
                </c:pt>
                <c:pt idx="3445">
                  <c:v>44433.681601747689</c:v>
                </c:pt>
                <c:pt idx="3446">
                  <c:v>44433.750270798613</c:v>
                </c:pt>
                <c:pt idx="3447">
                  <c:v>44433.818940219906</c:v>
                </c:pt>
                <c:pt idx="3448">
                  <c:v>44433.887610162034</c:v>
                </c:pt>
                <c:pt idx="3449">
                  <c:v>44433.956279687503</c:v>
                </c:pt>
                <c:pt idx="3450">
                  <c:v>44434.024949108796</c:v>
                </c:pt>
                <c:pt idx="3451">
                  <c:v>44434.09361822917</c:v>
                </c:pt>
                <c:pt idx="3452">
                  <c:v>44434.162287384257</c:v>
                </c:pt>
                <c:pt idx="3453">
                  <c:v>44434.23095715278</c:v>
                </c:pt>
                <c:pt idx="3454">
                  <c:v>44434.299627187502</c:v>
                </c:pt>
                <c:pt idx="3455">
                  <c:v>44434.368297569446</c:v>
                </c:pt>
                <c:pt idx="3456">
                  <c:v>44434.436967372683</c:v>
                </c:pt>
                <c:pt idx="3457">
                  <c:v>44434.505636770831</c:v>
                </c:pt>
                <c:pt idx="3458">
                  <c:v>44434.574306076385</c:v>
                </c:pt>
                <c:pt idx="3459">
                  <c:v>44434.642975324074</c:v>
                </c:pt>
                <c:pt idx="3460">
                  <c:v>44434.711644618059</c:v>
                </c:pt>
                <c:pt idx="3461">
                  <c:v>44434.78031357639</c:v>
                </c:pt>
                <c:pt idx="3462">
                  <c:v>44434.848983344906</c:v>
                </c:pt>
                <c:pt idx="3463">
                  <c:v>44434.917653101853</c:v>
                </c:pt>
                <c:pt idx="3464">
                  <c:v>44434.986322638892</c:v>
                </c:pt>
                <c:pt idx="3465">
                  <c:v>44435.054992106481</c:v>
                </c:pt>
                <c:pt idx="3466">
                  <c:v>44435.123660949073</c:v>
                </c:pt>
                <c:pt idx="3467">
                  <c:v>44435.192330335645</c:v>
                </c:pt>
                <c:pt idx="3468">
                  <c:v>44435.261000254628</c:v>
                </c:pt>
                <c:pt idx="3469">
                  <c:v>44435.329670648149</c:v>
                </c:pt>
                <c:pt idx="3470">
                  <c:v>44435.398340798609</c:v>
                </c:pt>
                <c:pt idx="3471">
                  <c:v>44435.467010428241</c:v>
                </c:pt>
                <c:pt idx="3472">
                  <c:v>44435.535679699075</c:v>
                </c:pt>
                <c:pt idx="3473">
                  <c:v>44435.604348877314</c:v>
                </c:pt>
                <c:pt idx="3474">
                  <c:v>44435.673018113426</c:v>
                </c:pt>
                <c:pt idx="3475">
                  <c:v>44435.741687199072</c:v>
                </c:pt>
                <c:pt idx="3476">
                  <c:v>44435.810356458336</c:v>
                </c:pt>
                <c:pt idx="3477">
                  <c:v>44435.879026388888</c:v>
                </c:pt>
                <c:pt idx="3478">
                  <c:v>44435.947695949071</c:v>
                </c:pt>
                <c:pt idx="3479">
                  <c:v>44436.016365370371</c:v>
                </c:pt>
                <c:pt idx="3480">
                  <c:v>44436.085034548611</c:v>
                </c:pt>
                <c:pt idx="3481">
                  <c:v>44436.153703553238</c:v>
                </c:pt>
                <c:pt idx="3482">
                  <c:v>44436.222373182871</c:v>
                </c:pt>
                <c:pt idx="3483">
                  <c:v>44436.291043090278</c:v>
                </c:pt>
                <c:pt idx="3484">
                  <c:v>44436.359713460646</c:v>
                </c:pt>
                <c:pt idx="3485">
                  <c:v>44436.428383240738</c:v>
                </c:pt>
                <c:pt idx="3486">
                  <c:v>44436.497052650462</c:v>
                </c:pt>
                <c:pt idx="3487">
                  <c:v>44436.565721898151</c:v>
                </c:pt>
                <c:pt idx="3488">
                  <c:v>44436.63439107639</c:v>
                </c:pt>
                <c:pt idx="3489">
                  <c:v>44436.703060324071</c:v>
                </c:pt>
                <c:pt idx="3490">
                  <c:v>44436.771729247688</c:v>
                </c:pt>
                <c:pt idx="3491">
                  <c:v>44436.840398900466</c:v>
                </c:pt>
                <c:pt idx="3492">
                  <c:v>44436.909068668981</c:v>
                </c:pt>
                <c:pt idx="3493">
                  <c:v>44436.977738136571</c:v>
                </c:pt>
                <c:pt idx="3494">
                  <c:v>44437.046407557871</c:v>
                </c:pt>
                <c:pt idx="3495">
                  <c:v>44437.115076423608</c:v>
                </c:pt>
                <c:pt idx="3496">
                  <c:v>44437.183745740738</c:v>
                </c:pt>
                <c:pt idx="3497">
                  <c:v>44437.252415613424</c:v>
                </c:pt>
                <c:pt idx="3498">
                  <c:v>44437.321085902775</c:v>
                </c:pt>
                <c:pt idx="3499">
                  <c:v>44437.38975613426</c:v>
                </c:pt>
                <c:pt idx="3500">
                  <c:v>44437.458425798613</c:v>
                </c:pt>
                <c:pt idx="3501">
                  <c:v>44437.527095069447</c:v>
                </c:pt>
                <c:pt idx="3502">
                  <c:v>44437.595764247686</c:v>
                </c:pt>
                <c:pt idx="3503">
                  <c:v>44437.664433483798</c:v>
                </c:pt>
                <c:pt idx="3504">
                  <c:v>44437.733102627317</c:v>
                </c:pt>
                <c:pt idx="3505">
                  <c:v>44437.801771712962</c:v>
                </c:pt>
                <c:pt idx="3506">
                  <c:v>44437.870441597224</c:v>
                </c:pt>
                <c:pt idx="3507">
                  <c:v>44437.939111192129</c:v>
                </c:pt>
                <c:pt idx="3508">
                  <c:v>44438.007780624997</c:v>
                </c:pt>
                <c:pt idx="3509">
                  <c:v>44438.076449884262</c:v>
                </c:pt>
                <c:pt idx="3510">
                  <c:v>44438.145118738423</c:v>
                </c:pt>
                <c:pt idx="3511">
                  <c:v>44438.213788229164</c:v>
                </c:pt>
                <c:pt idx="3512">
                  <c:v>44438.282458067129</c:v>
                </c:pt>
                <c:pt idx="3513">
                  <c:v>44438.351128425929</c:v>
                </c:pt>
                <c:pt idx="3514">
                  <c:v>44438.41979821759</c:v>
                </c:pt>
                <c:pt idx="3515">
                  <c:v>44438.488467627314</c:v>
                </c:pt>
                <c:pt idx="3516">
                  <c:v>44438.557136828706</c:v>
                </c:pt>
                <c:pt idx="3517">
                  <c:v>44438.625805949072</c:v>
                </c:pt>
                <c:pt idx="3518">
                  <c:v>44438.694475127311</c:v>
                </c:pt>
                <c:pt idx="3519">
                  <c:v>44438.763144039352</c:v>
                </c:pt>
                <c:pt idx="3520">
                  <c:v>44438.831813564815</c:v>
                </c:pt>
                <c:pt idx="3521">
                  <c:v>44438.900483356483</c:v>
                </c:pt>
                <c:pt idx="3522">
                  <c:v>44438.969152777776</c:v>
                </c:pt>
                <c:pt idx="3523">
                  <c:v>44439.037822141203</c:v>
                </c:pt>
                <c:pt idx="3524">
                  <c:v>44439.106491041668</c:v>
                </c:pt>
                <c:pt idx="3525">
                  <c:v>44439.17516027778</c:v>
                </c:pt>
                <c:pt idx="3526">
                  <c:v>44439.243830081017</c:v>
                </c:pt>
                <c:pt idx="3527">
                  <c:v>44439.312500219909</c:v>
                </c:pt>
                <c:pt idx="3528">
                  <c:v>44439.381170486115</c:v>
                </c:pt>
                <c:pt idx="3529">
                  <c:v>44439.449840173613</c:v>
                </c:pt>
                <c:pt idx="3530">
                  <c:v>44439.518509456022</c:v>
                </c:pt>
                <c:pt idx="3531">
                  <c:v>44439.587178657406</c:v>
                </c:pt>
                <c:pt idx="3532">
                  <c:v>44439.655847870374</c:v>
                </c:pt>
                <c:pt idx="3533">
                  <c:v>44439.724517048613</c:v>
                </c:pt>
                <c:pt idx="3534">
                  <c:v>44439.793186006944</c:v>
                </c:pt>
                <c:pt idx="3535">
                  <c:v>44439.861855810188</c:v>
                </c:pt>
                <c:pt idx="3536">
                  <c:v>44439.930525428237</c:v>
                </c:pt>
                <c:pt idx="3537">
                  <c:v>44439.999194895834</c:v>
                </c:pt>
                <c:pt idx="3538">
                  <c:v>44440.067864212964</c:v>
                </c:pt>
                <c:pt idx="3539">
                  <c:v>44440.136532986115</c:v>
                </c:pt>
                <c:pt idx="3540">
                  <c:v>44440.20520236111</c:v>
                </c:pt>
                <c:pt idx="3541">
                  <c:v>44440.273872175923</c:v>
                </c:pt>
                <c:pt idx="3542">
                  <c:v>44440.342542523147</c:v>
                </c:pt>
                <c:pt idx="3543">
                  <c:v>44440.411212395833</c:v>
                </c:pt>
                <c:pt idx="3544">
                  <c:v>44440.479881840278</c:v>
                </c:pt>
                <c:pt idx="3545">
                  <c:v>44440.548551006941</c:v>
                </c:pt>
                <c:pt idx="3546">
                  <c:v>44440.617220092594</c:v>
                </c:pt>
                <c:pt idx="3547">
                  <c:v>44440.685889236112</c:v>
                </c:pt>
                <c:pt idx="3548">
                  <c:v>44440.754558148146</c:v>
                </c:pt>
                <c:pt idx="3549">
                  <c:v>44440.823227534725</c:v>
                </c:pt>
                <c:pt idx="3550">
                  <c:v>44440.891897361114</c:v>
                </c:pt>
                <c:pt idx="3551">
                  <c:v>44440.960566759262</c:v>
                </c:pt>
                <c:pt idx="3552">
                  <c:v>44441.029236076392</c:v>
                </c:pt>
                <c:pt idx="3553">
                  <c:v>44441.097905046299</c:v>
                </c:pt>
                <c:pt idx="3554">
                  <c:v>44441.166574166666</c:v>
                </c:pt>
                <c:pt idx="3555">
                  <c:v>44441.235243877316</c:v>
                </c:pt>
                <c:pt idx="3556">
                  <c:v>44441.30391386574</c:v>
                </c:pt>
                <c:pt idx="3557">
                  <c:v>44441.372584143515</c:v>
                </c:pt>
                <c:pt idx="3558">
                  <c:v>44441.441253831021</c:v>
                </c:pt>
                <c:pt idx="3559">
                  <c:v>44441.509923124999</c:v>
                </c:pt>
                <c:pt idx="3560">
                  <c:v>44441.57859232639</c:v>
                </c:pt>
                <c:pt idx="3561">
                  <c:v>44441.647261493054</c:v>
                </c:pt>
                <c:pt idx="3562">
                  <c:v>44441.715930682869</c:v>
                </c:pt>
                <c:pt idx="3563">
                  <c:v>44441.784599560182</c:v>
                </c:pt>
                <c:pt idx="3564">
                  <c:v>44441.853269259256</c:v>
                </c:pt>
                <c:pt idx="3565">
                  <c:v>44441.921938900465</c:v>
                </c:pt>
                <c:pt idx="3566">
                  <c:v>44441.990608356478</c:v>
                </c:pt>
                <c:pt idx="3567">
                  <c:v>44442.059277708337</c:v>
                </c:pt>
                <c:pt idx="3568">
                  <c:v>44442.127946435183</c:v>
                </c:pt>
                <c:pt idx="3569">
                  <c:v>44442.196615740744</c:v>
                </c:pt>
                <c:pt idx="3570">
                  <c:v>44442.265285555557</c:v>
                </c:pt>
                <c:pt idx="3571">
                  <c:v>44442.333955879629</c:v>
                </c:pt>
                <c:pt idx="3572">
                  <c:v>44442.402625856485</c:v>
                </c:pt>
                <c:pt idx="3573">
                  <c:v>44442.471295347219</c:v>
                </c:pt>
                <c:pt idx="3574">
                  <c:v>44442.53996451389</c:v>
                </c:pt>
                <c:pt idx="3575">
                  <c:v>44442.60863357639</c:v>
                </c:pt>
                <c:pt idx="3576">
                  <c:v>44442.677302708333</c:v>
                </c:pt>
                <c:pt idx="3577">
                  <c:v>44442.745971655095</c:v>
                </c:pt>
                <c:pt idx="3578">
                  <c:v>44442.814640879631</c:v>
                </c:pt>
                <c:pt idx="3579">
                  <c:v>44442.883310717596</c:v>
                </c:pt>
                <c:pt idx="3580">
                  <c:v>44442.951980138889</c:v>
                </c:pt>
                <c:pt idx="3581">
                  <c:v>44443.020649444443</c:v>
                </c:pt>
                <c:pt idx="3582">
                  <c:v>44443.089318483799</c:v>
                </c:pt>
                <c:pt idx="3583">
                  <c:v>44443.157987453706</c:v>
                </c:pt>
                <c:pt idx="3584">
                  <c:v>44443.22665704861</c:v>
                </c:pt>
                <c:pt idx="3585">
                  <c:v>44443.295326898151</c:v>
                </c:pt>
                <c:pt idx="3586">
                  <c:v>44443.36399716435</c:v>
                </c:pt>
                <c:pt idx="3587">
                  <c:v>44443.432666851855</c:v>
                </c:pt>
                <c:pt idx="3588">
                  <c:v>44443.501336134257</c:v>
                </c:pt>
                <c:pt idx="3589">
                  <c:v>44443.570005312497</c:v>
                </c:pt>
                <c:pt idx="3590">
                  <c:v>44443.638674409725</c:v>
                </c:pt>
                <c:pt idx="3591">
                  <c:v>44443.707343576389</c:v>
                </c:pt>
                <c:pt idx="3592">
                  <c:v>44443.776012395836</c:v>
                </c:pt>
                <c:pt idx="3593">
                  <c:v>44443.844682002316</c:v>
                </c:pt>
                <c:pt idx="3594">
                  <c:v>44443.913351655094</c:v>
                </c:pt>
                <c:pt idx="3595">
                  <c:v>44443.982021053242</c:v>
                </c:pt>
                <c:pt idx="3596">
                  <c:v>44444.050690381948</c:v>
                </c:pt>
                <c:pt idx="3597">
                  <c:v>44444.119359131946</c:v>
                </c:pt>
                <c:pt idx="3598">
                  <c:v>44444.188028379627</c:v>
                </c:pt>
                <c:pt idx="3599">
                  <c:v>44444.256698159719</c:v>
                </c:pt>
                <c:pt idx="3600">
                  <c:v>44444.32536840278</c:v>
                </c:pt>
                <c:pt idx="3601">
                  <c:v>44444.394038495368</c:v>
                </c:pt>
                <c:pt idx="3602">
                  <c:v>44444.462708032406</c:v>
                </c:pt>
                <c:pt idx="3603">
                  <c:v>44444.531377199077</c:v>
                </c:pt>
                <c:pt idx="3604">
                  <c:v>44444.600046273146</c:v>
                </c:pt>
                <c:pt idx="3605">
                  <c:v>44444.66871539352</c:v>
                </c:pt>
                <c:pt idx="3606">
                  <c:v>44444.737384398148</c:v>
                </c:pt>
                <c:pt idx="3607">
                  <c:v>44444.806053472224</c:v>
                </c:pt>
                <c:pt idx="3608">
                  <c:v>44444.874723275461</c:v>
                </c:pt>
                <c:pt idx="3609">
                  <c:v>44444.943392743058</c:v>
                </c:pt>
                <c:pt idx="3610">
                  <c:v>44445.012062071757</c:v>
                </c:pt>
                <c:pt idx="3611">
                  <c:v>44445.080731180555</c:v>
                </c:pt>
                <c:pt idx="3612">
                  <c:v>44445.149400000002</c:v>
                </c:pt>
                <c:pt idx="3613">
                  <c:v>44445.218069456016</c:v>
                </c:pt>
                <c:pt idx="3614">
                  <c:v>44445.286739212963</c:v>
                </c:pt>
                <c:pt idx="3615">
                  <c:v>44445.355409467593</c:v>
                </c:pt>
                <c:pt idx="3616">
                  <c:v>44445.424079155091</c:v>
                </c:pt>
                <c:pt idx="3617">
                  <c:v>44445.492748449076</c:v>
                </c:pt>
                <c:pt idx="3618">
                  <c:v>44445.561417569443</c:v>
                </c:pt>
                <c:pt idx="3619">
                  <c:v>44445.630086608799</c:v>
                </c:pt>
                <c:pt idx="3620">
                  <c:v>44445.698755729165</c:v>
                </c:pt>
                <c:pt idx="3621">
                  <c:v>44445.767424537036</c:v>
                </c:pt>
                <c:pt idx="3622">
                  <c:v>44445.836094016202</c:v>
                </c:pt>
                <c:pt idx="3623">
                  <c:v>44445.9047637037</c:v>
                </c:pt>
                <c:pt idx="3624">
                  <c:v>44445.973433032406</c:v>
                </c:pt>
                <c:pt idx="3625">
                  <c:v>44446.042102326392</c:v>
                </c:pt>
                <c:pt idx="3626">
                  <c:v>44446.110771111111</c:v>
                </c:pt>
                <c:pt idx="3627">
                  <c:v>44446.17944028935</c:v>
                </c:pt>
                <c:pt idx="3628">
                  <c:v>44446.248110023145</c:v>
                </c:pt>
                <c:pt idx="3629">
                  <c:v>44446.316780138892</c:v>
                </c:pt>
                <c:pt idx="3630">
                  <c:v>44446.385450300928</c:v>
                </c:pt>
                <c:pt idx="3631">
                  <c:v>44446.454119884256</c:v>
                </c:pt>
                <c:pt idx="3632">
                  <c:v>44446.522789062503</c:v>
                </c:pt>
                <c:pt idx="3633">
                  <c:v>44446.591458148148</c:v>
                </c:pt>
                <c:pt idx="3634">
                  <c:v>44446.660127280091</c:v>
                </c:pt>
                <c:pt idx="3635">
                  <c:v>44446.728796342592</c:v>
                </c:pt>
                <c:pt idx="3636">
                  <c:v>44446.797465266201</c:v>
                </c:pt>
                <c:pt idx="3637">
                  <c:v>44446.866135011573</c:v>
                </c:pt>
                <c:pt idx="3638">
                  <c:v>44446.93480451389</c:v>
                </c:pt>
                <c:pt idx="3639">
                  <c:v>44447.003473877317</c:v>
                </c:pt>
                <c:pt idx="3640">
                  <c:v>44447.072143067133</c:v>
                </c:pt>
                <c:pt idx="3641">
                  <c:v>44447.140811770834</c:v>
                </c:pt>
                <c:pt idx="3642">
                  <c:v>44447.209481111109</c:v>
                </c:pt>
                <c:pt idx="3643">
                  <c:v>44447.278150833336</c:v>
                </c:pt>
                <c:pt idx="3644">
                  <c:v>44447.346821087966</c:v>
                </c:pt>
                <c:pt idx="3645">
                  <c:v>44447.415490821761</c:v>
                </c:pt>
                <c:pt idx="3646">
                  <c:v>44447.48416015046</c:v>
                </c:pt>
                <c:pt idx="3647">
                  <c:v>44447.552829236112</c:v>
                </c:pt>
                <c:pt idx="3648">
                  <c:v>44447.62149824074</c:v>
                </c:pt>
                <c:pt idx="3649">
                  <c:v>44447.690167303241</c:v>
                </c:pt>
                <c:pt idx="3650">
                  <c:v>44447.758836111112</c:v>
                </c:pt>
                <c:pt idx="3651">
                  <c:v>44447.827505474539</c:v>
                </c:pt>
                <c:pt idx="3652">
                  <c:v>44447.896175196758</c:v>
                </c:pt>
                <c:pt idx="3653">
                  <c:v>44447.964844502312</c:v>
                </c:pt>
                <c:pt idx="3654">
                  <c:v>44448.033513750001</c:v>
                </c:pt>
                <c:pt idx="3655">
                  <c:v>44448.102182581017</c:v>
                </c:pt>
                <c:pt idx="3656">
                  <c:v>44448.170851666669</c:v>
                </c:pt>
                <c:pt idx="3657">
                  <c:v>44448.239521331016</c:v>
                </c:pt>
                <c:pt idx="3658">
                  <c:v>44448.308191307871</c:v>
                </c:pt>
                <c:pt idx="3659">
                  <c:v>44448.376861493052</c:v>
                </c:pt>
                <c:pt idx="3660">
                  <c:v>44448.445531087964</c:v>
                </c:pt>
                <c:pt idx="3661">
                  <c:v>44448.514200277779</c:v>
                </c:pt>
                <c:pt idx="3662">
                  <c:v>44448.582869386577</c:v>
                </c:pt>
                <c:pt idx="3663">
                  <c:v>44448.651538483799</c:v>
                </c:pt>
                <c:pt idx="3664">
                  <c:v>44448.72020758102</c:v>
                </c:pt>
                <c:pt idx="3665">
                  <c:v>44448.78887640046</c:v>
                </c:pt>
                <c:pt idx="3666">
                  <c:v>44448.857546064814</c:v>
                </c:pt>
                <c:pt idx="3667">
                  <c:v>44448.926215601852</c:v>
                </c:pt>
                <c:pt idx="3668">
                  <c:v>44448.994884965279</c:v>
                </c:pt>
                <c:pt idx="3669">
                  <c:v>44449.06355421296</c:v>
                </c:pt>
                <c:pt idx="3670">
                  <c:v>44449.132222858796</c:v>
                </c:pt>
                <c:pt idx="3671">
                  <c:v>44449.200892106484</c:v>
                </c:pt>
                <c:pt idx="3672">
                  <c:v>44449.269561817127</c:v>
                </c:pt>
                <c:pt idx="3673">
                  <c:v>44449.338232071757</c:v>
                </c:pt>
                <c:pt idx="3674">
                  <c:v>44449.406901898146</c:v>
                </c:pt>
                <c:pt idx="3675">
                  <c:v>44449.475571273149</c:v>
                </c:pt>
                <c:pt idx="3676">
                  <c:v>44449.54424033565</c:v>
                </c:pt>
                <c:pt idx="3677">
                  <c:v>44449.612909317133</c:v>
                </c:pt>
                <c:pt idx="3678">
                  <c:v>44449.681578344906</c:v>
                </c:pt>
                <c:pt idx="3679">
                  <c:v>44449.750247187498</c:v>
                </c:pt>
                <c:pt idx="3680">
                  <c:v>44449.818916400465</c:v>
                </c:pt>
                <c:pt idx="3681">
                  <c:v>44449.88758613426</c:v>
                </c:pt>
                <c:pt idx="3682">
                  <c:v>44449.95625545139</c:v>
                </c:pt>
                <c:pt idx="3683">
                  <c:v>44450.024924664351</c:v>
                </c:pt>
                <c:pt idx="3684">
                  <c:v>44450.093593564816</c:v>
                </c:pt>
                <c:pt idx="3685">
                  <c:v>44450.162262511571</c:v>
                </c:pt>
                <c:pt idx="3686">
                  <c:v>44450.230932071761</c:v>
                </c:pt>
                <c:pt idx="3687">
                  <c:v>44450.299601886574</c:v>
                </c:pt>
                <c:pt idx="3688">
                  <c:v>44450.368272060186</c:v>
                </c:pt>
                <c:pt idx="3689">
                  <c:v>44450.436941655091</c:v>
                </c:pt>
                <c:pt idx="3690">
                  <c:v>44450.505610844906</c:v>
                </c:pt>
                <c:pt idx="3691">
                  <c:v>44450.574279930559</c:v>
                </c:pt>
                <c:pt idx="3692">
                  <c:v>44450.642948969908</c:v>
                </c:pt>
                <c:pt idx="3693">
                  <c:v>44450.711618043984</c:v>
                </c:pt>
                <c:pt idx="3694">
                  <c:v>44450.780286793983</c:v>
                </c:pt>
                <c:pt idx="3695">
                  <c:v>44450.84895634259</c:v>
                </c:pt>
                <c:pt idx="3696">
                  <c:v>44450.917625891205</c:v>
                </c:pt>
                <c:pt idx="3697">
                  <c:v>44450.986295219911</c:v>
                </c:pt>
                <c:pt idx="3698">
                  <c:v>44451.054964467592</c:v>
                </c:pt>
                <c:pt idx="3699">
                  <c:v>44451.123633101852</c:v>
                </c:pt>
                <c:pt idx="3700">
                  <c:v>44451.192302268515</c:v>
                </c:pt>
                <c:pt idx="3701">
                  <c:v>44451.260971967589</c:v>
                </c:pt>
                <c:pt idx="3702">
                  <c:v>44451.329642152778</c:v>
                </c:pt>
                <c:pt idx="3703">
                  <c:v>44451.398312083336</c:v>
                </c:pt>
                <c:pt idx="3704">
                  <c:v>44451.466981493053</c:v>
                </c:pt>
                <c:pt idx="3705">
                  <c:v>44451.535650555554</c:v>
                </c:pt>
                <c:pt idx="3706">
                  <c:v>44451.604319513892</c:v>
                </c:pt>
                <c:pt idx="3707">
                  <c:v>44451.672988530096</c:v>
                </c:pt>
                <c:pt idx="3708">
                  <c:v>44451.741657395833</c:v>
                </c:pt>
                <c:pt idx="3709">
                  <c:v>44451.810326643521</c:v>
                </c:pt>
                <c:pt idx="3710">
                  <c:v>44451.878996979169</c:v>
                </c:pt>
                <c:pt idx="3711">
                  <c:v>44451.947666944441</c:v>
                </c:pt>
                <c:pt idx="3712">
                  <c:v>44452.016336759261</c:v>
                </c:pt>
                <c:pt idx="3713">
                  <c:v>44452.08500634259</c:v>
                </c:pt>
                <c:pt idx="3714">
                  <c:v>44452.153675740738</c:v>
                </c:pt>
                <c:pt idx="3715">
                  <c:v>44452.22234576389</c:v>
                </c:pt>
                <c:pt idx="3716">
                  <c:v>44452.291016076386</c:v>
                </c:pt>
                <c:pt idx="3717">
                  <c:v>44452.359686840275</c:v>
                </c:pt>
                <c:pt idx="3718">
                  <c:v>44452.428357013887</c:v>
                </c:pt>
                <c:pt idx="3719">
                  <c:v>44452.497026817131</c:v>
                </c:pt>
                <c:pt idx="3720">
                  <c:v>44452.565696458332</c:v>
                </c:pt>
                <c:pt idx="3721">
                  <c:v>44452.634366041668</c:v>
                </c:pt>
                <c:pt idx="3722">
                  <c:v>44452.703035671293</c:v>
                </c:pt>
                <c:pt idx="3723">
                  <c:v>44452.771704999999</c:v>
                </c:pt>
                <c:pt idx="3724">
                  <c:v>44452.840375046297</c:v>
                </c:pt>
                <c:pt idx="3725">
                  <c:v>44452.909045208333</c:v>
                </c:pt>
                <c:pt idx="3726">
                  <c:v>44452.977715069443</c:v>
                </c:pt>
                <c:pt idx="3727">
                  <c:v>44453.046384884263</c:v>
                </c:pt>
                <c:pt idx="3728">
                  <c:v>44453.11505414352</c:v>
                </c:pt>
                <c:pt idx="3729">
                  <c:v>44453.18372385417</c:v>
                </c:pt>
                <c:pt idx="3730">
                  <c:v>44453.252394108793</c:v>
                </c:pt>
                <c:pt idx="3731">
                  <c:v>44453.321064791664</c:v>
                </c:pt>
                <c:pt idx="3732">
                  <c:v>44453.389735428238</c:v>
                </c:pt>
                <c:pt idx="3733">
                  <c:v>44453.458405474536</c:v>
                </c:pt>
                <c:pt idx="3734">
                  <c:v>44453.527075150465</c:v>
                </c:pt>
                <c:pt idx="3735">
                  <c:v>44453.595744710648</c:v>
                </c:pt>
                <c:pt idx="3736">
                  <c:v>44453.664414340281</c:v>
                </c:pt>
                <c:pt idx="3737">
                  <c:v>44453.733083877312</c:v>
                </c:pt>
                <c:pt idx="3738">
                  <c:v>44453.801753356478</c:v>
                </c:pt>
                <c:pt idx="3739">
                  <c:v>44453.870423622684</c:v>
                </c:pt>
                <c:pt idx="3740">
                  <c:v>44453.939093611109</c:v>
                </c:pt>
                <c:pt idx="3741">
                  <c:v>44454.007763437497</c:v>
                </c:pt>
                <c:pt idx="3742">
                  <c:v>44454.076433078706</c:v>
                </c:pt>
                <c:pt idx="3743">
                  <c:v>44454.145102326387</c:v>
                </c:pt>
                <c:pt idx="3744">
                  <c:v>44454.213772210649</c:v>
                </c:pt>
                <c:pt idx="3745">
                  <c:v>44454.282442430558</c:v>
                </c:pt>
                <c:pt idx="3746">
                  <c:v>44454.351113171295</c:v>
                </c:pt>
                <c:pt idx="3747">
                  <c:v>44454.419783368059</c:v>
                </c:pt>
                <c:pt idx="3748">
                  <c:v>44454.48845315972</c:v>
                </c:pt>
                <c:pt idx="3749">
                  <c:v>44454.557122743056</c:v>
                </c:pt>
                <c:pt idx="3750">
                  <c:v>44454.625792256942</c:v>
                </c:pt>
                <c:pt idx="3751">
                  <c:v>44454.694461828702</c:v>
                </c:pt>
                <c:pt idx="3752">
                  <c:v>44454.763131122687</c:v>
                </c:pt>
                <c:pt idx="3753">
                  <c:v>44454.831801030094</c:v>
                </c:pt>
                <c:pt idx="3754">
                  <c:v>44454.900471215275</c:v>
                </c:pt>
                <c:pt idx="3755">
                  <c:v>44454.969141018519</c:v>
                </c:pt>
                <c:pt idx="3756">
                  <c:v>44455.037810775466</c:v>
                </c:pt>
                <c:pt idx="3757">
                  <c:v>44455.106480069444</c:v>
                </c:pt>
                <c:pt idx="3758">
                  <c:v>44455.175149675924</c:v>
                </c:pt>
                <c:pt idx="3759">
                  <c:v>44455.243819872689</c:v>
                </c:pt>
                <c:pt idx="3760">
                  <c:v>44455.312490393517</c:v>
                </c:pt>
                <c:pt idx="3761">
                  <c:v>44455.381161053243</c:v>
                </c:pt>
                <c:pt idx="3762">
                  <c:v>44455.449831134261</c:v>
                </c:pt>
                <c:pt idx="3763">
                  <c:v>44455.518500798615</c:v>
                </c:pt>
                <c:pt idx="3764">
                  <c:v>44455.587170381943</c:v>
                </c:pt>
                <c:pt idx="3765">
                  <c:v>44455.655839976855</c:v>
                </c:pt>
                <c:pt idx="3766">
                  <c:v>44455.724509548614</c:v>
                </c:pt>
                <c:pt idx="3767">
                  <c:v>44455.793178888889</c:v>
                </c:pt>
                <c:pt idx="3768">
                  <c:v>44455.861849085646</c:v>
                </c:pt>
                <c:pt idx="3769">
                  <c:v>44455.930519085647</c:v>
                </c:pt>
                <c:pt idx="3770">
                  <c:v>44455.999188935188</c:v>
                </c:pt>
                <c:pt idx="3771">
                  <c:v>44456.067858634262</c:v>
                </c:pt>
                <c:pt idx="3772">
                  <c:v>44456.136527789349</c:v>
                </c:pt>
                <c:pt idx="3773">
                  <c:v>44456.205197557872</c:v>
                </c:pt>
                <c:pt idx="3774">
                  <c:v>44456.273867754629</c:v>
                </c:pt>
                <c:pt idx="3775">
                  <c:v>44456.342538495373</c:v>
                </c:pt>
                <c:pt idx="3776">
                  <c:v>44456.411208750003</c:v>
                </c:pt>
                <c:pt idx="3777">
                  <c:v>44456.479878576392</c:v>
                </c:pt>
                <c:pt idx="3778">
                  <c:v>44456.548548125</c:v>
                </c:pt>
                <c:pt idx="3779">
                  <c:v>44456.617217592589</c:v>
                </c:pt>
                <c:pt idx="3780">
                  <c:v>44456.685887118052</c:v>
                </c:pt>
                <c:pt idx="3781">
                  <c:v>44456.754556412037</c:v>
                </c:pt>
                <c:pt idx="3782">
                  <c:v>44456.823226180553</c:v>
                </c:pt>
                <c:pt idx="3783">
                  <c:v>44456.891896400462</c:v>
                </c:pt>
                <c:pt idx="3784">
                  <c:v>44456.96056619213</c:v>
                </c:pt>
                <c:pt idx="3785">
                  <c:v>44457.029235891205</c:v>
                </c:pt>
                <c:pt idx="3786">
                  <c:v>44457.097905243056</c:v>
                </c:pt>
                <c:pt idx="3787">
                  <c:v>44457.166574745374</c:v>
                </c:pt>
                <c:pt idx="3788">
                  <c:v>44457.235244837961</c:v>
                </c:pt>
                <c:pt idx="3789">
                  <c:v>44457.303915208337</c:v>
                </c:pt>
                <c:pt idx="3790">
                  <c:v>44457.372585868055</c:v>
                </c:pt>
                <c:pt idx="3791">
                  <c:v>44457.441255949074</c:v>
                </c:pt>
                <c:pt idx="3792">
                  <c:v>44457.509925625003</c:v>
                </c:pt>
                <c:pt idx="3793">
                  <c:v>44457.578595208332</c:v>
                </c:pt>
                <c:pt idx="3794">
                  <c:v>44457.647264756946</c:v>
                </c:pt>
                <c:pt idx="3795">
                  <c:v>44457.715934328706</c:v>
                </c:pt>
                <c:pt idx="3796">
                  <c:v>44457.784603599539</c:v>
                </c:pt>
                <c:pt idx="3797">
                  <c:v>44457.853273680557</c:v>
                </c:pt>
                <c:pt idx="3798">
                  <c:v>44457.921943703703</c:v>
                </c:pt>
                <c:pt idx="3799">
                  <c:v>44457.990613541668</c:v>
                </c:pt>
                <c:pt idx="3800">
                  <c:v>44458.059283275463</c:v>
                </c:pt>
                <c:pt idx="3801">
                  <c:v>44458.127952395836</c:v>
                </c:pt>
                <c:pt idx="3802">
                  <c:v>44458.196622083335</c:v>
                </c:pt>
                <c:pt idx="3803">
                  <c:v>44458.265292280092</c:v>
                </c:pt>
                <c:pt idx="3804">
                  <c:v>44458.333962986108</c:v>
                </c:pt>
                <c:pt idx="3805">
                  <c:v>44458.402633344907</c:v>
                </c:pt>
                <c:pt idx="3806">
                  <c:v>44458.471303217593</c:v>
                </c:pt>
                <c:pt idx="3807">
                  <c:v>44458.539972766201</c:v>
                </c:pt>
                <c:pt idx="3808">
                  <c:v>44458.608642210645</c:v>
                </c:pt>
                <c:pt idx="3809">
                  <c:v>44458.677311724539</c:v>
                </c:pt>
                <c:pt idx="3810">
                  <c:v>44458.745981053238</c:v>
                </c:pt>
                <c:pt idx="3811">
                  <c:v>44458.814650671295</c:v>
                </c:pt>
                <c:pt idx="3812">
                  <c:v>44458.883320891204</c:v>
                </c:pt>
                <c:pt idx="3813">
                  <c:v>44458.951990694448</c:v>
                </c:pt>
                <c:pt idx="3814">
                  <c:v>44459.020660381946</c:v>
                </c:pt>
                <c:pt idx="3815">
                  <c:v>44459.089329803239</c:v>
                </c:pt>
                <c:pt idx="3816">
                  <c:v>44459.15799915509</c:v>
                </c:pt>
                <c:pt idx="3817">
                  <c:v>44459.226669131946</c:v>
                </c:pt>
                <c:pt idx="3818">
                  <c:v>44459.295339363423</c:v>
                </c:pt>
                <c:pt idx="3819">
                  <c:v>44459.364010011574</c:v>
                </c:pt>
                <c:pt idx="3820">
                  <c:v>44459.432680081016</c:v>
                </c:pt>
                <c:pt idx="3821">
                  <c:v>44459.501349756945</c:v>
                </c:pt>
                <c:pt idx="3822">
                  <c:v>44459.570019305553</c:v>
                </c:pt>
                <c:pt idx="3823">
                  <c:v>44459.638688784726</c:v>
                </c:pt>
                <c:pt idx="3824">
                  <c:v>44459.707358333333</c:v>
                </c:pt>
                <c:pt idx="3825">
                  <c:v>44459.776027546293</c:v>
                </c:pt>
                <c:pt idx="3826">
                  <c:v>44459.844697523149</c:v>
                </c:pt>
                <c:pt idx="3827">
                  <c:v>44459.913367557871</c:v>
                </c:pt>
                <c:pt idx="3828">
                  <c:v>44459.982037337963</c:v>
                </c:pt>
                <c:pt idx="3829">
                  <c:v>44460.050707048613</c:v>
                </c:pt>
                <c:pt idx="3830">
                  <c:v>44460.119376180555</c:v>
                </c:pt>
                <c:pt idx="3831">
                  <c:v>44460.188045798612</c:v>
                </c:pt>
                <c:pt idx="3832">
                  <c:v>44460.256715960648</c:v>
                </c:pt>
                <c:pt idx="3833">
                  <c:v>44460.325386585646</c:v>
                </c:pt>
                <c:pt idx="3834">
                  <c:v>44460.394057048608</c:v>
                </c:pt>
                <c:pt idx="3835">
                  <c:v>44460.462726967591</c:v>
                </c:pt>
                <c:pt idx="3836">
                  <c:v>44460.531396516206</c:v>
                </c:pt>
                <c:pt idx="3837">
                  <c:v>44460.600065960651</c:v>
                </c:pt>
                <c:pt idx="3838">
                  <c:v>44460.668735474537</c:v>
                </c:pt>
                <c:pt idx="3839">
                  <c:v>44460.73740484954</c:v>
                </c:pt>
                <c:pt idx="3840">
                  <c:v>44460.806074293978</c:v>
                </c:pt>
                <c:pt idx="3841">
                  <c:v>44460.874744479166</c:v>
                </c:pt>
                <c:pt idx="3842">
                  <c:v>44460.943414328707</c:v>
                </c:pt>
                <c:pt idx="3843">
                  <c:v>44461.012084027781</c:v>
                </c:pt>
                <c:pt idx="3844">
                  <c:v>44461.080753518516</c:v>
                </c:pt>
                <c:pt idx="3845">
                  <c:v>44461.149422708331</c:v>
                </c:pt>
                <c:pt idx="3846">
                  <c:v>44461.21809253472</c:v>
                </c:pt>
                <c:pt idx="3847">
                  <c:v>44461.286762673612</c:v>
                </c:pt>
                <c:pt idx="3848">
                  <c:v>44461.35543329861</c:v>
                </c:pt>
                <c:pt idx="3849">
                  <c:v>44461.424103356483</c:v>
                </c:pt>
                <c:pt idx="3850">
                  <c:v>44461.492773032405</c:v>
                </c:pt>
                <c:pt idx="3851">
                  <c:v>44461.561442523147</c:v>
                </c:pt>
                <c:pt idx="3852">
                  <c:v>44461.630111944447</c:v>
                </c:pt>
                <c:pt idx="3853">
                  <c:v>44461.698781423613</c:v>
                </c:pt>
                <c:pt idx="3854">
                  <c:v>44461.767450601852</c:v>
                </c:pt>
                <c:pt idx="3855">
                  <c:v>44461.836120462962</c:v>
                </c:pt>
                <c:pt idx="3856">
                  <c:v>44461.904790520835</c:v>
                </c:pt>
                <c:pt idx="3857">
                  <c:v>44461.97346021991</c:v>
                </c:pt>
                <c:pt idx="3858">
                  <c:v>44462.042129884256</c:v>
                </c:pt>
                <c:pt idx="3859">
                  <c:v>44462.11079903935</c:v>
                </c:pt>
                <c:pt idx="3860">
                  <c:v>44462.179468576389</c:v>
                </c:pt>
                <c:pt idx="3861">
                  <c:v>44462.248138692128</c:v>
                </c:pt>
                <c:pt idx="3862">
                  <c:v>44462.316809178243</c:v>
                </c:pt>
                <c:pt idx="3863">
                  <c:v>44462.385479699071</c:v>
                </c:pt>
                <c:pt idx="3864">
                  <c:v>44462.454149652775</c:v>
                </c:pt>
                <c:pt idx="3865">
                  <c:v>44462.522819201389</c:v>
                </c:pt>
                <c:pt idx="3866">
                  <c:v>44462.59148865741</c:v>
                </c:pt>
                <c:pt idx="3867">
                  <c:v>44462.660158148145</c:v>
                </c:pt>
                <c:pt idx="3868">
                  <c:v>44462.728827581021</c:v>
                </c:pt>
                <c:pt idx="3869">
                  <c:v>44462.797496863423</c:v>
                </c:pt>
                <c:pt idx="3870">
                  <c:v>44462.866166979169</c:v>
                </c:pt>
                <c:pt idx="3871">
                  <c:v>44462.934836851855</c:v>
                </c:pt>
                <c:pt idx="3872">
                  <c:v>44463.003506574074</c:v>
                </c:pt>
                <c:pt idx="3873">
                  <c:v>44463.072176122689</c:v>
                </c:pt>
                <c:pt idx="3874">
                  <c:v>44463.140845196758</c:v>
                </c:pt>
                <c:pt idx="3875">
                  <c:v>44463.209514895832</c:v>
                </c:pt>
                <c:pt idx="3876">
                  <c:v>44463.278184976851</c:v>
                </c:pt>
                <c:pt idx="3877">
                  <c:v>44463.346855601849</c:v>
                </c:pt>
                <c:pt idx="3878">
                  <c:v>44463.415525682867</c:v>
                </c:pt>
                <c:pt idx="3879">
                  <c:v>44463.484195381941</c:v>
                </c:pt>
                <c:pt idx="3880">
                  <c:v>44463.552864814817</c:v>
                </c:pt>
                <c:pt idx="3881">
                  <c:v>44463.621534178237</c:v>
                </c:pt>
                <c:pt idx="3882">
                  <c:v>44463.690203611113</c:v>
                </c:pt>
                <c:pt idx="3883">
                  <c:v>44463.758872777777</c:v>
                </c:pt>
                <c:pt idx="3884">
                  <c:v>44463.827542500003</c:v>
                </c:pt>
                <c:pt idx="3885">
                  <c:v>44463.896212569445</c:v>
                </c:pt>
                <c:pt idx="3886">
                  <c:v>44463.964882233799</c:v>
                </c:pt>
                <c:pt idx="3887">
                  <c:v>44464.033551840279</c:v>
                </c:pt>
                <c:pt idx="3888">
                  <c:v>44464.102221041663</c:v>
                </c:pt>
                <c:pt idx="3889">
                  <c:v>44464.170890474539</c:v>
                </c:pt>
                <c:pt idx="3890">
                  <c:v>44464.239560497685</c:v>
                </c:pt>
                <c:pt idx="3891">
                  <c:v>44464.308230821756</c:v>
                </c:pt>
                <c:pt idx="3892">
                  <c:v>44464.376901365744</c:v>
                </c:pt>
                <c:pt idx="3893">
                  <c:v>44464.445571319447</c:v>
                </c:pt>
                <c:pt idx="3894">
                  <c:v>44464.514240856479</c:v>
                </c:pt>
                <c:pt idx="3895">
                  <c:v>44464.582910324076</c:v>
                </c:pt>
                <c:pt idx="3896">
                  <c:v>44464.651579768521</c:v>
                </c:pt>
                <c:pt idx="3897">
                  <c:v>44464.720249224534</c:v>
                </c:pt>
                <c:pt idx="3898">
                  <c:v>44464.788918391205</c:v>
                </c:pt>
                <c:pt idx="3899">
                  <c:v>44464.857588402781</c:v>
                </c:pt>
                <c:pt idx="3900">
                  <c:v>44464.926258287036</c:v>
                </c:pt>
                <c:pt idx="3901">
                  <c:v>44464.994928009262</c:v>
                </c:pt>
                <c:pt idx="3902">
                  <c:v>44465.063597604167</c:v>
                </c:pt>
                <c:pt idx="3903">
                  <c:v>44465.132266608794</c:v>
                </c:pt>
                <c:pt idx="3904">
                  <c:v>44465.200936203706</c:v>
                </c:pt>
                <c:pt idx="3905">
                  <c:v>44465.269606273148</c:v>
                </c:pt>
                <c:pt idx="3906">
                  <c:v>44465.338276863426</c:v>
                </c:pt>
                <c:pt idx="3907">
                  <c:v>44465.406947037038</c:v>
                </c:pt>
                <c:pt idx="3908">
                  <c:v>44465.475616759257</c:v>
                </c:pt>
                <c:pt idx="3909">
                  <c:v>44465.544286180557</c:v>
                </c:pt>
                <c:pt idx="3910">
                  <c:v>44465.612955497687</c:v>
                </c:pt>
                <c:pt idx="3911">
                  <c:v>44465.681624884259</c:v>
                </c:pt>
                <c:pt idx="3912">
                  <c:v>44465.750294062498</c:v>
                </c:pt>
                <c:pt idx="3913">
                  <c:v>44465.818963622682</c:v>
                </c:pt>
                <c:pt idx="3914">
                  <c:v>44465.887633703707</c:v>
                </c:pt>
                <c:pt idx="3915">
                  <c:v>44465.956303368053</c:v>
                </c:pt>
                <c:pt idx="3916">
                  <c:v>44466.024972928244</c:v>
                </c:pt>
                <c:pt idx="3917">
                  <c:v>44466.093642175925</c:v>
                </c:pt>
                <c:pt idx="3918">
                  <c:v>44466.16231146991</c:v>
                </c:pt>
                <c:pt idx="3919">
                  <c:v>44466.230981365741</c:v>
                </c:pt>
                <c:pt idx="3920">
                  <c:v>44466.299651539353</c:v>
                </c:pt>
                <c:pt idx="3921">
                  <c:v>44466.368322060189</c:v>
                </c:pt>
                <c:pt idx="3922">
                  <c:v>44466.43699199074</c:v>
                </c:pt>
                <c:pt idx="3923">
                  <c:v>44466.505661516203</c:v>
                </c:pt>
                <c:pt idx="3924">
                  <c:v>44466.574330949072</c:v>
                </c:pt>
                <c:pt idx="3925">
                  <c:v>44466.643000335651</c:v>
                </c:pt>
                <c:pt idx="3926">
                  <c:v>44466.711669756944</c:v>
                </c:pt>
                <c:pt idx="3927">
                  <c:v>44466.780338842589</c:v>
                </c:pt>
                <c:pt idx="3928">
                  <c:v>44466.849008738427</c:v>
                </c:pt>
                <c:pt idx="3929">
                  <c:v>44466.917678622682</c:v>
                </c:pt>
                <c:pt idx="3930">
                  <c:v>44466.986348287035</c:v>
                </c:pt>
                <c:pt idx="3931">
                  <c:v>44467.055017881947</c:v>
                </c:pt>
                <c:pt idx="3932">
                  <c:v>44467.123686851854</c:v>
                </c:pt>
                <c:pt idx="3933">
                  <c:v>44467.19235636574</c:v>
                </c:pt>
                <c:pt idx="3934">
                  <c:v>44467.261026400462</c:v>
                </c:pt>
                <c:pt idx="3935">
                  <c:v>44467.329696932873</c:v>
                </c:pt>
                <c:pt idx="3936">
                  <c:v>44467.398367210648</c:v>
                </c:pt>
                <c:pt idx="3937">
                  <c:v>44467.467036956019</c:v>
                </c:pt>
                <c:pt idx="3938">
                  <c:v>44467.535706354167</c:v>
                </c:pt>
                <c:pt idx="3939">
                  <c:v>44467.604375648145</c:v>
                </c:pt>
                <c:pt idx="3940">
                  <c:v>44467.673045011572</c:v>
                </c:pt>
                <c:pt idx="3941">
                  <c:v>44467.741714224539</c:v>
                </c:pt>
                <c:pt idx="3942">
                  <c:v>44467.810383599535</c:v>
                </c:pt>
                <c:pt idx="3943">
                  <c:v>44467.879053645833</c:v>
                </c:pt>
                <c:pt idx="3944">
                  <c:v>44467.947723333331</c:v>
                </c:pt>
                <c:pt idx="3945">
                  <c:v>44468.01639287037</c:v>
                </c:pt>
                <c:pt idx="3946">
                  <c:v>44468.085062164355</c:v>
                </c:pt>
                <c:pt idx="3947">
                  <c:v>44468.153731284721</c:v>
                </c:pt>
                <c:pt idx="3948">
                  <c:v>44468.222401041668</c:v>
                </c:pt>
                <c:pt idx="3949">
                  <c:v>44468.291071064814</c:v>
                </c:pt>
                <c:pt idx="3950">
                  <c:v>44468.359741550928</c:v>
                </c:pt>
                <c:pt idx="3951">
                  <c:v>44468.428411446759</c:v>
                </c:pt>
                <c:pt idx="3952">
                  <c:v>44468.497080960646</c:v>
                </c:pt>
                <c:pt idx="3953">
                  <c:v>44468.565750335649</c:v>
                </c:pt>
                <c:pt idx="3954">
                  <c:v>44468.634419629627</c:v>
                </c:pt>
                <c:pt idx="3955">
                  <c:v>44468.703089965275</c:v>
                </c:pt>
                <c:pt idx="3956">
                  <c:v>44468.771758993054</c:v>
                </c:pt>
                <c:pt idx="3957">
                  <c:v>44468.840428750002</c:v>
                </c:pt>
                <c:pt idx="3958">
                  <c:v>44468.909098634256</c:v>
                </c:pt>
                <c:pt idx="3959">
                  <c:v>44468.977768206016</c:v>
                </c:pt>
                <c:pt idx="3960">
                  <c:v>44469.046437731478</c:v>
                </c:pt>
                <c:pt idx="3961">
                  <c:v>44469.115106701393</c:v>
                </c:pt>
                <c:pt idx="3962">
                  <c:v>44469.183776122685</c:v>
                </c:pt>
                <c:pt idx="3963">
                  <c:v>44469.252446087965</c:v>
                </c:pt>
                <c:pt idx="3964">
                  <c:v>44469.321116481478</c:v>
                </c:pt>
                <c:pt idx="3965">
                  <c:v>44469.389786817126</c:v>
                </c:pt>
                <c:pt idx="3966">
                  <c:v>44469.458456585649</c:v>
                </c:pt>
                <c:pt idx="3967">
                  <c:v>44469.527125960645</c:v>
                </c:pt>
                <c:pt idx="3968">
                  <c:v>44469.595795243054</c:v>
                </c:pt>
                <c:pt idx="3969">
                  <c:v>44469.664464571761</c:v>
                </c:pt>
                <c:pt idx="3970">
                  <c:v>44469.733133807873</c:v>
                </c:pt>
                <c:pt idx="3971">
                  <c:v>44469.801802997688</c:v>
                </c:pt>
                <c:pt idx="3972">
                  <c:v>44469.870472986113</c:v>
                </c:pt>
                <c:pt idx="3973">
                  <c:v>44469.939142673611</c:v>
                </c:pt>
                <c:pt idx="3974">
                  <c:v>44470.00781221065</c:v>
                </c:pt>
                <c:pt idx="3975">
                  <c:v>44470.076481562501</c:v>
                </c:pt>
                <c:pt idx="3976">
                  <c:v>44470.145150509263</c:v>
                </c:pt>
                <c:pt idx="3977">
                  <c:v>44470.213820104167</c:v>
                </c:pt>
                <c:pt idx="3978">
                  <c:v>44470.28249002315</c:v>
                </c:pt>
                <c:pt idx="3979">
                  <c:v>44470.351160474536</c:v>
                </c:pt>
                <c:pt idx="3980">
                  <c:v>44470.419830370367</c:v>
                </c:pt>
                <c:pt idx="3981">
                  <c:v>44470.488499872685</c:v>
                </c:pt>
                <c:pt idx="3982">
                  <c:v>44470.55716916667</c:v>
                </c:pt>
                <c:pt idx="3983">
                  <c:v>44470.62583837963</c:v>
                </c:pt>
                <c:pt idx="3984">
                  <c:v>44470.694507650463</c:v>
                </c:pt>
                <c:pt idx="3985">
                  <c:v>44470.763176655091</c:v>
                </c:pt>
                <c:pt idx="3986">
                  <c:v>44470.831846273148</c:v>
                </c:pt>
                <c:pt idx="3987">
                  <c:v>44470.90051615741</c:v>
                </c:pt>
                <c:pt idx="3988">
                  <c:v>44470.96918565972</c:v>
                </c:pt>
                <c:pt idx="3989">
                  <c:v>44471.037855115741</c:v>
                </c:pt>
                <c:pt idx="3990">
                  <c:v>44471.1065241088</c:v>
                </c:pt>
                <c:pt idx="3991">
                  <c:v>44471.175193425923</c:v>
                </c:pt>
                <c:pt idx="3992">
                  <c:v>44471.243863321761</c:v>
                </c:pt>
                <c:pt idx="3993">
                  <c:v>44471.312533553239</c:v>
                </c:pt>
                <c:pt idx="3994">
                  <c:v>44471.381203912038</c:v>
                </c:pt>
                <c:pt idx="3995">
                  <c:v>44471.449873680554</c:v>
                </c:pt>
                <c:pt idx="3996">
                  <c:v>44471.518543055558</c:v>
                </c:pt>
                <c:pt idx="3997">
                  <c:v>44471.587212337959</c:v>
                </c:pt>
                <c:pt idx="3998">
                  <c:v>44471.655881631945</c:v>
                </c:pt>
                <c:pt idx="3999">
                  <c:v>44471.724550902778</c:v>
                </c:pt>
                <c:pt idx="4000">
                  <c:v>44471.793219942127</c:v>
                </c:pt>
                <c:pt idx="4001">
                  <c:v>44471.861889837965</c:v>
                </c:pt>
                <c:pt idx="4002">
                  <c:v>44471.930559537039</c:v>
                </c:pt>
                <c:pt idx="4003">
                  <c:v>44471.999229085646</c:v>
                </c:pt>
                <c:pt idx="4004">
                  <c:v>44472.067898483794</c:v>
                </c:pt>
                <c:pt idx="4005">
                  <c:v>44472.136567326386</c:v>
                </c:pt>
                <c:pt idx="4006">
                  <c:v>44472.205236793983</c:v>
                </c:pt>
                <c:pt idx="4007">
                  <c:v>44472.273906689814</c:v>
                </c:pt>
                <c:pt idx="4008">
                  <c:v>44472.342577118055</c:v>
                </c:pt>
                <c:pt idx="4009">
                  <c:v>44472.411247071759</c:v>
                </c:pt>
                <c:pt idx="4010">
                  <c:v>44472.479916597222</c:v>
                </c:pt>
                <c:pt idx="4011">
                  <c:v>44472.54858584491</c:v>
                </c:pt>
                <c:pt idx="4012">
                  <c:v>44472.617254999997</c:v>
                </c:pt>
                <c:pt idx="4013">
                  <c:v>44472.685924224534</c:v>
                </c:pt>
                <c:pt idx="4014">
                  <c:v>44472.754593217593</c:v>
                </c:pt>
                <c:pt idx="4015">
                  <c:v>44472.823262685182</c:v>
                </c:pt>
                <c:pt idx="4016">
                  <c:v>44472.891932592589</c:v>
                </c:pt>
                <c:pt idx="4017">
                  <c:v>44472.960602071762</c:v>
                </c:pt>
                <c:pt idx="4018">
                  <c:v>44473.02927146991</c:v>
                </c:pt>
                <c:pt idx="4019">
                  <c:v>44473.097940509258</c:v>
                </c:pt>
                <c:pt idx="4020">
                  <c:v>44473.166609699074</c:v>
                </c:pt>
                <c:pt idx="4021">
                  <c:v>44473.235279490742</c:v>
                </c:pt>
                <c:pt idx="4022">
                  <c:v>44473.303949560184</c:v>
                </c:pt>
                <c:pt idx="4023">
                  <c:v>44473.372619907408</c:v>
                </c:pt>
                <c:pt idx="4024">
                  <c:v>44473.441289675924</c:v>
                </c:pt>
                <c:pt idx="4025">
                  <c:v>44473.509959039351</c:v>
                </c:pt>
                <c:pt idx="4026">
                  <c:v>44473.578628310184</c:v>
                </c:pt>
                <c:pt idx="4027">
                  <c:v>44473.647297557873</c:v>
                </c:pt>
                <c:pt idx="4028">
                  <c:v>44473.71596681713</c:v>
                </c:pt>
                <c:pt idx="4029">
                  <c:v>44473.784635775461</c:v>
                </c:pt>
                <c:pt idx="4030">
                  <c:v>44473.853305543984</c:v>
                </c:pt>
                <c:pt idx="4031">
                  <c:v>44473.921975254627</c:v>
                </c:pt>
                <c:pt idx="4032">
                  <c:v>44473.990644780089</c:v>
                </c:pt>
                <c:pt idx="4033">
                  <c:v>44474.059314201389</c:v>
                </c:pt>
                <c:pt idx="4034">
                  <c:v>44474.127983009261</c:v>
                </c:pt>
                <c:pt idx="4035">
                  <c:v>44474.196652384257</c:v>
                </c:pt>
                <c:pt idx="4036">
                  <c:v>44474.265322268519</c:v>
                </c:pt>
                <c:pt idx="4037">
                  <c:v>44474.333992662039</c:v>
                </c:pt>
                <c:pt idx="4038">
                  <c:v>44474.402662708337</c:v>
                </c:pt>
                <c:pt idx="4039">
                  <c:v>44474.47133226852</c:v>
                </c:pt>
                <c:pt idx="4040">
                  <c:v>44474.540001504633</c:v>
                </c:pt>
                <c:pt idx="4041">
                  <c:v>44474.608670636575</c:v>
                </c:pt>
                <c:pt idx="4042">
                  <c:v>44474.677339837966</c:v>
                </c:pt>
                <c:pt idx="4043">
                  <c:v>44474.74600885417</c:v>
                </c:pt>
                <c:pt idx="4044">
                  <c:v>44474.814678148148</c:v>
                </c:pt>
                <c:pt idx="4045">
                  <c:v>44474.883348055555</c:v>
                </c:pt>
                <c:pt idx="4046">
                  <c:v>44474.952017546297</c:v>
                </c:pt>
                <c:pt idx="4047">
                  <c:v>44475.0206869213</c:v>
                </c:pt>
                <c:pt idx="4048">
                  <c:v>44475.089356018521</c:v>
                </c:pt>
                <c:pt idx="4049">
                  <c:v>44475.15802505787</c:v>
                </c:pt>
                <c:pt idx="4050">
                  <c:v>44475.226694710647</c:v>
                </c:pt>
                <c:pt idx="4051">
                  <c:v>44475.29536462963</c:v>
                </c:pt>
                <c:pt idx="4052">
                  <c:v>44475.364034965278</c:v>
                </c:pt>
                <c:pt idx="4053">
                  <c:v>44475.432704710649</c:v>
                </c:pt>
                <c:pt idx="4054">
                  <c:v>44475.5013740625</c:v>
                </c:pt>
                <c:pt idx="4055">
                  <c:v>44475.570043298612</c:v>
                </c:pt>
                <c:pt idx="4056">
                  <c:v>44475.638712453707</c:v>
                </c:pt>
                <c:pt idx="4057">
                  <c:v>44475.707382673609</c:v>
                </c:pt>
                <c:pt idx="4058">
                  <c:v>44475.776051550929</c:v>
                </c:pt>
                <c:pt idx="4059">
                  <c:v>44475.844721203706</c:v>
                </c:pt>
                <c:pt idx="4060">
                  <c:v>44475.913390914349</c:v>
                </c:pt>
                <c:pt idx="4061">
                  <c:v>44475.98206037037</c:v>
                </c:pt>
                <c:pt idx="4062">
                  <c:v>44476.050729756942</c:v>
                </c:pt>
                <c:pt idx="4063">
                  <c:v>44476.119398553237</c:v>
                </c:pt>
                <c:pt idx="4064">
                  <c:v>44476.188067847223</c:v>
                </c:pt>
                <c:pt idx="4065">
                  <c:v>44476.256737685188</c:v>
                </c:pt>
                <c:pt idx="4066">
                  <c:v>44476.325407986114</c:v>
                </c:pt>
                <c:pt idx="4067">
                  <c:v>44476.394078124998</c:v>
                </c:pt>
                <c:pt idx="4068">
                  <c:v>44476.462747708334</c:v>
                </c:pt>
                <c:pt idx="4069">
                  <c:v>44476.53141693287</c:v>
                </c:pt>
                <c:pt idx="4070">
                  <c:v>44476.600086053244</c:v>
                </c:pt>
                <c:pt idx="4071">
                  <c:v>44476.668755231483</c:v>
                </c:pt>
                <c:pt idx="4072">
                  <c:v>44476.737424282408</c:v>
                </c:pt>
                <c:pt idx="4073">
                  <c:v>44476.806093402774</c:v>
                </c:pt>
                <c:pt idx="4074">
                  <c:v>44476.874763252315</c:v>
                </c:pt>
                <c:pt idx="4075">
                  <c:v>44476.943432766202</c:v>
                </c:pt>
                <c:pt idx="4076">
                  <c:v>44477.012102141205</c:v>
                </c:pt>
                <c:pt idx="4077">
                  <c:v>44477.0807712963</c:v>
                </c:pt>
                <c:pt idx="4078">
                  <c:v>44477.149440162037</c:v>
                </c:pt>
                <c:pt idx="4079">
                  <c:v>44477.218109652778</c:v>
                </c:pt>
                <c:pt idx="4080">
                  <c:v>44477.286779456015</c:v>
                </c:pt>
                <c:pt idx="4081">
                  <c:v>44477.355449756942</c:v>
                </c:pt>
                <c:pt idx="4082">
                  <c:v>44477.424119479168</c:v>
                </c:pt>
                <c:pt idx="4083">
                  <c:v>44477.492788819443</c:v>
                </c:pt>
                <c:pt idx="4084">
                  <c:v>44477.561457974538</c:v>
                </c:pt>
                <c:pt idx="4085">
                  <c:v>44477.630127060183</c:v>
                </c:pt>
                <c:pt idx="4086">
                  <c:v>44477.698796215278</c:v>
                </c:pt>
                <c:pt idx="4087">
                  <c:v>44477.76746505787</c:v>
                </c:pt>
                <c:pt idx="4088">
                  <c:v>44477.836134583333</c:v>
                </c:pt>
                <c:pt idx="4089">
                  <c:v>44477.904804305559</c:v>
                </c:pt>
                <c:pt idx="4090">
                  <c:v>44477.973473680555</c:v>
                </c:pt>
                <c:pt idx="4091">
                  <c:v>44478.042142997685</c:v>
                </c:pt>
                <c:pt idx="4092">
                  <c:v>44478.110811817132</c:v>
                </c:pt>
                <c:pt idx="4093">
                  <c:v>44478.179481030093</c:v>
                </c:pt>
                <c:pt idx="4094">
                  <c:v>44478.248150798609</c:v>
                </c:pt>
                <c:pt idx="4095">
                  <c:v>44478.316820949076</c:v>
                </c:pt>
                <c:pt idx="4096">
                  <c:v>44478.385491134257</c:v>
                </c:pt>
                <c:pt idx="4097">
                  <c:v>44478.454160740737</c:v>
                </c:pt>
                <c:pt idx="4098">
                  <c:v>44478.522829953705</c:v>
                </c:pt>
                <c:pt idx="4099">
                  <c:v>44478.591499074071</c:v>
                </c:pt>
                <c:pt idx="4100">
                  <c:v>44478.660168229166</c:v>
                </c:pt>
                <c:pt idx="4101">
                  <c:v>44478.728837326387</c:v>
                </c:pt>
                <c:pt idx="4102">
                  <c:v>44478.797506273149</c:v>
                </c:pt>
                <c:pt idx="4103">
                  <c:v>44478.866176041665</c:v>
                </c:pt>
                <c:pt idx="4104">
                  <c:v>44478.934845567128</c:v>
                </c:pt>
                <c:pt idx="4105">
                  <c:v>44479.003514953707</c:v>
                </c:pt>
                <c:pt idx="4106">
                  <c:v>44479.072184166667</c:v>
                </c:pt>
                <c:pt idx="4107">
                  <c:v>44479.140852893521</c:v>
                </c:pt>
                <c:pt idx="4108">
                  <c:v>44479.209522245372</c:v>
                </c:pt>
                <c:pt idx="4109">
                  <c:v>44479.278191990743</c:v>
                </c:pt>
                <c:pt idx="4110">
                  <c:v>44479.346862268518</c:v>
                </c:pt>
                <c:pt idx="4111">
                  <c:v>44479.415532013889</c:v>
                </c:pt>
                <c:pt idx="4112">
                  <c:v>44479.484201354164</c:v>
                </c:pt>
                <c:pt idx="4113">
                  <c:v>44479.552870451385</c:v>
                </c:pt>
                <c:pt idx="4114">
                  <c:v>44479.621539467589</c:v>
                </c:pt>
                <c:pt idx="4115">
                  <c:v>44479.690208553242</c:v>
                </c:pt>
                <c:pt idx="4116">
                  <c:v>44479.758877372682</c:v>
                </c:pt>
                <c:pt idx="4117">
                  <c:v>44479.827546747685</c:v>
                </c:pt>
                <c:pt idx="4118">
                  <c:v>44479.89621648148</c:v>
                </c:pt>
                <c:pt idx="4119">
                  <c:v>44479.964885787034</c:v>
                </c:pt>
                <c:pt idx="4120">
                  <c:v>44480.033555046299</c:v>
                </c:pt>
                <c:pt idx="4121">
                  <c:v>44480.102223888891</c:v>
                </c:pt>
                <c:pt idx="4122">
                  <c:v>44480.170892986112</c:v>
                </c:pt>
                <c:pt idx="4123">
                  <c:v>44480.239562650466</c:v>
                </c:pt>
                <c:pt idx="4124">
                  <c:v>44480.308232627314</c:v>
                </c:pt>
                <c:pt idx="4125">
                  <c:v>44480.376902812503</c:v>
                </c:pt>
                <c:pt idx="4126">
                  <c:v>44480.445572418983</c:v>
                </c:pt>
                <c:pt idx="4127">
                  <c:v>44480.514241608798</c:v>
                </c:pt>
                <c:pt idx="4128">
                  <c:v>44480.582910717596</c:v>
                </c:pt>
                <c:pt idx="4129">
                  <c:v>44480.651579814818</c:v>
                </c:pt>
                <c:pt idx="4130">
                  <c:v>44480.720248912039</c:v>
                </c:pt>
                <c:pt idx="4131">
                  <c:v>44480.788917731479</c:v>
                </c:pt>
                <c:pt idx="4132">
                  <c:v>44480.857587384256</c:v>
                </c:pt>
                <c:pt idx="4133">
                  <c:v>44480.926256921295</c:v>
                </c:pt>
                <c:pt idx="4134">
                  <c:v>44480.994926284722</c:v>
                </c:pt>
                <c:pt idx="4135">
                  <c:v>44481.063595520834</c:v>
                </c:pt>
                <c:pt idx="4136">
                  <c:v>44481.13226416667</c:v>
                </c:pt>
                <c:pt idx="4137">
                  <c:v>44481.200933402775</c:v>
                </c:pt>
                <c:pt idx="4138">
                  <c:v>44481.269603113426</c:v>
                </c:pt>
                <c:pt idx="4139">
                  <c:v>44481.338273344911</c:v>
                </c:pt>
                <c:pt idx="4140">
                  <c:v>44481.406943159724</c:v>
                </c:pt>
                <c:pt idx="4141">
                  <c:v>44481.475612523151</c:v>
                </c:pt>
                <c:pt idx="4142">
                  <c:v>44481.544281574075</c:v>
                </c:pt>
                <c:pt idx="4143">
                  <c:v>44481.612950543982</c:v>
                </c:pt>
                <c:pt idx="4144">
                  <c:v>44481.681619560186</c:v>
                </c:pt>
                <c:pt idx="4145">
                  <c:v>44481.750288379626</c:v>
                </c:pt>
                <c:pt idx="4146">
                  <c:v>44481.818957581017</c:v>
                </c:pt>
                <c:pt idx="4147">
                  <c:v>44481.887627303244</c:v>
                </c:pt>
                <c:pt idx="4148">
                  <c:v>44481.956296608798</c:v>
                </c:pt>
                <c:pt idx="4149">
                  <c:v>44482.024965798613</c:v>
                </c:pt>
                <c:pt idx="4150">
                  <c:v>44482.093634675926</c:v>
                </c:pt>
                <c:pt idx="4151">
                  <c:v>44482.162303611112</c:v>
                </c:pt>
                <c:pt idx="4152">
                  <c:v>44482.230973148151</c:v>
                </c:pt>
                <c:pt idx="4153">
                  <c:v>44482.299642951388</c:v>
                </c:pt>
                <c:pt idx="4154">
                  <c:v>44482.368313101855</c:v>
                </c:pt>
                <c:pt idx="4155">
                  <c:v>44482.436982662039</c:v>
                </c:pt>
                <c:pt idx="4156">
                  <c:v>44482.505651828702</c:v>
                </c:pt>
                <c:pt idx="4157">
                  <c:v>44482.574320902779</c:v>
                </c:pt>
                <c:pt idx="4158">
                  <c:v>44482.642989907406</c:v>
                </c:pt>
                <c:pt idx="4159">
                  <c:v>44482.711659942128</c:v>
                </c:pt>
                <c:pt idx="4160">
                  <c:v>44482.780328657405</c:v>
                </c:pt>
                <c:pt idx="4161">
                  <c:v>44482.848998182868</c:v>
                </c:pt>
                <c:pt idx="4162">
                  <c:v>44482.917667685186</c:v>
                </c:pt>
                <c:pt idx="4163">
                  <c:v>44482.986336979164</c:v>
                </c:pt>
                <c:pt idx="4164">
                  <c:v>44483.055006192131</c:v>
                </c:pt>
                <c:pt idx="4165">
                  <c:v>44483.12367479167</c:v>
                </c:pt>
                <c:pt idx="4166">
                  <c:v>44483.192343923612</c:v>
                </c:pt>
                <c:pt idx="4167">
                  <c:v>44483.261013587966</c:v>
                </c:pt>
                <c:pt idx="4168">
                  <c:v>44483.329683738426</c:v>
                </c:pt>
                <c:pt idx="4169">
                  <c:v>44483.398353634257</c:v>
                </c:pt>
                <c:pt idx="4170">
                  <c:v>44483.467022997684</c:v>
                </c:pt>
                <c:pt idx="4171">
                  <c:v>44483.535692025464</c:v>
                </c:pt>
                <c:pt idx="4172">
                  <c:v>44483.604360937497</c:v>
                </c:pt>
                <c:pt idx="4173">
                  <c:v>44483.67302991898</c:v>
                </c:pt>
                <c:pt idx="4174">
                  <c:v>44483.741698749996</c:v>
                </c:pt>
                <c:pt idx="4175">
                  <c:v>44483.810367743055</c:v>
                </c:pt>
                <c:pt idx="4176">
                  <c:v>44483.879037418985</c:v>
                </c:pt>
                <c:pt idx="4177">
                  <c:v>44483.947706724539</c:v>
                </c:pt>
                <c:pt idx="4178">
                  <c:v>44484.016375879626</c:v>
                </c:pt>
                <c:pt idx="4179">
                  <c:v>44484.085044803243</c:v>
                </c:pt>
                <c:pt idx="4180">
                  <c:v>44484.153713541666</c:v>
                </c:pt>
                <c:pt idx="4181">
                  <c:v>44484.222382905093</c:v>
                </c:pt>
                <c:pt idx="4182">
                  <c:v>44484.291052546294</c:v>
                </c:pt>
                <c:pt idx="4183">
                  <c:v>44484.359722650464</c:v>
                </c:pt>
                <c:pt idx="4184">
                  <c:v>44484.428392164351</c:v>
                </c:pt>
                <c:pt idx="4185">
                  <c:v>44484.497061307869</c:v>
                </c:pt>
                <c:pt idx="4186">
                  <c:v>44484.565730289352</c:v>
                </c:pt>
                <c:pt idx="4187">
                  <c:v>44484.634399201386</c:v>
                </c:pt>
                <c:pt idx="4188">
                  <c:v>44484.703068171293</c:v>
                </c:pt>
                <c:pt idx="4189">
                  <c:v>44484.771736828705</c:v>
                </c:pt>
                <c:pt idx="4190">
                  <c:v>44484.840406215277</c:v>
                </c:pt>
                <c:pt idx="4191">
                  <c:v>44484.909075706018</c:v>
                </c:pt>
                <c:pt idx="4192">
                  <c:v>44484.97774490741</c:v>
                </c:pt>
                <c:pt idx="4193">
                  <c:v>44485.046414062497</c:v>
                </c:pt>
                <c:pt idx="4194">
                  <c:v>44485.11508265046</c:v>
                </c:pt>
                <c:pt idx="4195">
                  <c:v>44485.183751689816</c:v>
                </c:pt>
                <c:pt idx="4196">
                  <c:v>44485.25242128472</c:v>
                </c:pt>
                <c:pt idx="4197">
                  <c:v>44485.321091307873</c:v>
                </c:pt>
                <c:pt idx="4198">
                  <c:v>44485.389761261576</c:v>
                </c:pt>
                <c:pt idx="4199">
                  <c:v>44485.458430648148</c:v>
                </c:pt>
                <c:pt idx="4200">
                  <c:v>44485.527099641207</c:v>
                </c:pt>
                <c:pt idx="4201">
                  <c:v>44485.595768541665</c:v>
                </c:pt>
                <c:pt idx="4202">
                  <c:v>44485.664437500003</c:v>
                </c:pt>
                <c:pt idx="4203">
                  <c:v>44485.73310636574</c:v>
                </c:pt>
                <c:pt idx="4204">
                  <c:v>44485.801775173612</c:v>
                </c:pt>
                <c:pt idx="4205">
                  <c:v>44485.870444780092</c:v>
                </c:pt>
                <c:pt idx="4206">
                  <c:v>44485.939114097222</c:v>
                </c:pt>
                <c:pt idx="4207">
                  <c:v>44486.007783252317</c:v>
                </c:pt>
                <c:pt idx="4208">
                  <c:v>44486.076452222223</c:v>
                </c:pt>
                <c:pt idx="4209">
                  <c:v>44486.14512079861</c:v>
                </c:pt>
                <c:pt idx="4210">
                  <c:v>44486.213790011578</c:v>
                </c:pt>
                <c:pt idx="4211">
                  <c:v>44486.282459560185</c:v>
                </c:pt>
                <c:pt idx="4212">
                  <c:v>44486.351129629627</c:v>
                </c:pt>
                <c:pt idx="4213">
                  <c:v>44486.419799143521</c:v>
                </c:pt>
                <c:pt idx="4214">
                  <c:v>44486.488468263888</c:v>
                </c:pt>
                <c:pt idx="4215">
                  <c:v>44486.557137175929</c:v>
                </c:pt>
                <c:pt idx="4216">
                  <c:v>44486.625806018521</c:v>
                </c:pt>
                <c:pt idx="4217">
                  <c:v>44486.69447490741</c:v>
                </c:pt>
                <c:pt idx="4218">
                  <c:v>44486.763143530094</c:v>
                </c:pt>
                <c:pt idx="4219">
                  <c:v>44486.831812766206</c:v>
                </c:pt>
                <c:pt idx="4220">
                  <c:v>44486.900482280093</c:v>
                </c:pt>
                <c:pt idx="4221">
                  <c:v>44486.969151400466</c:v>
                </c:pt>
                <c:pt idx="4222">
                  <c:v>44487.037820474536</c:v>
                </c:pt>
                <c:pt idx="4223">
                  <c:v>44487.106489097219</c:v>
                </c:pt>
                <c:pt idx="4224">
                  <c:v>44487.175158032405</c:v>
                </c:pt>
                <c:pt idx="4225">
                  <c:v>44487.243827546299</c:v>
                </c:pt>
                <c:pt idx="4226">
                  <c:v>44487.312497395833</c:v>
                </c:pt>
                <c:pt idx="4227">
                  <c:v>44487.381167372689</c:v>
                </c:pt>
                <c:pt idx="4228">
                  <c:v>44487.449836770837</c:v>
                </c:pt>
                <c:pt idx="4229">
                  <c:v>44487.518505763888</c:v>
                </c:pt>
                <c:pt idx="4230">
                  <c:v>44487.587174664353</c:v>
                </c:pt>
                <c:pt idx="4231">
                  <c:v>44487.655843587963</c:v>
                </c:pt>
                <c:pt idx="4232">
                  <c:v>44487.724512465276</c:v>
                </c:pt>
                <c:pt idx="4233">
                  <c:v>44487.793181134257</c:v>
                </c:pt>
                <c:pt idx="4234">
                  <c:v>44487.861850648151</c:v>
                </c:pt>
                <c:pt idx="4235">
                  <c:v>44487.930519965281</c:v>
                </c:pt>
                <c:pt idx="4236">
                  <c:v>44487.999189131944</c:v>
                </c:pt>
                <c:pt idx="4237">
                  <c:v>44488.067858159724</c:v>
                </c:pt>
                <c:pt idx="4238">
                  <c:v>44488.136526620372</c:v>
                </c:pt>
                <c:pt idx="4239">
                  <c:v>44488.205195706018</c:v>
                </c:pt>
                <c:pt idx="4240">
                  <c:v>44488.273865219904</c:v>
                </c:pt>
                <c:pt idx="4241">
                  <c:v>44488.342535277778</c:v>
                </c:pt>
                <c:pt idx="4242">
                  <c:v>44488.411204837961</c:v>
                </c:pt>
                <c:pt idx="4243">
                  <c:v>44488.47987398148</c:v>
                </c:pt>
                <c:pt idx="4244">
                  <c:v>44488.548542847224</c:v>
                </c:pt>
                <c:pt idx="4245">
                  <c:v>44488.617211631943</c:v>
                </c:pt>
                <c:pt idx="4246">
                  <c:v>44488.685880474535</c:v>
                </c:pt>
                <c:pt idx="4247">
                  <c:v>44488.75454908565</c:v>
                </c:pt>
                <c:pt idx="4248">
                  <c:v>44488.823218171296</c:v>
                </c:pt>
                <c:pt idx="4249">
                  <c:v>44488.891887696758</c:v>
                </c:pt>
                <c:pt idx="4250">
                  <c:v>44488.96055679398</c:v>
                </c:pt>
                <c:pt idx="4251">
                  <c:v>44489.029225798608</c:v>
                </c:pt>
                <c:pt idx="4252">
                  <c:v>44489.097894467595</c:v>
                </c:pt>
                <c:pt idx="4253">
                  <c:v>44489.166563275459</c:v>
                </c:pt>
                <c:pt idx="4254">
                  <c:v>44489.235232673615</c:v>
                </c:pt>
                <c:pt idx="4255">
                  <c:v>44489.303902361113</c:v>
                </c:pt>
                <c:pt idx="4256">
                  <c:v>44489.372572326392</c:v>
                </c:pt>
                <c:pt idx="4257">
                  <c:v>44489.441241712964</c:v>
                </c:pt>
                <c:pt idx="4258">
                  <c:v>44489.509910694447</c:v>
                </c:pt>
                <c:pt idx="4259">
                  <c:v>44489.578579583336</c:v>
                </c:pt>
                <c:pt idx="4260">
                  <c:v>44489.647248437497</c:v>
                </c:pt>
                <c:pt idx="4261">
                  <c:v>44489.715918298614</c:v>
                </c:pt>
                <c:pt idx="4262">
                  <c:v>44489.784586863425</c:v>
                </c:pt>
                <c:pt idx="4263">
                  <c:v>44489.853256238428</c:v>
                </c:pt>
                <c:pt idx="4264">
                  <c:v>44489.921925555558</c:v>
                </c:pt>
                <c:pt idx="4265">
                  <c:v>44489.990594699077</c:v>
                </c:pt>
                <c:pt idx="4266">
                  <c:v>44490.059263726849</c:v>
                </c:pt>
                <c:pt idx="4267">
                  <c:v>44490.1279321412</c:v>
                </c:pt>
                <c:pt idx="4268">
                  <c:v>44490.196601122683</c:v>
                </c:pt>
                <c:pt idx="4269">
                  <c:v>44490.265270601849</c:v>
                </c:pt>
                <c:pt idx="4270">
                  <c:v>44490.333940601849</c:v>
                </c:pt>
                <c:pt idx="4271">
                  <c:v>44490.402610266203</c:v>
                </c:pt>
                <c:pt idx="4272">
                  <c:v>44490.471279421297</c:v>
                </c:pt>
                <c:pt idx="4273">
                  <c:v>44490.53994826389</c:v>
                </c:pt>
                <c:pt idx="4274">
                  <c:v>44490.608617002312</c:v>
                </c:pt>
                <c:pt idx="4275">
                  <c:v>44490.677285798614</c:v>
                </c:pt>
                <c:pt idx="4276">
                  <c:v>44490.745954421298</c:v>
                </c:pt>
                <c:pt idx="4277">
                  <c:v>44490.814623321756</c:v>
                </c:pt>
                <c:pt idx="4278">
                  <c:v>44490.88329283565</c:v>
                </c:pt>
                <c:pt idx="4279">
                  <c:v>44490.951961921295</c:v>
                </c:pt>
                <c:pt idx="4280">
                  <c:v>44491.020630902778</c:v>
                </c:pt>
                <c:pt idx="4281">
                  <c:v>44491.089299606479</c:v>
                </c:pt>
                <c:pt idx="4282">
                  <c:v>44491.157968240739</c:v>
                </c:pt>
                <c:pt idx="4283">
                  <c:v>44491.226637500004</c:v>
                </c:pt>
                <c:pt idx="4284">
                  <c:v>44491.29530701389</c:v>
                </c:pt>
                <c:pt idx="4285">
                  <c:v>44491.363976944442</c:v>
                </c:pt>
                <c:pt idx="4286">
                  <c:v>44491.432646284724</c:v>
                </c:pt>
                <c:pt idx="4287">
                  <c:v>44491.501315243055</c:v>
                </c:pt>
                <c:pt idx="4288">
                  <c:v>44491.569984074071</c:v>
                </c:pt>
                <c:pt idx="4289">
                  <c:v>44491.638652835645</c:v>
                </c:pt>
                <c:pt idx="4290">
                  <c:v>44491.707321666669</c:v>
                </c:pt>
                <c:pt idx="4291">
                  <c:v>44491.775990150461</c:v>
                </c:pt>
                <c:pt idx="4292">
                  <c:v>44491.844659409719</c:v>
                </c:pt>
                <c:pt idx="4293">
                  <c:v>44491.913328726849</c:v>
                </c:pt>
                <c:pt idx="4294">
                  <c:v>44491.981997777781</c:v>
                </c:pt>
                <c:pt idx="4295">
                  <c:v>44492.050666770832</c:v>
                </c:pt>
                <c:pt idx="4296">
                  <c:v>44492.119335173615</c:v>
                </c:pt>
                <c:pt idx="4297">
                  <c:v>44492.188004062496</c:v>
                </c:pt>
                <c:pt idx="4298">
                  <c:v>44492.256673506941</c:v>
                </c:pt>
                <c:pt idx="4299">
                  <c:v>44492.325343402779</c:v>
                </c:pt>
                <c:pt idx="4300">
                  <c:v>44492.394013136574</c:v>
                </c:pt>
                <c:pt idx="4301">
                  <c:v>44492.46268232639</c:v>
                </c:pt>
                <c:pt idx="4302">
                  <c:v>44492.531351134261</c:v>
                </c:pt>
                <c:pt idx="4303">
                  <c:v>44492.600019849539</c:v>
                </c:pt>
                <c:pt idx="4304">
                  <c:v>44492.668688634258</c:v>
                </c:pt>
                <c:pt idx="4305">
                  <c:v>44492.737357280093</c:v>
                </c:pt>
                <c:pt idx="4306">
                  <c:v>44492.806025995371</c:v>
                </c:pt>
                <c:pt idx="4307">
                  <c:v>44492.874695451392</c:v>
                </c:pt>
                <c:pt idx="4308">
                  <c:v>44492.943364560182</c:v>
                </c:pt>
                <c:pt idx="4309">
                  <c:v>44493.01203351852</c:v>
                </c:pt>
                <c:pt idx="4310">
                  <c:v>44493.080702280095</c:v>
                </c:pt>
                <c:pt idx="4311">
                  <c:v>44493.149370740743</c:v>
                </c:pt>
                <c:pt idx="4312">
                  <c:v>44493.218039826388</c:v>
                </c:pt>
                <c:pt idx="4313">
                  <c:v>44493.286709224536</c:v>
                </c:pt>
                <c:pt idx="4314">
                  <c:v>44493.355379108798</c:v>
                </c:pt>
                <c:pt idx="4315">
                  <c:v>44493.424048425928</c:v>
                </c:pt>
                <c:pt idx="4316">
                  <c:v>44493.492717361114</c:v>
                </c:pt>
                <c:pt idx="4317">
                  <c:v>44493.561386111112</c:v>
                </c:pt>
                <c:pt idx="4318">
                  <c:v>44493.630054791669</c:v>
                </c:pt>
                <c:pt idx="4319">
                  <c:v>44493.698723530091</c:v>
                </c:pt>
                <c:pt idx="4320">
                  <c:v>44493.767391967594</c:v>
                </c:pt>
                <c:pt idx="4321">
                  <c:v>44493.836061087961</c:v>
                </c:pt>
                <c:pt idx="4322">
                  <c:v>44493.904730393515</c:v>
                </c:pt>
                <c:pt idx="4323">
                  <c:v>44493.973399351853</c:v>
                </c:pt>
                <c:pt idx="4324">
                  <c:v>44494.042068275463</c:v>
                </c:pt>
                <c:pt idx="4325">
                  <c:v>44494.110736678238</c:v>
                </c:pt>
                <c:pt idx="4326">
                  <c:v>44494.179405474541</c:v>
                </c:pt>
                <c:pt idx="4327">
                  <c:v>44494.24807483796</c:v>
                </c:pt>
                <c:pt idx="4328">
                  <c:v>44494.316744571763</c:v>
                </c:pt>
                <c:pt idx="4329">
                  <c:v>44494.385414351855</c:v>
                </c:pt>
                <c:pt idx="4330">
                  <c:v>44494.45408354167</c:v>
                </c:pt>
                <c:pt idx="4331">
                  <c:v>44494.522752337965</c:v>
                </c:pt>
                <c:pt idx="4332">
                  <c:v>44494.591421041667</c:v>
                </c:pt>
                <c:pt idx="4333">
                  <c:v>44494.660089791665</c:v>
                </c:pt>
                <c:pt idx="4334">
                  <c:v>44494.728758472222</c:v>
                </c:pt>
                <c:pt idx="4335">
                  <c:v>44494.797427002311</c:v>
                </c:pt>
                <c:pt idx="4336">
                  <c:v>44494.866096365738</c:v>
                </c:pt>
                <c:pt idx="4337">
                  <c:v>44494.934765474536</c:v>
                </c:pt>
                <c:pt idx="4338">
                  <c:v>44495.003434444443</c:v>
                </c:pt>
                <c:pt idx="4339">
                  <c:v>44495.072103240738</c:v>
                </c:pt>
                <c:pt idx="4340">
                  <c:v>44495.140771562503</c:v>
                </c:pt>
                <c:pt idx="4341">
                  <c:v>44495.209440497689</c:v>
                </c:pt>
                <c:pt idx="4342">
                  <c:v>44495.278109826388</c:v>
                </c:pt>
                <c:pt idx="4343">
                  <c:v>44495.346779687497</c:v>
                </c:pt>
                <c:pt idx="4344">
                  <c:v>44495.415449016204</c:v>
                </c:pt>
                <c:pt idx="4345">
                  <c:v>44495.484117939814</c:v>
                </c:pt>
                <c:pt idx="4346">
                  <c:v>44495.55278662037</c:v>
                </c:pt>
                <c:pt idx="4347">
                  <c:v>44495.621455231485</c:v>
                </c:pt>
                <c:pt idx="4348">
                  <c:v>44495.69012388889</c:v>
                </c:pt>
                <c:pt idx="4349">
                  <c:v>44495.758792291665</c:v>
                </c:pt>
                <c:pt idx="4350">
                  <c:v>44495.827461261571</c:v>
                </c:pt>
                <c:pt idx="4351">
                  <c:v>44495.896130567133</c:v>
                </c:pt>
                <c:pt idx="4352">
                  <c:v>44495.964799467591</c:v>
                </c:pt>
                <c:pt idx="4353">
                  <c:v>44496.033468298614</c:v>
                </c:pt>
                <c:pt idx="4354">
                  <c:v>44496.10213673611</c:v>
                </c:pt>
                <c:pt idx="4355">
                  <c:v>44496.170805405091</c:v>
                </c:pt>
                <c:pt idx="4356">
                  <c:v>44496.239474652779</c:v>
                </c:pt>
                <c:pt idx="4357">
                  <c:v>44496.308144212962</c:v>
                </c:pt>
                <c:pt idx="4358">
                  <c:v>44496.376813981478</c:v>
                </c:pt>
                <c:pt idx="4359">
                  <c:v>44496.445483171294</c:v>
                </c:pt>
                <c:pt idx="4360">
                  <c:v>44496.514151944444</c:v>
                </c:pt>
                <c:pt idx="4361">
                  <c:v>44496.582820636577</c:v>
                </c:pt>
                <c:pt idx="4362">
                  <c:v>44496.651489317126</c:v>
                </c:pt>
                <c:pt idx="4363">
                  <c:v>44496.720157997683</c:v>
                </c:pt>
                <c:pt idx="4364">
                  <c:v>44496.788826388889</c:v>
                </c:pt>
                <c:pt idx="4365">
                  <c:v>44496.857495625001</c:v>
                </c:pt>
                <c:pt idx="4366">
                  <c:v>44496.926164745368</c:v>
                </c:pt>
                <c:pt idx="4367">
                  <c:v>44496.99483369213</c:v>
                </c:pt>
                <c:pt idx="4368">
                  <c:v>44497.063502511577</c:v>
                </c:pt>
                <c:pt idx="4369">
                  <c:v>44497.132170729164</c:v>
                </c:pt>
                <c:pt idx="4370">
                  <c:v>44497.200839548612</c:v>
                </c:pt>
                <c:pt idx="4371">
                  <c:v>44497.26950884259</c:v>
                </c:pt>
                <c:pt idx="4372">
                  <c:v>44497.33817865741</c:v>
                </c:pt>
                <c:pt idx="4373">
                  <c:v>44497.406848055558</c:v>
                </c:pt>
                <c:pt idx="4374">
                  <c:v>44497.475516990744</c:v>
                </c:pt>
                <c:pt idx="4375">
                  <c:v>44497.544185625004</c:v>
                </c:pt>
                <c:pt idx="4376">
                  <c:v>44497.612854178238</c:v>
                </c:pt>
                <c:pt idx="4377">
                  <c:v>44497.681522777777</c:v>
                </c:pt>
                <c:pt idx="4378">
                  <c:v>44497.750191180552</c:v>
                </c:pt>
                <c:pt idx="4379">
                  <c:v>44497.818859953702</c:v>
                </c:pt>
                <c:pt idx="4380">
                  <c:v>44497.887529259257</c:v>
                </c:pt>
                <c:pt idx="4381">
                  <c:v>44497.956198136577</c:v>
                </c:pt>
                <c:pt idx="4382">
                  <c:v>44498.02486690972</c:v>
                </c:pt>
                <c:pt idx="4383">
                  <c:v>44498.093535370368</c:v>
                </c:pt>
                <c:pt idx="4384">
                  <c:v>44498.162203877313</c:v>
                </c:pt>
                <c:pt idx="4385">
                  <c:v>44498.230872997687</c:v>
                </c:pt>
                <c:pt idx="4386">
                  <c:v>44498.299542372682</c:v>
                </c:pt>
                <c:pt idx="4387">
                  <c:v>44498.368212106485</c:v>
                </c:pt>
                <c:pt idx="4388">
                  <c:v>44498.436881250003</c:v>
                </c:pt>
                <c:pt idx="4389">
                  <c:v>44498.505550000002</c:v>
                </c:pt>
                <c:pt idx="4390">
                  <c:v>44498.57421864583</c:v>
                </c:pt>
                <c:pt idx="4391">
                  <c:v>44498.642887233793</c:v>
                </c:pt>
                <c:pt idx="4392">
                  <c:v>44498.711555868053</c:v>
                </c:pt>
                <c:pt idx="4393">
                  <c:v>44498.780224166665</c:v>
                </c:pt>
                <c:pt idx="4394">
                  <c:v>44498.848893275463</c:v>
                </c:pt>
                <c:pt idx="4395">
                  <c:v>44498.917562361108</c:v>
                </c:pt>
                <c:pt idx="4396">
                  <c:v>44498.986231238428</c:v>
                </c:pt>
                <c:pt idx="4397">
                  <c:v>44499.054900034724</c:v>
                </c:pt>
                <c:pt idx="4398">
                  <c:v>44499.12356821759</c:v>
                </c:pt>
                <c:pt idx="4399">
                  <c:v>44499.192236932868</c:v>
                </c:pt>
                <c:pt idx="4400">
                  <c:v>44499.260906180556</c:v>
                </c:pt>
                <c:pt idx="4401">
                  <c:v>44499.329575914351</c:v>
                </c:pt>
                <c:pt idx="4402">
                  <c:v>44499.398245393517</c:v>
                </c:pt>
                <c:pt idx="4403">
                  <c:v>44499.466914340279</c:v>
                </c:pt>
                <c:pt idx="4404">
                  <c:v>44499.535582951386</c:v>
                </c:pt>
                <c:pt idx="4405">
                  <c:v>44499.604251446763</c:v>
                </c:pt>
                <c:pt idx="4406">
                  <c:v>44499.672920011573</c:v>
                </c:pt>
                <c:pt idx="4407">
                  <c:v>44499.741588425924</c:v>
                </c:pt>
                <c:pt idx="4408">
                  <c:v>44499.810257002318</c:v>
                </c:pt>
                <c:pt idx="4409">
                  <c:v>44499.878926261576</c:v>
                </c:pt>
                <c:pt idx="4410">
                  <c:v>44499.947595138889</c:v>
                </c:pt>
                <c:pt idx="4411">
                  <c:v>44500.016263877318</c:v>
                </c:pt>
                <c:pt idx="4412">
                  <c:v>44500.084932384256</c:v>
                </c:pt>
                <c:pt idx="4413">
                  <c:v>44500.15360070602</c:v>
                </c:pt>
                <c:pt idx="4414">
                  <c:v>44500.222269652775</c:v>
                </c:pt>
                <c:pt idx="4415">
                  <c:v>44500.290938877311</c:v>
                </c:pt>
                <c:pt idx="4416">
                  <c:v>44500.359608553241</c:v>
                </c:pt>
                <c:pt idx="4417">
                  <c:v>44500.428277650462</c:v>
                </c:pt>
                <c:pt idx="4418">
                  <c:v>44500.49694636574</c:v>
                </c:pt>
                <c:pt idx="4419">
                  <c:v>44500.565614930558</c:v>
                </c:pt>
                <c:pt idx="4420">
                  <c:v>44500.634283425927</c:v>
                </c:pt>
                <c:pt idx="4421">
                  <c:v>44500.702951979169</c:v>
                </c:pt>
                <c:pt idx="4422">
                  <c:v>44500.771620208332</c:v>
                </c:pt>
                <c:pt idx="4423">
                  <c:v>44500.840289178239</c:v>
                </c:pt>
                <c:pt idx="4424">
                  <c:v>44500.908958252316</c:v>
                </c:pt>
                <c:pt idx="4425">
                  <c:v>44500.977627025466</c:v>
                </c:pt>
                <c:pt idx="4426">
                  <c:v>44501.046295752312</c:v>
                </c:pt>
                <c:pt idx="4427">
                  <c:v>44501.11496392361</c:v>
                </c:pt>
                <c:pt idx="4428">
                  <c:v>44501.183632546294</c:v>
                </c:pt>
                <c:pt idx="4429">
                  <c:v>44501.25230172454</c:v>
                </c:pt>
                <c:pt idx="4430">
                  <c:v>44501.320971307869</c:v>
                </c:pt>
                <c:pt idx="4431">
                  <c:v>44501.389640844907</c:v>
                </c:pt>
                <c:pt idx="4432">
                  <c:v>44501.458309803238</c:v>
                </c:pt>
                <c:pt idx="4433">
                  <c:v>44501.526978379632</c:v>
                </c:pt>
                <c:pt idx="4434">
                  <c:v>44501.595646863425</c:v>
                </c:pt>
                <c:pt idx="4435">
                  <c:v>44501.664315393522</c:v>
                </c:pt>
                <c:pt idx="4436">
                  <c:v>44501.732983831018</c:v>
                </c:pt>
                <c:pt idx="4437">
                  <c:v>44501.801652222224</c:v>
                </c:pt>
                <c:pt idx="4438">
                  <c:v>44501.870321400464</c:v>
                </c:pt>
                <c:pt idx="4439">
                  <c:v>44501.938990289353</c:v>
                </c:pt>
                <c:pt idx="4440">
                  <c:v>44502.007659027775</c:v>
                </c:pt>
                <c:pt idx="4441">
                  <c:v>44502.076327569448</c:v>
                </c:pt>
                <c:pt idx="4442">
                  <c:v>44502.14499572917</c:v>
                </c:pt>
                <c:pt idx="4443">
                  <c:v>44502.213664513889</c:v>
                </c:pt>
                <c:pt idx="4444">
                  <c:v>44502.282333634263</c:v>
                </c:pt>
                <c:pt idx="4445">
                  <c:v>44502.351003275464</c:v>
                </c:pt>
                <c:pt idx="4446">
                  <c:v>44502.419672372685</c:v>
                </c:pt>
                <c:pt idx="4447">
                  <c:v>44502.488341064818</c:v>
                </c:pt>
                <c:pt idx="4448">
                  <c:v>44502.557009548611</c:v>
                </c:pt>
                <c:pt idx="4449">
                  <c:v>44502.625677962962</c:v>
                </c:pt>
                <c:pt idx="4450">
                  <c:v>44502.694346435186</c:v>
                </c:pt>
                <c:pt idx="4451">
                  <c:v>44502.763014629629</c:v>
                </c:pt>
                <c:pt idx="4452">
                  <c:v>44502.831683449076</c:v>
                </c:pt>
                <c:pt idx="4453">
                  <c:v>44502.900352523146</c:v>
                </c:pt>
                <c:pt idx="4454">
                  <c:v>44502.969021226854</c:v>
                </c:pt>
                <c:pt idx="4455">
                  <c:v>44503.037689884259</c:v>
                </c:pt>
                <c:pt idx="4456">
                  <c:v>44503.106358067133</c:v>
                </c:pt>
                <c:pt idx="4457">
                  <c:v>44503.175026585646</c:v>
                </c:pt>
                <c:pt idx="4458">
                  <c:v>44503.243695671299</c:v>
                </c:pt>
                <c:pt idx="4459">
                  <c:v>44503.312365092592</c:v>
                </c:pt>
                <c:pt idx="4460">
                  <c:v>44503.381034641206</c:v>
                </c:pt>
                <c:pt idx="4461">
                  <c:v>44503.449703611113</c:v>
                </c:pt>
                <c:pt idx="4462">
                  <c:v>44503.518372175924</c:v>
                </c:pt>
                <c:pt idx="4463">
                  <c:v>44503.587040659724</c:v>
                </c:pt>
                <c:pt idx="4464">
                  <c:v>44503.655709155093</c:v>
                </c:pt>
                <c:pt idx="4465">
                  <c:v>44503.724377615741</c:v>
                </c:pt>
                <c:pt idx="4466">
                  <c:v>44503.793045844905</c:v>
                </c:pt>
                <c:pt idx="4467">
                  <c:v>44503.861714930557</c:v>
                </c:pt>
                <c:pt idx="4468">
                  <c:v>44503.930383831015</c:v>
                </c:pt>
                <c:pt idx="4469">
                  <c:v>44503.999052569445</c:v>
                </c:pt>
                <c:pt idx="4470">
                  <c:v>44504.067721168984</c:v>
                </c:pt>
                <c:pt idx="4471">
                  <c:v>44504.136389212959</c:v>
                </c:pt>
                <c:pt idx="4472">
                  <c:v>44504.205057870371</c:v>
                </c:pt>
                <c:pt idx="4473">
                  <c:v>44504.273726956017</c:v>
                </c:pt>
                <c:pt idx="4474">
                  <c:v>44504.342396585649</c:v>
                </c:pt>
                <c:pt idx="4475">
                  <c:v>44504.411065729168</c:v>
                </c:pt>
                <c:pt idx="4476">
                  <c:v>44504.479734444445</c:v>
                </c:pt>
                <c:pt idx="4477">
                  <c:v>44504.548402881941</c:v>
                </c:pt>
                <c:pt idx="4478">
                  <c:v>44504.617071238426</c:v>
                </c:pt>
                <c:pt idx="4479">
                  <c:v>44504.685739652778</c:v>
                </c:pt>
                <c:pt idx="4480">
                  <c:v>44504.754407835651</c:v>
                </c:pt>
                <c:pt idx="4481">
                  <c:v>44504.823076493056</c:v>
                </c:pt>
                <c:pt idx="4482">
                  <c:v>44504.891745601853</c:v>
                </c:pt>
                <c:pt idx="4483">
                  <c:v>44504.960414270834</c:v>
                </c:pt>
                <c:pt idx="4484">
                  <c:v>44505.029082858797</c:v>
                </c:pt>
                <c:pt idx="4485">
                  <c:v>44505.09775108796</c:v>
                </c:pt>
                <c:pt idx="4486">
                  <c:v>44505.166419479167</c:v>
                </c:pt>
                <c:pt idx="4487">
                  <c:v>44505.235088460649</c:v>
                </c:pt>
                <c:pt idx="4488">
                  <c:v>44505.303757719907</c:v>
                </c:pt>
                <c:pt idx="4489">
                  <c:v>44505.372427256945</c:v>
                </c:pt>
                <c:pt idx="4490">
                  <c:v>44505.441096215276</c:v>
                </c:pt>
                <c:pt idx="4491">
                  <c:v>44505.509764768518</c:v>
                </c:pt>
                <c:pt idx="4492">
                  <c:v>44505.578433240742</c:v>
                </c:pt>
                <c:pt idx="4493">
                  <c:v>44505.647101666669</c:v>
                </c:pt>
                <c:pt idx="4494">
                  <c:v>44505.715770127317</c:v>
                </c:pt>
                <c:pt idx="4495">
                  <c:v>44505.784438263887</c:v>
                </c:pt>
                <c:pt idx="4496">
                  <c:v>44505.853107233794</c:v>
                </c:pt>
                <c:pt idx="4497">
                  <c:v>44505.921776134259</c:v>
                </c:pt>
                <c:pt idx="4498">
                  <c:v>44505.990444849536</c:v>
                </c:pt>
                <c:pt idx="4499">
                  <c:v>44506.059113460651</c:v>
                </c:pt>
                <c:pt idx="4500">
                  <c:v>44506.127781446761</c:v>
                </c:pt>
                <c:pt idx="4501">
                  <c:v>44506.196450023148</c:v>
                </c:pt>
                <c:pt idx="4502">
                  <c:v>44506.265119085649</c:v>
                </c:pt>
                <c:pt idx="4503">
                  <c:v>44506.333788668984</c:v>
                </c:pt>
                <c:pt idx="4504">
                  <c:v>44506.402457905089</c:v>
                </c:pt>
                <c:pt idx="4505">
                  <c:v>44506.471126643519</c:v>
                </c:pt>
                <c:pt idx="4506">
                  <c:v>44506.539795069446</c:v>
                </c:pt>
                <c:pt idx="4507">
                  <c:v>44506.608463391203</c:v>
                </c:pt>
                <c:pt idx="4508">
                  <c:v>44506.677131770834</c:v>
                </c:pt>
                <c:pt idx="4509">
                  <c:v>44506.745799965276</c:v>
                </c:pt>
                <c:pt idx="4510">
                  <c:v>44506.814468449076</c:v>
                </c:pt>
                <c:pt idx="4511">
                  <c:v>44506.883137546298</c:v>
                </c:pt>
                <c:pt idx="4512">
                  <c:v>44506.951806215278</c:v>
                </c:pt>
                <c:pt idx="4513">
                  <c:v>44507.02047476852</c:v>
                </c:pt>
                <c:pt idx="4514">
                  <c:v>44507.089143055557</c:v>
                </c:pt>
                <c:pt idx="4515">
                  <c:v>44507.157811273151</c:v>
                </c:pt>
                <c:pt idx="4516">
                  <c:v>44507.226480104167</c:v>
                </c:pt>
                <c:pt idx="4517">
                  <c:v>44507.295149212965</c:v>
                </c:pt>
                <c:pt idx="4518">
                  <c:v>44507.363818715276</c:v>
                </c:pt>
                <c:pt idx="4519">
                  <c:v>44507.432487638886</c:v>
                </c:pt>
                <c:pt idx="4520">
                  <c:v>44507.501156168983</c:v>
                </c:pt>
                <c:pt idx="4521">
                  <c:v>44507.569824583334</c:v>
                </c:pt>
                <c:pt idx="4522">
                  <c:v>44507.638492928243</c:v>
                </c:pt>
                <c:pt idx="4523">
                  <c:v>44507.707161331018</c:v>
                </c:pt>
                <c:pt idx="4524">
                  <c:v>44507.775829398146</c:v>
                </c:pt>
                <c:pt idx="4525">
                  <c:v>44507.844498229169</c:v>
                </c:pt>
                <c:pt idx="4526">
                  <c:v>44507.913167118058</c:v>
                </c:pt>
                <c:pt idx="4527">
                  <c:v>44507.981835752318</c:v>
                </c:pt>
                <c:pt idx="4528">
                  <c:v>44508.050504317129</c:v>
                </c:pt>
                <c:pt idx="4529">
                  <c:v>44508.119172303239</c:v>
                </c:pt>
                <c:pt idx="4530">
                  <c:v>44508.187840775463</c:v>
                </c:pt>
                <c:pt idx="4531">
                  <c:v>44508.256509791667</c:v>
                </c:pt>
                <c:pt idx="4532">
                  <c:v>44508.325179259256</c:v>
                </c:pt>
                <c:pt idx="4533">
                  <c:v>44508.393848564818</c:v>
                </c:pt>
                <c:pt idx="4534">
                  <c:v>44508.462518194443</c:v>
                </c:pt>
                <c:pt idx="4535">
                  <c:v>44508.531187511573</c:v>
                </c:pt>
                <c:pt idx="4536">
                  <c:v>44508.599856724541</c:v>
                </c:pt>
                <c:pt idx="4537">
                  <c:v>44508.668526006943</c:v>
                </c:pt>
                <c:pt idx="4538">
                  <c:v>44508.737195150461</c:v>
                </c:pt>
                <c:pt idx="4539">
                  <c:v>44508.805864363429</c:v>
                </c:pt>
                <c:pt idx="4540">
                  <c:v>44508.874534317132</c:v>
                </c:pt>
                <c:pt idx="4541">
                  <c:v>44508.943203923613</c:v>
                </c:pt>
                <c:pt idx="4542">
                  <c:v>44509.011873391202</c:v>
                </c:pt>
                <c:pt idx="4543">
                  <c:v>44509.080542638891</c:v>
                </c:pt>
                <c:pt idx="4544">
                  <c:v>44509.149211597221</c:v>
                </c:pt>
                <c:pt idx="4545">
                  <c:v>44509.217881180557</c:v>
                </c:pt>
                <c:pt idx="4546">
                  <c:v>44509.286551076388</c:v>
                </c:pt>
                <c:pt idx="4547">
                  <c:v>44509.355221458332</c:v>
                </c:pt>
                <c:pt idx="4548">
                  <c:v>44509.423891273145</c:v>
                </c:pt>
                <c:pt idx="4549">
                  <c:v>44509.492560706021</c:v>
                </c:pt>
                <c:pt idx="4550">
                  <c:v>44509.561229953702</c:v>
                </c:pt>
                <c:pt idx="4551">
                  <c:v>44509.629899120373</c:v>
                </c:pt>
                <c:pt idx="4552">
                  <c:v>44509.698568356478</c:v>
                </c:pt>
                <c:pt idx="4553">
                  <c:v>44509.767237291664</c:v>
                </c:pt>
                <c:pt idx="4554">
                  <c:v>44509.835906898152</c:v>
                </c:pt>
                <c:pt idx="4555">
                  <c:v>44509.904576701389</c:v>
                </c:pt>
                <c:pt idx="4556">
                  <c:v>44509.973246157409</c:v>
                </c:pt>
                <c:pt idx="4557">
                  <c:v>44510.041915567126</c:v>
                </c:pt>
                <c:pt idx="4558">
                  <c:v>44510.110584467591</c:v>
                </c:pt>
                <c:pt idx="4559">
                  <c:v>44510.17925375</c:v>
                </c:pt>
                <c:pt idx="4560">
                  <c:v>44510.247923599534</c:v>
                </c:pt>
                <c:pt idx="4561">
                  <c:v>44510.316593831019</c:v>
                </c:pt>
                <c:pt idx="4562">
                  <c:v>44510.385264097225</c:v>
                </c:pt>
                <c:pt idx="4563">
                  <c:v>44510.453933784724</c:v>
                </c:pt>
                <c:pt idx="4564">
                  <c:v>44510.522603078702</c:v>
                </c:pt>
                <c:pt idx="4565">
                  <c:v>44510.591272268517</c:v>
                </c:pt>
                <c:pt idx="4566">
                  <c:v>44510.659941504629</c:v>
                </c:pt>
                <c:pt idx="4567">
                  <c:v>44510.728610671293</c:v>
                </c:pt>
                <c:pt idx="4568">
                  <c:v>44510.797279699073</c:v>
                </c:pt>
                <c:pt idx="4569">
                  <c:v>44510.865949548614</c:v>
                </c:pt>
                <c:pt idx="4570">
                  <c:v>44510.934619155094</c:v>
                </c:pt>
                <c:pt idx="4571">
                  <c:v>44511.003288611108</c:v>
                </c:pt>
                <c:pt idx="4572">
                  <c:v>44511.071957893517</c:v>
                </c:pt>
                <c:pt idx="4573">
                  <c:v>44511.140626701388</c:v>
                </c:pt>
                <c:pt idx="4574">
                  <c:v>44511.209296122688</c:v>
                </c:pt>
                <c:pt idx="4575">
                  <c:v>44511.277965937501</c:v>
                </c:pt>
                <c:pt idx="4576">
                  <c:v>44511.346636284725</c:v>
                </c:pt>
                <c:pt idx="4577">
                  <c:v>44511.415306111114</c:v>
                </c:pt>
                <c:pt idx="4578">
                  <c:v>44511.48397552083</c:v>
                </c:pt>
                <c:pt idx="4579">
                  <c:v>44511.552644687501</c:v>
                </c:pt>
                <c:pt idx="4580">
                  <c:v>44511.621313784723</c:v>
                </c:pt>
                <c:pt idx="4581">
                  <c:v>44511.689982928241</c:v>
                </c:pt>
                <c:pt idx="4582">
                  <c:v>44511.758651828706</c:v>
                </c:pt>
                <c:pt idx="4583">
                  <c:v>44511.827321273151</c:v>
                </c:pt>
                <c:pt idx="4584">
                  <c:v>44511.895991076388</c:v>
                </c:pt>
                <c:pt idx="4585">
                  <c:v>44511.96466046296</c:v>
                </c:pt>
                <c:pt idx="4586">
                  <c:v>44512.03332978009</c:v>
                </c:pt>
                <c:pt idx="4587">
                  <c:v>44512.101998692131</c:v>
                </c:pt>
                <c:pt idx="4588">
                  <c:v>44512.170667858794</c:v>
                </c:pt>
                <c:pt idx="4589">
                  <c:v>44512.239337592589</c:v>
                </c:pt>
                <c:pt idx="4590">
                  <c:v>44512.308007638887</c:v>
                </c:pt>
                <c:pt idx="4591">
                  <c:v>44512.376677893517</c:v>
                </c:pt>
                <c:pt idx="4592">
                  <c:v>44512.445347569446</c:v>
                </c:pt>
                <c:pt idx="4593">
                  <c:v>44512.514016828703</c:v>
                </c:pt>
                <c:pt idx="4594">
                  <c:v>44512.582686006943</c:v>
                </c:pt>
                <c:pt idx="4595">
                  <c:v>44512.651355162037</c:v>
                </c:pt>
                <c:pt idx="4596">
                  <c:v>44512.720024340277</c:v>
                </c:pt>
                <c:pt idx="4597">
                  <c:v>44512.78869321759</c:v>
                </c:pt>
                <c:pt idx="4598">
                  <c:v>44512.857362939816</c:v>
                </c:pt>
                <c:pt idx="4599">
                  <c:v>44512.926032546296</c:v>
                </c:pt>
                <c:pt idx="4600">
                  <c:v>44512.994701979165</c:v>
                </c:pt>
                <c:pt idx="4601">
                  <c:v>44513.063371284719</c:v>
                </c:pt>
                <c:pt idx="4602">
                  <c:v>44513.132039988428</c:v>
                </c:pt>
                <c:pt idx="4603">
                  <c:v>44513.200709293982</c:v>
                </c:pt>
                <c:pt idx="4604">
                  <c:v>44513.269379074074</c:v>
                </c:pt>
                <c:pt idx="4605">
                  <c:v>44513.338049386577</c:v>
                </c:pt>
                <c:pt idx="4606">
                  <c:v>44513.406719259256</c:v>
                </c:pt>
                <c:pt idx="4607">
                  <c:v>44513.475388692132</c:v>
                </c:pt>
                <c:pt idx="4608">
                  <c:v>44513.544057812498</c:v>
                </c:pt>
                <c:pt idx="4609">
                  <c:v>44513.612726851854</c:v>
                </c:pt>
                <c:pt idx="4610">
                  <c:v>44513.681395937499</c:v>
                </c:pt>
                <c:pt idx="4611">
                  <c:v>44513.750064826389</c:v>
                </c:pt>
                <c:pt idx="4612">
                  <c:v>44513.818734085646</c:v>
                </c:pt>
                <c:pt idx="4613">
                  <c:v>44513.887403877314</c:v>
                </c:pt>
                <c:pt idx="4614">
                  <c:v>44513.956073240741</c:v>
                </c:pt>
                <c:pt idx="4615">
                  <c:v>44514.024742511574</c:v>
                </c:pt>
                <c:pt idx="4616">
                  <c:v>44514.093411458336</c:v>
                </c:pt>
                <c:pt idx="4617">
                  <c:v>44514.162080462964</c:v>
                </c:pt>
                <c:pt idx="4618">
                  <c:v>44514.230750069444</c:v>
                </c:pt>
                <c:pt idx="4619">
                  <c:v>44514.299419930554</c:v>
                </c:pt>
                <c:pt idx="4620">
                  <c:v>44514.368090150463</c:v>
                </c:pt>
                <c:pt idx="4621">
                  <c:v>44514.436759780096</c:v>
                </c:pt>
                <c:pt idx="4622">
                  <c:v>44514.505429016201</c:v>
                </c:pt>
                <c:pt idx="4623">
                  <c:v>44514.57409814815</c:v>
                </c:pt>
                <c:pt idx="4624">
                  <c:v>44514.642767233796</c:v>
                </c:pt>
                <c:pt idx="4625">
                  <c:v>44514.711436365738</c:v>
                </c:pt>
                <c:pt idx="4626">
                  <c:v>44514.780105150465</c:v>
                </c:pt>
                <c:pt idx="4627">
                  <c:v>44514.848774745369</c:v>
                </c:pt>
                <c:pt idx="4628">
                  <c:v>44514.917444328705</c:v>
                </c:pt>
                <c:pt idx="4629">
                  <c:v>44514.986113703701</c:v>
                </c:pt>
                <c:pt idx="4630">
                  <c:v>44515.05478298611</c:v>
                </c:pt>
                <c:pt idx="4631">
                  <c:v>44515.123451666666</c:v>
                </c:pt>
                <c:pt idx="4632">
                  <c:v>44515.192120879627</c:v>
                </c:pt>
                <c:pt idx="4633">
                  <c:v>44515.260790613429</c:v>
                </c:pt>
                <c:pt idx="4634">
                  <c:v>44515.329460833331</c:v>
                </c:pt>
                <c:pt idx="4635">
                  <c:v>44515.398130810187</c:v>
                </c:pt>
                <c:pt idx="4636">
                  <c:v>44515.466800254631</c:v>
                </c:pt>
                <c:pt idx="4637">
                  <c:v>44515.535469351853</c:v>
                </c:pt>
                <c:pt idx="4638">
                  <c:v>44515.604138344905</c:v>
                </c:pt>
                <c:pt idx="4639">
                  <c:v>44515.672807407405</c:v>
                </c:pt>
                <c:pt idx="4640">
                  <c:v>44515.74147630787</c:v>
                </c:pt>
                <c:pt idx="4641">
                  <c:v>44515.810145393516</c:v>
                </c:pt>
                <c:pt idx="4642">
                  <c:v>44515.878815138887</c:v>
                </c:pt>
                <c:pt idx="4643">
                  <c:v>44515.94748451389</c:v>
                </c:pt>
                <c:pt idx="4644">
                  <c:v>44516.016153750003</c:v>
                </c:pt>
                <c:pt idx="4645">
                  <c:v>44516.08482275463</c:v>
                </c:pt>
                <c:pt idx="4646">
                  <c:v>44516.153491562502</c:v>
                </c:pt>
                <c:pt idx="4647">
                  <c:v>44516.222161018515</c:v>
                </c:pt>
                <c:pt idx="4648">
                  <c:v>44516.290830740742</c:v>
                </c:pt>
                <c:pt idx="4649">
                  <c:v>44516.359500914354</c:v>
                </c:pt>
                <c:pt idx="4650">
                  <c:v>44516.428170509258</c:v>
                </c:pt>
                <c:pt idx="4651">
                  <c:v>44516.496839722226</c:v>
                </c:pt>
                <c:pt idx="4652">
                  <c:v>44516.565508784719</c:v>
                </c:pt>
                <c:pt idx="4653">
                  <c:v>44516.634177777778</c:v>
                </c:pt>
                <c:pt idx="4654">
                  <c:v>44516.702846828703</c:v>
                </c:pt>
                <c:pt idx="4655">
                  <c:v>44516.771515567132</c:v>
                </c:pt>
                <c:pt idx="4656">
                  <c:v>44516.840185023146</c:v>
                </c:pt>
                <c:pt idx="4657">
                  <c:v>44516.908854606481</c:v>
                </c:pt>
                <c:pt idx="4658">
                  <c:v>44516.977523877315</c:v>
                </c:pt>
                <c:pt idx="4659">
                  <c:v>44517.046193113427</c:v>
                </c:pt>
                <c:pt idx="4660">
                  <c:v>44517.114861782407</c:v>
                </c:pt>
                <c:pt idx="4661">
                  <c:v>44517.183530902781</c:v>
                </c:pt>
                <c:pt idx="4662">
                  <c:v>44517.252200578703</c:v>
                </c:pt>
                <c:pt idx="4663">
                  <c:v>44517.320870671298</c:v>
                </c:pt>
                <c:pt idx="4664">
                  <c:v>44517.389540706019</c:v>
                </c:pt>
                <c:pt idx="4665">
                  <c:v>44517.458210173609</c:v>
                </c:pt>
                <c:pt idx="4666">
                  <c:v>44517.526879247685</c:v>
                </c:pt>
                <c:pt idx="4667">
                  <c:v>44517.595548229168</c:v>
                </c:pt>
                <c:pt idx="4668">
                  <c:v>44517.664217268517</c:v>
                </c:pt>
                <c:pt idx="4669">
                  <c:v>44517.732886215279</c:v>
                </c:pt>
                <c:pt idx="4670">
                  <c:v>44517.801555104168</c:v>
                </c:pt>
                <c:pt idx="4671">
                  <c:v>44517.870224791666</c:v>
                </c:pt>
                <c:pt idx="4672">
                  <c:v>44517.938894178238</c:v>
                </c:pt>
                <c:pt idx="4673">
                  <c:v>44518.00756341435</c:v>
                </c:pt>
                <c:pt idx="4674">
                  <c:v>44518.076232476851</c:v>
                </c:pt>
                <c:pt idx="4675">
                  <c:v>44518.144901122687</c:v>
                </c:pt>
                <c:pt idx="4676">
                  <c:v>44518.213570416665</c:v>
                </c:pt>
                <c:pt idx="4677">
                  <c:v>44518.282240046297</c:v>
                </c:pt>
                <c:pt idx="4678">
                  <c:v>44518.350910196757</c:v>
                </c:pt>
                <c:pt idx="4679">
                  <c:v>44518.419579791669</c:v>
                </c:pt>
                <c:pt idx="4680">
                  <c:v>44518.488248993053</c:v>
                </c:pt>
                <c:pt idx="4681">
                  <c:v>44518.556917986112</c:v>
                </c:pt>
                <c:pt idx="4682">
                  <c:v>44518.625586898146</c:v>
                </c:pt>
                <c:pt idx="4683">
                  <c:v>44518.694255879629</c:v>
                </c:pt>
                <c:pt idx="4684">
                  <c:v>44518.76292458333</c:v>
                </c:pt>
                <c:pt idx="4685">
                  <c:v>44518.831593900461</c:v>
                </c:pt>
                <c:pt idx="4686">
                  <c:v>44518.900263483796</c:v>
                </c:pt>
                <c:pt idx="4687">
                  <c:v>44518.968932696756</c:v>
                </c:pt>
                <c:pt idx="4688">
                  <c:v>44519.037601851851</c:v>
                </c:pt>
                <c:pt idx="4689">
                  <c:v>44519.106270543984</c:v>
                </c:pt>
                <c:pt idx="4690">
                  <c:v>44519.174939560187</c:v>
                </c:pt>
                <c:pt idx="4691">
                  <c:v>44519.243609155092</c:v>
                </c:pt>
                <c:pt idx="4692">
                  <c:v>44519.312279085651</c:v>
                </c:pt>
                <c:pt idx="4693">
                  <c:v>44519.380949143517</c:v>
                </c:pt>
                <c:pt idx="4694">
                  <c:v>44519.449618611114</c:v>
                </c:pt>
                <c:pt idx="4695">
                  <c:v>44519.518287685183</c:v>
                </c:pt>
                <c:pt idx="4696">
                  <c:v>44519.586956666666</c:v>
                </c:pt>
                <c:pt idx="4697">
                  <c:v>44519.655625671294</c:v>
                </c:pt>
                <c:pt idx="4698">
                  <c:v>44519.724294629632</c:v>
                </c:pt>
                <c:pt idx="4699">
                  <c:v>44519.79296337963</c:v>
                </c:pt>
                <c:pt idx="4700">
                  <c:v>44519.861632962966</c:v>
                </c:pt>
                <c:pt idx="4701">
                  <c:v>44519.930302361114</c:v>
                </c:pt>
                <c:pt idx="4702">
                  <c:v>44519.998971608795</c:v>
                </c:pt>
                <c:pt idx="4703">
                  <c:v>44520.067640717592</c:v>
                </c:pt>
                <c:pt idx="4704">
                  <c:v>44520.136309259258</c:v>
                </c:pt>
                <c:pt idx="4705">
                  <c:v>44520.204978425929</c:v>
                </c:pt>
                <c:pt idx="4706">
                  <c:v>44520.273648009257</c:v>
                </c:pt>
                <c:pt idx="4707">
                  <c:v>44520.342318148148</c:v>
                </c:pt>
                <c:pt idx="4708">
                  <c:v>44520.41098778935</c:v>
                </c:pt>
                <c:pt idx="4709">
                  <c:v>44520.479657013886</c:v>
                </c:pt>
                <c:pt idx="4710">
                  <c:v>44520.548325949072</c:v>
                </c:pt>
                <c:pt idx="4711">
                  <c:v>44520.616994814816</c:v>
                </c:pt>
                <c:pt idx="4712">
                  <c:v>44520.685663738426</c:v>
                </c:pt>
                <c:pt idx="4713">
                  <c:v>44520.754332430559</c:v>
                </c:pt>
                <c:pt idx="4714">
                  <c:v>44520.823001585646</c:v>
                </c:pt>
                <c:pt idx="4715">
                  <c:v>44520.891671192127</c:v>
                </c:pt>
                <c:pt idx="4716">
                  <c:v>44520.960340370373</c:v>
                </c:pt>
                <c:pt idx="4717">
                  <c:v>44521.029009456019</c:v>
                </c:pt>
                <c:pt idx="4718">
                  <c:v>44521.097678194441</c:v>
                </c:pt>
                <c:pt idx="4719">
                  <c:v>44521.16634708333</c:v>
                </c:pt>
                <c:pt idx="4720">
                  <c:v>44521.235016562503</c:v>
                </c:pt>
                <c:pt idx="4721">
                  <c:v>44521.303686319443</c:v>
                </c:pt>
                <c:pt idx="4722">
                  <c:v>44521.37235636574</c:v>
                </c:pt>
                <c:pt idx="4723">
                  <c:v>44521.44102583333</c:v>
                </c:pt>
                <c:pt idx="4724">
                  <c:v>44521.509694884262</c:v>
                </c:pt>
                <c:pt idx="4725">
                  <c:v>44521.578363854169</c:v>
                </c:pt>
                <c:pt idx="4726">
                  <c:v>44521.647032777779</c:v>
                </c:pt>
                <c:pt idx="4727">
                  <c:v>44521.71570173611</c:v>
                </c:pt>
                <c:pt idx="4728">
                  <c:v>44521.784370381945</c:v>
                </c:pt>
                <c:pt idx="4729">
                  <c:v>44521.853039849535</c:v>
                </c:pt>
                <c:pt idx="4730">
                  <c:v>44521.921709247683</c:v>
                </c:pt>
                <c:pt idx="4731">
                  <c:v>44521.990378472219</c:v>
                </c:pt>
                <c:pt idx="4732">
                  <c:v>44522.059047581017</c:v>
                </c:pt>
                <c:pt idx="4733">
                  <c:v>44522.127716076386</c:v>
                </c:pt>
                <c:pt idx="4734">
                  <c:v>44522.196385138886</c:v>
                </c:pt>
                <c:pt idx="4735">
                  <c:v>44522.265054710646</c:v>
                </c:pt>
                <c:pt idx="4736">
                  <c:v>44522.333724791664</c:v>
                </c:pt>
                <c:pt idx="4737">
                  <c:v>44522.402394525459</c:v>
                </c:pt>
                <c:pt idx="4738">
                  <c:v>44522.471063761572</c:v>
                </c:pt>
                <c:pt idx="4739">
                  <c:v>44522.539732685182</c:v>
                </c:pt>
                <c:pt idx="4740">
                  <c:v>44522.608401504629</c:v>
                </c:pt>
                <c:pt idx="4741">
                  <c:v>44522.677070381942</c:v>
                </c:pt>
                <c:pt idx="4742">
                  <c:v>44522.745739085651</c:v>
                </c:pt>
                <c:pt idx="4743">
                  <c:v>44522.814408067126</c:v>
                </c:pt>
                <c:pt idx="4744">
                  <c:v>44522.883077662038</c:v>
                </c:pt>
                <c:pt idx="4745">
                  <c:v>44522.951746828701</c:v>
                </c:pt>
                <c:pt idx="4746">
                  <c:v>44523.020415879633</c:v>
                </c:pt>
                <c:pt idx="4747">
                  <c:v>44523.089084664352</c:v>
                </c:pt>
                <c:pt idx="4748">
                  <c:v>44523.157753391206</c:v>
                </c:pt>
                <c:pt idx="4749">
                  <c:v>44523.226422719905</c:v>
                </c:pt>
                <c:pt idx="4750">
                  <c:v>44523.295092326392</c:v>
                </c:pt>
                <c:pt idx="4751">
                  <c:v>44523.363762326386</c:v>
                </c:pt>
                <c:pt idx="4752">
                  <c:v>44523.432431747686</c:v>
                </c:pt>
                <c:pt idx="4753">
                  <c:v>44523.501100787034</c:v>
                </c:pt>
                <c:pt idx="4754">
                  <c:v>44523.569769699076</c:v>
                </c:pt>
                <c:pt idx="4755">
                  <c:v>44523.638438530092</c:v>
                </c:pt>
                <c:pt idx="4756">
                  <c:v>44523.707107442133</c:v>
                </c:pt>
                <c:pt idx="4757">
                  <c:v>44523.775776006943</c:v>
                </c:pt>
                <c:pt idx="4758">
                  <c:v>44523.84444533565</c:v>
                </c:pt>
                <c:pt idx="4759">
                  <c:v>44523.913114733798</c:v>
                </c:pt>
                <c:pt idx="4760">
                  <c:v>44523.98178386574</c:v>
                </c:pt>
                <c:pt idx="4761">
                  <c:v>44524.050452928241</c:v>
                </c:pt>
                <c:pt idx="4762">
                  <c:v>44524.119121412034</c:v>
                </c:pt>
                <c:pt idx="4763">
                  <c:v>44524.187790381948</c:v>
                </c:pt>
                <c:pt idx="4764">
                  <c:v>44524.256459895834</c:v>
                </c:pt>
                <c:pt idx="4765">
                  <c:v>44524.325129872683</c:v>
                </c:pt>
                <c:pt idx="4766">
                  <c:v>44524.393799687503</c:v>
                </c:pt>
                <c:pt idx="4767">
                  <c:v>44524.46246894676</c:v>
                </c:pt>
                <c:pt idx="4768">
                  <c:v>44524.531137847225</c:v>
                </c:pt>
                <c:pt idx="4769">
                  <c:v>44524.599806631944</c:v>
                </c:pt>
                <c:pt idx="4770">
                  <c:v>44524.668475486113</c:v>
                </c:pt>
                <c:pt idx="4771">
                  <c:v>44524.737144212966</c:v>
                </c:pt>
                <c:pt idx="4772">
                  <c:v>44524.805813009261</c:v>
                </c:pt>
                <c:pt idx="4773">
                  <c:v>44524.874482534724</c:v>
                </c:pt>
                <c:pt idx="4774">
                  <c:v>44524.943151712963</c:v>
                </c:pt>
                <c:pt idx="4775">
                  <c:v>44525.011820752312</c:v>
                </c:pt>
                <c:pt idx="4776">
                  <c:v>44525.080489583335</c:v>
                </c:pt>
                <c:pt idx="4777">
                  <c:v>44525.149158125001</c:v>
                </c:pt>
                <c:pt idx="4778">
                  <c:v>44525.217827291664</c:v>
                </c:pt>
                <c:pt idx="4779">
                  <c:v>44525.286496759261</c:v>
                </c:pt>
                <c:pt idx="4780">
                  <c:v>44525.355166724534</c:v>
                </c:pt>
                <c:pt idx="4781">
                  <c:v>44525.423836111113</c:v>
                </c:pt>
                <c:pt idx="4782">
                  <c:v>44525.492505127317</c:v>
                </c:pt>
                <c:pt idx="4783">
                  <c:v>44525.561173946757</c:v>
                </c:pt>
                <c:pt idx="4784">
                  <c:v>44525.629842696762</c:v>
                </c:pt>
                <c:pt idx="4785">
                  <c:v>44525.698511516202</c:v>
                </c:pt>
                <c:pt idx="4786">
                  <c:v>44525.767180023147</c:v>
                </c:pt>
                <c:pt idx="4787">
                  <c:v>44525.835849224539</c:v>
                </c:pt>
                <c:pt idx="4788">
                  <c:v>44525.904518611111</c:v>
                </c:pt>
                <c:pt idx="4789">
                  <c:v>44525.973187638891</c:v>
                </c:pt>
                <c:pt idx="4790">
                  <c:v>44526.041856631942</c:v>
                </c:pt>
                <c:pt idx="4791">
                  <c:v>44526.110525104166</c:v>
                </c:pt>
                <c:pt idx="4792">
                  <c:v>44526.179193981479</c:v>
                </c:pt>
                <c:pt idx="4793">
                  <c:v>44526.247863414355</c:v>
                </c:pt>
                <c:pt idx="4794">
                  <c:v>44526.316533217592</c:v>
                </c:pt>
                <c:pt idx="4795">
                  <c:v>44526.385203067133</c:v>
                </c:pt>
                <c:pt idx="4796">
                  <c:v>44526.453872337966</c:v>
                </c:pt>
                <c:pt idx="4797">
                  <c:v>44526.522541215279</c:v>
                </c:pt>
                <c:pt idx="4798">
                  <c:v>44526.591209988423</c:v>
                </c:pt>
                <c:pt idx="4799">
                  <c:v>44526.65987880787</c:v>
                </c:pt>
                <c:pt idx="4800">
                  <c:v>44526.728547557868</c:v>
                </c:pt>
                <c:pt idx="4801">
                  <c:v>44526.797216168983</c:v>
                </c:pt>
                <c:pt idx="4802">
                  <c:v>44526.865885601852</c:v>
                </c:pt>
                <c:pt idx="4803">
                  <c:v>44526.934554791667</c:v>
                </c:pt>
                <c:pt idx="4804">
                  <c:v>44527.003223831016</c:v>
                </c:pt>
                <c:pt idx="4805">
                  <c:v>44527.07189269676</c:v>
                </c:pt>
                <c:pt idx="4806">
                  <c:v>44527.140561087966</c:v>
                </c:pt>
                <c:pt idx="4807">
                  <c:v>44527.209230092594</c:v>
                </c:pt>
                <c:pt idx="4808">
                  <c:v>44527.277899490742</c:v>
                </c:pt>
                <c:pt idx="4809">
                  <c:v>44527.34656943287</c:v>
                </c:pt>
                <c:pt idx="4810">
                  <c:v>44527.415238831018</c:v>
                </c:pt>
                <c:pt idx="4811">
                  <c:v>44527.483907835645</c:v>
                </c:pt>
                <c:pt idx="4812">
                  <c:v>44527.552576585651</c:v>
                </c:pt>
                <c:pt idx="4813">
                  <c:v>44527.621245254632</c:v>
                </c:pt>
                <c:pt idx="4814">
                  <c:v>44527.689913993054</c:v>
                </c:pt>
                <c:pt idx="4815">
                  <c:v>44527.758582476854</c:v>
                </c:pt>
                <c:pt idx="4816">
                  <c:v>44527.827251504626</c:v>
                </c:pt>
                <c:pt idx="4817">
                  <c:v>44527.895920891206</c:v>
                </c:pt>
                <c:pt idx="4818">
                  <c:v>44527.964589861112</c:v>
                </c:pt>
                <c:pt idx="4819">
                  <c:v>44528.033258773146</c:v>
                </c:pt>
                <c:pt idx="4820">
                  <c:v>44528.101927268515</c:v>
                </c:pt>
                <c:pt idx="4821">
                  <c:v>44528.170596018521</c:v>
                </c:pt>
                <c:pt idx="4822">
                  <c:v>44528.23926534722</c:v>
                </c:pt>
                <c:pt idx="4823">
                  <c:v>44528.307934976852</c:v>
                </c:pt>
                <c:pt idx="4824">
                  <c:v>44528.376604814817</c:v>
                </c:pt>
                <c:pt idx="4825">
                  <c:v>44528.445274074074</c:v>
                </c:pt>
                <c:pt idx="4826">
                  <c:v>44528.513942916667</c:v>
                </c:pt>
                <c:pt idx="4827">
                  <c:v>44528.582611678241</c:v>
                </c:pt>
                <c:pt idx="4828">
                  <c:v>44528.651280428239</c:v>
                </c:pt>
                <c:pt idx="4829">
                  <c:v>44528.719949189814</c:v>
                </c:pt>
                <c:pt idx="4830">
                  <c:v>44528.788617662038</c:v>
                </c:pt>
                <c:pt idx="4831">
                  <c:v>44528.857286967592</c:v>
                </c:pt>
                <c:pt idx="4832">
                  <c:v>44528.925956157407</c:v>
                </c:pt>
                <c:pt idx="4833">
                  <c:v>44528.994625173611</c:v>
                </c:pt>
                <c:pt idx="4834">
                  <c:v>44529.0632940625</c:v>
                </c:pt>
                <c:pt idx="4835">
                  <c:v>44529.131962361113</c:v>
                </c:pt>
                <c:pt idx="4836">
                  <c:v>44529.200631261578</c:v>
                </c:pt>
                <c:pt idx="4837">
                  <c:v>44529.269300624997</c:v>
                </c:pt>
                <c:pt idx="4838">
                  <c:v>44529.337970520835</c:v>
                </c:pt>
                <c:pt idx="4839">
                  <c:v>44529.406639988425</c:v>
                </c:pt>
                <c:pt idx="4840">
                  <c:v>44529.475309004629</c:v>
                </c:pt>
                <c:pt idx="4841">
                  <c:v>44529.54397770833</c:v>
                </c:pt>
                <c:pt idx="4842">
                  <c:v>44529.612646331021</c:v>
                </c:pt>
                <c:pt idx="4843">
                  <c:v>44529.681315011578</c:v>
                </c:pt>
                <c:pt idx="4844">
                  <c:v>44529.749983483794</c:v>
                </c:pt>
                <c:pt idx="4845">
                  <c:v>44529.818652337963</c:v>
                </c:pt>
                <c:pt idx="4846">
                  <c:v>44529.887321712966</c:v>
                </c:pt>
                <c:pt idx="4847">
                  <c:v>44529.955990671297</c:v>
                </c:pt>
                <c:pt idx="4848">
                  <c:v>44530.024659513889</c:v>
                </c:pt>
                <c:pt idx="4849">
                  <c:v>44530.093328055555</c:v>
                </c:pt>
                <c:pt idx="4850">
                  <c:v>44530.161996643517</c:v>
                </c:pt>
                <c:pt idx="4851">
                  <c:v>44530.230665844909</c:v>
                </c:pt>
                <c:pt idx="4852">
                  <c:v>44530.299335300922</c:v>
                </c:pt>
                <c:pt idx="4853">
                  <c:v>44530.368005104167</c:v>
                </c:pt>
                <c:pt idx="4854">
                  <c:v>44530.436674328703</c:v>
                </c:pt>
                <c:pt idx="4855">
                  <c:v>44530.50534314815</c:v>
                </c:pt>
                <c:pt idx="4856">
                  <c:v>44530.574011875004</c:v>
                </c:pt>
                <c:pt idx="4857">
                  <c:v>44530.642680543984</c:v>
                </c:pt>
                <c:pt idx="4858">
                  <c:v>44530.711349259262</c:v>
                </c:pt>
                <c:pt idx="4859">
                  <c:v>44530.780017638892</c:v>
                </c:pt>
                <c:pt idx="4860">
                  <c:v>44530.848686828707</c:v>
                </c:pt>
                <c:pt idx="4861">
                  <c:v>44530.917355995371</c:v>
                </c:pt>
                <c:pt idx="4862">
                  <c:v>44530.986024953701</c:v>
                </c:pt>
                <c:pt idx="4863">
                  <c:v>44531.054693831022</c:v>
                </c:pt>
                <c:pt idx="4864">
                  <c:v>44531.123362094906</c:v>
                </c:pt>
                <c:pt idx="4865">
                  <c:v>44531.192030891201</c:v>
                </c:pt>
                <c:pt idx="4866">
                  <c:v>44531.260700219907</c:v>
                </c:pt>
                <c:pt idx="4867">
                  <c:v>44531.32937003472</c:v>
                </c:pt>
                <c:pt idx="4868">
                  <c:v>44531.39803960648</c:v>
                </c:pt>
                <c:pt idx="4869">
                  <c:v>44531.46670863426</c:v>
                </c:pt>
                <c:pt idx="4870">
                  <c:v>44531.535377326392</c:v>
                </c:pt>
                <c:pt idx="4871">
                  <c:v>44531.604045914355</c:v>
                </c:pt>
                <c:pt idx="4872">
                  <c:v>44531.672714560184</c:v>
                </c:pt>
                <c:pt idx="4873">
                  <c:v>44531.741383067128</c:v>
                </c:pt>
                <c:pt idx="4874">
                  <c:v>44531.810051736109</c:v>
                </c:pt>
                <c:pt idx="4875">
                  <c:v>44531.878721076391</c:v>
                </c:pt>
                <c:pt idx="4876">
                  <c:v>44531.947390046298</c:v>
                </c:pt>
                <c:pt idx="4877">
                  <c:v>44532.016058877314</c:v>
                </c:pt>
                <c:pt idx="4878">
                  <c:v>44532.084727465277</c:v>
                </c:pt>
                <c:pt idx="4879">
                  <c:v>44532.153395879628</c:v>
                </c:pt>
                <c:pt idx="4880">
                  <c:v>44532.222064918984</c:v>
                </c:pt>
                <c:pt idx="4881">
                  <c:v>44532.290734224538</c:v>
                </c:pt>
                <c:pt idx="4882">
                  <c:v>44532.35940400463</c:v>
                </c:pt>
                <c:pt idx="4883">
                  <c:v>44532.428073194445</c:v>
                </c:pt>
                <c:pt idx="4884">
                  <c:v>44532.496742002317</c:v>
                </c:pt>
                <c:pt idx="4885">
                  <c:v>44532.565410659721</c:v>
                </c:pt>
                <c:pt idx="4886">
                  <c:v>44532.634079247684</c:v>
                </c:pt>
                <c:pt idx="4887">
                  <c:v>44532.70274789352</c:v>
                </c:pt>
                <c:pt idx="4888">
                  <c:v>44532.771416226853</c:v>
                </c:pt>
                <c:pt idx="4889">
                  <c:v>44532.840085289354</c:v>
                </c:pt>
                <c:pt idx="4890">
                  <c:v>44532.908754456017</c:v>
                </c:pt>
                <c:pt idx="4891">
                  <c:v>44532.97742333333</c:v>
                </c:pt>
                <c:pt idx="4892">
                  <c:v>44533.046092164353</c:v>
                </c:pt>
                <c:pt idx="4893">
                  <c:v>44533.114760428238</c:v>
                </c:pt>
                <c:pt idx="4894">
                  <c:v>44533.183429155091</c:v>
                </c:pt>
                <c:pt idx="4895">
                  <c:v>44533.252098425924</c:v>
                </c:pt>
                <c:pt idx="4896">
                  <c:v>44533.320768113423</c:v>
                </c:pt>
                <c:pt idx="4897">
                  <c:v>44533.389437754631</c:v>
                </c:pt>
                <c:pt idx="4898">
                  <c:v>44533.458106817132</c:v>
                </c:pt>
                <c:pt idx="4899">
                  <c:v>44533.526775497689</c:v>
                </c:pt>
                <c:pt idx="4900">
                  <c:v>44533.595444074075</c:v>
                </c:pt>
                <c:pt idx="4901">
                  <c:v>44533.664112719911</c:v>
                </c:pt>
                <c:pt idx="4902">
                  <c:v>44533.732781261577</c:v>
                </c:pt>
                <c:pt idx="4903">
                  <c:v>44533.801449756946</c:v>
                </c:pt>
                <c:pt idx="4904">
                  <c:v>44533.870119039355</c:v>
                </c:pt>
                <c:pt idx="4905">
                  <c:v>44533.938788032407</c:v>
                </c:pt>
                <c:pt idx="4906">
                  <c:v>44534.007456874999</c:v>
                </c:pt>
                <c:pt idx="4907">
                  <c:v>44534.076125532411</c:v>
                </c:pt>
                <c:pt idx="4908">
                  <c:v>44534.144793784719</c:v>
                </c:pt>
                <c:pt idx="4909">
                  <c:v>44534.213462685184</c:v>
                </c:pt>
                <c:pt idx="4910">
                  <c:v>44534.28213190972</c:v>
                </c:pt>
                <c:pt idx="4911">
                  <c:v>44534.350801666667</c:v>
                </c:pt>
                <c:pt idx="4912">
                  <c:v>44534.419470868059</c:v>
                </c:pt>
                <c:pt idx="4913">
                  <c:v>44534.488139675923</c:v>
                </c:pt>
                <c:pt idx="4914">
                  <c:v>44534.556808275462</c:v>
                </c:pt>
                <c:pt idx="4915">
                  <c:v>44534.625476793983</c:v>
                </c:pt>
                <c:pt idx="4916">
                  <c:v>44534.694145381945</c:v>
                </c:pt>
                <c:pt idx="4917">
                  <c:v>44534.762813692127</c:v>
                </c:pt>
                <c:pt idx="4918">
                  <c:v>44534.831482615744</c:v>
                </c:pt>
                <c:pt idx="4919">
                  <c:v>44534.900151817128</c:v>
                </c:pt>
                <c:pt idx="4920">
                  <c:v>44534.968820624999</c:v>
                </c:pt>
                <c:pt idx="4921">
                  <c:v>44535.037489386574</c:v>
                </c:pt>
                <c:pt idx="4922">
                  <c:v>44535.106157696762</c:v>
                </c:pt>
                <c:pt idx="4923">
                  <c:v>44535.174826319446</c:v>
                </c:pt>
                <c:pt idx="4924">
                  <c:v>44535.24349552083</c:v>
                </c:pt>
                <c:pt idx="4925">
                  <c:v>44535.312165057869</c:v>
                </c:pt>
                <c:pt idx="4926">
                  <c:v>44535.380834722222</c:v>
                </c:pt>
                <c:pt idx="4927">
                  <c:v>44535.449503807868</c:v>
                </c:pt>
                <c:pt idx="4928">
                  <c:v>44535.518172488424</c:v>
                </c:pt>
                <c:pt idx="4929">
                  <c:v>44535.586841076387</c:v>
                </c:pt>
                <c:pt idx="4930">
                  <c:v>44535.655509687502</c:v>
                </c:pt>
                <c:pt idx="4931">
                  <c:v>44535.724178263888</c:v>
                </c:pt>
                <c:pt idx="4932">
                  <c:v>44535.792846620374</c:v>
                </c:pt>
                <c:pt idx="4933">
                  <c:v>44535.861515821758</c:v>
                </c:pt>
                <c:pt idx="4934">
                  <c:v>44535.930184826386</c:v>
                </c:pt>
                <c:pt idx="4935">
                  <c:v>44535.99885369213</c:v>
                </c:pt>
                <c:pt idx="4936">
                  <c:v>44536.067522395831</c:v>
                </c:pt>
                <c:pt idx="4937">
                  <c:v>44536.136190555553</c:v>
                </c:pt>
                <c:pt idx="4938">
                  <c:v>44536.204859328704</c:v>
                </c:pt>
                <c:pt idx="4939">
                  <c:v>44536.273528530095</c:v>
                </c:pt>
                <c:pt idx="4940">
                  <c:v>44536.342198275466</c:v>
                </c:pt>
                <c:pt idx="4941">
                  <c:v>44536.410867534723</c:v>
                </c:pt>
                <c:pt idx="4942">
                  <c:v>44536.479536365739</c:v>
                </c:pt>
                <c:pt idx="4943">
                  <c:v>44536.548204918981</c:v>
                </c:pt>
                <c:pt idx="4944">
                  <c:v>44536.616873391205</c:v>
                </c:pt>
                <c:pt idx="4945">
                  <c:v>44536.685541921295</c:v>
                </c:pt>
                <c:pt idx="4946">
                  <c:v>44536.754210219908</c:v>
                </c:pt>
                <c:pt idx="4947">
                  <c:v>44536.822878993058</c:v>
                </c:pt>
                <c:pt idx="4948">
                  <c:v>44536.891548206018</c:v>
                </c:pt>
                <c:pt idx="4949">
                  <c:v>44536.960217002314</c:v>
                </c:pt>
                <c:pt idx="4950">
                  <c:v>44537.028885694446</c:v>
                </c:pt>
                <c:pt idx="4951">
                  <c:v>44537.097554050924</c:v>
                </c:pt>
                <c:pt idx="4952">
                  <c:v>44537.166222546293</c:v>
                </c:pt>
                <c:pt idx="4953">
                  <c:v>44537.234891643522</c:v>
                </c:pt>
                <c:pt idx="4954">
                  <c:v>44537.303561006942</c:v>
                </c:pt>
                <c:pt idx="4955">
                  <c:v>44537.372230671295</c:v>
                </c:pt>
                <c:pt idx="4956">
                  <c:v>44537.440899733796</c:v>
                </c:pt>
                <c:pt idx="4957">
                  <c:v>44537.509568402776</c:v>
                </c:pt>
                <c:pt idx="4958">
                  <c:v>44537.578236979163</c:v>
                </c:pt>
                <c:pt idx="4959">
                  <c:v>44537.646905520836</c:v>
                </c:pt>
                <c:pt idx="4960">
                  <c:v>44537.715574097223</c:v>
                </c:pt>
                <c:pt idx="4961">
                  <c:v>44537.784242349539</c:v>
                </c:pt>
                <c:pt idx="4962">
                  <c:v>44537.852911423608</c:v>
                </c:pt>
                <c:pt idx="4963">
                  <c:v>44537.921580428243</c:v>
                </c:pt>
                <c:pt idx="4964">
                  <c:v>44537.990249259259</c:v>
                </c:pt>
                <c:pt idx="4965">
                  <c:v>44538.058917974537</c:v>
                </c:pt>
                <c:pt idx="4966">
                  <c:v>44538.127586087961</c:v>
                </c:pt>
                <c:pt idx="4967">
                  <c:v>44538.196254756942</c:v>
                </c:pt>
                <c:pt idx="4968">
                  <c:v>44538.264923935189</c:v>
                </c:pt>
                <c:pt idx="4969">
                  <c:v>44538.333593622687</c:v>
                </c:pt>
                <c:pt idx="4970">
                  <c:v>44538.402262974538</c:v>
                </c:pt>
                <c:pt idx="4971">
                  <c:v>44538.470931828706</c:v>
                </c:pt>
                <c:pt idx="4972">
                  <c:v>44538.53960034722</c:v>
                </c:pt>
                <c:pt idx="4973">
                  <c:v>44538.608268784723</c:v>
                </c:pt>
                <c:pt idx="4974">
                  <c:v>44538.676937268516</c:v>
                </c:pt>
                <c:pt idx="4975">
                  <c:v>44538.745605578704</c:v>
                </c:pt>
                <c:pt idx="4976">
                  <c:v>44538.814274166667</c:v>
                </c:pt>
                <c:pt idx="4977">
                  <c:v>44538.882943368058</c:v>
                </c:pt>
                <c:pt idx="4978">
                  <c:v>44538.951612152778</c:v>
                </c:pt>
                <c:pt idx="4979">
                  <c:v>44539.020280810182</c:v>
                </c:pt>
                <c:pt idx="4980">
                  <c:v>44539.088949201388</c:v>
                </c:pt>
                <c:pt idx="4981">
                  <c:v>44539.157617534722</c:v>
                </c:pt>
                <c:pt idx="4982">
                  <c:v>44539.226286469908</c:v>
                </c:pt>
                <c:pt idx="4983">
                  <c:v>44539.294955682868</c:v>
                </c:pt>
                <c:pt idx="4984">
                  <c:v>44539.363625289348</c:v>
                </c:pt>
                <c:pt idx="4985">
                  <c:v>44539.432294328704</c:v>
                </c:pt>
                <c:pt idx="4986">
                  <c:v>44539.500962962964</c:v>
                </c:pt>
                <c:pt idx="4987">
                  <c:v>44539.569631481485</c:v>
                </c:pt>
                <c:pt idx="4988">
                  <c:v>44539.638299930557</c:v>
                </c:pt>
                <c:pt idx="4989">
                  <c:v>44539.706968437502</c:v>
                </c:pt>
                <c:pt idx="4990">
                  <c:v>44539.775636620368</c:v>
                </c:pt>
                <c:pt idx="4991">
                  <c:v>44539.844305555554</c:v>
                </c:pt>
                <c:pt idx="4992">
                  <c:v>44539.912974548613</c:v>
                </c:pt>
                <c:pt idx="4993">
                  <c:v>44539.981643287036</c:v>
                </c:pt>
                <c:pt idx="4994">
                  <c:v>44540.050311967592</c:v>
                </c:pt>
                <c:pt idx="4995">
                  <c:v>44540.118980057872</c:v>
                </c:pt>
                <c:pt idx="4996">
                  <c:v>44540.187648634259</c:v>
                </c:pt>
                <c:pt idx="4997">
                  <c:v>44540.256317754633</c:v>
                </c:pt>
                <c:pt idx="4998">
                  <c:v>44540.324987337961</c:v>
                </c:pt>
                <c:pt idx="4999">
                  <c:v>44540.393656759261</c:v>
                </c:pt>
                <c:pt idx="5000">
                  <c:v>44540.462325624998</c:v>
                </c:pt>
                <c:pt idx="5001">
                  <c:v>44540.530994131943</c:v>
                </c:pt>
                <c:pt idx="5002">
                  <c:v>44540.599662523149</c:v>
                </c:pt>
                <c:pt idx="5003">
                  <c:v>44540.668330983797</c:v>
                </c:pt>
                <c:pt idx="5004">
                  <c:v>44540.736999317131</c:v>
                </c:pt>
                <c:pt idx="5005">
                  <c:v>44540.805667719906</c:v>
                </c:pt>
                <c:pt idx="5006">
                  <c:v>44540.874336851855</c:v>
                </c:pt>
                <c:pt idx="5007">
                  <c:v>44540.943005636575</c:v>
                </c:pt>
                <c:pt idx="5008">
                  <c:v>44541.011674293979</c:v>
                </c:pt>
                <c:pt idx="5009">
                  <c:v>44541.080342731482</c:v>
                </c:pt>
                <c:pt idx="5010">
                  <c:v>44541.149010868059</c:v>
                </c:pt>
                <c:pt idx="5011">
                  <c:v>44541.217679641202</c:v>
                </c:pt>
                <c:pt idx="5012">
                  <c:v>44541.286348726855</c:v>
                </c:pt>
                <c:pt idx="5013">
                  <c:v>44541.355018842594</c:v>
                </c:pt>
                <c:pt idx="5014">
                  <c:v>44541.423688738425</c:v>
                </c:pt>
                <c:pt idx="5015">
                  <c:v>44541.492358252312</c:v>
                </c:pt>
                <c:pt idx="5016">
                  <c:v>44541.561027581018</c:v>
                </c:pt>
                <c:pt idx="5017">
                  <c:v>44541.629696840275</c:v>
                </c:pt>
                <c:pt idx="5018">
                  <c:v>44541.698366157405</c:v>
                </c:pt>
                <c:pt idx="5019">
                  <c:v>44541.767035173609</c:v>
                </c:pt>
                <c:pt idx="5020">
                  <c:v>44541.835704872683</c:v>
                </c:pt>
                <c:pt idx="5021">
                  <c:v>44541.904374768521</c:v>
                </c:pt>
                <c:pt idx="5022">
                  <c:v>44541.973044305552</c:v>
                </c:pt>
                <c:pt idx="5023">
                  <c:v>44542.04171380787</c:v>
                </c:pt>
                <c:pt idx="5024">
                  <c:v>44542.110382800929</c:v>
                </c:pt>
                <c:pt idx="5025">
                  <c:v>44542.179052175925</c:v>
                </c:pt>
                <c:pt idx="5026">
                  <c:v>44542.247722118052</c:v>
                </c:pt>
                <c:pt idx="5027">
                  <c:v>44542.316392430555</c:v>
                </c:pt>
                <c:pt idx="5028">
                  <c:v>44542.385062789355</c:v>
                </c:pt>
                <c:pt idx="5029">
                  <c:v>44542.453732569447</c:v>
                </c:pt>
                <c:pt idx="5030">
                  <c:v>44542.522401944443</c:v>
                </c:pt>
                <c:pt idx="5031">
                  <c:v>44542.591071238428</c:v>
                </c:pt>
                <c:pt idx="5032">
                  <c:v>44542.659740567127</c:v>
                </c:pt>
                <c:pt idx="5033">
                  <c:v>44542.728409826392</c:v>
                </c:pt>
                <c:pt idx="5034">
                  <c:v>44542.797078946758</c:v>
                </c:pt>
                <c:pt idx="5035">
                  <c:v>44542.865748888886</c:v>
                </c:pt>
                <c:pt idx="5036">
                  <c:v>44542.93441858796</c:v>
                </c:pt>
                <c:pt idx="5037">
                  <c:v>44543.003088148151</c:v>
                </c:pt>
                <c:pt idx="5038">
                  <c:v>44543.071757523147</c:v>
                </c:pt>
                <c:pt idx="5039">
                  <c:v>44543.140426423612</c:v>
                </c:pt>
                <c:pt idx="5040">
                  <c:v>44543.209095949074</c:v>
                </c:pt>
                <c:pt idx="5041">
                  <c:v>44543.277765856481</c:v>
                </c:pt>
                <c:pt idx="5042">
                  <c:v>44543.346436307867</c:v>
                </c:pt>
                <c:pt idx="5043">
                  <c:v>44543.41510622685</c:v>
                </c:pt>
                <c:pt idx="5044">
                  <c:v>44543.483775740744</c:v>
                </c:pt>
                <c:pt idx="5045">
                  <c:v>44543.552445011577</c:v>
                </c:pt>
                <c:pt idx="5046">
                  <c:v>44543.621114201385</c:v>
                </c:pt>
                <c:pt idx="5047">
                  <c:v>44543.689783449074</c:v>
                </c:pt>
                <c:pt idx="5048">
                  <c:v>44543.758452442133</c:v>
                </c:pt>
                <c:pt idx="5049">
                  <c:v>44543.827122002316</c:v>
                </c:pt>
                <c:pt idx="5050">
                  <c:v>44543.895791898147</c:v>
                </c:pt>
                <c:pt idx="5051">
                  <c:v>44543.964461388889</c:v>
                </c:pt>
                <c:pt idx="5052">
                  <c:v>44544.033130810189</c:v>
                </c:pt>
                <c:pt idx="5053">
                  <c:v>44544.101799837961</c:v>
                </c:pt>
                <c:pt idx="5054">
                  <c:v>44544.170469097226</c:v>
                </c:pt>
                <c:pt idx="5055">
                  <c:v>44544.239138946759</c:v>
                </c:pt>
                <c:pt idx="5056">
                  <c:v>44544.307809097219</c:v>
                </c:pt>
                <c:pt idx="5057">
                  <c:v>44544.376479467595</c:v>
                </c:pt>
                <c:pt idx="5058">
                  <c:v>44544.445149236111</c:v>
                </c:pt>
                <c:pt idx="5059">
                  <c:v>44544.513818611114</c:v>
                </c:pt>
                <c:pt idx="5060">
                  <c:v>44544.582487893516</c:v>
                </c:pt>
                <c:pt idx="5061">
                  <c:v>44544.65115716435</c:v>
                </c:pt>
                <c:pt idx="5062">
                  <c:v>44544.719826446759</c:v>
                </c:pt>
                <c:pt idx="5063">
                  <c:v>44544.788495439818</c:v>
                </c:pt>
                <c:pt idx="5064">
                  <c:v>44544.857165277775</c:v>
                </c:pt>
                <c:pt idx="5065">
                  <c:v>44544.925834988426</c:v>
                </c:pt>
                <c:pt idx="5066">
                  <c:v>44544.99450453704</c:v>
                </c:pt>
                <c:pt idx="5067">
                  <c:v>44545.063173958333</c:v>
                </c:pt>
                <c:pt idx="5068">
                  <c:v>44545.131842777781</c:v>
                </c:pt>
                <c:pt idx="5069">
                  <c:v>44545.200512199073</c:v>
                </c:pt>
                <c:pt idx="5070">
                  <c:v>44545.269182094904</c:v>
                </c:pt>
                <c:pt idx="5071">
                  <c:v>44545.337852511577</c:v>
                </c:pt>
                <c:pt idx="5072">
                  <c:v>44545.406522511577</c:v>
                </c:pt>
                <c:pt idx="5073">
                  <c:v>44545.475192060185</c:v>
                </c:pt>
                <c:pt idx="5074">
                  <c:v>44545.543861296297</c:v>
                </c:pt>
                <c:pt idx="5075">
                  <c:v>44545.612530451392</c:v>
                </c:pt>
                <c:pt idx="5076">
                  <c:v>44545.681199652776</c:v>
                </c:pt>
                <c:pt idx="5077">
                  <c:v>44545.749868657411</c:v>
                </c:pt>
                <c:pt idx="5078">
                  <c:v>44545.818538043983</c:v>
                </c:pt>
                <c:pt idx="5079">
                  <c:v>44545.887207951389</c:v>
                </c:pt>
                <c:pt idx="5080">
                  <c:v>44545.955877442131</c:v>
                </c:pt>
                <c:pt idx="5081">
                  <c:v>44546.024546828703</c:v>
                </c:pt>
                <c:pt idx="5082">
                  <c:v>44546.09321590278</c:v>
                </c:pt>
                <c:pt idx="5083">
                  <c:v>44546.161885023146</c:v>
                </c:pt>
                <c:pt idx="5084">
                  <c:v>44546.230554745373</c:v>
                </c:pt>
                <c:pt idx="5085">
                  <c:v>44546.299224733797</c:v>
                </c:pt>
                <c:pt idx="5086">
                  <c:v>44546.367895081021</c:v>
                </c:pt>
                <c:pt idx="5087">
                  <c:v>44546.436564837961</c:v>
                </c:pt>
                <c:pt idx="5088">
                  <c:v>44546.505234201388</c:v>
                </c:pt>
                <c:pt idx="5089">
                  <c:v>44546.573903460645</c:v>
                </c:pt>
                <c:pt idx="5090">
                  <c:v>44546.642572662036</c:v>
                </c:pt>
                <c:pt idx="5091">
                  <c:v>44546.711241921294</c:v>
                </c:pt>
                <c:pt idx="5092">
                  <c:v>44546.779910833335</c:v>
                </c:pt>
                <c:pt idx="5093">
                  <c:v>44546.848580555554</c:v>
                </c:pt>
                <c:pt idx="5094">
                  <c:v>44546.91725027778</c:v>
                </c:pt>
                <c:pt idx="5095">
                  <c:v>44546.985919768522</c:v>
                </c:pt>
                <c:pt idx="5096">
                  <c:v>44547.054589189815</c:v>
                </c:pt>
                <c:pt idx="5097">
                  <c:v>44547.12325798611</c:v>
                </c:pt>
                <c:pt idx="5098">
                  <c:v>44547.191927326392</c:v>
                </c:pt>
                <c:pt idx="5099">
                  <c:v>44547.260597199071</c:v>
                </c:pt>
                <c:pt idx="5100">
                  <c:v>44547.32926755787</c:v>
                </c:pt>
                <c:pt idx="5101">
                  <c:v>44547.397937650465</c:v>
                </c:pt>
                <c:pt idx="5102">
                  <c:v>44547.466607233793</c:v>
                </c:pt>
                <c:pt idx="5103">
                  <c:v>44547.535276458337</c:v>
                </c:pt>
                <c:pt idx="5104">
                  <c:v>44547.603945590279</c:v>
                </c:pt>
                <c:pt idx="5105">
                  <c:v>44547.672614780095</c:v>
                </c:pt>
                <c:pt idx="5106">
                  <c:v>44547.741283819443</c:v>
                </c:pt>
                <c:pt idx="5107">
                  <c:v>44547.809953032411</c:v>
                </c:pt>
                <c:pt idx="5108">
                  <c:v>44547.878622916665</c:v>
                </c:pt>
                <c:pt idx="5109">
                  <c:v>44547.947292430559</c:v>
                </c:pt>
                <c:pt idx="5110">
                  <c:v>44548.015961793979</c:v>
                </c:pt>
                <c:pt idx="5111">
                  <c:v>44548.084630937497</c:v>
                </c:pt>
                <c:pt idx="5112">
                  <c:v>44548.153299884259</c:v>
                </c:pt>
                <c:pt idx="5113">
                  <c:v>44548.221969467595</c:v>
                </c:pt>
                <c:pt idx="5114">
                  <c:v>44548.290639328705</c:v>
                </c:pt>
                <c:pt idx="5115">
                  <c:v>44548.359309641201</c:v>
                </c:pt>
                <c:pt idx="5116">
                  <c:v>44548.427979375003</c:v>
                </c:pt>
                <c:pt idx="5117">
                  <c:v>44548.496648726854</c:v>
                </c:pt>
                <c:pt idx="5118">
                  <c:v>44548.565317928238</c:v>
                </c:pt>
                <c:pt idx="5119">
                  <c:v>44548.633987060188</c:v>
                </c:pt>
                <c:pt idx="5120">
                  <c:v>44548.702656250003</c:v>
                </c:pt>
                <c:pt idx="5121">
                  <c:v>44548.771325127316</c:v>
                </c:pt>
                <c:pt idx="5122">
                  <c:v>44548.839994733797</c:v>
                </c:pt>
                <c:pt idx="5123">
                  <c:v>44548.908664444447</c:v>
                </c:pt>
                <c:pt idx="5124">
                  <c:v>44548.97733386574</c:v>
                </c:pt>
                <c:pt idx="5125">
                  <c:v>44549.046003240743</c:v>
                </c:pt>
                <c:pt idx="5126">
                  <c:v>44549.114672048614</c:v>
                </c:pt>
                <c:pt idx="5127">
                  <c:v>44549.183341307871</c:v>
                </c:pt>
                <c:pt idx="5128">
                  <c:v>44549.252011122684</c:v>
                </c:pt>
                <c:pt idx="5129">
                  <c:v>44549.320681365738</c:v>
                </c:pt>
                <c:pt idx="5130">
                  <c:v>44549.38935153935</c:v>
                </c:pt>
                <c:pt idx="5131">
                  <c:v>44549.458021145831</c:v>
                </c:pt>
                <c:pt idx="5132">
                  <c:v>44549.526690370367</c:v>
                </c:pt>
                <c:pt idx="5133">
                  <c:v>44549.595359502317</c:v>
                </c:pt>
                <c:pt idx="5134">
                  <c:v>44549.664028680556</c:v>
                </c:pt>
                <c:pt idx="5135">
                  <c:v>44549.732697766201</c:v>
                </c:pt>
                <c:pt idx="5136">
                  <c:v>44549.801366793981</c:v>
                </c:pt>
                <c:pt idx="5137">
                  <c:v>44549.870036631946</c:v>
                </c:pt>
                <c:pt idx="5138">
                  <c:v>44549.938706168985</c:v>
                </c:pt>
                <c:pt idx="5139">
                  <c:v>44550.007375555557</c:v>
                </c:pt>
                <c:pt idx="5140">
                  <c:v>44550.076044745372</c:v>
                </c:pt>
                <c:pt idx="5141">
                  <c:v>44550.144713553243</c:v>
                </c:pt>
                <c:pt idx="5142">
                  <c:v>44550.213382986112</c:v>
                </c:pt>
                <c:pt idx="5143">
                  <c:v>44550.282052766204</c:v>
                </c:pt>
                <c:pt idx="5144">
                  <c:v>44550.350723055555</c:v>
                </c:pt>
                <c:pt idx="5145">
                  <c:v>44550.419392800926</c:v>
                </c:pt>
                <c:pt idx="5146">
                  <c:v>44550.488062152777</c:v>
                </c:pt>
                <c:pt idx="5147">
                  <c:v>44550.55673128472</c:v>
                </c:pt>
                <c:pt idx="5148">
                  <c:v>44550.62540034722</c:v>
                </c:pt>
                <c:pt idx="5149">
                  <c:v>44550.69406947917</c:v>
                </c:pt>
                <c:pt idx="5150">
                  <c:v>44550.762738333331</c:v>
                </c:pt>
                <c:pt idx="5151">
                  <c:v>44550.831407800928</c:v>
                </c:pt>
                <c:pt idx="5152">
                  <c:v>44550.900077534723</c:v>
                </c:pt>
                <c:pt idx="5153">
                  <c:v>44550.968746886574</c:v>
                </c:pt>
                <c:pt idx="5154">
                  <c:v>44551.037416192128</c:v>
                </c:pt>
                <c:pt idx="5155">
                  <c:v>44551.10608503472</c:v>
                </c:pt>
                <c:pt idx="5156">
                  <c:v>44551.174754201391</c:v>
                </c:pt>
                <c:pt idx="5157">
                  <c:v>44551.243423946762</c:v>
                </c:pt>
                <c:pt idx="5158">
                  <c:v>44551.31209402778</c:v>
                </c:pt>
                <c:pt idx="5159">
                  <c:v>44551.380764236113</c:v>
                </c:pt>
                <c:pt idx="5160">
                  <c:v>44551.449433865739</c:v>
                </c:pt>
                <c:pt idx="5161">
                  <c:v>44551.518103078706</c:v>
                </c:pt>
                <c:pt idx="5162">
                  <c:v>44551.586772210649</c:v>
                </c:pt>
                <c:pt idx="5163">
                  <c:v>44551.655441365743</c:v>
                </c:pt>
                <c:pt idx="5164">
                  <c:v>44551.72411048611</c:v>
                </c:pt>
                <c:pt idx="5165">
                  <c:v>44551.792779374999</c:v>
                </c:pt>
                <c:pt idx="5166">
                  <c:v>44551.86144912037</c:v>
                </c:pt>
                <c:pt idx="5167">
                  <c:v>44551.930118668985</c:v>
                </c:pt>
                <c:pt idx="5168">
                  <c:v>44551.998788067132</c:v>
                </c:pt>
                <c:pt idx="5169">
                  <c:v>44552.06745732639</c:v>
                </c:pt>
                <c:pt idx="5170">
                  <c:v>44552.136126018515</c:v>
                </c:pt>
                <c:pt idx="5171">
                  <c:v>44552.204795335645</c:v>
                </c:pt>
                <c:pt idx="5172">
                  <c:v>44552.273465081016</c:v>
                </c:pt>
                <c:pt idx="5173">
                  <c:v>44552.342135370367</c:v>
                </c:pt>
                <c:pt idx="5174">
                  <c:v>44552.410805162035</c:v>
                </c:pt>
                <c:pt idx="5175">
                  <c:v>44552.479474537038</c:v>
                </c:pt>
                <c:pt idx="5176">
                  <c:v>44552.54814363426</c:v>
                </c:pt>
                <c:pt idx="5177">
                  <c:v>44552.616812650464</c:v>
                </c:pt>
                <c:pt idx="5178">
                  <c:v>44552.68548172454</c:v>
                </c:pt>
                <c:pt idx="5179">
                  <c:v>44552.754150567132</c:v>
                </c:pt>
                <c:pt idx="5180">
                  <c:v>44552.822819884263</c:v>
                </c:pt>
                <c:pt idx="5181">
                  <c:v>44552.891489641202</c:v>
                </c:pt>
                <c:pt idx="5182">
                  <c:v>44552.960158969909</c:v>
                </c:pt>
                <c:pt idx="5183">
                  <c:v>44553.028828206021</c:v>
                </c:pt>
                <c:pt idx="5184">
                  <c:v>44553.097497106479</c:v>
                </c:pt>
                <c:pt idx="5185">
                  <c:v>44553.166166145835</c:v>
                </c:pt>
                <c:pt idx="5186">
                  <c:v>44553.234835787036</c:v>
                </c:pt>
                <c:pt idx="5187">
                  <c:v>44553.303505706019</c:v>
                </c:pt>
                <c:pt idx="5188">
                  <c:v>44553.372175902776</c:v>
                </c:pt>
                <c:pt idx="5189">
                  <c:v>44553.440845509256</c:v>
                </c:pt>
                <c:pt idx="5190">
                  <c:v>44553.509514722224</c:v>
                </c:pt>
                <c:pt idx="5191">
                  <c:v>44553.57818384259</c:v>
                </c:pt>
                <c:pt idx="5192">
                  <c:v>44553.646852939812</c:v>
                </c:pt>
                <c:pt idx="5193">
                  <c:v>44553.715522048609</c:v>
                </c:pt>
                <c:pt idx="5194">
                  <c:v>44553.784190844905</c:v>
                </c:pt>
                <c:pt idx="5195">
                  <c:v>44553.852860474537</c:v>
                </c:pt>
                <c:pt idx="5196">
                  <c:v>44553.921530023152</c:v>
                </c:pt>
                <c:pt idx="5197">
                  <c:v>44553.990199398148</c:v>
                </c:pt>
                <c:pt idx="5198">
                  <c:v>44554.058868668981</c:v>
                </c:pt>
                <c:pt idx="5199">
                  <c:v>44554.127537314816</c:v>
                </c:pt>
                <c:pt idx="5200">
                  <c:v>44554.196206539353</c:v>
                </c:pt>
                <c:pt idx="5201">
                  <c:v>44554.264876261572</c:v>
                </c:pt>
                <c:pt idx="5202">
                  <c:v>44554.333546504633</c:v>
                </c:pt>
                <c:pt idx="5203">
                  <c:v>44554.402216400464</c:v>
                </c:pt>
                <c:pt idx="5204">
                  <c:v>44554.470885798612</c:v>
                </c:pt>
                <c:pt idx="5205">
                  <c:v>44554.539554872688</c:v>
                </c:pt>
                <c:pt idx="5206">
                  <c:v>44554.608223854164</c:v>
                </c:pt>
                <c:pt idx="5207">
                  <c:v>44554.67689289352</c:v>
                </c:pt>
                <c:pt idx="5208">
                  <c:v>44554.745561747688</c:v>
                </c:pt>
                <c:pt idx="5209">
                  <c:v>44554.814230891207</c:v>
                </c:pt>
                <c:pt idx="5210">
                  <c:v>44554.882900636578</c:v>
                </c:pt>
                <c:pt idx="5211">
                  <c:v>44554.951569965277</c:v>
                </c:pt>
                <c:pt idx="5212">
                  <c:v>44555.020239178244</c:v>
                </c:pt>
                <c:pt idx="5213">
                  <c:v>44555.088908113423</c:v>
                </c:pt>
                <c:pt idx="5214">
                  <c:v>44555.157576990743</c:v>
                </c:pt>
                <c:pt idx="5215">
                  <c:v>44555.226246493054</c:v>
                </c:pt>
                <c:pt idx="5216">
                  <c:v>44555.294916250001</c:v>
                </c:pt>
                <c:pt idx="5217">
                  <c:v>44555.363586412037</c:v>
                </c:pt>
                <c:pt idx="5218">
                  <c:v>44555.432255995373</c:v>
                </c:pt>
                <c:pt idx="5219">
                  <c:v>44555.500925185188</c:v>
                </c:pt>
                <c:pt idx="5220">
                  <c:v>44555.569594259257</c:v>
                </c:pt>
                <c:pt idx="5221">
                  <c:v>44555.638263252316</c:v>
                </c:pt>
                <c:pt idx="5222">
                  <c:v>44555.706932314817</c:v>
                </c:pt>
                <c:pt idx="5223">
                  <c:v>44555.775601041663</c:v>
                </c:pt>
                <c:pt idx="5224">
                  <c:v>44555.844270543981</c:v>
                </c:pt>
                <c:pt idx="5225">
                  <c:v>44555.912940092596</c:v>
                </c:pt>
                <c:pt idx="5226">
                  <c:v>44555.981609386574</c:v>
                </c:pt>
                <c:pt idx="5227">
                  <c:v>44556.05027861111</c:v>
                </c:pt>
                <c:pt idx="5228">
                  <c:v>44556.11894724537</c:v>
                </c:pt>
                <c:pt idx="5229">
                  <c:v>44556.187616377312</c:v>
                </c:pt>
                <c:pt idx="5230">
                  <c:v>44556.256286053242</c:v>
                </c:pt>
                <c:pt idx="5231">
                  <c:v>44556.324956192133</c:v>
                </c:pt>
                <c:pt idx="5232">
                  <c:v>44556.393626168981</c:v>
                </c:pt>
                <c:pt idx="5233">
                  <c:v>44556.462295590274</c:v>
                </c:pt>
                <c:pt idx="5234">
                  <c:v>44556.530964641206</c:v>
                </c:pt>
                <c:pt idx="5235">
                  <c:v>44556.599633599537</c:v>
                </c:pt>
                <c:pt idx="5236">
                  <c:v>44556.668302615741</c:v>
                </c:pt>
                <c:pt idx="5237">
                  <c:v>44556.73697150463</c:v>
                </c:pt>
                <c:pt idx="5238">
                  <c:v>44556.805640451392</c:v>
                </c:pt>
                <c:pt idx="5239">
                  <c:v>44556.87431013889</c:v>
                </c:pt>
                <c:pt idx="5240">
                  <c:v>44556.942979490741</c:v>
                </c:pt>
                <c:pt idx="5241">
                  <c:v>44557.011648692132</c:v>
                </c:pt>
                <c:pt idx="5242">
                  <c:v>44557.080317685184</c:v>
                </c:pt>
                <c:pt idx="5243">
                  <c:v>44557.148986377317</c:v>
                </c:pt>
                <c:pt idx="5244">
                  <c:v>44557.217655706016</c:v>
                </c:pt>
                <c:pt idx="5245">
                  <c:v>44557.286325347224</c:v>
                </c:pt>
                <c:pt idx="5246">
                  <c:v>44557.354995474539</c:v>
                </c:pt>
                <c:pt idx="5247">
                  <c:v>44557.423665023147</c:v>
                </c:pt>
                <c:pt idx="5248">
                  <c:v>44557.492334201386</c:v>
                </c:pt>
                <c:pt idx="5249">
                  <c:v>44557.561003182869</c:v>
                </c:pt>
                <c:pt idx="5250">
                  <c:v>44557.629672106479</c:v>
                </c:pt>
                <c:pt idx="5251">
                  <c:v>44557.698341087962</c:v>
                </c:pt>
                <c:pt idx="5252">
                  <c:v>44557.767009768519</c:v>
                </c:pt>
                <c:pt idx="5253">
                  <c:v>44557.83567912037</c:v>
                </c:pt>
                <c:pt idx="5254">
                  <c:v>44557.904348668984</c:v>
                </c:pt>
                <c:pt idx="5255">
                  <c:v>44557.973017870368</c:v>
                </c:pt>
                <c:pt idx="5256">
                  <c:v>44558.041687025463</c:v>
                </c:pt>
                <c:pt idx="5257">
                  <c:v>44558.110355671299</c:v>
                </c:pt>
                <c:pt idx="5258">
                  <c:v>44558.179024710647</c:v>
                </c:pt>
                <c:pt idx="5259">
                  <c:v>44558.247694305559</c:v>
                </c:pt>
                <c:pt idx="5260">
                  <c:v>44558.316364293983</c:v>
                </c:pt>
                <c:pt idx="5261">
                  <c:v>44558.385034305553</c:v>
                </c:pt>
                <c:pt idx="5262">
                  <c:v>44558.453703749998</c:v>
                </c:pt>
                <c:pt idx="5263">
                  <c:v>44558.522372777777</c:v>
                </c:pt>
                <c:pt idx="5264">
                  <c:v>44558.591041736108</c:v>
                </c:pt>
                <c:pt idx="5265">
                  <c:v>44558.659710717591</c:v>
                </c:pt>
                <c:pt idx="5266">
                  <c:v>44558.728379641201</c:v>
                </c:pt>
                <c:pt idx="5267">
                  <c:v>44558.797048414352</c:v>
                </c:pt>
                <c:pt idx="5268">
                  <c:v>44558.865718020832</c:v>
                </c:pt>
                <c:pt idx="5269">
                  <c:v>44558.934387384259</c:v>
                </c:pt>
                <c:pt idx="5270">
                  <c:v>44559.003056597219</c:v>
                </c:pt>
                <c:pt idx="5271">
                  <c:v>44559.071725636575</c:v>
                </c:pt>
                <c:pt idx="5272">
                  <c:v>44559.140394189817</c:v>
                </c:pt>
                <c:pt idx="5273">
                  <c:v>44559.209063379632</c:v>
                </c:pt>
                <c:pt idx="5274">
                  <c:v>44559.277732951392</c:v>
                </c:pt>
                <c:pt idx="5275">
                  <c:v>44559.346403055555</c:v>
                </c:pt>
                <c:pt idx="5276">
                  <c:v>44559.415072638891</c:v>
                </c:pt>
                <c:pt idx="5277">
                  <c:v>44559.48374181713</c:v>
                </c:pt>
                <c:pt idx="5278">
                  <c:v>44559.55241074074</c:v>
                </c:pt>
                <c:pt idx="5279">
                  <c:v>44559.621079594908</c:v>
                </c:pt>
                <c:pt idx="5280">
                  <c:v>44559.689748506942</c:v>
                </c:pt>
                <c:pt idx="5281">
                  <c:v>44559.758417164354</c:v>
                </c:pt>
                <c:pt idx="5282">
                  <c:v>44559.827086377314</c:v>
                </c:pt>
                <c:pt idx="5283">
                  <c:v>44559.895755937498</c:v>
                </c:pt>
                <c:pt idx="5284">
                  <c:v>44559.964425081016</c:v>
                </c:pt>
                <c:pt idx="5285">
                  <c:v>44560.033094178238</c:v>
                </c:pt>
                <c:pt idx="5286">
                  <c:v>44560.101762858794</c:v>
                </c:pt>
                <c:pt idx="5287">
                  <c:v>44560.170431782404</c:v>
                </c:pt>
                <c:pt idx="5288">
                  <c:v>44560.239101296298</c:v>
                </c:pt>
                <c:pt idx="5289">
                  <c:v>44560.307771111111</c:v>
                </c:pt>
                <c:pt idx="5290">
                  <c:v>44560.376441134256</c:v>
                </c:pt>
                <c:pt idx="5291">
                  <c:v>44560.445110567132</c:v>
                </c:pt>
                <c:pt idx="5292">
                  <c:v>44560.513779606481</c:v>
                </c:pt>
                <c:pt idx="5293">
                  <c:v>44560.582448553243</c:v>
                </c:pt>
                <c:pt idx="5294">
                  <c:v>44560.651117488429</c:v>
                </c:pt>
                <c:pt idx="5295">
                  <c:v>44560.719786435184</c:v>
                </c:pt>
                <c:pt idx="5296">
                  <c:v>44560.788455092596</c:v>
                </c:pt>
                <c:pt idx="5297">
                  <c:v>44560.857124594906</c:v>
                </c:pt>
                <c:pt idx="5298">
                  <c:v>44560.925793969909</c:v>
                </c:pt>
                <c:pt idx="5299">
                  <c:v>44560.994463182869</c:v>
                </c:pt>
                <c:pt idx="5300">
                  <c:v>44561.063132256946</c:v>
                </c:pt>
                <c:pt idx="5301">
                  <c:v>44561.131800752315</c:v>
                </c:pt>
                <c:pt idx="5302">
                  <c:v>44561.200469837961</c:v>
                </c:pt>
                <c:pt idx="5303">
                  <c:v>44561.269139398151</c:v>
                </c:pt>
                <c:pt idx="5304">
                  <c:v>44561.33780947917</c:v>
                </c:pt>
                <c:pt idx="5305">
                  <c:v>44561.406479143516</c:v>
                </c:pt>
                <c:pt idx="5306">
                  <c:v>44561.475148356483</c:v>
                </c:pt>
                <c:pt idx="5307">
                  <c:v>44561.543817256941</c:v>
                </c:pt>
                <c:pt idx="5308">
                  <c:v>44561.612486076388</c:v>
                </c:pt>
                <c:pt idx="5309">
                  <c:v>44561.681154953701</c:v>
                </c:pt>
                <c:pt idx="5310">
                  <c:v>44561.749823634258</c:v>
                </c:pt>
                <c:pt idx="5311">
                  <c:v>44561.818492685183</c:v>
                </c:pt>
                <c:pt idx="5312">
                  <c:v>44561.887162268518</c:v>
                </c:pt>
                <c:pt idx="5313">
                  <c:v>44561.955831423613</c:v>
                </c:pt>
                <c:pt idx="5314">
                  <c:v>44562.024500474537</c:v>
                </c:pt>
                <c:pt idx="5315">
                  <c:v>44562.09316921296</c:v>
                </c:pt>
                <c:pt idx="5316">
                  <c:v>44562.161838009262</c:v>
                </c:pt>
                <c:pt idx="5317">
                  <c:v>44562.23050740741</c:v>
                </c:pt>
                <c:pt idx="5318">
                  <c:v>44562.299177071756</c:v>
                </c:pt>
                <c:pt idx="5319">
                  <c:v>44562.367847083333</c:v>
                </c:pt>
                <c:pt idx="5320">
                  <c:v>44562.436516504633</c:v>
                </c:pt>
                <c:pt idx="5321">
                  <c:v>44562.505185543981</c:v>
                </c:pt>
                <c:pt idx="5322">
                  <c:v>44562.573854479167</c:v>
                </c:pt>
                <c:pt idx="5323">
                  <c:v>44562.642523356481</c:v>
                </c:pt>
                <c:pt idx="5324">
                  <c:v>44562.71119228009</c:v>
                </c:pt>
                <c:pt idx="5325">
                  <c:v>44562.779860868053</c:v>
                </c:pt>
                <c:pt idx="5326">
                  <c:v>44562.848530266201</c:v>
                </c:pt>
                <c:pt idx="5327">
                  <c:v>44562.91719965278</c:v>
                </c:pt>
                <c:pt idx="5328">
                  <c:v>44562.985868819444</c:v>
                </c:pt>
                <c:pt idx="5329">
                  <c:v>44563.054537916665</c:v>
                </c:pt>
                <c:pt idx="5330">
                  <c:v>44563.123206400465</c:v>
                </c:pt>
                <c:pt idx="5331">
                  <c:v>44563.191875416669</c:v>
                </c:pt>
                <c:pt idx="5332">
                  <c:v>44563.2605449537</c:v>
                </c:pt>
                <c:pt idx="5333">
                  <c:v>44563.329214988429</c:v>
                </c:pt>
                <c:pt idx="5334">
                  <c:v>44563.397884768521</c:v>
                </c:pt>
                <c:pt idx="5335">
                  <c:v>44563.466554016202</c:v>
                </c:pt>
                <c:pt idx="5336">
                  <c:v>44563.535222928243</c:v>
                </c:pt>
                <c:pt idx="5337">
                  <c:v>44563.603891736115</c:v>
                </c:pt>
                <c:pt idx="5338">
                  <c:v>44563.672560601852</c:v>
                </c:pt>
                <c:pt idx="5339">
                  <c:v>44563.741229317129</c:v>
                </c:pt>
                <c:pt idx="5340">
                  <c:v>44563.809898206018</c:v>
                </c:pt>
                <c:pt idx="5341">
                  <c:v>44563.878567777778</c:v>
                </c:pt>
                <c:pt idx="5342">
                  <c:v>44563.947236967593</c:v>
                </c:pt>
                <c:pt idx="5343">
                  <c:v>44564.015906006942</c:v>
                </c:pt>
                <c:pt idx="5344">
                  <c:v>44564.084574826389</c:v>
                </c:pt>
                <c:pt idx="5345">
                  <c:v>44564.153243460649</c:v>
                </c:pt>
                <c:pt idx="5346">
                  <c:v>44564.221912719906</c:v>
                </c:pt>
                <c:pt idx="5347">
                  <c:v>44564.290582256945</c:v>
                </c:pt>
                <c:pt idx="5348">
                  <c:v>44564.359252256945</c:v>
                </c:pt>
                <c:pt idx="5349">
                  <c:v>44564.427921666669</c:v>
                </c:pt>
                <c:pt idx="5350">
                  <c:v>44564.496590706018</c:v>
                </c:pt>
                <c:pt idx="5351">
                  <c:v>44564.565259583331</c:v>
                </c:pt>
                <c:pt idx="5352">
                  <c:v>44564.633928391202</c:v>
                </c:pt>
                <c:pt idx="5353">
                  <c:v>44564.702597268515</c:v>
                </c:pt>
                <c:pt idx="5354">
                  <c:v>44564.771265821757</c:v>
                </c:pt>
                <c:pt idx="5355">
                  <c:v>44564.839935104166</c:v>
                </c:pt>
                <c:pt idx="5356">
                  <c:v>44564.908604502314</c:v>
                </c:pt>
                <c:pt idx="5357">
                  <c:v>44564.977273599536</c:v>
                </c:pt>
                <c:pt idx="5358">
                  <c:v>44565.045942662036</c:v>
                </c:pt>
                <c:pt idx="5359">
                  <c:v>44565.114611157405</c:v>
                </c:pt>
                <c:pt idx="5360">
                  <c:v>44565.183280092591</c:v>
                </c:pt>
                <c:pt idx="5361">
                  <c:v>44565.251949594909</c:v>
                </c:pt>
                <c:pt idx="5362">
                  <c:v>44565.320619513892</c:v>
                </c:pt>
                <c:pt idx="5363">
                  <c:v>44565.389289375002</c:v>
                </c:pt>
                <c:pt idx="5364">
                  <c:v>44565.457958657411</c:v>
                </c:pt>
                <c:pt idx="5365">
                  <c:v>44565.526627569445</c:v>
                </c:pt>
                <c:pt idx="5366">
                  <c:v>44565.595296377316</c:v>
                </c:pt>
                <c:pt idx="5367">
                  <c:v>44565.663965231484</c:v>
                </c:pt>
                <c:pt idx="5368">
                  <c:v>44565.732634004627</c:v>
                </c:pt>
                <c:pt idx="5369">
                  <c:v>44565.801302719905</c:v>
                </c:pt>
                <c:pt idx="5370">
                  <c:v>44565.869972233799</c:v>
                </c:pt>
                <c:pt idx="5371">
                  <c:v>44565.938641446759</c:v>
                </c:pt>
                <c:pt idx="5372">
                  <c:v>44566.00731050926</c:v>
                </c:pt>
                <c:pt idx="5373">
                  <c:v>44566.075979386573</c:v>
                </c:pt>
                <c:pt idx="5374">
                  <c:v>44566.144647870373</c:v>
                </c:pt>
                <c:pt idx="5375">
                  <c:v>44566.213316990739</c:v>
                </c:pt>
                <c:pt idx="5376">
                  <c:v>44566.28198644676</c:v>
                </c:pt>
                <c:pt idx="5377">
                  <c:v>44566.350656423609</c:v>
                </c:pt>
                <c:pt idx="5378">
                  <c:v>44566.419325844909</c:v>
                </c:pt>
                <c:pt idx="5379">
                  <c:v>44566.487994872688</c:v>
                </c:pt>
                <c:pt idx="5380">
                  <c:v>44566.556663692128</c:v>
                </c:pt>
                <c:pt idx="5381">
                  <c:v>44566.625332430558</c:v>
                </c:pt>
                <c:pt idx="5382">
                  <c:v>44566.694001238429</c:v>
                </c:pt>
                <c:pt idx="5383">
                  <c:v>44566.762669768519</c:v>
                </c:pt>
                <c:pt idx="5384">
                  <c:v>44566.831338923614</c:v>
                </c:pt>
                <c:pt idx="5385">
                  <c:v>44566.90000833333</c:v>
                </c:pt>
                <c:pt idx="5386">
                  <c:v>44566.968677372686</c:v>
                </c:pt>
                <c:pt idx="5387">
                  <c:v>44567.037346354169</c:v>
                </c:pt>
                <c:pt idx="5388">
                  <c:v>44567.106014872683</c:v>
                </c:pt>
                <c:pt idx="5389">
                  <c:v>44567.174683715275</c:v>
                </c:pt>
                <c:pt idx="5390">
                  <c:v>44567.243353136575</c:v>
                </c:pt>
                <c:pt idx="5391">
                  <c:v>44567.312022893515</c:v>
                </c:pt>
                <c:pt idx="5392">
                  <c:v>44567.380692789353</c:v>
                </c:pt>
                <c:pt idx="5393">
                  <c:v>44567.449362083331</c:v>
                </c:pt>
                <c:pt idx="5394">
                  <c:v>44567.518030983796</c:v>
                </c:pt>
                <c:pt idx="5395">
                  <c:v>44567.586699791667</c:v>
                </c:pt>
                <c:pt idx="5396">
                  <c:v>44567.655368622683</c:v>
                </c:pt>
                <c:pt idx="5397">
                  <c:v>44567.724037418979</c:v>
                </c:pt>
                <c:pt idx="5398">
                  <c:v>44567.792705983797</c:v>
                </c:pt>
                <c:pt idx="5399">
                  <c:v>44567.861375405089</c:v>
                </c:pt>
                <c:pt idx="5400">
                  <c:v>44567.930044629633</c:v>
                </c:pt>
                <c:pt idx="5401">
                  <c:v>44567.998713703702</c:v>
                </c:pt>
                <c:pt idx="5402">
                  <c:v>44568.067382627312</c:v>
                </c:pt>
                <c:pt idx="5403">
                  <c:v>44568.136051006943</c:v>
                </c:pt>
                <c:pt idx="5404">
                  <c:v>44568.204720000002</c:v>
                </c:pt>
                <c:pt idx="5405">
                  <c:v>44568.273389421294</c:v>
                </c:pt>
                <c:pt idx="5406">
                  <c:v>44568.342059374998</c:v>
                </c:pt>
                <c:pt idx="5407">
                  <c:v>44568.410728854164</c:v>
                </c:pt>
                <c:pt idx="5408">
                  <c:v>44568.479397893519</c:v>
                </c:pt>
                <c:pt idx="5409">
                  <c:v>44568.54806666667</c:v>
                </c:pt>
                <c:pt idx="5410">
                  <c:v>44568.616735358795</c:v>
                </c:pt>
                <c:pt idx="5411">
                  <c:v>44568.685404108794</c:v>
                </c:pt>
                <c:pt idx="5412">
                  <c:v>44568.754072615739</c:v>
                </c:pt>
                <c:pt idx="5413">
                  <c:v>44568.822741608798</c:v>
                </c:pt>
                <c:pt idx="5414">
                  <c:v>44568.891411041666</c:v>
                </c:pt>
                <c:pt idx="5415">
                  <c:v>44568.960080046294</c:v>
                </c:pt>
                <c:pt idx="5416">
                  <c:v>44569.028748958335</c:v>
                </c:pt>
                <c:pt idx="5417">
                  <c:v>44569.097417523146</c:v>
                </c:pt>
                <c:pt idx="5418">
                  <c:v>44569.166086238423</c:v>
                </c:pt>
                <c:pt idx="5419">
                  <c:v>44569.234755555553</c:v>
                </c:pt>
                <c:pt idx="5420">
                  <c:v>44569.303425138889</c:v>
                </c:pt>
                <c:pt idx="5421">
                  <c:v>44569.372095011575</c:v>
                </c:pt>
                <c:pt idx="5422">
                  <c:v>44569.440764293984</c:v>
                </c:pt>
                <c:pt idx="5423">
                  <c:v>44569.509433182873</c:v>
                </c:pt>
                <c:pt idx="5424">
                  <c:v>44569.578101979168</c:v>
                </c:pt>
                <c:pt idx="5425">
                  <c:v>44569.646770740743</c:v>
                </c:pt>
                <c:pt idx="5426">
                  <c:v>44569.715439525462</c:v>
                </c:pt>
                <c:pt idx="5427">
                  <c:v>44569.784107997686</c:v>
                </c:pt>
                <c:pt idx="5428">
                  <c:v>44569.852777291664</c:v>
                </c:pt>
                <c:pt idx="5429">
                  <c:v>44569.9214465162</c:v>
                </c:pt>
                <c:pt idx="5430">
                  <c:v>44569.990115555556</c:v>
                </c:pt>
                <c:pt idx="5431">
                  <c:v>44570.058784502318</c:v>
                </c:pt>
                <c:pt idx="5432">
                  <c:v>44570.127452824076</c:v>
                </c:pt>
                <c:pt idx="5433">
                  <c:v>44570.196121712965</c:v>
                </c:pt>
                <c:pt idx="5434">
                  <c:v>44570.264791111113</c:v>
                </c:pt>
                <c:pt idx="5435">
                  <c:v>44570.333461018519</c:v>
                </c:pt>
                <c:pt idx="5436">
                  <c:v>44570.402130590279</c:v>
                </c:pt>
                <c:pt idx="5437">
                  <c:v>44570.470799664348</c:v>
                </c:pt>
                <c:pt idx="5438">
                  <c:v>44570.539468414354</c:v>
                </c:pt>
                <c:pt idx="5439">
                  <c:v>44570.608137060182</c:v>
                </c:pt>
                <c:pt idx="5440">
                  <c:v>44570.67680577546</c:v>
                </c:pt>
                <c:pt idx="5441">
                  <c:v>44570.745474305557</c:v>
                </c:pt>
                <c:pt idx="5442">
                  <c:v>44570.814143113428</c:v>
                </c:pt>
                <c:pt idx="5443">
                  <c:v>44570.882812534721</c:v>
                </c:pt>
                <c:pt idx="5444">
                  <c:v>44570.951481539349</c:v>
                </c:pt>
                <c:pt idx="5445">
                  <c:v>44571.020150416669</c:v>
                </c:pt>
                <c:pt idx="5446">
                  <c:v>44571.088819039353</c:v>
                </c:pt>
                <c:pt idx="5447">
                  <c:v>44571.157487581018</c:v>
                </c:pt>
                <c:pt idx="5448">
                  <c:v>44571.226156747682</c:v>
                </c:pt>
                <c:pt idx="5449">
                  <c:v>44571.294826180558</c:v>
                </c:pt>
                <c:pt idx="5450">
                  <c:v>44571.363496018515</c:v>
                </c:pt>
                <c:pt idx="5451">
                  <c:v>44571.43216527778</c:v>
                </c:pt>
                <c:pt idx="5452">
                  <c:v>44571.500834143517</c:v>
                </c:pt>
                <c:pt idx="5453">
                  <c:v>44571.569502893515</c:v>
                </c:pt>
                <c:pt idx="5454">
                  <c:v>44571.638171562503</c:v>
                </c:pt>
                <c:pt idx="5455">
                  <c:v>44571.706840300925</c:v>
                </c:pt>
                <c:pt idx="5456">
                  <c:v>44571.7755087037</c:v>
                </c:pt>
                <c:pt idx="5457">
                  <c:v>44571.844177870371</c:v>
                </c:pt>
                <c:pt idx="5458">
                  <c:v>44571.912847094907</c:v>
                </c:pt>
                <c:pt idx="5459">
                  <c:v>44571.981516064814</c:v>
                </c:pt>
                <c:pt idx="5460">
                  <c:v>44572.050184965279</c:v>
                </c:pt>
                <c:pt idx="5461">
                  <c:v>44572.118853287036</c:v>
                </c:pt>
                <c:pt idx="5462">
                  <c:v>44572.187522094908</c:v>
                </c:pt>
                <c:pt idx="5463">
                  <c:v>44572.256191446759</c:v>
                </c:pt>
                <c:pt idx="5464">
                  <c:v>44572.324861261572</c:v>
                </c:pt>
                <c:pt idx="5465">
                  <c:v>44572.39353090278</c:v>
                </c:pt>
                <c:pt idx="5466">
                  <c:v>44572.462200011571</c:v>
                </c:pt>
                <c:pt idx="5467">
                  <c:v>44572.53086875</c:v>
                </c:pt>
                <c:pt idx="5468">
                  <c:v>44572.599537372684</c:v>
                </c:pt>
                <c:pt idx="5469">
                  <c:v>44572.668206076392</c:v>
                </c:pt>
                <c:pt idx="5470">
                  <c:v>44572.736874641203</c:v>
                </c:pt>
                <c:pt idx="5471">
                  <c:v>44572.805543263887</c:v>
                </c:pt>
                <c:pt idx="5472">
                  <c:v>44572.87421263889</c:v>
                </c:pt>
                <c:pt idx="5473">
                  <c:v>44572.94288166667</c:v>
                </c:pt>
                <c:pt idx="5474">
                  <c:v>44573.011550543983</c:v>
                </c:pt>
                <c:pt idx="5475">
                  <c:v>44573.080219224539</c:v>
                </c:pt>
                <c:pt idx="5476">
                  <c:v>44573.148887592593</c:v>
                </c:pt>
                <c:pt idx="5477">
                  <c:v>44573.217556608797</c:v>
                </c:pt>
                <c:pt idx="5478">
                  <c:v>44573.286225925927</c:v>
                </c:pt>
                <c:pt idx="5479">
                  <c:v>44573.35489574074</c:v>
                </c:pt>
                <c:pt idx="5480">
                  <c:v>44573.423564976853</c:v>
                </c:pt>
                <c:pt idx="5481">
                  <c:v>44573.492233831021</c:v>
                </c:pt>
                <c:pt idx="5482">
                  <c:v>44573.560902500001</c:v>
                </c:pt>
                <c:pt idx="5483">
                  <c:v>44573.62957109954</c:v>
                </c:pt>
                <c:pt idx="5484">
                  <c:v>44573.698239768521</c:v>
                </c:pt>
                <c:pt idx="5485">
                  <c:v>44573.766908124999</c:v>
                </c:pt>
                <c:pt idx="5486">
                  <c:v>44573.835577175923</c:v>
                </c:pt>
                <c:pt idx="5487">
                  <c:v>44573.904246412036</c:v>
                </c:pt>
                <c:pt idx="5488">
                  <c:v>44573.972915289349</c:v>
                </c:pt>
                <c:pt idx="5489">
                  <c:v>44574.041584131941</c:v>
                </c:pt>
                <c:pt idx="5490">
                  <c:v>44574.110252465274</c:v>
                </c:pt>
                <c:pt idx="5491">
                  <c:v>44574.178921192128</c:v>
                </c:pt>
                <c:pt idx="5492">
                  <c:v>44574.247590474537</c:v>
                </c:pt>
                <c:pt idx="5493">
                  <c:v>44574.31626013889</c:v>
                </c:pt>
                <c:pt idx="5494">
                  <c:v>44574.384929849541</c:v>
                </c:pt>
                <c:pt idx="5495">
                  <c:v>44574.453598969907</c:v>
                </c:pt>
                <c:pt idx="5496">
                  <c:v>44574.522267696761</c:v>
                </c:pt>
                <c:pt idx="5497">
                  <c:v>44574.590936342589</c:v>
                </c:pt>
                <c:pt idx="5498">
                  <c:v>44574.659605011577</c:v>
                </c:pt>
                <c:pt idx="5499">
                  <c:v>44574.728273622684</c:v>
                </c:pt>
                <c:pt idx="5500">
                  <c:v>44574.796942094908</c:v>
                </c:pt>
                <c:pt idx="5501">
                  <c:v>44574.865611388886</c:v>
                </c:pt>
                <c:pt idx="5502">
                  <c:v>44574.934280439818</c:v>
                </c:pt>
                <c:pt idx="5503">
                  <c:v>44575.002949340276</c:v>
                </c:pt>
                <c:pt idx="5504">
                  <c:v>44575.07161806713</c:v>
                </c:pt>
                <c:pt idx="5505">
                  <c:v>44575.140286319445</c:v>
                </c:pt>
                <c:pt idx="5506">
                  <c:v>44575.208955196758</c:v>
                </c:pt>
                <c:pt idx="5507">
                  <c:v>44575.277624467592</c:v>
                </c:pt>
                <c:pt idx="5508">
                  <c:v>44575.34629425926</c:v>
                </c:pt>
                <c:pt idx="5509">
                  <c:v>44575.414963530093</c:v>
                </c:pt>
                <c:pt idx="5510">
                  <c:v>44575.483632407406</c:v>
                </c:pt>
                <c:pt idx="5511">
                  <c:v>44575.552301018521</c:v>
                </c:pt>
                <c:pt idx="5512">
                  <c:v>44575.620969571763</c:v>
                </c:pt>
                <c:pt idx="5513">
                  <c:v>44575.68963818287</c:v>
                </c:pt>
                <c:pt idx="5514">
                  <c:v>44575.758306527779</c:v>
                </c:pt>
                <c:pt idx="5515">
                  <c:v>44575.826975428237</c:v>
                </c:pt>
                <c:pt idx="5516">
                  <c:v>44575.895644687502</c:v>
                </c:pt>
                <c:pt idx="5517">
                  <c:v>44575.964313530094</c:v>
                </c:pt>
                <c:pt idx="5518">
                  <c:v>44576.032982314813</c:v>
                </c:pt>
                <c:pt idx="5519">
                  <c:v>44576.101650694443</c:v>
                </c:pt>
                <c:pt idx="5520">
                  <c:v>44576.170319317127</c:v>
                </c:pt>
                <c:pt idx="5521">
                  <c:v>44576.238988518518</c:v>
                </c:pt>
                <c:pt idx="5522">
                  <c:v>44576.307658032405</c:v>
                </c:pt>
                <c:pt idx="5523">
                  <c:v>44576.376327754631</c:v>
                </c:pt>
                <c:pt idx="5524">
                  <c:v>44576.444996886574</c:v>
                </c:pt>
                <c:pt idx="5525">
                  <c:v>44576.513665613427</c:v>
                </c:pt>
                <c:pt idx="5526">
                  <c:v>44576.582334259256</c:v>
                </c:pt>
                <c:pt idx="5527">
                  <c:v>44576.651002893515</c:v>
                </c:pt>
                <c:pt idx="5528">
                  <c:v>44576.719671527775</c:v>
                </c:pt>
                <c:pt idx="5529">
                  <c:v>44576.78833988426</c:v>
                </c:pt>
                <c:pt idx="5530">
                  <c:v>44576.857009074076</c:v>
                </c:pt>
                <c:pt idx="5531">
                  <c:v>44576.925678148145</c:v>
                </c:pt>
                <c:pt idx="5532">
                  <c:v>44576.994347060187</c:v>
                </c:pt>
                <c:pt idx="5533">
                  <c:v>44577.06301583333</c:v>
                </c:pt>
                <c:pt idx="5534">
                  <c:v>44577.131684016204</c:v>
                </c:pt>
                <c:pt idx="5535">
                  <c:v>44577.200352800923</c:v>
                </c:pt>
                <c:pt idx="5536">
                  <c:v>44577.269022060187</c:v>
                </c:pt>
                <c:pt idx="5537">
                  <c:v>44577.337691840279</c:v>
                </c:pt>
                <c:pt idx="5538">
                  <c:v>44577.406361203706</c:v>
                </c:pt>
                <c:pt idx="5539">
                  <c:v>44577.475030104164</c:v>
                </c:pt>
                <c:pt idx="5540">
                  <c:v>44577.543698703703</c:v>
                </c:pt>
                <c:pt idx="5541">
                  <c:v>44577.612367222224</c:v>
                </c:pt>
                <c:pt idx="5542">
                  <c:v>44577.681035787034</c:v>
                </c:pt>
                <c:pt idx="5543">
                  <c:v>44577.749704166665</c:v>
                </c:pt>
                <c:pt idx="5544">
                  <c:v>44577.818372916663</c:v>
                </c:pt>
                <c:pt idx="5545">
                  <c:v>44577.887042187504</c:v>
                </c:pt>
                <c:pt idx="5546">
                  <c:v>44577.955711041664</c:v>
                </c:pt>
                <c:pt idx="5547">
                  <c:v>44578.024379780094</c:v>
                </c:pt>
                <c:pt idx="5548">
                  <c:v>44578.09304821759</c:v>
                </c:pt>
                <c:pt idx="5549">
                  <c:v>44578.161716712966</c:v>
                </c:pt>
                <c:pt idx="5550">
                  <c:v>44578.230385798612</c:v>
                </c:pt>
                <c:pt idx="5551">
                  <c:v>44578.299055162039</c:v>
                </c:pt>
                <c:pt idx="5552">
                  <c:v>44578.367724861113</c:v>
                </c:pt>
                <c:pt idx="5553">
                  <c:v>44578.436393993055</c:v>
                </c:pt>
                <c:pt idx="5554">
                  <c:v>44578.505062719909</c:v>
                </c:pt>
                <c:pt idx="5555">
                  <c:v>44578.573731342593</c:v>
                </c:pt>
                <c:pt idx="5556">
                  <c:v>44578.642400787037</c:v>
                </c:pt>
                <c:pt idx="5557">
                  <c:v>44578.711070254627</c:v>
                </c:pt>
                <c:pt idx="5558">
                  <c:v>44578.779739386577</c:v>
                </c:pt>
                <c:pt idx="5559">
                  <c:v>44578.848409328704</c:v>
                </c:pt>
                <c:pt idx="5560">
                  <c:v>44578.917079247687</c:v>
                </c:pt>
                <c:pt idx="5561">
                  <c:v>44578.98574895833</c:v>
                </c:pt>
                <c:pt idx="5562">
                  <c:v>44579.054418599539</c:v>
                </c:pt>
                <c:pt idx="5563">
                  <c:v>44579.123087615742</c:v>
                </c:pt>
                <c:pt idx="5564">
                  <c:v>44579.191757175926</c:v>
                </c:pt>
                <c:pt idx="5565">
                  <c:v>44579.260427256944</c:v>
                </c:pt>
                <c:pt idx="5566">
                  <c:v>44579.329097824077</c:v>
                </c:pt>
                <c:pt idx="5567">
                  <c:v>44579.397768148148</c:v>
                </c:pt>
                <c:pt idx="5568">
                  <c:v>44579.466437939816</c:v>
                </c:pt>
                <c:pt idx="5569">
                  <c:v>44579.535107384261</c:v>
                </c:pt>
                <c:pt idx="5570">
                  <c:v>44579.603776724536</c:v>
                </c:pt>
                <c:pt idx="5571">
                  <c:v>44579.67244613426</c:v>
                </c:pt>
                <c:pt idx="5572">
                  <c:v>44579.741115393517</c:v>
                </c:pt>
                <c:pt idx="5573">
                  <c:v>44579.809784814817</c:v>
                </c:pt>
                <c:pt idx="5574">
                  <c:v>44579.87845491898</c:v>
                </c:pt>
                <c:pt idx="5575">
                  <c:v>44579.947124652776</c:v>
                </c:pt>
                <c:pt idx="5576">
                  <c:v>44580.015794236111</c:v>
                </c:pt>
                <c:pt idx="5577">
                  <c:v>44580.084463587962</c:v>
                </c:pt>
                <c:pt idx="5578">
                  <c:v>44580.153132754633</c:v>
                </c:pt>
                <c:pt idx="5579">
                  <c:v>44580.22180255787</c:v>
                </c:pt>
                <c:pt idx="5580">
                  <c:v>44580.290472638888</c:v>
                </c:pt>
                <c:pt idx="5581">
                  <c:v>44580.359143171299</c:v>
                </c:pt>
                <c:pt idx="5582">
                  <c:v>44580.427813113427</c:v>
                </c:pt>
                <c:pt idx="5583">
                  <c:v>44580.496482685186</c:v>
                </c:pt>
                <c:pt idx="5584">
                  <c:v>44580.565152106479</c:v>
                </c:pt>
                <c:pt idx="5585">
                  <c:v>44580.633821446761</c:v>
                </c:pt>
                <c:pt idx="5586">
                  <c:v>44580.702490856478</c:v>
                </c:pt>
                <c:pt idx="5587">
                  <c:v>44580.771159953707</c:v>
                </c:pt>
                <c:pt idx="5588">
                  <c:v>44580.83982976852</c:v>
                </c:pt>
                <c:pt idx="5589">
                  <c:v>44580.908499710647</c:v>
                </c:pt>
                <c:pt idx="5590">
                  <c:v>44580.97716934028</c:v>
                </c:pt>
                <c:pt idx="5591">
                  <c:v>44581.045838923608</c:v>
                </c:pt>
                <c:pt idx="5592">
                  <c:v>44581.114507962964</c:v>
                </c:pt>
                <c:pt idx="5593">
                  <c:v>44581.18317744213</c:v>
                </c:pt>
                <c:pt idx="5594">
                  <c:v>44581.251847476851</c:v>
                </c:pt>
                <c:pt idx="5595">
                  <c:v>44581.320517928238</c:v>
                </c:pt>
                <c:pt idx="5596">
                  <c:v>44581.389188321758</c:v>
                </c:pt>
                <c:pt idx="5597">
                  <c:v>44581.457858148147</c:v>
                </c:pt>
                <c:pt idx="5598">
                  <c:v>44581.526527581016</c:v>
                </c:pt>
                <c:pt idx="5599">
                  <c:v>44581.595196932867</c:v>
                </c:pt>
                <c:pt idx="5600">
                  <c:v>44581.663866331015</c:v>
                </c:pt>
                <c:pt idx="5601">
                  <c:v>44581.732535625</c:v>
                </c:pt>
                <c:pt idx="5602">
                  <c:v>44581.801204884257</c:v>
                </c:pt>
                <c:pt idx="5603">
                  <c:v>44581.869874930555</c:v>
                </c:pt>
                <c:pt idx="5604">
                  <c:v>44581.938544675926</c:v>
                </c:pt>
                <c:pt idx="5605">
                  <c:v>44582.007214282406</c:v>
                </c:pt>
                <c:pt idx="5606">
                  <c:v>44582.07588369213</c:v>
                </c:pt>
                <c:pt idx="5607">
                  <c:v>44582.144552708334</c:v>
                </c:pt>
                <c:pt idx="5608">
                  <c:v>44582.213222361112</c:v>
                </c:pt>
                <c:pt idx="5609">
                  <c:v>44582.281892349536</c:v>
                </c:pt>
                <c:pt idx="5610">
                  <c:v>44582.350562870372</c:v>
                </c:pt>
                <c:pt idx="5611">
                  <c:v>44582.419232824075</c:v>
                </c:pt>
                <c:pt idx="5612">
                  <c:v>44582.487902395835</c:v>
                </c:pt>
                <c:pt idx="5613">
                  <c:v>44582.556571747686</c:v>
                </c:pt>
                <c:pt idx="5614">
                  <c:v>44582.625241018519</c:v>
                </c:pt>
                <c:pt idx="5615">
                  <c:v>44582.69391037037</c:v>
                </c:pt>
                <c:pt idx="5616">
                  <c:v>44582.762579432871</c:v>
                </c:pt>
                <c:pt idx="5617">
                  <c:v>44582.831249108793</c:v>
                </c:pt>
                <c:pt idx="5618">
                  <c:v>44582.899919062504</c:v>
                </c:pt>
                <c:pt idx="5619">
                  <c:v>44582.968588634256</c:v>
                </c:pt>
                <c:pt idx="5620">
                  <c:v>44583.03725814815</c:v>
                </c:pt>
                <c:pt idx="5621">
                  <c:v>44583.10592721065</c:v>
                </c:pt>
                <c:pt idx="5622">
                  <c:v>44583.174596597222</c:v>
                </c:pt>
                <c:pt idx="5623">
                  <c:v>44583.243266550926</c:v>
                </c:pt>
                <c:pt idx="5624">
                  <c:v>44583.311936840277</c:v>
                </c:pt>
                <c:pt idx="5625">
                  <c:v>44583.380607268518</c:v>
                </c:pt>
                <c:pt idx="5626">
                  <c:v>44583.449277106483</c:v>
                </c:pt>
                <c:pt idx="5627">
                  <c:v>44583.517946539352</c:v>
                </c:pt>
                <c:pt idx="5628">
                  <c:v>44583.586615879627</c:v>
                </c:pt>
                <c:pt idx="5629">
                  <c:v>44583.65528525463</c:v>
                </c:pt>
                <c:pt idx="5630">
                  <c:v>44583.723954583336</c:v>
                </c:pt>
                <c:pt idx="5631">
                  <c:v>44583.792623692127</c:v>
                </c:pt>
                <c:pt idx="5632">
                  <c:v>44583.86129364583</c:v>
                </c:pt>
                <c:pt idx="5633">
                  <c:v>44583.929963402778</c:v>
                </c:pt>
                <c:pt idx="5634">
                  <c:v>44583.998633020834</c:v>
                </c:pt>
                <c:pt idx="5635">
                  <c:v>44584.067302476855</c:v>
                </c:pt>
                <c:pt idx="5636">
                  <c:v>44584.135971388889</c:v>
                </c:pt>
                <c:pt idx="5637">
                  <c:v>44584.204640914351</c:v>
                </c:pt>
                <c:pt idx="5638">
                  <c:v>44584.273310879631</c:v>
                </c:pt>
                <c:pt idx="5639">
                  <c:v>44584.341981377314</c:v>
                </c:pt>
                <c:pt idx="5640">
                  <c:v>44584.410651388891</c:v>
                </c:pt>
                <c:pt idx="5641">
                  <c:v>44584.479320972219</c:v>
                </c:pt>
                <c:pt idx="5642">
                  <c:v>44584.547990277781</c:v>
                </c:pt>
                <c:pt idx="5643">
                  <c:v>44584.616659502317</c:v>
                </c:pt>
                <c:pt idx="5644">
                  <c:v>44584.685328784719</c:v>
                </c:pt>
                <c:pt idx="5645">
                  <c:v>44584.753997835651</c:v>
                </c:pt>
                <c:pt idx="5646">
                  <c:v>44584.822667361113</c:v>
                </c:pt>
                <c:pt idx="5647">
                  <c:v>44584.891337326386</c:v>
                </c:pt>
                <c:pt idx="5648">
                  <c:v>44584.960006875001</c:v>
                </c:pt>
                <c:pt idx="5649">
                  <c:v>44585.028676319445</c:v>
                </c:pt>
                <c:pt idx="5650">
                  <c:v>44585.097345428243</c:v>
                </c:pt>
                <c:pt idx="5651">
                  <c:v>44585.166014675924</c:v>
                </c:pt>
                <c:pt idx="5652">
                  <c:v>44585.234684525465</c:v>
                </c:pt>
                <c:pt idx="5653">
                  <c:v>44585.30335465278</c:v>
                </c:pt>
                <c:pt idx="5654">
                  <c:v>44585.37202505787</c:v>
                </c:pt>
                <c:pt idx="5655">
                  <c:v>44585.440694884259</c:v>
                </c:pt>
                <c:pt idx="5656">
                  <c:v>44585.509364305559</c:v>
                </c:pt>
                <c:pt idx="5657">
                  <c:v>44585.578033634258</c:v>
                </c:pt>
                <c:pt idx="5658">
                  <c:v>44585.646702928243</c:v>
                </c:pt>
                <c:pt idx="5659">
                  <c:v>44585.715372256942</c:v>
                </c:pt>
                <c:pt idx="5660">
                  <c:v>44585.784041261577</c:v>
                </c:pt>
                <c:pt idx="5661">
                  <c:v>44585.852711087966</c:v>
                </c:pt>
                <c:pt idx="5662">
                  <c:v>44585.921380856482</c:v>
                </c:pt>
                <c:pt idx="5663">
                  <c:v>44585.990050439817</c:v>
                </c:pt>
                <c:pt idx="5664">
                  <c:v>44586.058719907407</c:v>
                </c:pt>
                <c:pt idx="5665">
                  <c:v>44586.127388773151</c:v>
                </c:pt>
                <c:pt idx="5666">
                  <c:v>44586.19605820602</c:v>
                </c:pt>
                <c:pt idx="5667">
                  <c:v>44586.264728136572</c:v>
                </c:pt>
                <c:pt idx="5668">
                  <c:v>44586.333398576389</c:v>
                </c:pt>
                <c:pt idx="5669">
                  <c:v>44586.402068680552</c:v>
                </c:pt>
                <c:pt idx="5670">
                  <c:v>44586.47073828704</c:v>
                </c:pt>
                <c:pt idx="5671">
                  <c:v>44586.539407569442</c:v>
                </c:pt>
                <c:pt idx="5672">
                  <c:v>44586.608076759258</c:v>
                </c:pt>
                <c:pt idx="5673">
                  <c:v>44586.676746006946</c:v>
                </c:pt>
                <c:pt idx="5674">
                  <c:v>44586.745415069447</c:v>
                </c:pt>
                <c:pt idx="5675">
                  <c:v>44586.814084421298</c:v>
                </c:pt>
                <c:pt idx="5676">
                  <c:v>44586.882754375001</c:v>
                </c:pt>
                <c:pt idx="5677">
                  <c:v>44586.95142391204</c:v>
                </c:pt>
                <c:pt idx="5678">
                  <c:v>44587.020093321757</c:v>
                </c:pt>
                <c:pt idx="5679">
                  <c:v>44587.088762476851</c:v>
                </c:pt>
                <c:pt idx="5680">
                  <c:v>44587.157431562497</c:v>
                </c:pt>
                <c:pt idx="5681">
                  <c:v>44587.226101261571</c:v>
                </c:pt>
                <c:pt idx="5682">
                  <c:v>44587.294771226851</c:v>
                </c:pt>
                <c:pt idx="5683">
                  <c:v>44587.363441608795</c:v>
                </c:pt>
                <c:pt idx="5684">
                  <c:v>44587.432111400463</c:v>
                </c:pt>
                <c:pt idx="5685">
                  <c:v>44587.500780798611</c:v>
                </c:pt>
                <c:pt idx="5686">
                  <c:v>44587.569450069444</c:v>
                </c:pt>
                <c:pt idx="5687">
                  <c:v>44587.638119282405</c:v>
                </c:pt>
                <c:pt idx="5688">
                  <c:v>44587.706788553238</c:v>
                </c:pt>
                <c:pt idx="5689">
                  <c:v>44587.775457488424</c:v>
                </c:pt>
                <c:pt idx="5690">
                  <c:v>44587.844127187498</c:v>
                </c:pt>
                <c:pt idx="5691">
                  <c:v>44587.912796944445</c:v>
                </c:pt>
                <c:pt idx="5692">
                  <c:v>44587.981466446756</c:v>
                </c:pt>
                <c:pt idx="5693">
                  <c:v>44588.050135891201</c:v>
                </c:pt>
                <c:pt idx="5694">
                  <c:v>44588.118804733793</c:v>
                </c:pt>
                <c:pt idx="5695">
                  <c:v>44588.187474085651</c:v>
                </c:pt>
                <c:pt idx="5696">
                  <c:v>44588.256143969906</c:v>
                </c:pt>
                <c:pt idx="5697">
                  <c:v>44588.324814305553</c:v>
                </c:pt>
                <c:pt idx="5698">
                  <c:v>44588.393484490742</c:v>
                </c:pt>
                <c:pt idx="5699">
                  <c:v>44588.462154131943</c:v>
                </c:pt>
                <c:pt idx="5700">
                  <c:v>44588.530823402776</c:v>
                </c:pt>
                <c:pt idx="5701">
                  <c:v>44588.599492557871</c:v>
                </c:pt>
                <c:pt idx="5702">
                  <c:v>44588.668161793983</c:v>
                </c:pt>
                <c:pt idx="5703">
                  <c:v>44588.736830891205</c:v>
                </c:pt>
                <c:pt idx="5704">
                  <c:v>44588.805500057868</c:v>
                </c:pt>
                <c:pt idx="5705">
                  <c:v>44588.874169953706</c:v>
                </c:pt>
                <c:pt idx="5706">
                  <c:v>44588.942839513889</c:v>
                </c:pt>
                <c:pt idx="5707">
                  <c:v>44589.011508935182</c:v>
                </c:pt>
                <c:pt idx="5708">
                  <c:v>44589.080178136574</c:v>
                </c:pt>
                <c:pt idx="5709">
                  <c:v>44589.148847048615</c:v>
                </c:pt>
                <c:pt idx="5710">
                  <c:v>44589.217516597222</c:v>
                </c:pt>
                <c:pt idx="5711">
                  <c:v>44589.286186446756</c:v>
                </c:pt>
                <c:pt idx="5712">
                  <c:v>44589.35485679398</c:v>
                </c:pt>
                <c:pt idx="5713">
                  <c:v>44589.423526562503</c:v>
                </c:pt>
                <c:pt idx="5714">
                  <c:v>44589.492195949075</c:v>
                </c:pt>
                <c:pt idx="5715">
                  <c:v>44589.560865150466</c:v>
                </c:pt>
                <c:pt idx="5716">
                  <c:v>44589.629534282409</c:v>
                </c:pt>
                <c:pt idx="5717">
                  <c:v>44589.698203495369</c:v>
                </c:pt>
                <c:pt idx="5718">
                  <c:v>44589.766872384258</c:v>
                </c:pt>
                <c:pt idx="5719">
                  <c:v>44589.835541956018</c:v>
                </c:pt>
                <c:pt idx="5720">
                  <c:v>44589.904211724534</c:v>
                </c:pt>
                <c:pt idx="5721">
                  <c:v>44589.972881145834</c:v>
                </c:pt>
                <c:pt idx="5722">
                  <c:v>44590.041550520837</c:v>
                </c:pt>
                <c:pt idx="5723">
                  <c:v>44590.11021939815</c:v>
                </c:pt>
                <c:pt idx="5724">
                  <c:v>44590.178888645831</c:v>
                </c:pt>
                <c:pt idx="5725">
                  <c:v>44590.24755847222</c:v>
                </c:pt>
                <c:pt idx="5726">
                  <c:v>44590.316228680553</c:v>
                </c:pt>
                <c:pt idx="5727">
                  <c:v>44590.384898912038</c:v>
                </c:pt>
                <c:pt idx="5728">
                  <c:v>44590.453568576391</c:v>
                </c:pt>
                <c:pt idx="5729">
                  <c:v>44590.522237835648</c:v>
                </c:pt>
                <c:pt idx="5730">
                  <c:v>44590.590907013888</c:v>
                </c:pt>
                <c:pt idx="5731">
                  <c:v>44590.659576215279</c:v>
                </c:pt>
                <c:pt idx="5732">
                  <c:v>44590.728245370374</c:v>
                </c:pt>
                <c:pt idx="5733">
                  <c:v>44590.796914375002</c:v>
                </c:pt>
                <c:pt idx="5734">
                  <c:v>44590.86558420139</c:v>
                </c:pt>
                <c:pt idx="5735">
                  <c:v>44590.934253784719</c:v>
                </c:pt>
                <c:pt idx="5736">
                  <c:v>44591.002923229164</c:v>
                </c:pt>
                <c:pt idx="5737">
                  <c:v>44591.071592499997</c:v>
                </c:pt>
                <c:pt idx="5738">
                  <c:v>44591.140261284723</c:v>
                </c:pt>
                <c:pt idx="5739">
                  <c:v>44591.208930706016</c:v>
                </c:pt>
                <c:pt idx="5740">
                  <c:v>44591.277600497684</c:v>
                </c:pt>
                <c:pt idx="5741">
                  <c:v>44591.346270844908</c:v>
                </c:pt>
                <c:pt idx="5742">
                  <c:v>44591.414940648145</c:v>
                </c:pt>
                <c:pt idx="5743">
                  <c:v>44591.483610057869</c:v>
                </c:pt>
                <c:pt idx="5744">
                  <c:v>44591.552279212963</c:v>
                </c:pt>
                <c:pt idx="5745">
                  <c:v>44591.620948298609</c:v>
                </c:pt>
                <c:pt idx="5746">
                  <c:v>44591.689617442127</c:v>
                </c:pt>
                <c:pt idx="5747">
                  <c:v>44591.758286331016</c:v>
                </c:pt>
                <c:pt idx="5748">
                  <c:v>44591.826955775461</c:v>
                </c:pt>
                <c:pt idx="5749">
                  <c:v>44591.895625567129</c:v>
                </c:pt>
                <c:pt idx="5750">
                  <c:v>44591.964294953701</c:v>
                </c:pt>
                <c:pt idx="5751">
                  <c:v>44592.032964282407</c:v>
                </c:pt>
                <c:pt idx="5752">
                  <c:v>44592.101633194441</c:v>
                </c:pt>
                <c:pt idx="5753">
                  <c:v>44592.170302361112</c:v>
                </c:pt>
                <c:pt idx="5754">
                  <c:v>44592.238972094907</c:v>
                </c:pt>
                <c:pt idx="5755">
                  <c:v>44592.30764215278</c:v>
                </c:pt>
                <c:pt idx="5756">
                  <c:v>44592.37631240741</c:v>
                </c:pt>
                <c:pt idx="5757">
                  <c:v>44592.444982083332</c:v>
                </c:pt>
                <c:pt idx="5758">
                  <c:v>44592.513651354166</c:v>
                </c:pt>
                <c:pt idx="5759">
                  <c:v>44592.582320543981</c:v>
                </c:pt>
                <c:pt idx="5760">
                  <c:v>44592.650989710652</c:v>
                </c:pt>
                <c:pt idx="5761">
                  <c:v>44592.719658888891</c:v>
                </c:pt>
                <c:pt idx="5762">
                  <c:v>44592.788327789349</c:v>
                </c:pt>
                <c:pt idx="5763">
                  <c:v>44592.856997523151</c:v>
                </c:pt>
                <c:pt idx="5764">
                  <c:v>44592.9256671412</c:v>
                </c:pt>
                <c:pt idx="5765">
                  <c:v>44592.994336585645</c:v>
                </c:pt>
                <c:pt idx="5766">
                  <c:v>44593.063005902775</c:v>
                </c:pt>
                <c:pt idx="5767">
                  <c:v>44593.131674629629</c:v>
                </c:pt>
                <c:pt idx="5768">
                  <c:v>44593.200343958335</c:v>
                </c:pt>
                <c:pt idx="5769">
                  <c:v>44593.269013750003</c:v>
                </c:pt>
                <c:pt idx="5770">
                  <c:v>44593.337684074075</c:v>
                </c:pt>
                <c:pt idx="5771">
                  <c:v>44593.406353981482</c:v>
                </c:pt>
                <c:pt idx="5772">
                  <c:v>44593.475023425926</c:v>
                </c:pt>
                <c:pt idx="5773">
                  <c:v>44593.543692569445</c:v>
                </c:pt>
                <c:pt idx="5774">
                  <c:v>44593.612361620369</c:v>
                </c:pt>
                <c:pt idx="5775">
                  <c:v>44593.681030740743</c:v>
                </c:pt>
                <c:pt idx="5776">
                  <c:v>44593.749699641201</c:v>
                </c:pt>
                <c:pt idx="5777">
                  <c:v>44593.818368935186</c:v>
                </c:pt>
                <c:pt idx="5778">
                  <c:v>44593.887038749999</c:v>
                </c:pt>
                <c:pt idx="5779">
                  <c:v>44593.955708148147</c:v>
                </c:pt>
                <c:pt idx="5780">
                  <c:v>44594.024377430556</c:v>
                </c:pt>
                <c:pt idx="5781">
                  <c:v>44594.093046412039</c:v>
                </c:pt>
                <c:pt idx="5782">
                  <c:v>44594.161715439812</c:v>
                </c:pt>
                <c:pt idx="5783">
                  <c:v>44594.230385069444</c:v>
                </c:pt>
                <c:pt idx="5784">
                  <c:v>44594.299054965275</c:v>
                </c:pt>
                <c:pt idx="5785">
                  <c:v>44594.367725219905</c:v>
                </c:pt>
                <c:pt idx="5786">
                  <c:v>44594.436394884258</c:v>
                </c:pt>
                <c:pt idx="5787">
                  <c:v>44594.505064143515</c:v>
                </c:pt>
                <c:pt idx="5788">
                  <c:v>44594.573733310186</c:v>
                </c:pt>
                <c:pt idx="5789">
                  <c:v>44594.642402430552</c:v>
                </c:pt>
                <c:pt idx="5790">
                  <c:v>44594.711071585647</c:v>
                </c:pt>
                <c:pt idx="5791">
                  <c:v>44594.779740405094</c:v>
                </c:pt>
                <c:pt idx="5792">
                  <c:v>44594.84841003472</c:v>
                </c:pt>
                <c:pt idx="5793">
                  <c:v>44594.917079652776</c:v>
                </c:pt>
                <c:pt idx="5794">
                  <c:v>44594.985749050924</c:v>
                </c:pt>
                <c:pt idx="5795">
                  <c:v>44595.05441837963</c:v>
                </c:pt>
                <c:pt idx="5796">
                  <c:v>44595.123087094908</c:v>
                </c:pt>
                <c:pt idx="5797">
                  <c:v>44595.19175633102</c:v>
                </c:pt>
                <c:pt idx="5798">
                  <c:v>44595.260426111112</c:v>
                </c:pt>
                <c:pt idx="5799">
                  <c:v>44595.329096365742</c:v>
                </c:pt>
                <c:pt idx="5800">
                  <c:v>44595.397766377311</c:v>
                </c:pt>
                <c:pt idx="5801">
                  <c:v>44595.466435856484</c:v>
                </c:pt>
                <c:pt idx="5802">
                  <c:v>44595.535104988427</c:v>
                </c:pt>
                <c:pt idx="5803">
                  <c:v>44595.603774027775</c:v>
                </c:pt>
                <c:pt idx="5804">
                  <c:v>44595.672443113428</c:v>
                </c:pt>
                <c:pt idx="5805">
                  <c:v>44595.741112060183</c:v>
                </c:pt>
                <c:pt idx="5806">
                  <c:v>44595.809781180556</c:v>
                </c:pt>
                <c:pt idx="5807">
                  <c:v>44595.878450972225</c:v>
                </c:pt>
                <c:pt idx="5808">
                  <c:v>44595.947120381941</c:v>
                </c:pt>
                <c:pt idx="5809">
                  <c:v>44596.015789652774</c:v>
                </c:pt>
                <c:pt idx="5810">
                  <c:v>44596.08445869213</c:v>
                </c:pt>
                <c:pt idx="5811">
                  <c:v>44596.153127546298</c:v>
                </c:pt>
                <c:pt idx="5812">
                  <c:v>44596.221797025464</c:v>
                </c:pt>
                <c:pt idx="5813">
                  <c:v>44596.29046679398</c:v>
                </c:pt>
                <c:pt idx="5814">
                  <c:v>44596.359137002313</c:v>
                </c:pt>
                <c:pt idx="5815">
                  <c:v>44596.427806643522</c:v>
                </c:pt>
                <c:pt idx="5816">
                  <c:v>44596.496475891203</c:v>
                </c:pt>
                <c:pt idx="5817">
                  <c:v>44596.565144988424</c:v>
                </c:pt>
                <c:pt idx="5818">
                  <c:v>44596.63381402778</c:v>
                </c:pt>
                <c:pt idx="5819">
                  <c:v>44596.702483113426</c:v>
                </c:pt>
                <c:pt idx="5820">
                  <c:v>44596.771151886576</c:v>
                </c:pt>
                <c:pt idx="5821">
                  <c:v>44596.839821388887</c:v>
                </c:pt>
                <c:pt idx="5822">
                  <c:v>44596.908491006943</c:v>
                </c:pt>
                <c:pt idx="5823">
                  <c:v>44596.977160324073</c:v>
                </c:pt>
                <c:pt idx="5824">
                  <c:v>44597.045829594907</c:v>
                </c:pt>
                <c:pt idx="5825">
                  <c:v>44597.114498298608</c:v>
                </c:pt>
                <c:pt idx="5826">
                  <c:v>44597.183167465279</c:v>
                </c:pt>
                <c:pt idx="5827">
                  <c:v>44597.251837175929</c:v>
                </c:pt>
                <c:pt idx="5828">
                  <c:v>44597.320507303244</c:v>
                </c:pt>
                <c:pt idx="5829">
                  <c:v>44597.389177384262</c:v>
                </c:pt>
                <c:pt idx="5830">
                  <c:v>44597.457846886573</c:v>
                </c:pt>
                <c:pt idx="5831">
                  <c:v>44597.526516006947</c:v>
                </c:pt>
                <c:pt idx="5832">
                  <c:v>44597.59518502315</c:v>
                </c:pt>
                <c:pt idx="5833">
                  <c:v>44597.66385409722</c:v>
                </c:pt>
                <c:pt idx="5834">
                  <c:v>44597.732523078703</c:v>
                </c:pt>
                <c:pt idx="5835">
                  <c:v>44597.801192002313</c:v>
                </c:pt>
                <c:pt idx="5836">
                  <c:v>44597.869861736108</c:v>
                </c:pt>
                <c:pt idx="5837">
                  <c:v>44597.938531157408</c:v>
                </c:pt>
                <c:pt idx="5838">
                  <c:v>44598.007200439817</c:v>
                </c:pt>
                <c:pt idx="5839">
                  <c:v>44598.075869525463</c:v>
                </c:pt>
                <c:pt idx="5840">
                  <c:v>44598.144538217595</c:v>
                </c:pt>
                <c:pt idx="5841">
                  <c:v>44598.213207546294</c:v>
                </c:pt>
                <c:pt idx="5842">
                  <c:v>44598.281877210648</c:v>
                </c:pt>
                <c:pt idx="5843">
                  <c:v>44598.350547395836</c:v>
                </c:pt>
                <c:pt idx="5844">
                  <c:v>44598.419217025461</c:v>
                </c:pt>
                <c:pt idx="5845">
                  <c:v>44598.487886273149</c:v>
                </c:pt>
                <c:pt idx="5846">
                  <c:v>44598.556555300929</c:v>
                </c:pt>
                <c:pt idx="5847">
                  <c:v>44598.625224247684</c:v>
                </c:pt>
                <c:pt idx="5848">
                  <c:v>44598.693893263888</c:v>
                </c:pt>
                <c:pt idx="5849">
                  <c:v>44598.762562002317</c:v>
                </c:pt>
                <c:pt idx="5850">
                  <c:v>44598.831231365744</c:v>
                </c:pt>
                <c:pt idx="5851">
                  <c:v>44598.899900983793</c:v>
                </c:pt>
                <c:pt idx="5852">
                  <c:v>44598.968570231482</c:v>
                </c:pt>
                <c:pt idx="5853">
                  <c:v>44599.037239421297</c:v>
                </c:pt>
                <c:pt idx="5854">
                  <c:v>44599.105908148151</c:v>
                </c:pt>
                <c:pt idx="5855">
                  <c:v>44599.174577210651</c:v>
                </c:pt>
                <c:pt idx="5856">
                  <c:v>44599.243246840277</c:v>
                </c:pt>
                <c:pt idx="5857">
                  <c:v>44599.311916805556</c:v>
                </c:pt>
                <c:pt idx="5858">
                  <c:v>44599.380586898151</c:v>
                </c:pt>
                <c:pt idx="5859">
                  <c:v>44599.449256400461</c:v>
                </c:pt>
                <c:pt idx="5860">
                  <c:v>44599.517925509259</c:v>
                </c:pt>
                <c:pt idx="5861">
                  <c:v>44599.586594525463</c:v>
                </c:pt>
                <c:pt idx="5862">
                  <c:v>44599.655263564811</c:v>
                </c:pt>
                <c:pt idx="5863">
                  <c:v>44599.723932569446</c:v>
                </c:pt>
                <c:pt idx="5864">
                  <c:v>44599.792601342589</c:v>
                </c:pt>
                <c:pt idx="5865">
                  <c:v>44599.861270972222</c:v>
                </c:pt>
                <c:pt idx="5866">
                  <c:v>44599.929940405091</c:v>
                </c:pt>
                <c:pt idx="5867">
                  <c:v>44599.9986096875</c:v>
                </c:pt>
                <c:pt idx="5868">
                  <c:v>44600.067278819442</c:v>
                </c:pt>
                <c:pt idx="5869">
                  <c:v>44600.135947407405</c:v>
                </c:pt>
                <c:pt idx="5870">
                  <c:v>44600.204616608797</c:v>
                </c:pt>
                <c:pt idx="5871">
                  <c:v>44600.273286226853</c:v>
                </c:pt>
                <c:pt idx="5872">
                  <c:v>44600.341956400465</c:v>
                </c:pt>
                <c:pt idx="5873">
                  <c:v>44600.410626076387</c:v>
                </c:pt>
                <c:pt idx="5874">
                  <c:v>44600.479295335645</c:v>
                </c:pt>
                <c:pt idx="5875">
                  <c:v>44600.547964317127</c:v>
                </c:pt>
                <c:pt idx="5876">
                  <c:v>44600.616633206017</c:v>
                </c:pt>
                <c:pt idx="5877">
                  <c:v>44600.685302164355</c:v>
                </c:pt>
                <c:pt idx="5878">
                  <c:v>44600.753970891201</c:v>
                </c:pt>
                <c:pt idx="5879">
                  <c:v>44600.822640092592</c:v>
                </c:pt>
                <c:pt idx="5880">
                  <c:v>44600.891309722225</c:v>
                </c:pt>
                <c:pt idx="5881">
                  <c:v>44600.959978935185</c:v>
                </c:pt>
                <c:pt idx="5882">
                  <c:v>44601.028648055559</c:v>
                </c:pt>
                <c:pt idx="5883">
                  <c:v>44601.097316840278</c:v>
                </c:pt>
                <c:pt idx="5884">
                  <c:v>44601.165985763888</c:v>
                </c:pt>
                <c:pt idx="5885">
                  <c:v>44601.234655277774</c:v>
                </c:pt>
                <c:pt idx="5886">
                  <c:v>44601.303325069443</c:v>
                </c:pt>
                <c:pt idx="5887">
                  <c:v>44601.371995150461</c:v>
                </c:pt>
                <c:pt idx="5888">
                  <c:v>44601.440664652779</c:v>
                </c:pt>
                <c:pt idx="5889">
                  <c:v>44601.509333738424</c:v>
                </c:pt>
                <c:pt idx="5890">
                  <c:v>44601.578002743059</c:v>
                </c:pt>
                <c:pt idx="5891">
                  <c:v>44601.646671712966</c:v>
                </c:pt>
                <c:pt idx="5892">
                  <c:v>44601.715340706018</c:v>
                </c:pt>
                <c:pt idx="5893">
                  <c:v>44601.784009386574</c:v>
                </c:pt>
                <c:pt idx="5894">
                  <c:v>44601.852678900461</c:v>
                </c:pt>
                <c:pt idx="5895">
                  <c:v>44601.921348333337</c:v>
                </c:pt>
                <c:pt idx="5896">
                  <c:v>44601.990017581018</c:v>
                </c:pt>
                <c:pt idx="5897">
                  <c:v>44602.058686736113</c:v>
                </c:pt>
                <c:pt idx="5898">
                  <c:v>44602.127355266202</c:v>
                </c:pt>
                <c:pt idx="5899">
                  <c:v>44602.196024375</c:v>
                </c:pt>
                <c:pt idx="5900">
                  <c:v>44602.26469398148</c:v>
                </c:pt>
                <c:pt idx="5901">
                  <c:v>44602.33336409722</c:v>
                </c:pt>
                <c:pt idx="5902">
                  <c:v>44602.402033865743</c:v>
                </c:pt>
                <c:pt idx="5903">
                  <c:v>44602.470703148145</c:v>
                </c:pt>
                <c:pt idx="5904">
                  <c:v>44602.539372106483</c:v>
                </c:pt>
                <c:pt idx="5905">
                  <c:v>44602.60804097222</c:v>
                </c:pt>
                <c:pt idx="5906">
                  <c:v>44602.67670989583</c:v>
                </c:pt>
                <c:pt idx="5907">
                  <c:v>44602.745378634259</c:v>
                </c:pt>
                <c:pt idx="5908">
                  <c:v>44602.814047650463</c:v>
                </c:pt>
                <c:pt idx="5909">
                  <c:v>44602.882717280096</c:v>
                </c:pt>
                <c:pt idx="5910">
                  <c:v>44602.951386493056</c:v>
                </c:pt>
                <c:pt idx="5911">
                  <c:v>44603.020055590277</c:v>
                </c:pt>
                <c:pt idx="5912">
                  <c:v>44603.088724421294</c:v>
                </c:pt>
                <c:pt idx="5913">
                  <c:v>44603.157393171299</c:v>
                </c:pt>
                <c:pt idx="5914">
                  <c:v>44603.226062557871</c:v>
                </c:pt>
                <c:pt idx="5915">
                  <c:v>44603.294732199072</c:v>
                </c:pt>
                <c:pt idx="5916">
                  <c:v>44603.36340224537</c:v>
                </c:pt>
                <c:pt idx="5917">
                  <c:v>44603.432071712959</c:v>
                </c:pt>
                <c:pt idx="5918">
                  <c:v>44603.500740787036</c:v>
                </c:pt>
                <c:pt idx="5919">
                  <c:v>44603.569409745367</c:v>
                </c:pt>
                <c:pt idx="5920">
                  <c:v>44603.638078622687</c:v>
                </c:pt>
                <c:pt idx="5921">
                  <c:v>44603.706747581018</c:v>
                </c:pt>
                <c:pt idx="5922">
                  <c:v>44603.775416192133</c:v>
                </c:pt>
                <c:pt idx="5923">
                  <c:v>44603.844085567129</c:v>
                </c:pt>
                <c:pt idx="5924">
                  <c:v>44603.912755011574</c:v>
                </c:pt>
                <c:pt idx="5925">
                  <c:v>44603.981424189813</c:v>
                </c:pt>
                <c:pt idx="5926">
                  <c:v>44604.050093298611</c:v>
                </c:pt>
                <c:pt idx="5927">
                  <c:v>44604.1187618287</c:v>
                </c:pt>
                <c:pt idx="5928">
                  <c:v>44604.187430844904</c:v>
                </c:pt>
                <c:pt idx="5929">
                  <c:v>44604.256100416664</c:v>
                </c:pt>
                <c:pt idx="5930">
                  <c:v>44604.32477042824</c:v>
                </c:pt>
                <c:pt idx="5931">
                  <c:v>44604.39344028935</c:v>
                </c:pt>
                <c:pt idx="5932">
                  <c:v>44604.46210960648</c:v>
                </c:pt>
                <c:pt idx="5933">
                  <c:v>44604.530778553242</c:v>
                </c:pt>
                <c:pt idx="5934">
                  <c:v>44604.599447395834</c:v>
                </c:pt>
                <c:pt idx="5935">
                  <c:v>44604.6681162963</c:v>
                </c:pt>
                <c:pt idx="5936">
                  <c:v>44604.736785081019</c:v>
                </c:pt>
                <c:pt idx="5937">
                  <c:v>44604.805453923611</c:v>
                </c:pt>
                <c:pt idx="5938">
                  <c:v>44604.874123506946</c:v>
                </c:pt>
                <c:pt idx="5939">
                  <c:v>44604.942792743059</c:v>
                </c:pt>
                <c:pt idx="5940">
                  <c:v>44605.01146184028</c:v>
                </c:pt>
                <c:pt idx="5941">
                  <c:v>44605.080130717593</c:v>
                </c:pt>
                <c:pt idx="5942">
                  <c:v>44605.148799305556</c:v>
                </c:pt>
                <c:pt idx="5943">
                  <c:v>44605.217468530092</c:v>
                </c:pt>
                <c:pt idx="5944">
                  <c:v>44605.286138055555</c:v>
                </c:pt>
                <c:pt idx="5945">
                  <c:v>44605.3548080787</c:v>
                </c:pt>
                <c:pt idx="5946">
                  <c:v>44605.423477534721</c:v>
                </c:pt>
                <c:pt idx="5947">
                  <c:v>44605.492146597222</c:v>
                </c:pt>
                <c:pt idx="5948">
                  <c:v>44605.560815486111</c:v>
                </c:pt>
                <c:pt idx="5949">
                  <c:v>44605.629484293982</c:v>
                </c:pt>
                <c:pt idx="5950">
                  <c:v>44605.698153171295</c:v>
                </c:pt>
                <c:pt idx="5951">
                  <c:v>44605.766821747682</c:v>
                </c:pt>
                <c:pt idx="5952">
                  <c:v>44605.83549099537</c:v>
                </c:pt>
                <c:pt idx="5953">
                  <c:v>44605.904160439815</c:v>
                </c:pt>
                <c:pt idx="5954">
                  <c:v>44605.972829537037</c:v>
                </c:pt>
                <c:pt idx="5955">
                  <c:v>44606.041498587962</c:v>
                </c:pt>
                <c:pt idx="5956">
                  <c:v>44606.110167141203</c:v>
                </c:pt>
                <c:pt idx="5957">
                  <c:v>44606.178836076389</c:v>
                </c:pt>
                <c:pt idx="5958">
                  <c:v>44606.247505567131</c:v>
                </c:pt>
                <c:pt idx="5959">
                  <c:v>44606.316175451386</c:v>
                </c:pt>
                <c:pt idx="5960">
                  <c:v>44606.384845370369</c:v>
                </c:pt>
                <c:pt idx="5961">
                  <c:v>44606.453514710651</c:v>
                </c:pt>
                <c:pt idx="5962">
                  <c:v>44606.522183645837</c:v>
                </c:pt>
                <c:pt idx="5963">
                  <c:v>44606.590852488429</c:v>
                </c:pt>
                <c:pt idx="5964">
                  <c:v>44606.659521377318</c:v>
                </c:pt>
                <c:pt idx="5965">
                  <c:v>44606.728190196758</c:v>
                </c:pt>
                <c:pt idx="5966">
                  <c:v>44606.796858877315</c:v>
                </c:pt>
                <c:pt idx="5967">
                  <c:v>44606.865528379632</c:v>
                </c:pt>
                <c:pt idx="5968">
                  <c:v>44606.93419763889</c:v>
                </c:pt>
                <c:pt idx="5969">
                  <c:v>44607.002866759256</c:v>
                </c:pt>
                <c:pt idx="5970">
                  <c:v>44607.071535706018</c:v>
                </c:pt>
                <c:pt idx="5971">
                  <c:v>44607.140204166666</c:v>
                </c:pt>
                <c:pt idx="5972">
                  <c:v>44607.208873252312</c:v>
                </c:pt>
                <c:pt idx="5973">
                  <c:v>44607.277542731485</c:v>
                </c:pt>
                <c:pt idx="5974">
                  <c:v>44607.346212743054</c:v>
                </c:pt>
                <c:pt idx="5975">
                  <c:v>44607.41488222222</c:v>
                </c:pt>
                <c:pt idx="5976">
                  <c:v>44607.483551296296</c:v>
                </c:pt>
                <c:pt idx="5977">
                  <c:v>44607.552220127312</c:v>
                </c:pt>
                <c:pt idx="5978">
                  <c:v>44607.620888888887</c:v>
                </c:pt>
                <c:pt idx="5979">
                  <c:v>44607.689557708334</c:v>
                </c:pt>
                <c:pt idx="5980">
                  <c:v>44607.758226261576</c:v>
                </c:pt>
                <c:pt idx="5981">
                  <c:v>44607.826895381942</c:v>
                </c:pt>
                <c:pt idx="5982">
                  <c:v>44607.895564849539</c:v>
                </c:pt>
                <c:pt idx="5983">
                  <c:v>44607.964233900464</c:v>
                </c:pt>
                <c:pt idx="5984">
                  <c:v>44608.032902893516</c:v>
                </c:pt>
                <c:pt idx="5985">
                  <c:v>44608.101571481478</c:v>
                </c:pt>
                <c:pt idx="5986">
                  <c:v>44608.170240312502</c:v>
                </c:pt>
                <c:pt idx="5987">
                  <c:v>44608.238909722226</c:v>
                </c:pt>
                <c:pt idx="5988">
                  <c:v>44608.307579444445</c:v>
                </c:pt>
                <c:pt idx="5989">
                  <c:v>44608.376249374996</c:v>
                </c:pt>
                <c:pt idx="5990">
                  <c:v>44608.444918715279</c:v>
                </c:pt>
                <c:pt idx="5991">
                  <c:v>44608.513587650465</c:v>
                </c:pt>
                <c:pt idx="5992">
                  <c:v>44608.582256504633</c:v>
                </c:pt>
                <c:pt idx="5993">
                  <c:v>44608.650925347225</c:v>
                </c:pt>
                <c:pt idx="5994">
                  <c:v>44608.719594189817</c:v>
                </c:pt>
                <c:pt idx="5995">
                  <c:v>44608.788262754628</c:v>
                </c:pt>
                <c:pt idx="5996">
                  <c:v>44608.856932164352</c:v>
                </c:pt>
                <c:pt idx="5997">
                  <c:v>44608.925601446761</c:v>
                </c:pt>
                <c:pt idx="5998">
                  <c:v>44608.994270555559</c:v>
                </c:pt>
                <c:pt idx="5999">
                  <c:v>44609.062939537034</c:v>
                </c:pt>
                <c:pt idx="6000">
                  <c:v>44609.131607939817</c:v>
                </c:pt>
                <c:pt idx="6001">
                  <c:v>44609.2002769213</c:v>
                </c:pt>
                <c:pt idx="6002">
                  <c:v>44609.268946377313</c:v>
                </c:pt>
                <c:pt idx="6003">
                  <c:v>44609.337616377314</c:v>
                </c:pt>
                <c:pt idx="6004">
                  <c:v>44609.406285937497</c:v>
                </c:pt>
                <c:pt idx="6005">
                  <c:v>44609.474955057871</c:v>
                </c:pt>
                <c:pt idx="6006">
                  <c:v>44609.543623854166</c:v>
                </c:pt>
                <c:pt idx="6007">
                  <c:v>44609.61229258102</c:v>
                </c:pt>
                <c:pt idx="6008">
                  <c:v>44609.68096135417</c:v>
                </c:pt>
                <c:pt idx="6009">
                  <c:v>44609.749629930557</c:v>
                </c:pt>
                <c:pt idx="6010">
                  <c:v>44609.818298888888</c:v>
                </c:pt>
                <c:pt idx="6011">
                  <c:v>44609.886968368053</c:v>
                </c:pt>
                <c:pt idx="6012">
                  <c:v>44609.955637418978</c:v>
                </c:pt>
                <c:pt idx="6013">
                  <c:v>44610.02430636574</c:v>
                </c:pt>
                <c:pt idx="6014">
                  <c:v>44610.092975011576</c:v>
                </c:pt>
                <c:pt idx="6015">
                  <c:v>44610.161643703701</c:v>
                </c:pt>
                <c:pt idx="6016">
                  <c:v>44610.230312997686</c:v>
                </c:pt>
                <c:pt idx="6017">
                  <c:v>44610.29898255787</c:v>
                </c:pt>
                <c:pt idx="6018">
                  <c:v>44610.367652465276</c:v>
                </c:pt>
                <c:pt idx="6019">
                  <c:v>44610.436321793983</c:v>
                </c:pt>
                <c:pt idx="6020">
                  <c:v>44610.504990717593</c:v>
                </c:pt>
                <c:pt idx="6021">
                  <c:v>44610.573659548609</c:v>
                </c:pt>
                <c:pt idx="6022">
                  <c:v>44610.642328321759</c:v>
                </c:pt>
                <c:pt idx="6023">
                  <c:v>44610.710997141206</c:v>
                </c:pt>
                <c:pt idx="6024">
                  <c:v>44610.779665624999</c:v>
                </c:pt>
                <c:pt idx="6025">
                  <c:v>44610.848334918985</c:v>
                </c:pt>
                <c:pt idx="6026">
                  <c:v>44610.917004189818</c:v>
                </c:pt>
                <c:pt idx="6027">
                  <c:v>44610.985673252311</c:v>
                </c:pt>
                <c:pt idx="6028">
                  <c:v>44611.054342233794</c:v>
                </c:pt>
                <c:pt idx="6029">
                  <c:v>44611.123010601848</c:v>
                </c:pt>
                <c:pt idx="6030">
                  <c:v>44611.19167951389</c:v>
                </c:pt>
                <c:pt idx="6031">
                  <c:v>44611.260348946758</c:v>
                </c:pt>
                <c:pt idx="6032">
                  <c:v>44611.329018865741</c:v>
                </c:pt>
                <c:pt idx="6033">
                  <c:v>44611.397688530094</c:v>
                </c:pt>
                <c:pt idx="6034">
                  <c:v>44611.466357673613</c:v>
                </c:pt>
                <c:pt idx="6035">
                  <c:v>44611.535026469908</c:v>
                </c:pt>
                <c:pt idx="6036">
                  <c:v>44611.603695162034</c:v>
                </c:pt>
                <c:pt idx="6037">
                  <c:v>44611.672363912039</c:v>
                </c:pt>
                <c:pt idx="6038">
                  <c:v>44611.741032523147</c:v>
                </c:pt>
                <c:pt idx="6039">
                  <c:v>44611.809701284721</c:v>
                </c:pt>
                <c:pt idx="6040">
                  <c:v>44611.878370740742</c:v>
                </c:pt>
                <c:pt idx="6041">
                  <c:v>44611.947039814811</c:v>
                </c:pt>
                <c:pt idx="6042">
                  <c:v>44612.015708738429</c:v>
                </c:pt>
                <c:pt idx="6043">
                  <c:v>44612.084377430554</c:v>
                </c:pt>
                <c:pt idx="6044">
                  <c:v>44612.153045949075</c:v>
                </c:pt>
                <c:pt idx="6045">
                  <c:v>44612.221715092594</c:v>
                </c:pt>
                <c:pt idx="6046">
                  <c:v>44612.290384513886</c:v>
                </c:pt>
                <c:pt idx="6047">
                  <c:v>44612.359054386572</c:v>
                </c:pt>
                <c:pt idx="6048">
                  <c:v>44612.427723680557</c:v>
                </c:pt>
                <c:pt idx="6049">
                  <c:v>44612.496392581015</c:v>
                </c:pt>
                <c:pt idx="6050">
                  <c:v>44612.56506134259</c:v>
                </c:pt>
                <c:pt idx="6051">
                  <c:v>44612.633730034722</c:v>
                </c:pt>
                <c:pt idx="6052">
                  <c:v>44612.702398784721</c:v>
                </c:pt>
                <c:pt idx="6053">
                  <c:v>44612.771067210648</c:v>
                </c:pt>
                <c:pt idx="6054">
                  <c:v>44612.839736365742</c:v>
                </c:pt>
                <c:pt idx="6055">
                  <c:v>44612.908405636575</c:v>
                </c:pt>
                <c:pt idx="6056">
                  <c:v>44612.977074606482</c:v>
                </c:pt>
                <c:pt idx="6057">
                  <c:v>44613.045743530092</c:v>
                </c:pt>
                <c:pt idx="6058">
                  <c:v>44613.114411898146</c:v>
                </c:pt>
                <c:pt idx="6059">
                  <c:v>44613.183080717594</c:v>
                </c:pt>
                <c:pt idx="6060">
                  <c:v>44613.251750081021</c:v>
                </c:pt>
                <c:pt idx="6061">
                  <c:v>44613.320419872682</c:v>
                </c:pt>
                <c:pt idx="6062">
                  <c:v>44613.389089606484</c:v>
                </c:pt>
                <c:pt idx="6063">
                  <c:v>44613.457758761571</c:v>
                </c:pt>
                <c:pt idx="6064">
                  <c:v>44613.526427534722</c:v>
                </c:pt>
                <c:pt idx="6065">
                  <c:v>44613.595096215278</c:v>
                </c:pt>
                <c:pt idx="6066">
                  <c:v>44613.663764942132</c:v>
                </c:pt>
                <c:pt idx="6067">
                  <c:v>44613.732433576391</c:v>
                </c:pt>
                <c:pt idx="6068">
                  <c:v>44613.801102152778</c:v>
                </c:pt>
                <c:pt idx="6069">
                  <c:v>44613.86977153935</c:v>
                </c:pt>
                <c:pt idx="6070">
                  <c:v>44613.938440613427</c:v>
                </c:pt>
                <c:pt idx="6071">
                  <c:v>44614.007109548613</c:v>
                </c:pt>
                <c:pt idx="6072">
                  <c:v>44614.075778287035</c:v>
                </c:pt>
                <c:pt idx="6073">
                  <c:v>44614.144446631944</c:v>
                </c:pt>
                <c:pt idx="6074">
                  <c:v>44614.213115613427</c:v>
                </c:pt>
                <c:pt idx="6075">
                  <c:v>44614.281784930557</c:v>
                </c:pt>
                <c:pt idx="6076">
                  <c:v>44614.350454780091</c:v>
                </c:pt>
                <c:pt idx="6077">
                  <c:v>44614.4191240625</c:v>
                </c:pt>
                <c:pt idx="6078">
                  <c:v>44614.48779295139</c:v>
                </c:pt>
                <c:pt idx="6079">
                  <c:v>44614.556461631946</c:v>
                </c:pt>
                <c:pt idx="6080">
                  <c:v>44614.625130231485</c:v>
                </c:pt>
                <c:pt idx="6081">
                  <c:v>44614.693798900465</c:v>
                </c:pt>
                <c:pt idx="6082">
                  <c:v>44614.762467291665</c:v>
                </c:pt>
                <c:pt idx="6083">
                  <c:v>44614.8311362963</c:v>
                </c:pt>
                <c:pt idx="6084">
                  <c:v>44614.899805578701</c:v>
                </c:pt>
                <c:pt idx="6085">
                  <c:v>44614.968474467591</c:v>
                </c:pt>
                <c:pt idx="6086">
                  <c:v>44615.037143310183</c:v>
                </c:pt>
                <c:pt idx="6087">
                  <c:v>44615.105811689813</c:v>
                </c:pt>
                <c:pt idx="6088">
                  <c:v>44615.174480393522</c:v>
                </c:pt>
                <c:pt idx="6089">
                  <c:v>44615.243149675924</c:v>
                </c:pt>
                <c:pt idx="6090">
                  <c:v>44615.311819282404</c:v>
                </c:pt>
                <c:pt idx="6091">
                  <c:v>44615.380489027775</c:v>
                </c:pt>
                <c:pt idx="6092">
                  <c:v>44615.44915818287</c:v>
                </c:pt>
                <c:pt idx="6093">
                  <c:v>44615.517826944444</c:v>
                </c:pt>
                <c:pt idx="6094">
                  <c:v>44615.586495613425</c:v>
                </c:pt>
                <c:pt idx="6095">
                  <c:v>44615.655164293981</c:v>
                </c:pt>
                <c:pt idx="6096">
                  <c:v>44615.723832939817</c:v>
                </c:pt>
                <c:pt idx="6097">
                  <c:v>44615.792501365744</c:v>
                </c:pt>
                <c:pt idx="6098">
                  <c:v>44615.861170636577</c:v>
                </c:pt>
                <c:pt idx="6099">
                  <c:v>44615.929839722223</c:v>
                </c:pt>
                <c:pt idx="6100">
                  <c:v>44615.998509201389</c:v>
                </c:pt>
                <c:pt idx="6101">
                  <c:v>44616.067178900463</c:v>
                </c:pt>
                <c:pt idx="6102">
                  <c:v>44616.135848032405</c:v>
                </c:pt>
                <c:pt idx="6103">
                  <c:v>44616.204517789352</c:v>
                </c:pt>
                <c:pt idx="6104">
                  <c:v>44616.273187962965</c:v>
                </c:pt>
                <c:pt idx="6105">
                  <c:v>44616.341858692133</c:v>
                </c:pt>
                <c:pt idx="6106">
                  <c:v>44616.41052892361</c:v>
                </c:pt>
                <c:pt idx="6107">
                  <c:v>44616.479198738423</c:v>
                </c:pt>
                <c:pt idx="6108">
                  <c:v>44616.547868263886</c:v>
                </c:pt>
                <c:pt idx="6109">
                  <c:v>44616.616537719907</c:v>
                </c:pt>
                <c:pt idx="6110">
                  <c:v>44616.685207233793</c:v>
                </c:pt>
                <c:pt idx="6111">
                  <c:v>44616.753876504627</c:v>
                </c:pt>
                <c:pt idx="6112">
                  <c:v>44616.822546249998</c:v>
                </c:pt>
                <c:pt idx="6113">
                  <c:v>44616.891216446762</c:v>
                </c:pt>
                <c:pt idx="6114">
                  <c:v>44616.959886215278</c:v>
                </c:pt>
                <c:pt idx="6115">
                  <c:v>44617.0285558912</c:v>
                </c:pt>
                <c:pt idx="6116">
                  <c:v>44617.097225219906</c:v>
                </c:pt>
                <c:pt idx="6117">
                  <c:v>44617.165894687503</c:v>
                </c:pt>
                <c:pt idx="6118">
                  <c:v>44617.234564756945</c:v>
                </c:pt>
                <c:pt idx="6119">
                  <c:v>44617.303235104169</c:v>
                </c:pt>
                <c:pt idx="6120">
                  <c:v>44617.371905740743</c:v>
                </c:pt>
                <c:pt idx="6121">
                  <c:v>44617.440575787034</c:v>
                </c:pt>
                <c:pt idx="6122">
                  <c:v>44617.509245428242</c:v>
                </c:pt>
                <c:pt idx="6123">
                  <c:v>44617.577914988426</c:v>
                </c:pt>
                <c:pt idx="6124">
                  <c:v>44617.646584502312</c:v>
                </c:pt>
                <c:pt idx="6125">
                  <c:v>44617.715254050927</c:v>
                </c:pt>
                <c:pt idx="6126">
                  <c:v>44617.783923287039</c:v>
                </c:pt>
                <c:pt idx="6127">
                  <c:v>44617.852593333337</c:v>
                </c:pt>
                <c:pt idx="6128">
                  <c:v>44617.921263321761</c:v>
                </c:pt>
                <c:pt idx="6129">
                  <c:v>44617.989933124998</c:v>
                </c:pt>
                <c:pt idx="6130">
                  <c:v>44618.058602824072</c:v>
                </c:pt>
                <c:pt idx="6131">
                  <c:v>44618.127271909725</c:v>
                </c:pt>
                <c:pt idx="6132">
                  <c:v>44618.195941562502</c:v>
                </c:pt>
                <c:pt idx="6133">
                  <c:v>44618.264611724539</c:v>
                </c:pt>
                <c:pt idx="6134">
                  <c:v>44618.333282395834</c:v>
                </c:pt>
                <c:pt idx="6135">
                  <c:v>44618.401952719905</c:v>
                </c:pt>
                <c:pt idx="6136">
                  <c:v>44618.470622546294</c:v>
                </c:pt>
                <c:pt idx="6137">
                  <c:v>44618.539292060188</c:v>
                </c:pt>
                <c:pt idx="6138">
                  <c:v>44618.607961469905</c:v>
                </c:pt>
                <c:pt idx="6139">
                  <c:v>44618.676630937502</c:v>
                </c:pt>
                <c:pt idx="6140">
                  <c:v>44618.74530023148</c:v>
                </c:pt>
                <c:pt idx="6141">
                  <c:v>44618.813969803239</c:v>
                </c:pt>
                <c:pt idx="6142">
                  <c:v>44618.882639976851</c:v>
                </c:pt>
                <c:pt idx="6143">
                  <c:v>44618.951309745367</c:v>
                </c:pt>
                <c:pt idx="6144">
                  <c:v>44619.019979386576</c:v>
                </c:pt>
                <c:pt idx="6145">
                  <c:v>44619.088648761572</c:v>
                </c:pt>
                <c:pt idx="6146">
                  <c:v>44619.157318067133</c:v>
                </c:pt>
                <c:pt idx="6147">
                  <c:v>44619.225987997685</c:v>
                </c:pt>
                <c:pt idx="6148">
                  <c:v>44619.294658194442</c:v>
                </c:pt>
                <c:pt idx="6149">
                  <c:v>44619.363328796295</c:v>
                </c:pt>
                <c:pt idx="6150">
                  <c:v>44619.431998807871</c:v>
                </c:pt>
                <c:pt idx="6151">
                  <c:v>44619.500668437497</c:v>
                </c:pt>
                <c:pt idx="6152">
                  <c:v>44619.569337939814</c:v>
                </c:pt>
                <c:pt idx="6153">
                  <c:v>44619.638007372683</c:v>
                </c:pt>
                <c:pt idx="6154">
                  <c:v>44619.706676875001</c:v>
                </c:pt>
                <c:pt idx="6155">
                  <c:v>44619.775346030096</c:v>
                </c:pt>
                <c:pt idx="6156">
                  <c:v>44619.844015960647</c:v>
                </c:pt>
                <c:pt idx="6157">
                  <c:v>44619.912685949072</c:v>
                </c:pt>
                <c:pt idx="6158">
                  <c:v>44619.981355682874</c:v>
                </c:pt>
                <c:pt idx="6159">
                  <c:v>44620.05002534722</c:v>
                </c:pt>
                <c:pt idx="6160">
                  <c:v>44620.118694421297</c:v>
                </c:pt>
                <c:pt idx="6161">
                  <c:v>44620.187363993056</c:v>
                </c:pt>
                <c:pt idx="6162">
                  <c:v>44620.256034108796</c:v>
                </c:pt>
                <c:pt idx="6163">
                  <c:v>44620.324704675928</c:v>
                </c:pt>
                <c:pt idx="6164">
                  <c:v>44620.393375092593</c:v>
                </c:pt>
                <c:pt idx="6165">
                  <c:v>44620.462044953703</c:v>
                </c:pt>
                <c:pt idx="6166">
                  <c:v>44620.530714456021</c:v>
                </c:pt>
                <c:pt idx="6167">
                  <c:v>44620.599383842593</c:v>
                </c:pt>
                <c:pt idx="6168">
                  <c:v>44620.668053298614</c:v>
                </c:pt>
                <c:pt idx="6169">
                  <c:v>44620.736722627313</c:v>
                </c:pt>
                <c:pt idx="6170">
                  <c:v>44620.805392025461</c:v>
                </c:pt>
                <c:pt idx="6171">
                  <c:v>44620.874062152776</c:v>
                </c:pt>
                <c:pt idx="6172">
                  <c:v>44620.942731944444</c:v>
                </c:pt>
                <c:pt idx="6173">
                  <c:v>44621.011401585645</c:v>
                </c:pt>
                <c:pt idx="6174">
                  <c:v>44621.080071018521</c:v>
                </c:pt>
                <c:pt idx="6175">
                  <c:v>44621.14874016204</c:v>
                </c:pt>
                <c:pt idx="6176">
                  <c:v>44621.217409942132</c:v>
                </c:pt>
                <c:pt idx="6177">
                  <c:v>44621.286080011574</c:v>
                </c:pt>
                <c:pt idx="6178">
                  <c:v>44621.354750590275</c:v>
                </c:pt>
                <c:pt idx="6179">
                  <c:v>44621.423420590276</c:v>
                </c:pt>
                <c:pt idx="6180">
                  <c:v>44621.492090208332</c:v>
                </c:pt>
                <c:pt idx="6181">
                  <c:v>44621.560759641201</c:v>
                </c:pt>
                <c:pt idx="6182">
                  <c:v>44621.629429004628</c:v>
                </c:pt>
                <c:pt idx="6183">
                  <c:v>44621.698098437497</c:v>
                </c:pt>
                <c:pt idx="6184">
                  <c:v>44621.76676755787</c:v>
                </c:pt>
                <c:pt idx="6185">
                  <c:v>44621.835437361115</c:v>
                </c:pt>
                <c:pt idx="6186">
                  <c:v>44621.904107349539</c:v>
                </c:pt>
                <c:pt idx="6187">
                  <c:v>44621.972777002316</c:v>
                </c:pt>
                <c:pt idx="6188">
                  <c:v>44622.041446608797</c:v>
                </c:pt>
                <c:pt idx="6189">
                  <c:v>44622.110115706018</c:v>
                </c:pt>
                <c:pt idx="6190">
                  <c:v>44622.178785185184</c:v>
                </c:pt>
                <c:pt idx="6191">
                  <c:v>44622.247455231482</c:v>
                </c:pt>
                <c:pt idx="6192">
                  <c:v>44622.316125659723</c:v>
                </c:pt>
                <c:pt idx="6193">
                  <c:v>44622.384796134262</c:v>
                </c:pt>
                <c:pt idx="6194">
                  <c:v>44622.453466018516</c:v>
                </c:pt>
                <c:pt idx="6195">
                  <c:v>44622.522135497682</c:v>
                </c:pt>
                <c:pt idx="6196">
                  <c:v>44622.59080489583</c:v>
                </c:pt>
                <c:pt idx="6197">
                  <c:v>44622.659474340275</c:v>
                </c:pt>
                <c:pt idx="6198">
                  <c:v>44622.728143703702</c:v>
                </c:pt>
                <c:pt idx="6199">
                  <c:v>44622.796812939814</c:v>
                </c:pt>
                <c:pt idx="6200">
                  <c:v>44622.865482986112</c:v>
                </c:pt>
                <c:pt idx="6201">
                  <c:v>44622.934152800924</c:v>
                </c:pt>
                <c:pt idx="6202">
                  <c:v>44623.002822465278</c:v>
                </c:pt>
                <c:pt idx="6203">
                  <c:v>44623.07149195602</c:v>
                </c:pt>
                <c:pt idx="6204">
                  <c:v>44623.140160960647</c:v>
                </c:pt>
                <c:pt idx="6205">
                  <c:v>44623.208830601849</c:v>
                </c:pt>
                <c:pt idx="6206">
                  <c:v>44623.277500625001</c:v>
                </c:pt>
                <c:pt idx="6207">
                  <c:v>44623.346171180558</c:v>
                </c:pt>
                <c:pt idx="6208">
                  <c:v>44623.414841203703</c:v>
                </c:pt>
                <c:pt idx="6209">
                  <c:v>44623.483510833335</c:v>
                </c:pt>
                <c:pt idx="6210">
                  <c:v>44623.552180208331</c:v>
                </c:pt>
                <c:pt idx="6211">
                  <c:v>44623.620849513885</c:v>
                </c:pt>
                <c:pt idx="6212">
                  <c:v>44623.689518877312</c:v>
                </c:pt>
                <c:pt idx="6213">
                  <c:v>44623.758187974534</c:v>
                </c:pt>
                <c:pt idx="6214">
                  <c:v>44623.826857638887</c:v>
                </c:pt>
                <c:pt idx="6215">
                  <c:v>44623.895527650464</c:v>
                </c:pt>
                <c:pt idx="6216">
                  <c:v>44623.964197245368</c:v>
                </c:pt>
                <c:pt idx="6217">
                  <c:v>44624.032866782407</c:v>
                </c:pt>
                <c:pt idx="6218">
                  <c:v>44624.101535914349</c:v>
                </c:pt>
                <c:pt idx="6219">
                  <c:v>44624.170205289352</c:v>
                </c:pt>
                <c:pt idx="6220">
                  <c:v>44624.238875243056</c:v>
                </c:pt>
                <c:pt idx="6221">
                  <c:v>44624.307545509262</c:v>
                </c:pt>
                <c:pt idx="6222">
                  <c:v>44624.376215983793</c:v>
                </c:pt>
                <c:pt idx="6223">
                  <c:v>44624.444885868055</c:v>
                </c:pt>
                <c:pt idx="6224">
                  <c:v>44624.513555347221</c:v>
                </c:pt>
                <c:pt idx="6225">
                  <c:v>44624.582224745369</c:v>
                </c:pt>
                <c:pt idx="6226">
                  <c:v>44624.650894120372</c:v>
                </c:pt>
                <c:pt idx="6227">
                  <c:v>44624.719563506944</c:v>
                </c:pt>
                <c:pt idx="6228">
                  <c:v>44624.788232604165</c:v>
                </c:pt>
                <c:pt idx="6229">
                  <c:v>44624.856902557869</c:v>
                </c:pt>
                <c:pt idx="6230">
                  <c:v>44624.925572372682</c:v>
                </c:pt>
                <c:pt idx="6231">
                  <c:v>44624.994242025467</c:v>
                </c:pt>
                <c:pt idx="6232">
                  <c:v>44625.062911550929</c:v>
                </c:pt>
                <c:pt idx="6233">
                  <c:v>44625.131580474539</c:v>
                </c:pt>
                <c:pt idx="6234">
                  <c:v>44625.200250000002</c:v>
                </c:pt>
                <c:pt idx="6235">
                  <c:v>44625.268920000002</c:v>
                </c:pt>
                <c:pt idx="6236">
                  <c:v>44625.337590532406</c:v>
                </c:pt>
                <c:pt idx="6237">
                  <c:v>44625.406260636577</c:v>
                </c:pt>
                <c:pt idx="6238">
                  <c:v>44625.474930277778</c:v>
                </c:pt>
                <c:pt idx="6239">
                  <c:v>44625.543599618053</c:v>
                </c:pt>
                <c:pt idx="6240">
                  <c:v>44625.612268877318</c:v>
                </c:pt>
                <c:pt idx="6241">
                  <c:v>44625.680938182872</c:v>
                </c:pt>
                <c:pt idx="6242">
                  <c:v>44625.749607291669</c:v>
                </c:pt>
                <c:pt idx="6243">
                  <c:v>44625.818276782411</c:v>
                </c:pt>
                <c:pt idx="6244">
                  <c:v>44625.88694679398</c:v>
                </c:pt>
                <c:pt idx="6245">
                  <c:v>44625.955616377316</c:v>
                </c:pt>
                <c:pt idx="6246">
                  <c:v>44626.024285856482</c:v>
                </c:pt>
                <c:pt idx="6247">
                  <c:v>44626.092955034721</c:v>
                </c:pt>
                <c:pt idx="6248">
                  <c:v>44626.161624247688</c:v>
                </c:pt>
                <c:pt idx="6249">
                  <c:v>44626.230294074077</c:v>
                </c:pt>
                <c:pt idx="6250">
                  <c:v>44626.298964166665</c:v>
                </c:pt>
                <c:pt idx="6251">
                  <c:v>44626.367634606482</c:v>
                </c:pt>
                <c:pt idx="6252">
                  <c:v>44626.436304467592</c:v>
                </c:pt>
                <c:pt idx="6253">
                  <c:v>44626.504973923613</c:v>
                </c:pt>
                <c:pt idx="6254">
                  <c:v>44626.573643275464</c:v>
                </c:pt>
                <c:pt idx="6255">
                  <c:v>44626.642312569442</c:v>
                </c:pt>
                <c:pt idx="6256">
                  <c:v>44626.710981921293</c:v>
                </c:pt>
                <c:pt idx="6257">
                  <c:v>44626.779650925928</c:v>
                </c:pt>
                <c:pt idx="6258">
                  <c:v>44626.848320752317</c:v>
                </c:pt>
                <c:pt idx="6259">
                  <c:v>44626.916990555554</c:v>
                </c:pt>
                <c:pt idx="6260">
                  <c:v>44626.985660138889</c:v>
                </c:pt>
                <c:pt idx="6261">
                  <c:v>44627.054329641207</c:v>
                </c:pt>
                <c:pt idx="6262">
                  <c:v>44627.122998541665</c:v>
                </c:pt>
                <c:pt idx="6263">
                  <c:v>44627.191667974534</c:v>
                </c:pt>
                <c:pt idx="6264">
                  <c:v>44627.260337928237</c:v>
                </c:pt>
                <c:pt idx="6265">
                  <c:v>44627.329008368055</c:v>
                </c:pt>
                <c:pt idx="6266">
                  <c:v>44627.397678564812</c:v>
                </c:pt>
                <c:pt idx="6267">
                  <c:v>44627.466348229165</c:v>
                </c:pt>
                <c:pt idx="6268">
                  <c:v>44627.535017546295</c:v>
                </c:pt>
                <c:pt idx="6269">
                  <c:v>44627.603686759256</c:v>
                </c:pt>
                <c:pt idx="6270">
                  <c:v>44627.672356030096</c:v>
                </c:pt>
                <c:pt idx="6271">
                  <c:v>44627.741025150463</c:v>
                </c:pt>
                <c:pt idx="6272">
                  <c:v>44627.809694444448</c:v>
                </c:pt>
                <c:pt idx="6273">
                  <c:v>44627.878364421296</c:v>
                </c:pt>
                <c:pt idx="6274">
                  <c:v>44627.947034004632</c:v>
                </c:pt>
                <c:pt idx="6275">
                  <c:v>44628.015703460645</c:v>
                </c:pt>
                <c:pt idx="6276">
                  <c:v>44628.084372673613</c:v>
                </c:pt>
                <c:pt idx="6277">
                  <c:v>44628.153041701386</c:v>
                </c:pt>
                <c:pt idx="6278">
                  <c:v>44628.221711365739</c:v>
                </c:pt>
                <c:pt idx="6279">
                  <c:v>44628.290381307874</c:v>
                </c:pt>
                <c:pt idx="6280">
                  <c:v>44628.359051701387</c:v>
                </c:pt>
                <c:pt idx="6281">
                  <c:v>44628.427721504631</c:v>
                </c:pt>
                <c:pt idx="6282">
                  <c:v>44628.4963909375</c:v>
                </c:pt>
                <c:pt idx="6283">
                  <c:v>44628.565060208333</c:v>
                </c:pt>
                <c:pt idx="6284">
                  <c:v>44628.633729421294</c:v>
                </c:pt>
                <c:pt idx="6285">
                  <c:v>44628.702398680558</c:v>
                </c:pt>
                <c:pt idx="6286">
                  <c:v>44628.771067627313</c:v>
                </c:pt>
                <c:pt idx="6287">
                  <c:v>44628.839737303242</c:v>
                </c:pt>
                <c:pt idx="6288">
                  <c:v>44628.90840709491</c:v>
                </c:pt>
                <c:pt idx="6289">
                  <c:v>44628.977076585645</c:v>
                </c:pt>
                <c:pt idx="6290">
                  <c:v>44629.045746018521</c:v>
                </c:pt>
                <c:pt idx="6291">
                  <c:v>44629.11441490741</c:v>
                </c:pt>
                <c:pt idx="6292">
                  <c:v>44629.183084236109</c:v>
                </c:pt>
                <c:pt idx="6293">
                  <c:v>44629.251754120371</c:v>
                </c:pt>
                <c:pt idx="6294">
                  <c:v>44629.320424421298</c:v>
                </c:pt>
                <c:pt idx="6295">
                  <c:v>44629.389094664351</c:v>
                </c:pt>
                <c:pt idx="6296">
                  <c:v>44629.457764340281</c:v>
                </c:pt>
                <c:pt idx="6297">
                  <c:v>44629.526433634259</c:v>
                </c:pt>
                <c:pt idx="6298">
                  <c:v>44629.595102824074</c:v>
                </c:pt>
                <c:pt idx="6299">
                  <c:v>44629.663772071763</c:v>
                </c:pt>
                <c:pt idx="6300">
                  <c:v>44629.732441215281</c:v>
                </c:pt>
                <c:pt idx="6301">
                  <c:v>44629.801110312503</c:v>
                </c:pt>
                <c:pt idx="6302">
                  <c:v>44629.869780208333</c:v>
                </c:pt>
                <c:pt idx="6303">
                  <c:v>44629.938449803238</c:v>
                </c:pt>
                <c:pt idx="6304">
                  <c:v>44630.007119247683</c:v>
                </c:pt>
                <c:pt idx="6305">
                  <c:v>44630.075788495371</c:v>
                </c:pt>
                <c:pt idx="6306">
                  <c:v>44630.144457361108</c:v>
                </c:pt>
                <c:pt idx="6307">
                  <c:v>44630.21312685185</c:v>
                </c:pt>
                <c:pt idx="6308">
                  <c:v>44630.281796689815</c:v>
                </c:pt>
                <c:pt idx="6309">
                  <c:v>44630.350467048615</c:v>
                </c:pt>
                <c:pt idx="6310">
                  <c:v>44630.419136840275</c:v>
                </c:pt>
                <c:pt idx="6311">
                  <c:v>44630.487806249999</c:v>
                </c:pt>
                <c:pt idx="6312">
                  <c:v>44630.556475439815</c:v>
                </c:pt>
                <c:pt idx="6313">
                  <c:v>44630.625144560188</c:v>
                </c:pt>
                <c:pt idx="6314">
                  <c:v>44630.693813738428</c:v>
                </c:pt>
                <c:pt idx="6315">
                  <c:v>44630.762482638886</c:v>
                </c:pt>
                <c:pt idx="6316">
                  <c:v>44630.831152164355</c:v>
                </c:pt>
                <c:pt idx="6317">
                  <c:v>44630.899821944447</c:v>
                </c:pt>
                <c:pt idx="6318">
                  <c:v>44630.968491354164</c:v>
                </c:pt>
                <c:pt idx="6319">
                  <c:v>44631.037160706015</c:v>
                </c:pt>
                <c:pt idx="6320">
                  <c:v>44631.10582960648</c:v>
                </c:pt>
                <c:pt idx="6321">
                  <c:v>44631.174498819448</c:v>
                </c:pt>
                <c:pt idx="6322">
                  <c:v>44631.243168611109</c:v>
                </c:pt>
                <c:pt idx="6323">
                  <c:v>44631.311838738424</c:v>
                </c:pt>
                <c:pt idx="6324">
                  <c:v>44631.38050900463</c:v>
                </c:pt>
                <c:pt idx="6325">
                  <c:v>44631.449178668983</c:v>
                </c:pt>
                <c:pt idx="6326">
                  <c:v>44631.517847939816</c:v>
                </c:pt>
                <c:pt idx="6327">
                  <c:v>44631.586517118056</c:v>
                </c:pt>
                <c:pt idx="6328">
                  <c:v>44631.655186319447</c:v>
                </c:pt>
                <c:pt idx="6329">
                  <c:v>44631.723855474535</c:v>
                </c:pt>
                <c:pt idx="6330">
                  <c:v>44631.792524421297</c:v>
                </c:pt>
                <c:pt idx="6331">
                  <c:v>44631.861194201389</c:v>
                </c:pt>
                <c:pt idx="6332">
                  <c:v>44631.929863796293</c:v>
                </c:pt>
                <c:pt idx="6333">
                  <c:v>44631.998533240738</c:v>
                </c:pt>
                <c:pt idx="6334">
                  <c:v>44632.067202534723</c:v>
                </c:pt>
                <c:pt idx="6335">
                  <c:v>44632.135871273145</c:v>
                </c:pt>
                <c:pt idx="6336">
                  <c:v>44632.204540636572</c:v>
                </c:pt>
                <c:pt idx="6337">
                  <c:v>44632.273210416664</c:v>
                </c:pt>
                <c:pt idx="6338">
                  <c:v>44632.341880740743</c:v>
                </c:pt>
                <c:pt idx="6339">
                  <c:v>44632.410550590277</c:v>
                </c:pt>
                <c:pt idx="6340">
                  <c:v>44632.479220000001</c:v>
                </c:pt>
                <c:pt idx="6341">
                  <c:v>44632.547889131944</c:v>
                </c:pt>
                <c:pt idx="6342">
                  <c:v>44632.616558182868</c:v>
                </c:pt>
                <c:pt idx="6343">
                  <c:v>44632.685227303242</c:v>
                </c:pt>
                <c:pt idx="6344">
                  <c:v>44632.753896180555</c:v>
                </c:pt>
                <c:pt idx="6345">
                  <c:v>44632.822565532406</c:v>
                </c:pt>
                <c:pt idx="6346">
                  <c:v>44632.891235324074</c:v>
                </c:pt>
                <c:pt idx="6347">
                  <c:v>44632.959904699077</c:v>
                </c:pt>
                <c:pt idx="6348">
                  <c:v>44633.02857396991</c:v>
                </c:pt>
                <c:pt idx="6349">
                  <c:v>44633.097242905096</c:v>
                </c:pt>
                <c:pt idx="6350">
                  <c:v>44633.165911979166</c:v>
                </c:pt>
                <c:pt idx="6351">
                  <c:v>44633.234581655095</c:v>
                </c:pt>
                <c:pt idx="6352">
                  <c:v>44633.303251608799</c:v>
                </c:pt>
                <c:pt idx="6353">
                  <c:v>44633.371921851853</c:v>
                </c:pt>
                <c:pt idx="6354">
                  <c:v>44633.440591493054</c:v>
                </c:pt>
                <c:pt idx="6355">
                  <c:v>44633.509260740742</c:v>
                </c:pt>
                <c:pt idx="6356">
                  <c:v>44633.577929895837</c:v>
                </c:pt>
                <c:pt idx="6357">
                  <c:v>44633.646599027779</c:v>
                </c:pt>
                <c:pt idx="6358">
                  <c:v>44633.715268171298</c:v>
                </c:pt>
                <c:pt idx="6359">
                  <c:v>44633.783937002314</c:v>
                </c:pt>
                <c:pt idx="6360">
                  <c:v>44633.852606655091</c:v>
                </c:pt>
                <c:pt idx="6361">
                  <c:v>44633.921276250003</c:v>
                </c:pt>
                <c:pt idx="6362">
                  <c:v>44633.98994565972</c:v>
                </c:pt>
                <c:pt idx="6363">
                  <c:v>44634.058614953705</c:v>
                </c:pt>
                <c:pt idx="6364">
                  <c:v>44634.127283634261</c:v>
                </c:pt>
                <c:pt idx="6365">
                  <c:v>44634.195952893519</c:v>
                </c:pt>
                <c:pt idx="6366">
                  <c:v>44634.264622650466</c:v>
                </c:pt>
                <c:pt idx="6367">
                  <c:v>44634.333292928241</c:v>
                </c:pt>
                <c:pt idx="6368">
                  <c:v>44634.401962847223</c:v>
                </c:pt>
                <c:pt idx="6369">
                  <c:v>44634.470632280092</c:v>
                </c:pt>
                <c:pt idx="6370">
                  <c:v>44634.53930138889</c:v>
                </c:pt>
                <c:pt idx="6371">
                  <c:v>44634.607970393517</c:v>
                </c:pt>
                <c:pt idx="6372">
                  <c:v>44634.676639467594</c:v>
                </c:pt>
                <c:pt idx="6373">
                  <c:v>44634.745308356483</c:v>
                </c:pt>
                <c:pt idx="6374">
                  <c:v>44634.813977534723</c:v>
                </c:pt>
                <c:pt idx="6375">
                  <c:v>44634.882647314815</c:v>
                </c:pt>
                <c:pt idx="6376">
                  <c:v>44634.951316678242</c:v>
                </c:pt>
                <c:pt idx="6377">
                  <c:v>44635.019985914354</c:v>
                </c:pt>
                <c:pt idx="6378">
                  <c:v>44635.088654884261</c:v>
                </c:pt>
                <c:pt idx="6379">
                  <c:v>44635.157323796295</c:v>
                </c:pt>
                <c:pt idx="6380">
                  <c:v>44635.225993321757</c:v>
                </c:pt>
                <c:pt idx="6381">
                  <c:v>44635.294663113425</c:v>
                </c:pt>
                <c:pt idx="6382">
                  <c:v>44635.363333310182</c:v>
                </c:pt>
                <c:pt idx="6383">
                  <c:v>44635.432002928239</c:v>
                </c:pt>
                <c:pt idx="6384">
                  <c:v>44635.500672141206</c:v>
                </c:pt>
                <c:pt idx="6385">
                  <c:v>44635.569341249997</c:v>
                </c:pt>
                <c:pt idx="6386">
                  <c:v>44635.638010277777</c:v>
                </c:pt>
                <c:pt idx="6387">
                  <c:v>44635.706679374998</c:v>
                </c:pt>
                <c:pt idx="6388">
                  <c:v>44635.775348136573</c:v>
                </c:pt>
                <c:pt idx="6389">
                  <c:v>44635.844017662035</c:v>
                </c:pt>
                <c:pt idx="6390">
                  <c:v>44635.912687245371</c:v>
                </c:pt>
                <c:pt idx="6391">
                  <c:v>44635.981356562501</c:v>
                </c:pt>
                <c:pt idx="6392">
                  <c:v>44636.050025821758</c:v>
                </c:pt>
                <c:pt idx="6393">
                  <c:v>44636.118694490739</c:v>
                </c:pt>
                <c:pt idx="6394">
                  <c:v>44636.187363657409</c:v>
                </c:pt>
                <c:pt idx="6395">
                  <c:v>44636.256033368052</c:v>
                </c:pt>
                <c:pt idx="6396">
                  <c:v>44636.324703530096</c:v>
                </c:pt>
                <c:pt idx="6397">
                  <c:v>44636.393373541665</c:v>
                </c:pt>
                <c:pt idx="6398">
                  <c:v>44636.462042997686</c:v>
                </c:pt>
                <c:pt idx="6399">
                  <c:v>44636.530712083331</c:v>
                </c:pt>
                <c:pt idx="6400">
                  <c:v>44636.59938107639</c:v>
                </c:pt>
                <c:pt idx="6401">
                  <c:v>44636.668050115739</c:v>
                </c:pt>
                <c:pt idx="6402">
                  <c:v>44636.736719039349</c:v>
                </c:pt>
                <c:pt idx="6403">
                  <c:v>44636.805388020832</c:v>
                </c:pt>
                <c:pt idx="6404">
                  <c:v>44636.874057743058</c:v>
                </c:pt>
                <c:pt idx="6405">
                  <c:v>44636.94272712963</c:v>
                </c:pt>
                <c:pt idx="6406">
                  <c:v>44637.011396365742</c:v>
                </c:pt>
                <c:pt idx="6407">
                  <c:v>44637.080065381946</c:v>
                </c:pt>
                <c:pt idx="6408">
                  <c:v>44637.148734120368</c:v>
                </c:pt>
                <c:pt idx="6409">
                  <c:v>44637.217403483795</c:v>
                </c:pt>
                <c:pt idx="6410">
                  <c:v>44637.286073148149</c:v>
                </c:pt>
                <c:pt idx="6411">
                  <c:v>44637.354743310185</c:v>
                </c:pt>
                <c:pt idx="6412">
                  <c:v>44637.423412905089</c:v>
                </c:pt>
                <c:pt idx="6413">
                  <c:v>44637.492082106481</c:v>
                </c:pt>
                <c:pt idx="6414">
                  <c:v>44637.560751122684</c:v>
                </c:pt>
                <c:pt idx="6415">
                  <c:v>44637.629420081015</c:v>
                </c:pt>
                <c:pt idx="6416">
                  <c:v>44637.698089097219</c:v>
                </c:pt>
                <c:pt idx="6417">
                  <c:v>44637.766757800928</c:v>
                </c:pt>
                <c:pt idx="6418">
                  <c:v>44637.835427199076</c:v>
                </c:pt>
                <c:pt idx="6419">
                  <c:v>44637.904096782404</c:v>
                </c:pt>
                <c:pt idx="6420">
                  <c:v>44637.972766006947</c:v>
                </c:pt>
                <c:pt idx="6421">
                  <c:v>44638.041435196756</c:v>
                </c:pt>
                <c:pt idx="6422">
                  <c:v>44638.110103888888</c:v>
                </c:pt>
                <c:pt idx="6423">
                  <c:v>44638.178772951389</c:v>
                </c:pt>
                <c:pt idx="6424">
                  <c:v>44638.24744259259</c:v>
                </c:pt>
                <c:pt idx="6425">
                  <c:v>44638.316112604167</c:v>
                </c:pt>
                <c:pt idx="6426">
                  <c:v>44638.384782650464</c:v>
                </c:pt>
                <c:pt idx="6427">
                  <c:v>44638.45345212963</c:v>
                </c:pt>
                <c:pt idx="6428">
                  <c:v>44638.522121192131</c:v>
                </c:pt>
                <c:pt idx="6429">
                  <c:v>44638.590790173614</c:v>
                </c:pt>
                <c:pt idx="6430">
                  <c:v>44638.659459189817</c:v>
                </c:pt>
                <c:pt idx="6431">
                  <c:v>44638.728128148148</c:v>
                </c:pt>
                <c:pt idx="6432">
                  <c:v>44638.796796967596</c:v>
                </c:pt>
                <c:pt idx="6433">
                  <c:v>44638.865466597221</c:v>
                </c:pt>
                <c:pt idx="6434">
                  <c:v>44638.934135995369</c:v>
                </c:pt>
                <c:pt idx="6435">
                  <c:v>44639.002805243057</c:v>
                </c:pt>
                <c:pt idx="6436">
                  <c:v>44639.071474305558</c:v>
                </c:pt>
                <c:pt idx="6437">
                  <c:v>44639.140142905089</c:v>
                </c:pt>
                <c:pt idx="6438">
                  <c:v>44639.208812118057</c:v>
                </c:pt>
                <c:pt idx="6439">
                  <c:v>44639.277481724537</c:v>
                </c:pt>
                <c:pt idx="6440">
                  <c:v>44639.346151863429</c:v>
                </c:pt>
                <c:pt idx="6441">
                  <c:v>44639.414821469909</c:v>
                </c:pt>
                <c:pt idx="6442">
                  <c:v>44639.483490682869</c:v>
                </c:pt>
                <c:pt idx="6443">
                  <c:v>44639.552159641207</c:v>
                </c:pt>
                <c:pt idx="6444">
                  <c:v>44639.62082851852</c:v>
                </c:pt>
                <c:pt idx="6445">
                  <c:v>44639.689497465275</c:v>
                </c:pt>
                <c:pt idx="6446">
                  <c:v>44639.758166145832</c:v>
                </c:pt>
                <c:pt idx="6447">
                  <c:v>44639.82683539352</c:v>
                </c:pt>
                <c:pt idx="6448">
                  <c:v>44639.895504976848</c:v>
                </c:pt>
                <c:pt idx="6449">
                  <c:v>44639.964174155095</c:v>
                </c:pt>
                <c:pt idx="6450">
                  <c:v>44640.032843275461</c:v>
                </c:pt>
                <c:pt idx="6451">
                  <c:v>44640.10151197917</c:v>
                </c:pt>
                <c:pt idx="6452">
                  <c:v>44640.170180937501</c:v>
                </c:pt>
                <c:pt idx="6453">
                  <c:v>44640.238850462963</c:v>
                </c:pt>
                <c:pt idx="6454">
                  <c:v>44640.307520312497</c:v>
                </c:pt>
                <c:pt idx="6455">
                  <c:v>44640.376190358795</c:v>
                </c:pt>
                <c:pt idx="6456">
                  <c:v>44640.444859826392</c:v>
                </c:pt>
                <c:pt idx="6457">
                  <c:v>44640.513528877316</c:v>
                </c:pt>
                <c:pt idx="6458">
                  <c:v>44640.582197847223</c:v>
                </c:pt>
                <c:pt idx="6459">
                  <c:v>44640.650866805554</c:v>
                </c:pt>
                <c:pt idx="6460">
                  <c:v>44640.719535775461</c:v>
                </c:pt>
                <c:pt idx="6461">
                  <c:v>44640.788204444441</c:v>
                </c:pt>
                <c:pt idx="6462">
                  <c:v>44640.856873969904</c:v>
                </c:pt>
                <c:pt idx="6463">
                  <c:v>44640.925543356483</c:v>
                </c:pt>
                <c:pt idx="6464">
                  <c:v>44640.994212592595</c:v>
                </c:pt>
                <c:pt idx="6465">
                  <c:v>44641.062881689817</c:v>
                </c:pt>
                <c:pt idx="6466">
                  <c:v>44641.131550196762</c:v>
                </c:pt>
                <c:pt idx="6467">
                  <c:v>44641.200219293984</c:v>
                </c:pt>
                <c:pt idx="6468">
                  <c:v>44641.268888865743</c:v>
                </c:pt>
                <c:pt idx="6469">
                  <c:v>44641.337558969906</c:v>
                </c:pt>
                <c:pt idx="6470">
                  <c:v>44641.406228645836</c:v>
                </c:pt>
                <c:pt idx="6471">
                  <c:v>44641.474897870372</c:v>
                </c:pt>
                <c:pt idx="6472">
                  <c:v>44641.543566782406</c:v>
                </c:pt>
                <c:pt idx="6473">
                  <c:v>44641.612235613429</c:v>
                </c:pt>
                <c:pt idx="6474">
                  <c:v>44641.680904490742</c:v>
                </c:pt>
                <c:pt idx="6475">
                  <c:v>44641.749573171299</c:v>
                </c:pt>
                <c:pt idx="6476">
                  <c:v>44641.8182422338</c:v>
                </c:pt>
                <c:pt idx="6477">
                  <c:v>44641.886911817128</c:v>
                </c:pt>
                <c:pt idx="6478">
                  <c:v>44641.955580972222</c:v>
                </c:pt>
                <c:pt idx="6479">
                  <c:v>44642.024250023147</c:v>
                </c:pt>
                <c:pt idx="6480">
                  <c:v>44642.092918773145</c:v>
                </c:pt>
                <c:pt idx="6481">
                  <c:v>44642.161587557872</c:v>
                </c:pt>
                <c:pt idx="6482">
                  <c:v>44642.23025695602</c:v>
                </c:pt>
                <c:pt idx="6483">
                  <c:v>44642.298926620373</c:v>
                </c:pt>
                <c:pt idx="6484">
                  <c:v>44642.367596631942</c:v>
                </c:pt>
                <c:pt idx="6485">
                  <c:v>44642.436266053242</c:v>
                </c:pt>
                <c:pt idx="6486">
                  <c:v>44642.504935081015</c:v>
                </c:pt>
                <c:pt idx="6487">
                  <c:v>44642.573604004632</c:v>
                </c:pt>
                <c:pt idx="6488">
                  <c:v>44642.642272870369</c:v>
                </c:pt>
                <c:pt idx="6489">
                  <c:v>44642.71094178241</c:v>
                </c:pt>
                <c:pt idx="6490">
                  <c:v>44642.779610358797</c:v>
                </c:pt>
                <c:pt idx="6491">
                  <c:v>44642.848279745369</c:v>
                </c:pt>
                <c:pt idx="6492">
                  <c:v>44642.916949120372</c:v>
                </c:pt>
                <c:pt idx="6493">
                  <c:v>44642.985618275467</c:v>
                </c:pt>
                <c:pt idx="6494">
                  <c:v>44643.054287349536</c:v>
                </c:pt>
                <c:pt idx="6495">
                  <c:v>44643.122955810184</c:v>
                </c:pt>
                <c:pt idx="6496">
                  <c:v>44643.191624803243</c:v>
                </c:pt>
                <c:pt idx="6497">
                  <c:v>44643.26029431713</c:v>
                </c:pt>
                <c:pt idx="6498">
                  <c:v>44643.328964328706</c:v>
                </c:pt>
                <c:pt idx="6499">
                  <c:v>44643.397634085646</c:v>
                </c:pt>
                <c:pt idx="6500">
                  <c:v>44643.466303321758</c:v>
                </c:pt>
                <c:pt idx="6501">
                  <c:v>44643.534972199071</c:v>
                </c:pt>
                <c:pt idx="6502">
                  <c:v>44643.603640972222</c:v>
                </c:pt>
                <c:pt idx="6503">
                  <c:v>44643.672309814814</c:v>
                </c:pt>
                <c:pt idx="6504">
                  <c:v>44643.740978506947</c:v>
                </c:pt>
                <c:pt idx="6505">
                  <c:v>44643.809647349539</c:v>
                </c:pt>
                <c:pt idx="6506">
                  <c:v>44643.878316886578</c:v>
                </c:pt>
                <c:pt idx="6507">
                  <c:v>44643.946986041665</c:v>
                </c:pt>
                <c:pt idx="6508">
                  <c:v>44644.015655057869</c:v>
                </c:pt>
                <c:pt idx="6509">
                  <c:v>44644.084323831019</c:v>
                </c:pt>
                <c:pt idx="6510">
                  <c:v>44644.152992418982</c:v>
                </c:pt>
                <c:pt idx="6511">
                  <c:v>44644.221661643518</c:v>
                </c:pt>
                <c:pt idx="6512">
                  <c:v>44644.290331145836</c:v>
                </c:pt>
                <c:pt idx="6513">
                  <c:v>44644.359001099539</c:v>
                </c:pt>
                <c:pt idx="6514">
                  <c:v>44644.427670462966</c:v>
                </c:pt>
                <c:pt idx="6515">
                  <c:v>44644.496339456018</c:v>
                </c:pt>
                <c:pt idx="6516">
                  <c:v>44644.565008287034</c:v>
                </c:pt>
                <c:pt idx="6517">
                  <c:v>44644.633677048609</c:v>
                </c:pt>
                <c:pt idx="6518">
                  <c:v>44644.702345879632</c:v>
                </c:pt>
                <c:pt idx="6519">
                  <c:v>44644.771014375001</c:v>
                </c:pt>
                <c:pt idx="6520">
                  <c:v>44644.839683611113</c:v>
                </c:pt>
                <c:pt idx="6521">
                  <c:v>44644.908352951388</c:v>
                </c:pt>
                <c:pt idx="6522">
                  <c:v>44644.977022002313</c:v>
                </c:pt>
                <c:pt idx="6523">
                  <c:v>44645.045690995372</c:v>
                </c:pt>
                <c:pt idx="6524">
                  <c:v>44645.114359444444</c:v>
                </c:pt>
                <c:pt idx="6525">
                  <c:v>44645.183028333333</c:v>
                </c:pt>
                <c:pt idx="6526">
                  <c:v>44645.251697766202</c:v>
                </c:pt>
                <c:pt idx="6527">
                  <c:v>44645.320367627311</c:v>
                </c:pt>
                <c:pt idx="6528">
                  <c:v>44645.389037430556</c:v>
                </c:pt>
                <c:pt idx="6529">
                  <c:v>44645.457706655092</c:v>
                </c:pt>
                <c:pt idx="6530">
                  <c:v>44645.526375497684</c:v>
                </c:pt>
                <c:pt idx="6531">
                  <c:v>44645.595044247682</c:v>
                </c:pt>
                <c:pt idx="6532">
                  <c:v>44645.663713043985</c:v>
                </c:pt>
                <c:pt idx="6533">
                  <c:v>44645.732381747686</c:v>
                </c:pt>
                <c:pt idx="6534">
                  <c:v>44645.801050393522</c:v>
                </c:pt>
                <c:pt idx="6535">
                  <c:v>44645.869719849536</c:v>
                </c:pt>
                <c:pt idx="6536">
                  <c:v>44645.938388993054</c:v>
                </c:pt>
                <c:pt idx="6537">
                  <c:v>44646.007057986113</c:v>
                </c:pt>
                <c:pt idx="6538">
                  <c:v>44646.075726805553</c:v>
                </c:pt>
                <c:pt idx="6539">
                  <c:v>44646.144395219904</c:v>
                </c:pt>
                <c:pt idx="6540">
                  <c:v>44646.21306425926</c:v>
                </c:pt>
                <c:pt idx="6541">
                  <c:v>44646.281733645832</c:v>
                </c:pt>
                <c:pt idx="6542">
                  <c:v>44646.350403553239</c:v>
                </c:pt>
                <c:pt idx="6543">
                  <c:v>44646.41907290509</c:v>
                </c:pt>
                <c:pt idx="6544">
                  <c:v>44646.487741863428</c:v>
                </c:pt>
                <c:pt idx="6545">
                  <c:v>44646.556410613426</c:v>
                </c:pt>
                <c:pt idx="6546">
                  <c:v>44646.625079282407</c:v>
                </c:pt>
                <c:pt idx="6547">
                  <c:v>44646.69374800926</c:v>
                </c:pt>
                <c:pt idx="6548">
                  <c:v>44646.762416458332</c:v>
                </c:pt>
                <c:pt idx="6549">
                  <c:v>44646.831085532409</c:v>
                </c:pt>
                <c:pt idx="6550">
                  <c:v>44646.899754872684</c:v>
                </c:pt>
                <c:pt idx="6551">
                  <c:v>44646.968423831022</c:v>
                </c:pt>
                <c:pt idx="6552">
                  <c:v>44647.03709273148</c:v>
                </c:pt>
                <c:pt idx="6553">
                  <c:v>44647.105761180559</c:v>
                </c:pt>
                <c:pt idx="6554">
                  <c:v>44647.174429953702</c:v>
                </c:pt>
                <c:pt idx="6555">
                  <c:v>44647.243099293984</c:v>
                </c:pt>
                <c:pt idx="6556">
                  <c:v>44647.311768969907</c:v>
                </c:pt>
                <c:pt idx="6557">
                  <c:v>44647.380438784719</c:v>
                </c:pt>
                <c:pt idx="6558">
                  <c:v>44647.449107997687</c:v>
                </c:pt>
                <c:pt idx="6559">
                  <c:v>44647.517776817127</c:v>
                </c:pt>
                <c:pt idx="6560">
                  <c:v>44647.586445543981</c:v>
                </c:pt>
                <c:pt idx="6561">
                  <c:v>44647.655114293979</c:v>
                </c:pt>
                <c:pt idx="6562">
                  <c:v>44647.723783009256</c:v>
                </c:pt>
                <c:pt idx="6563">
                  <c:v>44647.792451504632</c:v>
                </c:pt>
                <c:pt idx="6564">
                  <c:v>44647.861120833331</c:v>
                </c:pt>
                <c:pt idx="6565">
                  <c:v>44647.92978997685</c:v>
                </c:pt>
                <c:pt idx="6566">
                  <c:v>44647.998458969909</c:v>
                </c:pt>
                <c:pt idx="6567">
                  <c:v>44648.067127812501</c:v>
                </c:pt>
                <c:pt idx="6568">
                  <c:v>44648.135796111113</c:v>
                </c:pt>
                <c:pt idx="6569">
                  <c:v>44648.204465011571</c:v>
                </c:pt>
                <c:pt idx="6570">
                  <c:v>44648.273134351854</c:v>
                </c:pt>
                <c:pt idx="6571">
                  <c:v>44648.341804224539</c:v>
                </c:pt>
                <c:pt idx="6572">
                  <c:v>44648.410473622687</c:v>
                </c:pt>
                <c:pt idx="6573">
                  <c:v>44648.479142581018</c:v>
                </c:pt>
                <c:pt idx="6574">
                  <c:v>44648.547811273151</c:v>
                </c:pt>
                <c:pt idx="6575">
                  <c:v>44648.616479872682</c:v>
                </c:pt>
                <c:pt idx="6576">
                  <c:v>44648.685148530094</c:v>
                </c:pt>
                <c:pt idx="6577">
                  <c:v>44648.75381696759</c:v>
                </c:pt>
                <c:pt idx="6578">
                  <c:v>44648.822485868055</c:v>
                </c:pt>
                <c:pt idx="6579">
                  <c:v>44648.891155219906</c:v>
                </c:pt>
                <c:pt idx="6580">
                  <c:v>44648.959824131947</c:v>
                </c:pt>
                <c:pt idx="6581">
                  <c:v>44649.028492962963</c:v>
                </c:pt>
                <c:pt idx="6582">
                  <c:v>44649.097161446756</c:v>
                </c:pt>
                <c:pt idx="6583">
                  <c:v>44649.165830069447</c:v>
                </c:pt>
                <c:pt idx="6584">
                  <c:v>44649.234499293983</c:v>
                </c:pt>
                <c:pt idx="6585">
                  <c:v>44649.303168796294</c:v>
                </c:pt>
                <c:pt idx="6586">
                  <c:v>44649.371838576386</c:v>
                </c:pt>
                <c:pt idx="6587">
                  <c:v>44649.440508414351</c:v>
                </c:pt>
                <c:pt idx="6588">
                  <c:v>44649.50917824074</c:v>
                </c:pt>
                <c:pt idx="6589">
                  <c:v>44649.577847997687</c:v>
                </c:pt>
                <c:pt idx="6590">
                  <c:v>44649.64651770833</c:v>
                </c:pt>
                <c:pt idx="6591">
                  <c:v>44649.715187442132</c:v>
                </c:pt>
                <c:pt idx="6592">
                  <c:v>44649.783856863425</c:v>
                </c:pt>
                <c:pt idx="6593">
                  <c:v>44649.852527106479</c:v>
                </c:pt>
                <c:pt idx="6594">
                  <c:v>44649.921197291667</c:v>
                </c:pt>
                <c:pt idx="6595">
                  <c:v>44649.989867291668</c:v>
                </c:pt>
                <c:pt idx="6596">
                  <c:v>44650.058537175923</c:v>
                </c:pt>
                <c:pt idx="6597">
                  <c:v>44650.127206446756</c:v>
                </c:pt>
                <c:pt idx="6598">
                  <c:v>44650.195876296297</c:v>
                </c:pt>
                <c:pt idx="6599">
                  <c:v>44650.264546643521</c:v>
                </c:pt>
                <c:pt idx="6600">
                  <c:v>44650.333217500003</c:v>
                </c:pt>
                <c:pt idx="6601">
                  <c:v>44650.401888020831</c:v>
                </c:pt>
                <c:pt idx="6602">
                  <c:v>44650.470558043984</c:v>
                </c:pt>
                <c:pt idx="6603">
                  <c:v>44650.539227743058</c:v>
                </c:pt>
                <c:pt idx="6604">
                  <c:v>44650.607897337963</c:v>
                </c:pt>
                <c:pt idx="6605">
                  <c:v>44650.676567002316</c:v>
                </c:pt>
                <c:pt idx="6606">
                  <c:v>44650.745236481482</c:v>
                </c:pt>
                <c:pt idx="6607">
                  <c:v>44650.813906238429</c:v>
                </c:pt>
                <c:pt idx="6608">
                  <c:v>44650.882576608798</c:v>
                </c:pt>
                <c:pt idx="6609">
                  <c:v>44650.951246562501</c:v>
                </c:pt>
                <c:pt idx="6610">
                  <c:v>44651.01991638889</c:v>
                </c:pt>
                <c:pt idx="6611">
                  <c:v>44651.088585949074</c:v>
                </c:pt>
                <c:pt idx="6612">
                  <c:v>44651.157255451391</c:v>
                </c:pt>
                <c:pt idx="6613">
                  <c:v>44651.225925567131</c:v>
                </c:pt>
                <c:pt idx="6614">
                  <c:v>44651.294595937499</c:v>
                </c:pt>
                <c:pt idx="6615">
                  <c:v>44651.36326672454</c:v>
                </c:pt>
                <c:pt idx="6616">
                  <c:v>44651.431936932873</c:v>
                </c:pt>
                <c:pt idx="6617">
                  <c:v>44651.50060673611</c:v>
                </c:pt>
                <c:pt idx="6618">
                  <c:v>44651.569276423608</c:v>
                </c:pt>
                <c:pt idx="6619">
                  <c:v>44651.637946041665</c:v>
                </c:pt>
                <c:pt idx="6620">
                  <c:v>44651.70661572917</c:v>
                </c:pt>
                <c:pt idx="6621">
                  <c:v>44651.775285069445</c:v>
                </c:pt>
                <c:pt idx="6622">
                  <c:v>44651.843955185184</c:v>
                </c:pt>
                <c:pt idx="6623">
                  <c:v>44651.912625358797</c:v>
                </c:pt>
                <c:pt idx="6624">
                  <c:v>44651.981295266203</c:v>
                </c:pt>
                <c:pt idx="6625">
                  <c:v>44652.049965104168</c:v>
                </c:pt>
                <c:pt idx="6626">
                  <c:v>44652.118634363425</c:v>
                </c:pt>
                <c:pt idx="6627">
                  <c:v>44652.187304120373</c:v>
                </c:pt>
                <c:pt idx="6628">
                  <c:v>44652.255974409723</c:v>
                </c:pt>
                <c:pt idx="6629">
                  <c:v>44652.324645162036</c:v>
                </c:pt>
                <c:pt idx="6630">
                  <c:v>44652.393315752313</c:v>
                </c:pt>
                <c:pt idx="6631">
                  <c:v>44652.461985798611</c:v>
                </c:pt>
                <c:pt idx="6632">
                  <c:v>44652.53065547454</c:v>
                </c:pt>
                <c:pt idx="6633">
                  <c:v>44652.599325034724</c:v>
                </c:pt>
                <c:pt idx="6634">
                  <c:v>44652.667994664349</c:v>
                </c:pt>
                <c:pt idx="6635">
                  <c:v>44652.736664178243</c:v>
                </c:pt>
                <c:pt idx="6636">
                  <c:v>44652.805333738426</c:v>
                </c:pt>
                <c:pt idx="6637">
                  <c:v>44652.874004039353</c:v>
                </c:pt>
                <c:pt idx="6638">
                  <c:v>44652.942674004633</c:v>
                </c:pt>
                <c:pt idx="6639">
                  <c:v>44653.011343831022</c:v>
                </c:pt>
                <c:pt idx="6640">
                  <c:v>44653.080013425926</c:v>
                </c:pt>
                <c:pt idx="6641">
                  <c:v>44653.148682743056</c:v>
                </c:pt>
                <c:pt idx="6642">
                  <c:v>44653.217352685184</c:v>
                </c:pt>
                <c:pt idx="6643">
                  <c:v>44653.286022939814</c:v>
                </c:pt>
                <c:pt idx="6644">
                  <c:v>44653.354693680558</c:v>
                </c:pt>
                <c:pt idx="6645">
                  <c:v>44653.423363842594</c:v>
                </c:pt>
                <c:pt idx="6646">
                  <c:v>44653.492033634262</c:v>
                </c:pt>
                <c:pt idx="6647">
                  <c:v>44653.560703229166</c:v>
                </c:pt>
                <c:pt idx="6648">
                  <c:v>44653.629372766205</c:v>
                </c:pt>
                <c:pt idx="6649">
                  <c:v>44653.698042361109</c:v>
                </c:pt>
                <c:pt idx="6650">
                  <c:v>44653.766711643519</c:v>
                </c:pt>
                <c:pt idx="6651">
                  <c:v>44653.835381608798</c:v>
                </c:pt>
                <c:pt idx="6652">
                  <c:v>44653.904051770834</c:v>
                </c:pt>
                <c:pt idx="6653">
                  <c:v>44653.972721585647</c:v>
                </c:pt>
                <c:pt idx="6654">
                  <c:v>44654.041391342595</c:v>
                </c:pt>
                <c:pt idx="6655">
                  <c:v>44654.110060601852</c:v>
                </c:pt>
                <c:pt idx="6656">
                  <c:v>44654.178730254629</c:v>
                </c:pt>
                <c:pt idx="6657">
                  <c:v>44654.247400462962</c:v>
                </c:pt>
                <c:pt idx="6658">
                  <c:v>44654.316071041663</c:v>
                </c:pt>
                <c:pt idx="6659">
                  <c:v>44654.384741678237</c:v>
                </c:pt>
                <c:pt idx="6660">
                  <c:v>44654.453411712966</c:v>
                </c:pt>
                <c:pt idx="6661">
                  <c:v>44654.522081365743</c:v>
                </c:pt>
                <c:pt idx="6662">
                  <c:v>44654.590750914351</c:v>
                </c:pt>
                <c:pt idx="6663">
                  <c:v>44654.659420509262</c:v>
                </c:pt>
                <c:pt idx="6664">
                  <c:v>44654.728090034725</c:v>
                </c:pt>
                <c:pt idx="6665">
                  <c:v>44654.796759409721</c:v>
                </c:pt>
                <c:pt idx="6666">
                  <c:v>44654.865429618054</c:v>
                </c:pt>
                <c:pt idx="6667">
                  <c:v>44654.934099583334</c:v>
                </c:pt>
                <c:pt idx="6668">
                  <c:v>44655.002769398146</c:v>
                </c:pt>
                <c:pt idx="6669">
                  <c:v>44655.071439039355</c:v>
                </c:pt>
                <c:pt idx="6670">
                  <c:v>44655.140108206018</c:v>
                </c:pt>
                <c:pt idx="6671">
                  <c:v>44655.20877798611</c:v>
                </c:pt>
                <c:pt idx="6672">
                  <c:v>44655.277448159723</c:v>
                </c:pt>
                <c:pt idx="6673">
                  <c:v>44655.346118865738</c:v>
                </c:pt>
                <c:pt idx="6674">
                  <c:v>44655.414789039351</c:v>
                </c:pt>
                <c:pt idx="6675">
                  <c:v>44655.483458819443</c:v>
                </c:pt>
                <c:pt idx="6676">
                  <c:v>44655.552128344905</c:v>
                </c:pt>
                <c:pt idx="6677">
                  <c:v>44655.62079778935</c:v>
                </c:pt>
                <c:pt idx="6678">
                  <c:v>44655.689467291668</c:v>
                </c:pt>
                <c:pt idx="6679">
                  <c:v>44655.758136550925</c:v>
                </c:pt>
                <c:pt idx="6680">
                  <c:v>44655.826806354169</c:v>
                </c:pt>
                <c:pt idx="6681">
                  <c:v>44655.895476504629</c:v>
                </c:pt>
                <c:pt idx="6682">
                  <c:v>44655.96414625</c:v>
                </c:pt>
                <c:pt idx="6683">
                  <c:v>44656.032815925922</c:v>
                </c:pt>
                <c:pt idx="6684">
                  <c:v>44656.101485196756</c:v>
                </c:pt>
                <c:pt idx="6685">
                  <c:v>44656.17015471065</c:v>
                </c:pt>
                <c:pt idx="6686">
                  <c:v>44656.238824803244</c:v>
                </c:pt>
                <c:pt idx="6687">
                  <c:v>44656.307495208333</c:v>
                </c:pt>
                <c:pt idx="6688">
                  <c:v>44656.376165821763</c:v>
                </c:pt>
                <c:pt idx="6689">
                  <c:v>44656.444835844908</c:v>
                </c:pt>
                <c:pt idx="6690">
                  <c:v>44656.513505462965</c:v>
                </c:pt>
                <c:pt idx="6691">
                  <c:v>44656.582174988427</c:v>
                </c:pt>
                <c:pt idx="6692">
                  <c:v>44656.65084451389</c:v>
                </c:pt>
                <c:pt idx="6693">
                  <c:v>44656.719514039352</c:v>
                </c:pt>
                <c:pt idx="6694">
                  <c:v>44656.788183263889</c:v>
                </c:pt>
                <c:pt idx="6695">
                  <c:v>44656.856853344907</c:v>
                </c:pt>
                <c:pt idx="6696">
                  <c:v>44656.925523298611</c:v>
                </c:pt>
                <c:pt idx="6697">
                  <c:v>44656.994193090279</c:v>
                </c:pt>
                <c:pt idx="6698">
                  <c:v>44657.062862743056</c:v>
                </c:pt>
                <c:pt idx="6699">
                  <c:v>44657.131531805557</c:v>
                </c:pt>
                <c:pt idx="6700">
                  <c:v>44657.20020146991</c:v>
                </c:pt>
                <c:pt idx="6701">
                  <c:v>44657.268871597225</c:v>
                </c:pt>
                <c:pt idx="6702">
                  <c:v>44657.337542256944</c:v>
                </c:pt>
                <c:pt idx="6703">
                  <c:v>44657.406212488429</c:v>
                </c:pt>
                <c:pt idx="6704">
                  <c:v>44657.474882268521</c:v>
                </c:pt>
                <c:pt idx="6705">
                  <c:v>44657.543551736111</c:v>
                </c:pt>
                <c:pt idx="6706">
                  <c:v>44657.612221111114</c:v>
                </c:pt>
                <c:pt idx="6707">
                  <c:v>44657.680890555559</c:v>
                </c:pt>
                <c:pt idx="6708">
                  <c:v>44657.749559791664</c:v>
                </c:pt>
                <c:pt idx="6709">
                  <c:v>44657.818229409721</c:v>
                </c:pt>
                <c:pt idx="6710">
                  <c:v>44657.886899548612</c:v>
                </c:pt>
                <c:pt idx="6711">
                  <c:v>44657.955569259262</c:v>
                </c:pt>
                <c:pt idx="6712">
                  <c:v>44658.024238865743</c:v>
                </c:pt>
                <c:pt idx="6713">
                  <c:v>44658.092908159721</c:v>
                </c:pt>
                <c:pt idx="6714">
                  <c:v>44658.161577511572</c:v>
                </c:pt>
                <c:pt idx="6715">
                  <c:v>44658.230247465275</c:v>
                </c:pt>
                <c:pt idx="6716">
                  <c:v>44658.298917673608</c:v>
                </c:pt>
                <c:pt idx="6717">
                  <c:v>44658.367588240741</c:v>
                </c:pt>
                <c:pt idx="6718">
                  <c:v>44658.436258217589</c:v>
                </c:pt>
                <c:pt idx="6719">
                  <c:v>44658.504927789349</c:v>
                </c:pt>
                <c:pt idx="6720">
                  <c:v>44658.573588506944</c:v>
                </c:pt>
                <c:pt idx="6721">
                  <c:v>44658.642257916668</c:v>
                </c:pt>
                <c:pt idx="6722">
                  <c:v>44658.710927361113</c:v>
                </c:pt>
                <c:pt idx="6723">
                  <c:v>44658.779596469911</c:v>
                </c:pt>
                <c:pt idx="6724">
                  <c:v>44658.848266388886</c:v>
                </c:pt>
                <c:pt idx="6725">
                  <c:v>44658.916936296293</c:v>
                </c:pt>
                <c:pt idx="6726">
                  <c:v>44658.985605983798</c:v>
                </c:pt>
                <c:pt idx="6727">
                  <c:v>44659.054275590279</c:v>
                </c:pt>
                <c:pt idx="6728">
                  <c:v>44659.122944583331</c:v>
                </c:pt>
                <c:pt idx="6729">
                  <c:v>44659.191614108793</c:v>
                </c:pt>
                <c:pt idx="6730">
                  <c:v>44659.260284155091</c:v>
                </c:pt>
                <c:pt idx="6731">
                  <c:v>44659.328954699071</c:v>
                </c:pt>
                <c:pt idx="6732">
                  <c:v>44659.397624988429</c:v>
                </c:pt>
                <c:pt idx="6733">
                  <c:v>44659.466294756945</c:v>
                </c:pt>
                <c:pt idx="6734">
                  <c:v>44659.534964166669</c:v>
                </c:pt>
                <c:pt idx="6735">
                  <c:v>44659.603633472223</c:v>
                </c:pt>
                <c:pt idx="6736">
                  <c:v>44659.672302847219</c:v>
                </c:pt>
                <c:pt idx="6737">
                  <c:v>44659.740972060186</c:v>
                </c:pt>
                <c:pt idx="6738">
                  <c:v>44659.809641446758</c:v>
                </c:pt>
                <c:pt idx="6739">
                  <c:v>44659.8783115162</c:v>
                </c:pt>
                <c:pt idx="6740">
                  <c:v>44659.946981203706</c:v>
                </c:pt>
                <c:pt idx="6741">
                  <c:v>44660.015650740737</c:v>
                </c:pt>
                <c:pt idx="6742">
                  <c:v>44660.084320046299</c:v>
                </c:pt>
                <c:pt idx="6743">
                  <c:v>44660.152989178241</c:v>
                </c:pt>
                <c:pt idx="6744">
                  <c:v>44660.221658935188</c:v>
                </c:pt>
                <c:pt idx="6745">
                  <c:v>44660.290328958334</c:v>
                </c:pt>
                <c:pt idx="6746">
                  <c:v>44660.358999444441</c:v>
                </c:pt>
                <c:pt idx="6747">
                  <c:v>44660.427669351855</c:v>
                </c:pt>
                <c:pt idx="6748">
                  <c:v>44660.496338865742</c:v>
                </c:pt>
                <c:pt idx="6749">
                  <c:v>44660.565008229169</c:v>
                </c:pt>
                <c:pt idx="6750">
                  <c:v>44660.633677534723</c:v>
                </c:pt>
                <c:pt idx="6751">
                  <c:v>44660.702346886574</c:v>
                </c:pt>
                <c:pt idx="6752">
                  <c:v>44660.77101592593</c:v>
                </c:pt>
                <c:pt idx="6753">
                  <c:v>44660.839685682869</c:v>
                </c:pt>
                <c:pt idx="6754">
                  <c:v>44660.908355567131</c:v>
                </c:pt>
                <c:pt idx="6755">
                  <c:v>44660.977025138891</c:v>
                </c:pt>
                <c:pt idx="6756">
                  <c:v>44661.04569467593</c:v>
                </c:pt>
                <c:pt idx="6757">
                  <c:v>44661.114363645836</c:v>
                </c:pt>
                <c:pt idx="6758">
                  <c:v>44661.183033067129</c:v>
                </c:pt>
                <c:pt idx="6759">
                  <c:v>44661.251703032409</c:v>
                </c:pt>
                <c:pt idx="6760">
                  <c:v>44661.320373425922</c:v>
                </c:pt>
                <c:pt idx="6761">
                  <c:v>44661.389043761577</c:v>
                </c:pt>
                <c:pt idx="6762">
                  <c:v>44661.457713518517</c:v>
                </c:pt>
                <c:pt idx="6763">
                  <c:v>44661.52638289352</c:v>
                </c:pt>
                <c:pt idx="6764">
                  <c:v>44661.595052164354</c:v>
                </c:pt>
                <c:pt idx="6765">
                  <c:v>44661.663721504628</c:v>
                </c:pt>
                <c:pt idx="6766">
                  <c:v>44661.732390729165</c:v>
                </c:pt>
                <c:pt idx="6767">
                  <c:v>44661.80105991898</c:v>
                </c:pt>
                <c:pt idx="6768">
                  <c:v>44661.869729895836</c:v>
                </c:pt>
                <c:pt idx="6769">
                  <c:v>44661.938399571758</c:v>
                </c:pt>
                <c:pt idx="6770">
                  <c:v>44662.007069108797</c:v>
                </c:pt>
                <c:pt idx="6771">
                  <c:v>44662.075738449072</c:v>
                </c:pt>
                <c:pt idx="6772">
                  <c:v>44662.144407384258</c:v>
                </c:pt>
                <c:pt idx="6773">
                  <c:v>44662.213076967593</c:v>
                </c:pt>
                <c:pt idx="6774">
                  <c:v>44662.281746886576</c:v>
                </c:pt>
                <c:pt idx="6775">
                  <c:v>44662.350417326386</c:v>
                </c:pt>
                <c:pt idx="6776">
                  <c:v>44662.419087199072</c:v>
                </c:pt>
                <c:pt idx="6777">
                  <c:v>44662.487756689814</c:v>
                </c:pt>
                <c:pt idx="6778">
                  <c:v>44662.556425972223</c:v>
                </c:pt>
                <c:pt idx="6779">
                  <c:v>44662.625095162039</c:v>
                </c:pt>
                <c:pt idx="6780">
                  <c:v>44662.693764432872</c:v>
                </c:pt>
                <c:pt idx="6781">
                  <c:v>44662.762433414355</c:v>
                </c:pt>
                <c:pt idx="6782">
                  <c:v>44662.831103009259</c:v>
                </c:pt>
                <c:pt idx="6783">
                  <c:v>44662.899772881945</c:v>
                </c:pt>
                <c:pt idx="6784">
                  <c:v>44662.968442372687</c:v>
                </c:pt>
                <c:pt idx="6785">
                  <c:v>44663.037111805555</c:v>
                </c:pt>
                <c:pt idx="6786">
                  <c:v>44663.105780787038</c:v>
                </c:pt>
                <c:pt idx="6787">
                  <c:v>44663.174450081016</c:v>
                </c:pt>
                <c:pt idx="6788">
                  <c:v>44663.243119953702</c:v>
                </c:pt>
                <c:pt idx="6789">
                  <c:v>44663.311790162035</c:v>
                </c:pt>
                <c:pt idx="6790">
                  <c:v>44663.380460497683</c:v>
                </c:pt>
                <c:pt idx="6791">
                  <c:v>44663.44913025463</c:v>
                </c:pt>
                <c:pt idx="6792">
                  <c:v>44663.517799594905</c:v>
                </c:pt>
                <c:pt idx="6793">
                  <c:v>44663.58646885417</c:v>
                </c:pt>
                <c:pt idx="6794">
                  <c:v>44663.655138136572</c:v>
                </c:pt>
                <c:pt idx="6795">
                  <c:v>44663.723807372684</c:v>
                </c:pt>
                <c:pt idx="6796">
                  <c:v>44663.792476388888</c:v>
                </c:pt>
                <c:pt idx="6797">
                  <c:v>44663.861146261574</c:v>
                </c:pt>
                <c:pt idx="6798">
                  <c:v>44663.929815925927</c:v>
                </c:pt>
                <c:pt idx="6799">
                  <c:v>44663.99848545139</c:v>
                </c:pt>
                <c:pt idx="6800">
                  <c:v>44664.067154826385</c:v>
                </c:pt>
                <c:pt idx="6801">
                  <c:v>44664.135823645833</c:v>
                </c:pt>
                <c:pt idx="6802">
                  <c:v>44664.204493078701</c:v>
                </c:pt>
                <c:pt idx="6803">
                  <c:v>44664.273162939811</c:v>
                </c:pt>
                <c:pt idx="6804">
                  <c:v>44664.341833344908</c:v>
                </c:pt>
                <c:pt idx="6805">
                  <c:v>44664.410503263891</c:v>
                </c:pt>
                <c:pt idx="6806">
                  <c:v>44664.479172754633</c:v>
                </c:pt>
                <c:pt idx="6807">
                  <c:v>44664.547841967593</c:v>
                </c:pt>
                <c:pt idx="6808">
                  <c:v>44664.616511099535</c:v>
                </c:pt>
                <c:pt idx="6809">
                  <c:v>44664.685180289351</c:v>
                </c:pt>
                <c:pt idx="6810">
                  <c:v>44664.753849247689</c:v>
                </c:pt>
                <c:pt idx="6811">
                  <c:v>44664.822518668982</c:v>
                </c:pt>
                <c:pt idx="6812">
                  <c:v>44664.891188541667</c:v>
                </c:pt>
                <c:pt idx="6813">
                  <c:v>44664.959857986112</c:v>
                </c:pt>
                <c:pt idx="6814">
                  <c:v>44665.028527349539</c:v>
                </c:pt>
                <c:pt idx="6815">
                  <c:v>44665.097196354167</c:v>
                </c:pt>
                <c:pt idx="6816">
                  <c:v>44665.165865509261</c:v>
                </c:pt>
                <c:pt idx="6817">
                  <c:v>44665.234535254633</c:v>
                </c:pt>
                <c:pt idx="6818">
                  <c:v>44665.303205289354</c:v>
                </c:pt>
                <c:pt idx="6819">
                  <c:v>44665.371875590281</c:v>
                </c:pt>
                <c:pt idx="6820">
                  <c:v>44665.440545324076</c:v>
                </c:pt>
                <c:pt idx="6821">
                  <c:v>44665.509214641206</c:v>
                </c:pt>
                <c:pt idx="6822">
                  <c:v>44665.577883877311</c:v>
                </c:pt>
                <c:pt idx="6823">
                  <c:v>44665.646553067127</c:v>
                </c:pt>
                <c:pt idx="6824">
                  <c:v>44665.71522229167</c:v>
                </c:pt>
                <c:pt idx="6825">
                  <c:v>44665.783891203704</c:v>
                </c:pt>
                <c:pt idx="6826">
                  <c:v>44665.852560937499</c:v>
                </c:pt>
                <c:pt idx="6827">
                  <c:v>44665.921230601853</c:v>
                </c:pt>
                <c:pt idx="6828">
                  <c:v>44665.989900081018</c:v>
                </c:pt>
                <c:pt idx="6829">
                  <c:v>44666.058569456021</c:v>
                </c:pt>
                <c:pt idx="6830">
                  <c:v>44666.127238217596</c:v>
                </c:pt>
                <c:pt idx="6831">
                  <c:v>44666.195907546295</c:v>
                </c:pt>
                <c:pt idx="6832">
                  <c:v>44666.264577372684</c:v>
                </c:pt>
                <c:pt idx="6833">
                  <c:v>44666.333247719907</c:v>
                </c:pt>
                <c:pt idx="6834">
                  <c:v>44666.401917719908</c:v>
                </c:pt>
                <c:pt idx="6835">
                  <c:v>44666.470587233795</c:v>
                </c:pt>
                <c:pt idx="6836">
                  <c:v>44666.539256412034</c:v>
                </c:pt>
                <c:pt idx="6837">
                  <c:v>44666.607925497687</c:v>
                </c:pt>
                <c:pt idx="6838">
                  <c:v>44666.676594641205</c:v>
                </c:pt>
                <c:pt idx="6839">
                  <c:v>44666.745263599536</c:v>
                </c:pt>
                <c:pt idx="6840">
                  <c:v>44666.813932847224</c:v>
                </c:pt>
                <c:pt idx="6841">
                  <c:v>44666.882602696758</c:v>
                </c:pt>
                <c:pt idx="6842">
                  <c:v>44666.951272141203</c:v>
                </c:pt>
                <c:pt idx="6843">
                  <c:v>44667.019941458333</c:v>
                </c:pt>
                <c:pt idx="6844">
                  <c:v>44667.088610497682</c:v>
                </c:pt>
                <c:pt idx="6845">
                  <c:v>44667.157279479165</c:v>
                </c:pt>
                <c:pt idx="6846">
                  <c:v>44667.225949085645</c:v>
                </c:pt>
                <c:pt idx="6847">
                  <c:v>44667.294618946762</c:v>
                </c:pt>
                <c:pt idx="6848">
                  <c:v>44667.363289212961</c:v>
                </c:pt>
                <c:pt idx="6849">
                  <c:v>44667.431958900466</c:v>
                </c:pt>
                <c:pt idx="6850">
                  <c:v>44667.500628194444</c:v>
                </c:pt>
                <c:pt idx="6851">
                  <c:v>44667.569297372684</c:v>
                </c:pt>
                <c:pt idx="6852">
                  <c:v>44667.637966469905</c:v>
                </c:pt>
                <c:pt idx="6853">
                  <c:v>44667.706635636576</c:v>
                </c:pt>
                <c:pt idx="6854">
                  <c:v>44667.775304467592</c:v>
                </c:pt>
                <c:pt idx="6855">
                  <c:v>44667.843974062504</c:v>
                </c:pt>
                <c:pt idx="6856">
                  <c:v>44667.912643715281</c:v>
                </c:pt>
                <c:pt idx="6857">
                  <c:v>44667.981313113429</c:v>
                </c:pt>
                <c:pt idx="6858">
                  <c:v>44668.049982442128</c:v>
                </c:pt>
                <c:pt idx="6859">
                  <c:v>44668.118651180557</c:v>
                </c:pt>
                <c:pt idx="6860">
                  <c:v>44668.18732041667</c:v>
                </c:pt>
                <c:pt idx="6861">
                  <c:v>44668.255990196762</c:v>
                </c:pt>
                <c:pt idx="6862">
                  <c:v>44668.324660439815</c:v>
                </c:pt>
                <c:pt idx="6863">
                  <c:v>44668.393330509258</c:v>
                </c:pt>
                <c:pt idx="6864">
                  <c:v>44668.46200003472</c:v>
                </c:pt>
                <c:pt idx="6865">
                  <c:v>44668.530669189815</c:v>
                </c:pt>
                <c:pt idx="6866">
                  <c:v>44668.599338252316</c:v>
                </c:pt>
                <c:pt idx="6867">
                  <c:v>44668.668007361113</c:v>
                </c:pt>
                <c:pt idx="6868">
                  <c:v>44668.736676354165</c:v>
                </c:pt>
                <c:pt idx="6869">
                  <c:v>44668.80534540509</c:v>
                </c:pt>
                <c:pt idx="6870">
                  <c:v>44668.874015196758</c:v>
                </c:pt>
                <c:pt idx="6871">
                  <c:v>44668.942684641203</c:v>
                </c:pt>
                <c:pt idx="6872">
                  <c:v>44669.011353946757</c:v>
                </c:pt>
                <c:pt idx="6873">
                  <c:v>44669.080023032409</c:v>
                </c:pt>
                <c:pt idx="6874">
                  <c:v>44669.148691828705</c:v>
                </c:pt>
                <c:pt idx="6875">
                  <c:v>44669.217361261573</c:v>
                </c:pt>
                <c:pt idx="6876">
                  <c:v>44669.286030995368</c:v>
                </c:pt>
                <c:pt idx="6877">
                  <c:v>44669.354701226854</c:v>
                </c:pt>
                <c:pt idx="6878">
                  <c:v>44669.423370868055</c:v>
                </c:pt>
                <c:pt idx="6879">
                  <c:v>44669.492040138888</c:v>
                </c:pt>
                <c:pt idx="6880">
                  <c:v>44669.560709224534</c:v>
                </c:pt>
                <c:pt idx="6881">
                  <c:v>44669.629378240737</c:v>
                </c:pt>
                <c:pt idx="6882">
                  <c:v>44669.69804732639</c:v>
                </c:pt>
                <c:pt idx="6883">
                  <c:v>44669.766716087965</c:v>
                </c:pt>
                <c:pt idx="6884">
                  <c:v>44669.835385543978</c:v>
                </c:pt>
                <c:pt idx="6885">
                  <c:v>44669.904055185187</c:v>
                </c:pt>
                <c:pt idx="6886">
                  <c:v>44669.972724479165</c:v>
                </c:pt>
                <c:pt idx="6887">
                  <c:v>44670.041393726853</c:v>
                </c:pt>
                <c:pt idx="6888">
                  <c:v>44670.110062476851</c:v>
                </c:pt>
                <c:pt idx="6889">
                  <c:v>44670.178731597225</c:v>
                </c:pt>
                <c:pt idx="6890">
                  <c:v>44670.247401296299</c:v>
                </c:pt>
                <c:pt idx="6891">
                  <c:v>44670.316071365742</c:v>
                </c:pt>
                <c:pt idx="6892">
                  <c:v>44670.384741469905</c:v>
                </c:pt>
                <c:pt idx="6893">
                  <c:v>44670.453411006943</c:v>
                </c:pt>
                <c:pt idx="6894">
                  <c:v>44670.522080127317</c:v>
                </c:pt>
                <c:pt idx="6895">
                  <c:v>44670.590749166666</c:v>
                </c:pt>
                <c:pt idx="6896">
                  <c:v>44670.659418240743</c:v>
                </c:pt>
                <c:pt idx="6897">
                  <c:v>44670.72808724537</c:v>
                </c:pt>
                <c:pt idx="6898">
                  <c:v>44670.796756111115</c:v>
                </c:pt>
                <c:pt idx="6899">
                  <c:v>44670.865425798613</c:v>
                </c:pt>
                <c:pt idx="6900">
                  <c:v>44670.934095243058</c:v>
                </c:pt>
                <c:pt idx="6901">
                  <c:v>44671.002764548612</c:v>
                </c:pt>
                <c:pt idx="6902">
                  <c:v>44671.071433668978</c:v>
                </c:pt>
                <c:pt idx="6903">
                  <c:v>44671.140102314814</c:v>
                </c:pt>
                <c:pt idx="6904">
                  <c:v>44671.208771574071</c:v>
                </c:pt>
                <c:pt idx="6905">
                  <c:v>44671.277441226855</c:v>
                </c:pt>
                <c:pt idx="6906">
                  <c:v>44671.346111423612</c:v>
                </c:pt>
                <c:pt idx="6907">
                  <c:v>44671.41478107639</c:v>
                </c:pt>
                <c:pt idx="6908">
                  <c:v>44671.483450335647</c:v>
                </c:pt>
                <c:pt idx="6909">
                  <c:v>44671.552119340275</c:v>
                </c:pt>
                <c:pt idx="6910">
                  <c:v>44671.620788263892</c:v>
                </c:pt>
                <c:pt idx="6911">
                  <c:v>44671.689457256944</c:v>
                </c:pt>
                <c:pt idx="6912">
                  <c:v>44671.758125983797</c:v>
                </c:pt>
                <c:pt idx="6913">
                  <c:v>44671.826795277775</c:v>
                </c:pt>
                <c:pt idx="6914">
                  <c:v>44671.895464907408</c:v>
                </c:pt>
                <c:pt idx="6915">
                  <c:v>44671.964134131944</c:v>
                </c:pt>
                <c:pt idx="6916">
                  <c:v>44672.032803287038</c:v>
                </c:pt>
                <c:pt idx="6917">
                  <c:v>44672.101472037037</c:v>
                </c:pt>
                <c:pt idx="6918">
                  <c:v>44672.170141030096</c:v>
                </c:pt>
                <c:pt idx="6919">
                  <c:v>44672.238810613424</c:v>
                </c:pt>
                <c:pt idx="6920">
                  <c:v>44672.30748048611</c:v>
                </c:pt>
                <c:pt idx="6921">
                  <c:v>44672.376150578704</c:v>
                </c:pt>
                <c:pt idx="6922">
                  <c:v>44672.444820081022</c:v>
                </c:pt>
                <c:pt idx="6923">
                  <c:v>44672.513489178244</c:v>
                </c:pt>
                <c:pt idx="6924">
                  <c:v>44672.582158182871</c:v>
                </c:pt>
                <c:pt idx="6925">
                  <c:v>44672.650827187499</c:v>
                </c:pt>
                <c:pt idx="6926">
                  <c:v>44672.719496180558</c:v>
                </c:pt>
                <c:pt idx="6927">
                  <c:v>44672.788164895836</c:v>
                </c:pt>
                <c:pt idx="6928">
                  <c:v>44672.856834456019</c:v>
                </c:pt>
                <c:pt idx="6929">
                  <c:v>44672.925503888888</c:v>
                </c:pt>
                <c:pt idx="6930">
                  <c:v>44672.994173148145</c:v>
                </c:pt>
                <c:pt idx="6931">
                  <c:v>44673.062842280095</c:v>
                </c:pt>
                <c:pt idx="6932">
                  <c:v>44673.13151082176</c:v>
                </c:pt>
                <c:pt idx="6933">
                  <c:v>44673.200179953703</c:v>
                </c:pt>
                <c:pt idx="6934">
                  <c:v>44673.268849560183</c:v>
                </c:pt>
                <c:pt idx="6935">
                  <c:v>44673.337519699075</c:v>
                </c:pt>
                <c:pt idx="6936">
                  <c:v>44673.406189409725</c:v>
                </c:pt>
                <c:pt idx="6937">
                  <c:v>44673.474858668982</c:v>
                </c:pt>
                <c:pt idx="6938">
                  <c:v>44673.543527615744</c:v>
                </c:pt>
                <c:pt idx="6939">
                  <c:v>44673.612196469905</c:v>
                </c:pt>
                <c:pt idx="6940">
                  <c:v>44673.680865381946</c:v>
                </c:pt>
                <c:pt idx="6941">
                  <c:v>44673.749534097224</c:v>
                </c:pt>
                <c:pt idx="6942">
                  <c:v>44673.818203194445</c:v>
                </c:pt>
                <c:pt idx="6943">
                  <c:v>44673.886872800926</c:v>
                </c:pt>
                <c:pt idx="6944">
                  <c:v>44673.955541990741</c:v>
                </c:pt>
                <c:pt idx="6945">
                  <c:v>44674.024211076387</c:v>
                </c:pt>
                <c:pt idx="6946">
                  <c:v>44674.092879849537</c:v>
                </c:pt>
                <c:pt idx="6947">
                  <c:v>44674.161548668984</c:v>
                </c:pt>
                <c:pt idx="6948">
                  <c:v>44674.230218101853</c:v>
                </c:pt>
                <c:pt idx="6949">
                  <c:v>44674.298887789351</c:v>
                </c:pt>
                <c:pt idx="6950">
                  <c:v>44674.367557824073</c:v>
                </c:pt>
                <c:pt idx="6951">
                  <c:v>44674.436227280094</c:v>
                </c:pt>
                <c:pt idx="6952">
                  <c:v>44674.504896342594</c:v>
                </c:pt>
                <c:pt idx="6953">
                  <c:v>44674.573565289349</c:v>
                </c:pt>
                <c:pt idx="6954">
                  <c:v>44674.642234189814</c:v>
                </c:pt>
                <c:pt idx="6955">
                  <c:v>44674.710903136576</c:v>
                </c:pt>
                <c:pt idx="6956">
                  <c:v>44674.779571736108</c:v>
                </c:pt>
                <c:pt idx="6957">
                  <c:v>44674.848241157408</c:v>
                </c:pt>
                <c:pt idx="6958">
                  <c:v>44674.916910555556</c:v>
                </c:pt>
                <c:pt idx="6959">
                  <c:v>44674.985579733795</c:v>
                </c:pt>
                <c:pt idx="6960">
                  <c:v>44675.054248842593</c:v>
                </c:pt>
                <c:pt idx="6961">
                  <c:v>44675.122917326386</c:v>
                </c:pt>
                <c:pt idx="6962">
                  <c:v>44675.191586354165</c:v>
                </c:pt>
                <c:pt idx="6963">
                  <c:v>44675.26025590278</c:v>
                </c:pt>
                <c:pt idx="6964">
                  <c:v>44675.328925949078</c:v>
                </c:pt>
                <c:pt idx="6965">
                  <c:v>44675.39759572917</c:v>
                </c:pt>
                <c:pt idx="6966">
                  <c:v>44675.466264988427</c:v>
                </c:pt>
                <c:pt idx="6967">
                  <c:v>44675.534933900461</c:v>
                </c:pt>
                <c:pt idx="6968">
                  <c:v>44675.603602708332</c:v>
                </c:pt>
                <c:pt idx="6969">
                  <c:v>44675.672271574076</c:v>
                </c:pt>
                <c:pt idx="6970">
                  <c:v>44675.740940289354</c:v>
                </c:pt>
                <c:pt idx="6971">
                  <c:v>44675.809609178243</c:v>
                </c:pt>
                <c:pt idx="6972">
                  <c:v>44675.878278738426</c:v>
                </c:pt>
                <c:pt idx="6973">
                  <c:v>44675.946947928242</c:v>
                </c:pt>
                <c:pt idx="6974">
                  <c:v>44676.01561696759</c:v>
                </c:pt>
                <c:pt idx="6975">
                  <c:v>44676.084285775461</c:v>
                </c:pt>
                <c:pt idx="6976">
                  <c:v>44676.152954398145</c:v>
                </c:pt>
                <c:pt idx="6977">
                  <c:v>44676.221623645833</c:v>
                </c:pt>
                <c:pt idx="6978">
                  <c:v>44676.290293182872</c:v>
                </c:pt>
                <c:pt idx="6979">
                  <c:v>44676.358963159721</c:v>
                </c:pt>
                <c:pt idx="6980">
                  <c:v>44676.427632569445</c:v>
                </c:pt>
                <c:pt idx="6981">
                  <c:v>44676.496301585648</c:v>
                </c:pt>
                <c:pt idx="6982">
                  <c:v>44676.564970451385</c:v>
                </c:pt>
                <c:pt idx="6983">
                  <c:v>44676.633639247688</c:v>
                </c:pt>
                <c:pt idx="6984">
                  <c:v>44676.702308101849</c:v>
                </c:pt>
                <c:pt idx="6985">
                  <c:v>44676.770976643522</c:v>
                </c:pt>
                <c:pt idx="6986">
                  <c:v>44676.839645914355</c:v>
                </c:pt>
                <c:pt idx="6987">
                  <c:v>44676.908315289351</c:v>
                </c:pt>
                <c:pt idx="6988">
                  <c:v>44676.976984374996</c:v>
                </c:pt>
                <c:pt idx="6989">
                  <c:v>44677.045653402776</c:v>
                </c:pt>
                <c:pt idx="6990">
                  <c:v>44677.114321875</c:v>
                </c:pt>
                <c:pt idx="6991">
                  <c:v>44677.18299079861</c:v>
                </c:pt>
                <c:pt idx="6992">
                  <c:v>44677.251660277776</c:v>
                </c:pt>
                <c:pt idx="6993">
                  <c:v>44677.320330162038</c:v>
                </c:pt>
                <c:pt idx="6994">
                  <c:v>44677.389000011572</c:v>
                </c:pt>
                <c:pt idx="6995">
                  <c:v>44677.457669270836</c:v>
                </c:pt>
                <c:pt idx="6996">
                  <c:v>44677.526338148149</c:v>
                </c:pt>
                <c:pt idx="6997">
                  <c:v>44677.595006932868</c:v>
                </c:pt>
                <c:pt idx="6998">
                  <c:v>44677.663675763892</c:v>
                </c:pt>
                <c:pt idx="6999">
                  <c:v>44677.732344502314</c:v>
                </c:pt>
                <c:pt idx="7000">
                  <c:v>44677.801013194447</c:v>
                </c:pt>
                <c:pt idx="7001">
                  <c:v>44677.869682685188</c:v>
                </c:pt>
                <c:pt idx="7002">
                  <c:v>44677.938351863428</c:v>
                </c:pt>
                <c:pt idx="7003">
                  <c:v>44678.007020902776</c:v>
                </c:pt>
                <c:pt idx="7004">
                  <c:v>44678.075689756944</c:v>
                </c:pt>
                <c:pt idx="7005">
                  <c:v>44678.144358206016</c:v>
                </c:pt>
                <c:pt idx="7006">
                  <c:v>44678.213027291669</c:v>
                </c:pt>
                <c:pt idx="7007">
                  <c:v>44678.281696712962</c:v>
                </c:pt>
                <c:pt idx="7008">
                  <c:v>44678.350366666666</c:v>
                </c:pt>
                <c:pt idx="7009">
                  <c:v>44678.419036053238</c:v>
                </c:pt>
                <c:pt idx="7010">
                  <c:v>44678.487705057873</c:v>
                </c:pt>
                <c:pt idx="7011">
                  <c:v>44678.556373842592</c:v>
                </c:pt>
                <c:pt idx="7012">
                  <c:v>44678.625042546293</c:v>
                </c:pt>
                <c:pt idx="7013">
                  <c:v>44678.693711319444</c:v>
                </c:pt>
                <c:pt idx="7014">
                  <c:v>44678.762379814812</c:v>
                </c:pt>
                <c:pt idx="7015">
                  <c:v>44678.831048935186</c:v>
                </c:pt>
                <c:pt idx="7016">
                  <c:v>44678.899718310182</c:v>
                </c:pt>
                <c:pt idx="7017">
                  <c:v>44678.968387314817</c:v>
                </c:pt>
                <c:pt idx="7018">
                  <c:v>44679.037056261572</c:v>
                </c:pt>
                <c:pt idx="7019">
                  <c:v>44679.105724745372</c:v>
                </c:pt>
                <c:pt idx="7020">
                  <c:v>44679.174393564812</c:v>
                </c:pt>
                <c:pt idx="7021">
                  <c:v>44679.243062939815</c:v>
                </c:pt>
                <c:pt idx="7022">
                  <c:v>44679.31173267361</c:v>
                </c:pt>
                <c:pt idx="7023">
                  <c:v>44679.380402523151</c:v>
                </c:pt>
                <c:pt idx="7024">
                  <c:v>44679.449071782408</c:v>
                </c:pt>
                <c:pt idx="7025">
                  <c:v>44679.517740648145</c:v>
                </c:pt>
                <c:pt idx="7026">
                  <c:v>44679.586409421296</c:v>
                </c:pt>
                <c:pt idx="7027">
                  <c:v>44679.655078217591</c:v>
                </c:pt>
                <c:pt idx="7028">
                  <c:v>44679.723746967589</c:v>
                </c:pt>
                <c:pt idx="7029">
                  <c:v>44679.792415509262</c:v>
                </c:pt>
                <c:pt idx="7030">
                  <c:v>44679.861084884258</c:v>
                </c:pt>
                <c:pt idx="7031">
                  <c:v>44679.929754074074</c:v>
                </c:pt>
                <c:pt idx="7032">
                  <c:v>44679.998423113429</c:v>
                </c:pt>
                <c:pt idx="7033">
                  <c:v>44680.067092002311</c:v>
                </c:pt>
                <c:pt idx="7034">
                  <c:v>44680.135760972225</c:v>
                </c:pt>
                <c:pt idx="7035">
                  <c:v>44680.204430949074</c:v>
                </c:pt>
                <c:pt idx="7036">
                  <c:v>44680.273101354163</c:v>
                </c:pt>
                <c:pt idx="7037">
                  <c:v>44680.34177230324</c:v>
                </c:pt>
                <c:pt idx="7038">
                  <c:v>44680.410442766202</c:v>
                </c:pt>
                <c:pt idx="7039">
                  <c:v>44680.479112789355</c:v>
                </c:pt>
                <c:pt idx="7040">
                  <c:v>44680.547782546295</c:v>
                </c:pt>
                <c:pt idx="7041">
                  <c:v>44680.616452222224</c:v>
                </c:pt>
                <c:pt idx="7042">
                  <c:v>44680.685121956019</c:v>
                </c:pt>
                <c:pt idx="7043">
                  <c:v>44680.75379145833</c:v>
                </c:pt>
                <c:pt idx="7044">
                  <c:v>44680.82246142361</c:v>
                </c:pt>
                <c:pt idx="7045">
                  <c:v>44680.891131840275</c:v>
                </c:pt>
                <c:pt idx="7046">
                  <c:v>44680.959801828707</c:v>
                </c:pt>
                <c:pt idx="7047">
                  <c:v>44681.028471724538</c:v>
                </c:pt>
                <c:pt idx="7048">
                  <c:v>44681.097141273145</c:v>
                </c:pt>
                <c:pt idx="7049">
                  <c:v>44681.165810972219</c:v>
                </c:pt>
                <c:pt idx="7050">
                  <c:v>44681.234481273146</c:v>
                </c:pt>
                <c:pt idx="7051">
                  <c:v>44681.303151840279</c:v>
                </c:pt>
                <c:pt idx="7052">
                  <c:v>44681.371822696761</c:v>
                </c:pt>
                <c:pt idx="7053">
                  <c:v>44681.44049296296</c:v>
                </c:pt>
                <c:pt idx="7054">
                  <c:v>44681.509162835646</c:v>
                </c:pt>
                <c:pt idx="7055">
                  <c:v>44681.577832615738</c:v>
                </c:pt>
                <c:pt idx="7056">
                  <c:v>44681.64650234954</c:v>
                </c:pt>
                <c:pt idx="7057">
                  <c:v>44681.715172118056</c:v>
                </c:pt>
                <c:pt idx="7058">
                  <c:v>44681.783841574077</c:v>
                </c:pt>
                <c:pt idx="7059">
                  <c:v>44681.852511851852</c:v>
                </c:pt>
                <c:pt idx="7060">
                  <c:v>44681.921182060185</c:v>
                </c:pt>
                <c:pt idx="7061">
                  <c:v>44681.98985208333</c:v>
                </c:pt>
                <c:pt idx="7062">
                  <c:v>44682.058522002313</c:v>
                </c:pt>
                <c:pt idx="7063">
                  <c:v>44682.127191307867</c:v>
                </c:pt>
                <c:pt idx="7064">
                  <c:v>44682.195861180553</c:v>
                </c:pt>
                <c:pt idx="7065">
                  <c:v>44682.264531550929</c:v>
                </c:pt>
                <c:pt idx="7066">
                  <c:v>44682.333202442132</c:v>
                </c:pt>
                <c:pt idx="7067">
                  <c:v>44682.401872997689</c:v>
                </c:pt>
                <c:pt idx="7068">
                  <c:v>44682.470543043979</c:v>
                </c:pt>
                <c:pt idx="7069">
                  <c:v>44682.539212777781</c:v>
                </c:pt>
                <c:pt idx="7070">
                  <c:v>44682.607882395831</c:v>
                </c:pt>
                <c:pt idx="7071">
                  <c:v>44682.676552094905</c:v>
                </c:pt>
                <c:pt idx="7072">
                  <c:v>44682.745221597223</c:v>
                </c:pt>
                <c:pt idx="7073">
                  <c:v>44682.813891388891</c:v>
                </c:pt>
                <c:pt idx="7074">
                  <c:v>44682.882561782404</c:v>
                </c:pt>
                <c:pt idx="7075">
                  <c:v>44682.95123175926</c:v>
                </c:pt>
                <c:pt idx="7076">
                  <c:v>44683.01990162037</c:v>
                </c:pt>
                <c:pt idx="7077">
                  <c:v>44683.088571215281</c:v>
                </c:pt>
                <c:pt idx="7078">
                  <c:v>44683.157240740744</c:v>
                </c:pt>
                <c:pt idx="7079">
                  <c:v>44683.225910879628</c:v>
                </c:pt>
                <c:pt idx="7080">
                  <c:v>44683.294581284725</c:v>
                </c:pt>
                <c:pt idx="7081">
                  <c:v>44683.363252106479</c:v>
                </c:pt>
                <c:pt idx="7082">
                  <c:v>44683.431922337964</c:v>
                </c:pt>
                <c:pt idx="7083">
                  <c:v>44683.500592175929</c:v>
                </c:pt>
                <c:pt idx="7084">
                  <c:v>44683.569261886572</c:v>
                </c:pt>
                <c:pt idx="7085">
                  <c:v>44683.63793153935</c:v>
                </c:pt>
                <c:pt idx="7086">
                  <c:v>44683.70660125</c:v>
                </c:pt>
                <c:pt idx="7087">
                  <c:v>44683.775270613427</c:v>
                </c:pt>
                <c:pt idx="7088">
                  <c:v>44683.843940752318</c:v>
                </c:pt>
                <c:pt idx="7089">
                  <c:v>44683.912610949075</c:v>
                </c:pt>
                <c:pt idx="7090">
                  <c:v>44683.981280891203</c:v>
                </c:pt>
                <c:pt idx="7091">
                  <c:v>44684.049950763889</c:v>
                </c:pt>
                <c:pt idx="7092">
                  <c:v>44684.118620046298</c:v>
                </c:pt>
                <c:pt idx="7093">
                  <c:v>44684.18728982639</c:v>
                </c:pt>
                <c:pt idx="7094">
                  <c:v>44684.255960150462</c:v>
                </c:pt>
                <c:pt idx="7095">
                  <c:v>44684.324630925927</c:v>
                </c:pt>
                <c:pt idx="7096">
                  <c:v>44684.393301539349</c:v>
                </c:pt>
                <c:pt idx="7097">
                  <c:v>44684.461971608798</c:v>
                </c:pt>
                <c:pt idx="7098">
                  <c:v>44684.530641307872</c:v>
                </c:pt>
                <c:pt idx="7099">
                  <c:v>44684.599310902777</c:v>
                </c:pt>
                <c:pt idx="7100">
                  <c:v>44684.66798056713</c:v>
                </c:pt>
                <c:pt idx="7101">
                  <c:v>44684.736650092593</c:v>
                </c:pt>
                <c:pt idx="7102">
                  <c:v>44684.805319687497</c:v>
                </c:pt>
                <c:pt idx="7103">
                  <c:v>44684.873990011576</c:v>
                </c:pt>
                <c:pt idx="7104">
                  <c:v>44684.942660000001</c:v>
                </c:pt>
                <c:pt idx="7105">
                  <c:v>44685.011329849534</c:v>
                </c:pt>
                <c:pt idx="7106">
                  <c:v>44685.079999479167</c:v>
                </c:pt>
                <c:pt idx="7107">
                  <c:v>44685.148668819442</c:v>
                </c:pt>
                <c:pt idx="7108">
                  <c:v>44685.217338796298</c:v>
                </c:pt>
                <c:pt idx="7109">
                  <c:v>44685.286009062504</c:v>
                </c:pt>
                <c:pt idx="7110">
                  <c:v>44685.354679837961</c:v>
                </c:pt>
                <c:pt idx="7111">
                  <c:v>44685.423350023149</c:v>
                </c:pt>
                <c:pt idx="7112">
                  <c:v>44685.492019837962</c:v>
                </c:pt>
                <c:pt idx="7113">
                  <c:v>44685.560689467595</c:v>
                </c:pt>
                <c:pt idx="7114">
                  <c:v>44685.629359016202</c:v>
                </c:pt>
                <c:pt idx="7115">
                  <c:v>44685.698028645835</c:v>
                </c:pt>
                <c:pt idx="7116">
                  <c:v>44685.766697951389</c:v>
                </c:pt>
                <c:pt idx="7117">
                  <c:v>44685.835367951389</c:v>
                </c:pt>
                <c:pt idx="7118">
                  <c:v>44685.904038136578</c:v>
                </c:pt>
                <c:pt idx="7119">
                  <c:v>44685.972707962967</c:v>
                </c:pt>
                <c:pt idx="7120">
                  <c:v>44686.041377754627</c:v>
                </c:pt>
                <c:pt idx="7121">
                  <c:v>44686.110047037037</c:v>
                </c:pt>
                <c:pt idx="7122">
                  <c:v>44686.178716712966</c:v>
                </c:pt>
                <c:pt idx="7123">
                  <c:v>44686.247386944444</c:v>
                </c:pt>
                <c:pt idx="7124">
                  <c:v>44686.316057557873</c:v>
                </c:pt>
                <c:pt idx="7125">
                  <c:v>44686.384728206016</c:v>
                </c:pt>
                <c:pt idx="7126">
                  <c:v>44686.453398287034</c:v>
                </c:pt>
                <c:pt idx="7127">
                  <c:v>44686.522067951388</c:v>
                </c:pt>
                <c:pt idx="7128">
                  <c:v>44686.590737534723</c:v>
                </c:pt>
                <c:pt idx="7129">
                  <c:v>44686.659407141204</c:v>
                </c:pt>
                <c:pt idx="7130">
                  <c:v>44686.728076701387</c:v>
                </c:pt>
                <c:pt idx="7131">
                  <c:v>44686.796746111111</c:v>
                </c:pt>
                <c:pt idx="7132">
                  <c:v>44686.865416342589</c:v>
                </c:pt>
                <c:pt idx="7133">
                  <c:v>44686.934086331021</c:v>
                </c:pt>
                <c:pt idx="7134">
                  <c:v>44687.002756168979</c:v>
                </c:pt>
                <c:pt idx="7135">
                  <c:v>44687.071425833332</c:v>
                </c:pt>
                <c:pt idx="7136">
                  <c:v>44687.140095023147</c:v>
                </c:pt>
                <c:pt idx="7137">
                  <c:v>44687.20876483796</c:v>
                </c:pt>
                <c:pt idx="7138">
                  <c:v>44687.277435034724</c:v>
                </c:pt>
                <c:pt idx="7139">
                  <c:v>44687.346105763892</c:v>
                </c:pt>
                <c:pt idx="7140">
                  <c:v>44687.414775972225</c:v>
                </c:pt>
                <c:pt idx="7141">
                  <c:v>44687.483445775462</c:v>
                </c:pt>
                <c:pt idx="7142">
                  <c:v>44687.552115324077</c:v>
                </c:pt>
                <c:pt idx="7143">
                  <c:v>44687.620784791667</c:v>
                </c:pt>
                <c:pt idx="7144">
                  <c:v>44687.689454328705</c:v>
                </c:pt>
                <c:pt idx="7145">
                  <c:v>44687.758123599539</c:v>
                </c:pt>
                <c:pt idx="7146">
                  <c:v>44687.826793437504</c:v>
                </c:pt>
                <c:pt idx="7147">
                  <c:v>44687.895463622684</c:v>
                </c:pt>
                <c:pt idx="7148">
                  <c:v>44687.9641333912</c:v>
                </c:pt>
                <c:pt idx="7149">
                  <c:v>44688.032803090275</c:v>
                </c:pt>
                <c:pt idx="7150">
                  <c:v>44688.101472395836</c:v>
                </c:pt>
                <c:pt idx="7151">
                  <c:v>44688.170141932867</c:v>
                </c:pt>
                <c:pt idx="7152">
                  <c:v>44688.238812060183</c:v>
                </c:pt>
                <c:pt idx="7153">
                  <c:v>44688.307482488424</c:v>
                </c:pt>
                <c:pt idx="7154">
                  <c:v>44688.376153124998</c:v>
                </c:pt>
                <c:pt idx="7155">
                  <c:v>44688.444823182872</c:v>
                </c:pt>
                <c:pt idx="7156">
                  <c:v>44688.513492824073</c:v>
                </c:pt>
                <c:pt idx="7157">
                  <c:v>44688.582162384257</c:v>
                </c:pt>
                <c:pt idx="7158">
                  <c:v>44688.650831932871</c:v>
                </c:pt>
                <c:pt idx="7159">
                  <c:v>44688.719501481479</c:v>
                </c:pt>
                <c:pt idx="7160">
                  <c:v>44688.788170740743</c:v>
                </c:pt>
                <c:pt idx="7161">
                  <c:v>44688.856840856482</c:v>
                </c:pt>
                <c:pt idx="7162">
                  <c:v>44688.925510833331</c:v>
                </c:pt>
                <c:pt idx="7163">
                  <c:v>44688.994180648151</c:v>
                </c:pt>
                <c:pt idx="7164">
                  <c:v>44689.062850335649</c:v>
                </c:pt>
                <c:pt idx="7165">
                  <c:v>44689.131519421295</c:v>
                </c:pt>
                <c:pt idx="7166">
                  <c:v>44689.200189108793</c:v>
                </c:pt>
                <c:pt idx="7167">
                  <c:v>44689.268859270836</c:v>
                </c:pt>
                <c:pt idx="7168">
                  <c:v>44689.3375299537</c:v>
                </c:pt>
                <c:pt idx="7169">
                  <c:v>44689.406200219906</c:v>
                </c:pt>
                <c:pt idx="7170">
                  <c:v>44689.474870034719</c:v>
                </c:pt>
                <c:pt idx="7171">
                  <c:v>44689.543539537037</c:v>
                </c:pt>
                <c:pt idx="7172">
                  <c:v>44689.612208946761</c:v>
                </c:pt>
                <c:pt idx="7173">
                  <c:v>44689.68087841435</c:v>
                </c:pt>
                <c:pt idx="7174">
                  <c:v>44689.749547685184</c:v>
                </c:pt>
                <c:pt idx="7175">
                  <c:v>44689.818217326392</c:v>
                </c:pt>
                <c:pt idx="7176">
                  <c:v>44689.886887499997</c:v>
                </c:pt>
                <c:pt idx="7177">
                  <c:v>44689.955557245368</c:v>
                </c:pt>
                <c:pt idx="7178">
                  <c:v>44690.024226886577</c:v>
                </c:pt>
                <c:pt idx="7179">
                  <c:v>44690.092896215276</c:v>
                </c:pt>
                <c:pt idx="7180">
                  <c:v>44690.161565590279</c:v>
                </c:pt>
                <c:pt idx="7181">
                  <c:v>44690.230235578703</c:v>
                </c:pt>
                <c:pt idx="7182">
                  <c:v>44690.298905821757</c:v>
                </c:pt>
                <c:pt idx="7183">
                  <c:v>44690.36757642361</c:v>
                </c:pt>
                <c:pt idx="7184">
                  <c:v>44690.436246423611</c:v>
                </c:pt>
                <c:pt idx="7185">
                  <c:v>44690.504916041667</c:v>
                </c:pt>
                <c:pt idx="7186">
                  <c:v>44690.573585555554</c:v>
                </c:pt>
                <c:pt idx="7187">
                  <c:v>44690.642255011575</c:v>
                </c:pt>
                <c:pt idx="7188">
                  <c:v>44690.710924513885</c:v>
                </c:pt>
                <c:pt idx="7189">
                  <c:v>44690.779593680556</c:v>
                </c:pt>
                <c:pt idx="7190">
                  <c:v>44690.848263645836</c:v>
                </c:pt>
                <c:pt idx="7191">
                  <c:v>44690.916933611108</c:v>
                </c:pt>
                <c:pt idx="7192">
                  <c:v>44690.985603356479</c:v>
                </c:pt>
                <c:pt idx="7193">
                  <c:v>44691.054273020833</c:v>
                </c:pt>
                <c:pt idx="7194">
                  <c:v>44691.122942060189</c:v>
                </c:pt>
                <c:pt idx="7195">
                  <c:v>44691.191611643517</c:v>
                </c:pt>
                <c:pt idx="7196">
                  <c:v>44691.260281759256</c:v>
                </c:pt>
                <c:pt idx="7197">
                  <c:v>44691.328952361109</c:v>
                </c:pt>
                <c:pt idx="7198">
                  <c:v>44691.397622708333</c:v>
                </c:pt>
                <c:pt idx="7199">
                  <c:v>44691.466292523146</c:v>
                </c:pt>
                <c:pt idx="7200">
                  <c:v>44691.534961990743</c:v>
                </c:pt>
                <c:pt idx="7201">
                  <c:v>44691.603631365739</c:v>
                </c:pt>
                <c:pt idx="7202">
                  <c:v>44691.672300787039</c:v>
                </c:pt>
                <c:pt idx="7203">
                  <c:v>44691.740970069448</c:v>
                </c:pt>
                <c:pt idx="7204">
                  <c:v>44691.809639513885</c:v>
                </c:pt>
                <c:pt idx="7205">
                  <c:v>44691.878309641201</c:v>
                </c:pt>
                <c:pt idx="7206">
                  <c:v>44691.946979386572</c:v>
                </c:pt>
                <c:pt idx="7207">
                  <c:v>44692.015648993052</c:v>
                </c:pt>
                <c:pt idx="7208">
                  <c:v>44692.084318356479</c:v>
                </c:pt>
                <c:pt idx="7209">
                  <c:v>44692.152987546295</c:v>
                </c:pt>
                <c:pt idx="7210">
                  <c:v>44692.221657361108</c:v>
                </c:pt>
                <c:pt idx="7211">
                  <c:v>44692.290327453702</c:v>
                </c:pt>
                <c:pt idx="7212">
                  <c:v>44692.358997997682</c:v>
                </c:pt>
                <c:pt idx="7213">
                  <c:v>44692.427667962962</c:v>
                </c:pt>
                <c:pt idx="7214">
                  <c:v>44692.496337546298</c:v>
                </c:pt>
                <c:pt idx="7215">
                  <c:v>44692.565006979166</c:v>
                </c:pt>
                <c:pt idx="7216">
                  <c:v>44692.633676342593</c:v>
                </c:pt>
                <c:pt idx="7217">
                  <c:v>44692.702345763886</c:v>
                </c:pt>
                <c:pt idx="7218">
                  <c:v>44692.771014861108</c:v>
                </c:pt>
                <c:pt idx="7219">
                  <c:v>44692.839684687497</c:v>
                </c:pt>
                <c:pt idx="7220">
                  <c:v>44692.908354629632</c:v>
                </c:pt>
                <c:pt idx="7221">
                  <c:v>44692.977024282409</c:v>
                </c:pt>
                <c:pt idx="7222">
                  <c:v>44693.045693877313</c:v>
                </c:pt>
                <c:pt idx="7223">
                  <c:v>44693.114362916669</c:v>
                </c:pt>
                <c:pt idx="7224">
                  <c:v>44693.183032395835</c:v>
                </c:pt>
                <c:pt idx="7225">
                  <c:v>44693.251702442132</c:v>
                </c:pt>
                <c:pt idx="7226">
                  <c:v>44693.320372905095</c:v>
                </c:pt>
                <c:pt idx="7227">
                  <c:v>44693.389043298608</c:v>
                </c:pt>
                <c:pt idx="7228">
                  <c:v>44693.457713136573</c:v>
                </c:pt>
                <c:pt idx="7229">
                  <c:v>44693.526382581018</c:v>
                </c:pt>
                <c:pt idx="7230">
                  <c:v>44693.595051921293</c:v>
                </c:pt>
                <c:pt idx="7231">
                  <c:v>44693.663721331017</c:v>
                </c:pt>
                <c:pt idx="7232">
                  <c:v>44693.732390636571</c:v>
                </c:pt>
                <c:pt idx="7233">
                  <c:v>44693.801059884259</c:v>
                </c:pt>
                <c:pt idx="7234">
                  <c:v>44693.869729942133</c:v>
                </c:pt>
                <c:pt idx="7235">
                  <c:v>44693.938399687497</c:v>
                </c:pt>
                <c:pt idx="7236">
                  <c:v>44694.007069293984</c:v>
                </c:pt>
                <c:pt idx="7237">
                  <c:v>44694.075738703701</c:v>
                </c:pt>
                <c:pt idx="7238">
                  <c:v>44694.144407731481</c:v>
                </c:pt>
                <c:pt idx="7239">
                  <c:v>44694.213077372682</c:v>
                </c:pt>
                <c:pt idx="7240">
                  <c:v>44694.281747372683</c:v>
                </c:pt>
                <c:pt idx="7241">
                  <c:v>44694.350417893518</c:v>
                </c:pt>
                <c:pt idx="7242">
                  <c:v>44694.419087847222</c:v>
                </c:pt>
                <c:pt idx="7243">
                  <c:v>44694.487757418981</c:v>
                </c:pt>
                <c:pt idx="7244">
                  <c:v>44694.556426770832</c:v>
                </c:pt>
                <c:pt idx="7245">
                  <c:v>44694.625096041666</c:v>
                </c:pt>
                <c:pt idx="7246">
                  <c:v>44694.693765381948</c:v>
                </c:pt>
                <c:pt idx="7247">
                  <c:v>44694.762434456017</c:v>
                </c:pt>
                <c:pt idx="7248">
                  <c:v>44694.831104131947</c:v>
                </c:pt>
                <c:pt idx="7249">
                  <c:v>44694.89977408565</c:v>
                </c:pt>
                <c:pt idx="7250">
                  <c:v>44694.96844365741</c:v>
                </c:pt>
                <c:pt idx="7251">
                  <c:v>44695.037113171296</c:v>
                </c:pt>
                <c:pt idx="7252">
                  <c:v>44695.105782233797</c:v>
                </c:pt>
                <c:pt idx="7253">
                  <c:v>44695.174451608793</c:v>
                </c:pt>
                <c:pt idx="7254">
                  <c:v>44695.243121562497</c:v>
                </c:pt>
                <c:pt idx="7255">
                  <c:v>44695.311791863423</c:v>
                </c:pt>
                <c:pt idx="7256">
                  <c:v>44695.380462280089</c:v>
                </c:pt>
                <c:pt idx="7257">
                  <c:v>44695.449132118054</c:v>
                </c:pt>
                <c:pt idx="7258">
                  <c:v>44695.517801550923</c:v>
                </c:pt>
                <c:pt idx="7259">
                  <c:v>44695.586470891205</c:v>
                </c:pt>
                <c:pt idx="7260">
                  <c:v>44695.655140266201</c:v>
                </c:pt>
                <c:pt idx="7261">
                  <c:v>44695.723809583331</c:v>
                </c:pt>
                <c:pt idx="7262">
                  <c:v>44695.792478703705</c:v>
                </c:pt>
                <c:pt idx="7263">
                  <c:v>44695.861148645832</c:v>
                </c:pt>
                <c:pt idx="7264">
                  <c:v>44695.929818414355</c:v>
                </c:pt>
                <c:pt idx="7265">
                  <c:v>44695.998488020836</c:v>
                </c:pt>
                <c:pt idx="7266">
                  <c:v>44696.067157488425</c:v>
                </c:pt>
                <c:pt idx="7267">
                  <c:v>44696.135826400459</c:v>
                </c:pt>
                <c:pt idx="7268">
                  <c:v>44696.204495925929</c:v>
                </c:pt>
                <c:pt idx="7269">
                  <c:v>44696.273165879633</c:v>
                </c:pt>
                <c:pt idx="7270">
                  <c:v>44696.341836377316</c:v>
                </c:pt>
                <c:pt idx="7271">
                  <c:v>44696.410506388886</c:v>
                </c:pt>
                <c:pt idx="7272">
                  <c:v>44696.479175972221</c:v>
                </c:pt>
                <c:pt idx="7273">
                  <c:v>44696.547845277775</c:v>
                </c:pt>
                <c:pt idx="7274">
                  <c:v>44696.616514502311</c:v>
                </c:pt>
                <c:pt idx="7275">
                  <c:v>44696.685183796297</c:v>
                </c:pt>
                <c:pt idx="7276">
                  <c:v>44696.753852847221</c:v>
                </c:pt>
                <c:pt idx="7277">
                  <c:v>44696.822522372684</c:v>
                </c:pt>
                <c:pt idx="7278">
                  <c:v>44696.891192337964</c:v>
                </c:pt>
                <c:pt idx="7279">
                  <c:v>44696.959861886571</c:v>
                </c:pt>
                <c:pt idx="7280">
                  <c:v>44697.028531342592</c:v>
                </c:pt>
                <c:pt idx="7281">
                  <c:v>44697.097200439814</c:v>
                </c:pt>
                <c:pt idx="7282">
                  <c:v>44697.165869699071</c:v>
                </c:pt>
                <c:pt idx="7283">
                  <c:v>44697.234539548612</c:v>
                </c:pt>
                <c:pt idx="7284">
                  <c:v>44697.303209675927</c:v>
                </c:pt>
                <c:pt idx="7285">
                  <c:v>44697.371880081017</c:v>
                </c:pt>
                <c:pt idx="7286">
                  <c:v>44697.440549907406</c:v>
                </c:pt>
                <c:pt idx="7287">
                  <c:v>44697.509219328706</c:v>
                </c:pt>
                <c:pt idx="7288">
                  <c:v>44697.57788866898</c:v>
                </c:pt>
                <c:pt idx="7289">
                  <c:v>44697.646557962966</c:v>
                </c:pt>
                <c:pt idx="7290">
                  <c:v>44697.715227291665</c:v>
                </c:pt>
                <c:pt idx="7291">
                  <c:v>44697.7838962963</c:v>
                </c:pt>
                <c:pt idx="7292">
                  <c:v>44697.852566134257</c:v>
                </c:pt>
                <c:pt idx="7293">
                  <c:v>44697.921235902781</c:v>
                </c:pt>
                <c:pt idx="7294">
                  <c:v>44697.989905486109</c:v>
                </c:pt>
                <c:pt idx="7295">
                  <c:v>44698.058574965275</c:v>
                </c:pt>
                <c:pt idx="7296">
                  <c:v>44698.127243831019</c:v>
                </c:pt>
                <c:pt idx="7297">
                  <c:v>44698.195913263888</c:v>
                </c:pt>
                <c:pt idx="7298">
                  <c:v>44698.264583194446</c:v>
                </c:pt>
                <c:pt idx="7299">
                  <c:v>44698.333253645833</c:v>
                </c:pt>
                <c:pt idx="7300">
                  <c:v>44698.401923750003</c:v>
                </c:pt>
                <c:pt idx="7301">
                  <c:v>44698.470593368053</c:v>
                </c:pt>
                <c:pt idx="7302">
                  <c:v>44698.539262650462</c:v>
                </c:pt>
                <c:pt idx="7303">
                  <c:v>44698.607931840277</c:v>
                </c:pt>
                <c:pt idx="7304">
                  <c:v>44698.676601087966</c:v>
                </c:pt>
                <c:pt idx="7305">
                  <c:v>44698.745270150466</c:v>
                </c:pt>
                <c:pt idx="7306">
                  <c:v>44698.813939502317</c:v>
                </c:pt>
                <c:pt idx="7307">
                  <c:v>44698.882609456021</c:v>
                </c:pt>
                <c:pt idx="7308">
                  <c:v>44698.951279004628</c:v>
                </c:pt>
                <c:pt idx="7309">
                  <c:v>44699.019948425928</c:v>
                </c:pt>
                <c:pt idx="7310">
                  <c:v>44699.088617569447</c:v>
                </c:pt>
                <c:pt idx="7311">
                  <c:v>44699.157286655092</c:v>
                </c:pt>
                <c:pt idx="7312">
                  <c:v>44699.225956365743</c:v>
                </c:pt>
                <c:pt idx="7313">
                  <c:v>44699.294626331015</c:v>
                </c:pt>
                <c:pt idx="7314">
                  <c:v>44699.36329671296</c:v>
                </c:pt>
                <c:pt idx="7315">
                  <c:v>44699.431966504628</c:v>
                </c:pt>
                <c:pt idx="7316">
                  <c:v>44699.500635902776</c:v>
                </c:pt>
                <c:pt idx="7317">
                  <c:v>44699.569305173609</c:v>
                </c:pt>
                <c:pt idx="7318">
                  <c:v>44699.637974386576</c:v>
                </c:pt>
                <c:pt idx="7319">
                  <c:v>44699.70664365741</c:v>
                </c:pt>
                <c:pt idx="7320">
                  <c:v>44699.775312592596</c:v>
                </c:pt>
                <c:pt idx="7321">
                  <c:v>44699.84398229167</c:v>
                </c:pt>
                <c:pt idx="7322">
                  <c:v>44699.91265204861</c:v>
                </c:pt>
                <c:pt idx="7323">
                  <c:v>44699.981321550928</c:v>
                </c:pt>
                <c:pt idx="7324">
                  <c:v>44700.049990983796</c:v>
                </c:pt>
                <c:pt idx="7325">
                  <c:v>44700.118659826388</c:v>
                </c:pt>
                <c:pt idx="7326">
                  <c:v>44700.187329166663</c:v>
                </c:pt>
                <c:pt idx="7327">
                  <c:v>44700.255999050925</c:v>
                </c:pt>
                <c:pt idx="7328">
                  <c:v>44700.324669386573</c:v>
                </c:pt>
                <c:pt idx="7329">
                  <c:v>44700.393339571761</c:v>
                </c:pt>
                <c:pt idx="7330">
                  <c:v>44700.462009201387</c:v>
                </c:pt>
                <c:pt idx="7331">
                  <c:v>44700.530678460651</c:v>
                </c:pt>
                <c:pt idx="7332">
                  <c:v>44700.599347615738</c:v>
                </c:pt>
                <c:pt idx="7333">
                  <c:v>44700.668016840275</c:v>
                </c:pt>
                <c:pt idx="7334">
                  <c:v>44700.736685937503</c:v>
                </c:pt>
                <c:pt idx="7335">
                  <c:v>44700.805355081022</c:v>
                </c:pt>
                <c:pt idx="7336">
                  <c:v>44700.874024976853</c:v>
                </c:pt>
                <c:pt idx="7337">
                  <c:v>44700.94269452546</c:v>
                </c:pt>
                <c:pt idx="7338">
                  <c:v>44701.011363935184</c:v>
                </c:pt>
                <c:pt idx="7339">
                  <c:v>44701.080033124999</c:v>
                </c:pt>
                <c:pt idx="7340">
                  <c:v>44701.148702025464</c:v>
                </c:pt>
                <c:pt idx="7341">
                  <c:v>44701.217371562503</c:v>
                </c:pt>
                <c:pt idx="7342">
                  <c:v>44701.286041388892</c:v>
                </c:pt>
                <c:pt idx="7343">
                  <c:v>44701.35471172454</c:v>
                </c:pt>
                <c:pt idx="7344">
                  <c:v>44701.42338148148</c:v>
                </c:pt>
                <c:pt idx="7345">
                  <c:v>44701.492050844907</c:v>
                </c:pt>
                <c:pt idx="7346">
                  <c:v>44701.560720034722</c:v>
                </c:pt>
                <c:pt idx="7347">
                  <c:v>44701.629389155096</c:v>
                </c:pt>
                <c:pt idx="7348">
                  <c:v>44701.698058333335</c:v>
                </c:pt>
                <c:pt idx="7349">
                  <c:v>44701.766727210648</c:v>
                </c:pt>
                <c:pt idx="7350">
                  <c:v>44701.835396759256</c:v>
                </c:pt>
                <c:pt idx="7351">
                  <c:v>44701.904066504627</c:v>
                </c:pt>
                <c:pt idx="7352">
                  <c:v>44701.972735902775</c:v>
                </c:pt>
                <c:pt idx="7353">
                  <c:v>44702.041405254633</c:v>
                </c:pt>
                <c:pt idx="7354">
                  <c:v>44702.110074097225</c:v>
                </c:pt>
                <c:pt idx="7355">
                  <c:v>44702.17874333333</c:v>
                </c:pt>
                <c:pt idx="7356">
                  <c:v>44702.247413124998</c:v>
                </c:pt>
                <c:pt idx="7357">
                  <c:v>44702.31608329861</c:v>
                </c:pt>
                <c:pt idx="7358">
                  <c:v>44702.38475351852</c:v>
                </c:pt>
                <c:pt idx="7359">
                  <c:v>44702.453423148145</c:v>
                </c:pt>
                <c:pt idx="7360">
                  <c:v>44702.522092372688</c:v>
                </c:pt>
                <c:pt idx="7361">
                  <c:v>44702.590761516207</c:v>
                </c:pt>
                <c:pt idx="7362">
                  <c:v>44702.659430694446</c:v>
                </c:pt>
                <c:pt idx="7363">
                  <c:v>44702.728099814813</c:v>
                </c:pt>
                <c:pt idx="7364">
                  <c:v>44702.796768784719</c:v>
                </c:pt>
                <c:pt idx="7365">
                  <c:v>44702.865438576388</c:v>
                </c:pt>
                <c:pt idx="7366">
                  <c:v>44702.934108125002</c:v>
                </c:pt>
                <c:pt idx="7367">
                  <c:v>44703.00277752315</c:v>
                </c:pt>
                <c:pt idx="7368">
                  <c:v>44703.071446759262</c:v>
                </c:pt>
                <c:pt idx="7369">
                  <c:v>44703.140115497685</c:v>
                </c:pt>
                <c:pt idx="7370">
                  <c:v>44703.208784872688</c:v>
                </c:pt>
                <c:pt idx="7371">
                  <c:v>44703.277454641204</c:v>
                </c:pt>
                <c:pt idx="7372">
                  <c:v>44703.346124930555</c:v>
                </c:pt>
                <c:pt idx="7373">
                  <c:v>44703.414794699071</c:v>
                </c:pt>
                <c:pt idx="7374">
                  <c:v>44703.483464062498</c:v>
                </c:pt>
                <c:pt idx="7375">
                  <c:v>44703.552133171295</c:v>
                </c:pt>
                <c:pt idx="7376">
                  <c:v>44703.620802210651</c:v>
                </c:pt>
                <c:pt idx="7377">
                  <c:v>44703.689471307873</c:v>
                </c:pt>
                <c:pt idx="7378">
                  <c:v>44703.758140150465</c:v>
                </c:pt>
                <c:pt idx="7379">
                  <c:v>44703.826809537037</c:v>
                </c:pt>
                <c:pt idx="7380">
                  <c:v>44703.895479282408</c:v>
                </c:pt>
                <c:pt idx="7381">
                  <c:v>44703.964148622683</c:v>
                </c:pt>
                <c:pt idx="7382">
                  <c:v>44704.032817893516</c:v>
                </c:pt>
                <c:pt idx="7383">
                  <c:v>44704.101486747684</c:v>
                </c:pt>
                <c:pt idx="7384">
                  <c:v>44704.170155856482</c:v>
                </c:pt>
                <c:pt idx="7385">
                  <c:v>44704.23882554398</c:v>
                </c:pt>
                <c:pt idx="7386">
                  <c:v>44704.307495543981</c:v>
                </c:pt>
                <c:pt idx="7387">
                  <c:v>44704.376165740738</c:v>
                </c:pt>
                <c:pt idx="7388">
                  <c:v>44704.444835358794</c:v>
                </c:pt>
                <c:pt idx="7389">
                  <c:v>44704.513504571762</c:v>
                </c:pt>
                <c:pt idx="7390">
                  <c:v>44704.582173703704</c:v>
                </c:pt>
                <c:pt idx="7391">
                  <c:v>44704.650842812502</c:v>
                </c:pt>
                <c:pt idx="7392">
                  <c:v>44704.719511932868</c:v>
                </c:pt>
                <c:pt idx="7393">
                  <c:v>44704.788180763891</c:v>
                </c:pt>
                <c:pt idx="7394">
                  <c:v>44704.856850439814</c:v>
                </c:pt>
                <c:pt idx="7395">
                  <c:v>44704.925519988428</c:v>
                </c:pt>
                <c:pt idx="7396">
                  <c:v>44704.994189363424</c:v>
                </c:pt>
                <c:pt idx="7397">
                  <c:v>44705.062858622689</c:v>
                </c:pt>
                <c:pt idx="7398">
                  <c:v>44705.131527280093</c:v>
                </c:pt>
                <c:pt idx="7399">
                  <c:v>44705.20019653935</c:v>
                </c:pt>
                <c:pt idx="7400">
                  <c:v>44705.268866261576</c:v>
                </c:pt>
                <c:pt idx="7401">
                  <c:v>44705.337536527775</c:v>
                </c:pt>
                <c:pt idx="7402">
                  <c:v>44705.406206354164</c:v>
                </c:pt>
                <c:pt idx="7403">
                  <c:v>44705.474875740743</c:v>
                </c:pt>
                <c:pt idx="7404">
                  <c:v>44705.543544814813</c:v>
                </c:pt>
                <c:pt idx="7405">
                  <c:v>44705.612213796296</c:v>
                </c:pt>
                <c:pt idx="7406">
                  <c:v>44705.680882835652</c:v>
                </c:pt>
                <c:pt idx="7407">
                  <c:v>44705.749551678244</c:v>
                </c:pt>
                <c:pt idx="7408">
                  <c:v>44705.81822090278</c:v>
                </c:pt>
                <c:pt idx="7409">
                  <c:v>44705.886890636575</c:v>
                </c:pt>
                <c:pt idx="7410">
                  <c:v>44705.955559953705</c:v>
                </c:pt>
                <c:pt idx="7411">
                  <c:v>44706.024229166665</c:v>
                </c:pt>
                <c:pt idx="7412">
                  <c:v>44706.092898078707</c:v>
                </c:pt>
                <c:pt idx="7413">
                  <c:v>44706.161567025461</c:v>
                </c:pt>
                <c:pt idx="7414">
                  <c:v>44706.230236585645</c:v>
                </c:pt>
                <c:pt idx="7415">
                  <c:v>44706.298906412034</c:v>
                </c:pt>
                <c:pt idx="7416">
                  <c:v>44706.367576585646</c:v>
                </c:pt>
                <c:pt idx="7417">
                  <c:v>44706.436246168982</c:v>
                </c:pt>
                <c:pt idx="7418">
                  <c:v>44706.504915358797</c:v>
                </c:pt>
                <c:pt idx="7419">
                  <c:v>44706.573584456019</c:v>
                </c:pt>
                <c:pt idx="7420">
                  <c:v>44706.642253483798</c:v>
                </c:pt>
                <c:pt idx="7421">
                  <c:v>44706.710922569444</c:v>
                </c:pt>
                <c:pt idx="7422">
                  <c:v>44706.779591307873</c:v>
                </c:pt>
                <c:pt idx="7423">
                  <c:v>44706.848260868057</c:v>
                </c:pt>
                <c:pt idx="7424">
                  <c:v>44706.916930405096</c:v>
                </c:pt>
                <c:pt idx="7425">
                  <c:v>44706.985599722226</c:v>
                </c:pt>
                <c:pt idx="7426">
                  <c:v>44707.054268969907</c:v>
                </c:pt>
                <c:pt idx="7427">
                  <c:v>44707.122937604167</c:v>
                </c:pt>
                <c:pt idx="7428">
                  <c:v>44707.19160677083</c:v>
                </c:pt>
                <c:pt idx="7429">
                  <c:v>44707.260276458335</c:v>
                </c:pt>
                <c:pt idx="7430">
                  <c:v>44707.328946643516</c:v>
                </c:pt>
                <c:pt idx="7431">
                  <c:v>44707.397616574075</c:v>
                </c:pt>
                <c:pt idx="7432">
                  <c:v>44707.466285983799</c:v>
                </c:pt>
                <c:pt idx="7433">
                  <c:v>44707.534955034724</c:v>
                </c:pt>
                <c:pt idx="7434">
                  <c:v>44707.603623981478</c:v>
                </c:pt>
                <c:pt idx="7435">
                  <c:v>44707.672292997682</c:v>
                </c:pt>
                <c:pt idx="7436">
                  <c:v>44707.740961863426</c:v>
                </c:pt>
                <c:pt idx="7437">
                  <c:v>44707.809630902775</c:v>
                </c:pt>
                <c:pt idx="7438">
                  <c:v>44707.878300613425</c:v>
                </c:pt>
                <c:pt idx="7439">
                  <c:v>44707.946969942132</c:v>
                </c:pt>
                <c:pt idx="7440">
                  <c:v>44708.015639131947</c:v>
                </c:pt>
                <c:pt idx="7441">
                  <c:v>44708.084308090278</c:v>
                </c:pt>
                <c:pt idx="7442">
                  <c:v>44708.152976874997</c:v>
                </c:pt>
                <c:pt idx="7443">
                  <c:v>44708.221646273145</c:v>
                </c:pt>
                <c:pt idx="7444">
                  <c:v>44708.29031596065</c:v>
                </c:pt>
                <c:pt idx="7445">
                  <c:v>44708.358986099534</c:v>
                </c:pt>
                <c:pt idx="7446">
                  <c:v>44708.427655648149</c:v>
                </c:pt>
                <c:pt idx="7447">
                  <c:v>44708.496324826388</c:v>
                </c:pt>
                <c:pt idx="7448">
                  <c:v>44708.564993842592</c:v>
                </c:pt>
                <c:pt idx="7449">
                  <c:v>44708.633662800923</c:v>
                </c:pt>
                <c:pt idx="7450">
                  <c:v>44708.702331817127</c:v>
                </c:pt>
                <c:pt idx="7451">
                  <c:v>44708.771000509259</c:v>
                </c:pt>
                <c:pt idx="7452">
                  <c:v>44708.839669930552</c:v>
                </c:pt>
                <c:pt idx="7453">
                  <c:v>44708.908339467591</c:v>
                </c:pt>
                <c:pt idx="7454">
                  <c:v>44708.977008703703</c:v>
                </c:pt>
                <c:pt idx="7455">
                  <c:v>44709.045677893519</c:v>
                </c:pt>
                <c:pt idx="7456">
                  <c:v>44709.114346527778</c:v>
                </c:pt>
                <c:pt idx="7457">
                  <c:v>44709.183015613424</c:v>
                </c:pt>
                <c:pt idx="7458">
                  <c:v>44709.251685243056</c:v>
                </c:pt>
                <c:pt idx="7459">
                  <c:v>44709.320355300923</c:v>
                </c:pt>
                <c:pt idx="7460">
                  <c:v>44709.389025300923</c:v>
                </c:pt>
                <c:pt idx="7461">
                  <c:v>44709.457694722223</c:v>
                </c:pt>
                <c:pt idx="7462">
                  <c:v>44709.526363773148</c:v>
                </c:pt>
                <c:pt idx="7463">
                  <c:v>44709.595032708334</c:v>
                </c:pt>
                <c:pt idx="7464">
                  <c:v>44709.663701712961</c:v>
                </c:pt>
                <c:pt idx="7465">
                  <c:v>44709.732370613427</c:v>
                </c:pt>
                <c:pt idx="7466">
                  <c:v>44709.801039467595</c:v>
                </c:pt>
                <c:pt idx="7467">
                  <c:v>44709.869709108796</c:v>
                </c:pt>
                <c:pt idx="7468">
                  <c:v>44709.938378460647</c:v>
                </c:pt>
                <c:pt idx="7469">
                  <c:v>44710.007047673615</c:v>
                </c:pt>
                <c:pt idx="7470">
                  <c:v>44710.075716678242</c:v>
                </c:pt>
                <c:pt idx="7471">
                  <c:v>44710.144385300926</c:v>
                </c:pt>
                <c:pt idx="7472">
                  <c:v>44710.213054548614</c:v>
                </c:pt>
                <c:pt idx="7473">
                  <c:v>44710.281724143519</c:v>
                </c:pt>
                <c:pt idx="7474">
                  <c:v>44710.350394259258</c:v>
                </c:pt>
                <c:pt idx="7475">
                  <c:v>44710.419063819441</c:v>
                </c:pt>
                <c:pt idx="7476">
                  <c:v>44710.487732986112</c:v>
                </c:pt>
                <c:pt idx="7477">
                  <c:v>44710.556401944443</c:v>
                </c:pt>
                <c:pt idx="7478">
                  <c:v>44710.625070821756</c:v>
                </c:pt>
                <c:pt idx="7479">
                  <c:v>44710.693739756942</c:v>
                </c:pt>
                <c:pt idx="7480">
                  <c:v>44710.762408425922</c:v>
                </c:pt>
                <c:pt idx="7481">
                  <c:v>44710.831077708332</c:v>
                </c:pt>
                <c:pt idx="7482">
                  <c:v>44710.899747256946</c:v>
                </c:pt>
                <c:pt idx="7483">
                  <c:v>44710.968416435186</c:v>
                </c:pt>
                <c:pt idx="7484">
                  <c:v>44711.037085543983</c:v>
                </c:pt>
                <c:pt idx="7485">
                  <c:v>44711.105754212964</c:v>
                </c:pt>
                <c:pt idx="7486">
                  <c:v>44711.174423194447</c:v>
                </c:pt>
                <c:pt idx="7487">
                  <c:v>44711.243092743054</c:v>
                </c:pt>
                <c:pt idx="7488">
                  <c:v>44711.311762638892</c:v>
                </c:pt>
                <c:pt idx="7489">
                  <c:v>44711.380432662037</c:v>
                </c:pt>
                <c:pt idx="7490">
                  <c:v>44711.449102106482</c:v>
                </c:pt>
                <c:pt idx="7491">
                  <c:v>44711.517771134262</c:v>
                </c:pt>
                <c:pt idx="7492">
                  <c:v>44711.586440081017</c:v>
                </c:pt>
                <c:pt idx="7493">
                  <c:v>44711.655109050924</c:v>
                </c:pt>
                <c:pt idx="7494">
                  <c:v>44711.72377798611</c:v>
                </c:pt>
                <c:pt idx="7495">
                  <c:v>44711.792446689811</c:v>
                </c:pt>
                <c:pt idx="7496">
                  <c:v>44711.861116238426</c:v>
                </c:pt>
                <c:pt idx="7497">
                  <c:v>44711.929785601853</c:v>
                </c:pt>
                <c:pt idx="7498">
                  <c:v>44711.998454826389</c:v>
                </c:pt>
                <c:pt idx="7499">
                  <c:v>44712.06712388889</c:v>
                </c:pt>
                <c:pt idx="7500">
                  <c:v>44712.135792395835</c:v>
                </c:pt>
                <c:pt idx="7501">
                  <c:v>44712.204461527777</c:v>
                </c:pt>
                <c:pt idx="7502">
                  <c:v>44712.273131087961</c:v>
                </c:pt>
                <c:pt idx="7503">
                  <c:v>44712.341801180555</c:v>
                </c:pt>
                <c:pt idx="7504">
                  <c:v>44712.410470798612</c:v>
                </c:pt>
                <c:pt idx="7505">
                  <c:v>44712.479139976851</c:v>
                </c:pt>
                <c:pt idx="7506">
                  <c:v>44712.547808888892</c:v>
                </c:pt>
                <c:pt idx="7507">
                  <c:v>44712.616477719908</c:v>
                </c:pt>
                <c:pt idx="7508">
                  <c:v>44712.685146608797</c:v>
                </c:pt>
                <c:pt idx="7509">
                  <c:v>44712.753815254633</c:v>
                </c:pt>
                <c:pt idx="7510">
                  <c:v>44712.822484386576</c:v>
                </c:pt>
                <c:pt idx="7511">
                  <c:v>44712.891153958335</c:v>
                </c:pt>
                <c:pt idx="7512">
                  <c:v>44712.959823101854</c:v>
                </c:pt>
                <c:pt idx="7513">
                  <c:v>44713.028492152778</c:v>
                </c:pt>
                <c:pt idx="7514">
                  <c:v>44713.097161400467</c:v>
                </c:pt>
                <c:pt idx="7515">
                  <c:v>44713.16583114583</c:v>
                </c:pt>
                <c:pt idx="7516">
                  <c:v>44713.234501481478</c:v>
                </c:pt>
                <c:pt idx="7517">
                  <c:v>44713.303172094907</c:v>
                </c:pt>
                <c:pt idx="7518">
                  <c:v>44713.371842997687</c:v>
                </c:pt>
                <c:pt idx="7519">
                  <c:v>44713.440513310183</c:v>
                </c:pt>
                <c:pt idx="7520">
                  <c:v>44713.509183217589</c:v>
                </c:pt>
                <c:pt idx="7521">
                  <c:v>44713.577853043978</c:v>
                </c:pt>
                <c:pt idx="7522">
                  <c:v>44713.646522824078</c:v>
                </c:pt>
                <c:pt idx="7523">
                  <c:v>44713.715192638891</c:v>
                </c:pt>
                <c:pt idx="7524">
                  <c:v>44713.783862141201</c:v>
                </c:pt>
                <c:pt idx="7525">
                  <c:v>44713.852532453704</c:v>
                </c:pt>
                <c:pt idx="7526">
                  <c:v>44713.921202708334</c:v>
                </c:pt>
                <c:pt idx="7527">
                  <c:v>44713.989872789352</c:v>
                </c:pt>
                <c:pt idx="7528">
                  <c:v>44714.058542754632</c:v>
                </c:pt>
                <c:pt idx="7529">
                  <c:v>44714.127212094907</c:v>
                </c:pt>
                <c:pt idx="7530">
                  <c:v>44714.195882025466</c:v>
                </c:pt>
                <c:pt idx="7531">
                  <c:v>44714.264552442131</c:v>
                </c:pt>
                <c:pt idx="7532">
                  <c:v>44714.333223379632</c:v>
                </c:pt>
                <c:pt idx="7533">
                  <c:v>44714.401893969909</c:v>
                </c:pt>
                <c:pt idx="7534">
                  <c:v>44714.470564074072</c:v>
                </c:pt>
                <c:pt idx="7535">
                  <c:v>44714.539233842595</c:v>
                </c:pt>
                <c:pt idx="7536">
                  <c:v>44714.607903518518</c:v>
                </c:pt>
                <c:pt idx="7537">
                  <c:v>44714.676573263889</c:v>
                </c:pt>
                <c:pt idx="7538">
                  <c:v>44714.745242812503</c:v>
                </c:pt>
                <c:pt idx="7539">
                  <c:v>44714.813912650461</c:v>
                </c:pt>
                <c:pt idx="7540">
                  <c:v>44714.882583101855</c:v>
                </c:pt>
                <c:pt idx="7541">
                  <c:v>44714.951253125</c:v>
                </c:pt>
                <c:pt idx="7542">
                  <c:v>44715.019923032407</c:v>
                </c:pt>
                <c:pt idx="7543">
                  <c:v>44715.088592673608</c:v>
                </c:pt>
                <c:pt idx="7544">
                  <c:v>44715.157262245368</c:v>
                </c:pt>
                <c:pt idx="7545">
                  <c:v>44715.225932442132</c:v>
                </c:pt>
                <c:pt idx="7546">
                  <c:v>44715.294602893518</c:v>
                </c:pt>
                <c:pt idx="7547">
                  <c:v>44715.363273761577</c:v>
                </c:pt>
                <c:pt idx="7548">
                  <c:v>44715.431944039352</c:v>
                </c:pt>
                <c:pt idx="7549">
                  <c:v>44715.500613935183</c:v>
                </c:pt>
                <c:pt idx="7550">
                  <c:v>44715.569283703706</c:v>
                </c:pt>
                <c:pt idx="7551">
                  <c:v>44715.637953391204</c:v>
                </c:pt>
                <c:pt idx="7552">
                  <c:v>44715.70662315972</c:v>
                </c:pt>
                <c:pt idx="7553">
                  <c:v>44715.77529258102</c:v>
                </c:pt>
                <c:pt idx="7554">
                  <c:v>44715.843962766201</c:v>
                </c:pt>
                <c:pt idx="7555">
                  <c:v>44715.912633020831</c:v>
                </c:pt>
                <c:pt idx="7556">
                  <c:v>44715.981303009263</c:v>
                </c:pt>
                <c:pt idx="7557">
                  <c:v>44716.049972939814</c:v>
                </c:pt>
                <c:pt idx="7558">
                  <c:v>44716.11864226852</c:v>
                </c:pt>
                <c:pt idx="7559">
                  <c:v>44716.187312094909</c:v>
                </c:pt>
                <c:pt idx="7560">
                  <c:v>44716.255982476854</c:v>
                </c:pt>
                <c:pt idx="7561">
                  <c:v>44716.324653310185</c:v>
                </c:pt>
                <c:pt idx="7562">
                  <c:v>44716.39332398148</c:v>
                </c:pt>
                <c:pt idx="7563">
                  <c:v>44716.461994097219</c:v>
                </c:pt>
                <c:pt idx="7564">
                  <c:v>44716.530663854166</c:v>
                </c:pt>
                <c:pt idx="7565">
                  <c:v>44716.599333506943</c:v>
                </c:pt>
                <c:pt idx="7566">
                  <c:v>44716.668003217594</c:v>
                </c:pt>
                <c:pt idx="7567">
                  <c:v>44716.736672800929</c:v>
                </c:pt>
                <c:pt idx="7568">
                  <c:v>44716.805342453707</c:v>
                </c:pt>
                <c:pt idx="7569">
                  <c:v>44716.874012835651</c:v>
                </c:pt>
                <c:pt idx="7570">
                  <c:v>44716.942682881941</c:v>
                </c:pt>
                <c:pt idx="7571">
                  <c:v>44717.011352777779</c:v>
                </c:pt>
                <c:pt idx="7572">
                  <c:v>44717.080022465278</c:v>
                </c:pt>
                <c:pt idx="7573">
                  <c:v>44717.148691863425</c:v>
                </c:pt>
                <c:pt idx="7574">
                  <c:v>44717.217361886571</c:v>
                </c:pt>
                <c:pt idx="7575">
                  <c:v>44717.286032222219</c:v>
                </c:pt>
                <c:pt idx="7576">
                  <c:v>44717.35470304398</c:v>
                </c:pt>
                <c:pt idx="7577">
                  <c:v>44717.42337329861</c:v>
                </c:pt>
                <c:pt idx="7578">
                  <c:v>44717.49204315972</c:v>
                </c:pt>
                <c:pt idx="7579">
                  <c:v>44717.560712847226</c:v>
                </c:pt>
                <c:pt idx="7580">
                  <c:v>44717.629382465275</c:v>
                </c:pt>
                <c:pt idx="7581">
                  <c:v>44717.698052141204</c:v>
                </c:pt>
                <c:pt idx="7582">
                  <c:v>44717.766721516207</c:v>
                </c:pt>
                <c:pt idx="7583">
                  <c:v>44717.835391562498</c:v>
                </c:pt>
                <c:pt idx="7584">
                  <c:v>44717.904061805559</c:v>
                </c:pt>
                <c:pt idx="7585">
                  <c:v>44717.972731701389</c:v>
                </c:pt>
                <c:pt idx="7586">
                  <c:v>44718.041401550923</c:v>
                </c:pt>
                <c:pt idx="7587">
                  <c:v>44718.110070902774</c:v>
                </c:pt>
                <c:pt idx="7588">
                  <c:v>44718.178740625001</c:v>
                </c:pt>
                <c:pt idx="7589">
                  <c:v>44718.247410925927</c:v>
                </c:pt>
                <c:pt idx="7590">
                  <c:v>44718.316081597222</c:v>
                </c:pt>
                <c:pt idx="7591">
                  <c:v>44718.384752314814</c:v>
                </c:pt>
                <c:pt idx="7592">
                  <c:v>44718.45342244213</c:v>
                </c:pt>
                <c:pt idx="7593">
                  <c:v>44718.522092175925</c:v>
                </c:pt>
                <c:pt idx="7594">
                  <c:v>44718.590761817133</c:v>
                </c:pt>
                <c:pt idx="7595">
                  <c:v>44718.659431493055</c:v>
                </c:pt>
                <c:pt idx="7596">
                  <c:v>44718.728101111112</c:v>
                </c:pt>
                <c:pt idx="7597">
                  <c:v>44718.796770578701</c:v>
                </c:pt>
                <c:pt idx="7598">
                  <c:v>44718.865440879628</c:v>
                </c:pt>
                <c:pt idx="7599">
                  <c:v>44718.934110925926</c:v>
                </c:pt>
                <c:pt idx="7600">
                  <c:v>44719.002780833333</c:v>
                </c:pt>
                <c:pt idx="7601">
                  <c:v>44719.071450567128</c:v>
                </c:pt>
                <c:pt idx="7602">
                  <c:v>44719.140119814816</c:v>
                </c:pt>
                <c:pt idx="7603">
                  <c:v>44719.208789699071</c:v>
                </c:pt>
                <c:pt idx="7604">
                  <c:v>44719.277459953701</c:v>
                </c:pt>
                <c:pt idx="7605">
                  <c:v>44719.346130752318</c:v>
                </c:pt>
                <c:pt idx="7606">
                  <c:v>44719.414801030092</c:v>
                </c:pt>
                <c:pt idx="7607">
                  <c:v>44719.483470891202</c:v>
                </c:pt>
                <c:pt idx="7608">
                  <c:v>44719.552140509259</c:v>
                </c:pt>
                <c:pt idx="7609">
                  <c:v>44719.620810046297</c:v>
                </c:pt>
                <c:pt idx="7610">
                  <c:v>44719.689479652778</c:v>
                </c:pt>
                <c:pt idx="7611">
                  <c:v>44719.758148993053</c:v>
                </c:pt>
                <c:pt idx="7612">
                  <c:v>44719.826818900459</c:v>
                </c:pt>
                <c:pt idx="7613">
                  <c:v>44719.895489143521</c:v>
                </c:pt>
                <c:pt idx="7614">
                  <c:v>44719.964158981478</c:v>
                </c:pt>
                <c:pt idx="7615">
                  <c:v>44720.032828761578</c:v>
                </c:pt>
                <c:pt idx="7616">
                  <c:v>44720.101498124997</c:v>
                </c:pt>
                <c:pt idx="7617">
                  <c:v>44720.170167743054</c:v>
                </c:pt>
                <c:pt idx="7618">
                  <c:v>44720.238837928242</c:v>
                </c:pt>
                <c:pt idx="7619">
                  <c:v>44720.307508437501</c:v>
                </c:pt>
                <c:pt idx="7620">
                  <c:v>44720.376179143517</c:v>
                </c:pt>
                <c:pt idx="7621">
                  <c:v>44720.444849270832</c:v>
                </c:pt>
                <c:pt idx="7622">
                  <c:v>44720.513518981483</c:v>
                </c:pt>
                <c:pt idx="7623">
                  <c:v>44720.582188611108</c:v>
                </c:pt>
                <c:pt idx="7624">
                  <c:v>44720.65085824074</c:v>
                </c:pt>
                <c:pt idx="7625">
                  <c:v>44720.719527858797</c:v>
                </c:pt>
                <c:pt idx="7626">
                  <c:v>44720.788197199072</c:v>
                </c:pt>
                <c:pt idx="7627">
                  <c:v>44720.85686738426</c:v>
                </c:pt>
                <c:pt idx="7628">
                  <c:v>44720.925537442126</c:v>
                </c:pt>
                <c:pt idx="7629">
                  <c:v>44720.994207326388</c:v>
                </c:pt>
                <c:pt idx="7630">
                  <c:v>44721.062877083335</c:v>
                </c:pt>
                <c:pt idx="7631">
                  <c:v>44721.131546261575</c:v>
                </c:pt>
                <c:pt idx="7632">
                  <c:v>44721.200216018522</c:v>
                </c:pt>
                <c:pt idx="7633">
                  <c:v>44721.268886261576</c:v>
                </c:pt>
                <c:pt idx="7634">
                  <c:v>44721.337557025465</c:v>
                </c:pt>
                <c:pt idx="7635">
                  <c:v>44721.406227361113</c:v>
                </c:pt>
                <c:pt idx="7636">
                  <c:v>44721.474897256943</c:v>
                </c:pt>
                <c:pt idx="7637">
                  <c:v>44721.543566828703</c:v>
                </c:pt>
                <c:pt idx="7638">
                  <c:v>44721.612236331021</c:v>
                </c:pt>
                <c:pt idx="7639">
                  <c:v>44721.680905868052</c:v>
                </c:pt>
                <c:pt idx="7640">
                  <c:v>44721.74957521991</c:v>
                </c:pt>
                <c:pt idx="7641">
                  <c:v>44721.818244953705</c:v>
                </c:pt>
                <c:pt idx="7642">
                  <c:v>44721.886915196759</c:v>
                </c:pt>
                <c:pt idx="7643">
                  <c:v>44721.955585023148</c:v>
                </c:pt>
                <c:pt idx="7644">
                  <c:v>44722.024254745367</c:v>
                </c:pt>
                <c:pt idx="7645">
                  <c:v>44722.092924166667</c:v>
                </c:pt>
                <c:pt idx="7646">
                  <c:v>44722.161593622688</c:v>
                </c:pt>
                <c:pt idx="7647">
                  <c:v>44722.23026369213</c:v>
                </c:pt>
                <c:pt idx="7648">
                  <c:v>44722.298934027778</c:v>
                </c:pt>
                <c:pt idx="7649">
                  <c:v>44722.367604710649</c:v>
                </c:pt>
                <c:pt idx="7650">
                  <c:v>44722.436274803244</c:v>
                </c:pt>
                <c:pt idx="7651">
                  <c:v>44722.504944502318</c:v>
                </c:pt>
                <c:pt idx="7652">
                  <c:v>44722.573614097222</c:v>
                </c:pt>
                <c:pt idx="7653">
                  <c:v>44722.642283645837</c:v>
                </c:pt>
                <c:pt idx="7654">
                  <c:v>44722.710953240741</c:v>
                </c:pt>
                <c:pt idx="7655">
                  <c:v>44722.779622488422</c:v>
                </c:pt>
                <c:pt idx="7656">
                  <c:v>44722.848292557872</c:v>
                </c:pt>
                <c:pt idx="7657">
                  <c:v>44722.916962604169</c:v>
                </c:pt>
                <c:pt idx="7658">
                  <c:v>44722.985632442127</c:v>
                </c:pt>
                <c:pt idx="7659">
                  <c:v>44723.054302187498</c:v>
                </c:pt>
                <c:pt idx="7660">
                  <c:v>44723.122971331017</c:v>
                </c:pt>
                <c:pt idx="7661">
                  <c:v>44723.191641006946</c:v>
                </c:pt>
                <c:pt idx="7662">
                  <c:v>44723.260311215279</c:v>
                </c:pt>
                <c:pt idx="7663">
                  <c:v>44723.328981909719</c:v>
                </c:pt>
                <c:pt idx="7664">
                  <c:v>44723.397652349537</c:v>
                </c:pt>
                <c:pt idx="7665">
                  <c:v>44723.466322268519</c:v>
                </c:pt>
                <c:pt idx="7666">
                  <c:v>44723.534991828703</c:v>
                </c:pt>
                <c:pt idx="7667">
                  <c:v>44723.6036612963</c:v>
                </c:pt>
                <c:pt idx="7668">
                  <c:v>44723.672330821762</c:v>
                </c:pt>
                <c:pt idx="7669">
                  <c:v>44723.741000196758</c:v>
                </c:pt>
                <c:pt idx="7670">
                  <c:v>44723.809669745373</c:v>
                </c:pt>
                <c:pt idx="7671">
                  <c:v>44723.878339965275</c:v>
                </c:pt>
                <c:pt idx="7672">
                  <c:v>44723.947009814816</c:v>
                </c:pt>
                <c:pt idx="7673">
                  <c:v>44724.015679525466</c:v>
                </c:pt>
                <c:pt idx="7674">
                  <c:v>44724.084348993056</c:v>
                </c:pt>
                <c:pt idx="7675">
                  <c:v>44724.153018287034</c:v>
                </c:pt>
                <c:pt idx="7676">
                  <c:v>44724.221688206017</c:v>
                </c:pt>
                <c:pt idx="7677">
                  <c:v>44724.290358402781</c:v>
                </c:pt>
                <c:pt idx="7678">
                  <c:v>44724.359029050924</c:v>
                </c:pt>
                <c:pt idx="7679">
                  <c:v>44724.427699120373</c:v>
                </c:pt>
                <c:pt idx="7680">
                  <c:v>44724.496368807871</c:v>
                </c:pt>
                <c:pt idx="7681">
                  <c:v>44724.56503834491</c:v>
                </c:pt>
                <c:pt idx="7682">
                  <c:v>44724.6337078125</c:v>
                </c:pt>
                <c:pt idx="7683">
                  <c:v>44724.702377337962</c:v>
                </c:pt>
                <c:pt idx="7684">
                  <c:v>44724.771046550923</c:v>
                </c:pt>
                <c:pt idx="7685">
                  <c:v>44724.839716493057</c:v>
                </c:pt>
                <c:pt idx="7686">
                  <c:v>44724.908386550924</c:v>
                </c:pt>
                <c:pt idx="7687">
                  <c:v>44724.977056296295</c:v>
                </c:pt>
                <c:pt idx="7688">
                  <c:v>44725.045726006945</c:v>
                </c:pt>
                <c:pt idx="7689">
                  <c:v>44725.11439516204</c:v>
                </c:pt>
                <c:pt idx="7690">
                  <c:v>44725.183064756944</c:v>
                </c:pt>
                <c:pt idx="7691">
                  <c:v>44725.25173491898</c:v>
                </c:pt>
                <c:pt idx="7692">
                  <c:v>44725.320405486113</c:v>
                </c:pt>
                <c:pt idx="7693">
                  <c:v>44725.389076006948</c:v>
                </c:pt>
                <c:pt idx="7694">
                  <c:v>44725.457745949076</c:v>
                </c:pt>
                <c:pt idx="7695">
                  <c:v>44725.526415509259</c:v>
                </c:pt>
                <c:pt idx="7696">
                  <c:v>44725.595084976849</c:v>
                </c:pt>
                <c:pt idx="7697">
                  <c:v>44725.663754490743</c:v>
                </c:pt>
                <c:pt idx="7698">
                  <c:v>44725.732423912035</c:v>
                </c:pt>
                <c:pt idx="7699">
                  <c:v>44725.801093287038</c:v>
                </c:pt>
                <c:pt idx="7700">
                  <c:v>44725.869763460651</c:v>
                </c:pt>
                <c:pt idx="7701">
                  <c:v>44725.938433333336</c:v>
                </c:pt>
                <c:pt idx="7702">
                  <c:v>44726.007103055555</c:v>
                </c:pt>
                <c:pt idx="7703">
                  <c:v>44726.075772592594</c:v>
                </c:pt>
                <c:pt idx="7704">
                  <c:v>44726.144441736113</c:v>
                </c:pt>
                <c:pt idx="7705">
                  <c:v>44726.213111504629</c:v>
                </c:pt>
                <c:pt idx="7706">
                  <c:v>44726.281781620368</c:v>
                </c:pt>
                <c:pt idx="7707">
                  <c:v>44726.350452256942</c:v>
                </c:pt>
                <c:pt idx="7708">
                  <c:v>44726.41912233796</c:v>
                </c:pt>
                <c:pt idx="7709">
                  <c:v>44726.487792037035</c:v>
                </c:pt>
                <c:pt idx="7710">
                  <c:v>44726.556461504631</c:v>
                </c:pt>
                <c:pt idx="7711">
                  <c:v>44726.625130914355</c:v>
                </c:pt>
                <c:pt idx="7712">
                  <c:v>44726.693800381945</c:v>
                </c:pt>
                <c:pt idx="7713">
                  <c:v>44726.76246957176</c:v>
                </c:pt>
                <c:pt idx="7714">
                  <c:v>44726.831139374997</c:v>
                </c:pt>
                <c:pt idx="7715">
                  <c:v>44726.899809456016</c:v>
                </c:pt>
                <c:pt idx="7716">
                  <c:v>44726.968479143521</c:v>
                </c:pt>
                <c:pt idx="7717">
                  <c:v>44727.037148796298</c:v>
                </c:pt>
                <c:pt idx="7718">
                  <c:v>44727.105817974538</c:v>
                </c:pt>
                <c:pt idx="7719">
                  <c:v>44727.174487488424</c:v>
                </c:pt>
                <c:pt idx="7720">
                  <c:v>44727.243157569443</c:v>
                </c:pt>
                <c:pt idx="7721">
                  <c:v>44727.311827986108</c:v>
                </c:pt>
                <c:pt idx="7722">
                  <c:v>44727.380498541665</c:v>
                </c:pt>
                <c:pt idx="7723">
                  <c:v>44727.449168506944</c:v>
                </c:pt>
                <c:pt idx="7724">
                  <c:v>44727.517838067128</c:v>
                </c:pt>
                <c:pt idx="7725">
                  <c:v>44727.586507534725</c:v>
                </c:pt>
                <c:pt idx="7726">
                  <c:v>44727.655177037035</c:v>
                </c:pt>
                <c:pt idx="7727">
                  <c:v>44727.723846493056</c:v>
                </c:pt>
                <c:pt idx="7728">
                  <c:v>44727.792515729168</c:v>
                </c:pt>
                <c:pt idx="7729">
                  <c:v>44727.861185810187</c:v>
                </c:pt>
                <c:pt idx="7730">
                  <c:v>44727.929855694441</c:v>
                </c:pt>
                <c:pt idx="7731">
                  <c:v>44727.998525439813</c:v>
                </c:pt>
                <c:pt idx="7732">
                  <c:v>44728.067195023148</c:v>
                </c:pt>
                <c:pt idx="7733">
                  <c:v>44728.135864062497</c:v>
                </c:pt>
                <c:pt idx="7734">
                  <c:v>44728.20453372685</c:v>
                </c:pt>
                <c:pt idx="7735">
                  <c:v>44728.273203807868</c:v>
                </c:pt>
                <c:pt idx="7736">
                  <c:v>44728.341874432874</c:v>
                </c:pt>
                <c:pt idx="7737">
                  <c:v>44728.410544571758</c:v>
                </c:pt>
                <c:pt idx="7738">
                  <c:v>44728.479214282408</c:v>
                </c:pt>
                <c:pt idx="7739">
                  <c:v>44728.547883726853</c:v>
                </c:pt>
                <c:pt idx="7740">
                  <c:v>44728.616553078704</c:v>
                </c:pt>
                <c:pt idx="7741">
                  <c:v>44728.685222488428</c:v>
                </c:pt>
                <c:pt idx="7742">
                  <c:v>44728.753891678243</c:v>
                </c:pt>
                <c:pt idx="7743">
                  <c:v>44728.822561331021</c:v>
                </c:pt>
                <c:pt idx="7744">
                  <c:v>44728.891231423608</c:v>
                </c:pt>
                <c:pt idx="7745">
                  <c:v>44728.959901087961</c:v>
                </c:pt>
                <c:pt idx="7746">
                  <c:v>44729.028570671297</c:v>
                </c:pt>
                <c:pt idx="7747">
                  <c:v>44729.097239907409</c:v>
                </c:pt>
                <c:pt idx="7748">
                  <c:v>44729.165909282405</c:v>
                </c:pt>
                <c:pt idx="7749">
                  <c:v>44729.23457925926</c:v>
                </c:pt>
                <c:pt idx="7750">
                  <c:v>44729.30324951389</c:v>
                </c:pt>
                <c:pt idx="7751">
                  <c:v>44729.371920057871</c:v>
                </c:pt>
                <c:pt idx="7752">
                  <c:v>44729.440590011574</c:v>
                </c:pt>
                <c:pt idx="7753">
                  <c:v>44729.509259560182</c:v>
                </c:pt>
                <c:pt idx="7754">
                  <c:v>44729.577929027779</c:v>
                </c:pt>
                <c:pt idx="7755">
                  <c:v>44729.646598449071</c:v>
                </c:pt>
                <c:pt idx="7756">
                  <c:v>44729.715267893516</c:v>
                </c:pt>
                <c:pt idx="7757">
                  <c:v>44729.783937037035</c:v>
                </c:pt>
                <c:pt idx="7758">
                  <c:v>44729.852606990738</c:v>
                </c:pt>
                <c:pt idx="7759">
                  <c:v>44729.921276886576</c:v>
                </c:pt>
                <c:pt idx="7760">
                  <c:v>44729.989946597219</c:v>
                </c:pt>
                <c:pt idx="7761">
                  <c:v>44730.058616203707</c:v>
                </c:pt>
                <c:pt idx="7762">
                  <c:v>44730.127285185183</c:v>
                </c:pt>
                <c:pt idx="7763">
                  <c:v>44730.195954745373</c:v>
                </c:pt>
                <c:pt idx="7764">
                  <c:v>44730.264624814816</c:v>
                </c:pt>
                <c:pt idx="7765">
                  <c:v>44730.333295381941</c:v>
                </c:pt>
                <c:pt idx="7766">
                  <c:v>44730.401965613426</c:v>
                </c:pt>
                <c:pt idx="7767">
                  <c:v>44730.470635347221</c:v>
                </c:pt>
                <c:pt idx="7768">
                  <c:v>44730.539304756945</c:v>
                </c:pt>
                <c:pt idx="7769">
                  <c:v>44730.607974074075</c:v>
                </c:pt>
                <c:pt idx="7770">
                  <c:v>44730.676643449071</c:v>
                </c:pt>
                <c:pt idx="7771">
                  <c:v>44730.745312638886</c:v>
                </c:pt>
                <c:pt idx="7772">
                  <c:v>44730.813982118052</c:v>
                </c:pt>
                <c:pt idx="7773">
                  <c:v>44730.88265219907</c:v>
                </c:pt>
                <c:pt idx="7774">
                  <c:v>44730.951321863424</c:v>
                </c:pt>
                <c:pt idx="7775">
                  <c:v>44731.019991412039</c:v>
                </c:pt>
                <c:pt idx="7776">
                  <c:v>44731.088660694448</c:v>
                </c:pt>
                <c:pt idx="7777">
                  <c:v>44731.157329895832</c:v>
                </c:pt>
                <c:pt idx="7778">
                  <c:v>44731.225999733797</c:v>
                </c:pt>
                <c:pt idx="7779">
                  <c:v>44731.294669826391</c:v>
                </c:pt>
                <c:pt idx="7780">
                  <c:v>44731.363340324075</c:v>
                </c:pt>
                <c:pt idx="7781">
                  <c:v>44731.432010243057</c:v>
                </c:pt>
                <c:pt idx="7782">
                  <c:v>44731.50067976852</c:v>
                </c:pt>
                <c:pt idx="7783">
                  <c:v>44731.569349166668</c:v>
                </c:pt>
                <c:pt idx="7784">
                  <c:v>44731.638018506943</c:v>
                </c:pt>
                <c:pt idx="7785">
                  <c:v>44731.706687905091</c:v>
                </c:pt>
                <c:pt idx="7786">
                  <c:v>44731.775356967592</c:v>
                </c:pt>
                <c:pt idx="7787">
                  <c:v>44731.84402679398</c:v>
                </c:pt>
                <c:pt idx="7788">
                  <c:v>44731.912696678242</c:v>
                </c:pt>
                <c:pt idx="7789">
                  <c:v>44731.981366296299</c:v>
                </c:pt>
                <c:pt idx="7790">
                  <c:v>44732.050035868058</c:v>
                </c:pt>
                <c:pt idx="7791">
                  <c:v>44732.118704837965</c:v>
                </c:pt>
                <c:pt idx="7792">
                  <c:v>44732.187374305555</c:v>
                </c:pt>
                <c:pt idx="7793">
                  <c:v>44732.256044317131</c:v>
                </c:pt>
                <c:pt idx="7794">
                  <c:v>44732.324714780094</c:v>
                </c:pt>
                <c:pt idx="7795">
                  <c:v>44732.39338509259</c:v>
                </c:pt>
                <c:pt idx="7796">
                  <c:v>44732.462054849537</c:v>
                </c:pt>
                <c:pt idx="7797">
                  <c:v>44732.530724236109</c:v>
                </c:pt>
                <c:pt idx="7798">
                  <c:v>44732.599393530094</c:v>
                </c:pt>
                <c:pt idx="7799">
                  <c:v>44732.668062881945</c:v>
                </c:pt>
                <c:pt idx="7800">
                  <c:v>44732.736732106481</c:v>
                </c:pt>
                <c:pt idx="7801">
                  <c:v>44732.80540138889</c:v>
                </c:pt>
                <c:pt idx="7802">
                  <c:v>44732.874071412036</c:v>
                </c:pt>
                <c:pt idx="7803">
                  <c:v>44732.942741087965</c:v>
                </c:pt>
                <c:pt idx="7804">
                  <c:v>44733.011410624997</c:v>
                </c:pt>
                <c:pt idx="7805">
                  <c:v>44733.080079953703</c:v>
                </c:pt>
                <c:pt idx="7806">
                  <c:v>44733.148748981483</c:v>
                </c:pt>
                <c:pt idx="7807">
                  <c:v>44733.217418657405</c:v>
                </c:pt>
                <c:pt idx="7808">
                  <c:v>44733.286088622684</c:v>
                </c:pt>
                <c:pt idx="7809">
                  <c:v>44733.354759085647</c:v>
                </c:pt>
                <c:pt idx="7810">
                  <c:v>44733.423428981485</c:v>
                </c:pt>
                <c:pt idx="7811">
                  <c:v>44733.492098483795</c:v>
                </c:pt>
                <c:pt idx="7812">
                  <c:v>44733.560767812502</c:v>
                </c:pt>
                <c:pt idx="7813">
                  <c:v>44733.629437060183</c:v>
                </c:pt>
                <c:pt idx="7814">
                  <c:v>44733.698106377313</c:v>
                </c:pt>
                <c:pt idx="7815">
                  <c:v>44733.766775393517</c:v>
                </c:pt>
                <c:pt idx="7816">
                  <c:v>44733.835445081022</c:v>
                </c:pt>
                <c:pt idx="7817">
                  <c:v>44733.904114965277</c:v>
                </c:pt>
                <c:pt idx="7818">
                  <c:v>44733.972784502315</c:v>
                </c:pt>
                <c:pt idx="7819">
                  <c:v>44734.041453993057</c:v>
                </c:pt>
                <c:pt idx="7820">
                  <c:v>44734.110122986109</c:v>
                </c:pt>
                <c:pt idx="7821">
                  <c:v>44734.178792349536</c:v>
                </c:pt>
                <c:pt idx="7822">
                  <c:v>44734.247462291663</c:v>
                </c:pt>
                <c:pt idx="7823">
                  <c:v>44734.316132604166</c:v>
                </c:pt>
                <c:pt idx="7824">
                  <c:v>44734.384802962966</c:v>
                </c:pt>
                <c:pt idx="7825">
                  <c:v>44734.453472743058</c:v>
                </c:pt>
                <c:pt idx="7826">
                  <c:v>44734.522142106478</c:v>
                </c:pt>
                <c:pt idx="7827">
                  <c:v>44734.590811400463</c:v>
                </c:pt>
                <c:pt idx="7828">
                  <c:v>44734.659480717593</c:v>
                </c:pt>
                <c:pt idx="7829">
                  <c:v>44734.728149976851</c:v>
                </c:pt>
                <c:pt idx="7830">
                  <c:v>44734.796819097224</c:v>
                </c:pt>
                <c:pt idx="7831">
                  <c:v>44734.865489039352</c:v>
                </c:pt>
                <c:pt idx="7832">
                  <c:v>44734.934158738426</c:v>
                </c:pt>
                <c:pt idx="7833">
                  <c:v>44735.002828287033</c:v>
                </c:pt>
                <c:pt idx="7834">
                  <c:v>44735.071497662037</c:v>
                </c:pt>
                <c:pt idx="7835">
                  <c:v>44735.140166562502</c:v>
                </c:pt>
                <c:pt idx="7836">
                  <c:v>44735.208836087964</c:v>
                </c:pt>
                <c:pt idx="7837">
                  <c:v>44735.277505995371</c:v>
                </c:pt>
                <c:pt idx="7838">
                  <c:v>44735.346176435189</c:v>
                </c:pt>
                <c:pt idx="7839">
                  <c:v>44735.414846354164</c:v>
                </c:pt>
                <c:pt idx="7840">
                  <c:v>44735.483515868058</c:v>
                </c:pt>
                <c:pt idx="7841">
                  <c:v>44735.552185138891</c:v>
                </c:pt>
                <c:pt idx="7842">
                  <c:v>44735.620854328707</c:v>
                </c:pt>
                <c:pt idx="7843">
                  <c:v>44735.689523576388</c:v>
                </c:pt>
                <c:pt idx="7844">
                  <c:v>44735.758192569447</c:v>
                </c:pt>
                <c:pt idx="7845">
                  <c:v>44735.826862118054</c:v>
                </c:pt>
                <c:pt idx="7846">
                  <c:v>44735.895532025461</c:v>
                </c:pt>
                <c:pt idx="7847">
                  <c:v>44735.964201516203</c:v>
                </c:pt>
                <c:pt idx="7848">
                  <c:v>44736.032870937503</c:v>
                </c:pt>
                <c:pt idx="7849">
                  <c:v>44736.101539965275</c:v>
                </c:pt>
                <c:pt idx="7850">
                  <c:v>44736.17020922454</c:v>
                </c:pt>
                <c:pt idx="7851">
                  <c:v>44736.238879074073</c:v>
                </c:pt>
                <c:pt idx="7852">
                  <c:v>44736.307549224533</c:v>
                </c:pt>
                <c:pt idx="7853">
                  <c:v>44736.376219583333</c:v>
                </c:pt>
                <c:pt idx="7854">
                  <c:v>44736.444889363425</c:v>
                </c:pt>
                <c:pt idx="7855">
                  <c:v>44736.513558738428</c:v>
                </c:pt>
                <c:pt idx="7856">
                  <c:v>44736.58222802083</c:v>
                </c:pt>
                <c:pt idx="7857">
                  <c:v>44736.65089730324</c:v>
                </c:pt>
                <c:pt idx="7858">
                  <c:v>44736.719566574073</c:v>
                </c:pt>
                <c:pt idx="7859">
                  <c:v>44736.788235567132</c:v>
                </c:pt>
                <c:pt idx="7860">
                  <c:v>44736.856905405089</c:v>
                </c:pt>
                <c:pt idx="7861">
                  <c:v>44736.92557511574</c:v>
                </c:pt>
                <c:pt idx="7862">
                  <c:v>44736.994244664354</c:v>
                </c:pt>
                <c:pt idx="7863">
                  <c:v>44737.062914085647</c:v>
                </c:pt>
                <c:pt idx="7864">
                  <c:v>44737.131582916663</c:v>
                </c:pt>
                <c:pt idx="7865">
                  <c:v>44737.200252337963</c:v>
                </c:pt>
                <c:pt idx="7866">
                  <c:v>44737.268922233794</c:v>
                </c:pt>
                <c:pt idx="7867">
                  <c:v>44737.33759265046</c:v>
                </c:pt>
                <c:pt idx="7868">
                  <c:v>44737.40626265046</c:v>
                </c:pt>
                <c:pt idx="7869">
                  <c:v>44737.474932199075</c:v>
                </c:pt>
                <c:pt idx="7870">
                  <c:v>44737.543601435187</c:v>
                </c:pt>
                <c:pt idx="7871">
                  <c:v>44737.612270590274</c:v>
                </c:pt>
                <c:pt idx="7872">
                  <c:v>44737.680939803242</c:v>
                </c:pt>
                <c:pt idx="7873">
                  <c:v>44737.74960880787</c:v>
                </c:pt>
                <c:pt idx="7874">
                  <c:v>44737.818278206018</c:v>
                </c:pt>
                <c:pt idx="7875">
                  <c:v>44737.886948113424</c:v>
                </c:pt>
                <c:pt idx="7876">
                  <c:v>44737.955617604166</c:v>
                </c:pt>
                <c:pt idx="7877">
                  <c:v>44738.024286990738</c:v>
                </c:pt>
                <c:pt idx="7878">
                  <c:v>44738.092956064815</c:v>
                </c:pt>
                <c:pt idx="7879">
                  <c:v>44738.161625185188</c:v>
                </c:pt>
                <c:pt idx="7880">
                  <c:v>44738.230294918983</c:v>
                </c:pt>
                <c:pt idx="7881">
                  <c:v>44738.298964918984</c:v>
                </c:pt>
                <c:pt idx="7882">
                  <c:v>44738.367635254632</c:v>
                </c:pt>
                <c:pt idx="7883">
                  <c:v>44738.436305023148</c:v>
                </c:pt>
                <c:pt idx="7884">
                  <c:v>44738.504974386575</c:v>
                </c:pt>
                <c:pt idx="7885">
                  <c:v>44738.573643645832</c:v>
                </c:pt>
                <c:pt idx="7886">
                  <c:v>44738.642312858799</c:v>
                </c:pt>
                <c:pt idx="7887">
                  <c:v>44738.710982106481</c:v>
                </c:pt>
                <c:pt idx="7888">
                  <c:v>44738.77965103009</c:v>
                </c:pt>
                <c:pt idx="7889">
                  <c:v>44738.848320763886</c:v>
                </c:pt>
                <c:pt idx="7890">
                  <c:v>44738.916990474536</c:v>
                </c:pt>
                <c:pt idx="7891">
                  <c:v>44738.985659976854</c:v>
                </c:pt>
                <c:pt idx="7892">
                  <c:v>44739.054329398146</c:v>
                </c:pt>
                <c:pt idx="7893">
                  <c:v>44739.122998206018</c:v>
                </c:pt>
                <c:pt idx="7894">
                  <c:v>44739.1916675463</c:v>
                </c:pt>
                <c:pt idx="7895">
                  <c:v>44739.260337418978</c:v>
                </c:pt>
                <c:pt idx="7896">
                  <c:v>44739.329007777778</c:v>
                </c:pt>
                <c:pt idx="7897">
                  <c:v>44739.397677881941</c:v>
                </c:pt>
                <c:pt idx="7898">
                  <c:v>44739.466347465277</c:v>
                </c:pt>
                <c:pt idx="7899">
                  <c:v>44739.535016701389</c:v>
                </c:pt>
                <c:pt idx="7900">
                  <c:v>44739.603685833332</c:v>
                </c:pt>
                <c:pt idx="7901">
                  <c:v>44739.672355023147</c:v>
                </c:pt>
                <c:pt idx="7902">
                  <c:v>44739.741024062503</c:v>
                </c:pt>
                <c:pt idx="7903">
                  <c:v>44739.809693275463</c:v>
                </c:pt>
                <c:pt idx="7904">
                  <c:v>44739.878363171294</c:v>
                </c:pt>
                <c:pt idx="7905">
                  <c:v>44739.947032685188</c:v>
                </c:pt>
                <c:pt idx="7906">
                  <c:v>44740.015702060184</c:v>
                </c:pt>
                <c:pt idx="7907">
                  <c:v>44740.084371192126</c:v>
                </c:pt>
                <c:pt idx="7908">
                  <c:v>44740.153040150464</c:v>
                </c:pt>
                <c:pt idx="7909">
                  <c:v>44740.2217097338</c:v>
                </c:pt>
                <c:pt idx="7910">
                  <c:v>44740.29037959491</c:v>
                </c:pt>
                <c:pt idx="7911">
                  <c:v>44740.359049918981</c:v>
                </c:pt>
                <c:pt idx="7912">
                  <c:v>44740.427719652776</c:v>
                </c:pt>
                <c:pt idx="7913">
                  <c:v>44740.496389016203</c:v>
                </c:pt>
                <c:pt idx="7914">
                  <c:v>44740.565058217595</c:v>
                </c:pt>
                <c:pt idx="7915">
                  <c:v>44740.633727349537</c:v>
                </c:pt>
                <c:pt idx="7916">
                  <c:v>44740.702396550929</c:v>
                </c:pt>
                <c:pt idx="7917">
                  <c:v>44740.771065428242</c:v>
                </c:pt>
                <c:pt idx="7918">
                  <c:v>44740.839735023146</c:v>
                </c:pt>
                <c:pt idx="7919">
                  <c:v>44740.908404745373</c:v>
                </c:pt>
                <c:pt idx="7920">
                  <c:v>44740.977074166665</c:v>
                </c:pt>
                <c:pt idx="7921">
                  <c:v>44741.045743541668</c:v>
                </c:pt>
                <c:pt idx="7922">
                  <c:v>44741.114412361108</c:v>
                </c:pt>
                <c:pt idx="7923">
                  <c:v>44741.183081620373</c:v>
                </c:pt>
                <c:pt idx="7924">
                  <c:v>44741.251751446762</c:v>
                </c:pt>
                <c:pt idx="7925">
                  <c:v>44741.320421689816</c:v>
                </c:pt>
                <c:pt idx="7926">
                  <c:v>44741.389091863428</c:v>
                </c:pt>
                <c:pt idx="7927">
                  <c:v>44741.457761481484</c:v>
                </c:pt>
                <c:pt idx="7928">
                  <c:v>44741.526430706021</c:v>
                </c:pt>
                <c:pt idx="7929">
                  <c:v>44741.595099837963</c:v>
                </c:pt>
                <c:pt idx="7930">
                  <c:v>44741.663769016202</c:v>
                </c:pt>
                <c:pt idx="7931">
                  <c:v>44741.732438113424</c:v>
                </c:pt>
                <c:pt idx="7932">
                  <c:v>44741.801107141204</c:v>
                </c:pt>
                <c:pt idx="7933">
                  <c:v>44741.869776979169</c:v>
                </c:pt>
                <c:pt idx="7934">
                  <c:v>44741.9384465162</c:v>
                </c:pt>
                <c:pt idx="7935">
                  <c:v>44742.007115902779</c:v>
                </c:pt>
                <c:pt idx="7936">
                  <c:v>44742.075785104164</c:v>
                </c:pt>
                <c:pt idx="7937">
                  <c:v>44742.144453912035</c:v>
                </c:pt>
                <c:pt idx="7938">
                  <c:v>44742.213123344911</c:v>
                </c:pt>
                <c:pt idx="7939">
                  <c:v>44742.281793125003</c:v>
                </c:pt>
                <c:pt idx="7940">
                  <c:v>44742.350463425922</c:v>
                </c:pt>
                <c:pt idx="7941">
                  <c:v>44742.419133171294</c:v>
                </c:pt>
                <c:pt idx="7942">
                  <c:v>44742.487802534721</c:v>
                </c:pt>
                <c:pt idx="7943">
                  <c:v>44742.556471666663</c:v>
                </c:pt>
                <c:pt idx="7944">
                  <c:v>44742.62514074074</c:v>
                </c:pt>
                <c:pt idx="7945">
                  <c:v>44742.693809861114</c:v>
                </c:pt>
                <c:pt idx="7946">
                  <c:v>44742.762478715274</c:v>
                </c:pt>
                <c:pt idx="7947">
                  <c:v>44742.831148182871</c:v>
                </c:pt>
                <c:pt idx="7948">
                  <c:v>44742.899817928243</c:v>
                </c:pt>
                <c:pt idx="7949">
                  <c:v>44742.968487280094</c:v>
                </c:pt>
                <c:pt idx="7950">
                  <c:v>44743.037156585648</c:v>
                </c:pt>
                <c:pt idx="7951">
                  <c:v>44743.105825439816</c:v>
                </c:pt>
                <c:pt idx="7952">
                  <c:v>44743.174494606479</c:v>
                </c:pt>
                <c:pt idx="7953">
                  <c:v>44743.24316435185</c:v>
                </c:pt>
                <c:pt idx="7954">
                  <c:v>44743.311834444445</c:v>
                </c:pt>
                <c:pt idx="7955">
                  <c:v>44743.380504652778</c:v>
                </c:pt>
                <c:pt idx="7956">
                  <c:v>44743.44917428241</c:v>
                </c:pt>
                <c:pt idx="7957">
                  <c:v>44743.517843506947</c:v>
                </c:pt>
                <c:pt idx="7958">
                  <c:v>44743.586512638889</c:v>
                </c:pt>
                <c:pt idx="7959">
                  <c:v>44743.655181793984</c:v>
                </c:pt>
                <c:pt idx="7960">
                  <c:v>44743.72385091435</c:v>
                </c:pt>
                <c:pt idx="7961">
                  <c:v>44743.792519814815</c:v>
                </c:pt>
                <c:pt idx="7962">
                  <c:v>44743.86118954861</c:v>
                </c:pt>
                <c:pt idx="7963">
                  <c:v>44743.929859108794</c:v>
                </c:pt>
                <c:pt idx="7964">
                  <c:v>44743.998528506942</c:v>
                </c:pt>
                <c:pt idx="7965">
                  <c:v>44744.067197766206</c:v>
                </c:pt>
                <c:pt idx="7966">
                  <c:v>44744.135866469907</c:v>
                </c:pt>
                <c:pt idx="7967">
                  <c:v>44744.204535787037</c:v>
                </c:pt>
                <c:pt idx="7968">
                  <c:v>44744.273205532409</c:v>
                </c:pt>
                <c:pt idx="7969">
                  <c:v>44744.341875821759</c:v>
                </c:pt>
                <c:pt idx="7970">
                  <c:v>44744.410545625004</c:v>
                </c:pt>
                <c:pt idx="7971">
                  <c:v>44744.479214999999</c:v>
                </c:pt>
                <c:pt idx="7972">
                  <c:v>44744.547884097221</c:v>
                </c:pt>
                <c:pt idx="7973">
                  <c:v>44744.616553113425</c:v>
                </c:pt>
                <c:pt idx="7974">
                  <c:v>44744.685222199078</c:v>
                </c:pt>
                <c:pt idx="7975">
                  <c:v>44744.75389104167</c:v>
                </c:pt>
                <c:pt idx="7976">
                  <c:v>44744.8225603588</c:v>
                </c:pt>
                <c:pt idx="7977">
                  <c:v>44744.89123011574</c:v>
                </c:pt>
                <c:pt idx="7978">
                  <c:v>44744.959899444446</c:v>
                </c:pt>
                <c:pt idx="7979">
                  <c:v>44745.028568692127</c:v>
                </c:pt>
                <c:pt idx="7980">
                  <c:v>44745.097237592592</c:v>
                </c:pt>
                <c:pt idx="7981">
                  <c:v>44745.165906631948</c:v>
                </c:pt>
                <c:pt idx="7982">
                  <c:v>44745.234576273149</c:v>
                </c:pt>
                <c:pt idx="7983">
                  <c:v>44745.303246192132</c:v>
                </c:pt>
                <c:pt idx="7984">
                  <c:v>44745.371916400465</c:v>
                </c:pt>
                <c:pt idx="7985">
                  <c:v>44745.440586018522</c:v>
                </c:pt>
                <c:pt idx="7986">
                  <c:v>44745.509255231482</c:v>
                </c:pt>
                <c:pt idx="7987">
                  <c:v>44745.577924363424</c:v>
                </c:pt>
                <c:pt idx="7988">
                  <c:v>44745.646593449077</c:v>
                </c:pt>
                <c:pt idx="7989">
                  <c:v>44745.715262569443</c:v>
                </c:pt>
                <c:pt idx="7990">
                  <c:v>44745.783931365739</c:v>
                </c:pt>
                <c:pt idx="7991">
                  <c:v>44745.852600995371</c:v>
                </c:pt>
                <c:pt idx="7992">
                  <c:v>44745.921270555555</c:v>
                </c:pt>
                <c:pt idx="7993">
                  <c:v>44745.989939930558</c:v>
                </c:pt>
                <c:pt idx="7994">
                  <c:v>44746.058609201391</c:v>
                </c:pt>
                <c:pt idx="7995">
                  <c:v>44746.127277858795</c:v>
                </c:pt>
                <c:pt idx="7996">
                  <c:v>44746.195947083332</c:v>
                </c:pt>
                <c:pt idx="7997">
                  <c:v>44746.264616817127</c:v>
                </c:pt>
                <c:pt idx="7998">
                  <c:v>44746.333287060188</c:v>
                </c:pt>
                <c:pt idx="7999">
                  <c:v>44746.401956956019</c:v>
                </c:pt>
                <c:pt idx="8000">
                  <c:v>44746.470626365743</c:v>
                </c:pt>
                <c:pt idx="8001">
                  <c:v>44746.539295439812</c:v>
                </c:pt>
                <c:pt idx="8002">
                  <c:v>44746.607964421295</c:v>
                </c:pt>
                <c:pt idx="8003">
                  <c:v>44746.67663347222</c:v>
                </c:pt>
                <c:pt idx="8004">
                  <c:v>44746.745302326388</c:v>
                </c:pt>
                <c:pt idx="8005">
                  <c:v>44746.813971469906</c:v>
                </c:pt>
                <c:pt idx="8006">
                  <c:v>44746.882641226854</c:v>
                </c:pt>
                <c:pt idx="8007">
                  <c:v>44746.951310555552</c:v>
                </c:pt>
                <c:pt idx="8008">
                  <c:v>44747.01997976852</c:v>
                </c:pt>
                <c:pt idx="8009">
                  <c:v>44747.088648726851</c:v>
                </c:pt>
                <c:pt idx="8010">
                  <c:v>44747.157317604164</c:v>
                </c:pt>
                <c:pt idx="8011">
                  <c:v>44747.225987106482</c:v>
                </c:pt>
                <c:pt idx="8012">
                  <c:v>44747.294656863429</c:v>
                </c:pt>
                <c:pt idx="8013">
                  <c:v>44747.363327037034</c:v>
                </c:pt>
                <c:pt idx="8014">
                  <c:v>44747.431996620369</c:v>
                </c:pt>
                <c:pt idx="8015">
                  <c:v>44747.500665821761</c:v>
                </c:pt>
                <c:pt idx="8016">
                  <c:v>44747.56933489583</c:v>
                </c:pt>
                <c:pt idx="8017">
                  <c:v>44747.638003900465</c:v>
                </c:pt>
                <c:pt idx="8018">
                  <c:v>44747.706672974535</c:v>
                </c:pt>
                <c:pt idx="8019">
                  <c:v>44747.775341701388</c:v>
                </c:pt>
                <c:pt idx="8020">
                  <c:v>44747.844011203706</c:v>
                </c:pt>
                <c:pt idx="8021">
                  <c:v>44747.91268076389</c:v>
                </c:pt>
                <c:pt idx="8022">
                  <c:v>44747.981350057868</c:v>
                </c:pt>
                <c:pt idx="8023">
                  <c:v>44748.05001929398</c:v>
                </c:pt>
                <c:pt idx="8024">
                  <c:v>44748.118687939816</c:v>
                </c:pt>
                <c:pt idx="8025">
                  <c:v>44748.187357071758</c:v>
                </c:pt>
                <c:pt idx="8026">
                  <c:v>44748.256026759256</c:v>
                </c:pt>
                <c:pt idx="8027">
                  <c:v>44748.324696898148</c:v>
                </c:pt>
                <c:pt idx="8028">
                  <c:v>44748.393366886572</c:v>
                </c:pt>
                <c:pt idx="8029">
                  <c:v>44748.462036319441</c:v>
                </c:pt>
                <c:pt idx="8030">
                  <c:v>44748.530705381942</c:v>
                </c:pt>
                <c:pt idx="8031">
                  <c:v>44748.59937434028</c:v>
                </c:pt>
                <c:pt idx="8032">
                  <c:v>44748.668043356483</c:v>
                </c:pt>
                <c:pt idx="8033">
                  <c:v>44748.736712256941</c:v>
                </c:pt>
                <c:pt idx="8034">
                  <c:v>44748.805381215279</c:v>
                </c:pt>
                <c:pt idx="8035">
                  <c:v>44748.874050914354</c:v>
                </c:pt>
                <c:pt idx="8036">
                  <c:v>44748.942720266205</c:v>
                </c:pt>
                <c:pt idx="8037">
                  <c:v>44749.011389479165</c:v>
                </c:pt>
                <c:pt idx="8038">
                  <c:v>44749.080058472224</c:v>
                </c:pt>
                <c:pt idx="8039">
                  <c:v>44749.148727187501</c:v>
                </c:pt>
                <c:pt idx="8040">
                  <c:v>44749.2173965162</c:v>
                </c:pt>
                <c:pt idx="8041">
                  <c:v>44749.286066168985</c:v>
                </c:pt>
                <c:pt idx="8042">
                  <c:v>44749.354736307869</c:v>
                </c:pt>
                <c:pt idx="8043">
                  <c:v>44749.423405868052</c:v>
                </c:pt>
                <c:pt idx="8044">
                  <c:v>44749.492075046299</c:v>
                </c:pt>
                <c:pt idx="8045">
                  <c:v>44749.560744050927</c:v>
                </c:pt>
                <c:pt idx="8046">
                  <c:v>44749.629412974537</c:v>
                </c:pt>
                <c:pt idx="8047">
                  <c:v>44749.698081967595</c:v>
                </c:pt>
                <c:pt idx="8048">
                  <c:v>44749.766750648145</c:v>
                </c:pt>
                <c:pt idx="8049">
                  <c:v>44749.835420011572</c:v>
                </c:pt>
                <c:pt idx="8050">
                  <c:v>44749.904089571763</c:v>
                </c:pt>
                <c:pt idx="8051">
                  <c:v>44749.972758784723</c:v>
                </c:pt>
                <c:pt idx="8052">
                  <c:v>44750.041427951386</c:v>
                </c:pt>
                <c:pt idx="8053">
                  <c:v>44750.110096608798</c:v>
                </c:pt>
                <c:pt idx="8054">
                  <c:v>44750.178765648147</c:v>
                </c:pt>
                <c:pt idx="8055">
                  <c:v>44750.247435266203</c:v>
                </c:pt>
                <c:pt idx="8056">
                  <c:v>44750.316105254627</c:v>
                </c:pt>
                <c:pt idx="8057">
                  <c:v>44750.38477527778</c:v>
                </c:pt>
                <c:pt idx="8058">
                  <c:v>44750.453444733794</c:v>
                </c:pt>
                <c:pt idx="8059">
                  <c:v>44750.522114201391</c:v>
                </c:pt>
                <c:pt idx="8060">
                  <c:v>44750.590783958331</c:v>
                </c:pt>
                <c:pt idx="8061">
                  <c:v>44750.659453761575</c:v>
                </c:pt>
                <c:pt idx="8062">
                  <c:v>44750.72812349537</c:v>
                </c:pt>
                <c:pt idx="8063">
                  <c:v>44750.796793090274</c:v>
                </c:pt>
                <c:pt idx="8064">
                  <c:v>44750.865463506947</c:v>
                </c:pt>
                <c:pt idx="8065">
                  <c:v>44750.934133680559</c:v>
                </c:pt>
                <c:pt idx="8066">
                  <c:v>44751.002803715281</c:v>
                </c:pt>
                <c:pt idx="8067">
                  <c:v>44751.071473564814</c:v>
                </c:pt>
                <c:pt idx="8068">
                  <c:v>44751.140142939817</c:v>
                </c:pt>
                <c:pt idx="8069">
                  <c:v>44751.208812939818</c:v>
                </c:pt>
                <c:pt idx="8070">
                  <c:v>44751.277483321763</c:v>
                </c:pt>
                <c:pt idx="8071">
                  <c:v>44751.346154247687</c:v>
                </c:pt>
                <c:pt idx="8072">
                  <c:v>44751.414824641201</c:v>
                </c:pt>
                <c:pt idx="8073">
                  <c:v>44751.483494641201</c:v>
                </c:pt>
                <c:pt idx="8074">
                  <c:v>44751.552164375003</c:v>
                </c:pt>
                <c:pt idx="8075">
                  <c:v>44751.620834050926</c:v>
                </c:pt>
                <c:pt idx="8076">
                  <c:v>44751.689503773145</c:v>
                </c:pt>
                <c:pt idx="8077">
                  <c:v>44751.758173240742</c:v>
                </c:pt>
                <c:pt idx="8078">
                  <c:v>44751.826843275463</c:v>
                </c:pt>
                <c:pt idx="8079">
                  <c:v>44751.895513657408</c:v>
                </c:pt>
                <c:pt idx="8080">
                  <c:v>44751.964183622687</c:v>
                </c:pt>
                <c:pt idx="8081">
                  <c:v>44752.032853518518</c:v>
                </c:pt>
                <c:pt idx="8082">
                  <c:v>44752.101523020836</c:v>
                </c:pt>
                <c:pt idx="8083">
                  <c:v>44752.170192766207</c:v>
                </c:pt>
                <c:pt idx="8084">
                  <c:v>44752.238863090279</c:v>
                </c:pt>
                <c:pt idx="8085">
                  <c:v>44752.307533715277</c:v>
                </c:pt>
                <c:pt idx="8086">
                  <c:v>44752.376204560183</c:v>
                </c:pt>
                <c:pt idx="8087">
                  <c:v>44752.444874814813</c:v>
                </c:pt>
                <c:pt idx="8088">
                  <c:v>44752.513544664354</c:v>
                </c:pt>
                <c:pt idx="8089">
                  <c:v>44752.58221443287</c:v>
                </c:pt>
                <c:pt idx="8090">
                  <c:v>44752.650884189818</c:v>
                </c:pt>
                <c:pt idx="8091">
                  <c:v>44752.719553946758</c:v>
                </c:pt>
                <c:pt idx="8092">
                  <c:v>44752.788223414354</c:v>
                </c:pt>
                <c:pt idx="8093">
                  <c:v>44752.85689372685</c:v>
                </c:pt>
                <c:pt idx="8094">
                  <c:v>44752.925563923614</c:v>
                </c:pt>
                <c:pt idx="8095">
                  <c:v>44752.99423394676</c:v>
                </c:pt>
                <c:pt idx="8096">
                  <c:v>44753.06290384259</c:v>
                </c:pt>
                <c:pt idx="8097">
                  <c:v>44753.131573148145</c:v>
                </c:pt>
                <c:pt idx="8098">
                  <c:v>44753.200243055559</c:v>
                </c:pt>
                <c:pt idx="8099">
                  <c:v>44753.268913425927</c:v>
                </c:pt>
                <c:pt idx="8100">
                  <c:v>44753.337584328707</c:v>
                </c:pt>
                <c:pt idx="8101">
                  <c:v>44753.406254814814</c:v>
                </c:pt>
                <c:pt idx="8102">
                  <c:v>44753.474924837959</c:v>
                </c:pt>
                <c:pt idx="8103">
                  <c:v>44753.543594560186</c:v>
                </c:pt>
                <c:pt idx="8104">
                  <c:v>44753.612264201387</c:v>
                </c:pt>
                <c:pt idx="8105">
                  <c:v>44753.680933888892</c:v>
                </c:pt>
                <c:pt idx="8106">
                  <c:v>44753.749603379627</c:v>
                </c:pt>
                <c:pt idx="8107">
                  <c:v>44753.818273252313</c:v>
                </c:pt>
                <c:pt idx="8108">
                  <c:v>44753.886943645834</c:v>
                </c:pt>
                <c:pt idx="8109">
                  <c:v>44753.955613611113</c:v>
                </c:pt>
                <c:pt idx="8110">
                  <c:v>44754.024283483799</c:v>
                </c:pt>
                <c:pt idx="8111">
                  <c:v>44754.092953043983</c:v>
                </c:pt>
                <c:pt idx="8112">
                  <c:v>44754.161622650463</c:v>
                </c:pt>
                <c:pt idx="8113">
                  <c:v>44754.230292858796</c:v>
                </c:pt>
                <c:pt idx="8114">
                  <c:v>44754.298963333335</c:v>
                </c:pt>
                <c:pt idx="8115">
                  <c:v>44754.367634166665</c:v>
                </c:pt>
                <c:pt idx="8116">
                  <c:v>44754.436304409719</c:v>
                </c:pt>
                <c:pt idx="8117">
                  <c:v>44754.50497425926</c:v>
                </c:pt>
                <c:pt idx="8118">
                  <c:v>44754.573644004631</c:v>
                </c:pt>
                <c:pt idx="8119">
                  <c:v>44754.642313703705</c:v>
                </c:pt>
                <c:pt idx="8120">
                  <c:v>44754.710983437501</c:v>
                </c:pt>
                <c:pt idx="8121">
                  <c:v>44754.779652847224</c:v>
                </c:pt>
                <c:pt idx="8122">
                  <c:v>44754.848323055558</c:v>
                </c:pt>
                <c:pt idx="8123">
                  <c:v>44754.916993252315</c:v>
                </c:pt>
                <c:pt idx="8124">
                  <c:v>44754.985663240739</c:v>
                </c:pt>
                <c:pt idx="8125">
                  <c:v>44755.054333148146</c:v>
                </c:pt>
                <c:pt idx="8126">
                  <c:v>44755.123002442131</c:v>
                </c:pt>
                <c:pt idx="8127">
                  <c:v>44755.19167226852</c:v>
                </c:pt>
                <c:pt idx="8128">
                  <c:v>44755.260342627313</c:v>
                </c:pt>
                <c:pt idx="8129">
                  <c:v>44755.329013472219</c:v>
                </c:pt>
                <c:pt idx="8130">
                  <c:v>44755.397684062496</c:v>
                </c:pt>
                <c:pt idx="8131">
                  <c:v>44755.466354143522</c:v>
                </c:pt>
                <c:pt idx="8132">
                  <c:v>44755.535023854165</c:v>
                </c:pt>
                <c:pt idx="8133">
                  <c:v>44755.603693472221</c:v>
                </c:pt>
                <c:pt idx="8134">
                  <c:v>44755.67236315972</c:v>
                </c:pt>
                <c:pt idx="8135">
                  <c:v>44755.741032696758</c:v>
                </c:pt>
                <c:pt idx="8136">
                  <c:v>44755.809702384257</c:v>
                </c:pt>
                <c:pt idx="8137">
                  <c:v>44755.878372766201</c:v>
                </c:pt>
                <c:pt idx="8138">
                  <c:v>44755.947042766202</c:v>
                </c:pt>
                <c:pt idx="8139">
                  <c:v>44756.015712638888</c:v>
                </c:pt>
                <c:pt idx="8140">
                  <c:v>44756.084382256944</c:v>
                </c:pt>
                <c:pt idx="8141">
                  <c:v>44756.153051701389</c:v>
                </c:pt>
                <c:pt idx="8142">
                  <c:v>44756.221721782407</c:v>
                </c:pt>
                <c:pt idx="8143">
                  <c:v>44756.290392129631</c:v>
                </c:pt>
                <c:pt idx="8144">
                  <c:v>44756.359062939817</c:v>
                </c:pt>
                <c:pt idx="8145">
                  <c:v>44756.427733171295</c:v>
                </c:pt>
                <c:pt idx="8146">
                  <c:v>44756.49640300926</c:v>
                </c:pt>
                <c:pt idx="8147">
                  <c:v>44756.565072708334</c:v>
                </c:pt>
                <c:pt idx="8148">
                  <c:v>44756.63374232639</c:v>
                </c:pt>
                <c:pt idx="8149">
                  <c:v>44756.702412013889</c:v>
                </c:pt>
                <c:pt idx="8150">
                  <c:v>44756.771081377316</c:v>
                </c:pt>
                <c:pt idx="8151">
                  <c:v>44756.83975146991</c:v>
                </c:pt>
                <c:pt idx="8152">
                  <c:v>44756.908421689812</c:v>
                </c:pt>
                <c:pt idx="8153">
                  <c:v>44756.977091597226</c:v>
                </c:pt>
                <c:pt idx="8154">
                  <c:v>44757.045761458336</c:v>
                </c:pt>
                <c:pt idx="8155">
                  <c:v>44757.11443076389</c:v>
                </c:pt>
                <c:pt idx="8156">
                  <c:v>44757.183100520837</c:v>
                </c:pt>
                <c:pt idx="8157">
                  <c:v>44757.251770833333</c:v>
                </c:pt>
                <c:pt idx="8158">
                  <c:v>44757.3204415625</c:v>
                </c:pt>
                <c:pt idx="8159">
                  <c:v>44757.389112233795</c:v>
                </c:pt>
                <c:pt idx="8160">
                  <c:v>44757.457782337966</c:v>
                </c:pt>
                <c:pt idx="8161">
                  <c:v>44757.526452048609</c:v>
                </c:pt>
                <c:pt idx="8162">
                  <c:v>44757.595121666665</c:v>
                </c:pt>
                <c:pt idx="8163">
                  <c:v>44757.663791342595</c:v>
                </c:pt>
                <c:pt idx="8164">
                  <c:v>44757.732460925923</c:v>
                </c:pt>
                <c:pt idx="8165">
                  <c:v>44757.801130451386</c:v>
                </c:pt>
                <c:pt idx="8166">
                  <c:v>44757.869800775465</c:v>
                </c:pt>
                <c:pt idx="8167">
                  <c:v>44757.93847079861</c:v>
                </c:pt>
                <c:pt idx="8168">
                  <c:v>44758.007140671296</c:v>
                </c:pt>
                <c:pt idx="8169">
                  <c:v>44758.075810358794</c:v>
                </c:pt>
                <c:pt idx="8170">
                  <c:v>44758.144479652779</c:v>
                </c:pt>
                <c:pt idx="8171">
                  <c:v>44758.213149583331</c:v>
                </c:pt>
                <c:pt idx="8172">
                  <c:v>44758.281819849537</c:v>
                </c:pt>
                <c:pt idx="8173">
                  <c:v>44758.350490636571</c:v>
                </c:pt>
                <c:pt idx="8174">
                  <c:v>44758.419160879632</c:v>
                </c:pt>
                <c:pt idx="8175">
                  <c:v>44758.48783071759</c:v>
                </c:pt>
                <c:pt idx="8176">
                  <c:v>44758.556500347222</c:v>
                </c:pt>
                <c:pt idx="8177">
                  <c:v>44758.625169895837</c:v>
                </c:pt>
                <c:pt idx="8178">
                  <c:v>44758.693839513886</c:v>
                </c:pt>
                <c:pt idx="8179">
                  <c:v>44758.762508854168</c:v>
                </c:pt>
                <c:pt idx="8180">
                  <c:v>44758.831178819448</c:v>
                </c:pt>
                <c:pt idx="8181">
                  <c:v>44758.89984903935</c:v>
                </c:pt>
                <c:pt idx="8182">
                  <c:v>44758.968518888891</c:v>
                </c:pt>
                <c:pt idx="8183">
                  <c:v>44759.037188680559</c:v>
                </c:pt>
                <c:pt idx="8184">
                  <c:v>44759.105858020834</c:v>
                </c:pt>
                <c:pt idx="8185">
                  <c:v>44759.174527673611</c:v>
                </c:pt>
                <c:pt idx="8186">
                  <c:v>44759.243197905096</c:v>
                </c:pt>
                <c:pt idx="8187">
                  <c:v>44759.311868472221</c:v>
                </c:pt>
                <c:pt idx="8188">
                  <c:v>44759.380539178244</c:v>
                </c:pt>
                <c:pt idx="8189">
                  <c:v>44759.449209282408</c:v>
                </c:pt>
                <c:pt idx="8190">
                  <c:v>44759.517878993058</c:v>
                </c:pt>
                <c:pt idx="8191">
                  <c:v>44759.586548611114</c:v>
                </c:pt>
                <c:pt idx="8192">
                  <c:v>44759.655218252316</c:v>
                </c:pt>
                <c:pt idx="8193">
                  <c:v>44759.723887858796</c:v>
                </c:pt>
                <c:pt idx="8194">
                  <c:v>44759.792557245368</c:v>
                </c:pt>
                <c:pt idx="8195">
                  <c:v>44759.861227476853</c:v>
                </c:pt>
                <c:pt idx="8196">
                  <c:v>44759.929897511574</c:v>
                </c:pt>
                <c:pt idx="8197">
                  <c:v>44759.998567395836</c:v>
                </c:pt>
                <c:pt idx="8198">
                  <c:v>44760.0672371412</c:v>
                </c:pt>
                <c:pt idx="8199">
                  <c:v>44760.135906319447</c:v>
                </c:pt>
                <c:pt idx="8200">
                  <c:v>44760.204576122684</c:v>
                </c:pt>
                <c:pt idx="8201">
                  <c:v>44760.273246354169</c:v>
                </c:pt>
                <c:pt idx="8202">
                  <c:v>44760.341917129626</c:v>
                </c:pt>
                <c:pt idx="8203">
                  <c:v>44760.410587418985</c:v>
                </c:pt>
                <c:pt idx="8204">
                  <c:v>44760.479257280094</c:v>
                </c:pt>
                <c:pt idx="8205">
                  <c:v>44760.547926863423</c:v>
                </c:pt>
                <c:pt idx="8206">
                  <c:v>44760.616596354164</c:v>
                </c:pt>
                <c:pt idx="8207">
                  <c:v>44760.685265925924</c:v>
                </c:pt>
                <c:pt idx="8208">
                  <c:v>44760.75393525463</c:v>
                </c:pt>
                <c:pt idx="8209">
                  <c:v>44760.822605046298</c:v>
                </c:pt>
                <c:pt idx="8210">
                  <c:v>44760.891275289352</c:v>
                </c:pt>
                <c:pt idx="8211">
                  <c:v>44760.959945104165</c:v>
                </c:pt>
                <c:pt idx="8212">
                  <c:v>44761.02861483796</c:v>
                </c:pt>
                <c:pt idx="8213">
                  <c:v>44761.097284212963</c:v>
                </c:pt>
                <c:pt idx="8214">
                  <c:v>44761.165953750002</c:v>
                </c:pt>
                <c:pt idx="8215">
                  <c:v>44761.234623865741</c:v>
                </c:pt>
                <c:pt idx="8216">
                  <c:v>44761.303294270831</c:v>
                </c:pt>
                <c:pt idx="8217">
                  <c:v>44761.371964953702</c:v>
                </c:pt>
                <c:pt idx="8218">
                  <c:v>44761.440635057872</c:v>
                </c:pt>
                <c:pt idx="8219">
                  <c:v>44761.509304756946</c:v>
                </c:pt>
                <c:pt idx="8220">
                  <c:v>44761.577974363427</c:v>
                </c:pt>
                <c:pt idx="8221">
                  <c:v>44761.646643935186</c:v>
                </c:pt>
                <c:pt idx="8222">
                  <c:v>44761.71531353009</c:v>
                </c:pt>
                <c:pt idx="8223">
                  <c:v>44761.783982824076</c:v>
                </c:pt>
                <c:pt idx="8224">
                  <c:v>44761.852652928239</c:v>
                </c:pt>
                <c:pt idx="8225">
                  <c:v>44761.921322974536</c:v>
                </c:pt>
                <c:pt idx="8226">
                  <c:v>44761.989992824077</c:v>
                </c:pt>
                <c:pt idx="8227">
                  <c:v>44762.058662581017</c:v>
                </c:pt>
                <c:pt idx="8228">
                  <c:v>44762.127331724536</c:v>
                </c:pt>
                <c:pt idx="8229">
                  <c:v>44762.19600142361</c:v>
                </c:pt>
                <c:pt idx="8230">
                  <c:v>44762.264671643519</c:v>
                </c:pt>
                <c:pt idx="8231">
                  <c:v>44762.333342361111</c:v>
                </c:pt>
                <c:pt idx="8232">
                  <c:v>44762.402012743056</c:v>
                </c:pt>
                <c:pt idx="8233">
                  <c:v>44762.470682638887</c:v>
                </c:pt>
                <c:pt idx="8234">
                  <c:v>44762.539352199077</c:v>
                </c:pt>
                <c:pt idx="8235">
                  <c:v>44762.608021655091</c:v>
                </c:pt>
                <c:pt idx="8236">
                  <c:v>44762.67669119213</c:v>
                </c:pt>
                <c:pt idx="8237">
                  <c:v>44762.745360532404</c:v>
                </c:pt>
                <c:pt idx="8238">
                  <c:v>44762.814030162037</c:v>
                </c:pt>
                <c:pt idx="8239">
                  <c:v>44762.882700393522</c:v>
                </c:pt>
                <c:pt idx="8240">
                  <c:v>44762.951370208335</c:v>
                </c:pt>
                <c:pt idx="8241">
                  <c:v>44763.020039907409</c:v>
                </c:pt>
                <c:pt idx="8242">
                  <c:v>44763.088709340278</c:v>
                </c:pt>
                <c:pt idx="8243">
                  <c:v>44763.157378703705</c:v>
                </c:pt>
                <c:pt idx="8244">
                  <c:v>44763.22604869213</c:v>
                </c:pt>
                <c:pt idx="8245">
                  <c:v>44763.294718935183</c:v>
                </c:pt>
                <c:pt idx="8246">
                  <c:v>44763.36338959491</c:v>
                </c:pt>
                <c:pt idx="8247">
                  <c:v>44763.432059664352</c:v>
                </c:pt>
                <c:pt idx="8248">
                  <c:v>44763.500729340281</c:v>
                </c:pt>
                <c:pt idx="8249">
                  <c:v>44763.569398900465</c:v>
                </c:pt>
                <c:pt idx="8250">
                  <c:v>44763.638068391207</c:v>
                </c:pt>
                <c:pt idx="8251">
                  <c:v>44763.70673795139</c:v>
                </c:pt>
                <c:pt idx="8252">
                  <c:v>44763.77540716435</c:v>
                </c:pt>
                <c:pt idx="8253">
                  <c:v>44763.844077152775</c:v>
                </c:pt>
                <c:pt idx="8254">
                  <c:v>44763.912747187504</c:v>
                </c:pt>
                <c:pt idx="8255">
                  <c:v>44763.981416979164</c:v>
                </c:pt>
                <c:pt idx="8256">
                  <c:v>44764.050086689815</c:v>
                </c:pt>
                <c:pt idx="8257">
                  <c:v>44764.118755821757</c:v>
                </c:pt>
                <c:pt idx="8258">
                  <c:v>44764.18742545139</c:v>
                </c:pt>
                <c:pt idx="8259">
                  <c:v>44764.256095625002</c:v>
                </c:pt>
                <c:pt idx="8260">
                  <c:v>44764.32476625</c:v>
                </c:pt>
                <c:pt idx="8261">
                  <c:v>44764.393436712962</c:v>
                </c:pt>
                <c:pt idx="8262">
                  <c:v>44764.462106631945</c:v>
                </c:pt>
                <c:pt idx="8263">
                  <c:v>44764.530776180552</c:v>
                </c:pt>
                <c:pt idx="8264">
                  <c:v>44764.599445636573</c:v>
                </c:pt>
                <c:pt idx="8265">
                  <c:v>44764.668115138891</c:v>
                </c:pt>
                <c:pt idx="8266">
                  <c:v>44764.736784525463</c:v>
                </c:pt>
                <c:pt idx="8267">
                  <c:v>44764.805453969908</c:v>
                </c:pt>
                <c:pt idx="8268">
                  <c:v>44764.874124155096</c:v>
                </c:pt>
                <c:pt idx="8269">
                  <c:v>44764.94279400463</c:v>
                </c:pt>
                <c:pt idx="8270">
                  <c:v>44765.011463703704</c:v>
                </c:pt>
                <c:pt idx="8271">
                  <c:v>44765.080133194446</c:v>
                </c:pt>
                <c:pt idx="8272">
                  <c:v>44765.148802384261</c:v>
                </c:pt>
                <c:pt idx="8273">
                  <c:v>44765.21747221065</c:v>
                </c:pt>
                <c:pt idx="8274">
                  <c:v>44765.286142349534</c:v>
                </c:pt>
                <c:pt idx="8275">
                  <c:v>44765.35481297454</c:v>
                </c:pt>
                <c:pt idx="8276">
                  <c:v>44765.423483032406</c:v>
                </c:pt>
                <c:pt idx="8277">
                  <c:v>44765.492152696759</c:v>
                </c:pt>
                <c:pt idx="8278">
                  <c:v>44765.560822187501</c:v>
                </c:pt>
                <c:pt idx="8279">
                  <c:v>44765.629491608794</c:v>
                </c:pt>
                <c:pt idx="8280">
                  <c:v>44765.698161087967</c:v>
                </c:pt>
                <c:pt idx="8281">
                  <c:v>44765.766830266206</c:v>
                </c:pt>
                <c:pt idx="8282">
                  <c:v>44765.835500127316</c:v>
                </c:pt>
                <c:pt idx="8283">
                  <c:v>44765.904170173613</c:v>
                </c:pt>
                <c:pt idx="8284">
                  <c:v>44765.972839884256</c:v>
                </c:pt>
                <c:pt idx="8285">
                  <c:v>44766.041509537034</c:v>
                </c:pt>
                <c:pt idx="8286">
                  <c:v>44766.110178692128</c:v>
                </c:pt>
                <c:pt idx="8287">
                  <c:v>44766.178848229167</c:v>
                </c:pt>
                <c:pt idx="8288">
                  <c:v>44766.24751833333</c:v>
                </c:pt>
                <c:pt idx="8289">
                  <c:v>44766.316188819445</c:v>
                </c:pt>
                <c:pt idx="8290">
                  <c:v>44766.38485934028</c:v>
                </c:pt>
                <c:pt idx="8291">
                  <c:v>44766.453529282408</c:v>
                </c:pt>
                <c:pt idx="8292">
                  <c:v>44766.522198819446</c:v>
                </c:pt>
                <c:pt idx="8293">
                  <c:v>44766.59086827546</c:v>
                </c:pt>
                <c:pt idx="8294">
                  <c:v>44766.659537766202</c:v>
                </c:pt>
                <c:pt idx="8295">
                  <c:v>44766.728207199078</c:v>
                </c:pt>
                <c:pt idx="8296">
                  <c:v>44766.79687648148</c:v>
                </c:pt>
                <c:pt idx="8297">
                  <c:v>44766.86554658565</c:v>
                </c:pt>
                <c:pt idx="8298">
                  <c:v>44766.934216458336</c:v>
                </c:pt>
                <c:pt idx="8299">
                  <c:v>44767.002886180555</c:v>
                </c:pt>
                <c:pt idx="8300">
                  <c:v>44767.07155572917</c:v>
                </c:pt>
                <c:pt idx="8301">
                  <c:v>44767.140224791663</c:v>
                </c:pt>
                <c:pt idx="8302">
                  <c:v>44767.208894490737</c:v>
                </c:pt>
                <c:pt idx="8303">
                  <c:v>44767.277564571756</c:v>
                </c:pt>
                <c:pt idx="8304">
                  <c:v>44767.346235185185</c:v>
                </c:pt>
                <c:pt idx="8305">
                  <c:v>44767.414905277779</c:v>
                </c:pt>
                <c:pt idx="8306">
                  <c:v>44767.483574953701</c:v>
                </c:pt>
                <c:pt idx="8307">
                  <c:v>44767.552244398146</c:v>
                </c:pt>
                <c:pt idx="8308">
                  <c:v>44767.620913761573</c:v>
                </c:pt>
                <c:pt idx="8309">
                  <c:v>44767.689583182873</c:v>
                </c:pt>
                <c:pt idx="8310">
                  <c:v>44767.758252349537</c:v>
                </c:pt>
                <c:pt idx="8311">
                  <c:v>44767.826922071756</c:v>
                </c:pt>
                <c:pt idx="8312">
                  <c:v>44767.895592141205</c:v>
                </c:pt>
                <c:pt idx="8313">
                  <c:v>44767.964261793983</c:v>
                </c:pt>
                <c:pt idx="8314">
                  <c:v>44768.032931400463</c:v>
                </c:pt>
                <c:pt idx="8315">
                  <c:v>44768.101600590278</c:v>
                </c:pt>
                <c:pt idx="8316">
                  <c:v>44768.170270034723</c:v>
                </c:pt>
                <c:pt idx="8317">
                  <c:v>44768.2389400463</c:v>
                </c:pt>
                <c:pt idx="8318">
                  <c:v>44768.307610370372</c:v>
                </c:pt>
                <c:pt idx="8319">
                  <c:v>44768.376280914352</c:v>
                </c:pt>
                <c:pt idx="8320">
                  <c:v>44768.444950868055</c:v>
                </c:pt>
                <c:pt idx="8321">
                  <c:v>44768.513620405094</c:v>
                </c:pt>
                <c:pt idx="8322">
                  <c:v>44768.582289861108</c:v>
                </c:pt>
                <c:pt idx="8323">
                  <c:v>44768.650959317129</c:v>
                </c:pt>
                <c:pt idx="8324">
                  <c:v>44768.719628761573</c:v>
                </c:pt>
                <c:pt idx="8325">
                  <c:v>44768.788297939813</c:v>
                </c:pt>
                <c:pt idx="8326">
                  <c:v>44768.856967951389</c:v>
                </c:pt>
                <c:pt idx="8327">
                  <c:v>44768.925637835651</c:v>
                </c:pt>
                <c:pt idx="8328">
                  <c:v>44768.99430755787</c:v>
                </c:pt>
                <c:pt idx="8329">
                  <c:v>44769.062977152775</c:v>
                </c:pt>
                <c:pt idx="8330">
                  <c:v>44769.131646145834</c:v>
                </c:pt>
                <c:pt idx="8331">
                  <c:v>44769.200315740738</c:v>
                </c:pt>
                <c:pt idx="8332">
                  <c:v>44769.268985810188</c:v>
                </c:pt>
                <c:pt idx="8333">
                  <c:v>44769.337656412034</c:v>
                </c:pt>
                <c:pt idx="8334">
                  <c:v>44769.406326585646</c:v>
                </c:pt>
                <c:pt idx="8335">
                  <c:v>44769.474996307872</c:v>
                </c:pt>
                <c:pt idx="8336">
                  <c:v>44769.543665729165</c:v>
                </c:pt>
                <c:pt idx="8337">
                  <c:v>44769.612335057871</c:v>
                </c:pt>
                <c:pt idx="8338">
                  <c:v>44769.681004432867</c:v>
                </c:pt>
                <c:pt idx="8339">
                  <c:v>44769.749673622682</c:v>
                </c:pt>
                <c:pt idx="8340">
                  <c:v>44769.818343182873</c:v>
                </c:pt>
                <c:pt idx="8341">
                  <c:v>44769.88701327546</c:v>
                </c:pt>
                <c:pt idx="8342">
                  <c:v>44769.955682939813</c:v>
                </c:pt>
                <c:pt idx="8343">
                  <c:v>44770.024352499997</c:v>
                </c:pt>
                <c:pt idx="8344">
                  <c:v>44770.093021747685</c:v>
                </c:pt>
                <c:pt idx="8345">
                  <c:v>44770.161691053239</c:v>
                </c:pt>
                <c:pt idx="8346">
                  <c:v>44770.230360960646</c:v>
                </c:pt>
                <c:pt idx="8347">
                  <c:v>44770.299031122682</c:v>
                </c:pt>
                <c:pt idx="8348">
                  <c:v>44770.367701643518</c:v>
                </c:pt>
                <c:pt idx="8349">
                  <c:v>44770.436371585645</c:v>
                </c:pt>
                <c:pt idx="8350">
                  <c:v>44770.505041122684</c:v>
                </c:pt>
                <c:pt idx="8351">
                  <c:v>44770.573710567129</c:v>
                </c:pt>
                <c:pt idx="8352">
                  <c:v>44770.642379953701</c:v>
                </c:pt>
                <c:pt idx="8353">
                  <c:v>44770.711049375001</c:v>
                </c:pt>
                <c:pt idx="8354">
                  <c:v>44770.779718472222</c:v>
                </c:pt>
                <c:pt idx="8355">
                  <c:v>44770.848388379629</c:v>
                </c:pt>
                <c:pt idx="8356">
                  <c:v>44770.91705827546</c:v>
                </c:pt>
                <c:pt idx="8357">
                  <c:v>44770.985727951389</c:v>
                </c:pt>
                <c:pt idx="8358">
                  <c:v>44771.054397546293</c:v>
                </c:pt>
                <c:pt idx="8359">
                  <c:v>44771.123066527776</c:v>
                </c:pt>
                <c:pt idx="8360">
                  <c:v>44771.19173604167</c:v>
                </c:pt>
                <c:pt idx="8361">
                  <c:v>44771.26040608796</c:v>
                </c:pt>
                <c:pt idx="8362">
                  <c:v>44771.329076631948</c:v>
                </c:pt>
                <c:pt idx="8363">
                  <c:v>44771.397746909723</c:v>
                </c:pt>
                <c:pt idx="8364">
                  <c:v>44771.46641666667</c:v>
                </c:pt>
                <c:pt idx="8365">
                  <c:v>44771.535086076387</c:v>
                </c:pt>
                <c:pt idx="8366">
                  <c:v>44771.603755381948</c:v>
                </c:pt>
                <c:pt idx="8367">
                  <c:v>44771.672424756944</c:v>
                </c:pt>
                <c:pt idx="8368">
                  <c:v>44771.74109398148</c:v>
                </c:pt>
                <c:pt idx="8369">
                  <c:v>44771.809763368059</c:v>
                </c:pt>
                <c:pt idx="8370">
                  <c:v>44771.878433437501</c:v>
                </c:pt>
                <c:pt idx="8371">
                  <c:v>44771.947103125</c:v>
                </c:pt>
                <c:pt idx="8372">
                  <c:v>44772.015772673614</c:v>
                </c:pt>
                <c:pt idx="8373">
                  <c:v>44772.084441990737</c:v>
                </c:pt>
                <c:pt idx="8374">
                  <c:v>44772.153111122687</c:v>
                </c:pt>
                <c:pt idx="8375">
                  <c:v>44772.221780879627</c:v>
                </c:pt>
                <c:pt idx="8376">
                  <c:v>44772.290450925924</c:v>
                </c:pt>
                <c:pt idx="8377">
                  <c:v>44772.359121423608</c:v>
                </c:pt>
                <c:pt idx="8378">
                  <c:v>44772.427791331022</c:v>
                </c:pt>
                <c:pt idx="8379">
                  <c:v>44772.496460868053</c:v>
                </c:pt>
                <c:pt idx="8380">
                  <c:v>44772.565130243056</c:v>
                </c:pt>
                <c:pt idx="8381">
                  <c:v>44772.63379954861</c:v>
                </c:pt>
                <c:pt idx="8382">
                  <c:v>44772.702468923613</c:v>
                </c:pt>
                <c:pt idx="8383">
                  <c:v>44772.771137974538</c:v>
                </c:pt>
                <c:pt idx="8384">
                  <c:v>44772.83980775463</c:v>
                </c:pt>
                <c:pt idx="8385">
                  <c:v>44772.908477662037</c:v>
                </c:pt>
                <c:pt idx="8386">
                  <c:v>44772.977147256941</c:v>
                </c:pt>
                <c:pt idx="8387">
                  <c:v>44773.045816805556</c:v>
                </c:pt>
                <c:pt idx="8388">
                  <c:v>44773.114485798615</c:v>
                </c:pt>
                <c:pt idx="8389">
                  <c:v>44773.183155243052</c:v>
                </c:pt>
                <c:pt idx="8390">
                  <c:v>44773.251825231484</c:v>
                </c:pt>
                <c:pt idx="8391">
                  <c:v>44773.32049564815</c:v>
                </c:pt>
                <c:pt idx="8392">
                  <c:v>44773.389166006942</c:v>
                </c:pt>
                <c:pt idx="8393">
                  <c:v>44773.45783579861</c:v>
                </c:pt>
                <c:pt idx="8394">
                  <c:v>44773.526505196758</c:v>
                </c:pt>
                <c:pt idx="8395">
                  <c:v>44773.595174502312</c:v>
                </c:pt>
                <c:pt idx="8396">
                  <c:v>44773.663843865739</c:v>
                </c:pt>
                <c:pt idx="8397">
                  <c:v>44773.732513125004</c:v>
                </c:pt>
                <c:pt idx="8398">
                  <c:v>44773.801182337964</c:v>
                </c:pt>
                <c:pt idx="8399">
                  <c:v>44773.86985234954</c:v>
                </c:pt>
                <c:pt idx="8400">
                  <c:v>44773.938522060183</c:v>
                </c:pt>
                <c:pt idx="8401">
                  <c:v>44774.007191620367</c:v>
                </c:pt>
                <c:pt idx="8402">
                  <c:v>44774.07586099537</c:v>
                </c:pt>
                <c:pt idx="8403">
                  <c:v>44774.144529976853</c:v>
                </c:pt>
                <c:pt idx="8404">
                  <c:v>44774.213199594909</c:v>
                </c:pt>
                <c:pt idx="8405">
                  <c:v>44774.281869548613</c:v>
                </c:pt>
                <c:pt idx="8406">
                  <c:v>44774.350540023152</c:v>
                </c:pt>
                <c:pt idx="8407">
                  <c:v>44774.419209942127</c:v>
                </c:pt>
                <c:pt idx="8408">
                  <c:v>44774.487879479166</c:v>
                </c:pt>
                <c:pt idx="8409">
                  <c:v>44774.55654878472</c:v>
                </c:pt>
                <c:pt idx="8410">
                  <c:v>44774.625218032408</c:v>
                </c:pt>
                <c:pt idx="8411">
                  <c:v>44774.693887337962</c:v>
                </c:pt>
                <c:pt idx="8412">
                  <c:v>44774.762556354166</c:v>
                </c:pt>
                <c:pt idx="8413">
                  <c:v>44774.831226006943</c:v>
                </c:pt>
                <c:pt idx="8414">
                  <c:v>44774.89989591435</c:v>
                </c:pt>
                <c:pt idx="8415">
                  <c:v>44774.968565451389</c:v>
                </c:pt>
                <c:pt idx="8416">
                  <c:v>44775.037234930554</c:v>
                </c:pt>
                <c:pt idx="8417">
                  <c:v>44775.105903946758</c:v>
                </c:pt>
                <c:pt idx="8418">
                  <c:v>44775.174573298609</c:v>
                </c:pt>
                <c:pt idx="8419">
                  <c:v>44775.243243217592</c:v>
                </c:pt>
                <c:pt idx="8420">
                  <c:v>44775.311913472222</c:v>
                </c:pt>
                <c:pt idx="8421">
                  <c:v>44775.380583854167</c:v>
                </c:pt>
                <c:pt idx="8422">
                  <c:v>44775.449253657411</c:v>
                </c:pt>
                <c:pt idx="8423">
                  <c:v>44775.517923055559</c:v>
                </c:pt>
                <c:pt idx="8424">
                  <c:v>44775.586592361113</c:v>
                </c:pt>
                <c:pt idx="8425">
                  <c:v>44775.655261689812</c:v>
                </c:pt>
                <c:pt idx="8426">
                  <c:v>44775.723930983797</c:v>
                </c:pt>
                <c:pt idx="8427">
                  <c:v>44775.792600057874</c:v>
                </c:pt>
                <c:pt idx="8428">
                  <c:v>44775.86126996528</c:v>
                </c:pt>
                <c:pt idx="8429">
                  <c:v>44775.929939699075</c:v>
                </c:pt>
                <c:pt idx="8430">
                  <c:v>44775.998609270835</c:v>
                </c:pt>
                <c:pt idx="8431">
                  <c:v>44776.067278692128</c:v>
                </c:pt>
                <c:pt idx="8432">
                  <c:v>44776.135947569448</c:v>
                </c:pt>
                <c:pt idx="8433">
                  <c:v>44776.204617060182</c:v>
                </c:pt>
                <c:pt idx="8434">
                  <c:v>44776.273286979165</c:v>
                </c:pt>
                <c:pt idx="8435">
                  <c:v>44776.341957442128</c:v>
                </c:pt>
                <c:pt idx="8436">
                  <c:v>44776.410627418983</c:v>
                </c:pt>
                <c:pt idx="8437">
                  <c:v>44776.479296967591</c:v>
                </c:pt>
                <c:pt idx="8438">
                  <c:v>44776.547966238424</c:v>
                </c:pt>
                <c:pt idx="8439">
                  <c:v>44776.61663542824</c:v>
                </c:pt>
                <c:pt idx="8440">
                  <c:v>44776.685304675928</c:v>
                </c:pt>
                <c:pt idx="8441">
                  <c:v>44776.753973692132</c:v>
                </c:pt>
                <c:pt idx="8442">
                  <c:v>44776.822643182873</c:v>
                </c:pt>
                <c:pt idx="8443">
                  <c:v>44776.891313113425</c:v>
                </c:pt>
                <c:pt idx="8444">
                  <c:v>44776.959982615743</c:v>
                </c:pt>
                <c:pt idx="8445">
                  <c:v>44777.028652025459</c:v>
                </c:pt>
                <c:pt idx="8446">
                  <c:v>44777.097321099536</c:v>
                </c:pt>
                <c:pt idx="8447">
                  <c:v>44777.165990312496</c:v>
                </c:pt>
                <c:pt idx="8448">
                  <c:v>44777.234660127317</c:v>
                </c:pt>
                <c:pt idx="8449">
                  <c:v>44777.303330219911</c:v>
                </c:pt>
                <c:pt idx="8450">
                  <c:v>44777.37200059028</c:v>
                </c:pt>
                <c:pt idx="8451">
                  <c:v>44777.440670381948</c:v>
                </c:pt>
                <c:pt idx="8452">
                  <c:v>44777.50933976852</c:v>
                </c:pt>
                <c:pt idx="8453">
                  <c:v>44777.578009062498</c:v>
                </c:pt>
                <c:pt idx="8454">
                  <c:v>44777.646678321762</c:v>
                </c:pt>
                <c:pt idx="8455">
                  <c:v>44777.715347604164</c:v>
                </c:pt>
                <c:pt idx="8456">
                  <c:v>44777.784016574071</c:v>
                </c:pt>
                <c:pt idx="8457">
                  <c:v>44777.852686377315</c:v>
                </c:pt>
                <c:pt idx="8458">
                  <c:v>44777.921356099534</c:v>
                </c:pt>
                <c:pt idx="8459">
                  <c:v>44777.990025648149</c:v>
                </c:pt>
                <c:pt idx="8460">
                  <c:v>44778.058695092594</c:v>
                </c:pt>
                <c:pt idx="8461">
                  <c:v>44778.127363912034</c:v>
                </c:pt>
                <c:pt idx="8462">
                  <c:v>44778.196033310189</c:v>
                </c:pt>
                <c:pt idx="8463">
                  <c:v>44778.264703206019</c:v>
                </c:pt>
                <c:pt idx="8464">
                  <c:v>44778.333373622685</c:v>
                </c:pt>
                <c:pt idx="8465">
                  <c:v>44778.402043692127</c:v>
                </c:pt>
                <c:pt idx="8466">
                  <c:v>44778.470713263887</c:v>
                </c:pt>
                <c:pt idx="8467">
                  <c:v>44778.539382511575</c:v>
                </c:pt>
                <c:pt idx="8468">
                  <c:v>44778.608051655094</c:v>
                </c:pt>
                <c:pt idx="8469">
                  <c:v>44778.67672087963</c:v>
                </c:pt>
                <c:pt idx="8470">
                  <c:v>44778.74538990741</c:v>
                </c:pt>
                <c:pt idx="8471">
                  <c:v>44778.814059212964</c:v>
                </c:pt>
                <c:pt idx="8472">
                  <c:v>44778.882729143515</c:v>
                </c:pt>
                <c:pt idx="8473">
                  <c:v>44778.951398645833</c:v>
                </c:pt>
                <c:pt idx="8474">
                  <c:v>44779.020068020836</c:v>
                </c:pt>
                <c:pt idx="8475">
                  <c:v>44779.088737141203</c:v>
                </c:pt>
                <c:pt idx="8476">
                  <c:v>44779.157406192127</c:v>
                </c:pt>
                <c:pt idx="8477">
                  <c:v>44779.226075868057</c:v>
                </c:pt>
                <c:pt idx="8478">
                  <c:v>44779.294745798608</c:v>
                </c:pt>
                <c:pt idx="8479">
                  <c:v>44779.363416134256</c:v>
                </c:pt>
                <c:pt idx="8480">
                  <c:v>44779.432085891203</c:v>
                </c:pt>
                <c:pt idx="8481">
                  <c:v>44779.50075525463</c:v>
                </c:pt>
                <c:pt idx="8482">
                  <c:v>44779.569424502311</c:v>
                </c:pt>
                <c:pt idx="8483">
                  <c:v>44779.638093680558</c:v>
                </c:pt>
                <c:pt idx="8484">
                  <c:v>44779.706762916663</c:v>
                </c:pt>
                <c:pt idx="8485">
                  <c:v>44779.775431817128</c:v>
                </c:pt>
                <c:pt idx="8486">
                  <c:v>44779.844101481482</c:v>
                </c:pt>
                <c:pt idx="8487">
                  <c:v>44779.912771215277</c:v>
                </c:pt>
                <c:pt idx="8488">
                  <c:v>44779.981440682874</c:v>
                </c:pt>
                <c:pt idx="8489">
                  <c:v>44780.050110081022</c:v>
                </c:pt>
                <c:pt idx="8490">
                  <c:v>44780.118778900462</c:v>
                </c:pt>
                <c:pt idx="8491">
                  <c:v>44780.187448206016</c:v>
                </c:pt>
                <c:pt idx="8492">
                  <c:v>44780.256118055557</c:v>
                </c:pt>
                <c:pt idx="8493">
                  <c:v>44780.324788368052</c:v>
                </c:pt>
                <c:pt idx="8494">
                  <c:v>44780.39345851852</c:v>
                </c:pt>
                <c:pt idx="8495">
                  <c:v>44780.462128125</c:v>
                </c:pt>
                <c:pt idx="8496">
                  <c:v>44780.530797361112</c:v>
                </c:pt>
                <c:pt idx="8497">
                  <c:v>44780.599466481479</c:v>
                </c:pt>
                <c:pt idx="8498">
                  <c:v>44780.66813568287</c:v>
                </c:pt>
                <c:pt idx="8499">
                  <c:v>44780.736804745371</c:v>
                </c:pt>
                <c:pt idx="8500">
                  <c:v>44780.805473877313</c:v>
                </c:pt>
                <c:pt idx="8501">
                  <c:v>44780.874143738423</c:v>
                </c:pt>
                <c:pt idx="8502">
                  <c:v>44780.942813263886</c:v>
                </c:pt>
                <c:pt idx="8503">
                  <c:v>44781.011482650465</c:v>
                </c:pt>
                <c:pt idx="8504">
                  <c:v>44781.080151817128</c:v>
                </c:pt>
                <c:pt idx="8505">
                  <c:v>44781.148820694441</c:v>
                </c:pt>
                <c:pt idx="8506">
                  <c:v>44781.217490208335</c:v>
                </c:pt>
                <c:pt idx="8507">
                  <c:v>44781.286160023148</c:v>
                </c:pt>
                <c:pt idx="8508">
                  <c:v>44781.354830335651</c:v>
                </c:pt>
                <c:pt idx="8509">
                  <c:v>44781.423500069446</c:v>
                </c:pt>
                <c:pt idx="8510">
                  <c:v>44781.492169421297</c:v>
                </c:pt>
                <c:pt idx="8511">
                  <c:v>44781.560838599537</c:v>
                </c:pt>
                <c:pt idx="8512">
                  <c:v>44781.629507696758</c:v>
                </c:pt>
                <c:pt idx="8513">
                  <c:v>44781.698176863429</c:v>
                </c:pt>
                <c:pt idx="8514">
                  <c:v>44781.76684571759</c:v>
                </c:pt>
                <c:pt idx="8515">
                  <c:v>44781.835515266204</c:v>
                </c:pt>
                <c:pt idx="8516">
                  <c:v>44781.904184999999</c:v>
                </c:pt>
                <c:pt idx="8517">
                  <c:v>44781.972854375002</c:v>
                </c:pt>
                <c:pt idx="8518">
                  <c:v>44782.041523715277</c:v>
                </c:pt>
                <c:pt idx="8519">
                  <c:v>44782.110192546294</c:v>
                </c:pt>
                <c:pt idx="8520">
                  <c:v>44782.17886177083</c:v>
                </c:pt>
                <c:pt idx="8521">
                  <c:v>44782.247531562498</c:v>
                </c:pt>
                <c:pt idx="8522">
                  <c:v>44782.316201724534</c:v>
                </c:pt>
                <c:pt idx="8523">
                  <c:v>44782.384871932867</c:v>
                </c:pt>
                <c:pt idx="8524">
                  <c:v>44782.453541550924</c:v>
                </c:pt>
                <c:pt idx="8525">
                  <c:v>44782.52221077546</c:v>
                </c:pt>
                <c:pt idx="8526">
                  <c:v>44782.590879918978</c:v>
                </c:pt>
                <c:pt idx="8527">
                  <c:v>44782.659549085649</c:v>
                </c:pt>
                <c:pt idx="8528">
                  <c:v>44782.728218206015</c:v>
                </c:pt>
                <c:pt idx="8529">
                  <c:v>44782.796887164353</c:v>
                </c:pt>
                <c:pt idx="8530">
                  <c:v>44782.865556956021</c:v>
                </c:pt>
                <c:pt idx="8531">
                  <c:v>44782.934226504629</c:v>
                </c:pt>
                <c:pt idx="8532">
                  <c:v>44783.002895914353</c:v>
                </c:pt>
                <c:pt idx="8533">
                  <c:v>44783.071565138889</c:v>
                </c:pt>
                <c:pt idx="8534">
                  <c:v>44783.140233888887</c:v>
                </c:pt>
                <c:pt idx="8535">
                  <c:v>44783.208903275467</c:v>
                </c:pt>
                <c:pt idx="8536">
                  <c:v>44783.277573032407</c:v>
                </c:pt>
                <c:pt idx="8537">
                  <c:v>44783.346243333333</c:v>
                </c:pt>
                <c:pt idx="8538">
                  <c:v>44783.414913101849</c:v>
                </c:pt>
                <c:pt idx="8539">
                  <c:v>44783.483582476852</c:v>
                </c:pt>
                <c:pt idx="8540">
                  <c:v>44783.552251597219</c:v>
                </c:pt>
                <c:pt idx="8541">
                  <c:v>44783.620920636575</c:v>
                </c:pt>
                <c:pt idx="8542">
                  <c:v>44783.689589745372</c:v>
                </c:pt>
                <c:pt idx="8543">
                  <c:v>44783.758258599541</c:v>
                </c:pt>
                <c:pt idx="8544">
                  <c:v>44783.826927997688</c:v>
                </c:pt>
                <c:pt idx="8545">
                  <c:v>44783.895597754628</c:v>
                </c:pt>
                <c:pt idx="8546">
                  <c:v>44783.964267106479</c:v>
                </c:pt>
                <c:pt idx="8547">
                  <c:v>44784.032936388889</c:v>
                </c:pt>
                <c:pt idx="8548">
                  <c:v>44784.101605266202</c:v>
                </c:pt>
                <c:pt idx="8549">
                  <c:v>44784.170274386575</c:v>
                </c:pt>
                <c:pt idx="8550">
                  <c:v>44784.23894408565</c:v>
                </c:pt>
                <c:pt idx="8551">
                  <c:v>44784.307614097219</c:v>
                </c:pt>
                <c:pt idx="8552">
                  <c:v>44784.376284317128</c:v>
                </c:pt>
                <c:pt idx="8553">
                  <c:v>44784.444953958337</c:v>
                </c:pt>
                <c:pt idx="8554">
                  <c:v>44784.513623182873</c:v>
                </c:pt>
                <c:pt idx="8555">
                  <c:v>44784.582292326391</c:v>
                </c:pt>
                <c:pt idx="8556">
                  <c:v>44784.650961458334</c:v>
                </c:pt>
                <c:pt idx="8557">
                  <c:v>44784.719630601852</c:v>
                </c:pt>
                <c:pt idx="8558">
                  <c:v>44784.78829945602</c:v>
                </c:pt>
                <c:pt idx="8559">
                  <c:v>44784.856969143519</c:v>
                </c:pt>
                <c:pt idx="8560">
                  <c:v>44784.925638715278</c:v>
                </c:pt>
                <c:pt idx="8561">
                  <c:v>44784.994308125002</c:v>
                </c:pt>
                <c:pt idx="8562">
                  <c:v>44785.062977407404</c:v>
                </c:pt>
                <c:pt idx="8563">
                  <c:v>44785.131646087961</c:v>
                </c:pt>
                <c:pt idx="8564">
                  <c:v>44785.20031537037</c:v>
                </c:pt>
                <c:pt idx="8565">
                  <c:v>44785.268985127317</c:v>
                </c:pt>
                <c:pt idx="8566">
                  <c:v>44785.337655405092</c:v>
                </c:pt>
                <c:pt idx="8567">
                  <c:v>44785.406325266202</c:v>
                </c:pt>
                <c:pt idx="8568">
                  <c:v>44785.474994675926</c:v>
                </c:pt>
                <c:pt idx="8569">
                  <c:v>44785.543663773147</c:v>
                </c:pt>
                <c:pt idx="8570">
                  <c:v>44785.612332789351</c:v>
                </c:pt>
                <c:pt idx="8571">
                  <c:v>44785.681001863428</c:v>
                </c:pt>
                <c:pt idx="8572">
                  <c:v>44785.749670729165</c:v>
                </c:pt>
                <c:pt idx="8573">
                  <c:v>44785.818339976853</c:v>
                </c:pt>
                <c:pt idx="8574">
                  <c:v>44785.887009745369</c:v>
                </c:pt>
                <c:pt idx="8575">
                  <c:v>44785.95567909722</c:v>
                </c:pt>
                <c:pt idx="8576">
                  <c:v>44786.024348344909</c:v>
                </c:pt>
                <c:pt idx="8577">
                  <c:v>44786.093017280095</c:v>
                </c:pt>
                <c:pt idx="8578">
                  <c:v>44786.161686261577</c:v>
                </c:pt>
                <c:pt idx="8579">
                  <c:v>44786.230355856482</c:v>
                </c:pt>
                <c:pt idx="8580">
                  <c:v>44786.299025706016</c:v>
                </c:pt>
                <c:pt idx="8581">
                  <c:v>44786.367695914349</c:v>
                </c:pt>
                <c:pt idx="8582">
                  <c:v>44786.436365532405</c:v>
                </c:pt>
                <c:pt idx="8583">
                  <c:v>44786.505034756941</c:v>
                </c:pt>
                <c:pt idx="8584">
                  <c:v>44786.573703877315</c:v>
                </c:pt>
                <c:pt idx="8585">
                  <c:v>44786.642372951392</c:v>
                </c:pt>
                <c:pt idx="8586">
                  <c:v>44786.711042060182</c:v>
                </c:pt>
                <c:pt idx="8587">
                  <c:v>44786.779710844909</c:v>
                </c:pt>
                <c:pt idx="8588">
                  <c:v>44786.848380428244</c:v>
                </c:pt>
                <c:pt idx="8589">
                  <c:v>44786.917049999996</c:v>
                </c:pt>
                <c:pt idx="8590">
                  <c:v>44786.985719363423</c:v>
                </c:pt>
                <c:pt idx="8591">
                  <c:v>44787.054388634257</c:v>
                </c:pt>
                <c:pt idx="8592">
                  <c:v>44787.123057303237</c:v>
                </c:pt>
                <c:pt idx="8593">
                  <c:v>44787.191726504629</c:v>
                </c:pt>
                <c:pt idx="8594">
                  <c:v>44787.260396238424</c:v>
                </c:pt>
                <c:pt idx="8595">
                  <c:v>44787.329066446757</c:v>
                </c:pt>
                <c:pt idx="8596">
                  <c:v>44787.397736412036</c:v>
                </c:pt>
                <c:pt idx="8597">
                  <c:v>44787.466405856481</c:v>
                </c:pt>
                <c:pt idx="8598">
                  <c:v>44787.535074942127</c:v>
                </c:pt>
                <c:pt idx="8599">
                  <c:v>44787.603743935186</c:v>
                </c:pt>
                <c:pt idx="8600">
                  <c:v>44787.67241298611</c:v>
                </c:pt>
                <c:pt idx="8601">
                  <c:v>44787.741081886576</c:v>
                </c:pt>
                <c:pt idx="8602">
                  <c:v>44787.809750949076</c:v>
                </c:pt>
                <c:pt idx="8603">
                  <c:v>44787.878420694447</c:v>
                </c:pt>
                <c:pt idx="8604">
                  <c:v>44787.947090069443</c:v>
                </c:pt>
                <c:pt idx="8605">
                  <c:v>44788.015759293979</c:v>
                </c:pt>
                <c:pt idx="8606">
                  <c:v>44788.084428287038</c:v>
                </c:pt>
                <c:pt idx="8607">
                  <c:v>44788.15309709491</c:v>
                </c:pt>
                <c:pt idx="8608">
                  <c:v>44788.221766539355</c:v>
                </c:pt>
                <c:pt idx="8609">
                  <c:v>44788.290436249998</c:v>
                </c:pt>
                <c:pt idx="8610">
                  <c:v>44788.35910642361</c:v>
                </c:pt>
                <c:pt idx="8611">
                  <c:v>44788.427776018521</c:v>
                </c:pt>
                <c:pt idx="8612">
                  <c:v>44788.496445231482</c:v>
                </c:pt>
                <c:pt idx="8613">
                  <c:v>44788.565114282406</c:v>
                </c:pt>
                <c:pt idx="8614">
                  <c:v>44788.633783263889</c:v>
                </c:pt>
                <c:pt idx="8615">
                  <c:v>44788.702452314814</c:v>
                </c:pt>
                <c:pt idx="8616">
                  <c:v>44788.771121041667</c:v>
                </c:pt>
                <c:pt idx="8617">
                  <c:v>44788.839790497688</c:v>
                </c:pt>
                <c:pt idx="8618">
                  <c:v>44788.908460069448</c:v>
                </c:pt>
                <c:pt idx="8619">
                  <c:v>44788.977129340281</c:v>
                </c:pt>
                <c:pt idx="8620">
                  <c:v>44789.045798564817</c:v>
                </c:pt>
                <c:pt idx="8621">
                  <c:v>44789.114467233798</c:v>
                </c:pt>
                <c:pt idx="8622">
                  <c:v>44789.183136342595</c:v>
                </c:pt>
                <c:pt idx="8623">
                  <c:v>44789.251806018518</c:v>
                </c:pt>
                <c:pt idx="8624">
                  <c:v>44789.320476099536</c:v>
                </c:pt>
                <c:pt idx="8625">
                  <c:v>44789.389146134257</c:v>
                </c:pt>
                <c:pt idx="8626">
                  <c:v>44789.457815590278</c:v>
                </c:pt>
                <c:pt idx="8627">
                  <c:v>44789.526484664355</c:v>
                </c:pt>
                <c:pt idx="8628">
                  <c:v>44789.595154155089</c:v>
                </c:pt>
                <c:pt idx="8629">
                  <c:v>44789.663824050927</c:v>
                </c:pt>
                <c:pt idx="8630">
                  <c:v>44789.732493842595</c:v>
                </c:pt>
                <c:pt idx="8631">
                  <c:v>44789.801163576391</c:v>
                </c:pt>
                <c:pt idx="8632">
                  <c:v>44789.869834120371</c:v>
                </c:pt>
                <c:pt idx="8633">
                  <c:v>44789.938504351849</c:v>
                </c:pt>
                <c:pt idx="8634">
                  <c:v>44790.007174444443</c:v>
                </c:pt>
                <c:pt idx="8635">
                  <c:v>44790.07584435185</c:v>
                </c:pt>
                <c:pt idx="8636">
                  <c:v>44790.144513854168</c:v>
                </c:pt>
                <c:pt idx="8637">
                  <c:v>44790.213183993059</c:v>
                </c:pt>
                <c:pt idx="8638">
                  <c:v>44790.281854479166</c:v>
                </c:pt>
                <c:pt idx="8639">
                  <c:v>44790.35052547454</c:v>
                </c:pt>
                <c:pt idx="8640">
                  <c:v>44790.419195925926</c:v>
                </c:pt>
                <c:pt idx="8641">
                  <c:v>44790.4878659838</c:v>
                </c:pt>
                <c:pt idx="8642">
                  <c:v>44790.556535821757</c:v>
                </c:pt>
                <c:pt idx="8643">
                  <c:v>44790.625205578704</c:v>
                </c:pt>
                <c:pt idx="8644">
                  <c:v>44790.693875416669</c:v>
                </c:pt>
                <c:pt idx="8645">
                  <c:v>44790.762544965277</c:v>
                </c:pt>
                <c:pt idx="8646">
                  <c:v>44790.831215127313</c:v>
                </c:pt>
                <c:pt idx="8647">
                  <c:v>44790.899885567131</c:v>
                </c:pt>
                <c:pt idx="8648">
                  <c:v>44790.968555624997</c:v>
                </c:pt>
                <c:pt idx="8649">
                  <c:v>44791.037225624998</c:v>
                </c:pt>
                <c:pt idx="8650">
                  <c:v>44791.105895173612</c:v>
                </c:pt>
                <c:pt idx="8651">
                  <c:v>44791.174565034722</c:v>
                </c:pt>
                <c:pt idx="8652">
                  <c:v>44791.24323547454</c:v>
                </c:pt>
                <c:pt idx="8653">
                  <c:v>44791.311906261573</c:v>
                </c:pt>
                <c:pt idx="8654">
                  <c:v>44791.380577164353</c:v>
                </c:pt>
                <c:pt idx="8655">
                  <c:v>44791.449247488425</c:v>
                </c:pt>
                <c:pt idx="8656">
                  <c:v>44791.517917407407</c:v>
                </c:pt>
                <c:pt idx="8657">
                  <c:v>44791.586587233796</c:v>
                </c:pt>
                <c:pt idx="8658">
                  <c:v>44791.65525708333</c:v>
                </c:pt>
                <c:pt idx="8659">
                  <c:v>44791.72392689815</c:v>
                </c:pt>
                <c:pt idx="8660">
                  <c:v>44791.792596493055</c:v>
                </c:pt>
                <c:pt idx="8661">
                  <c:v>44791.861266932872</c:v>
                </c:pt>
                <c:pt idx="8662">
                  <c:v>44791.929937175926</c:v>
                </c:pt>
                <c:pt idx="8663">
                  <c:v>44791.998607268521</c:v>
                </c:pt>
                <c:pt idx="8664">
                  <c:v>44792.067277222224</c:v>
                </c:pt>
                <c:pt idx="8665">
                  <c:v>44792.135946608796</c:v>
                </c:pt>
                <c:pt idx="8666">
                  <c:v>44792.204616620373</c:v>
                </c:pt>
                <c:pt idx="8667">
                  <c:v>44792.273287060183</c:v>
                </c:pt>
                <c:pt idx="8668">
                  <c:v>44792.34195804398</c:v>
                </c:pt>
                <c:pt idx="8669">
                  <c:v>44792.410628541664</c:v>
                </c:pt>
                <c:pt idx="8670">
                  <c:v>44792.479298599537</c:v>
                </c:pt>
                <c:pt idx="8671">
                  <c:v>44792.547968391205</c:v>
                </c:pt>
                <c:pt idx="8672">
                  <c:v>44792.616638101848</c:v>
                </c:pt>
                <c:pt idx="8673">
                  <c:v>44792.685307870372</c:v>
                </c:pt>
                <c:pt idx="8674">
                  <c:v>44792.75397740741</c:v>
                </c:pt>
                <c:pt idx="8675">
                  <c:v>44792.82264741898</c:v>
                </c:pt>
                <c:pt idx="8676">
                  <c:v>44792.891317858797</c:v>
                </c:pt>
                <c:pt idx="8677">
                  <c:v>44792.959987881943</c:v>
                </c:pt>
                <c:pt idx="8678">
                  <c:v>44793.028657824078</c:v>
                </c:pt>
                <c:pt idx="8679">
                  <c:v>44793.097327407406</c:v>
                </c:pt>
                <c:pt idx="8680">
                  <c:v>44793.165997141201</c:v>
                </c:pt>
                <c:pt idx="8681">
                  <c:v>44793.234667476849</c:v>
                </c:pt>
                <c:pt idx="8682">
                  <c:v>44793.303338078702</c:v>
                </c:pt>
                <c:pt idx="8683">
                  <c:v>44793.372008969905</c:v>
                </c:pt>
                <c:pt idx="8684">
                  <c:v>44793.440679282408</c:v>
                </c:pt>
                <c:pt idx="8685">
                  <c:v>44793.509349178239</c:v>
                </c:pt>
                <c:pt idx="8686">
                  <c:v>44793.578018993052</c:v>
                </c:pt>
                <c:pt idx="8687">
                  <c:v>44793.646688773151</c:v>
                </c:pt>
                <c:pt idx="8688">
                  <c:v>44793.715358576388</c:v>
                </c:pt>
                <c:pt idx="8689">
                  <c:v>44793.78402806713</c:v>
                </c:pt>
                <c:pt idx="8690">
                  <c:v>44793.852698391202</c:v>
                </c:pt>
                <c:pt idx="8691">
                  <c:v>44793.921368634263</c:v>
                </c:pt>
                <c:pt idx="8692">
                  <c:v>44793.990038692129</c:v>
                </c:pt>
                <c:pt idx="8693">
                  <c:v>44794.058708657409</c:v>
                </c:pt>
                <c:pt idx="8694">
                  <c:v>44794.127377997684</c:v>
                </c:pt>
                <c:pt idx="8695">
                  <c:v>44794.196047916666</c:v>
                </c:pt>
                <c:pt idx="8696">
                  <c:v>44794.264718321756</c:v>
                </c:pt>
                <c:pt idx="8697">
                  <c:v>44794.333389259256</c:v>
                </c:pt>
                <c:pt idx="8698">
                  <c:v>44794.402059837965</c:v>
                </c:pt>
                <c:pt idx="8699">
                  <c:v>44794.470729930559</c:v>
                </c:pt>
                <c:pt idx="8700">
                  <c:v>44794.539399699075</c:v>
                </c:pt>
                <c:pt idx="8701">
                  <c:v>44794.608069374997</c:v>
                </c:pt>
                <c:pt idx="8702">
                  <c:v>44794.676739097224</c:v>
                </c:pt>
                <c:pt idx="8703">
                  <c:v>44794.745408645831</c:v>
                </c:pt>
                <c:pt idx="8704">
                  <c:v>44794.814078483796</c:v>
                </c:pt>
                <c:pt idx="8705">
                  <c:v>44794.882748923614</c:v>
                </c:pt>
                <c:pt idx="8706">
                  <c:v>44794.951418946759</c:v>
                </c:pt>
                <c:pt idx="8707">
                  <c:v>44795.02008884259</c:v>
                </c:pt>
                <c:pt idx="8708">
                  <c:v>44795.088758472222</c:v>
                </c:pt>
                <c:pt idx="8709">
                  <c:v>44795.157428043982</c:v>
                </c:pt>
                <c:pt idx="8710">
                  <c:v>44795.22609822917</c:v>
                </c:pt>
                <c:pt idx="8711">
                  <c:v>44795.294768680556</c:v>
                </c:pt>
                <c:pt idx="8712">
                  <c:v>44795.363439537039</c:v>
                </c:pt>
                <c:pt idx="8713">
                  <c:v>44795.432109814814</c:v>
                </c:pt>
                <c:pt idx="8714">
                  <c:v>44795.500779699076</c:v>
                </c:pt>
                <c:pt idx="8715">
                  <c:v>44795.569449456016</c:v>
                </c:pt>
                <c:pt idx="8716">
                  <c:v>44795.63811915509</c:v>
                </c:pt>
                <c:pt idx="8717">
                  <c:v>44795.706788912037</c:v>
                </c:pt>
                <c:pt idx="8718">
                  <c:v>44795.77545833333</c:v>
                </c:pt>
                <c:pt idx="8719">
                  <c:v>44795.844128518518</c:v>
                </c:pt>
                <c:pt idx="8720">
                  <c:v>44795.912798761572</c:v>
                </c:pt>
                <c:pt idx="8721">
                  <c:v>44795.981468749997</c:v>
                </c:pt>
                <c:pt idx="8722">
                  <c:v>44796.050138668979</c:v>
                </c:pt>
                <c:pt idx="8723">
                  <c:v>44796.118807997686</c:v>
                </c:pt>
                <c:pt idx="8724">
                  <c:v>44796.187477824074</c:v>
                </c:pt>
                <c:pt idx="8725">
                  <c:v>44796.256148194443</c:v>
                </c:pt>
                <c:pt idx="8726">
                  <c:v>44796.324819016205</c:v>
                </c:pt>
                <c:pt idx="8727">
                  <c:v>44796.3934896875</c:v>
                </c:pt>
                <c:pt idx="8728">
                  <c:v>44796.462159814815</c:v>
                </c:pt>
                <c:pt idx="8729">
                  <c:v>44796.530829560186</c:v>
                </c:pt>
                <c:pt idx="8730">
                  <c:v>44796.599499212964</c:v>
                </c:pt>
                <c:pt idx="8731">
                  <c:v>44796.668168923614</c:v>
                </c:pt>
                <c:pt idx="8732">
                  <c:v>44796.736838506942</c:v>
                </c:pt>
                <c:pt idx="8733">
                  <c:v>44796.805508148151</c:v>
                </c:pt>
                <c:pt idx="8734">
                  <c:v>44796.874178530095</c:v>
                </c:pt>
                <c:pt idx="8735">
                  <c:v>44796.942848576386</c:v>
                </c:pt>
                <c:pt idx="8736">
                  <c:v>44797.011518472224</c:v>
                </c:pt>
                <c:pt idx="8737">
                  <c:v>44797.080188159722</c:v>
                </c:pt>
                <c:pt idx="8738">
                  <c:v>44797.14885755787</c:v>
                </c:pt>
                <c:pt idx="8739">
                  <c:v>44797.217527581015</c:v>
                </c:pt>
                <c:pt idx="8740">
                  <c:v>44797.28619791667</c:v>
                </c:pt>
                <c:pt idx="8741">
                  <c:v>44797.354868738425</c:v>
                </c:pt>
                <c:pt idx="8742">
                  <c:v>44797.423538993055</c:v>
                </c:pt>
                <c:pt idx="8743">
                  <c:v>44797.49220886574</c:v>
                </c:pt>
                <c:pt idx="8744">
                  <c:v>44797.560878553239</c:v>
                </c:pt>
                <c:pt idx="8745">
                  <c:v>44797.629548159719</c:v>
                </c:pt>
                <c:pt idx="8746">
                  <c:v>44797.698217847224</c:v>
                </c:pt>
                <c:pt idx="8747">
                  <c:v>44797.766887210651</c:v>
                </c:pt>
                <c:pt idx="8748">
                  <c:v>44797.835557268518</c:v>
                </c:pt>
                <c:pt idx="8749">
                  <c:v>44797.904227523148</c:v>
                </c:pt>
                <c:pt idx="8750">
                  <c:v>44797.972897418978</c:v>
                </c:pt>
                <c:pt idx="8751">
                  <c:v>44798.041567268519</c:v>
                </c:pt>
                <c:pt idx="8752">
                  <c:v>44798.11023662037</c:v>
                </c:pt>
                <c:pt idx="8753">
                  <c:v>44798.178906354166</c:v>
                </c:pt>
                <c:pt idx="8754">
                  <c:v>44798.247576655092</c:v>
                </c:pt>
                <c:pt idx="8755">
                  <c:v>44798.316247337963</c:v>
                </c:pt>
                <c:pt idx="8756">
                  <c:v>44798.384918055555</c:v>
                </c:pt>
                <c:pt idx="8757">
                  <c:v>44798.453588182871</c:v>
                </c:pt>
                <c:pt idx="8758">
                  <c:v>44798.522257928242</c:v>
                </c:pt>
                <c:pt idx="8759">
                  <c:v>44798.590927569443</c:v>
                </c:pt>
                <c:pt idx="8760">
                  <c:v>44798.659597256941</c:v>
                </c:pt>
                <c:pt idx="8761">
                  <c:v>44798.728266874998</c:v>
                </c:pt>
                <c:pt idx="8762">
                  <c:v>44798.796936354163</c:v>
                </c:pt>
                <c:pt idx="8763">
                  <c:v>44798.86560665509</c:v>
                </c:pt>
                <c:pt idx="8764">
                  <c:v>44798.934276712964</c:v>
                </c:pt>
                <c:pt idx="8765">
                  <c:v>44799.002946631947</c:v>
                </c:pt>
                <c:pt idx="8766">
                  <c:v>44799.071616377318</c:v>
                </c:pt>
                <c:pt idx="8767">
                  <c:v>44799.140285624999</c:v>
                </c:pt>
                <c:pt idx="8768">
                  <c:v>44799.208955520837</c:v>
                </c:pt>
                <c:pt idx="8769">
                  <c:v>44799.277625787036</c:v>
                </c:pt>
                <c:pt idx="8770">
                  <c:v>44799.346296597221</c:v>
                </c:pt>
                <c:pt idx="8771">
                  <c:v>44799.414966875003</c:v>
                </c:pt>
                <c:pt idx="8772">
                  <c:v>44799.483636747682</c:v>
                </c:pt>
                <c:pt idx="8773">
                  <c:v>44799.552306377314</c:v>
                </c:pt>
                <c:pt idx="8774">
                  <c:v>44799.620975925929</c:v>
                </c:pt>
                <c:pt idx="8775">
                  <c:v>44799.689645543978</c:v>
                </c:pt>
                <c:pt idx="8776">
                  <c:v>44799.758314895837</c:v>
                </c:pt>
                <c:pt idx="8777">
                  <c:v>44799.826984803243</c:v>
                </c:pt>
                <c:pt idx="8778">
                  <c:v>44799.895655069442</c:v>
                </c:pt>
                <c:pt idx="8779">
                  <c:v>44799.964324907407</c:v>
                </c:pt>
                <c:pt idx="8780">
                  <c:v>44800.032994699075</c:v>
                </c:pt>
                <c:pt idx="8781">
                  <c:v>44800.101664085647</c:v>
                </c:pt>
                <c:pt idx="8782">
                  <c:v>44800.170333703703</c:v>
                </c:pt>
                <c:pt idx="8783">
                  <c:v>44800.239003912036</c:v>
                </c:pt>
                <c:pt idx="8784">
                  <c:v>44800.307674421296</c:v>
                </c:pt>
                <c:pt idx="8785">
                  <c:v>44800.376345150464</c:v>
                </c:pt>
                <c:pt idx="8786">
                  <c:v>44800.445015277779</c:v>
                </c:pt>
                <c:pt idx="8787">
                  <c:v>44800.513685011574</c:v>
                </c:pt>
                <c:pt idx="8788">
                  <c:v>44800.582354652775</c:v>
                </c:pt>
                <c:pt idx="8789">
                  <c:v>44800.651024293984</c:v>
                </c:pt>
                <c:pt idx="8790">
                  <c:v>44800.719693923609</c:v>
                </c:pt>
                <c:pt idx="8791">
                  <c:v>44800.78836327546</c:v>
                </c:pt>
                <c:pt idx="8792">
                  <c:v>44800.857033472224</c:v>
                </c:pt>
                <c:pt idx="8793">
                  <c:v>44800.925703541667</c:v>
                </c:pt>
                <c:pt idx="8794">
                  <c:v>44800.994373449073</c:v>
                </c:pt>
                <c:pt idx="8795">
                  <c:v>44801.063043229165</c:v>
                </c:pt>
                <c:pt idx="8796">
                  <c:v>44801.131712407405</c:v>
                </c:pt>
                <c:pt idx="8797">
                  <c:v>44801.200382187497</c:v>
                </c:pt>
                <c:pt idx="8798">
                  <c:v>44801.269052430558</c:v>
                </c:pt>
                <c:pt idx="8799">
                  <c:v>44801.337723217592</c:v>
                </c:pt>
                <c:pt idx="8800">
                  <c:v>44801.406393576392</c:v>
                </c:pt>
                <c:pt idx="8801">
                  <c:v>44801.475063472222</c:v>
                </c:pt>
                <c:pt idx="8802">
                  <c:v>44801.543733067127</c:v>
                </c:pt>
                <c:pt idx="8803">
                  <c:v>44801.61240258102</c:v>
                </c:pt>
                <c:pt idx="8804">
                  <c:v>44801.681072141204</c:v>
                </c:pt>
                <c:pt idx="8805">
                  <c:v>44801.749741504631</c:v>
                </c:pt>
                <c:pt idx="8806">
                  <c:v>44801.818411250002</c:v>
                </c:pt>
                <c:pt idx="8807">
                  <c:v>44801.887081504632</c:v>
                </c:pt>
                <c:pt idx="8808">
                  <c:v>44801.955751354166</c:v>
                </c:pt>
                <c:pt idx="8809">
                  <c:v>44802.024421087961</c:v>
                </c:pt>
                <c:pt idx="8810">
                  <c:v>44802.093090509261</c:v>
                </c:pt>
                <c:pt idx="8811">
                  <c:v>44802.161759988427</c:v>
                </c:pt>
                <c:pt idx="8812">
                  <c:v>44802.230430069445</c:v>
                </c:pt>
                <c:pt idx="8813">
                  <c:v>44802.299100416669</c:v>
                </c:pt>
                <c:pt idx="8814">
                  <c:v>44802.367771111109</c:v>
                </c:pt>
                <c:pt idx="8815">
                  <c:v>44802.436441226855</c:v>
                </c:pt>
                <c:pt idx="8816">
                  <c:v>44802.505110937498</c:v>
                </c:pt>
                <c:pt idx="8817">
                  <c:v>44802.573780555555</c:v>
                </c:pt>
                <c:pt idx="8818">
                  <c:v>44802.642450104169</c:v>
                </c:pt>
                <c:pt idx="8819">
                  <c:v>44802.71111971065</c:v>
                </c:pt>
                <c:pt idx="8820">
                  <c:v>44802.779788981483</c:v>
                </c:pt>
                <c:pt idx="8821">
                  <c:v>44802.848459050925</c:v>
                </c:pt>
                <c:pt idx="8822">
                  <c:v>44802.917129120367</c:v>
                </c:pt>
                <c:pt idx="8823">
                  <c:v>44802.985798958332</c:v>
                </c:pt>
                <c:pt idx="8824">
                  <c:v>44803.054468726848</c:v>
                </c:pt>
                <c:pt idx="8825">
                  <c:v>44803.123137881943</c:v>
                </c:pt>
                <c:pt idx="8826">
                  <c:v>44803.191807569441</c:v>
                </c:pt>
                <c:pt idx="8827">
                  <c:v>44803.260477777774</c:v>
                </c:pt>
                <c:pt idx="8828">
                  <c:v>44803.329148483797</c:v>
                </c:pt>
                <c:pt idx="8829">
                  <c:v>44803.397818935184</c:v>
                </c:pt>
                <c:pt idx="8830">
                  <c:v>44803.466488865743</c:v>
                </c:pt>
                <c:pt idx="8831">
                  <c:v>44803.535158437502</c:v>
                </c:pt>
                <c:pt idx="8832">
                  <c:v>44803.603827905092</c:v>
                </c:pt>
                <c:pt idx="8833">
                  <c:v>44803.67249744213</c:v>
                </c:pt>
                <c:pt idx="8834">
                  <c:v>44803.741166828702</c:v>
                </c:pt>
                <c:pt idx="8835">
                  <c:v>44803.809836377317</c:v>
                </c:pt>
                <c:pt idx="8836">
                  <c:v>44803.878506608795</c:v>
                </c:pt>
                <c:pt idx="8837">
                  <c:v>44803.947176469905</c:v>
                </c:pt>
                <c:pt idx="8838">
                  <c:v>44804.015846180555</c:v>
                </c:pt>
                <c:pt idx="8839">
                  <c:v>44804.084515648145</c:v>
                </c:pt>
                <c:pt idx="8840">
                  <c:v>44804.15318494213</c:v>
                </c:pt>
                <c:pt idx="8841">
                  <c:v>44804.221854872689</c:v>
                </c:pt>
                <c:pt idx="8842">
                  <c:v>44804.290525069446</c:v>
                </c:pt>
                <c:pt idx="8843">
                  <c:v>44804.359195717596</c:v>
                </c:pt>
                <c:pt idx="8844">
                  <c:v>44804.427865798614</c:v>
                </c:pt>
                <c:pt idx="8845">
                  <c:v>44804.496535486112</c:v>
                </c:pt>
                <c:pt idx="8846">
                  <c:v>44804.565205023151</c:v>
                </c:pt>
                <c:pt idx="8847">
                  <c:v>44804.633874490741</c:v>
                </c:pt>
                <c:pt idx="8848">
                  <c:v>44804.702544016203</c:v>
                </c:pt>
                <c:pt idx="8849">
                  <c:v>44804.771213217595</c:v>
                </c:pt>
                <c:pt idx="8850">
                  <c:v>44804.839883159722</c:v>
                </c:pt>
                <c:pt idx="8851">
                  <c:v>44804.90855320602</c:v>
                </c:pt>
                <c:pt idx="8852">
                  <c:v>44804.97722296296</c:v>
                </c:pt>
                <c:pt idx="8853">
                  <c:v>44805.045892662034</c:v>
                </c:pt>
                <c:pt idx="8854">
                  <c:v>44805.114561805553</c:v>
                </c:pt>
                <c:pt idx="8855">
                  <c:v>44805.183231400464</c:v>
                </c:pt>
                <c:pt idx="8856">
                  <c:v>44805.251901550924</c:v>
                </c:pt>
                <c:pt idx="8857">
                  <c:v>44805.320572118057</c:v>
                </c:pt>
                <c:pt idx="8858">
                  <c:v>44805.389242627316</c:v>
                </c:pt>
                <c:pt idx="8859">
                  <c:v>44805.457912557868</c:v>
                </c:pt>
                <c:pt idx="8860">
                  <c:v>44805.526582106482</c:v>
                </c:pt>
                <c:pt idx="8861">
                  <c:v>44805.595251562503</c:v>
                </c:pt>
                <c:pt idx="8862">
                  <c:v>44805.663921064814</c:v>
                </c:pt>
                <c:pt idx="8863">
                  <c:v>44805.732590474538</c:v>
                </c:pt>
                <c:pt idx="8864">
                  <c:v>44805.801259837965</c:v>
                </c:pt>
                <c:pt idx="8865">
                  <c:v>44805.869929988425</c:v>
                </c:pt>
                <c:pt idx="8866">
                  <c:v>44805.938599849535</c:v>
                </c:pt>
                <c:pt idx="8867">
                  <c:v>44806.007269548609</c:v>
                </c:pt>
                <c:pt idx="8868">
                  <c:v>44806.075939074071</c:v>
                </c:pt>
                <c:pt idx="8869">
                  <c:v>44806.144608194445</c:v>
                </c:pt>
                <c:pt idx="8870">
                  <c:v>44806.213277939816</c:v>
                </c:pt>
                <c:pt idx="8871">
                  <c:v>44806.281948043979</c:v>
                </c:pt>
                <c:pt idx="8872">
                  <c:v>44806.350618657409</c:v>
                </c:pt>
                <c:pt idx="8873">
                  <c:v>44806.419288715275</c:v>
                </c:pt>
                <c:pt idx="8874">
                  <c:v>44806.487958379628</c:v>
                </c:pt>
                <c:pt idx="8875">
                  <c:v>44806.556627835649</c:v>
                </c:pt>
                <c:pt idx="8876">
                  <c:v>44806.625297210645</c:v>
                </c:pt>
                <c:pt idx="8877">
                  <c:v>44806.69396665509</c:v>
                </c:pt>
                <c:pt idx="8878">
                  <c:v>44806.76263582176</c:v>
                </c:pt>
                <c:pt idx="8879">
                  <c:v>44806.831305601852</c:v>
                </c:pt>
                <c:pt idx="8880">
                  <c:v>44806.89997564815</c:v>
                </c:pt>
                <c:pt idx="8881">
                  <c:v>44806.968645312503</c:v>
                </c:pt>
                <c:pt idx="8882">
                  <c:v>44807.037314918984</c:v>
                </c:pt>
                <c:pt idx="8883">
                  <c:v>44807.105984074071</c:v>
                </c:pt>
                <c:pt idx="8884">
                  <c:v>44807.174653553244</c:v>
                </c:pt>
                <c:pt idx="8885">
                  <c:v>44807.243323599534</c:v>
                </c:pt>
                <c:pt idx="8886">
                  <c:v>44807.311993993055</c:v>
                </c:pt>
                <c:pt idx="8887">
                  <c:v>44807.38066451389</c:v>
                </c:pt>
                <c:pt idx="8888">
                  <c:v>44807.449334444442</c:v>
                </c:pt>
                <c:pt idx="8889">
                  <c:v>44807.518003958336</c:v>
                </c:pt>
                <c:pt idx="8890">
                  <c:v>44807.58667340278</c:v>
                </c:pt>
                <c:pt idx="8891">
                  <c:v>44807.655342858794</c:v>
                </c:pt>
                <c:pt idx="8892">
                  <c:v>44807.724012268518</c:v>
                </c:pt>
                <c:pt idx="8893">
                  <c:v>44807.792681469909</c:v>
                </c:pt>
                <c:pt idx="8894">
                  <c:v>44807.861351516207</c:v>
                </c:pt>
                <c:pt idx="8895">
                  <c:v>44807.930021365741</c:v>
                </c:pt>
                <c:pt idx="8896">
                  <c:v>44807.998691064815</c:v>
                </c:pt>
                <c:pt idx="8897">
                  <c:v>44808.067360613422</c:v>
                </c:pt>
                <c:pt idx="8898">
                  <c:v>44808.136029606481</c:v>
                </c:pt>
                <c:pt idx="8899">
                  <c:v>44808.204699224538</c:v>
                </c:pt>
                <c:pt idx="8900">
                  <c:v>44808.273369259259</c:v>
                </c:pt>
                <c:pt idx="8901">
                  <c:v>44808.34203983796</c:v>
                </c:pt>
                <c:pt idx="8902">
                  <c:v>44808.410709942131</c:v>
                </c:pt>
                <c:pt idx="8903">
                  <c:v>44808.479379606484</c:v>
                </c:pt>
                <c:pt idx="8904">
                  <c:v>44808.548048993056</c:v>
                </c:pt>
                <c:pt idx="8905">
                  <c:v>44808.61671829861</c:v>
                </c:pt>
                <c:pt idx="8906">
                  <c:v>44808.685387662037</c:v>
                </c:pt>
                <c:pt idx="8907">
                  <c:v>44808.754056805556</c:v>
                </c:pt>
                <c:pt idx="8908">
                  <c:v>44808.822726412036</c:v>
                </c:pt>
                <c:pt idx="8909">
                  <c:v>44808.891396458333</c:v>
                </c:pt>
                <c:pt idx="8910">
                  <c:v>44808.96006607639</c:v>
                </c:pt>
                <c:pt idx="8911">
                  <c:v>44809.028735601853</c:v>
                </c:pt>
                <c:pt idx="8912">
                  <c:v>44809.097404791668</c:v>
                </c:pt>
                <c:pt idx="8913">
                  <c:v>44809.166074120367</c:v>
                </c:pt>
                <c:pt idx="8914">
                  <c:v>44809.23474403935</c:v>
                </c:pt>
                <c:pt idx="8915">
                  <c:v>44809.303414247683</c:v>
                </c:pt>
                <c:pt idx="8916">
                  <c:v>44809.372084733797</c:v>
                </c:pt>
                <c:pt idx="8917">
                  <c:v>44809.440754629628</c:v>
                </c:pt>
                <c:pt idx="8918">
                  <c:v>44809.509424131946</c:v>
                </c:pt>
                <c:pt idx="8919">
                  <c:v>44809.578093530094</c:v>
                </c:pt>
                <c:pt idx="8920">
                  <c:v>44809.646762905089</c:v>
                </c:pt>
                <c:pt idx="8921">
                  <c:v>44809.715432303237</c:v>
                </c:pt>
                <c:pt idx="8922">
                  <c:v>44809.784101377314</c:v>
                </c:pt>
                <c:pt idx="8923">
                  <c:v>44809.852771284721</c:v>
                </c:pt>
                <c:pt idx="8924">
                  <c:v>44809.921441122686</c:v>
                </c:pt>
                <c:pt idx="8925">
                  <c:v>44809.990110775463</c:v>
                </c:pt>
                <c:pt idx="8926">
                  <c:v>44810.058780324071</c:v>
                </c:pt>
                <c:pt idx="8927">
                  <c:v>44810.127449259257</c:v>
                </c:pt>
                <c:pt idx="8928">
                  <c:v>44810.196118761574</c:v>
                </c:pt>
                <c:pt idx="8929">
                  <c:v>44810.264788761575</c:v>
                </c:pt>
                <c:pt idx="8930">
                  <c:v>44810.33345928241</c:v>
                </c:pt>
                <c:pt idx="8931">
                  <c:v>44810.402129456015</c:v>
                </c:pt>
                <c:pt idx="8932">
                  <c:v>44810.470799131945</c:v>
                </c:pt>
                <c:pt idx="8933">
                  <c:v>44810.539468483796</c:v>
                </c:pt>
                <c:pt idx="8934">
                  <c:v>44810.608137743053</c:v>
                </c:pt>
                <c:pt idx="8935">
                  <c:v>44810.676807060183</c:v>
                </c:pt>
                <c:pt idx="8936">
                  <c:v>44810.745476192133</c:v>
                </c:pt>
                <c:pt idx="8937">
                  <c:v>44810.814145613425</c:v>
                </c:pt>
                <c:pt idx="8938">
                  <c:v>44810.882815636571</c:v>
                </c:pt>
                <c:pt idx="8939">
                  <c:v>44810.951485243058</c:v>
                </c:pt>
                <c:pt idx="8940">
                  <c:v>44811.020154722224</c:v>
                </c:pt>
                <c:pt idx="8941">
                  <c:v>44811.08882394676</c:v>
                </c:pt>
                <c:pt idx="8942">
                  <c:v>44811.157493090279</c:v>
                </c:pt>
                <c:pt idx="8943">
                  <c:v>44811.226162858795</c:v>
                </c:pt>
                <c:pt idx="8944">
                  <c:v>44811.294832893516</c:v>
                </c:pt>
                <c:pt idx="8945">
                  <c:v>44811.363503333334</c:v>
                </c:pt>
                <c:pt idx="8946">
                  <c:v>44811.432173194444</c:v>
                </c:pt>
                <c:pt idx="8947">
                  <c:v>44811.500842662041</c:v>
                </c:pt>
                <c:pt idx="8948">
                  <c:v>44811.569512002316</c:v>
                </c:pt>
                <c:pt idx="8949">
                  <c:v>44811.638181273149</c:v>
                </c:pt>
                <c:pt idx="8950">
                  <c:v>44811.706850613424</c:v>
                </c:pt>
                <c:pt idx="8951">
                  <c:v>44811.775519618059</c:v>
                </c:pt>
                <c:pt idx="8952">
                  <c:v>44811.844189374999</c:v>
                </c:pt>
                <c:pt idx="8953">
                  <c:v>44811.912859201388</c:v>
                </c:pt>
                <c:pt idx="8954">
                  <c:v>44811.981528773147</c:v>
                </c:pt>
                <c:pt idx="8955">
                  <c:v>44812.050198263889</c:v>
                </c:pt>
                <c:pt idx="8956">
                  <c:v>44812.118867175923</c:v>
                </c:pt>
                <c:pt idx="8957">
                  <c:v>44812.187536585647</c:v>
                </c:pt>
                <c:pt idx="8958">
                  <c:v>44812.25620653935</c:v>
                </c:pt>
                <c:pt idx="8959">
                  <c:v>44812.324876944447</c:v>
                </c:pt>
                <c:pt idx="8960">
                  <c:v>44812.393547187501</c:v>
                </c:pt>
                <c:pt idx="8961">
                  <c:v>44812.462216886575</c:v>
                </c:pt>
                <c:pt idx="8962">
                  <c:v>44812.530886215274</c:v>
                </c:pt>
                <c:pt idx="8963">
                  <c:v>44812.599555439818</c:v>
                </c:pt>
                <c:pt idx="8964">
                  <c:v>44812.66822472222</c:v>
                </c:pt>
                <c:pt idx="8965">
                  <c:v>44812.73689388889</c:v>
                </c:pt>
                <c:pt idx="8966">
                  <c:v>44812.805563101851</c:v>
                </c:pt>
                <c:pt idx="8967">
                  <c:v>44812.87423306713</c:v>
                </c:pt>
                <c:pt idx="8968">
                  <c:v>44812.942902685187</c:v>
                </c:pt>
                <c:pt idx="8969">
                  <c:v>44813.011572164352</c:v>
                </c:pt>
                <c:pt idx="8970">
                  <c:v>44813.08024142361</c:v>
                </c:pt>
                <c:pt idx="8971">
                  <c:v>44813.148910393516</c:v>
                </c:pt>
                <c:pt idx="8972">
                  <c:v>44813.217579988428</c:v>
                </c:pt>
                <c:pt idx="8973">
                  <c:v>44813.286249895835</c:v>
                </c:pt>
                <c:pt idx="8974">
                  <c:v>44813.354920300924</c:v>
                </c:pt>
                <c:pt idx="8975">
                  <c:v>44813.423590127313</c:v>
                </c:pt>
                <c:pt idx="8976">
                  <c:v>44813.492259571758</c:v>
                </c:pt>
                <c:pt idx="8977">
                  <c:v>44813.560928831015</c:v>
                </c:pt>
                <c:pt idx="8978">
                  <c:v>44813.629598009262</c:v>
                </c:pt>
                <c:pt idx="8979">
                  <c:v>44813.698267268519</c:v>
                </c:pt>
                <c:pt idx="8980">
                  <c:v>44813.766936215281</c:v>
                </c:pt>
                <c:pt idx="8981">
                  <c:v>44813.835605844906</c:v>
                </c:pt>
                <c:pt idx="8982">
                  <c:v>44813.904275659719</c:v>
                </c:pt>
                <c:pt idx="8983">
                  <c:v>44813.972945127316</c:v>
                </c:pt>
                <c:pt idx="8984">
                  <c:v>44814.041614560185</c:v>
                </c:pt>
                <c:pt idx="8985">
                  <c:v>44814.110283472219</c:v>
                </c:pt>
                <c:pt idx="8986">
                  <c:v>44814.17895277778</c:v>
                </c:pt>
                <c:pt idx="8987">
                  <c:v>44814.247622650466</c:v>
                </c:pt>
                <c:pt idx="8988">
                  <c:v>44814.31629289352</c:v>
                </c:pt>
                <c:pt idx="8989">
                  <c:v>44814.384963182871</c:v>
                </c:pt>
                <c:pt idx="8990">
                  <c:v>44814.453632893521</c:v>
                </c:pt>
                <c:pt idx="8991">
                  <c:v>44814.522302199075</c:v>
                </c:pt>
                <c:pt idx="8992">
                  <c:v>44814.590971412035</c:v>
                </c:pt>
                <c:pt idx="8993">
                  <c:v>44814.659640659724</c:v>
                </c:pt>
                <c:pt idx="8994">
                  <c:v>44814.728309849539</c:v>
                </c:pt>
                <c:pt idx="8995">
                  <c:v>44814.796978900464</c:v>
                </c:pt>
                <c:pt idx="8996">
                  <c:v>44814.865648761574</c:v>
                </c:pt>
                <c:pt idx="8997">
                  <c:v>44814.934318391206</c:v>
                </c:pt>
                <c:pt idx="8998">
                  <c:v>44815.002987870372</c:v>
                </c:pt>
                <c:pt idx="8999">
                  <c:v>44815.071657175926</c:v>
                </c:pt>
                <c:pt idx="9000">
                  <c:v>44815.140325995373</c:v>
                </c:pt>
                <c:pt idx="9001">
                  <c:v>44815.208995451387</c:v>
                </c:pt>
                <c:pt idx="9002">
                  <c:v>44815.277665277776</c:v>
                </c:pt>
                <c:pt idx="9003">
                  <c:v>44815.34633565972</c:v>
                </c:pt>
                <c:pt idx="9004">
                  <c:v>44815.415005497685</c:v>
                </c:pt>
                <c:pt idx="9005">
                  <c:v>44815.483674930554</c:v>
                </c:pt>
                <c:pt idx="9006">
                  <c:v>44815.55234412037</c:v>
                </c:pt>
                <c:pt idx="9007">
                  <c:v>44815.621013240743</c:v>
                </c:pt>
                <c:pt idx="9008">
                  <c:v>44815.689682407407</c:v>
                </c:pt>
                <c:pt idx="9009">
                  <c:v>44815.758351319448</c:v>
                </c:pt>
                <c:pt idx="9010">
                  <c:v>44815.827020798613</c:v>
                </c:pt>
                <c:pt idx="9011">
                  <c:v>44815.895690613426</c:v>
                </c:pt>
                <c:pt idx="9012">
                  <c:v>44815.96436002315</c:v>
                </c:pt>
                <c:pt idx="9013">
                  <c:v>44816.033029363425</c:v>
                </c:pt>
                <c:pt idx="9014">
                  <c:v>44816.101698298611</c:v>
                </c:pt>
                <c:pt idx="9015">
                  <c:v>44816.170367476851</c:v>
                </c:pt>
                <c:pt idx="9016">
                  <c:v>44816.239037245374</c:v>
                </c:pt>
                <c:pt idx="9017">
                  <c:v>44816.307707314816</c:v>
                </c:pt>
                <c:pt idx="9018">
                  <c:v>44816.376377592591</c:v>
                </c:pt>
                <c:pt idx="9019">
                  <c:v>44816.445047280089</c:v>
                </c:pt>
                <c:pt idx="9020">
                  <c:v>44816.513716562498</c:v>
                </c:pt>
                <c:pt idx="9021">
                  <c:v>44816.58238576389</c:v>
                </c:pt>
                <c:pt idx="9022">
                  <c:v>44816.651054942129</c:v>
                </c:pt>
                <c:pt idx="9023">
                  <c:v>44816.719724131945</c:v>
                </c:pt>
                <c:pt idx="9024">
                  <c:v>44816.78839303241</c:v>
                </c:pt>
                <c:pt idx="9025">
                  <c:v>44816.85706278935</c:v>
                </c:pt>
                <c:pt idx="9026">
                  <c:v>44816.925732407406</c:v>
                </c:pt>
                <c:pt idx="9027">
                  <c:v>44816.994401851851</c:v>
                </c:pt>
                <c:pt idx="9028">
                  <c:v>44817.063071180557</c:v>
                </c:pt>
                <c:pt idx="9029">
                  <c:v>44817.131739907411</c:v>
                </c:pt>
                <c:pt idx="9030">
                  <c:v>44817.200409236109</c:v>
                </c:pt>
                <c:pt idx="9031">
                  <c:v>44817.269079027777</c:v>
                </c:pt>
                <c:pt idx="9032">
                  <c:v>44817.337749351849</c:v>
                </c:pt>
                <c:pt idx="9033">
                  <c:v>44817.406419259256</c:v>
                </c:pt>
                <c:pt idx="9034">
                  <c:v>44817.475088703701</c:v>
                </c:pt>
                <c:pt idx="9035">
                  <c:v>44817.54375783565</c:v>
                </c:pt>
                <c:pt idx="9036">
                  <c:v>44817.612426886575</c:v>
                </c:pt>
                <c:pt idx="9037">
                  <c:v>44817.681095995373</c:v>
                </c:pt>
                <c:pt idx="9038">
                  <c:v>44817.749764895831</c:v>
                </c:pt>
                <c:pt idx="9039">
                  <c:v>44817.81843417824</c:v>
                </c:pt>
                <c:pt idx="9040">
                  <c:v>44817.887103981484</c:v>
                </c:pt>
                <c:pt idx="9041">
                  <c:v>44817.955773368056</c:v>
                </c:pt>
                <c:pt idx="9042">
                  <c:v>44818.024442638889</c:v>
                </c:pt>
                <c:pt idx="9043">
                  <c:v>44818.093111608796</c:v>
                </c:pt>
                <c:pt idx="9044">
                  <c:v>44818.161780613424</c:v>
                </c:pt>
                <c:pt idx="9045">
                  <c:v>44818.23045023148</c:v>
                </c:pt>
                <c:pt idx="9046">
                  <c:v>44818.299120115742</c:v>
                </c:pt>
                <c:pt idx="9047">
                  <c:v>44818.36779034722</c:v>
                </c:pt>
                <c:pt idx="9048">
                  <c:v>44818.436459988428</c:v>
                </c:pt>
                <c:pt idx="9049">
                  <c:v>44818.505129236109</c:v>
                </c:pt>
                <c:pt idx="9050">
                  <c:v>44818.573798379628</c:v>
                </c:pt>
                <c:pt idx="9051">
                  <c:v>44818.642467465281</c:v>
                </c:pt>
                <c:pt idx="9052">
                  <c:v>44818.711136597223</c:v>
                </c:pt>
                <c:pt idx="9053">
                  <c:v>44818.779805393518</c:v>
                </c:pt>
                <c:pt idx="9054">
                  <c:v>44818.848474999999</c:v>
                </c:pt>
                <c:pt idx="9055">
                  <c:v>44818.91714459491</c:v>
                </c:pt>
                <c:pt idx="9056">
                  <c:v>44818.98581395833</c:v>
                </c:pt>
                <c:pt idx="9057">
                  <c:v>44819.054483252316</c:v>
                </c:pt>
                <c:pt idx="9058">
                  <c:v>44819.123151932872</c:v>
                </c:pt>
                <c:pt idx="9059">
                  <c:v>44819.191821145832</c:v>
                </c:pt>
                <c:pt idx="9060">
                  <c:v>44819.260490879627</c:v>
                </c:pt>
                <c:pt idx="9061">
                  <c:v>44819.329161111113</c:v>
                </c:pt>
                <c:pt idx="9062">
                  <c:v>44819.397831087961</c:v>
                </c:pt>
                <c:pt idx="9063">
                  <c:v>44819.466500532406</c:v>
                </c:pt>
                <c:pt idx="9064">
                  <c:v>44819.535169629627</c:v>
                </c:pt>
                <c:pt idx="9065">
                  <c:v>44819.603838622686</c:v>
                </c:pt>
                <c:pt idx="9066">
                  <c:v>44819.672507673611</c:v>
                </c:pt>
                <c:pt idx="9067">
                  <c:v>44819.741176585645</c:v>
                </c:pt>
                <c:pt idx="9068">
                  <c:v>44819.809845648146</c:v>
                </c:pt>
                <c:pt idx="9069">
                  <c:v>44819.878515393517</c:v>
                </c:pt>
                <c:pt idx="9070">
                  <c:v>44819.94718476852</c:v>
                </c:pt>
                <c:pt idx="9071">
                  <c:v>44820.015853993056</c:v>
                </c:pt>
                <c:pt idx="9072">
                  <c:v>44820.084522986108</c:v>
                </c:pt>
                <c:pt idx="9073">
                  <c:v>44820.153191793979</c:v>
                </c:pt>
                <c:pt idx="9074">
                  <c:v>44820.221861226855</c:v>
                </c:pt>
                <c:pt idx="9075">
                  <c:v>44820.290530937498</c:v>
                </c:pt>
                <c:pt idx="9076">
                  <c:v>44820.35920111111</c:v>
                </c:pt>
                <c:pt idx="9077">
                  <c:v>44820.427870694446</c:v>
                </c:pt>
                <c:pt idx="9078">
                  <c:v>44820.49653989583</c:v>
                </c:pt>
                <c:pt idx="9079">
                  <c:v>44820.565208935186</c:v>
                </c:pt>
                <c:pt idx="9080">
                  <c:v>44820.633877916669</c:v>
                </c:pt>
                <c:pt idx="9081">
                  <c:v>44820.702546956018</c:v>
                </c:pt>
                <c:pt idx="9082">
                  <c:v>44820.771215671295</c:v>
                </c:pt>
                <c:pt idx="9083">
                  <c:v>44820.83988511574</c:v>
                </c:pt>
                <c:pt idx="9084">
                  <c:v>44820.908554675923</c:v>
                </c:pt>
                <c:pt idx="9085">
                  <c:v>44820.977223923612</c:v>
                </c:pt>
                <c:pt idx="9086">
                  <c:v>44821.045893136572</c:v>
                </c:pt>
                <c:pt idx="9087">
                  <c:v>44821.114561782408</c:v>
                </c:pt>
                <c:pt idx="9088">
                  <c:v>44821.183230879629</c:v>
                </c:pt>
                <c:pt idx="9089">
                  <c:v>44821.251900532407</c:v>
                </c:pt>
                <c:pt idx="9090">
                  <c:v>44821.320570601849</c:v>
                </c:pt>
                <c:pt idx="9091">
                  <c:v>44821.389240613425</c:v>
                </c:pt>
                <c:pt idx="9092">
                  <c:v>44821.457910046294</c:v>
                </c:pt>
                <c:pt idx="9093">
                  <c:v>44821.526579097219</c:v>
                </c:pt>
                <c:pt idx="9094">
                  <c:v>44821.595248055557</c:v>
                </c:pt>
                <c:pt idx="9095">
                  <c:v>44821.663917060185</c:v>
                </c:pt>
                <c:pt idx="9096">
                  <c:v>44821.732585972219</c:v>
                </c:pt>
                <c:pt idx="9097">
                  <c:v>44821.801254826387</c:v>
                </c:pt>
                <c:pt idx="9098">
                  <c:v>44821.869924479164</c:v>
                </c:pt>
                <c:pt idx="9099">
                  <c:v>44821.938593831015</c:v>
                </c:pt>
                <c:pt idx="9100">
                  <c:v>44822.007263043983</c:v>
                </c:pt>
                <c:pt idx="9101">
                  <c:v>44822.07593204861</c:v>
                </c:pt>
                <c:pt idx="9102">
                  <c:v>44822.144600671294</c:v>
                </c:pt>
                <c:pt idx="9103">
                  <c:v>44822.213269918982</c:v>
                </c:pt>
                <c:pt idx="9104">
                  <c:v>44822.281939513887</c:v>
                </c:pt>
                <c:pt idx="9105">
                  <c:v>44822.350609618057</c:v>
                </c:pt>
                <c:pt idx="9106">
                  <c:v>44822.419279178241</c:v>
                </c:pt>
                <c:pt idx="9107">
                  <c:v>44822.487948333335</c:v>
                </c:pt>
                <c:pt idx="9108">
                  <c:v>44822.55661728009</c:v>
                </c:pt>
                <c:pt idx="9109">
                  <c:v>44822.62528615741</c:v>
                </c:pt>
                <c:pt idx="9110">
                  <c:v>44822.69395508102</c:v>
                </c:pt>
                <c:pt idx="9111">
                  <c:v>44822.762624560186</c:v>
                </c:pt>
                <c:pt idx="9112">
                  <c:v>44822.831295208336</c:v>
                </c:pt>
                <c:pt idx="9113">
                  <c:v>44822.899966111108</c:v>
                </c:pt>
                <c:pt idx="9114">
                  <c:v>44822.96863664352</c:v>
                </c:pt>
                <c:pt idx="9115">
                  <c:v>44823.037307118058</c:v>
                </c:pt>
                <c:pt idx="9116">
                  <c:v>44823.105977129628</c:v>
                </c:pt>
                <c:pt idx="9117">
                  <c:v>44823.174647476852</c:v>
                </c:pt>
                <c:pt idx="9118">
                  <c:v>44823.243318379631</c:v>
                </c:pt>
                <c:pt idx="9119">
                  <c:v>44823.311989629627</c:v>
                </c:pt>
                <c:pt idx="9120">
                  <c:v>44823.380661006944</c:v>
                </c:pt>
                <c:pt idx="9121">
                  <c:v>44823.449331793985</c:v>
                </c:pt>
                <c:pt idx="9122">
                  <c:v>44823.518002175922</c:v>
                </c:pt>
                <c:pt idx="9123">
                  <c:v>44823.586672465281</c:v>
                </c:pt>
                <c:pt idx="9124">
                  <c:v>44823.655342789352</c:v>
                </c:pt>
                <c:pt idx="9125">
                  <c:v>44823.724013055558</c:v>
                </c:pt>
                <c:pt idx="9126">
                  <c:v>44823.792683113425</c:v>
                </c:pt>
                <c:pt idx="9127">
                  <c:v>44823.861354004628</c:v>
                </c:pt>
                <c:pt idx="9128">
                  <c:v>44823.930024710651</c:v>
                </c:pt>
                <c:pt idx="9129">
                  <c:v>44823.9986952662</c:v>
                </c:pt>
                <c:pt idx="9130">
                  <c:v>44824.067365671297</c:v>
                </c:pt>
                <c:pt idx="9131">
                  <c:v>44824.136035520831</c:v>
                </c:pt>
                <c:pt idx="9132">
                  <c:v>44824.204705995369</c:v>
                </c:pt>
                <c:pt idx="9133">
                  <c:v>44824.273376886573</c:v>
                </c:pt>
                <c:pt idx="9134">
                  <c:v>44824.342048321756</c:v>
                </c:pt>
                <c:pt idx="9135">
                  <c:v>44824.410719270832</c:v>
                </c:pt>
                <c:pt idx="9136">
                  <c:v>44824.479389791668</c:v>
                </c:pt>
                <c:pt idx="9137">
                  <c:v>44824.548060023146</c:v>
                </c:pt>
                <c:pt idx="9138">
                  <c:v>44824.616730185182</c:v>
                </c:pt>
                <c:pt idx="9139">
                  <c:v>44824.685400405091</c:v>
                </c:pt>
                <c:pt idx="9140">
                  <c:v>44824.754070381947</c:v>
                </c:pt>
                <c:pt idx="9141">
                  <c:v>44824.822740844909</c:v>
                </c:pt>
                <c:pt idx="9142">
                  <c:v>44824.891411736113</c:v>
                </c:pt>
                <c:pt idx="9143">
                  <c:v>44824.960082199075</c:v>
                </c:pt>
                <c:pt idx="9144">
                  <c:v>44825.02875258102</c:v>
                </c:pt>
                <c:pt idx="9145">
                  <c:v>44825.097422615741</c:v>
                </c:pt>
                <c:pt idx="9146">
                  <c:v>44825.166092789354</c:v>
                </c:pt>
                <c:pt idx="9147">
                  <c:v>44825.234763564818</c:v>
                </c:pt>
                <c:pt idx="9148">
                  <c:v>44825.303434606481</c:v>
                </c:pt>
                <c:pt idx="9149">
                  <c:v>44825.372105937502</c:v>
                </c:pt>
                <c:pt idx="9150">
                  <c:v>44825.440776689815</c:v>
                </c:pt>
                <c:pt idx="9151">
                  <c:v>44825.509447025463</c:v>
                </c:pt>
                <c:pt idx="9152">
                  <c:v>44825.578117280093</c:v>
                </c:pt>
                <c:pt idx="9153">
                  <c:v>44825.646787488426</c:v>
                </c:pt>
                <c:pt idx="9154">
                  <c:v>44825.71545773148</c:v>
                </c:pt>
                <c:pt idx="9155">
                  <c:v>44825.784127650462</c:v>
                </c:pt>
                <c:pt idx="9156">
                  <c:v>44825.852798402775</c:v>
                </c:pt>
                <c:pt idx="9157">
                  <c:v>44825.921469074077</c:v>
                </c:pt>
                <c:pt idx="9158">
                  <c:v>44825.990139571761</c:v>
                </c:pt>
                <c:pt idx="9159">
                  <c:v>44826.058809965281</c:v>
                </c:pt>
                <c:pt idx="9160">
                  <c:v>44826.127479733797</c:v>
                </c:pt>
                <c:pt idx="9161">
                  <c:v>44826.196150069445</c:v>
                </c:pt>
                <c:pt idx="9162">
                  <c:v>44826.264820914352</c:v>
                </c:pt>
                <c:pt idx="9163">
                  <c:v>44826.333492268517</c:v>
                </c:pt>
                <c:pt idx="9164">
                  <c:v>44826.402163287035</c:v>
                </c:pt>
                <c:pt idx="9165">
                  <c:v>44826.470833796295</c:v>
                </c:pt>
                <c:pt idx="9166">
                  <c:v>44826.539503993059</c:v>
                </c:pt>
                <c:pt idx="9167">
                  <c:v>44826.608174074077</c:v>
                </c:pt>
                <c:pt idx="9168">
                  <c:v>44826.676844236114</c:v>
                </c:pt>
                <c:pt idx="9169">
                  <c:v>44826.745514201386</c:v>
                </c:pt>
                <c:pt idx="9170">
                  <c:v>44826.814184444447</c:v>
                </c:pt>
                <c:pt idx="9171">
                  <c:v>44826.882855300923</c:v>
                </c:pt>
                <c:pt idx="9172">
                  <c:v>44826.95152574074</c:v>
                </c:pt>
                <c:pt idx="9173">
                  <c:v>44827.020196064812</c:v>
                </c:pt>
                <c:pt idx="9174">
                  <c:v>44827.088866111109</c:v>
                </c:pt>
                <c:pt idx="9175">
                  <c:v>44827.157536087965</c:v>
                </c:pt>
                <c:pt idx="9176">
                  <c:v>44827.226206689818</c:v>
                </c:pt>
                <c:pt idx="9177">
                  <c:v>44827.29487755787</c:v>
                </c:pt>
                <c:pt idx="9178">
                  <c:v>44827.363548819441</c:v>
                </c:pt>
                <c:pt idx="9179">
                  <c:v>44827.432219502312</c:v>
                </c:pt>
                <c:pt idx="9180">
                  <c:v>44827.500889803239</c:v>
                </c:pt>
                <c:pt idx="9181">
                  <c:v>44827.569559965275</c:v>
                </c:pt>
                <c:pt idx="9182">
                  <c:v>44827.638230069446</c:v>
                </c:pt>
                <c:pt idx="9183">
                  <c:v>44827.706900231482</c:v>
                </c:pt>
                <c:pt idx="9184">
                  <c:v>44827.775570057871</c:v>
                </c:pt>
                <c:pt idx="9185">
                  <c:v>44827.844240648148</c:v>
                </c:pt>
                <c:pt idx="9186">
                  <c:v>44827.912911284722</c:v>
                </c:pt>
                <c:pt idx="9187">
                  <c:v>44827.981581678243</c:v>
                </c:pt>
                <c:pt idx="9188">
                  <c:v>44828.050252002315</c:v>
                </c:pt>
                <c:pt idx="9189">
                  <c:v>44828.118921724534</c:v>
                </c:pt>
                <c:pt idx="9190">
                  <c:v>44828.187591956019</c:v>
                </c:pt>
                <c:pt idx="9191">
                  <c:v>44828.256262719908</c:v>
                </c:pt>
                <c:pt idx="9192">
                  <c:v>44828.324933946758</c:v>
                </c:pt>
                <c:pt idx="9193">
                  <c:v>44828.393605011574</c:v>
                </c:pt>
                <c:pt idx="9194">
                  <c:v>44828.462275532409</c:v>
                </c:pt>
                <c:pt idx="9195">
                  <c:v>44828.530945671293</c:v>
                </c:pt>
                <c:pt idx="9196">
                  <c:v>44828.599615706022</c:v>
                </c:pt>
                <c:pt idx="9197">
                  <c:v>44828.668285810185</c:v>
                </c:pt>
                <c:pt idx="9198">
                  <c:v>44828.736955787041</c:v>
                </c:pt>
                <c:pt idx="9199">
                  <c:v>44828.805625821762</c:v>
                </c:pt>
                <c:pt idx="9200">
                  <c:v>44828.87429659722</c:v>
                </c:pt>
                <c:pt idx="9201">
                  <c:v>44828.942967025461</c:v>
                </c:pt>
                <c:pt idx="9202">
                  <c:v>44829.011637303243</c:v>
                </c:pt>
                <c:pt idx="9203">
                  <c:v>44829.080307384262</c:v>
                </c:pt>
                <c:pt idx="9204">
                  <c:v>44829.148977152778</c:v>
                </c:pt>
                <c:pt idx="9205">
                  <c:v>44829.217647569443</c:v>
                </c:pt>
                <c:pt idx="9206">
                  <c:v>44829.286318287035</c:v>
                </c:pt>
                <c:pt idx="9207">
                  <c:v>44829.354989490741</c:v>
                </c:pt>
                <c:pt idx="9208">
                  <c:v>44829.423660127315</c:v>
                </c:pt>
                <c:pt idx="9209">
                  <c:v>44829.492330370369</c:v>
                </c:pt>
                <c:pt idx="9210">
                  <c:v>44829.561000439811</c:v>
                </c:pt>
                <c:pt idx="9211">
                  <c:v>44829.629670428243</c:v>
                </c:pt>
                <c:pt idx="9212">
                  <c:v>44829.698340486109</c:v>
                </c:pt>
                <c:pt idx="9213">
                  <c:v>44829.767010231481</c:v>
                </c:pt>
                <c:pt idx="9214">
                  <c:v>44829.835680659722</c:v>
                </c:pt>
                <c:pt idx="9215">
                  <c:v>44829.904351273151</c:v>
                </c:pt>
                <c:pt idx="9216">
                  <c:v>44829.973021550926</c:v>
                </c:pt>
                <c:pt idx="9217">
                  <c:v>44830.041691770835</c:v>
                </c:pt>
                <c:pt idx="9218">
                  <c:v>44830.110361481478</c:v>
                </c:pt>
                <c:pt idx="9219">
                  <c:v>44830.179031585649</c:v>
                </c:pt>
                <c:pt idx="9220">
                  <c:v>44830.247702256944</c:v>
                </c:pt>
                <c:pt idx="9221">
                  <c:v>44830.316373298614</c:v>
                </c:pt>
                <c:pt idx="9222">
                  <c:v>44830.385044386574</c:v>
                </c:pt>
                <c:pt idx="9223">
                  <c:v>44830.453714884257</c:v>
                </c:pt>
                <c:pt idx="9224">
                  <c:v>44830.522384988428</c:v>
                </c:pt>
                <c:pt idx="9225">
                  <c:v>44830.591054988428</c:v>
                </c:pt>
                <c:pt idx="9226">
                  <c:v>44830.659725034726</c:v>
                </c:pt>
                <c:pt idx="9227">
                  <c:v>44830.728395011574</c:v>
                </c:pt>
                <c:pt idx="9228">
                  <c:v>44830.797064849539</c:v>
                </c:pt>
                <c:pt idx="9229">
                  <c:v>44830.865735509258</c:v>
                </c:pt>
                <c:pt idx="9230">
                  <c:v>44830.934405925924</c:v>
                </c:pt>
                <c:pt idx="9231">
                  <c:v>44831.00307619213</c:v>
                </c:pt>
                <c:pt idx="9232">
                  <c:v>44831.071746284724</c:v>
                </c:pt>
                <c:pt idx="9233">
                  <c:v>44831.140415891205</c:v>
                </c:pt>
                <c:pt idx="9234">
                  <c:v>44831.209086134259</c:v>
                </c:pt>
                <c:pt idx="9235">
                  <c:v>44831.277756759257</c:v>
                </c:pt>
                <c:pt idx="9236">
                  <c:v>44831.346427916666</c:v>
                </c:pt>
                <c:pt idx="9237">
                  <c:v>44831.415098541664</c:v>
                </c:pt>
                <c:pt idx="9238">
                  <c:v>44831.483768761573</c:v>
                </c:pt>
                <c:pt idx="9239">
                  <c:v>44831.552438726852</c:v>
                </c:pt>
                <c:pt idx="9240">
                  <c:v>44831.621108622683</c:v>
                </c:pt>
                <c:pt idx="9241">
                  <c:v>44831.689778576387</c:v>
                </c:pt>
                <c:pt idx="9242">
                  <c:v>44831.758448275461</c:v>
                </c:pt>
                <c:pt idx="9243">
                  <c:v>44831.827118530091</c:v>
                </c:pt>
                <c:pt idx="9244">
                  <c:v>44831.895789131944</c:v>
                </c:pt>
                <c:pt idx="9245">
                  <c:v>44831.964459305556</c:v>
                </c:pt>
                <c:pt idx="9246">
                  <c:v>44832.033129432872</c:v>
                </c:pt>
                <c:pt idx="9247">
                  <c:v>44832.101799155091</c:v>
                </c:pt>
                <c:pt idx="9248">
                  <c:v>44832.170469108794</c:v>
                </c:pt>
                <c:pt idx="9249">
                  <c:v>44832.239139641206</c:v>
                </c:pt>
                <c:pt idx="9250">
                  <c:v>44832.307810486112</c:v>
                </c:pt>
                <c:pt idx="9251">
                  <c:v>44832.376481539352</c:v>
                </c:pt>
                <c:pt idx="9252">
                  <c:v>44832.44515201389</c:v>
                </c:pt>
                <c:pt idx="9253">
                  <c:v>44832.513822060188</c:v>
                </c:pt>
                <c:pt idx="9254">
                  <c:v>44832.582492037036</c:v>
                </c:pt>
                <c:pt idx="9255">
                  <c:v>44832.65116199074</c:v>
                </c:pt>
                <c:pt idx="9256">
                  <c:v>44832.719831956019</c:v>
                </c:pt>
                <c:pt idx="9257">
                  <c:v>44832.788501620373</c:v>
                </c:pt>
                <c:pt idx="9258">
                  <c:v>44832.857172141201</c:v>
                </c:pt>
                <c:pt idx="9259">
                  <c:v>44832.925842534722</c:v>
                </c:pt>
                <c:pt idx="9260">
                  <c:v>44832.994512754631</c:v>
                </c:pt>
                <c:pt idx="9261">
                  <c:v>44833.063182847225</c:v>
                </c:pt>
                <c:pt idx="9262">
                  <c:v>44833.13185233796</c:v>
                </c:pt>
                <c:pt idx="9263">
                  <c:v>44833.200522430554</c:v>
                </c:pt>
                <c:pt idx="9264">
                  <c:v>44833.269192997686</c:v>
                </c:pt>
                <c:pt idx="9265">
                  <c:v>44833.337864085646</c:v>
                </c:pt>
                <c:pt idx="9266">
                  <c:v>44833.406534756941</c:v>
                </c:pt>
                <c:pt idx="9267">
                  <c:v>44833.475204965274</c:v>
                </c:pt>
                <c:pt idx="9268">
                  <c:v>44833.543874861112</c:v>
                </c:pt>
                <c:pt idx="9269">
                  <c:v>44833.612544675925</c:v>
                </c:pt>
                <c:pt idx="9270">
                  <c:v>44833.681214537035</c:v>
                </c:pt>
                <c:pt idx="9271">
                  <c:v>44833.749884201388</c:v>
                </c:pt>
                <c:pt idx="9272">
                  <c:v>44833.818554247686</c:v>
                </c:pt>
                <c:pt idx="9273">
                  <c:v>44833.887224814818</c:v>
                </c:pt>
                <c:pt idx="9274">
                  <c:v>44833.955894942126</c:v>
                </c:pt>
                <c:pt idx="9275">
                  <c:v>44834.024564976855</c:v>
                </c:pt>
                <c:pt idx="9276">
                  <c:v>44834.093234699074</c:v>
                </c:pt>
                <c:pt idx="9277">
                  <c:v>44834.16190446759</c:v>
                </c:pt>
                <c:pt idx="9278">
                  <c:v>44834.230574849535</c:v>
                </c:pt>
                <c:pt idx="9279">
                  <c:v>44834.299245486109</c:v>
                </c:pt>
                <c:pt idx="9280">
                  <c:v>44834.367916469906</c:v>
                </c:pt>
                <c:pt idx="9281">
                  <c:v>44834.436586863427</c:v>
                </c:pt>
                <c:pt idx="9282">
                  <c:v>44834.505256863427</c:v>
                </c:pt>
                <c:pt idx="9283">
                  <c:v>44834.573926759258</c:v>
                </c:pt>
                <c:pt idx="9284">
                  <c:v>44834.642596597223</c:v>
                </c:pt>
                <c:pt idx="9285">
                  <c:v>44834.711266481485</c:v>
                </c:pt>
                <c:pt idx="9286">
                  <c:v>44834.779936030092</c:v>
                </c:pt>
                <c:pt idx="9287">
                  <c:v>44834.848606377316</c:v>
                </c:pt>
                <c:pt idx="9288">
                  <c:v>44834.91727672454</c:v>
                </c:pt>
                <c:pt idx="9289">
                  <c:v>44834.985946840279</c:v>
                </c:pt>
                <c:pt idx="9290">
                  <c:v>44835.054616875001</c:v>
                </c:pt>
                <c:pt idx="9291">
                  <c:v>44835.123286296293</c:v>
                </c:pt>
                <c:pt idx="9292">
                  <c:v>44835.191956261573</c:v>
                </c:pt>
                <c:pt idx="9293">
                  <c:v>44835.260626747688</c:v>
                </c:pt>
                <c:pt idx="9294">
                  <c:v>44835.329297719909</c:v>
                </c:pt>
                <c:pt idx="9295">
                  <c:v>44835.397968425925</c:v>
                </c:pt>
                <c:pt idx="9296">
                  <c:v>44835.466638622682</c:v>
                </c:pt>
                <c:pt idx="9297">
                  <c:v>44835.535308449071</c:v>
                </c:pt>
                <c:pt idx="9298">
                  <c:v>44835.603978182873</c:v>
                </c:pt>
                <c:pt idx="9299">
                  <c:v>44835.67264798611</c:v>
                </c:pt>
                <c:pt idx="9300">
                  <c:v>44835.741317627311</c:v>
                </c:pt>
                <c:pt idx="9301">
                  <c:v>44835.809987430555</c:v>
                </c:pt>
                <c:pt idx="9302">
                  <c:v>44835.87865791667</c:v>
                </c:pt>
                <c:pt idx="9303">
                  <c:v>44835.947328020833</c:v>
                </c:pt>
                <c:pt idx="9304">
                  <c:v>44836.015997986113</c:v>
                </c:pt>
                <c:pt idx="9305">
                  <c:v>44836.084667708332</c:v>
                </c:pt>
                <c:pt idx="9306">
                  <c:v>44836.15333724537</c:v>
                </c:pt>
                <c:pt idx="9307">
                  <c:v>44836.222007418983</c:v>
                </c:pt>
                <c:pt idx="9308">
                  <c:v>44836.290677858793</c:v>
                </c:pt>
                <c:pt idx="9309">
                  <c:v>44836.359348761573</c:v>
                </c:pt>
                <c:pt idx="9310">
                  <c:v>44836.428019074076</c:v>
                </c:pt>
                <c:pt idx="9311">
                  <c:v>44836.496689004627</c:v>
                </c:pt>
                <c:pt idx="9312">
                  <c:v>44836.56535877315</c:v>
                </c:pt>
                <c:pt idx="9313">
                  <c:v>44836.634028483793</c:v>
                </c:pt>
                <c:pt idx="9314">
                  <c:v>44836.702698240741</c:v>
                </c:pt>
                <c:pt idx="9315">
                  <c:v>44836.771367685185</c:v>
                </c:pt>
                <c:pt idx="9316">
                  <c:v>44836.840037858798</c:v>
                </c:pt>
                <c:pt idx="9317">
                  <c:v>44836.908708136572</c:v>
                </c:pt>
                <c:pt idx="9318">
                  <c:v>44836.977378113428</c:v>
                </c:pt>
                <c:pt idx="9319">
                  <c:v>44837.04604804398</c:v>
                </c:pt>
                <c:pt idx="9320">
                  <c:v>44837.114717418983</c:v>
                </c:pt>
                <c:pt idx="9321">
                  <c:v>44837.183387233796</c:v>
                </c:pt>
                <c:pt idx="9322">
                  <c:v>44837.252057604164</c:v>
                </c:pt>
                <c:pt idx="9323">
                  <c:v>44837.320728391205</c:v>
                </c:pt>
                <c:pt idx="9324">
                  <c:v>44837.389399120373</c:v>
                </c:pt>
                <c:pt idx="9325">
                  <c:v>44837.458069270833</c:v>
                </c:pt>
                <c:pt idx="9326">
                  <c:v>44837.526739039349</c:v>
                </c:pt>
                <c:pt idx="9327">
                  <c:v>44837.595408703703</c:v>
                </c:pt>
                <c:pt idx="9328">
                  <c:v>44837.664078425929</c:v>
                </c:pt>
                <c:pt idx="9329">
                  <c:v>44837.732748055554</c:v>
                </c:pt>
                <c:pt idx="9330">
                  <c:v>44837.801417627314</c:v>
                </c:pt>
                <c:pt idx="9331">
                  <c:v>44837.870087986114</c:v>
                </c:pt>
                <c:pt idx="9332">
                  <c:v>44837.938758055556</c:v>
                </c:pt>
                <c:pt idx="9333">
                  <c:v>44838.007427962963</c:v>
                </c:pt>
                <c:pt idx="9334">
                  <c:v>44838.076097685182</c:v>
                </c:pt>
                <c:pt idx="9335">
                  <c:v>44838.144767013888</c:v>
                </c:pt>
                <c:pt idx="9336">
                  <c:v>44838.213436967591</c:v>
                </c:pt>
                <c:pt idx="9337">
                  <c:v>44838.282107268518</c:v>
                </c:pt>
                <c:pt idx="9338">
                  <c:v>44838.35077809028</c:v>
                </c:pt>
                <c:pt idx="9339">
                  <c:v>44838.41944834491</c:v>
                </c:pt>
                <c:pt idx="9340">
                  <c:v>44838.48811820602</c:v>
                </c:pt>
                <c:pt idx="9341">
                  <c:v>44838.556787858797</c:v>
                </c:pt>
                <c:pt idx="9342">
                  <c:v>44838.625457430557</c:v>
                </c:pt>
                <c:pt idx="9343">
                  <c:v>44838.694127071758</c:v>
                </c:pt>
                <c:pt idx="9344">
                  <c:v>44838.762796423609</c:v>
                </c:pt>
                <c:pt idx="9345">
                  <c:v>44838.831466388889</c:v>
                </c:pt>
                <c:pt idx="9346">
                  <c:v>44838.900136631943</c:v>
                </c:pt>
                <c:pt idx="9347">
                  <c:v>44838.968806481484</c:v>
                </c:pt>
                <c:pt idx="9348">
                  <c:v>44839.03747628472</c:v>
                </c:pt>
                <c:pt idx="9349">
                  <c:v>44839.106145625003</c:v>
                </c:pt>
                <c:pt idx="9350">
                  <c:v>44839.174815289349</c:v>
                </c:pt>
                <c:pt idx="9351">
                  <c:v>44839.243485520834</c:v>
                </c:pt>
                <c:pt idx="9352">
                  <c:v>44839.312156087966</c:v>
                </c:pt>
                <c:pt idx="9353">
                  <c:v>44839.380826793982</c:v>
                </c:pt>
                <c:pt idx="9354">
                  <c:v>44839.449496898145</c:v>
                </c:pt>
                <c:pt idx="9355">
                  <c:v>44839.51816659722</c:v>
                </c:pt>
                <c:pt idx="9356">
                  <c:v>44839.586836215276</c:v>
                </c:pt>
                <c:pt idx="9357">
                  <c:v>44839.655505844908</c:v>
                </c:pt>
                <c:pt idx="9358">
                  <c:v>44839.724175439813</c:v>
                </c:pt>
                <c:pt idx="9359">
                  <c:v>44839.792844814816</c:v>
                </c:pt>
                <c:pt idx="9360">
                  <c:v>44839.861515023149</c:v>
                </c:pt>
                <c:pt idx="9361">
                  <c:v>44839.930185046294</c:v>
                </c:pt>
                <c:pt idx="9362">
                  <c:v>44839.99885491898</c:v>
                </c:pt>
                <c:pt idx="9363">
                  <c:v>44840.06752462963</c:v>
                </c:pt>
                <c:pt idx="9364">
                  <c:v>44840.136193796294</c:v>
                </c:pt>
                <c:pt idx="9365">
                  <c:v>44840.204863576386</c:v>
                </c:pt>
                <c:pt idx="9366">
                  <c:v>44840.273533784719</c:v>
                </c:pt>
                <c:pt idx="9367">
                  <c:v>44840.342204525463</c:v>
                </c:pt>
                <c:pt idx="9368">
                  <c:v>44840.410874791669</c:v>
                </c:pt>
                <c:pt idx="9369">
                  <c:v>44840.479544618058</c:v>
                </c:pt>
                <c:pt idx="9370">
                  <c:v>44840.548214166665</c:v>
                </c:pt>
                <c:pt idx="9371">
                  <c:v>44840.616883634262</c:v>
                </c:pt>
                <c:pt idx="9372">
                  <c:v>44840.685553159725</c:v>
                </c:pt>
                <c:pt idx="9373">
                  <c:v>44840.754222453703</c:v>
                </c:pt>
                <c:pt idx="9374">
                  <c:v>44840.822892222219</c:v>
                </c:pt>
                <c:pt idx="9375">
                  <c:v>44840.891562418983</c:v>
                </c:pt>
                <c:pt idx="9376">
                  <c:v>44840.960232199075</c:v>
                </c:pt>
                <c:pt idx="9377">
                  <c:v>44841.028901874997</c:v>
                </c:pt>
                <c:pt idx="9378">
                  <c:v>44841.097571215279</c:v>
                </c:pt>
                <c:pt idx="9379">
                  <c:v>44841.166240694445</c:v>
                </c:pt>
                <c:pt idx="9380">
                  <c:v>44841.234910775464</c:v>
                </c:pt>
                <c:pt idx="9381">
                  <c:v>44841.303581122687</c:v>
                </c:pt>
                <c:pt idx="9382">
                  <c:v>44841.372251759261</c:v>
                </c:pt>
                <c:pt idx="9383">
                  <c:v>44841.440921805559</c:v>
                </c:pt>
                <c:pt idx="9384">
                  <c:v>44841.50959144676</c:v>
                </c:pt>
                <c:pt idx="9385">
                  <c:v>44841.578261006944</c:v>
                </c:pt>
                <c:pt idx="9386">
                  <c:v>44841.64693052083</c:v>
                </c:pt>
                <c:pt idx="9387">
                  <c:v>44841.715600057869</c:v>
                </c:pt>
                <c:pt idx="9388">
                  <c:v>44841.784269282405</c:v>
                </c:pt>
                <c:pt idx="9389">
                  <c:v>44841.852939328703</c:v>
                </c:pt>
                <c:pt idx="9390">
                  <c:v>44841.921609305558</c:v>
                </c:pt>
                <c:pt idx="9391">
                  <c:v>44841.990279097219</c:v>
                </c:pt>
                <c:pt idx="9392">
                  <c:v>44842.058948784725</c:v>
                </c:pt>
                <c:pt idx="9393">
                  <c:v>44842.127617847225</c:v>
                </c:pt>
                <c:pt idx="9394">
                  <c:v>44842.196287488427</c:v>
                </c:pt>
                <c:pt idx="9395">
                  <c:v>44842.264957627318</c:v>
                </c:pt>
                <c:pt idx="9396">
                  <c:v>44842.333628275461</c:v>
                </c:pt>
                <c:pt idx="9397">
                  <c:v>44842.402298576388</c:v>
                </c:pt>
                <c:pt idx="9398">
                  <c:v>44842.470968391201</c:v>
                </c:pt>
                <c:pt idx="9399">
                  <c:v>44842.539637870374</c:v>
                </c:pt>
                <c:pt idx="9400">
                  <c:v>44842.608307256945</c:v>
                </c:pt>
                <c:pt idx="9401">
                  <c:v>44842.67697670139</c:v>
                </c:pt>
                <c:pt idx="9402">
                  <c:v>44842.745645960647</c:v>
                </c:pt>
                <c:pt idx="9403">
                  <c:v>44842.814315497686</c:v>
                </c:pt>
                <c:pt idx="9404">
                  <c:v>44842.882985648146</c:v>
                </c:pt>
                <c:pt idx="9405">
                  <c:v>44842.951655370372</c:v>
                </c:pt>
                <c:pt idx="9406">
                  <c:v>44843.020324976853</c:v>
                </c:pt>
                <c:pt idx="9407">
                  <c:v>44843.088994317128</c:v>
                </c:pt>
                <c:pt idx="9408">
                  <c:v>44843.157663587961</c:v>
                </c:pt>
                <c:pt idx="9409">
                  <c:v>44843.226333472223</c:v>
                </c:pt>
                <c:pt idx="9410">
                  <c:v>44843.295003622683</c:v>
                </c:pt>
                <c:pt idx="9411">
                  <c:v>44843.363674178239</c:v>
                </c:pt>
                <c:pt idx="9412">
                  <c:v>44843.432344155095</c:v>
                </c:pt>
                <c:pt idx="9413">
                  <c:v>44843.501013726855</c:v>
                </c:pt>
                <c:pt idx="9414">
                  <c:v>44843.569683182868</c:v>
                </c:pt>
                <c:pt idx="9415">
                  <c:v>44843.638352569447</c:v>
                </c:pt>
                <c:pt idx="9416">
                  <c:v>44843.707022013892</c:v>
                </c:pt>
                <c:pt idx="9417">
                  <c:v>44843.775691122682</c:v>
                </c:pt>
                <c:pt idx="9418">
                  <c:v>44843.844360995368</c:v>
                </c:pt>
                <c:pt idx="9419">
                  <c:v>44843.913030914351</c:v>
                </c:pt>
                <c:pt idx="9420">
                  <c:v>44843.981700590281</c:v>
                </c:pt>
                <c:pt idx="9421">
                  <c:v>44844.050370185185</c:v>
                </c:pt>
                <c:pt idx="9422">
                  <c:v>44844.119039201389</c:v>
                </c:pt>
                <c:pt idx="9423">
                  <c:v>44844.187708703706</c:v>
                </c:pt>
                <c:pt idx="9424">
                  <c:v>44844.256378749997</c:v>
                </c:pt>
                <c:pt idx="9425">
                  <c:v>44844.325049247687</c:v>
                </c:pt>
                <c:pt idx="9426">
                  <c:v>44844.393719594904</c:v>
                </c:pt>
                <c:pt idx="9427">
                  <c:v>44844.462389386572</c:v>
                </c:pt>
                <c:pt idx="9428">
                  <c:v>44844.531058796296</c:v>
                </c:pt>
                <c:pt idx="9429">
                  <c:v>44844.599728113426</c:v>
                </c:pt>
                <c:pt idx="9430">
                  <c:v>44844.668397488429</c:v>
                </c:pt>
                <c:pt idx="9431">
                  <c:v>44844.73706673611</c:v>
                </c:pt>
                <c:pt idx="9432">
                  <c:v>44844.805736041664</c:v>
                </c:pt>
                <c:pt idx="9433">
                  <c:v>44844.874406087962</c:v>
                </c:pt>
                <c:pt idx="9434">
                  <c:v>44844.943075787036</c:v>
                </c:pt>
                <c:pt idx="9435">
                  <c:v>44845.011745335651</c:v>
                </c:pt>
                <c:pt idx="9436">
                  <c:v>44845.080414675926</c:v>
                </c:pt>
                <c:pt idx="9437">
                  <c:v>44845.14908372685</c:v>
                </c:pt>
                <c:pt idx="9438">
                  <c:v>44845.21775340278</c:v>
                </c:pt>
                <c:pt idx="9439">
                  <c:v>44845.286423379628</c:v>
                </c:pt>
                <c:pt idx="9440">
                  <c:v>44845.355093854167</c:v>
                </c:pt>
                <c:pt idx="9441">
                  <c:v>44845.423763749997</c:v>
                </c:pt>
                <c:pt idx="9442">
                  <c:v>44845.492433263891</c:v>
                </c:pt>
                <c:pt idx="9443">
                  <c:v>44845.56110259259</c:v>
                </c:pt>
                <c:pt idx="9444">
                  <c:v>44845.629771840278</c:v>
                </c:pt>
                <c:pt idx="9445">
                  <c:v>44845.698441168985</c:v>
                </c:pt>
                <c:pt idx="9446">
                  <c:v>44845.767110173612</c:v>
                </c:pt>
                <c:pt idx="9447">
                  <c:v>44845.83577986111</c:v>
                </c:pt>
                <c:pt idx="9448">
                  <c:v>44845.904449733796</c:v>
                </c:pt>
                <c:pt idx="9449">
                  <c:v>44845.973119259259</c:v>
                </c:pt>
                <c:pt idx="9450">
                  <c:v>44846.041788750001</c:v>
                </c:pt>
                <c:pt idx="9451">
                  <c:v>44846.110457719908</c:v>
                </c:pt>
                <c:pt idx="9452">
                  <c:v>44846.179127071759</c:v>
                </c:pt>
                <c:pt idx="9453">
                  <c:v>44846.247796990741</c:v>
                </c:pt>
                <c:pt idx="9454">
                  <c:v>44846.316467291668</c:v>
                </c:pt>
                <c:pt idx="9455">
                  <c:v>44846.385137627316</c:v>
                </c:pt>
                <c:pt idx="9456">
                  <c:v>44846.453807372687</c:v>
                </c:pt>
                <c:pt idx="9457">
                  <c:v>44846.522476724538</c:v>
                </c:pt>
                <c:pt idx="9458">
                  <c:v>44846.591145983795</c:v>
                </c:pt>
                <c:pt idx="9459">
                  <c:v>44846.659815277781</c:v>
                </c:pt>
                <c:pt idx="9460">
                  <c:v>44846.728484502317</c:v>
                </c:pt>
                <c:pt idx="9461">
                  <c:v>44846.797153587962</c:v>
                </c:pt>
                <c:pt idx="9462">
                  <c:v>44846.865823483793</c:v>
                </c:pt>
                <c:pt idx="9463">
                  <c:v>44846.934493148146</c:v>
                </c:pt>
                <c:pt idx="9464">
                  <c:v>44847.00316266204</c:v>
                </c:pt>
                <c:pt idx="9465">
                  <c:v>44847.071832002315</c:v>
                </c:pt>
                <c:pt idx="9466">
                  <c:v>44847.140500844907</c:v>
                </c:pt>
                <c:pt idx="9467">
                  <c:v>44847.209170324073</c:v>
                </c:pt>
                <c:pt idx="9468">
                  <c:v>44847.277840185183</c:v>
                </c:pt>
                <c:pt idx="9469">
                  <c:v>44847.346510578704</c:v>
                </c:pt>
                <c:pt idx="9470">
                  <c:v>44847.415180439813</c:v>
                </c:pt>
                <c:pt idx="9471">
                  <c:v>44847.48384990741</c:v>
                </c:pt>
                <c:pt idx="9472">
                  <c:v>44847.552519108795</c:v>
                </c:pt>
                <c:pt idx="9473">
                  <c:v>44847.621188240744</c:v>
                </c:pt>
                <c:pt idx="9474">
                  <c:v>44847.689857430552</c:v>
                </c:pt>
                <c:pt idx="9475">
                  <c:v>44847.75852635417</c:v>
                </c:pt>
                <c:pt idx="9476">
                  <c:v>44847.827195844904</c:v>
                </c:pt>
                <c:pt idx="9477">
                  <c:v>44847.895865671293</c:v>
                </c:pt>
                <c:pt idx="9478">
                  <c:v>44847.964535081017</c:v>
                </c:pt>
                <c:pt idx="9479">
                  <c:v>44848.033204432868</c:v>
                </c:pt>
                <c:pt idx="9480">
                  <c:v>44848.10187337963</c:v>
                </c:pt>
                <c:pt idx="9481">
                  <c:v>44848.170542569445</c:v>
                </c:pt>
                <c:pt idx="9482">
                  <c:v>44848.239212326385</c:v>
                </c:pt>
                <c:pt idx="9483">
                  <c:v>44848.307882395835</c:v>
                </c:pt>
                <c:pt idx="9484">
                  <c:v>44848.37655267361</c:v>
                </c:pt>
                <c:pt idx="9485">
                  <c:v>44848.445222361108</c:v>
                </c:pt>
                <c:pt idx="9486">
                  <c:v>44848.513891643517</c:v>
                </c:pt>
                <c:pt idx="9487">
                  <c:v>44848.582560833333</c:v>
                </c:pt>
                <c:pt idx="9488">
                  <c:v>44848.651230011572</c:v>
                </c:pt>
                <c:pt idx="9489">
                  <c:v>44848.719899189811</c:v>
                </c:pt>
                <c:pt idx="9490">
                  <c:v>44848.788568090276</c:v>
                </c:pt>
                <c:pt idx="9491">
                  <c:v>44848.857237824071</c:v>
                </c:pt>
                <c:pt idx="9492">
                  <c:v>44848.925907418983</c:v>
                </c:pt>
                <c:pt idx="9493">
                  <c:v>44848.994576863428</c:v>
                </c:pt>
                <c:pt idx="9494">
                  <c:v>44849.063246168982</c:v>
                </c:pt>
                <c:pt idx="9495">
                  <c:v>44849.131914884259</c:v>
                </c:pt>
                <c:pt idx="9496">
                  <c:v>44849.200584189814</c:v>
                </c:pt>
                <c:pt idx="9497">
                  <c:v>44849.269253958337</c:v>
                </c:pt>
                <c:pt idx="9498">
                  <c:v>44849.337924259256</c:v>
                </c:pt>
                <c:pt idx="9499">
                  <c:v>44849.406594143518</c:v>
                </c:pt>
                <c:pt idx="9500">
                  <c:v>44849.475263553242</c:v>
                </c:pt>
                <c:pt idx="9501">
                  <c:v>44849.54393266204</c:v>
                </c:pt>
                <c:pt idx="9502">
                  <c:v>44849.612601689812</c:v>
                </c:pt>
                <c:pt idx="9503">
                  <c:v>44849.681270763889</c:v>
                </c:pt>
                <c:pt idx="9504">
                  <c:v>44849.749939629626</c:v>
                </c:pt>
                <c:pt idx="9505">
                  <c:v>44849.818608877315</c:v>
                </c:pt>
                <c:pt idx="9506">
                  <c:v>44849.887278645831</c:v>
                </c:pt>
                <c:pt idx="9507">
                  <c:v>44849.955947986113</c:v>
                </c:pt>
                <c:pt idx="9508">
                  <c:v>44850.024617222225</c:v>
                </c:pt>
                <c:pt idx="9509">
                  <c:v>44850.093286145835</c:v>
                </c:pt>
                <c:pt idx="9510">
                  <c:v>44850.161955115742</c:v>
                </c:pt>
                <c:pt idx="9511">
                  <c:v>44850.230624699077</c:v>
                </c:pt>
                <c:pt idx="9512">
                  <c:v>44850.299294525466</c:v>
                </c:pt>
                <c:pt idx="9513">
                  <c:v>44850.367964710647</c:v>
                </c:pt>
                <c:pt idx="9514">
                  <c:v>44850.436634317128</c:v>
                </c:pt>
                <c:pt idx="9515">
                  <c:v>44850.505303506943</c:v>
                </c:pt>
                <c:pt idx="9516">
                  <c:v>44850.573972604165</c:v>
                </c:pt>
                <c:pt idx="9517">
                  <c:v>44850.642641631945</c:v>
                </c:pt>
                <c:pt idx="9518">
                  <c:v>44850.71131071759</c:v>
                </c:pt>
                <c:pt idx="9519">
                  <c:v>44850.77997945602</c:v>
                </c:pt>
                <c:pt idx="9520">
                  <c:v>44850.848649004627</c:v>
                </c:pt>
                <c:pt idx="9521">
                  <c:v>44850.91731853009</c:v>
                </c:pt>
                <c:pt idx="9522">
                  <c:v>44850.98598784722</c:v>
                </c:pt>
                <c:pt idx="9523">
                  <c:v>44851.054657071756</c:v>
                </c:pt>
                <c:pt idx="9524">
                  <c:v>44851.123325694447</c:v>
                </c:pt>
                <c:pt idx="9525">
                  <c:v>44851.191994837965</c:v>
                </c:pt>
                <c:pt idx="9526">
                  <c:v>44851.260664513888</c:v>
                </c:pt>
                <c:pt idx="9527">
                  <c:v>44851.329334675924</c:v>
                </c:pt>
                <c:pt idx="9528">
                  <c:v>44851.39800458333</c:v>
                </c:pt>
                <c:pt idx="9529">
                  <c:v>44851.466673958334</c:v>
                </c:pt>
                <c:pt idx="9530">
                  <c:v>44851.535342974537</c:v>
                </c:pt>
                <c:pt idx="9531">
                  <c:v>44851.604011898147</c:v>
                </c:pt>
                <c:pt idx="9532">
                  <c:v>44851.67268087963</c:v>
                </c:pt>
                <c:pt idx="9533">
                  <c:v>44851.741349710646</c:v>
                </c:pt>
                <c:pt idx="9534">
                  <c:v>44851.810018692129</c:v>
                </c:pt>
                <c:pt idx="9535">
                  <c:v>44851.878688368059</c:v>
                </c:pt>
                <c:pt idx="9536">
                  <c:v>44851.947357650461</c:v>
                </c:pt>
                <c:pt idx="9537">
                  <c:v>44852.016026805555</c:v>
                </c:pt>
                <c:pt idx="9538">
                  <c:v>44852.08469570602</c:v>
                </c:pt>
                <c:pt idx="9539">
                  <c:v>44852.153364432874</c:v>
                </c:pt>
                <c:pt idx="9540">
                  <c:v>44852.222033784725</c:v>
                </c:pt>
                <c:pt idx="9541">
                  <c:v>44852.290703402781</c:v>
                </c:pt>
                <c:pt idx="9542">
                  <c:v>44852.3593734838</c:v>
                </c:pt>
                <c:pt idx="9543">
                  <c:v>44852.428042974534</c:v>
                </c:pt>
                <c:pt idx="9544">
                  <c:v>44852.496712083332</c:v>
                </c:pt>
                <c:pt idx="9545">
                  <c:v>44852.56538104167</c:v>
                </c:pt>
                <c:pt idx="9546">
                  <c:v>44852.634049918983</c:v>
                </c:pt>
                <c:pt idx="9547">
                  <c:v>44852.702718865738</c:v>
                </c:pt>
                <c:pt idx="9548">
                  <c:v>44852.771387476852</c:v>
                </c:pt>
                <c:pt idx="9549">
                  <c:v>44852.840056817127</c:v>
                </c:pt>
                <c:pt idx="9550">
                  <c:v>44852.908726284724</c:v>
                </c:pt>
                <c:pt idx="9551">
                  <c:v>44852.977395439812</c:v>
                </c:pt>
                <c:pt idx="9552">
                  <c:v>44853.04606453704</c:v>
                </c:pt>
                <c:pt idx="9553">
                  <c:v>44853.114733090275</c:v>
                </c:pt>
                <c:pt idx="9554">
                  <c:v>44853.183402071758</c:v>
                </c:pt>
                <c:pt idx="9555">
                  <c:v>44853.252071620373</c:v>
                </c:pt>
                <c:pt idx="9556">
                  <c:v>44853.320741574076</c:v>
                </c:pt>
                <c:pt idx="9557">
                  <c:v>44853.389411481483</c:v>
                </c:pt>
                <c:pt idx="9558">
                  <c:v>44853.458080810182</c:v>
                </c:pt>
                <c:pt idx="9559">
                  <c:v>44853.526749745368</c:v>
                </c:pt>
                <c:pt idx="9560">
                  <c:v>44853.595418576391</c:v>
                </c:pt>
                <c:pt idx="9561">
                  <c:v>44853.664087476849</c:v>
                </c:pt>
                <c:pt idx="9562">
                  <c:v>44853.732756261576</c:v>
                </c:pt>
                <c:pt idx="9563">
                  <c:v>44853.801424999998</c:v>
                </c:pt>
                <c:pt idx="9564">
                  <c:v>44853.870094537036</c:v>
                </c:pt>
                <c:pt idx="9565">
                  <c:v>44853.938763761573</c:v>
                </c:pt>
                <c:pt idx="9566">
                  <c:v>44854.007432847226</c:v>
                </c:pt>
                <c:pt idx="9567">
                  <c:v>44854.076101736115</c:v>
                </c:pt>
                <c:pt idx="9568">
                  <c:v>44854.144770231484</c:v>
                </c:pt>
                <c:pt idx="9569">
                  <c:v>44854.21343935185</c:v>
                </c:pt>
                <c:pt idx="9570">
                  <c:v>44854.282108807871</c:v>
                </c:pt>
                <c:pt idx="9571">
                  <c:v>44854.350778796295</c:v>
                </c:pt>
                <c:pt idx="9572">
                  <c:v>44854.419448217595</c:v>
                </c:pt>
                <c:pt idx="9573">
                  <c:v>44854.488117245368</c:v>
                </c:pt>
                <c:pt idx="9574">
                  <c:v>44854.556786053239</c:v>
                </c:pt>
                <c:pt idx="9575">
                  <c:v>44854.625454791669</c:v>
                </c:pt>
                <c:pt idx="9576">
                  <c:v>44854.694123587964</c:v>
                </c:pt>
                <c:pt idx="9577">
                  <c:v>44854.762792106485</c:v>
                </c:pt>
                <c:pt idx="9578">
                  <c:v>44854.831461226851</c:v>
                </c:pt>
                <c:pt idx="9579">
                  <c:v>44854.900130624999</c:v>
                </c:pt>
                <c:pt idx="9580">
                  <c:v>44854.968799641203</c:v>
                </c:pt>
                <c:pt idx="9581">
                  <c:v>44855.037468599534</c:v>
                </c:pt>
                <c:pt idx="9582">
                  <c:v>44855.106137106479</c:v>
                </c:pt>
                <c:pt idx="9583">
                  <c:v>44855.174805925926</c:v>
                </c:pt>
                <c:pt idx="9584">
                  <c:v>44855.243475312498</c:v>
                </c:pt>
                <c:pt idx="9585">
                  <c:v>44855.312145034724</c:v>
                </c:pt>
                <c:pt idx="9586">
                  <c:v>44855.380814895834</c:v>
                </c:pt>
                <c:pt idx="9587">
                  <c:v>44855.449484155091</c:v>
                </c:pt>
                <c:pt idx="9588">
                  <c:v>44855.51815300926</c:v>
                </c:pt>
                <c:pt idx="9589">
                  <c:v>44855.58682178241</c:v>
                </c:pt>
                <c:pt idx="9590">
                  <c:v>44855.655490567129</c:v>
                </c:pt>
                <c:pt idx="9591">
                  <c:v>44855.724159317127</c:v>
                </c:pt>
                <c:pt idx="9592">
                  <c:v>44855.792827835648</c:v>
                </c:pt>
                <c:pt idx="9593">
                  <c:v>44855.861497199076</c:v>
                </c:pt>
                <c:pt idx="9594">
                  <c:v>44855.930166377315</c:v>
                </c:pt>
                <c:pt idx="9595">
                  <c:v>44855.998835393519</c:v>
                </c:pt>
                <c:pt idx="9596">
                  <c:v>44856.067504259256</c:v>
                </c:pt>
                <c:pt idx="9597">
                  <c:v>44856.13617258102</c:v>
                </c:pt>
                <c:pt idx="9598">
                  <c:v>44856.20484150463</c:v>
                </c:pt>
                <c:pt idx="9599">
                  <c:v>44856.273510856481</c:v>
                </c:pt>
                <c:pt idx="9600">
                  <c:v>44856.342180752312</c:v>
                </c:pt>
                <c:pt idx="9601">
                  <c:v>44856.410850162036</c:v>
                </c:pt>
                <c:pt idx="9602">
                  <c:v>44856.479519143519</c:v>
                </c:pt>
                <c:pt idx="9603">
                  <c:v>44856.548187835651</c:v>
                </c:pt>
                <c:pt idx="9604">
                  <c:v>44856.616856446759</c:v>
                </c:pt>
                <c:pt idx="9605">
                  <c:v>44856.685525115739</c:v>
                </c:pt>
                <c:pt idx="9606">
                  <c:v>44856.754193553243</c:v>
                </c:pt>
                <c:pt idx="9607">
                  <c:v>44856.822862453701</c:v>
                </c:pt>
                <c:pt idx="9608">
                  <c:v>44856.891531805559</c:v>
                </c:pt>
                <c:pt idx="9609">
                  <c:v>44856.960200717593</c:v>
                </c:pt>
                <c:pt idx="9610">
                  <c:v>44857.028869548609</c:v>
                </c:pt>
                <c:pt idx="9611">
                  <c:v>44857.097538020833</c:v>
                </c:pt>
                <c:pt idx="9612">
                  <c:v>44857.166206643516</c:v>
                </c:pt>
                <c:pt idx="9613">
                  <c:v>44857.234875856484</c:v>
                </c:pt>
                <c:pt idx="9614">
                  <c:v>44857.303545347226</c:v>
                </c:pt>
                <c:pt idx="9615">
                  <c:v>44857.372215115742</c:v>
                </c:pt>
                <c:pt idx="9616">
                  <c:v>44857.440884305557</c:v>
                </c:pt>
                <c:pt idx="9617">
                  <c:v>44857.509553090276</c:v>
                </c:pt>
                <c:pt idx="9618">
                  <c:v>44857.578222152777</c:v>
                </c:pt>
                <c:pt idx="9619">
                  <c:v>44857.646892789351</c:v>
                </c:pt>
                <c:pt idx="9620">
                  <c:v>44857.715563449077</c:v>
                </c:pt>
                <c:pt idx="9621">
                  <c:v>44857.784233784725</c:v>
                </c:pt>
                <c:pt idx="9622">
                  <c:v>44857.852904953703</c:v>
                </c:pt>
                <c:pt idx="9623">
                  <c:v>44857.92157604167</c:v>
                </c:pt>
                <c:pt idx="9624">
                  <c:v>44857.990246956018</c:v>
                </c:pt>
                <c:pt idx="9625">
                  <c:v>44858.058917754628</c:v>
                </c:pt>
                <c:pt idx="9626">
                  <c:v>44858.127587939816</c:v>
                </c:pt>
                <c:pt idx="9627">
                  <c:v>44858.196258692129</c:v>
                </c:pt>
                <c:pt idx="9628">
                  <c:v>44858.264929942132</c:v>
                </c:pt>
                <c:pt idx="9629">
                  <c:v>44858.333601712962</c:v>
                </c:pt>
                <c:pt idx="9630">
                  <c:v>44858.402273125001</c:v>
                </c:pt>
                <c:pt idx="9631">
                  <c:v>44858.470944050925</c:v>
                </c:pt>
                <c:pt idx="9632">
                  <c:v>44858.539614641202</c:v>
                </c:pt>
                <c:pt idx="9633">
                  <c:v>44858.608285138886</c:v>
                </c:pt>
                <c:pt idx="9634">
                  <c:v>44858.676955694442</c:v>
                </c:pt>
                <c:pt idx="9635">
                  <c:v>44858.745626064818</c:v>
                </c:pt>
                <c:pt idx="9636">
                  <c:v>44858.814296712961</c:v>
                </c:pt>
                <c:pt idx="9637">
                  <c:v>44858.882967962963</c:v>
                </c:pt>
                <c:pt idx="9638">
                  <c:v>44858.95163880787</c:v>
                </c:pt>
                <c:pt idx="9639">
                  <c:v>44859.020309513886</c:v>
                </c:pt>
                <c:pt idx="9640">
                  <c:v>44859.08897996528</c:v>
                </c:pt>
                <c:pt idx="9641">
                  <c:v>44859.157650335648</c:v>
                </c:pt>
                <c:pt idx="9642">
                  <c:v>44859.226321331022</c:v>
                </c:pt>
                <c:pt idx="9643">
                  <c:v>44859.294992581017</c:v>
                </c:pt>
                <c:pt idx="9644">
                  <c:v>44859.363664247685</c:v>
                </c:pt>
                <c:pt idx="9645">
                  <c:v>44859.432335324076</c:v>
                </c:pt>
                <c:pt idx="9646">
                  <c:v>44859.501006006947</c:v>
                </c:pt>
                <c:pt idx="9647">
                  <c:v>44859.569676562503</c:v>
                </c:pt>
                <c:pt idx="9648">
                  <c:v>44859.638347048611</c:v>
                </c:pt>
                <c:pt idx="9649">
                  <c:v>44859.707017592591</c:v>
                </c:pt>
                <c:pt idx="9650">
                  <c:v>44859.775687800924</c:v>
                </c:pt>
                <c:pt idx="9651">
                  <c:v>44859.844358773145</c:v>
                </c:pt>
                <c:pt idx="9652">
                  <c:v>44859.91302980324</c:v>
                </c:pt>
                <c:pt idx="9653">
                  <c:v>44859.981700567128</c:v>
                </c:pt>
                <c:pt idx="9654">
                  <c:v>44860.050371273152</c:v>
                </c:pt>
                <c:pt idx="9655">
                  <c:v>44860.119041377315</c:v>
                </c:pt>
                <c:pt idx="9656">
                  <c:v>44860.187711979168</c:v>
                </c:pt>
                <c:pt idx="9657">
                  <c:v>44860.256383125001</c:v>
                </c:pt>
                <c:pt idx="9658">
                  <c:v>44860.32505472222</c:v>
                </c:pt>
                <c:pt idx="9659">
                  <c:v>44860.393726168979</c:v>
                </c:pt>
                <c:pt idx="9660">
                  <c:v>44860.462397048614</c:v>
                </c:pt>
                <c:pt idx="9661">
                  <c:v>44860.531067569442</c:v>
                </c:pt>
                <c:pt idx="9662">
                  <c:v>44860.599737974539</c:v>
                </c:pt>
                <c:pt idx="9663">
                  <c:v>44860.668408449077</c:v>
                </c:pt>
                <c:pt idx="9664">
                  <c:v>44860.737078784725</c:v>
                </c:pt>
                <c:pt idx="9665">
                  <c:v>44860.805749189814</c:v>
                </c:pt>
                <c:pt idx="9666">
                  <c:v>44860.874420324071</c:v>
                </c:pt>
                <c:pt idx="9667">
                  <c:v>44860.943091111112</c:v>
                </c:pt>
                <c:pt idx="9668">
                  <c:v>44861.011761759262</c:v>
                </c:pt>
                <c:pt idx="9669">
                  <c:v>44861.080432199073</c:v>
                </c:pt>
                <c:pt idx="9670">
                  <c:v>44861.149102337964</c:v>
                </c:pt>
                <c:pt idx="9671">
                  <c:v>44861.217773101853</c:v>
                </c:pt>
                <c:pt idx="9672">
                  <c:v>44861.286444178244</c:v>
                </c:pt>
                <c:pt idx="9673">
                  <c:v>44861.355115740742</c:v>
                </c:pt>
                <c:pt idx="9674">
                  <c:v>44861.423786724539</c:v>
                </c:pt>
                <c:pt idx="9675">
                  <c:v>44861.492457326392</c:v>
                </c:pt>
                <c:pt idx="9676">
                  <c:v>44861.561127743058</c:v>
                </c:pt>
                <c:pt idx="9677">
                  <c:v>44861.629798078706</c:v>
                </c:pt>
                <c:pt idx="9678">
                  <c:v>44861.698468483795</c:v>
                </c:pt>
                <c:pt idx="9679">
                  <c:v>44861.76713857639</c:v>
                </c:pt>
                <c:pt idx="9680">
                  <c:v>44861.835809351855</c:v>
                </c:pt>
                <c:pt idx="9681">
                  <c:v>44861.904480324076</c:v>
                </c:pt>
                <c:pt idx="9682">
                  <c:v>44861.973150937498</c:v>
                </c:pt>
                <c:pt idx="9683">
                  <c:v>44862.04182150463</c:v>
                </c:pt>
                <c:pt idx="9684">
                  <c:v>44862.110491550928</c:v>
                </c:pt>
                <c:pt idx="9685">
                  <c:v>44862.179162002314</c:v>
                </c:pt>
                <c:pt idx="9686">
                  <c:v>44862.247832997688</c:v>
                </c:pt>
                <c:pt idx="9687">
                  <c:v>44862.316504386574</c:v>
                </c:pt>
                <c:pt idx="9688">
                  <c:v>44862.385175798612</c:v>
                </c:pt>
                <c:pt idx="9689">
                  <c:v>44862.453846631943</c:v>
                </c:pt>
                <c:pt idx="9690">
                  <c:v>44862.522517060184</c:v>
                </c:pt>
                <c:pt idx="9691">
                  <c:v>44862.591187407408</c:v>
                </c:pt>
                <c:pt idx="9692">
                  <c:v>44862.659857777777</c:v>
                </c:pt>
                <c:pt idx="9693">
                  <c:v>44862.72852809028</c:v>
                </c:pt>
                <c:pt idx="9694">
                  <c:v>44862.79719824074</c:v>
                </c:pt>
                <c:pt idx="9695">
                  <c:v>44862.865869224537</c:v>
                </c:pt>
                <c:pt idx="9696">
                  <c:v>44862.934539965281</c:v>
                </c:pt>
                <c:pt idx="9697">
                  <c:v>44863.003210555558</c:v>
                </c:pt>
                <c:pt idx="9698">
                  <c:v>44863.071880972224</c:v>
                </c:pt>
                <c:pt idx="9699">
                  <c:v>44863.140550891207</c:v>
                </c:pt>
                <c:pt idx="9700">
                  <c:v>44863.209221446756</c:v>
                </c:pt>
                <c:pt idx="9701">
                  <c:v>44863.277892384256</c:v>
                </c:pt>
                <c:pt idx="9702">
                  <c:v>44863.346563854167</c:v>
                </c:pt>
                <c:pt idx="9703">
                  <c:v>44863.415234791668</c:v>
                </c:pt>
                <c:pt idx="9704">
                  <c:v>44863.483905324072</c:v>
                </c:pt>
                <c:pt idx="9705">
                  <c:v>44863.552575601854</c:v>
                </c:pt>
                <c:pt idx="9706">
                  <c:v>44863.621245810187</c:v>
                </c:pt>
                <c:pt idx="9707">
                  <c:v>44863.689916064817</c:v>
                </c:pt>
                <c:pt idx="9708">
                  <c:v>44863.758586064818</c:v>
                </c:pt>
                <c:pt idx="9709">
                  <c:v>44863.827256620367</c:v>
                </c:pt>
                <c:pt idx="9710">
                  <c:v>44863.895927523146</c:v>
                </c:pt>
                <c:pt idx="9711">
                  <c:v>44863.964598009261</c:v>
                </c:pt>
                <c:pt idx="9712">
                  <c:v>44864.033268425927</c:v>
                </c:pt>
                <c:pt idx="9713">
                  <c:v>44864.101938437503</c:v>
                </c:pt>
                <c:pt idx="9714">
                  <c:v>44864.170608692133</c:v>
                </c:pt>
                <c:pt idx="9715">
                  <c:v>44864.239279525464</c:v>
                </c:pt>
                <c:pt idx="9716">
                  <c:v>44864.307950659721</c:v>
                </c:pt>
                <c:pt idx="9717">
                  <c:v>44864.376622002317</c:v>
                </c:pt>
                <c:pt idx="9718">
                  <c:v>44864.44529275463</c:v>
                </c:pt>
                <c:pt idx="9719">
                  <c:v>44864.513963090278</c:v>
                </c:pt>
                <c:pt idx="9720">
                  <c:v>44864.582633356484</c:v>
                </c:pt>
                <c:pt idx="9721">
                  <c:v>44864.651303599538</c:v>
                </c:pt>
                <c:pt idx="9722">
                  <c:v>44864.719973831016</c:v>
                </c:pt>
                <c:pt idx="9723">
                  <c:v>44864.788643784719</c:v>
                </c:pt>
                <c:pt idx="9724">
                  <c:v>44864.857314583336</c:v>
                </c:pt>
                <c:pt idx="9725">
                  <c:v>44864.925985254631</c:v>
                </c:pt>
                <c:pt idx="9726">
                  <c:v>44864.994655752314</c:v>
                </c:pt>
                <c:pt idx="9727">
                  <c:v>44865.063326111114</c:v>
                </c:pt>
                <c:pt idx="9728">
                  <c:v>44865.131995891206</c:v>
                </c:pt>
                <c:pt idx="9729">
                  <c:v>44865.200666249999</c:v>
                </c:pt>
                <c:pt idx="9730">
                  <c:v>44865.269337083337</c:v>
                </c:pt>
                <c:pt idx="9731">
                  <c:v>44865.338008437502</c:v>
                </c:pt>
                <c:pt idx="9732">
                  <c:v>44865.406679375003</c:v>
                </c:pt>
                <c:pt idx="9733">
                  <c:v>44865.475349849534</c:v>
                </c:pt>
                <c:pt idx="9734">
                  <c:v>44865.544020011577</c:v>
                </c:pt>
                <c:pt idx="9735">
                  <c:v>44865.612690092596</c:v>
                </c:pt>
                <c:pt idx="9736">
                  <c:v>44865.681360219911</c:v>
                </c:pt>
                <c:pt idx="9737">
                  <c:v>44865.750030138886</c:v>
                </c:pt>
                <c:pt idx="9738">
                  <c:v>44865.818700439813</c:v>
                </c:pt>
                <c:pt idx="9739">
                  <c:v>44865.887371261575</c:v>
                </c:pt>
                <c:pt idx="9740">
                  <c:v>44865.956041655096</c:v>
                </c:pt>
                <c:pt idx="9741">
                  <c:v>44866.024711944447</c:v>
                </c:pt>
                <c:pt idx="9742">
                  <c:v>44866.093381921295</c:v>
                </c:pt>
                <c:pt idx="9743">
                  <c:v>44866.162051944448</c:v>
                </c:pt>
                <c:pt idx="9744">
                  <c:v>44866.230722569446</c:v>
                </c:pt>
                <c:pt idx="9745">
                  <c:v>44866.299393449073</c:v>
                </c:pt>
                <c:pt idx="9746">
                  <c:v>44866.3680646875</c:v>
                </c:pt>
                <c:pt idx="9747">
                  <c:v>44866.43673533565</c:v>
                </c:pt>
                <c:pt idx="9748">
                  <c:v>44866.505405578704</c:v>
                </c:pt>
                <c:pt idx="9749">
                  <c:v>44866.574075717595</c:v>
                </c:pt>
                <c:pt idx="9750">
                  <c:v>44866.642745798614</c:v>
                </c:pt>
                <c:pt idx="9751">
                  <c:v>44866.711415925929</c:v>
                </c:pt>
                <c:pt idx="9752">
                  <c:v>44866.780085706021</c:v>
                </c:pt>
                <c:pt idx="9753">
                  <c:v>44866.848756296298</c:v>
                </c:pt>
                <c:pt idx="9754">
                  <c:v>44866.917426874999</c:v>
                </c:pt>
                <c:pt idx="9755">
                  <c:v>44866.986097233799</c:v>
                </c:pt>
                <c:pt idx="9756">
                  <c:v>44867.054767511574</c:v>
                </c:pt>
                <c:pt idx="9757">
                  <c:v>44867.123437164351</c:v>
                </c:pt>
                <c:pt idx="9758">
                  <c:v>44867.192107361108</c:v>
                </c:pt>
                <c:pt idx="9759">
                  <c:v>44867.2607780787</c:v>
                </c:pt>
                <c:pt idx="9760">
                  <c:v>44867.329449282406</c:v>
                </c:pt>
                <c:pt idx="9761">
                  <c:v>44867.398120219907</c:v>
                </c:pt>
                <c:pt idx="9762">
                  <c:v>44867.466790648148</c:v>
                </c:pt>
                <c:pt idx="9763">
                  <c:v>44867.535460706022</c:v>
                </c:pt>
                <c:pt idx="9764">
                  <c:v>44867.604130671294</c:v>
                </c:pt>
                <c:pt idx="9765">
                  <c:v>44867.672800682871</c:v>
                </c:pt>
                <c:pt idx="9766">
                  <c:v>44867.741470555557</c:v>
                </c:pt>
                <c:pt idx="9767">
                  <c:v>44867.810140590278</c:v>
                </c:pt>
                <c:pt idx="9768">
                  <c:v>44867.878811296294</c:v>
                </c:pt>
                <c:pt idx="9769">
                  <c:v>44867.947481620373</c:v>
                </c:pt>
                <c:pt idx="9770">
                  <c:v>44868.016151805554</c:v>
                </c:pt>
                <c:pt idx="9771">
                  <c:v>44868.084821747689</c:v>
                </c:pt>
                <c:pt idx="9772">
                  <c:v>44868.153491516205</c:v>
                </c:pt>
                <c:pt idx="9773">
                  <c:v>44868.222161898149</c:v>
                </c:pt>
                <c:pt idx="9774">
                  <c:v>44868.290832557868</c:v>
                </c:pt>
                <c:pt idx="9775">
                  <c:v>44868.359503680556</c:v>
                </c:pt>
                <c:pt idx="9776">
                  <c:v>44868.428174212961</c:v>
                </c:pt>
                <c:pt idx="9777">
                  <c:v>44868.496844351852</c:v>
                </c:pt>
                <c:pt idx="9778">
                  <c:v>44868.565514340276</c:v>
                </c:pt>
                <c:pt idx="9779">
                  <c:v>44868.634184259259</c:v>
                </c:pt>
                <c:pt idx="9780">
                  <c:v>44868.702854236108</c:v>
                </c:pt>
                <c:pt idx="9781">
                  <c:v>44868.771523888892</c:v>
                </c:pt>
                <c:pt idx="9782">
                  <c:v>44868.840194270837</c:v>
                </c:pt>
                <c:pt idx="9783">
                  <c:v>44868.908864756944</c:v>
                </c:pt>
                <c:pt idx="9784">
                  <c:v>44868.977534942132</c:v>
                </c:pt>
                <c:pt idx="9785">
                  <c:v>44869.046205092593</c:v>
                </c:pt>
                <c:pt idx="9786">
                  <c:v>44869.114874664352</c:v>
                </c:pt>
                <c:pt idx="9787">
                  <c:v>44869.183544687497</c:v>
                </c:pt>
                <c:pt idx="9788">
                  <c:v>44869.252215266206</c:v>
                </c:pt>
                <c:pt idx="9789">
                  <c:v>44869.320886261572</c:v>
                </c:pt>
                <c:pt idx="9790">
                  <c:v>44869.389557199072</c:v>
                </c:pt>
                <c:pt idx="9791">
                  <c:v>44869.458227557872</c:v>
                </c:pt>
                <c:pt idx="9792">
                  <c:v>44869.526897523145</c:v>
                </c:pt>
                <c:pt idx="9793">
                  <c:v>44869.595567395831</c:v>
                </c:pt>
                <c:pt idx="9794">
                  <c:v>44869.664237314813</c:v>
                </c:pt>
                <c:pt idx="9795">
                  <c:v>44869.732907141202</c:v>
                </c:pt>
                <c:pt idx="9796">
                  <c:v>44869.801576909726</c:v>
                </c:pt>
                <c:pt idx="9797">
                  <c:v>44869.870247476851</c:v>
                </c:pt>
                <c:pt idx="9798">
                  <c:v>44869.938917743057</c:v>
                </c:pt>
                <c:pt idx="9799">
                  <c:v>44870.00758784722</c:v>
                </c:pt>
                <c:pt idx="9800">
                  <c:v>44870.076257766203</c:v>
                </c:pt>
                <c:pt idx="9801">
                  <c:v>44870.144927291665</c:v>
                </c:pt>
                <c:pt idx="9802">
                  <c:v>44870.213597453701</c:v>
                </c:pt>
                <c:pt idx="9803">
                  <c:v>44870.282267939816</c:v>
                </c:pt>
                <c:pt idx="9804">
                  <c:v>44870.350938958334</c:v>
                </c:pt>
                <c:pt idx="9805">
                  <c:v>44870.419609409721</c:v>
                </c:pt>
                <c:pt idx="9806">
                  <c:v>44870.488279467594</c:v>
                </c:pt>
                <c:pt idx="9807">
                  <c:v>44870.556949305559</c:v>
                </c:pt>
                <c:pt idx="9808">
                  <c:v>44870.625619074075</c:v>
                </c:pt>
                <c:pt idx="9809">
                  <c:v>44870.694288900464</c:v>
                </c:pt>
                <c:pt idx="9810">
                  <c:v>44870.762958449071</c:v>
                </c:pt>
                <c:pt idx="9811">
                  <c:v>44870.831628611108</c:v>
                </c:pt>
                <c:pt idx="9812">
                  <c:v>44870.900299039349</c:v>
                </c:pt>
                <c:pt idx="9813">
                  <c:v>44870.968969074071</c:v>
                </c:pt>
                <c:pt idx="9814">
                  <c:v>44871.037639074071</c:v>
                </c:pt>
                <c:pt idx="9815">
                  <c:v>44871.106308599534</c:v>
                </c:pt>
                <c:pt idx="9816">
                  <c:v>44871.174978449075</c:v>
                </c:pt>
                <c:pt idx="9817">
                  <c:v>44871.24364886574</c:v>
                </c:pt>
                <c:pt idx="9818">
                  <c:v>44871.312319629629</c:v>
                </c:pt>
                <c:pt idx="9819">
                  <c:v>44871.380990509257</c:v>
                </c:pt>
                <c:pt idx="9820">
                  <c:v>44871.449660798608</c:v>
                </c:pt>
                <c:pt idx="9821">
                  <c:v>44871.518330694445</c:v>
                </c:pt>
                <c:pt idx="9822">
                  <c:v>44871.587000486114</c:v>
                </c:pt>
                <c:pt idx="9823">
                  <c:v>44871.655670300926</c:v>
                </c:pt>
                <c:pt idx="9824">
                  <c:v>44871.724340081018</c:v>
                </c:pt>
                <c:pt idx="9825">
                  <c:v>44871.793009629633</c:v>
                </c:pt>
                <c:pt idx="9826">
                  <c:v>44871.861680023147</c:v>
                </c:pt>
                <c:pt idx="9827">
                  <c:v>44871.930350219911</c:v>
                </c:pt>
                <c:pt idx="9828">
                  <c:v>44871.999020277777</c:v>
                </c:pt>
                <c:pt idx="9829">
                  <c:v>44872.067690173608</c:v>
                </c:pt>
                <c:pt idx="9830">
                  <c:v>44872.13635951389</c:v>
                </c:pt>
                <c:pt idx="9831">
                  <c:v>44872.205029467594</c:v>
                </c:pt>
                <c:pt idx="9832">
                  <c:v>44872.273699849538</c:v>
                </c:pt>
                <c:pt idx="9833">
                  <c:v>44872.342370775463</c:v>
                </c:pt>
                <c:pt idx="9834">
                  <c:v>44872.41104121528</c:v>
                </c:pt>
                <c:pt idx="9835">
                  <c:v>44872.479711215281</c:v>
                </c:pt>
                <c:pt idx="9836">
                  <c:v>44872.5483809375</c:v>
                </c:pt>
                <c:pt idx="9837">
                  <c:v>44872.617050578701</c:v>
                </c:pt>
                <c:pt idx="9838">
                  <c:v>44872.685720277776</c:v>
                </c:pt>
                <c:pt idx="9839">
                  <c:v>44872.754389745372</c:v>
                </c:pt>
                <c:pt idx="9840">
                  <c:v>44872.823059675924</c:v>
                </c:pt>
                <c:pt idx="9841">
                  <c:v>44872.8917300463</c:v>
                </c:pt>
                <c:pt idx="9842">
                  <c:v>44872.960399988428</c:v>
                </c:pt>
                <c:pt idx="9843">
                  <c:v>44873.029069849537</c:v>
                </c:pt>
                <c:pt idx="9844">
                  <c:v>44873.097739351855</c:v>
                </c:pt>
                <c:pt idx="9845">
                  <c:v>44873.166408993056</c:v>
                </c:pt>
                <c:pt idx="9846">
                  <c:v>44873.23507923611</c:v>
                </c:pt>
                <c:pt idx="9847">
                  <c:v>44873.303749756946</c:v>
                </c:pt>
                <c:pt idx="9848">
                  <c:v>44873.372420555555</c:v>
                </c:pt>
                <c:pt idx="9849">
                  <c:v>44873.441090775465</c:v>
                </c:pt>
                <c:pt idx="9850">
                  <c:v>44873.509760578701</c:v>
                </c:pt>
                <c:pt idx="9851">
                  <c:v>44873.578430289352</c:v>
                </c:pt>
                <c:pt idx="9852">
                  <c:v>44873.647099965281</c:v>
                </c:pt>
                <c:pt idx="9853">
                  <c:v>44873.715769664355</c:v>
                </c:pt>
                <c:pt idx="9854">
                  <c:v>44873.784439050927</c:v>
                </c:pt>
                <c:pt idx="9855">
                  <c:v>44873.853109247684</c:v>
                </c:pt>
                <c:pt idx="9856">
                  <c:v>44873.921779386576</c:v>
                </c:pt>
                <c:pt idx="9857">
                  <c:v>44873.990449340279</c:v>
                </c:pt>
                <c:pt idx="9858">
                  <c:v>44874.059119178244</c:v>
                </c:pt>
                <c:pt idx="9859">
                  <c:v>44874.12778840278</c:v>
                </c:pt>
                <c:pt idx="9860">
                  <c:v>44874.196458194441</c:v>
                </c:pt>
                <c:pt idx="9861">
                  <c:v>44874.265128483799</c:v>
                </c:pt>
                <c:pt idx="9862">
                  <c:v>44874.333799293985</c:v>
                </c:pt>
                <c:pt idx="9863">
                  <c:v>44874.402469745371</c:v>
                </c:pt>
                <c:pt idx="9864">
                  <c:v>44874.471139710651</c:v>
                </c:pt>
                <c:pt idx="9865">
                  <c:v>44874.539809340276</c:v>
                </c:pt>
                <c:pt idx="9866">
                  <c:v>44874.608478865739</c:v>
                </c:pt>
                <c:pt idx="9867">
                  <c:v>44874.677148460651</c:v>
                </c:pt>
                <c:pt idx="9868">
                  <c:v>44874.745817870367</c:v>
                </c:pt>
                <c:pt idx="9869">
                  <c:v>44874.814487557873</c:v>
                </c:pt>
                <c:pt idx="9870">
                  <c:v>44874.883157847224</c:v>
                </c:pt>
                <c:pt idx="9871">
                  <c:v>44874.951827719909</c:v>
                </c:pt>
                <c:pt idx="9872">
                  <c:v>44875.020497465281</c:v>
                </c:pt>
                <c:pt idx="9873">
                  <c:v>44875.089166944446</c:v>
                </c:pt>
                <c:pt idx="9874">
                  <c:v>44875.157836365739</c:v>
                </c:pt>
                <c:pt idx="9875">
                  <c:v>44875.226506388892</c:v>
                </c:pt>
                <c:pt idx="9876">
                  <c:v>44875.295176678243</c:v>
                </c:pt>
                <c:pt idx="9877">
                  <c:v>44875.363847372682</c:v>
                </c:pt>
                <c:pt idx="9878">
                  <c:v>44875.432517476853</c:v>
                </c:pt>
                <c:pt idx="9879">
                  <c:v>44875.501187199072</c:v>
                </c:pt>
                <c:pt idx="9880">
                  <c:v>44875.569856782407</c:v>
                </c:pt>
                <c:pt idx="9881">
                  <c:v>44875.638526296294</c:v>
                </c:pt>
                <c:pt idx="9882">
                  <c:v>44875.70719587963</c:v>
                </c:pt>
                <c:pt idx="9883">
                  <c:v>44875.775865115742</c:v>
                </c:pt>
                <c:pt idx="9884">
                  <c:v>44875.844535127311</c:v>
                </c:pt>
                <c:pt idx="9885">
                  <c:v>44875.913205185185</c:v>
                </c:pt>
                <c:pt idx="9886">
                  <c:v>44875.981874976853</c:v>
                </c:pt>
                <c:pt idx="9887">
                  <c:v>44876.050544710648</c:v>
                </c:pt>
                <c:pt idx="9888">
                  <c:v>44876.119213854166</c:v>
                </c:pt>
                <c:pt idx="9889">
                  <c:v>44876.187883483799</c:v>
                </c:pt>
                <c:pt idx="9890">
                  <c:v>44876.256553657404</c:v>
                </c:pt>
                <c:pt idx="9891">
                  <c:v>44876.325224282409</c:v>
                </c:pt>
                <c:pt idx="9892">
                  <c:v>44876.393894745372</c:v>
                </c:pt>
                <c:pt idx="9893">
                  <c:v>44876.462564664354</c:v>
                </c:pt>
                <c:pt idx="9894">
                  <c:v>44876.531234201386</c:v>
                </c:pt>
                <c:pt idx="9895">
                  <c:v>44876.599903634262</c:v>
                </c:pt>
                <c:pt idx="9896">
                  <c:v>44876.668573136572</c:v>
                </c:pt>
                <c:pt idx="9897">
                  <c:v>44876.737242499999</c:v>
                </c:pt>
                <c:pt idx="9898">
                  <c:v>44876.805911921299</c:v>
                </c:pt>
                <c:pt idx="9899">
                  <c:v>44876.874582083336</c:v>
                </c:pt>
                <c:pt idx="9900">
                  <c:v>44876.943251898148</c:v>
                </c:pt>
                <c:pt idx="9901">
                  <c:v>44877.011921574071</c:v>
                </c:pt>
                <c:pt idx="9902">
                  <c:v>44877.080591030091</c:v>
                </c:pt>
                <c:pt idx="9903">
                  <c:v>44877.149260185186</c:v>
                </c:pt>
                <c:pt idx="9904">
                  <c:v>44877.217929976854</c:v>
                </c:pt>
                <c:pt idx="9905">
                  <c:v>44877.286600069441</c:v>
                </c:pt>
                <c:pt idx="9906">
                  <c:v>44877.355270659726</c:v>
                </c:pt>
                <c:pt idx="9907">
                  <c:v>44877.423940659719</c:v>
                </c:pt>
                <c:pt idx="9908">
                  <c:v>44877.492610289351</c:v>
                </c:pt>
                <c:pt idx="9909">
                  <c:v>44877.56127972222</c:v>
                </c:pt>
                <c:pt idx="9910">
                  <c:v>44877.629949085647</c:v>
                </c:pt>
                <c:pt idx="9911">
                  <c:v>44877.698618506947</c:v>
                </c:pt>
                <c:pt idx="9912">
                  <c:v>44877.767287615738</c:v>
                </c:pt>
                <c:pt idx="9913">
                  <c:v>44877.835957407406</c:v>
                </c:pt>
                <c:pt idx="9914">
                  <c:v>44877.90462739583</c:v>
                </c:pt>
                <c:pt idx="9915">
                  <c:v>44877.973297025463</c:v>
                </c:pt>
                <c:pt idx="9916">
                  <c:v>44878.041966608798</c:v>
                </c:pt>
                <c:pt idx="9917">
                  <c:v>44878.110635682868</c:v>
                </c:pt>
                <c:pt idx="9918">
                  <c:v>44878.179305138889</c:v>
                </c:pt>
                <c:pt idx="9919">
                  <c:v>44878.247975162034</c:v>
                </c:pt>
                <c:pt idx="9920">
                  <c:v>44878.316645567131</c:v>
                </c:pt>
                <c:pt idx="9921">
                  <c:v>44878.385315995372</c:v>
                </c:pt>
                <c:pt idx="9922">
                  <c:v>44878.453985844906</c:v>
                </c:pt>
                <c:pt idx="9923">
                  <c:v>44878.522655289351</c:v>
                </c:pt>
                <c:pt idx="9924">
                  <c:v>44878.591324652778</c:v>
                </c:pt>
                <c:pt idx="9925">
                  <c:v>44878.65999403935</c:v>
                </c:pt>
                <c:pt idx="9926">
                  <c:v>44878.72866335648</c:v>
                </c:pt>
                <c:pt idx="9927">
                  <c:v>44878.797332534719</c:v>
                </c:pt>
                <c:pt idx="9928">
                  <c:v>44878.86600253472</c:v>
                </c:pt>
                <c:pt idx="9929">
                  <c:v>44878.934672280091</c:v>
                </c:pt>
                <c:pt idx="9930">
                  <c:v>44879.003341886571</c:v>
                </c:pt>
                <c:pt idx="9931">
                  <c:v>44879.072011307871</c:v>
                </c:pt>
                <c:pt idx="9932">
                  <c:v>44879.140680254626</c:v>
                </c:pt>
                <c:pt idx="9933">
                  <c:v>44879.209349826386</c:v>
                </c:pt>
                <c:pt idx="9934">
                  <c:v>44879.278019768521</c:v>
                </c:pt>
                <c:pt idx="9935">
                  <c:v>44879.346690254628</c:v>
                </c:pt>
                <c:pt idx="9936">
                  <c:v>44879.415360208332</c:v>
                </c:pt>
                <c:pt idx="9937">
                  <c:v>44879.484029756946</c:v>
                </c:pt>
                <c:pt idx="9938">
                  <c:v>44879.552699050924</c:v>
                </c:pt>
                <c:pt idx="9939">
                  <c:v>44879.621368263892</c:v>
                </c:pt>
                <c:pt idx="9940">
                  <c:v>44879.690037534725</c:v>
                </c:pt>
                <c:pt idx="9941">
                  <c:v>44879.758706539353</c:v>
                </c:pt>
                <c:pt idx="9942">
                  <c:v>44879.827376111112</c:v>
                </c:pt>
                <c:pt idx="9943">
                  <c:v>44879.896046018519</c:v>
                </c:pt>
                <c:pt idx="9944">
                  <c:v>44879.964715520837</c:v>
                </c:pt>
                <c:pt idx="9945">
                  <c:v>44880.033384953706</c:v>
                </c:pt>
                <c:pt idx="9946">
                  <c:v>44880.102053981478</c:v>
                </c:pt>
                <c:pt idx="9947">
                  <c:v>44880.170723240743</c:v>
                </c:pt>
                <c:pt idx="9948">
                  <c:v>44880.239393090276</c:v>
                </c:pt>
                <c:pt idx="9949">
                  <c:v>44880.308063240744</c:v>
                </c:pt>
                <c:pt idx="9950">
                  <c:v>44880.376733599536</c:v>
                </c:pt>
                <c:pt idx="9951">
                  <c:v>44880.445403356483</c:v>
                </c:pt>
                <c:pt idx="9952">
                  <c:v>44880.514072708334</c:v>
                </c:pt>
                <c:pt idx="9953">
                  <c:v>44880.582741979168</c:v>
                </c:pt>
                <c:pt idx="9954">
                  <c:v>44880.651411238425</c:v>
                </c:pt>
                <c:pt idx="9955">
                  <c:v>44880.720080486113</c:v>
                </c:pt>
                <c:pt idx="9956">
                  <c:v>44880.78874945602</c:v>
                </c:pt>
                <c:pt idx="9957">
                  <c:v>44880.857419259257</c:v>
                </c:pt>
                <c:pt idx="9958">
                  <c:v>44880.926088946762</c:v>
                </c:pt>
                <c:pt idx="9959">
                  <c:v>44880.994758449073</c:v>
                </c:pt>
                <c:pt idx="9960">
                  <c:v>44881.063427835645</c:v>
                </c:pt>
                <c:pt idx="9961">
                  <c:v>44881.132096620371</c:v>
                </c:pt>
                <c:pt idx="9962">
                  <c:v>44881.200765995367</c:v>
                </c:pt>
                <c:pt idx="9963">
                  <c:v>44881.269435833332</c:v>
                </c:pt>
                <c:pt idx="9964">
                  <c:v>44881.338106203701</c:v>
                </c:pt>
                <c:pt idx="9965">
                  <c:v>44881.406776157404</c:v>
                </c:pt>
                <c:pt idx="9966">
                  <c:v>44881.475445648146</c:v>
                </c:pt>
                <c:pt idx="9967">
                  <c:v>44881.544114826385</c:v>
                </c:pt>
                <c:pt idx="9968">
                  <c:v>44881.612783912038</c:v>
                </c:pt>
                <c:pt idx="9969">
                  <c:v>44881.681453043981</c:v>
                </c:pt>
                <c:pt idx="9970">
                  <c:v>44881.750121990743</c:v>
                </c:pt>
                <c:pt idx="9971">
                  <c:v>44881.818791296297</c:v>
                </c:pt>
                <c:pt idx="9972">
                  <c:v>44881.887461134262</c:v>
                </c:pt>
                <c:pt idx="9973">
                  <c:v>44881.956130543978</c:v>
                </c:pt>
                <c:pt idx="9974">
                  <c:v>44882.024799837964</c:v>
                </c:pt>
                <c:pt idx="9975">
                  <c:v>44882.093468831015</c:v>
                </c:pt>
                <c:pt idx="9976">
                  <c:v>44882.162137870371</c:v>
                </c:pt>
                <c:pt idx="9977">
                  <c:v>44882.230807499996</c:v>
                </c:pt>
                <c:pt idx="9978">
                  <c:v>44882.29947740741</c:v>
                </c:pt>
                <c:pt idx="9979">
                  <c:v>44882.368147650464</c:v>
                </c:pt>
                <c:pt idx="9980">
                  <c:v>44882.436817314818</c:v>
                </c:pt>
                <c:pt idx="9981">
                  <c:v>44882.505486574075</c:v>
                </c:pt>
                <c:pt idx="9982">
                  <c:v>44882.574155729169</c:v>
                </c:pt>
                <c:pt idx="9983">
                  <c:v>44882.642824814815</c:v>
                </c:pt>
                <c:pt idx="9984">
                  <c:v>44882.711493958333</c:v>
                </c:pt>
                <c:pt idx="9985">
                  <c:v>44882.780162754629</c:v>
                </c:pt>
                <c:pt idx="9986">
                  <c:v>44882.848832361109</c:v>
                </c:pt>
                <c:pt idx="9987">
                  <c:v>44882.917501956021</c:v>
                </c:pt>
                <c:pt idx="9988">
                  <c:v>44882.986171331017</c:v>
                </c:pt>
                <c:pt idx="9989">
                  <c:v>44883.054840613426</c:v>
                </c:pt>
                <c:pt idx="9990">
                  <c:v>44883.123509293982</c:v>
                </c:pt>
                <c:pt idx="9991">
                  <c:v>44883.192178495374</c:v>
                </c:pt>
                <c:pt idx="9992">
                  <c:v>44883.260848229169</c:v>
                </c:pt>
                <c:pt idx="9993">
                  <c:v>44883.329518449071</c:v>
                </c:pt>
                <c:pt idx="9994">
                  <c:v>44883.39818841435</c:v>
                </c:pt>
                <c:pt idx="9995">
                  <c:v>44883.466857847219</c:v>
                </c:pt>
                <c:pt idx="9996">
                  <c:v>44883.535526921296</c:v>
                </c:pt>
                <c:pt idx="9997">
                  <c:v>44883.604195902779</c:v>
                </c:pt>
                <c:pt idx="9998">
                  <c:v>44883.672864930559</c:v>
                </c:pt>
                <c:pt idx="9999">
                  <c:v>44883.741533819448</c:v>
                </c:pt>
                <c:pt idx="10000">
                  <c:v>44883.810202858796</c:v>
                </c:pt>
                <c:pt idx="10001">
                  <c:v>44883.878872581015</c:v>
                </c:pt>
                <c:pt idx="10002">
                  <c:v>44883.947541932874</c:v>
                </c:pt>
                <c:pt idx="10003">
                  <c:v>44884.016211122682</c:v>
                </c:pt>
                <c:pt idx="10004">
                  <c:v>44884.084880092596</c:v>
                </c:pt>
                <c:pt idx="10005">
                  <c:v>44884.153548865739</c:v>
                </c:pt>
                <c:pt idx="10006">
                  <c:v>44884.222218263887</c:v>
                </c:pt>
                <c:pt idx="10007">
                  <c:v>44884.290887951393</c:v>
                </c:pt>
                <c:pt idx="10008">
                  <c:v>44884.359558078701</c:v>
                </c:pt>
                <c:pt idx="10009">
                  <c:v>44884.428227627315</c:v>
                </c:pt>
                <c:pt idx="10010">
                  <c:v>44884.496896793979</c:v>
                </c:pt>
                <c:pt idx="10011">
                  <c:v>44884.565565798614</c:v>
                </c:pt>
                <c:pt idx="10012">
                  <c:v>44884.634234722223</c:v>
                </c:pt>
                <c:pt idx="10013">
                  <c:v>44884.702903715275</c:v>
                </c:pt>
                <c:pt idx="10014">
                  <c:v>44884.771572384256</c:v>
                </c:pt>
                <c:pt idx="10015">
                  <c:v>44884.840241782411</c:v>
                </c:pt>
                <c:pt idx="10016">
                  <c:v>44884.908911284721</c:v>
                </c:pt>
                <c:pt idx="10017">
                  <c:v>44884.977580497682</c:v>
                </c:pt>
                <c:pt idx="10018">
                  <c:v>44885.046249652776</c:v>
                </c:pt>
                <c:pt idx="10019">
                  <c:v>44885.114918252315</c:v>
                </c:pt>
                <c:pt idx="10020">
                  <c:v>44885.183587291664</c:v>
                </c:pt>
                <c:pt idx="10021">
                  <c:v>44885.252256886575</c:v>
                </c:pt>
                <c:pt idx="10022">
                  <c:v>44885.320926898145</c:v>
                </c:pt>
                <c:pt idx="10023">
                  <c:v>44885.389596851855</c:v>
                </c:pt>
                <c:pt idx="10024">
                  <c:v>44885.458266226851</c:v>
                </c:pt>
                <c:pt idx="10025">
                  <c:v>44885.52693521991</c:v>
                </c:pt>
                <c:pt idx="10026">
                  <c:v>44885.595604097223</c:v>
                </c:pt>
                <c:pt idx="10027">
                  <c:v>44885.664273043978</c:v>
                </c:pt>
                <c:pt idx="10028">
                  <c:v>44885.732941886577</c:v>
                </c:pt>
                <c:pt idx="10029">
                  <c:v>44885.801610671297</c:v>
                </c:pt>
                <c:pt idx="10030">
                  <c:v>44885.870280254632</c:v>
                </c:pt>
                <c:pt idx="10031">
                  <c:v>44885.938949537034</c:v>
                </c:pt>
                <c:pt idx="10032">
                  <c:v>44886.007618668984</c:v>
                </c:pt>
                <c:pt idx="10033">
                  <c:v>44886.076287615739</c:v>
                </c:pt>
                <c:pt idx="10034">
                  <c:v>44886.144956157405</c:v>
                </c:pt>
                <c:pt idx="10035">
                  <c:v>44886.213625324075</c:v>
                </c:pt>
                <c:pt idx="10036">
                  <c:v>44886.282294837962</c:v>
                </c:pt>
                <c:pt idx="10037">
                  <c:v>44886.350964872683</c:v>
                </c:pt>
                <c:pt idx="10038">
                  <c:v>44886.41963434028</c:v>
                </c:pt>
                <c:pt idx="10039">
                  <c:v>44886.488303425926</c:v>
                </c:pt>
                <c:pt idx="10040">
                  <c:v>44886.55697229167</c:v>
                </c:pt>
                <c:pt idx="10041">
                  <c:v>44886.625641076389</c:v>
                </c:pt>
                <c:pt idx="10042">
                  <c:v>44886.694309918981</c:v>
                </c:pt>
                <c:pt idx="10043">
                  <c:v>44886.762978483799</c:v>
                </c:pt>
                <c:pt idx="10044">
                  <c:v>44886.831647662038</c:v>
                </c:pt>
                <c:pt idx="10045">
                  <c:v>44886.900317106483</c:v>
                </c:pt>
                <c:pt idx="10046">
                  <c:v>44886.968986180553</c:v>
                </c:pt>
                <c:pt idx="10047">
                  <c:v>44887.037655185188</c:v>
                </c:pt>
                <c:pt idx="10048">
                  <c:v>44887.106323738422</c:v>
                </c:pt>
                <c:pt idx="10049">
                  <c:v>44887.174992604167</c:v>
                </c:pt>
                <c:pt idx="10050">
                  <c:v>44887.243662048611</c:v>
                </c:pt>
                <c:pt idx="10051">
                  <c:v>44887.312331828703</c:v>
                </c:pt>
                <c:pt idx="10052">
                  <c:v>44887.38100173611</c:v>
                </c:pt>
                <c:pt idx="10053">
                  <c:v>44887.44967105324</c:v>
                </c:pt>
                <c:pt idx="10054">
                  <c:v>44887.518339965274</c:v>
                </c:pt>
                <c:pt idx="10055">
                  <c:v>44887.587008784722</c:v>
                </c:pt>
                <c:pt idx="10056">
                  <c:v>44887.655677627314</c:v>
                </c:pt>
                <c:pt idx="10057">
                  <c:v>44887.724346423609</c:v>
                </c:pt>
                <c:pt idx="10058">
                  <c:v>44887.793015000003</c:v>
                </c:pt>
                <c:pt idx="10059">
                  <c:v>44887.86168440972</c:v>
                </c:pt>
                <c:pt idx="10060">
                  <c:v>44887.930353634256</c:v>
                </c:pt>
                <c:pt idx="10061">
                  <c:v>44887.999022708333</c:v>
                </c:pt>
                <c:pt idx="10062">
                  <c:v>44888.067691631943</c:v>
                </c:pt>
                <c:pt idx="10063">
                  <c:v>44888.136360011573</c:v>
                </c:pt>
                <c:pt idx="10064">
                  <c:v>44888.205028993056</c:v>
                </c:pt>
                <c:pt idx="10065">
                  <c:v>44888.273698391204</c:v>
                </c:pt>
                <c:pt idx="10066">
                  <c:v>44888.342368344907</c:v>
                </c:pt>
                <c:pt idx="10067">
                  <c:v>44888.411037812497</c:v>
                </c:pt>
                <c:pt idx="10068">
                  <c:v>44888.479706840277</c:v>
                </c:pt>
                <c:pt idx="10069">
                  <c:v>44888.548375590275</c:v>
                </c:pt>
                <c:pt idx="10070">
                  <c:v>44888.617044259256</c:v>
                </c:pt>
                <c:pt idx="10071">
                  <c:v>44888.685712986109</c:v>
                </c:pt>
                <c:pt idx="10072">
                  <c:v>44888.754381863429</c:v>
                </c:pt>
                <c:pt idx="10073">
                  <c:v>44888.823052812499</c:v>
                </c:pt>
                <c:pt idx="10074">
                  <c:v>44888.891724201392</c:v>
                </c:pt>
                <c:pt idx="10075">
                  <c:v>44888.960395162037</c:v>
                </c:pt>
                <c:pt idx="10076">
                  <c:v>44889.029066041665</c:v>
                </c:pt>
                <c:pt idx="10077">
                  <c:v>44889.0977365625</c:v>
                </c:pt>
                <c:pt idx="10078">
                  <c:v>44889.166407233795</c:v>
                </c:pt>
                <c:pt idx="10079">
                  <c:v>44889.235078495367</c:v>
                </c:pt>
                <c:pt idx="10080">
                  <c:v>44889.30375003472</c:v>
                </c:pt>
                <c:pt idx="10081">
                  <c:v>44889.372421863423</c:v>
                </c:pt>
                <c:pt idx="10082">
                  <c:v>44889.44109310185</c:v>
                </c:pt>
                <c:pt idx="10083">
                  <c:v>44889.509763923612</c:v>
                </c:pt>
                <c:pt idx="10084">
                  <c:v>44889.578434664349</c:v>
                </c:pt>
                <c:pt idx="10085">
                  <c:v>44889.647105358796</c:v>
                </c:pt>
                <c:pt idx="10086">
                  <c:v>44889.715776087964</c:v>
                </c:pt>
                <c:pt idx="10087">
                  <c:v>44889.784446493053</c:v>
                </c:pt>
                <c:pt idx="10088">
                  <c:v>44889.853117719904</c:v>
                </c:pt>
                <c:pt idx="10089">
                  <c:v>44889.921788877313</c:v>
                </c:pt>
                <c:pt idx="10090">
                  <c:v>44889.990459849534</c:v>
                </c:pt>
                <c:pt idx="10091">
                  <c:v>44890.059130717593</c:v>
                </c:pt>
                <c:pt idx="10092">
                  <c:v>44890.127800972223</c:v>
                </c:pt>
                <c:pt idx="10093">
                  <c:v>44890.196471782408</c:v>
                </c:pt>
                <c:pt idx="10094">
                  <c:v>44890.265143101853</c:v>
                </c:pt>
                <c:pt idx="10095">
                  <c:v>44890.333814930556</c:v>
                </c:pt>
                <c:pt idx="10096">
                  <c:v>44890.402486423613</c:v>
                </c:pt>
                <c:pt idx="10097">
                  <c:v>44890.47115740741</c:v>
                </c:pt>
                <c:pt idx="10098">
                  <c:v>44890.539828067129</c:v>
                </c:pt>
                <c:pt idx="10099">
                  <c:v>44890.608498622685</c:v>
                </c:pt>
                <c:pt idx="10100">
                  <c:v>44890.677169247683</c:v>
                </c:pt>
                <c:pt idx="10101">
                  <c:v>44890.745839675925</c:v>
                </c:pt>
                <c:pt idx="10102">
                  <c:v>44890.814510393517</c:v>
                </c:pt>
                <c:pt idx="10103">
                  <c:v>44890.883181712961</c:v>
                </c:pt>
                <c:pt idx="10104">
                  <c:v>44890.951852615741</c:v>
                </c:pt>
                <c:pt idx="10105">
                  <c:v>44891.020523391206</c:v>
                </c:pt>
                <c:pt idx="10106">
                  <c:v>44891.089193912034</c:v>
                </c:pt>
                <c:pt idx="10107">
                  <c:v>44891.157864351851</c:v>
                </c:pt>
                <c:pt idx="10108">
                  <c:v>44891.226535405091</c:v>
                </c:pt>
                <c:pt idx="10109">
                  <c:v>44891.295206724535</c:v>
                </c:pt>
                <c:pt idx="10110">
                  <c:v>44891.363878449076</c:v>
                </c:pt>
                <c:pt idx="10111">
                  <c:v>44891.432549583333</c:v>
                </c:pt>
                <c:pt idx="10112">
                  <c:v>44891.501220335645</c:v>
                </c:pt>
                <c:pt idx="10113">
                  <c:v>44891.569890949075</c:v>
                </c:pt>
                <c:pt idx="10114">
                  <c:v>44891.638561493055</c:v>
                </c:pt>
                <c:pt idx="10115">
                  <c:v>44891.707232106484</c:v>
                </c:pt>
                <c:pt idx="10116">
                  <c:v>44891.775902372683</c:v>
                </c:pt>
                <c:pt idx="10117">
                  <c:v>44891.844573414353</c:v>
                </c:pt>
                <c:pt idx="10118">
                  <c:v>44891.913244502313</c:v>
                </c:pt>
                <c:pt idx="10119">
                  <c:v>44891.981915324075</c:v>
                </c:pt>
                <c:pt idx="10120">
                  <c:v>44892.050586087964</c:v>
                </c:pt>
                <c:pt idx="10121">
                  <c:v>44892.119256261576</c:v>
                </c:pt>
                <c:pt idx="10122">
                  <c:v>44892.187926921295</c:v>
                </c:pt>
                <c:pt idx="10123">
                  <c:v>44892.256598125001</c:v>
                </c:pt>
                <c:pt idx="10124">
                  <c:v>44892.325269780093</c:v>
                </c:pt>
                <c:pt idx="10125">
                  <c:v>44892.393941284725</c:v>
                </c:pt>
                <c:pt idx="10126">
                  <c:v>44892.462612233794</c:v>
                </c:pt>
                <c:pt idx="10127">
                  <c:v>44892.531282800926</c:v>
                </c:pt>
                <c:pt idx="10128">
                  <c:v>44892.599953275465</c:v>
                </c:pt>
                <c:pt idx="10129">
                  <c:v>44892.668623796293</c:v>
                </c:pt>
                <c:pt idx="10130">
                  <c:v>44892.73729420139</c:v>
                </c:pt>
                <c:pt idx="10131">
                  <c:v>44892.805964652776</c:v>
                </c:pt>
                <c:pt idx="10132">
                  <c:v>44892.874635844906</c:v>
                </c:pt>
                <c:pt idx="10133">
                  <c:v>44892.943306689813</c:v>
                </c:pt>
                <c:pt idx="10134">
                  <c:v>44893.011977395836</c:v>
                </c:pt>
                <c:pt idx="10135">
                  <c:v>44893.080647893519</c:v>
                </c:pt>
                <c:pt idx="10136">
                  <c:v>44893.1493180787</c:v>
                </c:pt>
                <c:pt idx="10137">
                  <c:v>44893.217988900462</c:v>
                </c:pt>
                <c:pt idx="10138">
                  <c:v>44893.28666002315</c:v>
                </c:pt>
                <c:pt idx="10139">
                  <c:v>44893.355331643521</c:v>
                </c:pt>
                <c:pt idx="10140">
                  <c:v>44893.424002685184</c:v>
                </c:pt>
                <c:pt idx="10141">
                  <c:v>44893.49267334491</c:v>
                </c:pt>
                <c:pt idx="10142">
                  <c:v>44893.561343807873</c:v>
                </c:pt>
                <c:pt idx="10143">
                  <c:v>44893.630014201386</c:v>
                </c:pt>
                <c:pt idx="10144">
                  <c:v>44893.698684664349</c:v>
                </c:pt>
                <c:pt idx="10145">
                  <c:v>44893.76735480324</c:v>
                </c:pt>
                <c:pt idx="10146">
                  <c:v>44893.836025636578</c:v>
                </c:pt>
                <c:pt idx="10147">
                  <c:v>44893.90469664352</c:v>
                </c:pt>
                <c:pt idx="10148">
                  <c:v>44893.973367314815</c:v>
                </c:pt>
                <c:pt idx="10149">
                  <c:v>44894.042037928244</c:v>
                </c:pt>
                <c:pt idx="10150">
                  <c:v>44894.110708032407</c:v>
                </c:pt>
                <c:pt idx="10151">
                  <c:v>44894.179378530091</c:v>
                </c:pt>
                <c:pt idx="10152">
                  <c:v>44894.24804958333</c:v>
                </c:pt>
                <c:pt idx="10153">
                  <c:v>44894.31672101852</c:v>
                </c:pt>
                <c:pt idx="10154">
                  <c:v>44894.385392476855</c:v>
                </c:pt>
                <c:pt idx="10155">
                  <c:v>44894.454063368059</c:v>
                </c:pt>
                <c:pt idx="10156">
                  <c:v>44894.52273384259</c:v>
                </c:pt>
                <c:pt idx="10157">
                  <c:v>44894.591404236111</c:v>
                </c:pt>
                <c:pt idx="10158">
                  <c:v>44894.660074652777</c:v>
                </c:pt>
                <c:pt idx="10159">
                  <c:v>44894.728745011576</c:v>
                </c:pt>
                <c:pt idx="10160">
                  <c:v>44894.797415219909</c:v>
                </c:pt>
                <c:pt idx="10161">
                  <c:v>44894.866086249996</c:v>
                </c:pt>
                <c:pt idx="10162">
                  <c:v>44894.934757037037</c:v>
                </c:pt>
                <c:pt idx="10163">
                  <c:v>44895.003427673611</c:v>
                </c:pt>
                <c:pt idx="10164">
                  <c:v>44895.072098136574</c:v>
                </c:pt>
                <c:pt idx="10165">
                  <c:v>44895.140768113422</c:v>
                </c:pt>
                <c:pt idx="10166">
                  <c:v>44895.209438715276</c:v>
                </c:pt>
                <c:pt idx="10167">
                  <c:v>44895.278109699073</c:v>
                </c:pt>
                <c:pt idx="10168">
                  <c:v>44895.346781215281</c:v>
                </c:pt>
                <c:pt idx="10169">
                  <c:v>44895.415452210647</c:v>
                </c:pt>
                <c:pt idx="10170">
                  <c:v>44895.484122789348</c:v>
                </c:pt>
                <c:pt idx="10171">
                  <c:v>44895.552793113427</c:v>
                </c:pt>
                <c:pt idx="10172">
                  <c:v>44895.621463368057</c:v>
                </c:pt>
                <c:pt idx="10173">
                  <c:v>44895.690133668984</c:v>
                </c:pt>
                <c:pt idx="10174">
                  <c:v>44895.758803726851</c:v>
                </c:pt>
                <c:pt idx="10175">
                  <c:v>44895.827474328704</c:v>
                </c:pt>
                <c:pt idx="10176">
                  <c:v>44895.89614527778</c:v>
                </c:pt>
                <c:pt idx="10177">
                  <c:v>44895.964815810185</c:v>
                </c:pt>
                <c:pt idx="10178">
                  <c:v>44896.033486273147</c:v>
                </c:pt>
                <c:pt idx="10179">
                  <c:v>44896.102156342589</c:v>
                </c:pt>
                <c:pt idx="10180">
                  <c:v>44896.170826643516</c:v>
                </c:pt>
                <c:pt idx="10181">
                  <c:v>44896.239497523151</c:v>
                </c:pt>
                <c:pt idx="10182">
                  <c:v>44896.308168715281</c:v>
                </c:pt>
                <c:pt idx="10183">
                  <c:v>44896.376840104167</c:v>
                </c:pt>
                <c:pt idx="10184">
                  <c:v>44896.445510914353</c:v>
                </c:pt>
                <c:pt idx="10185">
                  <c:v>44896.514181307874</c:v>
                </c:pt>
                <c:pt idx="10186">
                  <c:v>44896.582851608793</c:v>
                </c:pt>
                <c:pt idx="10187">
                  <c:v>44896.65152190972</c:v>
                </c:pt>
                <c:pt idx="10188">
                  <c:v>44896.720192199071</c:v>
                </c:pt>
                <c:pt idx="10189">
                  <c:v>44896.788862210647</c:v>
                </c:pt>
                <c:pt idx="10190">
                  <c:v>44896.857533055554</c:v>
                </c:pt>
                <c:pt idx="10191">
                  <c:v>44896.926203773146</c:v>
                </c:pt>
                <c:pt idx="10192">
                  <c:v>44896.994874328702</c:v>
                </c:pt>
                <c:pt idx="10193">
                  <c:v>44897.063544756944</c:v>
                </c:pt>
                <c:pt idx="10194">
                  <c:v>44897.132214583333</c:v>
                </c:pt>
                <c:pt idx="10195">
                  <c:v>44897.200884999998</c:v>
                </c:pt>
                <c:pt idx="10196">
                  <c:v>44897.269555879633</c:v>
                </c:pt>
                <c:pt idx="10197">
                  <c:v>44897.33822730324</c:v>
                </c:pt>
                <c:pt idx="10198">
                  <c:v>44897.406898298614</c:v>
                </c:pt>
                <c:pt idx="10199">
                  <c:v>44897.475568831018</c:v>
                </c:pt>
                <c:pt idx="10200">
                  <c:v>44897.544239050927</c:v>
                </c:pt>
                <c:pt idx="10201">
                  <c:v>44897.612909178242</c:v>
                </c:pt>
                <c:pt idx="10202">
                  <c:v>44897.681579374999</c:v>
                </c:pt>
                <c:pt idx="10203">
                  <c:v>44897.750249351855</c:v>
                </c:pt>
                <c:pt idx="10204">
                  <c:v>44897.818919710648</c:v>
                </c:pt>
                <c:pt idx="10205">
                  <c:v>44897.887590601851</c:v>
                </c:pt>
                <c:pt idx="10206">
                  <c:v>44897.956261053238</c:v>
                </c:pt>
                <c:pt idx="10207">
                  <c:v>44898.024931400461</c:v>
                </c:pt>
                <c:pt idx="10208">
                  <c:v>44898.093601446759</c:v>
                </c:pt>
                <c:pt idx="10209">
                  <c:v>44898.162271527777</c:v>
                </c:pt>
                <c:pt idx="10210">
                  <c:v>44898.230942222224</c:v>
                </c:pt>
                <c:pt idx="10211">
                  <c:v>44898.299613171293</c:v>
                </c:pt>
                <c:pt idx="10212">
                  <c:v>44898.368284467593</c:v>
                </c:pt>
                <c:pt idx="10213">
                  <c:v>44898.436955185185</c:v>
                </c:pt>
                <c:pt idx="10214">
                  <c:v>44898.505625497688</c:v>
                </c:pt>
                <c:pt idx="10215">
                  <c:v>44898.574295694445</c:v>
                </c:pt>
                <c:pt idx="10216">
                  <c:v>44898.642965844905</c:v>
                </c:pt>
                <c:pt idx="10217">
                  <c:v>44898.711636041669</c:v>
                </c:pt>
                <c:pt idx="10218">
                  <c:v>44898.780305902779</c:v>
                </c:pt>
                <c:pt idx="10219">
                  <c:v>44898.848976562498</c:v>
                </c:pt>
                <c:pt idx="10220">
                  <c:v>44898.917647210648</c:v>
                </c:pt>
                <c:pt idx="10221">
                  <c:v>44898.98631763889</c:v>
                </c:pt>
                <c:pt idx="10222">
                  <c:v>44899.054987986114</c:v>
                </c:pt>
                <c:pt idx="10223">
                  <c:v>44899.123657719909</c:v>
                </c:pt>
                <c:pt idx="10224">
                  <c:v>44899.192327986108</c:v>
                </c:pt>
                <c:pt idx="10225">
                  <c:v>44899.260998773148</c:v>
                </c:pt>
                <c:pt idx="10226">
                  <c:v>44899.329670057872</c:v>
                </c:pt>
                <c:pt idx="10227">
                  <c:v>44899.39834107639</c:v>
                </c:pt>
                <c:pt idx="10228">
                  <c:v>44899.467011574074</c:v>
                </c:pt>
                <c:pt idx="10229">
                  <c:v>44899.535681712965</c:v>
                </c:pt>
                <c:pt idx="10230">
                  <c:v>44899.604351759262</c:v>
                </c:pt>
                <c:pt idx="10231">
                  <c:v>44899.67302185185</c:v>
                </c:pt>
                <c:pt idx="10232">
                  <c:v>44899.741691805553</c:v>
                </c:pt>
                <c:pt idx="10233">
                  <c:v>44899.810361909724</c:v>
                </c:pt>
                <c:pt idx="10234">
                  <c:v>44899.879032708333</c:v>
                </c:pt>
                <c:pt idx="10235">
                  <c:v>44899.947703113423</c:v>
                </c:pt>
                <c:pt idx="10236">
                  <c:v>44900.016373379629</c:v>
                </c:pt>
                <c:pt idx="10237">
                  <c:v>44900.08504341435</c:v>
                </c:pt>
                <c:pt idx="10238">
                  <c:v>44900.153713252315</c:v>
                </c:pt>
                <c:pt idx="10239">
                  <c:v>44900.222383726854</c:v>
                </c:pt>
                <c:pt idx="10240">
                  <c:v>44900.291054479167</c:v>
                </c:pt>
                <c:pt idx="10241">
                  <c:v>44900.359725682873</c:v>
                </c:pt>
                <c:pt idx="10242">
                  <c:v>44900.428396296295</c:v>
                </c:pt>
                <c:pt idx="10243">
                  <c:v>44900.497066539348</c:v>
                </c:pt>
                <c:pt idx="10244">
                  <c:v>44900.565736608798</c:v>
                </c:pt>
                <c:pt idx="10245">
                  <c:v>44900.634406620367</c:v>
                </c:pt>
                <c:pt idx="10246">
                  <c:v>44900.703076689817</c:v>
                </c:pt>
                <c:pt idx="10247">
                  <c:v>44900.771746435188</c:v>
                </c:pt>
                <c:pt idx="10248">
                  <c:v>44900.840416898151</c:v>
                </c:pt>
                <c:pt idx="10249">
                  <c:v>44900.909087488428</c:v>
                </c:pt>
                <c:pt idx="10250">
                  <c:v>44900.977757766203</c:v>
                </c:pt>
                <c:pt idx="10251">
                  <c:v>44901.046428009256</c:v>
                </c:pt>
                <c:pt idx="10252">
                  <c:v>44901.115097685186</c:v>
                </c:pt>
                <c:pt idx="10253">
                  <c:v>44901.183767800925</c:v>
                </c:pt>
                <c:pt idx="10254">
                  <c:v>44901.25243847222</c:v>
                </c:pt>
                <c:pt idx="10255">
                  <c:v>44901.321109571756</c:v>
                </c:pt>
                <c:pt idx="10256">
                  <c:v>44901.38978060185</c:v>
                </c:pt>
                <c:pt idx="10257">
                  <c:v>44901.458451053244</c:v>
                </c:pt>
                <c:pt idx="10258">
                  <c:v>44901.527121134262</c:v>
                </c:pt>
                <c:pt idx="10259">
                  <c:v>44901.595791099535</c:v>
                </c:pt>
                <c:pt idx="10260">
                  <c:v>44901.664461122687</c:v>
                </c:pt>
                <c:pt idx="10261">
                  <c:v>44901.73313104167</c:v>
                </c:pt>
                <c:pt idx="10262">
                  <c:v>44901.801800914349</c:v>
                </c:pt>
                <c:pt idx="10263">
                  <c:v>44901.870471585651</c:v>
                </c:pt>
                <c:pt idx="10264">
                  <c:v>44901.93914195602</c:v>
                </c:pt>
                <c:pt idx="10265">
                  <c:v>44902.007812175929</c:v>
                </c:pt>
                <c:pt idx="10266">
                  <c:v>44902.076482199074</c:v>
                </c:pt>
                <c:pt idx="10267">
                  <c:v>44902.145151828707</c:v>
                </c:pt>
                <c:pt idx="10268">
                  <c:v>44902.213822083337</c:v>
                </c:pt>
                <c:pt idx="10269">
                  <c:v>44902.282492685183</c:v>
                </c:pt>
                <c:pt idx="10270">
                  <c:v>44902.351163807871</c:v>
                </c:pt>
                <c:pt idx="10271">
                  <c:v>44902.419834375003</c:v>
                </c:pt>
                <c:pt idx="10272">
                  <c:v>44902.488504548608</c:v>
                </c:pt>
                <c:pt idx="10273">
                  <c:v>44902.557174490743</c:v>
                </c:pt>
                <c:pt idx="10274">
                  <c:v>44902.625844363429</c:v>
                </c:pt>
                <c:pt idx="10275">
                  <c:v>44902.694514305556</c:v>
                </c:pt>
                <c:pt idx="10276">
                  <c:v>44902.763183958334</c:v>
                </c:pt>
                <c:pt idx="10277">
                  <c:v>44902.831854236108</c:v>
                </c:pt>
                <c:pt idx="10278">
                  <c:v>44902.90052476852</c:v>
                </c:pt>
                <c:pt idx="10279">
                  <c:v>44902.969194930556</c:v>
                </c:pt>
                <c:pt idx="10280">
                  <c:v>44903.037865034719</c:v>
                </c:pt>
                <c:pt idx="10281">
                  <c:v>44903.106534675928</c:v>
                </c:pt>
                <c:pt idx="10282">
                  <c:v>44903.1752046412</c:v>
                </c:pt>
                <c:pt idx="10283">
                  <c:v>44903.243875185188</c:v>
                </c:pt>
                <c:pt idx="10284">
                  <c:v>44903.312546053239</c:v>
                </c:pt>
                <c:pt idx="10285">
                  <c:v>44903.381217060189</c:v>
                </c:pt>
                <c:pt idx="10286">
                  <c:v>44903.449887465278</c:v>
                </c:pt>
                <c:pt idx="10287">
                  <c:v>44903.518557476855</c:v>
                </c:pt>
                <c:pt idx="10288">
                  <c:v>44903.587227384261</c:v>
                </c:pt>
                <c:pt idx="10289">
                  <c:v>44903.655897314813</c:v>
                </c:pt>
                <c:pt idx="10290">
                  <c:v>44903.724567210651</c:v>
                </c:pt>
                <c:pt idx="10291">
                  <c:v>44903.793236886573</c:v>
                </c:pt>
                <c:pt idx="10292">
                  <c:v>44903.861907395833</c:v>
                </c:pt>
                <c:pt idx="10293">
                  <c:v>44903.930577719904</c:v>
                </c:pt>
                <c:pt idx="10294">
                  <c:v>44903.999247893516</c:v>
                </c:pt>
                <c:pt idx="10295">
                  <c:v>44904.067917916669</c:v>
                </c:pt>
                <c:pt idx="10296">
                  <c:v>44904.136587372683</c:v>
                </c:pt>
                <c:pt idx="10297">
                  <c:v>44904.205257453701</c:v>
                </c:pt>
                <c:pt idx="10298">
                  <c:v>44904.27392796296</c:v>
                </c:pt>
                <c:pt idx="10299">
                  <c:v>44904.342599016207</c:v>
                </c:pt>
                <c:pt idx="10300">
                  <c:v>44904.411269571756</c:v>
                </c:pt>
                <c:pt idx="10301">
                  <c:v>44904.479939699071</c:v>
                </c:pt>
                <c:pt idx="10302">
                  <c:v>44904.548609548612</c:v>
                </c:pt>
                <c:pt idx="10303">
                  <c:v>44904.617279317128</c:v>
                </c:pt>
                <c:pt idx="10304">
                  <c:v>44904.685949131941</c:v>
                </c:pt>
                <c:pt idx="10305">
                  <c:v>44904.754618726853</c:v>
                </c:pt>
                <c:pt idx="10306">
                  <c:v>44904.823288784719</c:v>
                </c:pt>
                <c:pt idx="10307">
                  <c:v>44904.89195928241</c:v>
                </c:pt>
                <c:pt idx="10308">
                  <c:v>44904.960629363428</c:v>
                </c:pt>
                <c:pt idx="10309">
                  <c:v>44905.029299340276</c:v>
                </c:pt>
                <c:pt idx="10310">
                  <c:v>44905.097968969909</c:v>
                </c:pt>
                <c:pt idx="10311">
                  <c:v>44905.166638750001</c:v>
                </c:pt>
                <c:pt idx="10312">
                  <c:v>44905.235309120369</c:v>
                </c:pt>
                <c:pt idx="10313">
                  <c:v>44905.30397976852</c:v>
                </c:pt>
                <c:pt idx="10314">
                  <c:v>44905.37265070602</c:v>
                </c:pt>
                <c:pt idx="10315">
                  <c:v>44905.441321041668</c:v>
                </c:pt>
                <c:pt idx="10316">
                  <c:v>44905.509990983795</c:v>
                </c:pt>
                <c:pt idx="10317">
                  <c:v>44905.57866082176</c:v>
                </c:pt>
                <c:pt idx="10318">
                  <c:v>44905.647330636573</c:v>
                </c:pt>
                <c:pt idx="10319">
                  <c:v>44905.716000462962</c:v>
                </c:pt>
                <c:pt idx="10320">
                  <c:v>44905.784669976849</c:v>
                </c:pt>
                <c:pt idx="10321">
                  <c:v>44905.853340312497</c:v>
                </c:pt>
                <c:pt idx="10322">
                  <c:v>44905.922010590279</c:v>
                </c:pt>
                <c:pt idx="10323">
                  <c:v>44905.990680671297</c:v>
                </c:pt>
                <c:pt idx="10324">
                  <c:v>44906.059350648145</c:v>
                </c:pt>
                <c:pt idx="10325">
                  <c:v>44906.128020011573</c:v>
                </c:pt>
                <c:pt idx="10326">
                  <c:v>44906.196689930555</c:v>
                </c:pt>
                <c:pt idx="10327">
                  <c:v>44906.265360358797</c:v>
                </c:pt>
                <c:pt idx="10328">
                  <c:v>44906.334031296297</c:v>
                </c:pt>
                <c:pt idx="10329">
                  <c:v>44906.402701898151</c:v>
                </c:pt>
                <c:pt idx="10330">
                  <c:v>44906.471371990738</c:v>
                </c:pt>
                <c:pt idx="10331">
                  <c:v>44906.540041759261</c:v>
                </c:pt>
                <c:pt idx="10332">
                  <c:v>44906.608711435183</c:v>
                </c:pt>
                <c:pt idx="10333">
                  <c:v>44906.677381157409</c:v>
                </c:pt>
                <c:pt idx="10334">
                  <c:v>44906.746050706017</c:v>
                </c:pt>
                <c:pt idx="10335">
                  <c:v>44906.814720532406</c:v>
                </c:pt>
                <c:pt idx="10336">
                  <c:v>44906.883390960647</c:v>
                </c:pt>
                <c:pt idx="10337">
                  <c:v>44906.952060972224</c:v>
                </c:pt>
                <c:pt idx="10338">
                  <c:v>44907.020730868055</c:v>
                </c:pt>
                <c:pt idx="10339">
                  <c:v>44907.089400486111</c:v>
                </c:pt>
                <c:pt idx="10340">
                  <c:v>44907.158070046295</c:v>
                </c:pt>
                <c:pt idx="10341">
                  <c:v>44907.226740208331</c:v>
                </c:pt>
                <c:pt idx="10342">
                  <c:v>44907.295410648148</c:v>
                </c:pt>
                <c:pt idx="10343">
                  <c:v>44907.364081481479</c:v>
                </c:pt>
                <c:pt idx="10344">
                  <c:v>44907.432751736109</c:v>
                </c:pt>
                <c:pt idx="10345">
                  <c:v>44907.501421597219</c:v>
                </c:pt>
                <c:pt idx="10346">
                  <c:v>44907.570091331021</c:v>
                </c:pt>
                <c:pt idx="10347">
                  <c:v>44907.638760983798</c:v>
                </c:pt>
                <c:pt idx="10348">
                  <c:v>44907.707430706017</c:v>
                </c:pt>
                <c:pt idx="10349">
                  <c:v>44907.776100092589</c:v>
                </c:pt>
                <c:pt idx="10350">
                  <c:v>44907.844770243057</c:v>
                </c:pt>
                <c:pt idx="10351">
                  <c:v>44907.91344045139</c:v>
                </c:pt>
                <c:pt idx="10352">
                  <c:v>44907.982110393517</c:v>
                </c:pt>
                <c:pt idx="10353">
                  <c:v>44908.050780277779</c:v>
                </c:pt>
                <c:pt idx="10354">
                  <c:v>44908.119449560189</c:v>
                </c:pt>
                <c:pt idx="10355">
                  <c:v>44908.188119340281</c:v>
                </c:pt>
                <c:pt idx="10356">
                  <c:v>44908.256789664352</c:v>
                </c:pt>
                <c:pt idx="10357">
                  <c:v>44908.325460439817</c:v>
                </c:pt>
                <c:pt idx="10358">
                  <c:v>44908.394131053239</c:v>
                </c:pt>
                <c:pt idx="10359">
                  <c:v>44908.462801122689</c:v>
                </c:pt>
                <c:pt idx="10360">
                  <c:v>44908.531470810187</c:v>
                </c:pt>
                <c:pt idx="10361">
                  <c:v>44908.600140393515</c:v>
                </c:pt>
                <c:pt idx="10362">
                  <c:v>44908.6688100463</c:v>
                </c:pt>
                <c:pt idx="10363">
                  <c:v>44908.737479560186</c:v>
                </c:pt>
                <c:pt idx="10364">
                  <c:v>44908.806149143522</c:v>
                </c:pt>
                <c:pt idx="10365">
                  <c:v>44908.874819456018</c:v>
                </c:pt>
                <c:pt idx="10366">
                  <c:v>44908.943489421297</c:v>
                </c:pt>
                <c:pt idx="10367">
                  <c:v>44909.012159247686</c:v>
                </c:pt>
                <c:pt idx="10368">
                  <c:v>44909.080828865743</c:v>
                </c:pt>
                <c:pt idx="10369">
                  <c:v>44909.149498182873</c:v>
                </c:pt>
                <c:pt idx="10370">
                  <c:v>44909.218168125</c:v>
                </c:pt>
                <c:pt idx="10371">
                  <c:v>44909.28683837963</c:v>
                </c:pt>
                <c:pt idx="10372">
                  <c:v>44909.355509120367</c:v>
                </c:pt>
                <c:pt idx="10373">
                  <c:v>44909.42417928241</c:v>
                </c:pt>
                <c:pt idx="10374">
                  <c:v>44909.492849062503</c:v>
                </c:pt>
                <c:pt idx="10375">
                  <c:v>44909.561518657407</c:v>
                </c:pt>
                <c:pt idx="10376">
                  <c:v>44909.630188171293</c:v>
                </c:pt>
                <c:pt idx="10377">
                  <c:v>44909.698857766205</c:v>
                </c:pt>
                <c:pt idx="10378">
                  <c:v>44909.767527037038</c:v>
                </c:pt>
                <c:pt idx="10379">
                  <c:v>44909.836196990742</c:v>
                </c:pt>
                <c:pt idx="10380">
                  <c:v>44909.904867129633</c:v>
                </c:pt>
                <c:pt idx="10381">
                  <c:v>44909.973536921294</c:v>
                </c:pt>
                <c:pt idx="10382">
                  <c:v>44910.042206678241</c:v>
                </c:pt>
                <c:pt idx="10383">
                  <c:v>44910.110875914354</c:v>
                </c:pt>
                <c:pt idx="10384">
                  <c:v>44910.17954553241</c:v>
                </c:pt>
                <c:pt idx="10385">
                  <c:v>44910.248215717591</c:v>
                </c:pt>
                <c:pt idx="10386">
                  <c:v>44910.316886284723</c:v>
                </c:pt>
                <c:pt idx="10387">
                  <c:v>44910.385556886577</c:v>
                </c:pt>
                <c:pt idx="10388">
                  <c:v>44910.454226898146</c:v>
                </c:pt>
                <c:pt idx="10389">
                  <c:v>44910.522896516202</c:v>
                </c:pt>
                <c:pt idx="10390">
                  <c:v>44910.591566030096</c:v>
                </c:pt>
                <c:pt idx="10391">
                  <c:v>44910.66023559028</c:v>
                </c:pt>
                <c:pt idx="10392">
                  <c:v>44910.728905081021</c:v>
                </c:pt>
                <c:pt idx="10393">
                  <c:v>44910.797574421296</c:v>
                </c:pt>
                <c:pt idx="10394">
                  <c:v>44910.866244583332</c:v>
                </c:pt>
                <c:pt idx="10395">
                  <c:v>44910.934914513891</c:v>
                </c:pt>
                <c:pt idx="10396">
                  <c:v>44911.003584293983</c:v>
                </c:pt>
                <c:pt idx="10397">
                  <c:v>44911.072253888888</c:v>
                </c:pt>
                <c:pt idx="10398">
                  <c:v>44911.140922997685</c:v>
                </c:pt>
                <c:pt idx="10399">
                  <c:v>44911.209592743056</c:v>
                </c:pt>
                <c:pt idx="10400">
                  <c:v>44911.278262858796</c:v>
                </c:pt>
                <c:pt idx="10401">
                  <c:v>44911.346933518522</c:v>
                </c:pt>
                <c:pt idx="10402">
                  <c:v>44911.41560364583</c:v>
                </c:pt>
                <c:pt idx="10403">
                  <c:v>44911.484273368056</c:v>
                </c:pt>
                <c:pt idx="10404">
                  <c:v>44911.552942835646</c:v>
                </c:pt>
                <c:pt idx="10405">
                  <c:v>44911.621612233794</c:v>
                </c:pt>
                <c:pt idx="10406">
                  <c:v>44911.690281678239</c:v>
                </c:pt>
                <c:pt idx="10407">
                  <c:v>44911.758950868054</c:v>
                </c:pt>
                <c:pt idx="10408">
                  <c:v>44911.827620613425</c:v>
                </c:pt>
                <c:pt idx="10409">
                  <c:v>44911.896290706019</c:v>
                </c:pt>
                <c:pt idx="10410">
                  <c:v>44911.964960381942</c:v>
                </c:pt>
                <c:pt idx="10411">
                  <c:v>44912.033629999998</c:v>
                </c:pt>
                <c:pt idx="10412">
                  <c:v>44912.10229920139</c:v>
                </c:pt>
                <c:pt idx="10413">
                  <c:v>44912.17096865741</c:v>
                </c:pt>
                <c:pt idx="10414">
                  <c:v>44912.239638680556</c:v>
                </c:pt>
                <c:pt idx="10415">
                  <c:v>44912.308309004628</c:v>
                </c:pt>
                <c:pt idx="10416">
                  <c:v>44912.376979548608</c:v>
                </c:pt>
                <c:pt idx="10417">
                  <c:v>44912.445649502311</c:v>
                </c:pt>
                <c:pt idx="10418">
                  <c:v>44912.51431903935</c:v>
                </c:pt>
                <c:pt idx="10419">
                  <c:v>44912.582988495371</c:v>
                </c:pt>
                <c:pt idx="10420">
                  <c:v>44912.651657939816</c:v>
                </c:pt>
                <c:pt idx="10421">
                  <c:v>44912.720327384261</c:v>
                </c:pt>
                <c:pt idx="10422">
                  <c:v>44912.788996539355</c:v>
                </c:pt>
                <c:pt idx="10423">
                  <c:v>44912.85766652778</c:v>
                </c:pt>
                <c:pt idx="10424">
                  <c:v>44912.926336400466</c:v>
                </c:pt>
                <c:pt idx="10425">
                  <c:v>44912.99500609954</c:v>
                </c:pt>
                <c:pt idx="10426">
                  <c:v>44913.063675671299</c:v>
                </c:pt>
                <c:pt idx="10427">
                  <c:v>44913.132344652775</c:v>
                </c:pt>
                <c:pt idx="10428">
                  <c:v>44913.201014224534</c:v>
                </c:pt>
                <c:pt idx="10429">
                  <c:v>44913.269684259256</c:v>
                </c:pt>
                <c:pt idx="10430">
                  <c:v>44913.338354826388</c:v>
                </c:pt>
                <c:pt idx="10431">
                  <c:v>44913.407024976848</c:v>
                </c:pt>
                <c:pt idx="10432">
                  <c:v>44913.475694652778</c:v>
                </c:pt>
                <c:pt idx="10433">
                  <c:v>44913.544364027781</c:v>
                </c:pt>
                <c:pt idx="10434">
                  <c:v>44913.613033321759</c:v>
                </c:pt>
                <c:pt idx="10435">
                  <c:v>44913.681702650465</c:v>
                </c:pt>
                <c:pt idx="10436">
                  <c:v>44913.750371793984</c:v>
                </c:pt>
                <c:pt idx="10437">
                  <c:v>44913.81904130787</c:v>
                </c:pt>
                <c:pt idx="10438">
                  <c:v>44913.887711342592</c:v>
                </c:pt>
                <c:pt idx="10439">
                  <c:v>44913.956380949072</c:v>
                </c:pt>
                <c:pt idx="10440">
                  <c:v>44914.025050462966</c:v>
                </c:pt>
                <c:pt idx="10441">
                  <c:v>44914.093719652781</c:v>
                </c:pt>
                <c:pt idx="10442">
                  <c:v>44914.162388888886</c:v>
                </c:pt>
                <c:pt idx="10443">
                  <c:v>44914.231058738427</c:v>
                </c:pt>
                <c:pt idx="10444">
                  <c:v>44914.29972884259</c:v>
                </c:pt>
                <c:pt idx="10445">
                  <c:v>44914.368399305553</c:v>
                </c:pt>
                <c:pt idx="10446">
                  <c:v>44914.43706916667</c:v>
                </c:pt>
                <c:pt idx="10447">
                  <c:v>44914.50573863426</c:v>
                </c:pt>
                <c:pt idx="10448">
                  <c:v>44914.574407997687</c:v>
                </c:pt>
                <c:pt idx="10449">
                  <c:v>44914.643077314817</c:v>
                </c:pt>
                <c:pt idx="10450">
                  <c:v>44914.711746666668</c:v>
                </c:pt>
                <c:pt idx="10451">
                  <c:v>44914.780415671295</c:v>
                </c:pt>
                <c:pt idx="10452">
                  <c:v>44914.849085497684</c:v>
                </c:pt>
                <c:pt idx="10453">
                  <c:v>44914.917755300929</c:v>
                </c:pt>
                <c:pt idx="10454">
                  <c:v>44914.986424895833</c:v>
                </c:pt>
                <c:pt idx="10455">
                  <c:v>44915.055094398151</c:v>
                </c:pt>
                <c:pt idx="10456">
                  <c:v>44915.123763298609</c:v>
                </c:pt>
                <c:pt idx="10457">
                  <c:v>44915.192432719909</c:v>
                </c:pt>
                <c:pt idx="10458">
                  <c:v>44915.261102673612</c:v>
                </c:pt>
                <c:pt idx="10459">
                  <c:v>44915.329773113423</c:v>
                </c:pt>
                <c:pt idx="10460">
                  <c:v>44915.398443298611</c:v>
                </c:pt>
                <c:pt idx="10461">
                  <c:v>44915.467112951388</c:v>
                </c:pt>
                <c:pt idx="10462">
                  <c:v>44915.535782256942</c:v>
                </c:pt>
                <c:pt idx="10463">
                  <c:v>44915.604451458334</c:v>
                </c:pt>
                <c:pt idx="10464">
                  <c:v>44915.673120729167</c:v>
                </c:pt>
                <c:pt idx="10465">
                  <c:v>44915.741789837964</c:v>
                </c:pt>
                <c:pt idx="10466">
                  <c:v>44915.810459108798</c:v>
                </c:pt>
                <c:pt idx="10467">
                  <c:v>44915.879129062501</c:v>
                </c:pt>
                <c:pt idx="10468">
                  <c:v>44915.947798634261</c:v>
                </c:pt>
                <c:pt idx="10469">
                  <c:v>44916.01646806713</c:v>
                </c:pt>
                <c:pt idx="10470">
                  <c:v>44916.085137268521</c:v>
                </c:pt>
                <c:pt idx="10471">
                  <c:v>44916.153806284725</c:v>
                </c:pt>
                <c:pt idx="10472">
                  <c:v>44916.222475925926</c:v>
                </c:pt>
                <c:pt idx="10473">
                  <c:v>44916.291145833333</c:v>
                </c:pt>
                <c:pt idx="10474">
                  <c:v>44916.359816203701</c:v>
                </c:pt>
                <c:pt idx="10475">
                  <c:v>44916.42848599537</c:v>
                </c:pt>
                <c:pt idx="10476">
                  <c:v>44916.497155393517</c:v>
                </c:pt>
                <c:pt idx="10477">
                  <c:v>44916.565824641206</c:v>
                </c:pt>
                <c:pt idx="10478">
                  <c:v>44916.634493819445</c:v>
                </c:pt>
                <c:pt idx="10479">
                  <c:v>44916.703163055558</c:v>
                </c:pt>
                <c:pt idx="10480">
                  <c:v>44916.771831967591</c:v>
                </c:pt>
                <c:pt idx="10481">
                  <c:v>44916.840501608793</c:v>
                </c:pt>
                <c:pt idx="10482">
                  <c:v>44916.90917136574</c:v>
                </c:pt>
                <c:pt idx="10483">
                  <c:v>44916.977840821761</c:v>
                </c:pt>
                <c:pt idx="10484">
                  <c:v>44917.046510231485</c:v>
                </c:pt>
                <c:pt idx="10485">
                  <c:v>44917.115179085646</c:v>
                </c:pt>
                <c:pt idx="10486">
                  <c:v>44917.183848379631</c:v>
                </c:pt>
                <c:pt idx="10487">
                  <c:v>44917.252518217596</c:v>
                </c:pt>
                <c:pt idx="10488">
                  <c:v>44917.321188483795</c:v>
                </c:pt>
                <c:pt idx="10489">
                  <c:v>44917.389858692128</c:v>
                </c:pt>
                <c:pt idx="10490">
                  <c:v>44917.458528333336</c:v>
                </c:pt>
                <c:pt idx="10491">
                  <c:v>44917.527197581017</c:v>
                </c:pt>
                <c:pt idx="10492">
                  <c:v>44917.595866724536</c:v>
                </c:pt>
                <c:pt idx="10493">
                  <c:v>44917.664535925927</c:v>
                </c:pt>
                <c:pt idx="10494">
                  <c:v>44917.733205023149</c:v>
                </c:pt>
                <c:pt idx="10495">
                  <c:v>44917.801874074074</c:v>
                </c:pt>
                <c:pt idx="10496">
                  <c:v>44917.870543923615</c:v>
                </c:pt>
                <c:pt idx="10497">
                  <c:v>44917.939213472222</c:v>
                </c:pt>
                <c:pt idx="10498">
                  <c:v>44918.00788287037</c:v>
                </c:pt>
                <c:pt idx="10499">
                  <c:v>44918.076552071761</c:v>
                </c:pt>
                <c:pt idx="10500">
                  <c:v>44918.145220891201</c:v>
                </c:pt>
                <c:pt idx="10501">
                  <c:v>44918.213890324078</c:v>
                </c:pt>
                <c:pt idx="10502">
                  <c:v>44918.28256010417</c:v>
                </c:pt>
                <c:pt idx="10503">
                  <c:v>44918.351230416665</c:v>
                </c:pt>
                <c:pt idx="10504">
                  <c:v>44918.419900162036</c:v>
                </c:pt>
                <c:pt idx="10505">
                  <c:v>44918.488569513887</c:v>
                </c:pt>
                <c:pt idx="10506">
                  <c:v>44918.55723864583</c:v>
                </c:pt>
                <c:pt idx="10507">
                  <c:v>44918.62590770833</c:v>
                </c:pt>
                <c:pt idx="10508">
                  <c:v>44918.694576828704</c:v>
                </c:pt>
                <c:pt idx="10509">
                  <c:v>44918.763245671296</c:v>
                </c:pt>
                <c:pt idx="10510">
                  <c:v>44918.831915127317</c:v>
                </c:pt>
                <c:pt idx="10511">
                  <c:v>44918.900584849536</c:v>
                </c:pt>
                <c:pt idx="10512">
                  <c:v>44918.969254201387</c:v>
                </c:pt>
                <c:pt idx="10513">
                  <c:v>44919.037923495373</c:v>
                </c:pt>
                <c:pt idx="10514">
                  <c:v>44919.106592326389</c:v>
                </c:pt>
                <c:pt idx="10515">
                  <c:v>44919.175261469907</c:v>
                </c:pt>
                <c:pt idx="10516">
                  <c:v>44919.243931192126</c:v>
                </c:pt>
                <c:pt idx="10517">
                  <c:v>44919.312601261576</c:v>
                </c:pt>
                <c:pt idx="10518">
                  <c:v>44919.381271446757</c:v>
                </c:pt>
                <c:pt idx="10519">
                  <c:v>44919.449941053237</c:v>
                </c:pt>
                <c:pt idx="10520">
                  <c:v>44919.518610254629</c:v>
                </c:pt>
                <c:pt idx="10521">
                  <c:v>44919.58727935185</c:v>
                </c:pt>
                <c:pt idx="10522">
                  <c:v>44919.655948472224</c:v>
                </c:pt>
                <c:pt idx="10523">
                  <c:v>44919.724617557869</c:v>
                </c:pt>
                <c:pt idx="10524">
                  <c:v>44919.793286423614</c:v>
                </c:pt>
                <c:pt idx="10525">
                  <c:v>44919.861956122688</c:v>
                </c:pt>
                <c:pt idx="10526">
                  <c:v>44919.93062564815</c:v>
                </c:pt>
                <c:pt idx="10527">
                  <c:v>44919.999295011577</c:v>
                </c:pt>
                <c:pt idx="10528">
                  <c:v>44920.067964224538</c:v>
                </c:pt>
                <c:pt idx="10529">
                  <c:v>44920.136632881942</c:v>
                </c:pt>
                <c:pt idx="10530">
                  <c:v>44920.205302152775</c:v>
                </c:pt>
                <c:pt idx="10531">
                  <c:v>44920.27397185185</c:v>
                </c:pt>
                <c:pt idx="10532">
                  <c:v>44920.342642094911</c:v>
                </c:pt>
                <c:pt idx="10533">
                  <c:v>44920.411311851851</c:v>
                </c:pt>
                <c:pt idx="10534">
                  <c:v>44920.479981180557</c:v>
                </c:pt>
                <c:pt idx="10535">
                  <c:v>44920.548650219906</c:v>
                </c:pt>
                <c:pt idx="10536">
                  <c:v>44920.617319178244</c:v>
                </c:pt>
                <c:pt idx="10537">
                  <c:v>44920.685988194447</c:v>
                </c:pt>
                <c:pt idx="10538">
                  <c:v>44920.754656979167</c:v>
                </c:pt>
                <c:pt idx="10539">
                  <c:v>44920.823326238424</c:v>
                </c:pt>
                <c:pt idx="10540">
                  <c:v>44920.891995925929</c:v>
                </c:pt>
                <c:pt idx="10541">
                  <c:v>44920.960665196762</c:v>
                </c:pt>
                <c:pt idx="10542">
                  <c:v>44921.029334375002</c:v>
                </c:pt>
                <c:pt idx="10543">
                  <c:v>44921.098003206018</c:v>
                </c:pt>
                <c:pt idx="10544">
                  <c:v>44921.166672175925</c:v>
                </c:pt>
                <c:pt idx="10545">
                  <c:v>44921.235341747684</c:v>
                </c:pt>
                <c:pt idx="10546">
                  <c:v>44921.304011585649</c:v>
                </c:pt>
                <c:pt idx="10547">
                  <c:v>44921.372681712965</c:v>
                </c:pt>
                <c:pt idx="10548">
                  <c:v>44921.441351261572</c:v>
                </c:pt>
                <c:pt idx="10549">
                  <c:v>44921.510020393522</c:v>
                </c:pt>
                <c:pt idx="10550">
                  <c:v>44921.57868943287</c:v>
                </c:pt>
                <c:pt idx="10551">
                  <c:v>44921.647358437498</c:v>
                </c:pt>
                <c:pt idx="10552">
                  <c:v>44921.716027465278</c:v>
                </c:pt>
                <c:pt idx="10553">
                  <c:v>44921.784696180555</c:v>
                </c:pt>
                <c:pt idx="10554">
                  <c:v>44921.853365706018</c:v>
                </c:pt>
                <c:pt idx="10555">
                  <c:v>44921.922035173608</c:v>
                </c:pt>
                <c:pt idx="10556">
                  <c:v>44921.990704456017</c:v>
                </c:pt>
                <c:pt idx="10557">
                  <c:v>44922.059373634256</c:v>
                </c:pt>
                <c:pt idx="10558">
                  <c:v>44922.128043750003</c:v>
                </c:pt>
                <c:pt idx="10559">
                  <c:v>44922.196714664351</c:v>
                </c:pt>
                <c:pt idx="10560">
                  <c:v>44922.265386076389</c:v>
                </c:pt>
                <c:pt idx="10561">
                  <c:v>44922.334058009263</c:v>
                </c:pt>
                <c:pt idx="10562">
                  <c:v>44922.402729594905</c:v>
                </c:pt>
                <c:pt idx="10563">
                  <c:v>44922.471400682873</c:v>
                </c:pt>
                <c:pt idx="10564">
                  <c:v>44922.540071446761</c:v>
                </c:pt>
                <c:pt idx="10565">
                  <c:v>44922.608742094904</c:v>
                </c:pt>
                <c:pt idx="10566">
                  <c:v>44922.677412812503</c:v>
                </c:pt>
                <c:pt idx="10567">
                  <c:v>44922.746083344908</c:v>
                </c:pt>
                <c:pt idx="10568">
                  <c:v>44922.814754166669</c:v>
                </c:pt>
                <c:pt idx="10569">
                  <c:v>44922.883425578701</c:v>
                </c:pt>
                <c:pt idx="10570">
                  <c:v>44922.95209658565</c:v>
                </c:pt>
                <c:pt idx="10571">
                  <c:v>44923.020767465277</c:v>
                </c:pt>
                <c:pt idx="10572">
                  <c:v>44923.089438078707</c:v>
                </c:pt>
                <c:pt idx="10573">
                  <c:v>44923.158108622687</c:v>
                </c:pt>
                <c:pt idx="10574">
                  <c:v>44923.22677976852</c:v>
                </c:pt>
                <c:pt idx="10575">
                  <c:v>44923.295451192127</c:v>
                </c:pt>
                <c:pt idx="10576">
                  <c:v>44923.36412302083</c:v>
                </c:pt>
                <c:pt idx="10577">
                  <c:v>44923.432794259257</c:v>
                </c:pt>
                <c:pt idx="10578">
                  <c:v>44923.50146511574</c:v>
                </c:pt>
                <c:pt idx="10579">
                  <c:v>44923.570135833332</c:v>
                </c:pt>
                <c:pt idx="10580">
                  <c:v>44923.638806481482</c:v>
                </c:pt>
                <c:pt idx="10581">
                  <c:v>44923.707477199074</c:v>
                </c:pt>
                <c:pt idx="10582">
                  <c:v>44923.776147569442</c:v>
                </c:pt>
                <c:pt idx="10583">
                  <c:v>44923.844818703707</c:v>
                </c:pt>
                <c:pt idx="10584">
                  <c:v>44923.913489895836</c:v>
                </c:pt>
                <c:pt idx="10585">
                  <c:v>44923.982160833337</c:v>
                </c:pt>
                <c:pt idx="10586">
                  <c:v>44924.050831701388</c:v>
                </c:pt>
                <c:pt idx="10587">
                  <c:v>44924.119501979163</c:v>
                </c:pt>
                <c:pt idx="10588">
                  <c:v>44924.188172754628</c:v>
                </c:pt>
                <c:pt idx="10589">
                  <c:v>44924.256844062496</c:v>
                </c:pt>
                <c:pt idx="10590">
                  <c:v>44924.325515821758</c:v>
                </c:pt>
                <c:pt idx="10591">
                  <c:v>44924.394187430553</c:v>
                </c:pt>
                <c:pt idx="10592">
                  <c:v>44924.462858495368</c:v>
                </c:pt>
                <c:pt idx="10593">
                  <c:v>44924.531529178239</c:v>
                </c:pt>
                <c:pt idx="10594">
                  <c:v>44924.600199745371</c:v>
                </c:pt>
                <c:pt idx="10595">
                  <c:v>44924.668870381945</c:v>
                </c:pt>
                <c:pt idx="10596">
                  <c:v>44924.737540902781</c:v>
                </c:pt>
                <c:pt idx="10597">
                  <c:v>44924.80621145833</c:v>
                </c:pt>
                <c:pt idx="10598">
                  <c:v>44924.874882766206</c:v>
                </c:pt>
                <c:pt idx="10599">
                  <c:v>44924.943553726851</c:v>
                </c:pt>
                <c:pt idx="10600">
                  <c:v>44925.012224548613</c:v>
                </c:pt>
                <c:pt idx="10601">
                  <c:v>44925.080895150466</c:v>
                </c:pt>
                <c:pt idx="10602">
                  <c:v>44925.149565462962</c:v>
                </c:pt>
                <c:pt idx="10603">
                  <c:v>44925.218236400462</c:v>
                </c:pt>
                <c:pt idx="10604">
                  <c:v>44925.286907638889</c:v>
                </c:pt>
                <c:pt idx="10605">
                  <c:v>44925.355579386574</c:v>
                </c:pt>
                <c:pt idx="10606">
                  <c:v>44925.424250543983</c:v>
                </c:pt>
                <c:pt idx="10607">
                  <c:v>44925.492921319441</c:v>
                </c:pt>
                <c:pt idx="10608">
                  <c:v>44925.561591909725</c:v>
                </c:pt>
                <c:pt idx="10609">
                  <c:v>44925.630262418985</c:v>
                </c:pt>
                <c:pt idx="10610">
                  <c:v>44925.698932997686</c:v>
                </c:pt>
                <c:pt idx="10611">
                  <c:v>44925.767603263892</c:v>
                </c:pt>
                <c:pt idx="10612">
                  <c:v>44925.836274212961</c:v>
                </c:pt>
                <c:pt idx="10613">
                  <c:v>44925.904945347225</c:v>
                </c:pt>
                <c:pt idx="10614">
                  <c:v>44925.973616145835</c:v>
                </c:pt>
                <c:pt idx="10615">
                  <c:v>44926.042286886572</c:v>
                </c:pt>
                <c:pt idx="10616">
                  <c:v>44926.110957118057</c:v>
                </c:pt>
                <c:pt idx="10617">
                  <c:v>44926.179627743055</c:v>
                </c:pt>
                <c:pt idx="10618">
                  <c:v>44926.248298923609</c:v>
                </c:pt>
                <c:pt idx="10619">
                  <c:v>44926.316970486114</c:v>
                </c:pt>
                <c:pt idx="10620">
                  <c:v>44926.385642083333</c:v>
                </c:pt>
                <c:pt idx="10621">
                  <c:v>44926.454313101851</c:v>
                </c:pt>
                <c:pt idx="10622">
                  <c:v>44926.52298371528</c:v>
                </c:pt>
                <c:pt idx="10623">
                  <c:v>44926.591654236108</c:v>
                </c:pt>
                <c:pt idx="10624">
                  <c:v>44926.660324780096</c:v>
                </c:pt>
                <c:pt idx="10625">
                  <c:v>44926.728995277779</c:v>
                </c:pt>
                <c:pt idx="10626">
                  <c:v>44926.797665625003</c:v>
                </c:pt>
                <c:pt idx="10627">
                  <c:v>44926.866336782405</c:v>
                </c:pt>
                <c:pt idx="10628">
                  <c:v>44926.935007719905</c:v>
                </c:pt>
                <c:pt idx="10629">
                  <c:v>44927.00367849537</c:v>
                </c:pt>
                <c:pt idx="10630">
                  <c:v>44927.072349097223</c:v>
                </c:pt>
                <c:pt idx="10631">
                  <c:v>44927.141019212962</c:v>
                </c:pt>
                <c:pt idx="10632">
                  <c:v>44927.209689953706</c:v>
                </c:pt>
                <c:pt idx="10633">
                  <c:v>44927.278361087963</c:v>
                </c:pt>
                <c:pt idx="10634">
                  <c:v>44927.347032754631</c:v>
                </c:pt>
                <c:pt idx="10635">
                  <c:v>44927.415703877312</c:v>
                </c:pt>
                <c:pt idx="10636">
                  <c:v>44927.48437460648</c:v>
                </c:pt>
                <c:pt idx="10637">
                  <c:v>44927.553045081018</c:v>
                </c:pt>
                <c:pt idx="10638">
                  <c:v>44927.621715486108</c:v>
                </c:pt>
                <c:pt idx="10639">
                  <c:v>44927.690385937502</c:v>
                </c:pt>
                <c:pt idx="10640">
                  <c:v>44927.759056145835</c:v>
                </c:pt>
                <c:pt idx="10641">
                  <c:v>44927.827726886571</c:v>
                </c:pt>
                <c:pt idx="10642">
                  <c:v>44927.896397997683</c:v>
                </c:pt>
                <c:pt idx="10643">
                  <c:v>44927.965068680554</c:v>
                </c:pt>
                <c:pt idx="10644">
                  <c:v>44928.033739305552</c:v>
                </c:pt>
                <c:pt idx="10645">
                  <c:v>44928.102409525462</c:v>
                </c:pt>
                <c:pt idx="10646">
                  <c:v>44928.171079988424</c:v>
                </c:pt>
                <c:pt idx="10647">
                  <c:v>44928.239751018518</c:v>
                </c:pt>
                <c:pt idx="10648">
                  <c:v>44928.308422361108</c:v>
                </c:pt>
                <c:pt idx="10649">
                  <c:v>44928.377093923613</c:v>
                </c:pt>
                <c:pt idx="10650">
                  <c:v>44928.445764884258</c:v>
                </c:pt>
                <c:pt idx="10651">
                  <c:v>44928.514435439814</c:v>
                </c:pt>
                <c:pt idx="10652">
                  <c:v>44928.583105914353</c:v>
                </c:pt>
                <c:pt idx="10653">
                  <c:v>44928.651776365739</c:v>
                </c:pt>
                <c:pt idx="10654">
                  <c:v>44928.720446828702</c:v>
                </c:pt>
                <c:pt idx="10655">
                  <c:v>44928.789117002314</c:v>
                </c:pt>
                <c:pt idx="10656">
                  <c:v>44928.857788009256</c:v>
                </c:pt>
                <c:pt idx="10657">
                  <c:v>44928.92645890046</c:v>
                </c:pt>
                <c:pt idx="10658">
                  <c:v>44928.995129618059</c:v>
                </c:pt>
                <c:pt idx="10659">
                  <c:v>44929.063800208336</c:v>
                </c:pt>
                <c:pt idx="10660">
                  <c:v>44929.132470208337</c:v>
                </c:pt>
                <c:pt idx="10661">
                  <c:v>44929.201140798614</c:v>
                </c:pt>
                <c:pt idx="10662">
                  <c:v>44929.269811851853</c:v>
                </c:pt>
                <c:pt idx="10663">
                  <c:v>44929.338483449072</c:v>
                </c:pt>
                <c:pt idx="10664">
                  <c:v>44929.407154606481</c:v>
                </c:pt>
                <c:pt idx="10665">
                  <c:v>44929.475825324073</c:v>
                </c:pt>
                <c:pt idx="10666">
                  <c:v>44929.544495717593</c:v>
                </c:pt>
                <c:pt idx="10667">
                  <c:v>44929.613166030096</c:v>
                </c:pt>
                <c:pt idx="10668">
                  <c:v>44929.681836388889</c:v>
                </c:pt>
                <c:pt idx="10669">
                  <c:v>44929.750506550925</c:v>
                </c:pt>
                <c:pt idx="10670">
                  <c:v>44929.819177094905</c:v>
                </c:pt>
                <c:pt idx="10671">
                  <c:v>44929.887848148152</c:v>
                </c:pt>
                <c:pt idx="10672">
                  <c:v>44929.956518796294</c:v>
                </c:pt>
                <c:pt idx="10673">
                  <c:v>44930.025189328706</c:v>
                </c:pt>
                <c:pt idx="10674">
                  <c:v>44930.093859548608</c:v>
                </c:pt>
                <c:pt idx="10675">
                  <c:v>44930.162529814814</c:v>
                </c:pt>
                <c:pt idx="10676">
                  <c:v>44930.231200682872</c:v>
                </c:pt>
                <c:pt idx="10677">
                  <c:v>44930.299871817129</c:v>
                </c:pt>
                <c:pt idx="10678">
                  <c:v>44930.368543310185</c:v>
                </c:pt>
                <c:pt idx="10679">
                  <c:v>44930.437214201389</c:v>
                </c:pt>
                <c:pt idx="10680">
                  <c:v>44930.505884710648</c:v>
                </c:pt>
                <c:pt idx="10681">
                  <c:v>44930.574555104169</c:v>
                </c:pt>
                <c:pt idx="10682">
                  <c:v>44930.643225439817</c:v>
                </c:pt>
                <c:pt idx="10683">
                  <c:v>44930.711895821762</c:v>
                </c:pt>
                <c:pt idx="10684">
                  <c:v>44930.780565868059</c:v>
                </c:pt>
                <c:pt idx="10685">
                  <c:v>44930.849236724534</c:v>
                </c:pt>
                <c:pt idx="10686">
                  <c:v>44930.917907557872</c:v>
                </c:pt>
                <c:pt idx="10687">
                  <c:v>44930.98657818287</c:v>
                </c:pt>
                <c:pt idx="10688">
                  <c:v>44931.055248726851</c:v>
                </c:pt>
                <c:pt idx="10689">
                  <c:v>44931.123918657409</c:v>
                </c:pt>
                <c:pt idx="10690">
                  <c:v>44931.192589108796</c:v>
                </c:pt>
                <c:pt idx="10691">
                  <c:v>44931.261260092593</c:v>
                </c:pt>
                <c:pt idx="10692">
                  <c:v>44931.329931574073</c:v>
                </c:pt>
                <c:pt idx="10693">
                  <c:v>44931.398602789355</c:v>
                </c:pt>
                <c:pt idx="10694">
                  <c:v>44931.467273483795</c:v>
                </c:pt>
                <c:pt idx="10695">
                  <c:v>44931.535943831019</c:v>
                </c:pt>
                <c:pt idx="10696">
                  <c:v>44931.604614062497</c:v>
                </c:pt>
                <c:pt idx="10697">
                  <c:v>44931.673284363424</c:v>
                </c:pt>
                <c:pt idx="10698">
                  <c:v>44931.741954513891</c:v>
                </c:pt>
                <c:pt idx="10699">
                  <c:v>44931.810624826387</c:v>
                </c:pt>
                <c:pt idx="10700">
                  <c:v>44931.879295810184</c:v>
                </c:pt>
                <c:pt idx="10701">
                  <c:v>44931.947966423613</c:v>
                </c:pt>
                <c:pt idx="10702">
                  <c:v>44932.016636898152</c:v>
                </c:pt>
                <c:pt idx="10703">
                  <c:v>44932.08530712963</c:v>
                </c:pt>
                <c:pt idx="10704">
                  <c:v>44932.153977175927</c:v>
                </c:pt>
                <c:pt idx="10705">
                  <c:v>44932.222647858798</c:v>
                </c:pt>
                <c:pt idx="10706">
                  <c:v>44932.291318807867</c:v>
                </c:pt>
                <c:pt idx="10707">
                  <c:v>44932.359990219906</c:v>
                </c:pt>
                <c:pt idx="10708">
                  <c:v>44932.428661041668</c:v>
                </c:pt>
                <c:pt idx="10709">
                  <c:v>44932.497331493054</c:v>
                </c:pt>
                <c:pt idx="10710">
                  <c:v>44932.566001770836</c:v>
                </c:pt>
                <c:pt idx="10711">
                  <c:v>44932.634671979169</c:v>
                </c:pt>
                <c:pt idx="10712">
                  <c:v>44932.703342256944</c:v>
                </c:pt>
                <c:pt idx="10713">
                  <c:v>44932.772012210648</c:v>
                </c:pt>
                <c:pt idx="10714">
                  <c:v>44932.840682893519</c:v>
                </c:pt>
                <c:pt idx="10715">
                  <c:v>44932.909353680552</c:v>
                </c:pt>
                <c:pt idx="10716">
                  <c:v>44932.978024178243</c:v>
                </c:pt>
                <c:pt idx="10717">
                  <c:v>44933.046694629629</c:v>
                </c:pt>
                <c:pt idx="10718">
                  <c:v>44933.115364513891</c:v>
                </c:pt>
                <c:pt idx="10719">
                  <c:v>44933.184034849539</c:v>
                </c:pt>
                <c:pt idx="10720">
                  <c:v>44933.252705729166</c:v>
                </c:pt>
                <c:pt idx="10721">
                  <c:v>44933.321377037035</c:v>
                </c:pt>
                <c:pt idx="10722">
                  <c:v>44933.390048287038</c:v>
                </c:pt>
                <c:pt idx="10723">
                  <c:v>44933.458718958333</c:v>
                </c:pt>
                <c:pt idx="10724">
                  <c:v>44933.527389247683</c:v>
                </c:pt>
                <c:pt idx="10725">
                  <c:v>44933.596059421296</c:v>
                </c:pt>
                <c:pt idx="10726">
                  <c:v>44933.66472966435</c:v>
                </c:pt>
                <c:pt idx="10727">
                  <c:v>44933.733399803241</c:v>
                </c:pt>
                <c:pt idx="10728">
                  <c:v>44933.802069895835</c:v>
                </c:pt>
                <c:pt idx="10729">
                  <c:v>44933.870740775463</c:v>
                </c:pt>
                <c:pt idx="10730">
                  <c:v>44933.939411354164</c:v>
                </c:pt>
                <c:pt idx="10731">
                  <c:v>44934.008081793982</c:v>
                </c:pt>
                <c:pt idx="10732">
                  <c:v>44934.076752037035</c:v>
                </c:pt>
                <c:pt idx="10733">
                  <c:v>44934.145421886577</c:v>
                </c:pt>
                <c:pt idx="10734">
                  <c:v>44934.214092372684</c:v>
                </c:pt>
                <c:pt idx="10735">
                  <c:v>44934.28276318287</c:v>
                </c:pt>
                <c:pt idx="10736">
                  <c:v>44934.351434525466</c:v>
                </c:pt>
                <c:pt idx="10737">
                  <c:v>44934.4201053125</c:v>
                </c:pt>
                <c:pt idx="10738">
                  <c:v>44934.488775706021</c:v>
                </c:pt>
                <c:pt idx="10739">
                  <c:v>44934.557445868057</c:v>
                </c:pt>
                <c:pt idx="10740">
                  <c:v>44934.62611597222</c:v>
                </c:pt>
                <c:pt idx="10741">
                  <c:v>44934.694786122687</c:v>
                </c:pt>
                <c:pt idx="10742">
                  <c:v>44934.763456006942</c:v>
                </c:pt>
                <c:pt idx="10743">
                  <c:v>44934.832126493056</c:v>
                </c:pt>
                <c:pt idx="10744">
                  <c:v>44934.900797256945</c:v>
                </c:pt>
                <c:pt idx="10745">
                  <c:v>44934.96946763889</c:v>
                </c:pt>
                <c:pt idx="10746">
                  <c:v>44935.038137962962</c:v>
                </c:pt>
                <c:pt idx="10747">
                  <c:v>44935.106807835647</c:v>
                </c:pt>
                <c:pt idx="10748">
                  <c:v>44935.175478020836</c:v>
                </c:pt>
                <c:pt idx="10749">
                  <c:v>44935.244148784725</c:v>
                </c:pt>
                <c:pt idx="10750">
                  <c:v>44935.312819884261</c:v>
                </c:pt>
                <c:pt idx="10751">
                  <c:v>44935.381491111111</c:v>
                </c:pt>
                <c:pt idx="10752">
                  <c:v>44935.450161747685</c:v>
                </c:pt>
                <c:pt idx="10753">
                  <c:v>44935.518831979163</c:v>
                </c:pt>
                <c:pt idx="10754">
                  <c:v>44935.587502118055</c:v>
                </c:pt>
                <c:pt idx="10755">
                  <c:v>44935.656172268522</c:v>
                </c:pt>
                <c:pt idx="10756">
                  <c:v>44935.72484239583</c:v>
                </c:pt>
                <c:pt idx="10757">
                  <c:v>44935.793512291668</c:v>
                </c:pt>
                <c:pt idx="10758">
                  <c:v>44935.862183032405</c:v>
                </c:pt>
                <c:pt idx="10759">
                  <c:v>44935.930853576392</c:v>
                </c:pt>
                <c:pt idx="10760">
                  <c:v>44935.999523981482</c:v>
                </c:pt>
                <c:pt idx="10761">
                  <c:v>44936.068194224536</c:v>
                </c:pt>
                <c:pt idx="10762">
                  <c:v>44936.13686392361</c:v>
                </c:pt>
                <c:pt idx="10763">
                  <c:v>44936.205534224537</c:v>
                </c:pt>
                <c:pt idx="10764">
                  <c:v>44936.274204965281</c:v>
                </c:pt>
                <c:pt idx="10765">
                  <c:v>44936.342876238428</c:v>
                </c:pt>
                <c:pt idx="10766">
                  <c:v>44936.411547037038</c:v>
                </c:pt>
                <c:pt idx="10767">
                  <c:v>44936.480217395831</c:v>
                </c:pt>
                <c:pt idx="10768">
                  <c:v>44936.54888746528</c:v>
                </c:pt>
                <c:pt idx="10769">
                  <c:v>44936.617557465281</c:v>
                </c:pt>
                <c:pt idx="10770">
                  <c:v>44936.686227523147</c:v>
                </c:pt>
                <c:pt idx="10771">
                  <c:v>44936.75489733796</c:v>
                </c:pt>
                <c:pt idx="10772">
                  <c:v>44936.823567627318</c:v>
                </c:pt>
                <c:pt idx="10773">
                  <c:v>44936.892238356479</c:v>
                </c:pt>
                <c:pt idx="10774">
                  <c:v>44936.960908657406</c:v>
                </c:pt>
                <c:pt idx="10775">
                  <c:v>44937.029578877315</c:v>
                </c:pt>
                <c:pt idx="10776">
                  <c:v>44937.098248738424</c:v>
                </c:pt>
                <c:pt idx="10777">
                  <c:v>44937.166918750001</c:v>
                </c:pt>
                <c:pt idx="10778">
                  <c:v>44937.235589351854</c:v>
                </c:pt>
                <c:pt idx="10779">
                  <c:v>44937.304260231482</c:v>
                </c:pt>
                <c:pt idx="10780">
                  <c:v>44937.372931400459</c:v>
                </c:pt>
                <c:pt idx="10781">
                  <c:v>44937.441601979168</c:v>
                </c:pt>
                <c:pt idx="10782">
                  <c:v>44937.51027215278</c:v>
                </c:pt>
                <c:pt idx="10783">
                  <c:v>44937.578942233798</c:v>
                </c:pt>
                <c:pt idx="10784">
                  <c:v>44937.64761226852</c:v>
                </c:pt>
                <c:pt idx="10785">
                  <c:v>44937.716282337962</c:v>
                </c:pt>
                <c:pt idx="10786">
                  <c:v>44937.784952083333</c:v>
                </c:pt>
                <c:pt idx="10787">
                  <c:v>44937.853622662034</c:v>
                </c:pt>
                <c:pt idx="10788">
                  <c:v>44937.922293159725</c:v>
                </c:pt>
                <c:pt idx="10789">
                  <c:v>44937.990963483797</c:v>
                </c:pt>
                <c:pt idx="10790">
                  <c:v>44938.05963369213</c:v>
                </c:pt>
                <c:pt idx="10791">
                  <c:v>44938.128303287034</c:v>
                </c:pt>
                <c:pt idx="10792">
                  <c:v>44938.196973449078</c:v>
                </c:pt>
                <c:pt idx="10793">
                  <c:v>44938.265644120373</c:v>
                </c:pt>
                <c:pt idx="10794">
                  <c:v>44938.33431528935</c:v>
                </c:pt>
                <c:pt idx="10795">
                  <c:v>44938.402986122688</c:v>
                </c:pt>
                <c:pt idx="10796">
                  <c:v>44938.471656469905</c:v>
                </c:pt>
                <c:pt idx="10797">
                  <c:v>44938.540326469905</c:v>
                </c:pt>
                <c:pt idx="10798">
                  <c:v>44938.608996377312</c:v>
                </c:pt>
                <c:pt idx="10799">
                  <c:v>44938.677666342592</c:v>
                </c:pt>
                <c:pt idx="10800">
                  <c:v>44938.746336122684</c:v>
                </c:pt>
                <c:pt idx="10801">
                  <c:v>44938.815006192126</c:v>
                </c:pt>
                <c:pt idx="10802">
                  <c:v>44938.883676863428</c:v>
                </c:pt>
                <c:pt idx="10803">
                  <c:v>44938.952347118058</c:v>
                </c:pt>
                <c:pt idx="10804">
                  <c:v>44939.021017245374</c:v>
                </c:pt>
                <c:pt idx="10805">
                  <c:v>44939.089687106483</c:v>
                </c:pt>
                <c:pt idx="10806">
                  <c:v>44939.158356898151</c:v>
                </c:pt>
                <c:pt idx="10807">
                  <c:v>44939.227027314817</c:v>
                </c:pt>
                <c:pt idx="10808">
                  <c:v>44939.295697986112</c:v>
                </c:pt>
                <c:pt idx="10809">
                  <c:v>44939.364369062503</c:v>
                </c:pt>
                <c:pt idx="10810">
                  <c:v>44939.433039560186</c:v>
                </c:pt>
                <c:pt idx="10811">
                  <c:v>44939.501709652781</c:v>
                </c:pt>
                <c:pt idx="10812">
                  <c:v>44939.570379629629</c:v>
                </c:pt>
                <c:pt idx="10813">
                  <c:v>44939.639049537036</c:v>
                </c:pt>
                <c:pt idx="10814">
                  <c:v>44939.707719502316</c:v>
                </c:pt>
                <c:pt idx="10815">
                  <c:v>44939.776389131941</c:v>
                </c:pt>
                <c:pt idx="10816">
                  <c:v>44939.845059513886</c:v>
                </c:pt>
                <c:pt idx="10817">
                  <c:v>44939.913729965279</c:v>
                </c:pt>
                <c:pt idx="10818">
                  <c:v>44939.98240015046</c:v>
                </c:pt>
                <c:pt idx="10819">
                  <c:v>44940.051070277776</c:v>
                </c:pt>
                <c:pt idx="10820">
                  <c:v>44940.119739814814</c:v>
                </c:pt>
                <c:pt idx="10821">
                  <c:v>44940.18840983796</c:v>
                </c:pt>
                <c:pt idx="10822">
                  <c:v>44940.257080405092</c:v>
                </c:pt>
                <c:pt idx="10823">
                  <c:v>44940.32575142361</c:v>
                </c:pt>
                <c:pt idx="10824">
                  <c:v>44940.394422280093</c:v>
                </c:pt>
                <c:pt idx="10825">
                  <c:v>44940.463092592596</c:v>
                </c:pt>
                <c:pt idx="10826">
                  <c:v>44940.531762534723</c:v>
                </c:pt>
                <c:pt idx="10827">
                  <c:v>44940.600432361112</c:v>
                </c:pt>
                <c:pt idx="10828">
                  <c:v>44940.669102256943</c:v>
                </c:pt>
                <c:pt idx="10829">
                  <c:v>44940.737772025466</c:v>
                </c:pt>
                <c:pt idx="10830">
                  <c:v>44940.806441840279</c:v>
                </c:pt>
                <c:pt idx="10831">
                  <c:v>44940.875112407404</c:v>
                </c:pt>
                <c:pt idx="10832">
                  <c:v>44940.943782627313</c:v>
                </c:pt>
                <c:pt idx="10833">
                  <c:v>44941.012452696756</c:v>
                </c:pt>
                <c:pt idx="10834">
                  <c:v>44941.081122557873</c:v>
                </c:pt>
                <c:pt idx="10835">
                  <c:v>44941.149792129632</c:v>
                </c:pt>
                <c:pt idx="10836">
                  <c:v>44941.218462314813</c:v>
                </c:pt>
                <c:pt idx="10837">
                  <c:v>44941.287132812497</c:v>
                </c:pt>
                <c:pt idx="10838">
                  <c:v>44941.35580380787</c:v>
                </c:pt>
                <c:pt idx="10839">
                  <c:v>44941.424474224536</c:v>
                </c:pt>
                <c:pt idx="10840">
                  <c:v>44941.493144259257</c:v>
                </c:pt>
                <c:pt idx="10841">
                  <c:v>44941.561814097222</c:v>
                </c:pt>
                <c:pt idx="10842">
                  <c:v>44941.630483865738</c:v>
                </c:pt>
                <c:pt idx="10843">
                  <c:v>44941.699153703703</c:v>
                </c:pt>
                <c:pt idx="10844">
                  <c:v>44941.767823229166</c:v>
                </c:pt>
                <c:pt idx="10845">
                  <c:v>44941.836493437499</c:v>
                </c:pt>
                <c:pt idx="10846">
                  <c:v>44941.905163831019</c:v>
                </c:pt>
                <c:pt idx="10847">
                  <c:v>44941.973833877317</c:v>
                </c:pt>
                <c:pt idx="10848">
                  <c:v>44942.042503877317</c:v>
                </c:pt>
                <c:pt idx="10849">
                  <c:v>44942.111173368059</c:v>
                </c:pt>
                <c:pt idx="10850">
                  <c:v>44942.179843252314</c:v>
                </c:pt>
                <c:pt idx="10851">
                  <c:v>44942.248513680555</c:v>
                </c:pt>
                <c:pt idx="10852">
                  <c:v>44942.317184502317</c:v>
                </c:pt>
                <c:pt idx="10853">
                  <c:v>44942.3858553588</c:v>
                </c:pt>
                <c:pt idx="10854">
                  <c:v>44942.454525636575</c:v>
                </c:pt>
                <c:pt idx="10855">
                  <c:v>44942.523195497684</c:v>
                </c:pt>
                <c:pt idx="10856">
                  <c:v>44942.591865277776</c:v>
                </c:pt>
                <c:pt idx="10857">
                  <c:v>44942.66053508102</c:v>
                </c:pt>
                <c:pt idx="10858">
                  <c:v>44942.72920483796</c:v>
                </c:pt>
                <c:pt idx="10859">
                  <c:v>44942.797874432872</c:v>
                </c:pt>
                <c:pt idx="10860">
                  <c:v>44942.866544861114</c:v>
                </c:pt>
                <c:pt idx="10861">
                  <c:v>44942.935215046295</c:v>
                </c:pt>
                <c:pt idx="10862">
                  <c:v>44943.003885081016</c:v>
                </c:pt>
                <c:pt idx="10863">
                  <c:v>44943.072554930557</c:v>
                </c:pt>
                <c:pt idx="10864">
                  <c:v>44943.141224305553</c:v>
                </c:pt>
                <c:pt idx="10865">
                  <c:v>44943.20989431713</c:v>
                </c:pt>
                <c:pt idx="10866">
                  <c:v>44943.278564699074</c:v>
                </c:pt>
                <c:pt idx="10867">
                  <c:v>44943.347235613423</c:v>
                </c:pt>
                <c:pt idx="10868">
                  <c:v>44943.415906006943</c:v>
                </c:pt>
                <c:pt idx="10869">
                  <c:v>44943.484575983799</c:v>
                </c:pt>
                <c:pt idx="10870">
                  <c:v>44943.553245717594</c:v>
                </c:pt>
                <c:pt idx="10871">
                  <c:v>44943.621915370371</c:v>
                </c:pt>
                <c:pt idx="10872">
                  <c:v>44943.69058509259</c:v>
                </c:pt>
                <c:pt idx="10873">
                  <c:v>44943.759254537035</c:v>
                </c:pt>
                <c:pt idx="10874">
                  <c:v>44943.827924548612</c:v>
                </c:pt>
                <c:pt idx="10875">
                  <c:v>44943.896594907405</c:v>
                </c:pt>
                <c:pt idx="10876">
                  <c:v>44943.965264849539</c:v>
                </c:pt>
                <c:pt idx="10877">
                  <c:v>44944.033934733794</c:v>
                </c:pt>
                <c:pt idx="10878">
                  <c:v>44944.10260421296</c:v>
                </c:pt>
                <c:pt idx="10879">
                  <c:v>44944.17127392361</c:v>
                </c:pt>
                <c:pt idx="10880">
                  <c:v>44944.239944212961</c:v>
                </c:pt>
                <c:pt idx="10881">
                  <c:v>44944.308614814814</c:v>
                </c:pt>
                <c:pt idx="10882">
                  <c:v>44944.377285636576</c:v>
                </c:pt>
                <c:pt idx="10883">
                  <c:v>44944.445955856485</c:v>
                </c:pt>
                <c:pt idx="10884">
                  <c:v>44944.514625671298</c:v>
                </c:pt>
                <c:pt idx="10885">
                  <c:v>44944.583295393517</c:v>
                </c:pt>
                <c:pt idx="10886">
                  <c:v>44944.651965104167</c:v>
                </c:pt>
                <c:pt idx="10887">
                  <c:v>44944.720634826386</c:v>
                </c:pt>
                <c:pt idx="10888">
                  <c:v>44944.789304247686</c:v>
                </c:pt>
                <c:pt idx="10889">
                  <c:v>44944.857974513892</c:v>
                </c:pt>
                <c:pt idx="10890">
                  <c:v>44944.926644664352</c:v>
                </c:pt>
                <c:pt idx="10891">
                  <c:v>44944.995314641201</c:v>
                </c:pt>
                <c:pt idx="10892">
                  <c:v>44945.063984490742</c:v>
                </c:pt>
                <c:pt idx="10893">
                  <c:v>44945.132653749999</c:v>
                </c:pt>
                <c:pt idx="10894">
                  <c:v>44945.201323587964</c:v>
                </c:pt>
                <c:pt idx="10895">
                  <c:v>44945.26999390046</c:v>
                </c:pt>
                <c:pt idx="10896">
                  <c:v>44945.338664756942</c:v>
                </c:pt>
                <c:pt idx="10897">
                  <c:v>44945.407335173608</c:v>
                </c:pt>
                <c:pt idx="10898">
                  <c:v>44945.476005150464</c:v>
                </c:pt>
                <c:pt idx="10899">
                  <c:v>44945.544674803241</c:v>
                </c:pt>
                <c:pt idx="10900">
                  <c:v>44945.613344363424</c:v>
                </c:pt>
                <c:pt idx="10901">
                  <c:v>44945.682013993057</c:v>
                </c:pt>
                <c:pt idx="10902">
                  <c:v>44945.75068341435</c:v>
                </c:pt>
                <c:pt idx="10903">
                  <c:v>44945.819353206018</c:v>
                </c:pt>
                <c:pt idx="10904">
                  <c:v>44945.888023530089</c:v>
                </c:pt>
                <c:pt idx="10905">
                  <c:v>44945.956693425927</c:v>
                </c:pt>
                <c:pt idx="10906">
                  <c:v>44946.025363217595</c:v>
                </c:pt>
                <c:pt idx="10907">
                  <c:v>44946.094032696761</c:v>
                </c:pt>
                <c:pt idx="10908">
                  <c:v>44946.162702222224</c:v>
                </c:pt>
                <c:pt idx="10909">
                  <c:v>44946.231372361108</c:v>
                </c:pt>
                <c:pt idx="10910">
                  <c:v>44946.300042754629</c:v>
                </c:pt>
                <c:pt idx="10911">
                  <c:v>44946.368713506941</c:v>
                </c:pt>
                <c:pt idx="10912">
                  <c:v>44946.437383657409</c:v>
                </c:pt>
                <c:pt idx="10913">
                  <c:v>44946.506053425925</c:v>
                </c:pt>
                <c:pt idx="10914">
                  <c:v>44946.574723078702</c:v>
                </c:pt>
                <c:pt idx="10915">
                  <c:v>44946.643392673614</c:v>
                </c:pt>
                <c:pt idx="10916">
                  <c:v>44946.712062326391</c:v>
                </c:pt>
                <c:pt idx="10917">
                  <c:v>44946.780731631945</c:v>
                </c:pt>
                <c:pt idx="10918">
                  <c:v>44946.849401736108</c:v>
                </c:pt>
                <c:pt idx="10919">
                  <c:v>44946.918071840279</c:v>
                </c:pt>
                <c:pt idx="10920">
                  <c:v>44946.98674172454</c:v>
                </c:pt>
                <c:pt idx="10921">
                  <c:v>44947.055411527777</c:v>
                </c:pt>
                <c:pt idx="10922">
                  <c:v>44947.124080717593</c:v>
                </c:pt>
                <c:pt idx="10923">
                  <c:v>44947.192750451388</c:v>
                </c:pt>
                <c:pt idx="10924">
                  <c:v>44947.261420694442</c:v>
                </c:pt>
                <c:pt idx="10925">
                  <c:v>44947.330091435186</c:v>
                </c:pt>
                <c:pt idx="10926">
                  <c:v>44947.398761921293</c:v>
                </c:pt>
                <c:pt idx="10927">
                  <c:v>44947.467431874997</c:v>
                </c:pt>
                <c:pt idx="10928">
                  <c:v>44947.536101481484</c:v>
                </c:pt>
                <c:pt idx="10929">
                  <c:v>44947.604770972219</c:v>
                </c:pt>
                <c:pt idx="10930">
                  <c:v>44947.673440543978</c:v>
                </c:pt>
                <c:pt idx="10931">
                  <c:v>44947.742109953702</c:v>
                </c:pt>
                <c:pt idx="10932">
                  <c:v>44947.810779525462</c:v>
                </c:pt>
                <c:pt idx="10933">
                  <c:v>44947.879449780092</c:v>
                </c:pt>
                <c:pt idx="10934">
                  <c:v>44947.948119652778</c:v>
                </c:pt>
                <c:pt idx="10935">
                  <c:v>44948.016789398149</c:v>
                </c:pt>
                <c:pt idx="10936">
                  <c:v>44948.085458888891</c:v>
                </c:pt>
                <c:pt idx="10937">
                  <c:v>44948.154128206021</c:v>
                </c:pt>
                <c:pt idx="10938">
                  <c:v>44948.222798148148</c:v>
                </c:pt>
                <c:pt idx="10939">
                  <c:v>44948.291468368057</c:v>
                </c:pt>
                <c:pt idx="10940">
                  <c:v>44948.360139039352</c:v>
                </c:pt>
                <c:pt idx="10941">
                  <c:v>44948.428809131947</c:v>
                </c:pt>
                <c:pt idx="10942">
                  <c:v>44948.49747884259</c:v>
                </c:pt>
                <c:pt idx="10943">
                  <c:v>44948.566148391204</c:v>
                </c:pt>
                <c:pt idx="10944">
                  <c:v>44948.63481787037</c:v>
                </c:pt>
                <c:pt idx="10945">
                  <c:v>44948.703487407409</c:v>
                </c:pt>
                <c:pt idx="10946">
                  <c:v>44948.772156620369</c:v>
                </c:pt>
                <c:pt idx="10947">
                  <c:v>44948.840826562497</c:v>
                </c:pt>
                <c:pt idx="10948">
                  <c:v>44948.909496631946</c:v>
                </c:pt>
                <c:pt idx="10949">
                  <c:v>44948.978166388886</c:v>
                </c:pt>
                <c:pt idx="10950">
                  <c:v>44949.046836099536</c:v>
                </c:pt>
                <c:pt idx="10951">
                  <c:v>44949.115505254631</c:v>
                </c:pt>
                <c:pt idx="10952">
                  <c:v>44949.184174849535</c:v>
                </c:pt>
                <c:pt idx="10953">
                  <c:v>44949.252845000003</c:v>
                </c:pt>
                <c:pt idx="10954">
                  <c:v>44949.321515567128</c:v>
                </c:pt>
                <c:pt idx="10955">
                  <c:v>44949.390186076387</c:v>
                </c:pt>
                <c:pt idx="10956">
                  <c:v>44949.458856018522</c:v>
                </c:pt>
                <c:pt idx="10957">
                  <c:v>44949.527525567129</c:v>
                </c:pt>
                <c:pt idx="10958">
                  <c:v>44949.596195011574</c:v>
                </c:pt>
                <c:pt idx="10959">
                  <c:v>44949.664864513892</c:v>
                </c:pt>
                <c:pt idx="10960">
                  <c:v>44949.733533923609</c:v>
                </c:pt>
                <c:pt idx="10961">
                  <c:v>44949.802203263891</c:v>
                </c:pt>
                <c:pt idx="10962">
                  <c:v>44949.870873414351</c:v>
                </c:pt>
                <c:pt idx="10963">
                  <c:v>44949.939543263892</c:v>
                </c:pt>
                <c:pt idx="10964">
                  <c:v>44950.008212962966</c:v>
                </c:pt>
                <c:pt idx="10965">
                  <c:v>44950.076882476853</c:v>
                </c:pt>
                <c:pt idx="10966">
                  <c:v>44950.145551585651</c:v>
                </c:pt>
                <c:pt idx="10967">
                  <c:v>44950.214221319446</c:v>
                </c:pt>
                <c:pt idx="10968">
                  <c:v>44950.282891400464</c:v>
                </c:pt>
                <c:pt idx="10969">
                  <c:v>44950.351562002317</c:v>
                </c:pt>
                <c:pt idx="10970">
                  <c:v>44950.420232048615</c:v>
                </c:pt>
                <c:pt idx="10971">
                  <c:v>44950.488901701392</c:v>
                </c:pt>
                <c:pt idx="10972">
                  <c:v>44950.557571134261</c:v>
                </c:pt>
                <c:pt idx="10973">
                  <c:v>44950.626240486112</c:v>
                </c:pt>
                <c:pt idx="10974">
                  <c:v>44950.694909907405</c:v>
                </c:pt>
                <c:pt idx="10975">
                  <c:v>44950.763579050923</c:v>
                </c:pt>
                <c:pt idx="10976">
                  <c:v>44950.832248796294</c:v>
                </c:pt>
                <c:pt idx="10977">
                  <c:v>44950.900918819447</c:v>
                </c:pt>
                <c:pt idx="10978">
                  <c:v>44950.969588460648</c:v>
                </c:pt>
                <c:pt idx="10979">
                  <c:v>44951.038258043984</c:v>
                </c:pt>
                <c:pt idx="10980">
                  <c:v>44951.106927175926</c:v>
                </c:pt>
                <c:pt idx="10981">
                  <c:v>44951.175596620371</c:v>
                </c:pt>
                <c:pt idx="10982">
                  <c:v>44951.244266631948</c:v>
                </c:pt>
                <c:pt idx="10983">
                  <c:v>44951.31293699074</c:v>
                </c:pt>
                <c:pt idx="10984">
                  <c:v>44951.381607476855</c:v>
                </c:pt>
                <c:pt idx="10985">
                  <c:v>44951.450277372685</c:v>
                </c:pt>
                <c:pt idx="10986">
                  <c:v>44951.518946851851</c:v>
                </c:pt>
                <c:pt idx="10987">
                  <c:v>44951.587616249999</c:v>
                </c:pt>
                <c:pt idx="10988">
                  <c:v>44951.656285659723</c:v>
                </c:pt>
                <c:pt idx="10989">
                  <c:v>44951.724955034719</c:v>
                </c:pt>
                <c:pt idx="10990">
                  <c:v>44951.793624189813</c:v>
                </c:pt>
                <c:pt idx="10991">
                  <c:v>44951.862294178238</c:v>
                </c:pt>
                <c:pt idx="10992">
                  <c:v>44951.930963981482</c:v>
                </c:pt>
                <c:pt idx="10993">
                  <c:v>44951.999633645835</c:v>
                </c:pt>
                <c:pt idx="10994">
                  <c:v>44952.068303148146</c:v>
                </c:pt>
                <c:pt idx="10995">
                  <c:v>44952.136972094908</c:v>
                </c:pt>
                <c:pt idx="10996">
                  <c:v>44952.205641655091</c:v>
                </c:pt>
                <c:pt idx="10997">
                  <c:v>44952.274311631947</c:v>
                </c:pt>
                <c:pt idx="10998">
                  <c:v>44952.342982164351</c:v>
                </c:pt>
                <c:pt idx="10999">
                  <c:v>44952.411652210649</c:v>
                </c:pt>
                <c:pt idx="11000">
                  <c:v>44952.480321817129</c:v>
                </c:pt>
                <c:pt idx="11001">
                  <c:v>44952.548991145835</c:v>
                </c:pt>
                <c:pt idx="11002">
                  <c:v>44952.617660393516</c:v>
                </c:pt>
                <c:pt idx="11003">
                  <c:v>44952.68632969907</c:v>
                </c:pt>
                <c:pt idx="11004">
                  <c:v>44952.754998773147</c:v>
                </c:pt>
                <c:pt idx="11005">
                  <c:v>44952.823668310186</c:v>
                </c:pt>
                <c:pt idx="11006">
                  <c:v>44952.892338287034</c:v>
                </c:pt>
                <c:pt idx="11007">
                  <c:v>44952.961007835649</c:v>
                </c:pt>
                <c:pt idx="11008">
                  <c:v>44953.029677303239</c:v>
                </c:pt>
                <c:pt idx="11009">
                  <c:v>44953.098346423612</c:v>
                </c:pt>
                <c:pt idx="11010">
                  <c:v>44953.167015671293</c:v>
                </c:pt>
                <c:pt idx="11011">
                  <c:v>44953.235685520835</c:v>
                </c:pt>
                <c:pt idx="11012">
                  <c:v>44953.304355659726</c:v>
                </c:pt>
                <c:pt idx="11013">
                  <c:v>44953.373026064815</c:v>
                </c:pt>
                <c:pt idx="11014">
                  <c:v>44953.441695891204</c:v>
                </c:pt>
                <c:pt idx="11015">
                  <c:v>44953.510365312497</c:v>
                </c:pt>
                <c:pt idx="11016">
                  <c:v>44953.579034641203</c:v>
                </c:pt>
                <c:pt idx="11017">
                  <c:v>44953.647703923612</c:v>
                </c:pt>
                <c:pt idx="11018">
                  <c:v>44953.716373240743</c:v>
                </c:pt>
                <c:pt idx="11019">
                  <c:v>44953.785042233794</c:v>
                </c:pt>
                <c:pt idx="11020">
                  <c:v>44953.853712048614</c:v>
                </c:pt>
                <c:pt idx="11021">
                  <c:v>44953.922381793978</c:v>
                </c:pt>
                <c:pt idx="11022">
                  <c:v>44953.991051365738</c:v>
                </c:pt>
                <c:pt idx="11023">
                  <c:v>44954.059720821759</c:v>
                </c:pt>
                <c:pt idx="11024">
                  <c:v>44954.128389664351</c:v>
                </c:pt>
                <c:pt idx="11025">
                  <c:v>44954.197059074075</c:v>
                </c:pt>
                <c:pt idx="11026">
                  <c:v>44954.265728981482</c:v>
                </c:pt>
                <c:pt idx="11027">
                  <c:v>44954.334399398147</c:v>
                </c:pt>
                <c:pt idx="11028">
                  <c:v>44954.403069479165</c:v>
                </c:pt>
                <c:pt idx="11029">
                  <c:v>44954.471739062501</c:v>
                </c:pt>
                <c:pt idx="11030">
                  <c:v>44954.540408310182</c:v>
                </c:pt>
                <c:pt idx="11031">
                  <c:v>44954.609077465277</c:v>
                </c:pt>
                <c:pt idx="11032">
                  <c:v>44954.677746678244</c:v>
                </c:pt>
                <c:pt idx="11033">
                  <c:v>44954.746415706017</c:v>
                </c:pt>
                <c:pt idx="11034">
                  <c:v>44954.815085011571</c:v>
                </c:pt>
                <c:pt idx="11035">
                  <c:v>44954.883754918985</c:v>
                </c:pt>
                <c:pt idx="11036">
                  <c:v>44954.952424421295</c:v>
                </c:pt>
                <c:pt idx="11037">
                  <c:v>44955.021093796298</c:v>
                </c:pt>
                <c:pt idx="11038">
                  <c:v>44955.089762905096</c:v>
                </c:pt>
                <c:pt idx="11039">
                  <c:v>44955.158431944445</c:v>
                </c:pt>
                <c:pt idx="11040">
                  <c:v>44955.227101585646</c:v>
                </c:pt>
                <c:pt idx="11041">
                  <c:v>44955.295771504629</c:v>
                </c:pt>
                <c:pt idx="11042">
                  <c:v>44955.3644418287</c:v>
                </c:pt>
                <c:pt idx="11043">
                  <c:v>44955.433111574072</c:v>
                </c:pt>
                <c:pt idx="11044">
                  <c:v>44955.501780914354</c:v>
                </c:pt>
                <c:pt idx="11045">
                  <c:v>44955.57045013889</c:v>
                </c:pt>
                <c:pt idx="11046">
                  <c:v>44955.639119282409</c:v>
                </c:pt>
                <c:pt idx="11047">
                  <c:v>44955.707788483793</c:v>
                </c:pt>
                <c:pt idx="11048">
                  <c:v>44955.776457361113</c:v>
                </c:pt>
                <c:pt idx="11049">
                  <c:v>44955.845126990738</c:v>
                </c:pt>
                <c:pt idx="11050">
                  <c:v>44955.913796678244</c:v>
                </c:pt>
                <c:pt idx="11051">
                  <c:v>44955.982466122688</c:v>
                </c:pt>
                <c:pt idx="11052">
                  <c:v>44956.051135486108</c:v>
                </c:pt>
                <c:pt idx="11053">
                  <c:v>44956.119804259259</c:v>
                </c:pt>
                <c:pt idx="11054">
                  <c:v>44956.188473530092</c:v>
                </c:pt>
                <c:pt idx="11055">
                  <c:v>44956.257143333336</c:v>
                </c:pt>
                <c:pt idx="11056">
                  <c:v>44956.325813599535</c:v>
                </c:pt>
                <c:pt idx="11057">
                  <c:v>44956.394483715281</c:v>
                </c:pt>
                <c:pt idx="11058">
                  <c:v>44956.463153263889</c:v>
                </c:pt>
                <c:pt idx="11059">
                  <c:v>44956.531822453704</c:v>
                </c:pt>
                <c:pt idx="11060">
                  <c:v>44956.600491527781</c:v>
                </c:pt>
                <c:pt idx="11061">
                  <c:v>44956.669160659723</c:v>
                </c:pt>
                <c:pt idx="11062">
                  <c:v>44956.737829675927</c:v>
                </c:pt>
                <c:pt idx="11063">
                  <c:v>44956.806498738428</c:v>
                </c:pt>
                <c:pt idx="11064">
                  <c:v>44956.875168541665</c:v>
                </c:pt>
                <c:pt idx="11065">
                  <c:v>44956.943838009262</c:v>
                </c:pt>
                <c:pt idx="11066">
                  <c:v>44957.01250733796</c:v>
                </c:pt>
                <c:pt idx="11067">
                  <c:v>44957.081176446758</c:v>
                </c:pt>
                <c:pt idx="11068">
                  <c:v>44957.149845254629</c:v>
                </c:pt>
                <c:pt idx="11069">
                  <c:v>44957.218514687498</c:v>
                </c:pt>
                <c:pt idx="11070">
                  <c:v>44957.287184432869</c:v>
                </c:pt>
                <c:pt idx="11071">
                  <c:v>44957.355854675923</c:v>
                </c:pt>
                <c:pt idx="11072">
                  <c:v>44957.424524340277</c:v>
                </c:pt>
                <c:pt idx="11073">
                  <c:v>44957.493193622686</c:v>
                </c:pt>
                <c:pt idx="11074">
                  <c:v>44957.561862708331</c:v>
                </c:pt>
                <c:pt idx="11075">
                  <c:v>44957.630531724535</c:v>
                </c:pt>
                <c:pt idx="11076">
                  <c:v>44957.699200810188</c:v>
                </c:pt>
                <c:pt idx="11077">
                  <c:v>44957.767869583331</c:v>
                </c:pt>
                <c:pt idx="11078">
                  <c:v>44957.836539027776</c:v>
                </c:pt>
                <c:pt idx="11079">
                  <c:v>44957.905208680553</c:v>
                </c:pt>
                <c:pt idx="11080">
                  <c:v>44957.973877974538</c:v>
                </c:pt>
                <c:pt idx="11081">
                  <c:v>44958.04254722222</c:v>
                </c:pt>
                <c:pt idx="11082">
                  <c:v>44958.111215960649</c:v>
                </c:pt>
                <c:pt idx="11083">
                  <c:v>44958.179886157406</c:v>
                </c:pt>
                <c:pt idx="11084">
                  <c:v>44958.248557604165</c:v>
                </c:pt>
                <c:pt idx="11085">
                  <c:v>44958.317229432869</c:v>
                </c:pt>
                <c:pt idx="11086">
                  <c:v>44958.385901307869</c:v>
                </c:pt>
                <c:pt idx="11087">
                  <c:v>44958.454572592593</c:v>
                </c:pt>
                <c:pt idx="11088">
                  <c:v>44958.52324347222</c:v>
                </c:pt>
                <c:pt idx="11089">
                  <c:v>44958.591914259261</c:v>
                </c:pt>
                <c:pt idx="11090">
                  <c:v>44958.660585081016</c:v>
                </c:pt>
                <c:pt idx="11091">
                  <c:v>44958.729255844904</c:v>
                </c:pt>
                <c:pt idx="11092">
                  <c:v>44958.797926458334</c:v>
                </c:pt>
                <c:pt idx="11093">
                  <c:v>44958.866597893517</c:v>
                </c:pt>
                <c:pt idx="11094">
                  <c:v>44958.935269085647</c:v>
                </c:pt>
                <c:pt idx="11095">
                  <c:v>44959.003940138886</c:v>
                </c:pt>
                <c:pt idx="11096">
                  <c:v>44959.072611006944</c:v>
                </c:pt>
                <c:pt idx="11097">
                  <c:v>44959.141281400465</c:v>
                </c:pt>
                <c:pt idx="11098">
                  <c:v>44959.209952418983</c:v>
                </c:pt>
                <c:pt idx="11099">
                  <c:v>44959.27862380787</c:v>
                </c:pt>
                <c:pt idx="11100">
                  <c:v>44959.347295740743</c:v>
                </c:pt>
                <c:pt idx="11101">
                  <c:v>44959.415967152781</c:v>
                </c:pt>
                <c:pt idx="11102">
                  <c:v>44959.484638148147</c:v>
                </c:pt>
                <c:pt idx="11103">
                  <c:v>44959.553308888891</c:v>
                </c:pt>
                <c:pt idx="11104">
                  <c:v>44959.621979560186</c:v>
                </c:pt>
                <c:pt idx="11105">
                  <c:v>44959.690650289354</c:v>
                </c:pt>
                <c:pt idx="11106">
                  <c:v>44959.759320752317</c:v>
                </c:pt>
                <c:pt idx="11107">
                  <c:v>44959.827991770835</c:v>
                </c:pt>
                <c:pt idx="11108">
                  <c:v>44959.896663148145</c:v>
                </c:pt>
                <c:pt idx="11109">
                  <c:v>44959.965334108798</c:v>
                </c:pt>
                <c:pt idx="11110">
                  <c:v>44960.034005000001</c:v>
                </c:pt>
                <c:pt idx="11111">
                  <c:v>44960.102675497685</c:v>
                </c:pt>
                <c:pt idx="11112">
                  <c:v>44960.171346215277</c:v>
                </c:pt>
                <c:pt idx="11113">
                  <c:v>44960.240017523145</c:v>
                </c:pt>
                <c:pt idx="11114">
                  <c:v>44960.308689143516</c:v>
                </c:pt>
                <c:pt idx="11115">
                  <c:v>44960.377360972219</c:v>
                </c:pt>
                <c:pt idx="11116">
                  <c:v>44960.446032210646</c:v>
                </c:pt>
                <c:pt idx="11117">
                  <c:v>44960.514703032408</c:v>
                </c:pt>
                <c:pt idx="11118">
                  <c:v>44960.583373773145</c:v>
                </c:pt>
                <c:pt idx="11119">
                  <c:v>44960.652044490744</c:v>
                </c:pt>
                <c:pt idx="11120">
                  <c:v>44960.720715219904</c:v>
                </c:pt>
                <c:pt idx="11121">
                  <c:v>44960.789385659722</c:v>
                </c:pt>
                <c:pt idx="11122">
                  <c:v>44960.858056944446</c:v>
                </c:pt>
                <c:pt idx="11123">
                  <c:v>44960.926728101855</c:v>
                </c:pt>
                <c:pt idx="11124">
                  <c:v>44960.995399097221</c:v>
                </c:pt>
                <c:pt idx="11125">
                  <c:v>44961.064069953703</c:v>
                </c:pt>
                <c:pt idx="11126">
                  <c:v>44961.132740219909</c:v>
                </c:pt>
                <c:pt idx="11127">
                  <c:v>44961.201411076392</c:v>
                </c:pt>
                <c:pt idx="11128">
                  <c:v>44961.270082407405</c:v>
                </c:pt>
                <c:pt idx="11129">
                  <c:v>44961.338754259261</c:v>
                </c:pt>
                <c:pt idx="11130">
                  <c:v>44961.40742570602</c:v>
                </c:pt>
                <c:pt idx="11131">
                  <c:v>44961.476096678241</c:v>
                </c:pt>
                <c:pt idx="11132">
                  <c:v>44961.544767349536</c:v>
                </c:pt>
                <c:pt idx="11133">
                  <c:v>44961.613437928238</c:v>
                </c:pt>
                <c:pt idx="11134">
                  <c:v>44961.682108553243</c:v>
                </c:pt>
                <c:pt idx="11135">
                  <c:v>44961.750778981484</c:v>
                </c:pt>
                <c:pt idx="11136">
                  <c:v>44961.81944979167</c:v>
                </c:pt>
                <c:pt idx="11137">
                  <c:v>44961.888121111115</c:v>
                </c:pt>
                <c:pt idx="11138">
                  <c:v>44961.956792025463</c:v>
                </c:pt>
                <c:pt idx="11139">
                  <c:v>44962.025462824073</c:v>
                </c:pt>
                <c:pt idx="11140">
                  <c:v>44962.094133310187</c:v>
                </c:pt>
                <c:pt idx="11141">
                  <c:v>44962.162803854168</c:v>
                </c:pt>
                <c:pt idx="11142">
                  <c:v>44962.231474988424</c:v>
                </c:pt>
                <c:pt idx="11143">
                  <c:v>44962.300146388887</c:v>
                </c:pt>
                <c:pt idx="11144">
                  <c:v>44962.368818148148</c:v>
                </c:pt>
                <c:pt idx="11145">
                  <c:v>44962.437489305557</c:v>
                </c:pt>
                <c:pt idx="11146">
                  <c:v>44962.506160081015</c:v>
                </c:pt>
                <c:pt idx="11147">
                  <c:v>44962.574830740741</c:v>
                </c:pt>
                <c:pt idx="11148">
                  <c:v>44962.643501342594</c:v>
                </c:pt>
                <c:pt idx="11149">
                  <c:v>44962.712171990737</c:v>
                </c:pt>
                <c:pt idx="11150">
                  <c:v>44962.78084230324</c:v>
                </c:pt>
                <c:pt idx="11151">
                  <c:v>44962.849513414352</c:v>
                </c:pt>
                <c:pt idx="11152">
                  <c:v>44962.918184513888</c:v>
                </c:pt>
                <c:pt idx="11153">
                  <c:v>44962.986855405092</c:v>
                </c:pt>
                <c:pt idx="11154">
                  <c:v>44963.055526215277</c:v>
                </c:pt>
                <c:pt idx="11155">
                  <c:v>44963.124196400466</c:v>
                </c:pt>
                <c:pt idx="11156">
                  <c:v>44963.192867129626</c:v>
                </c:pt>
                <c:pt idx="11157">
                  <c:v>44963.261538368053</c:v>
                </c:pt>
                <c:pt idx="11158">
                  <c:v>44963.330210115739</c:v>
                </c:pt>
                <c:pt idx="11159">
                  <c:v>44963.398881597219</c:v>
                </c:pt>
                <c:pt idx="11160">
                  <c:v>44963.467552557871</c:v>
                </c:pt>
                <c:pt idx="11161">
                  <c:v>44963.536223159725</c:v>
                </c:pt>
                <c:pt idx="11162">
                  <c:v>44963.604893657408</c:v>
                </c:pt>
                <c:pt idx="11163">
                  <c:v>44963.673564212964</c:v>
                </c:pt>
                <c:pt idx="11164">
                  <c:v>44963.74223462963</c:v>
                </c:pt>
                <c:pt idx="11165">
                  <c:v>44963.810905196762</c:v>
                </c:pt>
                <c:pt idx="11166">
                  <c:v>44963.879576446758</c:v>
                </c:pt>
                <c:pt idx="11167">
                  <c:v>44963.948247314816</c:v>
                </c:pt>
                <c:pt idx="11168">
                  <c:v>44964.016918043984</c:v>
                </c:pt>
                <c:pt idx="11169">
                  <c:v>44964.085588541668</c:v>
                </c:pt>
                <c:pt idx="11170">
                  <c:v>44964.154258854163</c:v>
                </c:pt>
                <c:pt idx="11171">
                  <c:v>44964.222929791664</c:v>
                </c:pt>
                <c:pt idx="11172">
                  <c:v>44964.29160099537</c:v>
                </c:pt>
                <c:pt idx="11173">
                  <c:v>44964.360272662037</c:v>
                </c:pt>
                <c:pt idx="11174">
                  <c:v>44964.428943749997</c:v>
                </c:pt>
                <c:pt idx="11175">
                  <c:v>44964.497614456021</c:v>
                </c:pt>
                <c:pt idx="11176">
                  <c:v>44964.566284988425</c:v>
                </c:pt>
                <c:pt idx="11177">
                  <c:v>44964.634955462963</c:v>
                </c:pt>
                <c:pt idx="11178">
                  <c:v>44964.703625995367</c:v>
                </c:pt>
                <c:pt idx="11179">
                  <c:v>44964.772296203701</c:v>
                </c:pt>
                <c:pt idx="11180">
                  <c:v>44964.840967129632</c:v>
                </c:pt>
                <c:pt idx="11181">
                  <c:v>44964.909638182871</c:v>
                </c:pt>
                <c:pt idx="11182">
                  <c:v>44964.978308935184</c:v>
                </c:pt>
                <c:pt idx="11183">
                  <c:v>44965.046979629631</c:v>
                </c:pt>
                <c:pt idx="11184">
                  <c:v>44965.115649780091</c:v>
                </c:pt>
                <c:pt idx="11185">
                  <c:v>44965.1843203588</c:v>
                </c:pt>
                <c:pt idx="11186">
                  <c:v>44965.252991493056</c:v>
                </c:pt>
                <c:pt idx="11187">
                  <c:v>44965.321663055554</c:v>
                </c:pt>
                <c:pt idx="11188">
                  <c:v>44965.390334560187</c:v>
                </c:pt>
                <c:pt idx="11189">
                  <c:v>44965.459005474535</c:v>
                </c:pt>
                <c:pt idx="11190">
                  <c:v>44965.527676018515</c:v>
                </c:pt>
                <c:pt idx="11191">
                  <c:v>44965.596346446757</c:v>
                </c:pt>
                <c:pt idx="11192">
                  <c:v>44965.665016932871</c:v>
                </c:pt>
                <c:pt idx="11193">
                  <c:v>44965.733687326392</c:v>
                </c:pt>
                <c:pt idx="11194">
                  <c:v>44965.80235766204</c:v>
                </c:pt>
                <c:pt idx="11195">
                  <c:v>44965.871028796297</c:v>
                </c:pt>
                <c:pt idx="11196">
                  <c:v>44965.939699629627</c:v>
                </c:pt>
                <c:pt idx="11197">
                  <c:v>44966.008370312498</c:v>
                </c:pt>
                <c:pt idx="11198">
                  <c:v>44966.077040810182</c:v>
                </c:pt>
                <c:pt idx="11199">
                  <c:v>44966.145710902776</c:v>
                </c:pt>
                <c:pt idx="11200">
                  <c:v>44966.214381631944</c:v>
                </c:pt>
                <c:pt idx="11201">
                  <c:v>44966.283052696759</c:v>
                </c:pt>
                <c:pt idx="11202">
                  <c:v>44966.351724282409</c:v>
                </c:pt>
                <c:pt idx="11203">
                  <c:v>44966.420395312503</c:v>
                </c:pt>
                <c:pt idx="11204">
                  <c:v>44966.489065949077</c:v>
                </c:pt>
                <c:pt idx="11205">
                  <c:v>44966.557736365743</c:v>
                </c:pt>
                <c:pt idx="11206">
                  <c:v>44966.626406701391</c:v>
                </c:pt>
                <c:pt idx="11207">
                  <c:v>44966.69507710648</c:v>
                </c:pt>
                <c:pt idx="11208">
                  <c:v>44966.76374722222</c:v>
                </c:pt>
                <c:pt idx="11209">
                  <c:v>44966.832417951387</c:v>
                </c:pt>
                <c:pt idx="11210">
                  <c:v>44966.901088958337</c:v>
                </c:pt>
                <c:pt idx="11211">
                  <c:v>44966.969759583335</c:v>
                </c:pt>
                <c:pt idx="11212">
                  <c:v>44967.03843015046</c:v>
                </c:pt>
                <c:pt idx="11213">
                  <c:v>44967.107100266207</c:v>
                </c:pt>
                <c:pt idx="11214">
                  <c:v>44967.175770694441</c:v>
                </c:pt>
                <c:pt idx="11215">
                  <c:v>44967.244441689814</c:v>
                </c:pt>
                <c:pt idx="11216">
                  <c:v>44967.313113020835</c:v>
                </c:pt>
                <c:pt idx="11217">
                  <c:v>44967.381784490739</c:v>
                </c:pt>
                <c:pt idx="11218">
                  <c:v>44967.450455370374</c:v>
                </c:pt>
                <c:pt idx="11219">
                  <c:v>44967.519125833336</c:v>
                </c:pt>
                <c:pt idx="11220">
                  <c:v>44967.587796215281</c:v>
                </c:pt>
                <c:pt idx="11221">
                  <c:v>44967.656466608794</c:v>
                </c:pt>
                <c:pt idx="11222">
                  <c:v>44967.725136956018</c:v>
                </c:pt>
                <c:pt idx="11223">
                  <c:v>44967.793807094909</c:v>
                </c:pt>
                <c:pt idx="11224">
                  <c:v>44967.862478067131</c:v>
                </c:pt>
                <c:pt idx="11225">
                  <c:v>44967.931148854164</c:v>
                </c:pt>
                <c:pt idx="11226">
                  <c:v>44967.999819490738</c:v>
                </c:pt>
                <c:pt idx="11227">
                  <c:v>44968.068489965277</c:v>
                </c:pt>
                <c:pt idx="11228">
                  <c:v>44968.137159895836</c:v>
                </c:pt>
                <c:pt idx="11229">
                  <c:v>44968.205830439816</c:v>
                </c:pt>
                <c:pt idx="11230">
                  <c:v>44968.274501400461</c:v>
                </c:pt>
                <c:pt idx="11231">
                  <c:v>44968.34317291667</c:v>
                </c:pt>
                <c:pt idx="11232">
                  <c:v>44968.411843935188</c:v>
                </c:pt>
                <c:pt idx="11233">
                  <c:v>44968.480514525465</c:v>
                </c:pt>
                <c:pt idx="11234">
                  <c:v>44968.549184826392</c:v>
                </c:pt>
                <c:pt idx="11235">
                  <c:v>44968.61785505787</c:v>
                </c:pt>
                <c:pt idx="11236">
                  <c:v>44968.686525335645</c:v>
                </c:pt>
                <c:pt idx="11237">
                  <c:v>44968.755195381942</c:v>
                </c:pt>
                <c:pt idx="11238">
                  <c:v>44968.823865902777</c:v>
                </c:pt>
                <c:pt idx="11239">
                  <c:v>44968.892536851854</c:v>
                </c:pt>
                <c:pt idx="11240">
                  <c:v>44968.961207384258</c:v>
                </c:pt>
                <c:pt idx="11241">
                  <c:v>44969.029877835645</c:v>
                </c:pt>
                <c:pt idx="11242">
                  <c:v>44969.09854791667</c:v>
                </c:pt>
                <c:pt idx="11243">
                  <c:v>44969.167218159724</c:v>
                </c:pt>
                <c:pt idx="11244">
                  <c:v>44969.235888981479</c:v>
                </c:pt>
                <c:pt idx="11245">
                  <c:v>44969.304560092591</c:v>
                </c:pt>
                <c:pt idx="11246">
                  <c:v>44969.373231481484</c:v>
                </c:pt>
                <c:pt idx="11247">
                  <c:v>44969.441902280094</c:v>
                </c:pt>
                <c:pt idx="11248">
                  <c:v>44969.510572673615</c:v>
                </c:pt>
                <c:pt idx="11249">
                  <c:v>44969.579242974534</c:v>
                </c:pt>
                <c:pt idx="11250">
                  <c:v>44969.64791324074</c:v>
                </c:pt>
                <c:pt idx="11251">
                  <c:v>44969.716583518515</c:v>
                </c:pt>
                <c:pt idx="11252">
                  <c:v>44969.785253495371</c:v>
                </c:pt>
                <c:pt idx="11253">
                  <c:v>44969.853924282404</c:v>
                </c:pt>
                <c:pt idx="11254">
                  <c:v>44969.922595011572</c:v>
                </c:pt>
                <c:pt idx="11255">
                  <c:v>44969.991265543984</c:v>
                </c:pt>
                <c:pt idx="11256">
                  <c:v>44970.059935983794</c:v>
                </c:pt>
                <c:pt idx="11257">
                  <c:v>44970.128605798614</c:v>
                </c:pt>
                <c:pt idx="11258">
                  <c:v>44970.197276180559</c:v>
                </c:pt>
                <c:pt idx="11259">
                  <c:v>44970.265947060187</c:v>
                </c:pt>
                <c:pt idx="11260">
                  <c:v>44970.334618449073</c:v>
                </c:pt>
                <c:pt idx="11261">
                  <c:v>44970.403289502312</c:v>
                </c:pt>
                <c:pt idx="11262">
                  <c:v>44970.471960057868</c:v>
                </c:pt>
                <c:pt idx="11263">
                  <c:v>44970.540630277777</c:v>
                </c:pt>
                <c:pt idx="11264">
                  <c:v>44970.609300393517</c:v>
                </c:pt>
                <c:pt idx="11265">
                  <c:v>44970.677970578705</c:v>
                </c:pt>
                <c:pt idx="11266">
                  <c:v>44970.746640578705</c:v>
                </c:pt>
                <c:pt idx="11267">
                  <c:v>44970.81531085648</c:v>
                </c:pt>
                <c:pt idx="11268">
                  <c:v>44970.883981736108</c:v>
                </c:pt>
                <c:pt idx="11269">
                  <c:v>44970.952652199077</c:v>
                </c:pt>
                <c:pt idx="11270">
                  <c:v>44971.021322546294</c:v>
                </c:pt>
                <c:pt idx="11271">
                  <c:v>44971.089992615744</c:v>
                </c:pt>
                <c:pt idx="11272">
                  <c:v>44971.158662627313</c:v>
                </c:pt>
                <c:pt idx="11273">
                  <c:v>44971.227333240742</c:v>
                </c:pt>
                <c:pt idx="11274">
                  <c:v>44971.296004131946</c:v>
                </c:pt>
                <c:pt idx="11275">
                  <c:v>44971.364675416669</c:v>
                </c:pt>
                <c:pt idx="11276">
                  <c:v>44971.433346122685</c:v>
                </c:pt>
                <c:pt idx="11277">
                  <c:v>44971.502016435188</c:v>
                </c:pt>
                <c:pt idx="11278">
                  <c:v>44971.570686620369</c:v>
                </c:pt>
                <c:pt idx="11279">
                  <c:v>44971.639356736108</c:v>
                </c:pt>
                <c:pt idx="11280">
                  <c:v>44971.708026909721</c:v>
                </c:pt>
                <c:pt idx="11281">
                  <c:v>44971.776696736109</c:v>
                </c:pt>
                <c:pt idx="11282">
                  <c:v>44971.845367337963</c:v>
                </c:pt>
                <c:pt idx="11283">
                  <c:v>44971.914037997682</c:v>
                </c:pt>
                <c:pt idx="11284">
                  <c:v>44971.982708391202</c:v>
                </c:pt>
                <c:pt idx="11285">
                  <c:v>44972.05137872685</c:v>
                </c:pt>
                <c:pt idx="11286">
                  <c:v>44972.120048460645</c:v>
                </c:pt>
                <c:pt idx="11287">
                  <c:v>44972.18871869213</c:v>
                </c:pt>
                <c:pt idx="11288">
                  <c:v>44972.257389467595</c:v>
                </c:pt>
                <c:pt idx="11289">
                  <c:v>44972.326060694446</c:v>
                </c:pt>
                <c:pt idx="11290">
                  <c:v>44972.394731759261</c:v>
                </c:pt>
                <c:pt idx="11291">
                  <c:v>44972.463402280089</c:v>
                </c:pt>
                <c:pt idx="11292">
                  <c:v>44972.532072418981</c:v>
                </c:pt>
                <c:pt idx="11293">
                  <c:v>44972.600742453702</c:v>
                </c:pt>
                <c:pt idx="11294">
                  <c:v>44972.669412546296</c:v>
                </c:pt>
                <c:pt idx="11295">
                  <c:v>44972.738082523145</c:v>
                </c:pt>
                <c:pt idx="11296">
                  <c:v>44972.806752546298</c:v>
                </c:pt>
                <c:pt idx="11297">
                  <c:v>44972.875423310186</c:v>
                </c:pt>
                <c:pt idx="11298">
                  <c:v>44972.944093738428</c:v>
                </c:pt>
                <c:pt idx="11299">
                  <c:v>44973.012764016203</c:v>
                </c:pt>
                <c:pt idx="11300">
                  <c:v>44973.081434074076</c:v>
                </c:pt>
                <c:pt idx="11301">
                  <c:v>44973.150103854168</c:v>
                </c:pt>
                <c:pt idx="11302">
                  <c:v>44973.218774247682</c:v>
                </c:pt>
                <c:pt idx="11303">
                  <c:v>44973.287444942129</c:v>
                </c:pt>
                <c:pt idx="11304">
                  <c:v>44973.356116145835</c:v>
                </c:pt>
                <c:pt idx="11305">
                  <c:v>44973.424786759257</c:v>
                </c:pt>
                <c:pt idx="11306">
                  <c:v>44973.493457002318</c:v>
                </c:pt>
                <c:pt idx="11307">
                  <c:v>44973.562127048608</c:v>
                </c:pt>
                <c:pt idx="11308">
                  <c:v>44973.630797013888</c:v>
                </c:pt>
                <c:pt idx="11309">
                  <c:v>44973.699467048609</c:v>
                </c:pt>
                <c:pt idx="11310">
                  <c:v>44973.768136782404</c:v>
                </c:pt>
                <c:pt idx="11311">
                  <c:v>44973.836807187501</c:v>
                </c:pt>
                <c:pt idx="11312">
                  <c:v>44973.905477777778</c:v>
                </c:pt>
                <c:pt idx="11313">
                  <c:v>44973.974148032408</c:v>
                </c:pt>
                <c:pt idx="11314">
                  <c:v>44974.042818240741</c:v>
                </c:pt>
                <c:pt idx="11315">
                  <c:v>44974.11148792824</c:v>
                </c:pt>
                <c:pt idx="11316">
                  <c:v>44974.180158009258</c:v>
                </c:pt>
                <c:pt idx="11317">
                  <c:v>44974.248828645832</c:v>
                </c:pt>
                <c:pt idx="11318">
                  <c:v>44974.31749966435</c:v>
                </c:pt>
                <c:pt idx="11319">
                  <c:v>44974.386170729165</c:v>
                </c:pt>
                <c:pt idx="11320">
                  <c:v>44974.454841203704</c:v>
                </c:pt>
                <c:pt idx="11321">
                  <c:v>44974.523511273146</c:v>
                </c:pt>
                <c:pt idx="11322">
                  <c:v>44974.592181250002</c:v>
                </c:pt>
                <c:pt idx="11323">
                  <c:v>44974.660851261571</c:v>
                </c:pt>
                <c:pt idx="11324">
                  <c:v>44974.729521215275</c:v>
                </c:pt>
                <c:pt idx="11325">
                  <c:v>44974.798191006943</c:v>
                </c:pt>
                <c:pt idx="11326">
                  <c:v>44974.866861631941</c:v>
                </c:pt>
                <c:pt idx="11327">
                  <c:v>44974.935532013886</c:v>
                </c:pt>
                <c:pt idx="11328">
                  <c:v>44975.004202256947</c:v>
                </c:pt>
                <c:pt idx="11329">
                  <c:v>44975.072872314813</c:v>
                </c:pt>
                <c:pt idx="11330">
                  <c:v>44975.141541898149</c:v>
                </c:pt>
                <c:pt idx="11331">
                  <c:v>44975.210212094906</c:v>
                </c:pt>
                <c:pt idx="11332">
                  <c:v>44975.278882673614</c:v>
                </c:pt>
                <c:pt idx="11333">
                  <c:v>44975.347553796295</c:v>
                </c:pt>
                <c:pt idx="11334">
                  <c:v>44975.416224386572</c:v>
                </c:pt>
                <c:pt idx="11335">
                  <c:v>44975.484894583336</c:v>
                </c:pt>
                <c:pt idx="11336">
                  <c:v>44975.553564513888</c:v>
                </c:pt>
                <c:pt idx="11337">
                  <c:v>44975.622234363429</c:v>
                </c:pt>
                <c:pt idx="11338">
                  <c:v>44975.690904270836</c:v>
                </c:pt>
                <c:pt idx="11339">
                  <c:v>44975.759573935182</c:v>
                </c:pt>
                <c:pt idx="11340">
                  <c:v>44975.828244143515</c:v>
                </c:pt>
                <c:pt idx="11341">
                  <c:v>44975.896914699071</c:v>
                </c:pt>
                <c:pt idx="11342">
                  <c:v>44975.965584837963</c:v>
                </c:pt>
                <c:pt idx="11343">
                  <c:v>44976.034254918981</c:v>
                </c:pt>
                <c:pt idx="11344">
                  <c:v>44976.10292459491</c:v>
                </c:pt>
                <c:pt idx="11345">
                  <c:v>44976.171594513886</c:v>
                </c:pt>
                <c:pt idx="11346">
                  <c:v>44976.240265</c:v>
                </c:pt>
                <c:pt idx="11347">
                  <c:v>44976.308935810186</c:v>
                </c:pt>
                <c:pt idx="11348">
                  <c:v>44976.377606817128</c:v>
                </c:pt>
                <c:pt idx="11349">
                  <c:v>44976.44627724537</c:v>
                </c:pt>
                <c:pt idx="11350">
                  <c:v>44976.51494724537</c:v>
                </c:pt>
                <c:pt idx="11351">
                  <c:v>44976.583617175929</c:v>
                </c:pt>
                <c:pt idx="11352">
                  <c:v>44976.652287083336</c:v>
                </c:pt>
                <c:pt idx="11353">
                  <c:v>44976.720957002311</c:v>
                </c:pt>
                <c:pt idx="11354">
                  <c:v>44976.789626620368</c:v>
                </c:pt>
                <c:pt idx="11355">
                  <c:v>44976.85829708333</c:v>
                </c:pt>
                <c:pt idx="11356">
                  <c:v>44976.926967430554</c:v>
                </c:pt>
                <c:pt idx="11357">
                  <c:v>44976.995637604166</c:v>
                </c:pt>
                <c:pt idx="11358">
                  <c:v>44977.064307650464</c:v>
                </c:pt>
                <c:pt idx="11359">
                  <c:v>44977.132977094909</c:v>
                </c:pt>
                <c:pt idx="11360">
                  <c:v>44977.201647141206</c:v>
                </c:pt>
                <c:pt idx="11361">
                  <c:v>44977.270317650466</c:v>
                </c:pt>
                <c:pt idx="11362">
                  <c:v>44977.338988692129</c:v>
                </c:pt>
                <c:pt idx="11363">
                  <c:v>44977.407659305558</c:v>
                </c:pt>
                <c:pt idx="11364">
                  <c:v>44977.476329467594</c:v>
                </c:pt>
                <c:pt idx="11365">
                  <c:v>44977.544999317128</c:v>
                </c:pt>
                <c:pt idx="11366">
                  <c:v>44977.613669074075</c:v>
                </c:pt>
                <c:pt idx="11367">
                  <c:v>44977.682338877312</c:v>
                </c:pt>
                <c:pt idx="11368">
                  <c:v>44977.751008495368</c:v>
                </c:pt>
                <c:pt idx="11369">
                  <c:v>44977.819678483793</c:v>
                </c:pt>
                <c:pt idx="11370">
                  <c:v>44977.888348981483</c:v>
                </c:pt>
                <c:pt idx="11371">
                  <c:v>44977.957019074071</c:v>
                </c:pt>
                <c:pt idx="11372">
                  <c:v>44978.025689050926</c:v>
                </c:pt>
                <c:pt idx="11373">
                  <c:v>44978.09435871528</c:v>
                </c:pt>
                <c:pt idx="11374">
                  <c:v>44978.163028437499</c:v>
                </c:pt>
                <c:pt idx="11375">
                  <c:v>44978.231698750002</c:v>
                </c:pt>
                <c:pt idx="11376">
                  <c:v>44978.300369328703</c:v>
                </c:pt>
                <c:pt idx="11377">
                  <c:v>44978.369040266203</c:v>
                </c:pt>
                <c:pt idx="11378">
                  <c:v>44978.437710601851</c:v>
                </c:pt>
                <c:pt idx="11379">
                  <c:v>44978.506380543979</c:v>
                </c:pt>
                <c:pt idx="11380">
                  <c:v>44978.575050381944</c:v>
                </c:pt>
                <c:pt idx="11381">
                  <c:v>44978.643720162036</c:v>
                </c:pt>
                <c:pt idx="11382">
                  <c:v>44978.712389976848</c:v>
                </c:pt>
                <c:pt idx="11383">
                  <c:v>44978.78105946759</c:v>
                </c:pt>
                <c:pt idx="11384">
                  <c:v>44978.849729756941</c:v>
                </c:pt>
                <c:pt idx="11385">
                  <c:v>44978.918400034723</c:v>
                </c:pt>
                <c:pt idx="11386">
                  <c:v>44978.987070092589</c:v>
                </c:pt>
                <c:pt idx="11387">
                  <c:v>44979.055740069445</c:v>
                </c:pt>
                <c:pt idx="11388">
                  <c:v>44979.124409432872</c:v>
                </c:pt>
                <c:pt idx="11389">
                  <c:v>44979.193079328703</c:v>
                </c:pt>
                <c:pt idx="11390">
                  <c:v>44979.261749745368</c:v>
                </c:pt>
                <c:pt idx="11391">
                  <c:v>44979.330420659724</c:v>
                </c:pt>
                <c:pt idx="11392">
                  <c:v>44979.399091307867</c:v>
                </c:pt>
                <c:pt idx="11393">
                  <c:v>44979.467761435182</c:v>
                </c:pt>
                <c:pt idx="11394">
                  <c:v>44979.536431203705</c:v>
                </c:pt>
                <c:pt idx="11395">
                  <c:v>44979.605100868059</c:v>
                </c:pt>
                <c:pt idx="11396">
                  <c:v>44979.673770601854</c:v>
                </c:pt>
                <c:pt idx="11397">
                  <c:v>44979.742440173613</c:v>
                </c:pt>
                <c:pt idx="11398">
                  <c:v>44979.811109907409</c:v>
                </c:pt>
                <c:pt idx="11399">
                  <c:v>44979.879780324074</c:v>
                </c:pt>
                <c:pt idx="11400">
                  <c:v>44979.948450358796</c:v>
                </c:pt>
                <c:pt idx="11401">
                  <c:v>44980.017120254626</c:v>
                </c:pt>
                <c:pt idx="11402">
                  <c:v>44980.08578991898</c:v>
                </c:pt>
                <c:pt idx="11403">
                  <c:v>44980.154459386576</c:v>
                </c:pt>
                <c:pt idx="11404">
                  <c:v>44980.223129479164</c:v>
                </c:pt>
                <c:pt idx="11405">
                  <c:v>44980.291799861108</c:v>
                </c:pt>
                <c:pt idx="11406">
                  <c:v>44980.36047068287</c:v>
                </c:pt>
                <c:pt idx="11407">
                  <c:v>44980.429140925924</c:v>
                </c:pt>
                <c:pt idx="11408">
                  <c:v>44980.497810787034</c:v>
                </c:pt>
                <c:pt idx="11409">
                  <c:v>44980.566480486108</c:v>
                </c:pt>
                <c:pt idx="11410">
                  <c:v>44980.635150115741</c:v>
                </c:pt>
                <c:pt idx="11411">
                  <c:v>44980.703819803239</c:v>
                </c:pt>
                <c:pt idx="11412">
                  <c:v>44980.772489166666</c:v>
                </c:pt>
                <c:pt idx="11413">
                  <c:v>44980.84115925926</c:v>
                </c:pt>
                <c:pt idx="11414">
                  <c:v>44980.909829456017</c:v>
                </c:pt>
                <c:pt idx="11415">
                  <c:v>44980.978499363424</c:v>
                </c:pt>
                <c:pt idx="11416">
                  <c:v>44981.047169224534</c:v>
                </c:pt>
                <c:pt idx="11417">
                  <c:v>44981.115838518519</c:v>
                </c:pt>
                <c:pt idx="11418">
                  <c:v>44981.184508252314</c:v>
                </c:pt>
                <c:pt idx="11419">
                  <c:v>44981.253178541665</c:v>
                </c:pt>
                <c:pt idx="11420">
                  <c:v>44981.321849247688</c:v>
                </c:pt>
                <c:pt idx="11421">
                  <c:v>44981.390519895831</c:v>
                </c:pt>
                <c:pt idx="11422">
                  <c:v>44981.459189976849</c:v>
                </c:pt>
                <c:pt idx="11423">
                  <c:v>44981.527859664355</c:v>
                </c:pt>
                <c:pt idx="11424">
                  <c:v>44981.596529236114</c:v>
                </c:pt>
                <c:pt idx="11425">
                  <c:v>44981.665198877316</c:v>
                </c:pt>
                <c:pt idx="11426">
                  <c:v>44981.733868414354</c:v>
                </c:pt>
                <c:pt idx="11427">
                  <c:v>44981.80253789352</c:v>
                </c:pt>
                <c:pt idx="11428">
                  <c:v>44981.871208171295</c:v>
                </c:pt>
                <c:pt idx="11429">
                  <c:v>44981.93987814815</c:v>
                </c:pt>
                <c:pt idx="11430">
                  <c:v>44982.008547974539</c:v>
                </c:pt>
                <c:pt idx="11431">
                  <c:v>44982.077217615741</c:v>
                </c:pt>
                <c:pt idx="11432">
                  <c:v>44982.145886863429</c:v>
                </c:pt>
                <c:pt idx="11433">
                  <c:v>44982.214556724539</c:v>
                </c:pt>
                <c:pt idx="11434">
                  <c:v>44982.283226932872</c:v>
                </c:pt>
                <c:pt idx="11435">
                  <c:v>44982.35189766204</c:v>
                </c:pt>
                <c:pt idx="11436">
                  <c:v>44982.420567835645</c:v>
                </c:pt>
                <c:pt idx="11437">
                  <c:v>44982.489237604168</c:v>
                </c:pt>
                <c:pt idx="11438">
                  <c:v>44982.557907164351</c:v>
                </c:pt>
                <c:pt idx="11439">
                  <c:v>44982.626576631941</c:v>
                </c:pt>
                <c:pt idx="11440">
                  <c:v>44982.695246180556</c:v>
                </c:pt>
                <c:pt idx="11441">
                  <c:v>44982.763915439813</c:v>
                </c:pt>
                <c:pt idx="11442">
                  <c:v>44982.832585300923</c:v>
                </c:pt>
                <c:pt idx="11443">
                  <c:v>44982.901255439814</c:v>
                </c:pt>
                <c:pt idx="11444">
                  <c:v>44982.96992520833</c:v>
                </c:pt>
                <c:pt idx="11445">
                  <c:v>44983.038594907404</c:v>
                </c:pt>
                <c:pt idx="11446">
                  <c:v>44983.107264155093</c:v>
                </c:pt>
                <c:pt idx="11447">
                  <c:v>44983.175933715276</c:v>
                </c:pt>
                <c:pt idx="11448">
                  <c:v>44983.244603842591</c:v>
                </c:pt>
                <c:pt idx="11449">
                  <c:v>44983.31327431713</c:v>
                </c:pt>
                <c:pt idx="11450">
                  <c:v>44983.381944918983</c:v>
                </c:pt>
                <c:pt idx="11451">
                  <c:v>44983.450614930553</c:v>
                </c:pt>
                <c:pt idx="11452">
                  <c:v>44983.519284525464</c:v>
                </c:pt>
                <c:pt idx="11453">
                  <c:v>44983.587954039351</c:v>
                </c:pt>
                <c:pt idx="11454">
                  <c:v>44983.656623553237</c:v>
                </c:pt>
                <c:pt idx="11455">
                  <c:v>44983.725293043979</c:v>
                </c:pt>
                <c:pt idx="11456">
                  <c:v>44983.793962303243</c:v>
                </c:pt>
                <c:pt idx="11457">
                  <c:v>44983.862632407407</c:v>
                </c:pt>
                <c:pt idx="11458">
                  <c:v>44983.931302326389</c:v>
                </c:pt>
                <c:pt idx="11459">
                  <c:v>44983.999972083337</c:v>
                </c:pt>
                <c:pt idx="11460">
                  <c:v>44984.068641701386</c:v>
                </c:pt>
                <c:pt idx="11461">
                  <c:v>44984.137310752318</c:v>
                </c:pt>
                <c:pt idx="11462">
                  <c:v>44984.205980416664</c:v>
                </c:pt>
                <c:pt idx="11463">
                  <c:v>44984.274650509258</c:v>
                </c:pt>
                <c:pt idx="11464">
                  <c:v>44984.343321145832</c:v>
                </c:pt>
                <c:pt idx="11465">
                  <c:v>44984.4119912963</c:v>
                </c:pt>
                <c:pt idx="11466">
                  <c:v>44984.480661018519</c:v>
                </c:pt>
                <c:pt idx="11467">
                  <c:v>44984.549330451388</c:v>
                </c:pt>
                <c:pt idx="11468">
                  <c:v>44984.61799979167</c:v>
                </c:pt>
                <c:pt idx="11469">
                  <c:v>44984.686669201386</c:v>
                </c:pt>
                <c:pt idx="11470">
                  <c:v>44984.755338379633</c:v>
                </c:pt>
                <c:pt idx="11471">
                  <c:v>44984.824008009258</c:v>
                </c:pt>
                <c:pt idx="11472">
                  <c:v>44984.892678090277</c:v>
                </c:pt>
                <c:pt idx="11473">
                  <c:v>44984.96134775463</c:v>
                </c:pt>
                <c:pt idx="11474">
                  <c:v>44985.030017314813</c:v>
                </c:pt>
                <c:pt idx="11475">
                  <c:v>44985.098686527781</c:v>
                </c:pt>
                <c:pt idx="11476">
                  <c:v>44985.167355891201</c:v>
                </c:pt>
                <c:pt idx="11477">
                  <c:v>44985.236025833336</c:v>
                </c:pt>
                <c:pt idx="11478">
                  <c:v>44985.304696064813</c:v>
                </c:pt>
                <c:pt idx="11479">
                  <c:v>44985.373366574073</c:v>
                </c:pt>
                <c:pt idx="11480">
                  <c:v>44985.442036504632</c:v>
                </c:pt>
                <c:pt idx="11481">
                  <c:v>44985.510706018518</c:v>
                </c:pt>
                <c:pt idx="11482">
                  <c:v>44985.579375439818</c:v>
                </c:pt>
                <c:pt idx="11483">
                  <c:v>44985.648044814814</c:v>
                </c:pt>
                <c:pt idx="11484">
                  <c:v>44985.716714224538</c:v>
                </c:pt>
                <c:pt idx="11485">
                  <c:v>44985.785383310184</c:v>
                </c:pt>
                <c:pt idx="11486">
                  <c:v>44985.85405321759</c:v>
                </c:pt>
                <c:pt idx="11487">
                  <c:v>44985.922723067131</c:v>
                </c:pt>
                <c:pt idx="11488">
                  <c:v>44985.991392731485</c:v>
                </c:pt>
                <c:pt idx="11489">
                  <c:v>44986.060062280092</c:v>
                </c:pt>
                <c:pt idx="11490">
                  <c:v>44986.128731215278</c:v>
                </c:pt>
                <c:pt idx="11491">
                  <c:v>44986.197400717596</c:v>
                </c:pt>
                <c:pt idx="11492">
                  <c:v>44986.26607070602</c:v>
                </c:pt>
                <c:pt idx="11493">
                  <c:v>44986.334741226849</c:v>
                </c:pt>
                <c:pt idx="11494">
                  <c:v>44986.403411388892</c:v>
                </c:pt>
                <c:pt idx="11495">
                  <c:v>44986.472081064814</c:v>
                </c:pt>
                <c:pt idx="11496">
                  <c:v>44986.540750405089</c:v>
                </c:pt>
                <c:pt idx="11497">
                  <c:v>44986.609419641201</c:v>
                </c:pt>
                <c:pt idx="11498">
                  <c:v>44986.678088935187</c:v>
                </c:pt>
                <c:pt idx="11499">
                  <c:v>44986.746758055553</c:v>
                </c:pt>
                <c:pt idx="11500">
                  <c:v>44986.815427442132</c:v>
                </c:pt>
                <c:pt idx="11501">
                  <c:v>44986.884097442133</c:v>
                </c:pt>
                <c:pt idx="11502">
                  <c:v>44986.952767025461</c:v>
                </c:pt>
                <c:pt idx="11503">
                  <c:v>44987.021436493058</c:v>
                </c:pt>
                <c:pt idx="11504">
                  <c:v>44987.090105682873</c:v>
                </c:pt>
                <c:pt idx="11505">
                  <c:v>44987.15877480324</c:v>
                </c:pt>
                <c:pt idx="11506">
                  <c:v>44987.227444537035</c:v>
                </c:pt>
                <c:pt idx="11507">
                  <c:v>44987.296114537035</c:v>
                </c:pt>
                <c:pt idx="11508">
                  <c:v>44987.364784942132</c:v>
                </c:pt>
                <c:pt idx="11509">
                  <c:v>44987.433454756945</c:v>
                </c:pt>
                <c:pt idx="11510">
                  <c:v>44987.502124189814</c:v>
                </c:pt>
                <c:pt idx="11511">
                  <c:v>44987.570793483799</c:v>
                </c:pt>
                <c:pt idx="11512">
                  <c:v>44987.639462708335</c:v>
                </c:pt>
                <c:pt idx="11513">
                  <c:v>44987.708131990737</c:v>
                </c:pt>
                <c:pt idx="11514">
                  <c:v>44987.776800949076</c:v>
                </c:pt>
                <c:pt idx="11515">
                  <c:v>44987.84547064815</c:v>
                </c:pt>
                <c:pt idx="11516">
                  <c:v>44987.914140416666</c:v>
                </c:pt>
                <c:pt idx="11517">
                  <c:v>44987.982809930552</c:v>
                </c:pt>
                <c:pt idx="11518">
                  <c:v>44988.051479374997</c:v>
                </c:pt>
                <c:pt idx="11519">
                  <c:v>44988.120148229165</c:v>
                </c:pt>
                <c:pt idx="11520">
                  <c:v>44988.188817569448</c:v>
                </c:pt>
                <c:pt idx="11521">
                  <c:v>44988.257487453702</c:v>
                </c:pt>
                <c:pt idx="11522">
                  <c:v>44988.32615778935</c:v>
                </c:pt>
                <c:pt idx="11523">
                  <c:v>44988.394827974538</c:v>
                </c:pt>
                <c:pt idx="11524">
                  <c:v>44988.463497604163</c:v>
                </c:pt>
                <c:pt idx="11525">
                  <c:v>44988.532166863428</c:v>
                </c:pt>
                <c:pt idx="11526">
                  <c:v>44988.600836006946</c:v>
                </c:pt>
                <c:pt idx="11527">
                  <c:v>44988.669505208331</c:v>
                </c:pt>
                <c:pt idx="11528">
                  <c:v>44988.738174293983</c:v>
                </c:pt>
                <c:pt idx="11529">
                  <c:v>44988.806843425926</c:v>
                </c:pt>
                <c:pt idx="11530">
                  <c:v>44988.875513287036</c:v>
                </c:pt>
                <c:pt idx="11531">
                  <c:v>44988.944182824074</c:v>
                </c:pt>
                <c:pt idx="11532">
                  <c:v>44989.012852222222</c:v>
                </c:pt>
                <c:pt idx="11533">
                  <c:v>44989.081521388885</c:v>
                </c:pt>
                <c:pt idx="11534">
                  <c:v>44989.150190266206</c:v>
                </c:pt>
                <c:pt idx="11535">
                  <c:v>44989.218859768516</c:v>
                </c:pt>
                <c:pt idx="11536">
                  <c:v>44989.28752957176</c:v>
                </c:pt>
                <c:pt idx="11537">
                  <c:v>44989.356199884256</c:v>
                </c:pt>
                <c:pt idx="11538">
                  <c:v>44989.424869606482</c:v>
                </c:pt>
                <c:pt idx="11539">
                  <c:v>44989.493538946757</c:v>
                </c:pt>
                <c:pt idx="11540">
                  <c:v>44989.562208101852</c:v>
                </c:pt>
                <c:pt idx="11541">
                  <c:v>44989.630877175929</c:v>
                </c:pt>
                <c:pt idx="11542">
                  <c:v>44989.699546319447</c:v>
                </c:pt>
                <c:pt idx="11543">
                  <c:v>44989.768215150463</c:v>
                </c:pt>
                <c:pt idx="11544">
                  <c:v>44989.836884652781</c:v>
                </c:pt>
                <c:pt idx="11545">
                  <c:v>44989.905554351855</c:v>
                </c:pt>
                <c:pt idx="11546">
                  <c:v>44989.974223703706</c:v>
                </c:pt>
                <c:pt idx="11547">
                  <c:v>44990.04289300926</c:v>
                </c:pt>
                <c:pt idx="11548">
                  <c:v>44990.111561805556</c:v>
                </c:pt>
                <c:pt idx="11549">
                  <c:v>44990.180230983795</c:v>
                </c:pt>
                <c:pt idx="11550">
                  <c:v>44990.24890071759</c:v>
                </c:pt>
                <c:pt idx="11551">
                  <c:v>44990.317570833337</c:v>
                </c:pt>
                <c:pt idx="11552">
                  <c:v>44990.386240995373</c:v>
                </c:pt>
                <c:pt idx="11553">
                  <c:v>44990.454910567132</c:v>
                </c:pt>
                <c:pt idx="11554">
                  <c:v>44990.523579733795</c:v>
                </c:pt>
                <c:pt idx="11555">
                  <c:v>44990.592248807872</c:v>
                </c:pt>
                <c:pt idx="11556">
                  <c:v>44990.66091791667</c:v>
                </c:pt>
                <c:pt idx="11557">
                  <c:v>44990.729586956018</c:v>
                </c:pt>
                <c:pt idx="11558">
                  <c:v>44990.798256666669</c:v>
                </c:pt>
                <c:pt idx="11559">
                  <c:v>44990.866928379626</c:v>
                </c:pt>
                <c:pt idx="11560">
                  <c:v>44990.935599849538</c:v>
                </c:pt>
                <c:pt idx="11561">
                  <c:v>44991.004271180558</c:v>
                </c:pt>
                <c:pt idx="11562">
                  <c:v>44991.072942326391</c:v>
                </c:pt>
                <c:pt idx="11563">
                  <c:v>44991.141612997686</c:v>
                </c:pt>
                <c:pt idx="11564">
                  <c:v>44991.21028428241</c:v>
                </c:pt>
                <c:pt idx="11565">
                  <c:v>44991.278955949077</c:v>
                </c:pt>
                <c:pt idx="11566">
                  <c:v>44991.347628159725</c:v>
                </c:pt>
                <c:pt idx="11567">
                  <c:v>44991.416299837962</c:v>
                </c:pt>
                <c:pt idx="11568">
                  <c:v>44991.48497109954</c:v>
                </c:pt>
                <c:pt idx="11569">
                  <c:v>44991.553642118059</c:v>
                </c:pt>
                <c:pt idx="11570">
                  <c:v>44991.622313055559</c:v>
                </c:pt>
                <c:pt idx="11571">
                  <c:v>44991.690984050925</c:v>
                </c:pt>
                <c:pt idx="11572">
                  <c:v>44991.759654780093</c:v>
                </c:pt>
                <c:pt idx="11573">
                  <c:v>44991.828326064817</c:v>
                </c:pt>
                <c:pt idx="11574">
                  <c:v>44991.896997696756</c:v>
                </c:pt>
                <c:pt idx="11575">
                  <c:v>44991.965668923614</c:v>
                </c:pt>
                <c:pt idx="11576">
                  <c:v>44992.034340092592</c:v>
                </c:pt>
                <c:pt idx="11577">
                  <c:v>44992.103010844905</c:v>
                </c:pt>
                <c:pt idx="11578">
                  <c:v>44992.171681828702</c:v>
                </c:pt>
                <c:pt idx="11579">
                  <c:v>44992.2403533912</c:v>
                </c:pt>
                <c:pt idx="11580">
                  <c:v>44992.3090252662</c:v>
                </c:pt>
                <c:pt idx="11581">
                  <c:v>44992.377697361109</c:v>
                </c:pt>
                <c:pt idx="11582">
                  <c:v>44992.446368854165</c:v>
                </c:pt>
                <c:pt idx="11583">
                  <c:v>44992.515039930557</c:v>
                </c:pt>
                <c:pt idx="11584">
                  <c:v>44992.583710925923</c:v>
                </c:pt>
                <c:pt idx="11585">
                  <c:v>44992.65238190972</c:v>
                </c:pt>
                <c:pt idx="11586">
                  <c:v>44992.721052893517</c:v>
                </c:pt>
                <c:pt idx="11587">
                  <c:v>44992.789723576388</c:v>
                </c:pt>
                <c:pt idx="11588">
                  <c:v>44992.858395115742</c:v>
                </c:pt>
                <c:pt idx="11589">
                  <c:v>44992.927066516204</c:v>
                </c:pt>
                <c:pt idx="11590">
                  <c:v>44992.995737766207</c:v>
                </c:pt>
                <c:pt idx="11591">
                  <c:v>44993.064408877312</c:v>
                </c:pt>
                <c:pt idx="11592">
                  <c:v>44993.133079386571</c:v>
                </c:pt>
                <c:pt idx="11593">
                  <c:v>44993.201750497683</c:v>
                </c:pt>
                <c:pt idx="11594">
                  <c:v>44993.270422060188</c:v>
                </c:pt>
                <c:pt idx="11595">
                  <c:v>44993.339094166666</c:v>
                </c:pt>
                <c:pt idx="11596">
                  <c:v>44993.40776584491</c:v>
                </c:pt>
                <c:pt idx="11597">
                  <c:v>44993.47643707176</c:v>
                </c:pt>
                <c:pt idx="11598">
                  <c:v>44993.54510797454</c:v>
                </c:pt>
                <c:pt idx="11599">
                  <c:v>44993.613778796294</c:v>
                </c:pt>
                <c:pt idx="11600">
                  <c:v>44993.682449664353</c:v>
                </c:pt>
                <c:pt idx="11601">
                  <c:v>44993.751120335648</c:v>
                </c:pt>
                <c:pt idx="11602">
                  <c:v>44993.819791365742</c:v>
                </c:pt>
                <c:pt idx="11603">
                  <c:v>44993.88846292824</c:v>
                </c:pt>
                <c:pt idx="11604">
                  <c:v>44993.957134074073</c:v>
                </c:pt>
                <c:pt idx="11605">
                  <c:v>44994.025805115743</c:v>
                </c:pt>
                <c:pt idx="11606">
                  <c:v>44994.094475833335</c:v>
                </c:pt>
                <c:pt idx="11607">
                  <c:v>44994.163146608793</c:v>
                </c:pt>
                <c:pt idx="11608">
                  <c:v>44994.231817974534</c:v>
                </c:pt>
                <c:pt idx="11609">
                  <c:v>44994.300489594905</c:v>
                </c:pt>
                <c:pt idx="11610">
                  <c:v>44994.369161585651</c:v>
                </c:pt>
                <c:pt idx="11611">
                  <c:v>44994.437832974538</c:v>
                </c:pt>
                <c:pt idx="11612">
                  <c:v>44994.506503969904</c:v>
                </c:pt>
                <c:pt idx="11613">
                  <c:v>44994.575174849539</c:v>
                </c:pt>
                <c:pt idx="11614">
                  <c:v>44994.643845682869</c:v>
                </c:pt>
                <c:pt idx="11615">
                  <c:v>44994.712516550928</c:v>
                </c:pt>
                <c:pt idx="11616">
                  <c:v>44994.781187083332</c:v>
                </c:pt>
                <c:pt idx="11617">
                  <c:v>44994.849858414353</c:v>
                </c:pt>
                <c:pt idx="11618">
                  <c:v>44994.918529745373</c:v>
                </c:pt>
                <c:pt idx="11619">
                  <c:v>44994.987200844909</c:v>
                </c:pt>
                <c:pt idx="11620">
                  <c:v>44995.055871875004</c:v>
                </c:pt>
                <c:pt idx="11621">
                  <c:v>44995.124542280093</c:v>
                </c:pt>
                <c:pt idx="11622">
                  <c:v>44995.193213217593</c:v>
                </c:pt>
                <c:pt idx="11623">
                  <c:v>44995.261884675929</c:v>
                </c:pt>
                <c:pt idx="11624">
                  <c:v>44995.330556620371</c:v>
                </c:pt>
                <c:pt idx="11625">
                  <c:v>44995.399228321759</c:v>
                </c:pt>
                <c:pt idx="11626">
                  <c:v>44995.467899490737</c:v>
                </c:pt>
                <c:pt idx="11627">
                  <c:v>44995.536570300923</c:v>
                </c:pt>
                <c:pt idx="11628">
                  <c:v>44995.605241006946</c:v>
                </c:pt>
                <c:pt idx="11629">
                  <c:v>44995.673911770835</c:v>
                </c:pt>
                <c:pt idx="11630">
                  <c:v>44995.742582384257</c:v>
                </c:pt>
                <c:pt idx="11631">
                  <c:v>44995.811253159722</c:v>
                </c:pt>
                <c:pt idx="11632">
                  <c:v>44995.879924606481</c:v>
                </c:pt>
                <c:pt idx="11633">
                  <c:v>44995.948595682872</c:v>
                </c:pt>
                <c:pt idx="11634">
                  <c:v>44996.017266608796</c:v>
                </c:pt>
                <c:pt idx="11635">
                  <c:v>44996.085937303244</c:v>
                </c:pt>
                <c:pt idx="11636">
                  <c:v>44996.154607812503</c:v>
                </c:pt>
                <c:pt idx="11637">
                  <c:v>44996.22327894676</c:v>
                </c:pt>
                <c:pt idx="11638">
                  <c:v>44996.291950347222</c:v>
                </c:pt>
                <c:pt idx="11639">
                  <c:v>44996.360622210646</c:v>
                </c:pt>
                <c:pt idx="11640">
                  <c:v>44996.42929349537</c:v>
                </c:pt>
                <c:pt idx="11641">
                  <c:v>44996.497964386574</c:v>
                </c:pt>
                <c:pt idx="11642">
                  <c:v>44996.566635115742</c:v>
                </c:pt>
                <c:pt idx="11643">
                  <c:v>44996.635305763892</c:v>
                </c:pt>
                <c:pt idx="11644">
                  <c:v>44996.703976493052</c:v>
                </c:pt>
                <c:pt idx="11645">
                  <c:v>44996.772646886573</c:v>
                </c:pt>
                <c:pt idx="11646">
                  <c:v>44996.841317997685</c:v>
                </c:pt>
                <c:pt idx="11647">
                  <c:v>44996.909989236112</c:v>
                </c:pt>
                <c:pt idx="11648">
                  <c:v>44996.978660162036</c:v>
                </c:pt>
                <c:pt idx="11649">
                  <c:v>44997.04733105324</c:v>
                </c:pt>
                <c:pt idx="11650">
                  <c:v>44997.116001365743</c:v>
                </c:pt>
                <c:pt idx="11651">
                  <c:v>44997.184672129632</c:v>
                </c:pt>
                <c:pt idx="11652">
                  <c:v>44997.253343449076</c:v>
                </c:pt>
                <c:pt idx="11653">
                  <c:v>44997.32201517361</c:v>
                </c:pt>
                <c:pt idx="11654">
                  <c:v>44997.390686851853</c:v>
                </c:pt>
                <c:pt idx="11655">
                  <c:v>44997.459357951389</c:v>
                </c:pt>
                <c:pt idx="11656">
                  <c:v>44997.528028668981</c:v>
                </c:pt>
                <c:pt idx="11657">
                  <c:v>44997.596699270835</c:v>
                </c:pt>
                <c:pt idx="11658">
                  <c:v>44997.665369918985</c:v>
                </c:pt>
                <c:pt idx="11659">
                  <c:v>44997.73404048611</c:v>
                </c:pt>
                <c:pt idx="11660">
                  <c:v>44997.802710983793</c:v>
                </c:pt>
                <c:pt idx="11661">
                  <c:v>44997.871382280093</c:v>
                </c:pt>
                <c:pt idx="11662">
                  <c:v>44997.940053275466</c:v>
                </c:pt>
                <c:pt idx="11663">
                  <c:v>44998.008724131942</c:v>
                </c:pt>
                <c:pt idx="11664">
                  <c:v>44998.077394791668</c:v>
                </c:pt>
                <c:pt idx="11665">
                  <c:v>44998.146065046298</c:v>
                </c:pt>
                <c:pt idx="11666">
                  <c:v>44998.214735925925</c:v>
                </c:pt>
                <c:pt idx="11667">
                  <c:v>44998.283407152776</c:v>
                </c:pt>
                <c:pt idx="11668">
                  <c:v>44998.352078900461</c:v>
                </c:pt>
                <c:pt idx="11669">
                  <c:v>44998.420750081015</c:v>
                </c:pt>
                <c:pt idx="11670">
                  <c:v>44998.489420868056</c:v>
                </c:pt>
                <c:pt idx="11671">
                  <c:v>44998.558091435189</c:v>
                </c:pt>
                <c:pt idx="11672">
                  <c:v>44998.626761932872</c:v>
                </c:pt>
                <c:pt idx="11673">
                  <c:v>44998.695432476852</c:v>
                </c:pt>
                <c:pt idx="11674">
                  <c:v>44998.764102754627</c:v>
                </c:pt>
                <c:pt idx="11675">
                  <c:v>44998.832773634262</c:v>
                </c:pt>
                <c:pt idx="11676">
                  <c:v>44998.901444780095</c:v>
                </c:pt>
                <c:pt idx="11677">
                  <c:v>44998.970115555552</c:v>
                </c:pt>
                <c:pt idx="11678">
                  <c:v>44999.038786261575</c:v>
                </c:pt>
                <c:pt idx="11679">
                  <c:v>44999.107456516205</c:v>
                </c:pt>
                <c:pt idx="11680">
                  <c:v>44999.17612708333</c:v>
                </c:pt>
                <c:pt idx="11681">
                  <c:v>44999.244798217595</c:v>
                </c:pt>
                <c:pt idx="11682">
                  <c:v>44999.313469699075</c:v>
                </c:pt>
                <c:pt idx="11683">
                  <c:v>44999.382141307869</c:v>
                </c:pt>
                <c:pt idx="11684">
                  <c:v>44999.450812326388</c:v>
                </c:pt>
                <c:pt idx="11685">
                  <c:v>44999.519482928241</c:v>
                </c:pt>
                <c:pt idx="11686">
                  <c:v>44999.5881534375</c:v>
                </c:pt>
                <c:pt idx="11687">
                  <c:v>44999.656823958336</c:v>
                </c:pt>
                <c:pt idx="11688">
                  <c:v>44999.725494456019</c:v>
                </c:pt>
                <c:pt idx="11689">
                  <c:v>44999.794164710649</c:v>
                </c:pt>
                <c:pt idx="11690">
                  <c:v>44999.862835810185</c:v>
                </c:pt>
                <c:pt idx="11691">
                  <c:v>44999.931506724541</c:v>
                </c:pt>
                <c:pt idx="11692">
                  <c:v>45000.000177488429</c:v>
                </c:pt>
                <c:pt idx="11693">
                  <c:v>45000.068848101851</c:v>
                </c:pt>
                <c:pt idx="11694">
                  <c:v>45000.137518159725</c:v>
                </c:pt>
                <c:pt idx="11695">
                  <c:v>45000.206188819444</c:v>
                </c:pt>
                <c:pt idx="11696">
                  <c:v>45000.274859907404</c:v>
                </c:pt>
                <c:pt idx="11697">
                  <c:v>45000.343531539351</c:v>
                </c:pt>
                <c:pt idx="11698">
                  <c:v>45000.412202685184</c:v>
                </c:pt>
                <c:pt idx="11699">
                  <c:v>45000.480873391207</c:v>
                </c:pt>
                <c:pt idx="11700">
                  <c:v>45000.549543819441</c:v>
                </c:pt>
                <c:pt idx="11701">
                  <c:v>45000.618214155096</c:v>
                </c:pt>
                <c:pt idx="11702">
                  <c:v>45000.686884560186</c:v>
                </c:pt>
                <c:pt idx="11703">
                  <c:v>45000.755554722222</c:v>
                </c:pt>
                <c:pt idx="11704">
                  <c:v>45000.82422534722</c:v>
                </c:pt>
                <c:pt idx="11705">
                  <c:v>45000.892896423611</c:v>
                </c:pt>
                <c:pt idx="11706">
                  <c:v>45000.961567060185</c:v>
                </c:pt>
                <c:pt idx="11707">
                  <c:v>45001.030237615741</c:v>
                </c:pt>
                <c:pt idx="11708">
                  <c:v>45001.098907824075</c:v>
                </c:pt>
                <c:pt idx="11709">
                  <c:v>45001.167578171298</c:v>
                </c:pt>
                <c:pt idx="11710">
                  <c:v>45001.236249097223</c:v>
                </c:pt>
                <c:pt idx="11711">
                  <c:v>45001.304920312497</c:v>
                </c:pt>
                <c:pt idx="11712">
                  <c:v>45001.37359181713</c:v>
                </c:pt>
                <c:pt idx="11713">
                  <c:v>45001.442262719909</c:v>
                </c:pt>
                <c:pt idx="11714">
                  <c:v>45001.510933217593</c:v>
                </c:pt>
                <c:pt idx="11715">
                  <c:v>45001.579603622682</c:v>
                </c:pt>
                <c:pt idx="11716">
                  <c:v>45001.648273981482</c:v>
                </c:pt>
                <c:pt idx="11717">
                  <c:v>45001.716944375003</c:v>
                </c:pt>
                <c:pt idx="11718">
                  <c:v>45001.785614444445</c:v>
                </c:pt>
                <c:pt idx="11719">
                  <c:v>45001.854285335648</c:v>
                </c:pt>
                <c:pt idx="11720">
                  <c:v>45001.92295615741</c:v>
                </c:pt>
                <c:pt idx="11721">
                  <c:v>45001.991626793984</c:v>
                </c:pt>
                <c:pt idx="11722">
                  <c:v>45002.060297326389</c:v>
                </c:pt>
                <c:pt idx="11723">
                  <c:v>45002.128967245371</c:v>
                </c:pt>
                <c:pt idx="11724">
                  <c:v>45002.19763771991</c:v>
                </c:pt>
                <c:pt idx="11725">
                  <c:v>45002.266308692131</c:v>
                </c:pt>
                <c:pt idx="11726">
                  <c:v>45002.334980173611</c:v>
                </c:pt>
                <c:pt idx="11727">
                  <c:v>45002.403651319444</c:v>
                </c:pt>
                <c:pt idx="11728">
                  <c:v>45002.472321967594</c:v>
                </c:pt>
                <c:pt idx="11729">
                  <c:v>45002.54099228009</c:v>
                </c:pt>
                <c:pt idx="11730">
                  <c:v>45002.609662488423</c:v>
                </c:pt>
                <c:pt idx="11731">
                  <c:v>45002.678332766205</c:v>
                </c:pt>
                <c:pt idx="11732">
                  <c:v>45002.747002847223</c:v>
                </c:pt>
                <c:pt idx="11733">
                  <c:v>45002.815673217592</c:v>
                </c:pt>
                <c:pt idx="11734">
                  <c:v>45002.884344178237</c:v>
                </c:pt>
                <c:pt idx="11735">
                  <c:v>45002.953014733794</c:v>
                </c:pt>
                <c:pt idx="11736">
                  <c:v>45003.021685173611</c:v>
                </c:pt>
                <c:pt idx="11737">
                  <c:v>45003.090355335647</c:v>
                </c:pt>
                <c:pt idx="11738">
                  <c:v>45003.159025428242</c:v>
                </c:pt>
                <c:pt idx="11739">
                  <c:v>45003.227696122682</c:v>
                </c:pt>
                <c:pt idx="11740">
                  <c:v>45003.29636709491</c:v>
                </c:pt>
                <c:pt idx="11741">
                  <c:v>45003.36503847222</c:v>
                </c:pt>
                <c:pt idx="11742">
                  <c:v>45003.433709259261</c:v>
                </c:pt>
                <c:pt idx="11743">
                  <c:v>45003.502379652775</c:v>
                </c:pt>
                <c:pt idx="11744">
                  <c:v>45003.571049907405</c:v>
                </c:pt>
                <c:pt idx="11745">
                  <c:v>45003.639720104169</c:v>
                </c:pt>
                <c:pt idx="11746">
                  <c:v>45003.708390358799</c:v>
                </c:pt>
                <c:pt idx="11747">
                  <c:v>45003.777060266206</c:v>
                </c:pt>
                <c:pt idx="11748">
                  <c:v>45003.845730937501</c:v>
                </c:pt>
                <c:pt idx="11749">
                  <c:v>45003.914401666669</c:v>
                </c:pt>
                <c:pt idx="11750">
                  <c:v>45003.983072141207</c:v>
                </c:pt>
                <c:pt idx="11751">
                  <c:v>45004.051742557873</c:v>
                </c:pt>
                <c:pt idx="11752">
                  <c:v>45004.120412372686</c:v>
                </c:pt>
                <c:pt idx="11753">
                  <c:v>45004.189082673613</c:v>
                </c:pt>
                <c:pt idx="11754">
                  <c:v>45004.257753518519</c:v>
                </c:pt>
                <c:pt idx="11755">
                  <c:v>45004.326424814812</c:v>
                </c:pt>
                <c:pt idx="11756">
                  <c:v>45004.395095960645</c:v>
                </c:pt>
                <c:pt idx="11757">
                  <c:v>45004.463766550929</c:v>
                </c:pt>
                <c:pt idx="11758">
                  <c:v>45004.532436759262</c:v>
                </c:pt>
                <c:pt idx="11759">
                  <c:v>45004.601106863425</c:v>
                </c:pt>
                <c:pt idx="11760">
                  <c:v>45004.669777025461</c:v>
                </c:pt>
                <c:pt idx="11761">
                  <c:v>45004.738447071759</c:v>
                </c:pt>
                <c:pt idx="11762">
                  <c:v>45004.807117164353</c:v>
                </c:pt>
                <c:pt idx="11763">
                  <c:v>45004.875787986108</c:v>
                </c:pt>
                <c:pt idx="11764">
                  <c:v>45004.944458483798</c:v>
                </c:pt>
                <c:pt idx="11765">
                  <c:v>45005.013128831015</c:v>
                </c:pt>
                <c:pt idx="11766">
                  <c:v>45005.08179895833</c:v>
                </c:pt>
                <c:pt idx="11767">
                  <c:v>45005.150468796295</c:v>
                </c:pt>
                <c:pt idx="11768">
                  <c:v>45005.219139247682</c:v>
                </c:pt>
                <c:pt idx="11769">
                  <c:v>45005.287810011578</c:v>
                </c:pt>
                <c:pt idx="11770">
                  <c:v>45005.356481273149</c:v>
                </c:pt>
                <c:pt idx="11771">
                  <c:v>45005.42515195602</c:v>
                </c:pt>
                <c:pt idx="11772">
                  <c:v>45005.493822256947</c:v>
                </c:pt>
                <c:pt idx="11773">
                  <c:v>45005.56249236111</c:v>
                </c:pt>
                <c:pt idx="11774">
                  <c:v>45005.631162384256</c:v>
                </c:pt>
                <c:pt idx="11775">
                  <c:v>45005.69983247685</c:v>
                </c:pt>
                <c:pt idx="11776">
                  <c:v>45005.768502256942</c:v>
                </c:pt>
                <c:pt idx="11777">
                  <c:v>45005.837172719905</c:v>
                </c:pt>
                <c:pt idx="11778">
                  <c:v>45005.905843368055</c:v>
                </c:pt>
                <c:pt idx="11779">
                  <c:v>45005.974513668982</c:v>
                </c:pt>
                <c:pt idx="11780">
                  <c:v>45006.043183935188</c:v>
                </c:pt>
                <c:pt idx="11781">
                  <c:v>45006.111853680559</c:v>
                </c:pt>
                <c:pt idx="11782">
                  <c:v>45006.180523807867</c:v>
                </c:pt>
                <c:pt idx="11783">
                  <c:v>45006.249194490738</c:v>
                </c:pt>
                <c:pt idx="11784">
                  <c:v>45006.317865567129</c:v>
                </c:pt>
                <c:pt idx="11785">
                  <c:v>45006.386536666665</c:v>
                </c:pt>
                <c:pt idx="11786">
                  <c:v>45006.4552071875</c:v>
                </c:pt>
                <c:pt idx="11787">
                  <c:v>45006.523877314816</c:v>
                </c:pt>
                <c:pt idx="11788">
                  <c:v>45006.592547326392</c:v>
                </c:pt>
                <c:pt idx="11789">
                  <c:v>45006.661217384259</c:v>
                </c:pt>
                <c:pt idx="11790">
                  <c:v>45006.729887372683</c:v>
                </c:pt>
                <c:pt idx="11791">
                  <c:v>45006.798557210648</c:v>
                </c:pt>
                <c:pt idx="11792">
                  <c:v>45006.867227870367</c:v>
                </c:pt>
                <c:pt idx="11793">
                  <c:v>45006.935898298609</c:v>
                </c:pt>
                <c:pt idx="11794">
                  <c:v>45007.004568576391</c:v>
                </c:pt>
                <c:pt idx="11795">
                  <c:v>45007.073238668978</c:v>
                </c:pt>
                <c:pt idx="11796">
                  <c:v>45007.141908287034</c:v>
                </c:pt>
                <c:pt idx="11797">
                  <c:v>45007.210578518519</c:v>
                </c:pt>
                <c:pt idx="11798">
                  <c:v>45007.279249131941</c:v>
                </c:pt>
                <c:pt idx="11799">
                  <c:v>45007.34792028935</c:v>
                </c:pt>
                <c:pt idx="11800">
                  <c:v>45007.41659090278</c:v>
                </c:pt>
                <c:pt idx="11801">
                  <c:v>45007.485261122682</c:v>
                </c:pt>
                <c:pt idx="11802">
                  <c:v>45007.553931076392</c:v>
                </c:pt>
                <c:pt idx="11803">
                  <c:v>45007.622600960647</c:v>
                </c:pt>
                <c:pt idx="11804">
                  <c:v>45007.691270891206</c:v>
                </c:pt>
                <c:pt idx="11805">
                  <c:v>45007.759940567128</c:v>
                </c:pt>
                <c:pt idx="11806">
                  <c:v>45007.828610798613</c:v>
                </c:pt>
                <c:pt idx="11807">
                  <c:v>45007.897281365738</c:v>
                </c:pt>
                <c:pt idx="11808">
                  <c:v>45007.96595153935</c:v>
                </c:pt>
                <c:pt idx="11809">
                  <c:v>45008.034621631945</c:v>
                </c:pt>
                <c:pt idx="11810">
                  <c:v>45008.103291331019</c:v>
                </c:pt>
                <c:pt idx="11811">
                  <c:v>45008.171961261571</c:v>
                </c:pt>
                <c:pt idx="11812">
                  <c:v>45008.240631759261</c:v>
                </c:pt>
                <c:pt idx="11813">
                  <c:v>45008.309302569447</c:v>
                </c:pt>
                <c:pt idx="11814">
                  <c:v>45008.377973599534</c:v>
                </c:pt>
                <c:pt idx="11815">
                  <c:v>45008.446644027776</c:v>
                </c:pt>
                <c:pt idx="11816">
                  <c:v>45008.515314039352</c:v>
                </c:pt>
                <c:pt idx="11817">
                  <c:v>45008.583983969904</c:v>
                </c:pt>
                <c:pt idx="11818">
                  <c:v>45008.652653877318</c:v>
                </c:pt>
                <c:pt idx="11819">
                  <c:v>45008.721323796293</c:v>
                </c:pt>
                <c:pt idx="11820">
                  <c:v>45008.78999341435</c:v>
                </c:pt>
                <c:pt idx="11821">
                  <c:v>45008.858663877312</c:v>
                </c:pt>
                <c:pt idx="11822">
                  <c:v>45008.927334224536</c:v>
                </c:pt>
                <c:pt idx="11823">
                  <c:v>45008.996004386572</c:v>
                </c:pt>
                <c:pt idx="11824">
                  <c:v>45009.06467443287</c:v>
                </c:pt>
                <c:pt idx="11825">
                  <c:v>45009.133343877314</c:v>
                </c:pt>
                <c:pt idx="11826">
                  <c:v>45009.20201390046</c:v>
                </c:pt>
                <c:pt idx="11827">
                  <c:v>45009.27068439815</c:v>
                </c:pt>
                <c:pt idx="11828">
                  <c:v>45009.339355428237</c:v>
                </c:pt>
                <c:pt idx="11829">
                  <c:v>45009.408026041667</c:v>
                </c:pt>
                <c:pt idx="11830">
                  <c:v>45009.476696180558</c:v>
                </c:pt>
                <c:pt idx="11831">
                  <c:v>45009.545366018516</c:v>
                </c:pt>
                <c:pt idx="11832">
                  <c:v>45009.614035752318</c:v>
                </c:pt>
                <c:pt idx="11833">
                  <c:v>45009.682705543979</c:v>
                </c:pt>
                <c:pt idx="11834">
                  <c:v>45009.751375138891</c:v>
                </c:pt>
                <c:pt idx="11835">
                  <c:v>45009.820045092594</c:v>
                </c:pt>
                <c:pt idx="11836">
                  <c:v>45009.888715578702</c:v>
                </c:pt>
                <c:pt idx="11837">
                  <c:v>45009.957385636575</c:v>
                </c:pt>
                <c:pt idx="11838">
                  <c:v>45010.026055590279</c:v>
                </c:pt>
                <c:pt idx="11839">
                  <c:v>45010.09472523148</c:v>
                </c:pt>
                <c:pt idx="11840">
                  <c:v>45010.163394918978</c:v>
                </c:pt>
                <c:pt idx="11841">
                  <c:v>45010.23206519676</c:v>
                </c:pt>
                <c:pt idx="11842">
                  <c:v>45010.300735752317</c:v>
                </c:pt>
                <c:pt idx="11843">
                  <c:v>45010.36940664352</c:v>
                </c:pt>
                <c:pt idx="11844">
                  <c:v>45010.438076956016</c:v>
                </c:pt>
                <c:pt idx="11845">
                  <c:v>45010.506746863422</c:v>
                </c:pt>
                <c:pt idx="11846">
                  <c:v>45010.575416655091</c:v>
                </c:pt>
                <c:pt idx="11847">
                  <c:v>45010.644086388886</c:v>
                </c:pt>
                <c:pt idx="11848">
                  <c:v>45010.712756168985</c:v>
                </c:pt>
                <c:pt idx="11849">
                  <c:v>45010.781425613422</c:v>
                </c:pt>
                <c:pt idx="11850">
                  <c:v>45010.850095856484</c:v>
                </c:pt>
                <c:pt idx="11851">
                  <c:v>45010.918766087962</c:v>
                </c:pt>
                <c:pt idx="11852">
                  <c:v>45010.987436099538</c:v>
                </c:pt>
                <c:pt idx="11853">
                  <c:v>45011.05610603009</c:v>
                </c:pt>
                <c:pt idx="11854">
                  <c:v>45011.12477534722</c:v>
                </c:pt>
                <c:pt idx="11855">
                  <c:v>45011.193445196761</c:v>
                </c:pt>
                <c:pt idx="11856">
                  <c:v>45011.262115555553</c:v>
                </c:pt>
                <c:pt idx="11857">
                  <c:v>45011.330786412036</c:v>
                </c:pt>
                <c:pt idx="11858">
                  <c:v>45011.399457013889</c:v>
                </c:pt>
                <c:pt idx="11859">
                  <c:v>45011.468127083332</c:v>
                </c:pt>
                <c:pt idx="11860">
                  <c:v>45011.536796793982</c:v>
                </c:pt>
                <c:pt idx="11861">
                  <c:v>45011.605466400462</c:v>
                </c:pt>
                <c:pt idx="11862">
                  <c:v>45011.674136064816</c:v>
                </c:pt>
                <c:pt idx="11863">
                  <c:v>45011.742805578702</c:v>
                </c:pt>
                <c:pt idx="11864">
                  <c:v>45011.811475243056</c:v>
                </c:pt>
                <c:pt idx="11865">
                  <c:v>45011.880145590279</c:v>
                </c:pt>
                <c:pt idx="11866">
                  <c:v>45011.948815567128</c:v>
                </c:pt>
                <c:pt idx="11867">
                  <c:v>45012.017485393517</c:v>
                </c:pt>
                <c:pt idx="11868">
                  <c:v>45012.086154988428</c:v>
                </c:pt>
                <c:pt idx="11869">
                  <c:v>45012.154824398145</c:v>
                </c:pt>
                <c:pt idx="11870">
                  <c:v>45012.223494421298</c:v>
                </c:pt>
                <c:pt idx="11871">
                  <c:v>45012.292164722225</c:v>
                </c:pt>
                <c:pt idx="11872">
                  <c:v>45012.360835474537</c:v>
                </c:pt>
                <c:pt idx="11873">
                  <c:v>45012.42950564815</c:v>
                </c:pt>
                <c:pt idx="11874">
                  <c:v>45012.498175428242</c:v>
                </c:pt>
                <c:pt idx="11875">
                  <c:v>45012.566845057867</c:v>
                </c:pt>
                <c:pt idx="11876">
                  <c:v>45012.635514606482</c:v>
                </c:pt>
                <c:pt idx="11877">
                  <c:v>45012.704184212962</c:v>
                </c:pt>
                <c:pt idx="11878">
                  <c:v>45012.772853495371</c:v>
                </c:pt>
                <c:pt idx="11879">
                  <c:v>45012.841523506948</c:v>
                </c:pt>
                <c:pt idx="11880">
                  <c:v>45012.910193622687</c:v>
                </c:pt>
                <c:pt idx="11881">
                  <c:v>45012.978863449076</c:v>
                </c:pt>
                <c:pt idx="11882">
                  <c:v>45013.047533217592</c:v>
                </c:pt>
                <c:pt idx="11883">
                  <c:v>45013.116202430552</c:v>
                </c:pt>
                <c:pt idx="11884">
                  <c:v>45013.184872083337</c:v>
                </c:pt>
                <c:pt idx="11885">
                  <c:v>45013.253542280094</c:v>
                </c:pt>
                <c:pt idx="11886">
                  <c:v>45013.322212905092</c:v>
                </c:pt>
                <c:pt idx="11887">
                  <c:v>45013.390883472224</c:v>
                </c:pt>
                <c:pt idx="11888">
                  <c:v>45013.459553449073</c:v>
                </c:pt>
                <c:pt idx="11889">
                  <c:v>45013.528223043984</c:v>
                </c:pt>
                <c:pt idx="11890">
                  <c:v>45013.596892534719</c:v>
                </c:pt>
                <c:pt idx="11891">
                  <c:v>45013.665562071757</c:v>
                </c:pt>
                <c:pt idx="11892">
                  <c:v>45013.734231516202</c:v>
                </c:pt>
                <c:pt idx="11893">
                  <c:v>45013.802900902781</c:v>
                </c:pt>
                <c:pt idx="11894">
                  <c:v>45013.871571076386</c:v>
                </c:pt>
                <c:pt idx="11895">
                  <c:v>45013.940240960648</c:v>
                </c:pt>
                <c:pt idx="11896">
                  <c:v>45014.008910694443</c:v>
                </c:pt>
                <c:pt idx="11897">
                  <c:v>45014.077580243058</c:v>
                </c:pt>
                <c:pt idx="11898">
                  <c:v>45014.146249375</c:v>
                </c:pt>
                <c:pt idx="11899">
                  <c:v>45014.214919143516</c:v>
                </c:pt>
                <c:pt idx="11900">
                  <c:v>45014.283589247687</c:v>
                </c:pt>
                <c:pt idx="11901">
                  <c:v>45014.352259872685</c:v>
                </c:pt>
                <c:pt idx="11902">
                  <c:v>45014.420929942127</c:v>
                </c:pt>
                <c:pt idx="11903">
                  <c:v>45014.489599606481</c:v>
                </c:pt>
                <c:pt idx="11904">
                  <c:v>45014.558269050925</c:v>
                </c:pt>
                <c:pt idx="11905">
                  <c:v>45014.626938425929</c:v>
                </c:pt>
                <c:pt idx="11906">
                  <c:v>45014.695607858797</c:v>
                </c:pt>
                <c:pt idx="11907">
                  <c:v>45014.764277002316</c:v>
                </c:pt>
                <c:pt idx="11908">
                  <c:v>45014.832946759256</c:v>
                </c:pt>
                <c:pt idx="11909">
                  <c:v>45014.901616793984</c:v>
                </c:pt>
                <c:pt idx="11910">
                  <c:v>45014.970286435186</c:v>
                </c:pt>
                <c:pt idx="11911">
                  <c:v>45015.03895603009</c:v>
                </c:pt>
                <c:pt idx="11912">
                  <c:v>45015.10762516204</c:v>
                </c:pt>
                <c:pt idx="11913">
                  <c:v>45015.176294606485</c:v>
                </c:pt>
                <c:pt idx="11914">
                  <c:v>45015.244964618054</c:v>
                </c:pt>
                <c:pt idx="11915">
                  <c:v>45015.313634976854</c:v>
                </c:pt>
                <c:pt idx="11916">
                  <c:v>45015.382305462961</c:v>
                </c:pt>
                <c:pt idx="11917">
                  <c:v>45015.450975347223</c:v>
                </c:pt>
                <c:pt idx="11918">
                  <c:v>45015.519644826389</c:v>
                </c:pt>
                <c:pt idx="11919">
                  <c:v>45015.588314212961</c:v>
                </c:pt>
                <c:pt idx="11920">
                  <c:v>45015.656983611108</c:v>
                </c:pt>
                <c:pt idx="11921">
                  <c:v>45015.725652986112</c:v>
                </c:pt>
                <c:pt idx="11922">
                  <c:v>45015.794322118054</c:v>
                </c:pt>
                <c:pt idx="11923">
                  <c:v>45015.86299209491</c:v>
                </c:pt>
                <c:pt idx="11924">
                  <c:v>45015.931661886571</c:v>
                </c:pt>
                <c:pt idx="11925">
                  <c:v>45016.000331527779</c:v>
                </c:pt>
                <c:pt idx="11926">
                  <c:v>45016.069001006945</c:v>
                </c:pt>
                <c:pt idx="11927">
                  <c:v>45016.137669930555</c:v>
                </c:pt>
                <c:pt idx="11928">
                  <c:v>45016.206339467593</c:v>
                </c:pt>
                <c:pt idx="11929">
                  <c:v>45016.275009432873</c:v>
                </c:pt>
                <c:pt idx="11930">
                  <c:v>45016.343679942132</c:v>
                </c:pt>
                <c:pt idx="11931">
                  <c:v>45016.412349953702</c:v>
                </c:pt>
                <c:pt idx="11932">
                  <c:v>45016.481019537037</c:v>
                </c:pt>
                <c:pt idx="11933">
                  <c:v>45016.549688842591</c:v>
                </c:pt>
                <c:pt idx="11934">
                  <c:v>45016.618358055559</c:v>
                </c:pt>
                <c:pt idx="11935">
                  <c:v>45016.687027314816</c:v>
                </c:pt>
                <c:pt idx="11936">
                  <c:v>45016.755696354165</c:v>
                </c:pt>
                <c:pt idx="11937">
                  <c:v>45016.824365856482</c:v>
                </c:pt>
                <c:pt idx="11938">
                  <c:v>45016.89303579861</c:v>
                </c:pt>
                <c:pt idx="11939">
                  <c:v>45016.961705312497</c:v>
                </c:pt>
                <c:pt idx="11940">
                  <c:v>45017.030374733797</c:v>
                </c:pt>
                <c:pt idx="11941">
                  <c:v>45017.099043819442</c:v>
                </c:pt>
                <c:pt idx="11942">
                  <c:v>45017.16771303241</c:v>
                </c:pt>
                <c:pt idx="11943">
                  <c:v>45017.236382835647</c:v>
                </c:pt>
                <c:pt idx="11944">
                  <c:v>45017.305052916665</c:v>
                </c:pt>
                <c:pt idx="11945">
                  <c:v>45017.373723287033</c:v>
                </c:pt>
                <c:pt idx="11946">
                  <c:v>45017.442393067133</c:v>
                </c:pt>
                <c:pt idx="11947">
                  <c:v>45017.511062430553</c:v>
                </c:pt>
                <c:pt idx="11948">
                  <c:v>45017.579731701386</c:v>
                </c:pt>
                <c:pt idx="11949">
                  <c:v>45017.648400937498</c:v>
                </c:pt>
                <c:pt idx="11950">
                  <c:v>45017.717070196763</c:v>
                </c:pt>
                <c:pt idx="11951">
                  <c:v>45017.785739131941</c:v>
                </c:pt>
                <c:pt idx="11952">
                  <c:v>45017.854408888888</c:v>
                </c:pt>
                <c:pt idx="11953">
                  <c:v>45017.923078576387</c:v>
                </c:pt>
                <c:pt idx="11954">
                  <c:v>45017.99174809028</c:v>
                </c:pt>
                <c:pt idx="11955">
                  <c:v>45018.060417476852</c:v>
                </c:pt>
                <c:pt idx="11956">
                  <c:v>45018.129086261572</c:v>
                </c:pt>
                <c:pt idx="11957">
                  <c:v>45018.197755601854</c:v>
                </c:pt>
                <c:pt idx="11958">
                  <c:v>45018.266425439811</c:v>
                </c:pt>
                <c:pt idx="11959">
                  <c:v>45018.335095798611</c:v>
                </c:pt>
                <c:pt idx="11960">
                  <c:v>45018.403765810188</c:v>
                </c:pt>
                <c:pt idx="11961">
                  <c:v>45018.472435324074</c:v>
                </c:pt>
                <c:pt idx="11962">
                  <c:v>45018.541104502314</c:v>
                </c:pt>
                <c:pt idx="11963">
                  <c:v>45018.609773576391</c:v>
                </c:pt>
                <c:pt idx="11964">
                  <c:v>45018.678442708333</c:v>
                </c:pt>
                <c:pt idx="11965">
                  <c:v>45018.747111666664</c:v>
                </c:pt>
                <c:pt idx="11966">
                  <c:v>45018.8157808912</c:v>
                </c:pt>
                <c:pt idx="11967">
                  <c:v>45018.884450717589</c:v>
                </c:pt>
                <c:pt idx="11968">
                  <c:v>45018.953120138889</c:v>
                </c:pt>
                <c:pt idx="11969">
                  <c:v>45019.021789432867</c:v>
                </c:pt>
                <c:pt idx="11970">
                  <c:v>45019.090458460647</c:v>
                </c:pt>
                <c:pt idx="11971">
                  <c:v>45019.159127418985</c:v>
                </c:pt>
                <c:pt idx="11972">
                  <c:v>45019.227796979168</c:v>
                </c:pt>
                <c:pt idx="11973">
                  <c:v>45019.296466805557</c:v>
                </c:pt>
                <c:pt idx="11974">
                  <c:v>45019.365137037035</c:v>
                </c:pt>
                <c:pt idx="11975">
                  <c:v>45019.433806689813</c:v>
                </c:pt>
                <c:pt idx="11976">
                  <c:v>45019.502475937501</c:v>
                </c:pt>
                <c:pt idx="11977">
                  <c:v>45019.571145057867</c:v>
                </c:pt>
                <c:pt idx="11978">
                  <c:v>45019.639814108799</c:v>
                </c:pt>
                <c:pt idx="11979">
                  <c:v>45019.70848321759</c:v>
                </c:pt>
                <c:pt idx="11980">
                  <c:v>45019.77715199074</c:v>
                </c:pt>
                <c:pt idx="11981">
                  <c:v>45019.845821516203</c:v>
                </c:pt>
                <c:pt idx="11982">
                  <c:v>45019.914491111114</c:v>
                </c:pt>
                <c:pt idx="11983">
                  <c:v>45019.983160439813</c:v>
                </c:pt>
                <c:pt idx="11984">
                  <c:v>45020.051829710646</c:v>
                </c:pt>
                <c:pt idx="11985">
                  <c:v>45020.120498379627</c:v>
                </c:pt>
                <c:pt idx="11986">
                  <c:v>45020.189167534721</c:v>
                </c:pt>
                <c:pt idx="11987">
                  <c:v>45020.257837233796</c:v>
                </c:pt>
                <c:pt idx="11988">
                  <c:v>45020.326507384256</c:v>
                </c:pt>
                <c:pt idx="11989">
                  <c:v>45020.395177824073</c:v>
                </c:pt>
                <c:pt idx="11990">
                  <c:v>45020.463849513886</c:v>
                </c:pt>
                <c:pt idx="11991">
                  <c:v>45020.532520821762</c:v>
                </c:pt>
                <c:pt idx="11992">
                  <c:v>45020.601192013892</c:v>
                </c:pt>
                <c:pt idx="11993">
                  <c:v>45020.669863275463</c:v>
                </c:pt>
                <c:pt idx="11994">
                  <c:v>45020.73853440972</c:v>
                </c:pt>
                <c:pt idx="11995">
                  <c:v>45020.807205590281</c:v>
                </c:pt>
                <c:pt idx="11996">
                  <c:v>45020.875877511571</c:v>
                </c:pt>
                <c:pt idx="11997">
                  <c:v>45020.944549097221</c:v>
                </c:pt>
                <c:pt idx="11998">
                  <c:v>45021.013220532404</c:v>
                </c:pt>
                <c:pt idx="11999">
                  <c:v>45021.081891759262</c:v>
                </c:pt>
                <c:pt idx="12000">
                  <c:v>45021.150562673611</c:v>
                </c:pt>
                <c:pt idx="12001">
                  <c:v>45021.21923422454</c:v>
                </c:pt>
                <c:pt idx="12002">
                  <c:v>45021.287906076388</c:v>
                </c:pt>
                <c:pt idx="12003">
                  <c:v>45021.356578425926</c:v>
                </c:pt>
                <c:pt idx="12004">
                  <c:v>45021.425250196757</c:v>
                </c:pt>
                <c:pt idx="12005">
                  <c:v>45021.49392158565</c:v>
                </c:pt>
                <c:pt idx="12006">
                  <c:v>45021.56259277778</c:v>
                </c:pt>
                <c:pt idx="12007">
                  <c:v>45021.631263888892</c:v>
                </c:pt>
                <c:pt idx="12008">
                  <c:v>45021.699935069446</c:v>
                </c:pt>
                <c:pt idx="12009">
                  <c:v>45021.768605937497</c:v>
                </c:pt>
                <c:pt idx="12010">
                  <c:v>45021.83727747685</c:v>
                </c:pt>
                <c:pt idx="12011">
                  <c:v>45021.90594921296</c:v>
                </c:pt>
                <c:pt idx="12012">
                  <c:v>45021.974620601854</c:v>
                </c:pt>
                <c:pt idx="12013">
                  <c:v>45022.043291944443</c:v>
                </c:pt>
                <c:pt idx="12014">
                  <c:v>45022.111962777781</c:v>
                </c:pt>
                <c:pt idx="12015">
                  <c:v>45022.180633993055</c:v>
                </c:pt>
                <c:pt idx="12016">
                  <c:v>45022.249305752317</c:v>
                </c:pt>
                <c:pt idx="12017">
                  <c:v>45022.317977905092</c:v>
                </c:pt>
                <c:pt idx="12018">
                  <c:v>45022.386650092594</c:v>
                </c:pt>
                <c:pt idx="12019">
                  <c:v>45022.455321701389</c:v>
                </c:pt>
                <c:pt idx="12020">
                  <c:v>45022.523992905095</c:v>
                </c:pt>
                <c:pt idx="12021">
                  <c:v>45022.592664004631</c:v>
                </c:pt>
                <c:pt idx="12022">
                  <c:v>45022.661335138888</c:v>
                </c:pt>
                <c:pt idx="12023">
                  <c:v>45022.730006215279</c:v>
                </c:pt>
                <c:pt idx="12024">
                  <c:v>45022.798677129627</c:v>
                </c:pt>
                <c:pt idx="12025">
                  <c:v>45022.867348865744</c:v>
                </c:pt>
                <c:pt idx="12026">
                  <c:v>45022.936020370369</c:v>
                </c:pt>
                <c:pt idx="12027">
                  <c:v>45023.004691724534</c:v>
                </c:pt>
                <c:pt idx="12028">
                  <c:v>45023.07336289352</c:v>
                </c:pt>
                <c:pt idx="12029">
                  <c:v>45023.142033587967</c:v>
                </c:pt>
                <c:pt idx="12030">
                  <c:v>45023.210704895835</c:v>
                </c:pt>
                <c:pt idx="12031">
                  <c:v>45023.279376585648</c:v>
                </c:pt>
                <c:pt idx="12032">
                  <c:v>45023.348048819447</c:v>
                </c:pt>
                <c:pt idx="12033">
                  <c:v>45023.416720520836</c:v>
                </c:pt>
                <c:pt idx="12034">
                  <c:v>45023.485391817128</c:v>
                </c:pt>
                <c:pt idx="12035">
                  <c:v>45023.554062847223</c:v>
                </c:pt>
                <c:pt idx="12036">
                  <c:v>45023.622733796299</c:v>
                </c:pt>
                <c:pt idx="12037">
                  <c:v>45023.691404814817</c:v>
                </c:pt>
                <c:pt idx="12038">
                  <c:v>45023.76007556713</c:v>
                </c:pt>
                <c:pt idx="12039">
                  <c:v>45023.828746863423</c:v>
                </c:pt>
                <c:pt idx="12040">
                  <c:v>45023.897418506946</c:v>
                </c:pt>
                <c:pt idx="12041">
                  <c:v>45023.966089756941</c:v>
                </c:pt>
                <c:pt idx="12042">
                  <c:v>45024.034760925926</c:v>
                </c:pt>
                <c:pt idx="12043">
                  <c:v>45024.103431701391</c:v>
                </c:pt>
                <c:pt idx="12044">
                  <c:v>45024.172102696757</c:v>
                </c:pt>
                <c:pt idx="12045">
                  <c:v>45024.240774270831</c:v>
                </c:pt>
                <c:pt idx="12046">
                  <c:v>45024.309446157407</c:v>
                </c:pt>
                <c:pt idx="12047">
                  <c:v>45024.378118252316</c:v>
                </c:pt>
                <c:pt idx="12048">
                  <c:v>45024.446789756941</c:v>
                </c:pt>
                <c:pt idx="12049">
                  <c:v>45024.515460844908</c:v>
                </c:pt>
                <c:pt idx="12050">
                  <c:v>45024.584131840274</c:v>
                </c:pt>
                <c:pt idx="12051">
                  <c:v>45024.652802824072</c:v>
                </c:pt>
                <c:pt idx="12052">
                  <c:v>45024.721473807869</c:v>
                </c:pt>
                <c:pt idx="12053">
                  <c:v>45024.790144502316</c:v>
                </c:pt>
                <c:pt idx="12054">
                  <c:v>45024.858816030093</c:v>
                </c:pt>
                <c:pt idx="12055">
                  <c:v>45024.927487442132</c:v>
                </c:pt>
                <c:pt idx="12056">
                  <c:v>45024.996158692127</c:v>
                </c:pt>
                <c:pt idx="12057">
                  <c:v>45025.064829803239</c:v>
                </c:pt>
                <c:pt idx="12058">
                  <c:v>45025.133500312499</c:v>
                </c:pt>
                <c:pt idx="12059">
                  <c:v>45025.202171412035</c:v>
                </c:pt>
                <c:pt idx="12060">
                  <c:v>45025.27084297454</c:v>
                </c:pt>
                <c:pt idx="12061">
                  <c:v>45025.339515081017</c:v>
                </c:pt>
                <c:pt idx="12062">
                  <c:v>45025.408186759261</c:v>
                </c:pt>
                <c:pt idx="12063">
                  <c:v>45025.476857974536</c:v>
                </c:pt>
                <c:pt idx="12064">
                  <c:v>45025.545528865739</c:v>
                </c:pt>
                <c:pt idx="12065">
                  <c:v>45025.614199675925</c:v>
                </c:pt>
                <c:pt idx="12066">
                  <c:v>45025.682870532408</c:v>
                </c:pt>
                <c:pt idx="12067">
                  <c:v>45025.751541192127</c:v>
                </c:pt>
                <c:pt idx="12068">
                  <c:v>45025.820212222221</c:v>
                </c:pt>
                <c:pt idx="12069">
                  <c:v>45025.888883761574</c:v>
                </c:pt>
                <c:pt idx="12070">
                  <c:v>45025.957554895831</c:v>
                </c:pt>
                <c:pt idx="12071">
                  <c:v>45026.026225914349</c:v>
                </c:pt>
                <c:pt idx="12072">
                  <c:v>45026.094896631941</c:v>
                </c:pt>
                <c:pt idx="12073">
                  <c:v>45026.163567384261</c:v>
                </c:pt>
                <c:pt idx="12074">
                  <c:v>45026.23223872685</c:v>
                </c:pt>
                <c:pt idx="12075">
                  <c:v>45026.300910335645</c:v>
                </c:pt>
                <c:pt idx="12076">
                  <c:v>45026.369582303239</c:v>
                </c:pt>
                <c:pt idx="12077">
                  <c:v>45026.438253680557</c:v>
                </c:pt>
                <c:pt idx="12078">
                  <c:v>45026.506924641202</c:v>
                </c:pt>
                <c:pt idx="12079">
                  <c:v>45026.575595509261</c:v>
                </c:pt>
                <c:pt idx="12080">
                  <c:v>45026.644266307871</c:v>
                </c:pt>
                <c:pt idx="12081">
                  <c:v>45026.712937152777</c:v>
                </c:pt>
                <c:pt idx="12082">
                  <c:v>45026.781607662037</c:v>
                </c:pt>
                <c:pt idx="12083">
                  <c:v>45026.850278958336</c:v>
                </c:pt>
                <c:pt idx="12084">
                  <c:v>45026.918950254629</c:v>
                </c:pt>
                <c:pt idx="12085">
                  <c:v>45026.987621342596</c:v>
                </c:pt>
                <c:pt idx="12086">
                  <c:v>45027.056292337962</c:v>
                </c:pt>
                <c:pt idx="12087">
                  <c:v>45027.124962708331</c:v>
                </c:pt>
                <c:pt idx="12088">
                  <c:v>45027.193633622686</c:v>
                </c:pt>
                <c:pt idx="12089">
                  <c:v>45027.262305046293</c:v>
                </c:pt>
                <c:pt idx="12090">
                  <c:v>45027.330976956022</c:v>
                </c:pt>
                <c:pt idx="12091">
                  <c:v>45027.399648622682</c:v>
                </c:pt>
                <c:pt idx="12092">
                  <c:v>45027.468319756947</c:v>
                </c:pt>
                <c:pt idx="12093">
                  <c:v>45027.536990532404</c:v>
                </c:pt>
                <c:pt idx="12094">
                  <c:v>45027.60566119213</c:v>
                </c:pt>
                <c:pt idx="12095">
                  <c:v>45027.674331921298</c:v>
                </c:pt>
                <c:pt idx="12096">
                  <c:v>45027.743002499999</c:v>
                </c:pt>
                <c:pt idx="12097">
                  <c:v>45027.811673229167</c:v>
                </c:pt>
                <c:pt idx="12098">
                  <c:v>45027.880344641206</c:v>
                </c:pt>
                <c:pt idx="12099">
                  <c:v>45027.949015671293</c:v>
                </c:pt>
                <c:pt idx="12100">
                  <c:v>45028.017686562504</c:v>
                </c:pt>
                <c:pt idx="12101">
                  <c:v>45028.086357210646</c:v>
                </c:pt>
                <c:pt idx="12102">
                  <c:v>45028.155027673609</c:v>
                </c:pt>
                <c:pt idx="12103">
                  <c:v>45028.223698761576</c:v>
                </c:pt>
                <c:pt idx="12104">
                  <c:v>45028.292370115742</c:v>
                </c:pt>
                <c:pt idx="12105">
                  <c:v>45028.361041932869</c:v>
                </c:pt>
                <c:pt idx="12106">
                  <c:v>45028.429713171296</c:v>
                </c:pt>
                <c:pt idx="12107">
                  <c:v>45028.498384016202</c:v>
                </c:pt>
                <c:pt idx="12108">
                  <c:v>45028.567054687497</c:v>
                </c:pt>
                <c:pt idx="12109">
                  <c:v>45028.635725300926</c:v>
                </c:pt>
                <c:pt idx="12110">
                  <c:v>45028.704395960645</c:v>
                </c:pt>
                <c:pt idx="12111">
                  <c:v>45028.773066307869</c:v>
                </c:pt>
                <c:pt idx="12112">
                  <c:v>45028.841737361108</c:v>
                </c:pt>
                <c:pt idx="12113">
                  <c:v>45028.910408541669</c:v>
                </c:pt>
                <c:pt idx="12114">
                  <c:v>45028.979079432873</c:v>
                </c:pt>
                <c:pt idx="12115">
                  <c:v>45029.047750254627</c:v>
                </c:pt>
                <c:pt idx="12116">
                  <c:v>45029.116420520833</c:v>
                </c:pt>
                <c:pt idx="12117">
                  <c:v>45029.185091238425</c:v>
                </c:pt>
                <c:pt idx="12118">
                  <c:v>45029.253762488428</c:v>
                </c:pt>
                <c:pt idx="12119">
                  <c:v>45029.322434166665</c:v>
                </c:pt>
                <c:pt idx="12120">
                  <c:v>45029.391105787035</c:v>
                </c:pt>
                <c:pt idx="12121">
                  <c:v>45029.459776828706</c:v>
                </c:pt>
                <c:pt idx="12122">
                  <c:v>45029.528447476849</c:v>
                </c:pt>
                <c:pt idx="12123">
                  <c:v>45029.597118020836</c:v>
                </c:pt>
                <c:pt idx="12124">
                  <c:v>45029.665788611113</c:v>
                </c:pt>
                <c:pt idx="12125">
                  <c:v>45029.734459108797</c:v>
                </c:pt>
                <c:pt idx="12126">
                  <c:v>45029.803129548614</c:v>
                </c:pt>
                <c:pt idx="12127">
                  <c:v>45029.871800775465</c:v>
                </c:pt>
                <c:pt idx="12128">
                  <c:v>45029.940471724534</c:v>
                </c:pt>
                <c:pt idx="12129">
                  <c:v>45030.009142511575</c:v>
                </c:pt>
                <c:pt idx="12130">
                  <c:v>45030.077813101852</c:v>
                </c:pt>
                <c:pt idx="12131">
                  <c:v>45030.146483298609</c:v>
                </c:pt>
                <c:pt idx="12132">
                  <c:v>45030.215154108795</c:v>
                </c:pt>
                <c:pt idx="12133">
                  <c:v>45030.283825266204</c:v>
                </c:pt>
                <c:pt idx="12134">
                  <c:v>45030.352496956017</c:v>
                </c:pt>
                <c:pt idx="12135">
                  <c:v>45030.421168067129</c:v>
                </c:pt>
                <c:pt idx="12136">
                  <c:v>45030.489838796297</c:v>
                </c:pt>
                <c:pt idx="12137">
                  <c:v>45030.55850929398</c:v>
                </c:pt>
                <c:pt idx="12138">
                  <c:v>45030.627179722222</c:v>
                </c:pt>
                <c:pt idx="12139">
                  <c:v>45030.69585019676</c:v>
                </c:pt>
                <c:pt idx="12140">
                  <c:v>45030.764520405093</c:v>
                </c:pt>
                <c:pt idx="12141">
                  <c:v>45030.833191215279</c:v>
                </c:pt>
                <c:pt idx="12142">
                  <c:v>45030.90186229167</c:v>
                </c:pt>
                <c:pt idx="12143">
                  <c:v>45030.970532997686</c:v>
                </c:pt>
                <c:pt idx="12144">
                  <c:v>45031.039203645836</c:v>
                </c:pt>
                <c:pt idx="12145">
                  <c:v>45031.107873831017</c:v>
                </c:pt>
                <c:pt idx="12146">
                  <c:v>45031.1765443287</c:v>
                </c:pt>
                <c:pt idx="12147">
                  <c:v>45031.245215393516</c:v>
                </c:pt>
                <c:pt idx="12148">
                  <c:v>45031.313886805554</c:v>
                </c:pt>
                <c:pt idx="12149">
                  <c:v>45031.382558333331</c:v>
                </c:pt>
                <c:pt idx="12150">
                  <c:v>45031.451229282407</c:v>
                </c:pt>
                <c:pt idx="12151">
                  <c:v>45031.519899814812</c:v>
                </c:pt>
                <c:pt idx="12152">
                  <c:v>45031.588570254629</c:v>
                </c:pt>
                <c:pt idx="12153">
                  <c:v>45031.657240706016</c:v>
                </c:pt>
                <c:pt idx="12154">
                  <c:v>45031.725911122689</c:v>
                </c:pt>
                <c:pt idx="12155">
                  <c:v>45031.794581319446</c:v>
                </c:pt>
                <c:pt idx="12156">
                  <c:v>45031.86325234954</c:v>
                </c:pt>
                <c:pt idx="12157">
                  <c:v>45031.93192318287</c:v>
                </c:pt>
                <c:pt idx="12158">
                  <c:v>45032.000593877317</c:v>
                </c:pt>
                <c:pt idx="12159">
                  <c:v>45032.069264421298</c:v>
                </c:pt>
                <c:pt idx="12160">
                  <c:v>45032.137934409722</c:v>
                </c:pt>
                <c:pt idx="12161">
                  <c:v>45032.206604999999</c:v>
                </c:pt>
                <c:pt idx="12162">
                  <c:v>45032.275276006942</c:v>
                </c:pt>
                <c:pt idx="12163">
                  <c:v>45032.343947569447</c:v>
                </c:pt>
                <c:pt idx="12164">
                  <c:v>45032.412618645831</c:v>
                </c:pt>
                <c:pt idx="12165">
                  <c:v>45032.481289282405</c:v>
                </c:pt>
                <c:pt idx="12166">
                  <c:v>45032.549959641205</c:v>
                </c:pt>
                <c:pt idx="12167">
                  <c:v>45032.618629895835</c:v>
                </c:pt>
                <c:pt idx="12168">
                  <c:v>45032.687300231482</c:v>
                </c:pt>
                <c:pt idx="12169">
                  <c:v>45032.755970324077</c:v>
                </c:pt>
                <c:pt idx="12170">
                  <c:v>45032.824640868057</c:v>
                </c:pt>
                <c:pt idx="12171">
                  <c:v>45032.893311874999</c:v>
                </c:pt>
                <c:pt idx="12172">
                  <c:v>45032.961982442132</c:v>
                </c:pt>
                <c:pt idx="12173">
                  <c:v>45033.030652928239</c:v>
                </c:pt>
                <c:pt idx="12174">
                  <c:v>45033.099323055554</c:v>
                </c:pt>
                <c:pt idx="12175">
                  <c:v>45033.167993333336</c:v>
                </c:pt>
                <c:pt idx="12176">
                  <c:v>45033.236664189812</c:v>
                </c:pt>
                <c:pt idx="12177">
                  <c:v>45033.305335335652</c:v>
                </c:pt>
                <c:pt idx="12178">
                  <c:v>45033.374006759259</c:v>
                </c:pt>
                <c:pt idx="12179">
                  <c:v>45033.442677592589</c:v>
                </c:pt>
                <c:pt idx="12180">
                  <c:v>45033.511348020831</c:v>
                </c:pt>
                <c:pt idx="12181">
                  <c:v>45033.580018356479</c:v>
                </c:pt>
                <c:pt idx="12182">
                  <c:v>45033.648688634261</c:v>
                </c:pt>
                <c:pt idx="12183">
                  <c:v>45033.717358958333</c:v>
                </c:pt>
                <c:pt idx="12184">
                  <c:v>45033.786028958333</c:v>
                </c:pt>
                <c:pt idx="12185">
                  <c:v>45033.854699768519</c:v>
                </c:pt>
                <c:pt idx="12186">
                  <c:v>45033.923370520832</c:v>
                </c:pt>
                <c:pt idx="12187">
                  <c:v>45033.992041087964</c:v>
                </c:pt>
                <c:pt idx="12188">
                  <c:v>45034.06071153935</c:v>
                </c:pt>
                <c:pt idx="12189">
                  <c:v>45034.129381388891</c:v>
                </c:pt>
                <c:pt idx="12190">
                  <c:v>45034.198051793981</c:v>
                </c:pt>
                <c:pt idx="12191">
                  <c:v>45034.266722685185</c:v>
                </c:pt>
                <c:pt idx="12192">
                  <c:v>45034.335394108799</c:v>
                </c:pt>
                <c:pt idx="12193">
                  <c:v>45034.404065173614</c:v>
                </c:pt>
                <c:pt idx="12194">
                  <c:v>45034.472735752315</c:v>
                </c:pt>
                <c:pt idx="12195">
                  <c:v>45034.541405995369</c:v>
                </c:pt>
                <c:pt idx="12196">
                  <c:v>45034.61007613426</c:v>
                </c:pt>
                <c:pt idx="12197">
                  <c:v>45034.678746331017</c:v>
                </c:pt>
                <c:pt idx="12198">
                  <c:v>45034.747416342594</c:v>
                </c:pt>
                <c:pt idx="12199">
                  <c:v>45034.816086631945</c:v>
                </c:pt>
                <c:pt idx="12200">
                  <c:v>45034.884757523148</c:v>
                </c:pt>
                <c:pt idx="12201">
                  <c:v>45034.953428009256</c:v>
                </c:pt>
                <c:pt idx="12202">
                  <c:v>45035.022098368056</c:v>
                </c:pt>
                <c:pt idx="12203">
                  <c:v>45035.09076846065</c:v>
                </c:pt>
                <c:pt idx="12204">
                  <c:v>45035.159438472219</c:v>
                </c:pt>
                <c:pt idx="12205">
                  <c:v>45035.228109097225</c:v>
                </c:pt>
                <c:pt idx="12206">
                  <c:v>45035.296779988428</c:v>
                </c:pt>
                <c:pt idx="12207">
                  <c:v>45035.365451296297</c:v>
                </c:pt>
                <c:pt idx="12208">
                  <c:v>45035.434122013889</c:v>
                </c:pt>
                <c:pt idx="12209">
                  <c:v>45035.502792326391</c:v>
                </c:pt>
                <c:pt idx="12210">
                  <c:v>45035.571462511572</c:v>
                </c:pt>
                <c:pt idx="12211">
                  <c:v>45035.640132627312</c:v>
                </c:pt>
                <c:pt idx="12212">
                  <c:v>45035.708802800924</c:v>
                </c:pt>
                <c:pt idx="12213">
                  <c:v>45035.777472638889</c:v>
                </c:pt>
                <c:pt idx="12214">
                  <c:v>45035.846143240742</c:v>
                </c:pt>
                <c:pt idx="12215">
                  <c:v>45035.914813900461</c:v>
                </c:pt>
                <c:pt idx="12216">
                  <c:v>45035.983484293982</c:v>
                </c:pt>
                <c:pt idx="12217">
                  <c:v>45036.05215462963</c:v>
                </c:pt>
                <c:pt idx="12218">
                  <c:v>45036.120824375001</c:v>
                </c:pt>
                <c:pt idx="12219">
                  <c:v>45036.18949459491</c:v>
                </c:pt>
                <c:pt idx="12220">
                  <c:v>45036.258165358799</c:v>
                </c:pt>
                <c:pt idx="12221">
                  <c:v>45036.326836585649</c:v>
                </c:pt>
                <c:pt idx="12222">
                  <c:v>45036.395507650464</c:v>
                </c:pt>
                <c:pt idx="12223">
                  <c:v>45036.464167708335</c:v>
                </c:pt>
                <c:pt idx="12224">
                  <c:v>45036.532837824074</c:v>
                </c:pt>
                <c:pt idx="12225">
                  <c:v>45036.601507824074</c:v>
                </c:pt>
                <c:pt idx="12226">
                  <c:v>45036.670177881948</c:v>
                </c:pt>
                <c:pt idx="12227">
                  <c:v>45036.738847824075</c:v>
                </c:pt>
                <c:pt idx="12228">
                  <c:v>45036.8075178125</c:v>
                </c:pt>
                <c:pt idx="12229">
                  <c:v>45036.876188530092</c:v>
                </c:pt>
                <c:pt idx="12230">
                  <c:v>45036.944858923613</c:v>
                </c:pt>
                <c:pt idx="12231">
                  <c:v>45037.013529166667</c:v>
                </c:pt>
                <c:pt idx="12232">
                  <c:v>45037.082199189812</c:v>
                </c:pt>
                <c:pt idx="12233">
                  <c:v>45037.150868923614</c:v>
                </c:pt>
                <c:pt idx="12234">
                  <c:v>45037.219539270831</c:v>
                </c:pt>
                <c:pt idx="12235">
                  <c:v>45037.288209930557</c:v>
                </c:pt>
                <c:pt idx="12236">
                  <c:v>45037.356881087966</c:v>
                </c:pt>
                <c:pt idx="12237">
                  <c:v>45037.425551666667</c:v>
                </c:pt>
                <c:pt idx="12238">
                  <c:v>45037.494221851855</c:v>
                </c:pt>
                <c:pt idx="12239">
                  <c:v>45037.562891851849</c:v>
                </c:pt>
                <c:pt idx="12240">
                  <c:v>45037.631561770831</c:v>
                </c:pt>
                <c:pt idx="12241">
                  <c:v>45037.700231759256</c:v>
                </c:pt>
                <c:pt idx="12242">
                  <c:v>45037.768901435185</c:v>
                </c:pt>
                <c:pt idx="12243">
                  <c:v>45037.837571782409</c:v>
                </c:pt>
                <c:pt idx="12244">
                  <c:v>45037.906242326389</c:v>
                </c:pt>
                <c:pt idx="12245">
                  <c:v>45037.974912523146</c:v>
                </c:pt>
                <c:pt idx="12246">
                  <c:v>45038.043582662038</c:v>
                </c:pt>
                <c:pt idx="12247">
                  <c:v>45038.112252303239</c:v>
                </c:pt>
                <c:pt idx="12248">
                  <c:v>45038.180922326392</c:v>
                </c:pt>
                <c:pt idx="12249">
                  <c:v>45038.249592893517</c:v>
                </c:pt>
                <c:pt idx="12250">
                  <c:v>45038.318263854169</c:v>
                </c:pt>
                <c:pt idx="12251">
                  <c:v>45038.386934849535</c:v>
                </c:pt>
                <c:pt idx="12252">
                  <c:v>45038.455605266201</c:v>
                </c:pt>
                <c:pt idx="12253">
                  <c:v>45038.524275266202</c:v>
                </c:pt>
                <c:pt idx="12254">
                  <c:v>45038.592945173608</c:v>
                </c:pt>
                <c:pt idx="12255">
                  <c:v>45038.661615115743</c:v>
                </c:pt>
                <c:pt idx="12256">
                  <c:v>45038.730284988429</c:v>
                </c:pt>
                <c:pt idx="12257">
                  <c:v>45038.798954722224</c:v>
                </c:pt>
                <c:pt idx="12258">
                  <c:v>45038.867625254628</c:v>
                </c:pt>
                <c:pt idx="12259">
                  <c:v>45038.936295567131</c:v>
                </c:pt>
                <c:pt idx="12260">
                  <c:v>45039.004965729167</c:v>
                </c:pt>
                <c:pt idx="12261">
                  <c:v>45039.073635717592</c:v>
                </c:pt>
                <c:pt idx="12262">
                  <c:v>45039.142305208334</c:v>
                </c:pt>
                <c:pt idx="12263">
                  <c:v>45039.210975324073</c:v>
                </c:pt>
                <c:pt idx="12264">
                  <c:v>45039.279645821756</c:v>
                </c:pt>
                <c:pt idx="12265">
                  <c:v>45039.348316863427</c:v>
                </c:pt>
                <c:pt idx="12266">
                  <c:v>45039.416987372686</c:v>
                </c:pt>
                <c:pt idx="12267">
                  <c:v>45039.48565746528</c:v>
                </c:pt>
                <c:pt idx="12268">
                  <c:v>45039.554327314814</c:v>
                </c:pt>
                <c:pt idx="12269">
                  <c:v>45039.622997071761</c:v>
                </c:pt>
                <c:pt idx="12270">
                  <c:v>45039.691666886574</c:v>
                </c:pt>
                <c:pt idx="12271">
                  <c:v>45039.760336446758</c:v>
                </c:pt>
                <c:pt idx="12272">
                  <c:v>45039.829006550928</c:v>
                </c:pt>
                <c:pt idx="12273">
                  <c:v>45039.897677002315</c:v>
                </c:pt>
                <c:pt idx="12274">
                  <c:v>45039.966347060188</c:v>
                </c:pt>
                <c:pt idx="12275">
                  <c:v>45040.035017037037</c:v>
                </c:pt>
                <c:pt idx="12276">
                  <c:v>45040.103686608796</c:v>
                </c:pt>
                <c:pt idx="12277">
                  <c:v>45040.172356423609</c:v>
                </c:pt>
                <c:pt idx="12278">
                  <c:v>45040.241026805554</c:v>
                </c:pt>
                <c:pt idx="12279">
                  <c:v>45040.309697488425</c:v>
                </c:pt>
                <c:pt idx="12280">
                  <c:v>45040.37836840278</c:v>
                </c:pt>
                <c:pt idx="12281">
                  <c:v>45040.447038715276</c:v>
                </c:pt>
                <c:pt idx="12282">
                  <c:v>45040.515708611114</c:v>
                </c:pt>
                <c:pt idx="12283">
                  <c:v>45040.584378414351</c:v>
                </c:pt>
                <c:pt idx="12284">
                  <c:v>45040.653048206019</c:v>
                </c:pt>
                <c:pt idx="12285">
                  <c:v>45040.721717997687</c:v>
                </c:pt>
                <c:pt idx="12286">
                  <c:v>45040.790387499997</c:v>
                </c:pt>
                <c:pt idx="12287">
                  <c:v>45040.859057835645</c:v>
                </c:pt>
                <c:pt idx="12288">
                  <c:v>45040.927728055554</c:v>
                </c:pt>
                <c:pt idx="12289">
                  <c:v>45040.996398113428</c:v>
                </c:pt>
                <c:pt idx="12290">
                  <c:v>45041.065068032411</c:v>
                </c:pt>
                <c:pt idx="12291">
                  <c:v>45041.133737349533</c:v>
                </c:pt>
                <c:pt idx="12292">
                  <c:v>45041.202407256947</c:v>
                </c:pt>
                <c:pt idx="12293">
                  <c:v>45041.271077638892</c:v>
                </c:pt>
                <c:pt idx="12294">
                  <c:v>45041.339748541664</c:v>
                </c:pt>
                <c:pt idx="12295">
                  <c:v>45041.408419027779</c:v>
                </c:pt>
                <c:pt idx="12296">
                  <c:v>45041.477089050924</c:v>
                </c:pt>
                <c:pt idx="12297">
                  <c:v>45041.545758761575</c:v>
                </c:pt>
                <c:pt idx="12298">
                  <c:v>45041.614428379631</c:v>
                </c:pt>
                <c:pt idx="12299">
                  <c:v>45041.683098043985</c:v>
                </c:pt>
                <c:pt idx="12300">
                  <c:v>45041.75176752315</c:v>
                </c:pt>
                <c:pt idx="12301">
                  <c:v>45041.820437361108</c:v>
                </c:pt>
                <c:pt idx="12302">
                  <c:v>45041.889107719908</c:v>
                </c:pt>
                <c:pt idx="12303">
                  <c:v>45041.957777662035</c:v>
                </c:pt>
                <c:pt idx="12304">
                  <c:v>45042.0264475</c:v>
                </c:pt>
                <c:pt idx="12305">
                  <c:v>45042.095117013887</c:v>
                </c:pt>
                <c:pt idx="12306">
                  <c:v>45042.163786574078</c:v>
                </c:pt>
                <c:pt idx="12307">
                  <c:v>45042.232456736114</c:v>
                </c:pt>
                <c:pt idx="12308">
                  <c:v>45042.301127164355</c:v>
                </c:pt>
                <c:pt idx="12309">
                  <c:v>45042.369797939813</c:v>
                </c:pt>
                <c:pt idx="12310">
                  <c:v>45042.438468136577</c:v>
                </c:pt>
                <c:pt idx="12311">
                  <c:v>45042.507137916669</c:v>
                </c:pt>
                <c:pt idx="12312">
                  <c:v>45042.575807592591</c:v>
                </c:pt>
                <c:pt idx="12313">
                  <c:v>45042.644477210648</c:v>
                </c:pt>
                <c:pt idx="12314">
                  <c:v>45042.713146863425</c:v>
                </c:pt>
                <c:pt idx="12315">
                  <c:v>45042.781816192131</c:v>
                </c:pt>
                <c:pt idx="12316">
                  <c:v>45042.850486307871</c:v>
                </c:pt>
                <c:pt idx="12317">
                  <c:v>45042.91915642361</c:v>
                </c:pt>
                <c:pt idx="12318">
                  <c:v>45042.987826319448</c:v>
                </c:pt>
                <c:pt idx="12319">
                  <c:v>45043.056496134261</c:v>
                </c:pt>
                <c:pt idx="12320">
                  <c:v>45043.125165335645</c:v>
                </c:pt>
                <c:pt idx="12321">
                  <c:v>45043.193835057871</c:v>
                </c:pt>
                <c:pt idx="12322">
                  <c:v>45043.262505300925</c:v>
                </c:pt>
                <c:pt idx="12323">
                  <c:v>45043.331176041669</c:v>
                </c:pt>
                <c:pt idx="12324">
                  <c:v>45043.399846527776</c:v>
                </c:pt>
                <c:pt idx="12325">
                  <c:v>45043.46851648148</c:v>
                </c:pt>
                <c:pt idx="12326">
                  <c:v>45043.537186076392</c:v>
                </c:pt>
                <c:pt idx="12327">
                  <c:v>45043.605855555557</c:v>
                </c:pt>
                <c:pt idx="12328">
                  <c:v>45043.674525104165</c:v>
                </c:pt>
                <c:pt idx="12329">
                  <c:v>45043.743194502313</c:v>
                </c:pt>
                <c:pt idx="12330">
                  <c:v>45043.811864050927</c:v>
                </c:pt>
                <c:pt idx="12331">
                  <c:v>45043.880534293981</c:v>
                </c:pt>
                <c:pt idx="12332">
                  <c:v>45043.949204155091</c:v>
                </c:pt>
                <c:pt idx="12333">
                  <c:v>45044.017873865741</c:v>
                </c:pt>
                <c:pt idx="12334">
                  <c:v>45044.086543344907</c:v>
                </c:pt>
                <c:pt idx="12335">
                  <c:v>45044.155212627316</c:v>
                </c:pt>
                <c:pt idx="12336">
                  <c:v>45044.223882546299</c:v>
                </c:pt>
                <c:pt idx="12337">
                  <c:v>45044.29255273148</c:v>
                </c:pt>
                <c:pt idx="12338">
                  <c:v>45044.361223368054</c:v>
                </c:pt>
                <c:pt idx="12339">
                  <c:v>45044.429893437497</c:v>
                </c:pt>
                <c:pt idx="12340">
                  <c:v>45044.49856310185</c:v>
                </c:pt>
                <c:pt idx="12341">
                  <c:v>45044.567232615744</c:v>
                </c:pt>
                <c:pt idx="12342">
                  <c:v>45044.635902048612</c:v>
                </c:pt>
                <c:pt idx="12343">
                  <c:v>45044.704571550923</c:v>
                </c:pt>
                <c:pt idx="12344">
                  <c:v>45044.773240717594</c:v>
                </c:pt>
                <c:pt idx="12345">
                  <c:v>45044.841910613424</c:v>
                </c:pt>
                <c:pt idx="12346">
                  <c:v>45044.910580625001</c:v>
                </c:pt>
                <c:pt idx="12347">
                  <c:v>45044.979250335651</c:v>
                </c:pt>
                <c:pt idx="12348">
                  <c:v>45045.047919999997</c:v>
                </c:pt>
                <c:pt idx="12349">
                  <c:v>45045.116589108795</c:v>
                </c:pt>
                <c:pt idx="12350">
                  <c:v>45045.185258645834</c:v>
                </c:pt>
                <c:pt idx="12351">
                  <c:v>45045.253928738428</c:v>
                </c:pt>
                <c:pt idx="12352">
                  <c:v>45045.322599247687</c:v>
                </c:pt>
                <c:pt idx="12353">
                  <c:v>45045.391269699074</c:v>
                </c:pt>
                <c:pt idx="12354">
                  <c:v>45045.459939583336</c:v>
                </c:pt>
                <c:pt idx="12355">
                  <c:v>45045.528609074077</c:v>
                </c:pt>
                <c:pt idx="12356">
                  <c:v>45045.597278449073</c:v>
                </c:pt>
                <c:pt idx="12357">
                  <c:v>45045.665947881942</c:v>
                </c:pt>
                <c:pt idx="12358">
                  <c:v>45045.734617222224</c:v>
                </c:pt>
                <c:pt idx="12359">
                  <c:v>45045.803286504626</c:v>
                </c:pt>
                <c:pt idx="12360">
                  <c:v>45045.871956574076</c:v>
                </c:pt>
                <c:pt idx="12361">
                  <c:v>45045.940626354168</c:v>
                </c:pt>
                <c:pt idx="12362">
                  <c:v>45046.009295983793</c:v>
                </c:pt>
                <c:pt idx="12363">
                  <c:v>45046.077965416669</c:v>
                </c:pt>
                <c:pt idx="12364">
                  <c:v>45046.146634456018</c:v>
                </c:pt>
                <c:pt idx="12365">
                  <c:v>45046.215304108795</c:v>
                </c:pt>
                <c:pt idx="12366">
                  <c:v>45046.283974108796</c:v>
                </c:pt>
                <c:pt idx="12367">
                  <c:v>45046.352644641207</c:v>
                </c:pt>
                <c:pt idx="12368">
                  <c:v>45046.421314606479</c:v>
                </c:pt>
                <c:pt idx="12369">
                  <c:v>45046.489984178239</c:v>
                </c:pt>
                <c:pt idx="12370">
                  <c:v>45046.55865353009</c:v>
                </c:pt>
                <c:pt idx="12371">
                  <c:v>45046.627322789354</c:v>
                </c:pt>
                <c:pt idx="12372">
                  <c:v>45046.695992118053</c:v>
                </c:pt>
                <c:pt idx="12373">
                  <c:v>45046.764661168978</c:v>
                </c:pt>
                <c:pt idx="12374">
                  <c:v>45046.833330821763</c:v>
                </c:pt>
                <c:pt idx="12375">
                  <c:v>45046.90200076389</c:v>
                </c:pt>
                <c:pt idx="12376">
                  <c:v>45046.970670312498</c:v>
                </c:pt>
                <c:pt idx="12377">
                  <c:v>45047.039339803239</c:v>
                </c:pt>
                <c:pt idx="12378">
                  <c:v>45047.108008842595</c:v>
                </c:pt>
                <c:pt idx="12379">
                  <c:v>45047.176678194446</c:v>
                </c:pt>
                <c:pt idx="12380">
                  <c:v>45047.245348101853</c:v>
                </c:pt>
                <c:pt idx="12381">
                  <c:v>45047.314018368059</c:v>
                </c:pt>
                <c:pt idx="12382">
                  <c:v>45047.382688761572</c:v>
                </c:pt>
                <c:pt idx="12383">
                  <c:v>45047.45135855324</c:v>
                </c:pt>
                <c:pt idx="12384">
                  <c:v>45047.520027939812</c:v>
                </c:pt>
                <c:pt idx="12385">
                  <c:v>45047.588697233798</c:v>
                </c:pt>
                <c:pt idx="12386">
                  <c:v>45047.657366539352</c:v>
                </c:pt>
                <c:pt idx="12387">
                  <c:v>45047.726035821761</c:v>
                </c:pt>
                <c:pt idx="12388">
                  <c:v>45047.794704861109</c:v>
                </c:pt>
                <c:pt idx="12389">
                  <c:v>45047.863374745371</c:v>
                </c:pt>
                <c:pt idx="12390">
                  <c:v>45047.932044444446</c:v>
                </c:pt>
                <c:pt idx="12391">
                  <c:v>45048.000713993053</c:v>
                </c:pt>
                <c:pt idx="12392">
                  <c:v>45048.069383391201</c:v>
                </c:pt>
                <c:pt idx="12393">
                  <c:v>45048.138052233793</c:v>
                </c:pt>
                <c:pt idx="12394">
                  <c:v>45048.206721678238</c:v>
                </c:pt>
                <c:pt idx="12395">
                  <c:v>45048.275391550924</c:v>
                </c:pt>
                <c:pt idx="12396">
                  <c:v>45048.344061979165</c:v>
                </c:pt>
                <c:pt idx="12397">
                  <c:v>45048.412731909724</c:v>
                </c:pt>
                <c:pt idx="12398">
                  <c:v>45048.481401412035</c:v>
                </c:pt>
                <c:pt idx="12399">
                  <c:v>45048.550070625002</c:v>
                </c:pt>
                <c:pt idx="12400">
                  <c:v>45048.618739745369</c:v>
                </c:pt>
                <c:pt idx="12401">
                  <c:v>45048.687408935184</c:v>
                </c:pt>
                <c:pt idx="12402">
                  <c:v>45048.756077893515</c:v>
                </c:pt>
                <c:pt idx="12403">
                  <c:v>45048.824747303239</c:v>
                </c:pt>
                <c:pt idx="12404">
                  <c:v>45048.893417164349</c:v>
                </c:pt>
                <c:pt idx="12405">
                  <c:v>45048.962086597225</c:v>
                </c:pt>
                <c:pt idx="12406">
                  <c:v>45049.030755949076</c:v>
                </c:pt>
                <c:pt idx="12407">
                  <c:v>45049.099424942127</c:v>
                </c:pt>
                <c:pt idx="12408">
                  <c:v>45049.168094085646</c:v>
                </c:pt>
                <c:pt idx="12409">
                  <c:v>45049.236763796296</c:v>
                </c:pt>
                <c:pt idx="12410">
                  <c:v>45049.305433807873</c:v>
                </c:pt>
                <c:pt idx="12411">
                  <c:v>45049.374104097224</c:v>
                </c:pt>
                <c:pt idx="12412">
                  <c:v>45049.442773807874</c:v>
                </c:pt>
                <c:pt idx="12413">
                  <c:v>45049.511443101852</c:v>
                </c:pt>
                <c:pt idx="12414">
                  <c:v>45049.580112291667</c:v>
                </c:pt>
                <c:pt idx="12415">
                  <c:v>45049.648781446762</c:v>
                </c:pt>
                <c:pt idx="12416">
                  <c:v>45049.717450636577</c:v>
                </c:pt>
                <c:pt idx="12417">
                  <c:v>45049.786119502314</c:v>
                </c:pt>
                <c:pt idx="12418">
                  <c:v>45049.854789178244</c:v>
                </c:pt>
                <c:pt idx="12419">
                  <c:v>45049.923458796293</c:v>
                </c:pt>
                <c:pt idx="12420">
                  <c:v>45049.992129502316</c:v>
                </c:pt>
                <c:pt idx="12421">
                  <c:v>45050.060800949075</c:v>
                </c:pt>
                <c:pt idx="12422">
                  <c:v>45050.129471770837</c:v>
                </c:pt>
                <c:pt idx="12423">
                  <c:v>45050.198143159723</c:v>
                </c:pt>
                <c:pt idx="12424">
                  <c:v>45050.2668150463</c:v>
                </c:pt>
                <c:pt idx="12425">
                  <c:v>45050.335487442127</c:v>
                </c:pt>
                <c:pt idx="12426">
                  <c:v>45050.404159502315</c:v>
                </c:pt>
                <c:pt idx="12427">
                  <c:v>45050.472831076389</c:v>
                </c:pt>
                <c:pt idx="12428">
                  <c:v>45050.54150230324</c:v>
                </c:pt>
                <c:pt idx="12429">
                  <c:v>45050.610173425928</c:v>
                </c:pt>
                <c:pt idx="12430">
                  <c:v>45050.678844606482</c:v>
                </c:pt>
                <c:pt idx="12431">
                  <c:v>45050.747515613424</c:v>
                </c:pt>
                <c:pt idx="12432">
                  <c:v>45050.816186886572</c:v>
                </c:pt>
                <c:pt idx="12433">
                  <c:v>45050.884858773148</c:v>
                </c:pt>
                <c:pt idx="12434">
                  <c:v>45050.953530243052</c:v>
                </c:pt>
                <c:pt idx="12435">
                  <c:v>45051.022201597225</c:v>
                </c:pt>
                <c:pt idx="12436">
                  <c:v>45051.090872673609</c:v>
                </c:pt>
                <c:pt idx="12437">
                  <c:v>45051.159543692127</c:v>
                </c:pt>
                <c:pt idx="12438">
                  <c:v>45051.228215300929</c:v>
                </c:pt>
                <c:pt idx="12439">
                  <c:v>45051.296887187498</c:v>
                </c:pt>
                <c:pt idx="12440">
                  <c:v>45051.365559479163</c:v>
                </c:pt>
                <c:pt idx="12441">
                  <c:v>45051.434231192128</c:v>
                </c:pt>
                <c:pt idx="12442">
                  <c:v>45051.502902499997</c:v>
                </c:pt>
                <c:pt idx="12443">
                  <c:v>45051.571573692127</c:v>
                </c:pt>
                <c:pt idx="12444">
                  <c:v>45051.64024479167</c:v>
                </c:pt>
                <c:pt idx="12445">
                  <c:v>45051.708915960648</c:v>
                </c:pt>
                <c:pt idx="12446">
                  <c:v>45051.777586793978</c:v>
                </c:pt>
                <c:pt idx="12447">
                  <c:v>45051.846258379628</c:v>
                </c:pt>
                <c:pt idx="12448">
                  <c:v>45051.91493003472</c:v>
                </c:pt>
                <c:pt idx="12449">
                  <c:v>45051.983601435182</c:v>
                </c:pt>
                <c:pt idx="12450">
                  <c:v>45052.052272766203</c:v>
                </c:pt>
                <c:pt idx="12451">
                  <c:v>45052.120943506947</c:v>
                </c:pt>
                <c:pt idx="12452">
                  <c:v>45052.189614722221</c:v>
                </c:pt>
                <c:pt idx="12453">
                  <c:v>45052.258286493059</c:v>
                </c:pt>
                <c:pt idx="12454">
                  <c:v>45052.326958715275</c:v>
                </c:pt>
                <c:pt idx="12455">
                  <c:v>45052.395630775463</c:v>
                </c:pt>
                <c:pt idx="12456">
                  <c:v>45052.464302291664</c:v>
                </c:pt>
                <c:pt idx="12457">
                  <c:v>45052.532973425929</c:v>
                </c:pt>
                <c:pt idx="12458">
                  <c:v>45052.601644456015</c:v>
                </c:pt>
                <c:pt idx="12459">
                  <c:v>45052.670315532407</c:v>
                </c:pt>
                <c:pt idx="12460">
                  <c:v>45052.738986504628</c:v>
                </c:pt>
                <c:pt idx="12461">
                  <c:v>45052.807657511577</c:v>
                </c:pt>
                <c:pt idx="12462">
                  <c:v>45052.876329259256</c:v>
                </c:pt>
                <c:pt idx="12463">
                  <c:v>45052.945000671294</c:v>
                </c:pt>
                <c:pt idx="12464">
                  <c:v>45053.013671944442</c:v>
                </c:pt>
                <c:pt idx="12465">
                  <c:v>45053.082342997688</c:v>
                </c:pt>
                <c:pt idx="12466">
                  <c:v>45053.151013761577</c:v>
                </c:pt>
                <c:pt idx="12467">
                  <c:v>45053.219685138887</c:v>
                </c:pt>
                <c:pt idx="12468">
                  <c:v>45053.288356817131</c:v>
                </c:pt>
                <c:pt idx="12469">
                  <c:v>45053.357029004626</c:v>
                </c:pt>
                <c:pt idx="12470">
                  <c:v>45053.425700613428</c:v>
                </c:pt>
                <c:pt idx="12471">
                  <c:v>45053.494371828703</c:v>
                </c:pt>
                <c:pt idx="12472">
                  <c:v>45053.563042858797</c:v>
                </c:pt>
                <c:pt idx="12473">
                  <c:v>45053.631713807874</c:v>
                </c:pt>
                <c:pt idx="12474">
                  <c:v>45053.700384814816</c:v>
                </c:pt>
                <c:pt idx="12475">
                  <c:v>45053.769055532408</c:v>
                </c:pt>
                <c:pt idx="12476">
                  <c:v>45053.837726909725</c:v>
                </c:pt>
                <c:pt idx="12477">
                  <c:v>45053.906398483799</c:v>
                </c:pt>
                <c:pt idx="12478">
                  <c:v>45053.97506971065</c:v>
                </c:pt>
                <c:pt idx="12479">
                  <c:v>45054.043740891204</c:v>
                </c:pt>
                <c:pt idx="12480">
                  <c:v>45054.112411562499</c:v>
                </c:pt>
                <c:pt idx="12481">
                  <c:v>45054.181082615738</c:v>
                </c:pt>
                <c:pt idx="12482">
                  <c:v>45054.249754212964</c:v>
                </c:pt>
                <c:pt idx="12483">
                  <c:v>45054.318426203703</c:v>
                </c:pt>
                <c:pt idx="12484">
                  <c:v>45054.387098240739</c:v>
                </c:pt>
                <c:pt idx="12485">
                  <c:v>45054.455769687498</c:v>
                </c:pt>
                <c:pt idx="12486">
                  <c:v>45054.524440729168</c:v>
                </c:pt>
                <c:pt idx="12487">
                  <c:v>45054.593111678238</c:v>
                </c:pt>
                <c:pt idx="12488">
                  <c:v>45054.66178263889</c:v>
                </c:pt>
                <c:pt idx="12489">
                  <c:v>45054.730453564815</c:v>
                </c:pt>
                <c:pt idx="12490">
                  <c:v>45054.799124317127</c:v>
                </c:pt>
                <c:pt idx="12491">
                  <c:v>45054.867795902777</c:v>
                </c:pt>
                <c:pt idx="12492">
                  <c:v>45054.936467256943</c:v>
                </c:pt>
                <c:pt idx="12493">
                  <c:v>45055.005138449073</c:v>
                </c:pt>
                <c:pt idx="12494">
                  <c:v>45055.073809479167</c:v>
                </c:pt>
                <c:pt idx="12495">
                  <c:v>45055.142480011571</c:v>
                </c:pt>
                <c:pt idx="12496">
                  <c:v>45055.21115116898</c:v>
                </c:pt>
                <c:pt idx="12497">
                  <c:v>45055.279822696757</c:v>
                </c:pt>
                <c:pt idx="12498">
                  <c:v>45055.34849478009</c:v>
                </c:pt>
                <c:pt idx="12499">
                  <c:v>45055.417166319443</c:v>
                </c:pt>
                <c:pt idx="12500">
                  <c:v>45055.485837465276</c:v>
                </c:pt>
                <c:pt idx="12501">
                  <c:v>45055.554508344911</c:v>
                </c:pt>
                <c:pt idx="12502">
                  <c:v>45055.62317914352</c:v>
                </c:pt>
                <c:pt idx="12503">
                  <c:v>45055.691850000003</c:v>
                </c:pt>
                <c:pt idx="12504">
                  <c:v>45055.760520613425</c:v>
                </c:pt>
                <c:pt idx="12505">
                  <c:v>45055.829191759258</c:v>
                </c:pt>
                <c:pt idx="12506">
                  <c:v>45055.897863252314</c:v>
                </c:pt>
                <c:pt idx="12507">
                  <c:v>45055.966534340281</c:v>
                </c:pt>
                <c:pt idx="12508">
                  <c:v>45056.035205370368</c:v>
                </c:pt>
                <c:pt idx="12509">
                  <c:v>45056.103875983797</c:v>
                </c:pt>
                <c:pt idx="12510">
                  <c:v>45056.17254684028</c:v>
                </c:pt>
                <c:pt idx="12511">
                  <c:v>45056.241218263887</c:v>
                </c:pt>
                <c:pt idx="12512">
                  <c:v>45056.309889999997</c:v>
                </c:pt>
                <c:pt idx="12513">
                  <c:v>45056.378561956015</c:v>
                </c:pt>
                <c:pt idx="12514">
                  <c:v>45056.447233310188</c:v>
                </c:pt>
                <c:pt idx="12515">
                  <c:v>45056.515904247688</c:v>
                </c:pt>
                <c:pt idx="12516">
                  <c:v>45056.584575104163</c:v>
                </c:pt>
                <c:pt idx="12517">
                  <c:v>45056.653245937501</c:v>
                </c:pt>
                <c:pt idx="12518">
                  <c:v>45056.721916770832</c:v>
                </c:pt>
                <c:pt idx="12519">
                  <c:v>45056.790587326388</c:v>
                </c:pt>
                <c:pt idx="12520">
                  <c:v>45056.859258715274</c:v>
                </c:pt>
                <c:pt idx="12521">
                  <c:v>45056.927929976853</c:v>
                </c:pt>
                <c:pt idx="12522">
                  <c:v>45056.996601076389</c:v>
                </c:pt>
                <c:pt idx="12523">
                  <c:v>45057.06527204861</c:v>
                </c:pt>
                <c:pt idx="12524">
                  <c:v>45057.133942418979</c:v>
                </c:pt>
                <c:pt idx="12525">
                  <c:v>45057.202613379632</c:v>
                </c:pt>
                <c:pt idx="12526">
                  <c:v>45057.27128479167</c:v>
                </c:pt>
                <c:pt idx="12527">
                  <c:v>45057.339956759257</c:v>
                </c:pt>
                <c:pt idx="12528">
                  <c:v>45057.40862829861</c:v>
                </c:pt>
                <c:pt idx="12529">
                  <c:v>45057.477299375001</c:v>
                </c:pt>
                <c:pt idx="12530">
                  <c:v>45057.545970127314</c:v>
                </c:pt>
                <c:pt idx="12531">
                  <c:v>45057.614640798609</c:v>
                </c:pt>
                <c:pt idx="12532">
                  <c:v>45057.683311516201</c:v>
                </c:pt>
                <c:pt idx="12533">
                  <c:v>45057.751982037036</c:v>
                </c:pt>
                <c:pt idx="12534">
                  <c:v>45057.82065292824</c:v>
                </c:pt>
                <c:pt idx="12535">
                  <c:v>45057.889324340278</c:v>
                </c:pt>
                <c:pt idx="12536">
                  <c:v>45057.957995335652</c:v>
                </c:pt>
                <c:pt idx="12537">
                  <c:v>45058.026666226855</c:v>
                </c:pt>
                <c:pt idx="12538">
                  <c:v>45058.09533679398</c:v>
                </c:pt>
                <c:pt idx="12539">
                  <c:v>45058.164007418978</c:v>
                </c:pt>
                <c:pt idx="12540">
                  <c:v>45058.232678622684</c:v>
                </c:pt>
                <c:pt idx="12541">
                  <c:v>45058.301350104164</c:v>
                </c:pt>
                <c:pt idx="12542">
                  <c:v>45058.370021944444</c:v>
                </c:pt>
                <c:pt idx="12543">
                  <c:v>45058.43869318287</c:v>
                </c:pt>
                <c:pt idx="12544">
                  <c:v>45058.507364027777</c:v>
                </c:pt>
                <c:pt idx="12545">
                  <c:v>45058.576034756945</c:v>
                </c:pt>
                <c:pt idx="12546">
                  <c:v>45058.64470542824</c:v>
                </c:pt>
                <c:pt idx="12547">
                  <c:v>45058.713376145832</c:v>
                </c:pt>
                <c:pt idx="12548">
                  <c:v>45058.782046527776</c:v>
                </c:pt>
                <c:pt idx="12549">
                  <c:v>45058.85071770833</c:v>
                </c:pt>
                <c:pt idx="12550">
                  <c:v>45058.919388877315</c:v>
                </c:pt>
                <c:pt idx="12551">
                  <c:v>45058.98805983796</c:v>
                </c:pt>
                <c:pt idx="12552">
                  <c:v>45059.056730706019</c:v>
                </c:pt>
                <c:pt idx="12553">
                  <c:v>45059.125400960649</c:v>
                </c:pt>
                <c:pt idx="12554">
                  <c:v>45059.194071747683</c:v>
                </c:pt>
                <c:pt idx="12555">
                  <c:v>45059.262743055559</c:v>
                </c:pt>
                <c:pt idx="12556">
                  <c:v>45059.331414849534</c:v>
                </c:pt>
                <c:pt idx="12557">
                  <c:v>45059.400086400463</c:v>
                </c:pt>
                <c:pt idx="12558">
                  <c:v>45059.468757418981</c:v>
                </c:pt>
                <c:pt idx="12559">
                  <c:v>45059.537428078707</c:v>
                </c:pt>
                <c:pt idx="12560">
                  <c:v>45059.606098622688</c:v>
                </c:pt>
                <c:pt idx="12561">
                  <c:v>45059.67476923611</c:v>
                </c:pt>
                <c:pt idx="12562">
                  <c:v>45059.743439699072</c:v>
                </c:pt>
                <c:pt idx="12563">
                  <c:v>45059.812110312501</c:v>
                </c:pt>
                <c:pt idx="12564">
                  <c:v>45059.880781608794</c:v>
                </c:pt>
                <c:pt idx="12565">
                  <c:v>45059.949452534725</c:v>
                </c:pt>
                <c:pt idx="12566">
                  <c:v>45060.018123321759</c:v>
                </c:pt>
                <c:pt idx="12567">
                  <c:v>45060.086793865739</c:v>
                </c:pt>
                <c:pt idx="12568">
                  <c:v>45060.155464224539</c:v>
                </c:pt>
                <c:pt idx="12569">
                  <c:v>45060.22413519676</c:v>
                </c:pt>
                <c:pt idx="12570">
                  <c:v>45060.292806458332</c:v>
                </c:pt>
                <c:pt idx="12571">
                  <c:v>45060.361478171297</c:v>
                </c:pt>
                <c:pt idx="12572">
                  <c:v>45060.430149305554</c:v>
                </c:pt>
                <c:pt idx="12573">
                  <c:v>45060.498820046298</c:v>
                </c:pt>
                <c:pt idx="12574">
                  <c:v>45060.567490624999</c:v>
                </c:pt>
                <c:pt idx="12575">
                  <c:v>45060.636161134258</c:v>
                </c:pt>
                <c:pt idx="12576">
                  <c:v>45060.704831701391</c:v>
                </c:pt>
                <c:pt idx="12577">
                  <c:v>45060.77350195602</c:v>
                </c:pt>
                <c:pt idx="12578">
                  <c:v>45060.842172916666</c:v>
                </c:pt>
                <c:pt idx="12579">
                  <c:v>45060.910844004633</c:v>
                </c:pt>
                <c:pt idx="12580">
                  <c:v>45060.979514791667</c:v>
                </c:pt>
                <c:pt idx="12581">
                  <c:v>45061.048185532411</c:v>
                </c:pt>
                <c:pt idx="12582">
                  <c:v>45061.116855717592</c:v>
                </c:pt>
                <c:pt idx="12583">
                  <c:v>45061.185526331021</c:v>
                </c:pt>
                <c:pt idx="12584">
                  <c:v>45061.254197499999</c:v>
                </c:pt>
                <c:pt idx="12585">
                  <c:v>45061.322869085649</c:v>
                </c:pt>
                <c:pt idx="12586">
                  <c:v>45061.391540625002</c:v>
                </c:pt>
                <c:pt idx="12587">
                  <c:v>45061.460211585647</c:v>
                </c:pt>
                <c:pt idx="12588">
                  <c:v>45061.528882152779</c:v>
                </c:pt>
                <c:pt idx="12589">
                  <c:v>45061.597552615742</c:v>
                </c:pt>
                <c:pt idx="12590">
                  <c:v>45061.666223136577</c:v>
                </c:pt>
                <c:pt idx="12591">
                  <c:v>45061.734893553243</c:v>
                </c:pt>
                <c:pt idx="12592">
                  <c:v>45061.803563912035</c:v>
                </c:pt>
                <c:pt idx="12593">
                  <c:v>45061.872235069444</c:v>
                </c:pt>
                <c:pt idx="12594">
                  <c:v>45061.940905937503</c:v>
                </c:pt>
                <c:pt idx="12595">
                  <c:v>45062.009576655095</c:v>
                </c:pt>
                <c:pt idx="12596">
                  <c:v>45062.078247175923</c:v>
                </c:pt>
                <c:pt idx="12597">
                  <c:v>45062.146917303238</c:v>
                </c:pt>
                <c:pt idx="12598">
                  <c:v>45062.215588043982</c:v>
                </c:pt>
                <c:pt idx="12599">
                  <c:v>45062.284259143518</c:v>
                </c:pt>
                <c:pt idx="12600">
                  <c:v>45062.352930752313</c:v>
                </c:pt>
                <c:pt idx="12601">
                  <c:v>45062.421601817128</c:v>
                </c:pt>
                <c:pt idx="12602">
                  <c:v>45062.490272476854</c:v>
                </c:pt>
                <c:pt idx="12603">
                  <c:v>45062.558942916665</c:v>
                </c:pt>
                <c:pt idx="12604">
                  <c:v>45062.627613275465</c:v>
                </c:pt>
                <c:pt idx="12605">
                  <c:v>45062.69628369213</c:v>
                </c:pt>
                <c:pt idx="12606">
                  <c:v>45062.76495384259</c:v>
                </c:pt>
                <c:pt idx="12607">
                  <c:v>45062.83362459491</c:v>
                </c:pt>
                <c:pt idx="12608">
                  <c:v>45062.902295624997</c:v>
                </c:pt>
                <c:pt idx="12609">
                  <c:v>45062.970966273147</c:v>
                </c:pt>
                <c:pt idx="12610">
                  <c:v>45063.039636863425</c:v>
                </c:pt>
                <c:pt idx="12611">
                  <c:v>45063.108307002316</c:v>
                </c:pt>
                <c:pt idx="12612">
                  <c:v>45063.176977453702</c:v>
                </c:pt>
                <c:pt idx="12613">
                  <c:v>45063.245648460645</c:v>
                </c:pt>
                <c:pt idx="12614">
                  <c:v>45063.314319826386</c:v>
                </c:pt>
                <c:pt idx="12615">
                  <c:v>45063.382991319442</c:v>
                </c:pt>
                <c:pt idx="12616">
                  <c:v>45063.451662210646</c:v>
                </c:pt>
                <c:pt idx="12617">
                  <c:v>45063.520332708336</c:v>
                </c:pt>
                <c:pt idx="12618">
                  <c:v>45063.58900310185</c:v>
                </c:pt>
                <c:pt idx="12619">
                  <c:v>45063.657673506947</c:v>
                </c:pt>
                <c:pt idx="12620">
                  <c:v>45063.726343888891</c:v>
                </c:pt>
                <c:pt idx="12621">
                  <c:v>45063.795014039351</c:v>
                </c:pt>
                <c:pt idx="12622">
                  <c:v>45063.863685023149</c:v>
                </c:pt>
                <c:pt idx="12623">
                  <c:v>45063.932355833334</c:v>
                </c:pt>
                <c:pt idx="12624">
                  <c:v>45064.001026493053</c:v>
                </c:pt>
                <c:pt idx="12625">
                  <c:v>45064.069697002313</c:v>
                </c:pt>
                <c:pt idx="12626">
                  <c:v>45064.138366944448</c:v>
                </c:pt>
                <c:pt idx="12627">
                  <c:v>45064.207037511573</c:v>
                </c:pt>
                <c:pt idx="12628">
                  <c:v>45064.275708483794</c:v>
                </c:pt>
                <c:pt idx="12629">
                  <c:v>45064.344380023147</c:v>
                </c:pt>
                <c:pt idx="12630">
                  <c:v>45064.413051064817</c:v>
                </c:pt>
                <c:pt idx="12631">
                  <c:v>45064.481721678239</c:v>
                </c:pt>
                <c:pt idx="12632">
                  <c:v>45064.550392002318</c:v>
                </c:pt>
                <c:pt idx="12633">
                  <c:v>45064.619062245372</c:v>
                </c:pt>
                <c:pt idx="12634">
                  <c:v>45064.687732546299</c:v>
                </c:pt>
                <c:pt idx="12635">
                  <c:v>45064.756402615742</c:v>
                </c:pt>
                <c:pt idx="12636">
                  <c:v>45064.825073136577</c:v>
                </c:pt>
                <c:pt idx="12637">
                  <c:v>45064.893744120367</c:v>
                </c:pt>
                <c:pt idx="12638">
                  <c:v>45064.962414675923</c:v>
                </c:pt>
                <c:pt idx="12639">
                  <c:v>45065.031085138886</c:v>
                </c:pt>
                <c:pt idx="12640">
                  <c:v>45065.099755243056</c:v>
                </c:pt>
                <c:pt idx="12641">
                  <c:v>45065.168425497686</c:v>
                </c:pt>
                <c:pt idx="12642">
                  <c:v>45065.237096342593</c:v>
                </c:pt>
                <c:pt idx="12643">
                  <c:v>45065.305767465281</c:v>
                </c:pt>
                <c:pt idx="12644">
                  <c:v>45065.374438877312</c:v>
                </c:pt>
                <c:pt idx="12645">
                  <c:v>45065.44310971065</c:v>
                </c:pt>
                <c:pt idx="12646">
                  <c:v>45065.511780115739</c:v>
                </c:pt>
                <c:pt idx="12647">
                  <c:v>45065.580450439818</c:v>
                </c:pt>
                <c:pt idx="12648">
                  <c:v>45065.649120717593</c:v>
                </c:pt>
                <c:pt idx="12649">
                  <c:v>45065.71779101852</c:v>
                </c:pt>
                <c:pt idx="12650">
                  <c:v>45065.786461006945</c:v>
                </c:pt>
                <c:pt idx="12651">
                  <c:v>45065.855131805554</c:v>
                </c:pt>
                <c:pt idx="12652">
                  <c:v>45065.923802557867</c:v>
                </c:pt>
                <c:pt idx="12653">
                  <c:v>45065.992473124999</c:v>
                </c:pt>
                <c:pt idx="12654">
                  <c:v>45066.061143564817</c:v>
                </c:pt>
                <c:pt idx="12655">
                  <c:v>45066.129813402775</c:v>
                </c:pt>
                <c:pt idx="12656">
                  <c:v>45066.198483807872</c:v>
                </c:pt>
                <c:pt idx="12657">
                  <c:v>45066.267154699075</c:v>
                </c:pt>
                <c:pt idx="12658">
                  <c:v>45066.335826111113</c:v>
                </c:pt>
                <c:pt idx="12659">
                  <c:v>45066.404497187497</c:v>
                </c:pt>
                <c:pt idx="12660">
                  <c:v>45066.47316775463</c:v>
                </c:pt>
                <c:pt idx="12661">
                  <c:v>45066.541837997684</c:v>
                </c:pt>
                <c:pt idx="12662">
                  <c:v>45066.610508136575</c:v>
                </c:pt>
                <c:pt idx="12663">
                  <c:v>45066.679178333332</c:v>
                </c:pt>
                <c:pt idx="12664">
                  <c:v>45066.747848344909</c:v>
                </c:pt>
                <c:pt idx="12665">
                  <c:v>45066.816518634259</c:v>
                </c:pt>
                <c:pt idx="12666">
                  <c:v>45066.885189537039</c:v>
                </c:pt>
                <c:pt idx="12667">
                  <c:v>45066.953860023146</c:v>
                </c:pt>
                <c:pt idx="12668">
                  <c:v>45067.022530393515</c:v>
                </c:pt>
                <c:pt idx="12669">
                  <c:v>45067.091200486109</c:v>
                </c:pt>
                <c:pt idx="12670">
                  <c:v>45067.159870509262</c:v>
                </c:pt>
                <c:pt idx="12671">
                  <c:v>45067.228541145836</c:v>
                </c:pt>
                <c:pt idx="12672">
                  <c:v>45067.29721203704</c:v>
                </c:pt>
                <c:pt idx="12673">
                  <c:v>45067.365883356484</c:v>
                </c:pt>
                <c:pt idx="12674">
                  <c:v>45067.434554074076</c:v>
                </c:pt>
                <c:pt idx="12675">
                  <c:v>45067.503224409724</c:v>
                </c:pt>
                <c:pt idx="12676">
                  <c:v>45067.571894606481</c:v>
                </c:pt>
                <c:pt idx="12677">
                  <c:v>45067.640564733796</c:v>
                </c:pt>
                <c:pt idx="12678">
                  <c:v>45067.709234918984</c:v>
                </c:pt>
                <c:pt idx="12679">
                  <c:v>45067.777904768518</c:v>
                </c:pt>
                <c:pt idx="12680">
                  <c:v>45067.846575381947</c:v>
                </c:pt>
                <c:pt idx="12681">
                  <c:v>45067.915246053242</c:v>
                </c:pt>
                <c:pt idx="12682">
                  <c:v>45067.983916469908</c:v>
                </c:pt>
                <c:pt idx="12683">
                  <c:v>45068.052586817132</c:v>
                </c:pt>
                <c:pt idx="12684">
                  <c:v>45068.121256574072</c:v>
                </c:pt>
                <c:pt idx="12685">
                  <c:v>45068.189926817133</c:v>
                </c:pt>
                <c:pt idx="12686">
                  <c:v>45068.25859759259</c:v>
                </c:pt>
                <c:pt idx="12687">
                  <c:v>45068.327268831017</c:v>
                </c:pt>
                <c:pt idx="12688">
                  <c:v>45068.395939918984</c:v>
                </c:pt>
                <c:pt idx="12689">
                  <c:v>45068.464610451389</c:v>
                </c:pt>
                <c:pt idx="12690">
                  <c:v>45068.533280613425</c:v>
                </c:pt>
                <c:pt idx="12691">
                  <c:v>45068.601950659722</c:v>
                </c:pt>
                <c:pt idx="12692">
                  <c:v>45068.670620763885</c:v>
                </c:pt>
                <c:pt idx="12693">
                  <c:v>45068.739290752317</c:v>
                </c:pt>
                <c:pt idx="12694">
                  <c:v>45068.807960775463</c:v>
                </c:pt>
                <c:pt idx="12695">
                  <c:v>45068.876631550927</c:v>
                </c:pt>
                <c:pt idx="12696">
                  <c:v>45068.945301990738</c:v>
                </c:pt>
                <c:pt idx="12697">
                  <c:v>45069.013972280096</c:v>
                </c:pt>
                <c:pt idx="12698">
                  <c:v>45069.082642361114</c:v>
                </c:pt>
                <c:pt idx="12699">
                  <c:v>45069.151312141206</c:v>
                </c:pt>
                <c:pt idx="12700">
                  <c:v>45069.219982546296</c:v>
                </c:pt>
                <c:pt idx="12701">
                  <c:v>45069.288653252312</c:v>
                </c:pt>
                <c:pt idx="12702">
                  <c:v>45069.357324456018</c:v>
                </c:pt>
                <c:pt idx="12703">
                  <c:v>45069.425995092592</c:v>
                </c:pt>
                <c:pt idx="12704">
                  <c:v>45069.494665335646</c:v>
                </c:pt>
                <c:pt idx="12705">
                  <c:v>45069.563335381943</c:v>
                </c:pt>
                <c:pt idx="12706">
                  <c:v>45069.632005358799</c:v>
                </c:pt>
                <c:pt idx="12707">
                  <c:v>45069.70067539352</c:v>
                </c:pt>
                <c:pt idx="12708">
                  <c:v>45069.769345127315</c:v>
                </c:pt>
                <c:pt idx="12709">
                  <c:v>45069.838015532405</c:v>
                </c:pt>
                <c:pt idx="12710">
                  <c:v>45069.906686134258</c:v>
                </c:pt>
                <c:pt idx="12711">
                  <c:v>45069.975356388888</c:v>
                </c:pt>
                <c:pt idx="12712">
                  <c:v>45070.044026597221</c:v>
                </c:pt>
                <c:pt idx="12713">
                  <c:v>45070.112696307871</c:v>
                </c:pt>
                <c:pt idx="12714">
                  <c:v>45070.181366377314</c:v>
                </c:pt>
                <c:pt idx="12715">
                  <c:v>45070.250037013888</c:v>
                </c:pt>
                <c:pt idx="12716">
                  <c:v>45070.318708032406</c:v>
                </c:pt>
                <c:pt idx="12717">
                  <c:v>45070.387379097221</c:v>
                </c:pt>
                <c:pt idx="12718">
                  <c:v>45070.45604957176</c:v>
                </c:pt>
                <c:pt idx="12719">
                  <c:v>45070.524719652778</c:v>
                </c:pt>
                <c:pt idx="12720">
                  <c:v>45070.593389618058</c:v>
                </c:pt>
                <c:pt idx="12721">
                  <c:v>45070.662059618058</c:v>
                </c:pt>
                <c:pt idx="12722">
                  <c:v>45070.730729571762</c:v>
                </c:pt>
                <c:pt idx="12723">
                  <c:v>45070.799399363423</c:v>
                </c:pt>
                <c:pt idx="12724">
                  <c:v>45070.868069976852</c:v>
                </c:pt>
                <c:pt idx="12725">
                  <c:v>45070.936740358797</c:v>
                </c:pt>
                <c:pt idx="12726">
                  <c:v>45071.005410590275</c:v>
                </c:pt>
                <c:pt idx="12727">
                  <c:v>45071.074080648148</c:v>
                </c:pt>
                <c:pt idx="12728">
                  <c:v>45071.142750219908</c:v>
                </c:pt>
                <c:pt idx="12729">
                  <c:v>45071.211420405096</c:v>
                </c:pt>
                <c:pt idx="12730">
                  <c:v>45071.280090983797</c:v>
                </c:pt>
                <c:pt idx="12731">
                  <c:v>45071.348762094909</c:v>
                </c:pt>
                <c:pt idx="12732">
                  <c:v>45071.41743267361</c:v>
                </c:pt>
                <c:pt idx="12733">
                  <c:v>45071.486102858798</c:v>
                </c:pt>
                <c:pt idx="12734">
                  <c:v>45071.554772777781</c:v>
                </c:pt>
                <c:pt idx="12735">
                  <c:v>45071.623442615739</c:v>
                </c:pt>
                <c:pt idx="12736">
                  <c:v>45071.692112511577</c:v>
                </c:pt>
                <c:pt idx="12737">
                  <c:v>45071.760782152778</c:v>
                </c:pt>
                <c:pt idx="12738">
                  <c:v>45071.829452337966</c:v>
                </c:pt>
                <c:pt idx="12739">
                  <c:v>45071.898122870371</c:v>
                </c:pt>
                <c:pt idx="12740">
                  <c:v>45071.966793009262</c:v>
                </c:pt>
                <c:pt idx="12741">
                  <c:v>45072.035463078704</c:v>
                </c:pt>
                <c:pt idx="12742">
                  <c:v>45072.104132731482</c:v>
                </c:pt>
                <c:pt idx="12743">
                  <c:v>45072.172802627312</c:v>
                </c:pt>
                <c:pt idx="12744">
                  <c:v>45072.241473101851</c:v>
                </c:pt>
                <c:pt idx="12745">
                  <c:v>45072.310143877316</c:v>
                </c:pt>
                <c:pt idx="12746">
                  <c:v>45072.378814872682</c:v>
                </c:pt>
                <c:pt idx="12747">
                  <c:v>45072.447485277778</c:v>
                </c:pt>
                <c:pt idx="12748">
                  <c:v>45072.516155266203</c:v>
                </c:pt>
                <c:pt idx="12749">
                  <c:v>45072.584825162034</c:v>
                </c:pt>
                <c:pt idx="12750">
                  <c:v>45072.653495046296</c:v>
                </c:pt>
                <c:pt idx="12751">
                  <c:v>45072.722164930557</c:v>
                </c:pt>
                <c:pt idx="12752">
                  <c:v>45072.790834537038</c:v>
                </c:pt>
                <c:pt idx="12753">
                  <c:v>45072.859504965279</c:v>
                </c:pt>
                <c:pt idx="12754">
                  <c:v>45072.928175289351</c:v>
                </c:pt>
                <c:pt idx="12755">
                  <c:v>45072.996845439811</c:v>
                </c:pt>
                <c:pt idx="12756">
                  <c:v>45073.065515451388</c:v>
                </c:pt>
                <c:pt idx="12757">
                  <c:v>45073.134184884257</c:v>
                </c:pt>
                <c:pt idx="12758">
                  <c:v>45073.202854884257</c:v>
                </c:pt>
                <c:pt idx="12759">
                  <c:v>45073.271525358796</c:v>
                </c:pt>
                <c:pt idx="12760">
                  <c:v>45073.340196377314</c:v>
                </c:pt>
                <c:pt idx="12761">
                  <c:v>45073.408866967591</c:v>
                </c:pt>
                <c:pt idx="12762">
                  <c:v>45073.477537094906</c:v>
                </c:pt>
                <c:pt idx="12763">
                  <c:v>45073.546206921295</c:v>
                </c:pt>
                <c:pt idx="12764">
                  <c:v>45073.614876643522</c:v>
                </c:pt>
                <c:pt idx="12765">
                  <c:v>45073.683546412038</c:v>
                </c:pt>
                <c:pt idx="12766">
                  <c:v>45073.752215995373</c:v>
                </c:pt>
                <c:pt idx="12767">
                  <c:v>45073.820885937501</c:v>
                </c:pt>
                <c:pt idx="12768">
                  <c:v>45073.889556412039</c:v>
                </c:pt>
                <c:pt idx="12769">
                  <c:v>45073.958226469906</c:v>
                </c:pt>
                <c:pt idx="12770">
                  <c:v>45074.026896412041</c:v>
                </c:pt>
                <c:pt idx="12771">
                  <c:v>45074.095566053242</c:v>
                </c:pt>
                <c:pt idx="12772">
                  <c:v>45074.164235729164</c:v>
                </c:pt>
                <c:pt idx="12773">
                  <c:v>45074.232906006946</c:v>
                </c:pt>
                <c:pt idx="12774">
                  <c:v>45074.301576550926</c:v>
                </c:pt>
                <c:pt idx="12775">
                  <c:v>45074.370247453706</c:v>
                </c:pt>
                <c:pt idx="12776">
                  <c:v>45074.438917754633</c:v>
                </c:pt>
                <c:pt idx="12777">
                  <c:v>45074.507587662039</c:v>
                </c:pt>
                <c:pt idx="12778">
                  <c:v>45074.576257465276</c:v>
                </c:pt>
                <c:pt idx="12779">
                  <c:v>45074.644927199071</c:v>
                </c:pt>
                <c:pt idx="12780">
                  <c:v>45074.713596979163</c:v>
                </c:pt>
                <c:pt idx="12781">
                  <c:v>45074.782266435184</c:v>
                </c:pt>
                <c:pt idx="12782">
                  <c:v>45074.850936678238</c:v>
                </c:pt>
                <c:pt idx="12783">
                  <c:v>45074.919606921299</c:v>
                </c:pt>
                <c:pt idx="12784">
                  <c:v>45074.988276944445</c:v>
                </c:pt>
                <c:pt idx="12785">
                  <c:v>45075.056946886572</c:v>
                </c:pt>
                <c:pt idx="12786">
                  <c:v>45075.125616215279</c:v>
                </c:pt>
                <c:pt idx="12787">
                  <c:v>45075.194286064812</c:v>
                </c:pt>
                <c:pt idx="12788">
                  <c:v>45075.262956446757</c:v>
                </c:pt>
                <c:pt idx="12789">
                  <c:v>45075.331627314816</c:v>
                </c:pt>
                <c:pt idx="12790">
                  <c:v>45075.400297939814</c:v>
                </c:pt>
                <c:pt idx="12791">
                  <c:v>45075.468968020832</c:v>
                </c:pt>
                <c:pt idx="12792">
                  <c:v>45075.537637754627</c:v>
                </c:pt>
                <c:pt idx="12793">
                  <c:v>45075.60630738426</c:v>
                </c:pt>
                <c:pt idx="12794">
                  <c:v>45075.674977060182</c:v>
                </c:pt>
                <c:pt idx="12795">
                  <c:v>45075.743646608797</c:v>
                </c:pt>
                <c:pt idx="12796">
                  <c:v>45075.812316296295</c:v>
                </c:pt>
                <c:pt idx="12797">
                  <c:v>45075.880986666663</c:v>
                </c:pt>
                <c:pt idx="12798">
                  <c:v>45075.94965667824</c:v>
                </c:pt>
                <c:pt idx="12799">
                  <c:v>45076.01832653935</c:v>
                </c:pt>
                <c:pt idx="12800">
                  <c:v>45076.086996157406</c:v>
                </c:pt>
                <c:pt idx="12801">
                  <c:v>45076.155665601851</c:v>
                </c:pt>
                <c:pt idx="12802">
                  <c:v>45076.224335648149</c:v>
                </c:pt>
                <c:pt idx="12803">
                  <c:v>45076.293005983796</c:v>
                </c:pt>
                <c:pt idx="12804">
                  <c:v>45076.361676782406</c:v>
                </c:pt>
                <c:pt idx="12805">
                  <c:v>45076.430346990739</c:v>
                </c:pt>
                <c:pt idx="12806">
                  <c:v>45076.499016817128</c:v>
                </c:pt>
                <c:pt idx="12807">
                  <c:v>45076.567686481481</c:v>
                </c:pt>
                <c:pt idx="12808">
                  <c:v>45076.636356076386</c:v>
                </c:pt>
                <c:pt idx="12809">
                  <c:v>45076.70502572917</c:v>
                </c:pt>
                <c:pt idx="12810">
                  <c:v>45076.773695057869</c:v>
                </c:pt>
                <c:pt idx="12811">
                  <c:v>45076.842365104167</c:v>
                </c:pt>
                <c:pt idx="12812">
                  <c:v>45076.911035277779</c:v>
                </c:pt>
                <c:pt idx="12813">
                  <c:v>45076.979705150465</c:v>
                </c:pt>
                <c:pt idx="12814">
                  <c:v>45077.048374976854</c:v>
                </c:pt>
                <c:pt idx="12815">
                  <c:v>45077.117044247687</c:v>
                </c:pt>
                <c:pt idx="12816">
                  <c:v>45077.185713946761</c:v>
                </c:pt>
                <c:pt idx="12817">
                  <c:v>45077.254384201391</c:v>
                </c:pt>
                <c:pt idx="12818">
                  <c:v>45077.323054884262</c:v>
                </c:pt>
                <c:pt idx="12819">
                  <c:v>45077.39172550926</c:v>
                </c:pt>
                <c:pt idx="12820">
                  <c:v>45077.460395555558</c:v>
                </c:pt>
                <c:pt idx="12821">
                  <c:v>45077.529065208335</c:v>
                </c:pt>
                <c:pt idx="12822">
                  <c:v>45077.597734756942</c:v>
                </c:pt>
                <c:pt idx="12823">
                  <c:v>45077.666404363423</c:v>
                </c:pt>
                <c:pt idx="12824">
                  <c:v>45077.735073877317</c:v>
                </c:pt>
                <c:pt idx="12825">
                  <c:v>45077.80374333333</c:v>
                </c:pt>
                <c:pt idx="12826">
                  <c:v>45077.872413576391</c:v>
                </c:pt>
                <c:pt idx="12827">
                  <c:v>45077.941083530095</c:v>
                </c:pt>
                <c:pt idx="12828">
                  <c:v>45078.009753344908</c:v>
                </c:pt>
                <c:pt idx="12829">
                  <c:v>45078.078422962964</c:v>
                </c:pt>
                <c:pt idx="12830">
                  <c:v>45078.147092175925</c:v>
                </c:pt>
                <c:pt idx="12831">
                  <c:v>45078.21576201389</c:v>
                </c:pt>
                <c:pt idx="12832">
                  <c:v>45078.284432199071</c:v>
                </c:pt>
                <c:pt idx="12833">
                  <c:v>45078.35310291667</c:v>
                </c:pt>
                <c:pt idx="12834">
                  <c:v>45078.42177306713</c:v>
                </c:pt>
                <c:pt idx="12835">
                  <c:v>45078.490442824077</c:v>
                </c:pt>
                <c:pt idx="12836">
                  <c:v>45078.559112361108</c:v>
                </c:pt>
                <c:pt idx="12837">
                  <c:v>45078.627781817129</c:v>
                </c:pt>
                <c:pt idx="12838">
                  <c:v>45078.696451331016</c:v>
                </c:pt>
                <c:pt idx="12839">
                  <c:v>45078.765120578704</c:v>
                </c:pt>
                <c:pt idx="12840">
                  <c:v>45078.833790428238</c:v>
                </c:pt>
                <c:pt idx="12841">
                  <c:v>45078.902460543984</c:v>
                </c:pt>
                <c:pt idx="12842">
                  <c:v>45078.971130300924</c:v>
                </c:pt>
                <c:pt idx="12843">
                  <c:v>45079.039799988423</c:v>
                </c:pt>
                <c:pt idx="12844">
                  <c:v>45079.108469224535</c:v>
                </c:pt>
                <c:pt idx="12845">
                  <c:v>45079.17713877315</c:v>
                </c:pt>
                <c:pt idx="12846">
                  <c:v>45079.245808888889</c:v>
                </c:pt>
                <c:pt idx="12847">
                  <c:v>45079.314479351851</c:v>
                </c:pt>
                <c:pt idx="12848">
                  <c:v>45079.383149942129</c:v>
                </c:pt>
                <c:pt idx="12849">
                  <c:v>45079.451819942129</c:v>
                </c:pt>
                <c:pt idx="12850">
                  <c:v>45079.520489537033</c:v>
                </c:pt>
                <c:pt idx="12851">
                  <c:v>45079.589159039351</c:v>
                </c:pt>
                <c:pt idx="12852">
                  <c:v>45079.657828553238</c:v>
                </c:pt>
                <c:pt idx="12853">
                  <c:v>45079.726498032411</c:v>
                </c:pt>
                <c:pt idx="12854">
                  <c:v>45079.795167291668</c:v>
                </c:pt>
                <c:pt idx="12855">
                  <c:v>45079.863837372686</c:v>
                </c:pt>
                <c:pt idx="12856">
                  <c:v>45079.932507291669</c:v>
                </c:pt>
                <c:pt idx="12857">
                  <c:v>45080.001177060185</c:v>
                </c:pt>
                <c:pt idx="12858">
                  <c:v>45080.069846666665</c:v>
                </c:pt>
                <c:pt idx="12859">
                  <c:v>45080.138515729166</c:v>
                </c:pt>
                <c:pt idx="12860">
                  <c:v>45080.207185393519</c:v>
                </c:pt>
                <c:pt idx="12861">
                  <c:v>45080.275855486114</c:v>
                </c:pt>
                <c:pt idx="12862">
                  <c:v>45080.344526122688</c:v>
                </c:pt>
                <c:pt idx="12863">
                  <c:v>45080.413196273148</c:v>
                </c:pt>
                <c:pt idx="12864">
                  <c:v>45080.481865995367</c:v>
                </c:pt>
                <c:pt idx="12865">
                  <c:v>45080.550535439812</c:v>
                </c:pt>
                <c:pt idx="12866">
                  <c:v>45080.619204780094</c:v>
                </c:pt>
                <c:pt idx="12867">
                  <c:v>45080.687874189818</c:v>
                </c:pt>
                <c:pt idx="12868">
                  <c:v>45080.756543379626</c:v>
                </c:pt>
                <c:pt idx="12869">
                  <c:v>45080.825213009259</c:v>
                </c:pt>
                <c:pt idx="12870">
                  <c:v>45080.893883101853</c:v>
                </c:pt>
                <c:pt idx="12871">
                  <c:v>45080.962552766206</c:v>
                </c:pt>
                <c:pt idx="12872">
                  <c:v>45081.031222349535</c:v>
                </c:pt>
                <c:pt idx="12873">
                  <c:v>45081.099891574071</c:v>
                </c:pt>
                <c:pt idx="12874">
                  <c:v>45081.168560949074</c:v>
                </c:pt>
                <c:pt idx="12875">
                  <c:v>45081.237230902778</c:v>
                </c:pt>
                <c:pt idx="12876">
                  <c:v>45081.305901134256</c:v>
                </c:pt>
                <c:pt idx="12877">
                  <c:v>45081.374571666667</c:v>
                </c:pt>
                <c:pt idx="12878">
                  <c:v>45081.443241608795</c:v>
                </c:pt>
                <c:pt idx="12879">
                  <c:v>45081.511911145833</c:v>
                </c:pt>
                <c:pt idx="12880">
                  <c:v>45081.580580578702</c:v>
                </c:pt>
                <c:pt idx="12881">
                  <c:v>45081.649249965281</c:v>
                </c:pt>
                <c:pt idx="12882">
                  <c:v>45081.71791939815</c:v>
                </c:pt>
                <c:pt idx="12883">
                  <c:v>45081.786588495372</c:v>
                </c:pt>
                <c:pt idx="12884">
                  <c:v>45081.855258425923</c:v>
                </c:pt>
                <c:pt idx="12885">
                  <c:v>45081.92392828704</c:v>
                </c:pt>
                <c:pt idx="12886">
                  <c:v>45081.992597974539</c:v>
                </c:pt>
                <c:pt idx="12887">
                  <c:v>45082.061267546298</c:v>
                </c:pt>
                <c:pt idx="12888">
                  <c:v>45082.129936504629</c:v>
                </c:pt>
                <c:pt idx="12889">
                  <c:v>45082.198606018515</c:v>
                </c:pt>
                <c:pt idx="12890">
                  <c:v>45082.267276041668</c:v>
                </c:pt>
                <c:pt idx="12891">
                  <c:v>45082.335946574072</c:v>
                </c:pt>
                <c:pt idx="12892">
                  <c:v>45082.404616770837</c:v>
                </c:pt>
                <c:pt idx="12893">
                  <c:v>45082.47328755787</c:v>
                </c:pt>
                <c:pt idx="12894">
                  <c:v>45082.541958738424</c:v>
                </c:pt>
                <c:pt idx="12895">
                  <c:v>45082.610629814815</c:v>
                </c:pt>
                <c:pt idx="12896">
                  <c:v>45082.679300949072</c:v>
                </c:pt>
                <c:pt idx="12897">
                  <c:v>45082.747971909725</c:v>
                </c:pt>
                <c:pt idx="12898">
                  <c:v>45082.816643136575</c:v>
                </c:pt>
                <c:pt idx="12899">
                  <c:v>45082.885314976855</c:v>
                </c:pt>
                <c:pt idx="12900">
                  <c:v>45082.953986412038</c:v>
                </c:pt>
                <c:pt idx="12901">
                  <c:v>45083.022657719906</c:v>
                </c:pt>
                <c:pt idx="12902">
                  <c:v>45083.091328750001</c:v>
                </c:pt>
                <c:pt idx="12903">
                  <c:v>45083.159999722222</c:v>
                </c:pt>
                <c:pt idx="12904">
                  <c:v>45083.228671296296</c:v>
                </c:pt>
                <c:pt idx="12905">
                  <c:v>45083.297343136575</c:v>
                </c:pt>
                <c:pt idx="12906">
                  <c:v>45083.36601539352</c:v>
                </c:pt>
                <c:pt idx="12907">
                  <c:v>45083.434687060188</c:v>
                </c:pt>
                <c:pt idx="12908">
                  <c:v>45083.503358344904</c:v>
                </c:pt>
                <c:pt idx="12909">
                  <c:v>45083.572029479168</c:v>
                </c:pt>
                <c:pt idx="12910">
                  <c:v>45083.640700555552</c:v>
                </c:pt>
                <c:pt idx="12911">
                  <c:v>45083.709371689816</c:v>
                </c:pt>
                <c:pt idx="12912">
                  <c:v>45083.778042488426</c:v>
                </c:pt>
                <c:pt idx="12913">
                  <c:v>45083.846714039355</c:v>
                </c:pt>
                <c:pt idx="12914">
                  <c:v>45083.915385659719</c:v>
                </c:pt>
                <c:pt idx="12915">
                  <c:v>45083.98405702546</c:v>
                </c:pt>
                <c:pt idx="12916">
                  <c:v>45084.052728310184</c:v>
                </c:pt>
                <c:pt idx="12917">
                  <c:v>45084.121399016207</c:v>
                </c:pt>
                <c:pt idx="12918">
                  <c:v>45084.190070208337</c:v>
                </c:pt>
                <c:pt idx="12919">
                  <c:v>45084.258741944446</c:v>
                </c:pt>
                <c:pt idx="12920">
                  <c:v>45084.327414131942</c:v>
                </c:pt>
                <c:pt idx="12921">
                  <c:v>45084.396086168985</c:v>
                </c:pt>
                <c:pt idx="12922">
                  <c:v>45084.464757650465</c:v>
                </c:pt>
                <c:pt idx="12923">
                  <c:v>45084.533428761577</c:v>
                </c:pt>
                <c:pt idx="12924">
                  <c:v>45084.602099756943</c:v>
                </c:pt>
                <c:pt idx="12925">
                  <c:v>45084.670770810182</c:v>
                </c:pt>
                <c:pt idx="12926">
                  <c:v>45084.739441747683</c:v>
                </c:pt>
                <c:pt idx="12927">
                  <c:v>45084.80811273148</c:v>
                </c:pt>
                <c:pt idx="12928">
                  <c:v>45084.876784444445</c:v>
                </c:pt>
                <c:pt idx="12929">
                  <c:v>45084.945455844907</c:v>
                </c:pt>
                <c:pt idx="12930">
                  <c:v>45085.014127083334</c:v>
                </c:pt>
                <c:pt idx="12931">
                  <c:v>45085.082798113428</c:v>
                </c:pt>
                <c:pt idx="12932">
                  <c:v>45085.151468854165</c:v>
                </c:pt>
                <c:pt idx="12933">
                  <c:v>45085.22014020833</c:v>
                </c:pt>
                <c:pt idx="12934">
                  <c:v>45085.288811863429</c:v>
                </c:pt>
                <c:pt idx="12935">
                  <c:v>45085.35748402778</c:v>
                </c:pt>
                <c:pt idx="12936">
                  <c:v>45085.426155613422</c:v>
                </c:pt>
                <c:pt idx="12937">
                  <c:v>45085.494826805552</c:v>
                </c:pt>
                <c:pt idx="12938">
                  <c:v>45085.563497812502</c:v>
                </c:pt>
                <c:pt idx="12939">
                  <c:v>45085.632168738426</c:v>
                </c:pt>
                <c:pt idx="12940">
                  <c:v>45085.7008397338</c:v>
                </c:pt>
                <c:pt idx="12941">
                  <c:v>45085.769510428239</c:v>
                </c:pt>
                <c:pt idx="12942">
                  <c:v>45085.838181782405</c:v>
                </c:pt>
                <c:pt idx="12943">
                  <c:v>45085.90685334491</c:v>
                </c:pt>
                <c:pt idx="12944">
                  <c:v>45085.975524560185</c:v>
                </c:pt>
                <c:pt idx="12945">
                  <c:v>45086.044195717594</c:v>
                </c:pt>
                <c:pt idx="12946">
                  <c:v>45086.112866377312</c:v>
                </c:pt>
                <c:pt idx="12947">
                  <c:v>45086.181537407407</c:v>
                </c:pt>
                <c:pt idx="12948">
                  <c:v>45086.250209004633</c:v>
                </c:pt>
                <c:pt idx="12949">
                  <c:v>45086.318880983796</c:v>
                </c:pt>
                <c:pt idx="12950">
                  <c:v>45086.387552997687</c:v>
                </c:pt>
                <c:pt idx="12951">
                  <c:v>45086.45622443287</c:v>
                </c:pt>
                <c:pt idx="12952">
                  <c:v>45086.524895462964</c:v>
                </c:pt>
                <c:pt idx="12953">
                  <c:v>45086.593566400465</c:v>
                </c:pt>
                <c:pt idx="12954">
                  <c:v>45086.66223736111</c:v>
                </c:pt>
                <c:pt idx="12955">
                  <c:v>45086.730908275465</c:v>
                </c:pt>
                <c:pt idx="12956">
                  <c:v>45086.799579016202</c:v>
                </c:pt>
                <c:pt idx="12957">
                  <c:v>45086.868250590276</c:v>
                </c:pt>
                <c:pt idx="12958">
                  <c:v>45086.936921932873</c:v>
                </c:pt>
                <c:pt idx="12959">
                  <c:v>45087.005593136571</c:v>
                </c:pt>
                <c:pt idx="12960">
                  <c:v>45087.074264143521</c:v>
                </c:pt>
                <c:pt idx="12961">
                  <c:v>45087.142934675925</c:v>
                </c:pt>
                <c:pt idx="12962">
                  <c:v>45087.211605833334</c:v>
                </c:pt>
                <c:pt idx="12963">
                  <c:v>45087.280277361111</c:v>
                </c:pt>
                <c:pt idx="12964">
                  <c:v>45087.348949444444</c:v>
                </c:pt>
                <c:pt idx="12965">
                  <c:v>45087.417620983797</c:v>
                </c:pt>
                <c:pt idx="12966">
                  <c:v>45087.48629212963</c:v>
                </c:pt>
                <c:pt idx="12967">
                  <c:v>45087.554963009257</c:v>
                </c:pt>
                <c:pt idx="12968">
                  <c:v>45087.623633819443</c:v>
                </c:pt>
                <c:pt idx="12969">
                  <c:v>45087.692304675926</c:v>
                </c:pt>
                <c:pt idx="12970">
                  <c:v>45087.760975277779</c:v>
                </c:pt>
                <c:pt idx="12971">
                  <c:v>45087.829646435188</c:v>
                </c:pt>
                <c:pt idx="12972">
                  <c:v>45087.898317939813</c:v>
                </c:pt>
                <c:pt idx="12973">
                  <c:v>45087.966989039349</c:v>
                </c:pt>
                <c:pt idx="12974">
                  <c:v>45088.035660069443</c:v>
                </c:pt>
                <c:pt idx="12975">
                  <c:v>45088.104330706017</c:v>
                </c:pt>
                <c:pt idx="12976">
                  <c:v>45088.1730015625</c:v>
                </c:pt>
                <c:pt idx="12977">
                  <c:v>45088.241672997683</c:v>
                </c:pt>
                <c:pt idx="12978">
                  <c:v>45088.310344745369</c:v>
                </c:pt>
                <c:pt idx="12979">
                  <c:v>45088.379016712963</c:v>
                </c:pt>
                <c:pt idx="12980">
                  <c:v>45088.447688078704</c:v>
                </c:pt>
                <c:pt idx="12981">
                  <c:v>45088.516359039349</c:v>
                </c:pt>
                <c:pt idx="12982">
                  <c:v>45088.585029907408</c:v>
                </c:pt>
                <c:pt idx="12983">
                  <c:v>45088.653700763891</c:v>
                </c:pt>
                <c:pt idx="12984">
                  <c:v>45088.722371620373</c:v>
                </c:pt>
                <c:pt idx="12985">
                  <c:v>45088.791042187499</c:v>
                </c:pt>
                <c:pt idx="12986">
                  <c:v>45088.859713599537</c:v>
                </c:pt>
                <c:pt idx="12987">
                  <c:v>45088.928384884261</c:v>
                </c:pt>
                <c:pt idx="12988">
                  <c:v>45088.997056018517</c:v>
                </c:pt>
                <c:pt idx="12989">
                  <c:v>45089.065727002315</c:v>
                </c:pt>
                <c:pt idx="12990">
                  <c:v>45089.134397407404</c:v>
                </c:pt>
                <c:pt idx="12991">
                  <c:v>45089.203068391202</c:v>
                </c:pt>
                <c:pt idx="12992">
                  <c:v>45089.271739837961</c:v>
                </c:pt>
                <c:pt idx="12993">
                  <c:v>45089.340411828707</c:v>
                </c:pt>
                <c:pt idx="12994">
                  <c:v>45089.409083402781</c:v>
                </c:pt>
                <c:pt idx="12995">
                  <c:v>45089.477754513886</c:v>
                </c:pt>
                <c:pt idx="12996">
                  <c:v>45089.546425300927</c:v>
                </c:pt>
                <c:pt idx="12997">
                  <c:v>45089.615096006943</c:v>
                </c:pt>
                <c:pt idx="12998">
                  <c:v>45089.683766759263</c:v>
                </c:pt>
                <c:pt idx="12999">
                  <c:v>45089.752437326388</c:v>
                </c:pt>
                <c:pt idx="13000">
                  <c:v>45089.821108252312</c:v>
                </c:pt>
                <c:pt idx="13001">
                  <c:v>45089.889779699071</c:v>
                </c:pt>
                <c:pt idx="13002">
                  <c:v>45089.958450740742</c:v>
                </c:pt>
                <c:pt idx="13003">
                  <c:v>45090.027121666666</c:v>
                </c:pt>
                <c:pt idx="13004">
                  <c:v>45090.095792291664</c:v>
                </c:pt>
                <c:pt idx="13005">
                  <c:v>45090.16446295139</c:v>
                </c:pt>
                <c:pt idx="13006">
                  <c:v>45090.233134212962</c:v>
                </c:pt>
                <c:pt idx="13007">
                  <c:v>45090.301805740739</c:v>
                </c:pt>
                <c:pt idx="13008">
                  <c:v>45090.370477627315</c:v>
                </c:pt>
                <c:pt idx="13009">
                  <c:v>45090.439148923608</c:v>
                </c:pt>
                <c:pt idx="13010">
                  <c:v>45090.507819814811</c:v>
                </c:pt>
                <c:pt idx="13011">
                  <c:v>45090.576490601852</c:v>
                </c:pt>
                <c:pt idx="13012">
                  <c:v>45090.645161319444</c:v>
                </c:pt>
                <c:pt idx="13013">
                  <c:v>45090.713832094909</c:v>
                </c:pt>
                <c:pt idx="13014">
                  <c:v>45090.782502534719</c:v>
                </c:pt>
                <c:pt idx="13015">
                  <c:v>45090.851173773146</c:v>
                </c:pt>
                <c:pt idx="13016">
                  <c:v>45090.919844999997</c:v>
                </c:pt>
                <c:pt idx="13017">
                  <c:v>45090.988516018515</c:v>
                </c:pt>
                <c:pt idx="13018">
                  <c:v>45091.057186956015</c:v>
                </c:pt>
                <c:pt idx="13019">
                  <c:v>45091.125857280094</c:v>
                </c:pt>
                <c:pt idx="13020">
                  <c:v>45091.194528125001</c:v>
                </c:pt>
                <c:pt idx="13021">
                  <c:v>45091.263199490742</c:v>
                </c:pt>
                <c:pt idx="13022">
                  <c:v>45091.331871354167</c:v>
                </c:pt>
                <c:pt idx="13023">
                  <c:v>45091.400542974538</c:v>
                </c:pt>
                <c:pt idx="13024">
                  <c:v>45091.469214062497</c:v>
                </c:pt>
                <c:pt idx="13025">
                  <c:v>45091.537884791665</c:v>
                </c:pt>
                <c:pt idx="13026">
                  <c:v>45091.606555416663</c:v>
                </c:pt>
                <c:pt idx="13027">
                  <c:v>45091.675226087966</c:v>
                </c:pt>
                <c:pt idx="13028">
                  <c:v>45091.743896631946</c:v>
                </c:pt>
                <c:pt idx="13029">
                  <c:v>45091.812567326386</c:v>
                </c:pt>
                <c:pt idx="13030">
                  <c:v>45091.881238692127</c:v>
                </c:pt>
                <c:pt idx="13031">
                  <c:v>45091.949909699077</c:v>
                </c:pt>
                <c:pt idx="13032">
                  <c:v>45092.018580567128</c:v>
                </c:pt>
                <c:pt idx="13033">
                  <c:v>45092.087251192126</c:v>
                </c:pt>
                <c:pt idx="13034">
                  <c:v>45092.155921631944</c:v>
                </c:pt>
                <c:pt idx="13035">
                  <c:v>45092.224592685183</c:v>
                </c:pt>
                <c:pt idx="13036">
                  <c:v>45092.29326402778</c:v>
                </c:pt>
                <c:pt idx="13037">
                  <c:v>45092.361935833331</c:v>
                </c:pt>
                <c:pt idx="13038">
                  <c:v>45092.430607048613</c:v>
                </c:pt>
                <c:pt idx="13039">
                  <c:v>45092.499277881943</c:v>
                </c:pt>
                <c:pt idx="13040">
                  <c:v>45092.567948553238</c:v>
                </c:pt>
                <c:pt idx="13041">
                  <c:v>45092.636619143515</c:v>
                </c:pt>
                <c:pt idx="13042">
                  <c:v>45092.705289803242</c:v>
                </c:pt>
                <c:pt idx="13043">
                  <c:v>45092.773960150465</c:v>
                </c:pt>
                <c:pt idx="13044">
                  <c:v>45092.842631203705</c:v>
                </c:pt>
                <c:pt idx="13045">
                  <c:v>45092.911302384258</c:v>
                </c:pt>
                <c:pt idx="13046">
                  <c:v>45092.979973263886</c:v>
                </c:pt>
                <c:pt idx="13047">
                  <c:v>45093.0486441088</c:v>
                </c:pt>
                <c:pt idx="13048">
                  <c:v>45093.117314374998</c:v>
                </c:pt>
                <c:pt idx="13049">
                  <c:v>45093.18598509259</c:v>
                </c:pt>
                <c:pt idx="13050">
                  <c:v>45093.254656365738</c:v>
                </c:pt>
                <c:pt idx="13051">
                  <c:v>45093.323328055558</c:v>
                </c:pt>
                <c:pt idx="13052">
                  <c:v>45093.391999687497</c:v>
                </c:pt>
                <c:pt idx="13053">
                  <c:v>45093.460670752313</c:v>
                </c:pt>
                <c:pt idx="13054">
                  <c:v>45093.529341423608</c:v>
                </c:pt>
                <c:pt idx="13055">
                  <c:v>45093.59801199074</c:v>
                </c:pt>
                <c:pt idx="13056">
                  <c:v>45093.666682604169</c:v>
                </c:pt>
                <c:pt idx="13057">
                  <c:v>45093.735353136573</c:v>
                </c:pt>
                <c:pt idx="13058">
                  <c:v>45093.804023599536</c:v>
                </c:pt>
                <c:pt idx="13059">
                  <c:v>45093.872694872683</c:v>
                </c:pt>
                <c:pt idx="13060">
                  <c:v>45093.941365844905</c:v>
                </c:pt>
                <c:pt idx="13061">
                  <c:v>45094.010036666667</c:v>
                </c:pt>
                <c:pt idx="13062">
                  <c:v>45094.078707303241</c:v>
                </c:pt>
                <c:pt idx="13063">
                  <c:v>45094.147377534726</c:v>
                </c:pt>
                <c:pt idx="13064">
                  <c:v>45094.216048402777</c:v>
                </c:pt>
                <c:pt idx="13065">
                  <c:v>45094.284719606483</c:v>
                </c:pt>
                <c:pt idx="13066">
                  <c:v>45094.353391331017</c:v>
                </c:pt>
                <c:pt idx="13067">
                  <c:v>45094.422062500002</c:v>
                </c:pt>
                <c:pt idx="13068">
                  <c:v>45094.490733287035</c:v>
                </c:pt>
                <c:pt idx="13069">
                  <c:v>45094.559403842592</c:v>
                </c:pt>
                <c:pt idx="13070">
                  <c:v>45094.62807431713</c:v>
                </c:pt>
                <c:pt idx="13071">
                  <c:v>45094.69674486111</c:v>
                </c:pt>
                <c:pt idx="13072">
                  <c:v>45094.765415127316</c:v>
                </c:pt>
                <c:pt idx="13073">
                  <c:v>45094.834085995368</c:v>
                </c:pt>
                <c:pt idx="13074">
                  <c:v>45094.902757141201</c:v>
                </c:pt>
                <c:pt idx="13075">
                  <c:v>45094.971427916666</c:v>
                </c:pt>
                <c:pt idx="13076">
                  <c:v>45095.040098622689</c:v>
                </c:pt>
                <c:pt idx="13077">
                  <c:v>45095.108768888887</c:v>
                </c:pt>
                <c:pt idx="13078">
                  <c:v>45095.17743945602</c:v>
                </c:pt>
                <c:pt idx="13079">
                  <c:v>45095.246110590277</c:v>
                </c:pt>
                <c:pt idx="13080">
                  <c:v>45095.314782083333</c:v>
                </c:pt>
                <c:pt idx="13081">
                  <c:v>45095.383453692128</c:v>
                </c:pt>
                <c:pt idx="13082">
                  <c:v>45095.452124722222</c:v>
                </c:pt>
                <c:pt idx="13083">
                  <c:v>45095.52079534722</c:v>
                </c:pt>
                <c:pt idx="13084">
                  <c:v>45095.589465868055</c:v>
                </c:pt>
                <c:pt idx="13085">
                  <c:v>45095.65813640046</c:v>
                </c:pt>
                <c:pt idx="13086">
                  <c:v>45095.726806909719</c:v>
                </c:pt>
                <c:pt idx="13087">
                  <c:v>45095.795477187501</c:v>
                </c:pt>
                <c:pt idx="13088">
                  <c:v>45095.864148310182</c:v>
                </c:pt>
                <c:pt idx="13089">
                  <c:v>45095.932819247682</c:v>
                </c:pt>
                <c:pt idx="13090">
                  <c:v>45096.001490046299</c:v>
                </c:pt>
                <c:pt idx="13091">
                  <c:v>45096.070160682873</c:v>
                </c:pt>
                <c:pt idx="13092">
                  <c:v>45096.138830763892</c:v>
                </c:pt>
                <c:pt idx="13093">
                  <c:v>45096.207501458332</c:v>
                </c:pt>
                <c:pt idx="13094">
                  <c:v>45096.276172569444</c:v>
                </c:pt>
                <c:pt idx="13095">
                  <c:v>45096.344844236111</c:v>
                </c:pt>
                <c:pt idx="13096">
                  <c:v>45096.413515416665</c:v>
                </c:pt>
                <c:pt idx="13097">
                  <c:v>45096.482186168978</c:v>
                </c:pt>
                <c:pt idx="13098">
                  <c:v>45096.550856631948</c:v>
                </c:pt>
                <c:pt idx="13099">
                  <c:v>45096.619527013892</c:v>
                </c:pt>
                <c:pt idx="13100">
                  <c:v>45096.688197442127</c:v>
                </c:pt>
                <c:pt idx="13101">
                  <c:v>45096.75686765046</c:v>
                </c:pt>
                <c:pt idx="13102">
                  <c:v>45096.825538321762</c:v>
                </c:pt>
                <c:pt idx="13103">
                  <c:v>45096.894209444443</c:v>
                </c:pt>
                <c:pt idx="13104">
                  <c:v>45096.96288013889</c:v>
                </c:pt>
                <c:pt idx="13105">
                  <c:v>45097.031550740743</c:v>
                </c:pt>
                <c:pt idx="13106">
                  <c:v>45097.100220995373</c:v>
                </c:pt>
                <c:pt idx="13107">
                  <c:v>45097.168891400463</c:v>
                </c:pt>
                <c:pt idx="13108">
                  <c:v>45097.23756238426</c:v>
                </c:pt>
                <c:pt idx="13109">
                  <c:v>45097.306233645832</c:v>
                </c:pt>
                <c:pt idx="13110">
                  <c:v>45097.374905208337</c:v>
                </c:pt>
                <c:pt idx="13111">
                  <c:v>45097.443576180558</c:v>
                </c:pt>
                <c:pt idx="13112">
                  <c:v>45097.512246736114</c:v>
                </c:pt>
                <c:pt idx="13113">
                  <c:v>45097.580917199077</c:v>
                </c:pt>
                <c:pt idx="13114">
                  <c:v>45097.649587627318</c:v>
                </c:pt>
                <c:pt idx="13115">
                  <c:v>45097.718258078705</c:v>
                </c:pt>
                <c:pt idx="13116">
                  <c:v>45097.786928217596</c:v>
                </c:pt>
                <c:pt idx="13117">
                  <c:v>45097.855599166665</c:v>
                </c:pt>
                <c:pt idx="13118">
                  <c:v>45097.924270069445</c:v>
                </c:pt>
                <c:pt idx="13119">
                  <c:v>45097.992940775461</c:v>
                </c:pt>
                <c:pt idx="13120">
                  <c:v>45098.061611377314</c:v>
                </c:pt>
                <c:pt idx="13121">
                  <c:v>45098.130281365738</c:v>
                </c:pt>
                <c:pt idx="13122">
                  <c:v>45098.198951921295</c:v>
                </c:pt>
                <c:pt idx="13123">
                  <c:v>45098.267622962965</c:v>
                </c:pt>
                <c:pt idx="13124">
                  <c:v>45098.336294537039</c:v>
                </c:pt>
                <c:pt idx="13125">
                  <c:v>45098.40496576389</c:v>
                </c:pt>
                <c:pt idx="13126">
                  <c:v>45098.473636493058</c:v>
                </c:pt>
                <c:pt idx="13127">
                  <c:v>45098.542306898147</c:v>
                </c:pt>
                <c:pt idx="13128">
                  <c:v>45098.610977187498</c:v>
                </c:pt>
                <c:pt idx="13129">
                  <c:v>45098.679647534722</c:v>
                </c:pt>
                <c:pt idx="13130">
                  <c:v>45098.748317708334</c:v>
                </c:pt>
                <c:pt idx="13131">
                  <c:v>45098.81698815972</c:v>
                </c:pt>
                <c:pt idx="13132">
                  <c:v>45098.88565921296</c:v>
                </c:pt>
                <c:pt idx="13133">
                  <c:v>45098.95432986111</c:v>
                </c:pt>
                <c:pt idx="13134">
                  <c:v>45099.023000393521</c:v>
                </c:pt>
                <c:pt idx="13135">
                  <c:v>45099.091670648151</c:v>
                </c:pt>
                <c:pt idx="13136">
                  <c:v>45099.160340833332</c:v>
                </c:pt>
                <c:pt idx="13137">
                  <c:v>45099.229011631942</c:v>
                </c:pt>
                <c:pt idx="13138">
                  <c:v>45099.297682685188</c:v>
                </c:pt>
                <c:pt idx="13139">
                  <c:v>45099.366354166668</c:v>
                </c:pt>
                <c:pt idx="13140">
                  <c:v>45099.435025057872</c:v>
                </c:pt>
                <c:pt idx="13141">
                  <c:v>45099.503695555555</c:v>
                </c:pt>
                <c:pt idx="13142">
                  <c:v>45099.572365914355</c:v>
                </c:pt>
                <c:pt idx="13143">
                  <c:v>45099.641036203706</c:v>
                </c:pt>
                <c:pt idx="13144">
                  <c:v>45099.709706562498</c:v>
                </c:pt>
                <c:pt idx="13145">
                  <c:v>45099.778376585651</c:v>
                </c:pt>
                <c:pt idx="13146">
                  <c:v>45099.847047361109</c:v>
                </c:pt>
                <c:pt idx="13147">
                  <c:v>45099.915718194447</c:v>
                </c:pt>
                <c:pt idx="13148">
                  <c:v>45099.984388784724</c:v>
                </c:pt>
                <c:pt idx="13149">
                  <c:v>45100.053059305559</c:v>
                </c:pt>
                <c:pt idx="13150">
                  <c:v>45100.121729236111</c:v>
                </c:pt>
                <c:pt idx="13151">
                  <c:v>45100.1903996412</c:v>
                </c:pt>
                <c:pt idx="13152">
                  <c:v>45100.259070601853</c:v>
                </c:pt>
                <c:pt idx="13153">
                  <c:v>45100.327742013891</c:v>
                </c:pt>
                <c:pt idx="13154">
                  <c:v>45100.396413275463</c:v>
                </c:pt>
                <c:pt idx="13155">
                  <c:v>45100.465083981479</c:v>
                </c:pt>
                <c:pt idx="13156">
                  <c:v>45100.533754317126</c:v>
                </c:pt>
                <c:pt idx="13157">
                  <c:v>45100.602424537035</c:v>
                </c:pt>
                <c:pt idx="13158">
                  <c:v>45100.671094814817</c:v>
                </c:pt>
                <c:pt idx="13159">
                  <c:v>45100.739764976854</c:v>
                </c:pt>
                <c:pt idx="13160">
                  <c:v>45100.808435185187</c:v>
                </c:pt>
                <c:pt idx="13161">
                  <c:v>45100.877106134256</c:v>
                </c:pt>
                <c:pt idx="13162">
                  <c:v>45100.945776759261</c:v>
                </c:pt>
                <c:pt idx="13163">
                  <c:v>45101.0144472338</c:v>
                </c:pt>
                <c:pt idx="13164">
                  <c:v>45101.083117488422</c:v>
                </c:pt>
                <c:pt idx="13165">
                  <c:v>45101.151787453702</c:v>
                </c:pt>
                <c:pt idx="13166">
                  <c:v>45101.220458043979</c:v>
                </c:pt>
                <c:pt idx="13167">
                  <c:v>45101.289128923614</c:v>
                </c:pt>
                <c:pt idx="13168">
                  <c:v>45101.357800324076</c:v>
                </c:pt>
                <c:pt idx="13169">
                  <c:v>45101.426471134262</c:v>
                </c:pt>
                <c:pt idx="13170">
                  <c:v>45101.495141562496</c:v>
                </c:pt>
                <c:pt idx="13171">
                  <c:v>45101.563811805558</c:v>
                </c:pt>
                <c:pt idx="13172">
                  <c:v>45101.632481967594</c:v>
                </c:pt>
                <c:pt idx="13173">
                  <c:v>45101.701152199072</c:v>
                </c:pt>
                <c:pt idx="13174">
                  <c:v>45101.769822118054</c:v>
                </c:pt>
                <c:pt idx="13175">
                  <c:v>45101.838492708332</c:v>
                </c:pt>
                <c:pt idx="13176">
                  <c:v>45101.907163495373</c:v>
                </c:pt>
                <c:pt idx="13177">
                  <c:v>45101.975833946759</c:v>
                </c:pt>
                <c:pt idx="13178">
                  <c:v>45102.044504351848</c:v>
                </c:pt>
                <c:pt idx="13179">
                  <c:v>45102.11317423611</c:v>
                </c:pt>
                <c:pt idx="13180">
                  <c:v>45102.181844513892</c:v>
                </c:pt>
                <c:pt idx="13181">
                  <c:v>45102.250515335647</c:v>
                </c:pt>
                <c:pt idx="13182">
                  <c:v>45102.319186550929</c:v>
                </c:pt>
                <c:pt idx="13183">
                  <c:v>45102.3878578125</c:v>
                </c:pt>
                <c:pt idx="13184">
                  <c:v>45102.456528483795</c:v>
                </c:pt>
                <c:pt idx="13185">
                  <c:v>45102.525198750001</c:v>
                </c:pt>
                <c:pt idx="13186">
                  <c:v>45102.593868923614</c:v>
                </c:pt>
                <c:pt idx="13187">
                  <c:v>45102.662539120371</c:v>
                </c:pt>
                <c:pt idx="13188">
                  <c:v>45102.731209270831</c:v>
                </c:pt>
                <c:pt idx="13189">
                  <c:v>45102.799879270831</c:v>
                </c:pt>
                <c:pt idx="13190">
                  <c:v>45102.868550081017</c:v>
                </c:pt>
                <c:pt idx="13191">
                  <c:v>45102.937220659725</c:v>
                </c:pt>
                <c:pt idx="13192">
                  <c:v>45103.005891099536</c:v>
                </c:pt>
                <c:pt idx="13193">
                  <c:v>45103.074561354166</c:v>
                </c:pt>
                <c:pt idx="13194">
                  <c:v>45103.143231134258</c:v>
                </c:pt>
                <c:pt idx="13195">
                  <c:v>45103.211901527779</c:v>
                </c:pt>
                <c:pt idx="13196">
                  <c:v>45103.280572303243</c:v>
                </c:pt>
                <c:pt idx="13197">
                  <c:v>45103.349243622688</c:v>
                </c:pt>
                <c:pt idx="13198">
                  <c:v>45103.417914409722</c:v>
                </c:pt>
                <c:pt idx="13199">
                  <c:v>45103.486584803242</c:v>
                </c:pt>
                <c:pt idx="13200">
                  <c:v>45103.555254930558</c:v>
                </c:pt>
                <c:pt idx="13201">
                  <c:v>45103.623924976855</c:v>
                </c:pt>
                <c:pt idx="13202">
                  <c:v>45103.692595081018</c:v>
                </c:pt>
                <c:pt idx="13203">
                  <c:v>45103.761264930552</c:v>
                </c:pt>
                <c:pt idx="13204">
                  <c:v>45103.829935324073</c:v>
                </c:pt>
                <c:pt idx="13205">
                  <c:v>45103.898606076385</c:v>
                </c:pt>
                <c:pt idx="13206">
                  <c:v>45103.967276423609</c:v>
                </c:pt>
                <c:pt idx="13207">
                  <c:v>45104.03594671296</c:v>
                </c:pt>
                <c:pt idx="13208">
                  <c:v>45104.104616585646</c:v>
                </c:pt>
                <c:pt idx="13209">
                  <c:v>45104.173286689816</c:v>
                </c:pt>
                <c:pt idx="13210">
                  <c:v>45104.241957372687</c:v>
                </c:pt>
                <c:pt idx="13211">
                  <c:v>45104.31062837963</c:v>
                </c:pt>
                <c:pt idx="13212">
                  <c:v>45104.379299594904</c:v>
                </c:pt>
                <c:pt idx="13213">
                  <c:v>45104.447970208334</c:v>
                </c:pt>
                <c:pt idx="13214">
                  <c:v>45104.516640416667</c:v>
                </c:pt>
                <c:pt idx="13215">
                  <c:v>45104.585310543982</c:v>
                </c:pt>
                <c:pt idx="13216">
                  <c:v>45104.653980636576</c:v>
                </c:pt>
                <c:pt idx="13217">
                  <c:v>45104.722650752316</c:v>
                </c:pt>
                <c:pt idx="13218">
                  <c:v>45104.791320567128</c:v>
                </c:pt>
                <c:pt idx="13219">
                  <c:v>45104.859991226855</c:v>
                </c:pt>
                <c:pt idx="13220">
                  <c:v>45104.928661770835</c:v>
                </c:pt>
                <c:pt idx="13221">
                  <c:v>45104.99733215278</c:v>
                </c:pt>
                <c:pt idx="13222">
                  <c:v>45105.066002395833</c:v>
                </c:pt>
                <c:pt idx="13223">
                  <c:v>45105.134672048611</c:v>
                </c:pt>
                <c:pt idx="13224">
                  <c:v>45105.203342280096</c:v>
                </c:pt>
                <c:pt idx="13225">
                  <c:v>45105.272012986112</c:v>
                </c:pt>
                <c:pt idx="13226">
                  <c:v>45105.340684224539</c:v>
                </c:pt>
                <c:pt idx="13227">
                  <c:v>45105.409355046293</c:v>
                </c:pt>
                <c:pt idx="13228">
                  <c:v>45105.478025416669</c:v>
                </c:pt>
                <c:pt idx="13229">
                  <c:v>45105.546695462966</c:v>
                </c:pt>
                <c:pt idx="13230">
                  <c:v>45105.61536541667</c:v>
                </c:pt>
                <c:pt idx="13231">
                  <c:v>45105.684035428239</c:v>
                </c:pt>
                <c:pt idx="13232">
                  <c:v>45105.752705243052</c:v>
                </c:pt>
                <c:pt idx="13233">
                  <c:v>45105.821375416665</c:v>
                </c:pt>
                <c:pt idx="13234">
                  <c:v>45105.890046122688</c:v>
                </c:pt>
                <c:pt idx="13235">
                  <c:v>45105.958716423615</c:v>
                </c:pt>
                <c:pt idx="13236">
                  <c:v>45106.027386608795</c:v>
                </c:pt>
                <c:pt idx="13237">
                  <c:v>45106.096056481481</c:v>
                </c:pt>
                <c:pt idx="13238">
                  <c:v>45106.164726400464</c:v>
                </c:pt>
                <c:pt idx="13239">
                  <c:v>45106.2333969213</c:v>
                </c:pt>
                <c:pt idx="13240">
                  <c:v>45106.302067708333</c:v>
                </c:pt>
                <c:pt idx="13241">
                  <c:v>45106.37073884259</c:v>
                </c:pt>
                <c:pt idx="13242">
                  <c:v>45106.439409398146</c:v>
                </c:pt>
                <c:pt idx="13243">
                  <c:v>45106.508079548614</c:v>
                </c:pt>
                <c:pt idx="13244">
                  <c:v>45106.576749594904</c:v>
                </c:pt>
                <c:pt idx="13245">
                  <c:v>45106.64541957176</c:v>
                </c:pt>
                <c:pt idx="13246">
                  <c:v>45106.714089606481</c:v>
                </c:pt>
                <c:pt idx="13247">
                  <c:v>45106.782759305555</c:v>
                </c:pt>
                <c:pt idx="13248">
                  <c:v>45106.85142979167</c:v>
                </c:pt>
                <c:pt idx="13249">
                  <c:v>45106.920100289353</c:v>
                </c:pt>
                <c:pt idx="13250">
                  <c:v>45106.988770567128</c:v>
                </c:pt>
                <c:pt idx="13251">
                  <c:v>45107.057440763892</c:v>
                </c:pt>
                <c:pt idx="13252">
                  <c:v>45107.126110335645</c:v>
                </c:pt>
                <c:pt idx="13253">
                  <c:v>45107.194780451391</c:v>
                </c:pt>
                <c:pt idx="13254">
                  <c:v>45107.263451076389</c:v>
                </c:pt>
                <c:pt idx="13255">
                  <c:v>45107.332122199077</c:v>
                </c:pt>
                <c:pt idx="13256">
                  <c:v>45107.400793078705</c:v>
                </c:pt>
                <c:pt idx="13257">
                  <c:v>45107.469463425929</c:v>
                </c:pt>
                <c:pt idx="13258">
                  <c:v>45107.538133425929</c:v>
                </c:pt>
                <c:pt idx="13259">
                  <c:v>45107.606803298608</c:v>
                </c:pt>
                <c:pt idx="13260">
                  <c:v>45107.675473240743</c:v>
                </c:pt>
                <c:pt idx="13261">
                  <c:v>45107.744143043979</c:v>
                </c:pt>
                <c:pt idx="13262">
                  <c:v>45107.812812997683</c:v>
                </c:pt>
                <c:pt idx="13263">
                  <c:v>45107.881483634257</c:v>
                </c:pt>
                <c:pt idx="13264">
                  <c:v>45107.950153912039</c:v>
                </c:pt>
                <c:pt idx="13265">
                  <c:v>45108.018824027778</c:v>
                </c:pt>
                <c:pt idx="13266">
                  <c:v>45108.087493923609</c:v>
                </c:pt>
                <c:pt idx="13267">
                  <c:v>45108.156163622683</c:v>
                </c:pt>
                <c:pt idx="13268">
                  <c:v>45108.224833946762</c:v>
                </c:pt>
                <c:pt idx="13269">
                  <c:v>45108.293504548608</c:v>
                </c:pt>
                <c:pt idx="13270">
                  <c:v>45108.362175613423</c:v>
                </c:pt>
                <c:pt idx="13271">
                  <c:v>45108.430846099538</c:v>
                </c:pt>
                <c:pt idx="13272">
                  <c:v>45108.499516203701</c:v>
                </c:pt>
                <c:pt idx="13273">
                  <c:v>45108.56818613426</c:v>
                </c:pt>
                <c:pt idx="13274">
                  <c:v>45108.63685599537</c:v>
                </c:pt>
                <c:pt idx="13275">
                  <c:v>45108.705525914353</c:v>
                </c:pt>
                <c:pt idx="13276">
                  <c:v>45108.774195532409</c:v>
                </c:pt>
                <c:pt idx="13277">
                  <c:v>45108.842865856481</c:v>
                </c:pt>
                <c:pt idx="13278">
                  <c:v>45108.911536296298</c:v>
                </c:pt>
                <c:pt idx="13279">
                  <c:v>45108.980206458335</c:v>
                </c:pt>
                <c:pt idx="13280">
                  <c:v>45109.048876562498</c:v>
                </c:pt>
                <c:pt idx="13281">
                  <c:v>45109.117546099536</c:v>
                </c:pt>
                <c:pt idx="13282">
                  <c:v>45109.186216087961</c:v>
                </c:pt>
                <c:pt idx="13283">
                  <c:v>45109.254886620372</c:v>
                </c:pt>
                <c:pt idx="13284">
                  <c:v>45109.323557581018</c:v>
                </c:pt>
                <c:pt idx="13285">
                  <c:v>45109.392228495373</c:v>
                </c:pt>
                <c:pt idx="13286">
                  <c:v>45109.460898831021</c:v>
                </c:pt>
                <c:pt idx="13287">
                  <c:v>45109.529568773149</c:v>
                </c:pt>
                <c:pt idx="13288">
                  <c:v>45109.598238611114</c:v>
                </c:pt>
                <c:pt idx="13289">
                  <c:v>45109.666908495368</c:v>
                </c:pt>
                <c:pt idx="13290">
                  <c:v>45109.735578298612</c:v>
                </c:pt>
                <c:pt idx="13291">
                  <c:v>45109.804248032407</c:v>
                </c:pt>
                <c:pt idx="13292">
                  <c:v>45109.872918564812</c:v>
                </c:pt>
                <c:pt idx="13293">
                  <c:v>45109.941588819442</c:v>
                </c:pt>
                <c:pt idx="13294">
                  <c:v>45110.010258912036</c:v>
                </c:pt>
                <c:pt idx="13295">
                  <c:v>45110.078928831019</c:v>
                </c:pt>
                <c:pt idx="13296">
                  <c:v>45110.147598333337</c:v>
                </c:pt>
                <c:pt idx="13297">
                  <c:v>45110.216268472221</c:v>
                </c:pt>
                <c:pt idx="13298">
                  <c:v>45110.284938946759</c:v>
                </c:pt>
                <c:pt idx="13299">
                  <c:v>45110.353609953701</c:v>
                </c:pt>
                <c:pt idx="13300">
                  <c:v>45110.422280405095</c:v>
                </c:pt>
                <c:pt idx="13301">
                  <c:v>45110.490950451385</c:v>
                </c:pt>
                <c:pt idx="13302">
                  <c:v>45110.55962028935</c:v>
                </c:pt>
                <c:pt idx="13303">
                  <c:v>45110.628290034721</c:v>
                </c:pt>
                <c:pt idx="13304">
                  <c:v>45110.69695986111</c:v>
                </c:pt>
                <c:pt idx="13305">
                  <c:v>45110.765629398149</c:v>
                </c:pt>
                <c:pt idx="13306">
                  <c:v>45110.834299548609</c:v>
                </c:pt>
                <c:pt idx="13307">
                  <c:v>45110.902969965275</c:v>
                </c:pt>
                <c:pt idx="13308">
                  <c:v>45110.971640023148</c:v>
                </c:pt>
                <c:pt idx="13309">
                  <c:v>45111.040310011573</c:v>
                </c:pt>
                <c:pt idx="13310">
                  <c:v>45111.108979548611</c:v>
                </c:pt>
                <c:pt idx="13311">
                  <c:v>45111.177649398145</c:v>
                </c:pt>
                <c:pt idx="13312">
                  <c:v>45111.246319814818</c:v>
                </c:pt>
                <c:pt idx="13313">
                  <c:v>45111.314990578707</c:v>
                </c:pt>
                <c:pt idx="13314">
                  <c:v>45111.383661481479</c:v>
                </c:pt>
                <c:pt idx="13315">
                  <c:v>45111.452331793982</c:v>
                </c:pt>
                <c:pt idx="13316">
                  <c:v>45111.521001689813</c:v>
                </c:pt>
                <c:pt idx="13317">
                  <c:v>45111.589671493057</c:v>
                </c:pt>
                <c:pt idx="13318">
                  <c:v>45111.65834130787</c:v>
                </c:pt>
                <c:pt idx="13319">
                  <c:v>45111.727011099538</c:v>
                </c:pt>
                <c:pt idx="13320">
                  <c:v>45111.795680659721</c:v>
                </c:pt>
                <c:pt idx="13321">
                  <c:v>45111.864351053242</c:v>
                </c:pt>
                <c:pt idx="13322">
                  <c:v>45111.93302128472</c:v>
                </c:pt>
                <c:pt idx="13323">
                  <c:v>45112.001691354169</c:v>
                </c:pt>
                <c:pt idx="13324">
                  <c:v>45112.070361273145</c:v>
                </c:pt>
                <c:pt idx="13325">
                  <c:v>45112.139030636572</c:v>
                </c:pt>
                <c:pt idx="13326">
                  <c:v>45112.207700613428</c:v>
                </c:pt>
                <c:pt idx="13327">
                  <c:v>45112.276371006941</c:v>
                </c:pt>
                <c:pt idx="13328">
                  <c:v>45112.345041956018</c:v>
                </c:pt>
                <c:pt idx="13329">
                  <c:v>45112.413712430556</c:v>
                </c:pt>
                <c:pt idx="13330">
                  <c:v>45112.482382465278</c:v>
                </c:pt>
                <c:pt idx="13331">
                  <c:v>45112.551052210649</c:v>
                </c:pt>
                <c:pt idx="13332">
                  <c:v>45112.619721863426</c:v>
                </c:pt>
                <c:pt idx="13333">
                  <c:v>45112.688391585645</c:v>
                </c:pt>
                <c:pt idx="13334">
                  <c:v>45112.757061087963</c:v>
                </c:pt>
                <c:pt idx="13335">
                  <c:v>45112.825731030091</c:v>
                </c:pt>
                <c:pt idx="13336">
                  <c:v>45112.894401435187</c:v>
                </c:pt>
                <c:pt idx="13337">
                  <c:v>45112.963071412036</c:v>
                </c:pt>
                <c:pt idx="13338">
                  <c:v>45113.031741307874</c:v>
                </c:pt>
                <c:pt idx="13339">
                  <c:v>45113.100410844905</c:v>
                </c:pt>
                <c:pt idx="13340">
                  <c:v>45113.169080532411</c:v>
                </c:pt>
                <c:pt idx="13341">
                  <c:v>45113.237750798609</c:v>
                </c:pt>
                <c:pt idx="13342">
                  <c:v>45113.306421354166</c:v>
                </c:pt>
                <c:pt idx="13343">
                  <c:v>45113.375092199072</c:v>
                </c:pt>
                <c:pt idx="13344">
                  <c:v>45113.443762453702</c:v>
                </c:pt>
                <c:pt idx="13345">
                  <c:v>45113.512432291667</c:v>
                </c:pt>
                <c:pt idx="13346">
                  <c:v>45113.581102048614</c:v>
                </c:pt>
                <c:pt idx="13347">
                  <c:v>45113.649771747689</c:v>
                </c:pt>
                <c:pt idx="13348">
                  <c:v>45113.718441493053</c:v>
                </c:pt>
                <c:pt idx="13349">
                  <c:v>45113.787110914353</c:v>
                </c:pt>
                <c:pt idx="13350">
                  <c:v>45113.85578114583</c:v>
                </c:pt>
                <c:pt idx="13351">
                  <c:v>45113.924451331019</c:v>
                </c:pt>
                <c:pt idx="13352">
                  <c:v>45113.993121331019</c:v>
                </c:pt>
                <c:pt idx="13353">
                  <c:v>45114.061791215281</c:v>
                </c:pt>
                <c:pt idx="13354">
                  <c:v>45114.130460497683</c:v>
                </c:pt>
                <c:pt idx="13355">
                  <c:v>45114.199130324072</c:v>
                </c:pt>
                <c:pt idx="13356">
                  <c:v>45114.26780065972</c:v>
                </c:pt>
                <c:pt idx="13357">
                  <c:v>45114.336471516202</c:v>
                </c:pt>
                <c:pt idx="13358">
                  <c:v>45114.405142025462</c:v>
                </c:pt>
                <c:pt idx="13359">
                  <c:v>45114.473812048614</c:v>
                </c:pt>
                <c:pt idx="13360">
                  <c:v>45114.542481736113</c:v>
                </c:pt>
                <c:pt idx="13361">
                  <c:v>45114.611151307872</c:v>
                </c:pt>
                <c:pt idx="13362">
                  <c:v>45114.679820949073</c:v>
                </c:pt>
                <c:pt idx="13363">
                  <c:v>45114.748490405094</c:v>
                </c:pt>
                <c:pt idx="13364">
                  <c:v>45114.817160138889</c:v>
                </c:pt>
                <c:pt idx="13365">
                  <c:v>45114.885830474537</c:v>
                </c:pt>
                <c:pt idx="13366">
                  <c:v>45114.954500416665</c:v>
                </c:pt>
                <c:pt idx="13367">
                  <c:v>45115.023170231485</c:v>
                </c:pt>
                <c:pt idx="13368">
                  <c:v>45115.091839780092</c:v>
                </c:pt>
                <c:pt idx="13369">
                  <c:v>45115.160509247682</c:v>
                </c:pt>
                <c:pt idx="13370">
                  <c:v>45115.2291793287</c:v>
                </c:pt>
                <c:pt idx="13371">
                  <c:v>45115.297849675924</c:v>
                </c:pt>
                <c:pt idx="13372">
                  <c:v>45115.366520439813</c:v>
                </c:pt>
                <c:pt idx="13373">
                  <c:v>45115.435190613425</c:v>
                </c:pt>
                <c:pt idx="13374">
                  <c:v>45115.503860393517</c:v>
                </c:pt>
                <c:pt idx="13375">
                  <c:v>45115.572530046295</c:v>
                </c:pt>
                <c:pt idx="13376">
                  <c:v>45115.641199618054</c:v>
                </c:pt>
                <c:pt idx="13377">
                  <c:v>45115.709869259263</c:v>
                </c:pt>
                <c:pt idx="13378">
                  <c:v>45115.778538564817</c:v>
                </c:pt>
                <c:pt idx="13379">
                  <c:v>45115.847208634259</c:v>
                </c:pt>
                <c:pt idx="13380">
                  <c:v>45115.915878761574</c:v>
                </c:pt>
                <c:pt idx="13381">
                  <c:v>45115.98454863426</c:v>
                </c:pt>
                <c:pt idx="13382">
                  <c:v>45116.053218437497</c:v>
                </c:pt>
                <c:pt idx="13383">
                  <c:v>45116.121887650464</c:v>
                </c:pt>
                <c:pt idx="13384">
                  <c:v>45116.190557361107</c:v>
                </c:pt>
                <c:pt idx="13385">
                  <c:v>45116.259227592593</c:v>
                </c:pt>
                <c:pt idx="13386">
                  <c:v>45116.327898298608</c:v>
                </c:pt>
                <c:pt idx="13387">
                  <c:v>45116.396568854165</c:v>
                </c:pt>
                <c:pt idx="13388">
                  <c:v>45116.465238842589</c:v>
                </c:pt>
                <c:pt idx="13389">
                  <c:v>45116.533908472222</c:v>
                </c:pt>
                <c:pt idx="13390">
                  <c:v>45116.60257797454</c:v>
                </c:pt>
                <c:pt idx="13391">
                  <c:v>45116.671247546299</c:v>
                </c:pt>
                <c:pt idx="13392">
                  <c:v>45116.739917002313</c:v>
                </c:pt>
                <c:pt idx="13393">
                  <c:v>45116.808586493054</c:v>
                </c:pt>
                <c:pt idx="13394">
                  <c:v>45116.877256736108</c:v>
                </c:pt>
                <c:pt idx="13395">
                  <c:v>45116.945926643515</c:v>
                </c:pt>
                <c:pt idx="13396">
                  <c:v>45117.014596412038</c:v>
                </c:pt>
                <c:pt idx="13397">
                  <c:v>45117.083265960646</c:v>
                </c:pt>
                <c:pt idx="13398">
                  <c:v>45117.151935208334</c:v>
                </c:pt>
                <c:pt idx="13399">
                  <c:v>45117.22060508102</c:v>
                </c:pt>
                <c:pt idx="13400">
                  <c:v>45117.289275266201</c:v>
                </c:pt>
                <c:pt idx="13401">
                  <c:v>45117.357945949072</c:v>
                </c:pt>
                <c:pt idx="13402">
                  <c:v>45117.426616053242</c:v>
                </c:pt>
                <c:pt idx="13403">
                  <c:v>45117.495285775462</c:v>
                </c:pt>
                <c:pt idx="13404">
                  <c:v>45117.5639553125</c:v>
                </c:pt>
                <c:pt idx="13405">
                  <c:v>45117.632624756945</c:v>
                </c:pt>
                <c:pt idx="13406">
                  <c:v>45117.701294270832</c:v>
                </c:pt>
                <c:pt idx="13407">
                  <c:v>45117.769963495368</c:v>
                </c:pt>
                <c:pt idx="13408">
                  <c:v>45117.83863337963</c:v>
                </c:pt>
                <c:pt idx="13409">
                  <c:v>45117.907303460648</c:v>
                </c:pt>
                <c:pt idx="13410">
                  <c:v>45117.975973206019</c:v>
                </c:pt>
                <c:pt idx="13411">
                  <c:v>45118.044642893517</c:v>
                </c:pt>
                <c:pt idx="13412">
                  <c:v>45118.113312083333</c:v>
                </c:pt>
                <c:pt idx="13413">
                  <c:v>45118.181981643516</c:v>
                </c:pt>
                <c:pt idx="13414">
                  <c:v>45118.250651770832</c:v>
                </c:pt>
                <c:pt idx="13415">
                  <c:v>45118.319322280091</c:v>
                </c:pt>
                <c:pt idx="13416">
                  <c:v>45118.387992824071</c:v>
                </c:pt>
                <c:pt idx="13417">
                  <c:v>45118.456662800927</c:v>
                </c:pt>
                <c:pt idx="13418">
                  <c:v>45118.52533236111</c:v>
                </c:pt>
                <c:pt idx="13419">
                  <c:v>45118.5940018287</c:v>
                </c:pt>
                <c:pt idx="13420">
                  <c:v>45118.662671319442</c:v>
                </c:pt>
                <c:pt idx="13421">
                  <c:v>45118.73134175926</c:v>
                </c:pt>
                <c:pt idx="13422">
                  <c:v>45118.800012685184</c:v>
                </c:pt>
                <c:pt idx="13423">
                  <c:v>45118.868684432869</c:v>
                </c:pt>
                <c:pt idx="13424">
                  <c:v>45118.937355960647</c:v>
                </c:pt>
                <c:pt idx="13425">
                  <c:v>45119.006027337964</c:v>
                </c:pt>
                <c:pt idx="13426">
                  <c:v>45119.074698530094</c:v>
                </c:pt>
                <c:pt idx="13427">
                  <c:v>45119.143369247686</c:v>
                </c:pt>
                <c:pt idx="13428">
                  <c:v>45119.212040578706</c:v>
                </c:pt>
                <c:pt idx="13429">
                  <c:v>45119.28071230324</c:v>
                </c:pt>
                <c:pt idx="13430">
                  <c:v>45119.349384560184</c:v>
                </c:pt>
                <c:pt idx="13431">
                  <c:v>45119.418056296294</c:v>
                </c:pt>
                <c:pt idx="13432">
                  <c:v>45119.486727627314</c:v>
                </c:pt>
                <c:pt idx="13433">
                  <c:v>45119.55539869213</c:v>
                </c:pt>
                <c:pt idx="13434">
                  <c:v>45119.624069687503</c:v>
                </c:pt>
                <c:pt idx="13435">
                  <c:v>45119.692740729166</c:v>
                </c:pt>
                <c:pt idx="13436">
                  <c:v>45119.761411527776</c:v>
                </c:pt>
                <c:pt idx="13437">
                  <c:v>45119.830082870372</c:v>
                </c:pt>
                <c:pt idx="13438">
                  <c:v>45119.898754560185</c:v>
                </c:pt>
                <c:pt idx="13439">
                  <c:v>45119.967425856485</c:v>
                </c:pt>
                <c:pt idx="13440">
                  <c:v>45120.036097083335</c:v>
                </c:pt>
                <c:pt idx="13441">
                  <c:v>45120.10476790509</c:v>
                </c:pt>
                <c:pt idx="13442">
                  <c:v>45120.173438958336</c:v>
                </c:pt>
                <c:pt idx="13443">
                  <c:v>45120.242110590276</c:v>
                </c:pt>
                <c:pt idx="13444">
                  <c:v>45120.310782534725</c:v>
                </c:pt>
                <c:pt idx="13445">
                  <c:v>45120.379454699076</c:v>
                </c:pt>
                <c:pt idx="13446">
                  <c:v>45120.448126261574</c:v>
                </c:pt>
                <c:pt idx="13447">
                  <c:v>45120.516797418983</c:v>
                </c:pt>
                <c:pt idx="13448">
                  <c:v>45120.585468483798</c:v>
                </c:pt>
                <c:pt idx="13449">
                  <c:v>45120.654139537037</c:v>
                </c:pt>
                <c:pt idx="13450">
                  <c:v>45120.722810601852</c:v>
                </c:pt>
                <c:pt idx="13451">
                  <c:v>45120.791481365741</c:v>
                </c:pt>
                <c:pt idx="13452">
                  <c:v>45120.860152974536</c:v>
                </c:pt>
                <c:pt idx="13453">
                  <c:v>45120.928824467592</c:v>
                </c:pt>
                <c:pt idx="13454">
                  <c:v>45120.997495798612</c:v>
                </c:pt>
                <c:pt idx="13455">
                  <c:v>45121.066166990742</c:v>
                </c:pt>
                <c:pt idx="13456">
                  <c:v>45121.134837592595</c:v>
                </c:pt>
                <c:pt idx="13457">
                  <c:v>45121.203508784725</c:v>
                </c:pt>
                <c:pt idx="13458">
                  <c:v>45121.272180439817</c:v>
                </c:pt>
                <c:pt idx="13459">
                  <c:v>45121.340852638888</c:v>
                </c:pt>
                <c:pt idx="13460">
                  <c:v>45121.409524409719</c:v>
                </c:pt>
                <c:pt idx="13461">
                  <c:v>45121.478195729163</c:v>
                </c:pt>
                <c:pt idx="13462">
                  <c:v>45121.546866736113</c:v>
                </c:pt>
                <c:pt idx="13463">
                  <c:v>45121.615537638892</c:v>
                </c:pt>
                <c:pt idx="13464">
                  <c:v>45121.684208599538</c:v>
                </c:pt>
                <c:pt idx="13465">
                  <c:v>45121.752879375003</c:v>
                </c:pt>
                <c:pt idx="13466">
                  <c:v>45121.821550509259</c:v>
                </c:pt>
                <c:pt idx="13467">
                  <c:v>45121.890222164351</c:v>
                </c:pt>
                <c:pt idx="13468">
                  <c:v>45121.958893425923</c:v>
                </c:pt>
                <c:pt idx="13469">
                  <c:v>45122.027564560187</c:v>
                </c:pt>
                <c:pt idx="13470">
                  <c:v>45122.096235393517</c:v>
                </c:pt>
                <c:pt idx="13471">
                  <c:v>45122.164906273145</c:v>
                </c:pt>
                <c:pt idx="13472">
                  <c:v>45122.233577743056</c:v>
                </c:pt>
                <c:pt idx="13473">
                  <c:v>45122.302249479166</c:v>
                </c:pt>
                <c:pt idx="13474">
                  <c:v>45122.370921585651</c:v>
                </c:pt>
                <c:pt idx="13475">
                  <c:v>45122.439593090276</c:v>
                </c:pt>
                <c:pt idx="13476">
                  <c:v>45122.508264201388</c:v>
                </c:pt>
                <c:pt idx="13477">
                  <c:v>45122.57693520833</c:v>
                </c:pt>
                <c:pt idx="13478">
                  <c:v>45122.64560614583</c:v>
                </c:pt>
                <c:pt idx="13479">
                  <c:v>45122.714277141204</c:v>
                </c:pt>
                <c:pt idx="13480">
                  <c:v>45122.782947789354</c:v>
                </c:pt>
                <c:pt idx="13481">
                  <c:v>45122.851619247682</c:v>
                </c:pt>
                <c:pt idx="13482">
                  <c:v>45122.920290694441</c:v>
                </c:pt>
                <c:pt idx="13483">
                  <c:v>45122.988961932868</c:v>
                </c:pt>
                <c:pt idx="13484">
                  <c:v>45123.057633090277</c:v>
                </c:pt>
                <c:pt idx="13485">
                  <c:v>45123.126303622688</c:v>
                </c:pt>
                <c:pt idx="13486">
                  <c:v>45123.194974699072</c:v>
                </c:pt>
                <c:pt idx="13487">
                  <c:v>45123.263646284722</c:v>
                </c:pt>
                <c:pt idx="13488">
                  <c:v>45123.332318368055</c:v>
                </c:pt>
                <c:pt idx="13489">
                  <c:v>45123.400990208334</c:v>
                </c:pt>
                <c:pt idx="13490">
                  <c:v>45123.469661516203</c:v>
                </c:pt>
                <c:pt idx="13491">
                  <c:v>45123.538332476855</c:v>
                </c:pt>
                <c:pt idx="13492">
                  <c:v>45123.607003321762</c:v>
                </c:pt>
                <c:pt idx="13493">
                  <c:v>45123.675674224534</c:v>
                </c:pt>
                <c:pt idx="13494">
                  <c:v>45123.744344988423</c:v>
                </c:pt>
                <c:pt idx="13495">
                  <c:v>45123.813015902779</c:v>
                </c:pt>
                <c:pt idx="13496">
                  <c:v>45123.881687499997</c:v>
                </c:pt>
                <c:pt idx="13497">
                  <c:v>45123.950358726855</c:v>
                </c:pt>
                <c:pt idx="13498">
                  <c:v>45124.019029814815</c:v>
                </c:pt>
                <c:pt idx="13499">
                  <c:v>45124.087700671298</c:v>
                </c:pt>
                <c:pt idx="13500">
                  <c:v>45124.156371331017</c:v>
                </c:pt>
                <c:pt idx="13501">
                  <c:v>45124.225042615741</c:v>
                </c:pt>
                <c:pt idx="13502">
                  <c:v>45124.293714189815</c:v>
                </c:pt>
                <c:pt idx="13503">
                  <c:v>45124.362386215274</c:v>
                </c:pt>
                <c:pt idx="13504">
                  <c:v>45124.431057662034</c:v>
                </c:pt>
                <c:pt idx="13505">
                  <c:v>45124.49972871528</c:v>
                </c:pt>
                <c:pt idx="13506">
                  <c:v>45124.568399618052</c:v>
                </c:pt>
                <c:pt idx="13507">
                  <c:v>45124.637070439814</c:v>
                </c:pt>
                <c:pt idx="13508">
                  <c:v>45124.705741331018</c:v>
                </c:pt>
                <c:pt idx="13509">
                  <c:v>45124.77441189815</c:v>
                </c:pt>
                <c:pt idx="13510">
                  <c:v>45124.843083182874</c:v>
                </c:pt>
                <c:pt idx="13511">
                  <c:v>45124.911754594905</c:v>
                </c:pt>
                <c:pt idx="13512">
                  <c:v>45124.980425706017</c:v>
                </c:pt>
                <c:pt idx="13513">
                  <c:v>45125.049096770832</c:v>
                </c:pt>
                <c:pt idx="13514">
                  <c:v>45125.117767280091</c:v>
                </c:pt>
                <c:pt idx="13515">
                  <c:v>45125.186438229168</c:v>
                </c:pt>
                <c:pt idx="13516">
                  <c:v>45125.255109722224</c:v>
                </c:pt>
                <c:pt idx="13517">
                  <c:v>45125.323781643521</c:v>
                </c:pt>
                <c:pt idx="13518">
                  <c:v>45125.392453518522</c:v>
                </c:pt>
                <c:pt idx="13519">
                  <c:v>45125.461124814814</c:v>
                </c:pt>
                <c:pt idx="13520">
                  <c:v>45125.529795717594</c:v>
                </c:pt>
                <c:pt idx="13521">
                  <c:v>45125.598466516203</c:v>
                </c:pt>
                <c:pt idx="13522">
                  <c:v>45125.667137372686</c:v>
                </c:pt>
                <c:pt idx="13523">
                  <c:v>45125.735808136575</c:v>
                </c:pt>
                <c:pt idx="13524">
                  <c:v>45125.804478831022</c:v>
                </c:pt>
                <c:pt idx="13525">
                  <c:v>45125.873150324071</c:v>
                </c:pt>
                <c:pt idx="13526">
                  <c:v>45125.941821539353</c:v>
                </c:pt>
                <c:pt idx="13527">
                  <c:v>45126.010492592592</c:v>
                </c:pt>
                <c:pt idx="13528">
                  <c:v>45126.07916346065</c:v>
                </c:pt>
                <c:pt idx="13529">
                  <c:v>45126.147833935182</c:v>
                </c:pt>
                <c:pt idx="13530">
                  <c:v>45126.216505034725</c:v>
                </c:pt>
                <c:pt idx="13531">
                  <c:v>45126.285176469908</c:v>
                </c:pt>
                <c:pt idx="13532">
                  <c:v>45126.353848437502</c:v>
                </c:pt>
                <c:pt idx="13533">
                  <c:v>45126.422519837965</c:v>
                </c:pt>
                <c:pt idx="13534">
                  <c:v>45126.491190856483</c:v>
                </c:pt>
                <c:pt idx="13535">
                  <c:v>45126.559861655092</c:v>
                </c:pt>
                <c:pt idx="13536">
                  <c:v>45126.628532361108</c:v>
                </c:pt>
                <c:pt idx="13537">
                  <c:v>45126.697203136573</c:v>
                </c:pt>
                <c:pt idx="13538">
                  <c:v>45126.765873645832</c:v>
                </c:pt>
                <c:pt idx="13539">
                  <c:v>45126.834544745368</c:v>
                </c:pt>
                <c:pt idx="13540">
                  <c:v>45126.903216134262</c:v>
                </c:pt>
                <c:pt idx="13541">
                  <c:v>45126.971887141204</c:v>
                </c:pt>
                <c:pt idx="13542">
                  <c:v>45127.040558101849</c:v>
                </c:pt>
                <c:pt idx="13543">
                  <c:v>45127.10922859954</c:v>
                </c:pt>
                <c:pt idx="13544">
                  <c:v>45127.177899409726</c:v>
                </c:pt>
                <c:pt idx="13545">
                  <c:v>45127.246570787036</c:v>
                </c:pt>
                <c:pt idx="13546">
                  <c:v>45127.315242500001</c:v>
                </c:pt>
                <c:pt idx="13547">
                  <c:v>45127.383914363425</c:v>
                </c:pt>
                <c:pt idx="13548">
                  <c:v>45127.452585624997</c:v>
                </c:pt>
                <c:pt idx="13549">
                  <c:v>45127.521256493055</c:v>
                </c:pt>
                <c:pt idx="13550">
                  <c:v>45127.589927245368</c:v>
                </c:pt>
                <c:pt idx="13551">
                  <c:v>45127.658598032409</c:v>
                </c:pt>
                <c:pt idx="13552">
                  <c:v>45127.727268773146</c:v>
                </c:pt>
                <c:pt idx="13553">
                  <c:v>45127.795939293981</c:v>
                </c:pt>
                <c:pt idx="13554">
                  <c:v>45127.864610659723</c:v>
                </c:pt>
                <c:pt idx="13555">
                  <c:v>45127.933281840276</c:v>
                </c:pt>
                <c:pt idx="13556">
                  <c:v>45128.001952870371</c:v>
                </c:pt>
                <c:pt idx="13557">
                  <c:v>45128.070623749998</c:v>
                </c:pt>
                <c:pt idx="13558">
                  <c:v>45128.139294074077</c:v>
                </c:pt>
                <c:pt idx="13559">
                  <c:v>45128.207965011577</c:v>
                </c:pt>
                <c:pt idx="13560">
                  <c:v>45128.276636365743</c:v>
                </c:pt>
                <c:pt idx="13561">
                  <c:v>45128.345308275464</c:v>
                </c:pt>
                <c:pt idx="13562">
                  <c:v>45128.413979699071</c:v>
                </c:pt>
                <c:pt idx="13563">
                  <c:v>45128.482650694445</c:v>
                </c:pt>
                <c:pt idx="13564">
                  <c:v>45128.55132140046</c:v>
                </c:pt>
                <c:pt idx="13565">
                  <c:v>45128.61999201389</c:v>
                </c:pt>
                <c:pt idx="13566">
                  <c:v>45128.688662696761</c:v>
                </c:pt>
                <c:pt idx="13567">
                  <c:v>45128.757333148147</c:v>
                </c:pt>
                <c:pt idx="13568">
                  <c:v>45128.826004062503</c:v>
                </c:pt>
                <c:pt idx="13569">
                  <c:v>45128.894675428244</c:v>
                </c:pt>
                <c:pt idx="13570">
                  <c:v>45128.963346365737</c:v>
                </c:pt>
                <c:pt idx="13571">
                  <c:v>45129.032017210651</c:v>
                </c:pt>
                <c:pt idx="13572">
                  <c:v>45129.100687719911</c:v>
                </c:pt>
                <c:pt idx="13573">
                  <c:v>45129.169358356485</c:v>
                </c:pt>
                <c:pt idx="13574">
                  <c:v>45129.238029583335</c:v>
                </c:pt>
                <c:pt idx="13575">
                  <c:v>45129.306701099536</c:v>
                </c:pt>
                <c:pt idx="13576">
                  <c:v>45129.375372905095</c:v>
                </c:pt>
                <c:pt idx="13577">
                  <c:v>45129.44404412037</c:v>
                </c:pt>
                <c:pt idx="13578">
                  <c:v>45129.512714930555</c:v>
                </c:pt>
                <c:pt idx="13579">
                  <c:v>45129.581385636571</c:v>
                </c:pt>
                <c:pt idx="13580">
                  <c:v>45129.650056307873</c:v>
                </c:pt>
                <c:pt idx="13581">
                  <c:v>45129.718727013889</c:v>
                </c:pt>
                <c:pt idx="13582">
                  <c:v>45129.787397395834</c:v>
                </c:pt>
                <c:pt idx="13583">
                  <c:v>45129.856068587964</c:v>
                </c:pt>
                <c:pt idx="13584">
                  <c:v>45129.924739733797</c:v>
                </c:pt>
                <c:pt idx="13585">
                  <c:v>45129.993410694442</c:v>
                </c:pt>
                <c:pt idx="13586">
                  <c:v>45130.062081550925</c:v>
                </c:pt>
                <c:pt idx="13587">
                  <c:v>45130.13075178241</c:v>
                </c:pt>
                <c:pt idx="13588">
                  <c:v>45130.199422581019</c:v>
                </c:pt>
                <c:pt idx="13589">
                  <c:v>45130.268093877312</c:v>
                </c:pt>
                <c:pt idx="13590">
                  <c:v>45130.336765694447</c:v>
                </c:pt>
                <c:pt idx="13591">
                  <c:v>45130.405437175927</c:v>
                </c:pt>
                <c:pt idx="13592">
                  <c:v>45130.474108159724</c:v>
                </c:pt>
                <c:pt idx="13593">
                  <c:v>45130.542778807867</c:v>
                </c:pt>
                <c:pt idx="13594">
                  <c:v>45130.611449340278</c:v>
                </c:pt>
                <c:pt idx="13595">
                  <c:v>45130.680119942132</c:v>
                </c:pt>
                <c:pt idx="13596">
                  <c:v>45130.748790370373</c:v>
                </c:pt>
                <c:pt idx="13597">
                  <c:v>45130.817461064813</c:v>
                </c:pt>
                <c:pt idx="13598">
                  <c:v>45130.886132372689</c:v>
                </c:pt>
                <c:pt idx="13599">
                  <c:v>45130.954803275461</c:v>
                </c:pt>
                <c:pt idx="13600">
                  <c:v>45131.023474050926</c:v>
                </c:pt>
                <c:pt idx="13601">
                  <c:v>45131.092144560185</c:v>
                </c:pt>
                <c:pt idx="13602">
                  <c:v>45131.160815000003</c:v>
                </c:pt>
                <c:pt idx="13603">
                  <c:v>45131.229486041666</c:v>
                </c:pt>
                <c:pt idx="13604">
                  <c:v>45131.29815736111</c:v>
                </c:pt>
                <c:pt idx="13605">
                  <c:v>45131.366829085651</c:v>
                </c:pt>
                <c:pt idx="13606">
                  <c:v>45131.435500231484</c:v>
                </c:pt>
                <c:pt idx="13607">
                  <c:v>45131.504170972221</c:v>
                </c:pt>
                <c:pt idx="13608">
                  <c:v>45131.572841597219</c:v>
                </c:pt>
                <c:pt idx="13609">
                  <c:v>45131.64151212963</c:v>
                </c:pt>
                <c:pt idx="13610">
                  <c:v>45131.710182743052</c:v>
                </c:pt>
                <c:pt idx="13611">
                  <c:v>45131.778853020835</c:v>
                </c:pt>
                <c:pt idx="13612">
                  <c:v>45131.847524050929</c:v>
                </c:pt>
                <c:pt idx="13613">
                  <c:v>45131.916195138889</c:v>
                </c:pt>
                <c:pt idx="13614">
                  <c:v>45131.984865983795</c:v>
                </c:pt>
                <c:pt idx="13615">
                  <c:v>45132.05353675926</c:v>
                </c:pt>
                <c:pt idx="13616">
                  <c:v>45132.122206944441</c:v>
                </c:pt>
                <c:pt idx="13617">
                  <c:v>45132.190877604167</c:v>
                </c:pt>
                <c:pt idx="13618">
                  <c:v>45132.259548819442</c:v>
                </c:pt>
                <c:pt idx="13619">
                  <c:v>45132.32822048611</c:v>
                </c:pt>
                <c:pt idx="13620">
                  <c:v>45132.396892002318</c:v>
                </c:pt>
                <c:pt idx="13621">
                  <c:v>45132.465562974539</c:v>
                </c:pt>
                <c:pt idx="13622">
                  <c:v>45132.534233564817</c:v>
                </c:pt>
                <c:pt idx="13623">
                  <c:v>45132.602904039355</c:v>
                </c:pt>
                <c:pt idx="13624">
                  <c:v>45132.671574571759</c:v>
                </c:pt>
                <c:pt idx="13625">
                  <c:v>45132.740244988425</c:v>
                </c:pt>
                <c:pt idx="13626">
                  <c:v>45132.808915451387</c:v>
                </c:pt>
                <c:pt idx="13627">
                  <c:v>45132.877586666669</c:v>
                </c:pt>
                <c:pt idx="13628">
                  <c:v>45132.946257534721</c:v>
                </c:pt>
                <c:pt idx="13629">
                  <c:v>45133.014928275465</c:v>
                </c:pt>
                <c:pt idx="13630">
                  <c:v>45133.083598784724</c:v>
                </c:pt>
                <c:pt idx="13631">
                  <c:v>45133.152269004633</c:v>
                </c:pt>
                <c:pt idx="13632">
                  <c:v>45133.22093984954</c:v>
                </c:pt>
                <c:pt idx="13633">
                  <c:v>45133.289611006941</c:v>
                </c:pt>
                <c:pt idx="13634">
                  <c:v>45133.358282650464</c:v>
                </c:pt>
                <c:pt idx="13635">
                  <c:v>45133.426953726848</c:v>
                </c:pt>
                <c:pt idx="13636">
                  <c:v>45133.495624421295</c:v>
                </c:pt>
                <c:pt idx="13637">
                  <c:v>45133.564294918979</c:v>
                </c:pt>
                <c:pt idx="13638">
                  <c:v>45133.632965335652</c:v>
                </c:pt>
                <c:pt idx="13639">
                  <c:v>45133.701635821759</c:v>
                </c:pt>
                <c:pt idx="13640">
                  <c:v>45133.770306006947</c:v>
                </c:pt>
                <c:pt idx="13641">
                  <c:v>45133.838976863422</c:v>
                </c:pt>
                <c:pt idx="13642">
                  <c:v>45133.907647916669</c:v>
                </c:pt>
                <c:pt idx="13643">
                  <c:v>45133.976318622685</c:v>
                </c:pt>
                <c:pt idx="13644">
                  <c:v>45134.044989282411</c:v>
                </c:pt>
                <c:pt idx="13645">
                  <c:v>45134.113659432871</c:v>
                </c:pt>
                <c:pt idx="13646">
                  <c:v>45134.182329976851</c:v>
                </c:pt>
                <c:pt idx="13647">
                  <c:v>45134.251001064818</c:v>
                </c:pt>
                <c:pt idx="13648">
                  <c:v>45134.319672534722</c:v>
                </c:pt>
                <c:pt idx="13649">
                  <c:v>45134.3883440625</c:v>
                </c:pt>
                <c:pt idx="13650">
                  <c:v>45134.457015</c:v>
                </c:pt>
                <c:pt idx="13651">
                  <c:v>45134.525685532404</c:v>
                </c:pt>
                <c:pt idx="13652">
                  <c:v>45134.594355960646</c:v>
                </c:pt>
                <c:pt idx="13653">
                  <c:v>45134.663026423608</c:v>
                </c:pt>
                <c:pt idx="13654">
                  <c:v>45134.731696840281</c:v>
                </c:pt>
                <c:pt idx="13655">
                  <c:v>45134.800367094904</c:v>
                </c:pt>
                <c:pt idx="13656">
                  <c:v>45134.869038171295</c:v>
                </c:pt>
                <c:pt idx="13657">
                  <c:v>45134.937709027778</c:v>
                </c:pt>
                <c:pt idx="13658">
                  <c:v>45135.006379722225</c:v>
                </c:pt>
                <c:pt idx="13659">
                  <c:v>45135.075050254629</c:v>
                </c:pt>
                <c:pt idx="13660">
                  <c:v>45135.14372028935</c:v>
                </c:pt>
                <c:pt idx="13661">
                  <c:v>45135.212390949077</c:v>
                </c:pt>
                <c:pt idx="13662">
                  <c:v>45135.28106199074</c:v>
                </c:pt>
                <c:pt idx="13663">
                  <c:v>45135.349733587966</c:v>
                </c:pt>
                <c:pt idx="13664">
                  <c:v>45135.418404641205</c:v>
                </c:pt>
                <c:pt idx="13665">
                  <c:v>45135.487075289355</c:v>
                </c:pt>
                <c:pt idx="13666">
                  <c:v>45135.555745694444</c:v>
                </c:pt>
                <c:pt idx="13667">
                  <c:v>45135.624416006947</c:v>
                </c:pt>
                <c:pt idx="13668">
                  <c:v>45135.693086377316</c:v>
                </c:pt>
                <c:pt idx="13669">
                  <c:v>45135.761756504631</c:v>
                </c:pt>
                <c:pt idx="13670">
                  <c:v>45135.83042716435</c:v>
                </c:pt>
                <c:pt idx="13671">
                  <c:v>45135.899098182868</c:v>
                </c:pt>
                <c:pt idx="13672">
                  <c:v>45135.967768807874</c:v>
                </c:pt>
                <c:pt idx="13673">
                  <c:v>45136.036439351854</c:v>
                </c:pt>
                <c:pt idx="13674">
                  <c:v>45136.105109502314</c:v>
                </c:pt>
                <c:pt idx="13675">
                  <c:v>45136.173779884259</c:v>
                </c:pt>
                <c:pt idx="13676">
                  <c:v>45136.242450844904</c:v>
                </c:pt>
                <c:pt idx="13677">
                  <c:v>45136.311122106483</c:v>
                </c:pt>
                <c:pt idx="13678">
                  <c:v>45136.379793599539</c:v>
                </c:pt>
                <c:pt idx="13679">
                  <c:v>45136.448464490742</c:v>
                </c:pt>
                <c:pt idx="13680">
                  <c:v>45136.51713497685</c:v>
                </c:pt>
                <c:pt idx="13681">
                  <c:v>45136.585805370371</c:v>
                </c:pt>
                <c:pt idx="13682">
                  <c:v>45136.654475740739</c:v>
                </c:pt>
                <c:pt idx="13683">
                  <c:v>45136.723146122684</c:v>
                </c:pt>
                <c:pt idx="13684">
                  <c:v>45136.791816226854</c:v>
                </c:pt>
                <c:pt idx="13685">
                  <c:v>45136.860487152779</c:v>
                </c:pt>
                <c:pt idx="13686">
                  <c:v>45136.92915797454</c:v>
                </c:pt>
                <c:pt idx="13687">
                  <c:v>45136.997828622683</c:v>
                </c:pt>
                <c:pt idx="13688">
                  <c:v>45137.066499143519</c:v>
                </c:pt>
                <c:pt idx="13689">
                  <c:v>45137.135169074078</c:v>
                </c:pt>
                <c:pt idx="13690">
                  <c:v>45137.203839594906</c:v>
                </c:pt>
                <c:pt idx="13691">
                  <c:v>45137.272510567127</c:v>
                </c:pt>
                <c:pt idx="13692">
                  <c:v>45137.341182094904</c:v>
                </c:pt>
                <c:pt idx="13693">
                  <c:v>45137.409853194447</c:v>
                </c:pt>
                <c:pt idx="13694">
                  <c:v>45137.478523831021</c:v>
                </c:pt>
                <c:pt idx="13695">
                  <c:v>45137.547194166669</c:v>
                </c:pt>
                <c:pt idx="13696">
                  <c:v>45137.615864398147</c:v>
                </c:pt>
                <c:pt idx="13697">
                  <c:v>45137.684534687498</c:v>
                </c:pt>
                <c:pt idx="13698">
                  <c:v>45137.753204780092</c:v>
                </c:pt>
                <c:pt idx="13699">
                  <c:v>45137.821875243055</c:v>
                </c:pt>
                <c:pt idx="13700">
                  <c:v>45137.890546226852</c:v>
                </c:pt>
                <c:pt idx="13701">
                  <c:v>45137.959216805553</c:v>
                </c:pt>
                <c:pt idx="13702">
                  <c:v>45138.027887280092</c:v>
                </c:pt>
                <c:pt idx="13703">
                  <c:v>45138.096557430559</c:v>
                </c:pt>
                <c:pt idx="13704">
                  <c:v>45138.165227638892</c:v>
                </c:pt>
                <c:pt idx="13705">
                  <c:v>45138.233898437502</c:v>
                </c:pt>
                <c:pt idx="13706">
                  <c:v>45138.302569502317</c:v>
                </c:pt>
                <c:pt idx="13707">
                  <c:v>45138.371240925924</c:v>
                </c:pt>
                <c:pt idx="13708">
                  <c:v>45138.439911770831</c:v>
                </c:pt>
                <c:pt idx="13709">
                  <c:v>45138.508582199072</c:v>
                </c:pt>
                <c:pt idx="13710">
                  <c:v>45138.57725253472</c:v>
                </c:pt>
                <c:pt idx="13711">
                  <c:v>45138.645922800926</c:v>
                </c:pt>
                <c:pt idx="13712">
                  <c:v>45138.714593113429</c:v>
                </c:pt>
                <c:pt idx="13713">
                  <c:v>45138.783263090278</c:v>
                </c:pt>
                <c:pt idx="13714">
                  <c:v>45138.851933877311</c:v>
                </c:pt>
                <c:pt idx="13715">
                  <c:v>45138.920604652776</c:v>
                </c:pt>
                <c:pt idx="13716">
                  <c:v>45138.989275219908</c:v>
                </c:pt>
                <c:pt idx="13717">
                  <c:v>45139.057945694447</c:v>
                </c:pt>
                <c:pt idx="13718">
                  <c:v>45139.126615567133</c:v>
                </c:pt>
                <c:pt idx="13719">
                  <c:v>45139.195285960646</c:v>
                </c:pt>
                <c:pt idx="13720">
                  <c:v>45139.263956886571</c:v>
                </c:pt>
                <c:pt idx="13721">
                  <c:v>45139.332628298609</c:v>
                </c:pt>
                <c:pt idx="13722">
                  <c:v>45139.401299467594</c:v>
                </c:pt>
                <c:pt idx="13723">
                  <c:v>45139.469970104168</c:v>
                </c:pt>
                <c:pt idx="13724">
                  <c:v>45139.538640381943</c:v>
                </c:pt>
                <c:pt idx="13725">
                  <c:v>45139.607310555555</c:v>
                </c:pt>
                <c:pt idx="13726">
                  <c:v>45139.67598078704</c:v>
                </c:pt>
                <c:pt idx="13727">
                  <c:v>45139.744650879627</c:v>
                </c:pt>
                <c:pt idx="13728">
                  <c:v>45139.813321122689</c:v>
                </c:pt>
                <c:pt idx="13729">
                  <c:v>45139.881992048613</c:v>
                </c:pt>
                <c:pt idx="13730">
                  <c:v>45139.950662604169</c:v>
                </c:pt>
                <c:pt idx="13731">
                  <c:v>45140.019333020835</c:v>
                </c:pt>
                <c:pt idx="13732">
                  <c:v>45140.088003206016</c:v>
                </c:pt>
                <c:pt idx="13733">
                  <c:v>45140.156673194448</c:v>
                </c:pt>
                <c:pt idx="13734">
                  <c:v>45140.22534380787</c:v>
                </c:pt>
                <c:pt idx="13735">
                  <c:v>45140.294014699073</c:v>
                </c:pt>
                <c:pt idx="13736">
                  <c:v>45140.362686064815</c:v>
                </c:pt>
                <c:pt idx="13737">
                  <c:v>45140.431356840279</c:v>
                </c:pt>
                <c:pt idx="13738">
                  <c:v>45140.500027222224</c:v>
                </c:pt>
                <c:pt idx="13739">
                  <c:v>45140.568697453702</c:v>
                </c:pt>
                <c:pt idx="13740">
                  <c:v>45140.637367604169</c:v>
                </c:pt>
                <c:pt idx="13741">
                  <c:v>45140.706037812502</c:v>
                </c:pt>
                <c:pt idx="13742">
                  <c:v>45140.774707719909</c:v>
                </c:pt>
                <c:pt idx="13743">
                  <c:v>45140.843378333331</c:v>
                </c:pt>
                <c:pt idx="13744">
                  <c:v>45140.912049074075</c:v>
                </c:pt>
                <c:pt idx="13745">
                  <c:v>45140.980719513886</c:v>
                </c:pt>
                <c:pt idx="13746">
                  <c:v>45141.049389907406</c:v>
                </c:pt>
                <c:pt idx="13747">
                  <c:v>45141.118059745371</c:v>
                </c:pt>
                <c:pt idx="13748">
                  <c:v>45141.186730023146</c:v>
                </c:pt>
                <c:pt idx="13749">
                  <c:v>45141.255400844908</c:v>
                </c:pt>
                <c:pt idx="13750">
                  <c:v>45141.324072094911</c:v>
                </c:pt>
                <c:pt idx="13751">
                  <c:v>45141.392743298609</c:v>
                </c:pt>
                <c:pt idx="13752">
                  <c:v>45141.461413923615</c:v>
                </c:pt>
                <c:pt idx="13753">
                  <c:v>45141.530084155092</c:v>
                </c:pt>
                <c:pt idx="13754">
                  <c:v>45141.598754282408</c:v>
                </c:pt>
                <c:pt idx="13755">
                  <c:v>45141.66742445602</c:v>
                </c:pt>
                <c:pt idx="13756">
                  <c:v>45141.736094548614</c:v>
                </c:pt>
                <c:pt idx="13757">
                  <c:v>45141.80476457176</c:v>
                </c:pt>
                <c:pt idx="13758">
                  <c:v>45141.873435393522</c:v>
                </c:pt>
                <c:pt idx="13759">
                  <c:v>45141.942105925926</c:v>
                </c:pt>
                <c:pt idx="13760">
                  <c:v>45142.010776319446</c:v>
                </c:pt>
                <c:pt idx="13761">
                  <c:v>45142.079446516203</c:v>
                </c:pt>
                <c:pt idx="13762">
                  <c:v>45142.148116307872</c:v>
                </c:pt>
                <c:pt idx="13763">
                  <c:v>45142.216786736113</c:v>
                </c:pt>
                <c:pt idx="13764">
                  <c:v>45142.285457500002</c:v>
                </c:pt>
                <c:pt idx="13765">
                  <c:v>45142.354128784726</c:v>
                </c:pt>
                <c:pt idx="13766">
                  <c:v>45142.422799525462</c:v>
                </c:pt>
                <c:pt idx="13767">
                  <c:v>45142.49146986111</c:v>
                </c:pt>
                <c:pt idx="13768">
                  <c:v>45142.560139976849</c:v>
                </c:pt>
                <c:pt idx="13769">
                  <c:v>45142.628810011571</c:v>
                </c:pt>
                <c:pt idx="13770">
                  <c:v>45142.697480115741</c:v>
                </c:pt>
                <c:pt idx="13771">
                  <c:v>45142.76614994213</c:v>
                </c:pt>
                <c:pt idx="13772">
                  <c:v>45142.834820370372</c:v>
                </c:pt>
                <c:pt idx="13773">
                  <c:v>45142.903491076388</c:v>
                </c:pt>
                <c:pt idx="13774">
                  <c:v>45142.972161412035</c:v>
                </c:pt>
                <c:pt idx="13775">
                  <c:v>45143.040831689817</c:v>
                </c:pt>
                <c:pt idx="13776">
                  <c:v>45143.109501516206</c:v>
                </c:pt>
                <c:pt idx="13777">
                  <c:v>45143.178171643522</c:v>
                </c:pt>
                <c:pt idx="13778">
                  <c:v>45143.246842337961</c:v>
                </c:pt>
                <c:pt idx="13779">
                  <c:v>45143.315513391201</c:v>
                </c:pt>
                <c:pt idx="13780">
                  <c:v>45143.384184571762</c:v>
                </c:pt>
                <c:pt idx="13781">
                  <c:v>45143.452855162039</c:v>
                </c:pt>
                <c:pt idx="13782">
                  <c:v>45143.521525335651</c:v>
                </c:pt>
                <c:pt idx="13783">
                  <c:v>45143.590195416669</c:v>
                </c:pt>
                <c:pt idx="13784">
                  <c:v>45143.658865520832</c:v>
                </c:pt>
                <c:pt idx="13785">
                  <c:v>45143.727535590275</c:v>
                </c:pt>
                <c:pt idx="13786">
                  <c:v>45143.79620542824</c:v>
                </c:pt>
                <c:pt idx="13787">
                  <c:v>45143.864876099535</c:v>
                </c:pt>
                <c:pt idx="13788">
                  <c:v>45143.933546608794</c:v>
                </c:pt>
                <c:pt idx="13789">
                  <c:v>45144.002216956018</c:v>
                </c:pt>
                <c:pt idx="13790">
                  <c:v>45144.070887152775</c:v>
                </c:pt>
                <c:pt idx="13791">
                  <c:v>45144.139556793984</c:v>
                </c:pt>
                <c:pt idx="13792">
                  <c:v>45144.208227048613</c:v>
                </c:pt>
                <c:pt idx="13793">
                  <c:v>45144.276897719908</c:v>
                </c:pt>
                <c:pt idx="13794">
                  <c:v>45144.345568946759</c:v>
                </c:pt>
                <c:pt idx="13795">
                  <c:v>45144.414239687503</c:v>
                </c:pt>
                <c:pt idx="13796">
                  <c:v>45144.482909999999</c:v>
                </c:pt>
                <c:pt idx="13797">
                  <c:v>45144.551580023151</c:v>
                </c:pt>
                <c:pt idx="13798">
                  <c:v>45144.620249965279</c:v>
                </c:pt>
                <c:pt idx="13799">
                  <c:v>45144.688919953704</c:v>
                </c:pt>
                <c:pt idx="13800">
                  <c:v>45144.75758972222</c:v>
                </c:pt>
                <c:pt idx="13801">
                  <c:v>45144.826259953705</c:v>
                </c:pt>
                <c:pt idx="13802">
                  <c:v>45144.894930625</c:v>
                </c:pt>
                <c:pt idx="13803">
                  <c:v>45144.96360087963</c:v>
                </c:pt>
                <c:pt idx="13804">
                  <c:v>45145.032271053242</c:v>
                </c:pt>
                <c:pt idx="13805">
                  <c:v>45145.100940868055</c:v>
                </c:pt>
                <c:pt idx="13806">
                  <c:v>45145.169610821758</c:v>
                </c:pt>
                <c:pt idx="13807">
                  <c:v>45145.238281365739</c:v>
                </c:pt>
                <c:pt idx="13808">
                  <c:v>45145.3069521875</c:v>
                </c:pt>
                <c:pt idx="13809">
                  <c:v>45145.375623310189</c:v>
                </c:pt>
                <c:pt idx="13810">
                  <c:v>45145.444293842593</c:v>
                </c:pt>
                <c:pt idx="13811">
                  <c:v>45145.512963958332</c:v>
                </c:pt>
                <c:pt idx="13812">
                  <c:v>45145.581633981485</c:v>
                </c:pt>
                <c:pt idx="13813">
                  <c:v>45145.650303958333</c:v>
                </c:pt>
                <c:pt idx="13814">
                  <c:v>45145.718973981478</c:v>
                </c:pt>
                <c:pt idx="13815">
                  <c:v>45145.787643668984</c:v>
                </c:pt>
                <c:pt idx="13816">
                  <c:v>45145.856314178243</c:v>
                </c:pt>
                <c:pt idx="13817">
                  <c:v>45145.92498462963</c:v>
                </c:pt>
                <c:pt idx="13818">
                  <c:v>45145.993654907405</c:v>
                </c:pt>
                <c:pt idx="13819">
                  <c:v>45146.062325069448</c:v>
                </c:pt>
                <c:pt idx="13820">
                  <c:v>45146.130994618055</c:v>
                </c:pt>
                <c:pt idx="13821">
                  <c:v>45146.199664722226</c:v>
                </c:pt>
                <c:pt idx="13822">
                  <c:v>45146.268335335648</c:v>
                </c:pt>
                <c:pt idx="13823">
                  <c:v>45146.337006458336</c:v>
                </c:pt>
                <c:pt idx="13824">
                  <c:v>45146.40567724537</c:v>
                </c:pt>
                <c:pt idx="13825">
                  <c:v>45146.47434753472</c:v>
                </c:pt>
                <c:pt idx="13826">
                  <c:v>45146.543017488424</c:v>
                </c:pt>
                <c:pt idx="13827">
                  <c:v>45146.611687337965</c:v>
                </c:pt>
                <c:pt idx="13828">
                  <c:v>45146.680357256948</c:v>
                </c:pt>
                <c:pt idx="13829">
                  <c:v>45146.749026990743</c:v>
                </c:pt>
                <c:pt idx="13830">
                  <c:v>45146.817696990744</c:v>
                </c:pt>
                <c:pt idx="13831">
                  <c:v>45146.886367604166</c:v>
                </c:pt>
                <c:pt idx="13832">
                  <c:v>45146.955037812499</c:v>
                </c:pt>
                <c:pt idx="13833">
                  <c:v>45147.023707905093</c:v>
                </c:pt>
                <c:pt idx="13834">
                  <c:v>45147.092377719906</c:v>
                </c:pt>
                <c:pt idx="13835">
                  <c:v>45147.161047465277</c:v>
                </c:pt>
                <c:pt idx="13836">
                  <c:v>45147.229717812501</c:v>
                </c:pt>
                <c:pt idx="13837">
                  <c:v>45147.298388437499</c:v>
                </c:pt>
                <c:pt idx="13838">
                  <c:v>45147.367059479169</c:v>
                </c:pt>
                <c:pt idx="13839">
                  <c:v>45147.435729930556</c:v>
                </c:pt>
                <c:pt idx="13840">
                  <c:v>45147.504399988429</c:v>
                </c:pt>
                <c:pt idx="13841">
                  <c:v>45147.573069907405</c:v>
                </c:pt>
                <c:pt idx="13842">
                  <c:v>45147.641739756946</c:v>
                </c:pt>
                <c:pt idx="13843">
                  <c:v>45147.710409675929</c:v>
                </c:pt>
                <c:pt idx="13844">
                  <c:v>45147.779079247688</c:v>
                </c:pt>
                <c:pt idx="13845">
                  <c:v>45147.847749583336</c:v>
                </c:pt>
                <c:pt idx="13846">
                  <c:v>45147.916419988425</c:v>
                </c:pt>
                <c:pt idx="13847">
                  <c:v>45147.985090138885</c:v>
                </c:pt>
                <c:pt idx="13848">
                  <c:v>45148.053760219904</c:v>
                </c:pt>
                <c:pt idx="13849">
                  <c:v>45148.122429710646</c:v>
                </c:pt>
                <c:pt idx="13850">
                  <c:v>45148.191099687501</c:v>
                </c:pt>
                <c:pt idx="13851">
                  <c:v>45148.259770196761</c:v>
                </c:pt>
                <c:pt idx="13852">
                  <c:v>45148.328441168982</c:v>
                </c:pt>
                <c:pt idx="13853">
                  <c:v>45148.397112002312</c:v>
                </c:pt>
                <c:pt idx="13854">
                  <c:v>45148.465782268519</c:v>
                </c:pt>
                <c:pt idx="13855">
                  <c:v>45148.534452164349</c:v>
                </c:pt>
                <c:pt idx="13856">
                  <c:v>45148.603121944441</c:v>
                </c:pt>
                <c:pt idx="13857">
                  <c:v>45148.671791793982</c:v>
                </c:pt>
                <c:pt idx="13858">
                  <c:v>45148.740461516201</c:v>
                </c:pt>
                <c:pt idx="13859">
                  <c:v>45148.809131284725</c:v>
                </c:pt>
                <c:pt idx="13860">
                  <c:v>45148.877801793984</c:v>
                </c:pt>
                <c:pt idx="13861">
                  <c:v>45148.946471979165</c:v>
                </c:pt>
                <c:pt idx="13862">
                  <c:v>45149.015142025462</c:v>
                </c:pt>
                <c:pt idx="13863">
                  <c:v>45149.083811840275</c:v>
                </c:pt>
                <c:pt idx="13864">
                  <c:v>45149.152481365738</c:v>
                </c:pt>
                <c:pt idx="13865">
                  <c:v>45149.221151516205</c:v>
                </c:pt>
                <c:pt idx="13866">
                  <c:v>45149.289821967592</c:v>
                </c:pt>
                <c:pt idx="13867">
                  <c:v>45149.358492928244</c:v>
                </c:pt>
                <c:pt idx="13868">
                  <c:v>45149.427163310182</c:v>
                </c:pt>
                <c:pt idx="13869">
                  <c:v>45149.495833310182</c:v>
                </c:pt>
                <c:pt idx="13870">
                  <c:v>45149.564503113426</c:v>
                </c:pt>
                <c:pt idx="13871">
                  <c:v>45149.633172835645</c:v>
                </c:pt>
                <c:pt idx="13872">
                  <c:v>45149.701842627313</c:v>
                </c:pt>
                <c:pt idx="13873">
                  <c:v>45149.770512118055</c:v>
                </c:pt>
                <c:pt idx="13874">
                  <c:v>45149.839182280091</c:v>
                </c:pt>
                <c:pt idx="13875">
                  <c:v>45149.907852638891</c:v>
                </c:pt>
                <c:pt idx="13876">
                  <c:v>45149.976522650461</c:v>
                </c:pt>
                <c:pt idx="13877">
                  <c:v>45150.04519261574</c:v>
                </c:pt>
                <c:pt idx="13878">
                  <c:v>45150.113862071761</c:v>
                </c:pt>
                <c:pt idx="13879">
                  <c:v>45150.182531921295</c:v>
                </c:pt>
                <c:pt idx="13880">
                  <c:v>45150.251202314816</c:v>
                </c:pt>
                <c:pt idx="13881">
                  <c:v>45150.31987309028</c:v>
                </c:pt>
                <c:pt idx="13882">
                  <c:v>45150.388543923611</c:v>
                </c:pt>
                <c:pt idx="13883">
                  <c:v>45150.457214166665</c:v>
                </c:pt>
                <c:pt idx="13884">
                  <c:v>45150.52588400463</c:v>
                </c:pt>
                <c:pt idx="13885">
                  <c:v>45150.594553738425</c:v>
                </c:pt>
                <c:pt idx="13886">
                  <c:v>45150.663223506941</c:v>
                </c:pt>
                <c:pt idx="13887">
                  <c:v>45150.731893229167</c:v>
                </c:pt>
                <c:pt idx="13888">
                  <c:v>45150.800562789351</c:v>
                </c:pt>
                <c:pt idx="13889">
                  <c:v>45150.869233171295</c:v>
                </c:pt>
                <c:pt idx="13890">
                  <c:v>45150.937903321763</c:v>
                </c:pt>
                <c:pt idx="13891">
                  <c:v>45151.006573333332</c:v>
                </c:pt>
                <c:pt idx="13892">
                  <c:v>45151.075243159721</c:v>
                </c:pt>
                <c:pt idx="13893">
                  <c:v>45151.143912511572</c:v>
                </c:pt>
                <c:pt idx="13894">
                  <c:v>45151.212582476852</c:v>
                </c:pt>
                <c:pt idx="13895">
                  <c:v>45151.281252824076</c:v>
                </c:pt>
                <c:pt idx="13896">
                  <c:v>45151.349923715279</c:v>
                </c:pt>
                <c:pt idx="13897">
                  <c:v>45151.418594074072</c:v>
                </c:pt>
                <c:pt idx="13898">
                  <c:v>45151.487264039351</c:v>
                </c:pt>
                <c:pt idx="13899">
                  <c:v>45151.555933738426</c:v>
                </c:pt>
                <c:pt idx="13900">
                  <c:v>45151.624603356482</c:v>
                </c:pt>
                <c:pt idx="13901">
                  <c:v>45151.693273032404</c:v>
                </c:pt>
                <c:pt idx="13902">
                  <c:v>45151.761942453704</c:v>
                </c:pt>
                <c:pt idx="13903">
                  <c:v>45151.830612418984</c:v>
                </c:pt>
                <c:pt idx="13904">
                  <c:v>45151.899282743056</c:v>
                </c:pt>
                <c:pt idx="13905">
                  <c:v>45151.967952673614</c:v>
                </c:pt>
                <c:pt idx="13906">
                  <c:v>45152.036622523148</c:v>
                </c:pt>
                <c:pt idx="13907">
                  <c:v>45152.105291979169</c:v>
                </c:pt>
                <c:pt idx="13908">
                  <c:v>45152.173961666667</c:v>
                </c:pt>
                <c:pt idx="13909">
                  <c:v>45152.242631921297</c:v>
                </c:pt>
                <c:pt idx="13910">
                  <c:v>45152.311302488422</c:v>
                </c:pt>
                <c:pt idx="13911">
                  <c:v>45152.379973275463</c:v>
                </c:pt>
                <c:pt idx="13912">
                  <c:v>45152.44864347222</c:v>
                </c:pt>
                <c:pt idx="13913">
                  <c:v>45152.517313263888</c:v>
                </c:pt>
                <c:pt idx="13914">
                  <c:v>45152.585982951387</c:v>
                </c:pt>
                <c:pt idx="13915">
                  <c:v>45152.654652627316</c:v>
                </c:pt>
                <c:pt idx="13916">
                  <c:v>45152.723322314814</c:v>
                </c:pt>
                <c:pt idx="13917">
                  <c:v>45152.791991712962</c:v>
                </c:pt>
                <c:pt idx="13918">
                  <c:v>45152.860661944447</c:v>
                </c:pt>
                <c:pt idx="13919">
                  <c:v>45152.929332060186</c:v>
                </c:pt>
                <c:pt idx="13920">
                  <c:v>45152.99800201389</c:v>
                </c:pt>
                <c:pt idx="13921">
                  <c:v>45153.066671840279</c:v>
                </c:pt>
                <c:pt idx="13922">
                  <c:v>45153.135341064815</c:v>
                </c:pt>
                <c:pt idx="13923">
                  <c:v>45153.204010879628</c:v>
                </c:pt>
                <c:pt idx="13924">
                  <c:v>45153.27268115741</c:v>
                </c:pt>
                <c:pt idx="13925">
                  <c:v>45153.341351979165</c:v>
                </c:pt>
                <c:pt idx="13926">
                  <c:v>45153.410022372685</c:v>
                </c:pt>
                <c:pt idx="13927">
                  <c:v>45153.478692314813</c:v>
                </c:pt>
                <c:pt idx="13928">
                  <c:v>45153.547361944446</c:v>
                </c:pt>
                <c:pt idx="13929">
                  <c:v>45153.616031469908</c:v>
                </c:pt>
                <c:pt idx="13930">
                  <c:v>45153.684701053244</c:v>
                </c:pt>
                <c:pt idx="13931">
                  <c:v>45153.753370451392</c:v>
                </c:pt>
                <c:pt idx="13932">
                  <c:v>45153.822040208332</c:v>
                </c:pt>
                <c:pt idx="13933">
                  <c:v>45153.890710486114</c:v>
                </c:pt>
                <c:pt idx="13934">
                  <c:v>45153.9593803588</c:v>
                </c:pt>
                <c:pt idx="13935">
                  <c:v>45154.028050127316</c:v>
                </c:pt>
                <c:pt idx="13936">
                  <c:v>45154.096719583336</c:v>
                </c:pt>
                <c:pt idx="13937">
                  <c:v>45154.165389074071</c:v>
                </c:pt>
                <c:pt idx="13938">
                  <c:v>45154.234059166665</c:v>
                </c:pt>
                <c:pt idx="13939">
                  <c:v>45154.302729525465</c:v>
                </c:pt>
                <c:pt idx="13940">
                  <c:v>45154.371400243057</c:v>
                </c:pt>
                <c:pt idx="13941">
                  <c:v>45154.440070370372</c:v>
                </c:pt>
                <c:pt idx="13942">
                  <c:v>45154.508740104167</c:v>
                </c:pt>
                <c:pt idx="13943">
                  <c:v>45154.577409722224</c:v>
                </c:pt>
                <c:pt idx="13944">
                  <c:v>45154.646079282407</c:v>
                </c:pt>
                <c:pt idx="13945">
                  <c:v>45154.714748888888</c:v>
                </c:pt>
                <c:pt idx="13946">
                  <c:v>45154.783418159721</c:v>
                </c:pt>
                <c:pt idx="13947">
                  <c:v>45154.852088217594</c:v>
                </c:pt>
                <c:pt idx="13948">
                  <c:v>45154.920758287037</c:v>
                </c:pt>
                <c:pt idx="13949">
                  <c:v>45154.98942813657</c:v>
                </c:pt>
                <c:pt idx="13950">
                  <c:v>45155.05809791667</c:v>
                </c:pt>
                <c:pt idx="13951">
                  <c:v>45155.126767071757</c:v>
                </c:pt>
                <c:pt idx="13952">
                  <c:v>45155.195436747686</c:v>
                </c:pt>
                <c:pt idx="13953">
                  <c:v>45155.26410695602</c:v>
                </c:pt>
                <c:pt idx="13954">
                  <c:v>45155.332777650467</c:v>
                </c:pt>
                <c:pt idx="13955">
                  <c:v>45155.401448101853</c:v>
                </c:pt>
                <c:pt idx="13956">
                  <c:v>45155.470118032405</c:v>
                </c:pt>
                <c:pt idx="13957">
                  <c:v>45155.538787592595</c:v>
                </c:pt>
                <c:pt idx="13958">
                  <c:v>45155.607457048609</c:v>
                </c:pt>
                <c:pt idx="13959">
                  <c:v>45155.676126562503</c:v>
                </c:pt>
                <c:pt idx="13960">
                  <c:v>45155.744795937499</c:v>
                </c:pt>
                <c:pt idx="13961">
                  <c:v>45155.813465462961</c:v>
                </c:pt>
                <c:pt idx="13962">
                  <c:v>45155.882135671294</c:v>
                </c:pt>
                <c:pt idx="13963">
                  <c:v>45155.950805509259</c:v>
                </c:pt>
                <c:pt idx="13964">
                  <c:v>45156.019475208333</c:v>
                </c:pt>
                <c:pt idx="13965">
                  <c:v>45156.088144664354</c:v>
                </c:pt>
                <c:pt idx="13966">
                  <c:v>45156.156813946756</c:v>
                </c:pt>
                <c:pt idx="13967">
                  <c:v>45156.225483831018</c:v>
                </c:pt>
                <c:pt idx="13968">
                  <c:v>45156.29415400463</c:v>
                </c:pt>
                <c:pt idx="13969">
                  <c:v>45156.362826226854</c:v>
                </c:pt>
                <c:pt idx="13970">
                  <c:v>45156.431498043981</c:v>
                </c:pt>
                <c:pt idx="13971">
                  <c:v>45156.500169479164</c:v>
                </c:pt>
                <c:pt idx="13972">
                  <c:v>45156.568840752312</c:v>
                </c:pt>
                <c:pt idx="13973">
                  <c:v>45156.637511944442</c:v>
                </c:pt>
                <c:pt idx="13974">
                  <c:v>45156.706183206021</c:v>
                </c:pt>
                <c:pt idx="13975">
                  <c:v>45156.77485415509</c:v>
                </c:pt>
                <c:pt idx="13976">
                  <c:v>45156.843525810182</c:v>
                </c:pt>
                <c:pt idx="13977">
                  <c:v>45156.912197592595</c:v>
                </c:pt>
                <c:pt idx="13978">
                  <c:v>45156.980869085652</c:v>
                </c:pt>
                <c:pt idx="13979">
                  <c:v>45157.049540520835</c:v>
                </c:pt>
                <c:pt idx="13980">
                  <c:v>45157.118211400462</c:v>
                </c:pt>
                <c:pt idx="13981">
                  <c:v>45157.186882719907</c:v>
                </c:pt>
                <c:pt idx="13982">
                  <c:v>45157.255554583331</c:v>
                </c:pt>
                <c:pt idx="13983">
                  <c:v>45157.324226874996</c:v>
                </c:pt>
                <c:pt idx="13984">
                  <c:v>45157.392899120372</c:v>
                </c:pt>
                <c:pt idx="13985">
                  <c:v>45157.46157078704</c:v>
                </c:pt>
                <c:pt idx="13986">
                  <c:v>45157.530242060187</c:v>
                </c:pt>
                <c:pt idx="13987">
                  <c:v>45157.598913217589</c:v>
                </c:pt>
                <c:pt idx="13988">
                  <c:v>45157.667584444447</c:v>
                </c:pt>
                <c:pt idx="13989">
                  <c:v>45157.736255567128</c:v>
                </c:pt>
                <c:pt idx="13990">
                  <c:v>45157.804926631943</c:v>
                </c:pt>
                <c:pt idx="13991">
                  <c:v>45157.873598495367</c:v>
                </c:pt>
                <c:pt idx="13992">
                  <c:v>45157.942270069441</c:v>
                </c:pt>
                <c:pt idx="13993">
                  <c:v>45158.010941493056</c:v>
                </c:pt>
                <c:pt idx="13994">
                  <c:v>45158.079612731482</c:v>
                </c:pt>
                <c:pt idx="13995">
                  <c:v>45158.148283564813</c:v>
                </c:pt>
                <c:pt idx="13996">
                  <c:v>45158.216955023148</c:v>
                </c:pt>
                <c:pt idx="13997">
                  <c:v>45158.285626817131</c:v>
                </c:pt>
                <c:pt idx="13998">
                  <c:v>45158.354299143517</c:v>
                </c:pt>
                <c:pt idx="13999">
                  <c:v>45158.422970914355</c:v>
                </c:pt>
                <c:pt idx="14000">
                  <c:v>45158.491642291665</c:v>
                </c:pt>
                <c:pt idx="14001">
                  <c:v>45158.560313449074</c:v>
                </c:pt>
                <c:pt idx="14002">
                  <c:v>45158.628984513889</c:v>
                </c:pt>
                <c:pt idx="14003">
                  <c:v>45158.697655648146</c:v>
                </c:pt>
                <c:pt idx="14004">
                  <c:v>45158.766326516205</c:v>
                </c:pt>
                <c:pt idx="14005">
                  <c:v>45158.83499797454</c:v>
                </c:pt>
                <c:pt idx="14006">
                  <c:v>45158.903669710649</c:v>
                </c:pt>
                <c:pt idx="14007">
                  <c:v>45158.972341076391</c:v>
                </c:pt>
                <c:pt idx="14008">
                  <c:v>45159.041012384259</c:v>
                </c:pt>
                <c:pt idx="14009">
                  <c:v>45159.109683240742</c:v>
                </c:pt>
                <c:pt idx="14010">
                  <c:v>45159.17835440972</c:v>
                </c:pt>
                <c:pt idx="14011">
                  <c:v>45159.247026134261</c:v>
                </c:pt>
                <c:pt idx="14012">
                  <c:v>45159.315698206017</c:v>
                </c:pt>
                <c:pt idx="14013">
                  <c:v>45159.384370416665</c:v>
                </c:pt>
                <c:pt idx="14014">
                  <c:v>45159.453042037036</c:v>
                </c:pt>
                <c:pt idx="14015">
                  <c:v>45159.521713252318</c:v>
                </c:pt>
                <c:pt idx="14016">
                  <c:v>45159.590384363422</c:v>
                </c:pt>
                <c:pt idx="14017">
                  <c:v>45159.65905548611</c:v>
                </c:pt>
                <c:pt idx="14018">
                  <c:v>45159.727726585646</c:v>
                </c:pt>
                <c:pt idx="14019">
                  <c:v>45159.796397453705</c:v>
                </c:pt>
                <c:pt idx="14020">
                  <c:v>45159.865069155094</c:v>
                </c:pt>
                <c:pt idx="14021">
                  <c:v>45159.933740682871</c:v>
                </c:pt>
                <c:pt idx="14022">
                  <c:v>45160.002412071757</c:v>
                </c:pt>
                <c:pt idx="14023">
                  <c:v>45160.071083298608</c:v>
                </c:pt>
                <c:pt idx="14024">
                  <c:v>45160.13975396991</c:v>
                </c:pt>
                <c:pt idx="14025">
                  <c:v>45160.208425243058</c:v>
                </c:pt>
                <c:pt idx="14026">
                  <c:v>45160.277096944446</c:v>
                </c:pt>
                <c:pt idx="14027">
                  <c:v>45160.345769201391</c:v>
                </c:pt>
                <c:pt idx="14028">
                  <c:v>45160.414440960645</c:v>
                </c:pt>
                <c:pt idx="14029">
                  <c:v>45160.483112303242</c:v>
                </c:pt>
                <c:pt idx="14030">
                  <c:v>45160.551783344905</c:v>
                </c:pt>
                <c:pt idx="14031">
                  <c:v>45160.620454305557</c:v>
                </c:pt>
                <c:pt idx="14032">
                  <c:v>45160.689125324076</c:v>
                </c:pt>
                <c:pt idx="14033">
                  <c:v>45160.757796122685</c:v>
                </c:pt>
                <c:pt idx="14034">
                  <c:v>45160.826467372688</c:v>
                </c:pt>
                <c:pt idx="14035">
                  <c:v>45160.895139062501</c:v>
                </c:pt>
                <c:pt idx="14036">
                  <c:v>45160.963810347224</c:v>
                </c:pt>
                <c:pt idx="14037">
                  <c:v>45161.032481539354</c:v>
                </c:pt>
                <c:pt idx="14038">
                  <c:v>45161.101152372685</c:v>
                </c:pt>
                <c:pt idx="14039">
                  <c:v>45161.169823356482</c:v>
                </c:pt>
                <c:pt idx="14040">
                  <c:v>45161.238494907404</c:v>
                </c:pt>
                <c:pt idx="14041">
                  <c:v>45161.307166759259</c:v>
                </c:pt>
                <c:pt idx="14042">
                  <c:v>45161.375838900465</c:v>
                </c:pt>
                <c:pt idx="14043">
                  <c:v>45161.444510451387</c:v>
                </c:pt>
                <c:pt idx="14044">
                  <c:v>45161.513181585651</c:v>
                </c:pt>
                <c:pt idx="14045">
                  <c:v>45161.581852627314</c:v>
                </c:pt>
                <c:pt idx="14046">
                  <c:v>45161.650523622688</c:v>
                </c:pt>
                <c:pt idx="14047">
                  <c:v>45161.719194652775</c:v>
                </c:pt>
                <c:pt idx="14048">
                  <c:v>45161.787865370374</c:v>
                </c:pt>
                <c:pt idx="14049">
                  <c:v>45161.856536898151</c:v>
                </c:pt>
                <c:pt idx="14050">
                  <c:v>45161.925208368055</c:v>
                </c:pt>
                <c:pt idx="14051">
                  <c:v>45161.993879652779</c:v>
                </c:pt>
                <c:pt idx="14052">
                  <c:v>45162.062550833332</c:v>
                </c:pt>
                <c:pt idx="14053">
                  <c:v>45162.131221388889</c:v>
                </c:pt>
                <c:pt idx="14054">
                  <c:v>45162.199892511577</c:v>
                </c:pt>
                <c:pt idx="14055">
                  <c:v>45162.268564131948</c:v>
                </c:pt>
                <c:pt idx="14056">
                  <c:v>45162.337236273146</c:v>
                </c:pt>
                <c:pt idx="14057">
                  <c:v>45162.405908067129</c:v>
                </c:pt>
                <c:pt idx="14058">
                  <c:v>45162.474579374997</c:v>
                </c:pt>
                <c:pt idx="14059">
                  <c:v>45162.54325033565</c:v>
                </c:pt>
                <c:pt idx="14060">
                  <c:v>45162.611921203701</c:v>
                </c:pt>
                <c:pt idx="14061">
                  <c:v>45162.680592118057</c:v>
                </c:pt>
                <c:pt idx="14062">
                  <c:v>45162.749262858793</c:v>
                </c:pt>
                <c:pt idx="14063">
                  <c:v>45162.817933877312</c:v>
                </c:pt>
                <c:pt idx="14064">
                  <c:v>45162.886605497682</c:v>
                </c:pt>
                <c:pt idx="14065">
                  <c:v>45162.955276712964</c:v>
                </c:pt>
                <c:pt idx="14066">
                  <c:v>45163.023947800924</c:v>
                </c:pt>
                <c:pt idx="14067">
                  <c:v>45163.092618622686</c:v>
                </c:pt>
                <c:pt idx="14068">
                  <c:v>45163.161289374999</c:v>
                </c:pt>
                <c:pt idx="14069">
                  <c:v>45163.22996074074</c:v>
                </c:pt>
                <c:pt idx="14070">
                  <c:v>45163.298632361111</c:v>
                </c:pt>
                <c:pt idx="14071">
                  <c:v>45163.367304398147</c:v>
                </c:pt>
                <c:pt idx="14072">
                  <c:v>45163.435975856482</c:v>
                </c:pt>
                <c:pt idx="14073">
                  <c:v>45163.504646909721</c:v>
                </c:pt>
                <c:pt idx="14074">
                  <c:v>45163.573317835646</c:v>
                </c:pt>
                <c:pt idx="14075">
                  <c:v>45163.641988680552</c:v>
                </c:pt>
                <c:pt idx="14076">
                  <c:v>45163.710659594908</c:v>
                </c:pt>
                <c:pt idx="14077">
                  <c:v>45163.779330173609</c:v>
                </c:pt>
                <c:pt idx="14078">
                  <c:v>45163.84800150463</c:v>
                </c:pt>
                <c:pt idx="14079">
                  <c:v>45163.916672905092</c:v>
                </c:pt>
                <c:pt idx="14080">
                  <c:v>45163.985344050925</c:v>
                </c:pt>
                <c:pt idx="14081">
                  <c:v>45164.054015127316</c:v>
                </c:pt>
                <c:pt idx="14082">
                  <c:v>45164.122685613424</c:v>
                </c:pt>
                <c:pt idx="14083">
                  <c:v>45164.191356585645</c:v>
                </c:pt>
                <c:pt idx="14084">
                  <c:v>45164.260028101853</c:v>
                </c:pt>
                <c:pt idx="14085">
                  <c:v>45164.328700069447</c:v>
                </c:pt>
                <c:pt idx="14086">
                  <c:v>45164.397371886575</c:v>
                </c:pt>
                <c:pt idx="14087">
                  <c:v>45164.466043148146</c:v>
                </c:pt>
                <c:pt idx="14088">
                  <c:v>45164.53471403935</c:v>
                </c:pt>
                <c:pt idx="14089">
                  <c:v>45164.603384803238</c:v>
                </c:pt>
                <c:pt idx="14090">
                  <c:v>45164.672055636576</c:v>
                </c:pt>
                <c:pt idx="14091">
                  <c:v>45164.740726354168</c:v>
                </c:pt>
                <c:pt idx="14092">
                  <c:v>45164.809397118057</c:v>
                </c:pt>
                <c:pt idx="14093">
                  <c:v>45164.878068611113</c:v>
                </c:pt>
                <c:pt idx="14094">
                  <c:v>45164.946739780091</c:v>
                </c:pt>
                <c:pt idx="14095">
                  <c:v>45165.015410810185</c:v>
                </c:pt>
                <c:pt idx="14096">
                  <c:v>45165.084081620371</c:v>
                </c:pt>
                <c:pt idx="14097">
                  <c:v>45165.15275212963</c:v>
                </c:pt>
                <c:pt idx="14098">
                  <c:v>45165.221423263887</c:v>
                </c:pt>
                <c:pt idx="14099">
                  <c:v>45165.290094699078</c:v>
                </c:pt>
                <c:pt idx="14100">
                  <c:v>45165.35876664352</c:v>
                </c:pt>
                <c:pt idx="14101">
                  <c:v>45165.427438009261</c:v>
                </c:pt>
                <c:pt idx="14102">
                  <c:v>45165.496108993058</c:v>
                </c:pt>
                <c:pt idx="14103">
                  <c:v>45165.564779780092</c:v>
                </c:pt>
                <c:pt idx="14104">
                  <c:v>45165.633450474539</c:v>
                </c:pt>
                <c:pt idx="14105">
                  <c:v>45165.702121249997</c:v>
                </c:pt>
                <c:pt idx="14106">
                  <c:v>45165.770791724535</c:v>
                </c:pt>
                <c:pt idx="14107">
                  <c:v>45165.839462858799</c:v>
                </c:pt>
                <c:pt idx="14108">
                  <c:v>45165.908134189813</c:v>
                </c:pt>
                <c:pt idx="14109">
                  <c:v>45165.976805185186</c:v>
                </c:pt>
                <c:pt idx="14110">
                  <c:v>45166.045476134263</c:v>
                </c:pt>
                <c:pt idx="14111">
                  <c:v>45166.114146562497</c:v>
                </c:pt>
                <c:pt idx="14112">
                  <c:v>45166.182817384259</c:v>
                </c:pt>
                <c:pt idx="14113">
                  <c:v>45166.25148875</c:v>
                </c:pt>
                <c:pt idx="14114">
                  <c:v>45166.320160509262</c:v>
                </c:pt>
                <c:pt idx="14115">
                  <c:v>45166.388832314813</c:v>
                </c:pt>
                <c:pt idx="14116">
                  <c:v>45166.457503530095</c:v>
                </c:pt>
                <c:pt idx="14117">
                  <c:v>45166.526174340281</c:v>
                </c:pt>
                <c:pt idx="14118">
                  <c:v>45166.594845046297</c:v>
                </c:pt>
                <c:pt idx="14119">
                  <c:v>45166.663515787041</c:v>
                </c:pt>
                <c:pt idx="14120">
                  <c:v>45166.73218648148</c:v>
                </c:pt>
                <c:pt idx="14121">
                  <c:v>45166.800857013892</c:v>
                </c:pt>
                <c:pt idx="14122">
                  <c:v>45166.869528356481</c:v>
                </c:pt>
                <c:pt idx="14123">
                  <c:v>45166.938199479169</c:v>
                </c:pt>
                <c:pt idx="14124">
                  <c:v>45167.006870462959</c:v>
                </c:pt>
                <c:pt idx="14125">
                  <c:v>45167.075541261576</c:v>
                </c:pt>
                <c:pt idx="14126">
                  <c:v>45167.144211574072</c:v>
                </c:pt>
                <c:pt idx="14127">
                  <c:v>45167.212882500004</c:v>
                </c:pt>
                <c:pt idx="14128">
                  <c:v>45167.281553819441</c:v>
                </c:pt>
                <c:pt idx="14129">
                  <c:v>45167.350225671296</c:v>
                </c:pt>
                <c:pt idx="14130">
                  <c:v>45167.418897002317</c:v>
                </c:pt>
                <c:pt idx="14131">
                  <c:v>45167.487567928241</c:v>
                </c:pt>
                <c:pt idx="14132">
                  <c:v>45167.55623858796</c:v>
                </c:pt>
                <c:pt idx="14133">
                  <c:v>45167.624909178237</c:v>
                </c:pt>
                <c:pt idx="14134">
                  <c:v>45167.693579814812</c:v>
                </c:pt>
                <c:pt idx="14135">
                  <c:v>45167.762250208332</c:v>
                </c:pt>
                <c:pt idx="14136">
                  <c:v>45167.830921134257</c:v>
                </c:pt>
                <c:pt idx="14137">
                  <c:v>45167.89959241898</c:v>
                </c:pt>
                <c:pt idx="14138">
                  <c:v>45167.968263298608</c:v>
                </c:pt>
                <c:pt idx="14139">
                  <c:v>45168.03693412037</c:v>
                </c:pt>
                <c:pt idx="14140">
                  <c:v>45168.105604525466</c:v>
                </c:pt>
                <c:pt idx="14141">
                  <c:v>45168.174275173609</c:v>
                </c:pt>
                <c:pt idx="14142">
                  <c:v>45168.242946388891</c:v>
                </c:pt>
                <c:pt idx="14143">
                  <c:v>45168.311617916668</c:v>
                </c:pt>
                <c:pt idx="14144">
                  <c:v>45168.380289664354</c:v>
                </c:pt>
                <c:pt idx="14145">
                  <c:v>45168.448960821763</c:v>
                </c:pt>
                <c:pt idx="14146">
                  <c:v>45168.517631562499</c:v>
                </c:pt>
                <c:pt idx="14147">
                  <c:v>45168.58630221065</c:v>
                </c:pt>
                <c:pt idx="14148">
                  <c:v>45168.654972847224</c:v>
                </c:pt>
                <c:pt idx="14149">
                  <c:v>45168.723643483798</c:v>
                </c:pt>
                <c:pt idx="14150">
                  <c:v>45168.792313831022</c:v>
                </c:pt>
                <c:pt idx="14151">
                  <c:v>45168.860985023151</c:v>
                </c:pt>
                <c:pt idx="14152">
                  <c:v>45168.929656087967</c:v>
                </c:pt>
                <c:pt idx="14153">
                  <c:v>45168.998327002315</c:v>
                </c:pt>
                <c:pt idx="14154">
                  <c:v>45169.066997766204</c:v>
                </c:pt>
                <c:pt idx="14155">
                  <c:v>45169.135667951392</c:v>
                </c:pt>
                <c:pt idx="14156">
                  <c:v>45169.204338715281</c:v>
                </c:pt>
                <c:pt idx="14157">
                  <c:v>45169.273009942131</c:v>
                </c:pt>
                <c:pt idx="14158">
                  <c:v>45169.341681712962</c:v>
                </c:pt>
                <c:pt idx="14159">
                  <c:v>45169.410353067127</c:v>
                </c:pt>
                <c:pt idx="14160">
                  <c:v>45169.479023958331</c:v>
                </c:pt>
                <c:pt idx="14161">
                  <c:v>45169.547694525463</c:v>
                </c:pt>
                <c:pt idx="14162">
                  <c:v>45169.616365000002</c:v>
                </c:pt>
                <c:pt idx="14163">
                  <c:v>45169.685035532406</c:v>
                </c:pt>
                <c:pt idx="14164">
                  <c:v>45169.75370587963</c:v>
                </c:pt>
                <c:pt idx="14165">
                  <c:v>45169.822376574077</c:v>
                </c:pt>
                <c:pt idx="14166">
                  <c:v>45169.891047800927</c:v>
                </c:pt>
                <c:pt idx="14167">
                  <c:v>45169.959718622682</c:v>
                </c:pt>
                <c:pt idx="14168">
                  <c:v>45170.028389328705</c:v>
                </c:pt>
                <c:pt idx="14169">
                  <c:v>45170.097059722226</c:v>
                </c:pt>
                <c:pt idx="14170">
                  <c:v>45170.165730162036</c:v>
                </c:pt>
                <c:pt idx="14171">
                  <c:v>45170.23440119213</c:v>
                </c:pt>
                <c:pt idx="14172">
                  <c:v>45170.303072488423</c:v>
                </c:pt>
                <c:pt idx="14173">
                  <c:v>45170.371744155091</c:v>
                </c:pt>
                <c:pt idx="14174">
                  <c:v>45170.440415219906</c:v>
                </c:pt>
                <c:pt idx="14175">
                  <c:v>45170.509085891201</c:v>
                </c:pt>
                <c:pt idx="14176">
                  <c:v>45170.577756446757</c:v>
                </c:pt>
                <c:pt idx="14177">
                  <c:v>45170.646426932872</c:v>
                </c:pt>
                <c:pt idx="14178">
                  <c:v>45170.715097476852</c:v>
                </c:pt>
                <c:pt idx="14179">
                  <c:v>45170.783767685185</c:v>
                </c:pt>
                <c:pt idx="14180">
                  <c:v>45170.852438692127</c:v>
                </c:pt>
                <c:pt idx="14181">
                  <c:v>45170.921109687501</c:v>
                </c:pt>
                <c:pt idx="14182">
                  <c:v>45170.989780474534</c:v>
                </c:pt>
                <c:pt idx="14183">
                  <c:v>45171.058451168981</c:v>
                </c:pt>
                <c:pt idx="14184">
                  <c:v>45171.127121261576</c:v>
                </c:pt>
                <c:pt idx="14185">
                  <c:v>45171.195791874998</c:v>
                </c:pt>
                <c:pt idx="14186">
                  <c:v>45171.264463009262</c:v>
                </c:pt>
                <c:pt idx="14187">
                  <c:v>45171.333134629633</c:v>
                </c:pt>
                <c:pt idx="14188">
                  <c:v>45171.401806018519</c:v>
                </c:pt>
                <c:pt idx="14189">
                  <c:v>45171.470476863426</c:v>
                </c:pt>
                <c:pt idx="14190">
                  <c:v>45171.53914734954</c:v>
                </c:pt>
                <c:pt idx="14191">
                  <c:v>45171.607817731485</c:v>
                </c:pt>
                <c:pt idx="14192">
                  <c:v>45171.676488171295</c:v>
                </c:pt>
                <c:pt idx="14193">
                  <c:v>45171.745158472222</c:v>
                </c:pt>
                <c:pt idx="14194">
                  <c:v>45171.81382891204</c:v>
                </c:pt>
                <c:pt idx="14195">
                  <c:v>45171.882500034721</c:v>
                </c:pt>
                <c:pt idx="14196">
                  <c:v>45171.951170798609</c:v>
                </c:pt>
                <c:pt idx="14197">
                  <c:v>45172.019841412039</c:v>
                </c:pt>
                <c:pt idx="14198">
                  <c:v>45172.088511793983</c:v>
                </c:pt>
                <c:pt idx="14199">
                  <c:v>45172.15718199074</c:v>
                </c:pt>
                <c:pt idx="14200">
                  <c:v>45172.22585278935</c:v>
                </c:pt>
                <c:pt idx="14201">
                  <c:v>45172.294523877317</c:v>
                </c:pt>
                <c:pt idx="14202">
                  <c:v>45172.363195428239</c:v>
                </c:pt>
                <c:pt idx="14203">
                  <c:v>45172.431866388892</c:v>
                </c:pt>
                <c:pt idx="14204">
                  <c:v>45172.500536967593</c:v>
                </c:pt>
                <c:pt idx="14205">
                  <c:v>45172.569207384258</c:v>
                </c:pt>
                <c:pt idx="14206">
                  <c:v>45172.637877719906</c:v>
                </c:pt>
                <c:pt idx="14207">
                  <c:v>45172.706548113427</c:v>
                </c:pt>
                <c:pt idx="14208">
                  <c:v>45172.775218194445</c:v>
                </c:pt>
                <c:pt idx="14209">
                  <c:v>45172.843888993055</c:v>
                </c:pt>
                <c:pt idx="14210">
                  <c:v>45172.91255990741</c:v>
                </c:pt>
                <c:pt idx="14211">
                  <c:v>45172.981230532409</c:v>
                </c:pt>
                <c:pt idx="14212">
                  <c:v>45173.049901099534</c:v>
                </c:pt>
                <c:pt idx="14213">
                  <c:v>45173.118571122686</c:v>
                </c:pt>
                <c:pt idx="14214">
                  <c:v>45173.187241562497</c:v>
                </c:pt>
                <c:pt idx="14215">
                  <c:v>45173.25591255787</c:v>
                </c:pt>
                <c:pt idx="14216">
                  <c:v>45173.324583981484</c:v>
                </c:pt>
                <c:pt idx="14217">
                  <c:v>45173.393255347219</c:v>
                </c:pt>
                <c:pt idx="14218">
                  <c:v>45173.461926145836</c:v>
                </c:pt>
                <c:pt idx="14219">
                  <c:v>45173.530596539349</c:v>
                </c:pt>
                <c:pt idx="14220">
                  <c:v>45173.599266828707</c:v>
                </c:pt>
                <c:pt idx="14221">
                  <c:v>45173.667937164355</c:v>
                </c:pt>
                <c:pt idx="14222">
                  <c:v>45173.736607418985</c:v>
                </c:pt>
                <c:pt idx="14223">
                  <c:v>45173.805277604166</c:v>
                </c:pt>
                <c:pt idx="14224">
                  <c:v>45173.873948576387</c:v>
                </c:pt>
                <c:pt idx="14225">
                  <c:v>45173.94261928241</c:v>
                </c:pt>
                <c:pt idx="14226">
                  <c:v>45174.011289814815</c:v>
                </c:pt>
                <c:pt idx="14227">
                  <c:v>45174.079960173614</c:v>
                </c:pt>
                <c:pt idx="14228">
                  <c:v>45174.148630115742</c:v>
                </c:pt>
                <c:pt idx="14229">
                  <c:v>45174.217300694443</c:v>
                </c:pt>
                <c:pt idx="14230">
                  <c:v>45174.285971597223</c:v>
                </c:pt>
                <c:pt idx="14231">
                  <c:v>45174.354643043982</c:v>
                </c:pt>
                <c:pt idx="14232">
                  <c:v>45174.423313923609</c:v>
                </c:pt>
                <c:pt idx="14233">
                  <c:v>45174.491984409724</c:v>
                </c:pt>
                <c:pt idx="14234">
                  <c:v>45174.560654675923</c:v>
                </c:pt>
                <c:pt idx="14235">
                  <c:v>45174.629324849535</c:v>
                </c:pt>
                <c:pt idx="14236">
                  <c:v>45174.697995092596</c:v>
                </c:pt>
                <c:pt idx="14237">
                  <c:v>45174.766665057869</c:v>
                </c:pt>
                <c:pt idx="14238">
                  <c:v>45174.835335625001</c:v>
                </c:pt>
                <c:pt idx="14239">
                  <c:v>45174.904006469907</c:v>
                </c:pt>
                <c:pt idx="14240">
                  <c:v>45174.972676944446</c:v>
                </c:pt>
                <c:pt idx="14241">
                  <c:v>45175.041347349535</c:v>
                </c:pt>
                <c:pt idx="14242">
                  <c:v>45175.110017303239</c:v>
                </c:pt>
                <c:pt idx="14243">
                  <c:v>45175.178687569445</c:v>
                </c:pt>
                <c:pt idx="14244">
                  <c:v>45175.247358391207</c:v>
                </c:pt>
                <c:pt idx="14245">
                  <c:v>45175.316029571761</c:v>
                </c:pt>
                <c:pt idx="14246">
                  <c:v>45175.384700879629</c:v>
                </c:pt>
                <c:pt idx="14247">
                  <c:v>45175.453371585645</c:v>
                </c:pt>
                <c:pt idx="14248">
                  <c:v>45175.522041898148</c:v>
                </c:pt>
                <c:pt idx="14249">
                  <c:v>45175.590712094905</c:v>
                </c:pt>
                <c:pt idx="14250">
                  <c:v>45175.659382314814</c:v>
                </c:pt>
                <c:pt idx="14251">
                  <c:v>45175.728052500002</c:v>
                </c:pt>
                <c:pt idx="14252">
                  <c:v>45175.796722465275</c:v>
                </c:pt>
                <c:pt idx="14253">
                  <c:v>45175.865393252316</c:v>
                </c:pt>
                <c:pt idx="14254">
                  <c:v>45175.934063877314</c:v>
                </c:pt>
                <c:pt idx="14255">
                  <c:v>45176.002734340276</c:v>
                </c:pt>
                <c:pt idx="14256">
                  <c:v>45176.071404652779</c:v>
                </c:pt>
                <c:pt idx="14257">
                  <c:v>45176.140074409719</c:v>
                </c:pt>
                <c:pt idx="14258">
                  <c:v>45176.208744768519</c:v>
                </c:pt>
                <c:pt idx="14259">
                  <c:v>45176.277415555553</c:v>
                </c:pt>
                <c:pt idx="14260">
                  <c:v>45176.346086886573</c:v>
                </c:pt>
                <c:pt idx="14261">
                  <c:v>45176.414757743056</c:v>
                </c:pt>
                <c:pt idx="14262">
                  <c:v>45176.483428159721</c:v>
                </c:pt>
                <c:pt idx="14263">
                  <c:v>45176.552098287037</c:v>
                </c:pt>
                <c:pt idx="14264">
                  <c:v>45176.620768321758</c:v>
                </c:pt>
                <c:pt idx="14265">
                  <c:v>45176.689438414352</c:v>
                </c:pt>
                <c:pt idx="14266">
                  <c:v>45176.758108287038</c:v>
                </c:pt>
                <c:pt idx="14267">
                  <c:v>45176.82677861111</c:v>
                </c:pt>
                <c:pt idx="14268">
                  <c:v>45176.895449386575</c:v>
                </c:pt>
                <c:pt idx="14269">
                  <c:v>45176.964119733799</c:v>
                </c:pt>
                <c:pt idx="14270">
                  <c:v>45177.032789999997</c:v>
                </c:pt>
                <c:pt idx="14271">
                  <c:v>45177.101459907404</c:v>
                </c:pt>
                <c:pt idx="14272">
                  <c:v>45177.170129953702</c:v>
                </c:pt>
                <c:pt idx="14273">
                  <c:v>45177.238800578707</c:v>
                </c:pt>
                <c:pt idx="14274">
                  <c:v>45177.307471504631</c:v>
                </c:pt>
                <c:pt idx="14275">
                  <c:v>45177.37614270833</c:v>
                </c:pt>
                <c:pt idx="14276">
                  <c:v>45177.444813321759</c:v>
                </c:pt>
                <c:pt idx="14277">
                  <c:v>45177.513483530092</c:v>
                </c:pt>
                <c:pt idx="14278">
                  <c:v>45177.582153634263</c:v>
                </c:pt>
                <c:pt idx="14279">
                  <c:v>45177.650823703705</c:v>
                </c:pt>
                <c:pt idx="14280">
                  <c:v>45177.7194937963</c:v>
                </c:pt>
                <c:pt idx="14281">
                  <c:v>45177.788163564815</c:v>
                </c:pt>
                <c:pt idx="14282">
                  <c:v>45177.856834155093</c:v>
                </c:pt>
                <c:pt idx="14283">
                  <c:v>45177.925504687497</c:v>
                </c:pt>
                <c:pt idx="14284">
                  <c:v>45177.994175034721</c:v>
                </c:pt>
                <c:pt idx="14285">
                  <c:v>45178.062845277775</c:v>
                </c:pt>
                <c:pt idx="14286">
                  <c:v>45178.131514895831</c:v>
                </c:pt>
                <c:pt idx="14287">
                  <c:v>45178.200185069443</c:v>
                </c:pt>
                <c:pt idx="14288">
                  <c:v>45178.268855752314</c:v>
                </c:pt>
                <c:pt idx="14289">
                  <c:v>45178.337526944444</c:v>
                </c:pt>
                <c:pt idx="14290">
                  <c:v>45178.406197800927</c:v>
                </c:pt>
                <c:pt idx="14291">
                  <c:v>45178.474868159719</c:v>
                </c:pt>
                <c:pt idx="14292">
                  <c:v>45178.543538171296</c:v>
                </c:pt>
                <c:pt idx="14293">
                  <c:v>45178.612208090279</c:v>
                </c:pt>
                <c:pt idx="14294">
                  <c:v>45178.680878055558</c:v>
                </c:pt>
                <c:pt idx="14295">
                  <c:v>45178.749547858795</c:v>
                </c:pt>
                <c:pt idx="14296">
                  <c:v>45178.818217916669</c:v>
                </c:pt>
                <c:pt idx="14297">
                  <c:v>45178.886888587964</c:v>
                </c:pt>
                <c:pt idx="14298">
                  <c:v>45178.95555885417</c:v>
                </c:pt>
                <c:pt idx="14299">
                  <c:v>45179.024228993054</c:v>
                </c:pt>
                <c:pt idx="14300">
                  <c:v>45179.09289886574</c:v>
                </c:pt>
                <c:pt idx="14301">
                  <c:v>45179.161568657408</c:v>
                </c:pt>
                <c:pt idx="14302">
                  <c:v>45179.230239062497</c:v>
                </c:pt>
                <c:pt idx="14303">
                  <c:v>45179.2989097338</c:v>
                </c:pt>
                <c:pt idx="14304">
                  <c:v>45179.367580810183</c:v>
                </c:pt>
                <c:pt idx="14305">
                  <c:v>45179.436251307867</c:v>
                </c:pt>
                <c:pt idx="14306">
                  <c:v>45179.504921412037</c:v>
                </c:pt>
                <c:pt idx="14307">
                  <c:v>45179.573591365741</c:v>
                </c:pt>
                <c:pt idx="14308">
                  <c:v>45179.642261261572</c:v>
                </c:pt>
                <c:pt idx="14309">
                  <c:v>45179.710931215275</c:v>
                </c:pt>
                <c:pt idx="14310">
                  <c:v>45179.779600833332</c:v>
                </c:pt>
                <c:pt idx="14311">
                  <c:v>45179.848271192132</c:v>
                </c:pt>
                <c:pt idx="14312">
                  <c:v>45179.916941631942</c:v>
                </c:pt>
                <c:pt idx="14313">
                  <c:v>45179.98561181713</c:v>
                </c:pt>
                <c:pt idx="14314">
                  <c:v>45180.054281921293</c:v>
                </c:pt>
                <c:pt idx="14315">
                  <c:v>45180.122951446756</c:v>
                </c:pt>
                <c:pt idx="14316">
                  <c:v>45180.191621446756</c:v>
                </c:pt>
                <c:pt idx="14317">
                  <c:v>45180.260291979168</c:v>
                </c:pt>
                <c:pt idx="14318">
                  <c:v>45180.32896298611</c:v>
                </c:pt>
                <c:pt idx="14319">
                  <c:v>45180.397633831017</c:v>
                </c:pt>
                <c:pt idx="14320">
                  <c:v>45180.466304120368</c:v>
                </c:pt>
                <c:pt idx="14321">
                  <c:v>45180.53497403935</c:v>
                </c:pt>
                <c:pt idx="14322">
                  <c:v>45180.603643842594</c:v>
                </c:pt>
                <c:pt idx="14323">
                  <c:v>45180.672313692128</c:v>
                </c:pt>
                <c:pt idx="14324">
                  <c:v>45180.740983437499</c:v>
                </c:pt>
                <c:pt idx="14325">
                  <c:v>45180.809653217591</c:v>
                </c:pt>
                <c:pt idx="14326">
                  <c:v>45180.878323738427</c:v>
                </c:pt>
                <c:pt idx="14327">
                  <c:v>45180.946993935184</c:v>
                </c:pt>
                <c:pt idx="14328">
                  <c:v>45181.015663981481</c:v>
                </c:pt>
                <c:pt idx="14329">
                  <c:v>45181.08433380787</c:v>
                </c:pt>
                <c:pt idx="14330">
                  <c:v>45181.153003344909</c:v>
                </c:pt>
                <c:pt idx="14331">
                  <c:v>45181.221673495369</c:v>
                </c:pt>
                <c:pt idx="14332">
                  <c:v>45181.290343946763</c:v>
                </c:pt>
                <c:pt idx="14333">
                  <c:v>45181.359014907408</c:v>
                </c:pt>
                <c:pt idx="14334">
                  <c:v>45181.427685289353</c:v>
                </c:pt>
                <c:pt idx="14335">
                  <c:v>45181.496355277777</c:v>
                </c:pt>
                <c:pt idx="14336">
                  <c:v>45181.565025069445</c:v>
                </c:pt>
                <c:pt idx="14337">
                  <c:v>45181.633694791664</c:v>
                </c:pt>
                <c:pt idx="14338">
                  <c:v>45181.702364571756</c:v>
                </c:pt>
                <c:pt idx="14339">
                  <c:v>45181.771034050929</c:v>
                </c:pt>
                <c:pt idx="14340">
                  <c:v>45181.839704189813</c:v>
                </c:pt>
                <c:pt idx="14341">
                  <c:v>45181.908374537037</c:v>
                </c:pt>
                <c:pt idx="14342">
                  <c:v>45181.977044537038</c:v>
                </c:pt>
                <c:pt idx="14343">
                  <c:v>45182.045714490741</c:v>
                </c:pt>
                <c:pt idx="14344">
                  <c:v>45182.11438392361</c:v>
                </c:pt>
                <c:pt idx="14345">
                  <c:v>45182.183053749999</c:v>
                </c:pt>
                <c:pt idx="14346">
                  <c:v>45182.251724120368</c:v>
                </c:pt>
                <c:pt idx="14347">
                  <c:v>45182.320394872688</c:v>
                </c:pt>
                <c:pt idx="14348">
                  <c:v>45182.389065671297</c:v>
                </c:pt>
                <c:pt idx="14349">
                  <c:v>45182.457735891207</c:v>
                </c:pt>
                <c:pt idx="14350">
                  <c:v>45182.526405694443</c:v>
                </c:pt>
                <c:pt idx="14351">
                  <c:v>45182.595075405094</c:v>
                </c:pt>
                <c:pt idx="14352">
                  <c:v>45182.663745138889</c:v>
                </c:pt>
                <c:pt idx="14353">
                  <c:v>45182.732414814818</c:v>
                </c:pt>
                <c:pt idx="14354">
                  <c:v>45182.801084340281</c:v>
                </c:pt>
                <c:pt idx="14355">
                  <c:v>45182.869754687497</c:v>
                </c:pt>
                <c:pt idx="14356">
                  <c:v>45182.938424791668</c:v>
                </c:pt>
                <c:pt idx="14357">
                  <c:v>45183.007094768516</c:v>
                </c:pt>
                <c:pt idx="14358">
                  <c:v>45183.075764548608</c:v>
                </c:pt>
                <c:pt idx="14359">
                  <c:v>45183.14443385417</c:v>
                </c:pt>
                <c:pt idx="14360">
                  <c:v>45183.213103761576</c:v>
                </c:pt>
                <c:pt idx="14361">
                  <c:v>45183.281774062503</c:v>
                </c:pt>
                <c:pt idx="14362">
                  <c:v>45183.350444895834</c:v>
                </c:pt>
                <c:pt idx="14363">
                  <c:v>45183.419115208337</c:v>
                </c:pt>
                <c:pt idx="14364">
                  <c:v>45183.487785115743</c:v>
                </c:pt>
                <c:pt idx="14365">
                  <c:v>45183.556454756945</c:v>
                </c:pt>
                <c:pt idx="14366">
                  <c:v>45183.625124317128</c:v>
                </c:pt>
                <c:pt idx="14367">
                  <c:v>45183.693793923609</c:v>
                </c:pt>
                <c:pt idx="14368">
                  <c:v>45183.762463287036</c:v>
                </c:pt>
                <c:pt idx="14369">
                  <c:v>45183.831133194442</c:v>
                </c:pt>
                <c:pt idx="14370">
                  <c:v>45183.899803449072</c:v>
                </c:pt>
                <c:pt idx="14371">
                  <c:v>45183.968473298613</c:v>
                </c:pt>
                <c:pt idx="14372">
                  <c:v>45184.037143090274</c:v>
                </c:pt>
                <c:pt idx="14373">
                  <c:v>45184.105812465277</c:v>
                </c:pt>
                <c:pt idx="14374">
                  <c:v>45184.174482071758</c:v>
                </c:pt>
                <c:pt idx="14375">
                  <c:v>45184.243152256946</c:v>
                </c:pt>
                <c:pt idx="14376">
                  <c:v>45184.311822743053</c:v>
                </c:pt>
                <c:pt idx="14377">
                  <c:v>45184.380493460645</c:v>
                </c:pt>
                <c:pt idx="14378">
                  <c:v>45184.449163576392</c:v>
                </c:pt>
                <c:pt idx="14379">
                  <c:v>45184.517833275466</c:v>
                </c:pt>
                <c:pt idx="14380">
                  <c:v>45184.586502881946</c:v>
                </c:pt>
                <c:pt idx="14381">
                  <c:v>45184.655172465275</c:v>
                </c:pt>
                <c:pt idx="14382">
                  <c:v>45184.723842060186</c:v>
                </c:pt>
                <c:pt idx="14383">
                  <c:v>45184.79251136574</c:v>
                </c:pt>
                <c:pt idx="14384">
                  <c:v>45184.861181493055</c:v>
                </c:pt>
                <c:pt idx="14385">
                  <c:v>45184.929851516201</c:v>
                </c:pt>
                <c:pt idx="14386">
                  <c:v>45184.998521377318</c:v>
                </c:pt>
                <c:pt idx="14387">
                  <c:v>45185.067191099537</c:v>
                </c:pt>
                <c:pt idx="14388">
                  <c:v>45185.135860231479</c:v>
                </c:pt>
                <c:pt idx="14389">
                  <c:v>45185.204529930554</c:v>
                </c:pt>
                <c:pt idx="14390">
                  <c:v>45185.273200104166</c:v>
                </c:pt>
                <c:pt idx="14391">
                  <c:v>45185.341870821758</c:v>
                </c:pt>
                <c:pt idx="14392">
                  <c:v>45185.410541111109</c:v>
                </c:pt>
                <c:pt idx="14393">
                  <c:v>45185.479210937498</c:v>
                </c:pt>
                <c:pt idx="14394">
                  <c:v>45185.547880451391</c:v>
                </c:pt>
                <c:pt idx="14395">
                  <c:v>45185.616549861108</c:v>
                </c:pt>
                <c:pt idx="14396">
                  <c:v>45185.685219328705</c:v>
                </c:pt>
                <c:pt idx="14397">
                  <c:v>45185.753888599538</c:v>
                </c:pt>
                <c:pt idx="14398">
                  <c:v>45185.822558229163</c:v>
                </c:pt>
                <c:pt idx="14399">
                  <c:v>45185.891228391207</c:v>
                </c:pt>
                <c:pt idx="14400">
                  <c:v>45185.959898136571</c:v>
                </c:pt>
                <c:pt idx="14401">
                  <c:v>45186.028567766203</c:v>
                </c:pt>
                <c:pt idx="14402">
                  <c:v>45186.097237094909</c:v>
                </c:pt>
                <c:pt idx="14403">
                  <c:v>45186.165906458336</c:v>
                </c:pt>
                <c:pt idx="14404">
                  <c:v>45186.23457641204</c:v>
                </c:pt>
                <c:pt idx="14405">
                  <c:v>45186.303246631942</c:v>
                </c:pt>
                <c:pt idx="14406">
                  <c:v>45186.37191721065</c:v>
                </c:pt>
                <c:pt idx="14407">
                  <c:v>45186.440587199075</c:v>
                </c:pt>
                <c:pt idx="14408">
                  <c:v>45186.50925678241</c:v>
                </c:pt>
                <c:pt idx="14409">
                  <c:v>45186.57792625</c:v>
                </c:pt>
                <c:pt idx="14410">
                  <c:v>45186.646595659724</c:v>
                </c:pt>
                <c:pt idx="14411">
                  <c:v>45186.715265115738</c:v>
                </c:pt>
                <c:pt idx="14412">
                  <c:v>45186.783934236111</c:v>
                </c:pt>
                <c:pt idx="14413">
                  <c:v>45186.852604143518</c:v>
                </c:pt>
                <c:pt idx="14414">
                  <c:v>45186.921274062501</c:v>
                </c:pt>
                <c:pt idx="14415">
                  <c:v>45186.989943749999</c:v>
                </c:pt>
                <c:pt idx="14416">
                  <c:v>45187.058613368055</c:v>
                </c:pt>
                <c:pt idx="14417">
                  <c:v>45187.127282361114</c:v>
                </c:pt>
                <c:pt idx="14418">
                  <c:v>45187.195951875001</c:v>
                </c:pt>
                <c:pt idx="14419">
                  <c:v>45187.264621909722</c:v>
                </c:pt>
                <c:pt idx="14420">
                  <c:v>45187.333292430558</c:v>
                </c:pt>
                <c:pt idx="14421">
                  <c:v>45187.401962719909</c:v>
                </c:pt>
                <c:pt idx="14422">
                  <c:v>45187.47063246528</c:v>
                </c:pt>
                <c:pt idx="14423">
                  <c:v>45187.539301851852</c:v>
                </c:pt>
                <c:pt idx="14424">
                  <c:v>45187.607971134261</c:v>
                </c:pt>
                <c:pt idx="14425">
                  <c:v>45187.67664046296</c:v>
                </c:pt>
                <c:pt idx="14426">
                  <c:v>45187.745309652775</c:v>
                </c:pt>
                <c:pt idx="14427">
                  <c:v>45187.813978993057</c:v>
                </c:pt>
                <c:pt idx="14428">
                  <c:v>45187.882649004627</c:v>
                </c:pt>
                <c:pt idx="14429">
                  <c:v>45187.951318657404</c:v>
                </c:pt>
                <c:pt idx="14430">
                  <c:v>45188.01998971065</c:v>
                </c:pt>
                <c:pt idx="14431">
                  <c:v>45188.088661527778</c:v>
                </c:pt>
                <c:pt idx="14432">
                  <c:v>45188.157333159725</c:v>
                </c:pt>
                <c:pt idx="14433">
                  <c:v>45188.226005405093</c:v>
                </c:pt>
                <c:pt idx="14434">
                  <c:v>45188.294677916667</c:v>
                </c:pt>
                <c:pt idx="14435">
                  <c:v>45188.363350902779</c:v>
                </c:pt>
                <c:pt idx="14436">
                  <c:v>45188.432023310183</c:v>
                </c:pt>
                <c:pt idx="14437">
                  <c:v>45188.500695324074</c:v>
                </c:pt>
                <c:pt idx="14438">
                  <c:v>45188.569367164353</c:v>
                </c:pt>
                <c:pt idx="14439">
                  <c:v>45188.638038923615</c:v>
                </c:pt>
                <c:pt idx="14440">
                  <c:v>45188.706710752318</c:v>
                </c:pt>
                <c:pt idx="14441">
                  <c:v>45188.775382268519</c:v>
                </c:pt>
                <c:pt idx="14442">
                  <c:v>45188.844054479167</c:v>
                </c:pt>
                <c:pt idx="14443">
                  <c:v>45188.912726828705</c:v>
                </c:pt>
                <c:pt idx="14444">
                  <c:v>45188.981398877317</c:v>
                </c:pt>
                <c:pt idx="14445">
                  <c:v>45189.050070868056</c:v>
                </c:pt>
                <c:pt idx="14446">
                  <c:v>45189.118742303239</c:v>
                </c:pt>
                <c:pt idx="14447">
                  <c:v>45189.187414166663</c:v>
                </c:pt>
                <c:pt idx="14448">
                  <c:v>45189.25608658565</c:v>
                </c:pt>
                <c:pt idx="14449">
                  <c:v>45189.324759421295</c:v>
                </c:pt>
                <c:pt idx="14450">
                  <c:v>45189.393432210651</c:v>
                </c:pt>
                <c:pt idx="14451">
                  <c:v>45189.462104409722</c:v>
                </c:pt>
                <c:pt idx="14452">
                  <c:v>45189.530776226849</c:v>
                </c:pt>
                <c:pt idx="14453">
                  <c:v>45189.599447928238</c:v>
                </c:pt>
                <c:pt idx="14454">
                  <c:v>45189.668119675924</c:v>
                </c:pt>
                <c:pt idx="14455">
                  <c:v>45189.736791331015</c:v>
                </c:pt>
                <c:pt idx="14456">
                  <c:v>45189.805462928241</c:v>
                </c:pt>
                <c:pt idx="14457">
                  <c:v>45189.874135312501</c:v>
                </c:pt>
                <c:pt idx="14458">
                  <c:v>45189.942807407409</c:v>
                </c:pt>
                <c:pt idx="14459">
                  <c:v>45190.011479363427</c:v>
                </c:pt>
                <c:pt idx="14460">
                  <c:v>45190.080151111113</c:v>
                </c:pt>
                <c:pt idx="14461">
                  <c:v>45190.148822465278</c:v>
                </c:pt>
                <c:pt idx="14462">
                  <c:v>45190.217494432873</c:v>
                </c:pt>
                <c:pt idx="14463">
                  <c:v>45190.286166747683</c:v>
                </c:pt>
                <c:pt idx="14464">
                  <c:v>45190.354839583335</c:v>
                </c:pt>
                <c:pt idx="14465">
                  <c:v>45190.423511863424</c:v>
                </c:pt>
                <c:pt idx="14466">
                  <c:v>45190.492183738425</c:v>
                </c:pt>
                <c:pt idx="14467">
                  <c:v>45190.560855393516</c:v>
                </c:pt>
                <c:pt idx="14468">
                  <c:v>45190.62952696759</c:v>
                </c:pt>
                <c:pt idx="14469">
                  <c:v>45190.698198587961</c:v>
                </c:pt>
                <c:pt idx="14470">
                  <c:v>45190.766869953703</c:v>
                </c:pt>
                <c:pt idx="14471">
                  <c:v>45190.835541898145</c:v>
                </c:pt>
                <c:pt idx="14472">
                  <c:v>45190.904214131944</c:v>
                </c:pt>
                <c:pt idx="14473">
                  <c:v>45190.9728859838</c:v>
                </c:pt>
                <c:pt idx="14474">
                  <c:v>45191.041557777775</c:v>
                </c:pt>
                <c:pt idx="14475">
                  <c:v>45191.110229120372</c:v>
                </c:pt>
                <c:pt idx="14476">
                  <c:v>45191.178900763887</c:v>
                </c:pt>
                <c:pt idx="14477">
                  <c:v>45191.247572962966</c:v>
                </c:pt>
                <c:pt idx="14478">
                  <c:v>45191.316245509261</c:v>
                </c:pt>
                <c:pt idx="14479">
                  <c:v>45191.384918194446</c:v>
                </c:pt>
                <c:pt idx="14480">
                  <c:v>45191.453590289355</c:v>
                </c:pt>
                <c:pt idx="14481">
                  <c:v>45191.522261956015</c:v>
                </c:pt>
                <c:pt idx="14482">
                  <c:v>45191.590933530089</c:v>
                </c:pt>
                <c:pt idx="14483">
                  <c:v>45191.659605127315</c:v>
                </c:pt>
                <c:pt idx="14484">
                  <c:v>45191.728276678237</c:v>
                </c:pt>
                <c:pt idx="14485">
                  <c:v>45191.796947997682</c:v>
                </c:pt>
                <c:pt idx="14486">
                  <c:v>45191.86562016204</c:v>
                </c:pt>
                <c:pt idx="14487">
                  <c:v>45191.934292141203</c:v>
                </c:pt>
                <c:pt idx="14488">
                  <c:v>45192.002963969906</c:v>
                </c:pt>
                <c:pt idx="14489">
                  <c:v>45192.071635636574</c:v>
                </c:pt>
                <c:pt idx="14490">
                  <c:v>45192.140306759262</c:v>
                </c:pt>
                <c:pt idx="14491">
                  <c:v>45192.208978472219</c:v>
                </c:pt>
                <c:pt idx="14492">
                  <c:v>45192.277650613425</c:v>
                </c:pt>
                <c:pt idx="14493">
                  <c:v>45192.346323298611</c:v>
                </c:pt>
                <c:pt idx="14494">
                  <c:v>45192.414995509258</c:v>
                </c:pt>
                <c:pt idx="14495">
                  <c:v>45192.48366726852</c:v>
                </c:pt>
                <c:pt idx="14496">
                  <c:v>45192.55233875</c:v>
                </c:pt>
                <c:pt idx="14497">
                  <c:v>45192.621010138886</c:v>
                </c:pt>
                <c:pt idx="14498">
                  <c:v>45192.689681574077</c:v>
                </c:pt>
                <c:pt idx="14499">
                  <c:v>45192.758352789351</c:v>
                </c:pt>
                <c:pt idx="14500">
                  <c:v>45192.827024456019</c:v>
                </c:pt>
                <c:pt idx="14501">
                  <c:v>45192.895696562497</c:v>
                </c:pt>
                <c:pt idx="14502">
                  <c:v>45192.964368263885</c:v>
                </c:pt>
                <c:pt idx="14503">
                  <c:v>45193.033039861111</c:v>
                </c:pt>
                <c:pt idx="14504">
                  <c:v>45193.101711111114</c:v>
                </c:pt>
                <c:pt idx="14505">
                  <c:v>45193.170382488424</c:v>
                </c:pt>
                <c:pt idx="14506">
                  <c:v>45193.239054456018</c:v>
                </c:pt>
                <c:pt idx="14507">
                  <c:v>45193.307726701387</c:v>
                </c:pt>
                <c:pt idx="14508">
                  <c:v>45193.376399236113</c:v>
                </c:pt>
                <c:pt idx="14509">
                  <c:v>45193.445071180555</c:v>
                </c:pt>
                <c:pt idx="14510">
                  <c:v>45193.513742719908</c:v>
                </c:pt>
                <c:pt idx="14511">
                  <c:v>45193.582414143515</c:v>
                </c:pt>
                <c:pt idx="14512">
                  <c:v>45193.651085532409</c:v>
                </c:pt>
                <c:pt idx="14513">
                  <c:v>45193.719756944447</c:v>
                </c:pt>
                <c:pt idx="14514">
                  <c:v>45193.788428043983</c:v>
                </c:pt>
                <c:pt idx="14515">
                  <c:v>45193.857099953704</c:v>
                </c:pt>
                <c:pt idx="14516">
                  <c:v>45193.925771793984</c:v>
                </c:pt>
                <c:pt idx="14517">
                  <c:v>45193.994443460651</c:v>
                </c:pt>
                <c:pt idx="14518">
                  <c:v>45194.063115011573</c:v>
                </c:pt>
                <c:pt idx="14519">
                  <c:v>45194.131785949074</c:v>
                </c:pt>
                <c:pt idx="14520">
                  <c:v>45194.20045744213</c:v>
                </c:pt>
                <c:pt idx="14521">
                  <c:v>45194.269129421293</c:v>
                </c:pt>
                <c:pt idx="14522">
                  <c:v>45194.337801932874</c:v>
                </c:pt>
                <c:pt idx="14523">
                  <c:v>45194.406474085648</c:v>
                </c:pt>
                <c:pt idx="14524">
                  <c:v>45194.475145752316</c:v>
                </c:pt>
                <c:pt idx="14525">
                  <c:v>45194.543817071761</c:v>
                </c:pt>
                <c:pt idx="14526">
                  <c:v>45194.612488287035</c:v>
                </c:pt>
                <c:pt idx="14527">
                  <c:v>45194.681159560183</c:v>
                </c:pt>
                <c:pt idx="14528">
                  <c:v>45194.749830659719</c:v>
                </c:pt>
                <c:pt idx="14529">
                  <c:v>45194.818502013892</c:v>
                </c:pt>
                <c:pt idx="14530">
                  <c:v>45194.887173981479</c:v>
                </c:pt>
                <c:pt idx="14531">
                  <c:v>45194.955845543984</c:v>
                </c:pt>
                <c:pt idx="14532">
                  <c:v>45195.024516967591</c:v>
                </c:pt>
                <c:pt idx="14533">
                  <c:v>45195.093188136576</c:v>
                </c:pt>
                <c:pt idx="14534">
                  <c:v>45195.161859224536</c:v>
                </c:pt>
                <c:pt idx="14535">
                  <c:v>45195.230530914348</c:v>
                </c:pt>
                <c:pt idx="14536">
                  <c:v>45195.299202870374</c:v>
                </c:pt>
                <c:pt idx="14537">
                  <c:v>45195.367875243057</c:v>
                </c:pt>
                <c:pt idx="14538">
                  <c:v>45195.436547025463</c:v>
                </c:pt>
                <c:pt idx="14539">
                  <c:v>45195.505218402781</c:v>
                </c:pt>
                <c:pt idx="14540">
                  <c:v>45195.573889652776</c:v>
                </c:pt>
                <c:pt idx="14541">
                  <c:v>45195.642560810185</c:v>
                </c:pt>
                <c:pt idx="14542">
                  <c:v>45195.711232048612</c:v>
                </c:pt>
                <c:pt idx="14543">
                  <c:v>45195.779902939816</c:v>
                </c:pt>
                <c:pt idx="14544">
                  <c:v>45195.848574583331</c:v>
                </c:pt>
                <c:pt idx="14545">
                  <c:v>45195.917246296296</c:v>
                </c:pt>
                <c:pt idx="14546">
                  <c:v>45195.985917754631</c:v>
                </c:pt>
                <c:pt idx="14547">
                  <c:v>45196.054589131942</c:v>
                </c:pt>
                <c:pt idx="14548">
                  <c:v>45196.123259930559</c:v>
                </c:pt>
                <c:pt idx="14549">
                  <c:v>45196.191931203706</c:v>
                </c:pt>
                <c:pt idx="14550">
                  <c:v>45196.260603009257</c:v>
                </c:pt>
                <c:pt idx="14551">
                  <c:v>45196.329275277778</c:v>
                </c:pt>
                <c:pt idx="14552">
                  <c:v>45196.397947395832</c:v>
                </c:pt>
                <c:pt idx="14553">
                  <c:v>45196.466618946761</c:v>
                </c:pt>
                <c:pt idx="14554">
                  <c:v>45196.535290127315</c:v>
                </c:pt>
                <c:pt idx="14555">
                  <c:v>45196.603961180554</c:v>
                </c:pt>
                <c:pt idx="14556">
                  <c:v>45196.672632303242</c:v>
                </c:pt>
                <c:pt idx="14557">
                  <c:v>45196.741303298608</c:v>
                </c:pt>
                <c:pt idx="14558">
                  <c:v>45196.809974340278</c:v>
                </c:pt>
                <c:pt idx="14559">
                  <c:v>45196.878646122685</c:v>
                </c:pt>
                <c:pt idx="14560">
                  <c:v>45196.947317569444</c:v>
                </c:pt>
                <c:pt idx="14561">
                  <c:v>45197.015988865744</c:v>
                </c:pt>
                <c:pt idx="14562">
                  <c:v>45197.084659953704</c:v>
                </c:pt>
                <c:pt idx="14563">
                  <c:v>45197.153330740737</c:v>
                </c:pt>
                <c:pt idx="14564">
                  <c:v>45197.222002141207</c:v>
                </c:pt>
                <c:pt idx="14565">
                  <c:v>45197.290673842595</c:v>
                </c:pt>
                <c:pt idx="14566">
                  <c:v>45197.359346041667</c:v>
                </c:pt>
                <c:pt idx="14567">
                  <c:v>45197.428017673614</c:v>
                </c:pt>
                <c:pt idx="14568">
                  <c:v>45197.496688912041</c:v>
                </c:pt>
                <c:pt idx="14569">
                  <c:v>45197.565359953704</c:v>
                </c:pt>
                <c:pt idx="14570">
                  <c:v>45197.63403090278</c:v>
                </c:pt>
                <c:pt idx="14571">
                  <c:v>45197.702701932867</c:v>
                </c:pt>
                <c:pt idx="14572">
                  <c:v>45197.771372650466</c:v>
                </c:pt>
                <c:pt idx="14573">
                  <c:v>45197.840044027776</c:v>
                </c:pt>
                <c:pt idx="14574">
                  <c:v>45197.908715613426</c:v>
                </c:pt>
                <c:pt idx="14575">
                  <c:v>45197.977386851853</c:v>
                </c:pt>
                <c:pt idx="14576">
                  <c:v>45198.046058032407</c:v>
                </c:pt>
                <c:pt idx="14577">
                  <c:v>45198.114728703702</c:v>
                </c:pt>
                <c:pt idx="14578">
                  <c:v>45198.183399756941</c:v>
                </c:pt>
                <c:pt idx="14579">
                  <c:v>45198.252071354167</c:v>
                </c:pt>
                <c:pt idx="14580">
                  <c:v>45198.320743344906</c:v>
                </c:pt>
                <c:pt idx="14581">
                  <c:v>45198.389415370373</c:v>
                </c:pt>
                <c:pt idx="14582">
                  <c:v>45198.458086817132</c:v>
                </c:pt>
                <c:pt idx="14583">
                  <c:v>45198.526757847219</c:v>
                </c:pt>
                <c:pt idx="14584">
                  <c:v>45198.595428773151</c:v>
                </c:pt>
                <c:pt idx="14585">
                  <c:v>45198.664099733796</c:v>
                </c:pt>
                <c:pt idx="14586">
                  <c:v>45198.732770636576</c:v>
                </c:pt>
                <c:pt idx="14587">
                  <c:v>45198.801441377313</c:v>
                </c:pt>
                <c:pt idx="14588">
                  <c:v>45198.870112939818</c:v>
                </c:pt>
                <c:pt idx="14589">
                  <c:v>45198.938784270831</c:v>
                </c:pt>
                <c:pt idx="14590">
                  <c:v>45199.007455451392</c:v>
                </c:pt>
                <c:pt idx="14591">
                  <c:v>45199.076126446758</c:v>
                </c:pt>
                <c:pt idx="14592">
                  <c:v>45199.144796956018</c:v>
                </c:pt>
                <c:pt idx="14593">
                  <c:v>45199.213468090275</c:v>
                </c:pt>
                <c:pt idx="14594">
                  <c:v>45199.282139594907</c:v>
                </c:pt>
                <c:pt idx="14595">
                  <c:v>45199.350811643519</c:v>
                </c:pt>
                <c:pt idx="14596">
                  <c:v>45199.41948315972</c:v>
                </c:pt>
                <c:pt idx="14597">
                  <c:v>45199.488154259256</c:v>
                </c:pt>
                <c:pt idx="14598">
                  <c:v>45199.55682510417</c:v>
                </c:pt>
                <c:pt idx="14599">
                  <c:v>45199.625495868058</c:v>
                </c:pt>
                <c:pt idx="14600">
                  <c:v>45199.694166678244</c:v>
                </c:pt>
                <c:pt idx="14601">
                  <c:v>45199.762837245369</c:v>
                </c:pt>
                <c:pt idx="14602">
                  <c:v>45199.831508344905</c:v>
                </c:pt>
                <c:pt idx="14603">
                  <c:v>45199.900179791664</c:v>
                </c:pt>
                <c:pt idx="14604">
                  <c:v>45199.968850844911</c:v>
                </c:pt>
                <c:pt idx="14605">
                  <c:v>45200.037521817132</c:v>
                </c:pt>
                <c:pt idx="14606">
                  <c:v>45200.106192395833</c:v>
                </c:pt>
                <c:pt idx="14607">
                  <c:v>45200.174863194443</c:v>
                </c:pt>
                <c:pt idx="14608">
                  <c:v>45200.243534560184</c:v>
                </c:pt>
                <c:pt idx="14609">
                  <c:v>45200.312206238428</c:v>
                </c:pt>
                <c:pt idx="14610">
                  <c:v>45200.380878136573</c:v>
                </c:pt>
                <c:pt idx="14611">
                  <c:v>45200.449549432873</c:v>
                </c:pt>
                <c:pt idx="14612">
                  <c:v>45200.5182203125</c:v>
                </c:pt>
                <c:pt idx="14613">
                  <c:v>45200.586891099534</c:v>
                </c:pt>
                <c:pt idx="14614">
                  <c:v>45200.655561863423</c:v>
                </c:pt>
                <c:pt idx="14615">
                  <c:v>45200.724232627312</c:v>
                </c:pt>
                <c:pt idx="14616">
                  <c:v>45200.79290310185</c:v>
                </c:pt>
                <c:pt idx="14617">
                  <c:v>45200.861574409719</c:v>
                </c:pt>
                <c:pt idx="14618">
                  <c:v>45200.930245613425</c:v>
                </c:pt>
                <c:pt idx="14619">
                  <c:v>45200.998916631943</c:v>
                </c:pt>
                <c:pt idx="14620">
                  <c:v>45201.067587523146</c:v>
                </c:pt>
                <c:pt idx="14621">
                  <c:v>45201.136257812497</c:v>
                </c:pt>
                <c:pt idx="14622">
                  <c:v>45201.204928692132</c:v>
                </c:pt>
                <c:pt idx="14623">
                  <c:v>45201.273600023145</c:v>
                </c:pt>
                <c:pt idx="14624">
                  <c:v>45201.342271898146</c:v>
                </c:pt>
                <c:pt idx="14625">
                  <c:v>45201.410943344905</c:v>
                </c:pt>
                <c:pt idx="14626">
                  <c:v>45201.479614328702</c:v>
                </c:pt>
                <c:pt idx="14627">
                  <c:v>45201.548284988428</c:v>
                </c:pt>
                <c:pt idx="14628">
                  <c:v>45201.616955555553</c:v>
                </c:pt>
                <c:pt idx="14629">
                  <c:v>45201.685626180559</c:v>
                </c:pt>
                <c:pt idx="14630">
                  <c:v>45201.754296597224</c:v>
                </c:pt>
                <c:pt idx="14631">
                  <c:v>45201.822967384258</c:v>
                </c:pt>
                <c:pt idx="14632">
                  <c:v>45201.891638680558</c:v>
                </c:pt>
                <c:pt idx="14633">
                  <c:v>45201.960309571761</c:v>
                </c:pt>
                <c:pt idx="14634">
                  <c:v>45202.028980347219</c:v>
                </c:pt>
                <c:pt idx="14635">
                  <c:v>45202.097650810188</c:v>
                </c:pt>
                <c:pt idx="14636">
                  <c:v>45202.166321319448</c:v>
                </c:pt>
                <c:pt idx="14637">
                  <c:v>45202.234992407408</c:v>
                </c:pt>
                <c:pt idx="14638">
                  <c:v>45202.303663761573</c:v>
                </c:pt>
                <c:pt idx="14639">
                  <c:v>45202.372335486114</c:v>
                </c:pt>
                <c:pt idx="14640">
                  <c:v>45202.441006608795</c:v>
                </c:pt>
                <c:pt idx="14641">
                  <c:v>45202.509677314818</c:v>
                </c:pt>
                <c:pt idx="14642">
                  <c:v>45202.578347916664</c:v>
                </c:pt>
                <c:pt idx="14643">
                  <c:v>45202.647018449075</c:v>
                </c:pt>
                <c:pt idx="14644">
                  <c:v>45202.715689027777</c:v>
                </c:pt>
                <c:pt idx="14645">
                  <c:v>45202.78435927083</c:v>
                </c:pt>
                <c:pt idx="14646">
                  <c:v>45202.853030300925</c:v>
                </c:pt>
                <c:pt idx="14647">
                  <c:v>45202.921701331019</c:v>
                </c:pt>
                <c:pt idx="14648">
                  <c:v>45202.990372141205</c:v>
                </c:pt>
                <c:pt idx="14649">
                  <c:v>45203.059042870373</c:v>
                </c:pt>
                <c:pt idx="14650">
                  <c:v>45203.127712974536</c:v>
                </c:pt>
                <c:pt idx="14651">
                  <c:v>45203.196383599534</c:v>
                </c:pt>
                <c:pt idx="14652">
                  <c:v>45203.265054745367</c:v>
                </c:pt>
                <c:pt idx="14653">
                  <c:v>45203.33372638889</c:v>
                </c:pt>
                <c:pt idx="14654">
                  <c:v>45203.402397777776</c:v>
                </c:pt>
                <c:pt idx="14655">
                  <c:v>45203.471068622683</c:v>
                </c:pt>
                <c:pt idx="14656">
                  <c:v>45203.539739120373</c:v>
                </c:pt>
                <c:pt idx="14657">
                  <c:v>45203.608409490742</c:v>
                </c:pt>
                <c:pt idx="14658">
                  <c:v>45203.677079918984</c:v>
                </c:pt>
                <c:pt idx="14659">
                  <c:v>45203.745750208334</c:v>
                </c:pt>
                <c:pt idx="14660">
                  <c:v>45203.814420636576</c:v>
                </c:pt>
                <c:pt idx="14661">
                  <c:v>45203.883091747688</c:v>
                </c:pt>
                <c:pt idx="14662">
                  <c:v>45203.951762488425</c:v>
                </c:pt>
                <c:pt idx="14663">
                  <c:v>45204.020433090278</c:v>
                </c:pt>
                <c:pt idx="14664">
                  <c:v>45204.089103437502</c:v>
                </c:pt>
                <c:pt idx="14665">
                  <c:v>45204.157773611114</c:v>
                </c:pt>
                <c:pt idx="14666">
                  <c:v>45204.226444386572</c:v>
                </c:pt>
                <c:pt idx="14667">
                  <c:v>45204.295115439818</c:v>
                </c:pt>
                <c:pt idx="14668">
                  <c:v>45204.363786944443</c:v>
                </c:pt>
                <c:pt idx="14669">
                  <c:v>45204.432457870367</c:v>
                </c:pt>
                <c:pt idx="14670">
                  <c:v>45204.501128402779</c:v>
                </c:pt>
                <c:pt idx="14671">
                  <c:v>45204.569798773147</c:v>
                </c:pt>
                <c:pt idx="14672">
                  <c:v>45204.638469062498</c:v>
                </c:pt>
                <c:pt idx="14673">
                  <c:v>45204.707139409722</c:v>
                </c:pt>
                <c:pt idx="14674">
                  <c:v>45204.775809432867</c:v>
                </c:pt>
                <c:pt idx="14675">
                  <c:v>45204.844480162035</c:v>
                </c:pt>
                <c:pt idx="14676">
                  <c:v>45204.913151018518</c:v>
                </c:pt>
                <c:pt idx="14677">
                  <c:v>45204.98182158565</c:v>
                </c:pt>
                <c:pt idx="14678">
                  <c:v>45205.050492083334</c:v>
                </c:pt>
                <c:pt idx="14679">
                  <c:v>45205.119162025461</c:v>
                </c:pt>
                <c:pt idx="14680">
                  <c:v>45205.18783239583</c:v>
                </c:pt>
                <c:pt idx="14681">
                  <c:v>45205.256503321762</c:v>
                </c:pt>
                <c:pt idx="14682">
                  <c:v>45205.325174664351</c:v>
                </c:pt>
                <c:pt idx="14683">
                  <c:v>45205.393845949075</c:v>
                </c:pt>
                <c:pt idx="14684">
                  <c:v>45205.462516643522</c:v>
                </c:pt>
                <c:pt idx="14685">
                  <c:v>45205.531186956017</c:v>
                </c:pt>
                <c:pt idx="14686">
                  <c:v>45205.599857152774</c:v>
                </c:pt>
                <c:pt idx="14687">
                  <c:v>45205.668527395836</c:v>
                </c:pt>
                <c:pt idx="14688">
                  <c:v>45205.737197546296</c:v>
                </c:pt>
                <c:pt idx="14689">
                  <c:v>45205.805867627314</c:v>
                </c:pt>
                <c:pt idx="14690">
                  <c:v>45205.874538506941</c:v>
                </c:pt>
                <c:pt idx="14691">
                  <c:v>45205.943209097219</c:v>
                </c:pt>
                <c:pt idx="14692">
                  <c:v>45206.01187952546</c:v>
                </c:pt>
                <c:pt idx="14693">
                  <c:v>45206.080549768521</c:v>
                </c:pt>
                <c:pt idx="14694">
                  <c:v>45206.149219606479</c:v>
                </c:pt>
                <c:pt idx="14695">
                  <c:v>45206.217890046297</c:v>
                </c:pt>
                <c:pt idx="14696">
                  <c:v>45206.286560844906</c:v>
                </c:pt>
                <c:pt idx="14697">
                  <c:v>45206.355232152775</c:v>
                </c:pt>
                <c:pt idx="14698">
                  <c:v>45206.423902905095</c:v>
                </c:pt>
                <c:pt idx="14699">
                  <c:v>45206.492573263888</c:v>
                </c:pt>
                <c:pt idx="14700">
                  <c:v>45206.561243391203</c:v>
                </c:pt>
                <c:pt idx="14701">
                  <c:v>45206.6299134375</c:v>
                </c:pt>
                <c:pt idx="14702">
                  <c:v>45206.698583530095</c:v>
                </c:pt>
                <c:pt idx="14703">
                  <c:v>45206.767253356484</c:v>
                </c:pt>
                <c:pt idx="14704">
                  <c:v>45206.835923773149</c:v>
                </c:pt>
                <c:pt idx="14705">
                  <c:v>45206.904594467589</c:v>
                </c:pt>
                <c:pt idx="14706">
                  <c:v>45206.973264791668</c:v>
                </c:pt>
                <c:pt idx="14707">
                  <c:v>45207.041935046298</c:v>
                </c:pt>
                <c:pt idx="14708">
                  <c:v>45207.110604837966</c:v>
                </c:pt>
                <c:pt idx="14709">
                  <c:v>45207.179274942129</c:v>
                </c:pt>
                <c:pt idx="14710">
                  <c:v>45207.247945601855</c:v>
                </c:pt>
                <c:pt idx="14711">
                  <c:v>45207.316616608798</c:v>
                </c:pt>
                <c:pt idx="14712">
                  <c:v>45207.385287754631</c:v>
                </c:pt>
                <c:pt idx="14713">
                  <c:v>45207.453958287035</c:v>
                </c:pt>
                <c:pt idx="14714">
                  <c:v>45207.522628425926</c:v>
                </c:pt>
                <c:pt idx="14715">
                  <c:v>45207.591298449071</c:v>
                </c:pt>
                <c:pt idx="14716">
                  <c:v>45207.659968483793</c:v>
                </c:pt>
                <c:pt idx="14717">
                  <c:v>45207.728638483793</c:v>
                </c:pt>
                <c:pt idx="14718">
                  <c:v>45207.797308252317</c:v>
                </c:pt>
                <c:pt idx="14719">
                  <c:v>45207.86597885417</c:v>
                </c:pt>
                <c:pt idx="14720">
                  <c:v>45207.934649282404</c:v>
                </c:pt>
                <c:pt idx="14721">
                  <c:v>45208.00331954861</c:v>
                </c:pt>
                <c:pt idx="14722">
                  <c:v>45208.071989652781</c:v>
                </c:pt>
                <c:pt idx="14723">
                  <c:v>45208.140659212964</c:v>
                </c:pt>
                <c:pt idx="14724">
                  <c:v>45208.209329363424</c:v>
                </c:pt>
                <c:pt idx="14725">
                  <c:v>45208.277999942133</c:v>
                </c:pt>
                <c:pt idx="14726">
                  <c:v>45208.346671064814</c:v>
                </c:pt>
                <c:pt idx="14727">
                  <c:v>45208.415341701388</c:v>
                </c:pt>
                <c:pt idx="14728">
                  <c:v>45208.484011898145</c:v>
                </c:pt>
                <c:pt idx="14729">
                  <c:v>45208.552681805559</c:v>
                </c:pt>
                <c:pt idx="14730">
                  <c:v>45208.621351620372</c:v>
                </c:pt>
                <c:pt idx="14731">
                  <c:v>45208.690021481481</c:v>
                </c:pt>
                <c:pt idx="14732">
                  <c:v>45208.758691122683</c:v>
                </c:pt>
                <c:pt idx="14733">
                  <c:v>45208.827361215277</c:v>
                </c:pt>
                <c:pt idx="14734">
                  <c:v>45208.896031747689</c:v>
                </c:pt>
                <c:pt idx="14735">
                  <c:v>45208.964701863428</c:v>
                </c:pt>
                <c:pt idx="14736">
                  <c:v>45209.033371886573</c:v>
                </c:pt>
                <c:pt idx="14737">
                  <c:v>45209.102041550927</c:v>
                </c:pt>
                <c:pt idx="14738">
                  <c:v>45209.170711342595</c:v>
                </c:pt>
                <c:pt idx="14739">
                  <c:v>45209.239381724539</c:v>
                </c:pt>
                <c:pt idx="14740">
                  <c:v>45209.308052384258</c:v>
                </c:pt>
                <c:pt idx="14741">
                  <c:v>45209.376723344911</c:v>
                </c:pt>
                <c:pt idx="14742">
                  <c:v>45209.445393692127</c:v>
                </c:pt>
                <c:pt idx="14743">
                  <c:v>45209.514063645831</c:v>
                </c:pt>
                <c:pt idx="14744">
                  <c:v>45209.58273347222</c:v>
                </c:pt>
                <c:pt idx="14745">
                  <c:v>45209.651403275464</c:v>
                </c:pt>
                <c:pt idx="14746">
                  <c:v>45209.720073090277</c:v>
                </c:pt>
                <c:pt idx="14747">
                  <c:v>45209.788742592595</c:v>
                </c:pt>
                <c:pt idx="14748">
                  <c:v>45209.857412893522</c:v>
                </c:pt>
                <c:pt idx="14749">
                  <c:v>45209.926083148152</c:v>
                </c:pt>
                <c:pt idx="14750">
                  <c:v>45209.994753217594</c:v>
                </c:pt>
                <c:pt idx="14751">
                  <c:v>45210.063423159721</c:v>
                </c:pt>
                <c:pt idx="14752">
                  <c:v>45210.132092500004</c:v>
                </c:pt>
                <c:pt idx="14753">
                  <c:v>45210.200762384258</c:v>
                </c:pt>
                <c:pt idx="14754">
                  <c:v>45210.269432754627</c:v>
                </c:pt>
                <c:pt idx="14755">
                  <c:v>45210.338103657406</c:v>
                </c:pt>
                <c:pt idx="14756">
                  <c:v>45210.406774201387</c:v>
                </c:pt>
                <c:pt idx="14757">
                  <c:v>45210.47544425926</c:v>
                </c:pt>
                <c:pt idx="14758">
                  <c:v>45210.544113969911</c:v>
                </c:pt>
                <c:pt idx="14759">
                  <c:v>45210.612783564815</c:v>
                </c:pt>
                <c:pt idx="14760">
                  <c:v>45210.681453229168</c:v>
                </c:pt>
                <c:pt idx="14761">
                  <c:v>45210.750122708334</c:v>
                </c:pt>
                <c:pt idx="14762">
                  <c:v>45210.818792442129</c:v>
                </c:pt>
                <c:pt idx="14763">
                  <c:v>45210.887462789353</c:v>
                </c:pt>
                <c:pt idx="14764">
                  <c:v>45210.95613273148</c:v>
                </c:pt>
                <c:pt idx="14765">
                  <c:v>45211.024802534725</c:v>
                </c:pt>
                <c:pt idx="14766">
                  <c:v>45211.093472083332</c:v>
                </c:pt>
                <c:pt idx="14767">
                  <c:v>45211.162141539353</c:v>
                </c:pt>
                <c:pt idx="14768">
                  <c:v>45211.230811608795</c:v>
                </c:pt>
                <c:pt idx="14769">
                  <c:v>45211.299481932867</c:v>
                </c:pt>
                <c:pt idx="14770">
                  <c:v>45211.368152673611</c:v>
                </c:pt>
                <c:pt idx="14771">
                  <c:v>45211.436822824071</c:v>
                </c:pt>
                <c:pt idx="14772">
                  <c:v>45211.505492569442</c:v>
                </c:pt>
                <c:pt idx="14773">
                  <c:v>45211.574162187499</c:v>
                </c:pt>
                <c:pt idx="14774">
                  <c:v>45211.642831712961</c:v>
                </c:pt>
                <c:pt idx="14775">
                  <c:v>45211.711501307873</c:v>
                </c:pt>
                <c:pt idx="14776">
                  <c:v>45211.78017056713</c:v>
                </c:pt>
                <c:pt idx="14777">
                  <c:v>45211.848840567131</c:v>
                </c:pt>
                <c:pt idx="14778">
                  <c:v>45211.917510636573</c:v>
                </c:pt>
                <c:pt idx="14779">
                  <c:v>45211.986180451386</c:v>
                </c:pt>
                <c:pt idx="14780">
                  <c:v>45212.054850185188</c:v>
                </c:pt>
                <c:pt idx="14781">
                  <c:v>45212.123519328707</c:v>
                </c:pt>
                <c:pt idx="14782">
                  <c:v>45212.192188946756</c:v>
                </c:pt>
                <c:pt idx="14783">
                  <c:v>45212.260859108799</c:v>
                </c:pt>
                <c:pt idx="14784">
                  <c:v>45212.329529722221</c:v>
                </c:pt>
                <c:pt idx="14785">
                  <c:v>45212.398200185184</c:v>
                </c:pt>
                <c:pt idx="14786">
                  <c:v>45212.466870081022</c:v>
                </c:pt>
                <c:pt idx="14787">
                  <c:v>45212.535539606484</c:v>
                </c:pt>
                <c:pt idx="14788">
                  <c:v>45212.604209004632</c:v>
                </c:pt>
                <c:pt idx="14789">
                  <c:v>45212.672878460646</c:v>
                </c:pt>
                <c:pt idx="14790">
                  <c:v>45212.741547800928</c:v>
                </c:pt>
                <c:pt idx="14791">
                  <c:v>45212.810217175924</c:v>
                </c:pt>
                <c:pt idx="14792">
                  <c:v>45212.87888729167</c:v>
                </c:pt>
                <c:pt idx="14793">
                  <c:v>45212.947557071762</c:v>
                </c:pt>
                <c:pt idx="14794">
                  <c:v>45213.016226701387</c:v>
                </c:pt>
                <c:pt idx="14795">
                  <c:v>45213.084896111111</c:v>
                </c:pt>
                <c:pt idx="14796">
                  <c:v>45213.153565231478</c:v>
                </c:pt>
                <c:pt idx="14797">
                  <c:v>45213.222234953704</c:v>
                </c:pt>
                <c:pt idx="14798">
                  <c:v>45213.29090497685</c:v>
                </c:pt>
                <c:pt idx="14799">
                  <c:v>45213.359575509261</c:v>
                </c:pt>
                <c:pt idx="14800">
                  <c:v>45213.428245462965</c:v>
                </c:pt>
                <c:pt idx="14801">
                  <c:v>45213.496915011572</c:v>
                </c:pt>
                <c:pt idx="14802">
                  <c:v>45213.565584374999</c:v>
                </c:pt>
                <c:pt idx="14803">
                  <c:v>45213.634253645832</c:v>
                </c:pt>
                <c:pt idx="14804">
                  <c:v>45213.702922986115</c:v>
                </c:pt>
                <c:pt idx="14805">
                  <c:v>45213.771592013887</c:v>
                </c:pt>
                <c:pt idx="14806">
                  <c:v>45213.840261701385</c:v>
                </c:pt>
                <c:pt idx="14807">
                  <c:v>45213.908931597223</c:v>
                </c:pt>
                <c:pt idx="14808">
                  <c:v>45213.977601145831</c:v>
                </c:pt>
                <c:pt idx="14809">
                  <c:v>45214.046270636572</c:v>
                </c:pt>
                <c:pt idx="14810">
                  <c:v>45214.114939618055</c:v>
                </c:pt>
                <c:pt idx="14811">
                  <c:v>45214.183608969906</c:v>
                </c:pt>
                <c:pt idx="14812">
                  <c:v>45214.252278865744</c:v>
                </c:pt>
                <c:pt idx="14813">
                  <c:v>45214.320949155095</c:v>
                </c:pt>
                <c:pt idx="14814">
                  <c:v>45214.389619479167</c:v>
                </c:pt>
                <c:pt idx="14815">
                  <c:v>45214.458289212962</c:v>
                </c:pt>
                <c:pt idx="14816">
                  <c:v>45214.526958541668</c:v>
                </c:pt>
                <c:pt idx="14817">
                  <c:v>45214.595627766204</c:v>
                </c:pt>
                <c:pt idx="14818">
                  <c:v>45214.664297013886</c:v>
                </c:pt>
                <c:pt idx="14819">
                  <c:v>45214.732966203701</c:v>
                </c:pt>
                <c:pt idx="14820">
                  <c:v>45214.801635231481</c:v>
                </c:pt>
                <c:pt idx="14821">
                  <c:v>45214.870305081022</c:v>
                </c:pt>
                <c:pt idx="14822">
                  <c:v>45214.938974699071</c:v>
                </c:pt>
                <c:pt idx="14823">
                  <c:v>45215.007644166668</c:v>
                </c:pt>
                <c:pt idx="14824">
                  <c:v>45215.076313437501</c:v>
                </c:pt>
                <c:pt idx="14825">
                  <c:v>45215.144982233796</c:v>
                </c:pt>
                <c:pt idx="14826">
                  <c:v>45215.21365164352</c:v>
                </c:pt>
                <c:pt idx="14827">
                  <c:v>45215.282321423612</c:v>
                </c:pt>
                <c:pt idx="14828">
                  <c:v>45215.350991747684</c:v>
                </c:pt>
                <c:pt idx="14829">
                  <c:v>45215.419661539352</c:v>
                </c:pt>
                <c:pt idx="14830">
                  <c:v>45215.488330914355</c:v>
                </c:pt>
                <c:pt idx="14831">
                  <c:v>45215.557000034722</c:v>
                </c:pt>
                <c:pt idx="14832">
                  <c:v>45215.625669062501</c:v>
                </c:pt>
                <c:pt idx="14833">
                  <c:v>45215.694338148147</c:v>
                </c:pt>
                <c:pt idx="14834">
                  <c:v>45215.763006979163</c:v>
                </c:pt>
                <c:pt idx="14835">
                  <c:v>45215.831676331021</c:v>
                </c:pt>
                <c:pt idx="14836">
                  <c:v>45215.90034605324</c:v>
                </c:pt>
                <c:pt idx="14837">
                  <c:v>45215.969015358794</c:v>
                </c:pt>
                <c:pt idx="14838">
                  <c:v>45216.037684594907</c:v>
                </c:pt>
                <c:pt idx="14839">
                  <c:v>45216.106353425923</c:v>
                </c:pt>
                <c:pt idx="14840">
                  <c:v>45216.175022488424</c:v>
                </c:pt>
                <c:pt idx="14841">
                  <c:v>45216.24369210648</c:v>
                </c:pt>
                <c:pt idx="14842">
                  <c:v>45216.312362037039</c:v>
                </c:pt>
                <c:pt idx="14843">
                  <c:v>45216.381032187499</c:v>
                </c:pt>
                <c:pt idx="14844">
                  <c:v>45216.449701736114</c:v>
                </c:pt>
                <c:pt idx="14845">
                  <c:v>45216.518370868056</c:v>
                </c:pt>
                <c:pt idx="14846">
                  <c:v>45216.587039895836</c:v>
                </c:pt>
                <c:pt idx="14847">
                  <c:v>45216.65570891204</c:v>
                </c:pt>
                <c:pt idx="14848">
                  <c:v>45216.724377928243</c:v>
                </c:pt>
                <c:pt idx="14849">
                  <c:v>45216.793046643521</c:v>
                </c:pt>
                <c:pt idx="14850">
                  <c:v>45216.861716192128</c:v>
                </c:pt>
                <c:pt idx="14851">
                  <c:v>45216.930385624997</c:v>
                </c:pt>
                <c:pt idx="14852">
                  <c:v>45216.99905489583</c:v>
                </c:pt>
                <c:pt idx="14853">
                  <c:v>45217.067724016204</c:v>
                </c:pt>
                <c:pt idx="14854">
                  <c:v>45217.13639255787</c:v>
                </c:pt>
                <c:pt idx="14855">
                  <c:v>45217.205061655091</c:v>
                </c:pt>
                <c:pt idx="14856">
                  <c:v>45217.273731226851</c:v>
                </c:pt>
                <c:pt idx="14857">
                  <c:v>45217.342401331021</c:v>
                </c:pt>
                <c:pt idx="14858">
                  <c:v>45217.41107101852</c:v>
                </c:pt>
                <c:pt idx="14859">
                  <c:v>45217.47974023148</c:v>
                </c:pt>
                <c:pt idx="14860">
                  <c:v>45217.548409120369</c:v>
                </c:pt>
                <c:pt idx="14861">
                  <c:v>45217.617077916664</c:v>
                </c:pt>
                <c:pt idx="14862">
                  <c:v>45217.685746759256</c:v>
                </c:pt>
                <c:pt idx="14863">
                  <c:v>45217.754415405092</c:v>
                </c:pt>
                <c:pt idx="14864">
                  <c:v>45217.823084398151</c:v>
                </c:pt>
                <c:pt idx="14865">
                  <c:v>45217.891756006946</c:v>
                </c:pt>
                <c:pt idx="14866">
                  <c:v>45217.960428576385</c:v>
                </c:pt>
                <c:pt idx="14867">
                  <c:v>45218.029101030093</c:v>
                </c:pt>
                <c:pt idx="14868">
                  <c:v>45218.097773171299</c:v>
                </c:pt>
                <c:pt idx="14869">
                  <c:v>45218.166445347226</c:v>
                </c:pt>
                <c:pt idx="14870">
                  <c:v>45218.235118101853</c:v>
                </c:pt>
                <c:pt idx="14871">
                  <c:v>45218.303791134262</c:v>
                </c:pt>
                <c:pt idx="14872">
                  <c:v>45218.372464525462</c:v>
                </c:pt>
                <c:pt idx="14873">
                  <c:v>45218.441137314818</c:v>
                </c:pt>
                <c:pt idx="14874">
                  <c:v>45218.509809699077</c:v>
                </c:pt>
                <c:pt idx="14875">
                  <c:v>45218.578481956021</c:v>
                </c:pt>
                <c:pt idx="14876">
                  <c:v>45218.647154155093</c:v>
                </c:pt>
                <c:pt idx="14877">
                  <c:v>45218.715826400461</c:v>
                </c:pt>
                <c:pt idx="14878">
                  <c:v>45218.784498298613</c:v>
                </c:pt>
                <c:pt idx="14879">
                  <c:v>45218.853170983799</c:v>
                </c:pt>
                <c:pt idx="14880">
                  <c:v>45218.921843680553</c:v>
                </c:pt>
                <c:pt idx="14881">
                  <c:v>45218.99051614583</c:v>
                </c:pt>
                <c:pt idx="14882">
                  <c:v>45219.059188530089</c:v>
                </c:pt>
                <c:pt idx="14883">
                  <c:v>45219.127860289351</c:v>
                </c:pt>
                <c:pt idx="14884">
                  <c:v>45219.196532569447</c:v>
                </c:pt>
                <c:pt idx="14885">
                  <c:v>45219.265205358795</c:v>
                </c:pt>
                <c:pt idx="14886">
                  <c:v>45219.33387865741</c:v>
                </c:pt>
                <c:pt idx="14887">
                  <c:v>45219.402551689818</c:v>
                </c:pt>
                <c:pt idx="14888">
                  <c:v>45219.471224189816</c:v>
                </c:pt>
                <c:pt idx="14889">
                  <c:v>45219.539896331022</c:v>
                </c:pt>
                <c:pt idx="14890">
                  <c:v>45219.608568344906</c:v>
                </c:pt>
                <c:pt idx="14891">
                  <c:v>45219.67724041667</c:v>
                </c:pt>
                <c:pt idx="14892">
                  <c:v>45219.745912349536</c:v>
                </c:pt>
                <c:pt idx="14893">
                  <c:v>45219.8145844213</c:v>
                </c:pt>
                <c:pt idx="14894">
                  <c:v>45219.883257164351</c:v>
                </c:pt>
                <c:pt idx="14895">
                  <c:v>45219.95192954861</c:v>
                </c:pt>
                <c:pt idx="14896">
                  <c:v>45220.020601782409</c:v>
                </c:pt>
                <c:pt idx="14897">
                  <c:v>45220.089273773148</c:v>
                </c:pt>
                <c:pt idx="14898">
                  <c:v>45220.157945578707</c:v>
                </c:pt>
                <c:pt idx="14899">
                  <c:v>45220.226617974535</c:v>
                </c:pt>
                <c:pt idx="14900">
                  <c:v>45220.29529065972</c:v>
                </c:pt>
                <c:pt idx="14901">
                  <c:v>45220.363963807868</c:v>
                </c:pt>
                <c:pt idx="14902">
                  <c:v>45220.43263635417</c:v>
                </c:pt>
                <c:pt idx="14903">
                  <c:v>45220.50130851852</c:v>
                </c:pt>
                <c:pt idx="14904">
                  <c:v>45220.569980509259</c:v>
                </c:pt>
                <c:pt idx="14905">
                  <c:v>45220.63865241898</c:v>
                </c:pt>
                <c:pt idx="14906">
                  <c:v>45220.707324386574</c:v>
                </c:pt>
                <c:pt idx="14907">
                  <c:v>45220.775996041666</c:v>
                </c:pt>
                <c:pt idx="14908">
                  <c:v>45220.844668391204</c:v>
                </c:pt>
                <c:pt idx="14909">
                  <c:v>45220.913340868057</c:v>
                </c:pt>
                <c:pt idx="14910">
                  <c:v>45220.982013043984</c:v>
                </c:pt>
                <c:pt idx="14911">
                  <c:v>45221.050685162038</c:v>
                </c:pt>
                <c:pt idx="14912">
                  <c:v>45221.119356712959</c:v>
                </c:pt>
                <c:pt idx="14913">
                  <c:v>45221.188028703706</c:v>
                </c:pt>
                <c:pt idx="14914">
                  <c:v>45221.256701226848</c:v>
                </c:pt>
                <c:pt idx="14915">
                  <c:v>45221.325374178239</c:v>
                </c:pt>
                <c:pt idx="14916">
                  <c:v>45221.394047083333</c:v>
                </c:pt>
                <c:pt idx="14917">
                  <c:v>45221.462719386574</c:v>
                </c:pt>
                <c:pt idx="14918">
                  <c:v>45221.531391307872</c:v>
                </c:pt>
                <c:pt idx="14919">
                  <c:v>45221.600063113423</c:v>
                </c:pt>
                <c:pt idx="14920">
                  <c:v>45221.668734953702</c:v>
                </c:pt>
                <c:pt idx="14921">
                  <c:v>45221.737406712964</c:v>
                </c:pt>
                <c:pt idx="14922">
                  <c:v>45221.806078391201</c:v>
                </c:pt>
                <c:pt idx="14923">
                  <c:v>45221.874750868054</c:v>
                </c:pt>
                <c:pt idx="14924">
                  <c:v>45221.943423055556</c:v>
                </c:pt>
                <c:pt idx="14925">
                  <c:v>45222.012095081016</c:v>
                </c:pt>
                <c:pt idx="14926">
                  <c:v>45222.080766921295</c:v>
                </c:pt>
                <c:pt idx="14927">
                  <c:v>45222.14943834491</c:v>
                </c:pt>
                <c:pt idx="14928">
                  <c:v>45222.218110393522</c:v>
                </c:pt>
                <c:pt idx="14929">
                  <c:v>45222.286782766205</c:v>
                </c:pt>
                <c:pt idx="14930">
                  <c:v>45222.355455671299</c:v>
                </c:pt>
                <c:pt idx="14931">
                  <c:v>45222.42412802083</c:v>
                </c:pt>
                <c:pt idx="14932">
                  <c:v>45222.492799965279</c:v>
                </c:pt>
                <c:pt idx="14933">
                  <c:v>45222.561471678244</c:v>
                </c:pt>
                <c:pt idx="14934">
                  <c:v>45222.630143298615</c:v>
                </c:pt>
                <c:pt idx="14935">
                  <c:v>45222.698814976851</c:v>
                </c:pt>
                <c:pt idx="14936">
                  <c:v>45222.76748638889</c:v>
                </c:pt>
                <c:pt idx="14937">
                  <c:v>45222.836158391205</c:v>
                </c:pt>
                <c:pt idx="14938">
                  <c:v>45222.904830659725</c:v>
                </c:pt>
                <c:pt idx="14939">
                  <c:v>45222.97350255787</c:v>
                </c:pt>
                <c:pt idx="14940">
                  <c:v>45223.04217439815</c:v>
                </c:pt>
                <c:pt idx="14941">
                  <c:v>45223.110845763891</c:v>
                </c:pt>
                <c:pt idx="14942">
                  <c:v>45223.179517442128</c:v>
                </c:pt>
                <c:pt idx="14943">
                  <c:v>45223.248189675927</c:v>
                </c:pt>
                <c:pt idx="14944">
                  <c:v>45223.316862256943</c:v>
                </c:pt>
                <c:pt idx="14945">
                  <c:v>45223.38553496528</c:v>
                </c:pt>
                <c:pt idx="14946">
                  <c:v>45223.454207083334</c:v>
                </c:pt>
                <c:pt idx="14947">
                  <c:v>45223.522878773147</c:v>
                </c:pt>
                <c:pt idx="14948">
                  <c:v>45223.591550370373</c:v>
                </c:pt>
                <c:pt idx="14949">
                  <c:v>45223.660221967591</c:v>
                </c:pt>
                <c:pt idx="14950">
                  <c:v>45223.728893541665</c:v>
                </c:pt>
                <c:pt idx="14951">
                  <c:v>45223.797564872686</c:v>
                </c:pt>
                <c:pt idx="14952">
                  <c:v>45223.866237037037</c:v>
                </c:pt>
                <c:pt idx="14953">
                  <c:v>45223.934909027776</c:v>
                </c:pt>
                <c:pt idx="14954">
                  <c:v>45224.003580856479</c:v>
                </c:pt>
                <c:pt idx="14955">
                  <c:v>45224.072252534723</c:v>
                </c:pt>
                <c:pt idx="14956">
                  <c:v>45224.140923645835</c:v>
                </c:pt>
                <c:pt idx="14957">
                  <c:v>45224.2095953588</c:v>
                </c:pt>
                <c:pt idx="14958">
                  <c:v>45224.278267488429</c:v>
                </c:pt>
                <c:pt idx="14959">
                  <c:v>45224.346940162039</c:v>
                </c:pt>
                <c:pt idx="14960">
                  <c:v>45224.41561236111</c:v>
                </c:pt>
                <c:pt idx="14961">
                  <c:v>45224.484284108796</c:v>
                </c:pt>
                <c:pt idx="14962">
                  <c:v>45224.552955567131</c:v>
                </c:pt>
                <c:pt idx="14963">
                  <c:v>45224.621626932872</c:v>
                </c:pt>
                <c:pt idx="14964">
                  <c:v>45224.69029835648</c:v>
                </c:pt>
                <c:pt idx="14965">
                  <c:v>45224.758969548609</c:v>
                </c:pt>
                <c:pt idx="14966">
                  <c:v>45224.827641180556</c:v>
                </c:pt>
                <c:pt idx="14967">
                  <c:v>45224.896313263889</c:v>
                </c:pt>
                <c:pt idx="14968">
                  <c:v>45224.964984930557</c:v>
                </c:pt>
                <c:pt idx="14969">
                  <c:v>45225.033656493055</c:v>
                </c:pt>
                <c:pt idx="14970">
                  <c:v>45225.102327708337</c:v>
                </c:pt>
                <c:pt idx="14971">
                  <c:v>45225.170999050926</c:v>
                </c:pt>
                <c:pt idx="14972">
                  <c:v>45225.239670972223</c:v>
                </c:pt>
                <c:pt idx="14973">
                  <c:v>45225.308343182871</c:v>
                </c:pt>
                <c:pt idx="14974">
                  <c:v>45225.3770156713</c:v>
                </c:pt>
                <c:pt idx="14975">
                  <c:v>45225.445687569445</c:v>
                </c:pt>
                <c:pt idx="14976">
                  <c:v>45225.514359050925</c:v>
                </c:pt>
                <c:pt idx="14977">
                  <c:v>45225.583030428243</c:v>
                </c:pt>
                <c:pt idx="14978">
                  <c:v>45225.651701759256</c:v>
                </c:pt>
                <c:pt idx="14979">
                  <c:v>45225.720373124997</c:v>
                </c:pt>
                <c:pt idx="14980">
                  <c:v>45225.789044155092</c:v>
                </c:pt>
                <c:pt idx="14981">
                  <c:v>45225.857716006947</c:v>
                </c:pt>
                <c:pt idx="14982">
                  <c:v>45225.926387789354</c:v>
                </c:pt>
                <c:pt idx="14983">
                  <c:v>45225.995059386572</c:v>
                </c:pt>
                <c:pt idx="14984">
                  <c:v>45226.063730879629</c:v>
                </c:pt>
                <c:pt idx="14985">
                  <c:v>45226.132401736111</c:v>
                </c:pt>
                <c:pt idx="14986">
                  <c:v>45226.201073159726</c:v>
                </c:pt>
                <c:pt idx="14987">
                  <c:v>45226.269745069447</c:v>
                </c:pt>
                <c:pt idx="14988">
                  <c:v>45226.338417500003</c:v>
                </c:pt>
                <c:pt idx="14989">
                  <c:v>45226.407089583336</c:v>
                </c:pt>
                <c:pt idx="14990">
                  <c:v>45226.47576115741</c:v>
                </c:pt>
                <c:pt idx="14991">
                  <c:v>45226.544432395836</c:v>
                </c:pt>
                <c:pt idx="14992">
                  <c:v>45226.613103530093</c:v>
                </c:pt>
                <c:pt idx="14993">
                  <c:v>45226.681774710647</c:v>
                </c:pt>
                <c:pt idx="14994">
                  <c:v>45226.750445717589</c:v>
                </c:pt>
                <c:pt idx="14995">
                  <c:v>45226.819116979168</c:v>
                </c:pt>
                <c:pt idx="14996">
                  <c:v>45226.887788842592</c:v>
                </c:pt>
                <c:pt idx="14997">
                  <c:v>45226.956460312504</c:v>
                </c:pt>
                <c:pt idx="14998">
                  <c:v>45227.025131643517</c:v>
                </c:pt>
                <c:pt idx="14999">
                  <c:v>45227.093802708332</c:v>
                </c:pt>
                <c:pt idx="15000">
                  <c:v>45227.162473692129</c:v>
                </c:pt>
                <c:pt idx="15001">
                  <c:v>45227.231145266203</c:v>
                </c:pt>
                <c:pt idx="15002">
                  <c:v>45227.299817118059</c:v>
                </c:pt>
                <c:pt idx="15003">
                  <c:v>45227.368489375003</c:v>
                </c:pt>
                <c:pt idx="15004">
                  <c:v>45227.43716105324</c:v>
                </c:pt>
                <c:pt idx="15005">
                  <c:v>45227.505832314811</c:v>
                </c:pt>
                <c:pt idx="15006">
                  <c:v>45227.5745034375</c:v>
                </c:pt>
                <c:pt idx="15007">
                  <c:v>45227.64317447917</c:v>
                </c:pt>
                <c:pt idx="15008">
                  <c:v>45227.711845590275</c:v>
                </c:pt>
                <c:pt idx="15009">
                  <c:v>45227.780516365739</c:v>
                </c:pt>
                <c:pt idx="15010">
                  <c:v>45227.849187870372</c:v>
                </c:pt>
                <c:pt idx="15011">
                  <c:v>45227.917859456022</c:v>
                </c:pt>
                <c:pt idx="15012">
                  <c:v>45227.986530775466</c:v>
                </c:pt>
                <c:pt idx="15013">
                  <c:v>45228.055202025462</c:v>
                </c:pt>
                <c:pt idx="15014">
                  <c:v>45228.123872673612</c:v>
                </c:pt>
                <c:pt idx="15015">
                  <c:v>45228.192543807869</c:v>
                </c:pt>
                <c:pt idx="15016">
                  <c:v>45228.261215462961</c:v>
                </c:pt>
                <c:pt idx="15017">
                  <c:v>45228.32988759259</c:v>
                </c:pt>
                <c:pt idx="15018">
                  <c:v>45228.398559560184</c:v>
                </c:pt>
                <c:pt idx="15019">
                  <c:v>45228.467230960647</c:v>
                </c:pt>
                <c:pt idx="15020">
                  <c:v>45228.535901979165</c:v>
                </c:pt>
                <c:pt idx="15021">
                  <c:v>45228.604572881944</c:v>
                </c:pt>
                <c:pt idx="15022">
                  <c:v>45228.67324384259</c:v>
                </c:pt>
                <c:pt idx="15023">
                  <c:v>45228.741914675928</c:v>
                </c:pt>
                <c:pt idx="15024">
                  <c:v>45228.810585555555</c:v>
                </c:pt>
                <c:pt idx="15025">
                  <c:v>45228.87925716435</c:v>
                </c:pt>
                <c:pt idx="15026">
                  <c:v>45228.947928437497</c:v>
                </c:pt>
                <c:pt idx="15027">
                  <c:v>45229.016599571762</c:v>
                </c:pt>
                <c:pt idx="15028">
                  <c:v>45229.085270474534</c:v>
                </c:pt>
                <c:pt idx="15029">
                  <c:v>45229.153941076387</c:v>
                </c:pt>
                <c:pt idx="15030">
                  <c:v>45229.222612303238</c:v>
                </c:pt>
                <c:pt idx="15031">
                  <c:v>45229.291283819446</c:v>
                </c:pt>
                <c:pt idx="15032">
                  <c:v>45229.359955844906</c:v>
                </c:pt>
                <c:pt idx="15033">
                  <c:v>45229.428627280089</c:v>
                </c:pt>
                <c:pt idx="15034">
                  <c:v>45229.497298321759</c:v>
                </c:pt>
                <c:pt idx="15035">
                  <c:v>45229.565969166666</c:v>
                </c:pt>
                <c:pt idx="15036">
                  <c:v>45229.634639930555</c:v>
                </c:pt>
                <c:pt idx="15037">
                  <c:v>45229.703310752317</c:v>
                </c:pt>
                <c:pt idx="15038">
                  <c:v>45229.771981273145</c:v>
                </c:pt>
                <c:pt idx="15039">
                  <c:v>45229.84065244213</c:v>
                </c:pt>
                <c:pt idx="15040">
                  <c:v>45229.909323819447</c:v>
                </c:pt>
                <c:pt idx="15041">
                  <c:v>45229.977994837966</c:v>
                </c:pt>
                <c:pt idx="15042">
                  <c:v>45230.046665810187</c:v>
                </c:pt>
                <c:pt idx="15043">
                  <c:v>45230.115336273149</c:v>
                </c:pt>
                <c:pt idx="15044">
                  <c:v>45230.18400710648</c:v>
                </c:pt>
                <c:pt idx="15045">
                  <c:v>45230.252678483797</c:v>
                </c:pt>
                <c:pt idx="15046">
                  <c:v>45230.321350243059</c:v>
                </c:pt>
                <c:pt idx="15047">
                  <c:v>45230.39002204861</c:v>
                </c:pt>
                <c:pt idx="15048">
                  <c:v>45230.458693263892</c:v>
                </c:pt>
                <c:pt idx="15049">
                  <c:v>45230.527364062502</c:v>
                </c:pt>
                <c:pt idx="15050">
                  <c:v>45230.596034745373</c:v>
                </c:pt>
                <c:pt idx="15051">
                  <c:v>45230.664705462965</c:v>
                </c:pt>
                <c:pt idx="15052">
                  <c:v>45230.73337613426</c:v>
                </c:pt>
                <c:pt idx="15053">
                  <c:v>45230.802046631943</c:v>
                </c:pt>
                <c:pt idx="15054">
                  <c:v>45230.870717939812</c:v>
                </c:pt>
                <c:pt idx="15055">
                  <c:v>45230.939389016203</c:v>
                </c:pt>
                <c:pt idx="15056">
                  <c:v>45231.008059953703</c:v>
                </c:pt>
                <c:pt idx="15057">
                  <c:v>45231.076730694447</c:v>
                </c:pt>
                <c:pt idx="15058">
                  <c:v>45231.145400949077</c:v>
                </c:pt>
                <c:pt idx="15059">
                  <c:v>45231.214071817129</c:v>
                </c:pt>
                <c:pt idx="15060">
                  <c:v>45231.282743055555</c:v>
                </c:pt>
                <c:pt idx="15061">
                  <c:v>45231.351414837962</c:v>
                </c:pt>
                <c:pt idx="15062">
                  <c:v>45231.420086087965</c:v>
                </c:pt>
                <c:pt idx="15063">
                  <c:v>45231.488756932871</c:v>
                </c:pt>
                <c:pt idx="15064">
                  <c:v>45231.557427500004</c:v>
                </c:pt>
                <c:pt idx="15065">
                  <c:v>45231.626097986111</c:v>
                </c:pt>
                <c:pt idx="15066">
                  <c:v>45231.694768518515</c:v>
                </c:pt>
                <c:pt idx="15067">
                  <c:v>45231.763438796297</c:v>
                </c:pt>
                <c:pt idx="15068">
                  <c:v>45231.832109618059</c:v>
                </c:pt>
                <c:pt idx="15069">
                  <c:v>45231.900780775461</c:v>
                </c:pt>
                <c:pt idx="15070">
                  <c:v>45231.969451539349</c:v>
                </c:pt>
                <c:pt idx="15071">
                  <c:v>45232.03812222222</c:v>
                </c:pt>
                <c:pt idx="15072">
                  <c:v>45232.106792500002</c:v>
                </c:pt>
                <c:pt idx="15073">
                  <c:v>45232.175463009262</c:v>
                </c:pt>
                <c:pt idx="15074">
                  <c:v>45232.244134074077</c:v>
                </c:pt>
                <c:pt idx="15075">
                  <c:v>45232.312805451387</c:v>
                </c:pt>
                <c:pt idx="15076">
                  <c:v>45232.381477037037</c:v>
                </c:pt>
                <c:pt idx="15077">
                  <c:v>45232.450148032411</c:v>
                </c:pt>
                <c:pt idx="15078">
                  <c:v>45232.518818611112</c:v>
                </c:pt>
                <c:pt idx="15079">
                  <c:v>45232.587489074074</c:v>
                </c:pt>
                <c:pt idx="15080">
                  <c:v>45232.656159525461</c:v>
                </c:pt>
                <c:pt idx="15081">
                  <c:v>45232.724829976854</c:v>
                </c:pt>
                <c:pt idx="15082">
                  <c:v>45232.793500138891</c:v>
                </c:pt>
                <c:pt idx="15083">
                  <c:v>45232.862171122688</c:v>
                </c:pt>
                <c:pt idx="15084">
                  <c:v>45232.930841990739</c:v>
                </c:pt>
                <c:pt idx="15085">
                  <c:v>45232.999512696762</c:v>
                </c:pt>
                <c:pt idx="15086">
                  <c:v>45233.068183252311</c:v>
                </c:pt>
                <c:pt idx="15087">
                  <c:v>45233.136853217591</c:v>
                </c:pt>
                <c:pt idx="15088">
                  <c:v>45233.205523750003</c:v>
                </c:pt>
                <c:pt idx="15089">
                  <c:v>45233.274194756945</c:v>
                </c:pt>
                <c:pt idx="15090">
                  <c:v>45233.342866284722</c:v>
                </c:pt>
                <c:pt idx="15091">
                  <c:v>45233.411537395834</c:v>
                </c:pt>
                <c:pt idx="15092">
                  <c:v>45233.480208043984</c:v>
                </c:pt>
                <c:pt idx="15093">
                  <c:v>45233.54887835648</c:v>
                </c:pt>
                <c:pt idx="15094">
                  <c:v>45233.617548576389</c:v>
                </c:pt>
                <c:pt idx="15095">
                  <c:v>45233.686218842595</c:v>
                </c:pt>
                <c:pt idx="15096">
                  <c:v>45233.754888912037</c:v>
                </c:pt>
                <c:pt idx="15097">
                  <c:v>45233.823559340279</c:v>
                </c:pt>
                <c:pt idx="15098">
                  <c:v>45233.892230289355</c:v>
                </c:pt>
                <c:pt idx="15099">
                  <c:v>45233.960900821759</c:v>
                </c:pt>
                <c:pt idx="15100">
                  <c:v>45234.029571238425</c:v>
                </c:pt>
                <c:pt idx="15101">
                  <c:v>45234.098241342595</c:v>
                </c:pt>
                <c:pt idx="15102">
                  <c:v>45234.166911469911</c:v>
                </c:pt>
                <c:pt idx="15103">
                  <c:v>45234.235582199071</c:v>
                </c:pt>
                <c:pt idx="15104">
                  <c:v>45234.304253182869</c:v>
                </c:pt>
                <c:pt idx="15105">
                  <c:v>45234.372924525465</c:v>
                </c:pt>
                <c:pt idx="15106">
                  <c:v>45234.441595277778</c:v>
                </c:pt>
                <c:pt idx="15107">
                  <c:v>45234.510265613426</c:v>
                </c:pt>
                <c:pt idx="15108">
                  <c:v>45234.578935833335</c:v>
                </c:pt>
                <c:pt idx="15109">
                  <c:v>45234.647605983795</c:v>
                </c:pt>
                <c:pt idx="15110">
                  <c:v>45234.716276192128</c:v>
                </c:pt>
                <c:pt idx="15111">
                  <c:v>45234.784946041669</c:v>
                </c:pt>
                <c:pt idx="15112">
                  <c:v>45234.853616689812</c:v>
                </c:pt>
                <c:pt idx="15113">
                  <c:v>45234.922287326386</c:v>
                </c:pt>
                <c:pt idx="15114">
                  <c:v>45234.990957754628</c:v>
                </c:pt>
                <c:pt idx="15115">
                  <c:v>45235.059628078707</c:v>
                </c:pt>
                <c:pt idx="15116">
                  <c:v>45235.128297800926</c:v>
                </c:pt>
                <c:pt idx="15117">
                  <c:v>45235.196968032411</c:v>
                </c:pt>
                <c:pt idx="15118">
                  <c:v>45235.265638773148</c:v>
                </c:pt>
                <c:pt idx="15119">
                  <c:v>45235.334310011574</c:v>
                </c:pt>
                <c:pt idx="15120">
                  <c:v>45235.402980995372</c:v>
                </c:pt>
                <c:pt idx="15121">
                  <c:v>45235.471651446758</c:v>
                </c:pt>
                <c:pt idx="15122">
                  <c:v>45235.540321527777</c:v>
                </c:pt>
                <c:pt idx="15123">
                  <c:v>45235.608991493056</c:v>
                </c:pt>
                <c:pt idx="15124">
                  <c:v>45235.677661504633</c:v>
                </c:pt>
                <c:pt idx="15125">
                  <c:v>45235.746331388887</c:v>
                </c:pt>
                <c:pt idx="15126">
                  <c:v>45235.815001400464</c:v>
                </c:pt>
                <c:pt idx="15127">
                  <c:v>45235.883672094904</c:v>
                </c:pt>
                <c:pt idx="15128">
                  <c:v>45235.952342418983</c:v>
                </c:pt>
                <c:pt idx="15129">
                  <c:v>45236.021012604164</c:v>
                </c:pt>
                <c:pt idx="15130">
                  <c:v>45236.089682534723</c:v>
                </c:pt>
                <c:pt idx="15131">
                  <c:v>45236.158352268518</c:v>
                </c:pt>
                <c:pt idx="15132">
                  <c:v>45236.227022615742</c:v>
                </c:pt>
                <c:pt idx="15133">
                  <c:v>45236.29569324074</c:v>
                </c:pt>
                <c:pt idx="15134">
                  <c:v>45236.364364328707</c:v>
                </c:pt>
                <c:pt idx="15135">
                  <c:v>45236.43303482639</c:v>
                </c:pt>
                <c:pt idx="15136">
                  <c:v>45236.501704930553</c:v>
                </c:pt>
                <c:pt idx="15137">
                  <c:v>45236.570374861112</c:v>
                </c:pt>
                <c:pt idx="15138">
                  <c:v>45236.639044710646</c:v>
                </c:pt>
                <c:pt idx="15139">
                  <c:v>45236.707714618053</c:v>
                </c:pt>
                <c:pt idx="15140">
                  <c:v>45236.776384201388</c:v>
                </c:pt>
                <c:pt idx="15141">
                  <c:v>45236.845054490739</c:v>
                </c:pt>
                <c:pt idx="15142">
                  <c:v>45236.913724907405</c:v>
                </c:pt>
                <c:pt idx="15143">
                  <c:v>45236.982395023151</c:v>
                </c:pt>
                <c:pt idx="15144">
                  <c:v>45237.051065081017</c:v>
                </c:pt>
                <c:pt idx="15145">
                  <c:v>45237.119734571759</c:v>
                </c:pt>
                <c:pt idx="15146">
                  <c:v>45237.188404490742</c:v>
                </c:pt>
                <c:pt idx="15147">
                  <c:v>45237.257074953704</c:v>
                </c:pt>
                <c:pt idx="15148">
                  <c:v>45237.325745844908</c:v>
                </c:pt>
                <c:pt idx="15149">
                  <c:v>45237.394416678238</c:v>
                </c:pt>
                <c:pt idx="15150">
                  <c:v>45237.4630869213</c:v>
                </c:pt>
                <c:pt idx="15151">
                  <c:v>45237.53175678241</c:v>
                </c:pt>
                <c:pt idx="15152">
                  <c:v>45237.600426516205</c:v>
                </c:pt>
                <c:pt idx="15153">
                  <c:v>45237.669096296297</c:v>
                </c:pt>
                <c:pt idx="15154">
                  <c:v>45237.737765983795</c:v>
                </c:pt>
                <c:pt idx="15155">
                  <c:v>45237.806435601851</c:v>
                </c:pt>
                <c:pt idx="15156">
                  <c:v>45237.875106006948</c:v>
                </c:pt>
                <c:pt idx="15157">
                  <c:v>45237.943776122687</c:v>
                </c:pt>
                <c:pt idx="15158">
                  <c:v>45238.01244608796</c:v>
                </c:pt>
                <c:pt idx="15159">
                  <c:v>45238.081115856483</c:v>
                </c:pt>
                <c:pt idx="15160">
                  <c:v>45238.14978521991</c:v>
                </c:pt>
                <c:pt idx="15161">
                  <c:v>45238.218455196758</c:v>
                </c:pt>
                <c:pt idx="15162">
                  <c:v>45238.287125509261</c:v>
                </c:pt>
                <c:pt idx="15163">
                  <c:v>45238.355796342592</c:v>
                </c:pt>
                <c:pt idx="15164">
                  <c:v>45238.424466620374</c:v>
                </c:pt>
                <c:pt idx="15165">
                  <c:v>45238.493136504629</c:v>
                </c:pt>
                <c:pt idx="15166">
                  <c:v>45238.56180614583</c:v>
                </c:pt>
                <c:pt idx="15167">
                  <c:v>45238.630475694445</c:v>
                </c:pt>
                <c:pt idx="15168">
                  <c:v>45238.699145312501</c:v>
                </c:pt>
                <c:pt idx="15169">
                  <c:v>45238.767814652776</c:v>
                </c:pt>
                <c:pt idx="15170">
                  <c:v>45238.836484571759</c:v>
                </c:pt>
                <c:pt idx="15171">
                  <c:v>45238.905154780092</c:v>
                </c:pt>
                <c:pt idx="15172">
                  <c:v>45238.973824606481</c:v>
                </c:pt>
                <c:pt idx="15173">
                  <c:v>45239.042494374997</c:v>
                </c:pt>
                <c:pt idx="15174">
                  <c:v>45239.111163680558</c:v>
                </c:pt>
                <c:pt idx="15175">
                  <c:v>45239.179833287038</c:v>
                </c:pt>
                <c:pt idx="15176">
                  <c:v>45239.248503449075</c:v>
                </c:pt>
                <c:pt idx="15177">
                  <c:v>45239.317173958334</c:v>
                </c:pt>
                <c:pt idx="15178">
                  <c:v>45239.385844594908</c:v>
                </c:pt>
                <c:pt idx="15179">
                  <c:v>45239.454514641206</c:v>
                </c:pt>
                <c:pt idx="15180">
                  <c:v>45239.523184259262</c:v>
                </c:pt>
                <c:pt idx="15181">
                  <c:v>45239.591853784725</c:v>
                </c:pt>
                <c:pt idx="15182">
                  <c:v>45239.660523310187</c:v>
                </c:pt>
                <c:pt idx="15183">
                  <c:v>45239.729192812498</c:v>
                </c:pt>
                <c:pt idx="15184">
                  <c:v>45239.797862071762</c:v>
                </c:pt>
                <c:pt idx="15185">
                  <c:v>45239.866532152781</c:v>
                </c:pt>
                <c:pt idx="15186">
                  <c:v>45239.935202071756</c:v>
                </c:pt>
                <c:pt idx="15187">
                  <c:v>45240.003871828703</c:v>
                </c:pt>
                <c:pt idx="15188">
                  <c:v>45240.072541435184</c:v>
                </c:pt>
                <c:pt idx="15189">
                  <c:v>45240.14121047454</c:v>
                </c:pt>
                <c:pt idx="15190">
                  <c:v>45240.209880115741</c:v>
                </c:pt>
                <c:pt idx="15191">
                  <c:v>45240.278550173614</c:v>
                </c:pt>
                <c:pt idx="15192">
                  <c:v>45240.34722077546</c:v>
                </c:pt>
                <c:pt idx="15193">
                  <c:v>45240.415890891207</c:v>
                </c:pt>
                <c:pt idx="15194">
                  <c:v>45240.484560567129</c:v>
                </c:pt>
                <c:pt idx="15195">
                  <c:v>45240.553229953701</c:v>
                </c:pt>
                <c:pt idx="15196">
                  <c:v>45240.621899247686</c:v>
                </c:pt>
                <c:pt idx="15197">
                  <c:v>45240.690568587961</c:v>
                </c:pt>
                <c:pt idx="15198">
                  <c:v>45240.759237696759</c:v>
                </c:pt>
                <c:pt idx="15199">
                  <c:v>45240.827907256942</c:v>
                </c:pt>
                <c:pt idx="15200">
                  <c:v>45240.896577268519</c:v>
                </c:pt>
                <c:pt idx="15201">
                  <c:v>45240.965246851854</c:v>
                </c:pt>
                <c:pt idx="15202">
                  <c:v>45241.033916342596</c:v>
                </c:pt>
                <c:pt idx="15203">
                  <c:v>45241.102585474539</c:v>
                </c:pt>
                <c:pt idx="15204">
                  <c:v>45241.171254745372</c:v>
                </c:pt>
                <c:pt idx="15205">
                  <c:v>45241.239924583337</c:v>
                </c:pt>
                <c:pt idx="15206">
                  <c:v>45241.308594722221</c:v>
                </c:pt>
                <c:pt idx="15207">
                  <c:v>45241.377265138886</c:v>
                </c:pt>
                <c:pt idx="15208">
                  <c:v>45241.445934953706</c:v>
                </c:pt>
                <c:pt idx="15209">
                  <c:v>45241.514604363423</c:v>
                </c:pt>
                <c:pt idx="15210">
                  <c:v>45241.583273657408</c:v>
                </c:pt>
                <c:pt idx="15211">
                  <c:v>45241.65194290509</c:v>
                </c:pt>
                <c:pt idx="15212">
                  <c:v>45241.720612187499</c:v>
                </c:pt>
                <c:pt idx="15213">
                  <c:v>45241.789281145837</c:v>
                </c:pt>
                <c:pt idx="15214">
                  <c:v>45241.857950902777</c:v>
                </c:pt>
                <c:pt idx="15215">
                  <c:v>45241.926620613427</c:v>
                </c:pt>
                <c:pt idx="15216">
                  <c:v>45241.99529013889</c:v>
                </c:pt>
                <c:pt idx="15217">
                  <c:v>45242.063959537038</c:v>
                </c:pt>
                <c:pt idx="15218">
                  <c:v>45242.132628321757</c:v>
                </c:pt>
                <c:pt idx="15219">
                  <c:v>45242.201297662039</c:v>
                </c:pt>
                <c:pt idx="15220">
                  <c:v>45242.269967488428</c:v>
                </c:pt>
                <c:pt idx="15221">
                  <c:v>45242.338637835652</c:v>
                </c:pt>
                <c:pt idx="15222">
                  <c:v>45242.407307835645</c:v>
                </c:pt>
                <c:pt idx="15223">
                  <c:v>45242.475977337963</c:v>
                </c:pt>
                <c:pt idx="15224">
                  <c:v>45242.544646493057</c:v>
                </c:pt>
                <c:pt idx="15225">
                  <c:v>45242.613315543982</c:v>
                </c:pt>
                <c:pt idx="15226">
                  <c:v>45242.681984641204</c:v>
                </c:pt>
                <c:pt idx="15227">
                  <c:v>45242.750653564814</c:v>
                </c:pt>
                <c:pt idx="15228">
                  <c:v>45242.819322743053</c:v>
                </c:pt>
                <c:pt idx="15229">
                  <c:v>45242.887992523145</c:v>
                </c:pt>
                <c:pt idx="15230">
                  <c:v>45242.956661909724</c:v>
                </c:pt>
                <c:pt idx="15231">
                  <c:v>45243.025331157405</c:v>
                </c:pt>
                <c:pt idx="15232">
                  <c:v>45243.094000138888</c:v>
                </c:pt>
                <c:pt idx="15233">
                  <c:v>45243.162669039353</c:v>
                </c:pt>
                <c:pt idx="15234">
                  <c:v>45243.231338541664</c:v>
                </c:pt>
                <c:pt idx="15235">
                  <c:v>45243.300008298611</c:v>
                </c:pt>
                <c:pt idx="15236">
                  <c:v>45243.368678472223</c:v>
                </c:pt>
                <c:pt idx="15237">
                  <c:v>45243.437348067127</c:v>
                </c:pt>
                <c:pt idx="15238">
                  <c:v>45243.506017245367</c:v>
                </c:pt>
                <c:pt idx="15239">
                  <c:v>45243.574686296299</c:v>
                </c:pt>
                <c:pt idx="15240">
                  <c:v>45243.64335525463</c:v>
                </c:pt>
                <c:pt idx="15241">
                  <c:v>45243.712024270833</c:v>
                </c:pt>
                <c:pt idx="15242">
                  <c:v>45243.780692962966</c:v>
                </c:pt>
                <c:pt idx="15243">
                  <c:v>45243.849362384259</c:v>
                </c:pt>
                <c:pt idx="15244">
                  <c:v>45243.918031886577</c:v>
                </c:pt>
                <c:pt idx="15245">
                  <c:v>45243.986701122682</c:v>
                </c:pt>
                <c:pt idx="15246">
                  <c:v>45244.055370289352</c:v>
                </c:pt>
                <c:pt idx="15247">
                  <c:v>45244.124038865739</c:v>
                </c:pt>
                <c:pt idx="15248">
                  <c:v>45244.192707905095</c:v>
                </c:pt>
                <c:pt idx="15249">
                  <c:v>45244.261377488423</c:v>
                </c:pt>
                <c:pt idx="15250">
                  <c:v>45244.330047523152</c:v>
                </c:pt>
                <c:pt idx="15251">
                  <c:v>45244.398717407406</c:v>
                </c:pt>
                <c:pt idx="15252">
                  <c:v>45244.467386736113</c:v>
                </c:pt>
                <c:pt idx="15253">
                  <c:v>45244.536055671299</c:v>
                </c:pt>
                <c:pt idx="15254">
                  <c:v>45244.604724490739</c:v>
                </c:pt>
                <c:pt idx="15255">
                  <c:v>45244.673393368059</c:v>
                </c:pt>
                <c:pt idx="15256">
                  <c:v>45244.742062118057</c:v>
                </c:pt>
                <c:pt idx="15257">
                  <c:v>45244.810730914352</c:v>
                </c:pt>
                <c:pt idx="15258">
                  <c:v>45244.879401527774</c:v>
                </c:pt>
                <c:pt idx="15259">
                  <c:v>45244.948074305554</c:v>
                </c:pt>
                <c:pt idx="15260">
                  <c:v>45245.016746932874</c:v>
                </c:pt>
                <c:pt idx="15261">
                  <c:v>45245.085419340277</c:v>
                </c:pt>
                <c:pt idx="15262">
                  <c:v>45245.154091446762</c:v>
                </c:pt>
                <c:pt idx="15263">
                  <c:v>45245.222764155093</c:v>
                </c:pt>
                <c:pt idx="15264">
                  <c:v>45245.291437175925</c:v>
                </c:pt>
                <c:pt idx="15265">
                  <c:v>45245.360110694448</c:v>
                </c:pt>
                <c:pt idx="15266">
                  <c:v>45245.428783634263</c:v>
                </c:pt>
                <c:pt idx="15267">
                  <c:v>45245.497456180557</c:v>
                </c:pt>
                <c:pt idx="15268">
                  <c:v>45245.566128530096</c:v>
                </c:pt>
                <c:pt idx="15269">
                  <c:v>45245.634800775464</c:v>
                </c:pt>
                <c:pt idx="15270">
                  <c:v>45245.70347310185</c:v>
                </c:pt>
                <c:pt idx="15271">
                  <c:v>45245.772145115741</c:v>
                </c:pt>
                <c:pt idx="15272">
                  <c:v>45245.840817789351</c:v>
                </c:pt>
                <c:pt idx="15273">
                  <c:v>45245.909490659724</c:v>
                </c:pt>
                <c:pt idx="15274">
                  <c:v>45245.978163194442</c:v>
                </c:pt>
                <c:pt idx="15275">
                  <c:v>45246.046835659719</c:v>
                </c:pt>
                <c:pt idx="15276">
                  <c:v>45246.115507627313</c:v>
                </c:pt>
                <c:pt idx="15277">
                  <c:v>45246.184179953707</c:v>
                </c:pt>
                <c:pt idx="15278">
                  <c:v>45246.252852835649</c:v>
                </c:pt>
                <c:pt idx="15279">
                  <c:v>45246.321526099535</c:v>
                </c:pt>
                <c:pt idx="15280">
                  <c:v>45246.390199398149</c:v>
                </c:pt>
                <c:pt idx="15281">
                  <c:v>45246.458872118055</c:v>
                </c:pt>
                <c:pt idx="15282">
                  <c:v>45246.527544421297</c:v>
                </c:pt>
                <c:pt idx="15283">
                  <c:v>45246.596216620368</c:v>
                </c:pt>
                <c:pt idx="15284">
                  <c:v>45246.664888831016</c:v>
                </c:pt>
                <c:pt idx="15285">
                  <c:v>45246.733560995373</c:v>
                </c:pt>
                <c:pt idx="15286">
                  <c:v>45246.802232997688</c:v>
                </c:pt>
                <c:pt idx="15287">
                  <c:v>45246.870905810189</c:v>
                </c:pt>
                <c:pt idx="15288">
                  <c:v>45246.93957840278</c:v>
                </c:pt>
                <c:pt idx="15289">
                  <c:v>45247.008250833336</c:v>
                </c:pt>
                <c:pt idx="15290">
                  <c:v>45247.076923078705</c:v>
                </c:pt>
                <c:pt idx="15291">
                  <c:v>45247.145594849535</c:v>
                </c:pt>
                <c:pt idx="15292">
                  <c:v>45247.214267210649</c:v>
                </c:pt>
                <c:pt idx="15293">
                  <c:v>45247.282939965276</c:v>
                </c:pt>
                <c:pt idx="15294">
                  <c:v>45247.351613252315</c:v>
                </c:pt>
                <c:pt idx="15295">
                  <c:v>45247.420286006942</c:v>
                </c:pt>
                <c:pt idx="15296">
                  <c:v>45247.48895835648</c:v>
                </c:pt>
                <c:pt idx="15297">
                  <c:v>45247.557630428244</c:v>
                </c:pt>
                <c:pt idx="15298">
                  <c:v>45247.626302418983</c:v>
                </c:pt>
                <c:pt idx="15299">
                  <c:v>45247.694974456019</c:v>
                </c:pt>
                <c:pt idx="15300">
                  <c:v>45247.763646250001</c:v>
                </c:pt>
                <c:pt idx="15301">
                  <c:v>45247.832318564811</c:v>
                </c:pt>
                <c:pt idx="15302">
                  <c:v>45247.900991238428</c:v>
                </c:pt>
                <c:pt idx="15303">
                  <c:v>45247.969663506941</c:v>
                </c:pt>
                <c:pt idx="15304">
                  <c:v>45248.038335694444</c:v>
                </c:pt>
                <c:pt idx="15305">
                  <c:v>45248.107007488426</c:v>
                </c:pt>
                <c:pt idx="15306">
                  <c:v>45248.175679490741</c:v>
                </c:pt>
                <c:pt idx="15307">
                  <c:v>45248.244352060188</c:v>
                </c:pt>
                <c:pt idx="15308">
                  <c:v>45248.313024953706</c:v>
                </c:pt>
                <c:pt idx="15309">
                  <c:v>45248.381698055557</c:v>
                </c:pt>
                <c:pt idx="15310">
                  <c:v>45248.450370555554</c:v>
                </c:pt>
                <c:pt idx="15311">
                  <c:v>45248.519042638887</c:v>
                </c:pt>
                <c:pt idx="15312">
                  <c:v>45248.587714618057</c:v>
                </c:pt>
                <c:pt idx="15313">
                  <c:v>45248.656386574075</c:v>
                </c:pt>
                <c:pt idx="15314">
                  <c:v>45248.72505854167</c:v>
                </c:pt>
                <c:pt idx="15315">
                  <c:v>45248.79373020833</c:v>
                </c:pt>
                <c:pt idx="15316">
                  <c:v>45248.862402696759</c:v>
                </c:pt>
                <c:pt idx="15317">
                  <c:v>45248.931075081018</c:v>
                </c:pt>
                <c:pt idx="15318">
                  <c:v>45248.999747291666</c:v>
                </c:pt>
                <c:pt idx="15319">
                  <c:v>45249.068419363422</c:v>
                </c:pt>
                <c:pt idx="15320">
                  <c:v>45249.13709084491</c:v>
                </c:pt>
                <c:pt idx="15321">
                  <c:v>45249.205762893522</c:v>
                </c:pt>
                <c:pt idx="15322">
                  <c:v>45249.274435405096</c:v>
                </c:pt>
                <c:pt idx="15323">
                  <c:v>45249.343108449073</c:v>
                </c:pt>
                <c:pt idx="15324">
                  <c:v>45249.411781064817</c:v>
                </c:pt>
                <c:pt idx="15325">
                  <c:v>45249.480453229167</c:v>
                </c:pt>
                <c:pt idx="15326">
                  <c:v>45249.549125057871</c:v>
                </c:pt>
                <c:pt idx="15327">
                  <c:v>45249.61779679398</c:v>
                </c:pt>
                <c:pt idx="15328">
                  <c:v>45249.686468564818</c:v>
                </c:pt>
                <c:pt idx="15329">
                  <c:v>45249.755140150461</c:v>
                </c:pt>
                <c:pt idx="15330">
                  <c:v>45249.82381209491</c:v>
                </c:pt>
                <c:pt idx="15331">
                  <c:v>45249.892484548611</c:v>
                </c:pt>
                <c:pt idx="15332">
                  <c:v>45249.961156597223</c:v>
                </c:pt>
                <c:pt idx="15333">
                  <c:v>45250.029828530096</c:v>
                </c:pt>
                <c:pt idx="15334">
                  <c:v>45250.09850015046</c:v>
                </c:pt>
                <c:pt idx="15335">
                  <c:v>45250.167171805559</c:v>
                </c:pt>
                <c:pt idx="15336">
                  <c:v>45250.235844039351</c:v>
                </c:pt>
                <c:pt idx="15337">
                  <c:v>45250.304516539349</c:v>
                </c:pt>
                <c:pt idx="15338">
                  <c:v>45250.373189409722</c:v>
                </c:pt>
                <c:pt idx="15339">
                  <c:v>45250.441861666666</c:v>
                </c:pt>
                <c:pt idx="15340">
                  <c:v>45250.51053353009</c:v>
                </c:pt>
                <c:pt idx="15341">
                  <c:v>45250.579205266207</c:v>
                </c:pt>
                <c:pt idx="15342">
                  <c:v>45250.647876932868</c:v>
                </c:pt>
                <c:pt idx="15343">
                  <c:v>45250.716548645833</c:v>
                </c:pt>
                <c:pt idx="15344">
                  <c:v>45250.78522002315</c:v>
                </c:pt>
                <c:pt idx="15345">
                  <c:v>45250.853892187501</c:v>
                </c:pt>
                <c:pt idx="15346">
                  <c:v>45250.922564351851</c:v>
                </c:pt>
                <c:pt idx="15347">
                  <c:v>45250.991236284724</c:v>
                </c:pt>
                <c:pt idx="15348">
                  <c:v>45251.059908136573</c:v>
                </c:pt>
                <c:pt idx="15349">
                  <c:v>45251.128579374999</c:v>
                </c:pt>
                <c:pt idx="15350">
                  <c:v>45251.197251122685</c:v>
                </c:pt>
                <c:pt idx="15351">
                  <c:v>45251.265923391205</c:v>
                </c:pt>
                <c:pt idx="15352">
                  <c:v>45251.334596145833</c:v>
                </c:pt>
                <c:pt idx="15353">
                  <c:v>45251.403268657406</c:v>
                </c:pt>
                <c:pt idx="15354">
                  <c:v>45251.471940625001</c:v>
                </c:pt>
                <c:pt idx="15355">
                  <c:v>45251.540612233795</c:v>
                </c:pt>
                <c:pt idx="15356">
                  <c:v>45251.609283726852</c:v>
                </c:pt>
                <c:pt idx="15357">
                  <c:v>45251.677955266205</c:v>
                </c:pt>
                <c:pt idx="15358">
                  <c:v>45251.746626666667</c:v>
                </c:pt>
                <c:pt idx="15359">
                  <c:v>45251.81529820602</c:v>
                </c:pt>
                <c:pt idx="15360">
                  <c:v>45251.883970428244</c:v>
                </c:pt>
                <c:pt idx="15361">
                  <c:v>45251.952642280092</c:v>
                </c:pt>
                <c:pt idx="15362">
                  <c:v>45252.02131398148</c:v>
                </c:pt>
                <c:pt idx="15363">
                  <c:v>45252.089985439816</c:v>
                </c:pt>
                <c:pt idx="15364">
                  <c:v>45252.158656712963</c:v>
                </c:pt>
                <c:pt idx="15365">
                  <c:v>45252.227328587964</c:v>
                </c:pt>
                <c:pt idx="15366">
                  <c:v>45252.296000740738</c:v>
                </c:pt>
                <c:pt idx="15367">
                  <c:v>45252.364673356482</c:v>
                </c:pt>
                <c:pt idx="15368">
                  <c:v>45252.433345381942</c:v>
                </c:pt>
                <c:pt idx="15369">
                  <c:v>45252.502017013889</c:v>
                </c:pt>
                <c:pt idx="15370">
                  <c:v>45252.570688472224</c:v>
                </c:pt>
                <c:pt idx="15371">
                  <c:v>45252.639359849534</c:v>
                </c:pt>
                <c:pt idx="15372">
                  <c:v>45252.708031296293</c:v>
                </c:pt>
                <c:pt idx="15373">
                  <c:v>45252.776702418982</c:v>
                </c:pt>
                <c:pt idx="15374">
                  <c:v>45252.845374236109</c:v>
                </c:pt>
                <c:pt idx="15375">
                  <c:v>45252.914046180558</c:v>
                </c:pt>
                <c:pt idx="15376">
                  <c:v>45252.98271783565</c:v>
                </c:pt>
                <c:pt idx="15377">
                  <c:v>45253.051389432869</c:v>
                </c:pt>
                <c:pt idx="15378">
                  <c:v>45253.120060462963</c:v>
                </c:pt>
                <c:pt idx="15379">
                  <c:v>45253.188731921298</c:v>
                </c:pt>
                <c:pt idx="15380">
                  <c:v>45253.257403923613</c:v>
                </c:pt>
                <c:pt idx="15381">
                  <c:v>45253.326076342593</c:v>
                </c:pt>
                <c:pt idx="15382">
                  <c:v>45253.394748715276</c:v>
                </c:pt>
                <c:pt idx="15383">
                  <c:v>45253.463420509259</c:v>
                </c:pt>
                <c:pt idx="15384">
                  <c:v>45253.532091898145</c:v>
                </c:pt>
                <c:pt idx="15385">
                  <c:v>45253.600763182869</c:v>
                </c:pt>
                <c:pt idx="15386">
                  <c:v>45253.669434502313</c:v>
                </c:pt>
                <c:pt idx="15387">
                  <c:v>45253.738105729164</c:v>
                </c:pt>
                <c:pt idx="15388">
                  <c:v>45253.806776886573</c:v>
                </c:pt>
                <c:pt idx="15389">
                  <c:v>45253.875448842591</c:v>
                </c:pt>
                <c:pt idx="15390">
                  <c:v>45253.944120509259</c:v>
                </c:pt>
                <c:pt idx="15391">
                  <c:v>45254.01279202546</c:v>
                </c:pt>
                <c:pt idx="15392">
                  <c:v>45254.081463333336</c:v>
                </c:pt>
                <c:pt idx="15393">
                  <c:v>45254.150134247684</c:v>
                </c:pt>
                <c:pt idx="15394">
                  <c:v>45254.218805775461</c:v>
                </c:pt>
                <c:pt idx="15395">
                  <c:v>45254.287477638885</c:v>
                </c:pt>
                <c:pt idx="15396">
                  <c:v>45254.356150023152</c:v>
                </c:pt>
                <c:pt idx="15397">
                  <c:v>45254.424821851855</c:v>
                </c:pt>
                <c:pt idx="15398">
                  <c:v>45254.493493287038</c:v>
                </c:pt>
                <c:pt idx="15399">
                  <c:v>45254.562164479168</c:v>
                </c:pt>
                <c:pt idx="15400">
                  <c:v>45254.63083559028</c:v>
                </c:pt>
                <c:pt idx="15401">
                  <c:v>45254.699506759258</c:v>
                </c:pt>
                <c:pt idx="15402">
                  <c:v>45254.768177650461</c:v>
                </c:pt>
                <c:pt idx="15403">
                  <c:v>45254.836849143518</c:v>
                </c:pt>
                <c:pt idx="15404">
                  <c:v>45254.905520902779</c:v>
                </c:pt>
                <c:pt idx="15405">
                  <c:v>45254.974192291666</c:v>
                </c:pt>
                <c:pt idx="15406">
                  <c:v>45255.04286361111</c:v>
                </c:pt>
                <c:pt idx="15407">
                  <c:v>45255.111534479169</c:v>
                </c:pt>
                <c:pt idx="15408">
                  <c:v>45255.180205648147</c:v>
                </c:pt>
                <c:pt idx="15409">
                  <c:v>45255.248877372687</c:v>
                </c:pt>
                <c:pt idx="15410">
                  <c:v>45255.317549444444</c:v>
                </c:pt>
                <c:pt idx="15411">
                  <c:v>45255.386221655092</c:v>
                </c:pt>
                <c:pt idx="15412">
                  <c:v>45255.454893263886</c:v>
                </c:pt>
                <c:pt idx="15413">
                  <c:v>45255.523564456016</c:v>
                </c:pt>
                <c:pt idx="15414">
                  <c:v>45255.592235543983</c:v>
                </c:pt>
                <c:pt idx="15415">
                  <c:v>45255.660906643519</c:v>
                </c:pt>
                <c:pt idx="15416">
                  <c:v>45255.729577708335</c:v>
                </c:pt>
                <c:pt idx="15417">
                  <c:v>45255.798248541665</c:v>
                </c:pt>
                <c:pt idx="15418">
                  <c:v>45255.866920196757</c:v>
                </c:pt>
                <c:pt idx="15419">
                  <c:v>45255.935591689813</c:v>
                </c:pt>
                <c:pt idx="15420">
                  <c:v>45256.004263020834</c:v>
                </c:pt>
                <c:pt idx="15421">
                  <c:v>45256.072934189811</c:v>
                </c:pt>
                <c:pt idx="15422">
                  <c:v>45256.141604814817</c:v>
                </c:pt>
                <c:pt idx="15423">
                  <c:v>45256.210276030091</c:v>
                </c:pt>
                <c:pt idx="15424">
                  <c:v>45256.278947662038</c:v>
                </c:pt>
                <c:pt idx="15425">
                  <c:v>45256.347619849534</c:v>
                </c:pt>
                <c:pt idx="15426">
                  <c:v>45256.416291539354</c:v>
                </c:pt>
                <c:pt idx="15427">
                  <c:v>45256.484962800925</c:v>
                </c:pt>
                <c:pt idx="15428">
                  <c:v>45256.553633773146</c:v>
                </c:pt>
                <c:pt idx="15429">
                  <c:v>45256.622304641205</c:v>
                </c:pt>
                <c:pt idx="15430">
                  <c:v>45256.690975555553</c:v>
                </c:pt>
                <c:pt idx="15431">
                  <c:v>45256.759646261577</c:v>
                </c:pt>
                <c:pt idx="15432">
                  <c:v>45256.828317407409</c:v>
                </c:pt>
                <c:pt idx="15433">
                  <c:v>45256.896988993052</c:v>
                </c:pt>
                <c:pt idx="15434">
                  <c:v>45256.965660173613</c:v>
                </c:pt>
                <c:pt idx="15435">
                  <c:v>45257.034331249997</c:v>
                </c:pt>
                <c:pt idx="15436">
                  <c:v>45257.103001979165</c:v>
                </c:pt>
                <c:pt idx="15437">
                  <c:v>45257.171672835648</c:v>
                </c:pt>
                <c:pt idx="15438">
                  <c:v>45257.240344270831</c:v>
                </c:pt>
                <c:pt idx="15439">
                  <c:v>45257.309015983796</c:v>
                </c:pt>
                <c:pt idx="15440">
                  <c:v>45257.377687997687</c:v>
                </c:pt>
                <c:pt idx="15441">
                  <c:v>45257.446359409725</c:v>
                </c:pt>
                <c:pt idx="15442">
                  <c:v>45257.515030416667</c:v>
                </c:pt>
                <c:pt idx="15443">
                  <c:v>45257.583701307871</c:v>
                </c:pt>
                <c:pt idx="15444">
                  <c:v>45257.652372152777</c:v>
                </c:pt>
                <c:pt idx="15445">
                  <c:v>45257.721043032405</c:v>
                </c:pt>
                <c:pt idx="15446">
                  <c:v>45257.789713576392</c:v>
                </c:pt>
                <c:pt idx="15447">
                  <c:v>45257.858384942127</c:v>
                </c:pt>
                <c:pt idx="15448">
                  <c:v>45257.927056250002</c:v>
                </c:pt>
                <c:pt idx="15449">
                  <c:v>45257.995727372683</c:v>
                </c:pt>
                <c:pt idx="15450">
                  <c:v>45258.064398368057</c:v>
                </c:pt>
                <c:pt idx="15451">
                  <c:v>45258.133068761577</c:v>
                </c:pt>
                <c:pt idx="15452">
                  <c:v>45258.20173969907</c:v>
                </c:pt>
                <c:pt idx="15453">
                  <c:v>45258.270411122685</c:v>
                </c:pt>
                <c:pt idx="15454">
                  <c:v>45258.339083078703</c:v>
                </c:pt>
                <c:pt idx="15455">
                  <c:v>45258.407754687498</c:v>
                </c:pt>
                <c:pt idx="15456">
                  <c:v>45258.476425787034</c:v>
                </c:pt>
                <c:pt idx="15457">
                  <c:v>45258.545096550923</c:v>
                </c:pt>
                <c:pt idx="15458">
                  <c:v>45258.613767199073</c:v>
                </c:pt>
                <c:pt idx="15459">
                  <c:v>45258.682437905096</c:v>
                </c:pt>
                <c:pt idx="15460">
                  <c:v>45258.751108449076</c:v>
                </c:pt>
                <c:pt idx="15461">
                  <c:v>45258.819779224534</c:v>
                </c:pt>
                <c:pt idx="15462">
                  <c:v>45258.888450625003</c:v>
                </c:pt>
                <c:pt idx="15463">
                  <c:v>45258.957121620369</c:v>
                </c:pt>
                <c:pt idx="15464">
                  <c:v>45259.025792476852</c:v>
                </c:pt>
                <c:pt idx="15465">
                  <c:v>45259.094463078705</c:v>
                </c:pt>
                <c:pt idx="15466">
                  <c:v>45259.163133587965</c:v>
                </c:pt>
                <c:pt idx="15467">
                  <c:v>45259.231804699077</c:v>
                </c:pt>
                <c:pt idx="15468">
                  <c:v>45259.300476076387</c:v>
                </c:pt>
                <c:pt idx="15469">
                  <c:v>45259.369147870369</c:v>
                </c:pt>
                <c:pt idx="15470">
                  <c:v>45259.437819074075</c:v>
                </c:pt>
                <c:pt idx="15471">
                  <c:v>45259.506489872685</c:v>
                </c:pt>
                <c:pt idx="15472">
                  <c:v>45259.575160532404</c:v>
                </c:pt>
                <c:pt idx="15473">
                  <c:v>45259.643831099536</c:v>
                </c:pt>
                <c:pt idx="15474">
                  <c:v>45259.712501747686</c:v>
                </c:pt>
                <c:pt idx="15475">
                  <c:v>45259.781172048613</c:v>
                </c:pt>
                <c:pt idx="15476">
                  <c:v>45259.849843101852</c:v>
                </c:pt>
                <c:pt idx="15477">
                  <c:v>45259.918514212965</c:v>
                </c:pt>
                <c:pt idx="15478">
                  <c:v>45259.987185069447</c:v>
                </c:pt>
                <c:pt idx="15479">
                  <c:v>45260.055855856481</c:v>
                </c:pt>
                <c:pt idx="15480">
                  <c:v>45260.124526053238</c:v>
                </c:pt>
                <c:pt idx="15481">
                  <c:v>45260.19319672454</c:v>
                </c:pt>
                <c:pt idx="15482">
                  <c:v>45260.26186791667</c:v>
                </c:pt>
                <c:pt idx="15483">
                  <c:v>45260.33053958333</c:v>
                </c:pt>
                <c:pt idx="15484">
                  <c:v>45260.399211087963</c:v>
                </c:pt>
                <c:pt idx="15485">
                  <c:v>45260.467882037039</c:v>
                </c:pt>
                <c:pt idx="15486">
                  <c:v>45260.536552604164</c:v>
                </c:pt>
                <c:pt idx="15487">
                  <c:v>45260.605223043982</c:v>
                </c:pt>
                <c:pt idx="15488">
                  <c:v>45260.673893541665</c:v>
                </c:pt>
                <c:pt idx="15489">
                  <c:v>45260.742563935186</c:v>
                </c:pt>
                <c:pt idx="15490">
                  <c:v>45260.811234351851</c:v>
                </c:pt>
                <c:pt idx="15491">
                  <c:v>45260.879905497684</c:v>
                </c:pt>
                <c:pt idx="15492">
                  <c:v>45260.948576319446</c:v>
                </c:pt>
                <c:pt idx="15493">
                  <c:v>45261.017247002317</c:v>
                </c:pt>
                <c:pt idx="15494">
                  <c:v>45261.085917453704</c:v>
                </c:pt>
                <c:pt idx="15495">
                  <c:v>45261.15458761574</c:v>
                </c:pt>
                <c:pt idx="15496">
                  <c:v>45261.223258379629</c:v>
                </c:pt>
                <c:pt idx="15497">
                  <c:v>45261.29192945602</c:v>
                </c:pt>
                <c:pt idx="15498">
                  <c:v>45261.360601018518</c:v>
                </c:pt>
                <c:pt idx="15499">
                  <c:v>45261.429272013891</c:v>
                </c:pt>
                <c:pt idx="15500">
                  <c:v>45261.497942615744</c:v>
                </c:pt>
                <c:pt idx="15501">
                  <c:v>45261.566613009258</c:v>
                </c:pt>
                <c:pt idx="15502">
                  <c:v>45261.635283321761</c:v>
                </c:pt>
                <c:pt idx="15503">
                  <c:v>45261.703953703705</c:v>
                </c:pt>
                <c:pt idx="15504">
                  <c:v>45261.772623773148</c:v>
                </c:pt>
                <c:pt idx="15505">
                  <c:v>45261.841294502316</c:v>
                </c:pt>
                <c:pt idx="15506">
                  <c:v>45261.90996542824</c:v>
                </c:pt>
                <c:pt idx="15507">
                  <c:v>45261.978636018517</c:v>
                </c:pt>
                <c:pt idx="15508">
                  <c:v>45262.047306550929</c:v>
                </c:pt>
                <c:pt idx="15509">
                  <c:v>45262.115976562498</c:v>
                </c:pt>
                <c:pt idx="15510">
                  <c:v>45262.184646956019</c:v>
                </c:pt>
                <c:pt idx="15511">
                  <c:v>45262.253317893519</c:v>
                </c:pt>
                <c:pt idx="15512">
                  <c:v>45262.32198922454</c:v>
                </c:pt>
                <c:pt idx="15513">
                  <c:v>45262.390660590281</c:v>
                </c:pt>
                <c:pt idx="15514">
                  <c:v>45262.459331365739</c:v>
                </c:pt>
                <c:pt idx="15515">
                  <c:v>45262.528001736115</c:v>
                </c:pt>
                <c:pt idx="15516">
                  <c:v>45262.596671990737</c:v>
                </c:pt>
                <c:pt idx="15517">
                  <c:v>45262.665342268519</c:v>
                </c:pt>
                <c:pt idx="15518">
                  <c:v>45262.734012499997</c:v>
                </c:pt>
                <c:pt idx="15519">
                  <c:v>45262.802682569447</c:v>
                </c:pt>
                <c:pt idx="15520">
                  <c:v>45262.871353449074</c:v>
                </c:pt>
                <c:pt idx="15521">
                  <c:v>45262.940024097225</c:v>
                </c:pt>
                <c:pt idx="15522">
                  <c:v>45263.008694606484</c:v>
                </c:pt>
                <c:pt idx="15523">
                  <c:v>45263.077364930556</c:v>
                </c:pt>
                <c:pt idx="15524">
                  <c:v>45263.146034756945</c:v>
                </c:pt>
                <c:pt idx="15525">
                  <c:v>45263.214705196762</c:v>
                </c:pt>
                <c:pt idx="15526">
                  <c:v>45263.283376018517</c:v>
                </c:pt>
                <c:pt idx="15527">
                  <c:v>45263.352047372682</c:v>
                </c:pt>
                <c:pt idx="15528">
                  <c:v>45263.42071820602</c:v>
                </c:pt>
                <c:pt idx="15529">
                  <c:v>45263.489388622686</c:v>
                </c:pt>
                <c:pt idx="15530">
                  <c:v>45263.558058773146</c:v>
                </c:pt>
                <c:pt idx="15531">
                  <c:v>45263.626728842595</c:v>
                </c:pt>
                <c:pt idx="15532">
                  <c:v>45263.695398958334</c:v>
                </c:pt>
                <c:pt idx="15533">
                  <c:v>45263.76406883102</c:v>
                </c:pt>
                <c:pt idx="15534">
                  <c:v>45263.832739224534</c:v>
                </c:pt>
                <c:pt idx="15535">
                  <c:v>45263.901409965278</c:v>
                </c:pt>
                <c:pt idx="15536">
                  <c:v>45263.970080312502</c:v>
                </c:pt>
                <c:pt idx="15537">
                  <c:v>45264.038750590276</c:v>
                </c:pt>
                <c:pt idx="15538">
                  <c:v>45264.107420462962</c:v>
                </c:pt>
                <c:pt idx="15539">
                  <c:v>45264.176090555557</c:v>
                </c:pt>
                <c:pt idx="15540">
                  <c:v>45264.244761215276</c:v>
                </c:pt>
                <c:pt idx="15541">
                  <c:v>45264.313432187497</c:v>
                </c:pt>
                <c:pt idx="15542">
                  <c:v>45264.382103368058</c:v>
                </c:pt>
                <c:pt idx="15543">
                  <c:v>45264.450773958335</c:v>
                </c:pt>
                <c:pt idx="15544">
                  <c:v>45264.519444131947</c:v>
                </c:pt>
                <c:pt idx="15545">
                  <c:v>45264.58811420139</c:v>
                </c:pt>
                <c:pt idx="15546">
                  <c:v>45264.656784247687</c:v>
                </c:pt>
                <c:pt idx="15547">
                  <c:v>45264.725454305553</c:v>
                </c:pt>
                <c:pt idx="15548">
                  <c:v>45264.7941240625</c:v>
                </c:pt>
                <c:pt idx="15549">
                  <c:v>45264.862794641202</c:v>
                </c:pt>
                <c:pt idx="15550">
                  <c:v>45264.931465127316</c:v>
                </c:pt>
                <c:pt idx="15551">
                  <c:v>45265.000135428243</c:v>
                </c:pt>
                <c:pt idx="15552">
                  <c:v>45265.068805601855</c:v>
                </c:pt>
                <c:pt idx="15553">
                  <c:v>45265.137475173608</c:v>
                </c:pt>
                <c:pt idx="15554">
                  <c:v>45265.206145312499</c:v>
                </c:pt>
                <c:pt idx="15555">
                  <c:v>45265.274815925928</c:v>
                </c:pt>
                <c:pt idx="15556">
                  <c:v>45265.343487071761</c:v>
                </c:pt>
                <c:pt idx="15557">
                  <c:v>45265.412157800929</c:v>
                </c:pt>
                <c:pt idx="15558">
                  <c:v>45265.480828055559</c:v>
                </c:pt>
                <c:pt idx="15559">
                  <c:v>45265.549497997687</c:v>
                </c:pt>
                <c:pt idx="15560">
                  <c:v>45265.618167824075</c:v>
                </c:pt>
                <c:pt idx="15561">
                  <c:v>45265.68683770833</c:v>
                </c:pt>
                <c:pt idx="15562">
                  <c:v>45265.755507407404</c:v>
                </c:pt>
                <c:pt idx="15563">
                  <c:v>45265.824177442133</c:v>
                </c:pt>
                <c:pt idx="15564">
                  <c:v>45265.892848020834</c:v>
                </c:pt>
                <c:pt idx="15565">
                  <c:v>45265.961518171294</c:v>
                </c:pt>
                <c:pt idx="15566">
                  <c:v>45266.030188217592</c:v>
                </c:pt>
                <c:pt idx="15567">
                  <c:v>45266.098857951387</c:v>
                </c:pt>
                <c:pt idx="15568">
                  <c:v>45266.16752771991</c:v>
                </c:pt>
                <c:pt idx="15569">
                  <c:v>45266.236198067127</c:v>
                </c:pt>
                <c:pt idx="15570">
                  <c:v>45266.304868692132</c:v>
                </c:pt>
                <c:pt idx="15571">
                  <c:v>45266.373539664353</c:v>
                </c:pt>
                <c:pt idx="15572">
                  <c:v>45266.442210046298</c:v>
                </c:pt>
                <c:pt idx="15573">
                  <c:v>45266.510880023146</c:v>
                </c:pt>
                <c:pt idx="15574">
                  <c:v>45266.579549884256</c:v>
                </c:pt>
                <c:pt idx="15575">
                  <c:v>45266.648219675924</c:v>
                </c:pt>
                <c:pt idx="15576">
                  <c:v>45266.716889513889</c:v>
                </c:pt>
                <c:pt idx="15577">
                  <c:v>45266.785559016207</c:v>
                </c:pt>
                <c:pt idx="15578">
                  <c:v>45266.854229293982</c:v>
                </c:pt>
                <c:pt idx="15579">
                  <c:v>45266.922899583333</c:v>
                </c:pt>
                <c:pt idx="15580">
                  <c:v>45266.991569652775</c:v>
                </c:pt>
                <c:pt idx="15581">
                  <c:v>45267.060239629631</c:v>
                </c:pt>
                <c:pt idx="15582">
                  <c:v>45267.128909004627</c:v>
                </c:pt>
                <c:pt idx="15583">
                  <c:v>45267.197578877312</c:v>
                </c:pt>
                <c:pt idx="15584">
                  <c:v>45267.266249282409</c:v>
                </c:pt>
                <c:pt idx="15585">
                  <c:v>45267.334920173613</c:v>
                </c:pt>
                <c:pt idx="15586">
                  <c:v>45267.403590810187</c:v>
                </c:pt>
                <c:pt idx="15587">
                  <c:v>45267.472260925926</c:v>
                </c:pt>
                <c:pt idx="15588">
                  <c:v>45267.540930671297</c:v>
                </c:pt>
                <c:pt idx="15589">
                  <c:v>45267.609600289354</c:v>
                </c:pt>
                <c:pt idx="15590">
                  <c:v>45267.678269965276</c:v>
                </c:pt>
                <c:pt idx="15591">
                  <c:v>45267.746939513891</c:v>
                </c:pt>
                <c:pt idx="15592">
                  <c:v>45267.815609189813</c:v>
                </c:pt>
                <c:pt idx="15593">
                  <c:v>45267.884279548613</c:v>
                </c:pt>
                <c:pt idx="15594">
                  <c:v>45267.952949548613</c:v>
                </c:pt>
                <c:pt idx="15595">
                  <c:v>45268.021619398147</c:v>
                </c:pt>
                <c:pt idx="15596">
                  <c:v>45268.090289004627</c:v>
                </c:pt>
                <c:pt idx="15597">
                  <c:v>45268.158958414351</c:v>
                </c:pt>
                <c:pt idx="15598">
                  <c:v>45268.227628437497</c:v>
                </c:pt>
                <c:pt idx="15599">
                  <c:v>45268.296298738424</c:v>
                </c:pt>
                <c:pt idx="15600">
                  <c:v>45268.364969502312</c:v>
                </c:pt>
                <c:pt idx="15601">
                  <c:v>45268.433639675924</c:v>
                </c:pt>
                <c:pt idx="15602">
                  <c:v>45268.502309467593</c:v>
                </c:pt>
                <c:pt idx="15603">
                  <c:v>45268.570979085649</c:v>
                </c:pt>
                <c:pt idx="15604">
                  <c:v>45268.639648611112</c:v>
                </c:pt>
                <c:pt idx="15605">
                  <c:v>45268.708318206016</c:v>
                </c:pt>
                <c:pt idx="15606">
                  <c:v>45268.776987488425</c:v>
                </c:pt>
                <c:pt idx="15607">
                  <c:v>45268.845657453705</c:v>
                </c:pt>
                <c:pt idx="15608">
                  <c:v>45268.914327569444</c:v>
                </c:pt>
                <c:pt idx="15609">
                  <c:v>45268.982997372688</c:v>
                </c:pt>
                <c:pt idx="15610">
                  <c:v>45269.051667129628</c:v>
                </c:pt>
                <c:pt idx="15611">
                  <c:v>45269.120336319444</c:v>
                </c:pt>
                <c:pt idx="15612">
                  <c:v>45269.189005949076</c:v>
                </c:pt>
                <c:pt idx="15613">
                  <c:v>45269.257676111112</c:v>
                </c:pt>
                <c:pt idx="15614">
                  <c:v>45269.326346701389</c:v>
                </c:pt>
                <c:pt idx="15615">
                  <c:v>45269.395017233794</c:v>
                </c:pt>
                <c:pt idx="15616">
                  <c:v>45269.463687199073</c:v>
                </c:pt>
                <c:pt idx="15617">
                  <c:v>45269.532356759257</c:v>
                </c:pt>
                <c:pt idx="15618">
                  <c:v>45269.601026203702</c:v>
                </c:pt>
                <c:pt idx="15619">
                  <c:v>45269.669695682867</c:v>
                </c:pt>
                <c:pt idx="15620">
                  <c:v>45269.738365092591</c:v>
                </c:pt>
                <c:pt idx="15621">
                  <c:v>45269.807034421297</c:v>
                </c:pt>
                <c:pt idx="15622">
                  <c:v>45269.875704548613</c:v>
                </c:pt>
                <c:pt idx="15623">
                  <c:v>45269.944374386578</c:v>
                </c:pt>
                <c:pt idx="15624">
                  <c:v>45270.013044074076</c:v>
                </c:pt>
                <c:pt idx="15625">
                  <c:v>45270.081713564818</c:v>
                </c:pt>
                <c:pt idx="15626">
                  <c:v>45270.150382650463</c:v>
                </c:pt>
                <c:pt idx="15627">
                  <c:v>45270.219052349537</c:v>
                </c:pt>
                <c:pt idx="15628">
                  <c:v>45270.287722395835</c:v>
                </c:pt>
                <c:pt idx="15629">
                  <c:v>45270.35639296296</c:v>
                </c:pt>
                <c:pt idx="15630">
                  <c:v>45270.425062974537</c:v>
                </c:pt>
                <c:pt idx="15631">
                  <c:v>45270.493732581017</c:v>
                </c:pt>
                <c:pt idx="15632">
                  <c:v>45270.56240195602</c:v>
                </c:pt>
                <c:pt idx="15633">
                  <c:v>45270.631071249998</c:v>
                </c:pt>
                <c:pt idx="15634">
                  <c:v>45270.699740601849</c:v>
                </c:pt>
                <c:pt idx="15635">
                  <c:v>45270.768409687502</c:v>
                </c:pt>
                <c:pt idx="15636">
                  <c:v>45270.837079351855</c:v>
                </c:pt>
                <c:pt idx="15637">
                  <c:v>45270.905749305559</c:v>
                </c:pt>
                <c:pt idx="15638">
                  <c:v>45270.974418877318</c:v>
                </c:pt>
                <c:pt idx="15639">
                  <c:v>45271.043088391205</c:v>
                </c:pt>
                <c:pt idx="15640">
                  <c:v>45271.111757453706</c:v>
                </c:pt>
                <c:pt idx="15641">
                  <c:v>45271.180426805557</c:v>
                </c:pt>
                <c:pt idx="15642">
                  <c:v>45271.249096724539</c:v>
                </c:pt>
                <c:pt idx="15643">
                  <c:v>45271.317766990738</c:v>
                </c:pt>
                <c:pt idx="15644">
                  <c:v>45271.386437384259</c:v>
                </c:pt>
                <c:pt idx="15645">
                  <c:v>45271.455107187503</c:v>
                </c:pt>
                <c:pt idx="15646">
                  <c:v>45271.523776585651</c:v>
                </c:pt>
                <c:pt idx="15647">
                  <c:v>45271.592445868053</c:v>
                </c:pt>
                <c:pt idx="15648">
                  <c:v>45271.661115162038</c:v>
                </c:pt>
                <c:pt idx="15649">
                  <c:v>45271.729784421295</c:v>
                </c:pt>
                <c:pt idx="15650">
                  <c:v>45271.798453449075</c:v>
                </c:pt>
                <c:pt idx="15651">
                  <c:v>45271.867123310185</c:v>
                </c:pt>
                <c:pt idx="15652">
                  <c:v>45271.935792997683</c:v>
                </c:pt>
                <c:pt idx="15653">
                  <c:v>45272.004462534722</c:v>
                </c:pt>
                <c:pt idx="15654">
                  <c:v>45272.073131921294</c:v>
                </c:pt>
                <c:pt idx="15655">
                  <c:v>45272.141800740741</c:v>
                </c:pt>
                <c:pt idx="15656">
                  <c:v>45272.210470162034</c:v>
                </c:pt>
                <c:pt idx="15657">
                  <c:v>45272.279139999999</c:v>
                </c:pt>
                <c:pt idx="15658">
                  <c:v>45272.347810393519</c:v>
                </c:pt>
                <c:pt idx="15659">
                  <c:v>45272.416480300926</c:v>
                </c:pt>
                <c:pt idx="15660">
                  <c:v>45272.485149768516</c:v>
                </c:pt>
                <c:pt idx="15661">
                  <c:v>45272.553818946762</c:v>
                </c:pt>
                <c:pt idx="15662">
                  <c:v>45272.622488020832</c:v>
                </c:pt>
                <c:pt idx="15663">
                  <c:v>45272.691157152774</c:v>
                </c:pt>
                <c:pt idx="15664">
                  <c:v>45272.759826076392</c:v>
                </c:pt>
                <c:pt idx="15665">
                  <c:v>45272.828495428243</c:v>
                </c:pt>
                <c:pt idx="15666">
                  <c:v>45272.897165231479</c:v>
                </c:pt>
                <c:pt idx="15667">
                  <c:v>45272.965834629627</c:v>
                </c:pt>
                <c:pt idx="15668">
                  <c:v>45273.034503923613</c:v>
                </c:pt>
                <c:pt idx="15669">
                  <c:v>45273.103172870367</c:v>
                </c:pt>
                <c:pt idx="15670">
                  <c:v>45273.171843865741</c:v>
                </c:pt>
                <c:pt idx="15671">
                  <c:v>45273.240516724538</c:v>
                </c:pt>
                <c:pt idx="15672">
                  <c:v>45273.309189872685</c:v>
                </c:pt>
                <c:pt idx="15673">
                  <c:v>45273.377863310183</c:v>
                </c:pt>
                <c:pt idx="15674">
                  <c:v>45273.446536157404</c:v>
                </c:pt>
                <c:pt idx="15675">
                  <c:v>45273.51520858796</c:v>
                </c:pt>
                <c:pt idx="15676">
                  <c:v>45273.583880914353</c:v>
                </c:pt>
                <c:pt idx="15677">
                  <c:v>45273.652553182874</c:v>
                </c:pt>
                <c:pt idx="15678">
                  <c:v>45273.721225497684</c:v>
                </c:pt>
                <c:pt idx="15679">
                  <c:v>45273.789897476854</c:v>
                </c:pt>
                <c:pt idx="15680">
                  <c:v>45273.858570277778</c:v>
                </c:pt>
                <c:pt idx="15681">
                  <c:v>45273.927243020837</c:v>
                </c:pt>
                <c:pt idx="15682">
                  <c:v>45273.9959155787</c:v>
                </c:pt>
                <c:pt idx="15683">
                  <c:v>45274.064588020832</c:v>
                </c:pt>
                <c:pt idx="15684">
                  <c:v>45274.133259849536</c:v>
                </c:pt>
                <c:pt idx="15685">
                  <c:v>45274.201932222219</c:v>
                </c:pt>
                <c:pt idx="15686">
                  <c:v>45274.270605092592</c:v>
                </c:pt>
                <c:pt idx="15687">
                  <c:v>45274.3392784838</c:v>
                </c:pt>
                <c:pt idx="15688">
                  <c:v>45274.407951539353</c:v>
                </c:pt>
                <c:pt idx="15689">
                  <c:v>45274.476624097224</c:v>
                </c:pt>
                <c:pt idx="15690">
                  <c:v>45274.545296307871</c:v>
                </c:pt>
                <c:pt idx="15691">
                  <c:v>45274.61396840278</c:v>
                </c:pt>
                <c:pt idx="15692">
                  <c:v>45274.682640555555</c:v>
                </c:pt>
                <c:pt idx="15693">
                  <c:v>45274.751312534725</c:v>
                </c:pt>
                <c:pt idx="15694">
                  <c:v>45274.819984768517</c:v>
                </c:pt>
                <c:pt idx="15695">
                  <c:v>45274.88865760417</c:v>
                </c:pt>
                <c:pt idx="15696">
                  <c:v>45274.95733005787</c:v>
                </c:pt>
                <c:pt idx="15697">
                  <c:v>45275.026002372688</c:v>
                </c:pt>
                <c:pt idx="15698">
                  <c:v>45275.0946744213</c:v>
                </c:pt>
                <c:pt idx="15699">
                  <c:v>45275.163346388887</c:v>
                </c:pt>
                <c:pt idx="15700">
                  <c:v>45275.232018946757</c:v>
                </c:pt>
                <c:pt idx="15701">
                  <c:v>45275.30069178241</c:v>
                </c:pt>
                <c:pt idx="15702">
                  <c:v>45275.369365023151</c:v>
                </c:pt>
                <c:pt idx="15703">
                  <c:v>45275.438037685184</c:v>
                </c:pt>
                <c:pt idx="15704">
                  <c:v>45275.506709942129</c:v>
                </c:pt>
                <c:pt idx="15705">
                  <c:v>45275.575382060182</c:v>
                </c:pt>
                <c:pt idx="15706">
                  <c:v>45275.644054097225</c:v>
                </c:pt>
                <c:pt idx="15707">
                  <c:v>45275.712726203703</c:v>
                </c:pt>
                <c:pt idx="15708">
                  <c:v>45275.781397962965</c:v>
                </c:pt>
                <c:pt idx="15709">
                  <c:v>45275.850070474538</c:v>
                </c:pt>
                <c:pt idx="15710">
                  <c:v>45275.918743055554</c:v>
                </c:pt>
                <c:pt idx="15711">
                  <c:v>45275.987415381947</c:v>
                </c:pt>
                <c:pt idx="15712">
                  <c:v>45276.056087627316</c:v>
                </c:pt>
                <c:pt idx="15713">
                  <c:v>45276.124759293984</c:v>
                </c:pt>
                <c:pt idx="15714">
                  <c:v>45276.193431423613</c:v>
                </c:pt>
                <c:pt idx="15715">
                  <c:v>45276.262104097223</c:v>
                </c:pt>
                <c:pt idx="15716">
                  <c:v>45276.330777222225</c:v>
                </c:pt>
                <c:pt idx="15717">
                  <c:v>45276.399450208337</c:v>
                </c:pt>
                <c:pt idx="15718">
                  <c:v>45276.468122627317</c:v>
                </c:pt>
                <c:pt idx="15719">
                  <c:v>45276.536794664353</c:v>
                </c:pt>
                <c:pt idx="15720">
                  <c:v>45276.605466574074</c:v>
                </c:pt>
                <c:pt idx="15721">
                  <c:v>45276.674138541668</c:v>
                </c:pt>
                <c:pt idx="15722">
                  <c:v>45276.742810405092</c:v>
                </c:pt>
                <c:pt idx="15723">
                  <c:v>45276.811482291669</c:v>
                </c:pt>
                <c:pt idx="15724">
                  <c:v>45276.880154918981</c:v>
                </c:pt>
                <c:pt idx="15725">
                  <c:v>45276.948827222222</c:v>
                </c:pt>
                <c:pt idx="15726">
                  <c:v>45277.017499386573</c:v>
                </c:pt>
                <c:pt idx="15727">
                  <c:v>45277.086171319446</c:v>
                </c:pt>
                <c:pt idx="15728">
                  <c:v>45277.154842951386</c:v>
                </c:pt>
                <c:pt idx="15729">
                  <c:v>45277.223515196762</c:v>
                </c:pt>
                <c:pt idx="15730">
                  <c:v>45277.292187743056</c:v>
                </c:pt>
                <c:pt idx="15731">
                  <c:v>45277.36086079861</c:v>
                </c:pt>
                <c:pt idx="15732">
                  <c:v>45277.429533275463</c:v>
                </c:pt>
                <c:pt idx="15733">
                  <c:v>45277.498205358796</c:v>
                </c:pt>
                <c:pt idx="15734">
                  <c:v>45277.566877233796</c:v>
                </c:pt>
                <c:pt idx="15735">
                  <c:v>45277.635549027778</c:v>
                </c:pt>
                <c:pt idx="15736">
                  <c:v>45277.704220891203</c:v>
                </c:pt>
                <c:pt idx="15737">
                  <c:v>45277.7728924537</c:v>
                </c:pt>
                <c:pt idx="15738">
                  <c:v>45277.841564664355</c:v>
                </c:pt>
                <c:pt idx="15739">
                  <c:v>45277.910237083335</c:v>
                </c:pt>
                <c:pt idx="15740">
                  <c:v>45277.978909155092</c:v>
                </c:pt>
                <c:pt idx="15741">
                  <c:v>45278.047581168983</c:v>
                </c:pt>
                <c:pt idx="15742">
                  <c:v>45278.116252685184</c:v>
                </c:pt>
                <c:pt idx="15743">
                  <c:v>45278.18492457176</c:v>
                </c:pt>
                <c:pt idx="15744">
                  <c:v>45278.25359699074</c:v>
                </c:pt>
                <c:pt idx="15745">
                  <c:v>45278.322269814817</c:v>
                </c:pt>
                <c:pt idx="15746">
                  <c:v>45278.390942673614</c:v>
                </c:pt>
                <c:pt idx="15747">
                  <c:v>45278.459614942127</c:v>
                </c:pt>
                <c:pt idx="15748">
                  <c:v>45278.528286805558</c:v>
                </c:pt>
                <c:pt idx="15749">
                  <c:v>45278.596958553244</c:v>
                </c:pt>
                <c:pt idx="15750">
                  <c:v>45278.66563033565</c:v>
                </c:pt>
                <c:pt idx="15751">
                  <c:v>45278.734302060184</c:v>
                </c:pt>
                <c:pt idx="15752">
                  <c:v>45278.802973622682</c:v>
                </c:pt>
                <c:pt idx="15753">
                  <c:v>45278.871645995372</c:v>
                </c:pt>
                <c:pt idx="15754">
                  <c:v>45278.940318148147</c:v>
                </c:pt>
                <c:pt idx="15755">
                  <c:v>45279.008990150462</c:v>
                </c:pt>
                <c:pt idx="15756">
                  <c:v>45279.077661979165</c:v>
                </c:pt>
                <c:pt idx="15757">
                  <c:v>45279.146333310186</c:v>
                </c:pt>
                <c:pt idx="15758">
                  <c:v>45279.215005254628</c:v>
                </c:pt>
                <c:pt idx="15759">
                  <c:v>45279.283677569445</c:v>
                </c:pt>
                <c:pt idx="15760">
                  <c:v>45279.352350439818</c:v>
                </c:pt>
                <c:pt idx="15761">
                  <c:v>45279.421022766204</c:v>
                </c:pt>
                <c:pt idx="15762">
                  <c:v>45279.489694699078</c:v>
                </c:pt>
                <c:pt idx="15763">
                  <c:v>45279.558366354169</c:v>
                </c:pt>
                <c:pt idx="15764">
                  <c:v>45279.627037916667</c:v>
                </c:pt>
                <c:pt idx="15765">
                  <c:v>45279.695709548614</c:v>
                </c:pt>
                <c:pt idx="15766">
                  <c:v>45279.764380925924</c:v>
                </c:pt>
                <c:pt idx="15767">
                  <c:v>45279.833052824077</c:v>
                </c:pt>
                <c:pt idx="15768">
                  <c:v>45279.901725081021</c:v>
                </c:pt>
                <c:pt idx="15769">
                  <c:v>45279.970396944445</c:v>
                </c:pt>
                <c:pt idx="15770">
                  <c:v>45280.039068726852</c:v>
                </c:pt>
                <c:pt idx="15771">
                  <c:v>45280.107740115738</c:v>
                </c:pt>
                <c:pt idx="15772">
                  <c:v>45280.17641172454</c:v>
                </c:pt>
                <c:pt idx="15773">
                  <c:v>45280.245083888891</c:v>
                </c:pt>
                <c:pt idx="15774">
                  <c:v>45280.313756377313</c:v>
                </c:pt>
                <c:pt idx="15775">
                  <c:v>45280.382429074074</c:v>
                </c:pt>
                <c:pt idx="15776">
                  <c:v>45280.451101180559</c:v>
                </c:pt>
                <c:pt idx="15777">
                  <c:v>45280.519772870372</c:v>
                </c:pt>
                <c:pt idx="15778">
                  <c:v>45280.588444456022</c:v>
                </c:pt>
                <c:pt idx="15779">
                  <c:v>45280.657116030095</c:v>
                </c:pt>
                <c:pt idx="15780">
                  <c:v>45280.725787604169</c:v>
                </c:pt>
                <c:pt idx="15781">
                  <c:v>45280.794458877317</c:v>
                </c:pt>
                <c:pt idx="15782">
                  <c:v>45280.863130983795</c:v>
                </c:pt>
                <c:pt idx="15783">
                  <c:v>45280.93180298611</c:v>
                </c:pt>
                <c:pt idx="15784">
                  <c:v>45281.000474814813</c:v>
                </c:pt>
                <c:pt idx="15785">
                  <c:v>45281.069146516202</c:v>
                </c:pt>
                <c:pt idx="15786">
                  <c:v>45281.137817615738</c:v>
                </c:pt>
                <c:pt idx="15787">
                  <c:v>45281.206489282406</c:v>
                </c:pt>
                <c:pt idx="15788">
                  <c:v>45281.275161423611</c:v>
                </c:pt>
                <c:pt idx="15789">
                  <c:v>45281.343834097221</c:v>
                </c:pt>
                <c:pt idx="15790">
                  <c:v>45281.412506354165</c:v>
                </c:pt>
                <c:pt idx="15791">
                  <c:v>45281.481178136572</c:v>
                </c:pt>
                <c:pt idx="15792">
                  <c:v>45281.549849606483</c:v>
                </c:pt>
                <c:pt idx="15793">
                  <c:v>45281.618520972224</c:v>
                </c:pt>
                <c:pt idx="15794">
                  <c:v>45281.687192395832</c:v>
                </c:pt>
                <c:pt idx="15795">
                  <c:v>45281.755863622682</c:v>
                </c:pt>
                <c:pt idx="15796">
                  <c:v>45281.824535196756</c:v>
                </c:pt>
                <c:pt idx="15797">
                  <c:v>45281.893207303241</c:v>
                </c:pt>
                <c:pt idx="15798">
                  <c:v>45281.96187900463</c:v>
                </c:pt>
                <c:pt idx="15799">
                  <c:v>45282.03055059028</c:v>
                </c:pt>
                <c:pt idx="15800">
                  <c:v>45282.099221851851</c:v>
                </c:pt>
                <c:pt idx="15801">
                  <c:v>45282.16789315972</c:v>
                </c:pt>
                <c:pt idx="15802">
                  <c:v>45282.236565057872</c:v>
                </c:pt>
                <c:pt idx="15803">
                  <c:v>45282.305237222223</c:v>
                </c:pt>
                <c:pt idx="15804">
                  <c:v>45282.373909745373</c:v>
                </c:pt>
                <c:pt idx="15805">
                  <c:v>45282.442581678239</c:v>
                </c:pt>
                <c:pt idx="15806">
                  <c:v>45282.511253194447</c:v>
                </c:pt>
                <c:pt idx="15807">
                  <c:v>45282.579924606478</c:v>
                </c:pt>
                <c:pt idx="15808">
                  <c:v>45282.648595937499</c:v>
                </c:pt>
                <c:pt idx="15809">
                  <c:v>45282.717267326392</c:v>
                </c:pt>
                <c:pt idx="15810">
                  <c:v>45282.785938379631</c:v>
                </c:pt>
                <c:pt idx="15811">
                  <c:v>45282.854610208335</c:v>
                </c:pt>
                <c:pt idx="15812">
                  <c:v>45282.923282048614</c:v>
                </c:pt>
                <c:pt idx="15813">
                  <c:v>45282.991953680554</c:v>
                </c:pt>
                <c:pt idx="15814">
                  <c:v>45283.060625208331</c:v>
                </c:pt>
                <c:pt idx="15815">
                  <c:v>45283.129296134262</c:v>
                </c:pt>
                <c:pt idx="15816">
                  <c:v>45283.197967569446</c:v>
                </c:pt>
                <c:pt idx="15817">
                  <c:v>45283.266639525464</c:v>
                </c:pt>
                <c:pt idx="15818">
                  <c:v>45283.335311979165</c:v>
                </c:pt>
                <c:pt idx="15819">
                  <c:v>45283.403984178243</c:v>
                </c:pt>
                <c:pt idx="15820">
                  <c:v>45283.47265585648</c:v>
                </c:pt>
                <c:pt idx="15821">
                  <c:v>45283.541327164348</c:v>
                </c:pt>
                <c:pt idx="15822">
                  <c:v>45283.609998344909</c:v>
                </c:pt>
                <c:pt idx="15823">
                  <c:v>45283.678669594905</c:v>
                </c:pt>
                <c:pt idx="15824">
                  <c:v>45283.747340706017</c:v>
                </c:pt>
                <c:pt idx="15825">
                  <c:v>45283.816011944444</c:v>
                </c:pt>
                <c:pt idx="15826">
                  <c:v>45283.884683865741</c:v>
                </c:pt>
                <c:pt idx="15827">
                  <c:v>45283.953355439815</c:v>
                </c:pt>
                <c:pt idx="15828">
                  <c:v>45284.022026851853</c:v>
                </c:pt>
                <c:pt idx="15829">
                  <c:v>45284.090698032407</c:v>
                </c:pt>
                <c:pt idx="15830">
                  <c:v>45284.15936902778</c:v>
                </c:pt>
                <c:pt idx="15831">
                  <c:v>45284.228040624999</c:v>
                </c:pt>
                <c:pt idx="15832">
                  <c:v>45284.2967125</c:v>
                </c:pt>
                <c:pt idx="15833">
                  <c:v>45284.365384837962</c:v>
                </c:pt>
                <c:pt idx="15834">
                  <c:v>45284.434056597223</c:v>
                </c:pt>
                <c:pt idx="15835">
                  <c:v>45284.502727962965</c:v>
                </c:pt>
                <c:pt idx="15836">
                  <c:v>45284.571399155095</c:v>
                </c:pt>
                <c:pt idx="15837">
                  <c:v>45284.640070266207</c:v>
                </c:pt>
                <c:pt idx="15838">
                  <c:v>45284.708741435184</c:v>
                </c:pt>
                <c:pt idx="15839">
                  <c:v>45284.777412303243</c:v>
                </c:pt>
                <c:pt idx="15840">
                  <c:v>45284.846083854165</c:v>
                </c:pt>
                <c:pt idx="15841">
                  <c:v>45284.914755543985</c:v>
                </c:pt>
                <c:pt idx="15842">
                  <c:v>45284.983426944447</c:v>
                </c:pt>
                <c:pt idx="15843">
                  <c:v>45285.052098287037</c:v>
                </c:pt>
                <c:pt idx="15844">
                  <c:v>45285.120769074078</c:v>
                </c:pt>
                <c:pt idx="15845">
                  <c:v>45285.189440277776</c:v>
                </c:pt>
                <c:pt idx="15846">
                  <c:v>45285.258112037038</c:v>
                </c:pt>
                <c:pt idx="15847">
                  <c:v>45285.326784212964</c:v>
                </c:pt>
                <c:pt idx="15848">
                  <c:v>45285.395456342594</c:v>
                </c:pt>
                <c:pt idx="15849">
                  <c:v>45285.464127893516</c:v>
                </c:pt>
                <c:pt idx="15850">
                  <c:v>45285.532799050925</c:v>
                </c:pt>
                <c:pt idx="15851">
                  <c:v>45285.601470092595</c:v>
                </c:pt>
                <c:pt idx="15852">
                  <c:v>45285.670141168979</c:v>
                </c:pt>
                <c:pt idx="15853">
                  <c:v>45285.738812175929</c:v>
                </c:pt>
                <c:pt idx="15854">
                  <c:v>45285.807483101853</c:v>
                </c:pt>
                <c:pt idx="15855">
                  <c:v>45285.876154826386</c:v>
                </c:pt>
                <c:pt idx="15856">
                  <c:v>45285.944826261577</c:v>
                </c:pt>
                <c:pt idx="15857">
                  <c:v>45286.013497546293</c:v>
                </c:pt>
                <c:pt idx="15858">
                  <c:v>45286.082168645837</c:v>
                </c:pt>
                <c:pt idx="15859">
                  <c:v>45286.150839340276</c:v>
                </c:pt>
                <c:pt idx="15860">
                  <c:v>45286.219510636576</c:v>
                </c:pt>
                <c:pt idx="15861">
                  <c:v>45286.288182280092</c:v>
                </c:pt>
                <c:pt idx="15862">
                  <c:v>45286.356854456018</c:v>
                </c:pt>
                <c:pt idx="15863">
                  <c:v>45286.425526076389</c:v>
                </c:pt>
                <c:pt idx="15864">
                  <c:v>45286.494197291664</c:v>
                </c:pt>
                <c:pt idx="15865">
                  <c:v>45286.562868275461</c:v>
                </c:pt>
                <c:pt idx="15866">
                  <c:v>45286.631539178241</c:v>
                </c:pt>
                <c:pt idx="15867">
                  <c:v>45286.700210138886</c:v>
                </c:pt>
                <c:pt idx="15868">
                  <c:v>45286.768880833333</c:v>
                </c:pt>
                <c:pt idx="15869">
                  <c:v>45286.837552106481</c:v>
                </c:pt>
                <c:pt idx="15870">
                  <c:v>45286.906223668979</c:v>
                </c:pt>
                <c:pt idx="15871">
                  <c:v>45286.974894861109</c:v>
                </c:pt>
                <c:pt idx="15872">
                  <c:v>45287.043565983797</c:v>
                </c:pt>
                <c:pt idx="15873">
                  <c:v>45287.112236655092</c:v>
                </c:pt>
                <c:pt idx="15874">
                  <c:v>45287.180907627313</c:v>
                </c:pt>
                <c:pt idx="15875">
                  <c:v>45287.249579166666</c:v>
                </c:pt>
                <c:pt idx="15876">
                  <c:v>45287.318251041666</c:v>
                </c:pt>
                <c:pt idx="15877">
                  <c:v>45287.386923067126</c:v>
                </c:pt>
                <c:pt idx="15878">
                  <c:v>45287.455594479165</c:v>
                </c:pt>
                <c:pt idx="15879">
                  <c:v>45287.524265486114</c:v>
                </c:pt>
                <c:pt idx="15880">
                  <c:v>45287.592936388886</c:v>
                </c:pt>
                <c:pt idx="15881">
                  <c:v>45287.661607303242</c:v>
                </c:pt>
                <c:pt idx="15882">
                  <c:v>45287.730278182869</c:v>
                </c:pt>
                <c:pt idx="15883">
                  <c:v>45287.798948842596</c:v>
                </c:pt>
                <c:pt idx="15884">
                  <c:v>45287.867620324076</c:v>
                </c:pt>
                <c:pt idx="15885">
                  <c:v>45287.936291631944</c:v>
                </c:pt>
                <c:pt idx="15886">
                  <c:v>45288.004962789353</c:v>
                </c:pt>
                <c:pt idx="15887">
                  <c:v>45288.073633784719</c:v>
                </c:pt>
                <c:pt idx="15888">
                  <c:v>45288.142304236113</c:v>
                </c:pt>
                <c:pt idx="15889">
                  <c:v>45288.210975277776</c:v>
                </c:pt>
                <c:pt idx="15890">
                  <c:v>45288.279646747687</c:v>
                </c:pt>
                <c:pt idx="15891">
                  <c:v>45288.348318761571</c:v>
                </c:pt>
                <c:pt idx="15892">
                  <c:v>45288.416990289355</c:v>
                </c:pt>
                <c:pt idx="15893">
                  <c:v>45288.485661388891</c:v>
                </c:pt>
                <c:pt idx="15894">
                  <c:v>45288.554332187501</c:v>
                </c:pt>
                <c:pt idx="15895">
                  <c:v>45288.623002893517</c:v>
                </c:pt>
                <c:pt idx="15896">
                  <c:v>45288.691673657406</c:v>
                </c:pt>
                <c:pt idx="15897">
                  <c:v>45288.760344201386</c:v>
                </c:pt>
                <c:pt idx="15898">
                  <c:v>45288.829015185183</c:v>
                </c:pt>
                <c:pt idx="15899">
                  <c:v>45288.897686620374</c:v>
                </c:pt>
                <c:pt idx="15900">
                  <c:v>45288.966357638892</c:v>
                </c:pt>
                <c:pt idx="15901">
                  <c:v>45289.035028564816</c:v>
                </c:pt>
                <c:pt idx="15902">
                  <c:v>45289.103699143518</c:v>
                </c:pt>
                <c:pt idx="15903">
                  <c:v>45289.172369849533</c:v>
                </c:pt>
                <c:pt idx="15904">
                  <c:v>45289.241041134257</c:v>
                </c:pt>
                <c:pt idx="15905">
                  <c:v>45289.309712696762</c:v>
                </c:pt>
                <c:pt idx="15906">
                  <c:v>45289.378384571763</c:v>
                </c:pt>
                <c:pt idx="15907">
                  <c:v>45289.447055833334</c:v>
                </c:pt>
                <c:pt idx="15908">
                  <c:v>45289.515726689817</c:v>
                </c:pt>
                <c:pt idx="15909">
                  <c:v>45289.58439744213</c:v>
                </c:pt>
                <c:pt idx="15910">
                  <c:v>45289.653068148145</c:v>
                </c:pt>
                <c:pt idx="15911">
                  <c:v>45289.721738888889</c:v>
                </c:pt>
                <c:pt idx="15912">
                  <c:v>45289.790409305555</c:v>
                </c:pt>
                <c:pt idx="15913">
                  <c:v>45289.859080520837</c:v>
                </c:pt>
                <c:pt idx="15914">
                  <c:v>45289.927751689815</c:v>
                </c:pt>
                <c:pt idx="15915">
                  <c:v>45289.996422685188</c:v>
                </c:pt>
                <c:pt idx="15916">
                  <c:v>45290.065093553239</c:v>
                </c:pt>
                <c:pt idx="15917">
                  <c:v>45290.133763807869</c:v>
                </c:pt>
                <c:pt idx="15918">
                  <c:v>45290.202434618055</c:v>
                </c:pt>
                <c:pt idx="15919">
                  <c:v>45290.271105914355</c:v>
                </c:pt>
                <c:pt idx="15920">
                  <c:v>45290.339777743058</c:v>
                </c:pt>
                <c:pt idx="15921">
                  <c:v>45290.408449224538</c:v>
                </c:pt>
                <c:pt idx="15922">
                  <c:v>45290.477120208336</c:v>
                </c:pt>
                <c:pt idx="15923">
                  <c:v>45290.54579084491</c:v>
                </c:pt>
                <c:pt idx="15924">
                  <c:v>45290.614461377314</c:v>
                </c:pt>
                <c:pt idx="15925">
                  <c:v>45290.683131956015</c:v>
                </c:pt>
                <c:pt idx="15926">
                  <c:v>45290.751802372688</c:v>
                </c:pt>
                <c:pt idx="15927">
                  <c:v>45290.820473043983</c:v>
                </c:pt>
                <c:pt idx="15928">
                  <c:v>45290.889144317131</c:v>
                </c:pt>
                <c:pt idx="15929">
                  <c:v>45290.957815196758</c:v>
                </c:pt>
                <c:pt idx="15930">
                  <c:v>45291.026485949071</c:v>
                </c:pt>
                <c:pt idx="15931">
                  <c:v>45291.095156435185</c:v>
                </c:pt>
                <c:pt idx="15932">
                  <c:v>45291.163826840275</c:v>
                </c:pt>
                <c:pt idx="15933">
                  <c:v>45291.232497835648</c:v>
                </c:pt>
                <c:pt idx="15934">
                  <c:v>45291.301169108796</c:v>
                </c:pt>
                <c:pt idx="15935">
                  <c:v>45291.369840798608</c:v>
                </c:pt>
                <c:pt idx="15936">
                  <c:v>45291.438511886576</c:v>
                </c:pt>
                <c:pt idx="15937">
                  <c:v>45291.507182592592</c:v>
                </c:pt>
                <c:pt idx="15938">
                  <c:v>45291.575853148148</c:v>
                </c:pt>
                <c:pt idx="15939">
                  <c:v>45291.644523622686</c:v>
                </c:pt>
                <c:pt idx="15940">
                  <c:v>45291.713194155091</c:v>
                </c:pt>
                <c:pt idx="15941">
                  <c:v>45291.781864363424</c:v>
                </c:pt>
                <c:pt idx="15942">
                  <c:v>45291.8505353125</c:v>
                </c:pt>
                <c:pt idx="15943">
                  <c:v>45291.919206331018</c:v>
                </c:pt>
                <c:pt idx="15944">
                  <c:v>45291.987877106483</c:v>
                </c:pt>
                <c:pt idx="15945">
                  <c:v>45292.056547800923</c:v>
                </c:pt>
                <c:pt idx="15946">
                  <c:v>45292.125217905093</c:v>
                </c:pt>
                <c:pt idx="15947">
                  <c:v>45292.193888483795</c:v>
                </c:pt>
                <c:pt idx="15948">
                  <c:v>45292.262559583331</c:v>
                </c:pt>
                <c:pt idx="15949">
                  <c:v>45292.331231157405</c:v>
                </c:pt>
                <c:pt idx="15950">
                  <c:v>45292.399902592595</c:v>
                </c:pt>
                <c:pt idx="15951">
                  <c:v>45292.468573449078</c:v>
                </c:pt>
                <c:pt idx="15952">
                  <c:v>45292.537243935185</c:v>
                </c:pt>
                <c:pt idx="15953">
                  <c:v>45292.605914293985</c:v>
                </c:pt>
                <c:pt idx="15954">
                  <c:v>45292.67458471065</c:v>
                </c:pt>
                <c:pt idx="15955">
                  <c:v>45292.743255023146</c:v>
                </c:pt>
                <c:pt idx="15956">
                  <c:v>45292.811925358794</c:v>
                </c:pt>
                <c:pt idx="15957">
                  <c:v>45292.880596435185</c:v>
                </c:pt>
                <c:pt idx="15958">
                  <c:v>45292.949267187498</c:v>
                </c:pt>
                <c:pt idx="15959">
                  <c:v>45293.017937789351</c:v>
                </c:pt>
                <c:pt idx="15960">
                  <c:v>45293.086608171296</c:v>
                </c:pt>
                <c:pt idx="15961">
                  <c:v>45293.15527826389</c:v>
                </c:pt>
                <c:pt idx="15962">
                  <c:v>45293.22394895833</c:v>
                </c:pt>
                <c:pt idx="15963">
                  <c:v>45293.292619965279</c:v>
                </c:pt>
                <c:pt idx="15964">
                  <c:v>45293.361291469904</c:v>
                </c:pt>
                <c:pt idx="15965">
                  <c:v>45293.429962395836</c:v>
                </c:pt>
                <c:pt idx="15966">
                  <c:v>45293.49863292824</c:v>
                </c:pt>
                <c:pt idx="15967">
                  <c:v>45293.567303275464</c:v>
                </c:pt>
                <c:pt idx="15968">
                  <c:v>45293.635973518518</c:v>
                </c:pt>
                <c:pt idx="15969">
                  <c:v>45293.70464384259</c:v>
                </c:pt>
                <c:pt idx="15970">
                  <c:v>45293.773313854166</c:v>
                </c:pt>
                <c:pt idx="15971">
                  <c:v>45293.841984525461</c:v>
                </c:pt>
                <c:pt idx="15972">
                  <c:v>45293.91065539352</c:v>
                </c:pt>
                <c:pt idx="15973">
                  <c:v>45293.9793259375</c:v>
                </c:pt>
                <c:pt idx="15974">
                  <c:v>45294.047996412039</c:v>
                </c:pt>
                <c:pt idx="15975">
                  <c:v>45294.116666388887</c:v>
                </c:pt>
                <c:pt idx="15976">
                  <c:v>45294.185336724535</c:v>
                </c:pt>
                <c:pt idx="15977">
                  <c:v>45294.254007615738</c:v>
                </c:pt>
                <c:pt idx="15978">
                  <c:v>45294.322678888886</c:v>
                </c:pt>
                <c:pt idx="15979">
                  <c:v>45294.391350219907</c:v>
                </c:pt>
                <c:pt idx="15980">
                  <c:v>45294.460020949075</c:v>
                </c:pt>
                <c:pt idx="15981">
                  <c:v>45294.528691284722</c:v>
                </c:pt>
                <c:pt idx="15982">
                  <c:v>45294.597361493055</c:v>
                </c:pt>
                <c:pt idx="15983">
                  <c:v>45294.666031736109</c:v>
                </c:pt>
                <c:pt idx="15984">
                  <c:v>45294.734701932874</c:v>
                </c:pt>
                <c:pt idx="15985">
                  <c:v>45294.803371956019</c:v>
                </c:pt>
                <c:pt idx="15986">
                  <c:v>45294.872042800926</c:v>
                </c:pt>
                <c:pt idx="15987">
                  <c:v>45294.940713425924</c:v>
                </c:pt>
                <c:pt idx="15988">
                  <c:v>45295.009383900462</c:v>
                </c:pt>
                <c:pt idx="15989">
                  <c:v>45295.078054189813</c:v>
                </c:pt>
                <c:pt idx="15990">
                  <c:v>45295.146723993057</c:v>
                </c:pt>
                <c:pt idx="15991">
                  <c:v>45295.215394398147</c:v>
                </c:pt>
                <c:pt idx="15992">
                  <c:v>45295.284065196756</c:v>
                </c:pt>
                <c:pt idx="15993">
                  <c:v>45295.352736539353</c:v>
                </c:pt>
                <c:pt idx="15994">
                  <c:v>45295.421407337963</c:v>
                </c:pt>
                <c:pt idx="15995">
                  <c:v>45295.490077743052</c:v>
                </c:pt>
                <c:pt idx="15996">
                  <c:v>45295.558747870367</c:v>
                </c:pt>
                <c:pt idx="15997">
                  <c:v>45295.627417916665</c:v>
                </c:pt>
                <c:pt idx="15998">
                  <c:v>45295.696088009259</c:v>
                </c:pt>
                <c:pt idx="15999">
                  <c:v>45295.764757870369</c:v>
                </c:pt>
                <c:pt idx="16000">
                  <c:v>45295.833428240738</c:v>
                </c:pt>
                <c:pt idx="16001">
                  <c:v>45295.902098981482</c:v>
                </c:pt>
                <c:pt idx="16002">
                  <c:v>45295.970769317129</c:v>
                </c:pt>
                <c:pt idx="16003">
                  <c:v>45296.039439583335</c:v>
                </c:pt>
                <c:pt idx="16004">
                  <c:v>45296.108109444445</c:v>
                </c:pt>
                <c:pt idx="16005">
                  <c:v>45296.17677953704</c:v>
                </c:pt>
                <c:pt idx="16006">
                  <c:v>45296.245450185183</c:v>
                </c:pt>
                <c:pt idx="16007">
                  <c:v>45296.314121145835</c:v>
                </c:pt>
                <c:pt idx="16008">
                  <c:v>45296.382792337965</c:v>
                </c:pt>
                <c:pt idx="16009">
                  <c:v>45296.451462928242</c:v>
                </c:pt>
                <c:pt idx="16010">
                  <c:v>45296.520133090278</c:v>
                </c:pt>
                <c:pt idx="16011">
                  <c:v>45296.588803171297</c:v>
                </c:pt>
                <c:pt idx="16012">
                  <c:v>45296.657473217594</c:v>
                </c:pt>
                <c:pt idx="16013">
                  <c:v>45296.72614327546</c:v>
                </c:pt>
                <c:pt idx="16014">
                  <c:v>45296.794813032408</c:v>
                </c:pt>
                <c:pt idx="16015">
                  <c:v>45296.863483622685</c:v>
                </c:pt>
                <c:pt idx="16016">
                  <c:v>45296.932154108799</c:v>
                </c:pt>
                <c:pt idx="16017">
                  <c:v>45297.000824432871</c:v>
                </c:pt>
                <c:pt idx="16018">
                  <c:v>45297.069494618052</c:v>
                </c:pt>
                <c:pt idx="16019">
                  <c:v>45297.138164201388</c:v>
                </c:pt>
                <c:pt idx="16020">
                  <c:v>45297.206834363424</c:v>
                </c:pt>
                <c:pt idx="16021">
                  <c:v>45297.275504988429</c:v>
                </c:pt>
                <c:pt idx="16022">
                  <c:v>45297.344176145831</c:v>
                </c:pt>
                <c:pt idx="16023">
                  <c:v>45297.412846898151</c:v>
                </c:pt>
                <c:pt idx="16024">
                  <c:v>45297.481517175926</c:v>
                </c:pt>
                <c:pt idx="16025">
                  <c:v>45297.550187129629</c:v>
                </c:pt>
                <c:pt idx="16026">
                  <c:v>45297.618856990739</c:v>
                </c:pt>
                <c:pt idx="16027">
                  <c:v>45297.687526898146</c:v>
                </c:pt>
                <c:pt idx="16028">
                  <c:v>45297.756196620372</c:v>
                </c:pt>
                <c:pt idx="16029">
                  <c:v>45297.824866689814</c:v>
                </c:pt>
                <c:pt idx="16030">
                  <c:v>45297.893537280092</c:v>
                </c:pt>
                <c:pt idx="16031">
                  <c:v>45297.962207476849</c:v>
                </c:pt>
                <c:pt idx="16032">
                  <c:v>45298.030877546298</c:v>
                </c:pt>
                <c:pt idx="16033">
                  <c:v>45298.099547314814</c:v>
                </c:pt>
                <c:pt idx="16034">
                  <c:v>45298.168217118058</c:v>
                </c:pt>
                <c:pt idx="16035">
                  <c:v>45298.236887500003</c:v>
                </c:pt>
                <c:pt idx="16036">
                  <c:v>45298.305558159722</c:v>
                </c:pt>
                <c:pt idx="16037">
                  <c:v>45298.37422917824</c:v>
                </c:pt>
                <c:pt idx="16038">
                  <c:v>45298.442899606482</c:v>
                </c:pt>
                <c:pt idx="16039">
                  <c:v>45298.511569629627</c:v>
                </c:pt>
                <c:pt idx="16040">
                  <c:v>45298.580239525465</c:v>
                </c:pt>
                <c:pt idx="16041">
                  <c:v>45298.648909363423</c:v>
                </c:pt>
                <c:pt idx="16042">
                  <c:v>45298.717579247685</c:v>
                </c:pt>
                <c:pt idx="16043">
                  <c:v>45298.786248796299</c:v>
                </c:pt>
                <c:pt idx="16044">
                  <c:v>45298.854919131947</c:v>
                </c:pt>
                <c:pt idx="16045">
                  <c:v>45298.923589467595</c:v>
                </c:pt>
                <c:pt idx="16046">
                  <c:v>45298.99225959491</c:v>
                </c:pt>
                <c:pt idx="16047">
                  <c:v>45299.060929629632</c:v>
                </c:pt>
                <c:pt idx="16048">
                  <c:v>45299.129599050924</c:v>
                </c:pt>
                <c:pt idx="16049">
                  <c:v>45299.198268981483</c:v>
                </c:pt>
                <c:pt idx="16050">
                  <c:v>45299.266939444446</c:v>
                </c:pt>
                <c:pt idx="16051">
                  <c:v>45299.335610393522</c:v>
                </c:pt>
                <c:pt idx="16052">
                  <c:v>45299.404281099538</c:v>
                </c:pt>
                <c:pt idx="16053">
                  <c:v>45299.47295127315</c:v>
                </c:pt>
                <c:pt idx="16054">
                  <c:v>45299.541621076387</c:v>
                </c:pt>
                <c:pt idx="16055">
                  <c:v>45299.610290775461</c:v>
                </c:pt>
                <c:pt idx="16056">
                  <c:v>45299.678960509256</c:v>
                </c:pt>
                <c:pt idx="16057">
                  <c:v>45299.747630127313</c:v>
                </c:pt>
                <c:pt idx="16058">
                  <c:v>45299.816299872684</c:v>
                </c:pt>
                <c:pt idx="16059">
                  <c:v>45299.884970300925</c:v>
                </c:pt>
                <c:pt idx="16060">
                  <c:v>45299.953640381944</c:v>
                </c:pt>
                <c:pt idx="16061">
                  <c:v>45300.022310300927</c:v>
                </c:pt>
                <c:pt idx="16062">
                  <c:v>45300.090979988425</c:v>
                </c:pt>
                <c:pt idx="16063">
                  <c:v>45300.159649479167</c:v>
                </c:pt>
                <c:pt idx="16064">
                  <c:v>45300.22831958333</c:v>
                </c:pt>
                <c:pt idx="16065">
                  <c:v>45300.296989965274</c:v>
                </c:pt>
                <c:pt idx="16066">
                  <c:v>45300.365660810188</c:v>
                </c:pt>
                <c:pt idx="16067">
                  <c:v>45300.434331076387</c:v>
                </c:pt>
                <c:pt idx="16068">
                  <c:v>45300.503000949073</c:v>
                </c:pt>
                <c:pt idx="16069">
                  <c:v>45300.571670648147</c:v>
                </c:pt>
                <c:pt idx="16070">
                  <c:v>45300.640340266204</c:v>
                </c:pt>
                <c:pt idx="16071">
                  <c:v>45300.709009942133</c:v>
                </c:pt>
                <c:pt idx="16072">
                  <c:v>45300.777679317129</c:v>
                </c:pt>
                <c:pt idx="16073">
                  <c:v>45300.846349375002</c:v>
                </c:pt>
                <c:pt idx="16074">
                  <c:v>45300.915019583335</c:v>
                </c:pt>
                <c:pt idx="16075">
                  <c:v>45300.983689490742</c:v>
                </c:pt>
                <c:pt idx="16076">
                  <c:v>45301.052359340276</c:v>
                </c:pt>
                <c:pt idx="16077">
                  <c:v>45301.121028634261</c:v>
                </c:pt>
                <c:pt idx="16078">
                  <c:v>45301.18969835648</c:v>
                </c:pt>
                <c:pt idx="16079">
                  <c:v>45301.258368622686</c:v>
                </c:pt>
                <c:pt idx="16080">
                  <c:v>45301.327039317126</c:v>
                </c:pt>
                <c:pt idx="16081">
                  <c:v>45301.3957099537</c:v>
                </c:pt>
                <c:pt idx="16082">
                  <c:v>45301.46438002315</c:v>
                </c:pt>
                <c:pt idx="16083">
                  <c:v>45301.533049687503</c:v>
                </c:pt>
                <c:pt idx="16084">
                  <c:v>45301.601719236111</c:v>
                </c:pt>
                <c:pt idx="16085">
                  <c:v>45301.670388842591</c:v>
                </c:pt>
                <c:pt idx="16086">
                  <c:v>45301.739058356485</c:v>
                </c:pt>
                <c:pt idx="16087">
                  <c:v>45301.807727800922</c:v>
                </c:pt>
                <c:pt idx="16088">
                  <c:v>45301.876398032407</c:v>
                </c:pt>
                <c:pt idx="16089">
                  <c:v>45301.945067986111</c:v>
                </c:pt>
                <c:pt idx="16090">
                  <c:v>45302.013737789355</c:v>
                </c:pt>
                <c:pt idx="16091">
                  <c:v>45302.082407407404</c:v>
                </c:pt>
                <c:pt idx="16092">
                  <c:v>45302.151076608796</c:v>
                </c:pt>
                <c:pt idx="16093">
                  <c:v>45302.219746423609</c:v>
                </c:pt>
                <c:pt idx="16094">
                  <c:v>45302.288416585645</c:v>
                </c:pt>
                <c:pt idx="16095">
                  <c:v>45302.357087280092</c:v>
                </c:pt>
                <c:pt idx="16096">
                  <c:v>45302.425757418983</c:v>
                </c:pt>
                <c:pt idx="16097">
                  <c:v>45302.494427152778</c:v>
                </c:pt>
                <c:pt idx="16098">
                  <c:v>45302.563096666665</c:v>
                </c:pt>
                <c:pt idx="16099">
                  <c:v>45302.631766076389</c:v>
                </c:pt>
                <c:pt idx="16100">
                  <c:v>45302.700435555555</c:v>
                </c:pt>
                <c:pt idx="16101">
                  <c:v>45302.769104768522</c:v>
                </c:pt>
                <c:pt idx="16102">
                  <c:v>45302.837774560183</c:v>
                </c:pt>
                <c:pt idx="16103">
                  <c:v>45302.906444652777</c:v>
                </c:pt>
                <c:pt idx="16104">
                  <c:v>45302.975114363428</c:v>
                </c:pt>
                <c:pt idx="16105">
                  <c:v>45303.043784004629</c:v>
                </c:pt>
                <c:pt idx="16106">
                  <c:v>45303.11245320602</c:v>
                </c:pt>
                <c:pt idx="16107">
                  <c:v>45303.181122696762</c:v>
                </c:pt>
                <c:pt idx="16108">
                  <c:v>45303.249792743052</c:v>
                </c:pt>
                <c:pt idx="16109">
                  <c:v>45303.318463148149</c:v>
                </c:pt>
                <c:pt idx="16110">
                  <c:v>45303.387133692129</c:v>
                </c:pt>
                <c:pt idx="16111">
                  <c:v>45303.455803634257</c:v>
                </c:pt>
                <c:pt idx="16112">
                  <c:v>45303.524473171296</c:v>
                </c:pt>
                <c:pt idx="16113">
                  <c:v>45303.593142592596</c:v>
                </c:pt>
                <c:pt idx="16114">
                  <c:v>45303.661812025464</c:v>
                </c:pt>
                <c:pt idx="16115">
                  <c:v>45303.730481446757</c:v>
                </c:pt>
                <c:pt idx="16116">
                  <c:v>45303.799150613428</c:v>
                </c:pt>
                <c:pt idx="16117">
                  <c:v>45303.867820613428</c:v>
                </c:pt>
                <c:pt idx="16118">
                  <c:v>45303.936490451386</c:v>
                </c:pt>
                <c:pt idx="16119">
                  <c:v>45304.005160138891</c:v>
                </c:pt>
                <c:pt idx="16120">
                  <c:v>45304.073829675923</c:v>
                </c:pt>
                <c:pt idx="16121">
                  <c:v>45304.142498645837</c:v>
                </c:pt>
                <c:pt idx="16122">
                  <c:v>45304.21116820602</c:v>
                </c:pt>
                <c:pt idx="16123">
                  <c:v>45304.279838194445</c:v>
                </c:pt>
                <c:pt idx="16124">
                  <c:v>45304.348508738425</c:v>
                </c:pt>
                <c:pt idx="16125">
                  <c:v>45304.417180092591</c:v>
                </c:pt>
                <c:pt idx="16126">
                  <c:v>45304.485852696758</c:v>
                </c:pt>
                <c:pt idx="16127">
                  <c:v>45304.554525011576</c:v>
                </c:pt>
                <c:pt idx="16128">
                  <c:v>45304.623197222223</c:v>
                </c:pt>
                <c:pt idx="16129">
                  <c:v>45304.691869502312</c:v>
                </c:pt>
                <c:pt idx="16130">
                  <c:v>45304.760541550924</c:v>
                </c:pt>
                <c:pt idx="16131">
                  <c:v>45304.829214039353</c:v>
                </c:pt>
                <c:pt idx="16132">
                  <c:v>45304.897886990744</c:v>
                </c:pt>
                <c:pt idx="16133">
                  <c:v>45304.966559525463</c:v>
                </c:pt>
                <c:pt idx="16134">
                  <c:v>45305.035231956019</c:v>
                </c:pt>
                <c:pt idx="16135">
                  <c:v>45305.103904050928</c:v>
                </c:pt>
                <c:pt idx="16136">
                  <c:v>45305.172576261575</c:v>
                </c:pt>
                <c:pt idx="16137">
                  <c:v>45305.241249050923</c:v>
                </c:pt>
                <c:pt idx="16138">
                  <c:v>45305.309922141205</c:v>
                </c:pt>
                <c:pt idx="16139">
                  <c:v>45305.378595509261</c:v>
                </c:pt>
                <c:pt idx="16140">
                  <c:v>45305.447268298609</c:v>
                </c:pt>
                <c:pt idx="16141">
                  <c:v>45305.515940671299</c:v>
                </c:pt>
                <c:pt idx="16142">
                  <c:v>45305.584612928244</c:v>
                </c:pt>
                <c:pt idx="16143">
                  <c:v>45305.653285138891</c:v>
                </c:pt>
                <c:pt idx="16144">
                  <c:v>45305.721957395835</c:v>
                </c:pt>
                <c:pt idx="16145">
                  <c:v>45305.790629317133</c:v>
                </c:pt>
                <c:pt idx="16146">
                  <c:v>45305.859302048608</c:v>
                </c:pt>
                <c:pt idx="16147">
                  <c:v>45305.927974733793</c:v>
                </c:pt>
                <c:pt idx="16148">
                  <c:v>45305.996647233798</c:v>
                </c:pt>
                <c:pt idx="16149">
                  <c:v>45306.065319618057</c:v>
                </c:pt>
                <c:pt idx="16150">
                  <c:v>45306.133991388888</c:v>
                </c:pt>
                <c:pt idx="16151">
                  <c:v>45306.202663703705</c:v>
                </c:pt>
                <c:pt idx="16152">
                  <c:v>45306.271336516205</c:v>
                </c:pt>
                <c:pt idx="16153">
                  <c:v>45306.34000984954</c:v>
                </c:pt>
                <c:pt idx="16154">
                  <c:v>45306.408682847221</c:v>
                </c:pt>
                <c:pt idx="16155">
                  <c:v>45306.477355347219</c:v>
                </c:pt>
                <c:pt idx="16156">
                  <c:v>45306.5460275</c:v>
                </c:pt>
                <c:pt idx="16157">
                  <c:v>45306.614699537036</c:v>
                </c:pt>
                <c:pt idx="16158">
                  <c:v>45306.683371631945</c:v>
                </c:pt>
                <c:pt idx="16159">
                  <c:v>45306.752043553242</c:v>
                </c:pt>
                <c:pt idx="16160">
                  <c:v>45306.820715729169</c:v>
                </c:pt>
                <c:pt idx="16161">
                  <c:v>45306.889388518517</c:v>
                </c:pt>
                <c:pt idx="16162">
                  <c:v>45306.958060914352</c:v>
                </c:pt>
                <c:pt idx="16163">
                  <c:v>45307.026733182873</c:v>
                </c:pt>
                <c:pt idx="16164">
                  <c:v>45307.095405173612</c:v>
                </c:pt>
                <c:pt idx="16165">
                  <c:v>45307.164077083333</c:v>
                </c:pt>
                <c:pt idx="16166">
                  <c:v>45307.232749594907</c:v>
                </c:pt>
                <c:pt idx="16167">
                  <c:v>45307.301422372686</c:v>
                </c:pt>
                <c:pt idx="16168">
                  <c:v>45307.370095578706</c:v>
                </c:pt>
                <c:pt idx="16169">
                  <c:v>45307.438768182874</c:v>
                </c:pt>
                <c:pt idx="16170">
                  <c:v>45307.507440393521</c:v>
                </c:pt>
                <c:pt idx="16171">
                  <c:v>45307.576112453702</c:v>
                </c:pt>
                <c:pt idx="16172">
                  <c:v>45307.644784444441</c:v>
                </c:pt>
                <c:pt idx="16173">
                  <c:v>45307.713456493053</c:v>
                </c:pt>
                <c:pt idx="16174">
                  <c:v>45307.782128217594</c:v>
                </c:pt>
                <c:pt idx="16175">
                  <c:v>45307.850800671295</c:v>
                </c:pt>
                <c:pt idx="16176">
                  <c:v>45307.91947320602</c:v>
                </c:pt>
                <c:pt idx="16177">
                  <c:v>45307.98814548611</c:v>
                </c:pt>
                <c:pt idx="16178">
                  <c:v>45308.056817685188</c:v>
                </c:pt>
                <c:pt idx="16179">
                  <c:v>45308.125489305552</c:v>
                </c:pt>
                <c:pt idx="16180">
                  <c:v>45308.194161388892</c:v>
                </c:pt>
                <c:pt idx="16181">
                  <c:v>45308.262834004629</c:v>
                </c:pt>
                <c:pt idx="16182">
                  <c:v>45308.33150709491</c:v>
                </c:pt>
                <c:pt idx="16183">
                  <c:v>45308.400180034725</c:v>
                </c:pt>
                <c:pt idx="16184">
                  <c:v>45308.468852407408</c:v>
                </c:pt>
                <c:pt idx="16185">
                  <c:v>45308.537524398147</c:v>
                </c:pt>
                <c:pt idx="16186">
                  <c:v>45308.606196273147</c:v>
                </c:pt>
                <c:pt idx="16187">
                  <c:v>45308.674868194445</c:v>
                </c:pt>
                <c:pt idx="16188">
                  <c:v>45308.743540011572</c:v>
                </c:pt>
                <c:pt idx="16189">
                  <c:v>45308.812211863427</c:v>
                </c:pt>
                <c:pt idx="16190">
                  <c:v>45308.880884444443</c:v>
                </c:pt>
                <c:pt idx="16191">
                  <c:v>45308.949556712963</c:v>
                </c:pt>
                <c:pt idx="16192">
                  <c:v>45309.018228831017</c:v>
                </c:pt>
                <c:pt idx="16193">
                  <c:v>45309.086900729169</c:v>
                </c:pt>
                <c:pt idx="16194">
                  <c:v>45309.155572326388</c:v>
                </c:pt>
                <c:pt idx="16195">
                  <c:v>45309.224244537036</c:v>
                </c:pt>
                <c:pt idx="16196">
                  <c:v>45309.29291704861</c:v>
                </c:pt>
                <c:pt idx="16197">
                  <c:v>45309.361590069442</c:v>
                </c:pt>
                <c:pt idx="16198">
                  <c:v>45309.430262511574</c:v>
                </c:pt>
                <c:pt idx="16199">
                  <c:v>45309.498934560186</c:v>
                </c:pt>
                <c:pt idx="16200">
                  <c:v>45309.567606400466</c:v>
                </c:pt>
                <c:pt idx="16201">
                  <c:v>45309.63627815972</c:v>
                </c:pt>
                <c:pt idx="16202">
                  <c:v>45309.704949999999</c:v>
                </c:pt>
                <c:pt idx="16203">
                  <c:v>45309.773621527776</c:v>
                </c:pt>
                <c:pt idx="16204">
                  <c:v>45309.842293703703</c:v>
                </c:pt>
                <c:pt idx="16205">
                  <c:v>45309.910966087962</c:v>
                </c:pt>
                <c:pt idx="16206">
                  <c:v>45309.979638136574</c:v>
                </c:pt>
                <c:pt idx="16207">
                  <c:v>45310.048310127313</c:v>
                </c:pt>
                <c:pt idx="16208">
                  <c:v>45310.116981620369</c:v>
                </c:pt>
                <c:pt idx="16209">
                  <c:v>45310.185653472225</c:v>
                </c:pt>
                <c:pt idx="16210">
                  <c:v>45310.254325868053</c:v>
                </c:pt>
                <c:pt idx="16211">
                  <c:v>45310.322998657408</c:v>
                </c:pt>
                <c:pt idx="16212">
                  <c:v>45310.391671504629</c:v>
                </c:pt>
                <c:pt idx="16213">
                  <c:v>45310.460343749997</c:v>
                </c:pt>
                <c:pt idx="16214">
                  <c:v>45310.529015590277</c:v>
                </c:pt>
                <c:pt idx="16215">
                  <c:v>45310.597687326386</c:v>
                </c:pt>
                <c:pt idx="16216">
                  <c:v>45310.666359074072</c:v>
                </c:pt>
                <c:pt idx="16217">
                  <c:v>45310.735030787037</c:v>
                </c:pt>
                <c:pt idx="16218">
                  <c:v>45310.80370232639</c:v>
                </c:pt>
                <c:pt idx="16219">
                  <c:v>45310.872374687497</c:v>
                </c:pt>
                <c:pt idx="16220">
                  <c:v>45310.941046828702</c:v>
                </c:pt>
                <c:pt idx="16221">
                  <c:v>45311.009718819441</c:v>
                </c:pt>
                <c:pt idx="16222">
                  <c:v>45311.078390625</c:v>
                </c:pt>
                <c:pt idx="16223">
                  <c:v>45311.147061944444</c:v>
                </c:pt>
                <c:pt idx="16224">
                  <c:v>45311.215733865742</c:v>
                </c:pt>
                <c:pt idx="16225">
                  <c:v>45311.284406168983</c:v>
                </c:pt>
                <c:pt idx="16226">
                  <c:v>45311.35307902778</c:v>
                </c:pt>
                <c:pt idx="16227">
                  <c:v>45311.421751354166</c:v>
                </c:pt>
                <c:pt idx="16228">
                  <c:v>45311.490423275463</c:v>
                </c:pt>
                <c:pt idx="16229">
                  <c:v>45311.559094918979</c:v>
                </c:pt>
                <c:pt idx="16230">
                  <c:v>45311.627766481484</c:v>
                </c:pt>
                <c:pt idx="16231">
                  <c:v>45311.696438101855</c:v>
                </c:pt>
                <c:pt idx="16232">
                  <c:v>45311.765109467589</c:v>
                </c:pt>
                <c:pt idx="16233">
                  <c:v>45311.833781365742</c:v>
                </c:pt>
                <c:pt idx="16234">
                  <c:v>45311.902453622686</c:v>
                </c:pt>
                <c:pt idx="16235">
                  <c:v>45311.97112548611</c:v>
                </c:pt>
                <c:pt idx="16236">
                  <c:v>45312.039797268517</c:v>
                </c:pt>
                <c:pt idx="16237">
                  <c:v>45312.108468645834</c:v>
                </c:pt>
                <c:pt idx="16238">
                  <c:v>45312.177140254629</c:v>
                </c:pt>
                <c:pt idx="16239">
                  <c:v>45312.245812430556</c:v>
                </c:pt>
                <c:pt idx="16240">
                  <c:v>45312.314484907409</c:v>
                </c:pt>
                <c:pt idx="16241">
                  <c:v>45312.383157627315</c:v>
                </c:pt>
                <c:pt idx="16242">
                  <c:v>45312.451829733793</c:v>
                </c:pt>
                <c:pt idx="16243">
                  <c:v>45312.520501423613</c:v>
                </c:pt>
                <c:pt idx="16244">
                  <c:v>45312.589173020831</c:v>
                </c:pt>
                <c:pt idx="16245">
                  <c:v>45312.657844583337</c:v>
                </c:pt>
                <c:pt idx="16246">
                  <c:v>45312.726516168979</c:v>
                </c:pt>
                <c:pt idx="16247">
                  <c:v>45312.795187453703</c:v>
                </c:pt>
                <c:pt idx="16248">
                  <c:v>45312.863859571757</c:v>
                </c:pt>
                <c:pt idx="16249">
                  <c:v>45312.932531585648</c:v>
                </c:pt>
                <c:pt idx="16250">
                  <c:v>45313.001203425927</c:v>
                </c:pt>
                <c:pt idx="16251">
                  <c:v>45313.069875127316</c:v>
                </c:pt>
                <c:pt idx="16252">
                  <c:v>45313.138546238428</c:v>
                </c:pt>
                <c:pt idx="16253">
                  <c:v>45313.20721792824</c:v>
                </c:pt>
                <c:pt idx="16254">
                  <c:v>45313.275890069446</c:v>
                </c:pt>
                <c:pt idx="16255">
                  <c:v>45313.3445627662</c:v>
                </c:pt>
                <c:pt idx="16256">
                  <c:v>45313.413235034721</c:v>
                </c:pt>
                <c:pt idx="16257">
                  <c:v>45313.481906840279</c:v>
                </c:pt>
                <c:pt idx="16258">
                  <c:v>45313.550578333336</c:v>
                </c:pt>
                <c:pt idx="16259">
                  <c:v>45313.619249710646</c:v>
                </c:pt>
                <c:pt idx="16260">
                  <c:v>45313.687921145836</c:v>
                </c:pt>
                <c:pt idx="16261">
                  <c:v>45313.756592395832</c:v>
                </c:pt>
                <c:pt idx="16262">
                  <c:v>45313.825263981482</c:v>
                </c:pt>
                <c:pt idx="16263">
                  <c:v>45313.893936111112</c:v>
                </c:pt>
                <c:pt idx="16264">
                  <c:v>45313.962607835645</c:v>
                </c:pt>
                <c:pt idx="16265">
                  <c:v>45314.031279432871</c:v>
                </c:pt>
                <c:pt idx="16266">
                  <c:v>45314.099950729164</c:v>
                </c:pt>
                <c:pt idx="16267">
                  <c:v>45314.168622060184</c:v>
                </c:pt>
                <c:pt idx="16268">
                  <c:v>45314.237293981481</c:v>
                </c:pt>
                <c:pt idx="16269">
                  <c:v>45314.305966168984</c:v>
                </c:pt>
                <c:pt idx="16270">
                  <c:v>45314.374638715279</c:v>
                </c:pt>
                <c:pt idx="16271">
                  <c:v>45314.443310671297</c:v>
                </c:pt>
                <c:pt idx="16272">
                  <c:v>45314.511982222219</c:v>
                </c:pt>
                <c:pt idx="16273">
                  <c:v>45314.580653645833</c:v>
                </c:pt>
                <c:pt idx="16274">
                  <c:v>45314.649325011575</c:v>
                </c:pt>
                <c:pt idx="16275">
                  <c:v>45314.717996423613</c:v>
                </c:pt>
                <c:pt idx="16276">
                  <c:v>45314.786667499997</c:v>
                </c:pt>
                <c:pt idx="16277">
                  <c:v>45314.855339363428</c:v>
                </c:pt>
                <c:pt idx="16278">
                  <c:v>45314.924011238429</c:v>
                </c:pt>
                <c:pt idx="16279">
                  <c:v>45314.99268289352</c:v>
                </c:pt>
                <c:pt idx="16280">
                  <c:v>45315.061354456018</c:v>
                </c:pt>
                <c:pt idx="16281">
                  <c:v>45315.130025416664</c:v>
                </c:pt>
                <c:pt idx="16282">
                  <c:v>45315.198696874999</c:v>
                </c:pt>
                <c:pt idx="16283">
                  <c:v>45315.267368865738</c:v>
                </c:pt>
                <c:pt idx="16284">
                  <c:v>45315.336041342591</c:v>
                </c:pt>
                <c:pt idx="16285">
                  <c:v>45315.404713587966</c:v>
                </c:pt>
                <c:pt idx="16286">
                  <c:v>45315.473385289355</c:v>
                </c:pt>
                <c:pt idx="16287">
                  <c:v>45315.542056631944</c:v>
                </c:pt>
                <c:pt idx="16288">
                  <c:v>45315.610727847219</c:v>
                </c:pt>
                <c:pt idx="16289">
                  <c:v>45315.679399120374</c:v>
                </c:pt>
                <c:pt idx="16290">
                  <c:v>45315.748070266207</c:v>
                </c:pt>
                <c:pt idx="16291">
                  <c:v>45315.816741539355</c:v>
                </c:pt>
                <c:pt idx="16292">
                  <c:v>45315.885413506941</c:v>
                </c:pt>
                <c:pt idx="16293">
                  <c:v>45315.954085104167</c:v>
                </c:pt>
                <c:pt idx="16294">
                  <c:v>45316.022756562503</c:v>
                </c:pt>
                <c:pt idx="16295">
                  <c:v>45316.091427777777</c:v>
                </c:pt>
                <c:pt idx="16296">
                  <c:v>45316.160098807872</c:v>
                </c:pt>
                <c:pt idx="16297">
                  <c:v>45316.228770428243</c:v>
                </c:pt>
                <c:pt idx="16298">
                  <c:v>45316.29744234954</c:v>
                </c:pt>
                <c:pt idx="16299">
                  <c:v>45316.366114722223</c:v>
                </c:pt>
                <c:pt idx="16300">
                  <c:v>45316.434786516205</c:v>
                </c:pt>
                <c:pt idx="16301">
                  <c:v>45316.503457916668</c:v>
                </c:pt>
                <c:pt idx="16302">
                  <c:v>45316.572129155094</c:v>
                </c:pt>
                <c:pt idx="16303">
                  <c:v>45316.640800300927</c:v>
                </c:pt>
                <c:pt idx="16304">
                  <c:v>45316.709471516202</c:v>
                </c:pt>
                <c:pt idx="16305">
                  <c:v>45316.778142407406</c:v>
                </c:pt>
                <c:pt idx="16306">
                  <c:v>45316.846814004632</c:v>
                </c:pt>
                <c:pt idx="16307">
                  <c:v>45316.915485729165</c:v>
                </c:pt>
                <c:pt idx="16308">
                  <c:v>45316.984157175924</c:v>
                </c:pt>
                <c:pt idx="16309">
                  <c:v>45317.052828553242</c:v>
                </c:pt>
                <c:pt idx="16310">
                  <c:v>45317.121499375004</c:v>
                </c:pt>
                <c:pt idx="16311">
                  <c:v>45317.190170624999</c:v>
                </c:pt>
                <c:pt idx="16312">
                  <c:v>45317.258842407406</c:v>
                </c:pt>
                <c:pt idx="16313">
                  <c:v>45317.327514629629</c:v>
                </c:pt>
                <c:pt idx="16314">
                  <c:v>45317.396186805556</c:v>
                </c:pt>
                <c:pt idx="16315">
                  <c:v>45317.464858391206</c:v>
                </c:pt>
                <c:pt idx="16316">
                  <c:v>45317.533529594904</c:v>
                </c:pt>
                <c:pt idx="16317">
                  <c:v>45317.602200671296</c:v>
                </c:pt>
                <c:pt idx="16318">
                  <c:v>45317.670871782408</c:v>
                </c:pt>
                <c:pt idx="16319">
                  <c:v>45317.739542835647</c:v>
                </c:pt>
                <c:pt idx="16320">
                  <c:v>45317.808213796299</c:v>
                </c:pt>
                <c:pt idx="16321">
                  <c:v>45317.876885555554</c:v>
                </c:pt>
                <c:pt idx="16322">
                  <c:v>45317.945557037034</c:v>
                </c:pt>
                <c:pt idx="16323">
                  <c:v>45318.014228368054</c:v>
                </c:pt>
                <c:pt idx="16324">
                  <c:v>45318.082899502311</c:v>
                </c:pt>
                <c:pt idx="16325">
                  <c:v>45318.151570231479</c:v>
                </c:pt>
                <c:pt idx="16326">
                  <c:v>45318.220241574076</c:v>
                </c:pt>
                <c:pt idx="16327">
                  <c:v>45318.288913252312</c:v>
                </c:pt>
                <c:pt idx="16328">
                  <c:v>45318.357585474536</c:v>
                </c:pt>
                <c:pt idx="16329">
                  <c:v>45318.426257129628</c:v>
                </c:pt>
                <c:pt idx="16330">
                  <c:v>45318.494928391206</c:v>
                </c:pt>
                <c:pt idx="16331">
                  <c:v>45318.563599409725</c:v>
                </c:pt>
                <c:pt idx="16332">
                  <c:v>45318.632270347225</c:v>
                </c:pt>
                <c:pt idx="16333">
                  <c:v>45318.700941354167</c:v>
                </c:pt>
                <c:pt idx="16334">
                  <c:v>45318.769612083335</c:v>
                </c:pt>
                <c:pt idx="16335">
                  <c:v>45318.838283391204</c:v>
                </c:pt>
                <c:pt idx="16336">
                  <c:v>45318.906954999999</c:v>
                </c:pt>
                <c:pt idx="16337">
                  <c:v>45318.975626226849</c:v>
                </c:pt>
                <c:pt idx="16338">
                  <c:v>45319.044297395834</c:v>
                </c:pt>
                <c:pt idx="16339">
                  <c:v>45319.11296810185</c:v>
                </c:pt>
                <c:pt idx="16340">
                  <c:v>45319.181639120368</c:v>
                </c:pt>
                <c:pt idx="16341">
                  <c:v>45319.250310682874</c:v>
                </c:pt>
                <c:pt idx="16342">
                  <c:v>45319.318982604163</c:v>
                </c:pt>
                <c:pt idx="16343">
                  <c:v>45319.387654664351</c:v>
                </c:pt>
                <c:pt idx="16344">
                  <c:v>45319.456326122687</c:v>
                </c:pt>
                <c:pt idx="16345">
                  <c:v>45319.524997175926</c:v>
                </c:pt>
                <c:pt idx="16346">
                  <c:v>45319.593668113426</c:v>
                </c:pt>
                <c:pt idx="16347">
                  <c:v>45319.662339062503</c:v>
                </c:pt>
                <c:pt idx="16348">
                  <c:v>45319.731009988427</c:v>
                </c:pt>
                <c:pt idx="16349">
                  <c:v>45319.799680671298</c:v>
                </c:pt>
                <c:pt idx="16350">
                  <c:v>45319.868352187499</c:v>
                </c:pt>
                <c:pt idx="16351">
                  <c:v>45319.937023541665</c:v>
                </c:pt>
                <c:pt idx="16352">
                  <c:v>45320.00569474537</c:v>
                </c:pt>
                <c:pt idx="16353">
                  <c:v>45320.074365787033</c:v>
                </c:pt>
                <c:pt idx="16354">
                  <c:v>45320.143036273148</c:v>
                </c:pt>
                <c:pt idx="16355">
                  <c:v>45320.211707349539</c:v>
                </c:pt>
                <c:pt idx="16356">
                  <c:v>45320.280378842595</c:v>
                </c:pt>
                <c:pt idx="16357">
                  <c:v>45320.349050902776</c:v>
                </c:pt>
                <c:pt idx="16358">
                  <c:v>45320.41772247685</c:v>
                </c:pt>
                <c:pt idx="16359">
                  <c:v>45320.486393599538</c:v>
                </c:pt>
                <c:pt idx="16360">
                  <c:v>45320.555064444445</c:v>
                </c:pt>
                <c:pt idx="16361">
                  <c:v>45320.623735185189</c:v>
                </c:pt>
                <c:pt idx="16362">
                  <c:v>45320.692405983798</c:v>
                </c:pt>
                <c:pt idx="16363">
                  <c:v>45320.7610765625</c:v>
                </c:pt>
                <c:pt idx="16364">
                  <c:v>45320.829747581018</c:v>
                </c:pt>
                <c:pt idx="16365">
                  <c:v>45320.898419050929</c:v>
                </c:pt>
                <c:pt idx="16366">
                  <c:v>45320.967090115744</c:v>
                </c:pt>
                <c:pt idx="16367">
                  <c:v>45321.035761076389</c:v>
                </c:pt>
                <c:pt idx="16368">
                  <c:v>45321.104431689811</c:v>
                </c:pt>
                <c:pt idx="16369">
                  <c:v>45321.173102430555</c:v>
                </c:pt>
                <c:pt idx="16370">
                  <c:v>45321.24177375</c:v>
                </c:pt>
                <c:pt idx="16371">
                  <c:v>45321.310445358795</c:v>
                </c:pt>
                <c:pt idx="16372">
                  <c:v>45321.379117256947</c:v>
                </c:pt>
                <c:pt idx="16373">
                  <c:v>45321.447788564816</c:v>
                </c:pt>
                <c:pt idx="16374">
                  <c:v>45321.516459456019</c:v>
                </c:pt>
                <c:pt idx="16375">
                  <c:v>45321.585130243053</c:v>
                </c:pt>
                <c:pt idx="16376">
                  <c:v>45321.653800983797</c:v>
                </c:pt>
                <c:pt idx="16377">
                  <c:v>45321.722471759262</c:v>
                </c:pt>
                <c:pt idx="16378">
                  <c:v>45321.791142199072</c:v>
                </c:pt>
                <c:pt idx="16379">
                  <c:v>45321.859813460651</c:v>
                </c:pt>
                <c:pt idx="16380">
                  <c:v>45321.92848466435</c:v>
                </c:pt>
                <c:pt idx="16381">
                  <c:v>45321.997155682868</c:v>
                </c:pt>
                <c:pt idx="16382">
                  <c:v>45322.065826597223</c:v>
                </c:pt>
                <c:pt idx="16383">
                  <c:v>45322.134496886574</c:v>
                </c:pt>
                <c:pt idx="16384">
                  <c:v>45322.203167731481</c:v>
                </c:pt>
                <c:pt idx="16385">
                  <c:v>45322.271839062501</c:v>
                </c:pt>
                <c:pt idx="16386">
                  <c:v>45322.340510925926</c:v>
                </c:pt>
                <c:pt idx="16387">
                  <c:v>45322.409182442127</c:v>
                </c:pt>
                <c:pt idx="16388">
                  <c:v>45322.477853460645</c:v>
                </c:pt>
                <c:pt idx="16389">
                  <c:v>45322.546524131947</c:v>
                </c:pt>
                <c:pt idx="16390">
                  <c:v>45322.615194687503</c:v>
                </c:pt>
                <c:pt idx="16391">
                  <c:v>45322.683865300925</c:v>
                </c:pt>
                <c:pt idx="16392">
                  <c:v>45322.752535752312</c:v>
                </c:pt>
                <c:pt idx="16393">
                  <c:v>45322.821206446759</c:v>
                </c:pt>
                <c:pt idx="16394">
                  <c:v>45322.889877754627</c:v>
                </c:pt>
                <c:pt idx="16395">
                  <c:v>45322.958548680559</c:v>
                </c:pt>
                <c:pt idx="16396">
                  <c:v>45323.027219456017</c:v>
                </c:pt>
                <c:pt idx="16397">
                  <c:v>45323.095889976852</c:v>
                </c:pt>
                <c:pt idx="16398">
                  <c:v>45323.164560405094</c:v>
                </c:pt>
                <c:pt idx="16399">
                  <c:v>45323.233231435188</c:v>
                </c:pt>
                <c:pt idx="16400">
                  <c:v>45323.301902743056</c:v>
                </c:pt>
                <c:pt idx="16401">
                  <c:v>45323.370574456021</c:v>
                </c:pt>
                <c:pt idx="16402">
                  <c:v>45323.439245590278</c:v>
                </c:pt>
                <c:pt idx="16403">
                  <c:v>45323.507916319446</c:v>
                </c:pt>
                <c:pt idx="16404">
                  <c:v>45323.576586909723</c:v>
                </c:pt>
                <c:pt idx="16405">
                  <c:v>45323.645257407406</c:v>
                </c:pt>
                <c:pt idx="16406">
                  <c:v>45323.713927986108</c:v>
                </c:pt>
                <c:pt idx="16407">
                  <c:v>45323.782598217593</c:v>
                </c:pt>
                <c:pt idx="16408">
                  <c:v>45323.851269189814</c:v>
                </c:pt>
                <c:pt idx="16409">
                  <c:v>45323.919940243053</c:v>
                </c:pt>
                <c:pt idx="16410">
                  <c:v>45323.98861104167</c:v>
                </c:pt>
                <c:pt idx="16411">
                  <c:v>45324.057281770831</c:v>
                </c:pt>
                <c:pt idx="16412">
                  <c:v>45324.125951898146</c:v>
                </c:pt>
                <c:pt idx="16413">
                  <c:v>45324.194622511575</c:v>
                </c:pt>
                <c:pt idx="16414">
                  <c:v>45324.263293645832</c:v>
                </c:pt>
                <c:pt idx="16415">
                  <c:v>45324.331965254627</c:v>
                </c:pt>
                <c:pt idx="16416">
                  <c:v>45324.400636701386</c:v>
                </c:pt>
                <c:pt idx="16417">
                  <c:v>45324.469307604166</c:v>
                </c:pt>
                <c:pt idx="16418">
                  <c:v>45324.537978113425</c:v>
                </c:pt>
                <c:pt idx="16419">
                  <c:v>45324.606648506946</c:v>
                </c:pt>
                <c:pt idx="16420">
                  <c:v>45324.675318946756</c:v>
                </c:pt>
                <c:pt idx="16421">
                  <c:v>45324.743989282404</c:v>
                </c:pt>
                <c:pt idx="16422">
                  <c:v>45324.812659641204</c:v>
                </c:pt>
                <c:pt idx="16423">
                  <c:v>45324.881330752316</c:v>
                </c:pt>
                <c:pt idx="16424">
                  <c:v>45324.950001527781</c:v>
                </c:pt>
                <c:pt idx="16425">
                  <c:v>45325.018672164355</c:v>
                </c:pt>
                <c:pt idx="16426">
                  <c:v>45325.08734258102</c:v>
                </c:pt>
                <c:pt idx="16427">
                  <c:v>45325.15601269676</c:v>
                </c:pt>
                <c:pt idx="16428">
                  <c:v>45325.224683414352</c:v>
                </c:pt>
                <c:pt idx="16429">
                  <c:v>45325.293354444446</c:v>
                </c:pt>
                <c:pt idx="16430">
                  <c:v>45325.362025983799</c:v>
                </c:pt>
                <c:pt idx="16431">
                  <c:v>45325.430696932868</c:v>
                </c:pt>
                <c:pt idx="16432">
                  <c:v>45325.499367500001</c:v>
                </c:pt>
                <c:pt idx="16433">
                  <c:v>45325.568037858793</c:v>
                </c:pt>
                <c:pt idx="16434">
                  <c:v>45325.636708136575</c:v>
                </c:pt>
                <c:pt idx="16435">
                  <c:v>45325.705378483799</c:v>
                </c:pt>
                <c:pt idx="16436">
                  <c:v>45325.77404851852</c:v>
                </c:pt>
                <c:pt idx="16437">
                  <c:v>45325.84271921296</c:v>
                </c:pt>
                <c:pt idx="16438">
                  <c:v>45325.91139011574</c:v>
                </c:pt>
                <c:pt idx="16439">
                  <c:v>45325.980060671296</c:v>
                </c:pt>
                <c:pt idx="16440">
                  <c:v>45326.048731180555</c:v>
                </c:pt>
                <c:pt idx="16441">
                  <c:v>45326.117401180556</c:v>
                </c:pt>
                <c:pt idx="16442">
                  <c:v>45326.186071550925</c:v>
                </c:pt>
                <c:pt idx="16443">
                  <c:v>45326.254742453704</c:v>
                </c:pt>
                <c:pt idx="16444">
                  <c:v>45326.323413761573</c:v>
                </c:pt>
                <c:pt idx="16445">
                  <c:v>45326.392085115738</c:v>
                </c:pt>
                <c:pt idx="16446">
                  <c:v>45326.460755879627</c:v>
                </c:pt>
                <c:pt idx="16447">
                  <c:v>45326.529426226851</c:v>
                </c:pt>
                <c:pt idx="16448">
                  <c:v>45326.598096469905</c:v>
                </c:pt>
                <c:pt idx="16449">
                  <c:v>45326.666766724535</c:v>
                </c:pt>
                <c:pt idx="16450">
                  <c:v>45326.735436944444</c:v>
                </c:pt>
                <c:pt idx="16451">
                  <c:v>45326.804107002317</c:v>
                </c:pt>
                <c:pt idx="16452">
                  <c:v>45326.872777858793</c:v>
                </c:pt>
                <c:pt idx="16453">
                  <c:v>45326.941448506943</c:v>
                </c:pt>
                <c:pt idx="16454">
                  <c:v>45327.010119004626</c:v>
                </c:pt>
                <c:pt idx="16455">
                  <c:v>45327.078789317129</c:v>
                </c:pt>
                <c:pt idx="16456">
                  <c:v>45327.147459155094</c:v>
                </c:pt>
                <c:pt idx="16457">
                  <c:v>45327.216129583336</c:v>
                </c:pt>
                <c:pt idx="16458">
                  <c:v>45327.284800393521</c:v>
                </c:pt>
                <c:pt idx="16459">
                  <c:v>45327.353471759256</c:v>
                </c:pt>
                <c:pt idx="16460">
                  <c:v>45327.422142592593</c:v>
                </c:pt>
                <c:pt idx="16461">
                  <c:v>45327.490813009259</c:v>
                </c:pt>
                <c:pt idx="16462">
                  <c:v>45327.559483171295</c:v>
                </c:pt>
                <c:pt idx="16463">
                  <c:v>45327.628153229169</c:v>
                </c:pt>
                <c:pt idx="16464">
                  <c:v>45327.696823344908</c:v>
                </c:pt>
                <c:pt idx="16465">
                  <c:v>45327.76549322917</c:v>
                </c:pt>
                <c:pt idx="16466">
                  <c:v>45327.834163622683</c:v>
                </c:pt>
                <c:pt idx="16467">
                  <c:v>45327.902834386572</c:v>
                </c:pt>
                <c:pt idx="16468">
                  <c:v>45327.971504745372</c:v>
                </c:pt>
                <c:pt idx="16469">
                  <c:v>45328.040175034723</c:v>
                </c:pt>
                <c:pt idx="16470">
                  <c:v>45328.108844918985</c:v>
                </c:pt>
                <c:pt idx="16471">
                  <c:v>45328.177515023148</c:v>
                </c:pt>
                <c:pt idx="16472">
                  <c:v>45328.246185694443</c:v>
                </c:pt>
                <c:pt idx="16473">
                  <c:v>45328.314856689816</c:v>
                </c:pt>
                <c:pt idx="16474">
                  <c:v>45328.383527893522</c:v>
                </c:pt>
                <c:pt idx="16475">
                  <c:v>45328.452198506944</c:v>
                </c:pt>
                <c:pt idx="16476">
                  <c:v>45328.520868703701</c:v>
                </c:pt>
                <c:pt idx="16477">
                  <c:v>45328.589538796296</c:v>
                </c:pt>
                <c:pt idx="16478">
                  <c:v>45328.658208854169</c:v>
                </c:pt>
                <c:pt idx="16479">
                  <c:v>45328.726878935187</c:v>
                </c:pt>
                <c:pt idx="16480">
                  <c:v>45328.795548726855</c:v>
                </c:pt>
                <c:pt idx="16481">
                  <c:v>45328.864219328701</c:v>
                </c:pt>
                <c:pt idx="16482">
                  <c:v>45328.932889837961</c:v>
                </c:pt>
                <c:pt idx="16483">
                  <c:v>45329.001560185185</c:v>
                </c:pt>
                <c:pt idx="16484">
                  <c:v>45329.070230381942</c:v>
                </c:pt>
                <c:pt idx="16485">
                  <c:v>45329.138899999998</c:v>
                </c:pt>
                <c:pt idx="16486">
                  <c:v>45329.20757017361</c:v>
                </c:pt>
                <c:pt idx="16487">
                  <c:v>45329.27624082176</c:v>
                </c:pt>
                <c:pt idx="16488">
                  <c:v>45329.344912002314</c:v>
                </c:pt>
                <c:pt idx="16489">
                  <c:v>45329.413582777779</c:v>
                </c:pt>
                <c:pt idx="16490">
                  <c:v>45329.482253078706</c:v>
                </c:pt>
                <c:pt idx="16491">
                  <c:v>45329.550923055554</c:v>
                </c:pt>
                <c:pt idx="16492">
                  <c:v>45329.61959292824</c:v>
                </c:pt>
                <c:pt idx="16493">
                  <c:v>45329.688262858799</c:v>
                </c:pt>
                <c:pt idx="16494">
                  <c:v>45329.75693260417</c:v>
                </c:pt>
                <c:pt idx="16495">
                  <c:v>45329.825602685189</c:v>
                </c:pt>
                <c:pt idx="16496">
                  <c:v>45329.894273298611</c:v>
                </c:pt>
                <c:pt idx="16497">
                  <c:v>45329.96294351852</c:v>
                </c:pt>
                <c:pt idx="16498">
                  <c:v>45330.031613611114</c:v>
                </c:pt>
                <c:pt idx="16499">
                  <c:v>45330.100283402775</c:v>
                </c:pt>
                <c:pt idx="16500">
                  <c:v>45330.168953229164</c:v>
                </c:pt>
                <c:pt idx="16501">
                  <c:v>45330.237623622685</c:v>
                </c:pt>
                <c:pt idx="16502">
                  <c:v>45330.306294305556</c:v>
                </c:pt>
                <c:pt idx="16503">
                  <c:v>45330.374965347219</c:v>
                </c:pt>
                <c:pt idx="16504">
                  <c:v>45330.443635798612</c:v>
                </c:pt>
                <c:pt idx="16505">
                  <c:v>45330.512305833334</c:v>
                </c:pt>
                <c:pt idx="16506">
                  <c:v>45330.580975752317</c:v>
                </c:pt>
                <c:pt idx="16507">
                  <c:v>45330.64964560185</c:v>
                </c:pt>
                <c:pt idx="16508">
                  <c:v>45330.718315509257</c:v>
                </c:pt>
                <c:pt idx="16509">
                  <c:v>45330.786985081017</c:v>
                </c:pt>
                <c:pt idx="16510">
                  <c:v>45330.85565542824</c:v>
                </c:pt>
                <c:pt idx="16511">
                  <c:v>45330.92432578704</c:v>
                </c:pt>
                <c:pt idx="16512">
                  <c:v>45330.992995925924</c:v>
                </c:pt>
                <c:pt idx="16513">
                  <c:v>45331.061665983798</c:v>
                </c:pt>
                <c:pt idx="16514">
                  <c:v>45331.130335428243</c:v>
                </c:pt>
                <c:pt idx="16515">
                  <c:v>45331.199005381946</c:v>
                </c:pt>
                <c:pt idx="16516">
                  <c:v>45331.267675844909</c:v>
                </c:pt>
                <c:pt idx="16517">
                  <c:v>45331.33634681713</c:v>
                </c:pt>
                <c:pt idx="16518">
                  <c:v>45331.405017546298</c:v>
                </c:pt>
                <c:pt idx="16519">
                  <c:v>45331.473687731479</c:v>
                </c:pt>
                <c:pt idx="16520">
                  <c:v>45331.542357557868</c:v>
                </c:pt>
                <c:pt idx="16521">
                  <c:v>45331.611027268518</c:v>
                </c:pt>
                <c:pt idx="16522">
                  <c:v>45331.679697025465</c:v>
                </c:pt>
                <c:pt idx="16523">
                  <c:v>45331.748366655091</c:v>
                </c:pt>
                <c:pt idx="16524">
                  <c:v>45331.817036412038</c:v>
                </c:pt>
                <c:pt idx="16525">
                  <c:v>45331.885706863424</c:v>
                </c:pt>
                <c:pt idx="16526">
                  <c:v>45331.954376944443</c:v>
                </c:pt>
                <c:pt idx="16527">
                  <c:v>45332.023046886578</c:v>
                </c:pt>
                <c:pt idx="16528">
                  <c:v>45332.091716585652</c:v>
                </c:pt>
                <c:pt idx="16529">
                  <c:v>45332.160386099538</c:v>
                </c:pt>
                <c:pt idx="16530">
                  <c:v>45332.229056203701</c:v>
                </c:pt>
                <c:pt idx="16531">
                  <c:v>45332.297726597222</c:v>
                </c:pt>
                <c:pt idx="16532">
                  <c:v>45332.366397465281</c:v>
                </c:pt>
                <c:pt idx="16533">
                  <c:v>45332.435067743056</c:v>
                </c:pt>
                <c:pt idx="16534">
                  <c:v>45332.503737627318</c:v>
                </c:pt>
                <c:pt idx="16535">
                  <c:v>45332.572407337961</c:v>
                </c:pt>
                <c:pt idx="16536">
                  <c:v>45332.641076956017</c:v>
                </c:pt>
                <c:pt idx="16537">
                  <c:v>45332.709746655091</c:v>
                </c:pt>
                <c:pt idx="16538">
                  <c:v>45332.778416030094</c:v>
                </c:pt>
                <c:pt idx="16539">
                  <c:v>45332.847086099537</c:v>
                </c:pt>
                <c:pt idx="16540">
                  <c:v>45332.91575630787</c:v>
                </c:pt>
                <c:pt idx="16541">
                  <c:v>45332.984426226853</c:v>
                </c:pt>
                <c:pt idx="16542">
                  <c:v>45333.053096087962</c:v>
                </c:pt>
                <c:pt idx="16543">
                  <c:v>45333.121765393516</c:v>
                </c:pt>
                <c:pt idx="16544">
                  <c:v>45333.190435115743</c:v>
                </c:pt>
                <c:pt idx="16545">
                  <c:v>45333.259105381941</c:v>
                </c:pt>
                <c:pt idx="16546">
                  <c:v>45333.327776076389</c:v>
                </c:pt>
                <c:pt idx="16547">
                  <c:v>45333.396446724539</c:v>
                </c:pt>
                <c:pt idx="16548">
                  <c:v>45333.465116793981</c:v>
                </c:pt>
                <c:pt idx="16549">
                  <c:v>45333.533786458334</c:v>
                </c:pt>
                <c:pt idx="16550">
                  <c:v>45333.602456006942</c:v>
                </c:pt>
                <c:pt idx="16551">
                  <c:v>45333.671125601853</c:v>
                </c:pt>
                <c:pt idx="16552">
                  <c:v>45333.739795127316</c:v>
                </c:pt>
                <c:pt idx="16553">
                  <c:v>45333.808464560185</c:v>
                </c:pt>
                <c:pt idx="16554">
                  <c:v>45333.877134780094</c:v>
                </c:pt>
                <c:pt idx="16555">
                  <c:v>45333.945804733798</c:v>
                </c:pt>
                <c:pt idx="16556">
                  <c:v>45334.014474537034</c:v>
                </c:pt>
                <c:pt idx="16557">
                  <c:v>45334.083144143522</c:v>
                </c:pt>
                <c:pt idx="16558">
                  <c:v>45334.151813344906</c:v>
                </c:pt>
                <c:pt idx="16559">
                  <c:v>45334.22048314815</c:v>
                </c:pt>
                <c:pt idx="16560">
                  <c:v>45334.28915329861</c:v>
                </c:pt>
                <c:pt idx="16561">
                  <c:v>45334.357823993058</c:v>
                </c:pt>
                <c:pt idx="16562">
                  <c:v>45334.426494108797</c:v>
                </c:pt>
                <c:pt idx="16563">
                  <c:v>45334.495163842592</c:v>
                </c:pt>
                <c:pt idx="16564">
                  <c:v>45334.563833333334</c:v>
                </c:pt>
                <c:pt idx="16565">
                  <c:v>45334.632502731482</c:v>
                </c:pt>
                <c:pt idx="16566">
                  <c:v>45334.701172187502</c:v>
                </c:pt>
                <c:pt idx="16567">
                  <c:v>45334.769841388887</c:v>
                </c:pt>
                <c:pt idx="16568">
                  <c:v>45334.838511168979</c:v>
                </c:pt>
                <c:pt idx="16569">
                  <c:v>45334.907181226852</c:v>
                </c:pt>
                <c:pt idx="16570">
                  <c:v>45334.975850925926</c:v>
                </c:pt>
                <c:pt idx="16571">
                  <c:v>45335.044520555559</c:v>
                </c:pt>
                <c:pt idx="16572">
                  <c:v>45335.113189722222</c:v>
                </c:pt>
                <c:pt idx="16573">
                  <c:v>45335.181859189812</c:v>
                </c:pt>
                <c:pt idx="16574">
                  <c:v>45335.250529212964</c:v>
                </c:pt>
                <c:pt idx="16575">
                  <c:v>45335.319199594909</c:v>
                </c:pt>
                <c:pt idx="16576">
                  <c:v>45335.387870115737</c:v>
                </c:pt>
                <c:pt idx="16577">
                  <c:v>45335.45654003472</c:v>
                </c:pt>
                <c:pt idx="16578">
                  <c:v>45335.525209537038</c:v>
                </c:pt>
                <c:pt idx="16579">
                  <c:v>45335.593878935186</c:v>
                </c:pt>
                <c:pt idx="16580">
                  <c:v>45335.662548333334</c:v>
                </c:pt>
                <c:pt idx="16581">
                  <c:v>45335.731217708337</c:v>
                </c:pt>
                <c:pt idx="16582">
                  <c:v>45335.799886851855</c:v>
                </c:pt>
                <c:pt idx="16583">
                  <c:v>45335.868558726848</c:v>
                </c:pt>
                <c:pt idx="16584">
                  <c:v>45335.937231678239</c:v>
                </c:pt>
                <c:pt idx="16585">
                  <c:v>45336.005904467595</c:v>
                </c:pt>
                <c:pt idx="16586">
                  <c:v>45336.074577106483</c:v>
                </c:pt>
                <c:pt idx="16587">
                  <c:v>45336.14324917824</c:v>
                </c:pt>
                <c:pt idx="16588">
                  <c:v>45336.211921851849</c:v>
                </c:pt>
                <c:pt idx="16589">
                  <c:v>45336.280594942131</c:v>
                </c:pt>
                <c:pt idx="16590">
                  <c:v>45336.349268587961</c:v>
                </c:pt>
                <c:pt idx="16591">
                  <c:v>45336.417941747684</c:v>
                </c:pt>
                <c:pt idx="16592">
                  <c:v>45336.486614467591</c:v>
                </c:pt>
                <c:pt idx="16593">
                  <c:v>45336.555286898147</c:v>
                </c:pt>
                <c:pt idx="16594">
                  <c:v>45336.62395922454</c:v>
                </c:pt>
                <c:pt idx="16595">
                  <c:v>45336.692631608799</c:v>
                </c:pt>
                <c:pt idx="16596">
                  <c:v>45336.76130377315</c:v>
                </c:pt>
                <c:pt idx="16597">
                  <c:v>45336.829976365741</c:v>
                </c:pt>
                <c:pt idx="16598">
                  <c:v>45336.898649421295</c:v>
                </c:pt>
                <c:pt idx="16599">
                  <c:v>45336.96732207176</c:v>
                </c:pt>
                <c:pt idx="16600">
                  <c:v>45337.035994618054</c:v>
                </c:pt>
                <c:pt idx="16601">
                  <c:v>45337.104666805557</c:v>
                </c:pt>
                <c:pt idx="16602">
                  <c:v>45337.173339131943</c:v>
                </c:pt>
                <c:pt idx="16603">
                  <c:v>45337.242012025461</c:v>
                </c:pt>
                <c:pt idx="16604">
                  <c:v>45337.310685208337</c:v>
                </c:pt>
                <c:pt idx="16605">
                  <c:v>45337.379358692131</c:v>
                </c:pt>
                <c:pt idx="16606">
                  <c:v>45337.448031585649</c:v>
                </c:pt>
                <c:pt idx="16607">
                  <c:v>45337.516704050926</c:v>
                </c:pt>
                <c:pt idx="16608">
                  <c:v>45337.58537641204</c:v>
                </c:pt>
                <c:pt idx="16609">
                  <c:v>45337.65404872685</c:v>
                </c:pt>
                <c:pt idx="16610">
                  <c:v>45337.722721076389</c:v>
                </c:pt>
                <c:pt idx="16611">
                  <c:v>45337.79139309028</c:v>
                </c:pt>
                <c:pt idx="16612">
                  <c:v>45337.860065914349</c:v>
                </c:pt>
                <c:pt idx="16613">
                  <c:v>45337.928738703704</c:v>
                </c:pt>
                <c:pt idx="16614">
                  <c:v>45337.997411296295</c:v>
                </c:pt>
                <c:pt idx="16615">
                  <c:v>45338.066083784724</c:v>
                </c:pt>
                <c:pt idx="16616">
                  <c:v>45338.134755648149</c:v>
                </c:pt>
                <c:pt idx="16617">
                  <c:v>45338.203428055553</c:v>
                </c:pt>
                <c:pt idx="16618">
                  <c:v>45338.272100960647</c:v>
                </c:pt>
                <c:pt idx="16619">
                  <c:v>45338.340774386576</c:v>
                </c:pt>
                <c:pt idx="16620">
                  <c:v>45338.40944747685</c:v>
                </c:pt>
                <c:pt idx="16621">
                  <c:v>45338.478120057873</c:v>
                </c:pt>
                <c:pt idx="16622">
                  <c:v>45338.546792303241</c:v>
                </c:pt>
                <c:pt idx="16623">
                  <c:v>45338.615464432871</c:v>
                </c:pt>
                <c:pt idx="16624">
                  <c:v>45338.684136608797</c:v>
                </c:pt>
                <c:pt idx="16625">
                  <c:v>45338.752808634257</c:v>
                </c:pt>
                <c:pt idx="16626">
                  <c:v>45338.821480891202</c:v>
                </c:pt>
                <c:pt idx="16627">
                  <c:v>45338.890153761575</c:v>
                </c:pt>
                <c:pt idx="16628">
                  <c:v>45338.958826238428</c:v>
                </c:pt>
                <c:pt idx="16629">
                  <c:v>45339.027498587966</c:v>
                </c:pt>
                <c:pt idx="16630">
                  <c:v>45339.096170671299</c:v>
                </c:pt>
                <c:pt idx="16631">
                  <c:v>45339.164842673614</c:v>
                </c:pt>
                <c:pt idx="16632">
                  <c:v>45339.233515254629</c:v>
                </c:pt>
                <c:pt idx="16633">
                  <c:v>45339.302188125002</c:v>
                </c:pt>
                <c:pt idx="16634">
                  <c:v>45339.370861400464</c:v>
                </c:pt>
                <c:pt idx="16635">
                  <c:v>45339.439534097219</c:v>
                </c:pt>
                <c:pt idx="16636">
                  <c:v>45339.508206388891</c:v>
                </c:pt>
                <c:pt idx="16637">
                  <c:v>45339.57687853009</c:v>
                </c:pt>
                <c:pt idx="16638">
                  <c:v>45339.645550590278</c:v>
                </c:pt>
                <c:pt idx="16639">
                  <c:v>45339.714222719907</c:v>
                </c:pt>
                <c:pt idx="16640">
                  <c:v>45339.78289451389</c:v>
                </c:pt>
                <c:pt idx="16641">
                  <c:v>45339.851567048609</c:v>
                </c:pt>
                <c:pt idx="16642">
                  <c:v>45339.920239664352</c:v>
                </c:pt>
                <c:pt idx="16643">
                  <c:v>45339.988912013891</c:v>
                </c:pt>
                <c:pt idx="16644">
                  <c:v>45340.05758429398</c:v>
                </c:pt>
                <c:pt idx="16645">
                  <c:v>45340.1262559838</c:v>
                </c:pt>
                <c:pt idx="16646">
                  <c:v>45340.19492814815</c:v>
                </c:pt>
                <c:pt idx="16647">
                  <c:v>45340.263600844904</c:v>
                </c:pt>
                <c:pt idx="16648">
                  <c:v>45340.332274004628</c:v>
                </c:pt>
                <c:pt idx="16649">
                  <c:v>45340.400947013892</c:v>
                </c:pt>
                <c:pt idx="16650">
                  <c:v>45340.469619467593</c:v>
                </c:pt>
                <c:pt idx="16651">
                  <c:v>45340.538291527781</c:v>
                </c:pt>
                <c:pt idx="16652">
                  <c:v>45340.606963472223</c:v>
                </c:pt>
                <c:pt idx="16653">
                  <c:v>45340.675635462962</c:v>
                </c:pt>
                <c:pt idx="16654">
                  <c:v>45340.744307361114</c:v>
                </c:pt>
                <c:pt idx="16655">
                  <c:v>45340.812979270835</c:v>
                </c:pt>
                <c:pt idx="16656">
                  <c:v>45340.8816519213</c:v>
                </c:pt>
                <c:pt idx="16657">
                  <c:v>45340.950324259262</c:v>
                </c:pt>
                <c:pt idx="16658">
                  <c:v>45341.018996446757</c:v>
                </c:pt>
                <c:pt idx="16659">
                  <c:v>45341.087668414351</c:v>
                </c:pt>
                <c:pt idx="16660">
                  <c:v>45341.156340081019</c:v>
                </c:pt>
                <c:pt idx="16661">
                  <c:v>45341.22501234954</c:v>
                </c:pt>
                <c:pt idx="16662">
                  <c:v>45341.293684918979</c:v>
                </c:pt>
                <c:pt idx="16663">
                  <c:v>45341.362358009261</c:v>
                </c:pt>
                <c:pt idx="16664">
                  <c:v>45341.431030520835</c:v>
                </c:pt>
                <c:pt idx="16665">
                  <c:v>45341.499702627312</c:v>
                </c:pt>
                <c:pt idx="16666">
                  <c:v>45341.568374537041</c:v>
                </c:pt>
                <c:pt idx="16667">
                  <c:v>45341.637046365744</c:v>
                </c:pt>
                <c:pt idx="16668">
                  <c:v>45341.705718252313</c:v>
                </c:pt>
                <c:pt idx="16669">
                  <c:v>45341.774389837963</c:v>
                </c:pt>
                <c:pt idx="16670">
                  <c:v>45341.843062083331</c:v>
                </c:pt>
                <c:pt idx="16671">
                  <c:v>45341.911734525464</c:v>
                </c:pt>
                <c:pt idx="16672">
                  <c:v>45341.980406631941</c:v>
                </c:pt>
                <c:pt idx="16673">
                  <c:v>45342.049078680553</c:v>
                </c:pt>
                <c:pt idx="16674">
                  <c:v>45342.117750231482</c:v>
                </c:pt>
                <c:pt idx="16675">
                  <c:v>45342.186422141203</c:v>
                </c:pt>
                <c:pt idx="16676">
                  <c:v>45342.255094594904</c:v>
                </c:pt>
                <c:pt idx="16677">
                  <c:v>45342.323767442133</c:v>
                </c:pt>
                <c:pt idx="16678">
                  <c:v>45342.39244033565</c:v>
                </c:pt>
                <c:pt idx="16679">
                  <c:v>45342.461112650461</c:v>
                </c:pt>
                <c:pt idx="16680">
                  <c:v>45342.529784537037</c:v>
                </c:pt>
                <c:pt idx="16681">
                  <c:v>45342.598456319443</c:v>
                </c:pt>
                <c:pt idx="16682">
                  <c:v>45342.667128125002</c:v>
                </c:pt>
                <c:pt idx="16683">
                  <c:v>45342.735799884256</c:v>
                </c:pt>
                <c:pt idx="16684">
                  <c:v>45342.804471481482</c:v>
                </c:pt>
                <c:pt idx="16685">
                  <c:v>45342.873143877317</c:v>
                </c:pt>
                <c:pt idx="16686">
                  <c:v>45342.941816064813</c:v>
                </c:pt>
                <c:pt idx="16687">
                  <c:v>45343.010488113425</c:v>
                </c:pt>
                <c:pt idx="16688">
                  <c:v>45343.07915996528</c:v>
                </c:pt>
                <c:pt idx="16689">
                  <c:v>45343.147831331022</c:v>
                </c:pt>
                <c:pt idx="16690">
                  <c:v>45343.216503298609</c:v>
                </c:pt>
                <c:pt idx="16691">
                  <c:v>45343.285175648147</c:v>
                </c:pt>
                <c:pt idx="16692">
                  <c:v>45343.353848553241</c:v>
                </c:pt>
                <c:pt idx="16693">
                  <c:v>45343.422520925924</c:v>
                </c:pt>
                <c:pt idx="16694">
                  <c:v>45343.491192881942</c:v>
                </c:pt>
                <c:pt idx="16695">
                  <c:v>45343.559864571762</c:v>
                </c:pt>
                <c:pt idx="16696">
                  <c:v>45343.628536168981</c:v>
                </c:pt>
                <c:pt idx="16697">
                  <c:v>45343.697207824072</c:v>
                </c:pt>
                <c:pt idx="16698">
                  <c:v>45343.765879247687</c:v>
                </c:pt>
                <c:pt idx="16699">
                  <c:v>45343.834551168984</c:v>
                </c:pt>
                <c:pt idx="16700">
                  <c:v>45343.903223460649</c:v>
                </c:pt>
                <c:pt idx="16701">
                  <c:v>45343.971895358794</c:v>
                </c:pt>
                <c:pt idx="16702">
                  <c:v>45344.040567187498</c:v>
                </c:pt>
                <c:pt idx="16703">
                  <c:v>45344.109238599536</c:v>
                </c:pt>
                <c:pt idx="16704">
                  <c:v>45344.177910243059</c:v>
                </c:pt>
                <c:pt idx="16705">
                  <c:v>45344.246582442131</c:v>
                </c:pt>
                <c:pt idx="16706">
                  <c:v>45344.31525496528</c:v>
                </c:pt>
                <c:pt idx="16707">
                  <c:v>45344.383927708332</c:v>
                </c:pt>
                <c:pt idx="16708">
                  <c:v>45344.452599849537</c:v>
                </c:pt>
                <c:pt idx="16709">
                  <c:v>45344.521271574071</c:v>
                </c:pt>
                <c:pt idx="16710">
                  <c:v>45344.589943182873</c:v>
                </c:pt>
                <c:pt idx="16711">
                  <c:v>45344.658614780092</c:v>
                </c:pt>
                <c:pt idx="16712">
                  <c:v>45344.727286388887</c:v>
                </c:pt>
                <c:pt idx="16713">
                  <c:v>45344.795957696762</c:v>
                </c:pt>
                <c:pt idx="16714">
                  <c:v>45344.864629837961</c:v>
                </c:pt>
                <c:pt idx="16715">
                  <c:v>45344.933301874997</c:v>
                </c:pt>
                <c:pt idx="16716">
                  <c:v>45345.001973738428</c:v>
                </c:pt>
                <c:pt idx="16717">
                  <c:v>45345.070645462962</c:v>
                </c:pt>
                <c:pt idx="16718">
                  <c:v>45345.139316597226</c:v>
                </c:pt>
                <c:pt idx="16719">
                  <c:v>45345.207988298615</c:v>
                </c:pt>
                <c:pt idx="16720">
                  <c:v>45345.276660462965</c:v>
                </c:pt>
                <c:pt idx="16721">
                  <c:v>45345.345333171295</c:v>
                </c:pt>
                <c:pt idx="16722">
                  <c:v>45345.414005462961</c:v>
                </c:pt>
                <c:pt idx="16723">
                  <c:v>45345.482677280095</c:v>
                </c:pt>
                <c:pt idx="16724">
                  <c:v>45345.55134878472</c:v>
                </c:pt>
                <c:pt idx="16725">
                  <c:v>45345.620020173614</c:v>
                </c:pt>
                <c:pt idx="16726">
                  <c:v>45345.688691620373</c:v>
                </c:pt>
                <c:pt idx="16727">
                  <c:v>45345.757362881945</c:v>
                </c:pt>
                <c:pt idx="16728">
                  <c:v>45345.826034479163</c:v>
                </c:pt>
                <c:pt idx="16729">
                  <c:v>45345.894706608793</c:v>
                </c:pt>
                <c:pt idx="16730">
                  <c:v>45345.963378333334</c:v>
                </c:pt>
                <c:pt idx="16731">
                  <c:v>45346.032049953705</c:v>
                </c:pt>
                <c:pt idx="16732">
                  <c:v>45346.375409236112</c:v>
                </c:pt>
                <c:pt idx="16733">
                  <c:v>45346.44408119213</c:v>
                </c:pt>
                <c:pt idx="16734">
                  <c:v>45346.512752743052</c:v>
                </c:pt>
                <c:pt idx="16735">
                  <c:v>45346.581424166667</c:v>
                </c:pt>
                <c:pt idx="16736">
                  <c:v>45346.650095520832</c:v>
                </c:pt>
                <c:pt idx="16737">
                  <c:v>45346.71876693287</c:v>
                </c:pt>
                <c:pt idx="16738">
                  <c:v>45346.787437997686</c:v>
                </c:pt>
                <c:pt idx="16739">
                  <c:v>45346.856109849534</c:v>
                </c:pt>
                <c:pt idx="16740">
                  <c:v>45346.924781712965</c:v>
                </c:pt>
                <c:pt idx="16741">
                  <c:v>45346.993453356481</c:v>
                </c:pt>
                <c:pt idx="16742">
                  <c:v>45347.06212490741</c:v>
                </c:pt>
                <c:pt idx="16743">
                  <c:v>45347.130795856479</c:v>
                </c:pt>
                <c:pt idx="16744">
                  <c:v>45347.199467303239</c:v>
                </c:pt>
                <c:pt idx="16745">
                  <c:v>45347.268139270833</c:v>
                </c:pt>
                <c:pt idx="16746">
                  <c:v>45347.33681173611</c:v>
                </c:pt>
                <c:pt idx="16747">
                  <c:v>45347.405483958333</c:v>
                </c:pt>
                <c:pt idx="16748">
                  <c:v>45347.474155636577</c:v>
                </c:pt>
                <c:pt idx="16749">
                  <c:v>45347.542826956022</c:v>
                </c:pt>
                <c:pt idx="16750">
                  <c:v>45347.61149815972</c:v>
                </c:pt>
                <c:pt idx="16751">
                  <c:v>45347.680169409723</c:v>
                </c:pt>
                <c:pt idx="16752">
                  <c:v>45347.748840532404</c:v>
                </c:pt>
                <c:pt idx="16753">
                  <c:v>45347.817511770831</c:v>
                </c:pt>
                <c:pt idx="16754">
                  <c:v>45347.886183703704</c:v>
                </c:pt>
                <c:pt idx="16755">
                  <c:v>45347.954855277778</c:v>
                </c:pt>
                <c:pt idx="16756">
                  <c:v>45348.023526701392</c:v>
                </c:pt>
                <c:pt idx="16757">
                  <c:v>45348.092197893522</c:v>
                </c:pt>
                <c:pt idx="16758">
                  <c:v>45348.160868888888</c:v>
                </c:pt>
                <c:pt idx="16759">
                  <c:v>45348.229540474538</c:v>
                </c:pt>
                <c:pt idx="16760">
                  <c:v>45348.298212349539</c:v>
                </c:pt>
                <c:pt idx="16761">
                  <c:v>45348.366884699077</c:v>
                </c:pt>
                <c:pt idx="16762">
                  <c:v>45348.435556458331</c:v>
                </c:pt>
                <c:pt idx="16763">
                  <c:v>45348.504227824073</c:v>
                </c:pt>
                <c:pt idx="16764">
                  <c:v>45348.572899004626</c:v>
                </c:pt>
                <c:pt idx="16765">
                  <c:v>45348.64157010417</c:v>
                </c:pt>
                <c:pt idx="16766">
                  <c:v>45348.710241273147</c:v>
                </c:pt>
                <c:pt idx="16767">
                  <c:v>45348.77891212963</c:v>
                </c:pt>
                <c:pt idx="16768">
                  <c:v>45348.847583680559</c:v>
                </c:pt>
                <c:pt idx="16769">
                  <c:v>45348.916255358796</c:v>
                </c:pt>
                <c:pt idx="16770">
                  <c:v>45348.984926747682</c:v>
                </c:pt>
                <c:pt idx="16771">
                  <c:v>45349.053598078703</c:v>
                </c:pt>
                <c:pt idx="16772">
                  <c:v>45349.122268854167</c:v>
                </c:pt>
                <c:pt idx="16773">
                  <c:v>45349.190940046297</c:v>
                </c:pt>
                <c:pt idx="16774">
                  <c:v>45349.259611782407</c:v>
                </c:pt>
                <c:pt idx="16775">
                  <c:v>45349.328283946757</c:v>
                </c:pt>
                <c:pt idx="16776">
                  <c:v>45349.396956064818</c:v>
                </c:pt>
                <c:pt idx="16777">
                  <c:v>45349.465627592595</c:v>
                </c:pt>
                <c:pt idx="16778">
                  <c:v>45349.534298726852</c:v>
                </c:pt>
                <c:pt idx="16779">
                  <c:v>45349.602969745371</c:v>
                </c:pt>
                <c:pt idx="16780">
                  <c:v>45349.67164079861</c:v>
                </c:pt>
                <c:pt idx="16781">
                  <c:v>45349.740311770831</c:v>
                </c:pt>
                <c:pt idx="16782">
                  <c:v>45349.80898267361</c:v>
                </c:pt>
                <c:pt idx="16783">
                  <c:v>45349.877654363423</c:v>
                </c:pt>
                <c:pt idx="16784">
                  <c:v>45349.946325775461</c:v>
                </c:pt>
                <c:pt idx="16785">
                  <c:v>45350.01499703704</c:v>
                </c:pt>
                <c:pt idx="16786">
                  <c:v>45350.083668101855</c:v>
                </c:pt>
                <c:pt idx="16787">
                  <c:v>45350.152338761574</c:v>
                </c:pt>
                <c:pt idx="16788">
                  <c:v>45350.221010023146</c:v>
                </c:pt>
                <c:pt idx="16789">
                  <c:v>45350.289681631948</c:v>
                </c:pt>
                <c:pt idx="16790">
                  <c:v>45350.358353773147</c:v>
                </c:pt>
                <c:pt idx="16791">
                  <c:v>45350.42702534722</c:v>
                </c:pt>
                <c:pt idx="16792">
                  <c:v>45350.495696527774</c:v>
                </c:pt>
                <c:pt idx="16793">
                  <c:v>45350.564367465275</c:v>
                </c:pt>
                <c:pt idx="16794">
                  <c:v>45350.633038321757</c:v>
                </c:pt>
                <c:pt idx="16795">
                  <c:v>45350.701709236113</c:v>
                </c:pt>
                <c:pt idx="16796">
                  <c:v>45350.770379884256</c:v>
                </c:pt>
                <c:pt idx="16797">
                  <c:v>45350.839051111114</c:v>
                </c:pt>
                <c:pt idx="16798">
                  <c:v>45350.907722615739</c:v>
                </c:pt>
                <c:pt idx="16799">
                  <c:v>45350.976393761572</c:v>
                </c:pt>
                <c:pt idx="16800">
                  <c:v>45351.045064837963</c:v>
                </c:pt>
                <c:pt idx="16801">
                  <c:v>45351.113735462961</c:v>
                </c:pt>
                <c:pt idx="16802">
                  <c:v>45351.182406377317</c:v>
                </c:pt>
                <c:pt idx="16803">
                  <c:v>45351.251077847221</c:v>
                </c:pt>
                <c:pt idx="16804">
                  <c:v>45351.319749664355</c:v>
                </c:pt>
                <c:pt idx="16805">
                  <c:v>45351.388421631942</c:v>
                </c:pt>
                <c:pt idx="16806">
                  <c:v>45351.457092986115</c:v>
                </c:pt>
                <c:pt idx="16807">
                  <c:v>45351.525763935184</c:v>
                </c:pt>
                <c:pt idx="16808">
                  <c:v>45351.594434768522</c:v>
                </c:pt>
                <c:pt idx="16809">
                  <c:v>45351.663105613428</c:v>
                </c:pt>
                <c:pt idx="16810">
                  <c:v>45351.731776435183</c:v>
                </c:pt>
                <c:pt idx="16811">
                  <c:v>45351.800447013891</c:v>
                </c:pt>
                <c:pt idx="16812">
                  <c:v>45351.869118414354</c:v>
                </c:pt>
                <c:pt idx="16813">
                  <c:v>45351.93778965278</c:v>
                </c:pt>
                <c:pt idx="16814">
                  <c:v>45352.00646074074</c:v>
                </c:pt>
                <c:pt idx="16815">
                  <c:v>45352.075131666665</c:v>
                </c:pt>
                <c:pt idx="16816">
                  <c:v>45352.143802048609</c:v>
                </c:pt>
                <c:pt idx="16817">
                  <c:v>45352.212473009262</c:v>
                </c:pt>
                <c:pt idx="16818">
                  <c:v>45352.281144386572</c:v>
                </c:pt>
                <c:pt idx="16819">
                  <c:v>45352.349816319445</c:v>
                </c:pt>
                <c:pt idx="16820">
                  <c:v>45352.418487777781</c:v>
                </c:pt>
                <c:pt idx="16821">
                  <c:v>45352.487158784723</c:v>
                </c:pt>
                <c:pt idx="16822">
                  <c:v>45352.555829502315</c:v>
                </c:pt>
                <c:pt idx="16823">
                  <c:v>45352.624500115744</c:v>
                </c:pt>
                <c:pt idx="16824">
                  <c:v>45352.693170787039</c:v>
                </c:pt>
                <c:pt idx="16825">
                  <c:v>45352.761841238425</c:v>
                </c:pt>
                <c:pt idx="16826">
                  <c:v>45352.830512118053</c:v>
                </c:pt>
                <c:pt idx="16827">
                  <c:v>45352.89918346065</c:v>
                </c:pt>
                <c:pt idx="16828">
                  <c:v>45352.967854386574</c:v>
                </c:pt>
                <c:pt idx="16829">
                  <c:v>45353.036525219904</c:v>
                </c:pt>
                <c:pt idx="16830">
                  <c:v>45353.105195694443</c:v>
                </c:pt>
                <c:pt idx="16831">
                  <c:v>45353.173866307872</c:v>
                </c:pt>
                <c:pt idx="16832">
                  <c:v>45353.24253747685</c:v>
                </c:pt>
                <c:pt idx="16833">
                  <c:v>45353.311208946761</c:v>
                </c:pt>
                <c:pt idx="16834">
                  <c:v>45353.379880706016</c:v>
                </c:pt>
                <c:pt idx="16835">
                  <c:v>45353.448551875001</c:v>
                </c:pt>
                <c:pt idx="16836">
                  <c:v>45353.517222627313</c:v>
                </c:pt>
                <c:pt idx="16837">
                  <c:v>45353.585893263888</c:v>
                </c:pt>
                <c:pt idx="16838">
                  <c:v>45353.654563842596</c:v>
                </c:pt>
                <c:pt idx="16839">
                  <c:v>45353.723234467594</c:v>
                </c:pt>
                <c:pt idx="16840">
                  <c:v>45353.791904768521</c:v>
                </c:pt>
                <c:pt idx="16841">
                  <c:v>45353.860575868057</c:v>
                </c:pt>
                <c:pt idx="16842">
                  <c:v>45353.929246921296</c:v>
                </c:pt>
                <c:pt idx="16843">
                  <c:v>45353.997917789355</c:v>
                </c:pt>
                <c:pt idx="16844">
                  <c:v>45354.066588541667</c:v>
                </c:pt>
                <c:pt idx="16845">
                  <c:v>45354.135258680559</c:v>
                </c:pt>
                <c:pt idx="16846">
                  <c:v>45354.203929363423</c:v>
                </c:pt>
                <c:pt idx="16847">
                  <c:v>45354.272600520831</c:v>
                </c:pt>
                <c:pt idx="16848">
                  <c:v>45354.34127222222</c:v>
                </c:pt>
                <c:pt idx="16849">
                  <c:v>45354.409943576386</c:v>
                </c:pt>
                <c:pt idx="16850">
                  <c:v>45354.478614432868</c:v>
                </c:pt>
                <c:pt idx="16851">
                  <c:v>45354.547284942128</c:v>
                </c:pt>
                <c:pt idx="16852">
                  <c:v>45354.615955324072</c:v>
                </c:pt>
                <c:pt idx="16853">
                  <c:v>45354.684625775466</c:v>
                </c:pt>
                <c:pt idx="16854">
                  <c:v>45354.753296053241</c:v>
                </c:pt>
                <c:pt idx="16855">
                  <c:v>45354.821966574076</c:v>
                </c:pt>
                <c:pt idx="16856">
                  <c:v>45354.890637708333</c:v>
                </c:pt>
                <c:pt idx="16857">
                  <c:v>45354.959308449077</c:v>
                </c:pt>
                <c:pt idx="16858">
                  <c:v>45355.027979050923</c:v>
                </c:pt>
                <c:pt idx="16859">
                  <c:v>45355.096649386571</c:v>
                </c:pt>
                <c:pt idx="16860">
                  <c:v>45355.165319652777</c:v>
                </c:pt>
                <c:pt idx="16861">
                  <c:v>45355.233990497683</c:v>
                </c:pt>
                <c:pt idx="16862">
                  <c:v>45355.302661608795</c:v>
                </c:pt>
                <c:pt idx="16863">
                  <c:v>45355.371333148149</c:v>
                </c:pt>
                <c:pt idx="16864">
                  <c:v>45355.440004097225</c:v>
                </c:pt>
                <c:pt idx="16865">
                  <c:v>45355.508674629629</c:v>
                </c:pt>
                <c:pt idx="16866">
                  <c:v>45355.577345034719</c:v>
                </c:pt>
                <c:pt idx="16867">
                  <c:v>45355.646015347222</c:v>
                </c:pt>
                <c:pt idx="16868">
                  <c:v>45355.714685729166</c:v>
                </c:pt>
                <c:pt idx="16869">
                  <c:v>45355.783355763888</c:v>
                </c:pt>
                <c:pt idx="16870">
                  <c:v>45355.852026539353</c:v>
                </c:pt>
                <c:pt idx="16871">
                  <c:v>45355.920697395835</c:v>
                </c:pt>
                <c:pt idx="16872">
                  <c:v>45355.989368009257</c:v>
                </c:pt>
                <c:pt idx="16873">
                  <c:v>45356.058038530093</c:v>
                </c:pt>
                <c:pt idx="16874">
                  <c:v>45356.126708460652</c:v>
                </c:pt>
                <c:pt idx="16875">
                  <c:v>45356.195378865741</c:v>
                </c:pt>
                <c:pt idx="16876">
                  <c:v>45356.264049803242</c:v>
                </c:pt>
                <c:pt idx="16877">
                  <c:v>45356.332721203704</c:v>
                </c:pt>
                <c:pt idx="16878">
                  <c:v>45356.401392453707</c:v>
                </c:pt>
                <c:pt idx="16879">
                  <c:v>45356.470063136578</c:v>
                </c:pt>
                <c:pt idx="16880">
                  <c:v>45356.538733449073</c:v>
                </c:pt>
                <c:pt idx="16881">
                  <c:v>45356.607403622686</c:v>
                </c:pt>
                <c:pt idx="16882">
                  <c:v>45356.676073854163</c:v>
                </c:pt>
                <c:pt idx="16883">
                  <c:v>45356.744743981479</c:v>
                </c:pt>
                <c:pt idx="16884">
                  <c:v>45356.81341412037</c:v>
                </c:pt>
                <c:pt idx="16885">
                  <c:v>45356.882085011574</c:v>
                </c:pt>
                <c:pt idx="16886">
                  <c:v>45356.950755578706</c:v>
                </c:pt>
                <c:pt idx="16887">
                  <c:v>45357.019425995371</c:v>
                </c:pt>
                <c:pt idx="16888">
                  <c:v>45357.088096192128</c:v>
                </c:pt>
                <c:pt idx="16889">
                  <c:v>45357.156766087966</c:v>
                </c:pt>
                <c:pt idx="16890">
                  <c:v>45357.22543658565</c:v>
                </c:pt>
                <c:pt idx="16891">
                  <c:v>45357.294107384259</c:v>
                </c:pt>
                <c:pt idx="16892">
                  <c:v>45357.362778703704</c:v>
                </c:pt>
                <c:pt idx="16893">
                  <c:v>45357.431449432872</c:v>
                </c:pt>
                <c:pt idx="16894">
                  <c:v>45357.50011976852</c:v>
                </c:pt>
                <c:pt idx="16895">
                  <c:v>45357.568789907411</c:v>
                </c:pt>
                <c:pt idx="16896">
                  <c:v>45357.637459942132</c:v>
                </c:pt>
                <c:pt idx="16897">
                  <c:v>45357.706130057872</c:v>
                </c:pt>
                <c:pt idx="16898">
                  <c:v>45357.774799872685</c:v>
                </c:pt>
                <c:pt idx="16899">
                  <c:v>45357.843470324071</c:v>
                </c:pt>
                <c:pt idx="16900">
                  <c:v>45357.912140983797</c:v>
                </c:pt>
                <c:pt idx="16901">
                  <c:v>45357.980811319445</c:v>
                </c:pt>
                <c:pt idx="16902">
                  <c:v>45358.049481585651</c:v>
                </c:pt>
                <c:pt idx="16903">
                  <c:v>45358.118151342591</c:v>
                </c:pt>
                <c:pt idx="16904">
                  <c:v>45358.186821469906</c:v>
                </c:pt>
                <c:pt idx="16905">
                  <c:v>45358.255492141201</c:v>
                </c:pt>
                <c:pt idx="16906">
                  <c:v>45358.324163194447</c:v>
                </c:pt>
                <c:pt idx="16907">
                  <c:v>45358.392834305552</c:v>
                </c:pt>
                <c:pt idx="16908">
                  <c:v>45358.461504826388</c:v>
                </c:pt>
                <c:pt idx="16909">
                  <c:v>45358.530174930558</c:v>
                </c:pt>
                <c:pt idx="16910">
                  <c:v>45358.598844918983</c:v>
                </c:pt>
                <c:pt idx="16911">
                  <c:v>45358.667514930552</c:v>
                </c:pt>
                <c:pt idx="16912">
                  <c:v>45358.736184907408</c:v>
                </c:pt>
                <c:pt idx="16913">
                  <c:v>45358.804854699076</c:v>
                </c:pt>
                <c:pt idx="16914">
                  <c:v>45358.873525312498</c:v>
                </c:pt>
                <c:pt idx="16915">
                  <c:v>45358.942195706019</c:v>
                </c:pt>
                <c:pt idx="16916">
                  <c:v>45359.010865949072</c:v>
                </c:pt>
                <c:pt idx="16917">
                  <c:v>45359.079536006946</c:v>
                </c:pt>
                <c:pt idx="16918">
                  <c:v>45359.148205578706</c:v>
                </c:pt>
                <c:pt idx="16919">
                  <c:v>45359.216875752318</c:v>
                </c:pt>
                <c:pt idx="16920">
                  <c:v>45359.285546307867</c:v>
                </c:pt>
                <c:pt idx="16921">
                  <c:v>45359.35421740741</c:v>
                </c:pt>
                <c:pt idx="16922">
                  <c:v>45359.422887986111</c:v>
                </c:pt>
                <c:pt idx="16923">
                  <c:v>45359.491558136571</c:v>
                </c:pt>
                <c:pt idx="16924">
                  <c:v>45359.560228032409</c:v>
                </c:pt>
                <c:pt idx="16925">
                  <c:v>45359.628897824077</c:v>
                </c:pt>
                <c:pt idx="16926">
                  <c:v>45359.697567673611</c:v>
                </c:pt>
                <c:pt idx="16927">
                  <c:v>45359.766237291667</c:v>
                </c:pt>
                <c:pt idx="16928">
                  <c:v>45359.834907407407</c:v>
                </c:pt>
                <c:pt idx="16929">
                  <c:v>45359.903577893521</c:v>
                </c:pt>
                <c:pt idx="16930">
                  <c:v>45359.972247986108</c:v>
                </c:pt>
                <c:pt idx="16931">
                  <c:v>45360.040918009261</c:v>
                </c:pt>
                <c:pt idx="16932">
                  <c:v>45360.109587615741</c:v>
                </c:pt>
                <c:pt idx="16933">
                  <c:v>45360.178257453706</c:v>
                </c:pt>
                <c:pt idx="16934">
                  <c:v>45360.246927835651</c:v>
                </c:pt>
                <c:pt idx="16935">
                  <c:v>45360.315598541667</c:v>
                </c:pt>
                <c:pt idx="16936">
                  <c:v>45360.384269479167</c:v>
                </c:pt>
                <c:pt idx="16937">
                  <c:v>45360.452939803239</c:v>
                </c:pt>
                <c:pt idx="16938">
                  <c:v>45360.521609722222</c:v>
                </c:pt>
                <c:pt idx="16939">
                  <c:v>45360.590279525466</c:v>
                </c:pt>
                <c:pt idx="16940">
                  <c:v>45360.658949305558</c:v>
                </c:pt>
                <c:pt idx="16941">
                  <c:v>45360.727619097219</c:v>
                </c:pt>
                <c:pt idx="16942">
                  <c:v>45360.796288587961</c:v>
                </c:pt>
                <c:pt idx="16943">
                  <c:v>45360.86495891204</c:v>
                </c:pt>
                <c:pt idx="16944">
                  <c:v>45360.933629131941</c:v>
                </c:pt>
                <c:pt idx="16945">
                  <c:v>45361.002299178239</c:v>
                </c:pt>
                <c:pt idx="16946">
                  <c:v>45361.070969085646</c:v>
                </c:pt>
                <c:pt idx="16947">
                  <c:v>45361.139638402776</c:v>
                </c:pt>
                <c:pt idx="16948">
                  <c:v>45361.208308287038</c:v>
                </c:pt>
                <c:pt idx="16949">
                  <c:v>45361.276978622685</c:v>
                </c:pt>
                <c:pt idx="16950">
                  <c:v>45361.345649513889</c:v>
                </c:pt>
                <c:pt idx="16951">
                  <c:v>45361.414319976851</c:v>
                </c:pt>
                <c:pt idx="16952">
                  <c:v>45361.482989976852</c:v>
                </c:pt>
                <c:pt idx="16953">
                  <c:v>45361.551659652781</c:v>
                </c:pt>
                <c:pt idx="16954">
                  <c:v>45361.620329224534</c:v>
                </c:pt>
                <c:pt idx="16955">
                  <c:v>45361.688998831021</c:v>
                </c:pt>
                <c:pt idx="16956">
                  <c:v>45361.757668275466</c:v>
                </c:pt>
                <c:pt idx="16957">
                  <c:v>45361.826338032406</c:v>
                </c:pt>
                <c:pt idx="16958">
                  <c:v>45361.895008333333</c:v>
                </c:pt>
                <c:pt idx="16959">
                  <c:v>45361.96367824074</c:v>
                </c:pt>
                <c:pt idx="16960">
                  <c:v>45362.032348020832</c:v>
                </c:pt>
                <c:pt idx="16961">
                  <c:v>45362.101017488429</c:v>
                </c:pt>
                <c:pt idx="16962">
                  <c:v>45362.169686990739</c:v>
                </c:pt>
                <c:pt idx="16963">
                  <c:v>45362.238357071757</c:v>
                </c:pt>
                <c:pt idx="16964">
                  <c:v>45362.307027430557</c:v>
                </c:pt>
                <c:pt idx="16965">
                  <c:v>45362.375698136573</c:v>
                </c:pt>
                <c:pt idx="16966">
                  <c:v>45362.444368263888</c:v>
                </c:pt>
                <c:pt idx="16967">
                  <c:v>45362.513037974539</c:v>
                </c:pt>
                <c:pt idx="16968">
                  <c:v>45362.581707557867</c:v>
                </c:pt>
                <c:pt idx="16969">
                  <c:v>45362.650377071761</c:v>
                </c:pt>
                <c:pt idx="16970">
                  <c:v>45362.71904664352</c:v>
                </c:pt>
                <c:pt idx="16971">
                  <c:v>45362.787715868057</c:v>
                </c:pt>
                <c:pt idx="16972">
                  <c:v>45362.856385879626</c:v>
                </c:pt>
                <c:pt idx="16973">
                  <c:v>45362.925055891203</c:v>
                </c:pt>
                <c:pt idx="16974">
                  <c:v>45362.993725694447</c:v>
                </c:pt>
                <c:pt idx="16975">
                  <c:v>45363.06239540509</c:v>
                </c:pt>
                <c:pt idx="16976">
                  <c:v>45363.131064502311</c:v>
                </c:pt>
                <c:pt idx="16977">
                  <c:v>45363.199734108799</c:v>
                </c:pt>
                <c:pt idx="16978">
                  <c:v>45363.268404224538</c:v>
                </c:pt>
                <c:pt idx="16979">
                  <c:v>45363.33707483796</c:v>
                </c:pt>
                <c:pt idx="16980">
                  <c:v>45363.405745219905</c:v>
                </c:pt>
                <c:pt idx="16981">
                  <c:v>45363.474415046294</c:v>
                </c:pt>
                <c:pt idx="16982">
                  <c:v>45363.543084513891</c:v>
                </c:pt>
                <c:pt idx="16983">
                  <c:v>45363.611753854166</c:v>
                </c:pt>
                <c:pt idx="16984">
                  <c:v>45363.680423252314</c:v>
                </c:pt>
                <c:pt idx="16985">
                  <c:v>45363.749092511571</c:v>
                </c:pt>
                <c:pt idx="16986">
                  <c:v>45363.81776189815</c:v>
                </c:pt>
                <c:pt idx="16987">
                  <c:v>45363.886431967592</c:v>
                </c:pt>
                <c:pt idx="16988">
                  <c:v>45363.955101689811</c:v>
                </c:pt>
                <c:pt idx="16989">
                  <c:v>45364.023771261571</c:v>
                </c:pt>
                <c:pt idx="16990">
                  <c:v>45364.092440578701</c:v>
                </c:pt>
                <c:pt idx="16991">
                  <c:v>45364.161109710651</c:v>
                </c:pt>
                <c:pt idx="16992">
                  <c:v>45364.229779444446</c:v>
                </c:pt>
                <c:pt idx="16993">
                  <c:v>45364.298449444446</c:v>
                </c:pt>
                <c:pt idx="16994">
                  <c:v>45364.367119930554</c:v>
                </c:pt>
                <c:pt idx="16995">
                  <c:v>45364.435789814816</c:v>
                </c:pt>
                <c:pt idx="16996">
                  <c:v>45364.504459317126</c:v>
                </c:pt>
                <c:pt idx="16997">
                  <c:v>45364.573128634256</c:v>
                </c:pt>
                <c:pt idx="16998">
                  <c:v>45364.6417978588</c:v>
                </c:pt>
                <c:pt idx="16999">
                  <c:v>45364.710468449077</c:v>
                </c:pt>
                <c:pt idx="17000">
                  <c:v>45364.779140925923</c:v>
                </c:pt>
                <c:pt idx="17001">
                  <c:v>45364.847814074077</c:v>
                </c:pt>
                <c:pt idx="17002">
                  <c:v>45364.916487372684</c:v>
                </c:pt>
                <c:pt idx="17003">
                  <c:v>45364.985160381948</c:v>
                </c:pt>
                <c:pt idx="17004">
                  <c:v>45365.053833321763</c:v>
                </c:pt>
                <c:pt idx="17005">
                  <c:v>45365.122505706022</c:v>
                </c:pt>
                <c:pt idx="17006">
                  <c:v>45365.191178506946</c:v>
                </c:pt>
                <c:pt idx="17007">
                  <c:v>45365.259851840281</c:v>
                </c:pt>
                <c:pt idx="17008">
                  <c:v>45365.328525613426</c:v>
                </c:pt>
                <c:pt idx="17009">
                  <c:v>45365.397199340281</c:v>
                </c:pt>
                <c:pt idx="17010">
                  <c:v>45365.465872476852</c:v>
                </c:pt>
                <c:pt idx="17011">
                  <c:v>45365.534545219911</c:v>
                </c:pt>
                <c:pt idx="17012">
                  <c:v>45365.603217835647</c:v>
                </c:pt>
                <c:pt idx="17013">
                  <c:v>45365.671890497688</c:v>
                </c:pt>
                <c:pt idx="17014">
                  <c:v>45365.740563078703</c:v>
                </c:pt>
                <c:pt idx="17015">
                  <c:v>45365.809235567132</c:v>
                </c:pt>
                <c:pt idx="17016">
                  <c:v>45365.877908854163</c:v>
                </c:pt>
                <c:pt idx="17017">
                  <c:v>45365.946581875003</c:v>
                </c:pt>
                <c:pt idx="17018">
                  <c:v>45366.015254733793</c:v>
                </c:pt>
                <c:pt idx="17019">
                  <c:v>45366.083927384258</c:v>
                </c:pt>
                <c:pt idx="17020">
                  <c:v>45366.152599641202</c:v>
                </c:pt>
                <c:pt idx="17021">
                  <c:v>45366.221272499999</c:v>
                </c:pt>
                <c:pt idx="17022">
                  <c:v>45366.289945706019</c:v>
                </c:pt>
                <c:pt idx="17023">
                  <c:v>45366.358619432867</c:v>
                </c:pt>
                <c:pt idx="17024">
                  <c:v>45366.427292604167</c:v>
                </c:pt>
                <c:pt idx="17025">
                  <c:v>45366.495965381946</c:v>
                </c:pt>
                <c:pt idx="17026">
                  <c:v>45366.564637916665</c:v>
                </c:pt>
                <c:pt idx="17027">
                  <c:v>45366.633310347221</c:v>
                </c:pt>
                <c:pt idx="17028">
                  <c:v>45366.701982847226</c:v>
                </c:pt>
                <c:pt idx="17029">
                  <c:v>45366.770655092594</c:v>
                </c:pt>
                <c:pt idx="17030">
                  <c:v>45366.839327893518</c:v>
                </c:pt>
                <c:pt idx="17031">
                  <c:v>45366.908000995369</c:v>
                </c:pt>
                <c:pt idx="17032">
                  <c:v>45366.976673715275</c:v>
                </c:pt>
                <c:pt idx="17033">
                  <c:v>45367.045346377316</c:v>
                </c:pt>
                <c:pt idx="17034">
                  <c:v>45367.114018587963</c:v>
                </c:pt>
                <c:pt idx="17035">
                  <c:v>45367.182691087961</c:v>
                </c:pt>
                <c:pt idx="17036">
                  <c:v>45367.251364131946</c:v>
                </c:pt>
                <c:pt idx="17037">
                  <c:v>45367.320037534722</c:v>
                </c:pt>
                <c:pt idx="17038">
                  <c:v>45367.38871107639</c:v>
                </c:pt>
                <c:pt idx="17039">
                  <c:v>45367.457384016205</c:v>
                </c:pt>
                <c:pt idx="17040">
                  <c:v>45367.526056539355</c:v>
                </c:pt>
                <c:pt idx="17041">
                  <c:v>45367.594728946759</c:v>
                </c:pt>
                <c:pt idx="17042">
                  <c:v>45367.663401365739</c:v>
                </c:pt>
                <c:pt idx="17043">
                  <c:v>45367.732073761574</c:v>
                </c:pt>
                <c:pt idx="17044">
                  <c:v>45367.800745914348</c:v>
                </c:pt>
                <c:pt idx="17045">
                  <c:v>45367.869418888891</c:v>
                </c:pt>
                <c:pt idx="17046">
                  <c:v>45367.938091701391</c:v>
                </c:pt>
                <c:pt idx="17047">
                  <c:v>45368.006764363425</c:v>
                </c:pt>
                <c:pt idx="17048">
                  <c:v>45368.075436863423</c:v>
                </c:pt>
                <c:pt idx="17049">
                  <c:v>45368.144108807872</c:v>
                </c:pt>
                <c:pt idx="17050">
                  <c:v>45368.212781331022</c:v>
                </c:pt>
                <c:pt idx="17051">
                  <c:v>45368.281454282405</c:v>
                </c:pt>
                <c:pt idx="17052">
                  <c:v>45368.350127789352</c:v>
                </c:pt>
                <c:pt idx="17053">
                  <c:v>45368.418800810185</c:v>
                </c:pt>
                <c:pt idx="17054">
                  <c:v>45368.4874733912</c:v>
                </c:pt>
                <c:pt idx="17055">
                  <c:v>45368.556145671297</c:v>
                </c:pt>
                <c:pt idx="17056">
                  <c:v>45368.624817847223</c:v>
                </c:pt>
                <c:pt idx="17057">
                  <c:v>45368.693490081016</c:v>
                </c:pt>
                <c:pt idx="17058">
                  <c:v>45368.762162106483</c:v>
                </c:pt>
                <c:pt idx="17059">
                  <c:v>45368.830834548608</c:v>
                </c:pt>
                <c:pt idx="17060">
                  <c:v>45368.899507453702</c:v>
                </c:pt>
                <c:pt idx="17061">
                  <c:v>45368.968179942131</c:v>
                </c:pt>
                <c:pt idx="17062">
                  <c:v>45369.036852337966</c:v>
                </c:pt>
                <c:pt idx="17063">
                  <c:v>45369.105524375002</c:v>
                </c:pt>
                <c:pt idx="17064">
                  <c:v>45369.174196539352</c:v>
                </c:pt>
                <c:pt idx="17065">
                  <c:v>45369.242869270834</c:v>
                </c:pt>
                <c:pt idx="17066">
                  <c:v>45369.311542303243</c:v>
                </c:pt>
                <c:pt idx="17067">
                  <c:v>45369.380215625002</c:v>
                </c:pt>
                <c:pt idx="17068">
                  <c:v>45369.448888344908</c:v>
                </c:pt>
                <c:pt idx="17069">
                  <c:v>45369.51756064815</c:v>
                </c:pt>
                <c:pt idx="17070">
                  <c:v>45369.586232847221</c:v>
                </c:pt>
                <c:pt idx="17071">
                  <c:v>45369.654904988427</c:v>
                </c:pt>
                <c:pt idx="17072">
                  <c:v>45369.723577164354</c:v>
                </c:pt>
                <c:pt idx="17073">
                  <c:v>45369.792249016202</c:v>
                </c:pt>
                <c:pt idx="17074">
                  <c:v>45369.860921666666</c:v>
                </c:pt>
                <c:pt idx="17075">
                  <c:v>45369.929594270834</c:v>
                </c:pt>
                <c:pt idx="17076">
                  <c:v>45369.99826670139</c:v>
                </c:pt>
                <c:pt idx="17077">
                  <c:v>45370.066939004631</c:v>
                </c:pt>
                <c:pt idx="17078">
                  <c:v>45370.135610694444</c:v>
                </c:pt>
                <c:pt idx="17079">
                  <c:v>45370.204282928244</c:v>
                </c:pt>
                <c:pt idx="17080">
                  <c:v>45370.27295564815</c:v>
                </c:pt>
                <c:pt idx="17081">
                  <c:v>45370.34162890046</c:v>
                </c:pt>
                <c:pt idx="17082">
                  <c:v>45370.410301805554</c:v>
                </c:pt>
                <c:pt idx="17083">
                  <c:v>45370.478974201389</c:v>
                </c:pt>
                <c:pt idx="17084">
                  <c:v>45370.547646261577</c:v>
                </c:pt>
                <c:pt idx="17085">
                  <c:v>45370.616318206019</c:v>
                </c:pt>
                <c:pt idx="17086">
                  <c:v>45370.684990196758</c:v>
                </c:pt>
                <c:pt idx="17087">
                  <c:v>45370.753662025461</c:v>
                </c:pt>
                <c:pt idx="17088">
                  <c:v>45370.822334085649</c:v>
                </c:pt>
                <c:pt idx="17089">
                  <c:v>45370.891006770835</c:v>
                </c:pt>
                <c:pt idx="17090">
                  <c:v>45370.959679050924</c:v>
                </c:pt>
                <c:pt idx="17091">
                  <c:v>45371.028351215275</c:v>
                </c:pt>
                <c:pt idx="17092">
                  <c:v>45371.097023090275</c:v>
                </c:pt>
                <c:pt idx="17093">
                  <c:v>45371.165694895833</c:v>
                </c:pt>
                <c:pt idx="17094">
                  <c:v>45371.234367280093</c:v>
                </c:pt>
                <c:pt idx="17095">
                  <c:v>45371.303039942133</c:v>
                </c:pt>
                <c:pt idx="17096">
                  <c:v>45371.371713032408</c:v>
                </c:pt>
                <c:pt idx="17097">
                  <c:v>45371.440385520837</c:v>
                </c:pt>
                <c:pt idx="17098">
                  <c:v>45371.509057604169</c:v>
                </c:pt>
                <c:pt idx="17099">
                  <c:v>45371.577729537035</c:v>
                </c:pt>
                <c:pt idx="17100">
                  <c:v>45371.646401388891</c:v>
                </c:pt>
                <c:pt idx="17101">
                  <c:v>45371.715073321757</c:v>
                </c:pt>
                <c:pt idx="17102">
                  <c:v>45371.783744895831</c:v>
                </c:pt>
                <c:pt idx="17103">
                  <c:v>45371.852417222224</c:v>
                </c:pt>
                <c:pt idx="17104">
                  <c:v>45371.921089618052</c:v>
                </c:pt>
                <c:pt idx="17105">
                  <c:v>45371.989761759258</c:v>
                </c:pt>
                <c:pt idx="17106">
                  <c:v>45372.058433819446</c:v>
                </c:pt>
                <c:pt idx="17107">
                  <c:v>45372.127105300926</c:v>
                </c:pt>
                <c:pt idx="17108">
                  <c:v>45372.195777245368</c:v>
                </c:pt>
                <c:pt idx="17109">
                  <c:v>45372.264449710645</c:v>
                </c:pt>
                <c:pt idx="17110">
                  <c:v>45372.33312265046</c:v>
                </c:pt>
                <c:pt idx="17111">
                  <c:v>45372.401795439815</c:v>
                </c:pt>
                <c:pt idx="17112">
                  <c:v>45372.470467662039</c:v>
                </c:pt>
                <c:pt idx="17113">
                  <c:v>45372.539139502318</c:v>
                </c:pt>
                <c:pt idx="17114">
                  <c:v>45372.607811215275</c:v>
                </c:pt>
                <c:pt idx="17115">
                  <c:v>45372.676482986113</c:v>
                </c:pt>
                <c:pt idx="17116">
                  <c:v>45372.745154641205</c:v>
                </c:pt>
                <c:pt idx="17117">
                  <c:v>45372.813826319441</c:v>
                </c:pt>
                <c:pt idx="17118">
                  <c:v>45372.882498738429</c:v>
                </c:pt>
                <c:pt idx="17119">
                  <c:v>45372.951170844906</c:v>
                </c:pt>
                <c:pt idx="17120">
                  <c:v>45373.019842789348</c:v>
                </c:pt>
                <c:pt idx="17121">
                  <c:v>45373.088514525465</c:v>
                </c:pt>
                <c:pt idx="17122">
                  <c:v>45373.157185949072</c:v>
                </c:pt>
                <c:pt idx="17123">
                  <c:v>45373.225857974539</c:v>
                </c:pt>
                <c:pt idx="17124">
                  <c:v>45373.294530312502</c:v>
                </c:pt>
                <c:pt idx="17125">
                  <c:v>45373.363203159723</c:v>
                </c:pt>
                <c:pt idx="17126">
                  <c:v>45373.431875416667</c:v>
                </c:pt>
                <c:pt idx="17127">
                  <c:v>45373.500547280091</c:v>
                </c:pt>
                <c:pt idx="17128">
                  <c:v>45373.569218946759</c:v>
                </c:pt>
                <c:pt idx="17129">
                  <c:v>45373.637890509257</c:v>
                </c:pt>
                <c:pt idx="17130">
                  <c:v>45373.70656215278</c:v>
                </c:pt>
                <c:pt idx="17131">
                  <c:v>45373.775233495369</c:v>
                </c:pt>
                <c:pt idx="17132">
                  <c:v>45373.843905474539</c:v>
                </c:pt>
                <c:pt idx="17133">
                  <c:v>45373.912577662035</c:v>
                </c:pt>
                <c:pt idx="17134">
                  <c:v>45373.98124951389</c:v>
                </c:pt>
                <c:pt idx="17135">
                  <c:v>45374.049921307873</c:v>
                </c:pt>
                <c:pt idx="17136">
                  <c:v>45374.118592592589</c:v>
                </c:pt>
                <c:pt idx="17137">
                  <c:v>45374.187264247688</c:v>
                </c:pt>
                <c:pt idx="17138">
                  <c:v>45374.255936435184</c:v>
                </c:pt>
                <c:pt idx="17139">
                  <c:v>45374.324609016207</c:v>
                </c:pt>
                <c:pt idx="17140">
                  <c:v>45374.393281655095</c:v>
                </c:pt>
                <c:pt idx="17141">
                  <c:v>45374.461953692131</c:v>
                </c:pt>
                <c:pt idx="17142">
                  <c:v>45374.530625312502</c:v>
                </c:pt>
                <c:pt idx="17143">
                  <c:v>45374.599296817127</c:v>
                </c:pt>
                <c:pt idx="17144">
                  <c:v>45374.66796835648</c:v>
                </c:pt>
                <c:pt idx="17145">
                  <c:v>45374.73663983796</c:v>
                </c:pt>
                <c:pt idx="17146">
                  <c:v>45374.805311157405</c:v>
                </c:pt>
                <c:pt idx="17147">
                  <c:v>45374.873983275465</c:v>
                </c:pt>
                <c:pt idx="17148">
                  <c:v>45374.942655196763</c:v>
                </c:pt>
                <c:pt idx="17149">
                  <c:v>45375.011326956017</c:v>
                </c:pt>
                <c:pt idx="17150">
                  <c:v>45375.079998530091</c:v>
                </c:pt>
                <c:pt idx="17151">
                  <c:v>45375.148669618058</c:v>
                </c:pt>
                <c:pt idx="17152">
                  <c:v>45375.217341296295</c:v>
                </c:pt>
                <c:pt idx="17153">
                  <c:v>45375.286013356483</c:v>
                </c:pt>
                <c:pt idx="17154">
                  <c:v>45375.354685972219</c:v>
                </c:pt>
                <c:pt idx="17155">
                  <c:v>45375.423358055552</c:v>
                </c:pt>
                <c:pt idx="17156">
                  <c:v>45375.49202972222</c:v>
                </c:pt>
                <c:pt idx="17157">
                  <c:v>45375.560701122682</c:v>
                </c:pt>
                <c:pt idx="17158">
                  <c:v>45375.629372430558</c:v>
                </c:pt>
                <c:pt idx="17159">
                  <c:v>45375.698043784723</c:v>
                </c:pt>
                <c:pt idx="17160">
                  <c:v>45375.766714907404</c:v>
                </c:pt>
                <c:pt idx="17161">
                  <c:v>45375.835386527775</c:v>
                </c:pt>
                <c:pt idx="17162">
                  <c:v>45375.904058518521</c:v>
                </c:pt>
                <c:pt idx="17163">
                  <c:v>45375.97273011574</c:v>
                </c:pt>
                <c:pt idx="17164">
                  <c:v>45376.041401643517</c:v>
                </c:pt>
                <c:pt idx="17165">
                  <c:v>45376.110072754629</c:v>
                </c:pt>
                <c:pt idx="17166">
                  <c:v>45376.17874408565</c:v>
                </c:pt>
                <c:pt idx="17167">
                  <c:v>45376.247415983795</c:v>
                </c:pt>
                <c:pt idx="17168">
                  <c:v>45376.316088182874</c:v>
                </c:pt>
                <c:pt idx="17169">
                  <c:v>45376.384760624998</c:v>
                </c:pt>
                <c:pt idx="17170">
                  <c:v>45376.453432453702</c:v>
                </c:pt>
                <c:pt idx="17171">
                  <c:v>45376.52210386574</c:v>
                </c:pt>
                <c:pt idx="17172">
                  <c:v>45376.59077516204</c:v>
                </c:pt>
                <c:pt idx="17173">
                  <c:v>45376.659446435187</c:v>
                </c:pt>
                <c:pt idx="17174">
                  <c:v>45376.72811773148</c:v>
                </c:pt>
                <c:pt idx="17175">
                  <c:v>45376.796788715277</c:v>
                </c:pt>
                <c:pt idx="17176">
                  <c:v>45376.865460520836</c:v>
                </c:pt>
                <c:pt idx="17177">
                  <c:v>45376.934132233793</c:v>
                </c:pt>
                <c:pt idx="17178">
                  <c:v>45377.002803773146</c:v>
                </c:pt>
                <c:pt idx="17179">
                  <c:v>45377.071475173609</c:v>
                </c:pt>
                <c:pt idx="17180">
                  <c:v>45377.140145983794</c:v>
                </c:pt>
                <c:pt idx="17181">
                  <c:v>45377.208817361112</c:v>
                </c:pt>
                <c:pt idx="17182">
                  <c:v>45377.277489189815</c:v>
                </c:pt>
                <c:pt idx="17183">
                  <c:v>45377.346161562498</c:v>
                </c:pt>
                <c:pt idx="17184">
                  <c:v>45377.414833518516</c:v>
                </c:pt>
                <c:pt idx="17185">
                  <c:v>45377.483504999997</c:v>
                </c:pt>
                <c:pt idx="17186">
                  <c:v>45377.552176168982</c:v>
                </c:pt>
                <c:pt idx="17187">
                  <c:v>45377.620847210645</c:v>
                </c:pt>
                <c:pt idx="17188">
                  <c:v>45377.689518310188</c:v>
                </c:pt>
                <c:pt idx="17189">
                  <c:v>45377.758189236112</c:v>
                </c:pt>
                <c:pt idx="17190">
                  <c:v>45377.826860486108</c:v>
                </c:pt>
                <c:pt idx="17191">
                  <c:v>45377.895532268521</c:v>
                </c:pt>
                <c:pt idx="17192">
                  <c:v>45377.964203645832</c:v>
                </c:pt>
                <c:pt idx="17193">
                  <c:v>45378.032874918979</c:v>
                </c:pt>
                <c:pt idx="17194">
                  <c:v>45378.101545868056</c:v>
                </c:pt>
                <c:pt idx="17195">
                  <c:v>45378.170216851853</c:v>
                </c:pt>
                <c:pt idx="17196">
                  <c:v>45378.238888402775</c:v>
                </c:pt>
                <c:pt idx="17197">
                  <c:v>45378.307560231478</c:v>
                </c:pt>
                <c:pt idx="17198">
                  <c:v>45378.376232430557</c:v>
                </c:pt>
                <c:pt idx="17199">
                  <c:v>45378.444904027776</c:v>
                </c:pt>
                <c:pt idx="17200">
                  <c:v>45378.513575219906</c:v>
                </c:pt>
                <c:pt idx="17201">
                  <c:v>45378.582246273145</c:v>
                </c:pt>
                <c:pt idx="17202">
                  <c:v>45378.650917268518</c:v>
                </c:pt>
                <c:pt idx="17203">
                  <c:v>45378.719588310189</c:v>
                </c:pt>
                <c:pt idx="17204">
                  <c:v>45378.788259016204</c:v>
                </c:pt>
                <c:pt idx="17205">
                  <c:v>45378.856930497685</c:v>
                </c:pt>
                <c:pt idx="17206">
                  <c:v>45378.925601979165</c:v>
                </c:pt>
                <c:pt idx="17207">
                  <c:v>45378.994273252312</c:v>
                </c:pt>
                <c:pt idx="17208">
                  <c:v>45379.062944432873</c:v>
                </c:pt>
                <c:pt idx="17209">
                  <c:v>45379.131615011574</c:v>
                </c:pt>
                <c:pt idx="17210">
                  <c:v>45379.200286087966</c:v>
                </c:pt>
                <c:pt idx="17211">
                  <c:v>45379.26895766204</c:v>
                </c:pt>
                <c:pt idx="17212">
                  <c:v>45379.337629756941</c:v>
                </c:pt>
                <c:pt idx="17213">
                  <c:v>45379.406301597221</c:v>
                </c:pt>
                <c:pt idx="17214">
                  <c:v>45379.47497289352</c:v>
                </c:pt>
                <c:pt idx="17215">
                  <c:v>45379.543643831021</c:v>
                </c:pt>
                <c:pt idx="17216">
                  <c:v>45379.612314641206</c:v>
                </c:pt>
                <c:pt idx="17217">
                  <c:v>45379.680985497682</c:v>
                </c:pt>
                <c:pt idx="17218">
                  <c:v>45379.74965622685</c:v>
                </c:pt>
                <c:pt idx="17219">
                  <c:v>45379.818327083332</c:v>
                </c:pt>
                <c:pt idx="17220">
                  <c:v>45379.886998611109</c:v>
                </c:pt>
                <c:pt idx="17221">
                  <c:v>45379.955669803239</c:v>
                </c:pt>
                <c:pt idx="17222">
                  <c:v>45380.024340833334</c:v>
                </c:pt>
                <c:pt idx="17223">
                  <c:v>45380.093011620367</c:v>
                </c:pt>
                <c:pt idx="17224">
                  <c:v>45380.161682210652</c:v>
                </c:pt>
                <c:pt idx="17225">
                  <c:v>45380.230353402774</c:v>
                </c:pt>
                <c:pt idx="17226">
                  <c:v>45380.299024872686</c:v>
                </c:pt>
                <c:pt idx="17227">
                  <c:v>45380.367696817128</c:v>
                </c:pt>
                <c:pt idx="17228">
                  <c:v>45380.436368171293</c:v>
                </c:pt>
                <c:pt idx="17229">
                  <c:v>45380.505039131946</c:v>
                </c:pt>
                <c:pt idx="17230">
                  <c:v>45380.57370990741</c:v>
                </c:pt>
                <c:pt idx="17231">
                  <c:v>45380.642380590281</c:v>
                </c:pt>
                <c:pt idx="17232">
                  <c:v>45380.71105135417</c:v>
                </c:pt>
                <c:pt idx="17233">
                  <c:v>45380.779721793981</c:v>
                </c:pt>
                <c:pt idx="17234">
                  <c:v>45380.848392916669</c:v>
                </c:pt>
                <c:pt idx="17235">
                  <c:v>45380.91706417824</c:v>
                </c:pt>
                <c:pt idx="17236">
                  <c:v>45380.985735150462</c:v>
                </c:pt>
                <c:pt idx="17237">
                  <c:v>45381.054406064817</c:v>
                </c:pt>
                <c:pt idx="17238">
                  <c:v>45381.123076412034</c:v>
                </c:pt>
                <c:pt idx="17239">
                  <c:v>45381.191747187499</c:v>
                </c:pt>
                <c:pt idx="17240">
                  <c:v>45381.260418495367</c:v>
                </c:pt>
                <c:pt idx="17241">
                  <c:v>45381.329090231484</c:v>
                </c:pt>
                <c:pt idx="17242">
                  <c:v>45381.397761921296</c:v>
                </c:pt>
                <c:pt idx="17243">
                  <c:v>45381.466433020832</c:v>
                </c:pt>
                <c:pt idx="17244">
                  <c:v>45381.535103726848</c:v>
                </c:pt>
                <c:pt idx="17245">
                  <c:v>45381.603774305557</c:v>
                </c:pt>
                <c:pt idx="17246">
                  <c:v>45381.672444930555</c:v>
                </c:pt>
                <c:pt idx="17247">
                  <c:v>45381.741115474535</c:v>
                </c:pt>
                <c:pt idx="17248">
                  <c:v>45381.809785925929</c:v>
                </c:pt>
                <c:pt idx="17249">
                  <c:v>45381.878457175924</c:v>
                </c:pt>
                <c:pt idx="17250">
                  <c:v>45381.947128148146</c:v>
                </c:pt>
                <c:pt idx="17251">
                  <c:v>45382.015798969907</c:v>
                </c:pt>
                <c:pt idx="17252">
                  <c:v>45382.084469583337</c:v>
                </c:pt>
                <c:pt idx="17253">
                  <c:v>45382.153139803238</c:v>
                </c:pt>
                <c:pt idx="17254">
                  <c:v>45382.221810625</c:v>
                </c:pt>
                <c:pt idx="17255">
                  <c:v>45382.290481770833</c:v>
                </c:pt>
                <c:pt idx="17256">
                  <c:v>45382.359153472222</c:v>
                </c:pt>
                <c:pt idx="17257">
                  <c:v>45382.42782459491</c:v>
                </c:pt>
                <c:pt idx="17258">
                  <c:v>45382.496495324071</c:v>
                </c:pt>
                <c:pt idx="17259">
                  <c:v>45382.565165810185</c:v>
                </c:pt>
                <c:pt idx="17260">
                  <c:v>45382.633836203706</c:v>
                </c:pt>
                <c:pt idx="17261">
                  <c:v>45382.702506666668</c:v>
                </c:pt>
                <c:pt idx="17262">
                  <c:v>45382.771176851849</c:v>
                </c:pt>
                <c:pt idx="17263">
                  <c:v>45382.839847615738</c:v>
                </c:pt>
                <c:pt idx="17264">
                  <c:v>45382.908518657408</c:v>
                </c:pt>
                <c:pt idx="17265">
                  <c:v>45382.977189340279</c:v>
                </c:pt>
                <c:pt idx="17266">
                  <c:v>45383.045859953701</c:v>
                </c:pt>
                <c:pt idx="17267">
                  <c:v>45383.114530104169</c:v>
                </c:pt>
                <c:pt idx="17268">
                  <c:v>45383.183200555555</c:v>
                </c:pt>
                <c:pt idx="17269">
                  <c:v>45383.251871550929</c:v>
                </c:pt>
                <c:pt idx="17270">
                  <c:v>45383.320542905094</c:v>
                </c:pt>
                <c:pt idx="17271">
                  <c:v>45383.38921439815</c:v>
                </c:pt>
                <c:pt idx="17272">
                  <c:v>45383.457885289354</c:v>
                </c:pt>
                <c:pt idx="17273">
                  <c:v>45383.526555763892</c:v>
                </c:pt>
                <c:pt idx="17274">
                  <c:v>45383.595226122685</c:v>
                </c:pt>
                <c:pt idx="17275">
                  <c:v>45383.663896481485</c:v>
                </c:pt>
                <c:pt idx="17276">
                  <c:v>45383.732566817132</c:v>
                </c:pt>
                <c:pt idx="17277">
                  <c:v>45383.80123690972</c:v>
                </c:pt>
                <c:pt idx="17278">
                  <c:v>45383.869907835651</c:v>
                </c:pt>
                <c:pt idx="17279">
                  <c:v>45383.938578587964</c:v>
                </c:pt>
                <c:pt idx="17280">
                  <c:v>45384.007249201386</c:v>
                </c:pt>
                <c:pt idx="17281">
                  <c:v>45384.075919641204</c:v>
                </c:pt>
                <c:pt idx="17282">
                  <c:v>45384.144589525466</c:v>
                </c:pt>
                <c:pt idx="17283">
                  <c:v>45384.213259999997</c:v>
                </c:pt>
                <c:pt idx="17284">
                  <c:v>45384.2819308912</c:v>
                </c:pt>
                <c:pt idx="17285">
                  <c:v>45384.35060233796</c:v>
                </c:pt>
                <c:pt idx="17286">
                  <c:v>45384.419273298612</c:v>
                </c:pt>
                <c:pt idx="17287">
                  <c:v>45384.487943807871</c:v>
                </c:pt>
                <c:pt idx="17288">
                  <c:v>45384.556614027781</c:v>
                </c:pt>
                <c:pt idx="17289">
                  <c:v>45384.62528414352</c:v>
                </c:pt>
                <c:pt idx="17290">
                  <c:v>45384.693954317132</c:v>
                </c:pt>
                <c:pt idx="17291">
                  <c:v>45384.762624270836</c:v>
                </c:pt>
                <c:pt idx="17292">
                  <c:v>45384.83129465278</c:v>
                </c:pt>
                <c:pt idx="17293">
                  <c:v>45384.899965486111</c:v>
                </c:pt>
                <c:pt idx="17294">
                  <c:v>45384.968635914352</c:v>
                </c:pt>
                <c:pt idx="17295">
                  <c:v>45385.037306238424</c:v>
                </c:pt>
                <c:pt idx="17296">
                  <c:v>45385.10597621528</c:v>
                </c:pt>
                <c:pt idx="17297">
                  <c:v>45385.174646319443</c:v>
                </c:pt>
                <c:pt idx="17298">
                  <c:v>45385.243316979169</c:v>
                </c:pt>
                <c:pt idx="17299">
                  <c:v>45385.311987939815</c:v>
                </c:pt>
                <c:pt idx="17300">
                  <c:v>45385.380659201386</c:v>
                </c:pt>
                <c:pt idx="17301">
                  <c:v>45385.449329849536</c:v>
                </c:pt>
                <c:pt idx="17302">
                  <c:v>45385.51800009259</c:v>
                </c:pt>
                <c:pt idx="17303">
                  <c:v>45385.586670208337</c:v>
                </c:pt>
                <c:pt idx="17304">
                  <c:v>45385.655340277779</c:v>
                </c:pt>
                <c:pt idx="17305">
                  <c:v>45385.724010393518</c:v>
                </c:pt>
                <c:pt idx="17306">
                  <c:v>45385.79268017361</c:v>
                </c:pt>
                <c:pt idx="17307">
                  <c:v>45385.861350752311</c:v>
                </c:pt>
                <c:pt idx="17308">
                  <c:v>45385.930021284723</c:v>
                </c:pt>
                <c:pt idx="17309">
                  <c:v>45385.998691643515</c:v>
                </c:pt>
                <c:pt idx="17310">
                  <c:v>45386.067361875001</c:v>
                </c:pt>
                <c:pt idx="17311">
                  <c:v>45386.136031493057</c:v>
                </c:pt>
                <c:pt idx="17312">
                  <c:v>45386.204701643517</c:v>
                </c:pt>
                <c:pt idx="17313">
                  <c:v>45386.273372291667</c:v>
                </c:pt>
                <c:pt idx="17314">
                  <c:v>45386.342043460645</c:v>
                </c:pt>
                <c:pt idx="17315">
                  <c:v>45386.410714293983</c:v>
                </c:pt>
                <c:pt idx="17316">
                  <c:v>45386.479384618055</c:v>
                </c:pt>
                <c:pt idx="17317">
                  <c:v>45386.548054606479</c:v>
                </c:pt>
                <c:pt idx="17318">
                  <c:v>45386.61672445602</c:v>
                </c:pt>
                <c:pt idx="17319">
                  <c:v>45386.685394375003</c:v>
                </c:pt>
                <c:pt idx="17320">
                  <c:v>45386.754064120367</c:v>
                </c:pt>
                <c:pt idx="17321">
                  <c:v>45386.822734108799</c:v>
                </c:pt>
                <c:pt idx="17322">
                  <c:v>45386.891404710645</c:v>
                </c:pt>
                <c:pt idx="17323">
                  <c:v>45386.960074918985</c:v>
                </c:pt>
                <c:pt idx="17324">
                  <c:v>45387.028745000003</c:v>
                </c:pt>
                <c:pt idx="17325">
                  <c:v>45387.09741480324</c:v>
                </c:pt>
                <c:pt idx="17326">
                  <c:v>45387.166084525466</c:v>
                </c:pt>
                <c:pt idx="17327">
                  <c:v>45387.234754826386</c:v>
                </c:pt>
                <c:pt idx="17328">
                  <c:v>45387.303425405094</c:v>
                </c:pt>
                <c:pt idx="17329">
                  <c:v>45387.372096412037</c:v>
                </c:pt>
                <c:pt idx="17330">
                  <c:v>45387.440766817126</c:v>
                </c:pt>
                <c:pt idx="17331">
                  <c:v>45387.509436828703</c:v>
                </c:pt>
                <c:pt idx="17332">
                  <c:v>45387.578106678244</c:v>
                </c:pt>
                <c:pt idx="17333">
                  <c:v>45387.64677644676</c:v>
                </c:pt>
                <c:pt idx="17334">
                  <c:v>45387.715446284725</c:v>
                </c:pt>
                <c:pt idx="17335">
                  <c:v>45387.784115787035</c:v>
                </c:pt>
                <c:pt idx="17336">
                  <c:v>45387.85278601852</c:v>
                </c:pt>
                <c:pt idx="17337">
                  <c:v>45387.921456342592</c:v>
                </c:pt>
                <c:pt idx="17338">
                  <c:v>45387.990126400466</c:v>
                </c:pt>
                <c:pt idx="17339">
                  <c:v>45388.058796377314</c:v>
                </c:pt>
                <c:pt idx="17340">
                  <c:v>45388.127465775462</c:v>
                </c:pt>
                <c:pt idx="17341">
                  <c:v>45388.196135636572</c:v>
                </c:pt>
                <c:pt idx="17342">
                  <c:v>45388.264806018517</c:v>
                </c:pt>
                <c:pt idx="17343">
                  <c:v>45388.333476863423</c:v>
                </c:pt>
                <c:pt idx="17344">
                  <c:v>45388.402147581015</c:v>
                </c:pt>
                <c:pt idx="17345">
                  <c:v>45388.470817719906</c:v>
                </c:pt>
                <c:pt idx="17346">
                  <c:v>45388.539487476854</c:v>
                </c:pt>
                <c:pt idx="17347">
                  <c:v>45388.608157106479</c:v>
                </c:pt>
                <c:pt idx="17348">
                  <c:v>45388.676826782408</c:v>
                </c:pt>
                <c:pt idx="17349">
                  <c:v>45388.745496354168</c:v>
                </c:pt>
                <c:pt idx="17350">
                  <c:v>45388.814165949072</c:v>
                </c:pt>
                <c:pt idx="17351">
                  <c:v>45388.882836273151</c:v>
                </c:pt>
                <c:pt idx="17352">
                  <c:v>45388.951506296296</c:v>
                </c:pt>
                <c:pt idx="17353">
                  <c:v>45389.020176157406</c:v>
                </c:pt>
                <c:pt idx="17354">
                  <c:v>45389.088845810184</c:v>
                </c:pt>
                <c:pt idx="17355">
                  <c:v>45389.157515150466</c:v>
                </c:pt>
                <c:pt idx="17356">
                  <c:v>45389.226185092593</c:v>
                </c:pt>
                <c:pt idx="17357">
                  <c:v>45389.294855335647</c:v>
                </c:pt>
                <c:pt idx="17358">
                  <c:v>45389.36352608796</c:v>
                </c:pt>
                <c:pt idx="17359">
                  <c:v>45389.432196273148</c:v>
                </c:pt>
                <c:pt idx="17360">
                  <c:v>45389.50086605324</c:v>
                </c:pt>
                <c:pt idx="17361">
                  <c:v>45389.569535625</c:v>
                </c:pt>
                <c:pt idx="17362">
                  <c:v>45389.638205104166</c:v>
                </c:pt>
                <c:pt idx="17363">
                  <c:v>45389.706874664349</c:v>
                </c:pt>
                <c:pt idx="17364">
                  <c:v>45389.775543912037</c:v>
                </c:pt>
                <c:pt idx="17365">
                  <c:v>45389.844213796299</c:v>
                </c:pt>
                <c:pt idx="17366">
                  <c:v>45389.912883912039</c:v>
                </c:pt>
                <c:pt idx="17367">
                  <c:v>45389.981553668978</c:v>
                </c:pt>
                <c:pt idx="17368">
                  <c:v>45390.050223379629</c:v>
                </c:pt>
                <c:pt idx="17369">
                  <c:v>45390.11889258102</c:v>
                </c:pt>
                <c:pt idx="17370">
                  <c:v>45390.187562141204</c:v>
                </c:pt>
                <c:pt idx="17371">
                  <c:v>45390.256232245367</c:v>
                </c:pt>
                <c:pt idx="17372">
                  <c:v>45390.324902731481</c:v>
                </c:pt>
                <c:pt idx="17373">
                  <c:v>45390.393573287038</c:v>
                </c:pt>
                <c:pt idx="17374">
                  <c:v>45390.462243240741</c:v>
                </c:pt>
                <c:pt idx="17375">
                  <c:v>45390.53091277778</c:v>
                </c:pt>
                <c:pt idx="17376">
                  <c:v>45390.599582199073</c:v>
                </c:pt>
                <c:pt idx="17377">
                  <c:v>45390.668251643518</c:v>
                </c:pt>
                <c:pt idx="17378">
                  <c:v>45390.736921041665</c:v>
                </c:pt>
                <c:pt idx="17379">
                  <c:v>45390.805590266202</c:v>
                </c:pt>
                <c:pt idx="17380">
                  <c:v>45390.874260300923</c:v>
                </c:pt>
                <c:pt idx="17381">
                  <c:v>45390.942930127312</c:v>
                </c:pt>
                <c:pt idx="17382">
                  <c:v>45391.011599803242</c:v>
                </c:pt>
                <c:pt idx="17383">
                  <c:v>45391.080269282407</c:v>
                </c:pt>
                <c:pt idx="17384">
                  <c:v>45391.148938287035</c:v>
                </c:pt>
                <c:pt idx="17385">
                  <c:v>45391.217607881947</c:v>
                </c:pt>
                <c:pt idx="17386">
                  <c:v>45391.286277858795</c:v>
                </c:pt>
                <c:pt idx="17387">
                  <c:v>45391.354948379631</c:v>
                </c:pt>
                <c:pt idx="17388">
                  <c:v>45391.423618379631</c:v>
                </c:pt>
                <c:pt idx="17389">
                  <c:v>45391.492287962959</c:v>
                </c:pt>
                <c:pt idx="17390">
                  <c:v>45391.560957268521</c:v>
                </c:pt>
                <c:pt idx="17391">
                  <c:v>45391.629626481481</c:v>
                </c:pt>
                <c:pt idx="17392">
                  <c:v>45391.698296423609</c:v>
                </c:pt>
                <c:pt idx="17393">
                  <c:v>45391.766969062497</c:v>
                </c:pt>
                <c:pt idx="17394">
                  <c:v>45391.8356421875</c:v>
                </c:pt>
                <c:pt idx="17395">
                  <c:v>45391.904315694446</c:v>
                </c:pt>
                <c:pt idx="17396">
                  <c:v>45391.972988807873</c:v>
                </c:pt>
                <c:pt idx="17397">
                  <c:v>45392.041661840274</c:v>
                </c:pt>
                <c:pt idx="17398">
                  <c:v>45392.110334467594</c:v>
                </c:pt>
                <c:pt idx="17399">
                  <c:v>45392.179007314815</c:v>
                </c:pt>
                <c:pt idx="17400">
                  <c:v>45392.247680706016</c:v>
                </c:pt>
                <c:pt idx="17401">
                  <c:v>45392.316354432871</c:v>
                </c:pt>
                <c:pt idx="17402">
                  <c:v>45392.385028368059</c:v>
                </c:pt>
                <c:pt idx="17403">
                  <c:v>45392.453701712962</c:v>
                </c:pt>
                <c:pt idx="17404">
                  <c:v>45392.522374641201</c:v>
                </c:pt>
                <c:pt idx="17405">
                  <c:v>45392.591047453701</c:v>
                </c:pt>
                <c:pt idx="17406">
                  <c:v>45392.659720231481</c:v>
                </c:pt>
                <c:pt idx="17407">
                  <c:v>45392.728393032405</c:v>
                </c:pt>
                <c:pt idx="17408">
                  <c:v>45392.79706553241</c:v>
                </c:pt>
                <c:pt idx="17409">
                  <c:v>45392.865738842593</c:v>
                </c:pt>
                <c:pt idx="17410">
                  <c:v>45392.934412071758</c:v>
                </c:pt>
                <c:pt idx="17411">
                  <c:v>45393.003085115743</c:v>
                </c:pt>
                <c:pt idx="17412">
                  <c:v>45393.071758032405</c:v>
                </c:pt>
                <c:pt idx="17413">
                  <c:v>45393.140430347223</c:v>
                </c:pt>
                <c:pt idx="17414">
                  <c:v>45393.209103229165</c:v>
                </c:pt>
                <c:pt idx="17415">
                  <c:v>45393.2777765625</c:v>
                </c:pt>
                <c:pt idx="17416">
                  <c:v>45393.346450439814</c:v>
                </c:pt>
                <c:pt idx="17417">
                  <c:v>45393.41512391204</c:v>
                </c:pt>
                <c:pt idx="17418">
                  <c:v>45393.483796909721</c:v>
                </c:pt>
                <c:pt idx="17419">
                  <c:v>45393.552469571761</c:v>
                </c:pt>
                <c:pt idx="17420">
                  <c:v>45393.621142129632</c:v>
                </c:pt>
                <c:pt idx="17421">
                  <c:v>45393.6898147338</c:v>
                </c:pt>
                <c:pt idx="17422">
                  <c:v>45393.758487164348</c:v>
                </c:pt>
                <c:pt idx="17423">
                  <c:v>45393.827159918983</c:v>
                </c:pt>
                <c:pt idx="17424">
                  <c:v>45393.895833206021</c:v>
                </c:pt>
                <c:pt idx="17425">
                  <c:v>45393.964506099539</c:v>
                </c:pt>
                <c:pt idx="17426">
                  <c:v>45394.033178865742</c:v>
                </c:pt>
                <c:pt idx="17427">
                  <c:v>45394.101851319443</c:v>
                </c:pt>
                <c:pt idx="17428">
                  <c:v>45394.170523807872</c:v>
                </c:pt>
                <c:pt idx="17429">
                  <c:v>45394.239196875002</c:v>
                </c:pt>
                <c:pt idx="17430">
                  <c:v>45394.307870208337</c:v>
                </c:pt>
                <c:pt idx="17431">
                  <c:v>45394.376543900464</c:v>
                </c:pt>
                <c:pt idx="17432">
                  <c:v>45394.445217002314</c:v>
                </c:pt>
                <c:pt idx="17433">
                  <c:v>45394.513889699076</c:v>
                </c:pt>
                <c:pt idx="17434">
                  <c:v>45394.582562268515</c:v>
                </c:pt>
                <c:pt idx="17435">
                  <c:v>45394.651234756944</c:v>
                </c:pt>
                <c:pt idx="17436">
                  <c:v>45394.719907303239</c:v>
                </c:pt>
                <c:pt idx="17437">
                  <c:v>45394.788579513886</c:v>
                </c:pt>
                <c:pt idx="17438">
                  <c:v>45394.857252488429</c:v>
                </c:pt>
                <c:pt idx="17439">
                  <c:v>45394.92592548611</c:v>
                </c:pt>
                <c:pt idx="17440">
                  <c:v>45394.994598263889</c:v>
                </c:pt>
                <c:pt idx="17441">
                  <c:v>45395.063270949075</c:v>
                </c:pt>
                <c:pt idx="17442">
                  <c:v>45395.131943020831</c:v>
                </c:pt>
                <c:pt idx="17443">
                  <c:v>45395.200615590278</c:v>
                </c:pt>
                <c:pt idx="17444">
                  <c:v>45395.269288680553</c:v>
                </c:pt>
                <c:pt idx="17445">
                  <c:v>45395.337962268517</c:v>
                </c:pt>
                <c:pt idx="17446">
                  <c:v>45395.406635613428</c:v>
                </c:pt>
                <c:pt idx="17447">
                  <c:v>45395.475308414352</c:v>
                </c:pt>
                <c:pt idx="17448">
                  <c:v>45395.543980856484</c:v>
                </c:pt>
                <c:pt idx="17449">
                  <c:v>45395.612653159726</c:v>
                </c:pt>
                <c:pt idx="17450">
                  <c:v>45395.681325520833</c:v>
                </c:pt>
                <c:pt idx="17451">
                  <c:v>45395.749997754632</c:v>
                </c:pt>
                <c:pt idx="17452">
                  <c:v>45395.818670104163</c:v>
                </c:pt>
                <c:pt idx="17453">
                  <c:v>45395.887343136572</c:v>
                </c:pt>
                <c:pt idx="17454">
                  <c:v>45395.956015821757</c:v>
                </c:pt>
                <c:pt idx="17455">
                  <c:v>45396.024688356483</c:v>
                </c:pt>
                <c:pt idx="17456">
                  <c:v>45396.093360648149</c:v>
                </c:pt>
                <c:pt idx="17457">
                  <c:v>45396.162032743057</c:v>
                </c:pt>
                <c:pt idx="17458">
                  <c:v>45396.230705439812</c:v>
                </c:pt>
                <c:pt idx="17459">
                  <c:v>45396.299378402779</c:v>
                </c:pt>
                <c:pt idx="17460">
                  <c:v>45396.368051851852</c:v>
                </c:pt>
                <c:pt idx="17461">
                  <c:v>45396.436724699073</c:v>
                </c:pt>
                <c:pt idx="17462">
                  <c:v>45396.50539716435</c:v>
                </c:pt>
                <c:pt idx="17463">
                  <c:v>45396.574069444447</c:v>
                </c:pt>
                <c:pt idx="17464">
                  <c:v>45396.642741631942</c:v>
                </c:pt>
                <c:pt idx="17465">
                  <c:v>45396.711413888886</c:v>
                </c:pt>
                <c:pt idx="17466">
                  <c:v>45396.780085833336</c:v>
                </c:pt>
                <c:pt idx="17467">
                  <c:v>45396.848758460648</c:v>
                </c:pt>
                <c:pt idx="17468">
                  <c:v>45396.917431226851</c:v>
                </c:pt>
                <c:pt idx="17469">
                  <c:v>45396.986103703704</c:v>
                </c:pt>
                <c:pt idx="17470">
                  <c:v>45397.054776111108</c:v>
                </c:pt>
                <c:pt idx="17471">
                  <c:v>45397.123447962964</c:v>
                </c:pt>
                <c:pt idx="17472">
                  <c:v>45397.192120243053</c:v>
                </c:pt>
                <c:pt idx="17473">
                  <c:v>45397.260793043984</c:v>
                </c:pt>
                <c:pt idx="17474">
                  <c:v>45397.329466284726</c:v>
                </c:pt>
                <c:pt idx="17475">
                  <c:v>45397.39813947917</c:v>
                </c:pt>
                <c:pt idx="17476">
                  <c:v>45397.46681208333</c:v>
                </c:pt>
                <c:pt idx="17477">
                  <c:v>45397.535484293985</c:v>
                </c:pt>
                <c:pt idx="17478">
                  <c:v>45397.604156377318</c:v>
                </c:pt>
                <c:pt idx="17479">
                  <c:v>45397.672828495372</c:v>
                </c:pt>
                <c:pt idx="17480">
                  <c:v>45397.741500543983</c:v>
                </c:pt>
                <c:pt idx="17481">
                  <c:v>45397.810172500001</c:v>
                </c:pt>
                <c:pt idx="17482">
                  <c:v>45397.878845254629</c:v>
                </c:pt>
                <c:pt idx="17483">
                  <c:v>45397.947517731482</c:v>
                </c:pt>
                <c:pt idx="17484">
                  <c:v>45398.016190057868</c:v>
                </c:pt>
                <c:pt idx="17485">
                  <c:v>45398.084862187497</c:v>
                </c:pt>
                <c:pt idx="17486">
                  <c:v>45398.153533912038</c:v>
                </c:pt>
                <c:pt idx="17487">
                  <c:v>45398.222206226848</c:v>
                </c:pt>
                <c:pt idx="17488">
                  <c:v>45398.290878888889</c:v>
                </c:pt>
                <c:pt idx="17489">
                  <c:v>45398.359552094909</c:v>
                </c:pt>
                <c:pt idx="17490">
                  <c:v>45398.428224733798</c:v>
                </c:pt>
                <c:pt idx="17491">
                  <c:v>45398.49689696759</c:v>
                </c:pt>
                <c:pt idx="17492">
                  <c:v>45398.565568958336</c:v>
                </c:pt>
                <c:pt idx="17493">
                  <c:v>45398.634240856481</c:v>
                </c:pt>
                <c:pt idx="17494">
                  <c:v>45398.702912824076</c:v>
                </c:pt>
                <c:pt idx="17495">
                  <c:v>45398.771584525464</c:v>
                </c:pt>
                <c:pt idx="17496">
                  <c:v>45398.840256793985</c:v>
                </c:pt>
                <c:pt idx="17497">
                  <c:v>45398.908929351855</c:v>
                </c:pt>
                <c:pt idx="17498">
                  <c:v>45398.977601539351</c:v>
                </c:pt>
                <c:pt idx="17499">
                  <c:v>45399.046273668981</c:v>
                </c:pt>
                <c:pt idx="17500">
                  <c:v>45399.114945335648</c:v>
                </c:pt>
                <c:pt idx="17501">
                  <c:v>45399.183617291666</c:v>
                </c:pt>
                <c:pt idx="17502">
                  <c:v>45399.25228980324</c:v>
                </c:pt>
                <c:pt idx="17503">
                  <c:v>45399.320962662037</c:v>
                </c:pt>
                <c:pt idx="17504">
                  <c:v>45399.389635671294</c:v>
                </c:pt>
                <c:pt idx="17505">
                  <c:v>45399.458308078705</c:v>
                </c:pt>
                <c:pt idx="17506">
                  <c:v>45399.526980069444</c:v>
                </c:pt>
                <c:pt idx="17507">
                  <c:v>45399.595651932868</c:v>
                </c:pt>
                <c:pt idx="17508">
                  <c:v>45399.664323807869</c:v>
                </c:pt>
                <c:pt idx="17509">
                  <c:v>45399.732995671293</c:v>
                </c:pt>
                <c:pt idx="17510">
                  <c:v>45399.801667280095</c:v>
                </c:pt>
                <c:pt idx="17511">
                  <c:v>45399.870339710651</c:v>
                </c:pt>
                <c:pt idx="17512">
                  <c:v>45399.93901199074</c:v>
                </c:pt>
                <c:pt idx="17513">
                  <c:v>45400.00768412037</c:v>
                </c:pt>
                <c:pt idx="17514">
                  <c:v>45400.076356076388</c:v>
                </c:pt>
                <c:pt idx="17515">
                  <c:v>45400.145027488426</c:v>
                </c:pt>
                <c:pt idx="17516">
                  <c:v>45400.213699479165</c:v>
                </c:pt>
                <c:pt idx="17517">
                  <c:v>45400.282371886577</c:v>
                </c:pt>
                <c:pt idx="17518">
                  <c:v>45400.351044849536</c:v>
                </c:pt>
                <c:pt idx="17519">
                  <c:v>45400.419717337965</c:v>
                </c:pt>
                <c:pt idx="17520">
                  <c:v>45400.488389375001</c:v>
                </c:pt>
                <c:pt idx="17521">
                  <c:v>45400.557061122687</c:v>
                </c:pt>
                <c:pt idx="17522">
                  <c:v>45400.625732754626</c:v>
                </c:pt>
                <c:pt idx="17523">
                  <c:v>45400.694404456015</c:v>
                </c:pt>
                <c:pt idx="17524">
                  <c:v>45400.763075937502</c:v>
                </c:pt>
                <c:pt idx="17525">
                  <c:v>45400.831747835648</c:v>
                </c:pt>
                <c:pt idx="17526">
                  <c:v>45400.900420196762</c:v>
                </c:pt>
                <c:pt idx="17527">
                  <c:v>45400.96909215278</c:v>
                </c:pt>
                <c:pt idx="17528">
                  <c:v>45401.037764004628</c:v>
                </c:pt>
                <c:pt idx="17529">
                  <c:v>45401.10643550926</c:v>
                </c:pt>
                <c:pt idx="17530">
                  <c:v>45401.175107141207</c:v>
                </c:pt>
                <c:pt idx="17531">
                  <c:v>45401.243779340279</c:v>
                </c:pt>
                <c:pt idx="17532">
                  <c:v>45401.312451817132</c:v>
                </c:pt>
                <c:pt idx="17533">
                  <c:v>45401.38112460648</c:v>
                </c:pt>
                <c:pt idx="17534">
                  <c:v>45401.449796793982</c:v>
                </c:pt>
                <c:pt idx="17535">
                  <c:v>45401.518468564813</c:v>
                </c:pt>
                <c:pt idx="17536">
                  <c:v>45401.587140219905</c:v>
                </c:pt>
                <c:pt idx="17537">
                  <c:v>45401.655811828707</c:v>
                </c:pt>
                <c:pt idx="17538">
                  <c:v>45401.724483460646</c:v>
                </c:pt>
                <c:pt idx="17539">
                  <c:v>45401.793154780091</c:v>
                </c:pt>
                <c:pt idx="17540">
                  <c:v>45401.861826886576</c:v>
                </c:pt>
                <c:pt idx="17541">
                  <c:v>45401.930498958332</c:v>
                </c:pt>
                <c:pt idx="17542">
                  <c:v>45401.999170856485</c:v>
                </c:pt>
                <c:pt idx="17543">
                  <c:v>45402.067842627315</c:v>
                </c:pt>
                <c:pt idx="17544">
                  <c:v>45402.136513784724</c:v>
                </c:pt>
                <c:pt idx="17545">
                  <c:v>45402.205185474537</c:v>
                </c:pt>
                <c:pt idx="17546">
                  <c:v>45402.273857650463</c:v>
                </c:pt>
                <c:pt idx="17547">
                  <c:v>45402.34253037037</c:v>
                </c:pt>
                <c:pt idx="17548">
                  <c:v>45402.411202743053</c:v>
                </c:pt>
                <c:pt idx="17549">
                  <c:v>45402.479874606484</c:v>
                </c:pt>
                <c:pt idx="17550">
                  <c:v>45402.548546134261</c:v>
                </c:pt>
                <c:pt idx="17551">
                  <c:v>45402.617217534724</c:v>
                </c:pt>
                <c:pt idx="17552">
                  <c:v>45402.685888981483</c:v>
                </c:pt>
                <c:pt idx="17553">
                  <c:v>45402.754560277775</c:v>
                </c:pt>
                <c:pt idx="17554">
                  <c:v>45402.823231817129</c:v>
                </c:pt>
                <c:pt idx="17555">
                  <c:v>45402.891903958334</c:v>
                </c:pt>
                <c:pt idx="17556">
                  <c:v>45402.96057570602</c:v>
                </c:pt>
                <c:pt idx="17557">
                  <c:v>45403.02924733796</c:v>
                </c:pt>
                <c:pt idx="17558">
                  <c:v>45403.097918680556</c:v>
                </c:pt>
                <c:pt idx="17559">
                  <c:v>45403.166589953704</c:v>
                </c:pt>
                <c:pt idx="17560">
                  <c:v>45403.235261805552</c:v>
                </c:pt>
                <c:pt idx="17561">
                  <c:v>45403.303933935182</c:v>
                </c:pt>
                <c:pt idx="17562">
                  <c:v>45403.372606493052</c:v>
                </c:pt>
                <c:pt idx="17563">
                  <c:v>45403.441278449071</c:v>
                </c:pt>
                <c:pt idx="17564">
                  <c:v>45403.50995</c:v>
                </c:pt>
                <c:pt idx="17565">
                  <c:v>45403.578621412038</c:v>
                </c:pt>
                <c:pt idx="17566">
                  <c:v>45403.647292731483</c:v>
                </c:pt>
                <c:pt idx="17567">
                  <c:v>45403.715964120369</c:v>
                </c:pt>
                <c:pt idx="17568">
                  <c:v>45403.784635173608</c:v>
                </c:pt>
                <c:pt idx="17569">
                  <c:v>45403.853306956022</c:v>
                </c:pt>
                <c:pt idx="17570">
                  <c:v>45403.921978819446</c:v>
                </c:pt>
                <c:pt idx="17571">
                  <c:v>45403.990650439817</c:v>
                </c:pt>
                <c:pt idx="17572">
                  <c:v>45404.059321967594</c:v>
                </c:pt>
                <c:pt idx="17573">
                  <c:v>45404.127992916663</c:v>
                </c:pt>
                <c:pt idx="17574">
                  <c:v>45404.196664328701</c:v>
                </c:pt>
                <c:pt idx="17575">
                  <c:v>45404.265336273151</c:v>
                </c:pt>
                <c:pt idx="17576">
                  <c:v>45404.334008680555</c:v>
                </c:pt>
                <c:pt idx="17577">
                  <c:v>45404.402680937499</c:v>
                </c:pt>
                <c:pt idx="17578">
                  <c:v>45404.471352638888</c:v>
                </c:pt>
                <c:pt idx="17579">
                  <c:v>45404.540023958332</c:v>
                </c:pt>
                <c:pt idx="17580">
                  <c:v>45404.608695138886</c:v>
                </c:pt>
                <c:pt idx="17581">
                  <c:v>45404.677366365744</c:v>
                </c:pt>
                <c:pt idx="17582">
                  <c:v>45404.746037500001</c:v>
                </c:pt>
                <c:pt idx="17583">
                  <c:v>45404.81470865741</c:v>
                </c:pt>
                <c:pt idx="17584">
                  <c:v>45404.883380543979</c:v>
                </c:pt>
                <c:pt idx="17585">
                  <c:v>45404.952052118053</c:v>
                </c:pt>
                <c:pt idx="17586">
                  <c:v>45405.020723553243</c:v>
                </c:pt>
                <c:pt idx="17587">
                  <c:v>45405.089394756942</c:v>
                </c:pt>
                <c:pt idx="17588">
                  <c:v>45405.158065659722</c:v>
                </c:pt>
                <c:pt idx="17589">
                  <c:v>45405.226737164354</c:v>
                </c:pt>
                <c:pt idx="17590">
                  <c:v>45405.295408969905</c:v>
                </c:pt>
                <c:pt idx="17591">
                  <c:v>45405.364081284722</c:v>
                </c:pt>
                <c:pt idx="17592">
                  <c:v>45405.432753032408</c:v>
                </c:pt>
                <c:pt idx="17593">
                  <c:v>45405.501424374997</c:v>
                </c:pt>
                <c:pt idx="17594">
                  <c:v>45405.570095509262</c:v>
                </c:pt>
                <c:pt idx="17595">
                  <c:v>45405.638766562501</c:v>
                </c:pt>
                <c:pt idx="17596">
                  <c:v>45405.707437673613</c:v>
                </c:pt>
                <c:pt idx="17597">
                  <c:v>45405.776108495367</c:v>
                </c:pt>
                <c:pt idx="17598">
                  <c:v>45405.844779953703</c:v>
                </c:pt>
                <c:pt idx="17599">
                  <c:v>45405.91345162037</c:v>
                </c:pt>
                <c:pt idx="17600">
                  <c:v>45405.982122951391</c:v>
                </c:pt>
                <c:pt idx="17601">
                  <c:v>45406.050794224539</c:v>
                </c:pt>
                <c:pt idx="17602">
                  <c:v>45406.119465000003</c:v>
                </c:pt>
                <c:pt idx="17603">
                  <c:v>45406.188136122684</c:v>
                </c:pt>
                <c:pt idx="17604">
                  <c:v>45406.256807789352</c:v>
                </c:pt>
                <c:pt idx="17605">
                  <c:v>45406.325479861109</c:v>
                </c:pt>
                <c:pt idx="17606">
                  <c:v>45406.39415197917</c:v>
                </c:pt>
                <c:pt idx="17607">
                  <c:v>45406.462823495371</c:v>
                </c:pt>
                <c:pt idx="17608">
                  <c:v>45406.531494606483</c:v>
                </c:pt>
                <c:pt idx="17609">
                  <c:v>45406.60016559028</c:v>
                </c:pt>
                <c:pt idx="17610">
                  <c:v>45406.668836608798</c:v>
                </c:pt>
                <c:pt idx="17611">
                  <c:v>45406.73750758102</c:v>
                </c:pt>
                <c:pt idx="17612">
                  <c:v>45406.806178379629</c:v>
                </c:pt>
                <c:pt idx="17613">
                  <c:v>45406.874849976855</c:v>
                </c:pt>
                <c:pt idx="17614">
                  <c:v>45406.943521377318</c:v>
                </c:pt>
                <c:pt idx="17615">
                  <c:v>45407.012192627313</c:v>
                </c:pt>
                <c:pt idx="17616">
                  <c:v>45407.080863692128</c:v>
                </c:pt>
                <c:pt idx="17617">
                  <c:v>45407.149534270837</c:v>
                </c:pt>
                <c:pt idx="17618">
                  <c:v>45407.218205439814</c:v>
                </c:pt>
                <c:pt idx="17619">
                  <c:v>45407.286876990744</c:v>
                </c:pt>
                <c:pt idx="17620">
                  <c:v>45407.355549085645</c:v>
                </c:pt>
                <c:pt idx="17621">
                  <c:v>45407.424220659719</c:v>
                </c:pt>
                <c:pt idx="17622">
                  <c:v>45407.492891817128</c:v>
                </c:pt>
                <c:pt idx="17623">
                  <c:v>45407.561562708332</c:v>
                </c:pt>
                <c:pt idx="17624">
                  <c:v>45407.630233495373</c:v>
                </c:pt>
                <c:pt idx="17625">
                  <c:v>45407.698904351855</c:v>
                </c:pt>
                <c:pt idx="17626">
                  <c:v>45407.767574953701</c:v>
                </c:pt>
                <c:pt idx="17627">
                  <c:v>45407.836246076389</c:v>
                </c:pt>
                <c:pt idx="17628">
                  <c:v>45407.904917557869</c:v>
                </c:pt>
                <c:pt idx="17629">
                  <c:v>45407.973588645837</c:v>
                </c:pt>
                <c:pt idx="17630">
                  <c:v>45408.042259664355</c:v>
                </c:pt>
                <c:pt idx="17631">
                  <c:v>45408.110930266201</c:v>
                </c:pt>
                <c:pt idx="17632">
                  <c:v>45408.179601099539</c:v>
                </c:pt>
                <c:pt idx="17633">
                  <c:v>45408.248272476849</c:v>
                </c:pt>
                <c:pt idx="17634">
                  <c:v>45408.316944178237</c:v>
                </c:pt>
                <c:pt idx="17635">
                  <c:v>45408.385616111111</c:v>
                </c:pt>
                <c:pt idx="17636">
                  <c:v>45408.454287442131</c:v>
                </c:pt>
                <c:pt idx="17637">
                  <c:v>45408.522958344911</c:v>
                </c:pt>
                <c:pt idx="17638">
                  <c:v>45408.591629143521</c:v>
                </c:pt>
                <c:pt idx="17639">
                  <c:v>45408.660299907409</c:v>
                </c:pt>
                <c:pt idx="17640">
                  <c:v>45408.728970694443</c:v>
                </c:pt>
                <c:pt idx="17641">
                  <c:v>45408.797641180558</c:v>
                </c:pt>
                <c:pt idx="17642">
                  <c:v>45408.866312488426</c:v>
                </c:pt>
                <c:pt idx="17643">
                  <c:v>45408.934983703701</c:v>
                </c:pt>
                <c:pt idx="17644">
                  <c:v>45409.003654745371</c:v>
                </c:pt>
                <c:pt idx="17645">
                  <c:v>45409.072325648151</c:v>
                </c:pt>
                <c:pt idx="17646">
                  <c:v>45409.140995960646</c:v>
                </c:pt>
                <c:pt idx="17647">
                  <c:v>45409.209666828705</c:v>
                </c:pt>
                <c:pt idx="17648">
                  <c:v>45409.278338148149</c:v>
                </c:pt>
                <c:pt idx="17649">
                  <c:v>45409.347010034726</c:v>
                </c:pt>
                <c:pt idx="17650">
                  <c:v>45409.415681493054</c:v>
                </c:pt>
                <c:pt idx="17651">
                  <c:v>45409.484352476851</c:v>
                </c:pt>
                <c:pt idx="17652">
                  <c:v>45409.553023148146</c:v>
                </c:pt>
                <c:pt idx="17653">
                  <c:v>45409.621693703702</c:v>
                </c:pt>
                <c:pt idx="17654">
                  <c:v>45409.690364305556</c:v>
                </c:pt>
                <c:pt idx="17655">
                  <c:v>45409.759034722221</c:v>
                </c:pt>
                <c:pt idx="17656">
                  <c:v>45409.827705474534</c:v>
                </c:pt>
                <c:pt idx="17657">
                  <c:v>45409.896376759258</c:v>
                </c:pt>
                <c:pt idx="17658">
                  <c:v>45409.965047662037</c:v>
                </c:pt>
                <c:pt idx="17659">
                  <c:v>45410.033718425926</c:v>
                </c:pt>
                <c:pt idx="17660">
                  <c:v>45410.102388888889</c:v>
                </c:pt>
                <c:pt idx="17661">
                  <c:v>45410.171059386572</c:v>
                </c:pt>
                <c:pt idx="17662">
                  <c:v>45410.239730451387</c:v>
                </c:pt>
                <c:pt idx="17663">
                  <c:v>45410.308401782408</c:v>
                </c:pt>
                <c:pt idx="17664">
                  <c:v>45410.377073495372</c:v>
                </c:pt>
                <c:pt idx="17665">
                  <c:v>45410.445744606484</c:v>
                </c:pt>
                <c:pt idx="17666">
                  <c:v>45410.514415300924</c:v>
                </c:pt>
                <c:pt idx="17667">
                  <c:v>45410.583085879633</c:v>
                </c:pt>
                <c:pt idx="17668">
                  <c:v>45410.651756377316</c:v>
                </c:pt>
                <c:pt idx="17669">
                  <c:v>45410.720426932872</c:v>
                </c:pt>
                <c:pt idx="17670">
                  <c:v>45410.789097152781</c:v>
                </c:pt>
                <c:pt idx="17671">
                  <c:v>45410.857768136571</c:v>
                </c:pt>
                <c:pt idx="17672">
                  <c:v>45410.926439143521</c:v>
                </c:pt>
                <c:pt idx="17673">
                  <c:v>45410.995109930554</c:v>
                </c:pt>
                <c:pt idx="17674">
                  <c:v>45411.063780636578</c:v>
                </c:pt>
                <c:pt idx="17675">
                  <c:v>45411.132450717596</c:v>
                </c:pt>
                <c:pt idx="17676">
                  <c:v>45411.201121307873</c:v>
                </c:pt>
                <c:pt idx="17677">
                  <c:v>45411.269792407409</c:v>
                </c:pt>
                <c:pt idx="17678">
                  <c:v>45411.338464016204</c:v>
                </c:pt>
                <c:pt idx="17679">
                  <c:v>45411.407135381945</c:v>
                </c:pt>
                <c:pt idx="17680">
                  <c:v>45411.475806203707</c:v>
                </c:pt>
                <c:pt idx="17681">
                  <c:v>45411.75048761574</c:v>
                </c:pt>
                <c:pt idx="17682">
                  <c:v>45411.819157986109</c:v>
                </c:pt>
                <c:pt idx="17683">
                  <c:v>45411.887829050924</c:v>
                </c:pt>
                <c:pt idx="17684">
                  <c:v>45411.956499756947</c:v>
                </c:pt>
                <c:pt idx="17685">
                  <c:v>45412.025170312503</c:v>
                </c:pt>
                <c:pt idx="17686">
                  <c:v>45412.093840636575</c:v>
                </c:pt>
                <c:pt idx="17687">
                  <c:v>45412.162510752314</c:v>
                </c:pt>
                <c:pt idx="17688">
                  <c:v>45412.231181469906</c:v>
                </c:pt>
                <c:pt idx="17689">
                  <c:v>45412.299852476855</c:v>
                </c:pt>
                <c:pt idx="17690">
                  <c:v>45412.36852394676</c:v>
                </c:pt>
                <c:pt idx="17691">
                  <c:v>45412.437194826387</c:v>
                </c:pt>
                <c:pt idx="17692">
                  <c:v>45412.505865312502</c:v>
                </c:pt>
                <c:pt idx="17693">
                  <c:v>45412.574535624997</c:v>
                </c:pt>
                <c:pt idx="17694">
                  <c:v>45412.643205844906</c:v>
                </c:pt>
                <c:pt idx="17695">
                  <c:v>45412.711876134257</c:v>
                </c:pt>
                <c:pt idx="17696">
                  <c:v>45412.780546111113</c:v>
                </c:pt>
                <c:pt idx="17697">
                  <c:v>45412.849216770832</c:v>
                </c:pt>
                <c:pt idx="17698">
                  <c:v>45412.917887569442</c:v>
                </c:pt>
                <c:pt idx="17699">
                  <c:v>45412.986558078701</c:v>
                </c:pt>
                <c:pt idx="17700">
                  <c:v>45413.055228530095</c:v>
                </c:pt>
                <c:pt idx="17701">
                  <c:v>45413.123898425925</c:v>
                </c:pt>
                <c:pt idx="17702">
                  <c:v>45413.192568738428</c:v>
                </c:pt>
                <c:pt idx="17703">
                  <c:v>45413.261239583335</c:v>
                </c:pt>
                <c:pt idx="17704">
                  <c:v>45413.329910856482</c:v>
                </c:pt>
                <c:pt idx="17705">
                  <c:v>45413.398582094909</c:v>
                </c:pt>
                <c:pt idx="17706">
                  <c:v>45413.467252743052</c:v>
                </c:pt>
                <c:pt idx="17707">
                  <c:v>45413.535922986113</c:v>
                </c:pt>
                <c:pt idx="17708">
                  <c:v>45413.604593113429</c:v>
                </c:pt>
                <c:pt idx="17709">
                  <c:v>45413.673263275465</c:v>
                </c:pt>
                <c:pt idx="17710">
                  <c:v>45413.741933368059</c:v>
                </c:pt>
                <c:pt idx="17711">
                  <c:v>45413.810603368052</c:v>
                </c:pt>
                <c:pt idx="17712">
                  <c:v>45413.879274166669</c:v>
                </c:pt>
                <c:pt idx="17713">
                  <c:v>45413.947944687498</c:v>
                </c:pt>
                <c:pt idx="17714">
                  <c:v>45414.016615057873</c:v>
                </c:pt>
                <c:pt idx="17715">
                  <c:v>45414.085285231478</c:v>
                </c:pt>
                <c:pt idx="17716">
                  <c:v>45414.153955011578</c:v>
                </c:pt>
                <c:pt idx="17717">
                  <c:v>45414.22262537037</c:v>
                </c:pt>
                <c:pt idx="17718">
                  <c:v>45414.291296087962</c:v>
                </c:pt>
                <c:pt idx="17719">
                  <c:v>45414.359967326389</c:v>
                </c:pt>
                <c:pt idx="17720">
                  <c:v>45414.428638020836</c:v>
                </c:pt>
                <c:pt idx="17721">
                  <c:v>45414.497308310187</c:v>
                </c:pt>
                <c:pt idx="17722">
                  <c:v>45414.565978356484</c:v>
                </c:pt>
                <c:pt idx="17723">
                  <c:v>45414.634648310188</c:v>
                </c:pt>
                <c:pt idx="17724">
                  <c:v>45414.703318321757</c:v>
                </c:pt>
                <c:pt idx="17725">
                  <c:v>45414.771988078704</c:v>
                </c:pt>
                <c:pt idx="17726">
                  <c:v>45414.8406583912</c:v>
                </c:pt>
                <c:pt idx="17727">
                  <c:v>45414.909329004629</c:v>
                </c:pt>
                <c:pt idx="17728">
                  <c:v>45414.977999259259</c:v>
                </c:pt>
                <c:pt idx="17729">
                  <c:v>45415.046669432872</c:v>
                </c:pt>
                <c:pt idx="17730">
                  <c:v>45415.115339166667</c:v>
                </c:pt>
                <c:pt idx="17731">
                  <c:v>45415.184009178243</c:v>
                </c:pt>
                <c:pt idx="17732">
                  <c:v>45415.252679745368</c:v>
                </c:pt>
                <c:pt idx="17733">
                  <c:v>45415.321350671293</c:v>
                </c:pt>
                <c:pt idx="17734">
                  <c:v>45415.390021736108</c:v>
                </c:pt>
                <c:pt idx="17735">
                  <c:v>45415.458692199078</c:v>
                </c:pt>
                <c:pt idx="17736">
                  <c:v>45415.527362256944</c:v>
                </c:pt>
                <c:pt idx="17737">
                  <c:v>45415.596032187503</c:v>
                </c:pt>
                <c:pt idx="17738">
                  <c:v>45415.664702118054</c:v>
                </c:pt>
                <c:pt idx="17739">
                  <c:v>45415.733372048613</c:v>
                </c:pt>
                <c:pt idx="17740">
                  <c:v>45415.802041724535</c:v>
                </c:pt>
                <c:pt idx="17741">
                  <c:v>45415.870712222226</c:v>
                </c:pt>
                <c:pt idx="17742">
                  <c:v>45415.939382569442</c:v>
                </c:pt>
                <c:pt idx="17743">
                  <c:v>45416.008052766207</c:v>
                </c:pt>
                <c:pt idx="17744">
                  <c:v>45416.076722789352</c:v>
                </c:pt>
                <c:pt idx="17745">
                  <c:v>45416.145392268518</c:v>
                </c:pt>
                <c:pt idx="17746">
                  <c:v>45416.214062326391</c:v>
                </c:pt>
                <c:pt idx="17747">
                  <c:v>45416.282732800923</c:v>
                </c:pt>
                <c:pt idx="17748">
                  <c:v>45416.351403842593</c:v>
                </c:pt>
                <c:pt idx="17749">
                  <c:v>45416.420074398149</c:v>
                </c:pt>
                <c:pt idx="17750">
                  <c:v>45416.488744525464</c:v>
                </c:pt>
                <c:pt idx="17751">
                  <c:v>45416.557414340277</c:v>
                </c:pt>
                <c:pt idx="17752">
                  <c:v>45416.626084050928</c:v>
                </c:pt>
                <c:pt idx="17753">
                  <c:v>45416.694753819444</c:v>
                </c:pt>
                <c:pt idx="17754">
                  <c:v>45416.763423379627</c:v>
                </c:pt>
                <c:pt idx="17755">
                  <c:v>45416.832093368059</c:v>
                </c:pt>
                <c:pt idx="17756">
                  <c:v>45416.900763807869</c:v>
                </c:pt>
                <c:pt idx="17757">
                  <c:v>45416.969433842591</c:v>
                </c:pt>
                <c:pt idx="17758">
                  <c:v>45417.038103773149</c:v>
                </c:pt>
                <c:pt idx="17759">
                  <c:v>45417.106773368054</c:v>
                </c:pt>
                <c:pt idx="17760">
                  <c:v>45417.175443078704</c:v>
                </c:pt>
                <c:pt idx="17761">
                  <c:v>45417.244113356479</c:v>
                </c:pt>
                <c:pt idx="17762">
                  <c:v>45417.312783923611</c:v>
                </c:pt>
                <c:pt idx="17763">
                  <c:v>45417.38145479167</c:v>
                </c:pt>
                <c:pt idx="17764">
                  <c:v>45417.450125069445</c:v>
                </c:pt>
                <c:pt idx="17765">
                  <c:v>45417.518794930555</c:v>
                </c:pt>
                <c:pt idx="17766">
                  <c:v>45417.587464675926</c:v>
                </c:pt>
                <c:pt idx="17767">
                  <c:v>45417.656134375</c:v>
                </c:pt>
                <c:pt idx="17768">
                  <c:v>45417.724804097219</c:v>
                </c:pt>
                <c:pt idx="17769">
                  <c:v>45417.793473506943</c:v>
                </c:pt>
                <c:pt idx="17770">
                  <c:v>45417.862143715276</c:v>
                </c:pt>
                <c:pt idx="17771">
                  <c:v>45417.930813877312</c:v>
                </c:pt>
                <c:pt idx="17772">
                  <c:v>45417.999483865744</c:v>
                </c:pt>
                <c:pt idx="17773">
                  <c:v>45418.068153738423</c:v>
                </c:pt>
                <c:pt idx="17774">
                  <c:v>45418.136822986111</c:v>
                </c:pt>
                <c:pt idx="17775">
                  <c:v>45418.205492777779</c:v>
                </c:pt>
                <c:pt idx="17776">
                  <c:v>45418.274163055554</c:v>
                </c:pt>
                <c:pt idx="17777">
                  <c:v>45418.342833877316</c:v>
                </c:pt>
                <c:pt idx="17778">
                  <c:v>45418.411504351854</c:v>
                </c:pt>
                <c:pt idx="17779">
                  <c:v>45418.480174328703</c:v>
                </c:pt>
                <c:pt idx="17780">
                  <c:v>45418.548843958335</c:v>
                </c:pt>
                <c:pt idx="17781">
                  <c:v>45418.617513460646</c:v>
                </c:pt>
                <c:pt idx="17782">
                  <c:v>45418.686183020836</c:v>
                </c:pt>
                <c:pt idx="17783">
                  <c:v>45418.754852418984</c:v>
                </c:pt>
                <c:pt idx="17784">
                  <c:v>45418.823522060185</c:v>
                </c:pt>
                <c:pt idx="17785">
                  <c:v>45418.892192303239</c:v>
                </c:pt>
                <c:pt idx="17786">
                  <c:v>45418.960862175925</c:v>
                </c:pt>
                <c:pt idx="17787">
                  <c:v>45419.02953190972</c:v>
                </c:pt>
                <c:pt idx="17788">
                  <c:v>45419.098201377317</c:v>
                </c:pt>
                <c:pt idx="17789">
                  <c:v>45419.166870763889</c:v>
                </c:pt>
                <c:pt idx="17790">
                  <c:v>45419.235540729169</c:v>
                </c:pt>
                <c:pt idx="17791">
                  <c:v>45419.304210960647</c:v>
                </c:pt>
                <c:pt idx="17792">
                  <c:v>45419.372881631942</c:v>
                </c:pt>
                <c:pt idx="17793">
                  <c:v>45419.44155171296</c:v>
                </c:pt>
                <c:pt idx="17794">
                  <c:v>45419.510222037039</c:v>
                </c:pt>
                <c:pt idx="17795">
                  <c:v>45419.578894872684</c:v>
                </c:pt>
                <c:pt idx="17796">
                  <c:v>45419.647567627311</c:v>
                </c:pt>
                <c:pt idx="17797">
                  <c:v>45419.716240462963</c:v>
                </c:pt>
                <c:pt idx="17798">
                  <c:v>45419.784912951392</c:v>
                </c:pt>
                <c:pt idx="17799">
                  <c:v>45419.853586168982</c:v>
                </c:pt>
                <c:pt idx="17800">
                  <c:v>45419.922259479164</c:v>
                </c:pt>
                <c:pt idx="17801">
                  <c:v>45419.990932534725</c:v>
                </c:pt>
                <c:pt idx="17802">
                  <c:v>45420.05960552083</c:v>
                </c:pt>
                <c:pt idx="17803">
                  <c:v>45420.128277916665</c:v>
                </c:pt>
                <c:pt idx="17804">
                  <c:v>45420.196950775462</c:v>
                </c:pt>
                <c:pt idx="17805">
                  <c:v>45420.265624155094</c:v>
                </c:pt>
                <c:pt idx="17806">
                  <c:v>45420.334298009257</c:v>
                </c:pt>
                <c:pt idx="17807">
                  <c:v>45420.402971724536</c:v>
                </c:pt>
                <c:pt idx="17808">
                  <c:v>45420.471644872683</c:v>
                </c:pt>
                <c:pt idx="17809">
                  <c:v>45420.540317638886</c:v>
                </c:pt>
                <c:pt idx="17810">
                  <c:v>45420.608990277775</c:v>
                </c:pt>
                <c:pt idx="17811">
                  <c:v>45420.67766296296</c:v>
                </c:pt>
                <c:pt idx="17812">
                  <c:v>45420.746335543983</c:v>
                </c:pt>
                <c:pt idx="17813">
                  <c:v>45420.815008148151</c:v>
                </c:pt>
                <c:pt idx="17814">
                  <c:v>45420.883681493055</c:v>
                </c:pt>
                <c:pt idx="17815">
                  <c:v>45420.952354525463</c:v>
                </c:pt>
                <c:pt idx="17816">
                  <c:v>45421.021027418981</c:v>
                </c:pt>
                <c:pt idx="17817">
                  <c:v>45421.089700081022</c:v>
                </c:pt>
                <c:pt idx="17818">
                  <c:v>45421.158372442129</c:v>
                </c:pt>
                <c:pt idx="17819">
                  <c:v>45421.22704539352</c:v>
                </c:pt>
                <c:pt idx="17820">
                  <c:v>45421.295718668982</c:v>
                </c:pt>
                <c:pt idx="17821">
                  <c:v>45421.364392442127</c:v>
                </c:pt>
                <c:pt idx="17822">
                  <c:v>45421.433065648147</c:v>
                </c:pt>
                <c:pt idx="17823">
                  <c:v>45421.501738460647</c:v>
                </c:pt>
                <c:pt idx="17824">
                  <c:v>45421.570411064815</c:v>
                </c:pt>
                <c:pt idx="17825">
                  <c:v>45421.639083564813</c:v>
                </c:pt>
                <c:pt idx="17826">
                  <c:v>45421.707756145835</c:v>
                </c:pt>
                <c:pt idx="17827">
                  <c:v>45421.776428437501</c:v>
                </c:pt>
                <c:pt idx="17828">
                  <c:v>45421.845101354163</c:v>
                </c:pt>
                <c:pt idx="17829">
                  <c:v>45421.913774490742</c:v>
                </c:pt>
                <c:pt idx="17830">
                  <c:v>45421.982447291666</c:v>
                </c:pt>
                <c:pt idx="17831">
                  <c:v>45422.051120034725</c:v>
                </c:pt>
                <c:pt idx="17832">
                  <c:v>45422.119792268517</c:v>
                </c:pt>
                <c:pt idx="17833">
                  <c:v>45422.188464872685</c:v>
                </c:pt>
                <c:pt idx="17834">
                  <c:v>45422.257138009256</c:v>
                </c:pt>
                <c:pt idx="17835">
                  <c:v>45422.325811539355</c:v>
                </c:pt>
                <c:pt idx="17836">
                  <c:v>45422.394485138888</c:v>
                </c:pt>
                <c:pt idx="17837">
                  <c:v>45422.463158136576</c:v>
                </c:pt>
                <c:pt idx="17838">
                  <c:v>45422.531820613425</c:v>
                </c:pt>
                <c:pt idx="17839">
                  <c:v>45422.600492962963</c:v>
                </c:pt>
                <c:pt idx="17840">
                  <c:v>45422.66916542824</c:v>
                </c:pt>
                <c:pt idx="17841">
                  <c:v>45422.737837858796</c:v>
                </c:pt>
                <c:pt idx="17842">
                  <c:v>45422.806510104165</c:v>
                </c:pt>
                <c:pt idx="17843">
                  <c:v>45422.875183159726</c:v>
                </c:pt>
                <c:pt idx="17844">
                  <c:v>45422.943856018515</c:v>
                </c:pt>
                <c:pt idx="17845">
                  <c:v>45423.012528726853</c:v>
                </c:pt>
                <c:pt idx="17846">
                  <c:v>45423.081201238427</c:v>
                </c:pt>
                <c:pt idx="17847">
                  <c:v>45423.149873275463</c:v>
                </c:pt>
                <c:pt idx="17848">
                  <c:v>45423.218545902775</c:v>
                </c:pt>
                <c:pt idx="17849">
                  <c:v>45423.287218912039</c:v>
                </c:pt>
                <c:pt idx="17850">
                  <c:v>45423.355892476851</c:v>
                </c:pt>
                <c:pt idx="17851">
                  <c:v>45423.42456550926</c:v>
                </c:pt>
                <c:pt idx="17852">
                  <c:v>45423.493238136572</c:v>
                </c:pt>
                <c:pt idx="17853">
                  <c:v>45423.561910486111</c:v>
                </c:pt>
                <c:pt idx="17854">
                  <c:v>45423.630582743055</c:v>
                </c:pt>
                <c:pt idx="17855">
                  <c:v>45423.699255046296</c:v>
                </c:pt>
                <c:pt idx="17856">
                  <c:v>45423.767927118053</c:v>
                </c:pt>
                <c:pt idx="17857">
                  <c:v>45423.836599699076</c:v>
                </c:pt>
                <c:pt idx="17858">
                  <c:v>45423.90527265046</c:v>
                </c:pt>
                <c:pt idx="17859">
                  <c:v>45423.97394520833</c:v>
                </c:pt>
                <c:pt idx="17860">
                  <c:v>45424.042617685183</c:v>
                </c:pt>
                <c:pt idx="17861">
                  <c:v>45424.111289768516</c:v>
                </c:pt>
                <c:pt idx="17862">
                  <c:v>45424.179962060189</c:v>
                </c:pt>
                <c:pt idx="17863">
                  <c:v>45424.24863490741</c:v>
                </c:pt>
                <c:pt idx="17864">
                  <c:v>45424.317308078702</c:v>
                </c:pt>
                <c:pt idx="17865">
                  <c:v>45424.385981481479</c:v>
                </c:pt>
                <c:pt idx="17866">
                  <c:v>45424.45465428241</c:v>
                </c:pt>
                <c:pt idx="17867">
                  <c:v>45424.523326666669</c:v>
                </c:pt>
                <c:pt idx="17868">
                  <c:v>45424.591998935182</c:v>
                </c:pt>
                <c:pt idx="17869">
                  <c:v>45424.660671180558</c:v>
                </c:pt>
                <c:pt idx="17870">
                  <c:v>45424.729343437502</c:v>
                </c:pt>
                <c:pt idx="17871">
                  <c:v>45424.79801539352</c:v>
                </c:pt>
                <c:pt idx="17872">
                  <c:v>45424.8666881713</c:v>
                </c:pt>
                <c:pt idx="17873">
                  <c:v>45424.935360868054</c:v>
                </c:pt>
                <c:pt idx="17874">
                  <c:v>45425.004033391204</c:v>
                </c:pt>
                <c:pt idx="17875">
                  <c:v>45425.072705763887</c:v>
                </c:pt>
                <c:pt idx="17876">
                  <c:v>45425.141377557869</c:v>
                </c:pt>
                <c:pt idx="17877">
                  <c:v>45425.210049907408</c:v>
                </c:pt>
                <c:pt idx="17878">
                  <c:v>45425.278722708332</c:v>
                </c:pt>
                <c:pt idx="17879">
                  <c:v>45425.347396076388</c:v>
                </c:pt>
                <c:pt idx="17880">
                  <c:v>45425.416069016203</c:v>
                </c:pt>
                <c:pt idx="17881">
                  <c:v>45425.484741493055</c:v>
                </c:pt>
                <c:pt idx="17882">
                  <c:v>45425.55341364583</c:v>
                </c:pt>
                <c:pt idx="17883">
                  <c:v>45425.622085682873</c:v>
                </c:pt>
                <c:pt idx="17884">
                  <c:v>45425.690757766206</c:v>
                </c:pt>
                <c:pt idx="17885">
                  <c:v>45425.759429675927</c:v>
                </c:pt>
                <c:pt idx="17886">
                  <c:v>45425.828101909719</c:v>
                </c:pt>
                <c:pt idx="17887">
                  <c:v>45425.896774687499</c:v>
                </c:pt>
                <c:pt idx="17888">
                  <c:v>45425.965447071758</c:v>
                </c:pt>
                <c:pt idx="17889">
                  <c:v>45426.034119340278</c:v>
                </c:pt>
                <c:pt idx="17890">
                  <c:v>45426.10279128472</c:v>
                </c:pt>
                <c:pt idx="17891">
                  <c:v>45426.171463275467</c:v>
                </c:pt>
                <c:pt idx="17892">
                  <c:v>45426.240135821761</c:v>
                </c:pt>
                <c:pt idx="17893">
                  <c:v>45426.308808657406</c:v>
                </c:pt>
                <c:pt idx="17894">
                  <c:v>45426.377481863427</c:v>
                </c:pt>
                <c:pt idx="17895">
                  <c:v>45426.446154467594</c:v>
                </c:pt>
                <c:pt idx="17896">
                  <c:v>45426.514826666666</c:v>
                </c:pt>
                <c:pt idx="17897">
                  <c:v>45426.583498738422</c:v>
                </c:pt>
                <c:pt idx="17898">
                  <c:v>45426.652170740737</c:v>
                </c:pt>
                <c:pt idx="17899">
                  <c:v>45426.720842789349</c:v>
                </c:pt>
                <c:pt idx="17900">
                  <c:v>45426.789514502314</c:v>
                </c:pt>
                <c:pt idx="17901">
                  <c:v>45426.858186990743</c:v>
                </c:pt>
                <c:pt idx="17902">
                  <c:v>45426.926859502317</c:v>
                </c:pt>
                <c:pt idx="17903">
                  <c:v>45426.995531805558</c:v>
                </c:pt>
                <c:pt idx="17904">
                  <c:v>45427.06420400463</c:v>
                </c:pt>
                <c:pt idx="17905">
                  <c:v>45427.132875601848</c:v>
                </c:pt>
                <c:pt idx="17906">
                  <c:v>45427.201547696757</c:v>
                </c:pt>
                <c:pt idx="17907">
                  <c:v>45427.270220300925</c:v>
                </c:pt>
                <c:pt idx="17908">
                  <c:v>45427.338893414351</c:v>
                </c:pt>
                <c:pt idx="17909">
                  <c:v>45427.407566284724</c:v>
                </c:pt>
                <c:pt idx="17910">
                  <c:v>45427.476238622687</c:v>
                </c:pt>
                <c:pt idx="17911">
                  <c:v>45427.544910590281</c:v>
                </c:pt>
                <c:pt idx="17912">
                  <c:v>45427.613582430553</c:v>
                </c:pt>
                <c:pt idx="17913">
                  <c:v>45427.682254317129</c:v>
                </c:pt>
                <c:pt idx="17914">
                  <c:v>45427.75092608796</c:v>
                </c:pt>
                <c:pt idx="17915">
                  <c:v>45427.819597974536</c:v>
                </c:pt>
                <c:pt idx="17916">
                  <c:v>45427.888270555559</c:v>
                </c:pt>
                <c:pt idx="17917">
                  <c:v>45427.956942789351</c:v>
                </c:pt>
                <c:pt idx="17918">
                  <c:v>45428.025614861108</c:v>
                </c:pt>
                <c:pt idx="17919">
                  <c:v>45428.094286701387</c:v>
                </c:pt>
                <c:pt idx="17920">
                  <c:v>45428.16295834491</c:v>
                </c:pt>
                <c:pt idx="17921">
                  <c:v>45428.231630578703</c:v>
                </c:pt>
                <c:pt idx="17922">
                  <c:v>45428.300303113429</c:v>
                </c:pt>
                <c:pt idx="17923">
                  <c:v>45428.368976111109</c:v>
                </c:pt>
                <c:pt idx="17924">
                  <c:v>45428.43764851852</c:v>
                </c:pt>
                <c:pt idx="17925">
                  <c:v>45428.506320532404</c:v>
                </c:pt>
                <c:pt idx="17926">
                  <c:v>45428.574992372683</c:v>
                </c:pt>
                <c:pt idx="17927">
                  <c:v>45428.643664120369</c:v>
                </c:pt>
                <c:pt idx="17928">
                  <c:v>45428.712335937496</c:v>
                </c:pt>
                <c:pt idx="17929">
                  <c:v>45428.781007453705</c:v>
                </c:pt>
                <c:pt idx="17930">
                  <c:v>45428.849679641207</c:v>
                </c:pt>
                <c:pt idx="17931">
                  <c:v>45428.91835197917</c:v>
                </c:pt>
                <c:pt idx="17932">
                  <c:v>45428.987024027774</c:v>
                </c:pt>
                <c:pt idx="17933">
                  <c:v>45429.055696006944</c:v>
                </c:pt>
                <c:pt idx="17934">
                  <c:v>45429.124367442128</c:v>
                </c:pt>
                <c:pt idx="17935">
                  <c:v>45429.193039293983</c:v>
                </c:pt>
                <c:pt idx="17936">
                  <c:v>45429.261711678242</c:v>
                </c:pt>
                <c:pt idx="17937">
                  <c:v>45429.330384502318</c:v>
                </c:pt>
                <c:pt idx="17938">
                  <c:v>45429.39905728009</c:v>
                </c:pt>
                <c:pt idx="17939">
                  <c:v>45429.467729467593</c:v>
                </c:pt>
                <c:pt idx="17940">
                  <c:v>45429.536401261576</c:v>
                </c:pt>
                <c:pt idx="17941">
                  <c:v>45429.605072928243</c:v>
                </c:pt>
                <c:pt idx="17942">
                  <c:v>45429.673744641201</c:v>
                </c:pt>
                <c:pt idx="17943">
                  <c:v>45429.742416284724</c:v>
                </c:pt>
                <c:pt idx="17944">
                  <c:v>45429.811087835646</c:v>
                </c:pt>
                <c:pt idx="17945">
                  <c:v>45429.879760185184</c:v>
                </c:pt>
                <c:pt idx="17946">
                  <c:v>45429.948432268517</c:v>
                </c:pt>
                <c:pt idx="17947">
                  <c:v>45430.017104189814</c:v>
                </c:pt>
                <c:pt idx="17948">
                  <c:v>45430.085775925923</c:v>
                </c:pt>
                <c:pt idx="17949">
                  <c:v>45430.154447245368</c:v>
                </c:pt>
                <c:pt idx="17950">
                  <c:v>45430.223119178241</c:v>
                </c:pt>
                <c:pt idx="17951">
                  <c:v>45430.291791446762</c:v>
                </c:pt>
                <c:pt idx="17952">
                  <c:v>45430.360464259262</c:v>
                </c:pt>
                <c:pt idx="17953">
                  <c:v>45430.429136516206</c:v>
                </c:pt>
                <c:pt idx="17954">
                  <c:v>45430.497808368054</c:v>
                </c:pt>
                <c:pt idx="17955">
                  <c:v>45430.566479976849</c:v>
                </c:pt>
                <c:pt idx="17956">
                  <c:v>45430.635151493057</c:v>
                </c:pt>
                <c:pt idx="17957">
                  <c:v>45430.7038230787</c:v>
                </c:pt>
                <c:pt idx="17958">
                  <c:v>45430.772494398145</c:v>
                </c:pt>
                <c:pt idx="17959">
                  <c:v>45430.841166284721</c:v>
                </c:pt>
                <c:pt idx="17960">
                  <c:v>45430.909838472224</c:v>
                </c:pt>
                <c:pt idx="17961">
                  <c:v>45430.978510300927</c:v>
                </c:pt>
                <c:pt idx="17962">
                  <c:v>45431.047182048613</c:v>
                </c:pt>
                <c:pt idx="17963">
                  <c:v>45431.115853356481</c:v>
                </c:pt>
                <c:pt idx="17964">
                  <c:v>45431.184524953707</c:v>
                </c:pt>
                <c:pt idx="17965">
                  <c:v>45431.253197094906</c:v>
                </c:pt>
                <c:pt idx="17966">
                  <c:v>45431.321869594911</c:v>
                </c:pt>
                <c:pt idx="17967">
                  <c:v>45431.390542245368</c:v>
                </c:pt>
                <c:pt idx="17968">
                  <c:v>45431.45921429398</c:v>
                </c:pt>
                <c:pt idx="17969">
                  <c:v>45431.527885925927</c:v>
                </c:pt>
                <c:pt idx="17970">
                  <c:v>45431.596557442128</c:v>
                </c:pt>
                <c:pt idx="17971">
                  <c:v>45431.665228969905</c:v>
                </c:pt>
                <c:pt idx="17972">
                  <c:v>45431.733900474537</c:v>
                </c:pt>
                <c:pt idx="17973">
                  <c:v>45431.802571736109</c:v>
                </c:pt>
                <c:pt idx="17974">
                  <c:v>45431.871243831018</c:v>
                </c:pt>
                <c:pt idx="17975">
                  <c:v>45431.939915763891</c:v>
                </c:pt>
                <c:pt idx="17976">
                  <c:v>45432.008587557873</c:v>
                </c:pt>
                <c:pt idx="17977">
                  <c:v>45432.077259178244</c:v>
                </c:pt>
                <c:pt idx="17978">
                  <c:v>45432.145930243052</c:v>
                </c:pt>
                <c:pt idx="17979">
                  <c:v>45432.214601898151</c:v>
                </c:pt>
                <c:pt idx="17980">
                  <c:v>45432.283273969908</c:v>
                </c:pt>
                <c:pt idx="17981">
                  <c:v>45432.351946608796</c:v>
                </c:pt>
                <c:pt idx="17982">
                  <c:v>45432.420618773147</c:v>
                </c:pt>
                <c:pt idx="17983">
                  <c:v>45432.489290486112</c:v>
                </c:pt>
                <c:pt idx="17984">
                  <c:v>45432.557961909719</c:v>
                </c:pt>
                <c:pt idx="17985">
                  <c:v>45432.626633217595</c:v>
                </c:pt>
                <c:pt idx="17986">
                  <c:v>45432.695304594905</c:v>
                </c:pt>
                <c:pt idx="17987">
                  <c:v>45432.763975752314</c:v>
                </c:pt>
                <c:pt idx="17988">
                  <c:v>45432.832647337964</c:v>
                </c:pt>
                <c:pt idx="17989">
                  <c:v>45432.901319386576</c:v>
                </c:pt>
                <c:pt idx="17990">
                  <c:v>45432.969991030091</c:v>
                </c:pt>
                <c:pt idx="17991">
                  <c:v>45433.038662581021</c:v>
                </c:pt>
                <c:pt idx="17992">
                  <c:v>45433.10733377315</c:v>
                </c:pt>
                <c:pt idx="17993">
                  <c:v>45433.176005104164</c:v>
                </c:pt>
                <c:pt idx="17994">
                  <c:v>45433.24467699074</c:v>
                </c:pt>
                <c:pt idx="17995">
                  <c:v>45433.313349178243</c:v>
                </c:pt>
                <c:pt idx="17996">
                  <c:v>45433.382021666665</c:v>
                </c:pt>
                <c:pt idx="17997">
                  <c:v>45433.450693553241</c:v>
                </c:pt>
                <c:pt idx="17998">
                  <c:v>45433.519365034721</c:v>
                </c:pt>
                <c:pt idx="17999">
                  <c:v>45433.588036388886</c:v>
                </c:pt>
                <c:pt idx="18000">
                  <c:v>45433.656707696762</c:v>
                </c:pt>
                <c:pt idx="18001">
                  <c:v>45433.725379050928</c:v>
                </c:pt>
                <c:pt idx="18002">
                  <c:v>45433.794050081022</c:v>
                </c:pt>
                <c:pt idx="18003">
                  <c:v>45433.862721898149</c:v>
                </c:pt>
                <c:pt idx="18004">
                  <c:v>45433.931393692132</c:v>
                </c:pt>
                <c:pt idx="18005">
                  <c:v>45434.000065300927</c:v>
                </c:pt>
                <c:pt idx="18006">
                  <c:v>45434.068736793983</c:v>
                </c:pt>
                <c:pt idx="18007">
                  <c:v>45434.13740767361</c:v>
                </c:pt>
                <c:pt idx="18008">
                  <c:v>45434.206079097225</c:v>
                </c:pt>
                <c:pt idx="18009">
                  <c:v>45434.27475099537</c:v>
                </c:pt>
                <c:pt idx="18010">
                  <c:v>45434.343423437502</c:v>
                </c:pt>
                <c:pt idx="18011">
                  <c:v>45434.412095543979</c:v>
                </c:pt>
                <c:pt idx="18012">
                  <c:v>45434.480767152774</c:v>
                </c:pt>
                <c:pt idx="18013">
                  <c:v>45434.549438414353</c:v>
                </c:pt>
                <c:pt idx="18014">
                  <c:v>45434.61810954861</c:v>
                </c:pt>
                <c:pt idx="18015">
                  <c:v>45434.68678074074</c:v>
                </c:pt>
                <c:pt idx="18016">
                  <c:v>45434.755451770834</c:v>
                </c:pt>
                <c:pt idx="18017">
                  <c:v>45434.824123043982</c:v>
                </c:pt>
                <c:pt idx="18018">
                  <c:v>45434.892794930558</c:v>
                </c:pt>
                <c:pt idx="18019">
                  <c:v>45434.961466435183</c:v>
                </c:pt>
                <c:pt idx="18020">
                  <c:v>45435.0301378125</c:v>
                </c:pt>
                <c:pt idx="18021">
                  <c:v>45435.098808912036</c:v>
                </c:pt>
                <c:pt idx="18022">
                  <c:v>45435.167479930555</c:v>
                </c:pt>
                <c:pt idx="18023">
                  <c:v>45435.23615153935</c:v>
                </c:pt>
                <c:pt idx="18024">
                  <c:v>45435.304823425926</c:v>
                </c:pt>
                <c:pt idx="18025">
                  <c:v>45435.373495740743</c:v>
                </c:pt>
                <c:pt idx="18026">
                  <c:v>45435.442167453701</c:v>
                </c:pt>
                <c:pt idx="18027">
                  <c:v>45435.510838773145</c:v>
                </c:pt>
                <c:pt idx="18028">
                  <c:v>45435.57950994213</c:v>
                </c:pt>
                <c:pt idx="18029">
                  <c:v>45435.64818103009</c:v>
                </c:pt>
                <c:pt idx="18030">
                  <c:v>45435.716852187499</c:v>
                </c:pt>
                <c:pt idx="18031">
                  <c:v>45435.785523009261</c:v>
                </c:pt>
                <c:pt idx="18032">
                  <c:v>45435.854194571759</c:v>
                </c:pt>
                <c:pt idx="18033">
                  <c:v>45435.922866203706</c:v>
                </c:pt>
                <c:pt idx="18034">
                  <c:v>45435.991537604168</c:v>
                </c:pt>
                <c:pt idx="18035">
                  <c:v>45436.060208912037</c:v>
                </c:pt>
                <c:pt idx="18036">
                  <c:v>45436.128879652781</c:v>
                </c:pt>
                <c:pt idx="18037">
                  <c:v>45436.19755084491</c:v>
                </c:pt>
                <c:pt idx="18038">
                  <c:v>45436.266222557868</c:v>
                </c:pt>
                <c:pt idx="18039">
                  <c:v>45436.334894756947</c:v>
                </c:pt>
                <c:pt idx="18040">
                  <c:v>45436.403566805559</c:v>
                </c:pt>
                <c:pt idx="18041">
                  <c:v>45436.472238298615</c:v>
                </c:pt>
                <c:pt idx="18042">
                  <c:v>45436.540909409719</c:v>
                </c:pt>
                <c:pt idx="18043">
                  <c:v>45436.609580381948</c:v>
                </c:pt>
                <c:pt idx="18044">
                  <c:v>45436.678251412035</c:v>
                </c:pt>
                <c:pt idx="18045">
                  <c:v>45436.746922337959</c:v>
                </c:pt>
                <c:pt idx="18046">
                  <c:v>45436.815593287036</c:v>
                </c:pt>
                <c:pt idx="18047">
                  <c:v>45436.884264976848</c:v>
                </c:pt>
                <c:pt idx="18048">
                  <c:v>45436.952936354166</c:v>
                </c:pt>
                <c:pt idx="18049">
                  <c:v>45437.021607592593</c:v>
                </c:pt>
                <c:pt idx="18050">
                  <c:v>45437.090278611111</c:v>
                </c:pt>
                <c:pt idx="18051">
                  <c:v>45437.158949317127</c:v>
                </c:pt>
                <c:pt idx="18052">
                  <c:v>45437.227620625003</c:v>
                </c:pt>
                <c:pt idx="18053">
                  <c:v>45437.296292245373</c:v>
                </c:pt>
                <c:pt idx="18054">
                  <c:v>45437.364964386572</c:v>
                </c:pt>
                <c:pt idx="18055">
                  <c:v>45437.433635949077</c:v>
                </c:pt>
                <c:pt idx="18056">
                  <c:v>45437.502307106479</c:v>
                </c:pt>
                <c:pt idx="18057">
                  <c:v>45437.570978067131</c:v>
                </c:pt>
                <c:pt idx="18058">
                  <c:v>45437.639648935183</c:v>
                </c:pt>
                <c:pt idx="18059">
                  <c:v>45437.708319872683</c:v>
                </c:pt>
                <c:pt idx="18060">
                  <c:v>45437.776990509257</c:v>
                </c:pt>
                <c:pt idx="18061">
                  <c:v>45437.845661793981</c:v>
                </c:pt>
                <c:pt idx="18062">
                  <c:v>45437.914333287037</c:v>
                </c:pt>
                <c:pt idx="18063">
                  <c:v>45437.983004456015</c:v>
                </c:pt>
                <c:pt idx="18064">
                  <c:v>45438.051675567127</c:v>
                </c:pt>
                <c:pt idx="18065">
                  <c:v>45438.12034616898</c:v>
                </c:pt>
                <c:pt idx="18066">
                  <c:v>45438.189017129633</c:v>
                </c:pt>
                <c:pt idx="18067">
                  <c:v>45438.257688634258</c:v>
                </c:pt>
                <c:pt idx="18068">
                  <c:v>45438.326360543979</c:v>
                </c:pt>
                <c:pt idx="18069">
                  <c:v>45438.395032499997</c:v>
                </c:pt>
                <c:pt idx="18070">
                  <c:v>45438.463703865738</c:v>
                </c:pt>
                <c:pt idx="18071">
                  <c:v>45438.532374814815</c:v>
                </c:pt>
                <c:pt idx="18072">
                  <c:v>45438.601045648145</c:v>
                </c:pt>
                <c:pt idx="18073">
                  <c:v>45438.669716504628</c:v>
                </c:pt>
                <c:pt idx="18074">
                  <c:v>45438.738387337966</c:v>
                </c:pt>
                <c:pt idx="18075">
                  <c:v>45438.80705797454</c:v>
                </c:pt>
                <c:pt idx="18076">
                  <c:v>45438.875729432868</c:v>
                </c:pt>
                <c:pt idx="18077">
                  <c:v>45438.944400694447</c:v>
                </c:pt>
                <c:pt idx="18078">
                  <c:v>45439.013071793983</c:v>
                </c:pt>
                <c:pt idx="18079">
                  <c:v>45439.081742719907</c:v>
                </c:pt>
                <c:pt idx="18080">
                  <c:v>45439.150413148149</c:v>
                </c:pt>
                <c:pt idx="18081">
                  <c:v>45439.219084178243</c:v>
                </c:pt>
                <c:pt idx="18082">
                  <c:v>45439.287755590274</c:v>
                </c:pt>
                <c:pt idx="18083">
                  <c:v>45439.356427557868</c:v>
                </c:pt>
                <c:pt idx="18084">
                  <c:v>45439.425099004628</c:v>
                </c:pt>
                <c:pt idx="18085">
                  <c:v>45439.493770034722</c:v>
                </c:pt>
                <c:pt idx="18086">
                  <c:v>45439.562440787035</c:v>
                </c:pt>
                <c:pt idx="18087">
                  <c:v>45439.631111446761</c:v>
                </c:pt>
                <c:pt idx="18088">
                  <c:v>45439.699782164353</c:v>
                </c:pt>
                <c:pt idx="18089">
                  <c:v>45439.76845265046</c:v>
                </c:pt>
                <c:pt idx="18090">
                  <c:v>45439.837123645833</c:v>
                </c:pt>
                <c:pt idx="18091">
                  <c:v>45439.905794999999</c:v>
                </c:pt>
                <c:pt idx="18092">
                  <c:v>45439.97446597222</c:v>
                </c:pt>
                <c:pt idx="18093">
                  <c:v>45440.043136875</c:v>
                </c:pt>
                <c:pt idx="18094">
                  <c:v>45440.111807361114</c:v>
                </c:pt>
                <c:pt idx="18095">
                  <c:v>45440.180478078706</c:v>
                </c:pt>
                <c:pt idx="18096">
                  <c:v>45440.249149340278</c:v>
                </c:pt>
                <c:pt idx="18097">
                  <c:v>45440.317820925928</c:v>
                </c:pt>
                <c:pt idx="18098">
                  <c:v>45440.386492754631</c:v>
                </c:pt>
                <c:pt idx="18099">
                  <c:v>45440.455163969906</c:v>
                </c:pt>
                <c:pt idx="18100">
                  <c:v>45440.523834768515</c:v>
                </c:pt>
                <c:pt idx="18101">
                  <c:v>45440.592505462962</c:v>
                </c:pt>
                <c:pt idx="18102">
                  <c:v>45440.661176122689</c:v>
                </c:pt>
                <c:pt idx="18103">
                  <c:v>45440.729846817128</c:v>
                </c:pt>
                <c:pt idx="18104">
                  <c:v>45440.798517199073</c:v>
                </c:pt>
                <c:pt idx="18105">
                  <c:v>45440.867188402779</c:v>
                </c:pt>
                <c:pt idx="18106">
                  <c:v>45440.935859513891</c:v>
                </c:pt>
                <c:pt idx="18107">
                  <c:v>45441.00453046296</c:v>
                </c:pt>
                <c:pt idx="18108">
                  <c:v>45441.073201273146</c:v>
                </c:pt>
                <c:pt idx="18109">
                  <c:v>45441.141871493055</c:v>
                </c:pt>
                <c:pt idx="18110">
                  <c:v>45441.21054226852</c:v>
                </c:pt>
                <c:pt idx="18111">
                  <c:v>45441.279213506947</c:v>
                </c:pt>
                <c:pt idx="18112">
                  <c:v>45441.347885300929</c:v>
                </c:pt>
                <c:pt idx="18113">
                  <c:v>45441.416556678239</c:v>
                </c:pt>
                <c:pt idx="18114">
                  <c:v>45441.485227592595</c:v>
                </c:pt>
                <c:pt idx="18115">
                  <c:v>45441.553898171296</c:v>
                </c:pt>
                <c:pt idx="18116">
                  <c:v>45441.622568645835</c:v>
                </c:pt>
                <c:pt idx="18117">
                  <c:v>45441.69123916667</c:v>
                </c:pt>
                <c:pt idx="18118">
                  <c:v>45441.759909513887</c:v>
                </c:pt>
                <c:pt idx="18119">
                  <c:v>45441.828580196758</c:v>
                </c:pt>
                <c:pt idx="18120">
                  <c:v>45441.89725141204</c:v>
                </c:pt>
                <c:pt idx="18121">
                  <c:v>45441.965922233794</c:v>
                </c:pt>
                <c:pt idx="18122">
                  <c:v>45442.034592939817</c:v>
                </c:pt>
                <c:pt idx="18123">
                  <c:v>45442.103263333331</c:v>
                </c:pt>
                <c:pt idx="18124">
                  <c:v>45442.171933761572</c:v>
                </c:pt>
                <c:pt idx="18125">
                  <c:v>45442.240604756946</c:v>
                </c:pt>
                <c:pt idx="18126">
                  <c:v>45442.309276030093</c:v>
                </c:pt>
                <c:pt idx="18127">
                  <c:v>45442.377947685185</c:v>
                </c:pt>
                <c:pt idx="18128">
                  <c:v>45442.446618738424</c:v>
                </c:pt>
                <c:pt idx="18129">
                  <c:v>45442.515289386574</c:v>
                </c:pt>
                <c:pt idx="18130">
                  <c:v>45442.583959895834</c:v>
                </c:pt>
                <c:pt idx="18131">
                  <c:v>45442.65263034722</c:v>
                </c:pt>
                <c:pt idx="18132">
                  <c:v>45442.721300844911</c:v>
                </c:pt>
                <c:pt idx="18133">
                  <c:v>45442.789971018516</c:v>
                </c:pt>
                <c:pt idx="18134">
                  <c:v>45442.858641956016</c:v>
                </c:pt>
                <c:pt idx="18135">
                  <c:v>45442.927312916669</c:v>
                </c:pt>
                <c:pt idx="18136">
                  <c:v>45442.995983668981</c:v>
                </c:pt>
                <c:pt idx="18137">
                  <c:v>45443.0646543287</c:v>
                </c:pt>
                <c:pt idx="18138">
                  <c:v>45443.133324374998</c:v>
                </c:pt>
                <c:pt idx="18139">
                  <c:v>45443.201994930554</c:v>
                </c:pt>
                <c:pt idx="18140">
                  <c:v>45443.270665995369</c:v>
                </c:pt>
                <c:pt idx="18141">
                  <c:v>45443.339337569443</c:v>
                </c:pt>
                <c:pt idx="18142">
                  <c:v>45443.408008900464</c:v>
                </c:pt>
                <c:pt idx="18143">
                  <c:v>45443.476679699073</c:v>
                </c:pt>
                <c:pt idx="18144">
                  <c:v>45443.545350127315</c:v>
                </c:pt>
                <c:pt idx="18145">
                  <c:v>45443.614020428242</c:v>
                </c:pt>
                <c:pt idx="18146">
                  <c:v>45443.682690787035</c:v>
                </c:pt>
                <c:pt idx="18147">
                  <c:v>45443.75136101852</c:v>
                </c:pt>
                <c:pt idx="18148">
                  <c:v>45443.820031365743</c:v>
                </c:pt>
                <c:pt idx="18149">
                  <c:v>45443.888702407407</c:v>
                </c:pt>
                <c:pt idx="18150">
                  <c:v>45443.957373113422</c:v>
                </c:pt>
                <c:pt idx="18151">
                  <c:v>45444.02604365741</c:v>
                </c:pt>
                <c:pt idx="18152">
                  <c:v>45444.094713969906</c:v>
                </c:pt>
                <c:pt idx="18153">
                  <c:v>45444.163384085645</c:v>
                </c:pt>
                <c:pt idx="18154">
                  <c:v>45444.232054791668</c:v>
                </c:pt>
                <c:pt idx="18155">
                  <c:v>45444.300725787034</c:v>
                </c:pt>
                <c:pt idx="18156">
                  <c:v>45444.369397256945</c:v>
                </c:pt>
                <c:pt idx="18157">
                  <c:v>45444.438068136573</c:v>
                </c:pt>
                <c:pt idx="18158">
                  <c:v>45444.506738634256</c:v>
                </c:pt>
                <c:pt idx="18159">
                  <c:v>45444.575408946759</c:v>
                </c:pt>
                <c:pt idx="18160">
                  <c:v>45444.644079178244</c:v>
                </c:pt>
                <c:pt idx="18161">
                  <c:v>45444.712749467595</c:v>
                </c:pt>
                <c:pt idx="18162">
                  <c:v>45444.78141945602</c:v>
                </c:pt>
                <c:pt idx="18163">
                  <c:v>45444.850090127315</c:v>
                </c:pt>
                <c:pt idx="18164">
                  <c:v>45444.918760949076</c:v>
                </c:pt>
                <c:pt idx="18165">
                  <c:v>45444.987431481481</c:v>
                </c:pt>
                <c:pt idx="18166">
                  <c:v>45445.056101956019</c:v>
                </c:pt>
                <c:pt idx="18167">
                  <c:v>45445.124771863426</c:v>
                </c:pt>
                <c:pt idx="18168">
                  <c:v>45445.193442199074</c:v>
                </c:pt>
                <c:pt idx="18169">
                  <c:v>45445.262113067132</c:v>
                </c:pt>
                <c:pt idx="18170">
                  <c:v>45445.330784375001</c:v>
                </c:pt>
                <c:pt idx="18171">
                  <c:v>45445.399455648148</c:v>
                </c:pt>
                <c:pt idx="18172">
                  <c:v>45445.468126331019</c:v>
                </c:pt>
                <c:pt idx="18173">
                  <c:v>45445.53679662037</c:v>
                </c:pt>
                <c:pt idx="18174">
                  <c:v>45445.605466782406</c:v>
                </c:pt>
                <c:pt idx="18175">
                  <c:v>45445.674136990739</c:v>
                </c:pt>
                <c:pt idx="18176">
                  <c:v>45445.742807129631</c:v>
                </c:pt>
                <c:pt idx="18177">
                  <c:v>45445.811477175928</c:v>
                </c:pt>
                <c:pt idx="18178">
                  <c:v>45445.880148009259</c:v>
                </c:pt>
                <c:pt idx="18179">
                  <c:v>45445.94881858796</c:v>
                </c:pt>
                <c:pt idx="18180">
                  <c:v>45446.017489016202</c:v>
                </c:pt>
                <c:pt idx="18181">
                  <c:v>45446.086159247687</c:v>
                </c:pt>
                <c:pt idx="18182">
                  <c:v>45446.154829085652</c:v>
                </c:pt>
                <c:pt idx="18183">
                  <c:v>45446.223499513886</c:v>
                </c:pt>
                <c:pt idx="18184">
                  <c:v>45446.292170277775</c:v>
                </c:pt>
                <c:pt idx="18185">
                  <c:v>45446.360841597219</c:v>
                </c:pt>
                <c:pt idx="18186">
                  <c:v>45446.429512361108</c:v>
                </c:pt>
                <c:pt idx="18187">
                  <c:v>45446.498182719908</c:v>
                </c:pt>
                <c:pt idx="18188">
                  <c:v>45446.566852835647</c:v>
                </c:pt>
                <c:pt idx="18189">
                  <c:v>45446.635522858793</c:v>
                </c:pt>
                <c:pt idx="18190">
                  <c:v>45446.704192951387</c:v>
                </c:pt>
                <c:pt idx="18191">
                  <c:v>45446.772862789352</c:v>
                </c:pt>
                <c:pt idx="18192">
                  <c:v>45446.841533194442</c:v>
                </c:pt>
                <c:pt idx="18193">
                  <c:v>45446.910203888889</c:v>
                </c:pt>
                <c:pt idx="18194">
                  <c:v>45446.978874236112</c:v>
                </c:pt>
                <c:pt idx="18195">
                  <c:v>45447.047544502311</c:v>
                </c:pt>
                <c:pt idx="18196">
                  <c:v>45447.116214317131</c:v>
                </c:pt>
                <c:pt idx="18197">
                  <c:v>45447.184884432871</c:v>
                </c:pt>
                <c:pt idx="18198">
                  <c:v>45447.25355509259</c:v>
                </c:pt>
                <c:pt idx="18199">
                  <c:v>45447.322226122684</c:v>
                </c:pt>
                <c:pt idx="18200">
                  <c:v>45447.390897291669</c:v>
                </c:pt>
                <c:pt idx="18201">
                  <c:v>45447.459567858794</c:v>
                </c:pt>
                <c:pt idx="18202">
                  <c:v>45447.52823802083</c:v>
                </c:pt>
                <c:pt idx="18203">
                  <c:v>45447.596908067128</c:v>
                </c:pt>
                <c:pt idx="18204">
                  <c:v>45447.665578113425</c:v>
                </c:pt>
                <c:pt idx="18205">
                  <c:v>45447.734248148146</c:v>
                </c:pt>
                <c:pt idx="18206">
                  <c:v>45447.802917939815</c:v>
                </c:pt>
                <c:pt idx="18207">
                  <c:v>45447.871588553244</c:v>
                </c:pt>
                <c:pt idx="18208">
                  <c:v>45447.940259016206</c:v>
                </c:pt>
                <c:pt idx="18209">
                  <c:v>45448.008929340278</c:v>
                </c:pt>
                <c:pt idx="18210">
                  <c:v>45448.077599502314</c:v>
                </c:pt>
                <c:pt idx="18211">
                  <c:v>45448.146269108795</c:v>
                </c:pt>
                <c:pt idx="18212">
                  <c:v>45448.214939293983</c:v>
                </c:pt>
                <c:pt idx="18213">
                  <c:v>45448.283609895836</c:v>
                </c:pt>
                <c:pt idx="18214">
                  <c:v>45448.35228107639</c:v>
                </c:pt>
                <c:pt idx="18215">
                  <c:v>45448.420951770837</c:v>
                </c:pt>
                <c:pt idx="18216">
                  <c:v>45448.48962202546</c:v>
                </c:pt>
                <c:pt idx="18217">
                  <c:v>45448.558291990739</c:v>
                </c:pt>
                <c:pt idx="18218">
                  <c:v>45448.62696184028</c:v>
                </c:pt>
                <c:pt idx="18219">
                  <c:v>45448.695631759256</c:v>
                </c:pt>
                <c:pt idx="18220">
                  <c:v>45448.76430145833</c:v>
                </c:pt>
                <c:pt idx="18221">
                  <c:v>45448.832971585645</c:v>
                </c:pt>
                <c:pt idx="18222">
                  <c:v>45448.901642175922</c:v>
                </c:pt>
                <c:pt idx="18223">
                  <c:v>45448.970312372687</c:v>
                </c:pt>
                <c:pt idx="18224">
                  <c:v>45449.038982465281</c:v>
                </c:pt>
                <c:pt idx="18225">
                  <c:v>45449.107652210645</c:v>
                </c:pt>
                <c:pt idx="18226">
                  <c:v>45449.176322083331</c:v>
                </c:pt>
                <c:pt idx="18227">
                  <c:v>45449.244992523149</c:v>
                </c:pt>
                <c:pt idx="18228">
                  <c:v>45449.313663252316</c:v>
                </c:pt>
                <c:pt idx="18229">
                  <c:v>45449.38233429398</c:v>
                </c:pt>
                <c:pt idx="18230">
                  <c:v>45449.451004733797</c:v>
                </c:pt>
                <c:pt idx="18231">
                  <c:v>45449.519674768519</c:v>
                </c:pt>
                <c:pt idx="18232">
                  <c:v>45449.588344687501</c:v>
                </c:pt>
                <c:pt idx="18233">
                  <c:v>45449.657014548611</c:v>
                </c:pt>
                <c:pt idx="18234">
                  <c:v>45449.725684456018</c:v>
                </c:pt>
                <c:pt idx="18235">
                  <c:v>45449.794354039353</c:v>
                </c:pt>
                <c:pt idx="18236">
                  <c:v>45449.863024409722</c:v>
                </c:pt>
                <c:pt idx="18237">
                  <c:v>45449.931694768522</c:v>
                </c:pt>
                <c:pt idx="18238">
                  <c:v>45450.000364930558</c:v>
                </c:pt>
                <c:pt idx="18239">
                  <c:v>45450.069034988424</c:v>
                </c:pt>
                <c:pt idx="18240">
                  <c:v>45450.137704432869</c:v>
                </c:pt>
                <c:pt idx="18241">
                  <c:v>45450.206374409725</c:v>
                </c:pt>
                <c:pt idx="18242">
                  <c:v>45450.275044872687</c:v>
                </c:pt>
                <c:pt idx="18243">
                  <c:v>45450.34371587963</c:v>
                </c:pt>
                <c:pt idx="18244">
                  <c:v>45450.412386550925</c:v>
                </c:pt>
                <c:pt idx="18245">
                  <c:v>45450.481056724537</c:v>
                </c:pt>
                <c:pt idx="18246">
                  <c:v>45450.549726550926</c:v>
                </c:pt>
                <c:pt idx="18247">
                  <c:v>45450.618396851853</c:v>
                </c:pt>
                <c:pt idx="18248">
                  <c:v>45450.687069444444</c:v>
                </c:pt>
                <c:pt idx="18249">
                  <c:v>45450.755741875</c:v>
                </c:pt>
                <c:pt idx="18250">
                  <c:v>45450.824414537034</c:v>
                </c:pt>
                <c:pt idx="18251">
                  <c:v>45450.893087824072</c:v>
                </c:pt>
                <c:pt idx="18252">
                  <c:v>45450.961760729166</c:v>
                </c:pt>
                <c:pt idx="18253">
                  <c:v>45451.030433495369</c:v>
                </c:pt>
                <c:pt idx="18254">
                  <c:v>45451.099106006943</c:v>
                </c:pt>
                <c:pt idx="18255">
                  <c:v>45451.167778425923</c:v>
                </c:pt>
                <c:pt idx="18256">
                  <c:v>45451.236451423611</c:v>
                </c:pt>
                <c:pt idx="18257">
                  <c:v>45451.305124710649</c:v>
                </c:pt>
                <c:pt idx="18258">
                  <c:v>45451.373798425928</c:v>
                </c:pt>
                <c:pt idx="18259">
                  <c:v>45451.442471550923</c:v>
                </c:pt>
                <c:pt idx="18260">
                  <c:v>45451.511144270837</c:v>
                </c:pt>
                <c:pt idx="18261">
                  <c:v>45451.579816851852</c:v>
                </c:pt>
                <c:pt idx="18262">
                  <c:v>45451.648489328705</c:v>
                </c:pt>
                <c:pt idx="18263">
                  <c:v>45451.717161898145</c:v>
                </c:pt>
                <c:pt idx="18264">
                  <c:v>45451.785834131944</c:v>
                </c:pt>
                <c:pt idx="18265">
                  <c:v>45451.854507083335</c:v>
                </c:pt>
                <c:pt idx="18266">
                  <c:v>45451.923180138889</c:v>
                </c:pt>
                <c:pt idx="18267">
                  <c:v>45451.991852939813</c:v>
                </c:pt>
                <c:pt idx="18268">
                  <c:v>45452.060525659719</c:v>
                </c:pt>
                <c:pt idx="18269">
                  <c:v>45452.129197800925</c:v>
                </c:pt>
                <c:pt idx="18270">
                  <c:v>45452.197870405093</c:v>
                </c:pt>
                <c:pt idx="18271">
                  <c:v>45452.266543530095</c:v>
                </c:pt>
                <c:pt idx="18272">
                  <c:v>45452.335217129628</c:v>
                </c:pt>
                <c:pt idx="18273">
                  <c:v>45452.403890601854</c:v>
                </c:pt>
                <c:pt idx="18274">
                  <c:v>45452.472563506948</c:v>
                </c:pt>
                <c:pt idx="18275">
                  <c:v>45452.541236030091</c:v>
                </c:pt>
                <c:pt idx="18276">
                  <c:v>45452.60990841435</c:v>
                </c:pt>
                <c:pt idx="18277">
                  <c:v>45452.678580856482</c:v>
                </c:pt>
                <c:pt idx="18278">
                  <c:v>45452.74725320602</c:v>
                </c:pt>
                <c:pt idx="18279">
                  <c:v>45452.815925567127</c:v>
                </c:pt>
                <c:pt idx="18280">
                  <c:v>45452.884598668985</c:v>
                </c:pt>
                <c:pt idx="18281">
                  <c:v>45452.953271469909</c:v>
                </c:pt>
                <c:pt idx="18282">
                  <c:v>45453.021944120374</c:v>
                </c:pt>
                <c:pt idx="18283">
                  <c:v>45453.09061655093</c:v>
                </c:pt>
                <c:pt idx="18284">
                  <c:v>45453.159288680552</c:v>
                </c:pt>
                <c:pt idx="18285">
                  <c:v>45453.227961412034</c:v>
                </c:pt>
                <c:pt idx="18286">
                  <c:v>45453.296634456019</c:v>
                </c:pt>
                <c:pt idx="18287">
                  <c:v>45453.365308009263</c:v>
                </c:pt>
                <c:pt idx="18288">
                  <c:v>45453.433980983798</c:v>
                </c:pt>
                <c:pt idx="18289">
                  <c:v>45453.50265357639</c:v>
                </c:pt>
                <c:pt idx="18290">
                  <c:v>45453.571325960649</c:v>
                </c:pt>
                <c:pt idx="18291">
                  <c:v>45453.639998240738</c:v>
                </c:pt>
                <c:pt idx="18292">
                  <c:v>45453.708670601853</c:v>
                </c:pt>
                <c:pt idx="18293">
                  <c:v>45453.777342673609</c:v>
                </c:pt>
                <c:pt idx="18294">
                  <c:v>45453.846015370371</c:v>
                </c:pt>
                <c:pt idx="18295">
                  <c:v>45453.91468829861</c:v>
                </c:pt>
                <c:pt idx="18296">
                  <c:v>45453.983360891201</c:v>
                </c:pt>
                <c:pt idx="18297">
                  <c:v>45454.052033425927</c:v>
                </c:pt>
                <c:pt idx="18298">
                  <c:v>45454.120705462963</c:v>
                </c:pt>
                <c:pt idx="18299">
                  <c:v>45454.189377847222</c:v>
                </c:pt>
                <c:pt idx="18300">
                  <c:v>45454.258050775461</c:v>
                </c:pt>
                <c:pt idx="18301">
                  <c:v>45454.326724108796</c:v>
                </c:pt>
                <c:pt idx="18302">
                  <c:v>45454.395397511573</c:v>
                </c:pt>
                <c:pt idx="18303">
                  <c:v>45454.464070300928</c:v>
                </c:pt>
                <c:pt idx="18304">
                  <c:v>45454.532742696756</c:v>
                </c:pt>
                <c:pt idx="18305">
                  <c:v>45454.601414965276</c:v>
                </c:pt>
                <c:pt idx="18306">
                  <c:v>45454.670087245373</c:v>
                </c:pt>
                <c:pt idx="18307">
                  <c:v>45454.738759502317</c:v>
                </c:pt>
                <c:pt idx="18308">
                  <c:v>45454.80743158565</c:v>
                </c:pt>
                <c:pt idx="18309">
                  <c:v>45454.876104479168</c:v>
                </c:pt>
                <c:pt idx="18310">
                  <c:v>45454.944777175922</c:v>
                </c:pt>
                <c:pt idx="18311">
                  <c:v>45455.013449710648</c:v>
                </c:pt>
                <c:pt idx="18312">
                  <c:v>45455.082122071763</c:v>
                </c:pt>
                <c:pt idx="18313">
                  <c:v>45455.150793946763</c:v>
                </c:pt>
                <c:pt idx="18314">
                  <c:v>45455.21946641204</c:v>
                </c:pt>
                <c:pt idx="18315">
                  <c:v>45455.288139270837</c:v>
                </c:pt>
                <c:pt idx="18316">
                  <c:v>45455.356812673614</c:v>
                </c:pt>
                <c:pt idx="18317">
                  <c:v>45455.425485567132</c:v>
                </c:pt>
                <c:pt idx="18318">
                  <c:v>45455.494158032408</c:v>
                </c:pt>
                <c:pt idx="18319">
                  <c:v>45455.56283023148</c:v>
                </c:pt>
                <c:pt idx="18320">
                  <c:v>45455.631502337965</c:v>
                </c:pt>
                <c:pt idx="18321">
                  <c:v>45455.700174502315</c:v>
                </c:pt>
                <c:pt idx="18322">
                  <c:v>45455.768846435189</c:v>
                </c:pt>
                <c:pt idx="18323">
                  <c:v>45455.837518865737</c:v>
                </c:pt>
                <c:pt idx="18324">
                  <c:v>45455.906191678238</c:v>
                </c:pt>
                <c:pt idx="18325">
                  <c:v>45455.974864097225</c:v>
                </c:pt>
                <c:pt idx="18326">
                  <c:v>45456.043536446756</c:v>
                </c:pt>
                <c:pt idx="18327">
                  <c:v>45456.112208391205</c:v>
                </c:pt>
                <c:pt idx="18328">
                  <c:v>45456.180880555556</c:v>
                </c:pt>
                <c:pt idx="18329">
                  <c:v>45456.249553263886</c:v>
                </c:pt>
                <c:pt idx="18330">
                  <c:v>45456.318226307871</c:v>
                </c:pt>
                <c:pt idx="18331">
                  <c:v>45456.386899583333</c:v>
                </c:pt>
                <c:pt idx="18332">
                  <c:v>45456.455572256942</c:v>
                </c:pt>
                <c:pt idx="18333">
                  <c:v>45456.524244525463</c:v>
                </c:pt>
                <c:pt idx="18334">
                  <c:v>45456.592916666668</c:v>
                </c:pt>
                <c:pt idx="18335">
                  <c:v>45456.661588784722</c:v>
                </c:pt>
                <c:pt idx="18336">
                  <c:v>45456.730260925928</c:v>
                </c:pt>
                <c:pt idx="18337">
                  <c:v>45456.798932777776</c:v>
                </c:pt>
                <c:pt idx="18338">
                  <c:v>45456.867605439817</c:v>
                </c:pt>
                <c:pt idx="18339">
                  <c:v>45456.936278009256</c:v>
                </c:pt>
                <c:pt idx="18340">
                  <c:v>45457.004950428243</c:v>
                </c:pt>
                <c:pt idx="18341">
                  <c:v>45457.073622696757</c:v>
                </c:pt>
                <c:pt idx="18342">
                  <c:v>45457.142294386576</c:v>
                </c:pt>
                <c:pt idx="18343">
                  <c:v>45457.210966620369</c:v>
                </c:pt>
                <c:pt idx="18344">
                  <c:v>45457.279639328706</c:v>
                </c:pt>
                <c:pt idx="18345">
                  <c:v>45457.348312592592</c:v>
                </c:pt>
                <c:pt idx="18346">
                  <c:v>45457.416985439813</c:v>
                </c:pt>
                <c:pt idx="18347">
                  <c:v>45457.485657812504</c:v>
                </c:pt>
                <c:pt idx="18348">
                  <c:v>45457.554329872684</c:v>
                </c:pt>
                <c:pt idx="18349">
                  <c:v>45457.623001805558</c:v>
                </c:pt>
                <c:pt idx="18350">
                  <c:v>45457.691673796297</c:v>
                </c:pt>
                <c:pt idx="18351">
                  <c:v>45457.760345625</c:v>
                </c:pt>
                <c:pt idx="18352">
                  <c:v>45457.829017766206</c:v>
                </c:pt>
                <c:pt idx="18353">
                  <c:v>45457.89769046296</c:v>
                </c:pt>
                <c:pt idx="18354">
                  <c:v>45457.966362754632</c:v>
                </c:pt>
                <c:pt idx="18355">
                  <c:v>45458.035034942128</c:v>
                </c:pt>
                <c:pt idx="18356">
                  <c:v>45458.103706817128</c:v>
                </c:pt>
                <c:pt idx="18357">
                  <c:v>45458.172378715281</c:v>
                </c:pt>
                <c:pt idx="18358">
                  <c:v>45458.241051192126</c:v>
                </c:pt>
                <c:pt idx="18359">
                  <c:v>45458.309723946761</c:v>
                </c:pt>
                <c:pt idx="18360">
                  <c:v>45458.378397083332</c:v>
                </c:pt>
                <c:pt idx="18361">
                  <c:v>45458.447069618058</c:v>
                </c:pt>
                <c:pt idx="18362">
                  <c:v>45458.515741747688</c:v>
                </c:pt>
                <c:pt idx="18363">
                  <c:v>45458.584413750003</c:v>
                </c:pt>
                <c:pt idx="18364">
                  <c:v>45458.6530856713</c:v>
                </c:pt>
                <c:pt idx="18365">
                  <c:v>45458.721757662039</c:v>
                </c:pt>
                <c:pt idx="18366">
                  <c:v>45458.79042931713</c:v>
                </c:pt>
                <c:pt idx="18367">
                  <c:v>45458.859101747687</c:v>
                </c:pt>
                <c:pt idx="18368">
                  <c:v>45458.927774201387</c:v>
                </c:pt>
                <c:pt idx="18369">
                  <c:v>45458.996446435187</c:v>
                </c:pt>
                <c:pt idx="18370">
                  <c:v>45459.065118587961</c:v>
                </c:pt>
                <c:pt idx="18371">
                  <c:v>45459.133790127315</c:v>
                </c:pt>
                <c:pt idx="18372">
                  <c:v>45459.202462175926</c:v>
                </c:pt>
                <c:pt idx="18373">
                  <c:v>45459.271134722221</c:v>
                </c:pt>
                <c:pt idx="18374">
                  <c:v>45459.339807789351</c:v>
                </c:pt>
                <c:pt idx="18375">
                  <c:v>45459.408480625003</c:v>
                </c:pt>
                <c:pt idx="18376">
                  <c:v>45459.477152916668</c:v>
                </c:pt>
                <c:pt idx="18377">
                  <c:v>45459.545824837965</c:v>
                </c:pt>
                <c:pt idx="18378">
                  <c:v>45459.614496643517</c:v>
                </c:pt>
                <c:pt idx="18379">
                  <c:v>45459.683168495372</c:v>
                </c:pt>
                <c:pt idx="18380">
                  <c:v>45459.751840231482</c:v>
                </c:pt>
                <c:pt idx="18381">
                  <c:v>45459.820512071761</c:v>
                </c:pt>
                <c:pt idx="18382">
                  <c:v>45459.889184618056</c:v>
                </c:pt>
                <c:pt idx="18383">
                  <c:v>45459.957856817127</c:v>
                </c:pt>
                <c:pt idx="18384">
                  <c:v>45460.026528865739</c:v>
                </c:pt>
                <c:pt idx="18385">
                  <c:v>45460.095200682874</c:v>
                </c:pt>
                <c:pt idx="18386">
                  <c:v>45460.163872303237</c:v>
                </c:pt>
                <c:pt idx="18387">
                  <c:v>45460.232544513892</c:v>
                </c:pt>
                <c:pt idx="18388">
                  <c:v>45460.30121701389</c:v>
                </c:pt>
                <c:pt idx="18389">
                  <c:v>45460.369889988426</c:v>
                </c:pt>
                <c:pt idx="18390">
                  <c:v>45460.438562384261</c:v>
                </c:pt>
                <c:pt idx="18391">
                  <c:v>45460.507234386576</c:v>
                </c:pt>
                <c:pt idx="18392">
                  <c:v>45460.575906215279</c:v>
                </c:pt>
                <c:pt idx="18393">
                  <c:v>45460.644577939813</c:v>
                </c:pt>
                <c:pt idx="18394">
                  <c:v>45460.713249756947</c:v>
                </c:pt>
                <c:pt idx="18395">
                  <c:v>45460.781921250004</c:v>
                </c:pt>
                <c:pt idx="18396">
                  <c:v>45460.850593425923</c:v>
                </c:pt>
                <c:pt idx="18397">
                  <c:v>45460.919265763892</c:v>
                </c:pt>
                <c:pt idx="18398">
                  <c:v>45460.987937812497</c:v>
                </c:pt>
                <c:pt idx="18399">
                  <c:v>45461.056609791667</c:v>
                </c:pt>
                <c:pt idx="18400">
                  <c:v>45461.12528122685</c:v>
                </c:pt>
                <c:pt idx="18401">
                  <c:v>45461.193953078706</c:v>
                </c:pt>
                <c:pt idx="18402">
                  <c:v>45461.262625462965</c:v>
                </c:pt>
                <c:pt idx="18403">
                  <c:v>45461.331298287034</c:v>
                </c:pt>
                <c:pt idx="18404">
                  <c:v>45461.399971076389</c:v>
                </c:pt>
                <c:pt idx="18405">
                  <c:v>45461.468643275461</c:v>
                </c:pt>
                <c:pt idx="18406">
                  <c:v>45461.537315092595</c:v>
                </c:pt>
                <c:pt idx="18407">
                  <c:v>45461.605986770832</c:v>
                </c:pt>
                <c:pt idx="18408">
                  <c:v>45461.674658495373</c:v>
                </c:pt>
                <c:pt idx="18409">
                  <c:v>45461.743330150464</c:v>
                </c:pt>
                <c:pt idx="18410">
                  <c:v>45461.812001712962</c:v>
                </c:pt>
                <c:pt idx="18411">
                  <c:v>45461.880674074077</c:v>
                </c:pt>
                <c:pt idx="18412">
                  <c:v>45461.949346180554</c:v>
                </c:pt>
                <c:pt idx="18413">
                  <c:v>45462.018018136572</c:v>
                </c:pt>
                <c:pt idx="18414">
                  <c:v>45462.086689895834</c:v>
                </c:pt>
                <c:pt idx="18415">
                  <c:v>45462.155361249999</c:v>
                </c:pt>
                <c:pt idx="18416">
                  <c:v>45462.224033206017</c:v>
                </c:pt>
                <c:pt idx="18417">
                  <c:v>45462.292705497683</c:v>
                </c:pt>
                <c:pt idx="18418">
                  <c:v>45462.361378344911</c:v>
                </c:pt>
                <c:pt idx="18419">
                  <c:v>45462.430050636576</c:v>
                </c:pt>
                <c:pt idx="18420">
                  <c:v>45462.498722523145</c:v>
                </c:pt>
                <c:pt idx="18421">
                  <c:v>45462.567394178244</c:v>
                </c:pt>
                <c:pt idx="18422">
                  <c:v>45462.636065729166</c:v>
                </c:pt>
                <c:pt idx="18423">
                  <c:v>45462.704737349537</c:v>
                </c:pt>
                <c:pt idx="18424">
                  <c:v>45462.773408715278</c:v>
                </c:pt>
                <c:pt idx="18425">
                  <c:v>45462.842080648152</c:v>
                </c:pt>
                <c:pt idx="18426">
                  <c:v>45462.910752881944</c:v>
                </c:pt>
                <c:pt idx="18427">
                  <c:v>45462.979424756944</c:v>
                </c:pt>
                <c:pt idx="18428">
                  <c:v>45463.048096562503</c:v>
                </c:pt>
                <c:pt idx="18429">
                  <c:v>45463.116767916668</c:v>
                </c:pt>
                <c:pt idx="18430">
                  <c:v>45463.18543957176</c:v>
                </c:pt>
                <c:pt idx="18431">
                  <c:v>45463.254111770832</c:v>
                </c:pt>
                <c:pt idx="18432">
                  <c:v>45463.322784328702</c:v>
                </c:pt>
                <c:pt idx="18433">
                  <c:v>45463.39145703704</c:v>
                </c:pt>
                <c:pt idx="18434">
                  <c:v>45463.460129143517</c:v>
                </c:pt>
                <c:pt idx="18435">
                  <c:v>45463.528800844906</c:v>
                </c:pt>
                <c:pt idx="18436">
                  <c:v>45463.59747241898</c:v>
                </c:pt>
                <c:pt idx="18437">
                  <c:v>45463.66614400463</c:v>
                </c:pt>
                <c:pt idx="18438">
                  <c:v>45463.734815578704</c:v>
                </c:pt>
                <c:pt idx="18439">
                  <c:v>45463.803486909725</c:v>
                </c:pt>
                <c:pt idx="18440">
                  <c:v>45463.872159074075</c:v>
                </c:pt>
                <c:pt idx="18441">
                  <c:v>45463.940831087966</c:v>
                </c:pt>
                <c:pt idx="18442">
                  <c:v>45464.00950295139</c:v>
                </c:pt>
                <c:pt idx="18443">
                  <c:v>45464.078174641203</c:v>
                </c:pt>
                <c:pt idx="18444">
                  <c:v>45464.146845798612</c:v>
                </c:pt>
                <c:pt idx="18445">
                  <c:v>45464.215517523146</c:v>
                </c:pt>
                <c:pt idx="18446">
                  <c:v>45464.284189687503</c:v>
                </c:pt>
                <c:pt idx="18447">
                  <c:v>45464.35286240741</c:v>
                </c:pt>
                <c:pt idx="18448">
                  <c:v>45464.421534641202</c:v>
                </c:pt>
                <c:pt idx="18449">
                  <c:v>45464.490206446761</c:v>
                </c:pt>
                <c:pt idx="18450">
                  <c:v>45464.558877951386</c:v>
                </c:pt>
                <c:pt idx="18451">
                  <c:v>45464.627549363424</c:v>
                </c:pt>
                <c:pt idx="18452">
                  <c:v>45464.696220821759</c:v>
                </c:pt>
                <c:pt idx="18453">
                  <c:v>45464.764892083331</c:v>
                </c:pt>
                <c:pt idx="18454">
                  <c:v>45464.833563761575</c:v>
                </c:pt>
                <c:pt idx="18455">
                  <c:v>45464.90223590278</c:v>
                </c:pt>
                <c:pt idx="18456">
                  <c:v>45464.97090763889</c:v>
                </c:pt>
                <c:pt idx="18457">
                  <c:v>45465.039579282406</c:v>
                </c:pt>
                <c:pt idx="18458">
                  <c:v>45465.108250590281</c:v>
                </c:pt>
                <c:pt idx="18459">
                  <c:v>45465.176922013889</c:v>
                </c:pt>
                <c:pt idx="18460">
                  <c:v>45465.245594004627</c:v>
                </c:pt>
                <c:pt idx="18461">
                  <c:v>45465.314266296293</c:v>
                </c:pt>
                <c:pt idx="18462">
                  <c:v>45465.382938888892</c:v>
                </c:pt>
                <c:pt idx="18463">
                  <c:v>45465.451610891207</c:v>
                </c:pt>
                <c:pt idx="18464">
                  <c:v>45465.520282476849</c:v>
                </c:pt>
                <c:pt idx="18465">
                  <c:v>45465.588953946761</c:v>
                </c:pt>
                <c:pt idx="18466">
                  <c:v>45465.657625370368</c:v>
                </c:pt>
                <c:pt idx="18467">
                  <c:v>45465.726296840279</c:v>
                </c:pt>
                <c:pt idx="18468">
                  <c:v>45465.794967974536</c:v>
                </c:pt>
                <c:pt idx="18469">
                  <c:v>45465.863639918978</c:v>
                </c:pt>
                <c:pt idx="18470">
                  <c:v>45465.932311828707</c:v>
                </c:pt>
                <c:pt idx="18471">
                  <c:v>45466.000983564816</c:v>
                </c:pt>
                <c:pt idx="18472">
                  <c:v>45466.069655173611</c:v>
                </c:pt>
                <c:pt idx="18473">
                  <c:v>45466.138326180553</c:v>
                </c:pt>
                <c:pt idx="18474">
                  <c:v>45466.206997719906</c:v>
                </c:pt>
                <c:pt idx="18475">
                  <c:v>45466.275669745373</c:v>
                </c:pt>
                <c:pt idx="18476">
                  <c:v>45466.344342314813</c:v>
                </c:pt>
                <c:pt idx="18477">
                  <c:v>45466.413014560188</c:v>
                </c:pt>
                <c:pt idx="18478">
                  <c:v>45466.481686284722</c:v>
                </c:pt>
                <c:pt idx="18479">
                  <c:v>45466.550357685184</c:v>
                </c:pt>
                <c:pt idx="18480">
                  <c:v>45466.619028946756</c:v>
                </c:pt>
                <c:pt idx="18481">
                  <c:v>45466.6877002662</c:v>
                </c:pt>
                <c:pt idx="18482">
                  <c:v>45466.756371446761</c:v>
                </c:pt>
                <c:pt idx="18483">
                  <c:v>45466.825042847224</c:v>
                </c:pt>
                <c:pt idx="18484">
                  <c:v>45466.893714872684</c:v>
                </c:pt>
                <c:pt idx="18485">
                  <c:v>45466.962386516207</c:v>
                </c:pt>
                <c:pt idx="18486">
                  <c:v>45467.031058032408</c:v>
                </c:pt>
                <c:pt idx="18487">
                  <c:v>45467.09972928241</c:v>
                </c:pt>
                <c:pt idx="18488">
                  <c:v>45467.168400451388</c:v>
                </c:pt>
                <c:pt idx="18489">
                  <c:v>45467.237072199074</c:v>
                </c:pt>
                <c:pt idx="18490">
                  <c:v>45467.305744224534</c:v>
                </c:pt>
                <c:pt idx="18491">
                  <c:v>45467.374416689818</c:v>
                </c:pt>
                <c:pt idx="18492">
                  <c:v>45467.443088564818</c:v>
                </c:pt>
                <c:pt idx="18493">
                  <c:v>45467.511760034722</c:v>
                </c:pt>
                <c:pt idx="18494">
                  <c:v>45467.580431354167</c:v>
                </c:pt>
                <c:pt idx="18495">
                  <c:v>45467.649102581017</c:v>
                </c:pt>
                <c:pt idx="18496">
                  <c:v>45467.717773900462</c:v>
                </c:pt>
                <c:pt idx="18497">
                  <c:v>45467.786444872683</c:v>
                </c:pt>
                <c:pt idx="18498">
                  <c:v>45467.855116585648</c:v>
                </c:pt>
                <c:pt idx="18499">
                  <c:v>45467.92378837963</c:v>
                </c:pt>
                <c:pt idx="18500">
                  <c:v>45467.992459942128</c:v>
                </c:pt>
                <c:pt idx="18501">
                  <c:v>45468.06113141204</c:v>
                </c:pt>
                <c:pt idx="18502">
                  <c:v>45468.129802303243</c:v>
                </c:pt>
                <c:pt idx="18503">
                  <c:v>45468.198473657409</c:v>
                </c:pt>
                <c:pt idx="18504">
                  <c:v>45468.267145543985</c:v>
                </c:pt>
                <c:pt idx="18505">
                  <c:v>45468.335817905092</c:v>
                </c:pt>
                <c:pt idx="18506">
                  <c:v>45468.404490127316</c:v>
                </c:pt>
                <c:pt idx="18507">
                  <c:v>45468.473161782407</c:v>
                </c:pt>
                <c:pt idx="18508">
                  <c:v>45468.541833055555</c:v>
                </c:pt>
                <c:pt idx="18509">
                  <c:v>45468.610504201388</c:v>
                </c:pt>
                <c:pt idx="18510">
                  <c:v>45468.679175393518</c:v>
                </c:pt>
                <c:pt idx="18511">
                  <c:v>45468.747846493054</c:v>
                </c:pt>
                <c:pt idx="18512">
                  <c:v>45468.816517615742</c:v>
                </c:pt>
                <c:pt idx="18513">
                  <c:v>45468.885189479166</c:v>
                </c:pt>
                <c:pt idx="18514">
                  <c:v>45468.953861041664</c:v>
                </c:pt>
                <c:pt idx="18515">
                  <c:v>45469.022532453702</c:v>
                </c:pt>
                <c:pt idx="18516">
                  <c:v>45469.091203634256</c:v>
                </c:pt>
                <c:pt idx="18517">
                  <c:v>45469.15987452546</c:v>
                </c:pt>
                <c:pt idx="18518">
                  <c:v>45469.228546018516</c:v>
                </c:pt>
                <c:pt idx="18519">
                  <c:v>45469.297217824074</c:v>
                </c:pt>
                <c:pt idx="18520">
                  <c:v>45469.365890138892</c:v>
                </c:pt>
                <c:pt idx="18521">
                  <c:v>45469.434561875001</c:v>
                </c:pt>
                <c:pt idx="18522">
                  <c:v>45469.503233229167</c:v>
                </c:pt>
                <c:pt idx="18523">
                  <c:v>45469.571904375</c:v>
                </c:pt>
                <c:pt idx="18524">
                  <c:v>45469.64057541667</c:v>
                </c:pt>
                <c:pt idx="18525">
                  <c:v>45469.709246550927</c:v>
                </c:pt>
                <c:pt idx="18526">
                  <c:v>45469.777917384257</c:v>
                </c:pt>
                <c:pt idx="18527">
                  <c:v>45469.846588842593</c:v>
                </c:pt>
                <c:pt idx="18528">
                  <c:v>45469.915260532405</c:v>
                </c:pt>
                <c:pt idx="18529">
                  <c:v>45469.983931898147</c:v>
                </c:pt>
                <c:pt idx="18530">
                  <c:v>45470.052603194446</c:v>
                </c:pt>
                <c:pt idx="18531">
                  <c:v>45470.121273993056</c:v>
                </c:pt>
                <c:pt idx="18532">
                  <c:v>45470.189945150465</c:v>
                </c:pt>
                <c:pt idx="18533">
                  <c:v>45470.258616851854</c:v>
                </c:pt>
                <c:pt idx="18534">
                  <c:v>45470.327288958331</c:v>
                </c:pt>
                <c:pt idx="18535">
                  <c:v>45470.395961111113</c:v>
                </c:pt>
                <c:pt idx="18536">
                  <c:v>45470.464632685187</c:v>
                </c:pt>
                <c:pt idx="18537">
                  <c:v>45470.533303842596</c:v>
                </c:pt>
                <c:pt idx="18538">
                  <c:v>45470.601974872683</c:v>
                </c:pt>
                <c:pt idx="18539">
                  <c:v>45470.670645937498</c:v>
                </c:pt>
                <c:pt idx="18540">
                  <c:v>45470.739316967592</c:v>
                </c:pt>
                <c:pt idx="18541">
                  <c:v>45470.807987812499</c:v>
                </c:pt>
                <c:pt idx="18542">
                  <c:v>45470.876659479167</c:v>
                </c:pt>
                <c:pt idx="18543">
                  <c:v>45470.945330949071</c:v>
                </c:pt>
                <c:pt idx="18544">
                  <c:v>45471.014002256947</c:v>
                </c:pt>
                <c:pt idx="18545">
                  <c:v>45471.082673391204</c:v>
                </c:pt>
                <c:pt idx="18546">
                  <c:v>45471.151344039354</c:v>
                </c:pt>
                <c:pt idx="18547">
                  <c:v>45471.220015289349</c:v>
                </c:pt>
                <c:pt idx="18548">
                  <c:v>45471.28868690972</c:v>
                </c:pt>
                <c:pt idx="18549">
                  <c:v>45471.357359097223</c:v>
                </c:pt>
                <c:pt idx="18550">
                  <c:v>45471.426030752315</c:v>
                </c:pt>
                <c:pt idx="18551">
                  <c:v>45471.494702002317</c:v>
                </c:pt>
                <c:pt idx="18552">
                  <c:v>45471.563372986115</c:v>
                </c:pt>
                <c:pt idx="18553">
                  <c:v>45471.632043865742</c:v>
                </c:pt>
                <c:pt idx="18554">
                  <c:v>45471.700714803243</c:v>
                </c:pt>
                <c:pt idx="18555">
                  <c:v>45471.769385509258</c:v>
                </c:pt>
                <c:pt idx="18556">
                  <c:v>45471.83805672454</c:v>
                </c:pt>
                <c:pt idx="18557">
                  <c:v>45471.906728310183</c:v>
                </c:pt>
                <c:pt idx="18558">
                  <c:v>45471.975399513889</c:v>
                </c:pt>
                <c:pt idx="18559">
                  <c:v>45472.044070648146</c:v>
                </c:pt>
                <c:pt idx="18560">
                  <c:v>45472.112741377314</c:v>
                </c:pt>
                <c:pt idx="18561">
                  <c:v>45472.181412314814</c:v>
                </c:pt>
                <c:pt idx="18562">
                  <c:v>45472.250083819446</c:v>
                </c:pt>
                <c:pt idx="18563">
                  <c:v>45472.318755636574</c:v>
                </c:pt>
                <c:pt idx="18564">
                  <c:v>45472.387427696762</c:v>
                </c:pt>
                <c:pt idx="18565">
                  <c:v>45472.45609915509</c:v>
                </c:pt>
                <c:pt idx="18566">
                  <c:v>45472.52477019676</c:v>
                </c:pt>
                <c:pt idx="18567">
                  <c:v>45472.593441134261</c:v>
                </c:pt>
                <c:pt idx="18568">
                  <c:v>45472.66211203704</c:v>
                </c:pt>
                <c:pt idx="18569">
                  <c:v>45472.730782962964</c:v>
                </c:pt>
                <c:pt idx="18570">
                  <c:v>45472.799453599539</c:v>
                </c:pt>
                <c:pt idx="18571">
                  <c:v>45472.868125046298</c:v>
                </c:pt>
                <c:pt idx="18572">
                  <c:v>45472.936796412039</c:v>
                </c:pt>
                <c:pt idx="18573">
                  <c:v>45473.005467615738</c:v>
                </c:pt>
                <c:pt idx="18574">
                  <c:v>45473.074138668984</c:v>
                </c:pt>
                <c:pt idx="18575">
                  <c:v>45473.142809143515</c:v>
                </c:pt>
                <c:pt idx="18576">
                  <c:v>45473.211480185186</c:v>
                </c:pt>
                <c:pt idx="18577">
                  <c:v>45473.280151678242</c:v>
                </c:pt>
                <c:pt idx="18578">
                  <c:v>45473.348823726854</c:v>
                </c:pt>
                <c:pt idx="18579">
                  <c:v>45473.417495358794</c:v>
                </c:pt>
                <c:pt idx="18580">
                  <c:v>45473.486166527779</c:v>
                </c:pt>
                <c:pt idx="18581">
                  <c:v>45473.554837384261</c:v>
                </c:pt>
                <c:pt idx="18582">
                  <c:v>45473.623508113429</c:v>
                </c:pt>
                <c:pt idx="18583">
                  <c:v>45473.692178900463</c:v>
                </c:pt>
                <c:pt idx="18584">
                  <c:v>45473.760849513892</c:v>
                </c:pt>
                <c:pt idx="18585">
                  <c:v>45473.829520462961</c:v>
                </c:pt>
                <c:pt idx="18586">
                  <c:v>45473.898191944441</c:v>
                </c:pt>
                <c:pt idx="18587">
                  <c:v>45473.966863043985</c:v>
                </c:pt>
                <c:pt idx="18588">
                  <c:v>45474.035534027775</c:v>
                </c:pt>
                <c:pt idx="18589">
                  <c:v>45474.104204699077</c:v>
                </c:pt>
                <c:pt idx="18590">
                  <c:v>45474.172875393517</c:v>
                </c:pt>
                <c:pt idx="18591">
                  <c:v>45474.241546666664</c:v>
                </c:pt>
                <c:pt idx="18592">
                  <c:v>45474.31021822917</c:v>
                </c:pt>
                <c:pt idx="18593">
                  <c:v>45474.378890162036</c:v>
                </c:pt>
                <c:pt idx="18594">
                  <c:v>45474.447561493056</c:v>
                </c:pt>
                <c:pt idx="18595">
                  <c:v>45474.516232430557</c:v>
                </c:pt>
                <c:pt idx="18596">
                  <c:v>45474.584903229166</c:v>
                </c:pt>
                <c:pt idx="18597">
                  <c:v>45474.65357396991</c:v>
                </c:pt>
                <c:pt idx="18598">
                  <c:v>45474.722244756944</c:v>
                </c:pt>
                <c:pt idx="18599">
                  <c:v>45474.790915219906</c:v>
                </c:pt>
                <c:pt idx="18600">
                  <c:v>45474.859586446757</c:v>
                </c:pt>
                <c:pt idx="18601">
                  <c:v>45474.928257708336</c:v>
                </c:pt>
                <c:pt idx="18602">
                  <c:v>45474.996928749999</c:v>
                </c:pt>
                <c:pt idx="18603">
                  <c:v>45475.065599710651</c:v>
                </c:pt>
                <c:pt idx="18604">
                  <c:v>45475.134270057868</c:v>
                </c:pt>
                <c:pt idx="18605">
                  <c:v>45475.202940914351</c:v>
                </c:pt>
                <c:pt idx="18606">
                  <c:v>45475.271612280092</c:v>
                </c:pt>
                <c:pt idx="18607">
                  <c:v>45475.340284155092</c:v>
                </c:pt>
                <c:pt idx="18608">
                  <c:v>45475.408955798608</c:v>
                </c:pt>
                <c:pt idx="18609">
                  <c:v>45475.477626898151</c:v>
                </c:pt>
                <c:pt idx="18610">
                  <c:v>45475.546297638888</c:v>
                </c:pt>
                <c:pt idx="18611">
                  <c:v>45475.614968252317</c:v>
                </c:pt>
                <c:pt idx="18612">
                  <c:v>45475.683638912036</c:v>
                </c:pt>
                <c:pt idx="18613">
                  <c:v>45475.752309467593</c:v>
                </c:pt>
                <c:pt idx="18614">
                  <c:v>45475.820980127311</c:v>
                </c:pt>
                <c:pt idx="18615">
                  <c:v>45475.889651481484</c:v>
                </c:pt>
                <c:pt idx="18616">
                  <c:v>45475.958322500002</c:v>
                </c:pt>
                <c:pt idx="18617">
                  <c:v>45476.026993368054</c:v>
                </c:pt>
                <c:pt idx="18618">
                  <c:v>45476.095663993059</c:v>
                </c:pt>
                <c:pt idx="18619">
                  <c:v>45476.16433443287</c:v>
                </c:pt>
                <c:pt idx="18620">
                  <c:v>45476.233005462964</c:v>
                </c:pt>
                <c:pt idx="18621">
                  <c:v>45476.301676782408</c:v>
                </c:pt>
                <c:pt idx="18622">
                  <c:v>45476.37034858796</c:v>
                </c:pt>
                <c:pt idx="18623">
                  <c:v>45476.439019803242</c:v>
                </c:pt>
                <c:pt idx="18624">
                  <c:v>45476.507690625003</c:v>
                </c:pt>
                <c:pt idx="18625">
                  <c:v>45476.576361273146</c:v>
                </c:pt>
                <c:pt idx="18626">
                  <c:v>45476.645031828702</c:v>
                </c:pt>
                <c:pt idx="18627">
                  <c:v>45476.713702453701</c:v>
                </c:pt>
                <c:pt idx="18628">
                  <c:v>45476.78237277778</c:v>
                </c:pt>
                <c:pt idx="18629">
                  <c:v>45476.851043784722</c:v>
                </c:pt>
                <c:pt idx="18630">
                  <c:v>45476.919714942131</c:v>
                </c:pt>
                <c:pt idx="18631">
                  <c:v>45476.988385810182</c:v>
                </c:pt>
                <c:pt idx="18632">
                  <c:v>45477.057056620368</c:v>
                </c:pt>
                <c:pt idx="18633">
                  <c:v>45477.125726886574</c:v>
                </c:pt>
                <c:pt idx="18634">
                  <c:v>45477.194397557869</c:v>
                </c:pt>
                <c:pt idx="18635">
                  <c:v>45477.263068773151</c:v>
                </c:pt>
                <c:pt idx="18636">
                  <c:v>45477.331740428242</c:v>
                </c:pt>
                <c:pt idx="18637">
                  <c:v>45477.400412048613</c:v>
                </c:pt>
                <c:pt idx="18638">
                  <c:v>45477.4690830787</c:v>
                </c:pt>
                <c:pt idx="18639">
                  <c:v>45477.537753715274</c:v>
                </c:pt>
                <c:pt idx="18640">
                  <c:v>45477.606424224534</c:v>
                </c:pt>
                <c:pt idx="18641">
                  <c:v>45477.67509478009</c:v>
                </c:pt>
                <c:pt idx="18642">
                  <c:v>45477.743765277781</c:v>
                </c:pt>
                <c:pt idx="18643">
                  <c:v>45477.812435671294</c:v>
                </c:pt>
                <c:pt idx="18644">
                  <c:v>45477.881106875</c:v>
                </c:pt>
                <c:pt idx="18645">
                  <c:v>45477.949777812501</c:v>
                </c:pt>
                <c:pt idx="18646">
                  <c:v>45478.018448599534</c:v>
                </c:pt>
                <c:pt idx="18647">
                  <c:v>45478.087119189811</c:v>
                </c:pt>
                <c:pt idx="18648">
                  <c:v>45478.155789386576</c:v>
                </c:pt>
                <c:pt idx="18649">
                  <c:v>45478.224460173609</c:v>
                </c:pt>
                <c:pt idx="18650">
                  <c:v>45478.293131307873</c:v>
                </c:pt>
                <c:pt idx="18651">
                  <c:v>45478.36180298611</c:v>
                </c:pt>
                <c:pt idx="18652">
                  <c:v>45478.430474108798</c:v>
                </c:pt>
                <c:pt idx="18653">
                  <c:v>45478.499144837966</c:v>
                </c:pt>
                <c:pt idx="18654">
                  <c:v>45478.567815324073</c:v>
                </c:pt>
                <c:pt idx="18655">
                  <c:v>45478.636485717594</c:v>
                </c:pt>
                <c:pt idx="18656">
                  <c:v>45478.705156180557</c:v>
                </c:pt>
                <c:pt idx="18657">
                  <c:v>45478.77382638889</c:v>
                </c:pt>
                <c:pt idx="18658">
                  <c:v>45478.842497164354</c:v>
                </c:pt>
                <c:pt idx="18659">
                  <c:v>45478.91116822917</c:v>
                </c:pt>
                <c:pt idx="18660">
                  <c:v>45478.979838946761</c:v>
                </c:pt>
                <c:pt idx="18661">
                  <c:v>45479.048509594904</c:v>
                </c:pt>
                <c:pt idx="18662">
                  <c:v>45479.117179791669</c:v>
                </c:pt>
                <c:pt idx="18663">
                  <c:v>45479.185850277776</c:v>
                </c:pt>
                <c:pt idx="18664">
                  <c:v>45479.254521319446</c:v>
                </c:pt>
                <c:pt idx="18665">
                  <c:v>45479.323192719909</c:v>
                </c:pt>
                <c:pt idx="18666">
                  <c:v>45479.39186427083</c:v>
                </c:pt>
                <c:pt idx="18667">
                  <c:v>45479.460535231483</c:v>
                </c:pt>
                <c:pt idx="18668">
                  <c:v>45479.529205775463</c:v>
                </c:pt>
                <c:pt idx="18669">
                  <c:v>45479.597876192129</c:v>
                </c:pt>
                <c:pt idx="18670">
                  <c:v>45479.66654662037</c:v>
                </c:pt>
                <c:pt idx="18671">
                  <c:v>45479.735217037036</c:v>
                </c:pt>
                <c:pt idx="18672">
                  <c:v>45479.803887222224</c:v>
                </c:pt>
                <c:pt idx="18673">
                  <c:v>45479.87255821759</c:v>
                </c:pt>
                <c:pt idx="18674">
                  <c:v>45479.941229074073</c:v>
                </c:pt>
                <c:pt idx="18675">
                  <c:v>45480.009899780096</c:v>
                </c:pt>
                <c:pt idx="18676">
                  <c:v>45480.078570335645</c:v>
                </c:pt>
                <c:pt idx="18677">
                  <c:v>45480.147240324077</c:v>
                </c:pt>
                <c:pt idx="18678">
                  <c:v>45480.215910902778</c:v>
                </c:pt>
                <c:pt idx="18679">
                  <c:v>45480.28458190972</c:v>
                </c:pt>
                <c:pt idx="18680">
                  <c:v>45480.353253472225</c:v>
                </c:pt>
                <c:pt idx="18681">
                  <c:v>45480.421924571761</c:v>
                </c:pt>
                <c:pt idx="18682">
                  <c:v>45480.490595219904</c:v>
                </c:pt>
                <c:pt idx="18683">
                  <c:v>45480.559265578704</c:v>
                </c:pt>
                <c:pt idx="18684">
                  <c:v>45480.627935821758</c:v>
                </c:pt>
                <c:pt idx="18685">
                  <c:v>45480.696606134261</c:v>
                </c:pt>
                <c:pt idx="18686">
                  <c:v>45480.765276238424</c:v>
                </c:pt>
                <c:pt idx="18687">
                  <c:v>45480.83394675926</c:v>
                </c:pt>
                <c:pt idx="18688">
                  <c:v>45480.902617754633</c:v>
                </c:pt>
                <c:pt idx="18689">
                  <c:v>45480.97128834491</c:v>
                </c:pt>
                <c:pt idx="18690">
                  <c:v>45481.039958842593</c:v>
                </c:pt>
                <c:pt idx="18691">
                  <c:v>45481.108628993054</c:v>
                </c:pt>
                <c:pt idx="18692">
                  <c:v>45481.177299270836</c:v>
                </c:pt>
                <c:pt idx="18693">
                  <c:v>45481.245970104166</c:v>
                </c:pt>
                <c:pt idx="18694">
                  <c:v>45481.314641249999</c:v>
                </c:pt>
                <c:pt idx="18695">
                  <c:v>45481.383312696758</c:v>
                </c:pt>
                <c:pt idx="18696">
                  <c:v>45481.451983541665</c:v>
                </c:pt>
                <c:pt idx="18697">
                  <c:v>45481.520653981483</c:v>
                </c:pt>
                <c:pt idx="18698">
                  <c:v>45481.589324305554</c:v>
                </c:pt>
                <c:pt idx="18699">
                  <c:v>45481.65799457176</c:v>
                </c:pt>
                <c:pt idx="18700">
                  <c:v>45481.726664895832</c:v>
                </c:pt>
                <c:pt idx="18701">
                  <c:v>45481.795334884257</c:v>
                </c:pt>
                <c:pt idx="18702">
                  <c:v>45481.864005671297</c:v>
                </c:pt>
                <c:pt idx="18703">
                  <c:v>45481.932676435186</c:v>
                </c:pt>
                <c:pt idx="18704">
                  <c:v>45482.001347025463</c:v>
                </c:pt>
                <c:pt idx="18705">
                  <c:v>45482.070017488426</c:v>
                </c:pt>
                <c:pt idx="18706">
                  <c:v>45482.138687349536</c:v>
                </c:pt>
                <c:pt idx="18707">
                  <c:v>45482.207357743056</c:v>
                </c:pt>
                <c:pt idx="18708">
                  <c:v>45482.276028622684</c:v>
                </c:pt>
                <c:pt idx="18709">
                  <c:v>45482.344700046298</c:v>
                </c:pt>
                <c:pt idx="18710">
                  <c:v>45482.413371134258</c:v>
                </c:pt>
                <c:pt idx="18711">
                  <c:v>45482.482041724536</c:v>
                </c:pt>
                <c:pt idx="18712">
                  <c:v>45482.550711967589</c:v>
                </c:pt>
                <c:pt idx="18713">
                  <c:v>45482.619382094905</c:v>
                </c:pt>
                <c:pt idx="18714">
                  <c:v>45482.688052268517</c:v>
                </c:pt>
                <c:pt idx="18715">
                  <c:v>45482.756722303238</c:v>
                </c:pt>
                <c:pt idx="18716">
                  <c:v>45482.825392557868</c:v>
                </c:pt>
                <c:pt idx="18717">
                  <c:v>45482.894063437503</c:v>
                </c:pt>
                <c:pt idx="18718">
                  <c:v>45482.962733935186</c:v>
                </c:pt>
                <c:pt idx="18719">
                  <c:v>45483.031404305555</c:v>
                </c:pt>
                <c:pt idx="18720">
                  <c:v>45483.100074409725</c:v>
                </c:pt>
                <c:pt idx="18721">
                  <c:v>45483.168744432871</c:v>
                </c:pt>
                <c:pt idx="18722">
                  <c:v>45483.237415034724</c:v>
                </c:pt>
                <c:pt idx="18723">
                  <c:v>45483.306085925928</c:v>
                </c:pt>
                <c:pt idx="18724">
                  <c:v>45483.374757245372</c:v>
                </c:pt>
                <c:pt idx="18725">
                  <c:v>45483.443427962964</c:v>
                </c:pt>
                <c:pt idx="18726">
                  <c:v>45483.512098298612</c:v>
                </c:pt>
                <c:pt idx="18727">
                  <c:v>45483.580768472224</c:v>
                </c:pt>
                <c:pt idx="18728">
                  <c:v>45483.649438564818</c:v>
                </c:pt>
                <c:pt idx="18729">
                  <c:v>45483.718108738423</c:v>
                </c:pt>
                <c:pt idx="18730">
                  <c:v>45483.786778576388</c:v>
                </c:pt>
                <c:pt idx="18731">
                  <c:v>45483.855449131945</c:v>
                </c:pt>
                <c:pt idx="18732">
                  <c:v>45483.924119791664</c:v>
                </c:pt>
                <c:pt idx="18733">
                  <c:v>45483.992790208336</c:v>
                </c:pt>
                <c:pt idx="18734">
                  <c:v>45484.061460543984</c:v>
                </c:pt>
                <c:pt idx="18735">
                  <c:v>45484.130130300924</c:v>
                </c:pt>
                <c:pt idx="18736">
                  <c:v>45484.198800509257</c:v>
                </c:pt>
                <c:pt idx="18737">
                  <c:v>45484.267471250001</c:v>
                </c:pt>
                <c:pt idx="18738">
                  <c:v>45484.336142476852</c:v>
                </c:pt>
                <c:pt idx="18739">
                  <c:v>45484.404813553243</c:v>
                </c:pt>
                <c:pt idx="18740">
                  <c:v>45484.473484074071</c:v>
                </c:pt>
                <c:pt idx="18741">
                  <c:v>45484.542154212962</c:v>
                </c:pt>
                <c:pt idx="18742">
                  <c:v>45484.610824224539</c:v>
                </c:pt>
                <c:pt idx="18743">
                  <c:v>45484.679494282405</c:v>
                </c:pt>
                <c:pt idx="18744">
                  <c:v>45484.748164247685</c:v>
                </c:pt>
                <c:pt idx="18745">
                  <c:v>45484.816834224534</c:v>
                </c:pt>
                <c:pt idx="18746">
                  <c:v>45484.885504953701</c:v>
                </c:pt>
                <c:pt idx="18747">
                  <c:v>45484.954175381943</c:v>
                </c:pt>
                <c:pt idx="18748">
                  <c:v>45485.022845659725</c:v>
                </c:pt>
                <c:pt idx="18749">
                  <c:v>45485.091515717591</c:v>
                </c:pt>
                <c:pt idx="18750">
                  <c:v>45485.160185474539</c:v>
                </c:pt>
                <c:pt idx="18751">
                  <c:v>45485.228855821762</c:v>
                </c:pt>
                <c:pt idx="18752">
                  <c:v>45485.297526481481</c:v>
                </c:pt>
                <c:pt idx="18753">
                  <c:v>45485.366197673611</c:v>
                </c:pt>
                <c:pt idx="18754">
                  <c:v>45485.43486828704</c:v>
                </c:pt>
                <c:pt idx="18755">
                  <c:v>45485.503538506942</c:v>
                </c:pt>
                <c:pt idx="18756">
                  <c:v>45485.572208506943</c:v>
                </c:pt>
                <c:pt idx="18757">
                  <c:v>45485.640878425926</c:v>
                </c:pt>
                <c:pt idx="18758">
                  <c:v>45485.70954841435</c:v>
                </c:pt>
                <c:pt idx="18759">
                  <c:v>45485.778218125</c:v>
                </c:pt>
                <c:pt idx="18760">
                  <c:v>45485.846888460648</c:v>
                </c:pt>
                <c:pt idx="18761">
                  <c:v>45485.915559016204</c:v>
                </c:pt>
                <c:pt idx="18762">
                  <c:v>45485.984230810187</c:v>
                </c:pt>
                <c:pt idx="18763">
                  <c:v>45486.052903541669</c:v>
                </c:pt>
                <c:pt idx="18764">
                  <c:v>45486.121575763886</c:v>
                </c:pt>
                <c:pt idx="18765">
                  <c:v>45486.190248344908</c:v>
                </c:pt>
                <c:pt idx="18766">
                  <c:v>45486.258921458335</c:v>
                </c:pt>
                <c:pt idx="18767">
                  <c:v>45486.327594988426</c:v>
                </c:pt>
                <c:pt idx="18768">
                  <c:v>45486.396268576391</c:v>
                </c:pt>
                <c:pt idx="18769">
                  <c:v>45486.464941562503</c:v>
                </c:pt>
                <c:pt idx="18770">
                  <c:v>45486.533614155094</c:v>
                </c:pt>
                <c:pt idx="18771">
                  <c:v>45486.602286608795</c:v>
                </c:pt>
                <c:pt idx="18772">
                  <c:v>45486.670959097224</c:v>
                </c:pt>
                <c:pt idx="18773">
                  <c:v>45486.739631550925</c:v>
                </c:pt>
                <c:pt idx="18774">
                  <c:v>45486.808303831021</c:v>
                </c:pt>
                <c:pt idx="18775">
                  <c:v>45486.876976921296</c:v>
                </c:pt>
                <c:pt idx="18776">
                  <c:v>45486.945649814814</c:v>
                </c:pt>
                <c:pt idx="18777">
                  <c:v>45487.014322569441</c:v>
                </c:pt>
                <c:pt idx="18778">
                  <c:v>45487.082995127312</c:v>
                </c:pt>
                <c:pt idx="18779">
                  <c:v>45487.151667210645</c:v>
                </c:pt>
                <c:pt idx="18780">
                  <c:v>45487.220339872685</c:v>
                </c:pt>
                <c:pt idx="18781">
                  <c:v>45487.289012928239</c:v>
                </c:pt>
                <c:pt idx="18782">
                  <c:v>45487.357686550924</c:v>
                </c:pt>
                <c:pt idx="18783">
                  <c:v>45487.426359641206</c:v>
                </c:pt>
                <c:pt idx="18784">
                  <c:v>45487.495032326391</c:v>
                </c:pt>
                <c:pt idx="18785">
                  <c:v>45487.563704733795</c:v>
                </c:pt>
                <c:pt idx="18786">
                  <c:v>45487.632377048612</c:v>
                </c:pt>
                <c:pt idx="18787">
                  <c:v>45487.701049421295</c:v>
                </c:pt>
                <c:pt idx="18788">
                  <c:v>45487.769721562501</c:v>
                </c:pt>
                <c:pt idx="18789">
                  <c:v>45487.838394212966</c:v>
                </c:pt>
                <c:pt idx="18790">
                  <c:v>45487.907067233798</c:v>
                </c:pt>
                <c:pt idx="18791">
                  <c:v>45487.975739872687</c:v>
                </c:pt>
                <c:pt idx="18792">
                  <c:v>45488.044412430558</c:v>
                </c:pt>
                <c:pt idx="18793">
                  <c:v>45488.113084594908</c:v>
                </c:pt>
                <c:pt idx="18794">
                  <c:v>45488.181756979167</c:v>
                </c:pt>
                <c:pt idx="18795">
                  <c:v>45488.250429907406</c:v>
                </c:pt>
                <c:pt idx="18796">
                  <c:v>45488.3191031713</c:v>
                </c:pt>
                <c:pt idx="18797">
                  <c:v>45488.38777666667</c:v>
                </c:pt>
                <c:pt idx="18798">
                  <c:v>45488.456449560188</c:v>
                </c:pt>
                <c:pt idx="18799">
                  <c:v>45488.52512204861</c:v>
                </c:pt>
                <c:pt idx="18800">
                  <c:v>45488.593794409724</c:v>
                </c:pt>
                <c:pt idx="18801">
                  <c:v>45488.662466759262</c:v>
                </c:pt>
                <c:pt idx="18802">
                  <c:v>45488.731139120369</c:v>
                </c:pt>
                <c:pt idx="18803">
                  <c:v>45488.799811192126</c:v>
                </c:pt>
                <c:pt idx="18804">
                  <c:v>45488.868484074075</c:v>
                </c:pt>
                <c:pt idx="18805">
                  <c:v>45488.937156886575</c:v>
                </c:pt>
                <c:pt idx="18806">
                  <c:v>45489.005829525464</c:v>
                </c:pt>
                <c:pt idx="18807">
                  <c:v>45489.074502025462</c:v>
                </c:pt>
                <c:pt idx="18808">
                  <c:v>45489.143173946759</c:v>
                </c:pt>
                <c:pt idx="18809">
                  <c:v>45489.211846423612</c:v>
                </c:pt>
                <c:pt idx="18810">
                  <c:v>45489.280519351851</c:v>
                </c:pt>
                <c:pt idx="18811">
                  <c:v>45489.349192847221</c:v>
                </c:pt>
                <c:pt idx="18812">
                  <c:v>45489.417865925927</c:v>
                </c:pt>
                <c:pt idx="18813">
                  <c:v>45489.486538541663</c:v>
                </c:pt>
                <c:pt idx="18814">
                  <c:v>45489.555210833336</c:v>
                </c:pt>
                <c:pt idx="18815">
                  <c:v>45489.623883009262</c:v>
                </c:pt>
                <c:pt idx="18816">
                  <c:v>45489.692555231479</c:v>
                </c:pt>
                <c:pt idx="18817">
                  <c:v>45489.761227303243</c:v>
                </c:pt>
                <c:pt idx="18818">
                  <c:v>45489.829899687502</c:v>
                </c:pt>
                <c:pt idx="18819">
                  <c:v>45489.898572604165</c:v>
                </c:pt>
                <c:pt idx="18820">
                  <c:v>45489.967245150459</c:v>
                </c:pt>
                <c:pt idx="18821">
                  <c:v>45490.035917581015</c:v>
                </c:pt>
                <c:pt idx="18822">
                  <c:v>45490.1045896875</c:v>
                </c:pt>
                <c:pt idx="18823">
                  <c:v>45490.173261840275</c:v>
                </c:pt>
                <c:pt idx="18824">
                  <c:v>45490.241934560188</c:v>
                </c:pt>
                <c:pt idx="18825">
                  <c:v>45490.310607557869</c:v>
                </c:pt>
                <c:pt idx="18826">
                  <c:v>45490.379280937501</c:v>
                </c:pt>
                <c:pt idx="18827">
                  <c:v>45490.447953726849</c:v>
                </c:pt>
                <c:pt idx="18828">
                  <c:v>45490.516626099539</c:v>
                </c:pt>
                <c:pt idx="18829">
                  <c:v>45490.585298344908</c:v>
                </c:pt>
                <c:pt idx="18830">
                  <c:v>45490.65397053241</c:v>
                </c:pt>
                <c:pt idx="18831">
                  <c:v>45490.722642766203</c:v>
                </c:pt>
                <c:pt idx="18832">
                  <c:v>45490.791314675924</c:v>
                </c:pt>
                <c:pt idx="18833">
                  <c:v>45490.85998734954</c:v>
                </c:pt>
                <c:pt idx="18834">
                  <c:v>45490.928660057871</c:v>
                </c:pt>
                <c:pt idx="18835">
                  <c:v>45490.9973325463</c:v>
                </c:pt>
                <c:pt idx="18836">
                  <c:v>45491.066004953704</c:v>
                </c:pt>
                <c:pt idx="18837">
                  <c:v>45491.134676759262</c:v>
                </c:pt>
                <c:pt idx="18838">
                  <c:v>45491.203349050927</c:v>
                </c:pt>
                <c:pt idx="18839">
                  <c:v>45491.272021863428</c:v>
                </c:pt>
                <c:pt idx="18840">
                  <c:v>45491.340695196763</c:v>
                </c:pt>
                <c:pt idx="18841">
                  <c:v>45491.409368287037</c:v>
                </c:pt>
                <c:pt idx="18842">
                  <c:v>45491.478040833332</c:v>
                </c:pt>
                <c:pt idx="18843">
                  <c:v>45491.54671303241</c:v>
                </c:pt>
                <c:pt idx="18844">
                  <c:v>45491.615385081015</c:v>
                </c:pt>
                <c:pt idx="18845">
                  <c:v>45491.684057199076</c:v>
                </c:pt>
                <c:pt idx="18846">
                  <c:v>45491.752729201391</c:v>
                </c:pt>
                <c:pt idx="18847">
                  <c:v>45491.821401307869</c:v>
                </c:pt>
                <c:pt idx="18848">
                  <c:v>45491.890074120369</c:v>
                </c:pt>
                <c:pt idx="18849">
                  <c:v>45491.958746585646</c:v>
                </c:pt>
                <c:pt idx="18850">
                  <c:v>45492.027418912039</c:v>
                </c:pt>
                <c:pt idx="18851">
                  <c:v>45492.096090983796</c:v>
                </c:pt>
                <c:pt idx="18852">
                  <c:v>45492.164762881941</c:v>
                </c:pt>
                <c:pt idx="18853">
                  <c:v>45492.233435358794</c:v>
                </c:pt>
                <c:pt idx="18854">
                  <c:v>45492.302108124997</c:v>
                </c:pt>
                <c:pt idx="18855">
                  <c:v>45492.370781377314</c:v>
                </c:pt>
                <c:pt idx="18856">
                  <c:v>45492.439454050924</c:v>
                </c:pt>
                <c:pt idx="18857">
                  <c:v>45492.50812633102</c:v>
                </c:pt>
                <c:pt idx="18858">
                  <c:v>45492.576798425929</c:v>
                </c:pt>
                <c:pt idx="18859">
                  <c:v>45492.645470428244</c:v>
                </c:pt>
                <c:pt idx="18860">
                  <c:v>45492.714142511577</c:v>
                </c:pt>
                <c:pt idx="18861">
                  <c:v>45492.782814293983</c:v>
                </c:pt>
                <c:pt idx="18862">
                  <c:v>45492.851486747684</c:v>
                </c:pt>
                <c:pt idx="18863">
                  <c:v>45492.920159351852</c:v>
                </c:pt>
                <c:pt idx="18864">
                  <c:v>45492.988831689814</c:v>
                </c:pt>
                <c:pt idx="18865">
                  <c:v>45493.057503946759</c:v>
                </c:pt>
                <c:pt idx="18866">
                  <c:v>45493.126175671299</c:v>
                </c:pt>
                <c:pt idx="18867">
                  <c:v>45493.194847800929</c:v>
                </c:pt>
                <c:pt idx="18868">
                  <c:v>45493.263520462962</c:v>
                </c:pt>
                <c:pt idx="18869">
                  <c:v>45493.332193576389</c:v>
                </c:pt>
                <c:pt idx="18870">
                  <c:v>45493.400866643518</c:v>
                </c:pt>
                <c:pt idx="18871">
                  <c:v>45493.469539143516</c:v>
                </c:pt>
                <c:pt idx="18872">
                  <c:v>45493.538211238425</c:v>
                </c:pt>
                <c:pt idx="18873">
                  <c:v>45493.606883194443</c:v>
                </c:pt>
                <c:pt idx="18874">
                  <c:v>45493.675555208334</c:v>
                </c:pt>
                <c:pt idx="18875">
                  <c:v>45493.744227152776</c:v>
                </c:pt>
                <c:pt idx="18876">
                  <c:v>45493.8128990162</c:v>
                </c:pt>
                <c:pt idx="18877">
                  <c:v>45493.881571666665</c:v>
                </c:pt>
                <c:pt idx="18878">
                  <c:v>45493.9502440625</c:v>
                </c:pt>
                <c:pt idx="18879">
                  <c:v>45494.018916307868</c:v>
                </c:pt>
                <c:pt idx="18880">
                  <c:v>45494.08758835648</c:v>
                </c:pt>
                <c:pt idx="18881">
                  <c:v>45494.156260011572</c:v>
                </c:pt>
                <c:pt idx="18882">
                  <c:v>45494.224932256948</c:v>
                </c:pt>
                <c:pt idx="18883">
                  <c:v>45494.293604849539</c:v>
                </c:pt>
                <c:pt idx="18884">
                  <c:v>45494.362277986111</c:v>
                </c:pt>
                <c:pt idx="18885">
                  <c:v>45494.430950567126</c:v>
                </c:pt>
                <c:pt idx="18886">
                  <c:v>45494.499622754629</c:v>
                </c:pt>
                <c:pt idx="18887">
                  <c:v>45494.568294710647</c:v>
                </c:pt>
                <c:pt idx="18888">
                  <c:v>45494.636966562502</c:v>
                </c:pt>
                <c:pt idx="18889">
                  <c:v>45494.705638472224</c:v>
                </c:pt>
                <c:pt idx="18890">
                  <c:v>45494.77431015046</c:v>
                </c:pt>
                <c:pt idx="18891">
                  <c:v>45494.842982372684</c:v>
                </c:pt>
                <c:pt idx="18892">
                  <c:v>45494.91165490741</c:v>
                </c:pt>
                <c:pt idx="18893">
                  <c:v>45494.980327083336</c:v>
                </c:pt>
              </c:numCache>
            </c:numRef>
          </c:xVal>
          <c:yVal>
            <c:numRef>
              <c:f>'[Aura_Landsat-8_Phasing_at_Orbit_Intersection.xlsx]Northern Intersection'!$G$2:$G$18895</c:f>
              <c:numCache>
                <c:formatCode>General</c:formatCode>
                <c:ptCount val="18894"/>
                <c:pt idx="0">
                  <c:v>-99.246507708999999</c:v>
                </c:pt>
                <c:pt idx="1">
                  <c:v>-138.707075823</c:v>
                </c:pt>
                <c:pt idx="2">
                  <c:v>-62.910129148999999</c:v>
                </c:pt>
                <c:pt idx="3">
                  <c:v>50.947101652999997</c:v>
                </c:pt>
                <c:pt idx="4">
                  <c:v>45.871240806000003</c:v>
                </c:pt>
                <c:pt idx="5">
                  <c:v>-73.738568854999997</c:v>
                </c:pt>
                <c:pt idx="6">
                  <c:v>-109.388149614</c:v>
                </c:pt>
                <c:pt idx="7">
                  <c:v>-149.39253728</c:v>
                </c:pt>
                <c:pt idx="8">
                  <c:v>-307.14274021599999</c:v>
                </c:pt>
                <c:pt idx="9">
                  <c:v>-218.84736852500001</c:v>
                </c:pt>
                <c:pt idx="10">
                  <c:v>-127.711072827</c:v>
                </c:pt>
                <c:pt idx="11">
                  <c:v>-111.67567559699999</c:v>
                </c:pt>
                <c:pt idx="12">
                  <c:v>-77.175758568999996</c:v>
                </c:pt>
                <c:pt idx="13">
                  <c:v>-34.970050960999998</c:v>
                </c:pt>
                <c:pt idx="14">
                  <c:v>-148.81937714399999</c:v>
                </c:pt>
                <c:pt idx="15">
                  <c:v>-157.81321195000001</c:v>
                </c:pt>
                <c:pt idx="16">
                  <c:v>-115.817307301</c:v>
                </c:pt>
                <c:pt idx="17">
                  <c:v>-20.335419773999998</c:v>
                </c:pt>
                <c:pt idx="18">
                  <c:v>107.802225163</c:v>
                </c:pt>
                <c:pt idx="19">
                  <c:v>2.3148165029999999</c:v>
                </c:pt>
                <c:pt idx="20">
                  <c:v>-126.28100047700001</c:v>
                </c:pt>
                <c:pt idx="21">
                  <c:v>-150.08669008000001</c:v>
                </c:pt>
                <c:pt idx="22">
                  <c:v>-250.37402171700001</c:v>
                </c:pt>
                <c:pt idx="23">
                  <c:v>-304.13391030700001</c:v>
                </c:pt>
                <c:pt idx="24">
                  <c:v>-167.926827151</c:v>
                </c:pt>
                <c:pt idx="25">
                  <c:v>-54.821960103000002</c:v>
                </c:pt>
                <c:pt idx="26">
                  <c:v>-27.982752950999998</c:v>
                </c:pt>
                <c:pt idx="27">
                  <c:v>4.7740793530000003</c:v>
                </c:pt>
                <c:pt idx="28">
                  <c:v>-8.6133491020000008</c:v>
                </c:pt>
                <c:pt idx="29">
                  <c:v>-141.31568409900001</c:v>
                </c:pt>
                <c:pt idx="30">
                  <c:v>-165.275369711</c:v>
                </c:pt>
                <c:pt idx="31">
                  <c:v>-78.18367902</c:v>
                </c:pt>
                <c:pt idx="32">
                  <c:v>45.754709235</c:v>
                </c:pt>
                <c:pt idx="33">
                  <c:v>81.342046561999993</c:v>
                </c:pt>
                <c:pt idx="34">
                  <c:v>-39.644375684000003</c:v>
                </c:pt>
                <c:pt idx="35">
                  <c:v>-111.39454043800001</c:v>
                </c:pt>
                <c:pt idx="36">
                  <c:v>-156.05429488600001</c:v>
                </c:pt>
                <c:pt idx="37">
                  <c:v>-328.584967968</c:v>
                </c:pt>
                <c:pt idx="38">
                  <c:v>-271.00808514099998</c:v>
                </c:pt>
                <c:pt idx="39">
                  <c:v>-178.831828841</c:v>
                </c:pt>
                <c:pt idx="40">
                  <c:v>-131.38548634</c:v>
                </c:pt>
                <c:pt idx="41">
                  <c:v>-82.668184003999997</c:v>
                </c:pt>
                <c:pt idx="42">
                  <c:v>-43.922771502000003</c:v>
                </c:pt>
                <c:pt idx="43">
                  <c:v>-146.81838997700001</c:v>
                </c:pt>
                <c:pt idx="44">
                  <c:v>-193.45728110300001</c:v>
                </c:pt>
                <c:pt idx="45">
                  <c:v>-186.750660216</c:v>
                </c:pt>
                <c:pt idx="46">
                  <c:v>-107.10712602300001</c:v>
                </c:pt>
                <c:pt idx="47">
                  <c:v>18.371160791000001</c:v>
                </c:pt>
                <c:pt idx="48">
                  <c:v>-59.528060310000001</c:v>
                </c:pt>
                <c:pt idx="49">
                  <c:v>-175.699368773</c:v>
                </c:pt>
                <c:pt idx="50">
                  <c:v>-188.43522809999999</c:v>
                </c:pt>
                <c:pt idx="51">
                  <c:v>-268.56809534400003</c:v>
                </c:pt>
                <c:pt idx="52">
                  <c:v>-361.53159758100003</c:v>
                </c:pt>
                <c:pt idx="53">
                  <c:v>-229.98835343100001</c:v>
                </c:pt>
                <c:pt idx="54">
                  <c:v>-117.069778136</c:v>
                </c:pt>
                <c:pt idx="55">
                  <c:v>-110.17364107900001</c:v>
                </c:pt>
                <c:pt idx="56">
                  <c:v>-80.479203830000003</c:v>
                </c:pt>
                <c:pt idx="57">
                  <c:v>-55.354352333000001</c:v>
                </c:pt>
                <c:pt idx="58">
                  <c:v>-178.13097626499999</c:v>
                </c:pt>
                <c:pt idx="59">
                  <c:v>-181.58969401499999</c:v>
                </c:pt>
                <c:pt idx="60">
                  <c:v>-99.810624652000001</c:v>
                </c:pt>
                <c:pt idx="61">
                  <c:v>17.666292268999999</c:v>
                </c:pt>
                <c:pt idx="62">
                  <c:v>82.426859273000005</c:v>
                </c:pt>
                <c:pt idx="63">
                  <c:v>-44.174879077</c:v>
                </c:pt>
                <c:pt idx="64">
                  <c:v>-149.025457351</c:v>
                </c:pt>
                <c:pt idx="65">
                  <c:v>-185.138391791</c:v>
                </c:pt>
                <c:pt idx="66">
                  <c:v>-336.54561347499998</c:v>
                </c:pt>
                <c:pt idx="67">
                  <c:v>-298.75014088400002</c:v>
                </c:pt>
                <c:pt idx="68">
                  <c:v>-194.58996751699999</c:v>
                </c:pt>
                <c:pt idx="69">
                  <c:v>-127.77755261599999</c:v>
                </c:pt>
                <c:pt idx="70">
                  <c:v>-84.248441267999993</c:v>
                </c:pt>
                <c:pt idx="71">
                  <c:v>-58.604192538</c:v>
                </c:pt>
                <c:pt idx="72">
                  <c:v>-145.843019594</c:v>
                </c:pt>
                <c:pt idx="73">
                  <c:v>-231.47648786900001</c:v>
                </c:pt>
                <c:pt idx="74">
                  <c:v>-247.17866758700001</c:v>
                </c:pt>
                <c:pt idx="75">
                  <c:v>-156.13892293999999</c:v>
                </c:pt>
                <c:pt idx="76">
                  <c:v>-22.501493258</c:v>
                </c:pt>
                <c:pt idx="77">
                  <c:v>-69.688625697999996</c:v>
                </c:pt>
                <c:pt idx="78">
                  <c:v>-190.11525032200001</c:v>
                </c:pt>
                <c:pt idx="79">
                  <c:v>-214.52993345199999</c:v>
                </c:pt>
                <c:pt idx="80">
                  <c:v>-285.98335676300002</c:v>
                </c:pt>
                <c:pt idx="81">
                  <c:v>-415.42339389099999</c:v>
                </c:pt>
                <c:pt idx="82">
                  <c:v>-302.643184448</c:v>
                </c:pt>
                <c:pt idx="83">
                  <c:v>-191.40037051199999</c:v>
                </c:pt>
                <c:pt idx="84">
                  <c:v>-172.07487887799999</c:v>
                </c:pt>
                <c:pt idx="85">
                  <c:v>-126.3563693</c:v>
                </c:pt>
                <c:pt idx="86">
                  <c:v>-78.565734309000007</c:v>
                </c:pt>
                <c:pt idx="87">
                  <c:v>-205.396007927</c:v>
                </c:pt>
                <c:pt idx="88">
                  <c:v>-208.72748544199999</c:v>
                </c:pt>
                <c:pt idx="89">
                  <c:v>-147.029815335</c:v>
                </c:pt>
                <c:pt idx="90">
                  <c:v>-45.988067309000002</c:v>
                </c:pt>
                <c:pt idx="91">
                  <c:v>44.450838453000003</c:v>
                </c:pt>
                <c:pt idx="92">
                  <c:v>-71.079649605</c:v>
                </c:pt>
                <c:pt idx="93">
                  <c:v>-172.12748014799999</c:v>
                </c:pt>
                <c:pt idx="94">
                  <c:v>-187.482861206</c:v>
                </c:pt>
                <c:pt idx="95">
                  <c:v>-318.84266143399998</c:v>
                </c:pt>
                <c:pt idx="96">
                  <c:v>-319.87036338199999</c:v>
                </c:pt>
                <c:pt idx="97">
                  <c:v>-207.99181157199999</c:v>
                </c:pt>
                <c:pt idx="98">
                  <c:v>-133.044209693</c:v>
                </c:pt>
                <c:pt idx="99">
                  <c:v>-104.574950685</c:v>
                </c:pt>
                <c:pt idx="100">
                  <c:v>-84.872873726999998</c:v>
                </c:pt>
                <c:pt idx="101">
                  <c:v>-136.89984601899999</c:v>
                </c:pt>
                <c:pt idx="102">
                  <c:v>-230.501192831</c:v>
                </c:pt>
                <c:pt idx="103">
                  <c:v>-246.00800681000001</c:v>
                </c:pt>
                <c:pt idx="104">
                  <c:v>-149.043137272</c:v>
                </c:pt>
                <c:pt idx="105">
                  <c:v>-23.745629073</c:v>
                </c:pt>
                <c:pt idx="106">
                  <c:v>-50.135537972999998</c:v>
                </c:pt>
                <c:pt idx="107">
                  <c:v>-185.250578295</c:v>
                </c:pt>
                <c:pt idx="108">
                  <c:v>-233.41936892000001</c:v>
                </c:pt>
                <c:pt idx="109">
                  <c:v>-295.10976304799999</c:v>
                </c:pt>
                <c:pt idx="110">
                  <c:v>-442.56779640799999</c:v>
                </c:pt>
                <c:pt idx="111">
                  <c:v>-335.65526870899998</c:v>
                </c:pt>
                <c:pt idx="112">
                  <c:v>-219.04734739700001</c:v>
                </c:pt>
                <c:pt idx="113">
                  <c:v>-185.176015111</c:v>
                </c:pt>
                <c:pt idx="114">
                  <c:v>-140.949301429</c:v>
                </c:pt>
                <c:pt idx="115">
                  <c:v>-101.47612506900001</c:v>
                </c:pt>
                <c:pt idx="116">
                  <c:v>-236.627888668</c:v>
                </c:pt>
                <c:pt idx="117">
                  <c:v>-255.77096208099999</c:v>
                </c:pt>
                <c:pt idx="118">
                  <c:v>-219.76062272499999</c:v>
                </c:pt>
                <c:pt idx="119">
                  <c:v>-125.303126138</c:v>
                </c:pt>
                <c:pt idx="120">
                  <c:v>7.2311439039999996</c:v>
                </c:pt>
                <c:pt idx="121">
                  <c:v>-81.198944908000001</c:v>
                </c:pt>
                <c:pt idx="122">
                  <c:v>-182.65703562300001</c:v>
                </c:pt>
                <c:pt idx="123">
                  <c:v>-200.85357604999999</c:v>
                </c:pt>
                <c:pt idx="124">
                  <c:v>-322.79388556599997</c:v>
                </c:pt>
                <c:pt idx="125">
                  <c:v>-370.70473558899999</c:v>
                </c:pt>
                <c:pt idx="126">
                  <c:v>-253.79732178</c:v>
                </c:pt>
                <c:pt idx="127">
                  <c:v>-170.29714297500001</c:v>
                </c:pt>
                <c:pt idx="128">
                  <c:v>-145.48297306000001</c:v>
                </c:pt>
                <c:pt idx="129">
                  <c:v>-101.075292504</c:v>
                </c:pt>
                <c:pt idx="130">
                  <c:v>-105.284241868</c:v>
                </c:pt>
                <c:pt idx="131">
                  <c:v>-211.84500316899999</c:v>
                </c:pt>
                <c:pt idx="132">
                  <c:v>-233.407408758</c:v>
                </c:pt>
                <c:pt idx="133">
                  <c:v>-147.52678929199999</c:v>
                </c:pt>
                <c:pt idx="134">
                  <c:v>-36.571538361000002</c:v>
                </c:pt>
                <c:pt idx="135">
                  <c:v>-39.603405014000003</c:v>
                </c:pt>
                <c:pt idx="136">
                  <c:v>-182.68887475400001</c:v>
                </c:pt>
                <c:pt idx="137">
                  <c:v>-244.28969048299999</c:v>
                </c:pt>
                <c:pt idx="138">
                  <c:v>-275.25537739800001</c:v>
                </c:pt>
                <c:pt idx="139">
                  <c:v>-425.293143375</c:v>
                </c:pt>
                <c:pt idx="140">
                  <c:v>-338.69744088099998</c:v>
                </c:pt>
                <c:pt idx="141">
                  <c:v>-234.23544435100001</c:v>
                </c:pt>
                <c:pt idx="142">
                  <c:v>-196.919829623</c:v>
                </c:pt>
                <c:pt idx="143">
                  <c:v>-164.66820993300001</c:v>
                </c:pt>
                <c:pt idx="144">
                  <c:v>-144.01285752499999</c:v>
                </c:pt>
                <c:pt idx="145">
                  <c:v>-273.75288972800001</c:v>
                </c:pt>
                <c:pt idx="146">
                  <c:v>-305.73544147500002</c:v>
                </c:pt>
                <c:pt idx="147">
                  <c:v>-275.018831922</c:v>
                </c:pt>
                <c:pt idx="148">
                  <c:v>-173.67752101100001</c:v>
                </c:pt>
                <c:pt idx="149">
                  <c:v>-26.327543965</c:v>
                </c:pt>
                <c:pt idx="150">
                  <c:v>-105.087710104</c:v>
                </c:pt>
                <c:pt idx="151">
                  <c:v>-224.35622573500001</c:v>
                </c:pt>
                <c:pt idx="152">
                  <c:v>-256.57029316199998</c:v>
                </c:pt>
                <c:pt idx="153">
                  <c:v>-365.25141373399998</c:v>
                </c:pt>
                <c:pt idx="154">
                  <c:v>-453.05281156000001</c:v>
                </c:pt>
                <c:pt idx="155">
                  <c:v>-324.898123048</c:v>
                </c:pt>
                <c:pt idx="156">
                  <c:v>-206.95006264599999</c:v>
                </c:pt>
                <c:pt idx="157">
                  <c:v>-173.94572519799999</c:v>
                </c:pt>
                <c:pt idx="158">
                  <c:v>-121.334392554</c:v>
                </c:pt>
                <c:pt idx="159">
                  <c:v>-101.620235861</c:v>
                </c:pt>
                <c:pt idx="160">
                  <c:v>-230.31878948599999</c:v>
                </c:pt>
                <c:pt idx="161">
                  <c:v>-256.15885628400002</c:v>
                </c:pt>
                <c:pt idx="162">
                  <c:v>-186.506403054</c:v>
                </c:pt>
                <c:pt idx="163">
                  <c:v>-84.817810553000001</c:v>
                </c:pt>
                <c:pt idx="164">
                  <c:v>-41.804965897000002</c:v>
                </c:pt>
                <c:pt idx="165">
                  <c:v>-158.93105731599999</c:v>
                </c:pt>
                <c:pt idx="166">
                  <c:v>-227.31033684600001</c:v>
                </c:pt>
                <c:pt idx="167">
                  <c:v>-248.15933833899999</c:v>
                </c:pt>
                <c:pt idx="168">
                  <c:v>-405.44074667699999</c:v>
                </c:pt>
                <c:pt idx="169">
                  <c:v>-356.125705611</c:v>
                </c:pt>
                <c:pt idx="170">
                  <c:v>-266.30507886300001</c:v>
                </c:pt>
                <c:pt idx="171">
                  <c:v>-226.74967532299999</c:v>
                </c:pt>
                <c:pt idx="172">
                  <c:v>-202.31875686699999</c:v>
                </c:pt>
                <c:pt idx="173">
                  <c:v>-177.765402115</c:v>
                </c:pt>
                <c:pt idx="174">
                  <c:v>-264.014510917</c:v>
                </c:pt>
                <c:pt idx="175">
                  <c:v>-310.71961102900002</c:v>
                </c:pt>
                <c:pt idx="176">
                  <c:v>-299.15238405000002</c:v>
                </c:pt>
                <c:pt idx="177">
                  <c:v>-202.57696656499999</c:v>
                </c:pt>
                <c:pt idx="178">
                  <c:v>-70.365754644000006</c:v>
                </c:pt>
                <c:pt idx="179">
                  <c:v>-145.21102870499999</c:v>
                </c:pt>
                <c:pt idx="180">
                  <c:v>-283.88125447099998</c:v>
                </c:pt>
                <c:pt idx="181">
                  <c:v>-322.47885448900001</c:v>
                </c:pt>
                <c:pt idx="182">
                  <c:v>-397.53785423099998</c:v>
                </c:pt>
                <c:pt idx="183">
                  <c:v>-498.84074460400001</c:v>
                </c:pt>
                <c:pt idx="184">
                  <c:v>-362.47208344699999</c:v>
                </c:pt>
                <c:pt idx="185">
                  <c:v>-230.66693510600001</c:v>
                </c:pt>
                <c:pt idx="186">
                  <c:v>-204.33910267900001</c:v>
                </c:pt>
                <c:pt idx="187">
                  <c:v>-165.37152840600001</c:v>
                </c:pt>
                <c:pt idx="188">
                  <c:v>-140.26095948</c:v>
                </c:pt>
                <c:pt idx="189">
                  <c:v>-284.36838833600001</c:v>
                </c:pt>
                <c:pt idx="190">
                  <c:v>-304.48301555199998</c:v>
                </c:pt>
                <c:pt idx="191">
                  <c:v>-236.55390556099999</c:v>
                </c:pt>
                <c:pt idx="192">
                  <c:v>-119.709626501</c:v>
                </c:pt>
                <c:pt idx="193">
                  <c:v>-22.406251824999998</c:v>
                </c:pt>
                <c:pt idx="194">
                  <c:v>-124.756510682</c:v>
                </c:pt>
                <c:pt idx="195">
                  <c:v>-215.68059041000001</c:v>
                </c:pt>
                <c:pt idx="196">
                  <c:v>-245.19175999399999</c:v>
                </c:pt>
                <c:pt idx="197">
                  <c:v>-401.92424461399997</c:v>
                </c:pt>
                <c:pt idx="198">
                  <c:v>-395.85449917400001</c:v>
                </c:pt>
                <c:pt idx="199">
                  <c:v>-306.59499055200001</c:v>
                </c:pt>
                <c:pt idx="200">
                  <c:v>-243.153387947</c:v>
                </c:pt>
                <c:pt idx="201">
                  <c:v>-198.55882916100001</c:v>
                </c:pt>
                <c:pt idx="202">
                  <c:v>-155.201723367</c:v>
                </c:pt>
                <c:pt idx="203">
                  <c:v>-207.32439082400001</c:v>
                </c:pt>
                <c:pt idx="204">
                  <c:v>-288.27845813499999</c:v>
                </c:pt>
                <c:pt idx="205">
                  <c:v>-306.60010418299998</c:v>
                </c:pt>
                <c:pt idx="206">
                  <c:v>-221.87747518699999</c:v>
                </c:pt>
                <c:pt idx="207">
                  <c:v>-111.04089290500001</c:v>
                </c:pt>
                <c:pt idx="208">
                  <c:v>-167.808202464</c:v>
                </c:pt>
                <c:pt idx="209">
                  <c:v>-300.58258743200003</c:v>
                </c:pt>
                <c:pt idx="210">
                  <c:v>-322.64175198800001</c:v>
                </c:pt>
                <c:pt idx="211">
                  <c:v>-367.09920177800001</c:v>
                </c:pt>
                <c:pt idx="212">
                  <c:v>-494.36460614700002</c:v>
                </c:pt>
                <c:pt idx="213">
                  <c:v>-374.52970252400002</c:v>
                </c:pt>
                <c:pt idx="214">
                  <c:v>-257.47023932899998</c:v>
                </c:pt>
                <c:pt idx="215">
                  <c:v>-242.40728988800001</c:v>
                </c:pt>
                <c:pt idx="216">
                  <c:v>-218.757463672</c:v>
                </c:pt>
                <c:pt idx="217">
                  <c:v>-192.757817026</c:v>
                </c:pt>
                <c:pt idx="218">
                  <c:v>-325.40371260500001</c:v>
                </c:pt>
                <c:pt idx="219">
                  <c:v>-322.25159969999999</c:v>
                </c:pt>
                <c:pt idx="220">
                  <c:v>-255.49414693200001</c:v>
                </c:pt>
                <c:pt idx="221">
                  <c:v>-142.03702372399999</c:v>
                </c:pt>
                <c:pt idx="222">
                  <c:v>-17.077205675999998</c:v>
                </c:pt>
                <c:pt idx="223">
                  <c:v>-120.289410796</c:v>
                </c:pt>
                <c:pt idx="224">
                  <c:v>-236.834601131</c:v>
                </c:pt>
                <c:pt idx="225">
                  <c:v>-275.69443472400002</c:v>
                </c:pt>
                <c:pt idx="226">
                  <c:v>-414.18850538100003</c:v>
                </c:pt>
                <c:pt idx="227">
                  <c:v>-437.97268986</c:v>
                </c:pt>
                <c:pt idx="228">
                  <c:v>-317.0630147</c:v>
                </c:pt>
                <c:pt idx="229">
                  <c:v>-219.51054870499999</c:v>
                </c:pt>
                <c:pt idx="230">
                  <c:v>-174.202249739</c:v>
                </c:pt>
                <c:pt idx="231">
                  <c:v>-129.78961289700001</c:v>
                </c:pt>
                <c:pt idx="232">
                  <c:v>-161.15833261399999</c:v>
                </c:pt>
                <c:pt idx="233">
                  <c:v>-277.13407263200003</c:v>
                </c:pt>
                <c:pt idx="234">
                  <c:v>-316.18687370599997</c:v>
                </c:pt>
                <c:pt idx="235">
                  <c:v>-239.46086208400001</c:v>
                </c:pt>
                <c:pt idx="236">
                  <c:v>-124.74480504500001</c:v>
                </c:pt>
                <c:pt idx="237">
                  <c:v>-129.14219416200001</c:v>
                </c:pt>
                <c:pt idx="238">
                  <c:v>-248.134371698</c:v>
                </c:pt>
                <c:pt idx="239">
                  <c:v>-283.25003850600001</c:v>
                </c:pt>
                <c:pt idx="240">
                  <c:v>-322.83954992000002</c:v>
                </c:pt>
                <c:pt idx="241">
                  <c:v>-480.07406876200002</c:v>
                </c:pt>
                <c:pt idx="242">
                  <c:v>-391.238444281</c:v>
                </c:pt>
                <c:pt idx="243">
                  <c:v>-299.690321149</c:v>
                </c:pt>
                <c:pt idx="244">
                  <c:v>-282.763824091</c:v>
                </c:pt>
                <c:pt idx="245">
                  <c:v>-247.342223617</c:v>
                </c:pt>
                <c:pt idx="246">
                  <c:v>-204.29068376999999</c:v>
                </c:pt>
                <c:pt idx="247">
                  <c:v>-317.49525516400001</c:v>
                </c:pt>
                <c:pt idx="248">
                  <c:v>-325.93501605</c:v>
                </c:pt>
                <c:pt idx="249">
                  <c:v>-283.41314153100001</c:v>
                </c:pt>
                <c:pt idx="250">
                  <c:v>-187.42103874</c:v>
                </c:pt>
                <c:pt idx="251">
                  <c:v>-58.815345665000002</c:v>
                </c:pt>
                <c:pt idx="252">
                  <c:v>-163.857419314</c:v>
                </c:pt>
                <c:pt idx="253">
                  <c:v>-291.46859883299999</c:v>
                </c:pt>
                <c:pt idx="254">
                  <c:v>-314.35131435400001</c:v>
                </c:pt>
                <c:pt idx="255">
                  <c:v>-413.918320322</c:v>
                </c:pt>
                <c:pt idx="256">
                  <c:v>-466.937146869</c:v>
                </c:pt>
                <c:pt idx="257">
                  <c:v>-330.16788403599998</c:v>
                </c:pt>
                <c:pt idx="258">
                  <c:v>-216.59222872999999</c:v>
                </c:pt>
                <c:pt idx="259">
                  <c:v>-189.26832901500001</c:v>
                </c:pt>
                <c:pt idx="260">
                  <c:v>-156.03136990600001</c:v>
                </c:pt>
                <c:pt idx="261">
                  <c:v>-168.91499317200001</c:v>
                </c:pt>
                <c:pt idx="262">
                  <c:v>-300.56676608399999</c:v>
                </c:pt>
                <c:pt idx="263">
                  <c:v>-323.62704210999999</c:v>
                </c:pt>
                <c:pt idx="264">
                  <c:v>-235.691185238</c:v>
                </c:pt>
                <c:pt idx="265">
                  <c:v>-111.031138052</c:v>
                </c:pt>
                <c:pt idx="266">
                  <c:v>-74.930362649000003</c:v>
                </c:pt>
                <c:pt idx="267">
                  <c:v>-195.443755396</c:v>
                </c:pt>
                <c:pt idx="268">
                  <c:v>-266.71797376000001</c:v>
                </c:pt>
                <c:pt idx="269">
                  <c:v>-310.84729872100002</c:v>
                </c:pt>
                <c:pt idx="270">
                  <c:v>-482.74556204100003</c:v>
                </c:pt>
                <c:pt idx="271">
                  <c:v>-424.11114808399998</c:v>
                </c:pt>
                <c:pt idx="272">
                  <c:v>-330.99290530799999</c:v>
                </c:pt>
                <c:pt idx="273">
                  <c:v>-282.69848787500001</c:v>
                </c:pt>
                <c:pt idx="274">
                  <c:v>-233.21748212899999</c:v>
                </c:pt>
                <c:pt idx="275">
                  <c:v>-193.864335324</c:v>
                </c:pt>
                <c:pt idx="276">
                  <c:v>-296.23103008499999</c:v>
                </c:pt>
                <c:pt idx="277">
                  <c:v>-342.30804226499998</c:v>
                </c:pt>
                <c:pt idx="278">
                  <c:v>-335.005124099</c:v>
                </c:pt>
                <c:pt idx="279">
                  <c:v>-254.723482883</c:v>
                </c:pt>
                <c:pt idx="280">
                  <c:v>-128.15523075999999</c:v>
                </c:pt>
                <c:pt idx="281">
                  <c:v>-205.053587561</c:v>
                </c:pt>
                <c:pt idx="282">
                  <c:v>-320.31337531000003</c:v>
                </c:pt>
                <c:pt idx="283">
                  <c:v>-332.33322234399998</c:v>
                </c:pt>
                <c:pt idx="284">
                  <c:v>-411.90190114699999</c:v>
                </c:pt>
                <c:pt idx="285">
                  <c:v>-504.21055778300001</c:v>
                </c:pt>
                <c:pt idx="286">
                  <c:v>-372.05749710700002</c:v>
                </c:pt>
                <c:pt idx="287">
                  <c:v>-258.57351570200001</c:v>
                </c:pt>
                <c:pt idx="288">
                  <c:v>-251.02435229100001</c:v>
                </c:pt>
                <c:pt idx="289">
                  <c:v>-220.17815557200001</c:v>
                </c:pt>
                <c:pt idx="290">
                  <c:v>-193.994310171</c:v>
                </c:pt>
                <c:pt idx="291">
                  <c:v>-315.83207347400003</c:v>
                </c:pt>
                <c:pt idx="292">
                  <c:v>-318.55934737699999</c:v>
                </c:pt>
                <c:pt idx="293">
                  <c:v>-236.07297225600001</c:v>
                </c:pt>
                <c:pt idx="294">
                  <c:v>-117.95288616800001</c:v>
                </c:pt>
                <c:pt idx="295">
                  <c:v>-52.652487350000001</c:v>
                </c:pt>
                <c:pt idx="296">
                  <c:v>-178.649615289</c:v>
                </c:pt>
                <c:pt idx="297">
                  <c:v>-282.74994389699998</c:v>
                </c:pt>
                <c:pt idx="298">
                  <c:v>-317.68133728499998</c:v>
                </c:pt>
                <c:pt idx="299">
                  <c:v>-468.04954455699999</c:v>
                </c:pt>
                <c:pt idx="300">
                  <c:v>-429.27306887899999</c:v>
                </c:pt>
                <c:pt idx="301">
                  <c:v>-324.27353709200003</c:v>
                </c:pt>
                <c:pt idx="302">
                  <c:v>-256.75814447599998</c:v>
                </c:pt>
                <c:pt idx="303">
                  <c:v>-212.58435248699999</c:v>
                </c:pt>
                <c:pt idx="304">
                  <c:v>-186.347811885</c:v>
                </c:pt>
                <c:pt idx="305">
                  <c:v>-272.91327100299998</c:v>
                </c:pt>
                <c:pt idx="306">
                  <c:v>-357.69381926199998</c:v>
                </c:pt>
                <c:pt idx="307">
                  <c:v>-372.18281691999999</c:v>
                </c:pt>
                <c:pt idx="308">
                  <c:v>-280.01827273800001</c:v>
                </c:pt>
                <c:pt idx="309">
                  <c:v>-145.352190444</c:v>
                </c:pt>
                <c:pt idx="310">
                  <c:v>-191.69623154199999</c:v>
                </c:pt>
                <c:pt idx="311">
                  <c:v>-311.39263100800002</c:v>
                </c:pt>
                <c:pt idx="312">
                  <c:v>-335.19925097200002</c:v>
                </c:pt>
                <c:pt idx="313">
                  <c:v>-406.00605473600001</c:v>
                </c:pt>
                <c:pt idx="314">
                  <c:v>-534.63536089700006</c:v>
                </c:pt>
                <c:pt idx="315">
                  <c:v>-421.00972498200002</c:v>
                </c:pt>
                <c:pt idx="316">
                  <c:v>-308.53220727500002</c:v>
                </c:pt>
                <c:pt idx="317">
                  <c:v>-288.03050726399999</c:v>
                </c:pt>
                <c:pt idx="318">
                  <c:v>-241.25171258899999</c:v>
                </c:pt>
                <c:pt idx="319">
                  <c:v>-192.584387365</c:v>
                </c:pt>
                <c:pt idx="320">
                  <c:v>-318.66018311800002</c:v>
                </c:pt>
                <c:pt idx="321">
                  <c:v>-321.331069877</c:v>
                </c:pt>
                <c:pt idx="322">
                  <c:v>-258.92551869699997</c:v>
                </c:pt>
                <c:pt idx="323">
                  <c:v>-157.12039522800001</c:v>
                </c:pt>
                <c:pt idx="324">
                  <c:v>-65.814080941</c:v>
                </c:pt>
                <c:pt idx="325">
                  <c:v>-180.05671255499999</c:v>
                </c:pt>
                <c:pt idx="326">
                  <c:v>-279.89525318800003</c:v>
                </c:pt>
                <c:pt idx="327">
                  <c:v>-294.25456009099997</c:v>
                </c:pt>
                <c:pt idx="328">
                  <c:v>-424.80617120699998</c:v>
                </c:pt>
                <c:pt idx="329">
                  <c:v>-424.99325072900001</c:v>
                </c:pt>
                <c:pt idx="330">
                  <c:v>-312.36781413300002</c:v>
                </c:pt>
                <c:pt idx="331">
                  <c:v>-236.736210621</c:v>
                </c:pt>
                <c:pt idx="332">
                  <c:v>-207.52899331500001</c:v>
                </c:pt>
                <c:pt idx="333">
                  <c:v>-186.90353366900001</c:v>
                </c:pt>
                <c:pt idx="334">
                  <c:v>-237.62340459999999</c:v>
                </c:pt>
                <c:pt idx="335">
                  <c:v>-329.98326320500001</c:v>
                </c:pt>
                <c:pt idx="336">
                  <c:v>-344.44646193900002</c:v>
                </c:pt>
                <c:pt idx="337">
                  <c:v>-246.53758661399999</c:v>
                </c:pt>
                <c:pt idx="338">
                  <c:v>-120.428595738</c:v>
                </c:pt>
                <c:pt idx="339">
                  <c:v>-146.105611401</c:v>
                </c:pt>
                <c:pt idx="340">
                  <c:v>-280.521643369</c:v>
                </c:pt>
                <c:pt idx="341">
                  <c:v>-327.93194823200002</c:v>
                </c:pt>
                <c:pt idx="342">
                  <c:v>-388.60065557299998</c:v>
                </c:pt>
                <c:pt idx="343">
                  <c:v>-534.75853355799995</c:v>
                </c:pt>
                <c:pt idx="344">
                  <c:v>-426.63913511200002</c:v>
                </c:pt>
                <c:pt idx="345">
                  <c:v>-308.93128092000001</c:v>
                </c:pt>
                <c:pt idx="346">
                  <c:v>-274.12094541099998</c:v>
                </c:pt>
                <c:pt idx="347">
                  <c:v>-229.11369829899999</c:v>
                </c:pt>
                <c:pt idx="348">
                  <c:v>-188.9592079</c:v>
                </c:pt>
                <c:pt idx="349">
                  <c:v>-323.36442956500002</c:v>
                </c:pt>
                <c:pt idx="350">
                  <c:v>-341.71933758300003</c:v>
                </c:pt>
                <c:pt idx="351">
                  <c:v>-304.73743412200002</c:v>
                </c:pt>
                <c:pt idx="352">
                  <c:v>-208.969032019</c:v>
                </c:pt>
                <c:pt idx="353">
                  <c:v>-75.185686395999994</c:v>
                </c:pt>
                <c:pt idx="354">
                  <c:v>-162.53903965800001</c:v>
                </c:pt>
                <c:pt idx="355">
                  <c:v>-263.11383591600003</c:v>
                </c:pt>
                <c:pt idx="356">
                  <c:v>-280.643790094</c:v>
                </c:pt>
                <c:pt idx="357">
                  <c:v>-401.89316206799998</c:v>
                </c:pt>
                <c:pt idx="358">
                  <c:v>-449.01197995899997</c:v>
                </c:pt>
                <c:pt idx="359">
                  <c:v>-331.30466162499999</c:v>
                </c:pt>
                <c:pt idx="360">
                  <c:v>-246.84544341599999</c:v>
                </c:pt>
                <c:pt idx="361">
                  <c:v>-220.69605973</c:v>
                </c:pt>
                <c:pt idx="362">
                  <c:v>-175.047473629</c:v>
                </c:pt>
                <c:pt idx="363">
                  <c:v>-178.23568365700001</c:v>
                </c:pt>
                <c:pt idx="364">
                  <c:v>-283.903353622</c:v>
                </c:pt>
                <c:pt idx="365">
                  <c:v>-304.71602223999997</c:v>
                </c:pt>
                <c:pt idx="366">
                  <c:v>-218.09702562499999</c:v>
                </c:pt>
                <c:pt idx="367">
                  <c:v>-106.432918726</c:v>
                </c:pt>
                <c:pt idx="368">
                  <c:v>-108.673458467</c:v>
                </c:pt>
                <c:pt idx="369">
                  <c:v>-250.726297055</c:v>
                </c:pt>
                <c:pt idx="370">
                  <c:v>-310.97422592300001</c:v>
                </c:pt>
                <c:pt idx="371">
                  <c:v>-340.78131775700001</c:v>
                </c:pt>
                <c:pt idx="372">
                  <c:v>-489.88695738600001</c:v>
                </c:pt>
                <c:pt idx="373">
                  <c:v>-402.36363626600001</c:v>
                </c:pt>
                <c:pt idx="374">
                  <c:v>-297.10961799199998</c:v>
                </c:pt>
                <c:pt idx="375">
                  <c:v>-259.10670800299999</c:v>
                </c:pt>
                <c:pt idx="376">
                  <c:v>-226.20362463800001</c:v>
                </c:pt>
                <c:pt idx="377">
                  <c:v>-204.81635014099999</c:v>
                </c:pt>
                <c:pt idx="378">
                  <c:v>-333.49419097800001</c:v>
                </c:pt>
                <c:pt idx="379">
                  <c:v>-364.148556439</c:v>
                </c:pt>
                <c:pt idx="380">
                  <c:v>-332.289070229</c:v>
                </c:pt>
                <c:pt idx="381">
                  <c:v>-229.92401156899999</c:v>
                </c:pt>
                <c:pt idx="382">
                  <c:v>-81.685643877000004</c:v>
                </c:pt>
                <c:pt idx="383">
                  <c:v>-159.69787216200001</c:v>
                </c:pt>
                <c:pt idx="384">
                  <c:v>-278.35223405199997</c:v>
                </c:pt>
                <c:pt idx="385">
                  <c:v>-309.95848253399998</c:v>
                </c:pt>
                <c:pt idx="386">
                  <c:v>-417.83140494000003</c:v>
                </c:pt>
                <c:pt idx="387">
                  <c:v>-504.59298465500001</c:v>
                </c:pt>
                <c:pt idx="388">
                  <c:v>-375.135166169</c:v>
                </c:pt>
                <c:pt idx="389">
                  <c:v>-255.97069534900001</c:v>
                </c:pt>
                <c:pt idx="390">
                  <c:v>-221.92229254099999</c:v>
                </c:pt>
                <c:pt idx="391">
                  <c:v>-168.47522632499999</c:v>
                </c:pt>
                <c:pt idx="392">
                  <c:v>-148.10279451100001</c:v>
                </c:pt>
                <c:pt idx="393">
                  <c:v>-276.11001259199998</c:v>
                </c:pt>
                <c:pt idx="394">
                  <c:v>-301.26233509399998</c:v>
                </c:pt>
                <c:pt idx="395">
                  <c:v>-230.86017722899999</c:v>
                </c:pt>
                <c:pt idx="396">
                  <c:v>-128.13011466899999</c:v>
                </c:pt>
                <c:pt idx="397">
                  <c:v>-83.748906081000001</c:v>
                </c:pt>
                <c:pt idx="398">
                  <c:v>-199.65060673599999</c:v>
                </c:pt>
                <c:pt idx="399">
                  <c:v>-267.05556880699999</c:v>
                </c:pt>
                <c:pt idx="400">
                  <c:v>-287.19003404199998</c:v>
                </c:pt>
                <c:pt idx="401">
                  <c:v>-443.82752669400003</c:v>
                </c:pt>
                <c:pt idx="402">
                  <c:v>-393.77747339799998</c:v>
                </c:pt>
                <c:pt idx="403">
                  <c:v>-303.23798886399999</c:v>
                </c:pt>
                <c:pt idx="404">
                  <c:v>-262.95141779800002</c:v>
                </c:pt>
                <c:pt idx="405">
                  <c:v>-237.46308680300001</c:v>
                </c:pt>
                <c:pt idx="406">
                  <c:v>-211.56358394899999</c:v>
                </c:pt>
                <c:pt idx="407">
                  <c:v>-296.645565675</c:v>
                </c:pt>
                <c:pt idx="408">
                  <c:v>-342.376931609</c:v>
                </c:pt>
                <c:pt idx="409">
                  <c:v>-330.01514505300003</c:v>
                </c:pt>
                <c:pt idx="410">
                  <c:v>-232.70669143999999</c:v>
                </c:pt>
                <c:pt idx="411">
                  <c:v>-99.810294381999995</c:v>
                </c:pt>
                <c:pt idx="412">
                  <c:v>-173.93789680399999</c:v>
                </c:pt>
                <c:pt idx="413">
                  <c:v>-311.86245103200002</c:v>
                </c:pt>
                <c:pt idx="414">
                  <c:v>-349.31114374100002</c:v>
                </c:pt>
                <c:pt idx="415">
                  <c:v>-423.04953810900003</c:v>
                </c:pt>
                <c:pt idx="416">
                  <c:v>-523.30707152399998</c:v>
                </c:pt>
                <c:pt idx="417">
                  <c:v>-385.86034104399999</c:v>
                </c:pt>
                <c:pt idx="418">
                  <c:v>-253.149225957</c:v>
                </c:pt>
                <c:pt idx="419">
                  <c:v>-226.09303232400001</c:v>
                </c:pt>
                <c:pt idx="420">
                  <c:v>-186.51750306</c:v>
                </c:pt>
                <c:pt idx="421">
                  <c:v>-160.77532698300001</c:v>
                </c:pt>
                <c:pt idx="422">
                  <c:v>-304.21992426700001</c:v>
                </c:pt>
                <c:pt idx="423">
                  <c:v>-322.95939669099999</c:v>
                </c:pt>
                <c:pt idx="424">
                  <c:v>-253.74732193700001</c:v>
                </c:pt>
                <c:pt idx="425">
                  <c:v>-135.722977434</c:v>
                </c:pt>
                <c:pt idx="426">
                  <c:v>-37.353031565999999</c:v>
                </c:pt>
                <c:pt idx="427">
                  <c:v>-138.83614134800001</c:v>
                </c:pt>
                <c:pt idx="428">
                  <c:v>-229.13001749</c:v>
                </c:pt>
                <c:pt idx="429">
                  <c:v>-258.087593368</c:v>
                </c:pt>
                <c:pt idx="430">
                  <c:v>-414.06649163499998</c:v>
                </c:pt>
                <c:pt idx="431">
                  <c:v>-407.44278643600001</c:v>
                </c:pt>
                <c:pt idx="432">
                  <c:v>-316.727375403</c:v>
                </c:pt>
                <c:pt idx="433">
                  <c:v>-251.90015923199999</c:v>
                </c:pt>
                <c:pt idx="434">
                  <c:v>-206.10549587</c:v>
                </c:pt>
                <c:pt idx="435">
                  <c:v>-161.71490955499999</c:v>
                </c:pt>
                <c:pt idx="436">
                  <c:v>-213.04966121499999</c:v>
                </c:pt>
                <c:pt idx="437">
                  <c:v>-293.28870194899997</c:v>
                </c:pt>
                <c:pt idx="438">
                  <c:v>-310.93649052799998</c:v>
                </c:pt>
                <c:pt idx="439">
                  <c:v>-225.507330379</c:v>
                </c:pt>
                <c:pt idx="440">
                  <c:v>-114.065790334</c:v>
                </c:pt>
                <c:pt idx="441">
                  <c:v>-169.28469222300001</c:v>
                </c:pt>
                <c:pt idx="442">
                  <c:v>-300.64715650400001</c:v>
                </c:pt>
                <c:pt idx="443">
                  <c:v>-321.49714228300002</c:v>
                </c:pt>
                <c:pt idx="444">
                  <c:v>-365.04310113399998</c:v>
                </c:pt>
                <c:pt idx="445">
                  <c:v>-491.58957793000002</c:v>
                </c:pt>
                <c:pt idx="446">
                  <c:v>-370.87452029899998</c:v>
                </c:pt>
                <c:pt idx="447">
                  <c:v>-253.12073293200001</c:v>
                </c:pt>
                <c:pt idx="448">
                  <c:v>-237.347455932</c:v>
                </c:pt>
                <c:pt idx="449">
                  <c:v>-213.119270038</c:v>
                </c:pt>
                <c:pt idx="450">
                  <c:v>-185.70907780600001</c:v>
                </c:pt>
                <c:pt idx="451">
                  <c:v>-316.93396446100002</c:v>
                </c:pt>
                <c:pt idx="452">
                  <c:v>-312.625483406</c:v>
                </c:pt>
                <c:pt idx="453">
                  <c:v>-244.91396757800001</c:v>
                </c:pt>
                <c:pt idx="454">
                  <c:v>-130.609956224</c:v>
                </c:pt>
                <c:pt idx="455">
                  <c:v>-4.890103667</c:v>
                </c:pt>
                <c:pt idx="456">
                  <c:v>-107.398817497</c:v>
                </c:pt>
                <c:pt idx="457">
                  <c:v>-223.305895819</c:v>
                </c:pt>
                <c:pt idx="458">
                  <c:v>-261.53019250400001</c:v>
                </c:pt>
                <c:pt idx="459">
                  <c:v>-398.54240559499999</c:v>
                </c:pt>
                <c:pt idx="460">
                  <c:v>-421.13567744699998</c:v>
                </c:pt>
                <c:pt idx="461">
                  <c:v>-298.93366050100002</c:v>
                </c:pt>
                <c:pt idx="462">
                  <c:v>-200.28562536000001</c:v>
                </c:pt>
                <c:pt idx="463">
                  <c:v>-154.170944757</c:v>
                </c:pt>
                <c:pt idx="464">
                  <c:v>-109.08577461599999</c:v>
                </c:pt>
                <c:pt idx="465">
                  <c:v>-139.831590976</c:v>
                </c:pt>
                <c:pt idx="466">
                  <c:v>-255.023381876</c:v>
                </c:pt>
                <c:pt idx="467">
                  <c:v>-293.34495498000001</c:v>
                </c:pt>
                <c:pt idx="468">
                  <c:v>-215.230836006</c:v>
                </c:pt>
                <c:pt idx="469">
                  <c:v>-99.152126460000005</c:v>
                </c:pt>
                <c:pt idx="470">
                  <c:v>-102.218381939</c:v>
                </c:pt>
                <c:pt idx="471">
                  <c:v>-220.167386886</c:v>
                </c:pt>
                <c:pt idx="472">
                  <c:v>-254.55660293700001</c:v>
                </c:pt>
                <c:pt idx="473">
                  <c:v>-293.57171839199998</c:v>
                </c:pt>
                <c:pt idx="474">
                  <c:v>-450.16603843399997</c:v>
                </c:pt>
                <c:pt idx="475">
                  <c:v>-360.52272924599998</c:v>
                </c:pt>
                <c:pt idx="476">
                  <c:v>-268.32931768700001</c:v>
                </c:pt>
                <c:pt idx="477">
                  <c:v>-249.959210899</c:v>
                </c:pt>
                <c:pt idx="478">
                  <c:v>-213.17927094699999</c:v>
                </c:pt>
                <c:pt idx="479">
                  <c:v>-169.01457709499999</c:v>
                </c:pt>
                <c:pt idx="480">
                  <c:v>-281.28905168099999</c:v>
                </c:pt>
                <c:pt idx="481">
                  <c:v>-289.02861608699999</c:v>
                </c:pt>
                <c:pt idx="482">
                  <c:v>-245.90454946599999</c:v>
                </c:pt>
                <c:pt idx="483">
                  <c:v>-149.28368944299999</c:v>
                </c:pt>
                <c:pt idx="484">
                  <c:v>-19.960303539000002</c:v>
                </c:pt>
                <c:pt idx="485">
                  <c:v>-124.258432493</c:v>
                </c:pt>
                <c:pt idx="486">
                  <c:v>-250.444189424</c:v>
                </c:pt>
                <c:pt idx="487">
                  <c:v>-272.066331768</c:v>
                </c:pt>
                <c:pt idx="488">
                  <c:v>-370.57764663900002</c:v>
                </c:pt>
                <c:pt idx="489">
                  <c:v>-422.87982409699998</c:v>
                </c:pt>
                <c:pt idx="490">
                  <c:v>-285.15948263299998</c:v>
                </c:pt>
                <c:pt idx="491">
                  <c:v>-170.87138499</c:v>
                </c:pt>
                <c:pt idx="492">
                  <c:v>-142.97620965199999</c:v>
                </c:pt>
                <c:pt idx="493">
                  <c:v>-109.11442485800001</c:v>
                </c:pt>
                <c:pt idx="494">
                  <c:v>-121.330382556</c:v>
                </c:pt>
                <c:pt idx="495">
                  <c:v>-251.46585689899999</c:v>
                </c:pt>
                <c:pt idx="496">
                  <c:v>-273.19293081900003</c:v>
                </c:pt>
                <c:pt idx="497">
                  <c:v>-184.19516460099999</c:v>
                </c:pt>
                <c:pt idx="498">
                  <c:v>-58.620191920000003</c:v>
                </c:pt>
                <c:pt idx="499">
                  <c:v>-21.666236820000002</c:v>
                </c:pt>
                <c:pt idx="500">
                  <c:v>-141.53825121</c:v>
                </c:pt>
                <c:pt idx="501">
                  <c:v>-212.338347016</c:v>
                </c:pt>
                <c:pt idx="502">
                  <c:v>-255.86758183800001</c:v>
                </c:pt>
                <c:pt idx="503">
                  <c:v>-427.01517080899998</c:v>
                </c:pt>
                <c:pt idx="504">
                  <c:v>-367.07905982599999</c:v>
                </c:pt>
                <c:pt idx="505">
                  <c:v>-272.64950014300001</c:v>
                </c:pt>
                <c:pt idx="506">
                  <c:v>-223.187643576</c:v>
                </c:pt>
                <c:pt idx="507">
                  <c:v>-172.869146298</c:v>
                </c:pt>
                <c:pt idx="508">
                  <c:v>-132.90475017899999</c:v>
                </c:pt>
                <c:pt idx="509">
                  <c:v>-234.73216625500001</c:v>
                </c:pt>
                <c:pt idx="510">
                  <c:v>-280.27751073600001</c:v>
                </c:pt>
                <c:pt idx="511">
                  <c:v>-272.404651097</c:v>
                </c:pt>
                <c:pt idx="512">
                  <c:v>-191.49423649900001</c:v>
                </c:pt>
                <c:pt idx="513">
                  <c:v>-63.505237119999997</c:v>
                </c:pt>
                <c:pt idx="514">
                  <c:v>-139.04764246900001</c:v>
                </c:pt>
                <c:pt idx="515">
                  <c:v>-253.25701416800001</c:v>
                </c:pt>
                <c:pt idx="516">
                  <c:v>-264.55686490400001</c:v>
                </c:pt>
                <c:pt idx="517">
                  <c:v>-343.57194018000001</c:v>
                </c:pt>
                <c:pt idx="518">
                  <c:v>-435.43854121800001</c:v>
                </c:pt>
                <c:pt idx="519">
                  <c:v>-302.53768412599999</c:v>
                </c:pt>
                <c:pt idx="520">
                  <c:v>-188.428740834</c:v>
                </c:pt>
                <c:pt idx="521">
                  <c:v>-180.22100195900001</c:v>
                </c:pt>
                <c:pt idx="522">
                  <c:v>-148.00841058099999</c:v>
                </c:pt>
                <c:pt idx="523">
                  <c:v>-120.629025623</c:v>
                </c:pt>
                <c:pt idx="524">
                  <c:v>-241.40472340299999</c:v>
                </c:pt>
                <c:pt idx="525">
                  <c:v>-243.326109172</c:v>
                </c:pt>
                <c:pt idx="526">
                  <c:v>-160.232648869</c:v>
                </c:pt>
                <c:pt idx="527">
                  <c:v>-41.573807977999998</c:v>
                </c:pt>
                <c:pt idx="528">
                  <c:v>24.364568671000001</c:v>
                </c:pt>
                <c:pt idx="529">
                  <c:v>-100.987555038</c:v>
                </c:pt>
                <c:pt idx="530">
                  <c:v>-204.407969264</c:v>
                </c:pt>
                <c:pt idx="531">
                  <c:v>-238.01604632999999</c:v>
                </c:pt>
                <c:pt idx="532">
                  <c:v>-387.27439581099998</c:v>
                </c:pt>
                <c:pt idx="533">
                  <c:v>-347.666477133</c:v>
                </c:pt>
                <c:pt idx="534">
                  <c:v>-241.70587094800001</c:v>
                </c:pt>
                <c:pt idx="535">
                  <c:v>-173.473203399</c:v>
                </c:pt>
                <c:pt idx="536">
                  <c:v>-33.827897264000001</c:v>
                </c:pt>
                <c:pt idx="537">
                  <c:v>-7.1868834030000004</c:v>
                </c:pt>
                <c:pt idx="538">
                  <c:v>-93.223318237000001</c:v>
                </c:pt>
                <c:pt idx="539">
                  <c:v>-177.26761634299999</c:v>
                </c:pt>
                <c:pt idx="540">
                  <c:v>-190.52627591699999</c:v>
                </c:pt>
                <c:pt idx="541">
                  <c:v>-97.311559287999998</c:v>
                </c:pt>
                <c:pt idx="542">
                  <c:v>38.326808065999998</c:v>
                </c:pt>
                <c:pt idx="543">
                  <c:v>-7.176478704</c:v>
                </c:pt>
                <c:pt idx="544">
                  <c:v>-126.353326709</c:v>
                </c:pt>
                <c:pt idx="545">
                  <c:v>-149.835664181</c:v>
                </c:pt>
                <c:pt idx="546">
                  <c:v>-220.20924507000001</c:v>
                </c:pt>
                <c:pt idx="547">
                  <c:v>-348.32782635900003</c:v>
                </c:pt>
                <c:pt idx="548">
                  <c:v>-233.94892221399999</c:v>
                </c:pt>
                <c:pt idx="549">
                  <c:v>-120.206404466</c:v>
                </c:pt>
                <c:pt idx="550">
                  <c:v>-98.532786111999997</c:v>
                </c:pt>
                <c:pt idx="551">
                  <c:v>-50.846082795000001</c:v>
                </c:pt>
                <c:pt idx="552">
                  <c:v>-1.605010775</c:v>
                </c:pt>
                <c:pt idx="553">
                  <c:v>-127.17485686099999</c:v>
                </c:pt>
                <c:pt idx="554">
                  <c:v>-129.46564952</c:v>
                </c:pt>
                <c:pt idx="555">
                  <c:v>-66.674466791</c:v>
                </c:pt>
                <c:pt idx="556">
                  <c:v>35.616177839000002</c:v>
                </c:pt>
                <c:pt idx="557">
                  <c:v>127.704695785</c:v>
                </c:pt>
                <c:pt idx="558">
                  <c:v>14.806777577</c:v>
                </c:pt>
                <c:pt idx="559">
                  <c:v>-83.933225128999993</c:v>
                </c:pt>
                <c:pt idx="560">
                  <c:v>-97.546857864000003</c:v>
                </c:pt>
                <c:pt idx="561">
                  <c:v>-227.552872724</c:v>
                </c:pt>
                <c:pt idx="562">
                  <c:v>-227.34400217199999</c:v>
                </c:pt>
                <c:pt idx="563">
                  <c:v>-114.124065864</c:v>
                </c:pt>
                <c:pt idx="564">
                  <c:v>-38.049950623999997</c:v>
                </c:pt>
                <c:pt idx="565">
                  <c:v>-8.4310466210000001</c:v>
                </c:pt>
                <c:pt idx="566">
                  <c:v>12.941105862000001</c:v>
                </c:pt>
                <c:pt idx="567">
                  <c:v>-36.510923204000001</c:v>
                </c:pt>
                <c:pt idx="568">
                  <c:v>-127.746324618</c:v>
                </c:pt>
                <c:pt idx="569">
                  <c:v>-141.36387781299999</c:v>
                </c:pt>
                <c:pt idx="570">
                  <c:v>-42.824246836999997</c:v>
                </c:pt>
                <c:pt idx="571">
                  <c:v>83.789034627000007</c:v>
                </c:pt>
                <c:pt idx="572">
                  <c:v>58.608174976999997</c:v>
                </c:pt>
                <c:pt idx="573">
                  <c:v>-75.434532129000004</c:v>
                </c:pt>
                <c:pt idx="574">
                  <c:v>-122.389580489</c:v>
                </c:pt>
                <c:pt idx="575">
                  <c:v>-182.20768557599999</c:v>
                </c:pt>
                <c:pt idx="576">
                  <c:v>-327.240821041</c:v>
                </c:pt>
                <c:pt idx="577">
                  <c:v>-218.08287483399999</c:v>
                </c:pt>
                <c:pt idx="578">
                  <c:v>-99.473733703999997</c:v>
                </c:pt>
                <c:pt idx="579">
                  <c:v>-63.982917458999999</c:v>
                </c:pt>
                <c:pt idx="580">
                  <c:v>-18.566280130999999</c:v>
                </c:pt>
                <c:pt idx="581">
                  <c:v>21.830502745</c:v>
                </c:pt>
                <c:pt idx="582">
                  <c:v>-112.173387844</c:v>
                </c:pt>
                <c:pt idx="583">
                  <c:v>-130.04587436400001</c:v>
                </c:pt>
                <c:pt idx="584">
                  <c:v>-92.370580153999995</c:v>
                </c:pt>
                <c:pt idx="585">
                  <c:v>4.5568755579999998</c:v>
                </c:pt>
                <c:pt idx="586">
                  <c:v>139.465631043</c:v>
                </c:pt>
                <c:pt idx="587">
                  <c:v>52.992376851000003</c:v>
                </c:pt>
                <c:pt idx="588">
                  <c:v>-47.049192406000003</c:v>
                </c:pt>
                <c:pt idx="589">
                  <c:v>-64.342872482000004</c:v>
                </c:pt>
                <c:pt idx="590">
                  <c:v>-185.26705126900001</c:v>
                </c:pt>
                <c:pt idx="591">
                  <c:v>-232.02382733100001</c:v>
                </c:pt>
                <c:pt idx="592">
                  <c:v>-113.764920244</c:v>
                </c:pt>
                <c:pt idx="593">
                  <c:v>-28.557970257000001</c:v>
                </c:pt>
                <c:pt idx="594">
                  <c:v>-1.2228064620000001</c:v>
                </c:pt>
                <c:pt idx="595">
                  <c:v>45.523863970999997</c:v>
                </c:pt>
                <c:pt idx="596">
                  <c:v>43.096444632999997</c:v>
                </c:pt>
                <c:pt idx="597">
                  <c:v>-62.024722535999999</c:v>
                </c:pt>
                <c:pt idx="598">
                  <c:v>-82.460283036000007</c:v>
                </c:pt>
                <c:pt idx="599">
                  <c:v>4.4976667499999996</c:v>
                </c:pt>
                <c:pt idx="600">
                  <c:v>116.51545567300001</c:v>
                </c:pt>
                <c:pt idx="601">
                  <c:v>114.782422762</c:v>
                </c:pt>
                <c:pt idx="602">
                  <c:v>-26.460618984</c:v>
                </c:pt>
                <c:pt idx="603">
                  <c:v>-85.496675296999996</c:v>
                </c:pt>
                <c:pt idx="604">
                  <c:v>-114.36830769700001</c:v>
                </c:pt>
                <c:pt idx="605">
                  <c:v>-262.88534133299999</c:v>
                </c:pt>
                <c:pt idx="606">
                  <c:v>-174.804673186</c:v>
                </c:pt>
                <c:pt idx="607">
                  <c:v>-69.119752792</c:v>
                </c:pt>
                <c:pt idx="608">
                  <c:v>-30.825980399999999</c:v>
                </c:pt>
                <c:pt idx="609">
                  <c:v>2.3231070790000001</c:v>
                </c:pt>
                <c:pt idx="610">
                  <c:v>24.094886952</c:v>
                </c:pt>
                <c:pt idx="611">
                  <c:v>-103.77504213500001</c:v>
                </c:pt>
                <c:pt idx="612">
                  <c:v>-133.26315962300001</c:v>
                </c:pt>
                <c:pt idx="613">
                  <c:v>-100.508565512</c:v>
                </c:pt>
                <c:pt idx="614">
                  <c:v>2.567934293</c:v>
                </c:pt>
                <c:pt idx="615">
                  <c:v>151.337765115</c:v>
                </c:pt>
                <c:pt idx="616">
                  <c:v>73.649883579000004</c:v>
                </c:pt>
                <c:pt idx="617">
                  <c:v>-44.851517071000004</c:v>
                </c:pt>
                <c:pt idx="618">
                  <c:v>-76.286923943999994</c:v>
                </c:pt>
                <c:pt idx="619">
                  <c:v>-183.676391876</c:v>
                </c:pt>
                <c:pt idx="620">
                  <c:v>-269.686044611</c:v>
                </c:pt>
                <c:pt idx="621">
                  <c:v>-139.14444014200001</c:v>
                </c:pt>
                <c:pt idx="622">
                  <c:v>-19.001266557000001</c:v>
                </c:pt>
                <c:pt idx="623">
                  <c:v>15.774622840999999</c:v>
                </c:pt>
                <c:pt idx="624">
                  <c:v>69.655079853000004</c:v>
                </c:pt>
                <c:pt idx="625">
                  <c:v>90.235142569000004</c:v>
                </c:pt>
                <c:pt idx="626">
                  <c:v>-37.548929266999998</c:v>
                </c:pt>
                <c:pt idx="627">
                  <c:v>-62.449555081</c:v>
                </c:pt>
                <c:pt idx="628">
                  <c:v>8.3208823699999996</c:v>
                </c:pt>
                <c:pt idx="629">
                  <c:v>111.786539774</c:v>
                </c:pt>
                <c:pt idx="630">
                  <c:v>157.30545020900001</c:v>
                </c:pt>
                <c:pt idx="631">
                  <c:v>42.330261761000003</c:v>
                </c:pt>
                <c:pt idx="632">
                  <c:v>-24.478807642</c:v>
                </c:pt>
                <c:pt idx="633">
                  <c:v>-44.378587543000002</c:v>
                </c:pt>
                <c:pt idx="634">
                  <c:v>-200.86370970300001</c:v>
                </c:pt>
                <c:pt idx="635">
                  <c:v>-150.535340523</c:v>
                </c:pt>
                <c:pt idx="636">
                  <c:v>-59.778791382999998</c:v>
                </c:pt>
                <c:pt idx="637">
                  <c:v>-19.233697852999999</c:v>
                </c:pt>
                <c:pt idx="638">
                  <c:v>7.0105231630000002</c:v>
                </c:pt>
                <c:pt idx="639">
                  <c:v>34.030577495999999</c:v>
                </c:pt>
                <c:pt idx="640">
                  <c:v>-50.218110246999998</c:v>
                </c:pt>
                <c:pt idx="641">
                  <c:v>-95.407215234999995</c:v>
                </c:pt>
                <c:pt idx="642">
                  <c:v>-82.711608548000001</c:v>
                </c:pt>
                <c:pt idx="643">
                  <c:v>14.826417283</c:v>
                </c:pt>
                <c:pt idx="644">
                  <c:v>147.86114156900001</c:v>
                </c:pt>
                <c:pt idx="645">
                  <c:v>73.887615549000003</c:v>
                </c:pt>
                <c:pt idx="646">
                  <c:v>-64.060913311999997</c:v>
                </c:pt>
                <c:pt idx="647">
                  <c:v>-100.403261973</c:v>
                </c:pt>
                <c:pt idx="648">
                  <c:v>-173.140068036</c:v>
                </c:pt>
                <c:pt idx="649">
                  <c:v>-272.73320096700002</c:v>
                </c:pt>
                <c:pt idx="650">
                  <c:v>-134.71710234099999</c:v>
                </c:pt>
                <c:pt idx="651">
                  <c:v>-1.622992856</c:v>
                </c:pt>
                <c:pt idx="652">
                  <c:v>25.601666987000002</c:v>
                </c:pt>
                <c:pt idx="653">
                  <c:v>65.207427840999998</c:v>
                </c:pt>
                <c:pt idx="654">
                  <c:v>91.065902532999999</c:v>
                </c:pt>
                <c:pt idx="655">
                  <c:v>-52.363823124</c:v>
                </c:pt>
                <c:pt idx="656">
                  <c:v>-69.999131621000004</c:v>
                </c:pt>
                <c:pt idx="657">
                  <c:v>0.140292366</c:v>
                </c:pt>
                <c:pt idx="658">
                  <c:v>118.92999412099999</c:v>
                </c:pt>
                <c:pt idx="659">
                  <c:v>217.80334158700001</c:v>
                </c:pt>
                <c:pt idx="660">
                  <c:v>116.57284259799999</c:v>
                </c:pt>
                <c:pt idx="661">
                  <c:v>26.281767361</c:v>
                </c:pt>
                <c:pt idx="662">
                  <c:v>-2.7459438829999998</c:v>
                </c:pt>
                <c:pt idx="663">
                  <c:v>-158.527916683</c:v>
                </c:pt>
                <c:pt idx="664">
                  <c:v>-151.89129402399999</c:v>
                </c:pt>
                <c:pt idx="665">
                  <c:v>-60.211118431000003</c:v>
                </c:pt>
                <c:pt idx="666">
                  <c:v>5.5718048920000003</c:v>
                </c:pt>
                <c:pt idx="667">
                  <c:v>52.138831848999999</c:v>
                </c:pt>
                <c:pt idx="668">
                  <c:v>97.020237163000004</c:v>
                </c:pt>
                <c:pt idx="669">
                  <c:v>45.855349724</c:v>
                </c:pt>
                <c:pt idx="670">
                  <c:v>-34.339898435000002</c:v>
                </c:pt>
                <c:pt idx="671">
                  <c:v>-51.955398096000003</c:v>
                </c:pt>
                <c:pt idx="672">
                  <c:v>33.604049824000001</c:v>
                </c:pt>
                <c:pt idx="673">
                  <c:v>144.965075754</c:v>
                </c:pt>
                <c:pt idx="674">
                  <c:v>90.791420970000004</c:v>
                </c:pt>
                <c:pt idx="675">
                  <c:v>-39.616931432000001</c:v>
                </c:pt>
                <c:pt idx="676">
                  <c:v>-59.776006641000002</c:v>
                </c:pt>
                <c:pt idx="677">
                  <c:v>-103.042284396</c:v>
                </c:pt>
                <c:pt idx="678">
                  <c:v>-229.45461013100001</c:v>
                </c:pt>
                <c:pt idx="679">
                  <c:v>-108.57129928400001</c:v>
                </c:pt>
                <c:pt idx="680">
                  <c:v>9.1886344750000006</c:v>
                </c:pt>
                <c:pt idx="681">
                  <c:v>24.978316124999999</c:v>
                </c:pt>
                <c:pt idx="682">
                  <c:v>49.129615497000003</c:v>
                </c:pt>
                <c:pt idx="683">
                  <c:v>77.657396512999995</c:v>
                </c:pt>
                <c:pt idx="684">
                  <c:v>-52.628807373999997</c:v>
                </c:pt>
                <c:pt idx="685">
                  <c:v>-47.704973856000002</c:v>
                </c:pt>
                <c:pt idx="686">
                  <c:v>20.410717218999999</c:v>
                </c:pt>
                <c:pt idx="687">
                  <c:v>134.94750403399999</c:v>
                </c:pt>
                <c:pt idx="688">
                  <c:v>260.65219582100002</c:v>
                </c:pt>
                <c:pt idx="689">
                  <c:v>158.04924033200001</c:v>
                </c:pt>
                <c:pt idx="690">
                  <c:v>42.127591025000001</c:v>
                </c:pt>
                <c:pt idx="691">
                  <c:v>3.9653193080000002</c:v>
                </c:pt>
                <c:pt idx="692">
                  <c:v>-132.00721494000001</c:v>
                </c:pt>
                <c:pt idx="693">
                  <c:v>-153.765415316</c:v>
                </c:pt>
                <c:pt idx="694">
                  <c:v>-30.997061557999999</c:v>
                </c:pt>
                <c:pt idx="695">
                  <c:v>68.069203530999999</c:v>
                </c:pt>
                <c:pt idx="696">
                  <c:v>114.37210838199999</c:v>
                </c:pt>
                <c:pt idx="697">
                  <c:v>159.385793568</c:v>
                </c:pt>
                <c:pt idx="698">
                  <c:v>128.581969362</c:v>
                </c:pt>
                <c:pt idx="699">
                  <c:v>13.478379997999999</c:v>
                </c:pt>
                <c:pt idx="700">
                  <c:v>-24.818879786</c:v>
                </c:pt>
                <c:pt idx="701">
                  <c:v>54.274566579999998</c:v>
                </c:pt>
                <c:pt idx="702">
                  <c:v>171.220368729</c:v>
                </c:pt>
                <c:pt idx="703">
                  <c:v>168.723331788</c:v>
                </c:pt>
                <c:pt idx="704">
                  <c:v>51.116449633999999</c:v>
                </c:pt>
                <c:pt idx="705">
                  <c:v>16.744502701999998</c:v>
                </c:pt>
                <c:pt idx="706">
                  <c:v>-22.408233148000001</c:v>
                </c:pt>
                <c:pt idx="707">
                  <c:v>-178.934251875</c:v>
                </c:pt>
                <c:pt idx="708">
                  <c:v>-89.153882303000003</c:v>
                </c:pt>
                <c:pt idx="709">
                  <c:v>2.967317349</c:v>
                </c:pt>
                <c:pt idx="710">
                  <c:v>22.291428372999999</c:v>
                </c:pt>
                <c:pt idx="711">
                  <c:v>60.016489921999998</c:v>
                </c:pt>
                <c:pt idx="712">
                  <c:v>104.88962440100001</c:v>
                </c:pt>
                <c:pt idx="713">
                  <c:v>-7.0897817749999996</c:v>
                </c:pt>
                <c:pt idx="714">
                  <c:v>-14.801856412999999</c:v>
                </c:pt>
                <c:pt idx="715">
                  <c:v>28.349193732</c:v>
                </c:pt>
                <c:pt idx="716">
                  <c:v>124.997939729</c:v>
                </c:pt>
                <c:pt idx="717">
                  <c:v>254.31388308499999</c:v>
                </c:pt>
                <c:pt idx="718">
                  <c:v>150.016042629</c:v>
                </c:pt>
                <c:pt idx="719">
                  <c:v>24.871966144999998</c:v>
                </c:pt>
                <c:pt idx="720">
                  <c:v>4.1500701920000003</c:v>
                </c:pt>
                <c:pt idx="721">
                  <c:v>-93.920104358000003</c:v>
                </c:pt>
                <c:pt idx="722">
                  <c:v>-145.88042306700001</c:v>
                </c:pt>
                <c:pt idx="723">
                  <c:v>-8.0696286330000007</c:v>
                </c:pt>
                <c:pt idx="724">
                  <c:v>106.13822811999999</c:v>
                </c:pt>
                <c:pt idx="725">
                  <c:v>133.95279761200001</c:v>
                </c:pt>
                <c:pt idx="726">
                  <c:v>167.80965623200001</c:v>
                </c:pt>
                <c:pt idx="727">
                  <c:v>155.68752992200001</c:v>
                </c:pt>
                <c:pt idx="728">
                  <c:v>26.607935897000001</c:v>
                </c:pt>
                <c:pt idx="729">
                  <c:v>5.6438385320000002</c:v>
                </c:pt>
                <c:pt idx="730">
                  <c:v>95.227257824000006</c:v>
                </c:pt>
                <c:pt idx="731">
                  <c:v>221.12507987399999</c:v>
                </c:pt>
                <c:pt idx="732">
                  <c:v>258.00504155300001</c:v>
                </c:pt>
                <c:pt idx="733">
                  <c:v>137.95942300199999</c:v>
                </c:pt>
                <c:pt idx="734">
                  <c:v>66.999290532000003</c:v>
                </c:pt>
                <c:pt idx="735">
                  <c:v>23.519560039000002</c:v>
                </c:pt>
                <c:pt idx="736">
                  <c:v>-147.35363769099999</c:v>
                </c:pt>
                <c:pt idx="737">
                  <c:v>-86.498883781000004</c:v>
                </c:pt>
                <c:pt idx="738">
                  <c:v>8.6592921900000004</c:v>
                </c:pt>
                <c:pt idx="739">
                  <c:v>58.694103695000003</c:v>
                </c:pt>
                <c:pt idx="740">
                  <c:v>109.35364926699999</c:v>
                </c:pt>
                <c:pt idx="741">
                  <c:v>149.35679716300001</c:v>
                </c:pt>
                <c:pt idx="742">
                  <c:v>47.403104800000001</c:v>
                </c:pt>
                <c:pt idx="743">
                  <c:v>1.780623158</c:v>
                </c:pt>
                <c:pt idx="744">
                  <c:v>9.7380492689999993</c:v>
                </c:pt>
                <c:pt idx="745">
                  <c:v>90.796927127999993</c:v>
                </c:pt>
                <c:pt idx="746">
                  <c:v>219.74331859700001</c:v>
                </c:pt>
                <c:pt idx="747">
                  <c:v>144.94915290599999</c:v>
                </c:pt>
                <c:pt idx="748">
                  <c:v>31.312039954999999</c:v>
                </c:pt>
                <c:pt idx="749">
                  <c:v>20.151715064000001</c:v>
                </c:pt>
                <c:pt idx="750">
                  <c:v>-59.013481978000002</c:v>
                </c:pt>
                <c:pt idx="751">
                  <c:v>-150.798535598</c:v>
                </c:pt>
                <c:pt idx="752">
                  <c:v>-18.012770388</c:v>
                </c:pt>
                <c:pt idx="753">
                  <c:v>95.979205902999993</c:v>
                </c:pt>
                <c:pt idx="754">
                  <c:v>104.23916077299999</c:v>
                </c:pt>
                <c:pt idx="755">
                  <c:v>137.49537086999999</c:v>
                </c:pt>
                <c:pt idx="756">
                  <c:v>165.736214209</c:v>
                </c:pt>
                <c:pt idx="757">
                  <c:v>45.397584809999998</c:v>
                </c:pt>
                <c:pt idx="758">
                  <c:v>43.532532330999999</c:v>
                </c:pt>
                <c:pt idx="759">
                  <c:v>126.684374088</c:v>
                </c:pt>
                <c:pt idx="760">
                  <c:v>245.25879198199999</c:v>
                </c:pt>
                <c:pt idx="761">
                  <c:v>310.87061072900002</c:v>
                </c:pt>
                <c:pt idx="762">
                  <c:v>185.353353083</c:v>
                </c:pt>
                <c:pt idx="763">
                  <c:v>82.135269406000006</c:v>
                </c:pt>
                <c:pt idx="764">
                  <c:v>49.541148343000003</c:v>
                </c:pt>
                <c:pt idx="765">
                  <c:v>-99.105184100000002</c:v>
                </c:pt>
                <c:pt idx="766">
                  <c:v>-59.022326081999999</c:v>
                </c:pt>
                <c:pt idx="767">
                  <c:v>47.040529419000002</c:v>
                </c:pt>
                <c:pt idx="768">
                  <c:v>115.17946431599999</c:v>
                </c:pt>
                <c:pt idx="769">
                  <c:v>159.61304871499999</c:v>
                </c:pt>
                <c:pt idx="770">
                  <c:v>186.053427473</c:v>
                </c:pt>
                <c:pt idx="771">
                  <c:v>100.047568992</c:v>
                </c:pt>
                <c:pt idx="772">
                  <c:v>16.286261777</c:v>
                </c:pt>
                <c:pt idx="773">
                  <c:v>3.9779696169999998</c:v>
                </c:pt>
                <c:pt idx="774">
                  <c:v>97.966440062000004</c:v>
                </c:pt>
                <c:pt idx="775">
                  <c:v>234.09407879099999</c:v>
                </c:pt>
                <c:pt idx="776">
                  <c:v>188.63171901600001</c:v>
                </c:pt>
                <c:pt idx="777">
                  <c:v>69.333670609999999</c:v>
                </c:pt>
                <c:pt idx="778">
                  <c:v>45.530433393999999</c:v>
                </c:pt>
                <c:pt idx="779">
                  <c:v>-25.017019296000001</c:v>
                </c:pt>
                <c:pt idx="780">
                  <c:v>-152.896934555</c:v>
                </c:pt>
                <c:pt idx="781">
                  <c:v>-38.467313279000003</c:v>
                </c:pt>
                <c:pt idx="782">
                  <c:v>76.125389291999994</c:v>
                </c:pt>
                <c:pt idx="783">
                  <c:v>98.527763624000002</c:v>
                </c:pt>
                <c:pt idx="784">
                  <c:v>146.73064054100001</c:v>
                </c:pt>
                <c:pt idx="785">
                  <c:v>196.170329111</c:v>
                </c:pt>
                <c:pt idx="786">
                  <c:v>70.422769317000004</c:v>
                </c:pt>
                <c:pt idx="787">
                  <c:v>67.830488192000004</c:v>
                </c:pt>
                <c:pt idx="788">
                  <c:v>130.51735345200001</c:v>
                </c:pt>
                <c:pt idx="789">
                  <c:v>232.80199410399999</c:v>
                </c:pt>
                <c:pt idx="790">
                  <c:v>324.96181948600002</c:v>
                </c:pt>
                <c:pt idx="791">
                  <c:v>212.87627723099999</c:v>
                </c:pt>
                <c:pt idx="792">
                  <c:v>114.869891235</c:v>
                </c:pt>
                <c:pt idx="793">
                  <c:v>101.579318206</c:v>
                </c:pt>
                <c:pt idx="794">
                  <c:v>-28.548284152000001</c:v>
                </c:pt>
                <c:pt idx="795">
                  <c:v>-7.1080594819999998</c:v>
                </c:pt>
                <c:pt idx="796">
                  <c:v>105.81511361</c:v>
                </c:pt>
                <c:pt idx="797">
                  <c:v>181.54717370899999</c:v>
                </c:pt>
                <c:pt idx="798">
                  <c:v>211.066959747</c:v>
                </c:pt>
                <c:pt idx="799">
                  <c:v>232.63864864600001</c:v>
                </c:pt>
                <c:pt idx="800">
                  <c:v>184.106494164</c:v>
                </c:pt>
                <c:pt idx="801">
                  <c:v>93.527739849</c:v>
                </c:pt>
                <c:pt idx="802">
                  <c:v>80.209323803999993</c:v>
                </c:pt>
                <c:pt idx="803">
                  <c:v>178.861890276</c:v>
                </c:pt>
                <c:pt idx="804">
                  <c:v>305.28394762900001</c:v>
                </c:pt>
                <c:pt idx="805">
                  <c:v>279.60261364600001</c:v>
                </c:pt>
                <c:pt idx="806">
                  <c:v>145.15383366200001</c:v>
                </c:pt>
                <c:pt idx="807">
                  <c:v>98.035435297000006</c:v>
                </c:pt>
                <c:pt idx="808">
                  <c:v>38.561769732000002</c:v>
                </c:pt>
                <c:pt idx="809">
                  <c:v>-105.660049161</c:v>
                </c:pt>
                <c:pt idx="810">
                  <c:v>3.9631814240000001</c:v>
                </c:pt>
                <c:pt idx="811">
                  <c:v>122.91475146499999</c:v>
                </c:pt>
                <c:pt idx="812">
                  <c:v>158.440036085</c:v>
                </c:pt>
                <c:pt idx="813">
                  <c:v>203.63652674100001</c:v>
                </c:pt>
                <c:pt idx="814">
                  <c:v>243.73503486800001</c:v>
                </c:pt>
                <c:pt idx="815">
                  <c:v>109.456824955</c:v>
                </c:pt>
                <c:pt idx="816">
                  <c:v>91.499036645000004</c:v>
                </c:pt>
                <c:pt idx="817">
                  <c:v>129.43325094100001</c:v>
                </c:pt>
                <c:pt idx="818">
                  <c:v>227.134660884</c:v>
                </c:pt>
                <c:pt idx="819">
                  <c:v>362.52722957899999</c:v>
                </c:pt>
                <c:pt idx="820">
                  <c:v>276.24786795699998</c:v>
                </c:pt>
                <c:pt idx="821">
                  <c:v>176.12774170200001</c:v>
                </c:pt>
                <c:pt idx="822">
                  <c:v>158.42731771800001</c:v>
                </c:pt>
                <c:pt idx="823">
                  <c:v>37.058338264</c:v>
                </c:pt>
                <c:pt idx="824">
                  <c:v>-9.7317198739999995</c:v>
                </c:pt>
                <c:pt idx="825">
                  <c:v>108.205408199</c:v>
                </c:pt>
                <c:pt idx="826">
                  <c:v>193.43474438199999</c:v>
                </c:pt>
                <c:pt idx="827">
                  <c:v>221.57197039100001</c:v>
                </c:pt>
                <c:pt idx="828">
                  <c:v>268.92922806399997</c:v>
                </c:pt>
                <c:pt idx="829">
                  <c:v>266.706489605</c:v>
                </c:pt>
                <c:pt idx="830">
                  <c:v>161.41509968</c:v>
                </c:pt>
                <c:pt idx="831">
                  <c:v>140.58156732500001</c:v>
                </c:pt>
                <c:pt idx="832">
                  <c:v>227.217483015</c:v>
                </c:pt>
                <c:pt idx="833">
                  <c:v>338.85906476399998</c:v>
                </c:pt>
                <c:pt idx="834">
                  <c:v>336.72072114700001</c:v>
                </c:pt>
                <c:pt idx="835">
                  <c:v>195.602614246</c:v>
                </c:pt>
                <c:pt idx="836">
                  <c:v>137.37485635199999</c:v>
                </c:pt>
                <c:pt idx="837">
                  <c:v>108.91990922799999</c:v>
                </c:pt>
                <c:pt idx="838">
                  <c:v>-39.609565693999997</c:v>
                </c:pt>
                <c:pt idx="839">
                  <c:v>48.409935462999997</c:v>
                </c:pt>
                <c:pt idx="840">
                  <c:v>153.79148823</c:v>
                </c:pt>
                <c:pt idx="841">
                  <c:v>191.59134041999999</c:v>
                </c:pt>
                <c:pt idx="842">
                  <c:v>224.32012552800001</c:v>
                </c:pt>
                <c:pt idx="843">
                  <c:v>245.93241044499999</c:v>
                </c:pt>
                <c:pt idx="844">
                  <c:v>118.331240588</c:v>
                </c:pt>
                <c:pt idx="845">
                  <c:v>89.606092009999998</c:v>
                </c:pt>
                <c:pt idx="846">
                  <c:v>122.833961931</c:v>
                </c:pt>
                <c:pt idx="847">
                  <c:v>226.07936938099999</c:v>
                </c:pt>
                <c:pt idx="848">
                  <c:v>374.62937485100002</c:v>
                </c:pt>
                <c:pt idx="849">
                  <c:v>296.44903169700001</c:v>
                </c:pt>
                <c:pt idx="850">
                  <c:v>177.369772213</c:v>
                </c:pt>
                <c:pt idx="851">
                  <c:v>145.464535584</c:v>
                </c:pt>
                <c:pt idx="852">
                  <c:v>37.927573539000001</c:v>
                </c:pt>
                <c:pt idx="853">
                  <c:v>-47.700442299000002</c:v>
                </c:pt>
                <c:pt idx="854">
                  <c:v>83.269654801000001</c:v>
                </c:pt>
                <c:pt idx="855">
                  <c:v>203.808788908</c:v>
                </c:pt>
                <c:pt idx="856">
                  <c:v>238.74572707300001</c:v>
                </c:pt>
                <c:pt idx="857">
                  <c:v>292.43626757800001</c:v>
                </c:pt>
                <c:pt idx="858">
                  <c:v>312.56341227600001</c:v>
                </c:pt>
                <c:pt idx="859">
                  <c:v>184.25631637199999</c:v>
                </c:pt>
                <c:pt idx="860">
                  <c:v>158.894190778</c:v>
                </c:pt>
                <c:pt idx="861">
                  <c:v>229.16033554200001</c:v>
                </c:pt>
                <c:pt idx="862">
                  <c:v>333.08470226399999</c:v>
                </c:pt>
                <c:pt idx="863">
                  <c:v>379.10517665100002</c:v>
                </c:pt>
                <c:pt idx="864">
                  <c:v>264.45890624200001</c:v>
                </c:pt>
                <c:pt idx="865">
                  <c:v>197.702088016</c:v>
                </c:pt>
                <c:pt idx="866">
                  <c:v>177.356374034</c:v>
                </c:pt>
                <c:pt idx="867">
                  <c:v>20.339069480999999</c:v>
                </c:pt>
                <c:pt idx="868">
                  <c:v>70.360267378000003</c:v>
                </c:pt>
                <c:pt idx="869">
                  <c:v>160.58791828099999</c:v>
                </c:pt>
                <c:pt idx="870">
                  <c:v>200.20950046300001</c:v>
                </c:pt>
                <c:pt idx="871">
                  <c:v>227.21830155000001</c:v>
                </c:pt>
                <c:pt idx="872">
                  <c:v>254.96122362</c:v>
                </c:pt>
                <c:pt idx="873">
                  <c:v>171.04499822400001</c:v>
                </c:pt>
                <c:pt idx="874">
                  <c:v>125.83857546</c:v>
                </c:pt>
                <c:pt idx="875">
                  <c:v>138.25992262899999</c:v>
                </c:pt>
                <c:pt idx="876">
                  <c:v>235.39490976600001</c:v>
                </c:pt>
                <c:pt idx="877">
                  <c:v>367.83130498700001</c:v>
                </c:pt>
                <c:pt idx="878">
                  <c:v>293.23504996299999</c:v>
                </c:pt>
                <c:pt idx="879">
                  <c:v>154.48740375</c:v>
                </c:pt>
                <c:pt idx="880">
                  <c:v>118.937547983</c:v>
                </c:pt>
                <c:pt idx="881">
                  <c:v>46.714336736</c:v>
                </c:pt>
                <c:pt idx="882">
                  <c:v>-52.692224514999999</c:v>
                </c:pt>
                <c:pt idx="883">
                  <c:v>85.239261701999993</c:v>
                </c:pt>
                <c:pt idx="884">
                  <c:v>218.047784595</c:v>
                </c:pt>
                <c:pt idx="885">
                  <c:v>244.75042614200001</c:v>
                </c:pt>
                <c:pt idx="886">
                  <c:v>283.71852465699999</c:v>
                </c:pt>
                <c:pt idx="887">
                  <c:v>309.10038264399998</c:v>
                </c:pt>
                <c:pt idx="888">
                  <c:v>164.991218102</c:v>
                </c:pt>
                <c:pt idx="889">
                  <c:v>148.062892672</c:v>
                </c:pt>
                <c:pt idx="890">
                  <c:v>218.70688362199999</c:v>
                </c:pt>
                <c:pt idx="891">
                  <c:v>337.744232275</c:v>
                </c:pt>
                <c:pt idx="892">
                  <c:v>436.424167732</c:v>
                </c:pt>
                <c:pt idx="893">
                  <c:v>334.72717035300002</c:v>
                </c:pt>
                <c:pt idx="894">
                  <c:v>243.745353639</c:v>
                </c:pt>
                <c:pt idx="895">
                  <c:v>213.98231149599999</c:v>
                </c:pt>
                <c:pt idx="896">
                  <c:v>57.763598793</c:v>
                </c:pt>
                <c:pt idx="897">
                  <c:v>84.931033796999998</c:v>
                </c:pt>
                <c:pt idx="898">
                  <c:v>177.07360342000001</c:v>
                </c:pt>
                <c:pt idx="899">
                  <c:v>243.32842000599999</c:v>
                </c:pt>
                <c:pt idx="900">
                  <c:v>290.22909781300001</c:v>
                </c:pt>
                <c:pt idx="901">
                  <c:v>335.04748293099999</c:v>
                </c:pt>
                <c:pt idx="902">
                  <c:v>283.40385411400001</c:v>
                </c:pt>
                <c:pt idx="903">
                  <c:v>202.57639780900001</c:v>
                </c:pt>
                <c:pt idx="904">
                  <c:v>184.340325165</c:v>
                </c:pt>
                <c:pt idx="905">
                  <c:v>269.35739043299998</c:v>
                </c:pt>
                <c:pt idx="906">
                  <c:v>379.89723077500003</c:v>
                </c:pt>
                <c:pt idx="907">
                  <c:v>326.22630462500001</c:v>
                </c:pt>
                <c:pt idx="908">
                  <c:v>196.272301583</c:v>
                </c:pt>
                <c:pt idx="909">
                  <c:v>176.30420506799999</c:v>
                </c:pt>
                <c:pt idx="910">
                  <c:v>132.63197301</c:v>
                </c:pt>
                <c:pt idx="911">
                  <c:v>5.6834327160000004</c:v>
                </c:pt>
                <c:pt idx="912">
                  <c:v>126.031930256</c:v>
                </c:pt>
                <c:pt idx="913">
                  <c:v>243.07140288299999</c:v>
                </c:pt>
                <c:pt idx="914">
                  <c:v>258.16006807700001</c:v>
                </c:pt>
                <c:pt idx="915">
                  <c:v>281.58729770299999</c:v>
                </c:pt>
                <c:pt idx="916">
                  <c:v>310.89090643999998</c:v>
                </c:pt>
                <c:pt idx="917">
                  <c:v>181.063455014</c:v>
                </c:pt>
                <c:pt idx="918">
                  <c:v>186.100735789</c:v>
                </c:pt>
                <c:pt idx="919">
                  <c:v>254.062017621</c:v>
                </c:pt>
                <c:pt idx="920">
                  <c:v>368.12892447500002</c:v>
                </c:pt>
                <c:pt idx="921">
                  <c:v>492.965806429</c:v>
                </c:pt>
                <c:pt idx="922">
                  <c:v>389.491510307</c:v>
                </c:pt>
                <c:pt idx="923">
                  <c:v>272.83072815000003</c:v>
                </c:pt>
                <c:pt idx="924">
                  <c:v>234.123303924</c:v>
                </c:pt>
                <c:pt idx="925">
                  <c:v>98.694560073999995</c:v>
                </c:pt>
                <c:pt idx="926">
                  <c:v>77.270221375000006</c:v>
                </c:pt>
                <c:pt idx="927">
                  <c:v>199.97069287599999</c:v>
                </c:pt>
                <c:pt idx="928">
                  <c:v>298.80101261200002</c:v>
                </c:pt>
                <c:pt idx="929">
                  <c:v>344.59279756299998</c:v>
                </c:pt>
                <c:pt idx="930">
                  <c:v>388.79263171000002</c:v>
                </c:pt>
                <c:pt idx="931">
                  <c:v>357.18595025100001</c:v>
                </c:pt>
                <c:pt idx="932">
                  <c:v>241.477248226</c:v>
                </c:pt>
                <c:pt idx="933">
                  <c:v>202.52261928499999</c:v>
                </c:pt>
                <c:pt idx="934">
                  <c:v>282.04440027700002</c:v>
                </c:pt>
                <c:pt idx="935">
                  <c:v>399.27632585700002</c:v>
                </c:pt>
                <c:pt idx="936">
                  <c:v>396.64455500000003</c:v>
                </c:pt>
                <c:pt idx="937">
                  <c:v>278.64124348899998</c:v>
                </c:pt>
                <c:pt idx="938">
                  <c:v>243.536476389</c:v>
                </c:pt>
                <c:pt idx="939">
                  <c:v>203.405037005</c:v>
                </c:pt>
                <c:pt idx="940">
                  <c:v>46.188952573999998</c:v>
                </c:pt>
                <c:pt idx="941">
                  <c:v>135.37686654399999</c:v>
                </c:pt>
                <c:pt idx="942">
                  <c:v>226.65175791300001</c:v>
                </c:pt>
                <c:pt idx="943">
                  <c:v>246.39256305800001</c:v>
                </c:pt>
                <c:pt idx="944">
                  <c:v>284.53523947500003</c:v>
                </c:pt>
                <c:pt idx="945">
                  <c:v>329.550570392</c:v>
                </c:pt>
                <c:pt idx="946">
                  <c:v>217.123554015</c:v>
                </c:pt>
                <c:pt idx="947">
                  <c:v>208.715935282</c:v>
                </c:pt>
                <c:pt idx="948">
                  <c:v>251.14157313499999</c:v>
                </c:pt>
                <c:pt idx="949">
                  <c:v>346.98136173300003</c:v>
                </c:pt>
                <c:pt idx="950">
                  <c:v>475.43107526900002</c:v>
                </c:pt>
                <c:pt idx="951">
                  <c:v>370.33480505199998</c:v>
                </c:pt>
                <c:pt idx="952">
                  <c:v>245.69915873400001</c:v>
                </c:pt>
                <c:pt idx="953">
                  <c:v>225.32860233</c:v>
                </c:pt>
                <c:pt idx="954">
                  <c:v>126.953489065</c:v>
                </c:pt>
                <c:pt idx="955">
                  <c:v>74.557930313</c:v>
                </c:pt>
                <c:pt idx="956">
                  <c:v>211.68789394300001</c:v>
                </c:pt>
                <c:pt idx="957">
                  <c:v>324.97052030700002</c:v>
                </c:pt>
                <c:pt idx="958">
                  <c:v>351.86079915900001</c:v>
                </c:pt>
                <c:pt idx="959">
                  <c:v>384.94018960800003</c:v>
                </c:pt>
                <c:pt idx="960">
                  <c:v>372.18544815600001</c:v>
                </c:pt>
                <c:pt idx="961">
                  <c:v>243.60821135500001</c:v>
                </c:pt>
                <c:pt idx="962">
                  <c:v>222.83408725300001</c:v>
                </c:pt>
                <c:pt idx="963">
                  <c:v>312.297485005</c:v>
                </c:pt>
                <c:pt idx="964">
                  <c:v>437.73373758399998</c:v>
                </c:pt>
                <c:pt idx="965">
                  <c:v>473.64462004500001</c:v>
                </c:pt>
                <c:pt idx="966">
                  <c:v>352.52990760199998</c:v>
                </c:pt>
                <c:pt idx="967">
                  <c:v>280.54665108500001</c:v>
                </c:pt>
                <c:pt idx="968">
                  <c:v>236.30672181700001</c:v>
                </c:pt>
                <c:pt idx="969">
                  <c:v>64.958163307000007</c:v>
                </c:pt>
                <c:pt idx="970">
                  <c:v>126.103495159</c:v>
                </c:pt>
                <c:pt idx="971">
                  <c:v>221.36808209700001</c:v>
                </c:pt>
                <c:pt idx="972">
                  <c:v>271.30340359000002</c:v>
                </c:pt>
                <c:pt idx="973">
                  <c:v>321.53989320800002</c:v>
                </c:pt>
                <c:pt idx="974">
                  <c:v>360.75638122700002</c:v>
                </c:pt>
                <c:pt idx="975">
                  <c:v>257.79933608699997</c:v>
                </c:pt>
                <c:pt idx="976">
                  <c:v>211.28927601199999</c:v>
                </c:pt>
                <c:pt idx="977">
                  <c:v>218.554532185</c:v>
                </c:pt>
                <c:pt idx="978">
                  <c:v>298.90520104400002</c:v>
                </c:pt>
                <c:pt idx="979">
                  <c:v>428.16005138000003</c:v>
                </c:pt>
                <c:pt idx="980">
                  <c:v>353.46612260900002</c:v>
                </c:pt>
                <c:pt idx="981">
                  <c:v>239.66558740799999</c:v>
                </c:pt>
                <c:pt idx="982">
                  <c:v>227.86954287399999</c:v>
                </c:pt>
                <c:pt idx="983">
                  <c:v>147.62263608999999</c:v>
                </c:pt>
                <c:pt idx="984">
                  <c:v>55.032144387999999</c:v>
                </c:pt>
                <c:pt idx="985">
                  <c:v>186.87454617399999</c:v>
                </c:pt>
                <c:pt idx="986">
                  <c:v>299.91677591299998</c:v>
                </c:pt>
                <c:pt idx="987">
                  <c:v>307.42603310499999</c:v>
                </c:pt>
                <c:pt idx="988">
                  <c:v>341.180660768</c:v>
                </c:pt>
                <c:pt idx="989">
                  <c:v>369.67502358299998</c:v>
                </c:pt>
                <c:pt idx="990">
                  <c:v>249.052565582</c:v>
                </c:pt>
                <c:pt idx="991">
                  <c:v>246.52278293699999</c:v>
                </c:pt>
                <c:pt idx="992">
                  <c:v>328.883714306</c:v>
                </c:pt>
                <c:pt idx="993">
                  <c:v>446.47459885299997</c:v>
                </c:pt>
                <c:pt idx="994">
                  <c:v>510.87349217600001</c:v>
                </c:pt>
                <c:pt idx="995">
                  <c:v>384.37799210200001</c:v>
                </c:pt>
                <c:pt idx="996">
                  <c:v>280.61637659799999</c:v>
                </c:pt>
                <c:pt idx="997">
                  <c:v>248.46325191099999</c:v>
                </c:pt>
                <c:pt idx="998">
                  <c:v>99.728449553000004</c:v>
                </c:pt>
                <c:pt idx="999">
                  <c:v>160.612381016</c:v>
                </c:pt>
                <c:pt idx="1000">
                  <c:v>266.10143243900001</c:v>
                </c:pt>
                <c:pt idx="1001">
                  <c:v>333.34725050600002</c:v>
                </c:pt>
                <c:pt idx="1002">
                  <c:v>376.75049171000001</c:v>
                </c:pt>
                <c:pt idx="1003">
                  <c:v>402.13910166599999</c:v>
                </c:pt>
                <c:pt idx="1004">
                  <c:v>315.33875852699998</c:v>
                </c:pt>
                <c:pt idx="1005">
                  <c:v>231.16197840999999</c:v>
                </c:pt>
                <c:pt idx="1006">
                  <c:v>219.226880556</c:v>
                </c:pt>
                <c:pt idx="1007">
                  <c:v>313.20653354699999</c:v>
                </c:pt>
                <c:pt idx="1008">
                  <c:v>449.008170678</c:v>
                </c:pt>
                <c:pt idx="1009">
                  <c:v>402.740139908</c:v>
                </c:pt>
                <c:pt idx="1010">
                  <c:v>282.38692813500001</c:v>
                </c:pt>
                <c:pt idx="1011">
                  <c:v>257.35642552000002</c:v>
                </c:pt>
                <c:pt idx="1012">
                  <c:v>185.72146272699999</c:v>
                </c:pt>
                <c:pt idx="1013">
                  <c:v>57.231918659000002</c:v>
                </c:pt>
                <c:pt idx="1014">
                  <c:v>170.92942059699999</c:v>
                </c:pt>
                <c:pt idx="1015">
                  <c:v>285.751532156</c:v>
                </c:pt>
                <c:pt idx="1016">
                  <c:v>308.23235304100001</c:v>
                </c:pt>
                <c:pt idx="1017">
                  <c:v>356.26017239499998</c:v>
                </c:pt>
                <c:pt idx="1018">
                  <c:v>405.09981573499999</c:v>
                </c:pt>
                <c:pt idx="1019">
                  <c:v>278.29717044199998</c:v>
                </c:pt>
                <c:pt idx="1020">
                  <c:v>274.61262511199999</c:v>
                </c:pt>
                <c:pt idx="1021">
                  <c:v>336.351371567</c:v>
                </c:pt>
                <c:pt idx="1022">
                  <c:v>437.722471052</c:v>
                </c:pt>
                <c:pt idx="1023">
                  <c:v>529.12005724999995</c:v>
                </c:pt>
                <c:pt idx="1024">
                  <c:v>417.26359974600001</c:v>
                </c:pt>
                <c:pt idx="1025">
                  <c:v>319.348965147</c:v>
                </c:pt>
                <c:pt idx="1026">
                  <c:v>305.63910499399998</c:v>
                </c:pt>
                <c:pt idx="1027">
                  <c:v>174.48296366400001</c:v>
                </c:pt>
                <c:pt idx="1028">
                  <c:v>173.93850278799999</c:v>
                </c:pt>
                <c:pt idx="1029">
                  <c:v>285.71443630499999</c:v>
                </c:pt>
                <c:pt idx="1030">
                  <c:v>360.20851097899998</c:v>
                </c:pt>
                <c:pt idx="1031">
                  <c:v>388.77268998900001</c:v>
                </c:pt>
                <c:pt idx="1032">
                  <c:v>409.836536196</c:v>
                </c:pt>
                <c:pt idx="1033">
                  <c:v>361.61063672400002</c:v>
                </c:pt>
                <c:pt idx="1034">
                  <c:v>271.01404240800002</c:v>
                </c:pt>
                <c:pt idx="1035">
                  <c:v>257.23334665700003</c:v>
                </c:pt>
                <c:pt idx="1036">
                  <c:v>355.153398401</c:v>
                </c:pt>
                <c:pt idx="1037">
                  <c:v>480.50015570900001</c:v>
                </c:pt>
                <c:pt idx="1038">
                  <c:v>453.413963932</c:v>
                </c:pt>
                <c:pt idx="1039">
                  <c:v>317.65620016499997</c:v>
                </c:pt>
                <c:pt idx="1040">
                  <c:v>269.57303961999997</c:v>
                </c:pt>
                <c:pt idx="1041">
                  <c:v>209.78557964399999</c:v>
                </c:pt>
                <c:pt idx="1042">
                  <c:v>65.693080241999994</c:v>
                </c:pt>
                <c:pt idx="1043">
                  <c:v>175.058724974</c:v>
                </c:pt>
                <c:pt idx="1044">
                  <c:v>293.633947245</c:v>
                </c:pt>
                <c:pt idx="1045">
                  <c:v>328.38125914</c:v>
                </c:pt>
                <c:pt idx="1046">
                  <c:v>372.48953431799998</c:v>
                </c:pt>
                <c:pt idx="1047">
                  <c:v>411.40509945999997</c:v>
                </c:pt>
                <c:pt idx="1048">
                  <c:v>275.99234002200001</c:v>
                </c:pt>
                <c:pt idx="1049">
                  <c:v>257.20809312300003</c:v>
                </c:pt>
                <c:pt idx="1050">
                  <c:v>294.71315067099999</c:v>
                </c:pt>
                <c:pt idx="1051">
                  <c:v>392.52218077100002</c:v>
                </c:pt>
                <c:pt idx="1052">
                  <c:v>527.72296182699995</c:v>
                </c:pt>
                <c:pt idx="1053">
                  <c:v>440.897593696</c:v>
                </c:pt>
                <c:pt idx="1054">
                  <c:v>339.86018855700001</c:v>
                </c:pt>
                <c:pt idx="1055">
                  <c:v>320.87350752200001</c:v>
                </c:pt>
                <c:pt idx="1056">
                  <c:v>198.19318484799999</c:v>
                </c:pt>
                <c:pt idx="1057">
                  <c:v>150.54216932</c:v>
                </c:pt>
                <c:pt idx="1058">
                  <c:v>267.35430596499998</c:v>
                </c:pt>
                <c:pt idx="1059">
                  <c:v>351.906323794</c:v>
                </c:pt>
                <c:pt idx="1060">
                  <c:v>380.24937535800001</c:v>
                </c:pt>
                <c:pt idx="1061">
                  <c:v>427.60685773599999</c:v>
                </c:pt>
                <c:pt idx="1062">
                  <c:v>424.85741957900001</c:v>
                </c:pt>
                <c:pt idx="1063">
                  <c:v>318.57068550100001</c:v>
                </c:pt>
                <c:pt idx="1064">
                  <c:v>296.51125644199999</c:v>
                </c:pt>
                <c:pt idx="1065">
                  <c:v>381.96140172700001</c:v>
                </c:pt>
                <c:pt idx="1066">
                  <c:v>492.35343497500003</c:v>
                </c:pt>
                <c:pt idx="1067">
                  <c:v>488.89967591499999</c:v>
                </c:pt>
                <c:pt idx="1068">
                  <c:v>347.33741191199999</c:v>
                </c:pt>
                <c:pt idx="1069">
                  <c:v>289.36280286300001</c:v>
                </c:pt>
                <c:pt idx="1070">
                  <c:v>260.65568830900003</c:v>
                </c:pt>
                <c:pt idx="1071">
                  <c:v>111.314574155</c:v>
                </c:pt>
                <c:pt idx="1072">
                  <c:v>198.477768075</c:v>
                </c:pt>
                <c:pt idx="1073">
                  <c:v>302.725910403</c:v>
                </c:pt>
                <c:pt idx="1074">
                  <c:v>339.16344893399997</c:v>
                </c:pt>
                <c:pt idx="1075">
                  <c:v>370.62429008300001</c:v>
                </c:pt>
                <c:pt idx="1076">
                  <c:v>390.94508902899997</c:v>
                </c:pt>
                <c:pt idx="1077">
                  <c:v>263.35440241399999</c:v>
                </c:pt>
                <c:pt idx="1078">
                  <c:v>234.855686392</c:v>
                </c:pt>
                <c:pt idx="1079">
                  <c:v>267.92141990599998</c:v>
                </c:pt>
                <c:pt idx="1080">
                  <c:v>370.56966287099999</c:v>
                </c:pt>
                <c:pt idx="1081">
                  <c:v>518.08580104400005</c:v>
                </c:pt>
                <c:pt idx="1082">
                  <c:v>438.537770153</c:v>
                </c:pt>
                <c:pt idx="1083">
                  <c:v>317.99389645600002</c:v>
                </c:pt>
                <c:pt idx="1084">
                  <c:v>284.81839139200002</c:v>
                </c:pt>
                <c:pt idx="1085">
                  <c:v>175.870547286</c:v>
                </c:pt>
                <c:pt idx="1086">
                  <c:v>90.502080535999994</c:v>
                </c:pt>
                <c:pt idx="1087">
                  <c:v>221.272160372</c:v>
                </c:pt>
                <c:pt idx="1088">
                  <c:v>341.587603559</c:v>
                </c:pt>
                <c:pt idx="1089">
                  <c:v>375.97883561700002</c:v>
                </c:pt>
                <c:pt idx="1090">
                  <c:v>428.69616846500003</c:v>
                </c:pt>
                <c:pt idx="1091">
                  <c:v>447.55108048400001</c:v>
                </c:pt>
                <c:pt idx="1092">
                  <c:v>317.86663071599997</c:v>
                </c:pt>
                <c:pt idx="1093">
                  <c:v>291.277146071</c:v>
                </c:pt>
                <c:pt idx="1094">
                  <c:v>359.96631405599999</c:v>
                </c:pt>
                <c:pt idx="1095">
                  <c:v>464.003873156</c:v>
                </c:pt>
                <c:pt idx="1096">
                  <c:v>509.93874596000001</c:v>
                </c:pt>
                <c:pt idx="1097">
                  <c:v>394.996197983</c:v>
                </c:pt>
                <c:pt idx="1098">
                  <c:v>327.58042660900003</c:v>
                </c:pt>
                <c:pt idx="1099">
                  <c:v>306.00471226399998</c:v>
                </c:pt>
                <c:pt idx="1100">
                  <c:v>147.621149516</c:v>
                </c:pt>
                <c:pt idx="1101">
                  <c:v>217.61096097800001</c:v>
                </c:pt>
                <c:pt idx="1102">
                  <c:v>306.51120597200003</c:v>
                </c:pt>
                <c:pt idx="1103">
                  <c:v>344.37117994499999</c:v>
                </c:pt>
                <c:pt idx="1104">
                  <c:v>371.67674969799998</c:v>
                </c:pt>
                <c:pt idx="1105">
                  <c:v>399.69476170199999</c:v>
                </c:pt>
                <c:pt idx="1106">
                  <c:v>315.51896748299998</c:v>
                </c:pt>
                <c:pt idx="1107">
                  <c:v>269.63110261200001</c:v>
                </c:pt>
                <c:pt idx="1108">
                  <c:v>281.08532450899997</c:v>
                </c:pt>
                <c:pt idx="1109">
                  <c:v>376.98417266600001</c:v>
                </c:pt>
                <c:pt idx="1110">
                  <c:v>507.952519387</c:v>
                </c:pt>
                <c:pt idx="1111">
                  <c:v>431.903797596</c:v>
                </c:pt>
                <c:pt idx="1112">
                  <c:v>291.57442413199999</c:v>
                </c:pt>
                <c:pt idx="1113">
                  <c:v>256.42413554299998</c:v>
                </c:pt>
                <c:pt idx="1114">
                  <c:v>184.17612670700001</c:v>
                </c:pt>
                <c:pt idx="1115">
                  <c:v>84.337140124000001</c:v>
                </c:pt>
                <c:pt idx="1116">
                  <c:v>221.510296224</c:v>
                </c:pt>
                <c:pt idx="1117">
                  <c:v>353.30549138100002</c:v>
                </c:pt>
                <c:pt idx="1118">
                  <c:v>378.70249486900002</c:v>
                </c:pt>
                <c:pt idx="1119">
                  <c:v>416.27854163699999</c:v>
                </c:pt>
                <c:pt idx="1120">
                  <c:v>440.488485099</c:v>
                </c:pt>
                <c:pt idx="1121">
                  <c:v>294.99217105399998</c:v>
                </c:pt>
                <c:pt idx="1122">
                  <c:v>278.40580581900002</c:v>
                </c:pt>
                <c:pt idx="1123">
                  <c:v>349.08143859500001</c:v>
                </c:pt>
                <c:pt idx="1124">
                  <c:v>467.77748768499998</c:v>
                </c:pt>
                <c:pt idx="1125">
                  <c:v>565.54642343399996</c:v>
                </c:pt>
                <c:pt idx="1126">
                  <c:v>462.66216879400002</c:v>
                </c:pt>
                <c:pt idx="1127">
                  <c:v>370.23337612799997</c:v>
                </c:pt>
                <c:pt idx="1128">
                  <c:v>339.014979826</c:v>
                </c:pt>
                <c:pt idx="1129">
                  <c:v>181.68742022199999</c:v>
                </c:pt>
                <c:pt idx="1130">
                  <c:v>186.50872765899999</c:v>
                </c:pt>
                <c:pt idx="1131">
                  <c:v>278.600830798</c:v>
                </c:pt>
                <c:pt idx="1132">
                  <c:v>344.81940865399997</c:v>
                </c:pt>
                <c:pt idx="1133">
                  <c:v>391.51996322799999</c:v>
                </c:pt>
                <c:pt idx="1134">
                  <c:v>435.650273024</c:v>
                </c:pt>
                <c:pt idx="1135">
                  <c:v>382.823482136</c:v>
                </c:pt>
                <c:pt idx="1136">
                  <c:v>300.62364186500002</c:v>
                </c:pt>
                <c:pt idx="1137">
                  <c:v>281.055440917</c:v>
                </c:pt>
                <c:pt idx="1138">
                  <c:v>364.84734763699998</c:v>
                </c:pt>
                <c:pt idx="1139">
                  <c:v>473.917373441</c:v>
                </c:pt>
                <c:pt idx="1140">
                  <c:v>420.31255145</c:v>
                </c:pt>
                <c:pt idx="1141">
                  <c:v>290.382957761</c:v>
                </c:pt>
                <c:pt idx="1142">
                  <c:v>270.09968784599999</c:v>
                </c:pt>
                <c:pt idx="1143">
                  <c:v>225.41133266599999</c:v>
                </c:pt>
                <c:pt idx="1144">
                  <c:v>97.277635023000002</c:v>
                </c:pt>
                <c:pt idx="1145">
                  <c:v>216.43301193100001</c:v>
                </c:pt>
                <c:pt idx="1146">
                  <c:v>332.06212825900002</c:v>
                </c:pt>
                <c:pt idx="1147">
                  <c:v>345.77441509300002</c:v>
                </c:pt>
                <c:pt idx="1148">
                  <c:v>367.88968604199999</c:v>
                </c:pt>
                <c:pt idx="1149">
                  <c:v>397.63252673099998</c:v>
                </c:pt>
                <c:pt idx="1150">
                  <c:v>267.847567459</c:v>
                </c:pt>
                <c:pt idx="1151">
                  <c:v>272.52345182900001</c:v>
                </c:pt>
                <c:pt idx="1152">
                  <c:v>339.78918984799998</c:v>
                </c:pt>
                <c:pt idx="1153">
                  <c:v>452.80147745900001</c:v>
                </c:pt>
                <c:pt idx="1154">
                  <c:v>576.10647351199998</c:v>
                </c:pt>
                <c:pt idx="1155">
                  <c:v>471.08536995899999</c:v>
                </c:pt>
                <c:pt idx="1156">
                  <c:v>353.094933647</c:v>
                </c:pt>
                <c:pt idx="1157">
                  <c:v>313.39318162299998</c:v>
                </c:pt>
                <c:pt idx="1158">
                  <c:v>178.18912031599999</c:v>
                </c:pt>
                <c:pt idx="1159">
                  <c:v>156.70224655199999</c:v>
                </c:pt>
                <c:pt idx="1160">
                  <c:v>278.87013088499998</c:v>
                </c:pt>
                <c:pt idx="1161">
                  <c:v>376.956632093</c:v>
                </c:pt>
                <c:pt idx="1162">
                  <c:v>421.66702773899999</c:v>
                </c:pt>
                <c:pt idx="1163">
                  <c:v>464.41459187999999</c:v>
                </c:pt>
                <c:pt idx="1164">
                  <c:v>431.40968379200001</c:v>
                </c:pt>
                <c:pt idx="1165">
                  <c:v>314.53574650100001</c:v>
                </c:pt>
                <c:pt idx="1166">
                  <c:v>274.45325193000002</c:v>
                </c:pt>
                <c:pt idx="1167">
                  <c:v>354.09927984299998</c:v>
                </c:pt>
                <c:pt idx="1168">
                  <c:v>471.278179502</c:v>
                </c:pt>
                <c:pt idx="1169">
                  <c:v>468.07983285400002</c:v>
                </c:pt>
                <c:pt idx="1170">
                  <c:v>349.209113436</c:v>
                </c:pt>
                <c:pt idx="1171">
                  <c:v>312.80015809600002</c:v>
                </c:pt>
                <c:pt idx="1172">
                  <c:v>271.12222469699998</c:v>
                </c:pt>
                <c:pt idx="1173">
                  <c:v>112.700082791</c:v>
                </c:pt>
                <c:pt idx="1174">
                  <c:v>200.77335639699999</c:v>
                </c:pt>
                <c:pt idx="1175">
                  <c:v>290.723337732</c:v>
                </c:pt>
                <c:pt idx="1176">
                  <c:v>310.60509772799998</c:v>
                </c:pt>
                <c:pt idx="1177">
                  <c:v>348.88825325200003</c:v>
                </c:pt>
                <c:pt idx="1178">
                  <c:v>393.69106913299998</c:v>
                </c:pt>
                <c:pt idx="1179">
                  <c:v>280.33561758399998</c:v>
                </c:pt>
                <c:pt idx="1180">
                  <c:v>270.70146966099998</c:v>
                </c:pt>
                <c:pt idx="1181">
                  <c:v>311.88660662199999</c:v>
                </c:pt>
                <c:pt idx="1182">
                  <c:v>406.37953830800001</c:v>
                </c:pt>
                <c:pt idx="1183">
                  <c:v>533.438072992</c:v>
                </c:pt>
                <c:pt idx="1184">
                  <c:v>427.14848264099999</c:v>
                </c:pt>
                <c:pt idx="1185">
                  <c:v>302.82010175099998</c:v>
                </c:pt>
                <c:pt idx="1186">
                  <c:v>282.56718036900003</c:v>
                </c:pt>
                <c:pt idx="1187">
                  <c:v>183.489009944</c:v>
                </c:pt>
                <c:pt idx="1188">
                  <c:v>130.22514755</c:v>
                </c:pt>
                <c:pt idx="1189">
                  <c:v>266.18348708500002</c:v>
                </c:pt>
                <c:pt idx="1190">
                  <c:v>378.00083821800001</c:v>
                </c:pt>
                <c:pt idx="1191">
                  <c:v>403.43296680899999</c:v>
                </c:pt>
                <c:pt idx="1192">
                  <c:v>435.25328877800001</c:v>
                </c:pt>
                <c:pt idx="1193">
                  <c:v>421.51799123400002</c:v>
                </c:pt>
                <c:pt idx="1194">
                  <c:v>293.246626101</c:v>
                </c:pt>
                <c:pt idx="1195">
                  <c:v>272.38989561</c:v>
                </c:pt>
                <c:pt idx="1196">
                  <c:v>361.40153957299998</c:v>
                </c:pt>
                <c:pt idx="1197">
                  <c:v>485.95308969600001</c:v>
                </c:pt>
                <c:pt idx="1198">
                  <c:v>520.39403606300004</c:v>
                </c:pt>
                <c:pt idx="1199">
                  <c:v>397.68330948200003</c:v>
                </c:pt>
                <c:pt idx="1200">
                  <c:v>324.16402340899998</c:v>
                </c:pt>
                <c:pt idx="1201">
                  <c:v>278.76661910199999</c:v>
                </c:pt>
                <c:pt idx="1202">
                  <c:v>106.664781561</c:v>
                </c:pt>
                <c:pt idx="1203">
                  <c:v>167.85842522499999</c:v>
                </c:pt>
                <c:pt idx="1204">
                  <c:v>262.97469780500001</c:v>
                </c:pt>
                <c:pt idx="1205">
                  <c:v>312.496186932</c:v>
                </c:pt>
                <c:pt idx="1206">
                  <c:v>361.90876979199999</c:v>
                </c:pt>
                <c:pt idx="1207">
                  <c:v>399.85647101400002</c:v>
                </c:pt>
                <c:pt idx="1208">
                  <c:v>295.39345218199998</c:v>
                </c:pt>
                <c:pt idx="1209">
                  <c:v>247.53561123899999</c:v>
                </c:pt>
                <c:pt idx="1210">
                  <c:v>253.681240774</c:v>
                </c:pt>
                <c:pt idx="1211">
                  <c:v>332.99625757799998</c:v>
                </c:pt>
                <c:pt idx="1212">
                  <c:v>462.39094294199998</c:v>
                </c:pt>
                <c:pt idx="1213">
                  <c:v>387.562321457</c:v>
                </c:pt>
                <c:pt idx="1214">
                  <c:v>273.31112859900003</c:v>
                </c:pt>
                <c:pt idx="1215">
                  <c:v>260.46239282200003</c:v>
                </c:pt>
                <c:pt idx="1216">
                  <c:v>178.668245106</c:v>
                </c:pt>
                <c:pt idx="1217">
                  <c:v>84.827324415000007</c:v>
                </c:pt>
                <c:pt idx="1218">
                  <c:v>215.264709471</c:v>
                </c:pt>
                <c:pt idx="1219">
                  <c:v>326.88038928899999</c:v>
                </c:pt>
                <c:pt idx="1220">
                  <c:v>333.34295017800002</c:v>
                </c:pt>
                <c:pt idx="1221">
                  <c:v>367.46988157700002</c:v>
                </c:pt>
                <c:pt idx="1222">
                  <c:v>396.02331424499999</c:v>
                </c:pt>
                <c:pt idx="1223">
                  <c:v>274.785385453</c:v>
                </c:pt>
                <c:pt idx="1224">
                  <c:v>271.18208333699999</c:v>
                </c:pt>
                <c:pt idx="1225">
                  <c:v>352.331403889</c:v>
                </c:pt>
                <c:pt idx="1226">
                  <c:v>468.45412791000001</c:v>
                </c:pt>
                <c:pt idx="1227">
                  <c:v>531.15824451399999</c:v>
                </c:pt>
                <c:pt idx="1228">
                  <c:v>403.25150245100002</c:v>
                </c:pt>
                <c:pt idx="1229">
                  <c:v>298.73388253100001</c:v>
                </c:pt>
                <c:pt idx="1230">
                  <c:v>266.93388932699997</c:v>
                </c:pt>
                <c:pt idx="1231">
                  <c:v>117.864673164</c:v>
                </c:pt>
                <c:pt idx="1232">
                  <c:v>157.016998825</c:v>
                </c:pt>
                <c:pt idx="1233">
                  <c:v>261.51580382100002</c:v>
                </c:pt>
                <c:pt idx="1234">
                  <c:v>327.41746069800001</c:v>
                </c:pt>
                <c:pt idx="1235">
                  <c:v>369.27163882000002</c:v>
                </c:pt>
                <c:pt idx="1236">
                  <c:v>393.08621627299999</c:v>
                </c:pt>
                <c:pt idx="1237">
                  <c:v>305.07590080799997</c:v>
                </c:pt>
                <c:pt idx="1238">
                  <c:v>220.21626789999999</c:v>
                </c:pt>
                <c:pt idx="1239">
                  <c:v>208.433255946</c:v>
                </c:pt>
                <c:pt idx="1240">
                  <c:v>302.205367072</c:v>
                </c:pt>
                <c:pt idx="1241">
                  <c:v>437.41943367200003</c:v>
                </c:pt>
                <c:pt idx="1242">
                  <c:v>389.97862745499998</c:v>
                </c:pt>
                <c:pt idx="1243">
                  <c:v>268.14288747799998</c:v>
                </c:pt>
                <c:pt idx="1244">
                  <c:v>241.38918831999999</c:v>
                </c:pt>
                <c:pt idx="1245">
                  <c:v>168.30142693799999</c:v>
                </c:pt>
                <c:pt idx="1246">
                  <c:v>38.853092828999998</c:v>
                </c:pt>
                <c:pt idx="1247">
                  <c:v>151.54277451999999</c:v>
                </c:pt>
                <c:pt idx="1248">
                  <c:v>266.43882581600002</c:v>
                </c:pt>
                <c:pt idx="1249">
                  <c:v>288.79203682799999</c:v>
                </c:pt>
                <c:pt idx="1250">
                  <c:v>336.31604726500001</c:v>
                </c:pt>
                <c:pt idx="1251">
                  <c:v>384.129095468</c:v>
                </c:pt>
                <c:pt idx="1252">
                  <c:v>255.808561922</c:v>
                </c:pt>
                <c:pt idx="1253">
                  <c:v>250.52878421</c:v>
                </c:pt>
                <c:pt idx="1254">
                  <c:v>310.88068851600002</c:v>
                </c:pt>
                <c:pt idx="1255">
                  <c:v>410.97645851700003</c:v>
                </c:pt>
                <c:pt idx="1256">
                  <c:v>501.50322519999997</c:v>
                </c:pt>
                <c:pt idx="1257">
                  <c:v>389.76018945499999</c:v>
                </c:pt>
                <c:pt idx="1258">
                  <c:v>291.765296869</c:v>
                </c:pt>
                <c:pt idx="1259">
                  <c:v>277.32499669200001</c:v>
                </c:pt>
                <c:pt idx="1260">
                  <c:v>144.80129886399999</c:v>
                </c:pt>
                <c:pt idx="1261">
                  <c:v>143.01737801900001</c:v>
                </c:pt>
                <c:pt idx="1262">
                  <c:v>253.256798003</c:v>
                </c:pt>
                <c:pt idx="1263">
                  <c:v>326.090292224</c:v>
                </c:pt>
                <c:pt idx="1264">
                  <c:v>353.32570757399998</c:v>
                </c:pt>
                <c:pt idx="1265">
                  <c:v>373.73182116599997</c:v>
                </c:pt>
                <c:pt idx="1266">
                  <c:v>325.740433634</c:v>
                </c:pt>
                <c:pt idx="1267">
                  <c:v>234.925023565</c:v>
                </c:pt>
                <c:pt idx="1268">
                  <c:v>220.411690303</c:v>
                </c:pt>
                <c:pt idx="1269">
                  <c:v>317.28614060299998</c:v>
                </c:pt>
                <c:pt idx="1270">
                  <c:v>441.19581933199999</c:v>
                </c:pt>
                <c:pt idx="1271">
                  <c:v>412.34118833700001</c:v>
                </c:pt>
                <c:pt idx="1272">
                  <c:v>274.89924077500001</c:v>
                </c:pt>
                <c:pt idx="1273">
                  <c:v>225.534886742</c:v>
                </c:pt>
                <c:pt idx="1274">
                  <c:v>165.42290586600001</c:v>
                </c:pt>
                <c:pt idx="1275">
                  <c:v>21.345047331</c:v>
                </c:pt>
                <c:pt idx="1276">
                  <c:v>130.269732307</c:v>
                </c:pt>
                <c:pt idx="1277">
                  <c:v>248.25773912599999</c:v>
                </c:pt>
                <c:pt idx="1278">
                  <c:v>281.935061351</c:v>
                </c:pt>
                <c:pt idx="1279">
                  <c:v>324.55991317600001</c:v>
                </c:pt>
                <c:pt idx="1280">
                  <c:v>361.85856877800001</c:v>
                </c:pt>
                <c:pt idx="1281">
                  <c:v>224.956561435</c:v>
                </c:pt>
                <c:pt idx="1282">
                  <c:v>204.77065987399999</c:v>
                </c:pt>
                <c:pt idx="1283">
                  <c:v>242.02244252</c:v>
                </c:pt>
                <c:pt idx="1284">
                  <c:v>339.86957668100001</c:v>
                </c:pt>
                <c:pt idx="1285">
                  <c:v>474.80166428000001</c:v>
                </c:pt>
                <c:pt idx="1286">
                  <c:v>387.24285082</c:v>
                </c:pt>
                <c:pt idx="1287">
                  <c:v>285.00033261999999</c:v>
                </c:pt>
                <c:pt idx="1288">
                  <c:v>264.35270047</c:v>
                </c:pt>
                <c:pt idx="1289">
                  <c:v>140.05869033900001</c:v>
                </c:pt>
                <c:pt idx="1290">
                  <c:v>91.215890578</c:v>
                </c:pt>
                <c:pt idx="1291">
                  <c:v>206.051582612</c:v>
                </c:pt>
                <c:pt idx="1292">
                  <c:v>290.47956484600002</c:v>
                </c:pt>
                <c:pt idx="1293">
                  <c:v>319.001330387</c:v>
                </c:pt>
                <c:pt idx="1294">
                  <c:v>366.27053432700001</c:v>
                </c:pt>
                <c:pt idx="1295">
                  <c:v>362.79307976699999</c:v>
                </c:pt>
                <c:pt idx="1296">
                  <c:v>255.19853034400001</c:v>
                </c:pt>
                <c:pt idx="1297">
                  <c:v>231.579081183</c:v>
                </c:pt>
                <c:pt idx="1298">
                  <c:v>315.53396421299999</c:v>
                </c:pt>
                <c:pt idx="1299">
                  <c:v>424.39191479800002</c:v>
                </c:pt>
                <c:pt idx="1300">
                  <c:v>418.82620500100001</c:v>
                </c:pt>
                <c:pt idx="1301">
                  <c:v>277.50784743000003</c:v>
                </c:pt>
                <c:pt idx="1302">
                  <c:v>219.80772105</c:v>
                </c:pt>
                <c:pt idx="1303">
                  <c:v>190.77563336700001</c:v>
                </c:pt>
                <c:pt idx="1304">
                  <c:v>40.414021646000002</c:v>
                </c:pt>
                <c:pt idx="1305">
                  <c:v>126.46266456799999</c:v>
                </c:pt>
                <c:pt idx="1306">
                  <c:v>229.31502112800001</c:v>
                </c:pt>
                <c:pt idx="1307">
                  <c:v>264.08860683699999</c:v>
                </c:pt>
                <c:pt idx="1308">
                  <c:v>293.96567954099999</c:v>
                </c:pt>
                <c:pt idx="1309">
                  <c:v>312.42069527899997</c:v>
                </c:pt>
                <c:pt idx="1310">
                  <c:v>185.237518416</c:v>
                </c:pt>
                <c:pt idx="1311">
                  <c:v>156.95373927899999</c:v>
                </c:pt>
                <c:pt idx="1312">
                  <c:v>189.74905479899999</c:v>
                </c:pt>
                <c:pt idx="1313">
                  <c:v>291.67471108799998</c:v>
                </c:pt>
                <c:pt idx="1314">
                  <c:v>437.951594333</c:v>
                </c:pt>
                <c:pt idx="1315">
                  <c:v>356.79661911400001</c:v>
                </c:pt>
                <c:pt idx="1316">
                  <c:v>234.490399876</c:v>
                </c:pt>
                <c:pt idx="1317">
                  <c:v>199.798732599</c:v>
                </c:pt>
                <c:pt idx="1318">
                  <c:v>89.366905623999997</c:v>
                </c:pt>
                <c:pt idx="1319">
                  <c:v>4.2715363169999998</c:v>
                </c:pt>
                <c:pt idx="1320">
                  <c:v>134.884504983</c:v>
                </c:pt>
                <c:pt idx="1321">
                  <c:v>254.99014936500001</c:v>
                </c:pt>
                <c:pt idx="1322">
                  <c:v>288.72040822000002</c:v>
                </c:pt>
                <c:pt idx="1323">
                  <c:v>340.230535148</c:v>
                </c:pt>
                <c:pt idx="1324">
                  <c:v>357.51994381999998</c:v>
                </c:pt>
                <c:pt idx="1325">
                  <c:v>226.19926687899999</c:v>
                </c:pt>
                <c:pt idx="1326">
                  <c:v>198.18165810599999</c:v>
                </c:pt>
                <c:pt idx="1327">
                  <c:v>265.11130970800002</c:v>
                </c:pt>
                <c:pt idx="1328">
                  <c:v>369.38474259899999</c:v>
                </c:pt>
                <c:pt idx="1329">
                  <c:v>415.41276154100001</c:v>
                </c:pt>
                <c:pt idx="1330">
                  <c:v>300.19957355499997</c:v>
                </c:pt>
                <c:pt idx="1331">
                  <c:v>231.997720563</c:v>
                </c:pt>
                <c:pt idx="1332">
                  <c:v>208.95460789399999</c:v>
                </c:pt>
                <c:pt idx="1333">
                  <c:v>48.993076729000002</c:v>
                </c:pt>
                <c:pt idx="1334">
                  <c:v>96.577351844000006</c:v>
                </c:pt>
                <c:pt idx="1335">
                  <c:v>183.92772593999999</c:v>
                </c:pt>
                <c:pt idx="1336">
                  <c:v>219.898062584</c:v>
                </c:pt>
                <c:pt idx="1337">
                  <c:v>247.55783879099999</c:v>
                </c:pt>
                <c:pt idx="1338">
                  <c:v>275.84662970800002</c:v>
                </c:pt>
                <c:pt idx="1339">
                  <c:v>191.34894951199999</c:v>
                </c:pt>
                <c:pt idx="1340">
                  <c:v>144.53857786200001</c:v>
                </c:pt>
                <c:pt idx="1341">
                  <c:v>154.73811969499999</c:v>
                </c:pt>
                <c:pt idx="1342">
                  <c:v>249.242956854</c:v>
                </c:pt>
                <c:pt idx="1343">
                  <c:v>378.574379884</c:v>
                </c:pt>
                <c:pt idx="1344">
                  <c:v>300.97401157100001</c:v>
                </c:pt>
                <c:pt idx="1345">
                  <c:v>159.02133665299999</c:v>
                </c:pt>
                <c:pt idx="1346">
                  <c:v>124.388753671</c:v>
                </c:pt>
                <c:pt idx="1347">
                  <c:v>52.239457360999999</c:v>
                </c:pt>
                <c:pt idx="1348">
                  <c:v>-48.175039538999997</c:v>
                </c:pt>
                <c:pt idx="1349">
                  <c:v>88.168933932000002</c:v>
                </c:pt>
                <c:pt idx="1350">
                  <c:v>218.83350325200001</c:v>
                </c:pt>
                <c:pt idx="1351">
                  <c:v>242.70313654700001</c:v>
                </c:pt>
                <c:pt idx="1352">
                  <c:v>278.56345806399997</c:v>
                </c:pt>
                <c:pt idx="1353">
                  <c:v>301.34356409200001</c:v>
                </c:pt>
                <c:pt idx="1354">
                  <c:v>154.40553026699999</c:v>
                </c:pt>
                <c:pt idx="1355">
                  <c:v>138.242995796</c:v>
                </c:pt>
                <c:pt idx="1356">
                  <c:v>208.959539982</c:v>
                </c:pt>
                <c:pt idx="1357">
                  <c:v>327.34129573199999</c:v>
                </c:pt>
                <c:pt idx="1358">
                  <c:v>424.293949844</c:v>
                </c:pt>
                <c:pt idx="1359">
                  <c:v>320.090560278</c:v>
                </c:pt>
                <c:pt idx="1360">
                  <c:v>225.95302981</c:v>
                </c:pt>
                <c:pt idx="1361">
                  <c:v>193.049163816</c:v>
                </c:pt>
                <c:pt idx="1362">
                  <c:v>34.555469842999997</c:v>
                </c:pt>
                <c:pt idx="1363">
                  <c:v>37.976354487000002</c:v>
                </c:pt>
                <c:pt idx="1364">
                  <c:v>130.21963919699999</c:v>
                </c:pt>
                <c:pt idx="1365">
                  <c:v>196.59194424500001</c:v>
                </c:pt>
                <c:pt idx="1366">
                  <c:v>243.08578750000001</c:v>
                </c:pt>
                <c:pt idx="1367">
                  <c:v>286.40542862900003</c:v>
                </c:pt>
                <c:pt idx="1368">
                  <c:v>232.22344545999999</c:v>
                </c:pt>
                <c:pt idx="1369">
                  <c:v>148.39873748799999</c:v>
                </c:pt>
                <c:pt idx="1370">
                  <c:v>127.271283396</c:v>
                </c:pt>
                <c:pt idx="1371">
                  <c:v>209.69892060199999</c:v>
                </c:pt>
                <c:pt idx="1372">
                  <c:v>317.32680633400003</c:v>
                </c:pt>
                <c:pt idx="1373">
                  <c:v>264.136262332</c:v>
                </c:pt>
                <c:pt idx="1374">
                  <c:v>134.419922566</c:v>
                </c:pt>
                <c:pt idx="1375">
                  <c:v>113.840613377</c:v>
                </c:pt>
                <c:pt idx="1376">
                  <c:v>68.059130271000001</c:v>
                </c:pt>
                <c:pt idx="1377">
                  <c:v>-61.477660208000003</c:v>
                </c:pt>
                <c:pt idx="1378">
                  <c:v>56.360216778000002</c:v>
                </c:pt>
                <c:pt idx="1379">
                  <c:v>170.39762692400001</c:v>
                </c:pt>
                <c:pt idx="1380">
                  <c:v>182.59518836500001</c:v>
                </c:pt>
                <c:pt idx="1381">
                  <c:v>203.36349330900001</c:v>
                </c:pt>
                <c:pt idx="1382">
                  <c:v>233.65507017799999</c:v>
                </c:pt>
                <c:pt idx="1383">
                  <c:v>104.020228944</c:v>
                </c:pt>
                <c:pt idx="1384">
                  <c:v>108.298104005</c:v>
                </c:pt>
                <c:pt idx="1385">
                  <c:v>174.73261049199999</c:v>
                </c:pt>
                <c:pt idx="1386">
                  <c:v>286.55212411600002</c:v>
                </c:pt>
                <c:pt idx="1387">
                  <c:v>408.30314169600001</c:v>
                </c:pt>
                <c:pt idx="1388">
                  <c:v>301.618217222</c:v>
                </c:pt>
                <c:pt idx="1389">
                  <c:v>182.14690270099999</c:v>
                </c:pt>
                <c:pt idx="1390">
                  <c:v>141.51400141600001</c:v>
                </c:pt>
                <c:pt idx="1391">
                  <c:v>6.7935634330000001</c:v>
                </c:pt>
                <c:pt idx="1392">
                  <c:v>-14.84244896</c:v>
                </c:pt>
                <c:pt idx="1393">
                  <c:v>106.978885695</c:v>
                </c:pt>
                <c:pt idx="1394">
                  <c:v>204.36371462899999</c:v>
                </c:pt>
                <c:pt idx="1395">
                  <c:v>247.83604903299999</c:v>
                </c:pt>
                <c:pt idx="1396">
                  <c:v>288.91578961200003</c:v>
                </c:pt>
                <c:pt idx="1397">
                  <c:v>254.35826845599999</c:v>
                </c:pt>
                <c:pt idx="1398">
                  <c:v>136.21244036600001</c:v>
                </c:pt>
                <c:pt idx="1399">
                  <c:v>95.090388067000006</c:v>
                </c:pt>
                <c:pt idx="1400">
                  <c:v>175.06096547000001</c:v>
                </c:pt>
                <c:pt idx="1401">
                  <c:v>292.383215952</c:v>
                </c:pt>
                <c:pt idx="1402">
                  <c:v>288.93138999000001</c:v>
                </c:pt>
                <c:pt idx="1403">
                  <c:v>169.235003111</c:v>
                </c:pt>
                <c:pt idx="1404">
                  <c:v>131.34479863600001</c:v>
                </c:pt>
                <c:pt idx="1405">
                  <c:v>87.987833877</c:v>
                </c:pt>
                <c:pt idx="1406">
                  <c:v>-71.755288676999996</c:v>
                </c:pt>
                <c:pt idx="1407">
                  <c:v>15.089654603</c:v>
                </c:pt>
                <c:pt idx="1408">
                  <c:v>103.822515107</c:v>
                </c:pt>
                <c:pt idx="1409">
                  <c:v>124.14434189799999</c:v>
                </c:pt>
                <c:pt idx="1410">
                  <c:v>162.71633077000001</c:v>
                </c:pt>
                <c:pt idx="1411">
                  <c:v>207.252118666</c:v>
                </c:pt>
                <c:pt idx="1412">
                  <c:v>92.910415301</c:v>
                </c:pt>
                <c:pt idx="1413">
                  <c:v>81.862366719999997</c:v>
                </c:pt>
                <c:pt idx="1414">
                  <c:v>121.563597022</c:v>
                </c:pt>
                <c:pt idx="1415">
                  <c:v>214.606374991</c:v>
                </c:pt>
                <c:pt idx="1416">
                  <c:v>340.332364111</c:v>
                </c:pt>
                <c:pt idx="1417">
                  <c:v>233.11215712699999</c:v>
                </c:pt>
                <c:pt idx="1418">
                  <c:v>109.377997421</c:v>
                </c:pt>
                <c:pt idx="1419">
                  <c:v>89.373418502999996</c:v>
                </c:pt>
                <c:pt idx="1420">
                  <c:v>-10.288850267999999</c:v>
                </c:pt>
                <c:pt idx="1421">
                  <c:v>-64.629897927000002</c:v>
                </c:pt>
                <c:pt idx="1422">
                  <c:v>70.293642465999994</c:v>
                </c:pt>
                <c:pt idx="1423">
                  <c:v>180.64705621100001</c:v>
                </c:pt>
                <c:pt idx="1424">
                  <c:v>204.486368992</c:v>
                </c:pt>
                <c:pt idx="1425">
                  <c:v>234.97322209699999</c:v>
                </c:pt>
                <c:pt idx="1426">
                  <c:v>220.45702795599999</c:v>
                </c:pt>
                <c:pt idx="1427">
                  <c:v>92.806808813000004</c:v>
                </c:pt>
                <c:pt idx="1428">
                  <c:v>72.122356543999999</c:v>
                </c:pt>
                <c:pt idx="1429">
                  <c:v>160.77157321000001</c:v>
                </c:pt>
                <c:pt idx="1430">
                  <c:v>284.52818905499998</c:v>
                </c:pt>
                <c:pt idx="1431">
                  <c:v>317.75044887899998</c:v>
                </c:pt>
                <c:pt idx="1432">
                  <c:v>193.45079128200001</c:v>
                </c:pt>
                <c:pt idx="1433">
                  <c:v>118.27114873399999</c:v>
                </c:pt>
                <c:pt idx="1434">
                  <c:v>71.756126883999997</c:v>
                </c:pt>
                <c:pt idx="1435">
                  <c:v>-100.807470321</c:v>
                </c:pt>
                <c:pt idx="1436">
                  <c:v>-39.384854734000001</c:v>
                </c:pt>
                <c:pt idx="1437">
                  <c:v>55.918246127000003</c:v>
                </c:pt>
                <c:pt idx="1438">
                  <c:v>105.27072477199999</c:v>
                </c:pt>
                <c:pt idx="1439">
                  <c:v>153.858359681</c:v>
                </c:pt>
                <c:pt idx="1440">
                  <c:v>190.404125499</c:v>
                </c:pt>
                <c:pt idx="1441">
                  <c:v>84.404836990999996</c:v>
                </c:pt>
                <c:pt idx="1442">
                  <c:v>35.105955590000001</c:v>
                </c:pt>
                <c:pt idx="1443">
                  <c:v>40.052630571000002</c:v>
                </c:pt>
                <c:pt idx="1444">
                  <c:v>118.61473895100001</c:v>
                </c:pt>
                <c:pt idx="1445">
                  <c:v>248.606053624</c:v>
                </c:pt>
                <c:pt idx="1446">
                  <c:v>174.09036589900001</c:v>
                </c:pt>
                <c:pt idx="1447">
                  <c:v>59.581093244000002</c:v>
                </c:pt>
                <c:pt idx="1448">
                  <c:v>45.670655955000001</c:v>
                </c:pt>
                <c:pt idx="1449">
                  <c:v>-37.591308370999997</c:v>
                </c:pt>
                <c:pt idx="1450">
                  <c:v>-132.81897896000001</c:v>
                </c:pt>
                <c:pt idx="1451">
                  <c:v>-3.607005096</c:v>
                </c:pt>
                <c:pt idx="1452">
                  <c:v>106.74877327599999</c:v>
                </c:pt>
                <c:pt idx="1453">
                  <c:v>112.519839656</c:v>
                </c:pt>
                <c:pt idx="1454">
                  <c:v>147.38223552299999</c:v>
                </c:pt>
                <c:pt idx="1455">
                  <c:v>176.249942766</c:v>
                </c:pt>
                <c:pt idx="1456">
                  <c:v>54.608620668999997</c:v>
                </c:pt>
                <c:pt idx="1457">
                  <c:v>50.062386807000003</c:v>
                </c:pt>
                <c:pt idx="1458">
                  <c:v>130.01388153600001</c:v>
                </c:pt>
                <c:pt idx="1459">
                  <c:v>244.74690362800001</c:v>
                </c:pt>
                <c:pt idx="1460">
                  <c:v>306.09679334100002</c:v>
                </c:pt>
                <c:pt idx="1461">
                  <c:v>177.02217816000001</c:v>
                </c:pt>
                <c:pt idx="1462">
                  <c:v>72.152999455</c:v>
                </c:pt>
                <c:pt idx="1463">
                  <c:v>41.114982847</c:v>
                </c:pt>
                <c:pt idx="1464">
                  <c:v>-107.95192228000001</c:v>
                </c:pt>
                <c:pt idx="1465">
                  <c:v>-69.384139312000002</c:v>
                </c:pt>
                <c:pt idx="1466">
                  <c:v>34.509845808000001</c:v>
                </c:pt>
                <c:pt idx="1467">
                  <c:v>99.268997948000006</c:v>
                </c:pt>
                <c:pt idx="1468">
                  <c:v>139.584078057</c:v>
                </c:pt>
                <c:pt idx="1469">
                  <c:v>161.919377602</c:v>
                </c:pt>
                <c:pt idx="1470">
                  <c:v>72.920607021999999</c:v>
                </c:pt>
                <c:pt idx="1471">
                  <c:v>-12.149825547000001</c:v>
                </c:pt>
                <c:pt idx="1472">
                  <c:v>-23.353899915</c:v>
                </c:pt>
                <c:pt idx="1473">
                  <c:v>70.565614713000002</c:v>
                </c:pt>
                <c:pt idx="1474">
                  <c:v>205.55125989800001</c:v>
                </c:pt>
                <c:pt idx="1475">
                  <c:v>157.34383700199999</c:v>
                </c:pt>
                <c:pt idx="1476">
                  <c:v>34.177899478999997</c:v>
                </c:pt>
                <c:pt idx="1477">
                  <c:v>5.7960939260000002</c:v>
                </c:pt>
                <c:pt idx="1478">
                  <c:v>-68.498126404999994</c:v>
                </c:pt>
                <c:pt idx="1479">
                  <c:v>-198.833466692</c:v>
                </c:pt>
                <c:pt idx="1480">
                  <c:v>-86.505016951000002</c:v>
                </c:pt>
                <c:pt idx="1481">
                  <c:v>29.049002106</c:v>
                </c:pt>
                <c:pt idx="1482">
                  <c:v>51.781130712</c:v>
                </c:pt>
                <c:pt idx="1483">
                  <c:v>99.098158194000007</c:v>
                </c:pt>
                <c:pt idx="1484">
                  <c:v>145.97539361</c:v>
                </c:pt>
                <c:pt idx="1485">
                  <c:v>16.319611642999998</c:v>
                </c:pt>
                <c:pt idx="1486">
                  <c:v>9.6424036859999998</c:v>
                </c:pt>
                <c:pt idx="1487">
                  <c:v>68.712574367000002</c:v>
                </c:pt>
                <c:pt idx="1488">
                  <c:v>167.40708581999999</c:v>
                </c:pt>
                <c:pt idx="1489">
                  <c:v>258.24220918499998</c:v>
                </c:pt>
                <c:pt idx="1490">
                  <c:v>147.33631591899999</c:v>
                </c:pt>
                <c:pt idx="1491">
                  <c:v>49.715247789000003</c:v>
                </c:pt>
                <c:pt idx="1492">
                  <c:v>34.799211151999998</c:v>
                </c:pt>
                <c:pt idx="1493">
                  <c:v>-98.821946703999998</c:v>
                </c:pt>
                <c:pt idx="1494">
                  <c:v>-101.833714108</c:v>
                </c:pt>
                <c:pt idx="1495">
                  <c:v>7.3243653210000002</c:v>
                </c:pt>
                <c:pt idx="1496">
                  <c:v>78.855501744999998</c:v>
                </c:pt>
                <c:pt idx="1497">
                  <c:v>104.33217237300001</c:v>
                </c:pt>
                <c:pt idx="1498">
                  <c:v>125.467884717</c:v>
                </c:pt>
                <c:pt idx="1499">
                  <c:v>78.356675179999996</c:v>
                </c:pt>
                <c:pt idx="1500">
                  <c:v>-12.183926354</c:v>
                </c:pt>
                <c:pt idx="1501">
                  <c:v>-27.039844495000001</c:v>
                </c:pt>
                <c:pt idx="1502">
                  <c:v>69.077975870000003</c:v>
                </c:pt>
                <c:pt idx="1503">
                  <c:v>191.847702357</c:v>
                </c:pt>
                <c:pt idx="1504">
                  <c:v>161.749889451</c:v>
                </c:pt>
                <c:pt idx="1505">
                  <c:v>22.980612265000001</c:v>
                </c:pt>
                <c:pt idx="1506">
                  <c:v>-28.042802732999998</c:v>
                </c:pt>
                <c:pt idx="1507">
                  <c:v>-86.946419766000005</c:v>
                </c:pt>
                <c:pt idx="1508">
                  <c:v>-230.51245631699999</c:v>
                </c:pt>
                <c:pt idx="1509">
                  <c:v>-121.478859055</c:v>
                </c:pt>
                <c:pt idx="1510">
                  <c:v>-3.5862663330000002</c:v>
                </c:pt>
                <c:pt idx="1511">
                  <c:v>29.447984158000001</c:v>
                </c:pt>
                <c:pt idx="1512">
                  <c:v>70.788400671000005</c:v>
                </c:pt>
                <c:pt idx="1513">
                  <c:v>106.568796318</c:v>
                </c:pt>
                <c:pt idx="1514">
                  <c:v>-31.456097718999999</c:v>
                </c:pt>
                <c:pt idx="1515">
                  <c:v>-53.107993870000001</c:v>
                </c:pt>
                <c:pt idx="1516">
                  <c:v>-15.020037176000001</c:v>
                </c:pt>
                <c:pt idx="1517">
                  <c:v>83.497720031</c:v>
                </c:pt>
                <c:pt idx="1518">
                  <c:v>218.92011160300001</c:v>
                </c:pt>
                <c:pt idx="1519">
                  <c:v>131.207477254</c:v>
                </c:pt>
                <c:pt idx="1520">
                  <c:v>28.064103405000001</c:v>
                </c:pt>
                <c:pt idx="1521">
                  <c:v>5.9332469889999997</c:v>
                </c:pt>
                <c:pt idx="1522">
                  <c:v>-119.54894745</c:v>
                </c:pt>
                <c:pt idx="1523">
                  <c:v>-169.45810247399999</c:v>
                </c:pt>
                <c:pt idx="1524">
                  <c:v>-56.136519088</c:v>
                </c:pt>
                <c:pt idx="1525">
                  <c:v>29.333731048000001</c:v>
                </c:pt>
                <c:pt idx="1526">
                  <c:v>58.741980460999997</c:v>
                </c:pt>
                <c:pt idx="1527">
                  <c:v>106.553899448</c:v>
                </c:pt>
                <c:pt idx="1528">
                  <c:v>102.831977627</c:v>
                </c:pt>
                <c:pt idx="1529">
                  <c:v>-5.6650227800000001</c:v>
                </c:pt>
                <c:pt idx="1530">
                  <c:v>-30.419654003000002</c:v>
                </c:pt>
                <c:pt idx="1531">
                  <c:v>52.340263038000003</c:v>
                </c:pt>
                <c:pt idx="1532">
                  <c:v>160.10779124800001</c:v>
                </c:pt>
                <c:pt idx="1533">
                  <c:v>153.29877126599999</c:v>
                </c:pt>
                <c:pt idx="1534">
                  <c:v>13.201393712</c:v>
                </c:pt>
                <c:pt idx="1535">
                  <c:v>-43.494139423999997</c:v>
                </c:pt>
                <c:pt idx="1536">
                  <c:v>-72.264033556000001</c:v>
                </c:pt>
                <c:pt idx="1537">
                  <c:v>-223.24307131800001</c:v>
                </c:pt>
                <c:pt idx="1538">
                  <c:v>-137.888102707</c:v>
                </c:pt>
                <c:pt idx="1539">
                  <c:v>-35.980423721999998</c:v>
                </c:pt>
                <c:pt idx="1540">
                  <c:v>-2.4317769020000002</c:v>
                </c:pt>
                <c:pt idx="1541">
                  <c:v>26.226062214999999</c:v>
                </c:pt>
                <c:pt idx="1542">
                  <c:v>43.275390960000003</c:v>
                </c:pt>
                <c:pt idx="1543">
                  <c:v>-82.594221089000001</c:v>
                </c:pt>
                <c:pt idx="1544">
                  <c:v>-109.95181248599999</c:v>
                </c:pt>
                <c:pt idx="1545">
                  <c:v>-76.911116484000004</c:v>
                </c:pt>
                <c:pt idx="1546">
                  <c:v>24.795730405</c:v>
                </c:pt>
                <c:pt idx="1547">
                  <c:v>170.39936685200001</c:v>
                </c:pt>
                <c:pt idx="1548">
                  <c:v>88.162000798999998</c:v>
                </c:pt>
                <c:pt idx="1549">
                  <c:v>-35.558692332</c:v>
                </c:pt>
                <c:pt idx="1550">
                  <c:v>-71.371797557999997</c:v>
                </c:pt>
                <c:pt idx="1551">
                  <c:v>-182.49484206700001</c:v>
                </c:pt>
                <c:pt idx="1552">
                  <c:v>-266.722589723</c:v>
                </c:pt>
                <c:pt idx="1553">
                  <c:v>-135.25507003999999</c:v>
                </c:pt>
                <c:pt idx="1554">
                  <c:v>-14.500925110000001</c:v>
                </c:pt>
                <c:pt idx="1555">
                  <c:v>19.153847551999998</c:v>
                </c:pt>
                <c:pt idx="1556">
                  <c:v>69.867710420999998</c:v>
                </c:pt>
                <c:pt idx="1557">
                  <c:v>85.955921099999998</c:v>
                </c:pt>
                <c:pt idx="1558">
                  <c:v>-46.490134998000002</c:v>
                </c:pt>
                <c:pt idx="1559">
                  <c:v>-75.332464674999997</c:v>
                </c:pt>
                <c:pt idx="1560">
                  <c:v>-9.524991687</c:v>
                </c:pt>
                <c:pt idx="1561">
                  <c:v>95.929493747999999</c:v>
                </c:pt>
                <c:pt idx="1562">
                  <c:v>143.22885737499999</c:v>
                </c:pt>
                <c:pt idx="1563">
                  <c:v>28.634398445999999</c:v>
                </c:pt>
                <c:pt idx="1564">
                  <c:v>-39.863998717999998</c:v>
                </c:pt>
                <c:pt idx="1565">
                  <c:v>-63.967941144999998</c:v>
                </c:pt>
                <c:pt idx="1566">
                  <c:v>-225.02612557399999</c:v>
                </c:pt>
                <c:pt idx="1567">
                  <c:v>-178.41984046300001</c:v>
                </c:pt>
                <c:pt idx="1568">
                  <c:v>-91.921623960999995</c:v>
                </c:pt>
                <c:pt idx="1569">
                  <c:v>-57.004167224</c:v>
                </c:pt>
                <c:pt idx="1570">
                  <c:v>-28.04008894</c:v>
                </c:pt>
                <c:pt idx="1571">
                  <c:v>1.422406719</c:v>
                </c:pt>
                <c:pt idx="1572">
                  <c:v>-82.623713417000005</c:v>
                </c:pt>
                <c:pt idx="1573">
                  <c:v>-129.78171657300001</c:v>
                </c:pt>
                <c:pt idx="1574">
                  <c:v>-120.39174932900001</c:v>
                </c:pt>
                <c:pt idx="1575">
                  <c:v>-26.861256103999999</c:v>
                </c:pt>
                <c:pt idx="1576">
                  <c:v>101.38192763799999</c:v>
                </c:pt>
                <c:pt idx="1577">
                  <c:v>22.978021175999999</c:v>
                </c:pt>
                <c:pt idx="1578">
                  <c:v>-119.777174673</c:v>
                </c:pt>
                <c:pt idx="1579">
                  <c:v>-152.831881684</c:v>
                </c:pt>
                <c:pt idx="1580">
                  <c:v>-223.95257580800001</c:v>
                </c:pt>
                <c:pt idx="1581">
                  <c:v>-324.442788119</c:v>
                </c:pt>
                <c:pt idx="1582">
                  <c:v>-188.05219391599999</c:v>
                </c:pt>
                <c:pt idx="1583">
                  <c:v>-57.859995193000003</c:v>
                </c:pt>
                <c:pt idx="1584">
                  <c:v>-34.958122209999999</c:v>
                </c:pt>
                <c:pt idx="1585">
                  <c:v>-0.35051489699999999</c:v>
                </c:pt>
                <c:pt idx="1586">
                  <c:v>21.493502800000002</c:v>
                </c:pt>
                <c:pt idx="1587">
                  <c:v>-125.945162264</c:v>
                </c:pt>
                <c:pt idx="1588">
                  <c:v>-140.54345631699999</c:v>
                </c:pt>
                <c:pt idx="1589">
                  <c:v>-68.938380245999994</c:v>
                </c:pt>
                <c:pt idx="1590">
                  <c:v>49.899769370999998</c:v>
                </c:pt>
                <c:pt idx="1591">
                  <c:v>146.958453843</c:v>
                </c:pt>
                <c:pt idx="1592">
                  <c:v>42.174686012000002</c:v>
                </c:pt>
                <c:pt idx="1593">
                  <c:v>-53.232678628999999</c:v>
                </c:pt>
                <c:pt idx="1594">
                  <c:v>-87.342414301000005</c:v>
                </c:pt>
                <c:pt idx="1595">
                  <c:v>-246.26787327</c:v>
                </c:pt>
                <c:pt idx="1596">
                  <c:v>-243.589499808</c:v>
                </c:pt>
                <c:pt idx="1597">
                  <c:v>-149.89120868099999</c:v>
                </c:pt>
                <c:pt idx="1598">
                  <c:v>-82.226278878000002</c:v>
                </c:pt>
                <c:pt idx="1599">
                  <c:v>-35.173700545999999</c:v>
                </c:pt>
                <c:pt idx="1600">
                  <c:v>8.093603731</c:v>
                </c:pt>
                <c:pt idx="1601">
                  <c:v>-46.845007240999998</c:v>
                </c:pt>
                <c:pt idx="1602">
                  <c:v>-131.73179830300001</c:v>
                </c:pt>
                <c:pt idx="1603">
                  <c:v>-153.83529947299999</c:v>
                </c:pt>
                <c:pt idx="1604">
                  <c:v>-72.187034381999993</c:v>
                </c:pt>
                <c:pt idx="1605">
                  <c:v>34.976225346</c:v>
                </c:pt>
                <c:pt idx="1606">
                  <c:v>-16.400410893</c:v>
                </c:pt>
                <c:pt idx="1607">
                  <c:v>-144.836555933</c:v>
                </c:pt>
                <c:pt idx="1608">
                  <c:v>-164.88078695799999</c:v>
                </c:pt>
                <c:pt idx="1609">
                  <c:v>-211.07050849300001</c:v>
                </c:pt>
                <c:pt idx="1610">
                  <c:v>-341.54465297899998</c:v>
                </c:pt>
                <c:pt idx="1611">
                  <c:v>-224.27346637400001</c:v>
                </c:pt>
                <c:pt idx="1612">
                  <c:v>-111.191684688</c:v>
                </c:pt>
                <c:pt idx="1613">
                  <c:v>-99.792056336000002</c:v>
                </c:pt>
                <c:pt idx="1614">
                  <c:v>-79.406669700999998</c:v>
                </c:pt>
                <c:pt idx="1615">
                  <c:v>-47.582038466</c:v>
                </c:pt>
                <c:pt idx="1616">
                  <c:v>-176.016247728</c:v>
                </c:pt>
                <c:pt idx="1617">
                  <c:v>-171.29009768500001</c:v>
                </c:pt>
                <c:pt idx="1618">
                  <c:v>-105.063838789</c:v>
                </c:pt>
                <c:pt idx="1619">
                  <c:v>6.1612535629999998</c:v>
                </c:pt>
                <c:pt idx="1620">
                  <c:v>127.142193955</c:v>
                </c:pt>
                <c:pt idx="1621">
                  <c:v>19.570036100999999</c:v>
                </c:pt>
                <c:pt idx="1622">
                  <c:v>-100.723848512</c:v>
                </c:pt>
                <c:pt idx="1623">
                  <c:v>-141.287002272</c:v>
                </c:pt>
                <c:pt idx="1624">
                  <c:v>-274.34747119100001</c:v>
                </c:pt>
                <c:pt idx="1625">
                  <c:v>-295.46795228899998</c:v>
                </c:pt>
                <c:pt idx="1626">
                  <c:v>-172.810925153</c:v>
                </c:pt>
                <c:pt idx="1627">
                  <c:v>-75.166640767999993</c:v>
                </c:pt>
                <c:pt idx="1628">
                  <c:v>-32.346994344000002</c:v>
                </c:pt>
                <c:pt idx="1629">
                  <c:v>7.7197623379999998</c:v>
                </c:pt>
                <c:pt idx="1630">
                  <c:v>-27.705727779</c:v>
                </c:pt>
                <c:pt idx="1631">
                  <c:v>-146.31989574900001</c:v>
                </c:pt>
                <c:pt idx="1632">
                  <c:v>-187.30183357199999</c:v>
                </c:pt>
                <c:pt idx="1633">
                  <c:v>-105.96167456000001</c:v>
                </c:pt>
                <c:pt idx="1634">
                  <c:v>12.583785666000001</c:v>
                </c:pt>
                <c:pt idx="1635">
                  <c:v>10.082096247999999</c:v>
                </c:pt>
                <c:pt idx="1636">
                  <c:v>-109.573468613</c:v>
                </c:pt>
                <c:pt idx="1637">
                  <c:v>-148.352140042</c:v>
                </c:pt>
                <c:pt idx="1638">
                  <c:v>-192.75184521899999</c:v>
                </c:pt>
                <c:pt idx="1639">
                  <c:v>-353.19305504800002</c:v>
                </c:pt>
                <c:pt idx="1640">
                  <c:v>-266.79701469299999</c:v>
                </c:pt>
                <c:pt idx="1641">
                  <c:v>-178.166061098</c:v>
                </c:pt>
                <c:pt idx="1642">
                  <c:v>-156.16104448999999</c:v>
                </c:pt>
                <c:pt idx="1643">
                  <c:v>-116.286771249</c:v>
                </c:pt>
                <c:pt idx="1644">
                  <c:v>-71.276635115000005</c:v>
                </c:pt>
                <c:pt idx="1645">
                  <c:v>-185.82144584299999</c:v>
                </c:pt>
                <c:pt idx="1646">
                  <c:v>-197.66833721099999</c:v>
                </c:pt>
                <c:pt idx="1647">
                  <c:v>-158.91557079</c:v>
                </c:pt>
                <c:pt idx="1648">
                  <c:v>-66.721715949</c:v>
                </c:pt>
                <c:pt idx="1649">
                  <c:v>58.535943346000003</c:v>
                </c:pt>
                <c:pt idx="1650">
                  <c:v>-48.314016330000001</c:v>
                </c:pt>
                <c:pt idx="1651">
                  <c:v>-170.31404276999999</c:v>
                </c:pt>
                <c:pt idx="1652">
                  <c:v>-189.13736552399999</c:v>
                </c:pt>
                <c:pt idx="1653">
                  <c:v>-288.49910124199999</c:v>
                </c:pt>
                <c:pt idx="1654">
                  <c:v>-343.45099446299997</c:v>
                </c:pt>
                <c:pt idx="1655">
                  <c:v>-208.57504940800001</c:v>
                </c:pt>
                <c:pt idx="1656">
                  <c:v>-98.875852886999994</c:v>
                </c:pt>
                <c:pt idx="1657">
                  <c:v>-75.991036276000003</c:v>
                </c:pt>
                <c:pt idx="1658">
                  <c:v>-46.05674449</c:v>
                </c:pt>
                <c:pt idx="1659">
                  <c:v>-60.162574208999999</c:v>
                </c:pt>
                <c:pt idx="1660">
                  <c:v>-185.96869905</c:v>
                </c:pt>
                <c:pt idx="1661">
                  <c:v>-205.356813569</c:v>
                </c:pt>
                <c:pt idx="1662">
                  <c:v>-116.235011411</c:v>
                </c:pt>
                <c:pt idx="1663">
                  <c:v>7.5215352869999998</c:v>
                </c:pt>
                <c:pt idx="1664">
                  <c:v>40.488353054000001</c:v>
                </c:pt>
                <c:pt idx="1665">
                  <c:v>-84.614436983999994</c:v>
                </c:pt>
                <c:pt idx="1666">
                  <c:v>-160.84281057600001</c:v>
                </c:pt>
                <c:pt idx="1667">
                  <c:v>-207.697788089</c:v>
                </c:pt>
                <c:pt idx="1668">
                  <c:v>-379.557390962</c:v>
                </c:pt>
                <c:pt idx="1669">
                  <c:v>-316.903356272</c:v>
                </c:pt>
                <c:pt idx="1670">
                  <c:v>-103.214701299</c:v>
                </c:pt>
                <c:pt idx="1671">
                  <c:v>-52.811562889000001</c:v>
                </c:pt>
                <c:pt idx="1672">
                  <c:v>-4.146679314</c:v>
                </c:pt>
                <c:pt idx="1673">
                  <c:v>31.757200802</c:v>
                </c:pt>
                <c:pt idx="1674">
                  <c:v>-74.896615144999998</c:v>
                </c:pt>
                <c:pt idx="1675">
                  <c:v>-124.78320078199999</c:v>
                </c:pt>
                <c:pt idx="1676">
                  <c:v>-120.17522807899999</c:v>
                </c:pt>
                <c:pt idx="1677">
                  <c:v>-41.054551988999997</c:v>
                </c:pt>
                <c:pt idx="1678">
                  <c:v>90.903169317000007</c:v>
                </c:pt>
                <c:pt idx="1679">
                  <c:v>18.045253430999999</c:v>
                </c:pt>
                <c:pt idx="1680">
                  <c:v>-95.694119721000007</c:v>
                </c:pt>
                <c:pt idx="1681">
                  <c:v>-109.81720343400001</c:v>
                </c:pt>
                <c:pt idx="1682">
                  <c:v>-193.67127349200001</c:v>
                </c:pt>
                <c:pt idx="1683">
                  <c:v>-289.60325424000001</c:v>
                </c:pt>
                <c:pt idx="1684">
                  <c:v>-160.559687053</c:v>
                </c:pt>
                <c:pt idx="1685">
                  <c:v>-50.689011133000001</c:v>
                </c:pt>
                <c:pt idx="1686">
                  <c:v>-43.956840348999997</c:v>
                </c:pt>
                <c:pt idx="1687">
                  <c:v>-7.0486489179999996</c:v>
                </c:pt>
                <c:pt idx="1688">
                  <c:v>23.245001293000001</c:v>
                </c:pt>
                <c:pt idx="1689">
                  <c:v>-97.757343337999998</c:v>
                </c:pt>
                <c:pt idx="1690">
                  <c:v>-102.28300324200001</c:v>
                </c:pt>
                <c:pt idx="1691">
                  <c:v>-22.722903794</c:v>
                </c:pt>
                <c:pt idx="1692">
                  <c:v>91.426627273999998</c:v>
                </c:pt>
                <c:pt idx="1693">
                  <c:v>152.486555533</c:v>
                </c:pt>
                <c:pt idx="1694">
                  <c:v>22.806300683</c:v>
                </c:pt>
                <c:pt idx="1695">
                  <c:v>-80.515070378999994</c:v>
                </c:pt>
                <c:pt idx="1696">
                  <c:v>-109.537773508</c:v>
                </c:pt>
                <c:pt idx="1697">
                  <c:v>-257.523847424</c:v>
                </c:pt>
                <c:pt idx="1698">
                  <c:v>-218.67245973199999</c:v>
                </c:pt>
                <c:pt idx="1699">
                  <c:v>-114.332693953</c:v>
                </c:pt>
                <c:pt idx="1700">
                  <c:v>-49.799130517999998</c:v>
                </c:pt>
                <c:pt idx="1701">
                  <c:v>-10.280549083</c:v>
                </c:pt>
                <c:pt idx="1702">
                  <c:v>11.438251978</c:v>
                </c:pt>
                <c:pt idx="1703">
                  <c:v>-78.342752283999999</c:v>
                </c:pt>
                <c:pt idx="1704">
                  <c:v>-161.41341307600001</c:v>
                </c:pt>
                <c:pt idx="1705">
                  <c:v>-170.829002425</c:v>
                </c:pt>
                <c:pt idx="1706">
                  <c:v>-75.674157280000003</c:v>
                </c:pt>
                <c:pt idx="1707">
                  <c:v>60.074047528000001</c:v>
                </c:pt>
                <c:pt idx="1708">
                  <c:v>12.095914999</c:v>
                </c:pt>
                <c:pt idx="1709">
                  <c:v>-111.612210468</c:v>
                </c:pt>
                <c:pt idx="1710">
                  <c:v>-140.85379100399999</c:v>
                </c:pt>
                <c:pt idx="1711">
                  <c:v>-215.427498722</c:v>
                </c:pt>
                <c:pt idx="1712">
                  <c:v>-346.64277189000001</c:v>
                </c:pt>
                <c:pt idx="1713">
                  <c:v>-232.35660681600001</c:v>
                </c:pt>
                <c:pt idx="1714">
                  <c:v>-114.881060702</c:v>
                </c:pt>
                <c:pt idx="1715">
                  <c:v>-90.599250132999998</c:v>
                </c:pt>
                <c:pt idx="1716">
                  <c:v>-42.560428645999998</c:v>
                </c:pt>
                <c:pt idx="1717">
                  <c:v>4.1539636949999998</c:v>
                </c:pt>
                <c:pt idx="1718">
                  <c:v>-126.03020777</c:v>
                </c:pt>
                <c:pt idx="1719">
                  <c:v>-133.301125872</c:v>
                </c:pt>
                <c:pt idx="1720">
                  <c:v>-74.695798561999993</c:v>
                </c:pt>
                <c:pt idx="1721">
                  <c:v>22.922708324999999</c:v>
                </c:pt>
                <c:pt idx="1722">
                  <c:v>116.184739549</c:v>
                </c:pt>
                <c:pt idx="1723">
                  <c:v>7.4233352379999999</c:v>
                </c:pt>
                <c:pt idx="1724">
                  <c:v>-88.755476584999997</c:v>
                </c:pt>
                <c:pt idx="1725">
                  <c:v>-103.28523823499999</c:v>
                </c:pt>
                <c:pt idx="1726">
                  <c:v>-237.165968902</c:v>
                </c:pt>
                <c:pt idx="1727">
                  <c:v>-240.652364726</c:v>
                </c:pt>
                <c:pt idx="1728">
                  <c:v>-131.71520498199999</c:v>
                </c:pt>
                <c:pt idx="1729">
                  <c:v>-60.613830667000002</c:v>
                </c:pt>
                <c:pt idx="1730">
                  <c:v>-36.188162474000002</c:v>
                </c:pt>
                <c:pt idx="1731">
                  <c:v>-12.606887839000001</c:v>
                </c:pt>
                <c:pt idx="1732">
                  <c:v>-57.574520692</c:v>
                </c:pt>
                <c:pt idx="1733">
                  <c:v>-146.816911328</c:v>
                </c:pt>
                <c:pt idx="1734">
                  <c:v>-161.09633055099999</c:v>
                </c:pt>
                <c:pt idx="1735">
                  <c:v>-64.909781335000005</c:v>
                </c:pt>
                <c:pt idx="1736">
                  <c:v>57.492377664999999</c:v>
                </c:pt>
                <c:pt idx="1737">
                  <c:v>26.996400289</c:v>
                </c:pt>
                <c:pt idx="1738">
                  <c:v>-112.25886327000001</c:v>
                </c:pt>
                <c:pt idx="1739">
                  <c:v>-163.830243008</c:v>
                </c:pt>
                <c:pt idx="1740">
                  <c:v>-220.16698165</c:v>
                </c:pt>
                <c:pt idx="1741">
                  <c:v>-362.097441586</c:v>
                </c:pt>
                <c:pt idx="1742">
                  <c:v>-251.92916240100001</c:v>
                </c:pt>
                <c:pt idx="1743">
                  <c:v>-133.20297084800001</c:v>
                </c:pt>
                <c:pt idx="1744">
                  <c:v>-99.988416602000001</c:v>
                </c:pt>
                <c:pt idx="1745">
                  <c:v>-59.182332129999999</c:v>
                </c:pt>
                <c:pt idx="1746">
                  <c:v>-24.164751027000001</c:v>
                </c:pt>
                <c:pt idx="1747">
                  <c:v>-162.413920029</c:v>
                </c:pt>
                <c:pt idx="1748">
                  <c:v>-184.42606329500001</c:v>
                </c:pt>
                <c:pt idx="1749">
                  <c:v>-144.236855507</c:v>
                </c:pt>
                <c:pt idx="1750">
                  <c:v>-43.867993382999998</c:v>
                </c:pt>
                <c:pt idx="1751">
                  <c:v>93.102041103000005</c:v>
                </c:pt>
                <c:pt idx="1752">
                  <c:v>6.1373439769999996</c:v>
                </c:pt>
                <c:pt idx="1753">
                  <c:v>-97.136255367000004</c:v>
                </c:pt>
                <c:pt idx="1754">
                  <c:v>-120.030698637</c:v>
                </c:pt>
                <c:pt idx="1755">
                  <c:v>-245.85895845499999</c:v>
                </c:pt>
                <c:pt idx="1756">
                  <c:v>-295.90385298899997</c:v>
                </c:pt>
                <c:pt idx="1757">
                  <c:v>-183.08565997400001</c:v>
                </c:pt>
                <c:pt idx="1758">
                  <c:v>-95.270800464000004</c:v>
                </c:pt>
                <c:pt idx="1759">
                  <c:v>-63.778551569000001</c:v>
                </c:pt>
                <c:pt idx="1760">
                  <c:v>-14.392669937000001</c:v>
                </c:pt>
                <c:pt idx="1761">
                  <c:v>-17.465522077999999</c:v>
                </c:pt>
                <c:pt idx="1762">
                  <c:v>-126.14054636100001</c:v>
                </c:pt>
                <c:pt idx="1763">
                  <c:v>-151.31404278599999</c:v>
                </c:pt>
                <c:pt idx="1764">
                  <c:v>-68.944115886000006</c:v>
                </c:pt>
                <c:pt idx="1765">
                  <c:v>38.534527371000003</c:v>
                </c:pt>
                <c:pt idx="1766">
                  <c:v>31.575919725999999</c:v>
                </c:pt>
                <c:pt idx="1767">
                  <c:v>-106.031264037</c:v>
                </c:pt>
                <c:pt idx="1768">
                  <c:v>-160.57701191000001</c:v>
                </c:pt>
                <c:pt idx="1769">
                  <c:v>-188.124833983</c:v>
                </c:pt>
                <c:pt idx="1770">
                  <c:v>-338.88494660100002</c:v>
                </c:pt>
                <c:pt idx="1771">
                  <c:v>-253.418964055</c:v>
                </c:pt>
                <c:pt idx="1772">
                  <c:v>-151.77831235599999</c:v>
                </c:pt>
                <c:pt idx="1773">
                  <c:v>-118.728892559</c:v>
                </c:pt>
                <c:pt idx="1774">
                  <c:v>-90.455904118000007</c:v>
                </c:pt>
                <c:pt idx="1775">
                  <c:v>-73.600986567000007</c:v>
                </c:pt>
                <c:pt idx="1776">
                  <c:v>-196.84806256799999</c:v>
                </c:pt>
                <c:pt idx="1777">
                  <c:v>-222.19946494300001</c:v>
                </c:pt>
                <c:pt idx="1778">
                  <c:v>-187.93325544999999</c:v>
                </c:pt>
                <c:pt idx="1779">
                  <c:v>-85.534222266</c:v>
                </c:pt>
                <c:pt idx="1780">
                  <c:v>60.092322864000003</c:v>
                </c:pt>
                <c:pt idx="1781">
                  <c:v>-22.575025676999999</c:v>
                </c:pt>
                <c:pt idx="1782">
                  <c:v>-146.98790334200001</c:v>
                </c:pt>
                <c:pt idx="1783">
                  <c:v>-183.052012168</c:v>
                </c:pt>
                <c:pt idx="1784">
                  <c:v>-293.62997677999999</c:v>
                </c:pt>
                <c:pt idx="1785">
                  <c:v>-375.67718059399999</c:v>
                </c:pt>
                <c:pt idx="1786">
                  <c:v>-242.44643439399999</c:v>
                </c:pt>
                <c:pt idx="1787">
                  <c:v>-120.116196719</c:v>
                </c:pt>
                <c:pt idx="1788">
                  <c:v>-85.698573081000006</c:v>
                </c:pt>
                <c:pt idx="1789">
                  <c:v>-35.101755580000003</c:v>
                </c:pt>
                <c:pt idx="1790">
                  <c:v>-19.481279087000001</c:v>
                </c:pt>
                <c:pt idx="1791">
                  <c:v>-152.375279073</c:v>
                </c:pt>
                <c:pt idx="1792">
                  <c:v>-181.29172520500001</c:v>
                </c:pt>
                <c:pt idx="1793">
                  <c:v>-115.440947704</c:v>
                </c:pt>
                <c:pt idx="1794">
                  <c:v>-7.6193113309999996</c:v>
                </c:pt>
                <c:pt idx="1795">
                  <c:v>41.890178331000001</c:v>
                </c:pt>
                <c:pt idx="1796">
                  <c:v>-71.254966871999997</c:v>
                </c:pt>
                <c:pt idx="1797">
                  <c:v>-139.284614248</c:v>
                </c:pt>
                <c:pt idx="1798">
                  <c:v>-163.74871785100001</c:v>
                </c:pt>
                <c:pt idx="1799">
                  <c:v>-325.17277158100001</c:v>
                </c:pt>
                <c:pt idx="1800">
                  <c:v>-278.71733908800002</c:v>
                </c:pt>
                <c:pt idx="1801">
                  <c:v>-192.497556704</c:v>
                </c:pt>
                <c:pt idx="1802">
                  <c:v>-157.56035262</c:v>
                </c:pt>
                <c:pt idx="1803">
                  <c:v>-126.031960122</c:v>
                </c:pt>
                <c:pt idx="1804">
                  <c:v>-94.320597395999997</c:v>
                </c:pt>
                <c:pt idx="1805">
                  <c:v>-177.00813502099999</c:v>
                </c:pt>
                <c:pt idx="1806">
                  <c:v>-223.848947861</c:v>
                </c:pt>
                <c:pt idx="1807">
                  <c:v>-214.557378411</c:v>
                </c:pt>
                <c:pt idx="1808">
                  <c:v>-121.23976788</c:v>
                </c:pt>
                <c:pt idx="1809">
                  <c:v>6.535602505</c:v>
                </c:pt>
                <c:pt idx="1810">
                  <c:v>-72.045615327999997</c:v>
                </c:pt>
                <c:pt idx="1811">
                  <c:v>-214.42548346000001</c:v>
                </c:pt>
                <c:pt idx="1812">
                  <c:v>-244.75141506599999</c:v>
                </c:pt>
                <c:pt idx="1813">
                  <c:v>-313.88129945600002</c:v>
                </c:pt>
                <c:pt idx="1814">
                  <c:v>-413.44890692000001</c:v>
                </c:pt>
                <c:pt idx="1815">
                  <c:v>-276.43989062100002</c:v>
                </c:pt>
                <c:pt idx="1816">
                  <c:v>-146.15957827</c:v>
                </c:pt>
                <c:pt idx="1817">
                  <c:v>-123.64273083499999</c:v>
                </c:pt>
                <c:pt idx="1818">
                  <c:v>-89.610048250000006</c:v>
                </c:pt>
                <c:pt idx="1819">
                  <c:v>-67.806126384999999</c:v>
                </c:pt>
                <c:pt idx="1820">
                  <c:v>-214.61410391199999</c:v>
                </c:pt>
                <c:pt idx="1821">
                  <c:v>-226.62775551499999</c:v>
                </c:pt>
                <c:pt idx="1822">
                  <c:v>-153.11474179800001</c:v>
                </c:pt>
                <c:pt idx="1823">
                  <c:v>-32.945133734999999</c:v>
                </c:pt>
                <c:pt idx="1824">
                  <c:v>64.726239978999999</c:v>
                </c:pt>
                <c:pt idx="1825">
                  <c:v>-40.201944390000001</c:v>
                </c:pt>
                <c:pt idx="1826">
                  <c:v>-136.262569931</c:v>
                </c:pt>
                <c:pt idx="1827">
                  <c:v>-237.30694375799999</c:v>
                </c:pt>
                <c:pt idx="1828">
                  <c:v>-396.02411305300001</c:v>
                </c:pt>
                <c:pt idx="1829">
                  <c:v>-392.89252932300002</c:v>
                </c:pt>
                <c:pt idx="1830">
                  <c:v>-297.15605811500001</c:v>
                </c:pt>
                <c:pt idx="1831">
                  <c:v>-227.604947213</c:v>
                </c:pt>
                <c:pt idx="1832">
                  <c:v>-179.30207791000001</c:v>
                </c:pt>
                <c:pt idx="1833">
                  <c:v>-135.88506955400001</c:v>
                </c:pt>
                <c:pt idx="1834">
                  <c:v>-191.37722672999999</c:v>
                </c:pt>
                <c:pt idx="1835">
                  <c:v>-277.04268677900001</c:v>
                </c:pt>
                <c:pt idx="1836">
                  <c:v>-299.57576536200003</c:v>
                </c:pt>
                <c:pt idx="1837">
                  <c:v>-218.08784424199999</c:v>
                </c:pt>
                <c:pt idx="1838">
                  <c:v>-110.419633593</c:v>
                </c:pt>
                <c:pt idx="1839">
                  <c:v>-159.65272568899999</c:v>
                </c:pt>
                <c:pt idx="1840">
                  <c:v>-286.26491347899997</c:v>
                </c:pt>
                <c:pt idx="1841">
                  <c:v>-305.27607790000002</c:v>
                </c:pt>
                <c:pt idx="1842">
                  <c:v>-351.53810602599998</c:v>
                </c:pt>
                <c:pt idx="1843">
                  <c:v>-482.13666244199999</c:v>
                </c:pt>
                <c:pt idx="1844">
                  <c:v>-365.10139318900002</c:v>
                </c:pt>
                <c:pt idx="1845">
                  <c:v>-252.450881743</c:v>
                </c:pt>
                <c:pt idx="1846">
                  <c:v>-241.25944852999999</c:v>
                </c:pt>
                <c:pt idx="1847">
                  <c:v>-220.38715079400001</c:v>
                </c:pt>
                <c:pt idx="1848">
                  <c:v>-186.545093874</c:v>
                </c:pt>
                <c:pt idx="1849">
                  <c:v>-313.560643035</c:v>
                </c:pt>
                <c:pt idx="1850">
                  <c:v>-307.97478188700001</c:v>
                </c:pt>
                <c:pt idx="1851">
                  <c:v>-241.44827816700001</c:v>
                </c:pt>
                <c:pt idx="1852">
                  <c:v>-130.23291719299999</c:v>
                </c:pt>
                <c:pt idx="1853">
                  <c:v>-9.6645580879999997</c:v>
                </c:pt>
                <c:pt idx="1854">
                  <c:v>-117.70625687899999</c:v>
                </c:pt>
                <c:pt idx="1855">
                  <c:v>-238.01467928400001</c:v>
                </c:pt>
                <c:pt idx="1856">
                  <c:v>-277.41293492800003</c:v>
                </c:pt>
                <c:pt idx="1857">
                  <c:v>-408.486307168</c:v>
                </c:pt>
                <c:pt idx="1858">
                  <c:v>-428.24948352500002</c:v>
                </c:pt>
                <c:pt idx="1859">
                  <c:v>-304.70839627499998</c:v>
                </c:pt>
                <c:pt idx="1860">
                  <c:v>-206.587400393</c:v>
                </c:pt>
                <c:pt idx="1861">
                  <c:v>-163.775446198</c:v>
                </c:pt>
                <c:pt idx="1862">
                  <c:v>-124.401495696</c:v>
                </c:pt>
                <c:pt idx="1863">
                  <c:v>-160.33288864599999</c:v>
                </c:pt>
                <c:pt idx="1864">
                  <c:v>-279.05434319099999</c:v>
                </c:pt>
                <c:pt idx="1865">
                  <c:v>-319.19383655500002</c:v>
                </c:pt>
                <c:pt idx="1866">
                  <c:v>-236.099090582</c:v>
                </c:pt>
                <c:pt idx="1867">
                  <c:v>-116.02489126499999</c:v>
                </c:pt>
                <c:pt idx="1868">
                  <c:v>-117.744046594</c:v>
                </c:pt>
                <c:pt idx="1869">
                  <c:v>-237.075246773</c:v>
                </c:pt>
                <c:pt idx="1870">
                  <c:v>-276.056991235</c:v>
                </c:pt>
                <c:pt idx="1871">
                  <c:v>-320.879067808</c:v>
                </c:pt>
                <c:pt idx="1872">
                  <c:v>-481.07851516099998</c:v>
                </c:pt>
                <c:pt idx="1873">
                  <c:v>-394.59918207999999</c:v>
                </c:pt>
                <c:pt idx="1874">
                  <c:v>-305.24613067199999</c:v>
                </c:pt>
                <c:pt idx="1875">
                  <c:v>-281.38597164200002</c:v>
                </c:pt>
                <c:pt idx="1876">
                  <c:v>-240.032877547</c:v>
                </c:pt>
                <c:pt idx="1877">
                  <c:v>-194.223348743</c:v>
                </c:pt>
                <c:pt idx="1878">
                  <c:v>-308.70852663400001</c:v>
                </c:pt>
                <c:pt idx="1879">
                  <c:v>-320.72222266099999</c:v>
                </c:pt>
                <c:pt idx="1880">
                  <c:v>-282.10329425700002</c:v>
                </c:pt>
                <c:pt idx="1881">
                  <c:v>-189.93125636600001</c:v>
                </c:pt>
                <c:pt idx="1882">
                  <c:v>-64.568200994999998</c:v>
                </c:pt>
                <c:pt idx="1883">
                  <c:v>-170.52953740500001</c:v>
                </c:pt>
                <c:pt idx="1884">
                  <c:v>-290.56177669300001</c:v>
                </c:pt>
                <c:pt idx="1885">
                  <c:v>-307.85014519999999</c:v>
                </c:pt>
                <c:pt idx="1886">
                  <c:v>-406.65070711599998</c:v>
                </c:pt>
                <c:pt idx="1887">
                  <c:v>-461.12691165199999</c:v>
                </c:pt>
                <c:pt idx="1888">
                  <c:v>-326.18769720500001</c:v>
                </c:pt>
                <c:pt idx="1889">
                  <c:v>-216.68725178599999</c:v>
                </c:pt>
                <c:pt idx="1890">
                  <c:v>-193.881442795</c:v>
                </c:pt>
                <c:pt idx="1891">
                  <c:v>-164.01380584399999</c:v>
                </c:pt>
                <c:pt idx="1892">
                  <c:v>-177.21161620399999</c:v>
                </c:pt>
                <c:pt idx="1893">
                  <c:v>-301.53402636800001</c:v>
                </c:pt>
                <c:pt idx="1894">
                  <c:v>-319.74785738600002</c:v>
                </c:pt>
                <c:pt idx="1895">
                  <c:v>-229.82459991299999</c:v>
                </c:pt>
                <c:pt idx="1896">
                  <c:v>-105.585732859</c:v>
                </c:pt>
                <c:pt idx="1897">
                  <c:v>-72.761692925000006</c:v>
                </c:pt>
                <c:pt idx="1898">
                  <c:v>-198.07734641900001</c:v>
                </c:pt>
                <c:pt idx="1899">
                  <c:v>-274.23723094000002</c:v>
                </c:pt>
                <c:pt idx="1900">
                  <c:v>-320.89819927999997</c:v>
                </c:pt>
                <c:pt idx="1901">
                  <c:v>-491.113432934</c:v>
                </c:pt>
                <c:pt idx="1902">
                  <c:v>-427.05006280600003</c:v>
                </c:pt>
                <c:pt idx="1903">
                  <c:v>-329.20742942800001</c:v>
                </c:pt>
                <c:pt idx="1904">
                  <c:v>-278.07550758299999</c:v>
                </c:pt>
                <c:pt idx="1905">
                  <c:v>-229.16306772499999</c:v>
                </c:pt>
                <c:pt idx="1906">
                  <c:v>-193.532708136</c:v>
                </c:pt>
                <c:pt idx="1907">
                  <c:v>-300.55473246600002</c:v>
                </c:pt>
                <c:pt idx="1908">
                  <c:v>-350.57132288700001</c:v>
                </c:pt>
                <c:pt idx="1909">
                  <c:v>-346.26323863800002</c:v>
                </c:pt>
                <c:pt idx="1910">
                  <c:v>-265.73011209399999</c:v>
                </c:pt>
                <c:pt idx="1911">
                  <c:v>-132.38294213099999</c:v>
                </c:pt>
                <c:pt idx="1912">
                  <c:v>-204.29960082900001</c:v>
                </c:pt>
                <c:pt idx="1913">
                  <c:v>-317.311311402</c:v>
                </c:pt>
                <c:pt idx="1914">
                  <c:v>-331.23880342899997</c:v>
                </c:pt>
                <c:pt idx="1915">
                  <c:v>-415.27216873399999</c:v>
                </c:pt>
                <c:pt idx="1916">
                  <c:v>-510.91650471000003</c:v>
                </c:pt>
                <c:pt idx="1917">
                  <c:v>-381.98712377200002</c:v>
                </c:pt>
                <c:pt idx="1918">
                  <c:v>-272.61502246499998</c:v>
                </c:pt>
                <c:pt idx="1919">
                  <c:v>-264.46609605700002</c:v>
                </c:pt>
                <c:pt idx="1920">
                  <c:v>-226.272769764</c:v>
                </c:pt>
                <c:pt idx="1921">
                  <c:v>-195.109739254</c:v>
                </c:pt>
                <c:pt idx="1922">
                  <c:v>-315.81953797</c:v>
                </c:pt>
                <c:pt idx="1923">
                  <c:v>-320.19715175599998</c:v>
                </c:pt>
                <c:pt idx="1924">
                  <c:v>-240.567200912</c:v>
                </c:pt>
                <c:pt idx="1925">
                  <c:v>-126.34831666300001</c:v>
                </c:pt>
                <c:pt idx="1926">
                  <c:v>-65.362340420999999</c:v>
                </c:pt>
                <c:pt idx="1927">
                  <c:v>-195.28759678399999</c:v>
                </c:pt>
                <c:pt idx="1928">
                  <c:v>-296.98628951900002</c:v>
                </c:pt>
                <c:pt idx="1929">
                  <c:v>-324.56691184599998</c:v>
                </c:pt>
                <c:pt idx="1930">
                  <c:v>-471.67136762400003</c:v>
                </c:pt>
                <c:pt idx="1931">
                  <c:v>-432.18999034699999</c:v>
                </c:pt>
                <c:pt idx="1932">
                  <c:v>-327.53211596800003</c:v>
                </c:pt>
                <c:pt idx="1933">
                  <c:v>-262.87157912200001</c:v>
                </c:pt>
                <c:pt idx="1934">
                  <c:v>-223.25523599100001</c:v>
                </c:pt>
                <c:pt idx="1935">
                  <c:v>-201.651218425</c:v>
                </c:pt>
                <c:pt idx="1936">
                  <c:v>-291.55199373900001</c:v>
                </c:pt>
                <c:pt idx="1937">
                  <c:v>-373.39749793599998</c:v>
                </c:pt>
                <c:pt idx="1938">
                  <c:v>-381.654631639</c:v>
                </c:pt>
                <c:pt idx="1939">
                  <c:v>-285.56110231100001</c:v>
                </c:pt>
                <c:pt idx="1940">
                  <c:v>-149.16293945999999</c:v>
                </c:pt>
                <c:pt idx="1941">
                  <c:v>-196.97163250200001</c:v>
                </c:pt>
                <c:pt idx="1942">
                  <c:v>-320.53004237200003</c:v>
                </c:pt>
                <c:pt idx="1943">
                  <c:v>-349.704318253</c:v>
                </c:pt>
                <c:pt idx="1944">
                  <c:v>-424.04114866999998</c:v>
                </c:pt>
                <c:pt idx="1945">
                  <c:v>-554.79614604999995</c:v>
                </c:pt>
                <c:pt idx="1946">
                  <c:v>-439.54795898200001</c:v>
                </c:pt>
                <c:pt idx="1947">
                  <c:v>-320.99994790199997</c:v>
                </c:pt>
                <c:pt idx="1948">
                  <c:v>-295.77978664800003</c:v>
                </c:pt>
                <c:pt idx="1949">
                  <c:v>-247.20585654199999</c:v>
                </c:pt>
                <c:pt idx="1950">
                  <c:v>-200.282944445</c:v>
                </c:pt>
                <c:pt idx="1951">
                  <c:v>-330.48258719199998</c:v>
                </c:pt>
                <c:pt idx="1952">
                  <c:v>-337.575991708</c:v>
                </c:pt>
                <c:pt idx="1953">
                  <c:v>-278.73384099399999</c:v>
                </c:pt>
                <c:pt idx="1954">
                  <c:v>-180.86314313899999</c:v>
                </c:pt>
                <c:pt idx="1955">
                  <c:v>-86.456602859</c:v>
                </c:pt>
                <c:pt idx="1956">
                  <c:v>-194.203174445</c:v>
                </c:pt>
                <c:pt idx="1957">
                  <c:v>-289.35849672000001</c:v>
                </c:pt>
                <c:pt idx="1958">
                  <c:v>-303.17522662200003</c:v>
                </c:pt>
                <c:pt idx="1959">
                  <c:v>-436.70513634899999</c:v>
                </c:pt>
                <c:pt idx="1960">
                  <c:v>-439.711100896</c:v>
                </c:pt>
                <c:pt idx="1961">
                  <c:v>-330.59177934399997</c:v>
                </c:pt>
                <c:pt idx="1962">
                  <c:v>-259.24857028500003</c:v>
                </c:pt>
                <c:pt idx="1963">
                  <c:v>-234.46045897900001</c:v>
                </c:pt>
                <c:pt idx="1964">
                  <c:v>-209.94435787699999</c:v>
                </c:pt>
                <c:pt idx="1965">
                  <c:v>-254.04517424599999</c:v>
                </c:pt>
                <c:pt idx="1966">
                  <c:v>-342.76899082099999</c:v>
                </c:pt>
                <c:pt idx="1967">
                  <c:v>-356.517564714</c:v>
                </c:pt>
                <c:pt idx="1968">
                  <c:v>-259.86396407500001</c:v>
                </c:pt>
                <c:pt idx="1969">
                  <c:v>-137.09958716</c:v>
                </c:pt>
                <c:pt idx="1970">
                  <c:v>-167.452743234</c:v>
                </c:pt>
                <c:pt idx="1971">
                  <c:v>-306.39964522999998</c:v>
                </c:pt>
                <c:pt idx="1972">
                  <c:v>-357.47517138000001</c:v>
                </c:pt>
                <c:pt idx="1973">
                  <c:v>-412.76320448899997</c:v>
                </c:pt>
                <c:pt idx="1974">
                  <c:v>-553.65414209599999</c:v>
                </c:pt>
                <c:pt idx="1975">
                  <c:v>-442.90522481099998</c:v>
                </c:pt>
                <c:pt idx="1976">
                  <c:v>-323.558555329</c:v>
                </c:pt>
                <c:pt idx="1977">
                  <c:v>-289.817175351</c:v>
                </c:pt>
                <c:pt idx="1978">
                  <c:v>-248.719985855</c:v>
                </c:pt>
                <c:pt idx="1979">
                  <c:v>-213.48296754699999</c:v>
                </c:pt>
                <c:pt idx="1980">
                  <c:v>-351.44555470699999</c:v>
                </c:pt>
                <c:pt idx="1981">
                  <c:v>-372.95771051399998</c:v>
                </c:pt>
                <c:pt idx="1982">
                  <c:v>-331.88221543700001</c:v>
                </c:pt>
                <c:pt idx="1983">
                  <c:v>-230.64433884300001</c:v>
                </c:pt>
                <c:pt idx="1984">
                  <c:v>-92.922912908000001</c:v>
                </c:pt>
                <c:pt idx="1985">
                  <c:v>-179.343586786</c:v>
                </c:pt>
                <c:pt idx="1986">
                  <c:v>-282.00703406100001</c:v>
                </c:pt>
                <c:pt idx="1987">
                  <c:v>-304.32088520999997</c:v>
                </c:pt>
                <c:pt idx="1988">
                  <c:v>-429.66410031100003</c:v>
                </c:pt>
                <c:pt idx="1989">
                  <c:v>-479.04305871299999</c:v>
                </c:pt>
                <c:pt idx="1990">
                  <c:v>-365.815748031</c:v>
                </c:pt>
                <c:pt idx="1991">
                  <c:v>-277.19668286699999</c:v>
                </c:pt>
                <c:pt idx="1992">
                  <c:v>-244.842445099</c:v>
                </c:pt>
                <c:pt idx="1993">
                  <c:v>-194.922322167</c:v>
                </c:pt>
                <c:pt idx="1994">
                  <c:v>-197.56048721400001</c:v>
                </c:pt>
                <c:pt idx="1995">
                  <c:v>-305.99659952600001</c:v>
                </c:pt>
                <c:pt idx="1996">
                  <c:v>-330.73670012700001</c:v>
                </c:pt>
                <c:pt idx="1997">
                  <c:v>-247.88829511700001</c:v>
                </c:pt>
                <c:pt idx="1998">
                  <c:v>-139.84746066599999</c:v>
                </c:pt>
                <c:pt idx="1999">
                  <c:v>-146.30318020499999</c:v>
                </c:pt>
                <c:pt idx="2000">
                  <c:v>-283.151519775</c:v>
                </c:pt>
                <c:pt idx="2001">
                  <c:v>-336.854033372</c:v>
                </c:pt>
                <c:pt idx="2002">
                  <c:v>-363.69632237799999</c:v>
                </c:pt>
                <c:pt idx="2003">
                  <c:v>-513.70726192500001</c:v>
                </c:pt>
                <c:pt idx="2004">
                  <c:v>-427.73851431499997</c:v>
                </c:pt>
                <c:pt idx="2005">
                  <c:v>-325.52807216100001</c:v>
                </c:pt>
                <c:pt idx="2006">
                  <c:v>-291.87170556900003</c:v>
                </c:pt>
                <c:pt idx="2007">
                  <c:v>-263.04972134100001</c:v>
                </c:pt>
                <c:pt idx="2008">
                  <c:v>-245.66539806500001</c:v>
                </c:pt>
                <c:pt idx="2009">
                  <c:v>-368.30850052300002</c:v>
                </c:pt>
                <c:pt idx="2010">
                  <c:v>-393.06071840599998</c:v>
                </c:pt>
                <c:pt idx="2011">
                  <c:v>-358.16105477899998</c:v>
                </c:pt>
                <c:pt idx="2012">
                  <c:v>-255.10151734199999</c:v>
                </c:pt>
                <c:pt idx="2013">
                  <c:v>-108.82559290099999</c:v>
                </c:pt>
                <c:pt idx="2014">
                  <c:v>-190.90254373100001</c:v>
                </c:pt>
                <c:pt idx="2015">
                  <c:v>-314.58107775299999</c:v>
                </c:pt>
                <c:pt idx="2016">
                  <c:v>-349.88612816599999</c:v>
                </c:pt>
                <c:pt idx="2017">
                  <c:v>-459.74794685500001</c:v>
                </c:pt>
                <c:pt idx="2018">
                  <c:v>-540.989795469</c:v>
                </c:pt>
                <c:pt idx="2019">
                  <c:v>-407.22533436700002</c:v>
                </c:pt>
                <c:pt idx="2020">
                  <c:v>-284.30758841900001</c:v>
                </c:pt>
                <c:pt idx="2021">
                  <c:v>-249.22521089099999</c:v>
                </c:pt>
                <c:pt idx="2022">
                  <c:v>-198.10058579299999</c:v>
                </c:pt>
                <c:pt idx="2023">
                  <c:v>-181.94092979000001</c:v>
                </c:pt>
                <c:pt idx="2024">
                  <c:v>-314.38493025100001</c:v>
                </c:pt>
                <c:pt idx="2025">
                  <c:v>-342.64258090999999</c:v>
                </c:pt>
                <c:pt idx="2026">
                  <c:v>-276.10811603799999</c:v>
                </c:pt>
                <c:pt idx="2027">
                  <c:v>-167.65534636500001</c:v>
                </c:pt>
                <c:pt idx="2028">
                  <c:v>-117.573499506</c:v>
                </c:pt>
                <c:pt idx="2029">
                  <c:v>-230.10282765400001</c:v>
                </c:pt>
                <c:pt idx="2030">
                  <c:v>-297.308074772</c:v>
                </c:pt>
                <c:pt idx="2031">
                  <c:v>-320.90123715599998</c:v>
                </c:pt>
                <c:pt idx="2032">
                  <c:v>-481.44116377400002</c:v>
                </c:pt>
                <c:pt idx="2033">
                  <c:v>-443.77334607500001</c:v>
                </c:pt>
                <c:pt idx="2034">
                  <c:v>-356.70603201900002</c:v>
                </c:pt>
                <c:pt idx="2035">
                  <c:v>-321.01483636900002</c:v>
                </c:pt>
                <c:pt idx="2036">
                  <c:v>-289.03733354899998</c:v>
                </c:pt>
                <c:pt idx="2037">
                  <c:v>-257.05537909999998</c:v>
                </c:pt>
                <c:pt idx="2038">
                  <c:v>-339.30671437799998</c:v>
                </c:pt>
                <c:pt idx="2039">
                  <c:v>-385.67086196399998</c:v>
                </c:pt>
                <c:pt idx="2040">
                  <c:v>-375.68383695699998</c:v>
                </c:pt>
                <c:pt idx="2041">
                  <c:v>-281.59125739799998</c:v>
                </c:pt>
                <c:pt idx="2042">
                  <c:v>-153.00458639799999</c:v>
                </c:pt>
                <c:pt idx="2043">
                  <c:v>-230.879079784</c:v>
                </c:pt>
                <c:pt idx="2044">
                  <c:v>-372.50120739699997</c:v>
                </c:pt>
                <c:pt idx="2045">
                  <c:v>-402.505978368</c:v>
                </c:pt>
                <c:pt idx="2046">
                  <c:v>-471.23497868200002</c:v>
                </c:pt>
                <c:pt idx="2047">
                  <c:v>-570.08811163999997</c:v>
                </c:pt>
                <c:pt idx="2048">
                  <c:v>-432.60254221600002</c:v>
                </c:pt>
                <c:pt idx="2049">
                  <c:v>-301.605332734</c:v>
                </c:pt>
                <c:pt idx="2050">
                  <c:v>-278.21463713600002</c:v>
                </c:pt>
                <c:pt idx="2051">
                  <c:v>-243.40569047100001</c:v>
                </c:pt>
                <c:pt idx="2052">
                  <c:v>-220.992879112</c:v>
                </c:pt>
                <c:pt idx="2053">
                  <c:v>-367.33577044399999</c:v>
                </c:pt>
                <c:pt idx="2054">
                  <c:v>-379.19209671499999</c:v>
                </c:pt>
                <c:pt idx="2055">
                  <c:v>-305.43614461300001</c:v>
                </c:pt>
                <c:pt idx="2056">
                  <c:v>-184.772694702</c:v>
                </c:pt>
                <c:pt idx="2057">
                  <c:v>-86.397008189000005</c:v>
                </c:pt>
                <c:pt idx="2058">
                  <c:v>-190.44791595300001</c:v>
                </c:pt>
                <c:pt idx="2059">
                  <c:v>-285.34671234699999</c:v>
                </c:pt>
                <c:pt idx="2060">
                  <c:v>-318.77659795699998</c:v>
                </c:pt>
                <c:pt idx="2061">
                  <c:v>-476.52872675700002</c:v>
                </c:pt>
                <c:pt idx="2062">
                  <c:v>-472.53751853300002</c:v>
                </c:pt>
                <c:pt idx="2063">
                  <c:v>-376.50345896099998</c:v>
                </c:pt>
                <c:pt idx="2064">
                  <c:v>-306.527993213</c:v>
                </c:pt>
                <c:pt idx="2065">
                  <c:v>-257.55874098100003</c:v>
                </c:pt>
                <c:pt idx="2066">
                  <c:v>-213.25705128999999</c:v>
                </c:pt>
                <c:pt idx="2067">
                  <c:v>-267.49808751400002</c:v>
                </c:pt>
                <c:pt idx="2068">
                  <c:v>-352.087857773</c:v>
                </c:pt>
                <c:pt idx="2069">
                  <c:v>-373.57278972199998</c:v>
                </c:pt>
                <c:pt idx="2070">
                  <c:v>-291.02744617600001</c:v>
                </c:pt>
                <c:pt idx="2071">
                  <c:v>-182.53839889</c:v>
                </c:pt>
                <c:pt idx="2072">
                  <c:v>-231.48838728600001</c:v>
                </c:pt>
                <c:pt idx="2073">
                  <c:v>-357.70809703200001</c:v>
                </c:pt>
                <c:pt idx="2074">
                  <c:v>-376.06993315</c:v>
                </c:pt>
                <c:pt idx="2075">
                  <c:v>-421.21264371699999</c:v>
                </c:pt>
                <c:pt idx="2076">
                  <c:v>-550.69910725299997</c:v>
                </c:pt>
                <c:pt idx="2077">
                  <c:v>-432.73836468600001</c:v>
                </c:pt>
                <c:pt idx="2078">
                  <c:v>-318.99910991199999</c:v>
                </c:pt>
                <c:pt idx="2079">
                  <c:v>-306.74518933000002</c:v>
                </c:pt>
                <c:pt idx="2080">
                  <c:v>-285.04612799500001</c:v>
                </c:pt>
                <c:pt idx="2081">
                  <c:v>-250.906454483</c:v>
                </c:pt>
                <c:pt idx="2082">
                  <c:v>-377.46654164500001</c:v>
                </c:pt>
                <c:pt idx="2083">
                  <c:v>-371.21786742400002</c:v>
                </c:pt>
                <c:pt idx="2084">
                  <c:v>-303.83467736</c:v>
                </c:pt>
                <c:pt idx="2085">
                  <c:v>-191.578757768</c:v>
                </c:pt>
                <c:pt idx="2086">
                  <c:v>-69.789085349000004</c:v>
                </c:pt>
                <c:pt idx="2087">
                  <c:v>-176.637675366</c:v>
                </c:pt>
                <c:pt idx="2088">
                  <c:v>-295.88557797300001</c:v>
                </c:pt>
                <c:pt idx="2089">
                  <c:v>-334.60461900400003</c:v>
                </c:pt>
                <c:pt idx="2090">
                  <c:v>-465.37191500699998</c:v>
                </c:pt>
                <c:pt idx="2091">
                  <c:v>-484.59569067500001</c:v>
                </c:pt>
                <c:pt idx="2092">
                  <c:v>-360.498303894</c:v>
                </c:pt>
                <c:pt idx="2093">
                  <c:v>-261.55872383899998</c:v>
                </c:pt>
                <c:pt idx="2094">
                  <c:v>-217.67486731599999</c:v>
                </c:pt>
                <c:pt idx="2095">
                  <c:v>-177.05226041500001</c:v>
                </c:pt>
                <c:pt idx="2096">
                  <c:v>-211.72783846600001</c:v>
                </c:pt>
                <c:pt idx="2097">
                  <c:v>-329.55968928099998</c:v>
                </c:pt>
                <c:pt idx="2098">
                  <c:v>-369.064760358</c:v>
                </c:pt>
                <c:pt idx="2099">
                  <c:v>-285.715805553</c:v>
                </c:pt>
                <c:pt idx="2100">
                  <c:v>-165.309286112</c:v>
                </c:pt>
                <c:pt idx="2101">
                  <c:v>-166.38446778100001</c:v>
                </c:pt>
                <c:pt idx="2102">
                  <c:v>-284.83438051399997</c:v>
                </c:pt>
                <c:pt idx="2103">
                  <c:v>-322.650594066</c:v>
                </c:pt>
                <c:pt idx="2104">
                  <c:v>-366.15448389199997</c:v>
                </c:pt>
                <c:pt idx="2105">
                  <c:v>-525.35802127900001</c:v>
                </c:pt>
                <c:pt idx="2106">
                  <c:v>-437.99276228899998</c:v>
                </c:pt>
                <c:pt idx="2107">
                  <c:v>-347.94163742900002</c:v>
                </c:pt>
                <c:pt idx="2108">
                  <c:v>-323.94957801999999</c:v>
                </c:pt>
                <c:pt idx="2109">
                  <c:v>-282.32406229899999</c:v>
                </c:pt>
                <c:pt idx="2110">
                  <c:v>-235.91807428000001</c:v>
                </c:pt>
                <c:pt idx="2111">
                  <c:v>-349.39167554599999</c:v>
                </c:pt>
                <c:pt idx="2112">
                  <c:v>-360.303929541</c:v>
                </c:pt>
                <c:pt idx="2113">
                  <c:v>-320.585431648</c:v>
                </c:pt>
                <c:pt idx="2114">
                  <c:v>-227.30089452000001</c:v>
                </c:pt>
                <c:pt idx="2115">
                  <c:v>-100.913882347</c:v>
                </c:pt>
                <c:pt idx="2116">
                  <c:v>-206.256927701</c:v>
                </c:pt>
                <c:pt idx="2117">
                  <c:v>-326.25996431499999</c:v>
                </c:pt>
                <c:pt idx="2118">
                  <c:v>-343.24109545800002</c:v>
                </c:pt>
                <c:pt idx="2119">
                  <c:v>-441.19178707999998</c:v>
                </c:pt>
                <c:pt idx="2120">
                  <c:v>-494.73245162799998</c:v>
                </c:pt>
                <c:pt idx="2121">
                  <c:v>-358.85794251999999</c:v>
                </c:pt>
                <c:pt idx="2122">
                  <c:v>-248.151219029</c:v>
                </c:pt>
                <c:pt idx="2123">
                  <c:v>-224.160600929</c:v>
                </c:pt>
                <c:pt idx="2124">
                  <c:v>-193.24909307300001</c:v>
                </c:pt>
                <c:pt idx="2125">
                  <c:v>-205.91918902200001</c:v>
                </c:pt>
                <c:pt idx="2126">
                  <c:v>-330.24498078800002</c:v>
                </c:pt>
                <c:pt idx="2127">
                  <c:v>-348.14656405199997</c:v>
                </c:pt>
                <c:pt idx="2128">
                  <c:v>-257.63449591300002</c:v>
                </c:pt>
                <c:pt idx="2129">
                  <c:v>-132.543186709</c:v>
                </c:pt>
                <c:pt idx="2130">
                  <c:v>-98.507890595999996</c:v>
                </c:pt>
                <c:pt idx="2131">
                  <c:v>-222.52131343900001</c:v>
                </c:pt>
                <c:pt idx="2132">
                  <c:v>-297.48227194999998</c:v>
                </c:pt>
                <c:pt idx="2133">
                  <c:v>-342.97105049100003</c:v>
                </c:pt>
                <c:pt idx="2134">
                  <c:v>-513.06833884599996</c:v>
                </c:pt>
                <c:pt idx="2135">
                  <c:v>-448.84295653700002</c:v>
                </c:pt>
                <c:pt idx="2136">
                  <c:v>-350.76821510100001</c:v>
                </c:pt>
                <c:pt idx="2137">
                  <c:v>-299.12388796499999</c:v>
                </c:pt>
                <c:pt idx="2138">
                  <c:v>-249.30889723000001</c:v>
                </c:pt>
                <c:pt idx="2139">
                  <c:v>-212.48178709600001</c:v>
                </c:pt>
                <c:pt idx="2140">
                  <c:v>-318.18105606400002</c:v>
                </c:pt>
                <c:pt idx="2141">
                  <c:v>-367.12597695900001</c:v>
                </c:pt>
                <c:pt idx="2142">
                  <c:v>-361.41796803900002</c:v>
                </c:pt>
                <c:pt idx="2143">
                  <c:v>-280.86943108100002</c:v>
                </c:pt>
                <c:pt idx="2144">
                  <c:v>-147.55007388199999</c:v>
                </c:pt>
                <c:pt idx="2145">
                  <c:v>-219.20288468999999</c:v>
                </c:pt>
                <c:pt idx="2146">
                  <c:v>-331.63696472200002</c:v>
                </c:pt>
                <c:pt idx="2147">
                  <c:v>-344.49732878700001</c:v>
                </c:pt>
                <c:pt idx="2148">
                  <c:v>-427.16999272700002</c:v>
                </c:pt>
                <c:pt idx="2149">
                  <c:v>-521.74477222899998</c:v>
                </c:pt>
                <c:pt idx="2150">
                  <c:v>-391.70919546900001</c:v>
                </c:pt>
                <c:pt idx="2151">
                  <c:v>-280.68577278599997</c:v>
                </c:pt>
                <c:pt idx="2152">
                  <c:v>-272.646837963</c:v>
                </c:pt>
                <c:pt idx="2153">
                  <c:v>-234.60354808400001</c:v>
                </c:pt>
                <c:pt idx="2154">
                  <c:v>-203.21698608200001</c:v>
                </c:pt>
                <c:pt idx="2155">
                  <c:v>-323.20972561100001</c:v>
                </c:pt>
                <c:pt idx="2156">
                  <c:v>-326.54666973399998</c:v>
                </c:pt>
                <c:pt idx="2157">
                  <c:v>-245.81485237800001</c:v>
                </c:pt>
                <c:pt idx="2158">
                  <c:v>-130.37142112399999</c:v>
                </c:pt>
                <c:pt idx="2159">
                  <c:v>-68.064393609999996</c:v>
                </c:pt>
                <c:pt idx="2160">
                  <c:v>-196.40300578899999</c:v>
                </c:pt>
                <c:pt idx="2161">
                  <c:v>-298.38730146900002</c:v>
                </c:pt>
                <c:pt idx="2162">
                  <c:v>-326.09682777900002</c:v>
                </c:pt>
                <c:pt idx="2163">
                  <c:v>-472.74492526199998</c:v>
                </c:pt>
                <c:pt idx="2164">
                  <c:v>-432.59040944100002</c:v>
                </c:pt>
                <c:pt idx="2165">
                  <c:v>-327.05918866799999</c:v>
                </c:pt>
                <c:pt idx="2166">
                  <c:v>-261.19666971200002</c:v>
                </c:pt>
                <c:pt idx="2167">
                  <c:v>-220.24361768599999</c:v>
                </c:pt>
                <c:pt idx="2168">
                  <c:v>-197.348641714</c:v>
                </c:pt>
                <c:pt idx="2169">
                  <c:v>-285.76305941499999</c:v>
                </c:pt>
                <c:pt idx="2170">
                  <c:v>-367.94820679999998</c:v>
                </c:pt>
                <c:pt idx="2171">
                  <c:v>-376.28167631999997</c:v>
                </c:pt>
                <c:pt idx="2172">
                  <c:v>-279.92943819099997</c:v>
                </c:pt>
                <c:pt idx="2173">
                  <c:v>-142.948972844</c:v>
                </c:pt>
                <c:pt idx="2174">
                  <c:v>-189.66636037200001</c:v>
                </c:pt>
                <c:pt idx="2175">
                  <c:v>-311.88948425299998</c:v>
                </c:pt>
                <c:pt idx="2176">
                  <c:v>-339.59854825000002</c:v>
                </c:pt>
                <c:pt idx="2177">
                  <c:v>-412.76991105899998</c:v>
                </c:pt>
                <c:pt idx="2178">
                  <c:v>-542.32183494799995</c:v>
                </c:pt>
                <c:pt idx="2179">
                  <c:v>-427.09616031799999</c:v>
                </c:pt>
                <c:pt idx="2180">
                  <c:v>-308.64245650999999</c:v>
                </c:pt>
                <c:pt idx="2181">
                  <c:v>-283.28175184499997</c:v>
                </c:pt>
                <c:pt idx="2182">
                  <c:v>-234.136076597</c:v>
                </c:pt>
                <c:pt idx="2183">
                  <c:v>-186.18397895999999</c:v>
                </c:pt>
                <c:pt idx="2184">
                  <c:v>-315.00907113800002</c:v>
                </c:pt>
                <c:pt idx="2185">
                  <c:v>-320.76272105999999</c:v>
                </c:pt>
                <c:pt idx="2186">
                  <c:v>-260.75994144700002</c:v>
                </c:pt>
                <c:pt idx="2187">
                  <c:v>-161.43115560499999</c:v>
                </c:pt>
                <c:pt idx="2188">
                  <c:v>-67.263359455</c:v>
                </c:pt>
                <c:pt idx="2189">
                  <c:v>-175.131965777</c:v>
                </c:pt>
                <c:pt idx="2190">
                  <c:v>-270.15982730399998</c:v>
                </c:pt>
                <c:pt idx="2191">
                  <c:v>-283.22131855399999</c:v>
                </c:pt>
                <c:pt idx="2192">
                  <c:v>-415.50214243699997</c:v>
                </c:pt>
                <c:pt idx="2193">
                  <c:v>-417.42883709300003</c:v>
                </c:pt>
                <c:pt idx="2194">
                  <c:v>-306.98054410600002</c:v>
                </c:pt>
                <c:pt idx="2195">
                  <c:v>-234.268440916</c:v>
                </c:pt>
                <c:pt idx="2196">
                  <c:v>-207.99572833900001</c:v>
                </c:pt>
                <c:pt idx="2197">
                  <c:v>-183.89992171099999</c:v>
                </c:pt>
                <c:pt idx="2198">
                  <c:v>-228.24106099599999</c:v>
                </c:pt>
                <c:pt idx="2199">
                  <c:v>-316.68607867100002</c:v>
                </c:pt>
                <c:pt idx="2200">
                  <c:v>-329.72222730800002</c:v>
                </c:pt>
                <c:pt idx="2201">
                  <c:v>-232.13047970400001</c:v>
                </c:pt>
                <c:pt idx="2202">
                  <c:v>-108.097036829</c:v>
                </c:pt>
                <c:pt idx="2203">
                  <c:v>-136.930150486</c:v>
                </c:pt>
                <c:pt idx="2204">
                  <c:v>-274.48481834299997</c:v>
                </c:pt>
                <c:pt idx="2205">
                  <c:v>-324.29952852399998</c:v>
                </c:pt>
                <c:pt idx="2206">
                  <c:v>-380.11324629400002</c:v>
                </c:pt>
                <c:pt idx="2207">
                  <c:v>-521.07632628800002</c:v>
                </c:pt>
                <c:pt idx="2208">
                  <c:v>-409.93518852</c:v>
                </c:pt>
                <c:pt idx="2209">
                  <c:v>-290.05335453999999</c:v>
                </c:pt>
                <c:pt idx="2210">
                  <c:v>-255.337368295</c:v>
                </c:pt>
                <c:pt idx="2211">
                  <c:v>-212.893227997</c:v>
                </c:pt>
                <c:pt idx="2212">
                  <c:v>-176.26498783100001</c:v>
                </c:pt>
                <c:pt idx="2213">
                  <c:v>-313.03423192999998</c:v>
                </c:pt>
                <c:pt idx="2214">
                  <c:v>-333.38812912600002</c:v>
                </c:pt>
                <c:pt idx="2215">
                  <c:v>-292.70945002000002</c:v>
                </c:pt>
                <c:pt idx="2216">
                  <c:v>-191.66550004600001</c:v>
                </c:pt>
                <c:pt idx="2217">
                  <c:v>-53.768826228000002</c:v>
                </c:pt>
                <c:pt idx="2218">
                  <c:v>-139.49658026200001</c:v>
                </c:pt>
                <c:pt idx="2219">
                  <c:v>-241.029943199</c:v>
                </c:pt>
                <c:pt idx="2220">
                  <c:v>-261.87865005499998</c:v>
                </c:pt>
                <c:pt idx="2221">
                  <c:v>-385.907055705</c:v>
                </c:pt>
                <c:pt idx="2222">
                  <c:v>-434.40011485100001</c:v>
                </c:pt>
                <c:pt idx="2223">
                  <c:v>-319.64236010100001</c:v>
                </c:pt>
                <c:pt idx="2224">
                  <c:v>-231.38039424300001</c:v>
                </c:pt>
                <c:pt idx="2225">
                  <c:v>-199.396407028</c:v>
                </c:pt>
                <c:pt idx="2226">
                  <c:v>-149.42585964</c:v>
                </c:pt>
                <c:pt idx="2227">
                  <c:v>-151.43146435899999</c:v>
                </c:pt>
                <c:pt idx="2228">
                  <c:v>-258.61005232299999</c:v>
                </c:pt>
                <c:pt idx="2229">
                  <c:v>-281.94226168500001</c:v>
                </c:pt>
                <c:pt idx="2230">
                  <c:v>-197.83796974099999</c:v>
                </c:pt>
                <c:pt idx="2231">
                  <c:v>-88.562577110999996</c:v>
                </c:pt>
                <c:pt idx="2232">
                  <c:v>-93.651442672000002</c:v>
                </c:pt>
                <c:pt idx="2233">
                  <c:v>-230.97740124399999</c:v>
                </c:pt>
                <c:pt idx="2234">
                  <c:v>-285.09760863999998</c:v>
                </c:pt>
                <c:pt idx="2235">
                  <c:v>-311.69708819800002</c:v>
                </c:pt>
                <c:pt idx="2236">
                  <c:v>-460.83289594199999</c:v>
                </c:pt>
                <c:pt idx="2237">
                  <c:v>-373.88746519799997</c:v>
                </c:pt>
                <c:pt idx="2238">
                  <c:v>-270.37617125399998</c:v>
                </c:pt>
                <c:pt idx="2239">
                  <c:v>-235.26626620799999</c:v>
                </c:pt>
                <c:pt idx="2240">
                  <c:v>-205.18550009000001</c:v>
                </c:pt>
                <c:pt idx="2241">
                  <c:v>-186.73182014</c:v>
                </c:pt>
                <c:pt idx="2242">
                  <c:v>-310.093139753</c:v>
                </c:pt>
                <c:pt idx="2243">
                  <c:v>-335.18905967000001</c:v>
                </c:pt>
                <c:pt idx="2244">
                  <c:v>-300.16411385999999</c:v>
                </c:pt>
                <c:pt idx="2245">
                  <c:v>-196.581770565</c:v>
                </c:pt>
                <c:pt idx="2246">
                  <c:v>-49.189116229</c:v>
                </c:pt>
                <c:pt idx="2247">
                  <c:v>-129.788899448</c:v>
                </c:pt>
                <c:pt idx="2248">
                  <c:v>-251.93960863500001</c:v>
                </c:pt>
                <c:pt idx="2249">
                  <c:v>-286.07600362599999</c:v>
                </c:pt>
                <c:pt idx="2250">
                  <c:v>-395.24839328399997</c:v>
                </c:pt>
                <c:pt idx="2251">
                  <c:v>-477.11767988600002</c:v>
                </c:pt>
                <c:pt idx="2252">
                  <c:v>-343.34182834000001</c:v>
                </c:pt>
                <c:pt idx="2253">
                  <c:v>-220.38791316699999</c:v>
                </c:pt>
                <c:pt idx="2254">
                  <c:v>-184.79518170200001</c:v>
                </c:pt>
                <c:pt idx="2255">
                  <c:v>-132.54139466500001</c:v>
                </c:pt>
                <c:pt idx="2256">
                  <c:v>-115.05564161700001</c:v>
                </c:pt>
                <c:pt idx="2257">
                  <c:v>-246.043536227</c:v>
                </c:pt>
                <c:pt idx="2258">
                  <c:v>-273.13091169</c:v>
                </c:pt>
                <c:pt idx="2259">
                  <c:v>-205.59786995900001</c:v>
                </c:pt>
                <c:pt idx="2260">
                  <c:v>-97.775091325999995</c:v>
                </c:pt>
                <c:pt idx="2261">
                  <c:v>-48.035560508000003</c:v>
                </c:pt>
                <c:pt idx="2262">
                  <c:v>-160.42192448599999</c:v>
                </c:pt>
                <c:pt idx="2263">
                  <c:v>-226.946542876</c:v>
                </c:pt>
                <c:pt idx="2264">
                  <c:v>-249.24256593199999</c:v>
                </c:pt>
                <c:pt idx="2265">
                  <c:v>-408.47694517899998</c:v>
                </c:pt>
                <c:pt idx="2266">
                  <c:v>-360.22558053199998</c:v>
                </c:pt>
                <c:pt idx="2267">
                  <c:v>-271.86806820300001</c:v>
                </c:pt>
                <c:pt idx="2268">
                  <c:v>-234.95234717599999</c:v>
                </c:pt>
                <c:pt idx="2269">
                  <c:v>-203.765867251</c:v>
                </c:pt>
                <c:pt idx="2270">
                  <c:v>-172.30445018099999</c:v>
                </c:pt>
                <c:pt idx="2271">
                  <c:v>-254.432215751</c:v>
                </c:pt>
                <c:pt idx="2272">
                  <c:v>-299.89154715199999</c:v>
                </c:pt>
                <c:pt idx="2273">
                  <c:v>-288.756340583</c:v>
                </c:pt>
                <c:pt idx="2274">
                  <c:v>-193.458361548</c:v>
                </c:pt>
                <c:pt idx="2275">
                  <c:v>-63.380109267999998</c:v>
                </c:pt>
                <c:pt idx="2276">
                  <c:v>-139.87279868499999</c:v>
                </c:pt>
                <c:pt idx="2277">
                  <c:v>-280.56821089099998</c:v>
                </c:pt>
                <c:pt idx="2278">
                  <c:v>-311.420617279</c:v>
                </c:pt>
                <c:pt idx="2279">
                  <c:v>-380.42026680800001</c:v>
                </c:pt>
                <c:pt idx="2280">
                  <c:v>-478.92664007600001</c:v>
                </c:pt>
                <c:pt idx="2281">
                  <c:v>-340.604950884</c:v>
                </c:pt>
                <c:pt idx="2282">
                  <c:v>-208.526091439</c:v>
                </c:pt>
                <c:pt idx="2283">
                  <c:v>-183.73093957099999</c:v>
                </c:pt>
                <c:pt idx="2284">
                  <c:v>-147.44963719500001</c:v>
                </c:pt>
                <c:pt idx="2285">
                  <c:v>-124.01442928</c:v>
                </c:pt>
                <c:pt idx="2286">
                  <c:v>-269.55484742599998</c:v>
                </c:pt>
                <c:pt idx="2287">
                  <c:v>-282.09276415599999</c:v>
                </c:pt>
                <c:pt idx="2288">
                  <c:v>-208.62051641100001</c:v>
                </c:pt>
                <c:pt idx="2289">
                  <c:v>-87.830398862999999</c:v>
                </c:pt>
                <c:pt idx="2290">
                  <c:v>11.346740468</c:v>
                </c:pt>
                <c:pt idx="2291">
                  <c:v>-91.401689125000004</c:v>
                </c:pt>
                <c:pt idx="2292">
                  <c:v>-184.76223295400001</c:v>
                </c:pt>
                <c:pt idx="2293">
                  <c:v>-216.846449855</c:v>
                </c:pt>
                <c:pt idx="2294">
                  <c:v>-373.77010515000001</c:v>
                </c:pt>
                <c:pt idx="2295">
                  <c:v>-369.12849109299998</c:v>
                </c:pt>
                <c:pt idx="2296">
                  <c:v>-273.34307026200003</c:v>
                </c:pt>
                <c:pt idx="2297">
                  <c:v>-203.67696375099999</c:v>
                </c:pt>
                <c:pt idx="2298">
                  <c:v>-154.724468191</c:v>
                </c:pt>
                <c:pt idx="2299">
                  <c:v>-19.756205244</c:v>
                </c:pt>
                <c:pt idx="2300">
                  <c:v>-72.905811684</c:v>
                </c:pt>
                <c:pt idx="2301">
                  <c:v>-156.05306982100001</c:v>
                </c:pt>
                <c:pt idx="2302">
                  <c:v>-176.25964204499999</c:v>
                </c:pt>
                <c:pt idx="2303">
                  <c:v>-92.750856159999998</c:v>
                </c:pt>
                <c:pt idx="2304">
                  <c:v>16.491240860000001</c:v>
                </c:pt>
                <c:pt idx="2305">
                  <c:v>-33.018502945000002</c:v>
                </c:pt>
                <c:pt idx="2306">
                  <c:v>-159.60659608500001</c:v>
                </c:pt>
                <c:pt idx="2307">
                  <c:v>-177.77175112899999</c:v>
                </c:pt>
                <c:pt idx="2308">
                  <c:v>-221.99147626499999</c:v>
                </c:pt>
                <c:pt idx="2309">
                  <c:v>-350.41983649500003</c:v>
                </c:pt>
                <c:pt idx="2310">
                  <c:v>-231.261315704</c:v>
                </c:pt>
                <c:pt idx="2311">
                  <c:v>-116.16577264999999</c:v>
                </c:pt>
                <c:pt idx="2312">
                  <c:v>-102.72188909</c:v>
                </c:pt>
                <c:pt idx="2313">
                  <c:v>-80.458488283999998</c:v>
                </c:pt>
                <c:pt idx="2314">
                  <c:v>-47.277183903000001</c:v>
                </c:pt>
                <c:pt idx="2315">
                  <c:v>-174.14914314699999</c:v>
                </c:pt>
                <c:pt idx="2316">
                  <c:v>-167.64987639399999</c:v>
                </c:pt>
                <c:pt idx="2317">
                  <c:v>-99.667088567999997</c:v>
                </c:pt>
                <c:pt idx="2318">
                  <c:v>13.519148896000001</c:v>
                </c:pt>
                <c:pt idx="2319">
                  <c:v>136.69158705999999</c:v>
                </c:pt>
                <c:pt idx="2320">
                  <c:v>31.278928123</c:v>
                </c:pt>
                <c:pt idx="2321">
                  <c:v>-86.884219625</c:v>
                </c:pt>
                <c:pt idx="2322">
                  <c:v>-125.443057729</c:v>
                </c:pt>
                <c:pt idx="2323">
                  <c:v>-256.889778186</c:v>
                </c:pt>
                <c:pt idx="2324">
                  <c:v>-276.31042969499998</c:v>
                </c:pt>
                <c:pt idx="2325">
                  <c:v>-151.86649918099999</c:v>
                </c:pt>
                <c:pt idx="2326">
                  <c:v>-52.315864980999997</c:v>
                </c:pt>
                <c:pt idx="2327">
                  <c:v>-7.4521927220000004</c:v>
                </c:pt>
                <c:pt idx="2328">
                  <c:v>34.604765464000003</c:v>
                </c:pt>
                <c:pt idx="2329">
                  <c:v>1.100137801</c:v>
                </c:pt>
                <c:pt idx="2330">
                  <c:v>-115.748789624</c:v>
                </c:pt>
                <c:pt idx="2331">
                  <c:v>-154.81061385300001</c:v>
                </c:pt>
                <c:pt idx="2332">
                  <c:v>-72.032959512000005</c:v>
                </c:pt>
                <c:pt idx="2333">
                  <c:v>48.078598425000003</c:v>
                </c:pt>
                <c:pt idx="2334">
                  <c:v>47.313700134999998</c:v>
                </c:pt>
                <c:pt idx="2335">
                  <c:v>-70.356731723999999</c:v>
                </c:pt>
                <c:pt idx="2336">
                  <c:v>-106.88597231</c:v>
                </c:pt>
                <c:pt idx="2337">
                  <c:v>-149.02771929799999</c:v>
                </c:pt>
                <c:pt idx="2338">
                  <c:v>-307.31093453400001</c:v>
                </c:pt>
                <c:pt idx="2339">
                  <c:v>-218.98850732299999</c:v>
                </c:pt>
                <c:pt idx="2340">
                  <c:v>-128.28694095399999</c:v>
                </c:pt>
                <c:pt idx="2341">
                  <c:v>-104.91151903399999</c:v>
                </c:pt>
                <c:pt idx="2342">
                  <c:v>-63.742524492999998</c:v>
                </c:pt>
                <c:pt idx="2343">
                  <c:v>-17.280019708000001</c:v>
                </c:pt>
                <c:pt idx="2344">
                  <c:v>-129.95055861</c:v>
                </c:pt>
                <c:pt idx="2345">
                  <c:v>-139.682723514</c:v>
                </c:pt>
                <c:pt idx="2346">
                  <c:v>-98.818410698999998</c:v>
                </c:pt>
                <c:pt idx="2347">
                  <c:v>-4.4490634350000002</c:v>
                </c:pt>
                <c:pt idx="2348">
                  <c:v>122.982428652</c:v>
                </c:pt>
                <c:pt idx="2349">
                  <c:v>18.040552700999999</c:v>
                </c:pt>
                <c:pt idx="2350">
                  <c:v>-102.71866863299999</c:v>
                </c:pt>
                <c:pt idx="2351">
                  <c:v>-120.10055449799999</c:v>
                </c:pt>
                <c:pt idx="2352">
                  <c:v>-217.582304486</c:v>
                </c:pt>
                <c:pt idx="2353">
                  <c:v>-270.418774923</c:v>
                </c:pt>
                <c:pt idx="2354">
                  <c:v>-133.55991350599999</c:v>
                </c:pt>
                <c:pt idx="2355">
                  <c:v>-21.586983771</c:v>
                </c:pt>
                <c:pt idx="2356">
                  <c:v>3.629366724</c:v>
                </c:pt>
                <c:pt idx="2357">
                  <c:v>35.511363148999997</c:v>
                </c:pt>
                <c:pt idx="2358">
                  <c:v>22.984857954999999</c:v>
                </c:pt>
                <c:pt idx="2359">
                  <c:v>-101.99036447899999</c:v>
                </c:pt>
                <c:pt idx="2360">
                  <c:v>-120.095301108</c:v>
                </c:pt>
                <c:pt idx="2361">
                  <c:v>-29.39746504</c:v>
                </c:pt>
                <c:pt idx="2362">
                  <c:v>96.307313581000003</c:v>
                </c:pt>
                <c:pt idx="2363">
                  <c:v>131.49841202799999</c:v>
                </c:pt>
                <c:pt idx="2364">
                  <c:v>8.85406607</c:v>
                </c:pt>
                <c:pt idx="2365">
                  <c:v>-64.838898987999997</c:v>
                </c:pt>
                <c:pt idx="2366">
                  <c:v>-109.606153394</c:v>
                </c:pt>
                <c:pt idx="2367">
                  <c:v>-279.77246809799999</c:v>
                </c:pt>
                <c:pt idx="2368">
                  <c:v>-215.935840611</c:v>
                </c:pt>
                <c:pt idx="2369">
                  <c:v>-118.06391271299999</c:v>
                </c:pt>
                <c:pt idx="2370">
                  <c:v>-66.348488958999994</c:v>
                </c:pt>
                <c:pt idx="2371">
                  <c:v>-15.94144932</c:v>
                </c:pt>
                <c:pt idx="2372">
                  <c:v>21.977660253</c:v>
                </c:pt>
                <c:pt idx="2373">
                  <c:v>-82.563667565000003</c:v>
                </c:pt>
                <c:pt idx="2374">
                  <c:v>-130.43612204799999</c:v>
                </c:pt>
                <c:pt idx="2375">
                  <c:v>-123.939019019</c:v>
                </c:pt>
                <c:pt idx="2376">
                  <c:v>-43.241779241000003</c:v>
                </c:pt>
                <c:pt idx="2377">
                  <c:v>89.429018243000002</c:v>
                </c:pt>
                <c:pt idx="2378">
                  <c:v>17.479201113999999</c:v>
                </c:pt>
                <c:pt idx="2379">
                  <c:v>-94.81944034</c:v>
                </c:pt>
                <c:pt idx="2380">
                  <c:v>-106.867928765</c:v>
                </c:pt>
                <c:pt idx="2381">
                  <c:v>-188.39280866600001</c:v>
                </c:pt>
                <c:pt idx="2382">
                  <c:v>-282.06280466499999</c:v>
                </c:pt>
                <c:pt idx="2383">
                  <c:v>-151.01917574800001</c:v>
                </c:pt>
                <c:pt idx="2384">
                  <c:v>-38.877119114999999</c:v>
                </c:pt>
                <c:pt idx="2385">
                  <c:v>-30.883516544999999</c:v>
                </c:pt>
                <c:pt idx="2386">
                  <c:v>6.3344432169999996</c:v>
                </c:pt>
                <c:pt idx="2387">
                  <c:v>37.277793168999999</c:v>
                </c:pt>
                <c:pt idx="2388">
                  <c:v>-82.414075155000006</c:v>
                </c:pt>
                <c:pt idx="2389">
                  <c:v>-85.027912040000004</c:v>
                </c:pt>
                <c:pt idx="2390">
                  <c:v>-3.4300988189999999</c:v>
                </c:pt>
                <c:pt idx="2391">
                  <c:v>113.023745203</c:v>
                </c:pt>
                <c:pt idx="2392">
                  <c:v>176.385519931</c:v>
                </c:pt>
                <c:pt idx="2393">
                  <c:v>49.275565217999997</c:v>
                </c:pt>
                <c:pt idx="2394">
                  <c:v>-53.245200599</c:v>
                </c:pt>
                <c:pt idx="2395">
                  <c:v>-81.795101188000004</c:v>
                </c:pt>
                <c:pt idx="2396">
                  <c:v>-228.552550846</c:v>
                </c:pt>
                <c:pt idx="2397">
                  <c:v>-188.123002324</c:v>
                </c:pt>
                <c:pt idx="2398">
                  <c:v>-82.087686697999999</c:v>
                </c:pt>
                <c:pt idx="2399">
                  <c:v>-15.359314639999999</c:v>
                </c:pt>
                <c:pt idx="2400">
                  <c:v>26.670007888000001</c:v>
                </c:pt>
                <c:pt idx="2401">
                  <c:v>50.608378981000001</c:v>
                </c:pt>
                <c:pt idx="2402">
                  <c:v>-36.621979373999999</c:v>
                </c:pt>
                <c:pt idx="2403">
                  <c:v>-119.621464053</c:v>
                </c:pt>
                <c:pt idx="2404">
                  <c:v>-128.60470199</c:v>
                </c:pt>
                <c:pt idx="2405">
                  <c:v>-32.560183578</c:v>
                </c:pt>
                <c:pt idx="2406">
                  <c:v>104.52499676799999</c:v>
                </c:pt>
                <c:pt idx="2407">
                  <c:v>58.427789527000002</c:v>
                </c:pt>
                <c:pt idx="2408">
                  <c:v>-62.792207974</c:v>
                </c:pt>
                <c:pt idx="2409">
                  <c:v>-89.316238874000007</c:v>
                </c:pt>
                <c:pt idx="2410">
                  <c:v>-161.69148892600001</c:v>
                </c:pt>
                <c:pt idx="2411">
                  <c:v>-290.19085963999999</c:v>
                </c:pt>
                <c:pt idx="2412">
                  <c:v>-175.56274764599999</c:v>
                </c:pt>
                <c:pt idx="2413">
                  <c:v>-57.779136846</c:v>
                </c:pt>
                <c:pt idx="2414">
                  <c:v>-32.854985632000002</c:v>
                </c:pt>
                <c:pt idx="2415">
                  <c:v>16.334638319</c:v>
                </c:pt>
                <c:pt idx="2416">
                  <c:v>64.871379023000003</c:v>
                </c:pt>
                <c:pt idx="2417">
                  <c:v>-62.977463985</c:v>
                </c:pt>
                <c:pt idx="2418">
                  <c:v>-67.752440609000004</c:v>
                </c:pt>
                <c:pt idx="2419">
                  <c:v>-6.9368226200000001</c:v>
                </c:pt>
                <c:pt idx="2420">
                  <c:v>93.670295840999998</c:v>
                </c:pt>
                <c:pt idx="2421">
                  <c:v>186.93112711800001</c:v>
                </c:pt>
                <c:pt idx="2422">
                  <c:v>78.312811121999999</c:v>
                </c:pt>
                <c:pt idx="2423">
                  <c:v>-17.137384448999999</c:v>
                </c:pt>
                <c:pt idx="2424">
                  <c:v>-29.956649982999998</c:v>
                </c:pt>
                <c:pt idx="2425">
                  <c:v>-161.46362854</c:v>
                </c:pt>
                <c:pt idx="2426">
                  <c:v>-162.65824224400001</c:v>
                </c:pt>
                <c:pt idx="2427">
                  <c:v>-51.380984343999998</c:v>
                </c:pt>
                <c:pt idx="2428">
                  <c:v>22.24881276</c:v>
                </c:pt>
                <c:pt idx="2429">
                  <c:v>49.771502482999999</c:v>
                </c:pt>
                <c:pt idx="2430">
                  <c:v>72.885008783000004</c:v>
                </c:pt>
                <c:pt idx="2431">
                  <c:v>27.711322303999999</c:v>
                </c:pt>
                <c:pt idx="2432">
                  <c:v>-61.007872825</c:v>
                </c:pt>
                <c:pt idx="2433">
                  <c:v>-73.857410704000003</c:v>
                </c:pt>
                <c:pt idx="2434">
                  <c:v>24.2003679</c:v>
                </c:pt>
                <c:pt idx="2435">
                  <c:v>149.02898815399999</c:v>
                </c:pt>
                <c:pt idx="2436">
                  <c:v>121.14047737</c:v>
                </c:pt>
                <c:pt idx="2437">
                  <c:v>-15.480728764</c:v>
                </c:pt>
                <c:pt idx="2438">
                  <c:v>-64.316558107999995</c:v>
                </c:pt>
                <c:pt idx="2439">
                  <c:v>-121.190434258</c:v>
                </c:pt>
                <c:pt idx="2440">
                  <c:v>-262.687585367</c:v>
                </c:pt>
                <c:pt idx="2441">
                  <c:v>-151.69725435500001</c:v>
                </c:pt>
                <c:pt idx="2442">
                  <c:v>-31.811027783</c:v>
                </c:pt>
                <c:pt idx="2443">
                  <c:v>3.3328417180000001</c:v>
                </c:pt>
                <c:pt idx="2444">
                  <c:v>46.655838357</c:v>
                </c:pt>
                <c:pt idx="2445">
                  <c:v>84.282382665</c:v>
                </c:pt>
                <c:pt idx="2446">
                  <c:v>-51.750298618000002</c:v>
                </c:pt>
                <c:pt idx="2447">
                  <c:v>-71.271327370999998</c:v>
                </c:pt>
                <c:pt idx="2448">
                  <c:v>-31.37497561</c:v>
                </c:pt>
                <c:pt idx="2449">
                  <c:v>69.032911098</c:v>
                </c:pt>
                <c:pt idx="2450">
                  <c:v>206.519206051</c:v>
                </c:pt>
                <c:pt idx="2451">
                  <c:v>120.890224132</c:v>
                </c:pt>
                <c:pt idx="2452">
                  <c:v>19.966842433</c:v>
                </c:pt>
                <c:pt idx="2453">
                  <c:v>0.126412583</c:v>
                </c:pt>
                <c:pt idx="2454">
                  <c:v>-123.098922922</c:v>
                </c:pt>
                <c:pt idx="2455">
                  <c:v>-170.98547337700001</c:v>
                </c:pt>
                <c:pt idx="2456">
                  <c:v>-55.237225326999997</c:v>
                </c:pt>
                <c:pt idx="2457">
                  <c:v>32.161913073999997</c:v>
                </c:pt>
                <c:pt idx="2458">
                  <c:v>63.381854603000001</c:v>
                </c:pt>
                <c:pt idx="2459">
                  <c:v>112.904588565</c:v>
                </c:pt>
                <c:pt idx="2460">
                  <c:v>111.03181626200001</c:v>
                </c:pt>
                <c:pt idx="2461">
                  <c:v>4.4938719740000002</c:v>
                </c:pt>
                <c:pt idx="2462">
                  <c:v>-18.039065044000001</c:v>
                </c:pt>
                <c:pt idx="2463">
                  <c:v>66.852678105999999</c:v>
                </c:pt>
                <c:pt idx="2464">
                  <c:v>176.850211946</c:v>
                </c:pt>
                <c:pt idx="2465">
                  <c:v>172.54350993400001</c:v>
                </c:pt>
                <c:pt idx="2466">
                  <c:v>34.273557783000001</c:v>
                </c:pt>
                <c:pt idx="2467">
                  <c:v>-20.641735197999999</c:v>
                </c:pt>
                <c:pt idx="2468">
                  <c:v>-47.471063395000002</c:v>
                </c:pt>
                <c:pt idx="2469">
                  <c:v>-196.21704346999999</c:v>
                </c:pt>
                <c:pt idx="2470">
                  <c:v>-108.828681872</c:v>
                </c:pt>
                <c:pt idx="2471">
                  <c:v>-4.6612241589999996</c:v>
                </c:pt>
                <c:pt idx="2472">
                  <c:v>31.281759766</c:v>
                </c:pt>
                <c:pt idx="2473">
                  <c:v>62.154781579000002</c:v>
                </c:pt>
                <c:pt idx="2474">
                  <c:v>81.412381006999993</c:v>
                </c:pt>
                <c:pt idx="2475">
                  <c:v>-42.961962960999998</c:v>
                </c:pt>
                <c:pt idx="2476">
                  <c:v>-68.790772531000002</c:v>
                </c:pt>
                <c:pt idx="2477">
                  <c:v>-34.010340521000003</c:v>
                </c:pt>
                <c:pt idx="2478">
                  <c:v>69.670196195000003</c:v>
                </c:pt>
                <c:pt idx="2479">
                  <c:v>217.517812494</c:v>
                </c:pt>
                <c:pt idx="2480">
                  <c:v>137.67431876500001</c:v>
                </c:pt>
                <c:pt idx="2481">
                  <c:v>16.477062771</c:v>
                </c:pt>
                <c:pt idx="2482">
                  <c:v>-16.950498617000001</c:v>
                </c:pt>
                <c:pt idx="2483">
                  <c:v>-125.76634133100001</c:v>
                </c:pt>
                <c:pt idx="2484">
                  <c:v>-208.360238716</c:v>
                </c:pt>
                <c:pt idx="2485">
                  <c:v>-75.203502510000007</c:v>
                </c:pt>
                <c:pt idx="2486">
                  <c:v>47.261638777000002</c:v>
                </c:pt>
                <c:pt idx="2487">
                  <c:v>82.851721850999994</c:v>
                </c:pt>
                <c:pt idx="2488">
                  <c:v>135.62928661399999</c:v>
                </c:pt>
                <c:pt idx="2489">
                  <c:v>153.90829195399999</c:v>
                </c:pt>
                <c:pt idx="2490">
                  <c:v>23.666658645999998</c:v>
                </c:pt>
                <c:pt idx="2491">
                  <c:v>-2.9071813309999999</c:v>
                </c:pt>
                <c:pt idx="2492">
                  <c:v>65.261735454999993</c:v>
                </c:pt>
                <c:pt idx="2493">
                  <c:v>172.190758676</c:v>
                </c:pt>
                <c:pt idx="2494">
                  <c:v>221.03807231900001</c:v>
                </c:pt>
                <c:pt idx="2495">
                  <c:v>108.195858136</c:v>
                </c:pt>
                <c:pt idx="2496">
                  <c:v>41.830227377</c:v>
                </c:pt>
                <c:pt idx="2497">
                  <c:v>20.216732641</c:v>
                </c:pt>
                <c:pt idx="2498">
                  <c:v>-138.32036591799999</c:v>
                </c:pt>
                <c:pt idx="2499">
                  <c:v>-89.487172462000004</c:v>
                </c:pt>
                <c:pt idx="2500">
                  <c:v>-0.58676883499999999</c:v>
                </c:pt>
                <c:pt idx="2501">
                  <c:v>36.913324779</c:v>
                </c:pt>
                <c:pt idx="2502">
                  <c:v>67.123131465</c:v>
                </c:pt>
                <c:pt idx="2503">
                  <c:v>97.711095981</c:v>
                </c:pt>
                <c:pt idx="2504">
                  <c:v>15.227021452000001</c:v>
                </c:pt>
                <c:pt idx="2505">
                  <c:v>-30.065321081</c:v>
                </c:pt>
                <c:pt idx="2506">
                  <c:v>-18.465386095</c:v>
                </c:pt>
                <c:pt idx="2507">
                  <c:v>77.408949727000007</c:v>
                </c:pt>
                <c:pt idx="2508">
                  <c:v>208.15637999699999</c:v>
                </c:pt>
                <c:pt idx="2509">
                  <c:v>132.158211481</c:v>
                </c:pt>
                <c:pt idx="2510">
                  <c:v>-8.1321961829999996</c:v>
                </c:pt>
                <c:pt idx="2511">
                  <c:v>-40.11510174</c:v>
                </c:pt>
                <c:pt idx="2512">
                  <c:v>-109.86227077700001</c:v>
                </c:pt>
                <c:pt idx="2513">
                  <c:v>-208.413025463</c:v>
                </c:pt>
                <c:pt idx="2514">
                  <c:v>-70.209871148000005</c:v>
                </c:pt>
                <c:pt idx="2515">
                  <c:v>62.114758758999997</c:v>
                </c:pt>
                <c:pt idx="2516">
                  <c:v>87.474806572999995</c:v>
                </c:pt>
                <c:pt idx="2517">
                  <c:v>124.496063251</c:v>
                </c:pt>
                <c:pt idx="2518">
                  <c:v>148.467224974</c:v>
                </c:pt>
                <c:pt idx="2519">
                  <c:v>3.1215261089999999</c:v>
                </c:pt>
                <c:pt idx="2520">
                  <c:v>-10.555740369</c:v>
                </c:pt>
                <c:pt idx="2521">
                  <c:v>62.227460618999999</c:v>
                </c:pt>
                <c:pt idx="2522">
                  <c:v>182.61277173799999</c:v>
                </c:pt>
                <c:pt idx="2523">
                  <c:v>281.64942352000003</c:v>
                </c:pt>
                <c:pt idx="2524">
                  <c:v>179.195444549</c:v>
                </c:pt>
                <c:pt idx="2525">
                  <c:v>86.563967187000003</c:v>
                </c:pt>
                <c:pt idx="2526">
                  <c:v>55.175204981</c:v>
                </c:pt>
                <c:pt idx="2527">
                  <c:v>-101.56472504</c:v>
                </c:pt>
                <c:pt idx="2528">
                  <c:v>-96.590183685</c:v>
                </c:pt>
                <c:pt idx="2529">
                  <c:v>-1.866530238</c:v>
                </c:pt>
                <c:pt idx="2530">
                  <c:v>66.841914707000001</c:v>
                </c:pt>
                <c:pt idx="2531">
                  <c:v>115.312442164</c:v>
                </c:pt>
                <c:pt idx="2532">
                  <c:v>160.28178220800001</c:v>
                </c:pt>
                <c:pt idx="2533">
                  <c:v>107.57295088799999</c:v>
                </c:pt>
                <c:pt idx="2534">
                  <c:v>25.030766711999998</c:v>
                </c:pt>
                <c:pt idx="2535">
                  <c:v>5.3741377569999997</c:v>
                </c:pt>
                <c:pt idx="2536">
                  <c:v>89.332579007000007</c:v>
                </c:pt>
                <c:pt idx="2537">
                  <c:v>198.78309549100001</c:v>
                </c:pt>
                <c:pt idx="2538">
                  <c:v>148.07200783799999</c:v>
                </c:pt>
                <c:pt idx="2539">
                  <c:v>20.597321186999999</c:v>
                </c:pt>
                <c:pt idx="2540">
                  <c:v>2.0147493820000002</c:v>
                </c:pt>
                <c:pt idx="2541">
                  <c:v>-41.991366098999997</c:v>
                </c:pt>
                <c:pt idx="2542">
                  <c:v>-169.90921088100001</c:v>
                </c:pt>
                <c:pt idx="2543">
                  <c:v>-50.481967701999999</c:v>
                </c:pt>
                <c:pt idx="2544">
                  <c:v>65.148017643000003</c:v>
                </c:pt>
                <c:pt idx="2545">
                  <c:v>79.023811589999994</c:v>
                </c:pt>
                <c:pt idx="2546">
                  <c:v>101.453338644</c:v>
                </c:pt>
                <c:pt idx="2547">
                  <c:v>133.600290121</c:v>
                </c:pt>
                <c:pt idx="2548">
                  <c:v>5.910640903</c:v>
                </c:pt>
                <c:pt idx="2549">
                  <c:v>12.020124514000001</c:v>
                </c:pt>
                <c:pt idx="2550">
                  <c:v>80.040155389000006</c:v>
                </c:pt>
                <c:pt idx="2551">
                  <c:v>193.50897105600001</c:v>
                </c:pt>
                <c:pt idx="2552">
                  <c:v>317.11917824</c:v>
                </c:pt>
                <c:pt idx="2553">
                  <c:v>212.203041171</c:v>
                </c:pt>
                <c:pt idx="2554">
                  <c:v>94.488104221</c:v>
                </c:pt>
                <c:pt idx="2555">
                  <c:v>55.818943371000003</c:v>
                </c:pt>
                <c:pt idx="2556">
                  <c:v>-76.694969721000007</c:v>
                </c:pt>
                <c:pt idx="2557">
                  <c:v>-96.564797571</c:v>
                </c:pt>
                <c:pt idx="2558">
                  <c:v>27.297977800999998</c:v>
                </c:pt>
                <c:pt idx="2559">
                  <c:v>126.609547952</c:v>
                </c:pt>
                <c:pt idx="2560">
                  <c:v>171.776846858</c:v>
                </c:pt>
                <c:pt idx="2561">
                  <c:v>214.38376150799999</c:v>
                </c:pt>
                <c:pt idx="2562">
                  <c:v>181.38041447800001</c:v>
                </c:pt>
                <c:pt idx="2563">
                  <c:v>64.745841424000005</c:v>
                </c:pt>
                <c:pt idx="2564">
                  <c:v>25.544368394999999</c:v>
                </c:pt>
                <c:pt idx="2565">
                  <c:v>107.40695498300001</c:v>
                </c:pt>
                <c:pt idx="2566">
                  <c:v>226.690613762</c:v>
                </c:pt>
                <c:pt idx="2567">
                  <c:v>225.32344046599999</c:v>
                </c:pt>
                <c:pt idx="2568">
                  <c:v>107.538664039</c:v>
                </c:pt>
                <c:pt idx="2569">
                  <c:v>71.447309249</c:v>
                </c:pt>
                <c:pt idx="2570">
                  <c:v>29.886341724000001</c:v>
                </c:pt>
                <c:pt idx="2571">
                  <c:v>-128.06526609700001</c:v>
                </c:pt>
                <c:pt idx="2572">
                  <c:v>-39.551363526000003</c:v>
                </c:pt>
                <c:pt idx="2573">
                  <c:v>51.139348333999997</c:v>
                </c:pt>
                <c:pt idx="2574">
                  <c:v>73.444410918000003</c:v>
                </c:pt>
                <c:pt idx="2575">
                  <c:v>113.743314054</c:v>
                </c:pt>
                <c:pt idx="2576">
                  <c:v>159.82101918000001</c:v>
                </c:pt>
                <c:pt idx="2577">
                  <c:v>47.199406281000002</c:v>
                </c:pt>
                <c:pt idx="2578">
                  <c:v>37.803732543999999</c:v>
                </c:pt>
                <c:pt idx="2579">
                  <c:v>79.117410903999996</c:v>
                </c:pt>
                <c:pt idx="2580">
                  <c:v>173.90763735100001</c:v>
                </c:pt>
                <c:pt idx="2581">
                  <c:v>301.57878404000002</c:v>
                </c:pt>
                <c:pt idx="2582">
                  <c:v>196.41647563800001</c:v>
                </c:pt>
                <c:pt idx="2583">
                  <c:v>74.556839194000005</c:v>
                </c:pt>
                <c:pt idx="2584">
                  <c:v>56.385785884999997</c:v>
                </c:pt>
                <c:pt idx="2585">
                  <c:v>-41.333575236000001</c:v>
                </c:pt>
                <c:pt idx="2586">
                  <c:v>-93.973035525</c:v>
                </c:pt>
                <c:pt idx="2587">
                  <c:v>42.850003588</c:v>
                </c:pt>
                <c:pt idx="2588">
                  <c:v>155.14735231500001</c:v>
                </c:pt>
                <c:pt idx="2589">
                  <c:v>180.823537104</c:v>
                </c:pt>
                <c:pt idx="2590">
                  <c:v>212.976305451</c:v>
                </c:pt>
                <c:pt idx="2591">
                  <c:v>200.23167248600001</c:v>
                </c:pt>
                <c:pt idx="2592">
                  <c:v>74.103137967999999</c:v>
                </c:pt>
                <c:pt idx="2593">
                  <c:v>55.169610542000001</c:v>
                </c:pt>
                <c:pt idx="2594">
                  <c:v>145.48633825300001</c:v>
                </c:pt>
                <c:pt idx="2595">
                  <c:v>271.08827239700003</c:v>
                </c:pt>
                <c:pt idx="2596">
                  <c:v>306.40904808800002</c:v>
                </c:pt>
                <c:pt idx="2597">
                  <c:v>184.15840586300001</c:v>
                </c:pt>
                <c:pt idx="2598">
                  <c:v>110.965036533</c:v>
                </c:pt>
                <c:pt idx="2599">
                  <c:v>66.351617997000005</c:v>
                </c:pt>
                <c:pt idx="2600">
                  <c:v>-104.252710275</c:v>
                </c:pt>
                <c:pt idx="2601">
                  <c:v>-41.270752840999997</c:v>
                </c:pt>
                <c:pt idx="2602">
                  <c:v>55.758299874000002</c:v>
                </c:pt>
                <c:pt idx="2603">
                  <c:v>106.90693501299999</c:v>
                </c:pt>
                <c:pt idx="2604">
                  <c:v>157.25369581199999</c:v>
                </c:pt>
                <c:pt idx="2605">
                  <c:v>195.516763091</c:v>
                </c:pt>
                <c:pt idx="2606">
                  <c:v>91.407307078000002</c:v>
                </c:pt>
                <c:pt idx="2607">
                  <c:v>43.834341627000001</c:v>
                </c:pt>
                <c:pt idx="2608">
                  <c:v>50.515603184</c:v>
                </c:pt>
                <c:pt idx="2609">
                  <c:v>130.97034603099999</c:v>
                </c:pt>
                <c:pt idx="2610">
                  <c:v>262.54212104700002</c:v>
                </c:pt>
                <c:pt idx="2611">
                  <c:v>189.69803135999999</c:v>
                </c:pt>
                <c:pt idx="2612">
                  <c:v>76.941738959999995</c:v>
                </c:pt>
                <c:pt idx="2613">
                  <c:v>64.986788278000006</c:v>
                </c:pt>
                <c:pt idx="2614">
                  <c:v>-16.173713120999999</c:v>
                </c:pt>
                <c:pt idx="2615">
                  <c:v>-109.51810483</c:v>
                </c:pt>
                <c:pt idx="2616">
                  <c:v>21.635087682000002</c:v>
                </c:pt>
                <c:pt idx="2617">
                  <c:v>133.95087626399999</c:v>
                </c:pt>
                <c:pt idx="2618">
                  <c:v>141.60957861</c:v>
                </c:pt>
                <c:pt idx="2619">
                  <c:v>177.692020095</c:v>
                </c:pt>
                <c:pt idx="2620">
                  <c:v>207.854952927</c:v>
                </c:pt>
                <c:pt idx="2621">
                  <c:v>87.763491947999995</c:v>
                </c:pt>
                <c:pt idx="2622">
                  <c:v>85.112879461999995</c:v>
                </c:pt>
                <c:pt idx="2623">
                  <c:v>166.87662166199999</c:v>
                </c:pt>
                <c:pt idx="2624">
                  <c:v>283.61513417200001</c:v>
                </c:pt>
                <c:pt idx="2625">
                  <c:v>347.20856444700001</c:v>
                </c:pt>
                <c:pt idx="2626">
                  <c:v>220.18958726299999</c:v>
                </c:pt>
                <c:pt idx="2627">
                  <c:v>117.14993927899999</c:v>
                </c:pt>
                <c:pt idx="2628">
                  <c:v>87.500223942000005</c:v>
                </c:pt>
                <c:pt idx="2629">
                  <c:v>-59.881297224000001</c:v>
                </c:pt>
                <c:pt idx="2630">
                  <c:v>-19.737565682</c:v>
                </c:pt>
                <c:pt idx="2631">
                  <c:v>86.002476693999995</c:v>
                </c:pt>
                <c:pt idx="2632">
                  <c:v>152.81650194400001</c:v>
                </c:pt>
                <c:pt idx="2633">
                  <c:v>195.22291900499999</c:v>
                </c:pt>
                <c:pt idx="2634">
                  <c:v>219.48118467800001</c:v>
                </c:pt>
                <c:pt idx="2635">
                  <c:v>132.309466759</c:v>
                </c:pt>
                <c:pt idx="2636">
                  <c:v>48.668730652999997</c:v>
                </c:pt>
                <c:pt idx="2637">
                  <c:v>38.650960132999998</c:v>
                </c:pt>
                <c:pt idx="2638">
                  <c:v>133.97318318399999</c:v>
                </c:pt>
                <c:pt idx="2639">
                  <c:v>270.54766405700002</c:v>
                </c:pt>
                <c:pt idx="2640">
                  <c:v>224.28307211800001</c:v>
                </c:pt>
                <c:pt idx="2641">
                  <c:v>103.259688201</c:v>
                </c:pt>
                <c:pt idx="2642">
                  <c:v>77.135989241000004</c:v>
                </c:pt>
                <c:pt idx="2643">
                  <c:v>4.9268372500000002</c:v>
                </c:pt>
                <c:pt idx="2644">
                  <c:v>-123.564515226</c:v>
                </c:pt>
                <c:pt idx="2645">
                  <c:v>-9.5713710750000001</c:v>
                </c:pt>
                <c:pt idx="2646">
                  <c:v>107.122434821</c:v>
                </c:pt>
                <c:pt idx="2647">
                  <c:v>131.149425318</c:v>
                </c:pt>
                <c:pt idx="2648">
                  <c:v>179.85284442099999</c:v>
                </c:pt>
                <c:pt idx="2649">
                  <c:v>228.38716801199999</c:v>
                </c:pt>
                <c:pt idx="2650">
                  <c:v>100.71679883199999</c:v>
                </c:pt>
                <c:pt idx="2651">
                  <c:v>96.166593663</c:v>
                </c:pt>
                <c:pt idx="2652">
                  <c:v>157.157720735</c:v>
                </c:pt>
                <c:pt idx="2653">
                  <c:v>258.12642834000002</c:v>
                </c:pt>
                <c:pt idx="2654">
                  <c:v>350.36215566099997</c:v>
                </c:pt>
                <c:pt idx="2655">
                  <c:v>240.56456046100001</c:v>
                </c:pt>
                <c:pt idx="2656">
                  <c:v>144.24297533699999</c:v>
                </c:pt>
                <c:pt idx="2657">
                  <c:v>131.11330348199999</c:v>
                </c:pt>
                <c:pt idx="2658">
                  <c:v>-0.345607153</c:v>
                </c:pt>
                <c:pt idx="2659">
                  <c:v>-1.463644323</c:v>
                </c:pt>
                <c:pt idx="2660">
                  <c:v>109.821802887</c:v>
                </c:pt>
                <c:pt idx="2661">
                  <c:v>183.60943040399999</c:v>
                </c:pt>
                <c:pt idx="2662">
                  <c:v>211.706899615</c:v>
                </c:pt>
                <c:pt idx="2663">
                  <c:v>233.526072486</c:v>
                </c:pt>
                <c:pt idx="2664">
                  <c:v>187.227486164</c:v>
                </c:pt>
                <c:pt idx="2665">
                  <c:v>97.653647472000003</c:v>
                </c:pt>
                <c:pt idx="2666">
                  <c:v>84.349129845999997</c:v>
                </c:pt>
                <c:pt idx="2667">
                  <c:v>182.21175478500001</c:v>
                </c:pt>
                <c:pt idx="2668">
                  <c:v>307.07465852799999</c:v>
                </c:pt>
                <c:pt idx="2669">
                  <c:v>279.31015822299997</c:v>
                </c:pt>
                <c:pt idx="2670">
                  <c:v>142.837735571</c:v>
                </c:pt>
                <c:pt idx="2671">
                  <c:v>94.293295654999994</c:v>
                </c:pt>
                <c:pt idx="2672">
                  <c:v>36.081443000999997</c:v>
                </c:pt>
                <c:pt idx="2673">
                  <c:v>-106.39216813500001</c:v>
                </c:pt>
                <c:pt idx="2674">
                  <c:v>3.806244264</c:v>
                </c:pt>
                <c:pt idx="2675">
                  <c:v>123.082802066</c:v>
                </c:pt>
                <c:pt idx="2676">
                  <c:v>157.954518339</c:v>
                </c:pt>
                <c:pt idx="2677">
                  <c:v>201.38506071399999</c:v>
                </c:pt>
                <c:pt idx="2678">
                  <c:v>239.27432550099999</c:v>
                </c:pt>
                <c:pt idx="2679">
                  <c:v>103.26280837100001</c:v>
                </c:pt>
                <c:pt idx="2680">
                  <c:v>83.901706055000005</c:v>
                </c:pt>
                <c:pt idx="2681">
                  <c:v>122.622560901</c:v>
                </c:pt>
                <c:pt idx="2682">
                  <c:v>221.96868684699999</c:v>
                </c:pt>
                <c:pt idx="2683">
                  <c:v>358.53109942999998</c:v>
                </c:pt>
                <c:pt idx="2684">
                  <c:v>272.34533635899999</c:v>
                </c:pt>
                <c:pt idx="2685">
                  <c:v>171.270618455</c:v>
                </c:pt>
                <c:pt idx="2686">
                  <c:v>151.647053261</c:v>
                </c:pt>
                <c:pt idx="2687">
                  <c:v>28.499180106000001</c:v>
                </c:pt>
                <c:pt idx="2688">
                  <c:v>-19.472449438000002</c:v>
                </c:pt>
                <c:pt idx="2689">
                  <c:v>96.474454954999999</c:v>
                </c:pt>
                <c:pt idx="2690">
                  <c:v>182.63219795200001</c:v>
                </c:pt>
                <c:pt idx="2691">
                  <c:v>212.65930019699999</c:v>
                </c:pt>
                <c:pt idx="2692">
                  <c:v>261.21285440499997</c:v>
                </c:pt>
                <c:pt idx="2693">
                  <c:v>258.87688436799999</c:v>
                </c:pt>
                <c:pt idx="2694">
                  <c:v>152.151867872</c:v>
                </c:pt>
                <c:pt idx="2695">
                  <c:v>129.606936276</c:v>
                </c:pt>
                <c:pt idx="2696">
                  <c:v>214.514138452</c:v>
                </c:pt>
                <c:pt idx="2697">
                  <c:v>324.48731366700002</c:v>
                </c:pt>
                <c:pt idx="2698">
                  <c:v>320.28097031700003</c:v>
                </c:pt>
                <c:pt idx="2699">
                  <c:v>180.663426026</c:v>
                </c:pt>
                <c:pt idx="2700">
                  <c:v>124.493651332</c:v>
                </c:pt>
                <c:pt idx="2701">
                  <c:v>96.875744834000002</c:v>
                </c:pt>
                <c:pt idx="2702">
                  <c:v>-52.217879963000001</c:v>
                </c:pt>
                <c:pt idx="2703">
                  <c:v>34.831067267000002</c:v>
                </c:pt>
                <c:pt idx="2704">
                  <c:v>138.84912965500001</c:v>
                </c:pt>
                <c:pt idx="2705">
                  <c:v>174.83183805900001</c:v>
                </c:pt>
                <c:pt idx="2706">
                  <c:v>205.733913059</c:v>
                </c:pt>
                <c:pt idx="2707">
                  <c:v>225.100228182</c:v>
                </c:pt>
                <c:pt idx="2708">
                  <c:v>99.360094119999999</c:v>
                </c:pt>
                <c:pt idx="2709">
                  <c:v>72.298096121</c:v>
                </c:pt>
                <c:pt idx="2710">
                  <c:v>106.238144279</c:v>
                </c:pt>
                <c:pt idx="2711">
                  <c:v>209.352290361</c:v>
                </c:pt>
                <c:pt idx="2712">
                  <c:v>356.90772906699999</c:v>
                </c:pt>
                <c:pt idx="2713">
                  <c:v>277.03445572099997</c:v>
                </c:pt>
                <c:pt idx="2714">
                  <c:v>155.935540621</c:v>
                </c:pt>
                <c:pt idx="2715">
                  <c:v>122.500419036</c:v>
                </c:pt>
                <c:pt idx="2716">
                  <c:v>13.480128601000001</c:v>
                </c:pt>
                <c:pt idx="2717">
                  <c:v>-70.343938565000002</c:v>
                </c:pt>
                <c:pt idx="2718">
                  <c:v>61.705364670000002</c:v>
                </c:pt>
                <c:pt idx="2719">
                  <c:v>183.19248526999999</c:v>
                </c:pt>
                <c:pt idx="2720">
                  <c:v>218.14992596799999</c:v>
                </c:pt>
                <c:pt idx="2721">
                  <c:v>270.68431898400002</c:v>
                </c:pt>
                <c:pt idx="2722">
                  <c:v>289.011376004</c:v>
                </c:pt>
                <c:pt idx="2723">
                  <c:v>158.722252067</c:v>
                </c:pt>
                <c:pt idx="2724">
                  <c:v>131.99236833099999</c:v>
                </c:pt>
                <c:pt idx="2725">
                  <c:v>200.120220647</c:v>
                </c:pt>
                <c:pt idx="2726">
                  <c:v>305.77811766999997</c:v>
                </c:pt>
                <c:pt idx="2727">
                  <c:v>353.41390030100001</c:v>
                </c:pt>
                <c:pt idx="2728">
                  <c:v>239.62461201599999</c:v>
                </c:pt>
                <c:pt idx="2729">
                  <c:v>172.721766417</c:v>
                </c:pt>
                <c:pt idx="2730">
                  <c:v>151.02368105299999</c:v>
                </c:pt>
                <c:pt idx="2731">
                  <c:v>-7.5461730579999999</c:v>
                </c:pt>
                <c:pt idx="2732">
                  <c:v>41.082487336</c:v>
                </c:pt>
                <c:pt idx="2733">
                  <c:v>129.84142648900001</c:v>
                </c:pt>
                <c:pt idx="2734">
                  <c:v>167.31808966</c:v>
                </c:pt>
                <c:pt idx="2735">
                  <c:v>196.20462413800001</c:v>
                </c:pt>
                <c:pt idx="2736">
                  <c:v>225.55694986500001</c:v>
                </c:pt>
                <c:pt idx="2737">
                  <c:v>142.26012529499999</c:v>
                </c:pt>
                <c:pt idx="2738">
                  <c:v>96.435783334000007</c:v>
                </c:pt>
                <c:pt idx="2739">
                  <c:v>107.777177979</c:v>
                </c:pt>
                <c:pt idx="2740">
                  <c:v>203.52403047999999</c:v>
                </c:pt>
                <c:pt idx="2741">
                  <c:v>334.21844668599999</c:v>
                </c:pt>
                <c:pt idx="2742">
                  <c:v>258.10538710399999</c:v>
                </c:pt>
                <c:pt idx="2743">
                  <c:v>117.639579626</c:v>
                </c:pt>
                <c:pt idx="2744">
                  <c:v>84.258558163999993</c:v>
                </c:pt>
                <c:pt idx="2745">
                  <c:v>13.434018141999999</c:v>
                </c:pt>
                <c:pt idx="2746">
                  <c:v>-85.812943743999995</c:v>
                </c:pt>
                <c:pt idx="2747">
                  <c:v>51.749066401</c:v>
                </c:pt>
                <c:pt idx="2748">
                  <c:v>183.721851644</c:v>
                </c:pt>
                <c:pt idx="2749">
                  <c:v>208.95880532999999</c:v>
                </c:pt>
                <c:pt idx="2750">
                  <c:v>246.018227268</c:v>
                </c:pt>
                <c:pt idx="2751">
                  <c:v>269.923318714</c:v>
                </c:pt>
                <c:pt idx="2752">
                  <c:v>124.26997280800001</c:v>
                </c:pt>
                <c:pt idx="2753">
                  <c:v>109.248315418</c:v>
                </c:pt>
                <c:pt idx="2754">
                  <c:v>180.963644372</c:v>
                </c:pt>
                <c:pt idx="2755">
                  <c:v>300.504460881</c:v>
                </c:pt>
                <c:pt idx="2756">
                  <c:v>399.00874698699999</c:v>
                </c:pt>
                <c:pt idx="2757">
                  <c:v>296.29673269</c:v>
                </c:pt>
                <c:pt idx="2758">
                  <c:v>203.666082069</c:v>
                </c:pt>
                <c:pt idx="2759">
                  <c:v>172.31714133400001</c:v>
                </c:pt>
                <c:pt idx="2760">
                  <c:v>15.310435406</c:v>
                </c:pt>
                <c:pt idx="2761">
                  <c:v>19.962535289000002</c:v>
                </c:pt>
                <c:pt idx="2762">
                  <c:v>113.460164691</c:v>
                </c:pt>
                <c:pt idx="2763">
                  <c:v>181.021136966</c:v>
                </c:pt>
                <c:pt idx="2764">
                  <c:v>228.59943316100001</c:v>
                </c:pt>
                <c:pt idx="2765">
                  <c:v>273.039161304</c:v>
                </c:pt>
                <c:pt idx="2766">
                  <c:v>220.20065249000001</c:v>
                </c:pt>
                <c:pt idx="2767">
                  <c:v>137.53958398</c:v>
                </c:pt>
                <c:pt idx="2768">
                  <c:v>117.765133214</c:v>
                </c:pt>
                <c:pt idx="2769">
                  <c:v>201.550222378</c:v>
                </c:pt>
                <c:pt idx="2770">
                  <c:v>310.69534969400002</c:v>
                </c:pt>
                <c:pt idx="2771">
                  <c:v>258.66519841000002</c:v>
                </c:pt>
                <c:pt idx="2772">
                  <c:v>130.015935515</c:v>
                </c:pt>
                <c:pt idx="2773">
                  <c:v>110.58296755400001</c:v>
                </c:pt>
                <c:pt idx="2774">
                  <c:v>66.239464683999998</c:v>
                </c:pt>
                <c:pt idx="2775">
                  <c:v>-61.905480425999997</c:v>
                </c:pt>
                <c:pt idx="2776">
                  <c:v>57.203175405000003</c:v>
                </c:pt>
                <c:pt idx="2777">
                  <c:v>172.712675015</c:v>
                </c:pt>
                <c:pt idx="2778">
                  <c:v>186.445167763</c:v>
                </c:pt>
                <c:pt idx="2779">
                  <c:v>208.5385723</c:v>
                </c:pt>
                <c:pt idx="2780">
                  <c:v>239.38972160700001</c:v>
                </c:pt>
                <c:pt idx="2781">
                  <c:v>110.56409234900001</c:v>
                </c:pt>
                <c:pt idx="2782">
                  <c:v>115.87260986</c:v>
                </c:pt>
                <c:pt idx="2783">
                  <c:v>183.362546455</c:v>
                </c:pt>
                <c:pt idx="2784">
                  <c:v>296.48955250300003</c:v>
                </c:pt>
                <c:pt idx="2785">
                  <c:v>419.99952206299997</c:v>
                </c:pt>
                <c:pt idx="2786">
                  <c:v>314.99504905800001</c:v>
                </c:pt>
                <c:pt idx="2787">
                  <c:v>197.09892971799999</c:v>
                </c:pt>
                <c:pt idx="2788">
                  <c:v>157.90074441499999</c:v>
                </c:pt>
                <c:pt idx="2789">
                  <c:v>24.117195904999999</c:v>
                </c:pt>
                <c:pt idx="2790">
                  <c:v>3.2282927149999998</c:v>
                </c:pt>
                <c:pt idx="2791">
                  <c:v>126.23026135000001</c:v>
                </c:pt>
                <c:pt idx="2792">
                  <c:v>224.924169242</c:v>
                </c:pt>
                <c:pt idx="2793">
                  <c:v>269.76538266400001</c:v>
                </c:pt>
                <c:pt idx="2794">
                  <c:v>312.29204219299999</c:v>
                </c:pt>
                <c:pt idx="2795">
                  <c:v>279.230741846</c:v>
                </c:pt>
                <c:pt idx="2796">
                  <c:v>162.230709641</c:v>
                </c:pt>
                <c:pt idx="2797">
                  <c:v>122.465613977</c:v>
                </c:pt>
                <c:pt idx="2798">
                  <c:v>203.098920389</c:v>
                </c:pt>
                <c:pt idx="2799">
                  <c:v>321.24947685500001</c:v>
                </c:pt>
                <c:pt idx="2800">
                  <c:v>319.02700389900002</c:v>
                </c:pt>
                <c:pt idx="2801">
                  <c:v>200.655206228</c:v>
                </c:pt>
                <c:pt idx="2802">
                  <c:v>164.30274672499999</c:v>
                </c:pt>
                <c:pt idx="2803">
                  <c:v>122.673767454</c:v>
                </c:pt>
                <c:pt idx="2804">
                  <c:v>-35.593969907999998</c:v>
                </c:pt>
                <c:pt idx="2805">
                  <c:v>52.476627563000001</c:v>
                </c:pt>
                <c:pt idx="2806">
                  <c:v>142.66204746</c:v>
                </c:pt>
                <c:pt idx="2807">
                  <c:v>163.67238003599999</c:v>
                </c:pt>
                <c:pt idx="2808">
                  <c:v>202.78025445099999</c:v>
                </c:pt>
                <c:pt idx="2809">
                  <c:v>247.975929221</c:v>
                </c:pt>
                <c:pt idx="2810">
                  <c:v>134.85327171599999</c:v>
                </c:pt>
                <c:pt idx="2811">
                  <c:v>125.132881856</c:v>
                </c:pt>
                <c:pt idx="2812">
                  <c:v>166.177826826</c:v>
                </c:pt>
                <c:pt idx="2813">
                  <c:v>260.70899819800002</c:v>
                </c:pt>
                <c:pt idx="2814">
                  <c:v>388.06566372999998</c:v>
                </c:pt>
                <c:pt idx="2815">
                  <c:v>282.27283815800001</c:v>
                </c:pt>
                <c:pt idx="2816">
                  <c:v>159.02761793600001</c:v>
                </c:pt>
                <c:pt idx="2817">
                  <c:v>139.702777583</c:v>
                </c:pt>
                <c:pt idx="2818">
                  <c:v>41.297265228000001</c:v>
                </c:pt>
                <c:pt idx="2819">
                  <c:v>-11.916657970999999</c:v>
                </c:pt>
                <c:pt idx="2820">
                  <c:v>124.40472784400001</c:v>
                </c:pt>
                <c:pt idx="2821">
                  <c:v>236.45244802100001</c:v>
                </c:pt>
                <c:pt idx="2822">
                  <c:v>261.89311815399998</c:v>
                </c:pt>
                <c:pt idx="2823">
                  <c:v>293.71944050000002</c:v>
                </c:pt>
                <c:pt idx="2824">
                  <c:v>280.34727459599998</c:v>
                </c:pt>
                <c:pt idx="2825">
                  <c:v>152.78664940900001</c:v>
                </c:pt>
                <c:pt idx="2826">
                  <c:v>132.72324997300001</c:v>
                </c:pt>
                <c:pt idx="2827">
                  <c:v>222.169311472</c:v>
                </c:pt>
                <c:pt idx="2828">
                  <c:v>347.13437036400001</c:v>
                </c:pt>
                <c:pt idx="2829">
                  <c:v>382.13035606099999</c:v>
                </c:pt>
                <c:pt idx="2830">
                  <c:v>259.64516384199999</c:v>
                </c:pt>
                <c:pt idx="2831">
                  <c:v>186.198692464</c:v>
                </c:pt>
                <c:pt idx="2832">
                  <c:v>141.17314027200001</c:v>
                </c:pt>
                <c:pt idx="2833">
                  <c:v>-30.297815561</c:v>
                </c:pt>
                <c:pt idx="2834">
                  <c:v>31.394170160000002</c:v>
                </c:pt>
                <c:pt idx="2835">
                  <c:v>86.652259783000005</c:v>
                </c:pt>
                <c:pt idx="2836">
                  <c:v>136.84164290800001</c:v>
                </c:pt>
                <c:pt idx="2837">
                  <c:v>186.53136321299999</c:v>
                </c:pt>
                <c:pt idx="2838">
                  <c:v>224.42791206000001</c:v>
                </c:pt>
                <c:pt idx="2839">
                  <c:v>120.085401852</c:v>
                </c:pt>
                <c:pt idx="2840">
                  <c:v>72.118783174000001</c:v>
                </c:pt>
                <c:pt idx="2841">
                  <c:v>78.312256938000004</c:v>
                </c:pt>
                <c:pt idx="2842">
                  <c:v>158.00041035800001</c:v>
                </c:pt>
                <c:pt idx="2843">
                  <c:v>288.15564308099999</c:v>
                </c:pt>
                <c:pt idx="2844">
                  <c:v>214.105926571</c:v>
                </c:pt>
                <c:pt idx="2845">
                  <c:v>100.38921354</c:v>
                </c:pt>
                <c:pt idx="2846">
                  <c:v>87.899584156000003</c:v>
                </c:pt>
                <c:pt idx="2847">
                  <c:v>6.4931128530000004</c:v>
                </c:pt>
                <c:pt idx="2848">
                  <c:v>-87.294766100000004</c:v>
                </c:pt>
                <c:pt idx="2849">
                  <c:v>43.431026967000001</c:v>
                </c:pt>
                <c:pt idx="2850">
                  <c:v>155.38686492900001</c:v>
                </c:pt>
                <c:pt idx="2851">
                  <c:v>162.24978076299999</c:v>
                </c:pt>
                <c:pt idx="2852">
                  <c:v>196.85107008700001</c:v>
                </c:pt>
                <c:pt idx="2853">
                  <c:v>225.812050008</c:v>
                </c:pt>
                <c:pt idx="2854">
                  <c:v>104.828100338</c:v>
                </c:pt>
                <c:pt idx="2855">
                  <c:v>101.632425838</c:v>
                </c:pt>
                <c:pt idx="2856">
                  <c:v>182.960179657</c:v>
                </c:pt>
                <c:pt idx="2857">
                  <c:v>299.37235766100002</c:v>
                </c:pt>
                <c:pt idx="2858">
                  <c:v>362.77044557200003</c:v>
                </c:pt>
                <c:pt idx="2859">
                  <c:v>235.36323318699999</c:v>
                </c:pt>
                <c:pt idx="2860">
                  <c:v>131.35540422299999</c:v>
                </c:pt>
                <c:pt idx="2861">
                  <c:v>100.21969265600001</c:v>
                </c:pt>
                <c:pt idx="2862">
                  <c:v>-48.221104636</c:v>
                </c:pt>
                <c:pt idx="2863">
                  <c:v>-8.976598439</c:v>
                </c:pt>
                <c:pt idx="2864">
                  <c:v>96.090950488000004</c:v>
                </c:pt>
                <c:pt idx="2865">
                  <c:v>162.50838771700001</c:v>
                </c:pt>
                <c:pt idx="2866">
                  <c:v>204.67067214799999</c:v>
                </c:pt>
                <c:pt idx="2867">
                  <c:v>228.725385012</c:v>
                </c:pt>
                <c:pt idx="2868">
                  <c:v>141.12990293799999</c:v>
                </c:pt>
                <c:pt idx="2869">
                  <c:v>56.454035308000002</c:v>
                </c:pt>
                <c:pt idx="2870">
                  <c:v>44.993452695000002</c:v>
                </c:pt>
                <c:pt idx="2871">
                  <c:v>139.129562013</c:v>
                </c:pt>
                <c:pt idx="2872">
                  <c:v>274.76483981600001</c:v>
                </c:pt>
                <c:pt idx="2873">
                  <c:v>227.96674686599999</c:v>
                </c:pt>
                <c:pt idx="2874">
                  <c:v>106.633663345</c:v>
                </c:pt>
                <c:pt idx="2875">
                  <c:v>80.393247818000006</c:v>
                </c:pt>
                <c:pt idx="2876">
                  <c:v>7.9039824530000002</c:v>
                </c:pt>
                <c:pt idx="2877">
                  <c:v>-121.224925411</c:v>
                </c:pt>
                <c:pt idx="2878">
                  <c:v>-8.0954873169999999</c:v>
                </c:pt>
                <c:pt idx="2879">
                  <c:v>107.172281613</c:v>
                </c:pt>
                <c:pt idx="2880">
                  <c:v>129.937394187</c:v>
                </c:pt>
                <c:pt idx="2881">
                  <c:v>177.69001692000001</c:v>
                </c:pt>
                <c:pt idx="2882">
                  <c:v>225.69103071200001</c:v>
                </c:pt>
                <c:pt idx="2883">
                  <c:v>97.749935840999996</c:v>
                </c:pt>
                <c:pt idx="2884">
                  <c:v>93.027239284999993</c:v>
                </c:pt>
                <c:pt idx="2885">
                  <c:v>153.722552224</c:v>
                </c:pt>
                <c:pt idx="2886">
                  <c:v>254.26580550400001</c:v>
                </c:pt>
                <c:pt idx="2887">
                  <c:v>345.59205300399998</c:v>
                </c:pt>
                <c:pt idx="2888">
                  <c:v>234.32581602100001</c:v>
                </c:pt>
                <c:pt idx="2889">
                  <c:v>136.71580324199999</c:v>
                </c:pt>
                <c:pt idx="2890">
                  <c:v>122.79536131899999</c:v>
                </c:pt>
                <c:pt idx="2891">
                  <c:v>-9.0217191020000005</c:v>
                </c:pt>
                <c:pt idx="2892">
                  <c:v>-10.598063705</c:v>
                </c:pt>
                <c:pt idx="2893">
                  <c:v>100.463574458</c:v>
                </c:pt>
                <c:pt idx="2894">
                  <c:v>174.11183175400001</c:v>
                </c:pt>
                <c:pt idx="2895">
                  <c:v>201.871805456</c:v>
                </c:pt>
                <c:pt idx="2896">
                  <c:v>222.63642132499999</c:v>
                </c:pt>
                <c:pt idx="2897">
                  <c:v>174.83446903500001</c:v>
                </c:pt>
                <c:pt idx="2898">
                  <c:v>84.051510921000002</c:v>
                </c:pt>
                <c:pt idx="2899">
                  <c:v>69.926624020999995</c:v>
                </c:pt>
                <c:pt idx="2900">
                  <c:v>167.226517943</c:v>
                </c:pt>
                <c:pt idx="2901">
                  <c:v>291.793453994</c:v>
                </c:pt>
                <c:pt idx="2902">
                  <c:v>263.96560147899999</c:v>
                </c:pt>
                <c:pt idx="2903">
                  <c:v>127.375957148</c:v>
                </c:pt>
                <c:pt idx="2904">
                  <c:v>78.676091927000002</c:v>
                </c:pt>
                <c:pt idx="2905">
                  <c:v>18.975299074999999</c:v>
                </c:pt>
                <c:pt idx="2906">
                  <c:v>-124.94530284699999</c:v>
                </c:pt>
                <c:pt idx="2907">
                  <c:v>-15.831776692</c:v>
                </c:pt>
                <c:pt idx="2908">
                  <c:v>102.51757444899999</c:v>
                </c:pt>
                <c:pt idx="2909">
                  <c:v>136.830963325</c:v>
                </c:pt>
                <c:pt idx="2910">
                  <c:v>180.03007330200001</c:v>
                </c:pt>
                <c:pt idx="2911">
                  <c:v>217.79582492899999</c:v>
                </c:pt>
                <c:pt idx="2912">
                  <c:v>81.535759909000006</c:v>
                </c:pt>
                <c:pt idx="2913">
                  <c:v>62.160762894000001</c:v>
                </c:pt>
                <c:pt idx="2914">
                  <c:v>99.312865596999998</c:v>
                </c:pt>
                <c:pt idx="2915">
                  <c:v>197.17902098499999</c:v>
                </c:pt>
                <c:pt idx="2916">
                  <c:v>332.535509789</c:v>
                </c:pt>
                <c:pt idx="2917">
                  <c:v>245.51845733499999</c:v>
                </c:pt>
                <c:pt idx="2918">
                  <c:v>143.977802271</c:v>
                </c:pt>
                <c:pt idx="2919">
                  <c:v>124.25482854000001</c:v>
                </c:pt>
                <c:pt idx="2920">
                  <c:v>0.96359720800000004</c:v>
                </c:pt>
                <c:pt idx="2921">
                  <c:v>-47.513608288</c:v>
                </c:pt>
                <c:pt idx="2922">
                  <c:v>68.698920866999998</c:v>
                </c:pt>
                <c:pt idx="2923">
                  <c:v>153.30838152699999</c:v>
                </c:pt>
                <c:pt idx="2924">
                  <c:v>181.747780882</c:v>
                </c:pt>
                <c:pt idx="2925">
                  <c:v>228.99814924399999</c:v>
                </c:pt>
                <c:pt idx="2926">
                  <c:v>225.85022071700001</c:v>
                </c:pt>
                <c:pt idx="2927">
                  <c:v>118.752030425</c:v>
                </c:pt>
                <c:pt idx="2928">
                  <c:v>96.055563703000004</c:v>
                </c:pt>
                <c:pt idx="2929">
                  <c:v>180.74621030599999</c:v>
                </c:pt>
                <c:pt idx="2930">
                  <c:v>290.534795583</c:v>
                </c:pt>
                <c:pt idx="2931">
                  <c:v>286.52909993499998</c:v>
                </c:pt>
                <c:pt idx="2932">
                  <c:v>145.238144503</c:v>
                </c:pt>
                <c:pt idx="2933">
                  <c:v>87.400306381999997</c:v>
                </c:pt>
                <c:pt idx="2934">
                  <c:v>58.607618498999997</c:v>
                </c:pt>
                <c:pt idx="2935">
                  <c:v>-91.140597114000002</c:v>
                </c:pt>
                <c:pt idx="2936">
                  <c:v>-4.6448646609999997</c:v>
                </c:pt>
                <c:pt idx="2937">
                  <c:v>99.115050987999993</c:v>
                </c:pt>
                <c:pt idx="2938">
                  <c:v>135.01800324800001</c:v>
                </c:pt>
                <c:pt idx="2939">
                  <c:v>165.76319249299999</c:v>
                </c:pt>
                <c:pt idx="2940">
                  <c:v>185.131303766</c:v>
                </c:pt>
                <c:pt idx="2941">
                  <c:v>57.548182146000002</c:v>
                </c:pt>
                <c:pt idx="2942">
                  <c:v>28.888099889999999</c:v>
                </c:pt>
                <c:pt idx="2943">
                  <c:v>61.598104573000001</c:v>
                </c:pt>
                <c:pt idx="2944">
                  <c:v>163.821929904</c:v>
                </c:pt>
                <c:pt idx="2945">
                  <c:v>310.94046279299999</c:v>
                </c:pt>
                <c:pt idx="2946">
                  <c:v>230.93817836400001</c:v>
                </c:pt>
                <c:pt idx="2947">
                  <c:v>109.827627333</c:v>
                </c:pt>
                <c:pt idx="2948">
                  <c:v>76.198117972000006</c:v>
                </c:pt>
                <c:pt idx="2949">
                  <c:v>-33.116648085999998</c:v>
                </c:pt>
                <c:pt idx="2950">
                  <c:v>-118.76605567199999</c:v>
                </c:pt>
                <c:pt idx="2951">
                  <c:v>11.96230763</c:v>
                </c:pt>
                <c:pt idx="2952">
                  <c:v>132.186408564</c:v>
                </c:pt>
                <c:pt idx="2953">
                  <c:v>166.220823169</c:v>
                </c:pt>
                <c:pt idx="2954">
                  <c:v>218.343891652</c:v>
                </c:pt>
                <c:pt idx="2955">
                  <c:v>236.51236015500001</c:v>
                </c:pt>
                <c:pt idx="2956">
                  <c:v>106.15279515899999</c:v>
                </c:pt>
                <c:pt idx="2957">
                  <c:v>79.237766081999993</c:v>
                </c:pt>
                <c:pt idx="2958">
                  <c:v>147.30626332099999</c:v>
                </c:pt>
                <c:pt idx="2959">
                  <c:v>251.21782163399999</c:v>
                </c:pt>
                <c:pt idx="2960">
                  <c:v>297.317765339</c:v>
                </c:pt>
                <c:pt idx="2961">
                  <c:v>182.290874723</c:v>
                </c:pt>
                <c:pt idx="2962">
                  <c:v>114.575052708</c:v>
                </c:pt>
                <c:pt idx="2963">
                  <c:v>92.628292208999994</c:v>
                </c:pt>
                <c:pt idx="2964">
                  <c:v>-66.099600179000007</c:v>
                </c:pt>
                <c:pt idx="2965">
                  <c:v>-17.823251283000001</c:v>
                </c:pt>
                <c:pt idx="2966">
                  <c:v>70.854831681999997</c:v>
                </c:pt>
                <c:pt idx="2967">
                  <c:v>108.419005422</c:v>
                </c:pt>
                <c:pt idx="2968">
                  <c:v>135.40835162499999</c:v>
                </c:pt>
                <c:pt idx="2969">
                  <c:v>163.00663700800001</c:v>
                </c:pt>
                <c:pt idx="2970">
                  <c:v>78.439628753999997</c:v>
                </c:pt>
                <c:pt idx="2971">
                  <c:v>31.942395393000002</c:v>
                </c:pt>
                <c:pt idx="2972">
                  <c:v>42.872757942</c:v>
                </c:pt>
                <c:pt idx="2973">
                  <c:v>138.325042051</c:v>
                </c:pt>
                <c:pt idx="2974">
                  <c:v>268.98706111799999</c:v>
                </c:pt>
                <c:pt idx="2975">
                  <c:v>192.80072730200001</c:v>
                </c:pt>
                <c:pt idx="2976">
                  <c:v>52.220281208999999</c:v>
                </c:pt>
                <c:pt idx="2977">
                  <c:v>16.848794716</c:v>
                </c:pt>
                <c:pt idx="2978">
                  <c:v>-55.599093177999997</c:v>
                </c:pt>
                <c:pt idx="2979">
                  <c:v>-155.971966635</c:v>
                </c:pt>
                <c:pt idx="2980">
                  <c:v>-19.095373184</c:v>
                </c:pt>
                <c:pt idx="2981">
                  <c:v>112.442536109</c:v>
                </c:pt>
                <c:pt idx="2982">
                  <c:v>137.549763872</c:v>
                </c:pt>
                <c:pt idx="2983">
                  <c:v>174.63017305899999</c:v>
                </c:pt>
                <c:pt idx="2984">
                  <c:v>198.27650428600001</c:v>
                </c:pt>
                <c:pt idx="2985">
                  <c:v>52.395662016000003</c:v>
                </c:pt>
                <c:pt idx="2986">
                  <c:v>35.499372174000001</c:v>
                </c:pt>
                <c:pt idx="2987">
                  <c:v>105.640858123</c:v>
                </c:pt>
                <c:pt idx="2988">
                  <c:v>223.94074314700001</c:v>
                </c:pt>
                <c:pt idx="2989">
                  <c:v>321.76270580099998</c:v>
                </c:pt>
                <c:pt idx="2990">
                  <c:v>218.780289673</c:v>
                </c:pt>
                <c:pt idx="2991">
                  <c:v>126.176784019</c:v>
                </c:pt>
                <c:pt idx="2992">
                  <c:v>94.822487942999999</c:v>
                </c:pt>
                <c:pt idx="2993">
                  <c:v>-62.584412119</c:v>
                </c:pt>
                <c:pt idx="2994">
                  <c:v>-58.302562887999997</c:v>
                </c:pt>
                <c:pt idx="2995">
                  <c:v>33.631351809000002</c:v>
                </c:pt>
                <c:pt idx="2996">
                  <c:v>99.589330832000002</c:v>
                </c:pt>
                <c:pt idx="2997">
                  <c:v>145.806509893</c:v>
                </c:pt>
                <c:pt idx="2998">
                  <c:v>189.52424333299999</c:v>
                </c:pt>
                <c:pt idx="2999">
                  <c:v>136.38872096599999</c:v>
                </c:pt>
                <c:pt idx="3000">
                  <c:v>53.783913898000002</c:v>
                </c:pt>
                <c:pt idx="3001">
                  <c:v>34.001511006999998</c:v>
                </c:pt>
                <c:pt idx="3002">
                  <c:v>117.54266783</c:v>
                </c:pt>
                <c:pt idx="3003">
                  <c:v>226.55388030500001</c:v>
                </c:pt>
                <c:pt idx="3004">
                  <c:v>172.73996805600001</c:v>
                </c:pt>
                <c:pt idx="3005">
                  <c:v>42.433169036000002</c:v>
                </c:pt>
                <c:pt idx="3006">
                  <c:v>21.829362962000001</c:v>
                </c:pt>
                <c:pt idx="3007">
                  <c:v>-23.009184868999998</c:v>
                </c:pt>
                <c:pt idx="3008">
                  <c:v>-151.432957214</c:v>
                </c:pt>
                <c:pt idx="3009">
                  <c:v>-32.452657156999997</c:v>
                </c:pt>
                <c:pt idx="3010">
                  <c:v>83.137297462000006</c:v>
                </c:pt>
                <c:pt idx="3011">
                  <c:v>96.853478676999998</c:v>
                </c:pt>
                <c:pt idx="3012">
                  <c:v>118.69585537</c:v>
                </c:pt>
                <c:pt idx="3013">
                  <c:v>147.426810026</c:v>
                </c:pt>
                <c:pt idx="3014">
                  <c:v>16.963073003000002</c:v>
                </c:pt>
                <c:pt idx="3015">
                  <c:v>21.216445217</c:v>
                </c:pt>
                <c:pt idx="3016">
                  <c:v>88.005568717000003</c:v>
                </c:pt>
                <c:pt idx="3017">
                  <c:v>200.76559450900001</c:v>
                </c:pt>
                <c:pt idx="3018">
                  <c:v>324.36281251600002</c:v>
                </c:pt>
                <c:pt idx="3019">
                  <c:v>219.54743593399999</c:v>
                </c:pt>
                <c:pt idx="3020">
                  <c:v>101.607314249</c:v>
                </c:pt>
                <c:pt idx="3021">
                  <c:v>61.778558416000003</c:v>
                </c:pt>
                <c:pt idx="3022">
                  <c:v>-73.968242731999993</c:v>
                </c:pt>
                <c:pt idx="3023">
                  <c:v>-96.391914524000001</c:v>
                </c:pt>
                <c:pt idx="3024">
                  <c:v>25.690179408999999</c:v>
                </c:pt>
                <c:pt idx="3025">
                  <c:v>123.692515417</c:v>
                </c:pt>
                <c:pt idx="3026">
                  <c:v>168.217128454</c:v>
                </c:pt>
                <c:pt idx="3027">
                  <c:v>210.95124770499999</c:v>
                </c:pt>
                <c:pt idx="3028">
                  <c:v>177.903408681</c:v>
                </c:pt>
                <c:pt idx="3029">
                  <c:v>60.812245593</c:v>
                </c:pt>
                <c:pt idx="3030">
                  <c:v>20.700380957</c:v>
                </c:pt>
                <c:pt idx="3031">
                  <c:v>99.510497028000003</c:v>
                </c:pt>
                <c:pt idx="3032">
                  <c:v>216.11788667600001</c:v>
                </c:pt>
                <c:pt idx="3033">
                  <c:v>289.08609670800001</c:v>
                </c:pt>
                <c:pt idx="3034">
                  <c:v>170.235981434</c:v>
                </c:pt>
                <c:pt idx="3035">
                  <c:v>133.95759986900001</c:v>
                </c:pt>
                <c:pt idx="3036">
                  <c:v>92.556929667000006</c:v>
                </c:pt>
                <c:pt idx="3037">
                  <c:v>-65.839939764999997</c:v>
                </c:pt>
                <c:pt idx="3038">
                  <c:v>22.147270949999999</c:v>
                </c:pt>
                <c:pt idx="3039">
                  <c:v>112.25763795</c:v>
                </c:pt>
                <c:pt idx="3040">
                  <c:v>131.48605278799999</c:v>
                </c:pt>
                <c:pt idx="3041">
                  <c:v>168.88710319899999</c:v>
                </c:pt>
                <c:pt idx="3042">
                  <c:v>212.85582001</c:v>
                </c:pt>
                <c:pt idx="3043">
                  <c:v>99.280434898999999</c:v>
                </c:pt>
                <c:pt idx="3044">
                  <c:v>89.642300524999996</c:v>
                </c:pt>
                <c:pt idx="3045">
                  <c:v>130.77489245699999</c:v>
                </c:pt>
                <c:pt idx="3046">
                  <c:v>225.341427767</c:v>
                </c:pt>
                <c:pt idx="3047">
                  <c:v>352.76338197899997</c:v>
                </c:pt>
                <c:pt idx="3048">
                  <c:v>246.65079922199999</c:v>
                </c:pt>
                <c:pt idx="3049">
                  <c:v>121.430782588</c:v>
                </c:pt>
                <c:pt idx="3050">
                  <c:v>100.414651867</c:v>
                </c:pt>
                <c:pt idx="3051">
                  <c:v>1.1710170099999999</c:v>
                </c:pt>
                <c:pt idx="3052">
                  <c:v>-52.525352841999997</c:v>
                </c:pt>
                <c:pt idx="3053">
                  <c:v>83.730014913000005</c:v>
                </c:pt>
                <c:pt idx="3054">
                  <c:v>196.00196080500001</c:v>
                </c:pt>
                <c:pt idx="3055">
                  <c:v>221.691699277</c:v>
                </c:pt>
                <c:pt idx="3056">
                  <c:v>253.58044869599999</c:v>
                </c:pt>
                <c:pt idx="3057">
                  <c:v>239.62197035200001</c:v>
                </c:pt>
                <c:pt idx="3058">
                  <c:v>110.177291408</c:v>
                </c:pt>
                <c:pt idx="3059">
                  <c:v>88.698269694000004</c:v>
                </c:pt>
                <c:pt idx="3060">
                  <c:v>177.139583504</c:v>
                </c:pt>
                <c:pt idx="3061">
                  <c:v>301.60082612000002</c:v>
                </c:pt>
                <c:pt idx="3062">
                  <c:v>336.69517669200002</c:v>
                </c:pt>
                <c:pt idx="3063">
                  <c:v>214.59344071199999</c:v>
                </c:pt>
                <c:pt idx="3064">
                  <c:v>141.534355882</c:v>
                </c:pt>
                <c:pt idx="3065">
                  <c:v>96.322525080999995</c:v>
                </c:pt>
                <c:pt idx="3066">
                  <c:v>-75.968557468</c:v>
                </c:pt>
                <c:pt idx="3067">
                  <c:v>-15.88145059</c:v>
                </c:pt>
                <c:pt idx="3068">
                  <c:v>78.623714618999998</c:v>
                </c:pt>
                <c:pt idx="3069">
                  <c:v>127.738640487</c:v>
                </c:pt>
                <c:pt idx="3070">
                  <c:v>176.893738996</c:v>
                </c:pt>
                <c:pt idx="3071">
                  <c:v>214.874087516</c:v>
                </c:pt>
                <c:pt idx="3072">
                  <c:v>110.734126839</c:v>
                </c:pt>
                <c:pt idx="3073">
                  <c:v>63.075025128999997</c:v>
                </c:pt>
                <c:pt idx="3074">
                  <c:v>69.249622497999994</c:v>
                </c:pt>
                <c:pt idx="3075">
                  <c:v>148.42574267699999</c:v>
                </c:pt>
                <c:pt idx="3076">
                  <c:v>276.79141179700002</c:v>
                </c:pt>
                <c:pt idx="3077">
                  <c:v>201.24919466200001</c:v>
                </c:pt>
                <c:pt idx="3078">
                  <c:v>86.518475336999998</c:v>
                </c:pt>
                <c:pt idx="3079">
                  <c:v>73.777594590999996</c:v>
                </c:pt>
                <c:pt idx="3080">
                  <c:v>-7.4526354660000003</c:v>
                </c:pt>
                <c:pt idx="3081">
                  <c:v>-101.237397485</c:v>
                </c:pt>
                <c:pt idx="3082">
                  <c:v>29.713307774</c:v>
                </c:pt>
                <c:pt idx="3083">
                  <c:v>141.82820150800001</c:v>
                </c:pt>
                <c:pt idx="3084">
                  <c:v>148.27334655499999</c:v>
                </c:pt>
                <c:pt idx="3085">
                  <c:v>180.89976369799999</c:v>
                </c:pt>
                <c:pt idx="3086">
                  <c:v>208.192053155</c:v>
                </c:pt>
                <c:pt idx="3087">
                  <c:v>86.427201288000006</c:v>
                </c:pt>
                <c:pt idx="3088">
                  <c:v>83.007808944000004</c:v>
                </c:pt>
                <c:pt idx="3089">
                  <c:v>164.275205562</c:v>
                </c:pt>
                <c:pt idx="3090">
                  <c:v>280.85241692</c:v>
                </c:pt>
                <c:pt idx="3091">
                  <c:v>344.51663711100002</c:v>
                </c:pt>
                <c:pt idx="3092">
                  <c:v>217.20200634400001</c:v>
                </c:pt>
                <c:pt idx="3093">
                  <c:v>112.464087087</c:v>
                </c:pt>
                <c:pt idx="3094">
                  <c:v>79.291612721999996</c:v>
                </c:pt>
                <c:pt idx="3095">
                  <c:v>-70.421159957</c:v>
                </c:pt>
                <c:pt idx="3096">
                  <c:v>-31.910792140000002</c:v>
                </c:pt>
                <c:pt idx="3097">
                  <c:v>72.748250588000005</c:v>
                </c:pt>
                <c:pt idx="3098">
                  <c:v>139.14487170500001</c:v>
                </c:pt>
                <c:pt idx="3099">
                  <c:v>181.534900201</c:v>
                </c:pt>
                <c:pt idx="3100">
                  <c:v>205.899978081</c:v>
                </c:pt>
                <c:pt idx="3101">
                  <c:v>118.045966514</c:v>
                </c:pt>
                <c:pt idx="3102">
                  <c:v>32.644689980000003</c:v>
                </c:pt>
                <c:pt idx="3103">
                  <c:v>19.472228551000001</c:v>
                </c:pt>
                <c:pt idx="3104">
                  <c:v>112.222568016</c:v>
                </c:pt>
                <c:pt idx="3105">
                  <c:v>246.99066030200001</c:v>
                </c:pt>
                <c:pt idx="3106">
                  <c:v>199.87388551999999</c:v>
                </c:pt>
                <c:pt idx="3107">
                  <c:v>78.681581405000003</c:v>
                </c:pt>
                <c:pt idx="3108">
                  <c:v>52.885303176000001</c:v>
                </c:pt>
                <c:pt idx="3109">
                  <c:v>-19.573122092999999</c:v>
                </c:pt>
                <c:pt idx="3110">
                  <c:v>-149.095178756</c:v>
                </c:pt>
                <c:pt idx="3111">
                  <c:v>-36.425957076000003</c:v>
                </c:pt>
                <c:pt idx="3112">
                  <c:v>77.179030010999995</c:v>
                </c:pt>
                <c:pt idx="3113">
                  <c:v>98.487803063000001</c:v>
                </c:pt>
                <c:pt idx="3114">
                  <c:v>145.26401875400001</c:v>
                </c:pt>
                <c:pt idx="3115">
                  <c:v>192.844286466</c:v>
                </c:pt>
                <c:pt idx="3116">
                  <c:v>65.053059146999999</c:v>
                </c:pt>
                <c:pt idx="3117">
                  <c:v>60.610623939</c:v>
                </c:pt>
                <c:pt idx="3118">
                  <c:v>121.409978794</c:v>
                </c:pt>
                <c:pt idx="3119">
                  <c:v>221.85435004799999</c:v>
                </c:pt>
                <c:pt idx="3120">
                  <c:v>312.38375702500002</c:v>
                </c:pt>
                <c:pt idx="3121">
                  <c:v>199.32112638500001</c:v>
                </c:pt>
                <c:pt idx="3122">
                  <c:v>100.242290107</c:v>
                </c:pt>
                <c:pt idx="3123">
                  <c:v>85.531316201999999</c:v>
                </c:pt>
                <c:pt idx="3124">
                  <c:v>-46.402399494000001</c:v>
                </c:pt>
                <c:pt idx="3125">
                  <c:v>-48.062033778</c:v>
                </c:pt>
                <c:pt idx="3126">
                  <c:v>63.144655901999997</c:v>
                </c:pt>
                <c:pt idx="3127">
                  <c:v>137.027741593</c:v>
                </c:pt>
                <c:pt idx="3128">
                  <c:v>164.73417584800001</c:v>
                </c:pt>
                <c:pt idx="3129">
                  <c:v>184.62901461999999</c:v>
                </c:pt>
                <c:pt idx="3130">
                  <c:v>134.87378353599999</c:v>
                </c:pt>
                <c:pt idx="3131">
                  <c:v>42.850993768999999</c:v>
                </c:pt>
                <c:pt idx="3132">
                  <c:v>28.032612478000001</c:v>
                </c:pt>
                <c:pt idx="3133">
                  <c:v>124.919381192</c:v>
                </c:pt>
                <c:pt idx="3134">
                  <c:v>249.54952327300001</c:v>
                </c:pt>
                <c:pt idx="3135">
                  <c:v>222.00943383200001</c:v>
                </c:pt>
                <c:pt idx="3136">
                  <c:v>85.710994682999996</c:v>
                </c:pt>
                <c:pt idx="3137">
                  <c:v>36.969158942</c:v>
                </c:pt>
                <c:pt idx="3138">
                  <c:v>-23.992338704000002</c:v>
                </c:pt>
                <c:pt idx="3139">
                  <c:v>-169.49892748100001</c:v>
                </c:pt>
                <c:pt idx="3140">
                  <c:v>-61.399751635999998</c:v>
                </c:pt>
                <c:pt idx="3141">
                  <c:v>56.115556288999997</c:v>
                </c:pt>
                <c:pt idx="3142">
                  <c:v>90.031066228</c:v>
                </c:pt>
                <c:pt idx="3143">
                  <c:v>133.320137789</c:v>
                </c:pt>
                <c:pt idx="3144">
                  <c:v>171.35752058099999</c:v>
                </c:pt>
                <c:pt idx="3145">
                  <c:v>35.163187063000002</c:v>
                </c:pt>
                <c:pt idx="3146">
                  <c:v>15.628416274999999</c:v>
                </c:pt>
                <c:pt idx="3147">
                  <c:v>51.903591499000001</c:v>
                </c:pt>
                <c:pt idx="3148">
                  <c:v>148.179872432</c:v>
                </c:pt>
                <c:pt idx="3149">
                  <c:v>282.20691300099998</c:v>
                </c:pt>
                <c:pt idx="3150">
                  <c:v>194.408660169</c:v>
                </c:pt>
                <c:pt idx="3151">
                  <c:v>92.667224580999999</c:v>
                </c:pt>
                <c:pt idx="3152">
                  <c:v>73.201509426000001</c:v>
                </c:pt>
                <c:pt idx="3153">
                  <c:v>-49.939627641999998</c:v>
                </c:pt>
                <c:pt idx="3154">
                  <c:v>-98.498832942999996</c:v>
                </c:pt>
                <c:pt idx="3155">
                  <c:v>17.878187026999999</c:v>
                </c:pt>
                <c:pt idx="3156">
                  <c:v>101.470110025</c:v>
                </c:pt>
                <c:pt idx="3157">
                  <c:v>128.24073840099999</c:v>
                </c:pt>
                <c:pt idx="3158">
                  <c:v>174.13682027199999</c:v>
                </c:pt>
                <c:pt idx="3159">
                  <c:v>170.201513979</c:v>
                </c:pt>
                <c:pt idx="3160">
                  <c:v>63.053998989</c:v>
                </c:pt>
                <c:pt idx="3161">
                  <c:v>40.554462358999999</c:v>
                </c:pt>
                <c:pt idx="3162">
                  <c:v>125.404674199</c:v>
                </c:pt>
                <c:pt idx="3163">
                  <c:v>235.367306751</c:v>
                </c:pt>
                <c:pt idx="3164">
                  <c:v>231.657945985</c:v>
                </c:pt>
                <c:pt idx="3165">
                  <c:v>88.974110385000003</c:v>
                </c:pt>
                <c:pt idx="3166">
                  <c:v>29.464596316000002</c:v>
                </c:pt>
                <c:pt idx="3167">
                  <c:v>-0.47415254800000001</c:v>
                </c:pt>
                <c:pt idx="3168">
                  <c:v>-150.61172145099999</c:v>
                </c:pt>
                <c:pt idx="3169">
                  <c:v>-64.317641238999997</c:v>
                </c:pt>
                <c:pt idx="3170">
                  <c:v>39.520819256999999</c:v>
                </c:pt>
                <c:pt idx="3171">
                  <c:v>75.685649392000002</c:v>
                </c:pt>
                <c:pt idx="3172">
                  <c:v>106.673898878</c:v>
                </c:pt>
                <c:pt idx="3173">
                  <c:v>126.568239299</c:v>
                </c:pt>
                <c:pt idx="3174">
                  <c:v>-2.7921642480000002</c:v>
                </c:pt>
                <c:pt idx="3175">
                  <c:v>-32.970192906999998</c:v>
                </c:pt>
                <c:pt idx="3176">
                  <c:v>-1.275293298</c:v>
                </c:pt>
                <c:pt idx="3177">
                  <c:v>100.30064608399999</c:v>
                </c:pt>
                <c:pt idx="3178">
                  <c:v>247.25406676</c:v>
                </c:pt>
                <c:pt idx="3179">
                  <c:v>167.43386123400001</c:v>
                </c:pt>
                <c:pt idx="3180">
                  <c:v>46.753947926000002</c:v>
                </c:pt>
                <c:pt idx="3181">
                  <c:v>13.350263271999999</c:v>
                </c:pt>
                <c:pt idx="3182">
                  <c:v>-95.794463855000004</c:v>
                </c:pt>
                <c:pt idx="3183">
                  <c:v>-183.04538703700001</c:v>
                </c:pt>
                <c:pt idx="3184">
                  <c:v>-53.588854763000001</c:v>
                </c:pt>
                <c:pt idx="3185">
                  <c:v>65.446231273999999</c:v>
                </c:pt>
                <c:pt idx="3186">
                  <c:v>98.822225341999996</c:v>
                </c:pt>
                <c:pt idx="3187">
                  <c:v>150.843229732</c:v>
                </c:pt>
                <c:pt idx="3188">
                  <c:v>169.213662293</c:v>
                </c:pt>
                <c:pt idx="3189">
                  <c:v>39.191462291000001</c:v>
                </c:pt>
                <c:pt idx="3190">
                  <c:v>12.3981824</c:v>
                </c:pt>
                <c:pt idx="3191">
                  <c:v>81.024446779000002</c:v>
                </c:pt>
                <c:pt idx="3192">
                  <c:v>183.33487991699999</c:v>
                </c:pt>
                <c:pt idx="3193">
                  <c:v>227.832218025</c:v>
                </c:pt>
                <c:pt idx="3194">
                  <c:v>111.681704708</c:v>
                </c:pt>
                <c:pt idx="3195">
                  <c:v>43.480551316000003</c:v>
                </c:pt>
                <c:pt idx="3196">
                  <c:v>21.62672701</c:v>
                </c:pt>
                <c:pt idx="3197">
                  <c:v>-136.85307087199999</c:v>
                </c:pt>
                <c:pt idx="3198">
                  <c:v>-88.425519707000007</c:v>
                </c:pt>
                <c:pt idx="3199">
                  <c:v>0.44761718299999997</c:v>
                </c:pt>
                <c:pt idx="3200">
                  <c:v>38.606062139999999</c:v>
                </c:pt>
                <c:pt idx="3201">
                  <c:v>63.912598103000001</c:v>
                </c:pt>
                <c:pt idx="3202">
                  <c:v>89.950994016999999</c:v>
                </c:pt>
                <c:pt idx="3203">
                  <c:v>4.2912841589999999</c:v>
                </c:pt>
                <c:pt idx="3204">
                  <c:v>-42.527265380000003</c:v>
                </c:pt>
                <c:pt idx="3205">
                  <c:v>-31.591044117999999</c:v>
                </c:pt>
                <c:pt idx="3206">
                  <c:v>63.980988342000003</c:v>
                </c:pt>
                <c:pt idx="3207">
                  <c:v>194.97853990199999</c:v>
                </c:pt>
                <c:pt idx="3208">
                  <c:v>118.958736011</c:v>
                </c:pt>
                <c:pt idx="3209">
                  <c:v>-21.187107767000001</c:v>
                </c:pt>
                <c:pt idx="3210">
                  <c:v>-58.342043668999999</c:v>
                </c:pt>
                <c:pt idx="3211">
                  <c:v>-132.25869318900001</c:v>
                </c:pt>
                <c:pt idx="3212">
                  <c:v>-233.30200097400001</c:v>
                </c:pt>
                <c:pt idx="3213">
                  <c:v>-96.925512773999998</c:v>
                </c:pt>
                <c:pt idx="3214">
                  <c:v>34.429730733</c:v>
                </c:pt>
                <c:pt idx="3215">
                  <c:v>59.726269465999998</c:v>
                </c:pt>
                <c:pt idx="3216">
                  <c:v>97.226294339000006</c:v>
                </c:pt>
                <c:pt idx="3217">
                  <c:v>121.035563939</c:v>
                </c:pt>
                <c:pt idx="3218">
                  <c:v>-24.604857467999999</c:v>
                </c:pt>
                <c:pt idx="3219">
                  <c:v>-43.213574598999998</c:v>
                </c:pt>
                <c:pt idx="3220">
                  <c:v>25.672284293000001</c:v>
                </c:pt>
                <c:pt idx="3221">
                  <c:v>143.035001854</c:v>
                </c:pt>
                <c:pt idx="3222">
                  <c:v>240.22907421900001</c:v>
                </c:pt>
                <c:pt idx="3223">
                  <c:v>137.157436284</c:v>
                </c:pt>
                <c:pt idx="3224">
                  <c:v>44.957336263999998</c:v>
                </c:pt>
                <c:pt idx="3225">
                  <c:v>13.984208159</c:v>
                </c:pt>
                <c:pt idx="3226">
                  <c:v>-143.54205755800001</c:v>
                </c:pt>
                <c:pt idx="3227">
                  <c:v>-138.938026557</c:v>
                </c:pt>
                <c:pt idx="3228">
                  <c:v>-48.507460506000001</c:v>
                </c:pt>
                <c:pt idx="3229">
                  <c:v>15.992376781999999</c:v>
                </c:pt>
                <c:pt idx="3230">
                  <c:v>61.175654401000003</c:v>
                </c:pt>
                <c:pt idx="3231">
                  <c:v>104.381534266</c:v>
                </c:pt>
                <c:pt idx="3232">
                  <c:v>51.196666151999999</c:v>
                </c:pt>
                <c:pt idx="3233">
                  <c:v>-31.045043969999998</c:v>
                </c:pt>
                <c:pt idx="3234">
                  <c:v>-50.528408452999997</c:v>
                </c:pt>
                <c:pt idx="3235">
                  <c:v>33.113540204000003</c:v>
                </c:pt>
                <c:pt idx="3236">
                  <c:v>142.42031363800001</c:v>
                </c:pt>
                <c:pt idx="3237">
                  <c:v>86.870652200999999</c:v>
                </c:pt>
                <c:pt idx="3238">
                  <c:v>-44.862980802999999</c:v>
                </c:pt>
                <c:pt idx="3239">
                  <c:v>-66.413513961000007</c:v>
                </c:pt>
                <c:pt idx="3240">
                  <c:v>-111.520631497</c:v>
                </c:pt>
                <c:pt idx="3241">
                  <c:v>-239.78510782399999</c:v>
                </c:pt>
                <c:pt idx="3242">
                  <c:v>-120.78174061</c:v>
                </c:pt>
                <c:pt idx="3243">
                  <c:v>-4.91167467</c:v>
                </c:pt>
                <c:pt idx="3244">
                  <c:v>8.9867550969999996</c:v>
                </c:pt>
                <c:pt idx="3245">
                  <c:v>31.057783181000001</c:v>
                </c:pt>
                <c:pt idx="3246">
                  <c:v>58.150427338</c:v>
                </c:pt>
                <c:pt idx="3247">
                  <c:v>-73.691798547000005</c:v>
                </c:pt>
                <c:pt idx="3248">
                  <c:v>-70.262477548000007</c:v>
                </c:pt>
                <c:pt idx="3249">
                  <c:v>-3.8348170779999999</c:v>
                </c:pt>
                <c:pt idx="3250">
                  <c:v>108.85806775099999</c:v>
                </c:pt>
                <c:pt idx="3251">
                  <c:v>232.57845866100001</c:v>
                </c:pt>
                <c:pt idx="3252">
                  <c:v>128.01903447999999</c:v>
                </c:pt>
                <c:pt idx="3253">
                  <c:v>10.295369692</c:v>
                </c:pt>
                <c:pt idx="3254">
                  <c:v>-29.622944673999999</c:v>
                </c:pt>
                <c:pt idx="3255">
                  <c:v>-167.049438417</c:v>
                </c:pt>
                <c:pt idx="3256">
                  <c:v>-190.39938108300001</c:v>
                </c:pt>
                <c:pt idx="3257">
                  <c:v>-69.273703268000006</c:v>
                </c:pt>
                <c:pt idx="3258">
                  <c:v>28.098919411000001</c:v>
                </c:pt>
                <c:pt idx="3259">
                  <c:v>72.596117297999996</c:v>
                </c:pt>
                <c:pt idx="3260">
                  <c:v>115.626045273</c:v>
                </c:pt>
                <c:pt idx="3261">
                  <c:v>82.779622465000003</c:v>
                </c:pt>
                <c:pt idx="3262">
                  <c:v>-34.243900986</c:v>
                </c:pt>
                <c:pt idx="3263">
                  <c:v>-74.401022206999997</c:v>
                </c:pt>
                <c:pt idx="3264">
                  <c:v>3.0362812529999998</c:v>
                </c:pt>
                <c:pt idx="3265">
                  <c:v>118.396020283</c:v>
                </c:pt>
                <c:pt idx="3266">
                  <c:v>114.13861586599999</c:v>
                </c:pt>
                <c:pt idx="3267">
                  <c:v>-5.2226763680000001</c:v>
                </c:pt>
                <c:pt idx="3268">
                  <c:v>-41.356819866000002</c:v>
                </c:pt>
                <c:pt idx="3269">
                  <c:v>-82.450231837000004</c:v>
                </c:pt>
                <c:pt idx="3270">
                  <c:v>-240.73280392999999</c:v>
                </c:pt>
                <c:pt idx="3271">
                  <c:v>-152.765217519</c:v>
                </c:pt>
                <c:pt idx="3272">
                  <c:v>-62.533410713999999</c:v>
                </c:pt>
                <c:pt idx="3273">
                  <c:v>-44.846118111999999</c:v>
                </c:pt>
                <c:pt idx="3274">
                  <c:v>-8.8066062939999998</c:v>
                </c:pt>
                <c:pt idx="3275">
                  <c:v>34.303796671000001</c:v>
                </c:pt>
                <c:pt idx="3276">
                  <c:v>-79.619736607999997</c:v>
                </c:pt>
                <c:pt idx="3277">
                  <c:v>-89.095458360999999</c:v>
                </c:pt>
                <c:pt idx="3278">
                  <c:v>-47.712827288</c:v>
                </c:pt>
                <c:pt idx="3279">
                  <c:v>47.058615682000003</c:v>
                </c:pt>
                <c:pt idx="3280">
                  <c:v>174.53331351599999</c:v>
                </c:pt>
                <c:pt idx="3281">
                  <c:v>68.285891691000003</c:v>
                </c:pt>
                <c:pt idx="3282">
                  <c:v>-58.474657065000002</c:v>
                </c:pt>
                <c:pt idx="3283">
                  <c:v>-80.780266835000006</c:v>
                </c:pt>
                <c:pt idx="3284">
                  <c:v>-180.69383286799999</c:v>
                </c:pt>
                <c:pt idx="3285">
                  <c:v>-234.46012049800001</c:v>
                </c:pt>
                <c:pt idx="3286">
                  <c:v>-98.430022311000002</c:v>
                </c:pt>
                <c:pt idx="3287">
                  <c:v>13.951848611999999</c:v>
                </c:pt>
                <c:pt idx="3288">
                  <c:v>39.972330571000001</c:v>
                </c:pt>
                <c:pt idx="3289">
                  <c:v>71.997834584000003</c:v>
                </c:pt>
                <c:pt idx="3290">
                  <c:v>57.859317232000002</c:v>
                </c:pt>
                <c:pt idx="3291">
                  <c:v>-73.096802169</c:v>
                </c:pt>
                <c:pt idx="3292">
                  <c:v>-95.776016859999999</c:v>
                </c:pt>
                <c:pt idx="3293">
                  <c:v>-8.0238855630000003</c:v>
                </c:pt>
                <c:pt idx="3294">
                  <c:v>116.086957411</c:v>
                </c:pt>
                <c:pt idx="3295">
                  <c:v>151.09439286200001</c:v>
                </c:pt>
                <c:pt idx="3296">
                  <c:v>29.254200993000001</c:v>
                </c:pt>
                <c:pt idx="3297">
                  <c:v>-43.352314483000001</c:v>
                </c:pt>
                <c:pt idx="3298">
                  <c:v>-88.537968883000005</c:v>
                </c:pt>
                <c:pt idx="3299">
                  <c:v>-261.18413259099998</c:v>
                </c:pt>
                <c:pt idx="3300">
                  <c:v>-202.20207089499999</c:v>
                </c:pt>
                <c:pt idx="3301">
                  <c:v>-108.79120198</c:v>
                </c:pt>
                <c:pt idx="3302">
                  <c:v>-60.542813021000001</c:v>
                </c:pt>
                <c:pt idx="3303">
                  <c:v>-11.689591353999999</c:v>
                </c:pt>
                <c:pt idx="3304">
                  <c:v>26.479252767999998</c:v>
                </c:pt>
                <c:pt idx="3305">
                  <c:v>-77.383179451000004</c:v>
                </c:pt>
                <c:pt idx="3306">
                  <c:v>-124.672292527</c:v>
                </c:pt>
                <c:pt idx="3307">
                  <c:v>-118.34196806</c:v>
                </c:pt>
                <c:pt idx="3308">
                  <c:v>-39.209021743000001</c:v>
                </c:pt>
                <c:pt idx="3309">
                  <c:v>87.825029458000003</c:v>
                </c:pt>
                <c:pt idx="3310">
                  <c:v>11.107111527000001</c:v>
                </c:pt>
                <c:pt idx="3311">
                  <c:v>-104.31334233600001</c:v>
                </c:pt>
                <c:pt idx="3312">
                  <c:v>-117.14856516</c:v>
                </c:pt>
                <c:pt idx="3313">
                  <c:v>-198.120264867</c:v>
                </c:pt>
                <c:pt idx="3314">
                  <c:v>-291.579065222</c:v>
                </c:pt>
                <c:pt idx="3315">
                  <c:v>-160.49182089799999</c:v>
                </c:pt>
                <c:pt idx="3316">
                  <c:v>-48.188026358999998</c:v>
                </c:pt>
                <c:pt idx="3317">
                  <c:v>-41.75786858</c:v>
                </c:pt>
                <c:pt idx="3318">
                  <c:v>-10.497960322000001</c:v>
                </c:pt>
                <c:pt idx="3319">
                  <c:v>15.692896966999999</c:v>
                </c:pt>
                <c:pt idx="3320">
                  <c:v>-106.605795317</c:v>
                </c:pt>
                <c:pt idx="3321">
                  <c:v>-110.14472324499999</c:v>
                </c:pt>
                <c:pt idx="3322">
                  <c:v>-28.72777662</c:v>
                </c:pt>
                <c:pt idx="3323">
                  <c:v>88.154813751000006</c:v>
                </c:pt>
                <c:pt idx="3324">
                  <c:v>152.057091079</c:v>
                </c:pt>
                <c:pt idx="3325">
                  <c:v>24.895978556999999</c:v>
                </c:pt>
                <c:pt idx="3326">
                  <c:v>-80.025247682</c:v>
                </c:pt>
                <c:pt idx="3327">
                  <c:v>-114.560139143</c:v>
                </c:pt>
                <c:pt idx="3328">
                  <c:v>-265.09591517899997</c:v>
                </c:pt>
                <c:pt idx="3329">
                  <c:v>-226.87183630000001</c:v>
                </c:pt>
                <c:pt idx="3330">
                  <c:v>-122.500487624</c:v>
                </c:pt>
                <c:pt idx="3331">
                  <c:v>-56.037453196999998</c:v>
                </c:pt>
                <c:pt idx="3332">
                  <c:v>-13.226582793</c:v>
                </c:pt>
                <c:pt idx="3333">
                  <c:v>11.572277679999999</c:v>
                </c:pt>
                <c:pt idx="3334">
                  <c:v>-76.230282607000007</c:v>
                </c:pt>
                <c:pt idx="3335">
                  <c:v>-161.84152504100001</c:v>
                </c:pt>
                <c:pt idx="3336">
                  <c:v>-176.12151035400001</c:v>
                </c:pt>
                <c:pt idx="3337">
                  <c:v>-84.186804624999994</c:v>
                </c:pt>
                <c:pt idx="3338">
                  <c:v>50.081383823000003</c:v>
                </c:pt>
                <c:pt idx="3339">
                  <c:v>2.7979260639999999</c:v>
                </c:pt>
                <c:pt idx="3340">
                  <c:v>-118.103060637</c:v>
                </c:pt>
                <c:pt idx="3341">
                  <c:v>-143.34396701599999</c:v>
                </c:pt>
                <c:pt idx="3342">
                  <c:v>-215.524677623</c:v>
                </c:pt>
                <c:pt idx="3343">
                  <c:v>-345.00590226000003</c:v>
                </c:pt>
                <c:pt idx="3344">
                  <c:v>-232.404996165</c:v>
                </c:pt>
                <c:pt idx="3345">
                  <c:v>-119.88028131900001</c:v>
                </c:pt>
                <c:pt idx="3346">
                  <c:v>-99.484790664000002</c:v>
                </c:pt>
                <c:pt idx="3347">
                  <c:v>-53.225821775</c:v>
                </c:pt>
                <c:pt idx="3348">
                  <c:v>-5.6546689170000004</c:v>
                </c:pt>
                <c:pt idx="3349">
                  <c:v>-133.110425808</c:v>
                </c:pt>
                <c:pt idx="3350">
                  <c:v>-137.10723201299999</c:v>
                </c:pt>
                <c:pt idx="3351">
                  <c:v>-75.947945773000001</c:v>
                </c:pt>
                <c:pt idx="3352">
                  <c:v>24.71885275</c:v>
                </c:pt>
                <c:pt idx="3353">
                  <c:v>114.978677842</c:v>
                </c:pt>
                <c:pt idx="3354">
                  <c:v>0.73465552899999997</c:v>
                </c:pt>
                <c:pt idx="3355">
                  <c:v>-99.215888238999995</c:v>
                </c:pt>
                <c:pt idx="3356">
                  <c:v>-114.248520364</c:v>
                </c:pt>
                <c:pt idx="3357">
                  <c:v>-246.02473567199999</c:v>
                </c:pt>
                <c:pt idx="3358">
                  <c:v>-247.35884357800001</c:v>
                </c:pt>
                <c:pt idx="3359">
                  <c:v>-135.90859724800001</c:v>
                </c:pt>
                <c:pt idx="3360">
                  <c:v>-61.647014401</c:v>
                </c:pt>
                <c:pt idx="3361">
                  <c:v>-33.645124645000003</c:v>
                </c:pt>
                <c:pt idx="3362">
                  <c:v>-14.016198595000001</c:v>
                </c:pt>
                <c:pt idx="3363">
                  <c:v>-64.967909641999995</c:v>
                </c:pt>
                <c:pt idx="3364">
                  <c:v>-157.69965578</c:v>
                </c:pt>
                <c:pt idx="3365">
                  <c:v>-172.83133257899999</c:v>
                </c:pt>
                <c:pt idx="3366">
                  <c:v>-75.939701313</c:v>
                </c:pt>
                <c:pt idx="3367">
                  <c:v>48.984550515999999</c:v>
                </c:pt>
                <c:pt idx="3368">
                  <c:v>21.839948677999999</c:v>
                </c:pt>
                <c:pt idx="3369">
                  <c:v>-113.97457829</c:v>
                </c:pt>
                <c:pt idx="3370">
                  <c:v>-162.466141206</c:v>
                </c:pt>
                <c:pt idx="3371">
                  <c:v>-223.95126997700001</c:v>
                </c:pt>
                <c:pt idx="3372">
                  <c:v>-370.33522772100002</c:v>
                </c:pt>
                <c:pt idx="3373">
                  <c:v>-262.7580792</c:v>
                </c:pt>
                <c:pt idx="3374">
                  <c:v>-145.64276219800001</c:v>
                </c:pt>
                <c:pt idx="3375">
                  <c:v>-111.781502717</c:v>
                </c:pt>
                <c:pt idx="3376">
                  <c:v>-68.124948012999994</c:v>
                </c:pt>
                <c:pt idx="3377">
                  <c:v>-29.517311132</c:v>
                </c:pt>
                <c:pt idx="3378">
                  <c:v>-165.347445311</c:v>
                </c:pt>
                <c:pt idx="3379">
                  <c:v>-184.710160202</c:v>
                </c:pt>
                <c:pt idx="3380">
                  <c:v>-148.64104397200001</c:v>
                </c:pt>
                <c:pt idx="3381">
                  <c:v>-53.246828934</c:v>
                </c:pt>
                <c:pt idx="3382">
                  <c:v>80.026896367999996</c:v>
                </c:pt>
                <c:pt idx="3383">
                  <c:v>-8.1215995070000009</c:v>
                </c:pt>
                <c:pt idx="3384">
                  <c:v>-109.738906642</c:v>
                </c:pt>
                <c:pt idx="3385">
                  <c:v>-128.66722608000001</c:v>
                </c:pt>
                <c:pt idx="3386">
                  <c:v>-251.370877079</c:v>
                </c:pt>
                <c:pt idx="3387">
                  <c:v>-299.62075173800002</c:v>
                </c:pt>
                <c:pt idx="3388">
                  <c:v>-183.047250279</c:v>
                </c:pt>
                <c:pt idx="3389">
                  <c:v>-99.655229210000002</c:v>
                </c:pt>
                <c:pt idx="3390">
                  <c:v>-73.831643002999996</c:v>
                </c:pt>
                <c:pt idx="3391">
                  <c:v>-28.698054848000002</c:v>
                </c:pt>
                <c:pt idx="3392">
                  <c:v>-32.918710109999999</c:v>
                </c:pt>
                <c:pt idx="3393">
                  <c:v>-139.810259559</c:v>
                </c:pt>
                <c:pt idx="3394">
                  <c:v>-161.914372587</c:v>
                </c:pt>
                <c:pt idx="3395">
                  <c:v>-76.623471585999994</c:v>
                </c:pt>
                <c:pt idx="3396">
                  <c:v>33.764412874000001</c:v>
                </c:pt>
                <c:pt idx="3397">
                  <c:v>30.245749671999999</c:v>
                </c:pt>
                <c:pt idx="3398">
                  <c:v>-112.750271805</c:v>
                </c:pt>
                <c:pt idx="3399">
                  <c:v>-173.22446814899999</c:v>
                </c:pt>
                <c:pt idx="3400">
                  <c:v>-203.731952785</c:v>
                </c:pt>
                <c:pt idx="3401">
                  <c:v>-353.84759765500002</c:v>
                </c:pt>
                <c:pt idx="3402">
                  <c:v>-267.38300275300003</c:v>
                </c:pt>
                <c:pt idx="3403">
                  <c:v>-163.24424620100001</c:v>
                </c:pt>
                <c:pt idx="3404">
                  <c:v>-126.5820325</c:v>
                </c:pt>
                <c:pt idx="3405">
                  <c:v>-95.077189633000003</c:v>
                </c:pt>
                <c:pt idx="3406">
                  <c:v>-74.910241884000001</c:v>
                </c:pt>
                <c:pt idx="3407">
                  <c:v>-204.65659318100001</c:v>
                </c:pt>
                <c:pt idx="3408">
                  <c:v>-235.67492590200001</c:v>
                </c:pt>
                <c:pt idx="3409">
                  <c:v>-204.445475292</c:v>
                </c:pt>
                <c:pt idx="3410">
                  <c:v>-103.02747456500001</c:v>
                </c:pt>
                <c:pt idx="3411">
                  <c:v>44.095541789999999</c:v>
                </c:pt>
                <c:pt idx="3412">
                  <c:v>-35.277595577</c:v>
                </c:pt>
                <c:pt idx="3413">
                  <c:v>-155.30706228099999</c:v>
                </c:pt>
                <c:pt idx="3414">
                  <c:v>-188.20261655799999</c:v>
                </c:pt>
                <c:pt idx="3415">
                  <c:v>-297.19733134400002</c:v>
                </c:pt>
                <c:pt idx="3416">
                  <c:v>-384.83224021400002</c:v>
                </c:pt>
                <c:pt idx="3417">
                  <c:v>-256.02765116900002</c:v>
                </c:pt>
                <c:pt idx="3418">
                  <c:v>-137.569432191</c:v>
                </c:pt>
                <c:pt idx="3419">
                  <c:v>-104.386604435</c:v>
                </c:pt>
                <c:pt idx="3420">
                  <c:v>-52.120952084999999</c:v>
                </c:pt>
                <c:pt idx="3421">
                  <c:v>-33.244977226000003</c:v>
                </c:pt>
                <c:pt idx="3422">
                  <c:v>-162.66576379700001</c:v>
                </c:pt>
                <c:pt idx="3423">
                  <c:v>-189.03774089800001</c:v>
                </c:pt>
                <c:pt idx="3424">
                  <c:v>-119.778116807</c:v>
                </c:pt>
                <c:pt idx="3425">
                  <c:v>-18.049940679999999</c:v>
                </c:pt>
                <c:pt idx="3426">
                  <c:v>25.614766977999999</c:v>
                </c:pt>
                <c:pt idx="3427">
                  <c:v>-91.041119280000004</c:v>
                </c:pt>
                <c:pt idx="3428">
                  <c:v>-159.29964287300001</c:v>
                </c:pt>
                <c:pt idx="3429">
                  <c:v>-180.71085196999999</c:v>
                </c:pt>
                <c:pt idx="3430">
                  <c:v>-338.65425146000001</c:v>
                </c:pt>
                <c:pt idx="3431">
                  <c:v>-289.76127545100002</c:v>
                </c:pt>
                <c:pt idx="3432">
                  <c:v>-200.406308897</c:v>
                </c:pt>
                <c:pt idx="3433">
                  <c:v>-161.31928684499999</c:v>
                </c:pt>
                <c:pt idx="3434">
                  <c:v>-136.84960904299999</c:v>
                </c:pt>
                <c:pt idx="3435">
                  <c:v>-111.613469725</c:v>
                </c:pt>
                <c:pt idx="3436">
                  <c:v>-197.69178319400001</c:v>
                </c:pt>
                <c:pt idx="3437">
                  <c:v>-244.410510534</c:v>
                </c:pt>
                <c:pt idx="3438">
                  <c:v>-233.121533946</c:v>
                </c:pt>
                <c:pt idx="3439">
                  <c:v>-137.09414584000001</c:v>
                </c:pt>
                <c:pt idx="3440">
                  <c:v>-5.4621347849999999</c:v>
                </c:pt>
                <c:pt idx="3441">
                  <c:v>-80.947286614000006</c:v>
                </c:pt>
                <c:pt idx="3442">
                  <c:v>-220.24560153199999</c:v>
                </c:pt>
                <c:pt idx="3443">
                  <c:v>-258.32105958400001</c:v>
                </c:pt>
                <c:pt idx="3444">
                  <c:v>-332.90883406299997</c:v>
                </c:pt>
                <c:pt idx="3445">
                  <c:v>-434.072032401</c:v>
                </c:pt>
                <c:pt idx="3446">
                  <c:v>-297.65478195700001</c:v>
                </c:pt>
                <c:pt idx="3447">
                  <c:v>-166.054169836</c:v>
                </c:pt>
                <c:pt idx="3448">
                  <c:v>-140.21279851899999</c:v>
                </c:pt>
                <c:pt idx="3449">
                  <c:v>-101.99808629899999</c:v>
                </c:pt>
                <c:pt idx="3450">
                  <c:v>-77.640527015999993</c:v>
                </c:pt>
                <c:pt idx="3451">
                  <c:v>-222.53687714399999</c:v>
                </c:pt>
                <c:pt idx="3452">
                  <c:v>-241.95345051199999</c:v>
                </c:pt>
                <c:pt idx="3453">
                  <c:v>-173.570376724</c:v>
                </c:pt>
                <c:pt idx="3454">
                  <c:v>-56.476881339999998</c:v>
                </c:pt>
                <c:pt idx="3455">
                  <c:v>40.730530068</c:v>
                </c:pt>
                <c:pt idx="3456">
                  <c:v>-61.957875944999998</c:v>
                </c:pt>
                <c:pt idx="3457">
                  <c:v>-153.45399185700001</c:v>
                </c:pt>
                <c:pt idx="3458">
                  <c:v>-183.693803358</c:v>
                </c:pt>
                <c:pt idx="3459">
                  <c:v>-340.84146122300001</c:v>
                </c:pt>
                <c:pt idx="3460">
                  <c:v>-335.47597170199998</c:v>
                </c:pt>
                <c:pt idx="3461">
                  <c:v>-245.62991760599999</c:v>
                </c:pt>
                <c:pt idx="3462">
                  <c:v>-181.69553103199999</c:v>
                </c:pt>
                <c:pt idx="3463">
                  <c:v>-136.81718603600001</c:v>
                </c:pt>
                <c:pt idx="3464">
                  <c:v>-93.536129950000003</c:v>
                </c:pt>
                <c:pt idx="3465">
                  <c:v>-146.26272430099999</c:v>
                </c:pt>
                <c:pt idx="3466">
                  <c:v>-227.77008212499999</c:v>
                </c:pt>
                <c:pt idx="3467">
                  <c:v>-246.58660784899999</c:v>
                </c:pt>
                <c:pt idx="3468">
                  <c:v>-162.39080527300001</c:v>
                </c:pt>
                <c:pt idx="3469">
                  <c:v>-52.263562061999998</c:v>
                </c:pt>
                <c:pt idx="3470">
                  <c:v>-108.48895457099999</c:v>
                </c:pt>
                <c:pt idx="3471">
                  <c:v>-240.752805309</c:v>
                </c:pt>
                <c:pt idx="3472">
                  <c:v>-262.50993339299998</c:v>
                </c:pt>
                <c:pt idx="3473">
                  <c:v>-307.31616098900002</c:v>
                </c:pt>
                <c:pt idx="3474">
                  <c:v>-435.009612049</c:v>
                </c:pt>
                <c:pt idx="3475">
                  <c:v>-315.46480767200001</c:v>
                </c:pt>
                <c:pt idx="3476">
                  <c:v>-198.89030965800001</c:v>
                </c:pt>
                <c:pt idx="3477">
                  <c:v>-184.331485813</c:v>
                </c:pt>
                <c:pt idx="3478">
                  <c:v>-161.46369960000001</c:v>
                </c:pt>
                <c:pt idx="3479">
                  <c:v>-135.05132651599999</c:v>
                </c:pt>
                <c:pt idx="3480">
                  <c:v>-267.34966874000003</c:v>
                </c:pt>
                <c:pt idx="3481">
                  <c:v>-264.00934485300002</c:v>
                </c:pt>
                <c:pt idx="3482">
                  <c:v>-197.36810190099999</c:v>
                </c:pt>
                <c:pt idx="3483">
                  <c:v>-84.231733184999996</c:v>
                </c:pt>
                <c:pt idx="3484">
                  <c:v>40.166487949</c:v>
                </c:pt>
                <c:pt idx="3485">
                  <c:v>-63.629981637</c:v>
                </c:pt>
                <c:pt idx="3486">
                  <c:v>-180.661393495</c:v>
                </c:pt>
                <c:pt idx="3487">
                  <c:v>-220.03488629</c:v>
                </c:pt>
                <c:pt idx="3488">
                  <c:v>-358.09594431300002</c:v>
                </c:pt>
                <c:pt idx="3489">
                  <c:v>-381.66384506999998</c:v>
                </c:pt>
                <c:pt idx="3490">
                  <c:v>-260.58738816699997</c:v>
                </c:pt>
                <c:pt idx="3491">
                  <c:v>-163.08295817199999</c:v>
                </c:pt>
                <c:pt idx="3492">
                  <c:v>-118.10343029000001</c:v>
                </c:pt>
                <c:pt idx="3493">
                  <c:v>-74.298176151999996</c:v>
                </c:pt>
                <c:pt idx="3494">
                  <c:v>-106.422769453</c:v>
                </c:pt>
                <c:pt idx="3495">
                  <c:v>-222.821080908</c:v>
                </c:pt>
                <c:pt idx="3496">
                  <c:v>-262.331521571</c:v>
                </c:pt>
                <c:pt idx="3497">
                  <c:v>-185.32943830400001</c:v>
                </c:pt>
                <c:pt idx="3498">
                  <c:v>-70.303154942999996</c:v>
                </c:pt>
                <c:pt idx="3499">
                  <c:v>-74.635660940999998</c:v>
                </c:pt>
                <c:pt idx="3500">
                  <c:v>-193.741881006</c:v>
                </c:pt>
                <c:pt idx="3501">
                  <c:v>-229.20752560400001</c:v>
                </c:pt>
                <c:pt idx="3502">
                  <c:v>-269.490942034</c:v>
                </c:pt>
                <c:pt idx="3503">
                  <c:v>-427.15388001999997</c:v>
                </c:pt>
                <c:pt idx="3504">
                  <c:v>-338.61078656400002</c:v>
                </c:pt>
                <c:pt idx="3505">
                  <c:v>-247.58111702400001</c:v>
                </c:pt>
                <c:pt idx="3506">
                  <c:v>-230.33933571200001</c:v>
                </c:pt>
                <c:pt idx="3507">
                  <c:v>-194.69906739300001</c:v>
                </c:pt>
                <c:pt idx="3508">
                  <c:v>-151.683658506</c:v>
                </c:pt>
                <c:pt idx="3509">
                  <c:v>-265.25409742300002</c:v>
                </c:pt>
                <c:pt idx="3510">
                  <c:v>-274.06686021199999</c:v>
                </c:pt>
                <c:pt idx="3511">
                  <c:v>-231.991700288</c:v>
                </c:pt>
                <c:pt idx="3512">
                  <c:v>-136.530491055</c:v>
                </c:pt>
                <c:pt idx="3513">
                  <c:v>-8.3875780169999992</c:v>
                </c:pt>
                <c:pt idx="3514">
                  <c:v>-113.968483853</c:v>
                </c:pt>
                <c:pt idx="3515">
                  <c:v>-241.237848754</c:v>
                </c:pt>
                <c:pt idx="3516">
                  <c:v>-263.918075552</c:v>
                </c:pt>
                <c:pt idx="3517">
                  <c:v>-363.70329351999999</c:v>
                </c:pt>
                <c:pt idx="3518">
                  <c:v>-417.04969435200002</c:v>
                </c:pt>
                <c:pt idx="3519">
                  <c:v>-280.51745448700001</c:v>
                </c:pt>
                <c:pt idx="3520">
                  <c:v>-167.423287028</c:v>
                </c:pt>
                <c:pt idx="3521">
                  <c:v>-140.61844486199999</c:v>
                </c:pt>
                <c:pt idx="3522">
                  <c:v>-107.913360033</c:v>
                </c:pt>
                <c:pt idx="3523">
                  <c:v>-121.48583503099999</c:v>
                </c:pt>
                <c:pt idx="3524">
                  <c:v>-252.90277576400001</c:v>
                </c:pt>
                <c:pt idx="3525">
                  <c:v>-275.81536496799998</c:v>
                </c:pt>
                <c:pt idx="3526">
                  <c:v>-188.00991522699999</c:v>
                </c:pt>
                <c:pt idx="3527">
                  <c:v>-63.576751092999999</c:v>
                </c:pt>
                <c:pt idx="3528">
                  <c:v>-27.944404043999999</c:v>
                </c:pt>
                <c:pt idx="3529">
                  <c:v>-148.972052451</c:v>
                </c:pt>
                <c:pt idx="3530">
                  <c:v>-220.72871256799999</c:v>
                </c:pt>
                <c:pt idx="3531">
                  <c:v>-265.34975171000002</c:v>
                </c:pt>
                <c:pt idx="3532">
                  <c:v>-437.61491345600001</c:v>
                </c:pt>
                <c:pt idx="3533">
                  <c:v>-378.873150958</c:v>
                </c:pt>
                <c:pt idx="3534">
                  <c:v>-285.61836472599998</c:v>
                </c:pt>
                <c:pt idx="3535">
                  <c:v>-237.38283704299999</c:v>
                </c:pt>
                <c:pt idx="3536">
                  <c:v>-188.23615741399999</c:v>
                </c:pt>
                <c:pt idx="3537">
                  <c:v>-149.42217513400001</c:v>
                </c:pt>
                <c:pt idx="3538">
                  <c:v>-252.518459584</c:v>
                </c:pt>
                <c:pt idx="3539">
                  <c:v>-299.04298841500002</c:v>
                </c:pt>
                <c:pt idx="3540">
                  <c:v>-292.12257322300002</c:v>
                </c:pt>
                <c:pt idx="3541">
                  <c:v>-212.40432280499999</c:v>
                </c:pt>
                <c:pt idx="3542">
                  <c:v>-85.714470504000005</c:v>
                </c:pt>
                <c:pt idx="3543">
                  <c:v>-162.63992729899999</c:v>
                </c:pt>
                <c:pt idx="3544">
                  <c:v>-278.01925599899999</c:v>
                </c:pt>
                <c:pt idx="3545">
                  <c:v>-290.41348015300002</c:v>
                </c:pt>
                <c:pt idx="3546">
                  <c:v>-370.636213618</c:v>
                </c:pt>
                <c:pt idx="3547">
                  <c:v>-463.447771235</c:v>
                </c:pt>
                <c:pt idx="3548">
                  <c:v>-331.65889899799998</c:v>
                </c:pt>
                <c:pt idx="3549">
                  <c:v>-218.64562170400001</c:v>
                </c:pt>
                <c:pt idx="3550">
                  <c:v>-211.58280712300001</c:v>
                </c:pt>
                <c:pt idx="3551">
                  <c:v>-180.7437807</c:v>
                </c:pt>
                <c:pt idx="3552">
                  <c:v>-154.81185635700001</c:v>
                </c:pt>
                <c:pt idx="3553">
                  <c:v>-276.92579630500001</c:v>
                </c:pt>
                <c:pt idx="3554">
                  <c:v>-279.99187831199998</c:v>
                </c:pt>
                <c:pt idx="3555">
                  <c:v>-197.99605886699999</c:v>
                </c:pt>
                <c:pt idx="3556">
                  <c:v>-80.397971677000001</c:v>
                </c:pt>
                <c:pt idx="3557">
                  <c:v>-15.675856632</c:v>
                </c:pt>
                <c:pt idx="3558">
                  <c:v>-142.12648082000001</c:v>
                </c:pt>
                <c:pt idx="3559">
                  <c:v>-246.592574203</c:v>
                </c:pt>
                <c:pt idx="3560">
                  <c:v>-281.55960700700001</c:v>
                </c:pt>
                <c:pt idx="3561">
                  <c:v>-432.14528155099998</c:v>
                </c:pt>
                <c:pt idx="3562">
                  <c:v>-393.67237236699998</c:v>
                </c:pt>
                <c:pt idx="3563">
                  <c:v>-288.89648490799999</c:v>
                </c:pt>
                <c:pt idx="3564">
                  <c:v>-221.820150875</c:v>
                </c:pt>
                <c:pt idx="3565">
                  <c:v>-178.23730585199999</c:v>
                </c:pt>
                <c:pt idx="3566">
                  <c:v>-152.61302961800001</c:v>
                </c:pt>
                <c:pt idx="3567">
                  <c:v>-239.83663025000001</c:v>
                </c:pt>
                <c:pt idx="3568">
                  <c:v>-324.98991075599997</c:v>
                </c:pt>
                <c:pt idx="3569">
                  <c:v>-339.53052241799998</c:v>
                </c:pt>
                <c:pt idx="3570">
                  <c:v>-247.65393099100001</c:v>
                </c:pt>
                <c:pt idx="3571">
                  <c:v>-113.214524191</c:v>
                </c:pt>
                <c:pt idx="3572">
                  <c:v>-159.97617234399999</c:v>
                </c:pt>
                <c:pt idx="3573">
                  <c:v>-280.15844753499999</c:v>
                </c:pt>
                <c:pt idx="3574">
                  <c:v>-304.50018636300001</c:v>
                </c:pt>
                <c:pt idx="3575">
                  <c:v>-375.93109438300002</c:v>
                </c:pt>
                <c:pt idx="3576">
                  <c:v>-504.96222303100001</c:v>
                </c:pt>
                <c:pt idx="3577">
                  <c:v>-391.72238886999997</c:v>
                </c:pt>
                <c:pt idx="3578">
                  <c:v>-279.370653162</c:v>
                </c:pt>
                <c:pt idx="3579">
                  <c:v>-259.053700859</c:v>
                </c:pt>
                <c:pt idx="3580">
                  <c:v>-212.64932866999999</c:v>
                </c:pt>
                <c:pt idx="3581">
                  <c:v>-164.617574889</c:v>
                </c:pt>
                <c:pt idx="3582">
                  <c:v>-291.28752915799998</c:v>
                </c:pt>
                <c:pt idx="3583">
                  <c:v>-294.44568977500001</c:v>
                </c:pt>
                <c:pt idx="3584">
                  <c:v>-232.56206983800001</c:v>
                </c:pt>
                <c:pt idx="3585">
                  <c:v>-131.245518081</c:v>
                </c:pt>
                <c:pt idx="3586">
                  <c:v>-40.431142940000001</c:v>
                </c:pt>
                <c:pt idx="3587">
                  <c:v>-154.848376468</c:v>
                </c:pt>
                <c:pt idx="3588">
                  <c:v>-254.88482558499999</c:v>
                </c:pt>
                <c:pt idx="3589">
                  <c:v>-269.649065742</c:v>
                </c:pt>
                <c:pt idx="3590">
                  <c:v>-400.74741536300002</c:v>
                </c:pt>
                <c:pt idx="3591">
                  <c:v>-401.455726567</c:v>
                </c:pt>
                <c:pt idx="3592">
                  <c:v>-289.19278625999999</c:v>
                </c:pt>
                <c:pt idx="3593">
                  <c:v>-214.05975753000001</c:v>
                </c:pt>
                <c:pt idx="3594">
                  <c:v>-185.35604004000001</c:v>
                </c:pt>
                <c:pt idx="3595">
                  <c:v>-165.23279452599999</c:v>
                </c:pt>
                <c:pt idx="3596">
                  <c:v>-216.39393877800001</c:v>
                </c:pt>
                <c:pt idx="3597">
                  <c:v>-309.05663895200001</c:v>
                </c:pt>
                <c:pt idx="3598">
                  <c:v>-323.84906864499999</c:v>
                </c:pt>
                <c:pt idx="3599">
                  <c:v>-226.44912077399999</c:v>
                </c:pt>
                <c:pt idx="3600">
                  <c:v>-100.78092474499999</c:v>
                </c:pt>
                <c:pt idx="3601">
                  <c:v>-126.96296303699999</c:v>
                </c:pt>
                <c:pt idx="3602">
                  <c:v>-261.856042264</c:v>
                </c:pt>
                <c:pt idx="3603">
                  <c:v>-309.63914951300001</c:v>
                </c:pt>
                <c:pt idx="3604">
                  <c:v>-370.808848958</c:v>
                </c:pt>
                <c:pt idx="3605">
                  <c:v>-517.28586857100004</c:v>
                </c:pt>
                <c:pt idx="3606">
                  <c:v>-409.46508897899997</c:v>
                </c:pt>
                <c:pt idx="3607">
                  <c:v>-292.05873306500001</c:v>
                </c:pt>
                <c:pt idx="3608">
                  <c:v>-257.67097045600002</c:v>
                </c:pt>
                <c:pt idx="3609">
                  <c:v>-213.23473221</c:v>
                </c:pt>
                <c:pt idx="3610">
                  <c:v>-173.76902874500001</c:v>
                </c:pt>
                <c:pt idx="3611">
                  <c:v>-308.760600673</c:v>
                </c:pt>
                <c:pt idx="3612">
                  <c:v>-327.48054926600003</c:v>
                </c:pt>
                <c:pt idx="3613">
                  <c:v>-290.96776554600001</c:v>
                </c:pt>
                <c:pt idx="3614">
                  <c:v>-195.60926143500001</c:v>
                </c:pt>
                <c:pt idx="3615">
                  <c:v>-62.191114065000001</c:v>
                </c:pt>
                <c:pt idx="3616">
                  <c:v>-149.94586665400001</c:v>
                </c:pt>
                <c:pt idx="3617">
                  <c:v>-250.96438609200001</c:v>
                </c:pt>
                <c:pt idx="3618">
                  <c:v>-269.02790537599998</c:v>
                </c:pt>
                <c:pt idx="3619">
                  <c:v>-390.84547047699999</c:v>
                </c:pt>
                <c:pt idx="3620">
                  <c:v>-438.47876199000001</c:v>
                </c:pt>
                <c:pt idx="3621">
                  <c:v>-321.09072162899997</c:v>
                </c:pt>
                <c:pt idx="3622">
                  <c:v>-237.08468069400001</c:v>
                </c:pt>
                <c:pt idx="3623">
                  <c:v>-211.333910678</c:v>
                </c:pt>
                <c:pt idx="3624">
                  <c:v>-166.11867941700001</c:v>
                </c:pt>
                <c:pt idx="3625">
                  <c:v>-169.95271081300001</c:v>
                </c:pt>
                <c:pt idx="3626">
                  <c:v>-276.110705166</c:v>
                </c:pt>
                <c:pt idx="3627">
                  <c:v>-297.35103482699998</c:v>
                </c:pt>
                <c:pt idx="3628">
                  <c:v>-211.259269456</c:v>
                </c:pt>
                <c:pt idx="3629">
                  <c:v>-100.025233367</c:v>
                </c:pt>
                <c:pt idx="3630">
                  <c:v>-102.69251996200001</c:v>
                </c:pt>
                <c:pt idx="3631">
                  <c:v>-245.17634407400001</c:v>
                </c:pt>
                <c:pt idx="3632">
                  <c:v>-305.75147246099999</c:v>
                </c:pt>
                <c:pt idx="3633">
                  <c:v>-336.07591195399999</c:v>
                </c:pt>
                <c:pt idx="3634">
                  <c:v>-485.67440173400001</c:v>
                </c:pt>
                <c:pt idx="3635">
                  <c:v>-398.586109803</c:v>
                </c:pt>
                <c:pt idx="3636">
                  <c:v>-293.68186279399998</c:v>
                </c:pt>
                <c:pt idx="3637">
                  <c:v>-256.125340886</c:v>
                </c:pt>
                <c:pt idx="3638">
                  <c:v>-223.75865335899999</c:v>
                </c:pt>
                <c:pt idx="3639">
                  <c:v>-202.93254381899999</c:v>
                </c:pt>
                <c:pt idx="3640">
                  <c:v>-332.256809664</c:v>
                </c:pt>
                <c:pt idx="3641">
                  <c:v>-363.31118878000001</c:v>
                </c:pt>
                <c:pt idx="3642">
                  <c:v>-331.92094964699999</c:v>
                </c:pt>
                <c:pt idx="3643">
                  <c:v>-230.11464946500001</c:v>
                </c:pt>
                <c:pt idx="3644">
                  <c:v>-82.324367692999999</c:v>
                </c:pt>
                <c:pt idx="3645">
                  <c:v>-160.814876333</c:v>
                </c:pt>
                <c:pt idx="3646">
                  <c:v>-279.92236336000002</c:v>
                </c:pt>
                <c:pt idx="3647">
                  <c:v>-311.999597166</c:v>
                </c:pt>
                <c:pt idx="3648">
                  <c:v>-420.40268661900001</c:v>
                </c:pt>
                <c:pt idx="3649">
                  <c:v>-507.76045478100002</c:v>
                </c:pt>
                <c:pt idx="3650">
                  <c:v>-378.70210195800001</c:v>
                </c:pt>
                <c:pt idx="3651">
                  <c:v>-260.020992455</c:v>
                </c:pt>
                <c:pt idx="3652">
                  <c:v>-226.46390546999999</c:v>
                </c:pt>
                <c:pt idx="3653">
                  <c:v>-173.5600158</c:v>
                </c:pt>
                <c:pt idx="3654">
                  <c:v>-153.86768290500001</c:v>
                </c:pt>
                <c:pt idx="3655">
                  <c:v>-282.36845385399999</c:v>
                </c:pt>
                <c:pt idx="3656">
                  <c:v>-307.90755053200002</c:v>
                </c:pt>
                <c:pt idx="3657">
                  <c:v>-238.00700264899999</c:v>
                </c:pt>
                <c:pt idx="3658">
                  <c:v>-135.839656666</c:v>
                </c:pt>
                <c:pt idx="3659">
                  <c:v>-92.016621998000005</c:v>
                </c:pt>
                <c:pt idx="3660">
                  <c:v>-208.40916332099999</c:v>
                </c:pt>
                <c:pt idx="3661">
                  <c:v>-276.272587891</c:v>
                </c:pt>
                <c:pt idx="3662">
                  <c:v>-296.95494927599998</c:v>
                </c:pt>
                <c:pt idx="3663">
                  <c:v>-454.08411269999999</c:v>
                </c:pt>
                <c:pt idx="3664">
                  <c:v>-404.5158528</c:v>
                </c:pt>
                <c:pt idx="3665">
                  <c:v>-314.29445752200002</c:v>
                </c:pt>
                <c:pt idx="3666">
                  <c:v>-274.44303562099998</c:v>
                </c:pt>
                <c:pt idx="3667">
                  <c:v>-249.60294710700001</c:v>
                </c:pt>
                <c:pt idx="3668">
                  <c:v>-224.38299281299999</c:v>
                </c:pt>
                <c:pt idx="3669">
                  <c:v>-310.22088625599997</c:v>
                </c:pt>
                <c:pt idx="3670">
                  <c:v>-356.45241837899999</c:v>
                </c:pt>
                <c:pt idx="3671">
                  <c:v>-344.56953563100001</c:v>
                </c:pt>
                <c:pt idx="3672">
                  <c:v>-247.84044180999999</c:v>
                </c:pt>
                <c:pt idx="3673">
                  <c:v>-115.362078181</c:v>
                </c:pt>
                <c:pt idx="3674">
                  <c:v>-189.93780048599999</c:v>
                </c:pt>
                <c:pt idx="3675">
                  <c:v>-328.32260718700002</c:v>
                </c:pt>
                <c:pt idx="3676">
                  <c:v>-366.36986267600003</c:v>
                </c:pt>
                <c:pt idx="3677">
                  <c:v>-440.86307973800001</c:v>
                </c:pt>
                <c:pt idx="3678">
                  <c:v>-541.769520468</c:v>
                </c:pt>
                <c:pt idx="3679">
                  <c:v>-404.79297679799998</c:v>
                </c:pt>
                <c:pt idx="3680">
                  <c:v>-272.56237923999998</c:v>
                </c:pt>
                <c:pt idx="3681">
                  <c:v>-245.961726978</c:v>
                </c:pt>
                <c:pt idx="3682">
                  <c:v>-206.906935785</c:v>
                </c:pt>
                <c:pt idx="3683">
                  <c:v>-181.825157733</c:v>
                </c:pt>
                <c:pt idx="3684">
                  <c:v>-325.73696538199999</c:v>
                </c:pt>
                <c:pt idx="3685">
                  <c:v>-345.13842541399998</c:v>
                </c:pt>
                <c:pt idx="3686">
                  <c:v>-276.66037484100002</c:v>
                </c:pt>
                <c:pt idx="3687">
                  <c:v>-159.31701063599999</c:v>
                </c:pt>
                <c:pt idx="3688">
                  <c:v>-61.528743949999999</c:v>
                </c:pt>
                <c:pt idx="3689">
                  <c:v>-163.48083241399999</c:v>
                </c:pt>
                <c:pt idx="3690">
                  <c:v>-254.17456656799999</c:v>
                </c:pt>
                <c:pt idx="3691">
                  <c:v>-283.60220741299997</c:v>
                </c:pt>
                <c:pt idx="3692">
                  <c:v>-440.08104888399998</c:v>
                </c:pt>
                <c:pt idx="3693">
                  <c:v>-433.93806771499999</c:v>
                </c:pt>
                <c:pt idx="3694">
                  <c:v>-343.829004924</c:v>
                </c:pt>
                <c:pt idx="3695">
                  <c:v>-279.69482948900003</c:v>
                </c:pt>
                <c:pt idx="3696">
                  <c:v>-234.63035163000001</c:v>
                </c:pt>
                <c:pt idx="3697">
                  <c:v>-190.86578528199999</c:v>
                </c:pt>
                <c:pt idx="3698">
                  <c:v>-242.87941224799999</c:v>
                </c:pt>
                <c:pt idx="3699">
                  <c:v>-323.55438409099997</c:v>
                </c:pt>
                <c:pt idx="3700">
                  <c:v>-341.586168837</c:v>
                </c:pt>
                <c:pt idx="3701">
                  <c:v>-256.69987269699999</c:v>
                </c:pt>
                <c:pt idx="3702">
                  <c:v>-145.61811188499999</c:v>
                </c:pt>
                <c:pt idx="3703">
                  <c:v>-201.60750657400001</c:v>
                </c:pt>
                <c:pt idx="3704">
                  <c:v>-333.70833756100001</c:v>
                </c:pt>
                <c:pt idx="3705">
                  <c:v>-355.18271360199998</c:v>
                </c:pt>
                <c:pt idx="3706">
                  <c:v>-399.36720148000001</c:v>
                </c:pt>
                <c:pt idx="3707">
                  <c:v>-526.428847647</c:v>
                </c:pt>
                <c:pt idx="3708">
                  <c:v>-406.10916627099999</c:v>
                </c:pt>
                <c:pt idx="3709">
                  <c:v>-207.31386201500001</c:v>
                </c:pt>
                <c:pt idx="3710">
                  <c:v>-191.867272781</c:v>
                </c:pt>
                <c:pt idx="3711">
                  <c:v>-168.03657991599999</c:v>
                </c:pt>
                <c:pt idx="3712">
                  <c:v>-141.58827568300001</c:v>
                </c:pt>
                <c:pt idx="3713">
                  <c:v>-273.62334484100001</c:v>
                </c:pt>
                <c:pt idx="3714">
                  <c:v>-269.86202545600003</c:v>
                </c:pt>
                <c:pt idx="3715">
                  <c:v>-202.700472472</c:v>
                </c:pt>
                <c:pt idx="3716">
                  <c:v>-88.893137929999995</c:v>
                </c:pt>
                <c:pt idx="3717">
                  <c:v>36.478287369999997</c:v>
                </c:pt>
                <c:pt idx="3718">
                  <c:v>-66.322512412999998</c:v>
                </c:pt>
                <c:pt idx="3719">
                  <c:v>-182.51916211899999</c:v>
                </c:pt>
                <c:pt idx="3720">
                  <c:v>-221.113155764</c:v>
                </c:pt>
                <c:pt idx="3721">
                  <c:v>-358.98412379199999</c:v>
                </c:pt>
                <c:pt idx="3722">
                  <c:v>-382.33054311199999</c:v>
                </c:pt>
                <c:pt idx="3723">
                  <c:v>-260.65260477200002</c:v>
                </c:pt>
                <c:pt idx="3724">
                  <c:v>-162.509550738</c:v>
                </c:pt>
                <c:pt idx="3725">
                  <c:v>-116.82431052299999</c:v>
                </c:pt>
                <c:pt idx="3726">
                  <c:v>-72.081253208000007</c:v>
                </c:pt>
                <c:pt idx="3727">
                  <c:v>-103.296886626</c:v>
                </c:pt>
                <c:pt idx="3728">
                  <c:v>-218.85289193400001</c:v>
                </c:pt>
                <c:pt idx="3729">
                  <c:v>-257.442460461</c:v>
                </c:pt>
                <c:pt idx="3730">
                  <c:v>-180.189942296</c:v>
                </c:pt>
                <c:pt idx="3731">
                  <c:v>-64.829587989000004</c:v>
                </c:pt>
                <c:pt idx="3732">
                  <c:v>-68.547580147999994</c:v>
                </c:pt>
                <c:pt idx="3733">
                  <c:v>-186.96597963400001</c:v>
                </c:pt>
                <c:pt idx="3734">
                  <c:v>-221.61650077900001</c:v>
                </c:pt>
                <c:pt idx="3735">
                  <c:v>-260.94675425200001</c:v>
                </c:pt>
                <c:pt idx="3736">
                  <c:v>-417.84043678699999</c:v>
                </c:pt>
                <c:pt idx="3737">
                  <c:v>-328.50796678400002</c:v>
                </c:pt>
                <c:pt idx="3738">
                  <c:v>-236.49153801099999</c:v>
                </c:pt>
                <c:pt idx="3739">
                  <c:v>-218.92276088700001</c:v>
                </c:pt>
                <c:pt idx="3740">
                  <c:v>-182.99923317</c:v>
                </c:pt>
                <c:pt idx="3741">
                  <c:v>-139.60070406599999</c:v>
                </c:pt>
                <c:pt idx="3742">
                  <c:v>-252.44588626300001</c:v>
                </c:pt>
                <c:pt idx="3743">
                  <c:v>-260.44378355499998</c:v>
                </c:pt>
                <c:pt idx="3744">
                  <c:v>-217.57743046499999</c:v>
                </c:pt>
                <c:pt idx="3745">
                  <c:v>-121.27757268400001</c:v>
                </c:pt>
                <c:pt idx="3746">
                  <c:v>7.7792303870000001</c:v>
                </c:pt>
                <c:pt idx="3747">
                  <c:v>-96.824468103000001</c:v>
                </c:pt>
                <c:pt idx="3748">
                  <c:v>-223.84834405300001</c:v>
                </c:pt>
                <c:pt idx="3749">
                  <c:v>-246.24418457799999</c:v>
                </c:pt>
                <c:pt idx="3750">
                  <c:v>-345.40286041299998</c:v>
                </c:pt>
                <c:pt idx="3751">
                  <c:v>-398.12468359000002</c:v>
                </c:pt>
                <c:pt idx="3752">
                  <c:v>-260.73855526300002</c:v>
                </c:pt>
                <c:pt idx="3753">
                  <c:v>-146.692073902</c:v>
                </c:pt>
                <c:pt idx="3754">
                  <c:v>-118.98559820200001</c:v>
                </c:pt>
                <c:pt idx="3755">
                  <c:v>-85.406834180999994</c:v>
                </c:pt>
                <c:pt idx="3756">
                  <c:v>-98.094565114999995</c:v>
                </c:pt>
                <c:pt idx="3757">
                  <c:v>-229.19308175899999</c:v>
                </c:pt>
                <c:pt idx="3758">
                  <c:v>-251.65230044800001</c:v>
                </c:pt>
                <c:pt idx="3759">
                  <c:v>-163.317067495</c:v>
                </c:pt>
                <c:pt idx="3760">
                  <c:v>-38.206663747999997</c:v>
                </c:pt>
                <c:pt idx="3761">
                  <c:v>-1.601134974</c:v>
                </c:pt>
                <c:pt idx="3762">
                  <c:v>-121.64123435099999</c:v>
                </c:pt>
                <c:pt idx="3763">
                  <c:v>-192.47737508099999</c:v>
                </c:pt>
                <c:pt idx="3764">
                  <c:v>-236.29095614600001</c:v>
                </c:pt>
                <c:pt idx="3765">
                  <c:v>-407.79637758600001</c:v>
                </c:pt>
                <c:pt idx="3766">
                  <c:v>-348.66693650899998</c:v>
                </c:pt>
                <c:pt idx="3767">
                  <c:v>-254.930859043</c:v>
                </c:pt>
                <c:pt idx="3768">
                  <c:v>-206.13736755400001</c:v>
                </c:pt>
                <c:pt idx="3769">
                  <c:v>-156.31269813899999</c:v>
                </c:pt>
                <c:pt idx="3770">
                  <c:v>-116.666986748</c:v>
                </c:pt>
                <c:pt idx="3771">
                  <c:v>-218.80532644100001</c:v>
                </c:pt>
                <c:pt idx="3772">
                  <c:v>-264.461057638</c:v>
                </c:pt>
                <c:pt idx="3773">
                  <c:v>-256.77514086100001</c:v>
                </c:pt>
                <c:pt idx="3774">
                  <c:v>-176.188191394</c:v>
                </c:pt>
                <c:pt idx="3775">
                  <c:v>-49.104562616999999</c:v>
                </c:pt>
                <c:pt idx="3776">
                  <c:v>-125.522568916</c:v>
                </c:pt>
                <c:pt idx="3777">
                  <c:v>-240.35356173900001</c:v>
                </c:pt>
                <c:pt idx="3778">
                  <c:v>-252.006531322</c:v>
                </c:pt>
                <c:pt idx="3779">
                  <c:v>-331.274943237</c:v>
                </c:pt>
                <c:pt idx="3780">
                  <c:v>-423.29051271499998</c:v>
                </c:pt>
                <c:pt idx="3781">
                  <c:v>-290.59950511599999</c:v>
                </c:pt>
                <c:pt idx="3782">
                  <c:v>-176.68378216100001</c:v>
                </c:pt>
                <c:pt idx="3783">
                  <c:v>-168.72666695300001</c:v>
                </c:pt>
                <c:pt idx="3784">
                  <c:v>-137.54574623400001</c:v>
                </c:pt>
                <c:pt idx="3785">
                  <c:v>-111.178131333</c:v>
                </c:pt>
                <c:pt idx="3786">
                  <c:v>-232.646224972</c:v>
                </c:pt>
                <c:pt idx="3787">
                  <c:v>-234.941758577</c:v>
                </c:pt>
                <c:pt idx="3788">
                  <c:v>-152.142526809</c:v>
                </c:pt>
                <c:pt idx="3789">
                  <c:v>-33.664608043999998</c:v>
                </c:pt>
                <c:pt idx="3790">
                  <c:v>32.059584932</c:v>
                </c:pt>
                <c:pt idx="3791">
                  <c:v>-93.485858776000001</c:v>
                </c:pt>
                <c:pt idx="3792">
                  <c:v>-197.17724028699999</c:v>
                </c:pt>
                <c:pt idx="3793">
                  <c:v>-231.796514315</c:v>
                </c:pt>
                <c:pt idx="3794">
                  <c:v>-381.83227644700003</c:v>
                </c:pt>
                <c:pt idx="3795">
                  <c:v>-342.74447080800002</c:v>
                </c:pt>
                <c:pt idx="3796">
                  <c:v>-237.24416939100001</c:v>
                </c:pt>
                <c:pt idx="3797">
                  <c:v>-169.307672774</c:v>
                </c:pt>
                <c:pt idx="3798">
                  <c:v>-124.833550577</c:v>
                </c:pt>
                <c:pt idx="3799">
                  <c:v>-98.284049320999998</c:v>
                </c:pt>
                <c:pt idx="3800">
                  <c:v>-184.65177710200001</c:v>
                </c:pt>
                <c:pt idx="3801">
                  <c:v>-269.06125198900003</c:v>
                </c:pt>
                <c:pt idx="3802">
                  <c:v>-283.20093861800001</c:v>
                </c:pt>
                <c:pt idx="3803">
                  <c:v>-190.79312861700001</c:v>
                </c:pt>
                <c:pt idx="3804">
                  <c:v>-55.743625838</c:v>
                </c:pt>
                <c:pt idx="3805">
                  <c:v>-101.691902226</c:v>
                </c:pt>
                <c:pt idx="3806">
                  <c:v>-221.013234584</c:v>
                </c:pt>
                <c:pt idx="3807">
                  <c:v>-244.42842210800001</c:v>
                </c:pt>
                <c:pt idx="3808">
                  <c:v>-314.95132471400001</c:v>
                </c:pt>
                <c:pt idx="3809">
                  <c:v>-443.27353500599997</c:v>
                </c:pt>
                <c:pt idx="3810">
                  <c:v>-329.18959230000002</c:v>
                </c:pt>
                <c:pt idx="3811">
                  <c:v>-216.37871138599999</c:v>
                </c:pt>
                <c:pt idx="3812">
                  <c:v>-195.55780918400001</c:v>
                </c:pt>
                <c:pt idx="3813">
                  <c:v>-148.562248219</c:v>
                </c:pt>
                <c:pt idx="3814">
                  <c:v>-99.782237899999998</c:v>
                </c:pt>
                <c:pt idx="3815">
                  <c:v>-225.55698372099999</c:v>
                </c:pt>
                <c:pt idx="3816">
                  <c:v>-227.842013342</c:v>
                </c:pt>
                <c:pt idx="3817">
                  <c:v>-165.14192932500001</c:v>
                </c:pt>
                <c:pt idx="3818">
                  <c:v>-63.018771708999999</c:v>
                </c:pt>
                <c:pt idx="3819">
                  <c:v>28.656688057</c:v>
                </c:pt>
                <c:pt idx="3820">
                  <c:v>-85.280761355999999</c:v>
                </c:pt>
                <c:pt idx="3821">
                  <c:v>-184.84153362699999</c:v>
                </c:pt>
                <c:pt idx="3822">
                  <c:v>-198.95818543199999</c:v>
                </c:pt>
                <c:pt idx="3823">
                  <c:v>-329.21751255800001</c:v>
                </c:pt>
                <c:pt idx="3824">
                  <c:v>-329.14550613900002</c:v>
                </c:pt>
                <c:pt idx="3825">
                  <c:v>-216.05466046699999</c:v>
                </c:pt>
                <c:pt idx="3826">
                  <c:v>-140.02178534699999</c:v>
                </c:pt>
                <c:pt idx="3827">
                  <c:v>-110.498459997</c:v>
                </c:pt>
                <c:pt idx="3828">
                  <c:v>-89.598181421999996</c:v>
                </c:pt>
                <c:pt idx="3829">
                  <c:v>-140.25679242000001</c:v>
                </c:pt>
                <c:pt idx="3830">
                  <c:v>-232.393491066</c:v>
                </c:pt>
                <c:pt idx="3831">
                  <c:v>-246.55248084900001</c:v>
                </c:pt>
                <c:pt idx="3832">
                  <c:v>-148.41768593800001</c:v>
                </c:pt>
                <c:pt idx="3833">
                  <c:v>-21.946299046</c:v>
                </c:pt>
                <c:pt idx="3834">
                  <c:v>-47.209776146000003</c:v>
                </c:pt>
                <c:pt idx="3835">
                  <c:v>-181.22152013300001</c:v>
                </c:pt>
                <c:pt idx="3836">
                  <c:v>-228.24725735999999</c:v>
                </c:pt>
                <c:pt idx="3837">
                  <c:v>-288.69688810999997</c:v>
                </c:pt>
                <c:pt idx="3838">
                  <c:v>-434.67257838099999</c:v>
                </c:pt>
                <c:pt idx="3839">
                  <c:v>-326.27085993700001</c:v>
                </c:pt>
                <c:pt idx="3840">
                  <c:v>-208.27461142799999</c:v>
                </c:pt>
                <c:pt idx="3841">
                  <c:v>-173.162366292</c:v>
                </c:pt>
                <c:pt idx="3842">
                  <c:v>-127.90174156800001</c:v>
                </c:pt>
                <c:pt idx="3843">
                  <c:v>-87.546036001000004</c:v>
                </c:pt>
                <c:pt idx="3844">
                  <c:v>-221.67923847200001</c:v>
                </c:pt>
                <c:pt idx="3845">
                  <c:v>-239.68495755000001</c:v>
                </c:pt>
                <c:pt idx="3846">
                  <c:v>-202.45410242899999</c:v>
                </c:pt>
                <c:pt idx="3847">
                  <c:v>-106.556629496</c:v>
                </c:pt>
                <c:pt idx="3848">
                  <c:v>27.444239800999998</c:v>
                </c:pt>
                <c:pt idx="3849">
                  <c:v>-59.651588447000002</c:v>
                </c:pt>
                <c:pt idx="3850">
                  <c:v>-159.93097647299999</c:v>
                </c:pt>
                <c:pt idx="3851">
                  <c:v>-177.147467753</c:v>
                </c:pt>
                <c:pt idx="3852">
                  <c:v>-298.08306816100003</c:v>
                </c:pt>
                <c:pt idx="3853">
                  <c:v>-344.94474879799998</c:v>
                </c:pt>
                <c:pt idx="3854">
                  <c:v>-226.81304379900001</c:v>
                </c:pt>
                <c:pt idx="3855">
                  <c:v>-142.03586582200001</c:v>
                </c:pt>
                <c:pt idx="3856">
                  <c:v>-115.765581211</c:v>
                </c:pt>
                <c:pt idx="3857">
                  <c:v>-70.009653572000005</c:v>
                </c:pt>
                <c:pt idx="3858">
                  <c:v>-73.119410134999995</c:v>
                </c:pt>
                <c:pt idx="3859">
                  <c:v>-178.53057881699999</c:v>
                </c:pt>
                <c:pt idx="3860">
                  <c:v>-198.985185444</c:v>
                </c:pt>
                <c:pt idx="3861">
                  <c:v>-112.081762216</c:v>
                </c:pt>
                <c:pt idx="3862">
                  <c:v>-5.1801526000000001E-2</c:v>
                </c:pt>
                <c:pt idx="3863">
                  <c:v>-1.9292069190000001</c:v>
                </c:pt>
                <c:pt idx="3864">
                  <c:v>-143.69175052400001</c:v>
                </c:pt>
                <c:pt idx="3865">
                  <c:v>-203.800921679</c:v>
                </c:pt>
                <c:pt idx="3866">
                  <c:v>-233.50061423599999</c:v>
                </c:pt>
                <c:pt idx="3867">
                  <c:v>-382.36407604099998</c:v>
                </c:pt>
                <c:pt idx="3868">
                  <c:v>-294.580336784</c:v>
                </c:pt>
                <c:pt idx="3869">
                  <c:v>-188.95615670000001</c:v>
                </c:pt>
                <c:pt idx="3870">
                  <c:v>-150.58955328900001</c:v>
                </c:pt>
                <c:pt idx="3871">
                  <c:v>-117.37898459199999</c:v>
                </c:pt>
                <c:pt idx="3872">
                  <c:v>-95.769915865000002</c:v>
                </c:pt>
                <c:pt idx="3873">
                  <c:v>-224.31953628299999</c:v>
                </c:pt>
                <c:pt idx="3874">
                  <c:v>-254.889757632</c:v>
                </c:pt>
                <c:pt idx="3875">
                  <c:v>-222.90715451599999</c:v>
                </c:pt>
                <c:pt idx="3876">
                  <c:v>-120.400717916</c:v>
                </c:pt>
                <c:pt idx="3877">
                  <c:v>28.120070745</c:v>
                </c:pt>
                <c:pt idx="3878">
                  <c:v>-49.571809778000002</c:v>
                </c:pt>
                <c:pt idx="3879">
                  <c:v>-167.857625705</c:v>
                </c:pt>
                <c:pt idx="3880">
                  <c:v>-199.11953561300001</c:v>
                </c:pt>
                <c:pt idx="3881">
                  <c:v>-306.76523272700001</c:v>
                </c:pt>
                <c:pt idx="3882">
                  <c:v>-393.375127152</c:v>
                </c:pt>
                <c:pt idx="3883">
                  <c:v>-263.77223031199998</c:v>
                </c:pt>
                <c:pt idx="3884">
                  <c:v>-144.502216581</c:v>
                </c:pt>
                <c:pt idx="3885">
                  <c:v>-110.290502637</c:v>
                </c:pt>
                <c:pt idx="3886">
                  <c:v>-56.648819013999997</c:v>
                </c:pt>
                <c:pt idx="3887">
                  <c:v>-36.094055632</c:v>
                </c:pt>
                <c:pt idx="3888">
                  <c:v>-163.80748802400001</c:v>
                </c:pt>
                <c:pt idx="3889">
                  <c:v>-188.60633955500001</c:v>
                </c:pt>
                <c:pt idx="3890">
                  <c:v>-117.95903597900001</c:v>
                </c:pt>
                <c:pt idx="3891">
                  <c:v>-15.046094819</c:v>
                </c:pt>
                <c:pt idx="3892">
                  <c:v>29.357296521999999</c:v>
                </c:pt>
                <c:pt idx="3893">
                  <c:v>-86.447932351999995</c:v>
                </c:pt>
                <c:pt idx="3894">
                  <c:v>-153.651870895</c:v>
                </c:pt>
                <c:pt idx="3895">
                  <c:v>-173.542166952</c:v>
                </c:pt>
                <c:pt idx="3896">
                  <c:v>-329.85709391500001</c:v>
                </c:pt>
                <c:pt idx="3897">
                  <c:v>-279.53720018000001</c:v>
                </c:pt>
                <c:pt idx="3898">
                  <c:v>-188.624403653</c:v>
                </c:pt>
                <c:pt idx="3899">
                  <c:v>-148.026740512</c:v>
                </c:pt>
                <c:pt idx="3900">
                  <c:v>-122.422271491</c:v>
                </c:pt>
                <c:pt idx="3901">
                  <c:v>-96.606616024000004</c:v>
                </c:pt>
                <c:pt idx="3902">
                  <c:v>-181.72907985399999</c:v>
                </c:pt>
                <c:pt idx="3903">
                  <c:v>-227.31715111299999</c:v>
                </c:pt>
                <c:pt idx="3904">
                  <c:v>-214.71894965499999</c:v>
                </c:pt>
                <c:pt idx="3905">
                  <c:v>-117.203172505</c:v>
                </c:pt>
                <c:pt idx="3906">
                  <c:v>16.023774075999999</c:v>
                </c:pt>
                <c:pt idx="3907">
                  <c:v>-57.799826859</c:v>
                </c:pt>
                <c:pt idx="3908">
                  <c:v>-195.45095212800001</c:v>
                </c:pt>
                <c:pt idx="3909">
                  <c:v>-232.82529667700001</c:v>
                </c:pt>
                <c:pt idx="3910">
                  <c:v>-306.65033676000002</c:v>
                </c:pt>
                <c:pt idx="3911">
                  <c:v>-406.831024464</c:v>
                </c:pt>
                <c:pt idx="3912">
                  <c:v>-269.25224245099997</c:v>
                </c:pt>
                <c:pt idx="3913">
                  <c:v>-136.36203885699999</c:v>
                </c:pt>
                <c:pt idx="3914">
                  <c:v>-109.02972017099999</c:v>
                </c:pt>
                <c:pt idx="3915">
                  <c:v>-69.186660930000002</c:v>
                </c:pt>
                <c:pt idx="3916">
                  <c:v>-43.270524961</c:v>
                </c:pt>
                <c:pt idx="3917">
                  <c:v>-186.40164846600001</c:v>
                </c:pt>
                <c:pt idx="3918">
                  <c:v>-205.226960795</c:v>
                </c:pt>
                <c:pt idx="3919">
                  <c:v>-136.10174865600001</c:v>
                </c:pt>
                <c:pt idx="3920">
                  <c:v>-18.095346411000001</c:v>
                </c:pt>
                <c:pt idx="3921">
                  <c:v>80.354020599999998</c:v>
                </c:pt>
                <c:pt idx="3922">
                  <c:v>-20.920461490000001</c:v>
                </c:pt>
                <c:pt idx="3923">
                  <c:v>-110.88211927899999</c:v>
                </c:pt>
                <c:pt idx="3924">
                  <c:v>-139.51972947300001</c:v>
                </c:pt>
                <c:pt idx="3925">
                  <c:v>-295.28022752099997</c:v>
                </c:pt>
                <c:pt idx="3926">
                  <c:v>-288.32424509800001</c:v>
                </c:pt>
                <c:pt idx="3927">
                  <c:v>-197.67913392</c:v>
                </c:pt>
                <c:pt idx="3928">
                  <c:v>-132.94673406300001</c:v>
                </c:pt>
                <c:pt idx="3929">
                  <c:v>-87.205182368999999</c:v>
                </c:pt>
                <c:pt idx="3930">
                  <c:v>-42.791351603999999</c:v>
                </c:pt>
                <c:pt idx="3931">
                  <c:v>-94.024454918000004</c:v>
                </c:pt>
                <c:pt idx="3932">
                  <c:v>-174.04455995699999</c:v>
                </c:pt>
                <c:pt idx="3933">
                  <c:v>-191.410728216</c:v>
                </c:pt>
                <c:pt idx="3934">
                  <c:v>-105.77976512799999</c:v>
                </c:pt>
                <c:pt idx="3935">
                  <c:v>6.0063731589999998</c:v>
                </c:pt>
                <c:pt idx="3936">
                  <c:v>-49.415690257999998</c:v>
                </c:pt>
                <c:pt idx="3937">
                  <c:v>-180.925423271</c:v>
                </c:pt>
                <c:pt idx="3938">
                  <c:v>-201.814559672</c:v>
                </c:pt>
                <c:pt idx="3939">
                  <c:v>-245.28580687199999</c:v>
                </c:pt>
                <c:pt idx="3940">
                  <c:v>-371.61493810299999</c:v>
                </c:pt>
                <c:pt idx="3941">
                  <c:v>-250.736348808</c:v>
                </c:pt>
                <c:pt idx="3942">
                  <c:v>-132.719731145</c:v>
                </c:pt>
                <c:pt idx="3943">
                  <c:v>-116.68161039100001</c:v>
                </c:pt>
                <c:pt idx="3944">
                  <c:v>-92.175716652000006</c:v>
                </c:pt>
                <c:pt idx="3945">
                  <c:v>-65.064239389999997</c:v>
                </c:pt>
                <c:pt idx="3946">
                  <c:v>-196.52890717099999</c:v>
                </c:pt>
                <c:pt idx="3947">
                  <c:v>-192.259913044</c:v>
                </c:pt>
                <c:pt idx="3948">
                  <c:v>-124.528998781</c:v>
                </c:pt>
                <c:pt idx="3949">
                  <c:v>-10.107811307</c:v>
                </c:pt>
                <c:pt idx="3950">
                  <c:v>115.82831167099999</c:v>
                </c:pt>
                <c:pt idx="3951">
                  <c:v>13.580235041</c:v>
                </c:pt>
                <c:pt idx="3952">
                  <c:v>-102.03541879700001</c:v>
                </c:pt>
                <c:pt idx="3953">
                  <c:v>-139.99219953599999</c:v>
                </c:pt>
                <c:pt idx="3954">
                  <c:v>-277.26800383300002</c:v>
                </c:pt>
                <c:pt idx="3955">
                  <c:v>-271.13594661399998</c:v>
                </c:pt>
                <c:pt idx="3956">
                  <c:v>-148.98155240400001</c:v>
                </c:pt>
                <c:pt idx="3957">
                  <c:v>-50.301327059999998</c:v>
                </c:pt>
                <c:pt idx="3958">
                  <c:v>-4.0120340900000002</c:v>
                </c:pt>
                <c:pt idx="3959">
                  <c:v>41.322754738999997</c:v>
                </c:pt>
                <c:pt idx="3960">
                  <c:v>10.783990628</c:v>
                </c:pt>
                <c:pt idx="3961">
                  <c:v>-104.24392678</c:v>
                </c:pt>
                <c:pt idx="3962">
                  <c:v>-142.28435951099999</c:v>
                </c:pt>
                <c:pt idx="3963">
                  <c:v>-64.410852645000006</c:v>
                </c:pt>
                <c:pt idx="3964">
                  <c:v>51.472963692999997</c:v>
                </c:pt>
                <c:pt idx="3965">
                  <c:v>48.218085588999998</c:v>
                </c:pt>
                <c:pt idx="3966">
                  <c:v>-69.711856956000005</c:v>
                </c:pt>
                <c:pt idx="3967">
                  <c:v>-103.860685606</c:v>
                </c:pt>
                <c:pt idx="3968">
                  <c:v>-142.62438585500001</c:v>
                </c:pt>
                <c:pt idx="3969">
                  <c:v>-298.97967904299998</c:v>
                </c:pt>
                <c:pt idx="3970">
                  <c:v>-209.16480728299999</c:v>
                </c:pt>
                <c:pt idx="3971">
                  <c:v>-116.663655441</c:v>
                </c:pt>
                <c:pt idx="3972">
                  <c:v>-98.518553116999996</c:v>
                </c:pt>
                <c:pt idx="3973">
                  <c:v>-61.964108031000002</c:v>
                </c:pt>
                <c:pt idx="3974">
                  <c:v>-17.915352871</c:v>
                </c:pt>
                <c:pt idx="3975">
                  <c:v>-130.169313582</c:v>
                </c:pt>
                <c:pt idx="3976">
                  <c:v>-137.67126841999999</c:v>
                </c:pt>
                <c:pt idx="3977">
                  <c:v>-94.289380476000005</c:v>
                </c:pt>
                <c:pt idx="3978">
                  <c:v>2.5125339530000002</c:v>
                </c:pt>
                <c:pt idx="3979">
                  <c:v>132.00070993700001</c:v>
                </c:pt>
                <c:pt idx="3980">
                  <c:v>27.886541778000002</c:v>
                </c:pt>
                <c:pt idx="3981">
                  <c:v>-98.553424331000002</c:v>
                </c:pt>
                <c:pt idx="3982">
                  <c:v>-120.333867313</c:v>
                </c:pt>
                <c:pt idx="3983">
                  <c:v>-218.925201759</c:v>
                </c:pt>
                <c:pt idx="3984">
                  <c:v>-271.06286096399998</c:v>
                </c:pt>
                <c:pt idx="3985">
                  <c:v>-133.31047124099999</c:v>
                </c:pt>
                <c:pt idx="3986">
                  <c:v>-18.848458633</c:v>
                </c:pt>
                <c:pt idx="3987">
                  <c:v>9.3182683149999992</c:v>
                </c:pt>
                <c:pt idx="3988">
                  <c:v>43.385382456000002</c:v>
                </c:pt>
                <c:pt idx="3989">
                  <c:v>31.310370453000001</c:v>
                </c:pt>
                <c:pt idx="3990">
                  <c:v>-99.230877882000001</c:v>
                </c:pt>
                <c:pt idx="3991">
                  <c:v>-121.16071099600001</c:v>
                </c:pt>
                <c:pt idx="3992">
                  <c:v>-32.304697986000001</c:v>
                </c:pt>
                <c:pt idx="3993">
                  <c:v>93.248259102000006</c:v>
                </c:pt>
                <c:pt idx="3994">
                  <c:v>130.22318525</c:v>
                </c:pt>
                <c:pt idx="3995">
                  <c:v>10.567655609999999</c:v>
                </c:pt>
                <c:pt idx="3996">
                  <c:v>-59.892656154999997</c:v>
                </c:pt>
                <c:pt idx="3997">
                  <c:v>-103.226678519</c:v>
                </c:pt>
                <c:pt idx="3998">
                  <c:v>-274.24442879999998</c:v>
                </c:pt>
                <c:pt idx="3999">
                  <c:v>-214.556510567</c:v>
                </c:pt>
                <c:pt idx="4000">
                  <c:v>-120.361473977</c:v>
                </c:pt>
                <c:pt idx="4001">
                  <c:v>-71.069637162999996</c:v>
                </c:pt>
                <c:pt idx="4002">
                  <c:v>-20.726365712</c:v>
                </c:pt>
                <c:pt idx="4003">
                  <c:v>19.401760543999998</c:v>
                </c:pt>
                <c:pt idx="4004">
                  <c:v>-82.228669033000003</c:v>
                </c:pt>
                <c:pt idx="4005">
                  <c:v>-127.53040495</c:v>
                </c:pt>
                <c:pt idx="4006">
                  <c:v>-119.443725242</c:v>
                </c:pt>
                <c:pt idx="4007">
                  <c:v>-38.390804656999997</c:v>
                </c:pt>
                <c:pt idx="4008">
                  <c:v>89.193976058999993</c:v>
                </c:pt>
                <c:pt idx="4009">
                  <c:v>13.290330081</c:v>
                </c:pt>
                <c:pt idx="4010">
                  <c:v>-101.063080218</c:v>
                </c:pt>
                <c:pt idx="4011">
                  <c:v>-112.25628016899999</c:v>
                </c:pt>
                <c:pt idx="4012">
                  <c:v>-191.084666078</c:v>
                </c:pt>
                <c:pt idx="4013">
                  <c:v>-282.67012565900001</c:v>
                </c:pt>
                <c:pt idx="4014">
                  <c:v>-149.714987114</c:v>
                </c:pt>
                <c:pt idx="4015">
                  <c:v>-35.466216828</c:v>
                </c:pt>
                <c:pt idx="4016">
                  <c:v>-27.111876659</c:v>
                </c:pt>
                <c:pt idx="4017">
                  <c:v>4.7000406979999996</c:v>
                </c:pt>
                <c:pt idx="4018">
                  <c:v>31.757665826</c:v>
                </c:pt>
                <c:pt idx="4019">
                  <c:v>-89.244126827000002</c:v>
                </c:pt>
                <c:pt idx="4020">
                  <c:v>-91.117781504000007</c:v>
                </c:pt>
                <c:pt idx="4021">
                  <c:v>-7.9302415999999996</c:v>
                </c:pt>
                <c:pt idx="4022">
                  <c:v>110.880992996</c:v>
                </c:pt>
                <c:pt idx="4023">
                  <c:v>176.92052825299999</c:v>
                </c:pt>
                <c:pt idx="4024">
                  <c:v>51.696766687999997</c:v>
                </c:pt>
                <c:pt idx="4025">
                  <c:v>-51.591316505000002</c:v>
                </c:pt>
                <c:pt idx="4026">
                  <c:v>-85.558934054999995</c:v>
                </c:pt>
                <c:pt idx="4027">
                  <c:v>-235.04897866499999</c:v>
                </c:pt>
                <c:pt idx="4028">
                  <c:v>-195.49411673200001</c:v>
                </c:pt>
                <c:pt idx="4029">
                  <c:v>-89.666686247000001</c:v>
                </c:pt>
                <c:pt idx="4030">
                  <c:v>-21.374247247</c:v>
                </c:pt>
                <c:pt idx="4031">
                  <c:v>23.481051238999999</c:v>
                </c:pt>
                <c:pt idx="4032">
                  <c:v>50.375376952000003</c:v>
                </c:pt>
                <c:pt idx="4033">
                  <c:v>-35.499003193999997</c:v>
                </c:pt>
                <c:pt idx="4034">
                  <c:v>-119.551305754</c:v>
                </c:pt>
                <c:pt idx="4035">
                  <c:v>-133.13804709999999</c:v>
                </c:pt>
                <c:pt idx="4036">
                  <c:v>-40.186843007999997</c:v>
                </c:pt>
                <c:pt idx="4037">
                  <c:v>95.238953335000005</c:v>
                </c:pt>
                <c:pt idx="4038">
                  <c:v>49.641814955999997</c:v>
                </c:pt>
                <c:pt idx="4039">
                  <c:v>-69.392789139000001</c:v>
                </c:pt>
                <c:pt idx="4040">
                  <c:v>-92.553292737999996</c:v>
                </c:pt>
                <c:pt idx="4041">
                  <c:v>-162.71861194600001</c:v>
                </c:pt>
                <c:pt idx="4042">
                  <c:v>-290.67898256500001</c:v>
                </c:pt>
                <c:pt idx="4043">
                  <c:v>-176.325939949</c:v>
                </c:pt>
                <c:pt idx="4044">
                  <c:v>-62.998566543000003</c:v>
                </c:pt>
                <c:pt idx="4045">
                  <c:v>-41.665939297000001</c:v>
                </c:pt>
                <c:pt idx="4046">
                  <c:v>5.8371448810000004</c:v>
                </c:pt>
                <c:pt idx="4047">
                  <c:v>55.127761032000002</c:v>
                </c:pt>
                <c:pt idx="4048">
                  <c:v>-70.341060704</c:v>
                </c:pt>
                <c:pt idx="4049">
                  <c:v>-72.367806006999999</c:v>
                </c:pt>
                <c:pt idx="4050">
                  <c:v>-9.3784615640000002</c:v>
                </c:pt>
                <c:pt idx="4051">
                  <c:v>93.021961641000004</c:v>
                </c:pt>
                <c:pt idx="4052">
                  <c:v>185.065415769</c:v>
                </c:pt>
                <c:pt idx="4053">
                  <c:v>71.696443811999998</c:v>
                </c:pt>
                <c:pt idx="4054">
                  <c:v>-27.346632813999999</c:v>
                </c:pt>
                <c:pt idx="4055">
                  <c:v>-40.982535568999999</c:v>
                </c:pt>
                <c:pt idx="4056">
                  <c:v>-170.892299794</c:v>
                </c:pt>
                <c:pt idx="4057">
                  <c:v>-141.79085370000001</c:v>
                </c:pt>
                <c:pt idx="4058">
                  <c:v>-28.500341367000001</c:v>
                </c:pt>
                <c:pt idx="4059">
                  <c:v>47.776094823999998</c:v>
                </c:pt>
                <c:pt idx="4060">
                  <c:v>77.622970218999995</c:v>
                </c:pt>
                <c:pt idx="4061">
                  <c:v>98.974300568000004</c:v>
                </c:pt>
                <c:pt idx="4062">
                  <c:v>49.126866935000002</c:v>
                </c:pt>
                <c:pt idx="4063">
                  <c:v>-42.504479128</c:v>
                </c:pt>
                <c:pt idx="4064">
                  <c:v>-56.251388239999997</c:v>
                </c:pt>
                <c:pt idx="4065">
                  <c:v>42.206104752999998</c:v>
                </c:pt>
                <c:pt idx="4066">
                  <c:v>168.82579697400001</c:v>
                </c:pt>
                <c:pt idx="4067">
                  <c:v>143.668548112</c:v>
                </c:pt>
                <c:pt idx="4068">
                  <c:v>9.7743218219999992</c:v>
                </c:pt>
                <c:pt idx="4069">
                  <c:v>-37.047453701999999</c:v>
                </c:pt>
                <c:pt idx="4070">
                  <c:v>-97.029513807000001</c:v>
                </c:pt>
                <c:pt idx="4071">
                  <c:v>-242.44319439200001</c:v>
                </c:pt>
                <c:pt idx="4072">
                  <c:v>-133.651359426</c:v>
                </c:pt>
                <c:pt idx="4073">
                  <c:v>-15.319219051999999</c:v>
                </c:pt>
                <c:pt idx="4074">
                  <c:v>20.092244233999999</c:v>
                </c:pt>
                <c:pt idx="4075">
                  <c:v>65.636689512000004</c:v>
                </c:pt>
                <c:pt idx="4076">
                  <c:v>106.28021459199999</c:v>
                </c:pt>
                <c:pt idx="4077">
                  <c:v>-27.605624139</c:v>
                </c:pt>
                <c:pt idx="4078">
                  <c:v>-45.369009765000001</c:v>
                </c:pt>
                <c:pt idx="4079">
                  <c:v>-7.7605393989999998</c:v>
                </c:pt>
                <c:pt idx="4080">
                  <c:v>88.649668673999997</c:v>
                </c:pt>
                <c:pt idx="4081">
                  <c:v>223.059748877</c:v>
                </c:pt>
                <c:pt idx="4082">
                  <c:v>136.309822637</c:v>
                </c:pt>
                <c:pt idx="4083">
                  <c:v>36.259716337999997</c:v>
                </c:pt>
                <c:pt idx="4084">
                  <c:v>19.246976502999999</c:v>
                </c:pt>
                <c:pt idx="4085">
                  <c:v>-101.547916543</c:v>
                </c:pt>
                <c:pt idx="4086">
                  <c:v>-148.19997980400001</c:v>
                </c:pt>
                <c:pt idx="4087">
                  <c:v>-30.014313851000001</c:v>
                </c:pt>
                <c:pt idx="4088">
                  <c:v>55.038003046999997</c:v>
                </c:pt>
                <c:pt idx="4089">
                  <c:v>81.869216123000001</c:v>
                </c:pt>
                <c:pt idx="4090">
                  <c:v>128.17250222300001</c:v>
                </c:pt>
                <c:pt idx="4091">
                  <c:v>125.56966292600001</c:v>
                </c:pt>
                <c:pt idx="4092">
                  <c:v>20.291451081000002</c:v>
                </c:pt>
                <c:pt idx="4093">
                  <c:v>-7.6175329E-2</c:v>
                </c:pt>
                <c:pt idx="4094">
                  <c:v>86.888411916999999</c:v>
                </c:pt>
                <c:pt idx="4095">
                  <c:v>198.89840308199999</c:v>
                </c:pt>
                <c:pt idx="4096">
                  <c:v>197.03014191400001</c:v>
                </c:pt>
                <c:pt idx="4097">
                  <c:v>55.502836195999997</c:v>
                </c:pt>
                <c:pt idx="4098">
                  <c:v>-4.1029079880000001</c:v>
                </c:pt>
                <c:pt idx="4099">
                  <c:v>-33.343023869</c:v>
                </c:pt>
                <c:pt idx="4100">
                  <c:v>-182.00844353799999</c:v>
                </c:pt>
                <c:pt idx="4101">
                  <c:v>-94.119341618000007</c:v>
                </c:pt>
                <c:pt idx="4102">
                  <c:v>11.482640241</c:v>
                </c:pt>
                <c:pt idx="4103">
                  <c:v>49.851847720999999</c:v>
                </c:pt>
                <c:pt idx="4104">
                  <c:v>83.128911060999997</c:v>
                </c:pt>
                <c:pt idx="4105">
                  <c:v>104.925929434</c:v>
                </c:pt>
                <c:pt idx="4106">
                  <c:v>-23.206730607000001</c:v>
                </c:pt>
                <c:pt idx="4107">
                  <c:v>-53.274866252000002</c:v>
                </c:pt>
                <c:pt idx="4108">
                  <c:v>-20.904920866000001</c:v>
                </c:pt>
                <c:pt idx="4109">
                  <c:v>81.812002863000004</c:v>
                </c:pt>
                <c:pt idx="4110">
                  <c:v>230.31628866099999</c:v>
                </c:pt>
                <c:pt idx="4111">
                  <c:v>152.57341645299999</c:v>
                </c:pt>
                <c:pt idx="4112">
                  <c:v>34.183579016000003</c:v>
                </c:pt>
                <c:pt idx="4113">
                  <c:v>2.9373841029999999</c:v>
                </c:pt>
                <c:pt idx="4114">
                  <c:v>-104.556349246</c:v>
                </c:pt>
                <c:pt idx="4115">
                  <c:v>-190.84730130400001</c:v>
                </c:pt>
                <c:pt idx="4116">
                  <c:v>-60.950972381</c:v>
                </c:pt>
                <c:pt idx="4117">
                  <c:v>58.662028157999998</c:v>
                </c:pt>
                <c:pt idx="4118">
                  <c:v>93.073260017999999</c:v>
                </c:pt>
                <c:pt idx="4119">
                  <c:v>146.83882228499999</c:v>
                </c:pt>
                <c:pt idx="4120">
                  <c:v>167.52454451899999</c:v>
                </c:pt>
                <c:pt idx="4121">
                  <c:v>39.681785984999998</c:v>
                </c:pt>
                <c:pt idx="4122">
                  <c:v>14.85667933</c:v>
                </c:pt>
                <c:pt idx="4123">
                  <c:v>85.506939273</c:v>
                </c:pt>
                <c:pt idx="4124">
                  <c:v>188.579869368</c:v>
                </c:pt>
                <c:pt idx="4125">
                  <c:v>233.39844605100001</c:v>
                </c:pt>
                <c:pt idx="4126">
                  <c:v>117.906927721</c:v>
                </c:pt>
                <c:pt idx="4127">
                  <c:v>50.830416374999999</c:v>
                </c:pt>
                <c:pt idx="4128">
                  <c:v>30.963482783</c:v>
                </c:pt>
                <c:pt idx="4129">
                  <c:v>-125.465235204</c:v>
                </c:pt>
                <c:pt idx="4130">
                  <c:v>-75.241152166000006</c:v>
                </c:pt>
                <c:pt idx="4131">
                  <c:v>15.464987636</c:v>
                </c:pt>
                <c:pt idx="4132">
                  <c:v>56.004928841000002</c:v>
                </c:pt>
                <c:pt idx="4133">
                  <c:v>81.915734865999994</c:v>
                </c:pt>
                <c:pt idx="4134">
                  <c:v>108.318488027</c:v>
                </c:pt>
                <c:pt idx="4135">
                  <c:v>23.698466197999998</c:v>
                </c:pt>
                <c:pt idx="4136">
                  <c:v>-21.837823038</c:v>
                </c:pt>
                <c:pt idx="4137">
                  <c:v>-9.2764299010000002</c:v>
                </c:pt>
                <c:pt idx="4138">
                  <c:v>88.125392031999993</c:v>
                </c:pt>
                <c:pt idx="4139">
                  <c:v>221.02481126000001</c:v>
                </c:pt>
                <c:pt idx="4140">
                  <c:v>146.986264022</c:v>
                </c:pt>
                <c:pt idx="4141">
                  <c:v>9.1614067319999997</c:v>
                </c:pt>
                <c:pt idx="4142">
                  <c:v>-27.803878124000001</c:v>
                </c:pt>
                <c:pt idx="4143">
                  <c:v>-101.106212907</c:v>
                </c:pt>
                <c:pt idx="4144">
                  <c:v>-201.06025510500001</c:v>
                </c:pt>
                <c:pt idx="4145">
                  <c:v>-63.517842862000002</c:v>
                </c:pt>
                <c:pt idx="4146">
                  <c:v>69.300641228000003</c:v>
                </c:pt>
                <c:pt idx="4147">
                  <c:v>96.436675291</c:v>
                </c:pt>
                <c:pt idx="4148">
                  <c:v>136.10527563700001</c:v>
                </c:pt>
                <c:pt idx="4149">
                  <c:v>162.04714090900001</c:v>
                </c:pt>
                <c:pt idx="4150">
                  <c:v>18.617349247</c:v>
                </c:pt>
                <c:pt idx="4151">
                  <c:v>0.416024436</c:v>
                </c:pt>
                <c:pt idx="4152">
                  <c:v>69.973508855000006</c:v>
                </c:pt>
                <c:pt idx="4153">
                  <c:v>188.205186838</c:v>
                </c:pt>
                <c:pt idx="4154">
                  <c:v>286.72472883400002</c:v>
                </c:pt>
                <c:pt idx="4155">
                  <c:v>185.34480817599999</c:v>
                </c:pt>
                <c:pt idx="4156">
                  <c:v>95.110642063</c:v>
                </c:pt>
                <c:pt idx="4157">
                  <c:v>66.284773255999994</c:v>
                </c:pt>
                <c:pt idx="4158">
                  <c:v>-89.538481132000001</c:v>
                </c:pt>
                <c:pt idx="4159">
                  <c:v>-54.298590281000003</c:v>
                </c:pt>
                <c:pt idx="4160">
                  <c:v>36.777216924999998</c:v>
                </c:pt>
                <c:pt idx="4161">
                  <c:v>102.015364582</c:v>
                </c:pt>
                <c:pt idx="4162">
                  <c:v>148.19739050999999</c:v>
                </c:pt>
                <c:pt idx="4163">
                  <c:v>192.84978826700001</c:v>
                </c:pt>
                <c:pt idx="4164">
                  <c:v>141.735812759</c:v>
                </c:pt>
                <c:pt idx="4165">
                  <c:v>61.431938936000002</c:v>
                </c:pt>
                <c:pt idx="4166">
                  <c:v>43.822917777999997</c:v>
                </c:pt>
                <c:pt idx="4167">
                  <c:v>129.22980005299999</c:v>
                </c:pt>
                <c:pt idx="4168">
                  <c:v>240.48488281799999</c:v>
                </c:pt>
                <c:pt idx="4169">
                  <c:v>185.53931212399999</c:v>
                </c:pt>
                <c:pt idx="4170">
                  <c:v>54.457114779000001</c:v>
                </c:pt>
                <c:pt idx="4171">
                  <c:v>-8.2464451580000002</c:v>
                </c:pt>
                <c:pt idx="4172">
                  <c:v>-51.631050705</c:v>
                </c:pt>
                <c:pt idx="4173">
                  <c:v>-178.11885152400001</c:v>
                </c:pt>
                <c:pt idx="4174">
                  <c:v>-57.486268115999998</c:v>
                </c:pt>
                <c:pt idx="4175">
                  <c:v>60.204301532999999</c:v>
                </c:pt>
                <c:pt idx="4176">
                  <c:v>76.005910150999995</c:v>
                </c:pt>
                <c:pt idx="4177">
                  <c:v>100.301717127</c:v>
                </c:pt>
                <c:pt idx="4178">
                  <c:v>128.273330466</c:v>
                </c:pt>
                <c:pt idx="4179">
                  <c:v>-2.6095372100000001</c:v>
                </c:pt>
                <c:pt idx="4180">
                  <c:v>2.0434766450000001</c:v>
                </c:pt>
                <c:pt idx="4181">
                  <c:v>69.940316776000003</c:v>
                </c:pt>
                <c:pt idx="4182">
                  <c:v>184.20723832100001</c:v>
                </c:pt>
                <c:pt idx="4183">
                  <c:v>309.82203308599998</c:v>
                </c:pt>
                <c:pt idx="4184">
                  <c:v>207.27919252000001</c:v>
                </c:pt>
                <c:pt idx="4185">
                  <c:v>91.439721163000002</c:v>
                </c:pt>
                <c:pt idx="4186">
                  <c:v>53.461418027999997</c:v>
                </c:pt>
                <c:pt idx="4187">
                  <c:v>-83.176922613000002</c:v>
                </c:pt>
                <c:pt idx="4188">
                  <c:v>-105.449780027</c:v>
                </c:pt>
                <c:pt idx="4189">
                  <c:v>16.799944415999999</c:v>
                </c:pt>
                <c:pt idx="4190">
                  <c:v>115.56081629000001</c:v>
                </c:pt>
                <c:pt idx="4191">
                  <c:v>161.76971078400001</c:v>
                </c:pt>
                <c:pt idx="4192">
                  <c:v>206.88901940400001</c:v>
                </c:pt>
                <c:pt idx="4193">
                  <c:v>176.28119459600001</c:v>
                </c:pt>
                <c:pt idx="4194">
                  <c:v>61.012677799999999</c:v>
                </c:pt>
                <c:pt idx="4195">
                  <c:v>22.746089313999999</c:v>
                </c:pt>
                <c:pt idx="4196">
                  <c:v>101.031742764</c:v>
                </c:pt>
                <c:pt idx="4197">
                  <c:v>217.18856565900001</c:v>
                </c:pt>
                <c:pt idx="4198">
                  <c:v>214.04963206900001</c:v>
                </c:pt>
                <c:pt idx="4199">
                  <c:v>96.082152589000003</c:v>
                </c:pt>
                <c:pt idx="4200">
                  <c:v>61.693238651999998</c:v>
                </c:pt>
                <c:pt idx="4201">
                  <c:v>22.696374698</c:v>
                </c:pt>
                <c:pt idx="4202">
                  <c:v>-133.870110885</c:v>
                </c:pt>
                <c:pt idx="4203">
                  <c:v>-44.303313275999997</c:v>
                </c:pt>
                <c:pt idx="4204">
                  <c:v>47.817325122</c:v>
                </c:pt>
                <c:pt idx="4205">
                  <c:v>66.384944896999997</c:v>
                </c:pt>
                <c:pt idx="4206">
                  <c:v>103.393765965</c:v>
                </c:pt>
                <c:pt idx="4207">
                  <c:v>147.79308207400001</c:v>
                </c:pt>
                <c:pt idx="4208">
                  <c:v>35.609276297000001</c:v>
                </c:pt>
                <c:pt idx="4209">
                  <c:v>27.892809325000002</c:v>
                </c:pt>
                <c:pt idx="4210">
                  <c:v>71.071334848999996</c:v>
                </c:pt>
                <c:pt idx="4211">
                  <c:v>167.59090971800001</c:v>
                </c:pt>
                <c:pt idx="4212">
                  <c:v>296.75834148799999</c:v>
                </c:pt>
                <c:pt idx="4213">
                  <c:v>192.401018024</c:v>
                </c:pt>
                <c:pt idx="4214">
                  <c:v>66.398525746000004</c:v>
                </c:pt>
                <c:pt idx="4215">
                  <c:v>45.087024167999999</c:v>
                </c:pt>
                <c:pt idx="4216">
                  <c:v>-53.365853895000001</c:v>
                </c:pt>
                <c:pt idx="4217">
                  <c:v>-105.532419992</c:v>
                </c:pt>
                <c:pt idx="4218">
                  <c:v>31.966681989000001</c:v>
                </c:pt>
                <c:pt idx="4219">
                  <c:v>146.158525672</c:v>
                </c:pt>
                <c:pt idx="4220">
                  <c:v>174.015749309</c:v>
                </c:pt>
                <c:pt idx="4221">
                  <c:v>207.91425971699999</c:v>
                </c:pt>
                <c:pt idx="4222">
                  <c:v>195.83550701600001</c:v>
                </c:pt>
                <c:pt idx="4223">
                  <c:v>65.662717850999996</c:v>
                </c:pt>
                <c:pt idx="4224">
                  <c:v>44.028793178000001</c:v>
                </c:pt>
                <c:pt idx="4225">
                  <c:v>132.9815586</c:v>
                </c:pt>
                <c:pt idx="4226">
                  <c:v>258.430897147</c:v>
                </c:pt>
                <c:pt idx="4227">
                  <c:v>295.12194070300001</c:v>
                </c:pt>
                <c:pt idx="4228">
                  <c:v>175.11681289200001</c:v>
                </c:pt>
                <c:pt idx="4229">
                  <c:v>104.300391054</c:v>
                </c:pt>
                <c:pt idx="4230">
                  <c:v>60.844246114000001</c:v>
                </c:pt>
                <c:pt idx="4231">
                  <c:v>-110.258769982</c:v>
                </c:pt>
                <c:pt idx="4232">
                  <c:v>-50.338784818999997</c:v>
                </c:pt>
                <c:pt idx="4233">
                  <c:v>43.979948505999999</c:v>
                </c:pt>
                <c:pt idx="4234">
                  <c:v>93.383336782000001</c:v>
                </c:pt>
                <c:pt idx="4235">
                  <c:v>143.74728770600001</c:v>
                </c:pt>
                <c:pt idx="4236">
                  <c:v>183.73240729099999</c:v>
                </c:pt>
                <c:pt idx="4237">
                  <c:v>81.936514654999996</c:v>
                </c:pt>
                <c:pt idx="4238">
                  <c:v>36.307195778000001</c:v>
                </c:pt>
                <c:pt idx="4239">
                  <c:v>44.194839778999999</c:v>
                </c:pt>
                <c:pt idx="4240">
                  <c:v>125.011260803</c:v>
                </c:pt>
                <c:pt idx="4241">
                  <c:v>252.756140458</c:v>
                </c:pt>
                <c:pt idx="4242">
                  <c:v>177.03423932999999</c:v>
                </c:pt>
                <c:pt idx="4243">
                  <c:v>62.729551772000001</c:v>
                </c:pt>
                <c:pt idx="4244">
                  <c:v>51.469925443000001</c:v>
                </c:pt>
                <c:pt idx="4245">
                  <c:v>-27.595191555</c:v>
                </c:pt>
                <c:pt idx="4246">
                  <c:v>-119.426747173</c:v>
                </c:pt>
                <c:pt idx="4247">
                  <c:v>13.141940079999999</c:v>
                </c:pt>
                <c:pt idx="4248">
                  <c:v>127.068759054</c:v>
                </c:pt>
                <c:pt idx="4249">
                  <c:v>135.14688232</c:v>
                </c:pt>
                <c:pt idx="4250">
                  <c:v>167.31668456700001</c:v>
                </c:pt>
                <c:pt idx="4251">
                  <c:v>194.739742509</c:v>
                </c:pt>
                <c:pt idx="4252">
                  <c:v>73.722720926999997</c:v>
                </c:pt>
                <c:pt idx="4253">
                  <c:v>71.743187556999999</c:v>
                </c:pt>
                <c:pt idx="4254">
                  <c:v>154.712128608</c:v>
                </c:pt>
                <c:pt idx="4255">
                  <c:v>273.159082888</c:v>
                </c:pt>
                <c:pt idx="4256">
                  <c:v>338.80824352399998</c:v>
                </c:pt>
                <c:pt idx="4257">
                  <c:v>213.28039623999999</c:v>
                </c:pt>
                <c:pt idx="4258">
                  <c:v>109.809848299</c:v>
                </c:pt>
                <c:pt idx="4259">
                  <c:v>76.186331797999998</c:v>
                </c:pt>
                <c:pt idx="4260">
                  <c:v>-73.192178464999998</c:v>
                </c:pt>
                <c:pt idx="4261">
                  <c:v>-12.165797037999999</c:v>
                </c:pt>
                <c:pt idx="4262">
                  <c:v>93.394024536000003</c:v>
                </c:pt>
                <c:pt idx="4263">
                  <c:v>161.386679547</c:v>
                </c:pt>
                <c:pt idx="4264">
                  <c:v>205.93985313100001</c:v>
                </c:pt>
                <c:pt idx="4265">
                  <c:v>232.54781241200001</c:v>
                </c:pt>
                <c:pt idx="4266">
                  <c:v>146.55993666399999</c:v>
                </c:pt>
                <c:pt idx="4267">
                  <c:v>62.318087933000001</c:v>
                </c:pt>
                <c:pt idx="4268">
                  <c:v>48.875543806000003</c:v>
                </c:pt>
                <c:pt idx="4269">
                  <c:v>141.76822101900001</c:v>
                </c:pt>
                <c:pt idx="4270">
                  <c:v>276.92692993999998</c:v>
                </c:pt>
                <c:pt idx="4271">
                  <c:v>230.98593241099999</c:v>
                </c:pt>
                <c:pt idx="4272">
                  <c:v>111.546162553</c:v>
                </c:pt>
                <c:pt idx="4273">
                  <c:v>88.012669125000002</c:v>
                </c:pt>
                <c:pt idx="4274">
                  <c:v>17.527417698000001</c:v>
                </c:pt>
                <c:pt idx="4275">
                  <c:v>-110.674686713</c:v>
                </c:pt>
                <c:pt idx="4276">
                  <c:v>3.3101771050000002</c:v>
                </c:pt>
                <c:pt idx="4277">
                  <c:v>116.587710696</c:v>
                </c:pt>
                <c:pt idx="4278">
                  <c:v>137.836520162</c:v>
                </c:pt>
                <c:pt idx="4279">
                  <c:v>185.29119582300001</c:v>
                </c:pt>
                <c:pt idx="4280">
                  <c:v>234.48344891400001</c:v>
                </c:pt>
                <c:pt idx="4281">
                  <c:v>108.703490858</c:v>
                </c:pt>
                <c:pt idx="4282">
                  <c:v>106.41288281200001</c:v>
                </c:pt>
                <c:pt idx="4283">
                  <c:v>169.118254826</c:v>
                </c:pt>
                <c:pt idx="4284">
                  <c:v>271.133206943</c:v>
                </c:pt>
                <c:pt idx="4285">
                  <c:v>362.76956371199998</c:v>
                </c:pt>
                <c:pt idx="4286">
                  <c:v>249.33363524200001</c:v>
                </c:pt>
                <c:pt idx="4287">
                  <c:v>150.188722453</c:v>
                </c:pt>
                <c:pt idx="4288">
                  <c:v>136.42553985000001</c:v>
                </c:pt>
                <c:pt idx="4289">
                  <c:v>6.181146601</c:v>
                </c:pt>
                <c:pt idx="4290">
                  <c:v>6.2708705330000001</c:v>
                </c:pt>
                <c:pt idx="4291">
                  <c:v>119.108569226</c:v>
                </c:pt>
                <c:pt idx="4292">
                  <c:v>194.979760258</c:v>
                </c:pt>
                <c:pt idx="4293">
                  <c:v>224.50324824099999</c:v>
                </c:pt>
                <c:pt idx="4294">
                  <c:v>245.62069623599999</c:v>
                </c:pt>
                <c:pt idx="4295">
                  <c:v>195.70347510100001</c:v>
                </c:pt>
                <c:pt idx="4296">
                  <c:v>103.844524984</c:v>
                </c:pt>
                <c:pt idx="4297">
                  <c:v>89.811868731000004</c:v>
                </c:pt>
                <c:pt idx="4298">
                  <c:v>187.89338881899999</c:v>
                </c:pt>
                <c:pt idx="4299">
                  <c:v>314.04164041600001</c:v>
                </c:pt>
                <c:pt idx="4300">
                  <c:v>288.38765072500001</c:v>
                </c:pt>
                <c:pt idx="4301">
                  <c:v>154.077677139</c:v>
                </c:pt>
                <c:pt idx="4302">
                  <c:v>106.945028597</c:v>
                </c:pt>
                <c:pt idx="4303">
                  <c:v>46.696513897999999</c:v>
                </c:pt>
                <c:pt idx="4304">
                  <c:v>-98.987859587000003</c:v>
                </c:pt>
                <c:pt idx="4305">
                  <c:v>9.4694144480000002</c:v>
                </c:pt>
                <c:pt idx="4306">
                  <c:v>127.432843218</c:v>
                </c:pt>
                <c:pt idx="4307">
                  <c:v>162.453888041</c:v>
                </c:pt>
                <c:pt idx="4308">
                  <c:v>207.67152059700001</c:v>
                </c:pt>
                <c:pt idx="4309">
                  <c:v>248.05823383000001</c:v>
                </c:pt>
                <c:pt idx="4310">
                  <c:v>113.869581561</c:v>
                </c:pt>
                <c:pt idx="4311">
                  <c:v>95.845909755999998</c:v>
                </c:pt>
                <c:pt idx="4312">
                  <c:v>133.18557890299999</c:v>
                </c:pt>
                <c:pt idx="4313">
                  <c:v>229.210062287</c:v>
                </c:pt>
                <c:pt idx="4314">
                  <c:v>363.16417747200001</c:v>
                </c:pt>
                <c:pt idx="4315">
                  <c:v>276.01985497800001</c:v>
                </c:pt>
                <c:pt idx="4316">
                  <c:v>175.60486952900001</c:v>
                </c:pt>
                <c:pt idx="4317">
                  <c:v>158.30182063699999</c:v>
                </c:pt>
                <c:pt idx="4318">
                  <c:v>37.13919585</c:v>
                </c:pt>
                <c:pt idx="4319">
                  <c:v>-9.7827645850000007</c:v>
                </c:pt>
                <c:pt idx="4320">
                  <c:v>108.019656677</c:v>
                </c:pt>
                <c:pt idx="4321">
                  <c:v>192.67347317100001</c:v>
                </c:pt>
                <c:pt idx="4322">
                  <c:v>219.11120106600001</c:v>
                </c:pt>
                <c:pt idx="4323">
                  <c:v>265.07509418699999</c:v>
                </c:pt>
                <c:pt idx="4324">
                  <c:v>262.12056541099997</c:v>
                </c:pt>
                <c:pt idx="4325">
                  <c:v>156.506169054</c:v>
                </c:pt>
                <c:pt idx="4326">
                  <c:v>135.831578697</c:v>
                </c:pt>
                <c:pt idx="4327">
                  <c:v>222.42016673000001</c:v>
                </c:pt>
                <c:pt idx="4328">
                  <c:v>334.04120246100001</c:v>
                </c:pt>
                <c:pt idx="4329">
                  <c:v>331.72263493399998</c:v>
                </c:pt>
                <c:pt idx="4330">
                  <c:v>189.78986192900001</c:v>
                </c:pt>
                <c:pt idx="4331">
                  <c:v>129.76473465199999</c:v>
                </c:pt>
                <c:pt idx="4332">
                  <c:v>100.083782587</c:v>
                </c:pt>
                <c:pt idx="4333">
                  <c:v>-49.004297315000002</c:v>
                </c:pt>
                <c:pt idx="4334">
                  <c:v>38.533780178999997</c:v>
                </c:pt>
                <c:pt idx="4335">
                  <c:v>143.77790392099999</c:v>
                </c:pt>
                <c:pt idx="4336">
                  <c:v>181.78844669599999</c:v>
                </c:pt>
                <c:pt idx="4337">
                  <c:v>214.800263559</c:v>
                </c:pt>
                <c:pt idx="4338">
                  <c:v>236.35578926100001</c:v>
                </c:pt>
                <c:pt idx="4339">
                  <c:v>107.82183883499999</c:v>
                </c:pt>
                <c:pt idx="4340">
                  <c:v>77.309322860999998</c:v>
                </c:pt>
                <c:pt idx="4341">
                  <c:v>109.265535073</c:v>
                </c:pt>
                <c:pt idx="4342">
                  <c:v>211.44731280400001</c:v>
                </c:pt>
                <c:pt idx="4343">
                  <c:v>359.46106224800002</c:v>
                </c:pt>
                <c:pt idx="4344">
                  <c:v>281.34566354200001</c:v>
                </c:pt>
                <c:pt idx="4345">
                  <c:v>162.66735994199999</c:v>
                </c:pt>
                <c:pt idx="4346">
                  <c:v>131.19817718199999</c:v>
                </c:pt>
                <c:pt idx="4347">
                  <c:v>23.306604686</c:v>
                </c:pt>
                <c:pt idx="4348">
                  <c:v>-63.411999793</c:v>
                </c:pt>
                <c:pt idx="4349">
                  <c:v>65.909774846000005</c:v>
                </c:pt>
                <c:pt idx="4350">
                  <c:v>184.912307051</c:v>
                </c:pt>
                <c:pt idx="4351">
                  <c:v>218.81152726799999</c:v>
                </c:pt>
                <c:pt idx="4352">
                  <c:v>272.23657455199998</c:v>
                </c:pt>
                <c:pt idx="4353">
                  <c:v>292.61104377700002</c:v>
                </c:pt>
                <c:pt idx="4354">
                  <c:v>164.52968565</c:v>
                </c:pt>
                <c:pt idx="4355">
                  <c:v>139.47016054299999</c:v>
                </c:pt>
                <c:pt idx="4356">
                  <c:v>209.79256785199999</c:v>
                </c:pt>
                <c:pt idx="4357">
                  <c:v>312.29877566300001</c:v>
                </c:pt>
                <c:pt idx="4358">
                  <c:v>356.29940397500002</c:v>
                </c:pt>
                <c:pt idx="4359">
                  <c:v>240.19097231500001</c:v>
                </c:pt>
                <c:pt idx="4360">
                  <c:v>172.65323099599999</c:v>
                </c:pt>
                <c:pt idx="4361">
                  <c:v>152.41734169399999</c:v>
                </c:pt>
                <c:pt idx="4362">
                  <c:v>-4.35743904</c:v>
                </c:pt>
                <c:pt idx="4363">
                  <c:v>45.603832099000002</c:v>
                </c:pt>
                <c:pt idx="4364">
                  <c:v>136.04901143000001</c:v>
                </c:pt>
                <c:pt idx="4365">
                  <c:v>176.239049884</c:v>
                </c:pt>
                <c:pt idx="4366">
                  <c:v>201.59494889600001</c:v>
                </c:pt>
                <c:pt idx="4367">
                  <c:v>227.28736899899999</c:v>
                </c:pt>
                <c:pt idx="4368">
                  <c:v>141.96071803800001</c:v>
                </c:pt>
                <c:pt idx="4369">
                  <c:v>96.031978692999999</c:v>
                </c:pt>
                <c:pt idx="4370">
                  <c:v>108.253329605</c:v>
                </c:pt>
                <c:pt idx="4371">
                  <c:v>205.200758038</c:v>
                </c:pt>
                <c:pt idx="4372">
                  <c:v>337.757400211</c:v>
                </c:pt>
                <c:pt idx="4373">
                  <c:v>263.37369471199997</c:v>
                </c:pt>
                <c:pt idx="4374">
                  <c:v>125.267911611</c:v>
                </c:pt>
                <c:pt idx="4375">
                  <c:v>87.620660584000007</c:v>
                </c:pt>
                <c:pt idx="4376">
                  <c:v>13.427160384</c:v>
                </c:pt>
                <c:pt idx="4377">
                  <c:v>-87.169274740999995</c:v>
                </c:pt>
                <c:pt idx="4378">
                  <c:v>49.854441198000004</c:v>
                </c:pt>
                <c:pt idx="4379">
                  <c:v>182.17628845600001</c:v>
                </c:pt>
                <c:pt idx="4380">
                  <c:v>208.94046577500001</c:v>
                </c:pt>
                <c:pt idx="4381">
                  <c:v>248.40433199399999</c:v>
                </c:pt>
                <c:pt idx="4382">
                  <c:v>274.046128254</c:v>
                </c:pt>
                <c:pt idx="4383">
                  <c:v>130.48454071800001</c:v>
                </c:pt>
                <c:pt idx="4384">
                  <c:v>111.40357329</c:v>
                </c:pt>
                <c:pt idx="4385">
                  <c:v>180.127848564</c:v>
                </c:pt>
                <c:pt idx="4386">
                  <c:v>297.51885590400002</c:v>
                </c:pt>
                <c:pt idx="4387">
                  <c:v>395.239555827</c:v>
                </c:pt>
                <c:pt idx="4388">
                  <c:v>293.40686196600001</c:v>
                </c:pt>
                <c:pt idx="4389">
                  <c:v>202.92659262199999</c:v>
                </c:pt>
                <c:pt idx="4390">
                  <c:v>173.85302082699999</c:v>
                </c:pt>
                <c:pt idx="4391">
                  <c:v>17.582577375</c:v>
                </c:pt>
                <c:pt idx="4392">
                  <c:v>24.098963525999999</c:v>
                </c:pt>
                <c:pt idx="4393">
                  <c:v>114.20762145899999</c:v>
                </c:pt>
                <c:pt idx="4394">
                  <c:v>178.378063454</c:v>
                </c:pt>
                <c:pt idx="4395">
                  <c:v>223.60667777500001</c:v>
                </c:pt>
                <c:pt idx="4396">
                  <c:v>267.56743005599998</c:v>
                </c:pt>
                <c:pt idx="4397">
                  <c:v>215.864211138</c:v>
                </c:pt>
                <c:pt idx="4398">
                  <c:v>135.34966368799999</c:v>
                </c:pt>
                <c:pt idx="4399">
                  <c:v>117.493857785</c:v>
                </c:pt>
                <c:pt idx="4400">
                  <c:v>202.46970942799999</c:v>
                </c:pt>
                <c:pt idx="4401">
                  <c:v>313.541050832</c:v>
                </c:pt>
                <c:pt idx="4402">
                  <c:v>257.396858033</c:v>
                </c:pt>
                <c:pt idx="4403">
                  <c:v>125.22362515099999</c:v>
                </c:pt>
                <c:pt idx="4404">
                  <c:v>103.778774203</c:v>
                </c:pt>
                <c:pt idx="4405">
                  <c:v>59.681185769999999</c:v>
                </c:pt>
                <c:pt idx="4406">
                  <c:v>-67.297197526000005</c:v>
                </c:pt>
                <c:pt idx="4407">
                  <c:v>52.951907507000001</c:v>
                </c:pt>
                <c:pt idx="4408">
                  <c:v>170.330761389</c:v>
                </c:pt>
                <c:pt idx="4409">
                  <c:v>185.74875523</c:v>
                </c:pt>
                <c:pt idx="4410">
                  <c:v>209.78774040900001</c:v>
                </c:pt>
                <c:pt idx="4411">
                  <c:v>236.42040074100001</c:v>
                </c:pt>
                <c:pt idx="4412">
                  <c:v>104.353020695</c:v>
                </c:pt>
                <c:pt idx="4413">
                  <c:v>108.086528507</c:v>
                </c:pt>
                <c:pt idx="4414">
                  <c:v>175.24413196399999</c:v>
                </c:pt>
                <c:pt idx="4415">
                  <c:v>288.86202743799998</c:v>
                </c:pt>
                <c:pt idx="4416">
                  <c:v>413.972434491</c:v>
                </c:pt>
                <c:pt idx="4417">
                  <c:v>311.09557293099999</c:v>
                </c:pt>
                <c:pt idx="4418">
                  <c:v>194.91293904</c:v>
                </c:pt>
                <c:pt idx="4419">
                  <c:v>156.47710746499999</c:v>
                </c:pt>
                <c:pt idx="4420">
                  <c:v>18.440617689</c:v>
                </c:pt>
                <c:pt idx="4421">
                  <c:v>-4.9294146489999999</c:v>
                </c:pt>
                <c:pt idx="4422">
                  <c:v>116.39345628</c:v>
                </c:pt>
                <c:pt idx="4423">
                  <c:v>214.261584825</c:v>
                </c:pt>
                <c:pt idx="4424">
                  <c:v>259.81806856600002</c:v>
                </c:pt>
                <c:pt idx="4425">
                  <c:v>304.57627673000002</c:v>
                </c:pt>
                <c:pt idx="4426">
                  <c:v>273.45587900100003</c:v>
                </c:pt>
                <c:pt idx="4427">
                  <c:v>157.83931965900001</c:v>
                </c:pt>
                <c:pt idx="4428">
                  <c:v>119.21619791000001</c:v>
                </c:pt>
                <c:pt idx="4429">
                  <c:v>196.187426071</c:v>
                </c:pt>
                <c:pt idx="4430">
                  <c:v>311.111404677</c:v>
                </c:pt>
                <c:pt idx="4431">
                  <c:v>306.88661615400002</c:v>
                </c:pt>
                <c:pt idx="4432">
                  <c:v>188.14408173699999</c:v>
                </c:pt>
                <c:pt idx="4433">
                  <c:v>153.32954477800001</c:v>
                </c:pt>
                <c:pt idx="4434">
                  <c:v>113.91126737499999</c:v>
                </c:pt>
                <c:pt idx="4435">
                  <c:v>-43.159273998000003</c:v>
                </c:pt>
                <c:pt idx="4436">
                  <c:v>45.999949194999999</c:v>
                </c:pt>
                <c:pt idx="4437">
                  <c:v>137.85225597499999</c:v>
                </c:pt>
                <c:pt idx="4438">
                  <c:v>155.062519675</c:v>
                </c:pt>
                <c:pt idx="4439">
                  <c:v>190.74221230200001</c:v>
                </c:pt>
                <c:pt idx="4440">
                  <c:v>234.00615861</c:v>
                </c:pt>
                <c:pt idx="4441">
                  <c:v>120.99557700699999</c:v>
                </c:pt>
                <c:pt idx="4442">
                  <c:v>112.836530932</c:v>
                </c:pt>
                <c:pt idx="4443">
                  <c:v>155.59449313900001</c:v>
                </c:pt>
                <c:pt idx="4444">
                  <c:v>251.58597248699999</c:v>
                </c:pt>
                <c:pt idx="4445">
                  <c:v>380.27338144599997</c:v>
                </c:pt>
                <c:pt idx="4446">
                  <c:v>275.472005153</c:v>
                </c:pt>
                <c:pt idx="4447">
                  <c:v>148.07685224100001</c:v>
                </c:pt>
                <c:pt idx="4448">
                  <c:v>125.427659198</c:v>
                </c:pt>
                <c:pt idx="4449">
                  <c:v>25.927490914</c:v>
                </c:pt>
                <c:pt idx="4450">
                  <c:v>-27.020461007000002</c:v>
                </c:pt>
                <c:pt idx="4451">
                  <c:v>109.923220531</c:v>
                </c:pt>
                <c:pt idx="4452">
                  <c:v>223.62164921499999</c:v>
                </c:pt>
                <c:pt idx="4453">
                  <c:v>251.07575518300001</c:v>
                </c:pt>
                <c:pt idx="4454">
                  <c:v>284.55831217799999</c:v>
                </c:pt>
                <c:pt idx="4455">
                  <c:v>271.83526876000002</c:v>
                </c:pt>
                <c:pt idx="4456">
                  <c:v>140.34008178299999</c:v>
                </c:pt>
                <c:pt idx="4457">
                  <c:v>117.501845242</c:v>
                </c:pt>
                <c:pt idx="4458">
                  <c:v>205.38541551899999</c:v>
                </c:pt>
                <c:pt idx="4459">
                  <c:v>329.96484508999998</c:v>
                </c:pt>
                <c:pt idx="4460">
                  <c:v>366.037891183</c:v>
                </c:pt>
                <c:pt idx="4461">
                  <c:v>245.68565087600001</c:v>
                </c:pt>
                <c:pt idx="4462">
                  <c:v>174.61973979499999</c:v>
                </c:pt>
                <c:pt idx="4463">
                  <c:v>130.60152638599999</c:v>
                </c:pt>
                <c:pt idx="4464">
                  <c:v>-41.218631518999999</c:v>
                </c:pt>
                <c:pt idx="4465">
                  <c:v>17.473101762999999</c:v>
                </c:pt>
                <c:pt idx="4466">
                  <c:v>110.668576329</c:v>
                </c:pt>
                <c:pt idx="4467">
                  <c:v>158.928997826</c:v>
                </c:pt>
                <c:pt idx="4468">
                  <c:v>208.38404317800001</c:v>
                </c:pt>
                <c:pt idx="4469">
                  <c:v>247.80724251699999</c:v>
                </c:pt>
                <c:pt idx="4470">
                  <c:v>145.48068895399999</c:v>
                </c:pt>
                <c:pt idx="4471">
                  <c:v>99.578530063000002</c:v>
                </c:pt>
                <c:pt idx="4472">
                  <c:v>107.02882045299999</c:v>
                </c:pt>
                <c:pt idx="4473">
                  <c:v>187.19660848999999</c:v>
                </c:pt>
                <c:pt idx="4474">
                  <c:v>313.546867093</c:v>
                </c:pt>
                <c:pt idx="4475">
                  <c:v>236.521678724</c:v>
                </c:pt>
                <c:pt idx="4476">
                  <c:v>121.13962649600001</c:v>
                </c:pt>
                <c:pt idx="4477">
                  <c:v>109.15198223599999</c:v>
                </c:pt>
                <c:pt idx="4478">
                  <c:v>29.524591260000001</c:v>
                </c:pt>
                <c:pt idx="4479">
                  <c:v>-62.860635244999997</c:v>
                </c:pt>
                <c:pt idx="4480">
                  <c:v>69.381858639000001</c:v>
                </c:pt>
                <c:pt idx="4481">
                  <c:v>182.89547288700001</c:v>
                </c:pt>
                <c:pt idx="4482">
                  <c:v>190.44459419399999</c:v>
                </c:pt>
                <c:pt idx="4483">
                  <c:v>221.12952165600001</c:v>
                </c:pt>
                <c:pt idx="4484">
                  <c:v>247.074087991</c:v>
                </c:pt>
                <c:pt idx="4485">
                  <c:v>125.11419349800001</c:v>
                </c:pt>
                <c:pt idx="4486">
                  <c:v>122.43856124200001</c:v>
                </c:pt>
                <c:pt idx="4487">
                  <c:v>204.78075285</c:v>
                </c:pt>
                <c:pt idx="4488">
                  <c:v>322.69924400000002</c:v>
                </c:pt>
                <c:pt idx="4489">
                  <c:v>387.89526508799997</c:v>
                </c:pt>
                <c:pt idx="4490">
                  <c:v>261.98275256400001</c:v>
                </c:pt>
                <c:pt idx="4491">
                  <c:v>157.881342582</c:v>
                </c:pt>
                <c:pt idx="4492">
                  <c:v>122.653382155</c:v>
                </c:pt>
                <c:pt idx="4493">
                  <c:v>-28.017843058</c:v>
                </c:pt>
                <c:pt idx="4494">
                  <c:v>10.489338576</c:v>
                </c:pt>
                <c:pt idx="4495">
                  <c:v>115.392298063</c:v>
                </c:pt>
                <c:pt idx="4496">
                  <c:v>182.77481078299999</c:v>
                </c:pt>
                <c:pt idx="4497">
                  <c:v>226.816969503</c:v>
                </c:pt>
                <c:pt idx="4498">
                  <c:v>253.06998811</c:v>
                </c:pt>
                <c:pt idx="4499">
                  <c:v>166.37576288899999</c:v>
                </c:pt>
                <c:pt idx="4500">
                  <c:v>81.531976614000001</c:v>
                </c:pt>
                <c:pt idx="4501">
                  <c:v>66.718122425000004</c:v>
                </c:pt>
                <c:pt idx="4502">
                  <c:v>158.28989179000001</c:v>
                </c:pt>
                <c:pt idx="4503">
                  <c:v>292.46818396499998</c:v>
                </c:pt>
                <c:pt idx="4504">
                  <c:v>245.83045616999999</c:v>
                </c:pt>
                <c:pt idx="4505">
                  <c:v>125.91344106699999</c:v>
                </c:pt>
                <c:pt idx="4506">
                  <c:v>102.085361429</c:v>
                </c:pt>
                <c:pt idx="4507">
                  <c:v>31.093805553999999</c:v>
                </c:pt>
                <c:pt idx="4508">
                  <c:v>-97.839257227000004</c:v>
                </c:pt>
                <c:pt idx="4509">
                  <c:v>15.676060993</c:v>
                </c:pt>
                <c:pt idx="4510">
                  <c:v>127.643844465</c:v>
                </c:pt>
                <c:pt idx="4511">
                  <c:v>147.60713928499999</c:v>
                </c:pt>
                <c:pt idx="4512">
                  <c:v>193.93037625900001</c:v>
                </c:pt>
                <c:pt idx="4513">
                  <c:v>242.17637804399999</c:v>
                </c:pt>
                <c:pt idx="4514">
                  <c:v>115.878278411</c:v>
                </c:pt>
                <c:pt idx="4515">
                  <c:v>113.141107554</c:v>
                </c:pt>
                <c:pt idx="4516">
                  <c:v>175.318711734</c:v>
                </c:pt>
                <c:pt idx="4517">
                  <c:v>276.70042160700001</c:v>
                </c:pt>
                <c:pt idx="4518">
                  <c:v>367.60913714200001</c:v>
                </c:pt>
                <c:pt idx="4519">
                  <c:v>252.83873602599999</c:v>
                </c:pt>
                <c:pt idx="4520">
                  <c:v>152.41013444800001</c:v>
                </c:pt>
                <c:pt idx="4521">
                  <c:v>137.55996590300001</c:v>
                </c:pt>
                <c:pt idx="4522">
                  <c:v>6.5826046260000002</c:v>
                </c:pt>
                <c:pt idx="4523">
                  <c:v>5.9141131280000003</c:v>
                </c:pt>
                <c:pt idx="4524">
                  <c:v>118.356533306</c:v>
                </c:pt>
                <c:pt idx="4525">
                  <c:v>193.75911762499999</c:v>
                </c:pt>
                <c:pt idx="4526">
                  <c:v>222.60850699299999</c:v>
                </c:pt>
                <c:pt idx="4527">
                  <c:v>242.92445894700001</c:v>
                </c:pt>
                <c:pt idx="4528">
                  <c:v>191.418959535</c:v>
                </c:pt>
                <c:pt idx="4529">
                  <c:v>98.439873496999994</c:v>
                </c:pt>
                <c:pt idx="4530">
                  <c:v>83.472976884999994</c:v>
                </c:pt>
                <c:pt idx="4531">
                  <c:v>180.64542497900001</c:v>
                </c:pt>
                <c:pt idx="4532">
                  <c:v>306.188317262</c:v>
                </c:pt>
                <c:pt idx="4533">
                  <c:v>280.15746378400002</c:v>
                </c:pt>
                <c:pt idx="4534">
                  <c:v>222.78980053999999</c:v>
                </c:pt>
                <c:pt idx="4535">
                  <c:v>174.89536981200001</c:v>
                </c:pt>
                <c:pt idx="4536">
                  <c:v>113.392313622</c:v>
                </c:pt>
                <c:pt idx="4537">
                  <c:v>-33.922264112000001</c:v>
                </c:pt>
                <c:pt idx="4538">
                  <c:v>73.289805215000001</c:v>
                </c:pt>
                <c:pt idx="4539">
                  <c:v>190.061841112</c:v>
                </c:pt>
                <c:pt idx="4540">
                  <c:v>223.98832392700001</c:v>
                </c:pt>
                <c:pt idx="4541">
                  <c:v>268.25220083099998</c:v>
                </c:pt>
                <c:pt idx="4542">
                  <c:v>307.708874944</c:v>
                </c:pt>
                <c:pt idx="4543">
                  <c:v>172.661198197</c:v>
                </c:pt>
                <c:pt idx="4544">
                  <c:v>153.737365375</c:v>
                </c:pt>
                <c:pt idx="4545">
                  <c:v>189.911809834</c:v>
                </c:pt>
                <c:pt idx="4546">
                  <c:v>284.32605924500001</c:v>
                </c:pt>
                <c:pt idx="4547">
                  <c:v>416.86569091000001</c:v>
                </c:pt>
                <c:pt idx="4548">
                  <c:v>328.539480819</c:v>
                </c:pt>
                <c:pt idx="4549">
                  <c:v>227.07572163</c:v>
                </c:pt>
                <c:pt idx="4550">
                  <c:v>208.859386978</c:v>
                </c:pt>
                <c:pt idx="4551">
                  <c:v>86.833322198999994</c:v>
                </c:pt>
                <c:pt idx="4552">
                  <c:v>38.835294460999997</c:v>
                </c:pt>
                <c:pt idx="4553">
                  <c:v>155.906264712</c:v>
                </c:pt>
                <c:pt idx="4554">
                  <c:v>239.481501009</c:v>
                </c:pt>
                <c:pt idx="4555">
                  <c:v>264.32140185999998</c:v>
                </c:pt>
                <c:pt idx="4556">
                  <c:v>308.84228279299998</c:v>
                </c:pt>
                <c:pt idx="4557">
                  <c:v>304.52789955999998</c:v>
                </c:pt>
                <c:pt idx="4558">
                  <c:v>198.00107123800001</c:v>
                </c:pt>
                <c:pt idx="4559">
                  <c:v>176.48784875999999</c:v>
                </c:pt>
                <c:pt idx="4560">
                  <c:v>262.15613495600002</c:v>
                </c:pt>
                <c:pt idx="4561">
                  <c:v>372.91532070800002</c:v>
                </c:pt>
                <c:pt idx="4562">
                  <c:v>369.79004617200002</c:v>
                </c:pt>
                <c:pt idx="4563">
                  <c:v>226.775413727</c:v>
                </c:pt>
                <c:pt idx="4564">
                  <c:v>165.27830630299999</c:v>
                </c:pt>
                <c:pt idx="4565">
                  <c:v>134.21076143100001</c:v>
                </c:pt>
                <c:pt idx="4566">
                  <c:v>-16.049258200000001</c:v>
                </c:pt>
                <c:pt idx="4567">
                  <c:v>70.469530665999997</c:v>
                </c:pt>
                <c:pt idx="4568">
                  <c:v>174.87017690499999</c:v>
                </c:pt>
                <c:pt idx="4569">
                  <c:v>212.006727396</c:v>
                </c:pt>
                <c:pt idx="4570">
                  <c:v>244.09940348800001</c:v>
                </c:pt>
                <c:pt idx="4571">
                  <c:v>264.65227411500001</c:v>
                </c:pt>
                <c:pt idx="4572">
                  <c:v>134.82180343900001</c:v>
                </c:pt>
                <c:pt idx="4573">
                  <c:v>102.891805428</c:v>
                </c:pt>
                <c:pt idx="4574">
                  <c:v>133.525581346</c:v>
                </c:pt>
                <c:pt idx="4575">
                  <c:v>234.451539462</c:v>
                </c:pt>
                <c:pt idx="4576">
                  <c:v>381.46402033999999</c:v>
                </c:pt>
                <c:pt idx="4577">
                  <c:v>302.48159891400002</c:v>
                </c:pt>
                <c:pt idx="4578">
                  <c:v>182.99091791399999</c:v>
                </c:pt>
                <c:pt idx="4579">
                  <c:v>150.646721238</c:v>
                </c:pt>
                <c:pt idx="4580">
                  <c:v>41.734661349</c:v>
                </c:pt>
                <c:pt idx="4581">
                  <c:v>-46.291348270999997</c:v>
                </c:pt>
                <c:pt idx="4582">
                  <c:v>81.802491967999998</c:v>
                </c:pt>
                <c:pt idx="4583">
                  <c:v>199.53341366800001</c:v>
                </c:pt>
                <c:pt idx="4584">
                  <c:v>232.242998954</c:v>
                </c:pt>
                <c:pt idx="4585">
                  <c:v>284.64554987999998</c:v>
                </c:pt>
                <c:pt idx="4586">
                  <c:v>304.014045366</c:v>
                </c:pt>
                <c:pt idx="4587">
                  <c:v>175.13923606399999</c:v>
                </c:pt>
                <c:pt idx="4588">
                  <c:v>149.223127342</c:v>
                </c:pt>
                <c:pt idx="4589">
                  <c:v>218.59322234300001</c:v>
                </c:pt>
                <c:pt idx="4590">
                  <c:v>319.91892892499999</c:v>
                </c:pt>
                <c:pt idx="4591">
                  <c:v>362.59723433099998</c:v>
                </c:pt>
                <c:pt idx="4592">
                  <c:v>245.29823901</c:v>
                </c:pt>
                <c:pt idx="4593">
                  <c:v>176.68840210600001</c:v>
                </c:pt>
                <c:pt idx="4594">
                  <c:v>155.483754162</c:v>
                </c:pt>
                <c:pt idx="4595">
                  <c:v>-2.1840295470000002</c:v>
                </c:pt>
                <c:pt idx="4596">
                  <c:v>46.854257404999998</c:v>
                </c:pt>
                <c:pt idx="4597">
                  <c:v>136.52531590500001</c:v>
                </c:pt>
                <c:pt idx="4598">
                  <c:v>175.80315456899999</c:v>
                </c:pt>
                <c:pt idx="4599">
                  <c:v>199.93930163900001</c:v>
                </c:pt>
                <c:pt idx="4600">
                  <c:v>224.289935722</c:v>
                </c:pt>
                <c:pt idx="4601">
                  <c:v>137.662066541</c:v>
                </c:pt>
                <c:pt idx="4602">
                  <c:v>90.738078537999996</c:v>
                </c:pt>
                <c:pt idx="4603">
                  <c:v>102.025495557</c:v>
                </c:pt>
                <c:pt idx="4604">
                  <c:v>198.00382847700001</c:v>
                </c:pt>
                <c:pt idx="4605">
                  <c:v>329.73835579299998</c:v>
                </c:pt>
                <c:pt idx="4606">
                  <c:v>254.54586549499999</c:v>
                </c:pt>
                <c:pt idx="4607">
                  <c:v>115.575479054</c:v>
                </c:pt>
                <c:pt idx="4608">
                  <c:v>76.793429575000005</c:v>
                </c:pt>
                <c:pt idx="4609">
                  <c:v>1.346133351</c:v>
                </c:pt>
                <c:pt idx="4610">
                  <c:v>-100.40032663700001</c:v>
                </c:pt>
                <c:pt idx="4611">
                  <c:v>35.660821192999997</c:v>
                </c:pt>
                <c:pt idx="4612">
                  <c:v>167.050174172</c:v>
                </c:pt>
                <c:pt idx="4613">
                  <c:v>192.94245454399999</c:v>
                </c:pt>
                <c:pt idx="4614">
                  <c:v>231.55621061299999</c:v>
                </c:pt>
                <c:pt idx="4615">
                  <c:v>256.26527885399997</c:v>
                </c:pt>
                <c:pt idx="4616">
                  <c:v>111.90342893899999</c:v>
                </c:pt>
                <c:pt idx="4617">
                  <c:v>91.600552049000001</c:v>
                </c:pt>
                <c:pt idx="4618">
                  <c:v>159.15245111300001</c:v>
                </c:pt>
                <c:pt idx="4619">
                  <c:v>275.42925468700003</c:v>
                </c:pt>
                <c:pt idx="4620">
                  <c:v>372.14386411700002</c:v>
                </c:pt>
                <c:pt idx="4621">
                  <c:v>269.425902286</c:v>
                </c:pt>
                <c:pt idx="4622">
                  <c:v>178.14132698200001</c:v>
                </c:pt>
                <c:pt idx="4623">
                  <c:v>148.24861768100001</c:v>
                </c:pt>
                <c:pt idx="4624">
                  <c:v>-8.8986428150000005</c:v>
                </c:pt>
                <c:pt idx="4625">
                  <c:v>-3.2131475350000001</c:v>
                </c:pt>
                <c:pt idx="4626">
                  <c:v>85.787396173999994</c:v>
                </c:pt>
                <c:pt idx="4627">
                  <c:v>148.81403139700001</c:v>
                </c:pt>
                <c:pt idx="4628">
                  <c:v>192.93184667</c:v>
                </c:pt>
                <c:pt idx="4629">
                  <c:v>235.91650820300001</c:v>
                </c:pt>
                <c:pt idx="4630">
                  <c:v>183.257758494</c:v>
                </c:pt>
                <c:pt idx="4631">
                  <c:v>101.942898042</c:v>
                </c:pt>
                <c:pt idx="4632">
                  <c:v>83.287704254000005</c:v>
                </c:pt>
                <c:pt idx="4633">
                  <c:v>167.40473802100001</c:v>
                </c:pt>
                <c:pt idx="4634">
                  <c:v>277.70271634699998</c:v>
                </c:pt>
                <c:pt idx="4635">
                  <c:v>220.45659893800001</c:v>
                </c:pt>
                <c:pt idx="4636">
                  <c:v>87.248804921000001</c:v>
                </c:pt>
                <c:pt idx="4637">
                  <c:v>64.852558711</c:v>
                </c:pt>
                <c:pt idx="4638">
                  <c:v>19.857153370999999</c:v>
                </c:pt>
                <c:pt idx="4639">
                  <c:v>-107.979098799</c:v>
                </c:pt>
                <c:pt idx="4640">
                  <c:v>11.447105988000001</c:v>
                </c:pt>
                <c:pt idx="4641">
                  <c:v>128.03144879000001</c:v>
                </c:pt>
                <c:pt idx="4642">
                  <c:v>142.61263127399999</c:v>
                </c:pt>
                <c:pt idx="4643">
                  <c:v>165.82419431299999</c:v>
                </c:pt>
                <c:pt idx="4644">
                  <c:v>191.37147183600001</c:v>
                </c:pt>
                <c:pt idx="4645">
                  <c:v>58.265783347000003</c:v>
                </c:pt>
                <c:pt idx="4646">
                  <c:v>61.045592669000001</c:v>
                </c:pt>
                <c:pt idx="4647">
                  <c:v>127.32452766599999</c:v>
                </c:pt>
                <c:pt idx="4648">
                  <c:v>240.068789358</c:v>
                </c:pt>
                <c:pt idx="4649">
                  <c:v>364.342480217</c:v>
                </c:pt>
                <c:pt idx="4650">
                  <c:v>260.65855653900002</c:v>
                </c:pt>
                <c:pt idx="4651">
                  <c:v>143.689185587</c:v>
                </c:pt>
                <c:pt idx="4652">
                  <c:v>104.45572780800001</c:v>
                </c:pt>
                <c:pt idx="4653">
                  <c:v>-34.573924816999998</c:v>
                </c:pt>
                <c:pt idx="4654">
                  <c:v>-58.891728379</c:v>
                </c:pt>
                <c:pt idx="4655">
                  <c:v>61.493394989999999</c:v>
                </c:pt>
                <c:pt idx="4656">
                  <c:v>158.45525874500001</c:v>
                </c:pt>
                <c:pt idx="4657">
                  <c:v>203.15007572799999</c:v>
                </c:pt>
                <c:pt idx="4658">
                  <c:v>247.081236663</c:v>
                </c:pt>
                <c:pt idx="4659">
                  <c:v>215.113814279</c:v>
                </c:pt>
                <c:pt idx="4660">
                  <c:v>98.693718590000003</c:v>
                </c:pt>
                <c:pt idx="4661">
                  <c:v>59.240937052</c:v>
                </c:pt>
                <c:pt idx="4662">
                  <c:v>135.27595945900001</c:v>
                </c:pt>
                <c:pt idx="4663">
                  <c:v>249.28695471399999</c:v>
                </c:pt>
                <c:pt idx="4664">
                  <c:v>244.14966543099999</c:v>
                </c:pt>
                <c:pt idx="4665">
                  <c:v>124.567861728</c:v>
                </c:pt>
                <c:pt idx="4666">
                  <c:v>88.977390114000002</c:v>
                </c:pt>
                <c:pt idx="4667">
                  <c:v>48.773175854000002</c:v>
                </c:pt>
                <c:pt idx="4668">
                  <c:v>-109.074918536</c:v>
                </c:pt>
                <c:pt idx="4669">
                  <c:v>-20.74411645</c:v>
                </c:pt>
                <c:pt idx="4670">
                  <c:v>70.263943308999998</c:v>
                </c:pt>
                <c:pt idx="4671">
                  <c:v>86.545445873000006</c:v>
                </c:pt>
                <c:pt idx="4672">
                  <c:v>121.346848845</c:v>
                </c:pt>
                <c:pt idx="4673">
                  <c:v>163.78905957500001</c:v>
                </c:pt>
                <c:pt idx="4674">
                  <c:v>49.904850905000004</c:v>
                </c:pt>
                <c:pt idx="4675">
                  <c:v>40.933742539000001</c:v>
                </c:pt>
                <c:pt idx="4676">
                  <c:v>82.902150833999997</c:v>
                </c:pt>
                <c:pt idx="4677">
                  <c:v>178.08620344100001</c:v>
                </c:pt>
                <c:pt idx="4678">
                  <c:v>305.93001003699999</c:v>
                </c:pt>
                <c:pt idx="4679">
                  <c:v>200.25433727699999</c:v>
                </c:pt>
                <c:pt idx="4680">
                  <c:v>72.044541893000002</c:v>
                </c:pt>
                <c:pt idx="4681">
                  <c:v>48.623643395000002</c:v>
                </c:pt>
                <c:pt idx="4682">
                  <c:v>-51.690501034999997</c:v>
                </c:pt>
                <c:pt idx="4683">
                  <c:v>-105.415187954</c:v>
                </c:pt>
                <c:pt idx="4684">
                  <c:v>30.624248111</c:v>
                </c:pt>
                <c:pt idx="4685">
                  <c:v>143.45069232099999</c:v>
                </c:pt>
                <c:pt idx="4686">
                  <c:v>170.06160872199999</c:v>
                </c:pt>
                <c:pt idx="4687">
                  <c:v>202.70400008600001</c:v>
                </c:pt>
                <c:pt idx="4688">
                  <c:v>189.126873018</c:v>
                </c:pt>
                <c:pt idx="4689">
                  <c:v>56.809756757999999</c:v>
                </c:pt>
                <c:pt idx="4690">
                  <c:v>33.137631579999997</c:v>
                </c:pt>
                <c:pt idx="4691">
                  <c:v>120.241592485</c:v>
                </c:pt>
                <c:pt idx="4692">
                  <c:v>243.99590633700001</c:v>
                </c:pt>
                <c:pt idx="4693">
                  <c:v>279.16681300900001</c:v>
                </c:pt>
                <c:pt idx="4694">
                  <c:v>157.93388025799999</c:v>
                </c:pt>
                <c:pt idx="4695">
                  <c:v>86.053664081999997</c:v>
                </c:pt>
                <c:pt idx="4696">
                  <c:v>41.271962455999997</c:v>
                </c:pt>
                <c:pt idx="4697">
                  <c:v>-131.35811429200001</c:v>
                </c:pt>
                <c:pt idx="4698">
                  <c:v>-73.450463256000006</c:v>
                </c:pt>
                <c:pt idx="4699">
                  <c:v>18.910799989000001</c:v>
                </c:pt>
                <c:pt idx="4700">
                  <c:v>66.359018028999998</c:v>
                </c:pt>
                <c:pt idx="4701">
                  <c:v>115.018303389</c:v>
                </c:pt>
                <c:pt idx="4702">
                  <c:v>153.62417573600001</c:v>
                </c:pt>
                <c:pt idx="4703">
                  <c:v>50.425880538999998</c:v>
                </c:pt>
                <c:pt idx="4704">
                  <c:v>3.6751134510000001</c:v>
                </c:pt>
                <c:pt idx="4705">
                  <c:v>10.329704218</c:v>
                </c:pt>
                <c:pt idx="4706">
                  <c:v>89.647180453999994</c:v>
                </c:pt>
                <c:pt idx="4707">
                  <c:v>215.252293436</c:v>
                </c:pt>
                <c:pt idx="4708">
                  <c:v>137.45927352499999</c:v>
                </c:pt>
                <c:pt idx="4709">
                  <c:v>21.365989247000002</c:v>
                </c:pt>
                <c:pt idx="4710">
                  <c:v>8.6172222719999994</c:v>
                </c:pt>
                <c:pt idx="4711">
                  <c:v>-71.853569253000003</c:v>
                </c:pt>
                <c:pt idx="4712">
                  <c:v>-164.99600927500001</c:v>
                </c:pt>
                <c:pt idx="4713">
                  <c:v>-33.709912598000003</c:v>
                </c:pt>
                <c:pt idx="4714">
                  <c:v>78.889102597000004</c:v>
                </c:pt>
                <c:pt idx="4715">
                  <c:v>85.523129276000006</c:v>
                </c:pt>
                <c:pt idx="4716">
                  <c:v>115.565323835</c:v>
                </c:pt>
                <c:pt idx="4717">
                  <c:v>140.89270099800001</c:v>
                </c:pt>
                <c:pt idx="4718">
                  <c:v>18.156738540999999</c:v>
                </c:pt>
                <c:pt idx="4719">
                  <c:v>14.63469531</c:v>
                </c:pt>
                <c:pt idx="4720">
                  <c:v>96.188355869999995</c:v>
                </c:pt>
                <c:pt idx="4721">
                  <c:v>213.25849907899999</c:v>
                </c:pt>
                <c:pt idx="4722">
                  <c:v>277.48834156200002</c:v>
                </c:pt>
                <c:pt idx="4723">
                  <c:v>150.64613827900001</c:v>
                </c:pt>
                <c:pt idx="4724">
                  <c:v>45.750412650000001</c:v>
                </c:pt>
                <c:pt idx="4725">
                  <c:v>10.036445476000001</c:v>
                </c:pt>
                <c:pt idx="4726">
                  <c:v>-141.268752315</c:v>
                </c:pt>
                <c:pt idx="4727">
                  <c:v>-103.43775891600001</c:v>
                </c:pt>
                <c:pt idx="4728">
                  <c:v>0.58663220000000005</c:v>
                </c:pt>
                <c:pt idx="4729">
                  <c:v>67.087060913000002</c:v>
                </c:pt>
                <c:pt idx="4730">
                  <c:v>110.290408555</c:v>
                </c:pt>
                <c:pt idx="4731">
                  <c:v>135.64763243499999</c:v>
                </c:pt>
                <c:pt idx="4732">
                  <c:v>48.163960420999999</c:v>
                </c:pt>
                <c:pt idx="4733">
                  <c:v>-37.507185227000001</c:v>
                </c:pt>
                <c:pt idx="4734">
                  <c:v>-52.856827957999997</c:v>
                </c:pt>
                <c:pt idx="4735">
                  <c:v>38.162717878999999</c:v>
                </c:pt>
                <c:pt idx="4736">
                  <c:v>171.67631428499999</c:v>
                </c:pt>
                <c:pt idx="4737">
                  <c:v>124.193277076</c:v>
                </c:pt>
                <c:pt idx="4738">
                  <c:v>3.466045168</c:v>
                </c:pt>
                <c:pt idx="4739">
                  <c:v>-21.231346841000001</c:v>
                </c:pt>
                <c:pt idx="4740">
                  <c:v>-93.017772246999996</c:v>
                </c:pt>
                <c:pt idx="4741">
                  <c:v>-222.578756024</c:v>
                </c:pt>
                <c:pt idx="4742">
                  <c:v>-110.033129567</c:v>
                </c:pt>
                <c:pt idx="4743">
                  <c:v>1.381564231</c:v>
                </c:pt>
                <c:pt idx="4744">
                  <c:v>20.797434166999999</c:v>
                </c:pt>
                <c:pt idx="4745">
                  <c:v>66.571868973999997</c:v>
                </c:pt>
                <c:pt idx="4746">
                  <c:v>114.225115812</c:v>
                </c:pt>
                <c:pt idx="4747">
                  <c:v>-12.925390857</c:v>
                </c:pt>
                <c:pt idx="4748">
                  <c:v>-16.542079498</c:v>
                </c:pt>
                <c:pt idx="4749">
                  <c:v>44.881216305000002</c:v>
                </c:pt>
                <c:pt idx="4750">
                  <c:v>145.519843713</c:v>
                </c:pt>
                <c:pt idx="4751">
                  <c:v>235.579726636</c:v>
                </c:pt>
                <c:pt idx="4752">
                  <c:v>120.312867067</c:v>
                </c:pt>
                <c:pt idx="4753">
                  <c:v>19.502002118</c:v>
                </c:pt>
                <c:pt idx="4754">
                  <c:v>4.2038032679999997</c:v>
                </c:pt>
                <c:pt idx="4755">
                  <c:v>-127.48597966</c:v>
                </c:pt>
                <c:pt idx="4756">
                  <c:v>-128.75779516599999</c:v>
                </c:pt>
                <c:pt idx="4757">
                  <c:v>-17.293133105999999</c:v>
                </c:pt>
                <c:pt idx="4758">
                  <c:v>57.167478678999998</c:v>
                </c:pt>
                <c:pt idx="4759">
                  <c:v>85.291286271999994</c:v>
                </c:pt>
                <c:pt idx="4760">
                  <c:v>104.86366891900001</c:v>
                </c:pt>
                <c:pt idx="4761">
                  <c:v>53.104396797</c:v>
                </c:pt>
                <c:pt idx="4762">
                  <c:v>-40.332942045999999</c:v>
                </c:pt>
                <c:pt idx="4763">
                  <c:v>-55.872618303000003</c:v>
                </c:pt>
                <c:pt idx="4764">
                  <c:v>40.748659588999999</c:v>
                </c:pt>
                <c:pt idx="4765">
                  <c:v>165.53730950600001</c:v>
                </c:pt>
                <c:pt idx="4766">
                  <c:v>138.51231490999999</c:v>
                </c:pt>
                <c:pt idx="4767">
                  <c:v>2.9154650649999998</c:v>
                </c:pt>
                <c:pt idx="4768">
                  <c:v>-45.485110671000001</c:v>
                </c:pt>
                <c:pt idx="4769">
                  <c:v>-107.230071204</c:v>
                </c:pt>
                <c:pt idx="4770">
                  <c:v>-254.50478138899999</c:v>
                </c:pt>
                <c:pt idx="4771">
                  <c:v>-147.60266770499999</c:v>
                </c:pt>
                <c:pt idx="4772">
                  <c:v>-31.108772394999999</c:v>
                </c:pt>
                <c:pt idx="4773">
                  <c:v>2.427549967</c:v>
                </c:pt>
                <c:pt idx="4774">
                  <c:v>46.235223972</c:v>
                </c:pt>
                <c:pt idx="4775">
                  <c:v>85.252160407000005</c:v>
                </c:pt>
                <c:pt idx="4776">
                  <c:v>-50.345314582999997</c:v>
                </c:pt>
                <c:pt idx="4777">
                  <c:v>-69.724486955000003</c:v>
                </c:pt>
                <c:pt idx="4778">
                  <c:v>-33.857821510999997</c:v>
                </c:pt>
                <c:pt idx="4779">
                  <c:v>60.596500698</c:v>
                </c:pt>
                <c:pt idx="4780">
                  <c:v>193.0265167</c:v>
                </c:pt>
                <c:pt idx="4781">
                  <c:v>104.43109760500001</c:v>
                </c:pt>
                <c:pt idx="4782">
                  <c:v>2.6471878129999999</c:v>
                </c:pt>
                <c:pt idx="4783">
                  <c:v>-15.978601486000001</c:v>
                </c:pt>
                <c:pt idx="4784">
                  <c:v>-138.506831025</c:v>
                </c:pt>
                <c:pt idx="4785">
                  <c:v>-186.796384461</c:v>
                </c:pt>
                <c:pt idx="4786">
                  <c:v>-70.399966398000004</c:v>
                </c:pt>
                <c:pt idx="4787">
                  <c:v>12.686391558</c:v>
                </c:pt>
                <c:pt idx="4788">
                  <c:v>37.626911239999998</c:v>
                </c:pt>
                <c:pt idx="4789">
                  <c:v>82.158977668999995</c:v>
                </c:pt>
                <c:pt idx="4790">
                  <c:v>77.756187937999997</c:v>
                </c:pt>
                <c:pt idx="4791">
                  <c:v>-29.238209350000002</c:v>
                </c:pt>
                <c:pt idx="4792">
                  <c:v>-51.324049453999997</c:v>
                </c:pt>
                <c:pt idx="4793">
                  <c:v>33.893167044999998</c:v>
                </c:pt>
                <c:pt idx="4794">
                  <c:v>144.11736467700001</c:v>
                </c:pt>
                <c:pt idx="4795">
                  <c:v>140.40078986099999</c:v>
                </c:pt>
                <c:pt idx="4796">
                  <c:v>-2.9753495590000001</c:v>
                </c:pt>
                <c:pt idx="4797">
                  <c:v>-64.284875174000007</c:v>
                </c:pt>
                <c:pt idx="4798">
                  <c:v>-95.251681352999995</c:v>
                </c:pt>
                <c:pt idx="4799">
                  <c:v>-245.70684977600001</c:v>
                </c:pt>
                <c:pt idx="4800">
                  <c:v>-159.561555967</c:v>
                </c:pt>
                <c:pt idx="4801">
                  <c:v>-55.708624135999997</c:v>
                </c:pt>
                <c:pt idx="4802">
                  <c:v>-19.157134931000002</c:v>
                </c:pt>
                <c:pt idx="4803">
                  <c:v>12.393473507</c:v>
                </c:pt>
                <c:pt idx="4804">
                  <c:v>32.572704406</c:v>
                </c:pt>
                <c:pt idx="4805">
                  <c:v>-97.420113674999996</c:v>
                </c:pt>
                <c:pt idx="4806">
                  <c:v>-129.20305868200001</c:v>
                </c:pt>
                <c:pt idx="4807">
                  <c:v>-98.519731786999998</c:v>
                </c:pt>
                <c:pt idx="4808">
                  <c:v>2.3307643530000002</c:v>
                </c:pt>
                <c:pt idx="4809">
                  <c:v>148.98064730600001</c:v>
                </c:pt>
                <c:pt idx="4810">
                  <c:v>69.445261121000001</c:v>
                </c:pt>
                <c:pt idx="4811">
                  <c:v>-50.629847669999997</c:v>
                </c:pt>
                <c:pt idx="4812">
                  <c:v>-83.451736124000007</c:v>
                </c:pt>
                <c:pt idx="4813">
                  <c:v>-192.618975998</c:v>
                </c:pt>
                <c:pt idx="4814">
                  <c:v>-280.71162721600001</c:v>
                </c:pt>
                <c:pt idx="4815">
                  <c:v>-152.69916913599999</c:v>
                </c:pt>
                <c:pt idx="4816">
                  <c:v>-34.944303501999997</c:v>
                </c:pt>
                <c:pt idx="4817">
                  <c:v>-2.3336467870000002</c:v>
                </c:pt>
                <c:pt idx="4818">
                  <c:v>49.732313193000003</c:v>
                </c:pt>
                <c:pt idx="4819">
                  <c:v>68.682046581999998</c:v>
                </c:pt>
                <c:pt idx="4820">
                  <c:v>-60.852022017000003</c:v>
                </c:pt>
                <c:pt idx="4821">
                  <c:v>-87.339167806999995</c:v>
                </c:pt>
                <c:pt idx="4822">
                  <c:v>-18.372494943</c:v>
                </c:pt>
                <c:pt idx="4823">
                  <c:v>82.762075834000001</c:v>
                </c:pt>
                <c:pt idx="4824">
                  <c:v>125.65857006900001</c:v>
                </c:pt>
                <c:pt idx="4825">
                  <c:v>8.4043406760000003</c:v>
                </c:pt>
                <c:pt idx="4826">
                  <c:v>-60.310568060000001</c:v>
                </c:pt>
                <c:pt idx="4827">
                  <c:v>-81.849503604999995</c:v>
                </c:pt>
                <c:pt idx="4828">
                  <c:v>-240.00214320000001</c:v>
                </c:pt>
                <c:pt idx="4829">
                  <c:v>-191.45901247899999</c:v>
                </c:pt>
                <c:pt idx="4830">
                  <c:v>-102.495004665</c:v>
                </c:pt>
                <c:pt idx="4831">
                  <c:v>-63.754521259000001</c:v>
                </c:pt>
                <c:pt idx="4832">
                  <c:v>-39.714367850999999</c:v>
                </c:pt>
                <c:pt idx="4833">
                  <c:v>-15.010090131</c:v>
                </c:pt>
                <c:pt idx="4834">
                  <c:v>-101.42111178099999</c:v>
                </c:pt>
                <c:pt idx="4835">
                  <c:v>-148.61071106</c:v>
                </c:pt>
                <c:pt idx="4836">
                  <c:v>-137.69975411999999</c:v>
                </c:pt>
                <c:pt idx="4837">
                  <c:v>-42.110987653999999</c:v>
                </c:pt>
                <c:pt idx="4838">
                  <c:v>88.988338553000006</c:v>
                </c:pt>
                <c:pt idx="4839">
                  <c:v>13.165409639</c:v>
                </c:pt>
                <c:pt idx="4840">
                  <c:v>-126.37803077300001</c:v>
                </c:pt>
                <c:pt idx="4841">
                  <c:v>-164.958667174</c:v>
                </c:pt>
                <c:pt idx="4842">
                  <c:v>-239.980672306</c:v>
                </c:pt>
                <c:pt idx="4843">
                  <c:v>-341.68747946000002</c:v>
                </c:pt>
                <c:pt idx="4844">
                  <c:v>-205.91793964600001</c:v>
                </c:pt>
                <c:pt idx="4845">
                  <c:v>-74.855072102999998</c:v>
                </c:pt>
                <c:pt idx="4846">
                  <c:v>-49.499071661000002</c:v>
                </c:pt>
                <c:pt idx="4847">
                  <c:v>-11.534151521</c:v>
                </c:pt>
                <c:pt idx="4848">
                  <c:v>12.734486741</c:v>
                </c:pt>
                <c:pt idx="4849">
                  <c:v>-132.430426291</c:v>
                </c:pt>
                <c:pt idx="4850">
                  <c:v>-152.30502569699999</c:v>
                </c:pt>
                <c:pt idx="4851">
                  <c:v>-84.442794991</c:v>
                </c:pt>
                <c:pt idx="4852">
                  <c:v>31.9840631</c:v>
                </c:pt>
                <c:pt idx="4853">
                  <c:v>128.66167420299999</c:v>
                </c:pt>
                <c:pt idx="4854">
                  <c:v>25.558727578999999</c:v>
                </c:pt>
                <c:pt idx="4855">
                  <c:v>-66.321084309</c:v>
                </c:pt>
                <c:pt idx="4856">
                  <c:v>-96.756987335000005</c:v>
                </c:pt>
                <c:pt idx="4857">
                  <c:v>-254.234019907</c:v>
                </c:pt>
                <c:pt idx="4858">
                  <c:v>-249.305922641</c:v>
                </c:pt>
                <c:pt idx="4859">
                  <c:v>-160.08305835900001</c:v>
                </c:pt>
                <c:pt idx="4860">
                  <c:v>-96.683961788000005</c:v>
                </c:pt>
                <c:pt idx="4861">
                  <c:v>-52.272762196000002</c:v>
                </c:pt>
                <c:pt idx="4862">
                  <c:v>-9.3238865299999993</c:v>
                </c:pt>
                <c:pt idx="4863">
                  <c:v>-62.223825957999999</c:v>
                </c:pt>
                <c:pt idx="4864">
                  <c:v>-144.213952181</c:v>
                </c:pt>
                <c:pt idx="4865">
                  <c:v>-163.49216526000001</c:v>
                </c:pt>
                <c:pt idx="4866">
                  <c:v>-79.810906798999994</c:v>
                </c:pt>
                <c:pt idx="4867">
                  <c:v>29.657547709999999</c:v>
                </c:pt>
                <c:pt idx="4868">
                  <c:v>-27.049798571</c:v>
                </c:pt>
                <c:pt idx="4869">
                  <c:v>-159.77030043299999</c:v>
                </c:pt>
                <c:pt idx="4870">
                  <c:v>-181.907568806</c:v>
                </c:pt>
                <c:pt idx="4871">
                  <c:v>-226.96665752199999</c:v>
                </c:pt>
                <c:pt idx="4872">
                  <c:v>-355.19108582799998</c:v>
                </c:pt>
                <c:pt idx="4873">
                  <c:v>-236.291403444</c:v>
                </c:pt>
                <c:pt idx="4874">
                  <c:v>-120.347285806</c:v>
                </c:pt>
                <c:pt idx="4875">
                  <c:v>-106.333240567</c:v>
                </c:pt>
                <c:pt idx="4876">
                  <c:v>-83.853054978000003</c:v>
                </c:pt>
                <c:pt idx="4877">
                  <c:v>-57.541764118000003</c:v>
                </c:pt>
                <c:pt idx="4878">
                  <c:v>-190.098001251</c:v>
                </c:pt>
                <c:pt idx="4879">
                  <c:v>-187.09255960900001</c:v>
                </c:pt>
                <c:pt idx="4880">
                  <c:v>-120.84025756200001</c:v>
                </c:pt>
                <c:pt idx="4881">
                  <c:v>-8.3124303170000005</c:v>
                </c:pt>
                <c:pt idx="4882">
                  <c:v>115.529410262</c:v>
                </c:pt>
                <c:pt idx="4883">
                  <c:v>11.244067968</c:v>
                </c:pt>
                <c:pt idx="4884">
                  <c:v>-106.24622381099999</c:v>
                </c:pt>
                <c:pt idx="4885">
                  <c:v>-145.84912700000001</c:v>
                </c:pt>
                <c:pt idx="4886">
                  <c:v>-284.01518652300001</c:v>
                </c:pt>
                <c:pt idx="4887">
                  <c:v>-307.93952747999998</c:v>
                </c:pt>
                <c:pt idx="4888">
                  <c:v>-187.353707786</c:v>
                </c:pt>
                <c:pt idx="4889">
                  <c:v>-90.261988748999997</c:v>
                </c:pt>
                <c:pt idx="4890">
                  <c:v>-45.772776051999998</c:v>
                </c:pt>
                <c:pt idx="4891">
                  <c:v>-2.3788610499999998</c:v>
                </c:pt>
                <c:pt idx="4892">
                  <c:v>-34.699840467999998</c:v>
                </c:pt>
                <c:pt idx="4893">
                  <c:v>-151.62039036900001</c:v>
                </c:pt>
                <c:pt idx="4894">
                  <c:v>-191.620955474</c:v>
                </c:pt>
                <c:pt idx="4895">
                  <c:v>-114.877086877</c:v>
                </c:pt>
                <c:pt idx="4896">
                  <c:v>-0.25022852000000001</c:v>
                </c:pt>
                <c:pt idx="4897">
                  <c:v>-4.9092360709999996</c:v>
                </c:pt>
                <c:pt idx="4898">
                  <c:v>-124.41808964000001</c:v>
                </c:pt>
                <c:pt idx="4899">
                  <c:v>-160.40328885100001</c:v>
                </c:pt>
                <c:pt idx="4900">
                  <c:v>-201.02636760300001</c:v>
                </c:pt>
                <c:pt idx="4901">
                  <c:v>-359.23044060000001</c:v>
                </c:pt>
                <c:pt idx="4902">
                  <c:v>-271.33542745699998</c:v>
                </c:pt>
                <c:pt idx="4903">
                  <c:v>-181.06099541500001</c:v>
                </c:pt>
                <c:pt idx="4904">
                  <c:v>-163.972341564</c:v>
                </c:pt>
                <c:pt idx="4905">
                  <c:v>-128.36024417199999</c:v>
                </c:pt>
                <c:pt idx="4906">
                  <c:v>-85.383740497999995</c:v>
                </c:pt>
                <c:pt idx="4907">
                  <c:v>-199.17179180400001</c:v>
                </c:pt>
                <c:pt idx="4908">
                  <c:v>-208.532084911</c:v>
                </c:pt>
                <c:pt idx="4909">
                  <c:v>-166.99752772799999</c:v>
                </c:pt>
                <c:pt idx="4910">
                  <c:v>-72.203954870999993</c:v>
                </c:pt>
                <c:pt idx="4911">
                  <c:v>55.269010483999999</c:v>
                </c:pt>
                <c:pt idx="4912">
                  <c:v>-50.836376389999998</c:v>
                </c:pt>
                <c:pt idx="4913">
                  <c:v>-178.06752260900001</c:v>
                </c:pt>
                <c:pt idx="4914">
                  <c:v>-200.555606184</c:v>
                </c:pt>
                <c:pt idx="4915">
                  <c:v>-300.40963028800002</c:v>
                </c:pt>
                <c:pt idx="4916">
                  <c:v>-354.22124691800002</c:v>
                </c:pt>
                <c:pt idx="4917">
                  <c:v>-218.333094504</c:v>
                </c:pt>
                <c:pt idx="4918">
                  <c:v>-105.844041193</c:v>
                </c:pt>
                <c:pt idx="4919">
                  <c:v>-79.763862192999994</c:v>
                </c:pt>
                <c:pt idx="4920">
                  <c:v>-47.528394331000001</c:v>
                </c:pt>
                <c:pt idx="4921">
                  <c:v>-61.270335543999998</c:v>
                </c:pt>
                <c:pt idx="4922">
                  <c:v>-192.62457912400001</c:v>
                </c:pt>
                <c:pt idx="4923">
                  <c:v>-215.50074797799999</c:v>
                </c:pt>
                <c:pt idx="4924">
                  <c:v>-127.935365899</c:v>
                </c:pt>
                <c:pt idx="4925">
                  <c:v>-4.0184228539999998</c:v>
                </c:pt>
                <c:pt idx="4926">
                  <c:v>31.090358802000001</c:v>
                </c:pt>
                <c:pt idx="4927">
                  <c:v>-90.609729952999999</c:v>
                </c:pt>
                <c:pt idx="4928">
                  <c:v>-163.13199149299999</c:v>
                </c:pt>
                <c:pt idx="4929">
                  <c:v>-208.06489604800001</c:v>
                </c:pt>
                <c:pt idx="4930">
                  <c:v>-380.70683075800002</c:v>
                </c:pt>
                <c:pt idx="4931">
                  <c:v>-322.114725217</c:v>
                </c:pt>
                <c:pt idx="4932">
                  <c:v>-229.08813281299999</c:v>
                </c:pt>
                <c:pt idx="4933">
                  <c:v>-181.00435651500001</c:v>
                </c:pt>
                <c:pt idx="4934">
                  <c:v>-132.144401354</c:v>
                </c:pt>
                <c:pt idx="4935">
                  <c:v>-93.797569676999998</c:v>
                </c:pt>
                <c:pt idx="4936">
                  <c:v>-197.30552820299999</c:v>
                </c:pt>
                <c:pt idx="4937">
                  <c:v>-244.66471182000001</c:v>
                </c:pt>
                <c:pt idx="4938">
                  <c:v>-238.401229457</c:v>
                </c:pt>
                <c:pt idx="4939">
                  <c:v>-159.35982492100001</c:v>
                </c:pt>
                <c:pt idx="4940">
                  <c:v>-32.731848886999998</c:v>
                </c:pt>
                <c:pt idx="4941">
                  <c:v>-109.563873794</c:v>
                </c:pt>
                <c:pt idx="4942">
                  <c:v>-225.080703962</c:v>
                </c:pt>
                <c:pt idx="4943">
                  <c:v>-237.75241758300001</c:v>
                </c:pt>
                <c:pt idx="4944">
                  <c:v>-318.45399912300002</c:v>
                </c:pt>
                <c:pt idx="4945">
                  <c:v>-412.030313116</c:v>
                </c:pt>
                <c:pt idx="4946">
                  <c:v>-281.16465056999999</c:v>
                </c:pt>
                <c:pt idx="4947">
                  <c:v>-168.975756698</c:v>
                </c:pt>
                <c:pt idx="4948">
                  <c:v>-162.69501326100001</c:v>
                </c:pt>
                <c:pt idx="4949">
                  <c:v>-131.47690005000001</c:v>
                </c:pt>
                <c:pt idx="4950">
                  <c:v>-105.037685633</c:v>
                </c:pt>
                <c:pt idx="4951">
                  <c:v>-227.35243195300001</c:v>
                </c:pt>
                <c:pt idx="4952">
                  <c:v>-230.804214511</c:v>
                </c:pt>
                <c:pt idx="4953">
                  <c:v>-149.44195703</c:v>
                </c:pt>
                <c:pt idx="4954">
                  <c:v>-32.765810528000003</c:v>
                </c:pt>
                <c:pt idx="4955">
                  <c:v>31.175237391</c:v>
                </c:pt>
                <c:pt idx="4956">
                  <c:v>-96.014501069000005</c:v>
                </c:pt>
                <c:pt idx="4957">
                  <c:v>-201.038442858</c:v>
                </c:pt>
                <c:pt idx="4958">
                  <c:v>-235.369716595</c:v>
                </c:pt>
                <c:pt idx="4959">
                  <c:v>-385.80481319500001</c:v>
                </c:pt>
                <c:pt idx="4960">
                  <c:v>-347.79718596700002</c:v>
                </c:pt>
                <c:pt idx="4961">
                  <c:v>-243.60907056400001</c:v>
                </c:pt>
                <c:pt idx="4962">
                  <c:v>-177.211063776</c:v>
                </c:pt>
                <c:pt idx="4963">
                  <c:v>-134.48195039699999</c:v>
                </c:pt>
                <c:pt idx="4964">
                  <c:v>-109.67389629900001</c:v>
                </c:pt>
                <c:pt idx="4965">
                  <c:v>-197.19181065000001</c:v>
                </c:pt>
                <c:pt idx="4966">
                  <c:v>-282.99611486499998</c:v>
                </c:pt>
                <c:pt idx="4967">
                  <c:v>-297.31542825600002</c:v>
                </c:pt>
                <c:pt idx="4968">
                  <c:v>-205.41045507300001</c:v>
                </c:pt>
                <c:pt idx="4969">
                  <c:v>-71.380653930999998</c:v>
                </c:pt>
                <c:pt idx="4970">
                  <c:v>-118.628831277</c:v>
                </c:pt>
                <c:pt idx="4971">
                  <c:v>-239.674757121</c:v>
                </c:pt>
                <c:pt idx="4972">
                  <c:v>-264.99442594499999</c:v>
                </c:pt>
                <c:pt idx="4973">
                  <c:v>-337.02950693100001</c:v>
                </c:pt>
                <c:pt idx="4974">
                  <c:v>-466.76034316800002</c:v>
                </c:pt>
                <c:pt idx="4975">
                  <c:v>-354.46102589999998</c:v>
                </c:pt>
                <c:pt idx="4976">
                  <c:v>-267.70499914700002</c:v>
                </c:pt>
                <c:pt idx="4977">
                  <c:v>-247.11639796399999</c:v>
                </c:pt>
                <c:pt idx="4978">
                  <c:v>-200.57542013899999</c:v>
                </c:pt>
                <c:pt idx="4979">
                  <c:v>-152.62598391099999</c:v>
                </c:pt>
                <c:pt idx="4980">
                  <c:v>-279.95699122899998</c:v>
                </c:pt>
                <c:pt idx="4981">
                  <c:v>-283.87816745999999</c:v>
                </c:pt>
                <c:pt idx="4982">
                  <c:v>-222.721716872</c:v>
                </c:pt>
                <c:pt idx="4983">
                  <c:v>-122.21347114700001</c:v>
                </c:pt>
                <c:pt idx="4984">
                  <c:v>-31.705067482</c:v>
                </c:pt>
                <c:pt idx="4985">
                  <c:v>-145.517899306</c:v>
                </c:pt>
                <c:pt idx="4986">
                  <c:v>-245.17156910400001</c:v>
                </c:pt>
                <c:pt idx="4987">
                  <c:v>-259.79257792499999</c:v>
                </c:pt>
                <c:pt idx="4988">
                  <c:v>-391.30318023000001</c:v>
                </c:pt>
                <c:pt idx="4989">
                  <c:v>-392.778746555</c:v>
                </c:pt>
                <c:pt idx="4990">
                  <c:v>-281.36456204799998</c:v>
                </c:pt>
                <c:pt idx="4991">
                  <c:v>-207.06845384600001</c:v>
                </c:pt>
                <c:pt idx="4992">
                  <c:v>-179.074654495</c:v>
                </c:pt>
                <c:pt idx="4993">
                  <c:v>-159.107418072</c:v>
                </c:pt>
                <c:pt idx="4994">
                  <c:v>-209.26345381600001</c:v>
                </c:pt>
                <c:pt idx="4995">
                  <c:v>-301.76036077100002</c:v>
                </c:pt>
                <c:pt idx="4996">
                  <c:v>-316.71497369500003</c:v>
                </c:pt>
                <c:pt idx="4997">
                  <c:v>-219.77476827699999</c:v>
                </c:pt>
                <c:pt idx="4998">
                  <c:v>-94.989616626</c:v>
                </c:pt>
                <c:pt idx="4999">
                  <c:v>-121.98956175399999</c:v>
                </c:pt>
                <c:pt idx="5000">
                  <c:v>-257.78809247700002</c:v>
                </c:pt>
                <c:pt idx="5001">
                  <c:v>-306.22019128699998</c:v>
                </c:pt>
                <c:pt idx="5002">
                  <c:v>-367.16709852899999</c:v>
                </c:pt>
                <c:pt idx="5003">
                  <c:v>-513.31606371999999</c:v>
                </c:pt>
                <c:pt idx="5004">
                  <c:v>-405.64068149600001</c:v>
                </c:pt>
                <c:pt idx="5005">
                  <c:v>-288.48324392900003</c:v>
                </c:pt>
                <c:pt idx="5006">
                  <c:v>-254.49837509899999</c:v>
                </c:pt>
                <c:pt idx="5007">
                  <c:v>-210.70229345199999</c:v>
                </c:pt>
                <c:pt idx="5008">
                  <c:v>-171.92577301599999</c:v>
                </c:pt>
                <c:pt idx="5009">
                  <c:v>-307.51009840199998</c:v>
                </c:pt>
                <c:pt idx="5010">
                  <c:v>-326.77698173700003</c:v>
                </c:pt>
                <c:pt idx="5011">
                  <c:v>-290.51759974999999</c:v>
                </c:pt>
                <c:pt idx="5012">
                  <c:v>-194.91440515799999</c:v>
                </c:pt>
                <c:pt idx="5013">
                  <c:v>59.733082762000002</c:v>
                </c:pt>
                <c:pt idx="5014">
                  <c:v>-28.127995976000001</c:v>
                </c:pt>
                <c:pt idx="5015">
                  <c:v>-129.65585607200001</c:v>
                </c:pt>
                <c:pt idx="5016">
                  <c:v>-148.40048801099999</c:v>
                </c:pt>
                <c:pt idx="5017">
                  <c:v>-270.88416485499999</c:v>
                </c:pt>
                <c:pt idx="5018">
                  <c:v>-319.28544858100003</c:v>
                </c:pt>
                <c:pt idx="5019">
                  <c:v>-202.71798465500001</c:v>
                </c:pt>
                <c:pt idx="5020">
                  <c:v>-119.097613056</c:v>
                </c:pt>
                <c:pt idx="5021">
                  <c:v>-92.990374786000004</c:v>
                </c:pt>
                <c:pt idx="5022">
                  <c:v>-47.386573120000001</c:v>
                </c:pt>
                <c:pt idx="5023">
                  <c:v>-51.045906604999999</c:v>
                </c:pt>
                <c:pt idx="5024">
                  <c:v>-157.84874013800001</c:v>
                </c:pt>
                <c:pt idx="5025">
                  <c:v>-179.841085935</c:v>
                </c:pt>
                <c:pt idx="5026">
                  <c:v>-94.614728366999998</c:v>
                </c:pt>
                <c:pt idx="5027">
                  <c:v>15.632711196000001</c:v>
                </c:pt>
                <c:pt idx="5028">
                  <c:v>12.304328204000001</c:v>
                </c:pt>
                <c:pt idx="5029">
                  <c:v>-130.40324284799999</c:v>
                </c:pt>
                <c:pt idx="5030">
                  <c:v>-190.508769003</c:v>
                </c:pt>
                <c:pt idx="5031">
                  <c:v>-220.485286454</c:v>
                </c:pt>
                <c:pt idx="5032">
                  <c:v>-370.48382422700001</c:v>
                </c:pt>
                <c:pt idx="5033">
                  <c:v>-284.06973276899998</c:v>
                </c:pt>
                <c:pt idx="5034">
                  <c:v>-180.04822497399999</c:v>
                </c:pt>
                <c:pt idx="5035">
                  <c:v>-143.40519973599999</c:v>
                </c:pt>
                <c:pt idx="5036">
                  <c:v>-111.84408811599999</c:v>
                </c:pt>
                <c:pt idx="5037">
                  <c:v>-91.491648436999995</c:v>
                </c:pt>
                <c:pt idx="5038">
                  <c:v>-220.71447716200001</c:v>
                </c:pt>
                <c:pt idx="5039">
                  <c:v>-251.386456974</c:v>
                </c:pt>
                <c:pt idx="5040">
                  <c:v>-219.90275951500001</c:v>
                </c:pt>
                <c:pt idx="5041">
                  <c:v>-118.417007763</c:v>
                </c:pt>
                <c:pt idx="5042">
                  <c:v>28.667298024000001</c:v>
                </c:pt>
                <c:pt idx="5043">
                  <c:v>-50.619554088000001</c:v>
                </c:pt>
                <c:pt idx="5044">
                  <c:v>-170.666803765</c:v>
                </c:pt>
                <c:pt idx="5045">
                  <c:v>-203.357749168</c:v>
                </c:pt>
                <c:pt idx="5046">
                  <c:v>-311.99166428299998</c:v>
                </c:pt>
                <c:pt idx="5047">
                  <c:v>-399.47550418600002</c:v>
                </c:pt>
                <c:pt idx="5048">
                  <c:v>-270.41209800899998</c:v>
                </c:pt>
                <c:pt idx="5049">
                  <c:v>-151.63217707300001</c:v>
                </c:pt>
                <c:pt idx="5050">
                  <c:v>-118.314023745</c:v>
                </c:pt>
                <c:pt idx="5051">
                  <c:v>-65.854211426000006</c:v>
                </c:pt>
                <c:pt idx="5052">
                  <c:v>-46.647371024000002</c:v>
                </c:pt>
                <c:pt idx="5053">
                  <c:v>-176.01942609700001</c:v>
                </c:pt>
                <c:pt idx="5054">
                  <c:v>-202.20578786799999</c:v>
                </c:pt>
                <c:pt idx="5055">
                  <c:v>-132.911292651</c:v>
                </c:pt>
                <c:pt idx="5056">
                  <c:v>-31.057278788000001</c:v>
                </c:pt>
                <c:pt idx="5057">
                  <c:v>13.144931436</c:v>
                </c:pt>
                <c:pt idx="5058">
                  <c:v>-103.086111888</c:v>
                </c:pt>
                <c:pt idx="5059">
                  <c:v>-171.15873428099999</c:v>
                </c:pt>
                <c:pt idx="5060">
                  <c:v>-192.29544111300001</c:v>
                </c:pt>
                <c:pt idx="5061">
                  <c:v>-350.14913710500002</c:v>
                </c:pt>
                <c:pt idx="5062">
                  <c:v>-301.35365327300002</c:v>
                </c:pt>
                <c:pt idx="5063">
                  <c:v>-212.10688342899999</c:v>
                </c:pt>
                <c:pt idx="5064">
                  <c:v>-173.149052103</c:v>
                </c:pt>
                <c:pt idx="5065">
                  <c:v>-148.173804015</c:v>
                </c:pt>
                <c:pt idx="5066">
                  <c:v>-122.336746721</c:v>
                </c:pt>
                <c:pt idx="5067">
                  <c:v>-207.787037381</c:v>
                </c:pt>
                <c:pt idx="5068">
                  <c:v>-254.37760341500001</c:v>
                </c:pt>
                <c:pt idx="5069">
                  <c:v>-243.04483920499999</c:v>
                </c:pt>
                <c:pt idx="5070">
                  <c:v>-147.06906221099999</c:v>
                </c:pt>
                <c:pt idx="5071">
                  <c:v>-15.654850652</c:v>
                </c:pt>
                <c:pt idx="5072">
                  <c:v>-91.082476838000005</c:v>
                </c:pt>
                <c:pt idx="5073">
                  <c:v>-230.45450769999999</c:v>
                </c:pt>
                <c:pt idx="5074">
                  <c:v>-267.83826411699999</c:v>
                </c:pt>
                <c:pt idx="5075">
                  <c:v>-341.733057422</c:v>
                </c:pt>
                <c:pt idx="5076">
                  <c:v>-442.71126938600003</c:v>
                </c:pt>
                <c:pt idx="5077">
                  <c:v>-306.23013227899997</c:v>
                </c:pt>
                <c:pt idx="5078">
                  <c:v>-174.59905689999999</c:v>
                </c:pt>
                <c:pt idx="5079">
                  <c:v>-148.828500233</c:v>
                </c:pt>
                <c:pt idx="5080">
                  <c:v>-110.579403179</c:v>
                </c:pt>
                <c:pt idx="5081">
                  <c:v>-85.960182610999993</c:v>
                </c:pt>
                <c:pt idx="5082">
                  <c:v>-230.809730546</c:v>
                </c:pt>
                <c:pt idx="5083">
                  <c:v>-249.56531087799999</c:v>
                </c:pt>
                <c:pt idx="5084">
                  <c:v>-180.74488846899999</c:v>
                </c:pt>
                <c:pt idx="5085">
                  <c:v>-63.474874878000001</c:v>
                </c:pt>
                <c:pt idx="5086">
                  <c:v>34.000953660999997</c:v>
                </c:pt>
                <c:pt idx="5087">
                  <c:v>-68.520134923000001</c:v>
                </c:pt>
                <c:pt idx="5088">
                  <c:v>-160.01740783400001</c:v>
                </c:pt>
                <c:pt idx="5089">
                  <c:v>-190.07440957</c:v>
                </c:pt>
                <c:pt idx="5090">
                  <c:v>-347.01385866200002</c:v>
                </c:pt>
                <c:pt idx="5091">
                  <c:v>-341.78384447799999</c:v>
                </c:pt>
                <c:pt idx="5092">
                  <c:v>-251.57127315299999</c:v>
                </c:pt>
                <c:pt idx="5093">
                  <c:v>-187.17695175099999</c:v>
                </c:pt>
                <c:pt idx="5094">
                  <c:v>-141.93252843100001</c:v>
                </c:pt>
                <c:pt idx="5095">
                  <c:v>-98.283032711000004</c:v>
                </c:pt>
                <c:pt idx="5096">
                  <c:v>-150.64410736400001</c:v>
                </c:pt>
                <c:pt idx="5097">
                  <c:v>-232.1870476</c:v>
                </c:pt>
                <c:pt idx="5098">
                  <c:v>-251.02445662299999</c:v>
                </c:pt>
                <c:pt idx="5099">
                  <c:v>-166.879442076</c:v>
                </c:pt>
                <c:pt idx="5100">
                  <c:v>-57.002682835999998</c:v>
                </c:pt>
                <c:pt idx="5101">
                  <c:v>-112.656277621</c:v>
                </c:pt>
                <c:pt idx="5102">
                  <c:v>-244.41458968699999</c:v>
                </c:pt>
                <c:pt idx="5103">
                  <c:v>-265.70784153400001</c:v>
                </c:pt>
                <c:pt idx="5104">
                  <c:v>-310.11510778899998</c:v>
                </c:pt>
                <c:pt idx="5105">
                  <c:v>-437.82430705199999</c:v>
                </c:pt>
                <c:pt idx="5106">
                  <c:v>-318.35929698899997</c:v>
                </c:pt>
                <c:pt idx="5107">
                  <c:v>-201.955862693</c:v>
                </c:pt>
                <c:pt idx="5108">
                  <c:v>-187.47314374699999</c:v>
                </c:pt>
                <c:pt idx="5109">
                  <c:v>-164.57585443799999</c:v>
                </c:pt>
                <c:pt idx="5110">
                  <c:v>-137.38001191999999</c:v>
                </c:pt>
                <c:pt idx="5111">
                  <c:v>-269.06528192799999</c:v>
                </c:pt>
                <c:pt idx="5112">
                  <c:v>-265.302773387</c:v>
                </c:pt>
                <c:pt idx="5113">
                  <c:v>-198.401236458</c:v>
                </c:pt>
                <c:pt idx="5114">
                  <c:v>-85.312203174000004</c:v>
                </c:pt>
                <c:pt idx="5115">
                  <c:v>39.061642712000001</c:v>
                </c:pt>
                <c:pt idx="5116">
                  <c:v>-64.724587807000006</c:v>
                </c:pt>
                <c:pt idx="5117">
                  <c:v>-181.71160336</c:v>
                </c:pt>
                <c:pt idx="5118">
                  <c:v>-220.79352784</c:v>
                </c:pt>
                <c:pt idx="5119">
                  <c:v>-358.10146202999999</c:v>
                </c:pt>
                <c:pt idx="5120">
                  <c:v>-381.27639266300002</c:v>
                </c:pt>
                <c:pt idx="5121">
                  <c:v>-259.96828813000002</c:v>
                </c:pt>
                <c:pt idx="5122">
                  <c:v>-162.22952122300001</c:v>
                </c:pt>
                <c:pt idx="5123">
                  <c:v>-117.17225722400001</c:v>
                </c:pt>
                <c:pt idx="5124">
                  <c:v>-73.276849084000006</c:v>
                </c:pt>
                <c:pt idx="5125">
                  <c:v>-105.14792055300001</c:v>
                </c:pt>
                <c:pt idx="5126">
                  <c:v>-221.47569348600001</c:v>
                </c:pt>
                <c:pt idx="5127">
                  <c:v>-260.91198796700002</c:v>
                </c:pt>
                <c:pt idx="5128">
                  <c:v>-183.41569096399999</c:v>
                </c:pt>
                <c:pt idx="5129">
                  <c:v>-68.036601317999995</c:v>
                </c:pt>
                <c:pt idx="5130">
                  <c:v>-71.982344282</c:v>
                </c:pt>
                <c:pt idx="5131">
                  <c:v>-190.82607120399999</c:v>
                </c:pt>
                <c:pt idx="5132">
                  <c:v>-226.197180344</c:v>
                </c:pt>
                <c:pt idx="5133">
                  <c:v>-266.291770278</c:v>
                </c:pt>
                <c:pt idx="5134">
                  <c:v>-423.918037615</c:v>
                </c:pt>
                <c:pt idx="5135">
                  <c:v>-335.40384976199999</c:v>
                </c:pt>
                <c:pt idx="5136">
                  <c:v>-244.56689961399999</c:v>
                </c:pt>
                <c:pt idx="5137">
                  <c:v>-226.79983320900001</c:v>
                </c:pt>
                <c:pt idx="5138">
                  <c:v>-190.521490712</c:v>
                </c:pt>
                <c:pt idx="5139">
                  <c:v>-146.91582151399999</c:v>
                </c:pt>
                <c:pt idx="5140">
                  <c:v>-260.11004695899999</c:v>
                </c:pt>
                <c:pt idx="5141">
                  <c:v>-268.84771897000002</c:v>
                </c:pt>
                <c:pt idx="5142">
                  <c:v>-226.70624174899999</c:v>
                </c:pt>
                <c:pt idx="5143">
                  <c:v>-131.34506156</c:v>
                </c:pt>
                <c:pt idx="5144">
                  <c:v>-3.2837759630000001</c:v>
                </c:pt>
                <c:pt idx="5145">
                  <c:v>-108.79248846500001</c:v>
                </c:pt>
                <c:pt idx="5146">
                  <c:v>-235.35185227299999</c:v>
                </c:pt>
                <c:pt idx="5147">
                  <c:v>-257.20842660800002</c:v>
                </c:pt>
                <c:pt idx="5148">
                  <c:v>-356.47202530300001</c:v>
                </c:pt>
                <c:pt idx="5149">
                  <c:v>-409.622553321</c:v>
                </c:pt>
                <c:pt idx="5150">
                  <c:v>-273.09826248899998</c:v>
                </c:pt>
                <c:pt idx="5151">
                  <c:v>-160.03938180399999</c:v>
                </c:pt>
                <c:pt idx="5152">
                  <c:v>-133.332246312</c:v>
                </c:pt>
                <c:pt idx="5153">
                  <c:v>-100.500540528</c:v>
                </c:pt>
                <c:pt idx="5154">
                  <c:v>-113.720062125</c:v>
                </c:pt>
                <c:pt idx="5155">
                  <c:v>-244.39645036499999</c:v>
                </c:pt>
                <c:pt idx="5156">
                  <c:v>-266.66745744399998</c:v>
                </c:pt>
                <c:pt idx="5157">
                  <c:v>-178.474290467</c:v>
                </c:pt>
                <c:pt idx="5158">
                  <c:v>-53.917459968999999</c:v>
                </c:pt>
                <c:pt idx="5159">
                  <c:v>-18.228487081000001</c:v>
                </c:pt>
                <c:pt idx="5160">
                  <c:v>-139.24272166700001</c:v>
                </c:pt>
                <c:pt idx="5161">
                  <c:v>-211.004714122</c:v>
                </c:pt>
                <c:pt idx="5162">
                  <c:v>-255.31591849899999</c:v>
                </c:pt>
                <c:pt idx="5163">
                  <c:v>-427.30877598900003</c:v>
                </c:pt>
                <c:pt idx="5164">
                  <c:v>-368.03022435299999</c:v>
                </c:pt>
                <c:pt idx="5165">
                  <c:v>-274.397002585</c:v>
                </c:pt>
                <c:pt idx="5166">
                  <c:v>-225.75658682700001</c:v>
                </c:pt>
                <c:pt idx="5167">
                  <c:v>-176.281941047</c:v>
                </c:pt>
                <c:pt idx="5168">
                  <c:v>-137.24099365399999</c:v>
                </c:pt>
                <c:pt idx="5169">
                  <c:v>-240.12566623199999</c:v>
                </c:pt>
                <c:pt idx="5170">
                  <c:v>-286.64586751399997</c:v>
                </c:pt>
                <c:pt idx="5171">
                  <c:v>-279.61727739200001</c:v>
                </c:pt>
                <c:pt idx="5172">
                  <c:v>-199.86763021100001</c:v>
                </c:pt>
                <c:pt idx="5173">
                  <c:v>-72.655045168000001</c:v>
                </c:pt>
                <c:pt idx="5174">
                  <c:v>-148.95494661800001</c:v>
                </c:pt>
                <c:pt idx="5175">
                  <c:v>-263.82881219000001</c:v>
                </c:pt>
                <c:pt idx="5176">
                  <c:v>-275.81216299900001</c:v>
                </c:pt>
                <c:pt idx="5177">
                  <c:v>-355.82548907900002</c:v>
                </c:pt>
                <c:pt idx="5178">
                  <c:v>-448.55498956600002</c:v>
                </c:pt>
                <c:pt idx="5179">
                  <c:v>-316.88911500299997</c:v>
                </c:pt>
                <c:pt idx="5180">
                  <c:v>-203.960836591</c:v>
                </c:pt>
                <c:pt idx="5181">
                  <c:v>-196.88704048299999</c:v>
                </c:pt>
                <c:pt idx="5182">
                  <c:v>-165.189765077</c:v>
                </c:pt>
                <c:pt idx="5183">
                  <c:v>-138.351567703</c:v>
                </c:pt>
                <c:pt idx="5184">
                  <c:v>-259.97349052800001</c:v>
                </c:pt>
                <c:pt idx="5185">
                  <c:v>-262.738391772</c:v>
                </c:pt>
                <c:pt idx="5186">
                  <c:v>-180.58205486899999</c:v>
                </c:pt>
                <c:pt idx="5187">
                  <c:v>-63.086984358000002</c:v>
                </c:pt>
                <c:pt idx="5188">
                  <c:v>1.5429725270000001</c:v>
                </c:pt>
                <c:pt idx="5189">
                  <c:v>-124.85149830100001</c:v>
                </c:pt>
                <c:pt idx="5190">
                  <c:v>-229.045928438</c:v>
                </c:pt>
                <c:pt idx="5191">
                  <c:v>-262.97627818699999</c:v>
                </c:pt>
                <c:pt idx="5192">
                  <c:v>-412.90774037699998</c:v>
                </c:pt>
                <c:pt idx="5193">
                  <c:v>-374.06900098099999</c:v>
                </c:pt>
                <c:pt idx="5194">
                  <c:v>-269.19720973300002</c:v>
                </c:pt>
                <c:pt idx="5195">
                  <c:v>-202.08031238699999</c:v>
                </c:pt>
                <c:pt idx="5196">
                  <c:v>-158.49627895899999</c:v>
                </c:pt>
                <c:pt idx="5197">
                  <c:v>-132.805990761</c:v>
                </c:pt>
                <c:pt idx="5198">
                  <c:v>-219.703921769</c:v>
                </c:pt>
                <c:pt idx="5199">
                  <c:v>-304.58717654399999</c:v>
                </c:pt>
                <c:pt idx="5200">
                  <c:v>-318.36916367800001</c:v>
                </c:pt>
                <c:pt idx="5201">
                  <c:v>-225.95430401499999</c:v>
                </c:pt>
                <c:pt idx="5202">
                  <c:v>-91.237120425000001</c:v>
                </c:pt>
                <c:pt idx="5203">
                  <c:v>-137.817396261</c:v>
                </c:pt>
                <c:pt idx="5204">
                  <c:v>-257.94280581800001</c:v>
                </c:pt>
                <c:pt idx="5205">
                  <c:v>-282.25290378199998</c:v>
                </c:pt>
                <c:pt idx="5206">
                  <c:v>-353.49149750100003</c:v>
                </c:pt>
                <c:pt idx="5207">
                  <c:v>-482.32559017699998</c:v>
                </c:pt>
                <c:pt idx="5208">
                  <c:v>-369.10075321900001</c:v>
                </c:pt>
                <c:pt idx="5209">
                  <c:v>-256.16778411000001</c:v>
                </c:pt>
                <c:pt idx="5210">
                  <c:v>-235.28920758800001</c:v>
                </c:pt>
                <c:pt idx="5211">
                  <c:v>-188.31319565699999</c:v>
                </c:pt>
                <c:pt idx="5212">
                  <c:v>-139.818038487</c:v>
                </c:pt>
                <c:pt idx="5213">
                  <c:v>-266.38534027100002</c:v>
                </c:pt>
                <c:pt idx="5214">
                  <c:v>-269.53280339499997</c:v>
                </c:pt>
                <c:pt idx="5215">
                  <c:v>-207.59137917999999</c:v>
                </c:pt>
                <c:pt idx="5216">
                  <c:v>-106.363151573</c:v>
                </c:pt>
                <c:pt idx="5217">
                  <c:v>-15.449813110999999</c:v>
                </c:pt>
                <c:pt idx="5218">
                  <c:v>-129.083849061</c:v>
                </c:pt>
                <c:pt idx="5219">
                  <c:v>-228.370864173</c:v>
                </c:pt>
                <c:pt idx="5220">
                  <c:v>-242.51667556199999</c:v>
                </c:pt>
                <c:pt idx="5221">
                  <c:v>-373.44143130200001</c:v>
                </c:pt>
                <c:pt idx="5222">
                  <c:v>-374.02035924199998</c:v>
                </c:pt>
                <c:pt idx="5223">
                  <c:v>-261.98039541100002</c:v>
                </c:pt>
                <c:pt idx="5224">
                  <c:v>-187.056102114</c:v>
                </c:pt>
                <c:pt idx="5225">
                  <c:v>-158.377406554</c:v>
                </c:pt>
                <c:pt idx="5226">
                  <c:v>-137.91366126099999</c:v>
                </c:pt>
                <c:pt idx="5227">
                  <c:v>-188.050136748</c:v>
                </c:pt>
                <c:pt idx="5228">
                  <c:v>-280.03377255499998</c:v>
                </c:pt>
                <c:pt idx="5229">
                  <c:v>-294.43199755000001</c:v>
                </c:pt>
                <c:pt idx="5230">
                  <c:v>-196.88198716400001</c:v>
                </c:pt>
                <c:pt idx="5231">
                  <c:v>-71.375379357</c:v>
                </c:pt>
                <c:pt idx="5232">
                  <c:v>-97.814783937000001</c:v>
                </c:pt>
                <c:pt idx="5233">
                  <c:v>-232.87192543500001</c:v>
                </c:pt>
                <c:pt idx="5234">
                  <c:v>-280.57003369099999</c:v>
                </c:pt>
                <c:pt idx="5235">
                  <c:v>-341.14104292299999</c:v>
                </c:pt>
                <c:pt idx="5236">
                  <c:v>-486.872455715</c:v>
                </c:pt>
                <c:pt idx="5237">
                  <c:v>-378.65772258099997</c:v>
                </c:pt>
                <c:pt idx="5238">
                  <c:v>-260.98242771000002</c:v>
                </c:pt>
                <c:pt idx="5239">
                  <c:v>-226.494959303</c:v>
                </c:pt>
                <c:pt idx="5240">
                  <c:v>-182.03165033100001</c:v>
                </c:pt>
                <c:pt idx="5241">
                  <c:v>-142.51199904399999</c:v>
                </c:pt>
                <c:pt idx="5242">
                  <c:v>-277.48941213000001</c:v>
                </c:pt>
                <c:pt idx="5243">
                  <c:v>-296.110699173</c:v>
                </c:pt>
                <c:pt idx="5244">
                  <c:v>-259.24148371000001</c:v>
                </c:pt>
                <c:pt idx="5245">
                  <c:v>-163.284805823</c:v>
                </c:pt>
                <c:pt idx="5246">
                  <c:v>-29.406325695</c:v>
                </c:pt>
                <c:pt idx="5247">
                  <c:v>-116.80867385000001</c:v>
                </c:pt>
                <c:pt idx="5248">
                  <c:v>-217.64609153200001</c:v>
                </c:pt>
                <c:pt idx="5249">
                  <c:v>-235.638607775</c:v>
                </c:pt>
                <c:pt idx="5250">
                  <c:v>-357.52260209799999</c:v>
                </c:pt>
                <c:pt idx="5251">
                  <c:v>-405.05506503700002</c:v>
                </c:pt>
                <c:pt idx="5252">
                  <c:v>-287.95739244800001</c:v>
                </c:pt>
                <c:pt idx="5253">
                  <c:v>-203.898502861</c:v>
                </c:pt>
                <c:pt idx="5254">
                  <c:v>-177.40020280100001</c:v>
                </c:pt>
                <c:pt idx="5255">
                  <c:v>-131.427551059</c:v>
                </c:pt>
                <c:pt idx="5256">
                  <c:v>-134.72741656400001</c:v>
                </c:pt>
                <c:pt idx="5257">
                  <c:v>-240.79091127500001</c:v>
                </c:pt>
                <c:pt idx="5258">
                  <c:v>-262.11945462400001</c:v>
                </c:pt>
                <c:pt idx="5259">
                  <c:v>-176.18467721499999</c:v>
                </c:pt>
                <c:pt idx="5260">
                  <c:v>-65.278550347000007</c:v>
                </c:pt>
                <c:pt idx="5261">
                  <c:v>-68.196249933000004</c:v>
                </c:pt>
                <c:pt idx="5262">
                  <c:v>-210.40292223500001</c:v>
                </c:pt>
                <c:pt idx="5263">
                  <c:v>-270.03262142800003</c:v>
                </c:pt>
                <c:pt idx="5264">
                  <c:v>-299.58243314999999</c:v>
                </c:pt>
                <c:pt idx="5265">
                  <c:v>-448.94751216999998</c:v>
                </c:pt>
                <c:pt idx="5266">
                  <c:v>-361.77811765400003</c:v>
                </c:pt>
                <c:pt idx="5267">
                  <c:v>-257.10019273699999</c:v>
                </c:pt>
                <c:pt idx="5268">
                  <c:v>-219.870357359</c:v>
                </c:pt>
                <c:pt idx="5269">
                  <c:v>-187.675935264</c:v>
                </c:pt>
                <c:pt idx="5270">
                  <c:v>-166.702743188</c:v>
                </c:pt>
                <c:pt idx="5271">
                  <c:v>-295.51020918900002</c:v>
                </c:pt>
                <c:pt idx="5272">
                  <c:v>-325.66263481800002</c:v>
                </c:pt>
                <c:pt idx="5273">
                  <c:v>-293.59029304299997</c:v>
                </c:pt>
                <c:pt idx="5274">
                  <c:v>-191.545002157</c:v>
                </c:pt>
                <c:pt idx="5275">
                  <c:v>-43.839125858999999</c:v>
                </c:pt>
                <c:pt idx="5276">
                  <c:v>-122.545193449</c:v>
                </c:pt>
                <c:pt idx="5277">
                  <c:v>-241.87375783499999</c:v>
                </c:pt>
                <c:pt idx="5278">
                  <c:v>-273.93466007199999</c:v>
                </c:pt>
                <c:pt idx="5279">
                  <c:v>-382.12207753400003</c:v>
                </c:pt>
                <c:pt idx="5280">
                  <c:v>-468.92824824500002</c:v>
                </c:pt>
                <c:pt idx="5281">
                  <c:v>-339.43467299700001</c:v>
                </c:pt>
                <c:pt idx="5282">
                  <c:v>-220.24966911199999</c:v>
                </c:pt>
                <c:pt idx="5283">
                  <c:v>-186.35894979299999</c:v>
                </c:pt>
                <c:pt idx="5284">
                  <c:v>-133.28714016800001</c:v>
                </c:pt>
                <c:pt idx="5285">
                  <c:v>-113.571812627</c:v>
                </c:pt>
                <c:pt idx="5286">
                  <c:v>-242.23600165100001</c:v>
                </c:pt>
                <c:pt idx="5287">
                  <c:v>-267.86627481400001</c:v>
                </c:pt>
                <c:pt idx="5288">
                  <c:v>-197.96095607000001</c:v>
                </c:pt>
                <c:pt idx="5289">
                  <c:v>-95.553855971999994</c:v>
                </c:pt>
                <c:pt idx="5290">
                  <c:v>-51.068059140000003</c:v>
                </c:pt>
                <c:pt idx="5291">
                  <c:v>-166.816873063</c:v>
                </c:pt>
                <c:pt idx="5292">
                  <c:v>-234.21269336399999</c:v>
                </c:pt>
                <c:pt idx="5293">
                  <c:v>-254.71947571800001</c:v>
                </c:pt>
                <c:pt idx="5294">
                  <c:v>-411.95154789200001</c:v>
                </c:pt>
                <c:pt idx="5295">
                  <c:v>-362.37211619300001</c:v>
                </c:pt>
                <c:pt idx="5296">
                  <c:v>-272.53203594500002</c:v>
                </c:pt>
                <c:pt idx="5297">
                  <c:v>-232.96354410999999</c:v>
                </c:pt>
                <c:pt idx="5298">
                  <c:v>-207.52826492400001</c:v>
                </c:pt>
                <c:pt idx="5299">
                  <c:v>-181.20271374699999</c:v>
                </c:pt>
                <c:pt idx="5300">
                  <c:v>-266.22188067799999</c:v>
                </c:pt>
                <c:pt idx="5301">
                  <c:v>-312.06387261200001</c:v>
                </c:pt>
                <c:pt idx="5302">
                  <c:v>-299.999582449</c:v>
                </c:pt>
                <c:pt idx="5303">
                  <c:v>-203.37444943899999</c:v>
                </c:pt>
                <c:pt idx="5304">
                  <c:v>-71.247381157000007</c:v>
                </c:pt>
                <c:pt idx="5305">
                  <c:v>-146.10684770699999</c:v>
                </c:pt>
                <c:pt idx="5306">
                  <c:v>-284.77071407599999</c:v>
                </c:pt>
                <c:pt idx="5307">
                  <c:v>-321.621205428</c:v>
                </c:pt>
                <c:pt idx="5308">
                  <c:v>-395.034040506</c:v>
                </c:pt>
                <c:pt idx="5309">
                  <c:v>-495.28877301199998</c:v>
                </c:pt>
                <c:pt idx="5310">
                  <c:v>-358.12833949899999</c:v>
                </c:pt>
                <c:pt idx="5311">
                  <c:v>-225.85437660700001</c:v>
                </c:pt>
                <c:pt idx="5312">
                  <c:v>-199.410582353</c:v>
                </c:pt>
                <c:pt idx="5313">
                  <c:v>-160.486531122</c:v>
                </c:pt>
                <c:pt idx="5314">
                  <c:v>-135.295262557</c:v>
                </c:pt>
                <c:pt idx="5315">
                  <c:v>-279.44684564099998</c:v>
                </c:pt>
                <c:pt idx="5316">
                  <c:v>-297.66655568900001</c:v>
                </c:pt>
                <c:pt idx="5317">
                  <c:v>-228.201449107</c:v>
                </c:pt>
                <c:pt idx="5318">
                  <c:v>-110.274997926</c:v>
                </c:pt>
                <c:pt idx="5319">
                  <c:v>-12.265989046</c:v>
                </c:pt>
                <c:pt idx="5320">
                  <c:v>-114.131758437</c:v>
                </c:pt>
                <c:pt idx="5321">
                  <c:v>-204.89055306</c:v>
                </c:pt>
                <c:pt idx="5322">
                  <c:v>-234.29369067600001</c:v>
                </c:pt>
                <c:pt idx="5323">
                  <c:v>-390.64595381999999</c:v>
                </c:pt>
                <c:pt idx="5324">
                  <c:v>-384.60474042599998</c:v>
                </c:pt>
                <c:pt idx="5325">
                  <c:v>-293.79566476700001</c:v>
                </c:pt>
                <c:pt idx="5326">
                  <c:v>-228.82663770100001</c:v>
                </c:pt>
                <c:pt idx="5327">
                  <c:v>-182.92102347599999</c:v>
                </c:pt>
                <c:pt idx="5328">
                  <c:v>-138.62506335</c:v>
                </c:pt>
                <c:pt idx="5329">
                  <c:v>-190.43591486899999</c:v>
                </c:pt>
                <c:pt idx="5330">
                  <c:v>-271.17761412599998</c:v>
                </c:pt>
                <c:pt idx="5331">
                  <c:v>-289.28892831399997</c:v>
                </c:pt>
                <c:pt idx="5332">
                  <c:v>-204.486435443</c:v>
                </c:pt>
                <c:pt idx="5333">
                  <c:v>-93.890857643000004</c:v>
                </c:pt>
                <c:pt idx="5334">
                  <c:v>-148.93527295000001</c:v>
                </c:pt>
                <c:pt idx="5335">
                  <c:v>-279.96848729999999</c:v>
                </c:pt>
                <c:pt idx="5336">
                  <c:v>-300.52449104099998</c:v>
                </c:pt>
                <c:pt idx="5337">
                  <c:v>-344.28415503299999</c:v>
                </c:pt>
                <c:pt idx="5338">
                  <c:v>-471.22428654200002</c:v>
                </c:pt>
                <c:pt idx="5339">
                  <c:v>-350.98816128300001</c:v>
                </c:pt>
                <c:pt idx="5340">
                  <c:v>-233.895207833</c:v>
                </c:pt>
                <c:pt idx="5341">
                  <c:v>-218.79026310500001</c:v>
                </c:pt>
                <c:pt idx="5342">
                  <c:v>-195.239527216</c:v>
                </c:pt>
                <c:pt idx="5343">
                  <c:v>-167.37387654700001</c:v>
                </c:pt>
                <c:pt idx="5344">
                  <c:v>-298.33769222400002</c:v>
                </c:pt>
                <c:pt idx="5345">
                  <c:v>-293.86535540599999</c:v>
                </c:pt>
                <c:pt idx="5346">
                  <c:v>-226.244868819</c:v>
                </c:pt>
                <c:pt idx="5347">
                  <c:v>-112.45117480499999</c:v>
                </c:pt>
                <c:pt idx="5348">
                  <c:v>12.518604927</c:v>
                </c:pt>
                <c:pt idx="5349">
                  <c:v>-90.639605492000001</c:v>
                </c:pt>
                <c:pt idx="5350">
                  <c:v>-206.97500954700001</c:v>
                </c:pt>
                <c:pt idx="5351">
                  <c:v>-245.43466573500001</c:v>
                </c:pt>
                <c:pt idx="5352">
                  <c:v>-382.06576721900001</c:v>
                </c:pt>
                <c:pt idx="5353">
                  <c:v>-404.43592440700002</c:v>
                </c:pt>
                <c:pt idx="5354">
                  <c:v>-282.43163450200001</c:v>
                </c:pt>
                <c:pt idx="5355">
                  <c:v>-184.05306514099999</c:v>
                </c:pt>
                <c:pt idx="5356">
                  <c:v>-138.35399335100001</c:v>
                </c:pt>
                <c:pt idx="5357">
                  <c:v>-93.854149472000003</c:v>
                </c:pt>
                <c:pt idx="5358">
                  <c:v>-125.24136189399999</c:v>
                </c:pt>
                <c:pt idx="5359">
                  <c:v>-240.87093604399999</c:v>
                </c:pt>
                <c:pt idx="5360">
                  <c:v>-279.65841427599997</c:v>
                </c:pt>
                <c:pt idx="5361">
                  <c:v>-201.42137005399999</c:v>
                </c:pt>
                <c:pt idx="5362">
                  <c:v>-85.291261645000006</c:v>
                </c:pt>
                <c:pt idx="5363">
                  <c:v>-88.570609489999995</c:v>
                </c:pt>
                <c:pt idx="5364">
                  <c:v>-206.70943150599999</c:v>
                </c:pt>
                <c:pt idx="5365">
                  <c:v>-241.396910405</c:v>
                </c:pt>
                <c:pt idx="5366">
                  <c:v>-280.92649537400001</c:v>
                </c:pt>
                <c:pt idx="5367">
                  <c:v>-437.93924487999999</c:v>
                </c:pt>
                <c:pt idx="5368">
                  <c:v>-348.748309457</c:v>
                </c:pt>
                <c:pt idx="5369">
                  <c:v>-257.300122165</c:v>
                </c:pt>
                <c:pt idx="5370">
                  <c:v>-238.81558621100001</c:v>
                </c:pt>
                <c:pt idx="5371">
                  <c:v>-201.81289216499999</c:v>
                </c:pt>
                <c:pt idx="5372">
                  <c:v>-157.52541960799999</c:v>
                </c:pt>
                <c:pt idx="5373">
                  <c:v>-270.10944555700002</c:v>
                </c:pt>
                <c:pt idx="5374">
                  <c:v>-278.21109457699998</c:v>
                </c:pt>
                <c:pt idx="5375">
                  <c:v>-235.47919264699999</c:v>
                </c:pt>
                <c:pt idx="5376">
                  <c:v>-139.572997077</c:v>
                </c:pt>
                <c:pt idx="5377">
                  <c:v>-10.971149436999999</c:v>
                </c:pt>
                <c:pt idx="5378">
                  <c:v>-115.910041335</c:v>
                </c:pt>
                <c:pt idx="5379">
                  <c:v>-241.68328536300001</c:v>
                </c:pt>
                <c:pt idx="5380">
                  <c:v>-262.82835125299999</c:v>
                </c:pt>
                <c:pt idx="5381">
                  <c:v>-361.47098097700001</c:v>
                </c:pt>
                <c:pt idx="5382">
                  <c:v>-413.98729565799999</c:v>
                </c:pt>
                <c:pt idx="5383">
                  <c:v>-276.83034610499999</c:v>
                </c:pt>
                <c:pt idx="5384">
                  <c:v>-163.269711906</c:v>
                </c:pt>
                <c:pt idx="5385">
                  <c:v>-136.056684007</c:v>
                </c:pt>
                <c:pt idx="5386">
                  <c:v>-102.736449327</c:v>
                </c:pt>
                <c:pt idx="5387">
                  <c:v>-115.499417591</c:v>
                </c:pt>
                <c:pt idx="5388">
                  <c:v>-245.31442852000001</c:v>
                </c:pt>
                <c:pt idx="5389">
                  <c:v>-266.84349801399998</c:v>
                </c:pt>
                <c:pt idx="5390">
                  <c:v>-177.97391126400001</c:v>
                </c:pt>
                <c:pt idx="5391">
                  <c:v>-52.810149426999999</c:v>
                </c:pt>
                <c:pt idx="5392">
                  <c:v>-16.594656102999998</c:v>
                </c:pt>
                <c:pt idx="5393">
                  <c:v>-137.082649213</c:v>
                </c:pt>
                <c:pt idx="5394">
                  <c:v>-208.34219620900001</c:v>
                </c:pt>
                <c:pt idx="5395">
                  <c:v>-252.179256014</c:v>
                </c:pt>
                <c:pt idx="5396">
                  <c:v>-423.61373527400002</c:v>
                </c:pt>
                <c:pt idx="5397">
                  <c:v>-363.508147232</c:v>
                </c:pt>
                <c:pt idx="5398">
                  <c:v>-269.105566877</c:v>
                </c:pt>
                <c:pt idx="5399">
                  <c:v>-219.79247833400001</c:v>
                </c:pt>
                <c:pt idx="5400">
                  <c:v>-169.747405423</c:v>
                </c:pt>
                <c:pt idx="5401">
                  <c:v>-130.217389271</c:v>
                </c:pt>
                <c:pt idx="5402">
                  <c:v>-232.699410962</c:v>
                </c:pt>
                <c:pt idx="5403">
                  <c:v>-278.69974896899998</c:v>
                </c:pt>
                <c:pt idx="5404">
                  <c:v>-271.17476365800002</c:v>
                </c:pt>
                <c:pt idx="5405">
                  <c:v>-190.927691807</c:v>
                </c:pt>
                <c:pt idx="5406">
                  <c:v>-62.865556099999999</c:v>
                </c:pt>
                <c:pt idx="5407">
                  <c:v>-138.38452592499999</c:v>
                </c:pt>
                <c:pt idx="5408">
                  <c:v>-252.542449336</c:v>
                </c:pt>
                <c:pt idx="5409">
                  <c:v>-263.981894802</c:v>
                </c:pt>
                <c:pt idx="5410">
                  <c:v>-343.54865745000001</c:v>
                </c:pt>
                <c:pt idx="5411">
                  <c:v>-435.82042280500002</c:v>
                </c:pt>
                <c:pt idx="5412">
                  <c:v>-303.60149282200001</c:v>
                </c:pt>
                <c:pt idx="5413">
                  <c:v>-190.22449455399999</c:v>
                </c:pt>
                <c:pt idx="5414">
                  <c:v>-182.61875169199999</c:v>
                </c:pt>
                <c:pt idx="5415">
                  <c:v>-150.085490749</c:v>
                </c:pt>
                <c:pt idx="5416">
                  <c:v>-122.54066051300001</c:v>
                </c:pt>
                <c:pt idx="5417">
                  <c:v>-243.427002805</c:v>
                </c:pt>
                <c:pt idx="5418">
                  <c:v>-245.61671286800001</c:v>
                </c:pt>
                <c:pt idx="5419">
                  <c:v>-162.97479526500001</c:v>
                </c:pt>
                <c:pt idx="5420">
                  <c:v>-45.035422447999998</c:v>
                </c:pt>
                <c:pt idx="5421">
                  <c:v>20.012414766999999</c:v>
                </c:pt>
                <c:pt idx="5422">
                  <c:v>-105.898480975</c:v>
                </c:pt>
                <c:pt idx="5423">
                  <c:v>-209.498226109</c:v>
                </c:pt>
                <c:pt idx="5424">
                  <c:v>-242.57722339599999</c:v>
                </c:pt>
                <c:pt idx="5425">
                  <c:v>-391.773142216</c:v>
                </c:pt>
                <c:pt idx="5426">
                  <c:v>-352.25434245100001</c:v>
                </c:pt>
                <c:pt idx="5427">
                  <c:v>-246.71837562799999</c:v>
                </c:pt>
                <c:pt idx="5428">
                  <c:v>-179.09446613399999</c:v>
                </c:pt>
                <c:pt idx="5429">
                  <c:v>-135.13306432900001</c:v>
                </c:pt>
                <c:pt idx="5430">
                  <c:v>-109.047685542</c:v>
                </c:pt>
                <c:pt idx="5431">
                  <c:v>-195.55866289299999</c:v>
                </c:pt>
                <c:pt idx="5432">
                  <c:v>-279.75861453200002</c:v>
                </c:pt>
                <c:pt idx="5433">
                  <c:v>-292.63810444699999</c:v>
                </c:pt>
                <c:pt idx="5434">
                  <c:v>-199.45919943999999</c:v>
                </c:pt>
                <c:pt idx="5435">
                  <c:v>-63.989376868000001</c:v>
                </c:pt>
                <c:pt idx="5436">
                  <c:v>-109.929715386</c:v>
                </c:pt>
                <c:pt idx="5437">
                  <c:v>-229.545090407</c:v>
                </c:pt>
                <c:pt idx="5438">
                  <c:v>-253.44651867499999</c:v>
                </c:pt>
                <c:pt idx="5439">
                  <c:v>-324.26759221399999</c:v>
                </c:pt>
                <c:pt idx="5440">
                  <c:v>-452.61404745800002</c:v>
                </c:pt>
                <c:pt idx="5441">
                  <c:v>-338.71049554500001</c:v>
                </c:pt>
                <c:pt idx="5442">
                  <c:v>-224.84437215899999</c:v>
                </c:pt>
                <c:pt idx="5443">
                  <c:v>-203.091646282</c:v>
                </c:pt>
                <c:pt idx="5444">
                  <c:v>-155.39631325900001</c:v>
                </c:pt>
                <c:pt idx="5445">
                  <c:v>-106.397046258</c:v>
                </c:pt>
                <c:pt idx="5446">
                  <c:v>-232.46879802999999</c:v>
                </c:pt>
                <c:pt idx="5447">
                  <c:v>-235.19148311199999</c:v>
                </c:pt>
                <c:pt idx="5448">
                  <c:v>-172.839676768</c:v>
                </c:pt>
                <c:pt idx="5449">
                  <c:v>-71.171884117000005</c:v>
                </c:pt>
                <c:pt idx="5450">
                  <c:v>20.404076407000002</c:v>
                </c:pt>
                <c:pt idx="5451">
                  <c:v>-92.201478258999998</c:v>
                </c:pt>
                <c:pt idx="5452">
                  <c:v>-190.59070536499999</c:v>
                </c:pt>
                <c:pt idx="5453">
                  <c:v>-204.067594324</c:v>
                </c:pt>
                <c:pt idx="5454">
                  <c:v>-334.47186296299998</c:v>
                </c:pt>
                <c:pt idx="5455">
                  <c:v>-334.58894934300002</c:v>
                </c:pt>
                <c:pt idx="5456">
                  <c:v>-221.99669041499999</c:v>
                </c:pt>
                <c:pt idx="5457">
                  <c:v>-146.63852907099999</c:v>
                </c:pt>
                <c:pt idx="5458">
                  <c:v>-117.559036124</c:v>
                </c:pt>
                <c:pt idx="5459">
                  <c:v>-96.398000734999997</c:v>
                </c:pt>
                <c:pt idx="5460">
                  <c:v>-145.57856598500001</c:v>
                </c:pt>
                <c:pt idx="5461">
                  <c:v>-236.60088202</c:v>
                </c:pt>
                <c:pt idx="5462">
                  <c:v>-250.22784355799999</c:v>
                </c:pt>
                <c:pt idx="5463">
                  <c:v>-152.091519374</c:v>
                </c:pt>
                <c:pt idx="5464">
                  <c:v>-26.065565382999999</c:v>
                </c:pt>
                <c:pt idx="5465">
                  <c:v>-51.981547915</c:v>
                </c:pt>
                <c:pt idx="5466">
                  <c:v>-186.58627336699999</c:v>
                </c:pt>
                <c:pt idx="5467">
                  <c:v>-233.775950876</c:v>
                </c:pt>
                <c:pt idx="5468">
                  <c:v>-293.54043429500001</c:v>
                </c:pt>
                <c:pt idx="5469">
                  <c:v>-438.31056897100001</c:v>
                </c:pt>
                <c:pt idx="5470">
                  <c:v>-329.15303851800002</c:v>
                </c:pt>
                <c:pt idx="5471">
                  <c:v>-210.653669541</c:v>
                </c:pt>
                <c:pt idx="5472">
                  <c:v>-175.50839239199999</c:v>
                </c:pt>
                <c:pt idx="5473">
                  <c:v>-130.60442470000001</c:v>
                </c:pt>
                <c:pt idx="5474">
                  <c:v>-90.778379743000002</c:v>
                </c:pt>
                <c:pt idx="5475">
                  <c:v>-225.30428372700001</c:v>
                </c:pt>
                <c:pt idx="5476">
                  <c:v>-243.39966428100001</c:v>
                </c:pt>
                <c:pt idx="5477">
                  <c:v>-205.83375795800001</c:v>
                </c:pt>
                <c:pt idx="5478">
                  <c:v>-108.87676634</c:v>
                </c:pt>
                <c:pt idx="5479">
                  <c:v>26.016019456999999</c:v>
                </c:pt>
                <c:pt idx="5480">
                  <c:v>-60.533652265000001</c:v>
                </c:pt>
                <c:pt idx="5481">
                  <c:v>-160.77798277400001</c:v>
                </c:pt>
                <c:pt idx="5482">
                  <c:v>-178.407073497</c:v>
                </c:pt>
                <c:pt idx="5483">
                  <c:v>-299.85891625300002</c:v>
                </c:pt>
                <c:pt idx="5484">
                  <c:v>-346.98979196599998</c:v>
                </c:pt>
                <c:pt idx="5485">
                  <c:v>-229.27968985800001</c:v>
                </c:pt>
                <c:pt idx="5486">
                  <c:v>-144.440746945</c:v>
                </c:pt>
                <c:pt idx="5487">
                  <c:v>-116.87287592</c:v>
                </c:pt>
                <c:pt idx="5488">
                  <c:v>-69.878196884999994</c:v>
                </c:pt>
                <c:pt idx="5489">
                  <c:v>-72.445762247000005</c:v>
                </c:pt>
                <c:pt idx="5490">
                  <c:v>-177.87586855999999</c:v>
                </c:pt>
                <c:pt idx="5491">
                  <c:v>-198.69456151</c:v>
                </c:pt>
                <c:pt idx="5492">
                  <c:v>-112.353201185</c:v>
                </c:pt>
                <c:pt idx="5493">
                  <c:v>-1.008706573</c:v>
                </c:pt>
                <c:pt idx="5494">
                  <c:v>-3.3015965519999999</c:v>
                </c:pt>
                <c:pt idx="5495">
                  <c:v>-144.58635025500001</c:v>
                </c:pt>
                <c:pt idx="5496">
                  <c:v>-203.04605243399999</c:v>
                </c:pt>
                <c:pt idx="5497">
                  <c:v>-231.64882537400001</c:v>
                </c:pt>
                <c:pt idx="5498">
                  <c:v>-380.368269301</c:v>
                </c:pt>
                <c:pt idx="5499">
                  <c:v>-292.562030402</c:v>
                </c:pt>
                <c:pt idx="5500">
                  <c:v>-187.34161914399999</c:v>
                </c:pt>
                <c:pt idx="5501">
                  <c:v>-149.69951841400001</c:v>
                </c:pt>
                <c:pt idx="5502">
                  <c:v>-117.1644028</c:v>
                </c:pt>
                <c:pt idx="5503">
                  <c:v>-95.766698781000002</c:v>
                </c:pt>
                <c:pt idx="5504">
                  <c:v>-223.69381007199999</c:v>
                </c:pt>
                <c:pt idx="5505">
                  <c:v>-252.706481556</c:v>
                </c:pt>
                <c:pt idx="5506">
                  <c:v>-219.751417919</c:v>
                </c:pt>
                <c:pt idx="5507">
                  <c:v>-116.978959926</c:v>
                </c:pt>
                <c:pt idx="5508">
                  <c:v>31.357844955000001</c:v>
                </c:pt>
                <c:pt idx="5509">
                  <c:v>-46.832969245000001</c:v>
                </c:pt>
                <c:pt idx="5510">
                  <c:v>-165.86189230700001</c:v>
                </c:pt>
                <c:pt idx="5511">
                  <c:v>-197.59321846099999</c:v>
                </c:pt>
                <c:pt idx="5512">
                  <c:v>-305.18324311800001</c:v>
                </c:pt>
                <c:pt idx="5513">
                  <c:v>-391.22533286999999</c:v>
                </c:pt>
                <c:pt idx="5514">
                  <c:v>-260.54209318400001</c:v>
                </c:pt>
                <c:pt idx="5515">
                  <c:v>-140.302402137</c:v>
                </c:pt>
                <c:pt idx="5516">
                  <c:v>-105.63168415600001</c:v>
                </c:pt>
                <c:pt idx="5517">
                  <c:v>-52.035290349</c:v>
                </c:pt>
                <c:pt idx="5518">
                  <c:v>-32.005481586999998</c:v>
                </c:pt>
                <c:pt idx="5519">
                  <c:v>-160.27807265499999</c:v>
                </c:pt>
                <c:pt idx="5520">
                  <c:v>-185.480719615</c:v>
                </c:pt>
                <c:pt idx="5521">
                  <c:v>-115.28418922100001</c:v>
                </c:pt>
                <c:pt idx="5522">
                  <c:v>-11.898996396999999</c:v>
                </c:pt>
                <c:pt idx="5523">
                  <c:v>33.890657941000001</c:v>
                </c:pt>
                <c:pt idx="5524">
                  <c:v>-80.782294386999993</c:v>
                </c:pt>
                <c:pt idx="5525">
                  <c:v>-147.47782247200001</c:v>
                </c:pt>
                <c:pt idx="5526">
                  <c:v>-167.60481849799999</c:v>
                </c:pt>
                <c:pt idx="5527">
                  <c:v>-324.53340838000003</c:v>
                </c:pt>
                <c:pt idx="5528">
                  <c:v>-274.63415835699999</c:v>
                </c:pt>
                <c:pt idx="5529">
                  <c:v>-184.379215171</c:v>
                </c:pt>
                <c:pt idx="5530">
                  <c:v>-144.69498094400001</c:v>
                </c:pt>
                <c:pt idx="5531">
                  <c:v>-118.119093363</c:v>
                </c:pt>
                <c:pt idx="5532">
                  <c:v>-90.646134296</c:v>
                </c:pt>
                <c:pt idx="5533">
                  <c:v>-174.752344792</c:v>
                </c:pt>
                <c:pt idx="5534">
                  <c:v>-219.95753925599999</c:v>
                </c:pt>
                <c:pt idx="5535">
                  <c:v>-207.49532756599999</c:v>
                </c:pt>
                <c:pt idx="5536">
                  <c:v>-110.59323082900001</c:v>
                </c:pt>
                <c:pt idx="5537">
                  <c:v>21.794801988</c:v>
                </c:pt>
                <c:pt idx="5538">
                  <c:v>-52.672107349000001</c:v>
                </c:pt>
                <c:pt idx="5539">
                  <c:v>-191.22093781800001</c:v>
                </c:pt>
                <c:pt idx="5540">
                  <c:v>-226.809080561</c:v>
                </c:pt>
                <c:pt idx="5541">
                  <c:v>-299.083333477</c:v>
                </c:pt>
                <c:pt idx="5542">
                  <c:v>-398.703821952</c:v>
                </c:pt>
                <c:pt idx="5543">
                  <c:v>-260.761892966</c:v>
                </c:pt>
                <c:pt idx="5544">
                  <c:v>-127.978439452</c:v>
                </c:pt>
                <c:pt idx="5545">
                  <c:v>-101.25799325600001</c:v>
                </c:pt>
                <c:pt idx="5546">
                  <c:v>-62.243766561999998</c:v>
                </c:pt>
                <c:pt idx="5547">
                  <c:v>-36.918905869</c:v>
                </c:pt>
                <c:pt idx="5548">
                  <c:v>-180.86877754700001</c:v>
                </c:pt>
                <c:pt idx="5549">
                  <c:v>-197.830907572</c:v>
                </c:pt>
                <c:pt idx="5550">
                  <c:v>-127.40479915100001</c:v>
                </c:pt>
                <c:pt idx="5551">
                  <c:v>-8.6675514450000009</c:v>
                </c:pt>
                <c:pt idx="5552">
                  <c:v>90.113206179000002</c:v>
                </c:pt>
                <c:pt idx="5553">
                  <c:v>-11.279681627</c:v>
                </c:pt>
                <c:pt idx="5554">
                  <c:v>-101.950838483</c:v>
                </c:pt>
                <c:pt idx="5555">
                  <c:v>-131.33486232999999</c:v>
                </c:pt>
                <c:pt idx="5556">
                  <c:v>-264.21795276799998</c:v>
                </c:pt>
                <c:pt idx="5557">
                  <c:v>-258.397449483</c:v>
                </c:pt>
                <c:pt idx="5558">
                  <c:v>-166.49724114899999</c:v>
                </c:pt>
                <c:pt idx="5559">
                  <c:v>-100.54528675500001</c:v>
                </c:pt>
                <c:pt idx="5560">
                  <c:v>-54.005687977000001</c:v>
                </c:pt>
                <c:pt idx="5561">
                  <c:v>-9.2626208739999996</c:v>
                </c:pt>
                <c:pt idx="5562">
                  <c:v>-60.973318302000003</c:v>
                </c:pt>
                <c:pt idx="5563">
                  <c:v>-141.75252936800001</c:v>
                </c:pt>
                <c:pt idx="5564">
                  <c:v>-159.93449231700001</c:v>
                </c:pt>
                <c:pt idx="5565">
                  <c:v>-75.188758437000004</c:v>
                </c:pt>
                <c:pt idx="5566">
                  <c:v>35.292583571999998</c:v>
                </c:pt>
                <c:pt idx="5567">
                  <c:v>-18.537733748000001</c:v>
                </c:pt>
                <c:pt idx="5568">
                  <c:v>-148.58902734700001</c:v>
                </c:pt>
                <c:pt idx="5569">
                  <c:v>-168.45251565699999</c:v>
                </c:pt>
                <c:pt idx="5570">
                  <c:v>-211.927442859</c:v>
                </c:pt>
                <c:pt idx="5571">
                  <c:v>-338.92484763900001</c:v>
                </c:pt>
                <c:pt idx="5572">
                  <c:v>-218.55407937699999</c:v>
                </c:pt>
                <c:pt idx="5573">
                  <c:v>-101.534543215</c:v>
                </c:pt>
                <c:pt idx="5574">
                  <c:v>-86.483300904000004</c:v>
                </c:pt>
                <c:pt idx="5575">
                  <c:v>-63.087300423999999</c:v>
                </c:pt>
                <c:pt idx="5576">
                  <c:v>-34.239379112000002</c:v>
                </c:pt>
                <c:pt idx="5577">
                  <c:v>-164.24984231600001</c:v>
                </c:pt>
                <c:pt idx="5578">
                  <c:v>-159.171497706</c:v>
                </c:pt>
                <c:pt idx="5579">
                  <c:v>-91.279324301000003</c:v>
                </c:pt>
                <c:pt idx="5580">
                  <c:v>22.605302298000002</c:v>
                </c:pt>
                <c:pt idx="5581">
                  <c:v>147.59461154499999</c:v>
                </c:pt>
                <c:pt idx="5582">
                  <c:v>44.384975974</c:v>
                </c:pt>
                <c:pt idx="5583">
                  <c:v>-72.064772294999997</c:v>
                </c:pt>
                <c:pt idx="5584">
                  <c:v>-110.50782278600001</c:v>
                </c:pt>
                <c:pt idx="5585">
                  <c:v>-246.001699094</c:v>
                </c:pt>
                <c:pt idx="5586">
                  <c:v>-267.74970619099997</c:v>
                </c:pt>
                <c:pt idx="5587">
                  <c:v>-144.98991535299999</c:v>
                </c:pt>
                <c:pt idx="5588">
                  <c:v>-46.108675089999998</c:v>
                </c:pt>
                <c:pt idx="5589">
                  <c:v>-0.338976006</c:v>
                </c:pt>
                <c:pt idx="5590">
                  <c:v>44.051204792</c:v>
                </c:pt>
                <c:pt idx="5591">
                  <c:v>12.546666964</c:v>
                </c:pt>
                <c:pt idx="5592">
                  <c:v>-103.045182504</c:v>
                </c:pt>
                <c:pt idx="5593">
                  <c:v>-141.76802112600001</c:v>
                </c:pt>
                <c:pt idx="5594">
                  <c:v>-62.568246444000003</c:v>
                </c:pt>
                <c:pt idx="5595">
                  <c:v>54.473907896</c:v>
                </c:pt>
                <c:pt idx="5596">
                  <c:v>52.039923856999998</c:v>
                </c:pt>
                <c:pt idx="5597">
                  <c:v>-65.658791652000005</c:v>
                </c:pt>
                <c:pt idx="5598">
                  <c:v>-100.353789087</c:v>
                </c:pt>
                <c:pt idx="5599">
                  <c:v>-140.049547606</c:v>
                </c:pt>
                <c:pt idx="5600">
                  <c:v>-297.12878338000002</c:v>
                </c:pt>
                <c:pt idx="5601">
                  <c:v>-207.88256492900001</c:v>
                </c:pt>
                <c:pt idx="5602">
                  <c:v>-116.496133575</c:v>
                </c:pt>
                <c:pt idx="5603">
                  <c:v>-96.913660383999996</c:v>
                </c:pt>
                <c:pt idx="5604">
                  <c:v>-58.916815956999997</c:v>
                </c:pt>
                <c:pt idx="5605">
                  <c:v>-13.981759927000001</c:v>
                </c:pt>
                <c:pt idx="5606">
                  <c:v>-126.23700884900001</c:v>
                </c:pt>
                <c:pt idx="5607">
                  <c:v>-134.374622622</c:v>
                </c:pt>
                <c:pt idx="5608">
                  <c:v>-91.785063975</c:v>
                </c:pt>
                <c:pt idx="5609">
                  <c:v>4.0031855629999997</c:v>
                </c:pt>
                <c:pt idx="5610">
                  <c:v>132.590852289</c:v>
                </c:pt>
                <c:pt idx="5611">
                  <c:v>27.795215888000001</c:v>
                </c:pt>
                <c:pt idx="5612">
                  <c:v>-96.806720841000001</c:v>
                </c:pt>
                <c:pt idx="5613">
                  <c:v>-116.956502368</c:v>
                </c:pt>
                <c:pt idx="5614">
                  <c:v>-215.01450064599999</c:v>
                </c:pt>
                <c:pt idx="5615">
                  <c:v>-267.39648448000003</c:v>
                </c:pt>
                <c:pt idx="5616">
                  <c:v>-129.99393016299999</c:v>
                </c:pt>
                <c:pt idx="5617">
                  <c:v>-16.469907061000001</c:v>
                </c:pt>
                <c:pt idx="5618">
                  <c:v>10.545751284</c:v>
                </c:pt>
                <c:pt idx="5619">
                  <c:v>43.798004282000001</c:v>
                </c:pt>
                <c:pt idx="5620">
                  <c:v>31.194436244999999</c:v>
                </c:pt>
                <c:pt idx="5621">
                  <c:v>-97.379452075000003</c:v>
                </c:pt>
                <c:pt idx="5622">
                  <c:v>-117.933820891</c:v>
                </c:pt>
                <c:pt idx="5623">
                  <c:v>-28.455522638000001</c:v>
                </c:pt>
                <c:pt idx="5624">
                  <c:v>97.049625535000004</c:v>
                </c:pt>
                <c:pt idx="5625">
                  <c:v>133.40045899500001</c:v>
                </c:pt>
                <c:pt idx="5626">
                  <c:v>12.789954202000001</c:v>
                </c:pt>
                <c:pt idx="5627">
                  <c:v>-58.741856206000001</c:v>
                </c:pt>
                <c:pt idx="5628">
                  <c:v>-102.542244057</c:v>
                </c:pt>
                <c:pt idx="5629">
                  <c:v>-273.65108773200001</c:v>
                </c:pt>
                <c:pt idx="5630">
                  <c:v>-212.57745485500001</c:v>
                </c:pt>
                <c:pt idx="5631">
                  <c:v>-117.241061806</c:v>
                </c:pt>
                <c:pt idx="5632">
                  <c:v>-67.191989312999993</c:v>
                </c:pt>
                <c:pt idx="5633">
                  <c:v>-16.810769122</c:v>
                </c:pt>
                <c:pt idx="5634">
                  <c:v>22.655982946000002</c:v>
                </c:pt>
                <c:pt idx="5635">
                  <c:v>-79.984999199000001</c:v>
                </c:pt>
                <c:pt idx="5636">
                  <c:v>-126.198455259</c:v>
                </c:pt>
                <c:pt idx="5637">
                  <c:v>-118.749057646</c:v>
                </c:pt>
                <c:pt idx="5638">
                  <c:v>-38.397823635999998</c:v>
                </c:pt>
                <c:pt idx="5639">
                  <c:v>90.813584919999997</c:v>
                </c:pt>
                <c:pt idx="5640">
                  <c:v>16.334965102999998</c:v>
                </c:pt>
                <c:pt idx="5641">
                  <c:v>-97.162721113999993</c:v>
                </c:pt>
                <c:pt idx="5642">
                  <c:v>-108.423093744</c:v>
                </c:pt>
                <c:pt idx="5643">
                  <c:v>-188.10737551400001</c:v>
                </c:pt>
                <c:pt idx="5644">
                  <c:v>-280.53773668399998</c:v>
                </c:pt>
                <c:pt idx="5645">
                  <c:v>-148.41615704200001</c:v>
                </c:pt>
                <c:pt idx="5646">
                  <c:v>-35.188435251999998</c:v>
                </c:pt>
                <c:pt idx="5647">
                  <c:v>-27.505615165999998</c:v>
                </c:pt>
                <c:pt idx="5648">
                  <c:v>6.2500946930000003</c:v>
                </c:pt>
                <c:pt idx="5649">
                  <c:v>34.816279796000003</c:v>
                </c:pt>
                <c:pt idx="5650">
                  <c:v>-85.526172407000004</c:v>
                </c:pt>
                <c:pt idx="5651">
                  <c:v>-87.580381484</c:v>
                </c:pt>
                <c:pt idx="5652">
                  <c:v>-4.9829951550000002</c:v>
                </c:pt>
                <c:pt idx="5653">
                  <c:v>112.73291931599999</c:v>
                </c:pt>
                <c:pt idx="5654">
                  <c:v>177.55985604</c:v>
                </c:pt>
                <c:pt idx="5655">
                  <c:v>51.515887180999997</c:v>
                </c:pt>
                <c:pt idx="5656">
                  <c:v>-51.835950056999998</c:v>
                </c:pt>
                <c:pt idx="5657">
                  <c:v>-83.645887043000002</c:v>
                </c:pt>
                <c:pt idx="5658">
                  <c:v>-232.04862383299999</c:v>
                </c:pt>
                <c:pt idx="5659">
                  <c:v>-192.16810810600001</c:v>
                </c:pt>
                <c:pt idx="5660">
                  <c:v>-86.378148539999998</c:v>
                </c:pt>
                <c:pt idx="5661">
                  <c:v>-18.822365688000001</c:v>
                </c:pt>
                <c:pt idx="5662">
                  <c:v>24.804907616000001</c:v>
                </c:pt>
                <c:pt idx="5663">
                  <c:v>50.514634110999999</c:v>
                </c:pt>
                <c:pt idx="5664">
                  <c:v>-36.022036047999997</c:v>
                </c:pt>
                <c:pt idx="5665">
                  <c:v>-119.960636755</c:v>
                </c:pt>
                <c:pt idx="5666">
                  <c:v>-131.79010791100001</c:v>
                </c:pt>
                <c:pt idx="5667">
                  <c:v>-37.804014844999998</c:v>
                </c:pt>
                <c:pt idx="5668">
                  <c:v>98.157290571999994</c:v>
                </c:pt>
                <c:pt idx="5669">
                  <c:v>52.359631254999996</c:v>
                </c:pt>
                <c:pt idx="5670">
                  <c:v>-67.484742659999995</c:v>
                </c:pt>
                <c:pt idx="5671">
                  <c:v>-91.877385028999996</c:v>
                </c:pt>
                <c:pt idx="5672">
                  <c:v>-162.93595348700001</c:v>
                </c:pt>
                <c:pt idx="5673">
                  <c:v>-291.25776670699997</c:v>
                </c:pt>
                <c:pt idx="5674">
                  <c:v>-177.289517655</c:v>
                </c:pt>
                <c:pt idx="5675">
                  <c:v>-62.409121996000003</c:v>
                </c:pt>
                <c:pt idx="5676">
                  <c:v>-39.795112998</c:v>
                </c:pt>
                <c:pt idx="5677">
                  <c:v>8.4353630939999995</c:v>
                </c:pt>
                <c:pt idx="5678">
                  <c:v>57.525073089999999</c:v>
                </c:pt>
                <c:pt idx="5679">
                  <c:v>-68.845370782000003</c:v>
                </c:pt>
                <c:pt idx="5680">
                  <c:v>-72.036335911999998</c:v>
                </c:pt>
                <c:pt idx="5681">
                  <c:v>-10.025309056999999</c:v>
                </c:pt>
                <c:pt idx="5682">
                  <c:v>91.426993753999994</c:v>
                </c:pt>
                <c:pt idx="5683">
                  <c:v>183.25103513299999</c:v>
                </c:pt>
                <c:pt idx="5684">
                  <c:v>71.761755644999994</c:v>
                </c:pt>
                <c:pt idx="5685">
                  <c:v>-25.743240509</c:v>
                </c:pt>
                <c:pt idx="5686">
                  <c:v>-38.83896696</c:v>
                </c:pt>
                <c:pt idx="5687">
                  <c:v>-169.38921921100001</c:v>
                </c:pt>
                <c:pt idx="5688">
                  <c:v>-169.71937822199999</c:v>
                </c:pt>
                <c:pt idx="5689">
                  <c:v>-57.510406525</c:v>
                </c:pt>
                <c:pt idx="5690">
                  <c:v>17.356596418999999</c:v>
                </c:pt>
                <c:pt idx="5691">
                  <c:v>46.144566775999998</c:v>
                </c:pt>
                <c:pt idx="5692">
                  <c:v>67.592699390999996</c:v>
                </c:pt>
                <c:pt idx="5693">
                  <c:v>19.639387936999999</c:v>
                </c:pt>
                <c:pt idx="5694">
                  <c:v>-70.657538015</c:v>
                </c:pt>
                <c:pt idx="5695">
                  <c:v>-84.003966403999996</c:v>
                </c:pt>
                <c:pt idx="5696">
                  <c:v>14.163789057000001</c:v>
                </c:pt>
                <c:pt idx="5697">
                  <c:v>139.85747505800001</c:v>
                </c:pt>
                <c:pt idx="5698">
                  <c:v>113.393873447</c:v>
                </c:pt>
                <c:pt idx="5699">
                  <c:v>-21.762916853</c:v>
                </c:pt>
                <c:pt idx="5700">
                  <c:v>-69.243491457999994</c:v>
                </c:pt>
                <c:pt idx="5701">
                  <c:v>-128.37470053999999</c:v>
                </c:pt>
                <c:pt idx="5702">
                  <c:v>-272.14110949799999</c:v>
                </c:pt>
                <c:pt idx="5703">
                  <c:v>-162.48160611099999</c:v>
                </c:pt>
                <c:pt idx="5704">
                  <c:v>-43.603891189999999</c:v>
                </c:pt>
                <c:pt idx="5705">
                  <c:v>-8.4453476520000006</c:v>
                </c:pt>
                <c:pt idx="5706">
                  <c:v>36.089156127999999</c:v>
                </c:pt>
                <c:pt idx="5707">
                  <c:v>75.406077674000002</c:v>
                </c:pt>
                <c:pt idx="5708">
                  <c:v>-59.514229167000003</c:v>
                </c:pt>
                <c:pt idx="5709">
                  <c:v>-77.845203333000001</c:v>
                </c:pt>
                <c:pt idx="5710">
                  <c:v>-39.929380531</c:v>
                </c:pt>
                <c:pt idx="5711">
                  <c:v>58.039898659000002</c:v>
                </c:pt>
                <c:pt idx="5712">
                  <c:v>193.697818396</c:v>
                </c:pt>
                <c:pt idx="5713">
                  <c:v>107.487466</c:v>
                </c:pt>
                <c:pt idx="5714">
                  <c:v>7.1429784290000002</c:v>
                </c:pt>
                <c:pt idx="5715">
                  <c:v>-10.988349255999999</c:v>
                </c:pt>
                <c:pt idx="5716">
                  <c:v>-132.89561573399999</c:v>
                </c:pt>
                <c:pt idx="5717">
                  <c:v>-180.218793737</c:v>
                </c:pt>
                <c:pt idx="5718">
                  <c:v>-62.922331323999998</c:v>
                </c:pt>
                <c:pt idx="5719">
                  <c:v>22.169509314999999</c:v>
                </c:pt>
                <c:pt idx="5720">
                  <c:v>50.849482565000002</c:v>
                </c:pt>
                <c:pt idx="5721">
                  <c:v>98.691252972000001</c:v>
                </c:pt>
                <c:pt idx="5722">
                  <c:v>96.522030615999995</c:v>
                </c:pt>
                <c:pt idx="5723">
                  <c:v>-9.1698357080000008</c:v>
                </c:pt>
                <c:pt idx="5724">
                  <c:v>-30.504696187</c:v>
                </c:pt>
                <c:pt idx="5725">
                  <c:v>55.397659685000001</c:v>
                </c:pt>
                <c:pt idx="5726">
                  <c:v>166.234050599</c:v>
                </c:pt>
                <c:pt idx="5727">
                  <c:v>163.588783046</c:v>
                </c:pt>
                <c:pt idx="5728">
                  <c:v>22.7499067</c:v>
                </c:pt>
                <c:pt idx="5729">
                  <c:v>-34.530079329000003</c:v>
                </c:pt>
                <c:pt idx="5730">
                  <c:v>-62.359019478</c:v>
                </c:pt>
                <c:pt idx="5731">
                  <c:v>-210.976116625</c:v>
                </c:pt>
                <c:pt idx="5732">
                  <c:v>-123.305298585</c:v>
                </c:pt>
                <c:pt idx="5733">
                  <c:v>-18.497713164</c:v>
                </c:pt>
                <c:pt idx="5734">
                  <c:v>18.554680337000001</c:v>
                </c:pt>
                <c:pt idx="5735">
                  <c:v>50.572471878000002</c:v>
                </c:pt>
                <c:pt idx="5736">
                  <c:v>71.533161606999997</c:v>
                </c:pt>
                <c:pt idx="5737">
                  <c:v>-55.437672679000002</c:v>
                </c:pt>
                <c:pt idx="5738">
                  <c:v>-83.375581808999996</c:v>
                </c:pt>
                <c:pt idx="5739">
                  <c:v>-49.727002286000001</c:v>
                </c:pt>
                <c:pt idx="5740">
                  <c:v>53.407429721</c:v>
                </c:pt>
                <c:pt idx="5741">
                  <c:v>201.565963756</c:v>
                </c:pt>
                <c:pt idx="5742">
                  <c:v>122.85437025900001</c:v>
                </c:pt>
                <c:pt idx="5743">
                  <c:v>3.1620712900000001</c:v>
                </c:pt>
                <c:pt idx="5744">
                  <c:v>-29.044929422999999</c:v>
                </c:pt>
                <c:pt idx="5745">
                  <c:v>-136.99891973800001</c:v>
                </c:pt>
                <c:pt idx="5746">
                  <c:v>-221.82010590499999</c:v>
                </c:pt>
                <c:pt idx="5747">
                  <c:v>-90.421864408000005</c:v>
                </c:pt>
                <c:pt idx="5748">
                  <c:v>30.552938878999999</c:v>
                </c:pt>
                <c:pt idx="5749">
                  <c:v>65.563097994000003</c:v>
                </c:pt>
                <c:pt idx="5750">
                  <c:v>118.988092998</c:v>
                </c:pt>
                <c:pt idx="5751">
                  <c:v>138.60172452</c:v>
                </c:pt>
                <c:pt idx="5752">
                  <c:v>9.6681797310000004</c:v>
                </c:pt>
                <c:pt idx="5753">
                  <c:v>-16.066474655</c:v>
                </c:pt>
                <c:pt idx="5754">
                  <c:v>53.311507667000001</c:v>
                </c:pt>
                <c:pt idx="5755">
                  <c:v>157.916259784</c:v>
                </c:pt>
                <c:pt idx="5756">
                  <c:v>204.76062545299999</c:v>
                </c:pt>
                <c:pt idx="5757">
                  <c:v>90.781361747000005</c:v>
                </c:pt>
                <c:pt idx="5758">
                  <c:v>24.313469271999999</c:v>
                </c:pt>
                <c:pt idx="5759">
                  <c:v>3.8558690539999998</c:v>
                </c:pt>
                <c:pt idx="5760">
                  <c:v>-153.571309617</c:v>
                </c:pt>
                <c:pt idx="5761">
                  <c:v>-104.048189552</c:v>
                </c:pt>
                <c:pt idx="5762">
                  <c:v>-14.478298837000001</c:v>
                </c:pt>
                <c:pt idx="5763">
                  <c:v>24.179646743999999</c:v>
                </c:pt>
                <c:pt idx="5764">
                  <c:v>52.141180796</c:v>
                </c:pt>
                <c:pt idx="5765">
                  <c:v>80.880813915999994</c:v>
                </c:pt>
                <c:pt idx="5766">
                  <c:v>-2.4234116459999999</c:v>
                </c:pt>
                <c:pt idx="5767">
                  <c:v>-47.615910282999998</c:v>
                </c:pt>
                <c:pt idx="5768">
                  <c:v>-35.422124756000002</c:v>
                </c:pt>
                <c:pt idx="5769">
                  <c:v>61.133842100999999</c:v>
                </c:pt>
                <c:pt idx="5770">
                  <c:v>192.79788235000001</c:v>
                </c:pt>
                <c:pt idx="5771">
                  <c:v>117.667152672</c:v>
                </c:pt>
                <c:pt idx="5772">
                  <c:v>-21.668318557999999</c:v>
                </c:pt>
                <c:pt idx="5773">
                  <c:v>-55.777715962999999</c:v>
                </c:pt>
                <c:pt idx="5774">
                  <c:v>-126.875139455</c:v>
                </c:pt>
                <c:pt idx="5775">
                  <c:v>-225.95393841500001</c:v>
                </c:pt>
                <c:pt idx="5776">
                  <c:v>-88.057066309999996</c:v>
                </c:pt>
                <c:pt idx="5777">
                  <c:v>44.483217648999997</c:v>
                </c:pt>
                <c:pt idx="5778">
                  <c:v>70.598932508999994</c:v>
                </c:pt>
                <c:pt idx="5779">
                  <c:v>108.87557453399999</c:v>
                </c:pt>
                <c:pt idx="5780">
                  <c:v>133.81512667699999</c:v>
                </c:pt>
                <c:pt idx="5781">
                  <c:v>-10.812535433000001</c:v>
                </c:pt>
                <c:pt idx="5782">
                  <c:v>-26.478342731000001</c:v>
                </c:pt>
                <c:pt idx="5783">
                  <c:v>44.96075183</c:v>
                </c:pt>
                <c:pt idx="5784">
                  <c:v>164.34895907200001</c:v>
                </c:pt>
                <c:pt idx="5785">
                  <c:v>263.18343179499999</c:v>
                </c:pt>
                <c:pt idx="5786">
                  <c:v>161.326519878</c:v>
                </c:pt>
                <c:pt idx="5787">
                  <c:v>69.893152619000006</c:v>
                </c:pt>
                <c:pt idx="5788">
                  <c:v>39.814242559999997</c:v>
                </c:pt>
                <c:pt idx="5789">
                  <c:v>-116.51309003599999</c:v>
                </c:pt>
                <c:pt idx="5790">
                  <c:v>-111.02080293900001</c:v>
                </c:pt>
                <c:pt idx="5791">
                  <c:v>-18.093404159999999</c:v>
                </c:pt>
                <c:pt idx="5792">
                  <c:v>49.006171303000002</c:v>
                </c:pt>
                <c:pt idx="5793">
                  <c:v>96.489047119000006</c:v>
                </c:pt>
                <c:pt idx="5794">
                  <c:v>141.485722211</c:v>
                </c:pt>
                <c:pt idx="5795">
                  <c:v>89.610777142000003</c:v>
                </c:pt>
                <c:pt idx="5796">
                  <c:v>8.1289730089999992</c:v>
                </c:pt>
                <c:pt idx="5797">
                  <c:v>-10.669484557000001</c:v>
                </c:pt>
                <c:pt idx="5798">
                  <c:v>73.770490416000001</c:v>
                </c:pt>
                <c:pt idx="5799">
                  <c:v>183.620082258</c:v>
                </c:pt>
                <c:pt idx="5800">
                  <c:v>131.12189313100001</c:v>
                </c:pt>
                <c:pt idx="5801">
                  <c:v>2.2793212020000002</c:v>
                </c:pt>
                <c:pt idx="5802">
                  <c:v>-16.882122943999999</c:v>
                </c:pt>
                <c:pt idx="5803">
                  <c:v>-60.328778227999997</c:v>
                </c:pt>
                <c:pt idx="5804">
                  <c:v>-187.63615888000001</c:v>
                </c:pt>
                <c:pt idx="5805">
                  <c:v>-67.794974640000007</c:v>
                </c:pt>
                <c:pt idx="5806">
                  <c:v>48.487625696000002</c:v>
                </c:pt>
                <c:pt idx="5807">
                  <c:v>62.912450012000001</c:v>
                </c:pt>
                <c:pt idx="5808">
                  <c:v>85.841504125</c:v>
                </c:pt>
                <c:pt idx="5809">
                  <c:v>116.441118402</c:v>
                </c:pt>
                <c:pt idx="5810">
                  <c:v>-12.371630064</c:v>
                </c:pt>
                <c:pt idx="5811">
                  <c:v>-6.7566915229999998</c:v>
                </c:pt>
                <c:pt idx="5812">
                  <c:v>61.303096928999999</c:v>
                </c:pt>
                <c:pt idx="5813">
                  <c:v>174.99026375899999</c:v>
                </c:pt>
                <c:pt idx="5814">
                  <c:v>299.28677639099999</c:v>
                </c:pt>
                <c:pt idx="5815">
                  <c:v>195.234747021</c:v>
                </c:pt>
                <c:pt idx="5816">
                  <c:v>78.204745258000003</c:v>
                </c:pt>
                <c:pt idx="5817">
                  <c:v>39.720039810000003</c:v>
                </c:pt>
                <c:pt idx="5818">
                  <c:v>-94.214913217000003</c:v>
                </c:pt>
                <c:pt idx="5819">
                  <c:v>-114.941244345</c:v>
                </c:pt>
                <c:pt idx="5820">
                  <c:v>8.1723141800000008</c:v>
                </c:pt>
                <c:pt idx="5821">
                  <c:v>107.197807361</c:v>
                </c:pt>
                <c:pt idx="5822">
                  <c:v>152.675243438</c:v>
                </c:pt>
                <c:pt idx="5823">
                  <c:v>196.23978882200001</c:v>
                </c:pt>
                <c:pt idx="5824">
                  <c:v>164.162237237</c:v>
                </c:pt>
                <c:pt idx="5825">
                  <c:v>48.024294175999998</c:v>
                </c:pt>
                <c:pt idx="5826">
                  <c:v>8.913036301</c:v>
                </c:pt>
                <c:pt idx="5827">
                  <c:v>89.458424476999994</c:v>
                </c:pt>
                <c:pt idx="5828">
                  <c:v>207.53390168600001</c:v>
                </c:pt>
                <c:pt idx="5829">
                  <c:v>205.59208291100001</c:v>
                </c:pt>
                <c:pt idx="5830">
                  <c:v>87.870415758999997</c:v>
                </c:pt>
                <c:pt idx="5831">
                  <c:v>52.488690454999997</c:v>
                </c:pt>
                <c:pt idx="5832">
                  <c:v>12.015228492</c:v>
                </c:pt>
                <c:pt idx="5833">
                  <c:v>-145.53604010999999</c:v>
                </c:pt>
                <c:pt idx="5834">
                  <c:v>-56.824586416999999</c:v>
                </c:pt>
                <c:pt idx="5835">
                  <c:v>33.916686446</c:v>
                </c:pt>
                <c:pt idx="5836">
                  <c:v>54.827479766000003</c:v>
                </c:pt>
                <c:pt idx="5837">
                  <c:v>94.103426729000006</c:v>
                </c:pt>
                <c:pt idx="5838">
                  <c:v>139.82467406999999</c:v>
                </c:pt>
                <c:pt idx="5839">
                  <c:v>27.516266202000001</c:v>
                </c:pt>
                <c:pt idx="5840">
                  <c:v>18.687162816000001</c:v>
                </c:pt>
                <c:pt idx="5841">
                  <c:v>60.593856068999997</c:v>
                </c:pt>
                <c:pt idx="5842">
                  <c:v>155.74601292599999</c:v>
                </c:pt>
                <c:pt idx="5843">
                  <c:v>283.67521935500002</c:v>
                </c:pt>
                <c:pt idx="5844">
                  <c:v>178.555541014</c:v>
                </c:pt>
                <c:pt idx="5845">
                  <c:v>55.489273328000003</c:v>
                </c:pt>
                <c:pt idx="5846">
                  <c:v>36.619555576000003</c:v>
                </c:pt>
                <c:pt idx="5847">
                  <c:v>-61.067724775999999</c:v>
                </c:pt>
                <c:pt idx="5848">
                  <c:v>-113.54523647800001</c:v>
                </c:pt>
                <c:pt idx="5849">
                  <c:v>23.328734945000001</c:v>
                </c:pt>
                <c:pt idx="5850">
                  <c:v>136.03491362599999</c:v>
                </c:pt>
                <c:pt idx="5851">
                  <c:v>162.17261793399999</c:v>
                </c:pt>
                <c:pt idx="5852">
                  <c:v>194.78810742100001</c:v>
                </c:pt>
                <c:pt idx="5853">
                  <c:v>182.20909013900001</c:v>
                </c:pt>
                <c:pt idx="5854">
                  <c:v>55.077172246000003</c:v>
                </c:pt>
                <c:pt idx="5855">
                  <c:v>35.474254772999998</c:v>
                </c:pt>
                <c:pt idx="5856">
                  <c:v>125.451000054</c:v>
                </c:pt>
                <c:pt idx="5857">
                  <c:v>250.91612163900001</c:v>
                </c:pt>
                <c:pt idx="5858">
                  <c:v>286.62054440200001</c:v>
                </c:pt>
                <c:pt idx="5859">
                  <c:v>165.02008907000001</c:v>
                </c:pt>
                <c:pt idx="5860">
                  <c:v>92.467543762000005</c:v>
                </c:pt>
                <c:pt idx="5861">
                  <c:v>48.316741127999997</c:v>
                </c:pt>
                <c:pt idx="5862">
                  <c:v>-122.52921788800001</c:v>
                </c:pt>
                <c:pt idx="5863">
                  <c:v>-60.375973995999999</c:v>
                </c:pt>
                <c:pt idx="5864">
                  <c:v>35.794429424</c:v>
                </c:pt>
                <c:pt idx="5865">
                  <c:v>86.451440410999993</c:v>
                </c:pt>
                <c:pt idx="5866">
                  <c:v>136.85760065700001</c:v>
                </c:pt>
                <c:pt idx="5867">
                  <c:v>175.70325099799999</c:v>
                </c:pt>
                <c:pt idx="5868">
                  <c:v>72.318259795000003</c:v>
                </c:pt>
                <c:pt idx="5869">
                  <c:v>25.178581147999999</c:v>
                </c:pt>
                <c:pt idx="5870">
                  <c:v>32.084740787000001</c:v>
                </c:pt>
                <c:pt idx="5871">
                  <c:v>112.378447448</c:v>
                </c:pt>
                <c:pt idx="5872">
                  <c:v>242.949694908</c:v>
                </c:pt>
                <c:pt idx="5873">
                  <c:v>169.55515927600001</c:v>
                </c:pt>
                <c:pt idx="5874">
                  <c:v>56.601769451000003</c:v>
                </c:pt>
                <c:pt idx="5875">
                  <c:v>45.078862563999998</c:v>
                </c:pt>
                <c:pt idx="5876">
                  <c:v>-35.334300724999999</c:v>
                </c:pt>
                <c:pt idx="5877">
                  <c:v>-128.36929114399999</c:v>
                </c:pt>
                <c:pt idx="5878">
                  <c:v>2.904646568</c:v>
                </c:pt>
                <c:pt idx="5879">
                  <c:v>115.374610215</c:v>
                </c:pt>
                <c:pt idx="5880">
                  <c:v>122.889005766</c:v>
                </c:pt>
                <c:pt idx="5881">
                  <c:v>158.27515725500001</c:v>
                </c:pt>
                <c:pt idx="5882">
                  <c:v>188.18167416099999</c:v>
                </c:pt>
                <c:pt idx="5883">
                  <c:v>68.124201722999999</c:v>
                </c:pt>
                <c:pt idx="5884">
                  <c:v>65.749744731000007</c:v>
                </c:pt>
                <c:pt idx="5885">
                  <c:v>147.81998232999999</c:v>
                </c:pt>
                <c:pt idx="5886">
                  <c:v>264.75832479399998</c:v>
                </c:pt>
                <c:pt idx="5887">
                  <c:v>328.72210878499999</c:v>
                </c:pt>
                <c:pt idx="5888">
                  <c:v>201.98877744399999</c:v>
                </c:pt>
                <c:pt idx="5889">
                  <c:v>98.854614398999999</c:v>
                </c:pt>
                <c:pt idx="5890">
                  <c:v>68.804706178999993</c:v>
                </c:pt>
                <c:pt idx="5891">
                  <c:v>-78.726786253</c:v>
                </c:pt>
                <c:pt idx="5892">
                  <c:v>-51.023926324000001</c:v>
                </c:pt>
                <c:pt idx="5893">
                  <c:v>54.504467054000003</c:v>
                </c:pt>
                <c:pt idx="5894">
                  <c:v>121.37272882800001</c:v>
                </c:pt>
                <c:pt idx="5895">
                  <c:v>164.038818445</c:v>
                </c:pt>
                <c:pt idx="5896">
                  <c:v>188.719161335</c:v>
                </c:pt>
                <c:pt idx="5897">
                  <c:v>101.846267647</c:v>
                </c:pt>
                <c:pt idx="5898">
                  <c:v>18.007684189999999</c:v>
                </c:pt>
                <c:pt idx="5899">
                  <c:v>7.37157441</c:v>
                </c:pt>
                <c:pt idx="5900">
                  <c:v>102.200531621</c:v>
                </c:pt>
                <c:pt idx="5901">
                  <c:v>238.40115468299999</c:v>
                </c:pt>
                <c:pt idx="5902">
                  <c:v>192.245884276</c:v>
                </c:pt>
                <c:pt idx="5903">
                  <c:v>71.540620656000002</c:v>
                </c:pt>
                <c:pt idx="5904">
                  <c:v>45.960503828999997</c:v>
                </c:pt>
                <c:pt idx="5905">
                  <c:v>-25.772808252000001</c:v>
                </c:pt>
                <c:pt idx="5906">
                  <c:v>-154.33827066399999</c:v>
                </c:pt>
                <c:pt idx="5907">
                  <c:v>-40.599462432999999</c:v>
                </c:pt>
                <c:pt idx="5908">
                  <c:v>75.384095918</c:v>
                </c:pt>
                <c:pt idx="5909">
                  <c:v>98.862928467000003</c:v>
                </c:pt>
                <c:pt idx="5910">
                  <c:v>147.45138667800001</c:v>
                </c:pt>
                <c:pt idx="5911">
                  <c:v>196.31109581999999</c:v>
                </c:pt>
                <c:pt idx="5912">
                  <c:v>69.056248198999995</c:v>
                </c:pt>
                <c:pt idx="5913">
                  <c:v>64.862309639000003</c:v>
                </c:pt>
                <c:pt idx="5914">
                  <c:v>126.08460986</c:v>
                </c:pt>
                <c:pt idx="5915">
                  <c:v>226.98276194799999</c:v>
                </c:pt>
                <c:pt idx="5916">
                  <c:v>319.00484547799999</c:v>
                </c:pt>
                <c:pt idx="5917">
                  <c:v>208.71543734900001</c:v>
                </c:pt>
                <c:pt idx="5918">
                  <c:v>112.064973778</c:v>
                </c:pt>
                <c:pt idx="5919">
                  <c:v>99.097233187</c:v>
                </c:pt>
                <c:pt idx="5920">
                  <c:v>-32.023642635000002</c:v>
                </c:pt>
                <c:pt idx="5921">
                  <c:v>-33.002293332999997</c:v>
                </c:pt>
                <c:pt idx="5922">
                  <c:v>78.340758491000003</c:v>
                </c:pt>
                <c:pt idx="5923">
                  <c:v>152.271827836</c:v>
                </c:pt>
                <c:pt idx="5924">
                  <c:v>180.428386131</c:v>
                </c:pt>
                <c:pt idx="5925">
                  <c:v>202.14193340700001</c:v>
                </c:pt>
                <c:pt idx="5926">
                  <c:v>155.535539212</c:v>
                </c:pt>
                <c:pt idx="5927">
                  <c:v>65.788126802999997</c:v>
                </c:pt>
                <c:pt idx="5928">
                  <c:v>52.442305347000001</c:v>
                </c:pt>
                <c:pt idx="5929">
                  <c:v>150.31792988800001</c:v>
                </c:pt>
                <c:pt idx="5930">
                  <c:v>275.22886441200001</c:v>
                </c:pt>
                <c:pt idx="5931">
                  <c:v>247.789144916</c:v>
                </c:pt>
                <c:pt idx="5932">
                  <c:v>111.65266216400001</c:v>
                </c:pt>
                <c:pt idx="5933">
                  <c:v>63.565847988000002</c:v>
                </c:pt>
                <c:pt idx="5934">
                  <c:v>5.08987181</c:v>
                </c:pt>
                <c:pt idx="5935">
                  <c:v>-137.80434431399999</c:v>
                </c:pt>
                <c:pt idx="5936">
                  <c:v>-27.874342914</c:v>
                </c:pt>
                <c:pt idx="5937">
                  <c:v>91.115007814999998</c:v>
                </c:pt>
                <c:pt idx="5938">
                  <c:v>125.934188013</c:v>
                </c:pt>
                <c:pt idx="5939">
                  <c:v>169.658485748</c:v>
                </c:pt>
                <c:pt idx="5940">
                  <c:v>208.008819399</c:v>
                </c:pt>
                <c:pt idx="5941">
                  <c:v>72.342793736000004</c:v>
                </c:pt>
                <c:pt idx="5942">
                  <c:v>53.342798279999997</c:v>
                </c:pt>
                <c:pt idx="5943">
                  <c:v>91.642215340999996</c:v>
                </c:pt>
                <c:pt idx="5944">
                  <c:v>190.45270838600001</c:v>
                </c:pt>
                <c:pt idx="5945">
                  <c:v>326.67835738700001</c:v>
                </c:pt>
                <c:pt idx="5946">
                  <c:v>240.490817502</c:v>
                </c:pt>
                <c:pt idx="5947">
                  <c:v>139.618024593</c:v>
                </c:pt>
                <c:pt idx="5948">
                  <c:v>120.487427384</c:v>
                </c:pt>
                <c:pt idx="5949">
                  <c:v>-2.2595290669999999</c:v>
                </c:pt>
                <c:pt idx="5950">
                  <c:v>-50.182406323000002</c:v>
                </c:pt>
                <c:pt idx="5951">
                  <c:v>66.019848986</c:v>
                </c:pt>
                <c:pt idx="5952">
                  <c:v>151.66011242600001</c:v>
                </c:pt>
                <c:pt idx="5953">
                  <c:v>181.19359212399999</c:v>
                </c:pt>
                <c:pt idx="5954">
                  <c:v>229.60391931999999</c:v>
                </c:pt>
                <c:pt idx="5955">
                  <c:v>227.42969066699999</c:v>
                </c:pt>
                <c:pt idx="5956">
                  <c:v>121.039344593</c:v>
                </c:pt>
                <c:pt idx="5957">
                  <c:v>98.792963083999993</c:v>
                </c:pt>
                <c:pt idx="5958">
                  <c:v>183.85044005399999</c:v>
                </c:pt>
                <c:pt idx="5959">
                  <c:v>293.83456732600001</c:v>
                </c:pt>
                <c:pt idx="5960">
                  <c:v>289.97169294700001</c:v>
                </c:pt>
                <c:pt idx="5961">
                  <c:v>150.04266220599999</c:v>
                </c:pt>
                <c:pt idx="5962">
                  <c:v>93.594954267999995</c:v>
                </c:pt>
                <c:pt idx="5963">
                  <c:v>66.072987104999996</c:v>
                </c:pt>
                <c:pt idx="5964">
                  <c:v>-82.961955724000006</c:v>
                </c:pt>
                <c:pt idx="5965">
                  <c:v>4.1506468349999999</c:v>
                </c:pt>
                <c:pt idx="5966">
                  <c:v>108.165149723</c:v>
                </c:pt>
                <c:pt idx="5967">
                  <c:v>144.237006517</c:v>
                </c:pt>
                <c:pt idx="5968">
                  <c:v>175.3181768</c:v>
                </c:pt>
                <c:pt idx="5969">
                  <c:v>195.069080246</c:v>
                </c:pt>
                <c:pt idx="5970">
                  <c:v>69.085669660999997</c:v>
                </c:pt>
                <c:pt idx="5971">
                  <c:v>41.777985465999997</c:v>
                </c:pt>
                <c:pt idx="5972">
                  <c:v>75.587828932999997</c:v>
                </c:pt>
                <c:pt idx="5973">
                  <c:v>178.53352479</c:v>
                </c:pt>
                <c:pt idx="5974">
                  <c:v>326.07952199900001</c:v>
                </c:pt>
                <c:pt idx="5975">
                  <c:v>246.46628626099999</c:v>
                </c:pt>
                <c:pt idx="5976">
                  <c:v>125.664526763</c:v>
                </c:pt>
                <c:pt idx="5977">
                  <c:v>92.553121543000003</c:v>
                </c:pt>
                <c:pt idx="5978">
                  <c:v>-16.159139198999998</c:v>
                </c:pt>
                <c:pt idx="5979">
                  <c:v>-100.348884592</c:v>
                </c:pt>
                <c:pt idx="5980">
                  <c:v>31.423286397999998</c:v>
                </c:pt>
                <c:pt idx="5981">
                  <c:v>152.65959342400001</c:v>
                </c:pt>
                <c:pt idx="5982">
                  <c:v>187.466058613</c:v>
                </c:pt>
                <c:pt idx="5983">
                  <c:v>240.21275542999999</c:v>
                </c:pt>
                <c:pt idx="5984">
                  <c:v>258.88485911599997</c:v>
                </c:pt>
                <c:pt idx="5985">
                  <c:v>128.96918834499999</c:v>
                </c:pt>
                <c:pt idx="5986">
                  <c:v>102.430633675</c:v>
                </c:pt>
                <c:pt idx="5987">
                  <c:v>170.72384996599999</c:v>
                </c:pt>
                <c:pt idx="5988">
                  <c:v>275.93989578899999</c:v>
                </c:pt>
                <c:pt idx="5989">
                  <c:v>323.36492613199999</c:v>
                </c:pt>
                <c:pt idx="5990">
                  <c:v>209.565147596</c:v>
                </c:pt>
                <c:pt idx="5991">
                  <c:v>142.73543958600001</c:v>
                </c:pt>
                <c:pt idx="5992">
                  <c:v>121.395357757</c:v>
                </c:pt>
                <c:pt idx="5993">
                  <c:v>-36.996099528999999</c:v>
                </c:pt>
                <c:pt idx="5994">
                  <c:v>11.698279401000001</c:v>
                </c:pt>
                <c:pt idx="5995">
                  <c:v>100.42849117900001</c:v>
                </c:pt>
                <c:pt idx="5996">
                  <c:v>137.96431721100001</c:v>
                </c:pt>
                <c:pt idx="5997">
                  <c:v>166.52750434199999</c:v>
                </c:pt>
                <c:pt idx="5998">
                  <c:v>195.78160631200001</c:v>
                </c:pt>
                <c:pt idx="5999">
                  <c:v>112.525300464</c:v>
                </c:pt>
                <c:pt idx="6000">
                  <c:v>66.861276490999998</c:v>
                </c:pt>
                <c:pt idx="6001">
                  <c:v>78.310300574999999</c:v>
                </c:pt>
                <c:pt idx="6002">
                  <c:v>174.01323989599999</c:v>
                </c:pt>
                <c:pt idx="6003">
                  <c:v>304.69914320499998</c:v>
                </c:pt>
                <c:pt idx="6004">
                  <c:v>228.75155359600001</c:v>
                </c:pt>
                <c:pt idx="6005">
                  <c:v>88.477581181999994</c:v>
                </c:pt>
                <c:pt idx="6006">
                  <c:v>55.045784007999998</c:v>
                </c:pt>
                <c:pt idx="6007">
                  <c:v>-15.712872502</c:v>
                </c:pt>
                <c:pt idx="6008">
                  <c:v>-115.07347369</c:v>
                </c:pt>
                <c:pt idx="6009">
                  <c:v>22.509531853999999</c:v>
                </c:pt>
                <c:pt idx="6010">
                  <c:v>154.443320406</c:v>
                </c:pt>
                <c:pt idx="6011">
                  <c:v>179.664797392</c:v>
                </c:pt>
                <c:pt idx="6012">
                  <c:v>216.89325055</c:v>
                </c:pt>
                <c:pt idx="6013">
                  <c:v>240.97840907400001</c:v>
                </c:pt>
                <c:pt idx="6014">
                  <c:v>95.592432583999994</c:v>
                </c:pt>
                <c:pt idx="6015">
                  <c:v>80.470256207000006</c:v>
                </c:pt>
                <c:pt idx="6016">
                  <c:v>152.09666179499999</c:v>
                </c:pt>
                <c:pt idx="6017">
                  <c:v>271.40903567399999</c:v>
                </c:pt>
                <c:pt idx="6018">
                  <c:v>369.90506345</c:v>
                </c:pt>
                <c:pt idx="6019">
                  <c:v>267.37447118599999</c:v>
                </c:pt>
                <c:pt idx="6020">
                  <c:v>174.89871055200001</c:v>
                </c:pt>
                <c:pt idx="6021">
                  <c:v>143.768272311</c:v>
                </c:pt>
                <c:pt idx="6022">
                  <c:v>-13.181733111</c:v>
                </c:pt>
                <c:pt idx="6023">
                  <c:v>-8.5352822679999996</c:v>
                </c:pt>
                <c:pt idx="6024">
                  <c:v>84.793092123999998</c:v>
                </c:pt>
                <c:pt idx="6025">
                  <c:v>152.17288914299999</c:v>
                </c:pt>
                <c:pt idx="6026">
                  <c:v>199.581656882</c:v>
                </c:pt>
                <c:pt idx="6027">
                  <c:v>244.17540359399999</c:v>
                </c:pt>
                <c:pt idx="6028">
                  <c:v>191.480004729</c:v>
                </c:pt>
                <c:pt idx="6029">
                  <c:v>109.096627098</c:v>
                </c:pt>
                <c:pt idx="6030">
                  <c:v>89.418482339999997</c:v>
                </c:pt>
                <c:pt idx="6031">
                  <c:v>173.063941266</c:v>
                </c:pt>
                <c:pt idx="6032">
                  <c:v>282.14664008599999</c:v>
                </c:pt>
                <c:pt idx="6033">
                  <c:v>230.14586160900001</c:v>
                </c:pt>
                <c:pt idx="6034">
                  <c:v>101.558838241</c:v>
                </c:pt>
                <c:pt idx="6035">
                  <c:v>82.294220671000005</c:v>
                </c:pt>
                <c:pt idx="6036">
                  <c:v>38.205008415000002</c:v>
                </c:pt>
                <c:pt idx="6037">
                  <c:v>-89.980170060999995</c:v>
                </c:pt>
                <c:pt idx="6038">
                  <c:v>29.216729138000002</c:v>
                </c:pt>
                <c:pt idx="6039">
                  <c:v>144.65105877600001</c:v>
                </c:pt>
                <c:pt idx="6040">
                  <c:v>158.25605041099999</c:v>
                </c:pt>
                <c:pt idx="6041">
                  <c:v>180.42035961799999</c:v>
                </c:pt>
                <c:pt idx="6042">
                  <c:v>211.295832623</c:v>
                </c:pt>
                <c:pt idx="6043">
                  <c:v>82.627153751999998</c:v>
                </c:pt>
                <c:pt idx="6044">
                  <c:v>88.016377888999997</c:v>
                </c:pt>
                <c:pt idx="6045">
                  <c:v>155.54159390300001</c:v>
                </c:pt>
                <c:pt idx="6046">
                  <c:v>268.50283504200002</c:v>
                </c:pt>
                <c:pt idx="6047">
                  <c:v>391.96357928600003</c:v>
                </c:pt>
                <c:pt idx="6048">
                  <c:v>287.06250448499998</c:v>
                </c:pt>
                <c:pt idx="6049">
                  <c:v>169.194548922</c:v>
                </c:pt>
                <c:pt idx="6050">
                  <c:v>130.10127141300001</c:v>
                </c:pt>
                <c:pt idx="6051">
                  <c:v>-3.5933778580000002</c:v>
                </c:pt>
                <c:pt idx="6052">
                  <c:v>-24.569716101000001</c:v>
                </c:pt>
                <c:pt idx="6053">
                  <c:v>98.472773271999998</c:v>
                </c:pt>
                <c:pt idx="6054">
                  <c:v>197.118418034</c:v>
                </c:pt>
                <c:pt idx="6055">
                  <c:v>241.80358954900001</c:v>
                </c:pt>
                <c:pt idx="6056">
                  <c:v>284.45938661000002</c:v>
                </c:pt>
                <c:pt idx="6057">
                  <c:v>251.428128781</c:v>
                </c:pt>
                <c:pt idx="6058">
                  <c:v>134.668459625</c:v>
                </c:pt>
                <c:pt idx="6059">
                  <c:v>95.027389713999995</c:v>
                </c:pt>
                <c:pt idx="6060">
                  <c:v>175.60853665600001</c:v>
                </c:pt>
                <c:pt idx="6061">
                  <c:v>293.68203951599997</c:v>
                </c:pt>
                <c:pt idx="6062">
                  <c:v>291.62891146599998</c:v>
                </c:pt>
                <c:pt idx="6063">
                  <c:v>173.44700990199999</c:v>
                </c:pt>
                <c:pt idx="6064">
                  <c:v>137.24356485999999</c:v>
                </c:pt>
                <c:pt idx="6065">
                  <c:v>95.762222323000003</c:v>
                </c:pt>
                <c:pt idx="6066">
                  <c:v>-62.623355025000002</c:v>
                </c:pt>
                <c:pt idx="6067">
                  <c:v>25.481063200000001</c:v>
                </c:pt>
                <c:pt idx="6068">
                  <c:v>115.595767439</c:v>
                </c:pt>
                <c:pt idx="6069">
                  <c:v>136.57503204899999</c:v>
                </c:pt>
                <c:pt idx="6070">
                  <c:v>175.76567535800001</c:v>
                </c:pt>
                <c:pt idx="6071">
                  <c:v>221.06397127299999</c:v>
                </c:pt>
                <c:pt idx="6072">
                  <c:v>108.07655261399999</c:v>
                </c:pt>
                <c:pt idx="6073">
                  <c:v>98.423417686999997</c:v>
                </c:pt>
                <c:pt idx="6074">
                  <c:v>139.430213151</c:v>
                </c:pt>
                <c:pt idx="6075">
                  <c:v>233.679804854</c:v>
                </c:pt>
                <c:pt idx="6076">
                  <c:v>360.88347244699997</c:v>
                </c:pt>
                <c:pt idx="6077">
                  <c:v>255.22091626700001</c:v>
                </c:pt>
                <c:pt idx="6078">
                  <c:v>132.171640612</c:v>
                </c:pt>
                <c:pt idx="6079">
                  <c:v>113.06332515699999</c:v>
                </c:pt>
                <c:pt idx="6080">
                  <c:v>14.809480489</c:v>
                </c:pt>
                <c:pt idx="6081">
                  <c:v>-38.563032030000002</c:v>
                </c:pt>
                <c:pt idx="6082">
                  <c:v>97.837175148</c:v>
                </c:pt>
                <c:pt idx="6083">
                  <c:v>209.747280682</c:v>
                </c:pt>
                <c:pt idx="6084">
                  <c:v>234.94806514699999</c:v>
                </c:pt>
                <c:pt idx="6085">
                  <c:v>266.78560486800001</c:v>
                </c:pt>
                <c:pt idx="6086">
                  <c:v>253.482787135</c:v>
                </c:pt>
                <c:pt idx="6087">
                  <c:v>126.417910546</c:v>
                </c:pt>
                <c:pt idx="6088">
                  <c:v>106.650214246</c:v>
                </c:pt>
                <c:pt idx="6089">
                  <c:v>196.11781618399999</c:v>
                </c:pt>
                <c:pt idx="6090">
                  <c:v>320.94678883099999</c:v>
                </c:pt>
                <c:pt idx="6091">
                  <c:v>355.98217762899998</c:v>
                </c:pt>
                <c:pt idx="6092">
                  <c:v>233.56937058700001</c:v>
                </c:pt>
                <c:pt idx="6093">
                  <c:v>160.092384063</c:v>
                </c:pt>
                <c:pt idx="6094">
                  <c:v>115.115409005</c:v>
                </c:pt>
                <c:pt idx="6095">
                  <c:v>-56.322460053</c:v>
                </c:pt>
                <c:pt idx="6096">
                  <c:v>5.5815777969999996</c:v>
                </c:pt>
                <c:pt idx="6097">
                  <c:v>101.608140951</c:v>
                </c:pt>
                <c:pt idx="6098">
                  <c:v>151.84084919</c:v>
                </c:pt>
                <c:pt idx="6099">
                  <c:v>201.47270361700001</c:v>
                </c:pt>
                <c:pt idx="6100">
                  <c:v>361.66986619199997</c:v>
                </c:pt>
                <c:pt idx="6101">
                  <c:v>257.176770643</c:v>
                </c:pt>
                <c:pt idx="6102">
                  <c:v>209.189082818</c:v>
                </c:pt>
                <c:pt idx="6103">
                  <c:v>215.239490015</c:v>
                </c:pt>
                <c:pt idx="6104">
                  <c:v>294.69706142799998</c:v>
                </c:pt>
                <c:pt idx="6105">
                  <c:v>425.02899328199999</c:v>
                </c:pt>
                <c:pt idx="6106">
                  <c:v>351.30752135</c:v>
                </c:pt>
                <c:pt idx="6107">
                  <c:v>237.74578877100001</c:v>
                </c:pt>
                <c:pt idx="6108">
                  <c:v>225.31390763300001</c:v>
                </c:pt>
                <c:pt idx="6109">
                  <c:v>143.81505210899999</c:v>
                </c:pt>
                <c:pt idx="6110">
                  <c:v>49.687147306999996</c:v>
                </c:pt>
                <c:pt idx="6111">
                  <c:v>180.326474969</c:v>
                </c:pt>
                <c:pt idx="6112">
                  <c:v>291.98682524200001</c:v>
                </c:pt>
                <c:pt idx="6113">
                  <c:v>298.75632623500002</c:v>
                </c:pt>
                <c:pt idx="6114">
                  <c:v>333.77587388299997</c:v>
                </c:pt>
                <c:pt idx="6115">
                  <c:v>363.017510367</c:v>
                </c:pt>
                <c:pt idx="6116">
                  <c:v>242.35279631200001</c:v>
                </c:pt>
                <c:pt idx="6117">
                  <c:v>239.168874225</c:v>
                </c:pt>
                <c:pt idx="6118">
                  <c:v>320.28809114199998</c:v>
                </c:pt>
                <c:pt idx="6119">
                  <c:v>436.24967784299997</c:v>
                </c:pt>
                <c:pt idx="6120">
                  <c:v>499.30677849300002</c:v>
                </c:pt>
                <c:pt idx="6121">
                  <c:v>371.800076757</c:v>
                </c:pt>
                <c:pt idx="6122">
                  <c:v>267.96418140899999</c:v>
                </c:pt>
                <c:pt idx="6123">
                  <c:v>237.36095824700001</c:v>
                </c:pt>
                <c:pt idx="6124">
                  <c:v>89.118858286999995</c:v>
                </c:pt>
                <c:pt idx="6125">
                  <c:v>128.379782452</c:v>
                </c:pt>
                <c:pt idx="6126">
                  <c:v>233.40528601299999</c:v>
                </c:pt>
                <c:pt idx="6127">
                  <c:v>299.50489764700001</c:v>
                </c:pt>
                <c:pt idx="6128">
                  <c:v>341.15985733299999</c:v>
                </c:pt>
                <c:pt idx="6129">
                  <c:v>364.95083607700002</c:v>
                </c:pt>
                <c:pt idx="6130">
                  <c:v>277.12912311999997</c:v>
                </c:pt>
                <c:pt idx="6131">
                  <c:v>192.839292237</c:v>
                </c:pt>
                <c:pt idx="6132">
                  <c:v>181.89068822499999</c:v>
                </c:pt>
                <c:pt idx="6133">
                  <c:v>276.131154417</c:v>
                </c:pt>
                <c:pt idx="6134">
                  <c:v>411.815445979</c:v>
                </c:pt>
                <c:pt idx="6135">
                  <c:v>364.98923330100001</c:v>
                </c:pt>
                <c:pt idx="6136">
                  <c:v>243.44785882799999</c:v>
                </c:pt>
                <c:pt idx="6137">
                  <c:v>216.920625984</c:v>
                </c:pt>
                <c:pt idx="6138">
                  <c:v>144.24144433000001</c:v>
                </c:pt>
                <c:pt idx="6139">
                  <c:v>14.883546591</c:v>
                </c:pt>
                <c:pt idx="6140">
                  <c:v>128.16175612800001</c:v>
                </c:pt>
                <c:pt idx="6141">
                  <c:v>243.87506320899999</c:v>
                </c:pt>
                <c:pt idx="6142">
                  <c:v>266.95079330300001</c:v>
                </c:pt>
                <c:pt idx="6143">
                  <c:v>314.90539916</c:v>
                </c:pt>
                <c:pt idx="6144">
                  <c:v>362.80090228300003</c:v>
                </c:pt>
                <c:pt idx="6145">
                  <c:v>234.65926266</c:v>
                </c:pt>
                <c:pt idx="6146">
                  <c:v>229.53140868099999</c:v>
                </c:pt>
                <c:pt idx="6147">
                  <c:v>289.853805298</c:v>
                </c:pt>
                <c:pt idx="6148">
                  <c:v>389.90131836400002</c:v>
                </c:pt>
                <c:pt idx="6149">
                  <c:v>481.31987173800002</c:v>
                </c:pt>
                <c:pt idx="6150">
                  <c:v>370.79107461199999</c:v>
                </c:pt>
                <c:pt idx="6151">
                  <c:v>273.71160320500002</c:v>
                </c:pt>
                <c:pt idx="6152">
                  <c:v>259.942133619</c:v>
                </c:pt>
                <c:pt idx="6153">
                  <c:v>127.86132136000001</c:v>
                </c:pt>
                <c:pt idx="6154">
                  <c:v>125.944813697</c:v>
                </c:pt>
                <c:pt idx="6155">
                  <c:v>236.567677317</c:v>
                </c:pt>
                <c:pt idx="6156">
                  <c:v>309.56325924200002</c:v>
                </c:pt>
                <c:pt idx="6157">
                  <c:v>336.79469493400001</c:v>
                </c:pt>
                <c:pt idx="6158">
                  <c:v>357.97389405299998</c:v>
                </c:pt>
                <c:pt idx="6159">
                  <c:v>310.92180317999998</c:v>
                </c:pt>
                <c:pt idx="6160">
                  <c:v>220.855182235</c:v>
                </c:pt>
                <c:pt idx="6161">
                  <c:v>206.915545259</c:v>
                </c:pt>
                <c:pt idx="6162">
                  <c:v>303.96337585600003</c:v>
                </c:pt>
                <c:pt idx="6163">
                  <c:v>428.01044760299999</c:v>
                </c:pt>
                <c:pt idx="6164">
                  <c:v>399.659919387</c:v>
                </c:pt>
                <c:pt idx="6165">
                  <c:v>262.61252670900001</c:v>
                </c:pt>
                <c:pt idx="6166">
                  <c:v>213.55137661500001</c:v>
                </c:pt>
                <c:pt idx="6167">
                  <c:v>154.793072704</c:v>
                </c:pt>
                <c:pt idx="6168">
                  <c:v>11.503274792999999</c:v>
                </c:pt>
                <c:pt idx="6169">
                  <c:v>121.06076618100001</c:v>
                </c:pt>
                <c:pt idx="6170">
                  <c:v>239.566484299</c:v>
                </c:pt>
                <c:pt idx="6171">
                  <c:v>273.61143994100001</c:v>
                </c:pt>
                <c:pt idx="6172">
                  <c:v>316.31470484699997</c:v>
                </c:pt>
                <c:pt idx="6173">
                  <c:v>353.53044031899998</c:v>
                </c:pt>
                <c:pt idx="6174">
                  <c:v>216.90004414800001</c:v>
                </c:pt>
                <c:pt idx="6175">
                  <c:v>196.85990002700001</c:v>
                </c:pt>
                <c:pt idx="6176">
                  <c:v>234.92052921800001</c:v>
                </c:pt>
                <c:pt idx="6177">
                  <c:v>333.39975911300002</c:v>
                </c:pt>
                <c:pt idx="6178">
                  <c:v>469.21302801500002</c:v>
                </c:pt>
                <c:pt idx="6179">
                  <c:v>382.42364364100001</c:v>
                </c:pt>
                <c:pt idx="6180">
                  <c:v>280.67669333999999</c:v>
                </c:pt>
                <c:pt idx="6181">
                  <c:v>260.38204690499998</c:v>
                </c:pt>
                <c:pt idx="6182">
                  <c:v>136.55840995</c:v>
                </c:pt>
                <c:pt idx="6183">
                  <c:v>87.725826462000001</c:v>
                </c:pt>
                <c:pt idx="6184">
                  <c:v>202.85722955099999</c:v>
                </c:pt>
                <c:pt idx="6185">
                  <c:v>288.269884359</c:v>
                </c:pt>
                <c:pt idx="6186">
                  <c:v>317.55653009000002</c:v>
                </c:pt>
                <c:pt idx="6187">
                  <c:v>365.599487071</c:v>
                </c:pt>
                <c:pt idx="6188">
                  <c:v>362.61729258600002</c:v>
                </c:pt>
                <c:pt idx="6189">
                  <c:v>255.41616076400001</c:v>
                </c:pt>
                <c:pt idx="6190">
                  <c:v>232.189039063</c:v>
                </c:pt>
                <c:pt idx="6191">
                  <c:v>316.23574455800002</c:v>
                </c:pt>
                <c:pt idx="6192">
                  <c:v>425.25467972299998</c:v>
                </c:pt>
                <c:pt idx="6193">
                  <c:v>420.24042972500001</c:v>
                </c:pt>
                <c:pt idx="6194">
                  <c:v>280.20601534299999</c:v>
                </c:pt>
                <c:pt idx="6195">
                  <c:v>223.6345188</c:v>
                </c:pt>
                <c:pt idx="6196">
                  <c:v>195.568353664</c:v>
                </c:pt>
                <c:pt idx="6197">
                  <c:v>45.684112044999999</c:v>
                </c:pt>
                <c:pt idx="6198">
                  <c:v>132.03823464999999</c:v>
                </c:pt>
                <c:pt idx="6199">
                  <c:v>235.178210718</c:v>
                </c:pt>
                <c:pt idx="6200">
                  <c:v>270.145516767</c:v>
                </c:pt>
                <c:pt idx="6201">
                  <c:v>300.12938462199998</c:v>
                </c:pt>
                <c:pt idx="6202">
                  <c:v>318.68464308400002</c:v>
                </c:pt>
                <c:pt idx="6203">
                  <c:v>192.52724765799999</c:v>
                </c:pt>
                <c:pt idx="6204">
                  <c:v>165.07484211799999</c:v>
                </c:pt>
                <c:pt idx="6205">
                  <c:v>198.444402196</c:v>
                </c:pt>
                <c:pt idx="6206">
                  <c:v>300.68809764100001</c:v>
                </c:pt>
                <c:pt idx="6207">
                  <c:v>447.367070598</c:v>
                </c:pt>
                <c:pt idx="6208">
                  <c:v>366.66510620600002</c:v>
                </c:pt>
                <c:pt idx="6209">
                  <c:v>244.685438992</c:v>
                </c:pt>
                <c:pt idx="6210">
                  <c:v>210.47421780600001</c:v>
                </c:pt>
                <c:pt idx="6211">
                  <c:v>100.719967428</c:v>
                </c:pt>
                <c:pt idx="6212">
                  <c:v>16.329415568000002</c:v>
                </c:pt>
                <c:pt idx="6213">
                  <c:v>147.83623902299999</c:v>
                </c:pt>
                <c:pt idx="6214">
                  <c:v>268.67296780800001</c:v>
                </c:pt>
                <c:pt idx="6215">
                  <c:v>302.83688733899999</c:v>
                </c:pt>
                <c:pt idx="6216">
                  <c:v>354.62844127300002</c:v>
                </c:pt>
                <c:pt idx="6217">
                  <c:v>372.06487573599998</c:v>
                </c:pt>
                <c:pt idx="6218">
                  <c:v>241.06729471700001</c:v>
                </c:pt>
                <c:pt idx="6219">
                  <c:v>213.48824403</c:v>
                </c:pt>
                <c:pt idx="6220">
                  <c:v>280.62850524100003</c:v>
                </c:pt>
                <c:pt idx="6221">
                  <c:v>385.68580164100001</c:v>
                </c:pt>
                <c:pt idx="6222">
                  <c:v>432.84216602499998</c:v>
                </c:pt>
                <c:pt idx="6223">
                  <c:v>318.61324592099999</c:v>
                </c:pt>
                <c:pt idx="6224">
                  <c:v>251.06771959599999</c:v>
                </c:pt>
                <c:pt idx="6225">
                  <c:v>228.553095332</c:v>
                </c:pt>
                <c:pt idx="6226">
                  <c:v>68.975329564000006</c:v>
                </c:pt>
                <c:pt idx="6227">
                  <c:v>116.695340053</c:v>
                </c:pt>
                <c:pt idx="6228">
                  <c:v>204.38356529800001</c:v>
                </c:pt>
                <c:pt idx="6229">
                  <c:v>240.640844496</c:v>
                </c:pt>
                <c:pt idx="6230">
                  <c:v>269.08486250700003</c:v>
                </c:pt>
                <c:pt idx="6231">
                  <c:v>298.18445494700001</c:v>
                </c:pt>
                <c:pt idx="6232">
                  <c:v>214.33703398399999</c:v>
                </c:pt>
                <c:pt idx="6233">
                  <c:v>167.95185876799999</c:v>
                </c:pt>
                <c:pt idx="6234">
                  <c:v>178.43356395000001</c:v>
                </c:pt>
                <c:pt idx="6235">
                  <c:v>273.02014094800001</c:v>
                </c:pt>
                <c:pt idx="6236">
                  <c:v>402.549531952</c:v>
                </c:pt>
                <c:pt idx="6237">
                  <c:v>325.43860303299999</c:v>
                </c:pt>
                <c:pt idx="6238">
                  <c:v>184.04462975199999</c:v>
                </c:pt>
                <c:pt idx="6239">
                  <c:v>150.619670007</c:v>
                </c:pt>
                <c:pt idx="6240">
                  <c:v>79.543490796</c:v>
                </c:pt>
                <c:pt idx="6241">
                  <c:v>-20.439625264</c:v>
                </c:pt>
                <c:pt idx="6242">
                  <c:v>116.445835733</c:v>
                </c:pt>
                <c:pt idx="6243">
                  <c:v>247.44733465100001</c:v>
                </c:pt>
                <c:pt idx="6244">
                  <c:v>271.49570918799998</c:v>
                </c:pt>
                <c:pt idx="6245">
                  <c:v>307.45245231199999</c:v>
                </c:pt>
                <c:pt idx="6246">
                  <c:v>330.37518075700001</c:v>
                </c:pt>
                <c:pt idx="6247">
                  <c:v>183.95393905399999</c:v>
                </c:pt>
                <c:pt idx="6248">
                  <c:v>168.77835768200001</c:v>
                </c:pt>
                <c:pt idx="6249">
                  <c:v>240.15448182599999</c:v>
                </c:pt>
                <c:pt idx="6250">
                  <c:v>358.98862756300002</c:v>
                </c:pt>
                <c:pt idx="6251">
                  <c:v>456.602620785</c:v>
                </c:pt>
                <c:pt idx="6252">
                  <c:v>352.97062478300001</c:v>
                </c:pt>
                <c:pt idx="6253">
                  <c:v>259.20044751799998</c:v>
                </c:pt>
                <c:pt idx="6254">
                  <c:v>226.74536890100001</c:v>
                </c:pt>
                <c:pt idx="6255">
                  <c:v>68.790340721000007</c:v>
                </c:pt>
                <c:pt idx="6256">
                  <c:v>72.448784149000005</c:v>
                </c:pt>
                <c:pt idx="6257">
                  <c:v>165.60223217000001</c:v>
                </c:pt>
                <c:pt idx="6258">
                  <c:v>232.74256674200001</c:v>
                </c:pt>
                <c:pt idx="6259">
                  <c:v>279.71890713499999</c:v>
                </c:pt>
                <c:pt idx="6260">
                  <c:v>323.51004154700001</c:v>
                </c:pt>
                <c:pt idx="6261">
                  <c:v>269.600924943</c:v>
                </c:pt>
                <c:pt idx="6262">
                  <c:v>186.01906681899999</c:v>
                </c:pt>
                <c:pt idx="6263">
                  <c:v>165.160653177</c:v>
                </c:pt>
                <c:pt idx="6264">
                  <c:v>247.71637954600001</c:v>
                </c:pt>
                <c:pt idx="6265">
                  <c:v>355.72150328700002</c:v>
                </c:pt>
                <c:pt idx="6266">
                  <c:v>303.64837109299998</c:v>
                </c:pt>
                <c:pt idx="6267">
                  <c:v>174.924330543</c:v>
                </c:pt>
                <c:pt idx="6268">
                  <c:v>155.202564733</c:v>
                </c:pt>
                <c:pt idx="6269">
                  <c:v>110.07980738099999</c:v>
                </c:pt>
                <c:pt idx="6270">
                  <c:v>-19.203437311999998</c:v>
                </c:pt>
                <c:pt idx="6271">
                  <c:v>98.949271882000005</c:v>
                </c:pt>
                <c:pt idx="6272">
                  <c:v>213.14861927699999</c:v>
                </c:pt>
                <c:pt idx="6273">
                  <c:v>225.530977517</c:v>
                </c:pt>
                <c:pt idx="6274">
                  <c:v>246.66725323</c:v>
                </c:pt>
                <c:pt idx="6275">
                  <c:v>277.67748640000002</c:v>
                </c:pt>
                <c:pt idx="6276">
                  <c:v>148.83824864600001</c:v>
                </c:pt>
                <c:pt idx="6277">
                  <c:v>153.69487403100001</c:v>
                </c:pt>
                <c:pt idx="6278">
                  <c:v>220.473829881</c:v>
                </c:pt>
                <c:pt idx="6279">
                  <c:v>332.43203023500001</c:v>
                </c:pt>
                <c:pt idx="6280">
                  <c:v>454.52819465499999</c:v>
                </c:pt>
                <c:pt idx="6281">
                  <c:v>348.269058487</c:v>
                </c:pt>
                <c:pt idx="6282">
                  <c:v>229.22989344000001</c:v>
                </c:pt>
                <c:pt idx="6283">
                  <c:v>189.36535484199999</c:v>
                </c:pt>
                <c:pt idx="6284">
                  <c:v>55.700780160000001</c:v>
                </c:pt>
                <c:pt idx="6285">
                  <c:v>34.527348259</c:v>
                </c:pt>
                <c:pt idx="6286">
                  <c:v>157.00049173100001</c:v>
                </c:pt>
                <c:pt idx="6287">
                  <c:v>254.84787381999999</c:v>
                </c:pt>
                <c:pt idx="6288">
                  <c:v>298.48513766600001</c:v>
                </c:pt>
                <c:pt idx="6289">
                  <c:v>339.773903883</c:v>
                </c:pt>
                <c:pt idx="6290">
                  <c:v>305.42373670900002</c:v>
                </c:pt>
                <c:pt idx="6291">
                  <c:v>187.65919894800001</c:v>
                </c:pt>
                <c:pt idx="6292">
                  <c:v>147.16313651300001</c:v>
                </c:pt>
                <c:pt idx="6293">
                  <c:v>227.784177809</c:v>
                </c:pt>
                <c:pt idx="6294">
                  <c:v>345.73675833499999</c:v>
                </c:pt>
                <c:pt idx="6295">
                  <c:v>343.09806232199998</c:v>
                </c:pt>
                <c:pt idx="6296">
                  <c:v>224.074358222</c:v>
                </c:pt>
                <c:pt idx="6297">
                  <c:v>186.66803787000001</c:v>
                </c:pt>
                <c:pt idx="6298">
                  <c:v>143.80210810200001</c:v>
                </c:pt>
                <c:pt idx="6299">
                  <c:v>-15.609268842000001</c:v>
                </c:pt>
                <c:pt idx="6300">
                  <c:v>71.523061358000007</c:v>
                </c:pt>
                <c:pt idx="6301">
                  <c:v>160.67943308599999</c:v>
                </c:pt>
                <c:pt idx="6302">
                  <c:v>181.731231025</c:v>
                </c:pt>
                <c:pt idx="6303">
                  <c:v>220.94337940099999</c:v>
                </c:pt>
                <c:pt idx="6304">
                  <c:v>265.93336692700001</c:v>
                </c:pt>
                <c:pt idx="6305">
                  <c:v>152.017268014</c:v>
                </c:pt>
                <c:pt idx="6306">
                  <c:v>141.21655126900001</c:v>
                </c:pt>
                <c:pt idx="6307">
                  <c:v>181.102634266</c:v>
                </c:pt>
                <c:pt idx="6308">
                  <c:v>274.20982284199999</c:v>
                </c:pt>
                <c:pt idx="6309">
                  <c:v>400.25133103500002</c:v>
                </c:pt>
                <c:pt idx="6310">
                  <c:v>293.75010189</c:v>
                </c:pt>
                <c:pt idx="6311">
                  <c:v>170.988667531</c:v>
                </c:pt>
                <c:pt idx="6312">
                  <c:v>151.91333944900001</c:v>
                </c:pt>
                <c:pt idx="6313">
                  <c:v>52.973837650999997</c:v>
                </c:pt>
                <c:pt idx="6314">
                  <c:v>-1.142067138</c:v>
                </c:pt>
                <c:pt idx="6315">
                  <c:v>134.18137177599999</c:v>
                </c:pt>
                <c:pt idx="6316">
                  <c:v>244.745781454</c:v>
                </c:pt>
                <c:pt idx="6317">
                  <c:v>268.68392287400002</c:v>
                </c:pt>
                <c:pt idx="6318">
                  <c:v>299.428578743</c:v>
                </c:pt>
                <c:pt idx="6319">
                  <c:v>285.45457464200001</c:v>
                </c:pt>
                <c:pt idx="6320">
                  <c:v>158.678531064</c:v>
                </c:pt>
                <c:pt idx="6321">
                  <c:v>138.76583000799999</c:v>
                </c:pt>
                <c:pt idx="6322">
                  <c:v>227.85522988</c:v>
                </c:pt>
                <c:pt idx="6323">
                  <c:v>351.91991800599999</c:v>
                </c:pt>
                <c:pt idx="6324">
                  <c:v>385.60144163400003</c:v>
                </c:pt>
                <c:pt idx="6325">
                  <c:v>261.75574132000003</c:v>
                </c:pt>
                <c:pt idx="6326">
                  <c:v>186.99922288400001</c:v>
                </c:pt>
                <c:pt idx="6327">
                  <c:v>141.09413098600001</c:v>
                </c:pt>
                <c:pt idx="6328">
                  <c:v>-30.726117630000001</c:v>
                </c:pt>
                <c:pt idx="6329">
                  <c:v>31.317370219000001</c:v>
                </c:pt>
                <c:pt idx="6330">
                  <c:v>127.239875829</c:v>
                </c:pt>
                <c:pt idx="6331">
                  <c:v>177.10152901000001</c:v>
                </c:pt>
                <c:pt idx="6332">
                  <c:v>225.99948648399999</c:v>
                </c:pt>
                <c:pt idx="6333">
                  <c:v>262.74729114600001</c:v>
                </c:pt>
                <c:pt idx="6334">
                  <c:v>156.98867307699999</c:v>
                </c:pt>
                <c:pt idx="6335">
                  <c:v>107.925028856</c:v>
                </c:pt>
                <c:pt idx="6336">
                  <c:v>113.15195304300001</c:v>
                </c:pt>
                <c:pt idx="6337">
                  <c:v>192.122205689</c:v>
                </c:pt>
                <c:pt idx="6338">
                  <c:v>322.82578691100002</c:v>
                </c:pt>
                <c:pt idx="6339">
                  <c:v>249.112223873</c:v>
                </c:pt>
                <c:pt idx="6340">
                  <c:v>135.29641608399999</c:v>
                </c:pt>
                <c:pt idx="6341">
                  <c:v>121.98454483099999</c:v>
                </c:pt>
                <c:pt idx="6342">
                  <c:v>39.214225382999999</c:v>
                </c:pt>
                <c:pt idx="6343">
                  <c:v>-55.810951506000002</c:v>
                </c:pt>
                <c:pt idx="6344">
                  <c:v>73.686249973000002</c:v>
                </c:pt>
                <c:pt idx="6345">
                  <c:v>184.24240870200001</c:v>
                </c:pt>
                <c:pt idx="6346">
                  <c:v>190.49393481499999</c:v>
                </c:pt>
                <c:pt idx="6347">
                  <c:v>226.07503800500001</c:v>
                </c:pt>
                <c:pt idx="6348">
                  <c:v>255.53059557099999</c:v>
                </c:pt>
                <c:pt idx="6349">
                  <c:v>134.43351183499999</c:v>
                </c:pt>
                <c:pt idx="6350">
                  <c:v>130.311383799</c:v>
                </c:pt>
                <c:pt idx="6351">
                  <c:v>210.49464237199999</c:v>
                </c:pt>
                <c:pt idx="6352">
                  <c:v>325.32618475300001</c:v>
                </c:pt>
                <c:pt idx="6353">
                  <c:v>387.031035825</c:v>
                </c:pt>
                <c:pt idx="6354">
                  <c:v>258.45629754399999</c:v>
                </c:pt>
                <c:pt idx="6355">
                  <c:v>154.421406862</c:v>
                </c:pt>
                <c:pt idx="6356">
                  <c:v>124.41797151</c:v>
                </c:pt>
                <c:pt idx="6357">
                  <c:v>-23.928919808</c:v>
                </c:pt>
                <c:pt idx="6358">
                  <c:v>14.976373024000001</c:v>
                </c:pt>
                <c:pt idx="6359">
                  <c:v>119.264027916</c:v>
                </c:pt>
                <c:pt idx="6360">
                  <c:v>184.25712132300001</c:v>
                </c:pt>
                <c:pt idx="6361">
                  <c:v>224.66485162699999</c:v>
                </c:pt>
                <c:pt idx="6362">
                  <c:v>247.20201519700001</c:v>
                </c:pt>
                <c:pt idx="6363">
                  <c:v>158.53207705700001</c:v>
                </c:pt>
                <c:pt idx="6364">
                  <c:v>74.114815960000001</c:v>
                </c:pt>
                <c:pt idx="6365">
                  <c:v>63.627714204</c:v>
                </c:pt>
                <c:pt idx="6366">
                  <c:v>157.99489156199999</c:v>
                </c:pt>
                <c:pt idx="6367">
                  <c:v>293.38402696499998</c:v>
                </c:pt>
                <c:pt idx="6368">
                  <c:v>245.659804098</c:v>
                </c:pt>
                <c:pt idx="6369">
                  <c:v>122.91816699100001</c:v>
                </c:pt>
                <c:pt idx="6370">
                  <c:v>94.976256367000005</c:v>
                </c:pt>
                <c:pt idx="6371">
                  <c:v>21.218520156</c:v>
                </c:pt>
                <c:pt idx="6372">
                  <c:v>-108.869174618</c:v>
                </c:pt>
                <c:pt idx="6373">
                  <c:v>4.1359520950000004</c:v>
                </c:pt>
                <c:pt idx="6374">
                  <c:v>120.28724013900001</c:v>
                </c:pt>
                <c:pt idx="6375">
                  <c:v>143.55206736100001</c:v>
                </c:pt>
                <c:pt idx="6376">
                  <c:v>191.275702873</c:v>
                </c:pt>
                <c:pt idx="6377">
                  <c:v>238.40272904400001</c:v>
                </c:pt>
                <c:pt idx="6378">
                  <c:v>109.020752766</c:v>
                </c:pt>
                <c:pt idx="6379">
                  <c:v>102.582084673</c:v>
                </c:pt>
                <c:pt idx="6380">
                  <c:v>161.85192361899999</c:v>
                </c:pt>
                <c:pt idx="6381">
                  <c:v>260.55800035700003</c:v>
                </c:pt>
                <c:pt idx="6382">
                  <c:v>352.21377255200002</c:v>
                </c:pt>
                <c:pt idx="6383">
                  <c:v>242.176250565</c:v>
                </c:pt>
                <c:pt idx="6384">
                  <c:v>145.34846935499999</c:v>
                </c:pt>
                <c:pt idx="6385">
                  <c:v>131.11785923799999</c:v>
                </c:pt>
                <c:pt idx="6386">
                  <c:v>-2.0530651959999999</c:v>
                </c:pt>
                <c:pt idx="6387">
                  <c:v>-4.8865044089999996</c:v>
                </c:pt>
                <c:pt idx="6388">
                  <c:v>104.48286232</c:v>
                </c:pt>
                <c:pt idx="6389">
                  <c:v>176.14657724599999</c:v>
                </c:pt>
                <c:pt idx="6390">
                  <c:v>201.67836048500001</c:v>
                </c:pt>
                <c:pt idx="6391">
                  <c:v>223.58290263699999</c:v>
                </c:pt>
                <c:pt idx="6392">
                  <c:v>177.160659772</c:v>
                </c:pt>
                <c:pt idx="6393">
                  <c:v>87.182360951999996</c:v>
                </c:pt>
                <c:pt idx="6394">
                  <c:v>72.785394671000006</c:v>
                </c:pt>
                <c:pt idx="6395">
                  <c:v>169.110134929</c:v>
                </c:pt>
                <c:pt idx="6396">
                  <c:v>292.021881802</c:v>
                </c:pt>
                <c:pt idx="6397">
                  <c:v>262.22535260400002</c:v>
                </c:pt>
                <c:pt idx="6398">
                  <c:v>123.840477032</c:v>
                </c:pt>
                <c:pt idx="6399">
                  <c:v>73.307554882000005</c:v>
                </c:pt>
                <c:pt idx="6400">
                  <c:v>15.468436540000001</c:v>
                </c:pt>
                <c:pt idx="6401">
                  <c:v>-127.397269784</c:v>
                </c:pt>
                <c:pt idx="6402">
                  <c:v>-17.934861636000001</c:v>
                </c:pt>
                <c:pt idx="6403">
                  <c:v>100.314892407</c:v>
                </c:pt>
                <c:pt idx="6404">
                  <c:v>133.57514564900001</c:v>
                </c:pt>
                <c:pt idx="6405">
                  <c:v>175.03715945100001</c:v>
                </c:pt>
                <c:pt idx="6406">
                  <c:v>210.905492684</c:v>
                </c:pt>
                <c:pt idx="6407">
                  <c:v>73.149556821999994</c:v>
                </c:pt>
                <c:pt idx="6408">
                  <c:v>51.738495389000001</c:v>
                </c:pt>
                <c:pt idx="6409">
                  <c:v>90.501654877999997</c:v>
                </c:pt>
                <c:pt idx="6410">
                  <c:v>189.493574803</c:v>
                </c:pt>
                <c:pt idx="6411">
                  <c:v>325.474619211</c:v>
                </c:pt>
                <c:pt idx="6412">
                  <c:v>238.26748883400001</c:v>
                </c:pt>
                <c:pt idx="6413">
                  <c:v>135.57207313500001</c:v>
                </c:pt>
                <c:pt idx="6414">
                  <c:v>113.854578928</c:v>
                </c:pt>
                <c:pt idx="6415">
                  <c:v>-11.233307072000001</c:v>
                </c:pt>
                <c:pt idx="6416">
                  <c:v>-60.916231758999999</c:v>
                </c:pt>
                <c:pt idx="6417">
                  <c:v>52.540771206000002</c:v>
                </c:pt>
                <c:pt idx="6418">
                  <c:v>138.61607275</c:v>
                </c:pt>
                <c:pt idx="6419">
                  <c:v>168.56688170999999</c:v>
                </c:pt>
                <c:pt idx="6420">
                  <c:v>216.89847560300001</c:v>
                </c:pt>
                <c:pt idx="6421">
                  <c:v>213.51695877099999</c:v>
                </c:pt>
                <c:pt idx="6422">
                  <c:v>105.24953247400001</c:v>
                </c:pt>
                <c:pt idx="6423">
                  <c:v>80.718638737000006</c:v>
                </c:pt>
                <c:pt idx="6424">
                  <c:v>163.575619163</c:v>
                </c:pt>
                <c:pt idx="6425">
                  <c:v>271.41641064800001</c:v>
                </c:pt>
                <c:pt idx="6426">
                  <c:v>264.93536635499999</c:v>
                </c:pt>
                <c:pt idx="6427">
                  <c:v>125.739657884</c:v>
                </c:pt>
                <c:pt idx="6428">
                  <c:v>69.928018176999998</c:v>
                </c:pt>
                <c:pt idx="6429">
                  <c:v>41.919617422999998</c:v>
                </c:pt>
                <c:pt idx="6430">
                  <c:v>-108.670294884</c:v>
                </c:pt>
                <c:pt idx="6431">
                  <c:v>-23.142038138</c:v>
                </c:pt>
                <c:pt idx="6432">
                  <c:v>78.863838156</c:v>
                </c:pt>
                <c:pt idx="6433">
                  <c:v>112.45092443999999</c:v>
                </c:pt>
                <c:pt idx="6434">
                  <c:v>141.17695914000001</c:v>
                </c:pt>
                <c:pt idx="6435">
                  <c:v>158.42434472299999</c:v>
                </c:pt>
                <c:pt idx="6436">
                  <c:v>33.307974825000002</c:v>
                </c:pt>
                <c:pt idx="6437">
                  <c:v>6.524899939</c:v>
                </c:pt>
                <c:pt idx="6438">
                  <c:v>40.007568104999997</c:v>
                </c:pt>
                <c:pt idx="6439">
                  <c:v>141.91542442900001</c:v>
                </c:pt>
                <c:pt idx="6440">
                  <c:v>287.681085451</c:v>
                </c:pt>
                <c:pt idx="6441">
                  <c:v>205.65845185500001</c:v>
                </c:pt>
                <c:pt idx="6442">
                  <c:v>82.180482186999996</c:v>
                </c:pt>
                <c:pt idx="6443">
                  <c:v>46.797157597000002</c:v>
                </c:pt>
                <c:pt idx="6444">
                  <c:v>-63.746819643999999</c:v>
                </c:pt>
                <c:pt idx="6445">
                  <c:v>-147.31336647099999</c:v>
                </c:pt>
                <c:pt idx="6446">
                  <c:v>-15.413678608</c:v>
                </c:pt>
                <c:pt idx="6447">
                  <c:v>105.721843312</c:v>
                </c:pt>
                <c:pt idx="6448">
                  <c:v>139.599468734</c:v>
                </c:pt>
                <c:pt idx="6449">
                  <c:v>190.41242615499999</c:v>
                </c:pt>
                <c:pt idx="6450">
                  <c:v>206.553199836</c:v>
                </c:pt>
                <c:pt idx="6451">
                  <c:v>74.223504973000004</c:v>
                </c:pt>
                <c:pt idx="6452">
                  <c:v>45.575801499999997</c:v>
                </c:pt>
                <c:pt idx="6453">
                  <c:v>111.561919112</c:v>
                </c:pt>
                <c:pt idx="6454">
                  <c:v>217.543274013</c:v>
                </c:pt>
                <c:pt idx="6455">
                  <c:v>265.49324472000001</c:v>
                </c:pt>
                <c:pt idx="6456">
                  <c:v>151.49534468499999</c:v>
                </c:pt>
                <c:pt idx="6457">
                  <c:v>83.464947018000004</c:v>
                </c:pt>
                <c:pt idx="6458">
                  <c:v>59.743235368999997</c:v>
                </c:pt>
                <c:pt idx="6459">
                  <c:v>-101.10564245</c:v>
                </c:pt>
                <c:pt idx="6460">
                  <c:v>-54.439406302999998</c:v>
                </c:pt>
                <c:pt idx="6461">
                  <c:v>32.057080540999998</c:v>
                </c:pt>
                <c:pt idx="6462">
                  <c:v>67.062993199000005</c:v>
                </c:pt>
                <c:pt idx="6463">
                  <c:v>96.618162350000006</c:v>
                </c:pt>
                <c:pt idx="6464">
                  <c:v>126.64188928999999</c:v>
                </c:pt>
                <c:pt idx="6465">
                  <c:v>43.006197448000002</c:v>
                </c:pt>
                <c:pt idx="6466">
                  <c:v>-4.0059418119999997</c:v>
                </c:pt>
                <c:pt idx="6467">
                  <c:v>5.4929181869999999</c:v>
                </c:pt>
                <c:pt idx="6468">
                  <c:v>98.981159304000002</c:v>
                </c:pt>
                <c:pt idx="6469">
                  <c:v>227.17398878</c:v>
                </c:pt>
                <c:pt idx="6470">
                  <c:v>148.92468518000001</c:v>
                </c:pt>
                <c:pt idx="6471">
                  <c:v>6.574290274</c:v>
                </c:pt>
                <c:pt idx="6472">
                  <c:v>-25.538701741000001</c:v>
                </c:pt>
                <c:pt idx="6473">
                  <c:v>-95.877572807000007</c:v>
                </c:pt>
                <c:pt idx="6474">
                  <c:v>-196.048030047</c:v>
                </c:pt>
                <c:pt idx="6475">
                  <c:v>-59.554931920999998</c:v>
                </c:pt>
                <c:pt idx="6476">
                  <c:v>70.637201439999998</c:v>
                </c:pt>
                <c:pt idx="6477">
                  <c:v>93.428912687999997</c:v>
                </c:pt>
                <c:pt idx="6478">
                  <c:v>127.93767419</c:v>
                </c:pt>
                <c:pt idx="6479">
                  <c:v>149.836557927</c:v>
                </c:pt>
                <c:pt idx="6480">
                  <c:v>2.6871587429999999</c:v>
                </c:pt>
                <c:pt idx="6481">
                  <c:v>-11.258845216999999</c:v>
                </c:pt>
                <c:pt idx="6482">
                  <c:v>60.784434324000003</c:v>
                </c:pt>
                <c:pt idx="6483">
                  <c:v>179.82745608799999</c:v>
                </c:pt>
                <c:pt idx="6484">
                  <c:v>277.09709528799999</c:v>
                </c:pt>
                <c:pt idx="6485">
                  <c:v>172.45982026999999</c:v>
                </c:pt>
                <c:pt idx="6486">
                  <c:v>77.161633632999994</c:v>
                </c:pt>
                <c:pt idx="6487">
                  <c:v>43.314565741000003</c:v>
                </c:pt>
                <c:pt idx="6488">
                  <c:v>-115.31199511</c:v>
                </c:pt>
                <c:pt idx="6489">
                  <c:v>-112.450346744</c:v>
                </c:pt>
                <c:pt idx="6490">
                  <c:v>-18.341814311</c:v>
                </c:pt>
                <c:pt idx="6491">
                  <c:v>49.707107942999997</c:v>
                </c:pt>
                <c:pt idx="6492">
                  <c:v>97.018353693999998</c:v>
                </c:pt>
                <c:pt idx="6493">
                  <c:v>140.39046017699999</c:v>
                </c:pt>
                <c:pt idx="6494">
                  <c:v>85.453749271999996</c:v>
                </c:pt>
                <c:pt idx="6495">
                  <c:v>0.44153292900000002</c:v>
                </c:pt>
                <c:pt idx="6496">
                  <c:v>-21.706187767999999</c:v>
                </c:pt>
                <c:pt idx="6497">
                  <c:v>59.866699509999997</c:v>
                </c:pt>
                <c:pt idx="6498">
                  <c:v>167.12717105499999</c:v>
                </c:pt>
                <c:pt idx="6499">
                  <c:v>116.397793538</c:v>
                </c:pt>
                <c:pt idx="6500">
                  <c:v>-11.40345364</c:v>
                </c:pt>
                <c:pt idx="6501">
                  <c:v>-30.949148912999998</c:v>
                </c:pt>
                <c:pt idx="6502">
                  <c:v>-76.836584009999996</c:v>
                </c:pt>
                <c:pt idx="6503">
                  <c:v>-207.302200344</c:v>
                </c:pt>
                <c:pt idx="6504">
                  <c:v>-90.189668119000004</c:v>
                </c:pt>
                <c:pt idx="6505">
                  <c:v>22.651486998999999</c:v>
                </c:pt>
                <c:pt idx="6506">
                  <c:v>33.876266772000001</c:v>
                </c:pt>
                <c:pt idx="6507">
                  <c:v>54.417279680999997</c:v>
                </c:pt>
                <c:pt idx="6508">
                  <c:v>86.854923955000004</c:v>
                </c:pt>
                <c:pt idx="6509">
                  <c:v>-41.126697933999999</c:v>
                </c:pt>
                <c:pt idx="6510">
                  <c:v>-36.200173237999998</c:v>
                </c:pt>
                <c:pt idx="6511">
                  <c:v>30.073039960999999</c:v>
                </c:pt>
                <c:pt idx="6512">
                  <c:v>141.112744029</c:v>
                </c:pt>
                <c:pt idx="6513">
                  <c:v>261.93806687300003</c:v>
                </c:pt>
                <c:pt idx="6514">
                  <c:v>154.298808318</c:v>
                </c:pt>
                <c:pt idx="6515">
                  <c:v>34.110311660999997</c:v>
                </c:pt>
                <c:pt idx="6516">
                  <c:v>-5.8327321699999999</c:v>
                </c:pt>
                <c:pt idx="6517">
                  <c:v>-138.12553239900001</c:v>
                </c:pt>
                <c:pt idx="6518">
                  <c:v>-158.94512150700001</c:v>
                </c:pt>
                <c:pt idx="6519">
                  <c:v>-36.223382925999999</c:v>
                </c:pt>
                <c:pt idx="6520">
                  <c:v>61.384733386999997</c:v>
                </c:pt>
                <c:pt idx="6521">
                  <c:v>104.003030684</c:v>
                </c:pt>
                <c:pt idx="6522">
                  <c:v>143.80689196</c:v>
                </c:pt>
                <c:pt idx="6523">
                  <c:v>108.263449184</c:v>
                </c:pt>
                <c:pt idx="6524">
                  <c:v>-10.415155836</c:v>
                </c:pt>
                <c:pt idx="6525">
                  <c:v>-51.147464087000003</c:v>
                </c:pt>
                <c:pt idx="6526">
                  <c:v>30.623613860999999</c:v>
                </c:pt>
                <c:pt idx="6527">
                  <c:v>149.43154317700001</c:v>
                </c:pt>
                <c:pt idx="6528">
                  <c:v>147.15353064799999</c:v>
                </c:pt>
                <c:pt idx="6529">
                  <c:v>27.638033042</c:v>
                </c:pt>
                <c:pt idx="6530">
                  <c:v>-11.158043158</c:v>
                </c:pt>
                <c:pt idx="6531">
                  <c:v>-55.497241285000001</c:v>
                </c:pt>
                <c:pt idx="6532">
                  <c:v>-215.92045594800001</c:v>
                </c:pt>
                <c:pt idx="6533">
                  <c:v>-129.71542443300001</c:v>
                </c:pt>
                <c:pt idx="6534">
                  <c:v>-41.077060345</c:v>
                </c:pt>
                <c:pt idx="6535">
                  <c:v>-18.657082584000001</c:v>
                </c:pt>
                <c:pt idx="6536">
                  <c:v>21.602053988000002</c:v>
                </c:pt>
                <c:pt idx="6537">
                  <c:v>66.826527557000006</c:v>
                </c:pt>
                <c:pt idx="6538">
                  <c:v>-47.743321254999998</c:v>
                </c:pt>
                <c:pt idx="6539">
                  <c:v>-59.858628893000002</c:v>
                </c:pt>
                <c:pt idx="6540">
                  <c:v>-21.321199835000002</c:v>
                </c:pt>
                <c:pt idx="6541">
                  <c:v>70.565669614000001</c:v>
                </c:pt>
                <c:pt idx="6542">
                  <c:v>195.64922891500001</c:v>
                </c:pt>
                <c:pt idx="6543">
                  <c:v>89.113520703000006</c:v>
                </c:pt>
                <c:pt idx="6544">
                  <c:v>-32.1382847</c:v>
                </c:pt>
                <c:pt idx="6545">
                  <c:v>-50.259502304000002</c:v>
                </c:pt>
                <c:pt idx="6546">
                  <c:v>-149.32422962199999</c:v>
                </c:pt>
                <c:pt idx="6547">
                  <c:v>-204.32893539700001</c:v>
                </c:pt>
                <c:pt idx="6548">
                  <c:v>-69.742030526999997</c:v>
                </c:pt>
                <c:pt idx="6549">
                  <c:v>39.570278340999998</c:v>
                </c:pt>
                <c:pt idx="6550">
                  <c:v>62.075607773000002</c:v>
                </c:pt>
                <c:pt idx="6551">
                  <c:v>91.849158513000006</c:v>
                </c:pt>
                <c:pt idx="6552">
                  <c:v>78.107105708999995</c:v>
                </c:pt>
                <c:pt idx="6553">
                  <c:v>-47.158074806999998</c:v>
                </c:pt>
                <c:pt idx="6554">
                  <c:v>-66.189075962999993</c:v>
                </c:pt>
                <c:pt idx="6555">
                  <c:v>23.031066324000001</c:v>
                </c:pt>
                <c:pt idx="6556">
                  <c:v>146.62326031800001</c:v>
                </c:pt>
                <c:pt idx="6557">
                  <c:v>179.38038734099999</c:v>
                </c:pt>
                <c:pt idx="6558">
                  <c:v>54.078047423000001</c:v>
                </c:pt>
                <c:pt idx="6559">
                  <c:v>-22.236014164</c:v>
                </c:pt>
                <c:pt idx="6560">
                  <c:v>-68.795254278000002</c:v>
                </c:pt>
                <c:pt idx="6561">
                  <c:v>-240.09212808199999</c:v>
                </c:pt>
                <c:pt idx="6562">
                  <c:v>-177.11438619899999</c:v>
                </c:pt>
                <c:pt idx="6563">
                  <c:v>-80.307665174999997</c:v>
                </c:pt>
                <c:pt idx="6564">
                  <c:v>-30.009610889000001</c:v>
                </c:pt>
                <c:pt idx="6565">
                  <c:v>18.369969173000001</c:v>
                </c:pt>
                <c:pt idx="6566">
                  <c:v>53.821994611000001</c:v>
                </c:pt>
                <c:pt idx="6567">
                  <c:v>-53.242113031000002</c:v>
                </c:pt>
                <c:pt idx="6568">
                  <c:v>-103.610828184</c:v>
                </c:pt>
                <c:pt idx="6569">
                  <c:v>-99.514371374999996</c:v>
                </c:pt>
                <c:pt idx="6570">
                  <c:v>-20.160102804000001</c:v>
                </c:pt>
                <c:pt idx="6571">
                  <c:v>112.07087243300001</c:v>
                </c:pt>
                <c:pt idx="6572">
                  <c:v>39.466791395000001</c:v>
                </c:pt>
                <c:pt idx="6573">
                  <c:v>-74.144245283000004</c:v>
                </c:pt>
                <c:pt idx="6574">
                  <c:v>-88.319682583000002</c:v>
                </c:pt>
                <c:pt idx="6575">
                  <c:v>-172.385545608</c:v>
                </c:pt>
                <c:pt idx="6576">
                  <c:v>-268.66464087700001</c:v>
                </c:pt>
                <c:pt idx="6577">
                  <c:v>-140.169127973</c:v>
                </c:pt>
                <c:pt idx="6578">
                  <c:v>-31.100595147</c:v>
                </c:pt>
                <c:pt idx="6579">
                  <c:v>-24.049121461999999</c:v>
                </c:pt>
                <c:pt idx="6580">
                  <c:v>13.289022033</c:v>
                </c:pt>
                <c:pt idx="6581">
                  <c:v>43.879770458000003</c:v>
                </c:pt>
                <c:pt idx="6582">
                  <c:v>-77.225089823000005</c:v>
                </c:pt>
                <c:pt idx="6583">
                  <c:v>-82.030953722999996</c:v>
                </c:pt>
                <c:pt idx="6584">
                  <c:v>-2.8897748409999999</c:v>
                </c:pt>
                <c:pt idx="6585">
                  <c:v>110.675872025</c:v>
                </c:pt>
                <c:pt idx="6586">
                  <c:v>171.38504078700001</c:v>
                </c:pt>
                <c:pt idx="6587">
                  <c:v>181.50665097999999</c:v>
                </c:pt>
                <c:pt idx="6588">
                  <c:v>78.866294471000003</c:v>
                </c:pt>
                <c:pt idx="6589">
                  <c:v>50.572225697999997</c:v>
                </c:pt>
                <c:pt idx="6590">
                  <c:v>-97.204187802999996</c:v>
                </c:pt>
                <c:pt idx="6591">
                  <c:v>-58.655858348000002</c:v>
                </c:pt>
                <c:pt idx="6592">
                  <c:v>45.281392506000003</c:v>
                </c:pt>
                <c:pt idx="6593">
                  <c:v>109.25424070699999</c:v>
                </c:pt>
                <c:pt idx="6594">
                  <c:v>148.11404804899999</c:v>
                </c:pt>
                <c:pt idx="6595">
                  <c:v>169.27259394399999</c:v>
                </c:pt>
                <c:pt idx="6596">
                  <c:v>79.031417317999995</c:v>
                </c:pt>
                <c:pt idx="6597">
                  <c:v>-3.6023455709999999</c:v>
                </c:pt>
                <c:pt idx="6598">
                  <c:v>-12.72151584</c:v>
                </c:pt>
                <c:pt idx="6599">
                  <c:v>82.451983987999995</c:v>
                </c:pt>
                <c:pt idx="6600">
                  <c:v>217.96165382999999</c:v>
                </c:pt>
                <c:pt idx="6601">
                  <c:v>169.66301877699999</c:v>
                </c:pt>
                <c:pt idx="6602">
                  <c:v>45.524989026</c:v>
                </c:pt>
                <c:pt idx="6603">
                  <c:v>15.859031355999999</c:v>
                </c:pt>
                <c:pt idx="6604">
                  <c:v>-58.820912976000002</c:v>
                </c:pt>
                <c:pt idx="6605">
                  <c:v>-190.43635679100001</c:v>
                </c:pt>
                <c:pt idx="6606">
                  <c:v>-76.001954968000007</c:v>
                </c:pt>
                <c:pt idx="6607">
                  <c:v>41.663551456</c:v>
                </c:pt>
                <c:pt idx="6608">
                  <c:v>66.013326340999996</c:v>
                </c:pt>
                <c:pt idx="6609">
                  <c:v>113.891632739</c:v>
                </c:pt>
                <c:pt idx="6610">
                  <c:v>160.23453307899999</c:v>
                </c:pt>
                <c:pt idx="6611">
                  <c:v>29.460597904</c:v>
                </c:pt>
                <c:pt idx="6612">
                  <c:v>21.596305954999998</c:v>
                </c:pt>
                <c:pt idx="6613">
                  <c:v>79.669910818000005</c:v>
                </c:pt>
                <c:pt idx="6614">
                  <c:v>176.553829087</c:v>
                </c:pt>
                <c:pt idx="6615">
                  <c:v>270.366552157</c:v>
                </c:pt>
                <c:pt idx="6616">
                  <c:v>162.08930410400001</c:v>
                </c:pt>
                <c:pt idx="6617">
                  <c:v>66.257241867999994</c:v>
                </c:pt>
                <c:pt idx="6618">
                  <c:v>51.824379813999997</c:v>
                </c:pt>
                <c:pt idx="6619">
                  <c:v>-82.382262330000003</c:v>
                </c:pt>
                <c:pt idx="6620">
                  <c:v>-86.441096376999994</c:v>
                </c:pt>
                <c:pt idx="6621">
                  <c:v>21.786264797000001</c:v>
                </c:pt>
                <c:pt idx="6622">
                  <c:v>92.178614839000005</c:v>
                </c:pt>
                <c:pt idx="6623">
                  <c:v>115.902136668</c:v>
                </c:pt>
                <c:pt idx="6624">
                  <c:v>140.03323934400001</c:v>
                </c:pt>
                <c:pt idx="6625">
                  <c:v>95.589393865999995</c:v>
                </c:pt>
                <c:pt idx="6626">
                  <c:v>6.3030653770000002</c:v>
                </c:pt>
                <c:pt idx="6627">
                  <c:v>-8.2466851929999994</c:v>
                </c:pt>
                <c:pt idx="6628">
                  <c:v>87.468050888999997</c:v>
                </c:pt>
                <c:pt idx="6629">
                  <c:v>209.13140432700001</c:v>
                </c:pt>
                <c:pt idx="6630">
                  <c:v>177.99865239100001</c:v>
                </c:pt>
                <c:pt idx="6631">
                  <c:v>38.236510246000002</c:v>
                </c:pt>
                <c:pt idx="6632">
                  <c:v>-13.610601274</c:v>
                </c:pt>
                <c:pt idx="6633">
                  <c:v>-68.989989187000006</c:v>
                </c:pt>
                <c:pt idx="6634">
                  <c:v>-210.612951979</c:v>
                </c:pt>
                <c:pt idx="6635">
                  <c:v>-100.692704488</c:v>
                </c:pt>
                <c:pt idx="6636">
                  <c:v>17.706368515000001</c:v>
                </c:pt>
                <c:pt idx="6637">
                  <c:v>50.394414075999997</c:v>
                </c:pt>
                <c:pt idx="6638">
                  <c:v>90.451706790000003</c:v>
                </c:pt>
                <c:pt idx="6639">
                  <c:v>124.748117763</c:v>
                </c:pt>
                <c:pt idx="6640">
                  <c:v>-14.00178992</c:v>
                </c:pt>
                <c:pt idx="6641">
                  <c:v>-36.501908456999999</c:v>
                </c:pt>
                <c:pt idx="6642">
                  <c:v>4.1069679539999999</c:v>
                </c:pt>
                <c:pt idx="6643">
                  <c:v>104.628919294</c:v>
                </c:pt>
                <c:pt idx="6644">
                  <c:v>241.68084023899999</c:v>
                </c:pt>
                <c:pt idx="6645">
                  <c:v>154.53461310700001</c:v>
                </c:pt>
                <c:pt idx="6646">
                  <c:v>50.840830629999999</c:v>
                </c:pt>
                <c:pt idx="6647">
                  <c:v>27.469493588999999</c:v>
                </c:pt>
                <c:pt idx="6648">
                  <c:v>-98.746812383999995</c:v>
                </c:pt>
                <c:pt idx="6649">
                  <c:v>-149.27595447300001</c:v>
                </c:pt>
                <c:pt idx="6650">
                  <c:v>-37.248956673000002</c:v>
                </c:pt>
                <c:pt idx="6651">
                  <c:v>50.925618518999997</c:v>
                </c:pt>
                <c:pt idx="6652">
                  <c:v>82.692116618</c:v>
                </c:pt>
                <c:pt idx="6653">
                  <c:v>132.152556925</c:v>
                </c:pt>
                <c:pt idx="6654">
                  <c:v>128.879275143</c:v>
                </c:pt>
                <c:pt idx="6655">
                  <c:v>19.445814893000001</c:v>
                </c:pt>
                <c:pt idx="6656">
                  <c:v>-6.5001568320000001</c:v>
                </c:pt>
                <c:pt idx="6657">
                  <c:v>75.107589778999994</c:v>
                </c:pt>
                <c:pt idx="6658">
                  <c:v>181.814541644</c:v>
                </c:pt>
                <c:pt idx="6659">
                  <c:v>174.43045369699999</c:v>
                </c:pt>
                <c:pt idx="6660">
                  <c:v>37.490964134000002</c:v>
                </c:pt>
                <c:pt idx="6661">
                  <c:v>-16.503711904999999</c:v>
                </c:pt>
                <c:pt idx="6662">
                  <c:v>-43.763399239000002</c:v>
                </c:pt>
                <c:pt idx="6663">
                  <c:v>-194.92113984900001</c:v>
                </c:pt>
                <c:pt idx="6664">
                  <c:v>-110.187859465</c:v>
                </c:pt>
                <c:pt idx="6665">
                  <c:v>-9.4588562159999992</c:v>
                </c:pt>
                <c:pt idx="6666">
                  <c:v>22.669014469</c:v>
                </c:pt>
                <c:pt idx="6667">
                  <c:v>50.181234592000003</c:v>
                </c:pt>
                <c:pt idx="6668">
                  <c:v>66.611876234999997</c:v>
                </c:pt>
                <c:pt idx="6669">
                  <c:v>-55.919975784000002</c:v>
                </c:pt>
                <c:pt idx="6670">
                  <c:v>-81.089882685000006</c:v>
                </c:pt>
                <c:pt idx="6671">
                  <c:v>-46.92296391</c:v>
                </c:pt>
                <c:pt idx="6672">
                  <c:v>55.046844987</c:v>
                </c:pt>
                <c:pt idx="6673">
                  <c:v>199.92924961599999</c:v>
                </c:pt>
                <c:pt idx="6674">
                  <c:v>116.47386020099999</c:v>
                </c:pt>
                <c:pt idx="6675">
                  <c:v>-8.7184041580000002</c:v>
                </c:pt>
                <c:pt idx="6676">
                  <c:v>-45.136998478000002</c:v>
                </c:pt>
                <c:pt idx="6677">
                  <c:v>-155.55424730799999</c:v>
                </c:pt>
                <c:pt idx="6678">
                  <c:v>-237.13687401799999</c:v>
                </c:pt>
                <c:pt idx="6679">
                  <c:v>-103.974877029</c:v>
                </c:pt>
                <c:pt idx="6680">
                  <c:v>18.297588078</c:v>
                </c:pt>
                <c:pt idx="6681">
                  <c:v>52.234490587000003</c:v>
                </c:pt>
                <c:pt idx="6682">
                  <c:v>102.041778988</c:v>
                </c:pt>
                <c:pt idx="6683">
                  <c:v>116.893694602</c:v>
                </c:pt>
                <c:pt idx="6684">
                  <c:v>-16.907429257</c:v>
                </c:pt>
                <c:pt idx="6685">
                  <c:v>-46.445894091</c:v>
                </c:pt>
                <c:pt idx="6686">
                  <c:v>18.941891974000001</c:v>
                </c:pt>
                <c:pt idx="6687">
                  <c:v>127.159072657</c:v>
                </c:pt>
                <c:pt idx="6688">
                  <c:v>177.13347802300001</c:v>
                </c:pt>
                <c:pt idx="6689">
                  <c:v>64.072425194999994</c:v>
                </c:pt>
                <c:pt idx="6690">
                  <c:v>-4.3106973059999998</c:v>
                </c:pt>
                <c:pt idx="6691">
                  <c:v>-29.311234683999999</c:v>
                </c:pt>
                <c:pt idx="6692">
                  <c:v>-191.41624387300001</c:v>
                </c:pt>
                <c:pt idx="6693">
                  <c:v>-145.84022752300001</c:v>
                </c:pt>
                <c:pt idx="6694">
                  <c:v>-60.602879362000003</c:v>
                </c:pt>
                <c:pt idx="6695">
                  <c:v>-26.224151558999999</c:v>
                </c:pt>
                <c:pt idx="6696">
                  <c:v>5.9181469470000003</c:v>
                </c:pt>
                <c:pt idx="6697">
                  <c:v>38.058376047000003</c:v>
                </c:pt>
                <c:pt idx="6698">
                  <c:v>-44.553467445999999</c:v>
                </c:pt>
                <c:pt idx="6699">
                  <c:v>-92.158101215000002</c:v>
                </c:pt>
                <c:pt idx="6700">
                  <c:v>-83.729086148999997</c:v>
                </c:pt>
                <c:pt idx="6701">
                  <c:v>8.6851244170000008</c:v>
                </c:pt>
                <c:pt idx="6702">
                  <c:v>135.37043204899999</c:v>
                </c:pt>
                <c:pt idx="6703">
                  <c:v>56.086310308999998</c:v>
                </c:pt>
                <c:pt idx="6704">
                  <c:v>-86.431409993000003</c:v>
                </c:pt>
                <c:pt idx="6705">
                  <c:v>-115.752865443</c:v>
                </c:pt>
                <c:pt idx="6706">
                  <c:v>-184.261197888</c:v>
                </c:pt>
                <c:pt idx="6707">
                  <c:v>-284.14006368999998</c:v>
                </c:pt>
                <c:pt idx="6708">
                  <c:v>-147.878219747</c:v>
                </c:pt>
                <c:pt idx="6709">
                  <c:v>-18.496988381000001</c:v>
                </c:pt>
                <c:pt idx="6710">
                  <c:v>2.8844265259999999</c:v>
                </c:pt>
                <c:pt idx="6711">
                  <c:v>35.837625985999999</c:v>
                </c:pt>
                <c:pt idx="6712">
                  <c:v>57.067849832</c:v>
                </c:pt>
                <c:pt idx="6713">
                  <c:v>-89.929891119000004</c:v>
                </c:pt>
                <c:pt idx="6714">
                  <c:v>-101.270327059</c:v>
                </c:pt>
                <c:pt idx="6715">
                  <c:v>-27.551249195</c:v>
                </c:pt>
                <c:pt idx="6716">
                  <c:v>92.384404404999998</c:v>
                </c:pt>
                <c:pt idx="6717">
                  <c:v>189.640748884</c:v>
                </c:pt>
                <c:pt idx="6718">
                  <c:v>83.885315062999993</c:v>
                </c:pt>
                <c:pt idx="6719">
                  <c:v>-13.190245241</c:v>
                </c:pt>
                <c:pt idx="6720">
                  <c:v>-116.211720247</c:v>
                </c:pt>
                <c:pt idx="6721">
                  <c:v>-275.17315224200001</c:v>
                </c:pt>
                <c:pt idx="6722">
                  <c:v>-272.39681975000002</c:v>
                </c:pt>
                <c:pt idx="6723">
                  <c:v>-176.417190272</c:v>
                </c:pt>
                <c:pt idx="6724">
                  <c:v>-106.579094176</c:v>
                </c:pt>
                <c:pt idx="6725">
                  <c:v>-58.357524441999999</c:v>
                </c:pt>
                <c:pt idx="6726">
                  <c:v>-15.546668054</c:v>
                </c:pt>
                <c:pt idx="6727">
                  <c:v>-71.777491995000005</c:v>
                </c:pt>
                <c:pt idx="6728">
                  <c:v>-158.74792446399999</c:v>
                </c:pt>
                <c:pt idx="6729">
                  <c:v>-182.32258158299999</c:v>
                </c:pt>
                <c:pt idx="6730">
                  <c:v>-101.64097219600001</c:v>
                </c:pt>
                <c:pt idx="6731">
                  <c:v>5.6339531059999999</c:v>
                </c:pt>
                <c:pt idx="6732">
                  <c:v>-42.853634982999999</c:v>
                </c:pt>
                <c:pt idx="6733">
                  <c:v>-168.98544181700001</c:v>
                </c:pt>
                <c:pt idx="6734">
                  <c:v>-188.01546389500001</c:v>
                </c:pt>
                <c:pt idx="6735">
                  <c:v>-234.724696475</c:v>
                </c:pt>
                <c:pt idx="6736">
                  <c:v>-366.25762640599999</c:v>
                </c:pt>
                <c:pt idx="6737">
                  <c:v>-250.43512188</c:v>
                </c:pt>
                <c:pt idx="6738">
                  <c:v>-139.08198414399999</c:v>
                </c:pt>
                <c:pt idx="6739">
                  <c:v>-128.91021023600001</c:v>
                </c:pt>
                <c:pt idx="6740">
                  <c:v>-108.169995257</c:v>
                </c:pt>
                <c:pt idx="6741">
                  <c:v>-73.375451837</c:v>
                </c:pt>
                <c:pt idx="6742">
                  <c:v>-200.07091735899999</c:v>
                </c:pt>
                <c:pt idx="6743">
                  <c:v>-194.811892513</c:v>
                </c:pt>
                <c:pt idx="6744">
                  <c:v>-128.95166532100001</c:v>
                </c:pt>
                <c:pt idx="6745">
                  <c:v>-18.756717279</c:v>
                </c:pt>
                <c:pt idx="6746">
                  <c:v>100.710871285</c:v>
                </c:pt>
                <c:pt idx="6747">
                  <c:v>-8.4010828540000002</c:v>
                </c:pt>
                <c:pt idx="6748">
                  <c:v>-129.39900992</c:v>
                </c:pt>
                <c:pt idx="6749">
                  <c:v>-168.16438423700001</c:v>
                </c:pt>
                <c:pt idx="6750">
                  <c:v>-298.23768819899999</c:v>
                </c:pt>
                <c:pt idx="6751">
                  <c:v>-318.02183174999999</c:v>
                </c:pt>
                <c:pt idx="6752">
                  <c:v>-194.89146785</c:v>
                </c:pt>
                <c:pt idx="6753">
                  <c:v>-97.388913216000006</c:v>
                </c:pt>
                <c:pt idx="6754">
                  <c:v>-55.650797130000001</c:v>
                </c:pt>
                <c:pt idx="6755">
                  <c:v>-17.592981512000001</c:v>
                </c:pt>
                <c:pt idx="6756">
                  <c:v>-54.293380896999999</c:v>
                </c:pt>
                <c:pt idx="6757">
                  <c:v>-174.008516289</c:v>
                </c:pt>
                <c:pt idx="6758">
                  <c:v>-214.07877371000001</c:v>
                </c:pt>
                <c:pt idx="6759">
                  <c:v>-130.44171216800001</c:v>
                </c:pt>
                <c:pt idx="6760">
                  <c:v>-10.232575561999999</c:v>
                </c:pt>
                <c:pt idx="6761">
                  <c:v>-12.085030602</c:v>
                </c:pt>
                <c:pt idx="6762">
                  <c:v>-132.05380317500001</c:v>
                </c:pt>
                <c:pt idx="6763">
                  <c:v>-172.21047285</c:v>
                </c:pt>
                <c:pt idx="6764">
                  <c:v>-217.887387612</c:v>
                </c:pt>
                <c:pt idx="6765">
                  <c:v>-378.82224484400001</c:v>
                </c:pt>
                <c:pt idx="6766">
                  <c:v>-293.79287016900003</c:v>
                </c:pt>
                <c:pt idx="6767">
                  <c:v>-204.5016651</c:v>
                </c:pt>
                <c:pt idx="6768">
                  <c:v>-179.992566431</c:v>
                </c:pt>
                <c:pt idx="6769">
                  <c:v>-138.19629058300001</c:v>
                </c:pt>
                <c:pt idx="6770">
                  <c:v>-92.481718420999997</c:v>
                </c:pt>
                <c:pt idx="6771">
                  <c:v>-207.69893801200001</c:v>
                </c:pt>
                <c:pt idx="6772">
                  <c:v>-221.08963772300001</c:v>
                </c:pt>
                <c:pt idx="6773">
                  <c:v>-183.712380459</c:v>
                </c:pt>
                <c:pt idx="6774">
                  <c:v>-92.728860263000001</c:v>
                </c:pt>
                <c:pt idx="6775">
                  <c:v>31.087837196999999</c:v>
                </c:pt>
                <c:pt idx="6776">
                  <c:v>-74.073937126999994</c:v>
                </c:pt>
                <c:pt idx="6777">
                  <c:v>-193.08622686000001</c:v>
                </c:pt>
                <c:pt idx="6778">
                  <c:v>-209.632851047</c:v>
                </c:pt>
                <c:pt idx="6779">
                  <c:v>-308.57354813400002</c:v>
                </c:pt>
                <c:pt idx="6780">
                  <c:v>-363.93785898700003</c:v>
                </c:pt>
                <c:pt idx="6781">
                  <c:v>-230.210377069</c:v>
                </c:pt>
                <c:pt idx="6782">
                  <c:v>-122.088918793</c:v>
                </c:pt>
                <c:pt idx="6783">
                  <c:v>-100.685133216</c:v>
                </c:pt>
                <c:pt idx="6784">
                  <c:v>-72.523737874000005</c:v>
                </c:pt>
                <c:pt idx="6785">
                  <c:v>-84.334612364999998</c:v>
                </c:pt>
                <c:pt idx="6786">
                  <c:v>-208.019219142</c:v>
                </c:pt>
                <c:pt idx="6787">
                  <c:v>-225.99674244900001</c:v>
                </c:pt>
                <c:pt idx="6788">
                  <c:v>-136.39449514899999</c:v>
                </c:pt>
                <c:pt idx="6789">
                  <c:v>-13.038687015000001</c:v>
                </c:pt>
                <c:pt idx="6790">
                  <c:v>18.702077841000001</c:v>
                </c:pt>
                <c:pt idx="6791">
                  <c:v>-107.985673171</c:v>
                </c:pt>
                <c:pt idx="6792">
                  <c:v>-185.38100618799999</c:v>
                </c:pt>
                <c:pt idx="6793">
                  <c:v>-232.814438198</c:v>
                </c:pt>
                <c:pt idx="6794">
                  <c:v>-401.76365756199999</c:v>
                </c:pt>
                <c:pt idx="6795">
                  <c:v>-337.52893679900001</c:v>
                </c:pt>
                <c:pt idx="6796">
                  <c:v>-239.70132832300001</c:v>
                </c:pt>
                <c:pt idx="6797">
                  <c:v>-188.76517785199999</c:v>
                </c:pt>
                <c:pt idx="6798">
                  <c:v>-140.623956655</c:v>
                </c:pt>
                <c:pt idx="6799">
                  <c:v>-106.318532698</c:v>
                </c:pt>
                <c:pt idx="6800">
                  <c:v>-214.42702927600001</c:v>
                </c:pt>
                <c:pt idx="6801">
                  <c:v>-265.86196852900002</c:v>
                </c:pt>
                <c:pt idx="6802">
                  <c:v>-263.13662107200003</c:v>
                </c:pt>
                <c:pt idx="6803">
                  <c:v>-181.76654661500001</c:v>
                </c:pt>
                <c:pt idx="6804">
                  <c:v>-47.800470034</c:v>
                </c:pt>
                <c:pt idx="6805">
                  <c:v>-119.31726105</c:v>
                </c:pt>
                <c:pt idx="6806">
                  <c:v>-232.481446396</c:v>
                </c:pt>
                <c:pt idx="6807">
                  <c:v>-293.91071047700001</c:v>
                </c:pt>
                <c:pt idx="6808">
                  <c:v>-378.73981626800003</c:v>
                </c:pt>
                <c:pt idx="6809">
                  <c:v>-475.31265946500002</c:v>
                </c:pt>
                <c:pt idx="6810">
                  <c:v>-347.69213065100001</c:v>
                </c:pt>
                <c:pt idx="6811">
                  <c:v>-239.98227016499999</c:v>
                </c:pt>
                <c:pt idx="6812">
                  <c:v>-230.87195646699999</c:v>
                </c:pt>
                <c:pt idx="6813">
                  <c:v>-191.58331605500001</c:v>
                </c:pt>
                <c:pt idx="6814">
                  <c:v>-159.64095987799999</c:v>
                </c:pt>
                <c:pt idx="6815">
                  <c:v>-280.78281745499999</c:v>
                </c:pt>
                <c:pt idx="6816">
                  <c:v>-285.98011849300002</c:v>
                </c:pt>
                <c:pt idx="6817">
                  <c:v>-207.37357033000001</c:v>
                </c:pt>
                <c:pt idx="6818">
                  <c:v>-94.400946317999995</c:v>
                </c:pt>
                <c:pt idx="6819">
                  <c:v>-34.294879305999999</c:v>
                </c:pt>
                <c:pt idx="6820">
                  <c:v>-165.399674976</c:v>
                </c:pt>
                <c:pt idx="6821">
                  <c:v>-265.675399099</c:v>
                </c:pt>
                <c:pt idx="6822">
                  <c:v>-291.80004742199998</c:v>
                </c:pt>
                <c:pt idx="6823">
                  <c:v>-438.52249263900001</c:v>
                </c:pt>
                <c:pt idx="6824">
                  <c:v>-399.61304126200002</c:v>
                </c:pt>
                <c:pt idx="6825">
                  <c:v>-295.79377516199997</c:v>
                </c:pt>
                <c:pt idx="6826">
                  <c:v>-232.22799548699999</c:v>
                </c:pt>
                <c:pt idx="6827">
                  <c:v>-193.85652691000001</c:v>
                </c:pt>
                <c:pt idx="6828">
                  <c:v>-173.33619092000001</c:v>
                </c:pt>
                <c:pt idx="6829">
                  <c:v>-263.93603307799998</c:v>
                </c:pt>
                <c:pt idx="6830">
                  <c:v>-344.83255370799998</c:v>
                </c:pt>
                <c:pt idx="6831">
                  <c:v>-352.43836783799998</c:v>
                </c:pt>
                <c:pt idx="6832">
                  <c:v>-256.090061021</c:v>
                </c:pt>
                <c:pt idx="6833">
                  <c:v>-120.114205431</c:v>
                </c:pt>
                <c:pt idx="6834">
                  <c:v>-168.650153598</c:v>
                </c:pt>
                <c:pt idx="6835">
                  <c:v>-293.30936550600001</c:v>
                </c:pt>
                <c:pt idx="6836">
                  <c:v>-323.605798838</c:v>
                </c:pt>
                <c:pt idx="6837">
                  <c:v>-398.304476303</c:v>
                </c:pt>
                <c:pt idx="6838">
                  <c:v>-529.78493706799998</c:v>
                </c:pt>
                <c:pt idx="6839">
                  <c:v>-414.16095728800002</c:v>
                </c:pt>
                <c:pt idx="6840">
                  <c:v>-295.08393218999998</c:v>
                </c:pt>
                <c:pt idx="6841">
                  <c:v>-269.60146583199997</c:v>
                </c:pt>
                <c:pt idx="6842">
                  <c:v>-221.27034803399999</c:v>
                </c:pt>
                <c:pt idx="6843">
                  <c:v>-175.00755045700001</c:v>
                </c:pt>
                <c:pt idx="6844">
                  <c:v>-306.39313528399998</c:v>
                </c:pt>
                <c:pt idx="6845">
                  <c:v>-314.64293182</c:v>
                </c:pt>
                <c:pt idx="6846">
                  <c:v>-256.76186390800001</c:v>
                </c:pt>
                <c:pt idx="6847">
                  <c:v>-160.07104948599999</c:v>
                </c:pt>
                <c:pt idx="6848">
                  <c:v>-64.492293664000002</c:v>
                </c:pt>
                <c:pt idx="6849">
                  <c:v>-171.38460658</c:v>
                </c:pt>
                <c:pt idx="6850">
                  <c:v>-266.06575595300001</c:v>
                </c:pt>
                <c:pt idx="6851">
                  <c:v>-279.93844530600001</c:v>
                </c:pt>
                <c:pt idx="6852">
                  <c:v>-414.16079476200002</c:v>
                </c:pt>
                <c:pt idx="6853">
                  <c:v>-418.21005927200002</c:v>
                </c:pt>
                <c:pt idx="6854">
                  <c:v>-310.33833985299998</c:v>
                </c:pt>
                <c:pt idx="6855">
                  <c:v>-240.140992552</c:v>
                </c:pt>
                <c:pt idx="6856">
                  <c:v>-216.42415295000001</c:v>
                </c:pt>
                <c:pt idx="6857">
                  <c:v>-190.83133244699999</c:v>
                </c:pt>
                <c:pt idx="6858">
                  <c:v>-233.87739014600001</c:v>
                </c:pt>
                <c:pt idx="6859">
                  <c:v>-322.73702342500002</c:v>
                </c:pt>
                <c:pt idx="6860">
                  <c:v>-337.00611172100002</c:v>
                </c:pt>
                <c:pt idx="6861">
                  <c:v>-241.108794821</c:v>
                </c:pt>
                <c:pt idx="6862">
                  <c:v>-119.58309439600001</c:v>
                </c:pt>
                <c:pt idx="6863">
                  <c:v>-151.03823958699999</c:v>
                </c:pt>
                <c:pt idx="6864">
                  <c:v>-290.94962131699998</c:v>
                </c:pt>
                <c:pt idx="6865">
                  <c:v>-342.612421606</c:v>
                </c:pt>
                <c:pt idx="6866">
                  <c:v>-396.40038122599998</c:v>
                </c:pt>
                <c:pt idx="6867">
                  <c:v>-536.82317006699998</c:v>
                </c:pt>
                <c:pt idx="6868">
                  <c:v>-426.46633256799998</c:v>
                </c:pt>
                <c:pt idx="6869">
                  <c:v>-307.62091669799997</c:v>
                </c:pt>
                <c:pt idx="6870">
                  <c:v>-274.69368100100002</c:v>
                </c:pt>
                <c:pt idx="6871">
                  <c:v>-234.78211901</c:v>
                </c:pt>
                <c:pt idx="6872">
                  <c:v>-200.67189006199999</c:v>
                </c:pt>
                <c:pt idx="6873">
                  <c:v>-339.41625544200002</c:v>
                </c:pt>
                <c:pt idx="6874">
                  <c:v>-361.67443359399999</c:v>
                </c:pt>
                <c:pt idx="6875">
                  <c:v>-319.90743385899998</c:v>
                </c:pt>
                <c:pt idx="6876">
                  <c:v>-218.307165153</c:v>
                </c:pt>
                <c:pt idx="6877">
                  <c:v>-80.425863332000006</c:v>
                </c:pt>
                <c:pt idx="6878">
                  <c:v>-167.181688173</c:v>
                </c:pt>
                <c:pt idx="6879">
                  <c:v>-270.61643969400001</c:v>
                </c:pt>
                <c:pt idx="6880">
                  <c:v>-293.82917985199998</c:v>
                </c:pt>
                <c:pt idx="6881">
                  <c:v>-419.80077380900002</c:v>
                </c:pt>
                <c:pt idx="6882">
                  <c:v>-469.94484856000003</c:v>
                </c:pt>
                <c:pt idx="6883">
                  <c:v>-357.820161875</c:v>
                </c:pt>
                <c:pt idx="6884">
                  <c:v>-268.53266684499999</c:v>
                </c:pt>
                <c:pt idx="6885">
                  <c:v>-235.70460949700001</c:v>
                </c:pt>
                <c:pt idx="6886">
                  <c:v>-185.640163409</c:v>
                </c:pt>
                <c:pt idx="6887">
                  <c:v>-188.51859281399999</c:v>
                </c:pt>
                <c:pt idx="6888">
                  <c:v>-298.11475045499998</c:v>
                </c:pt>
                <c:pt idx="6889">
                  <c:v>-323.99574332100002</c:v>
                </c:pt>
                <c:pt idx="6890">
                  <c:v>-242.22858047299999</c:v>
                </c:pt>
                <c:pt idx="6891">
                  <c:v>-135.245784012</c:v>
                </c:pt>
                <c:pt idx="6892">
                  <c:v>-142.24500622599999</c:v>
                </c:pt>
                <c:pt idx="6893">
                  <c:v>-278.19415788800001</c:v>
                </c:pt>
                <c:pt idx="6894">
                  <c:v>-331.23831284200003</c:v>
                </c:pt>
                <c:pt idx="6895">
                  <c:v>-357.79348021599998</c:v>
                </c:pt>
                <c:pt idx="6896">
                  <c:v>-508.40360589099998</c:v>
                </c:pt>
                <c:pt idx="6897">
                  <c:v>-423.48123597699998</c:v>
                </c:pt>
                <c:pt idx="6898">
                  <c:v>-322.52586637500002</c:v>
                </c:pt>
                <c:pt idx="6899">
                  <c:v>-290.078648321</c:v>
                </c:pt>
                <c:pt idx="6900">
                  <c:v>-262.26483526200002</c:v>
                </c:pt>
                <c:pt idx="6901">
                  <c:v>-245.466013272</c:v>
                </c:pt>
                <c:pt idx="6902">
                  <c:v>-367.12274510100002</c:v>
                </c:pt>
                <c:pt idx="6903">
                  <c:v>-391.66815297300002</c:v>
                </c:pt>
                <c:pt idx="6904">
                  <c:v>-356.94491161899998</c:v>
                </c:pt>
                <c:pt idx="6905">
                  <c:v>-254.42523086599999</c:v>
                </c:pt>
                <c:pt idx="6906">
                  <c:v>-109.13762555</c:v>
                </c:pt>
                <c:pt idx="6907">
                  <c:v>-192.27835369300001</c:v>
                </c:pt>
                <c:pt idx="6908">
                  <c:v>-317.05399230699999</c:v>
                </c:pt>
                <c:pt idx="6909">
                  <c:v>-352.908704484</c:v>
                </c:pt>
                <c:pt idx="6910">
                  <c:v>-462.6165191</c:v>
                </c:pt>
                <c:pt idx="6911">
                  <c:v>-543.35395974899996</c:v>
                </c:pt>
                <c:pt idx="6912">
                  <c:v>-409.634953983</c:v>
                </c:pt>
                <c:pt idx="6913">
                  <c:v>-287.13008808199999</c:v>
                </c:pt>
                <c:pt idx="6914">
                  <c:v>-252.647327195</c:v>
                </c:pt>
                <c:pt idx="6915">
                  <c:v>-202.50914498099999</c:v>
                </c:pt>
                <c:pt idx="6916">
                  <c:v>-187.282011181</c:v>
                </c:pt>
                <c:pt idx="6917">
                  <c:v>-320.83058208300002</c:v>
                </c:pt>
                <c:pt idx="6918">
                  <c:v>-349.81874103500002</c:v>
                </c:pt>
                <c:pt idx="6919">
                  <c:v>-283.87724366499998</c:v>
                </c:pt>
                <c:pt idx="6920">
                  <c:v>-175.00228046399999</c:v>
                </c:pt>
                <c:pt idx="6921">
                  <c:v>-124.38729832</c:v>
                </c:pt>
                <c:pt idx="6922">
                  <c:v>-236.897748122</c:v>
                </c:pt>
                <c:pt idx="6923">
                  <c:v>-304.61439835099998</c:v>
                </c:pt>
                <c:pt idx="6924">
                  <c:v>-328.88828466199999</c:v>
                </c:pt>
                <c:pt idx="6925">
                  <c:v>-490.215860572</c:v>
                </c:pt>
                <c:pt idx="6926">
                  <c:v>-444.08711255499998</c:v>
                </c:pt>
                <c:pt idx="6927">
                  <c:v>-358.17620209299997</c:v>
                </c:pt>
                <c:pt idx="6928">
                  <c:v>-323.06946490299998</c:v>
                </c:pt>
                <c:pt idx="6929">
                  <c:v>-290.50997453899998</c:v>
                </c:pt>
                <c:pt idx="6930">
                  <c:v>-258.12124229900002</c:v>
                </c:pt>
                <c:pt idx="6931">
                  <c:v>-340.30798866999999</c:v>
                </c:pt>
                <c:pt idx="6932">
                  <c:v>-387.48494063099997</c:v>
                </c:pt>
                <c:pt idx="6933">
                  <c:v>-378.40025857199998</c:v>
                </c:pt>
                <c:pt idx="6934">
                  <c:v>-285.23711411300002</c:v>
                </c:pt>
                <c:pt idx="6935">
                  <c:v>-157.72957743699999</c:v>
                </c:pt>
                <c:pt idx="6936">
                  <c:v>-236.26145925899999</c:v>
                </c:pt>
                <c:pt idx="6937">
                  <c:v>-378.11134631200002</c:v>
                </c:pt>
                <c:pt idx="6938">
                  <c:v>-407.23963736899998</c:v>
                </c:pt>
                <c:pt idx="6939">
                  <c:v>-475.41208985499998</c:v>
                </c:pt>
                <c:pt idx="6940">
                  <c:v>-574.66222138600006</c:v>
                </c:pt>
                <c:pt idx="6941">
                  <c:v>-437.86937774799998</c:v>
                </c:pt>
                <c:pt idx="6942">
                  <c:v>-307.73110601899998</c:v>
                </c:pt>
                <c:pt idx="6943">
                  <c:v>-285.40013048499998</c:v>
                </c:pt>
                <c:pt idx="6944">
                  <c:v>-251.62324350899999</c:v>
                </c:pt>
                <c:pt idx="6945">
                  <c:v>-229.812432145</c:v>
                </c:pt>
                <c:pt idx="6946">
                  <c:v>-376.444455914</c:v>
                </c:pt>
                <c:pt idx="6947">
                  <c:v>-387.78948430299999</c:v>
                </c:pt>
                <c:pt idx="6948">
                  <c:v>-313.97296310000002</c:v>
                </c:pt>
                <c:pt idx="6949">
                  <c:v>-193.631641742</c:v>
                </c:pt>
                <c:pt idx="6950">
                  <c:v>-95.612147725</c:v>
                </c:pt>
                <c:pt idx="6951">
                  <c:v>-200.365175263</c:v>
                </c:pt>
                <c:pt idx="6952">
                  <c:v>-296.15688978399999</c:v>
                </c:pt>
                <c:pt idx="6953">
                  <c:v>-330.13210597400001</c:v>
                </c:pt>
                <c:pt idx="6954">
                  <c:v>-488.13592380900002</c:v>
                </c:pt>
                <c:pt idx="6955">
                  <c:v>-484.67279358299999</c:v>
                </c:pt>
                <c:pt idx="6956">
                  <c:v>-388.52251191200003</c:v>
                </c:pt>
                <c:pt idx="6957">
                  <c:v>-318.428082442</c:v>
                </c:pt>
                <c:pt idx="6958">
                  <c:v>-269.68144290499998</c:v>
                </c:pt>
                <c:pt idx="6959">
                  <c:v>-225.91811762500001</c:v>
                </c:pt>
                <c:pt idx="6960">
                  <c:v>-280.82167841299997</c:v>
                </c:pt>
                <c:pt idx="6961">
                  <c:v>-366.492058262</c:v>
                </c:pt>
                <c:pt idx="6962">
                  <c:v>-388.85459318400001</c:v>
                </c:pt>
                <c:pt idx="6963">
                  <c:v>-307.06819370900001</c:v>
                </c:pt>
                <c:pt idx="6964">
                  <c:v>-199.07313550399999</c:v>
                </c:pt>
                <c:pt idx="6965">
                  <c:v>-247.54687586700001</c:v>
                </c:pt>
                <c:pt idx="6966">
                  <c:v>-373.50316775099998</c:v>
                </c:pt>
                <c:pt idx="6967">
                  <c:v>-391.93330559200001</c:v>
                </c:pt>
                <c:pt idx="6968">
                  <c:v>-437.43109292000003</c:v>
                </c:pt>
                <c:pt idx="6969">
                  <c:v>-567.72593092</c:v>
                </c:pt>
                <c:pt idx="6970">
                  <c:v>-450.698661609</c:v>
                </c:pt>
                <c:pt idx="6971">
                  <c:v>-337.98283392799999</c:v>
                </c:pt>
                <c:pt idx="6972">
                  <c:v>-326.55942514200001</c:v>
                </c:pt>
                <c:pt idx="6973">
                  <c:v>-305.203213027</c:v>
                </c:pt>
                <c:pt idx="6974">
                  <c:v>-270.70315711500001</c:v>
                </c:pt>
                <c:pt idx="6975">
                  <c:v>-397.19318624599998</c:v>
                </c:pt>
                <c:pt idx="6976">
                  <c:v>-391.28113424600002</c:v>
                </c:pt>
                <c:pt idx="6977">
                  <c:v>-324.48117668399999</c:v>
                </c:pt>
                <c:pt idx="6978">
                  <c:v>-213.08924319900001</c:v>
                </c:pt>
                <c:pt idx="6979">
                  <c:v>-92.058781745999994</c:v>
                </c:pt>
                <c:pt idx="6980">
                  <c:v>-199.63649487500001</c:v>
                </c:pt>
                <c:pt idx="6981">
                  <c:v>-319.40289123500003</c:v>
                </c:pt>
                <c:pt idx="6982">
                  <c:v>-357.91369702100002</c:v>
                </c:pt>
                <c:pt idx="6983">
                  <c:v>-488.17686902100002</c:v>
                </c:pt>
                <c:pt idx="6984">
                  <c:v>-507.709546794</c:v>
                </c:pt>
                <c:pt idx="6985">
                  <c:v>-383.94274306699998</c:v>
                </c:pt>
                <c:pt idx="6986">
                  <c:v>-285.49104326399998</c:v>
                </c:pt>
                <c:pt idx="6987">
                  <c:v>-242.42613318900001</c:v>
                </c:pt>
                <c:pt idx="6988">
                  <c:v>-202.687490631</c:v>
                </c:pt>
                <c:pt idx="6989">
                  <c:v>-237.96186024100001</c:v>
                </c:pt>
                <c:pt idx="6990">
                  <c:v>-356.41620216899997</c:v>
                </c:pt>
                <c:pt idx="6991">
                  <c:v>-396.10938550200001</c:v>
                </c:pt>
                <c:pt idx="6992">
                  <c:v>-312.72479281099999</c:v>
                </c:pt>
                <c:pt idx="6993">
                  <c:v>-192.43995452600001</c:v>
                </c:pt>
                <c:pt idx="6994">
                  <c:v>-193.59852705700001</c:v>
                </c:pt>
                <c:pt idx="6995">
                  <c:v>-312.40665750699998</c:v>
                </c:pt>
                <c:pt idx="6996">
                  <c:v>-350.86011379500002</c:v>
                </c:pt>
                <c:pt idx="6997">
                  <c:v>-394.837209454</c:v>
                </c:pt>
                <c:pt idx="6998">
                  <c:v>-554.56781170500005</c:v>
                </c:pt>
                <c:pt idx="6999">
                  <c:v>-467.91598879700001</c:v>
                </c:pt>
                <c:pt idx="7000">
                  <c:v>-378.33697330400003</c:v>
                </c:pt>
                <c:pt idx="7001">
                  <c:v>-354.25203653099999</c:v>
                </c:pt>
                <c:pt idx="7002">
                  <c:v>-312.64780448699997</c:v>
                </c:pt>
                <c:pt idx="7003">
                  <c:v>-266.52585064700003</c:v>
                </c:pt>
                <c:pt idx="7004">
                  <c:v>-380.50652073999998</c:v>
                </c:pt>
                <c:pt idx="7005">
                  <c:v>-392.21256808999999</c:v>
                </c:pt>
                <c:pt idx="7006">
                  <c:v>-353.25066960700002</c:v>
                </c:pt>
                <c:pt idx="7007">
                  <c:v>-260.77341376200002</c:v>
                </c:pt>
                <c:pt idx="7008">
                  <c:v>-134.95304660100001</c:v>
                </c:pt>
                <c:pt idx="7009">
                  <c:v>-240.3632906</c:v>
                </c:pt>
                <c:pt idx="7010">
                  <c:v>-360.04899178800002</c:v>
                </c:pt>
                <c:pt idx="7011">
                  <c:v>-376.790108847</c:v>
                </c:pt>
                <c:pt idx="7012">
                  <c:v>-474.84778623199998</c:v>
                </c:pt>
                <c:pt idx="7013">
                  <c:v>-529.07472713899995</c:v>
                </c:pt>
                <c:pt idx="7014">
                  <c:v>-393.77060066400003</c:v>
                </c:pt>
                <c:pt idx="7015">
                  <c:v>-283.78041000299999</c:v>
                </c:pt>
                <c:pt idx="7016">
                  <c:v>-260.601730782</c:v>
                </c:pt>
                <c:pt idx="7017">
                  <c:v>-230.24082047799999</c:v>
                </c:pt>
                <c:pt idx="7018">
                  <c:v>-242.99408795599999</c:v>
                </c:pt>
                <c:pt idx="7019">
                  <c:v>-367.211715846</c:v>
                </c:pt>
                <c:pt idx="7020">
                  <c:v>-385.11477734800002</c:v>
                </c:pt>
                <c:pt idx="7021">
                  <c:v>-294.95911416899997</c:v>
                </c:pt>
                <c:pt idx="7022">
                  <c:v>-170.42459813100001</c:v>
                </c:pt>
                <c:pt idx="7023">
                  <c:v>-136.789063193</c:v>
                </c:pt>
                <c:pt idx="7024">
                  <c:v>-261.31046177399998</c:v>
                </c:pt>
                <c:pt idx="7025">
                  <c:v>-336.77784540099998</c:v>
                </c:pt>
                <c:pt idx="7026">
                  <c:v>-382.40300683800001</c:v>
                </c:pt>
                <c:pt idx="7027">
                  <c:v>-552.43546905400001</c:v>
                </c:pt>
                <c:pt idx="7028">
                  <c:v>-488.43968838400002</c:v>
                </c:pt>
                <c:pt idx="7029">
                  <c:v>-390.55119575200001</c:v>
                </c:pt>
                <c:pt idx="7030">
                  <c:v>-339.17823261500001</c:v>
                </c:pt>
                <c:pt idx="7031">
                  <c:v>-289.893212613</c:v>
                </c:pt>
                <c:pt idx="7032">
                  <c:v>-253.73510113099999</c:v>
                </c:pt>
                <c:pt idx="7033">
                  <c:v>-360.00652566100001</c:v>
                </c:pt>
                <c:pt idx="7034">
                  <c:v>-272.35927419199999</c:v>
                </c:pt>
                <c:pt idx="7035">
                  <c:v>-267.46201877099998</c:v>
                </c:pt>
                <c:pt idx="7036">
                  <c:v>-187.150262564</c:v>
                </c:pt>
                <c:pt idx="7037">
                  <c:v>-53.952484234000003</c:v>
                </c:pt>
                <c:pt idx="7038">
                  <c:v>-125.66270351599999</c:v>
                </c:pt>
                <c:pt idx="7039">
                  <c:v>-238.318180364</c:v>
                </c:pt>
                <c:pt idx="7040">
                  <c:v>-251.52480107100001</c:v>
                </c:pt>
                <c:pt idx="7041">
                  <c:v>-334.624204749</c:v>
                </c:pt>
                <c:pt idx="7042">
                  <c:v>-429.907186647</c:v>
                </c:pt>
                <c:pt idx="7043">
                  <c:v>-300.52900331299998</c:v>
                </c:pt>
                <c:pt idx="7044">
                  <c:v>-190.38858075799999</c:v>
                </c:pt>
                <c:pt idx="7045">
                  <c:v>-182.535778814</c:v>
                </c:pt>
                <c:pt idx="7046">
                  <c:v>-144.61097153399999</c:v>
                </c:pt>
                <c:pt idx="7047">
                  <c:v>-113.45712565700001</c:v>
                </c:pt>
                <c:pt idx="7048">
                  <c:v>-233.87685452700001</c:v>
                </c:pt>
                <c:pt idx="7049">
                  <c:v>-237.70968267399999</c:v>
                </c:pt>
                <c:pt idx="7050">
                  <c:v>-157.64368863199999</c:v>
                </c:pt>
                <c:pt idx="7051">
                  <c:v>-42.983986876000003</c:v>
                </c:pt>
                <c:pt idx="7052">
                  <c:v>18.828343573000001</c:v>
                </c:pt>
                <c:pt idx="7053">
                  <c:v>-110.07601448200001</c:v>
                </c:pt>
                <c:pt idx="7054">
                  <c:v>-211.95977526499999</c:v>
                </c:pt>
                <c:pt idx="7055">
                  <c:v>-239.50571896299999</c:v>
                </c:pt>
                <c:pt idx="7056">
                  <c:v>-386.32618814</c:v>
                </c:pt>
                <c:pt idx="7057">
                  <c:v>-346.80317751699999</c:v>
                </c:pt>
                <c:pt idx="7058">
                  <c:v>-241.82309760499999</c:v>
                </c:pt>
                <c:pt idx="7059">
                  <c:v>-176.61972679600001</c:v>
                </c:pt>
                <c:pt idx="7060">
                  <c:v>-136.44913096900001</c:v>
                </c:pt>
                <c:pt idx="7061">
                  <c:v>-114.205077745</c:v>
                </c:pt>
                <c:pt idx="7062">
                  <c:v>-203.248302999</c:v>
                </c:pt>
                <c:pt idx="7063">
                  <c:v>-285.59760991600001</c:v>
                </c:pt>
                <c:pt idx="7064">
                  <c:v>-294.15532777300001</c:v>
                </c:pt>
                <c:pt idx="7065">
                  <c:v>-198.25241177500001</c:v>
                </c:pt>
                <c:pt idx="7066">
                  <c:v>-61.770362869000003</c:v>
                </c:pt>
                <c:pt idx="7067">
                  <c:v>-108.945859887</c:v>
                </c:pt>
                <c:pt idx="7068">
                  <c:v>-231.65628050399999</c:v>
                </c:pt>
                <c:pt idx="7069">
                  <c:v>-259.80426616199998</c:v>
                </c:pt>
                <c:pt idx="7070">
                  <c:v>-333.26908390599999</c:v>
                </c:pt>
                <c:pt idx="7071">
                  <c:v>-463.40012276099998</c:v>
                </c:pt>
                <c:pt idx="7072">
                  <c:v>-348.529355614</c:v>
                </c:pt>
                <c:pt idx="7073">
                  <c:v>-230.43918294100001</c:v>
                </c:pt>
                <c:pt idx="7074">
                  <c:v>-205.48060990900001</c:v>
                </c:pt>
                <c:pt idx="7075">
                  <c:v>-156.83876597099999</c:v>
                </c:pt>
                <c:pt idx="7076">
                  <c:v>-109.512384411</c:v>
                </c:pt>
                <c:pt idx="7077">
                  <c:v>-238.96812306199999</c:v>
                </c:pt>
                <c:pt idx="7078">
                  <c:v>-245.32790410600001</c:v>
                </c:pt>
                <c:pt idx="7079">
                  <c:v>-185.936845296</c:v>
                </c:pt>
                <c:pt idx="7080">
                  <c:v>-87.385010804999993</c:v>
                </c:pt>
                <c:pt idx="7081">
                  <c:v>6.5923832129999997</c:v>
                </c:pt>
                <c:pt idx="7082">
                  <c:v>-101.44377605</c:v>
                </c:pt>
                <c:pt idx="7083">
                  <c:v>-196.65236078800001</c:v>
                </c:pt>
                <c:pt idx="7084">
                  <c:v>-209.94666236200001</c:v>
                </c:pt>
                <c:pt idx="7085">
                  <c:v>-342.64952896300002</c:v>
                </c:pt>
                <c:pt idx="7086">
                  <c:v>-345.244234619</c:v>
                </c:pt>
                <c:pt idx="7087">
                  <c:v>-235.447300751</c:v>
                </c:pt>
                <c:pt idx="7088">
                  <c:v>-163.43471109800001</c:v>
                </c:pt>
                <c:pt idx="7089">
                  <c:v>-137.89215935999999</c:v>
                </c:pt>
                <c:pt idx="7090">
                  <c:v>-114.074866383</c:v>
                </c:pt>
                <c:pt idx="7091">
                  <c:v>-158.73021908600001</c:v>
                </c:pt>
                <c:pt idx="7092">
                  <c:v>-247.59997369300001</c:v>
                </c:pt>
                <c:pt idx="7093">
                  <c:v>-261.10775672099999</c:v>
                </c:pt>
                <c:pt idx="7094">
                  <c:v>-164.140769995</c:v>
                </c:pt>
                <c:pt idx="7095">
                  <c:v>-40.769030248</c:v>
                </c:pt>
                <c:pt idx="7096">
                  <c:v>-70.137058652999997</c:v>
                </c:pt>
                <c:pt idx="7097">
                  <c:v>-208.12439986199999</c:v>
                </c:pt>
                <c:pt idx="7098">
                  <c:v>-258.26006052999998</c:v>
                </c:pt>
                <c:pt idx="7099">
                  <c:v>-314.09629383100003</c:v>
                </c:pt>
                <c:pt idx="7100">
                  <c:v>-455.37312293000002</c:v>
                </c:pt>
                <c:pt idx="7101">
                  <c:v>-344.79106092400002</c:v>
                </c:pt>
                <c:pt idx="7102">
                  <c:v>-225.468210941</c:v>
                </c:pt>
                <c:pt idx="7103">
                  <c:v>-191.37726827700001</c:v>
                </c:pt>
                <c:pt idx="7104">
                  <c:v>-149.593968029</c:v>
                </c:pt>
                <c:pt idx="7105">
                  <c:v>-113.602074378</c:v>
                </c:pt>
                <c:pt idx="7106">
                  <c:v>-250.912643914</c:v>
                </c:pt>
                <c:pt idx="7107">
                  <c:v>-271.79717863100001</c:v>
                </c:pt>
                <c:pt idx="7108">
                  <c:v>-231.49110079799999</c:v>
                </c:pt>
                <c:pt idx="7109">
                  <c:v>-130.98081355100001</c:v>
                </c:pt>
                <c:pt idx="7110">
                  <c:v>6.450341549</c:v>
                </c:pt>
                <c:pt idx="7111">
                  <c:v>-79.709123340999994</c:v>
                </c:pt>
                <c:pt idx="7112">
                  <c:v>-181.629508961</c:v>
                </c:pt>
                <c:pt idx="7113">
                  <c:v>-202.80481033800001</c:v>
                </c:pt>
                <c:pt idx="7114">
                  <c:v>-327.21061476599999</c:v>
                </c:pt>
                <c:pt idx="7115">
                  <c:v>-376.204888224</c:v>
                </c:pt>
                <c:pt idx="7116">
                  <c:v>-262.11592577499999</c:v>
                </c:pt>
                <c:pt idx="7117">
                  <c:v>-174.39423872500001</c:v>
                </c:pt>
                <c:pt idx="7118">
                  <c:v>-142.919470206</c:v>
                </c:pt>
                <c:pt idx="7119">
                  <c:v>-93.423144339999993</c:v>
                </c:pt>
                <c:pt idx="7120">
                  <c:v>-95.975090097999995</c:v>
                </c:pt>
                <c:pt idx="7121">
                  <c:v>-203.701506392</c:v>
                </c:pt>
                <c:pt idx="7122">
                  <c:v>-227.55925824900001</c:v>
                </c:pt>
                <c:pt idx="7123">
                  <c:v>-144.04485330099999</c:v>
                </c:pt>
                <c:pt idx="7124">
                  <c:v>-35.386738493000003</c:v>
                </c:pt>
                <c:pt idx="7125">
                  <c:v>-40.988387664000001</c:v>
                </c:pt>
                <c:pt idx="7126">
                  <c:v>-178.62479075100001</c:v>
                </c:pt>
                <c:pt idx="7127">
                  <c:v>-232.946156871</c:v>
                </c:pt>
                <c:pt idx="7128">
                  <c:v>-259.76164242599998</c:v>
                </c:pt>
                <c:pt idx="7129">
                  <c:v>-409.30972914199998</c:v>
                </c:pt>
                <c:pt idx="7130">
                  <c:v>-322.94127251899999</c:v>
                </c:pt>
                <c:pt idx="7131">
                  <c:v>-220.05961951399999</c:v>
                </c:pt>
                <c:pt idx="7132">
                  <c:v>-185.604099537</c:v>
                </c:pt>
                <c:pt idx="7133">
                  <c:v>-156.118449338</c:v>
                </c:pt>
                <c:pt idx="7134">
                  <c:v>-138.15892689500001</c:v>
                </c:pt>
                <c:pt idx="7135">
                  <c:v>-261.98942200699997</c:v>
                </c:pt>
                <c:pt idx="7136">
                  <c:v>-287.547223605</c:v>
                </c:pt>
                <c:pt idx="7137">
                  <c:v>-252.976693625</c:v>
                </c:pt>
                <c:pt idx="7138">
                  <c:v>-149.995639375</c:v>
                </c:pt>
                <c:pt idx="7139">
                  <c:v>-3.1810934990000002</c:v>
                </c:pt>
                <c:pt idx="7140">
                  <c:v>-84.288131511000003</c:v>
                </c:pt>
                <c:pt idx="7141">
                  <c:v>-206.79784207200001</c:v>
                </c:pt>
                <c:pt idx="7142">
                  <c:v>-241.17274539900001</c:v>
                </c:pt>
                <c:pt idx="7143">
                  <c:v>-350.62978127299999</c:v>
                </c:pt>
                <c:pt idx="7144">
                  <c:v>-432.90630267300003</c:v>
                </c:pt>
                <c:pt idx="7145">
                  <c:v>-299.80276303800002</c:v>
                </c:pt>
                <c:pt idx="7146">
                  <c:v>-177.484233249</c:v>
                </c:pt>
                <c:pt idx="7147">
                  <c:v>-142.487142683</c:v>
                </c:pt>
                <c:pt idx="7148">
                  <c:v>-90.784983490000002</c:v>
                </c:pt>
                <c:pt idx="7149">
                  <c:v>-73.849044997999997</c:v>
                </c:pt>
                <c:pt idx="7150">
                  <c:v>-205.32013493599999</c:v>
                </c:pt>
                <c:pt idx="7151">
                  <c:v>-232.90118268200001</c:v>
                </c:pt>
                <c:pt idx="7152">
                  <c:v>-165.86201413399999</c:v>
                </c:pt>
                <c:pt idx="7153">
                  <c:v>-58.667962752000001</c:v>
                </c:pt>
                <c:pt idx="7154">
                  <c:v>-9.5151123490000007</c:v>
                </c:pt>
                <c:pt idx="7155">
                  <c:v>-122.347067599</c:v>
                </c:pt>
                <c:pt idx="7156">
                  <c:v>-189.13931280899999</c:v>
                </c:pt>
                <c:pt idx="7157">
                  <c:v>-211.658963417</c:v>
                </c:pt>
                <c:pt idx="7158">
                  <c:v>-371.25428833400002</c:v>
                </c:pt>
                <c:pt idx="7159">
                  <c:v>-323.45828055499999</c:v>
                </c:pt>
                <c:pt idx="7160">
                  <c:v>-235.741869732</c:v>
                </c:pt>
                <c:pt idx="7161">
                  <c:v>-199.46339856899999</c:v>
                </c:pt>
                <c:pt idx="7162">
                  <c:v>-168.879860589</c:v>
                </c:pt>
                <c:pt idx="7163">
                  <c:v>-137.956338996</c:v>
                </c:pt>
                <c:pt idx="7164">
                  <c:v>-220.65679255000001</c:v>
                </c:pt>
                <c:pt idx="7165">
                  <c:v>-266.57064505099999</c:v>
                </c:pt>
                <c:pt idx="7166">
                  <c:v>-255.854102821</c:v>
                </c:pt>
                <c:pt idx="7167">
                  <c:v>-161.11116343500001</c:v>
                </c:pt>
                <c:pt idx="7168">
                  <c:v>-31.549684707000001</c:v>
                </c:pt>
                <c:pt idx="7169">
                  <c:v>-108.54909226700001</c:v>
                </c:pt>
                <c:pt idx="7170">
                  <c:v>-249.56163236899999</c:v>
                </c:pt>
                <c:pt idx="7171">
                  <c:v>-280.72841139100001</c:v>
                </c:pt>
                <c:pt idx="7172">
                  <c:v>-350.091456091</c:v>
                </c:pt>
                <c:pt idx="7173">
                  <c:v>-448.98318537099999</c:v>
                </c:pt>
                <c:pt idx="7174">
                  <c:v>-311.31895502600003</c:v>
                </c:pt>
                <c:pt idx="7175">
                  <c:v>-179.82624389700001</c:v>
                </c:pt>
                <c:pt idx="7176">
                  <c:v>-155.59216855400001</c:v>
                </c:pt>
                <c:pt idx="7177">
                  <c:v>-119.790040491</c:v>
                </c:pt>
                <c:pt idx="7178">
                  <c:v>-96.815571704999996</c:v>
                </c:pt>
                <c:pt idx="7179">
                  <c:v>-242.817942276</c:v>
                </c:pt>
                <c:pt idx="7180">
                  <c:v>-255.9611936</c:v>
                </c:pt>
                <c:pt idx="7181">
                  <c:v>-183.02637695199999</c:v>
                </c:pt>
                <c:pt idx="7182">
                  <c:v>-62.865557269999996</c:v>
                </c:pt>
                <c:pt idx="7183">
                  <c:v>35.677119316000002</c:v>
                </c:pt>
                <c:pt idx="7184">
                  <c:v>-67.515350323000007</c:v>
                </c:pt>
                <c:pt idx="7185">
                  <c:v>-161.08631329799999</c:v>
                </c:pt>
                <c:pt idx="7186">
                  <c:v>-193.29211039800001</c:v>
                </c:pt>
                <c:pt idx="7187">
                  <c:v>-350.55624478700003</c:v>
                </c:pt>
                <c:pt idx="7188">
                  <c:v>-346.26012014999998</c:v>
                </c:pt>
                <c:pt idx="7189">
                  <c:v>-251.31935908899999</c:v>
                </c:pt>
                <c:pt idx="7190">
                  <c:v>-182.43341622400001</c:v>
                </c:pt>
                <c:pt idx="7191">
                  <c:v>-134.070112626</c:v>
                </c:pt>
                <c:pt idx="7192">
                  <c:v>-89.562078850999995</c:v>
                </c:pt>
                <c:pt idx="7193">
                  <c:v>-143.18443693500001</c:v>
                </c:pt>
                <c:pt idx="7194">
                  <c:v>-226.63564965099999</c:v>
                </c:pt>
                <c:pt idx="7195">
                  <c:v>-247.13789488500001</c:v>
                </c:pt>
                <c:pt idx="7196">
                  <c:v>-164.06844199599999</c:v>
                </c:pt>
                <c:pt idx="7197">
                  <c:v>-55.288577848000003</c:v>
                </c:pt>
                <c:pt idx="7198">
                  <c:v>-105.490217457</c:v>
                </c:pt>
                <c:pt idx="7199">
                  <c:v>-232.48768345600001</c:v>
                </c:pt>
                <c:pt idx="7200">
                  <c:v>-250.88677425399999</c:v>
                </c:pt>
                <c:pt idx="7201">
                  <c:v>-295.31777924300002</c:v>
                </c:pt>
                <c:pt idx="7202">
                  <c:v>-423.94205885700001</c:v>
                </c:pt>
                <c:pt idx="7203">
                  <c:v>-305.22862502700002</c:v>
                </c:pt>
                <c:pt idx="7204">
                  <c:v>-190.55951124399999</c:v>
                </c:pt>
                <c:pt idx="7205">
                  <c:v>-177.604032346</c:v>
                </c:pt>
                <c:pt idx="7206">
                  <c:v>-155.767824526</c:v>
                </c:pt>
                <c:pt idx="7207">
                  <c:v>-123.140097427</c:v>
                </c:pt>
                <c:pt idx="7208">
                  <c:v>-250.56166652300001</c:v>
                </c:pt>
                <c:pt idx="7209">
                  <c:v>-244.51356463600001</c:v>
                </c:pt>
                <c:pt idx="7210">
                  <c:v>-176.860073879</c:v>
                </c:pt>
                <c:pt idx="7211">
                  <c:v>-64.129597161999996</c:v>
                </c:pt>
                <c:pt idx="7212">
                  <c:v>58.589330734000001</c:v>
                </c:pt>
                <c:pt idx="7213">
                  <c:v>-47.146345068999999</c:v>
                </c:pt>
                <c:pt idx="7214">
                  <c:v>-165.44333702700001</c:v>
                </c:pt>
                <c:pt idx="7215">
                  <c:v>-204.13890217900001</c:v>
                </c:pt>
                <c:pt idx="7216">
                  <c:v>-336.066964235</c:v>
                </c:pt>
                <c:pt idx="7217">
                  <c:v>-355.85160237399998</c:v>
                </c:pt>
                <c:pt idx="7218">
                  <c:v>-232.112253017</c:v>
                </c:pt>
                <c:pt idx="7219">
                  <c:v>-133.18221324000001</c:v>
                </c:pt>
                <c:pt idx="7220">
                  <c:v>-88.722517366999995</c:v>
                </c:pt>
                <c:pt idx="7221">
                  <c:v>-47.022594550999997</c:v>
                </c:pt>
                <c:pt idx="7222">
                  <c:v>-80.941277092000007</c:v>
                </c:pt>
                <c:pt idx="7223">
                  <c:v>-198.07635204600001</c:v>
                </c:pt>
                <c:pt idx="7224">
                  <c:v>-237.52140274499999</c:v>
                </c:pt>
                <c:pt idx="7225">
                  <c:v>-155.37400591299999</c:v>
                </c:pt>
                <c:pt idx="7226">
                  <c:v>-35.890902914000002</c:v>
                </c:pt>
                <c:pt idx="7227">
                  <c:v>-37.264478859</c:v>
                </c:pt>
                <c:pt idx="7228">
                  <c:v>-155.23265949200001</c:v>
                </c:pt>
                <c:pt idx="7229">
                  <c:v>-191.78275186499999</c:v>
                </c:pt>
                <c:pt idx="7230">
                  <c:v>-233.96732925399999</c:v>
                </c:pt>
                <c:pt idx="7231">
                  <c:v>-392.41148003299998</c:v>
                </c:pt>
                <c:pt idx="7232">
                  <c:v>-304.42423796000003</c:v>
                </c:pt>
                <c:pt idx="7233">
                  <c:v>-214.19019314499999</c:v>
                </c:pt>
                <c:pt idx="7234">
                  <c:v>-191.56865814299999</c:v>
                </c:pt>
                <c:pt idx="7235">
                  <c:v>-151.02197933100001</c:v>
                </c:pt>
                <c:pt idx="7236">
                  <c:v>-104.99922603</c:v>
                </c:pt>
                <c:pt idx="7237">
                  <c:v>-218.08283104200001</c:v>
                </c:pt>
                <c:pt idx="7238">
                  <c:v>-228.05110220399999</c:v>
                </c:pt>
                <c:pt idx="7239">
                  <c:v>-187.36421847</c:v>
                </c:pt>
                <c:pt idx="7240">
                  <c:v>-93.369884815000006</c:v>
                </c:pt>
                <c:pt idx="7241">
                  <c:v>33.668336404999998</c:v>
                </c:pt>
                <c:pt idx="7242">
                  <c:v>-71.703147727000001</c:v>
                </c:pt>
                <c:pt idx="7243">
                  <c:v>-192.91017669799999</c:v>
                </c:pt>
                <c:pt idx="7244">
                  <c:v>-210.58670148600001</c:v>
                </c:pt>
                <c:pt idx="7245">
                  <c:v>-308.39387645699998</c:v>
                </c:pt>
                <c:pt idx="7246">
                  <c:v>-361.43863661099999</c:v>
                </c:pt>
                <c:pt idx="7247">
                  <c:v>-225.06969876900001</c:v>
                </c:pt>
                <c:pt idx="7248">
                  <c:v>-113.550117681</c:v>
                </c:pt>
                <c:pt idx="7249">
                  <c:v>-88.666761735999998</c:v>
                </c:pt>
                <c:pt idx="7250">
                  <c:v>-57.132880419999999</c:v>
                </c:pt>
                <c:pt idx="7251">
                  <c:v>-70.213904864</c:v>
                </c:pt>
                <c:pt idx="7252">
                  <c:v>-195.79239579899999</c:v>
                </c:pt>
                <c:pt idx="7253">
                  <c:v>-214.44890119499999</c:v>
                </c:pt>
                <c:pt idx="7254">
                  <c:v>-124.230840735</c:v>
                </c:pt>
                <c:pt idx="7255">
                  <c:v>1.0091626629999999</c:v>
                </c:pt>
                <c:pt idx="7256">
                  <c:v>35.772823438000003</c:v>
                </c:pt>
                <c:pt idx="7257">
                  <c:v>-87.028614425000001</c:v>
                </c:pt>
                <c:pt idx="7258">
                  <c:v>-160.66594696600001</c:v>
                </c:pt>
                <c:pt idx="7259">
                  <c:v>-205.504766313</c:v>
                </c:pt>
                <c:pt idx="7260">
                  <c:v>-376.02712836799998</c:v>
                </c:pt>
                <c:pt idx="7261">
                  <c:v>-312.74373497099998</c:v>
                </c:pt>
                <c:pt idx="7262">
                  <c:v>-215.5364677</c:v>
                </c:pt>
                <c:pt idx="7263">
                  <c:v>-164.45079756499999</c:v>
                </c:pt>
                <c:pt idx="7264">
                  <c:v>-114.497463529</c:v>
                </c:pt>
                <c:pt idx="7265">
                  <c:v>-76.836617954000005</c:v>
                </c:pt>
                <c:pt idx="7266">
                  <c:v>-181.721191852</c:v>
                </c:pt>
                <c:pt idx="7267">
                  <c:v>-229.74369348299999</c:v>
                </c:pt>
                <c:pt idx="7268">
                  <c:v>-223.442977907</c:v>
                </c:pt>
                <c:pt idx="7269">
                  <c:v>-143.28927520400001</c:v>
                </c:pt>
                <c:pt idx="7270">
                  <c:v>-11.298201754000001</c:v>
                </c:pt>
                <c:pt idx="7271">
                  <c:v>-83.850588759999994</c:v>
                </c:pt>
                <c:pt idx="7272">
                  <c:v>-196.438814837</c:v>
                </c:pt>
                <c:pt idx="7273">
                  <c:v>-208.559966632</c:v>
                </c:pt>
                <c:pt idx="7274">
                  <c:v>-290.20451171500002</c:v>
                </c:pt>
                <c:pt idx="7275">
                  <c:v>-384.00407503500003</c:v>
                </c:pt>
                <c:pt idx="7276">
                  <c:v>-253.30165621</c:v>
                </c:pt>
                <c:pt idx="7277">
                  <c:v>-141.57165460900001</c:v>
                </c:pt>
                <c:pt idx="7278">
                  <c:v>-134.09515969399999</c:v>
                </c:pt>
                <c:pt idx="7279">
                  <c:v>-97.602112554000001</c:v>
                </c:pt>
                <c:pt idx="7280">
                  <c:v>-67.366136823000005</c:v>
                </c:pt>
                <c:pt idx="7281">
                  <c:v>-187.451627008</c:v>
                </c:pt>
                <c:pt idx="7282">
                  <c:v>-190.39680887599999</c:v>
                </c:pt>
                <c:pt idx="7283">
                  <c:v>-109.059014217</c:v>
                </c:pt>
                <c:pt idx="7284">
                  <c:v>7.0638116950000001</c:v>
                </c:pt>
                <c:pt idx="7285">
                  <c:v>70.081367512</c:v>
                </c:pt>
                <c:pt idx="7286">
                  <c:v>-57.240307139999999</c:v>
                </c:pt>
                <c:pt idx="7287">
                  <c:v>-160.00083358099999</c:v>
                </c:pt>
                <c:pt idx="7288">
                  <c:v>-188.99506479799999</c:v>
                </c:pt>
                <c:pt idx="7289">
                  <c:v>-336.18291231400002</c:v>
                </c:pt>
                <c:pt idx="7290">
                  <c:v>-296.09369548199999</c:v>
                </c:pt>
                <c:pt idx="7291">
                  <c:v>-190.51691236900001</c:v>
                </c:pt>
                <c:pt idx="7292">
                  <c:v>-124.20289094899999</c:v>
                </c:pt>
                <c:pt idx="7293">
                  <c:v>-82.463054233999998</c:v>
                </c:pt>
                <c:pt idx="7294">
                  <c:v>-58.761510037999997</c:v>
                </c:pt>
                <c:pt idx="7295">
                  <c:v>-146.445488743</c:v>
                </c:pt>
                <c:pt idx="7296">
                  <c:v>-229.83323049800001</c:v>
                </c:pt>
                <c:pt idx="7297">
                  <c:v>-239.37208147300001</c:v>
                </c:pt>
                <c:pt idx="7298">
                  <c:v>-143.97519642</c:v>
                </c:pt>
                <c:pt idx="7299">
                  <c:v>-7.3322265460000002</c:v>
                </c:pt>
                <c:pt idx="7300">
                  <c:v>-53.755523857999997</c:v>
                </c:pt>
                <c:pt idx="7301">
                  <c:v>-175.01532841700001</c:v>
                </c:pt>
                <c:pt idx="7302">
                  <c:v>-201.419518259</c:v>
                </c:pt>
                <c:pt idx="7303">
                  <c:v>-273.87384306600001</c:v>
                </c:pt>
                <c:pt idx="7304">
                  <c:v>-402.47349592099999</c:v>
                </c:pt>
                <c:pt idx="7305">
                  <c:v>-288.38865657000002</c:v>
                </c:pt>
                <c:pt idx="7306">
                  <c:v>-171.321268879</c:v>
                </c:pt>
                <c:pt idx="7307">
                  <c:v>-147.050817537</c:v>
                </c:pt>
                <c:pt idx="7308">
                  <c:v>-98.351697199</c:v>
                </c:pt>
                <c:pt idx="7309">
                  <c:v>-50.190060236999997</c:v>
                </c:pt>
                <c:pt idx="7310">
                  <c:v>-178.20354853500001</c:v>
                </c:pt>
                <c:pt idx="7311">
                  <c:v>-183.125951418</c:v>
                </c:pt>
                <c:pt idx="7312">
                  <c:v>-122.47934965</c:v>
                </c:pt>
                <c:pt idx="7313">
                  <c:v>-22.001820759000001</c:v>
                </c:pt>
                <c:pt idx="7314">
                  <c:v>70.444933883999994</c:v>
                </c:pt>
                <c:pt idx="7315">
                  <c:v>-38.787613647999997</c:v>
                </c:pt>
                <c:pt idx="7316">
                  <c:v>-134.58958360099999</c:v>
                </c:pt>
                <c:pt idx="7317">
                  <c:v>-147.54337969100001</c:v>
                </c:pt>
                <c:pt idx="7318">
                  <c:v>-279.194986712</c:v>
                </c:pt>
                <c:pt idx="7319">
                  <c:v>-280.52397980000001</c:v>
                </c:pt>
                <c:pt idx="7320">
                  <c:v>-169.51668852200001</c:v>
                </c:pt>
                <c:pt idx="7321">
                  <c:v>-96.204630215999998</c:v>
                </c:pt>
                <c:pt idx="7322">
                  <c:v>-68.784902637000002</c:v>
                </c:pt>
                <c:pt idx="7323">
                  <c:v>-46.450535320999997</c:v>
                </c:pt>
                <c:pt idx="7324">
                  <c:v>-92.471367623999996</c:v>
                </c:pt>
                <c:pt idx="7325">
                  <c:v>-181.59836190799999</c:v>
                </c:pt>
                <c:pt idx="7326">
                  <c:v>-194.72936019900001</c:v>
                </c:pt>
                <c:pt idx="7327">
                  <c:v>-97.028608383999995</c:v>
                </c:pt>
                <c:pt idx="7328">
                  <c:v>27.619023231</c:v>
                </c:pt>
                <c:pt idx="7329">
                  <c:v>-0.39775512200000002</c:v>
                </c:pt>
                <c:pt idx="7330">
                  <c:v>-136.98558425799999</c:v>
                </c:pt>
                <c:pt idx="7331">
                  <c:v>-185.588058617</c:v>
                </c:pt>
                <c:pt idx="7332">
                  <c:v>-243.03559466799999</c:v>
                </c:pt>
                <c:pt idx="7333">
                  <c:v>-385.01799673099998</c:v>
                </c:pt>
                <c:pt idx="7334">
                  <c:v>-274.46755081200001</c:v>
                </c:pt>
                <c:pt idx="7335">
                  <c:v>-154.98577035299999</c:v>
                </c:pt>
                <c:pt idx="7336">
                  <c:v>-120.210751585</c:v>
                </c:pt>
                <c:pt idx="7337">
                  <c:v>-77.104288772000004</c:v>
                </c:pt>
                <c:pt idx="7338">
                  <c:v>-39.636433967000002</c:v>
                </c:pt>
                <c:pt idx="7339">
                  <c:v>-175.869171782</c:v>
                </c:pt>
                <c:pt idx="7340">
                  <c:v>-195.406560189</c:v>
                </c:pt>
                <c:pt idx="7341">
                  <c:v>-156.151782306</c:v>
                </c:pt>
                <c:pt idx="7342">
                  <c:v>-56.479338216000002</c:v>
                </c:pt>
                <c:pt idx="7343">
                  <c:v>80.436450516999997</c:v>
                </c:pt>
                <c:pt idx="7344">
                  <c:v>-5.5020766930000002</c:v>
                </c:pt>
                <c:pt idx="7345">
                  <c:v>-106.45753582899999</c:v>
                </c:pt>
                <c:pt idx="7346">
                  <c:v>-126.17434989100001</c:v>
                </c:pt>
                <c:pt idx="7347">
                  <c:v>-249.43980655799999</c:v>
                </c:pt>
                <c:pt idx="7348">
                  <c:v>-297.48317663799997</c:v>
                </c:pt>
                <c:pt idx="7349">
                  <c:v>-181.80877078500001</c:v>
                </c:pt>
                <c:pt idx="7350">
                  <c:v>-95.242155771</c:v>
                </c:pt>
                <c:pt idx="7351">
                  <c:v>-64.764265559999998</c:v>
                </c:pt>
                <c:pt idx="7352">
                  <c:v>-15.820411354000001</c:v>
                </c:pt>
                <c:pt idx="7353">
                  <c:v>-18.219801652000001</c:v>
                </c:pt>
                <c:pt idx="7354">
                  <c:v>-124.815622357</c:v>
                </c:pt>
                <c:pt idx="7355">
                  <c:v>-147.39289039400001</c:v>
                </c:pt>
                <c:pt idx="7356">
                  <c:v>-62.678847826999998</c:v>
                </c:pt>
                <c:pt idx="7357">
                  <c:v>47.114476142000001</c:v>
                </c:pt>
                <c:pt idx="7358">
                  <c:v>42.752653854000002</c:v>
                </c:pt>
                <c:pt idx="7359">
                  <c:v>-96.079633736999995</c:v>
                </c:pt>
                <c:pt idx="7360">
                  <c:v>-151.37655615099999</c:v>
                </c:pt>
                <c:pt idx="7361">
                  <c:v>-178.47546122599999</c:v>
                </c:pt>
                <c:pt idx="7362">
                  <c:v>-327.399107372</c:v>
                </c:pt>
                <c:pt idx="7363">
                  <c:v>-240.183806121</c:v>
                </c:pt>
                <c:pt idx="7364">
                  <c:v>-136.16601278100001</c:v>
                </c:pt>
                <c:pt idx="7365">
                  <c:v>-100.434211604</c:v>
                </c:pt>
                <c:pt idx="7366">
                  <c:v>-69.778924004000004</c:v>
                </c:pt>
                <c:pt idx="7367">
                  <c:v>-50.625897494999997</c:v>
                </c:pt>
                <c:pt idx="7368">
                  <c:v>-175.852397104</c:v>
                </c:pt>
                <c:pt idx="7369">
                  <c:v>-202.21387607400001</c:v>
                </c:pt>
                <c:pt idx="7370">
                  <c:v>-167.84732250900001</c:v>
                </c:pt>
                <c:pt idx="7371">
                  <c:v>-64.643421945</c:v>
                </c:pt>
                <c:pt idx="7372">
                  <c:v>83.008752870999999</c:v>
                </c:pt>
                <c:pt idx="7373">
                  <c:v>3.1237156349999999</c:v>
                </c:pt>
                <c:pt idx="7374">
                  <c:v>-117.960979916</c:v>
                </c:pt>
                <c:pt idx="7375">
                  <c:v>-151.30087364299999</c:v>
                </c:pt>
                <c:pt idx="7376">
                  <c:v>-260.20454118399999</c:v>
                </c:pt>
                <c:pt idx="7377">
                  <c:v>-343.46115918100003</c:v>
                </c:pt>
                <c:pt idx="7378">
                  <c:v>-210.87084340600001</c:v>
                </c:pt>
                <c:pt idx="7379">
                  <c:v>-89.003836724999999</c:v>
                </c:pt>
                <c:pt idx="7380">
                  <c:v>-53.821510648</c:v>
                </c:pt>
                <c:pt idx="7381">
                  <c:v>-1.25476192</c:v>
                </c:pt>
                <c:pt idx="7382">
                  <c:v>16.778290299999998</c:v>
                </c:pt>
                <c:pt idx="7383">
                  <c:v>-113.423240447</c:v>
                </c:pt>
                <c:pt idx="7384">
                  <c:v>-140.089866403</c:v>
                </c:pt>
                <c:pt idx="7385">
                  <c:v>-72.033386581000002</c:v>
                </c:pt>
                <c:pt idx="7386">
                  <c:v>34.103830105</c:v>
                </c:pt>
                <c:pt idx="7387">
                  <c:v>82.307926605999995</c:v>
                </c:pt>
                <c:pt idx="7388">
                  <c:v>-30.857300016</c:v>
                </c:pt>
                <c:pt idx="7389">
                  <c:v>-97.257349568999999</c:v>
                </c:pt>
                <c:pt idx="7390">
                  <c:v>-118.769315736</c:v>
                </c:pt>
                <c:pt idx="7391">
                  <c:v>-277.29335729899998</c:v>
                </c:pt>
                <c:pt idx="7392">
                  <c:v>-228.54539362099999</c:v>
                </c:pt>
                <c:pt idx="7393">
                  <c:v>-139.754816194</c:v>
                </c:pt>
                <c:pt idx="7394">
                  <c:v>-102.41734789100001</c:v>
                </c:pt>
                <c:pt idx="7395">
                  <c:v>-73.038962448999996</c:v>
                </c:pt>
                <c:pt idx="7396">
                  <c:v>-43.105877528000001</c:v>
                </c:pt>
                <c:pt idx="7397">
                  <c:v>-126.181465708</c:v>
                </c:pt>
                <c:pt idx="7398">
                  <c:v>-171.56754228200001</c:v>
                </c:pt>
                <c:pt idx="7399">
                  <c:v>-160.01185121099999</c:v>
                </c:pt>
                <c:pt idx="7400">
                  <c:v>-64.366562672000001</c:v>
                </c:pt>
                <c:pt idx="7401">
                  <c:v>66.369953009</c:v>
                </c:pt>
                <c:pt idx="7402">
                  <c:v>-9.6480212049999992</c:v>
                </c:pt>
                <c:pt idx="7403">
                  <c:v>-149.85957611399999</c:v>
                </c:pt>
                <c:pt idx="7404">
                  <c:v>-182.320154178</c:v>
                </c:pt>
                <c:pt idx="7405">
                  <c:v>-252.490837529</c:v>
                </c:pt>
                <c:pt idx="7406">
                  <c:v>-351.36015835299997</c:v>
                </c:pt>
                <c:pt idx="7407">
                  <c:v>-213.33078192299999</c:v>
                </c:pt>
                <c:pt idx="7408">
                  <c:v>-81.179509253999996</c:v>
                </c:pt>
                <c:pt idx="7409">
                  <c:v>-55.914476827000001</c:v>
                </c:pt>
                <c:pt idx="7410">
                  <c:v>-18.936481525000001</c:v>
                </c:pt>
                <c:pt idx="7411">
                  <c:v>4.7952585460000003</c:v>
                </c:pt>
                <c:pt idx="7412">
                  <c:v>-140.59005672500001</c:v>
                </c:pt>
                <c:pt idx="7413">
                  <c:v>-154.88600020499999</c:v>
                </c:pt>
                <c:pt idx="7414">
                  <c:v>-82.628429127999993</c:v>
                </c:pt>
                <c:pt idx="7415">
                  <c:v>37.257072747000002</c:v>
                </c:pt>
                <c:pt idx="7416">
                  <c:v>136.04613943199999</c:v>
                </c:pt>
                <c:pt idx="7417">
                  <c:v>33.665719777</c:v>
                </c:pt>
                <c:pt idx="7418">
                  <c:v>-58.714840082999999</c:v>
                </c:pt>
                <c:pt idx="7419">
                  <c:v>-89.889951214999996</c:v>
                </c:pt>
                <c:pt idx="7420">
                  <c:v>-246.67250620999999</c:v>
                </c:pt>
                <c:pt idx="7421">
                  <c:v>-241.80116735999999</c:v>
                </c:pt>
                <c:pt idx="7422">
                  <c:v>-147.62291365199999</c:v>
                </c:pt>
                <c:pt idx="7423">
                  <c:v>-79.531386925999996</c:v>
                </c:pt>
                <c:pt idx="7424">
                  <c:v>-31.57899385</c:v>
                </c:pt>
                <c:pt idx="7425">
                  <c:v>13.205958819999999</c:v>
                </c:pt>
                <c:pt idx="7426">
                  <c:v>-39.721477714000002</c:v>
                </c:pt>
                <c:pt idx="7427">
                  <c:v>-122.05384915499999</c:v>
                </c:pt>
                <c:pt idx="7428">
                  <c:v>-141.575545879</c:v>
                </c:pt>
                <c:pt idx="7429">
                  <c:v>-57.802120942999998</c:v>
                </c:pt>
                <c:pt idx="7430">
                  <c:v>51.607738621999999</c:v>
                </c:pt>
                <c:pt idx="7431">
                  <c:v>0.39667381899999998</c:v>
                </c:pt>
                <c:pt idx="7432">
                  <c:v>-127.3709546</c:v>
                </c:pt>
                <c:pt idx="7433">
                  <c:v>-145.97885996599999</c:v>
                </c:pt>
                <c:pt idx="7434">
                  <c:v>-189.90489310999999</c:v>
                </c:pt>
                <c:pt idx="7435">
                  <c:v>-317.77652377499999</c:v>
                </c:pt>
                <c:pt idx="7436">
                  <c:v>-198.234016731</c:v>
                </c:pt>
                <c:pt idx="7437">
                  <c:v>-82.551897545000003</c:v>
                </c:pt>
                <c:pt idx="7438">
                  <c:v>-68.734148266000005</c:v>
                </c:pt>
                <c:pt idx="7439">
                  <c:v>-46.443516922000001</c:v>
                </c:pt>
                <c:pt idx="7440">
                  <c:v>-15.057353823</c:v>
                </c:pt>
                <c:pt idx="7441">
                  <c:v>-143.18190470900001</c:v>
                </c:pt>
                <c:pt idx="7442">
                  <c:v>-137.27006831</c:v>
                </c:pt>
                <c:pt idx="7443">
                  <c:v>-69.372585283000006</c:v>
                </c:pt>
                <c:pt idx="7444">
                  <c:v>43.927904603999998</c:v>
                </c:pt>
                <c:pt idx="7445">
                  <c:v>167.61211628500001</c:v>
                </c:pt>
                <c:pt idx="7446">
                  <c:v>62.918355806000001</c:v>
                </c:pt>
                <c:pt idx="7447">
                  <c:v>-54.603171781999997</c:v>
                </c:pt>
                <c:pt idx="7448">
                  <c:v>-93.266635067999999</c:v>
                </c:pt>
                <c:pt idx="7449">
                  <c:v>-226.24093437600001</c:v>
                </c:pt>
                <c:pt idx="7450">
                  <c:v>-246.53644478300001</c:v>
                </c:pt>
                <c:pt idx="7451">
                  <c:v>-122.853789441</c:v>
                </c:pt>
                <c:pt idx="7452">
                  <c:v>-23.739325872999999</c:v>
                </c:pt>
                <c:pt idx="7453">
                  <c:v>21.309748809999999</c:v>
                </c:pt>
                <c:pt idx="7454">
                  <c:v>64.033675627999997</c:v>
                </c:pt>
                <c:pt idx="7455">
                  <c:v>30.907574975999999</c:v>
                </c:pt>
                <c:pt idx="7456">
                  <c:v>-85.567075609</c:v>
                </c:pt>
                <c:pt idx="7457">
                  <c:v>-124.73734247500001</c:v>
                </c:pt>
                <c:pt idx="7458">
                  <c:v>-43.459972336</c:v>
                </c:pt>
                <c:pt idx="7459">
                  <c:v>75.408183950999998</c:v>
                </c:pt>
                <c:pt idx="7460">
                  <c:v>73.941569341999994</c:v>
                </c:pt>
                <c:pt idx="7461">
                  <c:v>-43.678878183999998</c:v>
                </c:pt>
                <c:pt idx="7462">
                  <c:v>-79.375121863000004</c:v>
                </c:pt>
                <c:pt idx="7463">
                  <c:v>-120.609575363</c:v>
                </c:pt>
                <c:pt idx="7464">
                  <c:v>-278.48047750799998</c:v>
                </c:pt>
                <c:pt idx="7465">
                  <c:v>-189.87665611400001</c:v>
                </c:pt>
                <c:pt idx="7466">
                  <c:v>-99.170402344999999</c:v>
                </c:pt>
                <c:pt idx="7467">
                  <c:v>-77.423996634000005</c:v>
                </c:pt>
                <c:pt idx="7468">
                  <c:v>-37.654366414999998</c:v>
                </c:pt>
                <c:pt idx="7469">
                  <c:v>8.0351321890000005</c:v>
                </c:pt>
                <c:pt idx="7470">
                  <c:v>-104.67260826</c:v>
                </c:pt>
                <c:pt idx="7471">
                  <c:v>-113.87746287900001</c:v>
                </c:pt>
                <c:pt idx="7472">
                  <c:v>-72.458171730000004</c:v>
                </c:pt>
                <c:pt idx="7473">
                  <c:v>22.239059647000001</c:v>
                </c:pt>
                <c:pt idx="7474">
                  <c:v>149.993620609</c:v>
                </c:pt>
                <c:pt idx="7475">
                  <c:v>44.871337412999999</c:v>
                </c:pt>
                <c:pt idx="7476">
                  <c:v>-77.337012130000005</c:v>
                </c:pt>
                <c:pt idx="7477">
                  <c:v>-95.746806684000006</c:v>
                </c:pt>
                <c:pt idx="7478">
                  <c:v>-193.48985581700001</c:v>
                </c:pt>
                <c:pt idx="7479">
                  <c:v>-246.268806068</c:v>
                </c:pt>
                <c:pt idx="7480">
                  <c:v>-109.25813855299999</c:v>
                </c:pt>
                <c:pt idx="7481">
                  <c:v>3.1315476260000001</c:v>
                </c:pt>
                <c:pt idx="7482">
                  <c:v>28.849564659999999</c:v>
                </c:pt>
                <c:pt idx="7483">
                  <c:v>61.019877829999999</c:v>
                </c:pt>
                <c:pt idx="7484">
                  <c:v>47.960640552999998</c:v>
                </c:pt>
                <c:pt idx="7485">
                  <c:v>-78.479308032000006</c:v>
                </c:pt>
                <c:pt idx="7486">
                  <c:v>-97.601220736000002</c:v>
                </c:pt>
                <c:pt idx="7487">
                  <c:v>-7.5278628789999997</c:v>
                </c:pt>
                <c:pt idx="7488">
                  <c:v>117.9704555</c:v>
                </c:pt>
                <c:pt idx="7489">
                  <c:v>153.55398738</c:v>
                </c:pt>
                <c:pt idx="7490">
                  <c:v>31.726678151000002</c:v>
                </c:pt>
                <c:pt idx="7491">
                  <c:v>-41.048185101000001</c:v>
                </c:pt>
                <c:pt idx="7492">
                  <c:v>-85.473547026000006</c:v>
                </c:pt>
                <c:pt idx="7493">
                  <c:v>-256.186277727</c:v>
                </c:pt>
                <c:pt idx="7494">
                  <c:v>-193.543805077</c:v>
                </c:pt>
                <c:pt idx="7495">
                  <c:v>-96.719120974999996</c:v>
                </c:pt>
                <c:pt idx="7496">
                  <c:v>-45.814746731</c:v>
                </c:pt>
                <c:pt idx="7497">
                  <c:v>4.3558810550000002</c:v>
                </c:pt>
                <c:pt idx="7498">
                  <c:v>42.664489625999998</c:v>
                </c:pt>
                <c:pt idx="7499">
                  <c:v>-61.433726462999999</c:v>
                </c:pt>
                <c:pt idx="7500">
                  <c:v>-108.744805547</c:v>
                </c:pt>
                <c:pt idx="7501">
                  <c:v>-102.00516263199999</c:v>
                </c:pt>
                <c:pt idx="7502">
                  <c:v>-21.821425355999999</c:v>
                </c:pt>
                <c:pt idx="7503">
                  <c:v>109.41416752400001</c:v>
                </c:pt>
                <c:pt idx="7504">
                  <c:v>36.424933351999996</c:v>
                </c:pt>
                <c:pt idx="7505">
                  <c:v>-76.315472764000006</c:v>
                </c:pt>
                <c:pt idx="7506">
                  <c:v>-88.032142054000005</c:v>
                </c:pt>
                <c:pt idx="7507">
                  <c:v>-168.894931845</c:v>
                </c:pt>
                <c:pt idx="7508">
                  <c:v>-262.24741897299998</c:v>
                </c:pt>
                <c:pt idx="7509">
                  <c:v>-130.77500656999999</c:v>
                </c:pt>
                <c:pt idx="7510">
                  <c:v>-18.363629529000001</c:v>
                </c:pt>
                <c:pt idx="7511">
                  <c:v>-10.796584894</c:v>
                </c:pt>
                <c:pt idx="7512">
                  <c:v>24.792609873</c:v>
                </c:pt>
                <c:pt idx="7513">
                  <c:v>54.415085585999996</c:v>
                </c:pt>
                <c:pt idx="7514">
                  <c:v>53.501800103000001</c:v>
                </c:pt>
                <c:pt idx="7515">
                  <c:v>50.949357972000001</c:v>
                </c:pt>
                <c:pt idx="7516">
                  <c:v>132.69386594100001</c:v>
                </c:pt>
                <c:pt idx="7517">
                  <c:v>249.400571845</c:v>
                </c:pt>
                <c:pt idx="7518">
                  <c:v>313.21044421200003</c:v>
                </c:pt>
                <c:pt idx="7519">
                  <c:v>186.45202037999999</c:v>
                </c:pt>
                <c:pt idx="7520">
                  <c:v>83.425652682000006</c:v>
                </c:pt>
                <c:pt idx="7521">
                  <c:v>53.445058125000003</c:v>
                </c:pt>
                <c:pt idx="7522">
                  <c:v>-94.113278854000001</c:v>
                </c:pt>
                <c:pt idx="7523">
                  <c:v>-54.180916441999997</c:v>
                </c:pt>
                <c:pt idx="7524">
                  <c:v>51.654986248999997</c:v>
                </c:pt>
                <c:pt idx="7525">
                  <c:v>118.501984838</c:v>
                </c:pt>
                <c:pt idx="7526">
                  <c:v>160.83625931200001</c:v>
                </c:pt>
                <c:pt idx="7527">
                  <c:v>185.186166249</c:v>
                </c:pt>
                <c:pt idx="7528">
                  <c:v>97.786011802999994</c:v>
                </c:pt>
                <c:pt idx="7529">
                  <c:v>14.128699075</c:v>
                </c:pt>
                <c:pt idx="7530">
                  <c:v>3.784363001</c:v>
                </c:pt>
                <c:pt idx="7531">
                  <c:v>98.641114830999996</c:v>
                </c:pt>
                <c:pt idx="7532">
                  <c:v>235.109782107</c:v>
                </c:pt>
                <c:pt idx="7533">
                  <c:v>189.04011726900001</c:v>
                </c:pt>
                <c:pt idx="7534">
                  <c:v>68.325933062999994</c:v>
                </c:pt>
                <c:pt idx="7535">
                  <c:v>42.632681175000002</c:v>
                </c:pt>
                <c:pt idx="7536">
                  <c:v>-29.365453563999999</c:v>
                </c:pt>
                <c:pt idx="7537">
                  <c:v>-157.96250427000001</c:v>
                </c:pt>
                <c:pt idx="7538">
                  <c:v>-43.898839529999997</c:v>
                </c:pt>
                <c:pt idx="7539">
                  <c:v>72.436353737999994</c:v>
                </c:pt>
                <c:pt idx="7540">
                  <c:v>96.130862789000005</c:v>
                </c:pt>
                <c:pt idx="7541">
                  <c:v>144.581921569</c:v>
                </c:pt>
                <c:pt idx="7542">
                  <c:v>192.881857107</c:v>
                </c:pt>
                <c:pt idx="7543">
                  <c:v>65.393545248999999</c:v>
                </c:pt>
                <c:pt idx="7544">
                  <c:v>61.024352495999999</c:v>
                </c:pt>
                <c:pt idx="7545">
                  <c:v>122.037940056</c:v>
                </c:pt>
                <c:pt idx="7546">
                  <c:v>222.86330483899999</c:v>
                </c:pt>
                <c:pt idx="7547">
                  <c:v>315.010374012</c:v>
                </c:pt>
                <c:pt idx="7548">
                  <c:v>205.031798917</c:v>
                </c:pt>
                <c:pt idx="7549">
                  <c:v>108.60049198599999</c:v>
                </c:pt>
                <c:pt idx="7550">
                  <c:v>95.502000229999993</c:v>
                </c:pt>
                <c:pt idx="7551">
                  <c:v>-35.790912269000003</c:v>
                </c:pt>
                <c:pt idx="7552">
                  <c:v>-36.958656576000003</c:v>
                </c:pt>
                <c:pt idx="7553">
                  <c:v>74.555688008999994</c:v>
                </c:pt>
                <c:pt idx="7554">
                  <c:v>148.40819150900001</c:v>
                </c:pt>
                <c:pt idx="7555">
                  <c:v>176.390831679</c:v>
                </c:pt>
                <c:pt idx="7556">
                  <c:v>198.044151433</c:v>
                </c:pt>
                <c:pt idx="7557">
                  <c:v>151.18110421399999</c:v>
                </c:pt>
                <c:pt idx="7558">
                  <c:v>61.56396093</c:v>
                </c:pt>
                <c:pt idx="7559">
                  <c:v>48.295512383999998</c:v>
                </c:pt>
                <c:pt idx="7560">
                  <c:v>146.042068855</c:v>
                </c:pt>
                <c:pt idx="7561">
                  <c:v>271.00451979000002</c:v>
                </c:pt>
                <c:pt idx="7562">
                  <c:v>243.571352459</c:v>
                </c:pt>
                <c:pt idx="7563">
                  <c:v>107.465045127</c:v>
                </c:pt>
                <c:pt idx="7564">
                  <c:v>59.438133837000002</c:v>
                </c:pt>
                <c:pt idx="7565">
                  <c:v>0.98899555299999997</c:v>
                </c:pt>
                <c:pt idx="7566">
                  <c:v>-141.728404493</c:v>
                </c:pt>
                <c:pt idx="7567">
                  <c:v>-31.572874473999999</c:v>
                </c:pt>
                <c:pt idx="7568">
                  <c:v>87.634481778999998</c:v>
                </c:pt>
                <c:pt idx="7569">
                  <c:v>122.466130984</c:v>
                </c:pt>
                <c:pt idx="7570">
                  <c:v>165.90595999199999</c:v>
                </c:pt>
                <c:pt idx="7571">
                  <c:v>203.77620337499999</c:v>
                </c:pt>
                <c:pt idx="7572">
                  <c:v>67.841977709999995</c:v>
                </c:pt>
                <c:pt idx="7573">
                  <c:v>48.739052917000002</c:v>
                </c:pt>
                <c:pt idx="7574">
                  <c:v>87.127484754999998</c:v>
                </c:pt>
                <c:pt idx="7575">
                  <c:v>186.05156770799999</c:v>
                </c:pt>
                <c:pt idx="7576">
                  <c:v>322.45945309000001</c:v>
                </c:pt>
                <c:pt idx="7577">
                  <c:v>236.35094749199999</c:v>
                </c:pt>
                <c:pt idx="7578">
                  <c:v>135.491283377</c:v>
                </c:pt>
                <c:pt idx="7579">
                  <c:v>116.166853961</c:v>
                </c:pt>
                <c:pt idx="7580">
                  <c:v>-6.7516667049999999</c:v>
                </c:pt>
                <c:pt idx="7581">
                  <c:v>-54.765057874999997</c:v>
                </c:pt>
                <c:pt idx="7582">
                  <c:v>61.520606940999997</c:v>
                </c:pt>
                <c:pt idx="7583">
                  <c:v>147.33213360900001</c:v>
                </c:pt>
                <c:pt idx="7584">
                  <c:v>176.99677347299999</c:v>
                </c:pt>
                <c:pt idx="7585">
                  <c:v>225.36472369200001</c:v>
                </c:pt>
                <c:pt idx="7586">
                  <c:v>222.809354388</c:v>
                </c:pt>
                <c:pt idx="7587">
                  <c:v>116.336320227</c:v>
                </c:pt>
                <c:pt idx="7588">
                  <c:v>94.057055879999993</c:v>
                </c:pt>
                <c:pt idx="7589">
                  <c:v>179.00029467900001</c:v>
                </c:pt>
                <c:pt idx="7590">
                  <c:v>289.03289093500001</c:v>
                </c:pt>
                <c:pt idx="7591">
                  <c:v>285.17284331000002</c:v>
                </c:pt>
                <c:pt idx="7592">
                  <c:v>145.51249134700001</c:v>
                </c:pt>
                <c:pt idx="7593">
                  <c:v>89.363383310000003</c:v>
                </c:pt>
                <c:pt idx="7594">
                  <c:v>61.829144006999996</c:v>
                </c:pt>
                <c:pt idx="7595">
                  <c:v>-87.155275012999994</c:v>
                </c:pt>
                <c:pt idx="7596">
                  <c:v>2.7342730000000002E-3</c:v>
                </c:pt>
                <c:pt idx="7597">
                  <c:v>104.17821099</c:v>
                </c:pt>
                <c:pt idx="7598">
                  <c:v>140.225615941</c:v>
                </c:pt>
                <c:pt idx="7599">
                  <c:v>171.13788224699999</c:v>
                </c:pt>
                <c:pt idx="7600">
                  <c:v>190.62630838699999</c:v>
                </c:pt>
                <c:pt idx="7601">
                  <c:v>64.543992392000007</c:v>
                </c:pt>
                <c:pt idx="7602">
                  <c:v>37.390213045000003</c:v>
                </c:pt>
                <c:pt idx="7603">
                  <c:v>71.256925998</c:v>
                </c:pt>
                <c:pt idx="7604">
                  <c:v>174.22397546100001</c:v>
                </c:pt>
                <c:pt idx="7605">
                  <c:v>321.89714138400001</c:v>
                </c:pt>
                <c:pt idx="7606">
                  <c:v>242.266426911</c:v>
                </c:pt>
                <c:pt idx="7607">
                  <c:v>121.50148900799999</c:v>
                </c:pt>
                <c:pt idx="7608">
                  <c:v>88.361582740000003</c:v>
                </c:pt>
                <c:pt idx="7609">
                  <c:v>-20.413882925999999</c:v>
                </c:pt>
                <c:pt idx="7610">
                  <c:v>-104.46869179700001</c:v>
                </c:pt>
                <c:pt idx="7611">
                  <c:v>27.535621061000001</c:v>
                </c:pt>
                <c:pt idx="7612">
                  <c:v>148.87757702600001</c:v>
                </c:pt>
                <c:pt idx="7613">
                  <c:v>183.781687143</c:v>
                </c:pt>
                <c:pt idx="7614">
                  <c:v>236.39443924</c:v>
                </c:pt>
                <c:pt idx="7615">
                  <c:v>254.702499526</c:v>
                </c:pt>
                <c:pt idx="7616">
                  <c:v>124.701776987</c:v>
                </c:pt>
                <c:pt idx="7617">
                  <c:v>98.147299601</c:v>
                </c:pt>
                <c:pt idx="7618">
                  <c:v>166.41605240999999</c:v>
                </c:pt>
                <c:pt idx="7619">
                  <c:v>271.79861422499999</c:v>
                </c:pt>
                <c:pt idx="7620">
                  <c:v>319.346335608</c:v>
                </c:pt>
                <c:pt idx="7621">
                  <c:v>205.686807622</c:v>
                </c:pt>
                <c:pt idx="7622">
                  <c:v>139.05852874199999</c:v>
                </c:pt>
                <c:pt idx="7623">
                  <c:v>117.710596329</c:v>
                </c:pt>
                <c:pt idx="7624">
                  <c:v>-40.633825967</c:v>
                </c:pt>
                <c:pt idx="7625">
                  <c:v>8.1308603989999995</c:v>
                </c:pt>
                <c:pt idx="7626">
                  <c:v>97.032534884</c:v>
                </c:pt>
                <c:pt idx="7627">
                  <c:v>134.61372167299999</c:v>
                </c:pt>
                <c:pt idx="7628">
                  <c:v>163.22248138</c:v>
                </c:pt>
                <c:pt idx="7629">
                  <c:v>192.43354721099999</c:v>
                </c:pt>
                <c:pt idx="7630">
                  <c:v>108.983068786</c:v>
                </c:pt>
                <c:pt idx="7631">
                  <c:v>63.363065675999998</c:v>
                </c:pt>
                <c:pt idx="7632">
                  <c:v>74.891019521999993</c:v>
                </c:pt>
                <c:pt idx="7633">
                  <c:v>170.61893931200001</c:v>
                </c:pt>
                <c:pt idx="7634">
                  <c:v>301.48027791300001</c:v>
                </c:pt>
                <c:pt idx="7635">
                  <c:v>225.57863540400001</c:v>
                </c:pt>
                <c:pt idx="7636">
                  <c:v>85.448897173999995</c:v>
                </c:pt>
                <c:pt idx="7637">
                  <c:v>52.161056965999997</c:v>
                </c:pt>
                <c:pt idx="7638">
                  <c:v>-18.588158899</c:v>
                </c:pt>
                <c:pt idx="7639">
                  <c:v>-117.780150428</c:v>
                </c:pt>
                <c:pt idx="7640">
                  <c:v>19.925121404999999</c:v>
                </c:pt>
                <c:pt idx="7641">
                  <c:v>151.96948426200001</c:v>
                </c:pt>
                <c:pt idx="7642">
                  <c:v>177.296122701</c:v>
                </c:pt>
                <c:pt idx="7643">
                  <c:v>214.45467345</c:v>
                </c:pt>
                <c:pt idx="7644">
                  <c:v>238.318235593</c:v>
                </c:pt>
                <c:pt idx="7645">
                  <c:v>92.893423881999993</c:v>
                </c:pt>
                <c:pt idx="7646">
                  <c:v>77.809428882999995</c:v>
                </c:pt>
                <c:pt idx="7647">
                  <c:v>149.46959989999999</c:v>
                </c:pt>
                <c:pt idx="7648">
                  <c:v>268.90515502199997</c:v>
                </c:pt>
                <c:pt idx="7649">
                  <c:v>367.465490531</c:v>
                </c:pt>
                <c:pt idx="7650">
                  <c:v>265.02191887399999</c:v>
                </c:pt>
                <c:pt idx="7651">
                  <c:v>172.755134212</c:v>
                </c:pt>
                <c:pt idx="7652">
                  <c:v>141.74712534299999</c:v>
                </c:pt>
                <c:pt idx="7653">
                  <c:v>-15.094191145</c:v>
                </c:pt>
                <c:pt idx="7654">
                  <c:v>-10.295708014000001</c:v>
                </c:pt>
                <c:pt idx="7655">
                  <c:v>83.150140656999994</c:v>
                </c:pt>
                <c:pt idx="7656">
                  <c:v>150.58516589300001</c:v>
                </c:pt>
                <c:pt idx="7657">
                  <c:v>198.06912570700001</c:v>
                </c:pt>
                <c:pt idx="7658">
                  <c:v>242.57840760400001</c:v>
                </c:pt>
                <c:pt idx="7659">
                  <c:v>189.714315236</c:v>
                </c:pt>
                <c:pt idx="7660">
                  <c:v>107.337596719</c:v>
                </c:pt>
                <c:pt idx="7661">
                  <c:v>87.785607280999997</c:v>
                </c:pt>
                <c:pt idx="7662">
                  <c:v>171.53938298</c:v>
                </c:pt>
                <c:pt idx="7663">
                  <c:v>280.82312460000003</c:v>
                </c:pt>
                <c:pt idx="7664">
                  <c:v>228.82229615099999</c:v>
                </c:pt>
                <c:pt idx="7665">
                  <c:v>100.35461471000001</c:v>
                </c:pt>
                <c:pt idx="7666">
                  <c:v>81.238980562999998</c:v>
                </c:pt>
                <c:pt idx="7667">
                  <c:v>37.188885124999999</c:v>
                </c:pt>
                <c:pt idx="7668">
                  <c:v>-90.755347669000002</c:v>
                </c:pt>
                <c:pt idx="7669">
                  <c:v>28.538999527000001</c:v>
                </c:pt>
                <c:pt idx="7670">
                  <c:v>144.14826027000001</c:v>
                </c:pt>
                <c:pt idx="7671">
                  <c:v>157.90018053200001</c:v>
                </c:pt>
                <c:pt idx="7672">
                  <c:v>180.06365365100001</c:v>
                </c:pt>
                <c:pt idx="7673">
                  <c:v>210.780449425</c:v>
                </c:pt>
                <c:pt idx="7674">
                  <c:v>81.997633206000003</c:v>
                </c:pt>
                <c:pt idx="7675">
                  <c:v>87.412959010999998</c:v>
                </c:pt>
                <c:pt idx="7676">
                  <c:v>154.99576535899999</c:v>
                </c:pt>
                <c:pt idx="7677">
                  <c:v>268.12220155300002</c:v>
                </c:pt>
                <c:pt idx="7678">
                  <c:v>391.72090839499998</c:v>
                </c:pt>
                <c:pt idx="7679">
                  <c:v>286.93018164400002</c:v>
                </c:pt>
                <c:pt idx="7680">
                  <c:v>169.303274469</c:v>
                </c:pt>
                <c:pt idx="7681">
                  <c:v>130.405677252</c:v>
                </c:pt>
                <c:pt idx="7682">
                  <c:v>-3.266627851</c:v>
                </c:pt>
                <c:pt idx="7683">
                  <c:v>-24.078945838999999</c:v>
                </c:pt>
                <c:pt idx="7684">
                  <c:v>98.965296620999993</c:v>
                </c:pt>
                <c:pt idx="7685">
                  <c:v>197.651030037</c:v>
                </c:pt>
                <c:pt idx="7686">
                  <c:v>242.500011685</c:v>
                </c:pt>
                <c:pt idx="7687">
                  <c:v>285.11892840000002</c:v>
                </c:pt>
                <c:pt idx="7688">
                  <c:v>251.994678932</c:v>
                </c:pt>
                <c:pt idx="7689">
                  <c:v>135.187458878</c:v>
                </c:pt>
                <c:pt idx="7690">
                  <c:v>95.629543041000005</c:v>
                </c:pt>
                <c:pt idx="7691">
                  <c:v>176.22957524099999</c:v>
                </c:pt>
                <c:pt idx="7692">
                  <c:v>294.39431134799997</c:v>
                </c:pt>
                <c:pt idx="7693">
                  <c:v>292.29116683699999</c:v>
                </c:pt>
                <c:pt idx="7694">
                  <c:v>174.214712163</c:v>
                </c:pt>
                <c:pt idx="7695">
                  <c:v>138.254045265</c:v>
                </c:pt>
                <c:pt idx="7696">
                  <c:v>96.935052107000004</c:v>
                </c:pt>
                <c:pt idx="7697">
                  <c:v>-61.140178972999998</c:v>
                </c:pt>
                <c:pt idx="7698">
                  <c:v>27.056385202000001</c:v>
                </c:pt>
                <c:pt idx="7699">
                  <c:v>117.363914073</c:v>
                </c:pt>
                <c:pt idx="7700">
                  <c:v>138.34570327399999</c:v>
                </c:pt>
                <c:pt idx="7701">
                  <c:v>177.46076797399999</c:v>
                </c:pt>
                <c:pt idx="7702">
                  <c:v>222.69806779300001</c:v>
                </c:pt>
                <c:pt idx="7703">
                  <c:v>109.648455986</c:v>
                </c:pt>
                <c:pt idx="7704">
                  <c:v>100.107164954</c:v>
                </c:pt>
                <c:pt idx="7705">
                  <c:v>141.283878485</c:v>
                </c:pt>
                <c:pt idx="7706">
                  <c:v>235.784213806</c:v>
                </c:pt>
                <c:pt idx="7707">
                  <c:v>363.19837570700003</c:v>
                </c:pt>
                <c:pt idx="7708">
                  <c:v>257.623945408</c:v>
                </c:pt>
                <c:pt idx="7709">
                  <c:v>134.64570191999999</c:v>
                </c:pt>
                <c:pt idx="7710">
                  <c:v>115.640538175</c:v>
                </c:pt>
                <c:pt idx="7711">
                  <c:v>17.477416936000001</c:v>
                </c:pt>
                <c:pt idx="7712">
                  <c:v>-35.583153950000003</c:v>
                </c:pt>
                <c:pt idx="7713">
                  <c:v>100.832619415</c:v>
                </c:pt>
                <c:pt idx="7714">
                  <c:v>212.87181566699999</c:v>
                </c:pt>
                <c:pt idx="7715">
                  <c:v>238.317831681</c:v>
                </c:pt>
                <c:pt idx="7716">
                  <c:v>270.179579053</c:v>
                </c:pt>
                <c:pt idx="7717">
                  <c:v>256.82458953700001</c:v>
                </c:pt>
                <c:pt idx="7718">
                  <c:v>129.501755884</c:v>
                </c:pt>
                <c:pt idx="7719">
                  <c:v>109.61723038</c:v>
                </c:pt>
                <c:pt idx="7720">
                  <c:v>199.165002679</c:v>
                </c:pt>
                <c:pt idx="7721">
                  <c:v>324.17863285999999</c:v>
                </c:pt>
                <c:pt idx="7722">
                  <c:v>359.29334099200003</c:v>
                </c:pt>
                <c:pt idx="7723">
                  <c:v>237.056915465</c:v>
                </c:pt>
                <c:pt idx="7724">
                  <c:v>163.951228044</c:v>
                </c:pt>
                <c:pt idx="7725">
                  <c:v>119.24064493500001</c:v>
                </c:pt>
                <c:pt idx="7726">
                  <c:v>-51.938994106000003</c:v>
                </c:pt>
                <c:pt idx="7727">
                  <c:v>9.9513410320000002</c:v>
                </c:pt>
                <c:pt idx="7728">
                  <c:v>105.9484705</c:v>
                </c:pt>
                <c:pt idx="7729">
                  <c:v>156.22787172700001</c:v>
                </c:pt>
                <c:pt idx="7730">
                  <c:v>206.01063288099999</c:v>
                </c:pt>
                <c:pt idx="7731">
                  <c:v>244.01920984500001</c:v>
                </c:pt>
                <c:pt idx="7732">
                  <c:v>139.714214008</c:v>
                </c:pt>
                <c:pt idx="7733">
                  <c:v>91.930681695000004</c:v>
                </c:pt>
                <c:pt idx="7734">
                  <c:v>98.278794286999997</c:v>
                </c:pt>
                <c:pt idx="7735">
                  <c:v>178.075834837</c:v>
                </c:pt>
                <c:pt idx="7736">
                  <c:v>308.49243300400002</c:v>
                </c:pt>
                <c:pt idx="7737">
                  <c:v>234.76182339299999</c:v>
                </c:pt>
                <c:pt idx="7738">
                  <c:v>121.44161997499999</c:v>
                </c:pt>
                <c:pt idx="7739">
                  <c:v>109.33902947599999</c:v>
                </c:pt>
                <c:pt idx="7740">
                  <c:v>28.203733937999999</c:v>
                </c:pt>
                <c:pt idx="7741">
                  <c:v>-65.394992142999996</c:v>
                </c:pt>
                <c:pt idx="7742">
                  <c:v>65.395586699999996</c:v>
                </c:pt>
                <c:pt idx="7743">
                  <c:v>177.33359585100001</c:v>
                </c:pt>
                <c:pt idx="7744">
                  <c:v>184.35538503500001</c:v>
                </c:pt>
                <c:pt idx="7745">
                  <c:v>219.272498614</c:v>
                </c:pt>
                <c:pt idx="7746">
                  <c:v>248.47258804399999</c:v>
                </c:pt>
                <c:pt idx="7747">
                  <c:v>127.778071817</c:v>
                </c:pt>
                <c:pt idx="7748">
                  <c:v>124.747010209</c:v>
                </c:pt>
                <c:pt idx="7749">
                  <c:v>206.17669249799999</c:v>
                </c:pt>
                <c:pt idx="7750">
                  <c:v>322.574515663</c:v>
                </c:pt>
                <c:pt idx="7751">
                  <c:v>385.99273841500002</c:v>
                </c:pt>
                <c:pt idx="7752">
                  <c:v>258.76313956400003</c:v>
                </c:pt>
                <c:pt idx="7753">
                  <c:v>155.254444681</c:v>
                </c:pt>
                <c:pt idx="7754">
                  <c:v>124.796680819</c:v>
                </c:pt>
                <c:pt idx="7755">
                  <c:v>-23.204426095999999</c:v>
                </c:pt>
                <c:pt idx="7756">
                  <c:v>16.304976584999999</c:v>
                </c:pt>
                <c:pt idx="7757">
                  <c:v>121.47098736700001</c:v>
                </c:pt>
                <c:pt idx="7758">
                  <c:v>187.881315685</c:v>
                </c:pt>
                <c:pt idx="7759">
                  <c:v>229.99312873100001</c:v>
                </c:pt>
                <c:pt idx="7760">
                  <c:v>254.02388169700001</c:v>
                </c:pt>
                <c:pt idx="7761">
                  <c:v>166.459202436</c:v>
                </c:pt>
                <c:pt idx="7762">
                  <c:v>82.156558286000006</c:v>
                </c:pt>
                <c:pt idx="7763">
                  <c:v>71.195056034000004</c:v>
                </c:pt>
                <c:pt idx="7764">
                  <c:v>165.631141619</c:v>
                </c:pt>
                <c:pt idx="7765">
                  <c:v>301.524124954</c:v>
                </c:pt>
                <c:pt idx="7766">
                  <c:v>254.905805405</c:v>
                </c:pt>
                <c:pt idx="7767">
                  <c:v>133.78155887099999</c:v>
                </c:pt>
                <c:pt idx="7768">
                  <c:v>107.717277494</c:v>
                </c:pt>
                <c:pt idx="7769">
                  <c:v>35.466430500000001</c:v>
                </c:pt>
                <c:pt idx="7770">
                  <c:v>-93.435444066000002</c:v>
                </c:pt>
                <c:pt idx="7771">
                  <c:v>19.8926613</c:v>
                </c:pt>
                <c:pt idx="7772">
                  <c:v>135.57716042499999</c:v>
                </c:pt>
                <c:pt idx="7773">
                  <c:v>158.70874908499999</c:v>
                </c:pt>
                <c:pt idx="7774">
                  <c:v>206.74752610900001</c:v>
                </c:pt>
                <c:pt idx="7775">
                  <c:v>254.874992961</c:v>
                </c:pt>
                <c:pt idx="7776">
                  <c:v>126.950714846</c:v>
                </c:pt>
                <c:pt idx="7777">
                  <c:v>122.168433011</c:v>
                </c:pt>
                <c:pt idx="7778">
                  <c:v>182.83805634500001</c:v>
                </c:pt>
                <c:pt idx="7779">
                  <c:v>283.30671189899999</c:v>
                </c:pt>
                <c:pt idx="7780">
                  <c:v>374.96408626099998</c:v>
                </c:pt>
                <c:pt idx="7781">
                  <c:v>264.349369244</c:v>
                </c:pt>
                <c:pt idx="7782">
                  <c:v>167.42085316500001</c:v>
                </c:pt>
                <c:pt idx="7783">
                  <c:v>154.034927315</c:v>
                </c:pt>
                <c:pt idx="7784">
                  <c:v>22.407009194</c:v>
                </c:pt>
                <c:pt idx="7785">
                  <c:v>20.892410958999999</c:v>
                </c:pt>
                <c:pt idx="7786">
                  <c:v>131.76736677100001</c:v>
                </c:pt>
                <c:pt idx="7787">
                  <c:v>205.16253739199999</c:v>
                </c:pt>
                <c:pt idx="7788">
                  <c:v>232.82369550499999</c:v>
                </c:pt>
                <c:pt idx="7789">
                  <c:v>253.97066711599999</c:v>
                </c:pt>
                <c:pt idx="7790">
                  <c:v>206.83423854099999</c:v>
                </c:pt>
                <c:pt idx="7791">
                  <c:v>116.53287269800001</c:v>
                </c:pt>
                <c:pt idx="7792">
                  <c:v>102.69043839299999</c:v>
                </c:pt>
                <c:pt idx="7793">
                  <c:v>200.061912175</c:v>
                </c:pt>
                <c:pt idx="7794">
                  <c:v>324.51348582000003</c:v>
                </c:pt>
                <c:pt idx="7795">
                  <c:v>296.52421504599999</c:v>
                </c:pt>
                <c:pt idx="7796">
                  <c:v>159.88424851900001</c:v>
                </c:pt>
                <c:pt idx="7797">
                  <c:v>111.34205700299999</c:v>
                </c:pt>
                <c:pt idx="7798">
                  <c:v>52.500338257000003</c:v>
                </c:pt>
                <c:pt idx="7799">
                  <c:v>-90.668697890999994</c:v>
                </c:pt>
                <c:pt idx="7800">
                  <c:v>18.757336891000001</c:v>
                </c:pt>
                <c:pt idx="7801">
                  <c:v>137.34628966899999</c:v>
                </c:pt>
                <c:pt idx="7802">
                  <c:v>171.69425885999999</c:v>
                </c:pt>
                <c:pt idx="7803">
                  <c:v>214.74369125199999</c:v>
                </c:pt>
                <c:pt idx="7804">
                  <c:v>252.34362538400001</c:v>
                </c:pt>
                <c:pt idx="7805">
                  <c:v>115.987898407</c:v>
                </c:pt>
                <c:pt idx="7806">
                  <c:v>96.343948432999994</c:v>
                </c:pt>
                <c:pt idx="7807">
                  <c:v>134.24074574900001</c:v>
                </c:pt>
                <c:pt idx="7808">
                  <c:v>232.719952648</c:v>
                </c:pt>
                <c:pt idx="7809">
                  <c:v>368.60805857899999</c:v>
                </c:pt>
                <c:pt idx="7810">
                  <c:v>281.94295879999999</c:v>
                </c:pt>
                <c:pt idx="7811">
                  <c:v>180.60867440499999</c:v>
                </c:pt>
                <c:pt idx="7812">
                  <c:v>160.94095125999999</c:v>
                </c:pt>
                <c:pt idx="7813">
                  <c:v>37.657711681000002</c:v>
                </c:pt>
                <c:pt idx="7814">
                  <c:v>-10.767936424</c:v>
                </c:pt>
                <c:pt idx="7815">
                  <c:v>104.79370360999999</c:v>
                </c:pt>
                <c:pt idx="7816">
                  <c:v>190.07781372299999</c:v>
                </c:pt>
                <c:pt idx="7817">
                  <c:v>219.271539281</c:v>
                </c:pt>
                <c:pt idx="7818">
                  <c:v>267.14871328499999</c:v>
                </c:pt>
                <c:pt idx="7819">
                  <c:v>264.35423811999999</c:v>
                </c:pt>
                <c:pt idx="7820">
                  <c:v>157.176002584</c:v>
                </c:pt>
                <c:pt idx="7821">
                  <c:v>134.274367568</c:v>
                </c:pt>
                <c:pt idx="7822">
                  <c:v>218.74199277</c:v>
                </c:pt>
                <c:pt idx="7823">
                  <c:v>328.215571157</c:v>
                </c:pt>
                <c:pt idx="7824">
                  <c:v>323.75357617899999</c:v>
                </c:pt>
                <c:pt idx="7825">
                  <c:v>183.50808358200001</c:v>
                </c:pt>
                <c:pt idx="7826">
                  <c:v>126.785998417</c:v>
                </c:pt>
                <c:pt idx="7827">
                  <c:v>98.877122964999998</c:v>
                </c:pt>
                <c:pt idx="7828">
                  <c:v>-50.589151676999997</c:v>
                </c:pt>
                <c:pt idx="7829">
                  <c:v>-47.711973888000003</c:v>
                </c:pt>
                <c:pt idx="7830">
                  <c:v>55.679346623000001</c:v>
                </c:pt>
                <c:pt idx="7831">
                  <c:v>91.104766659000006</c:v>
                </c:pt>
                <c:pt idx="7832">
                  <c:v>121.476296214</c:v>
                </c:pt>
                <c:pt idx="7833">
                  <c:v>140.426718381</c:v>
                </c:pt>
                <c:pt idx="7834">
                  <c:v>13.903676404</c:v>
                </c:pt>
                <c:pt idx="7835">
                  <c:v>-13.989929755</c:v>
                </c:pt>
                <c:pt idx="7836">
                  <c:v>19.230596024</c:v>
                </c:pt>
                <c:pt idx="7837">
                  <c:v>121.638755317</c:v>
                </c:pt>
                <c:pt idx="7838">
                  <c:v>268.61800442100002</c:v>
                </c:pt>
                <c:pt idx="7839">
                  <c:v>188.34816977599999</c:v>
                </c:pt>
                <c:pt idx="7840">
                  <c:v>66.974033786000007</c:v>
                </c:pt>
                <c:pt idx="7841">
                  <c:v>33.328987685999998</c:v>
                </c:pt>
                <c:pt idx="7842">
                  <c:v>-75.912358608999995</c:v>
                </c:pt>
                <c:pt idx="7843">
                  <c:v>-160.55543592699999</c:v>
                </c:pt>
                <c:pt idx="7844">
                  <c:v>-29.412659427000001</c:v>
                </c:pt>
                <c:pt idx="7845">
                  <c:v>91.253523246</c:v>
                </c:pt>
                <c:pt idx="7846">
                  <c:v>125.478357684</c:v>
                </c:pt>
                <c:pt idx="7847">
                  <c:v>177.491313542</c:v>
                </c:pt>
                <c:pt idx="7848">
                  <c:v>195.42875857499999</c:v>
                </c:pt>
                <c:pt idx="7849">
                  <c:v>64.721177890999996</c:v>
                </c:pt>
                <c:pt idx="7850">
                  <c:v>37.560575106999998</c:v>
                </c:pt>
                <c:pt idx="7851">
                  <c:v>105.26404882999999</c:v>
                </c:pt>
                <c:pt idx="7852">
                  <c:v>209.95522404299999</c:v>
                </c:pt>
                <c:pt idx="7853">
                  <c:v>256.83558257499999</c:v>
                </c:pt>
                <c:pt idx="7854">
                  <c:v>142.42943589800001</c:v>
                </c:pt>
                <c:pt idx="7855">
                  <c:v>75.099122284000003</c:v>
                </c:pt>
                <c:pt idx="7856">
                  <c:v>53.273066198000002</c:v>
                </c:pt>
                <c:pt idx="7857">
                  <c:v>-105.569172166</c:v>
                </c:pt>
                <c:pt idx="7858">
                  <c:v>-57.471610396999999</c:v>
                </c:pt>
                <c:pt idx="7859">
                  <c:v>30.751031901000001</c:v>
                </c:pt>
                <c:pt idx="7860">
                  <c:v>67.79629808</c:v>
                </c:pt>
                <c:pt idx="7861">
                  <c:v>95.710697550999996</c:v>
                </c:pt>
                <c:pt idx="7862">
                  <c:v>124.18588393900001</c:v>
                </c:pt>
                <c:pt idx="7863">
                  <c:v>40.202937362999997</c:v>
                </c:pt>
                <c:pt idx="7864">
                  <c:v>-6.2023559150000001</c:v>
                </c:pt>
                <c:pt idx="7865">
                  <c:v>4.6723369610000001</c:v>
                </c:pt>
                <c:pt idx="7866">
                  <c:v>99.911583651000001</c:v>
                </c:pt>
                <c:pt idx="7867">
                  <c:v>230.175238716</c:v>
                </c:pt>
                <c:pt idx="7868">
                  <c:v>153.73449898499999</c:v>
                </c:pt>
                <c:pt idx="7869">
                  <c:v>13.049668069000001</c:v>
                </c:pt>
                <c:pt idx="7870">
                  <c:v>-21.065785941000001</c:v>
                </c:pt>
                <c:pt idx="7871">
                  <c:v>-92.478215321999997</c:v>
                </c:pt>
                <c:pt idx="7872">
                  <c:v>-192.35699370200001</c:v>
                </c:pt>
                <c:pt idx="7873">
                  <c:v>-55.470502717000002</c:v>
                </c:pt>
                <c:pt idx="7874">
                  <c:v>75.943817074999998</c:v>
                </c:pt>
                <c:pt idx="7875">
                  <c:v>100.72087706799999</c:v>
                </c:pt>
                <c:pt idx="7876">
                  <c:v>137.427289054</c:v>
                </c:pt>
                <c:pt idx="7877">
                  <c:v>160.93738954400001</c:v>
                </c:pt>
                <c:pt idx="7878">
                  <c:v>14.927407602000001</c:v>
                </c:pt>
                <c:pt idx="7879">
                  <c:v>-1.028248321</c:v>
                </c:pt>
                <c:pt idx="7880">
                  <c:v>69.831562305000006</c:v>
                </c:pt>
                <c:pt idx="7881">
                  <c:v>188.54295799799999</c:v>
                </c:pt>
                <c:pt idx="7882">
                  <c:v>286.53313705599999</c:v>
                </c:pt>
                <c:pt idx="7883">
                  <c:v>183.513999023</c:v>
                </c:pt>
                <c:pt idx="7884">
                  <c:v>90.781632103999996</c:v>
                </c:pt>
                <c:pt idx="7885">
                  <c:v>59.422326630999997</c:v>
                </c:pt>
                <c:pt idx="7886">
                  <c:v>-97.875569755000001</c:v>
                </c:pt>
                <c:pt idx="7887">
                  <c:v>-93.635356814999994</c:v>
                </c:pt>
                <c:pt idx="7888">
                  <c:v>-1.1269339789999999</c:v>
                </c:pt>
                <c:pt idx="7889">
                  <c:v>65.462227373000005</c:v>
                </c:pt>
                <c:pt idx="7890">
                  <c:v>112.21052115800001</c:v>
                </c:pt>
                <c:pt idx="7891">
                  <c:v>156.09814713099999</c:v>
                </c:pt>
                <c:pt idx="7892">
                  <c:v>102.896564031</c:v>
                </c:pt>
                <c:pt idx="7893">
                  <c:v>19.979294439</c:v>
                </c:pt>
                <c:pt idx="7894">
                  <c:v>-5.6350859000000003E-2</c:v>
                </c:pt>
                <c:pt idx="7895">
                  <c:v>83.284036233999998</c:v>
                </c:pt>
                <c:pt idx="7896">
                  <c:v>192.055100108</c:v>
                </c:pt>
                <c:pt idx="7897">
                  <c:v>139.114414568</c:v>
                </c:pt>
                <c:pt idx="7898">
                  <c:v>9.7237813979999999</c:v>
                </c:pt>
                <c:pt idx="7899">
                  <c:v>-10.197178208</c:v>
                </c:pt>
                <c:pt idx="7900">
                  <c:v>-54.714689110999998</c:v>
                </c:pt>
                <c:pt idx="7901">
                  <c:v>-183.123296694</c:v>
                </c:pt>
                <c:pt idx="7902">
                  <c:v>-64.409158847</c:v>
                </c:pt>
                <c:pt idx="7903">
                  <c:v>50.790635608999999</c:v>
                </c:pt>
                <c:pt idx="7904">
                  <c:v>64.152360340000001</c:v>
                </c:pt>
                <c:pt idx="7905">
                  <c:v>85.889482158999996</c:v>
                </c:pt>
                <c:pt idx="7906">
                  <c:v>115.660335491</c:v>
                </c:pt>
                <c:pt idx="7907">
                  <c:v>-14.022971148</c:v>
                </c:pt>
                <c:pt idx="7908">
                  <c:v>-9.3581518169999995</c:v>
                </c:pt>
                <c:pt idx="7909">
                  <c:v>57.626259505</c:v>
                </c:pt>
                <c:pt idx="7910">
                  <c:v>170.288464965</c:v>
                </c:pt>
                <c:pt idx="7911">
                  <c:v>293.58788224300002</c:v>
                </c:pt>
                <c:pt idx="7912">
                  <c:v>188.49929409800001</c:v>
                </c:pt>
                <c:pt idx="7913">
                  <c:v>70.513090941000002</c:v>
                </c:pt>
                <c:pt idx="7914">
                  <c:v>31.116947517</c:v>
                </c:pt>
                <c:pt idx="7915">
                  <c:v>-103.51656966500001</c:v>
                </c:pt>
                <c:pt idx="7916">
                  <c:v>-125.225032645</c:v>
                </c:pt>
                <c:pt idx="7917">
                  <c:v>-2.9346260239999999</c:v>
                </c:pt>
                <c:pt idx="7918">
                  <c:v>95.163572056999996</c:v>
                </c:pt>
                <c:pt idx="7919">
                  <c:v>139.59760859799999</c:v>
                </c:pt>
                <c:pt idx="7920">
                  <c:v>181.97002610499999</c:v>
                </c:pt>
                <c:pt idx="7921">
                  <c:v>148.68683215300001</c:v>
                </c:pt>
                <c:pt idx="7922">
                  <c:v>31.447315251999999</c:v>
                </c:pt>
                <c:pt idx="7923">
                  <c:v>-8.6229937410000002</c:v>
                </c:pt>
                <c:pt idx="7924">
                  <c:v>70.985029663999995</c:v>
                </c:pt>
                <c:pt idx="7925">
                  <c:v>188.20084184300001</c:v>
                </c:pt>
                <c:pt idx="7926">
                  <c:v>185.39561757999999</c:v>
                </c:pt>
                <c:pt idx="7927">
                  <c:v>66.760354289999995</c:v>
                </c:pt>
                <c:pt idx="7928">
                  <c:v>30.456021263</c:v>
                </c:pt>
                <c:pt idx="7929">
                  <c:v>-11.015869842000001</c:v>
                </c:pt>
                <c:pt idx="7930">
                  <c:v>-169.434141135</c:v>
                </c:pt>
                <c:pt idx="7931">
                  <c:v>-81.675110458000006</c:v>
                </c:pt>
                <c:pt idx="7932">
                  <c:v>8.2220177440000004</c:v>
                </c:pt>
                <c:pt idx="7933">
                  <c:v>28.153772518</c:v>
                </c:pt>
                <c:pt idx="7934">
                  <c:v>66.269554627000005</c:v>
                </c:pt>
                <c:pt idx="7935">
                  <c:v>110.733707714</c:v>
                </c:pt>
                <c:pt idx="7936">
                  <c:v>-2.7563934899999998</c:v>
                </c:pt>
                <c:pt idx="7937">
                  <c:v>-12.612960948</c:v>
                </c:pt>
                <c:pt idx="7938">
                  <c:v>28.298015367000001</c:v>
                </c:pt>
                <c:pt idx="7939">
                  <c:v>122.56092195799999</c:v>
                </c:pt>
                <c:pt idx="7940">
                  <c:v>249.72450910399999</c:v>
                </c:pt>
                <c:pt idx="7941">
                  <c:v>143.69678103499999</c:v>
                </c:pt>
                <c:pt idx="7942">
                  <c:v>19.536247732</c:v>
                </c:pt>
                <c:pt idx="7943">
                  <c:v>-0.477496166</c:v>
                </c:pt>
                <c:pt idx="7944">
                  <c:v>-99.236415011999995</c:v>
                </c:pt>
                <c:pt idx="7945">
                  <c:v>-152.795778907</c:v>
                </c:pt>
                <c:pt idx="7946">
                  <c:v>-16.741249993</c:v>
                </c:pt>
                <c:pt idx="7947">
                  <c:v>95.149716988999998</c:v>
                </c:pt>
                <c:pt idx="7948">
                  <c:v>120.443590859</c:v>
                </c:pt>
                <c:pt idx="7949">
                  <c:v>152.08578488200001</c:v>
                </c:pt>
                <c:pt idx="7950">
                  <c:v>138.275322757</c:v>
                </c:pt>
                <c:pt idx="7951">
                  <c:v>9.7130488960000001</c:v>
                </c:pt>
                <c:pt idx="7952">
                  <c:v>-11.13222702</c:v>
                </c:pt>
                <c:pt idx="7953">
                  <c:v>77.664844940999998</c:v>
                </c:pt>
                <c:pt idx="7954">
                  <c:v>202.16455577599999</c:v>
                </c:pt>
                <c:pt idx="7955">
                  <c:v>237.118534262</c:v>
                </c:pt>
                <c:pt idx="7956">
                  <c:v>114.807071431</c:v>
                </c:pt>
                <c:pt idx="7957">
                  <c:v>41.604244602000001</c:v>
                </c:pt>
                <c:pt idx="7958">
                  <c:v>-3.4056604899999998</c:v>
                </c:pt>
                <c:pt idx="7959">
                  <c:v>-175.26813641999999</c:v>
                </c:pt>
                <c:pt idx="7960">
                  <c:v>-114.514529982</c:v>
                </c:pt>
                <c:pt idx="7961">
                  <c:v>-19.504121942000001</c:v>
                </c:pt>
                <c:pt idx="7962">
                  <c:v>29.973652017999999</c:v>
                </c:pt>
                <c:pt idx="7963">
                  <c:v>79.229082949000002</c:v>
                </c:pt>
                <c:pt idx="7964">
                  <c:v>117.04485429899999</c:v>
                </c:pt>
                <c:pt idx="7965">
                  <c:v>12.673985053999999</c:v>
                </c:pt>
                <c:pt idx="7966">
                  <c:v>-35.267478752999999</c:v>
                </c:pt>
                <c:pt idx="7967">
                  <c:v>-29.21529009</c:v>
                </c:pt>
                <c:pt idx="7968">
                  <c:v>50.038326542999997</c:v>
                </c:pt>
                <c:pt idx="7969">
                  <c:v>179.19262885000001</c:v>
                </c:pt>
                <c:pt idx="7970">
                  <c:v>104.403397502</c:v>
                </c:pt>
                <c:pt idx="7971">
                  <c:v>-9.7400202559999993</c:v>
                </c:pt>
                <c:pt idx="7972">
                  <c:v>-22.212181119</c:v>
                </c:pt>
                <c:pt idx="7973">
                  <c:v>-103.41897369199999</c:v>
                </c:pt>
                <c:pt idx="7974">
                  <c:v>-197.292098584</c:v>
                </c:pt>
                <c:pt idx="7975">
                  <c:v>-66.622522669000006</c:v>
                </c:pt>
                <c:pt idx="7976">
                  <c:v>45.194333272000002</c:v>
                </c:pt>
                <c:pt idx="7977">
                  <c:v>51.689923426</c:v>
                </c:pt>
                <c:pt idx="7978">
                  <c:v>85.203786902000004</c:v>
                </c:pt>
                <c:pt idx="7979">
                  <c:v>113.23215812700001</c:v>
                </c:pt>
                <c:pt idx="7980">
                  <c:v>-8.1659107449999997</c:v>
                </c:pt>
                <c:pt idx="7981">
                  <c:v>-11.530533659</c:v>
                </c:pt>
                <c:pt idx="7982">
                  <c:v>69.646998869000001</c:v>
                </c:pt>
                <c:pt idx="7983">
                  <c:v>185.94104760100001</c:v>
                </c:pt>
                <c:pt idx="7984">
                  <c:v>249.40258495399999</c:v>
                </c:pt>
                <c:pt idx="7985">
                  <c:v>122.042313888</c:v>
                </c:pt>
                <c:pt idx="7986">
                  <c:v>17.789612159000001</c:v>
                </c:pt>
                <c:pt idx="7987">
                  <c:v>-14.161478917</c:v>
                </c:pt>
                <c:pt idx="7988">
                  <c:v>-163.15601111399999</c:v>
                </c:pt>
                <c:pt idx="7989">
                  <c:v>-124.390760872</c:v>
                </c:pt>
                <c:pt idx="7990">
                  <c:v>-19.636430268000002</c:v>
                </c:pt>
                <c:pt idx="7991">
                  <c:v>46.602849333000002</c:v>
                </c:pt>
                <c:pt idx="7992">
                  <c:v>88.690802356000006</c:v>
                </c:pt>
                <c:pt idx="7993">
                  <c:v>112.75845716800001</c:v>
                </c:pt>
                <c:pt idx="7994">
                  <c:v>24.906168842</c:v>
                </c:pt>
                <c:pt idx="7995">
                  <c:v>-60.161641447999997</c:v>
                </c:pt>
                <c:pt idx="7996">
                  <c:v>-72.505133358999998</c:v>
                </c:pt>
                <c:pt idx="7997">
                  <c:v>20.800021607000001</c:v>
                </c:pt>
                <c:pt idx="7998">
                  <c:v>155.90940133000001</c:v>
                </c:pt>
                <c:pt idx="7999">
                  <c:v>108.98377480000001</c:v>
                </c:pt>
                <c:pt idx="8000">
                  <c:v>-12.198611339999999</c:v>
                </c:pt>
                <c:pt idx="8001">
                  <c:v>-38.093641427000001</c:v>
                </c:pt>
                <c:pt idx="8002">
                  <c:v>-110.436713712</c:v>
                </c:pt>
                <c:pt idx="8003">
                  <c:v>-239.836646806</c:v>
                </c:pt>
                <c:pt idx="8004">
                  <c:v>-127.00611767700001</c:v>
                </c:pt>
                <c:pt idx="8005">
                  <c:v>-12.671021345</c:v>
                </c:pt>
                <c:pt idx="8006">
                  <c:v>9.2636536570000008</c:v>
                </c:pt>
                <c:pt idx="8007">
                  <c:v>56.442078940999998</c:v>
                </c:pt>
                <c:pt idx="8008">
                  <c:v>104.134925669</c:v>
                </c:pt>
                <c:pt idx="8009">
                  <c:v>-23.777289218</c:v>
                </c:pt>
                <c:pt idx="8010">
                  <c:v>-28.44375574</c:v>
                </c:pt>
                <c:pt idx="8011">
                  <c:v>32.169016192000001</c:v>
                </c:pt>
                <c:pt idx="8012">
                  <c:v>132.435623832</c:v>
                </c:pt>
                <c:pt idx="8013">
                  <c:v>223.40067357699999</c:v>
                </c:pt>
                <c:pt idx="8014">
                  <c:v>111.355882659</c:v>
                </c:pt>
                <c:pt idx="8015">
                  <c:v>13.155763923</c:v>
                </c:pt>
                <c:pt idx="8016">
                  <c:v>-0.96743616200000004</c:v>
                </c:pt>
                <c:pt idx="8017">
                  <c:v>-132.735828424</c:v>
                </c:pt>
                <c:pt idx="8018">
                  <c:v>-134.50052665499999</c:v>
                </c:pt>
                <c:pt idx="8019">
                  <c:v>-23.453946576</c:v>
                </c:pt>
                <c:pt idx="8020">
                  <c:v>50.134780618999997</c:v>
                </c:pt>
                <c:pt idx="8021">
                  <c:v>77.659743531999993</c:v>
                </c:pt>
                <c:pt idx="8022">
                  <c:v>97.986958373999997</c:v>
                </c:pt>
                <c:pt idx="8023">
                  <c:v>49.209179169000002</c:v>
                </c:pt>
                <c:pt idx="8024">
                  <c:v>-42.160067179000002</c:v>
                </c:pt>
                <c:pt idx="8025">
                  <c:v>-56.614002374999998</c:v>
                </c:pt>
                <c:pt idx="8026">
                  <c:v>40.355700491</c:v>
                </c:pt>
                <c:pt idx="8027">
                  <c:v>164.83374650600001</c:v>
                </c:pt>
                <c:pt idx="8028">
                  <c:v>137.19963326199999</c:v>
                </c:pt>
                <c:pt idx="8029">
                  <c:v>0.83635333499999998</c:v>
                </c:pt>
                <c:pt idx="8030">
                  <c:v>-47.758605377000002</c:v>
                </c:pt>
                <c:pt idx="8031">
                  <c:v>-107.809249447</c:v>
                </c:pt>
                <c:pt idx="8032">
                  <c:v>-252.44335833900001</c:v>
                </c:pt>
                <c:pt idx="8033">
                  <c:v>-143.87458567600001</c:v>
                </c:pt>
                <c:pt idx="8034">
                  <c:v>-25.998749563000001</c:v>
                </c:pt>
                <c:pt idx="8035">
                  <c:v>8.0226704430000009</c:v>
                </c:pt>
                <c:pt idx="8036">
                  <c:v>51.151993771999997</c:v>
                </c:pt>
                <c:pt idx="8037">
                  <c:v>88.917631166999996</c:v>
                </c:pt>
                <c:pt idx="8038">
                  <c:v>-47.348370893000002</c:v>
                </c:pt>
                <c:pt idx="8039">
                  <c:v>-66.886768540999995</c:v>
                </c:pt>
                <c:pt idx="8040">
                  <c:v>-30.168223521000002</c:v>
                </c:pt>
                <c:pt idx="8041">
                  <c:v>66.810184649000007</c:v>
                </c:pt>
                <c:pt idx="8042">
                  <c:v>201.57638717699999</c:v>
                </c:pt>
                <c:pt idx="8043">
                  <c:v>114.30990115100001</c:v>
                </c:pt>
                <c:pt idx="8044">
                  <c:v>12.794671494999999</c:v>
                </c:pt>
                <c:pt idx="8045">
                  <c:v>-6.6515956870000004</c:v>
                </c:pt>
                <c:pt idx="8046">
                  <c:v>-129.73535022499999</c:v>
                </c:pt>
                <c:pt idx="8047">
                  <c:v>-178.39418552199999</c:v>
                </c:pt>
                <c:pt idx="8048">
                  <c:v>-62.056243270000003</c:v>
                </c:pt>
                <c:pt idx="8049">
                  <c:v>21.962592795999999</c:v>
                </c:pt>
                <c:pt idx="8050">
                  <c:v>49.542695221999999</c:v>
                </c:pt>
                <c:pt idx="8051">
                  <c:v>96.175941537</c:v>
                </c:pt>
                <c:pt idx="8052">
                  <c:v>92.645183508000002</c:v>
                </c:pt>
                <c:pt idx="8053">
                  <c:v>-14.428820986</c:v>
                </c:pt>
                <c:pt idx="8054">
                  <c:v>-36.986491913000002</c:v>
                </c:pt>
                <c:pt idx="8055">
                  <c:v>47.662591132000003</c:v>
                </c:pt>
                <c:pt idx="8056">
                  <c:v>157.41025520299999</c:v>
                </c:pt>
                <c:pt idx="8057">
                  <c:v>153.84188521300001</c:v>
                </c:pt>
                <c:pt idx="8058">
                  <c:v>11.974894525</c:v>
                </c:pt>
                <c:pt idx="8059">
                  <c:v>63.932412378999999</c:v>
                </c:pt>
                <c:pt idx="8060">
                  <c:v>34.880622872000004</c:v>
                </c:pt>
                <c:pt idx="8061">
                  <c:v>-114.97981428200001</c:v>
                </c:pt>
                <c:pt idx="8062">
                  <c:v>-28.647812174999999</c:v>
                </c:pt>
                <c:pt idx="8063">
                  <c:v>75.086725305000002</c:v>
                </c:pt>
                <c:pt idx="8064">
                  <c:v>111.01340426599999</c:v>
                </c:pt>
                <c:pt idx="8065">
                  <c:v>141.73860145899999</c:v>
                </c:pt>
                <c:pt idx="8066">
                  <c:v>161.31539900300001</c:v>
                </c:pt>
                <c:pt idx="8067">
                  <c:v>32.935316241999999</c:v>
                </c:pt>
                <c:pt idx="8068">
                  <c:v>3.6148943199999999</c:v>
                </c:pt>
                <c:pt idx="8069">
                  <c:v>35.854807706000003</c:v>
                </c:pt>
                <c:pt idx="8070">
                  <c:v>137.66262034799999</c:v>
                </c:pt>
                <c:pt idx="8071">
                  <c:v>284.68806431399997</c:v>
                </c:pt>
                <c:pt idx="8072">
                  <c:v>204.857689838</c:v>
                </c:pt>
                <c:pt idx="8073">
                  <c:v>84.037092877999996</c:v>
                </c:pt>
                <c:pt idx="8074">
                  <c:v>50.678102903000003</c:v>
                </c:pt>
                <c:pt idx="8075">
                  <c:v>-58.377879976000003</c:v>
                </c:pt>
                <c:pt idx="8076">
                  <c:v>-144.72556615600001</c:v>
                </c:pt>
                <c:pt idx="8077">
                  <c:v>-14.539031722000001</c:v>
                </c:pt>
                <c:pt idx="8078">
                  <c:v>105.132645778</c:v>
                </c:pt>
                <c:pt idx="8079">
                  <c:v>138.804435213</c:v>
                </c:pt>
                <c:pt idx="8080">
                  <c:v>190.84268682499999</c:v>
                </c:pt>
                <c:pt idx="8081">
                  <c:v>209.03863007300001</c:v>
                </c:pt>
                <c:pt idx="8082">
                  <c:v>78.846533245000003</c:v>
                </c:pt>
                <c:pt idx="8083">
                  <c:v>51.997422303999997</c:v>
                </c:pt>
                <c:pt idx="8084">
                  <c:v>120.22953409599999</c:v>
                </c:pt>
                <c:pt idx="8085">
                  <c:v>223.394596616</c:v>
                </c:pt>
                <c:pt idx="8086">
                  <c:v>268.94560698999999</c:v>
                </c:pt>
                <c:pt idx="8087">
                  <c:v>153.62491754199999</c:v>
                </c:pt>
                <c:pt idx="8088">
                  <c:v>85.878353552999997</c:v>
                </c:pt>
                <c:pt idx="8089">
                  <c:v>64.198305441000002</c:v>
                </c:pt>
                <c:pt idx="8090">
                  <c:v>-94.344758681000002</c:v>
                </c:pt>
                <c:pt idx="8091">
                  <c:v>-46.098002002999998</c:v>
                </c:pt>
                <c:pt idx="8092">
                  <c:v>42.582697056000001</c:v>
                </c:pt>
                <c:pt idx="8093">
                  <c:v>80.295260107000004</c:v>
                </c:pt>
                <c:pt idx="8094">
                  <c:v>106.54107163899999</c:v>
                </c:pt>
                <c:pt idx="8095">
                  <c:v>133.50521740799999</c:v>
                </c:pt>
                <c:pt idx="8096">
                  <c:v>48.500304731</c:v>
                </c:pt>
                <c:pt idx="8097">
                  <c:v>1.862453446</c:v>
                </c:pt>
                <c:pt idx="8098">
                  <c:v>12.772947582</c:v>
                </c:pt>
                <c:pt idx="8099">
                  <c:v>108.129657439</c:v>
                </c:pt>
                <c:pt idx="8100">
                  <c:v>238.834199469</c:v>
                </c:pt>
                <c:pt idx="8101">
                  <c:v>162.75447987999999</c:v>
                </c:pt>
                <c:pt idx="8102">
                  <c:v>22.475775448</c:v>
                </c:pt>
                <c:pt idx="8103">
                  <c:v>-13.362670496</c:v>
                </c:pt>
                <c:pt idx="8104">
                  <c:v>-86.156065162000004</c:v>
                </c:pt>
                <c:pt idx="8105">
                  <c:v>-186.77789055900001</c:v>
                </c:pt>
                <c:pt idx="8106">
                  <c:v>-50.161549846</c:v>
                </c:pt>
                <c:pt idx="8107">
                  <c:v>81.203455981000005</c:v>
                </c:pt>
                <c:pt idx="8108">
                  <c:v>106.26708735</c:v>
                </c:pt>
                <c:pt idx="8109">
                  <c:v>143.40152622799999</c:v>
                </c:pt>
                <c:pt idx="8110">
                  <c:v>167.00442995399999</c:v>
                </c:pt>
                <c:pt idx="8111">
                  <c:v>21.235472158</c:v>
                </c:pt>
                <c:pt idx="8112">
                  <c:v>3.7038688230000001</c:v>
                </c:pt>
                <c:pt idx="8113">
                  <c:v>73.333329720999998</c:v>
                </c:pt>
                <c:pt idx="8114">
                  <c:v>191.15019318099999</c:v>
                </c:pt>
                <c:pt idx="8115">
                  <c:v>288.73605751500003</c:v>
                </c:pt>
                <c:pt idx="8116">
                  <c:v>185.80210861699999</c:v>
                </c:pt>
                <c:pt idx="8117">
                  <c:v>93.467793526999998</c:v>
                </c:pt>
                <c:pt idx="8118">
                  <c:v>62.438087361000001</c:v>
                </c:pt>
                <c:pt idx="8119">
                  <c:v>-94.941792761000002</c:v>
                </c:pt>
                <c:pt idx="8120">
                  <c:v>-90.594599036000005</c:v>
                </c:pt>
                <c:pt idx="8121">
                  <c:v>0.70473718900000004</c:v>
                </c:pt>
                <c:pt idx="8122">
                  <c:v>66.026708584000005</c:v>
                </c:pt>
                <c:pt idx="8123">
                  <c:v>111.767268191</c:v>
                </c:pt>
                <c:pt idx="8124">
                  <c:v>155.24489344400001</c:v>
                </c:pt>
                <c:pt idx="8125">
                  <c:v>102.02851685500001</c:v>
                </c:pt>
                <c:pt idx="8126">
                  <c:v>19.504347779</c:v>
                </c:pt>
                <c:pt idx="8127">
                  <c:v>-0.21394686900000001</c:v>
                </c:pt>
                <c:pt idx="8128">
                  <c:v>83.204304343000004</c:v>
                </c:pt>
                <c:pt idx="8129">
                  <c:v>192.229761448</c:v>
                </c:pt>
                <c:pt idx="8130">
                  <c:v>137.84889830899999</c:v>
                </c:pt>
                <c:pt idx="8131">
                  <c:v>7.1727667669999997</c:v>
                </c:pt>
                <c:pt idx="8132">
                  <c:v>-13.572273502</c:v>
                </c:pt>
                <c:pt idx="8133">
                  <c:v>-58.303597920999998</c:v>
                </c:pt>
                <c:pt idx="8134">
                  <c:v>-186.65097432900001</c:v>
                </c:pt>
                <c:pt idx="8135">
                  <c:v>-67.787709755999998</c:v>
                </c:pt>
                <c:pt idx="8136">
                  <c:v>47.767501883000001</c:v>
                </c:pt>
                <c:pt idx="8137">
                  <c:v>61.378816270000002</c:v>
                </c:pt>
                <c:pt idx="8138">
                  <c:v>83.231642339000004</c:v>
                </c:pt>
                <c:pt idx="8139">
                  <c:v>111.375809805</c:v>
                </c:pt>
                <c:pt idx="8140">
                  <c:v>-19.541433787999999</c:v>
                </c:pt>
                <c:pt idx="8141">
                  <c:v>-15.599473360999999</c:v>
                </c:pt>
                <c:pt idx="8142">
                  <c:v>51.029772788999999</c:v>
                </c:pt>
                <c:pt idx="8143">
                  <c:v>163.61652229000001</c:v>
                </c:pt>
                <c:pt idx="8144">
                  <c:v>287.191451578</c:v>
                </c:pt>
                <c:pt idx="8145">
                  <c:v>182.47138900799999</c:v>
                </c:pt>
                <c:pt idx="8146">
                  <c:v>64.704905724</c:v>
                </c:pt>
                <c:pt idx="8147">
                  <c:v>25.081564405999998</c:v>
                </c:pt>
                <c:pt idx="8148">
                  <c:v>-111.045286195</c:v>
                </c:pt>
                <c:pt idx="8149">
                  <c:v>-133.751458789</c:v>
                </c:pt>
                <c:pt idx="8150">
                  <c:v>-12.111743368999999</c:v>
                </c:pt>
                <c:pt idx="8151">
                  <c:v>85.557816008000003</c:v>
                </c:pt>
                <c:pt idx="8152">
                  <c:v>129.96608051300001</c:v>
                </c:pt>
                <c:pt idx="8153">
                  <c:v>172.708999624</c:v>
                </c:pt>
                <c:pt idx="8154">
                  <c:v>139.659984874</c:v>
                </c:pt>
                <c:pt idx="8155">
                  <c:v>22.547792665999999</c:v>
                </c:pt>
                <c:pt idx="8156">
                  <c:v>-17.568782921</c:v>
                </c:pt>
                <c:pt idx="8157">
                  <c:v>60.778261207</c:v>
                </c:pt>
                <c:pt idx="8158">
                  <c:v>176.921194646</c:v>
                </c:pt>
                <c:pt idx="8159">
                  <c:v>173.39165213499999</c:v>
                </c:pt>
                <c:pt idx="8160">
                  <c:v>54.460080847</c:v>
                </c:pt>
                <c:pt idx="8161">
                  <c:v>18.378764546999999</c:v>
                </c:pt>
                <c:pt idx="8162">
                  <c:v>-22.740465102000002</c:v>
                </c:pt>
                <c:pt idx="8163">
                  <c:v>-181.052379465</c:v>
                </c:pt>
                <c:pt idx="8164">
                  <c:v>-93.212390008</c:v>
                </c:pt>
                <c:pt idx="8165">
                  <c:v>-3.168369019</c:v>
                </c:pt>
                <c:pt idx="8166">
                  <c:v>15.495224083</c:v>
                </c:pt>
                <c:pt idx="8167">
                  <c:v>52.446271199000002</c:v>
                </c:pt>
                <c:pt idx="8168">
                  <c:v>96.155461978999995</c:v>
                </c:pt>
                <c:pt idx="8169">
                  <c:v>-17.533333234000001</c:v>
                </c:pt>
                <c:pt idx="8170">
                  <c:v>-27.189713136999998</c:v>
                </c:pt>
                <c:pt idx="8171">
                  <c:v>13.968909397999999</c:v>
                </c:pt>
                <c:pt idx="8172">
                  <c:v>108.456098485</c:v>
                </c:pt>
                <c:pt idx="8173">
                  <c:v>235.79455355600001</c:v>
                </c:pt>
                <c:pt idx="8174">
                  <c:v>129.698682824</c:v>
                </c:pt>
                <c:pt idx="8175">
                  <c:v>4.2152900430000004</c:v>
                </c:pt>
                <c:pt idx="8176">
                  <c:v>-16.898418941999999</c:v>
                </c:pt>
                <c:pt idx="8177">
                  <c:v>-116.13374710799999</c:v>
                </c:pt>
                <c:pt idx="8178">
                  <c:v>-169.801374764</c:v>
                </c:pt>
                <c:pt idx="8179">
                  <c:v>-33.771805817000001</c:v>
                </c:pt>
                <c:pt idx="8180">
                  <c:v>78.368191514000003</c:v>
                </c:pt>
                <c:pt idx="8181">
                  <c:v>104.018506797</c:v>
                </c:pt>
                <c:pt idx="8182">
                  <c:v>135.85355402900001</c:v>
                </c:pt>
                <c:pt idx="8183">
                  <c:v>121.876172693</c:v>
                </c:pt>
                <c:pt idx="8184">
                  <c:v>-7.9405202680000002</c:v>
                </c:pt>
                <c:pt idx="8185">
                  <c:v>-29.721041059000001</c:v>
                </c:pt>
                <c:pt idx="8186">
                  <c:v>58.518507180999997</c:v>
                </c:pt>
                <c:pt idx="8187">
                  <c:v>182.79210381300001</c:v>
                </c:pt>
                <c:pt idx="8188">
                  <c:v>217.837835506</c:v>
                </c:pt>
                <c:pt idx="8189">
                  <c:v>95.873957636</c:v>
                </c:pt>
                <c:pt idx="8190">
                  <c:v>23.084289648999999</c:v>
                </c:pt>
                <c:pt idx="8191">
                  <c:v>-21.876487932</c:v>
                </c:pt>
                <c:pt idx="8192">
                  <c:v>-194.085922189</c:v>
                </c:pt>
                <c:pt idx="8193">
                  <c:v>-134.289195165</c:v>
                </c:pt>
                <c:pt idx="8194">
                  <c:v>-40.148547803</c:v>
                </c:pt>
                <c:pt idx="8195">
                  <c:v>8.6713737650000002</c:v>
                </c:pt>
                <c:pt idx="8196">
                  <c:v>57.713592140000003</c:v>
                </c:pt>
                <c:pt idx="8197">
                  <c:v>95.733608130999997</c:v>
                </c:pt>
                <c:pt idx="8198">
                  <c:v>-8.3371107230000003</c:v>
                </c:pt>
                <c:pt idx="8199">
                  <c:v>-55.961498556000002</c:v>
                </c:pt>
                <c:pt idx="8200">
                  <c:v>-49.772501914000003</c:v>
                </c:pt>
                <c:pt idx="8201">
                  <c:v>29.37215643</c:v>
                </c:pt>
                <c:pt idx="8202">
                  <c:v>157.41174201300001</c:v>
                </c:pt>
                <c:pt idx="8203">
                  <c:v>81.683129903999998</c:v>
                </c:pt>
                <c:pt idx="8204">
                  <c:v>-33.023866554999998</c:v>
                </c:pt>
                <c:pt idx="8205">
                  <c:v>-45.547004053999999</c:v>
                </c:pt>
                <c:pt idx="8206">
                  <c:v>-126.492132578</c:v>
                </c:pt>
                <c:pt idx="8207">
                  <c:v>-220.13546752400001</c:v>
                </c:pt>
                <c:pt idx="8208">
                  <c:v>-89.316825597999994</c:v>
                </c:pt>
                <c:pt idx="8209">
                  <c:v>22.690650257000001</c:v>
                </c:pt>
                <c:pt idx="8210">
                  <c:v>29.083725858000001</c:v>
                </c:pt>
                <c:pt idx="8211">
                  <c:v>61.448768831999999</c:v>
                </c:pt>
                <c:pt idx="8212">
                  <c:v>88.590777294999995</c:v>
                </c:pt>
                <c:pt idx="8213">
                  <c:v>-33.248314479999998</c:v>
                </c:pt>
                <c:pt idx="8214">
                  <c:v>-36.700550544999999</c:v>
                </c:pt>
                <c:pt idx="8215">
                  <c:v>44.597265219999997</c:v>
                </c:pt>
                <c:pt idx="8216">
                  <c:v>161.13411344900001</c:v>
                </c:pt>
                <c:pt idx="8217">
                  <c:v>224.81731283600001</c:v>
                </c:pt>
                <c:pt idx="8218">
                  <c:v>97.575978331000002</c:v>
                </c:pt>
                <c:pt idx="8219">
                  <c:v>-6.9561742879999997</c:v>
                </c:pt>
                <c:pt idx="8220">
                  <c:v>-40.033575003999999</c:v>
                </c:pt>
                <c:pt idx="8221">
                  <c:v>-189.70422072299999</c:v>
                </c:pt>
                <c:pt idx="8222">
                  <c:v>-151.223978378</c:v>
                </c:pt>
                <c:pt idx="8223">
                  <c:v>-46.738626304999997</c:v>
                </c:pt>
                <c:pt idx="8224">
                  <c:v>19.559892776000002</c:v>
                </c:pt>
                <c:pt idx="8225">
                  <c:v>61.971810025000003</c:v>
                </c:pt>
                <c:pt idx="8226">
                  <c:v>86.372145423000006</c:v>
                </c:pt>
                <c:pt idx="8227">
                  <c:v>-1.4423639500000001</c:v>
                </c:pt>
                <c:pt idx="8228">
                  <c:v>-86.840085431999995</c:v>
                </c:pt>
                <c:pt idx="8229">
                  <c:v>-100.13135636299999</c:v>
                </c:pt>
                <c:pt idx="8230">
                  <c:v>-7.5100647909999996</c:v>
                </c:pt>
                <c:pt idx="8231">
                  <c:v>127.138572025</c:v>
                </c:pt>
                <c:pt idx="8232">
                  <c:v>80.034130931999997</c:v>
                </c:pt>
                <c:pt idx="8233">
                  <c:v>-40.970305379000003</c:v>
                </c:pt>
                <c:pt idx="8234">
                  <c:v>-66.484469320000002</c:v>
                </c:pt>
                <c:pt idx="8235">
                  <c:v>-138.65114890000001</c:v>
                </c:pt>
                <c:pt idx="8236">
                  <c:v>-268.06987353900001</c:v>
                </c:pt>
                <c:pt idx="8237">
                  <c:v>-155.48119875899999</c:v>
                </c:pt>
                <c:pt idx="8238">
                  <c:v>-42.085688497</c:v>
                </c:pt>
                <c:pt idx="8239">
                  <c:v>-20.939269100000001</c:v>
                </c:pt>
                <c:pt idx="8240">
                  <c:v>25.795977313000002</c:v>
                </c:pt>
                <c:pt idx="8241">
                  <c:v>73.472719454</c:v>
                </c:pt>
                <c:pt idx="8242">
                  <c:v>-54.250987403000003</c:v>
                </c:pt>
                <c:pt idx="8243">
                  <c:v>-58.648604456000001</c:v>
                </c:pt>
                <c:pt idx="8244">
                  <c:v>2.189198856</c:v>
                </c:pt>
                <c:pt idx="8245">
                  <c:v>102.565146838</c:v>
                </c:pt>
                <c:pt idx="8246">
                  <c:v>193.13268505400001</c:v>
                </c:pt>
                <c:pt idx="8247">
                  <c:v>80.059088654000007</c:v>
                </c:pt>
                <c:pt idx="8248">
                  <c:v>-18.878328729</c:v>
                </c:pt>
                <c:pt idx="8249">
                  <c:v>-33.279340245</c:v>
                </c:pt>
                <c:pt idx="8250">
                  <c:v>-164.992182168</c:v>
                </c:pt>
                <c:pt idx="8251">
                  <c:v>-166.55889334899999</c:v>
                </c:pt>
                <c:pt idx="8252">
                  <c:v>-55.486549783999997</c:v>
                </c:pt>
                <c:pt idx="8253">
                  <c:v>18.29524911</c:v>
                </c:pt>
                <c:pt idx="8254">
                  <c:v>45.980721269999997</c:v>
                </c:pt>
                <c:pt idx="8255">
                  <c:v>65.912069544000005</c:v>
                </c:pt>
                <c:pt idx="8256">
                  <c:v>16.187321509</c:v>
                </c:pt>
                <c:pt idx="8257">
                  <c:v>-75.854401674000002</c:v>
                </c:pt>
                <c:pt idx="8258">
                  <c:v>-90.659642629999993</c:v>
                </c:pt>
                <c:pt idx="8259">
                  <c:v>6.2403595550000004</c:v>
                </c:pt>
                <c:pt idx="8260">
                  <c:v>130.83212507600001</c:v>
                </c:pt>
                <c:pt idx="8261">
                  <c:v>103.31776378799999</c:v>
                </c:pt>
                <c:pt idx="8262">
                  <c:v>-32.832315262000002</c:v>
                </c:pt>
                <c:pt idx="8263">
                  <c:v>-81.374696912000005</c:v>
                </c:pt>
                <c:pt idx="8264">
                  <c:v>-141.9866586</c:v>
                </c:pt>
                <c:pt idx="8265">
                  <c:v>-287.34065652999999</c:v>
                </c:pt>
                <c:pt idx="8266">
                  <c:v>-179.33748710500001</c:v>
                </c:pt>
                <c:pt idx="8267">
                  <c:v>-61.892158133999999</c:v>
                </c:pt>
                <c:pt idx="8268">
                  <c:v>-28.018996821999998</c:v>
                </c:pt>
                <c:pt idx="8269">
                  <c:v>15.299823815</c:v>
                </c:pt>
                <c:pt idx="8270">
                  <c:v>53.449019700999997</c:v>
                </c:pt>
                <c:pt idx="8271">
                  <c:v>-82.677630704999999</c:v>
                </c:pt>
                <c:pt idx="8272">
                  <c:v>-102.222900001</c:v>
                </c:pt>
                <c:pt idx="8273">
                  <c:v>-65.825135041999999</c:v>
                </c:pt>
                <c:pt idx="8274">
                  <c:v>30.426615835</c:v>
                </c:pt>
                <c:pt idx="8275">
                  <c:v>164.48507423999999</c:v>
                </c:pt>
                <c:pt idx="8276">
                  <c:v>76.793926956999996</c:v>
                </c:pt>
                <c:pt idx="8277">
                  <c:v>-24.733429633</c:v>
                </c:pt>
                <c:pt idx="8278">
                  <c:v>-43.843813703000002</c:v>
                </c:pt>
                <c:pt idx="8279">
                  <c:v>-166.74220178600001</c:v>
                </c:pt>
                <c:pt idx="8280">
                  <c:v>-215.18849864000001</c:v>
                </c:pt>
                <c:pt idx="8281">
                  <c:v>-98.981950052000002</c:v>
                </c:pt>
                <c:pt idx="8282">
                  <c:v>-15.391758378</c:v>
                </c:pt>
                <c:pt idx="8283">
                  <c:v>11.406397625</c:v>
                </c:pt>
                <c:pt idx="8284">
                  <c:v>57.360896171999997</c:v>
                </c:pt>
                <c:pt idx="8285">
                  <c:v>53.572089233</c:v>
                </c:pt>
                <c:pt idx="8286">
                  <c:v>-53.533940885</c:v>
                </c:pt>
                <c:pt idx="8287">
                  <c:v>-76.003324395000007</c:v>
                </c:pt>
                <c:pt idx="8288">
                  <c:v>8.8569568499999995</c:v>
                </c:pt>
                <c:pt idx="8289">
                  <c:v>118.742595955</c:v>
                </c:pt>
                <c:pt idx="8290">
                  <c:v>115.043897144</c:v>
                </c:pt>
                <c:pt idx="8291">
                  <c:v>-27.396358563</c:v>
                </c:pt>
                <c:pt idx="8292">
                  <c:v>-86.593172848999998</c:v>
                </c:pt>
                <c:pt idx="8293">
                  <c:v>-116.11919681400001</c:v>
                </c:pt>
                <c:pt idx="8294">
                  <c:v>-266.04083504200003</c:v>
                </c:pt>
                <c:pt idx="8295">
                  <c:v>-179.75695760100001</c:v>
                </c:pt>
                <c:pt idx="8296">
                  <c:v>-76.010793973000006</c:v>
                </c:pt>
                <c:pt idx="8297">
                  <c:v>-39.910584382000003</c:v>
                </c:pt>
                <c:pt idx="8298">
                  <c:v>-8.9281820500000002</c:v>
                </c:pt>
                <c:pt idx="8299">
                  <c:v>11.038054579000001</c:v>
                </c:pt>
                <c:pt idx="8300">
                  <c:v>-118.067915958</c:v>
                </c:pt>
                <c:pt idx="8301">
                  <c:v>-148.12065880099999</c:v>
                </c:pt>
                <c:pt idx="8302">
                  <c:v>-116.279813652</c:v>
                </c:pt>
                <c:pt idx="8303">
                  <c:v>-14.646946963</c:v>
                </c:pt>
                <c:pt idx="8304">
                  <c:v>132.327250408</c:v>
                </c:pt>
                <c:pt idx="8305">
                  <c:v>52.588912813</c:v>
                </c:pt>
                <c:pt idx="8306">
                  <c:v>-67.915429829999994</c:v>
                </c:pt>
                <c:pt idx="8307">
                  <c:v>-101.028869593</c:v>
                </c:pt>
                <c:pt idx="8308">
                  <c:v>-209.87847933899999</c:v>
                </c:pt>
                <c:pt idx="8309">
                  <c:v>-296.79882309800001</c:v>
                </c:pt>
                <c:pt idx="8310">
                  <c:v>-167.33979480799999</c:v>
                </c:pt>
                <c:pt idx="8311">
                  <c:v>-48.236359405999998</c:v>
                </c:pt>
                <c:pt idx="8312">
                  <c:v>-14.808590685</c:v>
                </c:pt>
                <c:pt idx="8313">
                  <c:v>37.278668269000001</c:v>
                </c:pt>
                <c:pt idx="8314">
                  <c:v>55.759471210999997</c:v>
                </c:pt>
                <c:pt idx="8315">
                  <c:v>-74.251294793</c:v>
                </c:pt>
                <c:pt idx="8316">
                  <c:v>-101.02097635299999</c:v>
                </c:pt>
                <c:pt idx="8317">
                  <c:v>-32.389799408999998</c:v>
                </c:pt>
                <c:pt idx="8318">
                  <c:v>70.104007546999995</c:v>
                </c:pt>
                <c:pt idx="8319">
                  <c:v>114.888209281</c:v>
                </c:pt>
                <c:pt idx="8320">
                  <c:v>-0.96794975800000005</c:v>
                </c:pt>
                <c:pt idx="8321">
                  <c:v>-68.857504883999994</c:v>
                </c:pt>
                <c:pt idx="8322">
                  <c:v>-90.314157541</c:v>
                </c:pt>
                <c:pt idx="8323">
                  <c:v>-248.60838989800001</c:v>
                </c:pt>
                <c:pt idx="8324">
                  <c:v>-200.17246920900001</c:v>
                </c:pt>
                <c:pt idx="8325">
                  <c:v>-111.438139916</c:v>
                </c:pt>
                <c:pt idx="8326">
                  <c:v>-73.377902710000001</c:v>
                </c:pt>
                <c:pt idx="8327">
                  <c:v>-47.745708976000003</c:v>
                </c:pt>
                <c:pt idx="8328">
                  <c:v>-21.381568747999999</c:v>
                </c:pt>
                <c:pt idx="8329">
                  <c:v>-106.691011695</c:v>
                </c:pt>
                <c:pt idx="8330">
                  <c:v>-153.43195294200001</c:v>
                </c:pt>
                <c:pt idx="8331">
                  <c:v>-142.412370681</c:v>
                </c:pt>
                <c:pt idx="8332">
                  <c:v>-46.805976715</c:v>
                </c:pt>
                <c:pt idx="8333">
                  <c:v>84.130555018999999</c:v>
                </c:pt>
                <c:pt idx="8334">
                  <c:v>8.1758751719999996</c:v>
                </c:pt>
                <c:pt idx="8335">
                  <c:v>-131.79293024500001</c:v>
                </c:pt>
                <c:pt idx="8336">
                  <c:v>-168.310672576</c:v>
                </c:pt>
                <c:pt idx="8337">
                  <c:v>-241.57871830400001</c:v>
                </c:pt>
                <c:pt idx="8338">
                  <c:v>-342.29121165599997</c:v>
                </c:pt>
                <c:pt idx="8339">
                  <c:v>-205.906160368</c:v>
                </c:pt>
                <c:pt idx="8340">
                  <c:v>-74.529600173999995</c:v>
                </c:pt>
                <c:pt idx="8341">
                  <c:v>-49.273810548999997</c:v>
                </c:pt>
                <c:pt idx="8342">
                  <c:v>-11.792126047</c:v>
                </c:pt>
                <c:pt idx="8343">
                  <c:v>12.152848749</c:v>
                </c:pt>
                <c:pt idx="8344">
                  <c:v>-133.404899145</c:v>
                </c:pt>
                <c:pt idx="8345">
                  <c:v>-151.553957865</c:v>
                </c:pt>
                <c:pt idx="8346">
                  <c:v>-82.291934287000004</c:v>
                </c:pt>
                <c:pt idx="8347">
                  <c:v>35.302794882000001</c:v>
                </c:pt>
                <c:pt idx="8348">
                  <c:v>132.77169461</c:v>
                </c:pt>
                <c:pt idx="8349">
                  <c:v>29.894362870999998</c:v>
                </c:pt>
                <c:pt idx="8350">
                  <c:v>-62.118342319999996</c:v>
                </c:pt>
                <c:pt idx="8351">
                  <c:v>-92.750006740000003</c:v>
                </c:pt>
                <c:pt idx="8352">
                  <c:v>-249.97531401099999</c:v>
                </c:pt>
                <c:pt idx="8353">
                  <c:v>-245.29603106600001</c:v>
                </c:pt>
                <c:pt idx="8354">
                  <c:v>-154.583579356</c:v>
                </c:pt>
                <c:pt idx="8355">
                  <c:v>-89.718120338000006</c:v>
                </c:pt>
                <c:pt idx="8356">
                  <c:v>-44.174053872999998</c:v>
                </c:pt>
                <c:pt idx="8357">
                  <c:v>-0.74139749499999996</c:v>
                </c:pt>
                <c:pt idx="8358">
                  <c:v>-53.677096867000003</c:v>
                </c:pt>
                <c:pt idx="8359">
                  <c:v>-135.96253557099999</c:v>
                </c:pt>
                <c:pt idx="8360">
                  <c:v>-155.43372612100001</c:v>
                </c:pt>
                <c:pt idx="8361">
                  <c:v>-71.732669294000004</c:v>
                </c:pt>
                <c:pt idx="8362">
                  <c:v>37.540250544999999</c:v>
                </c:pt>
                <c:pt idx="8363">
                  <c:v>-17.405364626000001</c:v>
                </c:pt>
                <c:pt idx="8364">
                  <c:v>-148.502075682</c:v>
                </c:pt>
                <c:pt idx="8365">
                  <c:v>-169.479454395</c:v>
                </c:pt>
                <c:pt idx="8366">
                  <c:v>-214.071484545</c:v>
                </c:pt>
                <c:pt idx="8367">
                  <c:v>-342.142017689</c:v>
                </c:pt>
                <c:pt idx="8368">
                  <c:v>-223.204479711</c:v>
                </c:pt>
                <c:pt idx="8369">
                  <c:v>-107.423847173</c:v>
                </c:pt>
                <c:pt idx="8370">
                  <c:v>-93.568350156999998</c:v>
                </c:pt>
                <c:pt idx="8371">
                  <c:v>-71.419533645000001</c:v>
                </c:pt>
                <c:pt idx="8372">
                  <c:v>-43.596778569000001</c:v>
                </c:pt>
                <c:pt idx="8373">
                  <c:v>-174.852771311</c:v>
                </c:pt>
                <c:pt idx="8374">
                  <c:v>-171.05423557099999</c:v>
                </c:pt>
                <c:pt idx="8375">
                  <c:v>-104.362094742</c:v>
                </c:pt>
                <c:pt idx="8376">
                  <c:v>8.4140968540000003</c:v>
                </c:pt>
                <c:pt idx="8377">
                  <c:v>132.23199873199999</c:v>
                </c:pt>
                <c:pt idx="8378">
                  <c:v>27.758971565</c:v>
                </c:pt>
                <c:pt idx="8379">
                  <c:v>-89.752392588000006</c:v>
                </c:pt>
                <c:pt idx="8380">
                  <c:v>-129.156604896</c:v>
                </c:pt>
                <c:pt idx="8381">
                  <c:v>-265.64740662200001</c:v>
                </c:pt>
                <c:pt idx="8382">
                  <c:v>-288.47820225700002</c:v>
                </c:pt>
                <c:pt idx="8383">
                  <c:v>-167.09396476699999</c:v>
                </c:pt>
                <c:pt idx="8384">
                  <c:v>-69.463909104999999</c:v>
                </c:pt>
                <c:pt idx="8385">
                  <c:v>-24.861780576000001</c:v>
                </c:pt>
                <c:pt idx="8386">
                  <c:v>18.165711170000002</c:v>
                </c:pt>
                <c:pt idx="8387">
                  <c:v>-14.502726013</c:v>
                </c:pt>
                <c:pt idx="8388">
                  <c:v>-131.506353929</c:v>
                </c:pt>
                <c:pt idx="8389">
                  <c:v>-171.52293657499999</c:v>
                </c:pt>
                <c:pt idx="8390">
                  <c:v>-93.437433712000001</c:v>
                </c:pt>
                <c:pt idx="8391">
                  <c:v>22.433786686000001</c:v>
                </c:pt>
                <c:pt idx="8392">
                  <c:v>18.709914459</c:v>
                </c:pt>
                <c:pt idx="8393">
                  <c:v>-100.251718892</c:v>
                </c:pt>
                <c:pt idx="8394">
                  <c:v>-136.16222464000001</c:v>
                </c:pt>
                <c:pt idx="8395">
                  <c:v>-176.93358584999999</c:v>
                </c:pt>
                <c:pt idx="8396">
                  <c:v>-335.02116230899998</c:v>
                </c:pt>
                <c:pt idx="8397">
                  <c:v>-247.10869984000001</c:v>
                </c:pt>
                <c:pt idx="8398">
                  <c:v>-156.94714795499999</c:v>
                </c:pt>
                <c:pt idx="8399">
                  <c:v>-138.595096971</c:v>
                </c:pt>
                <c:pt idx="8400">
                  <c:v>-101.86836019899999</c:v>
                </c:pt>
                <c:pt idx="8401">
                  <c:v>-58.187979937999998</c:v>
                </c:pt>
                <c:pt idx="8402">
                  <c:v>-171.76310402799999</c:v>
                </c:pt>
                <c:pt idx="8403">
                  <c:v>-181.25319653599999</c:v>
                </c:pt>
                <c:pt idx="8404">
                  <c:v>-139.871045004</c:v>
                </c:pt>
                <c:pt idx="8405">
                  <c:v>-45.126104290999997</c:v>
                </c:pt>
                <c:pt idx="8406">
                  <c:v>82.378308180999994</c:v>
                </c:pt>
                <c:pt idx="8407">
                  <c:v>-23.622350542</c:v>
                </c:pt>
                <c:pt idx="8408">
                  <c:v>-149.41539688500001</c:v>
                </c:pt>
                <c:pt idx="8409">
                  <c:v>-170.69702823</c:v>
                </c:pt>
                <c:pt idx="8410">
                  <c:v>-269.89330183300001</c:v>
                </c:pt>
                <c:pt idx="8411">
                  <c:v>-323.40756863500002</c:v>
                </c:pt>
                <c:pt idx="8412">
                  <c:v>-187.37790359300001</c:v>
                </c:pt>
                <c:pt idx="8413">
                  <c:v>-75.048052781999999</c:v>
                </c:pt>
                <c:pt idx="8414">
                  <c:v>-49.159617607999998</c:v>
                </c:pt>
                <c:pt idx="8415">
                  <c:v>-17.138465506999999</c:v>
                </c:pt>
                <c:pt idx="8416">
                  <c:v>-30.896632936</c:v>
                </c:pt>
                <c:pt idx="8417">
                  <c:v>-161.05924169100001</c:v>
                </c:pt>
                <c:pt idx="8418">
                  <c:v>-183.046437271</c:v>
                </c:pt>
                <c:pt idx="8419">
                  <c:v>-94.825224540999997</c:v>
                </c:pt>
                <c:pt idx="8420">
                  <c:v>29.513514232999999</c:v>
                </c:pt>
                <c:pt idx="8421">
                  <c:v>64.716343205000001</c:v>
                </c:pt>
                <c:pt idx="8422">
                  <c:v>-57.075735893000001</c:v>
                </c:pt>
                <c:pt idx="8423">
                  <c:v>-129.668479311</c:v>
                </c:pt>
                <c:pt idx="8424">
                  <c:v>-174.422825141</c:v>
                </c:pt>
                <c:pt idx="8425">
                  <c:v>-346.56472388999998</c:v>
                </c:pt>
                <c:pt idx="8426">
                  <c:v>-286.987932892</c:v>
                </c:pt>
                <c:pt idx="8427">
                  <c:v>-193.071397066</c:v>
                </c:pt>
                <c:pt idx="8428">
                  <c:v>-144.29863652500001</c:v>
                </c:pt>
                <c:pt idx="8429">
                  <c:v>-95.136847255999996</c:v>
                </c:pt>
                <c:pt idx="8430">
                  <c:v>-56.898057741000002</c:v>
                </c:pt>
                <c:pt idx="8431">
                  <c:v>-160.63843005699999</c:v>
                </c:pt>
                <c:pt idx="8432">
                  <c:v>-208.140284326</c:v>
                </c:pt>
                <c:pt idx="8433">
                  <c:v>-201.82415157299999</c:v>
                </c:pt>
                <c:pt idx="8434">
                  <c:v>-122.511326909</c:v>
                </c:pt>
                <c:pt idx="8435">
                  <c:v>5.3197702280000003</c:v>
                </c:pt>
                <c:pt idx="8436">
                  <c:v>-70.535068315999993</c:v>
                </c:pt>
                <c:pt idx="8437">
                  <c:v>-185.261533423</c:v>
                </c:pt>
                <c:pt idx="8438">
                  <c:v>-197.61991347099999</c:v>
                </c:pt>
                <c:pt idx="8439">
                  <c:v>-278.27219252700002</c:v>
                </c:pt>
                <c:pt idx="8440">
                  <c:v>-371.69778241300003</c:v>
                </c:pt>
                <c:pt idx="8441">
                  <c:v>-281.56183544700002</c:v>
                </c:pt>
                <c:pt idx="8442">
                  <c:v>-169.542210853</c:v>
                </c:pt>
                <c:pt idx="8443">
                  <c:v>-163.16368822800001</c:v>
                </c:pt>
                <c:pt idx="8444">
                  <c:v>-131.084500655</c:v>
                </c:pt>
                <c:pt idx="8445">
                  <c:v>-104.05552928900001</c:v>
                </c:pt>
                <c:pt idx="8446">
                  <c:v>-226.03198222399999</c:v>
                </c:pt>
                <c:pt idx="8447">
                  <c:v>-229.45333538</c:v>
                </c:pt>
                <c:pt idx="8448">
                  <c:v>-148.080277946</c:v>
                </c:pt>
                <c:pt idx="8449">
                  <c:v>-31.410958705999999</c:v>
                </c:pt>
                <c:pt idx="8450">
                  <c:v>32.466933453999999</c:v>
                </c:pt>
                <c:pt idx="8451">
                  <c:v>-94.700109658000002</c:v>
                </c:pt>
                <c:pt idx="8452">
                  <c:v>-199.28791835600001</c:v>
                </c:pt>
                <c:pt idx="8453">
                  <c:v>-232.63477020900001</c:v>
                </c:pt>
                <c:pt idx="8454">
                  <c:v>-382.42413833099999</c:v>
                </c:pt>
                <c:pt idx="8455">
                  <c:v>-344.02937174900001</c:v>
                </c:pt>
                <c:pt idx="8456">
                  <c:v>-239.61970852300001</c:v>
                </c:pt>
                <c:pt idx="8457">
                  <c:v>-173.199544672</c:v>
                </c:pt>
                <c:pt idx="8458">
                  <c:v>-130.55258697400001</c:v>
                </c:pt>
                <c:pt idx="8459">
                  <c:v>-105.930958996</c:v>
                </c:pt>
                <c:pt idx="8460">
                  <c:v>-193.51985494600001</c:v>
                </c:pt>
                <c:pt idx="8461">
                  <c:v>-279.00857751799998</c:v>
                </c:pt>
                <c:pt idx="8462">
                  <c:v>-292.62691713300001</c:v>
                </c:pt>
                <c:pt idx="8463">
                  <c:v>-200.14383345100001</c:v>
                </c:pt>
                <c:pt idx="8464">
                  <c:v>-65.602261243000001</c:v>
                </c:pt>
                <c:pt idx="8465">
                  <c:v>-112.635147261</c:v>
                </c:pt>
                <c:pt idx="8466">
                  <c:v>-233.461374103</c:v>
                </c:pt>
                <c:pt idx="8467">
                  <c:v>-258.70254494599999</c:v>
                </c:pt>
                <c:pt idx="8468">
                  <c:v>-330.597271804</c:v>
                </c:pt>
                <c:pt idx="8469">
                  <c:v>-459.93181090799999</c:v>
                </c:pt>
                <c:pt idx="8470">
                  <c:v>-347.35262193900002</c:v>
                </c:pt>
                <c:pt idx="8471">
                  <c:v>-234.26192807300001</c:v>
                </c:pt>
                <c:pt idx="8472">
                  <c:v>-213.33923923699999</c:v>
                </c:pt>
                <c:pt idx="8473">
                  <c:v>-166.66552917600001</c:v>
                </c:pt>
                <c:pt idx="8474">
                  <c:v>-118.82102129899999</c:v>
                </c:pt>
                <c:pt idx="8475">
                  <c:v>-246.28335681600001</c:v>
                </c:pt>
                <c:pt idx="8476">
                  <c:v>-250.37469706300001</c:v>
                </c:pt>
                <c:pt idx="8477">
                  <c:v>-189.275354478</c:v>
                </c:pt>
                <c:pt idx="8478">
                  <c:v>-88.681898149000006</c:v>
                </c:pt>
                <c:pt idx="8479">
                  <c:v>1.9838870639999999</c:v>
                </c:pt>
                <c:pt idx="8480">
                  <c:v>-111.41524127</c:v>
                </c:pt>
                <c:pt idx="8481">
                  <c:v>-210.59460431100001</c:v>
                </c:pt>
                <c:pt idx="8482">
                  <c:v>-224.964961023</c:v>
                </c:pt>
                <c:pt idx="8483">
                  <c:v>-356.41577660799999</c:v>
                </c:pt>
                <c:pt idx="8484">
                  <c:v>-357.768215204</c:v>
                </c:pt>
                <c:pt idx="8485">
                  <c:v>-246.419133789</c:v>
                </c:pt>
                <c:pt idx="8486">
                  <c:v>-172.25945382500001</c:v>
                </c:pt>
                <c:pt idx="8487">
                  <c:v>-144.28690974599999</c:v>
                </c:pt>
                <c:pt idx="8488">
                  <c:v>-124.307702682</c:v>
                </c:pt>
                <c:pt idx="8489">
                  <c:v>-174.312134937</c:v>
                </c:pt>
                <c:pt idx="8490">
                  <c:v>-266.57132997600002</c:v>
                </c:pt>
                <c:pt idx="8491">
                  <c:v>-281.36910294500001</c:v>
                </c:pt>
                <c:pt idx="8492">
                  <c:v>-184.29725904899999</c:v>
                </c:pt>
                <c:pt idx="8493">
                  <c:v>-59.405234084</c:v>
                </c:pt>
                <c:pt idx="8494">
                  <c:v>-86.471574005999997</c:v>
                </c:pt>
                <c:pt idx="8495">
                  <c:v>-222.21579215099999</c:v>
                </c:pt>
                <c:pt idx="8496">
                  <c:v>-270.49961153800001</c:v>
                </c:pt>
                <c:pt idx="8497">
                  <c:v>-331.16358367999999</c:v>
                </c:pt>
                <c:pt idx="8498">
                  <c:v>-476.82705929799999</c:v>
                </c:pt>
                <c:pt idx="8499">
                  <c:v>-368.94994150000002</c:v>
                </c:pt>
                <c:pt idx="8500">
                  <c:v>-251.56143903500001</c:v>
                </c:pt>
                <c:pt idx="8501">
                  <c:v>-217.50571338099999</c:v>
                </c:pt>
                <c:pt idx="8502">
                  <c:v>-173.81582339100001</c:v>
                </c:pt>
                <c:pt idx="8503">
                  <c:v>-135.20445232099999</c:v>
                </c:pt>
                <c:pt idx="8504">
                  <c:v>-270.91920257999999</c:v>
                </c:pt>
                <c:pt idx="8505">
                  <c:v>-290.20705139699999</c:v>
                </c:pt>
                <c:pt idx="8506">
                  <c:v>-253.79806942299999</c:v>
                </c:pt>
                <c:pt idx="8507">
                  <c:v>-157.852520132</c:v>
                </c:pt>
                <c:pt idx="8508">
                  <c:v>-23.965118306000001</c:v>
                </c:pt>
                <c:pt idx="8509">
                  <c:v>-111.62777518999999</c:v>
                </c:pt>
                <c:pt idx="8510">
                  <c:v>-212.91360988700001</c:v>
                </c:pt>
                <c:pt idx="8511">
                  <c:v>-231.55906075300001</c:v>
                </c:pt>
                <c:pt idx="8512">
                  <c:v>-353.97294980800001</c:v>
                </c:pt>
                <c:pt idx="8513">
                  <c:v>-402.16009913200003</c:v>
                </c:pt>
                <c:pt idx="8514">
                  <c:v>-285.56531114799998</c:v>
                </c:pt>
                <c:pt idx="8515">
                  <c:v>-201.857422504</c:v>
                </c:pt>
                <c:pt idx="8516">
                  <c:v>-175.44277643999999</c:v>
                </c:pt>
                <c:pt idx="8517">
                  <c:v>-129.731248677</c:v>
                </c:pt>
                <c:pt idx="8518">
                  <c:v>-133.45482552999999</c:v>
                </c:pt>
                <c:pt idx="8519">
                  <c:v>-240.237289871</c:v>
                </c:pt>
                <c:pt idx="8520">
                  <c:v>-262.24116666399999</c:v>
                </c:pt>
                <c:pt idx="8521">
                  <c:v>-176.93753876299999</c:v>
                </c:pt>
                <c:pt idx="8522">
                  <c:v>-66.569416598000004</c:v>
                </c:pt>
                <c:pt idx="8523">
                  <c:v>-69.820067688999998</c:v>
                </c:pt>
                <c:pt idx="8524">
                  <c:v>-212.253576291</c:v>
                </c:pt>
                <c:pt idx="8525">
                  <c:v>-271.92841978199999</c:v>
                </c:pt>
                <c:pt idx="8526">
                  <c:v>-301.63538937499999</c:v>
                </c:pt>
                <c:pt idx="8527">
                  <c:v>-451.38695568000003</c:v>
                </c:pt>
                <c:pt idx="8528">
                  <c:v>-364.866826038</c:v>
                </c:pt>
                <c:pt idx="8529">
                  <c:v>-260.71678531200001</c:v>
                </c:pt>
                <c:pt idx="8530">
                  <c:v>-224.05820167300001</c:v>
                </c:pt>
                <c:pt idx="8531">
                  <c:v>-192.545111217</c:v>
                </c:pt>
                <c:pt idx="8532">
                  <c:v>-172.25721741000001</c:v>
                </c:pt>
                <c:pt idx="8533">
                  <c:v>-301.43368221600002</c:v>
                </c:pt>
                <c:pt idx="8534">
                  <c:v>-331.92740348400002</c:v>
                </c:pt>
                <c:pt idx="8535">
                  <c:v>-300.29246484999999</c:v>
                </c:pt>
                <c:pt idx="8536">
                  <c:v>-198.62005074300001</c:v>
                </c:pt>
                <c:pt idx="8537">
                  <c:v>-51.322574764000002</c:v>
                </c:pt>
                <c:pt idx="8538">
                  <c:v>-130.51599549700001</c:v>
                </c:pt>
                <c:pt idx="8539">
                  <c:v>-250.40770736100001</c:v>
                </c:pt>
                <c:pt idx="8540">
                  <c:v>-283.00277140200001</c:v>
                </c:pt>
                <c:pt idx="8541">
                  <c:v>-391.49488384900002</c:v>
                </c:pt>
                <c:pt idx="8542">
                  <c:v>-478.71993777199998</c:v>
                </c:pt>
                <c:pt idx="8543">
                  <c:v>-349.47658925600001</c:v>
                </c:pt>
                <c:pt idx="8544">
                  <c:v>-230.57004680700001</c:v>
                </c:pt>
                <c:pt idx="8545">
                  <c:v>-197.128644885</c:v>
                </c:pt>
                <c:pt idx="8546">
                  <c:v>-144.720638181</c:v>
                </c:pt>
                <c:pt idx="8547">
                  <c:v>-125.691234589</c:v>
                </c:pt>
                <c:pt idx="8548">
                  <c:v>-255.05761781499999</c:v>
                </c:pt>
                <c:pt idx="8549">
                  <c:v>-281.264580088</c:v>
                </c:pt>
                <c:pt idx="8550">
                  <c:v>-211.88915548700001</c:v>
                </c:pt>
                <c:pt idx="8551">
                  <c:v>-109.814635842</c:v>
                </c:pt>
                <c:pt idx="8552">
                  <c:v>-65.386196724000001</c:v>
                </c:pt>
                <c:pt idx="8553">
                  <c:v>-181.426967827</c:v>
                </c:pt>
                <c:pt idx="8554">
                  <c:v>-249.25522514900001</c:v>
                </c:pt>
                <c:pt idx="8555">
                  <c:v>-270.24441775600002</c:v>
                </c:pt>
                <c:pt idx="8556">
                  <c:v>-427.95171845099998</c:v>
                </c:pt>
                <c:pt idx="8557">
                  <c:v>-379.06396645900003</c:v>
                </c:pt>
                <c:pt idx="8558">
                  <c:v>-289.67462116799999</c:v>
                </c:pt>
                <c:pt idx="8559">
                  <c:v>-250.626408553</c:v>
                </c:pt>
                <c:pt idx="8560">
                  <c:v>-225.60145044699999</c:v>
                </c:pt>
                <c:pt idx="8561">
                  <c:v>-199.78026663700001</c:v>
                </c:pt>
                <c:pt idx="8562">
                  <c:v>-285.307026119</c:v>
                </c:pt>
                <c:pt idx="8563">
                  <c:v>-331.84169650000001</c:v>
                </c:pt>
                <c:pt idx="8564">
                  <c:v>-320.42535039099999</c:v>
                </c:pt>
                <c:pt idx="8565">
                  <c:v>-224.32331710700001</c:v>
                </c:pt>
                <c:pt idx="8566">
                  <c:v>-92.665452909999999</c:v>
                </c:pt>
                <c:pt idx="8567">
                  <c:v>-167.89576756899999</c:v>
                </c:pt>
                <c:pt idx="8568">
                  <c:v>-307.001331284</c:v>
                </c:pt>
                <c:pt idx="8569">
                  <c:v>-344.216408919</c:v>
                </c:pt>
                <c:pt idx="8570">
                  <c:v>-417.95605836300001</c:v>
                </c:pt>
                <c:pt idx="8571">
                  <c:v>-518.79047495500004</c:v>
                </c:pt>
                <c:pt idx="8572">
                  <c:v>-382.13645469400001</c:v>
                </c:pt>
                <c:pt idx="8573">
                  <c:v>-250.35146607799999</c:v>
                </c:pt>
                <c:pt idx="8574">
                  <c:v>-224.44429035600001</c:v>
                </c:pt>
                <c:pt idx="8575">
                  <c:v>-186.19197816400001</c:v>
                </c:pt>
                <c:pt idx="8576">
                  <c:v>-161.67488026999999</c:v>
                </c:pt>
                <c:pt idx="8577">
                  <c:v>-306.39568064299999</c:v>
                </c:pt>
                <c:pt idx="8578">
                  <c:v>-325.14603501900001</c:v>
                </c:pt>
                <c:pt idx="8579">
                  <c:v>-256.29253049300002</c:v>
                </c:pt>
                <c:pt idx="8580">
                  <c:v>-138.87214678000001</c:v>
                </c:pt>
                <c:pt idx="8581">
                  <c:v>-41.158693325000002</c:v>
                </c:pt>
                <c:pt idx="8582">
                  <c:v>-143.47041795999999</c:v>
                </c:pt>
                <c:pt idx="8583">
                  <c:v>-234.70495570899999</c:v>
                </c:pt>
                <c:pt idx="8584">
                  <c:v>-264.56581813100001</c:v>
                </c:pt>
                <c:pt idx="8585">
                  <c:v>-421.295042642</c:v>
                </c:pt>
                <c:pt idx="8586">
                  <c:v>-415.89441989300002</c:v>
                </c:pt>
                <c:pt idx="8587">
                  <c:v>-325.50362115899998</c:v>
                </c:pt>
                <c:pt idx="8588">
                  <c:v>-261.031020904</c:v>
                </c:pt>
                <c:pt idx="8589">
                  <c:v>-215.77057805600001</c:v>
                </c:pt>
                <c:pt idx="8590">
                  <c:v>-172.13291996999999</c:v>
                </c:pt>
                <c:pt idx="8591">
                  <c:v>-224.530917329</c:v>
                </c:pt>
                <c:pt idx="8592">
                  <c:v>-305.93851983399998</c:v>
                </c:pt>
                <c:pt idx="8593">
                  <c:v>-324.59216342899998</c:v>
                </c:pt>
                <c:pt idx="8594">
                  <c:v>-240.26206979</c:v>
                </c:pt>
                <c:pt idx="8595">
                  <c:v>-130.002294877</c:v>
                </c:pt>
                <c:pt idx="8596">
                  <c:v>-185.438015662</c:v>
                </c:pt>
                <c:pt idx="8597">
                  <c:v>-316.99363925900002</c:v>
                </c:pt>
                <c:pt idx="8598">
                  <c:v>-338.11301974499997</c:v>
                </c:pt>
                <c:pt idx="8599">
                  <c:v>-382.32545585600002</c:v>
                </c:pt>
                <c:pt idx="8600">
                  <c:v>-509.81328997899999</c:v>
                </c:pt>
                <c:pt idx="8601">
                  <c:v>-390.09270403699998</c:v>
                </c:pt>
                <c:pt idx="8602">
                  <c:v>-273.401814812</c:v>
                </c:pt>
                <c:pt idx="8603">
                  <c:v>-258.68249532099998</c:v>
                </c:pt>
                <c:pt idx="8604">
                  <c:v>-235.64147705100001</c:v>
                </c:pt>
                <c:pt idx="8605">
                  <c:v>-208.66486207899999</c:v>
                </c:pt>
                <c:pt idx="8606">
                  <c:v>-340.37359724100003</c:v>
                </c:pt>
                <c:pt idx="8607">
                  <c:v>-336.60416244499999</c:v>
                </c:pt>
                <c:pt idx="8608">
                  <c:v>-269.67101999900001</c:v>
                </c:pt>
                <c:pt idx="8609">
                  <c:v>-156.382131147</c:v>
                </c:pt>
                <c:pt idx="8610">
                  <c:v>-31.620768760000001</c:v>
                </c:pt>
                <c:pt idx="8611">
                  <c:v>-135.06057659199999</c:v>
                </c:pt>
                <c:pt idx="8612">
                  <c:v>-251.731562185</c:v>
                </c:pt>
                <c:pt idx="8613">
                  <c:v>-290.57888084299998</c:v>
                </c:pt>
                <c:pt idx="8614">
                  <c:v>-427.80217959800001</c:v>
                </c:pt>
                <c:pt idx="8615">
                  <c:v>-451.05080758000003</c:v>
                </c:pt>
                <c:pt idx="8616">
                  <c:v>-329.49321712599999</c:v>
                </c:pt>
                <c:pt idx="8617">
                  <c:v>-231.58460268799999</c:v>
                </c:pt>
                <c:pt idx="8618">
                  <c:v>-186.40692248400001</c:v>
                </c:pt>
                <c:pt idx="8619">
                  <c:v>-142.36129920799999</c:v>
                </c:pt>
                <c:pt idx="8620">
                  <c:v>-174.17457129900001</c:v>
                </c:pt>
                <c:pt idx="8621">
                  <c:v>-290.29651538399997</c:v>
                </c:pt>
                <c:pt idx="8622">
                  <c:v>-329.43480991799998</c:v>
                </c:pt>
                <c:pt idx="8623">
                  <c:v>-251.947349906</c:v>
                </c:pt>
                <c:pt idx="8624">
                  <c:v>-136.45247821000001</c:v>
                </c:pt>
                <c:pt idx="8625">
                  <c:v>-140.08239543799999</c:v>
                </c:pt>
                <c:pt idx="8626">
                  <c:v>-258.619860432</c:v>
                </c:pt>
                <c:pt idx="8627">
                  <c:v>-293.66531732499999</c:v>
                </c:pt>
                <c:pt idx="8628">
                  <c:v>-217.648316736</c:v>
                </c:pt>
                <c:pt idx="8629">
                  <c:v>-375.05938211099999</c:v>
                </c:pt>
                <c:pt idx="8630">
                  <c:v>-286.36241877200001</c:v>
                </c:pt>
                <c:pt idx="8631">
                  <c:v>-195.165753975</c:v>
                </c:pt>
                <c:pt idx="8632">
                  <c:v>-177.45189787499999</c:v>
                </c:pt>
                <c:pt idx="8633">
                  <c:v>-141.38280929199999</c:v>
                </c:pt>
                <c:pt idx="8634">
                  <c:v>-98.042584793000003</c:v>
                </c:pt>
                <c:pt idx="8635">
                  <c:v>-211.26027688600001</c:v>
                </c:pt>
                <c:pt idx="8636">
                  <c:v>-219.89899007400001</c:v>
                </c:pt>
                <c:pt idx="8637">
                  <c:v>-177.685666035</c:v>
                </c:pt>
                <c:pt idx="8638">
                  <c:v>-82.132709930999994</c:v>
                </c:pt>
                <c:pt idx="8639">
                  <c:v>46.286927624</c:v>
                </c:pt>
                <c:pt idx="8640">
                  <c:v>-58.865771635000002</c:v>
                </c:pt>
                <c:pt idx="8641">
                  <c:v>-185.51712091300001</c:v>
                </c:pt>
                <c:pt idx="8642">
                  <c:v>-207.53352909500001</c:v>
                </c:pt>
                <c:pt idx="8643">
                  <c:v>-306.71665888299998</c:v>
                </c:pt>
                <c:pt idx="8644">
                  <c:v>-359.913184591</c:v>
                </c:pt>
                <c:pt idx="8645">
                  <c:v>-223.093303757</c:v>
                </c:pt>
                <c:pt idx="8646">
                  <c:v>-109.770307221</c:v>
                </c:pt>
                <c:pt idx="8647">
                  <c:v>-82.860563795000004</c:v>
                </c:pt>
                <c:pt idx="8648">
                  <c:v>-49.945198259000001</c:v>
                </c:pt>
                <c:pt idx="8649">
                  <c:v>-63.161449419999997</c:v>
                </c:pt>
                <c:pt idx="8650">
                  <c:v>-194.06946065700001</c:v>
                </c:pt>
                <c:pt idx="8651">
                  <c:v>-216.47598165700001</c:v>
                </c:pt>
                <c:pt idx="8652">
                  <c:v>-128.36325662600001</c:v>
                </c:pt>
                <c:pt idx="8653">
                  <c:v>-3.6995389360000002</c:v>
                </c:pt>
                <c:pt idx="8654">
                  <c:v>32.372525080000003</c:v>
                </c:pt>
                <c:pt idx="8655">
                  <c:v>-88.267985167000006</c:v>
                </c:pt>
                <c:pt idx="8656">
                  <c:v>-159.694030516</c:v>
                </c:pt>
                <c:pt idx="8657">
                  <c:v>-203.79774514600001</c:v>
                </c:pt>
                <c:pt idx="8658">
                  <c:v>-375.60812974599997</c:v>
                </c:pt>
                <c:pt idx="8659">
                  <c:v>-316.55456672000003</c:v>
                </c:pt>
                <c:pt idx="8660">
                  <c:v>-222.96856308700001</c:v>
                </c:pt>
                <c:pt idx="8661">
                  <c:v>-174.392635528</c:v>
                </c:pt>
                <c:pt idx="8662">
                  <c:v>-124.992898498</c:v>
                </c:pt>
                <c:pt idx="8663">
                  <c:v>-85.957366960000002</c:v>
                </c:pt>
                <c:pt idx="8664">
                  <c:v>-188.768739764</c:v>
                </c:pt>
                <c:pt idx="8665">
                  <c:v>-235.13124492599999</c:v>
                </c:pt>
                <c:pt idx="8666">
                  <c:v>-228.00717044800001</c:v>
                </c:pt>
                <c:pt idx="8667">
                  <c:v>-148.073235522</c:v>
                </c:pt>
                <c:pt idx="8668">
                  <c:v>-20.990847507000002</c:v>
                </c:pt>
                <c:pt idx="8669">
                  <c:v>-97.400687708999996</c:v>
                </c:pt>
                <c:pt idx="8670">
                  <c:v>-212.29699055</c:v>
                </c:pt>
                <c:pt idx="8671">
                  <c:v>-224.20563379399999</c:v>
                </c:pt>
                <c:pt idx="8672">
                  <c:v>-303.95141547499998</c:v>
                </c:pt>
                <c:pt idx="8673">
                  <c:v>-396.56259114199997</c:v>
                </c:pt>
                <c:pt idx="8674">
                  <c:v>-264.57970693099998</c:v>
                </c:pt>
                <c:pt idx="8675">
                  <c:v>-151.39220886300001</c:v>
                </c:pt>
                <c:pt idx="8676">
                  <c:v>-144.10579366600001</c:v>
                </c:pt>
                <c:pt idx="8677">
                  <c:v>-112.884159314</c:v>
                </c:pt>
                <c:pt idx="8678">
                  <c:v>-86.551391623000001</c:v>
                </c:pt>
                <c:pt idx="8679">
                  <c:v>-208.31109393700001</c:v>
                </c:pt>
                <c:pt idx="8680">
                  <c:v>-211.06851057099999</c:v>
                </c:pt>
                <c:pt idx="8681">
                  <c:v>-128.84971741000001</c:v>
                </c:pt>
                <c:pt idx="8682">
                  <c:v>-11.110111564</c:v>
                </c:pt>
                <c:pt idx="8683">
                  <c:v>53.947757744</c:v>
                </c:pt>
                <c:pt idx="8684">
                  <c:v>-72.139629929999998</c:v>
                </c:pt>
                <c:pt idx="8685">
                  <c:v>-176.14266558</c:v>
                </c:pt>
                <c:pt idx="8686">
                  <c:v>-210.454058546</c:v>
                </c:pt>
                <c:pt idx="8687">
                  <c:v>-360.53860162000001</c:v>
                </c:pt>
                <c:pt idx="8688">
                  <c:v>-321.86429532400001</c:v>
                </c:pt>
                <c:pt idx="8689">
                  <c:v>-216.880020202</c:v>
                </c:pt>
                <c:pt idx="8690">
                  <c:v>-149.59964545400001</c:v>
                </c:pt>
                <c:pt idx="8691">
                  <c:v>-105.860627278</c:v>
                </c:pt>
                <c:pt idx="8692">
                  <c:v>-80.017609629999995</c:v>
                </c:pt>
                <c:pt idx="8693">
                  <c:v>-166.93488578200001</c:v>
                </c:pt>
                <c:pt idx="8694">
                  <c:v>-251.807954854</c:v>
                </c:pt>
                <c:pt idx="8695">
                  <c:v>-265.99181419400003</c:v>
                </c:pt>
                <c:pt idx="8696">
                  <c:v>-173.84680166000001</c:v>
                </c:pt>
                <c:pt idx="8697">
                  <c:v>-39.169008271999999</c:v>
                </c:pt>
                <c:pt idx="8698">
                  <c:v>-85.586518159999997</c:v>
                </c:pt>
                <c:pt idx="8699">
                  <c:v>-205.40431830200001</c:v>
                </c:pt>
                <c:pt idx="8700">
                  <c:v>-229.34086354799999</c:v>
                </c:pt>
                <c:pt idx="8701">
                  <c:v>-300.30645683900002</c:v>
                </c:pt>
                <c:pt idx="8702">
                  <c:v>-429.034487146</c:v>
                </c:pt>
                <c:pt idx="8703">
                  <c:v>-315.58766319099999</c:v>
                </c:pt>
                <c:pt idx="8704">
                  <c:v>-202.99065708500001</c:v>
                </c:pt>
                <c:pt idx="8705">
                  <c:v>-182.42501427900001</c:v>
                </c:pt>
                <c:pt idx="8706">
                  <c:v>-135.76390145299999</c:v>
                </c:pt>
                <c:pt idx="8707">
                  <c:v>-87.480465198999994</c:v>
                </c:pt>
                <c:pt idx="8708">
                  <c:v>-213.89073772399999</c:v>
                </c:pt>
                <c:pt idx="8709">
                  <c:v>-216.840990221</c:v>
                </c:pt>
                <c:pt idx="8710">
                  <c:v>-154.74445593799999</c:v>
                </c:pt>
                <c:pt idx="8711">
                  <c:v>-53.299936006999999</c:v>
                </c:pt>
                <c:pt idx="8712">
                  <c:v>37.861114407999999</c:v>
                </c:pt>
                <c:pt idx="8713">
                  <c:v>-76.139314498999994</c:v>
                </c:pt>
                <c:pt idx="8714">
                  <c:v>-175.723903796</c:v>
                </c:pt>
                <c:pt idx="8715">
                  <c:v>-189.977908179</c:v>
                </c:pt>
                <c:pt idx="8716">
                  <c:v>-320.69699771299997</c:v>
                </c:pt>
                <c:pt idx="8717">
                  <c:v>-321.20012812900001</c:v>
                </c:pt>
                <c:pt idx="8718">
                  <c:v>-208.815952106</c:v>
                </c:pt>
                <c:pt idx="8719">
                  <c:v>-133.55200452299999</c:v>
                </c:pt>
                <c:pt idx="8720">
                  <c:v>-104.691748413</c:v>
                </c:pt>
                <c:pt idx="8721">
                  <c:v>-84.279616773000001</c:v>
                </c:pt>
                <c:pt idx="8722">
                  <c:v>-135.09399837500001</c:v>
                </c:pt>
                <c:pt idx="8723">
                  <c:v>-227.490192028</c:v>
                </c:pt>
                <c:pt idx="8724">
                  <c:v>-242.01538944699999</c:v>
                </c:pt>
                <c:pt idx="8725">
                  <c:v>-144.42954329400001</c:v>
                </c:pt>
                <c:pt idx="8726">
                  <c:v>-18.617163645000002</c:v>
                </c:pt>
                <c:pt idx="8727">
                  <c:v>-44.556353317999999</c:v>
                </c:pt>
                <c:pt idx="8728">
                  <c:v>-179.13142338700001</c:v>
                </c:pt>
                <c:pt idx="8729">
                  <c:v>-226.51476972699999</c:v>
                </c:pt>
                <c:pt idx="8730">
                  <c:v>-287.13840160699999</c:v>
                </c:pt>
                <c:pt idx="8731">
                  <c:v>-433.233262981</c:v>
                </c:pt>
                <c:pt idx="8732">
                  <c:v>-325.25896410199999</c:v>
                </c:pt>
                <c:pt idx="8733">
                  <c:v>-207.69865093199999</c:v>
                </c:pt>
                <c:pt idx="8734">
                  <c:v>-173.15484457599999</c:v>
                </c:pt>
                <c:pt idx="8735">
                  <c:v>-128.540091593</c:v>
                </c:pt>
                <c:pt idx="8736">
                  <c:v>-88.850587629000003</c:v>
                </c:pt>
                <c:pt idx="8737">
                  <c:v>-223.602246694</c:v>
                </c:pt>
                <c:pt idx="8738">
                  <c:v>-242.11860515500001</c:v>
                </c:pt>
                <c:pt idx="8739">
                  <c:v>-205.31119942500001</c:v>
                </c:pt>
                <c:pt idx="8740">
                  <c:v>-109.766234432</c:v>
                </c:pt>
                <c:pt idx="8741">
                  <c:v>23.883914311000002</c:v>
                </c:pt>
                <c:pt idx="8742">
                  <c:v>-63.590440020999999</c:v>
                </c:pt>
                <c:pt idx="8743">
                  <c:v>-164.245195661</c:v>
                </c:pt>
                <c:pt idx="8744">
                  <c:v>-181.85829522200001</c:v>
                </c:pt>
                <c:pt idx="8745">
                  <c:v>-303.30091964100001</c:v>
                </c:pt>
                <c:pt idx="8746">
                  <c:v>-350.65223503700003</c:v>
                </c:pt>
                <c:pt idx="8747">
                  <c:v>-233.189138203</c:v>
                </c:pt>
                <c:pt idx="8748">
                  <c:v>-149.02872147599999</c:v>
                </c:pt>
                <c:pt idx="8749">
                  <c:v>-123.078872636</c:v>
                </c:pt>
                <c:pt idx="8750">
                  <c:v>-77.645032646000004</c:v>
                </c:pt>
                <c:pt idx="8751">
                  <c:v>-81.239822770000004</c:v>
                </c:pt>
                <c:pt idx="8752">
                  <c:v>-187.19671273899999</c:v>
                </c:pt>
                <c:pt idx="8753">
                  <c:v>-208.23019714700001</c:v>
                </c:pt>
                <c:pt idx="8754">
                  <c:v>-121.95352874699999</c:v>
                </c:pt>
                <c:pt idx="8755">
                  <c:v>-10.591626093</c:v>
                </c:pt>
                <c:pt idx="8756">
                  <c:v>-13.070337182999999</c:v>
                </c:pt>
                <c:pt idx="8757">
                  <c:v>-155.18349053899999</c:v>
                </c:pt>
                <c:pt idx="8758">
                  <c:v>-215.336364237</c:v>
                </c:pt>
                <c:pt idx="8759">
                  <c:v>-245.17681591799999</c:v>
                </c:pt>
                <c:pt idx="8760">
                  <c:v>-394.43414009999998</c:v>
                </c:pt>
                <c:pt idx="8761">
                  <c:v>-307.19397162799999</c:v>
                </c:pt>
                <c:pt idx="8762">
                  <c:v>-202.186998077</c:v>
                </c:pt>
                <c:pt idx="8763">
                  <c:v>-164.51699070500001</c:v>
                </c:pt>
                <c:pt idx="8764">
                  <c:v>-131.96903622400001</c:v>
                </c:pt>
                <c:pt idx="8765">
                  <c:v>-110.890309741</c:v>
                </c:pt>
                <c:pt idx="8766">
                  <c:v>-239.91230652300001</c:v>
                </c:pt>
                <c:pt idx="8767">
                  <c:v>-270.74366033899997</c:v>
                </c:pt>
                <c:pt idx="8768">
                  <c:v>-239.093752325</c:v>
                </c:pt>
                <c:pt idx="8769">
                  <c:v>-137.123085589</c:v>
                </c:pt>
                <c:pt idx="8770">
                  <c:v>10.832591375</c:v>
                </c:pt>
                <c:pt idx="8771">
                  <c:v>-67.434939532000001</c:v>
                </c:pt>
                <c:pt idx="8772">
                  <c:v>-186.183835128</c:v>
                </c:pt>
                <c:pt idx="8773">
                  <c:v>-217.79935141199999</c:v>
                </c:pt>
                <c:pt idx="8774">
                  <c:v>-325.78968854499999</c:v>
                </c:pt>
                <c:pt idx="8775">
                  <c:v>-412.74477994099999</c:v>
                </c:pt>
                <c:pt idx="8776">
                  <c:v>-283.63799223000001</c:v>
                </c:pt>
                <c:pt idx="8777">
                  <c:v>-164.86317628</c:v>
                </c:pt>
                <c:pt idx="8778">
                  <c:v>-131.159437803</c:v>
                </c:pt>
                <c:pt idx="8779">
                  <c:v>-78.067615726</c:v>
                </c:pt>
                <c:pt idx="8780">
                  <c:v>-58.152525609999998</c:v>
                </c:pt>
                <c:pt idx="8781">
                  <c:v>-186.44244918800001</c:v>
                </c:pt>
                <c:pt idx="8782">
                  <c:v>-211.78190668299999</c:v>
                </c:pt>
                <c:pt idx="8783">
                  <c:v>-141.65297267700001</c:v>
                </c:pt>
                <c:pt idx="8784">
                  <c:v>-39.288263301999997</c:v>
                </c:pt>
                <c:pt idx="8785">
                  <c:v>4.6918967760000001</c:v>
                </c:pt>
                <c:pt idx="8786">
                  <c:v>-111.438215309</c:v>
                </c:pt>
                <c:pt idx="8787">
                  <c:v>-178.89100527599999</c:v>
                </c:pt>
                <c:pt idx="8788">
                  <c:v>-199.09381713900001</c:v>
                </c:pt>
                <c:pt idx="8789">
                  <c:v>-355.87497107600001</c:v>
                </c:pt>
                <c:pt idx="8790">
                  <c:v>-306.05534647399998</c:v>
                </c:pt>
                <c:pt idx="8791">
                  <c:v>-215.77652356199999</c:v>
                </c:pt>
                <c:pt idx="8792">
                  <c:v>-175.818537018</c:v>
                </c:pt>
                <c:pt idx="8793">
                  <c:v>-150.72530140800001</c:v>
                </c:pt>
                <c:pt idx="8794">
                  <c:v>-125.283695838</c:v>
                </c:pt>
                <c:pt idx="8795">
                  <c:v>-210.89091840399999</c:v>
                </c:pt>
                <c:pt idx="8796">
                  <c:v>-256.92522102499998</c:v>
                </c:pt>
                <c:pt idx="8797">
                  <c:v>-244.780561143</c:v>
                </c:pt>
                <c:pt idx="8798">
                  <c:v>-147.851489746</c:v>
                </c:pt>
                <c:pt idx="8799">
                  <c:v>-15.204207611999999</c:v>
                </c:pt>
                <c:pt idx="8800">
                  <c:v>-89.586887304000001</c:v>
                </c:pt>
                <c:pt idx="8801">
                  <c:v>-227.599148611</c:v>
                </c:pt>
                <c:pt idx="8802">
                  <c:v>-265.18320159500001</c:v>
                </c:pt>
                <c:pt idx="8803">
                  <c:v>-339.26615643299999</c:v>
                </c:pt>
                <c:pt idx="8804">
                  <c:v>-439.80921292900001</c:v>
                </c:pt>
                <c:pt idx="8805">
                  <c:v>-302.80857233099999</c:v>
                </c:pt>
                <c:pt idx="8806">
                  <c:v>-170.481516672</c:v>
                </c:pt>
                <c:pt idx="8807">
                  <c:v>-143.74798737200001</c:v>
                </c:pt>
                <c:pt idx="8808">
                  <c:v>-104.48454329099999</c:v>
                </c:pt>
                <c:pt idx="8809">
                  <c:v>-79.114796475000006</c:v>
                </c:pt>
                <c:pt idx="8810">
                  <c:v>-222.766220371</c:v>
                </c:pt>
                <c:pt idx="8811">
                  <c:v>-241.996257418</c:v>
                </c:pt>
                <c:pt idx="8812">
                  <c:v>-173.285109207</c:v>
                </c:pt>
                <c:pt idx="8813">
                  <c:v>-55.812486145999998</c:v>
                </c:pt>
                <c:pt idx="8814">
                  <c:v>42.078285399999999</c:v>
                </c:pt>
                <c:pt idx="8815">
                  <c:v>-59.660194177000001</c:v>
                </c:pt>
                <c:pt idx="8816">
                  <c:v>-149.95477779800001</c:v>
                </c:pt>
                <c:pt idx="8817">
                  <c:v>-178.86864318600001</c:v>
                </c:pt>
                <c:pt idx="8818">
                  <c:v>-334.99571861200002</c:v>
                </c:pt>
                <c:pt idx="8819">
                  <c:v>-328.46418731699998</c:v>
                </c:pt>
                <c:pt idx="8820">
                  <c:v>-238.419731351</c:v>
                </c:pt>
                <c:pt idx="8821">
                  <c:v>-174.265323223</c:v>
                </c:pt>
                <c:pt idx="8822">
                  <c:v>-129.028969464</c:v>
                </c:pt>
                <c:pt idx="8823">
                  <c:v>-85.120065058999998</c:v>
                </c:pt>
                <c:pt idx="8824">
                  <c:v>-136.929213928</c:v>
                </c:pt>
                <c:pt idx="8825">
                  <c:v>-217.42990801100001</c:v>
                </c:pt>
                <c:pt idx="8826">
                  <c:v>-235.230544716</c:v>
                </c:pt>
                <c:pt idx="8827">
                  <c:v>-150.130932548</c:v>
                </c:pt>
                <c:pt idx="8828">
                  <c:v>-38.862896227999997</c:v>
                </c:pt>
                <c:pt idx="8829">
                  <c:v>-94.802132904999993</c:v>
                </c:pt>
                <c:pt idx="8830">
                  <c:v>-226.654754008</c:v>
                </c:pt>
                <c:pt idx="8831">
                  <c:v>-247.78610325400001</c:v>
                </c:pt>
                <c:pt idx="8832">
                  <c:v>-291.58298320799997</c:v>
                </c:pt>
                <c:pt idx="8833">
                  <c:v>-418.28168787800001</c:v>
                </c:pt>
                <c:pt idx="8834">
                  <c:v>-297.93317097599999</c:v>
                </c:pt>
                <c:pt idx="8835">
                  <c:v>-180.44712655399999</c:v>
                </c:pt>
                <c:pt idx="8836">
                  <c:v>-164.98112483899999</c:v>
                </c:pt>
                <c:pt idx="8837">
                  <c:v>-140.977614402</c:v>
                </c:pt>
                <c:pt idx="8838">
                  <c:v>-114.326311455</c:v>
                </c:pt>
                <c:pt idx="8839">
                  <c:v>-246.27978617599999</c:v>
                </c:pt>
                <c:pt idx="8840">
                  <c:v>-242.46511486099999</c:v>
                </c:pt>
                <c:pt idx="8841">
                  <c:v>-175.15311621399999</c:v>
                </c:pt>
                <c:pt idx="8842">
                  <c:v>-61.277908672000002</c:v>
                </c:pt>
                <c:pt idx="8843">
                  <c:v>64.108867101000001</c:v>
                </c:pt>
                <c:pt idx="8844">
                  <c:v>-38.598149151999998</c:v>
                </c:pt>
                <c:pt idx="8845">
                  <c:v>-154.496663622</c:v>
                </c:pt>
                <c:pt idx="8846">
                  <c:v>-192.63427456100001</c:v>
                </c:pt>
                <c:pt idx="8847">
                  <c:v>-330.28610014499998</c:v>
                </c:pt>
                <c:pt idx="8848">
                  <c:v>-353.38275466900001</c:v>
                </c:pt>
                <c:pt idx="8849">
                  <c:v>-231.91867186299999</c:v>
                </c:pt>
                <c:pt idx="8850">
                  <c:v>-133.89038976000001</c:v>
                </c:pt>
                <c:pt idx="8851">
                  <c:v>-88.147026036</c:v>
                </c:pt>
                <c:pt idx="8852">
                  <c:v>-43.367217328999999</c:v>
                </c:pt>
                <c:pt idx="8853">
                  <c:v>-74.463274088999995</c:v>
                </c:pt>
                <c:pt idx="8854">
                  <c:v>-189.945314792</c:v>
                </c:pt>
                <c:pt idx="8855">
                  <c:v>-228.42169431900001</c:v>
                </c:pt>
                <c:pt idx="8856">
                  <c:v>-151.10082866900001</c:v>
                </c:pt>
                <c:pt idx="8857">
                  <c:v>-35.778861319999997</c:v>
                </c:pt>
                <c:pt idx="8858">
                  <c:v>-39.592094494999998</c:v>
                </c:pt>
                <c:pt idx="8859">
                  <c:v>-157.90970044900001</c:v>
                </c:pt>
                <c:pt idx="8860">
                  <c:v>-192.30623208700001</c:v>
                </c:pt>
                <c:pt idx="8861">
                  <c:v>-231.31480763499999</c:v>
                </c:pt>
                <c:pt idx="8862">
                  <c:v>-387.95831199700001</c:v>
                </c:pt>
                <c:pt idx="8863">
                  <c:v>-298.61024220600001</c:v>
                </c:pt>
                <c:pt idx="8864">
                  <c:v>-206.592224958</c:v>
                </c:pt>
                <c:pt idx="8865">
                  <c:v>-189.09717581800001</c:v>
                </c:pt>
                <c:pt idx="8866">
                  <c:v>-153.143002341</c:v>
                </c:pt>
                <c:pt idx="8867">
                  <c:v>-109.61052866</c:v>
                </c:pt>
                <c:pt idx="8868">
                  <c:v>-222.40520605500001</c:v>
                </c:pt>
                <c:pt idx="8869">
                  <c:v>-230.360081759</c:v>
                </c:pt>
                <c:pt idx="8870">
                  <c:v>-187.345832247</c:v>
                </c:pt>
                <c:pt idx="8871">
                  <c:v>-91.001179798999999</c:v>
                </c:pt>
                <c:pt idx="8872">
                  <c:v>38.060413492999999</c:v>
                </c:pt>
                <c:pt idx="8873">
                  <c:v>-66.440634560000007</c:v>
                </c:pt>
                <c:pt idx="8874">
                  <c:v>-193.269631772</c:v>
                </c:pt>
                <c:pt idx="8875">
                  <c:v>-215.36851578</c:v>
                </c:pt>
                <c:pt idx="8876">
                  <c:v>-314.33518615100002</c:v>
                </c:pt>
                <c:pt idx="8877">
                  <c:v>-366.84250121399998</c:v>
                </c:pt>
                <c:pt idx="8878">
                  <c:v>-229.65246103699999</c:v>
                </c:pt>
                <c:pt idx="8879">
                  <c:v>-115.72759996800001</c:v>
                </c:pt>
                <c:pt idx="8880">
                  <c:v>-88.017790031999994</c:v>
                </c:pt>
                <c:pt idx="8881">
                  <c:v>-54.406058244</c:v>
                </c:pt>
                <c:pt idx="8882">
                  <c:v>-66.955295484000004</c:v>
                </c:pt>
                <c:pt idx="8883">
                  <c:v>-198.04680020000001</c:v>
                </c:pt>
                <c:pt idx="8884">
                  <c:v>-220.54093236899999</c:v>
                </c:pt>
                <c:pt idx="8885">
                  <c:v>-132.16963071000001</c:v>
                </c:pt>
                <c:pt idx="8886">
                  <c:v>-7.1183571309999998</c:v>
                </c:pt>
                <c:pt idx="8887">
                  <c:v>29.394303017999999</c:v>
                </c:pt>
                <c:pt idx="8888">
                  <c:v>-90.572535213999998</c:v>
                </c:pt>
                <c:pt idx="8889">
                  <c:v>-161.16407787599999</c:v>
                </c:pt>
                <c:pt idx="8890">
                  <c:v>-204.648695223</c:v>
                </c:pt>
                <c:pt idx="8891">
                  <c:v>-375.92556938000001</c:v>
                </c:pt>
                <c:pt idx="8892">
                  <c:v>-316.77014547900001</c:v>
                </c:pt>
                <c:pt idx="8893">
                  <c:v>-223.19788919000001</c:v>
                </c:pt>
                <c:pt idx="8894">
                  <c:v>-174.50724278000001</c:v>
                </c:pt>
                <c:pt idx="8895">
                  <c:v>-124.670419803</c:v>
                </c:pt>
                <c:pt idx="8896">
                  <c:v>-84.966180238000007</c:v>
                </c:pt>
                <c:pt idx="8897">
                  <c:v>-187.04334797999999</c:v>
                </c:pt>
                <c:pt idx="8898">
                  <c:v>-232.655896251</c:v>
                </c:pt>
                <c:pt idx="8899">
                  <c:v>-224.85678173299999</c:v>
                </c:pt>
                <c:pt idx="8900">
                  <c:v>-144.21061181100001</c:v>
                </c:pt>
                <c:pt idx="8901">
                  <c:v>-17.168836715000001</c:v>
                </c:pt>
                <c:pt idx="8902">
                  <c:v>-93.606741874999997</c:v>
                </c:pt>
                <c:pt idx="8903">
                  <c:v>-208.28026235900001</c:v>
                </c:pt>
                <c:pt idx="8904">
                  <c:v>-219.69468518599999</c:v>
                </c:pt>
                <c:pt idx="8905">
                  <c:v>-298.762012175</c:v>
                </c:pt>
                <c:pt idx="8906">
                  <c:v>-390.58756703900002</c:v>
                </c:pt>
                <c:pt idx="8907">
                  <c:v>-258.05536493</c:v>
                </c:pt>
                <c:pt idx="8908">
                  <c:v>-144.23864868800001</c:v>
                </c:pt>
                <c:pt idx="8909">
                  <c:v>-136.29317005999999</c:v>
                </c:pt>
                <c:pt idx="8910">
                  <c:v>-105.098449546</c:v>
                </c:pt>
                <c:pt idx="8911">
                  <c:v>-78.664524873000005</c:v>
                </c:pt>
                <c:pt idx="8912">
                  <c:v>-200.13416077700001</c:v>
                </c:pt>
                <c:pt idx="8913">
                  <c:v>-202.45062911799999</c:v>
                </c:pt>
                <c:pt idx="8914">
                  <c:v>-119.62039980500001</c:v>
                </c:pt>
                <c:pt idx="8915">
                  <c:v>-1.195977727</c:v>
                </c:pt>
                <c:pt idx="8916">
                  <c:v>64.469941086000006</c:v>
                </c:pt>
                <c:pt idx="8917">
                  <c:v>-61.02713567</c:v>
                </c:pt>
                <c:pt idx="8918">
                  <c:v>-164.47270012300001</c:v>
                </c:pt>
                <c:pt idx="8919">
                  <c:v>-198.79741078199999</c:v>
                </c:pt>
                <c:pt idx="8920">
                  <c:v>-348.701329509</c:v>
                </c:pt>
                <c:pt idx="8921">
                  <c:v>-309.56175959799998</c:v>
                </c:pt>
                <c:pt idx="8922">
                  <c:v>-204.240131738</c:v>
                </c:pt>
                <c:pt idx="8923">
                  <c:v>-136.44257302299999</c:v>
                </c:pt>
                <c:pt idx="8924">
                  <c:v>-91.974077917000002</c:v>
                </c:pt>
                <c:pt idx="8925">
                  <c:v>-65.426610374000006</c:v>
                </c:pt>
                <c:pt idx="8926">
                  <c:v>-151.74900559899999</c:v>
                </c:pt>
                <c:pt idx="8927">
                  <c:v>-236.11180883700001</c:v>
                </c:pt>
                <c:pt idx="8928">
                  <c:v>-250.204473998</c:v>
                </c:pt>
                <c:pt idx="8929">
                  <c:v>-157.81953516999999</c:v>
                </c:pt>
                <c:pt idx="8930">
                  <c:v>-22.837662372</c:v>
                </c:pt>
                <c:pt idx="8931">
                  <c:v>-68.850359359999999</c:v>
                </c:pt>
                <c:pt idx="8932">
                  <c:v>-188.062336754</c:v>
                </c:pt>
                <c:pt idx="8933">
                  <c:v>-211.297893859</c:v>
                </c:pt>
                <c:pt idx="8934">
                  <c:v>-281.621477798</c:v>
                </c:pt>
                <c:pt idx="8935">
                  <c:v>-409.792768486</c:v>
                </c:pt>
                <c:pt idx="8936">
                  <c:v>-295.81377747699997</c:v>
                </c:pt>
                <c:pt idx="8937">
                  <c:v>-183.10656881700001</c:v>
                </c:pt>
                <c:pt idx="8938">
                  <c:v>-162.37958977299999</c:v>
                </c:pt>
                <c:pt idx="8939">
                  <c:v>-115.40085412099999</c:v>
                </c:pt>
                <c:pt idx="8940">
                  <c:v>-66.579175414999995</c:v>
                </c:pt>
                <c:pt idx="8941">
                  <c:v>-192.37157028999999</c:v>
                </c:pt>
                <c:pt idx="8942">
                  <c:v>-194.68790238299999</c:v>
                </c:pt>
                <c:pt idx="8943">
                  <c:v>-131.961014022</c:v>
                </c:pt>
                <c:pt idx="8944">
                  <c:v>-29.915911509000001</c:v>
                </c:pt>
                <c:pt idx="8945">
                  <c:v>61.724663184999997</c:v>
                </c:pt>
                <c:pt idx="8946">
                  <c:v>-52.197894050999999</c:v>
                </c:pt>
                <c:pt idx="8947">
                  <c:v>-151.60376872500001</c:v>
                </c:pt>
                <c:pt idx="8948">
                  <c:v>-165.47543304999999</c:v>
                </c:pt>
                <c:pt idx="8949">
                  <c:v>-295.63629688600003</c:v>
                </c:pt>
                <c:pt idx="8950">
                  <c:v>-295.52490832900003</c:v>
                </c:pt>
                <c:pt idx="8951">
                  <c:v>-182.64237116499999</c:v>
                </c:pt>
                <c:pt idx="8952">
                  <c:v>-106.773934092</c:v>
                </c:pt>
                <c:pt idx="8953">
                  <c:v>-77.317544596000005</c:v>
                </c:pt>
                <c:pt idx="8954">
                  <c:v>-56.441715256000002</c:v>
                </c:pt>
                <c:pt idx="8955">
                  <c:v>-107.097121961</c:v>
                </c:pt>
                <c:pt idx="8956">
                  <c:v>-199.271627373</c:v>
                </c:pt>
                <c:pt idx="8957">
                  <c:v>-213.455671395</c:v>
                </c:pt>
                <c:pt idx="8958">
                  <c:v>-115.388199056</c:v>
                </c:pt>
                <c:pt idx="8959">
                  <c:v>10.974979606</c:v>
                </c:pt>
                <c:pt idx="8960">
                  <c:v>-14.392686079000001</c:v>
                </c:pt>
                <c:pt idx="8961">
                  <c:v>-148.37058495100001</c:v>
                </c:pt>
                <c:pt idx="8962">
                  <c:v>-195.25297912799999</c:v>
                </c:pt>
                <c:pt idx="8963">
                  <c:v>-255.480857434</c:v>
                </c:pt>
                <c:pt idx="8964">
                  <c:v>-401.34711714100001</c:v>
                </c:pt>
                <c:pt idx="8965">
                  <c:v>-293.08426344100002</c:v>
                </c:pt>
                <c:pt idx="8966">
                  <c:v>-175.21267667000001</c:v>
                </c:pt>
                <c:pt idx="8967">
                  <c:v>-140.23368862999999</c:v>
                </c:pt>
                <c:pt idx="8968">
                  <c:v>-95.054687455999996</c:v>
                </c:pt>
                <c:pt idx="8969">
                  <c:v>-54.727269913000001</c:v>
                </c:pt>
                <c:pt idx="8970">
                  <c:v>-188.90256497799999</c:v>
                </c:pt>
                <c:pt idx="8971">
                  <c:v>-206.95986030200001</c:v>
                </c:pt>
                <c:pt idx="8972">
                  <c:v>-169.710730549</c:v>
                </c:pt>
                <c:pt idx="8973">
                  <c:v>-73.903790968999999</c:v>
                </c:pt>
                <c:pt idx="8974">
                  <c:v>60.017958155999999</c:v>
                </c:pt>
                <c:pt idx="8975">
                  <c:v>-27.095682601</c:v>
                </c:pt>
                <c:pt idx="8976">
                  <c:v>-127.294401882</c:v>
                </c:pt>
                <c:pt idx="8977">
                  <c:v>-144.33288387600001</c:v>
                </c:pt>
                <c:pt idx="8978">
                  <c:v>-265.19317467899998</c:v>
                </c:pt>
                <c:pt idx="8979">
                  <c:v>-312.03615267499998</c:v>
                </c:pt>
                <c:pt idx="8980">
                  <c:v>-194.115793483</c:v>
                </c:pt>
                <c:pt idx="8981">
                  <c:v>-109.491148553</c:v>
                </c:pt>
                <c:pt idx="8982">
                  <c:v>-83.297711676999995</c:v>
                </c:pt>
                <c:pt idx="8983">
                  <c:v>-37.597717557000003</c:v>
                </c:pt>
                <c:pt idx="8984">
                  <c:v>-40.756744497</c:v>
                </c:pt>
                <c:pt idx="8985">
                  <c:v>-146.24750663</c:v>
                </c:pt>
                <c:pt idx="8986">
                  <c:v>-166.78719905200001</c:v>
                </c:pt>
                <c:pt idx="8987">
                  <c:v>-79.979759104999999</c:v>
                </c:pt>
                <c:pt idx="8988">
                  <c:v>31.903592920000001</c:v>
                </c:pt>
                <c:pt idx="8989">
                  <c:v>29.930931783999998</c:v>
                </c:pt>
                <c:pt idx="8990">
                  <c:v>-111.77412084300001</c:v>
                </c:pt>
                <c:pt idx="8991">
                  <c:v>-171.72295328499999</c:v>
                </c:pt>
                <c:pt idx="8992">
                  <c:v>-201.21976286500001</c:v>
                </c:pt>
                <c:pt idx="8993">
                  <c:v>-350.04653663699997</c:v>
                </c:pt>
                <c:pt idx="8994">
                  <c:v>-262.38604907799999</c:v>
                </c:pt>
                <c:pt idx="8995">
                  <c:v>-156.946957903</c:v>
                </c:pt>
                <c:pt idx="8996">
                  <c:v>-118.75055014</c:v>
                </c:pt>
                <c:pt idx="8997">
                  <c:v>-85.669809916999995</c:v>
                </c:pt>
                <c:pt idx="8998">
                  <c:v>-64.115347378999999</c:v>
                </c:pt>
                <c:pt idx="8999">
                  <c:v>-192.669552512</c:v>
                </c:pt>
                <c:pt idx="9000">
                  <c:v>-223.26374254000001</c:v>
                </c:pt>
                <c:pt idx="9001">
                  <c:v>-191.301718975</c:v>
                </c:pt>
                <c:pt idx="9002">
                  <c:v>-88.904400108999994</c:v>
                </c:pt>
                <c:pt idx="9003">
                  <c:v>59.499056301000003</c:v>
                </c:pt>
                <c:pt idx="9004">
                  <c:v>-18.25635995</c:v>
                </c:pt>
                <c:pt idx="9005">
                  <c:v>-136.50625346999999</c:v>
                </c:pt>
                <c:pt idx="9006">
                  <c:v>-167.64482420100001</c:v>
                </c:pt>
                <c:pt idx="9007">
                  <c:v>-275.16368695400001</c:v>
                </c:pt>
                <c:pt idx="9008">
                  <c:v>-361.72712269900001</c:v>
                </c:pt>
                <c:pt idx="9009">
                  <c:v>-232.271797448</c:v>
                </c:pt>
                <c:pt idx="9010">
                  <c:v>-113.121759118</c:v>
                </c:pt>
                <c:pt idx="9011">
                  <c:v>-79.031383206000001</c:v>
                </c:pt>
                <c:pt idx="9012">
                  <c:v>-25.492114411999999</c:v>
                </c:pt>
                <c:pt idx="9013">
                  <c:v>-5.0232596100000002</c:v>
                </c:pt>
                <c:pt idx="9014">
                  <c:v>-132.842059194</c:v>
                </c:pt>
                <c:pt idx="9015">
                  <c:v>-157.72051007499999</c:v>
                </c:pt>
                <c:pt idx="9016">
                  <c:v>-87.157911812999998</c:v>
                </c:pt>
                <c:pt idx="9017">
                  <c:v>15.654564519999999</c:v>
                </c:pt>
                <c:pt idx="9018">
                  <c:v>60.088448079999999</c:v>
                </c:pt>
                <c:pt idx="9019">
                  <c:v>-55.647844431999999</c:v>
                </c:pt>
                <c:pt idx="9020">
                  <c:v>-122.750547418</c:v>
                </c:pt>
                <c:pt idx="9021">
                  <c:v>-142.481093313</c:v>
                </c:pt>
                <c:pt idx="9022">
                  <c:v>-298.78952564399998</c:v>
                </c:pt>
                <c:pt idx="9023">
                  <c:v>-248.59635670099999</c:v>
                </c:pt>
                <c:pt idx="9024">
                  <c:v>-157.88834731</c:v>
                </c:pt>
                <c:pt idx="9025">
                  <c:v>-117.46139229800001</c:v>
                </c:pt>
                <c:pt idx="9026">
                  <c:v>-91.914935268999997</c:v>
                </c:pt>
                <c:pt idx="9027">
                  <c:v>-66.066007686000006</c:v>
                </c:pt>
                <c:pt idx="9028">
                  <c:v>-151.17249337300001</c:v>
                </c:pt>
                <c:pt idx="9029">
                  <c:v>-196.85550577500001</c:v>
                </c:pt>
                <c:pt idx="9030">
                  <c:v>-184.34866334899999</c:v>
                </c:pt>
                <c:pt idx="9031">
                  <c:v>-86.970821231000002</c:v>
                </c:pt>
                <c:pt idx="9032">
                  <c:v>46.091148142000002</c:v>
                </c:pt>
                <c:pt idx="9033">
                  <c:v>-27.803822313000001</c:v>
                </c:pt>
                <c:pt idx="9034">
                  <c:v>-165.415529311</c:v>
                </c:pt>
                <c:pt idx="9035">
                  <c:v>-202.56837320700001</c:v>
                </c:pt>
                <c:pt idx="9036">
                  <c:v>-276.152322099</c:v>
                </c:pt>
                <c:pt idx="9037">
                  <c:v>-376.33206163</c:v>
                </c:pt>
                <c:pt idx="9038">
                  <c:v>-238.91667146699999</c:v>
                </c:pt>
                <c:pt idx="9039">
                  <c:v>-106.171944723</c:v>
                </c:pt>
                <c:pt idx="9040">
                  <c:v>-79.030288088000006</c:v>
                </c:pt>
                <c:pt idx="9041">
                  <c:v>-39.360125342000003</c:v>
                </c:pt>
                <c:pt idx="9042">
                  <c:v>-13.535128318</c:v>
                </c:pt>
                <c:pt idx="9043">
                  <c:v>-156.77590290399999</c:v>
                </c:pt>
                <c:pt idx="9044">
                  <c:v>-175.522828296</c:v>
                </c:pt>
                <c:pt idx="9045">
                  <c:v>-106.384261186</c:v>
                </c:pt>
                <c:pt idx="9046">
                  <c:v>11.531506228</c:v>
                </c:pt>
                <c:pt idx="9047">
                  <c:v>109.982495777</c:v>
                </c:pt>
                <c:pt idx="9048">
                  <c:v>8.6880471739999994</c:v>
                </c:pt>
                <c:pt idx="9049">
                  <c:v>-81.278016855000004</c:v>
                </c:pt>
                <c:pt idx="9050">
                  <c:v>-109.821172015</c:v>
                </c:pt>
                <c:pt idx="9051">
                  <c:v>-265.51746269099999</c:v>
                </c:pt>
                <c:pt idx="9052">
                  <c:v>-258.738956917</c:v>
                </c:pt>
                <c:pt idx="9053">
                  <c:v>-168.1473001</c:v>
                </c:pt>
                <c:pt idx="9054">
                  <c:v>-103.441209681</c:v>
                </c:pt>
                <c:pt idx="9055">
                  <c:v>-57.748982595000001</c:v>
                </c:pt>
                <c:pt idx="9056">
                  <c:v>-13.387724078</c:v>
                </c:pt>
                <c:pt idx="9057">
                  <c:v>-64.686237532999996</c:v>
                </c:pt>
                <c:pt idx="9058">
                  <c:v>-144.897230538</c:v>
                </c:pt>
                <c:pt idx="9059">
                  <c:v>-162.408636769</c:v>
                </c:pt>
                <c:pt idx="9060">
                  <c:v>-76.950372739000002</c:v>
                </c:pt>
                <c:pt idx="9061">
                  <c:v>34.622719562999997</c:v>
                </c:pt>
                <c:pt idx="9062">
                  <c:v>-20.650019978</c:v>
                </c:pt>
                <c:pt idx="9063">
                  <c:v>-151.98390587200001</c:v>
                </c:pt>
                <c:pt idx="9064">
                  <c:v>-172.69295848900001</c:v>
                </c:pt>
                <c:pt idx="9065">
                  <c:v>-216.02220561799999</c:v>
                </c:pt>
                <c:pt idx="9066">
                  <c:v>-342.45994039300001</c:v>
                </c:pt>
                <c:pt idx="9067">
                  <c:v>-221.797649616</c:v>
                </c:pt>
                <c:pt idx="9068">
                  <c:v>-104.02729283799999</c:v>
                </c:pt>
                <c:pt idx="9069">
                  <c:v>-88.216173147999996</c:v>
                </c:pt>
                <c:pt idx="9070">
                  <c:v>-63.915728541999997</c:v>
                </c:pt>
                <c:pt idx="9071">
                  <c:v>-36.705553397000003</c:v>
                </c:pt>
                <c:pt idx="9072">
                  <c:v>-168.09052099799999</c:v>
                </c:pt>
                <c:pt idx="9073">
                  <c:v>-163.83628601999999</c:v>
                </c:pt>
                <c:pt idx="9074">
                  <c:v>-96.188330132000004</c:v>
                </c:pt>
                <c:pt idx="9075">
                  <c:v>18.016856989000001</c:v>
                </c:pt>
                <c:pt idx="9076">
                  <c:v>143.832467184</c:v>
                </c:pt>
                <c:pt idx="9077">
                  <c:v>41.471964071999999</c:v>
                </c:pt>
                <c:pt idx="9078">
                  <c:v>-74.192228135999997</c:v>
                </c:pt>
                <c:pt idx="9079">
                  <c:v>-112.051698551</c:v>
                </c:pt>
                <c:pt idx="9080">
                  <c:v>-249.03396375099999</c:v>
                </c:pt>
                <c:pt idx="9081">
                  <c:v>-271.80005642700002</c:v>
                </c:pt>
                <c:pt idx="9082">
                  <c:v>-149.754983017</c:v>
                </c:pt>
                <c:pt idx="9083">
                  <c:v>-51.19781356</c:v>
                </c:pt>
                <c:pt idx="9084">
                  <c:v>-5.154362098</c:v>
                </c:pt>
                <c:pt idx="9085">
                  <c:v>39.914374690999999</c:v>
                </c:pt>
                <c:pt idx="9086">
                  <c:v>9.1994055869999993</c:v>
                </c:pt>
                <c:pt idx="9087">
                  <c:v>-106.059330813</c:v>
                </c:pt>
                <c:pt idx="9088">
                  <c:v>-144.279846625</c:v>
                </c:pt>
                <c:pt idx="9089">
                  <c:v>-66.399300410999999</c:v>
                </c:pt>
                <c:pt idx="9090">
                  <c:v>49.482206964</c:v>
                </c:pt>
                <c:pt idx="9091">
                  <c:v>46.373446883</c:v>
                </c:pt>
                <c:pt idx="9092">
                  <c:v>-71.510393356999998</c:v>
                </c:pt>
                <c:pt idx="9093">
                  <c:v>-105.734743443</c:v>
                </c:pt>
                <c:pt idx="9094">
                  <c:v>-144.49628298600001</c:v>
                </c:pt>
                <c:pt idx="9095">
                  <c:v>-300.98903096599997</c:v>
                </c:pt>
                <c:pt idx="9096">
                  <c:v>-211.46672330499999</c:v>
                </c:pt>
                <c:pt idx="9097">
                  <c:v>-119.298220747</c:v>
                </c:pt>
                <c:pt idx="9098">
                  <c:v>-101.13141643100001</c:v>
                </c:pt>
                <c:pt idx="9099">
                  <c:v>-64.582949061999997</c:v>
                </c:pt>
                <c:pt idx="9100">
                  <c:v>-20.620356614999999</c:v>
                </c:pt>
                <c:pt idx="9101">
                  <c:v>-132.98413563899999</c:v>
                </c:pt>
                <c:pt idx="9102">
                  <c:v>-140.802343425</c:v>
                </c:pt>
                <c:pt idx="9103">
                  <c:v>-97.732504796000001</c:v>
                </c:pt>
                <c:pt idx="9104">
                  <c:v>-1.2332952740000001</c:v>
                </c:pt>
                <c:pt idx="9105">
                  <c:v>128.09376831099999</c:v>
                </c:pt>
                <c:pt idx="9106">
                  <c:v>23.884327291999998</c:v>
                </c:pt>
                <c:pt idx="9107">
                  <c:v>-102.339590853</c:v>
                </c:pt>
                <c:pt idx="9108">
                  <c:v>-123.87032096900001</c:v>
                </c:pt>
                <c:pt idx="9109">
                  <c:v>-222.29314304100001</c:v>
                </c:pt>
                <c:pt idx="9110">
                  <c:v>-274.72347697599997</c:v>
                </c:pt>
                <c:pt idx="9111">
                  <c:v>48.197186350999999</c:v>
                </c:pt>
                <c:pt idx="9112">
                  <c:v>162.31786432600001</c:v>
                </c:pt>
                <c:pt idx="9113">
                  <c:v>190.017175823</c:v>
                </c:pt>
                <c:pt idx="9114">
                  <c:v>223.68950425099999</c:v>
                </c:pt>
                <c:pt idx="9115">
                  <c:v>211.35509416900001</c:v>
                </c:pt>
                <c:pt idx="9116">
                  <c:v>80.820141698</c:v>
                </c:pt>
                <c:pt idx="9117">
                  <c:v>58.866121765000003</c:v>
                </c:pt>
                <c:pt idx="9118">
                  <c:v>147.553301103</c:v>
                </c:pt>
                <c:pt idx="9119">
                  <c:v>272.84505606699997</c:v>
                </c:pt>
                <c:pt idx="9120">
                  <c:v>309.70406090900002</c:v>
                </c:pt>
                <c:pt idx="9121">
                  <c:v>189.78628746000001</c:v>
                </c:pt>
                <c:pt idx="9122">
                  <c:v>119.00426778800001</c:v>
                </c:pt>
                <c:pt idx="9123">
                  <c:v>75.590225703000002</c:v>
                </c:pt>
                <c:pt idx="9124">
                  <c:v>-95.558975955999998</c:v>
                </c:pt>
                <c:pt idx="9125">
                  <c:v>-36.063063851999999</c:v>
                </c:pt>
                <c:pt idx="9126">
                  <c:v>57.963933130999997</c:v>
                </c:pt>
                <c:pt idx="9127">
                  <c:v>107.125239248</c:v>
                </c:pt>
                <c:pt idx="9128">
                  <c:v>157.178256914</c:v>
                </c:pt>
                <c:pt idx="9129">
                  <c:v>196.890558486</c:v>
                </c:pt>
                <c:pt idx="9130">
                  <c:v>94.890063396000002</c:v>
                </c:pt>
                <c:pt idx="9131">
                  <c:v>49.048217424999997</c:v>
                </c:pt>
                <c:pt idx="9132">
                  <c:v>56.702991795999999</c:v>
                </c:pt>
                <c:pt idx="9133">
                  <c:v>137.36116425899999</c:v>
                </c:pt>
                <c:pt idx="9134">
                  <c:v>264.94086320100001</c:v>
                </c:pt>
                <c:pt idx="9135">
                  <c:v>189.10754936199999</c:v>
                </c:pt>
                <c:pt idx="9136">
                  <c:v>74.746070692999993</c:v>
                </c:pt>
                <c:pt idx="9137">
                  <c:v>63.433489846000001</c:v>
                </c:pt>
                <c:pt idx="9138">
                  <c:v>-15.577977903000001</c:v>
                </c:pt>
                <c:pt idx="9139">
                  <c:v>-107.5985898</c:v>
                </c:pt>
                <c:pt idx="9140">
                  <c:v>24.844397276999999</c:v>
                </c:pt>
                <c:pt idx="9141">
                  <c:v>138.59457186099999</c:v>
                </c:pt>
                <c:pt idx="9142">
                  <c:v>146.477084198</c:v>
                </c:pt>
                <c:pt idx="9143">
                  <c:v>178.28231009199999</c:v>
                </c:pt>
                <c:pt idx="9144">
                  <c:v>205.35344749500001</c:v>
                </c:pt>
                <c:pt idx="9145">
                  <c:v>84.129715004000005</c:v>
                </c:pt>
                <c:pt idx="9146">
                  <c:v>81.920069286</c:v>
                </c:pt>
                <c:pt idx="9147">
                  <c:v>164.69386535699999</c:v>
                </c:pt>
                <c:pt idx="9148">
                  <c:v>283.00146377599998</c:v>
                </c:pt>
                <c:pt idx="9149">
                  <c:v>348.68006522799999</c:v>
                </c:pt>
                <c:pt idx="9150">
                  <c:v>223.07768031800001</c:v>
                </c:pt>
                <c:pt idx="9151">
                  <c:v>119.57408052</c:v>
                </c:pt>
                <c:pt idx="9152">
                  <c:v>85.930845435999998</c:v>
                </c:pt>
                <c:pt idx="9153">
                  <c:v>-63.482214536000001</c:v>
                </c:pt>
                <c:pt idx="9154">
                  <c:v>-41.630617442999998</c:v>
                </c:pt>
                <c:pt idx="9155">
                  <c:v>63.643650373</c:v>
                </c:pt>
                <c:pt idx="9156">
                  <c:v>131.31199595300001</c:v>
                </c:pt>
                <c:pt idx="9157">
                  <c:v>175.473576377</c:v>
                </c:pt>
                <c:pt idx="9158">
                  <c:v>201.67272389799999</c:v>
                </c:pt>
                <c:pt idx="9159">
                  <c:v>115.32308464800001</c:v>
                </c:pt>
                <c:pt idx="9160">
                  <c:v>30.713489727999999</c:v>
                </c:pt>
                <c:pt idx="9161">
                  <c:v>16.878769677000001</c:v>
                </c:pt>
                <c:pt idx="9162">
                  <c:v>109.51312101000001</c:v>
                </c:pt>
                <c:pt idx="9163">
                  <c:v>244.512540401</c:v>
                </c:pt>
                <c:pt idx="9164">
                  <c:v>198.46526564300001</c:v>
                </c:pt>
                <c:pt idx="9165">
                  <c:v>78.958668552999995</c:v>
                </c:pt>
                <c:pt idx="9166">
                  <c:v>55.292610033000003</c:v>
                </c:pt>
                <c:pt idx="9167">
                  <c:v>-15.220953852999999</c:v>
                </c:pt>
                <c:pt idx="9168">
                  <c:v>-143.610009128</c:v>
                </c:pt>
                <c:pt idx="9169">
                  <c:v>-29.940044566000001</c:v>
                </c:pt>
                <c:pt idx="9170">
                  <c:v>82.980911023999994</c:v>
                </c:pt>
                <c:pt idx="9171">
                  <c:v>103.894456925</c:v>
                </c:pt>
                <c:pt idx="9172">
                  <c:v>150.93473655299999</c:v>
                </c:pt>
                <c:pt idx="9173">
                  <c:v>199.70689348100001</c:v>
                </c:pt>
                <c:pt idx="9174">
                  <c:v>73.624666622000007</c:v>
                </c:pt>
                <c:pt idx="9175">
                  <c:v>70.946900460999998</c:v>
                </c:pt>
                <c:pt idx="9176">
                  <c:v>133.356439615</c:v>
                </c:pt>
                <c:pt idx="9177">
                  <c:v>235.16932056300001</c:v>
                </c:pt>
                <c:pt idx="9178">
                  <c:v>326.75431951500002</c:v>
                </c:pt>
                <c:pt idx="9179">
                  <c:v>213.044506681</c:v>
                </c:pt>
                <c:pt idx="9180">
                  <c:v>113.728828979</c:v>
                </c:pt>
                <c:pt idx="9181">
                  <c:v>99.834470495999994</c:v>
                </c:pt>
                <c:pt idx="9182">
                  <c:v>-30.488699580999999</c:v>
                </c:pt>
                <c:pt idx="9183">
                  <c:v>-30.686009337000002</c:v>
                </c:pt>
                <c:pt idx="9184">
                  <c:v>81.87390336</c:v>
                </c:pt>
                <c:pt idx="9185">
                  <c:v>157.452267269</c:v>
                </c:pt>
                <c:pt idx="9186">
                  <c:v>186.67240196899999</c:v>
                </c:pt>
                <c:pt idx="9187">
                  <c:v>207.40896750600001</c:v>
                </c:pt>
                <c:pt idx="9188">
                  <c:v>157.048548823</c:v>
                </c:pt>
                <c:pt idx="9189">
                  <c:v>64.808441943999995</c:v>
                </c:pt>
                <c:pt idx="9190">
                  <c:v>50.463551222</c:v>
                </c:pt>
                <c:pt idx="9191">
                  <c:v>148.39042282299999</c:v>
                </c:pt>
                <c:pt idx="9192">
                  <c:v>274.44635870799999</c:v>
                </c:pt>
                <c:pt idx="9193">
                  <c:v>248.768543247</c:v>
                </c:pt>
                <c:pt idx="9194">
                  <c:v>114.433804701</c:v>
                </c:pt>
                <c:pt idx="9195">
                  <c:v>67.221771758000003</c:v>
                </c:pt>
                <c:pt idx="9196">
                  <c:v>6.9459350520000003</c:v>
                </c:pt>
                <c:pt idx="9197">
                  <c:v>-138.898951909</c:v>
                </c:pt>
                <c:pt idx="9198">
                  <c:v>-30.835279655000001</c:v>
                </c:pt>
                <c:pt idx="9199">
                  <c:v>86.850239877000007</c:v>
                </c:pt>
                <c:pt idx="9200">
                  <c:v>121.631740495</c:v>
                </c:pt>
                <c:pt idx="9201">
                  <c:v>166.55846868</c:v>
                </c:pt>
                <c:pt idx="9202">
                  <c:v>206.65354660700001</c:v>
                </c:pt>
                <c:pt idx="9203">
                  <c:v>72.214109867999994</c:v>
                </c:pt>
                <c:pt idx="9204">
                  <c:v>53.857815916</c:v>
                </c:pt>
                <c:pt idx="9205">
                  <c:v>90.907369618000004</c:v>
                </c:pt>
                <c:pt idx="9206">
                  <c:v>186.69092435600001</c:v>
                </c:pt>
                <c:pt idx="9207">
                  <c:v>320.49897507100002</c:v>
                </c:pt>
                <c:pt idx="9208">
                  <c:v>233.17445260900001</c:v>
                </c:pt>
                <c:pt idx="9209">
                  <c:v>132.716211727</c:v>
                </c:pt>
                <c:pt idx="9210">
                  <c:v>115.391192824</c:v>
                </c:pt>
                <c:pt idx="9211">
                  <c:v>-5.7311249379999998</c:v>
                </c:pt>
                <c:pt idx="9212">
                  <c:v>-52.789707475999997</c:v>
                </c:pt>
                <c:pt idx="9213">
                  <c:v>64.746759072000003</c:v>
                </c:pt>
                <c:pt idx="9214">
                  <c:v>149.113943697</c:v>
                </c:pt>
                <c:pt idx="9215">
                  <c:v>175.18495288</c:v>
                </c:pt>
                <c:pt idx="9216">
                  <c:v>220.704458453</c:v>
                </c:pt>
                <c:pt idx="9217">
                  <c:v>217.41182931700001</c:v>
                </c:pt>
                <c:pt idx="9218">
                  <c:v>111.559940154</c:v>
                </c:pt>
                <c:pt idx="9219">
                  <c:v>90.651739990999999</c:v>
                </c:pt>
                <c:pt idx="9220">
                  <c:v>177.182151068</c:v>
                </c:pt>
                <c:pt idx="9221">
                  <c:v>288.74944857399998</c:v>
                </c:pt>
                <c:pt idx="9222">
                  <c:v>286.41287910699998</c:v>
                </c:pt>
                <c:pt idx="9223">
                  <c:v>144.38512105199999</c:v>
                </c:pt>
                <c:pt idx="9224">
                  <c:v>84.166919430999997</c:v>
                </c:pt>
                <c:pt idx="9225">
                  <c:v>54.437080047999999</c:v>
                </c:pt>
                <c:pt idx="9226">
                  <c:v>-94.656698239999997</c:v>
                </c:pt>
                <c:pt idx="9227">
                  <c:v>-7.3645373630000002</c:v>
                </c:pt>
                <c:pt idx="9228">
                  <c:v>97.689026519999999</c:v>
                </c:pt>
                <c:pt idx="9229">
                  <c:v>135.546854811</c:v>
                </c:pt>
                <c:pt idx="9230">
                  <c:v>168.35369133200001</c:v>
                </c:pt>
                <c:pt idx="9231">
                  <c:v>189.67139112000001</c:v>
                </c:pt>
                <c:pt idx="9232">
                  <c:v>60.856391985000002</c:v>
                </c:pt>
                <c:pt idx="9233">
                  <c:v>29.903447414999999</c:v>
                </c:pt>
                <c:pt idx="9234">
                  <c:v>61.55378975</c:v>
                </c:pt>
                <c:pt idx="9235">
                  <c:v>163.66052155899999</c:v>
                </c:pt>
                <c:pt idx="9236">
                  <c:v>311.677197294</c:v>
                </c:pt>
                <c:pt idx="9237">
                  <c:v>233.52760218099999</c:v>
                </c:pt>
                <c:pt idx="9238">
                  <c:v>114.948408026</c:v>
                </c:pt>
                <c:pt idx="9239">
                  <c:v>83.501596484999993</c:v>
                </c:pt>
                <c:pt idx="9240">
                  <c:v>-24.340424471999999</c:v>
                </c:pt>
                <c:pt idx="9241">
                  <c:v>-111.13434651599999</c:v>
                </c:pt>
                <c:pt idx="9242">
                  <c:v>17.763225112000001</c:v>
                </c:pt>
                <c:pt idx="9243">
                  <c:v>136.43307135200001</c:v>
                </c:pt>
                <c:pt idx="9244">
                  <c:v>170.11296459299999</c:v>
                </c:pt>
                <c:pt idx="9245">
                  <c:v>223.286128211</c:v>
                </c:pt>
                <c:pt idx="9246">
                  <c:v>243.47369636900001</c:v>
                </c:pt>
                <c:pt idx="9247">
                  <c:v>115.261825155</c:v>
                </c:pt>
                <c:pt idx="9248">
                  <c:v>89.945886419000004</c:v>
                </c:pt>
                <c:pt idx="9249">
                  <c:v>160.19299720199999</c:v>
                </c:pt>
                <c:pt idx="9250">
                  <c:v>262.60601439099997</c:v>
                </c:pt>
                <c:pt idx="9251">
                  <c:v>306.38963912999998</c:v>
                </c:pt>
                <c:pt idx="9252">
                  <c:v>190.05500075500001</c:v>
                </c:pt>
                <c:pt idx="9253">
                  <c:v>122.50840635900001</c:v>
                </c:pt>
                <c:pt idx="9254">
                  <c:v>102.394611768</c:v>
                </c:pt>
                <c:pt idx="9255">
                  <c:v>-54.262605544000003</c:v>
                </c:pt>
                <c:pt idx="9256">
                  <c:v>-4.3844818380000001</c:v>
                </c:pt>
                <c:pt idx="9257">
                  <c:v>85.845277514000003</c:v>
                </c:pt>
                <c:pt idx="9258">
                  <c:v>125.84095109</c:v>
                </c:pt>
                <c:pt idx="9259">
                  <c:v>150.962920881</c:v>
                </c:pt>
                <c:pt idx="9260">
                  <c:v>176.220010038</c:v>
                </c:pt>
                <c:pt idx="9261">
                  <c:v>90.575114554999999</c:v>
                </c:pt>
                <c:pt idx="9262">
                  <c:v>44.402518286999999</c:v>
                </c:pt>
                <c:pt idx="9263">
                  <c:v>56.522183175999999</c:v>
                </c:pt>
                <c:pt idx="9264">
                  <c:v>153.562064279</c:v>
                </c:pt>
                <c:pt idx="9265">
                  <c:v>286.239189098</c:v>
                </c:pt>
                <c:pt idx="9266">
                  <c:v>211.856753602</c:v>
                </c:pt>
                <c:pt idx="9267">
                  <c:v>73.837428293000002</c:v>
                </c:pt>
                <c:pt idx="9268">
                  <c:v>36.080629733999999</c:v>
                </c:pt>
                <c:pt idx="9269">
                  <c:v>-38.210080124000001</c:v>
                </c:pt>
                <c:pt idx="9270">
                  <c:v>-138.79634585400001</c:v>
                </c:pt>
                <c:pt idx="9271">
                  <c:v>-2.0658831270000002</c:v>
                </c:pt>
                <c:pt idx="9272">
                  <c:v>130.13145787799999</c:v>
                </c:pt>
                <c:pt idx="9273">
                  <c:v>156.84408039799999</c:v>
                </c:pt>
                <c:pt idx="9274">
                  <c:v>196.219458704</c:v>
                </c:pt>
                <c:pt idx="9275">
                  <c:v>221.76410945800001</c:v>
                </c:pt>
                <c:pt idx="9276">
                  <c:v>78.138974715000003</c:v>
                </c:pt>
                <c:pt idx="9277">
                  <c:v>58.568889122999998</c:v>
                </c:pt>
                <c:pt idx="9278">
                  <c:v>127.043816588</c:v>
                </c:pt>
                <c:pt idx="9279">
                  <c:v>244.34386400899999</c:v>
                </c:pt>
                <c:pt idx="9280">
                  <c:v>342.00848762999999</c:v>
                </c:pt>
                <c:pt idx="9281">
                  <c:v>240.103895091</c:v>
                </c:pt>
                <c:pt idx="9282">
                  <c:v>149.79363562500001</c:v>
                </c:pt>
                <c:pt idx="9283">
                  <c:v>120.940180611</c:v>
                </c:pt>
                <c:pt idx="9284">
                  <c:v>-35.232442990000003</c:v>
                </c:pt>
                <c:pt idx="9285">
                  <c:v>-28.546594669000001</c:v>
                </c:pt>
                <c:pt idx="9286">
                  <c:v>61.039788854999998</c:v>
                </c:pt>
                <c:pt idx="9287">
                  <c:v>124.803259145</c:v>
                </c:pt>
                <c:pt idx="9288">
                  <c:v>169.81383303000001</c:v>
                </c:pt>
                <c:pt idx="9289">
                  <c:v>213.49435283400001</c:v>
                </c:pt>
                <c:pt idx="9290">
                  <c:v>161.69194466100001</c:v>
                </c:pt>
                <c:pt idx="9291">
                  <c:v>81.121860975000004</c:v>
                </c:pt>
                <c:pt idx="9292">
                  <c:v>63.256059135000001</c:v>
                </c:pt>
                <c:pt idx="9293">
                  <c:v>148.38859087599999</c:v>
                </c:pt>
                <c:pt idx="9294">
                  <c:v>259.69042320599999</c:v>
                </c:pt>
                <c:pt idx="9295">
                  <c:v>203.25454920000001</c:v>
                </c:pt>
                <c:pt idx="9296">
                  <c:v>70.957551225000003</c:v>
                </c:pt>
                <c:pt idx="9297">
                  <c:v>49.427024222</c:v>
                </c:pt>
                <c:pt idx="9298">
                  <c:v>5.4660240580000004</c:v>
                </c:pt>
                <c:pt idx="9299">
                  <c:v>-121.25761787</c:v>
                </c:pt>
                <c:pt idx="9300">
                  <c:v>-1.1215514230000001</c:v>
                </c:pt>
                <c:pt idx="9301">
                  <c:v>116.280106832</c:v>
                </c:pt>
                <c:pt idx="9302">
                  <c:v>131.68571974700001</c:v>
                </c:pt>
                <c:pt idx="9303">
                  <c:v>155.78326560299999</c:v>
                </c:pt>
                <c:pt idx="9304">
                  <c:v>182.13288632300001</c:v>
                </c:pt>
                <c:pt idx="9305">
                  <c:v>49.760219057</c:v>
                </c:pt>
                <c:pt idx="9306">
                  <c:v>53.181698763</c:v>
                </c:pt>
                <c:pt idx="9307">
                  <c:v>120.283194243</c:v>
                </c:pt>
                <c:pt idx="9308">
                  <c:v>234.06897902599999</c:v>
                </c:pt>
                <c:pt idx="9309">
                  <c:v>359.29928363900001</c:v>
                </c:pt>
                <c:pt idx="9310">
                  <c:v>256.47464657099999</c:v>
                </c:pt>
                <c:pt idx="9311">
                  <c:v>140.50764937700001</c:v>
                </c:pt>
                <c:pt idx="9312">
                  <c:v>102.328212386</c:v>
                </c:pt>
                <c:pt idx="9313">
                  <c:v>-35.827647094</c:v>
                </c:pt>
                <c:pt idx="9314">
                  <c:v>-59.161676071999999</c:v>
                </c:pt>
                <c:pt idx="9315">
                  <c:v>61.774610035999999</c:v>
                </c:pt>
                <c:pt idx="9316">
                  <c:v>159.41902952000001</c:v>
                </c:pt>
                <c:pt idx="9317">
                  <c:v>205.018991298</c:v>
                </c:pt>
                <c:pt idx="9318">
                  <c:v>249.68665669699999</c:v>
                </c:pt>
                <c:pt idx="9319">
                  <c:v>218.574441788</c:v>
                </c:pt>
                <c:pt idx="9320">
                  <c:v>102.93222842900001</c:v>
                </c:pt>
                <c:pt idx="9321">
                  <c:v>64.309545177999993</c:v>
                </c:pt>
                <c:pt idx="9322">
                  <c:v>141.22044940999999</c:v>
                </c:pt>
                <c:pt idx="9323">
                  <c:v>256.05226794100003</c:v>
                </c:pt>
                <c:pt idx="9324">
                  <c:v>251.66613838999999</c:v>
                </c:pt>
                <c:pt idx="9325">
                  <c:v>132.955294302</c:v>
                </c:pt>
                <c:pt idx="9326">
                  <c:v>98.323307647999997</c:v>
                </c:pt>
                <c:pt idx="9327">
                  <c:v>59.225035963000003</c:v>
                </c:pt>
                <c:pt idx="9328">
                  <c:v>-97.517097981999996</c:v>
                </c:pt>
                <c:pt idx="9329">
                  <c:v>-8.3771154190000008</c:v>
                </c:pt>
                <c:pt idx="9330">
                  <c:v>83.551939872000005</c:v>
                </c:pt>
                <c:pt idx="9331">
                  <c:v>100.490198992</c:v>
                </c:pt>
                <c:pt idx="9332">
                  <c:v>135.950013891</c:v>
                </c:pt>
                <c:pt idx="9333">
                  <c:v>179.13172707499999</c:v>
                </c:pt>
                <c:pt idx="9334">
                  <c:v>66.054507376999993</c:v>
                </c:pt>
                <c:pt idx="9335">
                  <c:v>57.866745655999999</c:v>
                </c:pt>
                <c:pt idx="9336">
                  <c:v>100.747647462</c:v>
                </c:pt>
                <c:pt idx="9337">
                  <c:v>197.03140484599999</c:v>
                </c:pt>
                <c:pt idx="9338">
                  <c:v>325.88645025</c:v>
                </c:pt>
                <c:pt idx="9339">
                  <c:v>221.19985370800001</c:v>
                </c:pt>
                <c:pt idx="9340">
                  <c:v>93.762264888999994</c:v>
                </c:pt>
                <c:pt idx="9341">
                  <c:v>71.089004075000005</c:v>
                </c:pt>
                <c:pt idx="9342">
                  <c:v>-28.316504611999999</c:v>
                </c:pt>
                <c:pt idx="9343">
                  <c:v>-80.966231558999993</c:v>
                </c:pt>
                <c:pt idx="9344">
                  <c:v>55.769409009</c:v>
                </c:pt>
                <c:pt idx="9345">
                  <c:v>169.41802592100001</c:v>
                </c:pt>
                <c:pt idx="9346">
                  <c:v>196.99732316199999</c:v>
                </c:pt>
                <c:pt idx="9347">
                  <c:v>230.441167869</c:v>
                </c:pt>
                <c:pt idx="9348">
                  <c:v>217.76194005100001</c:v>
                </c:pt>
                <c:pt idx="9349">
                  <c:v>85.980046909999999</c:v>
                </c:pt>
                <c:pt idx="9350">
                  <c:v>62.793009112</c:v>
                </c:pt>
                <c:pt idx="9351">
                  <c:v>150.723030335</c:v>
                </c:pt>
                <c:pt idx="9352">
                  <c:v>275.394449001</c:v>
                </c:pt>
                <c:pt idx="9353">
                  <c:v>311.47035747299998</c:v>
                </c:pt>
                <c:pt idx="9354">
                  <c:v>191.20236992700001</c:v>
                </c:pt>
                <c:pt idx="9355">
                  <c:v>120.44290242300001</c:v>
                </c:pt>
                <c:pt idx="9356">
                  <c:v>76.712098169000001</c:v>
                </c:pt>
                <c:pt idx="9357">
                  <c:v>-94.841766552999999</c:v>
                </c:pt>
                <c:pt idx="9358">
                  <c:v>-36.262403478000003</c:v>
                </c:pt>
                <c:pt idx="9359">
                  <c:v>56.627198872999998</c:v>
                </c:pt>
                <c:pt idx="9360">
                  <c:v>104.71631476100001</c:v>
                </c:pt>
                <c:pt idx="9361">
                  <c:v>154.163415206</c:v>
                </c:pt>
                <c:pt idx="9362">
                  <c:v>193.626018286</c:v>
                </c:pt>
                <c:pt idx="9363">
                  <c:v>91.348751892999999</c:v>
                </c:pt>
                <c:pt idx="9364">
                  <c:v>45.500483680000002</c:v>
                </c:pt>
                <c:pt idx="9365">
                  <c:v>53.071279826000001</c:v>
                </c:pt>
                <c:pt idx="9366">
                  <c:v>133.56435513100001</c:v>
                </c:pt>
                <c:pt idx="9367">
                  <c:v>259.89038832300002</c:v>
                </c:pt>
                <c:pt idx="9368">
                  <c:v>182.70577517000001</c:v>
                </c:pt>
                <c:pt idx="9369">
                  <c:v>67.445693148000004</c:v>
                </c:pt>
                <c:pt idx="9370">
                  <c:v>55.590268356000003</c:v>
                </c:pt>
                <c:pt idx="9371">
                  <c:v>-23.775062475999999</c:v>
                </c:pt>
                <c:pt idx="9372">
                  <c:v>-115.74685163300001</c:v>
                </c:pt>
                <c:pt idx="9373">
                  <c:v>16.369370670999999</c:v>
                </c:pt>
                <c:pt idx="9374">
                  <c:v>129.874306727</c:v>
                </c:pt>
                <c:pt idx="9375">
                  <c:v>137.54629629300001</c:v>
                </c:pt>
                <c:pt idx="9376">
                  <c:v>168.006654465</c:v>
                </c:pt>
                <c:pt idx="9377">
                  <c:v>193.80768015800001</c:v>
                </c:pt>
                <c:pt idx="9378">
                  <c:v>71.733547696000002</c:v>
                </c:pt>
                <c:pt idx="9379">
                  <c:v>68.865778159000001</c:v>
                </c:pt>
                <c:pt idx="9380">
                  <c:v>151.364307763</c:v>
                </c:pt>
                <c:pt idx="9381">
                  <c:v>269.53708965999999</c:v>
                </c:pt>
                <c:pt idx="9382">
                  <c:v>334.80355843500001</c:v>
                </c:pt>
                <c:pt idx="9383">
                  <c:v>208.898860036</c:v>
                </c:pt>
                <c:pt idx="9384">
                  <c:v>105.087834598</c:v>
                </c:pt>
                <c:pt idx="9385">
                  <c:v>69.935660005000003</c:v>
                </c:pt>
                <c:pt idx="9386">
                  <c:v>-80.653700841000003</c:v>
                </c:pt>
                <c:pt idx="9387">
                  <c:v>-41.965687449999997</c:v>
                </c:pt>
                <c:pt idx="9388">
                  <c:v>62.700282205999997</c:v>
                </c:pt>
                <c:pt idx="9389">
                  <c:v>130.03297677500001</c:v>
                </c:pt>
                <c:pt idx="9390">
                  <c:v>174.25294352899999</c:v>
                </c:pt>
                <c:pt idx="9391">
                  <c:v>200.51017499400001</c:v>
                </c:pt>
                <c:pt idx="9392">
                  <c:v>113.849815967</c:v>
                </c:pt>
                <c:pt idx="9393">
                  <c:v>29.048110006999998</c:v>
                </c:pt>
                <c:pt idx="9394">
                  <c:v>14.170966023</c:v>
                </c:pt>
                <c:pt idx="9395">
                  <c:v>105.938487362</c:v>
                </c:pt>
                <c:pt idx="9396">
                  <c:v>240.27910989200001</c:v>
                </c:pt>
                <c:pt idx="9397">
                  <c:v>193.64557558000001</c:v>
                </c:pt>
                <c:pt idx="9398">
                  <c:v>74.010063379000002</c:v>
                </c:pt>
                <c:pt idx="9399">
                  <c:v>50.427460603</c:v>
                </c:pt>
                <c:pt idx="9400">
                  <c:v>-20.254120365999999</c:v>
                </c:pt>
                <c:pt idx="9401">
                  <c:v>-148.747912378</c:v>
                </c:pt>
                <c:pt idx="9402">
                  <c:v>-35.256764990999997</c:v>
                </c:pt>
                <c:pt idx="9403">
                  <c:v>76.631723010000002</c:v>
                </c:pt>
                <c:pt idx="9404">
                  <c:v>96.561215478999998</c:v>
                </c:pt>
                <c:pt idx="9405">
                  <c:v>142.91427924999999</c:v>
                </c:pt>
                <c:pt idx="9406">
                  <c:v>191.342139223</c:v>
                </c:pt>
                <c:pt idx="9407">
                  <c:v>65.136424711000004</c:v>
                </c:pt>
                <c:pt idx="9408">
                  <c:v>62.388051803000003</c:v>
                </c:pt>
                <c:pt idx="9409">
                  <c:v>124.800625518</c:v>
                </c:pt>
                <c:pt idx="9410">
                  <c:v>226.544573517</c:v>
                </c:pt>
                <c:pt idx="9411">
                  <c:v>317.613010137</c:v>
                </c:pt>
                <c:pt idx="9412">
                  <c:v>202.73460685800001</c:v>
                </c:pt>
                <c:pt idx="9413">
                  <c:v>102.516624858</c:v>
                </c:pt>
                <c:pt idx="9414">
                  <c:v>88.000333941999997</c:v>
                </c:pt>
                <c:pt idx="9415">
                  <c:v>-42.671828085000001</c:v>
                </c:pt>
                <c:pt idx="9416">
                  <c:v>-42.850434767000003</c:v>
                </c:pt>
                <c:pt idx="9417">
                  <c:v>69.452222547999995</c:v>
                </c:pt>
                <c:pt idx="9418">
                  <c:v>144.86743798000001</c:v>
                </c:pt>
                <c:pt idx="9419">
                  <c:v>173.98914763499999</c:v>
                </c:pt>
                <c:pt idx="9420">
                  <c:v>194.30892230699999</c:v>
                </c:pt>
                <c:pt idx="9421">
                  <c:v>142.78068854399999</c:v>
                </c:pt>
                <c:pt idx="9422">
                  <c:v>49.790784668000001</c:v>
                </c:pt>
                <c:pt idx="9423">
                  <c:v>34.891628531999999</c:v>
                </c:pt>
                <c:pt idx="9424">
                  <c:v>132.47548094699999</c:v>
                </c:pt>
                <c:pt idx="9425">
                  <c:v>258.36965369900003</c:v>
                </c:pt>
                <c:pt idx="9426">
                  <c:v>232.43965488800001</c:v>
                </c:pt>
                <c:pt idx="9427">
                  <c:v>98.021262363999995</c:v>
                </c:pt>
                <c:pt idx="9428">
                  <c:v>50.648717912000002</c:v>
                </c:pt>
                <c:pt idx="9429">
                  <c:v>-10.245386517</c:v>
                </c:pt>
                <c:pt idx="9430">
                  <c:v>-156.904529666</c:v>
                </c:pt>
                <c:pt idx="9431">
                  <c:v>-49.442285097000003</c:v>
                </c:pt>
                <c:pt idx="9432">
                  <c:v>67.697265005000006</c:v>
                </c:pt>
                <c:pt idx="9433">
                  <c:v>102.031246169</c:v>
                </c:pt>
                <c:pt idx="9434">
                  <c:v>146.78204821700001</c:v>
                </c:pt>
                <c:pt idx="9435">
                  <c:v>186.84342026900001</c:v>
                </c:pt>
                <c:pt idx="9436">
                  <c:v>52.224592059999999</c:v>
                </c:pt>
                <c:pt idx="9437">
                  <c:v>33.624452505000001</c:v>
                </c:pt>
                <c:pt idx="9438">
                  <c:v>70.324823633999998</c:v>
                </c:pt>
                <c:pt idx="9439">
                  <c:v>165.34458126999999</c:v>
                </c:pt>
                <c:pt idx="9440">
                  <c:v>298.34800078400002</c:v>
                </c:pt>
                <c:pt idx="9441">
                  <c:v>210.41984222799999</c:v>
                </c:pt>
                <c:pt idx="9442">
                  <c:v>109.60866411400001</c:v>
                </c:pt>
                <c:pt idx="9443">
                  <c:v>92.107691508000002</c:v>
                </c:pt>
                <c:pt idx="9444">
                  <c:v>-29.249649400999999</c:v>
                </c:pt>
                <c:pt idx="9445">
                  <c:v>-76.440339757000004</c:v>
                </c:pt>
                <c:pt idx="9446">
                  <c:v>40.809318351000002</c:v>
                </c:pt>
                <c:pt idx="9447">
                  <c:v>124.72175516999999</c:v>
                </c:pt>
                <c:pt idx="9448">
                  <c:v>150.00280474100001</c:v>
                </c:pt>
                <c:pt idx="9449">
                  <c:v>194.78761510199999</c:v>
                </c:pt>
                <c:pt idx="9450">
                  <c:v>190.90347518600001</c:v>
                </c:pt>
                <c:pt idx="9451">
                  <c:v>84.777234307000001</c:v>
                </c:pt>
                <c:pt idx="9452">
                  <c:v>63.617104083999997</c:v>
                </c:pt>
                <c:pt idx="9453">
                  <c:v>149.97206612100001</c:v>
                </c:pt>
                <c:pt idx="9454">
                  <c:v>261.35417953199999</c:v>
                </c:pt>
                <c:pt idx="9455">
                  <c:v>258.65831580700001</c:v>
                </c:pt>
                <c:pt idx="9456">
                  <c:v>116.139452263</c:v>
                </c:pt>
                <c:pt idx="9457">
                  <c:v>55.160388497</c:v>
                </c:pt>
                <c:pt idx="9458">
                  <c:v>24.756808670000002</c:v>
                </c:pt>
                <c:pt idx="9459">
                  <c:v>-124.75930809099999</c:v>
                </c:pt>
                <c:pt idx="9460">
                  <c:v>-37.757399190000001</c:v>
                </c:pt>
                <c:pt idx="9461">
                  <c:v>67.044061498000005</c:v>
                </c:pt>
                <c:pt idx="9462">
                  <c:v>104.660459722</c:v>
                </c:pt>
                <c:pt idx="9463">
                  <c:v>137.26064803</c:v>
                </c:pt>
                <c:pt idx="9464">
                  <c:v>158.30581602699999</c:v>
                </c:pt>
                <c:pt idx="9465">
                  <c:v>28.964158536999999</c:v>
                </c:pt>
                <c:pt idx="9466">
                  <c:v>-2.6424266830000001</c:v>
                </c:pt>
                <c:pt idx="9467">
                  <c:v>28.475434262</c:v>
                </c:pt>
                <c:pt idx="9468">
                  <c:v>130.14774552399999</c:v>
                </c:pt>
                <c:pt idx="9469">
                  <c:v>277.81716642999999</c:v>
                </c:pt>
                <c:pt idx="9470">
                  <c:v>199.388196333</c:v>
                </c:pt>
                <c:pt idx="9471">
                  <c:v>80.579421483000004</c:v>
                </c:pt>
                <c:pt idx="9472">
                  <c:v>48.846115834999999</c:v>
                </c:pt>
                <c:pt idx="9473">
                  <c:v>-59.411818336000003</c:v>
                </c:pt>
                <c:pt idx="9474">
                  <c:v>-146.65394961199999</c:v>
                </c:pt>
                <c:pt idx="9475">
                  <c:v>-18.298651496000002</c:v>
                </c:pt>
                <c:pt idx="9476">
                  <c:v>99.821470183000002</c:v>
                </c:pt>
                <c:pt idx="9477">
                  <c:v>133.055785531</c:v>
                </c:pt>
                <c:pt idx="9478">
                  <c:v>185.88113453099999</c:v>
                </c:pt>
                <c:pt idx="9479">
                  <c:v>205.76839315699999</c:v>
                </c:pt>
                <c:pt idx="9480">
                  <c:v>77.314846084999999</c:v>
                </c:pt>
                <c:pt idx="9481">
                  <c:v>51.677303762999998</c:v>
                </c:pt>
                <c:pt idx="9482">
                  <c:v>121.614013515</c:v>
                </c:pt>
                <c:pt idx="9483">
                  <c:v>223.607487986</c:v>
                </c:pt>
                <c:pt idx="9484">
                  <c:v>266.82580821900001</c:v>
                </c:pt>
                <c:pt idx="9485">
                  <c:v>149.983933361</c:v>
                </c:pt>
                <c:pt idx="9486">
                  <c:v>81.999470177999996</c:v>
                </c:pt>
                <c:pt idx="9487">
                  <c:v>61.520284175</c:v>
                </c:pt>
                <c:pt idx="9488">
                  <c:v>-95.486830986000001</c:v>
                </c:pt>
                <c:pt idx="9489">
                  <c:v>-45.914125159000001</c:v>
                </c:pt>
                <c:pt idx="9490">
                  <c:v>44.040023753</c:v>
                </c:pt>
                <c:pt idx="9491">
                  <c:v>83.713348568000001</c:v>
                </c:pt>
                <c:pt idx="9492">
                  <c:v>108.400950901</c:v>
                </c:pt>
                <c:pt idx="9493">
                  <c:v>133.14698123299999</c:v>
                </c:pt>
                <c:pt idx="9494">
                  <c:v>47.03042859</c:v>
                </c:pt>
                <c:pt idx="9495">
                  <c:v>0.47988776700000002</c:v>
                </c:pt>
                <c:pt idx="9496">
                  <c:v>12.231907340999999</c:v>
                </c:pt>
                <c:pt idx="9497">
                  <c:v>108.945958335</c:v>
                </c:pt>
                <c:pt idx="9498">
                  <c:v>241.318907752</c:v>
                </c:pt>
                <c:pt idx="9499">
                  <c:v>166.629098583</c:v>
                </c:pt>
                <c:pt idx="9500">
                  <c:v>28.250992097000001</c:v>
                </c:pt>
                <c:pt idx="9501">
                  <c:v>-9.9573465900000002</c:v>
                </c:pt>
                <c:pt idx="9502">
                  <c:v>-84.699854520000002</c:v>
                </c:pt>
                <c:pt idx="9503">
                  <c:v>-185.74102281399999</c:v>
                </c:pt>
                <c:pt idx="9504">
                  <c:v>-49.314113685999999</c:v>
                </c:pt>
                <c:pt idx="9505">
                  <c:v>82.552943823000007</c:v>
                </c:pt>
                <c:pt idx="9506">
                  <c:v>108.92074647</c:v>
                </c:pt>
                <c:pt idx="9507">
                  <c:v>147.92531232300001</c:v>
                </c:pt>
                <c:pt idx="9508">
                  <c:v>173.0871549</c:v>
                </c:pt>
                <c:pt idx="9509">
                  <c:v>29.109902776999999</c:v>
                </c:pt>
                <c:pt idx="9510">
                  <c:v>9.1603305949999996</c:v>
                </c:pt>
                <c:pt idx="9511">
                  <c:v>77.251096982999996</c:v>
                </c:pt>
                <c:pt idx="9512">
                  <c:v>194.202902161</c:v>
                </c:pt>
                <c:pt idx="9513">
                  <c:v>291.585025465</c:v>
                </c:pt>
                <c:pt idx="9514">
                  <c:v>189.335253752</c:v>
                </c:pt>
                <c:pt idx="9515">
                  <c:v>98.590345360000001</c:v>
                </c:pt>
                <c:pt idx="9516">
                  <c:v>69.270248393000003</c:v>
                </c:pt>
                <c:pt idx="9517">
                  <c:v>-87.291281959000003</c:v>
                </c:pt>
                <c:pt idx="9518">
                  <c:v>-81.123030862999997</c:v>
                </c:pt>
                <c:pt idx="9519">
                  <c:v>8.2489963139999993</c:v>
                </c:pt>
                <c:pt idx="9520">
                  <c:v>71.765523697999996</c:v>
                </c:pt>
                <c:pt idx="9521">
                  <c:v>116.432422888</c:v>
                </c:pt>
                <c:pt idx="9522">
                  <c:v>159.788445078</c:v>
                </c:pt>
                <c:pt idx="9523">
                  <c:v>107.61551955500001</c:v>
                </c:pt>
                <c:pt idx="9524">
                  <c:v>26.605044672999998</c:v>
                </c:pt>
                <c:pt idx="9525">
                  <c:v>8.2909125229999994</c:v>
                </c:pt>
                <c:pt idx="9526">
                  <c:v>93.000080061999995</c:v>
                </c:pt>
                <c:pt idx="9527">
                  <c:v>203.83590035099999</c:v>
                </c:pt>
                <c:pt idx="9528">
                  <c:v>147.28221526900001</c:v>
                </c:pt>
                <c:pt idx="9529">
                  <c:v>14.761451336</c:v>
                </c:pt>
                <c:pt idx="9530">
                  <c:v>-7.0783002069999998</c:v>
                </c:pt>
                <c:pt idx="9531">
                  <c:v>-51.398941090000001</c:v>
                </c:pt>
                <c:pt idx="9532">
                  <c:v>-178.65699159499999</c:v>
                </c:pt>
                <c:pt idx="9533">
                  <c:v>-58.903087425000002</c:v>
                </c:pt>
                <c:pt idx="9534">
                  <c:v>58.062392486</c:v>
                </c:pt>
                <c:pt idx="9535">
                  <c:v>73.027096455999995</c:v>
                </c:pt>
                <c:pt idx="9536">
                  <c:v>96.573447764999997</c:v>
                </c:pt>
                <c:pt idx="9537">
                  <c:v>122.695555136</c:v>
                </c:pt>
                <c:pt idx="9538">
                  <c:v>-9.8474910189999996</c:v>
                </c:pt>
                <c:pt idx="9539">
                  <c:v>-6.707204086</c:v>
                </c:pt>
                <c:pt idx="9540">
                  <c:v>59.988490706999997</c:v>
                </c:pt>
                <c:pt idx="9541">
                  <c:v>173.34595124399999</c:v>
                </c:pt>
                <c:pt idx="9542">
                  <c:v>298.22209636000002</c:v>
                </c:pt>
                <c:pt idx="9543">
                  <c:v>194.948060312</c:v>
                </c:pt>
                <c:pt idx="9544">
                  <c:v>78.406389034</c:v>
                </c:pt>
                <c:pt idx="9545">
                  <c:v>39.628642409999998</c:v>
                </c:pt>
                <c:pt idx="9546">
                  <c:v>-98.577888888999993</c:v>
                </c:pt>
                <c:pt idx="9547">
                  <c:v>-122.33453132299999</c:v>
                </c:pt>
                <c:pt idx="9548">
                  <c:v>-1.4514309910000001</c:v>
                </c:pt>
                <c:pt idx="9549">
                  <c:v>96.020373445999994</c:v>
                </c:pt>
                <c:pt idx="9550">
                  <c:v>141.13496485300001</c:v>
                </c:pt>
                <c:pt idx="9551">
                  <c:v>185.30100842799999</c:v>
                </c:pt>
                <c:pt idx="9552">
                  <c:v>153.70457942300001</c:v>
                </c:pt>
                <c:pt idx="9553">
                  <c:v>37.533969884000001</c:v>
                </c:pt>
                <c:pt idx="9554">
                  <c:v>-1.6411816299999999</c:v>
                </c:pt>
                <c:pt idx="9555">
                  <c:v>75.150034242000004</c:v>
                </c:pt>
                <c:pt idx="9556">
                  <c:v>189.91040047000001</c:v>
                </c:pt>
                <c:pt idx="9557">
                  <c:v>185.58860339200001</c:v>
                </c:pt>
                <c:pt idx="9558">
                  <c:v>66.605149076000004</c:v>
                </c:pt>
                <c:pt idx="9559">
                  <c:v>31.389604834</c:v>
                </c:pt>
                <c:pt idx="9560">
                  <c:v>-8.3131562070000005</c:v>
                </c:pt>
                <c:pt idx="9561">
                  <c:v>-165.714933849</c:v>
                </c:pt>
                <c:pt idx="9562">
                  <c:v>-77.130080364999998</c:v>
                </c:pt>
                <c:pt idx="9563">
                  <c:v>14.141356669</c:v>
                </c:pt>
                <c:pt idx="9564">
                  <c:v>31.133320918999999</c:v>
                </c:pt>
                <c:pt idx="9565">
                  <c:v>66.561037412000005</c:v>
                </c:pt>
                <c:pt idx="9566">
                  <c:v>109.487316984</c:v>
                </c:pt>
                <c:pt idx="9567">
                  <c:v>-3.9193551719999999</c:v>
                </c:pt>
                <c:pt idx="9568">
                  <c:v>-12.724675677</c:v>
                </c:pt>
                <c:pt idx="9569">
                  <c:v>29.431892432000001</c:v>
                </c:pt>
                <c:pt idx="9570">
                  <c:v>125.071099003</c:v>
                </c:pt>
                <c:pt idx="9571">
                  <c:v>253.434321555</c:v>
                </c:pt>
                <c:pt idx="9572">
                  <c:v>148.218386581</c:v>
                </c:pt>
                <c:pt idx="9573">
                  <c:v>20.812397722</c:v>
                </c:pt>
                <c:pt idx="9574">
                  <c:v>-1.9007726250000001</c:v>
                </c:pt>
                <c:pt idx="9575">
                  <c:v>-101.444773119</c:v>
                </c:pt>
                <c:pt idx="9576">
                  <c:v>-154.822648767</c:v>
                </c:pt>
                <c:pt idx="9577">
                  <c:v>-18.317913519000001</c:v>
                </c:pt>
                <c:pt idx="9578">
                  <c:v>94.888447846000005</c:v>
                </c:pt>
                <c:pt idx="9579">
                  <c:v>121.737489424</c:v>
                </c:pt>
                <c:pt idx="9580">
                  <c:v>154.551865298</c:v>
                </c:pt>
                <c:pt idx="9581">
                  <c:v>141.337254882</c:v>
                </c:pt>
                <c:pt idx="9582">
                  <c:v>9.7280419120000001</c:v>
                </c:pt>
                <c:pt idx="9583">
                  <c:v>-13.316615514</c:v>
                </c:pt>
                <c:pt idx="9584">
                  <c:v>74.421375323999996</c:v>
                </c:pt>
                <c:pt idx="9585">
                  <c:v>198.793808509</c:v>
                </c:pt>
                <c:pt idx="9586">
                  <c:v>234.70401763800001</c:v>
                </c:pt>
                <c:pt idx="9587">
                  <c:v>113.849079734</c:v>
                </c:pt>
                <c:pt idx="9588">
                  <c:v>42.158537191000001</c:v>
                </c:pt>
                <c:pt idx="9589">
                  <c:v>-2.1944463019999998</c:v>
                </c:pt>
                <c:pt idx="9590">
                  <c:v>-174.300207739</c:v>
                </c:pt>
                <c:pt idx="9591">
                  <c:v>-115.81973031699999</c:v>
                </c:pt>
                <c:pt idx="9592">
                  <c:v>-22.771490278999998</c:v>
                </c:pt>
                <c:pt idx="9593">
                  <c:v>25.402094729000002</c:v>
                </c:pt>
                <c:pt idx="9594">
                  <c:v>74.502857840999994</c:v>
                </c:pt>
                <c:pt idx="9595">
                  <c:v>113.299954726</c:v>
                </c:pt>
                <c:pt idx="9596">
                  <c:v>10.401794631</c:v>
                </c:pt>
                <c:pt idx="9597">
                  <c:v>-36.351958228000001</c:v>
                </c:pt>
                <c:pt idx="9598">
                  <c:v>-29.613252063000001</c:v>
                </c:pt>
                <c:pt idx="9599">
                  <c:v>50.164416279999998</c:v>
                </c:pt>
                <c:pt idx="9600">
                  <c:v>176.77671844599999</c:v>
                </c:pt>
                <c:pt idx="9601">
                  <c:v>99.981983130000003</c:v>
                </c:pt>
                <c:pt idx="9602">
                  <c:v>-15.381740511</c:v>
                </c:pt>
                <c:pt idx="9603">
                  <c:v>-27.694567977999998</c:v>
                </c:pt>
                <c:pt idx="9604">
                  <c:v>-107.646029343</c:v>
                </c:pt>
                <c:pt idx="9605">
                  <c:v>-200.64802024400001</c:v>
                </c:pt>
                <c:pt idx="9606">
                  <c:v>-69.026651113</c:v>
                </c:pt>
                <c:pt idx="9607">
                  <c:v>43.886201094999997</c:v>
                </c:pt>
                <c:pt idx="9608">
                  <c:v>50.840587472000003</c:v>
                </c:pt>
                <c:pt idx="9609">
                  <c:v>81.670044978000007</c:v>
                </c:pt>
                <c:pt idx="9610">
                  <c:v>107.776362671</c:v>
                </c:pt>
                <c:pt idx="9611">
                  <c:v>-14.372266694</c:v>
                </c:pt>
                <c:pt idx="9612">
                  <c:v>-17.520048879000001</c:v>
                </c:pt>
                <c:pt idx="9613">
                  <c:v>64.327447641999996</c:v>
                </c:pt>
                <c:pt idx="9614">
                  <c:v>181.75773194300001</c:v>
                </c:pt>
                <c:pt idx="9615">
                  <c:v>246.67045020200001</c:v>
                </c:pt>
                <c:pt idx="9616">
                  <c:v>120.198339941</c:v>
                </c:pt>
                <c:pt idx="9617">
                  <c:v>15.666672379</c:v>
                </c:pt>
                <c:pt idx="9618">
                  <c:v>205.81946279100001</c:v>
                </c:pt>
                <c:pt idx="9619">
                  <c:v>55.830978041999998</c:v>
                </c:pt>
                <c:pt idx="9620">
                  <c:v>94.363157290999993</c:v>
                </c:pt>
                <c:pt idx="9621">
                  <c:v>199.357177479</c:v>
                </c:pt>
                <c:pt idx="9622">
                  <c:v>266.71242415299997</c:v>
                </c:pt>
                <c:pt idx="9623">
                  <c:v>310.434113739</c:v>
                </c:pt>
                <c:pt idx="9624">
                  <c:v>336.21647061599998</c:v>
                </c:pt>
                <c:pt idx="9625">
                  <c:v>249.48491067699999</c:v>
                </c:pt>
                <c:pt idx="9626">
                  <c:v>164.410371306</c:v>
                </c:pt>
                <c:pt idx="9627">
                  <c:v>150.207807188</c:v>
                </c:pt>
                <c:pt idx="9628">
                  <c:v>242.552552515</c:v>
                </c:pt>
                <c:pt idx="9629">
                  <c:v>377.249063326</c:v>
                </c:pt>
                <c:pt idx="9630">
                  <c:v>330.935049182</c:v>
                </c:pt>
                <c:pt idx="9631">
                  <c:v>210.96694775500001</c:v>
                </c:pt>
                <c:pt idx="9632">
                  <c:v>186.743398461</c:v>
                </c:pt>
                <c:pt idx="9633">
                  <c:v>115.75872022999999</c:v>
                </c:pt>
                <c:pt idx="9634">
                  <c:v>-13.14961456</c:v>
                </c:pt>
                <c:pt idx="9635">
                  <c:v>100.074942706</c:v>
                </c:pt>
                <c:pt idx="9636">
                  <c:v>212.826920583</c:v>
                </c:pt>
                <c:pt idx="9637">
                  <c:v>233.56677719199999</c:v>
                </c:pt>
                <c:pt idx="9638">
                  <c:v>280.32335776299999</c:v>
                </c:pt>
                <c:pt idx="9639">
                  <c:v>328.72239234900002</c:v>
                </c:pt>
                <c:pt idx="9640">
                  <c:v>202.11957081700001</c:v>
                </c:pt>
                <c:pt idx="9641">
                  <c:v>198.86100840099999</c:v>
                </c:pt>
                <c:pt idx="9642">
                  <c:v>260.69156891599999</c:v>
                </c:pt>
                <c:pt idx="9643">
                  <c:v>362.03457767999998</c:v>
                </c:pt>
                <c:pt idx="9644">
                  <c:v>453.304391968</c:v>
                </c:pt>
                <c:pt idx="9645">
                  <c:v>339.56432651799997</c:v>
                </c:pt>
                <c:pt idx="9646">
                  <c:v>240.07788479600001</c:v>
                </c:pt>
                <c:pt idx="9647">
                  <c:v>225.83392245499999</c:v>
                </c:pt>
                <c:pt idx="9648">
                  <c:v>95.059380739999995</c:v>
                </c:pt>
                <c:pt idx="9649">
                  <c:v>94.208740750000004</c:v>
                </c:pt>
                <c:pt idx="9650">
                  <c:v>206.26701341200001</c:v>
                </c:pt>
                <c:pt idx="9651">
                  <c:v>281.28806295200002</c:v>
                </c:pt>
                <c:pt idx="9652">
                  <c:v>309.91143592999998</c:v>
                </c:pt>
                <c:pt idx="9653">
                  <c:v>330.25226583</c:v>
                </c:pt>
                <c:pt idx="9654">
                  <c:v>280.13482785399998</c:v>
                </c:pt>
                <c:pt idx="9655">
                  <c:v>187.74685227000001</c:v>
                </c:pt>
                <c:pt idx="9656">
                  <c:v>173.08556711700001</c:v>
                </c:pt>
                <c:pt idx="9657">
                  <c:v>270.64988294800003</c:v>
                </c:pt>
                <c:pt idx="9658">
                  <c:v>396.14291438800001</c:v>
                </c:pt>
                <c:pt idx="9659">
                  <c:v>369.87937092499999</c:v>
                </c:pt>
                <c:pt idx="9660">
                  <c:v>234.77190002099999</c:v>
                </c:pt>
                <c:pt idx="9661">
                  <c:v>186.82173235900001</c:v>
                </c:pt>
                <c:pt idx="9662">
                  <c:v>126.339499502</c:v>
                </c:pt>
                <c:pt idx="9663">
                  <c:v>-19.462024145000001</c:v>
                </c:pt>
                <c:pt idx="9664">
                  <c:v>-36.284498984999999</c:v>
                </c:pt>
                <c:pt idx="9665">
                  <c:v>80.792656457999996</c:v>
                </c:pt>
                <c:pt idx="9666">
                  <c:v>114.951430823</c:v>
                </c:pt>
                <c:pt idx="9667">
                  <c:v>158.96943267099999</c:v>
                </c:pt>
                <c:pt idx="9668">
                  <c:v>198.037687269</c:v>
                </c:pt>
                <c:pt idx="9669">
                  <c:v>62.668313613999999</c:v>
                </c:pt>
                <c:pt idx="9670">
                  <c:v>43.400063215000003</c:v>
                </c:pt>
                <c:pt idx="9671">
                  <c:v>79.718254045999998</c:v>
                </c:pt>
                <c:pt idx="9672">
                  <c:v>175.37705543300001</c:v>
                </c:pt>
                <c:pt idx="9673">
                  <c:v>309.01896513600002</c:v>
                </c:pt>
                <c:pt idx="9674">
                  <c:v>221.22261256100001</c:v>
                </c:pt>
                <c:pt idx="9675">
                  <c:v>119.947928425</c:v>
                </c:pt>
                <c:pt idx="9676">
                  <c:v>101.563673747</c:v>
                </c:pt>
                <c:pt idx="9677">
                  <c:v>-20.484014784999999</c:v>
                </c:pt>
                <c:pt idx="9678">
                  <c:v>-68.511296157000004</c:v>
                </c:pt>
                <c:pt idx="9679">
                  <c:v>48.174648431999998</c:v>
                </c:pt>
                <c:pt idx="9680">
                  <c:v>131.902806696</c:v>
                </c:pt>
                <c:pt idx="9681">
                  <c:v>157.83831919299999</c:v>
                </c:pt>
                <c:pt idx="9682">
                  <c:v>203.145275914</c:v>
                </c:pt>
                <c:pt idx="9683">
                  <c:v>199.48322252299999</c:v>
                </c:pt>
                <c:pt idx="9684">
                  <c:v>92.756941398999999</c:v>
                </c:pt>
                <c:pt idx="9685">
                  <c:v>70.870970111000005</c:v>
                </c:pt>
                <c:pt idx="9686">
                  <c:v>156.49552265299999</c:v>
                </c:pt>
                <c:pt idx="9687">
                  <c:v>267.13961961699999</c:v>
                </c:pt>
                <c:pt idx="9688">
                  <c:v>264.072062324</c:v>
                </c:pt>
                <c:pt idx="9689">
                  <c:v>121.387214048</c:v>
                </c:pt>
                <c:pt idx="9690">
                  <c:v>60.932521063000003</c:v>
                </c:pt>
                <c:pt idx="9691">
                  <c:v>30.855598386</c:v>
                </c:pt>
                <c:pt idx="9692">
                  <c:v>-118.945328829</c:v>
                </c:pt>
                <c:pt idx="9693">
                  <c:v>-32.492472763999999</c:v>
                </c:pt>
                <c:pt idx="9694">
                  <c:v>71.663989154000006</c:v>
                </c:pt>
                <c:pt idx="9695">
                  <c:v>108.582997862</c:v>
                </c:pt>
                <c:pt idx="9696">
                  <c:v>140.414922045</c:v>
                </c:pt>
                <c:pt idx="9697">
                  <c:v>160.88491300300001</c:v>
                </c:pt>
                <c:pt idx="9698">
                  <c:v>31.563667047999999</c:v>
                </c:pt>
                <c:pt idx="9699">
                  <c:v>0.35005136199999998</c:v>
                </c:pt>
                <c:pt idx="9700">
                  <c:v>31.550826665999999</c:v>
                </c:pt>
                <c:pt idx="9701">
                  <c:v>133.16832048699999</c:v>
                </c:pt>
                <c:pt idx="9702">
                  <c:v>280.45325235400003</c:v>
                </c:pt>
                <c:pt idx="9703">
                  <c:v>201.402570771</c:v>
                </c:pt>
                <c:pt idx="9704">
                  <c:v>81.728315597999995</c:v>
                </c:pt>
                <c:pt idx="9705">
                  <c:v>49.243018556000003</c:v>
                </c:pt>
                <c:pt idx="9706">
                  <c:v>-59.284893679</c:v>
                </c:pt>
                <c:pt idx="9707">
                  <c:v>-146.72003362800001</c:v>
                </c:pt>
                <c:pt idx="9708">
                  <c:v>-18.140847269000002</c:v>
                </c:pt>
                <c:pt idx="9709">
                  <c:v>100.249651546</c:v>
                </c:pt>
                <c:pt idx="9710">
                  <c:v>133.41477916599999</c:v>
                </c:pt>
                <c:pt idx="9711">
                  <c:v>185.82135004099999</c:v>
                </c:pt>
                <c:pt idx="9712">
                  <c:v>205.183288624</c:v>
                </c:pt>
                <c:pt idx="9713">
                  <c:v>75.955735950000005</c:v>
                </c:pt>
                <c:pt idx="9714">
                  <c:v>49.702168669999999</c:v>
                </c:pt>
                <c:pt idx="9715">
                  <c:v>119.14049887</c:v>
                </c:pt>
                <c:pt idx="9716">
                  <c:v>220.98890223399999</c:v>
                </c:pt>
                <c:pt idx="9717">
                  <c:v>264.692140628</c:v>
                </c:pt>
                <c:pt idx="9718">
                  <c:v>147.98577536600001</c:v>
                </c:pt>
                <c:pt idx="9719">
                  <c:v>79.758231664999997</c:v>
                </c:pt>
                <c:pt idx="9720">
                  <c:v>58.758954973999998</c:v>
                </c:pt>
                <c:pt idx="9721">
                  <c:v>-98.844900108999994</c:v>
                </c:pt>
                <c:pt idx="9722">
                  <c:v>-49.907799842999999</c:v>
                </c:pt>
                <c:pt idx="9723">
                  <c:v>39.395507911000003</c:v>
                </c:pt>
                <c:pt idx="9724">
                  <c:v>78.579781242999999</c:v>
                </c:pt>
                <c:pt idx="9725">
                  <c:v>103.148416203</c:v>
                </c:pt>
                <c:pt idx="9726">
                  <c:v>128.234056649</c:v>
                </c:pt>
                <c:pt idx="9727">
                  <c:v>42.303993849000001</c:v>
                </c:pt>
                <c:pt idx="9728">
                  <c:v>-4.5689199040000004</c:v>
                </c:pt>
                <c:pt idx="9729">
                  <c:v>6.7271829089999997</c:v>
                </c:pt>
                <c:pt idx="9730">
                  <c:v>102.996330997</c:v>
                </c:pt>
                <c:pt idx="9731">
                  <c:v>234.747064244</c:v>
                </c:pt>
                <c:pt idx="9732">
                  <c:v>159.487682554</c:v>
                </c:pt>
                <c:pt idx="9733">
                  <c:v>20.574356090999999</c:v>
                </c:pt>
                <c:pt idx="9734">
                  <c:v>-17.656524252000001</c:v>
                </c:pt>
                <c:pt idx="9735">
                  <c:v>-92.152823908000002</c:v>
                </c:pt>
                <c:pt idx="9736">
                  <c:v>-193.292001505</c:v>
                </c:pt>
                <c:pt idx="9737">
                  <c:v>-57.147156273</c:v>
                </c:pt>
                <c:pt idx="9738">
                  <c:v>74.397134391999998</c:v>
                </c:pt>
                <c:pt idx="9739">
                  <c:v>100.27783489799999</c:v>
                </c:pt>
                <c:pt idx="9740">
                  <c:v>138.70640544700001</c:v>
                </c:pt>
                <c:pt idx="9741">
                  <c:v>163.427522036</c:v>
                </c:pt>
                <c:pt idx="9742">
                  <c:v>18.798572205999999</c:v>
                </c:pt>
                <c:pt idx="9743">
                  <c:v>-0.98574924600000002</c:v>
                </c:pt>
                <c:pt idx="9744">
                  <c:v>67.211331717999997</c:v>
                </c:pt>
                <c:pt idx="9745">
                  <c:v>184.17898510699999</c:v>
                </c:pt>
                <c:pt idx="9746">
                  <c:v>281.40051810199998</c:v>
                </c:pt>
                <c:pt idx="9747">
                  <c:v>178.74711798999999</c:v>
                </c:pt>
                <c:pt idx="9748">
                  <c:v>87.463736218999998</c:v>
                </c:pt>
                <c:pt idx="9749">
                  <c:v>57.625910669</c:v>
                </c:pt>
                <c:pt idx="9750">
                  <c:v>-99.295301718999994</c:v>
                </c:pt>
                <c:pt idx="9751">
                  <c:v>-93.666643953999994</c:v>
                </c:pt>
                <c:pt idx="9752">
                  <c:v>-4.3018076609999998</c:v>
                </c:pt>
                <c:pt idx="9753">
                  <c:v>59.285626483999998</c:v>
                </c:pt>
                <c:pt idx="9754">
                  <c:v>103.984050287</c:v>
                </c:pt>
                <c:pt idx="9755">
                  <c:v>147.15503334600001</c:v>
                </c:pt>
                <c:pt idx="9756">
                  <c:v>94.687268497000005</c:v>
                </c:pt>
                <c:pt idx="9757">
                  <c:v>13.223590915999999</c:v>
                </c:pt>
                <c:pt idx="9758">
                  <c:v>-5.5263462189999997</c:v>
                </c:pt>
                <c:pt idx="9759">
                  <c:v>78.877474402000004</c:v>
                </c:pt>
                <c:pt idx="9760">
                  <c:v>189.219006925</c:v>
                </c:pt>
                <c:pt idx="9761">
                  <c:v>132.675235316</c:v>
                </c:pt>
                <c:pt idx="9762">
                  <c:v>0.15371591100000001</c:v>
                </c:pt>
                <c:pt idx="9763">
                  <c:v>-21.789731230000001</c:v>
                </c:pt>
                <c:pt idx="9764">
                  <c:v>-66.369223386000002</c:v>
                </c:pt>
                <c:pt idx="9765">
                  <c:v>-193.86541459</c:v>
                </c:pt>
                <c:pt idx="9766">
                  <c:v>-74.470004407000005</c:v>
                </c:pt>
                <c:pt idx="9767">
                  <c:v>42.129081255999999</c:v>
                </c:pt>
                <c:pt idx="9768">
                  <c:v>56.753721613000003</c:v>
                </c:pt>
                <c:pt idx="9769">
                  <c:v>79.920408140000006</c:v>
                </c:pt>
                <c:pt idx="9770">
                  <c:v>106.16500069600001</c:v>
                </c:pt>
                <c:pt idx="9771">
                  <c:v>-26.404100219</c:v>
                </c:pt>
                <c:pt idx="9772">
                  <c:v>-23.378248654</c:v>
                </c:pt>
                <c:pt idx="9773">
                  <c:v>43.201819626000002</c:v>
                </c:pt>
                <c:pt idx="9774">
                  <c:v>156.41021141300001</c:v>
                </c:pt>
                <c:pt idx="9775">
                  <c:v>280.93677297199997</c:v>
                </c:pt>
                <c:pt idx="9776">
                  <c:v>177.27347692699999</c:v>
                </c:pt>
                <c:pt idx="9777">
                  <c:v>60.457336578000003</c:v>
                </c:pt>
                <c:pt idx="9778">
                  <c:v>21.416203850999999</c:v>
                </c:pt>
                <c:pt idx="9779">
                  <c:v>-116.854469745</c:v>
                </c:pt>
                <c:pt idx="9780">
                  <c:v>-140.53988167099999</c:v>
                </c:pt>
                <c:pt idx="9781">
                  <c:v>-19.928536356999999</c:v>
                </c:pt>
                <c:pt idx="9782">
                  <c:v>77.314124812000003</c:v>
                </c:pt>
                <c:pt idx="9783">
                  <c:v>122.308083462</c:v>
                </c:pt>
                <c:pt idx="9784">
                  <c:v>166.20533559</c:v>
                </c:pt>
                <c:pt idx="9785">
                  <c:v>134.36757173699999</c:v>
                </c:pt>
                <c:pt idx="9786">
                  <c:v>17.992205365</c:v>
                </c:pt>
                <c:pt idx="9787">
                  <c:v>-21.455762061000001</c:v>
                </c:pt>
                <c:pt idx="9788">
                  <c:v>55.308115981999997</c:v>
                </c:pt>
                <c:pt idx="9789">
                  <c:v>169.983094268</c:v>
                </c:pt>
                <c:pt idx="9790">
                  <c:v>165.347247165</c:v>
                </c:pt>
                <c:pt idx="9791">
                  <c:v>46.128956373999998</c:v>
                </c:pt>
                <c:pt idx="9792">
                  <c:v>10.747905916000001</c:v>
                </c:pt>
                <c:pt idx="9793">
                  <c:v>-29.164217655000002</c:v>
                </c:pt>
                <c:pt idx="9794">
                  <c:v>-186.616020322</c:v>
                </c:pt>
                <c:pt idx="9795">
                  <c:v>-98.156026652999998</c:v>
                </c:pt>
                <c:pt idx="9796">
                  <c:v>-7.0589271770000002</c:v>
                </c:pt>
                <c:pt idx="9797">
                  <c:v>9.751981765</c:v>
                </c:pt>
                <c:pt idx="9798">
                  <c:v>45.069787138000002</c:v>
                </c:pt>
                <c:pt idx="9799">
                  <c:v>87.963529745000002</c:v>
                </c:pt>
                <c:pt idx="9800">
                  <c:v>-25.613079250999998</c:v>
                </c:pt>
                <c:pt idx="9801">
                  <c:v>-34.485600564999999</c:v>
                </c:pt>
                <c:pt idx="9802">
                  <c:v>7.6842472849999996</c:v>
                </c:pt>
                <c:pt idx="9803">
                  <c:v>103.345622902</c:v>
                </c:pt>
                <c:pt idx="9804">
                  <c:v>231.56502875000001</c:v>
                </c:pt>
                <c:pt idx="9805">
                  <c:v>126.13037106900001</c:v>
                </c:pt>
                <c:pt idx="9806">
                  <c:v>-1.45909567</c:v>
                </c:pt>
                <c:pt idx="9807">
                  <c:v>-24.356321824999998</c:v>
                </c:pt>
                <c:pt idx="9808">
                  <c:v>-124.144834804</c:v>
                </c:pt>
                <c:pt idx="9809">
                  <c:v>-177.359238221</c:v>
                </c:pt>
                <c:pt idx="9810">
                  <c:v>-41.129549795000003</c:v>
                </c:pt>
                <c:pt idx="9811">
                  <c:v>71.902019714000005</c:v>
                </c:pt>
                <c:pt idx="9812">
                  <c:v>98.788674291000007</c:v>
                </c:pt>
                <c:pt idx="9813">
                  <c:v>131.561171941</c:v>
                </c:pt>
                <c:pt idx="9814">
                  <c:v>118.230685208</c:v>
                </c:pt>
                <c:pt idx="9815">
                  <c:v>-13.661619992</c:v>
                </c:pt>
                <c:pt idx="9816">
                  <c:v>-37.065804055999998</c:v>
                </c:pt>
                <c:pt idx="9817">
                  <c:v>50.582223612</c:v>
                </c:pt>
                <c:pt idx="9818">
                  <c:v>174.877013549</c:v>
                </c:pt>
                <c:pt idx="9819">
                  <c:v>210.43582006700001</c:v>
                </c:pt>
                <c:pt idx="9820">
                  <c:v>89.452920050000003</c:v>
                </c:pt>
                <c:pt idx="9821">
                  <c:v>17.876901171</c:v>
                </c:pt>
                <c:pt idx="9822">
                  <c:v>-26.507199964000002</c:v>
                </c:pt>
                <c:pt idx="9823">
                  <c:v>-198.64704560300001</c:v>
                </c:pt>
                <c:pt idx="9824">
                  <c:v>-140.28981520599999</c:v>
                </c:pt>
                <c:pt idx="9825">
                  <c:v>-47.590312472000001</c:v>
                </c:pt>
                <c:pt idx="9826">
                  <c:v>0.26507555199999999</c:v>
                </c:pt>
                <c:pt idx="9827">
                  <c:v>49.311781721000003</c:v>
                </c:pt>
                <c:pt idx="9828">
                  <c:v>88.174722642999996</c:v>
                </c:pt>
                <c:pt idx="9829">
                  <c:v>-14.750739692</c:v>
                </c:pt>
                <c:pt idx="9830">
                  <c:v>-61.295548934000003</c:v>
                </c:pt>
                <c:pt idx="9831">
                  <c:v>-54.353500875999998</c:v>
                </c:pt>
                <c:pt idx="9832">
                  <c:v>25.562088706000001</c:v>
                </c:pt>
                <c:pt idx="9833">
                  <c:v>151.81214107400001</c:v>
                </c:pt>
                <c:pt idx="9834">
                  <c:v>74.487616012000004</c:v>
                </c:pt>
                <c:pt idx="9835">
                  <c:v>-41.078094837000002</c:v>
                </c:pt>
                <c:pt idx="9836">
                  <c:v>-53.479425286999998</c:v>
                </c:pt>
                <c:pt idx="9837">
                  <c:v>-133.49585270899999</c:v>
                </c:pt>
                <c:pt idx="9838">
                  <c:v>-226.098175586</c:v>
                </c:pt>
                <c:pt idx="9839">
                  <c:v>-94.556517033000006</c:v>
                </c:pt>
                <c:pt idx="9840">
                  <c:v>18.364410030999998</c:v>
                </c:pt>
                <c:pt idx="9841">
                  <c:v>25.411552579999999</c:v>
                </c:pt>
                <c:pt idx="9842">
                  <c:v>55.806852018999997</c:v>
                </c:pt>
                <c:pt idx="9843">
                  <c:v>81.491498926999995</c:v>
                </c:pt>
                <c:pt idx="9844">
                  <c:v>-40.902214082999997</c:v>
                </c:pt>
                <c:pt idx="9845">
                  <c:v>-44.263242781999999</c:v>
                </c:pt>
                <c:pt idx="9846">
                  <c:v>37.734212468999999</c:v>
                </c:pt>
                <c:pt idx="9847">
                  <c:v>155.36496543199999</c:v>
                </c:pt>
                <c:pt idx="9848">
                  <c:v>220.054360339</c:v>
                </c:pt>
                <c:pt idx="9849">
                  <c:v>93.508798292999998</c:v>
                </c:pt>
                <c:pt idx="9850">
                  <c:v>-10.928015764</c:v>
                </c:pt>
                <c:pt idx="9851">
                  <c:v>-46.189801451000001</c:v>
                </c:pt>
                <c:pt idx="9852">
                  <c:v>-197.01794411</c:v>
                </c:pt>
                <c:pt idx="9853">
                  <c:v>-158.69315618900001</c:v>
                </c:pt>
                <c:pt idx="9854">
                  <c:v>-54.401809397000001</c:v>
                </c:pt>
                <c:pt idx="9855">
                  <c:v>12.444310208999999</c:v>
                </c:pt>
                <c:pt idx="9856">
                  <c:v>56.052212836999999</c:v>
                </c:pt>
                <c:pt idx="9857">
                  <c:v>81.658927809999994</c:v>
                </c:pt>
                <c:pt idx="9858">
                  <c:v>-5.5233506500000003</c:v>
                </c:pt>
                <c:pt idx="9859">
                  <c:v>-90.849071737000003</c:v>
                </c:pt>
                <c:pt idx="9860">
                  <c:v>-105.855427511</c:v>
                </c:pt>
                <c:pt idx="9861">
                  <c:v>-14.206481179000001</c:v>
                </c:pt>
                <c:pt idx="9862">
                  <c:v>119.915984377</c:v>
                </c:pt>
                <c:pt idx="9863">
                  <c:v>72.888538529000002</c:v>
                </c:pt>
                <c:pt idx="9864">
                  <c:v>-47.32109895</c:v>
                </c:pt>
                <c:pt idx="9865">
                  <c:v>-71.637097764000004</c:v>
                </c:pt>
                <c:pt idx="9866">
                  <c:v>-142.939391376</c:v>
                </c:pt>
                <c:pt idx="9867">
                  <c:v>-271.92826751500002</c:v>
                </c:pt>
                <c:pt idx="9868">
                  <c:v>-158.98151873099999</c:v>
                </c:pt>
                <c:pt idx="9869">
                  <c:v>-47.168262419999998</c:v>
                </c:pt>
                <c:pt idx="9870">
                  <c:v>-27.343993686000001</c:v>
                </c:pt>
                <c:pt idx="9871">
                  <c:v>18.772591573</c:v>
                </c:pt>
                <c:pt idx="9872">
                  <c:v>66.796551050999994</c:v>
                </c:pt>
                <c:pt idx="9873">
                  <c:v>-59.964013672999997</c:v>
                </c:pt>
                <c:pt idx="9874">
                  <c:v>-63.348474994</c:v>
                </c:pt>
                <c:pt idx="9875">
                  <c:v>-1.5013967029999999</c:v>
                </c:pt>
                <c:pt idx="9876">
                  <c:v>99.778363175999999</c:v>
                </c:pt>
                <c:pt idx="9877">
                  <c:v>190.39166659</c:v>
                </c:pt>
                <c:pt idx="9878">
                  <c:v>75.426424198999996</c:v>
                </c:pt>
                <c:pt idx="9879">
                  <c:v>-24.974849840000001</c:v>
                </c:pt>
                <c:pt idx="9880">
                  <c:v>-39.872536199000002</c:v>
                </c:pt>
                <c:pt idx="9881">
                  <c:v>-171.052124558</c:v>
                </c:pt>
                <c:pt idx="9882">
                  <c:v>-171.744985509</c:v>
                </c:pt>
                <c:pt idx="9883">
                  <c:v>-59.946912179999998</c:v>
                </c:pt>
                <c:pt idx="9884">
                  <c:v>14.900225505</c:v>
                </c:pt>
                <c:pt idx="9885">
                  <c:v>43.486990218999999</c:v>
                </c:pt>
                <c:pt idx="9886">
                  <c:v>63.350064338000003</c:v>
                </c:pt>
                <c:pt idx="9887">
                  <c:v>11.797382075</c:v>
                </c:pt>
                <c:pt idx="9888">
                  <c:v>-81.323416573000003</c:v>
                </c:pt>
                <c:pt idx="9889">
                  <c:v>-96.524239621000007</c:v>
                </c:pt>
                <c:pt idx="9890">
                  <c:v>0.73190723700000004</c:v>
                </c:pt>
                <c:pt idx="9891">
                  <c:v>126.191399519</c:v>
                </c:pt>
                <c:pt idx="9892">
                  <c:v>99.723529153000001</c:v>
                </c:pt>
                <c:pt idx="9893">
                  <c:v>-35.319690260000002</c:v>
                </c:pt>
                <c:pt idx="9894">
                  <c:v>-83.280033476</c:v>
                </c:pt>
                <c:pt idx="9895">
                  <c:v>-144.56525352899999</c:v>
                </c:pt>
                <c:pt idx="9896">
                  <c:v>-291.33285164</c:v>
                </c:pt>
                <c:pt idx="9897">
                  <c:v>-184.042695393</c:v>
                </c:pt>
                <c:pt idx="9898">
                  <c:v>-67.101654599</c:v>
                </c:pt>
                <c:pt idx="9899">
                  <c:v>-33.097952532999997</c:v>
                </c:pt>
                <c:pt idx="9900">
                  <c:v>11.163161543999999</c:v>
                </c:pt>
                <c:pt idx="9901">
                  <c:v>50.639668989</c:v>
                </c:pt>
                <c:pt idx="9902">
                  <c:v>-84.528090696000007</c:v>
                </c:pt>
                <c:pt idx="9903">
                  <c:v>-103.607824858</c:v>
                </c:pt>
                <c:pt idx="9904">
                  <c:v>-67.319664979999999</c:v>
                </c:pt>
                <c:pt idx="9905">
                  <c:v>27.698373946</c:v>
                </c:pt>
                <c:pt idx="9906">
                  <c:v>160.63640352799999</c:v>
                </c:pt>
                <c:pt idx="9907">
                  <c:v>72.459994895999998</c:v>
                </c:pt>
                <c:pt idx="9908">
                  <c:v>-28.783803005999999</c:v>
                </c:pt>
                <c:pt idx="9909">
                  <c:v>-46.940117287</c:v>
                </c:pt>
                <c:pt idx="9910">
                  <c:v>-168.888986152</c:v>
                </c:pt>
                <c:pt idx="9911">
                  <c:v>-216.56144434699999</c:v>
                </c:pt>
                <c:pt idx="9912">
                  <c:v>-99.745354610000007</c:v>
                </c:pt>
                <c:pt idx="9913">
                  <c:v>-16.212033948999999</c:v>
                </c:pt>
                <c:pt idx="9914">
                  <c:v>9.0691809820000007</c:v>
                </c:pt>
                <c:pt idx="9915">
                  <c:v>53.787785122000003</c:v>
                </c:pt>
                <c:pt idx="9916">
                  <c:v>49.670536661</c:v>
                </c:pt>
                <c:pt idx="9917">
                  <c:v>-56.837854700999998</c:v>
                </c:pt>
                <c:pt idx="9918">
                  <c:v>-78.507257976000005</c:v>
                </c:pt>
                <c:pt idx="9919">
                  <c:v>7.3894083830000001</c:v>
                </c:pt>
                <c:pt idx="9920">
                  <c:v>118.315818198</c:v>
                </c:pt>
                <c:pt idx="9921">
                  <c:v>115.19953452599999</c:v>
                </c:pt>
                <c:pt idx="9922">
                  <c:v>-27.684391395999999</c:v>
                </c:pt>
                <c:pt idx="9923">
                  <c:v>-88.700840932999995</c:v>
                </c:pt>
                <c:pt idx="9924">
                  <c:v>-119.290807628</c:v>
                </c:pt>
                <c:pt idx="9925">
                  <c:v>-269.13906187700002</c:v>
                </c:pt>
                <c:pt idx="9926">
                  <c:v>-182.46065897099999</c:v>
                </c:pt>
                <c:pt idx="9927">
                  <c:v>-78.04599091</c:v>
                </c:pt>
                <c:pt idx="9928">
                  <c:v>-40.921775885999999</c:v>
                </c:pt>
                <c:pt idx="9929">
                  <c:v>-8.8428196270000008</c:v>
                </c:pt>
                <c:pt idx="9930">
                  <c:v>11.749842547</c:v>
                </c:pt>
                <c:pt idx="9931">
                  <c:v>-117.885334255</c:v>
                </c:pt>
                <c:pt idx="9932">
                  <c:v>-149.473099209</c:v>
                </c:pt>
                <c:pt idx="9933">
                  <c:v>-118.47526945600001</c:v>
                </c:pt>
                <c:pt idx="9934">
                  <c:v>-16.947298855</c:v>
                </c:pt>
                <c:pt idx="9935">
                  <c:v>130.45087018500001</c:v>
                </c:pt>
                <c:pt idx="9936">
                  <c:v>51.551833975000001</c:v>
                </c:pt>
                <c:pt idx="9937">
                  <c:v>-67.835636957999995</c:v>
                </c:pt>
                <c:pt idx="9938">
                  <c:v>-100.180455302</c:v>
                </c:pt>
                <c:pt idx="9939">
                  <c:v>-208.84707091300001</c:v>
                </c:pt>
                <c:pt idx="9940">
                  <c:v>-296.37350606000001</c:v>
                </c:pt>
                <c:pt idx="9941">
                  <c:v>-167.99963849100001</c:v>
                </c:pt>
                <c:pt idx="9942">
                  <c:v>-49.882066815999998</c:v>
                </c:pt>
                <c:pt idx="9943">
                  <c:v>-16.778749955999999</c:v>
                </c:pt>
                <c:pt idx="9944">
                  <c:v>35.719241746000002</c:v>
                </c:pt>
                <c:pt idx="9945">
                  <c:v>55.125609064999999</c:v>
                </c:pt>
                <c:pt idx="9946">
                  <c:v>-73.800747189999996</c:v>
                </c:pt>
                <c:pt idx="9947">
                  <c:v>-99.912831604999994</c:v>
                </c:pt>
                <c:pt idx="9948">
                  <c:v>-30.358927268999999</c:v>
                </c:pt>
                <c:pt idx="9949">
                  <c:v>71.434611028000006</c:v>
                </c:pt>
                <c:pt idx="9950">
                  <c:v>114.735211928</c:v>
                </c:pt>
                <c:pt idx="9951">
                  <c:v>-2.1646489390000001</c:v>
                </c:pt>
                <c:pt idx="9952">
                  <c:v>-70.398496535000007</c:v>
                </c:pt>
                <c:pt idx="9953">
                  <c:v>-91.365009483999998</c:v>
                </c:pt>
                <c:pt idx="9954">
                  <c:v>-248.864778046</c:v>
                </c:pt>
                <c:pt idx="9955">
                  <c:v>-199.680519793</c:v>
                </c:pt>
                <c:pt idx="9956">
                  <c:v>-110.13079951</c:v>
                </c:pt>
                <c:pt idx="9957">
                  <c:v>-70.844059845999993</c:v>
                </c:pt>
                <c:pt idx="9958">
                  <c:v>-46.382624704000001</c:v>
                </c:pt>
                <c:pt idx="9959">
                  <c:v>-21.555584594999999</c:v>
                </c:pt>
                <c:pt idx="9960">
                  <c:v>-107.74696642000001</c:v>
                </c:pt>
                <c:pt idx="9961">
                  <c:v>-154.47165519500001</c:v>
                </c:pt>
                <c:pt idx="9962">
                  <c:v>-143.038669497</c:v>
                </c:pt>
                <c:pt idx="9963">
                  <c:v>-46.657236441999999</c:v>
                </c:pt>
                <c:pt idx="9964">
                  <c:v>85.338910209000005</c:v>
                </c:pt>
                <c:pt idx="9965">
                  <c:v>10.217118514999999</c:v>
                </c:pt>
                <c:pt idx="9966">
                  <c:v>-128.58057951699999</c:v>
                </c:pt>
                <c:pt idx="9967">
                  <c:v>-166.98423627400001</c:v>
                </c:pt>
                <c:pt idx="9968">
                  <c:v>-241.72609836800001</c:v>
                </c:pt>
                <c:pt idx="9969">
                  <c:v>-342.901666713</c:v>
                </c:pt>
                <c:pt idx="9970">
                  <c:v>-206.562714228</c:v>
                </c:pt>
                <c:pt idx="9971">
                  <c:v>-74.897351553999997</c:v>
                </c:pt>
                <c:pt idx="9972">
                  <c:v>-48.866199289000001</c:v>
                </c:pt>
                <c:pt idx="9973">
                  <c:v>-10.325038341999999</c:v>
                </c:pt>
                <c:pt idx="9974">
                  <c:v>14.378728135999999</c:v>
                </c:pt>
                <c:pt idx="9975">
                  <c:v>-130.10370031900001</c:v>
                </c:pt>
                <c:pt idx="9976">
                  <c:v>-149.99287298499999</c:v>
                </c:pt>
                <c:pt idx="9977">
                  <c:v>-81.843497248999995</c:v>
                </c:pt>
                <c:pt idx="9978">
                  <c:v>35.142131958</c:v>
                </c:pt>
                <c:pt idx="9979">
                  <c:v>132.421557971</c:v>
                </c:pt>
                <c:pt idx="9980">
                  <c:v>29.874498464999999</c:v>
                </c:pt>
                <c:pt idx="9981">
                  <c:v>-61.356021892999998</c:v>
                </c:pt>
                <c:pt idx="9982">
                  <c:v>-91.245916747999999</c:v>
                </c:pt>
                <c:pt idx="9983">
                  <c:v>-248.19409766000001</c:v>
                </c:pt>
                <c:pt idx="9984">
                  <c:v>-242.55019605199999</c:v>
                </c:pt>
                <c:pt idx="9985">
                  <c:v>-153.03711092899999</c:v>
                </c:pt>
                <c:pt idx="9986">
                  <c:v>-89.387176773999997</c:v>
                </c:pt>
                <c:pt idx="9987">
                  <c:v>-44.696616673999998</c:v>
                </c:pt>
                <c:pt idx="9988">
                  <c:v>-1.464107386</c:v>
                </c:pt>
                <c:pt idx="9989">
                  <c:v>-53.966446191000003</c:v>
                </c:pt>
                <c:pt idx="9990">
                  <c:v>-135.32391739400001</c:v>
                </c:pt>
                <c:pt idx="9991">
                  <c:v>-154.03264511500001</c:v>
                </c:pt>
                <c:pt idx="9992">
                  <c:v>-69.640080979999993</c:v>
                </c:pt>
                <c:pt idx="9993">
                  <c:v>40.757240940000003</c:v>
                </c:pt>
                <c:pt idx="9994">
                  <c:v>-15.598614743000001</c:v>
                </c:pt>
                <c:pt idx="9995">
                  <c:v>-148.00019018099999</c:v>
                </c:pt>
                <c:pt idx="9996">
                  <c:v>-169.870771924</c:v>
                </c:pt>
                <c:pt idx="9997">
                  <c:v>-214.46328079899999</c:v>
                </c:pt>
                <c:pt idx="9998">
                  <c:v>-342.03167827800002</c:v>
                </c:pt>
                <c:pt idx="9999">
                  <c:v>-222.47839685</c:v>
                </c:pt>
                <c:pt idx="10000">
                  <c:v>-105.82991201</c:v>
                </c:pt>
                <c:pt idx="10001">
                  <c:v>-91.195541951999999</c:v>
                </c:pt>
                <c:pt idx="10002">
                  <c:v>-68.140954695000005</c:v>
                </c:pt>
                <c:pt idx="10003">
                  <c:v>-41.860275645999998</c:v>
                </c:pt>
                <c:pt idx="10004">
                  <c:v>-174.25995162999999</c:v>
                </c:pt>
                <c:pt idx="10005">
                  <c:v>-171.10725471399999</c:v>
                </c:pt>
                <c:pt idx="10006">
                  <c:v>-104.523823796</c:v>
                </c:pt>
                <c:pt idx="10007">
                  <c:v>8.685532941</c:v>
                </c:pt>
                <c:pt idx="10008">
                  <c:v>133.29135560200001</c:v>
                </c:pt>
                <c:pt idx="10009">
                  <c:v>29.635847301999998</c:v>
                </c:pt>
                <c:pt idx="10010">
                  <c:v>-87.319091549999996</c:v>
                </c:pt>
                <c:pt idx="10011">
                  <c:v>-126.576078499</c:v>
                </c:pt>
                <c:pt idx="10012">
                  <c:v>-264.60989206699998</c:v>
                </c:pt>
                <c:pt idx="10013">
                  <c:v>-288.30174429499999</c:v>
                </c:pt>
                <c:pt idx="10014">
                  <c:v>-167.29458673299999</c:v>
                </c:pt>
                <c:pt idx="10015">
                  <c:v>-69.811801579999994</c:v>
                </c:pt>
                <c:pt idx="10016">
                  <c:v>-24.870336565999999</c:v>
                </c:pt>
                <c:pt idx="10017">
                  <c:v>18.975705706999999</c:v>
                </c:pt>
                <c:pt idx="10018">
                  <c:v>-12.991140227000001</c:v>
                </c:pt>
                <c:pt idx="10019">
                  <c:v>-129.397320253</c:v>
                </c:pt>
                <c:pt idx="10020">
                  <c:v>-168.90413064000001</c:v>
                </c:pt>
                <c:pt idx="10021">
                  <c:v>-91.877736826000003</c:v>
                </c:pt>
                <c:pt idx="10022">
                  <c:v>23.145554570000002</c:v>
                </c:pt>
                <c:pt idx="10023">
                  <c:v>18.994434327</c:v>
                </c:pt>
                <c:pt idx="10024">
                  <c:v>-100.033530633</c:v>
                </c:pt>
                <c:pt idx="10025">
                  <c:v>-135.52550399500001</c:v>
                </c:pt>
                <c:pt idx="10026">
                  <c:v>-175.632035839</c:v>
                </c:pt>
                <c:pt idx="10027">
                  <c:v>-333.30560726300001</c:v>
                </c:pt>
                <c:pt idx="10028">
                  <c:v>-244.875386402</c:v>
                </c:pt>
                <c:pt idx="10029">
                  <c:v>-153.89895708200001</c:v>
                </c:pt>
                <c:pt idx="10030">
                  <c:v>-136.61915876</c:v>
                </c:pt>
                <c:pt idx="10031">
                  <c:v>-100.940293274</c:v>
                </c:pt>
                <c:pt idx="10032">
                  <c:v>-57.910285618000003</c:v>
                </c:pt>
                <c:pt idx="10033">
                  <c:v>-171.38810691800001</c:v>
                </c:pt>
                <c:pt idx="10034">
                  <c:v>-180.36636321200001</c:v>
                </c:pt>
                <c:pt idx="10035">
                  <c:v>-138.44156872799999</c:v>
                </c:pt>
                <c:pt idx="10036">
                  <c:v>-42.977693874000003</c:v>
                </c:pt>
                <c:pt idx="10037">
                  <c:v>85.228756339</c:v>
                </c:pt>
                <c:pt idx="10038">
                  <c:v>-20.233497941</c:v>
                </c:pt>
                <c:pt idx="10039">
                  <c:v>-147.35886779200001</c:v>
                </c:pt>
                <c:pt idx="10040">
                  <c:v>-169.90967841200001</c:v>
                </c:pt>
                <c:pt idx="10041">
                  <c:v>-269.43323391000001</c:v>
                </c:pt>
                <c:pt idx="10042">
                  <c:v>-322.89461748000002</c:v>
                </c:pt>
                <c:pt idx="10043">
                  <c:v>-186.34786349000001</c:v>
                </c:pt>
                <c:pt idx="10044">
                  <c:v>-73.262266435000001</c:v>
                </c:pt>
                <c:pt idx="10045">
                  <c:v>-46.605089929000002</c:v>
                </c:pt>
                <c:pt idx="10046">
                  <c:v>-13.997425608</c:v>
                </c:pt>
                <c:pt idx="10047">
                  <c:v>-27.432753791</c:v>
                </c:pt>
                <c:pt idx="10048">
                  <c:v>-158.61834121199999</c:v>
                </c:pt>
                <c:pt idx="10049">
                  <c:v>-181.377991506</c:v>
                </c:pt>
                <c:pt idx="10050">
                  <c:v>-93.443909504000004</c:v>
                </c:pt>
                <c:pt idx="10051">
                  <c:v>31.060369040000001</c:v>
                </c:pt>
                <c:pt idx="10052">
                  <c:v>66.960507027999995</c:v>
                </c:pt>
                <c:pt idx="10053">
                  <c:v>-54.076462106000001</c:v>
                </c:pt>
                <c:pt idx="10054">
                  <c:v>-126.058538247</c:v>
                </c:pt>
                <c:pt idx="10055">
                  <c:v>-170.630298458</c:v>
                </c:pt>
                <c:pt idx="10056">
                  <c:v>-342.82474061300002</c:v>
                </c:pt>
                <c:pt idx="10057">
                  <c:v>-283.982007022</c:v>
                </c:pt>
                <c:pt idx="10058">
                  <c:v>-190.55911605399999</c:v>
                </c:pt>
                <c:pt idx="10059">
                  <c:v>-142.09280890900001</c:v>
                </c:pt>
                <c:pt idx="10060">
                  <c:v>-92.898104646999997</c:v>
                </c:pt>
                <c:pt idx="10061">
                  <c:v>-54.202097045000002</c:v>
                </c:pt>
                <c:pt idx="10062">
                  <c:v>-157.28480441100001</c:v>
                </c:pt>
                <c:pt idx="10063">
                  <c:v>-204.156744879</c:v>
                </c:pt>
                <c:pt idx="10064">
                  <c:v>-197.521373356</c:v>
                </c:pt>
                <c:pt idx="10065">
                  <c:v>-117.778529065</c:v>
                </c:pt>
                <c:pt idx="10066">
                  <c:v>9.3525977250000008</c:v>
                </c:pt>
                <c:pt idx="10067">
                  <c:v>-67.036643088000005</c:v>
                </c:pt>
                <c:pt idx="10068">
                  <c:v>-182.165774825</c:v>
                </c:pt>
                <c:pt idx="10069">
                  <c:v>-194.53173445499999</c:v>
                </c:pt>
                <c:pt idx="10070">
                  <c:v>-274.64503032300001</c:v>
                </c:pt>
                <c:pt idx="10071">
                  <c:v>-367.76534074199998</c:v>
                </c:pt>
                <c:pt idx="10072">
                  <c:v>-10.212350936</c:v>
                </c:pt>
                <c:pt idx="10073">
                  <c:v>103.05730747</c:v>
                </c:pt>
                <c:pt idx="10074">
                  <c:v>110.398300295</c:v>
                </c:pt>
                <c:pt idx="10075">
                  <c:v>142.09875384200001</c:v>
                </c:pt>
                <c:pt idx="10076">
                  <c:v>168.95573408600001</c:v>
                </c:pt>
                <c:pt idx="10077">
                  <c:v>47.453984544000001</c:v>
                </c:pt>
                <c:pt idx="10078">
                  <c:v>44.736002550000002</c:v>
                </c:pt>
                <c:pt idx="10079">
                  <c:v>127.003370018</c:v>
                </c:pt>
                <c:pt idx="10080">
                  <c:v>244.82227281300001</c:v>
                </c:pt>
                <c:pt idx="10081">
                  <c:v>310.00578154700003</c:v>
                </c:pt>
                <c:pt idx="10082">
                  <c:v>183.80671541999999</c:v>
                </c:pt>
                <c:pt idx="10083">
                  <c:v>79.649598358000006</c:v>
                </c:pt>
                <c:pt idx="10084">
                  <c:v>45.768004456</c:v>
                </c:pt>
                <c:pt idx="10085">
                  <c:v>-103.937121105</c:v>
                </c:pt>
                <c:pt idx="10086">
                  <c:v>-65.137496609999999</c:v>
                </c:pt>
                <c:pt idx="10087">
                  <c:v>40.021615711999999</c:v>
                </c:pt>
                <c:pt idx="10088">
                  <c:v>107.40960734399999</c:v>
                </c:pt>
                <c:pt idx="10089">
                  <c:v>151.04210252300001</c:v>
                </c:pt>
                <c:pt idx="10090">
                  <c:v>176.69005077400001</c:v>
                </c:pt>
                <c:pt idx="10091">
                  <c:v>89.887382578</c:v>
                </c:pt>
                <c:pt idx="10092">
                  <c:v>4.9431492690000001</c:v>
                </c:pt>
                <c:pt idx="10093">
                  <c:v>-8.7677045850000006</c:v>
                </c:pt>
                <c:pt idx="10094">
                  <c:v>84.025172577999996</c:v>
                </c:pt>
                <c:pt idx="10095">
                  <c:v>219.09870188599999</c:v>
                </c:pt>
                <c:pt idx="10096">
                  <c:v>172.889505568</c:v>
                </c:pt>
                <c:pt idx="10097">
                  <c:v>52.877732082999998</c:v>
                </c:pt>
                <c:pt idx="10098">
                  <c:v>28.421253632999999</c:v>
                </c:pt>
                <c:pt idx="10099">
                  <c:v>-42.725548044</c:v>
                </c:pt>
                <c:pt idx="10100">
                  <c:v>-171.57162334399999</c:v>
                </c:pt>
                <c:pt idx="10101">
                  <c:v>-58.242811629000002</c:v>
                </c:pt>
                <c:pt idx="10102">
                  <c:v>55.041653326999999</c:v>
                </c:pt>
                <c:pt idx="10103">
                  <c:v>76.245908702999998</c:v>
                </c:pt>
                <c:pt idx="10104">
                  <c:v>123.31216402699999</c:v>
                </c:pt>
                <c:pt idx="10105">
                  <c:v>171.786148118</c:v>
                </c:pt>
                <c:pt idx="10106">
                  <c:v>45.155060106000001</c:v>
                </c:pt>
                <c:pt idx="10107">
                  <c:v>41.751702340000001</c:v>
                </c:pt>
                <c:pt idx="10108">
                  <c:v>103.53279672399999</c:v>
                </c:pt>
                <c:pt idx="10109">
                  <c:v>204.923007584</c:v>
                </c:pt>
                <c:pt idx="10110">
                  <c:v>296.276489932</c:v>
                </c:pt>
                <c:pt idx="10111">
                  <c:v>183.01324102199999</c:v>
                </c:pt>
                <c:pt idx="10112">
                  <c:v>83.906497485000003</c:v>
                </c:pt>
                <c:pt idx="10113">
                  <c:v>69.764840496999994</c:v>
                </c:pt>
                <c:pt idx="10114">
                  <c:v>-61.062094023</c:v>
                </c:pt>
                <c:pt idx="10115">
                  <c:v>-61.862666636</c:v>
                </c:pt>
                <c:pt idx="10116">
                  <c:v>50.185754037000002</c:v>
                </c:pt>
                <c:pt idx="10117">
                  <c:v>125.09852711800001</c:v>
                </c:pt>
                <c:pt idx="10118">
                  <c:v>153.68405361999999</c:v>
                </c:pt>
                <c:pt idx="10119">
                  <c:v>174.13790508400001</c:v>
                </c:pt>
                <c:pt idx="10120">
                  <c:v>124.487661342</c:v>
                </c:pt>
                <c:pt idx="10121">
                  <c:v>32.571906894999998</c:v>
                </c:pt>
                <c:pt idx="10122">
                  <c:v>18.146136023</c:v>
                </c:pt>
                <c:pt idx="10123">
                  <c:v>115.89400597300001</c:v>
                </c:pt>
                <c:pt idx="10124">
                  <c:v>241.45109686699999</c:v>
                </c:pt>
                <c:pt idx="10125">
                  <c:v>215.08785807000001</c:v>
                </c:pt>
                <c:pt idx="10126">
                  <c:v>79.825807677</c:v>
                </c:pt>
                <c:pt idx="10127">
                  <c:v>31.787560324000001</c:v>
                </c:pt>
                <c:pt idx="10128">
                  <c:v>-28.558840544999999</c:v>
                </c:pt>
                <c:pt idx="10129">
                  <c:v>-173.88685700799999</c:v>
                </c:pt>
                <c:pt idx="10130">
                  <c:v>-65.591668913999996</c:v>
                </c:pt>
                <c:pt idx="10131">
                  <c:v>52.246877181000002</c:v>
                </c:pt>
                <c:pt idx="10132">
                  <c:v>86.839341012999995</c:v>
                </c:pt>
                <c:pt idx="10133">
                  <c:v>131.091732498</c:v>
                </c:pt>
                <c:pt idx="10134">
                  <c:v>170.25858645900001</c:v>
                </c:pt>
                <c:pt idx="10135">
                  <c:v>35.019215897999999</c:v>
                </c:pt>
                <c:pt idx="10136">
                  <c:v>15.984287975000001</c:v>
                </c:pt>
                <c:pt idx="10137">
                  <c:v>52.765274527999999</c:v>
                </c:pt>
                <c:pt idx="10138">
                  <c:v>149.38920100499999</c:v>
                </c:pt>
                <c:pt idx="10139">
                  <c:v>283.881288901</c:v>
                </c:pt>
                <c:pt idx="10140">
                  <c:v>196.666774111</c:v>
                </c:pt>
                <c:pt idx="10141">
                  <c:v>95.688117962000007</c:v>
                </c:pt>
                <c:pt idx="10142">
                  <c:v>77.243454256000007</c:v>
                </c:pt>
                <c:pt idx="10143">
                  <c:v>-44.808706375</c:v>
                </c:pt>
                <c:pt idx="10144">
                  <c:v>-92.638934871000004</c:v>
                </c:pt>
                <c:pt idx="10145">
                  <c:v>24.230976216999998</c:v>
                </c:pt>
                <c:pt idx="10146">
                  <c:v>108.450267869</c:v>
                </c:pt>
                <c:pt idx="10147">
                  <c:v>135.520894446</c:v>
                </c:pt>
                <c:pt idx="10148">
                  <c:v>181.80824060200001</c:v>
                </c:pt>
                <c:pt idx="10149">
                  <c:v>178.790724469</c:v>
                </c:pt>
                <c:pt idx="10150">
                  <c:v>72.347041657999995</c:v>
                </c:pt>
                <c:pt idx="10151">
                  <c:v>50.508540664999998</c:v>
                </c:pt>
                <c:pt idx="10152">
                  <c:v>136.235039766</c:v>
                </c:pt>
                <c:pt idx="10153">
                  <c:v>246.942363658</c:v>
                </c:pt>
                <c:pt idx="10154">
                  <c:v>244.02514894500001</c:v>
                </c:pt>
                <c:pt idx="10155">
                  <c:v>101.93117578499999</c:v>
                </c:pt>
                <c:pt idx="10156">
                  <c:v>42.719091552000002</c:v>
                </c:pt>
                <c:pt idx="10157">
                  <c:v>13.567126403</c:v>
                </c:pt>
                <c:pt idx="10158">
                  <c:v>-135.76831810100001</c:v>
                </c:pt>
                <c:pt idx="10159">
                  <c:v>-48.939002338000002</c:v>
                </c:pt>
                <c:pt idx="10160">
                  <c:v>55.357684083000002</c:v>
                </c:pt>
                <c:pt idx="10161">
                  <c:v>92.243160434999993</c:v>
                </c:pt>
                <c:pt idx="10162">
                  <c:v>124.000282957</c:v>
                </c:pt>
                <c:pt idx="10163">
                  <c:v>144.62241932800001</c:v>
                </c:pt>
                <c:pt idx="10164">
                  <c:v>16.157927632</c:v>
                </c:pt>
                <c:pt idx="10165">
                  <c:v>-13.663272084999999</c:v>
                </c:pt>
                <c:pt idx="10166">
                  <c:v>18.580033864000001</c:v>
                </c:pt>
                <c:pt idx="10167">
                  <c:v>121.036425561</c:v>
                </c:pt>
                <c:pt idx="10168">
                  <c:v>268.72203454800001</c:v>
                </c:pt>
                <c:pt idx="10169">
                  <c:v>189.65869998599999</c:v>
                </c:pt>
                <c:pt idx="10170">
                  <c:v>69.690127798999995</c:v>
                </c:pt>
                <c:pt idx="10171">
                  <c:v>36.991197448999998</c:v>
                </c:pt>
                <c:pt idx="10172">
                  <c:v>-71.233066808000004</c:v>
                </c:pt>
                <c:pt idx="10173">
                  <c:v>-157.671418657</c:v>
                </c:pt>
                <c:pt idx="10174">
                  <c:v>-55.442879023000003</c:v>
                </c:pt>
                <c:pt idx="10175">
                  <c:v>63.735332262</c:v>
                </c:pt>
                <c:pt idx="10176">
                  <c:v>97.543040117999993</c:v>
                </c:pt>
                <c:pt idx="10177">
                  <c:v>150.045512059</c:v>
                </c:pt>
                <c:pt idx="10178">
                  <c:v>169.21212707399999</c:v>
                </c:pt>
                <c:pt idx="10179">
                  <c:v>39.562527660000001</c:v>
                </c:pt>
                <c:pt idx="10180">
                  <c:v>13.039228401000001</c:v>
                </c:pt>
                <c:pt idx="10181">
                  <c:v>82.177773551000001</c:v>
                </c:pt>
                <c:pt idx="10182">
                  <c:v>185.057945144</c:v>
                </c:pt>
                <c:pt idx="10183">
                  <c:v>230.22839009399999</c:v>
                </c:pt>
                <c:pt idx="10184">
                  <c:v>114.50181316600001</c:v>
                </c:pt>
                <c:pt idx="10185">
                  <c:v>46.695404097999997</c:v>
                </c:pt>
                <c:pt idx="10186">
                  <c:v>25.543804302000002</c:v>
                </c:pt>
                <c:pt idx="10187">
                  <c:v>-132.33303459000001</c:v>
                </c:pt>
                <c:pt idx="10188">
                  <c:v>-83.550526657999995</c:v>
                </c:pt>
                <c:pt idx="10189">
                  <c:v>5.4593555519999999</c:v>
                </c:pt>
                <c:pt idx="10190">
                  <c:v>44.063860857999998</c:v>
                </c:pt>
                <c:pt idx="10191">
                  <c:v>69.982366124999999</c:v>
                </c:pt>
                <c:pt idx="10192">
                  <c:v>96.562366654000002</c:v>
                </c:pt>
                <c:pt idx="10193">
                  <c:v>11.731714220000001</c:v>
                </c:pt>
                <c:pt idx="10194">
                  <c:v>-34.783715491000002</c:v>
                </c:pt>
                <c:pt idx="10195">
                  <c:v>-23.455417572999998</c:v>
                </c:pt>
                <c:pt idx="10196">
                  <c:v>72.829117646</c:v>
                </c:pt>
                <c:pt idx="10197">
                  <c:v>204.29336950499999</c:v>
                </c:pt>
                <c:pt idx="10198">
                  <c:v>128.787113234</c:v>
                </c:pt>
                <c:pt idx="10199">
                  <c:v>-10.81879213</c:v>
                </c:pt>
                <c:pt idx="10200">
                  <c:v>-47.460699908000002</c:v>
                </c:pt>
                <c:pt idx="10201">
                  <c:v>-120.562588523</c:v>
                </c:pt>
                <c:pt idx="10202">
                  <c:v>-220.95046319599999</c:v>
                </c:pt>
                <c:pt idx="10203">
                  <c:v>-84.314945924</c:v>
                </c:pt>
                <c:pt idx="10204">
                  <c:v>47.478993068000001</c:v>
                </c:pt>
                <c:pt idx="10205">
                  <c:v>73.252263982000002</c:v>
                </c:pt>
                <c:pt idx="10206">
                  <c:v>111.310698886</c:v>
                </c:pt>
                <c:pt idx="10207">
                  <c:v>135.90619802699999</c:v>
                </c:pt>
                <c:pt idx="10208">
                  <c:v>-9.1992198619999996</c:v>
                </c:pt>
                <c:pt idx="10209">
                  <c:v>-27.402476206999999</c:v>
                </c:pt>
                <c:pt idx="10210">
                  <c:v>42.082696507999998</c:v>
                </c:pt>
                <c:pt idx="10211">
                  <c:v>160.115769976</c:v>
                </c:pt>
                <c:pt idx="10212">
                  <c:v>257.99828249500001</c:v>
                </c:pt>
                <c:pt idx="10213">
                  <c:v>155.414231704</c:v>
                </c:pt>
                <c:pt idx="10214">
                  <c:v>63.735502818000001</c:v>
                </c:pt>
                <c:pt idx="10215">
                  <c:v>33.466224834000002</c:v>
                </c:pt>
                <c:pt idx="10216">
                  <c:v>-123.409266788</c:v>
                </c:pt>
                <c:pt idx="10217">
                  <c:v>-118.21101921899999</c:v>
                </c:pt>
                <c:pt idx="10218">
                  <c:v>-27.487593024999999</c:v>
                </c:pt>
                <c:pt idx="10219">
                  <c:v>37.537427827999998</c:v>
                </c:pt>
                <c:pt idx="10220">
                  <c:v>83.369270290000003</c:v>
                </c:pt>
                <c:pt idx="10221">
                  <c:v>127.120891965</c:v>
                </c:pt>
                <c:pt idx="10222">
                  <c:v>74.802791013999993</c:v>
                </c:pt>
                <c:pt idx="10223">
                  <c:v>-6.9937974010000001</c:v>
                </c:pt>
                <c:pt idx="10224">
                  <c:v>-26.052976288</c:v>
                </c:pt>
                <c:pt idx="10225">
                  <c:v>58.340031025000002</c:v>
                </c:pt>
                <c:pt idx="10226">
                  <c:v>168.236340138</c:v>
                </c:pt>
                <c:pt idx="10227">
                  <c:v>113.29823228799999</c:v>
                </c:pt>
                <c:pt idx="10228">
                  <c:v>-17.842556522999999</c:v>
                </c:pt>
                <c:pt idx="10229">
                  <c:v>-38.884558963000003</c:v>
                </c:pt>
                <c:pt idx="10230">
                  <c:v>-83.167547084000006</c:v>
                </c:pt>
                <c:pt idx="10231">
                  <c:v>-210.70885678900001</c:v>
                </c:pt>
                <c:pt idx="10232">
                  <c:v>-91.346857170999996</c:v>
                </c:pt>
                <c:pt idx="10233">
                  <c:v>24.984245301000001</c:v>
                </c:pt>
                <c:pt idx="10234">
                  <c:v>39.417761923</c:v>
                </c:pt>
                <c:pt idx="10235">
                  <c:v>62.181422146999999</c:v>
                </c:pt>
                <c:pt idx="10236">
                  <c:v>90.115109429</c:v>
                </c:pt>
                <c:pt idx="10237">
                  <c:v>-41.062424856</c:v>
                </c:pt>
                <c:pt idx="10238">
                  <c:v>-37.173445467000001</c:v>
                </c:pt>
                <c:pt idx="10239">
                  <c:v>29.873327008</c:v>
                </c:pt>
                <c:pt idx="10240">
                  <c:v>143.32820571299999</c:v>
                </c:pt>
                <c:pt idx="10241">
                  <c:v>267.74011143299998</c:v>
                </c:pt>
                <c:pt idx="10242">
                  <c:v>163.732394411</c:v>
                </c:pt>
                <c:pt idx="10243">
                  <c:v>46.604564463000003</c:v>
                </c:pt>
                <c:pt idx="10244">
                  <c:v>7.4092133660000004</c:v>
                </c:pt>
                <c:pt idx="10245">
                  <c:v>-129.23608670799999</c:v>
                </c:pt>
                <c:pt idx="10246">
                  <c:v>-151.81981058400001</c:v>
                </c:pt>
                <c:pt idx="10247">
                  <c:v>-30.326476971999998</c:v>
                </c:pt>
                <c:pt idx="10248">
                  <c:v>67.593819416000002</c:v>
                </c:pt>
                <c:pt idx="10249">
                  <c:v>112.748531344</c:v>
                </c:pt>
                <c:pt idx="10250">
                  <c:v>156.34625407499999</c:v>
                </c:pt>
                <c:pt idx="10251">
                  <c:v>124.335493891</c:v>
                </c:pt>
                <c:pt idx="10252">
                  <c:v>7.8137207059999998</c:v>
                </c:pt>
                <c:pt idx="10253">
                  <c:v>-31.853811155999999</c:v>
                </c:pt>
                <c:pt idx="10254">
                  <c:v>46.392492943000001</c:v>
                </c:pt>
                <c:pt idx="10255">
                  <c:v>162.41071784799999</c:v>
                </c:pt>
                <c:pt idx="10256">
                  <c:v>158.78817504099999</c:v>
                </c:pt>
                <c:pt idx="10257">
                  <c:v>40.007246369000001</c:v>
                </c:pt>
                <c:pt idx="10258">
                  <c:v>4.4061403910000001</c:v>
                </c:pt>
                <c:pt idx="10259">
                  <c:v>-35.892467609000001</c:v>
                </c:pt>
                <c:pt idx="10260">
                  <c:v>-193.46833341499999</c:v>
                </c:pt>
                <c:pt idx="10261">
                  <c:v>-105.056471391</c:v>
                </c:pt>
                <c:pt idx="10262">
                  <c:v>-14.340198454999999</c:v>
                </c:pt>
                <c:pt idx="10263">
                  <c:v>3.976739067</c:v>
                </c:pt>
                <c:pt idx="10264">
                  <c:v>40.724175004000003</c:v>
                </c:pt>
                <c:pt idx="10265">
                  <c:v>84.615910858000007</c:v>
                </c:pt>
                <c:pt idx="10266">
                  <c:v>-28.562604962999998</c:v>
                </c:pt>
                <c:pt idx="10267">
                  <c:v>-37.576854257000001</c:v>
                </c:pt>
                <c:pt idx="10268">
                  <c:v>4.3809555439999999</c:v>
                </c:pt>
                <c:pt idx="10269">
                  <c:v>99.941407869000003</c:v>
                </c:pt>
                <c:pt idx="10270">
                  <c:v>228.04728441399999</c:v>
                </c:pt>
                <c:pt idx="10271">
                  <c:v>122.43962285400001</c:v>
                </c:pt>
                <c:pt idx="10272">
                  <c:v>-3.6314863260000001</c:v>
                </c:pt>
                <c:pt idx="10273">
                  <c:v>-25.242171277000001</c:v>
                </c:pt>
                <c:pt idx="10274">
                  <c:v>-124.336367572</c:v>
                </c:pt>
                <c:pt idx="10275">
                  <c:v>-177.30110519600001</c:v>
                </c:pt>
                <c:pt idx="10276">
                  <c:v>-40.901565896000001</c:v>
                </c:pt>
                <c:pt idx="10277">
                  <c:v>71.997378123000004</c:v>
                </c:pt>
                <c:pt idx="10278">
                  <c:v>98.602995687999993</c:v>
                </c:pt>
                <c:pt idx="10279">
                  <c:v>131.173722032</c:v>
                </c:pt>
                <c:pt idx="10280">
                  <c:v>117.87232949600001</c:v>
                </c:pt>
                <c:pt idx="10281">
                  <c:v>-12.467299844999999</c:v>
                </c:pt>
                <c:pt idx="10282">
                  <c:v>-34.675260344999998</c:v>
                </c:pt>
                <c:pt idx="10283">
                  <c:v>53.826152983</c:v>
                </c:pt>
                <c:pt idx="10284">
                  <c:v>178.62137553900001</c:v>
                </c:pt>
                <c:pt idx="10285">
                  <c:v>214.244314127</c:v>
                </c:pt>
                <c:pt idx="10286">
                  <c:v>92.910095716000001</c:v>
                </c:pt>
                <c:pt idx="10287">
                  <c:v>20.810516561</c:v>
                </c:pt>
                <c:pt idx="10288">
                  <c:v>-23.685203328</c:v>
                </c:pt>
                <c:pt idx="10289">
                  <c:v>-195.60927687</c:v>
                </c:pt>
                <c:pt idx="10290">
                  <c:v>-136.004507464</c:v>
                </c:pt>
                <c:pt idx="10291">
                  <c:v>-42.161707247999999</c:v>
                </c:pt>
                <c:pt idx="10292">
                  <c:v>6.6804179660000003</c:v>
                </c:pt>
                <c:pt idx="10293">
                  <c:v>56.190666391999997</c:v>
                </c:pt>
                <c:pt idx="10294">
                  <c:v>95.001155081999997</c:v>
                </c:pt>
                <c:pt idx="10295">
                  <c:v>-8.1424275080000008</c:v>
                </c:pt>
                <c:pt idx="10296">
                  <c:v>-55.018320107000001</c:v>
                </c:pt>
                <c:pt idx="10297">
                  <c:v>-48.201877777999997</c:v>
                </c:pt>
                <c:pt idx="10298">
                  <c:v>31.777948651999999</c:v>
                </c:pt>
                <c:pt idx="10299">
                  <c:v>159.53224953</c:v>
                </c:pt>
                <c:pt idx="10300">
                  <c:v>83.490708314000003</c:v>
                </c:pt>
                <c:pt idx="10301">
                  <c:v>-31.254502164000002</c:v>
                </c:pt>
                <c:pt idx="10302">
                  <c:v>-43.515138227000001</c:v>
                </c:pt>
                <c:pt idx="10303">
                  <c:v>-123.74952340900001</c:v>
                </c:pt>
                <c:pt idx="10304">
                  <c:v>-216.49559861500001</c:v>
                </c:pt>
                <c:pt idx="10305">
                  <c:v>-85.076646741000005</c:v>
                </c:pt>
                <c:pt idx="10306">
                  <c:v>27.691233391000001</c:v>
                </c:pt>
                <c:pt idx="10307">
                  <c:v>34.717015373000002</c:v>
                </c:pt>
                <c:pt idx="10308">
                  <c:v>66.680003662000004</c:v>
                </c:pt>
                <c:pt idx="10309">
                  <c:v>93.725311340000005</c:v>
                </c:pt>
                <c:pt idx="10310">
                  <c:v>-27.944995205000001</c:v>
                </c:pt>
                <c:pt idx="10311">
                  <c:v>-31.089901995000002</c:v>
                </c:pt>
                <c:pt idx="10312">
                  <c:v>50.953157142000002</c:v>
                </c:pt>
                <c:pt idx="10313">
                  <c:v>168.48501924000001</c:v>
                </c:pt>
                <c:pt idx="10314">
                  <c:v>232.94442678799999</c:v>
                </c:pt>
                <c:pt idx="10315">
                  <c:v>106.20819665099999</c:v>
                </c:pt>
                <c:pt idx="10316">
                  <c:v>1.868946523</c:v>
                </c:pt>
                <c:pt idx="10317">
                  <c:v>-31.881698394000001</c:v>
                </c:pt>
                <c:pt idx="10318">
                  <c:v>-181.68912616099999</c:v>
                </c:pt>
                <c:pt idx="10319">
                  <c:v>-142.77304592900001</c:v>
                </c:pt>
                <c:pt idx="10320">
                  <c:v>-38.051390065</c:v>
                </c:pt>
                <c:pt idx="10321">
                  <c:v>28.879458992</c:v>
                </c:pt>
                <c:pt idx="10322">
                  <c:v>72.249967967000003</c:v>
                </c:pt>
                <c:pt idx="10323">
                  <c:v>97.513612924</c:v>
                </c:pt>
                <c:pt idx="10324">
                  <c:v>10.379851831</c:v>
                </c:pt>
                <c:pt idx="10325">
                  <c:v>-74.691470821999999</c:v>
                </c:pt>
                <c:pt idx="10326">
                  <c:v>-88.336541921000006</c:v>
                </c:pt>
                <c:pt idx="10327">
                  <c:v>4.496649551</c:v>
                </c:pt>
                <c:pt idx="10328">
                  <c:v>139.459420403</c:v>
                </c:pt>
                <c:pt idx="10329">
                  <c:v>92.767902738000004</c:v>
                </c:pt>
                <c:pt idx="10330">
                  <c:v>-27.589510652000001</c:v>
                </c:pt>
                <c:pt idx="10331">
                  <c:v>-52.427903972999999</c:v>
                </c:pt>
                <c:pt idx="10332">
                  <c:v>-123.975443107</c:v>
                </c:pt>
                <c:pt idx="10333">
                  <c:v>-252.808939423</c:v>
                </c:pt>
                <c:pt idx="10334">
                  <c:v>-139.751370718</c:v>
                </c:pt>
                <c:pt idx="10335">
                  <c:v>-26.548590966999999</c:v>
                </c:pt>
                <c:pt idx="10336">
                  <c:v>-5.4744458360000001</c:v>
                </c:pt>
                <c:pt idx="10337">
                  <c:v>41.488154799999997</c:v>
                </c:pt>
                <c:pt idx="10338">
                  <c:v>89.821220619000002</c:v>
                </c:pt>
                <c:pt idx="10339">
                  <c:v>-37.080536637000002</c:v>
                </c:pt>
                <c:pt idx="10340">
                  <c:v>-40.792390056000002</c:v>
                </c:pt>
                <c:pt idx="10341">
                  <c:v>20.871970942000001</c:v>
                </c:pt>
                <c:pt idx="10342">
                  <c:v>122.172908126</c:v>
                </c:pt>
                <c:pt idx="10343">
                  <c:v>213.112848009</c:v>
                </c:pt>
                <c:pt idx="10344">
                  <c:v>99.562623783999996</c:v>
                </c:pt>
                <c:pt idx="10345">
                  <c:v>0.310214184</c:v>
                </c:pt>
                <c:pt idx="10346">
                  <c:v>-14.058243241</c:v>
                </c:pt>
                <c:pt idx="10347">
                  <c:v>-145.21393323000001</c:v>
                </c:pt>
                <c:pt idx="10348">
                  <c:v>-145.915253549</c:v>
                </c:pt>
                <c:pt idx="10349">
                  <c:v>-34.215491761999999</c:v>
                </c:pt>
                <c:pt idx="10350">
                  <c:v>40.396933197999999</c:v>
                </c:pt>
                <c:pt idx="10351">
                  <c:v>68.886082552999994</c:v>
                </c:pt>
                <c:pt idx="10352">
                  <c:v>89.099688029999996</c:v>
                </c:pt>
                <c:pt idx="10353">
                  <c:v>39.081962525999998</c:v>
                </c:pt>
                <c:pt idx="10354">
                  <c:v>-52.944567094</c:v>
                </c:pt>
                <c:pt idx="10355">
                  <c:v>-67.547766955</c:v>
                </c:pt>
                <c:pt idx="10356">
                  <c:v>30.082212556999998</c:v>
                </c:pt>
                <c:pt idx="10357">
                  <c:v>155.54789634799999</c:v>
                </c:pt>
                <c:pt idx="10358">
                  <c:v>128.831262377</c:v>
                </c:pt>
                <c:pt idx="10359">
                  <c:v>-6.5912031759999996</c:v>
                </c:pt>
                <c:pt idx="10360">
                  <c:v>-54.733858140000002</c:v>
                </c:pt>
                <c:pt idx="10361">
                  <c:v>-115.418176647</c:v>
                </c:pt>
                <c:pt idx="10362">
                  <c:v>-260.924799931</c:v>
                </c:pt>
                <c:pt idx="10363">
                  <c:v>-152.72824142499999</c:v>
                </c:pt>
                <c:pt idx="10364">
                  <c:v>-35.030535762</c:v>
                </c:pt>
                <c:pt idx="10365">
                  <c:v>-0.63901793799999995</c:v>
                </c:pt>
                <c:pt idx="10366">
                  <c:v>43.525653869000003</c:v>
                </c:pt>
                <c:pt idx="10367">
                  <c:v>82.676392225000001</c:v>
                </c:pt>
                <c:pt idx="10368">
                  <c:v>-52.680347083999997</c:v>
                </c:pt>
                <c:pt idx="10369">
                  <c:v>-71.759429867999998</c:v>
                </c:pt>
                <c:pt idx="10370">
                  <c:v>-35.067667251000003</c:v>
                </c:pt>
                <c:pt idx="10371">
                  <c:v>61.306153602000002</c:v>
                </c:pt>
                <c:pt idx="10372">
                  <c:v>195.39120987199999</c:v>
                </c:pt>
                <c:pt idx="10373">
                  <c:v>107.86589291200001</c:v>
                </c:pt>
                <c:pt idx="10374">
                  <c:v>6.7483286380000003</c:v>
                </c:pt>
                <c:pt idx="10375">
                  <c:v>-11.813284998</c:v>
                </c:pt>
                <c:pt idx="10376">
                  <c:v>-134.059853885</c:v>
                </c:pt>
                <c:pt idx="10377">
                  <c:v>-181.77101792100001</c:v>
                </c:pt>
                <c:pt idx="10378">
                  <c:v>-64.975968201000001</c:v>
                </c:pt>
                <c:pt idx="10379">
                  <c:v>18.954012848000001</c:v>
                </c:pt>
                <c:pt idx="10380">
                  <c:v>45.629291213999998</c:v>
                </c:pt>
                <c:pt idx="10381">
                  <c:v>91.501630040999999</c:v>
                </c:pt>
                <c:pt idx="10382">
                  <c:v>88.018001252000005</c:v>
                </c:pt>
                <c:pt idx="10383">
                  <c:v>-18.401923375999999</c:v>
                </c:pt>
                <c:pt idx="10384">
                  <c:v>-40.262301784000002</c:v>
                </c:pt>
                <c:pt idx="10385">
                  <c:v>45.501977728</c:v>
                </c:pt>
                <c:pt idx="10386">
                  <c:v>156.276530342</c:v>
                </c:pt>
                <c:pt idx="10387">
                  <c:v>153.13849654099999</c:v>
                </c:pt>
                <c:pt idx="10388">
                  <c:v>10.736082861</c:v>
                </c:pt>
                <c:pt idx="10389">
                  <c:v>-48.962267844000003</c:v>
                </c:pt>
                <c:pt idx="10390">
                  <c:v>-78.672294156000007</c:v>
                </c:pt>
                <c:pt idx="10391">
                  <c:v>-228.21016236</c:v>
                </c:pt>
                <c:pt idx="10392">
                  <c:v>-141.29859363599999</c:v>
                </c:pt>
                <c:pt idx="10393">
                  <c:v>-36.905355112999999</c:v>
                </c:pt>
                <c:pt idx="10394">
                  <c:v>-5.7427599999999997E-4</c:v>
                </c:pt>
                <c:pt idx="10395">
                  <c:v>31.797162667999999</c:v>
                </c:pt>
                <c:pt idx="10396">
                  <c:v>52.359153182999997</c:v>
                </c:pt>
                <c:pt idx="10397">
                  <c:v>-76.635673514000004</c:v>
                </c:pt>
                <c:pt idx="10398">
                  <c:v>-106.913279813</c:v>
                </c:pt>
                <c:pt idx="10399">
                  <c:v>-75.023834609999994</c:v>
                </c:pt>
                <c:pt idx="10400">
                  <c:v>27.151315355000001</c:v>
                </c:pt>
                <c:pt idx="10401">
                  <c:v>174.77871285699999</c:v>
                </c:pt>
                <c:pt idx="10402">
                  <c:v>95.702801704999999</c:v>
                </c:pt>
                <c:pt idx="10403">
                  <c:v>-24.125039825999998</c:v>
                </c:pt>
                <c:pt idx="10404">
                  <c:v>-56.870944412999997</c:v>
                </c:pt>
                <c:pt idx="10405">
                  <c:v>-165.41274966399999</c:v>
                </c:pt>
                <c:pt idx="10406">
                  <c:v>-252.29234443799999</c:v>
                </c:pt>
                <c:pt idx="10407">
                  <c:v>-122.814101431</c:v>
                </c:pt>
                <c:pt idx="10408">
                  <c:v>-3.6536456199999998</c:v>
                </c:pt>
                <c:pt idx="10409">
                  <c:v>30.103074256999999</c:v>
                </c:pt>
                <c:pt idx="10410">
                  <c:v>82.741748525999995</c:v>
                </c:pt>
                <c:pt idx="10411">
                  <c:v>101.94256257799999</c:v>
                </c:pt>
                <c:pt idx="10412">
                  <c:v>-27.277644032000001</c:v>
                </c:pt>
                <c:pt idx="10413">
                  <c:v>-53.611796665</c:v>
                </c:pt>
                <c:pt idx="10414">
                  <c:v>15.9710307</c:v>
                </c:pt>
                <c:pt idx="10415">
                  <c:v>118.41870989500001</c:v>
                </c:pt>
                <c:pt idx="10416">
                  <c:v>163.005165025</c:v>
                </c:pt>
                <c:pt idx="10417">
                  <c:v>47.012017282000002</c:v>
                </c:pt>
                <c:pt idx="10418">
                  <c:v>-20.804653172999998</c:v>
                </c:pt>
                <c:pt idx="10419">
                  <c:v>-41.950425736</c:v>
                </c:pt>
                <c:pt idx="10420">
                  <c:v>-199.71668304299999</c:v>
                </c:pt>
                <c:pt idx="10421">
                  <c:v>-150.60139219499999</c:v>
                </c:pt>
                <c:pt idx="10422">
                  <c:v>-61.239199489000001</c:v>
                </c:pt>
                <c:pt idx="10423">
                  <c:v>-22.270993604000001</c:v>
                </c:pt>
                <c:pt idx="10424">
                  <c:v>3.1275219270000001</c:v>
                </c:pt>
                <c:pt idx="10425">
                  <c:v>29.258178863000001</c:v>
                </c:pt>
                <c:pt idx="10426">
                  <c:v>-56.043669373</c:v>
                </c:pt>
                <c:pt idx="10427">
                  <c:v>-102.37501395</c:v>
                </c:pt>
                <c:pt idx="10428">
                  <c:v>-90.874831474000004</c:v>
                </c:pt>
                <c:pt idx="10429">
                  <c:v>5.5087620360000003</c:v>
                </c:pt>
                <c:pt idx="10430">
                  <c:v>137.29030407900001</c:v>
                </c:pt>
                <c:pt idx="10431">
                  <c:v>61.938282448000002</c:v>
                </c:pt>
                <c:pt idx="10432">
                  <c:v>-77.412592016999994</c:v>
                </c:pt>
                <c:pt idx="10433">
                  <c:v>-114.56750200499999</c:v>
                </c:pt>
                <c:pt idx="10434">
                  <c:v>-188.19934955599999</c:v>
                </c:pt>
                <c:pt idx="10435">
                  <c:v>-288.72390651500001</c:v>
                </c:pt>
                <c:pt idx="10436">
                  <c:v>-151.88463850100001</c:v>
                </c:pt>
                <c:pt idx="10437">
                  <c:v>-19.973163133</c:v>
                </c:pt>
                <c:pt idx="10438">
                  <c:v>5.9760541619999996</c:v>
                </c:pt>
                <c:pt idx="10439">
                  <c:v>44.190983834000001</c:v>
                </c:pt>
                <c:pt idx="10440">
                  <c:v>68.697110799000001</c:v>
                </c:pt>
                <c:pt idx="10441">
                  <c:v>-76.199905287000007</c:v>
                </c:pt>
                <c:pt idx="10442">
                  <c:v>-94.763975751000004</c:v>
                </c:pt>
                <c:pt idx="10443">
                  <c:v>-25.531017189</c:v>
                </c:pt>
                <c:pt idx="10444">
                  <c:v>92.366459540999998</c:v>
                </c:pt>
                <c:pt idx="10445">
                  <c:v>190.13476945100001</c:v>
                </c:pt>
                <c:pt idx="10446">
                  <c:v>87.634878657000002</c:v>
                </c:pt>
                <c:pt idx="10447">
                  <c:v>-3.9321843940000001</c:v>
                </c:pt>
                <c:pt idx="10448">
                  <c:v>-34.281313963000002</c:v>
                </c:pt>
                <c:pt idx="10449">
                  <c:v>-191.27263316700001</c:v>
                </c:pt>
                <c:pt idx="10450">
                  <c:v>-185.94623088099999</c:v>
                </c:pt>
                <c:pt idx="10451">
                  <c:v>-95.253776099999996</c:v>
                </c:pt>
                <c:pt idx="10452">
                  <c:v>-30.417210820000001</c:v>
                </c:pt>
                <c:pt idx="10453">
                  <c:v>15.204923489</c:v>
                </c:pt>
                <c:pt idx="10454">
                  <c:v>58.909653431000002</c:v>
                </c:pt>
                <c:pt idx="10455">
                  <c:v>6.4280909279999996</c:v>
                </c:pt>
                <c:pt idx="10456">
                  <c:v>-75.115716837999997</c:v>
                </c:pt>
                <c:pt idx="10457">
                  <c:v>-94.029366787000001</c:v>
                </c:pt>
                <c:pt idx="10458">
                  <c:v>-9.6468505629999992</c:v>
                </c:pt>
                <c:pt idx="10459">
                  <c:v>100.43495950499999</c:v>
                </c:pt>
                <c:pt idx="10460">
                  <c:v>45.390616305000002</c:v>
                </c:pt>
                <c:pt idx="10461">
                  <c:v>-85.863819845999998</c:v>
                </c:pt>
                <c:pt idx="10462">
                  <c:v>-106.97708407899999</c:v>
                </c:pt>
                <c:pt idx="10463">
                  <c:v>-151.39514009800001</c:v>
                </c:pt>
                <c:pt idx="10464">
                  <c:v>-278.965376026</c:v>
                </c:pt>
                <c:pt idx="10465">
                  <c:v>-159.31496039000001</c:v>
                </c:pt>
                <c:pt idx="10466">
                  <c:v>-42.802477203999999</c:v>
                </c:pt>
                <c:pt idx="10467">
                  <c:v>-28.285433203</c:v>
                </c:pt>
                <c:pt idx="10468">
                  <c:v>-5.5187238750000001</c:v>
                </c:pt>
                <c:pt idx="10469">
                  <c:v>22.125419108999999</c:v>
                </c:pt>
                <c:pt idx="10470">
                  <c:v>-109.115587783</c:v>
                </c:pt>
                <c:pt idx="10471">
                  <c:v>-105.229444684</c:v>
                </c:pt>
                <c:pt idx="10472">
                  <c:v>-38.205453419999998</c:v>
                </c:pt>
                <c:pt idx="10473">
                  <c:v>75.278968376999998</c:v>
                </c:pt>
                <c:pt idx="10474">
                  <c:v>199.78619432599999</c:v>
                </c:pt>
                <c:pt idx="10475">
                  <c:v>95.884261163999994</c:v>
                </c:pt>
                <c:pt idx="10476">
                  <c:v>-21.266584985000001</c:v>
                </c:pt>
                <c:pt idx="10477">
                  <c:v>-60.663859183</c:v>
                </c:pt>
                <c:pt idx="10478">
                  <c:v>-197.43756587499999</c:v>
                </c:pt>
                <c:pt idx="10479">
                  <c:v>-220.13465786800001</c:v>
                </c:pt>
                <c:pt idx="10480">
                  <c:v>-98.336332315000007</c:v>
                </c:pt>
                <c:pt idx="10481">
                  <c:v>-0.29971565700000002</c:v>
                </c:pt>
                <c:pt idx="10482">
                  <c:v>44.853671382999998</c:v>
                </c:pt>
                <c:pt idx="10483">
                  <c:v>88.520462777999995</c:v>
                </c:pt>
                <c:pt idx="10484">
                  <c:v>56.370964905999998</c:v>
                </c:pt>
                <c:pt idx="10485">
                  <c:v>-59.987421331999997</c:v>
                </c:pt>
                <c:pt idx="10486">
                  <c:v>-99.560213947999998</c:v>
                </c:pt>
                <c:pt idx="10487">
                  <c:v>-21.278122393</c:v>
                </c:pt>
                <c:pt idx="10488">
                  <c:v>94.903961416000001</c:v>
                </c:pt>
                <c:pt idx="10489">
                  <c:v>91.556441530000001</c:v>
                </c:pt>
                <c:pt idx="10490">
                  <c:v>-27.065811055000001</c:v>
                </c:pt>
                <c:pt idx="10491">
                  <c:v>-62.614364309999999</c:v>
                </c:pt>
                <c:pt idx="10492">
                  <c:v>-103.027550539</c:v>
                </c:pt>
                <c:pt idx="10493">
                  <c:v>-260.70205808899999</c:v>
                </c:pt>
                <c:pt idx="10494">
                  <c:v>-172.11246119699999</c:v>
                </c:pt>
                <c:pt idx="10495">
                  <c:v>-81.241500493999993</c:v>
                </c:pt>
                <c:pt idx="10496">
                  <c:v>-62.721878175999997</c:v>
                </c:pt>
                <c:pt idx="10497">
                  <c:v>-25.868466481999999</c:v>
                </c:pt>
                <c:pt idx="10498">
                  <c:v>17.994268605999999</c:v>
                </c:pt>
                <c:pt idx="10499">
                  <c:v>-95.148073105999998</c:v>
                </c:pt>
                <c:pt idx="10500">
                  <c:v>-104.09572169</c:v>
                </c:pt>
                <c:pt idx="10501">
                  <c:v>-62.203101617999998</c:v>
                </c:pt>
                <c:pt idx="10502">
                  <c:v>33.310131640000002</c:v>
                </c:pt>
                <c:pt idx="10503">
                  <c:v>161.52472453999999</c:v>
                </c:pt>
                <c:pt idx="10504">
                  <c:v>56.032019726999998</c:v>
                </c:pt>
                <c:pt idx="10505">
                  <c:v>-69.866574082</c:v>
                </c:pt>
                <c:pt idx="10506">
                  <c:v>-91.447922611999999</c:v>
                </c:pt>
                <c:pt idx="10507">
                  <c:v>-190.48705277600001</c:v>
                </c:pt>
                <c:pt idx="10508">
                  <c:v>-243.63105733399999</c:v>
                </c:pt>
                <c:pt idx="10509">
                  <c:v>-106.84341152</c:v>
                </c:pt>
                <c:pt idx="10510">
                  <c:v>6.1951190440000001</c:v>
                </c:pt>
                <c:pt idx="10511">
                  <c:v>32.753250356999999</c:v>
                </c:pt>
                <c:pt idx="10512">
                  <c:v>65.307392983</c:v>
                </c:pt>
                <c:pt idx="10513">
                  <c:v>51.893259522000001</c:v>
                </c:pt>
                <c:pt idx="10514">
                  <c:v>-78.005606721999996</c:v>
                </c:pt>
                <c:pt idx="10515">
                  <c:v>-99.840643103000005</c:v>
                </c:pt>
                <c:pt idx="10516">
                  <c:v>-11.197978111999999</c:v>
                </c:pt>
                <c:pt idx="10517">
                  <c:v>113.74062587900001</c:v>
                </c:pt>
                <c:pt idx="10518">
                  <c:v>149.64413900400001</c:v>
                </c:pt>
                <c:pt idx="10519">
                  <c:v>28.379550460000001</c:v>
                </c:pt>
                <c:pt idx="10520">
                  <c:v>-43.894745485999998</c:v>
                </c:pt>
                <c:pt idx="10521">
                  <c:v>-88.573105592000005</c:v>
                </c:pt>
                <c:pt idx="10522">
                  <c:v>-260.55396760600001</c:v>
                </c:pt>
                <c:pt idx="10523">
                  <c:v>-200.652207358</c:v>
                </c:pt>
                <c:pt idx="10524">
                  <c:v>-106.300780609</c:v>
                </c:pt>
                <c:pt idx="10525">
                  <c:v>-57.132743175999998</c:v>
                </c:pt>
                <c:pt idx="10526">
                  <c:v>-7.6071675880000003</c:v>
                </c:pt>
                <c:pt idx="10527">
                  <c:v>31.062586172</c:v>
                </c:pt>
                <c:pt idx="10528">
                  <c:v>-72.254985798000007</c:v>
                </c:pt>
                <c:pt idx="10529">
                  <c:v>-119.227908646</c:v>
                </c:pt>
                <c:pt idx="10530">
                  <c:v>-112.58432513</c:v>
                </c:pt>
                <c:pt idx="10531">
                  <c:v>-32.727153655999999</c:v>
                </c:pt>
                <c:pt idx="10532">
                  <c:v>95.536165076000003</c:v>
                </c:pt>
                <c:pt idx="10533">
                  <c:v>20.009414863</c:v>
                </c:pt>
                <c:pt idx="10534">
                  <c:v>-94.565931298999999</c:v>
                </c:pt>
                <c:pt idx="10535">
                  <c:v>-106.91800271300001</c:v>
                </c:pt>
                <c:pt idx="10536">
                  <c:v>-187.33666731599999</c:v>
                </c:pt>
                <c:pt idx="10537">
                  <c:v>-280.51428637700002</c:v>
                </c:pt>
                <c:pt idx="10538">
                  <c:v>-148.86674187099999</c:v>
                </c:pt>
                <c:pt idx="10539">
                  <c:v>-36.090674931000002</c:v>
                </c:pt>
                <c:pt idx="10540">
                  <c:v>-29.079771083000001</c:v>
                </c:pt>
                <c:pt idx="10541">
                  <c:v>3.3180805580000001</c:v>
                </c:pt>
                <c:pt idx="10542">
                  <c:v>30.598426334999999</c:v>
                </c:pt>
                <c:pt idx="10543">
                  <c:v>-90.786749295000007</c:v>
                </c:pt>
                <c:pt idx="10544">
                  <c:v>-93.815908723999996</c:v>
                </c:pt>
                <c:pt idx="10545">
                  <c:v>-11.946100561</c:v>
                </c:pt>
                <c:pt idx="10546">
                  <c:v>105.39920402200001</c:v>
                </c:pt>
                <c:pt idx="10547">
                  <c:v>169.93629275699999</c:v>
                </c:pt>
                <c:pt idx="10548">
                  <c:v>43.193674154999997</c:v>
                </c:pt>
                <c:pt idx="10549">
                  <c:v>-61.268972402999999</c:v>
                </c:pt>
                <c:pt idx="10550">
                  <c:v>-94.675320364000001</c:v>
                </c:pt>
                <c:pt idx="10551">
                  <c:v>-244.23089935600001</c:v>
                </c:pt>
                <c:pt idx="10552">
                  <c:v>-205.412839273</c:v>
                </c:pt>
                <c:pt idx="10553">
                  <c:v>-100.27653838800001</c:v>
                </c:pt>
                <c:pt idx="10554">
                  <c:v>-33.284495157000002</c:v>
                </c:pt>
                <c:pt idx="10555">
                  <c:v>9.6988889660000002</c:v>
                </c:pt>
                <c:pt idx="10556">
                  <c:v>34.678508055999998</c:v>
                </c:pt>
                <c:pt idx="10557">
                  <c:v>-52.664005946000003</c:v>
                </c:pt>
                <c:pt idx="10558">
                  <c:v>39.915813507000003</c:v>
                </c:pt>
                <c:pt idx="10559">
                  <c:v>26.306496803000002</c:v>
                </c:pt>
                <c:pt idx="10560">
                  <c:v>118.982714382</c:v>
                </c:pt>
                <c:pt idx="10561">
                  <c:v>253.80517700199999</c:v>
                </c:pt>
                <c:pt idx="10562">
                  <c:v>206.99960870699999</c:v>
                </c:pt>
                <c:pt idx="10563">
                  <c:v>86.035611595999995</c:v>
                </c:pt>
                <c:pt idx="10564">
                  <c:v>60.364926246000003</c:v>
                </c:pt>
                <c:pt idx="10565">
                  <c:v>-11.900998127999999</c:v>
                </c:pt>
                <c:pt idx="10566">
                  <c:v>-141.53227117500001</c:v>
                </c:pt>
                <c:pt idx="10567">
                  <c:v>-28.703635377000001</c:v>
                </c:pt>
                <c:pt idx="10568">
                  <c:v>84.745051614999994</c:v>
                </c:pt>
                <c:pt idx="10569">
                  <c:v>105.943621423</c:v>
                </c:pt>
                <c:pt idx="10570">
                  <c:v>152.67661537500001</c:v>
                </c:pt>
                <c:pt idx="10571">
                  <c:v>200.36095972699999</c:v>
                </c:pt>
                <c:pt idx="10572">
                  <c:v>72.819520357000002</c:v>
                </c:pt>
                <c:pt idx="10573">
                  <c:v>68.384711893000002</c:v>
                </c:pt>
                <c:pt idx="10574">
                  <c:v>129.21339053899999</c:v>
                </c:pt>
                <c:pt idx="10575">
                  <c:v>229.80813562</c:v>
                </c:pt>
                <c:pt idx="10576">
                  <c:v>320.58745870600001</c:v>
                </c:pt>
                <c:pt idx="10577">
                  <c:v>207.436321298</c:v>
                </c:pt>
                <c:pt idx="10578">
                  <c:v>108.183743308</c:v>
                </c:pt>
                <c:pt idx="10579">
                  <c:v>93.361189080000003</c:v>
                </c:pt>
                <c:pt idx="10580">
                  <c:v>-38.404606372000003</c:v>
                </c:pt>
                <c:pt idx="10581">
                  <c:v>-40.041390806000003</c:v>
                </c:pt>
                <c:pt idx="10582">
                  <c:v>71.315306195000005</c:v>
                </c:pt>
                <c:pt idx="10583">
                  <c:v>145.315764046</c:v>
                </c:pt>
                <c:pt idx="10584">
                  <c:v>173.016344573</c:v>
                </c:pt>
                <c:pt idx="10585">
                  <c:v>192.98166640900001</c:v>
                </c:pt>
                <c:pt idx="10586">
                  <c:v>143.305104005</c:v>
                </c:pt>
                <c:pt idx="10587">
                  <c:v>51.396576709999998</c:v>
                </c:pt>
                <c:pt idx="10588">
                  <c:v>36.591423806000002</c:v>
                </c:pt>
                <c:pt idx="10589">
                  <c:v>133.71808604399999</c:v>
                </c:pt>
                <c:pt idx="10590">
                  <c:v>258.55637947299999</c:v>
                </c:pt>
                <c:pt idx="10591">
                  <c:v>231.31507064900001</c:v>
                </c:pt>
                <c:pt idx="10592">
                  <c:v>95.102038672000006</c:v>
                </c:pt>
                <c:pt idx="10593">
                  <c:v>46.232783445000003</c:v>
                </c:pt>
                <c:pt idx="10594">
                  <c:v>-14.572998115000001</c:v>
                </c:pt>
                <c:pt idx="10595">
                  <c:v>-159.974336513</c:v>
                </c:pt>
                <c:pt idx="10596">
                  <c:v>-51.713894113000002</c:v>
                </c:pt>
                <c:pt idx="10597">
                  <c:v>65.952155110999996</c:v>
                </c:pt>
                <c:pt idx="10598">
                  <c:v>100.018439637</c:v>
                </c:pt>
                <c:pt idx="10599">
                  <c:v>143.42072507</c:v>
                </c:pt>
                <c:pt idx="10600">
                  <c:v>181.54784280300001</c:v>
                </c:pt>
                <c:pt idx="10601">
                  <c:v>45.448230105</c:v>
                </c:pt>
                <c:pt idx="10602">
                  <c:v>25.752949673</c:v>
                </c:pt>
                <c:pt idx="10603">
                  <c:v>62.120943816999997</c:v>
                </c:pt>
                <c:pt idx="10604">
                  <c:v>158.802901609</c:v>
                </c:pt>
                <c:pt idx="10605">
                  <c:v>293.22489941399999</c:v>
                </c:pt>
                <c:pt idx="10606">
                  <c:v>205.680204946</c:v>
                </c:pt>
                <c:pt idx="10607">
                  <c:v>103.98616184799999</c:v>
                </c:pt>
                <c:pt idx="10608">
                  <c:v>84.426359146999999</c:v>
                </c:pt>
                <c:pt idx="10609">
                  <c:v>-38.625149184000001</c:v>
                </c:pt>
                <c:pt idx="10610">
                  <c:v>-87.211321884</c:v>
                </c:pt>
                <c:pt idx="10611">
                  <c:v>29.159157084</c:v>
                </c:pt>
                <c:pt idx="10612">
                  <c:v>113.02697361200001</c:v>
                </c:pt>
                <c:pt idx="10613">
                  <c:v>140.19020418400001</c:v>
                </c:pt>
                <c:pt idx="10614">
                  <c:v>186.42550724200001</c:v>
                </c:pt>
                <c:pt idx="10615">
                  <c:v>182.871324633</c:v>
                </c:pt>
                <c:pt idx="10616">
                  <c:v>75.913668568000006</c:v>
                </c:pt>
                <c:pt idx="10617">
                  <c:v>53.324706812000002</c:v>
                </c:pt>
                <c:pt idx="10618">
                  <c:v>138.28309508699999</c:v>
                </c:pt>
                <c:pt idx="10619">
                  <c:v>248.29239487000001</c:v>
                </c:pt>
                <c:pt idx="10620">
                  <c:v>244.74198989199999</c:v>
                </c:pt>
                <c:pt idx="10621">
                  <c:v>102.376942693</c:v>
                </c:pt>
                <c:pt idx="10622">
                  <c:v>43.232309215999997</c:v>
                </c:pt>
                <c:pt idx="10623">
                  <c:v>13.711560308999999</c:v>
                </c:pt>
                <c:pt idx="10624">
                  <c:v>-136.20113545800001</c:v>
                </c:pt>
                <c:pt idx="10625">
                  <c:v>-49.78988562</c:v>
                </c:pt>
                <c:pt idx="10626">
                  <c:v>54.014732080000002</c:v>
                </c:pt>
                <c:pt idx="10627">
                  <c:v>90.136386196000004</c:v>
                </c:pt>
                <c:pt idx="10628">
                  <c:v>121.06768972499999</c:v>
                </c:pt>
                <c:pt idx="10629">
                  <c:v>140.88588165100001</c:v>
                </c:pt>
                <c:pt idx="10630">
                  <c:v>12.170245863</c:v>
                </c:pt>
                <c:pt idx="10631">
                  <c:v>-17.513449931</c:v>
                </c:pt>
                <c:pt idx="10632">
                  <c:v>14.551012149</c:v>
                </c:pt>
                <c:pt idx="10633">
                  <c:v>116.650861236</c:v>
                </c:pt>
                <c:pt idx="10634">
                  <c:v>263.84699022500001</c:v>
                </c:pt>
                <c:pt idx="10635">
                  <c:v>184.07251919199999</c:v>
                </c:pt>
                <c:pt idx="10636">
                  <c:v>63.208968878999997</c:v>
                </c:pt>
                <c:pt idx="10637">
                  <c:v>29.549617944000001</c:v>
                </c:pt>
                <c:pt idx="10638">
                  <c:v>-79.649044622999995</c:v>
                </c:pt>
                <c:pt idx="10639">
                  <c:v>-166.125781969</c:v>
                </c:pt>
                <c:pt idx="10640">
                  <c:v>-36.079685388000001</c:v>
                </c:pt>
                <c:pt idx="10641">
                  <c:v>83.598172137000006</c:v>
                </c:pt>
                <c:pt idx="10642">
                  <c:v>117.382423535</c:v>
                </c:pt>
                <c:pt idx="10643">
                  <c:v>169.531481778</c:v>
                </c:pt>
                <c:pt idx="10644">
                  <c:v>187.98979070999999</c:v>
                </c:pt>
                <c:pt idx="10645">
                  <c:v>57.842787350000002</c:v>
                </c:pt>
                <c:pt idx="10646">
                  <c:v>30.768923314999999</c:v>
                </c:pt>
                <c:pt idx="10647">
                  <c:v>99.134990105</c:v>
                </c:pt>
                <c:pt idx="10648">
                  <c:v>202.440023744</c:v>
                </c:pt>
                <c:pt idx="10649">
                  <c:v>247.949296492</c:v>
                </c:pt>
                <c:pt idx="10650">
                  <c:v>132.408566509</c:v>
                </c:pt>
                <c:pt idx="10651">
                  <c:v>64.412822473999995</c:v>
                </c:pt>
                <c:pt idx="10652">
                  <c:v>42.544626555000001</c:v>
                </c:pt>
                <c:pt idx="10653">
                  <c:v>-116.059089818</c:v>
                </c:pt>
                <c:pt idx="10654">
                  <c:v>-67.740362017999999</c:v>
                </c:pt>
                <c:pt idx="10655">
                  <c:v>20.823742296999999</c:v>
                </c:pt>
                <c:pt idx="10656">
                  <c:v>58.537337907000001</c:v>
                </c:pt>
                <c:pt idx="10657">
                  <c:v>84.960395630999997</c:v>
                </c:pt>
                <c:pt idx="10658">
                  <c:v>112.030879531</c:v>
                </c:pt>
                <c:pt idx="10659">
                  <c:v>27.267054791</c:v>
                </c:pt>
                <c:pt idx="10660">
                  <c:v>-19.347774107999999</c:v>
                </c:pt>
                <c:pt idx="10661">
                  <c:v>-8.4543712319999997</c:v>
                </c:pt>
                <c:pt idx="10662">
                  <c:v>87.272820007000007</c:v>
                </c:pt>
                <c:pt idx="10663">
                  <c:v>218.08991055499999</c:v>
                </c:pt>
                <c:pt idx="10664">
                  <c:v>141.91879200599999</c:v>
                </c:pt>
                <c:pt idx="10665">
                  <c:v>1.375521631</c:v>
                </c:pt>
                <c:pt idx="10666">
                  <c:v>-34.629587037</c:v>
                </c:pt>
                <c:pt idx="10667">
                  <c:v>-107.351207093</c:v>
                </c:pt>
                <c:pt idx="10668">
                  <c:v>-207.73341739599999</c:v>
                </c:pt>
                <c:pt idx="10669">
                  <c:v>-71.050291439999995</c:v>
                </c:pt>
                <c:pt idx="10670">
                  <c:v>60.452988671</c:v>
                </c:pt>
                <c:pt idx="10671">
                  <c:v>85.601163435999993</c:v>
                </c:pt>
                <c:pt idx="10672">
                  <c:v>122.77099016</c:v>
                </c:pt>
                <c:pt idx="10673">
                  <c:v>146.56550397399999</c:v>
                </c:pt>
                <c:pt idx="10674">
                  <c:v>0.65570726099999999</c:v>
                </c:pt>
                <c:pt idx="10675">
                  <c:v>-16.761256497000002</c:v>
                </c:pt>
                <c:pt idx="10676">
                  <c:v>53.256381105999999</c:v>
                </c:pt>
                <c:pt idx="10677">
                  <c:v>171.61782809300001</c:v>
                </c:pt>
                <c:pt idx="10678">
                  <c:v>269.40890994</c:v>
                </c:pt>
                <c:pt idx="10679">
                  <c:v>166.29619388</c:v>
                </c:pt>
                <c:pt idx="10680">
                  <c:v>73.607889573999998</c:v>
                </c:pt>
                <c:pt idx="10681">
                  <c:v>42.182718829000002</c:v>
                </c:pt>
                <c:pt idx="10682">
                  <c:v>-115.349722529</c:v>
                </c:pt>
                <c:pt idx="10683">
                  <c:v>-111.02772782700001</c:v>
                </c:pt>
                <c:pt idx="10684">
                  <c:v>-19.450491470999999</c:v>
                </c:pt>
                <c:pt idx="10685">
                  <c:v>46.348954575</c:v>
                </c:pt>
                <c:pt idx="10686">
                  <c:v>92.607588772</c:v>
                </c:pt>
                <c:pt idx="10687">
                  <c:v>136.25340653200001</c:v>
                </c:pt>
                <c:pt idx="10688">
                  <c:v>83.270274346999997</c:v>
                </c:pt>
                <c:pt idx="10689">
                  <c:v>0.56342907600000003</c:v>
                </c:pt>
                <c:pt idx="10690">
                  <c:v>-19.429987468</c:v>
                </c:pt>
                <c:pt idx="10691">
                  <c:v>64.227708211000007</c:v>
                </c:pt>
                <c:pt idx="10692">
                  <c:v>173.185829899</c:v>
                </c:pt>
                <c:pt idx="10693">
                  <c:v>119.335540649</c:v>
                </c:pt>
                <c:pt idx="10694">
                  <c:v>-10.967361045000001</c:v>
                </c:pt>
                <c:pt idx="10695">
                  <c:v>-31.721478745999999</c:v>
                </c:pt>
                <c:pt idx="10696">
                  <c:v>-76.472500793999998</c:v>
                </c:pt>
                <c:pt idx="10697">
                  <c:v>-204.81572236400001</c:v>
                </c:pt>
                <c:pt idx="10698">
                  <c:v>-86.090343172999994</c:v>
                </c:pt>
                <c:pt idx="10699">
                  <c:v>29.296126649000001</c:v>
                </c:pt>
                <c:pt idx="10700">
                  <c:v>42.811911696999999</c:v>
                </c:pt>
                <c:pt idx="10701">
                  <c:v>64.608187869999995</c:v>
                </c:pt>
                <c:pt idx="10702">
                  <c:v>93.802988561000006</c:v>
                </c:pt>
                <c:pt idx="10703">
                  <c:v>-36.439050743999999</c:v>
                </c:pt>
                <c:pt idx="10704">
                  <c:v>-32.266262171999998</c:v>
                </c:pt>
                <c:pt idx="10705">
                  <c:v>34.586060627999998</c:v>
                </c:pt>
                <c:pt idx="10706">
                  <c:v>147.54893989300001</c:v>
                </c:pt>
                <c:pt idx="10707">
                  <c:v>271.00881237700003</c:v>
                </c:pt>
                <c:pt idx="10708">
                  <c:v>165.84633617099999</c:v>
                </c:pt>
                <c:pt idx="10709">
                  <c:v>47.611722194999999</c:v>
                </c:pt>
                <c:pt idx="10710">
                  <c:v>7.6761507729999998</c:v>
                </c:pt>
                <c:pt idx="10711">
                  <c:v>-127.660795862</c:v>
                </c:pt>
                <c:pt idx="10712">
                  <c:v>-149.58703656599999</c:v>
                </c:pt>
                <c:pt idx="10713">
                  <c:v>-27.631571180000002</c:v>
                </c:pt>
                <c:pt idx="10714">
                  <c:v>70.345673149000007</c:v>
                </c:pt>
                <c:pt idx="10715">
                  <c:v>114.89391987400001</c:v>
                </c:pt>
                <c:pt idx="10716">
                  <c:v>157.31810063699999</c:v>
                </c:pt>
                <c:pt idx="10717">
                  <c:v>124.24593838</c:v>
                </c:pt>
                <c:pt idx="10718">
                  <c:v>6.8604747740000001</c:v>
                </c:pt>
                <c:pt idx="10719">
                  <c:v>-33.586737575000001</c:v>
                </c:pt>
                <c:pt idx="10720">
                  <c:v>45.941319550999999</c:v>
                </c:pt>
                <c:pt idx="10721">
                  <c:v>163.036389009</c:v>
                </c:pt>
                <c:pt idx="10722">
                  <c:v>159.99380661800001</c:v>
                </c:pt>
                <c:pt idx="10723">
                  <c:v>41.020406407999999</c:v>
                </c:pt>
                <c:pt idx="10724">
                  <c:v>4.2959127160000001</c:v>
                </c:pt>
                <c:pt idx="10725">
                  <c:v>-37.375693691000002</c:v>
                </c:pt>
                <c:pt idx="10726">
                  <c:v>-195.92973515700001</c:v>
                </c:pt>
                <c:pt idx="10727">
                  <c:v>-108.338286571</c:v>
                </c:pt>
                <c:pt idx="10728">
                  <c:v>-18.619894477999999</c:v>
                </c:pt>
                <c:pt idx="10729">
                  <c:v>1.193391079</c:v>
                </c:pt>
                <c:pt idx="10730">
                  <c:v>39.300696876000003</c:v>
                </c:pt>
                <c:pt idx="10731">
                  <c:v>83.858402022999996</c:v>
                </c:pt>
                <c:pt idx="10732">
                  <c:v>-29.600091575</c:v>
                </c:pt>
                <c:pt idx="10733">
                  <c:v>-39.675615872000002</c:v>
                </c:pt>
                <c:pt idx="10734">
                  <c:v>1.1170208720000001</c:v>
                </c:pt>
                <c:pt idx="10735">
                  <c:v>95.642881822000007</c:v>
                </c:pt>
                <c:pt idx="10736">
                  <c:v>222.75070981100001</c:v>
                </c:pt>
                <c:pt idx="10737">
                  <c:v>116.44612235</c:v>
                </c:pt>
                <c:pt idx="10738">
                  <c:v>-7.9433208779999998</c:v>
                </c:pt>
                <c:pt idx="10739">
                  <c:v>-28.272241889</c:v>
                </c:pt>
                <c:pt idx="10740">
                  <c:v>-127.13968008000001</c:v>
                </c:pt>
                <c:pt idx="10741">
                  <c:v>-180.58701476900001</c:v>
                </c:pt>
                <c:pt idx="10742">
                  <c:v>-44.771270221999998</c:v>
                </c:pt>
                <c:pt idx="10743">
                  <c:v>67.021457402999999</c:v>
                </c:pt>
                <c:pt idx="10744">
                  <c:v>92.276724055000003</c:v>
                </c:pt>
                <c:pt idx="10745">
                  <c:v>123.76789090600001</c:v>
                </c:pt>
                <c:pt idx="10746">
                  <c:v>110.10666782600001</c:v>
                </c:pt>
                <c:pt idx="10747">
                  <c:v>-18.393741914</c:v>
                </c:pt>
                <c:pt idx="10748">
                  <c:v>-39.388720053999997</c:v>
                </c:pt>
                <c:pt idx="10749">
                  <c:v>49.674720092999998</c:v>
                </c:pt>
                <c:pt idx="10750">
                  <c:v>174.35917397099999</c:v>
                </c:pt>
                <c:pt idx="10751">
                  <c:v>209.12906189</c:v>
                </c:pt>
                <c:pt idx="10752">
                  <c:v>86.287215329000006</c:v>
                </c:pt>
                <c:pt idx="10753">
                  <c:v>12.44242472</c:v>
                </c:pt>
                <c:pt idx="10754">
                  <c:v>-32.959445967999997</c:v>
                </c:pt>
                <c:pt idx="10755">
                  <c:v>-204.93203910700001</c:v>
                </c:pt>
                <c:pt idx="10756">
                  <c:v>-143.93733733299999</c:v>
                </c:pt>
                <c:pt idx="10757">
                  <c:v>-48.849549832000001</c:v>
                </c:pt>
                <c:pt idx="10758">
                  <c:v>0.85435306799999999</c:v>
                </c:pt>
                <c:pt idx="10759">
                  <c:v>50.293173602000003</c:v>
                </c:pt>
                <c:pt idx="10760">
                  <c:v>88.030547490000004</c:v>
                </c:pt>
                <c:pt idx="10761">
                  <c:v>-16.385786744000001</c:v>
                </c:pt>
                <c:pt idx="10762">
                  <c:v>-64.782860717999995</c:v>
                </c:pt>
                <c:pt idx="10763">
                  <c:v>-59.027432838999999</c:v>
                </c:pt>
                <c:pt idx="10764">
                  <c:v>20.571575816999999</c:v>
                </c:pt>
                <c:pt idx="10765">
                  <c:v>150.28963101799999</c:v>
                </c:pt>
                <c:pt idx="10766">
                  <c:v>75.803547667999993</c:v>
                </c:pt>
                <c:pt idx="10767">
                  <c:v>-38.292697044999997</c:v>
                </c:pt>
                <c:pt idx="10768">
                  <c:v>-51.184359657999998</c:v>
                </c:pt>
                <c:pt idx="10769">
                  <c:v>-132.735240834</c:v>
                </c:pt>
                <c:pt idx="10770">
                  <c:v>-226.702741914</c:v>
                </c:pt>
                <c:pt idx="10771">
                  <c:v>-96.533849943999996</c:v>
                </c:pt>
                <c:pt idx="10772">
                  <c:v>15.021671778</c:v>
                </c:pt>
                <c:pt idx="10773">
                  <c:v>21.548207860000002</c:v>
                </c:pt>
                <c:pt idx="10774">
                  <c:v>55.862900126</c:v>
                </c:pt>
                <c:pt idx="10775">
                  <c:v>84.826493438</c:v>
                </c:pt>
                <c:pt idx="10776">
                  <c:v>-36.445257808999997</c:v>
                </c:pt>
                <c:pt idx="10777">
                  <c:v>-40.149939306999997</c:v>
                </c:pt>
                <c:pt idx="10778">
                  <c:v>40.959662999000003</c:v>
                </c:pt>
                <c:pt idx="10779">
                  <c:v>157.19161082100001</c:v>
                </c:pt>
                <c:pt idx="10780">
                  <c:v>220.25829951399999</c:v>
                </c:pt>
                <c:pt idx="10781">
                  <c:v>92.256961799999999</c:v>
                </c:pt>
                <c:pt idx="10782">
                  <c:v>-12.195809854</c:v>
                </c:pt>
                <c:pt idx="10783">
                  <c:v>-43.459103700999997</c:v>
                </c:pt>
                <c:pt idx="10784">
                  <c:v>-192.028383096</c:v>
                </c:pt>
                <c:pt idx="10785">
                  <c:v>-177.12453460099999</c:v>
                </c:pt>
                <c:pt idx="10786">
                  <c:v>-72.691015751999998</c:v>
                </c:pt>
                <c:pt idx="10787">
                  <c:v>-6.8642108640000004</c:v>
                </c:pt>
                <c:pt idx="10788">
                  <c:v>34.801090971999997</c:v>
                </c:pt>
                <c:pt idx="10789">
                  <c:v>58.219810142</c:v>
                </c:pt>
                <c:pt idx="10790">
                  <c:v>-29.686058751000001</c:v>
                </c:pt>
                <c:pt idx="10791">
                  <c:v>-114.939119371</c:v>
                </c:pt>
                <c:pt idx="10792">
                  <c:v>-126.813099098</c:v>
                </c:pt>
                <c:pt idx="10793">
                  <c:v>-32.679615488000003</c:v>
                </c:pt>
                <c:pt idx="10794">
                  <c:v>102.643856081</c:v>
                </c:pt>
                <c:pt idx="10795">
                  <c:v>55.350945803999998</c:v>
                </c:pt>
                <c:pt idx="10796">
                  <c:v>-66.598342086000002</c:v>
                </c:pt>
                <c:pt idx="10797">
                  <c:v>-93.669785845000007</c:v>
                </c:pt>
                <c:pt idx="10798">
                  <c:v>-166.64407695</c:v>
                </c:pt>
                <c:pt idx="10799">
                  <c:v>-296.19595912900002</c:v>
                </c:pt>
                <c:pt idx="10800">
                  <c:v>-183.73555442399999</c:v>
                </c:pt>
                <c:pt idx="10801">
                  <c:v>-68.745242187000002</c:v>
                </c:pt>
                <c:pt idx="10802">
                  <c:v>-46.244745577000003</c:v>
                </c:pt>
                <c:pt idx="10803">
                  <c:v>1.261069402</c:v>
                </c:pt>
                <c:pt idx="10804">
                  <c:v>49.101811949999998</c:v>
                </c:pt>
                <c:pt idx="10805">
                  <c:v>-79.384742861999996</c:v>
                </c:pt>
                <c:pt idx="10806">
                  <c:v>-84.934320654000004</c:v>
                </c:pt>
                <c:pt idx="10807">
                  <c:v>-24.783774995999998</c:v>
                </c:pt>
                <c:pt idx="10808">
                  <c:v>75.435594101999996</c:v>
                </c:pt>
                <c:pt idx="10809">
                  <c:v>166.457795433</c:v>
                </c:pt>
                <c:pt idx="10810">
                  <c:v>54.845853775000002</c:v>
                </c:pt>
                <c:pt idx="10811">
                  <c:v>-43.093096717999998</c:v>
                </c:pt>
                <c:pt idx="10812">
                  <c:v>-57.419150551000001</c:v>
                </c:pt>
                <c:pt idx="10813">
                  <c:v>-189.68913922199999</c:v>
                </c:pt>
                <c:pt idx="10814">
                  <c:v>-191.640765324</c:v>
                </c:pt>
                <c:pt idx="10815">
                  <c:v>-81.432062321999993</c:v>
                </c:pt>
                <c:pt idx="10816">
                  <c:v>-8.4801096260000008</c:v>
                </c:pt>
                <c:pt idx="10817">
                  <c:v>18.797653879999999</c:v>
                </c:pt>
                <c:pt idx="10818">
                  <c:v>39.184204686999998</c:v>
                </c:pt>
                <c:pt idx="10819">
                  <c:v>-8.4826876149999997</c:v>
                </c:pt>
                <c:pt idx="10820">
                  <c:v>-99.555045067999998</c:v>
                </c:pt>
                <c:pt idx="10821">
                  <c:v>-114.18235402099999</c:v>
                </c:pt>
                <c:pt idx="10822">
                  <c:v>-17.031870010999999</c:v>
                </c:pt>
                <c:pt idx="10823">
                  <c:v>107.087577158</c:v>
                </c:pt>
                <c:pt idx="10824">
                  <c:v>78.598789679000006</c:v>
                </c:pt>
                <c:pt idx="10825">
                  <c:v>-58.739463401000002</c:v>
                </c:pt>
                <c:pt idx="10826">
                  <c:v>-108.23706815</c:v>
                </c:pt>
                <c:pt idx="10827">
                  <c:v>-168.09416835299999</c:v>
                </c:pt>
                <c:pt idx="10828">
                  <c:v>-312.04464076300002</c:v>
                </c:pt>
                <c:pt idx="10829">
                  <c:v>-203.29149006700001</c:v>
                </c:pt>
                <c:pt idx="10830">
                  <c:v>-85.281858997</c:v>
                </c:pt>
                <c:pt idx="10831">
                  <c:v>-51.369276614</c:v>
                </c:pt>
                <c:pt idx="10832">
                  <c:v>-8.6098247279999995</c:v>
                </c:pt>
                <c:pt idx="10833">
                  <c:v>28.807901218000001</c:v>
                </c:pt>
                <c:pt idx="10834">
                  <c:v>-107.95565396400001</c:v>
                </c:pt>
                <c:pt idx="10835">
                  <c:v>-128.20195173799999</c:v>
                </c:pt>
                <c:pt idx="10836">
                  <c:v>-91.109574140999996</c:v>
                </c:pt>
                <c:pt idx="10837">
                  <c:v>6.9972378129999999</c:v>
                </c:pt>
                <c:pt idx="10838">
                  <c:v>142.30161637699999</c:v>
                </c:pt>
                <c:pt idx="10839">
                  <c:v>54.932019083</c:v>
                </c:pt>
                <c:pt idx="10840">
                  <c:v>-47.103027032999996</c:v>
                </c:pt>
                <c:pt idx="10841">
                  <c:v>-67.494798536000005</c:v>
                </c:pt>
                <c:pt idx="10842">
                  <c:v>-191.31146243000001</c:v>
                </c:pt>
                <c:pt idx="10843">
                  <c:v>-240.08042369899999</c:v>
                </c:pt>
                <c:pt idx="10844">
                  <c:v>-124.908139494</c:v>
                </c:pt>
                <c:pt idx="10845">
                  <c:v>-40.360154293999997</c:v>
                </c:pt>
                <c:pt idx="10846">
                  <c:v>-11.793262995999999</c:v>
                </c:pt>
                <c:pt idx="10847">
                  <c:v>35.389636875999997</c:v>
                </c:pt>
                <c:pt idx="10848">
                  <c:v>32.250029026</c:v>
                </c:pt>
                <c:pt idx="10849">
                  <c:v>-75.307226202999999</c:v>
                </c:pt>
                <c:pt idx="10850">
                  <c:v>-98.768244546000005</c:v>
                </c:pt>
                <c:pt idx="10851">
                  <c:v>-14.397194580000001</c:v>
                </c:pt>
                <c:pt idx="10852">
                  <c:v>94.926026209</c:v>
                </c:pt>
                <c:pt idx="10853">
                  <c:v>90.121966619999995</c:v>
                </c:pt>
                <c:pt idx="10854">
                  <c:v>-51.228156351999999</c:v>
                </c:pt>
                <c:pt idx="10855">
                  <c:v>-109.134416996</c:v>
                </c:pt>
                <c:pt idx="10856">
                  <c:v>-137.95947214700001</c:v>
                </c:pt>
                <c:pt idx="10857">
                  <c:v>-287.93373402499998</c:v>
                </c:pt>
                <c:pt idx="10858">
                  <c:v>-201.81486637899999</c:v>
                </c:pt>
                <c:pt idx="10859">
                  <c:v>-98.680233803999997</c:v>
                </c:pt>
                <c:pt idx="10860">
                  <c:v>-63.373517481999997</c:v>
                </c:pt>
                <c:pt idx="10861">
                  <c:v>-33.096579226999999</c:v>
                </c:pt>
                <c:pt idx="10862">
                  <c:v>-14.267494726000001</c:v>
                </c:pt>
                <c:pt idx="10863">
                  <c:v>-141.468800999</c:v>
                </c:pt>
                <c:pt idx="10864">
                  <c:v>-170.084762514</c:v>
                </c:pt>
                <c:pt idx="10865">
                  <c:v>-137.379875231</c:v>
                </c:pt>
                <c:pt idx="10866">
                  <c:v>-34.959952915000002</c:v>
                </c:pt>
                <c:pt idx="10867">
                  <c:v>111.904102235</c:v>
                </c:pt>
                <c:pt idx="10868">
                  <c:v>31.351622219999999</c:v>
                </c:pt>
                <c:pt idx="10869">
                  <c:v>-90.391451275999998</c:v>
                </c:pt>
                <c:pt idx="10870">
                  <c:v>-124.691367621</c:v>
                </c:pt>
                <c:pt idx="10871">
                  <c:v>-234.46147325699999</c:v>
                </c:pt>
                <c:pt idx="10872">
                  <c:v>-319.64245103399998</c:v>
                </c:pt>
                <c:pt idx="10873">
                  <c:v>-188.979149584</c:v>
                </c:pt>
                <c:pt idx="10874">
                  <c:v>-68.673685430999996</c:v>
                </c:pt>
                <c:pt idx="10875">
                  <c:v>-34.655675479000003</c:v>
                </c:pt>
                <c:pt idx="10876">
                  <c:v>17.191121707000001</c:v>
                </c:pt>
                <c:pt idx="10877">
                  <c:v>35.126061636999999</c:v>
                </c:pt>
                <c:pt idx="10878">
                  <c:v>-95.773670018999994</c:v>
                </c:pt>
                <c:pt idx="10879">
                  <c:v>-123.43202851700001</c:v>
                </c:pt>
                <c:pt idx="10880">
                  <c:v>-55.810338752</c:v>
                </c:pt>
                <c:pt idx="10881">
                  <c:v>48.618887108000003</c:v>
                </c:pt>
                <c:pt idx="10882">
                  <c:v>95.015977101000004</c:v>
                </c:pt>
                <c:pt idx="10883">
                  <c:v>-20.045166154</c:v>
                </c:pt>
                <c:pt idx="10884">
                  <c:v>-87.992014460999997</c:v>
                </c:pt>
                <c:pt idx="10885">
                  <c:v>-110.348101161</c:v>
                </c:pt>
                <c:pt idx="10886">
                  <c:v>-269.52253616000002</c:v>
                </c:pt>
                <c:pt idx="10887">
                  <c:v>-221.54958402099999</c:v>
                </c:pt>
                <c:pt idx="10888">
                  <c:v>-133.590837308</c:v>
                </c:pt>
                <c:pt idx="10889">
                  <c:v>-96.708865003</c:v>
                </c:pt>
                <c:pt idx="10890">
                  <c:v>-69.118538071000003</c:v>
                </c:pt>
                <c:pt idx="10891">
                  <c:v>-41.023216912000002</c:v>
                </c:pt>
                <c:pt idx="10892">
                  <c:v>-125.204353903</c:v>
                </c:pt>
                <c:pt idx="10893">
                  <c:v>-171.84796522400001</c:v>
                </c:pt>
                <c:pt idx="10894">
                  <c:v>-161.21465073799999</c:v>
                </c:pt>
                <c:pt idx="10895">
                  <c:v>-65.769744157000005</c:v>
                </c:pt>
                <c:pt idx="10896">
                  <c:v>64.511381627000006</c:v>
                </c:pt>
                <c:pt idx="10897">
                  <c:v>-12.181663076</c:v>
                </c:pt>
                <c:pt idx="10898">
                  <c:v>-153.30524441099999</c:v>
                </c:pt>
                <c:pt idx="10899">
                  <c:v>-188.21853640699999</c:v>
                </c:pt>
                <c:pt idx="10900">
                  <c:v>-260.15552195499998</c:v>
                </c:pt>
                <c:pt idx="10901">
                  <c:v>-360.19660741299998</c:v>
                </c:pt>
                <c:pt idx="10902">
                  <c:v>-223.447186526</c:v>
                </c:pt>
                <c:pt idx="10903">
                  <c:v>-92.067547555000004</c:v>
                </c:pt>
                <c:pt idx="10904">
                  <c:v>-67.313015766000007</c:v>
                </c:pt>
                <c:pt idx="10905">
                  <c:v>-30.642276293999998</c:v>
                </c:pt>
                <c:pt idx="10906">
                  <c:v>-7.1244652479999999</c:v>
                </c:pt>
                <c:pt idx="10907">
                  <c:v>-153.38173915199999</c:v>
                </c:pt>
                <c:pt idx="10908">
                  <c:v>-169.82768025600001</c:v>
                </c:pt>
                <c:pt idx="10909">
                  <c:v>-99.070158516000006</c:v>
                </c:pt>
                <c:pt idx="10910">
                  <c:v>19.811592057999999</c:v>
                </c:pt>
                <c:pt idx="10911">
                  <c:v>117.694543572</c:v>
                </c:pt>
                <c:pt idx="10912">
                  <c:v>14.318464519000001</c:v>
                </c:pt>
                <c:pt idx="10913">
                  <c:v>-78.866943836999994</c:v>
                </c:pt>
                <c:pt idx="10914">
                  <c:v>-110.78998691300001</c:v>
                </c:pt>
                <c:pt idx="10915">
                  <c:v>-268.46152905000002</c:v>
                </c:pt>
                <c:pt idx="10916">
                  <c:v>-264.335547104</c:v>
                </c:pt>
                <c:pt idx="10917">
                  <c:v>-172.01379303499999</c:v>
                </c:pt>
                <c:pt idx="10918">
                  <c:v>-105.479557523</c:v>
                </c:pt>
                <c:pt idx="10919">
                  <c:v>-58.701543170999997</c:v>
                </c:pt>
                <c:pt idx="10920">
                  <c:v>-14.927128577</c:v>
                </c:pt>
                <c:pt idx="10921">
                  <c:v>-68.114461621999993</c:v>
                </c:pt>
                <c:pt idx="10922">
                  <c:v>-151.15331467999999</c:v>
                </c:pt>
                <c:pt idx="10923">
                  <c:v>-171.451282225</c:v>
                </c:pt>
                <c:pt idx="10924">
                  <c:v>-87.918980528999995</c:v>
                </c:pt>
                <c:pt idx="10925">
                  <c:v>20.843869566999999</c:v>
                </c:pt>
                <c:pt idx="10926">
                  <c:v>-32.190395477000003</c:v>
                </c:pt>
                <c:pt idx="10927">
                  <c:v>-161.826847625</c:v>
                </c:pt>
                <c:pt idx="10928">
                  <c:v>-182.22112147300001</c:v>
                </c:pt>
                <c:pt idx="10929">
                  <c:v>-227.082297643</c:v>
                </c:pt>
                <c:pt idx="10930">
                  <c:v>-355.61346617599997</c:v>
                </c:pt>
                <c:pt idx="10931">
                  <c:v>-236.951726071</c:v>
                </c:pt>
                <c:pt idx="10932">
                  <c:v>-121.79662681000001</c:v>
                </c:pt>
                <c:pt idx="10933">
                  <c:v>-108.47114004300001</c:v>
                </c:pt>
                <c:pt idx="10934">
                  <c:v>-86.827326892000002</c:v>
                </c:pt>
                <c:pt idx="10935">
                  <c:v>-56.851564566</c:v>
                </c:pt>
                <c:pt idx="10936">
                  <c:v>-186.480626968</c:v>
                </c:pt>
                <c:pt idx="10937">
                  <c:v>-182.005468452</c:v>
                </c:pt>
                <c:pt idx="10938">
                  <c:v>-115.03566476899999</c:v>
                </c:pt>
                <c:pt idx="10939">
                  <c:v>-2.0975494459999999</c:v>
                </c:pt>
                <c:pt idx="10940">
                  <c:v>121.140700227</c:v>
                </c:pt>
                <c:pt idx="10941">
                  <c:v>15.705657301</c:v>
                </c:pt>
                <c:pt idx="10942">
                  <c:v>-102.74337361800001</c:v>
                </c:pt>
                <c:pt idx="10943">
                  <c:v>-142.76255556999999</c:v>
                </c:pt>
                <c:pt idx="10944">
                  <c:v>-277.50311552199997</c:v>
                </c:pt>
                <c:pt idx="10945">
                  <c:v>-299.03304533300002</c:v>
                </c:pt>
                <c:pt idx="10946">
                  <c:v>-176.70657383</c:v>
                </c:pt>
                <c:pt idx="10947">
                  <c:v>-78.556145947999994</c:v>
                </c:pt>
                <c:pt idx="10948">
                  <c:v>-34.093260078</c:v>
                </c:pt>
                <c:pt idx="10949">
                  <c:v>8.1018325789999999</c:v>
                </c:pt>
                <c:pt idx="10950">
                  <c:v>-25.242772651999999</c:v>
                </c:pt>
                <c:pt idx="10951">
                  <c:v>-142.617252372</c:v>
                </c:pt>
                <c:pt idx="10952">
                  <c:v>-183.041837144</c:v>
                </c:pt>
                <c:pt idx="10953">
                  <c:v>-102.98894059600001</c:v>
                </c:pt>
                <c:pt idx="10954">
                  <c:v>14.602494673000001</c:v>
                </c:pt>
                <c:pt idx="10955">
                  <c:v>11.86738675</c:v>
                </c:pt>
                <c:pt idx="10956">
                  <c:v>-107.03700508999999</c:v>
                </c:pt>
                <c:pt idx="10957">
                  <c:v>-143.91142085199999</c:v>
                </c:pt>
                <c:pt idx="10958">
                  <c:v>-185.923502821</c:v>
                </c:pt>
                <c:pt idx="10959">
                  <c:v>-344.60624048</c:v>
                </c:pt>
                <c:pt idx="10960">
                  <c:v>-256.92570967699999</c:v>
                </c:pt>
                <c:pt idx="10961">
                  <c:v>-167.17741712599999</c:v>
                </c:pt>
                <c:pt idx="10962">
                  <c:v>-146.892846784</c:v>
                </c:pt>
                <c:pt idx="10963">
                  <c:v>-108.429298151</c:v>
                </c:pt>
                <c:pt idx="10964">
                  <c:v>-63.736052723</c:v>
                </c:pt>
                <c:pt idx="10965">
                  <c:v>-177.22605492700001</c:v>
                </c:pt>
                <c:pt idx="10966">
                  <c:v>-187.36515573099999</c:v>
                </c:pt>
                <c:pt idx="10967">
                  <c:v>-146.684824464</c:v>
                </c:pt>
                <c:pt idx="10968">
                  <c:v>-52.251771892000001</c:v>
                </c:pt>
                <c:pt idx="10969">
                  <c:v>74.853761739999996</c:v>
                </c:pt>
                <c:pt idx="10970">
                  <c:v>-31.424171353999999</c:v>
                </c:pt>
                <c:pt idx="10971">
                  <c:v>-155.47677681499999</c:v>
                </c:pt>
                <c:pt idx="10972">
                  <c:v>-175.69137343099999</c:v>
                </c:pt>
                <c:pt idx="10973">
                  <c:v>-274.60122287799999</c:v>
                </c:pt>
                <c:pt idx="10974">
                  <c:v>-328.16391145699998</c:v>
                </c:pt>
                <c:pt idx="10975">
                  <c:v>-192.146306592</c:v>
                </c:pt>
                <c:pt idx="10976">
                  <c:v>-80.375303220999996</c:v>
                </c:pt>
                <c:pt idx="10977">
                  <c:v>-55.191263128000003</c:v>
                </c:pt>
                <c:pt idx="10978">
                  <c:v>-23.727256156999999</c:v>
                </c:pt>
                <c:pt idx="10979">
                  <c:v>-37.521392044000002</c:v>
                </c:pt>
                <c:pt idx="10980">
                  <c:v>-165.59397598300001</c:v>
                </c:pt>
                <c:pt idx="10981">
                  <c:v>-186.33531156699999</c:v>
                </c:pt>
                <c:pt idx="10982">
                  <c:v>-97.167652410000002</c:v>
                </c:pt>
                <c:pt idx="10983">
                  <c:v>27.596973427999998</c:v>
                </c:pt>
                <c:pt idx="10984">
                  <c:v>62.420114757999997</c:v>
                </c:pt>
                <c:pt idx="10985">
                  <c:v>-60.42315773</c:v>
                </c:pt>
                <c:pt idx="10986">
                  <c:v>-134.33851241599999</c:v>
                </c:pt>
                <c:pt idx="10987">
                  <c:v>-179.909792146</c:v>
                </c:pt>
                <c:pt idx="10988">
                  <c:v>-351.91850506899999</c:v>
                </c:pt>
                <c:pt idx="10989">
                  <c:v>-290.65018714799999</c:v>
                </c:pt>
                <c:pt idx="10990">
                  <c:v>-195.22889691500001</c:v>
                </c:pt>
                <c:pt idx="10991">
                  <c:v>-145.38978529400001</c:v>
                </c:pt>
                <c:pt idx="10992">
                  <c:v>-95.998922669999999</c:v>
                </c:pt>
                <c:pt idx="10993">
                  <c:v>-58.340111008999997</c:v>
                </c:pt>
                <c:pt idx="10994">
                  <c:v>-162.925419498</c:v>
                </c:pt>
                <c:pt idx="10995">
                  <c:v>-211.16729680399999</c:v>
                </c:pt>
                <c:pt idx="10996">
                  <c:v>-205.35569282099999</c:v>
                </c:pt>
                <c:pt idx="10997">
                  <c:v>-125.77517032900001</c:v>
                </c:pt>
                <c:pt idx="10998">
                  <c:v>4.203040691</c:v>
                </c:pt>
                <c:pt idx="10999">
                  <c:v>-70.113455733999999</c:v>
                </c:pt>
                <c:pt idx="11000">
                  <c:v>-184.18268741</c:v>
                </c:pt>
                <c:pt idx="11001">
                  <c:v>-197.184419768</c:v>
                </c:pt>
                <c:pt idx="11002">
                  <c:v>-278.897787532</c:v>
                </c:pt>
                <c:pt idx="11003">
                  <c:v>-372.97872753899998</c:v>
                </c:pt>
                <c:pt idx="11004">
                  <c:v>-242.38903287599999</c:v>
                </c:pt>
                <c:pt idx="11005">
                  <c:v>-130.62387009899999</c:v>
                </c:pt>
                <c:pt idx="11006">
                  <c:v>-123.970473703</c:v>
                </c:pt>
                <c:pt idx="11007">
                  <c:v>-89.612691960999996</c:v>
                </c:pt>
                <c:pt idx="11008">
                  <c:v>-60.854031640999999</c:v>
                </c:pt>
                <c:pt idx="11009">
                  <c:v>-181.937817303</c:v>
                </c:pt>
                <c:pt idx="11010">
                  <c:v>-185.520518952</c:v>
                </c:pt>
                <c:pt idx="11011">
                  <c:v>-104.344362546</c:v>
                </c:pt>
                <c:pt idx="11012">
                  <c:v>12.007316150999999</c:v>
                </c:pt>
                <c:pt idx="11013">
                  <c:v>75.271391492999996</c:v>
                </c:pt>
                <c:pt idx="11014">
                  <c:v>-52.487389708999999</c:v>
                </c:pt>
                <c:pt idx="11015">
                  <c:v>-156.93312981599999</c:v>
                </c:pt>
                <c:pt idx="11016">
                  <c:v>-188.46439218500001</c:v>
                </c:pt>
                <c:pt idx="11017">
                  <c:v>-337.15248684599999</c:v>
                </c:pt>
                <c:pt idx="11018">
                  <c:v>-298.02568907900002</c:v>
                </c:pt>
                <c:pt idx="11019">
                  <c:v>-193.08281109000001</c:v>
                </c:pt>
                <c:pt idx="11020">
                  <c:v>-126.835322875</c:v>
                </c:pt>
                <c:pt idx="11021">
                  <c:v>-84.951808196000002</c:v>
                </c:pt>
                <c:pt idx="11022">
                  <c:v>-61.179856819000001</c:v>
                </c:pt>
                <c:pt idx="11023">
                  <c:v>-149.031603975</c:v>
                </c:pt>
                <c:pt idx="11024">
                  <c:v>-233.79588497899999</c:v>
                </c:pt>
                <c:pt idx="11025">
                  <c:v>-245.34453299800001</c:v>
                </c:pt>
                <c:pt idx="11026">
                  <c:v>-151.02064174500001</c:v>
                </c:pt>
                <c:pt idx="11027">
                  <c:v>-15.224872151</c:v>
                </c:pt>
                <c:pt idx="11028">
                  <c:v>-62.013614091000001</c:v>
                </c:pt>
                <c:pt idx="11029">
                  <c:v>-183.58191084200001</c:v>
                </c:pt>
                <c:pt idx="11030">
                  <c:v>-210.330644009</c:v>
                </c:pt>
                <c:pt idx="11031">
                  <c:v>-283.16636042900001</c:v>
                </c:pt>
                <c:pt idx="11032">
                  <c:v>-412.56901729999998</c:v>
                </c:pt>
                <c:pt idx="11033">
                  <c:v>-299.38570215300001</c:v>
                </c:pt>
                <c:pt idx="11034">
                  <c:v>-183.87987709999999</c:v>
                </c:pt>
                <c:pt idx="11035">
                  <c:v>-160.93762109400001</c:v>
                </c:pt>
                <c:pt idx="11036">
                  <c:v>-113.14535540999999</c:v>
                </c:pt>
                <c:pt idx="11037">
                  <c:v>-65.253436405000002</c:v>
                </c:pt>
                <c:pt idx="11038">
                  <c:v>-193.33245939400001</c:v>
                </c:pt>
                <c:pt idx="11039">
                  <c:v>-198.49286306600001</c:v>
                </c:pt>
                <c:pt idx="11040">
                  <c:v>-138.05595283</c:v>
                </c:pt>
                <c:pt idx="11041">
                  <c:v>-37.521049550000001</c:v>
                </c:pt>
                <c:pt idx="11042">
                  <c:v>53.967799935999999</c:v>
                </c:pt>
                <c:pt idx="11043">
                  <c:v>-57.077852729999996</c:v>
                </c:pt>
                <c:pt idx="11044">
                  <c:v>-154.68295743900001</c:v>
                </c:pt>
                <c:pt idx="11045">
                  <c:v>-168.92782267999999</c:v>
                </c:pt>
                <c:pt idx="11046">
                  <c:v>-300.96865847999999</c:v>
                </c:pt>
                <c:pt idx="11047">
                  <c:v>-302.76930438599999</c:v>
                </c:pt>
                <c:pt idx="11048">
                  <c:v>-191.79736035900001</c:v>
                </c:pt>
                <c:pt idx="11049">
                  <c:v>-118.35782869400001</c:v>
                </c:pt>
                <c:pt idx="11050">
                  <c:v>-90.840678699999998</c:v>
                </c:pt>
                <c:pt idx="11051">
                  <c:v>-69.976850491999997</c:v>
                </c:pt>
                <c:pt idx="11052">
                  <c:v>-117.361330788</c:v>
                </c:pt>
                <c:pt idx="11053">
                  <c:v>-207.75616255700001</c:v>
                </c:pt>
                <c:pt idx="11054">
                  <c:v>-221.84796595200001</c:v>
                </c:pt>
                <c:pt idx="11055">
                  <c:v>-124.38598740499999</c:v>
                </c:pt>
                <c:pt idx="11056">
                  <c:v>0.21257552299999999</c:v>
                </c:pt>
                <c:pt idx="11057">
                  <c:v>-27.631965226999998</c:v>
                </c:pt>
                <c:pt idx="11058">
                  <c:v>-164.51638427</c:v>
                </c:pt>
                <c:pt idx="11059">
                  <c:v>-213.65361641699999</c:v>
                </c:pt>
                <c:pt idx="11060">
                  <c:v>-273.13247159299999</c:v>
                </c:pt>
                <c:pt idx="11061">
                  <c:v>-416.721646776</c:v>
                </c:pt>
                <c:pt idx="11062">
                  <c:v>-307.16446540999999</c:v>
                </c:pt>
                <c:pt idx="11063">
                  <c:v>-188.49345999299999</c:v>
                </c:pt>
                <c:pt idx="11064">
                  <c:v>-154.08252004100001</c:v>
                </c:pt>
                <c:pt idx="11065">
                  <c:v>-111.066479495</c:v>
                </c:pt>
                <c:pt idx="11066">
                  <c:v>-73.641067524999997</c:v>
                </c:pt>
                <c:pt idx="11067">
                  <c:v>-210.071539207</c:v>
                </c:pt>
                <c:pt idx="11068">
                  <c:v>-229.99373036599999</c:v>
                </c:pt>
                <c:pt idx="11069">
                  <c:v>-192.35772602899999</c:v>
                </c:pt>
                <c:pt idx="11070">
                  <c:v>-93.695730750999999</c:v>
                </c:pt>
                <c:pt idx="11071">
                  <c:v>42.371340992</c:v>
                </c:pt>
                <c:pt idx="11072">
                  <c:v>-44.349415350000001</c:v>
                </c:pt>
                <c:pt idx="11073">
                  <c:v>-146.08277245400001</c:v>
                </c:pt>
                <c:pt idx="11074">
                  <c:v>-166.485769382</c:v>
                </c:pt>
                <c:pt idx="11075">
                  <c:v>-290.078648692</c:v>
                </c:pt>
                <c:pt idx="11076">
                  <c:v>-338.839965334</c:v>
                </c:pt>
                <c:pt idx="11077">
                  <c:v>-222.96214100700001</c:v>
                </c:pt>
                <c:pt idx="11078">
                  <c:v>-137.465223761</c:v>
                </c:pt>
                <c:pt idx="11079">
                  <c:v>-108.231629082</c:v>
                </c:pt>
                <c:pt idx="11080">
                  <c:v>-60.328315906</c:v>
                </c:pt>
                <c:pt idx="11081">
                  <c:v>-63.142800491999999</c:v>
                </c:pt>
                <c:pt idx="11082">
                  <c:v>-170.12222875699999</c:v>
                </c:pt>
                <c:pt idx="11083">
                  <c:v>43.978587560000001</c:v>
                </c:pt>
                <c:pt idx="11084">
                  <c:v>128.46455673599999</c:v>
                </c:pt>
                <c:pt idx="11085">
                  <c:v>238.07864041900001</c:v>
                </c:pt>
                <c:pt idx="11086">
                  <c:v>233.73921357</c:v>
                </c:pt>
                <c:pt idx="11087">
                  <c:v>93.270922713000004</c:v>
                </c:pt>
                <c:pt idx="11088">
                  <c:v>36.007777230000002</c:v>
                </c:pt>
                <c:pt idx="11089">
                  <c:v>7.5057632200000004</c:v>
                </c:pt>
                <c:pt idx="11090">
                  <c:v>-142.31984292199999</c:v>
                </c:pt>
                <c:pt idx="11091">
                  <c:v>-55.809669960999997</c:v>
                </c:pt>
                <c:pt idx="11092">
                  <c:v>47.765478156999997</c:v>
                </c:pt>
                <c:pt idx="11093">
                  <c:v>83.319073600999999</c:v>
                </c:pt>
                <c:pt idx="11094">
                  <c:v>113.650228153</c:v>
                </c:pt>
                <c:pt idx="11095">
                  <c:v>132.354572133</c:v>
                </c:pt>
                <c:pt idx="11096">
                  <c:v>5.8348548989999998</c:v>
                </c:pt>
                <c:pt idx="11097">
                  <c:v>-22.029465645999998</c:v>
                </c:pt>
                <c:pt idx="11098">
                  <c:v>11.112261514</c:v>
                </c:pt>
                <c:pt idx="11099">
                  <c:v>113.84149646500001</c:v>
                </c:pt>
                <c:pt idx="11100">
                  <c:v>261.09752419699998</c:v>
                </c:pt>
                <c:pt idx="11101">
                  <c:v>180.81392396199999</c:v>
                </c:pt>
                <c:pt idx="11102">
                  <c:v>59.051237327000003</c:v>
                </c:pt>
                <c:pt idx="11103">
                  <c:v>24.676092587999999</c:v>
                </c:pt>
                <c:pt idx="11104">
                  <c:v>-85.030368003000007</c:v>
                </c:pt>
                <c:pt idx="11105">
                  <c:v>-169.775478854</c:v>
                </c:pt>
                <c:pt idx="11106">
                  <c:v>-38.081964593999999</c:v>
                </c:pt>
                <c:pt idx="11107">
                  <c:v>83.013353682000002</c:v>
                </c:pt>
                <c:pt idx="11108">
                  <c:v>117.492212024</c:v>
                </c:pt>
                <c:pt idx="11109">
                  <c:v>169.52162138899999</c:v>
                </c:pt>
                <c:pt idx="11110">
                  <c:v>187.352893416</c:v>
                </c:pt>
                <c:pt idx="11111">
                  <c:v>56.635558582000002</c:v>
                </c:pt>
                <c:pt idx="11112">
                  <c:v>29.219603522</c:v>
                </c:pt>
                <c:pt idx="11113">
                  <c:v>96.798652529999998</c:v>
                </c:pt>
                <c:pt idx="11114">
                  <c:v>202.04508849000001</c:v>
                </c:pt>
                <c:pt idx="11115">
                  <c:v>249.43711769800001</c:v>
                </c:pt>
                <c:pt idx="11116">
                  <c:v>135.110757345</c:v>
                </c:pt>
                <c:pt idx="11117">
                  <c:v>67.430002221999999</c:v>
                </c:pt>
                <c:pt idx="11118">
                  <c:v>44.941558788999998</c:v>
                </c:pt>
                <c:pt idx="11119">
                  <c:v>-114.303383135</c:v>
                </c:pt>
                <c:pt idx="11120">
                  <c:v>-66.281750110000004</c:v>
                </c:pt>
                <c:pt idx="11121">
                  <c:v>21.967440414999999</c:v>
                </c:pt>
                <c:pt idx="11122">
                  <c:v>58.877701025</c:v>
                </c:pt>
                <c:pt idx="11123">
                  <c:v>87.245953033999996</c:v>
                </c:pt>
                <c:pt idx="11124">
                  <c:v>116.135087633</c:v>
                </c:pt>
                <c:pt idx="11125">
                  <c:v>32.402385064000001</c:v>
                </c:pt>
                <c:pt idx="11126">
                  <c:v>-13.885883259</c:v>
                </c:pt>
                <c:pt idx="11127">
                  <c:v>-3.1736102860000002</c:v>
                </c:pt>
                <c:pt idx="11128">
                  <c:v>92.232100684000002</c:v>
                </c:pt>
                <c:pt idx="11129">
                  <c:v>222.556005605</c:v>
                </c:pt>
                <c:pt idx="11130">
                  <c:v>145.98828640900001</c:v>
                </c:pt>
                <c:pt idx="11131">
                  <c:v>4.8055174760000003</c:v>
                </c:pt>
                <c:pt idx="11132">
                  <c:v>-29.228631792000002</c:v>
                </c:pt>
                <c:pt idx="11133">
                  <c:v>-100.512980613</c:v>
                </c:pt>
                <c:pt idx="11134">
                  <c:v>-200.31252228</c:v>
                </c:pt>
                <c:pt idx="11135">
                  <c:v>-62.985823607</c:v>
                </c:pt>
                <c:pt idx="11136">
                  <c:v>68.624215356999997</c:v>
                </c:pt>
                <c:pt idx="11137">
                  <c:v>93.393974548000003</c:v>
                </c:pt>
                <c:pt idx="11138">
                  <c:v>129.851821105</c:v>
                </c:pt>
                <c:pt idx="11139">
                  <c:v>153.16909586</c:v>
                </c:pt>
                <c:pt idx="11140">
                  <c:v>6.9706599459999996</c:v>
                </c:pt>
                <c:pt idx="11141">
                  <c:v>-8.5005339870000007</c:v>
                </c:pt>
                <c:pt idx="11142">
                  <c:v>62.945771903999997</c:v>
                </c:pt>
                <c:pt idx="11143">
                  <c:v>182.36843786899999</c:v>
                </c:pt>
                <c:pt idx="11144">
                  <c:v>280.64268169000002</c:v>
                </c:pt>
                <c:pt idx="11145">
                  <c:v>177.35360573899999</c:v>
                </c:pt>
                <c:pt idx="11146">
                  <c:v>83.856038057999996</c:v>
                </c:pt>
                <c:pt idx="11147">
                  <c:v>51.514897218000002</c:v>
                </c:pt>
                <c:pt idx="11148">
                  <c:v>-106.160707323</c:v>
                </c:pt>
                <c:pt idx="11149">
                  <c:v>-102.183894927</c:v>
                </c:pt>
                <c:pt idx="11150">
                  <c:v>-8.8189232799999999</c:v>
                </c:pt>
                <c:pt idx="11151">
                  <c:v>58.634799344000001</c:v>
                </c:pt>
                <c:pt idx="11152">
                  <c:v>105.950448284</c:v>
                </c:pt>
                <c:pt idx="11153">
                  <c:v>150.00366149300001</c:v>
                </c:pt>
                <c:pt idx="11154">
                  <c:v>96.661374585000004</c:v>
                </c:pt>
                <c:pt idx="11155">
                  <c:v>13.470670555</c:v>
                </c:pt>
                <c:pt idx="11156">
                  <c:v>-7.0061732579999996</c:v>
                </c:pt>
                <c:pt idx="11157">
                  <c:v>76.404961580000005</c:v>
                </c:pt>
                <c:pt idx="11158">
                  <c:v>185.134130731</c:v>
                </c:pt>
                <c:pt idx="11159">
                  <c:v>133.23031854999999</c:v>
                </c:pt>
                <c:pt idx="11160">
                  <c:v>4.4703302779999996</c:v>
                </c:pt>
                <c:pt idx="11161">
                  <c:v>-15.425923686000001</c:v>
                </c:pt>
                <c:pt idx="11162">
                  <c:v>-60.336139187000001</c:v>
                </c:pt>
                <c:pt idx="11163">
                  <c:v>-189.078848999</c:v>
                </c:pt>
                <c:pt idx="11164">
                  <c:v>-70.375816881999995</c:v>
                </c:pt>
                <c:pt idx="11165">
                  <c:v>44.590654739999998</c:v>
                </c:pt>
                <c:pt idx="11166">
                  <c:v>57.754069135000002</c:v>
                </c:pt>
                <c:pt idx="11167">
                  <c:v>79.312508273000006</c:v>
                </c:pt>
                <c:pt idx="11168">
                  <c:v>110.301552305</c:v>
                </c:pt>
                <c:pt idx="11169">
                  <c:v>-18.461908844</c:v>
                </c:pt>
                <c:pt idx="11170">
                  <c:v>-13.500113786</c:v>
                </c:pt>
                <c:pt idx="11171">
                  <c:v>53.634991818000003</c:v>
                </c:pt>
                <c:pt idx="11172">
                  <c:v>166.55874539300001</c:v>
                </c:pt>
                <c:pt idx="11173">
                  <c:v>289.57287450199999</c:v>
                </c:pt>
                <c:pt idx="11174">
                  <c:v>183.82545378200001</c:v>
                </c:pt>
                <c:pt idx="11175">
                  <c:v>65.088427452999994</c:v>
                </c:pt>
                <c:pt idx="11176">
                  <c:v>25.101116854000001</c:v>
                </c:pt>
                <c:pt idx="11177">
                  <c:v>-108.59082552</c:v>
                </c:pt>
                <c:pt idx="11178">
                  <c:v>-129.49896857600001</c:v>
                </c:pt>
                <c:pt idx="11179">
                  <c:v>-6.5238468410000001</c:v>
                </c:pt>
                <c:pt idx="11180">
                  <c:v>91.975030607999997</c:v>
                </c:pt>
                <c:pt idx="11181">
                  <c:v>136.36248603499999</c:v>
                </c:pt>
                <c:pt idx="11182">
                  <c:v>178.19980433200001</c:v>
                </c:pt>
                <c:pt idx="11183">
                  <c:v>144.52192708699999</c:v>
                </c:pt>
                <c:pt idx="11184">
                  <c:v>27.083541146999998</c:v>
                </c:pt>
                <c:pt idx="11185">
                  <c:v>-13.215502831</c:v>
                </c:pt>
                <c:pt idx="11186">
                  <c:v>67.891888030000004</c:v>
                </c:pt>
                <c:pt idx="11187">
                  <c:v>186.43237000900001</c:v>
                </c:pt>
                <c:pt idx="11188">
                  <c:v>184.33441236799999</c:v>
                </c:pt>
                <c:pt idx="11189">
                  <c:v>65.615368638999996</c:v>
                </c:pt>
                <c:pt idx="11190">
                  <c:v>28.412055874</c:v>
                </c:pt>
                <c:pt idx="11191">
                  <c:v>-14.106073282000001</c:v>
                </c:pt>
                <c:pt idx="11192">
                  <c:v>-172.97681064299999</c:v>
                </c:pt>
                <c:pt idx="11193">
                  <c:v>-85.338214727999997</c:v>
                </c:pt>
                <c:pt idx="11194">
                  <c:v>4.4004278560000003</c:v>
                </c:pt>
                <c:pt idx="11195">
                  <c:v>25.883054343000001</c:v>
                </c:pt>
                <c:pt idx="11196">
                  <c:v>65.404910916000006</c:v>
                </c:pt>
                <c:pt idx="11197">
                  <c:v>110.72940570900001</c:v>
                </c:pt>
                <c:pt idx="11198">
                  <c:v>-2.6824803319999999</c:v>
                </c:pt>
                <c:pt idx="11199">
                  <c:v>-13.073983832</c:v>
                </c:pt>
                <c:pt idx="11200">
                  <c:v>27.303474428000001</c:v>
                </c:pt>
                <c:pt idx="11201">
                  <c:v>121.49779705900001</c:v>
                </c:pt>
                <c:pt idx="11202">
                  <c:v>248.418428858</c:v>
                </c:pt>
                <c:pt idx="11203">
                  <c:v>142.28358584599999</c:v>
                </c:pt>
                <c:pt idx="11204">
                  <c:v>19.512797423999999</c:v>
                </c:pt>
                <c:pt idx="11205">
                  <c:v>0.26430311099999998</c:v>
                </c:pt>
                <c:pt idx="11206">
                  <c:v>-98.322974939999995</c:v>
                </c:pt>
                <c:pt idx="11207">
                  <c:v>-151.83230370300001</c:v>
                </c:pt>
                <c:pt idx="11208">
                  <c:v>-15.839742856000001</c:v>
                </c:pt>
                <c:pt idx="11209">
                  <c:v>95.596425517</c:v>
                </c:pt>
                <c:pt idx="11210">
                  <c:v>120.392880369</c:v>
                </c:pt>
                <c:pt idx="11211">
                  <c:v>151.63657896999999</c:v>
                </c:pt>
                <c:pt idx="11212">
                  <c:v>138.126794093</c:v>
                </c:pt>
                <c:pt idx="11213">
                  <c:v>11.411476327999999</c:v>
                </c:pt>
                <c:pt idx="11214">
                  <c:v>-8.3954033310000007</c:v>
                </c:pt>
                <c:pt idx="11215">
                  <c:v>81.357831613000002</c:v>
                </c:pt>
                <c:pt idx="11216">
                  <c:v>206.33248012199999</c:v>
                </c:pt>
                <c:pt idx="11217">
                  <c:v>240.850506943</c:v>
                </c:pt>
                <c:pt idx="11218">
                  <c:v>117.444111991</c:v>
                </c:pt>
                <c:pt idx="11219">
                  <c:v>42.950353948999997</c:v>
                </c:pt>
                <c:pt idx="11220">
                  <c:v>-2.77300133</c:v>
                </c:pt>
                <c:pt idx="11221">
                  <c:v>-174.282743283</c:v>
                </c:pt>
                <c:pt idx="11222">
                  <c:v>-111.897571298</c:v>
                </c:pt>
                <c:pt idx="11223">
                  <c:v>-15.537023835999999</c:v>
                </c:pt>
                <c:pt idx="11224">
                  <c:v>34.983941102999999</c:v>
                </c:pt>
                <c:pt idx="11225">
                  <c:v>84.550740070000003</c:v>
                </c:pt>
                <c:pt idx="11226">
                  <c:v>121.884882037</c:v>
                </c:pt>
                <c:pt idx="11227">
                  <c:v>16.828543186000001</c:v>
                </c:pt>
                <c:pt idx="11228">
                  <c:v>-31.838110946</c:v>
                </c:pt>
                <c:pt idx="11229">
                  <c:v>-26.196590541999999</c:v>
                </c:pt>
                <c:pt idx="11230">
                  <c:v>53.714614912000002</c:v>
                </c:pt>
                <c:pt idx="11231">
                  <c:v>185.04349259899999</c:v>
                </c:pt>
                <c:pt idx="11232">
                  <c:v>111.73065935699999</c:v>
                </c:pt>
                <c:pt idx="11233">
                  <c:v>-1.7847796119999999</c:v>
                </c:pt>
                <c:pt idx="11234">
                  <c:v>-14.951959225</c:v>
                </c:pt>
                <c:pt idx="11235">
                  <c:v>-97.237499442000001</c:v>
                </c:pt>
                <c:pt idx="11236">
                  <c:v>-191.58659160600001</c:v>
                </c:pt>
                <c:pt idx="11237">
                  <c:v>-61.444572923000003</c:v>
                </c:pt>
                <c:pt idx="11238">
                  <c:v>49.936578562999998</c:v>
                </c:pt>
                <c:pt idx="11239">
                  <c:v>56.852926033999999</c:v>
                </c:pt>
                <c:pt idx="11240">
                  <c:v>92.745802212000001</c:v>
                </c:pt>
                <c:pt idx="11241">
                  <c:v>122.691200861</c:v>
                </c:pt>
                <c:pt idx="11242">
                  <c:v>1.9706134740000001</c:v>
                </c:pt>
                <c:pt idx="11243">
                  <c:v>-1.805938029</c:v>
                </c:pt>
                <c:pt idx="11244">
                  <c:v>79.092081751999999</c:v>
                </c:pt>
                <c:pt idx="11245">
                  <c:v>194.979578414</c:v>
                </c:pt>
                <c:pt idx="11246">
                  <c:v>257.56238143899998</c:v>
                </c:pt>
                <c:pt idx="11247">
                  <c:v>129.33898111100001</c:v>
                </c:pt>
                <c:pt idx="11248">
                  <c:v>25.388175839999999</c:v>
                </c:pt>
                <c:pt idx="11249">
                  <c:v>-4.6274467890000004</c:v>
                </c:pt>
                <c:pt idx="11250">
                  <c:v>-152.56315184799999</c:v>
                </c:pt>
                <c:pt idx="11251">
                  <c:v>-113.053095532</c:v>
                </c:pt>
                <c:pt idx="11252">
                  <c:v>-8.1866910990000008</c:v>
                </c:pt>
                <c:pt idx="11253">
                  <c:v>57.630147809</c:v>
                </c:pt>
                <c:pt idx="11254">
                  <c:v>98.895113710000004</c:v>
                </c:pt>
                <c:pt idx="11255">
                  <c:v>121.97858939299999</c:v>
                </c:pt>
                <c:pt idx="11256">
                  <c:v>33.990794360000002</c:v>
                </c:pt>
                <c:pt idx="11257">
                  <c:v>-50.218989147000002</c:v>
                </c:pt>
                <c:pt idx="11258">
                  <c:v>-60.433031898000003</c:v>
                </c:pt>
                <c:pt idx="11259">
                  <c:v>34.920748758999999</c:v>
                </c:pt>
                <c:pt idx="11260">
                  <c:v>171.160750366</c:v>
                </c:pt>
                <c:pt idx="11261">
                  <c:v>124.08123119</c:v>
                </c:pt>
                <c:pt idx="11262">
                  <c:v>1.809478165</c:v>
                </c:pt>
                <c:pt idx="11263">
                  <c:v>-25.948640790999999</c:v>
                </c:pt>
                <c:pt idx="11264">
                  <c:v>-99.326166702999998</c:v>
                </c:pt>
                <c:pt idx="11265">
                  <c:v>-228.76037876999999</c:v>
                </c:pt>
                <c:pt idx="11266">
                  <c:v>-115.315954023</c:v>
                </c:pt>
                <c:pt idx="11267">
                  <c:v>1.497334299</c:v>
                </c:pt>
                <c:pt idx="11268">
                  <c:v>25.489219321</c:v>
                </c:pt>
                <c:pt idx="11269">
                  <c:v>73.832475842999997</c:v>
                </c:pt>
                <c:pt idx="11270">
                  <c:v>121.691920614</c:v>
                </c:pt>
                <c:pt idx="11271">
                  <c:v>-7.1397499199999999</c:v>
                </c:pt>
                <c:pt idx="11272">
                  <c:v>-13.171198862000001</c:v>
                </c:pt>
                <c:pt idx="11273">
                  <c:v>46.727628000999999</c:v>
                </c:pt>
                <c:pt idx="11274">
                  <c:v>146.54069145099999</c:v>
                </c:pt>
                <c:pt idx="11275">
                  <c:v>238.94458233899999</c:v>
                </c:pt>
                <c:pt idx="11276">
                  <c:v>129.221778078</c:v>
                </c:pt>
                <c:pt idx="11277">
                  <c:v>32.660462275</c:v>
                </c:pt>
                <c:pt idx="11278">
                  <c:v>18.665048523999999</c:v>
                </c:pt>
                <c:pt idx="11279">
                  <c:v>-113.92932588799999</c:v>
                </c:pt>
                <c:pt idx="11280">
                  <c:v>-116.0238906</c:v>
                </c:pt>
                <c:pt idx="11281">
                  <c:v>-5.9990379640000002</c:v>
                </c:pt>
                <c:pt idx="11282">
                  <c:v>66.516727649000003</c:v>
                </c:pt>
                <c:pt idx="11283">
                  <c:v>92.931113977999999</c:v>
                </c:pt>
                <c:pt idx="11284">
                  <c:v>115.236530739</c:v>
                </c:pt>
                <c:pt idx="11285">
                  <c:v>69.541483628999998</c:v>
                </c:pt>
                <c:pt idx="11286">
                  <c:v>-20.067054599999999</c:v>
                </c:pt>
                <c:pt idx="11287">
                  <c:v>-34.023760834999997</c:v>
                </c:pt>
                <c:pt idx="11288">
                  <c:v>63.378628462000002</c:v>
                </c:pt>
                <c:pt idx="11289">
                  <c:v>187.271728876</c:v>
                </c:pt>
                <c:pt idx="11290">
                  <c:v>158.20596990300001</c:v>
                </c:pt>
                <c:pt idx="11291">
                  <c:v>20.256105588</c:v>
                </c:pt>
                <c:pt idx="11292">
                  <c:v>-30.167161496999999</c:v>
                </c:pt>
                <c:pt idx="11293">
                  <c:v>-87.711409356000004</c:v>
                </c:pt>
                <c:pt idx="11294">
                  <c:v>-229.90758279900001</c:v>
                </c:pt>
                <c:pt idx="11295">
                  <c:v>-119.835257106</c:v>
                </c:pt>
                <c:pt idx="11296">
                  <c:v>-0.826200241</c:v>
                </c:pt>
                <c:pt idx="11297">
                  <c:v>33.350453461000001</c:v>
                </c:pt>
                <c:pt idx="11298">
                  <c:v>75.639496493999999</c:v>
                </c:pt>
                <c:pt idx="11299">
                  <c:v>112.307171615</c:v>
                </c:pt>
                <c:pt idx="11300">
                  <c:v>-24.813226427</c:v>
                </c:pt>
                <c:pt idx="11301">
                  <c:v>-45.828144004000002</c:v>
                </c:pt>
                <c:pt idx="11302">
                  <c:v>-6.4840020799999998</c:v>
                </c:pt>
                <c:pt idx="11303">
                  <c:v>93.720848357999998</c:v>
                </c:pt>
                <c:pt idx="11304">
                  <c:v>230.665978599</c:v>
                </c:pt>
                <c:pt idx="11305">
                  <c:v>144.05550876500001</c:v>
                </c:pt>
                <c:pt idx="11306">
                  <c:v>41.865499268000001</c:v>
                </c:pt>
                <c:pt idx="11307">
                  <c:v>20.483803897000001</c:v>
                </c:pt>
                <c:pt idx="11308">
                  <c:v>-103.983278731</c:v>
                </c:pt>
                <c:pt idx="11309">
                  <c:v>-152.83934952199999</c:v>
                </c:pt>
                <c:pt idx="11310">
                  <c:v>-38.729127890000001</c:v>
                </c:pt>
                <c:pt idx="11311">
                  <c:v>48.269580763999997</c:v>
                </c:pt>
                <c:pt idx="11312">
                  <c:v>79.206771857999996</c:v>
                </c:pt>
                <c:pt idx="11313">
                  <c:v>128.18636226699999</c:v>
                </c:pt>
                <c:pt idx="11314">
                  <c:v>125.759083377</c:v>
                </c:pt>
                <c:pt idx="11315">
                  <c:v>18.018912594</c:v>
                </c:pt>
                <c:pt idx="11316">
                  <c:v>-6.0406389530000002</c:v>
                </c:pt>
                <c:pt idx="11317">
                  <c:v>77.861996388999998</c:v>
                </c:pt>
                <c:pt idx="11318">
                  <c:v>186.78542949999999</c:v>
                </c:pt>
                <c:pt idx="11319">
                  <c:v>181.070406832</c:v>
                </c:pt>
                <c:pt idx="11320">
                  <c:v>42.352493115999998</c:v>
                </c:pt>
                <c:pt idx="11321">
                  <c:v>-13.140655477999999</c:v>
                </c:pt>
                <c:pt idx="11322">
                  <c:v>-40.651935299999998</c:v>
                </c:pt>
                <c:pt idx="11323">
                  <c:v>-190.421590186</c:v>
                </c:pt>
                <c:pt idx="11324">
                  <c:v>-104.14826124</c:v>
                </c:pt>
                <c:pt idx="11325">
                  <c:v>-1.3730366169999999</c:v>
                </c:pt>
                <c:pt idx="11326">
                  <c:v>33.216775800000001</c:v>
                </c:pt>
                <c:pt idx="11327">
                  <c:v>62.872506610000002</c:v>
                </c:pt>
                <c:pt idx="11328">
                  <c:v>80.861118707000003</c:v>
                </c:pt>
                <c:pt idx="11329">
                  <c:v>-43.339150480999997</c:v>
                </c:pt>
                <c:pt idx="11330">
                  <c:v>-69.530398391999995</c:v>
                </c:pt>
                <c:pt idx="11331">
                  <c:v>-35.310720359999998</c:v>
                </c:pt>
                <c:pt idx="11332">
                  <c:v>68.003431364999997</c:v>
                </c:pt>
                <c:pt idx="11333">
                  <c:v>214.861731733</c:v>
                </c:pt>
                <c:pt idx="11334">
                  <c:v>133.56875423599999</c:v>
                </c:pt>
                <c:pt idx="11335">
                  <c:v>10.688618455</c:v>
                </c:pt>
                <c:pt idx="11336">
                  <c:v>-24.355043483999999</c:v>
                </c:pt>
                <c:pt idx="11337">
                  <c:v>-134.267037171</c:v>
                </c:pt>
                <c:pt idx="11338">
                  <c:v>-216.77448962099999</c:v>
                </c:pt>
                <c:pt idx="11339">
                  <c:v>-84.018037695000004</c:v>
                </c:pt>
                <c:pt idx="11340">
                  <c:v>38.204377123</c:v>
                </c:pt>
                <c:pt idx="11341">
                  <c:v>73.166272034000002</c:v>
                </c:pt>
                <c:pt idx="11342">
                  <c:v>124.802323961</c:v>
                </c:pt>
                <c:pt idx="11343">
                  <c:v>141.96827462799999</c:v>
                </c:pt>
                <c:pt idx="11344">
                  <c:v>10.186766582000001</c:v>
                </c:pt>
                <c:pt idx="11345">
                  <c:v>-17.968902534000001</c:v>
                </c:pt>
                <c:pt idx="11346">
                  <c:v>48.974354638999998</c:v>
                </c:pt>
                <c:pt idx="11347">
                  <c:v>156.33346571600001</c:v>
                </c:pt>
                <c:pt idx="11348">
                  <c:v>205.41728974700001</c:v>
                </c:pt>
                <c:pt idx="11349">
                  <c:v>92.033741284000001</c:v>
                </c:pt>
                <c:pt idx="11350">
                  <c:v>24.505293753</c:v>
                </c:pt>
                <c:pt idx="11351">
                  <c:v>1.3054855670000001</c:v>
                </c:pt>
                <c:pt idx="11352">
                  <c:v>-158.744809145</c:v>
                </c:pt>
                <c:pt idx="11353">
                  <c:v>-111.259898333</c:v>
                </c:pt>
                <c:pt idx="11354">
                  <c:v>-24.036084892000002</c:v>
                </c:pt>
                <c:pt idx="11355">
                  <c:v>11.969390663</c:v>
                </c:pt>
                <c:pt idx="11356">
                  <c:v>42.774619270999999</c:v>
                </c:pt>
                <c:pt idx="11357">
                  <c:v>73.750060633000004</c:v>
                </c:pt>
                <c:pt idx="11358">
                  <c:v>-8.7243763520000002</c:v>
                </c:pt>
                <c:pt idx="11359">
                  <c:v>-55.129106290000003</c:v>
                </c:pt>
                <c:pt idx="11360">
                  <c:v>-44.940208490000003</c:v>
                </c:pt>
                <c:pt idx="11361">
                  <c:v>49.959146902999997</c:v>
                </c:pt>
                <c:pt idx="11362">
                  <c:v>179.21508436100001</c:v>
                </c:pt>
                <c:pt idx="11363">
                  <c:v>101.737350534</c:v>
                </c:pt>
                <c:pt idx="11364">
                  <c:v>-39.995921137000003</c:v>
                </c:pt>
                <c:pt idx="11365">
                  <c:v>-71.543880815999998</c:v>
                </c:pt>
                <c:pt idx="11366">
                  <c:v>-141.00626474000001</c:v>
                </c:pt>
                <c:pt idx="11367">
                  <c:v>-240.05511785499999</c:v>
                </c:pt>
                <c:pt idx="11368">
                  <c:v>-102.764669344</c:v>
                </c:pt>
                <c:pt idx="11369">
                  <c:v>28.438887846</c:v>
                </c:pt>
                <c:pt idx="11370">
                  <c:v>52.263208288999998</c:v>
                </c:pt>
                <c:pt idx="11371">
                  <c:v>87.611375472999995</c:v>
                </c:pt>
                <c:pt idx="11372">
                  <c:v>110.53974115299999</c:v>
                </c:pt>
                <c:pt idx="11373">
                  <c:v>-35.957541204999998</c:v>
                </c:pt>
                <c:pt idx="11374">
                  <c:v>-49.086355808999997</c:v>
                </c:pt>
                <c:pt idx="11375">
                  <c:v>24.088406388999999</c:v>
                </c:pt>
                <c:pt idx="11376">
                  <c:v>144.63356020500001</c:v>
                </c:pt>
                <c:pt idx="11377">
                  <c:v>243.08960846100001</c:v>
                </c:pt>
                <c:pt idx="11378">
                  <c:v>139.015654619</c:v>
                </c:pt>
                <c:pt idx="11379">
                  <c:v>44.180045692999997</c:v>
                </c:pt>
                <c:pt idx="11380">
                  <c:v>10.776472711</c:v>
                </c:pt>
                <c:pt idx="11381">
                  <c:v>-147.07314814200001</c:v>
                </c:pt>
                <c:pt idx="11382">
                  <c:v>-143.263439412</c:v>
                </c:pt>
                <c:pt idx="11383">
                  <c:v>-48.132450443000003</c:v>
                </c:pt>
                <c:pt idx="11384">
                  <c:v>21.215377216</c:v>
                </c:pt>
                <c:pt idx="11385">
                  <c:v>69.851789676999999</c:v>
                </c:pt>
                <c:pt idx="11386">
                  <c:v>114.023197454</c:v>
                </c:pt>
                <c:pt idx="11387">
                  <c:v>60.211145363</c:v>
                </c:pt>
                <c:pt idx="11388">
                  <c:v>-24.364583454000002</c:v>
                </c:pt>
                <c:pt idx="11389">
                  <c:v>-45.970306112000003</c:v>
                </c:pt>
                <c:pt idx="11390">
                  <c:v>36.936597097000003</c:v>
                </c:pt>
                <c:pt idx="11391">
                  <c:v>145.32638634</c:v>
                </c:pt>
                <c:pt idx="11392">
                  <c:v>95.765746222000004</c:v>
                </c:pt>
                <c:pt idx="11393">
                  <c:v>-31.152358701000001</c:v>
                </c:pt>
                <c:pt idx="11394">
                  <c:v>-50.244301092999997</c:v>
                </c:pt>
                <c:pt idx="11395">
                  <c:v>-95.457134676999999</c:v>
                </c:pt>
                <c:pt idx="11396">
                  <c:v>-224.99940904799999</c:v>
                </c:pt>
                <c:pt idx="11397">
                  <c:v>-132.39995598300001</c:v>
                </c:pt>
                <c:pt idx="11398">
                  <c:v>-18.191859757</c:v>
                </c:pt>
                <c:pt idx="11399">
                  <c:v>-6.1086796789999998</c:v>
                </c:pt>
                <c:pt idx="11400">
                  <c:v>15.234789322999999</c:v>
                </c:pt>
                <c:pt idx="11401">
                  <c:v>48.845346040000003</c:v>
                </c:pt>
                <c:pt idx="11402">
                  <c:v>-78.339890800000006</c:v>
                </c:pt>
                <c:pt idx="11403">
                  <c:v>-72.914180670999997</c:v>
                </c:pt>
                <c:pt idx="11404">
                  <c:v>-5.9590405730000002</c:v>
                </c:pt>
                <c:pt idx="11405">
                  <c:v>106.300081881</c:v>
                </c:pt>
                <c:pt idx="11406">
                  <c:v>228.033885889</c:v>
                </c:pt>
                <c:pt idx="11407">
                  <c:v>120.82112078500001</c:v>
                </c:pt>
                <c:pt idx="11408">
                  <c:v>1.0389391690000001</c:v>
                </c:pt>
                <c:pt idx="11409">
                  <c:v>-38.556814162999999</c:v>
                </c:pt>
                <c:pt idx="11410">
                  <c:v>-170.07867029900001</c:v>
                </c:pt>
                <c:pt idx="11411">
                  <c:v>-189.922296934</c:v>
                </c:pt>
                <c:pt idx="11412">
                  <c:v>-66.513223826000001</c:v>
                </c:pt>
                <c:pt idx="11413">
                  <c:v>31.988288673</c:v>
                </c:pt>
                <c:pt idx="11414">
                  <c:v>75.593422754000002</c:v>
                </c:pt>
                <c:pt idx="11415">
                  <c:v>115.964971437</c:v>
                </c:pt>
                <c:pt idx="11416">
                  <c:v>81.360463882999994</c:v>
                </c:pt>
                <c:pt idx="11417">
                  <c:v>-36.898575794000003</c:v>
                </c:pt>
                <c:pt idx="11418">
                  <c:v>-77.212847455000002</c:v>
                </c:pt>
                <c:pt idx="11419">
                  <c:v>5.728549353</c:v>
                </c:pt>
                <c:pt idx="11420">
                  <c:v>125.626827818</c:v>
                </c:pt>
                <c:pt idx="11421">
                  <c:v>124.111860795</c:v>
                </c:pt>
                <c:pt idx="11422">
                  <c:v>5.0071532909999998</c:v>
                </c:pt>
                <c:pt idx="11423">
                  <c:v>-33.584201548999999</c:v>
                </c:pt>
                <c:pt idx="11424">
                  <c:v>-77.482540295999996</c:v>
                </c:pt>
                <c:pt idx="11425">
                  <c:v>-237.13042771100001</c:v>
                </c:pt>
                <c:pt idx="11426">
                  <c:v>-150.266463163</c:v>
                </c:pt>
                <c:pt idx="11427">
                  <c:v>-60.873093765999997</c:v>
                </c:pt>
                <c:pt idx="11428">
                  <c:v>-37.510079521999998</c:v>
                </c:pt>
                <c:pt idx="11429">
                  <c:v>3.576873612</c:v>
                </c:pt>
                <c:pt idx="11430">
                  <c:v>49.592905531</c:v>
                </c:pt>
                <c:pt idx="11431">
                  <c:v>-64.194991758</c:v>
                </c:pt>
                <c:pt idx="11432">
                  <c:v>-75.769642953000002</c:v>
                </c:pt>
                <c:pt idx="11433">
                  <c:v>-36.519611374</c:v>
                </c:pt>
                <c:pt idx="11434">
                  <c:v>56.748830876</c:v>
                </c:pt>
                <c:pt idx="11435">
                  <c:v>182.89430698800001</c:v>
                </c:pt>
                <c:pt idx="11436">
                  <c:v>76.918634686999994</c:v>
                </c:pt>
                <c:pt idx="11437">
                  <c:v>-43.959841888</c:v>
                </c:pt>
                <c:pt idx="11438">
                  <c:v>-61.912228630999998</c:v>
                </c:pt>
                <c:pt idx="11439">
                  <c:v>-160.37536312700001</c:v>
                </c:pt>
                <c:pt idx="11440">
                  <c:v>-214.41264945399999</c:v>
                </c:pt>
                <c:pt idx="11441">
                  <c:v>-79.064425485000001</c:v>
                </c:pt>
                <c:pt idx="11442">
                  <c:v>31.300979454</c:v>
                </c:pt>
                <c:pt idx="11443">
                  <c:v>54.945509539</c:v>
                </c:pt>
                <c:pt idx="11444">
                  <c:v>85.474377895999993</c:v>
                </c:pt>
                <c:pt idx="11445">
                  <c:v>72.510281354</c:v>
                </c:pt>
                <c:pt idx="11446">
                  <c:v>-52.456705251999999</c:v>
                </c:pt>
                <c:pt idx="11447">
                  <c:v>-71.188096201999997</c:v>
                </c:pt>
                <c:pt idx="11448">
                  <c:v>18.979035590999999</c:v>
                </c:pt>
                <c:pt idx="11449">
                  <c:v>143.75184755000001</c:v>
                </c:pt>
                <c:pt idx="11450">
                  <c:v>177.47152828</c:v>
                </c:pt>
                <c:pt idx="11451">
                  <c:v>52.781587141000003</c:v>
                </c:pt>
                <c:pt idx="11452">
                  <c:v>-23.031694302999998</c:v>
                </c:pt>
                <c:pt idx="11453">
                  <c:v>-69.191444102000006</c:v>
                </c:pt>
                <c:pt idx="11454">
                  <c:v>-240.005075826</c:v>
                </c:pt>
                <c:pt idx="11455">
                  <c:v>-176.44051591600001</c:v>
                </c:pt>
                <c:pt idx="11456">
                  <c:v>-79.069064420999993</c:v>
                </c:pt>
                <c:pt idx="11457">
                  <c:v>-27.930611462000002</c:v>
                </c:pt>
                <c:pt idx="11458">
                  <c:v>21.419468048999999</c:v>
                </c:pt>
                <c:pt idx="11459">
                  <c:v>57.803128385999997</c:v>
                </c:pt>
                <c:pt idx="11460">
                  <c:v>-48.219921454000001</c:v>
                </c:pt>
                <c:pt idx="11461">
                  <c:v>-97.859657792999997</c:v>
                </c:pt>
                <c:pt idx="11462">
                  <c:v>-92.819468921999999</c:v>
                </c:pt>
                <c:pt idx="11463">
                  <c:v>-12.512328873</c:v>
                </c:pt>
                <c:pt idx="11464">
                  <c:v>120.404447369</c:v>
                </c:pt>
                <c:pt idx="11465">
                  <c:v>48.219647897999998</c:v>
                </c:pt>
                <c:pt idx="11466">
                  <c:v>-64.955278958999997</c:v>
                </c:pt>
                <c:pt idx="11467">
                  <c:v>-78.765544112000001</c:v>
                </c:pt>
                <c:pt idx="11468">
                  <c:v>-162.04117127800001</c:v>
                </c:pt>
                <c:pt idx="11469">
                  <c:v>-257.23872938400001</c:v>
                </c:pt>
                <c:pt idx="11470">
                  <c:v>-127.781784848</c:v>
                </c:pt>
                <c:pt idx="11471">
                  <c:v>-17.290614442999999</c:v>
                </c:pt>
                <c:pt idx="11472">
                  <c:v>-9.7211095109999999</c:v>
                </c:pt>
                <c:pt idx="11473">
                  <c:v>27.858049679000001</c:v>
                </c:pt>
                <c:pt idx="11474">
                  <c:v>58.957018869000002</c:v>
                </c:pt>
                <c:pt idx="11475">
                  <c:v>-61.597196766000003</c:v>
                </c:pt>
                <c:pt idx="11476">
                  <c:v>-65.794569788999993</c:v>
                </c:pt>
                <c:pt idx="11477">
                  <c:v>14.437982071</c:v>
                </c:pt>
                <c:pt idx="11478">
                  <c:v>129.51179614</c:v>
                </c:pt>
                <c:pt idx="11479">
                  <c:v>191.39926095499999</c:v>
                </c:pt>
                <c:pt idx="11480">
                  <c:v>62.153939248999997</c:v>
                </c:pt>
                <c:pt idx="11481">
                  <c:v>-40.676470231000003</c:v>
                </c:pt>
                <c:pt idx="11482">
                  <c:v>-69.196773304999994</c:v>
                </c:pt>
                <c:pt idx="11483">
                  <c:v>-216.52134660600001</c:v>
                </c:pt>
                <c:pt idx="11484">
                  <c:v>-177.025264392</c:v>
                </c:pt>
                <c:pt idx="11485">
                  <c:v>-72.196333022000005</c:v>
                </c:pt>
                <c:pt idx="11486">
                  <c:v>-6.9399952640000002</c:v>
                </c:pt>
                <c:pt idx="11487">
                  <c:v>33.362666793000002</c:v>
                </c:pt>
                <c:pt idx="11488">
                  <c:v>55.603487825000002</c:v>
                </c:pt>
                <c:pt idx="11489">
                  <c:v>-33.373956753000002</c:v>
                </c:pt>
                <c:pt idx="11490">
                  <c:v>-116.096684082</c:v>
                </c:pt>
                <c:pt idx="11491">
                  <c:v>-125.077534813</c:v>
                </c:pt>
                <c:pt idx="11492">
                  <c:v>-28.929121083999998</c:v>
                </c:pt>
                <c:pt idx="11493">
                  <c:v>107.63102494899999</c:v>
                </c:pt>
                <c:pt idx="11494">
                  <c:v>60.344203694999997</c:v>
                </c:pt>
                <c:pt idx="11495">
                  <c:v>-62.769875605999999</c:v>
                </c:pt>
                <c:pt idx="11496">
                  <c:v>-91.641675187000004</c:v>
                </c:pt>
                <c:pt idx="11497">
                  <c:v>-165.602807025</c:v>
                </c:pt>
                <c:pt idx="11498">
                  <c:v>-296.05269821299999</c:v>
                </c:pt>
                <c:pt idx="11499">
                  <c:v>-181.28074065499999</c:v>
                </c:pt>
                <c:pt idx="11500">
                  <c:v>-63.181337112999998</c:v>
                </c:pt>
                <c:pt idx="11501">
                  <c:v>-38.235456081999999</c:v>
                </c:pt>
                <c:pt idx="11502">
                  <c:v>10.382724891000001</c:v>
                </c:pt>
                <c:pt idx="11503">
                  <c:v>57.777705574999999</c:v>
                </c:pt>
                <c:pt idx="11504">
                  <c:v>-71.800804224000004</c:v>
                </c:pt>
                <c:pt idx="11505">
                  <c:v>-78.607729598000006</c:v>
                </c:pt>
                <c:pt idx="11506">
                  <c:v>-19.358669183</c:v>
                </c:pt>
                <c:pt idx="11507">
                  <c:v>79.356884816000004</c:v>
                </c:pt>
                <c:pt idx="11508">
                  <c:v>173.36442856100001</c:v>
                </c:pt>
                <c:pt idx="11509">
                  <c:v>64.974565623999993</c:v>
                </c:pt>
                <c:pt idx="11510">
                  <c:v>-30.865322290999998</c:v>
                </c:pt>
                <c:pt idx="11511">
                  <c:v>-45.025134713999996</c:v>
                </c:pt>
                <c:pt idx="11512">
                  <c:v>-178.21247816499999</c:v>
                </c:pt>
                <c:pt idx="11513">
                  <c:v>-181.02711091099999</c:v>
                </c:pt>
                <c:pt idx="11514">
                  <c:v>-71.372967915999993</c:v>
                </c:pt>
                <c:pt idx="11515">
                  <c:v>0.59895286599999997</c:v>
                </c:pt>
                <c:pt idx="11516">
                  <c:v>25.907094374</c:v>
                </c:pt>
                <c:pt idx="11517">
                  <c:v>49.723192124000001</c:v>
                </c:pt>
                <c:pt idx="11518">
                  <c:v>5.231469981</c:v>
                </c:pt>
                <c:pt idx="11519">
                  <c:v>-83.730947286000003</c:v>
                </c:pt>
                <c:pt idx="11520">
                  <c:v>-97.600230550999996</c:v>
                </c:pt>
                <c:pt idx="11521">
                  <c:v>-0.49129422699999997</c:v>
                </c:pt>
                <c:pt idx="11522">
                  <c:v>122.871007347</c:v>
                </c:pt>
                <c:pt idx="11523">
                  <c:v>93.316200976000005</c:v>
                </c:pt>
                <c:pt idx="11524">
                  <c:v>-45.266408884999997</c:v>
                </c:pt>
                <c:pt idx="11525">
                  <c:v>-96.429619872999993</c:v>
                </c:pt>
                <c:pt idx="11526">
                  <c:v>-152.63059357099999</c:v>
                </c:pt>
                <c:pt idx="11527">
                  <c:v>-294.160422342</c:v>
                </c:pt>
                <c:pt idx="11528">
                  <c:v>-183.54048275299999</c:v>
                </c:pt>
                <c:pt idx="11529">
                  <c:v>-64.243752384999993</c:v>
                </c:pt>
                <c:pt idx="11530">
                  <c:v>-30.225786073999998</c:v>
                </c:pt>
                <c:pt idx="11531">
                  <c:v>11.323054017</c:v>
                </c:pt>
                <c:pt idx="11532">
                  <c:v>47.011271362999999</c:v>
                </c:pt>
                <c:pt idx="11533">
                  <c:v>-90.579075868999993</c:v>
                </c:pt>
                <c:pt idx="11534">
                  <c:v>-112.14219342600001</c:v>
                </c:pt>
                <c:pt idx="11535">
                  <c:v>-71.840436976000007</c:v>
                </c:pt>
                <c:pt idx="11536">
                  <c:v>29.176656012999999</c:v>
                </c:pt>
                <c:pt idx="11537">
                  <c:v>166.840732643</c:v>
                </c:pt>
                <c:pt idx="11538">
                  <c:v>80.408787236999999</c:v>
                </c:pt>
                <c:pt idx="11539">
                  <c:v>-22.327087845000001</c:v>
                </c:pt>
                <c:pt idx="11540">
                  <c:v>-44.765905517999997</c:v>
                </c:pt>
                <c:pt idx="11541">
                  <c:v>-169.878125565</c:v>
                </c:pt>
                <c:pt idx="11542">
                  <c:v>-219.39927572400001</c:v>
                </c:pt>
                <c:pt idx="11543">
                  <c:v>-105.63125838800001</c:v>
                </c:pt>
                <c:pt idx="11544">
                  <c:v>-17.423853531999999</c:v>
                </c:pt>
                <c:pt idx="11545">
                  <c:v>14.357173293000001</c:v>
                </c:pt>
                <c:pt idx="11546">
                  <c:v>63.942798146999998</c:v>
                </c:pt>
                <c:pt idx="11547">
                  <c:v>61.401764907</c:v>
                </c:pt>
                <c:pt idx="11548">
                  <c:v>-46.703289654999999</c:v>
                </c:pt>
                <c:pt idx="11549">
                  <c:v>-71.269512194000001</c:v>
                </c:pt>
                <c:pt idx="11550">
                  <c:v>12.003935681</c:v>
                </c:pt>
                <c:pt idx="11551">
                  <c:v>120.497834774</c:v>
                </c:pt>
                <c:pt idx="11552">
                  <c:v>114.61054003700001</c:v>
                </c:pt>
                <c:pt idx="11553">
                  <c:v>-22.948034834000001</c:v>
                </c:pt>
                <c:pt idx="11554">
                  <c:v>-77.671426087</c:v>
                </c:pt>
                <c:pt idx="11555">
                  <c:v>-105.07229315799999</c:v>
                </c:pt>
                <c:pt idx="11556">
                  <c:v>-255.27939938599999</c:v>
                </c:pt>
                <c:pt idx="11557">
                  <c:v>-169.25650186199999</c:v>
                </c:pt>
                <c:pt idx="11558">
                  <c:v>203.71566692100001</c:v>
                </c:pt>
                <c:pt idx="11559">
                  <c:v>237.89228427399999</c:v>
                </c:pt>
                <c:pt idx="11560">
                  <c:v>267.027721896</c:v>
                </c:pt>
                <c:pt idx="11561">
                  <c:v>284.47477096699998</c:v>
                </c:pt>
                <c:pt idx="11562">
                  <c:v>161.29909349799999</c:v>
                </c:pt>
                <c:pt idx="11563">
                  <c:v>135.93686460699999</c:v>
                </c:pt>
                <c:pt idx="11564">
                  <c:v>170.409422791</c:v>
                </c:pt>
                <c:pt idx="11565">
                  <c:v>273.70051049800003</c:v>
                </c:pt>
                <c:pt idx="11566">
                  <c:v>420.40607899499997</c:v>
                </c:pt>
                <c:pt idx="11567">
                  <c:v>338.74569880799999</c:v>
                </c:pt>
                <c:pt idx="11568">
                  <c:v>215.16912372100001</c:v>
                </c:pt>
                <c:pt idx="11569">
                  <c:v>179.527726839</c:v>
                </c:pt>
                <c:pt idx="11570">
                  <c:v>69.462474600999997</c:v>
                </c:pt>
                <c:pt idx="11571">
                  <c:v>-12.586950678999999</c:v>
                </c:pt>
                <c:pt idx="11572">
                  <c:v>121.114799383</c:v>
                </c:pt>
                <c:pt idx="11573">
                  <c:v>243.959249736</c:v>
                </c:pt>
                <c:pt idx="11574">
                  <c:v>279.02367838800001</c:v>
                </c:pt>
                <c:pt idx="11575">
                  <c:v>330.29107231099999</c:v>
                </c:pt>
                <c:pt idx="11576">
                  <c:v>346.73874507199997</c:v>
                </c:pt>
                <c:pt idx="11577">
                  <c:v>214.61659964099999</c:v>
                </c:pt>
                <c:pt idx="11578">
                  <c:v>186.27476616199999</c:v>
                </c:pt>
                <c:pt idx="11579">
                  <c:v>252.87050496399999</c:v>
                </c:pt>
                <c:pt idx="11580">
                  <c:v>361.02267203500003</c:v>
                </c:pt>
                <c:pt idx="11581">
                  <c:v>410.966077982</c:v>
                </c:pt>
                <c:pt idx="11582">
                  <c:v>298.04577629099998</c:v>
                </c:pt>
                <c:pt idx="11583">
                  <c:v>230.33183800699999</c:v>
                </c:pt>
                <c:pt idx="11584">
                  <c:v>206.40937307900001</c:v>
                </c:pt>
                <c:pt idx="11585">
                  <c:v>45.772272348999998</c:v>
                </c:pt>
                <c:pt idx="11586">
                  <c:v>92.882926228000002</c:v>
                </c:pt>
                <c:pt idx="11587">
                  <c:v>180.01710434099999</c:v>
                </c:pt>
                <c:pt idx="11588">
                  <c:v>215.81211149399999</c:v>
                </c:pt>
                <c:pt idx="11589">
                  <c:v>247.240956694</c:v>
                </c:pt>
                <c:pt idx="11590">
                  <c:v>278.76772440000002</c:v>
                </c:pt>
                <c:pt idx="11591">
                  <c:v>196.32853416899999</c:v>
                </c:pt>
                <c:pt idx="11592">
                  <c:v>149.884418469</c:v>
                </c:pt>
                <c:pt idx="11593">
                  <c:v>159.73044239399999</c:v>
                </c:pt>
                <c:pt idx="11594">
                  <c:v>254.14154392899999</c:v>
                </c:pt>
                <c:pt idx="11595">
                  <c:v>383.05886084899998</c:v>
                </c:pt>
                <c:pt idx="11596">
                  <c:v>305.36944844800001</c:v>
                </c:pt>
                <c:pt idx="11597">
                  <c:v>163.42266354200001</c:v>
                </c:pt>
                <c:pt idx="11598">
                  <c:v>132.47847569699999</c:v>
                </c:pt>
                <c:pt idx="11599">
                  <c:v>63.227098648999998</c:v>
                </c:pt>
                <c:pt idx="11600">
                  <c:v>-36.012785577999999</c:v>
                </c:pt>
                <c:pt idx="11601">
                  <c:v>101.54749889</c:v>
                </c:pt>
                <c:pt idx="11602">
                  <c:v>232.63112372500001</c:v>
                </c:pt>
                <c:pt idx="11603">
                  <c:v>256.102553876</c:v>
                </c:pt>
                <c:pt idx="11604">
                  <c:v>290.91849485799997</c:v>
                </c:pt>
                <c:pt idx="11605">
                  <c:v>313.28284298</c:v>
                </c:pt>
                <c:pt idx="11606">
                  <c:v>166.76086181900001</c:v>
                </c:pt>
                <c:pt idx="11607">
                  <c:v>154.21672924000001</c:v>
                </c:pt>
                <c:pt idx="11608">
                  <c:v>227.65778219800001</c:v>
                </c:pt>
                <c:pt idx="11609">
                  <c:v>348.32691922700002</c:v>
                </c:pt>
                <c:pt idx="11610">
                  <c:v>446.70999759799997</c:v>
                </c:pt>
                <c:pt idx="11611">
                  <c:v>342.38197141299997</c:v>
                </c:pt>
                <c:pt idx="11612">
                  <c:v>246.96851174400001</c:v>
                </c:pt>
                <c:pt idx="11613">
                  <c:v>212.84660185199999</c:v>
                </c:pt>
                <c:pt idx="11614">
                  <c:v>54.682905577</c:v>
                </c:pt>
                <c:pt idx="11615">
                  <c:v>58.272934214999999</c:v>
                </c:pt>
                <c:pt idx="11616">
                  <c:v>154.06260279099999</c:v>
                </c:pt>
                <c:pt idx="11617">
                  <c:v>223.810748682</c:v>
                </c:pt>
                <c:pt idx="11618">
                  <c:v>272.44813685000003</c:v>
                </c:pt>
                <c:pt idx="11619">
                  <c:v>316.49855924799999</c:v>
                </c:pt>
                <c:pt idx="11620">
                  <c:v>262.06574030899998</c:v>
                </c:pt>
                <c:pt idx="11621">
                  <c:v>177.281680513</c:v>
                </c:pt>
                <c:pt idx="11622">
                  <c:v>155.404825722</c:v>
                </c:pt>
                <c:pt idx="11623">
                  <c:v>237.96052387700001</c:v>
                </c:pt>
                <c:pt idx="11624">
                  <c:v>346.33585068399998</c:v>
                </c:pt>
                <c:pt idx="11625">
                  <c:v>297.266453463</c:v>
                </c:pt>
                <c:pt idx="11626">
                  <c:v>170.632125723</c:v>
                </c:pt>
                <c:pt idx="11627">
                  <c:v>151.54874182200001</c:v>
                </c:pt>
                <c:pt idx="11628">
                  <c:v>105.84015524</c:v>
                </c:pt>
                <c:pt idx="11629">
                  <c:v>-24.120220272000001</c:v>
                </c:pt>
                <c:pt idx="11630">
                  <c:v>93.639399459000003</c:v>
                </c:pt>
                <c:pt idx="11631">
                  <c:v>207.11829320199999</c:v>
                </c:pt>
                <c:pt idx="11632">
                  <c:v>219.11125016099999</c:v>
                </c:pt>
                <c:pt idx="11633">
                  <c:v>240.47807689699999</c:v>
                </c:pt>
                <c:pt idx="11634">
                  <c:v>274.45297009799998</c:v>
                </c:pt>
                <c:pt idx="11635">
                  <c:v>147.67907505900001</c:v>
                </c:pt>
                <c:pt idx="11636">
                  <c:v>153.33106773</c:v>
                </c:pt>
                <c:pt idx="11637">
                  <c:v>220.29543836299999</c:v>
                </c:pt>
                <c:pt idx="11638">
                  <c:v>332.47229786899999</c:v>
                </c:pt>
                <c:pt idx="11639">
                  <c:v>453.95420703999997</c:v>
                </c:pt>
                <c:pt idx="11640">
                  <c:v>346.519544225</c:v>
                </c:pt>
                <c:pt idx="11641">
                  <c:v>226.501466792</c:v>
                </c:pt>
                <c:pt idx="11642">
                  <c:v>186.856456425</c:v>
                </c:pt>
                <c:pt idx="11643">
                  <c:v>55.737458205999999</c:v>
                </c:pt>
                <c:pt idx="11644">
                  <c:v>36.167305464999998</c:v>
                </c:pt>
                <c:pt idx="11645">
                  <c:v>160.019156098</c:v>
                </c:pt>
                <c:pt idx="11646">
                  <c:v>258.62011264799997</c:v>
                </c:pt>
                <c:pt idx="11647">
                  <c:v>302.03001019499999</c:v>
                </c:pt>
                <c:pt idx="11648">
                  <c:v>342.07695117399999</c:v>
                </c:pt>
                <c:pt idx="11649">
                  <c:v>306.96334255800002</c:v>
                </c:pt>
                <c:pt idx="11650">
                  <c:v>188.75433299900001</c:v>
                </c:pt>
                <c:pt idx="11651">
                  <c:v>148.668147465</c:v>
                </c:pt>
                <c:pt idx="11652">
                  <c:v>232.15526035299999</c:v>
                </c:pt>
                <c:pt idx="11653">
                  <c:v>352.59164912300002</c:v>
                </c:pt>
                <c:pt idx="11654">
                  <c:v>351.318855848</c:v>
                </c:pt>
                <c:pt idx="11655">
                  <c:v>232.207452098</c:v>
                </c:pt>
                <c:pt idx="11656">
                  <c:v>193.292235108</c:v>
                </c:pt>
                <c:pt idx="11657">
                  <c:v>148.79468406399999</c:v>
                </c:pt>
                <c:pt idx="11658">
                  <c:v>-11.099944650999999</c:v>
                </c:pt>
                <c:pt idx="11659">
                  <c:v>75.784228276999997</c:v>
                </c:pt>
                <c:pt idx="11660">
                  <c:v>165.38722829400001</c:v>
                </c:pt>
                <c:pt idx="11661">
                  <c:v>189.414195745</c:v>
                </c:pt>
                <c:pt idx="11662">
                  <c:v>230.998600471</c:v>
                </c:pt>
                <c:pt idx="11663">
                  <c:v>277.15345770200003</c:v>
                </c:pt>
                <c:pt idx="11664">
                  <c:v>163.13623962899999</c:v>
                </c:pt>
                <c:pt idx="11665">
                  <c:v>151.289163871</c:v>
                </c:pt>
                <c:pt idx="11666">
                  <c:v>190.19940393100001</c:v>
                </c:pt>
                <c:pt idx="11667">
                  <c:v>283.14043890300002</c:v>
                </c:pt>
                <c:pt idx="11668">
                  <c:v>409.03301678299999</c:v>
                </c:pt>
                <c:pt idx="11669">
                  <c:v>303.22728166399997</c:v>
                </c:pt>
                <c:pt idx="11670">
                  <c:v>183.047351867</c:v>
                </c:pt>
                <c:pt idx="11671">
                  <c:v>165.42223440000001</c:v>
                </c:pt>
                <c:pt idx="11672">
                  <c:v>66.771338010999997</c:v>
                </c:pt>
                <c:pt idx="11673">
                  <c:v>12.568330162000001</c:v>
                </c:pt>
                <c:pt idx="11674">
                  <c:v>147.78195060100001</c:v>
                </c:pt>
                <c:pt idx="11675">
                  <c:v>257.67860243899997</c:v>
                </c:pt>
                <c:pt idx="11676">
                  <c:v>280.879848025</c:v>
                </c:pt>
                <c:pt idx="11677">
                  <c:v>311.08482939200002</c:v>
                </c:pt>
                <c:pt idx="11678">
                  <c:v>298.239096297</c:v>
                </c:pt>
                <c:pt idx="11679">
                  <c:v>174.12595438700001</c:v>
                </c:pt>
                <c:pt idx="11680">
                  <c:v>155.811453443</c:v>
                </c:pt>
                <c:pt idx="11681">
                  <c:v>246.13649051499999</c:v>
                </c:pt>
                <c:pt idx="11682">
                  <c:v>370.78900534399997</c:v>
                </c:pt>
                <c:pt idx="11683">
                  <c:v>403.950045746</c:v>
                </c:pt>
                <c:pt idx="11684">
                  <c:v>278.61361885399998</c:v>
                </c:pt>
                <c:pt idx="11685">
                  <c:v>202.215007052</c:v>
                </c:pt>
                <c:pt idx="11686">
                  <c:v>155.39181908699999</c:v>
                </c:pt>
                <c:pt idx="11687">
                  <c:v>-14.813169552</c:v>
                </c:pt>
                <c:pt idx="11688">
                  <c:v>49.438402281999998</c:v>
                </c:pt>
                <c:pt idx="11689">
                  <c:v>147.35964801099999</c:v>
                </c:pt>
                <c:pt idx="11690">
                  <c:v>198.691178861</c:v>
                </c:pt>
                <c:pt idx="11691">
                  <c:v>247.80553180199999</c:v>
                </c:pt>
                <c:pt idx="11692">
                  <c:v>283.60920678399998</c:v>
                </c:pt>
                <c:pt idx="11693">
                  <c:v>176.83090469300001</c:v>
                </c:pt>
                <c:pt idx="11694">
                  <c:v>126.783352955</c:v>
                </c:pt>
                <c:pt idx="11695">
                  <c:v>130.998428542</c:v>
                </c:pt>
                <c:pt idx="11696">
                  <c:v>212.14245170800001</c:v>
                </c:pt>
                <c:pt idx="11697">
                  <c:v>345.88933062500001</c:v>
                </c:pt>
                <c:pt idx="11698">
                  <c:v>274.14646654699999</c:v>
                </c:pt>
                <c:pt idx="11699">
                  <c:v>161.05567293300001</c:v>
                </c:pt>
                <c:pt idx="11700">
                  <c:v>146.689429803</c:v>
                </c:pt>
                <c:pt idx="11701">
                  <c:v>62.539583205</c:v>
                </c:pt>
                <c:pt idx="11702">
                  <c:v>-33.088922162999999</c:v>
                </c:pt>
                <c:pt idx="11703">
                  <c:v>95.881839952000007</c:v>
                </c:pt>
                <c:pt idx="11704">
                  <c:v>205.26412059699999</c:v>
                </c:pt>
                <c:pt idx="11705">
                  <c:v>213.77290122400001</c:v>
                </c:pt>
                <c:pt idx="11706">
                  <c:v>252.296050264</c:v>
                </c:pt>
                <c:pt idx="11707">
                  <c:v>283.86442217400003</c:v>
                </c:pt>
                <c:pt idx="11708">
                  <c:v>163.28001824099999</c:v>
                </c:pt>
                <c:pt idx="11709">
                  <c:v>158.55743092700001</c:v>
                </c:pt>
                <c:pt idx="11710">
                  <c:v>238.26465988999999</c:v>
                </c:pt>
                <c:pt idx="11711">
                  <c:v>352.69560667399998</c:v>
                </c:pt>
                <c:pt idx="11712">
                  <c:v>413.69357715899997</c:v>
                </c:pt>
                <c:pt idx="11713">
                  <c:v>283.32603037199999</c:v>
                </c:pt>
                <c:pt idx="11714">
                  <c:v>181.57436904900001</c:v>
                </c:pt>
                <c:pt idx="11715">
                  <c:v>153.86471592699999</c:v>
                </c:pt>
                <c:pt idx="11716">
                  <c:v>6.7030478249999996</c:v>
                </c:pt>
                <c:pt idx="11717">
                  <c:v>46.269901963999999</c:v>
                </c:pt>
                <c:pt idx="11718">
                  <c:v>150.777419643</c:v>
                </c:pt>
                <c:pt idx="11719">
                  <c:v>215.322177434</c:v>
                </c:pt>
                <c:pt idx="11720">
                  <c:v>254.80297451199999</c:v>
                </c:pt>
                <c:pt idx="11721">
                  <c:v>276.25504412800001</c:v>
                </c:pt>
                <c:pt idx="11722">
                  <c:v>186.25136767500001</c:v>
                </c:pt>
                <c:pt idx="11723">
                  <c:v>104.7787936</c:v>
                </c:pt>
                <c:pt idx="11724">
                  <c:v>96.683085910000003</c:v>
                </c:pt>
                <c:pt idx="11725">
                  <c:v>193.33439148400001</c:v>
                </c:pt>
                <c:pt idx="11726">
                  <c:v>329.981803464</c:v>
                </c:pt>
                <c:pt idx="11727">
                  <c:v>282.058296111</c:v>
                </c:pt>
                <c:pt idx="11728">
                  <c:v>158.04422502599999</c:v>
                </c:pt>
                <c:pt idx="11729">
                  <c:v>128.06959694899999</c:v>
                </c:pt>
                <c:pt idx="11730">
                  <c:v>53.360967516000002</c:v>
                </c:pt>
                <c:pt idx="11731">
                  <c:v>-77.668820805999999</c:v>
                </c:pt>
                <c:pt idx="11732">
                  <c:v>37.954875168000001</c:v>
                </c:pt>
                <c:pt idx="11733">
                  <c:v>156.96035207899999</c:v>
                </c:pt>
                <c:pt idx="11734">
                  <c:v>182.498474004</c:v>
                </c:pt>
                <c:pt idx="11735">
                  <c:v>231.20283422399999</c:v>
                </c:pt>
                <c:pt idx="11736">
                  <c:v>278.133550732</c:v>
                </c:pt>
                <c:pt idx="11737">
                  <c:v>147.62714114600001</c:v>
                </c:pt>
                <c:pt idx="11738">
                  <c:v>139.84281251799999</c:v>
                </c:pt>
                <c:pt idx="11739">
                  <c:v>198.45056024600001</c:v>
                </c:pt>
                <c:pt idx="11740">
                  <c:v>296.267420039</c:v>
                </c:pt>
                <c:pt idx="11741">
                  <c:v>391.27562619299999</c:v>
                </c:pt>
                <c:pt idx="11742">
                  <c:v>283.742676308</c:v>
                </c:pt>
                <c:pt idx="11743">
                  <c:v>188.47249650800001</c:v>
                </c:pt>
                <c:pt idx="11744">
                  <c:v>174.05552566599999</c:v>
                </c:pt>
                <c:pt idx="11745">
                  <c:v>39.982431630000001</c:v>
                </c:pt>
                <c:pt idx="11746">
                  <c:v>36.732872643999997</c:v>
                </c:pt>
                <c:pt idx="11747">
                  <c:v>145.35721848599999</c:v>
                </c:pt>
                <c:pt idx="11748">
                  <c:v>216.301835719</c:v>
                </c:pt>
                <c:pt idx="11749">
                  <c:v>240.66593076800001</c:v>
                </c:pt>
                <c:pt idx="11750">
                  <c:v>265.78758566499999</c:v>
                </c:pt>
                <c:pt idx="11751">
                  <c:v>222.33063744399999</c:v>
                </c:pt>
                <c:pt idx="11752">
                  <c:v>133.81621643899999</c:v>
                </c:pt>
                <c:pt idx="11753">
                  <c:v>119.770306265</c:v>
                </c:pt>
                <c:pt idx="11754">
                  <c:v>216.495408371</c:v>
                </c:pt>
                <c:pt idx="11755">
                  <c:v>338.99586565599998</c:v>
                </c:pt>
                <c:pt idx="11756">
                  <c:v>308.08666164300001</c:v>
                </c:pt>
                <c:pt idx="11757">
                  <c:v>168.42465319600001</c:v>
                </c:pt>
                <c:pt idx="11758">
                  <c:v>116.469097238</c:v>
                </c:pt>
                <c:pt idx="11759">
                  <c:v>61.666949510999999</c:v>
                </c:pt>
                <c:pt idx="11760">
                  <c:v>-78.922356801000006</c:v>
                </c:pt>
                <c:pt idx="11761">
                  <c:v>31.979209695000002</c:v>
                </c:pt>
                <c:pt idx="11762">
                  <c:v>151.33414063000001</c:v>
                </c:pt>
                <c:pt idx="11763">
                  <c:v>184.79520682399999</c:v>
                </c:pt>
                <c:pt idx="11764">
                  <c:v>225.37713220099999</c:v>
                </c:pt>
                <c:pt idx="11765">
                  <c:v>260.12434530199999</c:v>
                </c:pt>
                <c:pt idx="11766">
                  <c:v>121.73912056899999</c:v>
                </c:pt>
                <c:pt idx="11767">
                  <c:v>99.534277596999999</c:v>
                </c:pt>
                <c:pt idx="11768">
                  <c:v>141.213022744</c:v>
                </c:pt>
                <c:pt idx="11769">
                  <c:v>243.356495185</c:v>
                </c:pt>
                <c:pt idx="11770">
                  <c:v>381.458430405</c:v>
                </c:pt>
                <c:pt idx="11771">
                  <c:v>294.75097179099998</c:v>
                </c:pt>
                <c:pt idx="11772">
                  <c:v>191.23698264999999</c:v>
                </c:pt>
                <c:pt idx="11773">
                  <c:v>167.56339516700001</c:v>
                </c:pt>
                <c:pt idx="11774">
                  <c:v>41.398273437999997</c:v>
                </c:pt>
                <c:pt idx="11775">
                  <c:v>-8.3305071230000003</c:v>
                </c:pt>
                <c:pt idx="11776">
                  <c:v>104.175299596</c:v>
                </c:pt>
                <c:pt idx="11777">
                  <c:v>193.553073853</c:v>
                </c:pt>
                <c:pt idx="11778">
                  <c:v>226.62444843700001</c:v>
                </c:pt>
                <c:pt idx="11779">
                  <c:v>276.83207032199999</c:v>
                </c:pt>
                <c:pt idx="11780">
                  <c:v>274.120089323</c:v>
                </c:pt>
                <c:pt idx="11781">
                  <c:v>165.058486913</c:v>
                </c:pt>
                <c:pt idx="11782">
                  <c:v>139.221596299</c:v>
                </c:pt>
                <c:pt idx="11783">
                  <c:v>221.59602539400001</c:v>
                </c:pt>
                <c:pt idx="11784">
                  <c:v>329.17297676099997</c:v>
                </c:pt>
                <c:pt idx="11785">
                  <c:v>322.170618709</c:v>
                </c:pt>
                <c:pt idx="11786">
                  <c:v>185.90606107599999</c:v>
                </c:pt>
                <c:pt idx="11787">
                  <c:v>132.415362638</c:v>
                </c:pt>
                <c:pt idx="11788">
                  <c:v>105.305944676</c:v>
                </c:pt>
                <c:pt idx="11789">
                  <c:v>-45.359180228</c:v>
                </c:pt>
                <c:pt idx="11790">
                  <c:v>40.098938979000003</c:v>
                </c:pt>
                <c:pt idx="11791">
                  <c:v>141.42736542700001</c:v>
                </c:pt>
                <c:pt idx="11792">
                  <c:v>174.15317734000001</c:v>
                </c:pt>
                <c:pt idx="11793">
                  <c:v>202.22851080999999</c:v>
                </c:pt>
                <c:pt idx="11794">
                  <c:v>219.12276391099999</c:v>
                </c:pt>
                <c:pt idx="11795">
                  <c:v>97.521823592999993</c:v>
                </c:pt>
                <c:pt idx="11796">
                  <c:v>73.188903131000004</c:v>
                </c:pt>
                <c:pt idx="11797">
                  <c:v>108.077392534</c:v>
                </c:pt>
                <c:pt idx="11798">
                  <c:v>211.27217977399999</c:v>
                </c:pt>
                <c:pt idx="11799">
                  <c:v>356.96898544300001</c:v>
                </c:pt>
                <c:pt idx="11800">
                  <c:v>273.75106374199999</c:v>
                </c:pt>
                <c:pt idx="11801">
                  <c:v>148.622270679</c:v>
                </c:pt>
                <c:pt idx="11802">
                  <c:v>111.92172014800001</c:v>
                </c:pt>
                <c:pt idx="11803">
                  <c:v>1.6397877160000001</c:v>
                </c:pt>
                <c:pt idx="11804">
                  <c:v>-78.812651282999994</c:v>
                </c:pt>
                <c:pt idx="11805">
                  <c:v>55.364072813</c:v>
                </c:pt>
                <c:pt idx="11806">
                  <c:v>178.60999152599999</c:v>
                </c:pt>
                <c:pt idx="11807">
                  <c:v>213.449964255</c:v>
                </c:pt>
                <c:pt idx="11808">
                  <c:v>263.66615393299998</c:v>
                </c:pt>
                <c:pt idx="11809">
                  <c:v>278.80452988799999</c:v>
                </c:pt>
                <c:pt idx="11810">
                  <c:v>145.24019195100001</c:v>
                </c:pt>
                <c:pt idx="11811">
                  <c:v>115.753364878</c:v>
                </c:pt>
                <c:pt idx="11812">
                  <c:v>181.83187200200001</c:v>
                </c:pt>
                <c:pt idx="11813">
                  <c:v>291.473703194</c:v>
                </c:pt>
                <c:pt idx="11814">
                  <c:v>342.30117160600003</c:v>
                </c:pt>
                <c:pt idx="11815">
                  <c:v>229.58226309899999</c:v>
                </c:pt>
                <c:pt idx="11816">
                  <c:v>161.29350271000001</c:v>
                </c:pt>
                <c:pt idx="11817">
                  <c:v>135.97510875</c:v>
                </c:pt>
                <c:pt idx="11818">
                  <c:v>-26.009860792000001</c:v>
                </c:pt>
                <c:pt idx="11819">
                  <c:v>20.160443834999999</c:v>
                </c:pt>
                <c:pt idx="11820">
                  <c:v>105.906528138</c:v>
                </c:pt>
                <c:pt idx="11821">
                  <c:v>140.95422855699999</c:v>
                </c:pt>
                <c:pt idx="11822">
                  <c:v>174.18445438099999</c:v>
                </c:pt>
                <c:pt idx="11823">
                  <c:v>207.06446062200001</c:v>
                </c:pt>
                <c:pt idx="11824">
                  <c:v>124.991165647</c:v>
                </c:pt>
                <c:pt idx="11825">
                  <c:v>77.812698331999997</c:v>
                </c:pt>
                <c:pt idx="11826">
                  <c:v>86.555925291999998</c:v>
                </c:pt>
                <c:pt idx="11827">
                  <c:v>179.85452160899999</c:v>
                </c:pt>
                <c:pt idx="11828">
                  <c:v>307.26286159599999</c:v>
                </c:pt>
                <c:pt idx="11829">
                  <c:v>228.25708550600001</c:v>
                </c:pt>
                <c:pt idx="11830">
                  <c:v>85.973663665999993</c:v>
                </c:pt>
                <c:pt idx="11831">
                  <c:v>56.871098805000003</c:v>
                </c:pt>
                <c:pt idx="11832">
                  <c:v>-11.41574306</c:v>
                </c:pt>
                <c:pt idx="11833">
                  <c:v>-110.615490877</c:v>
                </c:pt>
                <c:pt idx="11834">
                  <c:v>26.365708690999998</c:v>
                </c:pt>
                <c:pt idx="11835">
                  <c:v>156.401900869</c:v>
                </c:pt>
                <c:pt idx="11836">
                  <c:v>178.36424261299999</c:v>
                </c:pt>
                <c:pt idx="11837">
                  <c:v>211.62092665200001</c:v>
                </c:pt>
                <c:pt idx="11838">
                  <c:v>233.150332225</c:v>
                </c:pt>
                <c:pt idx="11839">
                  <c:v>86.547181625999997</c:v>
                </c:pt>
                <c:pt idx="11840">
                  <c:v>75.721915236000001</c:v>
                </c:pt>
                <c:pt idx="11841">
                  <c:v>150.22922362400001</c:v>
                </c:pt>
                <c:pt idx="11842">
                  <c:v>271.31653417699999</c:v>
                </c:pt>
                <c:pt idx="11843">
                  <c:v>369.10414127600001</c:v>
                </c:pt>
                <c:pt idx="11844">
                  <c:v>263.35707136000002</c:v>
                </c:pt>
                <c:pt idx="11845">
                  <c:v>166.070434992</c:v>
                </c:pt>
                <c:pt idx="11846">
                  <c:v>130.42531424399999</c:v>
                </c:pt>
                <c:pt idx="11847">
                  <c:v>-28.313077715999999</c:v>
                </c:pt>
                <c:pt idx="11848">
                  <c:v>-24.698513747</c:v>
                </c:pt>
                <c:pt idx="11849">
                  <c:v>72.398116723000001</c:v>
                </c:pt>
                <c:pt idx="11850">
                  <c:v>143.411599088</c:v>
                </c:pt>
                <c:pt idx="11851">
                  <c:v>192.63765149700001</c:v>
                </c:pt>
                <c:pt idx="11852">
                  <c:v>236.07163843199999</c:v>
                </c:pt>
                <c:pt idx="11853">
                  <c:v>180.43383334000001</c:v>
                </c:pt>
                <c:pt idx="11854">
                  <c:v>93.873562676999995</c:v>
                </c:pt>
                <c:pt idx="11855">
                  <c:v>70.493407495</c:v>
                </c:pt>
                <c:pt idx="11856">
                  <c:v>152.14612497100001</c:v>
                </c:pt>
                <c:pt idx="11857">
                  <c:v>260.47771518500002</c:v>
                </c:pt>
                <c:pt idx="11858">
                  <c:v>213.23132721600001</c:v>
                </c:pt>
                <c:pt idx="11859">
                  <c:v>87.823661243999993</c:v>
                </c:pt>
                <c:pt idx="11860">
                  <c:v>68.831878998999997</c:v>
                </c:pt>
                <c:pt idx="11861">
                  <c:v>22.067139715</c:v>
                </c:pt>
                <c:pt idx="11862">
                  <c:v>-109.217070695</c:v>
                </c:pt>
                <c:pt idx="11863">
                  <c:v>7.1801130139999998</c:v>
                </c:pt>
                <c:pt idx="11864">
                  <c:v>119.016717075</c:v>
                </c:pt>
                <c:pt idx="11865">
                  <c:v>129.74796649000001</c:v>
                </c:pt>
                <c:pt idx="11866">
                  <c:v>151.468987481</c:v>
                </c:pt>
                <c:pt idx="11867">
                  <c:v>187.78592591699999</c:v>
                </c:pt>
                <c:pt idx="11868">
                  <c:v>62.211601244999997</c:v>
                </c:pt>
                <c:pt idx="11869">
                  <c:v>67.897722862999998</c:v>
                </c:pt>
                <c:pt idx="11870">
                  <c:v>134.262781316</c:v>
                </c:pt>
                <c:pt idx="11871">
                  <c:v>245.36182932700001</c:v>
                </c:pt>
                <c:pt idx="11872">
                  <c:v>365.18687776199999</c:v>
                </c:pt>
                <c:pt idx="11873">
                  <c:v>256.03462092400002</c:v>
                </c:pt>
                <c:pt idx="11874">
                  <c:v>134.482383723</c:v>
                </c:pt>
                <c:pt idx="11875">
                  <c:v>96.160252994000004</c:v>
                </c:pt>
                <c:pt idx="11876">
                  <c:v>-32.991606470000001</c:v>
                </c:pt>
                <c:pt idx="11877">
                  <c:v>-51.780277120999997</c:v>
                </c:pt>
                <c:pt idx="11878">
                  <c:v>72.293134609999996</c:v>
                </c:pt>
                <c:pt idx="11879">
                  <c:v>170.49948000099999</c:v>
                </c:pt>
                <c:pt idx="11880">
                  <c:v>212.638349264</c:v>
                </c:pt>
                <c:pt idx="11881">
                  <c:v>250.76879212</c:v>
                </c:pt>
                <c:pt idx="11882">
                  <c:v>214.42065181999999</c:v>
                </c:pt>
                <c:pt idx="11883">
                  <c:v>94.612732471000001</c:v>
                </c:pt>
                <c:pt idx="11884">
                  <c:v>55.821530897999999</c:v>
                </c:pt>
                <c:pt idx="11885">
                  <c:v>141.181522191</c:v>
                </c:pt>
                <c:pt idx="11886">
                  <c:v>262.86613931599999</c:v>
                </c:pt>
                <c:pt idx="11887">
                  <c:v>261.88870008700002</c:v>
                </c:pt>
                <c:pt idx="11888">
                  <c:v>141.93665510100001</c:v>
                </c:pt>
                <c:pt idx="11889">
                  <c:v>101.046627117</c:v>
                </c:pt>
                <c:pt idx="11890">
                  <c:v>54.717221383000002</c:v>
                </c:pt>
                <c:pt idx="11891">
                  <c:v>-106.207960114</c:v>
                </c:pt>
                <c:pt idx="11892">
                  <c:v>-21.352303024000001</c:v>
                </c:pt>
                <c:pt idx="11893">
                  <c:v>69.604143870000001</c:v>
                </c:pt>
                <c:pt idx="11894">
                  <c:v>95.798060883999995</c:v>
                </c:pt>
                <c:pt idx="11895">
                  <c:v>138.97372254999999</c:v>
                </c:pt>
                <c:pt idx="11896">
                  <c:v>185.52127469999999</c:v>
                </c:pt>
                <c:pt idx="11897">
                  <c:v>70.624231283</c:v>
                </c:pt>
                <c:pt idx="11898">
                  <c:v>56.987553017000003</c:v>
                </c:pt>
                <c:pt idx="11899">
                  <c:v>94.207131447999998</c:v>
                </c:pt>
                <c:pt idx="11900">
                  <c:v>185.794173046</c:v>
                </c:pt>
                <c:pt idx="11901">
                  <c:v>309.475743782</c:v>
                </c:pt>
                <c:pt idx="11902">
                  <c:v>205.942360205</c:v>
                </c:pt>
                <c:pt idx="11903">
                  <c:v>88.060547584000005</c:v>
                </c:pt>
                <c:pt idx="11904">
                  <c:v>71.764797270000003</c:v>
                </c:pt>
                <c:pt idx="11905">
                  <c:v>-27.123733199</c:v>
                </c:pt>
                <c:pt idx="11906">
                  <c:v>-82.371572205999996</c:v>
                </c:pt>
                <c:pt idx="11907">
                  <c:v>26.202064512</c:v>
                </c:pt>
                <c:pt idx="11908">
                  <c:v>135.074622452</c:v>
                </c:pt>
                <c:pt idx="11909">
                  <c:v>156.38940145999999</c:v>
                </c:pt>
                <c:pt idx="11910">
                  <c:v>184.03741107100001</c:v>
                </c:pt>
                <c:pt idx="11911">
                  <c:v>174.02393570300001</c:v>
                </c:pt>
                <c:pt idx="11912">
                  <c:v>51.812193231000002</c:v>
                </c:pt>
                <c:pt idx="11913">
                  <c:v>34.398392813999997</c:v>
                </c:pt>
                <c:pt idx="11914">
                  <c:v>124.697977682</c:v>
                </c:pt>
                <c:pt idx="11915">
                  <c:v>248.48106181</c:v>
                </c:pt>
                <c:pt idx="11916">
                  <c:v>280.07635976799997</c:v>
                </c:pt>
                <c:pt idx="11917">
                  <c:v>152.60375322499999</c:v>
                </c:pt>
                <c:pt idx="11918">
                  <c:v>74.160526653999995</c:v>
                </c:pt>
                <c:pt idx="11919">
                  <c:v>25.727356728</c:v>
                </c:pt>
                <c:pt idx="11920">
                  <c:v>-142.13789596399999</c:v>
                </c:pt>
                <c:pt idx="11921">
                  <c:v>-76.739138711999999</c:v>
                </c:pt>
                <c:pt idx="11922">
                  <c:v>22.124912210000002</c:v>
                </c:pt>
                <c:pt idx="11923">
                  <c:v>73.730079625000002</c:v>
                </c:pt>
                <c:pt idx="11924">
                  <c:v>121.93090231399999</c:v>
                </c:pt>
                <c:pt idx="11925">
                  <c:v>155.83443942100001</c:v>
                </c:pt>
                <c:pt idx="11926">
                  <c:v>47.380752299000001</c:v>
                </c:pt>
                <c:pt idx="11927">
                  <c:v>-4.3027811900000001</c:v>
                </c:pt>
                <c:pt idx="11928">
                  <c:v>-2.1672333560000001</c:v>
                </c:pt>
                <c:pt idx="11929">
                  <c:v>81.007364957999997</c:v>
                </c:pt>
                <c:pt idx="11930">
                  <c:v>216.55195935500001</c:v>
                </c:pt>
                <c:pt idx="11931">
                  <c:v>145.88732837399999</c:v>
                </c:pt>
                <c:pt idx="11932">
                  <c:v>32.643227392</c:v>
                </c:pt>
                <c:pt idx="11933">
                  <c:v>16.77761143</c:v>
                </c:pt>
                <c:pt idx="11934">
                  <c:v>-69.194621620999996</c:v>
                </c:pt>
                <c:pt idx="11935">
                  <c:v>-166.387726972</c:v>
                </c:pt>
                <c:pt idx="11936">
                  <c:v>-38.737101639999999</c:v>
                </c:pt>
                <c:pt idx="11937">
                  <c:v>68.541667974999996</c:v>
                </c:pt>
                <c:pt idx="11938">
                  <c:v>79.125847140999994</c:v>
                </c:pt>
                <c:pt idx="11939">
                  <c:v>119.63748303</c:v>
                </c:pt>
                <c:pt idx="11940">
                  <c:v>152.29259547000001</c:v>
                </c:pt>
                <c:pt idx="11941">
                  <c:v>31.289549325999999</c:v>
                </c:pt>
                <c:pt idx="11942">
                  <c:v>25.377241157</c:v>
                </c:pt>
                <c:pt idx="11943">
                  <c:v>103.58623452099999</c:v>
                </c:pt>
                <c:pt idx="11944">
                  <c:v>216.395341874</c:v>
                </c:pt>
                <c:pt idx="11945">
                  <c:v>276.13426167599999</c:v>
                </c:pt>
                <c:pt idx="11946">
                  <c:v>144.10597354399999</c:v>
                </c:pt>
                <c:pt idx="11947">
                  <c:v>44.511391621999998</c:v>
                </c:pt>
                <c:pt idx="11948">
                  <c:v>18.510851824</c:v>
                </c:pt>
                <c:pt idx="11949">
                  <c:v>-128.36216185000001</c:v>
                </c:pt>
                <c:pt idx="11950">
                  <c:v>-89.439554556000004</c:v>
                </c:pt>
                <c:pt idx="11951">
                  <c:v>14.453070969000001</c:v>
                </c:pt>
                <c:pt idx="11952">
                  <c:v>77.625498503000003</c:v>
                </c:pt>
                <c:pt idx="11953">
                  <c:v>115.238844703</c:v>
                </c:pt>
                <c:pt idx="11954">
                  <c:v>135.16110154</c:v>
                </c:pt>
                <c:pt idx="11955">
                  <c:v>43.971486472000002</c:v>
                </c:pt>
                <c:pt idx="11956">
                  <c:v>-35.388762792999998</c:v>
                </c:pt>
                <c:pt idx="11957">
                  <c:v>-42.172454186000003</c:v>
                </c:pt>
                <c:pt idx="11958">
                  <c:v>55.106228739000002</c:v>
                </c:pt>
                <c:pt idx="11959">
                  <c:v>191.55306167000001</c:v>
                </c:pt>
                <c:pt idx="11960">
                  <c:v>142.72281881500001</c:v>
                </c:pt>
                <c:pt idx="11961">
                  <c:v>16.875195065</c:v>
                </c:pt>
                <c:pt idx="11962">
                  <c:v>-15.160143838</c:v>
                </c:pt>
                <c:pt idx="11963">
                  <c:v>-90.919935979000002</c:v>
                </c:pt>
                <c:pt idx="11964">
                  <c:v>-223.10183379899999</c:v>
                </c:pt>
                <c:pt idx="11965">
                  <c:v>-105.901580194</c:v>
                </c:pt>
                <c:pt idx="11966">
                  <c:v>14.601541502</c:v>
                </c:pt>
                <c:pt idx="11967">
                  <c:v>41.011881297000002</c:v>
                </c:pt>
                <c:pt idx="11968">
                  <c:v>89.460079335000003</c:v>
                </c:pt>
                <c:pt idx="11969">
                  <c:v>135.09777643000001</c:v>
                </c:pt>
                <c:pt idx="11970">
                  <c:v>2.9117467490000002</c:v>
                </c:pt>
                <c:pt idx="11971">
                  <c:v>-6.4840590809999998</c:v>
                </c:pt>
                <c:pt idx="11972">
                  <c:v>50.730285068000001</c:v>
                </c:pt>
                <c:pt idx="11973">
                  <c:v>147.22487132200001</c:v>
                </c:pt>
                <c:pt idx="11974">
                  <c:v>244.46921576099999</c:v>
                </c:pt>
                <c:pt idx="11975">
                  <c:v>138.54550990199999</c:v>
                </c:pt>
                <c:pt idx="11976">
                  <c:v>43.798028371999997</c:v>
                </c:pt>
                <c:pt idx="11977">
                  <c:v>28.515061343999999</c:v>
                </c:pt>
                <c:pt idx="11978">
                  <c:v>-106.99762290300001</c:v>
                </c:pt>
                <c:pt idx="11979">
                  <c:v>-111.903260265</c:v>
                </c:pt>
                <c:pt idx="11980">
                  <c:v>-4.3783411540000001</c:v>
                </c:pt>
                <c:pt idx="11981">
                  <c:v>65.311724919</c:v>
                </c:pt>
                <c:pt idx="11982">
                  <c:v>88.355787379000006</c:v>
                </c:pt>
                <c:pt idx="11983">
                  <c:v>115.595657702</c:v>
                </c:pt>
                <c:pt idx="11984">
                  <c:v>73.668885742000001</c:v>
                </c:pt>
                <c:pt idx="11985">
                  <c:v>-14.544951662000001</c:v>
                </c:pt>
                <c:pt idx="11986">
                  <c:v>-29.147667269999999</c:v>
                </c:pt>
                <c:pt idx="11987">
                  <c:v>66.524548319999994</c:v>
                </c:pt>
                <c:pt idx="11988">
                  <c:v>187.54172852100001</c:v>
                </c:pt>
                <c:pt idx="11989">
                  <c:v>410.01492521400002</c:v>
                </c:pt>
                <c:pt idx="11990">
                  <c:v>269.413569838</c:v>
                </c:pt>
                <c:pt idx="11991">
                  <c:v>217.10724288899999</c:v>
                </c:pt>
                <c:pt idx="11992">
                  <c:v>164.66433333399999</c:v>
                </c:pt>
                <c:pt idx="11993">
                  <c:v>25.096341381999999</c:v>
                </c:pt>
                <c:pt idx="11994">
                  <c:v>136.63063957899999</c:v>
                </c:pt>
                <c:pt idx="11995">
                  <c:v>256.20449089200002</c:v>
                </c:pt>
                <c:pt idx="11996">
                  <c:v>289.17840381899998</c:v>
                </c:pt>
                <c:pt idx="11997">
                  <c:v>328.45291572600001</c:v>
                </c:pt>
                <c:pt idx="11998">
                  <c:v>361.71895947799999</c:v>
                </c:pt>
                <c:pt idx="11999">
                  <c:v>222.69392586999999</c:v>
                </c:pt>
                <c:pt idx="12000">
                  <c:v>200.31794254600001</c:v>
                </c:pt>
                <c:pt idx="12001">
                  <c:v>243.72950940000001</c:v>
                </c:pt>
                <c:pt idx="12002">
                  <c:v>347.25513648700002</c:v>
                </c:pt>
                <c:pt idx="12003">
                  <c:v>486.37088443599998</c:v>
                </c:pt>
                <c:pt idx="12004">
                  <c:v>399.72486910800001</c:v>
                </c:pt>
                <c:pt idx="12005">
                  <c:v>295.15886927899999</c:v>
                </c:pt>
                <c:pt idx="12006">
                  <c:v>269.81614213400002</c:v>
                </c:pt>
                <c:pt idx="12007">
                  <c:v>142.75938332300001</c:v>
                </c:pt>
                <c:pt idx="12008">
                  <c:v>92.231853951000005</c:v>
                </c:pt>
                <c:pt idx="12009">
                  <c:v>204.54072574899999</c:v>
                </c:pt>
                <c:pt idx="12010">
                  <c:v>296.05914126599998</c:v>
                </c:pt>
                <c:pt idx="12011">
                  <c:v>330.68061076599997</c:v>
                </c:pt>
                <c:pt idx="12012">
                  <c:v>381.776381593</c:v>
                </c:pt>
                <c:pt idx="12013">
                  <c:v>378.89162341100001</c:v>
                </c:pt>
                <c:pt idx="12014">
                  <c:v>268.88842882099999</c:v>
                </c:pt>
                <c:pt idx="12015">
                  <c:v>241.97640391799999</c:v>
                </c:pt>
                <c:pt idx="12016">
                  <c:v>323.32607047900001</c:v>
                </c:pt>
                <c:pt idx="12017">
                  <c:v>430.18345344199997</c:v>
                </c:pt>
                <c:pt idx="12018">
                  <c:v>423.36534104200001</c:v>
                </c:pt>
                <c:pt idx="12019">
                  <c:v>289.17194332000003</c:v>
                </c:pt>
                <c:pt idx="12020">
                  <c:v>237.08518535499999</c:v>
                </c:pt>
                <c:pt idx="12021">
                  <c:v>210.230833346</c:v>
                </c:pt>
                <c:pt idx="12022">
                  <c:v>58.879833621000003</c:v>
                </c:pt>
                <c:pt idx="12023">
                  <c:v>143.714446232</c:v>
                </c:pt>
                <c:pt idx="12024">
                  <c:v>244.15564673200001</c:v>
                </c:pt>
                <c:pt idx="12025">
                  <c:v>275.82746898300002</c:v>
                </c:pt>
                <c:pt idx="12026">
                  <c:v>303.02850954600001</c:v>
                </c:pt>
                <c:pt idx="12027">
                  <c:v>319.81831391499998</c:v>
                </c:pt>
                <c:pt idx="12028">
                  <c:v>200.22033246199999</c:v>
                </c:pt>
                <c:pt idx="12029">
                  <c:v>177.118150818</c:v>
                </c:pt>
                <c:pt idx="12030">
                  <c:v>212.35481141</c:v>
                </c:pt>
                <c:pt idx="12031">
                  <c:v>315.40501325299999</c:v>
                </c:pt>
                <c:pt idx="12032">
                  <c:v>460.37516382299998</c:v>
                </c:pt>
                <c:pt idx="12033">
                  <c:v>376.07937648299998</c:v>
                </c:pt>
                <c:pt idx="12034">
                  <c:v>249.606097804</c:v>
                </c:pt>
                <c:pt idx="12035">
                  <c:v>212.07525668599999</c:v>
                </c:pt>
                <c:pt idx="12036">
                  <c:v>102.33622318499999</c:v>
                </c:pt>
                <c:pt idx="12037">
                  <c:v>23.151959154</c:v>
                </c:pt>
                <c:pt idx="12038">
                  <c:v>158.52845086299999</c:v>
                </c:pt>
                <c:pt idx="12039">
                  <c:v>282.60959290199997</c:v>
                </c:pt>
                <c:pt idx="12040">
                  <c:v>317.36952073200001</c:v>
                </c:pt>
                <c:pt idx="12041">
                  <c:v>366.661067699</c:v>
                </c:pt>
                <c:pt idx="12042">
                  <c:v>380.59371457399999</c:v>
                </c:pt>
                <c:pt idx="12043">
                  <c:v>246.109319382</c:v>
                </c:pt>
                <c:pt idx="12044">
                  <c:v>216.14453951900001</c:v>
                </c:pt>
                <c:pt idx="12045">
                  <c:v>282.27576814299999</c:v>
                </c:pt>
                <c:pt idx="12046">
                  <c:v>393.56266432299998</c:v>
                </c:pt>
                <c:pt idx="12047">
                  <c:v>445.82712402800001</c:v>
                </c:pt>
                <c:pt idx="12048">
                  <c:v>333.67489364699998</c:v>
                </c:pt>
                <c:pt idx="12049">
                  <c:v>264.87248606000003</c:v>
                </c:pt>
                <c:pt idx="12050">
                  <c:v>238.25857141500001</c:v>
                </c:pt>
                <c:pt idx="12051">
                  <c:v>75.248060558000006</c:v>
                </c:pt>
                <c:pt idx="12052">
                  <c:v>120.67780472699999</c:v>
                </c:pt>
                <c:pt idx="12053">
                  <c:v>205.83090339200001</c:v>
                </c:pt>
                <c:pt idx="12054">
                  <c:v>241.030071819</c:v>
                </c:pt>
                <c:pt idx="12055">
                  <c:v>275.95364321</c:v>
                </c:pt>
                <c:pt idx="12056">
                  <c:v>310.09168150199997</c:v>
                </c:pt>
                <c:pt idx="12057">
                  <c:v>228.31578311300001</c:v>
                </c:pt>
                <c:pt idx="12058">
                  <c:v>180.657407984</c:v>
                </c:pt>
                <c:pt idx="12059">
                  <c:v>188.539292717</c:v>
                </c:pt>
                <c:pt idx="12060">
                  <c:v>280.94103032999999</c:v>
                </c:pt>
                <c:pt idx="12061">
                  <c:v>407.42894004700003</c:v>
                </c:pt>
                <c:pt idx="12062">
                  <c:v>327.86836819899997</c:v>
                </c:pt>
                <c:pt idx="12063">
                  <c:v>185.925531275</c:v>
                </c:pt>
                <c:pt idx="12064">
                  <c:v>158.484069842</c:v>
                </c:pt>
                <c:pt idx="12065">
                  <c:v>90.973374499000002</c:v>
                </c:pt>
                <c:pt idx="12066">
                  <c:v>-8.3602108709999996</c:v>
                </c:pt>
                <c:pt idx="12067">
                  <c:v>128.59893974600001</c:v>
                </c:pt>
                <c:pt idx="12068">
                  <c:v>258.02387260099999</c:v>
                </c:pt>
                <c:pt idx="12069">
                  <c:v>279.01990514099998</c:v>
                </c:pt>
                <c:pt idx="12070">
                  <c:v>311.21174723799999</c:v>
                </c:pt>
                <c:pt idx="12071">
                  <c:v>332.05516308699998</c:v>
                </c:pt>
                <c:pt idx="12072">
                  <c:v>186.09509486799999</c:v>
                </c:pt>
                <c:pt idx="12073">
                  <c:v>176.79220006200001</c:v>
                </c:pt>
                <c:pt idx="12074">
                  <c:v>252.13536996299999</c:v>
                </c:pt>
                <c:pt idx="12075">
                  <c:v>373.58055342300003</c:v>
                </c:pt>
                <c:pt idx="12076">
                  <c:v>471.07878314200002</c:v>
                </c:pt>
                <c:pt idx="12077">
                  <c:v>364.48302052700001</c:v>
                </c:pt>
                <c:pt idx="12078">
                  <c:v>265.914646909</c:v>
                </c:pt>
                <c:pt idx="12079">
                  <c:v>229.188262525</c:v>
                </c:pt>
                <c:pt idx="12080">
                  <c:v>69.874640968999998</c:v>
                </c:pt>
                <c:pt idx="12081">
                  <c:v>74.189934581000003</c:v>
                </c:pt>
                <c:pt idx="12082">
                  <c:v>172.613600916</c:v>
                </c:pt>
                <c:pt idx="12083">
                  <c:v>244.69100017</c:v>
                </c:pt>
                <c:pt idx="12084">
                  <c:v>294.25453480599998</c:v>
                </c:pt>
                <c:pt idx="12085">
                  <c:v>337.27985940600001</c:v>
                </c:pt>
                <c:pt idx="12086">
                  <c:v>280.66982274600002</c:v>
                </c:pt>
                <c:pt idx="12087">
                  <c:v>193.169577186</c:v>
                </c:pt>
                <c:pt idx="12088">
                  <c:v>169.012445095</c:v>
                </c:pt>
                <c:pt idx="12089">
                  <c:v>249.497902861</c:v>
                </c:pt>
                <c:pt idx="12090">
                  <c:v>359.02831011799998</c:v>
                </c:pt>
                <c:pt idx="12091">
                  <c:v>313.19550056399999</c:v>
                </c:pt>
                <c:pt idx="12092">
                  <c:v>188.67300446799999</c:v>
                </c:pt>
                <c:pt idx="12093">
                  <c:v>169.73596676400001</c:v>
                </c:pt>
                <c:pt idx="12094">
                  <c:v>122.128137313</c:v>
                </c:pt>
                <c:pt idx="12095">
                  <c:v>-9.9887484270000009</c:v>
                </c:pt>
                <c:pt idx="12096">
                  <c:v>105.846720433</c:v>
                </c:pt>
                <c:pt idx="12097">
                  <c:v>216.868546708</c:v>
                </c:pt>
                <c:pt idx="12098">
                  <c:v>226.079982946</c:v>
                </c:pt>
                <c:pt idx="12099">
                  <c:v>249.33223427199999</c:v>
                </c:pt>
                <c:pt idx="12100">
                  <c:v>286.976506363</c:v>
                </c:pt>
                <c:pt idx="12101">
                  <c:v>162.10467989</c:v>
                </c:pt>
                <c:pt idx="12102">
                  <c:v>167.80040158599999</c:v>
                </c:pt>
                <c:pt idx="12103">
                  <c:v>233.77963431699999</c:v>
                </c:pt>
                <c:pt idx="12104">
                  <c:v>344.24806427700003</c:v>
                </c:pt>
                <c:pt idx="12105">
                  <c:v>463.08069543699997</c:v>
                </c:pt>
                <c:pt idx="12106">
                  <c:v>353.02664086499999</c:v>
                </c:pt>
                <c:pt idx="12107">
                  <c:v>230.198415291</c:v>
                </c:pt>
                <c:pt idx="12108">
                  <c:v>193.337298659</c:v>
                </c:pt>
                <c:pt idx="12109">
                  <c:v>65.153550086999999</c:v>
                </c:pt>
                <c:pt idx="12110">
                  <c:v>46.794915834000001</c:v>
                </c:pt>
                <c:pt idx="12111">
                  <c:v>171.07802729799999</c:v>
                </c:pt>
                <c:pt idx="12112">
                  <c:v>268.97717488199999</c:v>
                </c:pt>
                <c:pt idx="12113">
                  <c:v>310.35284794699999</c:v>
                </c:pt>
                <c:pt idx="12114">
                  <c:v>347.42502888899998</c:v>
                </c:pt>
                <c:pt idx="12115">
                  <c:v>310.21618296999998</c:v>
                </c:pt>
                <c:pt idx="12116">
                  <c:v>189.528900824</c:v>
                </c:pt>
                <c:pt idx="12117">
                  <c:v>152.076924039</c:v>
                </c:pt>
                <c:pt idx="12118">
                  <c:v>238.43016798400001</c:v>
                </c:pt>
                <c:pt idx="12119">
                  <c:v>360.78413363200002</c:v>
                </c:pt>
                <c:pt idx="12120">
                  <c:v>359.78304766899998</c:v>
                </c:pt>
                <c:pt idx="12121">
                  <c:v>239.30344898300001</c:v>
                </c:pt>
                <c:pt idx="12122">
                  <c:v>197.38501145500001</c:v>
                </c:pt>
                <c:pt idx="12123">
                  <c:v>149.942261578</c:v>
                </c:pt>
                <c:pt idx="12124">
                  <c:v>-11.433936176</c:v>
                </c:pt>
                <c:pt idx="12125">
                  <c:v>72.529610114999997</c:v>
                </c:pt>
                <c:pt idx="12126">
                  <c:v>164.69240752900001</c:v>
                </c:pt>
                <c:pt idx="12127">
                  <c:v>191.91219256700001</c:v>
                </c:pt>
                <c:pt idx="12128">
                  <c:v>235.741263866</c:v>
                </c:pt>
                <c:pt idx="12129">
                  <c:v>282.310917168</c:v>
                </c:pt>
                <c:pt idx="12130">
                  <c:v>166.74284937900001</c:v>
                </c:pt>
                <c:pt idx="12131">
                  <c:v>152.29227957399999</c:v>
                </c:pt>
                <c:pt idx="12132">
                  <c:v>188.786551317</c:v>
                </c:pt>
                <c:pt idx="12133">
                  <c:v>279.76801755000002</c:v>
                </c:pt>
                <c:pt idx="12134">
                  <c:v>402.50068959100003</c:v>
                </c:pt>
                <c:pt idx="12135">
                  <c:v>300.105794656</c:v>
                </c:pt>
                <c:pt idx="12136">
                  <c:v>183.218792017</c:v>
                </c:pt>
                <c:pt idx="12137">
                  <c:v>167.25246701099999</c:v>
                </c:pt>
                <c:pt idx="12138">
                  <c:v>67.845592672999999</c:v>
                </c:pt>
                <c:pt idx="12139">
                  <c:v>12.18756771</c:v>
                </c:pt>
                <c:pt idx="12140">
                  <c:v>145.71803270199999</c:v>
                </c:pt>
                <c:pt idx="12141">
                  <c:v>253.00795698100001</c:v>
                </c:pt>
                <c:pt idx="12142">
                  <c:v>273.78298119599998</c:v>
                </c:pt>
                <c:pt idx="12143">
                  <c:v>300.755794681</c:v>
                </c:pt>
                <c:pt idx="12144">
                  <c:v>292.09351781200002</c:v>
                </c:pt>
                <c:pt idx="12145">
                  <c:v>171.100945091</c:v>
                </c:pt>
                <c:pt idx="12146">
                  <c:v>154.221950093</c:v>
                </c:pt>
                <c:pt idx="12147">
                  <c:v>244.73534872600001</c:v>
                </c:pt>
                <c:pt idx="12148">
                  <c:v>368.29040194200002</c:v>
                </c:pt>
                <c:pt idx="12149">
                  <c:v>399.00216121099999</c:v>
                </c:pt>
                <c:pt idx="12150">
                  <c:v>270.60714607800003</c:v>
                </c:pt>
                <c:pt idx="12151">
                  <c:v>191.52851399599999</c:v>
                </c:pt>
                <c:pt idx="12152">
                  <c:v>142.705852322</c:v>
                </c:pt>
                <c:pt idx="12153">
                  <c:v>-23.749390643000002</c:v>
                </c:pt>
                <c:pt idx="12154">
                  <c:v>42.717997891000003</c:v>
                </c:pt>
                <c:pt idx="12155">
                  <c:v>142.320076847</c:v>
                </c:pt>
                <c:pt idx="12156">
                  <c:v>194.149407029</c:v>
                </c:pt>
                <c:pt idx="12157">
                  <c:v>242.02223290699999</c:v>
                </c:pt>
                <c:pt idx="12158">
                  <c:v>275.14746010499999</c:v>
                </c:pt>
                <c:pt idx="12159">
                  <c:v>165.82961354400001</c:v>
                </c:pt>
                <c:pt idx="12160">
                  <c:v>113.753834101</c:v>
                </c:pt>
                <c:pt idx="12161">
                  <c:v>115.520700623</c:v>
                </c:pt>
                <c:pt idx="12162">
                  <c:v>200.18064328599999</c:v>
                </c:pt>
                <c:pt idx="12163">
                  <c:v>337.01429639700001</c:v>
                </c:pt>
                <c:pt idx="12164">
                  <c:v>266.96702002500001</c:v>
                </c:pt>
                <c:pt idx="12165">
                  <c:v>153.828476397</c:v>
                </c:pt>
                <c:pt idx="12166">
                  <c:v>137.20843950899999</c:v>
                </c:pt>
                <c:pt idx="12167">
                  <c:v>50.207708977000003</c:v>
                </c:pt>
                <c:pt idx="12168">
                  <c:v>-47.313733579000001</c:v>
                </c:pt>
                <c:pt idx="12169">
                  <c:v>79.751525928000007</c:v>
                </c:pt>
                <c:pt idx="12170">
                  <c:v>186.333735018</c:v>
                </c:pt>
                <c:pt idx="12171">
                  <c:v>198.52484215600001</c:v>
                </c:pt>
                <c:pt idx="12172">
                  <c:v>240.53075202599999</c:v>
                </c:pt>
                <c:pt idx="12173">
                  <c:v>273.955722036</c:v>
                </c:pt>
                <c:pt idx="12174">
                  <c:v>152.873727473</c:v>
                </c:pt>
                <c:pt idx="12175">
                  <c:v>146.24212830799999</c:v>
                </c:pt>
                <c:pt idx="12176">
                  <c:v>223.84570345</c:v>
                </c:pt>
                <c:pt idx="12177">
                  <c:v>335.95078122799998</c:v>
                </c:pt>
                <c:pt idx="12178">
                  <c:v>394.758484216</c:v>
                </c:pt>
                <c:pt idx="12179">
                  <c:v>262.15738683199999</c:v>
                </c:pt>
                <c:pt idx="12180">
                  <c:v>164.406777363</c:v>
                </c:pt>
                <c:pt idx="12181">
                  <c:v>139.73255539900001</c:v>
                </c:pt>
                <c:pt idx="12182">
                  <c:v>-6.840356646</c:v>
                </c:pt>
                <c:pt idx="12183">
                  <c:v>32.298487047000002</c:v>
                </c:pt>
                <c:pt idx="12184">
                  <c:v>135.73237776299999</c:v>
                </c:pt>
                <c:pt idx="12185">
                  <c:v>198.01323341400001</c:v>
                </c:pt>
                <c:pt idx="12186">
                  <c:v>234.74962358600001</c:v>
                </c:pt>
                <c:pt idx="12187">
                  <c:v>253.94685054000001</c:v>
                </c:pt>
                <c:pt idx="12188">
                  <c:v>162.49955598599999</c:v>
                </c:pt>
                <c:pt idx="12189">
                  <c:v>85.095228840000004</c:v>
                </c:pt>
                <c:pt idx="12190">
                  <c:v>79.676786328999995</c:v>
                </c:pt>
                <c:pt idx="12191">
                  <c:v>177.80386494000001</c:v>
                </c:pt>
                <c:pt idx="12192">
                  <c:v>314.38530727400001</c:v>
                </c:pt>
                <c:pt idx="12193">
                  <c:v>264.723094199</c:v>
                </c:pt>
                <c:pt idx="12194">
                  <c:v>137.77650638200001</c:v>
                </c:pt>
                <c:pt idx="12195">
                  <c:v>104.550968204</c:v>
                </c:pt>
                <c:pt idx="12196">
                  <c:v>28.275597358999999</c:v>
                </c:pt>
                <c:pt idx="12197">
                  <c:v>-103.585791947</c:v>
                </c:pt>
                <c:pt idx="12198">
                  <c:v>15.003077069</c:v>
                </c:pt>
                <c:pt idx="12199">
                  <c:v>136.93839920299999</c:v>
                </c:pt>
                <c:pt idx="12200">
                  <c:v>164.24580580200001</c:v>
                </c:pt>
                <c:pt idx="12201">
                  <c:v>212.85058899000001</c:v>
                </c:pt>
                <c:pt idx="12202">
                  <c:v>257.975604412</c:v>
                </c:pt>
                <c:pt idx="12203">
                  <c:v>124.738504355</c:v>
                </c:pt>
                <c:pt idx="12204">
                  <c:v>114.353389986</c:v>
                </c:pt>
                <c:pt idx="12205">
                  <c:v>171.103930478</c:v>
                </c:pt>
                <c:pt idx="12206">
                  <c:v>267.55477186399997</c:v>
                </c:pt>
                <c:pt idx="12207">
                  <c:v>366.52566946899998</c:v>
                </c:pt>
                <c:pt idx="12208">
                  <c:v>261.947686326</c:v>
                </c:pt>
                <c:pt idx="12209">
                  <c:v>168.04168791800001</c:v>
                </c:pt>
                <c:pt idx="12210">
                  <c:v>152.48706588100001</c:v>
                </c:pt>
                <c:pt idx="12211">
                  <c:v>16.006127942999999</c:v>
                </c:pt>
                <c:pt idx="12212">
                  <c:v>10.81500247</c:v>
                </c:pt>
                <c:pt idx="12213">
                  <c:v>117.177010948</c:v>
                </c:pt>
                <c:pt idx="12214">
                  <c:v>185.89421207800001</c:v>
                </c:pt>
                <c:pt idx="12215">
                  <c:v>208.97696100900001</c:v>
                </c:pt>
                <c:pt idx="12216">
                  <c:v>238.343884737</c:v>
                </c:pt>
                <c:pt idx="12217">
                  <c:v>198.03198322700001</c:v>
                </c:pt>
                <c:pt idx="12218">
                  <c:v>110.403213749</c:v>
                </c:pt>
                <c:pt idx="12219">
                  <c:v>95.604572039999994</c:v>
                </c:pt>
                <c:pt idx="12220">
                  <c:v>190.93453110499999</c:v>
                </c:pt>
                <c:pt idx="12221">
                  <c:v>310.983848362</c:v>
                </c:pt>
                <c:pt idx="12222">
                  <c:v>277.34621269299998</c:v>
                </c:pt>
                <c:pt idx="12223">
                  <c:v>54.292665151000001</c:v>
                </c:pt>
                <c:pt idx="12224">
                  <c:v>1.7294928570000001</c:v>
                </c:pt>
                <c:pt idx="12225">
                  <c:v>-49.412224361</c:v>
                </c:pt>
                <c:pt idx="12226">
                  <c:v>-188.23718279900001</c:v>
                </c:pt>
                <c:pt idx="12227">
                  <c:v>-76.915244615999995</c:v>
                </c:pt>
                <c:pt idx="12228">
                  <c:v>42.242471672999997</c:v>
                </c:pt>
                <c:pt idx="12229">
                  <c:v>74.030661988999995</c:v>
                </c:pt>
                <c:pt idx="12230">
                  <c:v>111.501941958</c:v>
                </c:pt>
                <c:pt idx="12231">
                  <c:v>143.03013964300001</c:v>
                </c:pt>
                <c:pt idx="12232">
                  <c:v>2.6738774420000002</c:v>
                </c:pt>
                <c:pt idx="12233">
                  <c:v>-19.900214034000001</c:v>
                </c:pt>
                <c:pt idx="12234">
                  <c:v>24.732498944</c:v>
                </c:pt>
                <c:pt idx="12235">
                  <c:v>129.08216870300001</c:v>
                </c:pt>
                <c:pt idx="12236">
                  <c:v>268.17510628799999</c:v>
                </c:pt>
                <c:pt idx="12237">
                  <c:v>180.60454618700001</c:v>
                </c:pt>
                <c:pt idx="12238">
                  <c:v>74.685550644000003</c:v>
                </c:pt>
                <c:pt idx="12239">
                  <c:v>47.621352858999998</c:v>
                </c:pt>
                <c:pt idx="12240">
                  <c:v>-80.862659324000006</c:v>
                </c:pt>
                <c:pt idx="12241">
                  <c:v>-131.84343178399999</c:v>
                </c:pt>
                <c:pt idx="12242">
                  <c:v>-20.331799839999999</c:v>
                </c:pt>
                <c:pt idx="12243">
                  <c:v>72.236228256999993</c:v>
                </c:pt>
                <c:pt idx="12244">
                  <c:v>107.828206411</c:v>
                </c:pt>
                <c:pt idx="12245">
                  <c:v>158.80984131700001</c:v>
                </c:pt>
                <c:pt idx="12246">
                  <c:v>154.81768644799999</c:v>
                </c:pt>
                <c:pt idx="12247">
                  <c:v>43.014740963999998</c:v>
                </c:pt>
                <c:pt idx="12248">
                  <c:v>14.395659673000001</c:v>
                </c:pt>
                <c:pt idx="12249">
                  <c:v>94.397088460000006</c:v>
                </c:pt>
                <c:pt idx="12250">
                  <c:v>200.17866891899999</c:v>
                </c:pt>
                <c:pt idx="12251">
                  <c:v>192.793642732</c:v>
                </c:pt>
                <c:pt idx="12252">
                  <c:v>59.702193010000002</c:v>
                </c:pt>
                <c:pt idx="12253">
                  <c:v>8.5019726680000005</c:v>
                </c:pt>
                <c:pt idx="12254">
                  <c:v>-18.735885056000001</c:v>
                </c:pt>
                <c:pt idx="12255">
                  <c:v>-171.00259730299999</c:v>
                </c:pt>
                <c:pt idx="12256">
                  <c:v>-87.219640493</c:v>
                </c:pt>
                <c:pt idx="12257">
                  <c:v>11.882947952</c:v>
                </c:pt>
                <c:pt idx="12258">
                  <c:v>42.069159032999998</c:v>
                </c:pt>
                <c:pt idx="12259">
                  <c:v>68.095251985999994</c:v>
                </c:pt>
                <c:pt idx="12260">
                  <c:v>84.718254724000005</c:v>
                </c:pt>
                <c:pt idx="12261">
                  <c:v>-33.840231686999999</c:v>
                </c:pt>
                <c:pt idx="12262">
                  <c:v>-56.405897146000001</c:v>
                </c:pt>
                <c:pt idx="12263">
                  <c:v>-21.259623613999999</c:v>
                </c:pt>
                <c:pt idx="12264">
                  <c:v>81.247462627999994</c:v>
                </c:pt>
                <c:pt idx="12265">
                  <c:v>224.98610231800001</c:v>
                </c:pt>
                <c:pt idx="12266">
                  <c:v>138.99433107799999</c:v>
                </c:pt>
                <c:pt idx="12267">
                  <c:v>11.027224871</c:v>
                </c:pt>
                <c:pt idx="12268">
                  <c:v>-27.425883958</c:v>
                </c:pt>
                <c:pt idx="12269">
                  <c:v>-136.874814141</c:v>
                </c:pt>
                <c:pt idx="12270">
                  <c:v>-214.92712044500001</c:v>
                </c:pt>
                <c:pt idx="12271">
                  <c:v>-79.335977150999994</c:v>
                </c:pt>
                <c:pt idx="12272">
                  <c:v>44.779236857000001</c:v>
                </c:pt>
                <c:pt idx="12273">
                  <c:v>78.967798251999994</c:v>
                </c:pt>
                <c:pt idx="12274">
                  <c:v>126.755154061</c:v>
                </c:pt>
                <c:pt idx="12275">
                  <c:v>138.96169126300001</c:v>
                </c:pt>
                <c:pt idx="12276">
                  <c:v>2.871519052</c:v>
                </c:pt>
                <c:pt idx="12277">
                  <c:v>-28.295811796999999</c:v>
                </c:pt>
                <c:pt idx="12278">
                  <c:v>38.014856784000003</c:v>
                </c:pt>
                <c:pt idx="12279">
                  <c:v>150.403242355</c:v>
                </c:pt>
                <c:pt idx="12280">
                  <c:v>203.14916951999999</c:v>
                </c:pt>
                <c:pt idx="12281">
                  <c:v>90.818336396999996</c:v>
                </c:pt>
                <c:pt idx="12282">
                  <c:v>21.228181250999999</c:v>
                </c:pt>
                <c:pt idx="12283">
                  <c:v>-6.8614311289999996</c:v>
                </c:pt>
                <c:pt idx="12284">
                  <c:v>-171.04579190800001</c:v>
                </c:pt>
                <c:pt idx="12285">
                  <c:v>-126.60865936499999</c:v>
                </c:pt>
                <c:pt idx="12286">
                  <c:v>-42.973190146</c:v>
                </c:pt>
                <c:pt idx="12287">
                  <c:v>-7.2332909980000002</c:v>
                </c:pt>
                <c:pt idx="12288">
                  <c:v>28.905075893999999</c:v>
                </c:pt>
                <c:pt idx="12289">
                  <c:v>63.548920019999997</c:v>
                </c:pt>
                <c:pt idx="12290">
                  <c:v>-18.580027281</c:v>
                </c:pt>
                <c:pt idx="12291">
                  <c:v>-67.385446818999995</c:v>
                </c:pt>
                <c:pt idx="12292">
                  <c:v>-60.707650815000001</c:v>
                </c:pt>
                <c:pt idx="12293">
                  <c:v>30.565126995</c:v>
                </c:pt>
                <c:pt idx="12294">
                  <c:v>155.82601654000001</c:v>
                </c:pt>
                <c:pt idx="12295">
                  <c:v>74.517708013999993</c:v>
                </c:pt>
                <c:pt idx="12296">
                  <c:v>-66.402623640000002</c:v>
                </c:pt>
                <c:pt idx="12297">
                  <c:v>-92.680921412000004</c:v>
                </c:pt>
                <c:pt idx="12298">
                  <c:v>-159.941173768</c:v>
                </c:pt>
                <c:pt idx="12299">
                  <c:v>-259.58560950100002</c:v>
                </c:pt>
                <c:pt idx="12300">
                  <c:v>-123.38430871600001</c:v>
                </c:pt>
                <c:pt idx="12301">
                  <c:v>5.002382238</c:v>
                </c:pt>
                <c:pt idx="12302">
                  <c:v>24.721435754000002</c:v>
                </c:pt>
                <c:pt idx="12303">
                  <c:v>55.495630712999997</c:v>
                </c:pt>
                <c:pt idx="12304">
                  <c:v>74.484166049999999</c:v>
                </c:pt>
                <c:pt idx="12305">
                  <c:v>-70.403629386000006</c:v>
                </c:pt>
                <c:pt idx="12306">
                  <c:v>-78.721414839999994</c:v>
                </c:pt>
                <c:pt idx="12307">
                  <c:v>-3.0748430739999999</c:v>
                </c:pt>
                <c:pt idx="12308">
                  <c:v>118.331141183</c:v>
                </c:pt>
                <c:pt idx="12309">
                  <c:v>215.18141908999999</c:v>
                </c:pt>
                <c:pt idx="12310">
                  <c:v>107.35704764</c:v>
                </c:pt>
                <c:pt idx="12311">
                  <c:v>7.4187632839999997</c:v>
                </c:pt>
                <c:pt idx="12312">
                  <c:v>-30.320103726999999</c:v>
                </c:pt>
                <c:pt idx="12313">
                  <c:v>-190.64978953799999</c:v>
                </c:pt>
                <c:pt idx="12314">
                  <c:v>-213.30812458299999</c:v>
                </c:pt>
                <c:pt idx="12315">
                  <c:v>-114.675997548</c:v>
                </c:pt>
                <c:pt idx="12316">
                  <c:v>-42.229790819999998</c:v>
                </c:pt>
                <c:pt idx="12317">
                  <c:v>7.1181436939999996</c:v>
                </c:pt>
                <c:pt idx="12318">
                  <c:v>48.963986730999999</c:v>
                </c:pt>
                <c:pt idx="12319">
                  <c:v>-9.105245322</c:v>
                </c:pt>
                <c:pt idx="12320">
                  <c:v>-98.336453340999995</c:v>
                </c:pt>
                <c:pt idx="12321">
                  <c:v>-123.724388018</c:v>
                </c:pt>
                <c:pt idx="12322">
                  <c:v>-44.759161124000002</c:v>
                </c:pt>
                <c:pt idx="12323">
                  <c:v>65.513398632000005</c:v>
                </c:pt>
                <c:pt idx="12324">
                  <c:v>20.196648893999999</c:v>
                </c:pt>
                <c:pt idx="12325">
                  <c:v>-104.227705753</c:v>
                </c:pt>
                <c:pt idx="12326">
                  <c:v>-123.727916995</c:v>
                </c:pt>
                <c:pt idx="12327">
                  <c:v>-172.54465364699999</c:v>
                </c:pt>
                <c:pt idx="12328">
                  <c:v>-305.749620354</c:v>
                </c:pt>
                <c:pt idx="12329">
                  <c:v>-191.07758314700001</c:v>
                </c:pt>
                <c:pt idx="12330">
                  <c:v>-81.155748071000005</c:v>
                </c:pt>
                <c:pt idx="12331">
                  <c:v>-73.287536556999996</c:v>
                </c:pt>
                <c:pt idx="12332">
                  <c:v>-49.548312602999999</c:v>
                </c:pt>
                <c:pt idx="12333">
                  <c:v>-11.695525116000001</c:v>
                </c:pt>
                <c:pt idx="12334">
                  <c:v>-136.857393691</c:v>
                </c:pt>
                <c:pt idx="12335">
                  <c:v>-131.741346107</c:v>
                </c:pt>
                <c:pt idx="12336">
                  <c:v>-66.691410137999995</c:v>
                </c:pt>
                <c:pt idx="12337">
                  <c:v>42.829917461999997</c:v>
                </c:pt>
                <c:pt idx="12338">
                  <c:v>160.68328012000001</c:v>
                </c:pt>
                <c:pt idx="12339">
                  <c:v>49.627355664</c:v>
                </c:pt>
                <c:pt idx="12340">
                  <c:v>-74.214511916999996</c:v>
                </c:pt>
                <c:pt idx="12341">
                  <c:v>-110.529042589</c:v>
                </c:pt>
                <c:pt idx="12342">
                  <c:v>-238.5643226</c:v>
                </c:pt>
                <c:pt idx="12343">
                  <c:v>-257.32865336200001</c:v>
                </c:pt>
                <c:pt idx="12344">
                  <c:v>-133.33812233</c:v>
                </c:pt>
                <c:pt idx="12345">
                  <c:v>-35.993468530999998</c:v>
                </c:pt>
                <c:pt idx="12346">
                  <c:v>4.5057938200000001</c:v>
                </c:pt>
                <c:pt idx="12347">
                  <c:v>40.373882643999998</c:v>
                </c:pt>
                <c:pt idx="12348">
                  <c:v>2.1448120560000001</c:v>
                </c:pt>
                <c:pt idx="12349">
                  <c:v>-119.705546324</c:v>
                </c:pt>
                <c:pt idx="12350">
                  <c:v>-156.98353199900001</c:v>
                </c:pt>
                <c:pt idx="12351">
                  <c:v>-70.741599800000003</c:v>
                </c:pt>
                <c:pt idx="12352">
                  <c:v>51.486960494999998</c:v>
                </c:pt>
                <c:pt idx="12353">
                  <c:v>50.11167116</c:v>
                </c:pt>
                <c:pt idx="12354">
                  <c:v>-71.060036312999998</c:v>
                </c:pt>
                <c:pt idx="12355">
                  <c:v>-113.889604933</c:v>
                </c:pt>
                <c:pt idx="12356">
                  <c:v>-162.27414501300001</c:v>
                </c:pt>
                <c:pt idx="12357">
                  <c:v>-324.23852527899999</c:v>
                </c:pt>
                <c:pt idx="12358">
                  <c:v>-241.134414854</c:v>
                </c:pt>
                <c:pt idx="12359">
                  <c:v>-148.885491659</c:v>
                </c:pt>
                <c:pt idx="12360">
                  <c:v>-121.648569552</c:v>
                </c:pt>
                <c:pt idx="12361">
                  <c:v>-78.212201941999993</c:v>
                </c:pt>
                <c:pt idx="12362">
                  <c:v>-32.458517696000001</c:v>
                </c:pt>
                <c:pt idx="12363">
                  <c:v>-148.88968970900001</c:v>
                </c:pt>
                <c:pt idx="12364">
                  <c:v>-164.127919244</c:v>
                </c:pt>
                <c:pt idx="12365">
                  <c:v>-128.459060161</c:v>
                </c:pt>
                <c:pt idx="12366">
                  <c:v>-38.110492159000003</c:v>
                </c:pt>
                <c:pt idx="12367">
                  <c:v>84.132297498</c:v>
                </c:pt>
                <c:pt idx="12368">
                  <c:v>-18.39441751</c:v>
                </c:pt>
                <c:pt idx="12369">
                  <c:v>-135.52289658699999</c:v>
                </c:pt>
                <c:pt idx="12370">
                  <c:v>-151.936350831</c:v>
                </c:pt>
                <c:pt idx="12371">
                  <c:v>-251.90985051000001</c:v>
                </c:pt>
                <c:pt idx="12372">
                  <c:v>-308.31569048</c:v>
                </c:pt>
                <c:pt idx="12373">
                  <c:v>-175.086716814</c:v>
                </c:pt>
                <c:pt idx="12374">
                  <c:v>-68.171767872999993</c:v>
                </c:pt>
                <c:pt idx="12375">
                  <c:v>-47.896456585999999</c:v>
                </c:pt>
                <c:pt idx="12376">
                  <c:v>-21.599284136000001</c:v>
                </c:pt>
                <c:pt idx="12377">
                  <c:v>-30.929466725000001</c:v>
                </c:pt>
                <c:pt idx="12378">
                  <c:v>-152.59543283100001</c:v>
                </c:pt>
                <c:pt idx="12379">
                  <c:v>-169.87319267500001</c:v>
                </c:pt>
                <c:pt idx="12380">
                  <c:v>-79.977128867999994</c:v>
                </c:pt>
                <c:pt idx="12381">
                  <c:v>43.216285575999997</c:v>
                </c:pt>
                <c:pt idx="12382">
                  <c:v>73.747613287999997</c:v>
                </c:pt>
                <c:pt idx="12383">
                  <c:v>-54.935032800000002</c:v>
                </c:pt>
                <c:pt idx="12384">
                  <c:v>-134.39063981000001</c:v>
                </c:pt>
                <c:pt idx="12385">
                  <c:v>-183.75851041600001</c:v>
                </c:pt>
                <c:pt idx="12386">
                  <c:v>-350.76424582499999</c:v>
                </c:pt>
                <c:pt idx="12387">
                  <c:v>-284.97441532900001</c:v>
                </c:pt>
                <c:pt idx="12388">
                  <c:v>-185.61121520200001</c:v>
                </c:pt>
                <c:pt idx="12389">
                  <c:v>-134.087209637</c:v>
                </c:pt>
                <c:pt idx="12390">
                  <c:v>-86.705885523999996</c:v>
                </c:pt>
                <c:pt idx="12391">
                  <c:v>-54.191155989000002</c:v>
                </c:pt>
                <c:pt idx="12392">
                  <c:v>-164.05064790099999</c:v>
                </c:pt>
                <c:pt idx="12393">
                  <c:v>-216.56761331199999</c:v>
                </c:pt>
                <c:pt idx="12394">
                  <c:v>-215.28462467099999</c:v>
                </c:pt>
                <c:pt idx="12395">
                  <c:v>-131.45187283300001</c:v>
                </c:pt>
                <c:pt idx="12396">
                  <c:v>4.7811422480000001</c:v>
                </c:pt>
                <c:pt idx="12397">
                  <c:v>-65.767612998000004</c:v>
                </c:pt>
                <c:pt idx="12398">
                  <c:v>-179.378469572</c:v>
                </c:pt>
                <c:pt idx="12399">
                  <c:v>-196.299330742</c:v>
                </c:pt>
                <c:pt idx="12400">
                  <c:v>-283.574611205</c:v>
                </c:pt>
                <c:pt idx="12401">
                  <c:v>-381.58914499399998</c:v>
                </c:pt>
                <c:pt idx="12402">
                  <c:v>-254.452273604</c:v>
                </c:pt>
                <c:pt idx="12403">
                  <c:v>-147.911501233</c:v>
                </c:pt>
                <c:pt idx="12404">
                  <c:v>-136.593698088</c:v>
                </c:pt>
                <c:pt idx="12405">
                  <c:v>-95.740890911999998</c:v>
                </c:pt>
                <c:pt idx="12406">
                  <c:v>-63.470690724999997</c:v>
                </c:pt>
                <c:pt idx="12407">
                  <c:v>-185.11673844800001</c:v>
                </c:pt>
                <c:pt idx="12408">
                  <c:v>-191.81212142499999</c:v>
                </c:pt>
                <c:pt idx="12409">
                  <c:v>-114.517349317</c:v>
                </c:pt>
                <c:pt idx="12410">
                  <c:v>-2.4555888979999998</c:v>
                </c:pt>
                <c:pt idx="12411">
                  <c:v>56.583918367999999</c:v>
                </c:pt>
                <c:pt idx="12412">
                  <c:v>-76.075177183999998</c:v>
                </c:pt>
                <c:pt idx="12413">
                  <c:v>-175.02832578600001</c:v>
                </c:pt>
                <c:pt idx="12414">
                  <c:v>-200.898361282</c:v>
                </c:pt>
                <c:pt idx="12415">
                  <c:v>-348.04600535899999</c:v>
                </c:pt>
                <c:pt idx="12416">
                  <c:v>-309.58087572300002</c:v>
                </c:pt>
                <c:pt idx="12417">
                  <c:v>-205.89636202099999</c:v>
                </c:pt>
                <c:pt idx="12418">
                  <c:v>-143.34980696900001</c:v>
                </c:pt>
                <c:pt idx="12419">
                  <c:v>-106.61112997399999</c:v>
                </c:pt>
                <c:pt idx="12420">
                  <c:v>198.295174234</c:v>
                </c:pt>
                <c:pt idx="12421">
                  <c:v>106.050560444</c:v>
                </c:pt>
                <c:pt idx="12422">
                  <c:v>26.952822933</c:v>
                </c:pt>
                <c:pt idx="12423">
                  <c:v>20.228700052000001</c:v>
                </c:pt>
                <c:pt idx="12424">
                  <c:v>117.235934098</c:v>
                </c:pt>
                <c:pt idx="12425">
                  <c:v>253.35708727299999</c:v>
                </c:pt>
                <c:pt idx="12426">
                  <c:v>203.75164366199999</c:v>
                </c:pt>
                <c:pt idx="12427">
                  <c:v>76.949686088000007</c:v>
                </c:pt>
                <c:pt idx="12428">
                  <c:v>43.871601874</c:v>
                </c:pt>
                <c:pt idx="12429">
                  <c:v>-32.860109178000002</c:v>
                </c:pt>
                <c:pt idx="12430">
                  <c:v>-165.527877717</c:v>
                </c:pt>
                <c:pt idx="12431">
                  <c:v>-48.15765425</c:v>
                </c:pt>
                <c:pt idx="12432">
                  <c:v>72.486489513999999</c:v>
                </c:pt>
                <c:pt idx="12433">
                  <c:v>98.792366462000004</c:v>
                </c:pt>
                <c:pt idx="12434">
                  <c:v>146.57839099700001</c:v>
                </c:pt>
                <c:pt idx="12435">
                  <c:v>191.04226814699999</c:v>
                </c:pt>
                <c:pt idx="12436">
                  <c:v>57.772771308000003</c:v>
                </c:pt>
                <c:pt idx="12437">
                  <c:v>47.545413349</c:v>
                </c:pt>
                <c:pt idx="12438">
                  <c:v>103.974145936</c:v>
                </c:pt>
                <c:pt idx="12439">
                  <c:v>199.947964716</c:v>
                </c:pt>
                <c:pt idx="12440">
                  <c:v>297.21716475199997</c:v>
                </c:pt>
                <c:pt idx="12441">
                  <c:v>191.15909540600001</c:v>
                </c:pt>
                <c:pt idx="12442">
                  <c:v>96.137788282000002</c:v>
                </c:pt>
                <c:pt idx="12443">
                  <c:v>80.095775802000006</c:v>
                </c:pt>
                <c:pt idx="12444">
                  <c:v>-56.308110646999999</c:v>
                </c:pt>
                <c:pt idx="12445">
                  <c:v>-61.828003119000002</c:v>
                </c:pt>
                <c:pt idx="12446">
                  <c:v>45.132428654000002</c:v>
                </c:pt>
                <c:pt idx="12447">
                  <c:v>114.19151230200001</c:v>
                </c:pt>
                <c:pt idx="12448">
                  <c:v>136.73841774300001</c:v>
                </c:pt>
                <c:pt idx="12449">
                  <c:v>163.70995240799999</c:v>
                </c:pt>
                <c:pt idx="12450">
                  <c:v>121.198323354</c:v>
                </c:pt>
                <c:pt idx="12451">
                  <c:v>32.405926280999999</c:v>
                </c:pt>
                <c:pt idx="12452">
                  <c:v>17.253694984999999</c:v>
                </c:pt>
                <c:pt idx="12453">
                  <c:v>112.30322729700001</c:v>
                </c:pt>
                <c:pt idx="12454">
                  <c:v>232.77229570099999</c:v>
                </c:pt>
                <c:pt idx="12455">
                  <c:v>199.742860573</c:v>
                </c:pt>
                <c:pt idx="12456">
                  <c:v>58.016475665000002</c:v>
                </c:pt>
                <c:pt idx="12457">
                  <c:v>4.771697863</c:v>
                </c:pt>
                <c:pt idx="12458">
                  <c:v>-48.574242105000003</c:v>
                </c:pt>
                <c:pt idx="12459">
                  <c:v>-188.785468412</c:v>
                </c:pt>
                <c:pt idx="12460">
                  <c:v>-78.071331235000002</c:v>
                </c:pt>
                <c:pt idx="12461">
                  <c:v>40.788452886999998</c:v>
                </c:pt>
                <c:pt idx="12462">
                  <c:v>72.846988100999994</c:v>
                </c:pt>
                <c:pt idx="12463">
                  <c:v>110.956903539</c:v>
                </c:pt>
                <c:pt idx="12464">
                  <c:v>142.92242898000001</c:v>
                </c:pt>
                <c:pt idx="12465">
                  <c:v>2.6731028490000002</c:v>
                </c:pt>
                <c:pt idx="12466">
                  <c:v>-20.580689683999999</c:v>
                </c:pt>
                <c:pt idx="12467">
                  <c:v>22.064524473999999</c:v>
                </c:pt>
                <c:pt idx="12468">
                  <c:v>124.89696415100001</c:v>
                </c:pt>
                <c:pt idx="12469">
                  <c:v>263.15380422599998</c:v>
                </c:pt>
                <c:pt idx="12470">
                  <c:v>175.48846154899999</c:v>
                </c:pt>
                <c:pt idx="12471">
                  <c:v>69.990403919000002</c:v>
                </c:pt>
                <c:pt idx="12472">
                  <c:v>43.579219760000001</c:v>
                </c:pt>
                <c:pt idx="12473">
                  <c:v>-84.610409571000005</c:v>
                </c:pt>
                <c:pt idx="12474">
                  <c:v>-135.89053789299999</c:v>
                </c:pt>
                <c:pt idx="12475">
                  <c:v>-24.379397652000002</c:v>
                </c:pt>
                <c:pt idx="12476">
                  <c:v>66.320517285999998</c:v>
                </c:pt>
                <c:pt idx="12477">
                  <c:v>100.185519802</c:v>
                </c:pt>
                <c:pt idx="12478">
                  <c:v>150.20272112999999</c:v>
                </c:pt>
                <c:pt idx="12479">
                  <c:v>146.03701780700001</c:v>
                </c:pt>
                <c:pt idx="12480">
                  <c:v>34.925111450000003</c:v>
                </c:pt>
                <c:pt idx="12481">
                  <c:v>7.0887918440000002</c:v>
                </c:pt>
                <c:pt idx="12482">
                  <c:v>87.567320525</c:v>
                </c:pt>
                <c:pt idx="12483">
                  <c:v>193.71158755600001</c:v>
                </c:pt>
                <c:pt idx="12484">
                  <c:v>185.87458297500001</c:v>
                </c:pt>
                <c:pt idx="12485">
                  <c:v>50.682828065999999</c:v>
                </c:pt>
                <c:pt idx="12486">
                  <c:v>-2.2791741820000002</c:v>
                </c:pt>
                <c:pt idx="12487">
                  <c:v>-30.262660962000002</c:v>
                </c:pt>
                <c:pt idx="12488">
                  <c:v>-182.374242985</c:v>
                </c:pt>
                <c:pt idx="12489">
                  <c:v>-98.303932576999998</c:v>
                </c:pt>
                <c:pt idx="12490">
                  <c:v>1.6141161559999999</c:v>
                </c:pt>
                <c:pt idx="12491">
                  <c:v>32.629579186999997</c:v>
                </c:pt>
                <c:pt idx="12492">
                  <c:v>59.010522553000001</c:v>
                </c:pt>
                <c:pt idx="12493">
                  <c:v>74.734379433000001</c:v>
                </c:pt>
                <c:pt idx="12494">
                  <c:v>-46.198243724999998</c:v>
                </c:pt>
                <c:pt idx="12495">
                  <c:v>-70.248063469000002</c:v>
                </c:pt>
                <c:pt idx="12496">
                  <c:v>-35.888380509000001</c:v>
                </c:pt>
                <c:pt idx="12497">
                  <c:v>66.415664452000001</c:v>
                </c:pt>
                <c:pt idx="12498">
                  <c:v>210.752596883</c:v>
                </c:pt>
                <c:pt idx="12499">
                  <c:v>125.719096558</c:v>
                </c:pt>
                <c:pt idx="12500">
                  <c:v>-1.3764916760000001</c:v>
                </c:pt>
                <c:pt idx="12501">
                  <c:v>-39.721503630000001</c:v>
                </c:pt>
                <c:pt idx="12502">
                  <c:v>-150.64006701400001</c:v>
                </c:pt>
                <c:pt idx="12503">
                  <c:v>-230.75376030300001</c:v>
                </c:pt>
                <c:pt idx="12504">
                  <c:v>-96.259229618999996</c:v>
                </c:pt>
                <c:pt idx="12505">
                  <c:v>26.919516038000001</c:v>
                </c:pt>
                <c:pt idx="12506">
                  <c:v>61.001239355999999</c:v>
                </c:pt>
                <c:pt idx="12507">
                  <c:v>109.53068808099999</c:v>
                </c:pt>
                <c:pt idx="12508">
                  <c:v>122.52314379000001</c:v>
                </c:pt>
                <c:pt idx="12509">
                  <c:v>-12.766324986000001</c:v>
                </c:pt>
                <c:pt idx="12510">
                  <c:v>-43.469635443000001</c:v>
                </c:pt>
                <c:pt idx="12511">
                  <c:v>21.770270259</c:v>
                </c:pt>
                <c:pt idx="12512">
                  <c:v>132.012831095</c:v>
                </c:pt>
                <c:pt idx="12513">
                  <c:v>183.05929958300001</c:v>
                </c:pt>
                <c:pt idx="12514">
                  <c:v>69.935613810000007</c:v>
                </c:pt>
                <c:pt idx="12515">
                  <c:v>0.54708570999999995</c:v>
                </c:pt>
                <c:pt idx="12516">
                  <c:v>-26.709562459000001</c:v>
                </c:pt>
                <c:pt idx="12517">
                  <c:v>-190.23800866799999</c:v>
                </c:pt>
                <c:pt idx="12518">
                  <c:v>-145.296141904</c:v>
                </c:pt>
                <c:pt idx="12519">
                  <c:v>-60.434374806000001</c:v>
                </c:pt>
                <c:pt idx="12520">
                  <c:v>-25.984407869000002</c:v>
                </c:pt>
                <c:pt idx="12521">
                  <c:v>7.6340015509999999</c:v>
                </c:pt>
                <c:pt idx="12522">
                  <c:v>40.394728262000001</c:v>
                </c:pt>
                <c:pt idx="12523">
                  <c:v>-42.589716158999998</c:v>
                </c:pt>
                <c:pt idx="12524">
                  <c:v>-90.882738222</c:v>
                </c:pt>
                <c:pt idx="12525">
                  <c:v>-83.431509865999999</c:v>
                </c:pt>
                <c:pt idx="12526">
                  <c:v>8.5813554409999995</c:v>
                </c:pt>
                <c:pt idx="12527">
                  <c:v>134.81598331199999</c:v>
                </c:pt>
                <c:pt idx="12528">
                  <c:v>54.660042869999998</c:v>
                </c:pt>
                <c:pt idx="12529">
                  <c:v>-88.244029064000003</c:v>
                </c:pt>
                <c:pt idx="12530">
                  <c:v>-117.232924759</c:v>
                </c:pt>
                <c:pt idx="12531">
                  <c:v>-186.12037578600001</c:v>
                </c:pt>
                <c:pt idx="12532">
                  <c:v>-286.05968319999999</c:v>
                </c:pt>
                <c:pt idx="12533">
                  <c:v>-149.67764891900001</c:v>
                </c:pt>
                <c:pt idx="12534">
                  <c:v>-20.586606736</c:v>
                </c:pt>
                <c:pt idx="12535">
                  <c:v>0.24984136900000001</c:v>
                </c:pt>
                <c:pt idx="12536">
                  <c:v>32.054077855000003</c:v>
                </c:pt>
                <c:pt idx="12537">
                  <c:v>52.140925864000003</c:v>
                </c:pt>
                <c:pt idx="12538">
                  <c:v>-95.153788168000005</c:v>
                </c:pt>
                <c:pt idx="12539">
                  <c:v>-105.97227583599999</c:v>
                </c:pt>
                <c:pt idx="12540">
                  <c:v>-31.855815689</c:v>
                </c:pt>
                <c:pt idx="12541">
                  <c:v>88.809362476999993</c:v>
                </c:pt>
                <c:pt idx="12542">
                  <c:v>185.69317444500001</c:v>
                </c:pt>
                <c:pt idx="12543">
                  <c:v>78.794610055000007</c:v>
                </c:pt>
                <c:pt idx="12544">
                  <c:v>-19.771780736</c:v>
                </c:pt>
                <c:pt idx="12545">
                  <c:v>-56.829312121000001</c:v>
                </c:pt>
                <c:pt idx="12546">
                  <c:v>-216.52337621300001</c:v>
                </c:pt>
                <c:pt idx="12547">
                  <c:v>-213.441332617</c:v>
                </c:pt>
                <c:pt idx="12548">
                  <c:v>-116.238947719</c:v>
                </c:pt>
                <c:pt idx="12549">
                  <c:v>-45.426685040999999</c:v>
                </c:pt>
                <c:pt idx="12550">
                  <c:v>3.2727813760000002</c:v>
                </c:pt>
                <c:pt idx="12551">
                  <c:v>45.638966306</c:v>
                </c:pt>
                <c:pt idx="12552">
                  <c:v>-11.494152314000001</c:v>
                </c:pt>
                <c:pt idx="12553">
                  <c:v>-99.182358711999996</c:v>
                </c:pt>
                <c:pt idx="12554">
                  <c:v>-123.498151978</c:v>
                </c:pt>
                <c:pt idx="12555">
                  <c:v>-42.731638642999997</c:v>
                </c:pt>
                <c:pt idx="12556">
                  <c:v>65.236021158</c:v>
                </c:pt>
                <c:pt idx="12557">
                  <c:v>17.626444729999999</c:v>
                </c:pt>
                <c:pt idx="12558">
                  <c:v>-108.270934553</c:v>
                </c:pt>
                <c:pt idx="12559">
                  <c:v>-128.043803387</c:v>
                </c:pt>
                <c:pt idx="12560">
                  <c:v>-176.124983367</c:v>
                </c:pt>
                <c:pt idx="12561">
                  <c:v>-308.23948982299999</c:v>
                </c:pt>
                <c:pt idx="12562">
                  <c:v>-192.51593595099999</c:v>
                </c:pt>
                <c:pt idx="12563">
                  <c:v>-81.308865455000003</c:v>
                </c:pt>
                <c:pt idx="12564">
                  <c:v>-71.500893239999996</c:v>
                </c:pt>
                <c:pt idx="12565">
                  <c:v>-50.282502946000001</c:v>
                </c:pt>
                <c:pt idx="12566">
                  <c:v>-14.762811488000001</c:v>
                </c:pt>
                <c:pt idx="12567">
                  <c:v>-141.15039378</c:v>
                </c:pt>
                <c:pt idx="12568">
                  <c:v>-136.16458263300001</c:v>
                </c:pt>
                <c:pt idx="12569">
                  <c:v>-70.611841202999997</c:v>
                </c:pt>
                <c:pt idx="12570">
                  <c:v>39.835289787000001</c:v>
                </c:pt>
                <c:pt idx="12571">
                  <c:v>158.820629247</c:v>
                </c:pt>
                <c:pt idx="12572">
                  <c:v>48.822781204999998</c:v>
                </c:pt>
                <c:pt idx="12573">
                  <c:v>-73.583585310999993</c:v>
                </c:pt>
                <c:pt idx="12574">
                  <c:v>-112.68675259299999</c:v>
                </c:pt>
                <c:pt idx="12575">
                  <c:v>-242.72793578400001</c:v>
                </c:pt>
                <c:pt idx="12576">
                  <c:v>-262.05758567300001</c:v>
                </c:pt>
                <c:pt idx="12577">
                  <c:v>-138.47369595800001</c:v>
                </c:pt>
                <c:pt idx="12578">
                  <c:v>-40.913365900000002</c:v>
                </c:pt>
                <c:pt idx="12579">
                  <c:v>0.64055488299999996</c:v>
                </c:pt>
                <c:pt idx="12580">
                  <c:v>37.877975417999998</c:v>
                </c:pt>
                <c:pt idx="12581">
                  <c:v>0.33949379499999999</c:v>
                </c:pt>
                <c:pt idx="12582">
                  <c:v>-120.24434788799999</c:v>
                </c:pt>
                <c:pt idx="12583">
                  <c:v>-159.75519117499999</c:v>
                </c:pt>
                <c:pt idx="12584">
                  <c:v>-75.122601371000002</c:v>
                </c:pt>
                <c:pt idx="12585">
                  <c:v>46.016894958999998</c:v>
                </c:pt>
                <c:pt idx="12586">
                  <c:v>44.152184904999999</c:v>
                </c:pt>
                <c:pt idx="12587">
                  <c:v>-76.511117339999998</c:v>
                </c:pt>
                <c:pt idx="12588">
                  <c:v>-117.96075718</c:v>
                </c:pt>
                <c:pt idx="12589">
                  <c:v>-165.25507764299999</c:v>
                </c:pt>
                <c:pt idx="12590">
                  <c:v>-326.707501358</c:v>
                </c:pt>
                <c:pt idx="12591">
                  <c:v>-242.14465384799999</c:v>
                </c:pt>
                <c:pt idx="12592">
                  <c:v>-151.68121800200001</c:v>
                </c:pt>
                <c:pt idx="12593">
                  <c:v>-126.275319516</c:v>
                </c:pt>
                <c:pt idx="12594">
                  <c:v>-84.040088839999996</c:v>
                </c:pt>
                <c:pt idx="12595">
                  <c:v>-38.464355953000002</c:v>
                </c:pt>
                <c:pt idx="12596">
                  <c:v>-154.26362171900001</c:v>
                </c:pt>
                <c:pt idx="12597">
                  <c:v>-168.26207108200001</c:v>
                </c:pt>
                <c:pt idx="12598">
                  <c:v>-131.43717945500001</c:v>
                </c:pt>
                <c:pt idx="12599">
                  <c:v>-40.168004089999997</c:v>
                </c:pt>
                <c:pt idx="12600">
                  <c:v>83.243924500000006</c:v>
                </c:pt>
                <c:pt idx="12601">
                  <c:v>-21.455591706</c:v>
                </c:pt>
                <c:pt idx="12602">
                  <c:v>-140.39969675699999</c:v>
                </c:pt>
                <c:pt idx="12603">
                  <c:v>-157.81534506200001</c:v>
                </c:pt>
                <c:pt idx="12604">
                  <c:v>-257.688047509</c:v>
                </c:pt>
                <c:pt idx="12605">
                  <c:v>-313.202905633</c:v>
                </c:pt>
                <c:pt idx="12606">
                  <c:v>-179.394731404</c:v>
                </c:pt>
                <c:pt idx="12607">
                  <c:v>-71.446463136999995</c:v>
                </c:pt>
                <c:pt idx="12608">
                  <c:v>-50.075756517999999</c:v>
                </c:pt>
                <c:pt idx="12609">
                  <c:v>-22.680332816</c:v>
                </c:pt>
                <c:pt idx="12610">
                  <c:v>-34.211864390000002</c:v>
                </c:pt>
                <c:pt idx="12611">
                  <c:v>-157.451464574</c:v>
                </c:pt>
                <c:pt idx="12612">
                  <c:v>-175.62537931400001</c:v>
                </c:pt>
                <c:pt idx="12613">
                  <c:v>-85.773270358999994</c:v>
                </c:pt>
                <c:pt idx="12614">
                  <c:v>37.921535253999998</c:v>
                </c:pt>
                <c:pt idx="12615">
                  <c:v>69.160622692999993</c:v>
                </c:pt>
                <c:pt idx="12616">
                  <c:v>-58.423989869000003</c:v>
                </c:pt>
                <c:pt idx="12617">
                  <c:v>-136.844721921</c:v>
                </c:pt>
                <c:pt idx="12618">
                  <c:v>-185.81152535999999</c:v>
                </c:pt>
                <c:pt idx="12619">
                  <c:v>-354.652168668</c:v>
                </c:pt>
                <c:pt idx="12620">
                  <c:v>-289.73923453600003</c:v>
                </c:pt>
                <c:pt idx="12621">
                  <c:v>-191.23167445600001</c:v>
                </c:pt>
                <c:pt idx="12622">
                  <c:v>-140.039698163</c:v>
                </c:pt>
                <c:pt idx="12623">
                  <c:v>-92.048347410000005</c:v>
                </c:pt>
                <c:pt idx="12624">
                  <c:v>-58.316022482999998</c:v>
                </c:pt>
                <c:pt idx="12625">
                  <c:v>-167.20368637600001</c:v>
                </c:pt>
                <c:pt idx="12626">
                  <c:v>-218.87496011499999</c:v>
                </c:pt>
                <c:pt idx="12627">
                  <c:v>-216.66074709599999</c:v>
                </c:pt>
                <c:pt idx="12628">
                  <c:v>-134.24531668399999</c:v>
                </c:pt>
                <c:pt idx="12629">
                  <c:v>0.61241396599999998</c:v>
                </c:pt>
                <c:pt idx="12630">
                  <c:v>-70.885459014999995</c:v>
                </c:pt>
                <c:pt idx="12631">
                  <c:v>-184.51433957200001</c:v>
                </c:pt>
                <c:pt idx="12632">
                  <c:v>-200.60457633199999</c:v>
                </c:pt>
                <c:pt idx="12633">
                  <c:v>-286.90087352099999</c:v>
                </c:pt>
                <c:pt idx="12634">
                  <c:v>-383.87901970500002</c:v>
                </c:pt>
                <c:pt idx="12635">
                  <c:v>-256.18025512299999</c:v>
                </c:pt>
                <c:pt idx="12636">
                  <c:v>-148.71411778199999</c:v>
                </c:pt>
                <c:pt idx="12637">
                  <c:v>-138.937304786</c:v>
                </c:pt>
                <c:pt idx="12638">
                  <c:v>-99.481419825000003</c:v>
                </c:pt>
                <c:pt idx="12639">
                  <c:v>-67.866048621000004</c:v>
                </c:pt>
                <c:pt idx="12640">
                  <c:v>-189.358597949</c:v>
                </c:pt>
                <c:pt idx="12641">
                  <c:v>-195.469768168</c:v>
                </c:pt>
                <c:pt idx="12642">
                  <c:v>-117.22707631500001</c:v>
                </c:pt>
                <c:pt idx="12643">
                  <c:v>-4.1345965400000004</c:v>
                </c:pt>
                <c:pt idx="12644">
                  <c:v>55.387312725000001</c:v>
                </c:pt>
                <c:pt idx="12645">
                  <c:v>-76.767146195999999</c:v>
                </c:pt>
                <c:pt idx="12646">
                  <c:v>-177.339492549</c:v>
                </c:pt>
                <c:pt idx="12647">
                  <c:v>-204.45071585900001</c:v>
                </c:pt>
                <c:pt idx="12648">
                  <c:v>-351.87273101699998</c:v>
                </c:pt>
                <c:pt idx="12649">
                  <c:v>-312.87852961999999</c:v>
                </c:pt>
                <c:pt idx="12650">
                  <c:v>-209.02807044599999</c:v>
                </c:pt>
                <c:pt idx="12651">
                  <c:v>-145.722145471</c:v>
                </c:pt>
                <c:pt idx="12652">
                  <c:v>-107.758414112</c:v>
                </c:pt>
                <c:pt idx="12653">
                  <c:v>-87.945939120999995</c:v>
                </c:pt>
                <c:pt idx="12654">
                  <c:v>-179.55170371299999</c:v>
                </c:pt>
                <c:pt idx="12655">
                  <c:v>-260.00661187100002</c:v>
                </c:pt>
                <c:pt idx="12656">
                  <c:v>-267.507542269</c:v>
                </c:pt>
                <c:pt idx="12657">
                  <c:v>-170.62979475399999</c:v>
                </c:pt>
                <c:pt idx="12658">
                  <c:v>-34.264257991000001</c:v>
                </c:pt>
                <c:pt idx="12659">
                  <c:v>-83.350716108</c:v>
                </c:pt>
                <c:pt idx="12660">
                  <c:v>-208.980478828</c:v>
                </c:pt>
                <c:pt idx="12661">
                  <c:v>-240.84361902399999</c:v>
                </c:pt>
                <c:pt idx="12662">
                  <c:v>-316.97552813999999</c:v>
                </c:pt>
                <c:pt idx="12663">
                  <c:v>-448.94058678599998</c:v>
                </c:pt>
                <c:pt idx="12664">
                  <c:v>-332.54541333200001</c:v>
                </c:pt>
                <c:pt idx="12665">
                  <c:v>-212.73588215199999</c:v>
                </c:pt>
                <c:pt idx="12666">
                  <c:v>-186.83899031499999</c:v>
                </c:pt>
                <c:pt idx="12667">
                  <c:v>-138.68642796200001</c:v>
                </c:pt>
                <c:pt idx="12668">
                  <c:v>-93.112300238000003</c:v>
                </c:pt>
                <c:pt idx="12669">
                  <c:v>-225.24081462300001</c:v>
                </c:pt>
                <c:pt idx="12670">
                  <c:v>-234.44660033599999</c:v>
                </c:pt>
                <c:pt idx="12671">
                  <c:v>-177.03556344899999</c:v>
                </c:pt>
                <c:pt idx="12672">
                  <c:v>-80.185109808999997</c:v>
                </c:pt>
                <c:pt idx="12673">
                  <c:v>15.778690544</c:v>
                </c:pt>
                <c:pt idx="12674">
                  <c:v>-91.229019632999993</c:v>
                </c:pt>
                <c:pt idx="12675">
                  <c:v>-186.482346968</c:v>
                </c:pt>
                <c:pt idx="12676">
                  <c:v>-201.87008166199999</c:v>
                </c:pt>
                <c:pt idx="12677">
                  <c:v>-337.29403338999998</c:v>
                </c:pt>
                <c:pt idx="12678">
                  <c:v>-341.58144425900002</c:v>
                </c:pt>
                <c:pt idx="12679">
                  <c:v>-233.886421302</c:v>
                </c:pt>
                <c:pt idx="12680">
                  <c:v>-163.94852044699999</c:v>
                </c:pt>
                <c:pt idx="12681">
                  <c:v>-140.53730486500001</c:v>
                </c:pt>
                <c:pt idx="12682">
                  <c:v>-114.717116965</c:v>
                </c:pt>
                <c:pt idx="12683">
                  <c:v>-157.872872758</c:v>
                </c:pt>
                <c:pt idx="12684">
                  <c:v>-246.69533690200001</c:v>
                </c:pt>
                <c:pt idx="12685">
                  <c:v>-261.39888886</c:v>
                </c:pt>
                <c:pt idx="12686">
                  <c:v>-165.42801478999999</c:v>
                </c:pt>
                <c:pt idx="12687">
                  <c:v>-43.885393075000003</c:v>
                </c:pt>
                <c:pt idx="12688">
                  <c:v>-76.054404474999998</c:v>
                </c:pt>
                <c:pt idx="12689">
                  <c:v>-216.91384406399999</c:v>
                </c:pt>
                <c:pt idx="12690">
                  <c:v>-269.808280465</c:v>
                </c:pt>
                <c:pt idx="12691">
                  <c:v>-324.16924176800001</c:v>
                </c:pt>
                <c:pt idx="12692">
                  <c:v>-464.540955833</c:v>
                </c:pt>
                <c:pt idx="12693">
                  <c:v>-353.74896811500003</c:v>
                </c:pt>
                <c:pt idx="12694">
                  <c:v>-234.56181011499999</c:v>
                </c:pt>
                <c:pt idx="12695">
                  <c:v>-201.73033628300001</c:v>
                </c:pt>
                <c:pt idx="12696">
                  <c:v>-162.36307588899999</c:v>
                </c:pt>
                <c:pt idx="12697">
                  <c:v>-129.02526455099999</c:v>
                </c:pt>
                <c:pt idx="12698">
                  <c:v>-268.47185997899999</c:v>
                </c:pt>
                <c:pt idx="12699">
                  <c:v>-291.33375547600002</c:v>
                </c:pt>
                <c:pt idx="12700">
                  <c:v>-249.23664933399999</c:v>
                </c:pt>
                <c:pt idx="12701">
                  <c:v>-146.634833934</c:v>
                </c:pt>
                <c:pt idx="12702">
                  <c:v>-8.450121974</c:v>
                </c:pt>
                <c:pt idx="12703">
                  <c:v>-95.702842292</c:v>
                </c:pt>
                <c:pt idx="12704">
                  <c:v>-200.21603289699999</c:v>
                </c:pt>
                <c:pt idx="12705">
                  <c:v>-225.310970021</c:v>
                </c:pt>
                <c:pt idx="12706">
                  <c:v>-352.59062056099998</c:v>
                </c:pt>
                <c:pt idx="12707">
                  <c:v>-402.968977215</c:v>
                </c:pt>
                <c:pt idx="12708">
                  <c:v>-290.962827312</c:v>
                </c:pt>
                <c:pt idx="12709">
                  <c:v>-200.93947094699999</c:v>
                </c:pt>
                <c:pt idx="12710">
                  <c:v>-167.409606325</c:v>
                </c:pt>
                <c:pt idx="12711">
                  <c:v>-117.38852957500001</c:v>
                </c:pt>
                <c:pt idx="12712">
                  <c:v>-120.847713078</c:v>
                </c:pt>
                <c:pt idx="12713">
                  <c:v>-231.01709102999999</c:v>
                </c:pt>
                <c:pt idx="12714">
                  <c:v>-257.85342646399999</c:v>
                </c:pt>
                <c:pt idx="12715">
                  <c:v>-176.28945091599999</c:v>
                </c:pt>
                <c:pt idx="12716">
                  <c:v>-69.252501167999995</c:v>
                </c:pt>
                <c:pt idx="12717">
                  <c:v>-76.769034102000006</c:v>
                </c:pt>
                <c:pt idx="12718">
                  <c:v>-212.67741383000001</c:v>
                </c:pt>
                <c:pt idx="12719">
                  <c:v>-266.04724657399998</c:v>
                </c:pt>
                <c:pt idx="12720">
                  <c:v>-293.720222304</c:v>
                </c:pt>
                <c:pt idx="12721">
                  <c:v>-444.99007712600002</c:v>
                </c:pt>
                <c:pt idx="12722">
                  <c:v>-360.12618711599998</c:v>
                </c:pt>
                <c:pt idx="12723">
                  <c:v>-259.28042881499999</c:v>
                </c:pt>
                <c:pt idx="12724">
                  <c:v>-227.171335443</c:v>
                </c:pt>
                <c:pt idx="12725">
                  <c:v>-199.78573564999999</c:v>
                </c:pt>
                <c:pt idx="12726">
                  <c:v>-183.50655352499999</c:v>
                </c:pt>
                <c:pt idx="12727">
                  <c:v>-304.89635216800002</c:v>
                </c:pt>
                <c:pt idx="12728">
                  <c:v>-329.14639322900001</c:v>
                </c:pt>
                <c:pt idx="12729">
                  <c:v>-294.47876215899998</c:v>
                </c:pt>
                <c:pt idx="12730">
                  <c:v>-191.49357001199999</c:v>
                </c:pt>
                <c:pt idx="12731">
                  <c:v>-46.246886128</c:v>
                </c:pt>
                <c:pt idx="12732">
                  <c:v>-130.234652152</c:v>
                </c:pt>
                <c:pt idx="12733">
                  <c:v>-256.20693348200001</c:v>
                </c:pt>
                <c:pt idx="12734">
                  <c:v>-293.71519758800002</c:v>
                </c:pt>
                <c:pt idx="12735">
                  <c:v>-404.417126795</c:v>
                </c:pt>
                <c:pt idx="12736">
                  <c:v>-484.636289406</c:v>
                </c:pt>
                <c:pt idx="12737">
                  <c:v>-350.21014677800002</c:v>
                </c:pt>
                <c:pt idx="12738">
                  <c:v>-226.856269314</c:v>
                </c:pt>
                <c:pt idx="12739">
                  <c:v>-192.17372856099999</c:v>
                </c:pt>
                <c:pt idx="12740">
                  <c:v>-142.63397318299999</c:v>
                </c:pt>
                <c:pt idx="12741">
                  <c:v>-128.378164656</c:v>
                </c:pt>
                <c:pt idx="12742">
                  <c:v>-262.72867411700003</c:v>
                </c:pt>
                <c:pt idx="12743">
                  <c:v>-292.696733827</c:v>
                </c:pt>
                <c:pt idx="12744">
                  <c:v>-226.90252096899999</c:v>
                </c:pt>
                <c:pt idx="12745">
                  <c:v>-116.830211748</c:v>
                </c:pt>
                <c:pt idx="12746">
                  <c:v>-65.832897260999999</c:v>
                </c:pt>
                <c:pt idx="12747">
                  <c:v>-178.73205352700001</c:v>
                </c:pt>
                <c:pt idx="12748">
                  <c:v>-247.44732572999999</c:v>
                </c:pt>
                <c:pt idx="12749">
                  <c:v>-273.58630257900001</c:v>
                </c:pt>
                <c:pt idx="12750">
                  <c:v>-436.08809414299998</c:v>
                </c:pt>
                <c:pt idx="12751">
                  <c:v>-390.27811656199998</c:v>
                </c:pt>
                <c:pt idx="12752">
                  <c:v>-304.59855604400002</c:v>
                </c:pt>
                <c:pt idx="12753">
                  <c:v>-269.55439808599999</c:v>
                </c:pt>
                <c:pt idx="12754">
                  <c:v>-236.051174699</c:v>
                </c:pt>
                <c:pt idx="12755">
                  <c:v>-203.263475435</c:v>
                </c:pt>
                <c:pt idx="12756">
                  <c:v>-285.64825295000003</c:v>
                </c:pt>
                <c:pt idx="12757">
                  <c:v>-333.24436091199999</c:v>
                </c:pt>
                <c:pt idx="12758">
                  <c:v>-324.88666833600001</c:v>
                </c:pt>
                <c:pt idx="12759">
                  <c:v>-231.77986742100001</c:v>
                </c:pt>
                <c:pt idx="12760">
                  <c:v>-104.53645442600001</c:v>
                </c:pt>
                <c:pt idx="12761">
                  <c:v>-183.82485343900001</c:v>
                </c:pt>
                <c:pt idx="12762">
                  <c:v>-326.310947914</c:v>
                </c:pt>
                <c:pt idx="12763">
                  <c:v>-355.50938750099999</c:v>
                </c:pt>
                <c:pt idx="12764">
                  <c:v>-424.10126086000002</c:v>
                </c:pt>
                <c:pt idx="12765">
                  <c:v>-523.402293665</c:v>
                </c:pt>
                <c:pt idx="12766">
                  <c:v>-386.43011167600002</c:v>
                </c:pt>
                <c:pt idx="12767">
                  <c:v>-256.43365015500001</c:v>
                </c:pt>
                <c:pt idx="12768">
                  <c:v>-234.534849831</c:v>
                </c:pt>
                <c:pt idx="12769">
                  <c:v>-201.62307069900001</c:v>
                </c:pt>
                <c:pt idx="12770">
                  <c:v>-180.526924525</c:v>
                </c:pt>
                <c:pt idx="12771">
                  <c:v>-327.40426186299999</c:v>
                </c:pt>
                <c:pt idx="12772">
                  <c:v>-338.198451347</c:v>
                </c:pt>
                <c:pt idx="12773">
                  <c:v>-263.76840573099997</c:v>
                </c:pt>
                <c:pt idx="12774">
                  <c:v>-142.54185729599999</c:v>
                </c:pt>
                <c:pt idx="12775">
                  <c:v>-44.753940862</c:v>
                </c:pt>
                <c:pt idx="12776">
                  <c:v>-150.68539067699999</c:v>
                </c:pt>
                <c:pt idx="12777">
                  <c:v>-248.19234988299999</c:v>
                </c:pt>
                <c:pt idx="12778">
                  <c:v>-284.21434587700003</c:v>
                </c:pt>
                <c:pt idx="12779">
                  <c:v>-443.12324874199999</c:v>
                </c:pt>
                <c:pt idx="12780">
                  <c:v>-439.54630143100002</c:v>
                </c:pt>
                <c:pt idx="12781">
                  <c:v>-342.13919582099999</c:v>
                </c:pt>
                <c:pt idx="12782">
                  <c:v>-270.94866740100002</c:v>
                </c:pt>
                <c:pt idx="12783">
                  <c:v>-221.64380061899999</c:v>
                </c:pt>
                <c:pt idx="12784">
                  <c:v>-178.416977519</c:v>
                </c:pt>
                <c:pt idx="12785">
                  <c:v>-234.30534180399999</c:v>
                </c:pt>
                <c:pt idx="12786">
                  <c:v>-321.086344064</c:v>
                </c:pt>
                <c:pt idx="12787">
                  <c:v>-344.50598031999999</c:v>
                </c:pt>
                <c:pt idx="12788">
                  <c:v>-262.73822266399998</c:v>
                </c:pt>
                <c:pt idx="12789">
                  <c:v>-154.24063659000001</c:v>
                </c:pt>
                <c:pt idx="12790">
                  <c:v>-201.555425066</c:v>
                </c:pt>
                <c:pt idx="12791">
                  <c:v>-327.11984217399998</c:v>
                </c:pt>
                <c:pt idx="12792">
                  <c:v>-346.33812048800002</c:v>
                </c:pt>
                <c:pt idx="12793">
                  <c:v>-393.399237965</c:v>
                </c:pt>
                <c:pt idx="12794">
                  <c:v>-524.59340558999997</c:v>
                </c:pt>
                <c:pt idx="12795">
                  <c:v>-408.04616729499998</c:v>
                </c:pt>
                <c:pt idx="12796">
                  <c:v>-295.87186197400001</c:v>
                </c:pt>
                <c:pt idx="12797">
                  <c:v>-284.81225622900001</c:v>
                </c:pt>
                <c:pt idx="12798">
                  <c:v>-263.23422296400003</c:v>
                </c:pt>
                <c:pt idx="12799">
                  <c:v>-227.34859567399999</c:v>
                </c:pt>
                <c:pt idx="12800">
                  <c:v>-353.19533253100002</c:v>
                </c:pt>
                <c:pt idx="12801">
                  <c:v>-347.530745959</c:v>
                </c:pt>
                <c:pt idx="12802">
                  <c:v>-281.17761960899998</c:v>
                </c:pt>
                <c:pt idx="12803">
                  <c:v>-169.75557579599999</c:v>
                </c:pt>
                <c:pt idx="12804">
                  <c:v>-49.570869047000002</c:v>
                </c:pt>
                <c:pt idx="12805">
                  <c:v>-158.52170692499999</c:v>
                </c:pt>
                <c:pt idx="12806">
                  <c:v>-279.848725371</c:v>
                </c:pt>
                <c:pt idx="12807">
                  <c:v>-318.67501271200001</c:v>
                </c:pt>
                <c:pt idx="12808">
                  <c:v>-448.17150299600002</c:v>
                </c:pt>
                <c:pt idx="12809">
                  <c:v>-467.00906536000002</c:v>
                </c:pt>
                <c:pt idx="12810">
                  <c:v>-342.653995587</c:v>
                </c:pt>
                <c:pt idx="12811">
                  <c:v>-244.12391332999999</c:v>
                </c:pt>
                <c:pt idx="12812">
                  <c:v>-201.580773091</c:v>
                </c:pt>
                <c:pt idx="12813">
                  <c:v>-163.25019506699999</c:v>
                </c:pt>
                <c:pt idx="12814">
                  <c:v>-199.55524308899999</c:v>
                </c:pt>
                <c:pt idx="12815">
                  <c:v>-319.22377987800002</c:v>
                </c:pt>
                <c:pt idx="12816">
                  <c:v>-358.35380618699998</c:v>
                </c:pt>
                <c:pt idx="12817">
                  <c:v>-273.156944866</c:v>
                </c:pt>
                <c:pt idx="12818">
                  <c:v>-151.39710897500001</c:v>
                </c:pt>
                <c:pt idx="12819">
                  <c:v>-152.289688506</c:v>
                </c:pt>
                <c:pt idx="12820">
                  <c:v>-272.09711234700001</c:v>
                </c:pt>
                <c:pt idx="12821">
                  <c:v>-312.72007463099999</c:v>
                </c:pt>
                <c:pt idx="12822">
                  <c:v>-358.95181115399998</c:v>
                </c:pt>
                <c:pt idx="12823">
                  <c:v>-519.61031835699998</c:v>
                </c:pt>
                <c:pt idx="12824">
                  <c:v>-457.82985828800003</c:v>
                </c:pt>
                <c:pt idx="12825">
                  <c:v>-367.16276549700001</c:v>
                </c:pt>
                <c:pt idx="12826">
                  <c:v>-341.333786858</c:v>
                </c:pt>
                <c:pt idx="12827">
                  <c:v>-298.67244702800002</c:v>
                </c:pt>
                <c:pt idx="12828">
                  <c:v>-252.56471399</c:v>
                </c:pt>
                <c:pt idx="12829">
                  <c:v>-367.53402591100001</c:v>
                </c:pt>
                <c:pt idx="12830">
                  <c:v>-380.88110490299999</c:v>
                </c:pt>
                <c:pt idx="12831">
                  <c:v>-343.40297295699997</c:v>
                </c:pt>
                <c:pt idx="12832">
                  <c:v>-251.321050036</c:v>
                </c:pt>
                <c:pt idx="12833">
                  <c:v>-126.899759046</c:v>
                </c:pt>
                <c:pt idx="12834">
                  <c:v>-231.298249691</c:v>
                </c:pt>
                <c:pt idx="12835">
                  <c:v>-350.088860641</c:v>
                </c:pt>
                <c:pt idx="12836">
                  <c:v>-367.18073092700001</c:v>
                </c:pt>
                <c:pt idx="12837">
                  <c:v>-466.28254925099998</c:v>
                </c:pt>
                <c:pt idx="12838">
                  <c:v>-521.32362349899995</c:v>
                </c:pt>
                <c:pt idx="12839">
                  <c:v>-386.66170547399997</c:v>
                </c:pt>
                <c:pt idx="12840">
                  <c:v>-277.67484119599999</c:v>
                </c:pt>
                <c:pt idx="12841">
                  <c:v>-255.455181125</c:v>
                </c:pt>
                <c:pt idx="12842">
                  <c:v>-227.089153447</c:v>
                </c:pt>
                <c:pt idx="12843">
                  <c:v>-238.30706069499999</c:v>
                </c:pt>
                <c:pt idx="12844">
                  <c:v>-361.41447597500002</c:v>
                </c:pt>
                <c:pt idx="12845">
                  <c:v>-379.14766070100001</c:v>
                </c:pt>
                <c:pt idx="12846">
                  <c:v>-288.77929475299999</c:v>
                </c:pt>
                <c:pt idx="12847">
                  <c:v>-164.34001352499999</c:v>
                </c:pt>
                <c:pt idx="12848">
                  <c:v>-131.888716249</c:v>
                </c:pt>
                <c:pt idx="12849">
                  <c:v>-258.48051593899999</c:v>
                </c:pt>
                <c:pt idx="12850">
                  <c:v>-336.19777295099999</c:v>
                </c:pt>
                <c:pt idx="12851">
                  <c:v>-384.358446125</c:v>
                </c:pt>
                <c:pt idx="12852">
                  <c:v>-553.18270631099995</c:v>
                </c:pt>
                <c:pt idx="12853">
                  <c:v>-488.18794326300002</c:v>
                </c:pt>
                <c:pt idx="12854">
                  <c:v>-389.34255674899998</c:v>
                </c:pt>
                <c:pt idx="12855">
                  <c:v>-337.52713917699998</c:v>
                </c:pt>
                <c:pt idx="12856">
                  <c:v>-288.80213442000002</c:v>
                </c:pt>
                <c:pt idx="12857">
                  <c:v>-254.17260795499999</c:v>
                </c:pt>
                <c:pt idx="12858">
                  <c:v>-361.957146094</c:v>
                </c:pt>
                <c:pt idx="12859">
                  <c:v>-412.95496218900001</c:v>
                </c:pt>
                <c:pt idx="12860">
                  <c:v>-409.97334520300001</c:v>
                </c:pt>
                <c:pt idx="12861">
                  <c:v>-327.50758773799998</c:v>
                </c:pt>
                <c:pt idx="12862">
                  <c:v>-192.537555027</c:v>
                </c:pt>
                <c:pt idx="12863">
                  <c:v>-263.61404801499998</c:v>
                </c:pt>
                <c:pt idx="12864">
                  <c:v>-376.80563580799998</c:v>
                </c:pt>
                <c:pt idx="12865">
                  <c:v>-392.118711711</c:v>
                </c:pt>
                <c:pt idx="12866">
                  <c:v>-477.31808759400002</c:v>
                </c:pt>
                <c:pt idx="12867">
                  <c:v>-573.733541984</c:v>
                </c:pt>
                <c:pt idx="12868">
                  <c:v>-445.015954792</c:v>
                </c:pt>
                <c:pt idx="12869">
                  <c:v>-336.34045392899998</c:v>
                </c:pt>
                <c:pt idx="12870">
                  <c:v>-326.59209212399998</c:v>
                </c:pt>
                <c:pt idx="12871">
                  <c:v>-287.213926249</c:v>
                </c:pt>
                <c:pt idx="12872">
                  <c:v>-255.33152891899999</c:v>
                </c:pt>
                <c:pt idx="12873">
                  <c:v>-376.200121293</c:v>
                </c:pt>
                <c:pt idx="12874">
                  <c:v>-381.34437113600001</c:v>
                </c:pt>
                <c:pt idx="12875">
                  <c:v>-302.245163854</c:v>
                </c:pt>
                <c:pt idx="12876">
                  <c:v>-188.14339470600001</c:v>
                </c:pt>
                <c:pt idx="12877">
                  <c:v>-127.255464671</c:v>
                </c:pt>
                <c:pt idx="12878">
                  <c:v>-258.26230650500003</c:v>
                </c:pt>
                <c:pt idx="12879">
                  <c:v>-359.22661563399998</c:v>
                </c:pt>
                <c:pt idx="12880">
                  <c:v>-386.51467966500002</c:v>
                </c:pt>
                <c:pt idx="12881">
                  <c:v>-533.51680492800006</c:v>
                </c:pt>
                <c:pt idx="12882">
                  <c:v>-494.21533192700002</c:v>
                </c:pt>
                <c:pt idx="12883">
                  <c:v>-389.38534628000002</c:v>
                </c:pt>
                <c:pt idx="12884">
                  <c:v>-324.88818369299997</c:v>
                </c:pt>
                <c:pt idx="12885">
                  <c:v>-285.85692536400001</c:v>
                </c:pt>
                <c:pt idx="12886">
                  <c:v>-264.97029844999997</c:v>
                </c:pt>
                <c:pt idx="12887">
                  <c:v>-355.49201561799998</c:v>
                </c:pt>
                <c:pt idx="12888">
                  <c:v>-436.34360407499997</c:v>
                </c:pt>
                <c:pt idx="12889">
                  <c:v>-443.99889582600002</c:v>
                </c:pt>
                <c:pt idx="12890">
                  <c:v>-346.92291037699999</c:v>
                </c:pt>
                <c:pt idx="12891">
                  <c:v>-209.992643665</c:v>
                </c:pt>
                <c:pt idx="12892">
                  <c:v>-257.88354538800002</c:v>
                </c:pt>
                <c:pt idx="12893">
                  <c:v>-137.123783675</c:v>
                </c:pt>
                <c:pt idx="12894">
                  <c:v>-167.9439935</c:v>
                </c:pt>
                <c:pt idx="12895">
                  <c:v>-243.24624132599999</c:v>
                </c:pt>
                <c:pt idx="12896">
                  <c:v>-374.80122391800001</c:v>
                </c:pt>
                <c:pt idx="12897">
                  <c:v>-258.48850630599998</c:v>
                </c:pt>
                <c:pt idx="12898">
                  <c:v>-138.83601058900001</c:v>
                </c:pt>
                <c:pt idx="12899">
                  <c:v>-112.85423895700001</c:v>
                </c:pt>
                <c:pt idx="12900">
                  <c:v>-64.339663118999994</c:v>
                </c:pt>
                <c:pt idx="12901">
                  <c:v>-18.065901723</c:v>
                </c:pt>
                <c:pt idx="12902">
                  <c:v>-149.09743381999999</c:v>
                </c:pt>
                <c:pt idx="12903">
                  <c:v>-157.22236764600001</c:v>
                </c:pt>
                <c:pt idx="12904">
                  <c:v>-99.023685596999997</c:v>
                </c:pt>
                <c:pt idx="12905">
                  <c:v>-1.3044001590000001</c:v>
                </c:pt>
                <c:pt idx="12906">
                  <c:v>94.477669043999995</c:v>
                </c:pt>
                <c:pt idx="12907">
                  <c:v>-12.704654089</c:v>
                </c:pt>
                <c:pt idx="12908">
                  <c:v>-108.077631642</c:v>
                </c:pt>
                <c:pt idx="12909">
                  <c:v>-123.040881575</c:v>
                </c:pt>
                <c:pt idx="12910">
                  <c:v>-257.43752834999998</c:v>
                </c:pt>
                <c:pt idx="12911">
                  <c:v>-261.16920199999998</c:v>
                </c:pt>
                <c:pt idx="12912">
                  <c:v>-152.155000191</c:v>
                </c:pt>
                <c:pt idx="12913">
                  <c:v>-80.939912915999997</c:v>
                </c:pt>
                <c:pt idx="12914">
                  <c:v>-56.645576126000002</c:v>
                </c:pt>
                <c:pt idx="12915">
                  <c:v>-31.371938258</c:v>
                </c:pt>
                <c:pt idx="12916">
                  <c:v>-74.829716371000004</c:v>
                </c:pt>
                <c:pt idx="12917">
                  <c:v>-163.55345652899999</c:v>
                </c:pt>
                <c:pt idx="12918">
                  <c:v>-177.71509434800001</c:v>
                </c:pt>
                <c:pt idx="12919">
                  <c:v>-81.019820155999994</c:v>
                </c:pt>
                <c:pt idx="12920">
                  <c:v>41.638831291999999</c:v>
                </c:pt>
                <c:pt idx="12921">
                  <c:v>10.967493392</c:v>
                </c:pt>
                <c:pt idx="12922">
                  <c:v>-128.763072432</c:v>
                </c:pt>
                <c:pt idx="12923">
                  <c:v>-181.02587791100001</c:v>
                </c:pt>
                <c:pt idx="12924">
                  <c:v>-236.166143987</c:v>
                </c:pt>
                <c:pt idx="12925">
                  <c:v>-376.89119911</c:v>
                </c:pt>
                <c:pt idx="12926">
                  <c:v>-265.87138952800001</c:v>
                </c:pt>
                <c:pt idx="12927">
                  <c:v>-146.280316782</c:v>
                </c:pt>
                <c:pt idx="12928">
                  <c:v>-112.543093926</c:v>
                </c:pt>
                <c:pt idx="12929">
                  <c:v>-72.007534093000004</c:v>
                </c:pt>
                <c:pt idx="12930">
                  <c:v>-37.570678641000001</c:v>
                </c:pt>
                <c:pt idx="12931">
                  <c:v>-176.046321092</c:v>
                </c:pt>
                <c:pt idx="12932">
                  <c:v>-198.272603151</c:v>
                </c:pt>
                <c:pt idx="12933">
                  <c:v>-156.86046615399999</c:v>
                </c:pt>
                <c:pt idx="12934">
                  <c:v>-54.639999582000002</c:v>
                </c:pt>
                <c:pt idx="12935">
                  <c:v>83.663350159000004</c:v>
                </c:pt>
                <c:pt idx="12936">
                  <c:v>-2.9938407909999998</c:v>
                </c:pt>
                <c:pt idx="12937">
                  <c:v>-106.580872949</c:v>
                </c:pt>
                <c:pt idx="12938">
                  <c:v>-130.48584782099999</c:v>
                </c:pt>
                <c:pt idx="12939">
                  <c:v>-256.67931500399999</c:v>
                </c:pt>
                <c:pt idx="12940">
                  <c:v>-306.51805848399999</c:v>
                </c:pt>
                <c:pt idx="12941">
                  <c:v>-193.34674115000001</c:v>
                </c:pt>
                <c:pt idx="12942">
                  <c:v>-103.82290061</c:v>
                </c:pt>
                <c:pt idx="12943">
                  <c:v>-70.849372872999993</c:v>
                </c:pt>
                <c:pt idx="12944">
                  <c:v>-20.894662687</c:v>
                </c:pt>
                <c:pt idx="12945">
                  <c:v>-23.775406450999998</c:v>
                </c:pt>
                <c:pt idx="12946">
                  <c:v>-132.823711151</c:v>
                </c:pt>
                <c:pt idx="12947">
                  <c:v>-158.35280630599999</c:v>
                </c:pt>
                <c:pt idx="12948">
                  <c:v>-75.667542178999994</c:v>
                </c:pt>
                <c:pt idx="12949">
                  <c:v>32.484472277999998</c:v>
                </c:pt>
                <c:pt idx="12950">
                  <c:v>25.921609534000002</c:v>
                </c:pt>
                <c:pt idx="12951">
                  <c:v>-110.782614444</c:v>
                </c:pt>
                <c:pt idx="12952">
                  <c:v>-164.861257284</c:v>
                </c:pt>
                <c:pt idx="12953">
                  <c:v>-192.50840173</c:v>
                </c:pt>
                <c:pt idx="12954">
                  <c:v>-343.06533347599998</c:v>
                </c:pt>
                <c:pt idx="12955">
                  <c:v>-257.351843261</c:v>
                </c:pt>
                <c:pt idx="12956">
                  <c:v>-155.274423402</c:v>
                </c:pt>
                <c:pt idx="12957">
                  <c:v>-121.758809986</c:v>
                </c:pt>
                <c:pt idx="12958">
                  <c:v>-93.258143380000007</c:v>
                </c:pt>
                <c:pt idx="12959">
                  <c:v>-76.443166735000005</c:v>
                </c:pt>
                <c:pt idx="12960">
                  <c:v>-198.84494260100001</c:v>
                </c:pt>
                <c:pt idx="12961">
                  <c:v>-223.651097075</c:v>
                </c:pt>
                <c:pt idx="12962">
                  <c:v>-189.021931986</c:v>
                </c:pt>
                <c:pt idx="12963">
                  <c:v>-85.571426928999998</c:v>
                </c:pt>
                <c:pt idx="12964">
                  <c:v>60.738201891999999</c:v>
                </c:pt>
                <c:pt idx="12965">
                  <c:v>-21.857269176999999</c:v>
                </c:pt>
                <c:pt idx="12966">
                  <c:v>-146.44543133900001</c:v>
                </c:pt>
                <c:pt idx="12967">
                  <c:v>-183.04353884400001</c:v>
                </c:pt>
                <c:pt idx="12968">
                  <c:v>-293.65547329200001</c:v>
                </c:pt>
                <c:pt idx="12969">
                  <c:v>-374.82873279500001</c:v>
                </c:pt>
                <c:pt idx="12970">
                  <c:v>-240.61252879400001</c:v>
                </c:pt>
                <c:pt idx="12971">
                  <c:v>-117.364986976</c:v>
                </c:pt>
                <c:pt idx="12972">
                  <c:v>-82.210147042000003</c:v>
                </c:pt>
                <c:pt idx="12973">
                  <c:v>-31.562359401999998</c:v>
                </c:pt>
                <c:pt idx="12974">
                  <c:v>-15.998828563</c:v>
                </c:pt>
                <c:pt idx="12975">
                  <c:v>-149.03078470700001</c:v>
                </c:pt>
                <c:pt idx="12976">
                  <c:v>-177.99346117100001</c:v>
                </c:pt>
                <c:pt idx="12977">
                  <c:v>-111.67595547400001</c:v>
                </c:pt>
                <c:pt idx="12978">
                  <c:v>-2.5537443080000002</c:v>
                </c:pt>
                <c:pt idx="12979">
                  <c:v>47.790542879</c:v>
                </c:pt>
                <c:pt idx="12980">
                  <c:v>-65.203595149999998</c:v>
                </c:pt>
                <c:pt idx="12981">
                  <c:v>-133.32952736600001</c:v>
                </c:pt>
                <c:pt idx="12982">
                  <c:v>-158.26245246400001</c:v>
                </c:pt>
                <c:pt idx="12983">
                  <c:v>-319.558941339</c:v>
                </c:pt>
                <c:pt idx="12984">
                  <c:v>-272.714165267</c:v>
                </c:pt>
                <c:pt idx="12985">
                  <c:v>-185.773575666</c:v>
                </c:pt>
                <c:pt idx="12986">
                  <c:v>-150.10058449799999</c:v>
                </c:pt>
                <c:pt idx="12987">
                  <c:v>-117.855599356</c:v>
                </c:pt>
                <c:pt idx="12988">
                  <c:v>-85.982063451000002</c:v>
                </c:pt>
                <c:pt idx="12989">
                  <c:v>-168.493135645</c:v>
                </c:pt>
                <c:pt idx="12990">
                  <c:v>-215.275769975</c:v>
                </c:pt>
                <c:pt idx="12991">
                  <c:v>-205.80226024800001</c:v>
                </c:pt>
                <c:pt idx="12992">
                  <c:v>-111.496170955</c:v>
                </c:pt>
                <c:pt idx="12993">
                  <c:v>17.193139034000001</c:v>
                </c:pt>
                <c:pt idx="12994">
                  <c:v>-60.981966786999998</c:v>
                </c:pt>
                <c:pt idx="12995">
                  <c:v>-203.25479996199999</c:v>
                </c:pt>
                <c:pt idx="12996">
                  <c:v>-233.980099298</c:v>
                </c:pt>
                <c:pt idx="12997">
                  <c:v>-303.36279832500003</c:v>
                </c:pt>
                <c:pt idx="12998">
                  <c:v>-402.45075336999997</c:v>
                </c:pt>
                <c:pt idx="12999">
                  <c:v>-264.86671203600002</c:v>
                </c:pt>
                <c:pt idx="13000">
                  <c:v>-133.82480738699999</c:v>
                </c:pt>
                <c:pt idx="13001">
                  <c:v>-110.47449651700001</c:v>
                </c:pt>
                <c:pt idx="13002">
                  <c:v>-76.071049876000004</c:v>
                </c:pt>
                <c:pt idx="13003">
                  <c:v>-54.094435644999997</c:v>
                </c:pt>
                <c:pt idx="13004">
                  <c:v>-200.90032177000001</c:v>
                </c:pt>
                <c:pt idx="13005">
                  <c:v>-213.079341838</c:v>
                </c:pt>
                <c:pt idx="13006">
                  <c:v>-139.34982389199999</c:v>
                </c:pt>
                <c:pt idx="13007">
                  <c:v>-18.229307802000001</c:v>
                </c:pt>
                <c:pt idx="13008">
                  <c:v>80.085899656999999</c:v>
                </c:pt>
                <c:pt idx="13009">
                  <c:v>-24.651558845</c:v>
                </c:pt>
                <c:pt idx="13010">
                  <c:v>-120.529514222</c:v>
                </c:pt>
                <c:pt idx="13011">
                  <c:v>-155.28757125000001</c:v>
                </c:pt>
                <c:pt idx="13012">
                  <c:v>-313.69756342400001</c:v>
                </c:pt>
                <c:pt idx="13013">
                  <c:v>-309.95579632800002</c:v>
                </c:pt>
                <c:pt idx="13014">
                  <c:v>-213.59171505699999</c:v>
                </c:pt>
                <c:pt idx="13015">
                  <c:v>-143.37019645500001</c:v>
                </c:pt>
                <c:pt idx="13016">
                  <c:v>-94.356431990999994</c:v>
                </c:pt>
                <c:pt idx="13017">
                  <c:v>-50.503407510000002</c:v>
                </c:pt>
                <c:pt idx="13018">
                  <c:v>-105.264887727</c:v>
                </c:pt>
                <c:pt idx="13019">
                  <c:v>-190.39136052000001</c:v>
                </c:pt>
                <c:pt idx="13020">
                  <c:v>-212.417990059</c:v>
                </c:pt>
                <c:pt idx="13021">
                  <c:v>-129.64089374599999</c:v>
                </c:pt>
                <c:pt idx="13022">
                  <c:v>-20.985967690999999</c:v>
                </c:pt>
                <c:pt idx="13023">
                  <c:v>-69.874125293000006</c:v>
                </c:pt>
                <c:pt idx="13024">
                  <c:v>-196.47645443600001</c:v>
                </c:pt>
                <c:pt idx="13025">
                  <c:v>-215.79874327300001</c:v>
                </c:pt>
                <c:pt idx="13026">
                  <c:v>-262.01135957700001</c:v>
                </c:pt>
                <c:pt idx="13027">
                  <c:v>-391.892899231</c:v>
                </c:pt>
                <c:pt idx="13028">
                  <c:v>-274.03128006399999</c:v>
                </c:pt>
                <c:pt idx="13029">
                  <c:v>-160.27794489799999</c:v>
                </c:pt>
                <c:pt idx="13030">
                  <c:v>-147.98844031300001</c:v>
                </c:pt>
                <c:pt idx="13031">
                  <c:v>-126.554991355</c:v>
                </c:pt>
                <c:pt idx="13032">
                  <c:v>-92.480776754000004</c:v>
                </c:pt>
                <c:pt idx="13033">
                  <c:v>-219.26941636999999</c:v>
                </c:pt>
                <c:pt idx="13034">
                  <c:v>-213.550387344</c:v>
                </c:pt>
                <c:pt idx="13035">
                  <c:v>-146.506334708</c:v>
                </c:pt>
                <c:pt idx="13036">
                  <c:v>-33.913136524000002</c:v>
                </c:pt>
                <c:pt idx="13037">
                  <c:v>87.756171762999998</c:v>
                </c:pt>
                <c:pt idx="13038">
                  <c:v>-19.697834290999999</c:v>
                </c:pt>
                <c:pt idx="13039">
                  <c:v>-139.73280719100001</c:v>
                </c:pt>
                <c:pt idx="13040">
                  <c:v>-179.61717126900001</c:v>
                </c:pt>
                <c:pt idx="13041">
                  <c:v>-310.84126859399998</c:v>
                </c:pt>
                <c:pt idx="13042">
                  <c:v>-330.07856935199999</c:v>
                </c:pt>
                <c:pt idx="13043">
                  <c:v>-205.86885051900001</c:v>
                </c:pt>
                <c:pt idx="13044">
                  <c:v>-106.920785861</c:v>
                </c:pt>
                <c:pt idx="13045">
                  <c:v>-63.069421274</c:v>
                </c:pt>
                <c:pt idx="13046">
                  <c:v>-22.966140051</c:v>
                </c:pt>
                <c:pt idx="13047">
                  <c:v>-58.079149584</c:v>
                </c:pt>
                <c:pt idx="13048">
                  <c:v>-176.30364789999999</c:v>
                </c:pt>
                <c:pt idx="13049">
                  <c:v>-216.33466002200001</c:v>
                </c:pt>
                <c:pt idx="13050">
                  <c:v>-132.55227780499999</c:v>
                </c:pt>
                <c:pt idx="13051">
                  <c:v>-11.705289057</c:v>
                </c:pt>
                <c:pt idx="13052">
                  <c:v>-12.914417852</c:v>
                </c:pt>
                <c:pt idx="13053">
                  <c:v>-132.014811737</c:v>
                </c:pt>
                <c:pt idx="13054">
                  <c:v>-170.89602607200001</c:v>
                </c:pt>
                <c:pt idx="13055">
                  <c:v>-215.55526393900001</c:v>
                </c:pt>
                <c:pt idx="13056">
                  <c:v>-375.14433941300001</c:v>
                </c:pt>
                <c:pt idx="13057">
                  <c:v>-287.82945115299998</c:v>
                </c:pt>
                <c:pt idx="13058">
                  <c:v>-197.701374036</c:v>
                </c:pt>
                <c:pt idx="13059">
                  <c:v>-173.37945999999999</c:v>
                </c:pt>
                <c:pt idx="13060">
                  <c:v>-131.705623828</c:v>
                </c:pt>
                <c:pt idx="13061">
                  <c:v>-85.533076301999998</c:v>
                </c:pt>
                <c:pt idx="13062">
                  <c:v>-199.45047371300001</c:v>
                </c:pt>
                <c:pt idx="13063">
                  <c:v>-210.92469961099999</c:v>
                </c:pt>
                <c:pt idx="13064">
                  <c:v>-171.625470552</c:v>
                </c:pt>
                <c:pt idx="13065">
                  <c:v>-77.919110388999997</c:v>
                </c:pt>
                <c:pt idx="13066">
                  <c:v>48.583201006000003</c:v>
                </c:pt>
                <c:pt idx="13067">
                  <c:v>-57.167363188000003</c:v>
                </c:pt>
                <c:pt idx="13068">
                  <c:v>-177.55533677899999</c:v>
                </c:pt>
                <c:pt idx="13069">
                  <c:v>-195.519949739</c:v>
                </c:pt>
                <c:pt idx="13070">
                  <c:v>-294.22682005399997</c:v>
                </c:pt>
                <c:pt idx="13071">
                  <c:v>-347.92559565200003</c:v>
                </c:pt>
                <c:pt idx="13072">
                  <c:v>-212.08521560299999</c:v>
                </c:pt>
                <c:pt idx="13073">
                  <c:v>-101.413548393</c:v>
                </c:pt>
                <c:pt idx="13074">
                  <c:v>-77.370938963</c:v>
                </c:pt>
                <c:pt idx="13075">
                  <c:v>-46.774238474999997</c:v>
                </c:pt>
                <c:pt idx="13076">
                  <c:v>-59.768366000999997</c:v>
                </c:pt>
                <c:pt idx="13077">
                  <c:v>-184.24252448799999</c:v>
                </c:pt>
                <c:pt idx="13078">
                  <c:v>-202.622894312</c:v>
                </c:pt>
                <c:pt idx="13079">
                  <c:v>-111.98218788</c:v>
                </c:pt>
                <c:pt idx="13080">
                  <c:v>13.377526921999999</c:v>
                </c:pt>
                <c:pt idx="13081">
                  <c:v>47.112288481</c:v>
                </c:pt>
                <c:pt idx="13082">
                  <c:v>-77.701023661999997</c:v>
                </c:pt>
                <c:pt idx="13083">
                  <c:v>-153.60707261600001</c:v>
                </c:pt>
                <c:pt idx="13084">
                  <c:v>-200.18068115</c:v>
                </c:pt>
                <c:pt idx="13085">
                  <c:v>-370.691756156</c:v>
                </c:pt>
                <c:pt idx="13086">
                  <c:v>-306.32393172299999</c:v>
                </c:pt>
                <c:pt idx="13087">
                  <c:v>-208.059831274</c:v>
                </c:pt>
                <c:pt idx="13088">
                  <c:v>-156.31993938700001</c:v>
                </c:pt>
                <c:pt idx="13089">
                  <c:v>-106.626886203</c:v>
                </c:pt>
                <c:pt idx="13090">
                  <c:v>-70.259854297999993</c:v>
                </c:pt>
                <c:pt idx="13091">
                  <c:v>-176.47333747499999</c:v>
                </c:pt>
                <c:pt idx="13092">
                  <c:v>-225.86614156499999</c:v>
                </c:pt>
                <c:pt idx="13093">
                  <c:v>-220.73743258499999</c:v>
                </c:pt>
                <c:pt idx="13094">
                  <c:v>-139.50359550799999</c:v>
                </c:pt>
                <c:pt idx="13095">
                  <c:v>-5.7238663120000002</c:v>
                </c:pt>
                <c:pt idx="13096">
                  <c:v>-77.599089479</c:v>
                </c:pt>
                <c:pt idx="13097">
                  <c:v>-190.60608552400001</c:v>
                </c:pt>
                <c:pt idx="13098">
                  <c:v>-204.70092525499999</c:v>
                </c:pt>
                <c:pt idx="13099">
                  <c:v>-288.40210529799998</c:v>
                </c:pt>
                <c:pt idx="13100">
                  <c:v>-383.19815845599999</c:v>
                </c:pt>
                <c:pt idx="13101">
                  <c:v>-253.23255487899999</c:v>
                </c:pt>
                <c:pt idx="13102">
                  <c:v>-142.42206107000001</c:v>
                </c:pt>
                <c:pt idx="13103">
                  <c:v>-134.00154108300001</c:v>
                </c:pt>
                <c:pt idx="13104">
                  <c:v>-95.959437328000007</c:v>
                </c:pt>
                <c:pt idx="13105">
                  <c:v>-64.732822877999993</c:v>
                </c:pt>
                <c:pt idx="13106">
                  <c:v>-185.16700643199999</c:v>
                </c:pt>
                <c:pt idx="13107">
                  <c:v>-189.313194533</c:v>
                </c:pt>
                <c:pt idx="13108">
                  <c:v>-108.78246111999999</c:v>
                </c:pt>
                <c:pt idx="13109">
                  <c:v>6.9184873150000001</c:v>
                </c:pt>
                <c:pt idx="13110">
                  <c:v>68.916243351000006</c:v>
                </c:pt>
                <c:pt idx="13111">
                  <c:v>-60.433682384000001</c:v>
                </c:pt>
                <c:pt idx="13112">
                  <c:v>-162.927599278</c:v>
                </c:pt>
                <c:pt idx="13113">
                  <c:v>-191.532311736</c:v>
                </c:pt>
                <c:pt idx="13114">
                  <c:v>-338.73437439999998</c:v>
                </c:pt>
                <c:pt idx="13115">
                  <c:v>-298.62150288399999</c:v>
                </c:pt>
                <c:pt idx="13116">
                  <c:v>-193.24883980999999</c:v>
                </c:pt>
                <c:pt idx="13117">
                  <c:v>-127.53701936</c:v>
                </c:pt>
                <c:pt idx="13118">
                  <c:v>-86.755173209000006</c:v>
                </c:pt>
                <c:pt idx="13119">
                  <c:v>-64.400616438</c:v>
                </c:pt>
                <c:pt idx="13120">
                  <c:v>-153.496063435</c:v>
                </c:pt>
                <c:pt idx="13121">
                  <c:v>-235.77351946600001</c:v>
                </c:pt>
                <c:pt idx="13122">
                  <c:v>-244.28862473999999</c:v>
                </c:pt>
                <c:pt idx="13123">
                  <c:v>-147.43696999100001</c:v>
                </c:pt>
                <c:pt idx="13124">
                  <c:v>-10.207235698</c:v>
                </c:pt>
                <c:pt idx="13125">
                  <c:v>-57.415972809000003</c:v>
                </c:pt>
                <c:pt idx="13126">
                  <c:v>-180.446622569</c:v>
                </c:pt>
                <c:pt idx="13127">
                  <c:v>-209.48011564000001</c:v>
                </c:pt>
                <c:pt idx="13128">
                  <c:v>-283.72592964799998</c:v>
                </c:pt>
                <c:pt idx="13129">
                  <c:v>-413.71541670599998</c:v>
                </c:pt>
                <c:pt idx="13130">
                  <c:v>-298.31901396500001</c:v>
                </c:pt>
                <c:pt idx="13131">
                  <c:v>-179.52245236799999</c:v>
                </c:pt>
                <c:pt idx="13132">
                  <c:v>-153.957358978</c:v>
                </c:pt>
                <c:pt idx="13133">
                  <c:v>-105.003698202</c:v>
                </c:pt>
                <c:pt idx="13134">
                  <c:v>-57.440984380000003</c:v>
                </c:pt>
                <c:pt idx="13135">
                  <c:v>-186.90638143999999</c:v>
                </c:pt>
                <c:pt idx="13136">
                  <c:v>-193.50109566200001</c:v>
                </c:pt>
                <c:pt idx="13137">
                  <c:v>-133.835679881</c:v>
                </c:pt>
                <c:pt idx="13138">
                  <c:v>-34.353771551999998</c:v>
                </c:pt>
                <c:pt idx="13139">
                  <c:v>59.961344445999998</c:v>
                </c:pt>
                <c:pt idx="13140">
                  <c:v>-48.330410415000003</c:v>
                </c:pt>
                <c:pt idx="13141">
                  <c:v>-144.00848085800001</c:v>
                </c:pt>
                <c:pt idx="13142">
                  <c:v>-158.280098017</c:v>
                </c:pt>
                <c:pt idx="13143">
                  <c:v>-291.44012423200002</c:v>
                </c:pt>
                <c:pt idx="13144">
                  <c:v>-293.53451094799999</c:v>
                </c:pt>
                <c:pt idx="13145">
                  <c:v>-183.39586946099999</c:v>
                </c:pt>
                <c:pt idx="13146">
                  <c:v>-110.85889647099999</c:v>
                </c:pt>
                <c:pt idx="13147">
                  <c:v>-84.857323203000007</c:v>
                </c:pt>
                <c:pt idx="13148">
                  <c:v>-60.916542479</c:v>
                </c:pt>
                <c:pt idx="13149">
                  <c:v>-105.355086055</c:v>
                </c:pt>
                <c:pt idx="13150">
                  <c:v>-194.12781374400001</c:v>
                </c:pt>
                <c:pt idx="13151">
                  <c:v>-207.70539370700001</c:v>
                </c:pt>
                <c:pt idx="13152">
                  <c:v>-109.92167399100001</c:v>
                </c:pt>
                <c:pt idx="13153">
                  <c:v>14.174634479</c:v>
                </c:pt>
                <c:pt idx="13154">
                  <c:v>-15.259239468000001</c:v>
                </c:pt>
                <c:pt idx="13155">
                  <c:v>-153.66685320100001</c:v>
                </c:pt>
                <c:pt idx="13156">
                  <c:v>-204.806431992</c:v>
                </c:pt>
                <c:pt idx="13157">
                  <c:v>-261.337090848</c:v>
                </c:pt>
                <c:pt idx="13158">
                  <c:v>-402.38556713499997</c:v>
                </c:pt>
                <c:pt idx="13159">
                  <c:v>-291.24619993900001</c:v>
                </c:pt>
                <c:pt idx="13160">
                  <c:v>-171.284888284</c:v>
                </c:pt>
                <c:pt idx="13161">
                  <c:v>-136.62711842100001</c:v>
                </c:pt>
                <c:pt idx="13162">
                  <c:v>-94.527930869000002</c:v>
                </c:pt>
                <c:pt idx="13163">
                  <c:v>-58.348196774000002</c:v>
                </c:pt>
                <c:pt idx="13164">
                  <c:v>-195.67861662600001</c:v>
                </c:pt>
                <c:pt idx="13165">
                  <c:v>-216.841456999</c:v>
                </c:pt>
                <c:pt idx="13166">
                  <c:v>-176.174451258</c:v>
                </c:pt>
                <c:pt idx="13167">
                  <c:v>-74.383775323999998</c:v>
                </c:pt>
                <c:pt idx="13168">
                  <c:v>63.643303027000002</c:v>
                </c:pt>
                <c:pt idx="13169">
                  <c:v>-22.638460401</c:v>
                </c:pt>
                <c:pt idx="13170">
                  <c:v>-125.046910043</c:v>
                </c:pt>
                <c:pt idx="13171">
                  <c:v>-147.31928850899999</c:v>
                </c:pt>
                <c:pt idx="13172">
                  <c:v>-272.31655600599998</c:v>
                </c:pt>
                <c:pt idx="13173">
                  <c:v>-320.91535580499999</c:v>
                </c:pt>
                <c:pt idx="13174">
                  <c:v>-206.620709831</c:v>
                </c:pt>
                <c:pt idx="13175">
                  <c:v>-118.067444685</c:v>
                </c:pt>
                <c:pt idx="13176">
                  <c:v>-85.698767201999999</c:v>
                </c:pt>
                <c:pt idx="13177">
                  <c:v>-35.968177226000002</c:v>
                </c:pt>
                <c:pt idx="13178">
                  <c:v>-38.285674112000002</c:v>
                </c:pt>
                <c:pt idx="13179">
                  <c:v>-146.11909344599999</c:v>
                </c:pt>
                <c:pt idx="13180">
                  <c:v>-170.32796118100001</c:v>
                </c:pt>
                <c:pt idx="13181">
                  <c:v>-86.228526396999996</c:v>
                </c:pt>
                <c:pt idx="13182">
                  <c:v>23.170761130999999</c:v>
                </c:pt>
                <c:pt idx="13183">
                  <c:v>17.409254041000001</c:v>
                </c:pt>
                <c:pt idx="13184">
                  <c:v>-120.36256072</c:v>
                </c:pt>
                <c:pt idx="13185">
                  <c:v>-175.141016581</c:v>
                </c:pt>
                <c:pt idx="13186">
                  <c:v>-202.720863592</c:v>
                </c:pt>
                <c:pt idx="13187">
                  <c:v>-352.34634615700003</c:v>
                </c:pt>
                <c:pt idx="13188">
                  <c:v>-265.602565642</c:v>
                </c:pt>
                <c:pt idx="13189">
                  <c:v>-162.32347944099999</c:v>
                </c:pt>
                <c:pt idx="13190">
                  <c:v>-127.400176716</c:v>
                </c:pt>
                <c:pt idx="13191">
                  <c:v>-97.566399571000005</c:v>
                </c:pt>
                <c:pt idx="13192">
                  <c:v>-79.690536588000001</c:v>
                </c:pt>
                <c:pt idx="13193">
                  <c:v>-203.06256371399999</c:v>
                </c:pt>
                <c:pt idx="13194">
                  <c:v>-228.32753221300001</c:v>
                </c:pt>
                <c:pt idx="13195">
                  <c:v>-193.50055931200001</c:v>
                </c:pt>
                <c:pt idx="13196">
                  <c:v>-89.391693911999994</c:v>
                </c:pt>
                <c:pt idx="13197">
                  <c:v>57.983556112000002</c:v>
                </c:pt>
                <c:pt idx="13198">
                  <c:v>-23.326212343000002</c:v>
                </c:pt>
                <c:pt idx="13199">
                  <c:v>-146.40909971799999</c:v>
                </c:pt>
                <c:pt idx="13200">
                  <c:v>-181.88952473000001</c:v>
                </c:pt>
                <c:pt idx="13201">
                  <c:v>-292.07817045799999</c:v>
                </c:pt>
                <c:pt idx="13202">
                  <c:v>-373.69560252999997</c:v>
                </c:pt>
                <c:pt idx="13203">
                  <c:v>-239.799131182</c:v>
                </c:pt>
                <c:pt idx="13204">
                  <c:v>-116.64678619199999</c:v>
                </c:pt>
                <c:pt idx="13205">
                  <c:v>-80.932680910000002</c:v>
                </c:pt>
                <c:pt idx="13206">
                  <c:v>-29.125014243999999</c:v>
                </c:pt>
                <c:pt idx="13207">
                  <c:v>-12.134109747</c:v>
                </c:pt>
                <c:pt idx="13208">
                  <c:v>-143.86909954199999</c:v>
                </c:pt>
                <c:pt idx="13209">
                  <c:v>-171.859004285</c:v>
                </c:pt>
                <c:pt idx="13210">
                  <c:v>-104.59548348600001</c:v>
                </c:pt>
                <c:pt idx="13211">
                  <c:v>3.937335848</c:v>
                </c:pt>
                <c:pt idx="13212">
                  <c:v>53.691945349000001</c:v>
                </c:pt>
                <c:pt idx="13213">
                  <c:v>-59.352945716000001</c:v>
                </c:pt>
                <c:pt idx="13214">
                  <c:v>-126.79376243199999</c:v>
                </c:pt>
                <c:pt idx="13215">
                  <c:v>-150.458326726</c:v>
                </c:pt>
                <c:pt idx="13216">
                  <c:v>-310.48704138099998</c:v>
                </c:pt>
                <c:pt idx="13217">
                  <c:v>-262.46414084999998</c:v>
                </c:pt>
                <c:pt idx="13218">
                  <c:v>-174.440811446</c:v>
                </c:pt>
                <c:pt idx="13219">
                  <c:v>-137.848963911</c:v>
                </c:pt>
                <c:pt idx="13220">
                  <c:v>-106.255446777</c:v>
                </c:pt>
                <c:pt idx="13221">
                  <c:v>-74.832315351999995</c:v>
                </c:pt>
                <c:pt idx="13222">
                  <c:v>-157.14473934599999</c:v>
                </c:pt>
                <c:pt idx="13223">
                  <c:v>-203.117162699</c:v>
                </c:pt>
                <c:pt idx="13224">
                  <c:v>-192.52865519900001</c:v>
                </c:pt>
                <c:pt idx="13225">
                  <c:v>-96.959876023000007</c:v>
                </c:pt>
                <c:pt idx="13226">
                  <c:v>33.056946515</c:v>
                </c:pt>
                <c:pt idx="13227">
                  <c:v>-44.084267533999999</c:v>
                </c:pt>
                <c:pt idx="13228">
                  <c:v>-185.705814906</c:v>
                </c:pt>
                <c:pt idx="13229">
                  <c:v>-217.26497095299999</c:v>
                </c:pt>
                <c:pt idx="13230">
                  <c:v>-286.92385759000001</c:v>
                </c:pt>
                <c:pt idx="13231">
                  <c:v>-385.49245167200002</c:v>
                </c:pt>
                <c:pt idx="13232">
                  <c:v>-247.334718493</c:v>
                </c:pt>
                <c:pt idx="13233">
                  <c:v>-115.346067428</c:v>
                </c:pt>
                <c:pt idx="13234">
                  <c:v>-90.724395877000006</c:v>
                </c:pt>
                <c:pt idx="13235">
                  <c:v>-54.935456172000002</c:v>
                </c:pt>
                <c:pt idx="13236">
                  <c:v>-31.867977825000001</c:v>
                </c:pt>
                <c:pt idx="13237">
                  <c:v>-178.14415082299999</c:v>
                </c:pt>
                <c:pt idx="13238">
                  <c:v>-190.956375079</c:v>
                </c:pt>
                <c:pt idx="13239">
                  <c:v>-117.34188927</c:v>
                </c:pt>
                <c:pt idx="13240">
                  <c:v>4.051141608</c:v>
                </c:pt>
                <c:pt idx="13241">
                  <c:v>102.986588942</c:v>
                </c:pt>
                <c:pt idx="13242">
                  <c:v>-0.75383561799999999</c:v>
                </c:pt>
                <c:pt idx="13243">
                  <c:v>-95.304501212999995</c:v>
                </c:pt>
                <c:pt idx="13244">
                  <c:v>-128.85263003200001</c:v>
                </c:pt>
                <c:pt idx="13245">
                  <c:v>-286.543105148</c:v>
                </c:pt>
                <c:pt idx="13246">
                  <c:v>-282.15530310600002</c:v>
                </c:pt>
                <c:pt idx="13247">
                  <c:v>-186.19894882599999</c:v>
                </c:pt>
                <c:pt idx="13248">
                  <c:v>-116.22328693</c:v>
                </c:pt>
                <c:pt idx="13249">
                  <c:v>-67.013580035999993</c:v>
                </c:pt>
                <c:pt idx="13250">
                  <c:v>-22.489111975</c:v>
                </c:pt>
                <c:pt idx="13251">
                  <c:v>-76.103651696</c:v>
                </c:pt>
                <c:pt idx="13252">
                  <c:v>-160.03098642399999</c:v>
                </c:pt>
                <c:pt idx="13253">
                  <c:v>-180.96080617600001</c:v>
                </c:pt>
                <c:pt idx="13254">
                  <c:v>-97.175593233000001</c:v>
                </c:pt>
                <c:pt idx="13255">
                  <c:v>12.077427866000001</c:v>
                </c:pt>
                <c:pt idx="13256">
                  <c:v>-37.351930326999998</c:v>
                </c:pt>
                <c:pt idx="13257">
                  <c:v>-164.25434219600001</c:v>
                </c:pt>
                <c:pt idx="13258">
                  <c:v>-183.40125420999999</c:v>
                </c:pt>
                <c:pt idx="13259">
                  <c:v>-228.77236420400001</c:v>
                </c:pt>
                <c:pt idx="13260">
                  <c:v>-357.63793746599998</c:v>
                </c:pt>
                <c:pt idx="13261">
                  <c:v>-238.85257169100001</c:v>
                </c:pt>
                <c:pt idx="13262">
                  <c:v>-123.971328509</c:v>
                </c:pt>
                <c:pt idx="13263">
                  <c:v>-110.64632515</c:v>
                </c:pt>
                <c:pt idx="13264">
                  <c:v>-88.716257389000006</c:v>
                </c:pt>
                <c:pt idx="13265">
                  <c:v>-55.118380813000002</c:v>
                </c:pt>
                <c:pt idx="13266">
                  <c:v>-182.05420099899999</c:v>
                </c:pt>
                <c:pt idx="13267">
                  <c:v>-176.02476152599999</c:v>
                </c:pt>
                <c:pt idx="13268">
                  <c:v>-108.34491843399999</c:v>
                </c:pt>
                <c:pt idx="13269">
                  <c:v>5.1875914109999997</c:v>
                </c:pt>
                <c:pt idx="13270">
                  <c:v>128.00589854099999</c:v>
                </c:pt>
                <c:pt idx="13271">
                  <c:v>21.629002886999999</c:v>
                </c:pt>
                <c:pt idx="13272">
                  <c:v>-97.538268686999999</c:v>
                </c:pt>
                <c:pt idx="13273">
                  <c:v>-137.28108547100001</c:v>
                </c:pt>
                <c:pt idx="13274">
                  <c:v>-268.91348939099998</c:v>
                </c:pt>
                <c:pt idx="13275">
                  <c:v>-288.09416153000001</c:v>
                </c:pt>
                <c:pt idx="13276">
                  <c:v>-163.632117553</c:v>
                </c:pt>
                <c:pt idx="13277">
                  <c:v>-64.097403560000004</c:v>
                </c:pt>
                <c:pt idx="13278">
                  <c:v>-19.328082504000001</c:v>
                </c:pt>
                <c:pt idx="13279">
                  <c:v>21.921547844999999</c:v>
                </c:pt>
                <c:pt idx="13280">
                  <c:v>-12.095069043000001</c:v>
                </c:pt>
                <c:pt idx="13281">
                  <c:v>-129.629199207</c:v>
                </c:pt>
                <c:pt idx="13282">
                  <c:v>-169.402806508</c:v>
                </c:pt>
                <c:pt idx="13283">
                  <c:v>-85.855258641000006</c:v>
                </c:pt>
                <c:pt idx="13284">
                  <c:v>34.928478011000003</c:v>
                </c:pt>
                <c:pt idx="13285">
                  <c:v>34.012852484</c:v>
                </c:pt>
                <c:pt idx="13286">
                  <c:v>-84.531337520999998</c:v>
                </c:pt>
                <c:pt idx="13287">
                  <c:v>-122.504479464</c:v>
                </c:pt>
                <c:pt idx="13288">
                  <c:v>-166.13102392799999</c:v>
                </c:pt>
                <c:pt idx="13289">
                  <c:v>-324.99021382799998</c:v>
                </c:pt>
                <c:pt idx="13290">
                  <c:v>-237.000008619</c:v>
                </c:pt>
                <c:pt idx="13291">
                  <c:v>-146.49315716199999</c:v>
                </c:pt>
                <c:pt idx="13292">
                  <c:v>-122.432833008</c:v>
                </c:pt>
                <c:pt idx="13293">
                  <c:v>-80.887678972000003</c:v>
                </c:pt>
                <c:pt idx="13294">
                  <c:v>-34.473415148000001</c:v>
                </c:pt>
                <c:pt idx="13295">
                  <c:v>-147.664992162</c:v>
                </c:pt>
                <c:pt idx="13296">
                  <c:v>-158.286908944</c:v>
                </c:pt>
                <c:pt idx="13297">
                  <c:v>-118.131741784</c:v>
                </c:pt>
                <c:pt idx="13298">
                  <c:v>-23.519645938</c:v>
                </c:pt>
                <c:pt idx="13299">
                  <c:v>103.798049801</c:v>
                </c:pt>
                <c:pt idx="13300">
                  <c:v>-1.7082304180000001</c:v>
                </c:pt>
                <c:pt idx="13301">
                  <c:v>-122.51228275299999</c:v>
                </c:pt>
                <c:pt idx="13302">
                  <c:v>-140.62191465399999</c:v>
                </c:pt>
                <c:pt idx="13303">
                  <c:v>-238.85218552500001</c:v>
                </c:pt>
                <c:pt idx="13304">
                  <c:v>-291.999603847</c:v>
                </c:pt>
                <c:pt idx="13305">
                  <c:v>-155.417338212</c:v>
                </c:pt>
                <c:pt idx="13306">
                  <c:v>-43.747542594000002</c:v>
                </c:pt>
                <c:pt idx="13307">
                  <c:v>-18.777858881</c:v>
                </c:pt>
                <c:pt idx="13308">
                  <c:v>12.556427354</c:v>
                </c:pt>
                <c:pt idx="13309">
                  <c:v>-0.14699651799999999</c:v>
                </c:pt>
                <c:pt idx="13310">
                  <c:v>-124.957177356</c:v>
                </c:pt>
                <c:pt idx="13311">
                  <c:v>-143.300882175</c:v>
                </c:pt>
                <c:pt idx="13312">
                  <c:v>-52.353356992000002</c:v>
                </c:pt>
                <c:pt idx="13313">
                  <c:v>73.611003233000005</c:v>
                </c:pt>
                <c:pt idx="13314">
                  <c:v>108.319779872</c:v>
                </c:pt>
                <c:pt idx="13315">
                  <c:v>-15.571461287</c:v>
                </c:pt>
                <c:pt idx="13316">
                  <c:v>-90.722031619000006</c:v>
                </c:pt>
                <c:pt idx="13317">
                  <c:v>-136.71388426499999</c:v>
                </c:pt>
                <c:pt idx="13318">
                  <c:v>-307.221195744</c:v>
                </c:pt>
                <c:pt idx="13319">
                  <c:v>-243.015249883</c:v>
                </c:pt>
                <c:pt idx="13320">
                  <c:v>-144.72525750400001</c:v>
                </c:pt>
                <c:pt idx="13321">
                  <c:v>-92.653842324999999</c:v>
                </c:pt>
                <c:pt idx="13322">
                  <c:v>-42.368845727</c:v>
                </c:pt>
                <c:pt idx="13323">
                  <c:v>-5.168905745</c:v>
                </c:pt>
                <c:pt idx="13324">
                  <c:v>-110.39946294400001</c:v>
                </c:pt>
                <c:pt idx="13325">
                  <c:v>-159.14173615999999</c:v>
                </c:pt>
                <c:pt idx="13326">
                  <c:v>-153.24019201999999</c:v>
                </c:pt>
                <c:pt idx="13327">
                  <c:v>-71.991234708999997</c:v>
                </c:pt>
                <c:pt idx="13328">
                  <c:v>61.635352017999999</c:v>
                </c:pt>
                <c:pt idx="13329">
                  <c:v>-10.132338860999999</c:v>
                </c:pt>
                <c:pt idx="13330">
                  <c:v>-122.90373138699999</c:v>
                </c:pt>
                <c:pt idx="13331">
                  <c:v>-136.393120716</c:v>
                </c:pt>
                <c:pt idx="13332">
                  <c:v>-219.17821670699999</c:v>
                </c:pt>
                <c:pt idx="13333">
                  <c:v>-313.419024654</c:v>
                </c:pt>
                <c:pt idx="13334">
                  <c:v>-182.715626243</c:v>
                </c:pt>
                <c:pt idx="13335">
                  <c:v>-70.740680147999996</c:v>
                </c:pt>
                <c:pt idx="13336">
                  <c:v>-62.472319048000003</c:v>
                </c:pt>
                <c:pt idx="13337">
                  <c:v>-24.604133179000002</c:v>
                </c:pt>
                <c:pt idx="13338">
                  <c:v>6.7904188940000001</c:v>
                </c:pt>
                <c:pt idx="13339">
                  <c:v>-113.264985708</c:v>
                </c:pt>
                <c:pt idx="13340">
                  <c:v>-116.70850455999999</c:v>
                </c:pt>
                <c:pt idx="13341">
                  <c:v>-35.503994863999999</c:v>
                </c:pt>
                <c:pt idx="13342">
                  <c:v>80.995930650999995</c:v>
                </c:pt>
                <c:pt idx="13343">
                  <c:v>144.0094666</c:v>
                </c:pt>
                <c:pt idx="13344">
                  <c:v>15.642836017</c:v>
                </c:pt>
                <c:pt idx="13345">
                  <c:v>-87.199896710000004</c:v>
                </c:pt>
                <c:pt idx="13346">
                  <c:v>-115.971972357</c:v>
                </c:pt>
                <c:pt idx="13347">
                  <c:v>-262.89829583</c:v>
                </c:pt>
                <c:pt idx="13348">
                  <c:v>-222.563077741</c:v>
                </c:pt>
                <c:pt idx="13349">
                  <c:v>-116.59979712800001</c:v>
                </c:pt>
                <c:pt idx="13350">
                  <c:v>-50.048061758999999</c:v>
                </c:pt>
                <c:pt idx="13351">
                  <c:v>-8.4571791380000008</c:v>
                </c:pt>
                <c:pt idx="13352">
                  <c:v>14.689918394999999</c:v>
                </c:pt>
                <c:pt idx="13353">
                  <c:v>-73.387358812000002</c:v>
                </c:pt>
                <c:pt idx="13354">
                  <c:v>-155.987774024</c:v>
                </c:pt>
                <c:pt idx="13355">
                  <c:v>-164.61858018300001</c:v>
                </c:pt>
                <c:pt idx="13356">
                  <c:v>-67.564133334999994</c:v>
                </c:pt>
                <c:pt idx="13357">
                  <c:v>70.003688781999998</c:v>
                </c:pt>
                <c:pt idx="13358">
                  <c:v>23.549146317999998</c:v>
                </c:pt>
                <c:pt idx="13359">
                  <c:v>-98.813075800999997</c:v>
                </c:pt>
                <c:pt idx="13360">
                  <c:v>-127.13542385700001</c:v>
                </c:pt>
                <c:pt idx="13361">
                  <c:v>-200.68122735</c:v>
                </c:pt>
                <c:pt idx="13362">
                  <c:v>-330.21027006000003</c:v>
                </c:pt>
                <c:pt idx="13363">
                  <c:v>-214.818557287</c:v>
                </c:pt>
                <c:pt idx="13364">
                  <c:v>-95.989197333999996</c:v>
                </c:pt>
                <c:pt idx="13365">
                  <c:v>-70.224989116000003</c:v>
                </c:pt>
                <c:pt idx="13366">
                  <c:v>-20.935270730999999</c:v>
                </c:pt>
                <c:pt idx="13367">
                  <c:v>27.233665968</c:v>
                </c:pt>
                <c:pt idx="13368">
                  <c:v>-101.541105741</c:v>
                </c:pt>
                <c:pt idx="13369">
                  <c:v>-107.403876173</c:v>
                </c:pt>
                <c:pt idx="13370">
                  <c:v>-47.202378732</c:v>
                </c:pt>
                <c:pt idx="13371">
                  <c:v>52.982921562999998</c:v>
                </c:pt>
                <c:pt idx="13372">
                  <c:v>147.53808095900001</c:v>
                </c:pt>
                <c:pt idx="13373">
                  <c:v>39.358263817999998</c:v>
                </c:pt>
                <c:pt idx="13374">
                  <c:v>-56.277190376999997</c:v>
                </c:pt>
                <c:pt idx="13375">
                  <c:v>-70.206043804000004</c:v>
                </c:pt>
                <c:pt idx="13376">
                  <c:v>-202.67369333600001</c:v>
                </c:pt>
                <c:pt idx="13377">
                  <c:v>-204.507063878</c:v>
                </c:pt>
                <c:pt idx="13378">
                  <c:v>-93.575602255000007</c:v>
                </c:pt>
                <c:pt idx="13379">
                  <c:v>-20.199536054999999</c:v>
                </c:pt>
                <c:pt idx="13380">
                  <c:v>6.4535151119999998</c:v>
                </c:pt>
                <c:pt idx="13381">
                  <c:v>30.437461966000001</c:v>
                </c:pt>
                <c:pt idx="13382">
                  <c:v>-13.703408637000001</c:v>
                </c:pt>
                <c:pt idx="13383">
                  <c:v>-102.400752536</c:v>
                </c:pt>
                <c:pt idx="13384">
                  <c:v>-115.660219524</c:v>
                </c:pt>
                <c:pt idx="13385">
                  <c:v>-17.411255297</c:v>
                </c:pt>
                <c:pt idx="13386">
                  <c:v>107.25343557399999</c:v>
                </c:pt>
                <c:pt idx="13387">
                  <c:v>78.744871922000002</c:v>
                </c:pt>
                <c:pt idx="13388">
                  <c:v>-59.08987879</c:v>
                </c:pt>
                <c:pt idx="13389">
                  <c:v>-109.856530433</c:v>
                </c:pt>
                <c:pt idx="13390">
                  <c:v>-166.36589429200001</c:v>
                </c:pt>
                <c:pt idx="13391">
                  <c:v>-307.48080633000001</c:v>
                </c:pt>
                <c:pt idx="13392">
                  <c:v>-196.19494288600001</c:v>
                </c:pt>
                <c:pt idx="13393">
                  <c:v>-75.986497240999995</c:v>
                </c:pt>
                <c:pt idx="13394">
                  <c:v>-40.788057692999999</c:v>
                </c:pt>
                <c:pt idx="13395">
                  <c:v>1.8659997450000001</c:v>
                </c:pt>
                <c:pt idx="13396">
                  <c:v>38.529787863000003</c:v>
                </c:pt>
                <c:pt idx="13397">
                  <c:v>-98.249184673000002</c:v>
                </c:pt>
                <c:pt idx="13398">
                  <c:v>-119.035903529</c:v>
                </c:pt>
                <c:pt idx="13399">
                  <c:v>-78.469641007999996</c:v>
                </c:pt>
                <c:pt idx="13400">
                  <c:v>23.398240147999999</c:v>
                </c:pt>
                <c:pt idx="13401">
                  <c:v>161.83809181199999</c:v>
                </c:pt>
                <c:pt idx="13402">
                  <c:v>75.987650172000002</c:v>
                </c:pt>
                <c:pt idx="13403">
                  <c:v>-26.094726555000001</c:v>
                </c:pt>
                <c:pt idx="13404">
                  <c:v>-47.948215157999996</c:v>
                </c:pt>
                <c:pt idx="13405">
                  <c:v>-172.328836709</c:v>
                </c:pt>
                <c:pt idx="13406">
                  <c:v>-220.92623778500001</c:v>
                </c:pt>
                <c:pt idx="13407">
                  <c:v>-105.937167354</c:v>
                </c:pt>
                <c:pt idx="13408">
                  <c:v>-17.028219978999999</c:v>
                </c:pt>
                <c:pt idx="13409">
                  <c:v>15.411630601000001</c:v>
                </c:pt>
                <c:pt idx="13410">
                  <c:v>65.394733110999994</c:v>
                </c:pt>
                <c:pt idx="13411">
                  <c:v>63.655176105000002</c:v>
                </c:pt>
                <c:pt idx="13412">
                  <c:v>-43.872112911999999</c:v>
                </c:pt>
                <c:pt idx="13413">
                  <c:v>-67.573190718999996</c:v>
                </c:pt>
                <c:pt idx="13414">
                  <c:v>16.892927845999999</c:v>
                </c:pt>
                <c:pt idx="13415">
                  <c:v>126.745083341</c:v>
                </c:pt>
                <c:pt idx="13416">
                  <c:v>121.827945023</c:v>
                </c:pt>
                <c:pt idx="13417">
                  <c:v>-15.78046829</c:v>
                </c:pt>
                <c:pt idx="13418">
                  <c:v>-70.678574010000006</c:v>
                </c:pt>
                <c:pt idx="13419">
                  <c:v>-98.026542810999999</c:v>
                </c:pt>
                <c:pt idx="13420">
                  <c:v>-247.448418721</c:v>
                </c:pt>
                <c:pt idx="13421">
                  <c:v>60.982940749000001</c:v>
                </c:pt>
                <c:pt idx="13422">
                  <c:v>164.50208318700001</c:v>
                </c:pt>
                <c:pt idx="13423">
                  <c:v>199.88671261900001</c:v>
                </c:pt>
                <c:pt idx="13424">
                  <c:v>229.994311321</c:v>
                </c:pt>
                <c:pt idx="13425">
                  <c:v>247.98788364399999</c:v>
                </c:pt>
                <c:pt idx="13426">
                  <c:v>124.77921006</c:v>
                </c:pt>
                <c:pt idx="13427">
                  <c:v>99.340937746999998</c:v>
                </c:pt>
                <c:pt idx="13428">
                  <c:v>134.03769166999999</c:v>
                </c:pt>
                <c:pt idx="13429">
                  <c:v>238.25240932099999</c:v>
                </c:pt>
                <c:pt idx="13430">
                  <c:v>385.86945304800003</c:v>
                </c:pt>
                <c:pt idx="13431">
                  <c:v>304.93030970400002</c:v>
                </c:pt>
                <c:pt idx="13432">
                  <c:v>181.96938645700001</c:v>
                </c:pt>
                <c:pt idx="13433">
                  <c:v>146.61123804900001</c:v>
                </c:pt>
                <c:pt idx="13434">
                  <c:v>36.713284117000001</c:v>
                </c:pt>
                <c:pt idx="13435">
                  <c:v>-45.223873374999997</c:v>
                </c:pt>
                <c:pt idx="13436">
                  <c:v>27.715840420999999</c:v>
                </c:pt>
                <c:pt idx="13437">
                  <c:v>151.04359979500001</c:v>
                </c:pt>
                <c:pt idx="13438">
                  <c:v>186.59218929599999</c:v>
                </c:pt>
                <c:pt idx="13439">
                  <c:v>238.31789144300001</c:v>
                </c:pt>
                <c:pt idx="13440">
                  <c:v>255.46704934600001</c:v>
                </c:pt>
                <c:pt idx="13441">
                  <c:v>123.622587705</c:v>
                </c:pt>
                <c:pt idx="13442">
                  <c:v>95.701099749999997</c:v>
                </c:pt>
                <c:pt idx="13443">
                  <c:v>162.79648365700001</c:v>
                </c:pt>
                <c:pt idx="13444">
                  <c:v>271.06742324800001</c:v>
                </c:pt>
                <c:pt idx="13445">
                  <c:v>320.93408255700001</c:v>
                </c:pt>
                <c:pt idx="13446">
                  <c:v>207.720319037</c:v>
                </c:pt>
                <c:pt idx="13447">
                  <c:v>139.89971447400001</c:v>
                </c:pt>
                <c:pt idx="13448">
                  <c:v>116.146544801</c:v>
                </c:pt>
                <c:pt idx="13449">
                  <c:v>-43.900910719000002</c:v>
                </c:pt>
                <c:pt idx="13450">
                  <c:v>3.7560711549999999</c:v>
                </c:pt>
                <c:pt idx="13451">
                  <c:v>91.801867728000005</c:v>
                </c:pt>
                <c:pt idx="13452">
                  <c:v>128.48295161600001</c:v>
                </c:pt>
                <c:pt idx="13453">
                  <c:v>159.66819805099999</c:v>
                </c:pt>
                <c:pt idx="13454">
                  <c:v>190.703189143</c:v>
                </c:pt>
                <c:pt idx="13455">
                  <c:v>108.33371318</c:v>
                </c:pt>
                <c:pt idx="13456">
                  <c:v>61.985880666</c:v>
                </c:pt>
                <c:pt idx="13457">
                  <c:v>72.300737583</c:v>
                </c:pt>
                <c:pt idx="13458">
                  <c:v>167.822572928</c:v>
                </c:pt>
                <c:pt idx="13459">
                  <c:v>297.78770971500001</c:v>
                </c:pt>
                <c:pt idx="13460">
                  <c:v>220.775544035</c:v>
                </c:pt>
                <c:pt idx="13461">
                  <c:v>78.925836165999996</c:v>
                </c:pt>
                <c:pt idx="13462">
                  <c:v>46.729501024999998</c:v>
                </c:pt>
                <c:pt idx="13463">
                  <c:v>-23.260888123000001</c:v>
                </c:pt>
                <c:pt idx="13464">
                  <c:v>-122.32105421200001</c:v>
                </c:pt>
                <c:pt idx="13465">
                  <c:v>15.585279626</c:v>
                </c:pt>
                <c:pt idx="13466">
                  <c:v>147.48798618000001</c:v>
                </c:pt>
                <c:pt idx="13467">
                  <c:v>172.12238113999999</c:v>
                </c:pt>
                <c:pt idx="13468">
                  <c:v>207.92998405399999</c:v>
                </c:pt>
                <c:pt idx="13469">
                  <c:v>231.02297228500001</c:v>
                </c:pt>
                <c:pt idx="13470">
                  <c:v>84.508861612999993</c:v>
                </c:pt>
                <c:pt idx="13471">
                  <c:v>71.140952691999999</c:v>
                </c:pt>
                <c:pt idx="13472">
                  <c:v>144.19326353899999</c:v>
                </c:pt>
                <c:pt idx="13473">
                  <c:v>265.21296341300001</c:v>
                </c:pt>
                <c:pt idx="13474">
                  <c:v>364.18652181800002</c:v>
                </c:pt>
                <c:pt idx="13475">
                  <c:v>260.42398656699999</c:v>
                </c:pt>
                <c:pt idx="13476">
                  <c:v>165.79817257100001</c:v>
                </c:pt>
                <c:pt idx="13477">
                  <c:v>132.22259911899999</c:v>
                </c:pt>
                <c:pt idx="13478">
                  <c:v>-25.546823445000001</c:v>
                </c:pt>
                <c:pt idx="13479">
                  <c:v>-21.631360185999998</c:v>
                </c:pt>
                <c:pt idx="13480">
                  <c:v>73.799874212999995</c:v>
                </c:pt>
                <c:pt idx="13481">
                  <c:v>143.31592345000001</c:v>
                </c:pt>
                <c:pt idx="13482">
                  <c:v>192.07281603600001</c:v>
                </c:pt>
                <c:pt idx="13483">
                  <c:v>236.41067070299999</c:v>
                </c:pt>
                <c:pt idx="13484">
                  <c:v>182.95011939299999</c:v>
                </c:pt>
                <c:pt idx="13485">
                  <c:v>98.930137908999995</c:v>
                </c:pt>
                <c:pt idx="13486">
                  <c:v>77.924293571999996</c:v>
                </c:pt>
                <c:pt idx="13487">
                  <c:v>161.66737434500001</c:v>
                </c:pt>
                <c:pt idx="13488">
                  <c:v>270.67743657300002</c:v>
                </c:pt>
                <c:pt idx="13489">
                  <c:v>220.589568915</c:v>
                </c:pt>
                <c:pt idx="13490">
                  <c:v>92.937074514000003</c:v>
                </c:pt>
                <c:pt idx="13491">
                  <c:v>73.209368084000005</c:v>
                </c:pt>
                <c:pt idx="13492">
                  <c:v>27.728480617999999</c:v>
                </c:pt>
                <c:pt idx="13493">
                  <c:v>-101.287409075</c:v>
                </c:pt>
                <c:pt idx="13494">
                  <c:v>17.346788752999998</c:v>
                </c:pt>
                <c:pt idx="13495">
                  <c:v>132.260545149</c:v>
                </c:pt>
                <c:pt idx="13496">
                  <c:v>145.649480888</c:v>
                </c:pt>
                <c:pt idx="13497">
                  <c:v>167.31787003700001</c:v>
                </c:pt>
                <c:pt idx="13498">
                  <c:v>199.976593581</c:v>
                </c:pt>
                <c:pt idx="13499">
                  <c:v>72.313898839000004</c:v>
                </c:pt>
                <c:pt idx="13500">
                  <c:v>77.875313706</c:v>
                </c:pt>
                <c:pt idx="13501">
                  <c:v>145.24694113699999</c:v>
                </c:pt>
                <c:pt idx="13502">
                  <c:v>258.69208301800001</c:v>
                </c:pt>
                <c:pt idx="13503">
                  <c:v>381.69856011899998</c:v>
                </c:pt>
                <c:pt idx="13504">
                  <c:v>275.44265897299999</c:v>
                </c:pt>
                <c:pt idx="13505">
                  <c:v>156.19177245399999</c:v>
                </c:pt>
                <c:pt idx="13506">
                  <c:v>115.89519486</c:v>
                </c:pt>
                <c:pt idx="13507">
                  <c:v>-16.686688646</c:v>
                </c:pt>
                <c:pt idx="13508">
                  <c:v>-36.671115358000002</c:v>
                </c:pt>
                <c:pt idx="13509">
                  <c:v>87.322292103999999</c:v>
                </c:pt>
                <c:pt idx="13510">
                  <c:v>186.62345755499999</c:v>
                </c:pt>
                <c:pt idx="13511">
                  <c:v>231.35544000600001</c:v>
                </c:pt>
                <c:pt idx="13512">
                  <c:v>272.809738745</c:v>
                </c:pt>
                <c:pt idx="13513">
                  <c:v>239.00736779600001</c:v>
                </c:pt>
                <c:pt idx="13514">
                  <c:v>121.29689150900001</c:v>
                </c:pt>
                <c:pt idx="13515">
                  <c:v>81.053129866999996</c:v>
                </c:pt>
                <c:pt idx="13516">
                  <c:v>163.620496987</c:v>
                </c:pt>
                <c:pt idx="13517">
                  <c:v>283.56116677199998</c:v>
                </c:pt>
                <c:pt idx="13518">
                  <c:v>282.14390822600001</c:v>
                </c:pt>
                <c:pt idx="13519">
                  <c:v>163.290711125</c:v>
                </c:pt>
                <c:pt idx="13520">
                  <c:v>125.27647491800001</c:v>
                </c:pt>
                <c:pt idx="13521">
                  <c:v>81.800331897000007</c:v>
                </c:pt>
                <c:pt idx="13522">
                  <c:v>-77.159270821999996</c:v>
                </c:pt>
                <c:pt idx="13523">
                  <c:v>10.637050803999999</c:v>
                </c:pt>
                <c:pt idx="13524">
                  <c:v>100.76499430299999</c:v>
                </c:pt>
                <c:pt idx="13525">
                  <c:v>123.739685317</c:v>
                </c:pt>
                <c:pt idx="13526">
                  <c:v>164.30120499</c:v>
                </c:pt>
                <c:pt idx="13527">
                  <c:v>210.093774983</c:v>
                </c:pt>
                <c:pt idx="13528">
                  <c:v>96.734432143000006</c:v>
                </c:pt>
                <c:pt idx="13529">
                  <c:v>86.146849872000004</c:v>
                </c:pt>
                <c:pt idx="13530">
                  <c:v>126.360646734</c:v>
                </c:pt>
                <c:pt idx="13531">
                  <c:v>221.075381849</c:v>
                </c:pt>
                <c:pt idx="13532">
                  <c:v>348.36869939000002</c:v>
                </c:pt>
                <c:pt idx="13533">
                  <c:v>242.296508566</c:v>
                </c:pt>
                <c:pt idx="13534">
                  <c:v>120.10353150100001</c:v>
                </c:pt>
                <c:pt idx="13535">
                  <c:v>100.89247228399999</c:v>
                </c:pt>
                <c:pt idx="13536">
                  <c:v>2.1938520389999998</c:v>
                </c:pt>
                <c:pt idx="13537">
                  <c:v>-51.156594120999998</c:v>
                </c:pt>
                <c:pt idx="13538">
                  <c:v>85.249823294999999</c:v>
                </c:pt>
                <c:pt idx="13539">
                  <c:v>197.08304482299999</c:v>
                </c:pt>
                <c:pt idx="13540">
                  <c:v>222.240704623</c:v>
                </c:pt>
                <c:pt idx="13541">
                  <c:v>253.55649311499999</c:v>
                </c:pt>
                <c:pt idx="13542">
                  <c:v>240.241054676</c:v>
                </c:pt>
                <c:pt idx="13543">
                  <c:v>113.982419361</c:v>
                </c:pt>
                <c:pt idx="13544">
                  <c:v>94.580038819999999</c:v>
                </c:pt>
                <c:pt idx="13545">
                  <c:v>184.874272975</c:v>
                </c:pt>
                <c:pt idx="13546">
                  <c:v>310.54910172799998</c:v>
                </c:pt>
                <c:pt idx="13547">
                  <c:v>345.24591338699997</c:v>
                </c:pt>
                <c:pt idx="13548">
                  <c:v>221.51007914300001</c:v>
                </c:pt>
                <c:pt idx="13549">
                  <c:v>146.481182163</c:v>
                </c:pt>
                <c:pt idx="13550">
                  <c:v>100.22537427899999</c:v>
                </c:pt>
                <c:pt idx="13551">
                  <c:v>-71.228890852000006</c:v>
                </c:pt>
                <c:pt idx="13552">
                  <c:v>-8.2678429550000008</c:v>
                </c:pt>
                <c:pt idx="13553">
                  <c:v>88.886083065999998</c:v>
                </c:pt>
                <c:pt idx="13554">
                  <c:v>140.14092207799999</c:v>
                </c:pt>
                <c:pt idx="13555">
                  <c:v>190.12460879899999</c:v>
                </c:pt>
                <c:pt idx="13556">
                  <c:v>227.45187173299999</c:v>
                </c:pt>
                <c:pt idx="13557">
                  <c:v>122.41264547500001</c:v>
                </c:pt>
                <c:pt idx="13558">
                  <c:v>73.742957786999995</c:v>
                </c:pt>
                <c:pt idx="13559">
                  <c:v>79.504283380000004</c:v>
                </c:pt>
                <c:pt idx="13560">
                  <c:v>160.05357307099999</c:v>
                </c:pt>
                <c:pt idx="13561">
                  <c:v>292.12267149500002</c:v>
                </c:pt>
                <c:pt idx="13562">
                  <c:v>219.04121095599999</c:v>
                </c:pt>
                <c:pt idx="13563">
                  <c:v>105.413860797</c:v>
                </c:pt>
                <c:pt idx="13564">
                  <c:v>91.693363368000007</c:v>
                </c:pt>
                <c:pt idx="13565">
                  <c:v>9.0050878539999992</c:v>
                </c:pt>
                <c:pt idx="13566">
                  <c:v>-85.159251441999999</c:v>
                </c:pt>
                <c:pt idx="13567">
                  <c:v>45.453925243</c:v>
                </c:pt>
                <c:pt idx="13568">
                  <c:v>157.48001222100001</c:v>
                </c:pt>
                <c:pt idx="13569">
                  <c:v>164.85410586500001</c:v>
                </c:pt>
                <c:pt idx="13570">
                  <c:v>200.98715535400001</c:v>
                </c:pt>
                <c:pt idx="13571">
                  <c:v>231.07070850400001</c:v>
                </c:pt>
                <c:pt idx="13572">
                  <c:v>110.27564412700001</c:v>
                </c:pt>
                <c:pt idx="13573">
                  <c:v>106.558222147</c:v>
                </c:pt>
                <c:pt idx="13574">
                  <c:v>187.73901079199999</c:v>
                </c:pt>
                <c:pt idx="13575">
                  <c:v>304.39493261299998</c:v>
                </c:pt>
                <c:pt idx="13576">
                  <c:v>367.40138215299999</c:v>
                </c:pt>
                <c:pt idx="13577">
                  <c:v>239.16996458400001</c:v>
                </c:pt>
                <c:pt idx="13578">
                  <c:v>134.78014220700001</c:v>
                </c:pt>
                <c:pt idx="13579">
                  <c:v>104.089605662</c:v>
                </c:pt>
                <c:pt idx="13580">
                  <c:v>-44.000889667000003</c:v>
                </c:pt>
                <c:pt idx="13581">
                  <c:v>-4.2315159639999997</c:v>
                </c:pt>
                <c:pt idx="13582">
                  <c:v>101.169641066</c:v>
                </c:pt>
                <c:pt idx="13583">
                  <c:v>167.65017456800001</c:v>
                </c:pt>
                <c:pt idx="13584">
                  <c:v>209.536173007</c:v>
                </c:pt>
                <c:pt idx="13585">
                  <c:v>232.86283938899999</c:v>
                </c:pt>
                <c:pt idx="13586">
                  <c:v>145.07953622100001</c:v>
                </c:pt>
                <c:pt idx="13587">
                  <c:v>60.638044635</c:v>
                </c:pt>
                <c:pt idx="13588">
                  <c:v>50.285020148999998</c:v>
                </c:pt>
                <c:pt idx="13589">
                  <c:v>146.082996702</c:v>
                </c:pt>
                <c:pt idx="13590">
                  <c:v>282.78539205300001</c:v>
                </c:pt>
                <c:pt idx="13591">
                  <c:v>235.855775123</c:v>
                </c:pt>
                <c:pt idx="13592">
                  <c:v>113.58047893</c:v>
                </c:pt>
                <c:pt idx="13593">
                  <c:v>85.562727611</c:v>
                </c:pt>
                <c:pt idx="13594">
                  <c:v>11.856052257</c:v>
                </c:pt>
                <c:pt idx="13595">
                  <c:v>-117.257992081</c:v>
                </c:pt>
                <c:pt idx="13596">
                  <c:v>-3.7263965080000001</c:v>
                </c:pt>
                <c:pt idx="13597">
                  <c:v>113.281374277</c:v>
                </c:pt>
                <c:pt idx="13598">
                  <c:v>137.50891817300001</c:v>
                </c:pt>
                <c:pt idx="13599">
                  <c:v>185.909517666</c:v>
                </c:pt>
                <c:pt idx="13600">
                  <c:v>233.887857524</c:v>
                </c:pt>
                <c:pt idx="13601">
                  <c:v>105.25720703</c:v>
                </c:pt>
                <c:pt idx="13602">
                  <c:v>99.587174524000005</c:v>
                </c:pt>
                <c:pt idx="13603">
                  <c:v>159.90274451499999</c:v>
                </c:pt>
                <c:pt idx="13604">
                  <c:v>260.82090499999998</c:v>
                </c:pt>
                <c:pt idx="13605">
                  <c:v>352.99255933400002</c:v>
                </c:pt>
                <c:pt idx="13606">
                  <c:v>242.64836187700001</c:v>
                </c:pt>
                <c:pt idx="13607">
                  <c:v>145.423450344</c:v>
                </c:pt>
                <c:pt idx="13608">
                  <c:v>130.74480548099999</c:v>
                </c:pt>
                <c:pt idx="13609">
                  <c:v>-1.8558854659999999</c:v>
                </c:pt>
                <c:pt idx="13610">
                  <c:v>-3.4948488759999998</c:v>
                </c:pt>
                <c:pt idx="13611">
                  <c:v>107.351173625</c:v>
                </c:pt>
                <c:pt idx="13612">
                  <c:v>180.83837988100001</c:v>
                </c:pt>
                <c:pt idx="13613">
                  <c:v>208.28026475600001</c:v>
                </c:pt>
                <c:pt idx="13614">
                  <c:v>229.83305025000001</c:v>
                </c:pt>
                <c:pt idx="13615">
                  <c:v>183.44490987399999</c:v>
                </c:pt>
                <c:pt idx="13616">
                  <c:v>93.367514873999994</c:v>
                </c:pt>
                <c:pt idx="13617">
                  <c:v>79.343532593999996</c:v>
                </c:pt>
                <c:pt idx="13618">
                  <c:v>177.295751935</c:v>
                </c:pt>
                <c:pt idx="13619">
                  <c:v>302.08636263300002</c:v>
                </c:pt>
                <c:pt idx="13620">
                  <c:v>273.60751416300002</c:v>
                </c:pt>
                <c:pt idx="13621">
                  <c:v>135.93436744600001</c:v>
                </c:pt>
                <c:pt idx="13622">
                  <c:v>85.498353683000005</c:v>
                </c:pt>
                <c:pt idx="13623">
                  <c:v>26.257494886</c:v>
                </c:pt>
                <c:pt idx="13624">
                  <c:v>-116.58626827000001</c:v>
                </c:pt>
                <c:pt idx="13625">
                  <c:v>-6.5256800589999999</c:v>
                </c:pt>
                <c:pt idx="13626">
                  <c:v>112.733099408</c:v>
                </c:pt>
                <c:pt idx="13627">
                  <c:v>147.505510528</c:v>
                </c:pt>
                <c:pt idx="13628">
                  <c:v>190.46727399599999</c:v>
                </c:pt>
                <c:pt idx="13629">
                  <c:v>227.69748978600001</c:v>
                </c:pt>
                <c:pt idx="13630">
                  <c:v>90.916445822</c:v>
                </c:pt>
                <c:pt idx="13631">
                  <c:v>70.443704913000005</c:v>
                </c:pt>
                <c:pt idx="13632">
                  <c:v>108.86374125899999</c:v>
                </c:pt>
                <c:pt idx="13633">
                  <c:v>208.84166132600001</c:v>
                </c:pt>
                <c:pt idx="13634">
                  <c:v>345.48952626099998</c:v>
                </c:pt>
                <c:pt idx="13635">
                  <c:v>258.599964516</c:v>
                </c:pt>
                <c:pt idx="13636">
                  <c:v>156.390433465</c:v>
                </c:pt>
                <c:pt idx="13637">
                  <c:v>135.01507342299999</c:v>
                </c:pt>
                <c:pt idx="13638">
                  <c:v>10.675693839999999</c:v>
                </c:pt>
                <c:pt idx="13639">
                  <c:v>-37.739981462000003</c:v>
                </c:pt>
                <c:pt idx="13640">
                  <c:v>77.613766964000007</c:v>
                </c:pt>
                <c:pt idx="13641">
                  <c:v>163.95807010799999</c:v>
                </c:pt>
                <c:pt idx="13642">
                  <c:v>194.21739200900001</c:v>
                </c:pt>
                <c:pt idx="13643">
                  <c:v>242.40986180199999</c:v>
                </c:pt>
                <c:pt idx="13644">
                  <c:v>239.71286987900001</c:v>
                </c:pt>
                <c:pt idx="13645">
                  <c:v>132.234717434</c:v>
                </c:pt>
                <c:pt idx="13646">
                  <c:v>108.731661949</c:v>
                </c:pt>
                <c:pt idx="13647">
                  <c:v>193.52152698399999</c:v>
                </c:pt>
                <c:pt idx="13648">
                  <c:v>303.56448424299998</c:v>
                </c:pt>
                <c:pt idx="13649">
                  <c:v>298.56734380900002</c:v>
                </c:pt>
                <c:pt idx="13650">
                  <c:v>158.142654325</c:v>
                </c:pt>
                <c:pt idx="13651">
                  <c:v>100.873190022</c:v>
                </c:pt>
                <c:pt idx="13652">
                  <c:v>71.938289002999994</c:v>
                </c:pt>
                <c:pt idx="13653">
                  <c:v>-77.836360486000004</c:v>
                </c:pt>
                <c:pt idx="13654">
                  <c:v>8.9138230449999991</c:v>
                </c:pt>
                <c:pt idx="13655">
                  <c:v>112.68734225</c:v>
                </c:pt>
                <c:pt idx="13656">
                  <c:v>148.51893227799999</c:v>
                </c:pt>
                <c:pt idx="13657">
                  <c:v>179.084306731</c:v>
                </c:pt>
                <c:pt idx="13658">
                  <c:v>197.61496971599999</c:v>
                </c:pt>
                <c:pt idx="13659">
                  <c:v>71.513531670000006</c:v>
                </c:pt>
                <c:pt idx="13660">
                  <c:v>44.041411924999998</c:v>
                </c:pt>
                <c:pt idx="13661">
                  <c:v>77.538764943999993</c:v>
                </c:pt>
                <c:pt idx="13662">
                  <c:v>181.11739997000001</c:v>
                </c:pt>
                <c:pt idx="13663">
                  <c:v>328.66343540899999</c:v>
                </c:pt>
                <c:pt idx="13664">
                  <c:v>248.04778193300001</c:v>
                </c:pt>
                <c:pt idx="13665">
                  <c:v>125.86079425</c:v>
                </c:pt>
                <c:pt idx="13666">
                  <c:v>90.760062187000003</c:v>
                </c:pt>
                <c:pt idx="13667">
                  <c:v>-19.650659443999999</c:v>
                </c:pt>
                <c:pt idx="13668">
                  <c:v>-103.728263719</c:v>
                </c:pt>
                <c:pt idx="13669">
                  <c:v>28.33338483</c:v>
                </c:pt>
                <c:pt idx="13670">
                  <c:v>149.93247930000001</c:v>
                </c:pt>
                <c:pt idx="13671">
                  <c:v>184.955480454</c:v>
                </c:pt>
                <c:pt idx="13672">
                  <c:v>237.04430857700001</c:v>
                </c:pt>
                <c:pt idx="13673">
                  <c:v>254.87526206199999</c:v>
                </c:pt>
                <c:pt idx="13674">
                  <c:v>123.811760101</c:v>
                </c:pt>
                <c:pt idx="13675">
                  <c:v>96.132157015999994</c:v>
                </c:pt>
                <c:pt idx="13676">
                  <c:v>163.80329904000001</c:v>
                </c:pt>
                <c:pt idx="13677">
                  <c:v>269.85017498000002</c:v>
                </c:pt>
                <c:pt idx="13678">
                  <c:v>317.27108497</c:v>
                </c:pt>
                <c:pt idx="13679">
                  <c:v>202.572026851</c:v>
                </c:pt>
                <c:pt idx="13680">
                  <c:v>134.48232648199999</c:v>
                </c:pt>
                <c:pt idx="13681">
                  <c:v>111.23951350199999</c:v>
                </c:pt>
                <c:pt idx="13682">
                  <c:v>-48.214384695</c:v>
                </c:pt>
                <c:pt idx="13683">
                  <c:v>9.7331846E-2</c:v>
                </c:pt>
                <c:pt idx="13684">
                  <c:v>88.608539612000001</c:v>
                </c:pt>
                <c:pt idx="13685">
                  <c:v>125.765508548</c:v>
                </c:pt>
                <c:pt idx="13686">
                  <c:v>154.58745932299999</c:v>
                </c:pt>
                <c:pt idx="13687">
                  <c:v>183.49619401499999</c:v>
                </c:pt>
                <c:pt idx="13688">
                  <c:v>99.768466735000004</c:v>
                </c:pt>
                <c:pt idx="13689">
                  <c:v>53.419333764999998</c:v>
                </c:pt>
                <c:pt idx="13690">
                  <c:v>64.170210620999995</c:v>
                </c:pt>
                <c:pt idx="13691">
                  <c:v>160.239458458</c:v>
                </c:pt>
                <c:pt idx="13692">
                  <c:v>290.97675244700002</c:v>
                </c:pt>
                <c:pt idx="13693">
                  <c:v>214.23155901999999</c:v>
                </c:pt>
                <c:pt idx="13694">
                  <c:v>72.579153657000006</c:v>
                </c:pt>
                <c:pt idx="13695">
                  <c:v>37.739147492000001</c:v>
                </c:pt>
                <c:pt idx="13696">
                  <c:v>-34.286526567000003</c:v>
                </c:pt>
                <c:pt idx="13697">
                  <c:v>-133.87625209699999</c:v>
                </c:pt>
                <c:pt idx="13698">
                  <c:v>3.5986256129999998</c:v>
                </c:pt>
                <c:pt idx="13699">
                  <c:v>135.579901952</c:v>
                </c:pt>
                <c:pt idx="13700">
                  <c:v>160.81645413300001</c:v>
                </c:pt>
                <c:pt idx="13701">
                  <c:v>197.495091839</c:v>
                </c:pt>
                <c:pt idx="13702">
                  <c:v>220.91997841899999</c:v>
                </c:pt>
                <c:pt idx="13703">
                  <c:v>74.366676721000005</c:v>
                </c:pt>
                <c:pt idx="13704">
                  <c:v>58.546341706</c:v>
                </c:pt>
                <c:pt idx="13705">
                  <c:v>129.990783244</c:v>
                </c:pt>
                <c:pt idx="13706">
                  <c:v>249.97227931099999</c:v>
                </c:pt>
                <c:pt idx="13707">
                  <c:v>348.24601971599998</c:v>
                </c:pt>
                <c:pt idx="13708">
                  <c:v>244.604557723</c:v>
                </c:pt>
                <c:pt idx="13709">
                  <c:v>150.82041558500001</c:v>
                </c:pt>
                <c:pt idx="13710">
                  <c:v>117.860554526</c:v>
                </c:pt>
                <c:pt idx="13711">
                  <c:v>-40.127919724000002</c:v>
                </c:pt>
                <c:pt idx="13712">
                  <c:v>-35.950178248999997</c:v>
                </c:pt>
                <c:pt idx="13713">
                  <c:v>57.432145265000003</c:v>
                </c:pt>
                <c:pt idx="13714">
                  <c:v>124.983067171</c:v>
                </c:pt>
                <c:pt idx="13715">
                  <c:v>172.548383419</c:v>
                </c:pt>
                <c:pt idx="13716">
                  <c:v>216.450700063</c:v>
                </c:pt>
                <c:pt idx="13717">
                  <c:v>163.16022539400001</c:v>
                </c:pt>
                <c:pt idx="13718">
                  <c:v>79.939589581000007</c:v>
                </c:pt>
                <c:pt idx="13719">
                  <c:v>59.534834803999999</c:v>
                </c:pt>
                <c:pt idx="13720">
                  <c:v>143.57272956599999</c:v>
                </c:pt>
                <c:pt idx="13721">
                  <c:v>252.68038464899999</c:v>
                </c:pt>
                <c:pt idx="13722">
                  <c:v>200.14356012600001</c:v>
                </c:pt>
                <c:pt idx="13723">
                  <c:v>70.591476654999994</c:v>
                </c:pt>
                <c:pt idx="13724">
                  <c:v>49.763074434000004</c:v>
                </c:pt>
                <c:pt idx="13725">
                  <c:v>4.1060569630000003</c:v>
                </c:pt>
                <c:pt idx="13726">
                  <c:v>-124.430266711</c:v>
                </c:pt>
                <c:pt idx="13727">
                  <c:v>-5.464018372</c:v>
                </c:pt>
                <c:pt idx="13728">
                  <c:v>110.10122244999999</c:v>
                </c:pt>
                <c:pt idx="13729">
                  <c:v>123.897078855</c:v>
                </c:pt>
                <c:pt idx="13730">
                  <c:v>145.521527053</c:v>
                </c:pt>
                <c:pt idx="13731">
                  <c:v>175.94781768499999</c:v>
                </c:pt>
                <c:pt idx="13732">
                  <c:v>46.560707278999999</c:v>
                </c:pt>
                <c:pt idx="13733">
                  <c:v>51.231519429000002</c:v>
                </c:pt>
                <c:pt idx="13734">
                  <c:v>118.358622177</c:v>
                </c:pt>
                <c:pt idx="13735">
                  <c:v>232.021916573</c:v>
                </c:pt>
                <c:pt idx="13736">
                  <c:v>355.437367736</c:v>
                </c:pt>
                <c:pt idx="13737">
                  <c:v>249.70711937999999</c:v>
                </c:pt>
                <c:pt idx="13738">
                  <c:v>130.79515821699999</c:v>
                </c:pt>
                <c:pt idx="13739">
                  <c:v>89.855179471</c:v>
                </c:pt>
                <c:pt idx="13740">
                  <c:v>-44.978805694999998</c:v>
                </c:pt>
                <c:pt idx="13741">
                  <c:v>-66.021730493000007</c:v>
                </c:pt>
                <c:pt idx="13742">
                  <c:v>56.963127950999997</c:v>
                </c:pt>
                <c:pt idx="13743">
                  <c:v>155.70174032400001</c:v>
                </c:pt>
                <c:pt idx="13744">
                  <c:v>200.66709147700001</c:v>
                </c:pt>
                <c:pt idx="13745">
                  <c:v>242.79167036800001</c:v>
                </c:pt>
                <c:pt idx="13746">
                  <c:v>209.36581587500001</c:v>
                </c:pt>
                <c:pt idx="13747">
                  <c:v>91.852063509000004</c:v>
                </c:pt>
                <c:pt idx="13748">
                  <c:v>51.230040373000001</c:v>
                </c:pt>
                <c:pt idx="13749">
                  <c:v>132.03310841300001</c:v>
                </c:pt>
                <c:pt idx="13750">
                  <c:v>250.47465572199999</c:v>
                </c:pt>
                <c:pt idx="13751">
                  <c:v>247.91089356000001</c:v>
                </c:pt>
                <c:pt idx="13752">
                  <c:v>128.69513300700001</c:v>
                </c:pt>
                <c:pt idx="13753">
                  <c:v>91.161203533000005</c:v>
                </c:pt>
                <c:pt idx="13754">
                  <c:v>48.237980847000003</c:v>
                </c:pt>
                <c:pt idx="13755">
                  <c:v>-110.493700171</c:v>
                </c:pt>
                <c:pt idx="13756">
                  <c:v>-22.493054541999999</c:v>
                </c:pt>
                <c:pt idx="13757">
                  <c:v>67.629565830000004</c:v>
                </c:pt>
                <c:pt idx="13758">
                  <c:v>88.710840714</c:v>
                </c:pt>
                <c:pt idx="13759">
                  <c:v>127.65900435</c:v>
                </c:pt>
                <c:pt idx="13760">
                  <c:v>172.542292729</c:v>
                </c:pt>
                <c:pt idx="13761">
                  <c:v>59.032806418</c:v>
                </c:pt>
                <c:pt idx="13762">
                  <c:v>48.923790883000002</c:v>
                </c:pt>
                <c:pt idx="13763">
                  <c:v>89.654724874999999</c:v>
                </c:pt>
                <c:pt idx="13764">
                  <c:v>184.83033279599999</c:v>
                </c:pt>
                <c:pt idx="13765">
                  <c:v>312.35044637200002</c:v>
                </c:pt>
                <c:pt idx="13766">
                  <c:v>205.83008900499999</c:v>
                </c:pt>
                <c:pt idx="13767">
                  <c:v>81.643541829</c:v>
                </c:pt>
                <c:pt idx="13768">
                  <c:v>60.828848698000002</c:v>
                </c:pt>
                <c:pt idx="13769">
                  <c:v>-38.535784634000002</c:v>
                </c:pt>
                <c:pt idx="13770">
                  <c:v>-91.809362301999997</c:v>
                </c:pt>
                <c:pt idx="13771">
                  <c:v>44.633383440000003</c:v>
                </c:pt>
                <c:pt idx="13772">
                  <c:v>156.901312179</c:v>
                </c:pt>
                <c:pt idx="13773">
                  <c:v>182.64831660199999</c:v>
                </c:pt>
                <c:pt idx="13774">
                  <c:v>214.22474635500001</c:v>
                </c:pt>
                <c:pt idx="13775">
                  <c:v>200.34012253399999</c:v>
                </c:pt>
                <c:pt idx="13776">
                  <c:v>72.243805574999996</c:v>
                </c:pt>
                <c:pt idx="13777">
                  <c:v>51.478902069</c:v>
                </c:pt>
                <c:pt idx="13778">
                  <c:v>141.05785270000001</c:v>
                </c:pt>
                <c:pt idx="13779">
                  <c:v>266.502369418</c:v>
                </c:pt>
                <c:pt idx="13780">
                  <c:v>301.37159695600002</c:v>
                </c:pt>
                <c:pt idx="13781">
                  <c:v>178.15684713100001</c:v>
                </c:pt>
                <c:pt idx="13782">
                  <c:v>103.711274014</c:v>
                </c:pt>
                <c:pt idx="13783">
                  <c:v>57.350187902999998</c:v>
                </c:pt>
                <c:pt idx="13784">
                  <c:v>-114.940604576</c:v>
                </c:pt>
                <c:pt idx="13785">
                  <c:v>-53.318412162000001</c:v>
                </c:pt>
                <c:pt idx="13786">
                  <c:v>42.639439811000003</c:v>
                </c:pt>
                <c:pt idx="13787">
                  <c:v>93.003290886000002</c:v>
                </c:pt>
                <c:pt idx="13788">
                  <c:v>142.760277457</c:v>
                </c:pt>
                <c:pt idx="13789">
                  <c:v>180.469507362</c:v>
                </c:pt>
                <c:pt idx="13790">
                  <c:v>75.870972882000004</c:v>
                </c:pt>
                <c:pt idx="13791">
                  <c:v>27.654727633</c:v>
                </c:pt>
                <c:pt idx="13792">
                  <c:v>33.551167518</c:v>
                </c:pt>
                <c:pt idx="13793">
                  <c:v>113.687233879</c:v>
                </c:pt>
                <c:pt idx="13794">
                  <c:v>244.11612802600001</c:v>
                </c:pt>
                <c:pt idx="13795">
                  <c:v>169.6759342</c:v>
                </c:pt>
                <c:pt idx="13796">
                  <c:v>55.234706424000002</c:v>
                </c:pt>
                <c:pt idx="13797">
                  <c:v>41.450337525999998</c:v>
                </c:pt>
                <c:pt idx="13798">
                  <c:v>-40.904273803999999</c:v>
                </c:pt>
                <c:pt idx="13799">
                  <c:v>-134.784717282</c:v>
                </c:pt>
                <c:pt idx="13800">
                  <c:v>-3.8773136780000002</c:v>
                </c:pt>
                <c:pt idx="13801">
                  <c:v>108.414932232</c:v>
                </c:pt>
                <c:pt idx="13802">
                  <c:v>115.38140847299999</c:v>
                </c:pt>
                <c:pt idx="13803">
                  <c:v>149.773304669</c:v>
                </c:pt>
                <c:pt idx="13804">
                  <c:v>178.505876661</c:v>
                </c:pt>
                <c:pt idx="13805">
                  <c:v>57.165694041000002</c:v>
                </c:pt>
                <c:pt idx="13806">
                  <c:v>53.389900799999999</c:v>
                </c:pt>
                <c:pt idx="13807">
                  <c:v>134.74003122799999</c:v>
                </c:pt>
                <c:pt idx="13808">
                  <c:v>251.773818385</c:v>
                </c:pt>
                <c:pt idx="13809">
                  <c:v>315.11653793599999</c:v>
                </c:pt>
                <c:pt idx="13810">
                  <c:v>186.99386794399999</c:v>
                </c:pt>
                <c:pt idx="13811">
                  <c:v>81.812115337999998</c:v>
                </c:pt>
                <c:pt idx="13812">
                  <c:v>49.282431762999998</c:v>
                </c:pt>
                <c:pt idx="13813">
                  <c:v>-99.843342010000001</c:v>
                </c:pt>
                <c:pt idx="13814">
                  <c:v>-60.505264529999998</c:v>
                </c:pt>
                <c:pt idx="13815">
                  <c:v>44.692692418</c:v>
                </c:pt>
                <c:pt idx="13816">
                  <c:v>111.333072839</c:v>
                </c:pt>
                <c:pt idx="13817">
                  <c:v>153.66269194200001</c:v>
                </c:pt>
                <c:pt idx="13818">
                  <c:v>177.40481606099999</c:v>
                </c:pt>
                <c:pt idx="13819">
                  <c:v>89.512702912999998</c:v>
                </c:pt>
                <c:pt idx="13820">
                  <c:v>4.3301634900000003</c:v>
                </c:pt>
                <c:pt idx="13821">
                  <c:v>-7.4874184220000002</c:v>
                </c:pt>
                <c:pt idx="13822">
                  <c:v>87.251022484999993</c:v>
                </c:pt>
                <c:pt idx="13823">
                  <c:v>223.33372058699999</c:v>
                </c:pt>
                <c:pt idx="13824">
                  <c:v>176.28367662100001</c:v>
                </c:pt>
                <c:pt idx="13825">
                  <c:v>54.264845377999997</c:v>
                </c:pt>
                <c:pt idx="13826">
                  <c:v>26.714153485000001</c:v>
                </c:pt>
                <c:pt idx="13827">
                  <c:v>-46.916899815999997</c:v>
                </c:pt>
                <c:pt idx="13828">
                  <c:v>-176.325091216</c:v>
                </c:pt>
                <c:pt idx="13829">
                  <c:v>-63.236421559</c:v>
                </c:pt>
                <c:pt idx="13830">
                  <c:v>52.412380599000002</c:v>
                </c:pt>
                <c:pt idx="13831">
                  <c:v>75.501003568000002</c:v>
                </c:pt>
                <c:pt idx="13832">
                  <c:v>123.227094349</c:v>
                </c:pt>
                <c:pt idx="13833">
                  <c:v>171.06444376100001</c:v>
                </c:pt>
                <c:pt idx="13834">
                  <c:v>42.735959233999999</c:v>
                </c:pt>
                <c:pt idx="13835">
                  <c:v>37.427525076999999</c:v>
                </c:pt>
                <c:pt idx="13836">
                  <c:v>97.913956017000004</c:v>
                </c:pt>
                <c:pt idx="13837">
                  <c:v>199.09746805399999</c:v>
                </c:pt>
                <c:pt idx="13838">
                  <c:v>290.30256856199998</c:v>
                </c:pt>
                <c:pt idx="13839">
                  <c:v>178.496376836</c:v>
                </c:pt>
                <c:pt idx="13840">
                  <c:v>80.045920959</c:v>
                </c:pt>
                <c:pt idx="13841">
                  <c:v>64.777982515000005</c:v>
                </c:pt>
                <c:pt idx="13842">
                  <c:v>-67.792147764999996</c:v>
                </c:pt>
                <c:pt idx="13843">
                  <c:v>-69.412054350000005</c:v>
                </c:pt>
                <c:pt idx="13844">
                  <c:v>41.739339907999998</c:v>
                </c:pt>
                <c:pt idx="13845">
                  <c:v>115.57613705599999</c:v>
                </c:pt>
                <c:pt idx="13846">
                  <c:v>143.522369228</c:v>
                </c:pt>
                <c:pt idx="13847">
                  <c:v>163.797694831</c:v>
                </c:pt>
                <c:pt idx="13848">
                  <c:v>115.912777338</c:v>
                </c:pt>
                <c:pt idx="13849">
                  <c:v>24.886983734000001</c:v>
                </c:pt>
                <c:pt idx="13850">
                  <c:v>10.374729221000001</c:v>
                </c:pt>
                <c:pt idx="13851">
                  <c:v>108.126458558</c:v>
                </c:pt>
                <c:pt idx="13852">
                  <c:v>233.089028265</c:v>
                </c:pt>
                <c:pt idx="13853">
                  <c:v>205.01443174600001</c:v>
                </c:pt>
                <c:pt idx="13854">
                  <c:v>67.623228900000001</c:v>
                </c:pt>
                <c:pt idx="13855">
                  <c:v>17.633004193000001</c:v>
                </c:pt>
                <c:pt idx="13856">
                  <c:v>-43.357944797000002</c:v>
                </c:pt>
                <c:pt idx="13857">
                  <c:v>-187.50004984500001</c:v>
                </c:pt>
                <c:pt idx="13858">
                  <c:v>-78.163200680000003</c:v>
                </c:pt>
                <c:pt idx="13859">
                  <c:v>40.528058141000002</c:v>
                </c:pt>
                <c:pt idx="13860">
                  <c:v>75.136863509999998</c:v>
                </c:pt>
                <c:pt idx="13861">
                  <c:v>118.283376164</c:v>
                </c:pt>
                <c:pt idx="13862">
                  <c:v>155.77249054999999</c:v>
                </c:pt>
                <c:pt idx="13863">
                  <c:v>19.100188669000001</c:v>
                </c:pt>
                <c:pt idx="13864">
                  <c:v>-0.990255581</c:v>
                </c:pt>
                <c:pt idx="13865">
                  <c:v>36.007836015000002</c:v>
                </c:pt>
                <c:pt idx="13866">
                  <c:v>134.78352125200001</c:v>
                </c:pt>
                <c:pt idx="13867">
                  <c:v>270.520204175</c:v>
                </c:pt>
                <c:pt idx="13868">
                  <c:v>183.14626743400001</c:v>
                </c:pt>
                <c:pt idx="13869">
                  <c:v>80.787370865</c:v>
                </c:pt>
                <c:pt idx="13870">
                  <c:v>59.57414618</c:v>
                </c:pt>
                <c:pt idx="13871">
                  <c:v>-64.616430704999999</c:v>
                </c:pt>
                <c:pt idx="13872">
                  <c:v>-113.272370108</c:v>
                </c:pt>
                <c:pt idx="13873">
                  <c:v>2.799048268</c:v>
                </c:pt>
                <c:pt idx="13874">
                  <c:v>87.953261685000001</c:v>
                </c:pt>
                <c:pt idx="13875">
                  <c:v>116.933836657</c:v>
                </c:pt>
                <c:pt idx="13876">
                  <c:v>164.153386076</c:v>
                </c:pt>
                <c:pt idx="13877">
                  <c:v>160.99461034699999</c:v>
                </c:pt>
                <c:pt idx="13878">
                  <c:v>53.537066811999999</c:v>
                </c:pt>
                <c:pt idx="13879">
                  <c:v>30.236807162000002</c:v>
                </c:pt>
                <c:pt idx="13880">
                  <c:v>115.128824084</c:v>
                </c:pt>
                <c:pt idx="13881">
                  <c:v>225.31878134900001</c:v>
                </c:pt>
                <c:pt idx="13882">
                  <c:v>220.89335574699999</c:v>
                </c:pt>
                <c:pt idx="13883">
                  <c:v>79.158350210999998</c:v>
                </c:pt>
                <c:pt idx="13884">
                  <c:v>20.501708817000001</c:v>
                </c:pt>
                <c:pt idx="13885">
                  <c:v>-9.3204031910000005</c:v>
                </c:pt>
                <c:pt idx="13886">
                  <c:v>-159.43650282499999</c:v>
                </c:pt>
                <c:pt idx="13887">
                  <c:v>-72.869140735000002</c:v>
                </c:pt>
                <c:pt idx="13888">
                  <c:v>31.026119559000001</c:v>
                </c:pt>
                <c:pt idx="13889">
                  <c:v>67.139243592</c:v>
                </c:pt>
                <c:pt idx="13890">
                  <c:v>97.857976394000005</c:v>
                </c:pt>
                <c:pt idx="13891">
                  <c:v>116.61503977</c:v>
                </c:pt>
                <c:pt idx="13892">
                  <c:v>-10.841026802</c:v>
                </c:pt>
                <c:pt idx="13893">
                  <c:v>-39.503155321999998</c:v>
                </c:pt>
                <c:pt idx="13894">
                  <c:v>-6.874822118</c:v>
                </c:pt>
                <c:pt idx="13895">
                  <c:v>96.224434383000002</c:v>
                </c:pt>
                <c:pt idx="13896">
                  <c:v>243.71409566400001</c:v>
                </c:pt>
                <c:pt idx="13897">
                  <c:v>163.34066491999999</c:v>
                </c:pt>
                <c:pt idx="13898">
                  <c:v>41.342890724</c:v>
                </c:pt>
                <c:pt idx="13899">
                  <c:v>6.2167177049999998</c:v>
                </c:pt>
                <c:pt idx="13900">
                  <c:v>-104.235889013</c:v>
                </c:pt>
                <c:pt idx="13901">
                  <c:v>-189.70801197500001</c:v>
                </c:pt>
                <c:pt idx="13902">
                  <c:v>-58.336542899999998</c:v>
                </c:pt>
                <c:pt idx="13903">
                  <c:v>62.576816850999997</c:v>
                </c:pt>
                <c:pt idx="13904">
                  <c:v>97.128570608999993</c:v>
                </c:pt>
                <c:pt idx="13905">
                  <c:v>149.14437476500001</c:v>
                </c:pt>
                <c:pt idx="13906">
                  <c:v>167.15016759700001</c:v>
                </c:pt>
                <c:pt idx="13907">
                  <c:v>36.290331496999997</c:v>
                </c:pt>
                <c:pt idx="13908">
                  <c:v>8.7069298069999999</c:v>
                </c:pt>
                <c:pt idx="13909">
                  <c:v>76.522041301000002</c:v>
                </c:pt>
                <c:pt idx="13910">
                  <c:v>181.482010336</c:v>
                </c:pt>
                <c:pt idx="13911">
                  <c:v>228.11965377800001</c:v>
                </c:pt>
                <c:pt idx="13912">
                  <c:v>112.762522484</c:v>
                </c:pt>
                <c:pt idx="13913">
                  <c:v>44.165007013</c:v>
                </c:pt>
                <c:pt idx="13914">
                  <c:v>20.871863689000001</c:v>
                </c:pt>
                <c:pt idx="13915">
                  <c:v>-138.51308331300001</c:v>
                </c:pt>
                <c:pt idx="13916">
                  <c:v>-90.362707634000003</c:v>
                </c:pt>
                <c:pt idx="13917">
                  <c:v>-1.5972776660000001</c:v>
                </c:pt>
                <c:pt idx="13918">
                  <c:v>35.922021460000003</c:v>
                </c:pt>
                <c:pt idx="13919">
                  <c:v>63.591462565</c:v>
                </c:pt>
                <c:pt idx="13920">
                  <c:v>91.446658878999997</c:v>
                </c:pt>
                <c:pt idx="13921">
                  <c:v>7.1175284259999998</c:v>
                </c:pt>
                <c:pt idx="13922">
                  <c:v>-39.568509450000001</c:v>
                </c:pt>
                <c:pt idx="13923">
                  <c:v>-29.002324777999998</c:v>
                </c:pt>
                <c:pt idx="13924">
                  <c:v>67.045286336000004</c:v>
                </c:pt>
                <c:pt idx="13925">
                  <c:v>197.94455513400001</c:v>
                </c:pt>
                <c:pt idx="13926">
                  <c:v>121.446133762</c:v>
                </c:pt>
                <c:pt idx="13927">
                  <c:v>-20.181919127</c:v>
                </c:pt>
                <c:pt idx="13928">
                  <c:v>-56.252580356999999</c:v>
                </c:pt>
                <c:pt idx="13929">
                  <c:v>-129.14081213399999</c:v>
                </c:pt>
                <c:pt idx="13930">
                  <c:v>-229.443278873</c:v>
                </c:pt>
                <c:pt idx="13931">
                  <c:v>-92.133082166999998</c:v>
                </c:pt>
                <c:pt idx="13932">
                  <c:v>39.798947403</c:v>
                </c:pt>
                <c:pt idx="13933">
                  <c:v>65.145853415000005</c:v>
                </c:pt>
                <c:pt idx="13934">
                  <c:v>101.97570191699999</c:v>
                </c:pt>
                <c:pt idx="13935">
                  <c:v>125.378614046</c:v>
                </c:pt>
                <c:pt idx="13936">
                  <c:v>-21.172620189</c:v>
                </c:pt>
                <c:pt idx="13937">
                  <c:v>-37.936657945999997</c:v>
                </c:pt>
                <c:pt idx="13938">
                  <c:v>32.643131953000001</c:v>
                </c:pt>
                <c:pt idx="13939">
                  <c:v>152.03442794599999</c:v>
                </c:pt>
                <c:pt idx="13940">
                  <c:v>250.278385077</c:v>
                </c:pt>
                <c:pt idx="13941">
                  <c:v>146.71922097500001</c:v>
                </c:pt>
                <c:pt idx="13942">
                  <c:v>52.936969767000001</c:v>
                </c:pt>
                <c:pt idx="13943">
                  <c:v>19.966267739999999</c:v>
                </c:pt>
                <c:pt idx="13944">
                  <c:v>-138.15887684</c:v>
                </c:pt>
                <c:pt idx="13945">
                  <c:v>-134.33436075399999</c:v>
                </c:pt>
                <c:pt idx="13946">
                  <c:v>-41.472677611000002</c:v>
                </c:pt>
                <c:pt idx="13947">
                  <c:v>25.495565396</c:v>
                </c:pt>
                <c:pt idx="13948">
                  <c:v>72.391515393000006</c:v>
                </c:pt>
                <c:pt idx="13949">
                  <c:v>116.074018792</c:v>
                </c:pt>
                <c:pt idx="13950">
                  <c:v>62.859213207000003</c:v>
                </c:pt>
                <c:pt idx="13951">
                  <c:v>-20.333911938</c:v>
                </c:pt>
                <c:pt idx="13952">
                  <c:v>-40.762863158999998</c:v>
                </c:pt>
                <c:pt idx="13953">
                  <c:v>43.177002377999997</c:v>
                </c:pt>
                <c:pt idx="13954">
                  <c:v>152.25860688500001</c:v>
                </c:pt>
                <c:pt idx="13955">
                  <c:v>99.164005594000002</c:v>
                </c:pt>
                <c:pt idx="13956">
                  <c:v>-31.152477776000001</c:v>
                </c:pt>
                <c:pt idx="13957">
                  <c:v>-52.591533259000002</c:v>
                </c:pt>
                <c:pt idx="13958">
                  <c:v>-98.388256833</c:v>
                </c:pt>
                <c:pt idx="13959">
                  <c:v>-227.23553249899999</c:v>
                </c:pt>
                <c:pt idx="13960">
                  <c:v>-108.270180702</c:v>
                </c:pt>
                <c:pt idx="13961">
                  <c:v>7.3693191899999997</c:v>
                </c:pt>
                <c:pt idx="13962">
                  <c:v>21.244643289999999</c:v>
                </c:pt>
                <c:pt idx="13963">
                  <c:v>42.742904465000002</c:v>
                </c:pt>
                <c:pt idx="13964">
                  <c:v>72.138831287000002</c:v>
                </c:pt>
                <c:pt idx="13965">
                  <c:v>-57.898401509000003</c:v>
                </c:pt>
                <c:pt idx="13966">
                  <c:v>-53.693044731999997</c:v>
                </c:pt>
                <c:pt idx="13967">
                  <c:v>13.012623625</c:v>
                </c:pt>
                <c:pt idx="13968">
                  <c:v>126.46163895799999</c:v>
                </c:pt>
                <c:pt idx="13969">
                  <c:v>416.52884469399999</c:v>
                </c:pt>
                <c:pt idx="13970">
                  <c:v>310.57662405100001</c:v>
                </c:pt>
                <c:pt idx="13971">
                  <c:v>191.06607713599999</c:v>
                </c:pt>
                <c:pt idx="13972">
                  <c:v>149.248470779</c:v>
                </c:pt>
                <c:pt idx="13973">
                  <c:v>13.253313778000001</c:v>
                </c:pt>
                <c:pt idx="13974">
                  <c:v>-9.1818719990000002</c:v>
                </c:pt>
                <c:pt idx="13975">
                  <c:v>113.28985587</c:v>
                </c:pt>
                <c:pt idx="13976">
                  <c:v>211.525898058</c:v>
                </c:pt>
                <c:pt idx="13977">
                  <c:v>255.87414734699999</c:v>
                </c:pt>
                <c:pt idx="13978">
                  <c:v>297.67730818299998</c:v>
                </c:pt>
                <c:pt idx="13979">
                  <c:v>263.94116713400001</c:v>
                </c:pt>
                <c:pt idx="13980">
                  <c:v>145.82922080899999</c:v>
                </c:pt>
                <c:pt idx="13981">
                  <c:v>104.573842797</c:v>
                </c:pt>
                <c:pt idx="13982">
                  <c:v>184.19564108399999</c:v>
                </c:pt>
                <c:pt idx="13983">
                  <c:v>301.619779687</c:v>
                </c:pt>
                <c:pt idx="13984">
                  <c:v>298.54457890100002</c:v>
                </c:pt>
                <c:pt idx="13985">
                  <c:v>178.69644956100001</c:v>
                </c:pt>
                <c:pt idx="13986">
                  <c:v>140.49971092000001</c:v>
                </c:pt>
                <c:pt idx="13987">
                  <c:v>97.112287476000006</c:v>
                </c:pt>
                <c:pt idx="13988">
                  <c:v>-62.373357673000001</c:v>
                </c:pt>
                <c:pt idx="13989">
                  <c:v>24.930286057</c:v>
                </c:pt>
                <c:pt idx="13990">
                  <c:v>114.49215288800001</c:v>
                </c:pt>
                <c:pt idx="13991">
                  <c:v>134.57398020799999</c:v>
                </c:pt>
                <c:pt idx="13992">
                  <c:v>172.464344791</c:v>
                </c:pt>
                <c:pt idx="13993">
                  <c:v>216.35915474199999</c:v>
                </c:pt>
                <c:pt idx="13994">
                  <c:v>102.25683410000001</c:v>
                </c:pt>
                <c:pt idx="13995">
                  <c:v>91.500865336000004</c:v>
                </c:pt>
                <c:pt idx="13996">
                  <c:v>131.52233146399999</c:v>
                </c:pt>
                <c:pt idx="13997">
                  <c:v>226.09863830500001</c:v>
                </c:pt>
                <c:pt idx="13998">
                  <c:v>353.116666716</c:v>
                </c:pt>
                <c:pt idx="13999">
                  <c:v>246.02875342600001</c:v>
                </c:pt>
                <c:pt idx="14000">
                  <c:v>120.626200298</c:v>
                </c:pt>
                <c:pt idx="14001">
                  <c:v>98.686732180999996</c:v>
                </c:pt>
                <c:pt idx="14002">
                  <c:v>-1.3607906059999999</c:v>
                </c:pt>
                <c:pt idx="14003">
                  <c:v>-55.581975004</c:v>
                </c:pt>
                <c:pt idx="14004">
                  <c:v>80.396143269000007</c:v>
                </c:pt>
                <c:pt idx="14005">
                  <c:v>192.29691985900001</c:v>
                </c:pt>
                <c:pt idx="14006">
                  <c:v>217.481754215</c:v>
                </c:pt>
                <c:pt idx="14007">
                  <c:v>248.48717754</c:v>
                </c:pt>
                <c:pt idx="14008">
                  <c:v>234.02511292599999</c:v>
                </c:pt>
                <c:pt idx="14009">
                  <c:v>104.84031951</c:v>
                </c:pt>
                <c:pt idx="14010">
                  <c:v>83.204419513999994</c:v>
                </c:pt>
                <c:pt idx="14011">
                  <c:v>171.93316129900001</c:v>
                </c:pt>
                <c:pt idx="14012">
                  <c:v>296.695985361</c:v>
                </c:pt>
                <c:pt idx="14013">
                  <c:v>331.25608158300003</c:v>
                </c:pt>
                <c:pt idx="14014">
                  <c:v>207.54517672099999</c:v>
                </c:pt>
                <c:pt idx="14015">
                  <c:v>132.35442005900001</c:v>
                </c:pt>
                <c:pt idx="14016">
                  <c:v>85.284794625000004</c:v>
                </c:pt>
                <c:pt idx="14017">
                  <c:v>-87.848336414000002</c:v>
                </c:pt>
                <c:pt idx="14018">
                  <c:v>-27.319926203000001</c:v>
                </c:pt>
                <c:pt idx="14019">
                  <c:v>67.814585644999994</c:v>
                </c:pt>
                <c:pt idx="14020">
                  <c:v>117.48110571399999</c:v>
                </c:pt>
                <c:pt idx="14021">
                  <c:v>166.57649673500001</c:v>
                </c:pt>
                <c:pt idx="14022">
                  <c:v>203.66776710799999</c:v>
                </c:pt>
                <c:pt idx="14023">
                  <c:v>98.635843373</c:v>
                </c:pt>
                <c:pt idx="14024">
                  <c:v>49.660346011999998</c:v>
                </c:pt>
                <c:pt idx="14025">
                  <c:v>54.750907183000002</c:v>
                </c:pt>
                <c:pt idx="14026">
                  <c:v>134.18991479600001</c:v>
                </c:pt>
                <c:pt idx="14027">
                  <c:v>263.66848275900003</c:v>
                </c:pt>
                <c:pt idx="14028">
                  <c:v>188.48145242999999</c:v>
                </c:pt>
                <c:pt idx="14029">
                  <c:v>73.195418910000001</c:v>
                </c:pt>
                <c:pt idx="14030">
                  <c:v>58.708390508999997</c:v>
                </c:pt>
                <c:pt idx="14031">
                  <c:v>-24.134445466999999</c:v>
                </c:pt>
                <c:pt idx="14032">
                  <c:v>-118.808602218</c:v>
                </c:pt>
                <c:pt idx="14033">
                  <c:v>11.470006062</c:v>
                </c:pt>
                <c:pt idx="14034">
                  <c:v>123.207997091</c:v>
                </c:pt>
                <c:pt idx="14035">
                  <c:v>129.481847222</c:v>
                </c:pt>
                <c:pt idx="14036">
                  <c:v>163.00053616700001</c:v>
                </c:pt>
                <c:pt idx="14037">
                  <c:v>191.07075172399999</c:v>
                </c:pt>
                <c:pt idx="14038">
                  <c:v>68.985961939999996</c:v>
                </c:pt>
                <c:pt idx="14039">
                  <c:v>64.591980219999996</c:v>
                </c:pt>
                <c:pt idx="14040">
                  <c:v>145.29283085099999</c:v>
                </c:pt>
                <c:pt idx="14041">
                  <c:v>261.73649076100003</c:v>
                </c:pt>
                <c:pt idx="14042">
                  <c:v>324.66602027800002</c:v>
                </c:pt>
                <c:pt idx="14043">
                  <c:v>195.913647594</c:v>
                </c:pt>
                <c:pt idx="14044">
                  <c:v>89.871559722000001</c:v>
                </c:pt>
                <c:pt idx="14045">
                  <c:v>56.496704151000003</c:v>
                </c:pt>
                <c:pt idx="14046">
                  <c:v>-93.315286685999993</c:v>
                </c:pt>
                <c:pt idx="14047">
                  <c:v>-73.526007218999993</c:v>
                </c:pt>
                <c:pt idx="14048">
                  <c:v>30.994496736999999</c:v>
                </c:pt>
                <c:pt idx="14049">
                  <c:v>96.961999241000001</c:v>
                </c:pt>
                <c:pt idx="14050">
                  <c:v>138.607630003</c:v>
                </c:pt>
                <c:pt idx="14051">
                  <c:v>161.65336768899999</c:v>
                </c:pt>
                <c:pt idx="14052">
                  <c:v>73.195402395000002</c:v>
                </c:pt>
                <c:pt idx="14053">
                  <c:v>-13.010602520999999</c:v>
                </c:pt>
                <c:pt idx="14054">
                  <c:v>-25.909733263</c:v>
                </c:pt>
                <c:pt idx="14055">
                  <c:v>67.966830877999996</c:v>
                </c:pt>
                <c:pt idx="14056">
                  <c:v>203.119889992</c:v>
                </c:pt>
                <c:pt idx="14057">
                  <c:v>155.35713388100001</c:v>
                </c:pt>
                <c:pt idx="14058">
                  <c:v>32.555127794999997</c:v>
                </c:pt>
                <c:pt idx="14059">
                  <c:v>4.2425384279999996</c:v>
                </c:pt>
                <c:pt idx="14060">
                  <c:v>-70.049265159000001</c:v>
                </c:pt>
                <c:pt idx="14061">
                  <c:v>-200.314536643</c:v>
                </c:pt>
                <c:pt idx="14062">
                  <c:v>-88.156660431999995</c:v>
                </c:pt>
                <c:pt idx="14063">
                  <c:v>26.487437509999999</c:v>
                </c:pt>
                <c:pt idx="14064">
                  <c:v>48.629030643</c:v>
                </c:pt>
                <c:pt idx="14065">
                  <c:v>95.511100915</c:v>
                </c:pt>
                <c:pt idx="14066">
                  <c:v>142.71971217699999</c:v>
                </c:pt>
                <c:pt idx="14067">
                  <c:v>13.717326371</c:v>
                </c:pt>
                <c:pt idx="14068">
                  <c:v>7.7439131029999997</c:v>
                </c:pt>
                <c:pt idx="14069">
                  <c:v>67.530469986</c:v>
                </c:pt>
                <c:pt idx="14070">
                  <c:v>168.05172045200001</c:v>
                </c:pt>
                <c:pt idx="14071">
                  <c:v>258.49955295400002</c:v>
                </c:pt>
                <c:pt idx="14072">
                  <c:v>145.616334591</c:v>
                </c:pt>
                <c:pt idx="14073">
                  <c:v>46.099835239000001</c:v>
                </c:pt>
                <c:pt idx="14074">
                  <c:v>29.979767384999999</c:v>
                </c:pt>
                <c:pt idx="14075">
                  <c:v>-103.218436533</c:v>
                </c:pt>
                <c:pt idx="14076">
                  <c:v>-105.570387881</c:v>
                </c:pt>
                <c:pt idx="14077">
                  <c:v>4.9253632229999997</c:v>
                </c:pt>
                <c:pt idx="14078">
                  <c:v>78.233914897000005</c:v>
                </c:pt>
                <c:pt idx="14079">
                  <c:v>105.583352737</c:v>
                </c:pt>
                <c:pt idx="14080">
                  <c:v>124.992868022</c:v>
                </c:pt>
                <c:pt idx="14081">
                  <c:v>76.177746648999999</c:v>
                </c:pt>
                <c:pt idx="14082">
                  <c:v>-15.929366854</c:v>
                </c:pt>
                <c:pt idx="14083">
                  <c:v>-31.347646402999999</c:v>
                </c:pt>
                <c:pt idx="14084">
                  <c:v>65.728724114000002</c:v>
                </c:pt>
                <c:pt idx="14085">
                  <c:v>190.048676984</c:v>
                </c:pt>
                <c:pt idx="14086">
                  <c:v>161.41220495600001</c:v>
                </c:pt>
                <c:pt idx="14087">
                  <c:v>23.404528743</c:v>
                </c:pt>
                <c:pt idx="14088">
                  <c:v>-27.371675871000001</c:v>
                </c:pt>
                <c:pt idx="14089">
                  <c:v>-89.348443314999997</c:v>
                </c:pt>
                <c:pt idx="14090">
                  <c:v>-234.573852485</c:v>
                </c:pt>
                <c:pt idx="14091">
                  <c:v>-126.278987731</c:v>
                </c:pt>
                <c:pt idx="14092">
                  <c:v>-8.4998316139999996</c:v>
                </c:pt>
                <c:pt idx="14093">
                  <c:v>25.402941158000001</c:v>
                </c:pt>
                <c:pt idx="14094">
                  <c:v>68.058007270999994</c:v>
                </c:pt>
                <c:pt idx="14095">
                  <c:v>105.17223659</c:v>
                </c:pt>
                <c:pt idx="14096">
                  <c:v>-32.034003380000001</c:v>
                </c:pt>
                <c:pt idx="14097">
                  <c:v>-52.625881765999999</c:v>
                </c:pt>
                <c:pt idx="14098">
                  <c:v>-16.754893112000001</c:v>
                </c:pt>
                <c:pt idx="14099">
                  <c:v>80.971280108000002</c:v>
                </c:pt>
                <c:pt idx="14100">
                  <c:v>215.656567411</c:v>
                </c:pt>
                <c:pt idx="14101">
                  <c:v>127.388802609</c:v>
                </c:pt>
                <c:pt idx="14102">
                  <c:v>24.337339059000001</c:v>
                </c:pt>
                <c:pt idx="14103">
                  <c:v>2.6660559140000002</c:v>
                </c:pt>
                <c:pt idx="14104">
                  <c:v>-122.005988856</c:v>
                </c:pt>
                <c:pt idx="14105">
                  <c:v>-171.20018523900001</c:v>
                </c:pt>
                <c:pt idx="14106">
                  <c:v>-55.502732752999997</c:v>
                </c:pt>
                <c:pt idx="14107">
                  <c:v>28.452056112000001</c:v>
                </c:pt>
                <c:pt idx="14108">
                  <c:v>56.269421084999998</c:v>
                </c:pt>
                <c:pt idx="14109">
                  <c:v>102.396680987</c:v>
                </c:pt>
                <c:pt idx="14110">
                  <c:v>98.541434539999997</c:v>
                </c:pt>
                <c:pt idx="14111">
                  <c:v>-9.5844645120000003</c:v>
                </c:pt>
                <c:pt idx="14112">
                  <c:v>-33.438534113999999</c:v>
                </c:pt>
                <c:pt idx="14113">
                  <c:v>51.029288205</c:v>
                </c:pt>
                <c:pt idx="14114">
                  <c:v>160.74157373200001</c:v>
                </c:pt>
                <c:pt idx="14115">
                  <c:v>155.929810514</c:v>
                </c:pt>
                <c:pt idx="14116">
                  <c:v>12.78267144</c:v>
                </c:pt>
                <c:pt idx="14117">
                  <c:v>-47.260598930999997</c:v>
                </c:pt>
                <c:pt idx="14118">
                  <c:v>-78.129095104000001</c:v>
                </c:pt>
                <c:pt idx="14119">
                  <c:v>-228.91723634100001</c:v>
                </c:pt>
                <c:pt idx="14120">
                  <c:v>-143.035357823</c:v>
                </c:pt>
                <c:pt idx="14121">
                  <c:v>-39.692611472000003</c:v>
                </c:pt>
                <c:pt idx="14122">
                  <c:v>-3.9682418660000001</c:v>
                </c:pt>
                <c:pt idx="14123">
                  <c:v>26.424450134000001</c:v>
                </c:pt>
                <c:pt idx="14124">
                  <c:v>45.027065393000001</c:v>
                </c:pt>
                <c:pt idx="14125">
                  <c:v>-83.778197595999998</c:v>
                </c:pt>
                <c:pt idx="14126">
                  <c:v>-113.754695345</c:v>
                </c:pt>
                <c:pt idx="14127">
                  <c:v>-82.115804010999994</c:v>
                </c:pt>
                <c:pt idx="14128">
                  <c:v>20.265936925999998</c:v>
                </c:pt>
                <c:pt idx="14129">
                  <c:v>167.12417112599999</c:v>
                </c:pt>
                <c:pt idx="14130">
                  <c:v>86.262990379000001</c:v>
                </c:pt>
                <c:pt idx="14131">
                  <c:v>-36.039530421999999</c:v>
                </c:pt>
                <c:pt idx="14132">
                  <c:v>-71.570786588000004</c:v>
                </c:pt>
                <c:pt idx="14133">
                  <c:v>-182.48720486100001</c:v>
                </c:pt>
                <c:pt idx="14134">
                  <c:v>-269.13132080600002</c:v>
                </c:pt>
                <c:pt idx="14135">
                  <c:v>-139.08239498500001</c:v>
                </c:pt>
                <c:pt idx="14136">
                  <c:v>-19.331663715000001</c:v>
                </c:pt>
                <c:pt idx="14137">
                  <c:v>14.393640995</c:v>
                </c:pt>
                <c:pt idx="14138">
                  <c:v>65.916145761999999</c:v>
                </c:pt>
                <c:pt idx="14139">
                  <c:v>83.693540741000007</c:v>
                </c:pt>
                <c:pt idx="14140">
                  <c:v>-47.530632265000001</c:v>
                </c:pt>
                <c:pt idx="14141">
                  <c:v>-75.633014654999997</c:v>
                </c:pt>
                <c:pt idx="14142">
                  <c:v>-7.9624576969999996</c:v>
                </c:pt>
                <c:pt idx="14143">
                  <c:v>95.670039067000005</c:v>
                </c:pt>
                <c:pt idx="14144">
                  <c:v>140.79435446599999</c:v>
                </c:pt>
                <c:pt idx="14145">
                  <c:v>24.176361904</c:v>
                </c:pt>
                <c:pt idx="14146">
                  <c:v>-45.206175416000001</c:v>
                </c:pt>
                <c:pt idx="14147">
                  <c:v>-68.879425222999998</c:v>
                </c:pt>
                <c:pt idx="14148">
                  <c:v>-228.564814219</c:v>
                </c:pt>
                <c:pt idx="14149">
                  <c:v>-180.704507724</c:v>
                </c:pt>
                <c:pt idx="14150">
                  <c:v>-92.367072008999997</c:v>
                </c:pt>
                <c:pt idx="14151">
                  <c:v>-54.993579812</c:v>
                </c:pt>
                <c:pt idx="14152">
                  <c:v>-28.675032706</c:v>
                </c:pt>
                <c:pt idx="14153">
                  <c:v>-2.2003063639999998</c:v>
                </c:pt>
                <c:pt idx="14154">
                  <c:v>-87.536659921999998</c:v>
                </c:pt>
                <c:pt idx="14155">
                  <c:v>-134.89179302900001</c:v>
                </c:pt>
                <c:pt idx="14156">
                  <c:v>-124.712965854</c:v>
                </c:pt>
                <c:pt idx="14157">
                  <c:v>-28.860192299000001</c:v>
                </c:pt>
                <c:pt idx="14158">
                  <c:v>101.82892259800001</c:v>
                </c:pt>
                <c:pt idx="14159">
                  <c:v>24.913740963999999</c:v>
                </c:pt>
                <c:pt idx="14160">
                  <c:v>-116.918172867</c:v>
                </c:pt>
                <c:pt idx="14161">
                  <c:v>-154.63329082999999</c:v>
                </c:pt>
                <c:pt idx="14162">
                  <c:v>-228.917637415</c:v>
                </c:pt>
                <c:pt idx="14163">
                  <c:v>-329.882115629</c:v>
                </c:pt>
                <c:pt idx="14164">
                  <c:v>-193.44624536500001</c:v>
                </c:pt>
                <c:pt idx="14165">
                  <c:v>-62.035317200999998</c:v>
                </c:pt>
                <c:pt idx="14166">
                  <c:v>-36.909516171999996</c:v>
                </c:pt>
                <c:pt idx="14167">
                  <c:v>-6.5178739999999999E-2</c:v>
                </c:pt>
                <c:pt idx="14168">
                  <c:v>23.275431946000001</c:v>
                </c:pt>
                <c:pt idx="14169">
                  <c:v>-123.545896837</c:v>
                </c:pt>
                <c:pt idx="14170">
                  <c:v>-141.96654166600001</c:v>
                </c:pt>
                <c:pt idx="14171">
                  <c:v>-72.546098889000007</c:v>
                </c:pt>
                <c:pt idx="14172">
                  <c:v>45.929449376000001</c:v>
                </c:pt>
                <c:pt idx="14173">
                  <c:v>143.24814616699999</c:v>
                </c:pt>
                <c:pt idx="14174">
                  <c:v>39.166683880999997</c:v>
                </c:pt>
                <c:pt idx="14175">
                  <c:v>-54.634829349999997</c:v>
                </c:pt>
                <c:pt idx="14176">
                  <c:v>-87.602952357999996</c:v>
                </c:pt>
                <c:pt idx="14177">
                  <c:v>-246.15049146499999</c:v>
                </c:pt>
                <c:pt idx="14178">
                  <c:v>-242.226599034</c:v>
                </c:pt>
                <c:pt idx="14179">
                  <c:v>-150.97520961500001</c:v>
                </c:pt>
                <c:pt idx="14180">
                  <c:v>-85.496336072999995</c:v>
                </c:pt>
                <c:pt idx="14181">
                  <c:v>-39.550691385</c:v>
                </c:pt>
                <c:pt idx="14182">
                  <c:v>3.4220420630000001</c:v>
                </c:pt>
                <c:pt idx="14183">
                  <c:v>-50.002872644</c:v>
                </c:pt>
                <c:pt idx="14184">
                  <c:v>-133.196798769</c:v>
                </c:pt>
                <c:pt idx="14185">
                  <c:v>-153.66792914800001</c:v>
                </c:pt>
                <c:pt idx="14186">
                  <c:v>-69.742348368999998</c:v>
                </c:pt>
                <c:pt idx="14187">
                  <c:v>39.265868791999999</c:v>
                </c:pt>
                <c:pt idx="14188">
                  <c:v>-15.712688525000001</c:v>
                </c:pt>
                <c:pt idx="14189">
                  <c:v>-147.530044183</c:v>
                </c:pt>
                <c:pt idx="14190">
                  <c:v>-170.07036456200001</c:v>
                </c:pt>
                <c:pt idx="14191">
                  <c:v>-216.37351465</c:v>
                </c:pt>
                <c:pt idx="14192">
                  <c:v>-345.137565607</c:v>
                </c:pt>
                <c:pt idx="14193">
                  <c:v>-226.45287416100001</c:v>
                </c:pt>
                <c:pt idx="14194">
                  <c:v>-110.761603026</c:v>
                </c:pt>
                <c:pt idx="14195">
                  <c:v>-96.923547076999995</c:v>
                </c:pt>
                <c:pt idx="14196">
                  <c:v>-75.408329395999999</c:v>
                </c:pt>
                <c:pt idx="14197">
                  <c:v>-47.410859164000001</c:v>
                </c:pt>
                <c:pt idx="14198">
                  <c:v>-178.84986986300001</c:v>
                </c:pt>
                <c:pt idx="14199">
                  <c:v>-175.596851007</c:v>
                </c:pt>
                <c:pt idx="14200">
                  <c:v>-109.283752804</c:v>
                </c:pt>
                <c:pt idx="14201">
                  <c:v>4.0726381790000001</c:v>
                </c:pt>
                <c:pt idx="14202">
                  <c:v>127.584385273</c:v>
                </c:pt>
                <c:pt idx="14203">
                  <c:v>21.993436058</c:v>
                </c:pt>
                <c:pt idx="14204">
                  <c:v>-97.052505987000004</c:v>
                </c:pt>
                <c:pt idx="14205">
                  <c:v>-138.75159375000001</c:v>
                </c:pt>
                <c:pt idx="14206">
                  <c:v>-276.078842753</c:v>
                </c:pt>
                <c:pt idx="14207">
                  <c:v>-298.80730938599999</c:v>
                </c:pt>
                <c:pt idx="14208">
                  <c:v>-177.14274353499999</c:v>
                </c:pt>
                <c:pt idx="14209">
                  <c:v>-79.323606225000006</c:v>
                </c:pt>
                <c:pt idx="14210">
                  <c:v>-34.606732368999999</c:v>
                </c:pt>
                <c:pt idx="14211">
                  <c:v>7.7588556899999999</c:v>
                </c:pt>
                <c:pt idx="14212">
                  <c:v>-25.442401776000001</c:v>
                </c:pt>
                <c:pt idx="14213">
                  <c:v>-143.21768940600001</c:v>
                </c:pt>
                <c:pt idx="14214">
                  <c:v>-184.359033436</c:v>
                </c:pt>
                <c:pt idx="14215">
                  <c:v>-105.65458852499999</c:v>
                </c:pt>
                <c:pt idx="14216">
                  <c:v>10.867989643</c:v>
                </c:pt>
                <c:pt idx="14217">
                  <c:v>6.8606476929999998</c:v>
                </c:pt>
                <c:pt idx="14218">
                  <c:v>-113.244915671</c:v>
                </c:pt>
                <c:pt idx="14219">
                  <c:v>-150.97984703899999</c:v>
                </c:pt>
                <c:pt idx="14220">
                  <c:v>-193.75650579800001</c:v>
                </c:pt>
                <c:pt idx="14221">
                  <c:v>-352.70591760999997</c:v>
                </c:pt>
                <c:pt idx="14222">
                  <c:v>-265.00022267600002</c:v>
                </c:pt>
                <c:pt idx="14223">
                  <c:v>-175.008301733</c:v>
                </c:pt>
                <c:pt idx="14224">
                  <c:v>-156.119233525</c:v>
                </c:pt>
                <c:pt idx="14225">
                  <c:v>-119.209795216</c:v>
                </c:pt>
                <c:pt idx="14226">
                  <c:v>-75.726296916999999</c:v>
                </c:pt>
                <c:pt idx="14227">
                  <c:v>-189.79497062300001</c:v>
                </c:pt>
                <c:pt idx="14228">
                  <c:v>-199.98934371499999</c:v>
                </c:pt>
                <c:pt idx="14229">
                  <c:v>-159.24278988399999</c:v>
                </c:pt>
                <c:pt idx="14230">
                  <c:v>-63.938544917999998</c:v>
                </c:pt>
                <c:pt idx="14231">
                  <c:v>63.508182364</c:v>
                </c:pt>
                <c:pt idx="14232">
                  <c:v>-43.497323471000001</c:v>
                </c:pt>
                <c:pt idx="14233">
                  <c:v>-170.19637857000001</c:v>
                </c:pt>
                <c:pt idx="14234">
                  <c:v>-193.19331941300001</c:v>
                </c:pt>
                <c:pt idx="14235">
                  <c:v>-293.66640309100001</c:v>
                </c:pt>
                <c:pt idx="14236">
                  <c:v>-347.41881088899999</c:v>
                </c:pt>
                <c:pt idx="14237">
                  <c:v>-211.341272852</c:v>
                </c:pt>
                <c:pt idx="14238">
                  <c:v>-98.940359108999999</c:v>
                </c:pt>
                <c:pt idx="14239">
                  <c:v>-72.932469220000002</c:v>
                </c:pt>
                <c:pt idx="14240">
                  <c:v>-41.360923583000002</c:v>
                </c:pt>
                <c:pt idx="14241">
                  <c:v>-55.741317463999998</c:v>
                </c:pt>
                <c:pt idx="14242">
                  <c:v>-186.236340678</c:v>
                </c:pt>
                <c:pt idx="14243">
                  <c:v>-208.90592321</c:v>
                </c:pt>
                <c:pt idx="14244">
                  <c:v>-120.511065868</c:v>
                </c:pt>
                <c:pt idx="14245">
                  <c:v>4.281992529</c:v>
                </c:pt>
                <c:pt idx="14246">
                  <c:v>39.025010164999998</c:v>
                </c:pt>
                <c:pt idx="14247">
                  <c:v>-84.033002154000002</c:v>
                </c:pt>
                <c:pt idx="14248">
                  <c:v>-158.31794626300001</c:v>
                </c:pt>
                <c:pt idx="14249">
                  <c:v>-205.07370962799999</c:v>
                </c:pt>
                <c:pt idx="14250">
                  <c:v>-378.37337663099999</c:v>
                </c:pt>
                <c:pt idx="14251">
                  <c:v>-318.653794694</c:v>
                </c:pt>
                <c:pt idx="14252">
                  <c:v>-224.398456028</c:v>
                </c:pt>
                <c:pt idx="14253">
                  <c:v>-175.37482865199999</c:v>
                </c:pt>
                <c:pt idx="14254">
                  <c:v>-126.23152856199999</c:v>
                </c:pt>
                <c:pt idx="14255">
                  <c:v>-88.478677228999999</c:v>
                </c:pt>
                <c:pt idx="14256">
                  <c:v>-192.80035588600001</c:v>
                </c:pt>
                <c:pt idx="14257">
                  <c:v>-240.90321967899999</c:v>
                </c:pt>
                <c:pt idx="14258">
                  <c:v>-235.18450253699999</c:v>
                </c:pt>
                <c:pt idx="14259">
                  <c:v>-155.46359722299999</c:v>
                </c:pt>
                <c:pt idx="14260">
                  <c:v>-27.202989203000001</c:v>
                </c:pt>
                <c:pt idx="14261">
                  <c:v>-103.521148762</c:v>
                </c:pt>
                <c:pt idx="14262">
                  <c:v>-219.32083647799999</c:v>
                </c:pt>
                <c:pt idx="14263">
                  <c:v>-233.62357315200001</c:v>
                </c:pt>
                <c:pt idx="14264">
                  <c:v>-315.86220061</c:v>
                </c:pt>
                <c:pt idx="14265">
                  <c:v>-409.716490894</c:v>
                </c:pt>
                <c:pt idx="14266">
                  <c:v>-278.77941895700002</c:v>
                </c:pt>
                <c:pt idx="14267">
                  <c:v>-166.35830184</c:v>
                </c:pt>
                <c:pt idx="14268">
                  <c:v>-159.814205413</c:v>
                </c:pt>
                <c:pt idx="14269">
                  <c:v>-127.692521912</c:v>
                </c:pt>
                <c:pt idx="14270">
                  <c:v>-100.73297087500001</c:v>
                </c:pt>
                <c:pt idx="14271">
                  <c:v>-223.093846152</c:v>
                </c:pt>
                <c:pt idx="14272">
                  <c:v>-227.28598815000001</c:v>
                </c:pt>
                <c:pt idx="14273">
                  <c:v>-145.994076487</c:v>
                </c:pt>
                <c:pt idx="14274">
                  <c:v>-28.710682088999999</c:v>
                </c:pt>
                <c:pt idx="14275">
                  <c:v>34.898495805000003</c:v>
                </c:pt>
                <c:pt idx="14276">
                  <c:v>-93.277499448</c:v>
                </c:pt>
                <c:pt idx="14277">
                  <c:v>-199.39994767100001</c:v>
                </c:pt>
                <c:pt idx="14278">
                  <c:v>-234.393708981</c:v>
                </c:pt>
                <c:pt idx="14279">
                  <c:v>-385.03165775600002</c:v>
                </c:pt>
                <c:pt idx="14280">
                  <c:v>-346.48276163200001</c:v>
                </c:pt>
                <c:pt idx="14281">
                  <c:v>-241.829738932</c:v>
                </c:pt>
                <c:pt idx="14282">
                  <c:v>-175.194507292</c:v>
                </c:pt>
                <c:pt idx="14283">
                  <c:v>-132.44456441200001</c:v>
                </c:pt>
                <c:pt idx="14284">
                  <c:v>-108.29927284199999</c:v>
                </c:pt>
                <c:pt idx="14285">
                  <c:v>-196.28101837700001</c:v>
                </c:pt>
                <c:pt idx="14286">
                  <c:v>-282.345127021</c:v>
                </c:pt>
                <c:pt idx="14287">
                  <c:v>-296.19378717500001</c:v>
                </c:pt>
                <c:pt idx="14288">
                  <c:v>-202.86719343300001</c:v>
                </c:pt>
                <c:pt idx="14289">
                  <c:v>-67.795517727999993</c:v>
                </c:pt>
                <c:pt idx="14290">
                  <c:v>-115.237368835</c:v>
                </c:pt>
                <c:pt idx="14291">
                  <c:v>-237.160911951</c:v>
                </c:pt>
                <c:pt idx="14292">
                  <c:v>-264.29922696599999</c:v>
                </c:pt>
                <c:pt idx="14293">
                  <c:v>-337.87905871599997</c:v>
                </c:pt>
                <c:pt idx="14294">
                  <c:v>-467.663128008</c:v>
                </c:pt>
                <c:pt idx="14295">
                  <c:v>-355.06994125300002</c:v>
                </c:pt>
                <c:pt idx="14296">
                  <c:v>-241.26173806899999</c:v>
                </c:pt>
                <c:pt idx="14297">
                  <c:v>-219.77372883199999</c:v>
                </c:pt>
                <c:pt idx="14298">
                  <c:v>-173.05908634900001</c:v>
                </c:pt>
                <c:pt idx="14299">
                  <c:v>-125.42228337900001</c:v>
                </c:pt>
                <c:pt idx="14300">
                  <c:v>-253.46482736600001</c:v>
                </c:pt>
                <c:pt idx="14301">
                  <c:v>-258.40398797099999</c:v>
                </c:pt>
                <c:pt idx="14302">
                  <c:v>-197.673609586</c:v>
                </c:pt>
                <c:pt idx="14303">
                  <c:v>-96.364652375999995</c:v>
                </c:pt>
                <c:pt idx="14304">
                  <c:v>-5.8828200439999998</c:v>
                </c:pt>
                <c:pt idx="14305">
                  <c:v>-119.763919888</c:v>
                </c:pt>
                <c:pt idx="14306">
                  <c:v>-219.96182021300001</c:v>
                </c:pt>
                <c:pt idx="14307">
                  <c:v>-236.12353203699999</c:v>
                </c:pt>
                <c:pt idx="14308">
                  <c:v>-368.70106966999998</c:v>
                </c:pt>
                <c:pt idx="14309">
                  <c:v>-370.209312189</c:v>
                </c:pt>
                <c:pt idx="14310">
                  <c:v>-258.78716852399998</c:v>
                </c:pt>
                <c:pt idx="14311">
                  <c:v>-184.44627771200001</c:v>
                </c:pt>
                <c:pt idx="14312">
                  <c:v>-156.28171981</c:v>
                </c:pt>
                <c:pt idx="14313">
                  <c:v>-136.83753551300001</c:v>
                </c:pt>
                <c:pt idx="14314">
                  <c:v>-186.69662595899999</c:v>
                </c:pt>
                <c:pt idx="14315">
                  <c:v>-279.12871962499997</c:v>
                </c:pt>
                <c:pt idx="14316">
                  <c:v>-294.41074407899998</c:v>
                </c:pt>
                <c:pt idx="14317">
                  <c:v>-196.83970178499999</c:v>
                </c:pt>
                <c:pt idx="14318">
                  <c:v>-71.623208583999997</c:v>
                </c:pt>
                <c:pt idx="14319">
                  <c:v>-99.203557175</c:v>
                </c:pt>
                <c:pt idx="14320">
                  <c:v>-236.16147821499999</c:v>
                </c:pt>
                <c:pt idx="14321">
                  <c:v>-286.24024158499998</c:v>
                </c:pt>
                <c:pt idx="14322">
                  <c:v>-348.59303979200001</c:v>
                </c:pt>
                <c:pt idx="14323">
                  <c:v>-494.45604821400002</c:v>
                </c:pt>
                <c:pt idx="14324">
                  <c:v>-386.17626030999998</c:v>
                </c:pt>
                <c:pt idx="14325">
                  <c:v>-268.29618683899997</c:v>
                </c:pt>
                <c:pt idx="14326">
                  <c:v>-233.91832719600001</c:v>
                </c:pt>
                <c:pt idx="14327">
                  <c:v>-190.356860463</c:v>
                </c:pt>
                <c:pt idx="14328">
                  <c:v>-152.19021856200001</c:v>
                </c:pt>
                <c:pt idx="14329">
                  <c:v>-288.503613857</c:v>
                </c:pt>
                <c:pt idx="14330">
                  <c:v>-308.46410932600003</c:v>
                </c:pt>
                <c:pt idx="14331">
                  <c:v>-272.513803064</c:v>
                </c:pt>
                <c:pt idx="14332">
                  <c:v>-175.29416928399999</c:v>
                </c:pt>
                <c:pt idx="14333">
                  <c:v>-40.891794417</c:v>
                </c:pt>
                <c:pt idx="14334">
                  <c:v>-129.021245521</c:v>
                </c:pt>
                <c:pt idx="14335">
                  <c:v>-231.516037963</c:v>
                </c:pt>
                <c:pt idx="14336">
                  <c:v>-252.25896428600001</c:v>
                </c:pt>
                <c:pt idx="14337">
                  <c:v>-376.04773797000001</c:v>
                </c:pt>
                <c:pt idx="14338">
                  <c:v>-424.56546562400001</c:v>
                </c:pt>
                <c:pt idx="14339">
                  <c:v>-307.789114192</c:v>
                </c:pt>
                <c:pt idx="14340">
                  <c:v>-223.75323738500001</c:v>
                </c:pt>
                <c:pt idx="14341">
                  <c:v>-196.49652628000001</c:v>
                </c:pt>
                <c:pt idx="14342">
                  <c:v>-150.68899368500001</c:v>
                </c:pt>
                <c:pt idx="14343">
                  <c:v>-154.38696112599999</c:v>
                </c:pt>
                <c:pt idx="14344">
                  <c:v>-261.71333508599997</c:v>
                </c:pt>
                <c:pt idx="14345">
                  <c:v>-284.61377993799999</c:v>
                </c:pt>
                <c:pt idx="14346">
                  <c:v>-199.20569882800001</c:v>
                </c:pt>
                <c:pt idx="14347">
                  <c:v>-88.504230312999994</c:v>
                </c:pt>
                <c:pt idx="14348">
                  <c:v>-92.071209382000006</c:v>
                </c:pt>
                <c:pt idx="14349">
                  <c:v>-235.54408399299999</c:v>
                </c:pt>
                <c:pt idx="14350">
                  <c:v>-296.21314971499999</c:v>
                </c:pt>
                <c:pt idx="14351">
                  <c:v>-327.29530638599999</c:v>
                </c:pt>
                <c:pt idx="14352">
                  <c:v>-477.674261505</c:v>
                </c:pt>
                <c:pt idx="14353">
                  <c:v>-391.11844297300001</c:v>
                </c:pt>
                <c:pt idx="14354">
                  <c:v>-286.88248176100001</c:v>
                </c:pt>
                <c:pt idx="14355">
                  <c:v>-250.10779277500001</c:v>
                </c:pt>
                <c:pt idx="14356">
                  <c:v>-218.732063971</c:v>
                </c:pt>
                <c:pt idx="14357">
                  <c:v>-198.86914233600001</c:v>
                </c:pt>
                <c:pt idx="14358">
                  <c:v>-328.29407024599999</c:v>
                </c:pt>
                <c:pt idx="14359">
                  <c:v>-358.676681229</c:v>
                </c:pt>
                <c:pt idx="14360">
                  <c:v>-327.11127798500002</c:v>
                </c:pt>
                <c:pt idx="14361">
                  <c:v>-224.41994256999999</c:v>
                </c:pt>
                <c:pt idx="14362">
                  <c:v>-76.830277000999999</c:v>
                </c:pt>
                <c:pt idx="14363">
                  <c:v>-156.70340519800001</c:v>
                </c:pt>
                <c:pt idx="14364">
                  <c:v>-277.99017201999999</c:v>
                </c:pt>
                <c:pt idx="14365">
                  <c:v>-312.72120247499998</c:v>
                </c:pt>
                <c:pt idx="14366">
                  <c:v>-422.75110007500001</c:v>
                </c:pt>
                <c:pt idx="14367">
                  <c:v>-509.94538567199999</c:v>
                </c:pt>
                <c:pt idx="14368">
                  <c:v>-379.79661327899998</c:v>
                </c:pt>
                <c:pt idx="14369">
                  <c:v>-259.98327822900001</c:v>
                </c:pt>
                <c:pt idx="14370">
                  <c:v>-225.94129357899999</c:v>
                </c:pt>
                <c:pt idx="14371">
                  <c:v>-173.740837309</c:v>
                </c:pt>
                <c:pt idx="14372">
                  <c:v>-155.05794847499999</c:v>
                </c:pt>
                <c:pt idx="14373">
                  <c:v>-285.23849940000002</c:v>
                </c:pt>
                <c:pt idx="14374">
                  <c:v>-312.43117288100001</c:v>
                </c:pt>
                <c:pt idx="14375">
                  <c:v>-243.635516268</c:v>
                </c:pt>
                <c:pt idx="14376">
                  <c:v>-140.25288389799999</c:v>
                </c:pt>
                <c:pt idx="14377">
                  <c:v>-95.175178016999993</c:v>
                </c:pt>
                <c:pt idx="14378">
                  <c:v>-211.69221538799999</c:v>
                </c:pt>
                <c:pt idx="14379">
                  <c:v>-280.80356460899998</c:v>
                </c:pt>
                <c:pt idx="14380">
                  <c:v>-303.79001486300001</c:v>
                </c:pt>
                <c:pt idx="14381">
                  <c:v>-462.632995102</c:v>
                </c:pt>
                <c:pt idx="14382">
                  <c:v>-414.05504175300001</c:v>
                </c:pt>
                <c:pt idx="14383">
                  <c:v>-324.67806831799999</c:v>
                </c:pt>
                <c:pt idx="14384">
                  <c:v>-286.02042087699999</c:v>
                </c:pt>
                <c:pt idx="14385">
                  <c:v>-260.02622648200003</c:v>
                </c:pt>
                <c:pt idx="14386">
                  <c:v>-233.794011157</c:v>
                </c:pt>
                <c:pt idx="14387">
                  <c:v>-319.01392914000002</c:v>
                </c:pt>
                <c:pt idx="14388">
                  <c:v>-365.899655408</c:v>
                </c:pt>
                <c:pt idx="14389">
                  <c:v>-355.106162713</c:v>
                </c:pt>
                <c:pt idx="14390">
                  <c:v>-258.48603384500001</c:v>
                </c:pt>
                <c:pt idx="14391">
                  <c:v>-126.811692522</c:v>
                </c:pt>
                <c:pt idx="14392">
                  <c:v>-202.70162749400001</c:v>
                </c:pt>
                <c:pt idx="14393">
                  <c:v>-343.58535778599997</c:v>
                </c:pt>
                <c:pt idx="14394">
                  <c:v>-381.69729458299997</c:v>
                </c:pt>
                <c:pt idx="14395">
                  <c:v>-456.09508939599999</c:v>
                </c:pt>
                <c:pt idx="14396">
                  <c:v>-556.98438219900004</c:v>
                </c:pt>
                <c:pt idx="14397">
                  <c:v>-419.88016877400003</c:v>
                </c:pt>
                <c:pt idx="14398">
                  <c:v>-287.74216573299998</c:v>
                </c:pt>
                <c:pt idx="14399">
                  <c:v>-261.74957239899999</c:v>
                </c:pt>
                <c:pt idx="14400">
                  <c:v>-224.00411192799999</c:v>
                </c:pt>
                <c:pt idx="14401">
                  <c:v>-199.94395703699999</c:v>
                </c:pt>
                <c:pt idx="14402">
                  <c:v>-345.85726452300003</c:v>
                </c:pt>
                <c:pt idx="14403">
                  <c:v>-364.37931190400002</c:v>
                </c:pt>
                <c:pt idx="14404">
                  <c:v>-294.98780347500002</c:v>
                </c:pt>
                <c:pt idx="14405">
                  <c:v>-176.29886705800001</c:v>
                </c:pt>
                <c:pt idx="14406">
                  <c:v>-78.255635828999999</c:v>
                </c:pt>
                <c:pt idx="14407">
                  <c:v>-181.528212704</c:v>
                </c:pt>
                <c:pt idx="14408">
                  <c:v>-274.58450519899998</c:v>
                </c:pt>
                <c:pt idx="14409">
                  <c:v>-306.85732025200002</c:v>
                </c:pt>
                <c:pt idx="14410">
                  <c:v>-464.77038425299997</c:v>
                </c:pt>
                <c:pt idx="14411">
                  <c:v>-460.31341752200001</c:v>
                </c:pt>
                <c:pt idx="14412">
                  <c:v>-368.70659708599999</c:v>
                </c:pt>
                <c:pt idx="14413">
                  <c:v>-302.97428717100001</c:v>
                </c:pt>
                <c:pt idx="14414">
                  <c:v>-256.90031551800001</c:v>
                </c:pt>
                <c:pt idx="14415">
                  <c:v>-213.389148194</c:v>
                </c:pt>
                <c:pt idx="14416">
                  <c:v>-266.07112028500001</c:v>
                </c:pt>
                <c:pt idx="14417">
                  <c:v>-348.45750848300003</c:v>
                </c:pt>
                <c:pt idx="14418">
                  <c:v>-368.18224375699998</c:v>
                </c:pt>
                <c:pt idx="14419">
                  <c:v>-283.58345491300003</c:v>
                </c:pt>
                <c:pt idx="14420">
                  <c:v>-173.704163032</c:v>
                </c:pt>
                <c:pt idx="14421">
                  <c:v>-228.31885822000001</c:v>
                </c:pt>
                <c:pt idx="14422">
                  <c:v>-360.01628337800003</c:v>
                </c:pt>
                <c:pt idx="14423">
                  <c:v>-382.34665639500002</c:v>
                </c:pt>
                <c:pt idx="14424">
                  <c:v>-428.08558086699998</c:v>
                </c:pt>
                <c:pt idx="14425">
                  <c:v>-556.41520480199995</c:v>
                </c:pt>
                <c:pt idx="14426">
                  <c:v>-436.89844220999998</c:v>
                </c:pt>
                <c:pt idx="14427">
                  <c:v>-320.37819917899998</c:v>
                </c:pt>
                <c:pt idx="14428">
                  <c:v>-305.68613304399997</c:v>
                </c:pt>
                <c:pt idx="14429">
                  <c:v>-283.46434645800002</c:v>
                </c:pt>
                <c:pt idx="14430">
                  <c:v>88.782044137</c:v>
                </c:pt>
                <c:pt idx="14431">
                  <c:v>-42.598817242000003</c:v>
                </c:pt>
                <c:pt idx="14432">
                  <c:v>-39.152725193999999</c:v>
                </c:pt>
                <c:pt idx="14433">
                  <c:v>27.334130685000002</c:v>
                </c:pt>
                <c:pt idx="14434">
                  <c:v>141.087229826</c:v>
                </c:pt>
                <c:pt idx="14435">
                  <c:v>265.41705051399998</c:v>
                </c:pt>
                <c:pt idx="14436">
                  <c:v>160.56148462499999</c:v>
                </c:pt>
                <c:pt idx="14437">
                  <c:v>41.928186977000003</c:v>
                </c:pt>
                <c:pt idx="14438">
                  <c:v>0.44434384700000001</c:v>
                </c:pt>
                <c:pt idx="14439">
                  <c:v>-136.87296438800001</c:v>
                </c:pt>
                <c:pt idx="14440">
                  <c:v>-159.846367531</c:v>
                </c:pt>
                <c:pt idx="14441">
                  <c:v>-37.608820325000003</c:v>
                </c:pt>
                <c:pt idx="14442">
                  <c:v>60.772749717000003</c:v>
                </c:pt>
                <c:pt idx="14443">
                  <c:v>105.870847138</c:v>
                </c:pt>
                <c:pt idx="14444">
                  <c:v>148.86642326099999</c:v>
                </c:pt>
                <c:pt idx="14445">
                  <c:v>116.29255456999999</c:v>
                </c:pt>
                <c:pt idx="14446">
                  <c:v>-1.0272220999999999</c:v>
                </c:pt>
                <c:pt idx="14447">
                  <c:v>-41.695208907999998</c:v>
                </c:pt>
                <c:pt idx="14448">
                  <c:v>37.064990364000003</c:v>
                </c:pt>
                <c:pt idx="14449">
                  <c:v>153.779709725</c:v>
                </c:pt>
                <c:pt idx="14450">
                  <c:v>150.36541887199999</c:v>
                </c:pt>
                <c:pt idx="14451">
                  <c:v>30.680487416999998</c:v>
                </c:pt>
                <c:pt idx="14452">
                  <c:v>-6.7282602770000004</c:v>
                </c:pt>
                <c:pt idx="14453">
                  <c:v>-49.030415243</c:v>
                </c:pt>
                <c:pt idx="14454">
                  <c:v>-207.68663863899999</c:v>
                </c:pt>
                <c:pt idx="14455">
                  <c:v>-119.604373497</c:v>
                </c:pt>
                <c:pt idx="14456">
                  <c:v>-29.128248634999999</c:v>
                </c:pt>
                <c:pt idx="14457">
                  <c:v>-9.9870113780000001</c:v>
                </c:pt>
                <c:pt idx="14458">
                  <c:v>27.092443363000001</c:v>
                </c:pt>
                <c:pt idx="14459">
                  <c:v>70.731778485000007</c:v>
                </c:pt>
                <c:pt idx="14460">
                  <c:v>-42.892349813999999</c:v>
                </c:pt>
                <c:pt idx="14461">
                  <c:v>-52.737188783000001</c:v>
                </c:pt>
                <c:pt idx="14462">
                  <c:v>-11.682420029999999</c:v>
                </c:pt>
                <c:pt idx="14463">
                  <c:v>84.046561195999999</c:v>
                </c:pt>
                <c:pt idx="14464">
                  <c:v>212.03163599300001</c:v>
                </c:pt>
                <c:pt idx="14465">
                  <c:v>105.517868271</c:v>
                </c:pt>
                <c:pt idx="14466">
                  <c:v>-21.082550954999999</c:v>
                </c:pt>
                <c:pt idx="14467">
                  <c:v>-43.974067376999997</c:v>
                </c:pt>
                <c:pt idx="14468">
                  <c:v>-144.05081484199999</c:v>
                </c:pt>
                <c:pt idx="14469">
                  <c:v>-197.64634970899999</c:v>
                </c:pt>
                <c:pt idx="14470">
                  <c:v>-61.029967644999999</c:v>
                </c:pt>
                <c:pt idx="14471">
                  <c:v>51.961561695</c:v>
                </c:pt>
                <c:pt idx="14472">
                  <c:v>78.398369965000001</c:v>
                </c:pt>
                <c:pt idx="14473">
                  <c:v>110.392312467</c:v>
                </c:pt>
                <c:pt idx="14474">
                  <c:v>96.508023585999993</c:v>
                </c:pt>
                <c:pt idx="14475">
                  <c:v>-33.756648175999999</c:v>
                </c:pt>
                <c:pt idx="14476">
                  <c:v>-56.073025307000002</c:v>
                </c:pt>
                <c:pt idx="14477">
                  <c:v>32.657869581</c:v>
                </c:pt>
                <c:pt idx="14478">
                  <c:v>157.876688269</c:v>
                </c:pt>
                <c:pt idx="14479">
                  <c:v>193.24428511299999</c:v>
                </c:pt>
                <c:pt idx="14480">
                  <c:v>70.597224311999994</c:v>
                </c:pt>
                <c:pt idx="14481">
                  <c:v>-3.4694200390000001</c:v>
                </c:pt>
                <c:pt idx="14482">
                  <c:v>-49.913448610000003</c:v>
                </c:pt>
                <c:pt idx="14483">
                  <c:v>-222.90187661900001</c:v>
                </c:pt>
                <c:pt idx="14484">
                  <c:v>-162.95964962799999</c:v>
                </c:pt>
                <c:pt idx="14485">
                  <c:v>-68.337437640000005</c:v>
                </c:pt>
                <c:pt idx="14486">
                  <c:v>-18.837453182000001</c:v>
                </c:pt>
                <c:pt idx="14487">
                  <c:v>30.719490235999999</c:v>
                </c:pt>
                <c:pt idx="14488">
                  <c:v>68.843161021</c:v>
                </c:pt>
                <c:pt idx="14489">
                  <c:v>-34.978764159999997</c:v>
                </c:pt>
                <c:pt idx="14490">
                  <c:v>-82.884453530000002</c:v>
                </c:pt>
                <c:pt idx="14491">
                  <c:v>-76.941876248</c:v>
                </c:pt>
                <c:pt idx="14492">
                  <c:v>3.1888094200000001</c:v>
                </c:pt>
                <c:pt idx="14493">
                  <c:v>131.85754229200001</c:v>
                </c:pt>
                <c:pt idx="14494">
                  <c:v>56.018677707000002</c:v>
                </c:pt>
                <c:pt idx="14495">
                  <c:v>-59.446939917999998</c:v>
                </c:pt>
                <c:pt idx="14496">
                  <c:v>-73.455072595000004</c:v>
                </c:pt>
                <c:pt idx="14497">
                  <c:v>-155.29633876299999</c:v>
                </c:pt>
                <c:pt idx="14498">
                  <c:v>-248.91534779</c:v>
                </c:pt>
                <c:pt idx="14499">
                  <c:v>-117.711086706</c:v>
                </c:pt>
                <c:pt idx="14500">
                  <c:v>-4.9278550909999996</c:v>
                </c:pt>
                <c:pt idx="14501">
                  <c:v>1.9642570109999999</c:v>
                </c:pt>
                <c:pt idx="14502">
                  <c:v>34.585686635000002</c:v>
                </c:pt>
                <c:pt idx="14503">
                  <c:v>62.185082887999997</c:v>
                </c:pt>
                <c:pt idx="14504">
                  <c:v>-59.819874546999998</c:v>
                </c:pt>
                <c:pt idx="14505">
                  <c:v>-63.663163769999997</c:v>
                </c:pt>
                <c:pt idx="14506">
                  <c:v>17.950819358</c:v>
                </c:pt>
                <c:pt idx="14507">
                  <c:v>135.57304469100001</c:v>
                </c:pt>
                <c:pt idx="14508">
                  <c:v>199.594716565</c:v>
                </c:pt>
                <c:pt idx="14509">
                  <c:v>71.661951819999999</c:v>
                </c:pt>
                <c:pt idx="14510">
                  <c:v>-34.240312402000001</c:v>
                </c:pt>
                <c:pt idx="14511">
                  <c:v>-68.664748583999994</c:v>
                </c:pt>
                <c:pt idx="14512">
                  <c:v>-218.76904900900001</c:v>
                </c:pt>
                <c:pt idx="14513">
                  <c:v>-179.902588146</c:v>
                </c:pt>
                <c:pt idx="14514">
                  <c:v>-74.966829615999998</c:v>
                </c:pt>
                <c:pt idx="14515">
                  <c:v>-7.9540721689999998</c:v>
                </c:pt>
                <c:pt idx="14516">
                  <c:v>35.117832059999998</c:v>
                </c:pt>
                <c:pt idx="14517">
                  <c:v>59.499915475999998</c:v>
                </c:pt>
                <c:pt idx="14518">
                  <c:v>-27.958584825999999</c:v>
                </c:pt>
                <c:pt idx="14519">
                  <c:v>-113.83378344099999</c:v>
                </c:pt>
                <c:pt idx="14520">
                  <c:v>-127.185103586</c:v>
                </c:pt>
                <c:pt idx="14521">
                  <c:v>-33.185082848999997</c:v>
                </c:pt>
                <c:pt idx="14522">
                  <c:v>102.29635822100001</c:v>
                </c:pt>
                <c:pt idx="14523">
                  <c:v>55.216557672999997</c:v>
                </c:pt>
                <c:pt idx="14524">
                  <c:v>-66.557869409000006</c:v>
                </c:pt>
                <c:pt idx="14525">
                  <c:v>-93.664918611999994</c:v>
                </c:pt>
                <c:pt idx="14526">
                  <c:v>-166.95737768500001</c:v>
                </c:pt>
                <c:pt idx="14527">
                  <c:v>-296.43314894700001</c:v>
                </c:pt>
                <c:pt idx="14528">
                  <c:v>-183.71644818799999</c:v>
                </c:pt>
                <c:pt idx="14529">
                  <c:v>-69.294612122000004</c:v>
                </c:pt>
                <c:pt idx="14530">
                  <c:v>-47.169101515000001</c:v>
                </c:pt>
                <c:pt idx="14531">
                  <c:v>0.111202729</c:v>
                </c:pt>
                <c:pt idx="14532">
                  <c:v>48.307939449999999</c:v>
                </c:pt>
                <c:pt idx="14533">
                  <c:v>-79.580743295000005</c:v>
                </c:pt>
                <c:pt idx="14534">
                  <c:v>-84.432021472000002</c:v>
                </c:pt>
                <c:pt idx="14535">
                  <c:v>-23.514203293000001</c:v>
                </c:pt>
                <c:pt idx="14536">
                  <c:v>78.106081349999997</c:v>
                </c:pt>
                <c:pt idx="14537">
                  <c:v>169.053625272</c:v>
                </c:pt>
                <c:pt idx="14538">
                  <c:v>55.851708254000002</c:v>
                </c:pt>
                <c:pt idx="14539">
                  <c:v>-43.725538016999998</c:v>
                </c:pt>
                <c:pt idx="14540">
                  <c:v>-59.360002530000003</c:v>
                </c:pt>
                <c:pt idx="14541">
                  <c:v>-191.61126564400001</c:v>
                </c:pt>
                <c:pt idx="14542">
                  <c:v>-192.866942795</c:v>
                </c:pt>
                <c:pt idx="14543">
                  <c:v>-81.482358547999993</c:v>
                </c:pt>
                <c:pt idx="14544">
                  <c:v>-7.026600545</c:v>
                </c:pt>
                <c:pt idx="14545">
                  <c:v>21.441648880999999</c:v>
                </c:pt>
                <c:pt idx="14546">
                  <c:v>41.316919220000003</c:v>
                </c:pt>
                <c:pt idx="14547">
                  <c:v>-7.3500189880000004</c:v>
                </c:pt>
                <c:pt idx="14548">
                  <c:v>-99.323517842000001</c:v>
                </c:pt>
                <c:pt idx="14549">
                  <c:v>-114.262140888</c:v>
                </c:pt>
                <c:pt idx="14550">
                  <c:v>-16.212424453000001</c:v>
                </c:pt>
                <c:pt idx="14551">
                  <c:v>109.12613763</c:v>
                </c:pt>
                <c:pt idx="14552">
                  <c:v>81.477285658</c:v>
                </c:pt>
                <c:pt idx="14553">
                  <c:v>-55.602985099000001</c:v>
                </c:pt>
                <c:pt idx="14554">
                  <c:v>-105.71651245</c:v>
                </c:pt>
                <c:pt idx="14555">
                  <c:v>-167.37360988099999</c:v>
                </c:pt>
                <c:pt idx="14556">
                  <c:v>-312.33135920299998</c:v>
                </c:pt>
                <c:pt idx="14557">
                  <c:v>-243.291481242</c:v>
                </c:pt>
                <c:pt idx="14558">
                  <c:v>-124.845227141</c:v>
                </c:pt>
                <c:pt idx="14559">
                  <c:v>-90.400946345999998</c:v>
                </c:pt>
                <c:pt idx="14560">
                  <c:v>-46.884613182999999</c:v>
                </c:pt>
                <c:pt idx="14561">
                  <c:v>-8.6925832140000008</c:v>
                </c:pt>
                <c:pt idx="14562">
                  <c:v>-145.09704726000001</c:v>
                </c:pt>
                <c:pt idx="14563">
                  <c:v>-165.183939804</c:v>
                </c:pt>
                <c:pt idx="14564">
                  <c:v>-129.01795930200001</c:v>
                </c:pt>
                <c:pt idx="14565">
                  <c:v>-31.153090554999999</c:v>
                </c:pt>
                <c:pt idx="14566">
                  <c:v>103.60290753300001</c:v>
                </c:pt>
                <c:pt idx="14567">
                  <c:v>15.536627792000001</c:v>
                </c:pt>
                <c:pt idx="14568">
                  <c:v>-86.991732439000003</c:v>
                </c:pt>
                <c:pt idx="14569">
                  <c:v>-107.822281657</c:v>
                </c:pt>
                <c:pt idx="14570">
                  <c:v>-231.666939985</c:v>
                </c:pt>
                <c:pt idx="14571">
                  <c:v>-280.01120781399999</c:v>
                </c:pt>
                <c:pt idx="14572">
                  <c:v>-163.59568379999999</c:v>
                </c:pt>
                <c:pt idx="14573">
                  <c:v>-79.483785737000005</c:v>
                </c:pt>
                <c:pt idx="14574">
                  <c:v>-51.702587696999998</c:v>
                </c:pt>
                <c:pt idx="14575">
                  <c:v>-5.5717241</c:v>
                </c:pt>
                <c:pt idx="14576">
                  <c:v>-8.8323614409999998</c:v>
                </c:pt>
                <c:pt idx="14577">
                  <c:v>-116.386537518</c:v>
                </c:pt>
                <c:pt idx="14578">
                  <c:v>-139.54647999400001</c:v>
                </c:pt>
                <c:pt idx="14579">
                  <c:v>-54.093617999000003</c:v>
                </c:pt>
                <c:pt idx="14580">
                  <c:v>56.552079732999999</c:v>
                </c:pt>
                <c:pt idx="14581">
                  <c:v>52.760204260000002</c:v>
                </c:pt>
                <c:pt idx="14582">
                  <c:v>-90.784742571999999</c:v>
                </c:pt>
                <c:pt idx="14583">
                  <c:v>-151.249082802</c:v>
                </c:pt>
                <c:pt idx="14584">
                  <c:v>-182.05643062999999</c:v>
                </c:pt>
                <c:pt idx="14585">
                  <c:v>-332.27614088600001</c:v>
                </c:pt>
                <c:pt idx="14586">
                  <c:v>-245.80929371900001</c:v>
                </c:pt>
                <c:pt idx="14587">
                  <c:v>-141.79534904799999</c:v>
                </c:pt>
                <c:pt idx="14588">
                  <c:v>-105.084549389</c:v>
                </c:pt>
                <c:pt idx="14589">
                  <c:v>-73.614572684999999</c:v>
                </c:pt>
                <c:pt idx="14590">
                  <c:v>-53.693411150999999</c:v>
                </c:pt>
                <c:pt idx="14591">
                  <c:v>-182.685990527</c:v>
                </c:pt>
                <c:pt idx="14592">
                  <c:v>-212.925231134</c:v>
                </c:pt>
                <c:pt idx="14593">
                  <c:v>-181.13408458999999</c:v>
                </c:pt>
                <c:pt idx="14594">
                  <c:v>-78.125707559000006</c:v>
                </c:pt>
                <c:pt idx="14595">
                  <c:v>69.396909844999996</c:v>
                </c:pt>
                <c:pt idx="14596">
                  <c:v>-10.641323117000001</c:v>
                </c:pt>
                <c:pt idx="14597">
                  <c:v>-131.96297810999999</c:v>
                </c:pt>
                <c:pt idx="14598">
                  <c:v>-166.653006758</c:v>
                </c:pt>
                <c:pt idx="14599">
                  <c:v>-276.669741896</c:v>
                </c:pt>
                <c:pt idx="14600">
                  <c:v>-363.36690973700001</c:v>
                </c:pt>
                <c:pt idx="14601">
                  <c:v>-233.484183395</c:v>
                </c:pt>
                <c:pt idx="14602">
                  <c:v>-113.68767748800001</c:v>
                </c:pt>
                <c:pt idx="14603">
                  <c:v>-79.550907713000001</c:v>
                </c:pt>
                <c:pt idx="14604">
                  <c:v>-27.27613247</c:v>
                </c:pt>
                <c:pt idx="14605">
                  <c:v>-8.315829699</c:v>
                </c:pt>
                <c:pt idx="14606">
                  <c:v>-138.62658801399999</c:v>
                </c:pt>
                <c:pt idx="14607">
                  <c:v>-165.96784068700001</c:v>
                </c:pt>
                <c:pt idx="14608">
                  <c:v>-97.025496891000003</c:v>
                </c:pt>
                <c:pt idx="14609">
                  <c:v>6.4969944760000002</c:v>
                </c:pt>
                <c:pt idx="14610">
                  <c:v>51.335125493</c:v>
                </c:pt>
                <c:pt idx="14611">
                  <c:v>-65.424494304000007</c:v>
                </c:pt>
                <c:pt idx="14612">
                  <c:v>-134.537417191</c:v>
                </c:pt>
                <c:pt idx="14613">
                  <c:v>-157.41398304699999</c:v>
                </c:pt>
                <c:pt idx="14614">
                  <c:v>-316.13966488199998</c:v>
                </c:pt>
                <c:pt idx="14615">
                  <c:v>-267.35779186299999</c:v>
                </c:pt>
                <c:pt idx="14616">
                  <c:v>-178.22592504900001</c:v>
                </c:pt>
                <c:pt idx="14617">
                  <c:v>-139.57636719199999</c:v>
                </c:pt>
                <c:pt idx="14618">
                  <c:v>-113.44897521199999</c:v>
                </c:pt>
                <c:pt idx="14619">
                  <c:v>-87.205644655</c:v>
                </c:pt>
                <c:pt idx="14620">
                  <c:v>-172.31195786699999</c:v>
                </c:pt>
                <c:pt idx="14621">
                  <c:v>-219.24007419899999</c:v>
                </c:pt>
                <c:pt idx="14622">
                  <c:v>-208.32201953500001</c:v>
                </c:pt>
                <c:pt idx="14623">
                  <c:v>-111.37165979700001</c:v>
                </c:pt>
                <c:pt idx="14624">
                  <c:v>20.376575791</c:v>
                </c:pt>
                <c:pt idx="14625">
                  <c:v>-55.684851234999996</c:v>
                </c:pt>
                <c:pt idx="14626">
                  <c:v>-196.48541578300001</c:v>
                </c:pt>
                <c:pt idx="14627">
                  <c:v>-234.842059248</c:v>
                </c:pt>
                <c:pt idx="14628">
                  <c:v>-309.41991982899998</c:v>
                </c:pt>
                <c:pt idx="14629">
                  <c:v>-409.99528810300001</c:v>
                </c:pt>
                <c:pt idx="14630">
                  <c:v>-273.25651193800002</c:v>
                </c:pt>
                <c:pt idx="14631">
                  <c:v>-141.19521487200001</c:v>
                </c:pt>
                <c:pt idx="14632">
                  <c:v>-115.09319811899999</c:v>
                </c:pt>
                <c:pt idx="14633">
                  <c:v>-77.058836919000001</c:v>
                </c:pt>
                <c:pt idx="14634">
                  <c:v>-52.568626811999998</c:v>
                </c:pt>
                <c:pt idx="14635">
                  <c:v>-198.42886104499999</c:v>
                </c:pt>
                <c:pt idx="14636">
                  <c:v>-217.38577269999999</c:v>
                </c:pt>
                <c:pt idx="14637">
                  <c:v>-148.03927210699999</c:v>
                </c:pt>
                <c:pt idx="14638">
                  <c:v>-29.326103439000001</c:v>
                </c:pt>
                <c:pt idx="14639">
                  <c:v>68.336577401</c:v>
                </c:pt>
                <c:pt idx="14640">
                  <c:v>-35.171016268999999</c:v>
                </c:pt>
                <c:pt idx="14641">
                  <c:v>-128.01116237299999</c:v>
                </c:pt>
                <c:pt idx="14642">
                  <c:v>-159.97257118100001</c:v>
                </c:pt>
                <c:pt idx="14643">
                  <c:v>-317.82409679800003</c:v>
                </c:pt>
                <c:pt idx="14644">
                  <c:v>-312.762814843</c:v>
                </c:pt>
                <c:pt idx="14645">
                  <c:v>-221.93880735299999</c:v>
                </c:pt>
                <c:pt idx="14646">
                  <c:v>-156.72522969900001</c:v>
                </c:pt>
                <c:pt idx="14647">
                  <c:v>-110.6643875</c:v>
                </c:pt>
                <c:pt idx="14648">
                  <c:v>-67.309888039000001</c:v>
                </c:pt>
                <c:pt idx="14649">
                  <c:v>-119.79806461699999</c:v>
                </c:pt>
                <c:pt idx="14650">
                  <c:v>-202.01345296400001</c:v>
                </c:pt>
                <c:pt idx="14651">
                  <c:v>-221.52185764199999</c:v>
                </c:pt>
                <c:pt idx="14652">
                  <c:v>-136.503641442</c:v>
                </c:pt>
                <c:pt idx="14653">
                  <c:v>-26.393442678</c:v>
                </c:pt>
                <c:pt idx="14654">
                  <c:v>-81.976473193000004</c:v>
                </c:pt>
                <c:pt idx="14655">
                  <c:v>-214.26275414</c:v>
                </c:pt>
                <c:pt idx="14656">
                  <c:v>-237.00096716600001</c:v>
                </c:pt>
                <c:pt idx="14657">
                  <c:v>-282.818111843</c:v>
                </c:pt>
                <c:pt idx="14658">
                  <c:v>-410.64874612800003</c:v>
                </c:pt>
                <c:pt idx="14659">
                  <c:v>-291.20478042399998</c:v>
                </c:pt>
                <c:pt idx="14660">
                  <c:v>-174.47633080200001</c:v>
                </c:pt>
                <c:pt idx="14661">
                  <c:v>-159.59083452300001</c:v>
                </c:pt>
                <c:pt idx="14662">
                  <c:v>-136.95974995500001</c:v>
                </c:pt>
                <c:pt idx="14663">
                  <c:v>-109.334568379</c:v>
                </c:pt>
                <c:pt idx="14664">
                  <c:v>-241.08625319000001</c:v>
                </c:pt>
                <c:pt idx="14665">
                  <c:v>-237.80349376500001</c:v>
                </c:pt>
                <c:pt idx="14666">
                  <c:v>-170.99133872199999</c:v>
                </c:pt>
                <c:pt idx="14667">
                  <c:v>-56.736591888</c:v>
                </c:pt>
                <c:pt idx="14668">
                  <c:v>67.753420024999997</c:v>
                </c:pt>
                <c:pt idx="14669">
                  <c:v>-36.884962743000003</c:v>
                </c:pt>
                <c:pt idx="14670">
                  <c:v>-155.01899180199999</c:v>
                </c:pt>
                <c:pt idx="14671">
                  <c:v>-196.084495081</c:v>
                </c:pt>
                <c:pt idx="14672">
                  <c:v>-334.04791928200001</c:v>
                </c:pt>
                <c:pt idx="14673">
                  <c:v>-356.70823692599998</c:v>
                </c:pt>
                <c:pt idx="14674">
                  <c:v>-235.07157038099999</c:v>
                </c:pt>
                <c:pt idx="14675">
                  <c:v>-136.93113503500001</c:v>
                </c:pt>
                <c:pt idx="14676">
                  <c:v>-91.355505199999996</c:v>
                </c:pt>
                <c:pt idx="14677">
                  <c:v>-47.915859525999998</c:v>
                </c:pt>
                <c:pt idx="14678">
                  <c:v>-79.955511131999998</c:v>
                </c:pt>
                <c:pt idx="14679">
                  <c:v>-196.89569125</c:v>
                </c:pt>
                <c:pt idx="14680">
                  <c:v>-237.3051323</c:v>
                </c:pt>
                <c:pt idx="14681">
                  <c:v>-158.83906994099999</c:v>
                </c:pt>
                <c:pt idx="14682">
                  <c:v>-42.515483144999997</c:v>
                </c:pt>
                <c:pt idx="14683">
                  <c:v>-46.652074966000001</c:v>
                </c:pt>
                <c:pt idx="14684">
                  <c:v>-166.48893029499999</c:v>
                </c:pt>
                <c:pt idx="14685">
                  <c:v>-203.47314779800001</c:v>
                </c:pt>
                <c:pt idx="14686">
                  <c:v>-245.252671959</c:v>
                </c:pt>
                <c:pt idx="14687">
                  <c:v>-403.27552301200001</c:v>
                </c:pt>
                <c:pt idx="14688">
                  <c:v>-314.71957598199998</c:v>
                </c:pt>
                <c:pt idx="14689">
                  <c:v>-223.73463743100001</c:v>
                </c:pt>
                <c:pt idx="14690">
                  <c:v>-205.25670103900001</c:v>
                </c:pt>
                <c:pt idx="14691">
                  <c:v>-168.649826741</c:v>
                </c:pt>
                <c:pt idx="14692">
                  <c:v>-125.05372715</c:v>
                </c:pt>
                <c:pt idx="14693">
                  <c:v>-238.56113001099999</c:v>
                </c:pt>
                <c:pt idx="14694">
                  <c:v>-247.86502150300001</c:v>
                </c:pt>
                <c:pt idx="14695">
                  <c:v>-206.06708095299999</c:v>
                </c:pt>
                <c:pt idx="14696">
                  <c:v>-109.56649972300001</c:v>
                </c:pt>
                <c:pt idx="14697">
                  <c:v>18.877750993999999</c:v>
                </c:pt>
                <c:pt idx="14698">
                  <c:v>-87.399044371000002</c:v>
                </c:pt>
                <c:pt idx="14699">
                  <c:v>-214.76036752600001</c:v>
                </c:pt>
                <c:pt idx="14700">
                  <c:v>-238.28110254699999</c:v>
                </c:pt>
                <c:pt idx="14701">
                  <c:v>-338.62418700000001</c:v>
                </c:pt>
                <c:pt idx="14702">
                  <c:v>-391.60366788499999</c:v>
                </c:pt>
                <c:pt idx="14703">
                  <c:v>-254.907768637</c:v>
                </c:pt>
                <c:pt idx="14704">
                  <c:v>-141.488306537</c:v>
                </c:pt>
                <c:pt idx="14705">
                  <c:v>-114.253340282</c:v>
                </c:pt>
                <c:pt idx="14706">
                  <c:v>-81.666094204999993</c:v>
                </c:pt>
                <c:pt idx="14707">
                  <c:v>-95.233352867999997</c:v>
                </c:pt>
                <c:pt idx="14708">
                  <c:v>-226.35834619600001</c:v>
                </c:pt>
                <c:pt idx="14709">
                  <c:v>-249.404397867</c:v>
                </c:pt>
                <c:pt idx="14710">
                  <c:v>-160.781483522</c:v>
                </c:pt>
                <c:pt idx="14711">
                  <c:v>-35.419011765</c:v>
                </c:pt>
                <c:pt idx="14712">
                  <c:v>8.2300200000000004E-2</c:v>
                </c:pt>
                <c:pt idx="14713">
                  <c:v>-122.020196201</c:v>
                </c:pt>
                <c:pt idx="14714">
                  <c:v>-195.23239945399999</c:v>
                </c:pt>
                <c:pt idx="14715">
                  <c:v>-241.28009528199999</c:v>
                </c:pt>
                <c:pt idx="14716">
                  <c:v>-414.130203693</c:v>
                </c:pt>
                <c:pt idx="14717">
                  <c:v>-354.65185498900001</c:v>
                </c:pt>
                <c:pt idx="14718">
                  <c:v>-260.646550499</c:v>
                </c:pt>
                <c:pt idx="14719">
                  <c:v>-211.59170735399999</c:v>
                </c:pt>
                <c:pt idx="14720">
                  <c:v>-161.906888761</c:v>
                </c:pt>
                <c:pt idx="14721">
                  <c:v>-123.17393475199999</c:v>
                </c:pt>
                <c:pt idx="14722">
                  <c:v>-226.34485090699999</c:v>
                </c:pt>
                <c:pt idx="14723">
                  <c:v>-273.363172835</c:v>
                </c:pt>
                <c:pt idx="14724">
                  <c:v>-266.71728317600002</c:v>
                </c:pt>
                <c:pt idx="14725">
                  <c:v>-186.06384505099999</c:v>
                </c:pt>
                <c:pt idx="14726">
                  <c:v>-58.246237352999998</c:v>
                </c:pt>
                <c:pt idx="14727">
                  <c:v>-134.969238042</c:v>
                </c:pt>
                <c:pt idx="14728">
                  <c:v>-250.80322462199999</c:v>
                </c:pt>
                <c:pt idx="14729">
                  <c:v>-264.63724036600001</c:v>
                </c:pt>
                <c:pt idx="14730">
                  <c:v>-345.962416362</c:v>
                </c:pt>
                <c:pt idx="14731">
                  <c:v>-438.74636312500002</c:v>
                </c:pt>
                <c:pt idx="14732">
                  <c:v>-306.865808974</c:v>
                </c:pt>
                <c:pt idx="14733">
                  <c:v>-193.374871861</c:v>
                </c:pt>
                <c:pt idx="14734">
                  <c:v>-185.976382366</c:v>
                </c:pt>
                <c:pt idx="14735">
                  <c:v>-154.428356971</c:v>
                </c:pt>
                <c:pt idx="14736">
                  <c:v>-127.75488205000001</c:v>
                </c:pt>
                <c:pt idx="14737">
                  <c:v>-249.951407281</c:v>
                </c:pt>
                <c:pt idx="14738">
                  <c:v>-253.60349030099999</c:v>
                </c:pt>
                <c:pt idx="14739">
                  <c:v>-171.398457906</c:v>
                </c:pt>
                <c:pt idx="14740">
                  <c:v>-52.941570093000003</c:v>
                </c:pt>
                <c:pt idx="14741">
                  <c:v>11.739455657000001</c:v>
                </c:pt>
                <c:pt idx="14742">
                  <c:v>-115.577811512</c:v>
                </c:pt>
                <c:pt idx="14743">
                  <c:v>-221.30044036199999</c:v>
                </c:pt>
                <c:pt idx="14744">
                  <c:v>-257.12111585600002</c:v>
                </c:pt>
                <c:pt idx="14745">
                  <c:v>-407.95946778199999</c:v>
                </c:pt>
                <c:pt idx="14746">
                  <c:v>-368.99980243900001</c:v>
                </c:pt>
                <c:pt idx="14747">
                  <c:v>-263.93386365499998</c:v>
                </c:pt>
                <c:pt idx="14748">
                  <c:v>-196.42899791400001</c:v>
                </c:pt>
                <c:pt idx="14749">
                  <c:v>-152.469585239</c:v>
                </c:pt>
                <c:pt idx="14750">
                  <c:v>-127.126258308</c:v>
                </c:pt>
                <c:pt idx="14751">
                  <c:v>-214.217208392</c:v>
                </c:pt>
                <c:pt idx="14752">
                  <c:v>-299.83831889200002</c:v>
                </c:pt>
                <c:pt idx="14753">
                  <c:v>-314.18145236700002</c:v>
                </c:pt>
                <c:pt idx="14754">
                  <c:v>-220.866914001</c:v>
                </c:pt>
                <c:pt idx="14755">
                  <c:v>-85.574761467000002</c:v>
                </c:pt>
                <c:pt idx="14756">
                  <c:v>-132.48623683400001</c:v>
                </c:pt>
                <c:pt idx="14757">
                  <c:v>-253.54441584700001</c:v>
                </c:pt>
                <c:pt idx="14758">
                  <c:v>-279.60997743399997</c:v>
                </c:pt>
                <c:pt idx="14759">
                  <c:v>-352.29542848900002</c:v>
                </c:pt>
                <c:pt idx="14760">
                  <c:v>-481.370378233</c:v>
                </c:pt>
                <c:pt idx="14761">
                  <c:v>-368.10482232200002</c:v>
                </c:pt>
                <c:pt idx="14762">
                  <c:v>-254.67290888400001</c:v>
                </c:pt>
                <c:pt idx="14763">
                  <c:v>-233.40445304599999</c:v>
                </c:pt>
                <c:pt idx="14764">
                  <c:v>-186.54970943800001</c:v>
                </c:pt>
                <c:pt idx="14765">
                  <c:v>-138.24117908599999</c:v>
                </c:pt>
                <c:pt idx="14766">
                  <c:v>-265.264738158</c:v>
                </c:pt>
                <c:pt idx="14767">
                  <c:v>-269.11643593000002</c:v>
                </c:pt>
                <c:pt idx="14768">
                  <c:v>-207.317153031</c:v>
                </c:pt>
                <c:pt idx="14769">
                  <c:v>-104.936696212</c:v>
                </c:pt>
                <c:pt idx="14770">
                  <c:v>-13.975349913000001</c:v>
                </c:pt>
                <c:pt idx="14771">
                  <c:v>-128.49699817300001</c:v>
                </c:pt>
                <c:pt idx="14772">
                  <c:v>-229.13045682399999</c:v>
                </c:pt>
                <c:pt idx="14773">
                  <c:v>-245.22778386100001</c:v>
                </c:pt>
                <c:pt idx="14774">
                  <c:v>-377.07812642499999</c:v>
                </c:pt>
                <c:pt idx="14775">
                  <c:v>-377.63134635099999</c:v>
                </c:pt>
                <c:pt idx="14776">
                  <c:v>-265.23171159999998</c:v>
                </c:pt>
                <c:pt idx="14777">
                  <c:v>-189.704494909</c:v>
                </c:pt>
                <c:pt idx="14778">
                  <c:v>-160.48176080900001</c:v>
                </c:pt>
                <c:pt idx="14779">
                  <c:v>-140.64784773599999</c:v>
                </c:pt>
                <c:pt idx="14780">
                  <c:v>-191.07358071900001</c:v>
                </c:pt>
                <c:pt idx="14781">
                  <c:v>-283.70004861699999</c:v>
                </c:pt>
                <c:pt idx="14782">
                  <c:v>-298.753534269</c:v>
                </c:pt>
                <c:pt idx="14783">
                  <c:v>-200.48332380599999</c:v>
                </c:pt>
                <c:pt idx="14784">
                  <c:v>-74.241251013999999</c:v>
                </c:pt>
                <c:pt idx="14785">
                  <c:v>-100.702182412</c:v>
                </c:pt>
                <c:pt idx="14786">
                  <c:v>-236.581094788</c:v>
                </c:pt>
                <c:pt idx="14787">
                  <c:v>-285.93055650899998</c:v>
                </c:pt>
                <c:pt idx="14788">
                  <c:v>-348.37567101000002</c:v>
                </c:pt>
                <c:pt idx="14789">
                  <c:v>-494.67844661999999</c:v>
                </c:pt>
                <c:pt idx="14790">
                  <c:v>-386.325119481</c:v>
                </c:pt>
                <c:pt idx="14791">
                  <c:v>-268.256148376</c:v>
                </c:pt>
                <c:pt idx="14792">
                  <c:v>-233.27358330300001</c:v>
                </c:pt>
                <c:pt idx="14793">
                  <c:v>-188.68590263199999</c:v>
                </c:pt>
                <c:pt idx="14794">
                  <c:v>-149.30193550800001</c:v>
                </c:pt>
                <c:pt idx="14795">
                  <c:v>-284.57801453299999</c:v>
                </c:pt>
                <c:pt idx="14796">
                  <c:v>-303.78162037999999</c:v>
                </c:pt>
                <c:pt idx="14797">
                  <c:v>-267.51301590200001</c:v>
                </c:pt>
                <c:pt idx="14798">
                  <c:v>-170.54868896900001</c:v>
                </c:pt>
                <c:pt idx="14799">
                  <c:v>-36.308615525999997</c:v>
                </c:pt>
                <c:pt idx="14800">
                  <c:v>-124.28621499400001</c:v>
                </c:pt>
                <c:pt idx="14801">
                  <c:v>-226.229202681</c:v>
                </c:pt>
                <c:pt idx="14802">
                  <c:v>-246.065912177</c:v>
                </c:pt>
                <c:pt idx="14803">
                  <c:v>-368.87753209499999</c:v>
                </c:pt>
                <c:pt idx="14804">
                  <c:v>-416.55242294800001</c:v>
                </c:pt>
                <c:pt idx="14805">
                  <c:v>-298.81990895299998</c:v>
                </c:pt>
                <c:pt idx="14806">
                  <c:v>-214.32364856500001</c:v>
                </c:pt>
                <c:pt idx="14807">
                  <c:v>-187.49927864399999</c:v>
                </c:pt>
                <c:pt idx="14808">
                  <c:v>-141.97068869099999</c:v>
                </c:pt>
                <c:pt idx="14809">
                  <c:v>-145.39202695099999</c:v>
                </c:pt>
                <c:pt idx="14810">
                  <c:v>-251.94917630500001</c:v>
                </c:pt>
                <c:pt idx="14811">
                  <c:v>-273.88656330100002</c:v>
                </c:pt>
                <c:pt idx="14812">
                  <c:v>-187.387196676</c:v>
                </c:pt>
                <c:pt idx="14813">
                  <c:v>-75.536942857</c:v>
                </c:pt>
                <c:pt idx="14814">
                  <c:v>-78.190634970999994</c:v>
                </c:pt>
                <c:pt idx="14815">
                  <c:v>-221.57018671899999</c:v>
                </c:pt>
                <c:pt idx="14816">
                  <c:v>-283.000889664</c:v>
                </c:pt>
                <c:pt idx="14817">
                  <c:v>-314.39917969700002</c:v>
                </c:pt>
                <c:pt idx="14818">
                  <c:v>-464.36216030600002</c:v>
                </c:pt>
                <c:pt idx="14819">
                  <c:v>-377.11723117999998</c:v>
                </c:pt>
                <c:pt idx="14820">
                  <c:v>-271.99012305000002</c:v>
                </c:pt>
                <c:pt idx="14821">
                  <c:v>-234.04947881999999</c:v>
                </c:pt>
                <c:pt idx="14822">
                  <c:v>-201.54298233899999</c:v>
                </c:pt>
                <c:pt idx="14823">
                  <c:v>-180.84511092100001</c:v>
                </c:pt>
                <c:pt idx="14824">
                  <c:v>-310.22973709899998</c:v>
                </c:pt>
                <c:pt idx="14825">
                  <c:v>-341.13265171</c:v>
                </c:pt>
                <c:pt idx="14826">
                  <c:v>-309.68905860699999</c:v>
                </c:pt>
                <c:pt idx="14827">
                  <c:v>-206.615031703</c:v>
                </c:pt>
                <c:pt idx="14828">
                  <c:v>-58.287756987000002</c:v>
                </c:pt>
                <c:pt idx="14829">
                  <c:v>-137.181569032</c:v>
                </c:pt>
                <c:pt idx="14830">
                  <c:v>-257.40753431799999</c:v>
                </c:pt>
                <c:pt idx="14831">
                  <c:v>-291.32790085900001</c:v>
                </c:pt>
                <c:pt idx="14832">
                  <c:v>-400.66381984999998</c:v>
                </c:pt>
                <c:pt idx="14833">
                  <c:v>-488.16375255999998</c:v>
                </c:pt>
                <c:pt idx="14834">
                  <c:v>-358.13440408700001</c:v>
                </c:pt>
                <c:pt idx="14835">
                  <c:v>-238.38458157700001</c:v>
                </c:pt>
                <c:pt idx="14836">
                  <c:v>-204.077655849</c:v>
                </c:pt>
                <c:pt idx="14837">
                  <c:v>-151.18056917600001</c:v>
                </c:pt>
                <c:pt idx="14838">
                  <c:v>-131.48959303699999</c:v>
                </c:pt>
                <c:pt idx="14839">
                  <c:v>-260.57488347600002</c:v>
                </c:pt>
                <c:pt idx="14840">
                  <c:v>-286.85177979700001</c:v>
                </c:pt>
                <c:pt idx="14841">
                  <c:v>-216.71846389300001</c:v>
                </c:pt>
                <c:pt idx="14842">
                  <c:v>-113.67068653</c:v>
                </c:pt>
                <c:pt idx="14843">
                  <c:v>-68.960914858999999</c:v>
                </c:pt>
                <c:pt idx="14844">
                  <c:v>-185.697425759</c:v>
                </c:pt>
                <c:pt idx="14845">
                  <c:v>-254.70370586000001</c:v>
                </c:pt>
                <c:pt idx="14846">
                  <c:v>-277.075897833</c:v>
                </c:pt>
                <c:pt idx="14847">
                  <c:v>-435.03986060800003</c:v>
                </c:pt>
                <c:pt idx="14848">
                  <c:v>-385.613317155</c:v>
                </c:pt>
                <c:pt idx="14849">
                  <c:v>-295.17905905200001</c:v>
                </c:pt>
                <c:pt idx="14850">
                  <c:v>-254.999179234</c:v>
                </c:pt>
                <c:pt idx="14851">
                  <c:v>-229.575112147</c:v>
                </c:pt>
                <c:pt idx="14852">
                  <c:v>-203.89113096899999</c:v>
                </c:pt>
                <c:pt idx="14853">
                  <c:v>-289.21857881599999</c:v>
                </c:pt>
                <c:pt idx="14854">
                  <c:v>-335.71564211999998</c:v>
                </c:pt>
                <c:pt idx="14855">
                  <c:v>-324.29335434299998</c:v>
                </c:pt>
                <c:pt idx="14856">
                  <c:v>-226.75306550400001</c:v>
                </c:pt>
                <c:pt idx="14857">
                  <c:v>-93.948030266000004</c:v>
                </c:pt>
                <c:pt idx="14858">
                  <c:v>-168.810919853</c:v>
                </c:pt>
                <c:pt idx="14859">
                  <c:v>-308.583692816</c:v>
                </c:pt>
                <c:pt idx="14860">
                  <c:v>-347.61468421500001</c:v>
                </c:pt>
                <c:pt idx="14861">
                  <c:v>-422.600896396</c:v>
                </c:pt>
                <c:pt idx="14862">
                  <c:v>-523.52312332300005</c:v>
                </c:pt>
                <c:pt idx="14863">
                  <c:v>-385.92367938199999</c:v>
                </c:pt>
                <c:pt idx="14864">
                  <c:v>-253.110308358</c:v>
                </c:pt>
                <c:pt idx="14865">
                  <c:v>240.55882985400001</c:v>
                </c:pt>
                <c:pt idx="14866">
                  <c:v>279.14549651499999</c:v>
                </c:pt>
                <c:pt idx="14867">
                  <c:v>303.831208807</c:v>
                </c:pt>
                <c:pt idx="14868">
                  <c:v>158.72036339900001</c:v>
                </c:pt>
                <c:pt idx="14869">
                  <c:v>139.297312766</c:v>
                </c:pt>
                <c:pt idx="14870">
                  <c:v>208.10338842100001</c:v>
                </c:pt>
                <c:pt idx="14871">
                  <c:v>326.57831993999997</c:v>
                </c:pt>
                <c:pt idx="14872">
                  <c:v>424.71072256100001</c:v>
                </c:pt>
                <c:pt idx="14873">
                  <c:v>321.79767928299998</c:v>
                </c:pt>
                <c:pt idx="14874">
                  <c:v>229.31157998800001</c:v>
                </c:pt>
                <c:pt idx="14875">
                  <c:v>197.557824049</c:v>
                </c:pt>
                <c:pt idx="14876">
                  <c:v>39.959593015000003</c:v>
                </c:pt>
                <c:pt idx="14877">
                  <c:v>45.096887965999997</c:v>
                </c:pt>
                <c:pt idx="14878">
                  <c:v>136.08536536299999</c:v>
                </c:pt>
                <c:pt idx="14879">
                  <c:v>201.23346957499999</c:v>
                </c:pt>
                <c:pt idx="14880">
                  <c:v>246.927226502</c:v>
                </c:pt>
                <c:pt idx="14881">
                  <c:v>290.43399171999999</c:v>
                </c:pt>
                <c:pt idx="14882">
                  <c:v>238.18009939500001</c:v>
                </c:pt>
                <c:pt idx="14883">
                  <c:v>156.467327807</c:v>
                </c:pt>
                <c:pt idx="14884">
                  <c:v>137.359149567</c:v>
                </c:pt>
                <c:pt idx="14885">
                  <c:v>222.574658142</c:v>
                </c:pt>
                <c:pt idx="14886">
                  <c:v>333.23183934899998</c:v>
                </c:pt>
                <c:pt idx="14887">
                  <c:v>277.69130623500001</c:v>
                </c:pt>
                <c:pt idx="14888">
                  <c:v>145.15128659499999</c:v>
                </c:pt>
                <c:pt idx="14889">
                  <c:v>122.22540627799999</c:v>
                </c:pt>
                <c:pt idx="14890">
                  <c:v>76.478971774000001</c:v>
                </c:pt>
                <c:pt idx="14891">
                  <c:v>-51.38418858</c:v>
                </c:pt>
                <c:pt idx="14892">
                  <c:v>68.536224594000004</c:v>
                </c:pt>
                <c:pt idx="14893">
                  <c:v>185.704472366</c:v>
                </c:pt>
                <c:pt idx="14894">
                  <c:v>201.02133554100001</c:v>
                </c:pt>
                <c:pt idx="14895">
                  <c:v>223.90401216699999</c:v>
                </c:pt>
                <c:pt idx="14896">
                  <c:v>250.910811736</c:v>
                </c:pt>
                <c:pt idx="14897">
                  <c:v>118.95881200300001</c:v>
                </c:pt>
                <c:pt idx="14898">
                  <c:v>122.20503564000001</c:v>
                </c:pt>
                <c:pt idx="14899">
                  <c:v>188.932156128</c:v>
                </c:pt>
                <c:pt idx="14900">
                  <c:v>303.29080456700001</c:v>
                </c:pt>
                <c:pt idx="14901">
                  <c:v>428.27381667499998</c:v>
                </c:pt>
                <c:pt idx="14902">
                  <c:v>324.06970723400002</c:v>
                </c:pt>
                <c:pt idx="14903">
                  <c:v>206.01785671299999</c:v>
                </c:pt>
                <c:pt idx="14904">
                  <c:v>164.81566709800001</c:v>
                </c:pt>
                <c:pt idx="14905">
                  <c:v>26.603197417000001</c:v>
                </c:pt>
                <c:pt idx="14906">
                  <c:v>3.4548699909999998</c:v>
                </c:pt>
                <c:pt idx="14907">
                  <c:v>125.468257612</c:v>
                </c:pt>
                <c:pt idx="14908">
                  <c:v>223.90555767199999</c:v>
                </c:pt>
                <c:pt idx="14909">
                  <c:v>269.546245736</c:v>
                </c:pt>
                <c:pt idx="14910">
                  <c:v>313.26886947700001</c:v>
                </c:pt>
                <c:pt idx="14911">
                  <c:v>281.420971904</c:v>
                </c:pt>
                <c:pt idx="14912">
                  <c:v>164.632592926</c:v>
                </c:pt>
                <c:pt idx="14913">
                  <c:v>124.37961571300001</c:v>
                </c:pt>
                <c:pt idx="14914">
                  <c:v>202.69288891299999</c:v>
                </c:pt>
                <c:pt idx="14915">
                  <c:v>319.02680513799999</c:v>
                </c:pt>
                <c:pt idx="14916">
                  <c:v>315.256796791</c:v>
                </c:pt>
                <c:pt idx="14917">
                  <c:v>195.54606955099999</c:v>
                </c:pt>
                <c:pt idx="14918">
                  <c:v>158.53717506500001</c:v>
                </c:pt>
                <c:pt idx="14919">
                  <c:v>116.784188378</c:v>
                </c:pt>
                <c:pt idx="14920">
                  <c:v>-41.323631505999998</c:v>
                </c:pt>
                <c:pt idx="14921">
                  <c:v>47.268762133999999</c:v>
                </c:pt>
                <c:pt idx="14922">
                  <c:v>138.364399362</c:v>
                </c:pt>
                <c:pt idx="14923">
                  <c:v>156.94438065099999</c:v>
                </c:pt>
                <c:pt idx="14924">
                  <c:v>193.53437572000001</c:v>
                </c:pt>
                <c:pt idx="14925">
                  <c:v>237.043766022</c:v>
                </c:pt>
                <c:pt idx="14926">
                  <c:v>123.628744639</c:v>
                </c:pt>
                <c:pt idx="14927">
                  <c:v>114.312746144</c:v>
                </c:pt>
                <c:pt idx="14928">
                  <c:v>155.99091204000001</c:v>
                </c:pt>
                <c:pt idx="14929">
                  <c:v>252.49986702300001</c:v>
                </c:pt>
                <c:pt idx="14930">
                  <c:v>381.04932018400001</c:v>
                </c:pt>
                <c:pt idx="14931">
                  <c:v>274.84054281700003</c:v>
                </c:pt>
                <c:pt idx="14932">
                  <c:v>147.45020039900001</c:v>
                </c:pt>
                <c:pt idx="14933">
                  <c:v>123.856568201</c:v>
                </c:pt>
                <c:pt idx="14934">
                  <c:v>23.608586743</c:v>
                </c:pt>
                <c:pt idx="14935">
                  <c:v>-29.574826818999998</c:v>
                </c:pt>
                <c:pt idx="14936">
                  <c:v>107.309838078</c:v>
                </c:pt>
                <c:pt idx="14937">
                  <c:v>220.87122815399999</c:v>
                </c:pt>
                <c:pt idx="14938">
                  <c:v>248.05554976100001</c:v>
                </c:pt>
                <c:pt idx="14939">
                  <c:v>280.60191321299999</c:v>
                </c:pt>
                <c:pt idx="14940">
                  <c:v>267.06280349100001</c:v>
                </c:pt>
                <c:pt idx="14941">
                  <c:v>136.09473287500001</c:v>
                </c:pt>
                <c:pt idx="14942">
                  <c:v>113.252014922</c:v>
                </c:pt>
                <c:pt idx="14943">
                  <c:v>201.96447642999999</c:v>
                </c:pt>
                <c:pt idx="14944">
                  <c:v>327.43416678300002</c:v>
                </c:pt>
                <c:pt idx="14945">
                  <c:v>363.119655088</c:v>
                </c:pt>
                <c:pt idx="14946">
                  <c:v>240.91143879699999</c:v>
                </c:pt>
                <c:pt idx="14947">
                  <c:v>167.36297685</c:v>
                </c:pt>
                <c:pt idx="14948">
                  <c:v>121.139399535</c:v>
                </c:pt>
                <c:pt idx="14949">
                  <c:v>-51.788898318000001</c:v>
                </c:pt>
                <c:pt idx="14950">
                  <c:v>7.778785397</c:v>
                </c:pt>
                <c:pt idx="14951">
                  <c:v>102.01909858</c:v>
                </c:pt>
                <c:pt idx="14952">
                  <c:v>151.36572705200001</c:v>
                </c:pt>
                <c:pt idx="14953">
                  <c:v>201.13258227</c:v>
                </c:pt>
                <c:pt idx="14954">
                  <c:v>239.75948759100001</c:v>
                </c:pt>
                <c:pt idx="14955">
                  <c:v>136.516854271</c:v>
                </c:pt>
                <c:pt idx="14956">
                  <c:v>89.155876493999997</c:v>
                </c:pt>
                <c:pt idx="14957">
                  <c:v>95.531554658999994</c:v>
                </c:pt>
                <c:pt idx="14958">
                  <c:v>176.11102829500001</c:v>
                </c:pt>
                <c:pt idx="14959">
                  <c:v>304.302665666</c:v>
                </c:pt>
                <c:pt idx="14960">
                  <c:v>227.963520923</c:v>
                </c:pt>
                <c:pt idx="14961">
                  <c:v>112.254342153</c:v>
                </c:pt>
                <c:pt idx="14962">
                  <c:v>98.297211071000007</c:v>
                </c:pt>
                <c:pt idx="14963">
                  <c:v>16.826038862000001</c:v>
                </c:pt>
                <c:pt idx="14964">
                  <c:v>-76.250238491000005</c:v>
                </c:pt>
                <c:pt idx="14965">
                  <c:v>55.349402763999997</c:v>
                </c:pt>
                <c:pt idx="14966">
                  <c:v>168.64188349299999</c:v>
                </c:pt>
                <c:pt idx="14967">
                  <c:v>175.863337296</c:v>
                </c:pt>
                <c:pt idx="14968">
                  <c:v>207.948513456</c:v>
                </c:pt>
                <c:pt idx="14969">
                  <c:v>235.22342398500001</c:v>
                </c:pt>
                <c:pt idx="14970">
                  <c:v>113.123144482</c:v>
                </c:pt>
                <c:pt idx="14971">
                  <c:v>109.412270545</c:v>
                </c:pt>
                <c:pt idx="14972">
                  <c:v>191.44997319500001</c:v>
                </c:pt>
                <c:pt idx="14973">
                  <c:v>309.68405394000001</c:v>
                </c:pt>
                <c:pt idx="14974">
                  <c:v>374.15137979000002</c:v>
                </c:pt>
                <c:pt idx="14975">
                  <c:v>246.469961402</c:v>
                </c:pt>
                <c:pt idx="14976">
                  <c:v>140.51137776499999</c:v>
                </c:pt>
                <c:pt idx="14977">
                  <c:v>105.33936452899999</c:v>
                </c:pt>
                <c:pt idx="14978">
                  <c:v>-45.078732148999997</c:v>
                </c:pt>
                <c:pt idx="14979">
                  <c:v>-6.0905940230000004</c:v>
                </c:pt>
                <c:pt idx="14980">
                  <c:v>98.906174628000002</c:v>
                </c:pt>
                <c:pt idx="14981">
                  <c:v>166.273962625</c:v>
                </c:pt>
                <c:pt idx="14982">
                  <c:v>209.934335377</c:v>
                </c:pt>
                <c:pt idx="14983">
                  <c:v>234.832595975</c:v>
                </c:pt>
                <c:pt idx="14984">
                  <c:v>147.72924235100001</c:v>
                </c:pt>
                <c:pt idx="14985">
                  <c:v>61.847428137000001</c:v>
                </c:pt>
                <c:pt idx="14986">
                  <c:v>48.036983659999997</c:v>
                </c:pt>
                <c:pt idx="14987">
                  <c:v>141.96092339</c:v>
                </c:pt>
                <c:pt idx="14988">
                  <c:v>277.44698256300001</c:v>
                </c:pt>
                <c:pt idx="14989">
                  <c:v>230.43514359100001</c:v>
                </c:pt>
                <c:pt idx="14990">
                  <c:v>108.919996318</c:v>
                </c:pt>
                <c:pt idx="14991">
                  <c:v>82.111461093000003</c:v>
                </c:pt>
                <c:pt idx="14992">
                  <c:v>9.0570111640000004</c:v>
                </c:pt>
                <c:pt idx="14993">
                  <c:v>-120.18755562</c:v>
                </c:pt>
                <c:pt idx="14994">
                  <c:v>-7.4114511609999996</c:v>
                </c:pt>
                <c:pt idx="14995">
                  <c:v>106.653933741</c:v>
                </c:pt>
                <c:pt idx="14996">
                  <c:v>128.54425420600001</c:v>
                </c:pt>
                <c:pt idx="14997">
                  <c:v>175.78400803</c:v>
                </c:pt>
                <c:pt idx="14998">
                  <c:v>224.25923604299999</c:v>
                </c:pt>
                <c:pt idx="14999">
                  <c:v>96.709454882000003</c:v>
                </c:pt>
                <c:pt idx="15000">
                  <c:v>92.194016210000001</c:v>
                </c:pt>
                <c:pt idx="15001">
                  <c:v>153.49621576999999</c:v>
                </c:pt>
                <c:pt idx="15002">
                  <c:v>255.56774375800001</c:v>
                </c:pt>
                <c:pt idx="15003">
                  <c:v>346.50044407500002</c:v>
                </c:pt>
                <c:pt idx="15004">
                  <c:v>232.730516857</c:v>
                </c:pt>
                <c:pt idx="15005">
                  <c:v>132.71373330700001</c:v>
                </c:pt>
                <c:pt idx="15006">
                  <c:v>116.892294413</c:v>
                </c:pt>
                <c:pt idx="15007">
                  <c:v>-15.197222979999999</c:v>
                </c:pt>
                <c:pt idx="15008">
                  <c:v>-16.108538533000001</c:v>
                </c:pt>
                <c:pt idx="15009">
                  <c:v>95.492518868000005</c:v>
                </c:pt>
                <c:pt idx="15010">
                  <c:v>170.341968474</c:v>
                </c:pt>
                <c:pt idx="15011">
                  <c:v>199.18202440300001</c:v>
                </c:pt>
                <c:pt idx="15012">
                  <c:v>218.96618821800001</c:v>
                </c:pt>
                <c:pt idx="15013">
                  <c:v>169.95470064599999</c:v>
                </c:pt>
                <c:pt idx="15014">
                  <c:v>77.690852605000003</c:v>
                </c:pt>
                <c:pt idx="15015">
                  <c:v>62.644013078999997</c:v>
                </c:pt>
                <c:pt idx="15016">
                  <c:v>160.939915122</c:v>
                </c:pt>
                <c:pt idx="15017">
                  <c:v>286.59904930900001</c:v>
                </c:pt>
                <c:pt idx="15018">
                  <c:v>259.19450014799997</c:v>
                </c:pt>
                <c:pt idx="15019">
                  <c:v>122.281187442</c:v>
                </c:pt>
                <c:pt idx="15020">
                  <c:v>72.127257315999998</c:v>
                </c:pt>
                <c:pt idx="15021">
                  <c:v>10.099847858</c:v>
                </c:pt>
                <c:pt idx="15022">
                  <c:v>-135.20178348300001</c:v>
                </c:pt>
                <c:pt idx="15023">
                  <c:v>-26.736982580999999</c:v>
                </c:pt>
                <c:pt idx="15024">
                  <c:v>91.452595728000006</c:v>
                </c:pt>
                <c:pt idx="15025">
                  <c:v>126.325890707</c:v>
                </c:pt>
                <c:pt idx="15026">
                  <c:v>170.398401312</c:v>
                </c:pt>
                <c:pt idx="15027">
                  <c:v>209.211779183</c:v>
                </c:pt>
                <c:pt idx="15028">
                  <c:v>73.235453910000004</c:v>
                </c:pt>
                <c:pt idx="15029">
                  <c:v>53.401547630000003</c:v>
                </c:pt>
                <c:pt idx="15030">
                  <c:v>89.742306080999995</c:v>
                </c:pt>
                <c:pt idx="15031">
                  <c:v>187.88552175000001</c:v>
                </c:pt>
                <c:pt idx="15032">
                  <c:v>322.85917480299997</c:v>
                </c:pt>
                <c:pt idx="15033">
                  <c:v>234.97825724800001</c:v>
                </c:pt>
                <c:pt idx="15034">
                  <c:v>132.65621548999999</c:v>
                </c:pt>
                <c:pt idx="15035">
                  <c:v>112.04835467700001</c:v>
                </c:pt>
                <c:pt idx="15036">
                  <c:v>-11.524229460999999</c:v>
                </c:pt>
                <c:pt idx="15037">
                  <c:v>-59.544612979</c:v>
                </c:pt>
                <c:pt idx="15038">
                  <c:v>57.049685418000003</c:v>
                </c:pt>
                <c:pt idx="15039">
                  <c:v>141.4357971</c:v>
                </c:pt>
                <c:pt idx="15040">
                  <c:v>169.56405760800001</c:v>
                </c:pt>
                <c:pt idx="15041">
                  <c:v>215.99704542999999</c:v>
                </c:pt>
                <c:pt idx="15042">
                  <c:v>213.25138884099999</c:v>
                </c:pt>
                <c:pt idx="15043">
                  <c:v>105.821967892</c:v>
                </c:pt>
                <c:pt idx="15044">
                  <c:v>82.750430223999999</c:v>
                </c:pt>
                <c:pt idx="15045">
                  <c:v>168.49498735700001</c:v>
                </c:pt>
                <c:pt idx="15046">
                  <c:v>279.365179195</c:v>
                </c:pt>
                <c:pt idx="15047">
                  <c:v>275.59359284200002</c:v>
                </c:pt>
                <c:pt idx="15048">
                  <c:v>132.232369041</c:v>
                </c:pt>
                <c:pt idx="15049">
                  <c:v>71.927239400000005</c:v>
                </c:pt>
                <c:pt idx="15050">
                  <c:v>41.416906593</c:v>
                </c:pt>
                <c:pt idx="15051">
                  <c:v>-108.581863939</c:v>
                </c:pt>
                <c:pt idx="15052">
                  <c:v>-22.035804650999999</c:v>
                </c:pt>
                <c:pt idx="15053">
                  <c:v>81.970322084000003</c:v>
                </c:pt>
                <c:pt idx="15054">
                  <c:v>118.79913965199999</c:v>
                </c:pt>
                <c:pt idx="15055">
                  <c:v>150.37181183300001</c:v>
                </c:pt>
                <c:pt idx="15056">
                  <c:v>170.152875451</c:v>
                </c:pt>
                <c:pt idx="15057">
                  <c:v>41.956214975999998</c:v>
                </c:pt>
                <c:pt idx="15058">
                  <c:v>12.133967061</c:v>
                </c:pt>
                <c:pt idx="15059">
                  <c:v>44.297026445</c:v>
                </c:pt>
                <c:pt idx="15060">
                  <c:v>147.824803094</c:v>
                </c:pt>
                <c:pt idx="15061">
                  <c:v>295.49447828900003</c:v>
                </c:pt>
                <c:pt idx="15062">
                  <c:v>215.338021978</c:v>
                </c:pt>
                <c:pt idx="15063">
                  <c:v>93.677636038000003</c:v>
                </c:pt>
                <c:pt idx="15064">
                  <c:v>58.702204461000001</c:v>
                </c:pt>
                <c:pt idx="15065">
                  <c:v>-51.491220261000002</c:v>
                </c:pt>
                <c:pt idx="15066">
                  <c:v>-137.42155749200001</c:v>
                </c:pt>
                <c:pt idx="15067">
                  <c:v>-52.566310485000002</c:v>
                </c:pt>
                <c:pt idx="15068">
                  <c:v>66.942389134999999</c:v>
                </c:pt>
                <c:pt idx="15069">
                  <c:v>101.04283669599999</c:v>
                </c:pt>
                <c:pt idx="15070">
                  <c:v>152.99693305900001</c:v>
                </c:pt>
                <c:pt idx="15071">
                  <c:v>171.72460302299999</c:v>
                </c:pt>
                <c:pt idx="15072">
                  <c:v>40.660395121000001</c:v>
                </c:pt>
                <c:pt idx="15073">
                  <c:v>12.740078895</c:v>
                </c:pt>
                <c:pt idx="15074">
                  <c:v>80.957262802000002</c:v>
                </c:pt>
                <c:pt idx="15075">
                  <c:v>184.953860139</c:v>
                </c:pt>
                <c:pt idx="15076">
                  <c:v>230.24397706100001</c:v>
                </c:pt>
                <c:pt idx="15077">
                  <c:v>113.41692497699999</c:v>
                </c:pt>
                <c:pt idx="15078">
                  <c:v>43.848880586999996</c:v>
                </c:pt>
                <c:pt idx="15079">
                  <c:v>20.382052760000001</c:v>
                </c:pt>
                <c:pt idx="15080">
                  <c:v>-138.90476408500001</c:v>
                </c:pt>
                <c:pt idx="15081">
                  <c:v>-90.748867153000006</c:v>
                </c:pt>
                <c:pt idx="15082">
                  <c:v>-2.2975994009999998</c:v>
                </c:pt>
                <c:pt idx="15083">
                  <c:v>35.634616997000002</c:v>
                </c:pt>
                <c:pt idx="15084">
                  <c:v>62.229975463000002</c:v>
                </c:pt>
                <c:pt idx="15085">
                  <c:v>88.795188999000004</c:v>
                </c:pt>
                <c:pt idx="15086">
                  <c:v>4.0086822910000004</c:v>
                </c:pt>
                <c:pt idx="15087">
                  <c:v>-43.429266034999998</c:v>
                </c:pt>
                <c:pt idx="15088">
                  <c:v>-33.089263598000002</c:v>
                </c:pt>
                <c:pt idx="15089">
                  <c:v>63.556192467999999</c:v>
                </c:pt>
                <c:pt idx="15090">
                  <c:v>194.66620379400001</c:v>
                </c:pt>
                <c:pt idx="15091">
                  <c:v>118.024979187</c:v>
                </c:pt>
                <c:pt idx="15092">
                  <c:v>-23.685425142</c:v>
                </c:pt>
                <c:pt idx="15093">
                  <c:v>-61.923701956000002</c:v>
                </c:pt>
                <c:pt idx="15094">
                  <c:v>-136.31313415</c:v>
                </c:pt>
                <c:pt idx="15095">
                  <c:v>-237.09379290800001</c:v>
                </c:pt>
                <c:pt idx="15096">
                  <c:v>-100.76435847800001</c:v>
                </c:pt>
                <c:pt idx="15097">
                  <c:v>30.914980976999999</c:v>
                </c:pt>
                <c:pt idx="15098">
                  <c:v>56.493206305999998</c:v>
                </c:pt>
                <c:pt idx="15099">
                  <c:v>93.919973278000001</c:v>
                </c:pt>
                <c:pt idx="15100">
                  <c:v>118.078003553</c:v>
                </c:pt>
                <c:pt idx="15101">
                  <c:v>-28.550672125999998</c:v>
                </c:pt>
                <c:pt idx="15102">
                  <c:v>-47.304546047000002</c:v>
                </c:pt>
                <c:pt idx="15103">
                  <c:v>22.10603747</c:v>
                </c:pt>
                <c:pt idx="15104">
                  <c:v>140.88005473999999</c:v>
                </c:pt>
                <c:pt idx="15105">
                  <c:v>238.46479049000001</c:v>
                </c:pt>
                <c:pt idx="15106">
                  <c:v>134.37374687900001</c:v>
                </c:pt>
                <c:pt idx="15107">
                  <c:v>40.660710708000003</c:v>
                </c:pt>
                <c:pt idx="15108">
                  <c:v>7.8964958699999999</c:v>
                </c:pt>
                <c:pt idx="15109">
                  <c:v>-150.41494111200001</c:v>
                </c:pt>
                <c:pt idx="15110">
                  <c:v>-146.16915121400001</c:v>
                </c:pt>
                <c:pt idx="15111">
                  <c:v>-55.282672028999997</c:v>
                </c:pt>
                <c:pt idx="15112">
                  <c:v>10.129372636999999</c:v>
                </c:pt>
                <c:pt idx="15113">
                  <c:v>56.229421283999997</c:v>
                </c:pt>
                <c:pt idx="15114">
                  <c:v>99.305291866999994</c:v>
                </c:pt>
                <c:pt idx="15115">
                  <c:v>46.592561156000002</c:v>
                </c:pt>
                <c:pt idx="15116">
                  <c:v>-36.47892367</c:v>
                </c:pt>
                <c:pt idx="15117">
                  <c:v>-56.763044383999997</c:v>
                </c:pt>
                <c:pt idx="15118">
                  <c:v>27.845390339000001</c:v>
                </c:pt>
                <c:pt idx="15119">
                  <c:v>137.24235548199999</c:v>
                </c:pt>
                <c:pt idx="15120">
                  <c:v>81.828571455000002</c:v>
                </c:pt>
                <c:pt idx="15121">
                  <c:v>-50.583540147999997</c:v>
                </c:pt>
                <c:pt idx="15122">
                  <c:v>-73.737268028000003</c:v>
                </c:pt>
                <c:pt idx="15123">
                  <c:v>-120.03043220000001</c:v>
                </c:pt>
                <c:pt idx="15124">
                  <c:v>-248.53036907800001</c:v>
                </c:pt>
                <c:pt idx="15125">
                  <c:v>-129.776618536</c:v>
                </c:pt>
                <c:pt idx="15126">
                  <c:v>-13.721261257</c:v>
                </c:pt>
                <c:pt idx="15127">
                  <c:v>0.63705718499999997</c:v>
                </c:pt>
                <c:pt idx="15128">
                  <c:v>22.612090382000002</c:v>
                </c:pt>
                <c:pt idx="15129">
                  <c:v>50.420362351999998</c:v>
                </c:pt>
                <c:pt idx="15130">
                  <c:v>-81.359608499000004</c:v>
                </c:pt>
                <c:pt idx="15131">
                  <c:v>-78.362365006999994</c:v>
                </c:pt>
                <c:pt idx="15132">
                  <c:v>-11.993578391</c:v>
                </c:pt>
                <c:pt idx="15133">
                  <c:v>101.88585585200001</c:v>
                </c:pt>
                <c:pt idx="15134">
                  <c:v>225.89736461300001</c:v>
                </c:pt>
                <c:pt idx="15135">
                  <c:v>120.544883965</c:v>
                </c:pt>
                <c:pt idx="15136">
                  <c:v>1.59407133</c:v>
                </c:pt>
                <c:pt idx="15137">
                  <c:v>-40.247598773</c:v>
                </c:pt>
                <c:pt idx="15138">
                  <c:v>-178.184606855</c:v>
                </c:pt>
                <c:pt idx="15139">
                  <c:v>-201.16408103500001</c:v>
                </c:pt>
                <c:pt idx="15140">
                  <c:v>-79.712658117000004</c:v>
                </c:pt>
                <c:pt idx="15141">
                  <c:v>18.238972538999999</c:v>
                </c:pt>
                <c:pt idx="15142">
                  <c:v>63.336709411999998</c:v>
                </c:pt>
                <c:pt idx="15143">
                  <c:v>106.15045877</c:v>
                </c:pt>
                <c:pt idx="15144">
                  <c:v>73.696290894000001</c:v>
                </c:pt>
                <c:pt idx="15145">
                  <c:v>-43.984410765</c:v>
                </c:pt>
                <c:pt idx="15146">
                  <c:v>-85.136326898999997</c:v>
                </c:pt>
                <c:pt idx="15147">
                  <c:v>-6.6932014420000003</c:v>
                </c:pt>
                <c:pt idx="15148">
                  <c:v>109.56143734299999</c:v>
                </c:pt>
                <c:pt idx="15149">
                  <c:v>105.329338029</c:v>
                </c:pt>
                <c:pt idx="15150">
                  <c:v>-15.053882452</c:v>
                </c:pt>
                <c:pt idx="15151">
                  <c:v>-52.966763100000001</c:v>
                </c:pt>
                <c:pt idx="15152">
                  <c:v>-95.549655271000006</c:v>
                </c:pt>
                <c:pt idx="15153">
                  <c:v>-254.30742378599999</c:v>
                </c:pt>
                <c:pt idx="15154">
                  <c:v>-166.45905706799999</c:v>
                </c:pt>
                <c:pt idx="15155">
                  <c:v>-76.233469114000002</c:v>
                </c:pt>
                <c:pt idx="15156">
                  <c:v>-57.745298085000002</c:v>
                </c:pt>
                <c:pt idx="15157">
                  <c:v>-21.223790298000001</c:v>
                </c:pt>
                <c:pt idx="15158">
                  <c:v>22.080266905999999</c:v>
                </c:pt>
                <c:pt idx="15159">
                  <c:v>-91.830729821000006</c:v>
                </c:pt>
                <c:pt idx="15160">
                  <c:v>-101.89100273299999</c:v>
                </c:pt>
                <c:pt idx="15161">
                  <c:v>-60.878407254000003</c:v>
                </c:pt>
                <c:pt idx="15162">
                  <c:v>35.097422047000002</c:v>
                </c:pt>
                <c:pt idx="15163">
                  <c:v>163.00307824500001</c:v>
                </c:pt>
                <c:pt idx="15164">
                  <c:v>56.067334678999998</c:v>
                </c:pt>
                <c:pt idx="15165">
                  <c:v>-71.602563024999995</c:v>
                </c:pt>
                <c:pt idx="15166">
                  <c:v>-95.536491794</c:v>
                </c:pt>
                <c:pt idx="15167">
                  <c:v>-196.27406739400001</c:v>
                </c:pt>
                <c:pt idx="15168">
                  <c:v>-249.97463367700001</c:v>
                </c:pt>
                <c:pt idx="15169">
                  <c:v>-113.72317797700001</c:v>
                </c:pt>
                <c:pt idx="15170">
                  <c:v>-0.76784024100000003</c:v>
                </c:pt>
                <c:pt idx="15171">
                  <c:v>25.813276968</c:v>
                </c:pt>
                <c:pt idx="15172">
                  <c:v>57.785919868000001</c:v>
                </c:pt>
                <c:pt idx="15173">
                  <c:v>43.754320311999997</c:v>
                </c:pt>
                <c:pt idx="15174">
                  <c:v>-87.637017131999997</c:v>
                </c:pt>
                <c:pt idx="15175">
                  <c:v>-110.95830199700001</c:v>
                </c:pt>
                <c:pt idx="15176">
                  <c:v>-22.703655653999999</c:v>
                </c:pt>
                <c:pt idx="15177">
                  <c:v>102.28909917999999</c:v>
                </c:pt>
                <c:pt idx="15178">
                  <c:v>137.451537516</c:v>
                </c:pt>
                <c:pt idx="15179">
                  <c:v>14.594483539000001</c:v>
                </c:pt>
                <c:pt idx="15180">
                  <c:v>-59.637981904</c:v>
                </c:pt>
                <c:pt idx="15181">
                  <c:v>-106.476506943</c:v>
                </c:pt>
                <c:pt idx="15182">
                  <c:v>-280.008579505</c:v>
                </c:pt>
                <c:pt idx="15183">
                  <c:v>-220.98743909000001</c:v>
                </c:pt>
                <c:pt idx="15184">
                  <c:v>-127.25268125300001</c:v>
                </c:pt>
                <c:pt idx="15185">
                  <c:v>-78.404043388000005</c:v>
                </c:pt>
                <c:pt idx="15186">
                  <c:v>-29.170729655999999</c:v>
                </c:pt>
                <c:pt idx="15187">
                  <c:v>8.9021663879999995</c:v>
                </c:pt>
                <c:pt idx="15188">
                  <c:v>-94.821198265000007</c:v>
                </c:pt>
                <c:pt idx="15189">
                  <c:v>-142.692856111</c:v>
                </c:pt>
                <c:pt idx="15190">
                  <c:v>-136.85668612399999</c:v>
                </c:pt>
                <c:pt idx="15191">
                  <c:v>-56.763083148</c:v>
                </c:pt>
                <c:pt idx="15192">
                  <c:v>70.823314847000006</c:v>
                </c:pt>
                <c:pt idx="15193">
                  <c:v>-6.1210198910000004</c:v>
                </c:pt>
                <c:pt idx="15194">
                  <c:v>-122.53578738900001</c:v>
                </c:pt>
                <c:pt idx="15195">
                  <c:v>-137.16755206799999</c:v>
                </c:pt>
                <c:pt idx="15196">
                  <c:v>-219.17168000000001</c:v>
                </c:pt>
                <c:pt idx="15197">
                  <c:v>-312.846319956</c:v>
                </c:pt>
                <c:pt idx="15198">
                  <c:v>-181.50269487400001</c:v>
                </c:pt>
                <c:pt idx="15199">
                  <c:v>-68.516836894999997</c:v>
                </c:pt>
                <c:pt idx="15200">
                  <c:v>-61.747598033999999</c:v>
                </c:pt>
                <c:pt idx="15201">
                  <c:v>-30.486722890999999</c:v>
                </c:pt>
                <c:pt idx="15202">
                  <c:v>-4.052555248</c:v>
                </c:pt>
                <c:pt idx="15203">
                  <c:v>-126.74877430799999</c:v>
                </c:pt>
                <c:pt idx="15204">
                  <c:v>-130.938154817</c:v>
                </c:pt>
                <c:pt idx="15205">
                  <c:v>-49.379302780000003</c:v>
                </c:pt>
                <c:pt idx="15206">
                  <c:v>68.526885789000005</c:v>
                </c:pt>
                <c:pt idx="15207">
                  <c:v>132.84511589100001</c:v>
                </c:pt>
                <c:pt idx="15208">
                  <c:v>4.8768787910000002</c:v>
                </c:pt>
                <c:pt idx="15209">
                  <c:v>-101.765559459</c:v>
                </c:pt>
                <c:pt idx="15210">
                  <c:v>-138.149314809</c:v>
                </c:pt>
                <c:pt idx="15211">
                  <c:v>-289.45799750100002</c:v>
                </c:pt>
                <c:pt idx="15212">
                  <c:v>-251.245650998</c:v>
                </c:pt>
                <c:pt idx="15213">
                  <c:v>-146.527456124</c:v>
                </c:pt>
                <c:pt idx="15214">
                  <c:v>-79.430188916999995</c:v>
                </c:pt>
                <c:pt idx="15215">
                  <c:v>-36.134881790999998</c:v>
                </c:pt>
                <c:pt idx="15216">
                  <c:v>-11.457672765</c:v>
                </c:pt>
                <c:pt idx="15217">
                  <c:v>-99.021984106000005</c:v>
                </c:pt>
                <c:pt idx="15218">
                  <c:v>-185.41950587100001</c:v>
                </c:pt>
                <c:pt idx="15219">
                  <c:v>-200.31110912099999</c:v>
                </c:pt>
                <c:pt idx="15220">
                  <c:v>-107.370101839</c:v>
                </c:pt>
                <c:pt idx="15221">
                  <c:v>27.488644570000002</c:v>
                </c:pt>
                <c:pt idx="15222">
                  <c:v>-19.780033444000001</c:v>
                </c:pt>
                <c:pt idx="15223">
                  <c:v>-141.60757256599999</c:v>
                </c:pt>
                <c:pt idx="15224">
                  <c:v>-168.60655997800001</c:v>
                </c:pt>
                <c:pt idx="15225">
                  <c:v>-242.02405762500001</c:v>
                </c:pt>
                <c:pt idx="15226">
                  <c:v>-371.97978188000002</c:v>
                </c:pt>
                <c:pt idx="15227">
                  <c:v>-259.31188233</c:v>
                </c:pt>
                <c:pt idx="15228">
                  <c:v>-146.21595705799999</c:v>
                </c:pt>
                <c:pt idx="15229">
                  <c:v>-125.277990179</c:v>
                </c:pt>
                <c:pt idx="15230">
                  <c:v>-78.942252889000002</c:v>
                </c:pt>
                <c:pt idx="15231">
                  <c:v>-31.257542414</c:v>
                </c:pt>
                <c:pt idx="15232">
                  <c:v>-158.93949104800001</c:v>
                </c:pt>
                <c:pt idx="15233">
                  <c:v>-163.48107119400001</c:v>
                </c:pt>
                <c:pt idx="15234">
                  <c:v>-102.45317722999999</c:v>
                </c:pt>
                <c:pt idx="15235">
                  <c:v>-0.65249979000000002</c:v>
                </c:pt>
                <c:pt idx="15236">
                  <c:v>89.951502409</c:v>
                </c:pt>
                <c:pt idx="15237">
                  <c:v>-24.955026837999998</c:v>
                </c:pt>
                <c:pt idx="15238">
                  <c:v>-126.304830873</c:v>
                </c:pt>
                <c:pt idx="15239">
                  <c:v>-143.27320588699999</c:v>
                </c:pt>
                <c:pt idx="15240">
                  <c:v>-275.78062180799998</c:v>
                </c:pt>
                <c:pt idx="15241">
                  <c:v>-277.327106523</c:v>
                </c:pt>
                <c:pt idx="15242">
                  <c:v>-165.25963980899999</c:v>
                </c:pt>
                <c:pt idx="15243">
                  <c:v>-90.137080049999994</c:v>
                </c:pt>
                <c:pt idx="15244">
                  <c:v>-61.605701193999998</c:v>
                </c:pt>
                <c:pt idx="15245">
                  <c:v>-42.362143553999999</c:v>
                </c:pt>
                <c:pt idx="15246">
                  <c:v>-93.112763662999996</c:v>
                </c:pt>
                <c:pt idx="15247">
                  <c:v>-186.32880927100001</c:v>
                </c:pt>
                <c:pt idx="15248">
                  <c:v>-202.01912982600001</c:v>
                </c:pt>
                <c:pt idx="15249">
                  <c:v>-104.356097105</c:v>
                </c:pt>
                <c:pt idx="15250">
                  <c:v>21.332084374000001</c:v>
                </c:pt>
                <c:pt idx="15251">
                  <c:v>-5.4514539160000002</c:v>
                </c:pt>
                <c:pt idx="15252">
                  <c:v>-142.06756127</c:v>
                </c:pt>
                <c:pt idx="15253">
                  <c:v>-192.34598684400001</c:v>
                </c:pt>
                <c:pt idx="15254">
                  <c:v>-255.574167856</c:v>
                </c:pt>
                <c:pt idx="15255">
                  <c:v>-402.68889369599998</c:v>
                </c:pt>
                <c:pt idx="15256">
                  <c:v>-294.87278128499997</c:v>
                </c:pt>
                <c:pt idx="15257">
                  <c:v>-177.33207752000001</c:v>
                </c:pt>
                <c:pt idx="15258">
                  <c:v>315.95500137200003</c:v>
                </c:pt>
                <c:pt idx="15259">
                  <c:v>360.31325561400001</c:v>
                </c:pt>
                <c:pt idx="15260">
                  <c:v>399.29639627300003</c:v>
                </c:pt>
                <c:pt idx="15261">
                  <c:v>263.80685054200001</c:v>
                </c:pt>
                <c:pt idx="15262">
                  <c:v>244.29541411899999</c:v>
                </c:pt>
                <c:pt idx="15263">
                  <c:v>280.14039353099997</c:v>
                </c:pt>
                <c:pt idx="15264">
                  <c:v>377.03794789699998</c:v>
                </c:pt>
                <c:pt idx="15265">
                  <c:v>511.34053138399997</c:v>
                </c:pt>
                <c:pt idx="15266">
                  <c:v>423.24832972299998</c:v>
                </c:pt>
                <c:pt idx="15267">
                  <c:v>320.87289686299999</c:v>
                </c:pt>
                <c:pt idx="15268">
                  <c:v>300.43822881800003</c:v>
                </c:pt>
                <c:pt idx="15269">
                  <c:v>177.32204403200001</c:v>
                </c:pt>
                <c:pt idx="15270">
                  <c:v>129.09474361299999</c:v>
                </c:pt>
                <c:pt idx="15271">
                  <c:v>246.792798847</c:v>
                </c:pt>
                <c:pt idx="15272">
                  <c:v>331.22073771499998</c:v>
                </c:pt>
                <c:pt idx="15273">
                  <c:v>357.91442892999999</c:v>
                </c:pt>
                <c:pt idx="15274">
                  <c:v>403.29775040499999</c:v>
                </c:pt>
                <c:pt idx="15275">
                  <c:v>399.76455718099999</c:v>
                </c:pt>
                <c:pt idx="15276">
                  <c:v>292.89659124999997</c:v>
                </c:pt>
                <c:pt idx="15277">
                  <c:v>270.64124170500003</c:v>
                </c:pt>
                <c:pt idx="15278">
                  <c:v>356.860796118</c:v>
                </c:pt>
                <c:pt idx="15279">
                  <c:v>468.50314715100001</c:v>
                </c:pt>
                <c:pt idx="15280">
                  <c:v>465.72962353000003</c:v>
                </c:pt>
                <c:pt idx="15281">
                  <c:v>321.94444284600002</c:v>
                </c:pt>
                <c:pt idx="15282">
                  <c:v>260.02244386500001</c:v>
                </c:pt>
                <c:pt idx="15283">
                  <c:v>228.166740119</c:v>
                </c:pt>
                <c:pt idx="15284">
                  <c:v>77.808385756000007</c:v>
                </c:pt>
                <c:pt idx="15285">
                  <c:v>164.676612296</c:v>
                </c:pt>
                <c:pt idx="15286">
                  <c:v>269.495895072</c:v>
                </c:pt>
                <c:pt idx="15287">
                  <c:v>307.20449191699998</c:v>
                </c:pt>
                <c:pt idx="15288">
                  <c:v>339.40356216800001</c:v>
                </c:pt>
                <c:pt idx="15289">
                  <c:v>359.758172489</c:v>
                </c:pt>
                <c:pt idx="15290">
                  <c:v>230.03119796199999</c:v>
                </c:pt>
                <c:pt idx="15291">
                  <c:v>198.76171046799999</c:v>
                </c:pt>
                <c:pt idx="15292">
                  <c:v>229.83167824099999</c:v>
                </c:pt>
                <c:pt idx="15293">
                  <c:v>332.709674339</c:v>
                </c:pt>
                <c:pt idx="15294">
                  <c:v>480.73029508899998</c:v>
                </c:pt>
                <c:pt idx="15295">
                  <c:v>401.411696538</c:v>
                </c:pt>
                <c:pt idx="15296">
                  <c:v>280.64290786100003</c:v>
                </c:pt>
                <c:pt idx="15297">
                  <c:v>246.09935358800001</c:v>
                </c:pt>
                <c:pt idx="15298">
                  <c:v>136.26784627399999</c:v>
                </c:pt>
                <c:pt idx="15299">
                  <c:v>48.351901284</c:v>
                </c:pt>
                <c:pt idx="15300">
                  <c:v>177.989982059</c:v>
                </c:pt>
                <c:pt idx="15301">
                  <c:v>297.43390134100002</c:v>
                </c:pt>
                <c:pt idx="15302">
                  <c:v>331.44293276500002</c:v>
                </c:pt>
                <c:pt idx="15303">
                  <c:v>383.96865478400002</c:v>
                </c:pt>
                <c:pt idx="15304">
                  <c:v>403.34665221900002</c:v>
                </c:pt>
                <c:pt idx="15305">
                  <c:v>273.74514317199998</c:v>
                </c:pt>
                <c:pt idx="15306">
                  <c:v>246.921870727</c:v>
                </c:pt>
                <c:pt idx="15307">
                  <c:v>316.67711424200002</c:v>
                </c:pt>
                <c:pt idx="15308">
                  <c:v>419.36184249199999</c:v>
                </c:pt>
                <c:pt idx="15309">
                  <c:v>463.56660148999998</c:v>
                </c:pt>
                <c:pt idx="15310">
                  <c:v>346.20956299599999</c:v>
                </c:pt>
                <c:pt idx="15311">
                  <c:v>276.592949089</c:v>
                </c:pt>
                <c:pt idx="15312">
                  <c:v>253.58276331600001</c:v>
                </c:pt>
                <c:pt idx="15313">
                  <c:v>95.108812698999998</c:v>
                </c:pt>
                <c:pt idx="15314">
                  <c:v>144.12578698600001</c:v>
                </c:pt>
                <c:pt idx="15315">
                  <c:v>233.98071081800001</c:v>
                </c:pt>
                <c:pt idx="15316">
                  <c:v>273.66044867800002</c:v>
                </c:pt>
                <c:pt idx="15317">
                  <c:v>298.73557160199999</c:v>
                </c:pt>
                <c:pt idx="15318">
                  <c:v>323.981495817</c:v>
                </c:pt>
                <c:pt idx="15319">
                  <c:v>238.24138251799999</c:v>
                </c:pt>
                <c:pt idx="15320">
                  <c:v>191.24966561799999</c:v>
                </c:pt>
                <c:pt idx="15321">
                  <c:v>202.20672487499999</c:v>
                </c:pt>
                <c:pt idx="15322">
                  <c:v>299.48141325900002</c:v>
                </c:pt>
                <c:pt idx="15323">
                  <c:v>431.81599083999998</c:v>
                </c:pt>
                <c:pt idx="15324">
                  <c:v>356.25881812199998</c:v>
                </c:pt>
                <c:pt idx="15325">
                  <c:v>215.80255108200001</c:v>
                </c:pt>
                <c:pt idx="15326">
                  <c:v>176.014301335</c:v>
                </c:pt>
                <c:pt idx="15327">
                  <c:v>100.333334433</c:v>
                </c:pt>
                <c:pt idx="15328">
                  <c:v>-0.85764364500000001</c:v>
                </c:pt>
                <c:pt idx="15329">
                  <c:v>136.02846386100001</c:v>
                </c:pt>
                <c:pt idx="15330">
                  <c:v>268.29966388100001</c:v>
                </c:pt>
                <c:pt idx="15331">
                  <c:v>294.81284924900001</c:v>
                </c:pt>
                <c:pt idx="15332">
                  <c:v>333.233926704</c:v>
                </c:pt>
                <c:pt idx="15333">
                  <c:v>357.84107787699998</c:v>
                </c:pt>
                <c:pt idx="15334">
                  <c:v>212.303153592</c:v>
                </c:pt>
                <c:pt idx="15335">
                  <c:v>192.38887778899999</c:v>
                </c:pt>
                <c:pt idx="15336">
                  <c:v>260.99602535899999</c:v>
                </c:pt>
                <c:pt idx="15337">
                  <c:v>379.39094011700001</c:v>
                </c:pt>
                <c:pt idx="15338">
                  <c:v>477.03246087799999</c:v>
                </c:pt>
                <c:pt idx="15339">
                  <c:v>373.56479373399998</c:v>
                </c:pt>
                <c:pt idx="15340">
                  <c:v>280.70766250499997</c:v>
                </c:pt>
                <c:pt idx="15341">
                  <c:v>248.56546578300001</c:v>
                </c:pt>
                <c:pt idx="15342">
                  <c:v>90.560742329999997</c:v>
                </c:pt>
                <c:pt idx="15343">
                  <c:v>95.647043690999993</c:v>
                </c:pt>
                <c:pt idx="15344">
                  <c:v>186.058829549</c:v>
                </c:pt>
                <c:pt idx="15345">
                  <c:v>250.81961744399999</c:v>
                </c:pt>
                <c:pt idx="15346">
                  <c:v>296.383251062</c:v>
                </c:pt>
                <c:pt idx="15347">
                  <c:v>339.56035312799997</c:v>
                </c:pt>
                <c:pt idx="15348">
                  <c:v>287.11235452099999</c:v>
                </c:pt>
                <c:pt idx="15349">
                  <c:v>205.10308767699999</c:v>
                </c:pt>
                <c:pt idx="15350">
                  <c:v>185.696980376</c:v>
                </c:pt>
                <c:pt idx="15351">
                  <c:v>270.870388241</c:v>
                </c:pt>
                <c:pt idx="15352">
                  <c:v>381.30103630999997</c:v>
                </c:pt>
                <c:pt idx="15353">
                  <c:v>325.12875046300002</c:v>
                </c:pt>
                <c:pt idx="15354">
                  <c:v>192.05659900699999</c:v>
                </c:pt>
                <c:pt idx="15355">
                  <c:v>168.583326564</c:v>
                </c:pt>
                <c:pt idx="15356">
                  <c:v>122.382425024</c:v>
                </c:pt>
                <c:pt idx="15357">
                  <c:v>-5.5832034200000002</c:v>
                </c:pt>
                <c:pt idx="15358">
                  <c:v>114.01421533200001</c:v>
                </c:pt>
                <c:pt idx="15359">
                  <c:v>230.97929487799999</c:v>
                </c:pt>
                <c:pt idx="15360">
                  <c:v>246.09801114199999</c:v>
                </c:pt>
                <c:pt idx="15361">
                  <c:v>268.808334414</c:v>
                </c:pt>
                <c:pt idx="15362">
                  <c:v>295.65477435000003</c:v>
                </c:pt>
                <c:pt idx="15363">
                  <c:v>163.32128141000001</c:v>
                </c:pt>
                <c:pt idx="15364">
                  <c:v>166.20890195800001</c:v>
                </c:pt>
                <c:pt idx="15365">
                  <c:v>232.764870352</c:v>
                </c:pt>
                <c:pt idx="15366">
                  <c:v>347.11862297200003</c:v>
                </c:pt>
                <c:pt idx="15367">
                  <c:v>471.80069832999999</c:v>
                </c:pt>
                <c:pt idx="15368">
                  <c:v>367.18980782599999</c:v>
                </c:pt>
                <c:pt idx="15369">
                  <c:v>248.807491395</c:v>
                </c:pt>
                <c:pt idx="15370">
                  <c:v>207.186668583</c:v>
                </c:pt>
                <c:pt idx="15371">
                  <c:v>68.443597948999994</c:v>
                </c:pt>
                <c:pt idx="15372">
                  <c:v>45.233590597000003</c:v>
                </c:pt>
                <c:pt idx="15373">
                  <c:v>166.78901904099999</c:v>
                </c:pt>
                <c:pt idx="15374">
                  <c:v>264.90749863799999</c:v>
                </c:pt>
                <c:pt idx="15375">
                  <c:v>310.47528142700003</c:v>
                </c:pt>
                <c:pt idx="15376">
                  <c:v>353.97525175200002</c:v>
                </c:pt>
                <c:pt idx="15377">
                  <c:v>321.98054724399998</c:v>
                </c:pt>
                <c:pt idx="15378">
                  <c:v>204.917644395</c:v>
                </c:pt>
                <c:pt idx="15379">
                  <c:v>164.29121764800001</c:v>
                </c:pt>
                <c:pt idx="15380">
                  <c:v>242.396959896</c:v>
                </c:pt>
                <c:pt idx="15381">
                  <c:v>358.48008562299998</c:v>
                </c:pt>
                <c:pt idx="15382">
                  <c:v>354.16852114900001</c:v>
                </c:pt>
                <c:pt idx="15383">
                  <c:v>233.984306726</c:v>
                </c:pt>
                <c:pt idx="15384">
                  <c:v>196.59503664799999</c:v>
                </c:pt>
                <c:pt idx="15385">
                  <c:v>154.47721770000001</c:v>
                </c:pt>
                <c:pt idx="15386">
                  <c:v>-3.7955108119999998</c:v>
                </c:pt>
                <c:pt idx="15387">
                  <c:v>84.611636877999999</c:v>
                </c:pt>
                <c:pt idx="15388">
                  <c:v>175.508275774</c:v>
                </c:pt>
                <c:pt idx="15389">
                  <c:v>193.74539095</c:v>
                </c:pt>
                <c:pt idx="15390">
                  <c:v>230.05781109</c:v>
                </c:pt>
                <c:pt idx="15391">
                  <c:v>273.37668111400001</c:v>
                </c:pt>
                <c:pt idx="15392">
                  <c:v>159.71347715300001</c:v>
                </c:pt>
                <c:pt idx="15393">
                  <c:v>150.209473035</c:v>
                </c:pt>
                <c:pt idx="15394">
                  <c:v>191.77852617600001</c:v>
                </c:pt>
                <c:pt idx="15395">
                  <c:v>288.336664665</c:v>
                </c:pt>
                <c:pt idx="15396">
                  <c:v>416.70620262099999</c:v>
                </c:pt>
                <c:pt idx="15397">
                  <c:v>310.12074231100001</c:v>
                </c:pt>
                <c:pt idx="15398">
                  <c:v>182.19899720000001</c:v>
                </c:pt>
                <c:pt idx="15399">
                  <c:v>158.039503594</c:v>
                </c:pt>
                <c:pt idx="15400">
                  <c:v>57.337748066000003</c:v>
                </c:pt>
                <c:pt idx="15401">
                  <c:v>4.1240805800000002</c:v>
                </c:pt>
                <c:pt idx="15402">
                  <c:v>140.70046389300001</c:v>
                </c:pt>
                <c:pt idx="15403">
                  <c:v>254.083325522</c:v>
                </c:pt>
                <c:pt idx="15404">
                  <c:v>281.22643956399997</c:v>
                </c:pt>
                <c:pt idx="15405">
                  <c:v>313.61395240899998</c:v>
                </c:pt>
                <c:pt idx="15406">
                  <c:v>299.85882078499998</c:v>
                </c:pt>
                <c:pt idx="15407">
                  <c:v>168.38675438800001</c:v>
                </c:pt>
                <c:pt idx="15408">
                  <c:v>145.021745657</c:v>
                </c:pt>
                <c:pt idx="15409">
                  <c:v>233.522550878</c:v>
                </c:pt>
                <c:pt idx="15410">
                  <c:v>358.84725832100003</c:v>
                </c:pt>
                <c:pt idx="15411">
                  <c:v>394.18577150900001</c:v>
                </c:pt>
                <c:pt idx="15412">
                  <c:v>271.62507735499997</c:v>
                </c:pt>
                <c:pt idx="15413">
                  <c:v>197.77786467600001</c:v>
                </c:pt>
                <c:pt idx="15414">
                  <c:v>151.13976756900001</c:v>
                </c:pt>
                <c:pt idx="15415">
                  <c:v>-22.166631788</c:v>
                </c:pt>
                <c:pt idx="15416">
                  <c:v>37.071785317</c:v>
                </c:pt>
                <c:pt idx="15417">
                  <c:v>130.916390267</c:v>
                </c:pt>
                <c:pt idx="15418">
                  <c:v>179.93594539899999</c:v>
                </c:pt>
                <c:pt idx="15419">
                  <c:v>229.514570558</c:v>
                </c:pt>
                <c:pt idx="15420">
                  <c:v>267.97851064499997</c:v>
                </c:pt>
                <c:pt idx="15421">
                  <c:v>164.576341079</c:v>
                </c:pt>
                <c:pt idx="15422">
                  <c:v>117.06436828299999</c:v>
                </c:pt>
                <c:pt idx="15423">
                  <c:v>123.25727798600001</c:v>
                </c:pt>
                <c:pt idx="15424">
                  <c:v>203.75515069100001</c:v>
                </c:pt>
                <c:pt idx="15425">
                  <c:v>331.52933797600002</c:v>
                </c:pt>
                <c:pt idx="15426">
                  <c:v>254.64494001200001</c:v>
                </c:pt>
                <c:pt idx="15427">
                  <c:v>138.44672393799999</c:v>
                </c:pt>
                <c:pt idx="15428">
                  <c:v>124.00640450500001</c:v>
                </c:pt>
                <c:pt idx="15429">
                  <c:v>42.165675769000003</c:v>
                </c:pt>
                <c:pt idx="15430">
                  <c:v>-50.996552629999996</c:v>
                </c:pt>
                <c:pt idx="15431">
                  <c:v>80.397052091999996</c:v>
                </c:pt>
                <c:pt idx="15432">
                  <c:v>193.55520872100001</c:v>
                </c:pt>
                <c:pt idx="15433">
                  <c:v>200.58438787099999</c:v>
                </c:pt>
                <c:pt idx="15434">
                  <c:v>232.16874709699999</c:v>
                </c:pt>
                <c:pt idx="15435">
                  <c:v>259.00271250200001</c:v>
                </c:pt>
                <c:pt idx="15436">
                  <c:v>136.508641504</c:v>
                </c:pt>
                <c:pt idx="15437">
                  <c:v>132.41436844</c:v>
                </c:pt>
                <c:pt idx="15438">
                  <c:v>214.27736536</c:v>
                </c:pt>
                <c:pt idx="15439">
                  <c:v>332.47671751000001</c:v>
                </c:pt>
                <c:pt idx="15440">
                  <c:v>396.68380961000003</c:v>
                </c:pt>
                <c:pt idx="15441">
                  <c:v>268.63387088899998</c:v>
                </c:pt>
                <c:pt idx="15442">
                  <c:v>162.16509380900001</c:v>
                </c:pt>
                <c:pt idx="15443">
                  <c:v>126.15343555699999</c:v>
                </c:pt>
                <c:pt idx="15444">
                  <c:v>-24.853852281999998</c:v>
                </c:pt>
                <c:pt idx="15445">
                  <c:v>13.887095545999999</c:v>
                </c:pt>
                <c:pt idx="15446">
                  <c:v>118.57387296500001</c:v>
                </c:pt>
                <c:pt idx="15447">
                  <c:v>185.73126670600001</c:v>
                </c:pt>
                <c:pt idx="15448">
                  <c:v>229.28976037000001</c:v>
                </c:pt>
                <c:pt idx="15449">
                  <c:v>254.00779911699999</c:v>
                </c:pt>
                <c:pt idx="15450">
                  <c:v>166.62549114800001</c:v>
                </c:pt>
                <c:pt idx="15451">
                  <c:v>80.380121270999993</c:v>
                </c:pt>
                <c:pt idx="15452">
                  <c:v>65.976031305999996</c:v>
                </c:pt>
                <c:pt idx="15453">
                  <c:v>159.55001736899999</c:v>
                </c:pt>
                <c:pt idx="15454">
                  <c:v>294.72715615999999</c:v>
                </c:pt>
                <c:pt idx="15455">
                  <c:v>247.34051226099999</c:v>
                </c:pt>
                <c:pt idx="15456">
                  <c:v>125.490983458</c:v>
                </c:pt>
                <c:pt idx="15457">
                  <c:v>98.312769431999996</c:v>
                </c:pt>
                <c:pt idx="15458">
                  <c:v>24.835196014000001</c:v>
                </c:pt>
                <c:pt idx="15459">
                  <c:v>-104.705428063</c:v>
                </c:pt>
                <c:pt idx="15460">
                  <c:v>7.8005444429999997</c:v>
                </c:pt>
                <c:pt idx="15461">
                  <c:v>121.383808925</c:v>
                </c:pt>
                <c:pt idx="15462">
                  <c:v>142.802460242</c:v>
                </c:pt>
                <c:pt idx="15463">
                  <c:v>189.642917082</c:v>
                </c:pt>
                <c:pt idx="15464">
                  <c:v>237.83186142299999</c:v>
                </c:pt>
                <c:pt idx="15465">
                  <c:v>110.06518079200001</c:v>
                </c:pt>
                <c:pt idx="15466">
                  <c:v>105.31176374899999</c:v>
                </c:pt>
                <c:pt idx="15467">
                  <c:v>166.43044150599999</c:v>
                </c:pt>
                <c:pt idx="15468">
                  <c:v>268.41996107099999</c:v>
                </c:pt>
                <c:pt idx="15469">
                  <c:v>358.91603814699999</c:v>
                </c:pt>
                <c:pt idx="15470">
                  <c:v>244.39887350199999</c:v>
                </c:pt>
                <c:pt idx="15471">
                  <c:v>143.63732217699999</c:v>
                </c:pt>
                <c:pt idx="15472">
                  <c:v>127.11617257</c:v>
                </c:pt>
                <c:pt idx="15473">
                  <c:v>-5.3915882560000004</c:v>
                </c:pt>
                <c:pt idx="15474">
                  <c:v>-6.4831823049999997</c:v>
                </c:pt>
                <c:pt idx="15475">
                  <c:v>104.973703992</c:v>
                </c:pt>
                <c:pt idx="15476">
                  <c:v>179.704817655</c:v>
                </c:pt>
                <c:pt idx="15477">
                  <c:v>208.38061042699999</c:v>
                </c:pt>
                <c:pt idx="15478">
                  <c:v>227.70610862800001</c:v>
                </c:pt>
                <c:pt idx="15479">
                  <c:v>177.946739936</c:v>
                </c:pt>
                <c:pt idx="15480">
                  <c:v>85.174032585000006</c:v>
                </c:pt>
                <c:pt idx="15481">
                  <c:v>69.674917507000004</c:v>
                </c:pt>
                <c:pt idx="15482">
                  <c:v>167.74175030000001</c:v>
                </c:pt>
                <c:pt idx="15483">
                  <c:v>293.28031568500001</c:v>
                </c:pt>
                <c:pt idx="15484">
                  <c:v>265.69078754999998</c:v>
                </c:pt>
                <c:pt idx="15485">
                  <c:v>128.50933334199999</c:v>
                </c:pt>
                <c:pt idx="15486">
                  <c:v>77.904434605000006</c:v>
                </c:pt>
                <c:pt idx="15487">
                  <c:v>15.069638846</c:v>
                </c:pt>
                <c:pt idx="15488">
                  <c:v>-130.95695225700001</c:v>
                </c:pt>
                <c:pt idx="15489">
                  <c:v>-22.873818759999999</c:v>
                </c:pt>
                <c:pt idx="15490">
                  <c:v>94.972058074000003</c:v>
                </c:pt>
                <c:pt idx="15491">
                  <c:v>129.568820837</c:v>
                </c:pt>
                <c:pt idx="15492">
                  <c:v>173.46817513400001</c:v>
                </c:pt>
                <c:pt idx="15493">
                  <c:v>212.11048210600001</c:v>
                </c:pt>
                <c:pt idx="15494">
                  <c:v>75.900348276000003</c:v>
                </c:pt>
                <c:pt idx="15495">
                  <c:v>55.768494275999998</c:v>
                </c:pt>
                <c:pt idx="15496">
                  <c:v>91.607074181000002</c:v>
                </c:pt>
                <c:pt idx="15497">
                  <c:v>189.217361396</c:v>
                </c:pt>
                <c:pt idx="15498">
                  <c:v>323.63019254699998</c:v>
                </c:pt>
                <c:pt idx="15499">
                  <c:v>235.23906230399999</c:v>
                </c:pt>
                <c:pt idx="15500">
                  <c:v>132.44838177299999</c:v>
                </c:pt>
                <c:pt idx="15501">
                  <c:v>111.378976739</c:v>
                </c:pt>
                <c:pt idx="15502">
                  <c:v>-12.560462215999999</c:v>
                </c:pt>
                <c:pt idx="15503">
                  <c:v>-60.876832895</c:v>
                </c:pt>
                <c:pt idx="15504">
                  <c:v>55.633304240999998</c:v>
                </c:pt>
                <c:pt idx="15505">
                  <c:v>139.64135217699999</c:v>
                </c:pt>
                <c:pt idx="15506">
                  <c:v>167.10719992</c:v>
                </c:pt>
                <c:pt idx="15507">
                  <c:v>212.898548245</c:v>
                </c:pt>
                <c:pt idx="15508">
                  <c:v>209.618394158</c:v>
                </c:pt>
                <c:pt idx="15509">
                  <c:v>102.00769169199999</c:v>
                </c:pt>
                <c:pt idx="15510">
                  <c:v>78.740939663000006</c:v>
                </c:pt>
                <c:pt idx="15511">
                  <c:v>164.359592926</c:v>
                </c:pt>
                <c:pt idx="15512">
                  <c:v>275.162584692</c:v>
                </c:pt>
                <c:pt idx="15513">
                  <c:v>271.29311378</c:v>
                </c:pt>
                <c:pt idx="15514">
                  <c:v>127.180375369</c:v>
                </c:pt>
                <c:pt idx="15515">
                  <c:v>65.915518743999996</c:v>
                </c:pt>
                <c:pt idx="15516">
                  <c:v>34.504229242999997</c:v>
                </c:pt>
                <c:pt idx="15517">
                  <c:v>-115.973828853</c:v>
                </c:pt>
                <c:pt idx="15518">
                  <c:v>-29.601158218999998</c:v>
                </c:pt>
                <c:pt idx="15519">
                  <c:v>74.335020963000005</c:v>
                </c:pt>
                <c:pt idx="15520">
                  <c:v>111.10673640500001</c:v>
                </c:pt>
                <c:pt idx="15521">
                  <c:v>142.55122158899999</c:v>
                </c:pt>
                <c:pt idx="15522">
                  <c:v>162.254720185</c:v>
                </c:pt>
                <c:pt idx="15523">
                  <c:v>33.102658494000003</c:v>
                </c:pt>
                <c:pt idx="15524">
                  <c:v>2.5624134280000002</c:v>
                </c:pt>
                <c:pt idx="15525">
                  <c:v>34.099229297999997</c:v>
                </c:pt>
                <c:pt idx="15526">
                  <c:v>137.26804046699999</c:v>
                </c:pt>
                <c:pt idx="15527">
                  <c:v>284.75931544700001</c:v>
                </c:pt>
                <c:pt idx="15528">
                  <c:v>204.44947803400001</c:v>
                </c:pt>
                <c:pt idx="15529">
                  <c:v>82.563144800000003</c:v>
                </c:pt>
                <c:pt idx="15530">
                  <c:v>47.117845987999999</c:v>
                </c:pt>
                <c:pt idx="15531">
                  <c:v>-63.500036653000002</c:v>
                </c:pt>
                <c:pt idx="15532">
                  <c:v>-150.37355695599999</c:v>
                </c:pt>
                <c:pt idx="15533">
                  <c:v>-20.439784859</c:v>
                </c:pt>
                <c:pt idx="15534">
                  <c:v>99.532827745999995</c:v>
                </c:pt>
                <c:pt idx="15535">
                  <c:v>133.689462787</c:v>
                </c:pt>
                <c:pt idx="15536">
                  <c:v>185.790705102</c:v>
                </c:pt>
                <c:pt idx="15537">
                  <c:v>204.63731066400001</c:v>
                </c:pt>
                <c:pt idx="15538">
                  <c:v>73.809564226000006</c:v>
                </c:pt>
                <c:pt idx="15539">
                  <c:v>45.956929062999997</c:v>
                </c:pt>
                <c:pt idx="15540">
                  <c:v>114.32880041999999</c:v>
                </c:pt>
                <c:pt idx="15541">
                  <c:v>218.201161404</c:v>
                </c:pt>
                <c:pt idx="15542">
                  <c:v>263.40112943700001</c:v>
                </c:pt>
                <c:pt idx="15543">
                  <c:v>146.47915907199999</c:v>
                </c:pt>
                <c:pt idx="15544">
                  <c:v>76.741838830000006</c:v>
                </c:pt>
                <c:pt idx="15545">
                  <c:v>53.076961128000001</c:v>
                </c:pt>
                <c:pt idx="15546">
                  <c:v>-106.273521426</c:v>
                </c:pt>
                <c:pt idx="15547">
                  <c:v>-58.090564491000002</c:v>
                </c:pt>
                <c:pt idx="15548">
                  <c:v>30.556684808</c:v>
                </c:pt>
                <c:pt idx="15549">
                  <c:v>68.602402746999999</c:v>
                </c:pt>
                <c:pt idx="15550">
                  <c:v>95.204235069999996</c:v>
                </c:pt>
                <c:pt idx="15551">
                  <c:v>121.79561100700001</c:v>
                </c:pt>
                <c:pt idx="15552">
                  <c:v>37.071942294000003</c:v>
                </c:pt>
                <c:pt idx="15553">
                  <c:v>-10.29250279</c:v>
                </c:pt>
                <c:pt idx="15554">
                  <c:v>-1.003741E-2</c:v>
                </c:pt>
                <c:pt idx="15555">
                  <c:v>96.709875659999994</c:v>
                </c:pt>
                <c:pt idx="15556">
                  <c:v>227.83373021700001</c:v>
                </c:pt>
                <c:pt idx="15557">
                  <c:v>151.17014246700001</c:v>
                </c:pt>
                <c:pt idx="15558">
                  <c:v>9.1526780700000003</c:v>
                </c:pt>
                <c:pt idx="15559">
                  <c:v>-29.074875499000001</c:v>
                </c:pt>
                <c:pt idx="15560">
                  <c:v>-103.351983519</c:v>
                </c:pt>
                <c:pt idx="15561">
                  <c:v>-204.115659655</c:v>
                </c:pt>
                <c:pt idx="15562">
                  <c:v>-67.540354593999993</c:v>
                </c:pt>
                <c:pt idx="15563">
                  <c:v>64.281789137999993</c:v>
                </c:pt>
                <c:pt idx="15564">
                  <c:v>89.835640334000004</c:v>
                </c:pt>
                <c:pt idx="15565">
                  <c:v>127.067770572</c:v>
                </c:pt>
                <c:pt idx="15566">
                  <c:v>151.05477155899999</c:v>
                </c:pt>
                <c:pt idx="15567">
                  <c:v>4.1557387989999999</c:v>
                </c:pt>
                <c:pt idx="15568">
                  <c:v>-14.114093347000001</c:v>
                </c:pt>
                <c:pt idx="15569">
                  <c:v>55.683735751999997</c:v>
                </c:pt>
                <c:pt idx="15570">
                  <c:v>174.88822837800001</c:v>
                </c:pt>
                <c:pt idx="15571">
                  <c:v>272.81609416100002</c:v>
                </c:pt>
                <c:pt idx="15572">
                  <c:v>168.63559597</c:v>
                </c:pt>
                <c:pt idx="15573">
                  <c:v>74.389626196999998</c:v>
                </c:pt>
                <c:pt idx="15574">
                  <c:v>41.004572279000001</c:v>
                </c:pt>
                <c:pt idx="15575">
                  <c:v>-117.54270440000001</c:v>
                </c:pt>
                <c:pt idx="15576">
                  <c:v>-154.92938762700001</c:v>
                </c:pt>
                <c:pt idx="15577">
                  <c:v>-63.771708545000003</c:v>
                </c:pt>
                <c:pt idx="15578">
                  <c:v>2.1039196339999999</c:v>
                </c:pt>
                <c:pt idx="15579">
                  <c:v>48.323600296000002</c:v>
                </c:pt>
                <c:pt idx="15580">
                  <c:v>91.233054964000004</c:v>
                </c:pt>
                <c:pt idx="15581">
                  <c:v>38.185753212999998</c:v>
                </c:pt>
                <c:pt idx="15582">
                  <c:v>-45.645295332000003</c:v>
                </c:pt>
                <c:pt idx="15583">
                  <c:v>-66.677110314999993</c:v>
                </c:pt>
                <c:pt idx="15584">
                  <c:v>17.455466680000001</c:v>
                </c:pt>
                <c:pt idx="15585">
                  <c:v>126.21927133299999</c:v>
                </c:pt>
                <c:pt idx="15586">
                  <c:v>71.356290376999993</c:v>
                </c:pt>
                <c:pt idx="15587">
                  <c:v>-60.881253295999997</c:v>
                </c:pt>
                <c:pt idx="15588">
                  <c:v>-84.252844084000003</c:v>
                </c:pt>
                <c:pt idx="15589">
                  <c:v>-131.00077669000001</c:v>
                </c:pt>
                <c:pt idx="15590">
                  <c:v>-260.20188336699999</c:v>
                </c:pt>
                <c:pt idx="15591">
                  <c:v>-141.93376123100001</c:v>
                </c:pt>
                <c:pt idx="15592">
                  <c:v>-26.468459998</c:v>
                </c:pt>
                <c:pt idx="15593">
                  <c:v>-12.606284995999999</c:v>
                </c:pt>
                <c:pt idx="15594">
                  <c:v>8.7272569119999996</c:v>
                </c:pt>
                <c:pt idx="15595">
                  <c:v>36.942477760999999</c:v>
                </c:pt>
                <c:pt idx="15596">
                  <c:v>-94.550497542000002</c:v>
                </c:pt>
                <c:pt idx="15597">
                  <c:v>-91.607668383999993</c:v>
                </c:pt>
                <c:pt idx="15598">
                  <c:v>-25.573039329</c:v>
                </c:pt>
                <c:pt idx="15599">
                  <c:v>87.989610823999996</c:v>
                </c:pt>
                <c:pt idx="15600">
                  <c:v>211.59114118700001</c:v>
                </c:pt>
                <c:pt idx="15601">
                  <c:v>105.59089639600001</c:v>
                </c:pt>
                <c:pt idx="15602">
                  <c:v>-14.179948794</c:v>
                </c:pt>
                <c:pt idx="15603">
                  <c:v>-56.78587701</c:v>
                </c:pt>
                <c:pt idx="15604">
                  <c:v>-194.34904004200001</c:v>
                </c:pt>
                <c:pt idx="15605">
                  <c:v>-217.42483405600001</c:v>
                </c:pt>
                <c:pt idx="15606">
                  <c:v>-95.714776764999996</c:v>
                </c:pt>
                <c:pt idx="15607">
                  <c:v>2.3141593679999999</c:v>
                </c:pt>
                <c:pt idx="15608">
                  <c:v>47.021248348</c:v>
                </c:pt>
                <c:pt idx="15609">
                  <c:v>89.238881606000007</c:v>
                </c:pt>
                <c:pt idx="15610">
                  <c:v>56.313065154</c:v>
                </c:pt>
                <c:pt idx="15611">
                  <c:v>-61.952470503000001</c:v>
                </c:pt>
                <c:pt idx="15612">
                  <c:v>-103.667756243</c:v>
                </c:pt>
                <c:pt idx="15613">
                  <c:v>-24.856501062</c:v>
                </c:pt>
                <c:pt idx="15614">
                  <c:v>91.755496585000003</c:v>
                </c:pt>
                <c:pt idx="15615">
                  <c:v>87.849929015000001</c:v>
                </c:pt>
                <c:pt idx="15616">
                  <c:v>-32.809947993999998</c:v>
                </c:pt>
                <c:pt idx="15617">
                  <c:v>-71.530756846000003</c:v>
                </c:pt>
                <c:pt idx="15618">
                  <c:v>-114.948363155</c:v>
                </c:pt>
                <c:pt idx="15619">
                  <c:v>-274.39502343100003</c:v>
                </c:pt>
                <c:pt idx="15620">
                  <c:v>-187.06030277599999</c:v>
                </c:pt>
                <c:pt idx="15621">
                  <c:v>-97.367256323999996</c:v>
                </c:pt>
                <c:pt idx="15622">
                  <c:v>-78.352490639999999</c:v>
                </c:pt>
                <c:pt idx="15623">
                  <c:v>-41.471167729000001</c:v>
                </c:pt>
                <c:pt idx="15624">
                  <c:v>1.835988239</c:v>
                </c:pt>
                <c:pt idx="15625">
                  <c:v>-112.26172944</c:v>
                </c:pt>
                <c:pt idx="15626">
                  <c:v>-122.93188152899999</c:v>
                </c:pt>
                <c:pt idx="15627">
                  <c:v>-82.632698895999994</c:v>
                </c:pt>
                <c:pt idx="15628">
                  <c:v>12.876365138000001</c:v>
                </c:pt>
                <c:pt idx="15629">
                  <c:v>140.39018362600001</c:v>
                </c:pt>
                <c:pt idx="15630">
                  <c:v>33.046901974999997</c:v>
                </c:pt>
                <c:pt idx="15631">
                  <c:v>-94.359889120000005</c:v>
                </c:pt>
                <c:pt idx="15632">
                  <c:v>-118.263675324</c:v>
                </c:pt>
                <c:pt idx="15633">
                  <c:v>-219.09196352000001</c:v>
                </c:pt>
                <c:pt idx="15634">
                  <c:v>-273.337569906</c:v>
                </c:pt>
                <c:pt idx="15635">
                  <c:v>-137.178465136</c:v>
                </c:pt>
                <c:pt idx="15636">
                  <c:v>-24.518143590000001</c:v>
                </c:pt>
                <c:pt idx="15637">
                  <c:v>1.507622515</c:v>
                </c:pt>
                <c:pt idx="15638">
                  <c:v>32.996023184999999</c:v>
                </c:pt>
                <c:pt idx="15639">
                  <c:v>18.682674290000001</c:v>
                </c:pt>
                <c:pt idx="15640">
                  <c:v>-112.26155557200001</c:v>
                </c:pt>
                <c:pt idx="15641">
                  <c:v>-135.276428477</c:v>
                </c:pt>
                <c:pt idx="15642">
                  <c:v>-46.979188163000003</c:v>
                </c:pt>
                <c:pt idx="15643">
                  <c:v>77.965573804000002</c:v>
                </c:pt>
                <c:pt idx="15644">
                  <c:v>113.04171850100001</c:v>
                </c:pt>
                <c:pt idx="15645">
                  <c:v>-10.389713425</c:v>
                </c:pt>
                <c:pt idx="15646">
                  <c:v>-85.569557123999999</c:v>
                </c:pt>
                <c:pt idx="15647">
                  <c:v>-133.07160104299999</c:v>
                </c:pt>
                <c:pt idx="15648">
                  <c:v>-306.97580185999999</c:v>
                </c:pt>
                <c:pt idx="15649">
                  <c:v>-247.75185047400001</c:v>
                </c:pt>
                <c:pt idx="15650">
                  <c:v>-153.60983948699999</c:v>
                </c:pt>
                <c:pt idx="15651">
                  <c:v>-104.454687372</c:v>
                </c:pt>
                <c:pt idx="15652">
                  <c:v>-55.340410878</c:v>
                </c:pt>
                <c:pt idx="15653">
                  <c:v>-17.759197961999998</c:v>
                </c:pt>
                <c:pt idx="15654">
                  <c:v>-121.92552480000001</c:v>
                </c:pt>
                <c:pt idx="15655">
                  <c:v>-170.46863954099999</c:v>
                </c:pt>
                <c:pt idx="15656">
                  <c:v>-165.25069743899999</c:v>
                </c:pt>
                <c:pt idx="15657">
                  <c:v>-85.447497866999996</c:v>
                </c:pt>
                <c:pt idx="15658">
                  <c:v>42.655098211000002</c:v>
                </c:pt>
                <c:pt idx="15659">
                  <c:v>-33.839720440999997</c:v>
                </c:pt>
                <c:pt idx="15660">
                  <c:v>-150.32241660899999</c:v>
                </c:pt>
                <c:pt idx="15661">
                  <c:v>-165.46839008500001</c:v>
                </c:pt>
                <c:pt idx="15662">
                  <c:v>-248.015016014</c:v>
                </c:pt>
                <c:pt idx="15663">
                  <c:v>-342.432046232</c:v>
                </c:pt>
                <c:pt idx="15664">
                  <c:v>-211.325812109</c:v>
                </c:pt>
                <c:pt idx="15665">
                  <c:v>-98.617907689999996</c:v>
                </c:pt>
                <c:pt idx="15666">
                  <c:v>-92.135783269000001</c:v>
                </c:pt>
                <c:pt idx="15667">
                  <c:v>-60.395279074999998</c:v>
                </c:pt>
                <c:pt idx="15668">
                  <c:v>-33.584035083000003</c:v>
                </c:pt>
                <c:pt idx="15669">
                  <c:v>-156.24280711500001</c:v>
                </c:pt>
                <c:pt idx="15670">
                  <c:v>272.32773790700003</c:v>
                </c:pt>
                <c:pt idx="15671">
                  <c:v>353.24888415100003</c:v>
                </c:pt>
                <c:pt idx="15672">
                  <c:v>470.56216165699999</c:v>
                </c:pt>
                <c:pt idx="15673">
                  <c:v>534.41475161899996</c:v>
                </c:pt>
                <c:pt idx="15674">
                  <c:v>405.78449543800002</c:v>
                </c:pt>
                <c:pt idx="15675">
                  <c:v>298.40215401199998</c:v>
                </c:pt>
                <c:pt idx="15676">
                  <c:v>261.99029374200001</c:v>
                </c:pt>
                <c:pt idx="15677">
                  <c:v>110.56858211700001</c:v>
                </c:pt>
                <c:pt idx="15678">
                  <c:v>148.333735198</c:v>
                </c:pt>
                <c:pt idx="15679">
                  <c:v>252.86850301000001</c:v>
                </c:pt>
                <c:pt idx="15680">
                  <c:v>319.56536380300003</c:v>
                </c:pt>
                <c:pt idx="15681">
                  <c:v>362.13623289499998</c:v>
                </c:pt>
                <c:pt idx="15682">
                  <c:v>386.027131672</c:v>
                </c:pt>
                <c:pt idx="15683">
                  <c:v>297.93643719900001</c:v>
                </c:pt>
                <c:pt idx="15684">
                  <c:v>210.999869397</c:v>
                </c:pt>
                <c:pt idx="15685">
                  <c:v>196.137197267</c:v>
                </c:pt>
                <c:pt idx="15686">
                  <c:v>289.14226247400001</c:v>
                </c:pt>
                <c:pt idx="15687">
                  <c:v>423.832321992</c:v>
                </c:pt>
                <c:pt idx="15688">
                  <c:v>376.16867432700002</c:v>
                </c:pt>
                <c:pt idx="15689">
                  <c:v>253.523484755</c:v>
                </c:pt>
                <c:pt idx="15690">
                  <c:v>225.39947384499999</c:v>
                </c:pt>
                <c:pt idx="15691">
                  <c:v>151.09206277199999</c:v>
                </c:pt>
                <c:pt idx="15692">
                  <c:v>20.472842715999999</c:v>
                </c:pt>
                <c:pt idx="15693">
                  <c:v>132.566584388</c:v>
                </c:pt>
                <c:pt idx="15694">
                  <c:v>245.82488644700001</c:v>
                </c:pt>
                <c:pt idx="15695">
                  <c:v>266.83576200300001</c:v>
                </c:pt>
                <c:pt idx="15696">
                  <c:v>312.98711125099999</c:v>
                </c:pt>
                <c:pt idx="15697">
                  <c:v>360.23352914100002</c:v>
                </c:pt>
                <c:pt idx="15698">
                  <c:v>231.77473865499999</c:v>
                </c:pt>
                <c:pt idx="15699">
                  <c:v>226.32362578600001</c:v>
                </c:pt>
                <c:pt idx="15700">
                  <c:v>286.55420382199998</c:v>
                </c:pt>
                <c:pt idx="15701">
                  <c:v>387.78861395600001</c:v>
                </c:pt>
                <c:pt idx="15702">
                  <c:v>477.89510645600001</c:v>
                </c:pt>
                <c:pt idx="15703">
                  <c:v>362.96815235899999</c:v>
                </c:pt>
                <c:pt idx="15704">
                  <c:v>261.393464591</c:v>
                </c:pt>
                <c:pt idx="15705">
                  <c:v>243.844235545</c:v>
                </c:pt>
                <c:pt idx="15706">
                  <c:v>110.577068294</c:v>
                </c:pt>
                <c:pt idx="15707">
                  <c:v>108.37292970599999</c:v>
                </c:pt>
                <c:pt idx="15708">
                  <c:v>219.62076497999999</c:v>
                </c:pt>
                <c:pt idx="15709">
                  <c:v>293.92692937700002</c:v>
                </c:pt>
                <c:pt idx="15710">
                  <c:v>321.80593614999998</c:v>
                </c:pt>
                <c:pt idx="15711">
                  <c:v>340.50937088799998</c:v>
                </c:pt>
                <c:pt idx="15712">
                  <c:v>289.94052695099998</c:v>
                </c:pt>
                <c:pt idx="15713">
                  <c:v>196.51000002200001</c:v>
                </c:pt>
                <c:pt idx="15714">
                  <c:v>180.325070923</c:v>
                </c:pt>
                <c:pt idx="15715">
                  <c:v>277.56475452000001</c:v>
                </c:pt>
                <c:pt idx="15716">
                  <c:v>402.52088789999999</c:v>
                </c:pt>
                <c:pt idx="15717">
                  <c:v>374.64872569200003</c:v>
                </c:pt>
                <c:pt idx="15718">
                  <c:v>236.91897863700001</c:v>
                </c:pt>
                <c:pt idx="15719">
                  <c:v>185.57652199500001</c:v>
                </c:pt>
                <c:pt idx="15720">
                  <c:v>121.780692812</c:v>
                </c:pt>
                <c:pt idx="15721">
                  <c:v>-25.340755848000001</c:v>
                </c:pt>
                <c:pt idx="15722">
                  <c:v>82.120353958999999</c:v>
                </c:pt>
                <c:pt idx="15723">
                  <c:v>199.31928448900001</c:v>
                </c:pt>
                <c:pt idx="15724">
                  <c:v>233.28224614800001</c:v>
                </c:pt>
                <c:pt idx="15725">
                  <c:v>276.47733101300003</c:v>
                </c:pt>
                <c:pt idx="15726">
                  <c:v>314.28373413600002</c:v>
                </c:pt>
                <c:pt idx="15727">
                  <c:v>177.45703318899999</c:v>
                </c:pt>
                <c:pt idx="15728">
                  <c:v>156.68839007400001</c:v>
                </c:pt>
                <c:pt idx="15729">
                  <c:v>191.611776663</c:v>
                </c:pt>
                <c:pt idx="15730">
                  <c:v>288.19922033900002</c:v>
                </c:pt>
                <c:pt idx="15731">
                  <c:v>421.78217145299999</c:v>
                </c:pt>
                <c:pt idx="15732">
                  <c:v>332.66279801000002</c:v>
                </c:pt>
                <c:pt idx="15733">
                  <c:v>229.041301162</c:v>
                </c:pt>
                <c:pt idx="15734">
                  <c:v>207.103527681</c:v>
                </c:pt>
                <c:pt idx="15735">
                  <c:v>82.491985788999997</c:v>
                </c:pt>
                <c:pt idx="15736">
                  <c:v>33.272971480000002</c:v>
                </c:pt>
                <c:pt idx="15737">
                  <c:v>149.58233650899999</c:v>
                </c:pt>
                <c:pt idx="15738">
                  <c:v>232.97500466</c:v>
                </c:pt>
                <c:pt idx="15739">
                  <c:v>259.28172293699998</c:v>
                </c:pt>
                <c:pt idx="15740">
                  <c:v>304.04344000600003</c:v>
                </c:pt>
                <c:pt idx="15741">
                  <c:v>299.734167146</c:v>
                </c:pt>
                <c:pt idx="15742">
                  <c:v>191.639034084</c:v>
                </c:pt>
                <c:pt idx="15743">
                  <c:v>167.93889039600001</c:v>
                </c:pt>
                <c:pt idx="15744">
                  <c:v>252.99732339299999</c:v>
                </c:pt>
                <c:pt idx="15745">
                  <c:v>363.401246512</c:v>
                </c:pt>
                <c:pt idx="15746">
                  <c:v>359.17319773299999</c:v>
                </c:pt>
                <c:pt idx="15747">
                  <c:v>214.24302900199999</c:v>
                </c:pt>
                <c:pt idx="15748">
                  <c:v>151.631134543</c:v>
                </c:pt>
                <c:pt idx="15749">
                  <c:v>118.892894094</c:v>
                </c:pt>
                <c:pt idx="15750">
                  <c:v>-32.489920757999997</c:v>
                </c:pt>
                <c:pt idx="15751">
                  <c:v>53.340033667</c:v>
                </c:pt>
                <c:pt idx="15752">
                  <c:v>156.99744151799999</c:v>
                </c:pt>
                <c:pt idx="15753">
                  <c:v>193.44157919</c:v>
                </c:pt>
                <c:pt idx="15754">
                  <c:v>224.451864132</c:v>
                </c:pt>
                <c:pt idx="15755">
                  <c:v>243.73165592699999</c:v>
                </c:pt>
                <c:pt idx="15756">
                  <c:v>113.183054308</c:v>
                </c:pt>
                <c:pt idx="15757">
                  <c:v>81.398518125999999</c:v>
                </c:pt>
                <c:pt idx="15758">
                  <c:v>111.799895863</c:v>
                </c:pt>
                <c:pt idx="15759">
                  <c:v>214.035376574</c:v>
                </c:pt>
                <c:pt idx="15760">
                  <c:v>360.980789141</c:v>
                </c:pt>
                <c:pt idx="15761">
                  <c:v>280.34340160300002</c:v>
                </c:pt>
                <c:pt idx="15762">
                  <c:v>158.139373847</c:v>
                </c:pt>
                <c:pt idx="15763">
                  <c:v>122.130780599</c:v>
                </c:pt>
                <c:pt idx="15764">
                  <c:v>11.024647002</c:v>
                </c:pt>
                <c:pt idx="15765">
                  <c:v>-77.468536506999996</c:v>
                </c:pt>
                <c:pt idx="15766">
                  <c:v>51.516221156999997</c:v>
                </c:pt>
                <c:pt idx="15767">
                  <c:v>170.35064695400001</c:v>
                </c:pt>
                <c:pt idx="15768">
                  <c:v>203.62883589</c:v>
                </c:pt>
                <c:pt idx="15769">
                  <c:v>255.16635459899999</c:v>
                </c:pt>
                <c:pt idx="15770">
                  <c:v>273.46970534399998</c:v>
                </c:pt>
                <c:pt idx="15771">
                  <c:v>142.57936662500001</c:v>
                </c:pt>
                <c:pt idx="15772">
                  <c:v>114.430633488</c:v>
                </c:pt>
                <c:pt idx="15773">
                  <c:v>182.844699636</c:v>
                </c:pt>
                <c:pt idx="15774">
                  <c:v>285.18492060800003</c:v>
                </c:pt>
                <c:pt idx="15775">
                  <c:v>328.769889767</c:v>
                </c:pt>
                <c:pt idx="15776">
                  <c:v>210.59696177699999</c:v>
                </c:pt>
                <c:pt idx="15777">
                  <c:v>139.97440509</c:v>
                </c:pt>
                <c:pt idx="15778">
                  <c:v>115.665235016</c:v>
                </c:pt>
                <c:pt idx="15779">
                  <c:v>-44.050723089999998</c:v>
                </c:pt>
                <c:pt idx="15780">
                  <c:v>3.9682391959999999</c:v>
                </c:pt>
                <c:pt idx="15781">
                  <c:v>92.698988718999999</c:v>
                </c:pt>
                <c:pt idx="15782">
                  <c:v>131.018476838</c:v>
                </c:pt>
                <c:pt idx="15783">
                  <c:v>155.783723428</c:v>
                </c:pt>
                <c:pt idx="15784">
                  <c:v>180.60123113200001</c:v>
                </c:pt>
                <c:pt idx="15785">
                  <c:v>94.274278576</c:v>
                </c:pt>
                <c:pt idx="15786">
                  <c:v>46.426537416000002</c:v>
                </c:pt>
                <c:pt idx="15787">
                  <c:v>56.406565503000003</c:v>
                </c:pt>
                <c:pt idx="15788">
                  <c:v>152.81325149700001</c:v>
                </c:pt>
                <c:pt idx="15789">
                  <c:v>284.06330396800001</c:v>
                </c:pt>
                <c:pt idx="15790">
                  <c:v>207.287598696</c:v>
                </c:pt>
                <c:pt idx="15791">
                  <c:v>65.434839295000003</c:v>
                </c:pt>
                <c:pt idx="15792">
                  <c:v>25.044340525999999</c:v>
                </c:pt>
                <c:pt idx="15793">
                  <c:v>-51.293274087999997</c:v>
                </c:pt>
                <c:pt idx="15794">
                  <c:v>-153.107873493</c:v>
                </c:pt>
                <c:pt idx="15795">
                  <c:v>-17.004546357999999</c:v>
                </c:pt>
                <c:pt idx="15796">
                  <c:v>114.443047248</c:v>
                </c:pt>
                <c:pt idx="15797">
                  <c:v>139.987353068</c:v>
                </c:pt>
                <c:pt idx="15798">
                  <c:v>177.369332077</c:v>
                </c:pt>
                <c:pt idx="15799">
                  <c:v>201.037417788</c:v>
                </c:pt>
                <c:pt idx="15800">
                  <c:v>54.303902473000001</c:v>
                </c:pt>
                <c:pt idx="15801">
                  <c:v>33.906687791000003</c:v>
                </c:pt>
                <c:pt idx="15802">
                  <c:v>102.05756033500001</c:v>
                </c:pt>
                <c:pt idx="15803">
                  <c:v>220.00433402900001</c:v>
                </c:pt>
                <c:pt idx="15804">
                  <c:v>316.82177897600002</c:v>
                </c:pt>
                <c:pt idx="15805">
                  <c:v>212.29148880299999</c:v>
                </c:pt>
                <c:pt idx="15806">
                  <c:v>118.225946483</c:v>
                </c:pt>
                <c:pt idx="15807">
                  <c:v>84.771050263999996</c:v>
                </c:pt>
                <c:pt idx="15808">
                  <c:v>-74.304997158999996</c:v>
                </c:pt>
                <c:pt idx="15809">
                  <c:v>-70.210849932000002</c:v>
                </c:pt>
                <c:pt idx="15810">
                  <c:v>19.775491430999999</c:v>
                </c:pt>
                <c:pt idx="15811">
                  <c:v>84.108591235000006</c:v>
                </c:pt>
                <c:pt idx="15812">
                  <c:v>129.20877325500001</c:v>
                </c:pt>
                <c:pt idx="15813">
                  <c:v>171.61456640899999</c:v>
                </c:pt>
                <c:pt idx="15814">
                  <c:v>118.29436287599999</c:v>
                </c:pt>
                <c:pt idx="15815">
                  <c:v>35.272374667999998</c:v>
                </c:pt>
                <c:pt idx="15816">
                  <c:v>14.817100458000001</c:v>
                </c:pt>
                <c:pt idx="15817">
                  <c:v>99.185946314999995</c:v>
                </c:pt>
                <c:pt idx="15818">
                  <c:v>208.597106607</c:v>
                </c:pt>
                <c:pt idx="15819">
                  <c:v>151.91852086899999</c:v>
                </c:pt>
                <c:pt idx="15820">
                  <c:v>18.238876445999999</c:v>
                </c:pt>
                <c:pt idx="15821">
                  <c:v>-6.0728037229999998</c:v>
                </c:pt>
                <c:pt idx="15822">
                  <c:v>-53.282705790000001</c:v>
                </c:pt>
                <c:pt idx="15823">
                  <c:v>-182.15269007800001</c:v>
                </c:pt>
                <c:pt idx="15824">
                  <c:v>-63.410150657999999</c:v>
                </c:pt>
                <c:pt idx="15825">
                  <c:v>52.690358207999999</c:v>
                </c:pt>
                <c:pt idx="15826">
                  <c:v>66.924885291999999</c:v>
                </c:pt>
                <c:pt idx="15827">
                  <c:v>88.672836359000001</c:v>
                </c:pt>
                <c:pt idx="15828">
                  <c:v>115.19571190000001</c:v>
                </c:pt>
                <c:pt idx="15829">
                  <c:v>-17.635247020000001</c:v>
                </c:pt>
                <c:pt idx="15830">
                  <c:v>-15.429926231</c:v>
                </c:pt>
                <c:pt idx="15831">
                  <c:v>50.408424465000003</c:v>
                </c:pt>
                <c:pt idx="15832">
                  <c:v>164.09853154499999</c:v>
                </c:pt>
                <c:pt idx="15833">
                  <c:v>287.82103488199999</c:v>
                </c:pt>
                <c:pt idx="15834">
                  <c:v>182.15670496499999</c:v>
                </c:pt>
                <c:pt idx="15835">
                  <c:v>62.681535572000001</c:v>
                </c:pt>
                <c:pt idx="15836">
                  <c:v>19.896827266999999</c:v>
                </c:pt>
                <c:pt idx="15837">
                  <c:v>-119.441076682</c:v>
                </c:pt>
                <c:pt idx="15838">
                  <c:v>-143.11275726</c:v>
                </c:pt>
                <c:pt idx="15839">
                  <c:v>-22.129859061000001</c:v>
                </c:pt>
                <c:pt idx="15840">
                  <c:v>75.323316993000006</c:v>
                </c:pt>
                <c:pt idx="15841">
                  <c:v>120.14686480500001</c:v>
                </c:pt>
                <c:pt idx="15842">
                  <c:v>162.72035013499999</c:v>
                </c:pt>
                <c:pt idx="15843">
                  <c:v>129.81242654600001</c:v>
                </c:pt>
                <c:pt idx="15844">
                  <c:v>11.870250521000001</c:v>
                </c:pt>
                <c:pt idx="15845">
                  <c:v>-29.734064752999998</c:v>
                </c:pt>
                <c:pt idx="15846">
                  <c:v>47.988540274999998</c:v>
                </c:pt>
                <c:pt idx="15847">
                  <c:v>163.626726805</c:v>
                </c:pt>
                <c:pt idx="15848">
                  <c:v>158.61938554899999</c:v>
                </c:pt>
                <c:pt idx="15849">
                  <c:v>37.567724898999998</c:v>
                </c:pt>
                <c:pt idx="15850">
                  <c:v>-0.89835790500000001</c:v>
                </c:pt>
                <c:pt idx="15851">
                  <c:v>-44.175190192999999</c:v>
                </c:pt>
                <c:pt idx="15852">
                  <c:v>-203.37305439799999</c:v>
                </c:pt>
                <c:pt idx="15853">
                  <c:v>-115.726982085</c:v>
                </c:pt>
                <c:pt idx="15854">
                  <c:v>-25.61123559</c:v>
                </c:pt>
                <c:pt idx="15855">
                  <c:v>-7.802210434</c:v>
                </c:pt>
                <c:pt idx="15856">
                  <c:v>28.047181605999999</c:v>
                </c:pt>
                <c:pt idx="15857">
                  <c:v>70.778198588999999</c:v>
                </c:pt>
                <c:pt idx="15858">
                  <c:v>-43.650769656999998</c:v>
                </c:pt>
                <c:pt idx="15859">
                  <c:v>-54.004668215000002</c:v>
                </c:pt>
                <c:pt idx="15860">
                  <c:v>-13.283832415999999</c:v>
                </c:pt>
                <c:pt idx="15861">
                  <c:v>82.583016502999996</c:v>
                </c:pt>
                <c:pt idx="15862">
                  <c:v>210.13916398699999</c:v>
                </c:pt>
                <c:pt idx="15863">
                  <c:v>102.65597768799999</c:v>
                </c:pt>
                <c:pt idx="15864">
                  <c:v>-25.898573901999999</c:v>
                </c:pt>
                <c:pt idx="15865">
                  <c:v>-50.876564610999999</c:v>
                </c:pt>
                <c:pt idx="15866">
                  <c:v>-152.445502557</c:v>
                </c:pt>
                <c:pt idx="15867">
                  <c:v>-206.36700552400001</c:v>
                </c:pt>
                <c:pt idx="15868">
                  <c:v>-70.452938059999994</c:v>
                </c:pt>
                <c:pt idx="15869">
                  <c:v>42.176275324999999</c:v>
                </c:pt>
                <c:pt idx="15870">
                  <c:v>68.565438219000001</c:v>
                </c:pt>
                <c:pt idx="15871">
                  <c:v>100.165336966</c:v>
                </c:pt>
                <c:pt idx="15872">
                  <c:v>85.599557937</c:v>
                </c:pt>
                <c:pt idx="15873">
                  <c:v>-46.348769222999998</c:v>
                </c:pt>
                <c:pt idx="15874">
                  <c:v>-70.374586144999995</c:v>
                </c:pt>
                <c:pt idx="15875">
                  <c:v>17.547134517</c:v>
                </c:pt>
                <c:pt idx="15876">
                  <c:v>142.272491046</c:v>
                </c:pt>
                <c:pt idx="15877">
                  <c:v>176.78691963599999</c:v>
                </c:pt>
                <c:pt idx="15878">
                  <c:v>53.307914855</c:v>
                </c:pt>
                <c:pt idx="15879">
                  <c:v>-21.541855603999998</c:v>
                </c:pt>
                <c:pt idx="15880">
                  <c:v>-69.229925390999995</c:v>
                </c:pt>
                <c:pt idx="15881">
                  <c:v>-243.39512880000001</c:v>
                </c:pt>
                <c:pt idx="15882">
                  <c:v>-184.60733433999999</c:v>
                </c:pt>
                <c:pt idx="15883">
                  <c:v>-91.181609743999999</c:v>
                </c:pt>
                <c:pt idx="15884">
                  <c:v>-42.730919088999997</c:v>
                </c:pt>
                <c:pt idx="15885">
                  <c:v>6.2081442109999996</c:v>
                </c:pt>
                <c:pt idx="15886">
                  <c:v>43.923715848999997</c:v>
                </c:pt>
                <c:pt idx="15887">
                  <c:v>-60.295875492</c:v>
                </c:pt>
                <c:pt idx="15888">
                  <c:v>-108.52722778099999</c:v>
                </c:pt>
                <c:pt idx="15889">
                  <c:v>-103.068792194</c:v>
                </c:pt>
                <c:pt idx="15890">
                  <c:v>-23.170921328999999</c:v>
                </c:pt>
                <c:pt idx="15891">
                  <c:v>104.155098129</c:v>
                </c:pt>
                <c:pt idx="15892">
                  <c:v>26.673436567</c:v>
                </c:pt>
                <c:pt idx="15893">
                  <c:v>-90.284853859999998</c:v>
                </c:pt>
                <c:pt idx="15894">
                  <c:v>-105.678774351</c:v>
                </c:pt>
                <c:pt idx="15895">
                  <c:v>-188.47908455199999</c:v>
                </c:pt>
                <c:pt idx="15896">
                  <c:v>-282.374660726</c:v>
                </c:pt>
                <c:pt idx="15897">
                  <c:v>-151.51912916500001</c:v>
                </c:pt>
                <c:pt idx="15898">
                  <c:v>-38.947106230999999</c:v>
                </c:pt>
                <c:pt idx="15899">
                  <c:v>-32.508841916000002</c:v>
                </c:pt>
                <c:pt idx="15900">
                  <c:v>-1.4258820649999999</c:v>
                </c:pt>
                <c:pt idx="15901">
                  <c:v>24.803673544999999</c:v>
                </c:pt>
                <c:pt idx="15902">
                  <c:v>-98.274416712000004</c:v>
                </c:pt>
                <c:pt idx="15903">
                  <c:v>-103.111528671</c:v>
                </c:pt>
                <c:pt idx="15904">
                  <c:v>-21.88943385</c:v>
                </c:pt>
                <c:pt idx="15905">
                  <c:v>95.755293179999995</c:v>
                </c:pt>
                <c:pt idx="15906">
                  <c:v>159.24329237500001</c:v>
                </c:pt>
                <c:pt idx="15907">
                  <c:v>30.451304126</c:v>
                </c:pt>
                <c:pt idx="15908">
                  <c:v>-76.838630658</c:v>
                </c:pt>
                <c:pt idx="15909">
                  <c:v>-113.735070107</c:v>
                </c:pt>
                <c:pt idx="15910">
                  <c:v>-265.51097851899999</c:v>
                </c:pt>
                <c:pt idx="15911">
                  <c:v>-227.282848809</c:v>
                </c:pt>
                <c:pt idx="15912">
                  <c:v>-123.04503526400001</c:v>
                </c:pt>
                <c:pt idx="15913">
                  <c:v>-56.453106214999998</c:v>
                </c:pt>
                <c:pt idx="15914">
                  <c:v>-13.502268248</c:v>
                </c:pt>
                <c:pt idx="15915">
                  <c:v>10.579611348</c:v>
                </c:pt>
                <c:pt idx="15916">
                  <c:v>-77.522401027000001</c:v>
                </c:pt>
                <c:pt idx="15917">
                  <c:v>-164.28491379499999</c:v>
                </c:pt>
                <c:pt idx="15918">
                  <c:v>-179.24609400599999</c:v>
                </c:pt>
                <c:pt idx="15919">
                  <c:v>-86.161072321999995</c:v>
                </c:pt>
                <c:pt idx="15920">
                  <c:v>48.544936884999998</c:v>
                </c:pt>
                <c:pt idx="15921">
                  <c:v>0.55271245000000002</c:v>
                </c:pt>
                <c:pt idx="15922">
                  <c:v>-122.001489015</c:v>
                </c:pt>
                <c:pt idx="15923">
                  <c:v>-149.998889222</c:v>
                </c:pt>
                <c:pt idx="15924">
                  <c:v>-224.35182617500001</c:v>
                </c:pt>
                <c:pt idx="15925">
                  <c:v>-354.53270223200002</c:v>
                </c:pt>
                <c:pt idx="15926">
                  <c:v>-242.373174146</c:v>
                </c:pt>
                <c:pt idx="15927">
                  <c:v>-129.183932881</c:v>
                </c:pt>
                <c:pt idx="15928">
                  <c:v>-108.248159251</c:v>
                </c:pt>
                <c:pt idx="15929">
                  <c:v>-61.957885830000002</c:v>
                </c:pt>
                <c:pt idx="15930">
                  <c:v>-14.401152056000001</c:v>
                </c:pt>
                <c:pt idx="15931">
                  <c:v>-142.70234255899999</c:v>
                </c:pt>
                <c:pt idx="15932">
                  <c:v>-148.05468241</c:v>
                </c:pt>
                <c:pt idx="15933">
                  <c:v>-87.472127821000001</c:v>
                </c:pt>
                <c:pt idx="15934">
                  <c:v>14.116188623999999</c:v>
                </c:pt>
                <c:pt idx="15935">
                  <c:v>104.028166003</c:v>
                </c:pt>
                <c:pt idx="15936">
                  <c:v>-11.113640387</c:v>
                </c:pt>
                <c:pt idx="15937">
                  <c:v>-112.64365211</c:v>
                </c:pt>
                <c:pt idx="15938">
                  <c:v>-130.091390375</c:v>
                </c:pt>
                <c:pt idx="15939">
                  <c:v>-263.33706094299998</c:v>
                </c:pt>
                <c:pt idx="15940">
                  <c:v>-264.90085158400001</c:v>
                </c:pt>
                <c:pt idx="15941">
                  <c:v>-153.74488577400001</c:v>
                </c:pt>
                <c:pt idx="15942">
                  <c:v>-79.410825665999994</c:v>
                </c:pt>
                <c:pt idx="15943">
                  <c:v>-51.188433152000002</c:v>
                </c:pt>
                <c:pt idx="15944">
                  <c:v>-32.395629239999998</c:v>
                </c:pt>
                <c:pt idx="15945">
                  <c:v>-82.896392352999996</c:v>
                </c:pt>
                <c:pt idx="15946">
                  <c:v>-176.10457695900001</c:v>
                </c:pt>
                <c:pt idx="15947">
                  <c:v>-192.127025011</c:v>
                </c:pt>
                <c:pt idx="15948">
                  <c:v>-94.509790770999999</c:v>
                </c:pt>
                <c:pt idx="15949">
                  <c:v>30.689304750000002</c:v>
                </c:pt>
                <c:pt idx="15950">
                  <c:v>2.6642224909999999</c:v>
                </c:pt>
                <c:pt idx="15951">
                  <c:v>-135.01547817900001</c:v>
                </c:pt>
                <c:pt idx="15952">
                  <c:v>-186.24651431800001</c:v>
                </c:pt>
                <c:pt idx="15953">
                  <c:v>-249.962765354</c:v>
                </c:pt>
                <c:pt idx="15954">
                  <c:v>-396.66936107599997</c:v>
                </c:pt>
                <c:pt idx="15955">
                  <c:v>-288.86995260600003</c:v>
                </c:pt>
                <c:pt idx="15956">
                  <c:v>-171.348938065</c:v>
                </c:pt>
                <c:pt idx="15957">
                  <c:v>-137.16821715399999</c:v>
                </c:pt>
                <c:pt idx="15958">
                  <c:v>-93.676043651000001</c:v>
                </c:pt>
                <c:pt idx="15959">
                  <c:v>-55.491681548999999</c:v>
                </c:pt>
                <c:pt idx="15960">
                  <c:v>-192.134334387</c:v>
                </c:pt>
                <c:pt idx="15961">
                  <c:v>-212.68813504799999</c:v>
                </c:pt>
                <c:pt idx="15962">
                  <c:v>-177.34948967099999</c:v>
                </c:pt>
                <c:pt idx="15963">
                  <c:v>-80.205202765999999</c:v>
                </c:pt>
                <c:pt idx="15964">
                  <c:v>53.669592739000002</c:v>
                </c:pt>
                <c:pt idx="15965">
                  <c:v>-35.251121906000002</c:v>
                </c:pt>
                <c:pt idx="15966">
                  <c:v>-138.63927637</c:v>
                </c:pt>
                <c:pt idx="15967">
                  <c:v>-160.44051395700001</c:v>
                </c:pt>
                <c:pt idx="15968">
                  <c:v>-284.98957114199999</c:v>
                </c:pt>
                <c:pt idx="15969">
                  <c:v>-333.72169431499998</c:v>
                </c:pt>
                <c:pt idx="15970">
                  <c:v>-217.320501904</c:v>
                </c:pt>
                <c:pt idx="15971">
                  <c:v>-133.67397400199999</c:v>
                </c:pt>
                <c:pt idx="15972">
                  <c:v>-106.752387122</c:v>
                </c:pt>
                <c:pt idx="15973">
                  <c:v>-61.530116147999998</c:v>
                </c:pt>
                <c:pt idx="15974">
                  <c:v>-65.453146889999999</c:v>
                </c:pt>
                <c:pt idx="15975">
                  <c:v>-173.291065385</c:v>
                </c:pt>
                <c:pt idx="15976">
                  <c:v>-196.88135194200001</c:v>
                </c:pt>
                <c:pt idx="15977">
                  <c:v>-111.521884851</c:v>
                </c:pt>
                <c:pt idx="15978">
                  <c:v>-0.88706988600000003</c:v>
                </c:pt>
                <c:pt idx="15979">
                  <c:v>-5.0855144640000001</c:v>
                </c:pt>
                <c:pt idx="15980">
                  <c:v>-149.74214466000001</c:v>
                </c:pt>
                <c:pt idx="15981">
                  <c:v>-211.790173834</c:v>
                </c:pt>
                <c:pt idx="15982">
                  <c:v>-244.10084025099999</c:v>
                </c:pt>
                <c:pt idx="15983">
                  <c:v>-395.12139300500002</c:v>
                </c:pt>
                <c:pt idx="15984">
                  <c:v>-308.89081184299999</c:v>
                </c:pt>
                <c:pt idx="15985">
                  <c:v>-204.997227235</c:v>
                </c:pt>
                <c:pt idx="15986">
                  <c:v>-168.39696679400001</c:v>
                </c:pt>
                <c:pt idx="15987">
                  <c:v>-137.17210800699999</c:v>
                </c:pt>
                <c:pt idx="15988">
                  <c:v>-117.656140323</c:v>
                </c:pt>
                <c:pt idx="15989">
                  <c:v>-247.610679444</c:v>
                </c:pt>
                <c:pt idx="15990">
                  <c:v>-278.673077347</c:v>
                </c:pt>
                <c:pt idx="15991">
                  <c:v>-247.64177452300001</c:v>
                </c:pt>
                <c:pt idx="15992">
                  <c:v>-144.81727715</c:v>
                </c:pt>
                <c:pt idx="15993">
                  <c:v>2.4731431549999998</c:v>
                </c:pt>
                <c:pt idx="15994">
                  <c:v>-78.048672207999999</c:v>
                </c:pt>
                <c:pt idx="15995">
                  <c:v>-200.22016855699999</c:v>
                </c:pt>
                <c:pt idx="15996">
                  <c:v>-236.19151922500001</c:v>
                </c:pt>
                <c:pt idx="15997">
                  <c:v>-347.31358358599999</c:v>
                </c:pt>
                <c:pt idx="15998">
                  <c:v>-434.903676996</c:v>
                </c:pt>
                <c:pt idx="15999">
                  <c:v>-305.19563380400001</c:v>
                </c:pt>
                <c:pt idx="16000">
                  <c:v>-185.62833199400001</c:v>
                </c:pt>
                <c:pt idx="16001">
                  <c:v>-151.78225345999999</c:v>
                </c:pt>
                <c:pt idx="16002">
                  <c:v>-99.915989378000006</c:v>
                </c:pt>
                <c:pt idx="16003">
                  <c:v>-81.391643864000002</c:v>
                </c:pt>
                <c:pt idx="16004">
                  <c:v>-212.206343277</c:v>
                </c:pt>
                <c:pt idx="16005">
                  <c:v>-240.25701823899999</c:v>
                </c:pt>
                <c:pt idx="16006">
                  <c:v>-171.87156733800001</c:v>
                </c:pt>
                <c:pt idx="16007">
                  <c:v>-68.529631893000001</c:v>
                </c:pt>
                <c:pt idx="16008">
                  <c:v>-24.025915427000001</c:v>
                </c:pt>
                <c:pt idx="16009">
                  <c:v>-141.51716848800001</c:v>
                </c:pt>
                <c:pt idx="16010">
                  <c:v>-211.73947680800001</c:v>
                </c:pt>
                <c:pt idx="16011">
                  <c:v>-235.940452722</c:v>
                </c:pt>
                <c:pt idx="16012">
                  <c:v>-395.58640156799999</c:v>
                </c:pt>
                <c:pt idx="16013">
                  <c:v>-347.37074228300003</c:v>
                </c:pt>
                <c:pt idx="16014">
                  <c:v>-258.50213069300003</c:v>
                </c:pt>
                <c:pt idx="16015">
                  <c:v>-220.296468812</c:v>
                </c:pt>
                <c:pt idx="16016">
                  <c:v>-194.406514262</c:v>
                </c:pt>
                <c:pt idx="16017">
                  <c:v>-168.52834985800001</c:v>
                </c:pt>
                <c:pt idx="16018">
                  <c:v>-253.970872305</c:v>
                </c:pt>
                <c:pt idx="16019">
                  <c:v>-301.40290517400001</c:v>
                </c:pt>
                <c:pt idx="16020">
                  <c:v>-291.21185316200001</c:v>
                </c:pt>
                <c:pt idx="16021">
                  <c:v>-194.520622893</c:v>
                </c:pt>
                <c:pt idx="16022">
                  <c:v>-63.192729728000003</c:v>
                </c:pt>
                <c:pt idx="16023">
                  <c:v>-139.851178715</c:v>
                </c:pt>
                <c:pt idx="16024">
                  <c:v>-281.89186883500003</c:v>
                </c:pt>
                <c:pt idx="16025">
                  <c:v>-321.14146560400002</c:v>
                </c:pt>
                <c:pt idx="16026">
                  <c:v>-396.42530274299997</c:v>
                </c:pt>
                <c:pt idx="16027">
                  <c:v>-497.62021334399998</c:v>
                </c:pt>
                <c:pt idx="16028">
                  <c:v>-360.90747869500001</c:v>
                </c:pt>
                <c:pt idx="16029">
                  <c:v>-229.047687801</c:v>
                </c:pt>
                <c:pt idx="16030">
                  <c:v>-203.325964188</c:v>
                </c:pt>
                <c:pt idx="16031">
                  <c:v>-165.95622823900001</c:v>
                </c:pt>
                <c:pt idx="16032">
                  <c:v>-142.12431877099999</c:v>
                </c:pt>
                <c:pt idx="16033">
                  <c:v>-288.88474054800002</c:v>
                </c:pt>
                <c:pt idx="16034">
                  <c:v>-307.94852120100001</c:v>
                </c:pt>
                <c:pt idx="16035">
                  <c:v>-238.704182661</c:v>
                </c:pt>
                <c:pt idx="16036">
                  <c:v>-119.803227879</c:v>
                </c:pt>
                <c:pt idx="16037">
                  <c:v>-22.193923213000001</c:v>
                </c:pt>
                <c:pt idx="16038">
                  <c:v>-126.417752963</c:v>
                </c:pt>
                <c:pt idx="16039">
                  <c:v>-220.64242133499999</c:v>
                </c:pt>
                <c:pt idx="16040">
                  <c:v>-254.27141024299999</c:v>
                </c:pt>
                <c:pt idx="16041">
                  <c:v>-413.10219965499999</c:v>
                </c:pt>
                <c:pt idx="16042">
                  <c:v>-409.16176023100002</c:v>
                </c:pt>
                <c:pt idx="16043">
                  <c:v>-317.75340745800003</c:v>
                </c:pt>
                <c:pt idx="16044">
                  <c:v>-252.005394325</c:v>
                </c:pt>
                <c:pt idx="16045">
                  <c:v>-205.843220514</c:v>
                </c:pt>
                <c:pt idx="16046">
                  <c:v>-162.744028353</c:v>
                </c:pt>
                <c:pt idx="16047">
                  <c:v>-215.66142249999999</c:v>
                </c:pt>
                <c:pt idx="16048">
                  <c:v>-298.77542661299998</c:v>
                </c:pt>
                <c:pt idx="16049">
                  <c:v>-319.29530006300001</c:v>
                </c:pt>
                <c:pt idx="16050">
                  <c:v>-234.740327987</c:v>
                </c:pt>
                <c:pt idx="16051">
                  <c:v>-125.378837772</c:v>
                </c:pt>
                <c:pt idx="16052">
                  <c:v>-180.31864752800001</c:v>
                </c:pt>
                <c:pt idx="16053">
                  <c:v>-312.62832922600001</c:v>
                </c:pt>
                <c:pt idx="16054">
                  <c:v>-336.02101937600003</c:v>
                </c:pt>
                <c:pt idx="16055">
                  <c:v>-382.78337506399998</c:v>
                </c:pt>
                <c:pt idx="16056">
                  <c:v>-511.63956417600002</c:v>
                </c:pt>
                <c:pt idx="16057">
                  <c:v>-392.66064283700001</c:v>
                </c:pt>
                <c:pt idx="16058">
                  <c:v>-276.54987229400001</c:v>
                </c:pt>
                <c:pt idx="16059">
                  <c:v>-262.18783756900001</c:v>
                </c:pt>
                <c:pt idx="16060">
                  <c:v>-240.47313341700001</c:v>
                </c:pt>
                <c:pt idx="16061">
                  <c:v>-212.26681429499999</c:v>
                </c:pt>
                <c:pt idx="16062">
                  <c:v>-343.55703064099998</c:v>
                </c:pt>
                <c:pt idx="16063">
                  <c:v>-340.34202579399999</c:v>
                </c:pt>
                <c:pt idx="16064">
                  <c:v>-273.95887908700001</c:v>
                </c:pt>
                <c:pt idx="16065">
                  <c:v>-159.899652377</c:v>
                </c:pt>
                <c:pt idx="16066">
                  <c:v>-35.87529962</c:v>
                </c:pt>
                <c:pt idx="16067">
                  <c:v>-141.50963991</c:v>
                </c:pt>
                <c:pt idx="16068">
                  <c:v>-261.09892645899998</c:v>
                </c:pt>
                <c:pt idx="16069">
                  <c:v>-303.760575195</c:v>
                </c:pt>
                <c:pt idx="16070">
                  <c:v>-441.20536535600002</c:v>
                </c:pt>
                <c:pt idx="16071">
                  <c:v>-463.87039216599999</c:v>
                </c:pt>
                <c:pt idx="16072">
                  <c:v>-341.48767145699998</c:v>
                </c:pt>
                <c:pt idx="16073">
                  <c:v>-242.94105627600001</c:v>
                </c:pt>
                <c:pt idx="16074">
                  <c:v>-197.794514448</c:v>
                </c:pt>
                <c:pt idx="16075">
                  <c:v>-155.20288405100001</c:v>
                </c:pt>
                <c:pt idx="16076">
                  <c:v>-187.90405597700001</c:v>
                </c:pt>
                <c:pt idx="16077">
                  <c:v>-305.730077553</c:v>
                </c:pt>
                <c:pt idx="16078">
                  <c:v>-347.10962329400002</c:v>
                </c:pt>
                <c:pt idx="16079">
                  <c:v>-267.63609701199999</c:v>
                </c:pt>
                <c:pt idx="16080">
                  <c:v>-150.316415084</c:v>
                </c:pt>
                <c:pt idx="16081">
                  <c:v>-153.63197759100001</c:v>
                </c:pt>
                <c:pt idx="16082">
                  <c:v>-273.89268459900001</c:v>
                </c:pt>
                <c:pt idx="16083">
                  <c:v>-312.44843973799999</c:v>
                </c:pt>
                <c:pt idx="16084">
                  <c:v>-355.87669254399998</c:v>
                </c:pt>
                <c:pt idx="16085">
                  <c:v>-515.12884978600005</c:v>
                </c:pt>
                <c:pt idx="16086">
                  <c:v>-427.29113762700001</c:v>
                </c:pt>
                <c:pt idx="16087">
                  <c:v>-337.131671541</c:v>
                </c:pt>
                <c:pt idx="16088">
                  <c:v>-317.22628224599998</c:v>
                </c:pt>
                <c:pt idx="16089">
                  <c:v>-279.52245228700002</c:v>
                </c:pt>
                <c:pt idx="16090">
                  <c:v>-235.583920406</c:v>
                </c:pt>
                <c:pt idx="16091">
                  <c:v>-349.23226916800002</c:v>
                </c:pt>
                <c:pt idx="16092">
                  <c:v>-359.59975124699997</c:v>
                </c:pt>
                <c:pt idx="16093">
                  <c:v>-319.06006969600003</c:v>
                </c:pt>
                <c:pt idx="16094">
                  <c:v>-223.16938379199999</c:v>
                </c:pt>
                <c:pt idx="16095">
                  <c:v>-95.302643720000006</c:v>
                </c:pt>
                <c:pt idx="16096">
                  <c:v>-202.31471719300001</c:v>
                </c:pt>
                <c:pt idx="16097">
                  <c:v>-328.83822638999999</c:v>
                </c:pt>
                <c:pt idx="16098">
                  <c:v>-352.09606416700001</c:v>
                </c:pt>
                <c:pt idx="16099">
                  <c:v>-452.45194559200002</c:v>
                </c:pt>
                <c:pt idx="16100">
                  <c:v>-506.29699445900002</c:v>
                </c:pt>
                <c:pt idx="16101">
                  <c:v>-394.75929719599998</c:v>
                </c:pt>
                <c:pt idx="16102">
                  <c:v>-281.27120832200001</c:v>
                </c:pt>
                <c:pt idx="16103">
                  <c:v>-255.19339902300001</c:v>
                </c:pt>
                <c:pt idx="16104">
                  <c:v>-223.63790562700001</c:v>
                </c:pt>
                <c:pt idx="16105">
                  <c:v>-237.73209320000001</c:v>
                </c:pt>
                <c:pt idx="16106">
                  <c:v>-367.69417834199999</c:v>
                </c:pt>
                <c:pt idx="16107">
                  <c:v>-390.00730266699998</c:v>
                </c:pt>
                <c:pt idx="16108">
                  <c:v>-301.110144859</c:v>
                </c:pt>
                <c:pt idx="16109">
                  <c:v>-175.72287279899999</c:v>
                </c:pt>
                <c:pt idx="16110">
                  <c:v>-140.50777141099999</c:v>
                </c:pt>
                <c:pt idx="16111">
                  <c:v>-264.07616982899998</c:v>
                </c:pt>
                <c:pt idx="16112">
                  <c:v>-339.56922779500002</c:v>
                </c:pt>
                <c:pt idx="16113">
                  <c:v>-387.23197585200001</c:v>
                </c:pt>
                <c:pt idx="16114">
                  <c:v>-560.93088774900002</c:v>
                </c:pt>
                <c:pt idx="16115">
                  <c:v>-500.808296993</c:v>
                </c:pt>
                <c:pt idx="16116">
                  <c:v>-405.76349194800002</c:v>
                </c:pt>
                <c:pt idx="16117">
                  <c:v>-355.90359721999999</c:v>
                </c:pt>
                <c:pt idx="16118">
                  <c:v>-306.42048177599997</c:v>
                </c:pt>
                <c:pt idx="16119">
                  <c:v>-268.78228253999998</c:v>
                </c:pt>
                <c:pt idx="16120">
                  <c:v>-372.98404606000003</c:v>
                </c:pt>
                <c:pt idx="16121">
                  <c:v>-421.56610251500001</c:v>
                </c:pt>
                <c:pt idx="16122">
                  <c:v>-416.28755073500002</c:v>
                </c:pt>
                <c:pt idx="16123">
                  <c:v>-336.139495904</c:v>
                </c:pt>
                <c:pt idx="16124">
                  <c:v>-206.95958495100001</c:v>
                </c:pt>
                <c:pt idx="16125">
                  <c:v>124.310006942</c:v>
                </c:pt>
                <c:pt idx="16126">
                  <c:v>8.4158308650000002</c:v>
                </c:pt>
                <c:pt idx="16127">
                  <c:v>-6.6466661809999996</c:v>
                </c:pt>
                <c:pt idx="16128">
                  <c:v>-89.280744772999995</c:v>
                </c:pt>
                <c:pt idx="16129">
                  <c:v>-183.565325288</c:v>
                </c:pt>
                <c:pt idx="16130">
                  <c:v>-52.177045894000003</c:v>
                </c:pt>
                <c:pt idx="16131">
                  <c:v>60.802996194999999</c:v>
                </c:pt>
                <c:pt idx="16132">
                  <c:v>67.718188311000006</c:v>
                </c:pt>
                <c:pt idx="16133">
                  <c:v>100.68925685799999</c:v>
                </c:pt>
                <c:pt idx="16134">
                  <c:v>128.55326704699999</c:v>
                </c:pt>
                <c:pt idx="16135">
                  <c:v>6.5347853410000001</c:v>
                </c:pt>
                <c:pt idx="16136">
                  <c:v>2.409690881</c:v>
                </c:pt>
                <c:pt idx="16137">
                  <c:v>83.834189002000002</c:v>
                </c:pt>
                <c:pt idx="16138">
                  <c:v>201.61293081400001</c:v>
                </c:pt>
                <c:pt idx="16139">
                  <c:v>265.70873203600001</c:v>
                </c:pt>
                <c:pt idx="16140">
                  <c:v>137.324230892</c:v>
                </c:pt>
                <c:pt idx="16141">
                  <c:v>30.443554885000001</c:v>
                </c:pt>
                <c:pt idx="16142">
                  <c:v>-4.765505149</c:v>
                </c:pt>
                <c:pt idx="16143">
                  <c:v>-155.23209492300001</c:v>
                </c:pt>
                <c:pt idx="16144">
                  <c:v>-116.546993284</c:v>
                </c:pt>
                <c:pt idx="16145">
                  <c:v>-11.277518377</c:v>
                </c:pt>
                <c:pt idx="16146">
                  <c:v>55.926183344999998</c:v>
                </c:pt>
                <c:pt idx="16147">
                  <c:v>98.858926013000001</c:v>
                </c:pt>
                <c:pt idx="16148">
                  <c:v>123.01546998400001</c:v>
                </c:pt>
                <c:pt idx="16149">
                  <c:v>35.446069643000001</c:v>
                </c:pt>
                <c:pt idx="16150">
                  <c:v>-50.719278045999999</c:v>
                </c:pt>
                <c:pt idx="16151">
                  <c:v>-64.202039185000004</c:v>
                </c:pt>
                <c:pt idx="16152">
                  <c:v>30.158653589</c:v>
                </c:pt>
                <c:pt idx="16153">
                  <c:v>165.89860979900001</c:v>
                </c:pt>
                <c:pt idx="16154">
                  <c:v>118.82518999600001</c:v>
                </c:pt>
                <c:pt idx="16155">
                  <c:v>-3.5762140910000002</c:v>
                </c:pt>
                <c:pt idx="16156">
                  <c:v>-31.761107894999999</c:v>
                </c:pt>
                <c:pt idx="16157">
                  <c:v>-105.92023340199999</c:v>
                </c:pt>
                <c:pt idx="16158">
                  <c:v>-235.92406457499999</c:v>
                </c:pt>
                <c:pt idx="16159">
                  <c:v>-123.058941199</c:v>
                </c:pt>
                <c:pt idx="16160">
                  <c:v>-8.2511150579999999</c:v>
                </c:pt>
                <c:pt idx="16161">
                  <c:v>14.162825943</c:v>
                </c:pt>
                <c:pt idx="16162">
                  <c:v>61.405767357000002</c:v>
                </c:pt>
                <c:pt idx="16163">
                  <c:v>109.36971597500001</c:v>
                </c:pt>
                <c:pt idx="16164">
                  <c:v>-18.693560668</c:v>
                </c:pt>
                <c:pt idx="16165">
                  <c:v>-23.917153670000001</c:v>
                </c:pt>
                <c:pt idx="16166">
                  <c:v>36.750185459999997</c:v>
                </c:pt>
                <c:pt idx="16167">
                  <c:v>138.664690431</c:v>
                </c:pt>
                <c:pt idx="16168">
                  <c:v>229.61031745</c:v>
                </c:pt>
                <c:pt idx="16169">
                  <c:v>116.163006079</c:v>
                </c:pt>
                <c:pt idx="16170">
                  <c:v>15.800248874999999</c:v>
                </c:pt>
                <c:pt idx="16171">
                  <c:v>-1.055707704</c:v>
                </c:pt>
                <c:pt idx="16172">
                  <c:v>-133.92711834799999</c:v>
                </c:pt>
                <c:pt idx="16173">
                  <c:v>-135.51594513399999</c:v>
                </c:pt>
                <c:pt idx="16174">
                  <c:v>-23.774998759999999</c:v>
                </c:pt>
                <c:pt idx="16175">
                  <c:v>50.978367978999998</c:v>
                </c:pt>
                <c:pt idx="16176">
                  <c:v>79.477887784000004</c:v>
                </c:pt>
                <c:pt idx="16177">
                  <c:v>99.128298200000003</c:v>
                </c:pt>
                <c:pt idx="16178">
                  <c:v>50.308979675000003</c:v>
                </c:pt>
                <c:pt idx="16179">
                  <c:v>-41.750371555000001</c:v>
                </c:pt>
                <c:pt idx="16180">
                  <c:v>-56.969465751000001</c:v>
                </c:pt>
                <c:pt idx="16181">
                  <c:v>41.209033277000003</c:v>
                </c:pt>
                <c:pt idx="16182">
                  <c:v>166.78889446700001</c:v>
                </c:pt>
                <c:pt idx="16183">
                  <c:v>139.25458744100001</c:v>
                </c:pt>
                <c:pt idx="16184">
                  <c:v>1.7490448540000001</c:v>
                </c:pt>
                <c:pt idx="16185">
                  <c:v>-49.237872809000002</c:v>
                </c:pt>
                <c:pt idx="16186">
                  <c:v>-112.02799494600001</c:v>
                </c:pt>
                <c:pt idx="16187">
                  <c:v>-257.58243489199998</c:v>
                </c:pt>
                <c:pt idx="16188">
                  <c:v>-148.731277957</c:v>
                </c:pt>
                <c:pt idx="16189">
                  <c:v>-30.284681115000001</c:v>
                </c:pt>
                <c:pt idx="16190">
                  <c:v>4.6235040400000003</c:v>
                </c:pt>
                <c:pt idx="16191">
                  <c:v>48.411731553000003</c:v>
                </c:pt>
                <c:pt idx="16192">
                  <c:v>86.666206344000003</c:v>
                </c:pt>
                <c:pt idx="16193">
                  <c:v>-49.621383899999998</c:v>
                </c:pt>
                <c:pt idx="16194">
                  <c:v>-69.717047664999996</c:v>
                </c:pt>
                <c:pt idx="16195">
                  <c:v>-33.670865784</c:v>
                </c:pt>
                <c:pt idx="16196">
                  <c:v>64.790655396000005</c:v>
                </c:pt>
                <c:pt idx="16197">
                  <c:v>199.96074200800001</c:v>
                </c:pt>
                <c:pt idx="16198">
                  <c:v>111.947303826</c:v>
                </c:pt>
                <c:pt idx="16199">
                  <c:v>8.973458785</c:v>
                </c:pt>
                <c:pt idx="16200">
                  <c:v>-12.792677141</c:v>
                </c:pt>
                <c:pt idx="16201">
                  <c:v>-137.06332272200001</c:v>
                </c:pt>
                <c:pt idx="16202">
                  <c:v>-185.543620162</c:v>
                </c:pt>
                <c:pt idx="16203">
                  <c:v>-68.469800046000003</c:v>
                </c:pt>
                <c:pt idx="16204">
                  <c:v>16.132660979000001</c:v>
                </c:pt>
                <c:pt idx="16205">
                  <c:v>44.397799143999997</c:v>
                </c:pt>
                <c:pt idx="16206">
                  <c:v>90.814960381000006</c:v>
                </c:pt>
                <c:pt idx="16207">
                  <c:v>87.772414679999997</c:v>
                </c:pt>
                <c:pt idx="16208">
                  <c:v>-19.573621059000001</c:v>
                </c:pt>
                <c:pt idx="16209">
                  <c:v>-42.771575036999998</c:v>
                </c:pt>
                <c:pt idx="16210">
                  <c:v>42.983223875999997</c:v>
                </c:pt>
                <c:pt idx="16211">
                  <c:v>154.08603731400001</c:v>
                </c:pt>
                <c:pt idx="16212">
                  <c:v>150.37169621000001</c:v>
                </c:pt>
                <c:pt idx="16213">
                  <c:v>6.8001435710000004</c:v>
                </c:pt>
                <c:pt idx="16214">
                  <c:v>-54.075165251999998</c:v>
                </c:pt>
                <c:pt idx="16215">
                  <c:v>-85.498112946999996</c:v>
                </c:pt>
                <c:pt idx="16216">
                  <c:v>-235.926119887</c:v>
                </c:pt>
                <c:pt idx="16217">
                  <c:v>-149.11122105000001</c:v>
                </c:pt>
                <c:pt idx="16218">
                  <c:v>-44.69977635</c:v>
                </c:pt>
                <c:pt idx="16219">
                  <c:v>-7.6309878080000004</c:v>
                </c:pt>
                <c:pt idx="16220">
                  <c:v>23.997689393999998</c:v>
                </c:pt>
                <c:pt idx="16221">
                  <c:v>43.635375298</c:v>
                </c:pt>
                <c:pt idx="16222">
                  <c:v>-84.937108757999994</c:v>
                </c:pt>
                <c:pt idx="16223">
                  <c:v>-114.81818239899999</c:v>
                </c:pt>
                <c:pt idx="16224">
                  <c:v>-82.849253434000005</c:v>
                </c:pt>
                <c:pt idx="16225">
                  <c:v>20.832105221999999</c:v>
                </c:pt>
                <c:pt idx="16226">
                  <c:v>168.77726090100001</c:v>
                </c:pt>
                <c:pt idx="16227">
                  <c:v>88.691014417000005</c:v>
                </c:pt>
                <c:pt idx="16228">
                  <c:v>-33.201156542</c:v>
                </c:pt>
                <c:pt idx="16229">
                  <c:v>-68.885018282000004</c:v>
                </c:pt>
                <c:pt idx="16230">
                  <c:v>-179.67428521799999</c:v>
                </c:pt>
                <c:pt idx="16231">
                  <c:v>-266.12425570099998</c:v>
                </c:pt>
                <c:pt idx="16232">
                  <c:v>-135.28478929400001</c:v>
                </c:pt>
                <c:pt idx="16233">
                  <c:v>-14.649806523000001</c:v>
                </c:pt>
                <c:pt idx="16234">
                  <c:v>20.067936186000001</c:v>
                </c:pt>
                <c:pt idx="16235">
                  <c:v>72.530311666000003</c:v>
                </c:pt>
                <c:pt idx="16236">
                  <c:v>91.518910032999997</c:v>
                </c:pt>
                <c:pt idx="16237">
                  <c:v>-38.849574369999999</c:v>
                </c:pt>
                <c:pt idx="16238">
                  <c:v>-66.405989642999998</c:v>
                </c:pt>
                <c:pt idx="16239">
                  <c:v>2.350083631</c:v>
                </c:pt>
                <c:pt idx="16240">
                  <c:v>106.89938565</c:v>
                </c:pt>
                <c:pt idx="16241">
                  <c:v>152.498393378</c:v>
                </c:pt>
                <c:pt idx="16242">
                  <c:v>35.883078820000001</c:v>
                </c:pt>
                <c:pt idx="16243">
                  <c:v>-33.692801015999997</c:v>
                </c:pt>
                <c:pt idx="16244">
                  <c:v>-57.515442487999998</c:v>
                </c:pt>
                <c:pt idx="16245">
                  <c:v>-216.728122066</c:v>
                </c:pt>
                <c:pt idx="16246">
                  <c:v>-167.90719217899999</c:v>
                </c:pt>
                <c:pt idx="16247">
                  <c:v>-78.509322628999996</c:v>
                </c:pt>
                <c:pt idx="16248">
                  <c:v>-39.915730828000001</c:v>
                </c:pt>
                <c:pt idx="16249">
                  <c:v>-12.894959431</c:v>
                </c:pt>
                <c:pt idx="16250">
                  <c:v>14.048092611</c:v>
                </c:pt>
                <c:pt idx="16251">
                  <c:v>-70.524744526999996</c:v>
                </c:pt>
                <c:pt idx="16252">
                  <c:v>-117.24093401899999</c:v>
                </c:pt>
                <c:pt idx="16253">
                  <c:v>-106.41832180999999</c:v>
                </c:pt>
                <c:pt idx="16254">
                  <c:v>-9.0770238130000003</c:v>
                </c:pt>
                <c:pt idx="16255">
                  <c:v>122.815303105</c:v>
                </c:pt>
                <c:pt idx="16256">
                  <c:v>46.625575181999999</c:v>
                </c:pt>
                <c:pt idx="16257">
                  <c:v>-95.026356172999996</c:v>
                </c:pt>
                <c:pt idx="16258">
                  <c:v>-133.36646950100001</c:v>
                </c:pt>
                <c:pt idx="16259">
                  <c:v>-207.85836904999999</c:v>
                </c:pt>
                <c:pt idx="16260">
                  <c:v>-308.21386773500001</c:v>
                </c:pt>
                <c:pt idx="16261">
                  <c:v>-170.79601952900001</c:v>
                </c:pt>
                <c:pt idx="16262">
                  <c:v>-38.265331023000002</c:v>
                </c:pt>
                <c:pt idx="16263">
                  <c:v>-11.948153711</c:v>
                </c:pt>
                <c:pt idx="16264">
                  <c:v>25.969118639000001</c:v>
                </c:pt>
                <c:pt idx="16265">
                  <c:v>50.390314349999997</c:v>
                </c:pt>
                <c:pt idx="16266">
                  <c:v>-95.868770859999998</c:v>
                </c:pt>
                <c:pt idx="16267">
                  <c:v>-114.073621346</c:v>
                </c:pt>
                <c:pt idx="16268">
                  <c:v>-43.931013448000002</c:v>
                </c:pt>
                <c:pt idx="16269">
                  <c:v>75.846005747000007</c:v>
                </c:pt>
                <c:pt idx="16270">
                  <c:v>173.99416195500001</c:v>
                </c:pt>
                <c:pt idx="16271">
                  <c:v>70.227995785999994</c:v>
                </c:pt>
                <c:pt idx="16272">
                  <c:v>-23.52497344</c:v>
                </c:pt>
                <c:pt idx="16273">
                  <c:v>-56.754064882999998</c:v>
                </c:pt>
                <c:pt idx="16274">
                  <c:v>-215.074628816</c:v>
                </c:pt>
                <c:pt idx="16275">
                  <c:v>-210.39940475399999</c:v>
                </c:pt>
                <c:pt idx="16276">
                  <c:v>-118.292806363</c:v>
                </c:pt>
                <c:pt idx="16277">
                  <c:v>-51.809491823999998</c:v>
                </c:pt>
                <c:pt idx="16278">
                  <c:v>-4.8435724269999998</c:v>
                </c:pt>
                <c:pt idx="16279">
                  <c:v>38.873020482999998</c:v>
                </c:pt>
                <c:pt idx="16280">
                  <c:v>-13.539918011999999</c:v>
                </c:pt>
                <c:pt idx="16281">
                  <c:v>-96.040749634999997</c:v>
                </c:pt>
                <c:pt idx="16282">
                  <c:v>-115.961073799</c:v>
                </c:pt>
                <c:pt idx="16283">
                  <c:v>-30.680180686</c:v>
                </c:pt>
                <c:pt idx="16284">
                  <c:v>79.294090687999997</c:v>
                </c:pt>
                <c:pt idx="16285">
                  <c:v>24.874148209000001</c:v>
                </c:pt>
                <c:pt idx="16286">
                  <c:v>-106.832930371</c:v>
                </c:pt>
                <c:pt idx="16287">
                  <c:v>-129.68725375099999</c:v>
                </c:pt>
                <c:pt idx="16288">
                  <c:v>-176.05071010399999</c:v>
                </c:pt>
                <c:pt idx="16289">
                  <c:v>-304.19316570699999</c:v>
                </c:pt>
                <c:pt idx="16290">
                  <c:v>-184.58993203099999</c:v>
                </c:pt>
                <c:pt idx="16291">
                  <c:v>-67.856954842999997</c:v>
                </c:pt>
                <c:pt idx="16292">
                  <c:v>-52.897686409999999</c:v>
                </c:pt>
                <c:pt idx="16293">
                  <c:v>-30.568947139999999</c:v>
                </c:pt>
                <c:pt idx="16294">
                  <c:v>-1.596060864</c:v>
                </c:pt>
                <c:pt idx="16295">
                  <c:v>-132.301558911</c:v>
                </c:pt>
                <c:pt idx="16296">
                  <c:v>-128.53616510500001</c:v>
                </c:pt>
                <c:pt idx="16297">
                  <c:v>-61.442183976000003</c:v>
                </c:pt>
                <c:pt idx="16298">
                  <c:v>53.360299091999998</c:v>
                </c:pt>
                <c:pt idx="16299">
                  <c:v>177.76315033899999</c:v>
                </c:pt>
                <c:pt idx="16300">
                  <c:v>72.525383714</c:v>
                </c:pt>
                <c:pt idx="16301">
                  <c:v>-46.503978558999997</c:v>
                </c:pt>
                <c:pt idx="16302">
                  <c:v>-88.711412295000002</c:v>
                </c:pt>
                <c:pt idx="16303">
                  <c:v>-225.790946676</c:v>
                </c:pt>
                <c:pt idx="16304">
                  <c:v>-247.54487425299999</c:v>
                </c:pt>
                <c:pt idx="16305">
                  <c:v>-124.868311819</c:v>
                </c:pt>
                <c:pt idx="16306">
                  <c:v>-25.942982338</c:v>
                </c:pt>
                <c:pt idx="16307">
                  <c:v>19.893575864999999</c:v>
                </c:pt>
                <c:pt idx="16308">
                  <c:v>62.997877197000001</c:v>
                </c:pt>
                <c:pt idx="16309">
                  <c:v>30.762794992</c:v>
                </c:pt>
                <c:pt idx="16310">
                  <c:v>-86.429678178000003</c:v>
                </c:pt>
                <c:pt idx="16311">
                  <c:v>-127.33449003600001</c:v>
                </c:pt>
                <c:pt idx="16312">
                  <c:v>-47.240466001000001</c:v>
                </c:pt>
                <c:pt idx="16313">
                  <c:v>70.592663883</c:v>
                </c:pt>
                <c:pt idx="16314">
                  <c:v>67.317116253999998</c:v>
                </c:pt>
                <c:pt idx="16315">
                  <c:v>-52.629974832000002</c:v>
                </c:pt>
                <c:pt idx="16316">
                  <c:v>-90.654697847999998</c:v>
                </c:pt>
                <c:pt idx="16317">
                  <c:v>-133.68248905499999</c:v>
                </c:pt>
                <c:pt idx="16318">
                  <c:v>-292.20368965099999</c:v>
                </c:pt>
                <c:pt idx="16319">
                  <c:v>-203.65243889999999</c:v>
                </c:pt>
                <c:pt idx="16320">
                  <c:v>-112.903974205</c:v>
                </c:pt>
                <c:pt idx="16321">
                  <c:v>-92.680863806000005</c:v>
                </c:pt>
                <c:pt idx="16322">
                  <c:v>-54.541777256000003</c:v>
                </c:pt>
                <c:pt idx="16323">
                  <c:v>-9.9962163539999995</c:v>
                </c:pt>
                <c:pt idx="16324">
                  <c:v>-123.22585956099999</c:v>
                </c:pt>
                <c:pt idx="16325">
                  <c:v>-132.93108505500001</c:v>
                </c:pt>
                <c:pt idx="16326">
                  <c:v>-91.574430395999997</c:v>
                </c:pt>
                <c:pt idx="16327">
                  <c:v>5.1369974669999996</c:v>
                </c:pt>
                <c:pt idx="16328">
                  <c:v>133.49023723400001</c:v>
                </c:pt>
                <c:pt idx="16329">
                  <c:v>26.753982445999998</c:v>
                </c:pt>
                <c:pt idx="16330">
                  <c:v>-99.501944245000004</c:v>
                </c:pt>
                <c:pt idx="16331">
                  <c:v>-122.533929727</c:v>
                </c:pt>
                <c:pt idx="16332">
                  <c:v>-222.75341306199999</c:v>
                </c:pt>
                <c:pt idx="16333">
                  <c:v>-275.60130783800003</c:v>
                </c:pt>
                <c:pt idx="16334">
                  <c:v>-138.64580373300001</c:v>
                </c:pt>
                <c:pt idx="16335">
                  <c:v>-25.260344075999999</c:v>
                </c:pt>
                <c:pt idx="16336">
                  <c:v>1.77300649</c:v>
                </c:pt>
                <c:pt idx="16337">
                  <c:v>34.090350151000003</c:v>
                </c:pt>
                <c:pt idx="16338">
                  <c:v>20.551822685000001</c:v>
                </c:pt>
                <c:pt idx="16339">
                  <c:v>-108.927006698</c:v>
                </c:pt>
                <c:pt idx="16340">
                  <c:v>-130.92492508699999</c:v>
                </c:pt>
                <c:pt idx="16341">
                  <c:v>-41.248264683999999</c:v>
                </c:pt>
                <c:pt idx="16342">
                  <c:v>84.858907879</c:v>
                </c:pt>
                <c:pt idx="16343">
                  <c:v>120.193611558</c:v>
                </c:pt>
                <c:pt idx="16344">
                  <c:v>-2.925803808</c:v>
                </c:pt>
                <c:pt idx="16345">
                  <c:v>-77.587248295999999</c:v>
                </c:pt>
                <c:pt idx="16346">
                  <c:v>-124.67519863699999</c:v>
                </c:pt>
                <c:pt idx="16347">
                  <c:v>-297.71120892699997</c:v>
                </c:pt>
                <c:pt idx="16348">
                  <c:v>-236.67884474300001</c:v>
                </c:pt>
                <c:pt idx="16349">
                  <c:v>-141.181737771</c:v>
                </c:pt>
                <c:pt idx="16350">
                  <c:v>-90.850702221999995</c:v>
                </c:pt>
                <c:pt idx="16351">
                  <c:v>-40.584400453000001</c:v>
                </c:pt>
                <c:pt idx="16352">
                  <c:v>-2.1133293439999998</c:v>
                </c:pt>
                <c:pt idx="16353">
                  <c:v>-105.722572722</c:v>
                </c:pt>
                <c:pt idx="16354">
                  <c:v>-153.43179764600001</c:v>
                </c:pt>
                <c:pt idx="16355">
                  <c:v>-147.20220515599999</c:v>
                </c:pt>
                <c:pt idx="16356">
                  <c:v>-66.154149607999997</c:v>
                </c:pt>
                <c:pt idx="16357">
                  <c:v>63.678744600999998</c:v>
                </c:pt>
                <c:pt idx="16358">
                  <c:v>-11.676705029000001</c:v>
                </c:pt>
                <c:pt idx="16359">
                  <c:v>-127.05808882300001</c:v>
                </c:pt>
                <c:pt idx="16360">
                  <c:v>-141.69020173999999</c:v>
                </c:pt>
                <c:pt idx="16361">
                  <c:v>-224.079627475</c:v>
                </c:pt>
                <c:pt idx="16362">
                  <c:v>-317.31518776399997</c:v>
                </c:pt>
                <c:pt idx="16363">
                  <c:v>-185.675535946</c:v>
                </c:pt>
                <c:pt idx="16364">
                  <c:v>-72.306648948000003</c:v>
                </c:pt>
                <c:pt idx="16365">
                  <c:v>-64.822703469999993</c:v>
                </c:pt>
                <c:pt idx="16366">
                  <c:v>-31.156031248000001</c:v>
                </c:pt>
                <c:pt idx="16367">
                  <c:v>-2.6191003629999998</c:v>
                </c:pt>
                <c:pt idx="16368">
                  <c:v>-124.144762642</c:v>
                </c:pt>
                <c:pt idx="16369">
                  <c:v>-127.998654946</c:v>
                </c:pt>
                <c:pt idx="16370">
                  <c:v>-45.887073186999999</c:v>
                </c:pt>
                <c:pt idx="16371">
                  <c:v>72.525025604000007</c:v>
                </c:pt>
                <c:pt idx="16372">
                  <c:v>136.60333616599999</c:v>
                </c:pt>
                <c:pt idx="16373">
                  <c:v>8.3983561390000006</c:v>
                </c:pt>
                <c:pt idx="16374">
                  <c:v>-97.897179718999993</c:v>
                </c:pt>
                <c:pt idx="16375">
                  <c:v>-132.45491124</c:v>
                </c:pt>
                <c:pt idx="16376">
                  <c:v>-282.40212884800002</c:v>
                </c:pt>
                <c:pt idx="16377">
                  <c:v>-242.69570425399999</c:v>
                </c:pt>
                <c:pt idx="16378">
                  <c:v>-137.19263534199999</c:v>
                </c:pt>
                <c:pt idx="16379">
                  <c:v>-69.677721161999997</c:v>
                </c:pt>
                <c:pt idx="16380">
                  <c:v>-26.124312377999999</c:v>
                </c:pt>
                <c:pt idx="16381">
                  <c:v>-1.550025743</c:v>
                </c:pt>
                <c:pt idx="16382">
                  <c:v>-88.671825396000003</c:v>
                </c:pt>
                <c:pt idx="16383">
                  <c:v>-174.17179414700001</c:v>
                </c:pt>
                <c:pt idx="16384">
                  <c:v>-186.78365927199999</c:v>
                </c:pt>
                <c:pt idx="16385">
                  <c:v>-91.492238635000007</c:v>
                </c:pt>
                <c:pt idx="16386">
                  <c:v>44.946259548999997</c:v>
                </c:pt>
                <c:pt idx="16387">
                  <c:v>-1.9617222430000001</c:v>
                </c:pt>
                <c:pt idx="16388">
                  <c:v>-124.02173615700001</c:v>
                </c:pt>
                <c:pt idx="16389">
                  <c:v>-151.962677743</c:v>
                </c:pt>
                <c:pt idx="16390">
                  <c:v>-225.869484653</c:v>
                </c:pt>
                <c:pt idx="16391">
                  <c:v>-355.03393342099997</c:v>
                </c:pt>
                <c:pt idx="16392">
                  <c:v>-241.72310815099999</c:v>
                </c:pt>
                <c:pt idx="16393">
                  <c:v>-126.07966741</c:v>
                </c:pt>
                <c:pt idx="16394">
                  <c:v>-102.87429766699999</c:v>
                </c:pt>
                <c:pt idx="16395">
                  <c:v>-54.847616125999998</c:v>
                </c:pt>
                <c:pt idx="16396">
                  <c:v>-6.1583882379999997</c:v>
                </c:pt>
                <c:pt idx="16397">
                  <c:v>-133.867047923</c:v>
                </c:pt>
                <c:pt idx="16398">
                  <c:v>-138.81090587400001</c:v>
                </c:pt>
                <c:pt idx="16399">
                  <c:v>-77.577532977000004</c:v>
                </c:pt>
                <c:pt idx="16400">
                  <c:v>24.984387645999998</c:v>
                </c:pt>
                <c:pt idx="16401">
                  <c:v>116.275046037</c:v>
                </c:pt>
                <c:pt idx="16402">
                  <c:v>3.5221897119999999</c:v>
                </c:pt>
                <c:pt idx="16403">
                  <c:v>-96.014082733999999</c:v>
                </c:pt>
                <c:pt idx="16404">
                  <c:v>-112.269054281</c:v>
                </c:pt>
                <c:pt idx="16405">
                  <c:v>-244.84008279299999</c:v>
                </c:pt>
                <c:pt idx="16406">
                  <c:v>-245.62974300600001</c:v>
                </c:pt>
                <c:pt idx="16407">
                  <c:v>-133.78076398600001</c:v>
                </c:pt>
                <c:pt idx="16408">
                  <c:v>-58.835712059999999</c:v>
                </c:pt>
                <c:pt idx="16409">
                  <c:v>-29.782880586000001</c:v>
                </c:pt>
                <c:pt idx="16410">
                  <c:v>-9.5587206739999999</c:v>
                </c:pt>
                <c:pt idx="16411">
                  <c:v>-57.372336523000001</c:v>
                </c:pt>
                <c:pt idx="16412">
                  <c:v>-148.57799934600001</c:v>
                </c:pt>
                <c:pt idx="16413">
                  <c:v>-163.18961714899999</c:v>
                </c:pt>
                <c:pt idx="16414">
                  <c:v>-64.328844152000002</c:v>
                </c:pt>
                <c:pt idx="16415">
                  <c:v>61.663234455999998</c:v>
                </c:pt>
                <c:pt idx="16416">
                  <c:v>34.084154607000002</c:v>
                </c:pt>
                <c:pt idx="16417">
                  <c:v>-103.332874659</c:v>
                </c:pt>
                <c:pt idx="16418">
                  <c:v>-154.04298298</c:v>
                </c:pt>
                <c:pt idx="16419">
                  <c:v>-216.17773160300001</c:v>
                </c:pt>
                <c:pt idx="16420">
                  <c:v>-360.634047237</c:v>
                </c:pt>
                <c:pt idx="16421">
                  <c:v>-250.965850424</c:v>
                </c:pt>
                <c:pt idx="16422">
                  <c:v>-131.78991603599999</c:v>
                </c:pt>
                <c:pt idx="16423">
                  <c:v>-96.384372884000001</c:v>
                </c:pt>
                <c:pt idx="16424">
                  <c:v>-52.220994779000002</c:v>
                </c:pt>
                <c:pt idx="16425">
                  <c:v>-13.607426898</c:v>
                </c:pt>
                <c:pt idx="16426">
                  <c:v>-149.63274112400001</c:v>
                </c:pt>
                <c:pt idx="16427">
                  <c:v>-169.407849263</c:v>
                </c:pt>
                <c:pt idx="16428">
                  <c:v>-132.48818782399999</c:v>
                </c:pt>
                <c:pt idx="16429">
                  <c:v>-32.805782092999998</c:v>
                </c:pt>
                <c:pt idx="16430">
                  <c:v>103.245989036</c:v>
                </c:pt>
                <c:pt idx="16431">
                  <c:v>15.782252669</c:v>
                </c:pt>
                <c:pt idx="16432">
                  <c:v>-86.832732366000002</c:v>
                </c:pt>
                <c:pt idx="16433">
                  <c:v>-108.525067359</c:v>
                </c:pt>
                <c:pt idx="16434">
                  <c:v>-232.720071316</c:v>
                </c:pt>
                <c:pt idx="16435">
                  <c:v>-280.64449055199998</c:v>
                </c:pt>
                <c:pt idx="16436">
                  <c:v>-163.79999962900001</c:v>
                </c:pt>
                <c:pt idx="16437">
                  <c:v>-78.178565247999998</c:v>
                </c:pt>
                <c:pt idx="16438">
                  <c:v>-48.658510853000003</c:v>
                </c:pt>
                <c:pt idx="16439">
                  <c:v>-1.2275370489999999</c:v>
                </c:pt>
                <c:pt idx="16440">
                  <c:v>-3.5512338699999999</c:v>
                </c:pt>
                <c:pt idx="16441">
                  <c:v>-110.612157373</c:v>
                </c:pt>
                <c:pt idx="16442">
                  <c:v>-133.729931757</c:v>
                </c:pt>
                <c:pt idx="16443">
                  <c:v>-47.693266444000002</c:v>
                </c:pt>
                <c:pt idx="16444">
                  <c:v>63.627787351999999</c:v>
                </c:pt>
                <c:pt idx="16445">
                  <c:v>59.581258056000003</c:v>
                </c:pt>
                <c:pt idx="16446">
                  <c:v>-82.857480465999998</c:v>
                </c:pt>
                <c:pt idx="16447">
                  <c:v>-142.56987056099999</c:v>
                </c:pt>
                <c:pt idx="16448">
                  <c:v>-173.162628334</c:v>
                </c:pt>
                <c:pt idx="16449">
                  <c:v>-323.10672911</c:v>
                </c:pt>
                <c:pt idx="16450">
                  <c:v>-235.83979177800001</c:v>
                </c:pt>
                <c:pt idx="16451">
                  <c:v>-131.255406007</c:v>
                </c:pt>
                <c:pt idx="16452">
                  <c:v>-94.100973178000004</c:v>
                </c:pt>
                <c:pt idx="16453">
                  <c:v>-62.334022124999997</c:v>
                </c:pt>
                <c:pt idx="16454">
                  <c:v>-42.859318746</c:v>
                </c:pt>
                <c:pt idx="16455">
                  <c:v>-169.95615773200001</c:v>
                </c:pt>
                <c:pt idx="16456">
                  <c:v>-198.58483423800001</c:v>
                </c:pt>
                <c:pt idx="16457">
                  <c:v>-165.65033452</c:v>
                </c:pt>
                <c:pt idx="16458">
                  <c:v>-61.164585905000003</c:v>
                </c:pt>
                <c:pt idx="16459">
                  <c:v>87.161225017999996</c:v>
                </c:pt>
                <c:pt idx="16460">
                  <c:v>7.091498326</c:v>
                </c:pt>
                <c:pt idx="16461">
                  <c:v>-114.951840355</c:v>
                </c:pt>
                <c:pt idx="16462">
                  <c:v>-150.70456432</c:v>
                </c:pt>
                <c:pt idx="16463">
                  <c:v>-261.50772465599999</c:v>
                </c:pt>
                <c:pt idx="16464">
                  <c:v>-346.55010927799998</c:v>
                </c:pt>
                <c:pt idx="16465">
                  <c:v>-214.582070198</c:v>
                </c:pt>
                <c:pt idx="16466">
                  <c:v>-92.816376313999996</c:v>
                </c:pt>
                <c:pt idx="16467">
                  <c:v>-57.321644571999997</c:v>
                </c:pt>
                <c:pt idx="16468">
                  <c:v>-4.5372761529999996</c:v>
                </c:pt>
                <c:pt idx="16469">
                  <c:v>14.564563269000001</c:v>
                </c:pt>
                <c:pt idx="16470">
                  <c:v>-115.882713968</c:v>
                </c:pt>
                <c:pt idx="16471">
                  <c:v>-143.36926453999999</c:v>
                </c:pt>
                <c:pt idx="16472">
                  <c:v>-74.792788979999997</c:v>
                </c:pt>
                <c:pt idx="16473">
                  <c:v>31.291678485999999</c:v>
                </c:pt>
                <c:pt idx="16474">
                  <c:v>78.369738642000002</c:v>
                </c:pt>
                <c:pt idx="16475">
                  <c:v>-37.228197741999999</c:v>
                </c:pt>
                <c:pt idx="16476">
                  <c:v>-106.31538325699999</c:v>
                </c:pt>
                <c:pt idx="16477">
                  <c:v>-130.156152859</c:v>
                </c:pt>
                <c:pt idx="16478">
                  <c:v>-289.42041462999998</c:v>
                </c:pt>
                <c:pt idx="16479">
                  <c:v>-240.50712099699999</c:v>
                </c:pt>
                <c:pt idx="16480">
                  <c:v>-151.095278165</c:v>
                </c:pt>
                <c:pt idx="16481">
                  <c:v>-112.76225610199999</c:v>
                </c:pt>
                <c:pt idx="16482">
                  <c:v>-84.071170352999999</c:v>
                </c:pt>
                <c:pt idx="16483">
                  <c:v>-55.55768114</c:v>
                </c:pt>
                <c:pt idx="16484">
                  <c:v>-138.92763261600001</c:v>
                </c:pt>
                <c:pt idx="16485">
                  <c:v>-185.19522495800001</c:v>
                </c:pt>
                <c:pt idx="16486">
                  <c:v>-174.22270467300001</c:v>
                </c:pt>
                <c:pt idx="16487">
                  <c:v>-76.703553306000003</c:v>
                </c:pt>
                <c:pt idx="16488">
                  <c:v>55.113423032</c:v>
                </c:pt>
                <c:pt idx="16489">
                  <c:v>-21.057895345999999</c:v>
                </c:pt>
                <c:pt idx="16490">
                  <c:v>-163.00913007700001</c:v>
                </c:pt>
                <c:pt idx="16491">
                  <c:v>-199.63732397300001</c:v>
                </c:pt>
                <c:pt idx="16492">
                  <c:v>-272.65630362100001</c:v>
                </c:pt>
                <c:pt idx="16493">
                  <c:v>-372.26913106000001</c:v>
                </c:pt>
                <c:pt idx="16494">
                  <c:v>-234.17179116299999</c:v>
                </c:pt>
                <c:pt idx="16495">
                  <c:v>-101.247271446</c:v>
                </c:pt>
                <c:pt idx="16496">
                  <c:v>-74.895586547999997</c:v>
                </c:pt>
                <c:pt idx="16497">
                  <c:v>-37.201020681000003</c:v>
                </c:pt>
                <c:pt idx="16498">
                  <c:v>-12.720502932</c:v>
                </c:pt>
                <c:pt idx="16499">
                  <c:v>-159.050087824</c:v>
                </c:pt>
                <c:pt idx="16500">
                  <c:v>-175.39003571999999</c:v>
                </c:pt>
                <c:pt idx="16501">
                  <c:v>-103.804101385</c:v>
                </c:pt>
                <c:pt idx="16502">
                  <c:v>17.151999480000001</c:v>
                </c:pt>
                <c:pt idx="16503">
                  <c:v>116.19008554200001</c:v>
                </c:pt>
                <c:pt idx="16504">
                  <c:v>12.613549065000001</c:v>
                </c:pt>
                <c:pt idx="16505">
                  <c:v>-81.564131015000001</c:v>
                </c:pt>
                <c:pt idx="16506">
                  <c:v>-115.204826435</c:v>
                </c:pt>
                <c:pt idx="16507">
                  <c:v>-273.28337377399998</c:v>
                </c:pt>
                <c:pt idx="16508">
                  <c:v>-268.86616367599999</c:v>
                </c:pt>
                <c:pt idx="16509">
                  <c:v>-174.958162915</c:v>
                </c:pt>
                <c:pt idx="16510">
                  <c:v>-106.668473103</c:v>
                </c:pt>
                <c:pt idx="16511">
                  <c:v>-58.423148558999998</c:v>
                </c:pt>
                <c:pt idx="16512">
                  <c:v>-13.983989126999999</c:v>
                </c:pt>
                <c:pt idx="16513">
                  <c:v>-66.134055821000004</c:v>
                </c:pt>
                <c:pt idx="16514">
                  <c:v>-148.999468729</c:v>
                </c:pt>
                <c:pt idx="16515">
                  <c:v>-169.21099864000001</c:v>
                </c:pt>
                <c:pt idx="16516">
                  <c:v>-83.874706266999993</c:v>
                </c:pt>
                <c:pt idx="16517">
                  <c:v>25.968406686000002</c:v>
                </c:pt>
                <c:pt idx="16518">
                  <c:v>-26.252171558000001</c:v>
                </c:pt>
                <c:pt idx="16519">
                  <c:v>-156.280373368</c:v>
                </c:pt>
                <c:pt idx="16520">
                  <c:v>-178.10787398599999</c:v>
                </c:pt>
                <c:pt idx="16521">
                  <c:v>-224.14376214000001</c:v>
                </c:pt>
                <c:pt idx="16522">
                  <c:v>-352.53857789400001</c:v>
                </c:pt>
                <c:pt idx="16523">
                  <c:v>-232.90459804</c:v>
                </c:pt>
                <c:pt idx="16524">
                  <c:v>-116.44424087100001</c:v>
                </c:pt>
                <c:pt idx="16525">
                  <c:v>-101.567296942</c:v>
                </c:pt>
                <c:pt idx="16526">
                  <c:v>-79.352123485000007</c:v>
                </c:pt>
                <c:pt idx="16527">
                  <c:v>-48.312281671000001</c:v>
                </c:pt>
                <c:pt idx="16528">
                  <c:v>-177.247202781</c:v>
                </c:pt>
                <c:pt idx="16529">
                  <c:v>-172.42999627500001</c:v>
                </c:pt>
                <c:pt idx="16530">
                  <c:v>-104.912369113</c:v>
                </c:pt>
                <c:pt idx="16531">
                  <c:v>10.055275431</c:v>
                </c:pt>
                <c:pt idx="16532">
                  <c:v>134.45603778700001</c:v>
                </c:pt>
                <c:pt idx="16533">
                  <c:v>28.914331932</c:v>
                </c:pt>
                <c:pt idx="16534">
                  <c:v>-90.508747075000002</c:v>
                </c:pt>
                <c:pt idx="16535">
                  <c:v>-132.59998711099999</c:v>
                </c:pt>
                <c:pt idx="16536">
                  <c:v>-267.47987081399998</c:v>
                </c:pt>
                <c:pt idx="16537">
                  <c:v>-288.21670049800002</c:v>
                </c:pt>
                <c:pt idx="16538">
                  <c:v>-164.12610057099999</c:v>
                </c:pt>
                <c:pt idx="16539">
                  <c:v>-64.208883115000006</c:v>
                </c:pt>
                <c:pt idx="16540">
                  <c:v>-18.341523070000001</c:v>
                </c:pt>
                <c:pt idx="16541">
                  <c:v>24.386669864000002</c:v>
                </c:pt>
                <c:pt idx="16542">
                  <c:v>-7.979536854</c:v>
                </c:pt>
                <c:pt idx="16543">
                  <c:v>-125.32122853600001</c:v>
                </c:pt>
                <c:pt idx="16544">
                  <c:v>-166.06273639099999</c:v>
                </c:pt>
                <c:pt idx="16545">
                  <c:v>-84.053400808000006</c:v>
                </c:pt>
                <c:pt idx="16546">
                  <c:v>35.578208093000001</c:v>
                </c:pt>
                <c:pt idx="16547">
                  <c:v>33.981962762000002</c:v>
                </c:pt>
                <c:pt idx="16548">
                  <c:v>-85.414372233999998</c:v>
                </c:pt>
                <c:pt idx="16549">
                  <c:v>-123.984717504</c:v>
                </c:pt>
                <c:pt idx="16550">
                  <c:v>-167.63939865099999</c:v>
                </c:pt>
                <c:pt idx="16551">
                  <c:v>-326.56046543000002</c:v>
                </c:pt>
                <c:pt idx="16552">
                  <c:v>-238.14945198699999</c:v>
                </c:pt>
                <c:pt idx="16553">
                  <c:v>-147.55495460200001</c:v>
                </c:pt>
                <c:pt idx="16554">
                  <c:v>-125.055112757</c:v>
                </c:pt>
                <c:pt idx="16555">
                  <c:v>-84.990875957</c:v>
                </c:pt>
                <c:pt idx="16556">
                  <c:v>-39.361335638</c:v>
                </c:pt>
                <c:pt idx="16557">
                  <c:v>-152.15369829299999</c:v>
                </c:pt>
                <c:pt idx="16558">
                  <c:v>-162.329137914</c:v>
                </c:pt>
                <c:pt idx="16559">
                  <c:v>-121.63601557299999</c:v>
                </c:pt>
                <c:pt idx="16560">
                  <c:v>-25.338326564999999</c:v>
                </c:pt>
                <c:pt idx="16561">
                  <c:v>102.951620365</c:v>
                </c:pt>
                <c:pt idx="16562">
                  <c:v>-3.4193564140000001</c:v>
                </c:pt>
                <c:pt idx="16563">
                  <c:v>-127.524933076</c:v>
                </c:pt>
                <c:pt idx="16564">
                  <c:v>-148.863711671</c:v>
                </c:pt>
                <c:pt idx="16565">
                  <c:v>-248.14573995699999</c:v>
                </c:pt>
                <c:pt idx="16566">
                  <c:v>-301.370177533</c:v>
                </c:pt>
                <c:pt idx="16567">
                  <c:v>-163.97483009699999</c:v>
                </c:pt>
                <c:pt idx="16568">
                  <c:v>-50.703541098000002</c:v>
                </c:pt>
                <c:pt idx="16569">
                  <c:v>-24.324307136000002</c:v>
                </c:pt>
                <c:pt idx="16570">
                  <c:v>7.7104267679999996</c:v>
                </c:pt>
                <c:pt idx="16571">
                  <c:v>-5.2303267599999996</c:v>
                </c:pt>
                <c:pt idx="16572">
                  <c:v>-132.35120397700001</c:v>
                </c:pt>
                <c:pt idx="16573">
                  <c:v>-152.398995931</c:v>
                </c:pt>
                <c:pt idx="16574">
                  <c:v>-61.738271507</c:v>
                </c:pt>
                <c:pt idx="16575">
                  <c:v>64.883480560999999</c:v>
                </c:pt>
                <c:pt idx="16576">
                  <c:v>100.65652944999999</c:v>
                </c:pt>
                <c:pt idx="16577">
                  <c:v>-23.009461428000002</c:v>
                </c:pt>
                <c:pt idx="16578">
                  <c:v>-98.827841394999993</c:v>
                </c:pt>
                <c:pt idx="16579">
                  <c:v>-146.11424022400001</c:v>
                </c:pt>
                <c:pt idx="16580">
                  <c:v>-318.48290043899999</c:v>
                </c:pt>
                <c:pt idx="16581">
                  <c:v>-255.83975627000001</c:v>
                </c:pt>
                <c:pt idx="16582">
                  <c:v>-158.46977994100001</c:v>
                </c:pt>
                <c:pt idx="16583">
                  <c:v>316.16978482299999</c:v>
                </c:pt>
                <c:pt idx="16584">
                  <c:v>366.59244219800001</c:v>
                </c:pt>
                <c:pt idx="16585">
                  <c:v>404.31716856899999</c:v>
                </c:pt>
                <c:pt idx="16586">
                  <c:v>300.03218189500001</c:v>
                </c:pt>
                <c:pt idx="16587">
                  <c:v>251.203002142</c:v>
                </c:pt>
                <c:pt idx="16588">
                  <c:v>256.64835464999999</c:v>
                </c:pt>
                <c:pt idx="16589">
                  <c:v>337.76870605800002</c:v>
                </c:pt>
                <c:pt idx="16590">
                  <c:v>469.76105876899999</c:v>
                </c:pt>
                <c:pt idx="16591">
                  <c:v>396.40454421800001</c:v>
                </c:pt>
                <c:pt idx="16592">
                  <c:v>281.79436419500001</c:v>
                </c:pt>
                <c:pt idx="16593">
                  <c:v>266.79008173099999</c:v>
                </c:pt>
                <c:pt idx="16594">
                  <c:v>183.65273861599999</c:v>
                </c:pt>
                <c:pt idx="16595">
                  <c:v>89.192066202999996</c:v>
                </c:pt>
                <c:pt idx="16596">
                  <c:v>189.606867682</c:v>
                </c:pt>
                <c:pt idx="16597">
                  <c:v>302.69379961300001</c:v>
                </c:pt>
                <c:pt idx="16598">
                  <c:v>310.05200979900002</c:v>
                </c:pt>
                <c:pt idx="16599">
                  <c:v>345.74458467199997</c:v>
                </c:pt>
                <c:pt idx="16600">
                  <c:v>375.853876915</c:v>
                </c:pt>
                <c:pt idx="16601">
                  <c:v>254.66435451500001</c:v>
                </c:pt>
                <c:pt idx="16602">
                  <c:v>250.53385091199999</c:v>
                </c:pt>
                <c:pt idx="16603">
                  <c:v>331.76422696499998</c:v>
                </c:pt>
                <c:pt idx="16604">
                  <c:v>449.14392793799999</c:v>
                </c:pt>
                <c:pt idx="16605">
                  <c:v>512.65260829900001</c:v>
                </c:pt>
                <c:pt idx="16606">
                  <c:v>383.78341259199999</c:v>
                </c:pt>
                <c:pt idx="16607">
                  <c:v>277.46067155999998</c:v>
                </c:pt>
                <c:pt idx="16608">
                  <c:v>244.69626951000001</c:v>
                </c:pt>
                <c:pt idx="16609">
                  <c:v>95.659607034999993</c:v>
                </c:pt>
                <c:pt idx="16610">
                  <c:v>135.06356837999999</c:v>
                </c:pt>
                <c:pt idx="16611">
                  <c:v>240.66988044499999</c:v>
                </c:pt>
                <c:pt idx="16612">
                  <c:v>307.71758142099998</c:v>
                </c:pt>
                <c:pt idx="16613">
                  <c:v>350.04022610800001</c:v>
                </c:pt>
                <c:pt idx="16614">
                  <c:v>373.48130180700002</c:v>
                </c:pt>
                <c:pt idx="16615">
                  <c:v>286.09769163200002</c:v>
                </c:pt>
                <c:pt idx="16616">
                  <c:v>200.704224643</c:v>
                </c:pt>
                <c:pt idx="16617">
                  <c:v>189.418593493</c:v>
                </c:pt>
                <c:pt idx="16618">
                  <c:v>285.64759605299997</c:v>
                </c:pt>
                <c:pt idx="16619">
                  <c:v>422.44440198400002</c:v>
                </c:pt>
                <c:pt idx="16620">
                  <c:v>375.47002432300002</c:v>
                </c:pt>
                <c:pt idx="16621">
                  <c:v>252.331143075</c:v>
                </c:pt>
                <c:pt idx="16622">
                  <c:v>222.85827318700001</c:v>
                </c:pt>
                <c:pt idx="16623">
                  <c:v>148.123536097</c:v>
                </c:pt>
                <c:pt idx="16624">
                  <c:v>18.305937571000001</c:v>
                </c:pt>
                <c:pt idx="16625">
                  <c:v>131.61360473600001</c:v>
                </c:pt>
                <c:pt idx="16626">
                  <c:v>248.669934442</c:v>
                </c:pt>
                <c:pt idx="16627">
                  <c:v>273.01470569499998</c:v>
                </c:pt>
                <c:pt idx="16628">
                  <c:v>321.40754385600002</c:v>
                </c:pt>
                <c:pt idx="16629">
                  <c:v>369.63664595699998</c:v>
                </c:pt>
                <c:pt idx="16630">
                  <c:v>240.91849311600001</c:v>
                </c:pt>
                <c:pt idx="16631">
                  <c:v>234.87995919400001</c:v>
                </c:pt>
                <c:pt idx="16632">
                  <c:v>295.09717593599999</c:v>
                </c:pt>
                <c:pt idx="16633">
                  <c:v>396.70956114000001</c:v>
                </c:pt>
                <c:pt idx="16634">
                  <c:v>488.84441201200002</c:v>
                </c:pt>
                <c:pt idx="16635">
                  <c:v>377.58640908000001</c:v>
                </c:pt>
                <c:pt idx="16636">
                  <c:v>278.83506650099997</c:v>
                </c:pt>
                <c:pt idx="16637">
                  <c:v>262.42719040600002</c:v>
                </c:pt>
                <c:pt idx="16638">
                  <c:v>129.16808080600001</c:v>
                </c:pt>
                <c:pt idx="16639">
                  <c:v>127.27263806800001</c:v>
                </c:pt>
                <c:pt idx="16640">
                  <c:v>238.478183336</c:v>
                </c:pt>
                <c:pt idx="16641">
                  <c:v>312.63337920200001</c:v>
                </c:pt>
                <c:pt idx="16642">
                  <c:v>340.38988075600003</c:v>
                </c:pt>
                <c:pt idx="16643">
                  <c:v>361.57277240899998</c:v>
                </c:pt>
                <c:pt idx="16644">
                  <c:v>315.33091816899997</c:v>
                </c:pt>
                <c:pt idx="16645">
                  <c:v>224.69409577799999</c:v>
                </c:pt>
                <c:pt idx="16646">
                  <c:v>210.04813568399999</c:v>
                </c:pt>
                <c:pt idx="16647">
                  <c:v>308.52965283999998</c:v>
                </c:pt>
                <c:pt idx="16648">
                  <c:v>433.71210656300002</c:v>
                </c:pt>
                <c:pt idx="16649">
                  <c:v>405.30974157499998</c:v>
                </c:pt>
                <c:pt idx="16650">
                  <c:v>266.79571226600001</c:v>
                </c:pt>
                <c:pt idx="16651">
                  <c:v>214.59279919900001</c:v>
                </c:pt>
                <c:pt idx="16652">
                  <c:v>153.73128029399999</c:v>
                </c:pt>
                <c:pt idx="16653">
                  <c:v>10.034845710999999</c:v>
                </c:pt>
                <c:pt idx="16654">
                  <c:v>120.007487822</c:v>
                </c:pt>
                <c:pt idx="16655">
                  <c:v>239.31895173000001</c:v>
                </c:pt>
                <c:pt idx="16656">
                  <c:v>274.46754796499999</c:v>
                </c:pt>
                <c:pt idx="16657">
                  <c:v>317.72440234099997</c:v>
                </c:pt>
                <c:pt idx="16658">
                  <c:v>355.18250836200002</c:v>
                </c:pt>
                <c:pt idx="16659">
                  <c:v>218.36749901499999</c:v>
                </c:pt>
                <c:pt idx="16660">
                  <c:v>197.22877690199999</c:v>
                </c:pt>
                <c:pt idx="16661">
                  <c:v>235.11025327799999</c:v>
                </c:pt>
                <c:pt idx="16662">
                  <c:v>335.702987038</c:v>
                </c:pt>
                <c:pt idx="16663">
                  <c:v>472.44157653899998</c:v>
                </c:pt>
                <c:pt idx="16664">
                  <c:v>385.00029350800003</c:v>
                </c:pt>
                <c:pt idx="16665">
                  <c:v>281.67713234299998</c:v>
                </c:pt>
                <c:pt idx="16666">
                  <c:v>258.72051080199998</c:v>
                </c:pt>
                <c:pt idx="16667">
                  <c:v>133.589623609</c:v>
                </c:pt>
                <c:pt idx="16668">
                  <c:v>84.875776596999998</c:v>
                </c:pt>
                <c:pt idx="16669">
                  <c:v>200.373010075</c:v>
                </c:pt>
                <c:pt idx="16670">
                  <c:v>287.087574007</c:v>
                </c:pt>
                <c:pt idx="16671">
                  <c:v>317.52378243499999</c:v>
                </c:pt>
                <c:pt idx="16672">
                  <c:v>365.54615748600003</c:v>
                </c:pt>
                <c:pt idx="16673">
                  <c:v>363.24426075899999</c:v>
                </c:pt>
                <c:pt idx="16674">
                  <c:v>255.426092498</c:v>
                </c:pt>
                <c:pt idx="16675">
                  <c:v>231.39557121199999</c:v>
                </c:pt>
                <c:pt idx="16676">
                  <c:v>316.57871976000001</c:v>
                </c:pt>
                <c:pt idx="16677">
                  <c:v>427.11948938199998</c:v>
                </c:pt>
                <c:pt idx="16678">
                  <c:v>421.91942793099997</c:v>
                </c:pt>
                <c:pt idx="16679">
                  <c:v>280.35216230499998</c:v>
                </c:pt>
                <c:pt idx="16680">
                  <c:v>221.30204867099999</c:v>
                </c:pt>
                <c:pt idx="16681">
                  <c:v>190.83666139900001</c:v>
                </c:pt>
                <c:pt idx="16682">
                  <c:v>40.399044506999999</c:v>
                </c:pt>
                <c:pt idx="16683">
                  <c:v>127.080460089</c:v>
                </c:pt>
                <c:pt idx="16684">
                  <c:v>230.907968275</c:v>
                </c:pt>
                <c:pt idx="16685">
                  <c:v>267.18534038000001</c:v>
                </c:pt>
                <c:pt idx="16686">
                  <c:v>298.07328453299999</c:v>
                </c:pt>
                <c:pt idx="16687">
                  <c:v>316.36844691499999</c:v>
                </c:pt>
                <c:pt idx="16688">
                  <c:v>190.20210776799999</c:v>
                </c:pt>
                <c:pt idx="16689">
                  <c:v>162.15062417300001</c:v>
                </c:pt>
                <c:pt idx="16690">
                  <c:v>195.19787899900001</c:v>
                </c:pt>
                <c:pt idx="16691">
                  <c:v>299.55894673099999</c:v>
                </c:pt>
                <c:pt idx="16692">
                  <c:v>447.29854308199998</c:v>
                </c:pt>
                <c:pt idx="16693">
                  <c:v>366.29726475199999</c:v>
                </c:pt>
                <c:pt idx="16694">
                  <c:v>243.09994842</c:v>
                </c:pt>
                <c:pt idx="16695">
                  <c:v>206.344680606</c:v>
                </c:pt>
                <c:pt idx="16696">
                  <c:v>94.700850251999995</c:v>
                </c:pt>
                <c:pt idx="16697">
                  <c:v>10.215759372000001</c:v>
                </c:pt>
                <c:pt idx="16698">
                  <c:v>142.464308321</c:v>
                </c:pt>
                <c:pt idx="16699">
                  <c:v>264.45800328600001</c:v>
                </c:pt>
                <c:pt idx="16700">
                  <c:v>299.79053229300001</c:v>
                </c:pt>
                <c:pt idx="16701">
                  <c:v>351.91906964499998</c:v>
                </c:pt>
                <c:pt idx="16702">
                  <c:v>370.13483443699999</c:v>
                </c:pt>
                <c:pt idx="16703">
                  <c:v>238.71140896099999</c:v>
                </c:pt>
                <c:pt idx="16704">
                  <c:v>210.395593953</c:v>
                </c:pt>
                <c:pt idx="16705">
                  <c:v>277.98429954099998</c:v>
                </c:pt>
                <c:pt idx="16706">
                  <c:v>384.59708016899998</c:v>
                </c:pt>
                <c:pt idx="16707">
                  <c:v>431.98979080300001</c:v>
                </c:pt>
                <c:pt idx="16708">
                  <c:v>316.32141946299998</c:v>
                </c:pt>
                <c:pt idx="16709">
                  <c:v>246.73449421699999</c:v>
                </c:pt>
                <c:pt idx="16710">
                  <c:v>221.89036749100001</c:v>
                </c:pt>
                <c:pt idx="16711">
                  <c:v>61.660806057000002</c:v>
                </c:pt>
                <c:pt idx="16712">
                  <c:v>109.84837122899999</c:v>
                </c:pt>
                <c:pt idx="16713">
                  <c:v>198.40824640599999</c:v>
                </c:pt>
                <c:pt idx="16714">
                  <c:v>235.68667306</c:v>
                </c:pt>
                <c:pt idx="16715">
                  <c:v>264.81172780999998</c:v>
                </c:pt>
                <c:pt idx="16716">
                  <c:v>293.63589024300001</c:v>
                </c:pt>
                <c:pt idx="16717">
                  <c:v>210.142120955</c:v>
                </c:pt>
                <c:pt idx="16718">
                  <c:v>163.37564279700001</c:v>
                </c:pt>
                <c:pt idx="16719">
                  <c:v>173.641970515</c:v>
                </c:pt>
                <c:pt idx="16720">
                  <c:v>270.45453688999999</c:v>
                </c:pt>
                <c:pt idx="16721">
                  <c:v>401.37243520599998</c:v>
                </c:pt>
                <c:pt idx="16722">
                  <c:v>324.24329669399998</c:v>
                </c:pt>
                <c:pt idx="16723">
                  <c:v>181.28918119400001</c:v>
                </c:pt>
                <c:pt idx="16724">
                  <c:v>144.83291139400001</c:v>
                </c:pt>
                <c:pt idx="16725">
                  <c:v>71.703258540999997</c:v>
                </c:pt>
                <c:pt idx="16726">
                  <c:v>-28.177024293999999</c:v>
                </c:pt>
                <c:pt idx="16727">
                  <c:v>109.39815705700001</c:v>
                </c:pt>
                <c:pt idx="16728">
                  <c:v>241.65747049399999</c:v>
                </c:pt>
                <c:pt idx="16729">
                  <c:v>267.17640544</c:v>
                </c:pt>
                <c:pt idx="16730">
                  <c:v>303.94568824200002</c:v>
                </c:pt>
                <c:pt idx="16731">
                  <c:v>327.64544772800002</c:v>
                </c:pt>
                <c:pt idx="16732">
                  <c:v>454.73875040199999</c:v>
                </c:pt>
                <c:pt idx="16733">
                  <c:v>350.19792502199999</c:v>
                </c:pt>
                <c:pt idx="16734">
                  <c:v>254.98252537499999</c:v>
                </c:pt>
                <c:pt idx="16735">
                  <c:v>220.24010128399999</c:v>
                </c:pt>
                <c:pt idx="16736">
                  <c:v>61.329746966999998</c:v>
                </c:pt>
                <c:pt idx="16737">
                  <c:v>65.122851061999995</c:v>
                </c:pt>
                <c:pt idx="16738">
                  <c:v>158.76443937600001</c:v>
                </c:pt>
                <c:pt idx="16739">
                  <c:v>226.812051414</c:v>
                </c:pt>
                <c:pt idx="16740">
                  <c:v>274.78824004699999</c:v>
                </c:pt>
                <c:pt idx="16741">
                  <c:v>318.57402105699998</c:v>
                </c:pt>
                <c:pt idx="16742">
                  <c:v>265.514157168</c:v>
                </c:pt>
                <c:pt idx="16743">
                  <c:v>181.795820311</c:v>
                </c:pt>
                <c:pt idx="16744">
                  <c:v>160.73682816900001</c:v>
                </c:pt>
                <c:pt idx="16745">
                  <c:v>245.37879124</c:v>
                </c:pt>
                <c:pt idx="16746">
                  <c:v>354.42236119199998</c:v>
                </c:pt>
                <c:pt idx="16747">
                  <c:v>301.75231479600001</c:v>
                </c:pt>
                <c:pt idx="16748">
                  <c:v>171.32669233999999</c:v>
                </c:pt>
                <c:pt idx="16749">
                  <c:v>148.88915826499999</c:v>
                </c:pt>
                <c:pt idx="16750">
                  <c:v>101.88261492700001</c:v>
                </c:pt>
                <c:pt idx="16751">
                  <c:v>-27.193483473000001</c:v>
                </c:pt>
                <c:pt idx="16752">
                  <c:v>91.652637248000005</c:v>
                </c:pt>
                <c:pt idx="16753">
                  <c:v>207.296357908</c:v>
                </c:pt>
                <c:pt idx="16754">
                  <c:v>221.33080803499999</c:v>
                </c:pt>
                <c:pt idx="16755">
                  <c:v>242.77387423499999</c:v>
                </c:pt>
                <c:pt idx="16756">
                  <c:v>273.67392251500002</c:v>
                </c:pt>
                <c:pt idx="16757">
                  <c:v>144.27162181200001</c:v>
                </c:pt>
                <c:pt idx="16758">
                  <c:v>148.489323953</c:v>
                </c:pt>
                <c:pt idx="16759">
                  <c:v>215.45018889400001</c:v>
                </c:pt>
                <c:pt idx="16760">
                  <c:v>329.80845485200001</c:v>
                </c:pt>
                <c:pt idx="16761">
                  <c:v>453.09849190800003</c:v>
                </c:pt>
                <c:pt idx="16762">
                  <c:v>346.46287773500001</c:v>
                </c:pt>
                <c:pt idx="16763">
                  <c:v>226.16626549200001</c:v>
                </c:pt>
                <c:pt idx="16764">
                  <c:v>183.22046557499999</c:v>
                </c:pt>
                <c:pt idx="16765">
                  <c:v>47.687814256000003</c:v>
                </c:pt>
                <c:pt idx="16766">
                  <c:v>26.784594666</c:v>
                </c:pt>
                <c:pt idx="16767">
                  <c:v>149.98702232400001</c:v>
                </c:pt>
                <c:pt idx="16768">
                  <c:v>249.01595777700001</c:v>
                </c:pt>
                <c:pt idx="16769">
                  <c:v>294.21190899800001</c:v>
                </c:pt>
                <c:pt idx="16770">
                  <c:v>336.00759914899999</c:v>
                </c:pt>
                <c:pt idx="16771">
                  <c:v>302.64997111000002</c:v>
                </c:pt>
                <c:pt idx="16772">
                  <c:v>184.59132672800001</c:v>
                </c:pt>
                <c:pt idx="16773">
                  <c:v>142.98358534400001</c:v>
                </c:pt>
                <c:pt idx="16774">
                  <c:v>224.55506635</c:v>
                </c:pt>
                <c:pt idx="16775">
                  <c:v>343.62006283199997</c:v>
                </c:pt>
                <c:pt idx="16776">
                  <c:v>340.845616796</c:v>
                </c:pt>
                <c:pt idx="16777">
                  <c:v>220.479400994</c:v>
                </c:pt>
                <c:pt idx="16778">
                  <c:v>181.05182013699999</c:v>
                </c:pt>
                <c:pt idx="16779">
                  <c:v>136.326983746</c:v>
                </c:pt>
                <c:pt idx="16780">
                  <c:v>-23.232444371</c:v>
                </c:pt>
                <c:pt idx="16781">
                  <c:v>64.568591779000002</c:v>
                </c:pt>
                <c:pt idx="16782">
                  <c:v>154.40621407500001</c:v>
                </c:pt>
                <c:pt idx="16783">
                  <c:v>176.163317638</c:v>
                </c:pt>
                <c:pt idx="16784">
                  <c:v>215.60348069400001</c:v>
                </c:pt>
                <c:pt idx="16785">
                  <c:v>260.687101681</c:v>
                </c:pt>
                <c:pt idx="16786">
                  <c:v>146.980813353</c:v>
                </c:pt>
                <c:pt idx="16787">
                  <c:v>136.144825454</c:v>
                </c:pt>
                <c:pt idx="16788">
                  <c:v>176.30015913700001</c:v>
                </c:pt>
                <c:pt idx="16789">
                  <c:v>272.03136104700002</c:v>
                </c:pt>
                <c:pt idx="16790">
                  <c:v>399.40233439799999</c:v>
                </c:pt>
                <c:pt idx="16791">
                  <c:v>291.93616100499997</c:v>
                </c:pt>
                <c:pt idx="16792">
                  <c:v>167.05132299499999</c:v>
                </c:pt>
                <c:pt idx="16793">
                  <c:v>144.826402707</c:v>
                </c:pt>
                <c:pt idx="16794">
                  <c:v>44.399468005999999</c:v>
                </c:pt>
                <c:pt idx="16795">
                  <c:v>-9.0997561910000009</c:v>
                </c:pt>
                <c:pt idx="16796">
                  <c:v>127.214138995</c:v>
                </c:pt>
                <c:pt idx="16797">
                  <c:v>239.46247093299999</c:v>
                </c:pt>
                <c:pt idx="16798">
                  <c:v>265.22462837</c:v>
                </c:pt>
                <c:pt idx="16799">
                  <c:v>296.50051563900001</c:v>
                </c:pt>
                <c:pt idx="16800">
                  <c:v>282.515986392</c:v>
                </c:pt>
                <c:pt idx="16801">
                  <c:v>154.518365042</c:v>
                </c:pt>
                <c:pt idx="16802">
                  <c:v>133.34640597699999</c:v>
                </c:pt>
                <c:pt idx="16803">
                  <c:v>223.29363042400001</c:v>
                </c:pt>
                <c:pt idx="16804">
                  <c:v>349.13914984799999</c:v>
                </c:pt>
                <c:pt idx="16805">
                  <c:v>383.41958134999999</c:v>
                </c:pt>
                <c:pt idx="16806">
                  <c:v>258.68610172000001</c:v>
                </c:pt>
                <c:pt idx="16807">
                  <c:v>182.23074455299999</c:v>
                </c:pt>
                <c:pt idx="16808">
                  <c:v>133.97429230899999</c:v>
                </c:pt>
                <c:pt idx="16809">
                  <c:v>-39.331315955000001</c:v>
                </c:pt>
                <c:pt idx="16810">
                  <c:v>22.700847701000001</c:v>
                </c:pt>
                <c:pt idx="16811">
                  <c:v>119.046539791</c:v>
                </c:pt>
                <c:pt idx="16812">
                  <c:v>169.83217851200001</c:v>
                </c:pt>
                <c:pt idx="16813">
                  <c:v>219.710179111</c:v>
                </c:pt>
                <c:pt idx="16814">
                  <c:v>257.002387795</c:v>
                </c:pt>
                <c:pt idx="16815">
                  <c:v>151.97819880899999</c:v>
                </c:pt>
                <c:pt idx="16816">
                  <c:v>102.93627369799999</c:v>
                </c:pt>
                <c:pt idx="16817">
                  <c:v>108.160262796</c:v>
                </c:pt>
                <c:pt idx="16818">
                  <c:v>188.774947537</c:v>
                </c:pt>
                <c:pt idx="16819">
                  <c:v>319.95570482900001</c:v>
                </c:pt>
                <c:pt idx="16820">
                  <c:v>245.42017302799999</c:v>
                </c:pt>
                <c:pt idx="16821">
                  <c:v>130.04748082399999</c:v>
                </c:pt>
                <c:pt idx="16822">
                  <c:v>114.29838478400001</c:v>
                </c:pt>
                <c:pt idx="16823">
                  <c:v>30.269426600999999</c:v>
                </c:pt>
                <c:pt idx="16824">
                  <c:v>-64.239140785000004</c:v>
                </c:pt>
                <c:pt idx="16825">
                  <c:v>66.345409051000004</c:v>
                </c:pt>
                <c:pt idx="16826">
                  <c:v>178.64603940699999</c:v>
                </c:pt>
                <c:pt idx="16827">
                  <c:v>185.62017033699999</c:v>
                </c:pt>
                <c:pt idx="16828">
                  <c:v>220.729079856</c:v>
                </c:pt>
                <c:pt idx="16829">
                  <c:v>250.17204948200001</c:v>
                </c:pt>
                <c:pt idx="16830">
                  <c:v>128.556527945</c:v>
                </c:pt>
                <c:pt idx="16831">
                  <c:v>123.85362387000001</c:v>
                </c:pt>
                <c:pt idx="16832">
                  <c:v>204.92390885500001</c:v>
                </c:pt>
                <c:pt idx="16833">
                  <c:v>322.136625557</c:v>
                </c:pt>
                <c:pt idx="16834">
                  <c:v>384.80249978000001</c:v>
                </c:pt>
                <c:pt idx="16835">
                  <c:v>255.32887652100001</c:v>
                </c:pt>
                <c:pt idx="16836">
                  <c:v>148.54919566699999</c:v>
                </c:pt>
                <c:pt idx="16837">
                  <c:v>115.02488819600001</c:v>
                </c:pt>
                <c:pt idx="16838">
                  <c:v>-34.690115341999999</c:v>
                </c:pt>
                <c:pt idx="16839">
                  <c:v>4.764587605</c:v>
                </c:pt>
                <c:pt idx="16840">
                  <c:v>109.84493799099999</c:v>
                </c:pt>
                <c:pt idx="16841">
                  <c:v>176.36513993099999</c:v>
                </c:pt>
                <c:pt idx="16842">
                  <c:v>218.436531573</c:v>
                </c:pt>
                <c:pt idx="16843">
                  <c:v>241.48874551700001</c:v>
                </c:pt>
                <c:pt idx="16844">
                  <c:v>153.43990324500001</c:v>
                </c:pt>
                <c:pt idx="16845">
                  <c:v>67.805351357000006</c:v>
                </c:pt>
                <c:pt idx="16846">
                  <c:v>56.204911692000003</c:v>
                </c:pt>
                <c:pt idx="16847">
                  <c:v>152.124690316</c:v>
                </c:pt>
                <c:pt idx="16848">
                  <c:v>288.63929289999999</c:v>
                </c:pt>
                <c:pt idx="16849">
                  <c:v>240.948651794</c:v>
                </c:pt>
                <c:pt idx="16850">
                  <c:v>117.346479124</c:v>
                </c:pt>
                <c:pt idx="16851">
                  <c:v>87.355791214000007</c:v>
                </c:pt>
                <c:pt idx="16852">
                  <c:v>11.902621986</c:v>
                </c:pt>
                <c:pt idx="16853">
                  <c:v>-118.136222117</c:v>
                </c:pt>
                <c:pt idx="16854">
                  <c:v>-5.1333607890000001</c:v>
                </c:pt>
                <c:pt idx="16855">
                  <c:v>111.616110169</c:v>
                </c:pt>
                <c:pt idx="16856">
                  <c:v>135.587593704</c:v>
                </c:pt>
                <c:pt idx="16857">
                  <c:v>183.652059286</c:v>
                </c:pt>
                <c:pt idx="16858">
                  <c:v>231.49442631900001</c:v>
                </c:pt>
                <c:pt idx="16859">
                  <c:v>102.317737657</c:v>
                </c:pt>
                <c:pt idx="16860">
                  <c:v>95.765604346999993</c:v>
                </c:pt>
                <c:pt idx="16861">
                  <c:v>155.65567784699999</c:v>
                </c:pt>
                <c:pt idx="16862">
                  <c:v>256.89000617099998</c:v>
                </c:pt>
                <c:pt idx="16863">
                  <c:v>348.40172534499999</c:v>
                </c:pt>
                <c:pt idx="16864">
                  <c:v>236.64530172799999</c:v>
                </c:pt>
                <c:pt idx="16865">
                  <c:v>137.52266665100001</c:v>
                </c:pt>
                <c:pt idx="16866">
                  <c:v>120.544879339</c:v>
                </c:pt>
                <c:pt idx="16867">
                  <c:v>-13.419275024999999</c:v>
                </c:pt>
                <c:pt idx="16868">
                  <c:v>-15.458984153999999</c:v>
                </c:pt>
                <c:pt idx="16869">
                  <c:v>95.187307728999997</c:v>
                </c:pt>
                <c:pt idx="16870">
                  <c:v>168.73248468200001</c:v>
                </c:pt>
                <c:pt idx="16871">
                  <c:v>195.92969178300001</c:v>
                </c:pt>
                <c:pt idx="16872">
                  <c:v>216.81594712099999</c:v>
                </c:pt>
                <c:pt idx="16873">
                  <c:v>170.132941109</c:v>
                </c:pt>
                <c:pt idx="16874">
                  <c:v>79.354043817999994</c:v>
                </c:pt>
                <c:pt idx="16875">
                  <c:v>64.365473926000007</c:v>
                </c:pt>
                <c:pt idx="16876">
                  <c:v>162.49468391799999</c:v>
                </c:pt>
                <c:pt idx="16877">
                  <c:v>287.27262987300003</c:v>
                </c:pt>
                <c:pt idx="16878">
                  <c:v>258.09381969700001</c:v>
                </c:pt>
                <c:pt idx="16879">
                  <c:v>118.924851766</c:v>
                </c:pt>
                <c:pt idx="16880">
                  <c:v>66.005756372999997</c:v>
                </c:pt>
                <c:pt idx="16881">
                  <c:v>4.7904414659999999</c:v>
                </c:pt>
                <c:pt idx="16882">
                  <c:v>-139.068625553</c:v>
                </c:pt>
                <c:pt idx="16883">
                  <c:v>-29.178982374</c:v>
                </c:pt>
                <c:pt idx="16884">
                  <c:v>89.956111312999994</c:v>
                </c:pt>
                <c:pt idx="16885">
                  <c:v>124.672558653</c:v>
                </c:pt>
                <c:pt idx="16886">
                  <c:v>167.385133123</c:v>
                </c:pt>
                <c:pt idx="16887">
                  <c:v>204.238509878</c:v>
                </c:pt>
                <c:pt idx="16888">
                  <c:v>66.798624904999997</c:v>
                </c:pt>
                <c:pt idx="16889">
                  <c:v>45.035679361</c:v>
                </c:pt>
                <c:pt idx="16890">
                  <c:v>82.903482679999996</c:v>
                </c:pt>
                <c:pt idx="16891">
                  <c:v>183.505148061</c:v>
                </c:pt>
                <c:pt idx="16892">
                  <c:v>320.037162658</c:v>
                </c:pt>
                <c:pt idx="16893">
                  <c:v>232.19570052099999</c:v>
                </c:pt>
                <c:pt idx="16894">
                  <c:v>128.287844396</c:v>
                </c:pt>
                <c:pt idx="16895">
                  <c:v>104.457027229</c:v>
                </c:pt>
                <c:pt idx="16896">
                  <c:v>-21.498818402000001</c:v>
                </c:pt>
                <c:pt idx="16897">
                  <c:v>-70.664076000999998</c:v>
                </c:pt>
                <c:pt idx="16898">
                  <c:v>44.117313648</c:v>
                </c:pt>
                <c:pt idx="16899">
                  <c:v>130.857855067</c:v>
                </c:pt>
                <c:pt idx="16900">
                  <c:v>161.37226622399999</c:v>
                </c:pt>
                <c:pt idx="16901">
                  <c:v>209.317656228</c:v>
                </c:pt>
                <c:pt idx="16902">
                  <c:v>206.560554577</c:v>
                </c:pt>
                <c:pt idx="16903">
                  <c:v>98.297516381999998</c:v>
                </c:pt>
                <c:pt idx="16904">
                  <c:v>73.607818534000003</c:v>
                </c:pt>
                <c:pt idx="16905">
                  <c:v>158.19088229400001</c:v>
                </c:pt>
                <c:pt idx="16906">
                  <c:v>268.17393470299999</c:v>
                </c:pt>
                <c:pt idx="16907">
                  <c:v>262.13328564199998</c:v>
                </c:pt>
                <c:pt idx="16908">
                  <c:v>120.674571966</c:v>
                </c:pt>
                <c:pt idx="16909">
                  <c:v>61.701924507000001</c:v>
                </c:pt>
                <c:pt idx="16910">
                  <c:v>30.899868948999998</c:v>
                </c:pt>
                <c:pt idx="16911">
                  <c:v>-120.05352368299999</c:v>
                </c:pt>
                <c:pt idx="16912">
                  <c:v>-33.717644106999998</c:v>
                </c:pt>
                <c:pt idx="16913">
                  <c:v>69.638123641000007</c:v>
                </c:pt>
                <c:pt idx="16914">
                  <c:v>105.22241346</c:v>
                </c:pt>
                <c:pt idx="16915">
                  <c:v>135.396178478</c:v>
                </c:pt>
                <c:pt idx="16916">
                  <c:v>152.83083027699999</c:v>
                </c:pt>
                <c:pt idx="16917">
                  <c:v>26.899035319999999</c:v>
                </c:pt>
                <c:pt idx="16918">
                  <c:v>-0.89335916500000001</c:v>
                </c:pt>
                <c:pt idx="16919">
                  <c:v>32.076161202999998</c:v>
                </c:pt>
                <c:pt idx="16920">
                  <c:v>136.201215112</c:v>
                </c:pt>
                <c:pt idx="16921">
                  <c:v>283.50495003399999</c:v>
                </c:pt>
                <c:pt idx="16922">
                  <c:v>201.79260541400001</c:v>
                </c:pt>
                <c:pt idx="16923">
                  <c:v>77.654125616000002</c:v>
                </c:pt>
                <c:pt idx="16924">
                  <c:v>39.966108278999997</c:v>
                </c:pt>
                <c:pt idx="16925">
                  <c:v>-72.442785509000004</c:v>
                </c:pt>
                <c:pt idx="16926">
                  <c:v>-156.76763790499999</c:v>
                </c:pt>
                <c:pt idx="16927">
                  <c:v>-24.13655601</c:v>
                </c:pt>
                <c:pt idx="16928">
                  <c:v>98.057476226999995</c:v>
                </c:pt>
                <c:pt idx="16929">
                  <c:v>133.22075136999999</c:v>
                </c:pt>
                <c:pt idx="16930">
                  <c:v>184.79612199600001</c:v>
                </c:pt>
                <c:pt idx="16931">
                  <c:v>202.149413501</c:v>
                </c:pt>
                <c:pt idx="16932">
                  <c:v>69.996941547999995</c:v>
                </c:pt>
                <c:pt idx="16933">
                  <c:v>41.047175830999997</c:v>
                </c:pt>
                <c:pt idx="16934">
                  <c:v>107.817566238</c:v>
                </c:pt>
                <c:pt idx="16935">
                  <c:v>214.922947236</c:v>
                </c:pt>
                <c:pt idx="16936">
                  <c:v>262.839239577</c:v>
                </c:pt>
                <c:pt idx="16937">
                  <c:v>147.313998699</c:v>
                </c:pt>
                <c:pt idx="16938">
                  <c:v>77.264777241999994</c:v>
                </c:pt>
                <c:pt idx="16939">
                  <c:v>51.445772644999998</c:v>
                </c:pt>
                <c:pt idx="16940">
                  <c:v>-109.706338015</c:v>
                </c:pt>
                <c:pt idx="16941">
                  <c:v>-62.243528367000003</c:v>
                </c:pt>
                <c:pt idx="16942">
                  <c:v>25.796347260000001</c:v>
                </c:pt>
                <c:pt idx="16943">
                  <c:v>62.306026660000001</c:v>
                </c:pt>
                <c:pt idx="16944">
                  <c:v>91.977062015000001</c:v>
                </c:pt>
                <c:pt idx="16945">
                  <c:v>121.289277012</c:v>
                </c:pt>
                <c:pt idx="16946">
                  <c:v>37.836519357999997</c:v>
                </c:pt>
                <c:pt idx="16947">
                  <c:v>-9.2701877600000007</c:v>
                </c:pt>
                <c:pt idx="16948">
                  <c:v>0.29010988900000001</c:v>
                </c:pt>
                <c:pt idx="16949">
                  <c:v>96.336716679999995</c:v>
                </c:pt>
                <c:pt idx="16950">
                  <c:v>226.46018852399999</c:v>
                </c:pt>
                <c:pt idx="16951">
                  <c:v>148.70160107000001</c:v>
                </c:pt>
                <c:pt idx="16952">
                  <c:v>4.9035113340000001</c:v>
                </c:pt>
                <c:pt idx="16953">
                  <c:v>-30.900420977</c:v>
                </c:pt>
                <c:pt idx="16954">
                  <c:v>-103.686031892</c:v>
                </c:pt>
                <c:pt idx="16955">
                  <c:v>-203.93917143799999</c:v>
                </c:pt>
                <c:pt idx="16956">
                  <c:v>-66.316521604000002</c:v>
                </c:pt>
                <c:pt idx="16957">
                  <c:v>65.559533075000004</c:v>
                </c:pt>
                <c:pt idx="16958">
                  <c:v>90.312149136000002</c:v>
                </c:pt>
                <c:pt idx="16959">
                  <c:v>126.03555393400001</c:v>
                </c:pt>
                <c:pt idx="16960">
                  <c:v>148.81636247200001</c:v>
                </c:pt>
                <c:pt idx="16961">
                  <c:v>1.056000222</c:v>
                </c:pt>
                <c:pt idx="16962">
                  <c:v>-14.342310897999999</c:v>
                </c:pt>
                <c:pt idx="16963">
                  <c:v>57.565393618000002</c:v>
                </c:pt>
                <c:pt idx="16964">
                  <c:v>178.50196012800001</c:v>
                </c:pt>
                <c:pt idx="16965">
                  <c:v>276.84073880699998</c:v>
                </c:pt>
                <c:pt idx="16966">
                  <c:v>171.75176927499999</c:v>
                </c:pt>
                <c:pt idx="16967">
                  <c:v>75.257065693000001</c:v>
                </c:pt>
                <c:pt idx="16968">
                  <c:v>39.171943501000001</c:v>
                </c:pt>
                <c:pt idx="16969">
                  <c:v>-120.36585321699999</c:v>
                </c:pt>
                <c:pt idx="16970">
                  <c:v>-117.559136731</c:v>
                </c:pt>
                <c:pt idx="16971">
                  <c:v>-22.766115547999998</c:v>
                </c:pt>
                <c:pt idx="16972">
                  <c:v>46.199835354999998</c:v>
                </c:pt>
                <c:pt idx="16973">
                  <c:v>94.361013702999998</c:v>
                </c:pt>
                <c:pt idx="16974">
                  <c:v>137.96183916800001</c:v>
                </c:pt>
                <c:pt idx="16975">
                  <c:v>84.121358095999994</c:v>
                </c:pt>
                <c:pt idx="16976">
                  <c:v>-0.63285544500000002</c:v>
                </c:pt>
                <c:pt idx="16977">
                  <c:v>-22.727336025</c:v>
                </c:pt>
                <c:pt idx="16978">
                  <c:v>61.046735333999997</c:v>
                </c:pt>
                <c:pt idx="16979">
                  <c:v>169.48350396800001</c:v>
                </c:pt>
                <c:pt idx="16980">
                  <c:v>118.25263422099999</c:v>
                </c:pt>
                <c:pt idx="16981">
                  <c:v>-11.396375093</c:v>
                </c:pt>
                <c:pt idx="16982">
                  <c:v>-33.735642323</c:v>
                </c:pt>
                <c:pt idx="16983">
                  <c:v>-81.399805835999999</c:v>
                </c:pt>
                <c:pt idx="16984">
                  <c:v>-211.71520591199999</c:v>
                </c:pt>
                <c:pt idx="16985">
                  <c:v>-93.435775469999996</c:v>
                </c:pt>
                <c:pt idx="16986">
                  <c:v>21.246977863000001</c:v>
                </c:pt>
                <c:pt idx="16987">
                  <c:v>34.463194190999999</c:v>
                </c:pt>
                <c:pt idx="16988">
                  <c:v>55.229537495999999</c:v>
                </c:pt>
                <c:pt idx="16989">
                  <c:v>87.036675235999994</c:v>
                </c:pt>
                <c:pt idx="16990">
                  <c:v>-41.53254124</c:v>
                </c:pt>
                <c:pt idx="16991">
                  <c:v>-37.151642658999997</c:v>
                </c:pt>
                <c:pt idx="16992">
                  <c:v>29.257370614999999</c:v>
                </c:pt>
                <c:pt idx="16993">
                  <c:v>142.835363734</c:v>
                </c:pt>
                <c:pt idx="16994">
                  <c:v>265.41287483799999</c:v>
                </c:pt>
                <c:pt idx="16995">
                  <c:v>157.850985436</c:v>
                </c:pt>
                <c:pt idx="16996">
                  <c:v>36.382538818</c:v>
                </c:pt>
                <c:pt idx="16997">
                  <c:v>-7.113850233</c:v>
                </c:pt>
                <c:pt idx="16998">
                  <c:v>-141.42159819700001</c:v>
                </c:pt>
                <c:pt idx="16999">
                  <c:v>303.41282907800002</c:v>
                </c:pt>
                <c:pt idx="17000">
                  <c:v>427.771068845</c:v>
                </c:pt>
                <c:pt idx="17001">
                  <c:v>527.34678396699996</c:v>
                </c:pt>
                <c:pt idx="17002">
                  <c:v>571.95243931300001</c:v>
                </c:pt>
                <c:pt idx="17003">
                  <c:v>612.92680543500001</c:v>
                </c:pt>
                <c:pt idx="17004">
                  <c:v>578.84235347599997</c:v>
                </c:pt>
                <c:pt idx="17005">
                  <c:v>460.340223976</c:v>
                </c:pt>
                <c:pt idx="17006">
                  <c:v>418.82587172900003</c:v>
                </c:pt>
                <c:pt idx="17007">
                  <c:v>501.69132335900002</c:v>
                </c:pt>
                <c:pt idx="17008">
                  <c:v>621.99661813800003</c:v>
                </c:pt>
                <c:pt idx="17009">
                  <c:v>620.44010885</c:v>
                </c:pt>
                <c:pt idx="17010">
                  <c:v>500.138782322</c:v>
                </c:pt>
                <c:pt idx="17011">
                  <c:v>459.67379543999999</c:v>
                </c:pt>
                <c:pt idx="17012">
                  <c:v>413.78569498600001</c:v>
                </c:pt>
                <c:pt idx="17013">
                  <c:v>253.35170952199999</c:v>
                </c:pt>
                <c:pt idx="17014">
                  <c:v>340.64494007100001</c:v>
                </c:pt>
                <c:pt idx="17015">
                  <c:v>430.33052713199999</c:v>
                </c:pt>
                <c:pt idx="17016">
                  <c:v>453.86241288500003</c:v>
                </c:pt>
                <c:pt idx="17017">
                  <c:v>494.62373119300003</c:v>
                </c:pt>
                <c:pt idx="17018">
                  <c:v>540.13614240300001</c:v>
                </c:pt>
                <c:pt idx="17019">
                  <c:v>426.26448868</c:v>
                </c:pt>
                <c:pt idx="17020">
                  <c:v>414.50564359700002</c:v>
                </c:pt>
                <c:pt idx="17021">
                  <c:v>453.54080396199998</c:v>
                </c:pt>
                <c:pt idx="17022">
                  <c:v>548.38110490099996</c:v>
                </c:pt>
                <c:pt idx="17023">
                  <c:v>675.26395848699997</c:v>
                </c:pt>
                <c:pt idx="17024">
                  <c:v>568.07302058000005</c:v>
                </c:pt>
                <c:pt idx="17025">
                  <c:v>444.84209784199999</c:v>
                </c:pt>
                <c:pt idx="17026">
                  <c:v>423.68591855599999</c:v>
                </c:pt>
                <c:pt idx="17027">
                  <c:v>323.53568186500002</c:v>
                </c:pt>
                <c:pt idx="17028">
                  <c:v>269.227991202</c:v>
                </c:pt>
                <c:pt idx="17029">
                  <c:v>405.459940953</c:v>
                </c:pt>
                <c:pt idx="17030">
                  <c:v>517.06232151300003</c:v>
                </c:pt>
                <c:pt idx="17031">
                  <c:v>541.75558977399999</c:v>
                </c:pt>
                <c:pt idx="17032">
                  <c:v>572.37314487599997</c:v>
                </c:pt>
                <c:pt idx="17033">
                  <c:v>558.81691713099997</c:v>
                </c:pt>
                <c:pt idx="17034">
                  <c:v>432.703485005</c:v>
                </c:pt>
                <c:pt idx="17035">
                  <c:v>412.87325567800002</c:v>
                </c:pt>
                <c:pt idx="17036">
                  <c:v>503.28396027600002</c:v>
                </c:pt>
                <c:pt idx="17037">
                  <c:v>629.08982360200002</c:v>
                </c:pt>
                <c:pt idx="17038">
                  <c:v>663.03925287100003</c:v>
                </c:pt>
                <c:pt idx="17039">
                  <c:v>537.21322215099997</c:v>
                </c:pt>
                <c:pt idx="17040">
                  <c:v>459.27176791400001</c:v>
                </c:pt>
                <c:pt idx="17041">
                  <c:v>410.42122709500001</c:v>
                </c:pt>
                <c:pt idx="17042">
                  <c:v>237.72167709199999</c:v>
                </c:pt>
                <c:pt idx="17043">
                  <c:v>301.00693736699998</c:v>
                </c:pt>
                <c:pt idx="17044">
                  <c:v>398.70162208099998</c:v>
                </c:pt>
                <c:pt idx="17045">
                  <c:v>450.43220429100001</c:v>
                </c:pt>
                <c:pt idx="17046">
                  <c:v>500.17413742000002</c:v>
                </c:pt>
                <c:pt idx="17047">
                  <c:v>536.44862050799998</c:v>
                </c:pt>
                <c:pt idx="17048">
                  <c:v>430.43295311000003</c:v>
                </c:pt>
                <c:pt idx="17049">
                  <c:v>380.21708224299999</c:v>
                </c:pt>
                <c:pt idx="17050">
                  <c:v>384.39008527999999</c:v>
                </c:pt>
                <c:pt idx="17051">
                  <c:v>465.59494126499999</c:v>
                </c:pt>
                <c:pt idx="17052">
                  <c:v>598.71474789399997</c:v>
                </c:pt>
                <c:pt idx="17053">
                  <c:v>525.75850331000004</c:v>
                </c:pt>
                <c:pt idx="17054">
                  <c:v>410.86627304400002</c:v>
                </c:pt>
                <c:pt idx="17055">
                  <c:v>394.41749733900002</c:v>
                </c:pt>
                <c:pt idx="17056">
                  <c:v>309.28582740299998</c:v>
                </c:pt>
                <c:pt idx="17057">
                  <c:v>213.604182369</c:v>
                </c:pt>
                <c:pt idx="17058">
                  <c:v>343.40455388300001</c:v>
                </c:pt>
                <c:pt idx="17059">
                  <c:v>454.379346876</c:v>
                </c:pt>
                <c:pt idx="17060">
                  <c:v>462.40065922000002</c:v>
                </c:pt>
                <c:pt idx="17061">
                  <c:v>499.71808764299999</c:v>
                </c:pt>
                <c:pt idx="17062">
                  <c:v>530.81003351100003</c:v>
                </c:pt>
                <c:pt idx="17063">
                  <c:v>409.49374049699998</c:v>
                </c:pt>
                <c:pt idx="17064">
                  <c:v>404.35469650700003</c:v>
                </c:pt>
                <c:pt idx="17065">
                  <c:v>484.55981934800002</c:v>
                </c:pt>
                <c:pt idx="17066">
                  <c:v>600.70334807400002</c:v>
                </c:pt>
                <c:pt idx="17067">
                  <c:v>662.52210319599999</c:v>
                </c:pt>
                <c:pt idx="17068">
                  <c:v>531.39770793900004</c:v>
                </c:pt>
                <c:pt idx="17069">
                  <c:v>426.24139142600001</c:v>
                </c:pt>
                <c:pt idx="17070">
                  <c:v>394.87533589700001</c:v>
                </c:pt>
                <c:pt idx="17071">
                  <c:v>246.17160210700001</c:v>
                </c:pt>
                <c:pt idx="17072">
                  <c:v>285.586771231</c:v>
                </c:pt>
                <c:pt idx="17073">
                  <c:v>390.60136679499999</c:v>
                </c:pt>
                <c:pt idx="17074">
                  <c:v>456.41033335700001</c:v>
                </c:pt>
                <c:pt idx="17075">
                  <c:v>497.162982489</c:v>
                </c:pt>
                <c:pt idx="17076">
                  <c:v>518.94072431500001</c:v>
                </c:pt>
                <c:pt idx="17077">
                  <c:v>429.41681709300002</c:v>
                </c:pt>
                <c:pt idx="17078">
                  <c:v>345.90864553199998</c:v>
                </c:pt>
                <c:pt idx="17079">
                  <c:v>336.15545705599999</c:v>
                </c:pt>
                <c:pt idx="17080">
                  <c:v>433.43026875800001</c:v>
                </c:pt>
                <c:pt idx="17081">
                  <c:v>570.39956067100002</c:v>
                </c:pt>
                <c:pt idx="17082">
                  <c:v>522.36519887400004</c:v>
                </c:pt>
                <c:pt idx="17083">
                  <c:v>397.39582765900002</c:v>
                </c:pt>
                <c:pt idx="17084">
                  <c:v>365.54424832000001</c:v>
                </c:pt>
                <c:pt idx="17085">
                  <c:v>289.19380786599999</c:v>
                </c:pt>
                <c:pt idx="17086">
                  <c:v>157.45933790000001</c:v>
                </c:pt>
                <c:pt idx="17087">
                  <c:v>272.33933398900001</c:v>
                </c:pt>
                <c:pt idx="17088">
                  <c:v>391.13582498800002</c:v>
                </c:pt>
                <c:pt idx="17089">
                  <c:v>416.71221874999998</c:v>
                </c:pt>
                <c:pt idx="17090">
                  <c:v>465.37509979800001</c:v>
                </c:pt>
                <c:pt idx="17091">
                  <c:v>512.78733354099995</c:v>
                </c:pt>
                <c:pt idx="17092">
                  <c:v>382.23969264200002</c:v>
                </c:pt>
                <c:pt idx="17093">
                  <c:v>374.21070705199998</c:v>
                </c:pt>
                <c:pt idx="17094">
                  <c:v>432.92840600800002</c:v>
                </c:pt>
                <c:pt idx="17095">
                  <c:v>532.13379343700001</c:v>
                </c:pt>
                <c:pt idx="17096">
                  <c:v>626.44152724399999</c:v>
                </c:pt>
                <c:pt idx="17097">
                  <c:v>516.95674224599998</c:v>
                </c:pt>
                <c:pt idx="17098">
                  <c:v>419.24516696900002</c:v>
                </c:pt>
                <c:pt idx="17099">
                  <c:v>402.31344221299997</c:v>
                </c:pt>
                <c:pt idx="17100">
                  <c:v>267.38979141300001</c:v>
                </c:pt>
                <c:pt idx="17101">
                  <c:v>232.133298387</c:v>
                </c:pt>
                <c:pt idx="17102">
                  <c:v>342.336868009</c:v>
                </c:pt>
                <c:pt idx="17103">
                  <c:v>414.36652819699998</c:v>
                </c:pt>
                <c:pt idx="17104">
                  <c:v>439.28006786700001</c:v>
                </c:pt>
                <c:pt idx="17105">
                  <c:v>462.70828203299999</c:v>
                </c:pt>
                <c:pt idx="17106">
                  <c:v>418.46295700299999</c:v>
                </c:pt>
                <c:pt idx="17107">
                  <c:v>328.36569600399997</c:v>
                </c:pt>
                <c:pt idx="17108">
                  <c:v>313.09771965700003</c:v>
                </c:pt>
                <c:pt idx="17109">
                  <c:v>410.58613628000001</c:v>
                </c:pt>
                <c:pt idx="17110">
                  <c:v>533.86989839399996</c:v>
                </c:pt>
                <c:pt idx="17111">
                  <c:v>502.93328177299998</c:v>
                </c:pt>
                <c:pt idx="17112">
                  <c:v>361.95120461300002</c:v>
                </c:pt>
                <c:pt idx="17113">
                  <c:v>307.025736623</c:v>
                </c:pt>
                <c:pt idx="17114">
                  <c:v>248.39217078900001</c:v>
                </c:pt>
                <c:pt idx="17115">
                  <c:v>105.929328552</c:v>
                </c:pt>
                <c:pt idx="17116">
                  <c:v>216.14703084999999</c:v>
                </c:pt>
                <c:pt idx="17117">
                  <c:v>335.31948914999998</c:v>
                </c:pt>
                <c:pt idx="17118">
                  <c:v>369.35801331499999</c:v>
                </c:pt>
                <c:pt idx="17119">
                  <c:v>410.53291672300003</c:v>
                </c:pt>
                <c:pt idx="17120">
                  <c:v>445.70191035300002</c:v>
                </c:pt>
                <c:pt idx="17121">
                  <c:v>307.02469187899999</c:v>
                </c:pt>
                <c:pt idx="17122">
                  <c:v>283.63431283</c:v>
                </c:pt>
                <c:pt idx="17123">
                  <c:v>323.37836173199997</c:v>
                </c:pt>
                <c:pt idx="17124">
                  <c:v>425.61338083499999</c:v>
                </c:pt>
                <c:pt idx="17125">
                  <c:v>563.08457274499995</c:v>
                </c:pt>
                <c:pt idx="17126">
                  <c:v>475.07315448700001</c:v>
                </c:pt>
                <c:pt idx="17127">
                  <c:v>369.94892914000002</c:v>
                </c:pt>
                <c:pt idx="17128">
                  <c:v>344.18930702699998</c:v>
                </c:pt>
                <c:pt idx="17129">
                  <c:v>216.77286997799999</c:v>
                </c:pt>
                <c:pt idx="17130">
                  <c:v>166.71084480799999</c:v>
                </c:pt>
                <c:pt idx="17131">
                  <c:v>279.43047884100002</c:v>
                </c:pt>
                <c:pt idx="17132">
                  <c:v>368.03933714700003</c:v>
                </c:pt>
                <c:pt idx="17133">
                  <c:v>400.27725279499998</c:v>
                </c:pt>
                <c:pt idx="17134">
                  <c:v>449.188548927</c:v>
                </c:pt>
                <c:pt idx="17135">
                  <c:v>446.45642732499999</c:v>
                </c:pt>
                <c:pt idx="17136">
                  <c:v>336.74849483399998</c:v>
                </c:pt>
                <c:pt idx="17137">
                  <c:v>310.321532021</c:v>
                </c:pt>
                <c:pt idx="17138">
                  <c:v>393.51276059499997</c:v>
                </c:pt>
                <c:pt idx="17139">
                  <c:v>502.13535676800001</c:v>
                </c:pt>
                <c:pt idx="17140">
                  <c:v>494.43230034099997</c:v>
                </c:pt>
                <c:pt idx="17141">
                  <c:v>354.70118279500002</c:v>
                </c:pt>
                <c:pt idx="17142">
                  <c:v>297.13539612599999</c:v>
                </c:pt>
                <c:pt idx="17143">
                  <c:v>266.75034646900002</c:v>
                </c:pt>
                <c:pt idx="17144">
                  <c:v>115.064942336</c:v>
                </c:pt>
                <c:pt idx="17145">
                  <c:v>200.38373465199999</c:v>
                </c:pt>
                <c:pt idx="17146">
                  <c:v>302.23466229500002</c:v>
                </c:pt>
                <c:pt idx="17147">
                  <c:v>336.17910704899998</c:v>
                </c:pt>
                <c:pt idx="17148">
                  <c:v>364.96832758699998</c:v>
                </c:pt>
                <c:pt idx="17149">
                  <c:v>381.12815418399998</c:v>
                </c:pt>
                <c:pt idx="17150">
                  <c:v>257.29463639199997</c:v>
                </c:pt>
                <c:pt idx="17151">
                  <c:v>230.70753099699999</c:v>
                </c:pt>
                <c:pt idx="17152">
                  <c:v>264.10705174499998</c:v>
                </c:pt>
                <c:pt idx="17153">
                  <c:v>368.15204718400003</c:v>
                </c:pt>
                <c:pt idx="17154">
                  <c:v>514.31232068899999</c:v>
                </c:pt>
                <c:pt idx="17155">
                  <c:v>430.85700690599998</c:v>
                </c:pt>
                <c:pt idx="17156">
                  <c:v>304.78611748200001</c:v>
                </c:pt>
                <c:pt idx="17157">
                  <c:v>265.67263490300002</c:v>
                </c:pt>
                <c:pt idx="17158">
                  <c:v>152.589387985</c:v>
                </c:pt>
                <c:pt idx="17159">
                  <c:v>69.946184350999999</c:v>
                </c:pt>
                <c:pt idx="17160">
                  <c:v>203.139563068</c:v>
                </c:pt>
                <c:pt idx="17161">
                  <c:v>325.87682262800001</c:v>
                </c:pt>
                <c:pt idx="17162">
                  <c:v>360.83387854400002</c:v>
                </c:pt>
                <c:pt idx="17163">
                  <c:v>411.24953540500002</c:v>
                </c:pt>
                <c:pt idx="17164">
                  <c:v>427.18546149399998</c:v>
                </c:pt>
                <c:pt idx="17165">
                  <c:v>293.28048470900001</c:v>
                </c:pt>
                <c:pt idx="17166">
                  <c:v>262.947413289</c:v>
                </c:pt>
                <c:pt idx="17167">
                  <c:v>328.59312975300003</c:v>
                </c:pt>
                <c:pt idx="17168">
                  <c:v>437.21989081100003</c:v>
                </c:pt>
                <c:pt idx="17169">
                  <c:v>486.10370033100003</c:v>
                </c:pt>
                <c:pt idx="17170">
                  <c:v>370.73542268800003</c:v>
                </c:pt>
                <c:pt idx="17171">
                  <c:v>300.01305407299998</c:v>
                </c:pt>
                <c:pt idx="17172">
                  <c:v>272.64122373499998</c:v>
                </c:pt>
                <c:pt idx="17173">
                  <c:v>109.96831541500001</c:v>
                </c:pt>
                <c:pt idx="17174">
                  <c:v>156.264497017</c:v>
                </c:pt>
                <c:pt idx="17175">
                  <c:v>242.69413185600001</c:v>
                </c:pt>
                <c:pt idx="17176">
                  <c:v>277.86995932299999</c:v>
                </c:pt>
                <c:pt idx="17177">
                  <c:v>309.22073050799997</c:v>
                </c:pt>
                <c:pt idx="17178">
                  <c:v>339.776450055</c:v>
                </c:pt>
                <c:pt idx="17179">
                  <c:v>256.69427854100002</c:v>
                </c:pt>
                <c:pt idx="17180">
                  <c:v>208.74974361700001</c:v>
                </c:pt>
                <c:pt idx="17181">
                  <c:v>217.12917417599999</c:v>
                </c:pt>
                <c:pt idx="17182">
                  <c:v>312.03958779599998</c:v>
                </c:pt>
                <c:pt idx="17183">
                  <c:v>440.51019075900001</c:v>
                </c:pt>
                <c:pt idx="17184">
                  <c:v>361.17238270000001</c:v>
                </c:pt>
                <c:pt idx="17185">
                  <c:v>216.34005936700001</c:v>
                </c:pt>
                <c:pt idx="17186">
                  <c:v>181.96958989199999</c:v>
                </c:pt>
                <c:pt idx="17187">
                  <c:v>109.915621237</c:v>
                </c:pt>
                <c:pt idx="17188">
                  <c:v>9.7158836520000005</c:v>
                </c:pt>
                <c:pt idx="17189">
                  <c:v>146.50358563399999</c:v>
                </c:pt>
                <c:pt idx="17190">
                  <c:v>277.25606962000001</c:v>
                </c:pt>
                <c:pt idx="17191">
                  <c:v>300.506657883</c:v>
                </c:pt>
                <c:pt idx="17192">
                  <c:v>334.64860749399998</c:v>
                </c:pt>
                <c:pt idx="17193">
                  <c:v>356.48712616</c:v>
                </c:pt>
                <c:pt idx="17194">
                  <c:v>207.909511162</c:v>
                </c:pt>
                <c:pt idx="17195">
                  <c:v>193.66708300400001</c:v>
                </c:pt>
                <c:pt idx="17196">
                  <c:v>266.34996178</c:v>
                </c:pt>
                <c:pt idx="17197">
                  <c:v>387.54570279299998</c:v>
                </c:pt>
                <c:pt idx="17198">
                  <c:v>485.007491969</c:v>
                </c:pt>
                <c:pt idx="17199">
                  <c:v>378.36537979799999</c:v>
                </c:pt>
                <c:pt idx="17200">
                  <c:v>280.08626433299997</c:v>
                </c:pt>
                <c:pt idx="17201">
                  <c:v>242.424493716</c:v>
                </c:pt>
                <c:pt idx="17202">
                  <c:v>81.990211560999995</c:v>
                </c:pt>
                <c:pt idx="17203">
                  <c:v>84.411685304000002</c:v>
                </c:pt>
                <c:pt idx="17204">
                  <c:v>179.69547589300001</c:v>
                </c:pt>
                <c:pt idx="17205">
                  <c:v>249.26748481800001</c:v>
                </c:pt>
                <c:pt idx="17206">
                  <c:v>297.80539161199999</c:v>
                </c:pt>
                <c:pt idx="17207">
                  <c:v>340.664050309</c:v>
                </c:pt>
                <c:pt idx="17208">
                  <c:v>285.63292113900002</c:v>
                </c:pt>
                <c:pt idx="17209">
                  <c:v>199.21579828</c:v>
                </c:pt>
                <c:pt idx="17210">
                  <c:v>175.65118587399999</c:v>
                </c:pt>
                <c:pt idx="17211">
                  <c:v>258.52666574199998</c:v>
                </c:pt>
                <c:pt idx="17212">
                  <c:v>366.18403750499999</c:v>
                </c:pt>
                <c:pt idx="17213">
                  <c:v>315.58932723100003</c:v>
                </c:pt>
                <c:pt idx="17214">
                  <c:v>186.42810241500001</c:v>
                </c:pt>
                <c:pt idx="17215">
                  <c:v>163.81681530899999</c:v>
                </c:pt>
                <c:pt idx="17216">
                  <c:v>114.998228936</c:v>
                </c:pt>
                <c:pt idx="17217">
                  <c:v>-16.306740847</c:v>
                </c:pt>
                <c:pt idx="17218">
                  <c:v>100.545436299</c:v>
                </c:pt>
                <c:pt idx="17219">
                  <c:v>213.71421621900001</c:v>
                </c:pt>
                <c:pt idx="17220">
                  <c:v>225.61315846900001</c:v>
                </c:pt>
                <c:pt idx="17221">
                  <c:v>245.90653576599999</c:v>
                </c:pt>
                <c:pt idx="17222">
                  <c:v>279.21632751200002</c:v>
                </c:pt>
                <c:pt idx="17223">
                  <c:v>151.0909034</c:v>
                </c:pt>
                <c:pt idx="17224">
                  <c:v>155.16322153799999</c:v>
                </c:pt>
                <c:pt idx="17225">
                  <c:v>221.039500901</c:v>
                </c:pt>
                <c:pt idx="17226">
                  <c:v>333.78422681699999</c:v>
                </c:pt>
                <c:pt idx="17227">
                  <c:v>454.56967867899999</c:v>
                </c:pt>
                <c:pt idx="17228">
                  <c:v>345.181636879</c:v>
                </c:pt>
                <c:pt idx="17229">
                  <c:v>222.48215783000001</c:v>
                </c:pt>
                <c:pt idx="17230">
                  <c:v>178.86134859200001</c:v>
                </c:pt>
                <c:pt idx="17231">
                  <c:v>45.270708863000003</c:v>
                </c:pt>
                <c:pt idx="17232">
                  <c:v>24.970680742999999</c:v>
                </c:pt>
                <c:pt idx="17233">
                  <c:v>148.31955787000001</c:v>
                </c:pt>
                <c:pt idx="17234">
                  <c:v>246.70778023299999</c:v>
                </c:pt>
                <c:pt idx="17235">
                  <c:v>290.04094502499998</c:v>
                </c:pt>
                <c:pt idx="17236">
                  <c:v>329.04046848000002</c:v>
                </c:pt>
                <c:pt idx="17237">
                  <c:v>293.36424860699998</c:v>
                </c:pt>
                <c:pt idx="17238">
                  <c:v>173.4778972</c:v>
                </c:pt>
                <c:pt idx="17239">
                  <c:v>131.10852566</c:v>
                </c:pt>
                <c:pt idx="17240">
                  <c:v>214.509885766</c:v>
                </c:pt>
                <c:pt idx="17241">
                  <c:v>334.85015469299998</c:v>
                </c:pt>
                <c:pt idx="17242">
                  <c:v>332.21869211500001</c:v>
                </c:pt>
                <c:pt idx="17243">
                  <c:v>210.539940027</c:v>
                </c:pt>
                <c:pt idx="17244">
                  <c:v>168.24145939300001</c:v>
                </c:pt>
                <c:pt idx="17245">
                  <c:v>120.433559831</c:v>
                </c:pt>
                <c:pt idx="17246">
                  <c:v>-41.199257918000001</c:v>
                </c:pt>
                <c:pt idx="17247">
                  <c:v>44.848659431999998</c:v>
                </c:pt>
                <c:pt idx="17248">
                  <c:v>133.647192835</c:v>
                </c:pt>
                <c:pt idx="17249">
                  <c:v>157.49336920600001</c:v>
                </c:pt>
                <c:pt idx="17250">
                  <c:v>198.49651361900001</c:v>
                </c:pt>
                <c:pt idx="17251">
                  <c:v>243.76645567700001</c:v>
                </c:pt>
                <c:pt idx="17252">
                  <c:v>128.65720796700001</c:v>
                </c:pt>
                <c:pt idx="17253">
                  <c:v>115.336479455</c:v>
                </c:pt>
                <c:pt idx="17254">
                  <c:v>152.96294745</c:v>
                </c:pt>
                <c:pt idx="17255">
                  <c:v>246.54009231200001</c:v>
                </c:pt>
                <c:pt idx="17256">
                  <c:v>371.86637868899999</c:v>
                </c:pt>
                <c:pt idx="17257">
                  <c:v>263.96458891499998</c:v>
                </c:pt>
                <c:pt idx="17258">
                  <c:v>141.12516140400001</c:v>
                </c:pt>
                <c:pt idx="17259">
                  <c:v>119.900880251</c:v>
                </c:pt>
                <c:pt idx="17260">
                  <c:v>18.712779870999999</c:v>
                </c:pt>
                <c:pt idx="17261">
                  <c:v>-36.413901097</c:v>
                </c:pt>
                <c:pt idx="17262">
                  <c:v>98.315813074000005</c:v>
                </c:pt>
                <c:pt idx="17263">
                  <c:v>208.18191206700001</c:v>
                </c:pt>
                <c:pt idx="17264">
                  <c:v>231.37523754</c:v>
                </c:pt>
                <c:pt idx="17265">
                  <c:v>260.28161862299999</c:v>
                </c:pt>
                <c:pt idx="17266">
                  <c:v>246.69821305100001</c:v>
                </c:pt>
                <c:pt idx="17267">
                  <c:v>120.856464073</c:v>
                </c:pt>
                <c:pt idx="17268">
                  <c:v>100.670310426</c:v>
                </c:pt>
                <c:pt idx="17269">
                  <c:v>190.55393076499999</c:v>
                </c:pt>
                <c:pt idx="17270">
                  <c:v>315.36520437299998</c:v>
                </c:pt>
                <c:pt idx="17271">
                  <c:v>347.51573715299998</c:v>
                </c:pt>
                <c:pt idx="17272">
                  <c:v>219.81157689099999</c:v>
                </c:pt>
                <c:pt idx="17273">
                  <c:v>140.22953052400001</c:v>
                </c:pt>
                <c:pt idx="17274">
                  <c:v>89.572538331000004</c:v>
                </c:pt>
                <c:pt idx="17275">
                  <c:v>-82.855819741000005</c:v>
                </c:pt>
                <c:pt idx="17276">
                  <c:v>-19.448784127</c:v>
                </c:pt>
                <c:pt idx="17277">
                  <c:v>78.031444241000003</c:v>
                </c:pt>
                <c:pt idx="17278">
                  <c:v>129.169633909</c:v>
                </c:pt>
                <c:pt idx="17279">
                  <c:v>177.92406885299999</c:v>
                </c:pt>
                <c:pt idx="17280">
                  <c:v>212.74652484500001</c:v>
                </c:pt>
                <c:pt idx="17281">
                  <c:v>105.14314185400001</c:v>
                </c:pt>
                <c:pt idx="17282">
                  <c:v>53.622043785000002</c:v>
                </c:pt>
                <c:pt idx="17283">
                  <c:v>56.042487821000002</c:v>
                </c:pt>
                <c:pt idx="17284">
                  <c:v>137.563491126</c:v>
                </c:pt>
                <c:pt idx="17285">
                  <c:v>270.84678330200001</c:v>
                </c:pt>
                <c:pt idx="17286">
                  <c:v>197.56406964300001</c:v>
                </c:pt>
                <c:pt idx="17287">
                  <c:v>81.963261986999996</c:v>
                </c:pt>
                <c:pt idx="17288">
                  <c:v>64.103091966999997</c:v>
                </c:pt>
                <c:pt idx="17289">
                  <c:v>-22.736260666</c:v>
                </c:pt>
                <c:pt idx="17290">
                  <c:v>-119.601436459</c:v>
                </c:pt>
                <c:pt idx="17291">
                  <c:v>8.9554560890000001</c:v>
                </c:pt>
                <c:pt idx="17292">
                  <c:v>118.055618684</c:v>
                </c:pt>
                <c:pt idx="17293">
                  <c:v>126.30905002</c:v>
                </c:pt>
                <c:pt idx="17294">
                  <c:v>163.842599221</c:v>
                </c:pt>
                <c:pt idx="17295">
                  <c:v>194.69506571599999</c:v>
                </c:pt>
                <c:pt idx="17296">
                  <c:v>72.603935488000005</c:v>
                </c:pt>
                <c:pt idx="17297">
                  <c:v>66.211954718000001</c:v>
                </c:pt>
                <c:pt idx="17298">
                  <c:v>145.19046943999999</c:v>
                </c:pt>
                <c:pt idx="17299">
                  <c:v>260.055735218</c:v>
                </c:pt>
                <c:pt idx="17300">
                  <c:v>320.38415328000002</c:v>
                </c:pt>
                <c:pt idx="17301">
                  <c:v>187.507693725</c:v>
                </c:pt>
                <c:pt idx="17302">
                  <c:v>82.513401031000001</c:v>
                </c:pt>
                <c:pt idx="17303">
                  <c:v>51.026352678999999</c:v>
                </c:pt>
                <c:pt idx="17304">
                  <c:v>-98.327269788999999</c:v>
                </c:pt>
                <c:pt idx="17305">
                  <c:v>-59.605683409000001</c:v>
                </c:pt>
                <c:pt idx="17306">
                  <c:v>44.562019303</c:v>
                </c:pt>
                <c:pt idx="17307">
                  <c:v>109.124335993</c:v>
                </c:pt>
                <c:pt idx="17308">
                  <c:v>148.476337564</c:v>
                </c:pt>
                <c:pt idx="17309">
                  <c:v>168.91260272599999</c:v>
                </c:pt>
                <c:pt idx="17310">
                  <c:v>77.804881864999999</c:v>
                </c:pt>
                <c:pt idx="17311">
                  <c:v>-5.3831633180000003</c:v>
                </c:pt>
                <c:pt idx="17312">
                  <c:v>-15.19286314</c:v>
                </c:pt>
                <c:pt idx="17313">
                  <c:v>81.710405461999997</c:v>
                </c:pt>
                <c:pt idx="17314">
                  <c:v>218.085788033</c:v>
                </c:pt>
                <c:pt idx="17315">
                  <c:v>168.975014313</c:v>
                </c:pt>
                <c:pt idx="17316">
                  <c:v>42.625266316000001</c:v>
                </c:pt>
                <c:pt idx="17317">
                  <c:v>9.2186820829999991</c:v>
                </c:pt>
                <c:pt idx="17318">
                  <c:v>-68.475794914999994</c:v>
                </c:pt>
                <c:pt idx="17319">
                  <c:v>-201.48413461800001</c:v>
                </c:pt>
                <c:pt idx="17320">
                  <c:v>-86.452709470000002</c:v>
                </c:pt>
                <c:pt idx="17321">
                  <c:v>32.363741978</c:v>
                </c:pt>
                <c:pt idx="17322">
                  <c:v>57.673883869999997</c:v>
                </c:pt>
                <c:pt idx="17323">
                  <c:v>105.638695649</c:v>
                </c:pt>
                <c:pt idx="17324">
                  <c:v>151.844596913</c:v>
                </c:pt>
                <c:pt idx="17325">
                  <c:v>20.05751485</c:v>
                </c:pt>
                <c:pt idx="17326">
                  <c:v>10.775567261999999</c:v>
                </c:pt>
                <c:pt idx="17327">
                  <c:v>68.358262049999993</c:v>
                </c:pt>
                <c:pt idx="17328">
                  <c:v>166.32249074699999</c:v>
                </c:pt>
                <c:pt idx="17329">
                  <c:v>260.66022622700001</c:v>
                </c:pt>
                <c:pt idx="17330">
                  <c:v>151.08646304300001</c:v>
                </c:pt>
                <c:pt idx="17331">
                  <c:v>52.862436482</c:v>
                </c:pt>
                <c:pt idx="17332">
                  <c:v>34.762132358000002</c:v>
                </c:pt>
                <c:pt idx="17333">
                  <c:v>-101.459881025</c:v>
                </c:pt>
                <c:pt idx="17334">
                  <c:v>-105.796005753</c:v>
                </c:pt>
                <c:pt idx="17335">
                  <c:v>2.7909588529999998</c:v>
                </c:pt>
                <c:pt idx="17336">
                  <c:v>74.009933820000001</c:v>
                </c:pt>
                <c:pt idx="17337">
                  <c:v>97.848132199999995</c:v>
                </c:pt>
                <c:pt idx="17338">
                  <c:v>121.675533879</c:v>
                </c:pt>
                <c:pt idx="17339">
                  <c:v>77.456097317000001</c:v>
                </c:pt>
                <c:pt idx="17340">
                  <c:v>-12.623808802999999</c:v>
                </c:pt>
                <c:pt idx="17341">
                  <c:v>-28.306461895999998</c:v>
                </c:pt>
                <c:pt idx="17342">
                  <c:v>68.460764296999997</c:v>
                </c:pt>
                <c:pt idx="17343">
                  <c:v>190.956739231</c:v>
                </c:pt>
                <c:pt idx="17344">
                  <c:v>159.22280691200001</c:v>
                </c:pt>
                <c:pt idx="17345">
                  <c:v>17.321628744000002</c:v>
                </c:pt>
                <c:pt idx="17346">
                  <c:v>-38.497563718999999</c:v>
                </c:pt>
                <c:pt idx="17347">
                  <c:v>-96.816033136000001</c:v>
                </c:pt>
                <c:pt idx="17348">
                  <c:v>-239.334219233</c:v>
                </c:pt>
                <c:pt idx="17349">
                  <c:v>-129.00062951000001</c:v>
                </c:pt>
                <c:pt idx="17350">
                  <c:v>-9.9470448020000006</c:v>
                </c:pt>
                <c:pt idx="17351">
                  <c:v>23.513410873000002</c:v>
                </c:pt>
                <c:pt idx="17352">
                  <c:v>63.638536465999998</c:v>
                </c:pt>
                <c:pt idx="17353">
                  <c:v>97.500775894</c:v>
                </c:pt>
                <c:pt idx="17354">
                  <c:v>-42.022996009000003</c:v>
                </c:pt>
                <c:pt idx="17355">
                  <c:v>-66.140970588000002</c:v>
                </c:pt>
                <c:pt idx="17356">
                  <c:v>-26.016545331</c:v>
                </c:pt>
                <c:pt idx="17357">
                  <c:v>76.514635647999995</c:v>
                </c:pt>
                <c:pt idx="17358">
                  <c:v>214.23188552600001</c:v>
                </c:pt>
                <c:pt idx="17359">
                  <c:v>125.97095383</c:v>
                </c:pt>
                <c:pt idx="17360">
                  <c:v>19.875079808999999</c:v>
                </c:pt>
                <c:pt idx="17361">
                  <c:v>-7.3951892199999998</c:v>
                </c:pt>
                <c:pt idx="17362">
                  <c:v>-135.87362478200001</c:v>
                </c:pt>
                <c:pt idx="17363">
                  <c:v>-187.023232737</c:v>
                </c:pt>
                <c:pt idx="17364">
                  <c:v>-74.695882741000005</c:v>
                </c:pt>
                <c:pt idx="17365">
                  <c:v>14.848384633</c:v>
                </c:pt>
                <c:pt idx="17366">
                  <c:v>47.593961020999998</c:v>
                </c:pt>
                <c:pt idx="17367">
                  <c:v>96.774492871999996</c:v>
                </c:pt>
                <c:pt idx="17368">
                  <c:v>93.551546004000002</c:v>
                </c:pt>
                <c:pt idx="17369">
                  <c:v>-16.873828712000002</c:v>
                </c:pt>
                <c:pt idx="17370">
                  <c:v>-44.185024323999997</c:v>
                </c:pt>
                <c:pt idx="17371">
                  <c:v>37.973274498000002</c:v>
                </c:pt>
                <c:pt idx="17372">
                  <c:v>145.820755843</c:v>
                </c:pt>
                <c:pt idx="17373">
                  <c:v>137.856233887</c:v>
                </c:pt>
                <c:pt idx="17374">
                  <c:v>-0.81669280499999997</c:v>
                </c:pt>
                <c:pt idx="17375">
                  <c:v>-57.836167410999998</c:v>
                </c:pt>
                <c:pt idx="17376">
                  <c:v>-88.437782205999994</c:v>
                </c:pt>
                <c:pt idx="17377">
                  <c:v>-240.967288298</c:v>
                </c:pt>
                <c:pt idx="17378">
                  <c:v>-156.25332916400001</c:v>
                </c:pt>
                <c:pt idx="17379">
                  <c:v>-55.053263029</c:v>
                </c:pt>
                <c:pt idx="17380">
                  <c:v>-22.032861312000001</c:v>
                </c:pt>
                <c:pt idx="17381">
                  <c:v>5.7271932999999997</c:v>
                </c:pt>
                <c:pt idx="17382">
                  <c:v>21.015941009999999</c:v>
                </c:pt>
                <c:pt idx="17383">
                  <c:v>-101.727179548</c:v>
                </c:pt>
                <c:pt idx="17384">
                  <c:v>-127.63769104399999</c:v>
                </c:pt>
                <c:pt idx="17385">
                  <c:v>-94.319621538000007</c:v>
                </c:pt>
                <c:pt idx="17386">
                  <c:v>9.3337589629999993</c:v>
                </c:pt>
                <c:pt idx="17387">
                  <c:v>154.90847354900001</c:v>
                </c:pt>
                <c:pt idx="17388">
                  <c:v>70.601890564000001</c:v>
                </c:pt>
                <c:pt idx="17389">
                  <c:v>-56.875682079999997</c:v>
                </c:pt>
                <c:pt idx="17390">
                  <c:v>-97.164970206000007</c:v>
                </c:pt>
                <c:pt idx="17391">
                  <c:v>-210.45991936199999</c:v>
                </c:pt>
                <c:pt idx="17392">
                  <c:v>112.101371181</c:v>
                </c:pt>
                <c:pt idx="17393">
                  <c:v>247.19057926599999</c:v>
                </c:pt>
                <c:pt idx="17394">
                  <c:v>371.38804495400001</c:v>
                </c:pt>
                <c:pt idx="17395">
                  <c:v>406.89091771300002</c:v>
                </c:pt>
                <c:pt idx="17396">
                  <c:v>457.12544364799999</c:v>
                </c:pt>
                <c:pt idx="17397">
                  <c:v>472.508421161</c:v>
                </c:pt>
                <c:pt idx="17398">
                  <c:v>338.36619227300002</c:v>
                </c:pt>
                <c:pt idx="17399">
                  <c:v>308.17199579300001</c:v>
                </c:pt>
                <c:pt idx="17400">
                  <c:v>373.94517057500002</c:v>
                </c:pt>
                <c:pt idx="17401">
                  <c:v>484.52937535799998</c:v>
                </c:pt>
                <c:pt idx="17402">
                  <c:v>535.62040618699996</c:v>
                </c:pt>
                <c:pt idx="17403">
                  <c:v>421.54891679000002</c:v>
                </c:pt>
                <c:pt idx="17404">
                  <c:v>350.86055146400003</c:v>
                </c:pt>
                <c:pt idx="17405">
                  <c:v>322.77244688299999</c:v>
                </c:pt>
                <c:pt idx="17406">
                  <c:v>159.59646762400001</c:v>
                </c:pt>
                <c:pt idx="17407">
                  <c:v>205.508106164</c:v>
                </c:pt>
                <c:pt idx="17408">
                  <c:v>292.08473340299997</c:v>
                </c:pt>
                <c:pt idx="17409">
                  <c:v>327.70999866900002</c:v>
                </c:pt>
                <c:pt idx="17410">
                  <c:v>361.13576614099998</c:v>
                </c:pt>
                <c:pt idx="17411">
                  <c:v>393.51260101100002</c:v>
                </c:pt>
                <c:pt idx="17412">
                  <c:v>311.45414659900001</c:v>
                </c:pt>
                <c:pt idx="17413">
                  <c:v>263.62755598400003</c:v>
                </c:pt>
                <c:pt idx="17414">
                  <c:v>271.63492830600001</c:v>
                </c:pt>
                <c:pt idx="17415">
                  <c:v>366.15522260400002</c:v>
                </c:pt>
                <c:pt idx="17416">
                  <c:v>494.22202790799997</c:v>
                </c:pt>
                <c:pt idx="17417">
                  <c:v>414.96640139900001</c:v>
                </c:pt>
                <c:pt idx="17418">
                  <c:v>270.56812857900002</c:v>
                </c:pt>
                <c:pt idx="17419">
                  <c:v>238.464307123</c:v>
                </c:pt>
                <c:pt idx="17420">
                  <c:v>167.99048319400001</c:v>
                </c:pt>
                <c:pt idx="17421">
                  <c:v>68.092835715000007</c:v>
                </c:pt>
                <c:pt idx="17422">
                  <c:v>180.06577313400001</c:v>
                </c:pt>
                <c:pt idx="17423">
                  <c:v>311.22396672999997</c:v>
                </c:pt>
                <c:pt idx="17424">
                  <c:v>333.87915507399998</c:v>
                </c:pt>
                <c:pt idx="17425">
                  <c:v>367.16532247200001</c:v>
                </c:pt>
                <c:pt idx="17426">
                  <c:v>388.58493151300002</c:v>
                </c:pt>
                <c:pt idx="17427">
                  <c:v>240.59738179300001</c:v>
                </c:pt>
                <c:pt idx="17428">
                  <c:v>228.50759527700001</c:v>
                </c:pt>
                <c:pt idx="17429">
                  <c:v>302.46665926600002</c:v>
                </c:pt>
                <c:pt idx="17430">
                  <c:v>424.493304309</c:v>
                </c:pt>
                <c:pt idx="17431">
                  <c:v>522.436123802</c:v>
                </c:pt>
                <c:pt idx="17432">
                  <c:v>415.46663869700001</c:v>
                </c:pt>
                <c:pt idx="17433">
                  <c:v>316.073109144</c:v>
                </c:pt>
                <c:pt idx="17434">
                  <c:v>277.43910346299998</c:v>
                </c:pt>
                <c:pt idx="17435">
                  <c:v>117.07225190699999</c:v>
                </c:pt>
                <c:pt idx="17436">
                  <c:v>119.638879773</c:v>
                </c:pt>
                <c:pt idx="17437">
                  <c:v>217.030097278</c:v>
                </c:pt>
                <c:pt idx="17438">
                  <c:v>288.41679090899999</c:v>
                </c:pt>
                <c:pt idx="17439">
                  <c:v>337.810433725</c:v>
                </c:pt>
                <c:pt idx="17440">
                  <c:v>380.83948318900002</c:v>
                </c:pt>
                <c:pt idx="17441">
                  <c:v>325.34523076699998</c:v>
                </c:pt>
                <c:pt idx="17442">
                  <c:v>238.192160129</c:v>
                </c:pt>
                <c:pt idx="17443">
                  <c:v>214.05136209200001</c:v>
                </c:pt>
                <c:pt idx="17444">
                  <c:v>296.674048352</c:v>
                </c:pt>
                <c:pt idx="17445">
                  <c:v>404.88980275900002</c:v>
                </c:pt>
                <c:pt idx="17446">
                  <c:v>356.58341772199998</c:v>
                </c:pt>
                <c:pt idx="17447">
                  <c:v>228.94493857099999</c:v>
                </c:pt>
                <c:pt idx="17448">
                  <c:v>206.920071022</c:v>
                </c:pt>
                <c:pt idx="17449">
                  <c:v>157.749618868</c:v>
                </c:pt>
                <c:pt idx="17450">
                  <c:v>25.767040863999998</c:v>
                </c:pt>
                <c:pt idx="17451">
                  <c:v>142.42729677400001</c:v>
                </c:pt>
                <c:pt idx="17452">
                  <c:v>255.09325460299999</c:v>
                </c:pt>
                <c:pt idx="17453">
                  <c:v>266.75936941499998</c:v>
                </c:pt>
                <c:pt idx="17454">
                  <c:v>287.67218343399998</c:v>
                </c:pt>
                <c:pt idx="17455">
                  <c:v>322.90368806200001</c:v>
                </c:pt>
                <c:pt idx="17456">
                  <c:v>196.206991706</c:v>
                </c:pt>
                <c:pt idx="17457">
                  <c:v>200.877600333</c:v>
                </c:pt>
                <c:pt idx="17458">
                  <c:v>266.77347882700002</c:v>
                </c:pt>
                <c:pt idx="17459">
                  <c:v>379.27235792800002</c:v>
                </c:pt>
                <c:pt idx="17460">
                  <c:v>499.60359408900001</c:v>
                </c:pt>
                <c:pt idx="17461">
                  <c:v>389.70418365699999</c:v>
                </c:pt>
                <c:pt idx="17462">
                  <c:v>266.33261033999997</c:v>
                </c:pt>
                <c:pt idx="17463">
                  <c:v>223.81491129400001</c:v>
                </c:pt>
                <c:pt idx="17464">
                  <c:v>92.013162160999997</c:v>
                </c:pt>
                <c:pt idx="17465">
                  <c:v>72.545875598999999</c:v>
                </c:pt>
                <c:pt idx="17466">
                  <c:v>196.907015075</c:v>
                </c:pt>
                <c:pt idx="17467">
                  <c:v>295.74130357400003</c:v>
                </c:pt>
                <c:pt idx="17468">
                  <c:v>338.75751633300001</c:v>
                </c:pt>
                <c:pt idx="17469">
                  <c:v>377.09506590699999</c:v>
                </c:pt>
                <c:pt idx="17470">
                  <c:v>341.01087958800002</c:v>
                </c:pt>
                <c:pt idx="17471">
                  <c:v>220.59721263200001</c:v>
                </c:pt>
                <c:pt idx="17472">
                  <c:v>179.704202974</c:v>
                </c:pt>
                <c:pt idx="17473">
                  <c:v>264.80737574699998</c:v>
                </c:pt>
                <c:pt idx="17474">
                  <c:v>386.57475072900002</c:v>
                </c:pt>
                <c:pt idx="17475">
                  <c:v>384.85849018300001</c:v>
                </c:pt>
                <c:pt idx="17476">
                  <c:v>263.26484794999999</c:v>
                </c:pt>
                <c:pt idx="17477">
                  <c:v>220.23949174099999</c:v>
                </c:pt>
                <c:pt idx="17478">
                  <c:v>171.63776749799999</c:v>
                </c:pt>
                <c:pt idx="17479">
                  <c:v>9.7972066210000008</c:v>
                </c:pt>
                <c:pt idx="17480">
                  <c:v>95.029800284000004</c:v>
                </c:pt>
                <c:pt idx="17481">
                  <c:v>185.472605945</c:v>
                </c:pt>
                <c:pt idx="17482">
                  <c:v>211.21508875399999</c:v>
                </c:pt>
                <c:pt idx="17483">
                  <c:v>253.68348657499999</c:v>
                </c:pt>
                <c:pt idx="17484">
                  <c:v>299.63114385900002</c:v>
                </c:pt>
                <c:pt idx="17485">
                  <c:v>184.49944007900001</c:v>
                </c:pt>
                <c:pt idx="17486">
                  <c:v>170.703835035</c:v>
                </c:pt>
                <c:pt idx="17487">
                  <c:v>207.86679220900001</c:v>
                </c:pt>
                <c:pt idx="17488">
                  <c:v>301.19431946200001</c:v>
                </c:pt>
                <c:pt idx="17489">
                  <c:v>425.50751599300003</c:v>
                </c:pt>
                <c:pt idx="17490">
                  <c:v>319.619656034</c:v>
                </c:pt>
                <c:pt idx="17491">
                  <c:v>198.57757139899999</c:v>
                </c:pt>
                <c:pt idx="17492">
                  <c:v>178.468151436</c:v>
                </c:pt>
                <c:pt idx="17493">
                  <c:v>77.531089359000006</c:v>
                </c:pt>
                <c:pt idx="17494">
                  <c:v>22.328210885000001</c:v>
                </c:pt>
                <c:pt idx="17495">
                  <c:v>157.115057619</c:v>
                </c:pt>
                <c:pt idx="17496">
                  <c:v>266.63959347299999</c:v>
                </c:pt>
                <c:pt idx="17497">
                  <c:v>289.46861300799998</c:v>
                </c:pt>
                <c:pt idx="17498">
                  <c:v>317.41554746399999</c:v>
                </c:pt>
                <c:pt idx="17499">
                  <c:v>305.90727734900003</c:v>
                </c:pt>
                <c:pt idx="17500">
                  <c:v>181.89034730099999</c:v>
                </c:pt>
                <c:pt idx="17501">
                  <c:v>162.88058938200001</c:v>
                </c:pt>
                <c:pt idx="17502">
                  <c:v>253.448280119</c:v>
                </c:pt>
                <c:pt idx="17503">
                  <c:v>378.48964142199998</c:v>
                </c:pt>
                <c:pt idx="17504">
                  <c:v>410.33395339200001</c:v>
                </c:pt>
                <c:pt idx="17505">
                  <c:v>282.04767405500002</c:v>
                </c:pt>
                <c:pt idx="17506">
                  <c:v>201.930096115</c:v>
                </c:pt>
                <c:pt idx="17507">
                  <c:v>150.677014751</c:v>
                </c:pt>
                <c:pt idx="17508">
                  <c:v>-19.83104166</c:v>
                </c:pt>
                <c:pt idx="17509">
                  <c:v>45.045932383999997</c:v>
                </c:pt>
                <c:pt idx="17510">
                  <c:v>143.803660256</c:v>
                </c:pt>
                <c:pt idx="17511">
                  <c:v>195.78224192900001</c:v>
                </c:pt>
                <c:pt idx="17512">
                  <c:v>244.68990178000001</c:v>
                </c:pt>
                <c:pt idx="17513">
                  <c:v>279.13265820700002</c:v>
                </c:pt>
                <c:pt idx="17514">
                  <c:v>171.09786120199999</c:v>
                </c:pt>
                <c:pt idx="17515">
                  <c:v>119.41359787099999</c:v>
                </c:pt>
                <c:pt idx="17516">
                  <c:v>121.28016743000001</c:v>
                </c:pt>
                <c:pt idx="17517">
                  <c:v>204.66925280699999</c:v>
                </c:pt>
                <c:pt idx="17518">
                  <c:v>339.69842113499999</c:v>
                </c:pt>
                <c:pt idx="17519">
                  <c:v>267.59832118999998</c:v>
                </c:pt>
                <c:pt idx="17520">
                  <c:v>152.56566964699999</c:v>
                </c:pt>
                <c:pt idx="17521">
                  <c:v>134.42388260600001</c:v>
                </c:pt>
                <c:pt idx="17522">
                  <c:v>47.011406637</c:v>
                </c:pt>
                <c:pt idx="17523">
                  <c:v>-49.930275231000003</c:v>
                </c:pt>
                <c:pt idx="17524">
                  <c:v>78.557991236999996</c:v>
                </c:pt>
                <c:pt idx="17525">
                  <c:v>187.01250848199999</c:v>
                </c:pt>
                <c:pt idx="17526">
                  <c:v>197.154513769</c:v>
                </c:pt>
                <c:pt idx="17527">
                  <c:v>236.494323796</c:v>
                </c:pt>
                <c:pt idx="17528">
                  <c:v>268.55808309100001</c:v>
                </c:pt>
                <c:pt idx="17529">
                  <c:v>146.927457256</c:v>
                </c:pt>
                <c:pt idx="17530">
                  <c:v>140.421457119</c:v>
                </c:pt>
                <c:pt idx="17531">
                  <c:v>219.29524619599999</c:v>
                </c:pt>
                <c:pt idx="17532">
                  <c:v>333.99181923200001</c:v>
                </c:pt>
                <c:pt idx="17533">
                  <c:v>393.96404335</c:v>
                </c:pt>
                <c:pt idx="17534">
                  <c:v>260.52562719399998</c:v>
                </c:pt>
                <c:pt idx="17535">
                  <c:v>157.41977045300001</c:v>
                </c:pt>
                <c:pt idx="17536">
                  <c:v>127.44523069</c:v>
                </c:pt>
                <c:pt idx="17537">
                  <c:v>-21.15618581</c:v>
                </c:pt>
                <c:pt idx="17538">
                  <c:v>18.190112592999998</c:v>
                </c:pt>
                <c:pt idx="17539">
                  <c:v>122.55079706799999</c:v>
                </c:pt>
                <c:pt idx="17540">
                  <c:v>186.92318210799999</c:v>
                </c:pt>
                <c:pt idx="17541">
                  <c:v>225.973490717</c:v>
                </c:pt>
                <c:pt idx="17542">
                  <c:v>246.16917539900001</c:v>
                </c:pt>
                <c:pt idx="17543">
                  <c:v>154.765130954</c:v>
                </c:pt>
                <c:pt idx="17544">
                  <c:v>73.574528212000004</c:v>
                </c:pt>
                <c:pt idx="17545">
                  <c:v>65.306491653999998</c:v>
                </c:pt>
                <c:pt idx="17546">
                  <c:v>163.373073234</c:v>
                </c:pt>
                <c:pt idx="17547">
                  <c:v>300.40250529000002</c:v>
                </c:pt>
                <c:pt idx="17548">
                  <c:v>251.17072938000001</c:v>
                </c:pt>
                <c:pt idx="17549">
                  <c:v>124.413409911</c:v>
                </c:pt>
                <c:pt idx="17550">
                  <c:v>90.410147125999998</c:v>
                </c:pt>
                <c:pt idx="17551">
                  <c:v>12.53250667</c:v>
                </c:pt>
                <c:pt idx="17552">
                  <c:v>-120.26259294800001</c:v>
                </c:pt>
                <c:pt idx="17553">
                  <c:v>-3.6886702520000001</c:v>
                </c:pt>
                <c:pt idx="17554">
                  <c:v>116.661405226</c:v>
                </c:pt>
                <c:pt idx="17555">
                  <c:v>143.15204116800001</c:v>
                </c:pt>
                <c:pt idx="17556">
                  <c:v>191.752401429</c:v>
                </c:pt>
                <c:pt idx="17557">
                  <c:v>238.03455611800001</c:v>
                </c:pt>
                <c:pt idx="17558">
                  <c:v>105.936640457</c:v>
                </c:pt>
                <c:pt idx="17559">
                  <c:v>96.304226626000002</c:v>
                </c:pt>
                <c:pt idx="17560">
                  <c:v>153.930006324</c:v>
                </c:pt>
                <c:pt idx="17561">
                  <c:v>251.89615720800001</c:v>
                </c:pt>
                <c:pt idx="17562">
                  <c:v>347.76513193099998</c:v>
                </c:pt>
                <c:pt idx="17563">
                  <c:v>239.51953301500001</c:v>
                </c:pt>
                <c:pt idx="17564">
                  <c:v>142.316278485</c:v>
                </c:pt>
                <c:pt idx="17565">
                  <c:v>124.419178182</c:v>
                </c:pt>
                <c:pt idx="17566">
                  <c:v>-12.12124599</c:v>
                </c:pt>
                <c:pt idx="17567">
                  <c:v>-16.16252935</c:v>
                </c:pt>
                <c:pt idx="17568">
                  <c:v>92.086341610000005</c:v>
                </c:pt>
                <c:pt idx="17569">
                  <c:v>163.03095784600001</c:v>
                </c:pt>
                <c:pt idx="17570">
                  <c:v>186.87299960499999</c:v>
                </c:pt>
                <c:pt idx="17571">
                  <c:v>212.410593933</c:v>
                </c:pt>
                <c:pt idx="17572">
                  <c:v>169.56979379699999</c:v>
                </c:pt>
                <c:pt idx="17573">
                  <c:v>80.437671480999995</c:v>
                </c:pt>
                <c:pt idx="17574">
                  <c:v>65.127217332000001</c:v>
                </c:pt>
                <c:pt idx="17575">
                  <c:v>162.185173056</c:v>
                </c:pt>
                <c:pt idx="17576">
                  <c:v>284.56947490900001</c:v>
                </c:pt>
                <c:pt idx="17577">
                  <c:v>252.201998519</c:v>
                </c:pt>
                <c:pt idx="17578">
                  <c:v>109.980391774</c:v>
                </c:pt>
                <c:pt idx="17579">
                  <c:v>54.231355921000002</c:v>
                </c:pt>
                <c:pt idx="17580">
                  <c:v>-2.5315310160000002</c:v>
                </c:pt>
                <c:pt idx="17581">
                  <c:v>-143.70603476799999</c:v>
                </c:pt>
                <c:pt idx="17582">
                  <c:v>-32.521741882999997</c:v>
                </c:pt>
                <c:pt idx="17583">
                  <c:v>87.140988897</c:v>
                </c:pt>
                <c:pt idx="17584">
                  <c:v>120.699365883</c:v>
                </c:pt>
                <c:pt idx="17585">
                  <c:v>160.65687301400001</c:v>
                </c:pt>
                <c:pt idx="17586">
                  <c:v>194.41770038000001</c:v>
                </c:pt>
                <c:pt idx="17587">
                  <c:v>54.870316473000003</c:v>
                </c:pt>
                <c:pt idx="17588">
                  <c:v>31.028971890000001</c:v>
                </c:pt>
                <c:pt idx="17589">
                  <c:v>72.820890766000005</c:v>
                </c:pt>
                <c:pt idx="17590">
                  <c:v>176.81755796600001</c:v>
                </c:pt>
                <c:pt idx="17591">
                  <c:v>315.26152289999999</c:v>
                </c:pt>
                <c:pt idx="17592">
                  <c:v>227.193864945</c:v>
                </c:pt>
                <c:pt idx="17593">
                  <c:v>121.014601845</c:v>
                </c:pt>
                <c:pt idx="17594">
                  <c:v>93.311272220000006</c:v>
                </c:pt>
                <c:pt idx="17595">
                  <c:v>-35.508539046999999</c:v>
                </c:pt>
                <c:pt idx="17596">
                  <c:v>-85.974155781999997</c:v>
                </c:pt>
                <c:pt idx="17597">
                  <c:v>26.086155382000001</c:v>
                </c:pt>
                <c:pt idx="17598">
                  <c:v>116.88273096</c:v>
                </c:pt>
                <c:pt idx="17599">
                  <c:v>151.103836669</c:v>
                </c:pt>
                <c:pt idx="17600">
                  <c:v>201.13212206200001</c:v>
                </c:pt>
                <c:pt idx="17601">
                  <c:v>198.138615034</c:v>
                </c:pt>
                <c:pt idx="17602">
                  <c:v>87.620402413999997</c:v>
                </c:pt>
                <c:pt idx="17603">
                  <c:v>59.927854336000003</c:v>
                </c:pt>
                <c:pt idx="17604">
                  <c:v>142.14368844000001</c:v>
                </c:pt>
                <c:pt idx="17605">
                  <c:v>250.00890085</c:v>
                </c:pt>
                <c:pt idx="17606">
                  <c:v>241.70074045499999</c:v>
                </c:pt>
                <c:pt idx="17607">
                  <c:v>104.237068974</c:v>
                </c:pt>
                <c:pt idx="17608">
                  <c:v>48.500416016000003</c:v>
                </c:pt>
                <c:pt idx="17609">
                  <c:v>18.387725403000001</c:v>
                </c:pt>
                <c:pt idx="17610">
                  <c:v>-133.89086961300001</c:v>
                </c:pt>
                <c:pt idx="17611">
                  <c:v>-48.833101388999999</c:v>
                </c:pt>
                <c:pt idx="17612">
                  <c:v>52.241965999999998</c:v>
                </c:pt>
                <c:pt idx="17613">
                  <c:v>84.956048038000006</c:v>
                </c:pt>
                <c:pt idx="17614">
                  <c:v>112.75861424</c:v>
                </c:pt>
                <c:pt idx="17615">
                  <c:v>128.57024590399999</c:v>
                </c:pt>
                <c:pt idx="17616">
                  <c:v>7.203340828</c:v>
                </c:pt>
                <c:pt idx="17617">
                  <c:v>-17.419822490000001</c:v>
                </c:pt>
                <c:pt idx="17618">
                  <c:v>16.871937455000001</c:v>
                </c:pt>
                <c:pt idx="17619">
                  <c:v>121.17189778700001</c:v>
                </c:pt>
                <c:pt idx="17620">
                  <c:v>266.697362924</c:v>
                </c:pt>
                <c:pt idx="17621">
                  <c:v>181.88638445399999</c:v>
                </c:pt>
                <c:pt idx="17622">
                  <c:v>54.155618453000002</c:v>
                </c:pt>
                <c:pt idx="17623">
                  <c:v>13.807702102</c:v>
                </c:pt>
                <c:pt idx="17624">
                  <c:v>-99.165338887000004</c:v>
                </c:pt>
                <c:pt idx="17625">
                  <c:v>-179.59656608399999</c:v>
                </c:pt>
                <c:pt idx="17626">
                  <c:v>-44.562480997999998</c:v>
                </c:pt>
                <c:pt idx="17627">
                  <c:v>79.500866098000003</c:v>
                </c:pt>
                <c:pt idx="17628">
                  <c:v>114.78976299199999</c:v>
                </c:pt>
                <c:pt idx="17629">
                  <c:v>164.333095458</c:v>
                </c:pt>
                <c:pt idx="17630">
                  <c:v>178.780618025</c:v>
                </c:pt>
                <c:pt idx="17631">
                  <c:v>43.785427613000003</c:v>
                </c:pt>
                <c:pt idx="17632">
                  <c:v>12.712173066</c:v>
                </c:pt>
                <c:pt idx="17633">
                  <c:v>78.324735064999999</c:v>
                </c:pt>
                <c:pt idx="17634">
                  <c:v>189.56411849899999</c:v>
                </c:pt>
                <c:pt idx="17635">
                  <c:v>240.43578368499999</c:v>
                </c:pt>
                <c:pt idx="17636">
                  <c:v>126.04821056999999</c:v>
                </c:pt>
                <c:pt idx="17637">
                  <c:v>54.969774068</c:v>
                </c:pt>
                <c:pt idx="17638">
                  <c:v>25.893658175999999</c:v>
                </c:pt>
                <c:pt idx="17639">
                  <c:v>-138.15107196899999</c:v>
                </c:pt>
                <c:pt idx="17640">
                  <c:v>-92.456990184999995</c:v>
                </c:pt>
                <c:pt idx="17641">
                  <c:v>-6.6717604909999997</c:v>
                </c:pt>
                <c:pt idx="17642">
                  <c:v>28.466579241000002</c:v>
                </c:pt>
                <c:pt idx="17643">
                  <c:v>62.623256425000001</c:v>
                </c:pt>
                <c:pt idx="17644">
                  <c:v>95.419303893999995</c:v>
                </c:pt>
                <c:pt idx="17645">
                  <c:v>13.121863699</c:v>
                </c:pt>
                <c:pt idx="17646">
                  <c:v>-34.988689202000003</c:v>
                </c:pt>
                <c:pt idx="17647">
                  <c:v>-27.442587357000001</c:v>
                </c:pt>
                <c:pt idx="17648">
                  <c:v>66.571069635000001</c:v>
                </c:pt>
                <c:pt idx="17649">
                  <c:v>193.96838779000001</c:v>
                </c:pt>
                <c:pt idx="17650">
                  <c:v>113.81946042600001</c:v>
                </c:pt>
                <c:pt idx="17651">
                  <c:v>-30.771229382000001</c:v>
                </c:pt>
                <c:pt idx="17652">
                  <c:v>-62.388109196999999</c:v>
                </c:pt>
                <c:pt idx="17653">
                  <c:v>-132.94809659800001</c:v>
                </c:pt>
                <c:pt idx="17654">
                  <c:v>-232.75651473600001</c:v>
                </c:pt>
                <c:pt idx="17655">
                  <c:v>-95.514981918999993</c:v>
                </c:pt>
                <c:pt idx="17656">
                  <c:v>34.796603304999998</c:v>
                </c:pt>
                <c:pt idx="17657">
                  <c:v>56.961276597000001</c:v>
                </c:pt>
                <c:pt idx="17658">
                  <c:v>89.732704408999993</c:v>
                </c:pt>
                <c:pt idx="17659">
                  <c:v>110.826464523</c:v>
                </c:pt>
                <c:pt idx="17660">
                  <c:v>-36.973739469999998</c:v>
                </c:pt>
                <c:pt idx="17661">
                  <c:v>-48.352057719000001</c:v>
                </c:pt>
                <c:pt idx="17662">
                  <c:v>26.242157433999999</c:v>
                </c:pt>
                <c:pt idx="17663">
                  <c:v>148.65010190199999</c:v>
                </c:pt>
                <c:pt idx="17664">
                  <c:v>246.098361815</c:v>
                </c:pt>
                <c:pt idx="17665">
                  <c:v>138.467936356</c:v>
                </c:pt>
                <c:pt idx="17666">
                  <c:v>38.345622671000001</c:v>
                </c:pt>
                <c:pt idx="17667">
                  <c:v>-1.020774434</c:v>
                </c:pt>
                <c:pt idx="17668">
                  <c:v>-161.859868393</c:v>
                </c:pt>
                <c:pt idx="17669">
                  <c:v>-158.58886878000001</c:v>
                </c:pt>
                <c:pt idx="17670">
                  <c:v>-60.470128285000001</c:v>
                </c:pt>
                <c:pt idx="17671">
                  <c:v>11.520626746</c:v>
                </c:pt>
                <c:pt idx="17672">
                  <c:v>61.32774019</c:v>
                </c:pt>
                <c:pt idx="17673">
                  <c:v>104.125906679</c:v>
                </c:pt>
                <c:pt idx="17674">
                  <c:v>47.939776045000002</c:v>
                </c:pt>
                <c:pt idx="17675">
                  <c:v>-39.728350603999999</c:v>
                </c:pt>
                <c:pt idx="17676">
                  <c:v>-64.342854732999996</c:v>
                </c:pt>
                <c:pt idx="17677">
                  <c:v>17.554549357999999</c:v>
                </c:pt>
                <c:pt idx="17678">
                  <c:v>126.666919871</c:v>
                </c:pt>
                <c:pt idx="17679">
                  <c:v>79.232126821999998</c:v>
                </c:pt>
                <c:pt idx="17680">
                  <c:v>-47.730510037999998</c:v>
                </c:pt>
                <c:pt idx="17681">
                  <c:v>-135.48933160600001</c:v>
                </c:pt>
                <c:pt idx="17682">
                  <c:v>-23.328858303000001</c:v>
                </c:pt>
                <c:pt idx="17683">
                  <c:v>-12.934688961999999</c:v>
                </c:pt>
                <c:pt idx="17684">
                  <c:v>9.341084232</c:v>
                </c:pt>
                <c:pt idx="17685">
                  <c:v>45.879269383999997</c:v>
                </c:pt>
                <c:pt idx="17686">
                  <c:v>-80.083762445999994</c:v>
                </c:pt>
                <c:pt idx="17687">
                  <c:v>-75.242251910999997</c:v>
                </c:pt>
                <c:pt idx="17688">
                  <c:v>-9.4578155739999996</c:v>
                </c:pt>
                <c:pt idx="17689">
                  <c:v>102.72376141700001</c:v>
                </c:pt>
                <c:pt idx="17690">
                  <c:v>222.27657996100001</c:v>
                </c:pt>
                <c:pt idx="17691">
                  <c:v>111.62261891199999</c:v>
                </c:pt>
                <c:pt idx="17692">
                  <c:v>-12.968822947</c:v>
                </c:pt>
                <c:pt idx="17693">
                  <c:v>-54.070245888999999</c:v>
                </c:pt>
                <c:pt idx="17694">
                  <c:v>-184.84309846299999</c:v>
                </c:pt>
                <c:pt idx="17695">
                  <c:v>-203.61060031400001</c:v>
                </c:pt>
                <c:pt idx="17696">
                  <c:v>-78.862323172999993</c:v>
                </c:pt>
                <c:pt idx="17697">
                  <c:v>19.901747464</c:v>
                </c:pt>
                <c:pt idx="17698">
                  <c:v>62.425722002000001</c:v>
                </c:pt>
                <c:pt idx="17699">
                  <c:v>99.904828929999994</c:v>
                </c:pt>
                <c:pt idx="17700">
                  <c:v>63.148540443000002</c:v>
                </c:pt>
                <c:pt idx="17701">
                  <c:v>-58.206565515999998</c:v>
                </c:pt>
                <c:pt idx="17702">
                  <c:v>-97.576085301999996</c:v>
                </c:pt>
                <c:pt idx="17703">
                  <c:v>-11.204832975</c:v>
                </c:pt>
                <c:pt idx="17704">
                  <c:v>111.51409250099999</c:v>
                </c:pt>
                <c:pt idx="17705">
                  <c:v>110.082600967</c:v>
                </c:pt>
                <c:pt idx="17706">
                  <c:v>-11.84415085</c:v>
                </c:pt>
                <c:pt idx="17707">
                  <c:v>-55.814226507999997</c:v>
                </c:pt>
                <c:pt idx="17708">
                  <c:v>-105.460870664</c:v>
                </c:pt>
                <c:pt idx="17709">
                  <c:v>-267.725774683</c:v>
                </c:pt>
                <c:pt idx="17710">
                  <c:v>-183.48658466500001</c:v>
                </c:pt>
                <c:pt idx="17711">
                  <c:v>-91.461169952000006</c:v>
                </c:pt>
                <c:pt idx="17712">
                  <c:v>-64.245915863999997</c:v>
                </c:pt>
                <c:pt idx="17713">
                  <c:v>-20.706861222000001</c:v>
                </c:pt>
                <c:pt idx="17714">
                  <c:v>25.538073549</c:v>
                </c:pt>
                <c:pt idx="17715">
                  <c:v>-90.021119587000001</c:v>
                </c:pt>
                <c:pt idx="17716">
                  <c:v>-104.598068084</c:v>
                </c:pt>
                <c:pt idx="17717">
                  <c:v>-68.211485168999999</c:v>
                </c:pt>
                <c:pt idx="17718">
                  <c:v>24.562489146000001</c:v>
                </c:pt>
                <c:pt idx="17719">
                  <c:v>147.82995651799999</c:v>
                </c:pt>
                <c:pt idx="17720">
                  <c:v>43.727418722000003</c:v>
                </c:pt>
                <c:pt idx="17721">
                  <c:v>-75.816303078999994</c:v>
                </c:pt>
                <c:pt idx="17722">
                  <c:v>-95.174966187999999</c:v>
                </c:pt>
                <c:pt idx="17723">
                  <c:v>-196.26335321400001</c:v>
                </c:pt>
                <c:pt idx="17724">
                  <c:v>-251.99163746599999</c:v>
                </c:pt>
                <c:pt idx="17725">
                  <c:v>-117.440541686</c:v>
                </c:pt>
                <c:pt idx="17726">
                  <c:v>-8.6378237700000007</c:v>
                </c:pt>
                <c:pt idx="17727">
                  <c:v>13.429762535</c:v>
                </c:pt>
                <c:pt idx="17728">
                  <c:v>40.294975200000003</c:v>
                </c:pt>
                <c:pt idx="17729">
                  <c:v>30.783605220999998</c:v>
                </c:pt>
                <c:pt idx="17730">
                  <c:v>-91.573053807999997</c:v>
                </c:pt>
                <c:pt idx="17731">
                  <c:v>-109.63761617900001</c:v>
                </c:pt>
                <c:pt idx="17732">
                  <c:v>-18.766611101999999</c:v>
                </c:pt>
                <c:pt idx="17733">
                  <c:v>106.094155543</c:v>
                </c:pt>
                <c:pt idx="17734">
                  <c:v>137.33898850599999</c:v>
                </c:pt>
                <c:pt idx="17735">
                  <c:v>8.0588284570000006</c:v>
                </c:pt>
                <c:pt idx="17736">
                  <c:v>-73.086984071000003</c:v>
                </c:pt>
                <c:pt idx="17737">
                  <c:v>-125.066547731</c:v>
                </c:pt>
                <c:pt idx="17738">
                  <c:v>-293.707432885</c:v>
                </c:pt>
                <c:pt idx="17739">
                  <c:v>-227.56540388600001</c:v>
                </c:pt>
                <c:pt idx="17740">
                  <c:v>-127.59784292099999</c:v>
                </c:pt>
                <c:pt idx="17741">
                  <c:v>-75.019166334000005</c:v>
                </c:pt>
                <c:pt idx="17742">
                  <c:v>-26.442890220999999</c:v>
                </c:pt>
                <c:pt idx="17743">
                  <c:v>6.9727116499999999</c:v>
                </c:pt>
                <c:pt idx="17744">
                  <c:v>-101.95921601000001</c:v>
                </c:pt>
                <c:pt idx="17745">
                  <c:v>-154.330132706</c:v>
                </c:pt>
                <c:pt idx="17746">
                  <c:v>-153.39107204800001</c:v>
                </c:pt>
                <c:pt idx="17747">
                  <c:v>-68.099920179999998</c:v>
                </c:pt>
                <c:pt idx="17748">
                  <c:v>68.755491262999996</c:v>
                </c:pt>
                <c:pt idx="17749">
                  <c:v>-2.0731619069999998</c:v>
                </c:pt>
                <c:pt idx="17750">
                  <c:v>-116.90371303800001</c:v>
                </c:pt>
                <c:pt idx="17751">
                  <c:v>-135.94025415900001</c:v>
                </c:pt>
                <c:pt idx="17752">
                  <c:v>-224.43630629800001</c:v>
                </c:pt>
                <c:pt idx="17753">
                  <c:v>-322.31557558600002</c:v>
                </c:pt>
                <c:pt idx="17754">
                  <c:v>-194.111010174</c:v>
                </c:pt>
                <c:pt idx="17755">
                  <c:v>-86.487712091000006</c:v>
                </c:pt>
                <c:pt idx="17756">
                  <c:v>-74.171427472999994</c:v>
                </c:pt>
                <c:pt idx="17757">
                  <c:v>-32.839527605000001</c:v>
                </c:pt>
                <c:pt idx="17758">
                  <c:v>0.38021433700000001</c:v>
                </c:pt>
                <c:pt idx="17759">
                  <c:v>-121.10281953099999</c:v>
                </c:pt>
                <c:pt idx="17760">
                  <c:v>-128.08309792899999</c:v>
                </c:pt>
                <c:pt idx="17761">
                  <c:v>-50.015522343000001</c:v>
                </c:pt>
                <c:pt idx="17762">
                  <c:v>63.839736737999999</c:v>
                </c:pt>
                <c:pt idx="17763">
                  <c:v>123.436682175</c:v>
                </c:pt>
                <c:pt idx="17764">
                  <c:v>-10.54578641</c:v>
                </c:pt>
                <c:pt idx="17765">
                  <c:v>-111.40699809900001</c:v>
                </c:pt>
                <c:pt idx="17766">
                  <c:v>-139.64946530500001</c:v>
                </c:pt>
                <c:pt idx="17767">
                  <c:v>-287.61547183699997</c:v>
                </c:pt>
                <c:pt idx="17768">
                  <c:v>-248.43785158700001</c:v>
                </c:pt>
                <c:pt idx="17769">
                  <c:v>-143.898891432</c:v>
                </c:pt>
                <c:pt idx="17770">
                  <c:v>-80.101989215000003</c:v>
                </c:pt>
                <c:pt idx="17771">
                  <c:v>-42.216813979000001</c:v>
                </c:pt>
                <c:pt idx="17772">
                  <c:v>-22.794575511000001</c:v>
                </c:pt>
                <c:pt idx="17773">
                  <c:v>-114.48765986399999</c:v>
                </c:pt>
                <c:pt idx="17774">
                  <c:v>-193.190798331</c:v>
                </c:pt>
                <c:pt idx="17775">
                  <c:v>-199.770370176</c:v>
                </c:pt>
                <c:pt idx="17776">
                  <c:v>-100.654391823</c:v>
                </c:pt>
                <c:pt idx="17777">
                  <c:v>36.753667141999998</c:v>
                </c:pt>
                <c:pt idx="17778">
                  <c:v>-12.623033521</c:v>
                </c:pt>
                <c:pt idx="17779">
                  <c:v>-140.550986397</c:v>
                </c:pt>
                <c:pt idx="17780">
                  <c:v>-175.95321207999999</c:v>
                </c:pt>
                <c:pt idx="17781">
                  <c:v>-254.25190597400001</c:v>
                </c:pt>
                <c:pt idx="17782">
                  <c:v>-387.46357078699998</c:v>
                </c:pt>
                <c:pt idx="17783">
                  <c:v>-268.54355646900001</c:v>
                </c:pt>
                <c:pt idx="17784">
                  <c:v>-146.06958661100001</c:v>
                </c:pt>
                <c:pt idx="17785">
                  <c:v>-118.09255568</c:v>
                </c:pt>
                <c:pt idx="17786">
                  <c:v>-69.231590639000004</c:v>
                </c:pt>
                <c:pt idx="17787">
                  <c:v>-23.774549490999998</c:v>
                </c:pt>
                <c:pt idx="17788">
                  <c:v>-156.89507795599999</c:v>
                </c:pt>
                <c:pt idx="17789">
                  <c:v>-167.448052795</c:v>
                </c:pt>
                <c:pt idx="17790">
                  <c:v>-110.618694949</c:v>
                </c:pt>
                <c:pt idx="17791">
                  <c:v>-13.051781056999999</c:v>
                </c:pt>
                <c:pt idx="17792">
                  <c:v>85.994751364999999</c:v>
                </c:pt>
                <c:pt idx="17793">
                  <c:v>-19.831252101</c:v>
                </c:pt>
                <c:pt idx="17794">
                  <c:v>260.929728469</c:v>
                </c:pt>
                <c:pt idx="17795">
                  <c:v>243.227943864</c:v>
                </c:pt>
                <c:pt idx="17796">
                  <c:v>106.494212589</c:v>
                </c:pt>
                <c:pt idx="17797">
                  <c:v>101.813990997</c:v>
                </c:pt>
                <c:pt idx="17798">
                  <c:v>210.41985632800001</c:v>
                </c:pt>
                <c:pt idx="17799">
                  <c:v>281.56791051300002</c:v>
                </c:pt>
                <c:pt idx="17800">
                  <c:v>305.68089058499999</c:v>
                </c:pt>
                <c:pt idx="17801">
                  <c:v>334.96589157099999</c:v>
                </c:pt>
                <c:pt idx="17802">
                  <c:v>295.20363186700001</c:v>
                </c:pt>
                <c:pt idx="17803">
                  <c:v>207.65645956500001</c:v>
                </c:pt>
                <c:pt idx="17804">
                  <c:v>193.020754332</c:v>
                </c:pt>
                <c:pt idx="17805">
                  <c:v>290.23411106700001</c:v>
                </c:pt>
                <c:pt idx="17806">
                  <c:v>412.32529410699999</c:v>
                </c:pt>
                <c:pt idx="17807">
                  <c:v>380.02551007699998</c:v>
                </c:pt>
                <c:pt idx="17808">
                  <c:v>237.67010839400001</c:v>
                </c:pt>
                <c:pt idx="17809">
                  <c:v>182.72592988900001</c:v>
                </c:pt>
                <c:pt idx="17810">
                  <c:v>129.60919682700001</c:v>
                </c:pt>
                <c:pt idx="17811">
                  <c:v>-9.540410241</c:v>
                </c:pt>
                <c:pt idx="17812">
                  <c:v>103.20765143600001</c:v>
                </c:pt>
                <c:pt idx="17813">
                  <c:v>223.942133168</c:v>
                </c:pt>
                <c:pt idx="17814">
                  <c:v>257.82534313799999</c:v>
                </c:pt>
                <c:pt idx="17815">
                  <c:v>297.13079112200001</c:v>
                </c:pt>
                <c:pt idx="17816">
                  <c:v>330.08045465499998</c:v>
                </c:pt>
                <c:pt idx="17817">
                  <c:v>190.79273753800001</c:v>
                </c:pt>
                <c:pt idx="17818">
                  <c:v>168.00314254200001</c:v>
                </c:pt>
                <c:pt idx="17819">
                  <c:v>212.87733050200001</c:v>
                </c:pt>
                <c:pt idx="17820">
                  <c:v>319.52500408399999</c:v>
                </c:pt>
                <c:pt idx="17821">
                  <c:v>460.17149422699998</c:v>
                </c:pt>
                <c:pt idx="17822">
                  <c:v>373.02248300100001</c:v>
                </c:pt>
                <c:pt idx="17823">
                  <c:v>266.36633274500002</c:v>
                </c:pt>
                <c:pt idx="17824">
                  <c:v>237.50127075699999</c:v>
                </c:pt>
                <c:pt idx="17825">
                  <c:v>108.620195061</c:v>
                </c:pt>
                <c:pt idx="17826">
                  <c:v>58.121490979000001</c:v>
                </c:pt>
                <c:pt idx="17827">
                  <c:v>171.23363373699999</c:v>
                </c:pt>
                <c:pt idx="17828">
                  <c:v>265.884404147</c:v>
                </c:pt>
                <c:pt idx="17829">
                  <c:v>303.11394746000002</c:v>
                </c:pt>
                <c:pt idx="17830">
                  <c:v>355.20897885300002</c:v>
                </c:pt>
                <c:pt idx="17831">
                  <c:v>353.057187473</c:v>
                </c:pt>
                <c:pt idx="17832">
                  <c:v>242.05559912699999</c:v>
                </c:pt>
                <c:pt idx="17833">
                  <c:v>213.810174641</c:v>
                </c:pt>
                <c:pt idx="17834">
                  <c:v>295.65770484199999</c:v>
                </c:pt>
                <c:pt idx="17835">
                  <c:v>403.57910200600003</c:v>
                </c:pt>
                <c:pt idx="17836">
                  <c:v>396.97842319300003</c:v>
                </c:pt>
                <c:pt idx="17837">
                  <c:v>263.33654852199999</c:v>
                </c:pt>
                <c:pt idx="17838">
                  <c:v>130.054426259</c:v>
                </c:pt>
                <c:pt idx="17839">
                  <c:v>100.601074416</c:v>
                </c:pt>
                <c:pt idx="17840">
                  <c:v>-51.816727452000002</c:v>
                </c:pt>
                <c:pt idx="17841">
                  <c:v>32.915526665000002</c:v>
                </c:pt>
                <c:pt idx="17842">
                  <c:v>133.519983739</c:v>
                </c:pt>
                <c:pt idx="17843">
                  <c:v>165.68369779</c:v>
                </c:pt>
                <c:pt idx="17844">
                  <c:v>193.071675064</c:v>
                </c:pt>
                <c:pt idx="17845">
                  <c:v>209.79845374499999</c:v>
                </c:pt>
                <c:pt idx="17846">
                  <c:v>91.885937626</c:v>
                </c:pt>
                <c:pt idx="17847">
                  <c:v>69.488629845999995</c:v>
                </c:pt>
                <c:pt idx="17848">
                  <c:v>104.87093850700001</c:v>
                </c:pt>
                <c:pt idx="17849">
                  <c:v>209.69500931600001</c:v>
                </c:pt>
                <c:pt idx="17850">
                  <c:v>354.94661734200002</c:v>
                </c:pt>
                <c:pt idx="17851">
                  <c:v>269.32896232399997</c:v>
                </c:pt>
                <c:pt idx="17852">
                  <c:v>140.588841333</c:v>
                </c:pt>
                <c:pt idx="17853">
                  <c:v>99.784036842000006</c:v>
                </c:pt>
                <c:pt idx="17854">
                  <c:v>-10.904086554999999</c:v>
                </c:pt>
                <c:pt idx="17855">
                  <c:v>-88.646760508</c:v>
                </c:pt>
                <c:pt idx="17856">
                  <c:v>48.638496336999999</c:v>
                </c:pt>
                <c:pt idx="17857">
                  <c:v>174.58162613499999</c:v>
                </c:pt>
                <c:pt idx="17858">
                  <c:v>210.466583778</c:v>
                </c:pt>
                <c:pt idx="17859">
                  <c:v>259.22729408599997</c:v>
                </c:pt>
                <c:pt idx="17860">
                  <c:v>272.649148755</c:v>
                </c:pt>
                <c:pt idx="17861">
                  <c:v>136.76938696299999</c:v>
                </c:pt>
                <c:pt idx="17862">
                  <c:v>105.26048675600001</c:v>
                </c:pt>
                <c:pt idx="17863">
                  <c:v>172.65750260199999</c:v>
                </c:pt>
                <c:pt idx="17864">
                  <c:v>287.13623815300002</c:v>
                </c:pt>
                <c:pt idx="17865">
                  <c:v>340.89755998800001</c:v>
                </c:pt>
                <c:pt idx="17866">
                  <c:v>227.975438193</c:v>
                </c:pt>
                <c:pt idx="17867">
                  <c:v>156.88505780099999</c:v>
                </c:pt>
                <c:pt idx="17868">
                  <c:v>126.84124213</c:v>
                </c:pt>
                <c:pt idx="17869">
                  <c:v>-37.698567592000003</c:v>
                </c:pt>
                <c:pt idx="17870">
                  <c:v>7.5615046350000004</c:v>
                </c:pt>
                <c:pt idx="17871">
                  <c:v>92.344041122999997</c:v>
                </c:pt>
                <c:pt idx="17872">
                  <c:v>129.93737777800001</c:v>
                </c:pt>
                <c:pt idx="17873">
                  <c:v>167.493897293</c:v>
                </c:pt>
                <c:pt idx="17874">
                  <c:v>202.73924815699999</c:v>
                </c:pt>
                <c:pt idx="17875">
                  <c:v>121.66962076</c:v>
                </c:pt>
                <c:pt idx="17876">
                  <c:v>73.122447620000003</c:v>
                </c:pt>
                <c:pt idx="17877">
                  <c:v>80.022911996000005</c:v>
                </c:pt>
                <c:pt idx="17878">
                  <c:v>173.606432891</c:v>
                </c:pt>
                <c:pt idx="17879">
                  <c:v>300.41291320400001</c:v>
                </c:pt>
                <c:pt idx="17880">
                  <c:v>219.10428851899999</c:v>
                </c:pt>
                <c:pt idx="17881">
                  <c:v>77.366888255000006</c:v>
                </c:pt>
                <c:pt idx="17882">
                  <c:v>49.089969748000001</c:v>
                </c:pt>
                <c:pt idx="17883">
                  <c:v>-19.428358702000001</c:v>
                </c:pt>
                <c:pt idx="17884">
                  <c:v>-118.58201474400001</c:v>
                </c:pt>
                <c:pt idx="17885">
                  <c:v>18.933477106000002</c:v>
                </c:pt>
                <c:pt idx="17886">
                  <c:v>149.00458613999999</c:v>
                </c:pt>
                <c:pt idx="17887">
                  <c:v>170.51219173199999</c:v>
                </c:pt>
                <c:pt idx="17888">
                  <c:v>202.41022364</c:v>
                </c:pt>
                <c:pt idx="17889">
                  <c:v>222.04277950599999</c:v>
                </c:pt>
                <c:pt idx="17890">
                  <c:v>77.402529788999999</c:v>
                </c:pt>
                <c:pt idx="17891">
                  <c:v>69.165203770999995</c:v>
                </c:pt>
                <c:pt idx="17892">
                  <c:v>145.729953491</c:v>
                </c:pt>
                <c:pt idx="17893">
                  <c:v>269.47167238499998</c:v>
                </c:pt>
                <c:pt idx="17894">
                  <c:v>367.45371260799999</c:v>
                </c:pt>
                <c:pt idx="17895">
                  <c:v>259.23836597500002</c:v>
                </c:pt>
                <c:pt idx="17896">
                  <c:v>158.06233441800001</c:v>
                </c:pt>
                <c:pt idx="17897">
                  <c:v>118.272913644</c:v>
                </c:pt>
                <c:pt idx="17898">
                  <c:v>-43.052974362999997</c:v>
                </c:pt>
                <c:pt idx="17899">
                  <c:v>-36.884368035999998</c:v>
                </c:pt>
                <c:pt idx="17900">
                  <c:v>63.940754673999997</c:v>
                </c:pt>
                <c:pt idx="17901">
                  <c:v>138.477242671</c:v>
                </c:pt>
                <c:pt idx="17902">
                  <c:v>189.78840895900001</c:v>
                </c:pt>
                <c:pt idx="17903">
                  <c:v>232.54218222099999</c:v>
                </c:pt>
                <c:pt idx="17904">
                  <c:v>175.92598202600001</c:v>
                </c:pt>
                <c:pt idx="17905">
                  <c:v>86.977529789000002</c:v>
                </c:pt>
                <c:pt idx="17906">
                  <c:v>61.821862457000002</c:v>
                </c:pt>
                <c:pt idx="17907">
                  <c:v>142.61551574500001</c:v>
                </c:pt>
                <c:pt idx="17908">
                  <c:v>254.970787253</c:v>
                </c:pt>
                <c:pt idx="17909">
                  <c:v>210.548234506</c:v>
                </c:pt>
                <c:pt idx="17910">
                  <c:v>85.709050157999997</c:v>
                </c:pt>
                <c:pt idx="17911">
                  <c:v>64.565806874000003</c:v>
                </c:pt>
                <c:pt idx="17912">
                  <c:v>14.433592515000001</c:v>
                </c:pt>
                <c:pt idx="17913">
                  <c:v>-118.357537673</c:v>
                </c:pt>
                <c:pt idx="17914">
                  <c:v>-42.371900551000003</c:v>
                </c:pt>
                <c:pt idx="17915">
                  <c:v>69.759467538999999</c:v>
                </c:pt>
                <c:pt idx="17916">
                  <c:v>78.708455931000003</c:v>
                </c:pt>
                <c:pt idx="17917">
                  <c:v>103.908570094</c:v>
                </c:pt>
                <c:pt idx="17918">
                  <c:v>143.081400374</c:v>
                </c:pt>
                <c:pt idx="17919">
                  <c:v>18.457910316</c:v>
                </c:pt>
                <c:pt idx="17920">
                  <c:v>23.656868340999999</c:v>
                </c:pt>
                <c:pt idx="17921">
                  <c:v>89.218390912999993</c:v>
                </c:pt>
                <c:pt idx="17922">
                  <c:v>201.00709535300001</c:v>
                </c:pt>
                <c:pt idx="17923">
                  <c:v>319.85631777700002</c:v>
                </c:pt>
                <c:pt idx="17924">
                  <c:v>208.432358975</c:v>
                </c:pt>
                <c:pt idx="17925">
                  <c:v>82.921871076000002</c:v>
                </c:pt>
                <c:pt idx="17926">
                  <c:v>44.886225052</c:v>
                </c:pt>
                <c:pt idx="17927">
                  <c:v>-83.721373295000006</c:v>
                </c:pt>
                <c:pt idx="17928">
                  <c:v>-101.427339175</c:v>
                </c:pt>
                <c:pt idx="17929">
                  <c:v>23.824719123000001</c:v>
                </c:pt>
                <c:pt idx="17930">
                  <c:v>122.75677605200001</c:v>
                </c:pt>
                <c:pt idx="17931">
                  <c:v>164.89998788099999</c:v>
                </c:pt>
                <c:pt idx="17932">
                  <c:v>201.29207353199999</c:v>
                </c:pt>
                <c:pt idx="17933">
                  <c:v>164.255916109</c:v>
                </c:pt>
                <c:pt idx="17934">
                  <c:v>41.820409818000002</c:v>
                </c:pt>
                <c:pt idx="17935">
                  <c:v>4.5992366819999999</c:v>
                </c:pt>
                <c:pt idx="17936">
                  <c:v>92.794566583999995</c:v>
                </c:pt>
                <c:pt idx="17937">
                  <c:v>216.844975108</c:v>
                </c:pt>
                <c:pt idx="17938">
                  <c:v>215.80947949200001</c:v>
                </c:pt>
                <c:pt idx="17939">
                  <c:v>93.583645176999994</c:v>
                </c:pt>
                <c:pt idx="17940">
                  <c:v>48.712317251999998</c:v>
                </c:pt>
                <c:pt idx="17941">
                  <c:v>-1.57772201</c:v>
                </c:pt>
                <c:pt idx="17942">
                  <c:v>-163.630176253</c:v>
                </c:pt>
                <c:pt idx="17943">
                  <c:v>-80.228755965000005</c:v>
                </c:pt>
                <c:pt idx="17944">
                  <c:v>13.589011955</c:v>
                </c:pt>
                <c:pt idx="17945">
                  <c:v>42.638892847999998</c:v>
                </c:pt>
                <c:pt idx="17946">
                  <c:v>87.411215366999997</c:v>
                </c:pt>
                <c:pt idx="17947">
                  <c:v>134.115846705</c:v>
                </c:pt>
                <c:pt idx="17948">
                  <c:v>18.263995323</c:v>
                </c:pt>
                <c:pt idx="17949">
                  <c:v>3.0761314390000001</c:v>
                </c:pt>
                <c:pt idx="17950">
                  <c:v>39.105415495999999</c:v>
                </c:pt>
                <c:pt idx="17951">
                  <c:v>131.93234621100001</c:v>
                </c:pt>
                <c:pt idx="17952">
                  <c:v>254.87754117</c:v>
                </c:pt>
                <c:pt idx="17953">
                  <c:v>152.384266631</c:v>
                </c:pt>
                <c:pt idx="17954">
                  <c:v>34.409396762999997</c:v>
                </c:pt>
                <c:pt idx="17955">
                  <c:v>16.080437726</c:v>
                </c:pt>
                <c:pt idx="17956">
                  <c:v>-84.878238741999994</c:v>
                </c:pt>
                <c:pt idx="17957">
                  <c:v>-140.38113968299999</c:v>
                </c:pt>
                <c:pt idx="17958">
                  <c:v>-6.1815747969999997</c:v>
                </c:pt>
                <c:pt idx="17959">
                  <c:v>102.33631332900001</c:v>
                </c:pt>
                <c:pt idx="17960">
                  <c:v>124.376544705</c:v>
                </c:pt>
                <c:pt idx="17961">
                  <c:v>150.89313791999999</c:v>
                </c:pt>
                <c:pt idx="17962">
                  <c:v>142.880586249</c:v>
                </c:pt>
                <c:pt idx="17963">
                  <c:v>21.240727354000001</c:v>
                </c:pt>
                <c:pt idx="17964">
                  <c:v>3.7121658229999999</c:v>
                </c:pt>
                <c:pt idx="17965">
                  <c:v>94.991067607999994</c:v>
                </c:pt>
                <c:pt idx="17966">
                  <c:v>220.07098252599999</c:v>
                </c:pt>
                <c:pt idx="17967">
                  <c:v>250.94144294099999</c:v>
                </c:pt>
                <c:pt idx="17968">
                  <c:v>121.24002927399999</c:v>
                </c:pt>
                <c:pt idx="17969">
                  <c:v>40.069993676000003</c:v>
                </c:pt>
                <c:pt idx="17970">
                  <c:v>-11.693026989</c:v>
                </c:pt>
                <c:pt idx="17971">
                  <c:v>-179.017369417</c:v>
                </c:pt>
                <c:pt idx="17972">
                  <c:v>-112.15960402</c:v>
                </c:pt>
                <c:pt idx="17973">
                  <c:v>-11.673897972000001</c:v>
                </c:pt>
                <c:pt idx="17974">
                  <c:v>41.356438498999999</c:v>
                </c:pt>
                <c:pt idx="17975">
                  <c:v>90.164474425999998</c:v>
                </c:pt>
                <c:pt idx="17976">
                  <c:v>123.42326231600001</c:v>
                </c:pt>
                <c:pt idx="17977">
                  <c:v>14.4251811</c:v>
                </c:pt>
                <c:pt idx="17978">
                  <c:v>-37.967117461999997</c:v>
                </c:pt>
                <c:pt idx="17979">
                  <c:v>-36.811480463999999</c:v>
                </c:pt>
                <c:pt idx="17980">
                  <c:v>49.525338451000003</c:v>
                </c:pt>
                <c:pt idx="17981">
                  <c:v>187.07564486800001</c:v>
                </c:pt>
                <c:pt idx="17982">
                  <c:v>116.463701366</c:v>
                </c:pt>
                <c:pt idx="17983">
                  <c:v>1.937503507</c:v>
                </c:pt>
                <c:pt idx="17984">
                  <c:v>-17.025765164999999</c:v>
                </c:pt>
                <c:pt idx="17985">
                  <c:v>-105.57344671</c:v>
                </c:pt>
                <c:pt idx="17986">
                  <c:v>-202.82934035599999</c:v>
                </c:pt>
                <c:pt idx="17987">
                  <c:v>-74.761372894000004</c:v>
                </c:pt>
                <c:pt idx="17988">
                  <c:v>32.966120085999997</c:v>
                </c:pt>
                <c:pt idx="17989">
                  <c:v>45.89385437</c:v>
                </c:pt>
                <c:pt idx="17990">
                  <c:v>87.601723727999996</c:v>
                </c:pt>
                <c:pt idx="17991">
                  <c:v>121.07745664700001</c:v>
                </c:pt>
                <c:pt idx="17992">
                  <c:v>-0.57964438900000004</c:v>
                </c:pt>
                <c:pt idx="17993">
                  <c:v>-7.5447885479999997</c:v>
                </c:pt>
                <c:pt idx="17994">
                  <c:v>70.801225084999999</c:v>
                </c:pt>
                <c:pt idx="17995">
                  <c:v>185.107021245</c:v>
                </c:pt>
                <c:pt idx="17996">
                  <c:v>244.71059835400001</c:v>
                </c:pt>
                <c:pt idx="17997">
                  <c:v>110.722843302</c:v>
                </c:pt>
                <c:pt idx="17998">
                  <c:v>10.258385404</c:v>
                </c:pt>
                <c:pt idx="17999">
                  <c:v>-17.698779216999998</c:v>
                </c:pt>
                <c:pt idx="18000">
                  <c:v>-165.405190495</c:v>
                </c:pt>
                <c:pt idx="18001">
                  <c:v>-125.735073218</c:v>
                </c:pt>
                <c:pt idx="18002">
                  <c:v>-21.231123892999999</c:v>
                </c:pt>
                <c:pt idx="18003">
                  <c:v>42.838971370000003</c:v>
                </c:pt>
                <c:pt idx="18004">
                  <c:v>81.363952112999996</c:v>
                </c:pt>
                <c:pt idx="18005">
                  <c:v>100.96314436900001</c:v>
                </c:pt>
                <c:pt idx="18006">
                  <c:v>9.4194711980000001</c:v>
                </c:pt>
                <c:pt idx="18007">
                  <c:v>-69.571590098000001</c:v>
                </c:pt>
                <c:pt idx="18008">
                  <c:v>-76.099333830999996</c:v>
                </c:pt>
                <c:pt idx="18009">
                  <c:v>23.327645553</c:v>
                </c:pt>
                <c:pt idx="18010">
                  <c:v>160.99789236699999</c:v>
                </c:pt>
                <c:pt idx="18011">
                  <c:v>111.47929948399999</c:v>
                </c:pt>
                <c:pt idx="18012">
                  <c:v>-16.047056576999999</c:v>
                </c:pt>
                <c:pt idx="18013">
                  <c:v>-51.017312187000002</c:v>
                </c:pt>
                <c:pt idx="18014">
                  <c:v>-129.148152275</c:v>
                </c:pt>
                <c:pt idx="18015">
                  <c:v>-261.64782884099998</c:v>
                </c:pt>
                <c:pt idx="18016">
                  <c:v>-143.29392965299999</c:v>
                </c:pt>
                <c:pt idx="18017">
                  <c:v>-21.091850410999999</c:v>
                </c:pt>
                <c:pt idx="18018">
                  <c:v>6.8138369589999996</c:v>
                </c:pt>
                <c:pt idx="18019">
                  <c:v>55.824570964000003</c:v>
                </c:pt>
                <c:pt idx="18020">
                  <c:v>101.752692342</c:v>
                </c:pt>
                <c:pt idx="18021">
                  <c:v>-31.083387699999999</c:v>
                </c:pt>
                <c:pt idx="18022">
                  <c:v>-41.141397236000003</c:v>
                </c:pt>
                <c:pt idx="18023">
                  <c:v>16.327655564000001</c:v>
                </c:pt>
                <c:pt idx="18024">
                  <c:v>114.49096152</c:v>
                </c:pt>
                <c:pt idx="18025">
                  <c:v>212.55083179900001</c:v>
                </c:pt>
                <c:pt idx="18026">
                  <c:v>105.876326021</c:v>
                </c:pt>
                <c:pt idx="18027">
                  <c:v>9.7025550890000005</c:v>
                </c:pt>
                <c:pt idx="18028">
                  <c:v>-8.1416811249999999</c:v>
                </c:pt>
                <c:pt idx="18029">
                  <c:v>-145.02828108400001</c:v>
                </c:pt>
                <c:pt idx="18030">
                  <c:v>-149.18532794199999</c:v>
                </c:pt>
                <c:pt idx="18031">
                  <c:v>-40.989396833000001</c:v>
                </c:pt>
                <c:pt idx="18032">
                  <c:v>30.000890721000001</c:v>
                </c:pt>
                <c:pt idx="18033">
                  <c:v>54.084542352</c:v>
                </c:pt>
                <c:pt idx="18034">
                  <c:v>81.403732778000006</c:v>
                </c:pt>
                <c:pt idx="18035">
                  <c:v>40.023704166000002</c:v>
                </c:pt>
                <c:pt idx="18036">
                  <c:v>-48.625884982999999</c:v>
                </c:pt>
                <c:pt idx="18037">
                  <c:v>-63.696653748999999</c:v>
                </c:pt>
                <c:pt idx="18038">
                  <c:v>33.564243914000002</c:v>
                </c:pt>
                <c:pt idx="18039">
                  <c:v>155.92890934499999</c:v>
                </c:pt>
                <c:pt idx="18040">
                  <c:v>123.288029845</c:v>
                </c:pt>
                <c:pt idx="18041">
                  <c:v>-19.135566626999999</c:v>
                </c:pt>
                <c:pt idx="18042">
                  <c:v>-74.725261248999999</c:v>
                </c:pt>
                <c:pt idx="18043">
                  <c:v>-130.022796709</c:v>
                </c:pt>
                <c:pt idx="18044">
                  <c:v>-270.04379324199999</c:v>
                </c:pt>
                <c:pt idx="18045">
                  <c:v>-158.19576602800001</c:v>
                </c:pt>
                <c:pt idx="18046">
                  <c:v>-37.902042754</c:v>
                </c:pt>
                <c:pt idx="18047">
                  <c:v>-4.0038030669999998</c:v>
                </c:pt>
                <c:pt idx="18048">
                  <c:v>35.732729540000001</c:v>
                </c:pt>
                <c:pt idx="18049">
                  <c:v>69.138878005999999</c:v>
                </c:pt>
                <c:pt idx="18050">
                  <c:v>-70.408211128999994</c:v>
                </c:pt>
                <c:pt idx="18051">
                  <c:v>-93.859562531999998</c:v>
                </c:pt>
                <c:pt idx="18052">
                  <c:v>-50.757054852000003</c:v>
                </c:pt>
                <c:pt idx="18053">
                  <c:v>54.569050996999998</c:v>
                </c:pt>
                <c:pt idx="18054">
                  <c:v>193.98284915400001</c:v>
                </c:pt>
                <c:pt idx="18055">
                  <c:v>106.234219877</c:v>
                </c:pt>
                <c:pt idx="18056">
                  <c:v>3.6661619999999999E-2</c:v>
                </c:pt>
                <c:pt idx="18057">
                  <c:v>-27.999772586999999</c:v>
                </c:pt>
                <c:pt idx="18058">
                  <c:v>-156.844469291</c:v>
                </c:pt>
                <c:pt idx="18059">
                  <c:v>-206.94946734000001</c:v>
                </c:pt>
                <c:pt idx="18060">
                  <c:v>-94.444768503000006</c:v>
                </c:pt>
                <c:pt idx="18061">
                  <c:v>-2.190859943</c:v>
                </c:pt>
                <c:pt idx="18062">
                  <c:v>33.289720443</c:v>
                </c:pt>
                <c:pt idx="18063">
                  <c:v>83.944032007999994</c:v>
                </c:pt>
                <c:pt idx="18064">
                  <c:v>81.181405553999994</c:v>
                </c:pt>
                <c:pt idx="18065">
                  <c:v>-29.573834537</c:v>
                </c:pt>
                <c:pt idx="18066">
                  <c:v>-57.261438695999999</c:v>
                </c:pt>
                <c:pt idx="18067">
                  <c:v>25.169301826000002</c:v>
                </c:pt>
                <c:pt idx="18068">
                  <c:v>133.53010291800001</c:v>
                </c:pt>
                <c:pt idx="18069">
                  <c:v>125.698729954</c:v>
                </c:pt>
                <c:pt idx="18070">
                  <c:v>-10.748132893999999</c:v>
                </c:pt>
                <c:pt idx="18071">
                  <c:v>-65.676672666000002</c:v>
                </c:pt>
                <c:pt idx="18072">
                  <c:v>-95.516209509999996</c:v>
                </c:pt>
                <c:pt idx="18073">
                  <c:v>-247.46938743199999</c:v>
                </c:pt>
                <c:pt idx="18074">
                  <c:v>-162.14700998399999</c:v>
                </c:pt>
                <c:pt idx="18075">
                  <c:v>-60.658264817999999</c:v>
                </c:pt>
                <c:pt idx="18076">
                  <c:v>-27.493443765999999</c:v>
                </c:pt>
                <c:pt idx="18077">
                  <c:v>0.66086159</c:v>
                </c:pt>
                <c:pt idx="18078">
                  <c:v>16.763761551999998</c:v>
                </c:pt>
                <c:pt idx="18079">
                  <c:v>-103.765892271</c:v>
                </c:pt>
                <c:pt idx="18080">
                  <c:v>-127.71118415700001</c:v>
                </c:pt>
                <c:pt idx="18081">
                  <c:v>-92.908086483000005</c:v>
                </c:pt>
                <c:pt idx="18082">
                  <c:v>12.026495541999999</c:v>
                </c:pt>
                <c:pt idx="18083">
                  <c:v>158.045611506</c:v>
                </c:pt>
                <c:pt idx="18084">
                  <c:v>73.460368039000002</c:v>
                </c:pt>
                <c:pt idx="18085">
                  <c:v>-54.047971676000003</c:v>
                </c:pt>
                <c:pt idx="18086">
                  <c:v>-94.171140593000004</c:v>
                </c:pt>
                <c:pt idx="18087">
                  <c:v>-206.788198822</c:v>
                </c:pt>
                <c:pt idx="18088">
                  <c:v>-286.458628358</c:v>
                </c:pt>
                <c:pt idx="18089">
                  <c:v>-150.66411180399999</c:v>
                </c:pt>
                <c:pt idx="18090">
                  <c:v>-25.866437331</c:v>
                </c:pt>
                <c:pt idx="18091">
                  <c:v>10.057993184000001</c:v>
                </c:pt>
                <c:pt idx="18092">
                  <c:v>59.860904417999997</c:v>
                </c:pt>
                <c:pt idx="18093">
                  <c:v>74.485776149000003</c:v>
                </c:pt>
                <c:pt idx="18094">
                  <c:v>-60.342609365999998</c:v>
                </c:pt>
                <c:pt idx="18095">
                  <c:v>-90.929331636000001</c:v>
                </c:pt>
                <c:pt idx="18096">
                  <c:v>-24.841553580999999</c:v>
                </c:pt>
                <c:pt idx="18097">
                  <c:v>87.228677188000006</c:v>
                </c:pt>
                <c:pt idx="18098">
                  <c:v>138.735352713</c:v>
                </c:pt>
                <c:pt idx="18099">
                  <c:v>24.764019869999998</c:v>
                </c:pt>
                <c:pt idx="18100">
                  <c:v>-45.933103265</c:v>
                </c:pt>
                <c:pt idx="18101">
                  <c:v>-74.797012702999993</c:v>
                </c:pt>
                <c:pt idx="18102">
                  <c:v>-238.346337164</c:v>
                </c:pt>
                <c:pt idx="18103">
                  <c:v>-192.129623259</c:v>
                </c:pt>
                <c:pt idx="18104">
                  <c:v>-105.522503621</c:v>
                </c:pt>
                <c:pt idx="18105">
                  <c:v>-69.680253285000006</c:v>
                </c:pt>
                <c:pt idx="18106">
                  <c:v>-35.006413649000002</c:v>
                </c:pt>
                <c:pt idx="18107">
                  <c:v>-1.961662939</c:v>
                </c:pt>
                <c:pt idx="18108">
                  <c:v>-83.973927532000005</c:v>
                </c:pt>
                <c:pt idx="18109">
                  <c:v>-131.72900330499999</c:v>
                </c:pt>
                <c:pt idx="18110">
                  <c:v>-123.651911031</c:v>
                </c:pt>
                <c:pt idx="18111">
                  <c:v>-28.891725279999999</c:v>
                </c:pt>
                <c:pt idx="18112">
                  <c:v>99.337727905999998</c:v>
                </c:pt>
                <c:pt idx="18113">
                  <c:v>19.781605104</c:v>
                </c:pt>
                <c:pt idx="18114">
                  <c:v>-124.49404717100001</c:v>
                </c:pt>
                <c:pt idx="18115">
                  <c:v>-156.10313681100001</c:v>
                </c:pt>
                <c:pt idx="18116">
                  <c:v>-226.64489821500001</c:v>
                </c:pt>
                <c:pt idx="18117">
                  <c:v>-325.95438589899999</c:v>
                </c:pt>
                <c:pt idx="18118">
                  <c:v>-188.108514007</c:v>
                </c:pt>
                <c:pt idx="18119">
                  <c:v>-57.025187119999998</c:v>
                </c:pt>
                <c:pt idx="18120">
                  <c:v>-33.945347489</c:v>
                </c:pt>
                <c:pt idx="18121">
                  <c:v>-0.51582098099999996</c:v>
                </c:pt>
                <c:pt idx="18122">
                  <c:v>20.958780485999998</c:v>
                </c:pt>
                <c:pt idx="18123">
                  <c:v>-126.740199731</c:v>
                </c:pt>
                <c:pt idx="18124">
                  <c:v>-138.04930999600001</c:v>
                </c:pt>
                <c:pt idx="18125">
                  <c:v>-63.294191785000002</c:v>
                </c:pt>
                <c:pt idx="18126">
                  <c:v>59.674694492999997</c:v>
                </c:pt>
                <c:pt idx="18127">
                  <c:v>157.80242405999999</c:v>
                </c:pt>
                <c:pt idx="18128">
                  <c:v>50.856892559999999</c:v>
                </c:pt>
                <c:pt idx="18129">
                  <c:v>-48.424026947000002</c:v>
                </c:pt>
                <c:pt idx="18130">
                  <c:v>-87.191427425000001</c:v>
                </c:pt>
                <c:pt idx="18131">
                  <c:v>-247.39208346500001</c:v>
                </c:pt>
                <c:pt idx="18132">
                  <c:v>-243.97218208800001</c:v>
                </c:pt>
                <c:pt idx="18133">
                  <c:v>-145.59065207200001</c:v>
                </c:pt>
                <c:pt idx="18134">
                  <c:v>-73.356431426</c:v>
                </c:pt>
                <c:pt idx="18135">
                  <c:v>-23.138857239</c:v>
                </c:pt>
                <c:pt idx="18136">
                  <c:v>20.108451795000001</c:v>
                </c:pt>
                <c:pt idx="18137">
                  <c:v>-35.454077331000001</c:v>
                </c:pt>
                <c:pt idx="18138">
                  <c:v>-122.37934046399999</c:v>
                </c:pt>
                <c:pt idx="18139">
                  <c:v>-146.125725601</c:v>
                </c:pt>
                <c:pt idx="18140">
                  <c:v>-62.865144680999997</c:v>
                </c:pt>
                <c:pt idx="18141">
                  <c:v>46.171508543999998</c:v>
                </c:pt>
                <c:pt idx="18142">
                  <c:v>-1.5814749480000001</c:v>
                </c:pt>
                <c:pt idx="18143">
                  <c:v>-128.732181078</c:v>
                </c:pt>
                <c:pt idx="18144">
                  <c:v>-150.50318839299999</c:v>
                </c:pt>
                <c:pt idx="18145">
                  <c:v>-199.859152416</c:v>
                </c:pt>
                <c:pt idx="18146">
                  <c:v>-331.33624711900001</c:v>
                </c:pt>
                <c:pt idx="18147">
                  <c:v>-214.02897730399999</c:v>
                </c:pt>
                <c:pt idx="18148">
                  <c:v>-100.634365059</c:v>
                </c:pt>
                <c:pt idx="18149">
                  <c:v>-88.502525124000002</c:v>
                </c:pt>
                <c:pt idx="18150">
                  <c:v>-66.890855305000002</c:v>
                </c:pt>
                <c:pt idx="18151">
                  <c:v>-31.205155743999999</c:v>
                </c:pt>
                <c:pt idx="18152">
                  <c:v>-157.504244613</c:v>
                </c:pt>
                <c:pt idx="18153">
                  <c:v>-152.305850687</c:v>
                </c:pt>
                <c:pt idx="18154">
                  <c:v>-85.930384935000006</c:v>
                </c:pt>
                <c:pt idx="18155">
                  <c:v>27.335709211000001</c:v>
                </c:pt>
                <c:pt idx="18156">
                  <c:v>148.181494652</c:v>
                </c:pt>
                <c:pt idx="18157">
                  <c:v>38.628341335000002</c:v>
                </c:pt>
                <c:pt idx="18158">
                  <c:v>-84.525965522999996</c:v>
                </c:pt>
                <c:pt idx="18159">
                  <c:v>-126.78328119699999</c:v>
                </c:pt>
                <c:pt idx="18160">
                  <c:v>-258.32129599000001</c:v>
                </c:pt>
                <c:pt idx="18161">
                  <c:v>-277.09515905000001</c:v>
                </c:pt>
                <c:pt idx="18162">
                  <c:v>-151.86489865499999</c:v>
                </c:pt>
                <c:pt idx="18163">
                  <c:v>-52.292371293000002</c:v>
                </c:pt>
                <c:pt idx="18164">
                  <c:v>-8.5520617639999994</c:v>
                </c:pt>
                <c:pt idx="18165">
                  <c:v>30.141876523000001</c:v>
                </c:pt>
                <c:pt idx="18166">
                  <c:v>-5.7868489109999999</c:v>
                </c:pt>
                <c:pt idx="18167">
                  <c:v>-125.90407447600001</c:v>
                </c:pt>
                <c:pt idx="18168">
                  <c:v>-166.21611992199999</c:v>
                </c:pt>
                <c:pt idx="18169">
                  <c:v>-80.449611707000003</c:v>
                </c:pt>
                <c:pt idx="18170">
                  <c:v>42.177371784000002</c:v>
                </c:pt>
                <c:pt idx="18171">
                  <c:v>41.001160734000003</c:v>
                </c:pt>
                <c:pt idx="18172">
                  <c:v>-80.191657957000004</c:v>
                </c:pt>
                <c:pt idx="18173">
                  <c:v>-122.85137417599999</c:v>
                </c:pt>
                <c:pt idx="18174">
                  <c:v>-171.444979163</c:v>
                </c:pt>
                <c:pt idx="18175">
                  <c:v>-332.76837567199999</c:v>
                </c:pt>
                <c:pt idx="18176">
                  <c:v>-246.763102148</c:v>
                </c:pt>
                <c:pt idx="18177">
                  <c:v>-155.38954687500001</c:v>
                </c:pt>
                <c:pt idx="18178">
                  <c:v>-128.87393628999999</c:v>
                </c:pt>
                <c:pt idx="18179">
                  <c:v>-85.960343636000005</c:v>
                </c:pt>
                <c:pt idx="18180">
                  <c:v>-39.796029763</c:v>
                </c:pt>
                <c:pt idx="18181">
                  <c:v>-154.59564791700001</c:v>
                </c:pt>
                <c:pt idx="18182">
                  <c:v>-167.73349274399999</c:v>
                </c:pt>
                <c:pt idx="18183">
                  <c:v>-130.00604086199999</c:v>
                </c:pt>
                <c:pt idx="18184">
                  <c:v>-35.795892672000001</c:v>
                </c:pt>
                <c:pt idx="18185">
                  <c:v>89.440685999999999</c:v>
                </c:pt>
                <c:pt idx="18186">
                  <c:v>-16.042396664999998</c:v>
                </c:pt>
                <c:pt idx="18187">
                  <c:v>-136.84988129999999</c:v>
                </c:pt>
                <c:pt idx="18188">
                  <c:v>-156.97408628900001</c:v>
                </c:pt>
                <c:pt idx="18189">
                  <c:v>-257.72713168000001</c:v>
                </c:pt>
                <c:pt idx="18190">
                  <c:v>-312.43274151899999</c:v>
                </c:pt>
                <c:pt idx="18191">
                  <c:v>-176.499574231</c:v>
                </c:pt>
                <c:pt idx="18192">
                  <c:v>-65.905011447999996</c:v>
                </c:pt>
                <c:pt idx="18193">
                  <c:v>-42.092304951000003</c:v>
                </c:pt>
                <c:pt idx="18194">
                  <c:v>-13.530388930000001</c:v>
                </c:pt>
                <c:pt idx="18195">
                  <c:v>-25.082446715</c:v>
                </c:pt>
                <c:pt idx="18196">
                  <c:v>-148.90255550200001</c:v>
                </c:pt>
                <c:pt idx="18197">
                  <c:v>-167.43107909700001</c:v>
                </c:pt>
                <c:pt idx="18198">
                  <c:v>-76.322277976999999</c:v>
                </c:pt>
                <c:pt idx="18199">
                  <c:v>49.695863371999998</c:v>
                </c:pt>
                <c:pt idx="18200">
                  <c:v>82.559770220000004</c:v>
                </c:pt>
                <c:pt idx="18201">
                  <c:v>-44.898214953999997</c:v>
                </c:pt>
                <c:pt idx="18202">
                  <c:v>-124.410571893</c:v>
                </c:pt>
                <c:pt idx="18203">
                  <c:v>-175.493541247</c:v>
                </c:pt>
                <c:pt idx="18204">
                  <c:v>-345.92429632400001</c:v>
                </c:pt>
                <c:pt idx="18205">
                  <c:v>-280.586016325</c:v>
                </c:pt>
                <c:pt idx="18206">
                  <c:v>-180.88958827499999</c:v>
                </c:pt>
                <c:pt idx="18207">
                  <c:v>-128.06410010900001</c:v>
                </c:pt>
                <c:pt idx="18208">
                  <c:v>-78.452573502999996</c:v>
                </c:pt>
                <c:pt idx="18209">
                  <c:v>-43.428298941000001</c:v>
                </c:pt>
                <c:pt idx="18210">
                  <c:v>-150.870360707</c:v>
                </c:pt>
                <c:pt idx="18211">
                  <c:v>-201.75687674400001</c:v>
                </c:pt>
                <c:pt idx="18212">
                  <c:v>-199.13955443200001</c:v>
                </c:pt>
                <c:pt idx="18213">
                  <c:v>-115.38765860399999</c:v>
                </c:pt>
                <c:pt idx="18214">
                  <c:v>20.194872881999999</c:v>
                </c:pt>
                <c:pt idx="18215">
                  <c:v>-51.43630057</c:v>
                </c:pt>
                <c:pt idx="18216">
                  <c:v>-166.09998512600001</c:v>
                </c:pt>
                <c:pt idx="18217">
                  <c:v>-183.849895137</c:v>
                </c:pt>
                <c:pt idx="18218">
                  <c:v>-270.74191807300002</c:v>
                </c:pt>
                <c:pt idx="18219">
                  <c:v>-367.12274252399999</c:v>
                </c:pt>
                <c:pt idx="18220">
                  <c:v>-237.15983782999999</c:v>
                </c:pt>
                <c:pt idx="18221">
                  <c:v>-127.274584078</c:v>
                </c:pt>
                <c:pt idx="18222">
                  <c:v>-116.732618708</c:v>
                </c:pt>
                <c:pt idx="18223">
                  <c:v>-77.447914406999999</c:v>
                </c:pt>
                <c:pt idx="18224">
                  <c:v>-45.522870171000001</c:v>
                </c:pt>
                <c:pt idx="18225">
                  <c:v>-166.64711727100001</c:v>
                </c:pt>
                <c:pt idx="18226">
                  <c:v>-172.189291771</c:v>
                </c:pt>
                <c:pt idx="18227">
                  <c:v>-92.495727560999995</c:v>
                </c:pt>
                <c:pt idx="18228">
                  <c:v>23.466108802000001</c:v>
                </c:pt>
                <c:pt idx="18229">
                  <c:v>84.873189500999999</c:v>
                </c:pt>
                <c:pt idx="18230">
                  <c:v>-47.428605529000002</c:v>
                </c:pt>
                <c:pt idx="18231">
                  <c:v>-150.83811803399999</c:v>
                </c:pt>
                <c:pt idx="18232">
                  <c:v>-181.34926526000001</c:v>
                </c:pt>
                <c:pt idx="18233">
                  <c:v>-329.67631687699998</c:v>
                </c:pt>
                <c:pt idx="18234">
                  <c:v>-289.89048731999998</c:v>
                </c:pt>
                <c:pt idx="18235">
                  <c:v>-184.03207257099999</c:v>
                </c:pt>
                <c:pt idx="18236">
                  <c:v>-118.16943765800001</c:v>
                </c:pt>
                <c:pt idx="18237">
                  <c:v>-77.972109334999999</c:v>
                </c:pt>
                <c:pt idx="18238">
                  <c:v>-56.826999090999998</c:v>
                </c:pt>
                <c:pt idx="18239">
                  <c:v>-147.54419029100001</c:v>
                </c:pt>
                <c:pt idx="18240">
                  <c:v>-228.99648569499999</c:v>
                </c:pt>
                <c:pt idx="18241">
                  <c:v>-237.28725680299999</c:v>
                </c:pt>
                <c:pt idx="18242">
                  <c:v>-138.87770587</c:v>
                </c:pt>
                <c:pt idx="18243">
                  <c:v>-0.93332146299999996</c:v>
                </c:pt>
                <c:pt idx="18244">
                  <c:v>-48.887832011999997</c:v>
                </c:pt>
                <c:pt idx="18245">
                  <c:v>-174.58097849800001</c:v>
                </c:pt>
                <c:pt idx="18246">
                  <c:v>-207.626357138</c:v>
                </c:pt>
                <c:pt idx="18247">
                  <c:v>45.901796208</c:v>
                </c:pt>
                <c:pt idx="18248">
                  <c:v>-85.879888488999995</c:v>
                </c:pt>
                <c:pt idx="18249">
                  <c:v>31.721702952000001</c:v>
                </c:pt>
                <c:pt idx="18250">
                  <c:v>152.94125994699999</c:v>
                </c:pt>
                <c:pt idx="18251">
                  <c:v>180.47831051200001</c:v>
                </c:pt>
                <c:pt idx="18252">
                  <c:v>229.96952774600001</c:v>
                </c:pt>
                <c:pt idx="18253">
                  <c:v>277.15649860500002</c:v>
                </c:pt>
                <c:pt idx="18254">
                  <c:v>146.645282192</c:v>
                </c:pt>
                <c:pt idx="18255">
                  <c:v>138.82931371999999</c:v>
                </c:pt>
                <c:pt idx="18256">
                  <c:v>197.85243380399999</c:v>
                </c:pt>
                <c:pt idx="18257">
                  <c:v>297.58871731400001</c:v>
                </c:pt>
                <c:pt idx="18258">
                  <c:v>394.13880086299997</c:v>
                </c:pt>
                <c:pt idx="18259">
                  <c:v>286.40389219999997</c:v>
                </c:pt>
                <c:pt idx="18260">
                  <c:v>189.63858128199999</c:v>
                </c:pt>
                <c:pt idx="18261">
                  <c:v>172.403950229</c:v>
                </c:pt>
                <c:pt idx="18262">
                  <c:v>37.347389939999999</c:v>
                </c:pt>
                <c:pt idx="18263">
                  <c:v>34.473885705999997</c:v>
                </c:pt>
                <c:pt idx="18264">
                  <c:v>145.20153186300001</c:v>
                </c:pt>
                <c:pt idx="18265">
                  <c:v>218.45881092499999</c:v>
                </c:pt>
                <c:pt idx="18266">
                  <c:v>244.00028990300001</c:v>
                </c:pt>
                <c:pt idx="18267">
                  <c:v>269.52036639200003</c:v>
                </c:pt>
                <c:pt idx="18268">
                  <c:v>226.67093874400001</c:v>
                </c:pt>
                <c:pt idx="18269">
                  <c:v>138.15050151200001</c:v>
                </c:pt>
                <c:pt idx="18270">
                  <c:v>124.07651838699999</c:v>
                </c:pt>
                <c:pt idx="18271">
                  <c:v>222.59119051600001</c:v>
                </c:pt>
                <c:pt idx="18272">
                  <c:v>347.08382226100002</c:v>
                </c:pt>
                <c:pt idx="18273">
                  <c:v>317.05066854500001</c:v>
                </c:pt>
                <c:pt idx="18274">
                  <c:v>176.62545529299999</c:v>
                </c:pt>
                <c:pt idx="18275">
                  <c:v>122.004292893</c:v>
                </c:pt>
                <c:pt idx="18276">
                  <c:v>64.588066768000004</c:v>
                </c:pt>
                <c:pt idx="18277">
                  <c:v>-76.377046049</c:v>
                </c:pt>
                <c:pt idx="18278">
                  <c:v>35.879514043</c:v>
                </c:pt>
                <c:pt idx="18279">
                  <c:v>156.90252597</c:v>
                </c:pt>
                <c:pt idx="18280">
                  <c:v>192.31457374300001</c:v>
                </c:pt>
                <c:pt idx="18281">
                  <c:v>234.080389338</c:v>
                </c:pt>
                <c:pt idx="18282">
                  <c:v>269.31673292800002</c:v>
                </c:pt>
                <c:pt idx="18283">
                  <c:v>131.25508191</c:v>
                </c:pt>
                <c:pt idx="18284">
                  <c:v>108.74291029</c:v>
                </c:pt>
                <c:pt idx="18285">
                  <c:v>150.34010798200001</c:v>
                </c:pt>
                <c:pt idx="18286">
                  <c:v>254.74765348899999</c:v>
                </c:pt>
                <c:pt idx="18287">
                  <c:v>394.14831202900001</c:v>
                </c:pt>
                <c:pt idx="18288">
                  <c:v>307.32539074699997</c:v>
                </c:pt>
                <c:pt idx="18289">
                  <c:v>202.66774304200001</c:v>
                </c:pt>
                <c:pt idx="18290">
                  <c:v>176.54123903300001</c:v>
                </c:pt>
                <c:pt idx="18291">
                  <c:v>49.303142883</c:v>
                </c:pt>
                <c:pt idx="18292">
                  <c:v>-1.1123529E-2</c:v>
                </c:pt>
                <c:pt idx="18293">
                  <c:v>114.30809847800001</c:v>
                </c:pt>
                <c:pt idx="18294">
                  <c:v>205.48380824899999</c:v>
                </c:pt>
                <c:pt idx="18295">
                  <c:v>239.90108516500001</c:v>
                </c:pt>
                <c:pt idx="18296">
                  <c:v>290.34477979899998</c:v>
                </c:pt>
                <c:pt idx="18297">
                  <c:v>288.33254581900002</c:v>
                </c:pt>
                <c:pt idx="18298">
                  <c:v>179.45778931999999</c:v>
                </c:pt>
                <c:pt idx="18299">
                  <c:v>153.84861566999999</c:v>
                </c:pt>
                <c:pt idx="18300">
                  <c:v>237.985614803</c:v>
                </c:pt>
                <c:pt idx="18301">
                  <c:v>348.01000097500003</c:v>
                </c:pt>
                <c:pt idx="18302">
                  <c:v>341.47937521400002</c:v>
                </c:pt>
                <c:pt idx="18303">
                  <c:v>203.68602608800001</c:v>
                </c:pt>
                <c:pt idx="18304">
                  <c:v>147.60822261300001</c:v>
                </c:pt>
                <c:pt idx="18305">
                  <c:v>117.73918847100001</c:v>
                </c:pt>
                <c:pt idx="18306">
                  <c:v>-33.121984386000001</c:v>
                </c:pt>
                <c:pt idx="18307">
                  <c:v>53.557360586000001</c:v>
                </c:pt>
                <c:pt idx="18308">
                  <c:v>156.94141436000001</c:v>
                </c:pt>
                <c:pt idx="18309">
                  <c:v>192.16183019499999</c:v>
                </c:pt>
                <c:pt idx="18310">
                  <c:v>221.90022973699999</c:v>
                </c:pt>
                <c:pt idx="18311">
                  <c:v>238.70160720499999</c:v>
                </c:pt>
                <c:pt idx="18312">
                  <c:v>116.623549306</c:v>
                </c:pt>
                <c:pt idx="18313">
                  <c:v>91.944046893000007</c:v>
                </c:pt>
                <c:pt idx="18314">
                  <c:v>126.76046769</c:v>
                </c:pt>
                <c:pt idx="18315">
                  <c:v>232.398554015</c:v>
                </c:pt>
                <c:pt idx="18316">
                  <c:v>380.01104174300002</c:v>
                </c:pt>
                <c:pt idx="18317">
                  <c:v>297.41619933300001</c:v>
                </c:pt>
                <c:pt idx="18318">
                  <c:v>171.821637428</c:v>
                </c:pt>
                <c:pt idx="18319">
                  <c:v>132.89012235000001</c:v>
                </c:pt>
                <c:pt idx="18320">
                  <c:v>20.348485242999999</c:v>
                </c:pt>
                <c:pt idx="18321">
                  <c:v>-60.585676188999997</c:v>
                </c:pt>
                <c:pt idx="18322">
                  <c:v>75.092669184000002</c:v>
                </c:pt>
                <c:pt idx="18323">
                  <c:v>199.92804883400001</c:v>
                </c:pt>
                <c:pt idx="18324">
                  <c:v>236.60365581299999</c:v>
                </c:pt>
                <c:pt idx="18325">
                  <c:v>287.98143827000001</c:v>
                </c:pt>
                <c:pt idx="18326">
                  <c:v>304.39500077000002</c:v>
                </c:pt>
                <c:pt idx="18327">
                  <c:v>171.344004853</c:v>
                </c:pt>
                <c:pt idx="18328">
                  <c:v>142.10206156500001</c:v>
                </c:pt>
                <c:pt idx="18329">
                  <c:v>208.91273423999999</c:v>
                </c:pt>
                <c:pt idx="18330">
                  <c:v>319.952823771</c:v>
                </c:pt>
                <c:pt idx="18331">
                  <c:v>370.86459771900002</c:v>
                </c:pt>
                <c:pt idx="18332">
                  <c:v>256.95348680699999</c:v>
                </c:pt>
                <c:pt idx="18333">
                  <c:v>187.08849910500001</c:v>
                </c:pt>
                <c:pt idx="18334">
                  <c:v>159.80128630199999</c:v>
                </c:pt>
                <c:pt idx="18335">
                  <c:v>-2.1747571489999999</c:v>
                </c:pt>
                <c:pt idx="18336">
                  <c:v>45.376155865999998</c:v>
                </c:pt>
                <c:pt idx="18337">
                  <c:v>133.588561989</c:v>
                </c:pt>
                <c:pt idx="18338">
                  <c:v>170.36767534099999</c:v>
                </c:pt>
                <c:pt idx="18339">
                  <c:v>203.812802019</c:v>
                </c:pt>
                <c:pt idx="18340">
                  <c:v>236.041460325</c:v>
                </c:pt>
                <c:pt idx="18341">
                  <c:v>154.18131695599999</c:v>
                </c:pt>
                <c:pt idx="18342">
                  <c:v>107.529631206</c:v>
                </c:pt>
                <c:pt idx="18343">
                  <c:v>117.01714658100001</c:v>
                </c:pt>
                <c:pt idx="18344">
                  <c:v>213.32690536699999</c:v>
                </c:pt>
                <c:pt idx="18345">
                  <c:v>343.30529054499999</c:v>
                </c:pt>
                <c:pt idx="18346">
                  <c:v>265.15690714599998</c:v>
                </c:pt>
                <c:pt idx="18347">
                  <c:v>121.28459735</c:v>
                </c:pt>
                <c:pt idx="18348">
                  <c:v>88.233322936999997</c:v>
                </c:pt>
                <c:pt idx="18349">
                  <c:v>17.146548470999999</c:v>
                </c:pt>
                <c:pt idx="18350">
                  <c:v>-81.698157304000006</c:v>
                </c:pt>
                <c:pt idx="18351">
                  <c:v>57.026825240000001</c:v>
                </c:pt>
                <c:pt idx="18352">
                  <c:v>189.45752741800001</c:v>
                </c:pt>
                <c:pt idx="18353">
                  <c:v>214.270636271</c:v>
                </c:pt>
                <c:pt idx="18354">
                  <c:v>249.458568939</c:v>
                </c:pt>
                <c:pt idx="18355">
                  <c:v>272.12422630999998</c:v>
                </c:pt>
                <c:pt idx="18356">
                  <c:v>124.719899212</c:v>
                </c:pt>
                <c:pt idx="18357">
                  <c:v>112.34990583</c:v>
                </c:pt>
                <c:pt idx="18358">
                  <c:v>186.73153666100001</c:v>
                </c:pt>
                <c:pt idx="18359">
                  <c:v>309.94961237000001</c:v>
                </c:pt>
                <c:pt idx="18360">
                  <c:v>408.96119834299998</c:v>
                </c:pt>
                <c:pt idx="18361">
                  <c:v>303.415908022</c:v>
                </c:pt>
                <c:pt idx="18362">
                  <c:v>205.876351247</c:v>
                </c:pt>
                <c:pt idx="18363">
                  <c:v>168.53425493399999</c:v>
                </c:pt>
                <c:pt idx="18364">
                  <c:v>9.0856969840000001</c:v>
                </c:pt>
                <c:pt idx="18365">
                  <c:v>12.908290685000001</c:v>
                </c:pt>
                <c:pt idx="18366">
                  <c:v>110.640152911</c:v>
                </c:pt>
                <c:pt idx="18367">
                  <c:v>182.41735853899999</c:v>
                </c:pt>
                <c:pt idx="18368">
                  <c:v>232.778647699</c:v>
                </c:pt>
                <c:pt idx="18369">
                  <c:v>276.93317047300002</c:v>
                </c:pt>
                <c:pt idx="18370">
                  <c:v>222.86086141999999</c:v>
                </c:pt>
                <c:pt idx="18371">
                  <c:v>137.56785126700001</c:v>
                </c:pt>
                <c:pt idx="18372">
                  <c:v>115.249557129</c:v>
                </c:pt>
                <c:pt idx="18373">
                  <c:v>199.74819040400001</c:v>
                </c:pt>
                <c:pt idx="18374">
                  <c:v>309.21517239100001</c:v>
                </c:pt>
                <c:pt idx="18375">
                  <c:v>260.485479462</c:v>
                </c:pt>
                <c:pt idx="18376">
                  <c:v>132.76969409099999</c:v>
                </c:pt>
                <c:pt idx="18377">
                  <c:v>111.157290117</c:v>
                </c:pt>
                <c:pt idx="18378">
                  <c:v>62.878419313000002</c:v>
                </c:pt>
                <c:pt idx="18379">
                  <c:v>-67.185167441999994</c:v>
                </c:pt>
                <c:pt idx="18380">
                  <c:v>51.361214768000004</c:v>
                </c:pt>
                <c:pt idx="18381">
                  <c:v>166.28520270300001</c:v>
                </c:pt>
                <c:pt idx="18382">
                  <c:v>179.98048964</c:v>
                </c:pt>
                <c:pt idx="18383">
                  <c:v>201.668849024</c:v>
                </c:pt>
                <c:pt idx="18384">
                  <c:v>236.46468952800001</c:v>
                </c:pt>
                <c:pt idx="18385">
                  <c:v>109.829742295</c:v>
                </c:pt>
                <c:pt idx="18386">
                  <c:v>115.40918132900001</c:v>
                </c:pt>
                <c:pt idx="18387">
                  <c:v>182.67903210700001</c:v>
                </c:pt>
                <c:pt idx="18388">
                  <c:v>297.25295498499997</c:v>
                </c:pt>
                <c:pt idx="18389">
                  <c:v>419.58967072399997</c:v>
                </c:pt>
                <c:pt idx="18390">
                  <c:v>311.42066097899999</c:v>
                </c:pt>
                <c:pt idx="18391">
                  <c:v>189.78049104600001</c:v>
                </c:pt>
                <c:pt idx="18392">
                  <c:v>146.888206384</c:v>
                </c:pt>
                <c:pt idx="18393">
                  <c:v>14.552341469</c:v>
                </c:pt>
                <c:pt idx="18394">
                  <c:v>-4.0726525909999998</c:v>
                </c:pt>
                <c:pt idx="18395">
                  <c:v>121.321488544</c:v>
                </c:pt>
                <c:pt idx="18396">
                  <c:v>221.600955898</c:v>
                </c:pt>
                <c:pt idx="18397">
                  <c:v>266.69102504099999</c:v>
                </c:pt>
                <c:pt idx="18398">
                  <c:v>306.95622516399999</c:v>
                </c:pt>
                <c:pt idx="18399">
                  <c:v>272.43311599600003</c:v>
                </c:pt>
                <c:pt idx="18400">
                  <c:v>153.811072346</c:v>
                </c:pt>
                <c:pt idx="18401">
                  <c:v>112.841933266</c:v>
                </c:pt>
                <c:pt idx="18402">
                  <c:v>198.161100264</c:v>
                </c:pt>
                <c:pt idx="18403">
                  <c:v>320.56555394999998</c:v>
                </c:pt>
                <c:pt idx="18404">
                  <c:v>319.47006207200002</c:v>
                </c:pt>
                <c:pt idx="18405">
                  <c:v>198.97185122100001</c:v>
                </c:pt>
                <c:pt idx="18406">
                  <c:v>157.61134627300001</c:v>
                </c:pt>
                <c:pt idx="18407">
                  <c:v>110.40379652599999</c:v>
                </c:pt>
                <c:pt idx="18408">
                  <c:v>-49.850668474000003</c:v>
                </c:pt>
                <c:pt idx="18409">
                  <c:v>37.938303204999997</c:v>
                </c:pt>
                <c:pt idx="18410">
                  <c:v>128.64394540500001</c:v>
                </c:pt>
                <c:pt idx="18411">
                  <c:v>154.53523195899999</c:v>
                </c:pt>
                <c:pt idx="18412">
                  <c:v>197.189009513</c:v>
                </c:pt>
                <c:pt idx="18413">
                  <c:v>243.803411307</c:v>
                </c:pt>
                <c:pt idx="18414">
                  <c:v>129.978947269</c:v>
                </c:pt>
                <c:pt idx="18415">
                  <c:v>118.1120665</c:v>
                </c:pt>
                <c:pt idx="18416">
                  <c:v>157.18603949199999</c:v>
                </c:pt>
                <c:pt idx="18417">
                  <c:v>252.74356571000001</c:v>
                </c:pt>
                <c:pt idx="18418">
                  <c:v>379.717184191</c:v>
                </c:pt>
                <c:pt idx="18419">
                  <c:v>273.277699584</c:v>
                </c:pt>
                <c:pt idx="18420">
                  <c:v>151.707862361</c:v>
                </c:pt>
                <c:pt idx="18421">
                  <c:v>131.333287993</c:v>
                </c:pt>
                <c:pt idx="18422">
                  <c:v>31.106544332999999</c:v>
                </c:pt>
                <c:pt idx="18423">
                  <c:v>-22.38969792</c:v>
                </c:pt>
                <c:pt idx="18424">
                  <c:v>114.18411628</c:v>
                </c:pt>
                <c:pt idx="18425">
                  <c:v>225.948838499</c:v>
                </c:pt>
                <c:pt idx="18426">
                  <c:v>251.09734450799999</c:v>
                </c:pt>
                <c:pt idx="18427">
                  <c:v>281.34229316099999</c:v>
                </c:pt>
                <c:pt idx="18428">
                  <c:v>269.07656133400002</c:v>
                </c:pt>
                <c:pt idx="18429">
                  <c:v>144.48610674599999</c:v>
                </c:pt>
                <c:pt idx="18430">
                  <c:v>125.65625747599999</c:v>
                </c:pt>
                <c:pt idx="18431">
                  <c:v>217.20819158500001</c:v>
                </c:pt>
                <c:pt idx="18432">
                  <c:v>343.99110582899999</c:v>
                </c:pt>
                <c:pt idx="18433">
                  <c:v>377.648055328</c:v>
                </c:pt>
                <c:pt idx="18434">
                  <c:v>251.20213375399999</c:v>
                </c:pt>
                <c:pt idx="18435">
                  <c:v>172.78764349599999</c:v>
                </c:pt>
                <c:pt idx="18436">
                  <c:v>122.85603922599999</c:v>
                </c:pt>
                <c:pt idx="18437">
                  <c:v>-48.288367532000002</c:v>
                </c:pt>
                <c:pt idx="18438">
                  <c:v>16.818840994999999</c:v>
                </c:pt>
                <c:pt idx="18439">
                  <c:v>116.153454544</c:v>
                </c:pt>
                <c:pt idx="18440">
                  <c:v>169.131177006</c:v>
                </c:pt>
                <c:pt idx="18441">
                  <c:v>219.609352785</c:v>
                </c:pt>
                <c:pt idx="18442">
                  <c:v>255.91309376500001</c:v>
                </c:pt>
                <c:pt idx="18443">
                  <c:v>149.73341661000001</c:v>
                </c:pt>
                <c:pt idx="18444">
                  <c:v>99.754878415999997</c:v>
                </c:pt>
                <c:pt idx="18445">
                  <c:v>103.73790809400001</c:v>
                </c:pt>
                <c:pt idx="18446">
                  <c:v>187.17638992799999</c:v>
                </c:pt>
                <c:pt idx="18447">
                  <c:v>322.18813306800001</c:v>
                </c:pt>
                <c:pt idx="18448">
                  <c:v>250.14487568199999</c:v>
                </c:pt>
                <c:pt idx="18449">
                  <c:v>135.70796501000001</c:v>
                </c:pt>
                <c:pt idx="18450">
                  <c:v>118.772908253</c:v>
                </c:pt>
                <c:pt idx="18451">
                  <c:v>32.936383720000002</c:v>
                </c:pt>
                <c:pt idx="18452">
                  <c:v>-62.152420153999998</c:v>
                </c:pt>
                <c:pt idx="18453">
                  <c:v>68.244665656999999</c:v>
                </c:pt>
                <c:pt idx="18454">
                  <c:v>179.336912493</c:v>
                </c:pt>
                <c:pt idx="18455">
                  <c:v>189.328531072</c:v>
                </c:pt>
                <c:pt idx="18456">
                  <c:v>228.13152059699999</c:v>
                </c:pt>
                <c:pt idx="18457">
                  <c:v>260.199475957</c:v>
                </c:pt>
                <c:pt idx="18458">
                  <c:v>139.303752468</c:v>
                </c:pt>
                <c:pt idx="18459">
                  <c:v>134.32363092400001</c:v>
                </c:pt>
                <c:pt idx="18460">
                  <c:v>215.023515608</c:v>
                </c:pt>
                <c:pt idx="18461">
                  <c:v>332.075630993</c:v>
                </c:pt>
                <c:pt idx="18462">
                  <c:v>394.062708278</c:v>
                </c:pt>
                <c:pt idx="18463">
                  <c:v>262.51138688999998</c:v>
                </c:pt>
                <c:pt idx="18464">
                  <c:v>158.39909133</c:v>
                </c:pt>
                <c:pt idx="18465">
                  <c:v>127.48002156</c:v>
                </c:pt>
                <c:pt idx="18466">
                  <c:v>-20.71526678</c:v>
                </c:pt>
                <c:pt idx="18467">
                  <c:v>19.788764842999999</c:v>
                </c:pt>
                <c:pt idx="18468">
                  <c:v>125.71003669700001</c:v>
                </c:pt>
                <c:pt idx="18469">
                  <c:v>192.264517904</c:v>
                </c:pt>
                <c:pt idx="18470">
                  <c:v>233.736902036</c:v>
                </c:pt>
                <c:pt idx="18471">
                  <c:v>255.77524464999999</c:v>
                </c:pt>
                <c:pt idx="18472">
                  <c:v>166.20660770200001</c:v>
                </c:pt>
                <c:pt idx="18473">
                  <c:v>83.981380973</c:v>
                </c:pt>
                <c:pt idx="18474">
                  <c:v>75.377022525000001</c:v>
                </c:pt>
                <c:pt idx="18475">
                  <c:v>174.10255282</c:v>
                </c:pt>
                <c:pt idx="18476">
                  <c:v>312.27002943399998</c:v>
                </c:pt>
                <c:pt idx="18477">
                  <c:v>264.51570615399999</c:v>
                </c:pt>
                <c:pt idx="18478">
                  <c:v>139.582725305</c:v>
                </c:pt>
                <c:pt idx="18479">
                  <c:v>107.35724394499999</c:v>
                </c:pt>
                <c:pt idx="18480">
                  <c:v>30.656956857000001</c:v>
                </c:pt>
                <c:pt idx="18481">
                  <c:v>-100.538483077</c:v>
                </c:pt>
                <c:pt idx="18482">
                  <c:v>15.779916997000001</c:v>
                </c:pt>
                <c:pt idx="18483">
                  <c:v>136.07773557499999</c:v>
                </c:pt>
                <c:pt idx="18484">
                  <c:v>162.981332845</c:v>
                </c:pt>
                <c:pt idx="18485">
                  <c:v>212.43680934599999</c:v>
                </c:pt>
                <c:pt idx="18486">
                  <c:v>260.28006006999999</c:v>
                </c:pt>
                <c:pt idx="18487">
                  <c:v>130.03067838699999</c:v>
                </c:pt>
                <c:pt idx="18488">
                  <c:v>122.427887134</c:v>
                </c:pt>
                <c:pt idx="18489">
                  <c:v>181.850494379</c:v>
                </c:pt>
                <c:pt idx="18490">
                  <c:v>282.15920564800001</c:v>
                </c:pt>
                <c:pt idx="18491">
                  <c:v>377.51093779799999</c:v>
                </c:pt>
                <c:pt idx="18492">
                  <c:v>268.63687147100001</c:v>
                </c:pt>
                <c:pt idx="18493">
                  <c:v>171.326899422</c:v>
                </c:pt>
                <c:pt idx="18494">
                  <c:v>154.216342881</c:v>
                </c:pt>
                <c:pt idx="18495">
                  <c:v>19.406108136</c:v>
                </c:pt>
                <c:pt idx="18496">
                  <c:v>17.192619520000001</c:v>
                </c:pt>
                <c:pt idx="18497">
                  <c:v>127.613661075</c:v>
                </c:pt>
                <c:pt idx="18498">
                  <c:v>200.96985470199999</c:v>
                </c:pt>
                <c:pt idx="18499">
                  <c:v>227.08909499699999</c:v>
                </c:pt>
                <c:pt idx="18500">
                  <c:v>251.58119257000001</c:v>
                </c:pt>
                <c:pt idx="18501">
                  <c:v>208.28099437399999</c:v>
                </c:pt>
                <c:pt idx="18502">
                  <c:v>119.135210129</c:v>
                </c:pt>
                <c:pt idx="18503">
                  <c:v>104.795965146</c:v>
                </c:pt>
                <c:pt idx="18504">
                  <c:v>203.636422289</c:v>
                </c:pt>
                <c:pt idx="18505">
                  <c:v>328.310922758</c:v>
                </c:pt>
                <c:pt idx="18506">
                  <c:v>298.10023193500001</c:v>
                </c:pt>
                <c:pt idx="18507">
                  <c:v>157.642597553</c:v>
                </c:pt>
                <c:pt idx="18508">
                  <c:v>102.878682957</c:v>
                </c:pt>
                <c:pt idx="18509">
                  <c:v>44.577741854000003</c:v>
                </c:pt>
                <c:pt idx="18510">
                  <c:v>-96.719776574999997</c:v>
                </c:pt>
                <c:pt idx="18511">
                  <c:v>14.949735511</c:v>
                </c:pt>
                <c:pt idx="18512">
                  <c:v>135.64540779000001</c:v>
                </c:pt>
                <c:pt idx="18513">
                  <c:v>171.09074804599999</c:v>
                </c:pt>
                <c:pt idx="18514">
                  <c:v>213.306151269</c:v>
                </c:pt>
                <c:pt idx="18515">
                  <c:v>249.27093739899999</c:v>
                </c:pt>
                <c:pt idx="18516">
                  <c:v>111.363746042</c:v>
                </c:pt>
                <c:pt idx="18517">
                  <c:v>88.796731790999999</c:v>
                </c:pt>
                <c:pt idx="18518">
                  <c:v>129.832150907</c:v>
                </c:pt>
                <c:pt idx="18519">
                  <c:v>233.93011497000001</c:v>
                </c:pt>
                <c:pt idx="18520">
                  <c:v>372.81683283500001</c:v>
                </c:pt>
                <c:pt idx="18521">
                  <c:v>285.647908578</c:v>
                </c:pt>
                <c:pt idx="18522">
                  <c:v>181.09522045400001</c:v>
                </c:pt>
                <c:pt idx="18523">
                  <c:v>155.416394048</c:v>
                </c:pt>
                <c:pt idx="18524">
                  <c:v>28.368208085999999</c:v>
                </c:pt>
                <c:pt idx="18525">
                  <c:v>-20.534428488</c:v>
                </c:pt>
                <c:pt idx="18526">
                  <c:v>12.236195147</c:v>
                </c:pt>
                <c:pt idx="18527">
                  <c:v>102.35952327</c:v>
                </c:pt>
                <c:pt idx="18528">
                  <c:v>136.036436009</c:v>
                </c:pt>
                <c:pt idx="18529">
                  <c:v>185.77194973100001</c:v>
                </c:pt>
                <c:pt idx="18530">
                  <c:v>183.734996311</c:v>
                </c:pt>
                <c:pt idx="18531">
                  <c:v>74.497378154000003</c:v>
                </c:pt>
                <c:pt idx="18532">
                  <c:v>48.641688727999998</c:v>
                </c:pt>
                <c:pt idx="18533">
                  <c:v>132.86908744199999</c:v>
                </c:pt>
                <c:pt idx="18534">
                  <c:v>242.80148369099999</c:v>
                </c:pt>
                <c:pt idx="18535">
                  <c:v>235.72855543</c:v>
                </c:pt>
                <c:pt idx="18536">
                  <c:v>96.562284125999994</c:v>
                </c:pt>
                <c:pt idx="18537">
                  <c:v>39.324943935</c:v>
                </c:pt>
                <c:pt idx="18538">
                  <c:v>8.8867385980000009</c:v>
                </c:pt>
                <c:pt idx="18539">
                  <c:v>-142.13136747999999</c:v>
                </c:pt>
                <c:pt idx="18540">
                  <c:v>-55.773458515999998</c:v>
                </c:pt>
                <c:pt idx="18541">
                  <c:v>47.343668864000001</c:v>
                </c:pt>
                <c:pt idx="18542">
                  <c:v>82.599972156999996</c:v>
                </c:pt>
                <c:pt idx="18543">
                  <c:v>112.469826286</c:v>
                </c:pt>
                <c:pt idx="18544">
                  <c:v>129.23123369300001</c:v>
                </c:pt>
                <c:pt idx="18545">
                  <c:v>6.1193548739999999</c:v>
                </c:pt>
                <c:pt idx="18546">
                  <c:v>-19.639941066999999</c:v>
                </c:pt>
                <c:pt idx="18547">
                  <c:v>14.573375464</c:v>
                </c:pt>
                <c:pt idx="18548">
                  <c:v>120.03675249299999</c:v>
                </c:pt>
                <c:pt idx="18549">
                  <c:v>267.40822846700001</c:v>
                </c:pt>
                <c:pt idx="18550">
                  <c:v>184.70836148500001</c:v>
                </c:pt>
                <c:pt idx="18551">
                  <c:v>59.182333976999999</c:v>
                </c:pt>
                <c:pt idx="18552">
                  <c:v>20.169665052999999</c:v>
                </c:pt>
                <c:pt idx="18553">
                  <c:v>-92.847864199</c:v>
                </c:pt>
                <c:pt idx="18554">
                  <c:v>-174.657989714</c:v>
                </c:pt>
                <c:pt idx="18555">
                  <c:v>-40.174959708999999</c:v>
                </c:pt>
                <c:pt idx="18556">
                  <c:v>83.801410855</c:v>
                </c:pt>
                <c:pt idx="18557">
                  <c:v>120.051735983</c:v>
                </c:pt>
                <c:pt idx="18558">
                  <c:v>171.40275871700001</c:v>
                </c:pt>
                <c:pt idx="18559">
                  <c:v>188.187959498</c:v>
                </c:pt>
                <c:pt idx="18560">
                  <c:v>55.026822858000003</c:v>
                </c:pt>
                <c:pt idx="18561">
                  <c:v>25.544643016999999</c:v>
                </c:pt>
                <c:pt idx="18562">
                  <c:v>92.169366644999997</c:v>
                </c:pt>
                <c:pt idx="18563">
                  <c:v>202.06032325999999</c:v>
                </c:pt>
                <c:pt idx="18564">
                  <c:v>251.72641366600001</c:v>
                </c:pt>
                <c:pt idx="18565">
                  <c:v>136.809367885</c:v>
                </c:pt>
                <c:pt idx="18566">
                  <c:v>66.477588462</c:v>
                </c:pt>
                <c:pt idx="18567">
                  <c:v>39.259293782999997</c:v>
                </c:pt>
                <c:pt idx="18568">
                  <c:v>-122.63446548500001</c:v>
                </c:pt>
                <c:pt idx="18569">
                  <c:v>-75.135396036000003</c:v>
                </c:pt>
                <c:pt idx="18570">
                  <c:v>12.893038107000001</c:v>
                </c:pt>
                <c:pt idx="18571">
                  <c:v>49.46968296</c:v>
                </c:pt>
                <c:pt idx="18572">
                  <c:v>81.673781516999995</c:v>
                </c:pt>
                <c:pt idx="18573">
                  <c:v>112.71134245</c:v>
                </c:pt>
                <c:pt idx="18574">
                  <c:v>30.288941914999999</c:v>
                </c:pt>
                <c:pt idx="18575">
                  <c:v>-16.760325058999999</c:v>
                </c:pt>
                <c:pt idx="18576">
                  <c:v>-7.3601716100000001</c:v>
                </c:pt>
                <c:pt idx="18577">
                  <c:v>89.156486762</c:v>
                </c:pt>
                <c:pt idx="18578">
                  <c:v>219.23429756799999</c:v>
                </c:pt>
                <c:pt idx="18579">
                  <c:v>140.96564453600001</c:v>
                </c:pt>
                <c:pt idx="18580">
                  <c:v>-3.3887583530000001</c:v>
                </c:pt>
                <c:pt idx="18581">
                  <c:v>-38.131564877000002</c:v>
                </c:pt>
                <c:pt idx="18582">
                  <c:v>-110.368893894</c:v>
                </c:pt>
                <c:pt idx="18583">
                  <c:v>-209.687534532</c:v>
                </c:pt>
                <c:pt idx="18584">
                  <c:v>-71.548621998000002</c:v>
                </c:pt>
                <c:pt idx="18585">
                  <c:v>60.733302420999998</c:v>
                </c:pt>
                <c:pt idx="18586">
                  <c:v>85.710924656000003</c:v>
                </c:pt>
                <c:pt idx="18587">
                  <c:v>121.21454558000001</c:v>
                </c:pt>
                <c:pt idx="18588">
                  <c:v>144.045286148</c:v>
                </c:pt>
                <c:pt idx="18589">
                  <c:v>-3.9182732439999999</c:v>
                </c:pt>
                <c:pt idx="18590">
                  <c:v>-17.865313709999999</c:v>
                </c:pt>
                <c:pt idx="18591">
                  <c:v>55.42281921</c:v>
                </c:pt>
                <c:pt idx="18592">
                  <c:v>177.943205527</c:v>
                </c:pt>
                <c:pt idx="18593">
                  <c:v>276.58489172600002</c:v>
                </c:pt>
                <c:pt idx="18594">
                  <c:v>170.949218366</c:v>
                </c:pt>
                <c:pt idx="18595">
                  <c:v>73.646713206000001</c:v>
                </c:pt>
                <c:pt idx="18596">
                  <c:v>36.485732417000001</c:v>
                </c:pt>
                <c:pt idx="18597">
                  <c:v>-123.25041714300001</c:v>
                </c:pt>
                <c:pt idx="18598">
                  <c:v>-119.84785755</c:v>
                </c:pt>
                <c:pt idx="18599">
                  <c:v>-23.557370000999999</c:v>
                </c:pt>
                <c:pt idx="18600">
                  <c:v>46.961808159999997</c:v>
                </c:pt>
                <c:pt idx="18601">
                  <c:v>96.526153970999999</c:v>
                </c:pt>
                <c:pt idx="18602">
                  <c:v>140.350860305</c:v>
                </c:pt>
                <c:pt idx="18603">
                  <c:v>86.525940332999994</c:v>
                </c:pt>
                <c:pt idx="18604">
                  <c:v>1.436567895</c:v>
                </c:pt>
                <c:pt idx="18605">
                  <c:v>-20.759042427000001</c:v>
                </c:pt>
                <c:pt idx="18606">
                  <c:v>63.830221858000002</c:v>
                </c:pt>
                <c:pt idx="18607">
                  <c:v>172.87369394000001</c:v>
                </c:pt>
                <c:pt idx="18608">
                  <c:v>122.448137105</c:v>
                </c:pt>
                <c:pt idx="18609">
                  <c:v>-6.7404528170000004</c:v>
                </c:pt>
                <c:pt idx="18610">
                  <c:v>-29.307003627</c:v>
                </c:pt>
                <c:pt idx="18611">
                  <c:v>-77.713254547000005</c:v>
                </c:pt>
                <c:pt idx="18612">
                  <c:v>-207.66792424499999</c:v>
                </c:pt>
                <c:pt idx="18613">
                  <c:v>-89.109159313999996</c:v>
                </c:pt>
                <c:pt idx="18614">
                  <c:v>26.114816934</c:v>
                </c:pt>
                <c:pt idx="18615">
                  <c:v>40.013245562999998</c:v>
                </c:pt>
                <c:pt idx="18616">
                  <c:v>61.234047504000003</c:v>
                </c:pt>
                <c:pt idx="18617">
                  <c:v>94.294198390000005</c:v>
                </c:pt>
                <c:pt idx="18618">
                  <c:v>-33.654098963000003</c:v>
                </c:pt>
                <c:pt idx="18619">
                  <c:v>-28.792568611</c:v>
                </c:pt>
                <c:pt idx="18620">
                  <c:v>38.172737730000001</c:v>
                </c:pt>
                <c:pt idx="18621">
                  <c:v>152.85805051299999</c:v>
                </c:pt>
                <c:pt idx="18622">
                  <c:v>275.596683278</c:v>
                </c:pt>
                <c:pt idx="18623">
                  <c:v>167.771712202</c:v>
                </c:pt>
                <c:pt idx="18624">
                  <c:v>46.164507446999998</c:v>
                </c:pt>
                <c:pt idx="18625">
                  <c:v>2.2508594390000001</c:v>
                </c:pt>
                <c:pt idx="18626">
                  <c:v>-131.874425366</c:v>
                </c:pt>
                <c:pt idx="18627">
                  <c:v>-151.611403217</c:v>
                </c:pt>
                <c:pt idx="18628">
                  <c:v>-26.917499396</c:v>
                </c:pt>
                <c:pt idx="18629">
                  <c:v>73.039259052000006</c:v>
                </c:pt>
                <c:pt idx="18630">
                  <c:v>118.311683622</c:v>
                </c:pt>
                <c:pt idx="18631">
                  <c:v>159.13025473600001</c:v>
                </c:pt>
                <c:pt idx="18632">
                  <c:v>125.008477451</c:v>
                </c:pt>
                <c:pt idx="18633">
                  <c:v>6.327932691</c:v>
                </c:pt>
                <c:pt idx="18634">
                  <c:v>-35.397282435000001</c:v>
                </c:pt>
                <c:pt idx="18635">
                  <c:v>48.313879921999998</c:v>
                </c:pt>
                <c:pt idx="18636">
                  <c:v>169.42533472400001</c:v>
                </c:pt>
                <c:pt idx="18637">
                  <c:v>167.59975277500001</c:v>
                </c:pt>
                <c:pt idx="18638">
                  <c:v>46.820449183000001</c:v>
                </c:pt>
                <c:pt idx="18639">
                  <c:v>5.7531936830000001</c:v>
                </c:pt>
                <c:pt idx="18640">
                  <c:v>-41.024021568999999</c:v>
                </c:pt>
                <c:pt idx="18641">
                  <c:v>-201.287067587</c:v>
                </c:pt>
                <c:pt idx="18642">
                  <c:v>-113.488062942</c:v>
                </c:pt>
                <c:pt idx="18643">
                  <c:v>-23.221851809</c:v>
                </c:pt>
                <c:pt idx="18644">
                  <c:v>0.94911466099999997</c:v>
                </c:pt>
                <c:pt idx="18645">
                  <c:v>42.087081322000003</c:v>
                </c:pt>
                <c:pt idx="18646">
                  <c:v>87.794358294999995</c:v>
                </c:pt>
                <c:pt idx="18647">
                  <c:v>-26.064599730000001</c:v>
                </c:pt>
                <c:pt idx="18648">
                  <c:v>-37.543585948999997</c:v>
                </c:pt>
                <c:pt idx="18649">
                  <c:v>1.875821634</c:v>
                </c:pt>
                <c:pt idx="18650">
                  <c:v>97.812243869</c:v>
                </c:pt>
                <c:pt idx="18651">
                  <c:v>225.27637668400001</c:v>
                </c:pt>
                <c:pt idx="18652">
                  <c:v>117.810999272</c:v>
                </c:pt>
                <c:pt idx="18653">
                  <c:v>-5.8791740680000002</c:v>
                </c:pt>
                <c:pt idx="18654">
                  <c:v>-27.927326494999999</c:v>
                </c:pt>
                <c:pt idx="18655">
                  <c:v>-128.68605940800001</c:v>
                </c:pt>
                <c:pt idx="18656">
                  <c:v>-182.36688463999999</c:v>
                </c:pt>
                <c:pt idx="18657">
                  <c:v>-45.498716797</c:v>
                </c:pt>
                <c:pt idx="18658">
                  <c:v>66.928392998999996</c:v>
                </c:pt>
                <c:pt idx="18659">
                  <c:v>92.665601503000005</c:v>
                </c:pt>
                <c:pt idx="18660">
                  <c:v>123.668572794</c:v>
                </c:pt>
                <c:pt idx="18661">
                  <c:v>109.891439381</c:v>
                </c:pt>
                <c:pt idx="18662">
                  <c:v>-16.671270574000001</c:v>
                </c:pt>
                <c:pt idx="18663">
                  <c:v>-36.802459411999997</c:v>
                </c:pt>
                <c:pt idx="18664">
                  <c:v>53.992930399999999</c:v>
                </c:pt>
                <c:pt idx="18665">
                  <c:v>180.67923116700001</c:v>
                </c:pt>
                <c:pt idx="18666">
                  <c:v>214.93959143000001</c:v>
                </c:pt>
                <c:pt idx="18667">
                  <c:v>89.242034735000004</c:v>
                </c:pt>
                <c:pt idx="18668">
                  <c:v>11.32936408</c:v>
                </c:pt>
                <c:pt idx="18669">
                  <c:v>-38.205780568999998</c:v>
                </c:pt>
                <c:pt idx="18670">
                  <c:v>-211.40470096799999</c:v>
                </c:pt>
                <c:pt idx="18671">
                  <c:v>-147.95046895300001</c:v>
                </c:pt>
                <c:pt idx="18672">
                  <c:v>-49.819319620000002</c:v>
                </c:pt>
                <c:pt idx="18673">
                  <c:v>2.3581908889999998</c:v>
                </c:pt>
                <c:pt idx="18674">
                  <c:v>52.68041839</c:v>
                </c:pt>
                <c:pt idx="18675">
                  <c:v>89.479121477999996</c:v>
                </c:pt>
                <c:pt idx="18676">
                  <c:v>-16.062272924999998</c:v>
                </c:pt>
                <c:pt idx="18677">
                  <c:v>-65.555877984999995</c:v>
                </c:pt>
                <c:pt idx="18678">
                  <c:v>-60.593642484</c:v>
                </c:pt>
                <c:pt idx="18679">
                  <c:v>20.914612065</c:v>
                </c:pt>
                <c:pt idx="18680">
                  <c:v>153.98448616900001</c:v>
                </c:pt>
                <c:pt idx="18681">
                  <c:v>80.519306990000004</c:v>
                </c:pt>
                <c:pt idx="18682">
                  <c:v>-34.831149154999999</c:v>
                </c:pt>
                <c:pt idx="18683">
                  <c:v>-51.725493348999997</c:v>
                </c:pt>
                <c:pt idx="18684">
                  <c:v>-136.96634730299999</c:v>
                </c:pt>
                <c:pt idx="18685">
                  <c:v>-231.91650762699999</c:v>
                </c:pt>
                <c:pt idx="18686">
                  <c:v>-100.818813525</c:v>
                </c:pt>
                <c:pt idx="18687">
                  <c:v>12.01339295</c:v>
                </c:pt>
                <c:pt idx="18688">
                  <c:v>19.875864962000001</c:v>
                </c:pt>
                <c:pt idx="18689">
                  <c:v>56.386886842000003</c:v>
                </c:pt>
                <c:pt idx="18690">
                  <c:v>86.724006364999994</c:v>
                </c:pt>
                <c:pt idx="18691">
                  <c:v>-34.637686148999997</c:v>
                </c:pt>
                <c:pt idx="18692">
                  <c:v>-39.355170544000003</c:v>
                </c:pt>
                <c:pt idx="18693">
                  <c:v>41.686518186000001</c:v>
                </c:pt>
                <c:pt idx="18694">
                  <c:v>159.40563000099999</c:v>
                </c:pt>
                <c:pt idx="18695">
                  <c:v>222.27304454399999</c:v>
                </c:pt>
                <c:pt idx="18696">
                  <c:v>92.21308415</c:v>
                </c:pt>
                <c:pt idx="18697">
                  <c:v>-14.61776583</c:v>
                </c:pt>
                <c:pt idx="18698">
                  <c:v>-48.146829171999997</c:v>
                </c:pt>
                <c:pt idx="18699">
                  <c:v>-197.60672452700001</c:v>
                </c:pt>
                <c:pt idx="18700">
                  <c:v>-157.74856692700001</c:v>
                </c:pt>
                <c:pt idx="18701">
                  <c:v>-51.615606530000001</c:v>
                </c:pt>
                <c:pt idx="18702">
                  <c:v>15.597009030000001</c:v>
                </c:pt>
                <c:pt idx="18703">
                  <c:v>57.831639467000002</c:v>
                </c:pt>
                <c:pt idx="18704">
                  <c:v>80.650467117000005</c:v>
                </c:pt>
                <c:pt idx="18705">
                  <c:v>-7.8790581629999998</c:v>
                </c:pt>
                <c:pt idx="18706">
                  <c:v>-92.683886242</c:v>
                </c:pt>
                <c:pt idx="18707">
                  <c:v>-103.424159703</c:v>
                </c:pt>
                <c:pt idx="18708">
                  <c:v>-6.2163273370000001</c:v>
                </c:pt>
                <c:pt idx="18709">
                  <c:v>131.31836626200001</c:v>
                </c:pt>
                <c:pt idx="18710">
                  <c:v>83.950827521999997</c:v>
                </c:pt>
                <c:pt idx="18711">
                  <c:v>-40.255601296999998</c:v>
                </c:pt>
                <c:pt idx="18712">
                  <c:v>-71.491974381999995</c:v>
                </c:pt>
                <c:pt idx="18713">
                  <c:v>-147.944704771</c:v>
                </c:pt>
                <c:pt idx="18714">
                  <c:v>-278.70958674299999</c:v>
                </c:pt>
                <c:pt idx="18715">
                  <c:v>-164.16305192799999</c:v>
                </c:pt>
                <c:pt idx="18716">
                  <c:v>-45.824974703000002</c:v>
                </c:pt>
                <c:pt idx="18717">
                  <c:v>-20.489342713999999</c:v>
                </c:pt>
                <c:pt idx="18718">
                  <c:v>28.100106993000001</c:v>
                </c:pt>
                <c:pt idx="18719">
                  <c:v>75.842712961000004</c:v>
                </c:pt>
                <c:pt idx="18720">
                  <c:v>-53.515510571</c:v>
                </c:pt>
                <c:pt idx="18721">
                  <c:v>-60.161195661999997</c:v>
                </c:pt>
                <c:pt idx="18722">
                  <c:v>-0.30663696499999998</c:v>
                </c:pt>
                <c:pt idx="18723">
                  <c:v>101.209447891</c:v>
                </c:pt>
                <c:pt idx="18724">
                  <c:v>194.16187380599999</c:v>
                </c:pt>
                <c:pt idx="18725">
                  <c:v>83.126688586</c:v>
                </c:pt>
                <c:pt idx="18726">
                  <c:v>-16.062474820999999</c:v>
                </c:pt>
                <c:pt idx="18727">
                  <c:v>-33.982965540000002</c:v>
                </c:pt>
                <c:pt idx="18728">
                  <c:v>-168.357602802</c:v>
                </c:pt>
                <c:pt idx="18729">
                  <c:v>-170.48268818</c:v>
                </c:pt>
                <c:pt idx="18730">
                  <c:v>-58.811954806999999</c:v>
                </c:pt>
                <c:pt idx="18731">
                  <c:v>15.658428351</c:v>
                </c:pt>
                <c:pt idx="18732">
                  <c:v>42.977120536999998</c:v>
                </c:pt>
                <c:pt idx="18733">
                  <c:v>64.722068477999997</c:v>
                </c:pt>
                <c:pt idx="18734">
                  <c:v>18.768117235999998</c:v>
                </c:pt>
                <c:pt idx="18735">
                  <c:v>-71.646662426000006</c:v>
                </c:pt>
                <c:pt idx="18736">
                  <c:v>-86.384022869999995</c:v>
                </c:pt>
                <c:pt idx="18737">
                  <c:v>12.382253741</c:v>
                </c:pt>
                <c:pt idx="18738">
                  <c:v>137.90525102199999</c:v>
                </c:pt>
                <c:pt idx="18739">
                  <c:v>109.194563515</c:v>
                </c:pt>
                <c:pt idx="18740">
                  <c:v>-30.242688886</c:v>
                </c:pt>
                <c:pt idx="18741">
                  <c:v>-84.211005438000001</c:v>
                </c:pt>
                <c:pt idx="18742">
                  <c:v>-145.839975439</c:v>
                </c:pt>
                <c:pt idx="18743">
                  <c:v>-289.511431813</c:v>
                </c:pt>
                <c:pt idx="18744">
                  <c:v>-178.69688137700001</c:v>
                </c:pt>
                <c:pt idx="18745">
                  <c:v>-58.584659414999997</c:v>
                </c:pt>
                <c:pt idx="18746">
                  <c:v>-22.942752204000001</c:v>
                </c:pt>
                <c:pt idx="18747">
                  <c:v>20.093752024</c:v>
                </c:pt>
                <c:pt idx="18748">
                  <c:v>56.792929229999999</c:v>
                </c:pt>
                <c:pt idx="18749">
                  <c:v>-80.528801987999998</c:v>
                </c:pt>
                <c:pt idx="18750">
                  <c:v>-102.33626934999999</c:v>
                </c:pt>
                <c:pt idx="18751">
                  <c:v>-64.117877882000002</c:v>
                </c:pt>
                <c:pt idx="18752">
                  <c:v>37.646561792999996</c:v>
                </c:pt>
                <c:pt idx="18753">
                  <c:v>175.13015515500001</c:v>
                </c:pt>
                <c:pt idx="18754">
                  <c:v>87.575418190999997</c:v>
                </c:pt>
                <c:pt idx="18755">
                  <c:v>-16.727091097999999</c:v>
                </c:pt>
                <c:pt idx="18756">
                  <c:v>-41.603983667000001</c:v>
                </c:pt>
                <c:pt idx="18757">
                  <c:v>-167.94267045500001</c:v>
                </c:pt>
                <c:pt idx="18758">
                  <c:v>-217.165652534</c:v>
                </c:pt>
                <c:pt idx="18759">
                  <c:v>-101.267918471</c:v>
                </c:pt>
                <c:pt idx="18760">
                  <c:v>-13.188148720999999</c:v>
                </c:pt>
                <c:pt idx="18761">
                  <c:v>18.191917621000002</c:v>
                </c:pt>
                <c:pt idx="18762">
                  <c:v>409.34802914900001</c:v>
                </c:pt>
                <c:pt idx="18763">
                  <c:v>406.66755870100002</c:v>
                </c:pt>
                <c:pt idx="18764">
                  <c:v>298.35825728200001</c:v>
                </c:pt>
                <c:pt idx="18765">
                  <c:v>273.766498162</c:v>
                </c:pt>
                <c:pt idx="18766">
                  <c:v>358.74800965899999</c:v>
                </c:pt>
                <c:pt idx="18767">
                  <c:v>469.58061569799997</c:v>
                </c:pt>
                <c:pt idx="18768">
                  <c:v>463.95935876999999</c:v>
                </c:pt>
                <c:pt idx="18769">
                  <c:v>322.27691621100001</c:v>
                </c:pt>
                <c:pt idx="18770">
                  <c:v>262.46271547499998</c:v>
                </c:pt>
                <c:pt idx="18771">
                  <c:v>230.515079896</c:v>
                </c:pt>
                <c:pt idx="18772">
                  <c:v>79.320399296999994</c:v>
                </c:pt>
                <c:pt idx="18773">
                  <c:v>166.025952467</c:v>
                </c:pt>
                <c:pt idx="18774">
                  <c:v>270.239926024</c:v>
                </c:pt>
                <c:pt idx="18775">
                  <c:v>306.764918024</c:v>
                </c:pt>
                <c:pt idx="18776">
                  <c:v>337.41883929300002</c:v>
                </c:pt>
                <c:pt idx="18777">
                  <c:v>354.68036511399998</c:v>
                </c:pt>
                <c:pt idx="18778">
                  <c:v>228.57328427900001</c:v>
                </c:pt>
                <c:pt idx="18779">
                  <c:v>200.68526882200001</c:v>
                </c:pt>
                <c:pt idx="18780">
                  <c:v>233.50954923</c:v>
                </c:pt>
                <c:pt idx="18781">
                  <c:v>338.356654725</c:v>
                </c:pt>
                <c:pt idx="18782">
                  <c:v>486.29466403399999</c:v>
                </c:pt>
                <c:pt idx="18783">
                  <c:v>404.80056046800001</c:v>
                </c:pt>
                <c:pt idx="18784">
                  <c:v>280.39072715999998</c:v>
                </c:pt>
                <c:pt idx="18785">
                  <c:v>241.78746376699999</c:v>
                </c:pt>
                <c:pt idx="18786">
                  <c:v>128.559260591</c:v>
                </c:pt>
                <c:pt idx="18787">
                  <c:v>43.865022134999997</c:v>
                </c:pt>
                <c:pt idx="18788">
                  <c:v>177.20771605499999</c:v>
                </c:pt>
                <c:pt idx="18789">
                  <c:v>299.99370538800002</c:v>
                </c:pt>
                <c:pt idx="18790">
                  <c:v>335.75863451800001</c:v>
                </c:pt>
                <c:pt idx="18791">
                  <c:v>387.59216573600003</c:v>
                </c:pt>
                <c:pt idx="18792">
                  <c:v>405.167190715</c:v>
                </c:pt>
                <c:pt idx="18793">
                  <c:v>273.14276695799998</c:v>
                </c:pt>
                <c:pt idx="18794">
                  <c:v>244.36152218999999</c:v>
                </c:pt>
                <c:pt idx="18795">
                  <c:v>311.45923165200003</c:v>
                </c:pt>
                <c:pt idx="18796">
                  <c:v>418.965643145</c:v>
                </c:pt>
                <c:pt idx="18797">
                  <c:v>466.79512898500002</c:v>
                </c:pt>
                <c:pt idx="18798">
                  <c:v>350.73580292999998</c:v>
                </c:pt>
                <c:pt idx="18799">
                  <c:v>279.98451765999999</c:v>
                </c:pt>
                <c:pt idx="18800">
                  <c:v>253.263763412</c:v>
                </c:pt>
                <c:pt idx="18801">
                  <c:v>92.069845345999994</c:v>
                </c:pt>
                <c:pt idx="18802">
                  <c:v>139.99063195799999</c:v>
                </c:pt>
                <c:pt idx="18803">
                  <c:v>229.12570540600001</c:v>
                </c:pt>
                <c:pt idx="18804">
                  <c:v>266.57366986699998</c:v>
                </c:pt>
                <c:pt idx="18805">
                  <c:v>296.09960113300002</c:v>
                </c:pt>
                <c:pt idx="18806">
                  <c:v>324.84608666399998</c:v>
                </c:pt>
                <c:pt idx="18807">
                  <c:v>241.10175565899999</c:v>
                </c:pt>
                <c:pt idx="18808">
                  <c:v>194.07426373800001</c:v>
                </c:pt>
                <c:pt idx="18809">
                  <c:v>203.859212372</c:v>
                </c:pt>
                <c:pt idx="18810">
                  <c:v>300.89354064100002</c:v>
                </c:pt>
                <c:pt idx="18811">
                  <c:v>432.00050983</c:v>
                </c:pt>
                <c:pt idx="18812">
                  <c:v>354.58185485299998</c:v>
                </c:pt>
                <c:pt idx="18813">
                  <c:v>210.43343454800001</c:v>
                </c:pt>
                <c:pt idx="18814">
                  <c:v>172.80178287499999</c:v>
                </c:pt>
                <c:pt idx="18815">
                  <c:v>98.493799265999996</c:v>
                </c:pt>
                <c:pt idx="18816">
                  <c:v>-1.8029758979999999</c:v>
                </c:pt>
                <c:pt idx="18817">
                  <c:v>136.35553333600001</c:v>
                </c:pt>
                <c:pt idx="18818">
                  <c:v>269.02601886299999</c:v>
                </c:pt>
                <c:pt idx="18819">
                  <c:v>294.87609521899998</c:v>
                </c:pt>
                <c:pt idx="18820">
                  <c:v>331.36870969</c:v>
                </c:pt>
                <c:pt idx="18821">
                  <c:v>354.49084981800002</c:v>
                </c:pt>
                <c:pt idx="18822">
                  <c:v>206.59245039000001</c:v>
                </c:pt>
                <c:pt idx="18823">
                  <c:v>190.19346708399999</c:v>
                </c:pt>
                <c:pt idx="18824">
                  <c:v>261.65502422999998</c:v>
                </c:pt>
                <c:pt idx="18825">
                  <c:v>383.06672826400001</c:v>
                </c:pt>
                <c:pt idx="18826">
                  <c:v>481.51126085499999</c:v>
                </c:pt>
                <c:pt idx="18827">
                  <c:v>376.41063436799999</c:v>
                </c:pt>
                <c:pt idx="18828">
                  <c:v>280.00290614199997</c:v>
                </c:pt>
                <c:pt idx="18829">
                  <c:v>243.42859105900001</c:v>
                </c:pt>
                <c:pt idx="18830">
                  <c:v>83.588304870000002</c:v>
                </c:pt>
                <c:pt idx="18831">
                  <c:v>86.832356320000002</c:v>
                </c:pt>
                <c:pt idx="18832">
                  <c:v>181.42145905300001</c:v>
                </c:pt>
                <c:pt idx="18833">
                  <c:v>250.17384431799999</c:v>
                </c:pt>
                <c:pt idx="18834">
                  <c:v>298.40960681299998</c:v>
                </c:pt>
                <c:pt idx="18835">
                  <c:v>341.963333648</c:v>
                </c:pt>
                <c:pt idx="18836">
                  <c:v>288.51984221200001</c:v>
                </c:pt>
                <c:pt idx="18837">
                  <c:v>204.37888335</c:v>
                </c:pt>
                <c:pt idx="18838">
                  <c:v>182.896491325</c:v>
                </c:pt>
                <c:pt idx="18839">
                  <c:v>267.79483466699998</c:v>
                </c:pt>
                <c:pt idx="18840">
                  <c:v>376.96462586000001</c:v>
                </c:pt>
                <c:pt idx="18841">
                  <c:v>324.325020473</c:v>
                </c:pt>
                <c:pt idx="18842">
                  <c:v>193.18531162599999</c:v>
                </c:pt>
                <c:pt idx="18843">
                  <c:v>169.45046973699999</c:v>
                </c:pt>
                <c:pt idx="18844">
                  <c:v>120.965627742</c:v>
                </c:pt>
                <c:pt idx="18845">
                  <c:v>-8.6352046760000007</c:v>
                </c:pt>
                <c:pt idx="18846">
                  <c:v>110.476723909</c:v>
                </c:pt>
                <c:pt idx="18847">
                  <c:v>226.54698457200001</c:v>
                </c:pt>
                <c:pt idx="18848">
                  <c:v>241.06015837499999</c:v>
                </c:pt>
                <c:pt idx="18849">
                  <c:v>262.16723189499999</c:v>
                </c:pt>
                <c:pt idx="18850">
                  <c:v>292.63318920500001</c:v>
                </c:pt>
                <c:pt idx="18851">
                  <c:v>162.89150887900001</c:v>
                </c:pt>
                <c:pt idx="18852">
                  <c:v>166.84852928199999</c:v>
                </c:pt>
                <c:pt idx="18853">
                  <c:v>233.49257938599999</c:v>
                </c:pt>
                <c:pt idx="18854">
                  <c:v>348.40387995499998</c:v>
                </c:pt>
                <c:pt idx="18855">
                  <c:v>471.873404859</c:v>
                </c:pt>
                <c:pt idx="18856">
                  <c:v>364.82858538900001</c:v>
                </c:pt>
                <c:pt idx="18857">
                  <c:v>243.54908789000001</c:v>
                </c:pt>
                <c:pt idx="18858">
                  <c:v>198.74058775399999</c:v>
                </c:pt>
                <c:pt idx="18859">
                  <c:v>62.212353772</c:v>
                </c:pt>
                <c:pt idx="18860">
                  <c:v>41.027242940999997</c:v>
                </c:pt>
                <c:pt idx="18861">
                  <c:v>164.944317668</c:v>
                </c:pt>
                <c:pt idx="18862">
                  <c:v>264.52356610800001</c:v>
                </c:pt>
                <c:pt idx="18863">
                  <c:v>310.06207429199998</c:v>
                </c:pt>
                <c:pt idx="18864">
                  <c:v>351.71976504999998</c:v>
                </c:pt>
                <c:pt idx="18865">
                  <c:v>318.12676718300003</c:v>
                </c:pt>
                <c:pt idx="18866">
                  <c:v>199.65623314199999</c:v>
                </c:pt>
                <c:pt idx="18867">
                  <c:v>157.487256094</c:v>
                </c:pt>
                <c:pt idx="18868">
                  <c:v>239.22258679800001</c:v>
                </c:pt>
                <c:pt idx="18869">
                  <c:v>358.71837852599998</c:v>
                </c:pt>
                <c:pt idx="18870">
                  <c:v>355.89264883099997</c:v>
                </c:pt>
                <c:pt idx="18871">
                  <c:v>234.792175523</c:v>
                </c:pt>
                <c:pt idx="18872">
                  <c:v>194.187997247</c:v>
                </c:pt>
                <c:pt idx="18873">
                  <c:v>148.00581336299999</c:v>
                </c:pt>
                <c:pt idx="18874">
                  <c:v>-12.090709151</c:v>
                </c:pt>
                <c:pt idx="18875">
                  <c:v>75.875320204999994</c:v>
                </c:pt>
                <c:pt idx="18876">
                  <c:v>166.07781853700001</c:v>
                </c:pt>
                <c:pt idx="18877">
                  <c:v>188.23623983100001</c:v>
                </c:pt>
                <c:pt idx="18878">
                  <c:v>227.58093905999999</c:v>
                </c:pt>
                <c:pt idx="18879">
                  <c:v>272.23775523699999</c:v>
                </c:pt>
                <c:pt idx="18880">
                  <c:v>158.24791618399999</c:v>
                </c:pt>
                <c:pt idx="18881">
                  <c:v>147.250182319</c:v>
                </c:pt>
                <c:pt idx="18882">
                  <c:v>187.16336863999999</c:v>
                </c:pt>
                <c:pt idx="18883">
                  <c:v>283.58853373900001</c:v>
                </c:pt>
                <c:pt idx="18884">
                  <c:v>411.317058454</c:v>
                </c:pt>
                <c:pt idx="18885">
                  <c:v>303.31498364800001</c:v>
                </c:pt>
                <c:pt idx="18886">
                  <c:v>177.34399827199999</c:v>
                </c:pt>
                <c:pt idx="18887">
                  <c:v>153.44816525799999</c:v>
                </c:pt>
                <c:pt idx="18888">
                  <c:v>51.978789863999999</c:v>
                </c:pt>
                <c:pt idx="18889">
                  <c:v>-1.690900034</c:v>
                </c:pt>
                <c:pt idx="18890">
                  <c:v>135.22938212700001</c:v>
                </c:pt>
                <c:pt idx="18891">
                  <c:v>248.18668385199999</c:v>
                </c:pt>
                <c:pt idx="18892">
                  <c:v>274.56466782000001</c:v>
                </c:pt>
                <c:pt idx="18893">
                  <c:v>305.83931245899998</c:v>
                </c:pt>
              </c:numCache>
            </c:numRef>
          </c:yVal>
          <c:smooth val="0"/>
          <c:extLst>
            <c:ext xmlns:c16="http://schemas.microsoft.com/office/drawing/2014/chart" uri="{C3380CC4-5D6E-409C-BE32-E72D297353CC}">
              <c16:uniqueId val="{00000000-00CC-4B89-A72F-9FB60C2D32FC}"/>
            </c:ext>
          </c:extLst>
        </c:ser>
        <c:ser>
          <c:idx val="2"/>
          <c:order val="1"/>
          <c:tx>
            <c:v>Southern Intersection Radial Separation (m)</c:v>
          </c:tx>
          <c:spPr>
            <a:ln w="25400" cap="rnd">
              <a:solidFill>
                <a:schemeClr val="accent6"/>
              </a:solidFill>
              <a:round/>
            </a:ln>
            <a:effectLst/>
          </c:spPr>
          <c:marker>
            <c:symbol val="none"/>
          </c:marker>
          <c:xVal>
            <c:numRef>
              <c:f>'[Aura_Landsat-8_Phasing_at_Orbit_Intersection.xlsx]Southern Intersection'!$F$1:$F$9435</c:f>
              <c:numCache>
                <c:formatCode>[$-409]m/d/yy\ h:mm\ AM/PM;@</c:formatCode>
                <c:ptCount val="9435"/>
                <c:pt idx="0">
                  <c:v>44197.218053275465</c:v>
                </c:pt>
                <c:pt idx="1">
                  <c:v>44197.355394791666</c:v>
                </c:pt>
                <c:pt idx="2">
                  <c:v>44197.492734942127</c:v>
                </c:pt>
                <c:pt idx="3">
                  <c:v>44197.630073113425</c:v>
                </c:pt>
                <c:pt idx="4">
                  <c:v>44197.767412847221</c:v>
                </c:pt>
                <c:pt idx="5">
                  <c:v>44197.90475390046</c:v>
                </c:pt>
                <c:pt idx="6">
                  <c:v>44198.042093796299</c:v>
                </c:pt>
                <c:pt idx="7">
                  <c:v>44198.179432175923</c:v>
                </c:pt>
                <c:pt idx="8">
                  <c:v>44198.316772233797</c:v>
                </c:pt>
                <c:pt idx="9">
                  <c:v>44198.454113356478</c:v>
                </c:pt>
                <c:pt idx="10">
                  <c:v>44198.591451446759</c:v>
                </c:pt>
                <c:pt idx="11">
                  <c:v>44198.728790497684</c:v>
                </c:pt>
                <c:pt idx="12">
                  <c:v>44198.866131516203</c:v>
                </c:pt>
                <c:pt idx="13">
                  <c:v>44199.003471678239</c:v>
                </c:pt>
                <c:pt idx="14">
                  <c:v>44199.140810636571</c:v>
                </c:pt>
                <c:pt idx="15">
                  <c:v>44199.278149537036</c:v>
                </c:pt>
                <c:pt idx="16">
                  <c:v>44199.415491377316</c:v>
                </c:pt>
                <c:pt idx="17">
                  <c:v>44199.552829918983</c:v>
                </c:pt>
                <c:pt idx="18">
                  <c:v>44199.690168414352</c:v>
                </c:pt>
                <c:pt idx="19">
                  <c:v>44199.827509085648</c:v>
                </c:pt>
                <c:pt idx="20">
                  <c:v>44199.964849884258</c:v>
                </c:pt>
                <c:pt idx="21">
                  <c:v>44200.102189247686</c:v>
                </c:pt>
                <c:pt idx="22">
                  <c:v>44200.239527152778</c:v>
                </c:pt>
                <c:pt idx="23">
                  <c:v>44200.376868888889</c:v>
                </c:pt>
                <c:pt idx="24">
                  <c:v>44200.514208229164</c:v>
                </c:pt>
                <c:pt idx="25">
                  <c:v>44200.651546261572</c:v>
                </c:pt>
                <c:pt idx="26">
                  <c:v>44200.788886192131</c:v>
                </c:pt>
                <c:pt idx="27">
                  <c:v>44200.926227256947</c:v>
                </c:pt>
                <c:pt idx="28">
                  <c:v>44201.063566759258</c:v>
                </c:pt>
                <c:pt idx="29">
                  <c:v>44201.200904756945</c:v>
                </c:pt>
                <c:pt idx="30">
                  <c:v>44201.338245509258</c:v>
                </c:pt>
                <c:pt idx="31">
                  <c:v>44201.475586064815</c:v>
                </c:pt>
                <c:pt idx="32">
                  <c:v>44201.612924120367</c:v>
                </c:pt>
                <c:pt idx="33">
                  <c:v>44201.750263530092</c:v>
                </c:pt>
                <c:pt idx="34">
                  <c:v>44201.887604351854</c:v>
                </c:pt>
                <c:pt idx="35">
                  <c:v>44202.024944317127</c:v>
                </c:pt>
                <c:pt idx="36">
                  <c:v>44202.162282870369</c:v>
                </c:pt>
                <c:pt idx="37">
                  <c:v>44202.299622303239</c:v>
                </c:pt>
                <c:pt idx="38">
                  <c:v>44202.436963715278</c:v>
                </c:pt>
                <c:pt idx="39">
                  <c:v>44202.57430177083</c:v>
                </c:pt>
                <c:pt idx="40">
                  <c:v>44202.711640358793</c:v>
                </c:pt>
                <c:pt idx="41">
                  <c:v>44202.848981157411</c:v>
                </c:pt>
                <c:pt idx="42">
                  <c:v>44202.986321435186</c:v>
                </c:pt>
                <c:pt idx="43">
                  <c:v>44203.123660428239</c:v>
                </c:pt>
                <c:pt idx="44">
                  <c:v>44203.260998703707</c:v>
                </c:pt>
                <c:pt idx="45">
                  <c:v>44203.398340370368</c:v>
                </c:pt>
                <c:pt idx="46">
                  <c:v>44203.535679108798</c:v>
                </c:pt>
                <c:pt idx="47">
                  <c:v>44203.673017245368</c:v>
                </c:pt>
                <c:pt idx="48">
                  <c:v>44203.810357523151</c:v>
                </c:pt>
                <c:pt idx="49">
                  <c:v>44203.947698356482</c:v>
                </c:pt>
                <c:pt idx="50">
                  <c:v>44204.085037685189</c:v>
                </c:pt>
                <c:pt idx="51">
                  <c:v>44204.222375358797</c:v>
                </c:pt>
                <c:pt idx="52">
                  <c:v>44204.35971675926</c:v>
                </c:pt>
                <c:pt idx="53">
                  <c:v>44204.497056504631</c:v>
                </c:pt>
                <c:pt idx="54">
                  <c:v>44204.634394409724</c:v>
                </c:pt>
                <c:pt idx="55">
                  <c:v>44204.771733935188</c:v>
                </c:pt>
                <c:pt idx="56">
                  <c:v>44204.909074791663</c:v>
                </c:pt>
                <c:pt idx="57">
                  <c:v>44205.046414351855</c:v>
                </c:pt>
                <c:pt idx="58">
                  <c:v>44205.183752430552</c:v>
                </c:pt>
                <c:pt idx="59">
                  <c:v>44205.321092372687</c:v>
                </c:pt>
                <c:pt idx="60">
                  <c:v>44205.458433159722</c:v>
                </c:pt>
                <c:pt idx="61">
                  <c:v>44205.595771018518</c:v>
                </c:pt>
                <c:pt idx="62">
                  <c:v>44205.733109918983</c:v>
                </c:pt>
                <c:pt idx="63">
                  <c:v>44205.870450682873</c:v>
                </c:pt>
                <c:pt idx="64">
                  <c:v>44206.007790567128</c:v>
                </c:pt>
                <c:pt idx="65">
                  <c:v>44206.145129236109</c:v>
                </c:pt>
                <c:pt idx="66">
                  <c:v>44206.282468020836</c:v>
                </c:pt>
                <c:pt idx="67">
                  <c:v>44206.419809606479</c:v>
                </c:pt>
                <c:pt idx="68">
                  <c:v>44206.557147812498</c:v>
                </c:pt>
                <c:pt idx="69">
                  <c:v>44206.694486111111</c:v>
                </c:pt>
                <c:pt idx="70">
                  <c:v>44206.831826597219</c:v>
                </c:pt>
                <c:pt idx="71">
                  <c:v>44206.969167094911</c:v>
                </c:pt>
                <c:pt idx="72">
                  <c:v>44207.106506180557</c:v>
                </c:pt>
                <c:pt idx="73">
                  <c:v>44207.243843923614</c:v>
                </c:pt>
                <c:pt idx="74">
                  <c:v>44207.381185439815</c:v>
                </c:pt>
                <c:pt idx="75">
                  <c:v>44207.518524432868</c:v>
                </c:pt>
                <c:pt idx="76">
                  <c:v>44207.655862280095</c:v>
                </c:pt>
                <c:pt idx="77">
                  <c:v>44207.793202083332</c:v>
                </c:pt>
                <c:pt idx="78">
                  <c:v>44207.930542928239</c:v>
                </c:pt>
                <c:pt idx="79">
                  <c:v>44208.067882187497</c:v>
                </c:pt>
                <c:pt idx="80">
                  <c:v>44208.205219930554</c:v>
                </c:pt>
                <c:pt idx="81">
                  <c:v>44208.342560636571</c:v>
                </c:pt>
                <c:pt idx="82">
                  <c:v>44208.479900879633</c:v>
                </c:pt>
                <c:pt idx="83">
                  <c:v>44208.617238749997</c:v>
                </c:pt>
                <c:pt idx="84">
                  <c:v>44208.754578020831</c:v>
                </c:pt>
                <c:pt idx="85">
                  <c:v>44208.891918657406</c:v>
                </c:pt>
                <c:pt idx="86">
                  <c:v>44209.029258402777</c:v>
                </c:pt>
                <c:pt idx="87">
                  <c:v>44209.166596689814</c:v>
                </c:pt>
                <c:pt idx="88">
                  <c:v>44209.303936064818</c:v>
                </c:pt>
                <c:pt idx="89">
                  <c:v>44209.441277175923</c:v>
                </c:pt>
                <c:pt idx="90">
                  <c:v>44209.578615011575</c:v>
                </c:pt>
                <c:pt idx="91">
                  <c:v>44209.715953483799</c:v>
                </c:pt>
                <c:pt idx="92">
                  <c:v>44209.853294155095</c:v>
                </c:pt>
                <c:pt idx="93">
                  <c:v>44209.990634178241</c:v>
                </c:pt>
                <c:pt idx="94">
                  <c:v>44210.127972951392</c:v>
                </c:pt>
                <c:pt idx="95">
                  <c:v>44210.265311192132</c:v>
                </c:pt>
                <c:pt idx="96">
                  <c:v>44210.402652708333</c:v>
                </c:pt>
                <c:pt idx="97">
                  <c:v>44210.539991203703</c:v>
                </c:pt>
                <c:pt idx="98">
                  <c:v>44210.67732923611</c:v>
                </c:pt>
                <c:pt idx="99">
                  <c:v>44210.814669444444</c:v>
                </c:pt>
                <c:pt idx="100">
                  <c:v>44210.952010069443</c:v>
                </c:pt>
                <c:pt idx="101">
                  <c:v>44211.089349236114</c:v>
                </c:pt>
                <c:pt idx="102">
                  <c:v>44211.226686759263</c:v>
                </c:pt>
                <c:pt idx="103">
                  <c:v>44211.3640280787</c:v>
                </c:pt>
                <c:pt idx="104">
                  <c:v>44211.501367534722</c:v>
                </c:pt>
                <c:pt idx="105">
                  <c:v>44211.638705266203</c:v>
                </c:pt>
                <c:pt idx="106">
                  <c:v>44211.776044675928</c:v>
                </c:pt>
                <c:pt idx="107">
                  <c:v>44211.913385416665</c:v>
                </c:pt>
                <c:pt idx="108">
                  <c:v>44212.050724756948</c:v>
                </c:pt>
                <c:pt idx="109">
                  <c:v>44212.188062615744</c:v>
                </c:pt>
                <c:pt idx="110">
                  <c:v>44212.325402557872</c:v>
                </c:pt>
                <c:pt idx="111">
                  <c:v>44212.462743101853</c:v>
                </c:pt>
                <c:pt idx="112">
                  <c:v>44212.600080821758</c:v>
                </c:pt>
                <c:pt idx="113">
                  <c:v>44212.73741966435</c:v>
                </c:pt>
                <c:pt idx="114">
                  <c:v>44212.874760243052</c:v>
                </c:pt>
                <c:pt idx="115">
                  <c:v>44213.012099953703</c:v>
                </c:pt>
                <c:pt idx="116">
                  <c:v>44213.149438402776</c:v>
                </c:pt>
                <c:pt idx="117">
                  <c:v>44213.286777152774</c:v>
                </c:pt>
                <c:pt idx="118">
                  <c:v>44213.424118506948</c:v>
                </c:pt>
                <c:pt idx="119">
                  <c:v>44213.561456469906</c:v>
                </c:pt>
                <c:pt idx="120">
                  <c:v>44213.698794629629</c:v>
                </c:pt>
                <c:pt idx="121">
                  <c:v>44213.836134988429</c:v>
                </c:pt>
                <c:pt idx="122">
                  <c:v>44213.973475243052</c:v>
                </c:pt>
                <c:pt idx="123">
                  <c:v>44214.110814085645</c:v>
                </c:pt>
                <c:pt idx="124">
                  <c:v>44214.24815172454</c:v>
                </c:pt>
                <c:pt idx="125">
                  <c:v>44214.385493055554</c:v>
                </c:pt>
                <c:pt idx="126">
                  <c:v>44214.522831759263</c:v>
                </c:pt>
                <c:pt idx="127">
                  <c:v>44214.660169444447</c:v>
                </c:pt>
                <c:pt idx="128">
                  <c:v>44214.797509155091</c:v>
                </c:pt>
                <c:pt idx="129">
                  <c:v>44214.934849780089</c:v>
                </c:pt>
                <c:pt idx="130">
                  <c:v>44215.072188831022</c:v>
                </c:pt>
                <c:pt idx="131">
                  <c:v>44215.209526307874</c:v>
                </c:pt>
                <c:pt idx="132">
                  <c:v>44215.346866990738</c:v>
                </c:pt>
                <c:pt idx="133">
                  <c:v>44215.484206886576</c:v>
                </c:pt>
                <c:pt idx="134">
                  <c:v>44215.621544548609</c:v>
                </c:pt>
                <c:pt idx="135">
                  <c:v>44215.758883657407</c:v>
                </c:pt>
                <c:pt idx="136">
                  <c:v>44215.896224097225</c:v>
                </c:pt>
                <c:pt idx="137">
                  <c:v>44216.033563576391</c:v>
                </c:pt>
                <c:pt idx="138">
                  <c:v>44216.170901562502</c:v>
                </c:pt>
                <c:pt idx="139">
                  <c:v>44216.308240833336</c:v>
                </c:pt>
                <c:pt idx="140">
                  <c:v>44216.44558162037</c:v>
                </c:pt>
                <c:pt idx="141">
                  <c:v>44216.582919201392</c:v>
                </c:pt>
                <c:pt idx="142">
                  <c:v>44216.720257523149</c:v>
                </c:pt>
                <c:pt idx="143">
                  <c:v>44216.857597986113</c:v>
                </c:pt>
                <c:pt idx="144">
                  <c:v>44216.994937708332</c:v>
                </c:pt>
                <c:pt idx="145">
                  <c:v>44217.132276215278</c:v>
                </c:pt>
                <c:pt idx="146">
                  <c:v>44217.269614340279</c:v>
                </c:pt>
                <c:pt idx="147">
                  <c:v>44217.406955636572</c:v>
                </c:pt>
                <c:pt idx="148">
                  <c:v>44217.544293819446</c:v>
                </c:pt>
                <c:pt idx="149">
                  <c:v>44217.681631678242</c:v>
                </c:pt>
                <c:pt idx="150">
                  <c:v>44217.818971701388</c:v>
                </c:pt>
                <c:pt idx="151">
                  <c:v>44217.956312071758</c:v>
                </c:pt>
                <c:pt idx="152">
                  <c:v>44218.093650972223</c:v>
                </c:pt>
                <c:pt idx="153">
                  <c:v>44218.230988263887</c:v>
                </c:pt>
                <c:pt idx="154">
                  <c:v>44218.368329421297</c:v>
                </c:pt>
                <c:pt idx="155">
                  <c:v>44218.505668495367</c:v>
                </c:pt>
                <c:pt idx="156">
                  <c:v>44218.643005983795</c:v>
                </c:pt>
                <c:pt idx="157">
                  <c:v>44218.780345219908</c:v>
                </c:pt>
                <c:pt idx="158">
                  <c:v>44218.917685740744</c:v>
                </c:pt>
                <c:pt idx="159">
                  <c:v>44219.055024791669</c:v>
                </c:pt>
                <c:pt idx="160">
                  <c:v>44219.192362372683</c:v>
                </c:pt>
                <c:pt idx="161">
                  <c:v>44219.329702233794</c:v>
                </c:pt>
                <c:pt idx="162">
                  <c:v>44219.46704246528</c:v>
                </c:pt>
                <c:pt idx="163">
                  <c:v>44219.604379965276</c:v>
                </c:pt>
                <c:pt idx="164">
                  <c:v>44219.741718680554</c:v>
                </c:pt>
                <c:pt idx="165">
                  <c:v>44219.879058993058</c:v>
                </c:pt>
                <c:pt idx="166">
                  <c:v>44220.016398460648</c:v>
                </c:pt>
                <c:pt idx="167">
                  <c:v>44220.153736631946</c:v>
                </c:pt>
                <c:pt idx="168">
                  <c:v>44220.291075289351</c:v>
                </c:pt>
                <c:pt idx="169">
                  <c:v>44220.428416354167</c:v>
                </c:pt>
                <c:pt idx="170">
                  <c:v>44220.56575400463</c:v>
                </c:pt>
                <c:pt idx="171">
                  <c:v>44220.703091979165</c:v>
                </c:pt>
                <c:pt idx="172">
                  <c:v>44220.840432164354</c:v>
                </c:pt>
                <c:pt idx="173">
                  <c:v>44220.977772106482</c:v>
                </c:pt>
                <c:pt idx="174">
                  <c:v>44221.115110682869</c:v>
                </c:pt>
                <c:pt idx="175">
                  <c:v>44221.252448206018</c:v>
                </c:pt>
                <c:pt idx="176">
                  <c:v>44221.389789317131</c:v>
                </c:pt>
                <c:pt idx="177">
                  <c:v>44221.52712770833</c:v>
                </c:pt>
                <c:pt idx="178">
                  <c:v>44221.66446521991</c:v>
                </c:pt>
                <c:pt idx="179">
                  <c:v>44221.801804814815</c:v>
                </c:pt>
                <c:pt idx="180">
                  <c:v>44221.93914519676</c:v>
                </c:pt>
                <c:pt idx="181">
                  <c:v>44222.076484027777</c:v>
                </c:pt>
                <c:pt idx="182">
                  <c:v>44222.213821249999</c:v>
                </c:pt>
                <c:pt idx="183">
                  <c:v>44222.351161874998</c:v>
                </c:pt>
                <c:pt idx="184">
                  <c:v>44222.488501423613</c:v>
                </c:pt>
                <c:pt idx="185">
                  <c:v>44222.625838865744</c:v>
                </c:pt>
                <c:pt idx="186">
                  <c:v>44222.7631778125</c:v>
                </c:pt>
                <c:pt idx="187">
                  <c:v>44222.900518078706</c:v>
                </c:pt>
                <c:pt idx="188">
                  <c:v>44223.037857291667</c:v>
                </c:pt>
                <c:pt idx="189">
                  <c:v>44223.175195011572</c:v>
                </c:pt>
                <c:pt idx="190">
                  <c:v>44223.312534189812</c:v>
                </c:pt>
                <c:pt idx="191">
                  <c:v>44223.449874675927</c:v>
                </c:pt>
                <c:pt idx="192">
                  <c:v>44223.58721203704</c:v>
                </c:pt>
                <c:pt idx="193">
                  <c:v>44223.724550254628</c:v>
                </c:pt>
                <c:pt idx="194">
                  <c:v>44223.86189054398</c:v>
                </c:pt>
                <c:pt idx="195">
                  <c:v>44223.999230023146</c:v>
                </c:pt>
                <c:pt idx="196">
                  <c:v>44224.136568287038</c:v>
                </c:pt>
                <c:pt idx="197">
                  <c:v>44224.273906342591</c:v>
                </c:pt>
                <c:pt idx="198">
                  <c:v>44224.411247476855</c:v>
                </c:pt>
                <c:pt idx="199">
                  <c:v>44224.548585381941</c:v>
                </c:pt>
                <c:pt idx="200">
                  <c:v>44224.685923101853</c:v>
                </c:pt>
                <c:pt idx="201">
                  <c:v>44224.823263009261</c:v>
                </c:pt>
                <c:pt idx="202">
                  <c:v>44224.960603148145</c:v>
                </c:pt>
                <c:pt idx="203">
                  <c:v>44225.097941851855</c:v>
                </c:pt>
                <c:pt idx="204">
                  <c:v>44225.235278993059</c:v>
                </c:pt>
                <c:pt idx="205">
                  <c:v>44225.372620011571</c:v>
                </c:pt>
                <c:pt idx="206">
                  <c:v>44225.509958773146</c:v>
                </c:pt>
                <c:pt idx="207">
                  <c:v>44225.647296099538</c:v>
                </c:pt>
                <c:pt idx="208">
                  <c:v>44225.784635231481</c:v>
                </c:pt>
                <c:pt idx="209">
                  <c:v>44225.92197560185</c:v>
                </c:pt>
                <c:pt idx="210">
                  <c:v>44226.059314444443</c:v>
                </c:pt>
                <c:pt idx="211">
                  <c:v>44226.196651805556</c:v>
                </c:pt>
                <c:pt idx="212">
                  <c:v>44226.333991678242</c:v>
                </c:pt>
                <c:pt idx="213">
                  <c:v>44226.471331655091</c:v>
                </c:pt>
                <c:pt idx="214">
                  <c:v>44226.608669004629</c:v>
                </c:pt>
                <c:pt idx="215">
                  <c:v>44226.746007650465</c:v>
                </c:pt>
                <c:pt idx="216">
                  <c:v>44226.88334778935</c:v>
                </c:pt>
                <c:pt idx="217">
                  <c:v>44227.020687083335</c:v>
                </c:pt>
                <c:pt idx="218">
                  <c:v>44227.158025023149</c:v>
                </c:pt>
                <c:pt idx="219">
                  <c:v>44227.295363657409</c:v>
                </c:pt>
                <c:pt idx="220">
                  <c:v>44227.432704479164</c:v>
                </c:pt>
                <c:pt idx="221">
                  <c:v>44227.570041898151</c:v>
                </c:pt>
                <c:pt idx="222">
                  <c:v>44227.707379756946</c:v>
                </c:pt>
                <c:pt idx="223">
                  <c:v>44227.844719826389</c:v>
                </c:pt>
                <c:pt idx="224">
                  <c:v>44227.982059513888</c:v>
                </c:pt>
                <c:pt idx="225">
                  <c:v>44228.119397870367</c:v>
                </c:pt>
                <c:pt idx="226">
                  <c:v>44228.256735347219</c:v>
                </c:pt>
                <c:pt idx="227">
                  <c:v>44228.394076307872</c:v>
                </c:pt>
                <c:pt idx="228">
                  <c:v>44228.531414444442</c:v>
                </c:pt>
                <c:pt idx="229">
                  <c:v>44228.668751840276</c:v>
                </c:pt>
                <c:pt idx="230">
                  <c:v>44228.806091365739</c:v>
                </c:pt>
                <c:pt idx="231">
                  <c:v>44228.943431539352</c:v>
                </c:pt>
                <c:pt idx="232">
                  <c:v>44229.080770185188</c:v>
                </c:pt>
                <c:pt idx="233">
                  <c:v>44229.218107210647</c:v>
                </c:pt>
                <c:pt idx="234">
                  <c:v>44229.355447789349</c:v>
                </c:pt>
                <c:pt idx="235">
                  <c:v>44229.492787013885</c:v>
                </c:pt>
                <c:pt idx="236">
                  <c:v>44229.630124247684</c:v>
                </c:pt>
                <c:pt idx="237">
                  <c:v>44229.767463055556</c:v>
                </c:pt>
                <c:pt idx="238">
                  <c:v>44229.904803159719</c:v>
                </c:pt>
                <c:pt idx="239">
                  <c:v>44230.042142118058</c:v>
                </c:pt>
                <c:pt idx="240">
                  <c:v>44230.179479560182</c:v>
                </c:pt>
                <c:pt idx="241">
                  <c:v>44230.31681866898</c:v>
                </c:pt>
                <c:pt idx="242">
                  <c:v>44230.454158854169</c:v>
                </c:pt>
                <c:pt idx="243">
                  <c:v>44230.591496018518</c:v>
                </c:pt>
                <c:pt idx="244">
                  <c:v>44230.728834120368</c:v>
                </c:pt>
                <c:pt idx="245">
                  <c:v>44230.866174189818</c:v>
                </c:pt>
                <c:pt idx="246">
                  <c:v>44231.003513402778</c:v>
                </c:pt>
                <c:pt idx="247">
                  <c:v>44231.140851412034</c:v>
                </c:pt>
                <c:pt idx="248">
                  <c:v>44231.278189375</c:v>
                </c:pt>
                <c:pt idx="249">
                  <c:v>44231.415530266204</c:v>
                </c:pt>
                <c:pt idx="250">
                  <c:v>44231.55286787037</c:v>
                </c:pt>
                <c:pt idx="251">
                  <c:v>44231.690205405095</c:v>
                </c:pt>
                <c:pt idx="252">
                  <c:v>44231.827545138891</c:v>
                </c:pt>
                <c:pt idx="253">
                  <c:v>44231.964884988425</c:v>
                </c:pt>
                <c:pt idx="254">
                  <c:v>44232.102223402777</c:v>
                </c:pt>
                <c:pt idx="255">
                  <c:v>44232.239560358794</c:v>
                </c:pt>
                <c:pt idx="256">
                  <c:v>44232.376901157404</c:v>
                </c:pt>
                <c:pt idx="257">
                  <c:v>44232.514239548611</c:v>
                </c:pt>
                <c:pt idx="258">
                  <c:v>44232.651576631943</c:v>
                </c:pt>
                <c:pt idx="259">
                  <c:v>44232.788915613426</c:v>
                </c:pt>
                <c:pt idx="260">
                  <c:v>44232.926255740742</c:v>
                </c:pt>
                <c:pt idx="261">
                  <c:v>44233.063594305553</c:v>
                </c:pt>
                <c:pt idx="262">
                  <c:v>44233.200931354164</c:v>
                </c:pt>
                <c:pt idx="263">
                  <c:v>44233.338271157409</c:v>
                </c:pt>
                <c:pt idx="264">
                  <c:v>44233.475610775466</c:v>
                </c:pt>
                <c:pt idx="265">
                  <c:v>44233.612947905094</c:v>
                </c:pt>
                <c:pt idx="266">
                  <c:v>44233.750286377312</c:v>
                </c:pt>
                <c:pt idx="267">
                  <c:v>44233.887626249998</c:v>
                </c:pt>
                <c:pt idx="268">
                  <c:v>44234.024966689816</c:v>
                </c:pt>
                <c:pt idx="269">
                  <c:v>44234.162305729165</c:v>
                </c:pt>
                <c:pt idx="270">
                  <c:v>44234.299645648149</c:v>
                </c:pt>
                <c:pt idx="271">
                  <c:v>44234.436987546294</c:v>
                </c:pt>
                <c:pt idx="272">
                  <c:v>44234.574326076392</c:v>
                </c:pt>
                <c:pt idx="273">
                  <c:v>44234.711665150462</c:v>
                </c:pt>
                <c:pt idx="274">
                  <c:v>44234.849006446762</c:v>
                </c:pt>
                <c:pt idx="275">
                  <c:v>44234.986347210652</c:v>
                </c:pt>
                <c:pt idx="276">
                  <c:v>44235.123686701387</c:v>
                </c:pt>
                <c:pt idx="277">
                  <c:v>44235.261025474538</c:v>
                </c:pt>
                <c:pt idx="278">
                  <c:v>44235.398367627313</c:v>
                </c:pt>
                <c:pt idx="279">
                  <c:v>44235.535706863426</c:v>
                </c:pt>
                <c:pt idx="280">
                  <c:v>44235.673045497686</c:v>
                </c:pt>
                <c:pt idx="281">
                  <c:v>44235.81038628472</c:v>
                </c:pt>
                <c:pt idx="282">
                  <c:v>44235.947727615741</c:v>
                </c:pt>
                <c:pt idx="283">
                  <c:v>44236.085067453707</c:v>
                </c:pt>
                <c:pt idx="284">
                  <c:v>44236.222405636574</c:v>
                </c:pt>
                <c:pt idx="285">
                  <c:v>44236.35974753472</c:v>
                </c:pt>
                <c:pt idx="286">
                  <c:v>44236.497087800926</c:v>
                </c:pt>
                <c:pt idx="287">
                  <c:v>44236.634426215278</c:v>
                </c:pt>
                <c:pt idx="288">
                  <c:v>44236.77176625</c:v>
                </c:pt>
                <c:pt idx="289">
                  <c:v>44236.909107604166</c:v>
                </c:pt>
                <c:pt idx="290">
                  <c:v>44237.046447696761</c:v>
                </c:pt>
                <c:pt idx="291">
                  <c:v>44237.183786284724</c:v>
                </c:pt>
                <c:pt idx="292">
                  <c:v>44237.321126736111</c:v>
                </c:pt>
                <c:pt idx="293">
                  <c:v>44237.45846804398</c:v>
                </c:pt>
                <c:pt idx="294">
                  <c:v>44237.595806412035</c:v>
                </c:pt>
                <c:pt idx="295">
                  <c:v>44237.733145833336</c:v>
                </c:pt>
                <c:pt idx="296">
                  <c:v>44237.870487106484</c:v>
                </c:pt>
                <c:pt idx="297">
                  <c:v>44238.00782752315</c:v>
                </c:pt>
                <c:pt idx="298">
                  <c:v>44238.14516670139</c:v>
                </c:pt>
                <c:pt idx="299">
                  <c:v>44238.282505995368</c:v>
                </c:pt>
                <c:pt idx="300">
                  <c:v>44238.419848101854</c:v>
                </c:pt>
                <c:pt idx="301">
                  <c:v>44238.557186828701</c:v>
                </c:pt>
                <c:pt idx="302">
                  <c:v>44238.694525636573</c:v>
                </c:pt>
                <c:pt idx="303">
                  <c:v>44238.831866643515</c:v>
                </c:pt>
                <c:pt idx="304">
                  <c:v>44238.969207662034</c:v>
                </c:pt>
                <c:pt idx="305">
                  <c:v>44239.106547256946</c:v>
                </c:pt>
                <c:pt idx="306">
                  <c:v>44239.243885509262</c:v>
                </c:pt>
                <c:pt idx="307">
                  <c:v>44239.381227546299</c:v>
                </c:pt>
                <c:pt idx="308">
                  <c:v>44239.51856704861</c:v>
                </c:pt>
                <c:pt idx="309">
                  <c:v>44239.655905405096</c:v>
                </c:pt>
                <c:pt idx="310">
                  <c:v>44239.793245717592</c:v>
                </c:pt>
                <c:pt idx="311">
                  <c:v>44239.930587071758</c:v>
                </c:pt>
                <c:pt idx="312">
                  <c:v>44240.067926840275</c:v>
                </c:pt>
                <c:pt idx="313">
                  <c:v>44240.205265092591</c:v>
                </c:pt>
                <c:pt idx="314">
                  <c:v>44240.342606307873</c:v>
                </c:pt>
                <c:pt idx="315">
                  <c:v>44240.47994704861</c:v>
                </c:pt>
                <c:pt idx="316">
                  <c:v>44240.617285416665</c:v>
                </c:pt>
                <c:pt idx="317">
                  <c:v>44240.754625196758</c:v>
                </c:pt>
                <c:pt idx="318">
                  <c:v>44240.891966331015</c:v>
                </c:pt>
                <c:pt idx="319">
                  <c:v>44241.029306562501</c:v>
                </c:pt>
                <c:pt idx="320">
                  <c:v>44241.166645347221</c:v>
                </c:pt>
                <c:pt idx="321">
                  <c:v>44241.303985219907</c:v>
                </c:pt>
                <c:pt idx="322">
                  <c:v>44241.441326828703</c:v>
                </c:pt>
                <c:pt idx="323">
                  <c:v>44241.57866515046</c:v>
                </c:pt>
                <c:pt idx="324">
                  <c:v>44241.716004120368</c:v>
                </c:pt>
                <c:pt idx="325">
                  <c:v>44241.853345277777</c:v>
                </c:pt>
                <c:pt idx="326">
                  <c:v>44241.990685787037</c:v>
                </c:pt>
                <c:pt idx="327">
                  <c:v>44242.128025046295</c:v>
                </c:pt>
                <c:pt idx="328">
                  <c:v>44242.265363773149</c:v>
                </c:pt>
                <c:pt idx="329">
                  <c:v>44242.402705775465</c:v>
                </c:pt>
                <c:pt idx="330">
                  <c:v>44242.540044745372</c:v>
                </c:pt>
                <c:pt idx="331">
                  <c:v>44242.677383263886</c:v>
                </c:pt>
                <c:pt idx="332">
                  <c:v>44242.814723946758</c:v>
                </c:pt>
                <c:pt idx="333">
                  <c:v>44242.952065057871</c:v>
                </c:pt>
                <c:pt idx="334">
                  <c:v>44243.089404699072</c:v>
                </c:pt>
                <c:pt idx="335">
                  <c:v>44243.226742696759</c:v>
                </c:pt>
                <c:pt idx="336">
                  <c:v>44243.364084502318</c:v>
                </c:pt>
                <c:pt idx="337">
                  <c:v>44243.50142443287</c:v>
                </c:pt>
                <c:pt idx="338">
                  <c:v>44243.638762627314</c:v>
                </c:pt>
                <c:pt idx="339">
                  <c:v>44243.776102523145</c:v>
                </c:pt>
                <c:pt idx="340">
                  <c:v>44243.913443726851</c:v>
                </c:pt>
                <c:pt idx="341">
                  <c:v>44244.050783541665</c:v>
                </c:pt>
                <c:pt idx="342">
                  <c:v>44244.188121874999</c:v>
                </c:pt>
                <c:pt idx="343">
                  <c:v>44244.325462280096</c:v>
                </c:pt>
                <c:pt idx="344">
                  <c:v>44244.462803298615</c:v>
                </c:pt>
                <c:pt idx="345">
                  <c:v>44244.600141481482</c:v>
                </c:pt>
                <c:pt idx="346">
                  <c:v>44244.737480798613</c:v>
                </c:pt>
                <c:pt idx="347">
                  <c:v>44244.874821840276</c:v>
                </c:pt>
                <c:pt idx="348">
                  <c:v>44245.012162013889</c:v>
                </c:pt>
                <c:pt idx="349">
                  <c:v>44245.149500937499</c:v>
                </c:pt>
                <c:pt idx="350">
                  <c:v>44245.28684015046</c:v>
                </c:pt>
                <c:pt idx="351">
                  <c:v>44245.424181979164</c:v>
                </c:pt>
                <c:pt idx="352">
                  <c:v>44245.561520405092</c:v>
                </c:pt>
                <c:pt idx="353">
                  <c:v>44245.698859027776</c:v>
                </c:pt>
                <c:pt idx="354">
                  <c:v>44245.836199849538</c:v>
                </c:pt>
                <c:pt idx="355">
                  <c:v>44245.973540567131</c:v>
                </c:pt>
                <c:pt idx="356">
                  <c:v>44246.110879872685</c:v>
                </c:pt>
                <c:pt idx="357">
                  <c:v>44246.248217986111</c:v>
                </c:pt>
                <c:pt idx="358">
                  <c:v>44246.385559780094</c:v>
                </c:pt>
                <c:pt idx="359">
                  <c:v>44246.522898946758</c:v>
                </c:pt>
                <c:pt idx="360">
                  <c:v>44246.660237094904</c:v>
                </c:pt>
                <c:pt idx="361">
                  <c:v>44246.797577268517</c:v>
                </c:pt>
                <c:pt idx="362">
                  <c:v>44246.934918356485</c:v>
                </c:pt>
                <c:pt idx="363">
                  <c:v>44247.072257858796</c:v>
                </c:pt>
                <c:pt idx="364">
                  <c:v>44247.209595810185</c:v>
                </c:pt>
                <c:pt idx="365">
                  <c:v>44247.346936956019</c:v>
                </c:pt>
                <c:pt idx="366">
                  <c:v>44247.484277314812</c:v>
                </c:pt>
                <c:pt idx="367">
                  <c:v>44247.621615439813</c:v>
                </c:pt>
                <c:pt idx="368">
                  <c:v>44247.758955011574</c:v>
                </c:pt>
                <c:pt idx="369">
                  <c:v>44247.896295914354</c:v>
                </c:pt>
                <c:pt idx="370">
                  <c:v>44248.033635856482</c:v>
                </c:pt>
                <c:pt idx="371">
                  <c:v>44248.170974305554</c:v>
                </c:pt>
                <c:pt idx="372">
                  <c:v>44248.30831403935</c:v>
                </c:pt>
                <c:pt idx="373">
                  <c:v>44248.445655289353</c:v>
                </c:pt>
                <c:pt idx="374">
                  <c:v>44248.58299333333</c:v>
                </c:pt>
                <c:pt idx="375">
                  <c:v>44248.720332118057</c:v>
                </c:pt>
                <c:pt idx="376">
                  <c:v>44248.857673043982</c:v>
                </c:pt>
                <c:pt idx="377">
                  <c:v>44248.995013229163</c:v>
                </c:pt>
                <c:pt idx="378">
                  <c:v>44249.132352199071</c:v>
                </c:pt>
                <c:pt idx="379">
                  <c:v>44249.269690787034</c:v>
                </c:pt>
                <c:pt idx="380">
                  <c:v>44249.407032557872</c:v>
                </c:pt>
                <c:pt idx="381">
                  <c:v>44249.544371192133</c:v>
                </c:pt>
                <c:pt idx="382">
                  <c:v>44249.68170951389</c:v>
                </c:pt>
                <c:pt idx="383">
                  <c:v>44249.819050011574</c:v>
                </c:pt>
                <c:pt idx="384">
                  <c:v>44249.956390844905</c:v>
                </c:pt>
                <c:pt idx="385">
                  <c:v>44250.093730208333</c:v>
                </c:pt>
                <c:pt idx="386">
                  <c:v>44250.231067974535</c:v>
                </c:pt>
                <c:pt idx="387">
                  <c:v>44250.368409594907</c:v>
                </c:pt>
                <c:pt idx="388">
                  <c:v>44250.505749131946</c:v>
                </c:pt>
                <c:pt idx="389">
                  <c:v>44250.643087083336</c:v>
                </c:pt>
                <c:pt idx="390">
                  <c:v>44250.780426793979</c:v>
                </c:pt>
                <c:pt idx="391">
                  <c:v>44250.917767777777</c:v>
                </c:pt>
                <c:pt idx="392">
                  <c:v>44251.05510730324</c:v>
                </c:pt>
                <c:pt idx="393">
                  <c:v>44251.192445347224</c:v>
                </c:pt>
                <c:pt idx="394">
                  <c:v>44251.329785682872</c:v>
                </c:pt>
                <c:pt idx="395">
                  <c:v>44251.467126377313</c:v>
                </c:pt>
                <c:pt idx="396">
                  <c:v>44251.604464351854</c:v>
                </c:pt>
                <c:pt idx="397">
                  <c:v>44251.741804224534</c:v>
                </c:pt>
                <c:pt idx="398">
                  <c:v>44251.879145069448</c:v>
                </c:pt>
                <c:pt idx="399">
                  <c:v>44252.016485069442</c:v>
                </c:pt>
                <c:pt idx="400">
                  <c:v>44252.153823773151</c:v>
                </c:pt>
                <c:pt idx="401">
                  <c:v>44252.291162951391</c:v>
                </c:pt>
                <c:pt idx="402">
                  <c:v>44252.428504560186</c:v>
                </c:pt>
                <c:pt idx="403">
                  <c:v>44252.565842743054</c:v>
                </c:pt>
                <c:pt idx="404">
                  <c:v>44252.703181249999</c:v>
                </c:pt>
                <c:pt idx="405">
                  <c:v>44252.840521967591</c:v>
                </c:pt>
                <c:pt idx="406">
                  <c:v>44252.977862442131</c:v>
                </c:pt>
                <c:pt idx="407">
                  <c:v>44253.115201550929</c:v>
                </c:pt>
                <c:pt idx="408">
                  <c:v>44253.252539606481</c:v>
                </c:pt>
                <c:pt idx="409">
                  <c:v>44253.389881249997</c:v>
                </c:pt>
                <c:pt idx="410">
                  <c:v>44253.527220185184</c:v>
                </c:pt>
                <c:pt idx="411">
                  <c:v>44253.664558229168</c:v>
                </c:pt>
                <c:pt idx="412">
                  <c:v>44253.801898368052</c:v>
                </c:pt>
                <c:pt idx="413">
                  <c:v>44253.939239282408</c:v>
                </c:pt>
                <c:pt idx="414">
                  <c:v>44254.076578645836</c:v>
                </c:pt>
                <c:pt idx="415">
                  <c:v>44254.213916400462</c:v>
                </c:pt>
                <c:pt idx="416">
                  <c:v>44254.351257557872</c:v>
                </c:pt>
                <c:pt idx="417">
                  <c:v>44254.488597650467</c:v>
                </c:pt>
                <c:pt idx="418">
                  <c:v>44254.625935625001</c:v>
                </c:pt>
                <c:pt idx="419">
                  <c:v>44254.763275104167</c:v>
                </c:pt>
                <c:pt idx="420">
                  <c:v>44254.900615902778</c:v>
                </c:pt>
                <c:pt idx="421">
                  <c:v>44255.037955648149</c:v>
                </c:pt>
                <c:pt idx="422">
                  <c:v>44255.175293888889</c:v>
                </c:pt>
                <c:pt idx="423">
                  <c:v>44255.312633611109</c:v>
                </c:pt>
                <c:pt idx="424">
                  <c:v>44255.449974629628</c:v>
                </c:pt>
                <c:pt idx="425">
                  <c:v>44255.587312511576</c:v>
                </c:pt>
                <c:pt idx="426">
                  <c:v>44255.724651261575</c:v>
                </c:pt>
                <c:pt idx="427">
                  <c:v>44255.861992071761</c:v>
                </c:pt>
                <c:pt idx="428">
                  <c:v>44255.999332071762</c:v>
                </c:pt>
                <c:pt idx="429">
                  <c:v>44256.136670868058</c:v>
                </c:pt>
                <c:pt idx="430">
                  <c:v>44256.274009444445</c:v>
                </c:pt>
                <c:pt idx="431">
                  <c:v>44256.411351087962</c:v>
                </c:pt>
                <c:pt idx="432">
                  <c:v>44256.548689513889</c:v>
                </c:pt>
                <c:pt idx="433">
                  <c:v>44256.686027754629</c:v>
                </c:pt>
                <c:pt idx="434">
                  <c:v>44256.823368182871</c:v>
                </c:pt>
                <c:pt idx="435">
                  <c:v>44256.960708831015</c:v>
                </c:pt>
                <c:pt idx="436">
                  <c:v>44257.098048043983</c:v>
                </c:pt>
                <c:pt idx="437">
                  <c:v>44257.235385694446</c:v>
                </c:pt>
                <c:pt idx="438">
                  <c:v>44257.372727222224</c:v>
                </c:pt>
                <c:pt idx="439">
                  <c:v>44257.510066481482</c:v>
                </c:pt>
                <c:pt idx="440">
                  <c:v>44257.647404305557</c:v>
                </c:pt>
                <c:pt idx="441">
                  <c:v>44257.784743946759</c:v>
                </c:pt>
                <c:pt idx="442">
                  <c:v>44257.922084814818</c:v>
                </c:pt>
                <c:pt idx="443">
                  <c:v>44258.059424143517</c:v>
                </c:pt>
                <c:pt idx="444">
                  <c:v>44258.196762002313</c:v>
                </c:pt>
                <c:pt idx="445">
                  <c:v>44258.334102361114</c:v>
                </c:pt>
                <c:pt idx="446">
                  <c:v>44258.471442824077</c:v>
                </c:pt>
                <c:pt idx="447">
                  <c:v>44258.608780671297</c:v>
                </c:pt>
                <c:pt idx="448">
                  <c:v>44258.74612048611</c:v>
                </c:pt>
                <c:pt idx="449">
                  <c:v>44258.883461168982</c:v>
                </c:pt>
                <c:pt idx="450">
                  <c:v>44259.020801006947</c:v>
                </c:pt>
                <c:pt idx="451">
                  <c:v>44259.158139479165</c:v>
                </c:pt>
                <c:pt idx="452">
                  <c:v>44259.295478645836</c:v>
                </c:pt>
                <c:pt idx="453">
                  <c:v>44259.432820000002</c:v>
                </c:pt>
                <c:pt idx="454">
                  <c:v>44259.57015796296</c:v>
                </c:pt>
                <c:pt idx="455">
                  <c:v>44259.707496342591</c:v>
                </c:pt>
                <c:pt idx="456">
                  <c:v>44259.844836944445</c:v>
                </c:pt>
                <c:pt idx="457">
                  <c:v>44259.982177164355</c:v>
                </c:pt>
                <c:pt idx="458">
                  <c:v>44260.119516053244</c:v>
                </c:pt>
                <c:pt idx="459">
                  <c:v>44260.256854050924</c:v>
                </c:pt>
                <c:pt idx="460">
                  <c:v>44260.394195532404</c:v>
                </c:pt>
                <c:pt idx="461">
                  <c:v>44260.531534189817</c:v>
                </c:pt>
                <c:pt idx="462">
                  <c:v>44260.668872118054</c:v>
                </c:pt>
                <c:pt idx="463">
                  <c:v>44260.806212152776</c:v>
                </c:pt>
                <c:pt idx="464">
                  <c:v>44260.943552847224</c:v>
                </c:pt>
                <c:pt idx="465">
                  <c:v>44261.080892013888</c:v>
                </c:pt>
                <c:pt idx="466">
                  <c:v>44261.218229560189</c:v>
                </c:pt>
                <c:pt idx="467">
                  <c:v>44261.355570659725</c:v>
                </c:pt>
                <c:pt idx="468">
                  <c:v>44261.49291040509</c:v>
                </c:pt>
                <c:pt idx="469">
                  <c:v>44261.630248159723</c:v>
                </c:pt>
                <c:pt idx="470">
                  <c:v>44261.767587476854</c:v>
                </c:pt>
                <c:pt idx="471">
                  <c:v>44261.904928113428</c:v>
                </c:pt>
                <c:pt idx="472">
                  <c:v>44262.042267581019</c:v>
                </c:pt>
                <c:pt idx="473">
                  <c:v>44262.179605543985</c:v>
                </c:pt>
                <c:pt idx="474">
                  <c:v>44262.31694517361</c:v>
                </c:pt>
                <c:pt idx="475">
                  <c:v>44262.454285879627</c:v>
                </c:pt>
                <c:pt idx="476">
                  <c:v>44262.591623553242</c:v>
                </c:pt>
                <c:pt idx="477">
                  <c:v>44262.728962175926</c:v>
                </c:pt>
                <c:pt idx="478">
                  <c:v>44262.86630277778</c:v>
                </c:pt>
                <c:pt idx="479">
                  <c:v>44263.003642511576</c:v>
                </c:pt>
                <c:pt idx="480">
                  <c:v>44263.140981041666</c:v>
                </c:pt>
                <c:pt idx="481">
                  <c:v>44263.278319513891</c:v>
                </c:pt>
                <c:pt idx="482">
                  <c:v>44263.415660949075</c:v>
                </c:pt>
                <c:pt idx="483">
                  <c:v>44263.5529990625</c:v>
                </c:pt>
                <c:pt idx="484">
                  <c:v>44263.690337129628</c:v>
                </c:pt>
                <c:pt idx="485">
                  <c:v>44263.827677384259</c:v>
                </c:pt>
                <c:pt idx="486">
                  <c:v>44263.965017766204</c:v>
                </c:pt>
                <c:pt idx="487">
                  <c:v>44264.10235671296</c:v>
                </c:pt>
                <c:pt idx="488">
                  <c:v>44264.239694189811</c:v>
                </c:pt>
                <c:pt idx="489">
                  <c:v>44264.377035509257</c:v>
                </c:pt>
                <c:pt idx="490">
                  <c:v>44264.514374432867</c:v>
                </c:pt>
                <c:pt idx="491">
                  <c:v>44264.651712060186</c:v>
                </c:pt>
                <c:pt idx="492">
                  <c:v>44264.789051574073</c:v>
                </c:pt>
                <c:pt idx="493">
                  <c:v>44264.926392222224</c:v>
                </c:pt>
                <c:pt idx="494">
                  <c:v>44265.063731319446</c:v>
                </c:pt>
                <c:pt idx="495">
                  <c:v>44265.201068912036</c:v>
                </c:pt>
                <c:pt idx="496">
                  <c:v>44265.338409247684</c:v>
                </c:pt>
                <c:pt idx="497">
                  <c:v>44265.475749398145</c:v>
                </c:pt>
                <c:pt idx="498">
                  <c:v>44265.613087060185</c:v>
                </c:pt>
                <c:pt idx="499">
                  <c:v>44265.750426747683</c:v>
                </c:pt>
                <c:pt idx="500">
                  <c:v>44265.887767222222</c:v>
                </c:pt>
                <c:pt idx="501">
                  <c:v>44266.025106851848</c:v>
                </c:pt>
                <c:pt idx="502">
                  <c:v>44266.162445069443</c:v>
                </c:pt>
                <c:pt idx="503">
                  <c:v>44266.299784166666</c:v>
                </c:pt>
                <c:pt idx="504">
                  <c:v>44266.437125243057</c:v>
                </c:pt>
                <c:pt idx="505">
                  <c:v>44266.574462962963</c:v>
                </c:pt>
                <c:pt idx="506">
                  <c:v>44266.711801215279</c:v>
                </c:pt>
                <c:pt idx="507">
                  <c:v>44266.849141689818</c:v>
                </c:pt>
                <c:pt idx="508">
                  <c:v>44266.986481643522</c:v>
                </c:pt>
                <c:pt idx="509">
                  <c:v>44267.123820300927</c:v>
                </c:pt>
                <c:pt idx="510">
                  <c:v>44267.261158252317</c:v>
                </c:pt>
                <c:pt idx="511">
                  <c:v>44267.398499594907</c:v>
                </c:pt>
                <c:pt idx="512">
                  <c:v>44267.535838009258</c:v>
                </c:pt>
                <c:pt idx="513">
                  <c:v>44267.673175821757</c:v>
                </c:pt>
                <c:pt idx="514">
                  <c:v>44267.810515787038</c:v>
                </c:pt>
                <c:pt idx="515">
                  <c:v>44267.947856284722</c:v>
                </c:pt>
                <c:pt idx="516">
                  <c:v>44268.085195300926</c:v>
                </c:pt>
                <c:pt idx="517">
                  <c:v>44268.222532662039</c:v>
                </c:pt>
                <c:pt idx="518">
                  <c:v>44268.359873726855</c:v>
                </c:pt>
                <c:pt idx="519">
                  <c:v>44268.497213159724</c:v>
                </c:pt>
                <c:pt idx="520">
                  <c:v>44268.634550752315</c:v>
                </c:pt>
                <c:pt idx="521">
                  <c:v>44268.771889953707</c:v>
                </c:pt>
                <c:pt idx="522">
                  <c:v>44268.909230486111</c:v>
                </c:pt>
                <c:pt idx="523">
                  <c:v>44269.046569733793</c:v>
                </c:pt>
                <c:pt idx="524">
                  <c:v>44269.183907488426</c:v>
                </c:pt>
                <c:pt idx="525">
                  <c:v>44269.321247094907</c:v>
                </c:pt>
                <c:pt idx="526">
                  <c:v>44269.458587569447</c:v>
                </c:pt>
                <c:pt idx="527">
                  <c:v>44269.595925104164</c:v>
                </c:pt>
                <c:pt idx="528">
                  <c:v>44269.733263680559</c:v>
                </c:pt>
                <c:pt idx="529">
                  <c:v>44269.87060412037</c:v>
                </c:pt>
                <c:pt idx="530">
                  <c:v>44270.007943680554</c:v>
                </c:pt>
                <c:pt idx="531">
                  <c:v>44270.145282013887</c:v>
                </c:pt>
                <c:pt idx="532">
                  <c:v>44270.28262046296</c:v>
                </c:pt>
                <c:pt idx="533">
                  <c:v>44270.419961712963</c:v>
                </c:pt>
                <c:pt idx="534">
                  <c:v>44270.557299594904</c:v>
                </c:pt>
                <c:pt idx="535">
                  <c:v>44270.694637546294</c:v>
                </c:pt>
                <c:pt idx="536">
                  <c:v>44270.831977696762</c:v>
                </c:pt>
                <c:pt idx="537">
                  <c:v>44270.969317858799</c:v>
                </c:pt>
                <c:pt idx="538">
                  <c:v>44271.106656597221</c:v>
                </c:pt>
                <c:pt idx="539">
                  <c:v>44271.243993981479</c:v>
                </c:pt>
                <c:pt idx="540">
                  <c:v>44271.381335150465</c:v>
                </c:pt>
                <c:pt idx="541">
                  <c:v>44271.51867380787</c:v>
                </c:pt>
                <c:pt idx="542">
                  <c:v>44271.656011284722</c:v>
                </c:pt>
                <c:pt idx="543">
                  <c:v>44271.793350740743</c:v>
                </c:pt>
                <c:pt idx="544">
                  <c:v>44271.930691226851</c:v>
                </c:pt>
                <c:pt idx="545">
                  <c:v>44272.068030115741</c:v>
                </c:pt>
                <c:pt idx="546">
                  <c:v>44272.205367488423</c:v>
                </c:pt>
                <c:pt idx="547">
                  <c:v>44272.342707835647</c:v>
                </c:pt>
                <c:pt idx="548">
                  <c:v>44272.480047708334</c:v>
                </c:pt>
                <c:pt idx="549">
                  <c:v>44272.960735127315</c:v>
                </c:pt>
                <c:pt idx="550">
                  <c:v>44273.098073946756</c:v>
                </c:pt>
                <c:pt idx="551">
                  <c:v>44273.235411215275</c:v>
                </c:pt>
                <c:pt idx="552">
                  <c:v>44273.372752361109</c:v>
                </c:pt>
                <c:pt idx="553">
                  <c:v>44273.510091249998</c:v>
                </c:pt>
                <c:pt idx="554">
                  <c:v>44273.647428680553</c:v>
                </c:pt>
                <c:pt idx="555">
                  <c:v>44273.784767939818</c:v>
                </c:pt>
                <c:pt idx="556">
                  <c:v>44273.922108425926</c:v>
                </c:pt>
                <c:pt idx="557">
                  <c:v>44274.059447372689</c:v>
                </c:pt>
                <c:pt idx="558">
                  <c:v>44274.196784837965</c:v>
                </c:pt>
                <c:pt idx="559">
                  <c:v>44274.334124814814</c:v>
                </c:pt>
                <c:pt idx="560">
                  <c:v>44274.471464895832</c:v>
                </c:pt>
                <c:pt idx="561">
                  <c:v>44274.608802361108</c:v>
                </c:pt>
                <c:pt idx="562">
                  <c:v>44274.746141099538</c:v>
                </c:pt>
                <c:pt idx="563">
                  <c:v>44274.883481331017</c:v>
                </c:pt>
                <c:pt idx="564">
                  <c:v>44275.020820729165</c:v>
                </c:pt>
                <c:pt idx="565">
                  <c:v>44275.158158761573</c:v>
                </c:pt>
                <c:pt idx="566">
                  <c:v>44275.295497476851</c:v>
                </c:pt>
                <c:pt idx="567">
                  <c:v>44275.432838391207</c:v>
                </c:pt>
                <c:pt idx="568">
                  <c:v>44275.57017590278</c:v>
                </c:pt>
                <c:pt idx="569">
                  <c:v>44275.707513842593</c:v>
                </c:pt>
                <c:pt idx="570">
                  <c:v>44275.84485400463</c:v>
                </c:pt>
                <c:pt idx="571">
                  <c:v>44275.982193773147</c:v>
                </c:pt>
                <c:pt idx="572">
                  <c:v>44276.119532210651</c:v>
                </c:pt>
                <c:pt idx="573">
                  <c:v>44276.25686976852</c:v>
                </c:pt>
                <c:pt idx="574">
                  <c:v>44276.394210810184</c:v>
                </c:pt>
                <c:pt idx="575">
                  <c:v>44276.531549027779</c:v>
                </c:pt>
                <c:pt idx="576">
                  <c:v>44276.668886504631</c:v>
                </c:pt>
                <c:pt idx="577">
                  <c:v>44276.806226099536</c:v>
                </c:pt>
                <c:pt idx="578">
                  <c:v>44276.943566354166</c:v>
                </c:pt>
                <c:pt idx="579">
                  <c:v>44277.08090508102</c:v>
                </c:pt>
                <c:pt idx="580">
                  <c:v>44277.218242175928</c:v>
                </c:pt>
                <c:pt idx="581">
                  <c:v>44277.355582835648</c:v>
                </c:pt>
                <c:pt idx="582">
                  <c:v>44277.492922129626</c:v>
                </c:pt>
                <c:pt idx="583">
                  <c:v>44277.630259432874</c:v>
                </c:pt>
                <c:pt idx="584">
                  <c:v>44277.767598310187</c:v>
                </c:pt>
                <c:pt idx="585">
                  <c:v>44277.904938495369</c:v>
                </c:pt>
                <c:pt idx="586">
                  <c:v>44278.042277523149</c:v>
                </c:pt>
                <c:pt idx="587">
                  <c:v>44278.179615034722</c:v>
                </c:pt>
                <c:pt idx="588">
                  <c:v>44278.316954224538</c:v>
                </c:pt>
                <c:pt idx="589">
                  <c:v>44278.454294479168</c:v>
                </c:pt>
                <c:pt idx="590">
                  <c:v>44278.591631712959</c:v>
                </c:pt>
                <c:pt idx="591">
                  <c:v>44278.728969884258</c:v>
                </c:pt>
                <c:pt idx="592">
                  <c:v>44278.866310034726</c:v>
                </c:pt>
                <c:pt idx="593">
                  <c:v>44279.003649317128</c:v>
                </c:pt>
                <c:pt idx="594">
                  <c:v>44279.140987395833</c:v>
                </c:pt>
                <c:pt idx="595">
                  <c:v>44279.27832542824</c:v>
                </c:pt>
                <c:pt idx="596">
                  <c:v>44279.415666400462</c:v>
                </c:pt>
                <c:pt idx="597">
                  <c:v>44279.553004062502</c:v>
                </c:pt>
                <c:pt idx="598">
                  <c:v>44279.690341689813</c:v>
                </c:pt>
                <c:pt idx="599">
                  <c:v>44279.827681481482</c:v>
                </c:pt>
                <c:pt idx="600">
                  <c:v>44279.965021412034</c:v>
                </c:pt>
                <c:pt idx="601">
                  <c:v>44280.102359907411</c:v>
                </c:pt>
                <c:pt idx="602">
                  <c:v>44280.239696932869</c:v>
                </c:pt>
                <c:pt idx="603">
                  <c:v>44280.377037800929</c:v>
                </c:pt>
                <c:pt idx="604">
                  <c:v>44280.514376273146</c:v>
                </c:pt>
                <c:pt idx="605">
                  <c:v>44280.651713425927</c:v>
                </c:pt>
                <c:pt idx="606">
                  <c:v>44280.789052488428</c:v>
                </c:pt>
                <c:pt idx="607">
                  <c:v>44280.926392696761</c:v>
                </c:pt>
                <c:pt idx="608">
                  <c:v>44281.063731319446</c:v>
                </c:pt>
                <c:pt idx="609">
                  <c:v>44281.20106846065</c:v>
                </c:pt>
                <c:pt idx="610">
                  <c:v>44281.338408333337</c:v>
                </c:pt>
                <c:pt idx="611">
                  <c:v>44281.475748032404</c:v>
                </c:pt>
                <c:pt idx="612">
                  <c:v>44281.613085231482</c:v>
                </c:pt>
                <c:pt idx="613">
                  <c:v>44281.750423784724</c:v>
                </c:pt>
                <c:pt idx="614">
                  <c:v>44281.887763738428</c:v>
                </c:pt>
                <c:pt idx="615">
                  <c:v>44282.025102847219</c:v>
                </c:pt>
                <c:pt idx="616">
                  <c:v>44282.16244054398</c:v>
                </c:pt>
                <c:pt idx="617">
                  <c:v>44282.299779131943</c:v>
                </c:pt>
                <c:pt idx="618">
                  <c:v>44282.4371196875</c:v>
                </c:pt>
                <c:pt idx="619">
                  <c:v>44282.574456886578</c:v>
                </c:pt>
                <c:pt idx="620">
                  <c:v>44282.711794618059</c:v>
                </c:pt>
                <c:pt idx="621">
                  <c:v>44282.849134583332</c:v>
                </c:pt>
                <c:pt idx="622">
                  <c:v>44282.986474016201</c:v>
                </c:pt>
                <c:pt idx="623">
                  <c:v>44283.123812152779</c:v>
                </c:pt>
                <c:pt idx="624">
                  <c:v>44283.26114959491</c:v>
                </c:pt>
                <c:pt idx="625">
                  <c:v>44283.398490405096</c:v>
                </c:pt>
                <c:pt idx="626">
                  <c:v>44283.535828310189</c:v>
                </c:pt>
                <c:pt idx="627">
                  <c:v>44283.673165601853</c:v>
                </c:pt>
                <c:pt idx="628">
                  <c:v>44283.810505046298</c:v>
                </c:pt>
                <c:pt idx="629">
                  <c:v>44283.947845034723</c:v>
                </c:pt>
                <c:pt idx="630">
                  <c:v>44284.085183518517</c:v>
                </c:pt>
                <c:pt idx="631">
                  <c:v>44284.222520370371</c:v>
                </c:pt>
                <c:pt idx="632">
                  <c:v>44284.359860914352</c:v>
                </c:pt>
                <c:pt idx="633">
                  <c:v>44284.497199837962</c:v>
                </c:pt>
                <c:pt idx="634">
                  <c:v>44284.634536898149</c:v>
                </c:pt>
                <c:pt idx="635">
                  <c:v>44284.771875578706</c:v>
                </c:pt>
                <c:pt idx="636">
                  <c:v>44284.909215590276</c:v>
                </c:pt>
                <c:pt idx="637">
                  <c:v>44285.04655431713</c:v>
                </c:pt>
                <c:pt idx="638">
                  <c:v>44285.183891550929</c:v>
                </c:pt>
                <c:pt idx="639">
                  <c:v>44285.321230648151</c:v>
                </c:pt>
                <c:pt idx="640">
                  <c:v>44285.458570590279</c:v>
                </c:pt>
                <c:pt idx="641">
                  <c:v>44285.595907604169</c:v>
                </c:pt>
                <c:pt idx="642">
                  <c:v>44285.733245659721</c:v>
                </c:pt>
                <c:pt idx="643">
                  <c:v>44285.870585567129</c:v>
                </c:pt>
                <c:pt idx="644">
                  <c:v>44286.007924606478</c:v>
                </c:pt>
                <c:pt idx="645">
                  <c:v>44286.145262418984</c:v>
                </c:pt>
                <c:pt idx="646">
                  <c:v>44286.282600347222</c:v>
                </c:pt>
                <c:pt idx="647">
                  <c:v>44286.419941064814</c:v>
                </c:pt>
                <c:pt idx="648">
                  <c:v>44286.557278414351</c:v>
                </c:pt>
                <c:pt idx="649">
                  <c:v>44286.69461583333</c:v>
                </c:pt>
                <c:pt idx="650">
                  <c:v>44286.831955462963</c:v>
                </c:pt>
                <c:pt idx="651">
                  <c:v>44286.969295092589</c:v>
                </c:pt>
                <c:pt idx="652">
                  <c:v>44287.10663328704</c:v>
                </c:pt>
                <c:pt idx="653">
                  <c:v>44287.243970150463</c:v>
                </c:pt>
                <c:pt idx="654">
                  <c:v>44287.381310787037</c:v>
                </c:pt>
                <c:pt idx="655">
                  <c:v>44287.518648888887</c:v>
                </c:pt>
                <c:pt idx="656">
                  <c:v>44287.655985844911</c:v>
                </c:pt>
                <c:pt idx="657">
                  <c:v>44287.793324756945</c:v>
                </c:pt>
                <c:pt idx="658">
                  <c:v>44287.930664699074</c:v>
                </c:pt>
                <c:pt idx="659">
                  <c:v>44288.068003055552</c:v>
                </c:pt>
                <c:pt idx="660">
                  <c:v>44288.205339884262</c:v>
                </c:pt>
                <c:pt idx="661">
                  <c:v>44288.342679687499</c:v>
                </c:pt>
                <c:pt idx="662">
                  <c:v>44288.48001900463</c:v>
                </c:pt>
                <c:pt idx="663">
                  <c:v>44288.617355960647</c:v>
                </c:pt>
                <c:pt idx="664">
                  <c:v>44288.754694305557</c:v>
                </c:pt>
                <c:pt idx="665">
                  <c:v>44288.8920340162</c:v>
                </c:pt>
                <c:pt idx="666">
                  <c:v>44289.029372824072</c:v>
                </c:pt>
                <c:pt idx="667">
                  <c:v>44289.166710173609</c:v>
                </c:pt>
                <c:pt idx="668">
                  <c:v>44289.304048611113</c:v>
                </c:pt>
                <c:pt idx="669">
                  <c:v>44289.441388784719</c:v>
                </c:pt>
                <c:pt idx="670">
                  <c:v>44289.578725671294</c:v>
                </c:pt>
                <c:pt idx="671">
                  <c:v>44289.716063182874</c:v>
                </c:pt>
                <c:pt idx="672">
                  <c:v>44289.853402905093</c:v>
                </c:pt>
                <c:pt idx="673">
                  <c:v>44289.990741967595</c:v>
                </c:pt>
                <c:pt idx="674">
                  <c:v>44290.12807979167</c:v>
                </c:pt>
                <c:pt idx="675">
                  <c:v>44290.265417060182</c:v>
                </c:pt>
                <c:pt idx="676">
                  <c:v>44290.402757615739</c:v>
                </c:pt>
                <c:pt idx="677">
                  <c:v>44290.540095138887</c:v>
                </c:pt>
                <c:pt idx="678">
                  <c:v>44290.677432199074</c:v>
                </c:pt>
                <c:pt idx="679">
                  <c:v>44290.814771435187</c:v>
                </c:pt>
                <c:pt idx="680">
                  <c:v>44290.952111087965</c:v>
                </c:pt>
                <c:pt idx="681">
                  <c:v>44291.089449270832</c:v>
                </c:pt>
                <c:pt idx="682">
                  <c:v>44291.226785810184</c:v>
                </c:pt>
                <c:pt idx="683">
                  <c:v>44291.364126157408</c:v>
                </c:pt>
                <c:pt idx="684">
                  <c:v>44291.501464629633</c:v>
                </c:pt>
                <c:pt idx="685">
                  <c:v>44291.638801365742</c:v>
                </c:pt>
                <c:pt idx="686">
                  <c:v>44291.776139791669</c:v>
                </c:pt>
                <c:pt idx="687">
                  <c:v>44291.913479537034</c:v>
                </c:pt>
                <c:pt idx="688">
                  <c:v>44292.05081789352</c:v>
                </c:pt>
                <c:pt idx="689">
                  <c:v>44292.188154768519</c:v>
                </c:pt>
                <c:pt idx="690">
                  <c:v>44292.325493715274</c:v>
                </c:pt>
                <c:pt idx="691">
                  <c:v>44292.462833263889</c:v>
                </c:pt>
                <c:pt idx="692">
                  <c:v>44292.600169988429</c:v>
                </c:pt>
                <c:pt idx="693">
                  <c:v>44292.737507835649</c:v>
                </c:pt>
                <c:pt idx="694">
                  <c:v>44292.874847418978</c:v>
                </c:pt>
                <c:pt idx="695">
                  <c:v>44293.012186134256</c:v>
                </c:pt>
                <c:pt idx="696">
                  <c:v>44293.149523587963</c:v>
                </c:pt>
                <c:pt idx="697">
                  <c:v>44293.286861342589</c:v>
                </c:pt>
                <c:pt idx="698">
                  <c:v>44293.424201712965</c:v>
                </c:pt>
                <c:pt idx="699">
                  <c:v>44293.561538668982</c:v>
                </c:pt>
                <c:pt idx="700">
                  <c:v>44293.698875833332</c:v>
                </c:pt>
                <c:pt idx="701">
                  <c:v>44293.836215196759</c:v>
                </c:pt>
                <c:pt idx="702">
                  <c:v>44293.973554444441</c:v>
                </c:pt>
                <c:pt idx="703">
                  <c:v>44294.110892303244</c:v>
                </c:pt>
                <c:pt idx="704">
                  <c:v>44294.248228946759</c:v>
                </c:pt>
                <c:pt idx="705">
                  <c:v>44294.385569270831</c:v>
                </c:pt>
                <c:pt idx="706">
                  <c:v>44294.522906990744</c:v>
                </c:pt>
                <c:pt idx="707">
                  <c:v>44294.660243680555</c:v>
                </c:pt>
                <c:pt idx="708">
                  <c:v>44294.797582395833</c:v>
                </c:pt>
                <c:pt idx="709">
                  <c:v>44294.934922025466</c:v>
                </c:pt>
                <c:pt idx="710">
                  <c:v>44295.072260069443</c:v>
                </c:pt>
                <c:pt idx="711">
                  <c:v>44295.209596562498</c:v>
                </c:pt>
                <c:pt idx="712">
                  <c:v>44295.346936250004</c:v>
                </c:pt>
                <c:pt idx="713">
                  <c:v>44295.484275150462</c:v>
                </c:pt>
                <c:pt idx="714">
                  <c:v>44295.621611817129</c:v>
                </c:pt>
                <c:pt idx="715">
                  <c:v>44295.75894994213</c:v>
                </c:pt>
                <c:pt idx="716">
                  <c:v>44295.896289386576</c:v>
                </c:pt>
                <c:pt idx="717">
                  <c:v>44296.033627870369</c:v>
                </c:pt>
                <c:pt idx="718">
                  <c:v>44296.170964861114</c:v>
                </c:pt>
                <c:pt idx="719">
                  <c:v>44296.308303148151</c:v>
                </c:pt>
                <c:pt idx="720">
                  <c:v>44296.445642939812</c:v>
                </c:pt>
                <c:pt idx="721">
                  <c:v>44296.582979525461</c:v>
                </c:pt>
                <c:pt idx="722">
                  <c:v>44296.720316863422</c:v>
                </c:pt>
                <c:pt idx="723">
                  <c:v>44296.857656342596</c:v>
                </c:pt>
                <c:pt idx="724">
                  <c:v>44296.994995069443</c:v>
                </c:pt>
                <c:pt idx="725">
                  <c:v>44297.132332581015</c:v>
                </c:pt>
                <c:pt idx="726">
                  <c:v>44297.26966972222</c:v>
                </c:pt>
                <c:pt idx="727">
                  <c:v>44297.407010034723</c:v>
                </c:pt>
                <c:pt idx="728">
                  <c:v>44297.544347222225</c:v>
                </c:pt>
                <c:pt idx="729">
                  <c:v>44297.681684085648</c:v>
                </c:pt>
                <c:pt idx="730">
                  <c:v>44297.819023136573</c:v>
                </c:pt>
                <c:pt idx="731">
                  <c:v>44297.956362511577</c:v>
                </c:pt>
                <c:pt idx="732">
                  <c:v>44298.09370041667</c:v>
                </c:pt>
                <c:pt idx="733">
                  <c:v>44298.231036724537</c:v>
                </c:pt>
                <c:pt idx="734">
                  <c:v>44298.36837689815</c:v>
                </c:pt>
                <c:pt idx="735">
                  <c:v>44298.505714976855</c:v>
                </c:pt>
                <c:pt idx="736">
                  <c:v>44298.64305146991</c:v>
                </c:pt>
                <c:pt idx="737">
                  <c:v>44298.780389722226</c:v>
                </c:pt>
                <c:pt idx="738">
                  <c:v>44298.917729259258</c:v>
                </c:pt>
                <c:pt idx="739">
                  <c:v>44299.055067314817</c:v>
                </c:pt>
                <c:pt idx="740">
                  <c:v>44299.192403900466</c:v>
                </c:pt>
                <c:pt idx="741">
                  <c:v>44299.329742766204</c:v>
                </c:pt>
                <c:pt idx="742">
                  <c:v>44299.467082002317</c:v>
                </c:pt>
                <c:pt idx="743">
                  <c:v>44299.604418506948</c:v>
                </c:pt>
                <c:pt idx="744">
                  <c:v>44299.741756226853</c:v>
                </c:pt>
                <c:pt idx="745">
                  <c:v>44299.879095555552</c:v>
                </c:pt>
                <c:pt idx="746">
                  <c:v>44300.016434016201</c:v>
                </c:pt>
                <c:pt idx="747">
                  <c:v>44300.153771192126</c:v>
                </c:pt>
                <c:pt idx="748">
                  <c:v>44300.29110884259</c:v>
                </c:pt>
                <c:pt idx="749">
                  <c:v>44300.42844891204</c:v>
                </c:pt>
                <c:pt idx="750">
                  <c:v>44300.565785555555</c:v>
                </c:pt>
                <c:pt idx="751">
                  <c:v>44300.703122523148</c:v>
                </c:pt>
                <c:pt idx="752">
                  <c:v>44300.840461701388</c:v>
                </c:pt>
                <c:pt idx="753">
                  <c:v>44300.977800636574</c:v>
                </c:pt>
                <c:pt idx="754">
                  <c:v>44301.115138194444</c:v>
                </c:pt>
                <c:pt idx="755">
                  <c:v>44301.252474699075</c:v>
                </c:pt>
                <c:pt idx="756">
                  <c:v>44301.389814803239</c:v>
                </c:pt>
                <c:pt idx="757">
                  <c:v>44301.527152175928</c:v>
                </c:pt>
                <c:pt idx="758">
                  <c:v>44301.664488668983</c:v>
                </c:pt>
                <c:pt idx="759">
                  <c:v>44301.80182724537</c:v>
                </c:pt>
                <c:pt idx="760">
                  <c:v>44301.939166597222</c:v>
                </c:pt>
                <c:pt idx="761">
                  <c:v>44302.076504398145</c:v>
                </c:pt>
                <c:pt idx="762">
                  <c:v>44302.213840601849</c:v>
                </c:pt>
                <c:pt idx="763">
                  <c:v>44302.351180196762</c:v>
                </c:pt>
                <c:pt idx="764">
                  <c:v>44302.488518715276</c:v>
                </c:pt>
                <c:pt idx="765">
                  <c:v>44302.625855115744</c:v>
                </c:pt>
                <c:pt idx="766">
                  <c:v>44302.76319302083</c:v>
                </c:pt>
                <c:pt idx="767">
                  <c:v>44302.900532245367</c:v>
                </c:pt>
                <c:pt idx="768">
                  <c:v>44303.037870405089</c:v>
                </c:pt>
                <c:pt idx="769">
                  <c:v>44303.175207071756</c:v>
                </c:pt>
                <c:pt idx="770">
                  <c:v>44303.312545208333</c:v>
                </c:pt>
                <c:pt idx="771">
                  <c:v>44303.449884629626</c:v>
                </c:pt>
                <c:pt idx="772">
                  <c:v>44303.587220937501</c:v>
                </c:pt>
                <c:pt idx="773">
                  <c:v>44303.724558090275</c:v>
                </c:pt>
                <c:pt idx="774">
                  <c:v>44303.861897314811</c:v>
                </c:pt>
                <c:pt idx="775">
                  <c:v>44303.999235717594</c:v>
                </c:pt>
                <c:pt idx="776">
                  <c:v>44304.136572916665</c:v>
                </c:pt>
                <c:pt idx="777">
                  <c:v>44304.273909895834</c:v>
                </c:pt>
                <c:pt idx="778">
                  <c:v>44304.4112499537</c:v>
                </c:pt>
                <c:pt idx="779">
                  <c:v>44304.54858678241</c:v>
                </c:pt>
                <c:pt idx="780">
                  <c:v>44304.685923414349</c:v>
                </c:pt>
                <c:pt idx="781">
                  <c:v>44304.823262233796</c:v>
                </c:pt>
                <c:pt idx="782">
                  <c:v>44304.960601284722</c:v>
                </c:pt>
                <c:pt idx="783">
                  <c:v>44305.097938888888</c:v>
                </c:pt>
                <c:pt idx="784">
                  <c:v>44305.235274930557</c:v>
                </c:pt>
                <c:pt idx="785">
                  <c:v>44305.372614849533</c:v>
                </c:pt>
                <c:pt idx="786">
                  <c:v>44305.509952511573</c:v>
                </c:pt>
                <c:pt idx="787">
                  <c:v>44305.647288726854</c:v>
                </c:pt>
                <c:pt idx="788">
                  <c:v>44305.784626759261</c:v>
                </c:pt>
                <c:pt idx="789">
                  <c:v>44305.921966018519</c:v>
                </c:pt>
                <c:pt idx="790">
                  <c:v>44306.059303738424</c:v>
                </c:pt>
                <c:pt idx="791">
                  <c:v>44306.196639988426</c:v>
                </c:pt>
                <c:pt idx="792">
                  <c:v>44306.333978738425</c:v>
                </c:pt>
                <c:pt idx="793">
                  <c:v>44306.471317592594</c:v>
                </c:pt>
                <c:pt idx="794">
                  <c:v>44306.608653819443</c:v>
                </c:pt>
                <c:pt idx="795">
                  <c:v>44306.745991331016</c:v>
                </c:pt>
                <c:pt idx="796">
                  <c:v>44306.88333034722</c:v>
                </c:pt>
                <c:pt idx="797">
                  <c:v>44307.020668518519</c:v>
                </c:pt>
                <c:pt idx="798">
                  <c:v>44307.158005324076</c:v>
                </c:pt>
                <c:pt idx="799">
                  <c:v>44307.295342812497</c:v>
                </c:pt>
                <c:pt idx="800">
                  <c:v>44307.432682500003</c:v>
                </c:pt>
                <c:pt idx="801">
                  <c:v>44307.570018796294</c:v>
                </c:pt>
                <c:pt idx="802">
                  <c:v>44307.707355497689</c:v>
                </c:pt>
                <c:pt idx="803">
                  <c:v>44307.844694432868</c:v>
                </c:pt>
                <c:pt idx="804">
                  <c:v>44307.98203298611</c:v>
                </c:pt>
                <c:pt idx="805">
                  <c:v>44308.119370196757</c:v>
                </c:pt>
                <c:pt idx="806">
                  <c:v>44308.256706527776</c:v>
                </c:pt>
                <c:pt idx="807">
                  <c:v>44308.39404634259</c:v>
                </c:pt>
                <c:pt idx="808">
                  <c:v>44308.531383344911</c:v>
                </c:pt>
                <c:pt idx="809">
                  <c:v>44308.668719594905</c:v>
                </c:pt>
                <c:pt idx="810">
                  <c:v>44308.806057974536</c:v>
                </c:pt>
                <c:pt idx="811">
                  <c:v>44308.943397002316</c:v>
                </c:pt>
                <c:pt idx="812">
                  <c:v>44309.080734513889</c:v>
                </c:pt>
                <c:pt idx="813">
                  <c:v>44309.218070381947</c:v>
                </c:pt>
                <c:pt idx="814">
                  <c:v>44309.355409826392</c:v>
                </c:pt>
                <c:pt idx="815">
                  <c:v>44309.492747905089</c:v>
                </c:pt>
                <c:pt idx="816">
                  <c:v>44309.630084004631</c:v>
                </c:pt>
                <c:pt idx="817">
                  <c:v>44309.767421655095</c:v>
                </c:pt>
                <c:pt idx="818">
                  <c:v>44309.904760636571</c:v>
                </c:pt>
                <c:pt idx="819">
                  <c:v>44310.042098449077</c:v>
                </c:pt>
                <c:pt idx="820">
                  <c:v>44310.179434756945</c:v>
                </c:pt>
                <c:pt idx="821">
                  <c:v>44310.316772731479</c:v>
                </c:pt>
                <c:pt idx="822">
                  <c:v>44310.454111782405</c:v>
                </c:pt>
                <c:pt idx="823">
                  <c:v>44310.591447800929</c:v>
                </c:pt>
                <c:pt idx="824">
                  <c:v>44310.728784768522</c:v>
                </c:pt>
                <c:pt idx="825">
                  <c:v>44310.866123715277</c:v>
                </c:pt>
                <c:pt idx="826">
                  <c:v>44311.003461805558</c:v>
                </c:pt>
                <c:pt idx="827">
                  <c:v>44311.140798680557</c:v>
                </c:pt>
                <c:pt idx="828">
                  <c:v>44311.278135509259</c:v>
                </c:pt>
                <c:pt idx="829">
                  <c:v>44311.415475289352</c:v>
                </c:pt>
                <c:pt idx="830">
                  <c:v>44311.552811759262</c:v>
                </c:pt>
                <c:pt idx="831">
                  <c:v>44311.690148182868</c:v>
                </c:pt>
                <c:pt idx="832">
                  <c:v>44311.827487835646</c:v>
                </c:pt>
                <c:pt idx="833">
                  <c:v>44311.964828622687</c:v>
                </c:pt>
                <c:pt idx="834">
                  <c:v>44312.102167974539</c:v>
                </c:pt>
                <c:pt idx="835">
                  <c:v>44312.23950585648</c:v>
                </c:pt>
                <c:pt idx="836">
                  <c:v>44312.37684759259</c:v>
                </c:pt>
                <c:pt idx="837">
                  <c:v>44312.514186932873</c:v>
                </c:pt>
                <c:pt idx="838">
                  <c:v>44312.651524953704</c:v>
                </c:pt>
                <c:pt idx="839">
                  <c:v>44312.788864872688</c:v>
                </c:pt>
                <c:pt idx="840">
                  <c:v>44312.926205949072</c:v>
                </c:pt>
                <c:pt idx="841">
                  <c:v>44313.06354545139</c:v>
                </c:pt>
                <c:pt idx="842">
                  <c:v>44313.200883449077</c:v>
                </c:pt>
                <c:pt idx="843">
                  <c:v>44313.33822420139</c:v>
                </c:pt>
                <c:pt idx="844">
                  <c:v>44313.475564768516</c:v>
                </c:pt>
                <c:pt idx="845">
                  <c:v>44313.612902835652</c:v>
                </c:pt>
                <c:pt idx="846">
                  <c:v>44313.750242245369</c:v>
                </c:pt>
                <c:pt idx="847">
                  <c:v>44313.8875830787</c:v>
                </c:pt>
                <c:pt idx="848">
                  <c:v>44314.024923055556</c:v>
                </c:pt>
                <c:pt idx="849">
                  <c:v>44314.162261620368</c:v>
                </c:pt>
                <c:pt idx="850">
                  <c:v>44314.299601076389</c:v>
                </c:pt>
                <c:pt idx="851">
                  <c:v>44314.436942499997</c:v>
                </c:pt>
                <c:pt idx="852">
                  <c:v>44314.574280567133</c:v>
                </c:pt>
                <c:pt idx="853">
                  <c:v>44314.711619166665</c:v>
                </c:pt>
                <c:pt idx="854">
                  <c:v>44314.848959988427</c:v>
                </c:pt>
                <c:pt idx="855">
                  <c:v>44314.986300289354</c:v>
                </c:pt>
                <c:pt idx="856">
                  <c:v>44315.123639305559</c:v>
                </c:pt>
                <c:pt idx="857">
                  <c:v>44315.260977592596</c:v>
                </c:pt>
                <c:pt idx="858">
                  <c:v>44315.398319270833</c:v>
                </c:pt>
                <c:pt idx="859">
                  <c:v>44315.535658032408</c:v>
                </c:pt>
                <c:pt idx="860">
                  <c:v>44315.672996180554</c:v>
                </c:pt>
                <c:pt idx="861">
                  <c:v>44315.810336481481</c:v>
                </c:pt>
                <c:pt idx="862">
                  <c:v>44315.947677326389</c:v>
                </c:pt>
                <c:pt idx="863">
                  <c:v>44316.08501667824</c:v>
                </c:pt>
                <c:pt idx="864">
                  <c:v>44316.222354363425</c:v>
                </c:pt>
                <c:pt idx="865">
                  <c:v>44316.359695763887</c:v>
                </c:pt>
                <c:pt idx="866">
                  <c:v>44316.497035532404</c:v>
                </c:pt>
                <c:pt idx="867">
                  <c:v>44316.634373449073</c:v>
                </c:pt>
                <c:pt idx="868">
                  <c:v>44316.771712986112</c:v>
                </c:pt>
                <c:pt idx="869">
                  <c:v>44316.909053831019</c:v>
                </c:pt>
                <c:pt idx="870">
                  <c:v>44317.046393402779</c:v>
                </c:pt>
                <c:pt idx="871">
                  <c:v>44317.183731481484</c:v>
                </c:pt>
                <c:pt idx="872">
                  <c:v>44317.321071423612</c:v>
                </c:pt>
                <c:pt idx="873">
                  <c:v>44317.458412210646</c:v>
                </c:pt>
                <c:pt idx="874">
                  <c:v>44317.595750057873</c:v>
                </c:pt>
                <c:pt idx="875">
                  <c:v>44317.733088958332</c:v>
                </c:pt>
                <c:pt idx="876">
                  <c:v>44317.870429710645</c:v>
                </c:pt>
                <c:pt idx="877">
                  <c:v>44318.007769583332</c:v>
                </c:pt>
                <c:pt idx="878">
                  <c:v>44318.145108229168</c:v>
                </c:pt>
                <c:pt idx="879">
                  <c:v>44318.282446990743</c:v>
                </c:pt>
                <c:pt idx="880">
                  <c:v>44318.419788553241</c:v>
                </c:pt>
                <c:pt idx="881">
                  <c:v>44318.557126736108</c:v>
                </c:pt>
                <c:pt idx="882">
                  <c:v>44318.694465</c:v>
                </c:pt>
                <c:pt idx="883">
                  <c:v>44318.831805451387</c:v>
                </c:pt>
                <c:pt idx="884">
                  <c:v>44318.969145925927</c:v>
                </c:pt>
                <c:pt idx="885">
                  <c:v>44319.106484965276</c:v>
                </c:pt>
                <c:pt idx="886">
                  <c:v>44319.243822662036</c:v>
                </c:pt>
                <c:pt idx="887">
                  <c:v>44319.381164131948</c:v>
                </c:pt>
                <c:pt idx="888">
                  <c:v>44319.518503090279</c:v>
                </c:pt>
                <c:pt idx="889">
                  <c:v>44319.655840879626</c:v>
                </c:pt>
                <c:pt idx="890">
                  <c:v>44319.793180624998</c:v>
                </c:pt>
                <c:pt idx="891">
                  <c:v>44319.93052141204</c:v>
                </c:pt>
                <c:pt idx="892">
                  <c:v>44320.067860613424</c:v>
                </c:pt>
                <c:pt idx="893">
                  <c:v>44320.20519828704</c:v>
                </c:pt>
                <c:pt idx="894">
                  <c:v>44320.342538935183</c:v>
                </c:pt>
                <c:pt idx="895">
                  <c:v>44320.479879108796</c:v>
                </c:pt>
                <c:pt idx="896">
                  <c:v>44320.617216909719</c:v>
                </c:pt>
                <c:pt idx="897">
                  <c:v>44320.754556111111</c:v>
                </c:pt>
                <c:pt idx="898">
                  <c:v>44320.891896666668</c:v>
                </c:pt>
                <c:pt idx="899">
                  <c:v>44321.029236331022</c:v>
                </c:pt>
                <c:pt idx="900">
                  <c:v>44321.166574537034</c:v>
                </c:pt>
                <c:pt idx="901">
                  <c:v>44321.303913819444</c:v>
                </c:pt>
                <c:pt idx="902">
                  <c:v>44321.441254861114</c:v>
                </c:pt>
                <c:pt idx="903">
                  <c:v>44321.578592604164</c:v>
                </c:pt>
                <c:pt idx="904">
                  <c:v>44321.715930983795</c:v>
                </c:pt>
                <c:pt idx="905">
                  <c:v>44321.853271562497</c:v>
                </c:pt>
                <c:pt idx="906">
                  <c:v>44321.990611504632</c:v>
                </c:pt>
                <c:pt idx="907">
                  <c:v>44322.127950185182</c:v>
                </c:pt>
                <c:pt idx="908">
                  <c:v>44322.26528832176</c:v>
                </c:pt>
                <c:pt idx="909">
                  <c:v>44322.402629745367</c:v>
                </c:pt>
                <c:pt idx="910">
                  <c:v>44322.539968159719</c:v>
                </c:pt>
                <c:pt idx="911">
                  <c:v>44322.677297453702</c:v>
                </c:pt>
                <c:pt idx="912">
                  <c:v>44322.814637511576</c:v>
                </c:pt>
                <c:pt idx="913">
                  <c:v>44322.95197800926</c:v>
                </c:pt>
                <c:pt idx="914">
                  <c:v>44323.08931703704</c:v>
                </c:pt>
                <c:pt idx="915">
                  <c:v>44323.226654409722</c:v>
                </c:pt>
                <c:pt idx="916">
                  <c:v>44323.363995601852</c:v>
                </c:pt>
                <c:pt idx="917">
                  <c:v>44323.501334918983</c:v>
                </c:pt>
                <c:pt idx="918">
                  <c:v>44323.638672511574</c:v>
                </c:pt>
                <c:pt idx="919">
                  <c:v>44323.776011782407</c:v>
                </c:pt>
                <c:pt idx="920">
                  <c:v>44323.913352372685</c:v>
                </c:pt>
                <c:pt idx="921">
                  <c:v>44324.050691585646</c:v>
                </c:pt>
                <c:pt idx="922">
                  <c:v>44324.188029305558</c:v>
                </c:pt>
                <c:pt idx="923">
                  <c:v>44324.325369108796</c:v>
                </c:pt>
                <c:pt idx="924">
                  <c:v>44324.462709513886</c:v>
                </c:pt>
                <c:pt idx="925">
                  <c:v>44324.600047094907</c:v>
                </c:pt>
                <c:pt idx="926">
                  <c:v>44324.737385810186</c:v>
                </c:pt>
                <c:pt idx="927">
                  <c:v>44324.874726249996</c:v>
                </c:pt>
                <c:pt idx="928">
                  <c:v>44325.012065821757</c:v>
                </c:pt>
                <c:pt idx="929">
                  <c:v>44325.149404143522</c:v>
                </c:pt>
                <c:pt idx="930">
                  <c:v>44325.28674275463</c:v>
                </c:pt>
                <c:pt idx="931">
                  <c:v>44325.424083981481</c:v>
                </c:pt>
                <c:pt idx="932">
                  <c:v>44325.561421817132</c:v>
                </c:pt>
                <c:pt idx="933">
                  <c:v>44325.69875984954</c:v>
                </c:pt>
                <c:pt idx="934">
                  <c:v>44325.836100081018</c:v>
                </c:pt>
                <c:pt idx="935">
                  <c:v>44325.973440196758</c:v>
                </c:pt>
                <c:pt idx="936">
                  <c:v>44326.110778923612</c:v>
                </c:pt>
                <c:pt idx="937">
                  <c:v>44326.248116435185</c:v>
                </c:pt>
                <c:pt idx="938">
                  <c:v>44326.385457638891</c:v>
                </c:pt>
                <c:pt idx="939">
                  <c:v>44326.522796226855</c:v>
                </c:pt>
                <c:pt idx="940">
                  <c:v>44326.660133796293</c:v>
                </c:pt>
                <c:pt idx="941">
                  <c:v>44326.797473379629</c:v>
                </c:pt>
                <c:pt idx="942">
                  <c:v>44326.934813888889</c:v>
                </c:pt>
                <c:pt idx="943">
                  <c:v>44327.0721528125</c:v>
                </c:pt>
                <c:pt idx="944">
                  <c:v>44327.209490185189</c:v>
                </c:pt>
                <c:pt idx="945">
                  <c:v>44327.346830752314</c:v>
                </c:pt>
                <c:pt idx="946">
                  <c:v>44327.484170532407</c:v>
                </c:pt>
                <c:pt idx="947">
                  <c:v>44327.621508078701</c:v>
                </c:pt>
                <c:pt idx="948">
                  <c:v>44327.758847083336</c:v>
                </c:pt>
                <c:pt idx="949">
                  <c:v>44327.896187407408</c:v>
                </c:pt>
                <c:pt idx="950">
                  <c:v>44328.033526782405</c:v>
                </c:pt>
                <c:pt idx="951">
                  <c:v>44328.170864664353</c:v>
                </c:pt>
                <c:pt idx="952">
                  <c:v>44328.308203819448</c:v>
                </c:pt>
                <c:pt idx="953">
                  <c:v>44328.445544502312</c:v>
                </c:pt>
                <c:pt idx="954">
                  <c:v>44328.582881979164</c:v>
                </c:pt>
                <c:pt idx="955">
                  <c:v>44328.720220185183</c:v>
                </c:pt>
                <c:pt idx="956">
                  <c:v>44328.857560555552</c:v>
                </c:pt>
                <c:pt idx="957">
                  <c:v>44328.994900173609</c:v>
                </c:pt>
                <c:pt idx="958">
                  <c:v>44329.132238576392</c:v>
                </c:pt>
                <c:pt idx="959">
                  <c:v>44329.269576597224</c:v>
                </c:pt>
                <c:pt idx="960">
                  <c:v>44329.406917800923</c:v>
                </c:pt>
                <c:pt idx="961">
                  <c:v>44329.544255879628</c:v>
                </c:pt>
                <c:pt idx="962">
                  <c:v>44329.681593634261</c:v>
                </c:pt>
                <c:pt idx="963">
                  <c:v>44329.818933564813</c:v>
                </c:pt>
                <c:pt idx="964">
                  <c:v>44329.95627383102</c:v>
                </c:pt>
                <c:pt idx="965">
                  <c:v>44330.093612627315</c:v>
                </c:pt>
                <c:pt idx="966">
                  <c:v>44330.230949826386</c:v>
                </c:pt>
                <c:pt idx="967">
                  <c:v>44330.368290879633</c:v>
                </c:pt>
                <c:pt idx="968">
                  <c:v>44330.50562984954</c:v>
                </c:pt>
                <c:pt idx="969">
                  <c:v>44330.642967245367</c:v>
                </c:pt>
                <c:pt idx="970">
                  <c:v>44330.780306377317</c:v>
                </c:pt>
                <c:pt idx="971">
                  <c:v>44330.917646805552</c:v>
                </c:pt>
                <c:pt idx="972">
                  <c:v>44331.054985752315</c:v>
                </c:pt>
                <c:pt idx="973">
                  <c:v>44331.192323229167</c:v>
                </c:pt>
                <c:pt idx="974">
                  <c:v>44331.329662986114</c:v>
                </c:pt>
                <c:pt idx="975">
                  <c:v>44331.467003124999</c:v>
                </c:pt>
                <c:pt idx="976">
                  <c:v>44331.604340520833</c:v>
                </c:pt>
                <c:pt idx="977">
                  <c:v>44331.741679120372</c:v>
                </c:pt>
                <c:pt idx="978">
                  <c:v>44331.879019340275</c:v>
                </c:pt>
                <c:pt idx="979">
                  <c:v>44332.016358703702</c:v>
                </c:pt>
                <c:pt idx="980">
                  <c:v>44332.153696770831</c:v>
                </c:pt>
                <c:pt idx="981">
                  <c:v>44332.291035312497</c:v>
                </c:pt>
                <c:pt idx="982">
                  <c:v>44332.42837627315</c:v>
                </c:pt>
                <c:pt idx="983">
                  <c:v>44332.565713819444</c:v>
                </c:pt>
                <c:pt idx="984">
                  <c:v>44332.70305167824</c:v>
                </c:pt>
                <c:pt idx="985">
                  <c:v>44332.840391747683</c:v>
                </c:pt>
                <c:pt idx="986">
                  <c:v>44332.977731574072</c:v>
                </c:pt>
                <c:pt idx="987">
                  <c:v>44333.115070034721</c:v>
                </c:pt>
                <c:pt idx="988">
                  <c:v>44333.252407442131</c:v>
                </c:pt>
                <c:pt idx="989">
                  <c:v>44333.389748437497</c:v>
                </c:pt>
                <c:pt idx="990">
                  <c:v>44333.52708670139</c:v>
                </c:pt>
                <c:pt idx="991">
                  <c:v>44333.664424097224</c:v>
                </c:pt>
                <c:pt idx="992">
                  <c:v>44333.801763564814</c:v>
                </c:pt>
                <c:pt idx="993">
                  <c:v>44333.939103819444</c:v>
                </c:pt>
                <c:pt idx="994">
                  <c:v>44334.076442523146</c:v>
                </c:pt>
                <c:pt idx="995">
                  <c:v>44334.213779618054</c:v>
                </c:pt>
                <c:pt idx="996">
                  <c:v>44334.351120115738</c:v>
                </c:pt>
                <c:pt idx="997">
                  <c:v>44334.488459525463</c:v>
                </c:pt>
                <c:pt idx="998">
                  <c:v>44334.625796828703</c:v>
                </c:pt>
                <c:pt idx="999">
                  <c:v>44334.763135636575</c:v>
                </c:pt>
                <c:pt idx="1000">
                  <c:v>44334.90047576389</c:v>
                </c:pt>
                <c:pt idx="1001">
                  <c:v>44335.037814826392</c:v>
                </c:pt>
                <c:pt idx="1002">
                  <c:v>44335.17515239583</c:v>
                </c:pt>
                <c:pt idx="1003">
                  <c:v>44335.312491435187</c:v>
                </c:pt>
                <c:pt idx="1004">
                  <c:v>44335.449831770835</c:v>
                </c:pt>
                <c:pt idx="1005">
                  <c:v>44335.587168981481</c:v>
                </c:pt>
                <c:pt idx="1006">
                  <c:v>44335.724507037034</c:v>
                </c:pt>
                <c:pt idx="1007">
                  <c:v>44335.861847164349</c:v>
                </c:pt>
                <c:pt idx="1008">
                  <c:v>44335.99918648148</c:v>
                </c:pt>
                <c:pt idx="1009">
                  <c:v>44336.136524583337</c:v>
                </c:pt>
                <c:pt idx="1010">
                  <c:v>44336.273862476854</c:v>
                </c:pt>
                <c:pt idx="1011">
                  <c:v>44336.411203437499</c:v>
                </c:pt>
                <c:pt idx="1012">
                  <c:v>44336.548541180557</c:v>
                </c:pt>
                <c:pt idx="1013">
                  <c:v>44336.68587872685</c:v>
                </c:pt>
                <c:pt idx="1014">
                  <c:v>44336.823218460646</c:v>
                </c:pt>
                <c:pt idx="1015">
                  <c:v>44336.960558437502</c:v>
                </c:pt>
                <c:pt idx="1016">
                  <c:v>44337.097896956016</c:v>
                </c:pt>
                <c:pt idx="1017">
                  <c:v>44337.235233912033</c:v>
                </c:pt>
                <c:pt idx="1018">
                  <c:v>44337.372574756948</c:v>
                </c:pt>
                <c:pt idx="1019">
                  <c:v>44337.509913333335</c:v>
                </c:pt>
                <c:pt idx="1020">
                  <c:v>44337.64725047454</c:v>
                </c:pt>
                <c:pt idx="1021">
                  <c:v>44337.784589421295</c:v>
                </c:pt>
                <c:pt idx="1022">
                  <c:v>44337.921929618053</c:v>
                </c:pt>
                <c:pt idx="1023">
                  <c:v>44338.059268263889</c:v>
                </c:pt>
                <c:pt idx="1024">
                  <c:v>44338.196605439814</c:v>
                </c:pt>
                <c:pt idx="1025">
                  <c:v>44338.333945127313</c:v>
                </c:pt>
                <c:pt idx="1026">
                  <c:v>44338.471284907406</c:v>
                </c:pt>
                <c:pt idx="1027">
                  <c:v>44338.608622083331</c:v>
                </c:pt>
                <c:pt idx="1028">
                  <c:v>44338.745960532404</c:v>
                </c:pt>
                <c:pt idx="1029">
                  <c:v>44338.883300486108</c:v>
                </c:pt>
                <c:pt idx="1030">
                  <c:v>44339.020639594906</c:v>
                </c:pt>
                <c:pt idx="1031">
                  <c:v>44339.15797734954</c:v>
                </c:pt>
                <c:pt idx="1032">
                  <c:v>44339.295315787036</c:v>
                </c:pt>
                <c:pt idx="1033">
                  <c:v>44339.432656423611</c:v>
                </c:pt>
                <c:pt idx="1034">
                  <c:v>44339.569993668978</c:v>
                </c:pt>
                <c:pt idx="1035">
                  <c:v>44339.707331331017</c:v>
                </c:pt>
                <c:pt idx="1036">
                  <c:v>44339.844671226849</c:v>
                </c:pt>
                <c:pt idx="1037">
                  <c:v>44339.982010740743</c:v>
                </c:pt>
                <c:pt idx="1038">
                  <c:v>44340.119348912034</c:v>
                </c:pt>
                <c:pt idx="1039">
                  <c:v>44340.256686215274</c:v>
                </c:pt>
                <c:pt idx="1040">
                  <c:v>44340.39402699074</c:v>
                </c:pt>
                <c:pt idx="1041">
                  <c:v>44340.531364965274</c:v>
                </c:pt>
                <c:pt idx="1042">
                  <c:v>44340.668702187497</c:v>
                </c:pt>
                <c:pt idx="1043">
                  <c:v>44340.806041539348</c:v>
                </c:pt>
                <c:pt idx="1044">
                  <c:v>44340.943381550926</c:v>
                </c:pt>
                <c:pt idx="1045">
                  <c:v>44341.080720034719</c:v>
                </c:pt>
                <c:pt idx="1046">
                  <c:v>44341.218056898149</c:v>
                </c:pt>
                <c:pt idx="1047">
                  <c:v>44341.355397326392</c:v>
                </c:pt>
                <c:pt idx="1048">
                  <c:v>44341.492736388886</c:v>
                </c:pt>
                <c:pt idx="1049">
                  <c:v>44341.630073472224</c:v>
                </c:pt>
                <c:pt idx="1050">
                  <c:v>44341.76741212963</c:v>
                </c:pt>
                <c:pt idx="1051">
                  <c:v>44341.90475209491</c:v>
                </c:pt>
                <c:pt idx="1052">
                  <c:v>44342.042090902774</c:v>
                </c:pt>
                <c:pt idx="1053">
                  <c:v>44342.179428206022</c:v>
                </c:pt>
                <c:pt idx="1054">
                  <c:v>44342.316767187498</c:v>
                </c:pt>
                <c:pt idx="1055">
                  <c:v>44342.454107233796</c:v>
                </c:pt>
                <c:pt idx="1056">
                  <c:v>44342.591444259262</c:v>
                </c:pt>
                <c:pt idx="1057">
                  <c:v>44342.728782233797</c:v>
                </c:pt>
                <c:pt idx="1058">
                  <c:v>44342.866122175925</c:v>
                </c:pt>
                <c:pt idx="1059">
                  <c:v>44343.003461273147</c:v>
                </c:pt>
                <c:pt idx="1060">
                  <c:v>44343.140799155095</c:v>
                </c:pt>
                <c:pt idx="1061">
                  <c:v>44343.278136990739</c:v>
                </c:pt>
                <c:pt idx="1062">
                  <c:v>44343.415477766204</c:v>
                </c:pt>
                <c:pt idx="1063">
                  <c:v>44343.552815254632</c:v>
                </c:pt>
                <c:pt idx="1064">
                  <c:v>44343.690152673611</c:v>
                </c:pt>
                <c:pt idx="1065">
                  <c:v>44343.827492291668</c:v>
                </c:pt>
                <c:pt idx="1066">
                  <c:v>44343.96483203704</c:v>
                </c:pt>
                <c:pt idx="1067">
                  <c:v>44344.102170335645</c:v>
                </c:pt>
                <c:pt idx="1068">
                  <c:v>44344.2395071875</c:v>
                </c:pt>
                <c:pt idx="1069">
                  <c:v>44344.376847870371</c:v>
                </c:pt>
                <c:pt idx="1070">
                  <c:v>44344.514186157408</c:v>
                </c:pt>
                <c:pt idx="1071">
                  <c:v>44344.651523136577</c:v>
                </c:pt>
                <c:pt idx="1072">
                  <c:v>44344.788862013891</c:v>
                </c:pt>
                <c:pt idx="1073">
                  <c:v>44344.926202037037</c:v>
                </c:pt>
                <c:pt idx="1074">
                  <c:v>44345.06354048611</c:v>
                </c:pt>
                <c:pt idx="1075">
                  <c:v>44345.200877442127</c:v>
                </c:pt>
                <c:pt idx="1076">
                  <c:v>44345.338217129633</c:v>
                </c:pt>
                <c:pt idx="1077">
                  <c:v>44345.475556655096</c:v>
                </c:pt>
                <c:pt idx="1078">
                  <c:v>44345.612893668978</c:v>
                </c:pt>
                <c:pt idx="1079">
                  <c:v>44345.750232025464</c:v>
                </c:pt>
                <c:pt idx="1080">
                  <c:v>44345.887571805557</c:v>
                </c:pt>
                <c:pt idx="1081">
                  <c:v>44346.024910729167</c:v>
                </c:pt>
                <c:pt idx="1082">
                  <c:v>44346.16224824074</c:v>
                </c:pt>
                <c:pt idx="1083">
                  <c:v>44346.299586643516</c:v>
                </c:pt>
                <c:pt idx="1084">
                  <c:v>44346.436927002316</c:v>
                </c:pt>
                <c:pt idx="1085">
                  <c:v>44346.574264016206</c:v>
                </c:pt>
                <c:pt idx="1086">
                  <c:v>44346.7116015625</c:v>
                </c:pt>
                <c:pt idx="1087">
                  <c:v>44346.848941331016</c:v>
                </c:pt>
                <c:pt idx="1088">
                  <c:v>44346.986280567129</c:v>
                </c:pt>
                <c:pt idx="1089">
                  <c:v>44347.123618518519</c:v>
                </c:pt>
                <c:pt idx="1090">
                  <c:v>44347.260955763886</c:v>
                </c:pt>
                <c:pt idx="1091">
                  <c:v>44347.398296377316</c:v>
                </c:pt>
                <c:pt idx="1092">
                  <c:v>44347.535634085645</c:v>
                </c:pt>
                <c:pt idx="1093">
                  <c:v>44347.672971180553</c:v>
                </c:pt>
                <c:pt idx="1094">
                  <c:v>44347.810310428242</c:v>
                </c:pt>
                <c:pt idx="1095">
                  <c:v>44347.94765021991</c:v>
                </c:pt>
                <c:pt idx="1096">
                  <c:v>44348.084988506947</c:v>
                </c:pt>
                <c:pt idx="1097">
                  <c:v>44348.222325150462</c:v>
                </c:pt>
                <c:pt idx="1098">
                  <c:v>44348.359665497686</c:v>
                </c:pt>
                <c:pt idx="1099">
                  <c:v>44348.497004212964</c:v>
                </c:pt>
                <c:pt idx="1100">
                  <c:v>44348.634341076387</c:v>
                </c:pt>
                <c:pt idx="1101">
                  <c:v>44348.771679560188</c:v>
                </c:pt>
                <c:pt idx="1102">
                  <c:v>44348.909019363426</c:v>
                </c:pt>
                <c:pt idx="1103">
                  <c:v>44349.046357893516</c:v>
                </c:pt>
                <c:pt idx="1104">
                  <c:v>44349.183694930558</c:v>
                </c:pt>
                <c:pt idx="1105">
                  <c:v>44349.321033819448</c:v>
                </c:pt>
                <c:pt idx="1106">
                  <c:v>44349.458373564812</c:v>
                </c:pt>
                <c:pt idx="1107">
                  <c:v>44349.595710381946</c:v>
                </c:pt>
                <c:pt idx="1108">
                  <c:v>44349.733048240741</c:v>
                </c:pt>
                <c:pt idx="1109">
                  <c:v>44349.870387951392</c:v>
                </c:pt>
                <c:pt idx="1110">
                  <c:v>44350.007726793985</c:v>
                </c:pt>
                <c:pt idx="1111">
                  <c:v>44350.145064398152</c:v>
                </c:pt>
                <c:pt idx="1112">
                  <c:v>44350.282402141202</c:v>
                </c:pt>
                <c:pt idx="1113">
                  <c:v>44350.419742662038</c:v>
                </c:pt>
                <c:pt idx="1114">
                  <c:v>44350.557079826387</c:v>
                </c:pt>
                <c:pt idx="1115">
                  <c:v>44350.694417060186</c:v>
                </c:pt>
                <c:pt idx="1116">
                  <c:v>44350.831756493055</c:v>
                </c:pt>
                <c:pt idx="1117">
                  <c:v>44350.969095949076</c:v>
                </c:pt>
                <c:pt idx="1118">
                  <c:v>44351.106433969908</c:v>
                </c:pt>
                <c:pt idx="1119">
                  <c:v>44351.243770648151</c:v>
                </c:pt>
                <c:pt idx="1120">
                  <c:v>44351.381111111114</c:v>
                </c:pt>
                <c:pt idx="1121">
                  <c:v>44351.518449050927</c:v>
                </c:pt>
                <c:pt idx="1122">
                  <c:v>44351.655785821757</c:v>
                </c:pt>
                <c:pt idx="1123">
                  <c:v>44351.793124560187</c:v>
                </c:pt>
                <c:pt idx="1124">
                  <c:v>44351.930464340279</c:v>
                </c:pt>
                <c:pt idx="1125">
                  <c:v>44352.067802534722</c:v>
                </c:pt>
                <c:pt idx="1126">
                  <c:v>44352.205139212965</c:v>
                </c:pt>
                <c:pt idx="1127">
                  <c:v>44352.342478854167</c:v>
                </c:pt>
                <c:pt idx="1128">
                  <c:v>44352.479818032407</c:v>
                </c:pt>
                <c:pt idx="1129">
                  <c:v>44352.617154826388</c:v>
                </c:pt>
                <c:pt idx="1130">
                  <c:v>44352.754493032407</c:v>
                </c:pt>
                <c:pt idx="1131">
                  <c:v>44352.891832592592</c:v>
                </c:pt>
                <c:pt idx="1132">
                  <c:v>44353.029171261573</c:v>
                </c:pt>
                <c:pt idx="1133">
                  <c:v>44353.166508483795</c:v>
                </c:pt>
                <c:pt idx="1134">
                  <c:v>44353.303846782408</c:v>
                </c:pt>
                <c:pt idx="1135">
                  <c:v>44353.441186828706</c:v>
                </c:pt>
                <c:pt idx="1136">
                  <c:v>44353.578523587959</c:v>
                </c:pt>
                <c:pt idx="1137">
                  <c:v>44353.715860995369</c:v>
                </c:pt>
                <c:pt idx="1138">
                  <c:v>44353.853200578706</c:v>
                </c:pt>
                <c:pt idx="1139">
                  <c:v>44353.990539537037</c:v>
                </c:pt>
                <c:pt idx="1140">
                  <c:v>44354.127877245373</c:v>
                </c:pt>
                <c:pt idx="1141">
                  <c:v>44354.265214409723</c:v>
                </c:pt>
                <c:pt idx="1142">
                  <c:v>44354.402554849534</c:v>
                </c:pt>
                <c:pt idx="1143">
                  <c:v>44354.539892280096</c:v>
                </c:pt>
                <c:pt idx="1144">
                  <c:v>44354.677229247682</c:v>
                </c:pt>
                <c:pt idx="1145">
                  <c:v>44354.814568379632</c:v>
                </c:pt>
                <c:pt idx="1146">
                  <c:v>44354.951907939816</c:v>
                </c:pt>
                <c:pt idx="1147">
                  <c:v>44355.089247372685</c:v>
                </c:pt>
                <c:pt idx="1148">
                  <c:v>44355.22658516204</c:v>
                </c:pt>
                <c:pt idx="1149">
                  <c:v>44355.363926759259</c:v>
                </c:pt>
                <c:pt idx="1150">
                  <c:v>44355.501266493055</c:v>
                </c:pt>
                <c:pt idx="1151">
                  <c:v>44355.638604502317</c:v>
                </c:pt>
                <c:pt idx="1152">
                  <c:v>44355.775944189816</c:v>
                </c:pt>
                <c:pt idx="1153">
                  <c:v>44355.913285196759</c:v>
                </c:pt>
                <c:pt idx="1154">
                  <c:v>44356.050624826392</c:v>
                </c:pt>
                <c:pt idx="1155">
                  <c:v>44356.187962974538</c:v>
                </c:pt>
                <c:pt idx="1156">
                  <c:v>44356.325303194448</c:v>
                </c:pt>
                <c:pt idx="1157">
                  <c:v>44356.462644027779</c:v>
                </c:pt>
                <c:pt idx="1158">
                  <c:v>44356.599982025466</c:v>
                </c:pt>
                <c:pt idx="1159">
                  <c:v>44356.737321157409</c:v>
                </c:pt>
                <c:pt idx="1160">
                  <c:v>44356.874662025461</c:v>
                </c:pt>
                <c:pt idx="1161">
                  <c:v>44357.012002037038</c:v>
                </c:pt>
                <c:pt idx="1162">
                  <c:v>44357.149340775461</c:v>
                </c:pt>
                <c:pt idx="1163">
                  <c:v>44357.286679814817</c:v>
                </c:pt>
                <c:pt idx="1164">
                  <c:v>44357.424021481478</c:v>
                </c:pt>
                <c:pt idx="1165">
                  <c:v>44357.56135974537</c:v>
                </c:pt>
                <c:pt idx="1166">
                  <c:v>44357.698698206019</c:v>
                </c:pt>
                <c:pt idx="1167">
                  <c:v>44357.836038865738</c:v>
                </c:pt>
                <c:pt idx="1168">
                  <c:v>44357.973379421295</c:v>
                </c:pt>
                <c:pt idx="1169">
                  <c:v>44358.11071857639</c:v>
                </c:pt>
                <c:pt idx="1170">
                  <c:v>44358.24805652778</c:v>
                </c:pt>
                <c:pt idx="1171">
                  <c:v>44358.38539815972</c:v>
                </c:pt>
                <c:pt idx="1172">
                  <c:v>44358.522737187501</c:v>
                </c:pt>
                <c:pt idx="1173">
                  <c:v>44358.660075185187</c:v>
                </c:pt>
                <c:pt idx="1174">
                  <c:v>44358.797415208333</c:v>
                </c:pt>
                <c:pt idx="1175">
                  <c:v>44358.93475615741</c:v>
                </c:pt>
                <c:pt idx="1176">
                  <c:v>44359.072095520831</c:v>
                </c:pt>
                <c:pt idx="1177">
                  <c:v>44359.20943333333</c:v>
                </c:pt>
                <c:pt idx="1178">
                  <c:v>44359.346774328704</c:v>
                </c:pt>
                <c:pt idx="1179">
                  <c:v>44359.484114560182</c:v>
                </c:pt>
                <c:pt idx="1180">
                  <c:v>44359.621452534724</c:v>
                </c:pt>
                <c:pt idx="1181">
                  <c:v>44359.758791979169</c:v>
                </c:pt>
                <c:pt idx="1182">
                  <c:v>44359.896132743059</c:v>
                </c:pt>
                <c:pt idx="1183">
                  <c:v>44360.033472557872</c:v>
                </c:pt>
                <c:pt idx="1184">
                  <c:v>44360.17081087963</c:v>
                </c:pt>
                <c:pt idx="1185">
                  <c:v>44360.308150474535</c:v>
                </c:pt>
                <c:pt idx="1186">
                  <c:v>44360.4454916088</c:v>
                </c:pt>
                <c:pt idx="1187">
                  <c:v>44360.582829513885</c:v>
                </c:pt>
                <c:pt idx="1188">
                  <c:v>44360.720168171298</c:v>
                </c:pt>
                <c:pt idx="1189">
                  <c:v>44360.857508981484</c:v>
                </c:pt>
                <c:pt idx="1190">
                  <c:v>44360.994849039351</c:v>
                </c:pt>
                <c:pt idx="1191">
                  <c:v>44361.132187881944</c:v>
                </c:pt>
                <c:pt idx="1192">
                  <c:v>44361.269526342592</c:v>
                </c:pt>
                <c:pt idx="1193">
                  <c:v>44361.406867986108</c:v>
                </c:pt>
                <c:pt idx="1194">
                  <c:v>44361.544206516206</c:v>
                </c:pt>
                <c:pt idx="1195">
                  <c:v>44361.681544710649</c:v>
                </c:pt>
                <c:pt idx="1196">
                  <c:v>44361.818885081018</c:v>
                </c:pt>
                <c:pt idx="1197">
                  <c:v>44361.956225787035</c:v>
                </c:pt>
                <c:pt idx="1198">
                  <c:v>44362.093565034724</c:v>
                </c:pt>
                <c:pt idx="1199">
                  <c:v>44362.230902673611</c:v>
                </c:pt>
                <c:pt idx="1200">
                  <c:v>44362.368244178244</c:v>
                </c:pt>
                <c:pt idx="1201">
                  <c:v>44362.505583587961</c:v>
                </c:pt>
                <c:pt idx="1202">
                  <c:v>44362.642921423612</c:v>
                </c:pt>
                <c:pt idx="1203">
                  <c:v>44362.780261006941</c:v>
                </c:pt>
                <c:pt idx="1204">
                  <c:v>44362.917601875</c:v>
                </c:pt>
                <c:pt idx="1205">
                  <c:v>44363.054941273149</c:v>
                </c:pt>
                <c:pt idx="1206">
                  <c:v>44363.192279189818</c:v>
                </c:pt>
                <c:pt idx="1207">
                  <c:v>44363.329619398151</c:v>
                </c:pt>
                <c:pt idx="1208">
                  <c:v>44363.466959976853</c:v>
                </c:pt>
                <c:pt idx="1209">
                  <c:v>44363.604297812497</c:v>
                </c:pt>
                <c:pt idx="1210">
                  <c:v>44363.741636874998</c:v>
                </c:pt>
                <c:pt idx="1211">
                  <c:v>44363.878977534725</c:v>
                </c:pt>
                <c:pt idx="1212">
                  <c:v>44364.016317349538</c:v>
                </c:pt>
                <c:pt idx="1213">
                  <c:v>44364.153655844908</c:v>
                </c:pt>
                <c:pt idx="1214">
                  <c:v>44364.290994849536</c:v>
                </c:pt>
                <c:pt idx="1215">
                  <c:v>44364.428336249999</c:v>
                </c:pt>
                <c:pt idx="1216">
                  <c:v>44364.565674247686</c:v>
                </c:pt>
                <c:pt idx="1217">
                  <c:v>44364.703012557868</c:v>
                </c:pt>
                <c:pt idx="1218">
                  <c:v>44364.840353078704</c:v>
                </c:pt>
                <c:pt idx="1219">
                  <c:v>44364.977693356479</c:v>
                </c:pt>
                <c:pt idx="1220">
                  <c:v>44365.115032268521</c:v>
                </c:pt>
                <c:pt idx="1221">
                  <c:v>44365.252370127317</c:v>
                </c:pt>
                <c:pt idx="1222">
                  <c:v>44365.389711574077</c:v>
                </c:pt>
                <c:pt idx="1223">
                  <c:v>44365.527050300923</c:v>
                </c:pt>
                <c:pt idx="1224">
                  <c:v>44365.66438814815</c:v>
                </c:pt>
                <c:pt idx="1225">
                  <c:v>44365.801728078703</c:v>
                </c:pt>
                <c:pt idx="1226">
                  <c:v>44365.939068784719</c:v>
                </c:pt>
                <c:pt idx="1227">
                  <c:v>44366.076407939814</c:v>
                </c:pt>
                <c:pt idx="1228">
                  <c:v>44366.213745497684</c:v>
                </c:pt>
                <c:pt idx="1229">
                  <c:v>44366.351086446761</c:v>
                </c:pt>
                <c:pt idx="1230">
                  <c:v>44366.488426331016</c:v>
                </c:pt>
                <c:pt idx="1231">
                  <c:v>44366.625764097225</c:v>
                </c:pt>
                <c:pt idx="1232">
                  <c:v>44366.763103368059</c:v>
                </c:pt>
                <c:pt idx="1233">
                  <c:v>44366.900443958337</c:v>
                </c:pt>
                <c:pt idx="1234">
                  <c:v>44367.037783495369</c:v>
                </c:pt>
                <c:pt idx="1235">
                  <c:v>44367.175121539352</c:v>
                </c:pt>
                <c:pt idx="1236">
                  <c:v>44367.312461041663</c:v>
                </c:pt>
                <c:pt idx="1237">
                  <c:v>44367.449801863426</c:v>
                </c:pt>
                <c:pt idx="1238">
                  <c:v>44367.58713954861</c:v>
                </c:pt>
                <c:pt idx="1239">
                  <c:v>44367.7244780787</c:v>
                </c:pt>
                <c:pt idx="1240">
                  <c:v>44367.86181869213</c:v>
                </c:pt>
                <c:pt idx="1241">
                  <c:v>44367.999158495368</c:v>
                </c:pt>
                <c:pt idx="1242">
                  <c:v>44368.136497083331</c:v>
                </c:pt>
                <c:pt idx="1243">
                  <c:v>44368.273835462962</c:v>
                </c:pt>
                <c:pt idx="1244">
                  <c:v>44368.411176909722</c:v>
                </c:pt>
                <c:pt idx="1245">
                  <c:v>44368.548515138886</c:v>
                </c:pt>
                <c:pt idx="1246">
                  <c:v>44368.685853194445</c:v>
                </c:pt>
                <c:pt idx="1247">
                  <c:v>44368.823193425924</c:v>
                </c:pt>
                <c:pt idx="1248">
                  <c:v>44368.960533888887</c:v>
                </c:pt>
                <c:pt idx="1249">
                  <c:v>44369.097872905091</c:v>
                </c:pt>
                <c:pt idx="1250">
                  <c:v>44369.235210381943</c:v>
                </c:pt>
                <c:pt idx="1251">
                  <c:v>44369.37255172454</c:v>
                </c:pt>
                <c:pt idx="1252">
                  <c:v>44369.509890821762</c:v>
                </c:pt>
                <c:pt idx="1253">
                  <c:v>44369.647228472226</c:v>
                </c:pt>
                <c:pt idx="1254">
                  <c:v>44369.784567939816</c:v>
                </c:pt>
                <c:pt idx="1255">
                  <c:v>44369.921908645832</c:v>
                </c:pt>
                <c:pt idx="1256">
                  <c:v>44370.059247812504</c:v>
                </c:pt>
                <c:pt idx="1257">
                  <c:v>44370.196585509257</c:v>
                </c:pt>
                <c:pt idx="1258">
                  <c:v>44370.33392571759</c:v>
                </c:pt>
                <c:pt idx="1259">
                  <c:v>44370.471266030094</c:v>
                </c:pt>
                <c:pt idx="1260">
                  <c:v>44370.608603726854</c:v>
                </c:pt>
                <c:pt idx="1261">
                  <c:v>44370.74594270833</c:v>
                </c:pt>
                <c:pt idx="1262">
                  <c:v>44370.883283194446</c:v>
                </c:pt>
                <c:pt idx="1263">
                  <c:v>44371.020622835647</c:v>
                </c:pt>
                <c:pt idx="1264">
                  <c:v>44371.157961122684</c:v>
                </c:pt>
                <c:pt idx="1265">
                  <c:v>44371.295300104168</c:v>
                </c:pt>
                <c:pt idx="1266">
                  <c:v>44371.432641273146</c:v>
                </c:pt>
                <c:pt idx="1267">
                  <c:v>44371.569979050924</c:v>
                </c:pt>
                <c:pt idx="1268">
                  <c:v>44371.70731726852</c:v>
                </c:pt>
                <c:pt idx="1269">
                  <c:v>44371.844657696762</c:v>
                </c:pt>
                <c:pt idx="1270">
                  <c:v>44371.981997743052</c:v>
                </c:pt>
                <c:pt idx="1271">
                  <c:v>44372.119336469907</c:v>
                </c:pt>
                <c:pt idx="1272">
                  <c:v>44372.256674305558</c:v>
                </c:pt>
                <c:pt idx="1273">
                  <c:v>44372.394015636572</c:v>
                </c:pt>
                <c:pt idx="1274">
                  <c:v>44372.531354143517</c:v>
                </c:pt>
                <c:pt idx="1275">
                  <c:v>44372.668691921295</c:v>
                </c:pt>
                <c:pt idx="1276">
                  <c:v>44372.806031805558</c:v>
                </c:pt>
                <c:pt idx="1277">
                  <c:v>44372.943372361115</c:v>
                </c:pt>
                <c:pt idx="1278">
                  <c:v>44373.080711388888</c:v>
                </c:pt>
                <c:pt idx="1279">
                  <c:v>44373.218048796298</c:v>
                </c:pt>
                <c:pt idx="1280">
                  <c:v>44373.355389756944</c:v>
                </c:pt>
                <c:pt idx="1281">
                  <c:v>44373.492729375001</c:v>
                </c:pt>
                <c:pt idx="1282">
                  <c:v>44373.630066990743</c:v>
                </c:pt>
                <c:pt idx="1283">
                  <c:v>44373.767406180559</c:v>
                </c:pt>
                <c:pt idx="1284">
                  <c:v>44373.904746689812</c:v>
                </c:pt>
                <c:pt idx="1285">
                  <c:v>44374.042086041663</c:v>
                </c:pt>
                <c:pt idx="1286">
                  <c:v>44374.179423877315</c:v>
                </c:pt>
                <c:pt idx="1287">
                  <c:v>44374.316763391202</c:v>
                </c:pt>
                <c:pt idx="1288">
                  <c:v>44374.454103981479</c:v>
                </c:pt>
                <c:pt idx="1289">
                  <c:v>44374.591441539349</c:v>
                </c:pt>
                <c:pt idx="1290">
                  <c:v>44374.728780046295</c:v>
                </c:pt>
                <c:pt idx="1291">
                  <c:v>44374.866120520834</c:v>
                </c:pt>
                <c:pt idx="1292">
                  <c:v>44375.003460150459</c:v>
                </c:pt>
                <c:pt idx="1293">
                  <c:v>44375.140798564818</c:v>
                </c:pt>
                <c:pt idx="1294">
                  <c:v>44375.278136932873</c:v>
                </c:pt>
                <c:pt idx="1295">
                  <c:v>44375.415478240742</c:v>
                </c:pt>
                <c:pt idx="1296">
                  <c:v>44375.552816249998</c:v>
                </c:pt>
                <c:pt idx="1297">
                  <c:v>44375.690154201387</c:v>
                </c:pt>
                <c:pt idx="1298">
                  <c:v>44375.827494351855</c:v>
                </c:pt>
                <c:pt idx="1299">
                  <c:v>44375.964834618055</c:v>
                </c:pt>
                <c:pt idx="1300">
                  <c:v>44376.102173460647</c:v>
                </c:pt>
                <c:pt idx="1301">
                  <c:v>44376.239510833337</c:v>
                </c:pt>
                <c:pt idx="1302">
                  <c:v>44376.376852048612</c:v>
                </c:pt>
                <c:pt idx="1303">
                  <c:v>44376.514190856484</c:v>
                </c:pt>
                <c:pt idx="1304">
                  <c:v>44376.651528368056</c:v>
                </c:pt>
                <c:pt idx="1305">
                  <c:v>44376.788867777781</c:v>
                </c:pt>
                <c:pt idx="1306">
                  <c:v>44376.926208321762</c:v>
                </c:pt>
                <c:pt idx="1307">
                  <c:v>44377.063547303238</c:v>
                </c:pt>
                <c:pt idx="1308">
                  <c:v>44377.20088478009</c:v>
                </c:pt>
                <c:pt idx="1309">
                  <c:v>44377.338225011576</c:v>
                </c:pt>
                <c:pt idx="1310">
                  <c:v>44377.475565057874</c:v>
                </c:pt>
                <c:pt idx="1311">
                  <c:v>44377.612902604167</c:v>
                </c:pt>
                <c:pt idx="1312">
                  <c:v>44377.750241504633</c:v>
                </c:pt>
                <c:pt idx="1313">
                  <c:v>44377.887581817129</c:v>
                </c:pt>
                <c:pt idx="1314">
                  <c:v>44378.024921273151</c:v>
                </c:pt>
                <c:pt idx="1315">
                  <c:v>44378.162259317127</c:v>
                </c:pt>
                <c:pt idx="1316">
                  <c:v>44378.299598252313</c:v>
                </c:pt>
                <c:pt idx="1317">
                  <c:v>44378.436939155094</c:v>
                </c:pt>
                <c:pt idx="1318">
                  <c:v>44378.574276701387</c:v>
                </c:pt>
                <c:pt idx="1319">
                  <c:v>44378.711614791668</c:v>
                </c:pt>
                <c:pt idx="1320">
                  <c:v>44378.848955092595</c:v>
                </c:pt>
                <c:pt idx="1321">
                  <c:v>44378.986294884256</c:v>
                </c:pt>
                <c:pt idx="1322">
                  <c:v>44379.123633379633</c:v>
                </c:pt>
                <c:pt idx="1323">
                  <c:v>44379.260971157404</c:v>
                </c:pt>
                <c:pt idx="1324">
                  <c:v>44379.39831232639</c:v>
                </c:pt>
                <c:pt idx="1325">
                  <c:v>44379.535650578706</c:v>
                </c:pt>
                <c:pt idx="1326">
                  <c:v>44379.672988217593</c:v>
                </c:pt>
                <c:pt idx="1327">
                  <c:v>44379.810328020831</c:v>
                </c:pt>
                <c:pt idx="1328">
                  <c:v>44379.947668356479</c:v>
                </c:pt>
                <c:pt idx="1329">
                  <c:v>44380.085007199072</c:v>
                </c:pt>
                <c:pt idx="1330">
                  <c:v>44380.222344398149</c:v>
                </c:pt>
                <c:pt idx="1331">
                  <c:v>44380.359685312498</c:v>
                </c:pt>
                <c:pt idx="1332">
                  <c:v>44380.497024583332</c:v>
                </c:pt>
                <c:pt idx="1333">
                  <c:v>44380.634362002318</c:v>
                </c:pt>
                <c:pt idx="1334">
                  <c:v>44380.771701053243</c:v>
                </c:pt>
                <c:pt idx="1335">
                  <c:v>44380.909041412036</c:v>
                </c:pt>
                <c:pt idx="1336">
                  <c:v>44381.046380509259</c:v>
                </c:pt>
                <c:pt idx="1337">
                  <c:v>44381.183718101849</c:v>
                </c:pt>
                <c:pt idx="1338">
                  <c:v>44381.321057557871</c:v>
                </c:pt>
                <c:pt idx="1339">
                  <c:v>44381.458397881943</c:v>
                </c:pt>
                <c:pt idx="1340">
                  <c:v>44381.595735254632</c:v>
                </c:pt>
                <c:pt idx="1341">
                  <c:v>44381.733073692129</c:v>
                </c:pt>
                <c:pt idx="1342">
                  <c:v>44381.870413969904</c:v>
                </c:pt>
                <c:pt idx="1343">
                  <c:v>44382.007753379628</c:v>
                </c:pt>
                <c:pt idx="1344">
                  <c:v>44382.145091574072</c:v>
                </c:pt>
                <c:pt idx="1345">
                  <c:v>44382.282429884261</c:v>
                </c:pt>
                <c:pt idx="1346">
                  <c:v>44382.419770983797</c:v>
                </c:pt>
                <c:pt idx="1347">
                  <c:v>44382.557108726854</c:v>
                </c:pt>
                <c:pt idx="1348">
                  <c:v>44382.694446550922</c:v>
                </c:pt>
                <c:pt idx="1349">
                  <c:v>44382.831786562499</c:v>
                </c:pt>
                <c:pt idx="1350">
                  <c:v>44382.969126585645</c:v>
                </c:pt>
                <c:pt idx="1351">
                  <c:v>44383.106465196761</c:v>
                </c:pt>
                <c:pt idx="1352">
                  <c:v>44383.24380246528</c:v>
                </c:pt>
                <c:pt idx="1353">
                  <c:v>44383.381143506944</c:v>
                </c:pt>
                <c:pt idx="1354">
                  <c:v>44383.518482025465</c:v>
                </c:pt>
                <c:pt idx="1355">
                  <c:v>44383.655819398147</c:v>
                </c:pt>
                <c:pt idx="1356">
                  <c:v>44383.793158726854</c:v>
                </c:pt>
                <c:pt idx="1357">
                  <c:v>44383.930499097223</c:v>
                </c:pt>
                <c:pt idx="1358">
                  <c:v>44384.067837881943</c:v>
                </c:pt>
                <c:pt idx="1359">
                  <c:v>44384.205175150462</c:v>
                </c:pt>
                <c:pt idx="1360">
                  <c:v>44384.342515393517</c:v>
                </c:pt>
                <c:pt idx="1361">
                  <c:v>44384.479855162041</c:v>
                </c:pt>
                <c:pt idx="1362">
                  <c:v>44384.617192557867</c:v>
                </c:pt>
                <c:pt idx="1363">
                  <c:v>44384.754531354163</c:v>
                </c:pt>
                <c:pt idx="1364">
                  <c:v>44384.891871516207</c:v>
                </c:pt>
                <c:pt idx="1365">
                  <c:v>44385.029210787034</c:v>
                </c:pt>
                <c:pt idx="1366">
                  <c:v>44385.166548611109</c:v>
                </c:pt>
                <c:pt idx="1367">
                  <c:v>44385.303887511574</c:v>
                </c:pt>
                <c:pt idx="1368">
                  <c:v>44385.441228159725</c:v>
                </c:pt>
                <c:pt idx="1369">
                  <c:v>44385.578565520831</c:v>
                </c:pt>
                <c:pt idx="1370">
                  <c:v>44385.715903530094</c:v>
                </c:pt>
                <c:pt idx="1371">
                  <c:v>44385.853243726851</c:v>
                </c:pt>
                <c:pt idx="1372">
                  <c:v>44385.990583287035</c:v>
                </c:pt>
                <c:pt idx="1373">
                  <c:v>44386.127921597224</c:v>
                </c:pt>
                <c:pt idx="1374">
                  <c:v>44386.265259363427</c:v>
                </c:pt>
                <c:pt idx="1375">
                  <c:v>44386.402600428242</c:v>
                </c:pt>
                <c:pt idx="1376">
                  <c:v>44386.53993846065</c:v>
                </c:pt>
                <c:pt idx="1377">
                  <c:v>44386.677276030096</c:v>
                </c:pt>
                <c:pt idx="1378">
                  <c:v>44386.81461577546</c:v>
                </c:pt>
                <c:pt idx="1379">
                  <c:v>44386.951955949073</c:v>
                </c:pt>
                <c:pt idx="1380">
                  <c:v>44387.089294652775</c:v>
                </c:pt>
                <c:pt idx="1381">
                  <c:v>44387.226631724538</c:v>
                </c:pt>
                <c:pt idx="1382">
                  <c:v>44387.363972604166</c:v>
                </c:pt>
                <c:pt idx="1383">
                  <c:v>44387.501311597225</c:v>
                </c:pt>
                <c:pt idx="1384">
                  <c:v>44387.638648877313</c:v>
                </c:pt>
                <c:pt idx="1385">
                  <c:v>44387.775987847221</c:v>
                </c:pt>
                <c:pt idx="1386">
                  <c:v>44387.913328136572</c:v>
                </c:pt>
                <c:pt idx="1387">
                  <c:v>44388.050667037038</c:v>
                </c:pt>
                <c:pt idx="1388">
                  <c:v>44388.188004456017</c:v>
                </c:pt>
                <c:pt idx="1389">
                  <c:v>44388.325343958335</c:v>
                </c:pt>
                <c:pt idx="1390">
                  <c:v>44388.462684062499</c:v>
                </c:pt>
                <c:pt idx="1391">
                  <c:v>44388.600021342594</c:v>
                </c:pt>
                <c:pt idx="1392">
                  <c:v>44388.737359756946</c:v>
                </c:pt>
                <c:pt idx="1393">
                  <c:v>44388.87469989583</c:v>
                </c:pt>
                <c:pt idx="1394">
                  <c:v>44389.01203917824</c:v>
                </c:pt>
                <c:pt idx="1395">
                  <c:v>44389.149377199072</c:v>
                </c:pt>
                <c:pt idx="1396">
                  <c:v>44389.286715520837</c:v>
                </c:pt>
                <c:pt idx="1397">
                  <c:v>44389.424056458331</c:v>
                </c:pt>
                <c:pt idx="1398">
                  <c:v>44389.561393993055</c:v>
                </c:pt>
                <c:pt idx="1399">
                  <c:v>44389.698731736113</c:v>
                </c:pt>
                <c:pt idx="1400">
                  <c:v>44389.836071678241</c:v>
                </c:pt>
                <c:pt idx="1401">
                  <c:v>44389.97341150463</c:v>
                </c:pt>
                <c:pt idx="1402">
                  <c:v>44390.110749942127</c:v>
                </c:pt>
                <c:pt idx="1403">
                  <c:v>44390.248087164349</c:v>
                </c:pt>
                <c:pt idx="1404">
                  <c:v>44390.385428078705</c:v>
                </c:pt>
                <c:pt idx="1405">
                  <c:v>44390.522766377311</c:v>
                </c:pt>
                <c:pt idx="1406">
                  <c:v>44390.660103657407</c:v>
                </c:pt>
                <c:pt idx="1407">
                  <c:v>44390.797442962961</c:v>
                </c:pt>
                <c:pt idx="1408">
                  <c:v>44390.934783182871</c:v>
                </c:pt>
                <c:pt idx="1409">
                  <c:v>44391.072121817131</c:v>
                </c:pt>
                <c:pt idx="1410">
                  <c:v>44391.209458900463</c:v>
                </c:pt>
                <c:pt idx="1411">
                  <c:v>44391.346799178238</c:v>
                </c:pt>
                <c:pt idx="1412">
                  <c:v>44391.484138680556</c:v>
                </c:pt>
                <c:pt idx="1413">
                  <c:v>44391.6214759375</c:v>
                </c:pt>
                <c:pt idx="1414">
                  <c:v>44391.758814652778</c:v>
                </c:pt>
                <c:pt idx="1415">
                  <c:v>44391.896154699076</c:v>
                </c:pt>
                <c:pt idx="1416">
                  <c:v>44392.033493773146</c:v>
                </c:pt>
                <c:pt idx="1417">
                  <c:v>44392.170831377312</c:v>
                </c:pt>
                <c:pt idx="1418">
                  <c:v>44392.308170243057</c:v>
                </c:pt>
                <c:pt idx="1419">
                  <c:v>44392.445510648147</c:v>
                </c:pt>
                <c:pt idx="1420">
                  <c:v>44392.582847835649</c:v>
                </c:pt>
                <c:pt idx="1421">
                  <c:v>44392.720185763887</c:v>
                </c:pt>
                <c:pt idx="1422">
                  <c:v>44392.857525844905</c:v>
                </c:pt>
                <c:pt idx="1423">
                  <c:v>44392.994865173612</c:v>
                </c:pt>
                <c:pt idx="1424">
                  <c:v>44393.132203287038</c:v>
                </c:pt>
                <c:pt idx="1425">
                  <c:v>44393.269541030095</c:v>
                </c:pt>
                <c:pt idx="1426">
                  <c:v>44393.406881944444</c:v>
                </c:pt>
                <c:pt idx="1427">
                  <c:v>44393.544219745374</c:v>
                </c:pt>
                <c:pt idx="1428">
                  <c:v>44393.68155721065</c:v>
                </c:pt>
                <c:pt idx="1429">
                  <c:v>44393.818896863428</c:v>
                </c:pt>
                <c:pt idx="1430">
                  <c:v>44393.956236840277</c:v>
                </c:pt>
                <c:pt idx="1431">
                  <c:v>44394.093575358798</c:v>
                </c:pt>
                <c:pt idx="1432">
                  <c:v>44394.230912268518</c:v>
                </c:pt>
                <c:pt idx="1433">
                  <c:v>44394.368253043984</c:v>
                </c:pt>
                <c:pt idx="1434">
                  <c:v>44394.50559173611</c:v>
                </c:pt>
                <c:pt idx="1435">
                  <c:v>44394.642928842593</c:v>
                </c:pt>
                <c:pt idx="1436">
                  <c:v>44394.780267708331</c:v>
                </c:pt>
                <c:pt idx="1437">
                  <c:v>44394.917607847223</c:v>
                </c:pt>
                <c:pt idx="1438">
                  <c:v>44395.05494652778</c:v>
                </c:pt>
                <c:pt idx="1439">
                  <c:v>44395.19228372685</c:v>
                </c:pt>
                <c:pt idx="1440">
                  <c:v>44395.329623206017</c:v>
                </c:pt>
                <c:pt idx="1441">
                  <c:v>44395.466963067127</c:v>
                </c:pt>
                <c:pt idx="1442">
                  <c:v>44395.604300185187</c:v>
                </c:pt>
                <c:pt idx="1443">
                  <c:v>44395.741638530089</c:v>
                </c:pt>
                <c:pt idx="1444">
                  <c:v>44395.878978472225</c:v>
                </c:pt>
                <c:pt idx="1445">
                  <c:v>44396.016317569447</c:v>
                </c:pt>
                <c:pt idx="1446">
                  <c:v>44396.153655358794</c:v>
                </c:pt>
                <c:pt idx="1447">
                  <c:v>44396.290993645831</c:v>
                </c:pt>
                <c:pt idx="1448">
                  <c:v>44396.428334340279</c:v>
                </c:pt>
                <c:pt idx="1449">
                  <c:v>44396.565671620374</c:v>
                </c:pt>
                <c:pt idx="1450">
                  <c:v>44396.70300922454</c:v>
                </c:pt>
                <c:pt idx="1451">
                  <c:v>44396.840349039354</c:v>
                </c:pt>
                <c:pt idx="1452">
                  <c:v>44396.977688611114</c:v>
                </c:pt>
                <c:pt idx="1453">
                  <c:v>44397.115026817133</c:v>
                </c:pt>
                <c:pt idx="1454">
                  <c:v>44397.252363969907</c:v>
                </c:pt>
                <c:pt idx="1455">
                  <c:v>44397.38970472222</c:v>
                </c:pt>
                <c:pt idx="1456">
                  <c:v>44397.527042754627</c:v>
                </c:pt>
                <c:pt idx="1457">
                  <c:v>44397.664379895832</c:v>
                </c:pt>
                <c:pt idx="1458">
                  <c:v>44397.801719131945</c:v>
                </c:pt>
                <c:pt idx="1459">
                  <c:v>44397.939059155091</c:v>
                </c:pt>
                <c:pt idx="1460">
                  <c:v>44398.07639761574</c:v>
                </c:pt>
                <c:pt idx="1461">
                  <c:v>44398.213734490739</c:v>
                </c:pt>
                <c:pt idx="1462">
                  <c:v>44398.351074756945</c:v>
                </c:pt>
                <c:pt idx="1463">
                  <c:v>44398.488413946761</c:v>
                </c:pt>
                <c:pt idx="1464">
                  <c:v>44398.625751030093</c:v>
                </c:pt>
                <c:pt idx="1465">
                  <c:v>44398.763089629632</c:v>
                </c:pt>
                <c:pt idx="1466">
                  <c:v>44398.90042953704</c:v>
                </c:pt>
                <c:pt idx="1467">
                  <c:v>44399.037768391201</c:v>
                </c:pt>
                <c:pt idx="1468">
                  <c:v>44399.175105752314</c:v>
                </c:pt>
                <c:pt idx="1469">
                  <c:v>44399.312444594907</c:v>
                </c:pt>
                <c:pt idx="1470">
                  <c:v>44399.449784733799</c:v>
                </c:pt>
                <c:pt idx="1471">
                  <c:v>44399.587121747689</c:v>
                </c:pt>
                <c:pt idx="1472">
                  <c:v>44399.724459618054</c:v>
                </c:pt>
                <c:pt idx="1473">
                  <c:v>44399.861799548613</c:v>
                </c:pt>
                <c:pt idx="1474">
                  <c:v>44399.999138680556</c:v>
                </c:pt>
                <c:pt idx="1475">
                  <c:v>44400.136476608794</c:v>
                </c:pt>
                <c:pt idx="1476">
                  <c:v>44400.27381431713</c:v>
                </c:pt>
                <c:pt idx="1477">
                  <c:v>44400.411155104164</c:v>
                </c:pt>
                <c:pt idx="1478">
                  <c:v>44400.54849267361</c:v>
                </c:pt>
                <c:pt idx="1479">
                  <c:v>44400.685830057868</c:v>
                </c:pt>
                <c:pt idx="1480">
                  <c:v>44400.823169629628</c:v>
                </c:pt>
                <c:pt idx="1481">
                  <c:v>44400.960509432873</c:v>
                </c:pt>
                <c:pt idx="1482">
                  <c:v>44401.097847789351</c:v>
                </c:pt>
                <c:pt idx="1483">
                  <c:v>44401.235184606485</c:v>
                </c:pt>
                <c:pt idx="1484">
                  <c:v>44401.372525289349</c:v>
                </c:pt>
                <c:pt idx="1485">
                  <c:v>44401.509863715277</c:v>
                </c:pt>
                <c:pt idx="1486">
                  <c:v>44401.647200706022</c:v>
                </c:pt>
                <c:pt idx="1487">
                  <c:v>44401.784539513887</c:v>
                </c:pt>
                <c:pt idx="1488">
                  <c:v>44401.921879548609</c:v>
                </c:pt>
                <c:pt idx="1489">
                  <c:v>44402.05921806713</c:v>
                </c:pt>
                <c:pt idx="1490">
                  <c:v>44402.196555092596</c:v>
                </c:pt>
                <c:pt idx="1491">
                  <c:v>44402.333894641204</c:v>
                </c:pt>
                <c:pt idx="1492">
                  <c:v>44402.471234293982</c:v>
                </c:pt>
                <c:pt idx="1493">
                  <c:v>44402.608571319448</c:v>
                </c:pt>
                <c:pt idx="1494">
                  <c:v>44402.745909641206</c:v>
                </c:pt>
                <c:pt idx="1495">
                  <c:v>44402.883249456019</c:v>
                </c:pt>
                <c:pt idx="1496">
                  <c:v>44403.020588437503</c:v>
                </c:pt>
                <c:pt idx="1497">
                  <c:v>44403.157926053238</c:v>
                </c:pt>
                <c:pt idx="1498">
                  <c:v>44403.295264363427</c:v>
                </c:pt>
                <c:pt idx="1499">
                  <c:v>44403.432604861111</c:v>
                </c:pt>
                <c:pt idx="1500">
                  <c:v>44403.569941979164</c:v>
                </c:pt>
                <c:pt idx="1501">
                  <c:v>44403.707279513888</c:v>
                </c:pt>
                <c:pt idx="1502">
                  <c:v>44403.844619270836</c:v>
                </c:pt>
                <c:pt idx="1503">
                  <c:v>44403.981958645832</c:v>
                </c:pt>
                <c:pt idx="1504">
                  <c:v>44404.119296689816</c:v>
                </c:pt>
                <c:pt idx="1505">
                  <c:v>44404.256633854166</c:v>
                </c:pt>
                <c:pt idx="1506">
                  <c:v>44404.393974513892</c:v>
                </c:pt>
                <c:pt idx="1507">
                  <c:v>44404.53131233796</c:v>
                </c:pt>
                <c:pt idx="1508">
                  <c:v>44404.668649432868</c:v>
                </c:pt>
                <c:pt idx="1509">
                  <c:v>44404.805988657405</c:v>
                </c:pt>
                <c:pt idx="1510">
                  <c:v>44404.943328530091</c:v>
                </c:pt>
                <c:pt idx="1511">
                  <c:v>44405.080666875001</c:v>
                </c:pt>
                <c:pt idx="1512">
                  <c:v>44405.218003599533</c:v>
                </c:pt>
                <c:pt idx="1513">
                  <c:v>44405.355343877316</c:v>
                </c:pt>
                <c:pt idx="1514">
                  <c:v>44405.492683958335</c:v>
                </c:pt>
                <c:pt idx="1515">
                  <c:v>44405.630022037039</c:v>
                </c:pt>
                <c:pt idx="1516">
                  <c:v>44405.767361678241</c:v>
                </c:pt>
                <c:pt idx="1517">
                  <c:v>44405.904702650463</c:v>
                </c:pt>
                <c:pt idx="1518">
                  <c:v>44406.042042453701</c:v>
                </c:pt>
                <c:pt idx="1519">
                  <c:v>44406.179380740738</c:v>
                </c:pt>
                <c:pt idx="1520">
                  <c:v>44406.316720706018</c:v>
                </c:pt>
                <c:pt idx="1521">
                  <c:v>44406.454061747689</c:v>
                </c:pt>
                <c:pt idx="1522">
                  <c:v>44406.591399756944</c:v>
                </c:pt>
                <c:pt idx="1523">
                  <c:v>44406.728738726852</c:v>
                </c:pt>
                <c:pt idx="1524">
                  <c:v>44406.866079664353</c:v>
                </c:pt>
                <c:pt idx="1525">
                  <c:v>44407.003419733795</c:v>
                </c:pt>
                <c:pt idx="1526">
                  <c:v>44407.140758611109</c:v>
                </c:pt>
                <c:pt idx="1527">
                  <c:v>44407.278097430557</c:v>
                </c:pt>
                <c:pt idx="1528">
                  <c:v>44407.415439201388</c:v>
                </c:pt>
                <c:pt idx="1529">
                  <c:v>44407.552777662037</c:v>
                </c:pt>
                <c:pt idx="1530">
                  <c:v>44407.690116076388</c:v>
                </c:pt>
                <c:pt idx="1531">
                  <c:v>44407.827456678242</c:v>
                </c:pt>
                <c:pt idx="1532">
                  <c:v>44407.964797407411</c:v>
                </c:pt>
                <c:pt idx="1533">
                  <c:v>44408.102136701389</c:v>
                </c:pt>
                <c:pt idx="1534">
                  <c:v>44408.23947453704</c:v>
                </c:pt>
                <c:pt idx="1535">
                  <c:v>44408.376816203701</c:v>
                </c:pt>
                <c:pt idx="1536">
                  <c:v>44408.514155486111</c:v>
                </c:pt>
                <c:pt idx="1537">
                  <c:v>44408.651493449077</c:v>
                </c:pt>
                <c:pt idx="1538">
                  <c:v>44408.788833321756</c:v>
                </c:pt>
                <c:pt idx="1539">
                  <c:v>44408.926174328706</c:v>
                </c:pt>
                <c:pt idx="1540">
                  <c:v>44409.063513773151</c:v>
                </c:pt>
                <c:pt idx="1541">
                  <c:v>44409.200851724534</c:v>
                </c:pt>
                <c:pt idx="1542">
                  <c:v>44409.338192407406</c:v>
                </c:pt>
                <c:pt idx="1543">
                  <c:v>44409.475532916666</c:v>
                </c:pt>
                <c:pt idx="1544">
                  <c:v>44409.612870937497</c:v>
                </c:pt>
                <c:pt idx="1545">
                  <c:v>44409.750210289349</c:v>
                </c:pt>
                <c:pt idx="1546">
                  <c:v>44409.887551064814</c:v>
                </c:pt>
                <c:pt idx="1547">
                  <c:v>44410.024890995373</c:v>
                </c:pt>
                <c:pt idx="1548">
                  <c:v>44410.162229513888</c:v>
                </c:pt>
                <c:pt idx="1549">
                  <c:v>44410.299568912036</c:v>
                </c:pt>
                <c:pt idx="1550">
                  <c:v>44410.436910289354</c:v>
                </c:pt>
                <c:pt idx="1551">
                  <c:v>44410.574248310186</c:v>
                </c:pt>
                <c:pt idx="1552">
                  <c:v>44410.711586863428</c:v>
                </c:pt>
                <c:pt idx="1553">
                  <c:v>44410.848927638886</c:v>
                </c:pt>
                <c:pt idx="1554">
                  <c:v>44410.986267893517</c:v>
                </c:pt>
                <c:pt idx="1555">
                  <c:v>44411.123606863424</c:v>
                </c:pt>
                <c:pt idx="1556">
                  <c:v>44411.26094511574</c:v>
                </c:pt>
                <c:pt idx="1557">
                  <c:v>44411.398286759257</c:v>
                </c:pt>
                <c:pt idx="1558">
                  <c:v>44411.535625474535</c:v>
                </c:pt>
                <c:pt idx="1559">
                  <c:v>44411.672963599536</c:v>
                </c:pt>
                <c:pt idx="1560">
                  <c:v>44411.810303877312</c:v>
                </c:pt>
                <c:pt idx="1561">
                  <c:v>44411.947644687498</c:v>
                </c:pt>
                <c:pt idx="1562">
                  <c:v>44412.084984004628</c:v>
                </c:pt>
                <c:pt idx="1563">
                  <c:v>44412.222321678244</c:v>
                </c:pt>
                <c:pt idx="1564">
                  <c:v>44412.359663067131</c:v>
                </c:pt>
                <c:pt idx="1565">
                  <c:v>44412.497002824071</c:v>
                </c:pt>
                <c:pt idx="1566">
                  <c:v>44412.634340717595</c:v>
                </c:pt>
                <c:pt idx="1567">
                  <c:v>44412.771680243059</c:v>
                </c:pt>
                <c:pt idx="1568">
                  <c:v>44412.909021087966</c:v>
                </c:pt>
                <c:pt idx="1569">
                  <c:v>44413.046360659719</c:v>
                </c:pt>
                <c:pt idx="1570">
                  <c:v>44413.183698738423</c:v>
                </c:pt>
                <c:pt idx="1571">
                  <c:v>44413.321038680559</c:v>
                </c:pt>
                <c:pt idx="1572">
                  <c:v>44413.458379479169</c:v>
                </c:pt>
                <c:pt idx="1573">
                  <c:v>44413.595717349534</c:v>
                </c:pt>
                <c:pt idx="1574">
                  <c:v>44413.733056261575</c:v>
                </c:pt>
                <c:pt idx="1575">
                  <c:v>44413.870397025465</c:v>
                </c:pt>
                <c:pt idx="1576">
                  <c:v>44414.007736921296</c:v>
                </c:pt>
                <c:pt idx="1577">
                  <c:v>44414.145075601853</c:v>
                </c:pt>
                <c:pt idx="1578">
                  <c:v>44414.282414398149</c:v>
                </c:pt>
                <c:pt idx="1579">
                  <c:v>44414.419755983799</c:v>
                </c:pt>
                <c:pt idx="1580">
                  <c:v>44414.557094212963</c:v>
                </c:pt>
                <c:pt idx="1581">
                  <c:v>44414.694432523145</c:v>
                </c:pt>
                <c:pt idx="1582">
                  <c:v>44414.831773020836</c:v>
                </c:pt>
                <c:pt idx="1583">
                  <c:v>44414.969113541665</c:v>
                </c:pt>
                <c:pt idx="1584">
                  <c:v>44415.106452638887</c:v>
                </c:pt>
                <c:pt idx="1585">
                  <c:v>44415.243790393521</c:v>
                </c:pt>
                <c:pt idx="1586">
                  <c:v>44415.381131921298</c:v>
                </c:pt>
                <c:pt idx="1587">
                  <c:v>44415.518470937503</c:v>
                </c:pt>
                <c:pt idx="1588">
                  <c:v>44415.655808796299</c:v>
                </c:pt>
                <c:pt idx="1589">
                  <c:v>44415.793148622688</c:v>
                </c:pt>
                <c:pt idx="1590">
                  <c:v>44415.930489479164</c:v>
                </c:pt>
                <c:pt idx="1591">
                  <c:v>44416.067828761574</c:v>
                </c:pt>
                <c:pt idx="1592">
                  <c:v>44416.205166516207</c:v>
                </c:pt>
                <c:pt idx="1593">
                  <c:v>44416.342507256944</c:v>
                </c:pt>
                <c:pt idx="1594">
                  <c:v>44416.479847511575</c:v>
                </c:pt>
                <c:pt idx="1595">
                  <c:v>44416.617185405092</c:v>
                </c:pt>
                <c:pt idx="1596">
                  <c:v>44416.754524699078</c:v>
                </c:pt>
                <c:pt idx="1597">
                  <c:v>44416.891865347221</c:v>
                </c:pt>
                <c:pt idx="1598">
                  <c:v>44417.029205115738</c:v>
                </c:pt>
                <c:pt idx="1599">
                  <c:v>44417.166543425927</c:v>
                </c:pt>
                <c:pt idx="1600">
                  <c:v>44417.303882824075</c:v>
                </c:pt>
                <c:pt idx="1601">
                  <c:v>44417.441223969909</c:v>
                </c:pt>
                <c:pt idx="1602">
                  <c:v>44417.578561817129</c:v>
                </c:pt>
                <c:pt idx="1603">
                  <c:v>44417.715900312498</c:v>
                </c:pt>
                <c:pt idx="1604">
                  <c:v>44417.853241006946</c:v>
                </c:pt>
                <c:pt idx="1605">
                  <c:v>44417.990581064812</c:v>
                </c:pt>
                <c:pt idx="1606">
                  <c:v>44418.127919861108</c:v>
                </c:pt>
                <c:pt idx="1607">
                  <c:v>44418.265258125</c:v>
                </c:pt>
                <c:pt idx="1608">
                  <c:v>44418.402599675923</c:v>
                </c:pt>
                <c:pt idx="1609">
                  <c:v>44418.539938194444</c:v>
                </c:pt>
                <c:pt idx="1610">
                  <c:v>44418.677276261573</c:v>
                </c:pt>
                <c:pt idx="1611">
                  <c:v>44418.814616493059</c:v>
                </c:pt>
                <c:pt idx="1612">
                  <c:v>44418.951957164354</c:v>
                </c:pt>
                <c:pt idx="1613">
                  <c:v>44419.08929635417</c:v>
                </c:pt>
                <c:pt idx="1614">
                  <c:v>44419.22663391204</c:v>
                </c:pt>
                <c:pt idx="1615">
                  <c:v>44419.363975277774</c:v>
                </c:pt>
                <c:pt idx="1616">
                  <c:v>44419.501314756948</c:v>
                </c:pt>
                <c:pt idx="1617">
                  <c:v>44419.638652534719</c:v>
                </c:pt>
                <c:pt idx="1618">
                  <c:v>44419.775991979164</c:v>
                </c:pt>
                <c:pt idx="1619">
                  <c:v>44419.91333275463</c:v>
                </c:pt>
                <c:pt idx="1620">
                  <c:v>44420.050672141202</c:v>
                </c:pt>
                <c:pt idx="1621">
                  <c:v>44420.188010046295</c:v>
                </c:pt>
                <c:pt idx="1622">
                  <c:v>44420.325350023151</c:v>
                </c:pt>
                <c:pt idx="1623">
                  <c:v>44420.462690613429</c:v>
                </c:pt>
                <c:pt idx="1624">
                  <c:v>44420.600028368055</c:v>
                </c:pt>
                <c:pt idx="1625">
                  <c:v>44420.737367268521</c:v>
                </c:pt>
                <c:pt idx="1626">
                  <c:v>44420.874707881943</c:v>
                </c:pt>
                <c:pt idx="1627">
                  <c:v>44421.01204765046</c:v>
                </c:pt>
                <c:pt idx="1628">
                  <c:v>44421.149386145837</c:v>
                </c:pt>
                <c:pt idx="1629">
                  <c:v>44421.286724942132</c:v>
                </c:pt>
                <c:pt idx="1630">
                  <c:v>44421.424066354164</c:v>
                </c:pt>
                <c:pt idx="1631">
                  <c:v>44421.561404363427</c:v>
                </c:pt>
                <c:pt idx="1632">
                  <c:v>44421.698742569446</c:v>
                </c:pt>
                <c:pt idx="1633">
                  <c:v>44421.836082986112</c:v>
                </c:pt>
                <c:pt idx="1634">
                  <c:v>44421.97342328704</c:v>
                </c:pt>
                <c:pt idx="1635">
                  <c:v>44422.110762199074</c:v>
                </c:pt>
                <c:pt idx="1636">
                  <c:v>44422.248099895834</c:v>
                </c:pt>
                <c:pt idx="1637">
                  <c:v>44422.385441273145</c:v>
                </c:pt>
                <c:pt idx="1638">
                  <c:v>44422.52278003472</c:v>
                </c:pt>
                <c:pt idx="1639">
                  <c:v>44422.660117777777</c:v>
                </c:pt>
                <c:pt idx="1640">
                  <c:v>44422.79745755787</c:v>
                </c:pt>
                <c:pt idx="1641">
                  <c:v>44422.934798240742</c:v>
                </c:pt>
                <c:pt idx="1642">
                  <c:v>44423.07213734954</c:v>
                </c:pt>
                <c:pt idx="1643">
                  <c:v>44423.209474895833</c:v>
                </c:pt>
                <c:pt idx="1644">
                  <c:v>44423.346815636571</c:v>
                </c:pt>
                <c:pt idx="1645">
                  <c:v>44423.484155601851</c:v>
                </c:pt>
                <c:pt idx="1646">
                  <c:v>44423.621493321756</c:v>
                </c:pt>
                <c:pt idx="1647">
                  <c:v>44423.758832500003</c:v>
                </c:pt>
                <c:pt idx="1648">
                  <c:v>44423.896172997687</c:v>
                </c:pt>
                <c:pt idx="1649">
                  <c:v>44424.033512546295</c:v>
                </c:pt>
                <c:pt idx="1650">
                  <c:v>44424.170850601855</c:v>
                </c:pt>
                <c:pt idx="1651">
                  <c:v>44424.30818994213</c:v>
                </c:pt>
                <c:pt idx="1652">
                  <c:v>44424.445530810182</c:v>
                </c:pt>
                <c:pt idx="1653">
                  <c:v>44424.582868449077</c:v>
                </c:pt>
                <c:pt idx="1654">
                  <c:v>44424.720206851853</c:v>
                </c:pt>
                <c:pt idx="1655">
                  <c:v>44424.857547384257</c:v>
                </c:pt>
                <c:pt idx="1656">
                  <c:v>44424.994887187502</c:v>
                </c:pt>
                <c:pt idx="1657">
                  <c:v>44425.132225763889</c:v>
                </c:pt>
                <c:pt idx="1658">
                  <c:v>44425.269563969909</c:v>
                </c:pt>
                <c:pt idx="1659">
                  <c:v>44425.406905347219</c:v>
                </c:pt>
                <c:pt idx="1660">
                  <c:v>44425.544243611112</c:v>
                </c:pt>
                <c:pt idx="1661">
                  <c:v>44425.681581539349</c:v>
                </c:pt>
                <c:pt idx="1662">
                  <c:v>44425.818921655089</c:v>
                </c:pt>
                <c:pt idx="1663">
                  <c:v>44425.956262106483</c:v>
                </c:pt>
                <c:pt idx="1664">
                  <c:v>44426.09360108796</c:v>
                </c:pt>
                <c:pt idx="1665">
                  <c:v>44426.230938472225</c:v>
                </c:pt>
                <c:pt idx="1666">
                  <c:v>44426.368279722221</c:v>
                </c:pt>
                <c:pt idx="1667">
                  <c:v>44426.505618877316</c:v>
                </c:pt>
                <c:pt idx="1668">
                  <c:v>44426.64295645833</c:v>
                </c:pt>
                <c:pt idx="1669">
                  <c:v>44426.780295787037</c:v>
                </c:pt>
                <c:pt idx="1670">
                  <c:v>44426.91763640046</c:v>
                </c:pt>
                <c:pt idx="1671">
                  <c:v>44427.054975555555</c:v>
                </c:pt>
                <c:pt idx="1672">
                  <c:v>44427.192313229163</c:v>
                </c:pt>
                <c:pt idx="1673">
                  <c:v>44427.329653182867</c:v>
                </c:pt>
                <c:pt idx="1674">
                  <c:v>44427.466993518516</c:v>
                </c:pt>
                <c:pt idx="1675">
                  <c:v>44427.604331122682</c:v>
                </c:pt>
                <c:pt idx="1676">
                  <c:v>44427.741669930554</c:v>
                </c:pt>
                <c:pt idx="1677">
                  <c:v>44427.879010358796</c:v>
                </c:pt>
                <c:pt idx="1678">
                  <c:v>44428.016349930556</c:v>
                </c:pt>
                <c:pt idx="1679">
                  <c:v>44428.153688206017</c:v>
                </c:pt>
                <c:pt idx="1680">
                  <c:v>44428.291026967592</c:v>
                </c:pt>
                <c:pt idx="1681">
                  <c:v>44428.428368148147</c:v>
                </c:pt>
                <c:pt idx="1682">
                  <c:v>44428.565705914349</c:v>
                </c:pt>
                <c:pt idx="1683">
                  <c:v>44428.703043993053</c:v>
                </c:pt>
                <c:pt idx="1684">
                  <c:v>44428.840384293981</c:v>
                </c:pt>
                <c:pt idx="1685">
                  <c:v>44428.977724351855</c:v>
                </c:pt>
                <c:pt idx="1686">
                  <c:v>44429.115063043981</c:v>
                </c:pt>
                <c:pt idx="1687">
                  <c:v>44429.252400682868</c:v>
                </c:pt>
                <c:pt idx="1688">
                  <c:v>44429.389741921295</c:v>
                </c:pt>
                <c:pt idx="1689">
                  <c:v>44429.527080428241</c:v>
                </c:pt>
                <c:pt idx="1690">
                  <c:v>44429.664418067128</c:v>
                </c:pt>
                <c:pt idx="1691">
                  <c:v>44429.801757789355</c:v>
                </c:pt>
                <c:pt idx="1692">
                  <c:v>44429.939098287039</c:v>
                </c:pt>
                <c:pt idx="1693">
                  <c:v>44430.07643724537</c:v>
                </c:pt>
                <c:pt idx="1694">
                  <c:v>44430.213774594908</c:v>
                </c:pt>
                <c:pt idx="1695">
                  <c:v>44430.351115347221</c:v>
                </c:pt>
                <c:pt idx="1696">
                  <c:v>44430.488455023151</c:v>
                </c:pt>
                <c:pt idx="1697">
                  <c:v>44430.625792592589</c:v>
                </c:pt>
                <c:pt idx="1698">
                  <c:v>44430.763131666667</c:v>
                </c:pt>
                <c:pt idx="1699">
                  <c:v>44430.900472060188</c:v>
                </c:pt>
                <c:pt idx="1700">
                  <c:v>44431.037811400463</c:v>
                </c:pt>
                <c:pt idx="1701">
                  <c:v>44431.175149247683</c:v>
                </c:pt>
                <c:pt idx="1702">
                  <c:v>44431.312488564814</c:v>
                </c:pt>
                <c:pt idx="1703">
                  <c:v>44431.449829178244</c:v>
                </c:pt>
                <c:pt idx="1704">
                  <c:v>44431.587166666664</c:v>
                </c:pt>
                <c:pt idx="1705">
                  <c:v>44431.72450502315</c:v>
                </c:pt>
                <c:pt idx="1706">
                  <c:v>44431.861845439817</c:v>
                </c:pt>
                <c:pt idx="1707">
                  <c:v>44431.999185046297</c:v>
                </c:pt>
                <c:pt idx="1708">
                  <c:v>44432.136523437497</c:v>
                </c:pt>
                <c:pt idx="1709">
                  <c:v>44432.273861620371</c:v>
                </c:pt>
                <c:pt idx="1710">
                  <c:v>44432.411202881944</c:v>
                </c:pt>
                <c:pt idx="1711">
                  <c:v>44432.548540914351</c:v>
                </c:pt>
                <c:pt idx="1712">
                  <c:v>44432.685878773147</c:v>
                </c:pt>
                <c:pt idx="1713">
                  <c:v>44432.823218807869</c:v>
                </c:pt>
                <c:pt idx="1714">
                  <c:v>44432.960559074076</c:v>
                </c:pt>
                <c:pt idx="1715">
                  <c:v>44433.097897905092</c:v>
                </c:pt>
                <c:pt idx="1716">
                  <c:v>44433.235235173612</c:v>
                </c:pt>
                <c:pt idx="1717">
                  <c:v>44433.372576331021</c:v>
                </c:pt>
                <c:pt idx="1718">
                  <c:v>44433.509915208335</c:v>
                </c:pt>
                <c:pt idx="1719">
                  <c:v>44433.647252662035</c:v>
                </c:pt>
                <c:pt idx="1720">
                  <c:v>44433.7845919213</c:v>
                </c:pt>
                <c:pt idx="1721">
                  <c:v>44433.921932418983</c:v>
                </c:pt>
                <c:pt idx="1722">
                  <c:v>44434.059271388891</c:v>
                </c:pt>
                <c:pt idx="1723">
                  <c:v>44434.196608877312</c:v>
                </c:pt>
                <c:pt idx="1724">
                  <c:v>44434.333948877313</c:v>
                </c:pt>
                <c:pt idx="1725">
                  <c:v>44434.471288969908</c:v>
                </c:pt>
                <c:pt idx="1726">
                  <c:v>44434.608626458335</c:v>
                </c:pt>
                <c:pt idx="1727">
                  <c:v>44434.74596521991</c:v>
                </c:pt>
                <c:pt idx="1728">
                  <c:v>44434.88330548611</c:v>
                </c:pt>
                <c:pt idx="1729">
                  <c:v>44435.020644918979</c:v>
                </c:pt>
                <c:pt idx="1730">
                  <c:v>44435.157982974539</c:v>
                </c:pt>
                <c:pt idx="1731">
                  <c:v>44435.295321736114</c:v>
                </c:pt>
                <c:pt idx="1732">
                  <c:v>44435.432662685183</c:v>
                </c:pt>
                <c:pt idx="1733">
                  <c:v>44435.570000231484</c:v>
                </c:pt>
                <c:pt idx="1734">
                  <c:v>44435.707338206019</c:v>
                </c:pt>
                <c:pt idx="1735">
                  <c:v>44435.844678414353</c:v>
                </c:pt>
                <c:pt idx="1736">
                  <c:v>44435.982018229166</c:v>
                </c:pt>
                <c:pt idx="1737">
                  <c:v>44436.119356712959</c:v>
                </c:pt>
                <c:pt idx="1738">
                  <c:v>44436.256694317133</c:v>
                </c:pt>
                <c:pt idx="1739">
                  <c:v>44436.394035405094</c:v>
                </c:pt>
                <c:pt idx="1740">
                  <c:v>44436.531373680555</c:v>
                </c:pt>
                <c:pt idx="1741">
                  <c:v>44436.668711203703</c:v>
                </c:pt>
                <c:pt idx="1742">
                  <c:v>44436.806050856481</c:v>
                </c:pt>
                <c:pt idx="1743">
                  <c:v>44436.943391168985</c:v>
                </c:pt>
                <c:pt idx="1744">
                  <c:v>44437.080729953705</c:v>
                </c:pt>
                <c:pt idx="1745">
                  <c:v>44437.218067106478</c:v>
                </c:pt>
                <c:pt idx="1746">
                  <c:v>44437.355407824078</c:v>
                </c:pt>
                <c:pt idx="1747">
                  <c:v>44437.492747187498</c:v>
                </c:pt>
                <c:pt idx="1748">
                  <c:v>44437.630084560187</c:v>
                </c:pt>
                <c:pt idx="1749">
                  <c:v>44437.767423495374</c:v>
                </c:pt>
                <c:pt idx="1750">
                  <c:v>44437.904763749997</c:v>
                </c:pt>
                <c:pt idx="1751">
                  <c:v>44438.042102847219</c:v>
                </c:pt>
                <c:pt idx="1752">
                  <c:v>44438.179440439817</c:v>
                </c:pt>
                <c:pt idx="1753">
                  <c:v>44438.316779687499</c:v>
                </c:pt>
                <c:pt idx="1754">
                  <c:v>44438.454120023147</c:v>
                </c:pt>
                <c:pt idx="1755">
                  <c:v>44438.591457326387</c:v>
                </c:pt>
                <c:pt idx="1756">
                  <c:v>44438.728795578703</c:v>
                </c:pt>
                <c:pt idx="1757">
                  <c:v>44438.866135798613</c:v>
                </c:pt>
                <c:pt idx="1758">
                  <c:v>44439.003475162041</c:v>
                </c:pt>
                <c:pt idx="1759">
                  <c:v>44439.140813321763</c:v>
                </c:pt>
                <c:pt idx="1760">
                  <c:v>44439.278151435188</c:v>
                </c:pt>
                <c:pt idx="1761">
                  <c:v>44439.415492488428</c:v>
                </c:pt>
                <c:pt idx="1762">
                  <c:v>44439.552830243054</c:v>
                </c:pt>
                <c:pt idx="1763">
                  <c:v>44439.690167939814</c:v>
                </c:pt>
                <c:pt idx="1764">
                  <c:v>44439.827507824077</c:v>
                </c:pt>
                <c:pt idx="1765">
                  <c:v>44439.964847847223</c:v>
                </c:pt>
                <c:pt idx="1766">
                  <c:v>44440.10218642361</c:v>
                </c:pt>
                <c:pt idx="1767">
                  <c:v>44440.239523530094</c:v>
                </c:pt>
                <c:pt idx="1768">
                  <c:v>44440.37686449074</c:v>
                </c:pt>
                <c:pt idx="1769">
                  <c:v>44440.514203043982</c:v>
                </c:pt>
                <c:pt idx="1770">
                  <c:v>44440.651540300925</c:v>
                </c:pt>
                <c:pt idx="1771">
                  <c:v>44440.788879444444</c:v>
                </c:pt>
                <c:pt idx="1772">
                  <c:v>44440.926219733796</c:v>
                </c:pt>
                <c:pt idx="1773">
                  <c:v>44441.06355846065</c:v>
                </c:pt>
                <c:pt idx="1774">
                  <c:v>44441.200895694441</c:v>
                </c:pt>
                <c:pt idx="1775">
                  <c:v>44441.338235659721</c:v>
                </c:pt>
                <c:pt idx="1776">
                  <c:v>44441.47557545139</c:v>
                </c:pt>
                <c:pt idx="1777">
                  <c:v>44441.612912743054</c:v>
                </c:pt>
                <c:pt idx="1778">
                  <c:v>44441.750251377314</c:v>
                </c:pt>
                <c:pt idx="1779">
                  <c:v>44441.887591435188</c:v>
                </c:pt>
                <c:pt idx="1780">
                  <c:v>44442.024930636573</c:v>
                </c:pt>
                <c:pt idx="1781">
                  <c:v>44442.162268425927</c:v>
                </c:pt>
                <c:pt idx="1782">
                  <c:v>44442.299607106484</c:v>
                </c:pt>
                <c:pt idx="1783">
                  <c:v>44442.436947754628</c:v>
                </c:pt>
                <c:pt idx="1784">
                  <c:v>44442.574285057868</c:v>
                </c:pt>
                <c:pt idx="1785">
                  <c:v>44442.711622881943</c:v>
                </c:pt>
                <c:pt idx="1786">
                  <c:v>44442.848962939817</c:v>
                </c:pt>
                <c:pt idx="1787">
                  <c:v>44442.98630246528</c:v>
                </c:pt>
                <c:pt idx="1788">
                  <c:v>44443.123640706021</c:v>
                </c:pt>
                <c:pt idx="1789">
                  <c:v>44443.260978240738</c:v>
                </c:pt>
                <c:pt idx="1790">
                  <c:v>44443.398319155094</c:v>
                </c:pt>
                <c:pt idx="1791">
                  <c:v>44443.535657152781</c:v>
                </c:pt>
                <c:pt idx="1792">
                  <c:v>44443.672994548608</c:v>
                </c:pt>
                <c:pt idx="1793">
                  <c:v>44443.810334097223</c:v>
                </c:pt>
                <c:pt idx="1794">
                  <c:v>44443.947674178242</c:v>
                </c:pt>
                <c:pt idx="1795">
                  <c:v>44444.085012777781</c:v>
                </c:pt>
                <c:pt idx="1796">
                  <c:v>44444.222349722222</c:v>
                </c:pt>
                <c:pt idx="1797">
                  <c:v>44444.359690381942</c:v>
                </c:pt>
                <c:pt idx="1798">
                  <c:v>44444.497029398146</c:v>
                </c:pt>
                <c:pt idx="1799">
                  <c:v>44444.634366574071</c:v>
                </c:pt>
                <c:pt idx="1800">
                  <c:v>44444.771705370367</c:v>
                </c:pt>
                <c:pt idx="1801">
                  <c:v>44444.909045486114</c:v>
                </c:pt>
                <c:pt idx="1802">
                  <c:v>44445.046384328707</c:v>
                </c:pt>
                <c:pt idx="1803">
                  <c:v>44445.183721678244</c:v>
                </c:pt>
                <c:pt idx="1804">
                  <c:v>44445.321060891205</c:v>
                </c:pt>
                <c:pt idx="1805">
                  <c:v>44445.458400960648</c:v>
                </c:pt>
                <c:pt idx="1806">
                  <c:v>44445.595738090276</c:v>
                </c:pt>
                <c:pt idx="1807">
                  <c:v>44445.733076273151</c:v>
                </c:pt>
                <c:pt idx="1808">
                  <c:v>44445.870416307873</c:v>
                </c:pt>
                <c:pt idx="1809">
                  <c:v>44446.007755474537</c:v>
                </c:pt>
                <c:pt idx="1810">
                  <c:v>44446.14509341435</c:v>
                </c:pt>
                <c:pt idx="1811">
                  <c:v>44446.28243146991</c:v>
                </c:pt>
                <c:pt idx="1812">
                  <c:v>44446.419772326386</c:v>
                </c:pt>
                <c:pt idx="1813">
                  <c:v>44446.557109814814</c:v>
                </c:pt>
                <c:pt idx="1814">
                  <c:v>44446.694447395836</c:v>
                </c:pt>
                <c:pt idx="1815">
                  <c:v>44446.831787152776</c:v>
                </c:pt>
                <c:pt idx="1816">
                  <c:v>44446.969126932869</c:v>
                </c:pt>
                <c:pt idx="1817">
                  <c:v>44447.106465289355</c:v>
                </c:pt>
                <c:pt idx="1818">
                  <c:v>44447.243802303237</c:v>
                </c:pt>
                <c:pt idx="1819">
                  <c:v>44447.381143101855</c:v>
                </c:pt>
                <c:pt idx="1820">
                  <c:v>44447.51848136574</c:v>
                </c:pt>
                <c:pt idx="1821">
                  <c:v>44447.6558184838</c:v>
                </c:pt>
                <c:pt idx="1822">
                  <c:v>44447.79315755787</c:v>
                </c:pt>
                <c:pt idx="1823">
                  <c:v>44447.930497673609</c:v>
                </c:pt>
                <c:pt idx="1824">
                  <c:v>44448.067836203707</c:v>
                </c:pt>
                <c:pt idx="1825">
                  <c:v>44448.20517321759</c:v>
                </c:pt>
                <c:pt idx="1826">
                  <c:v>44448.342513194446</c:v>
                </c:pt>
                <c:pt idx="1827">
                  <c:v>44448.479852696757</c:v>
                </c:pt>
                <c:pt idx="1828">
                  <c:v>44448.617189837962</c:v>
                </c:pt>
                <c:pt idx="1829">
                  <c:v>44448.754528368052</c:v>
                </c:pt>
                <c:pt idx="1830">
                  <c:v>44448.891868263891</c:v>
                </c:pt>
                <c:pt idx="1831">
                  <c:v>44449.029207268519</c:v>
                </c:pt>
                <c:pt idx="1832">
                  <c:v>44449.166544814812</c:v>
                </c:pt>
                <c:pt idx="1833">
                  <c:v>44449.303883449073</c:v>
                </c:pt>
                <c:pt idx="1834">
                  <c:v>44449.441223831018</c:v>
                </c:pt>
                <c:pt idx="1835">
                  <c:v>44449.57856091435</c:v>
                </c:pt>
                <c:pt idx="1836">
                  <c:v>44449.715898645831</c:v>
                </c:pt>
                <c:pt idx="1837">
                  <c:v>44449.853238553238</c:v>
                </c:pt>
                <c:pt idx="1838">
                  <c:v>44449.990577835648</c:v>
                </c:pt>
                <c:pt idx="1839">
                  <c:v>44450.127915868055</c:v>
                </c:pt>
                <c:pt idx="1840">
                  <c:v>44450.265253344907</c:v>
                </c:pt>
                <c:pt idx="1841">
                  <c:v>44450.402594108797</c:v>
                </c:pt>
                <c:pt idx="1842">
                  <c:v>44450.539931851854</c:v>
                </c:pt>
                <c:pt idx="1843">
                  <c:v>44450.677269131942</c:v>
                </c:pt>
                <c:pt idx="1844">
                  <c:v>44450.814608576387</c:v>
                </c:pt>
                <c:pt idx="1845">
                  <c:v>44450.951948449074</c:v>
                </c:pt>
                <c:pt idx="1846">
                  <c:v>44451.089286851849</c:v>
                </c:pt>
                <c:pt idx="1847">
                  <c:v>44451.22662361111</c:v>
                </c:pt>
                <c:pt idx="1848">
                  <c:v>44451.363964166667</c:v>
                </c:pt>
                <c:pt idx="1849">
                  <c:v>44451.501302858793</c:v>
                </c:pt>
                <c:pt idx="1850">
                  <c:v>44451.638639826386</c:v>
                </c:pt>
                <c:pt idx="1851">
                  <c:v>44451.775978472222</c:v>
                </c:pt>
                <c:pt idx="1852">
                  <c:v>44451.913319675929</c:v>
                </c:pt>
                <c:pt idx="1853">
                  <c:v>44452.050659490742</c:v>
                </c:pt>
                <c:pt idx="1854">
                  <c:v>44452.187997824076</c:v>
                </c:pt>
                <c:pt idx="1855">
                  <c:v>44452.32533821759</c:v>
                </c:pt>
                <c:pt idx="1856">
                  <c:v>44452.46267922454</c:v>
                </c:pt>
                <c:pt idx="1857">
                  <c:v>44452.600017407407</c:v>
                </c:pt>
                <c:pt idx="1858">
                  <c:v>44452.737356712962</c:v>
                </c:pt>
                <c:pt idx="1859">
                  <c:v>44452.874697743056</c:v>
                </c:pt>
                <c:pt idx="1860">
                  <c:v>44453.012037916669</c:v>
                </c:pt>
                <c:pt idx="1861">
                  <c:v>44453.149376828704</c:v>
                </c:pt>
                <c:pt idx="1862">
                  <c:v>44453.286716030096</c:v>
                </c:pt>
                <c:pt idx="1863">
                  <c:v>44453.424057847224</c:v>
                </c:pt>
                <c:pt idx="1864">
                  <c:v>44453.561396273151</c:v>
                </c:pt>
                <c:pt idx="1865">
                  <c:v>44453.698734884259</c:v>
                </c:pt>
                <c:pt idx="1866">
                  <c:v>44453.836075706022</c:v>
                </c:pt>
                <c:pt idx="1867">
                  <c:v>44453.973416412038</c:v>
                </c:pt>
                <c:pt idx="1868">
                  <c:v>44454.110755717593</c:v>
                </c:pt>
                <c:pt idx="1869">
                  <c:v>44454.248093807873</c:v>
                </c:pt>
                <c:pt idx="1870">
                  <c:v>44454.38543559028</c:v>
                </c:pt>
                <c:pt idx="1871">
                  <c:v>44454.522774756944</c:v>
                </c:pt>
                <c:pt idx="1872">
                  <c:v>44454.660112893522</c:v>
                </c:pt>
                <c:pt idx="1873">
                  <c:v>44454.797453067127</c:v>
                </c:pt>
                <c:pt idx="1874">
                  <c:v>44454.934794143519</c:v>
                </c:pt>
                <c:pt idx="1875">
                  <c:v>44455.07213364583</c:v>
                </c:pt>
                <c:pt idx="1876">
                  <c:v>44455.209471585651</c:v>
                </c:pt>
                <c:pt idx="1877">
                  <c:v>44455.346812719908</c:v>
                </c:pt>
                <c:pt idx="1878">
                  <c:v>44455.484153078702</c:v>
                </c:pt>
                <c:pt idx="1879">
                  <c:v>44455.621491192127</c:v>
                </c:pt>
                <c:pt idx="1880">
                  <c:v>44455.758830763887</c:v>
                </c:pt>
                <c:pt idx="1881">
                  <c:v>44455.896171655091</c:v>
                </c:pt>
                <c:pt idx="1882">
                  <c:v>44456.033511597219</c:v>
                </c:pt>
                <c:pt idx="1883">
                  <c:v>44456.170850046299</c:v>
                </c:pt>
                <c:pt idx="1884">
                  <c:v>44456.308189768519</c:v>
                </c:pt>
                <c:pt idx="1885">
                  <c:v>44456.445531018515</c:v>
                </c:pt>
                <c:pt idx="1886">
                  <c:v>44456.582869062499</c:v>
                </c:pt>
                <c:pt idx="1887">
                  <c:v>44456.720207847226</c:v>
                </c:pt>
                <c:pt idx="1888">
                  <c:v>44456.85754877315</c:v>
                </c:pt>
                <c:pt idx="1889">
                  <c:v>44456.994888958332</c:v>
                </c:pt>
                <c:pt idx="1890">
                  <c:v>44457.132227928239</c:v>
                </c:pt>
                <c:pt idx="1891">
                  <c:v>44457.269566516203</c:v>
                </c:pt>
                <c:pt idx="1892">
                  <c:v>44457.406908287034</c:v>
                </c:pt>
                <c:pt idx="1893">
                  <c:v>44457.54424693287</c:v>
                </c:pt>
                <c:pt idx="1894">
                  <c:v>44457.681585254628</c:v>
                </c:pt>
                <c:pt idx="1895">
                  <c:v>44457.818925752312</c:v>
                </c:pt>
                <c:pt idx="1896">
                  <c:v>44457.95626658565</c:v>
                </c:pt>
                <c:pt idx="1897">
                  <c:v>44458.09360594907</c:v>
                </c:pt>
                <c:pt idx="1898">
                  <c:v>44458.23094371528</c:v>
                </c:pt>
                <c:pt idx="1899">
                  <c:v>44458.36828534722</c:v>
                </c:pt>
                <c:pt idx="1900">
                  <c:v>44458.505624884259</c:v>
                </c:pt>
                <c:pt idx="1901">
                  <c:v>44458.642962847225</c:v>
                </c:pt>
                <c:pt idx="1902">
                  <c:v>44458.780302557869</c:v>
                </c:pt>
                <c:pt idx="1903">
                  <c:v>44458.917643553243</c:v>
                </c:pt>
                <c:pt idx="1904">
                  <c:v>44459.054983078706</c:v>
                </c:pt>
                <c:pt idx="1905">
                  <c:v>44459.192321122682</c:v>
                </c:pt>
                <c:pt idx="1906">
                  <c:v>44459.329661458331</c:v>
                </c:pt>
                <c:pt idx="1907">
                  <c:v>44459.467002164354</c:v>
                </c:pt>
                <c:pt idx="1908">
                  <c:v>44459.604340138889</c:v>
                </c:pt>
                <c:pt idx="1909">
                  <c:v>44459.741679328705</c:v>
                </c:pt>
                <c:pt idx="1910">
                  <c:v>44459.879020115739</c:v>
                </c:pt>
                <c:pt idx="1911">
                  <c:v>44460.016360057867</c:v>
                </c:pt>
                <c:pt idx="1912">
                  <c:v>44460.153698692127</c:v>
                </c:pt>
                <c:pt idx="1913">
                  <c:v>44460.291037824078</c:v>
                </c:pt>
                <c:pt idx="1914">
                  <c:v>44460.428379363424</c:v>
                </c:pt>
                <c:pt idx="1915">
                  <c:v>44460.565717488425</c:v>
                </c:pt>
                <c:pt idx="1916">
                  <c:v>44460.703055937498</c:v>
                </c:pt>
                <c:pt idx="1917">
                  <c:v>44460.840396585649</c:v>
                </c:pt>
                <c:pt idx="1918">
                  <c:v>44460.977737002315</c:v>
                </c:pt>
                <c:pt idx="1919">
                  <c:v>44461.115076041664</c:v>
                </c:pt>
                <c:pt idx="1920">
                  <c:v>44461.252414039351</c:v>
                </c:pt>
                <c:pt idx="1921">
                  <c:v>44461.389755613425</c:v>
                </c:pt>
                <c:pt idx="1922">
                  <c:v>44461.52709447917</c:v>
                </c:pt>
                <c:pt idx="1923">
                  <c:v>44461.664432453705</c:v>
                </c:pt>
                <c:pt idx="1924">
                  <c:v>44461.801772511571</c:v>
                </c:pt>
                <c:pt idx="1925">
                  <c:v>44461.939113356479</c:v>
                </c:pt>
                <c:pt idx="1926">
                  <c:v>44462.076452650464</c:v>
                </c:pt>
                <c:pt idx="1927">
                  <c:v>44462.213790335649</c:v>
                </c:pt>
                <c:pt idx="1928">
                  <c:v>44462.351131412041</c:v>
                </c:pt>
                <c:pt idx="1929">
                  <c:v>44462.48847142361</c:v>
                </c:pt>
                <c:pt idx="1930">
                  <c:v>44462.625809317127</c:v>
                </c:pt>
                <c:pt idx="1931">
                  <c:v>44462.763148715276</c:v>
                </c:pt>
                <c:pt idx="1932">
                  <c:v>44462.900489432868</c:v>
                </c:pt>
                <c:pt idx="1933">
                  <c:v>44463.037829097222</c:v>
                </c:pt>
                <c:pt idx="1934">
                  <c:v>44463.175167256944</c:v>
                </c:pt>
                <c:pt idx="1935">
                  <c:v>44463.312506886577</c:v>
                </c:pt>
                <c:pt idx="1936">
                  <c:v>44463.449847812502</c:v>
                </c:pt>
                <c:pt idx="1937">
                  <c:v>44463.587185613425</c:v>
                </c:pt>
                <c:pt idx="1938">
                  <c:v>44463.72452427083</c:v>
                </c:pt>
                <c:pt idx="1939">
                  <c:v>44463.861864988423</c:v>
                </c:pt>
                <c:pt idx="1940">
                  <c:v>44463.99920489583</c:v>
                </c:pt>
                <c:pt idx="1941">
                  <c:v>44464.136543599539</c:v>
                </c:pt>
                <c:pt idx="1942">
                  <c:v>44464.273882083333</c:v>
                </c:pt>
                <c:pt idx="1943">
                  <c:v>44464.411223634263</c:v>
                </c:pt>
                <c:pt idx="1944">
                  <c:v>44464.548561967589</c:v>
                </c:pt>
                <c:pt idx="1945">
                  <c:v>44464.685900104167</c:v>
                </c:pt>
                <c:pt idx="1946">
                  <c:v>44464.823240428239</c:v>
                </c:pt>
                <c:pt idx="1947">
                  <c:v>44464.960580983796</c:v>
                </c:pt>
                <c:pt idx="1948">
                  <c:v>44465.097920092594</c:v>
                </c:pt>
                <c:pt idx="1949">
                  <c:v>44465.235257638888</c:v>
                </c:pt>
                <c:pt idx="1950">
                  <c:v>44465.372599074071</c:v>
                </c:pt>
                <c:pt idx="1951">
                  <c:v>44465.509938240742</c:v>
                </c:pt>
                <c:pt idx="1952">
                  <c:v>44465.647275949072</c:v>
                </c:pt>
                <c:pt idx="1953">
                  <c:v>44465.784615486111</c:v>
                </c:pt>
                <c:pt idx="1954">
                  <c:v>44465.921956261576</c:v>
                </c:pt>
                <c:pt idx="1955">
                  <c:v>44466.059295486113</c:v>
                </c:pt>
                <c:pt idx="1956">
                  <c:v>44466.196633240739</c:v>
                </c:pt>
                <c:pt idx="1957">
                  <c:v>44466.33397349537</c:v>
                </c:pt>
                <c:pt idx="1958">
                  <c:v>44466.47131385417</c:v>
                </c:pt>
                <c:pt idx="1959">
                  <c:v>44466.60865159722</c:v>
                </c:pt>
                <c:pt idx="1960">
                  <c:v>44466.745990613425</c:v>
                </c:pt>
                <c:pt idx="1961">
                  <c:v>44466.883331134261</c:v>
                </c:pt>
                <c:pt idx="1962">
                  <c:v>44467.020670810183</c:v>
                </c:pt>
                <c:pt idx="1963">
                  <c:v>44467.158009120372</c:v>
                </c:pt>
                <c:pt idx="1964">
                  <c:v>44467.295348113425</c:v>
                </c:pt>
                <c:pt idx="1965">
                  <c:v>44467.432689305555</c:v>
                </c:pt>
                <c:pt idx="1966">
                  <c:v>44467.570027106478</c:v>
                </c:pt>
                <c:pt idx="1967">
                  <c:v>44467.707365312497</c:v>
                </c:pt>
                <c:pt idx="1968">
                  <c:v>44467.844705752315</c:v>
                </c:pt>
                <c:pt idx="1969">
                  <c:v>44467.982045810182</c:v>
                </c:pt>
                <c:pt idx="1970">
                  <c:v>44468.11938452546</c:v>
                </c:pt>
                <c:pt idx="1971">
                  <c:v>44468.256722361111</c:v>
                </c:pt>
                <c:pt idx="1972">
                  <c:v>44468.39406366898</c:v>
                </c:pt>
                <c:pt idx="1973">
                  <c:v>44468.53140216435</c:v>
                </c:pt>
                <c:pt idx="1974">
                  <c:v>44468.943421331016</c:v>
                </c:pt>
                <c:pt idx="1975">
                  <c:v>44469.080760324076</c:v>
                </c:pt>
                <c:pt idx="1976">
                  <c:v>44469.218097673613</c:v>
                </c:pt>
                <c:pt idx="1977">
                  <c:v>44469.355438587962</c:v>
                </c:pt>
                <c:pt idx="1978">
                  <c:v>44469.492778148146</c:v>
                </c:pt>
                <c:pt idx="1979">
                  <c:v>44469.630115717591</c:v>
                </c:pt>
                <c:pt idx="1980">
                  <c:v>44469.767454849534</c:v>
                </c:pt>
                <c:pt idx="1981">
                  <c:v>44469.904795289352</c:v>
                </c:pt>
                <c:pt idx="1982">
                  <c:v>44470.042134571762</c:v>
                </c:pt>
                <c:pt idx="1983">
                  <c:v>44470.179472337964</c:v>
                </c:pt>
                <c:pt idx="1984">
                  <c:v>44470.31681178241</c:v>
                </c:pt>
                <c:pt idx="1985">
                  <c:v>44470.45415229167</c:v>
                </c:pt>
                <c:pt idx="1986">
                  <c:v>44470.591489768522</c:v>
                </c:pt>
                <c:pt idx="1987">
                  <c:v>44470.728828206018</c:v>
                </c:pt>
                <c:pt idx="1988">
                  <c:v>44470.866168599539</c:v>
                </c:pt>
                <c:pt idx="1989">
                  <c:v>44471.003508148147</c:v>
                </c:pt>
                <c:pt idx="1990">
                  <c:v>44471.140846469905</c:v>
                </c:pt>
                <c:pt idx="1991">
                  <c:v>44471.278184745373</c:v>
                </c:pt>
                <c:pt idx="1992">
                  <c:v>44471.415525972225</c:v>
                </c:pt>
                <c:pt idx="1993">
                  <c:v>44471.552863888886</c:v>
                </c:pt>
                <c:pt idx="1994">
                  <c:v>44471.690201759258</c:v>
                </c:pt>
                <c:pt idx="1995">
                  <c:v>44471.827541805556</c:v>
                </c:pt>
                <c:pt idx="1996">
                  <c:v>44471.964881979169</c:v>
                </c:pt>
                <c:pt idx="1997">
                  <c:v>44472.102220717592</c:v>
                </c:pt>
                <c:pt idx="1998">
                  <c:v>44472.239557986111</c:v>
                </c:pt>
                <c:pt idx="1999">
                  <c:v>44472.376899097224</c:v>
                </c:pt>
                <c:pt idx="2000">
                  <c:v>44472.514237812502</c:v>
                </c:pt>
                <c:pt idx="2001">
                  <c:v>44472.651575208336</c:v>
                </c:pt>
                <c:pt idx="2002">
                  <c:v>44472.788914513891</c:v>
                </c:pt>
                <c:pt idx="2003">
                  <c:v>44472.926254953702</c:v>
                </c:pt>
                <c:pt idx="2004">
                  <c:v>44473.063593819446</c:v>
                </c:pt>
                <c:pt idx="2005">
                  <c:v>44473.200931203704</c:v>
                </c:pt>
                <c:pt idx="2006">
                  <c:v>44473.338271319444</c:v>
                </c:pt>
                <c:pt idx="2007">
                  <c:v>44473.475611250004</c:v>
                </c:pt>
                <c:pt idx="2008">
                  <c:v>44473.612948680558</c:v>
                </c:pt>
                <c:pt idx="2009">
                  <c:v>44473.750287465278</c:v>
                </c:pt>
                <c:pt idx="2010">
                  <c:v>44473.887627662036</c:v>
                </c:pt>
                <c:pt idx="2011">
                  <c:v>44474.024966990743</c:v>
                </c:pt>
                <c:pt idx="2012">
                  <c:v>44474.162304930556</c:v>
                </c:pt>
                <c:pt idx="2013">
                  <c:v>44474.299643738428</c:v>
                </c:pt>
                <c:pt idx="2014">
                  <c:v>44474.436984525462</c:v>
                </c:pt>
                <c:pt idx="2015">
                  <c:v>44474.574321956017</c:v>
                </c:pt>
                <c:pt idx="2016">
                  <c:v>44474.711659918983</c:v>
                </c:pt>
                <c:pt idx="2017">
                  <c:v>44474.849000092596</c:v>
                </c:pt>
                <c:pt idx="2018">
                  <c:v>44474.986339756942</c:v>
                </c:pt>
                <c:pt idx="2019">
                  <c:v>44475.123678124997</c:v>
                </c:pt>
                <c:pt idx="2020">
                  <c:v>44475.261015787037</c:v>
                </c:pt>
                <c:pt idx="2021">
                  <c:v>44475.398356817132</c:v>
                </c:pt>
                <c:pt idx="2022">
                  <c:v>44475.535694942133</c:v>
                </c:pt>
                <c:pt idx="2023">
                  <c:v>44475.947713344911</c:v>
                </c:pt>
                <c:pt idx="2024">
                  <c:v>44476.085052037037</c:v>
                </c:pt>
                <c:pt idx="2025">
                  <c:v>44476.222389074072</c:v>
                </c:pt>
                <c:pt idx="2026">
                  <c:v>44476.359729826392</c:v>
                </c:pt>
                <c:pt idx="2027">
                  <c:v>44476.497068946759</c:v>
                </c:pt>
                <c:pt idx="2028">
                  <c:v>44476.634406215278</c:v>
                </c:pt>
                <c:pt idx="2029">
                  <c:v>44476.771745092592</c:v>
                </c:pt>
                <c:pt idx="2030">
                  <c:v>44476.909085300926</c:v>
                </c:pt>
                <c:pt idx="2031">
                  <c:v>44477.046424224536</c:v>
                </c:pt>
                <c:pt idx="2032">
                  <c:v>44477.183761655091</c:v>
                </c:pt>
                <c:pt idx="2033">
                  <c:v>44477.321100949077</c:v>
                </c:pt>
                <c:pt idx="2034">
                  <c:v>44477.458441099538</c:v>
                </c:pt>
                <c:pt idx="2035">
                  <c:v>44477.595778298608</c:v>
                </c:pt>
                <c:pt idx="2036">
                  <c:v>44477.733116550924</c:v>
                </c:pt>
                <c:pt idx="2037">
                  <c:v>44477.870456655095</c:v>
                </c:pt>
                <c:pt idx="2038">
                  <c:v>44478.007795879632</c:v>
                </c:pt>
                <c:pt idx="2039">
                  <c:v>44478.145133877311</c:v>
                </c:pt>
                <c:pt idx="2040">
                  <c:v>44478.282472002313</c:v>
                </c:pt>
                <c:pt idx="2041">
                  <c:v>44478.419812916669</c:v>
                </c:pt>
                <c:pt idx="2042">
                  <c:v>44478.557150451386</c:v>
                </c:pt>
                <c:pt idx="2043">
                  <c:v>44478.694488067129</c:v>
                </c:pt>
                <c:pt idx="2044">
                  <c:v>44478.831827881942</c:v>
                </c:pt>
                <c:pt idx="2045">
                  <c:v>44478.969167696756</c:v>
                </c:pt>
                <c:pt idx="2046">
                  <c:v>44479.106506087963</c:v>
                </c:pt>
                <c:pt idx="2047">
                  <c:v>44479.243843136574</c:v>
                </c:pt>
                <c:pt idx="2048">
                  <c:v>44479.381183958336</c:v>
                </c:pt>
                <c:pt idx="2049">
                  <c:v>44479.518522256942</c:v>
                </c:pt>
                <c:pt idx="2050">
                  <c:v>44479.655859386578</c:v>
                </c:pt>
                <c:pt idx="2051">
                  <c:v>44479.7931984838</c:v>
                </c:pt>
                <c:pt idx="2052">
                  <c:v>44479.930538611108</c:v>
                </c:pt>
                <c:pt idx="2053">
                  <c:v>44480.067877141206</c:v>
                </c:pt>
                <c:pt idx="2054">
                  <c:v>44480.205214166665</c:v>
                </c:pt>
                <c:pt idx="2055">
                  <c:v>44480.342554143521</c:v>
                </c:pt>
                <c:pt idx="2056">
                  <c:v>44480.479893645832</c:v>
                </c:pt>
                <c:pt idx="2057">
                  <c:v>44480.61723077546</c:v>
                </c:pt>
                <c:pt idx="2058">
                  <c:v>44480.754569305558</c:v>
                </c:pt>
                <c:pt idx="2059">
                  <c:v>44480.891909178237</c:v>
                </c:pt>
                <c:pt idx="2060">
                  <c:v>44481.029248171297</c:v>
                </c:pt>
                <c:pt idx="2061">
                  <c:v>44481.166585694446</c:v>
                </c:pt>
                <c:pt idx="2062">
                  <c:v>44481.303924305554</c:v>
                </c:pt>
                <c:pt idx="2063">
                  <c:v>44481.441264652778</c:v>
                </c:pt>
                <c:pt idx="2064">
                  <c:v>44481.578601701389</c:v>
                </c:pt>
                <c:pt idx="2065">
                  <c:v>44481.715939398149</c:v>
                </c:pt>
                <c:pt idx="2066">
                  <c:v>44481.853279282404</c:v>
                </c:pt>
                <c:pt idx="2067">
                  <c:v>44481.990618518517</c:v>
                </c:pt>
                <c:pt idx="2068">
                  <c:v>44482.127956493059</c:v>
                </c:pt>
                <c:pt idx="2069">
                  <c:v>44482.265293935183</c:v>
                </c:pt>
                <c:pt idx="2070">
                  <c:v>44482.402634652775</c:v>
                </c:pt>
                <c:pt idx="2071">
                  <c:v>44482.53997233796</c:v>
                </c:pt>
                <c:pt idx="2072">
                  <c:v>44482.951989780093</c:v>
                </c:pt>
                <c:pt idx="2073">
                  <c:v>44483.089328101851</c:v>
                </c:pt>
                <c:pt idx="2074">
                  <c:v>44483.226664780093</c:v>
                </c:pt>
                <c:pt idx="2075">
                  <c:v>44483.364005266201</c:v>
                </c:pt>
                <c:pt idx="2076">
                  <c:v>44483.501343865741</c:v>
                </c:pt>
                <c:pt idx="2077">
                  <c:v>44483.63868074074</c:v>
                </c:pt>
                <c:pt idx="2078">
                  <c:v>44483.776019305558</c:v>
                </c:pt>
                <c:pt idx="2079">
                  <c:v>44483.913359178237</c:v>
                </c:pt>
                <c:pt idx="2080">
                  <c:v>44484.050697662038</c:v>
                </c:pt>
                <c:pt idx="2081">
                  <c:v>44484.188034664352</c:v>
                </c:pt>
                <c:pt idx="2082">
                  <c:v>44484.325373738429</c:v>
                </c:pt>
                <c:pt idx="2083">
                  <c:v>44484.462713414352</c:v>
                </c:pt>
                <c:pt idx="2084">
                  <c:v>44484.60005025463</c:v>
                </c:pt>
                <c:pt idx="2085">
                  <c:v>44484.737388229165</c:v>
                </c:pt>
                <c:pt idx="2086">
                  <c:v>44484.874727939816</c:v>
                </c:pt>
                <c:pt idx="2087">
                  <c:v>44485.012066770832</c:v>
                </c:pt>
                <c:pt idx="2088">
                  <c:v>44485.149404340278</c:v>
                </c:pt>
                <c:pt idx="2089">
                  <c:v>44485.286742199074</c:v>
                </c:pt>
                <c:pt idx="2090">
                  <c:v>44485.424082685182</c:v>
                </c:pt>
                <c:pt idx="2091">
                  <c:v>44485.561419756945</c:v>
                </c:pt>
                <c:pt idx="2092">
                  <c:v>44485.698757025464</c:v>
                </c:pt>
                <c:pt idx="2093">
                  <c:v>44485.83609650463</c:v>
                </c:pt>
                <c:pt idx="2094">
                  <c:v>44485.973435856482</c:v>
                </c:pt>
                <c:pt idx="2095">
                  <c:v>44486.110773819448</c:v>
                </c:pt>
                <c:pt idx="2096">
                  <c:v>44486.248110555556</c:v>
                </c:pt>
                <c:pt idx="2097">
                  <c:v>44486.385450995367</c:v>
                </c:pt>
                <c:pt idx="2098">
                  <c:v>44486.522788807873</c:v>
                </c:pt>
                <c:pt idx="2099">
                  <c:v>44486.660125590279</c:v>
                </c:pt>
                <c:pt idx="2100">
                  <c:v>44486.797464398151</c:v>
                </c:pt>
                <c:pt idx="2101">
                  <c:v>44486.93480412037</c:v>
                </c:pt>
                <c:pt idx="2102">
                  <c:v>44487.072142268516</c:v>
                </c:pt>
                <c:pt idx="2103">
                  <c:v>44487.209478854165</c:v>
                </c:pt>
                <c:pt idx="2104">
                  <c:v>44487.346818622682</c:v>
                </c:pt>
                <c:pt idx="2105">
                  <c:v>44487.484157615741</c:v>
                </c:pt>
                <c:pt idx="2106">
                  <c:v>44487.621494375002</c:v>
                </c:pt>
                <c:pt idx="2107">
                  <c:v>44487.758832581021</c:v>
                </c:pt>
                <c:pt idx="2108">
                  <c:v>44487.896172106484</c:v>
                </c:pt>
                <c:pt idx="2109">
                  <c:v>44488.033510671296</c:v>
                </c:pt>
                <c:pt idx="2110">
                  <c:v>44488.170847743058</c:v>
                </c:pt>
                <c:pt idx="2111">
                  <c:v>44488.308186099537</c:v>
                </c:pt>
                <c:pt idx="2112">
                  <c:v>44488.445525972224</c:v>
                </c:pt>
                <c:pt idx="2113">
                  <c:v>44488.58286263889</c:v>
                </c:pt>
                <c:pt idx="2114">
                  <c:v>44488.720200046293</c:v>
                </c:pt>
                <c:pt idx="2115">
                  <c:v>44488.857539594908</c:v>
                </c:pt>
                <c:pt idx="2116">
                  <c:v>44488.994878391204</c:v>
                </c:pt>
                <c:pt idx="2117">
                  <c:v>44489.132215972226</c:v>
                </c:pt>
                <c:pt idx="2118">
                  <c:v>44489.269553171296</c:v>
                </c:pt>
                <c:pt idx="2119">
                  <c:v>44489.406893553241</c:v>
                </c:pt>
                <c:pt idx="2120">
                  <c:v>44489.544230810185</c:v>
                </c:pt>
                <c:pt idx="2121">
                  <c:v>44489.95624728009</c:v>
                </c:pt>
                <c:pt idx="2122">
                  <c:v>44490.09358523148</c:v>
                </c:pt>
                <c:pt idx="2123">
                  <c:v>44490.230921585651</c:v>
                </c:pt>
                <c:pt idx="2124">
                  <c:v>44490.368261793985</c:v>
                </c:pt>
                <c:pt idx="2125">
                  <c:v>44490.50559990741</c:v>
                </c:pt>
                <c:pt idx="2126">
                  <c:v>44490.642936435186</c:v>
                </c:pt>
                <c:pt idx="2127">
                  <c:v>44490.780274722223</c:v>
                </c:pt>
                <c:pt idx="2128">
                  <c:v>44490.917614282407</c:v>
                </c:pt>
                <c:pt idx="2129">
                  <c:v>44491.054952372688</c:v>
                </c:pt>
                <c:pt idx="2130">
                  <c:v>44491.192288993057</c:v>
                </c:pt>
                <c:pt idx="2131">
                  <c:v>44491.329627881947</c:v>
                </c:pt>
                <c:pt idx="2132">
                  <c:v>44491.466967141205</c:v>
                </c:pt>
                <c:pt idx="2133">
                  <c:v>44491.604303680557</c:v>
                </c:pt>
                <c:pt idx="2134">
                  <c:v>44491.741641412038</c:v>
                </c:pt>
                <c:pt idx="2135">
                  <c:v>44491.87898076389</c:v>
                </c:pt>
                <c:pt idx="2136">
                  <c:v>44492.016319247683</c:v>
                </c:pt>
                <c:pt idx="2137">
                  <c:v>44492.153656423608</c:v>
                </c:pt>
                <c:pt idx="2138">
                  <c:v>44492.290994097224</c:v>
                </c:pt>
                <c:pt idx="2139">
                  <c:v>44492.428334178243</c:v>
                </c:pt>
                <c:pt idx="2140">
                  <c:v>44492.565670833334</c:v>
                </c:pt>
                <c:pt idx="2141">
                  <c:v>44492.703007812503</c:v>
                </c:pt>
                <c:pt idx="2142">
                  <c:v>44492.840347002311</c:v>
                </c:pt>
                <c:pt idx="2143">
                  <c:v>44492.977685937498</c:v>
                </c:pt>
                <c:pt idx="2144">
                  <c:v>44493.115023506944</c:v>
                </c:pt>
                <c:pt idx="2145">
                  <c:v>44493.252360023151</c:v>
                </c:pt>
                <c:pt idx="2146">
                  <c:v>44493.389700115738</c:v>
                </c:pt>
                <c:pt idx="2147">
                  <c:v>44493.527037488428</c:v>
                </c:pt>
                <c:pt idx="2148">
                  <c:v>44493.664373981483</c:v>
                </c:pt>
                <c:pt idx="2149">
                  <c:v>44493.80171255787</c:v>
                </c:pt>
                <c:pt idx="2150">
                  <c:v>44493.939051909721</c:v>
                </c:pt>
                <c:pt idx="2151">
                  <c:v>44494.076389699076</c:v>
                </c:pt>
                <c:pt idx="2152">
                  <c:v>44494.213725891204</c:v>
                </c:pt>
                <c:pt idx="2153">
                  <c:v>44494.351065474541</c:v>
                </c:pt>
                <c:pt idx="2154">
                  <c:v>44494.48840396991</c:v>
                </c:pt>
                <c:pt idx="2155">
                  <c:v>44494.625740358795</c:v>
                </c:pt>
                <c:pt idx="2156">
                  <c:v>44494.763078252312</c:v>
                </c:pt>
                <c:pt idx="2157">
                  <c:v>44494.900417453704</c:v>
                </c:pt>
                <c:pt idx="2158">
                  <c:v>44495.03775560185</c:v>
                </c:pt>
                <c:pt idx="2159">
                  <c:v>44495.175092245372</c:v>
                </c:pt>
                <c:pt idx="2160">
                  <c:v>44495.312430358797</c:v>
                </c:pt>
                <c:pt idx="2161">
                  <c:v>44495.449769756946</c:v>
                </c:pt>
                <c:pt idx="2162">
                  <c:v>44495.587106041668</c:v>
                </c:pt>
                <c:pt idx="2163">
                  <c:v>44495.724443159721</c:v>
                </c:pt>
                <c:pt idx="2164">
                  <c:v>44495.861782349537</c:v>
                </c:pt>
                <c:pt idx="2165">
                  <c:v>44495.999120729168</c:v>
                </c:pt>
                <c:pt idx="2166">
                  <c:v>44496.136457881941</c:v>
                </c:pt>
                <c:pt idx="2167">
                  <c:v>44496.273794826389</c:v>
                </c:pt>
                <c:pt idx="2168">
                  <c:v>44496.411134837967</c:v>
                </c:pt>
                <c:pt idx="2169">
                  <c:v>44496.548471631948</c:v>
                </c:pt>
                <c:pt idx="2170">
                  <c:v>44496.685808229166</c:v>
                </c:pt>
                <c:pt idx="2171">
                  <c:v>44496.823147002317</c:v>
                </c:pt>
                <c:pt idx="2172">
                  <c:v>44496.960486006945</c:v>
                </c:pt>
                <c:pt idx="2173">
                  <c:v>44497.097823553238</c:v>
                </c:pt>
                <c:pt idx="2174">
                  <c:v>44497.235159548611</c:v>
                </c:pt>
                <c:pt idx="2175">
                  <c:v>44497.372499421297</c:v>
                </c:pt>
                <c:pt idx="2176">
                  <c:v>44497.509837025464</c:v>
                </c:pt>
                <c:pt idx="2177">
                  <c:v>44497.647173171295</c:v>
                </c:pt>
                <c:pt idx="2178">
                  <c:v>44497.78451114583</c:v>
                </c:pt>
                <c:pt idx="2179">
                  <c:v>44497.921850347222</c:v>
                </c:pt>
                <c:pt idx="2180">
                  <c:v>44498.059187997686</c:v>
                </c:pt>
                <c:pt idx="2181">
                  <c:v>44498.196524178238</c:v>
                </c:pt>
                <c:pt idx="2182">
                  <c:v>44498.333862858795</c:v>
                </c:pt>
                <c:pt idx="2183">
                  <c:v>44498.471201643515</c:v>
                </c:pt>
                <c:pt idx="2184">
                  <c:v>44498.608537800923</c:v>
                </c:pt>
                <c:pt idx="2185">
                  <c:v>44498.745875243054</c:v>
                </c:pt>
                <c:pt idx="2186">
                  <c:v>44498.88321417824</c:v>
                </c:pt>
                <c:pt idx="2187">
                  <c:v>44499.020552256945</c:v>
                </c:pt>
                <c:pt idx="2188">
                  <c:v>44499.157888981485</c:v>
                </c:pt>
                <c:pt idx="2189">
                  <c:v>44499.295226388887</c:v>
                </c:pt>
                <c:pt idx="2190">
                  <c:v>44499.432565995368</c:v>
                </c:pt>
                <c:pt idx="2191">
                  <c:v>44499.569902187497</c:v>
                </c:pt>
                <c:pt idx="2192">
                  <c:v>44499.707238807867</c:v>
                </c:pt>
                <c:pt idx="2193">
                  <c:v>44499.84457765046</c:v>
                </c:pt>
                <c:pt idx="2194">
                  <c:v>44499.981916099539</c:v>
                </c:pt>
                <c:pt idx="2195">
                  <c:v>44500.119253217592</c:v>
                </c:pt>
                <c:pt idx="2196">
                  <c:v>44500.256589444441</c:v>
                </c:pt>
                <c:pt idx="2197">
                  <c:v>44500.393929155092</c:v>
                </c:pt>
                <c:pt idx="2198">
                  <c:v>44500.531266041668</c:v>
                </c:pt>
                <c:pt idx="2199">
                  <c:v>44500.668602187499</c:v>
                </c:pt>
                <c:pt idx="2200">
                  <c:v>44500.805940451392</c:v>
                </c:pt>
                <c:pt idx="2201">
                  <c:v>44500.943279363426</c:v>
                </c:pt>
                <c:pt idx="2202">
                  <c:v>44501.08061675926</c:v>
                </c:pt>
                <c:pt idx="2203">
                  <c:v>44501.217952511572</c:v>
                </c:pt>
                <c:pt idx="2204">
                  <c:v>44501.355291828702</c:v>
                </c:pt>
                <c:pt idx="2205">
                  <c:v>44501.492629780092</c:v>
                </c:pt>
                <c:pt idx="2206">
                  <c:v>44501.629965752312</c:v>
                </c:pt>
                <c:pt idx="2207">
                  <c:v>44501.767303275461</c:v>
                </c:pt>
                <c:pt idx="2208">
                  <c:v>44501.904642118054</c:v>
                </c:pt>
                <c:pt idx="2209">
                  <c:v>44502.041979803238</c:v>
                </c:pt>
                <c:pt idx="2210">
                  <c:v>44502.179315960646</c:v>
                </c:pt>
                <c:pt idx="2211">
                  <c:v>44502.316653796297</c:v>
                </c:pt>
                <c:pt idx="2212">
                  <c:v>44502.453992708331</c:v>
                </c:pt>
                <c:pt idx="2213">
                  <c:v>44502.591328576389</c:v>
                </c:pt>
                <c:pt idx="2214">
                  <c:v>44502.728665405091</c:v>
                </c:pt>
                <c:pt idx="2215">
                  <c:v>44502.866004201387</c:v>
                </c:pt>
                <c:pt idx="2216">
                  <c:v>44503.003342129632</c:v>
                </c:pt>
                <c:pt idx="2217">
                  <c:v>44503.140678854164</c:v>
                </c:pt>
                <c:pt idx="2218">
                  <c:v>44503.278015520831</c:v>
                </c:pt>
                <c:pt idx="2219">
                  <c:v>44503.415355138888</c:v>
                </c:pt>
                <c:pt idx="2220">
                  <c:v>44503.552691446763</c:v>
                </c:pt>
                <c:pt idx="2221">
                  <c:v>44503.690027696757</c:v>
                </c:pt>
                <c:pt idx="2222">
                  <c:v>44503.827366134261</c:v>
                </c:pt>
                <c:pt idx="2223">
                  <c:v>44503.964704699072</c:v>
                </c:pt>
                <c:pt idx="2224">
                  <c:v>44504.102041828701</c:v>
                </c:pt>
                <c:pt idx="2225">
                  <c:v>44504.239377488426</c:v>
                </c:pt>
                <c:pt idx="2226">
                  <c:v>44504.376716990744</c:v>
                </c:pt>
                <c:pt idx="2227">
                  <c:v>44504.514054097221</c:v>
                </c:pt>
                <c:pt idx="2228">
                  <c:v>44504.651389895836</c:v>
                </c:pt>
                <c:pt idx="2229">
                  <c:v>44504.788727581021</c:v>
                </c:pt>
                <c:pt idx="2230">
                  <c:v>44504.926066412037</c:v>
                </c:pt>
                <c:pt idx="2231">
                  <c:v>44505.063403668981</c:v>
                </c:pt>
                <c:pt idx="2232">
                  <c:v>44505.200739432868</c:v>
                </c:pt>
                <c:pt idx="2233">
                  <c:v>44505.338077928238</c:v>
                </c:pt>
                <c:pt idx="2234">
                  <c:v>44505.475416250003</c:v>
                </c:pt>
                <c:pt idx="2235">
                  <c:v>44505.612752071756</c:v>
                </c:pt>
                <c:pt idx="2236">
                  <c:v>44505.750089236113</c:v>
                </c:pt>
                <c:pt idx="2237">
                  <c:v>44505.8874278125</c:v>
                </c:pt>
                <c:pt idx="2238">
                  <c:v>44506.024765532406</c:v>
                </c:pt>
                <c:pt idx="2239">
                  <c:v>44506.16210184028</c:v>
                </c:pt>
                <c:pt idx="2240">
                  <c:v>44506.299439027774</c:v>
                </c:pt>
                <c:pt idx="2241">
                  <c:v>44506.436778194446</c:v>
                </c:pt>
                <c:pt idx="2242">
                  <c:v>44506.574113993054</c:v>
                </c:pt>
                <c:pt idx="2243">
                  <c:v>44506.71145033565</c:v>
                </c:pt>
                <c:pt idx="2244">
                  <c:v>44506.848788888892</c:v>
                </c:pt>
                <c:pt idx="2245">
                  <c:v>44506.986126909724</c:v>
                </c:pt>
                <c:pt idx="2246">
                  <c:v>44507.123463645832</c:v>
                </c:pt>
                <c:pt idx="2247">
                  <c:v>44507.260799675925</c:v>
                </c:pt>
                <c:pt idx="2248">
                  <c:v>44507.398139074074</c:v>
                </c:pt>
                <c:pt idx="2249">
                  <c:v>44507.535475543984</c:v>
                </c:pt>
                <c:pt idx="2250">
                  <c:v>44507.67281142361</c:v>
                </c:pt>
                <c:pt idx="2251">
                  <c:v>44507.810149444442</c:v>
                </c:pt>
                <c:pt idx="2252">
                  <c:v>44507.947487997684</c:v>
                </c:pt>
                <c:pt idx="2253">
                  <c:v>44508.084825046295</c:v>
                </c:pt>
                <c:pt idx="2254">
                  <c:v>44508.222160451391</c:v>
                </c:pt>
                <c:pt idx="2255">
                  <c:v>44508.359499560182</c:v>
                </c:pt>
                <c:pt idx="2256">
                  <c:v>44508.496837974541</c:v>
                </c:pt>
                <c:pt idx="2257">
                  <c:v>44508.634175439816</c:v>
                </c:pt>
                <c:pt idx="2258">
                  <c:v>44508.771514525462</c:v>
                </c:pt>
                <c:pt idx="2259">
                  <c:v>44508.908854918984</c:v>
                </c:pt>
                <c:pt idx="2260">
                  <c:v>44509.046194039351</c:v>
                </c:pt>
                <c:pt idx="2261">
                  <c:v>44509.183531655093</c:v>
                </c:pt>
                <c:pt idx="2262">
                  <c:v>44509.32087113426</c:v>
                </c:pt>
                <c:pt idx="2263">
                  <c:v>44509.458211458332</c:v>
                </c:pt>
                <c:pt idx="2264">
                  <c:v>44509.59554884259</c:v>
                </c:pt>
                <c:pt idx="2265">
                  <c:v>44509.732887268518</c:v>
                </c:pt>
                <c:pt idx="2266">
                  <c:v>44509.870227546293</c:v>
                </c:pt>
                <c:pt idx="2267">
                  <c:v>44510.007566944441</c:v>
                </c:pt>
                <c:pt idx="2268">
                  <c:v>44510.14490511574</c:v>
                </c:pt>
                <c:pt idx="2269">
                  <c:v>44510.282243402777</c:v>
                </c:pt>
                <c:pt idx="2270">
                  <c:v>44510.419584479168</c:v>
                </c:pt>
                <c:pt idx="2271">
                  <c:v>44510.556922187498</c:v>
                </c:pt>
                <c:pt idx="2272">
                  <c:v>44510.694259965276</c:v>
                </c:pt>
                <c:pt idx="2273">
                  <c:v>44510.831599930556</c:v>
                </c:pt>
                <c:pt idx="2274">
                  <c:v>44510.968939907405</c:v>
                </c:pt>
                <c:pt idx="2275">
                  <c:v>44511.106278449071</c:v>
                </c:pt>
                <c:pt idx="2276">
                  <c:v>44511.243615648149</c:v>
                </c:pt>
                <c:pt idx="2277">
                  <c:v>44511.380956620371</c:v>
                </c:pt>
                <c:pt idx="2278">
                  <c:v>44511.518295069443</c:v>
                </c:pt>
                <c:pt idx="2279">
                  <c:v>44511.655632361108</c:v>
                </c:pt>
                <c:pt idx="2280">
                  <c:v>44511.79297159722</c:v>
                </c:pt>
                <c:pt idx="2281">
                  <c:v>44511.930311875003</c:v>
                </c:pt>
                <c:pt idx="2282">
                  <c:v>44512.067650555553</c:v>
                </c:pt>
                <c:pt idx="2283">
                  <c:v>44512.20498771991</c:v>
                </c:pt>
                <c:pt idx="2284">
                  <c:v>44512.342327835649</c:v>
                </c:pt>
                <c:pt idx="2285">
                  <c:v>44512.479667488427</c:v>
                </c:pt>
                <c:pt idx="2286">
                  <c:v>44512.617004756947</c:v>
                </c:pt>
                <c:pt idx="2287">
                  <c:v>44512.754343437497</c:v>
                </c:pt>
                <c:pt idx="2288">
                  <c:v>44512.89168346065</c:v>
                </c:pt>
                <c:pt idx="2289">
                  <c:v>44513.029022581017</c:v>
                </c:pt>
                <c:pt idx="2290">
                  <c:v>44513.166360254632</c:v>
                </c:pt>
                <c:pt idx="2291">
                  <c:v>44513.303699004631</c:v>
                </c:pt>
                <c:pt idx="2292">
                  <c:v>44513.441039502315</c:v>
                </c:pt>
                <c:pt idx="2293">
                  <c:v>44513.578376701385</c:v>
                </c:pt>
                <c:pt idx="2294">
                  <c:v>44513.71571452546</c:v>
                </c:pt>
                <c:pt idx="2295">
                  <c:v>44513.853054560182</c:v>
                </c:pt>
                <c:pt idx="2296">
                  <c:v>44513.990393935186</c:v>
                </c:pt>
                <c:pt idx="2297">
                  <c:v>44514.127732060188</c:v>
                </c:pt>
                <c:pt idx="2298">
                  <c:v>44514.265069641202</c:v>
                </c:pt>
                <c:pt idx="2299">
                  <c:v>44514.402410497685</c:v>
                </c:pt>
                <c:pt idx="2300">
                  <c:v>44514.539748333336</c:v>
                </c:pt>
                <c:pt idx="2301">
                  <c:v>44514.677085706018</c:v>
                </c:pt>
                <c:pt idx="2302">
                  <c:v>44514.814425231481</c:v>
                </c:pt>
                <c:pt idx="2303">
                  <c:v>44514.951765196762</c:v>
                </c:pt>
                <c:pt idx="2304">
                  <c:v>44515.089103680555</c:v>
                </c:pt>
                <c:pt idx="2305">
                  <c:v>44515.226440520833</c:v>
                </c:pt>
                <c:pt idx="2306">
                  <c:v>44515.363781168984</c:v>
                </c:pt>
                <c:pt idx="2307">
                  <c:v>44515.501119930559</c:v>
                </c:pt>
                <c:pt idx="2308">
                  <c:v>44515.63845697917</c:v>
                </c:pt>
                <c:pt idx="2309">
                  <c:v>44515.775795706017</c:v>
                </c:pt>
                <c:pt idx="2310">
                  <c:v>44515.913135740739</c:v>
                </c:pt>
                <c:pt idx="2311">
                  <c:v>44516.050474398151</c:v>
                </c:pt>
                <c:pt idx="2312">
                  <c:v>44516.1878115625</c:v>
                </c:pt>
                <c:pt idx="2313">
                  <c:v>44516.325150798613</c:v>
                </c:pt>
                <c:pt idx="2314">
                  <c:v>44516.462490636572</c:v>
                </c:pt>
                <c:pt idx="2315">
                  <c:v>44516.599827650462</c:v>
                </c:pt>
                <c:pt idx="2316">
                  <c:v>44516.737165787039</c:v>
                </c:pt>
                <c:pt idx="2317">
                  <c:v>44516.874505659725</c:v>
                </c:pt>
                <c:pt idx="2318">
                  <c:v>44517.011844664354</c:v>
                </c:pt>
                <c:pt idx="2319">
                  <c:v>44517.149182395835</c:v>
                </c:pt>
                <c:pt idx="2320">
                  <c:v>44517.286520428243</c:v>
                </c:pt>
                <c:pt idx="2321">
                  <c:v>44517.423861087962</c:v>
                </c:pt>
                <c:pt idx="2322">
                  <c:v>44517.56119832176</c:v>
                </c:pt>
                <c:pt idx="2323">
                  <c:v>44517.698535763891</c:v>
                </c:pt>
                <c:pt idx="2324">
                  <c:v>44517.835875405093</c:v>
                </c:pt>
                <c:pt idx="2325">
                  <c:v>44517.973214930556</c:v>
                </c:pt>
                <c:pt idx="2326">
                  <c:v>44518.110553055558</c:v>
                </c:pt>
                <c:pt idx="2327">
                  <c:v>44518.247889976854</c:v>
                </c:pt>
                <c:pt idx="2328">
                  <c:v>44518.3852305787</c:v>
                </c:pt>
                <c:pt idx="2329">
                  <c:v>44518.522568553242</c:v>
                </c:pt>
                <c:pt idx="2330">
                  <c:v>44518.659905520835</c:v>
                </c:pt>
                <c:pt idx="2331">
                  <c:v>44518.797244502312</c:v>
                </c:pt>
                <c:pt idx="2332">
                  <c:v>44518.93458439815</c:v>
                </c:pt>
                <c:pt idx="2333">
                  <c:v>44519.071922708332</c:v>
                </c:pt>
                <c:pt idx="2334">
                  <c:v>44519.209259456016</c:v>
                </c:pt>
                <c:pt idx="2335">
                  <c:v>44519.346599398152</c:v>
                </c:pt>
                <c:pt idx="2336">
                  <c:v>44519.483938564816</c:v>
                </c:pt>
                <c:pt idx="2337">
                  <c:v>44519.621275486112</c:v>
                </c:pt>
                <c:pt idx="2338">
                  <c:v>44519.758613865743</c:v>
                </c:pt>
                <c:pt idx="2339">
                  <c:v>44519.895953564817</c:v>
                </c:pt>
                <c:pt idx="2340">
                  <c:v>44520.033292291664</c:v>
                </c:pt>
                <c:pt idx="2341">
                  <c:v>44520.170629537039</c:v>
                </c:pt>
                <c:pt idx="2342">
                  <c:v>44520.307968067129</c:v>
                </c:pt>
                <c:pt idx="2343">
                  <c:v>44520.445308113427</c:v>
                </c:pt>
                <c:pt idx="2344">
                  <c:v>44520.582644930553</c:v>
                </c:pt>
                <c:pt idx="2345">
                  <c:v>44520.719982511575</c:v>
                </c:pt>
                <c:pt idx="2346">
                  <c:v>44520.857322222226</c:v>
                </c:pt>
                <c:pt idx="2347">
                  <c:v>44520.994661192133</c:v>
                </c:pt>
                <c:pt idx="2348">
                  <c:v>44521.131998935183</c:v>
                </c:pt>
                <c:pt idx="2349">
                  <c:v>44521.269336307872</c:v>
                </c:pt>
                <c:pt idx="2350">
                  <c:v>44521.406676851853</c:v>
                </c:pt>
                <c:pt idx="2351">
                  <c:v>44521.544014270832</c:v>
                </c:pt>
                <c:pt idx="2352">
                  <c:v>44521.68135136574</c:v>
                </c:pt>
                <c:pt idx="2353">
                  <c:v>44521.818690636574</c:v>
                </c:pt>
                <c:pt idx="2354">
                  <c:v>44521.956030231479</c:v>
                </c:pt>
                <c:pt idx="2355">
                  <c:v>44522.09336835648</c:v>
                </c:pt>
                <c:pt idx="2356">
                  <c:v>44522.230704884256</c:v>
                </c:pt>
                <c:pt idx="2357">
                  <c:v>44522.368045266201</c:v>
                </c:pt>
                <c:pt idx="2358">
                  <c:v>44522.505383564814</c:v>
                </c:pt>
                <c:pt idx="2359">
                  <c:v>44522.642720266202</c:v>
                </c:pt>
                <c:pt idx="2360">
                  <c:v>44522.78005872685</c:v>
                </c:pt>
                <c:pt idx="2361">
                  <c:v>44522.917398460646</c:v>
                </c:pt>
                <c:pt idx="2362">
                  <c:v>44523.054736724538</c:v>
                </c:pt>
                <c:pt idx="2363">
                  <c:v>44523.192073506943</c:v>
                </c:pt>
                <c:pt idx="2364">
                  <c:v>44523.329412581021</c:v>
                </c:pt>
                <c:pt idx="2365">
                  <c:v>44523.46675201389</c:v>
                </c:pt>
                <c:pt idx="2366">
                  <c:v>44523.604088715278</c:v>
                </c:pt>
                <c:pt idx="2367">
                  <c:v>44523.74142662037</c:v>
                </c:pt>
                <c:pt idx="2368">
                  <c:v>44523.878766145834</c:v>
                </c:pt>
                <c:pt idx="2369">
                  <c:v>44524.01610479167</c:v>
                </c:pt>
                <c:pt idx="2370">
                  <c:v>44524.153442141207</c:v>
                </c:pt>
                <c:pt idx="2371">
                  <c:v>44524.290779988427</c:v>
                </c:pt>
                <c:pt idx="2372">
                  <c:v>44524.428120231481</c:v>
                </c:pt>
                <c:pt idx="2373">
                  <c:v>44524.565457060184</c:v>
                </c:pt>
                <c:pt idx="2374">
                  <c:v>44524.702794201388</c:v>
                </c:pt>
                <c:pt idx="2375">
                  <c:v>44524.84013355324</c:v>
                </c:pt>
                <c:pt idx="2376">
                  <c:v>44524.977472662038</c:v>
                </c:pt>
                <c:pt idx="2377">
                  <c:v>44525.114810393519</c:v>
                </c:pt>
                <c:pt idx="2378">
                  <c:v>44525.252147071762</c:v>
                </c:pt>
                <c:pt idx="2379">
                  <c:v>44525.389487326385</c:v>
                </c:pt>
                <c:pt idx="2380">
                  <c:v>44525.526824872686</c:v>
                </c:pt>
                <c:pt idx="2381">
                  <c:v>44525.664161527777</c:v>
                </c:pt>
                <c:pt idx="2382">
                  <c:v>44525.801500266207</c:v>
                </c:pt>
                <c:pt idx="2383">
                  <c:v>44525.938839768518</c:v>
                </c:pt>
                <c:pt idx="2384">
                  <c:v>44526.076177731484</c:v>
                </c:pt>
                <c:pt idx="2385">
                  <c:v>44526.213514074072</c:v>
                </c:pt>
                <c:pt idx="2386">
                  <c:v>44526.350853819444</c:v>
                </c:pt>
                <c:pt idx="2387">
                  <c:v>44526.488192488425</c:v>
                </c:pt>
                <c:pt idx="2388">
                  <c:v>44526.625529027777</c:v>
                </c:pt>
                <c:pt idx="2389">
                  <c:v>44526.762867083336</c:v>
                </c:pt>
                <c:pt idx="2390">
                  <c:v>44526.900206446757</c:v>
                </c:pt>
                <c:pt idx="2391">
                  <c:v>44527.037544756946</c:v>
                </c:pt>
                <c:pt idx="2392">
                  <c:v>44527.174881550927</c:v>
                </c:pt>
                <c:pt idx="2393">
                  <c:v>44527.312219826388</c:v>
                </c:pt>
                <c:pt idx="2394">
                  <c:v>44527.449559386572</c:v>
                </c:pt>
                <c:pt idx="2395">
                  <c:v>44527.586895821762</c:v>
                </c:pt>
                <c:pt idx="2396">
                  <c:v>44527.72423310185</c:v>
                </c:pt>
                <c:pt idx="2397">
                  <c:v>44527.861572453701</c:v>
                </c:pt>
                <c:pt idx="2398">
                  <c:v>44527.998910983799</c:v>
                </c:pt>
                <c:pt idx="2399">
                  <c:v>44528.136248310184</c:v>
                </c:pt>
                <c:pt idx="2400">
                  <c:v>44528.273585405092</c:v>
                </c:pt>
                <c:pt idx="2401">
                  <c:v>44528.410925578704</c:v>
                </c:pt>
                <c:pt idx="2402">
                  <c:v>44528.548262523145</c:v>
                </c:pt>
                <c:pt idx="2403">
                  <c:v>44528.685599282406</c:v>
                </c:pt>
                <c:pt idx="2404">
                  <c:v>44528.822938217592</c:v>
                </c:pt>
                <c:pt idx="2405">
                  <c:v>44528.960277384256</c:v>
                </c:pt>
                <c:pt idx="2406">
                  <c:v>44529.097615092593</c:v>
                </c:pt>
                <c:pt idx="2407">
                  <c:v>44529.23495125</c:v>
                </c:pt>
                <c:pt idx="2408">
                  <c:v>44529.372291284722</c:v>
                </c:pt>
                <c:pt idx="2409">
                  <c:v>44529.509629050925</c:v>
                </c:pt>
                <c:pt idx="2410">
                  <c:v>44529.646965370368</c:v>
                </c:pt>
                <c:pt idx="2411">
                  <c:v>44529.784303506945</c:v>
                </c:pt>
                <c:pt idx="2412">
                  <c:v>44529.921642870373</c:v>
                </c:pt>
                <c:pt idx="2413">
                  <c:v>44530.058980694441</c:v>
                </c:pt>
                <c:pt idx="2414">
                  <c:v>44530.196317037036</c:v>
                </c:pt>
                <c:pt idx="2415">
                  <c:v>44530.333655891205</c:v>
                </c:pt>
                <c:pt idx="2416">
                  <c:v>44530.47099483796</c:v>
                </c:pt>
                <c:pt idx="2417">
                  <c:v>44530.60833116898</c:v>
                </c:pt>
                <c:pt idx="2418">
                  <c:v>44530.745668784723</c:v>
                </c:pt>
                <c:pt idx="2419">
                  <c:v>44530.883007893521</c:v>
                </c:pt>
                <c:pt idx="2420">
                  <c:v>44531.020346157406</c:v>
                </c:pt>
                <c:pt idx="2421">
                  <c:v>44531.157683067133</c:v>
                </c:pt>
                <c:pt idx="2422">
                  <c:v>44531.295020659723</c:v>
                </c:pt>
                <c:pt idx="2423">
                  <c:v>44531.432360439816</c:v>
                </c:pt>
                <c:pt idx="2424">
                  <c:v>44531.569696817132</c:v>
                </c:pt>
                <c:pt idx="2425">
                  <c:v>44531.707033622683</c:v>
                </c:pt>
                <c:pt idx="2426">
                  <c:v>44531.844372662039</c:v>
                </c:pt>
                <c:pt idx="2427">
                  <c:v>44531.981711296299</c:v>
                </c:pt>
                <c:pt idx="2428">
                  <c:v>44532.119048611108</c:v>
                </c:pt>
                <c:pt idx="2429">
                  <c:v>44532.256385034721</c:v>
                </c:pt>
                <c:pt idx="2430">
                  <c:v>44532.393724953705</c:v>
                </c:pt>
                <c:pt idx="2431">
                  <c:v>44532.531062037036</c:v>
                </c:pt>
                <c:pt idx="2432">
                  <c:v>44532.668398391201</c:v>
                </c:pt>
                <c:pt idx="2433">
                  <c:v>44532.805736863425</c:v>
                </c:pt>
                <c:pt idx="2434">
                  <c:v>44532.9430759838</c:v>
                </c:pt>
                <c:pt idx="2435">
                  <c:v>44533.080413587966</c:v>
                </c:pt>
                <c:pt idx="2436">
                  <c:v>44533.217749560186</c:v>
                </c:pt>
                <c:pt idx="2437">
                  <c:v>44533.355089097226</c:v>
                </c:pt>
                <c:pt idx="2438">
                  <c:v>44533.492427268517</c:v>
                </c:pt>
                <c:pt idx="2439">
                  <c:v>44533.629763449077</c:v>
                </c:pt>
                <c:pt idx="2440">
                  <c:v>44533.767101203703</c:v>
                </c:pt>
                <c:pt idx="2441">
                  <c:v>44533.90444027778</c:v>
                </c:pt>
                <c:pt idx="2442">
                  <c:v>44534.041778182873</c:v>
                </c:pt>
                <c:pt idx="2443">
                  <c:v>44534.179114583334</c:v>
                </c:pt>
                <c:pt idx="2444">
                  <c:v>44534.316452650462</c:v>
                </c:pt>
                <c:pt idx="2445">
                  <c:v>44534.453791793982</c:v>
                </c:pt>
                <c:pt idx="2446">
                  <c:v>44534.591127893516</c:v>
                </c:pt>
                <c:pt idx="2447">
                  <c:v>44534.728464965279</c:v>
                </c:pt>
                <c:pt idx="2448">
                  <c:v>44534.865803993052</c:v>
                </c:pt>
                <c:pt idx="2449">
                  <c:v>44535.003142164351</c:v>
                </c:pt>
                <c:pt idx="2450">
                  <c:v>44535.140479131944</c:v>
                </c:pt>
                <c:pt idx="2451">
                  <c:v>44535.277816041664</c:v>
                </c:pt>
                <c:pt idx="2452">
                  <c:v>44535.415155902781</c:v>
                </c:pt>
                <c:pt idx="2453">
                  <c:v>44535.552492453702</c:v>
                </c:pt>
                <c:pt idx="2454">
                  <c:v>44535.689828946757</c:v>
                </c:pt>
                <c:pt idx="2455">
                  <c:v>44535.82716763889</c:v>
                </c:pt>
                <c:pt idx="2456">
                  <c:v>44535.964506446762</c:v>
                </c:pt>
                <c:pt idx="2457">
                  <c:v>44536.101843819444</c:v>
                </c:pt>
                <c:pt idx="2458">
                  <c:v>44536.239179722223</c:v>
                </c:pt>
                <c:pt idx="2459">
                  <c:v>44536.376519479163</c:v>
                </c:pt>
                <c:pt idx="2460">
                  <c:v>44536.513856817131</c:v>
                </c:pt>
                <c:pt idx="2461">
                  <c:v>44536.651192858793</c:v>
                </c:pt>
                <c:pt idx="2462">
                  <c:v>44536.788530787038</c:v>
                </c:pt>
                <c:pt idx="2463">
                  <c:v>44536.925869861108</c:v>
                </c:pt>
                <c:pt idx="2464">
                  <c:v>44537.063207361112</c:v>
                </c:pt>
                <c:pt idx="2465">
                  <c:v>44537.200543356485</c:v>
                </c:pt>
                <c:pt idx="2466">
                  <c:v>44537.337882094907</c:v>
                </c:pt>
                <c:pt idx="2467">
                  <c:v>44537.475220659719</c:v>
                </c:pt>
                <c:pt idx="2468">
                  <c:v>44537.612556712964</c:v>
                </c:pt>
                <c:pt idx="2469">
                  <c:v>44537.749894108798</c:v>
                </c:pt>
                <c:pt idx="2470">
                  <c:v>44537.887232928239</c:v>
                </c:pt>
                <c:pt idx="2471">
                  <c:v>44538.024570879628</c:v>
                </c:pt>
                <c:pt idx="2472">
                  <c:v>44538.16190741898</c:v>
                </c:pt>
                <c:pt idx="2473">
                  <c:v>44538.299244837966</c:v>
                </c:pt>
                <c:pt idx="2474">
                  <c:v>44538.436584236108</c:v>
                </c:pt>
                <c:pt idx="2475">
                  <c:v>44538.573920266201</c:v>
                </c:pt>
                <c:pt idx="2476">
                  <c:v>44538.711256828705</c:v>
                </c:pt>
                <c:pt idx="2477">
                  <c:v>44538.848595613425</c:v>
                </c:pt>
                <c:pt idx="2478">
                  <c:v>44538.985933865741</c:v>
                </c:pt>
                <c:pt idx="2479">
                  <c:v>44539.123270833334</c:v>
                </c:pt>
                <c:pt idx="2480">
                  <c:v>44539.260607083335</c:v>
                </c:pt>
                <c:pt idx="2481">
                  <c:v>44539.397946712961</c:v>
                </c:pt>
                <c:pt idx="2482">
                  <c:v>44539.535283414349</c:v>
                </c:pt>
                <c:pt idx="2483">
                  <c:v>44539.672619502315</c:v>
                </c:pt>
                <c:pt idx="2484">
                  <c:v>44539.809957754631</c:v>
                </c:pt>
                <c:pt idx="2485">
                  <c:v>44539.947296539351</c:v>
                </c:pt>
                <c:pt idx="2486">
                  <c:v>44540.084633819446</c:v>
                </c:pt>
                <c:pt idx="2487">
                  <c:v>44540.221969444443</c:v>
                </c:pt>
                <c:pt idx="2488">
                  <c:v>44540.359308784726</c:v>
                </c:pt>
                <c:pt idx="2489">
                  <c:v>44540.496646481479</c:v>
                </c:pt>
                <c:pt idx="2490">
                  <c:v>44540.633982326392</c:v>
                </c:pt>
                <c:pt idx="2491">
                  <c:v>44540.771319791667</c:v>
                </c:pt>
                <c:pt idx="2492">
                  <c:v>44540.908658576387</c:v>
                </c:pt>
                <c:pt idx="2493">
                  <c:v>44541.045996076391</c:v>
                </c:pt>
                <c:pt idx="2494">
                  <c:v>44541.183332071756</c:v>
                </c:pt>
                <c:pt idx="2495">
                  <c:v>44541.320669930552</c:v>
                </c:pt>
                <c:pt idx="2496">
                  <c:v>44541.458010428243</c:v>
                </c:pt>
                <c:pt idx="2497">
                  <c:v>44541.595347997689</c:v>
                </c:pt>
                <c:pt idx="2498">
                  <c:v>44541.732686608797</c:v>
                </c:pt>
                <c:pt idx="2499">
                  <c:v>44541.87002707176</c:v>
                </c:pt>
                <c:pt idx="2500">
                  <c:v>44542.007366655096</c:v>
                </c:pt>
                <c:pt idx="2501">
                  <c:v>44542.144705011575</c:v>
                </c:pt>
                <c:pt idx="2502">
                  <c:v>44542.282043483799</c:v>
                </c:pt>
                <c:pt idx="2503">
                  <c:v>44542.419384745372</c:v>
                </c:pt>
                <c:pt idx="2504">
                  <c:v>44542.556722638888</c:v>
                </c:pt>
                <c:pt idx="2505">
                  <c:v>44542.694060613423</c:v>
                </c:pt>
                <c:pt idx="2506">
                  <c:v>44542.83140077546</c:v>
                </c:pt>
                <c:pt idx="2507">
                  <c:v>44542.968740949073</c:v>
                </c:pt>
                <c:pt idx="2508">
                  <c:v>44543.106079699071</c:v>
                </c:pt>
                <c:pt idx="2509">
                  <c:v>44543.243417106482</c:v>
                </c:pt>
                <c:pt idx="2510">
                  <c:v>44543.38075827546</c:v>
                </c:pt>
                <c:pt idx="2511">
                  <c:v>44543.518096932872</c:v>
                </c:pt>
                <c:pt idx="2512">
                  <c:v>44543.655434421293</c:v>
                </c:pt>
                <c:pt idx="2513">
                  <c:v>44543.792773877314</c:v>
                </c:pt>
                <c:pt idx="2514">
                  <c:v>44543.930114363429</c:v>
                </c:pt>
                <c:pt idx="2515">
                  <c:v>44544.067453263888</c:v>
                </c:pt>
                <c:pt idx="2516">
                  <c:v>44544.204790648146</c:v>
                </c:pt>
                <c:pt idx="2517">
                  <c:v>44544.34213099537</c:v>
                </c:pt>
                <c:pt idx="2518">
                  <c:v>44544.47947085648</c:v>
                </c:pt>
                <c:pt idx="2519">
                  <c:v>44544.616808356484</c:v>
                </c:pt>
                <c:pt idx="2520">
                  <c:v>44544.754147256943</c:v>
                </c:pt>
                <c:pt idx="2521">
                  <c:v>44544.891487511573</c:v>
                </c:pt>
                <c:pt idx="2522">
                  <c:v>44545.028826875001</c:v>
                </c:pt>
                <c:pt idx="2523">
                  <c:v>44545.166164768518</c:v>
                </c:pt>
                <c:pt idx="2524">
                  <c:v>44545.303503761577</c:v>
                </c:pt>
                <c:pt idx="2525">
                  <c:v>44545.440844490739</c:v>
                </c:pt>
                <c:pt idx="2526">
                  <c:v>44545.578181921293</c:v>
                </c:pt>
                <c:pt idx="2527">
                  <c:v>44545.715519999998</c:v>
                </c:pt>
                <c:pt idx="2528">
                  <c:v>44545.852860277781</c:v>
                </c:pt>
                <c:pt idx="2529">
                  <c:v>44545.99019989583</c:v>
                </c:pt>
                <c:pt idx="2530">
                  <c:v>44546.127538275461</c:v>
                </c:pt>
                <c:pt idx="2531">
                  <c:v>44546.264876099536</c:v>
                </c:pt>
                <c:pt idx="2532">
                  <c:v>44546.402217222225</c:v>
                </c:pt>
                <c:pt idx="2533">
                  <c:v>44546.539555300929</c:v>
                </c:pt>
                <c:pt idx="2534">
                  <c:v>44546.676892928241</c:v>
                </c:pt>
                <c:pt idx="2535">
                  <c:v>44546.814232719909</c:v>
                </c:pt>
                <c:pt idx="2536">
                  <c:v>44546.951572939812</c:v>
                </c:pt>
                <c:pt idx="2537">
                  <c:v>44547.088911689818</c:v>
                </c:pt>
                <c:pt idx="2538">
                  <c:v>44547.226248796294</c:v>
                </c:pt>
                <c:pt idx="2539">
                  <c:v>44547.363589710651</c:v>
                </c:pt>
                <c:pt idx="2540">
                  <c:v>44547.500928738424</c:v>
                </c:pt>
                <c:pt idx="2541">
                  <c:v>44547.63826605324</c:v>
                </c:pt>
                <c:pt idx="2542">
                  <c:v>44547.775605046299</c:v>
                </c:pt>
                <c:pt idx="2543">
                  <c:v>44547.912945358796</c:v>
                </c:pt>
                <c:pt idx="2544">
                  <c:v>44548.050284282406</c:v>
                </c:pt>
                <c:pt idx="2545">
                  <c:v>44548.187621724537</c:v>
                </c:pt>
                <c:pt idx="2546">
                  <c:v>44548.324961238424</c:v>
                </c:pt>
                <c:pt idx="2547">
                  <c:v>44548.46230136574</c:v>
                </c:pt>
                <c:pt idx="2548">
                  <c:v>44548.599638657404</c:v>
                </c:pt>
                <c:pt idx="2549">
                  <c:v>44548.736977083332</c:v>
                </c:pt>
                <c:pt idx="2550">
                  <c:v>44548.874317233793</c:v>
                </c:pt>
                <c:pt idx="2551">
                  <c:v>44549.011656516202</c:v>
                </c:pt>
                <c:pt idx="2552">
                  <c:v>44549.148994537034</c:v>
                </c:pt>
                <c:pt idx="2553">
                  <c:v>44549.286332858799</c:v>
                </c:pt>
                <c:pt idx="2554">
                  <c:v>44549.423673807869</c:v>
                </c:pt>
                <c:pt idx="2555">
                  <c:v>44549.561011331018</c:v>
                </c:pt>
                <c:pt idx="2556">
                  <c:v>44549.698349062499</c:v>
                </c:pt>
                <c:pt idx="2557">
                  <c:v>44549.835689004627</c:v>
                </c:pt>
                <c:pt idx="2558">
                  <c:v>44549.973028819448</c:v>
                </c:pt>
                <c:pt idx="2559">
                  <c:v>44550.110367245368</c:v>
                </c:pt>
                <c:pt idx="2560">
                  <c:v>44550.247704456022</c:v>
                </c:pt>
                <c:pt idx="2561">
                  <c:v>44550.385045358795</c:v>
                </c:pt>
                <c:pt idx="2562">
                  <c:v>44550.522383634256</c:v>
                </c:pt>
                <c:pt idx="2563">
                  <c:v>44550.659720891206</c:v>
                </c:pt>
                <c:pt idx="2564">
                  <c:v>44550.797060173609</c:v>
                </c:pt>
                <c:pt idx="2565">
                  <c:v>44550.934400358798</c:v>
                </c:pt>
                <c:pt idx="2566">
                  <c:v>44551.071738981482</c:v>
                </c:pt>
                <c:pt idx="2567">
                  <c:v>44551.209076030093</c:v>
                </c:pt>
                <c:pt idx="2568">
                  <c:v>44551.346416273147</c:v>
                </c:pt>
                <c:pt idx="2569">
                  <c:v>44551.483755740737</c:v>
                </c:pt>
                <c:pt idx="2570">
                  <c:v>44551.62109296296</c:v>
                </c:pt>
                <c:pt idx="2571">
                  <c:v>44551.758431655093</c:v>
                </c:pt>
                <c:pt idx="2572">
                  <c:v>44551.895771655094</c:v>
                </c:pt>
                <c:pt idx="2573">
                  <c:v>44552.033110694443</c:v>
                </c:pt>
                <c:pt idx="2574">
                  <c:v>44552.170448240744</c:v>
                </c:pt>
                <c:pt idx="2575">
                  <c:v>44552.307787083337</c:v>
                </c:pt>
                <c:pt idx="2576">
                  <c:v>44552.445127430554</c:v>
                </c:pt>
                <c:pt idx="2577">
                  <c:v>44552.582464560182</c:v>
                </c:pt>
                <c:pt idx="2578">
                  <c:v>44552.71980244213</c:v>
                </c:pt>
                <c:pt idx="2579">
                  <c:v>44552.857142465276</c:v>
                </c:pt>
                <c:pt idx="2580">
                  <c:v>44552.994481747686</c:v>
                </c:pt>
                <c:pt idx="2581">
                  <c:v>44553.131819803239</c:v>
                </c:pt>
                <c:pt idx="2582">
                  <c:v>44553.269157488423</c:v>
                </c:pt>
                <c:pt idx="2583">
                  <c:v>44553.406498344906</c:v>
                </c:pt>
                <c:pt idx="2584">
                  <c:v>44553.543836064811</c:v>
                </c:pt>
                <c:pt idx="2585">
                  <c:v>44553.681173472221</c:v>
                </c:pt>
                <c:pt idx="2586">
                  <c:v>44553.818513055558</c:v>
                </c:pt>
                <c:pt idx="2587">
                  <c:v>44553.955852962965</c:v>
                </c:pt>
                <c:pt idx="2588">
                  <c:v>44554.093191412037</c:v>
                </c:pt>
                <c:pt idx="2589">
                  <c:v>44554.23052824074</c:v>
                </c:pt>
                <c:pt idx="2590">
                  <c:v>44554.367868935187</c:v>
                </c:pt>
                <c:pt idx="2591">
                  <c:v>44554.505207546295</c:v>
                </c:pt>
                <c:pt idx="2592">
                  <c:v>44554.642544571761</c:v>
                </c:pt>
                <c:pt idx="2593">
                  <c:v>44554.779883333336</c:v>
                </c:pt>
                <c:pt idx="2594">
                  <c:v>44554.917223391203</c:v>
                </c:pt>
                <c:pt idx="2595">
                  <c:v>44555.05456196759</c:v>
                </c:pt>
                <c:pt idx="2596">
                  <c:v>44555.191899074074</c:v>
                </c:pt>
                <c:pt idx="2597">
                  <c:v>44555.329238460647</c:v>
                </c:pt>
                <c:pt idx="2598">
                  <c:v>44555.466578206018</c:v>
                </c:pt>
                <c:pt idx="2599">
                  <c:v>44555.603915219908</c:v>
                </c:pt>
                <c:pt idx="2600">
                  <c:v>44555.741253449072</c:v>
                </c:pt>
                <c:pt idx="2601">
                  <c:v>44555.878593287038</c:v>
                </c:pt>
                <c:pt idx="2602">
                  <c:v>44556.015932256945</c:v>
                </c:pt>
                <c:pt idx="2603">
                  <c:v>44556.153269930554</c:v>
                </c:pt>
                <c:pt idx="2604">
                  <c:v>44556.290608078707</c:v>
                </c:pt>
                <c:pt idx="2605">
                  <c:v>44556.427948645833</c:v>
                </c:pt>
                <c:pt idx="2606">
                  <c:v>44556.565285798613</c:v>
                </c:pt>
                <c:pt idx="2607">
                  <c:v>44556.702623263889</c:v>
                </c:pt>
                <c:pt idx="2608">
                  <c:v>44556.839962939812</c:v>
                </c:pt>
                <c:pt idx="2609">
                  <c:v>44556.977302361112</c:v>
                </c:pt>
                <c:pt idx="2610">
                  <c:v>44557.114640416665</c:v>
                </c:pt>
                <c:pt idx="2611">
                  <c:v>44557.251977418979</c:v>
                </c:pt>
                <c:pt idx="2612">
                  <c:v>44557.389317997688</c:v>
                </c:pt>
                <c:pt idx="2613">
                  <c:v>44557.526655868052</c:v>
                </c:pt>
                <c:pt idx="2614">
                  <c:v>44557.663992847221</c:v>
                </c:pt>
                <c:pt idx="2615">
                  <c:v>44557.801331909723</c:v>
                </c:pt>
                <c:pt idx="2616">
                  <c:v>44557.938671747688</c:v>
                </c:pt>
                <c:pt idx="2617">
                  <c:v>44558.076010034725</c:v>
                </c:pt>
                <c:pt idx="2618">
                  <c:v>44558.213346712961</c:v>
                </c:pt>
                <c:pt idx="2619">
                  <c:v>44558.35068679398</c:v>
                </c:pt>
                <c:pt idx="2620">
                  <c:v>44558.488025787039</c:v>
                </c:pt>
                <c:pt idx="2621">
                  <c:v>44558.625362673614</c:v>
                </c:pt>
                <c:pt idx="2622">
                  <c:v>44558.762701064814</c:v>
                </c:pt>
                <c:pt idx="2623">
                  <c:v>44558.900040763889</c:v>
                </c:pt>
                <c:pt idx="2624">
                  <c:v>44559.037379409725</c:v>
                </c:pt>
                <c:pt idx="2625">
                  <c:v>44559.174716550922</c:v>
                </c:pt>
                <c:pt idx="2626">
                  <c:v>44559.312055162038</c:v>
                </c:pt>
                <c:pt idx="2627">
                  <c:v>44559.449395069445</c:v>
                </c:pt>
                <c:pt idx="2628">
                  <c:v>44559.58673185185</c:v>
                </c:pt>
                <c:pt idx="2629">
                  <c:v>44559.724069490738</c:v>
                </c:pt>
                <c:pt idx="2630">
                  <c:v>44559.861409189813</c:v>
                </c:pt>
                <c:pt idx="2631">
                  <c:v>44559.998748078702</c:v>
                </c:pt>
                <c:pt idx="2632">
                  <c:v>44560.136085752318</c:v>
                </c:pt>
                <c:pt idx="2633">
                  <c:v>44560.273423217594</c:v>
                </c:pt>
                <c:pt idx="2634">
                  <c:v>44560.410763761574</c:v>
                </c:pt>
                <c:pt idx="2635">
                  <c:v>44560.548101064815</c:v>
                </c:pt>
                <c:pt idx="2636">
                  <c:v>44560.685438194443</c:v>
                </c:pt>
                <c:pt idx="2637">
                  <c:v>44560.822777499998</c:v>
                </c:pt>
                <c:pt idx="2638">
                  <c:v>44560.960117037037</c:v>
                </c:pt>
                <c:pt idx="2639">
                  <c:v>44561.097455127318</c:v>
                </c:pt>
                <c:pt idx="2640">
                  <c:v>44561.234791666669</c:v>
                </c:pt>
                <c:pt idx="2641">
                  <c:v>44561.372132083336</c:v>
                </c:pt>
                <c:pt idx="2642">
                  <c:v>44561.509470231482</c:v>
                </c:pt>
                <c:pt idx="2643">
                  <c:v>44561.646806944445</c:v>
                </c:pt>
                <c:pt idx="2644">
                  <c:v>44561.784145474536</c:v>
                </c:pt>
                <c:pt idx="2645">
                  <c:v>44561.921485231484</c:v>
                </c:pt>
                <c:pt idx="2646">
                  <c:v>44562.058823460648</c:v>
                </c:pt>
                <c:pt idx="2647">
                  <c:v>44562.196160208332</c:v>
                </c:pt>
                <c:pt idx="2648">
                  <c:v>44562.33349946759</c:v>
                </c:pt>
                <c:pt idx="2649">
                  <c:v>44562.470838831017</c:v>
                </c:pt>
                <c:pt idx="2650">
                  <c:v>44562.608175567133</c:v>
                </c:pt>
                <c:pt idx="2651">
                  <c:v>44562.745513599541</c:v>
                </c:pt>
                <c:pt idx="2652">
                  <c:v>44562.882853124996</c:v>
                </c:pt>
                <c:pt idx="2653">
                  <c:v>44563.02019181713</c:v>
                </c:pt>
                <c:pt idx="2654">
                  <c:v>44563.157529131946</c:v>
                </c:pt>
                <c:pt idx="2655">
                  <c:v>44563.294867152777</c:v>
                </c:pt>
                <c:pt idx="2656">
                  <c:v>44563.432207361111</c:v>
                </c:pt>
                <c:pt idx="2657">
                  <c:v>44563.569544178237</c:v>
                </c:pt>
                <c:pt idx="2658">
                  <c:v>44563.706881412036</c:v>
                </c:pt>
                <c:pt idx="2659">
                  <c:v>44563.844220879633</c:v>
                </c:pt>
                <c:pt idx="2660">
                  <c:v>44563.981559953703</c:v>
                </c:pt>
                <c:pt idx="2661">
                  <c:v>44564.118897708337</c:v>
                </c:pt>
                <c:pt idx="2662">
                  <c:v>44564.25623457176</c:v>
                </c:pt>
                <c:pt idx="2663">
                  <c:v>44564.393574918984</c:v>
                </c:pt>
                <c:pt idx="2664">
                  <c:v>44564.530912442133</c:v>
                </c:pt>
                <c:pt idx="2665">
                  <c:v>44564.668249236114</c:v>
                </c:pt>
                <c:pt idx="2666">
                  <c:v>44564.805588148149</c:v>
                </c:pt>
                <c:pt idx="2667">
                  <c:v>44564.942927719909</c:v>
                </c:pt>
                <c:pt idx="2668">
                  <c:v>44565.080265752316</c:v>
                </c:pt>
                <c:pt idx="2669">
                  <c:v>44565.217602164354</c:v>
                </c:pt>
                <c:pt idx="2670">
                  <c:v>44565.354942152779</c:v>
                </c:pt>
                <c:pt idx="2671">
                  <c:v>44565.492280763887</c:v>
                </c:pt>
                <c:pt idx="2672">
                  <c:v>44565.629617384257</c:v>
                </c:pt>
                <c:pt idx="2673">
                  <c:v>44565.766955578707</c:v>
                </c:pt>
                <c:pt idx="2674">
                  <c:v>44565.904295092594</c:v>
                </c:pt>
                <c:pt idx="2675">
                  <c:v>44566.041633437497</c:v>
                </c:pt>
                <c:pt idx="2676">
                  <c:v>44566.178970266206</c:v>
                </c:pt>
                <c:pt idx="2677">
                  <c:v>44566.316308773145</c:v>
                </c:pt>
                <c:pt idx="2678">
                  <c:v>44566.453648344905</c:v>
                </c:pt>
                <c:pt idx="2679">
                  <c:v>44566.590984895833</c:v>
                </c:pt>
                <c:pt idx="2680">
                  <c:v>44566.728322384261</c:v>
                </c:pt>
                <c:pt idx="2681">
                  <c:v>44566.865661851851</c:v>
                </c:pt>
                <c:pt idx="2682">
                  <c:v>44567.00300045139</c:v>
                </c:pt>
                <c:pt idx="2683">
                  <c:v>44567.140337847224</c:v>
                </c:pt>
                <c:pt idx="2684">
                  <c:v>44567.277675196761</c:v>
                </c:pt>
                <c:pt idx="2685">
                  <c:v>44567.415015474537</c:v>
                </c:pt>
                <c:pt idx="2686">
                  <c:v>44567.552352453706</c:v>
                </c:pt>
                <c:pt idx="2687">
                  <c:v>44567.689689386571</c:v>
                </c:pt>
                <c:pt idx="2688">
                  <c:v>44567.827028495369</c:v>
                </c:pt>
                <c:pt idx="2689">
                  <c:v>44567.964367719906</c:v>
                </c:pt>
                <c:pt idx="2690">
                  <c:v>44568.101705520836</c:v>
                </c:pt>
                <c:pt idx="2691">
                  <c:v>44568.239041851855</c:v>
                </c:pt>
                <c:pt idx="2692">
                  <c:v>44568.376382025461</c:v>
                </c:pt>
                <c:pt idx="2693">
                  <c:v>44568.513719780094</c:v>
                </c:pt>
                <c:pt idx="2694">
                  <c:v>44568.651056249997</c:v>
                </c:pt>
                <c:pt idx="2695">
                  <c:v>44568.788394594907</c:v>
                </c:pt>
                <c:pt idx="2696">
                  <c:v>44568.925734097225</c:v>
                </c:pt>
                <c:pt idx="2697">
                  <c:v>44569.063072013887</c:v>
                </c:pt>
                <c:pt idx="2698">
                  <c:v>44569.2004084375</c:v>
                </c:pt>
                <c:pt idx="2699">
                  <c:v>44569.337747604164</c:v>
                </c:pt>
                <c:pt idx="2700">
                  <c:v>44569.475086574072</c:v>
                </c:pt>
                <c:pt idx="2701">
                  <c:v>44569.612423055558</c:v>
                </c:pt>
                <c:pt idx="2702">
                  <c:v>44569.749760891202</c:v>
                </c:pt>
                <c:pt idx="2703">
                  <c:v>44569.887100115739</c:v>
                </c:pt>
                <c:pt idx="2704">
                  <c:v>44570.024438495369</c:v>
                </c:pt>
                <c:pt idx="2705">
                  <c:v>44570.161775462962</c:v>
                </c:pt>
                <c:pt idx="2706">
                  <c:v>44570.299113321758</c:v>
                </c:pt>
                <c:pt idx="2707">
                  <c:v>44570.436453136572</c:v>
                </c:pt>
                <c:pt idx="2708">
                  <c:v>44570.573789606482</c:v>
                </c:pt>
                <c:pt idx="2709">
                  <c:v>44570.71112659722</c:v>
                </c:pt>
                <c:pt idx="2710">
                  <c:v>44570.848465810188</c:v>
                </c:pt>
                <c:pt idx="2711">
                  <c:v>44570.985804502314</c:v>
                </c:pt>
                <c:pt idx="2712">
                  <c:v>44571.123141898148</c:v>
                </c:pt>
                <c:pt idx="2713">
                  <c:v>44571.260478576391</c:v>
                </c:pt>
                <c:pt idx="2714">
                  <c:v>44571.397818645833</c:v>
                </c:pt>
                <c:pt idx="2715">
                  <c:v>44571.535155787038</c:v>
                </c:pt>
                <c:pt idx="2716">
                  <c:v>44571.67249232639</c:v>
                </c:pt>
                <c:pt idx="2717">
                  <c:v>44571.809831018516</c:v>
                </c:pt>
                <c:pt idx="2718">
                  <c:v>44571.947170243053</c:v>
                </c:pt>
                <c:pt idx="2719">
                  <c:v>44572.084507962965</c:v>
                </c:pt>
                <c:pt idx="2720">
                  <c:v>44572.221844050924</c:v>
                </c:pt>
                <c:pt idx="2721">
                  <c:v>44572.359183831017</c:v>
                </c:pt>
                <c:pt idx="2722">
                  <c:v>44572.49652197917</c:v>
                </c:pt>
                <c:pt idx="2723">
                  <c:v>44572.633858275462</c:v>
                </c:pt>
                <c:pt idx="2724">
                  <c:v>44572.771196203706</c:v>
                </c:pt>
                <c:pt idx="2725">
                  <c:v>44572.908535439812</c:v>
                </c:pt>
                <c:pt idx="2726">
                  <c:v>44573.045873391202</c:v>
                </c:pt>
                <c:pt idx="2727">
                  <c:v>44573.183209849536</c:v>
                </c:pt>
                <c:pt idx="2728">
                  <c:v>44573.320548171294</c:v>
                </c:pt>
                <c:pt idx="2729">
                  <c:v>44573.457887349534</c:v>
                </c:pt>
                <c:pt idx="2730">
                  <c:v>44573.595223587959</c:v>
                </c:pt>
                <c:pt idx="2731">
                  <c:v>44573.732560868055</c:v>
                </c:pt>
                <c:pt idx="2732">
                  <c:v>44573.869900011574</c:v>
                </c:pt>
                <c:pt idx="2733">
                  <c:v>44574.007238275466</c:v>
                </c:pt>
                <c:pt idx="2734">
                  <c:v>44574.144575312501</c:v>
                </c:pt>
                <c:pt idx="2735">
                  <c:v>44574.281912465274</c:v>
                </c:pt>
                <c:pt idx="2736">
                  <c:v>44574.419252418978</c:v>
                </c:pt>
                <c:pt idx="2737">
                  <c:v>44574.556588993059</c:v>
                </c:pt>
                <c:pt idx="2738">
                  <c:v>44574.693925648149</c:v>
                </c:pt>
                <c:pt idx="2739">
                  <c:v>44574.831264502318</c:v>
                </c:pt>
                <c:pt idx="2740">
                  <c:v>44574.968603368055</c:v>
                </c:pt>
                <c:pt idx="2741">
                  <c:v>44575.105940810186</c:v>
                </c:pt>
                <c:pt idx="2742">
                  <c:v>44575.243276898145</c:v>
                </c:pt>
                <c:pt idx="2743">
                  <c:v>44575.380616770832</c:v>
                </c:pt>
                <c:pt idx="2744">
                  <c:v>44575.517954120369</c:v>
                </c:pt>
                <c:pt idx="2745">
                  <c:v>44575.655290300929</c:v>
                </c:pt>
                <c:pt idx="2746">
                  <c:v>44575.792628460651</c:v>
                </c:pt>
                <c:pt idx="2747">
                  <c:v>44575.929967638891</c:v>
                </c:pt>
                <c:pt idx="2748">
                  <c:v>44576.067305243057</c:v>
                </c:pt>
                <c:pt idx="2749">
                  <c:v>44576.204641331016</c:v>
                </c:pt>
                <c:pt idx="2750">
                  <c:v>44576.341980370373</c:v>
                </c:pt>
                <c:pt idx="2751">
                  <c:v>44576.47931894676</c:v>
                </c:pt>
                <c:pt idx="2752">
                  <c:v>44576.616655150465</c:v>
                </c:pt>
                <c:pt idx="2753">
                  <c:v>44576.7539927662</c:v>
                </c:pt>
                <c:pt idx="2754">
                  <c:v>44576.891331724539</c:v>
                </c:pt>
                <c:pt idx="2755">
                  <c:v>44577.028669791667</c:v>
                </c:pt>
                <c:pt idx="2756">
                  <c:v>44577.166006400461</c:v>
                </c:pt>
                <c:pt idx="2757">
                  <c:v>44577.303344108797</c:v>
                </c:pt>
                <c:pt idx="2758">
                  <c:v>44577.440683541667</c:v>
                </c:pt>
                <c:pt idx="2759">
                  <c:v>44577.578019699075</c:v>
                </c:pt>
                <c:pt idx="2760">
                  <c:v>44577.715356493056</c:v>
                </c:pt>
                <c:pt idx="2761">
                  <c:v>44577.852695474539</c:v>
                </c:pt>
                <c:pt idx="2762">
                  <c:v>44577.990033819442</c:v>
                </c:pt>
                <c:pt idx="2763">
                  <c:v>44578.12737091435</c:v>
                </c:pt>
                <c:pt idx="2764">
                  <c:v>44578.264707453702</c:v>
                </c:pt>
                <c:pt idx="2765">
                  <c:v>44578.402047291667</c:v>
                </c:pt>
                <c:pt idx="2766">
                  <c:v>44578.539384097225</c:v>
                </c:pt>
                <c:pt idx="2767">
                  <c:v>44578.676721458331</c:v>
                </c:pt>
                <c:pt idx="2768">
                  <c:v>44578.814061666664</c:v>
                </c:pt>
                <c:pt idx="2769">
                  <c:v>44578.951402303239</c:v>
                </c:pt>
                <c:pt idx="2770">
                  <c:v>44579.08874146991</c:v>
                </c:pt>
                <c:pt idx="2771">
                  <c:v>44579.226079004628</c:v>
                </c:pt>
                <c:pt idx="2772">
                  <c:v>44579.363420335649</c:v>
                </c:pt>
                <c:pt idx="2773">
                  <c:v>44579.50075979167</c:v>
                </c:pt>
                <c:pt idx="2774">
                  <c:v>44579.638097523151</c:v>
                </c:pt>
                <c:pt idx="2775">
                  <c:v>44579.775436944445</c:v>
                </c:pt>
                <c:pt idx="2776">
                  <c:v>44579.912777685182</c:v>
                </c:pt>
                <c:pt idx="2777">
                  <c:v>44580.050117025465</c:v>
                </c:pt>
                <c:pt idx="2778">
                  <c:v>44580.187454895837</c:v>
                </c:pt>
                <c:pt idx="2779">
                  <c:v>44580.324794826389</c:v>
                </c:pt>
                <c:pt idx="2780">
                  <c:v>44580.462135381946</c:v>
                </c:pt>
                <c:pt idx="2781">
                  <c:v>44580.599473090275</c:v>
                </c:pt>
                <c:pt idx="2782">
                  <c:v>44580.736811944444</c:v>
                </c:pt>
                <c:pt idx="2783">
                  <c:v>44580.874152511577</c:v>
                </c:pt>
                <c:pt idx="2784">
                  <c:v>44581.01149222222</c:v>
                </c:pt>
                <c:pt idx="2785">
                  <c:v>44581.148830671293</c:v>
                </c:pt>
                <c:pt idx="2786">
                  <c:v>44581.286169421299</c:v>
                </c:pt>
                <c:pt idx="2787">
                  <c:v>44581.423510787034</c:v>
                </c:pt>
                <c:pt idx="2788">
                  <c:v>44581.560848738423</c:v>
                </c:pt>
                <c:pt idx="2789">
                  <c:v>44581.698186886577</c:v>
                </c:pt>
                <c:pt idx="2790">
                  <c:v>44581.835527256946</c:v>
                </c:pt>
                <c:pt idx="2791">
                  <c:v>44581.972867488425</c:v>
                </c:pt>
                <c:pt idx="2792">
                  <c:v>44582.110206331017</c:v>
                </c:pt>
                <c:pt idx="2793">
                  <c:v>44582.247543969905</c:v>
                </c:pt>
                <c:pt idx="2794">
                  <c:v>44582.38488528935</c:v>
                </c:pt>
                <c:pt idx="2795">
                  <c:v>44582.522223981483</c:v>
                </c:pt>
                <c:pt idx="2796">
                  <c:v>44582.659561666667</c:v>
                </c:pt>
                <c:pt idx="2797">
                  <c:v>44582.796901365742</c:v>
                </c:pt>
                <c:pt idx="2798">
                  <c:v>44582.934241979165</c:v>
                </c:pt>
                <c:pt idx="2799">
                  <c:v>44583.071581006945</c:v>
                </c:pt>
                <c:pt idx="2800">
                  <c:v>44583.208918483797</c:v>
                </c:pt>
                <c:pt idx="2801">
                  <c:v>44583.346259143516</c:v>
                </c:pt>
                <c:pt idx="2802">
                  <c:v>44583.483599027779</c:v>
                </c:pt>
                <c:pt idx="2803">
                  <c:v>44583.620936678242</c:v>
                </c:pt>
                <c:pt idx="2804">
                  <c:v>44583.758275775464</c:v>
                </c:pt>
                <c:pt idx="2805">
                  <c:v>44583.895616180554</c:v>
                </c:pt>
                <c:pt idx="2806">
                  <c:v>44584.032955636576</c:v>
                </c:pt>
                <c:pt idx="2807">
                  <c:v>44584.170293611111</c:v>
                </c:pt>
                <c:pt idx="2808">
                  <c:v>44584.307632847223</c:v>
                </c:pt>
                <c:pt idx="2809">
                  <c:v>44584.444973611113</c:v>
                </c:pt>
                <c:pt idx="2810">
                  <c:v>44584.582311157406</c:v>
                </c:pt>
                <c:pt idx="2811">
                  <c:v>44584.719649456019</c:v>
                </c:pt>
                <c:pt idx="2812">
                  <c:v>44584.85698989583</c:v>
                </c:pt>
                <c:pt idx="2813">
                  <c:v>44584.99432957176</c:v>
                </c:pt>
                <c:pt idx="2814">
                  <c:v>44585.131668043985</c:v>
                </c:pt>
                <c:pt idx="2815">
                  <c:v>44585.269006134258</c:v>
                </c:pt>
                <c:pt idx="2816">
                  <c:v>44585.40634739583</c:v>
                </c:pt>
                <c:pt idx="2817">
                  <c:v>44585.543685532408</c:v>
                </c:pt>
                <c:pt idx="2818">
                  <c:v>44585.681023344907</c:v>
                </c:pt>
                <c:pt idx="2819">
                  <c:v>44585.818363333332</c:v>
                </c:pt>
                <c:pt idx="2820">
                  <c:v>44585.955703645835</c:v>
                </c:pt>
                <c:pt idx="2821">
                  <c:v>44586.093042488428</c:v>
                </c:pt>
                <c:pt idx="2822">
                  <c:v>44586.230379733795</c:v>
                </c:pt>
                <c:pt idx="2823">
                  <c:v>44586.367720833332</c:v>
                </c:pt>
                <c:pt idx="2824">
                  <c:v>44586.505059849536</c:v>
                </c:pt>
                <c:pt idx="2825">
                  <c:v>44586.642397280091</c:v>
                </c:pt>
                <c:pt idx="2826">
                  <c:v>44586.779736458331</c:v>
                </c:pt>
                <c:pt idx="2827">
                  <c:v>44586.917076909725</c:v>
                </c:pt>
                <c:pt idx="2828">
                  <c:v>44587.054415902778</c:v>
                </c:pt>
                <c:pt idx="2829">
                  <c:v>44587.191753402774</c:v>
                </c:pt>
                <c:pt idx="2830">
                  <c:v>44587.329093194443</c:v>
                </c:pt>
                <c:pt idx="2831">
                  <c:v>44587.46643335648</c:v>
                </c:pt>
                <c:pt idx="2832">
                  <c:v>44587.603770775466</c:v>
                </c:pt>
                <c:pt idx="2833">
                  <c:v>44587.741109409719</c:v>
                </c:pt>
                <c:pt idx="2834">
                  <c:v>44587.878449652781</c:v>
                </c:pt>
                <c:pt idx="2835">
                  <c:v>44588.015789039353</c:v>
                </c:pt>
                <c:pt idx="2836">
                  <c:v>44588.153127118057</c:v>
                </c:pt>
                <c:pt idx="2837">
                  <c:v>44588.290465682869</c:v>
                </c:pt>
                <c:pt idx="2838">
                  <c:v>44588.427806666667</c:v>
                </c:pt>
                <c:pt idx="2839">
                  <c:v>44588.565144224536</c:v>
                </c:pt>
                <c:pt idx="2840">
                  <c:v>44588.702482106484</c:v>
                </c:pt>
                <c:pt idx="2841">
                  <c:v>44588.839822187503</c:v>
                </c:pt>
                <c:pt idx="2842">
                  <c:v>44588.977162037037</c:v>
                </c:pt>
                <c:pt idx="2843">
                  <c:v>44589.114500509262</c:v>
                </c:pt>
                <c:pt idx="2844">
                  <c:v>44589.251837928241</c:v>
                </c:pt>
                <c:pt idx="2845">
                  <c:v>44589.389178935184</c:v>
                </c:pt>
                <c:pt idx="2846">
                  <c:v>44589.526517222221</c:v>
                </c:pt>
                <c:pt idx="2847">
                  <c:v>44589.663854629631</c:v>
                </c:pt>
                <c:pt idx="2848">
                  <c:v>44589.801194120373</c:v>
                </c:pt>
                <c:pt idx="2849">
                  <c:v>44589.938534386572</c:v>
                </c:pt>
                <c:pt idx="2850">
                  <c:v>44590.07587310185</c:v>
                </c:pt>
                <c:pt idx="2851">
                  <c:v>44590.21321021991</c:v>
                </c:pt>
                <c:pt idx="2852">
                  <c:v>44590.35055072917</c:v>
                </c:pt>
                <c:pt idx="2853">
                  <c:v>44590.48789016204</c:v>
                </c:pt>
                <c:pt idx="2854">
                  <c:v>44590.625227488425</c:v>
                </c:pt>
                <c:pt idx="2855">
                  <c:v>44590.762566319441</c:v>
                </c:pt>
                <c:pt idx="2856">
                  <c:v>44590.899906469909</c:v>
                </c:pt>
                <c:pt idx="2857">
                  <c:v>44591.037245555555</c:v>
                </c:pt>
                <c:pt idx="2858">
                  <c:v>44591.174583148146</c:v>
                </c:pt>
                <c:pt idx="2859">
                  <c:v>44591.311922210647</c:v>
                </c:pt>
                <c:pt idx="2860">
                  <c:v>44591.449262569447</c:v>
                </c:pt>
                <c:pt idx="2861">
                  <c:v>44591.586599803239</c:v>
                </c:pt>
                <c:pt idx="2862">
                  <c:v>44591.723937905095</c:v>
                </c:pt>
                <c:pt idx="2863">
                  <c:v>44591.861278055556</c:v>
                </c:pt>
                <c:pt idx="2864">
                  <c:v>44591.998617395831</c:v>
                </c:pt>
                <c:pt idx="2865">
                  <c:v>44592.135955532409</c:v>
                </c:pt>
                <c:pt idx="2866">
                  <c:v>44592.273293460647</c:v>
                </c:pt>
                <c:pt idx="2867">
                  <c:v>44592.41063445602</c:v>
                </c:pt>
                <c:pt idx="2868">
                  <c:v>44592.547972233799</c:v>
                </c:pt>
                <c:pt idx="2869">
                  <c:v>44592.685309826389</c:v>
                </c:pt>
                <c:pt idx="2870">
                  <c:v>44592.822649594906</c:v>
                </c:pt>
                <c:pt idx="2871">
                  <c:v>44592.959989594907</c:v>
                </c:pt>
                <c:pt idx="2872">
                  <c:v>44593.097328148149</c:v>
                </c:pt>
                <c:pt idx="2873">
                  <c:v>44593.234665162039</c:v>
                </c:pt>
                <c:pt idx="2874">
                  <c:v>44593.372006041667</c:v>
                </c:pt>
                <c:pt idx="2875">
                  <c:v>44593.509344652775</c:v>
                </c:pt>
                <c:pt idx="2876">
                  <c:v>44593.646681828701</c:v>
                </c:pt>
                <c:pt idx="2877">
                  <c:v>44593.78402082176</c:v>
                </c:pt>
                <c:pt idx="2878">
                  <c:v>44593.921361053239</c:v>
                </c:pt>
                <c:pt idx="2879">
                  <c:v>44594.058699733796</c:v>
                </c:pt>
                <c:pt idx="2880">
                  <c:v>44594.196036944442</c:v>
                </c:pt>
                <c:pt idx="2881">
                  <c:v>44594.333376666669</c:v>
                </c:pt>
                <c:pt idx="2882">
                  <c:v>44594.470716481483</c:v>
                </c:pt>
                <c:pt idx="2883">
                  <c:v>44594.608053692129</c:v>
                </c:pt>
                <c:pt idx="2884">
                  <c:v>44594.745392175922</c:v>
                </c:pt>
                <c:pt idx="2885">
                  <c:v>44594.882732152779</c:v>
                </c:pt>
                <c:pt idx="2886">
                  <c:v>44595.020071296298</c:v>
                </c:pt>
                <c:pt idx="2887">
                  <c:v>44595.157409074076</c:v>
                </c:pt>
                <c:pt idx="2888">
                  <c:v>44595.294747534725</c:v>
                </c:pt>
                <c:pt idx="2889">
                  <c:v>44595.432088194444</c:v>
                </c:pt>
                <c:pt idx="2890">
                  <c:v>44595.569425451387</c:v>
                </c:pt>
                <c:pt idx="2891">
                  <c:v>44595.706763136572</c:v>
                </c:pt>
                <c:pt idx="2892">
                  <c:v>44595.844103043979</c:v>
                </c:pt>
                <c:pt idx="2893">
                  <c:v>44595.981442557873</c:v>
                </c:pt>
                <c:pt idx="2894">
                  <c:v>44596.118780752317</c:v>
                </c:pt>
                <c:pt idx="2895">
                  <c:v>44596.256118043981</c:v>
                </c:pt>
                <c:pt idx="2896">
                  <c:v>44596.393458831022</c:v>
                </c:pt>
                <c:pt idx="2897">
                  <c:v>44596.530796793981</c:v>
                </c:pt>
                <c:pt idx="2898">
                  <c:v>44596.668134016203</c:v>
                </c:pt>
                <c:pt idx="2899">
                  <c:v>44596.805473356479</c:v>
                </c:pt>
                <c:pt idx="2900">
                  <c:v>44596.942813344911</c:v>
                </c:pt>
                <c:pt idx="2901">
                  <c:v>44597.080151817128</c:v>
                </c:pt>
                <c:pt idx="2902">
                  <c:v>44597.217488645831</c:v>
                </c:pt>
                <c:pt idx="2903">
                  <c:v>44597.354829050928</c:v>
                </c:pt>
                <c:pt idx="2904">
                  <c:v>44597.492168078701</c:v>
                </c:pt>
                <c:pt idx="2905">
                  <c:v>44597.629505127312</c:v>
                </c:pt>
                <c:pt idx="2906">
                  <c:v>44597.766843738427</c:v>
                </c:pt>
                <c:pt idx="2907">
                  <c:v>44597.904183668979</c:v>
                </c:pt>
                <c:pt idx="2908">
                  <c:v>44598.041522418978</c:v>
                </c:pt>
                <c:pt idx="2909">
                  <c:v>44598.178859675929</c:v>
                </c:pt>
                <c:pt idx="2910">
                  <c:v>44598.316198587963</c:v>
                </c:pt>
                <c:pt idx="2911">
                  <c:v>44598.453538576388</c:v>
                </c:pt>
                <c:pt idx="2912">
                  <c:v>44598.590875532405</c:v>
                </c:pt>
                <c:pt idx="2913">
                  <c:v>44598.728213449074</c:v>
                </c:pt>
                <c:pt idx="2914">
                  <c:v>44598.865553321761</c:v>
                </c:pt>
                <c:pt idx="2915">
                  <c:v>44599.002892326389</c:v>
                </c:pt>
                <c:pt idx="2916">
                  <c:v>44599.140230138888</c:v>
                </c:pt>
                <c:pt idx="2917">
                  <c:v>44599.277567893521</c:v>
                </c:pt>
                <c:pt idx="2918">
                  <c:v>44599.414908587962</c:v>
                </c:pt>
                <c:pt idx="2919">
                  <c:v>44599.55224597222</c:v>
                </c:pt>
                <c:pt idx="2920">
                  <c:v>44599.689583298612</c:v>
                </c:pt>
                <c:pt idx="2921">
                  <c:v>44599.826922824075</c:v>
                </c:pt>
                <c:pt idx="2922">
                  <c:v>44599.964262465277</c:v>
                </c:pt>
                <c:pt idx="2923">
                  <c:v>44600.101600671296</c:v>
                </c:pt>
                <c:pt idx="2924">
                  <c:v>44600.238937407405</c:v>
                </c:pt>
                <c:pt idx="2925">
                  <c:v>44600.376277986114</c:v>
                </c:pt>
                <c:pt idx="2926">
                  <c:v>44600.513616157405</c:v>
                </c:pt>
                <c:pt idx="2927">
                  <c:v>44600.650953032404</c:v>
                </c:pt>
                <c:pt idx="2928">
                  <c:v>44600.788291793979</c:v>
                </c:pt>
                <c:pt idx="2929">
                  <c:v>44600.925631689817</c:v>
                </c:pt>
                <c:pt idx="2930">
                  <c:v>44601.062970023151</c:v>
                </c:pt>
                <c:pt idx="2931">
                  <c:v>44601.200306863429</c:v>
                </c:pt>
                <c:pt idx="2932">
                  <c:v>44601.337646435182</c:v>
                </c:pt>
                <c:pt idx="2933">
                  <c:v>44601.474985821762</c:v>
                </c:pt>
                <c:pt idx="2934">
                  <c:v>44601.612322719906</c:v>
                </c:pt>
                <c:pt idx="2935">
                  <c:v>44601.749660949077</c:v>
                </c:pt>
                <c:pt idx="2936">
                  <c:v>44601.887000601855</c:v>
                </c:pt>
                <c:pt idx="2937">
                  <c:v>44602.024339386575</c:v>
                </c:pt>
                <c:pt idx="2938">
                  <c:v>44602.161676770833</c:v>
                </c:pt>
                <c:pt idx="2939">
                  <c:v>44602.299015034725</c:v>
                </c:pt>
                <c:pt idx="2940">
                  <c:v>44602.436355266203</c:v>
                </c:pt>
                <c:pt idx="2941">
                  <c:v>44602.573692141203</c:v>
                </c:pt>
                <c:pt idx="2942">
                  <c:v>44602.711029560189</c:v>
                </c:pt>
                <c:pt idx="2943">
                  <c:v>44602.848369178238</c:v>
                </c:pt>
                <c:pt idx="2944">
                  <c:v>44602.985708287037</c:v>
                </c:pt>
                <c:pt idx="2945">
                  <c:v>44603.123046099536</c:v>
                </c:pt>
                <c:pt idx="2946">
                  <c:v>44603.260383194443</c:v>
                </c:pt>
                <c:pt idx="2947">
                  <c:v>44603.397723680559</c:v>
                </c:pt>
                <c:pt idx="2948">
                  <c:v>44603.535061238428</c:v>
                </c:pt>
                <c:pt idx="2949">
                  <c:v>44603.672398194445</c:v>
                </c:pt>
                <c:pt idx="2950">
                  <c:v>44603.809737303243</c:v>
                </c:pt>
                <c:pt idx="2951">
                  <c:v>44603.947076932869</c:v>
                </c:pt>
                <c:pt idx="2952">
                  <c:v>44604.084415081015</c:v>
                </c:pt>
                <c:pt idx="2953">
                  <c:v>44604.221751574078</c:v>
                </c:pt>
                <c:pt idx="2954">
                  <c:v>44604.359091782404</c:v>
                </c:pt>
                <c:pt idx="2955">
                  <c:v>44604.496430347222</c:v>
                </c:pt>
                <c:pt idx="2956">
                  <c:v>44604.633767060186</c:v>
                </c:pt>
                <c:pt idx="2957">
                  <c:v>44604.771105405096</c:v>
                </c:pt>
                <c:pt idx="2958">
                  <c:v>44604.908445057874</c:v>
                </c:pt>
                <c:pt idx="2959">
                  <c:v>44605.045783425929</c:v>
                </c:pt>
                <c:pt idx="2960">
                  <c:v>44605.183120312497</c:v>
                </c:pt>
                <c:pt idx="2961">
                  <c:v>44605.320459050927</c:v>
                </c:pt>
                <c:pt idx="2962">
                  <c:v>44605.457798645832</c:v>
                </c:pt>
                <c:pt idx="2963">
                  <c:v>44605.59513530093</c:v>
                </c:pt>
                <c:pt idx="2964">
                  <c:v>44605.732473009259</c:v>
                </c:pt>
                <c:pt idx="2965">
                  <c:v>44605.869812569443</c:v>
                </c:pt>
                <c:pt idx="2966">
                  <c:v>44606.00715125</c:v>
                </c:pt>
                <c:pt idx="2967">
                  <c:v>44606.144488703707</c:v>
                </c:pt>
                <c:pt idx="2968">
                  <c:v>44606.281826284721</c:v>
                </c:pt>
                <c:pt idx="2969">
                  <c:v>44606.419166643522</c:v>
                </c:pt>
                <c:pt idx="2970">
                  <c:v>44606.556503645836</c:v>
                </c:pt>
                <c:pt idx="2971">
                  <c:v>44606.693840729167</c:v>
                </c:pt>
                <c:pt idx="2972">
                  <c:v>44606.831180000001</c:v>
                </c:pt>
                <c:pt idx="2973">
                  <c:v>44606.968519282411</c:v>
                </c:pt>
                <c:pt idx="2974">
                  <c:v>44607.105857141207</c:v>
                </c:pt>
                <c:pt idx="2975">
                  <c:v>44607.243193645831</c:v>
                </c:pt>
                <c:pt idx="2976">
                  <c:v>44607.380533935182</c:v>
                </c:pt>
                <c:pt idx="2977">
                  <c:v>44607.517871701391</c:v>
                </c:pt>
                <c:pt idx="2978">
                  <c:v>44607.655208310185</c:v>
                </c:pt>
                <c:pt idx="2979">
                  <c:v>44607.792546886572</c:v>
                </c:pt>
                <c:pt idx="2980">
                  <c:v>44607.929886493053</c:v>
                </c:pt>
                <c:pt idx="2981">
                  <c:v>44608.067224502316</c:v>
                </c:pt>
                <c:pt idx="2982">
                  <c:v>44608.204561006947</c:v>
                </c:pt>
                <c:pt idx="2983">
                  <c:v>44608.341900474537</c:v>
                </c:pt>
                <c:pt idx="2984">
                  <c:v>44608.479239456021</c:v>
                </c:pt>
                <c:pt idx="2985">
                  <c:v>44608.616576076391</c:v>
                </c:pt>
                <c:pt idx="2986">
                  <c:v>44608.753914097222</c:v>
                </c:pt>
                <c:pt idx="2987">
                  <c:v>44608.891253472226</c:v>
                </c:pt>
                <c:pt idx="2988">
                  <c:v>44609.028591956019</c:v>
                </c:pt>
                <c:pt idx="2989">
                  <c:v>44609.165928981478</c:v>
                </c:pt>
                <c:pt idx="2990">
                  <c:v>44609.303267094911</c:v>
                </c:pt>
                <c:pt idx="2991">
                  <c:v>44609.440606944445</c:v>
                </c:pt>
                <c:pt idx="2992">
                  <c:v>44609.577943506942</c:v>
                </c:pt>
                <c:pt idx="2993">
                  <c:v>44609.715280717595</c:v>
                </c:pt>
                <c:pt idx="2994">
                  <c:v>44609.852620104168</c:v>
                </c:pt>
                <c:pt idx="2995">
                  <c:v>44609.989958854167</c:v>
                </c:pt>
                <c:pt idx="2996">
                  <c:v>44610.127296354163</c:v>
                </c:pt>
                <c:pt idx="2997">
                  <c:v>44610.264633310187</c:v>
                </c:pt>
                <c:pt idx="2998">
                  <c:v>44610.401973541666</c:v>
                </c:pt>
                <c:pt idx="2999">
                  <c:v>44610.539310752312</c:v>
                </c:pt>
                <c:pt idx="3000">
                  <c:v>44610.676647499997</c:v>
                </c:pt>
                <c:pt idx="3001">
                  <c:v>44610.813986412039</c:v>
                </c:pt>
                <c:pt idx="3002">
                  <c:v>44610.951325752314</c:v>
                </c:pt>
                <c:pt idx="3003">
                  <c:v>44611.088663622686</c:v>
                </c:pt>
                <c:pt idx="3004">
                  <c:v>44611.22599983796</c:v>
                </c:pt>
                <c:pt idx="3005">
                  <c:v>44611.363339872689</c:v>
                </c:pt>
                <c:pt idx="3006">
                  <c:v>44611.500678020835</c:v>
                </c:pt>
                <c:pt idx="3007">
                  <c:v>44611.638014444441</c:v>
                </c:pt>
                <c:pt idx="3008">
                  <c:v>44611.775352557874</c:v>
                </c:pt>
                <c:pt idx="3009">
                  <c:v>44611.912691979167</c:v>
                </c:pt>
                <c:pt idx="3010">
                  <c:v>44612.050030011575</c:v>
                </c:pt>
                <c:pt idx="3011">
                  <c:v>44612.187366562503</c:v>
                </c:pt>
                <c:pt idx="3012">
                  <c:v>44612.324705185187</c:v>
                </c:pt>
                <c:pt idx="3013">
                  <c:v>44612.462044409724</c:v>
                </c:pt>
                <c:pt idx="3014">
                  <c:v>44612.599380810185</c:v>
                </c:pt>
                <c:pt idx="3015">
                  <c:v>44612.736718333334</c:v>
                </c:pt>
                <c:pt idx="3016">
                  <c:v>44612.874057581015</c:v>
                </c:pt>
                <c:pt idx="3017">
                  <c:v>44613.011395960646</c:v>
                </c:pt>
                <c:pt idx="3018">
                  <c:v>44613.148733078706</c:v>
                </c:pt>
                <c:pt idx="3019">
                  <c:v>44613.286070497685</c:v>
                </c:pt>
                <c:pt idx="3020">
                  <c:v>44613.423410532407</c:v>
                </c:pt>
                <c:pt idx="3021">
                  <c:v>44613.5607471412</c:v>
                </c:pt>
                <c:pt idx="3022">
                  <c:v>44613.69808396991</c:v>
                </c:pt>
                <c:pt idx="3023">
                  <c:v>44613.835422986114</c:v>
                </c:pt>
                <c:pt idx="3024">
                  <c:v>44613.972761886573</c:v>
                </c:pt>
                <c:pt idx="3025">
                  <c:v>44614.110099386577</c:v>
                </c:pt>
                <c:pt idx="3026">
                  <c:v>44614.247435671299</c:v>
                </c:pt>
                <c:pt idx="3027">
                  <c:v>44614.384775648148</c:v>
                </c:pt>
                <c:pt idx="3028">
                  <c:v>44614.522112997685</c:v>
                </c:pt>
                <c:pt idx="3029">
                  <c:v>44614.659449328705</c:v>
                </c:pt>
                <c:pt idx="3030">
                  <c:v>44614.796787673615</c:v>
                </c:pt>
                <c:pt idx="3031">
                  <c:v>44614.934126932872</c:v>
                </c:pt>
                <c:pt idx="3032">
                  <c:v>44615.071464618057</c:v>
                </c:pt>
                <c:pt idx="3033">
                  <c:v>44615.208800729168</c:v>
                </c:pt>
                <c:pt idx="3034">
                  <c:v>44615.346140034722</c:v>
                </c:pt>
                <c:pt idx="3035">
                  <c:v>44615.483478564813</c:v>
                </c:pt>
                <c:pt idx="3036">
                  <c:v>44615.620814837966</c:v>
                </c:pt>
                <c:pt idx="3037">
                  <c:v>44615.758152581016</c:v>
                </c:pt>
                <c:pt idx="3038">
                  <c:v>44615.895491631942</c:v>
                </c:pt>
                <c:pt idx="3039">
                  <c:v>44616.032830613425</c:v>
                </c:pt>
                <c:pt idx="3040">
                  <c:v>44616.170169039353</c:v>
                </c:pt>
                <c:pt idx="3041">
                  <c:v>44616.307508726852</c:v>
                </c:pt>
                <c:pt idx="3042">
                  <c:v>44616.444849942127</c:v>
                </c:pt>
                <c:pt idx="3043">
                  <c:v>44616.582187939814</c:v>
                </c:pt>
                <c:pt idx="3044">
                  <c:v>44616.719526678244</c:v>
                </c:pt>
                <c:pt idx="3045">
                  <c:v>44616.856867557872</c:v>
                </c:pt>
                <c:pt idx="3046">
                  <c:v>44616.994207696756</c:v>
                </c:pt>
                <c:pt idx="3047">
                  <c:v>44617.131546608798</c:v>
                </c:pt>
                <c:pt idx="3048">
                  <c:v>44617.268885138888</c:v>
                </c:pt>
                <c:pt idx="3049">
                  <c:v>44617.406226851854</c:v>
                </c:pt>
                <c:pt idx="3050">
                  <c:v>44617.543565428241</c:v>
                </c:pt>
                <c:pt idx="3051">
                  <c:v>44617.680903680557</c:v>
                </c:pt>
                <c:pt idx="3052">
                  <c:v>44617.818244120368</c:v>
                </c:pt>
                <c:pt idx="3053">
                  <c:v>44617.955584872689</c:v>
                </c:pt>
                <c:pt idx="3054">
                  <c:v>44618.092924166667</c:v>
                </c:pt>
                <c:pt idx="3055">
                  <c:v>44618.230261863428</c:v>
                </c:pt>
                <c:pt idx="3056">
                  <c:v>44618.36760341435</c:v>
                </c:pt>
                <c:pt idx="3057">
                  <c:v>44618.504942870371</c:v>
                </c:pt>
                <c:pt idx="3058">
                  <c:v>44618.642280740743</c:v>
                </c:pt>
                <c:pt idx="3059">
                  <c:v>44618.779620370369</c:v>
                </c:pt>
                <c:pt idx="3060">
                  <c:v>44618.916961273149</c:v>
                </c:pt>
                <c:pt idx="3061">
                  <c:v>44619.054300706019</c:v>
                </c:pt>
                <c:pt idx="3062">
                  <c:v>44619.191638668985</c:v>
                </c:pt>
                <c:pt idx="3063">
                  <c:v>44619.328978912039</c:v>
                </c:pt>
                <c:pt idx="3064">
                  <c:v>44619.466319513886</c:v>
                </c:pt>
                <c:pt idx="3065">
                  <c:v>44619.603657395834</c:v>
                </c:pt>
                <c:pt idx="3066">
                  <c:v>44619.74099648148</c:v>
                </c:pt>
                <c:pt idx="3067">
                  <c:v>44619.878337175927</c:v>
                </c:pt>
                <c:pt idx="3068">
                  <c:v>44620.015677013886</c:v>
                </c:pt>
                <c:pt idx="3069">
                  <c:v>44620.153015543983</c:v>
                </c:pt>
                <c:pt idx="3070">
                  <c:v>44620.290354571756</c:v>
                </c:pt>
                <c:pt idx="3071">
                  <c:v>44620.427696006947</c:v>
                </c:pt>
                <c:pt idx="3072">
                  <c:v>44620.565034016203</c:v>
                </c:pt>
                <c:pt idx="3073">
                  <c:v>44620.702372349537</c:v>
                </c:pt>
                <c:pt idx="3074">
                  <c:v>44620.839712905094</c:v>
                </c:pt>
                <c:pt idx="3075">
                  <c:v>44620.977053206021</c:v>
                </c:pt>
                <c:pt idx="3076">
                  <c:v>44621.114392129632</c:v>
                </c:pt>
                <c:pt idx="3077">
                  <c:v>44621.251730011572</c:v>
                </c:pt>
                <c:pt idx="3078">
                  <c:v>44621.389071481484</c:v>
                </c:pt>
                <c:pt idx="3079">
                  <c:v>44621.526410219907</c:v>
                </c:pt>
                <c:pt idx="3080">
                  <c:v>44621.663748078703</c:v>
                </c:pt>
                <c:pt idx="3081">
                  <c:v>44621.801088032407</c:v>
                </c:pt>
                <c:pt idx="3082">
                  <c:v>44621.93842875</c:v>
                </c:pt>
                <c:pt idx="3083">
                  <c:v>44622.07576792824</c:v>
                </c:pt>
                <c:pt idx="3084">
                  <c:v>44622.213105497685</c:v>
                </c:pt>
                <c:pt idx="3085">
                  <c:v>44622.350446458331</c:v>
                </c:pt>
                <c:pt idx="3086">
                  <c:v>44622.487786342594</c:v>
                </c:pt>
                <c:pt idx="3087">
                  <c:v>44622.625124120372</c:v>
                </c:pt>
                <c:pt idx="3088">
                  <c:v>44622.762463402774</c:v>
                </c:pt>
                <c:pt idx="3089">
                  <c:v>44622.899803993052</c:v>
                </c:pt>
                <c:pt idx="3090">
                  <c:v>44623.037143530091</c:v>
                </c:pt>
                <c:pt idx="3091">
                  <c:v>44623.174481562499</c:v>
                </c:pt>
                <c:pt idx="3092">
                  <c:v>44623.311821064817</c:v>
                </c:pt>
                <c:pt idx="3093">
                  <c:v>44623.449161863427</c:v>
                </c:pt>
                <c:pt idx="3094">
                  <c:v>44623.586499548612</c:v>
                </c:pt>
                <c:pt idx="3095">
                  <c:v>44623.723838067126</c:v>
                </c:pt>
                <c:pt idx="3096">
                  <c:v>44623.86117866898</c:v>
                </c:pt>
                <c:pt idx="3097">
                  <c:v>44623.998518437496</c:v>
                </c:pt>
                <c:pt idx="3098">
                  <c:v>44624.135857002315</c:v>
                </c:pt>
                <c:pt idx="3099">
                  <c:v>44624.273195358794</c:v>
                </c:pt>
                <c:pt idx="3100">
                  <c:v>44624.410536770833</c:v>
                </c:pt>
                <c:pt idx="3101">
                  <c:v>44624.547874965276</c:v>
                </c:pt>
                <c:pt idx="3102">
                  <c:v>44624.685212974538</c:v>
                </c:pt>
                <c:pt idx="3103">
                  <c:v>44624.822553171296</c:v>
                </c:pt>
                <c:pt idx="3104">
                  <c:v>44624.959893576386</c:v>
                </c:pt>
                <c:pt idx="3105">
                  <c:v>44625.097232546294</c:v>
                </c:pt>
                <c:pt idx="3106">
                  <c:v>44625.234569953704</c:v>
                </c:pt>
                <c:pt idx="3107">
                  <c:v>44625.371911249997</c:v>
                </c:pt>
                <c:pt idx="3108">
                  <c:v>44625.509250266201</c:v>
                </c:pt>
                <c:pt idx="3109">
                  <c:v>44625.646587835647</c:v>
                </c:pt>
                <c:pt idx="3110">
                  <c:v>44625.783927222219</c:v>
                </c:pt>
                <c:pt idx="3111">
                  <c:v>44625.921267847225</c:v>
                </c:pt>
                <c:pt idx="3112">
                  <c:v>44626.058606921295</c:v>
                </c:pt>
                <c:pt idx="3113">
                  <c:v>44626.195944525462</c:v>
                </c:pt>
                <c:pt idx="3114">
                  <c:v>44626.333284629633</c:v>
                </c:pt>
                <c:pt idx="3115">
                  <c:v>44626.470624837966</c:v>
                </c:pt>
                <c:pt idx="3116">
                  <c:v>44626.607962418981</c:v>
                </c:pt>
                <c:pt idx="3117">
                  <c:v>44626.745301284725</c:v>
                </c:pt>
                <c:pt idx="3118">
                  <c:v>44626.882641643519</c:v>
                </c:pt>
                <c:pt idx="3119">
                  <c:v>44627.019981157406</c:v>
                </c:pt>
                <c:pt idx="3120">
                  <c:v>44627.157319305552</c:v>
                </c:pt>
                <c:pt idx="3121">
                  <c:v>44627.294658136576</c:v>
                </c:pt>
                <c:pt idx="3122">
                  <c:v>44627.431999166663</c:v>
                </c:pt>
                <c:pt idx="3123">
                  <c:v>44627.569336793982</c:v>
                </c:pt>
                <c:pt idx="3124">
                  <c:v>44627.706674837966</c:v>
                </c:pt>
                <c:pt idx="3125">
                  <c:v>44627.844015104165</c:v>
                </c:pt>
                <c:pt idx="3126">
                  <c:v>44627.981354988427</c:v>
                </c:pt>
                <c:pt idx="3127">
                  <c:v>44628.118693530094</c:v>
                </c:pt>
                <c:pt idx="3128">
                  <c:v>44628.256031192126</c:v>
                </c:pt>
                <c:pt idx="3129">
                  <c:v>44628.393372326391</c:v>
                </c:pt>
                <c:pt idx="3130">
                  <c:v>44628.530710636573</c:v>
                </c:pt>
                <c:pt idx="3131">
                  <c:v>44628.668048217594</c:v>
                </c:pt>
                <c:pt idx="3132">
                  <c:v>44628.805387905093</c:v>
                </c:pt>
                <c:pt idx="3133">
                  <c:v>44628.942728252317</c:v>
                </c:pt>
                <c:pt idx="3134">
                  <c:v>44629.080067060182</c:v>
                </c:pt>
                <c:pt idx="3135">
                  <c:v>44629.217404247684</c:v>
                </c:pt>
                <c:pt idx="3136">
                  <c:v>44629.354744988428</c:v>
                </c:pt>
                <c:pt idx="3137">
                  <c:v>44629.492084363425</c:v>
                </c:pt>
                <c:pt idx="3138">
                  <c:v>44629.629421759259</c:v>
                </c:pt>
                <c:pt idx="3139">
                  <c:v>44629.76676071759</c:v>
                </c:pt>
                <c:pt idx="3140">
                  <c:v>44629.90410097222</c:v>
                </c:pt>
                <c:pt idx="3141">
                  <c:v>44630.041440069443</c:v>
                </c:pt>
                <c:pt idx="3142">
                  <c:v>44630.17877766204</c:v>
                </c:pt>
                <c:pt idx="3143">
                  <c:v>44630.316116921298</c:v>
                </c:pt>
                <c:pt idx="3144">
                  <c:v>44630.45345724537</c:v>
                </c:pt>
                <c:pt idx="3145">
                  <c:v>44630.590794537035</c:v>
                </c:pt>
                <c:pt idx="3146">
                  <c:v>44630.728132777775</c:v>
                </c:pt>
                <c:pt idx="3147">
                  <c:v>44630.865472986108</c:v>
                </c:pt>
                <c:pt idx="3148">
                  <c:v>44631.002812326391</c:v>
                </c:pt>
                <c:pt idx="3149">
                  <c:v>44631.140150462961</c:v>
                </c:pt>
                <c:pt idx="3150">
                  <c:v>44631.277488541666</c:v>
                </c:pt>
                <c:pt idx="3151">
                  <c:v>44631.41482957176</c:v>
                </c:pt>
                <c:pt idx="3152">
                  <c:v>44631.55216728009</c:v>
                </c:pt>
                <c:pt idx="3153">
                  <c:v>44631.689504942129</c:v>
                </c:pt>
                <c:pt idx="3154">
                  <c:v>44631.826844791663</c:v>
                </c:pt>
                <c:pt idx="3155">
                  <c:v>44631.964184756944</c:v>
                </c:pt>
                <c:pt idx="3156">
                  <c:v>44632.101523275465</c:v>
                </c:pt>
                <c:pt idx="3157">
                  <c:v>44632.238860347221</c:v>
                </c:pt>
                <c:pt idx="3158">
                  <c:v>44632.376201250001</c:v>
                </c:pt>
                <c:pt idx="3159">
                  <c:v>44632.513539745371</c:v>
                </c:pt>
                <c:pt idx="3160">
                  <c:v>44632.650876932872</c:v>
                </c:pt>
                <c:pt idx="3161">
                  <c:v>44632.788216018518</c:v>
                </c:pt>
                <c:pt idx="3162">
                  <c:v>44632.925556238428</c:v>
                </c:pt>
                <c:pt idx="3163">
                  <c:v>44633.062894884257</c:v>
                </c:pt>
                <c:pt idx="3164">
                  <c:v>44633.200232025461</c:v>
                </c:pt>
                <c:pt idx="3165">
                  <c:v>44633.337571921293</c:v>
                </c:pt>
                <c:pt idx="3166">
                  <c:v>44633.474911620367</c:v>
                </c:pt>
                <c:pt idx="3167">
                  <c:v>44633.612248831021</c:v>
                </c:pt>
                <c:pt idx="3168">
                  <c:v>44633.749587384256</c:v>
                </c:pt>
                <c:pt idx="3169">
                  <c:v>44633.886927337961</c:v>
                </c:pt>
                <c:pt idx="3170">
                  <c:v>44634.024266435183</c:v>
                </c:pt>
                <c:pt idx="3171">
                  <c:v>44634.161604131943</c:v>
                </c:pt>
                <c:pt idx="3172">
                  <c:v>44634.29894270833</c:v>
                </c:pt>
                <c:pt idx="3173">
                  <c:v>44634.436283252318</c:v>
                </c:pt>
                <c:pt idx="3174">
                  <c:v>44634.573620428244</c:v>
                </c:pt>
                <c:pt idx="3175">
                  <c:v>44634.710958148149</c:v>
                </c:pt>
                <c:pt idx="3176">
                  <c:v>44634.848298078701</c:v>
                </c:pt>
                <c:pt idx="3177">
                  <c:v>44634.985637488426</c:v>
                </c:pt>
                <c:pt idx="3178">
                  <c:v>44635.122975601851</c:v>
                </c:pt>
                <c:pt idx="3179">
                  <c:v>44635.260313009261</c:v>
                </c:pt>
                <c:pt idx="3180">
                  <c:v>44635.397653784719</c:v>
                </c:pt>
                <c:pt idx="3181">
                  <c:v>44635.534991643515</c:v>
                </c:pt>
                <c:pt idx="3182">
                  <c:v>44635.672328900466</c:v>
                </c:pt>
                <c:pt idx="3183">
                  <c:v>44635.809668310183</c:v>
                </c:pt>
                <c:pt idx="3184">
                  <c:v>44635.947008252311</c:v>
                </c:pt>
                <c:pt idx="3185">
                  <c:v>44636.084346689815</c:v>
                </c:pt>
                <c:pt idx="3186">
                  <c:v>44636.221683483796</c:v>
                </c:pt>
                <c:pt idx="3187">
                  <c:v>44636.35902398148</c:v>
                </c:pt>
                <c:pt idx="3188">
                  <c:v>44636.496362847225</c:v>
                </c:pt>
                <c:pt idx="3189">
                  <c:v>44636.633699849539</c:v>
                </c:pt>
                <c:pt idx="3190">
                  <c:v>44636.771038483799</c:v>
                </c:pt>
                <c:pt idx="3191">
                  <c:v>44636.908378425927</c:v>
                </c:pt>
                <c:pt idx="3192">
                  <c:v>44637.045717094908</c:v>
                </c:pt>
                <c:pt idx="3193">
                  <c:v>44637.183054259258</c:v>
                </c:pt>
                <c:pt idx="3194">
                  <c:v>44637.320393298614</c:v>
                </c:pt>
                <c:pt idx="3195">
                  <c:v>44637.457733171294</c:v>
                </c:pt>
                <c:pt idx="3196">
                  <c:v>44637.595070115742</c:v>
                </c:pt>
                <c:pt idx="3197">
                  <c:v>44637.732408101852</c:v>
                </c:pt>
                <c:pt idx="3198">
                  <c:v>44637.869747939818</c:v>
                </c:pt>
                <c:pt idx="3199">
                  <c:v>44638.007086909725</c:v>
                </c:pt>
                <c:pt idx="3200">
                  <c:v>44638.144424641207</c:v>
                </c:pt>
                <c:pt idx="3201">
                  <c:v>44638.281762500003</c:v>
                </c:pt>
                <c:pt idx="3202">
                  <c:v>44638.419103148146</c:v>
                </c:pt>
                <c:pt idx="3203">
                  <c:v>44638.556440416665</c:v>
                </c:pt>
                <c:pt idx="3204">
                  <c:v>44638.693777777778</c:v>
                </c:pt>
                <c:pt idx="3205">
                  <c:v>44638.831117314818</c:v>
                </c:pt>
                <c:pt idx="3206">
                  <c:v>44638.968456863426</c:v>
                </c:pt>
                <c:pt idx="3207">
                  <c:v>44639.105795000003</c:v>
                </c:pt>
                <c:pt idx="3208">
                  <c:v>44639.243131770832</c:v>
                </c:pt>
                <c:pt idx="3209">
                  <c:v>44639.380472326389</c:v>
                </c:pt>
                <c:pt idx="3210">
                  <c:v>44639.517810358797</c:v>
                </c:pt>
                <c:pt idx="3211">
                  <c:v>44639.65514722222</c:v>
                </c:pt>
                <c:pt idx="3212">
                  <c:v>44639.792486053244</c:v>
                </c:pt>
                <c:pt idx="3213">
                  <c:v>44639.929825914354</c:v>
                </c:pt>
                <c:pt idx="3214">
                  <c:v>44640.067164189815</c:v>
                </c:pt>
                <c:pt idx="3215">
                  <c:v>44640.2045009375</c:v>
                </c:pt>
                <c:pt idx="3216">
                  <c:v>44640.341840648151</c:v>
                </c:pt>
                <c:pt idx="3217">
                  <c:v>44640.479179895832</c:v>
                </c:pt>
                <c:pt idx="3218">
                  <c:v>44640.616516747687</c:v>
                </c:pt>
                <c:pt idx="3219">
                  <c:v>44640.753855023147</c:v>
                </c:pt>
                <c:pt idx="3220">
                  <c:v>44640.891194629628</c:v>
                </c:pt>
                <c:pt idx="3221">
                  <c:v>44641.028533344906</c:v>
                </c:pt>
                <c:pt idx="3222">
                  <c:v>44641.165870613426</c:v>
                </c:pt>
                <c:pt idx="3223">
                  <c:v>44641.303208958336</c:v>
                </c:pt>
                <c:pt idx="3224">
                  <c:v>44641.440549039355</c:v>
                </c:pt>
                <c:pt idx="3225">
                  <c:v>44641.57788582176</c:v>
                </c:pt>
                <c:pt idx="3226">
                  <c:v>44641.715223240739</c:v>
                </c:pt>
                <c:pt idx="3227">
                  <c:v>44641.852562858796</c:v>
                </c:pt>
                <c:pt idx="3228">
                  <c:v>44641.989901817127</c:v>
                </c:pt>
                <c:pt idx="3229">
                  <c:v>44642.12723953704</c:v>
                </c:pt>
                <c:pt idx="3230">
                  <c:v>44642.264576701389</c:v>
                </c:pt>
                <c:pt idx="3231">
                  <c:v>44642.4019171412</c:v>
                </c:pt>
                <c:pt idx="3232">
                  <c:v>44642.53925454861</c:v>
                </c:pt>
                <c:pt idx="3233">
                  <c:v>44642.676591504627</c:v>
                </c:pt>
                <c:pt idx="3234">
                  <c:v>44642.813930613425</c:v>
                </c:pt>
                <c:pt idx="3235">
                  <c:v>44642.951270150465</c:v>
                </c:pt>
                <c:pt idx="3236">
                  <c:v>44643.088608206017</c:v>
                </c:pt>
                <c:pt idx="3237">
                  <c:v>44643.225944618054</c:v>
                </c:pt>
                <c:pt idx="3238">
                  <c:v>44643.363284837964</c:v>
                </c:pt>
                <c:pt idx="3239">
                  <c:v>44643.500623171298</c:v>
                </c:pt>
                <c:pt idx="3240">
                  <c:v>44643.637959780091</c:v>
                </c:pt>
                <c:pt idx="3241">
                  <c:v>44643.775298067128</c:v>
                </c:pt>
                <c:pt idx="3242">
                  <c:v>44643.912637662041</c:v>
                </c:pt>
                <c:pt idx="3243">
                  <c:v>44644.049975868053</c:v>
                </c:pt>
                <c:pt idx="3244">
                  <c:v>44644.187312592592</c:v>
                </c:pt>
                <c:pt idx="3245">
                  <c:v>44644.324651377312</c:v>
                </c:pt>
                <c:pt idx="3246">
                  <c:v>44644.46199077546</c:v>
                </c:pt>
                <c:pt idx="3247">
                  <c:v>44644.599327326388</c:v>
                </c:pt>
                <c:pt idx="3248">
                  <c:v>44644.736665023149</c:v>
                </c:pt>
                <c:pt idx="3249">
                  <c:v>44644.874004432873</c:v>
                </c:pt>
                <c:pt idx="3250">
                  <c:v>44645.011342962964</c:v>
                </c:pt>
                <c:pt idx="3251">
                  <c:v>44645.148680243059</c:v>
                </c:pt>
                <c:pt idx="3252">
                  <c:v>44645.286017812497</c:v>
                </c:pt>
                <c:pt idx="3253">
                  <c:v>44645.42335798611</c:v>
                </c:pt>
                <c:pt idx="3254">
                  <c:v>44645.560694756947</c:v>
                </c:pt>
                <c:pt idx="3255">
                  <c:v>44645.69803172454</c:v>
                </c:pt>
                <c:pt idx="3256">
                  <c:v>44645.835370891204</c:v>
                </c:pt>
                <c:pt idx="3257">
                  <c:v>44645.972709942129</c:v>
                </c:pt>
                <c:pt idx="3258">
                  <c:v>44646.110047592592</c:v>
                </c:pt>
                <c:pt idx="3259">
                  <c:v>44646.247384016206</c:v>
                </c:pt>
                <c:pt idx="3260">
                  <c:v>44646.384724143521</c:v>
                </c:pt>
                <c:pt idx="3261">
                  <c:v>44646.522061631942</c:v>
                </c:pt>
                <c:pt idx="3262">
                  <c:v>44646.659398101852</c:v>
                </c:pt>
                <c:pt idx="3263">
                  <c:v>44646.796736585646</c:v>
                </c:pt>
                <c:pt idx="3264">
                  <c:v>44646.934075983794</c:v>
                </c:pt>
                <c:pt idx="3265">
                  <c:v>44647.071413807869</c:v>
                </c:pt>
                <c:pt idx="3266">
                  <c:v>44647.208750057871</c:v>
                </c:pt>
                <c:pt idx="3267">
                  <c:v>44647.346089502316</c:v>
                </c:pt>
                <c:pt idx="3268">
                  <c:v>44647.483428159721</c:v>
                </c:pt>
                <c:pt idx="3269">
                  <c:v>44647.620764583335</c:v>
                </c:pt>
                <c:pt idx="3270">
                  <c:v>44647.758102453707</c:v>
                </c:pt>
                <c:pt idx="3271">
                  <c:v>44647.895441643515</c:v>
                </c:pt>
                <c:pt idx="3272">
                  <c:v>44648.032779872687</c:v>
                </c:pt>
                <c:pt idx="3273">
                  <c:v>44648.170116608795</c:v>
                </c:pt>
                <c:pt idx="3274">
                  <c:v>44648.307454618058</c:v>
                </c:pt>
                <c:pt idx="3275">
                  <c:v>44648.44479415509</c:v>
                </c:pt>
                <c:pt idx="3276">
                  <c:v>44648.582130462964</c:v>
                </c:pt>
                <c:pt idx="3277">
                  <c:v>44648.719467523151</c:v>
                </c:pt>
                <c:pt idx="3278">
                  <c:v>44648.856806724536</c:v>
                </c:pt>
                <c:pt idx="3279">
                  <c:v>44648.994145173609</c:v>
                </c:pt>
                <c:pt idx="3280">
                  <c:v>44649.131482407407</c:v>
                </c:pt>
                <c:pt idx="3281">
                  <c:v>44649.268819259261</c:v>
                </c:pt>
                <c:pt idx="3282">
                  <c:v>44649.406159270831</c:v>
                </c:pt>
                <c:pt idx="3283">
                  <c:v>44649.543498252315</c:v>
                </c:pt>
                <c:pt idx="3284">
                  <c:v>44649.680836898151</c:v>
                </c:pt>
                <c:pt idx="3285">
                  <c:v>44649.818177719906</c:v>
                </c:pt>
                <c:pt idx="3286">
                  <c:v>44649.955518877316</c:v>
                </c:pt>
                <c:pt idx="3287">
                  <c:v>44650.092858564814</c:v>
                </c:pt>
                <c:pt idx="3288">
                  <c:v>44650.230196643519</c:v>
                </c:pt>
                <c:pt idx="3289">
                  <c:v>44650.367538576385</c:v>
                </c:pt>
                <c:pt idx="3290">
                  <c:v>44650.504878425927</c:v>
                </c:pt>
                <c:pt idx="3291">
                  <c:v>44650.642216689812</c:v>
                </c:pt>
                <c:pt idx="3292">
                  <c:v>44650.779556701389</c:v>
                </c:pt>
                <c:pt idx="3293">
                  <c:v>44650.916897997682</c:v>
                </c:pt>
                <c:pt idx="3294">
                  <c:v>44651.054237812503</c:v>
                </c:pt>
                <c:pt idx="3295">
                  <c:v>44651.191576157406</c:v>
                </c:pt>
                <c:pt idx="3296">
                  <c:v>44651.328916782404</c:v>
                </c:pt>
                <c:pt idx="3297">
                  <c:v>44651.466257766202</c:v>
                </c:pt>
                <c:pt idx="3298">
                  <c:v>44651.603596018518</c:v>
                </c:pt>
                <c:pt idx="3299">
                  <c:v>44651.740935486108</c:v>
                </c:pt>
                <c:pt idx="3300">
                  <c:v>44651.878276550924</c:v>
                </c:pt>
                <c:pt idx="3301">
                  <c:v>44652.015616759258</c:v>
                </c:pt>
                <c:pt idx="3302">
                  <c:v>44652.152955659723</c:v>
                </c:pt>
                <c:pt idx="3303">
                  <c:v>44652.290295057872</c:v>
                </c:pt>
                <c:pt idx="3304">
                  <c:v>44652.427636851855</c:v>
                </c:pt>
                <c:pt idx="3305">
                  <c:v>44652.564975231478</c:v>
                </c:pt>
                <c:pt idx="3306">
                  <c:v>44652.702313935188</c:v>
                </c:pt>
                <c:pt idx="3307">
                  <c:v>44652.839654837961</c:v>
                </c:pt>
                <c:pt idx="3308">
                  <c:v>44652.976995497687</c:v>
                </c:pt>
                <c:pt idx="3309">
                  <c:v>44653.11433478009</c:v>
                </c:pt>
                <c:pt idx="3310">
                  <c:v>44653.251672997685</c:v>
                </c:pt>
                <c:pt idx="3311">
                  <c:v>44653.389014814813</c:v>
                </c:pt>
                <c:pt idx="3312">
                  <c:v>44653.526353912035</c:v>
                </c:pt>
                <c:pt idx="3313">
                  <c:v>44653.663692118054</c:v>
                </c:pt>
                <c:pt idx="3314">
                  <c:v>44653.801032395837</c:v>
                </c:pt>
                <c:pt idx="3315">
                  <c:v>44653.938373460645</c:v>
                </c:pt>
                <c:pt idx="3316">
                  <c:v>44654.075712962964</c:v>
                </c:pt>
                <c:pt idx="3317">
                  <c:v>44654.213050868057</c:v>
                </c:pt>
                <c:pt idx="3318">
                  <c:v>44654.350392152781</c:v>
                </c:pt>
                <c:pt idx="3319">
                  <c:v>44654.487732372683</c:v>
                </c:pt>
                <c:pt idx="3320">
                  <c:v>44654.625070462964</c:v>
                </c:pt>
                <c:pt idx="3321">
                  <c:v>44654.762410057869</c:v>
                </c:pt>
                <c:pt idx="3322">
                  <c:v>44654.899750972225</c:v>
                </c:pt>
                <c:pt idx="3323">
                  <c:v>44655.037090821759</c:v>
                </c:pt>
                <c:pt idx="3324">
                  <c:v>44655.174429166669</c:v>
                </c:pt>
                <c:pt idx="3325">
                  <c:v>44655.311768981483</c:v>
                </c:pt>
                <c:pt idx="3326">
                  <c:v>44655.449110092595</c:v>
                </c:pt>
                <c:pt idx="3327">
                  <c:v>44655.58644806713</c:v>
                </c:pt>
                <c:pt idx="3328">
                  <c:v>44655.723786898146</c:v>
                </c:pt>
                <c:pt idx="3329">
                  <c:v>44655.861127777775</c:v>
                </c:pt>
                <c:pt idx="3330">
                  <c:v>44655.998467847225</c:v>
                </c:pt>
                <c:pt idx="3331">
                  <c:v>44656.135806712962</c:v>
                </c:pt>
                <c:pt idx="3332">
                  <c:v>44656.273145347222</c:v>
                </c:pt>
                <c:pt idx="3333">
                  <c:v>44656.410487060188</c:v>
                </c:pt>
                <c:pt idx="3334">
                  <c:v>44656.547825532405</c:v>
                </c:pt>
                <c:pt idx="3335">
                  <c:v>44656.685163819442</c:v>
                </c:pt>
                <c:pt idx="3336">
                  <c:v>44656.822504293981</c:v>
                </c:pt>
                <c:pt idx="3337">
                  <c:v>44656.959844988429</c:v>
                </c:pt>
                <c:pt idx="3338">
                  <c:v>44657.097184224534</c:v>
                </c:pt>
                <c:pt idx="3339">
                  <c:v>44657.234521909719</c:v>
                </c:pt>
                <c:pt idx="3340">
                  <c:v>44657.371863460648</c:v>
                </c:pt>
                <c:pt idx="3341">
                  <c:v>44657.509202754627</c:v>
                </c:pt>
                <c:pt idx="3342">
                  <c:v>44657.646540590278</c:v>
                </c:pt>
                <c:pt idx="3343">
                  <c:v>44657.783880243056</c:v>
                </c:pt>
                <c:pt idx="3344">
                  <c:v>44657.921221122684</c:v>
                </c:pt>
                <c:pt idx="3345">
                  <c:v>44658.05856046296</c:v>
                </c:pt>
                <c:pt idx="3346">
                  <c:v>44658.195898321763</c:v>
                </c:pt>
                <c:pt idx="3347">
                  <c:v>44658.333238692132</c:v>
                </c:pt>
                <c:pt idx="3348">
                  <c:v>44658.470579143519</c:v>
                </c:pt>
                <c:pt idx="3349">
                  <c:v>44658.607908171296</c:v>
                </c:pt>
                <c:pt idx="3350">
                  <c:v>44658.745247245373</c:v>
                </c:pt>
                <c:pt idx="3351">
                  <c:v>44658.882587812499</c:v>
                </c:pt>
                <c:pt idx="3352">
                  <c:v>44659.019927534719</c:v>
                </c:pt>
                <c:pt idx="3353">
                  <c:v>44659.157265891205</c:v>
                </c:pt>
                <c:pt idx="3354">
                  <c:v>44659.294604930554</c:v>
                </c:pt>
                <c:pt idx="3355">
                  <c:v>44659.431946157405</c:v>
                </c:pt>
                <c:pt idx="3356">
                  <c:v>44659.56928398148</c:v>
                </c:pt>
                <c:pt idx="3357">
                  <c:v>44659.70662222222</c:v>
                </c:pt>
                <c:pt idx="3358">
                  <c:v>44659.843962696759</c:v>
                </c:pt>
                <c:pt idx="3359">
                  <c:v>44659.981302766202</c:v>
                </c:pt>
                <c:pt idx="3360">
                  <c:v>44660.118641504632</c:v>
                </c:pt>
                <c:pt idx="3361">
                  <c:v>44660.255979351852</c:v>
                </c:pt>
                <c:pt idx="3362">
                  <c:v>44660.393320682873</c:v>
                </c:pt>
                <c:pt idx="3363">
                  <c:v>44660.530659189812</c:v>
                </c:pt>
                <c:pt idx="3364">
                  <c:v>44660.667996956021</c:v>
                </c:pt>
                <c:pt idx="3365">
                  <c:v>44660.8053368287</c:v>
                </c:pt>
                <c:pt idx="3366">
                  <c:v>44660.942677361112</c:v>
                </c:pt>
                <c:pt idx="3367">
                  <c:v>44661.080016354164</c:v>
                </c:pt>
                <c:pt idx="3368">
                  <c:v>44661.217353726854</c:v>
                </c:pt>
                <c:pt idx="3369">
                  <c:v>44661.354694652779</c:v>
                </c:pt>
                <c:pt idx="3370">
                  <c:v>44661.492034212963</c:v>
                </c:pt>
                <c:pt idx="3371">
                  <c:v>44661.629371782408</c:v>
                </c:pt>
                <c:pt idx="3372">
                  <c:v>44661.766710914351</c:v>
                </c:pt>
                <c:pt idx="3373">
                  <c:v>44661.904051354169</c:v>
                </c:pt>
                <c:pt idx="3374">
                  <c:v>44662.041390625003</c:v>
                </c:pt>
                <c:pt idx="3375">
                  <c:v>44662.178728391205</c:v>
                </c:pt>
                <c:pt idx="3376">
                  <c:v>44662.316067824075</c:v>
                </c:pt>
                <c:pt idx="3377">
                  <c:v>44662.453408321759</c:v>
                </c:pt>
                <c:pt idx="3378">
                  <c:v>44662.590745787034</c:v>
                </c:pt>
                <c:pt idx="3379">
                  <c:v>44662.728084201386</c:v>
                </c:pt>
                <c:pt idx="3380">
                  <c:v>44662.865424571763</c:v>
                </c:pt>
                <c:pt idx="3381">
                  <c:v>44663.00276408565</c:v>
                </c:pt>
                <c:pt idx="3382">
                  <c:v>44663.140102395831</c:v>
                </c:pt>
                <c:pt idx="3383">
                  <c:v>44663.277440648148</c:v>
                </c:pt>
                <c:pt idx="3384">
                  <c:v>44663.414781840278</c:v>
                </c:pt>
                <c:pt idx="3385">
                  <c:v>44663.55211971065</c:v>
                </c:pt>
                <c:pt idx="3386">
                  <c:v>44663.689457546294</c:v>
                </c:pt>
                <c:pt idx="3387">
                  <c:v>44663.826797557871</c:v>
                </c:pt>
                <c:pt idx="3388">
                  <c:v>44663.964137685187</c:v>
                </c:pt>
                <c:pt idx="3389">
                  <c:v>44664.101476377313</c:v>
                </c:pt>
                <c:pt idx="3390">
                  <c:v>44664.238813599535</c:v>
                </c:pt>
                <c:pt idx="3391">
                  <c:v>44664.376154664351</c:v>
                </c:pt>
                <c:pt idx="3392">
                  <c:v>44664.513493321756</c:v>
                </c:pt>
                <c:pt idx="3393">
                  <c:v>44664.650830671293</c:v>
                </c:pt>
                <c:pt idx="3394">
                  <c:v>44664.788169918982</c:v>
                </c:pt>
                <c:pt idx="3395">
                  <c:v>44664.925510300927</c:v>
                </c:pt>
                <c:pt idx="3396">
                  <c:v>44665.062849108799</c:v>
                </c:pt>
                <c:pt idx="3397">
                  <c:v>44665.200186412039</c:v>
                </c:pt>
                <c:pt idx="3398">
                  <c:v>44665.337526469906</c:v>
                </c:pt>
                <c:pt idx="3399">
                  <c:v>44665.474866331017</c:v>
                </c:pt>
                <c:pt idx="3400">
                  <c:v>44665.61220369213</c:v>
                </c:pt>
                <c:pt idx="3401">
                  <c:v>44665.749542395832</c:v>
                </c:pt>
                <c:pt idx="3402">
                  <c:v>44665.886882511571</c:v>
                </c:pt>
                <c:pt idx="3403">
                  <c:v>44666.024221770836</c:v>
                </c:pt>
                <c:pt idx="3404">
                  <c:v>44666.161559618056</c:v>
                </c:pt>
                <c:pt idx="3405">
                  <c:v>44666.298898356479</c:v>
                </c:pt>
                <c:pt idx="3406">
                  <c:v>44666.436239050927</c:v>
                </c:pt>
                <c:pt idx="3407">
                  <c:v>44666.573576388888</c:v>
                </c:pt>
                <c:pt idx="3408">
                  <c:v>44666.71091425926</c:v>
                </c:pt>
                <c:pt idx="3409">
                  <c:v>44666.848254340279</c:v>
                </c:pt>
                <c:pt idx="3410">
                  <c:v>44666.985593900463</c:v>
                </c:pt>
                <c:pt idx="3411">
                  <c:v>44667.122932175924</c:v>
                </c:pt>
                <c:pt idx="3412">
                  <c:v>44667.260269722225</c:v>
                </c:pt>
                <c:pt idx="3413">
                  <c:v>44667.397610659726</c:v>
                </c:pt>
                <c:pt idx="3414">
                  <c:v>44667.534948668981</c:v>
                </c:pt>
                <c:pt idx="3415">
                  <c:v>44667.672286076391</c:v>
                </c:pt>
                <c:pt idx="3416">
                  <c:v>44667.809625624999</c:v>
                </c:pt>
                <c:pt idx="3417">
                  <c:v>44667.946965717594</c:v>
                </c:pt>
                <c:pt idx="3418">
                  <c:v>44668.084304305557</c:v>
                </c:pt>
                <c:pt idx="3419">
                  <c:v>44668.221641238422</c:v>
                </c:pt>
                <c:pt idx="3420">
                  <c:v>44668.358981886573</c:v>
                </c:pt>
                <c:pt idx="3421">
                  <c:v>44668.496320891201</c:v>
                </c:pt>
                <c:pt idx="3422">
                  <c:v>44668.633658043982</c:v>
                </c:pt>
                <c:pt idx="3423">
                  <c:v>44668.770996817133</c:v>
                </c:pt>
                <c:pt idx="3424">
                  <c:v>44668.908336898145</c:v>
                </c:pt>
                <c:pt idx="3425">
                  <c:v>44669.045675694448</c:v>
                </c:pt>
                <c:pt idx="3426">
                  <c:v>44669.183013009257</c:v>
                </c:pt>
                <c:pt idx="3427">
                  <c:v>44669.320352175928</c:v>
                </c:pt>
                <c:pt idx="3428">
                  <c:v>44669.457692187498</c:v>
                </c:pt>
                <c:pt idx="3429">
                  <c:v>44669.595029259261</c:v>
                </c:pt>
                <c:pt idx="3430">
                  <c:v>44669.732367372686</c:v>
                </c:pt>
                <c:pt idx="3431">
                  <c:v>44669.869707337966</c:v>
                </c:pt>
                <c:pt idx="3432">
                  <c:v>44670.007046423612</c:v>
                </c:pt>
                <c:pt idx="3433">
                  <c:v>44670.144384282408</c:v>
                </c:pt>
                <c:pt idx="3434">
                  <c:v>44670.281722268519</c:v>
                </c:pt>
                <c:pt idx="3435">
                  <c:v>44670.419063020832</c:v>
                </c:pt>
                <c:pt idx="3436">
                  <c:v>44670.556400416666</c:v>
                </c:pt>
                <c:pt idx="3437">
                  <c:v>44670.693737881942</c:v>
                </c:pt>
                <c:pt idx="3438">
                  <c:v>44670.83107753472</c:v>
                </c:pt>
                <c:pt idx="3439">
                  <c:v>44670.968417199074</c:v>
                </c:pt>
                <c:pt idx="3440">
                  <c:v>44671.105755428238</c:v>
                </c:pt>
                <c:pt idx="3441">
                  <c:v>44671.243092314813</c:v>
                </c:pt>
                <c:pt idx="3442">
                  <c:v>44671.38043297454</c:v>
                </c:pt>
                <c:pt idx="3443">
                  <c:v>44671.517771099534</c:v>
                </c:pt>
                <c:pt idx="3444">
                  <c:v>44671.655108067127</c:v>
                </c:pt>
                <c:pt idx="3445">
                  <c:v>44671.792446990738</c:v>
                </c:pt>
                <c:pt idx="3446">
                  <c:v>44671.929786944442</c:v>
                </c:pt>
                <c:pt idx="3447">
                  <c:v>44672.067125300928</c:v>
                </c:pt>
                <c:pt idx="3448">
                  <c:v>44672.204462141206</c:v>
                </c:pt>
                <c:pt idx="3449">
                  <c:v>44672.341801944443</c:v>
                </c:pt>
                <c:pt idx="3450">
                  <c:v>44672.479141261574</c:v>
                </c:pt>
                <c:pt idx="3451">
                  <c:v>44672.616478206015</c:v>
                </c:pt>
                <c:pt idx="3452">
                  <c:v>44672.753816550925</c:v>
                </c:pt>
                <c:pt idx="3453">
                  <c:v>44672.891156238424</c:v>
                </c:pt>
                <c:pt idx="3454">
                  <c:v>44673.02849503472</c:v>
                </c:pt>
                <c:pt idx="3455">
                  <c:v>44673.165832361112</c:v>
                </c:pt>
                <c:pt idx="3456">
                  <c:v>44673.30317078704</c:v>
                </c:pt>
                <c:pt idx="3457">
                  <c:v>44673.4405109375</c:v>
                </c:pt>
                <c:pt idx="3458">
                  <c:v>44673.577847789355</c:v>
                </c:pt>
                <c:pt idx="3459">
                  <c:v>44673.715185277775</c:v>
                </c:pt>
                <c:pt idx="3460">
                  <c:v>44673.852524953705</c:v>
                </c:pt>
                <c:pt idx="3461">
                  <c:v>44673.989863993054</c:v>
                </c:pt>
                <c:pt idx="3462">
                  <c:v>44674.127201770832</c:v>
                </c:pt>
                <c:pt idx="3463">
                  <c:v>44674.264538993055</c:v>
                </c:pt>
                <c:pt idx="3464">
                  <c:v>44674.401879502315</c:v>
                </c:pt>
                <c:pt idx="3465">
                  <c:v>44674.539216967591</c:v>
                </c:pt>
                <c:pt idx="3466">
                  <c:v>44674.676553981481</c:v>
                </c:pt>
                <c:pt idx="3467">
                  <c:v>44674.81389315972</c:v>
                </c:pt>
                <c:pt idx="3468">
                  <c:v>44674.951232754633</c:v>
                </c:pt>
                <c:pt idx="3469">
                  <c:v>44675.088570868058</c:v>
                </c:pt>
                <c:pt idx="3470">
                  <c:v>44675.225907349537</c:v>
                </c:pt>
                <c:pt idx="3471">
                  <c:v>44675.363247627312</c:v>
                </c:pt>
                <c:pt idx="3472">
                  <c:v>44675.500586018519</c:v>
                </c:pt>
                <c:pt idx="3473">
                  <c:v>44675.637922685186</c:v>
                </c:pt>
                <c:pt idx="3474">
                  <c:v>44675.775261041665</c:v>
                </c:pt>
                <c:pt idx="3475">
                  <c:v>44675.912600694443</c:v>
                </c:pt>
                <c:pt idx="3476">
                  <c:v>44676.049938969911</c:v>
                </c:pt>
                <c:pt idx="3477">
                  <c:v>44676.187275752316</c:v>
                </c:pt>
                <c:pt idx="3478">
                  <c:v>44676.324614606485</c:v>
                </c:pt>
                <c:pt idx="3479">
                  <c:v>44676.461954062499</c:v>
                </c:pt>
                <c:pt idx="3480">
                  <c:v>44676.599290682869</c:v>
                </c:pt>
                <c:pt idx="3481">
                  <c:v>44676.736628437502</c:v>
                </c:pt>
                <c:pt idx="3482">
                  <c:v>44676.873967916668</c:v>
                </c:pt>
                <c:pt idx="3483">
                  <c:v>44677.011306527776</c:v>
                </c:pt>
                <c:pt idx="3484">
                  <c:v>44677.148643865738</c:v>
                </c:pt>
                <c:pt idx="3485">
                  <c:v>44677.285981504632</c:v>
                </c:pt>
                <c:pt idx="3486">
                  <c:v>44677.423321759263</c:v>
                </c:pt>
                <c:pt idx="3487">
                  <c:v>44677.560658599534</c:v>
                </c:pt>
                <c:pt idx="3488">
                  <c:v>44677.697995648145</c:v>
                </c:pt>
                <c:pt idx="3489">
                  <c:v>44677.835334884257</c:v>
                </c:pt>
                <c:pt idx="3490">
                  <c:v>44677.9726740162</c:v>
                </c:pt>
                <c:pt idx="3491">
                  <c:v>44678.110011736113</c:v>
                </c:pt>
                <c:pt idx="3492">
                  <c:v>44678.247348240744</c:v>
                </c:pt>
                <c:pt idx="3493">
                  <c:v>44678.384688437502</c:v>
                </c:pt>
                <c:pt idx="3494">
                  <c:v>44678.522026006947</c:v>
                </c:pt>
                <c:pt idx="3495">
                  <c:v>44678.659362557868</c:v>
                </c:pt>
                <c:pt idx="3496">
                  <c:v>44678.796701134263</c:v>
                </c:pt>
                <c:pt idx="3497">
                  <c:v>44678.934040613429</c:v>
                </c:pt>
                <c:pt idx="3498">
                  <c:v>44679.071378518522</c:v>
                </c:pt>
                <c:pt idx="3499">
                  <c:v>44679.20871486111</c:v>
                </c:pt>
                <c:pt idx="3500">
                  <c:v>44679.346054386573</c:v>
                </c:pt>
                <c:pt idx="3501">
                  <c:v>44679.483393136572</c:v>
                </c:pt>
                <c:pt idx="3502">
                  <c:v>44679.620729641203</c:v>
                </c:pt>
                <c:pt idx="3503">
                  <c:v>44679.758067604169</c:v>
                </c:pt>
                <c:pt idx="3504">
                  <c:v>44679.895406875003</c:v>
                </c:pt>
                <c:pt idx="3505">
                  <c:v>44680.032745196761</c:v>
                </c:pt>
                <c:pt idx="3506">
                  <c:v>44680.170083032404</c:v>
                </c:pt>
                <c:pt idx="3507">
                  <c:v>44680.307423171296</c:v>
                </c:pt>
                <c:pt idx="3508">
                  <c:v>44680.444764837965</c:v>
                </c:pt>
                <c:pt idx="3509">
                  <c:v>44680.582103287037</c:v>
                </c:pt>
                <c:pt idx="3510">
                  <c:v>44680.719442488429</c:v>
                </c:pt>
                <c:pt idx="3511">
                  <c:v>44680.856783819443</c:v>
                </c:pt>
                <c:pt idx="3512">
                  <c:v>44680.994124409721</c:v>
                </c:pt>
                <c:pt idx="3513">
                  <c:v>44681.131463773148</c:v>
                </c:pt>
                <c:pt idx="3514">
                  <c:v>44681.268802766201</c:v>
                </c:pt>
                <c:pt idx="3515">
                  <c:v>44681.406144930559</c:v>
                </c:pt>
                <c:pt idx="3516">
                  <c:v>44681.543483958332</c:v>
                </c:pt>
                <c:pt idx="3517">
                  <c:v>44681.68082267361</c:v>
                </c:pt>
                <c:pt idx="3518">
                  <c:v>44681.818163553238</c:v>
                </c:pt>
                <c:pt idx="3519">
                  <c:v>44681.955504756945</c:v>
                </c:pt>
                <c:pt idx="3520">
                  <c:v>44682.092844513892</c:v>
                </c:pt>
                <c:pt idx="3521">
                  <c:v>44682.230182638887</c:v>
                </c:pt>
                <c:pt idx="3522">
                  <c:v>44682.367524641202</c:v>
                </c:pt>
                <c:pt idx="3523">
                  <c:v>44682.504864548609</c:v>
                </c:pt>
                <c:pt idx="3524">
                  <c:v>44682.642202870367</c:v>
                </c:pt>
                <c:pt idx="3525">
                  <c:v>44682.779542939817</c:v>
                </c:pt>
                <c:pt idx="3526">
                  <c:v>44682.916884282407</c:v>
                </c:pt>
                <c:pt idx="3527">
                  <c:v>44683.054224155094</c:v>
                </c:pt>
                <c:pt idx="3528">
                  <c:v>44683.191562557869</c:v>
                </c:pt>
                <c:pt idx="3529">
                  <c:v>44683.328903229165</c:v>
                </c:pt>
                <c:pt idx="3530">
                  <c:v>44683.466244270836</c:v>
                </c:pt>
                <c:pt idx="3531">
                  <c:v>44683.603582581018</c:v>
                </c:pt>
                <c:pt idx="3532">
                  <c:v>44683.740922094905</c:v>
                </c:pt>
                <c:pt idx="3533">
                  <c:v>44683.878263217593</c:v>
                </c:pt>
                <c:pt idx="3534">
                  <c:v>44684.015603483793</c:v>
                </c:pt>
                <c:pt idx="3535">
                  <c:v>44684.152942442131</c:v>
                </c:pt>
                <c:pt idx="3536">
                  <c:v>44684.290281886577</c:v>
                </c:pt>
                <c:pt idx="3537">
                  <c:v>44684.42762372685</c:v>
                </c:pt>
                <c:pt idx="3538">
                  <c:v>44684.564962164353</c:v>
                </c:pt>
                <c:pt idx="3539">
                  <c:v>44684.702300914352</c:v>
                </c:pt>
                <c:pt idx="3540">
                  <c:v>44684.839641863429</c:v>
                </c:pt>
                <c:pt idx="3541">
                  <c:v>44684.976982569446</c:v>
                </c:pt>
                <c:pt idx="3542">
                  <c:v>44685.114321898145</c:v>
                </c:pt>
                <c:pt idx="3543">
                  <c:v>44685.251660185182</c:v>
                </c:pt>
                <c:pt idx="3544">
                  <c:v>44685.389002048614</c:v>
                </c:pt>
                <c:pt idx="3545">
                  <c:v>44685.526341180557</c:v>
                </c:pt>
                <c:pt idx="3546">
                  <c:v>44685.663679432873</c:v>
                </c:pt>
                <c:pt idx="3547">
                  <c:v>44685.801019768522</c:v>
                </c:pt>
                <c:pt idx="3548">
                  <c:v>44685.938360879627</c:v>
                </c:pt>
                <c:pt idx="3549">
                  <c:v>44686.075700428242</c:v>
                </c:pt>
                <c:pt idx="3550">
                  <c:v>44686.213038379632</c:v>
                </c:pt>
                <c:pt idx="3551">
                  <c:v>44686.350379722222</c:v>
                </c:pt>
                <c:pt idx="3552">
                  <c:v>44686.487719976853</c:v>
                </c:pt>
                <c:pt idx="3553">
                  <c:v>44686.625058113423</c:v>
                </c:pt>
                <c:pt idx="3554">
                  <c:v>44686.762397766201</c:v>
                </c:pt>
                <c:pt idx="3555">
                  <c:v>44686.899738726854</c:v>
                </c:pt>
                <c:pt idx="3556">
                  <c:v>44687.037078622685</c:v>
                </c:pt>
                <c:pt idx="3557">
                  <c:v>44687.174417013892</c:v>
                </c:pt>
                <c:pt idx="3558">
                  <c:v>44687.311756875002</c:v>
                </c:pt>
                <c:pt idx="3559">
                  <c:v>44687.449098032404</c:v>
                </c:pt>
                <c:pt idx="3560">
                  <c:v>44687.586436053243</c:v>
                </c:pt>
                <c:pt idx="3561">
                  <c:v>44687.723774930557</c:v>
                </c:pt>
                <c:pt idx="3562">
                  <c:v>44687.861115868058</c:v>
                </c:pt>
                <c:pt idx="3563">
                  <c:v>44687.998455983798</c:v>
                </c:pt>
                <c:pt idx="3564">
                  <c:v>44688.135794895832</c:v>
                </c:pt>
                <c:pt idx="3565">
                  <c:v>44688.273133587965</c:v>
                </c:pt>
                <c:pt idx="3566">
                  <c:v>44688.41047534722</c:v>
                </c:pt>
                <c:pt idx="3567">
                  <c:v>44688.547813877318</c:v>
                </c:pt>
                <c:pt idx="3568">
                  <c:v>44688.685152210652</c:v>
                </c:pt>
                <c:pt idx="3569">
                  <c:v>44688.82249273148</c:v>
                </c:pt>
                <c:pt idx="3570">
                  <c:v>44688.959833483794</c:v>
                </c:pt>
                <c:pt idx="3571">
                  <c:v>44689.09717277778</c:v>
                </c:pt>
                <c:pt idx="3572">
                  <c:v>44689.234510509261</c:v>
                </c:pt>
                <c:pt idx="3573">
                  <c:v>44689.371852129632</c:v>
                </c:pt>
                <c:pt idx="3574">
                  <c:v>44689.509191469908</c:v>
                </c:pt>
                <c:pt idx="3575">
                  <c:v>44689.646529363425</c:v>
                </c:pt>
                <c:pt idx="3576">
                  <c:v>44689.783869074075</c:v>
                </c:pt>
                <c:pt idx="3577">
                  <c:v>44689.921210011576</c:v>
                </c:pt>
                <c:pt idx="3578">
                  <c:v>44690.058549409725</c:v>
                </c:pt>
                <c:pt idx="3579">
                  <c:v>44690.195887326387</c:v>
                </c:pt>
                <c:pt idx="3580">
                  <c:v>44690.333227754629</c:v>
                </c:pt>
                <c:pt idx="3581">
                  <c:v>44690.470568275465</c:v>
                </c:pt>
                <c:pt idx="3582">
                  <c:v>44690.607906168982</c:v>
                </c:pt>
                <c:pt idx="3583">
                  <c:v>44690.745245347221</c:v>
                </c:pt>
                <c:pt idx="3584">
                  <c:v>44690.882586018517</c:v>
                </c:pt>
                <c:pt idx="3585">
                  <c:v>44691.019925844907</c:v>
                </c:pt>
                <c:pt idx="3586">
                  <c:v>44691.157264317131</c:v>
                </c:pt>
                <c:pt idx="3587">
                  <c:v>44691.29460346065</c:v>
                </c:pt>
                <c:pt idx="3588">
                  <c:v>44691.43194480324</c:v>
                </c:pt>
                <c:pt idx="3589">
                  <c:v>44691.569282731478</c:v>
                </c:pt>
                <c:pt idx="3590">
                  <c:v>44691.70662109954</c:v>
                </c:pt>
                <c:pt idx="3591">
                  <c:v>44691.843961678242</c:v>
                </c:pt>
                <c:pt idx="3592">
                  <c:v>44691.981301863423</c:v>
                </c:pt>
                <c:pt idx="3593">
                  <c:v>44692.118640717592</c:v>
                </c:pt>
                <c:pt idx="3594">
                  <c:v>44692.255978692127</c:v>
                </c:pt>
                <c:pt idx="3595">
                  <c:v>44692.393320138886</c:v>
                </c:pt>
                <c:pt idx="3596">
                  <c:v>44692.530658761571</c:v>
                </c:pt>
                <c:pt idx="3597">
                  <c:v>44692.667996655095</c:v>
                </c:pt>
                <c:pt idx="3598">
                  <c:v>44692.805336655096</c:v>
                </c:pt>
                <c:pt idx="3599">
                  <c:v>44692.942677314815</c:v>
                </c:pt>
                <c:pt idx="3600">
                  <c:v>44693.080016435182</c:v>
                </c:pt>
                <c:pt idx="3601">
                  <c:v>44693.217353935186</c:v>
                </c:pt>
                <c:pt idx="3602">
                  <c:v>44693.354695000002</c:v>
                </c:pt>
                <c:pt idx="3603">
                  <c:v>44693.492034687501</c:v>
                </c:pt>
                <c:pt idx="3604">
                  <c:v>44693.62937239583</c:v>
                </c:pt>
                <c:pt idx="3605">
                  <c:v>44693.766711666663</c:v>
                </c:pt>
                <c:pt idx="3606">
                  <c:v>44693.904052245372</c:v>
                </c:pt>
                <c:pt idx="3607">
                  <c:v>44694.041391666666</c:v>
                </c:pt>
                <c:pt idx="3608">
                  <c:v>44694.178729571759</c:v>
                </c:pt>
                <c:pt idx="3609">
                  <c:v>44694.316069155095</c:v>
                </c:pt>
                <c:pt idx="3610">
                  <c:v>44694.453409803238</c:v>
                </c:pt>
                <c:pt idx="3611">
                  <c:v>44694.590747407405</c:v>
                </c:pt>
                <c:pt idx="3612">
                  <c:v>44694.728085983799</c:v>
                </c:pt>
                <c:pt idx="3613">
                  <c:v>44694.865426516204</c:v>
                </c:pt>
                <c:pt idx="3614">
                  <c:v>44695.002766180558</c:v>
                </c:pt>
                <c:pt idx="3615">
                  <c:v>44695.140104652775</c:v>
                </c:pt>
                <c:pt idx="3616">
                  <c:v>44695.277443055558</c:v>
                </c:pt>
                <c:pt idx="3617">
                  <c:v>44695.414784421293</c:v>
                </c:pt>
                <c:pt idx="3618">
                  <c:v>44695.552122465277</c:v>
                </c:pt>
                <c:pt idx="3619">
                  <c:v>44695.689460462963</c:v>
                </c:pt>
                <c:pt idx="3620">
                  <c:v>44695.826800636576</c:v>
                </c:pt>
                <c:pt idx="3621">
                  <c:v>44695.964140949072</c:v>
                </c:pt>
                <c:pt idx="3622">
                  <c:v>44696.101479814817</c:v>
                </c:pt>
                <c:pt idx="3623">
                  <c:v>44696.238817210651</c:v>
                </c:pt>
                <c:pt idx="3624">
                  <c:v>44696.376158460647</c:v>
                </c:pt>
                <c:pt idx="3625">
                  <c:v>44696.513497291664</c:v>
                </c:pt>
                <c:pt idx="3626">
                  <c:v>44696.650834826389</c:v>
                </c:pt>
                <c:pt idx="3627">
                  <c:v>44696.788174259258</c:v>
                </c:pt>
                <c:pt idx="3628">
                  <c:v>44696.925514826391</c:v>
                </c:pt>
                <c:pt idx="3629">
                  <c:v>44697.062853831019</c:v>
                </c:pt>
                <c:pt idx="3630">
                  <c:v>44697.200191319447</c:v>
                </c:pt>
                <c:pt idx="3631">
                  <c:v>44697.337531562502</c:v>
                </c:pt>
                <c:pt idx="3632">
                  <c:v>44697.474871620369</c:v>
                </c:pt>
                <c:pt idx="3633">
                  <c:v>44697.612209178238</c:v>
                </c:pt>
                <c:pt idx="3634">
                  <c:v>44697.749548078704</c:v>
                </c:pt>
                <c:pt idx="3635">
                  <c:v>44697.886888391207</c:v>
                </c:pt>
                <c:pt idx="3636">
                  <c:v>44698.024227847221</c:v>
                </c:pt>
                <c:pt idx="3637">
                  <c:v>44698.161565902781</c:v>
                </c:pt>
                <c:pt idx="3638">
                  <c:v>44698.298904826392</c:v>
                </c:pt>
                <c:pt idx="3639">
                  <c:v>44698.436245717596</c:v>
                </c:pt>
                <c:pt idx="3640">
                  <c:v>44698.573583263889</c:v>
                </c:pt>
                <c:pt idx="3641">
                  <c:v>44698.710921331018</c:v>
                </c:pt>
                <c:pt idx="3642">
                  <c:v>44698.848261620369</c:v>
                </c:pt>
                <c:pt idx="3643">
                  <c:v>44698.985601377317</c:v>
                </c:pt>
                <c:pt idx="3644">
                  <c:v>44699.122939849534</c:v>
                </c:pt>
                <c:pt idx="3645">
                  <c:v>44699.260277615744</c:v>
                </c:pt>
                <c:pt idx="3646">
                  <c:v>44699.397618750001</c:v>
                </c:pt>
                <c:pt idx="3647">
                  <c:v>44699.53495695602</c:v>
                </c:pt>
                <c:pt idx="3648">
                  <c:v>44699.672294560187</c:v>
                </c:pt>
                <c:pt idx="3649">
                  <c:v>44699.809634317127</c:v>
                </c:pt>
                <c:pt idx="3650">
                  <c:v>44699.946974606479</c:v>
                </c:pt>
                <c:pt idx="3651">
                  <c:v>44700.084313391206</c:v>
                </c:pt>
                <c:pt idx="3652">
                  <c:v>44700.22165053241</c:v>
                </c:pt>
                <c:pt idx="3653">
                  <c:v>44700.358991377318</c:v>
                </c:pt>
                <c:pt idx="3654">
                  <c:v>44700.496330578702</c:v>
                </c:pt>
                <c:pt idx="3655">
                  <c:v>44700.633667928239</c:v>
                </c:pt>
                <c:pt idx="3656">
                  <c:v>44700.771006898147</c:v>
                </c:pt>
                <c:pt idx="3657">
                  <c:v>44700.908347187498</c:v>
                </c:pt>
                <c:pt idx="3658">
                  <c:v>44701.045686180558</c:v>
                </c:pt>
                <c:pt idx="3659">
                  <c:v>44701.183023692131</c:v>
                </c:pt>
                <c:pt idx="3660">
                  <c:v>44701.320363055558</c:v>
                </c:pt>
                <c:pt idx="3661">
                  <c:v>44701.457703263892</c:v>
                </c:pt>
                <c:pt idx="3662">
                  <c:v>44701.595040532404</c:v>
                </c:pt>
                <c:pt idx="3663">
                  <c:v>44701.732378854169</c:v>
                </c:pt>
                <c:pt idx="3664">
                  <c:v>44701.869719016206</c:v>
                </c:pt>
                <c:pt idx="3665">
                  <c:v>44702.007058298608</c:v>
                </c:pt>
                <c:pt idx="3666">
                  <c:v>44702.144396354168</c:v>
                </c:pt>
                <c:pt idx="3667">
                  <c:v>44702.281734525466</c:v>
                </c:pt>
                <c:pt idx="3668">
                  <c:v>44702.419075497688</c:v>
                </c:pt>
                <c:pt idx="3669">
                  <c:v>44702.556413078702</c:v>
                </c:pt>
                <c:pt idx="3670">
                  <c:v>44702.693750752318</c:v>
                </c:pt>
                <c:pt idx="3671">
                  <c:v>44702.831090601852</c:v>
                </c:pt>
                <c:pt idx="3672">
                  <c:v>44702.968430462963</c:v>
                </c:pt>
                <c:pt idx="3673">
                  <c:v>44703.105768900467</c:v>
                </c:pt>
                <c:pt idx="3674">
                  <c:v>44703.243105995367</c:v>
                </c:pt>
                <c:pt idx="3675">
                  <c:v>44703.38044685185</c:v>
                </c:pt>
                <c:pt idx="3676">
                  <c:v>44703.517785185184</c:v>
                </c:pt>
                <c:pt idx="3677">
                  <c:v>44703.65512236111</c:v>
                </c:pt>
                <c:pt idx="3678">
                  <c:v>44703.792461504629</c:v>
                </c:pt>
                <c:pt idx="3679">
                  <c:v>44703.929801666665</c:v>
                </c:pt>
                <c:pt idx="3680">
                  <c:v>44704.067140243053</c:v>
                </c:pt>
                <c:pt idx="3681">
                  <c:v>44704.204477291663</c:v>
                </c:pt>
                <c:pt idx="3682">
                  <c:v>44704.341817314817</c:v>
                </c:pt>
                <c:pt idx="3683">
                  <c:v>44704.479156851849</c:v>
                </c:pt>
                <c:pt idx="3684">
                  <c:v>44704.616494016205</c:v>
                </c:pt>
                <c:pt idx="3685">
                  <c:v>44704.753832592593</c:v>
                </c:pt>
                <c:pt idx="3686">
                  <c:v>44704.891172511576</c:v>
                </c:pt>
                <c:pt idx="3687">
                  <c:v>44705.02851152778</c:v>
                </c:pt>
                <c:pt idx="3688">
                  <c:v>44705.165849097219</c:v>
                </c:pt>
                <c:pt idx="3689">
                  <c:v>44705.303187743055</c:v>
                </c:pt>
                <c:pt idx="3690">
                  <c:v>44705.440528136576</c:v>
                </c:pt>
                <c:pt idx="3691">
                  <c:v>44705.577865231484</c:v>
                </c:pt>
                <c:pt idx="3692">
                  <c:v>44705.715202962965</c:v>
                </c:pt>
                <c:pt idx="3693">
                  <c:v>44705.852542893517</c:v>
                </c:pt>
                <c:pt idx="3694">
                  <c:v>44705.989882164351</c:v>
                </c:pt>
                <c:pt idx="3695">
                  <c:v>44706.127220196759</c:v>
                </c:pt>
                <c:pt idx="3696">
                  <c:v>44706.26455767361</c:v>
                </c:pt>
                <c:pt idx="3697">
                  <c:v>44706.4018984375</c:v>
                </c:pt>
                <c:pt idx="3698">
                  <c:v>44706.539236180557</c:v>
                </c:pt>
                <c:pt idx="3699">
                  <c:v>44706.676573449076</c:v>
                </c:pt>
                <c:pt idx="3700">
                  <c:v>44706.813912881946</c:v>
                </c:pt>
                <c:pt idx="3701">
                  <c:v>44706.951252754632</c:v>
                </c:pt>
                <c:pt idx="3702">
                  <c:v>44707.088591145832</c:v>
                </c:pt>
                <c:pt idx="3703">
                  <c:v>44707.225927893516</c:v>
                </c:pt>
                <c:pt idx="3704">
                  <c:v>44707.363268449073</c:v>
                </c:pt>
                <c:pt idx="3705">
                  <c:v>44707.500607118054</c:v>
                </c:pt>
                <c:pt idx="3706">
                  <c:v>44707.637944074071</c:v>
                </c:pt>
                <c:pt idx="3707">
                  <c:v>44707.775282708331</c:v>
                </c:pt>
                <c:pt idx="3708">
                  <c:v>44707.91262265046</c:v>
                </c:pt>
                <c:pt idx="3709">
                  <c:v>44708.049961215278</c:v>
                </c:pt>
                <c:pt idx="3710">
                  <c:v>44708.187298287034</c:v>
                </c:pt>
                <c:pt idx="3711">
                  <c:v>44708.324637442129</c:v>
                </c:pt>
                <c:pt idx="3712">
                  <c:v>44708.461977199077</c:v>
                </c:pt>
                <c:pt idx="3713">
                  <c:v>44708.599314120373</c:v>
                </c:pt>
                <c:pt idx="3714">
                  <c:v>44708.736652175925</c:v>
                </c:pt>
                <c:pt idx="3715">
                  <c:v>44708.873991956018</c:v>
                </c:pt>
                <c:pt idx="3716">
                  <c:v>44709.011330868052</c:v>
                </c:pt>
                <c:pt idx="3717">
                  <c:v>44709.148668518515</c:v>
                </c:pt>
                <c:pt idx="3718">
                  <c:v>44709.286006469905</c:v>
                </c:pt>
                <c:pt idx="3719">
                  <c:v>44709.423347037038</c:v>
                </c:pt>
                <c:pt idx="3720">
                  <c:v>44709.560684189812</c:v>
                </c:pt>
                <c:pt idx="3721">
                  <c:v>44709.698021550925</c:v>
                </c:pt>
                <c:pt idx="3722">
                  <c:v>44709.835361111109</c:v>
                </c:pt>
                <c:pt idx="3723">
                  <c:v>44709.972700555554</c:v>
                </c:pt>
                <c:pt idx="3724">
                  <c:v>44710.110038599538</c:v>
                </c:pt>
                <c:pt idx="3725">
                  <c:v>44710.247375439816</c:v>
                </c:pt>
                <c:pt idx="3726">
                  <c:v>44710.384715960645</c:v>
                </c:pt>
                <c:pt idx="3727">
                  <c:v>44710.522053854169</c:v>
                </c:pt>
                <c:pt idx="3728">
                  <c:v>44710.659390729168</c:v>
                </c:pt>
                <c:pt idx="3729">
                  <c:v>44710.796729641203</c:v>
                </c:pt>
                <c:pt idx="3730">
                  <c:v>44710.934069444447</c:v>
                </c:pt>
                <c:pt idx="3731">
                  <c:v>44711.071407685187</c:v>
                </c:pt>
                <c:pt idx="3732">
                  <c:v>44711.208744363423</c:v>
                </c:pt>
                <c:pt idx="3733">
                  <c:v>44711.34608422454</c:v>
                </c:pt>
                <c:pt idx="3734">
                  <c:v>44711.483423310186</c:v>
                </c:pt>
                <c:pt idx="3735">
                  <c:v>44711.620760150465</c:v>
                </c:pt>
                <c:pt idx="3736">
                  <c:v>44711.758098449071</c:v>
                </c:pt>
                <c:pt idx="3737">
                  <c:v>44711.895438067128</c:v>
                </c:pt>
                <c:pt idx="3738">
                  <c:v>44712.03277672454</c:v>
                </c:pt>
                <c:pt idx="3739">
                  <c:v>44712.170113900465</c:v>
                </c:pt>
                <c:pt idx="3740">
                  <c:v>44712.307452337962</c:v>
                </c:pt>
                <c:pt idx="3741">
                  <c:v>44712.444792314818</c:v>
                </c:pt>
                <c:pt idx="3742">
                  <c:v>44712.582129062503</c:v>
                </c:pt>
                <c:pt idx="3743">
                  <c:v>44712.719466550923</c:v>
                </c:pt>
                <c:pt idx="3744">
                  <c:v>44712.856806192132</c:v>
                </c:pt>
                <c:pt idx="3745">
                  <c:v>44712.994145092591</c:v>
                </c:pt>
                <c:pt idx="3746">
                  <c:v>44713.131483634257</c:v>
                </c:pt>
                <c:pt idx="3747">
                  <c:v>44713.268822696758</c:v>
                </c:pt>
                <c:pt idx="3748">
                  <c:v>44713.406164942127</c:v>
                </c:pt>
                <c:pt idx="3749">
                  <c:v>44713.543504062502</c:v>
                </c:pt>
                <c:pt idx="3750">
                  <c:v>44713.680842847221</c:v>
                </c:pt>
                <c:pt idx="3751">
                  <c:v>44713.818183807867</c:v>
                </c:pt>
                <c:pt idx="3752">
                  <c:v>44713.955525104167</c:v>
                </c:pt>
                <c:pt idx="3753">
                  <c:v>44714.092864942133</c:v>
                </c:pt>
                <c:pt idx="3754">
                  <c:v>44714.230203159721</c:v>
                </c:pt>
                <c:pt idx="3755">
                  <c:v>44714.367545243054</c:v>
                </c:pt>
                <c:pt idx="3756">
                  <c:v>44714.504885231479</c:v>
                </c:pt>
                <c:pt idx="3757">
                  <c:v>44714.642223634262</c:v>
                </c:pt>
                <c:pt idx="3758">
                  <c:v>44714.779563796299</c:v>
                </c:pt>
                <c:pt idx="3759">
                  <c:v>44714.916905231483</c:v>
                </c:pt>
                <c:pt idx="3760">
                  <c:v>44715.054245196756</c:v>
                </c:pt>
                <c:pt idx="3761">
                  <c:v>44715.191583680557</c:v>
                </c:pt>
                <c:pt idx="3762">
                  <c:v>44715.328924456022</c:v>
                </c:pt>
                <c:pt idx="3763">
                  <c:v>44715.466265590279</c:v>
                </c:pt>
                <c:pt idx="3764">
                  <c:v>44715.603603981479</c:v>
                </c:pt>
                <c:pt idx="3765">
                  <c:v>44715.740943599536</c:v>
                </c:pt>
                <c:pt idx="3766">
                  <c:v>44715.878284814811</c:v>
                </c:pt>
                <c:pt idx="3767">
                  <c:v>44716.015625173612</c:v>
                </c:pt>
                <c:pt idx="3768">
                  <c:v>44716.152964224537</c:v>
                </c:pt>
                <c:pt idx="3769">
                  <c:v>44716.290303761576</c:v>
                </c:pt>
                <c:pt idx="3770">
                  <c:v>44716.427645717595</c:v>
                </c:pt>
                <c:pt idx="3771">
                  <c:v>44716.564984247685</c:v>
                </c:pt>
                <c:pt idx="3772">
                  <c:v>44716.702323090278</c:v>
                </c:pt>
                <c:pt idx="3773">
                  <c:v>44716.839664143517</c:v>
                </c:pt>
                <c:pt idx="3774">
                  <c:v>44716.977004953704</c:v>
                </c:pt>
                <c:pt idx="3775">
                  <c:v>44717.114344386573</c:v>
                </c:pt>
                <c:pt idx="3776">
                  <c:v>44717.25168277778</c:v>
                </c:pt>
                <c:pt idx="3777">
                  <c:v>44717.389024745367</c:v>
                </c:pt>
                <c:pt idx="3778">
                  <c:v>44717.52636398148</c:v>
                </c:pt>
                <c:pt idx="3779">
                  <c:v>44717.663702349535</c:v>
                </c:pt>
                <c:pt idx="3780">
                  <c:v>44717.801042789353</c:v>
                </c:pt>
                <c:pt idx="3781">
                  <c:v>44717.938384016205</c:v>
                </c:pt>
                <c:pt idx="3782">
                  <c:v>44718.075723680558</c:v>
                </c:pt>
                <c:pt idx="3783">
                  <c:v>44718.213061736111</c:v>
                </c:pt>
                <c:pt idx="3784">
                  <c:v>44718.350403194447</c:v>
                </c:pt>
                <c:pt idx="3785">
                  <c:v>44718.487743564816</c:v>
                </c:pt>
                <c:pt idx="3786">
                  <c:v>44718.625081817132</c:v>
                </c:pt>
                <c:pt idx="3787">
                  <c:v>44718.762421585649</c:v>
                </c:pt>
                <c:pt idx="3788">
                  <c:v>44718.89976266204</c:v>
                </c:pt>
                <c:pt idx="3789">
                  <c:v>44719.037102685186</c:v>
                </c:pt>
                <c:pt idx="3790">
                  <c:v>44719.174441203701</c:v>
                </c:pt>
                <c:pt idx="3791">
                  <c:v>44719.311781180557</c:v>
                </c:pt>
                <c:pt idx="3792">
                  <c:v>44719.449122465281</c:v>
                </c:pt>
                <c:pt idx="3793">
                  <c:v>44719.586460613427</c:v>
                </c:pt>
                <c:pt idx="3794">
                  <c:v>44719.723799618056</c:v>
                </c:pt>
                <c:pt idx="3795">
                  <c:v>44719.861140682871</c:v>
                </c:pt>
                <c:pt idx="3796">
                  <c:v>44719.998480937502</c:v>
                </c:pt>
                <c:pt idx="3797">
                  <c:v>44720.135819976851</c:v>
                </c:pt>
                <c:pt idx="3798">
                  <c:v>44720.273158807868</c:v>
                </c:pt>
                <c:pt idx="3799">
                  <c:v>44720.410500694445</c:v>
                </c:pt>
                <c:pt idx="3800">
                  <c:v>44720.547839363426</c:v>
                </c:pt>
                <c:pt idx="3801">
                  <c:v>44720.685177847219</c:v>
                </c:pt>
                <c:pt idx="3802">
                  <c:v>44720.822518506946</c:v>
                </c:pt>
                <c:pt idx="3803">
                  <c:v>44720.95985939815</c:v>
                </c:pt>
                <c:pt idx="3804">
                  <c:v>44721.097198831019</c:v>
                </c:pt>
                <c:pt idx="3805">
                  <c:v>44721.234536724536</c:v>
                </c:pt>
                <c:pt idx="3806">
                  <c:v>44721.371878483798</c:v>
                </c:pt>
                <c:pt idx="3807">
                  <c:v>44721.509217974541</c:v>
                </c:pt>
                <c:pt idx="3808">
                  <c:v>44721.646556018517</c:v>
                </c:pt>
                <c:pt idx="3809">
                  <c:v>44721.783895891203</c:v>
                </c:pt>
                <c:pt idx="3810">
                  <c:v>44721.92123699074</c:v>
                </c:pt>
                <c:pt idx="3811">
                  <c:v>44722.058576550924</c:v>
                </c:pt>
                <c:pt idx="3812">
                  <c:v>44722.195914629629</c:v>
                </c:pt>
                <c:pt idx="3813">
                  <c:v>44722.333255219906</c:v>
                </c:pt>
                <c:pt idx="3814">
                  <c:v>44722.470595902778</c:v>
                </c:pt>
                <c:pt idx="3815">
                  <c:v>44722.607933969906</c:v>
                </c:pt>
                <c:pt idx="3816">
                  <c:v>44722.745273321758</c:v>
                </c:pt>
                <c:pt idx="3817">
                  <c:v>44722.882614166665</c:v>
                </c:pt>
                <c:pt idx="3818">
                  <c:v>44723.019954178242</c:v>
                </c:pt>
                <c:pt idx="3819">
                  <c:v>44723.157292824071</c:v>
                </c:pt>
                <c:pt idx="3820">
                  <c:v>44723.294632152778</c:v>
                </c:pt>
                <c:pt idx="3821">
                  <c:v>44723.431973668979</c:v>
                </c:pt>
                <c:pt idx="3822">
                  <c:v>44723.569311793981</c:v>
                </c:pt>
                <c:pt idx="3823">
                  <c:v>44723.706650347223</c:v>
                </c:pt>
                <c:pt idx="3824">
                  <c:v>44723.843991122689</c:v>
                </c:pt>
                <c:pt idx="3825">
                  <c:v>44723.981331504627</c:v>
                </c:pt>
                <c:pt idx="3826">
                  <c:v>44724.118670555552</c:v>
                </c:pt>
                <c:pt idx="3827">
                  <c:v>44724.25600872685</c:v>
                </c:pt>
                <c:pt idx="3828">
                  <c:v>44724.393350393519</c:v>
                </c:pt>
                <c:pt idx="3829">
                  <c:v>44724.530689224535</c:v>
                </c:pt>
                <c:pt idx="3830">
                  <c:v>44724.668027314816</c:v>
                </c:pt>
                <c:pt idx="3831">
                  <c:v>44724.805367534726</c:v>
                </c:pt>
                <c:pt idx="3832">
                  <c:v>44724.942708402777</c:v>
                </c:pt>
                <c:pt idx="3833">
                  <c:v>44725.080047754629</c:v>
                </c:pt>
                <c:pt idx="3834">
                  <c:v>44725.217385462965</c:v>
                </c:pt>
                <c:pt idx="3835">
                  <c:v>44725.354726747682</c:v>
                </c:pt>
                <c:pt idx="3836">
                  <c:v>44725.492066666666</c:v>
                </c:pt>
                <c:pt idx="3837">
                  <c:v>44725.62940460648</c:v>
                </c:pt>
                <c:pt idx="3838">
                  <c:v>44725.766744108798</c:v>
                </c:pt>
                <c:pt idx="3839">
                  <c:v>44725.904084918984</c:v>
                </c:pt>
                <c:pt idx="3840">
                  <c:v>44726.041424571762</c:v>
                </c:pt>
                <c:pt idx="3841">
                  <c:v>44726.178762719908</c:v>
                </c:pt>
                <c:pt idx="3842">
                  <c:v>44726.316102534722</c:v>
                </c:pt>
                <c:pt idx="3843">
                  <c:v>44726.453443425926</c:v>
                </c:pt>
                <c:pt idx="3844">
                  <c:v>44726.590781273146</c:v>
                </c:pt>
                <c:pt idx="3845">
                  <c:v>44726.728120092594</c:v>
                </c:pt>
                <c:pt idx="3846">
                  <c:v>44726.865460868059</c:v>
                </c:pt>
                <c:pt idx="3847">
                  <c:v>44727.002800787035</c:v>
                </c:pt>
                <c:pt idx="3848">
                  <c:v>44727.140139502313</c:v>
                </c:pt>
                <c:pt idx="3849">
                  <c:v>44727.277478159725</c:v>
                </c:pt>
                <c:pt idx="3850">
                  <c:v>44727.414819768521</c:v>
                </c:pt>
                <c:pt idx="3851">
                  <c:v>44727.552158055558</c:v>
                </c:pt>
                <c:pt idx="3852">
                  <c:v>44727.689496307874</c:v>
                </c:pt>
                <c:pt idx="3853">
                  <c:v>44727.826836747685</c:v>
                </c:pt>
                <c:pt idx="3854">
                  <c:v>44727.964177303242</c:v>
                </c:pt>
                <c:pt idx="3855">
                  <c:v>44728.10151641204</c:v>
                </c:pt>
                <c:pt idx="3856">
                  <c:v>44728.238854074072</c:v>
                </c:pt>
                <c:pt idx="3857">
                  <c:v>44728.376195567129</c:v>
                </c:pt>
                <c:pt idx="3858">
                  <c:v>44728.513534664351</c:v>
                </c:pt>
                <c:pt idx="3859">
                  <c:v>44728.650872442129</c:v>
                </c:pt>
                <c:pt idx="3860">
                  <c:v>44728.788212129628</c:v>
                </c:pt>
                <c:pt idx="3861">
                  <c:v>44728.925552939814</c:v>
                </c:pt>
                <c:pt idx="3862">
                  <c:v>44729.062892199072</c:v>
                </c:pt>
                <c:pt idx="3863">
                  <c:v>44729.200229942129</c:v>
                </c:pt>
                <c:pt idx="3864">
                  <c:v>44729.337570439813</c:v>
                </c:pt>
                <c:pt idx="3865">
                  <c:v>44729.474910740741</c:v>
                </c:pt>
                <c:pt idx="3866">
                  <c:v>44729.61224855324</c:v>
                </c:pt>
                <c:pt idx="3867">
                  <c:v>44729.749587708335</c:v>
                </c:pt>
                <c:pt idx="3868">
                  <c:v>44729.886928263892</c:v>
                </c:pt>
                <c:pt idx="3869">
                  <c:v>44730.024267962966</c:v>
                </c:pt>
                <c:pt idx="3870">
                  <c:v>44730.161606261572</c:v>
                </c:pt>
                <c:pt idx="3871">
                  <c:v>44730.298945439812</c:v>
                </c:pt>
                <c:pt idx="3872">
                  <c:v>44730.436286585646</c:v>
                </c:pt>
                <c:pt idx="3873">
                  <c:v>44730.573624375</c:v>
                </c:pt>
                <c:pt idx="3874">
                  <c:v>44730.710962696758</c:v>
                </c:pt>
                <c:pt idx="3875">
                  <c:v>44730.84830322917</c:v>
                </c:pt>
                <c:pt idx="3876">
                  <c:v>44730.98564324074</c:v>
                </c:pt>
                <c:pt idx="3877">
                  <c:v>44731.122981956018</c:v>
                </c:pt>
                <c:pt idx="3878">
                  <c:v>44731.26031996528</c:v>
                </c:pt>
                <c:pt idx="3879">
                  <c:v>44731.397661342591</c:v>
                </c:pt>
                <c:pt idx="3880">
                  <c:v>44731.53499980324</c:v>
                </c:pt>
                <c:pt idx="3881">
                  <c:v>44731.672337662036</c:v>
                </c:pt>
                <c:pt idx="3882">
                  <c:v>44731.809677673613</c:v>
                </c:pt>
                <c:pt idx="3883">
                  <c:v>44731.947018206018</c:v>
                </c:pt>
                <c:pt idx="3884">
                  <c:v>44732.084357256943</c:v>
                </c:pt>
                <c:pt idx="3885">
                  <c:v>44732.221694641201</c:v>
                </c:pt>
                <c:pt idx="3886">
                  <c:v>44732.359035740737</c:v>
                </c:pt>
                <c:pt idx="3887">
                  <c:v>44732.496375208335</c:v>
                </c:pt>
                <c:pt idx="3888">
                  <c:v>44732.633712812501</c:v>
                </c:pt>
                <c:pt idx="3889">
                  <c:v>44732.771052037038</c:v>
                </c:pt>
                <c:pt idx="3890">
                  <c:v>44732.908392581019</c:v>
                </c:pt>
                <c:pt idx="3891">
                  <c:v>44733.045731851853</c:v>
                </c:pt>
                <c:pt idx="3892">
                  <c:v>44733.183069618055</c:v>
                </c:pt>
                <c:pt idx="3893">
                  <c:v>44733.320409247688</c:v>
                </c:pt>
                <c:pt idx="3894">
                  <c:v>44733.45774972222</c:v>
                </c:pt>
                <c:pt idx="3895">
                  <c:v>44733.595087256945</c:v>
                </c:pt>
                <c:pt idx="3896">
                  <c:v>44733.732425856484</c:v>
                </c:pt>
                <c:pt idx="3897">
                  <c:v>44733.869766284719</c:v>
                </c:pt>
                <c:pt idx="3898">
                  <c:v>44734.00710584491</c:v>
                </c:pt>
                <c:pt idx="3899">
                  <c:v>44734.144444189813</c:v>
                </c:pt>
                <c:pt idx="3900">
                  <c:v>44734.281782638885</c:v>
                </c:pt>
                <c:pt idx="3901">
                  <c:v>44734.419123888889</c:v>
                </c:pt>
                <c:pt idx="3902">
                  <c:v>44734.556461759261</c:v>
                </c:pt>
                <c:pt idx="3903">
                  <c:v>44734.693799710651</c:v>
                </c:pt>
                <c:pt idx="3904">
                  <c:v>44734.831139861111</c:v>
                </c:pt>
                <c:pt idx="3905">
                  <c:v>44734.968480011572</c:v>
                </c:pt>
                <c:pt idx="3906">
                  <c:v>44735.105818750002</c:v>
                </c:pt>
                <c:pt idx="3907">
                  <c:v>44735.24315613426</c:v>
                </c:pt>
                <c:pt idx="3908">
                  <c:v>44735.38049729167</c:v>
                </c:pt>
                <c:pt idx="3909">
                  <c:v>44735.517835925923</c:v>
                </c:pt>
                <c:pt idx="3910">
                  <c:v>44735.65517341435</c:v>
                </c:pt>
                <c:pt idx="3911">
                  <c:v>44735.792512858796</c:v>
                </c:pt>
                <c:pt idx="3912">
                  <c:v>44735.929853321759</c:v>
                </c:pt>
                <c:pt idx="3913">
                  <c:v>44736.067192210648</c:v>
                </c:pt>
                <c:pt idx="3914">
                  <c:v>44736.20452958333</c:v>
                </c:pt>
                <c:pt idx="3915">
                  <c:v>44736.341869918979</c:v>
                </c:pt>
                <c:pt idx="3916">
                  <c:v>44736.479209780089</c:v>
                </c:pt>
                <c:pt idx="3917">
                  <c:v>44736.616547256941</c:v>
                </c:pt>
                <c:pt idx="3918">
                  <c:v>44736.753886157407</c:v>
                </c:pt>
                <c:pt idx="3919">
                  <c:v>44736.891226400461</c:v>
                </c:pt>
                <c:pt idx="3920">
                  <c:v>44737.028565740744</c:v>
                </c:pt>
                <c:pt idx="3921">
                  <c:v>44737.165903645837</c:v>
                </c:pt>
                <c:pt idx="3922">
                  <c:v>44737.303242627313</c:v>
                </c:pt>
                <c:pt idx="3923">
                  <c:v>44737.440583344905</c:v>
                </c:pt>
                <c:pt idx="3924">
                  <c:v>44737.57792077546</c:v>
                </c:pt>
                <c:pt idx="3925">
                  <c:v>44737.715258842596</c:v>
                </c:pt>
                <c:pt idx="3926">
                  <c:v>44737.852599108795</c:v>
                </c:pt>
                <c:pt idx="3927">
                  <c:v>44737.989938726852</c:v>
                </c:pt>
                <c:pt idx="3928">
                  <c:v>44738.127277094907</c:v>
                </c:pt>
                <c:pt idx="3929">
                  <c:v>44738.264614918982</c:v>
                </c:pt>
                <c:pt idx="3930">
                  <c:v>44738.401956030095</c:v>
                </c:pt>
                <c:pt idx="3931">
                  <c:v>44738.539294108799</c:v>
                </c:pt>
                <c:pt idx="3932">
                  <c:v>44738.676631736111</c:v>
                </c:pt>
                <c:pt idx="3933">
                  <c:v>44738.813971527779</c:v>
                </c:pt>
                <c:pt idx="3934">
                  <c:v>44738.951311736113</c:v>
                </c:pt>
                <c:pt idx="3935">
                  <c:v>44739.088650486112</c:v>
                </c:pt>
                <c:pt idx="3936">
                  <c:v>44739.22598758102</c:v>
                </c:pt>
                <c:pt idx="3937">
                  <c:v>44739.363328495368</c:v>
                </c:pt>
                <c:pt idx="3938">
                  <c:v>44739.500667523149</c:v>
                </c:pt>
                <c:pt idx="3939">
                  <c:v>44739.638004837965</c:v>
                </c:pt>
                <c:pt idx="3940">
                  <c:v>44739.775343831017</c:v>
                </c:pt>
                <c:pt idx="3941">
                  <c:v>44739.912684143521</c:v>
                </c:pt>
                <c:pt idx="3942">
                  <c:v>44740.050023067131</c:v>
                </c:pt>
                <c:pt idx="3943">
                  <c:v>44740.187360497686</c:v>
                </c:pt>
                <c:pt idx="3944">
                  <c:v>44740.324700011573</c:v>
                </c:pt>
                <c:pt idx="3945">
                  <c:v>44740.462040138889</c:v>
                </c:pt>
                <c:pt idx="3946">
                  <c:v>44740.599377418985</c:v>
                </c:pt>
                <c:pt idx="3947">
                  <c:v>44740.736715844905</c:v>
                </c:pt>
                <c:pt idx="3948">
                  <c:v>44740.874055995373</c:v>
                </c:pt>
                <c:pt idx="3949">
                  <c:v>44741.011395277776</c:v>
                </c:pt>
                <c:pt idx="3950">
                  <c:v>44741.148733298614</c:v>
                </c:pt>
                <c:pt idx="3951">
                  <c:v>44741.286071620372</c:v>
                </c:pt>
                <c:pt idx="3952">
                  <c:v>44741.423412557873</c:v>
                </c:pt>
                <c:pt idx="3953">
                  <c:v>44741.560750092591</c:v>
                </c:pt>
                <c:pt idx="3954">
                  <c:v>44741.698087824072</c:v>
                </c:pt>
                <c:pt idx="3955">
                  <c:v>44741.835427754631</c:v>
                </c:pt>
                <c:pt idx="3956">
                  <c:v>44741.972767569445</c:v>
                </c:pt>
                <c:pt idx="3957">
                  <c:v>44742.110105995373</c:v>
                </c:pt>
                <c:pt idx="3958">
                  <c:v>44742.247443206019</c:v>
                </c:pt>
                <c:pt idx="3959">
                  <c:v>44742.384784097223</c:v>
                </c:pt>
                <c:pt idx="3960">
                  <c:v>44742.522122372684</c:v>
                </c:pt>
                <c:pt idx="3961">
                  <c:v>44742.659459629627</c:v>
                </c:pt>
                <c:pt idx="3962">
                  <c:v>44742.796798912037</c:v>
                </c:pt>
                <c:pt idx="3963">
                  <c:v>44742.934139097226</c:v>
                </c:pt>
                <c:pt idx="3964">
                  <c:v>44743.07147771991</c:v>
                </c:pt>
                <c:pt idx="3965">
                  <c:v>44743.208814768521</c:v>
                </c:pt>
                <c:pt idx="3966">
                  <c:v>44743.346155011575</c:v>
                </c:pt>
                <c:pt idx="3967">
                  <c:v>44743.483494479166</c:v>
                </c:pt>
                <c:pt idx="3968">
                  <c:v>44743.620831701388</c:v>
                </c:pt>
                <c:pt idx="3969">
                  <c:v>44743.758170381945</c:v>
                </c:pt>
                <c:pt idx="3970">
                  <c:v>44743.895510381946</c:v>
                </c:pt>
                <c:pt idx="3971">
                  <c:v>44744.032849421295</c:v>
                </c:pt>
                <c:pt idx="3972">
                  <c:v>44744.170186979165</c:v>
                </c:pt>
                <c:pt idx="3973">
                  <c:v>44744.307525810182</c:v>
                </c:pt>
                <c:pt idx="3974">
                  <c:v>44744.444866157406</c:v>
                </c:pt>
                <c:pt idx="3975">
                  <c:v>44744.582203287035</c:v>
                </c:pt>
                <c:pt idx="3976">
                  <c:v>44744.719541168983</c:v>
                </c:pt>
                <c:pt idx="3977">
                  <c:v>44744.856881192129</c:v>
                </c:pt>
                <c:pt idx="3978">
                  <c:v>44744.994220474538</c:v>
                </c:pt>
                <c:pt idx="3979">
                  <c:v>44745.131558530091</c:v>
                </c:pt>
                <c:pt idx="3980">
                  <c:v>44745.268896215275</c:v>
                </c:pt>
                <c:pt idx="3981">
                  <c:v>44745.406237071758</c:v>
                </c:pt>
                <c:pt idx="3982">
                  <c:v>44745.543574791664</c:v>
                </c:pt>
                <c:pt idx="3983">
                  <c:v>44745.680912199074</c:v>
                </c:pt>
                <c:pt idx="3984">
                  <c:v>44745.81825178241</c:v>
                </c:pt>
                <c:pt idx="3985">
                  <c:v>44745.955591689817</c:v>
                </c:pt>
                <c:pt idx="3986">
                  <c:v>44746.09293013889</c:v>
                </c:pt>
                <c:pt idx="3987">
                  <c:v>44746.230266979168</c:v>
                </c:pt>
                <c:pt idx="3988">
                  <c:v>44746.367607673608</c:v>
                </c:pt>
                <c:pt idx="3989">
                  <c:v>44746.504946284724</c:v>
                </c:pt>
                <c:pt idx="3990">
                  <c:v>44746.642283310182</c:v>
                </c:pt>
                <c:pt idx="3991">
                  <c:v>44746.779622083333</c:v>
                </c:pt>
                <c:pt idx="3992">
                  <c:v>44746.9169621412</c:v>
                </c:pt>
                <c:pt idx="3993">
                  <c:v>44747.054300729164</c:v>
                </c:pt>
                <c:pt idx="3994">
                  <c:v>44747.191637835647</c:v>
                </c:pt>
                <c:pt idx="3995">
                  <c:v>44747.32897722222</c:v>
                </c:pt>
                <c:pt idx="3996">
                  <c:v>44747.466316979167</c:v>
                </c:pt>
                <c:pt idx="3997">
                  <c:v>44747.603654004626</c:v>
                </c:pt>
                <c:pt idx="3998">
                  <c:v>44747.740992233797</c:v>
                </c:pt>
                <c:pt idx="3999">
                  <c:v>44747.878332071756</c:v>
                </c:pt>
                <c:pt idx="4000">
                  <c:v>44748.015671053239</c:v>
                </c:pt>
                <c:pt idx="4001">
                  <c:v>44748.153008738424</c:v>
                </c:pt>
                <c:pt idx="4002">
                  <c:v>44748.290346898146</c:v>
                </c:pt>
                <c:pt idx="4003">
                  <c:v>44748.427687476855</c:v>
                </c:pt>
                <c:pt idx="4004">
                  <c:v>44748.565024641204</c:v>
                </c:pt>
                <c:pt idx="4005">
                  <c:v>44748.702362118056</c:v>
                </c:pt>
                <c:pt idx="4006">
                  <c:v>44748.839701805555</c:v>
                </c:pt>
                <c:pt idx="4007">
                  <c:v>44748.977041238424</c:v>
                </c:pt>
                <c:pt idx="4008">
                  <c:v>44749.114379305553</c:v>
                </c:pt>
                <c:pt idx="4009">
                  <c:v>44749.251716319442</c:v>
                </c:pt>
                <c:pt idx="4010">
                  <c:v>44749.389056921296</c:v>
                </c:pt>
                <c:pt idx="4011">
                  <c:v>44749.526394803244</c:v>
                </c:pt>
                <c:pt idx="4012">
                  <c:v>44749.663731793982</c:v>
                </c:pt>
                <c:pt idx="4013">
                  <c:v>44749.801070879628</c:v>
                </c:pt>
                <c:pt idx="4014">
                  <c:v>44749.93841072917</c:v>
                </c:pt>
                <c:pt idx="4015">
                  <c:v>44750.075749039352</c:v>
                </c:pt>
                <c:pt idx="4016">
                  <c:v>44750.213085729163</c:v>
                </c:pt>
                <c:pt idx="4017">
                  <c:v>44750.350425833334</c:v>
                </c:pt>
                <c:pt idx="4018">
                  <c:v>44750.487764675927</c:v>
                </c:pt>
                <c:pt idx="4019">
                  <c:v>44750.625103344908</c:v>
                </c:pt>
                <c:pt idx="4020">
                  <c:v>44750.762443368054</c:v>
                </c:pt>
                <c:pt idx="4021">
                  <c:v>44750.899784687499</c:v>
                </c:pt>
                <c:pt idx="4022">
                  <c:v>44751.037124965274</c:v>
                </c:pt>
                <c:pt idx="4023">
                  <c:v>44751.174463726849</c:v>
                </c:pt>
                <c:pt idx="4024">
                  <c:v>44751.311803969904</c:v>
                </c:pt>
                <c:pt idx="4025">
                  <c:v>44751.449145509258</c:v>
                </c:pt>
                <c:pt idx="4026">
                  <c:v>44751.58648391204</c:v>
                </c:pt>
                <c:pt idx="4027">
                  <c:v>44751.723823182867</c:v>
                </c:pt>
                <c:pt idx="4028">
                  <c:v>44751.861164513888</c:v>
                </c:pt>
                <c:pt idx="4029">
                  <c:v>44751.998505023148</c:v>
                </c:pt>
                <c:pt idx="4030">
                  <c:v>44752.135844328703</c:v>
                </c:pt>
                <c:pt idx="4031">
                  <c:v>44752.273183425925</c:v>
                </c:pt>
                <c:pt idx="4032">
                  <c:v>44752.410525590276</c:v>
                </c:pt>
                <c:pt idx="4033">
                  <c:v>44752.547864525463</c:v>
                </c:pt>
                <c:pt idx="4034">
                  <c:v>44752.685203287037</c:v>
                </c:pt>
                <c:pt idx="4035">
                  <c:v>44752.822544224538</c:v>
                </c:pt>
                <c:pt idx="4036">
                  <c:v>44752.959885393517</c:v>
                </c:pt>
                <c:pt idx="4037">
                  <c:v>44753.097225104168</c:v>
                </c:pt>
                <c:pt idx="4038">
                  <c:v>44753.234563275466</c:v>
                </c:pt>
                <c:pt idx="4039">
                  <c:v>44753.371905324071</c:v>
                </c:pt>
                <c:pt idx="4040">
                  <c:v>44753.509245104164</c:v>
                </c:pt>
                <c:pt idx="4041">
                  <c:v>44753.646583437498</c:v>
                </c:pt>
                <c:pt idx="4042">
                  <c:v>44753.783923599534</c:v>
                </c:pt>
                <c:pt idx="4043">
                  <c:v>44753.921264988428</c:v>
                </c:pt>
                <c:pt idx="4044">
                  <c:v>44754.058604837963</c:v>
                </c:pt>
                <c:pt idx="4045">
                  <c:v>44754.195943217594</c:v>
                </c:pt>
                <c:pt idx="4046">
                  <c:v>44754.333284108798</c:v>
                </c:pt>
                <c:pt idx="4047">
                  <c:v>44754.470625092596</c:v>
                </c:pt>
                <c:pt idx="4048">
                  <c:v>44754.607963472219</c:v>
                </c:pt>
                <c:pt idx="4049">
                  <c:v>44754.745303124997</c:v>
                </c:pt>
                <c:pt idx="4050">
                  <c:v>44754.88264427083</c:v>
                </c:pt>
                <c:pt idx="4051">
                  <c:v>44755.01998459491</c:v>
                </c:pt>
                <c:pt idx="4052">
                  <c:v>44755.157323541665</c:v>
                </c:pt>
                <c:pt idx="4053">
                  <c:v>44755.294663182867</c:v>
                </c:pt>
                <c:pt idx="4054">
                  <c:v>44755.432005023147</c:v>
                </c:pt>
                <c:pt idx="4055">
                  <c:v>44755.569343449075</c:v>
                </c:pt>
                <c:pt idx="4056">
                  <c:v>44755.706682326389</c:v>
                </c:pt>
                <c:pt idx="4057">
                  <c:v>44755.844023414349</c:v>
                </c:pt>
                <c:pt idx="4058">
                  <c:v>44755.981364108797</c:v>
                </c:pt>
                <c:pt idx="4059">
                  <c:v>44756.118703483793</c:v>
                </c:pt>
                <c:pt idx="4060">
                  <c:v>44756.256041967594</c:v>
                </c:pt>
                <c:pt idx="4061">
                  <c:v>44756.393383946757</c:v>
                </c:pt>
                <c:pt idx="4062">
                  <c:v>44756.530723090276</c:v>
                </c:pt>
                <c:pt idx="4063">
                  <c:v>44756.668061504628</c:v>
                </c:pt>
                <c:pt idx="4064">
                  <c:v>44756.805402048609</c:v>
                </c:pt>
                <c:pt idx="4065">
                  <c:v>44756.942743229163</c:v>
                </c:pt>
                <c:pt idx="4066">
                  <c:v>44757.080082893517</c:v>
                </c:pt>
                <c:pt idx="4067">
                  <c:v>44757.217420925925</c:v>
                </c:pt>
                <c:pt idx="4068">
                  <c:v>44757.35476253472</c:v>
                </c:pt>
                <c:pt idx="4069">
                  <c:v>44757.492102766206</c:v>
                </c:pt>
                <c:pt idx="4070">
                  <c:v>44757.629441018522</c:v>
                </c:pt>
                <c:pt idx="4071">
                  <c:v>44757.766780833335</c:v>
                </c:pt>
                <c:pt idx="4072">
                  <c:v>44757.904121967593</c:v>
                </c:pt>
                <c:pt idx="4073">
                  <c:v>44758.041461932873</c:v>
                </c:pt>
                <c:pt idx="4074">
                  <c:v>44758.178800393522</c:v>
                </c:pt>
                <c:pt idx="4075">
                  <c:v>44758.31614052083</c:v>
                </c:pt>
                <c:pt idx="4076">
                  <c:v>44758.453481712961</c:v>
                </c:pt>
                <c:pt idx="4077">
                  <c:v>44758.590819884259</c:v>
                </c:pt>
                <c:pt idx="4078">
                  <c:v>44758.728159004633</c:v>
                </c:pt>
                <c:pt idx="4079">
                  <c:v>44758.865500092594</c:v>
                </c:pt>
                <c:pt idx="4080">
                  <c:v>44759.002840312503</c:v>
                </c:pt>
                <c:pt idx="4081">
                  <c:v>44759.140179340277</c:v>
                </c:pt>
                <c:pt idx="4082">
                  <c:v>44759.277518298608</c:v>
                </c:pt>
                <c:pt idx="4083">
                  <c:v>44759.414860208337</c:v>
                </c:pt>
                <c:pt idx="4084">
                  <c:v>44759.552198807869</c:v>
                </c:pt>
                <c:pt idx="4085">
                  <c:v>44759.689537361111</c:v>
                </c:pt>
                <c:pt idx="4086">
                  <c:v>44759.826878101849</c:v>
                </c:pt>
                <c:pt idx="4087">
                  <c:v>44759.964218958332</c:v>
                </c:pt>
                <c:pt idx="4088">
                  <c:v>44760.101558379632</c:v>
                </c:pt>
                <c:pt idx="4089">
                  <c:v>44760.238896342591</c:v>
                </c:pt>
                <c:pt idx="4090">
                  <c:v>44760.376238136574</c:v>
                </c:pt>
                <c:pt idx="4091">
                  <c:v>44760.513577523147</c:v>
                </c:pt>
                <c:pt idx="4092">
                  <c:v>44760.650915613427</c:v>
                </c:pt>
                <c:pt idx="4093">
                  <c:v>44760.788255601852</c:v>
                </c:pt>
                <c:pt idx="4094">
                  <c:v>44760.925596724534</c:v>
                </c:pt>
                <c:pt idx="4095">
                  <c:v>44761.062936273149</c:v>
                </c:pt>
                <c:pt idx="4096">
                  <c:v>44761.200274328701</c:v>
                </c:pt>
                <c:pt idx="4097">
                  <c:v>44761.337615115743</c:v>
                </c:pt>
                <c:pt idx="4098">
                  <c:v>44761.474955729165</c:v>
                </c:pt>
                <c:pt idx="4099">
                  <c:v>44761.612293831022</c:v>
                </c:pt>
                <c:pt idx="4100">
                  <c:v>44761.749633298612</c:v>
                </c:pt>
                <c:pt idx="4101">
                  <c:v>44761.886974155095</c:v>
                </c:pt>
                <c:pt idx="4102">
                  <c:v>44762.024314166665</c:v>
                </c:pt>
                <c:pt idx="4103">
                  <c:v>44762.161652766204</c:v>
                </c:pt>
                <c:pt idx="4104">
                  <c:v>44762.298992256947</c:v>
                </c:pt>
                <c:pt idx="4105">
                  <c:v>44762.436333703707</c:v>
                </c:pt>
                <c:pt idx="4106">
                  <c:v>44762.573671805556</c:v>
                </c:pt>
                <c:pt idx="4107">
                  <c:v>44762.71101042824</c:v>
                </c:pt>
                <c:pt idx="4108">
                  <c:v>44762.848351284723</c:v>
                </c:pt>
                <c:pt idx="4109">
                  <c:v>44762.98569159722</c:v>
                </c:pt>
                <c:pt idx="4110">
                  <c:v>44763.123030636576</c:v>
                </c:pt>
                <c:pt idx="4111">
                  <c:v>44763.260368958334</c:v>
                </c:pt>
                <c:pt idx="4112">
                  <c:v>44763.397710659723</c:v>
                </c:pt>
                <c:pt idx="4113">
                  <c:v>44763.535049432867</c:v>
                </c:pt>
                <c:pt idx="4114">
                  <c:v>44763.672387604165</c:v>
                </c:pt>
                <c:pt idx="4115">
                  <c:v>44763.809727928237</c:v>
                </c:pt>
                <c:pt idx="4116">
                  <c:v>44763.947068796297</c:v>
                </c:pt>
                <c:pt idx="4117">
                  <c:v>44764.084408159724</c:v>
                </c:pt>
                <c:pt idx="4118">
                  <c:v>44764.221745868053</c:v>
                </c:pt>
                <c:pt idx="4119">
                  <c:v>44764.359087303237</c:v>
                </c:pt>
                <c:pt idx="4120">
                  <c:v>44764.49642708333</c:v>
                </c:pt>
                <c:pt idx="4121">
                  <c:v>44764.633765011575</c:v>
                </c:pt>
                <c:pt idx="4122">
                  <c:v>44764.771104571759</c:v>
                </c:pt>
                <c:pt idx="4123">
                  <c:v>44764.908445451387</c:v>
                </c:pt>
                <c:pt idx="4124">
                  <c:v>44765.045785046299</c:v>
                </c:pt>
                <c:pt idx="4125">
                  <c:v>44765.183123148148</c:v>
                </c:pt>
                <c:pt idx="4126">
                  <c:v>44765.320463101853</c:v>
                </c:pt>
                <c:pt idx="4127">
                  <c:v>44765.457803923608</c:v>
                </c:pt>
                <c:pt idx="4128">
                  <c:v>44765.59514179398</c:v>
                </c:pt>
                <c:pt idx="4129">
                  <c:v>44765.73248071759</c:v>
                </c:pt>
                <c:pt idx="4130">
                  <c:v>44765.869821493055</c:v>
                </c:pt>
                <c:pt idx="4131">
                  <c:v>44766.007161400463</c:v>
                </c:pt>
                <c:pt idx="4132">
                  <c:v>44766.144500069444</c:v>
                </c:pt>
                <c:pt idx="4133">
                  <c:v>44766.28183886574</c:v>
                </c:pt>
                <c:pt idx="4134">
                  <c:v>44766.41918045139</c:v>
                </c:pt>
                <c:pt idx="4135">
                  <c:v>44766.556518668978</c:v>
                </c:pt>
                <c:pt idx="4136">
                  <c:v>44766.693856979167</c:v>
                </c:pt>
                <c:pt idx="4137">
                  <c:v>44766.831197465275</c:v>
                </c:pt>
                <c:pt idx="4138">
                  <c:v>44766.968537962966</c:v>
                </c:pt>
                <c:pt idx="4139">
                  <c:v>44767.105877048612</c:v>
                </c:pt>
                <c:pt idx="4140">
                  <c:v>44767.243214780094</c:v>
                </c:pt>
                <c:pt idx="4141">
                  <c:v>44767.380556284719</c:v>
                </c:pt>
                <c:pt idx="4142">
                  <c:v>44767.517895277779</c:v>
                </c:pt>
                <c:pt idx="4143">
                  <c:v>44767.655233101854</c:v>
                </c:pt>
                <c:pt idx="4144">
                  <c:v>44767.792572893515</c:v>
                </c:pt>
                <c:pt idx="4145">
                  <c:v>44767.929913726854</c:v>
                </c:pt>
                <c:pt idx="4146">
                  <c:v>44768.067252962966</c:v>
                </c:pt>
                <c:pt idx="4147">
                  <c:v>44768.204590682872</c:v>
                </c:pt>
                <c:pt idx="4148">
                  <c:v>44768.341931377312</c:v>
                </c:pt>
                <c:pt idx="4149">
                  <c:v>44768.479271585646</c:v>
                </c:pt>
                <c:pt idx="4150">
                  <c:v>44768.616609421297</c:v>
                </c:pt>
                <c:pt idx="4151">
                  <c:v>44768.753948668978</c:v>
                </c:pt>
                <c:pt idx="4152">
                  <c:v>44768.891289270832</c:v>
                </c:pt>
                <c:pt idx="4153">
                  <c:v>44769.028628981483</c:v>
                </c:pt>
                <c:pt idx="4154">
                  <c:v>44769.165967233799</c:v>
                </c:pt>
                <c:pt idx="4155">
                  <c:v>44769.303306574075</c:v>
                </c:pt>
                <c:pt idx="4156">
                  <c:v>44769.440647650466</c:v>
                </c:pt>
                <c:pt idx="4157">
                  <c:v>44769.577985428237</c:v>
                </c:pt>
                <c:pt idx="4158">
                  <c:v>44769.715323865741</c:v>
                </c:pt>
                <c:pt idx="4159">
                  <c:v>44769.85266449074</c:v>
                </c:pt>
                <c:pt idx="4160">
                  <c:v>44769.990004467596</c:v>
                </c:pt>
                <c:pt idx="4161">
                  <c:v>44770.127343194443</c:v>
                </c:pt>
                <c:pt idx="4162">
                  <c:v>44770.264681377317</c:v>
                </c:pt>
                <c:pt idx="4163">
                  <c:v>44770.402022847222</c:v>
                </c:pt>
                <c:pt idx="4164">
                  <c:v>44770.539361284726</c:v>
                </c:pt>
                <c:pt idx="4165">
                  <c:v>44770.676699270836</c:v>
                </c:pt>
                <c:pt idx="4166">
                  <c:v>44770.814039421297</c:v>
                </c:pt>
                <c:pt idx="4167">
                  <c:v>44770.951379999999</c:v>
                </c:pt>
                <c:pt idx="4168">
                  <c:v>44771.088719097221</c:v>
                </c:pt>
                <c:pt idx="4169">
                  <c:v>44771.226056562497</c:v>
                </c:pt>
                <c:pt idx="4170">
                  <c:v>44771.363397835645</c:v>
                </c:pt>
                <c:pt idx="4171">
                  <c:v>44771.500737222224</c:v>
                </c:pt>
                <c:pt idx="4172">
                  <c:v>44771.638074895833</c:v>
                </c:pt>
                <c:pt idx="4173">
                  <c:v>44771.77541425926</c:v>
                </c:pt>
                <c:pt idx="4174">
                  <c:v>44771.91275491898</c:v>
                </c:pt>
                <c:pt idx="4175">
                  <c:v>44772.05009420139</c:v>
                </c:pt>
                <c:pt idx="4176">
                  <c:v>44772.187432002313</c:v>
                </c:pt>
                <c:pt idx="4177">
                  <c:v>44772.324771874999</c:v>
                </c:pt>
                <c:pt idx="4178">
                  <c:v>44772.462112361114</c:v>
                </c:pt>
                <c:pt idx="4179">
                  <c:v>44772.599450011578</c:v>
                </c:pt>
                <c:pt idx="4180">
                  <c:v>44772.736788796297</c:v>
                </c:pt>
                <c:pt idx="4181">
                  <c:v>44772.874129305557</c:v>
                </c:pt>
                <c:pt idx="4182">
                  <c:v>44773.011468946759</c:v>
                </c:pt>
                <c:pt idx="4183">
                  <c:v>44773.14880732639</c:v>
                </c:pt>
                <c:pt idx="4184">
                  <c:v>44773.286146006947</c:v>
                </c:pt>
                <c:pt idx="4185">
                  <c:v>44773.42348730324</c:v>
                </c:pt>
                <c:pt idx="4186">
                  <c:v>44773.560825185188</c:v>
                </c:pt>
                <c:pt idx="4187">
                  <c:v>44773.698163275461</c:v>
                </c:pt>
                <c:pt idx="4188">
                  <c:v>44773.835503576389</c:v>
                </c:pt>
                <c:pt idx="4189">
                  <c:v>44773.972843750002</c:v>
                </c:pt>
                <c:pt idx="4190">
                  <c:v>44774.110182523145</c:v>
                </c:pt>
                <c:pt idx="4191">
                  <c:v>44774.247520092591</c:v>
                </c:pt>
                <c:pt idx="4192">
                  <c:v>44774.384861342594</c:v>
                </c:pt>
                <c:pt idx="4193">
                  <c:v>44774.522199976855</c:v>
                </c:pt>
                <c:pt idx="4194">
                  <c:v>44774.659537581021</c:v>
                </c:pt>
                <c:pt idx="4195">
                  <c:v>44774.796877222223</c:v>
                </c:pt>
                <c:pt idx="4196">
                  <c:v>44774.934217766204</c:v>
                </c:pt>
                <c:pt idx="4197">
                  <c:v>44775.071556736111</c:v>
                </c:pt>
                <c:pt idx="4198">
                  <c:v>44775.208894143521</c:v>
                </c:pt>
                <c:pt idx="4199">
                  <c:v>44775.346234745368</c:v>
                </c:pt>
                <c:pt idx="4200">
                  <c:v>44775.483574560189</c:v>
                </c:pt>
                <c:pt idx="4201">
                  <c:v>44775.620912129627</c:v>
                </c:pt>
                <c:pt idx="4202">
                  <c:v>44775.758251168983</c:v>
                </c:pt>
                <c:pt idx="4203">
                  <c:v>44775.895591516201</c:v>
                </c:pt>
                <c:pt idx="4204">
                  <c:v>44776.032930914349</c:v>
                </c:pt>
                <c:pt idx="4205">
                  <c:v>44776.170268807873</c:v>
                </c:pt>
                <c:pt idx="4206">
                  <c:v>44776.307607997682</c:v>
                </c:pt>
                <c:pt idx="4207">
                  <c:v>44776.444948692129</c:v>
                </c:pt>
                <c:pt idx="4208">
                  <c:v>44776.582286168981</c:v>
                </c:pt>
                <c:pt idx="4209">
                  <c:v>44776.719624409721</c:v>
                </c:pt>
                <c:pt idx="4210">
                  <c:v>44776.85696478009</c:v>
                </c:pt>
                <c:pt idx="4211">
                  <c:v>44776.994304409724</c:v>
                </c:pt>
                <c:pt idx="4212">
                  <c:v>44777.131642812499</c:v>
                </c:pt>
                <c:pt idx="4213">
                  <c:v>44777.268980833331</c:v>
                </c:pt>
                <c:pt idx="4214">
                  <c:v>44777.406322048613</c:v>
                </c:pt>
                <c:pt idx="4215">
                  <c:v>44777.543660115742</c:v>
                </c:pt>
                <c:pt idx="4216">
                  <c:v>44777.680997870368</c:v>
                </c:pt>
                <c:pt idx="4217">
                  <c:v>44777.818337800927</c:v>
                </c:pt>
                <c:pt idx="4218">
                  <c:v>44777.955678055558</c:v>
                </c:pt>
                <c:pt idx="4219">
                  <c:v>44778.093016840277</c:v>
                </c:pt>
                <c:pt idx="4220">
                  <c:v>44778.230354027779</c:v>
                </c:pt>
                <c:pt idx="4221">
                  <c:v>44778.367695069443</c:v>
                </c:pt>
                <c:pt idx="4222">
                  <c:v>44778.505034027781</c:v>
                </c:pt>
                <c:pt idx="4223">
                  <c:v>44778.642371388887</c:v>
                </c:pt>
                <c:pt idx="4224">
                  <c:v>44778.77971052083</c:v>
                </c:pt>
                <c:pt idx="4225">
                  <c:v>44778.917050914351</c:v>
                </c:pt>
                <c:pt idx="4226">
                  <c:v>44779.054389849538</c:v>
                </c:pt>
                <c:pt idx="4227">
                  <c:v>44779.191727291669</c:v>
                </c:pt>
                <c:pt idx="4228">
                  <c:v>44779.329067037041</c:v>
                </c:pt>
                <c:pt idx="4229">
                  <c:v>44779.466407129628</c:v>
                </c:pt>
                <c:pt idx="4230">
                  <c:v>44779.603744502318</c:v>
                </c:pt>
                <c:pt idx="4231">
                  <c:v>44779.741083078705</c:v>
                </c:pt>
                <c:pt idx="4232">
                  <c:v>44779.878423263886</c:v>
                </c:pt>
                <c:pt idx="4233">
                  <c:v>44780.015762592593</c:v>
                </c:pt>
                <c:pt idx="4234">
                  <c:v>44780.153100613425</c:v>
                </c:pt>
                <c:pt idx="4235">
                  <c:v>44780.290439131946</c:v>
                </c:pt>
                <c:pt idx="4236">
                  <c:v>44780.427780046295</c:v>
                </c:pt>
                <c:pt idx="4237">
                  <c:v>44780.565117546299</c:v>
                </c:pt>
                <c:pt idx="4238">
                  <c:v>44780.702455370367</c:v>
                </c:pt>
                <c:pt idx="4239">
                  <c:v>44780.839795416665</c:v>
                </c:pt>
                <c:pt idx="4240">
                  <c:v>44780.977135196757</c:v>
                </c:pt>
                <c:pt idx="4241">
                  <c:v>44781.114473611109</c:v>
                </c:pt>
                <c:pt idx="4242">
                  <c:v>44781.251810972222</c:v>
                </c:pt>
                <c:pt idx="4243">
                  <c:v>44781.389151932868</c:v>
                </c:pt>
                <c:pt idx="4244">
                  <c:v>44781.526490162039</c:v>
                </c:pt>
                <c:pt idx="4245">
                  <c:v>44781.663827511577</c:v>
                </c:pt>
                <c:pt idx="4246">
                  <c:v>44781.801166944446</c:v>
                </c:pt>
                <c:pt idx="4247">
                  <c:v>44781.938507152779</c:v>
                </c:pt>
                <c:pt idx="4248">
                  <c:v>44782.075845810185</c:v>
                </c:pt>
                <c:pt idx="4249">
                  <c:v>44782.213182870371</c:v>
                </c:pt>
                <c:pt idx="4250">
                  <c:v>44782.350523321758</c:v>
                </c:pt>
                <c:pt idx="4251">
                  <c:v>44782.487862685186</c:v>
                </c:pt>
                <c:pt idx="4252">
                  <c:v>44782.625199953705</c:v>
                </c:pt>
                <c:pt idx="4253">
                  <c:v>44782.762538726849</c:v>
                </c:pt>
                <c:pt idx="4254">
                  <c:v>44782.899878807868</c:v>
                </c:pt>
                <c:pt idx="4255">
                  <c:v>44783.037217835648</c:v>
                </c:pt>
                <c:pt idx="4256">
                  <c:v>44783.174555358797</c:v>
                </c:pt>
                <c:pt idx="4257">
                  <c:v>44783.311894363425</c:v>
                </c:pt>
                <c:pt idx="4258">
                  <c:v>44783.449234652777</c:v>
                </c:pt>
                <c:pt idx="4259">
                  <c:v>44783.586571828702</c:v>
                </c:pt>
                <c:pt idx="4260">
                  <c:v>44783.723909849534</c:v>
                </c:pt>
                <c:pt idx="4261">
                  <c:v>44783.861249942129</c:v>
                </c:pt>
                <c:pt idx="4262">
                  <c:v>44783.998589224539</c:v>
                </c:pt>
                <c:pt idx="4263">
                  <c:v>44784.135927291667</c:v>
                </c:pt>
                <c:pt idx="4264">
                  <c:v>44784.273265150463</c:v>
                </c:pt>
                <c:pt idx="4265">
                  <c:v>44784.410606076388</c:v>
                </c:pt>
                <c:pt idx="4266">
                  <c:v>44784.547943784724</c:v>
                </c:pt>
                <c:pt idx="4267">
                  <c:v>44784.685281307873</c:v>
                </c:pt>
                <c:pt idx="4268">
                  <c:v>44784.822621006948</c:v>
                </c:pt>
                <c:pt idx="4269">
                  <c:v>44784.9599609375</c:v>
                </c:pt>
                <c:pt idx="4270">
                  <c:v>44785.097299421293</c:v>
                </c:pt>
                <c:pt idx="4271">
                  <c:v>44785.234636354166</c:v>
                </c:pt>
                <c:pt idx="4272">
                  <c:v>44785.371977164352</c:v>
                </c:pt>
                <c:pt idx="4273">
                  <c:v>44785.509315706018</c:v>
                </c:pt>
                <c:pt idx="4274">
                  <c:v>44785.646652812502</c:v>
                </c:pt>
                <c:pt idx="4275">
                  <c:v>44785.783991736113</c:v>
                </c:pt>
                <c:pt idx="4276">
                  <c:v>44785.921331886573</c:v>
                </c:pt>
                <c:pt idx="4277">
                  <c:v>44786.058670497689</c:v>
                </c:pt>
                <c:pt idx="4278">
                  <c:v>44786.196007638886</c:v>
                </c:pt>
                <c:pt idx="4279">
                  <c:v>44786.333347280095</c:v>
                </c:pt>
                <c:pt idx="4280">
                  <c:v>44786.470687025459</c:v>
                </c:pt>
                <c:pt idx="4281">
                  <c:v>44786.608024155095</c:v>
                </c:pt>
                <c:pt idx="4282">
                  <c:v>44786.745362569447</c:v>
                </c:pt>
                <c:pt idx="4283">
                  <c:v>44786.882702465278</c:v>
                </c:pt>
                <c:pt idx="4284">
                  <c:v>44787.02004152778</c:v>
                </c:pt>
                <c:pt idx="4285">
                  <c:v>44787.157379236109</c:v>
                </c:pt>
                <c:pt idx="4286">
                  <c:v>44787.294717627316</c:v>
                </c:pt>
                <c:pt idx="4287">
                  <c:v>44787.432058206017</c:v>
                </c:pt>
                <c:pt idx="4288">
                  <c:v>44787.569395381943</c:v>
                </c:pt>
                <c:pt idx="4289">
                  <c:v>44787.706732997685</c:v>
                </c:pt>
                <c:pt idx="4290">
                  <c:v>44787.844072824075</c:v>
                </c:pt>
                <c:pt idx="4291">
                  <c:v>44787.98141226852</c:v>
                </c:pt>
                <c:pt idx="4292">
                  <c:v>44788.11875037037</c:v>
                </c:pt>
                <c:pt idx="4293">
                  <c:v>44788.256087604168</c:v>
                </c:pt>
                <c:pt idx="4294">
                  <c:v>44788.393428310184</c:v>
                </c:pt>
                <c:pt idx="4295">
                  <c:v>44788.530766192132</c:v>
                </c:pt>
                <c:pt idx="4296">
                  <c:v>44788.66810333333</c:v>
                </c:pt>
                <c:pt idx="4297">
                  <c:v>44788.805442592595</c:v>
                </c:pt>
                <c:pt idx="4298">
                  <c:v>44788.942782511571</c:v>
                </c:pt>
                <c:pt idx="4299">
                  <c:v>44789.080120902778</c:v>
                </c:pt>
                <c:pt idx="4300">
                  <c:v>44789.217457662038</c:v>
                </c:pt>
                <c:pt idx="4301">
                  <c:v>44789.35479798611</c:v>
                </c:pt>
                <c:pt idx="4302">
                  <c:v>44789.492136944442</c:v>
                </c:pt>
                <c:pt idx="4303">
                  <c:v>44789.629474756941</c:v>
                </c:pt>
                <c:pt idx="4304">
                  <c:v>44789.766815011571</c:v>
                </c:pt>
                <c:pt idx="4305">
                  <c:v>44789.904156562501</c:v>
                </c:pt>
                <c:pt idx="4306">
                  <c:v>44790.041496956015</c:v>
                </c:pt>
                <c:pt idx="4307">
                  <c:v>44790.178835844905</c:v>
                </c:pt>
                <c:pt idx="4308">
                  <c:v>44790.316176400462</c:v>
                </c:pt>
                <c:pt idx="4309">
                  <c:v>44790.453518020833</c:v>
                </c:pt>
                <c:pt idx="4310">
                  <c:v>44790.590856608796</c:v>
                </c:pt>
                <c:pt idx="4311">
                  <c:v>44790.728196157404</c:v>
                </c:pt>
                <c:pt idx="4312">
                  <c:v>44790.865537662037</c:v>
                </c:pt>
                <c:pt idx="4313">
                  <c:v>44791.002878310188</c:v>
                </c:pt>
                <c:pt idx="4314">
                  <c:v>44791.140217754626</c:v>
                </c:pt>
                <c:pt idx="4315">
                  <c:v>44791.277557141206</c:v>
                </c:pt>
                <c:pt idx="4316">
                  <c:v>44791.414899467592</c:v>
                </c:pt>
                <c:pt idx="4317">
                  <c:v>44791.552238495373</c:v>
                </c:pt>
                <c:pt idx="4318">
                  <c:v>44791.68957746528</c:v>
                </c:pt>
                <c:pt idx="4319">
                  <c:v>44791.826918611114</c:v>
                </c:pt>
                <c:pt idx="4320">
                  <c:v>44791.964259895831</c:v>
                </c:pt>
                <c:pt idx="4321">
                  <c:v>44792.101599733796</c:v>
                </c:pt>
                <c:pt idx="4322">
                  <c:v>44792.238938101851</c:v>
                </c:pt>
                <c:pt idx="4323">
                  <c:v>44792.376280312499</c:v>
                </c:pt>
                <c:pt idx="4324">
                  <c:v>44792.513620127313</c:v>
                </c:pt>
                <c:pt idx="4325">
                  <c:v>44792.650958622682</c:v>
                </c:pt>
                <c:pt idx="4326">
                  <c:v>44792.788299016203</c:v>
                </c:pt>
                <c:pt idx="4327">
                  <c:v>44792.925640555557</c:v>
                </c:pt>
                <c:pt idx="4328">
                  <c:v>44793.06298052083</c:v>
                </c:pt>
                <c:pt idx="4329">
                  <c:v>44793.200318981479</c:v>
                </c:pt>
                <c:pt idx="4330">
                  <c:v>44793.337660185185</c:v>
                </c:pt>
                <c:pt idx="4331">
                  <c:v>44793.475001203704</c:v>
                </c:pt>
                <c:pt idx="4332">
                  <c:v>44793.612339733794</c:v>
                </c:pt>
                <c:pt idx="4333">
                  <c:v>44793.749679594905</c:v>
                </c:pt>
                <c:pt idx="4334">
                  <c:v>44793.887020879629</c:v>
                </c:pt>
                <c:pt idx="4335">
                  <c:v>44794.024361296295</c:v>
                </c:pt>
                <c:pt idx="4336">
                  <c:v>44794.161700300923</c:v>
                </c:pt>
                <c:pt idx="4337">
                  <c:v>44794.299040196762</c:v>
                </c:pt>
                <c:pt idx="4338">
                  <c:v>44794.436382060187</c:v>
                </c:pt>
                <c:pt idx="4339">
                  <c:v>44794.573720567132</c:v>
                </c:pt>
                <c:pt idx="4340">
                  <c:v>44794.711059594905</c:v>
                </c:pt>
                <c:pt idx="4341">
                  <c:v>44794.848400856485</c:v>
                </c:pt>
                <c:pt idx="4342">
                  <c:v>44794.985741585646</c:v>
                </c:pt>
                <c:pt idx="4343">
                  <c:v>44795.123081018515</c:v>
                </c:pt>
                <c:pt idx="4344">
                  <c:v>44795.260419745369</c:v>
                </c:pt>
                <c:pt idx="4345">
                  <c:v>44795.397761851855</c:v>
                </c:pt>
                <c:pt idx="4346">
                  <c:v>44795.535101030095</c:v>
                </c:pt>
                <c:pt idx="4347">
                  <c:v>44795.672439606482</c:v>
                </c:pt>
                <c:pt idx="4348">
                  <c:v>44795.80978033565</c:v>
                </c:pt>
                <c:pt idx="4349">
                  <c:v>44795.947121597223</c:v>
                </c:pt>
                <c:pt idx="4350">
                  <c:v>44796.084461365739</c:v>
                </c:pt>
                <c:pt idx="4351">
                  <c:v>44796.221799479164</c:v>
                </c:pt>
                <c:pt idx="4352">
                  <c:v>44796.359141307868</c:v>
                </c:pt>
                <c:pt idx="4353">
                  <c:v>44796.496481493057</c:v>
                </c:pt>
                <c:pt idx="4354">
                  <c:v>44796.633819826391</c:v>
                </c:pt>
                <c:pt idx="4355">
                  <c:v>44796.771159780095</c:v>
                </c:pt>
                <c:pt idx="4356">
                  <c:v>44796.908501053244</c:v>
                </c:pt>
                <c:pt idx="4357">
                  <c:v>44797.045841041669</c:v>
                </c:pt>
                <c:pt idx="4358">
                  <c:v>44797.183179537038</c:v>
                </c:pt>
                <c:pt idx="4359">
                  <c:v>44797.320519895831</c:v>
                </c:pt>
                <c:pt idx="4360">
                  <c:v>44797.457861111114</c:v>
                </c:pt>
                <c:pt idx="4361">
                  <c:v>44797.595199374999</c:v>
                </c:pt>
                <c:pt idx="4362">
                  <c:v>44797.732538692129</c:v>
                </c:pt>
                <c:pt idx="4363">
                  <c:v>44797.869879861108</c:v>
                </c:pt>
                <c:pt idx="4364">
                  <c:v>44798.007220150466</c:v>
                </c:pt>
                <c:pt idx="4365">
                  <c:v>44798.14455921296</c:v>
                </c:pt>
                <c:pt idx="4366">
                  <c:v>44798.281898402776</c:v>
                </c:pt>
                <c:pt idx="4367">
                  <c:v>44798.419240381947</c:v>
                </c:pt>
                <c:pt idx="4368">
                  <c:v>44798.556578981479</c:v>
                </c:pt>
                <c:pt idx="4369">
                  <c:v>44798.693917673612</c:v>
                </c:pt>
                <c:pt idx="4370">
                  <c:v>44798.831258541664</c:v>
                </c:pt>
                <c:pt idx="4371">
                  <c:v>44798.968599432868</c:v>
                </c:pt>
                <c:pt idx="4372">
                  <c:v>44799.10593888889</c:v>
                </c:pt>
                <c:pt idx="4373">
                  <c:v>44799.243277002315</c:v>
                </c:pt>
                <c:pt idx="4374">
                  <c:v>44799.380618900461</c:v>
                </c:pt>
                <c:pt idx="4375">
                  <c:v>44799.517958263888</c:v>
                </c:pt>
                <c:pt idx="4376">
                  <c:v>44799.655296469908</c:v>
                </c:pt>
                <c:pt idx="4377">
                  <c:v>44799.79263664352</c:v>
                </c:pt>
                <c:pt idx="4378">
                  <c:v>44799.929977835651</c:v>
                </c:pt>
                <c:pt idx="4379">
                  <c:v>44800.067317453701</c:v>
                </c:pt>
                <c:pt idx="4380">
                  <c:v>44800.204655543981</c:v>
                </c:pt>
                <c:pt idx="4381">
                  <c:v>44800.341996608797</c:v>
                </c:pt>
                <c:pt idx="4382">
                  <c:v>44800.479337187498</c:v>
                </c:pt>
                <c:pt idx="4383">
                  <c:v>44800.616675393518</c:v>
                </c:pt>
                <c:pt idx="4384">
                  <c:v>44800.754015011575</c:v>
                </c:pt>
                <c:pt idx="4385">
                  <c:v>44800.89135597222</c:v>
                </c:pt>
                <c:pt idx="4386">
                  <c:v>44801.028696041663</c:v>
                </c:pt>
                <c:pt idx="4387">
                  <c:v>44801.166034664355</c:v>
                </c:pt>
                <c:pt idx="4388">
                  <c:v>44801.303374363422</c:v>
                </c:pt>
                <c:pt idx="4389">
                  <c:v>44801.440715798613</c:v>
                </c:pt>
                <c:pt idx="4390">
                  <c:v>44801.578053935184</c:v>
                </c:pt>
                <c:pt idx="4391">
                  <c:v>44801.715392719911</c:v>
                </c:pt>
                <c:pt idx="4392">
                  <c:v>44801.852733703701</c:v>
                </c:pt>
                <c:pt idx="4393">
                  <c:v>44801.990074027781</c:v>
                </c:pt>
                <c:pt idx="4394">
                  <c:v>44802.127413113427</c:v>
                </c:pt>
                <c:pt idx="4395">
                  <c:v>44802.264751643517</c:v>
                </c:pt>
                <c:pt idx="4396">
                  <c:v>44802.402093460645</c:v>
                </c:pt>
                <c:pt idx="4397">
                  <c:v>44802.539432233796</c:v>
                </c:pt>
                <c:pt idx="4398">
                  <c:v>44802.67677056713</c:v>
                </c:pt>
                <c:pt idx="4399">
                  <c:v>44802.814111053238</c:v>
                </c:pt>
                <c:pt idx="4400">
                  <c:v>44802.951451967594</c:v>
                </c:pt>
                <c:pt idx="4401">
                  <c:v>44803.088791412039</c:v>
                </c:pt>
                <c:pt idx="4402">
                  <c:v>44803.226129201386</c:v>
                </c:pt>
                <c:pt idx="4403">
                  <c:v>44803.363470810182</c:v>
                </c:pt>
                <c:pt idx="4404">
                  <c:v>44803.500810520833</c:v>
                </c:pt>
                <c:pt idx="4405">
                  <c:v>44803.638148518519</c:v>
                </c:pt>
                <c:pt idx="4406">
                  <c:v>44803.775488206018</c:v>
                </c:pt>
                <c:pt idx="4407">
                  <c:v>44803.912829189816</c:v>
                </c:pt>
                <c:pt idx="4408">
                  <c:v>44804.050168796297</c:v>
                </c:pt>
                <c:pt idx="4409">
                  <c:v>44804.187506909722</c:v>
                </c:pt>
                <c:pt idx="4410">
                  <c:v>44804.324847094904</c:v>
                </c:pt>
                <c:pt idx="4411">
                  <c:v>44804.462187893521</c:v>
                </c:pt>
                <c:pt idx="4412">
                  <c:v>44804.599525844904</c:v>
                </c:pt>
                <c:pt idx="4413">
                  <c:v>44804.736864942133</c:v>
                </c:pt>
                <c:pt idx="4414">
                  <c:v>44804.874205752312</c:v>
                </c:pt>
                <c:pt idx="4415">
                  <c:v>44805.011545694448</c:v>
                </c:pt>
                <c:pt idx="4416">
                  <c:v>44805.148884374998</c:v>
                </c:pt>
                <c:pt idx="4417">
                  <c:v>44805.286223356481</c:v>
                </c:pt>
                <c:pt idx="4418">
                  <c:v>44805.423564942132</c:v>
                </c:pt>
                <c:pt idx="4419">
                  <c:v>44805.560903124999</c:v>
                </c:pt>
                <c:pt idx="4420">
                  <c:v>44805.69824150463</c:v>
                </c:pt>
                <c:pt idx="4421">
                  <c:v>44805.835582083331</c:v>
                </c:pt>
                <c:pt idx="4422">
                  <c:v>44805.972922534726</c:v>
                </c:pt>
                <c:pt idx="4423">
                  <c:v>44806.11026159722</c:v>
                </c:pt>
                <c:pt idx="4424">
                  <c:v>44806.247599444447</c:v>
                </c:pt>
                <c:pt idx="4425">
                  <c:v>44806.384940972224</c:v>
                </c:pt>
                <c:pt idx="4426">
                  <c:v>44806.522279872683</c:v>
                </c:pt>
                <c:pt idx="4427">
                  <c:v>44806.659617754631</c:v>
                </c:pt>
                <c:pt idx="4428">
                  <c:v>44806.796957662038</c:v>
                </c:pt>
                <c:pt idx="4429">
                  <c:v>44806.934298460648</c:v>
                </c:pt>
                <c:pt idx="4430">
                  <c:v>44807.071637696761</c:v>
                </c:pt>
                <c:pt idx="4431">
                  <c:v>44807.208975358793</c:v>
                </c:pt>
                <c:pt idx="4432">
                  <c:v>44807.346316215277</c:v>
                </c:pt>
                <c:pt idx="4433">
                  <c:v>44807.483656284719</c:v>
                </c:pt>
                <c:pt idx="4434">
                  <c:v>44807.620994108795</c:v>
                </c:pt>
                <c:pt idx="4435">
                  <c:v>44807.758333391204</c:v>
                </c:pt>
                <c:pt idx="4436">
                  <c:v>44807.895673993058</c:v>
                </c:pt>
                <c:pt idx="4437">
                  <c:v>44808.033013622684</c:v>
                </c:pt>
                <c:pt idx="4438">
                  <c:v>44808.17035177083</c:v>
                </c:pt>
                <c:pt idx="4439">
                  <c:v>44808.307691192131</c:v>
                </c:pt>
                <c:pt idx="4440">
                  <c:v>44808.445032118056</c:v>
                </c:pt>
                <c:pt idx="4441">
                  <c:v>44808.582369837961</c:v>
                </c:pt>
                <c:pt idx="4442">
                  <c:v>44808.719708298609</c:v>
                </c:pt>
                <c:pt idx="4443">
                  <c:v>44808.857048900463</c:v>
                </c:pt>
                <c:pt idx="4444">
                  <c:v>44808.994388749998</c:v>
                </c:pt>
                <c:pt idx="4445">
                  <c:v>44809.131727384258</c:v>
                </c:pt>
                <c:pt idx="4446">
                  <c:v>44809.269065624998</c:v>
                </c:pt>
                <c:pt idx="4447">
                  <c:v>44809.406407048613</c:v>
                </c:pt>
                <c:pt idx="4448">
                  <c:v>44809.543745347219</c:v>
                </c:pt>
                <c:pt idx="4449">
                  <c:v>44809.681083310184</c:v>
                </c:pt>
                <c:pt idx="4450">
                  <c:v>44809.818423449076</c:v>
                </c:pt>
                <c:pt idx="4451">
                  <c:v>44809.955763912039</c:v>
                </c:pt>
                <c:pt idx="4452">
                  <c:v>44810.093102916668</c:v>
                </c:pt>
                <c:pt idx="4453">
                  <c:v>44810.230440312502</c:v>
                </c:pt>
                <c:pt idx="4454">
                  <c:v>44810.367781562498</c:v>
                </c:pt>
                <c:pt idx="4455">
                  <c:v>44810.505120717593</c:v>
                </c:pt>
                <c:pt idx="4456">
                  <c:v>44810.642458287039</c:v>
                </c:pt>
                <c:pt idx="4457">
                  <c:v>44810.779797615738</c:v>
                </c:pt>
                <c:pt idx="4458">
                  <c:v>44810.917138206016</c:v>
                </c:pt>
                <c:pt idx="4459">
                  <c:v>44811.054477337966</c:v>
                </c:pt>
                <c:pt idx="4460">
                  <c:v>44811.19181498843</c:v>
                </c:pt>
                <c:pt idx="4461">
                  <c:v>44811.329154918982</c:v>
                </c:pt>
                <c:pt idx="4462">
                  <c:v>44811.466495208333</c:v>
                </c:pt>
                <c:pt idx="4463">
                  <c:v>44811.603832766203</c:v>
                </c:pt>
                <c:pt idx="4464">
                  <c:v>44811.741171539354</c:v>
                </c:pt>
                <c:pt idx="4465">
                  <c:v>44811.878511909723</c:v>
                </c:pt>
                <c:pt idx="4466">
                  <c:v>44812.01585142361</c:v>
                </c:pt>
                <c:pt idx="4467">
                  <c:v>44812.153189641205</c:v>
                </c:pt>
                <c:pt idx="4468">
                  <c:v>44812.290528333331</c:v>
                </c:pt>
                <c:pt idx="4469">
                  <c:v>44812.427869444444</c:v>
                </c:pt>
                <c:pt idx="4470">
                  <c:v>44812.565207129628</c:v>
                </c:pt>
                <c:pt idx="4471">
                  <c:v>44812.702545127315</c:v>
                </c:pt>
                <c:pt idx="4472">
                  <c:v>44812.839885347224</c:v>
                </c:pt>
                <c:pt idx="4473">
                  <c:v>44812.977225312497</c:v>
                </c:pt>
                <c:pt idx="4474">
                  <c:v>44813.114563900461</c:v>
                </c:pt>
                <c:pt idx="4475">
                  <c:v>44813.251901435186</c:v>
                </c:pt>
                <c:pt idx="4476">
                  <c:v>44813.389242569443</c:v>
                </c:pt>
                <c:pt idx="4477">
                  <c:v>44813.52658096065</c:v>
                </c:pt>
                <c:pt idx="4478">
                  <c:v>44813.663918483799</c:v>
                </c:pt>
                <c:pt idx="4479">
                  <c:v>44813.801258078704</c:v>
                </c:pt>
                <c:pt idx="4480">
                  <c:v>44813.938598449073</c:v>
                </c:pt>
                <c:pt idx="4481">
                  <c:v>44814.075937268521</c:v>
                </c:pt>
                <c:pt idx="4482">
                  <c:v>44814.213274490743</c:v>
                </c:pt>
                <c:pt idx="4483">
                  <c:v>44814.350615104166</c:v>
                </c:pt>
                <c:pt idx="4484">
                  <c:v>44814.487954629629</c:v>
                </c:pt>
                <c:pt idx="4485">
                  <c:v>44814.625292037039</c:v>
                </c:pt>
                <c:pt idx="4486">
                  <c:v>44814.762630960649</c:v>
                </c:pt>
                <c:pt idx="4487">
                  <c:v>44814.899971180559</c:v>
                </c:pt>
                <c:pt idx="4488">
                  <c:v>44815.037310358799</c:v>
                </c:pt>
                <c:pt idx="4489">
                  <c:v>44815.174648020831</c:v>
                </c:pt>
                <c:pt idx="4490">
                  <c:v>44815.311987152774</c:v>
                </c:pt>
                <c:pt idx="4491">
                  <c:v>44815.449327581016</c:v>
                </c:pt>
                <c:pt idx="4492">
                  <c:v>44815.586664884257</c:v>
                </c:pt>
                <c:pt idx="4493">
                  <c:v>44815.72400303241</c:v>
                </c:pt>
                <c:pt idx="4494">
                  <c:v>44815.861343252313</c:v>
                </c:pt>
                <c:pt idx="4495">
                  <c:v>44815.998682650461</c:v>
                </c:pt>
                <c:pt idx="4496">
                  <c:v>44816.136020833335</c:v>
                </c:pt>
                <c:pt idx="4497">
                  <c:v>44816.273358796294</c:v>
                </c:pt>
                <c:pt idx="4498">
                  <c:v>44816.410699826389</c:v>
                </c:pt>
                <c:pt idx="4499">
                  <c:v>44816.548037627312</c:v>
                </c:pt>
                <c:pt idx="4500">
                  <c:v>44816.685375243054</c:v>
                </c:pt>
                <c:pt idx="4501">
                  <c:v>44816.822715046299</c:v>
                </c:pt>
                <c:pt idx="4502">
                  <c:v>44816.960055057869</c:v>
                </c:pt>
                <c:pt idx="4503">
                  <c:v>44817.097393634256</c:v>
                </c:pt>
                <c:pt idx="4504">
                  <c:v>44817.234730648146</c:v>
                </c:pt>
                <c:pt idx="4505">
                  <c:v>44817.372071527781</c:v>
                </c:pt>
                <c:pt idx="4506">
                  <c:v>44817.50941013889</c:v>
                </c:pt>
                <c:pt idx="4507">
                  <c:v>44817.646747314815</c:v>
                </c:pt>
                <c:pt idx="4508">
                  <c:v>44817.784086296298</c:v>
                </c:pt>
                <c:pt idx="4509">
                  <c:v>44817.921426504632</c:v>
                </c:pt>
                <c:pt idx="4510">
                  <c:v>44818.058765162037</c:v>
                </c:pt>
                <c:pt idx="4511">
                  <c:v>44818.196102349539</c:v>
                </c:pt>
                <c:pt idx="4512">
                  <c:v>44818.333442048614</c:v>
                </c:pt>
                <c:pt idx="4513">
                  <c:v>44818.470781828706</c:v>
                </c:pt>
                <c:pt idx="4514">
                  <c:v>44818.608118993056</c:v>
                </c:pt>
                <c:pt idx="4515">
                  <c:v>44818.745457430552</c:v>
                </c:pt>
                <c:pt idx="4516">
                  <c:v>44818.882797361111</c:v>
                </c:pt>
                <c:pt idx="4517">
                  <c:v>44819.020136446758</c:v>
                </c:pt>
                <c:pt idx="4518">
                  <c:v>44819.15747416667</c:v>
                </c:pt>
                <c:pt idx="4519">
                  <c:v>44819.294812569446</c:v>
                </c:pt>
                <c:pt idx="4520">
                  <c:v>44819.432153159723</c:v>
                </c:pt>
                <c:pt idx="4521">
                  <c:v>44819.569490347225</c:v>
                </c:pt>
                <c:pt idx="4522">
                  <c:v>44819.70682796296</c:v>
                </c:pt>
                <c:pt idx="4523">
                  <c:v>44819.84416778935</c:v>
                </c:pt>
                <c:pt idx="4524">
                  <c:v>44819.981507222219</c:v>
                </c:pt>
                <c:pt idx="4525">
                  <c:v>44820.118845324076</c:v>
                </c:pt>
                <c:pt idx="4526">
                  <c:v>44820.256182523146</c:v>
                </c:pt>
                <c:pt idx="4527">
                  <c:v>44820.393523217594</c:v>
                </c:pt>
                <c:pt idx="4528">
                  <c:v>44820.53086107639</c:v>
                </c:pt>
                <c:pt idx="4529">
                  <c:v>44820.668198194442</c:v>
                </c:pt>
                <c:pt idx="4530">
                  <c:v>44820.805537418979</c:v>
                </c:pt>
                <c:pt idx="4531">
                  <c:v>44820.942877303241</c:v>
                </c:pt>
                <c:pt idx="4532">
                  <c:v>44821.080215648151</c:v>
                </c:pt>
                <c:pt idx="4533">
                  <c:v>44821.217552372684</c:v>
                </c:pt>
                <c:pt idx="4534">
                  <c:v>44821.35489263889</c:v>
                </c:pt>
                <c:pt idx="4535">
                  <c:v>44821.492231550925</c:v>
                </c:pt>
                <c:pt idx="4536">
                  <c:v>44821.629568460645</c:v>
                </c:pt>
                <c:pt idx="4537">
                  <c:v>44821.766906944446</c:v>
                </c:pt>
                <c:pt idx="4538">
                  <c:v>44821.904246724538</c:v>
                </c:pt>
                <c:pt idx="4539">
                  <c:v>44822.041585335646</c:v>
                </c:pt>
                <c:pt idx="4540">
                  <c:v>44822.17892244213</c:v>
                </c:pt>
                <c:pt idx="4541">
                  <c:v>44822.316261215281</c:v>
                </c:pt>
                <c:pt idx="4542">
                  <c:v>44822.453601041663</c:v>
                </c:pt>
                <c:pt idx="4543">
                  <c:v>44822.590937835645</c:v>
                </c:pt>
                <c:pt idx="4544">
                  <c:v>44822.728275567133</c:v>
                </c:pt>
                <c:pt idx="4545">
                  <c:v>44822.865618020835</c:v>
                </c:pt>
                <c:pt idx="4546">
                  <c:v>44823.002959594909</c:v>
                </c:pt>
                <c:pt idx="4547">
                  <c:v>44823.140299976854</c:v>
                </c:pt>
                <c:pt idx="4548">
                  <c:v>44823.277640289351</c:v>
                </c:pt>
                <c:pt idx="4549">
                  <c:v>44823.414983541668</c:v>
                </c:pt>
                <c:pt idx="4550">
                  <c:v>44823.552323483796</c:v>
                </c:pt>
                <c:pt idx="4551">
                  <c:v>44823.689663368059</c:v>
                </c:pt>
                <c:pt idx="4552">
                  <c:v>44823.82700542824</c:v>
                </c:pt>
                <c:pt idx="4553">
                  <c:v>44823.964347615743</c:v>
                </c:pt>
                <c:pt idx="4554">
                  <c:v>44824.101688356481</c:v>
                </c:pt>
                <c:pt idx="4555">
                  <c:v>44824.239027627314</c:v>
                </c:pt>
                <c:pt idx="4556">
                  <c:v>44824.376370740742</c:v>
                </c:pt>
                <c:pt idx="4557">
                  <c:v>44824.513711446758</c:v>
                </c:pt>
                <c:pt idx="4558">
                  <c:v>44824.65105083333</c:v>
                </c:pt>
                <c:pt idx="4559">
                  <c:v>44824.788392118055</c:v>
                </c:pt>
                <c:pt idx="4560">
                  <c:v>44824.925734537035</c:v>
                </c:pt>
                <c:pt idx="4561">
                  <c:v>44825.063075370374</c:v>
                </c:pt>
                <c:pt idx="4562">
                  <c:v>44825.200414710649</c:v>
                </c:pt>
                <c:pt idx="4563">
                  <c:v>44825.337756793982</c:v>
                </c:pt>
                <c:pt idx="4564">
                  <c:v>44825.475098680552</c:v>
                </c:pt>
                <c:pt idx="4565">
                  <c:v>44825.612438067132</c:v>
                </c:pt>
                <c:pt idx="4566">
                  <c:v>44825.749778796293</c:v>
                </c:pt>
                <c:pt idx="4567">
                  <c:v>44825.887120925923</c:v>
                </c:pt>
                <c:pt idx="4568">
                  <c:v>44826.024462187503</c:v>
                </c:pt>
                <c:pt idx="4569">
                  <c:v>44826.161802048613</c:v>
                </c:pt>
                <c:pt idx="4570">
                  <c:v>44826.29914278935</c:v>
                </c:pt>
                <c:pt idx="4571">
                  <c:v>44826.436485486112</c:v>
                </c:pt>
                <c:pt idx="4572">
                  <c:v>44826.573824826388</c:v>
                </c:pt>
                <c:pt idx="4573">
                  <c:v>44826.711164699074</c:v>
                </c:pt>
                <c:pt idx="4574">
                  <c:v>44826.848506782408</c:v>
                </c:pt>
                <c:pt idx="4575">
                  <c:v>44826.98584833333</c:v>
                </c:pt>
                <c:pt idx="4576">
                  <c:v>44827.123188587961</c:v>
                </c:pt>
                <c:pt idx="4577">
                  <c:v>44827.260528136576</c:v>
                </c:pt>
                <c:pt idx="4578">
                  <c:v>44827.397871053239</c:v>
                </c:pt>
                <c:pt idx="4579">
                  <c:v>44827.535211030096</c:v>
                </c:pt>
                <c:pt idx="4580">
                  <c:v>44827.672550416668</c:v>
                </c:pt>
                <c:pt idx="4581">
                  <c:v>44827.809891944446</c:v>
                </c:pt>
                <c:pt idx="4582">
                  <c:v>44827.947234004627</c:v>
                </c:pt>
                <c:pt idx="4583">
                  <c:v>44828.08457457176</c:v>
                </c:pt>
                <c:pt idx="4584">
                  <c:v>44828.221913472225</c:v>
                </c:pt>
                <c:pt idx="4585">
                  <c:v>44828.359256087962</c:v>
                </c:pt>
                <c:pt idx="4586">
                  <c:v>44828.496597048608</c:v>
                </c:pt>
                <c:pt idx="4587">
                  <c:v>44828.633936157406</c:v>
                </c:pt>
                <c:pt idx="4588">
                  <c:v>44828.771276886575</c:v>
                </c:pt>
                <c:pt idx="4589">
                  <c:v>44828.908618923611</c:v>
                </c:pt>
                <c:pt idx="4590">
                  <c:v>44829.045959675925</c:v>
                </c:pt>
                <c:pt idx="4591">
                  <c:v>44829.183298935182</c:v>
                </c:pt>
                <c:pt idx="4592">
                  <c:v>44829.320640046295</c:v>
                </c:pt>
                <c:pt idx="4593">
                  <c:v>44829.457982002314</c:v>
                </c:pt>
                <c:pt idx="4594">
                  <c:v>44829.595321018518</c:v>
                </c:pt>
                <c:pt idx="4595">
                  <c:v>44829.732661087961</c:v>
                </c:pt>
                <c:pt idx="4596">
                  <c:v>44829.870002986114</c:v>
                </c:pt>
                <c:pt idx="4597">
                  <c:v>44830.007344016201</c:v>
                </c:pt>
                <c:pt idx="4598">
                  <c:v>44830.14468380787</c:v>
                </c:pt>
                <c:pt idx="4599">
                  <c:v>44830.282023726853</c:v>
                </c:pt>
                <c:pt idx="4600">
                  <c:v>44830.419366423608</c:v>
                </c:pt>
                <c:pt idx="4601">
                  <c:v>44830.556705740739</c:v>
                </c:pt>
                <c:pt idx="4602">
                  <c:v>44830.694045138887</c:v>
                </c:pt>
                <c:pt idx="4603">
                  <c:v>44830.831386724538</c:v>
                </c:pt>
                <c:pt idx="4604">
                  <c:v>44830.968728310188</c:v>
                </c:pt>
                <c:pt idx="4605">
                  <c:v>44831.106068472225</c:v>
                </c:pt>
                <c:pt idx="4606">
                  <c:v>44831.24340728009</c:v>
                </c:pt>
                <c:pt idx="4607">
                  <c:v>44831.380749861113</c:v>
                </c:pt>
                <c:pt idx="4608">
                  <c:v>44831.518089907404</c:v>
                </c:pt>
                <c:pt idx="4609">
                  <c:v>44831.655428784725</c:v>
                </c:pt>
                <c:pt idx="4610">
                  <c:v>44831.792769641201</c:v>
                </c:pt>
                <c:pt idx="4611">
                  <c:v>44831.930111504633</c:v>
                </c:pt>
                <c:pt idx="4612">
                  <c:v>44832.067451782408</c:v>
                </c:pt>
                <c:pt idx="4613">
                  <c:v>44832.204790532407</c:v>
                </c:pt>
                <c:pt idx="4614">
                  <c:v>44832.342132245372</c:v>
                </c:pt>
                <c:pt idx="4615">
                  <c:v>44832.479473472224</c:v>
                </c:pt>
                <c:pt idx="4616">
                  <c:v>44832.616812326392</c:v>
                </c:pt>
                <c:pt idx="4617">
                  <c:v>44832.754152581016</c:v>
                </c:pt>
                <c:pt idx="4618">
                  <c:v>44832.891494178242</c:v>
                </c:pt>
                <c:pt idx="4619">
                  <c:v>44833.028834872683</c:v>
                </c:pt>
                <c:pt idx="4620">
                  <c:v>44833.166174108796</c:v>
                </c:pt>
                <c:pt idx="4621">
                  <c:v>44833.303514421299</c:v>
                </c:pt>
                <c:pt idx="4622">
                  <c:v>44833.440856469904</c:v>
                </c:pt>
                <c:pt idx="4623">
                  <c:v>44833.578195208334</c:v>
                </c:pt>
                <c:pt idx="4624">
                  <c:v>44833.715534606483</c:v>
                </c:pt>
                <c:pt idx="4625">
                  <c:v>44833.852876168981</c:v>
                </c:pt>
                <c:pt idx="4626">
                  <c:v>44833.99021708333</c:v>
                </c:pt>
                <c:pt idx="4627">
                  <c:v>44834.127556747684</c:v>
                </c:pt>
                <c:pt idx="4628">
                  <c:v>44834.264895856482</c:v>
                </c:pt>
                <c:pt idx="4629">
                  <c:v>44834.402238229166</c:v>
                </c:pt>
                <c:pt idx="4630">
                  <c:v>44834.539577581018</c:v>
                </c:pt>
                <c:pt idx="4631">
                  <c:v>44834.676916458331</c:v>
                </c:pt>
                <c:pt idx="4632">
                  <c:v>44834.814257500002</c:v>
                </c:pt>
                <c:pt idx="4633">
                  <c:v>44834.951598958331</c:v>
                </c:pt>
                <c:pt idx="4634">
                  <c:v>44835.088938935187</c:v>
                </c:pt>
                <c:pt idx="4635">
                  <c:v>44835.226277268521</c:v>
                </c:pt>
                <c:pt idx="4636">
                  <c:v>44835.363619398151</c:v>
                </c:pt>
                <c:pt idx="4637">
                  <c:v>44835.50095962963</c:v>
                </c:pt>
                <c:pt idx="4638">
                  <c:v>44835.638298136575</c:v>
                </c:pt>
                <c:pt idx="4639">
                  <c:v>44835.775638333333</c:v>
                </c:pt>
                <c:pt idx="4640">
                  <c:v>44835.912979814813</c:v>
                </c:pt>
                <c:pt idx="4641">
                  <c:v>44836.050319918984</c:v>
                </c:pt>
                <c:pt idx="4642">
                  <c:v>44836.187658518516</c:v>
                </c:pt>
                <c:pt idx="4643">
                  <c:v>44836.324999189812</c:v>
                </c:pt>
                <c:pt idx="4644">
                  <c:v>44836.46234046296</c:v>
                </c:pt>
                <c:pt idx="4645">
                  <c:v>44836.599678888888</c:v>
                </c:pt>
                <c:pt idx="4646">
                  <c:v>44836.737018449072</c:v>
                </c:pt>
                <c:pt idx="4647">
                  <c:v>44836.874359710651</c:v>
                </c:pt>
                <c:pt idx="4648">
                  <c:v>44837.011700115741</c:v>
                </c:pt>
                <c:pt idx="4649">
                  <c:v>44837.149039236108</c:v>
                </c:pt>
                <c:pt idx="4650">
                  <c:v>44837.286378657409</c:v>
                </c:pt>
                <c:pt idx="4651">
                  <c:v>44837.423720682869</c:v>
                </c:pt>
                <c:pt idx="4652">
                  <c:v>44837.561059282409</c:v>
                </c:pt>
                <c:pt idx="4653">
                  <c:v>44837.698398090281</c:v>
                </c:pt>
                <c:pt idx="4654">
                  <c:v>44837.835739085647</c:v>
                </c:pt>
                <c:pt idx="4655">
                  <c:v>44837.973079953706</c:v>
                </c:pt>
                <c:pt idx="4656">
                  <c:v>44838.110419409721</c:v>
                </c:pt>
                <c:pt idx="4657">
                  <c:v>44838.247757662037</c:v>
                </c:pt>
                <c:pt idx="4658">
                  <c:v>44838.385099583335</c:v>
                </c:pt>
                <c:pt idx="4659">
                  <c:v>44838.522438877313</c:v>
                </c:pt>
                <c:pt idx="4660">
                  <c:v>44838.659777141205</c:v>
                </c:pt>
                <c:pt idx="4661">
                  <c:v>44838.797117430557</c:v>
                </c:pt>
                <c:pt idx="4662">
                  <c:v>44838.934458611111</c:v>
                </c:pt>
                <c:pt idx="4663">
                  <c:v>44839.071798206016</c:v>
                </c:pt>
                <c:pt idx="4664">
                  <c:v>44839.209136238424</c:v>
                </c:pt>
                <c:pt idx="4665">
                  <c:v>44839.346477453706</c:v>
                </c:pt>
                <c:pt idx="4666">
                  <c:v>44839.483817870372</c:v>
                </c:pt>
                <c:pt idx="4667">
                  <c:v>44839.621156041663</c:v>
                </c:pt>
                <c:pt idx="4668">
                  <c:v>44839.758495682872</c:v>
                </c:pt>
                <c:pt idx="4669">
                  <c:v>44839.895836608797</c:v>
                </c:pt>
                <c:pt idx="4670">
                  <c:v>44840.033176585646</c:v>
                </c:pt>
                <c:pt idx="4671">
                  <c:v>44840.170515057871</c:v>
                </c:pt>
                <c:pt idx="4672">
                  <c:v>44840.307854803243</c:v>
                </c:pt>
                <c:pt idx="4673">
                  <c:v>44840.445196053239</c:v>
                </c:pt>
                <c:pt idx="4674">
                  <c:v>44840.582534085646</c:v>
                </c:pt>
                <c:pt idx="4675">
                  <c:v>44840.719872870373</c:v>
                </c:pt>
                <c:pt idx="4676">
                  <c:v>44840.857213773146</c:v>
                </c:pt>
                <c:pt idx="4677">
                  <c:v>44840.994553935183</c:v>
                </c:pt>
                <c:pt idx="4678">
                  <c:v>44841.131892858793</c:v>
                </c:pt>
                <c:pt idx="4679">
                  <c:v>44841.269231412036</c:v>
                </c:pt>
                <c:pt idx="4680">
                  <c:v>44841.406573125001</c:v>
                </c:pt>
                <c:pt idx="4681">
                  <c:v>44841.543911701388</c:v>
                </c:pt>
                <c:pt idx="4682">
                  <c:v>44841.681249953705</c:v>
                </c:pt>
                <c:pt idx="4683">
                  <c:v>44841.818590370371</c:v>
                </c:pt>
                <c:pt idx="4684">
                  <c:v>44841.955931111108</c:v>
                </c:pt>
                <c:pt idx="4685">
                  <c:v>44842.093270381942</c:v>
                </c:pt>
                <c:pt idx="4686">
                  <c:v>44842.230608032405</c:v>
                </c:pt>
                <c:pt idx="4687">
                  <c:v>44842.367949548614</c:v>
                </c:pt>
                <c:pt idx="4688">
                  <c:v>44842.505288958331</c:v>
                </c:pt>
                <c:pt idx="4689">
                  <c:v>44842.642626782406</c:v>
                </c:pt>
                <c:pt idx="4690">
                  <c:v>44842.779966354166</c:v>
                </c:pt>
                <c:pt idx="4691">
                  <c:v>44842.917307199074</c:v>
                </c:pt>
                <c:pt idx="4692">
                  <c:v>44843.054646562501</c:v>
                </c:pt>
                <c:pt idx="4693">
                  <c:v>44843.191984444442</c:v>
                </c:pt>
                <c:pt idx="4694">
                  <c:v>44843.329324606479</c:v>
                </c:pt>
                <c:pt idx="4695">
                  <c:v>44843.466665115739</c:v>
                </c:pt>
                <c:pt idx="4696">
                  <c:v>44843.604002881948</c:v>
                </c:pt>
                <c:pt idx="4697">
                  <c:v>44843.741341875</c:v>
                </c:pt>
                <c:pt idx="4698">
                  <c:v>44843.878682453702</c:v>
                </c:pt>
                <c:pt idx="4699">
                  <c:v>44844.016022164353</c:v>
                </c:pt>
                <c:pt idx="4700">
                  <c:v>44844.153360567128</c:v>
                </c:pt>
                <c:pt idx="4701">
                  <c:v>44844.290699456018</c:v>
                </c:pt>
                <c:pt idx="4702">
                  <c:v>44844.428040752318</c:v>
                </c:pt>
                <c:pt idx="4703">
                  <c:v>44844.565378611114</c:v>
                </c:pt>
                <c:pt idx="4704">
                  <c:v>44844.702716782405</c:v>
                </c:pt>
                <c:pt idx="4705">
                  <c:v>44844.840057164351</c:v>
                </c:pt>
                <c:pt idx="4706">
                  <c:v>44844.977397291666</c:v>
                </c:pt>
                <c:pt idx="4707">
                  <c:v>44845.114736030089</c:v>
                </c:pt>
                <c:pt idx="4708">
                  <c:v>44845.252073715281</c:v>
                </c:pt>
                <c:pt idx="4709">
                  <c:v>44845.389414988429</c:v>
                </c:pt>
                <c:pt idx="4710">
                  <c:v>44845.526753518519</c:v>
                </c:pt>
                <c:pt idx="4711">
                  <c:v>44845.664091168983</c:v>
                </c:pt>
                <c:pt idx="4712">
                  <c:v>44845.801430891202</c:v>
                </c:pt>
                <c:pt idx="4713">
                  <c:v>44845.938771377318</c:v>
                </c:pt>
                <c:pt idx="4714">
                  <c:v>44846.076110300928</c:v>
                </c:pt>
                <c:pt idx="4715">
                  <c:v>44846.213447615744</c:v>
                </c:pt>
                <c:pt idx="4716">
                  <c:v>44846.350788321761</c:v>
                </c:pt>
                <c:pt idx="4717">
                  <c:v>44846.488127939818</c:v>
                </c:pt>
                <c:pt idx="4718">
                  <c:v>44846.625465428238</c:v>
                </c:pt>
                <c:pt idx="4719">
                  <c:v>44846.762804432874</c:v>
                </c:pt>
                <c:pt idx="4720">
                  <c:v>44846.900144722225</c:v>
                </c:pt>
                <c:pt idx="4721">
                  <c:v>44847.037483958331</c:v>
                </c:pt>
                <c:pt idx="4722">
                  <c:v>44847.174821678243</c:v>
                </c:pt>
                <c:pt idx="4723">
                  <c:v>44847.312160868052</c:v>
                </c:pt>
                <c:pt idx="4724">
                  <c:v>44847.449501331015</c:v>
                </c:pt>
                <c:pt idx="4725">
                  <c:v>44847.586838668984</c:v>
                </c:pt>
                <c:pt idx="4726">
                  <c:v>44847.724176851851</c:v>
                </c:pt>
                <c:pt idx="4727">
                  <c:v>44847.861517083336</c:v>
                </c:pt>
                <c:pt idx="4728">
                  <c:v>44847.998856493054</c:v>
                </c:pt>
                <c:pt idx="4729">
                  <c:v>44848.136194687497</c:v>
                </c:pt>
                <c:pt idx="4730">
                  <c:v>44848.273532662039</c:v>
                </c:pt>
                <c:pt idx="4731">
                  <c:v>44848.410873692126</c:v>
                </c:pt>
                <c:pt idx="4732">
                  <c:v>44848.54821148148</c:v>
                </c:pt>
                <c:pt idx="4733">
                  <c:v>44848.685549085647</c:v>
                </c:pt>
                <c:pt idx="4734">
                  <c:v>44848.822888854163</c:v>
                </c:pt>
                <c:pt idx="4735">
                  <c:v>44848.960228842596</c:v>
                </c:pt>
                <c:pt idx="4736">
                  <c:v>44849.097567384262</c:v>
                </c:pt>
                <c:pt idx="4737">
                  <c:v>44849.234904351855</c:v>
                </c:pt>
                <c:pt idx="4738">
                  <c:v>44849.372245185186</c:v>
                </c:pt>
                <c:pt idx="4739">
                  <c:v>44849.509583749998</c:v>
                </c:pt>
                <c:pt idx="4740">
                  <c:v>44849.646920856481</c:v>
                </c:pt>
                <c:pt idx="4741">
                  <c:v>44849.784259768516</c:v>
                </c:pt>
                <c:pt idx="4742">
                  <c:v>44849.921599907408</c:v>
                </c:pt>
                <c:pt idx="4743">
                  <c:v>44850.058938495371</c:v>
                </c:pt>
                <c:pt idx="4744">
                  <c:v>44850.196275590279</c:v>
                </c:pt>
                <c:pt idx="4745">
                  <c:v>44850.33361519676</c:v>
                </c:pt>
                <c:pt idx="4746">
                  <c:v>44850.470954884258</c:v>
                </c:pt>
                <c:pt idx="4747">
                  <c:v>44850.608291944445</c:v>
                </c:pt>
                <c:pt idx="4748">
                  <c:v>44850.745630277779</c:v>
                </c:pt>
                <c:pt idx="4749">
                  <c:v>44850.882970092593</c:v>
                </c:pt>
                <c:pt idx="4750">
                  <c:v>44851.020309050924</c:v>
                </c:pt>
                <c:pt idx="4751">
                  <c:v>44851.157646655091</c:v>
                </c:pt>
                <c:pt idx="4752">
                  <c:v>44851.294984918983</c:v>
                </c:pt>
                <c:pt idx="4753">
                  <c:v>44851.43232537037</c:v>
                </c:pt>
                <c:pt idx="4754">
                  <c:v>44851.569662407404</c:v>
                </c:pt>
                <c:pt idx="4755">
                  <c:v>44851.706999872687</c:v>
                </c:pt>
                <c:pt idx="4756">
                  <c:v>44851.84433954861</c:v>
                </c:pt>
                <c:pt idx="4757">
                  <c:v>44851.981678819444</c:v>
                </c:pt>
                <c:pt idx="4758">
                  <c:v>44852.119016747682</c:v>
                </c:pt>
                <c:pt idx="4759">
                  <c:v>44852.256353784724</c:v>
                </c:pt>
                <c:pt idx="4760">
                  <c:v>44852.393694293984</c:v>
                </c:pt>
                <c:pt idx="4761">
                  <c:v>44852.531031967592</c:v>
                </c:pt>
                <c:pt idx="4762">
                  <c:v>44852.668368888888</c:v>
                </c:pt>
                <c:pt idx="4763">
                  <c:v>44852.805707928244</c:v>
                </c:pt>
                <c:pt idx="4764">
                  <c:v>44852.943047604167</c:v>
                </c:pt>
                <c:pt idx="4765">
                  <c:v>44853.080385752313</c:v>
                </c:pt>
                <c:pt idx="4766">
                  <c:v>44853.217722256944</c:v>
                </c:pt>
                <c:pt idx="4767">
                  <c:v>44853.355062314811</c:v>
                </c:pt>
                <c:pt idx="4768">
                  <c:v>44853.492400995368</c:v>
                </c:pt>
                <c:pt idx="4769">
                  <c:v>44853.629737673611</c:v>
                </c:pt>
                <c:pt idx="4770">
                  <c:v>44853.767075925927</c:v>
                </c:pt>
                <c:pt idx="4771">
                  <c:v>44853.904415462966</c:v>
                </c:pt>
                <c:pt idx="4772">
                  <c:v>44854.041753831021</c:v>
                </c:pt>
                <c:pt idx="4773">
                  <c:v>44854.179090682868</c:v>
                </c:pt>
                <c:pt idx="4774">
                  <c:v>44854.31642920139</c:v>
                </c:pt>
                <c:pt idx="4775">
                  <c:v>44854.45376877315</c:v>
                </c:pt>
                <c:pt idx="4776">
                  <c:v>44854.591105300926</c:v>
                </c:pt>
                <c:pt idx="4777">
                  <c:v>44854.728442777778</c:v>
                </c:pt>
                <c:pt idx="4778">
                  <c:v>44854.865782199071</c:v>
                </c:pt>
                <c:pt idx="4779">
                  <c:v>44855.003120763889</c:v>
                </c:pt>
                <c:pt idx="4780">
                  <c:v>44855.140458101851</c:v>
                </c:pt>
                <c:pt idx="4781">
                  <c:v>44855.277795381946</c:v>
                </c:pt>
                <c:pt idx="4782">
                  <c:v>44855.415135601848</c:v>
                </c:pt>
                <c:pt idx="4783">
                  <c:v>44855.552472488424</c:v>
                </c:pt>
                <c:pt idx="4784">
                  <c:v>44855.689809328702</c:v>
                </c:pt>
                <c:pt idx="4785">
                  <c:v>44855.827148344906</c:v>
                </c:pt>
                <c:pt idx="4786">
                  <c:v>44855.96448746528</c:v>
                </c:pt>
                <c:pt idx="4787">
                  <c:v>44856.101825150465</c:v>
                </c:pt>
                <c:pt idx="4788">
                  <c:v>44856.239161354169</c:v>
                </c:pt>
                <c:pt idx="4789">
                  <c:v>44856.376501388891</c:v>
                </c:pt>
                <c:pt idx="4790">
                  <c:v>44856.513839004627</c:v>
                </c:pt>
                <c:pt idx="4791">
                  <c:v>44856.651175312501</c:v>
                </c:pt>
                <c:pt idx="4792">
                  <c:v>44856.788513506945</c:v>
                </c:pt>
                <c:pt idx="4793">
                  <c:v>44856.925852824075</c:v>
                </c:pt>
                <c:pt idx="4794">
                  <c:v>44857.063190578701</c:v>
                </c:pt>
                <c:pt idx="4795">
                  <c:v>44857.200526805558</c:v>
                </c:pt>
                <c:pt idx="4796">
                  <c:v>44857.337865775466</c:v>
                </c:pt>
                <c:pt idx="4797">
                  <c:v>44857.475204548609</c:v>
                </c:pt>
                <c:pt idx="4798">
                  <c:v>44857.612542835646</c:v>
                </c:pt>
                <c:pt idx="4799">
                  <c:v>44857.749884398145</c:v>
                </c:pt>
                <c:pt idx="4800">
                  <c:v>44857.887227372688</c:v>
                </c:pt>
                <c:pt idx="4801">
                  <c:v>44858.02456946759</c:v>
                </c:pt>
                <c:pt idx="4802">
                  <c:v>44858.161910162038</c:v>
                </c:pt>
                <c:pt idx="4803">
                  <c:v>44858.299251712961</c:v>
                </c:pt>
                <c:pt idx="4804">
                  <c:v>44858.436595243053</c:v>
                </c:pt>
                <c:pt idx="4805">
                  <c:v>44858.573935393521</c:v>
                </c:pt>
                <c:pt idx="4806">
                  <c:v>44858.711276064816</c:v>
                </c:pt>
                <c:pt idx="4807">
                  <c:v>44858.848618958335</c:v>
                </c:pt>
                <c:pt idx="4808">
                  <c:v>44858.985961307873</c:v>
                </c:pt>
                <c:pt idx="4809">
                  <c:v>44859.123302361113</c:v>
                </c:pt>
                <c:pt idx="4810">
                  <c:v>44859.260642696761</c:v>
                </c:pt>
                <c:pt idx="4811">
                  <c:v>44859.397986400465</c:v>
                </c:pt>
                <c:pt idx="4812">
                  <c:v>44859.535327164354</c:v>
                </c:pt>
                <c:pt idx="4813">
                  <c:v>44859.672667326391</c:v>
                </c:pt>
                <c:pt idx="4814">
                  <c:v>44859.810009629633</c:v>
                </c:pt>
                <c:pt idx="4815">
                  <c:v>44859.947352453702</c:v>
                </c:pt>
                <c:pt idx="4816">
                  <c:v>44860.084693773148</c:v>
                </c:pt>
                <c:pt idx="4817">
                  <c:v>44860.222033437502</c:v>
                </c:pt>
                <c:pt idx="4818">
                  <c:v>44860.359376805558</c:v>
                </c:pt>
                <c:pt idx="4819">
                  <c:v>44860.496718518516</c:v>
                </c:pt>
                <c:pt idx="4820">
                  <c:v>44860.634058368058</c:v>
                </c:pt>
                <c:pt idx="4821">
                  <c:v>44860.771399837962</c:v>
                </c:pt>
                <c:pt idx="4822">
                  <c:v>44860.908742604166</c:v>
                </c:pt>
                <c:pt idx="4823">
                  <c:v>44861.046084097223</c:v>
                </c:pt>
                <c:pt idx="4824">
                  <c:v>44861.183424074072</c:v>
                </c:pt>
                <c:pt idx="4825">
                  <c:v>44861.320765902776</c:v>
                </c:pt>
                <c:pt idx="4826">
                  <c:v>44861.458108576386</c:v>
                </c:pt>
                <c:pt idx="4827">
                  <c:v>44861.595448298613</c:v>
                </c:pt>
                <c:pt idx="4828">
                  <c:v>44861.732789062502</c:v>
                </c:pt>
                <c:pt idx="4829">
                  <c:v>44861.870131655094</c:v>
                </c:pt>
                <c:pt idx="4830">
                  <c:v>44862.007473379628</c:v>
                </c:pt>
                <c:pt idx="4831">
                  <c:v>44862.144813854167</c:v>
                </c:pt>
                <c:pt idx="4832">
                  <c:v>44862.282154444445</c:v>
                </c:pt>
                <c:pt idx="4833">
                  <c:v>44862.419497812502</c:v>
                </c:pt>
                <c:pt idx="4834">
                  <c:v>44862.556837800927</c:v>
                </c:pt>
                <c:pt idx="4835">
                  <c:v>44862.694177858793</c:v>
                </c:pt>
                <c:pt idx="4836">
                  <c:v>44862.831520092594</c:v>
                </c:pt>
                <c:pt idx="4837">
                  <c:v>44862.968862326386</c:v>
                </c:pt>
                <c:pt idx="4838">
                  <c:v>44863.106203136573</c:v>
                </c:pt>
                <c:pt idx="4839">
                  <c:v>44863.243542581018</c:v>
                </c:pt>
                <c:pt idx="4840">
                  <c:v>44863.380885787039</c:v>
                </c:pt>
                <c:pt idx="4841">
                  <c:v>44863.518226458335</c:v>
                </c:pt>
                <c:pt idx="4842">
                  <c:v>44863.655565960646</c:v>
                </c:pt>
                <c:pt idx="4843">
                  <c:v>44863.792907418981</c:v>
                </c:pt>
                <c:pt idx="4844">
                  <c:v>44863.930249895835</c:v>
                </c:pt>
                <c:pt idx="4845">
                  <c:v>44864.067590775463</c:v>
                </c:pt>
                <c:pt idx="4846">
                  <c:v>44864.204930115739</c:v>
                </c:pt>
                <c:pt idx="4847">
                  <c:v>44864.34227241898</c:v>
                </c:pt>
                <c:pt idx="4848">
                  <c:v>44864.47961422454</c:v>
                </c:pt>
                <c:pt idx="4849">
                  <c:v>44864.616953657409</c:v>
                </c:pt>
                <c:pt idx="4850">
                  <c:v>44864.754294479164</c:v>
                </c:pt>
                <c:pt idx="4851">
                  <c:v>44864.891636631946</c:v>
                </c:pt>
                <c:pt idx="4852">
                  <c:v>44865.028977881942</c:v>
                </c:pt>
                <c:pt idx="4853">
                  <c:v>44865.166317673611</c:v>
                </c:pt>
                <c:pt idx="4854">
                  <c:v>44865.303658530094</c:v>
                </c:pt>
                <c:pt idx="4855">
                  <c:v>44865.44100111111</c:v>
                </c:pt>
                <c:pt idx="4856">
                  <c:v>44865.57834039352</c:v>
                </c:pt>
                <c:pt idx="4857">
                  <c:v>44865.715680300927</c:v>
                </c:pt>
                <c:pt idx="4858">
                  <c:v>44865.853022395837</c:v>
                </c:pt>
                <c:pt idx="4859">
                  <c:v>44865.990363831021</c:v>
                </c:pt>
                <c:pt idx="4860">
                  <c:v>44866.127703993057</c:v>
                </c:pt>
                <c:pt idx="4861">
                  <c:v>44866.265043611114</c:v>
                </c:pt>
                <c:pt idx="4862">
                  <c:v>44866.402386493057</c:v>
                </c:pt>
                <c:pt idx="4863">
                  <c:v>44866.539726331015</c:v>
                </c:pt>
                <c:pt idx="4864">
                  <c:v>44866.677065706019</c:v>
                </c:pt>
                <c:pt idx="4865">
                  <c:v>44866.814407233796</c:v>
                </c:pt>
                <c:pt idx="4866">
                  <c:v>44866.95174916667</c:v>
                </c:pt>
                <c:pt idx="4867">
                  <c:v>44867.089089629633</c:v>
                </c:pt>
                <c:pt idx="4868">
                  <c:v>44867.226428425929</c:v>
                </c:pt>
                <c:pt idx="4869">
                  <c:v>44867.363771018521</c:v>
                </c:pt>
                <c:pt idx="4870">
                  <c:v>44867.501111724538</c:v>
                </c:pt>
                <c:pt idx="4871">
                  <c:v>44867.638450694445</c:v>
                </c:pt>
                <c:pt idx="4872">
                  <c:v>44867.77579133102</c:v>
                </c:pt>
                <c:pt idx="4873">
                  <c:v>44867.913133275462</c:v>
                </c:pt>
                <c:pt idx="4874">
                  <c:v>44868.050473819443</c:v>
                </c:pt>
                <c:pt idx="4875">
                  <c:v>44868.187812870368</c:v>
                </c:pt>
                <c:pt idx="4876">
                  <c:v>44868.325153981481</c:v>
                </c:pt>
                <c:pt idx="4877">
                  <c:v>44868.462495694446</c:v>
                </c:pt>
                <c:pt idx="4878">
                  <c:v>44868.599834548608</c:v>
                </c:pt>
                <c:pt idx="4879">
                  <c:v>44868.73717453704</c:v>
                </c:pt>
                <c:pt idx="4880">
                  <c:v>44868.874516238429</c:v>
                </c:pt>
                <c:pt idx="4881">
                  <c:v>44869.011857048608</c:v>
                </c:pt>
                <c:pt idx="4882">
                  <c:v>44869.149196597224</c:v>
                </c:pt>
                <c:pt idx="4883">
                  <c:v>44869.286536435182</c:v>
                </c:pt>
                <c:pt idx="4884">
                  <c:v>44869.423878877315</c:v>
                </c:pt>
                <c:pt idx="4885">
                  <c:v>44869.561217881943</c:v>
                </c:pt>
                <c:pt idx="4886">
                  <c:v>44869.698557094911</c:v>
                </c:pt>
                <c:pt idx="4887">
                  <c:v>44869.835898495374</c:v>
                </c:pt>
                <c:pt idx="4888">
                  <c:v>44869.973239768522</c:v>
                </c:pt>
                <c:pt idx="4889">
                  <c:v>44870.110579629632</c:v>
                </c:pt>
                <c:pt idx="4890">
                  <c:v>44870.247918275461</c:v>
                </c:pt>
                <c:pt idx="4891">
                  <c:v>44870.385260590279</c:v>
                </c:pt>
                <c:pt idx="4892">
                  <c:v>44870.522600277778</c:v>
                </c:pt>
                <c:pt idx="4893">
                  <c:v>44870.659938923614</c:v>
                </c:pt>
                <c:pt idx="4894">
                  <c:v>44870.797279606479</c:v>
                </c:pt>
                <c:pt idx="4895">
                  <c:v>44870.934621168984</c:v>
                </c:pt>
                <c:pt idx="4896">
                  <c:v>44871.071961145833</c:v>
                </c:pt>
                <c:pt idx="4897">
                  <c:v>44871.209299548609</c:v>
                </c:pt>
                <c:pt idx="4898">
                  <c:v>44871.346641145836</c:v>
                </c:pt>
                <c:pt idx="4899">
                  <c:v>44871.483981944446</c:v>
                </c:pt>
                <c:pt idx="4900">
                  <c:v>44871.621320486112</c:v>
                </c:pt>
                <c:pt idx="4901">
                  <c:v>44871.758660486114</c:v>
                </c:pt>
                <c:pt idx="4902">
                  <c:v>44871.896001782407</c:v>
                </c:pt>
                <c:pt idx="4903">
                  <c:v>44872.033342118055</c:v>
                </c:pt>
                <c:pt idx="4904">
                  <c:v>44872.170680949072</c:v>
                </c:pt>
                <c:pt idx="4905">
                  <c:v>44872.308021053243</c:v>
                </c:pt>
                <c:pt idx="4906">
                  <c:v>44872.445362662038</c:v>
                </c:pt>
                <c:pt idx="4907">
                  <c:v>44872.582701041669</c:v>
                </c:pt>
                <c:pt idx="4908">
                  <c:v>44872.720040162036</c:v>
                </c:pt>
                <c:pt idx="4909">
                  <c:v>44872.857381423608</c:v>
                </c:pt>
                <c:pt idx="4910">
                  <c:v>44872.994721921299</c:v>
                </c:pt>
                <c:pt idx="4911">
                  <c:v>44873.132061192133</c:v>
                </c:pt>
                <c:pt idx="4912">
                  <c:v>44873.269400069446</c:v>
                </c:pt>
                <c:pt idx="4913">
                  <c:v>44873.406742118059</c:v>
                </c:pt>
                <c:pt idx="4914">
                  <c:v>44873.544081018517</c:v>
                </c:pt>
                <c:pt idx="4915">
                  <c:v>44873.681419594905</c:v>
                </c:pt>
                <c:pt idx="4916">
                  <c:v>44873.818760335649</c:v>
                </c:pt>
                <c:pt idx="4917">
                  <c:v>44873.956101400465</c:v>
                </c:pt>
                <c:pt idx="4918">
                  <c:v>44874.093440983794</c:v>
                </c:pt>
                <c:pt idx="4919">
                  <c:v>44874.230778958336</c:v>
                </c:pt>
                <c:pt idx="4920">
                  <c:v>44874.368120775463</c:v>
                </c:pt>
                <c:pt idx="4921">
                  <c:v>44874.505460486114</c:v>
                </c:pt>
                <c:pt idx="4922">
                  <c:v>44874.642798611108</c:v>
                </c:pt>
                <c:pt idx="4923">
                  <c:v>44874.780138483795</c:v>
                </c:pt>
                <c:pt idx="4924">
                  <c:v>44874.917479618052</c:v>
                </c:pt>
                <c:pt idx="4925">
                  <c:v>44875.05481927083</c:v>
                </c:pt>
                <c:pt idx="4926">
                  <c:v>44875.192157442129</c:v>
                </c:pt>
                <c:pt idx="4927">
                  <c:v>44875.329497881947</c:v>
                </c:pt>
                <c:pt idx="4928">
                  <c:v>44875.466838668981</c:v>
                </c:pt>
                <c:pt idx="4929">
                  <c:v>44875.604176724541</c:v>
                </c:pt>
                <c:pt idx="4930">
                  <c:v>44875.741515983798</c:v>
                </c:pt>
                <c:pt idx="4931">
                  <c:v>44875.878856828705</c:v>
                </c:pt>
                <c:pt idx="4932">
                  <c:v>44876.016196805555</c:v>
                </c:pt>
                <c:pt idx="4933">
                  <c:v>44876.153535474536</c:v>
                </c:pt>
                <c:pt idx="4934">
                  <c:v>44876.290874618055</c:v>
                </c:pt>
                <c:pt idx="4935">
                  <c:v>44876.428216157408</c:v>
                </c:pt>
                <c:pt idx="4936">
                  <c:v>44876.565554270834</c:v>
                </c:pt>
                <c:pt idx="4937">
                  <c:v>44876.702892685185</c:v>
                </c:pt>
                <c:pt idx="4938">
                  <c:v>44876.840233310184</c:v>
                </c:pt>
                <c:pt idx="4939">
                  <c:v>44876.977573668984</c:v>
                </c:pt>
                <c:pt idx="4940">
                  <c:v>44877.114912650461</c:v>
                </c:pt>
                <c:pt idx="4941">
                  <c:v>44877.25225056713</c:v>
                </c:pt>
                <c:pt idx="4942">
                  <c:v>44877.389592060186</c:v>
                </c:pt>
                <c:pt idx="4943">
                  <c:v>44877.526930810185</c:v>
                </c:pt>
                <c:pt idx="4944">
                  <c:v>44877.664268680557</c:v>
                </c:pt>
                <c:pt idx="4945">
                  <c:v>44877.801608622685</c:v>
                </c:pt>
                <c:pt idx="4946">
                  <c:v>44877.938949317133</c:v>
                </c:pt>
                <c:pt idx="4947">
                  <c:v>44878.076288460645</c:v>
                </c:pt>
                <c:pt idx="4948">
                  <c:v>44878.213625983793</c:v>
                </c:pt>
                <c:pt idx="4949">
                  <c:v>44878.350966886574</c:v>
                </c:pt>
                <c:pt idx="4950">
                  <c:v>44878.488306701387</c:v>
                </c:pt>
                <c:pt idx="4951">
                  <c:v>44878.625644398147</c:v>
                </c:pt>
                <c:pt idx="4952">
                  <c:v>44878.762983587963</c:v>
                </c:pt>
                <c:pt idx="4953">
                  <c:v>44878.900324074071</c:v>
                </c:pt>
                <c:pt idx="4954">
                  <c:v>44879.037663495372</c:v>
                </c:pt>
                <c:pt idx="4955">
                  <c:v>44879.175001400465</c:v>
                </c:pt>
                <c:pt idx="4956">
                  <c:v>44879.312340763892</c:v>
                </c:pt>
                <c:pt idx="4957">
                  <c:v>44879.449681412036</c:v>
                </c:pt>
                <c:pt idx="4958">
                  <c:v>44879.587018923608</c:v>
                </c:pt>
                <c:pt idx="4959">
                  <c:v>44879.724357280094</c:v>
                </c:pt>
                <c:pt idx="4960">
                  <c:v>44879.861697685184</c:v>
                </c:pt>
                <c:pt idx="4961">
                  <c:v>44879.999037256945</c:v>
                </c:pt>
                <c:pt idx="4962">
                  <c:v>44880.136375613423</c:v>
                </c:pt>
                <c:pt idx="4963">
                  <c:v>44880.273713750001</c:v>
                </c:pt>
                <c:pt idx="4964">
                  <c:v>44880.411054942131</c:v>
                </c:pt>
                <c:pt idx="4965">
                  <c:v>44880.548392893521</c:v>
                </c:pt>
                <c:pt idx="4966">
                  <c:v>44880.685730648147</c:v>
                </c:pt>
                <c:pt idx="4967">
                  <c:v>44880.82307056713</c:v>
                </c:pt>
                <c:pt idx="4968">
                  <c:v>44880.960410706015</c:v>
                </c:pt>
                <c:pt idx="4969">
                  <c:v>44881.097749386572</c:v>
                </c:pt>
                <c:pt idx="4970">
                  <c:v>44881.235086504632</c:v>
                </c:pt>
                <c:pt idx="4971">
                  <c:v>44881.372427488423</c:v>
                </c:pt>
                <c:pt idx="4972">
                  <c:v>44881.509766180556</c:v>
                </c:pt>
                <c:pt idx="4973">
                  <c:v>44881.647103425923</c:v>
                </c:pt>
                <c:pt idx="4974">
                  <c:v>44881.784442488424</c:v>
                </c:pt>
                <c:pt idx="4975">
                  <c:v>44881.921782754631</c:v>
                </c:pt>
                <c:pt idx="4976">
                  <c:v>44882.059121481485</c:v>
                </c:pt>
                <c:pt idx="4977">
                  <c:v>44882.196458703707</c:v>
                </c:pt>
                <c:pt idx="4978">
                  <c:v>44882.333798437503</c:v>
                </c:pt>
                <c:pt idx="4979">
                  <c:v>44882.471138252316</c:v>
                </c:pt>
                <c:pt idx="4980">
                  <c:v>44882.608475439818</c:v>
                </c:pt>
                <c:pt idx="4981">
                  <c:v>44882.745813888891</c:v>
                </c:pt>
                <c:pt idx="4982">
                  <c:v>44882.883153831019</c:v>
                </c:pt>
                <c:pt idx="4983">
                  <c:v>44883.020492916665</c:v>
                </c:pt>
                <c:pt idx="4984">
                  <c:v>44883.157830625001</c:v>
                </c:pt>
                <c:pt idx="4985">
                  <c:v>44883.295169016201</c:v>
                </c:pt>
                <c:pt idx="4986">
                  <c:v>44883.432509583334</c:v>
                </c:pt>
                <c:pt idx="4987">
                  <c:v>44883.569846747683</c:v>
                </c:pt>
                <c:pt idx="4988">
                  <c:v>44883.707184317129</c:v>
                </c:pt>
                <c:pt idx="4989">
                  <c:v>44883.844524097221</c:v>
                </c:pt>
                <c:pt idx="4990">
                  <c:v>44883.981863483794</c:v>
                </c:pt>
                <c:pt idx="4991">
                  <c:v>44884.119201527777</c:v>
                </c:pt>
                <c:pt idx="4992">
                  <c:v>44884.256538668982</c:v>
                </c:pt>
                <c:pt idx="4993">
                  <c:v>44884.393879282405</c:v>
                </c:pt>
                <c:pt idx="4994">
                  <c:v>44884.531217071759</c:v>
                </c:pt>
                <c:pt idx="4995">
                  <c:v>44884.668554108794</c:v>
                </c:pt>
                <c:pt idx="4996">
                  <c:v>44884.805893252313</c:v>
                </c:pt>
                <c:pt idx="4997">
                  <c:v>44884.943233032405</c:v>
                </c:pt>
                <c:pt idx="4998">
                  <c:v>44885.080571284721</c:v>
                </c:pt>
                <c:pt idx="4999">
                  <c:v>44885.217907893515</c:v>
                </c:pt>
                <c:pt idx="5000">
                  <c:v>44885.355248055559</c:v>
                </c:pt>
                <c:pt idx="5001">
                  <c:v>44885.492586840279</c:v>
                </c:pt>
                <c:pt idx="5002">
                  <c:v>44885.629923622684</c:v>
                </c:pt>
                <c:pt idx="5003">
                  <c:v>44885.76726197917</c:v>
                </c:pt>
                <c:pt idx="5004">
                  <c:v>44885.904601620372</c:v>
                </c:pt>
                <c:pt idx="5005">
                  <c:v>44886.041940092589</c:v>
                </c:pt>
                <c:pt idx="5006">
                  <c:v>44886.179277048614</c:v>
                </c:pt>
                <c:pt idx="5007">
                  <c:v>44886.316615671298</c:v>
                </c:pt>
                <c:pt idx="5008">
                  <c:v>44886.45395534722</c:v>
                </c:pt>
                <c:pt idx="5009">
                  <c:v>44886.591291979166</c:v>
                </c:pt>
                <c:pt idx="5010">
                  <c:v>44886.728629560188</c:v>
                </c:pt>
                <c:pt idx="5011">
                  <c:v>44886.865969085651</c:v>
                </c:pt>
                <c:pt idx="5012">
                  <c:v>44887.003307754632</c:v>
                </c:pt>
                <c:pt idx="5013">
                  <c:v>44887.140645208332</c:v>
                </c:pt>
                <c:pt idx="5014">
                  <c:v>44887.27798259259</c:v>
                </c:pt>
                <c:pt idx="5015">
                  <c:v>44887.41532291667</c:v>
                </c:pt>
                <c:pt idx="5016">
                  <c:v>44887.552659918983</c:v>
                </c:pt>
                <c:pt idx="5017">
                  <c:v>44887.689996863424</c:v>
                </c:pt>
                <c:pt idx="5018">
                  <c:v>44887.827335983799</c:v>
                </c:pt>
                <c:pt idx="5019">
                  <c:v>44887.964675219904</c:v>
                </c:pt>
                <c:pt idx="5020">
                  <c:v>44888.102013009258</c:v>
                </c:pt>
                <c:pt idx="5021">
                  <c:v>44888.239349328702</c:v>
                </c:pt>
                <c:pt idx="5022">
                  <c:v>44888.376689467594</c:v>
                </c:pt>
                <c:pt idx="5023">
                  <c:v>44888.514027210651</c:v>
                </c:pt>
                <c:pt idx="5024">
                  <c:v>44888.651363634257</c:v>
                </c:pt>
                <c:pt idx="5025">
                  <c:v>44888.788703958337</c:v>
                </c:pt>
                <c:pt idx="5026">
                  <c:v>44888.926047372683</c:v>
                </c:pt>
                <c:pt idx="5027">
                  <c:v>44889.063389212963</c:v>
                </c:pt>
                <c:pt idx="5028">
                  <c:v>44889.200729548611</c:v>
                </c:pt>
                <c:pt idx="5029">
                  <c:v>44889.338072604165</c:v>
                </c:pt>
                <c:pt idx="5030">
                  <c:v>44889.475415474539</c:v>
                </c:pt>
                <c:pt idx="5031">
                  <c:v>44889.612755844908</c:v>
                </c:pt>
                <c:pt idx="5032">
                  <c:v>44889.750097546297</c:v>
                </c:pt>
                <c:pt idx="5033">
                  <c:v>44889.887440648148</c:v>
                </c:pt>
                <c:pt idx="5034">
                  <c:v>44890.024782881941</c:v>
                </c:pt>
                <c:pt idx="5035">
                  <c:v>44890.162123703703</c:v>
                </c:pt>
                <c:pt idx="5036">
                  <c:v>44890.299465393517</c:v>
                </c:pt>
                <c:pt idx="5037">
                  <c:v>44890.436809050923</c:v>
                </c:pt>
                <c:pt idx="5038">
                  <c:v>44890.574149340275</c:v>
                </c:pt>
                <c:pt idx="5039">
                  <c:v>44890.711490150461</c:v>
                </c:pt>
                <c:pt idx="5040">
                  <c:v>44890.848833159725</c:v>
                </c:pt>
                <c:pt idx="5041">
                  <c:v>44890.986175648148</c:v>
                </c:pt>
                <c:pt idx="5042">
                  <c:v>44891.123516828702</c:v>
                </c:pt>
                <c:pt idx="5043">
                  <c:v>44891.260857291665</c:v>
                </c:pt>
                <c:pt idx="5044">
                  <c:v>44891.398201122684</c:v>
                </c:pt>
                <c:pt idx="5045">
                  <c:v>44891.535542025464</c:v>
                </c:pt>
                <c:pt idx="5046">
                  <c:v>44891.672882314815</c:v>
                </c:pt>
                <c:pt idx="5047">
                  <c:v>44891.810224733796</c:v>
                </c:pt>
                <c:pt idx="5048">
                  <c:v>44891.947567685187</c:v>
                </c:pt>
                <c:pt idx="5049">
                  <c:v>44892.084909131947</c:v>
                </c:pt>
                <c:pt idx="5050">
                  <c:v>44892.222248923608</c:v>
                </c:pt>
                <c:pt idx="5051">
                  <c:v>44892.359592395835</c:v>
                </c:pt>
                <c:pt idx="5052">
                  <c:v>44892.496934236115</c:v>
                </c:pt>
                <c:pt idx="5053">
                  <c:v>44892.634274201388</c:v>
                </c:pt>
                <c:pt idx="5054">
                  <c:v>44892.771615787038</c:v>
                </c:pt>
                <c:pt idx="5055">
                  <c:v>44892.908958668981</c:v>
                </c:pt>
                <c:pt idx="5056">
                  <c:v>44893.046300266207</c:v>
                </c:pt>
                <c:pt idx="5057">
                  <c:v>44893.183640358795</c:v>
                </c:pt>
                <c:pt idx="5058">
                  <c:v>44893.320982291669</c:v>
                </c:pt>
                <c:pt idx="5059">
                  <c:v>44893.458325069441</c:v>
                </c:pt>
                <c:pt idx="5060">
                  <c:v>44893.595664907407</c:v>
                </c:pt>
                <c:pt idx="5061">
                  <c:v>44893.733005775466</c:v>
                </c:pt>
                <c:pt idx="5062">
                  <c:v>44893.870348472221</c:v>
                </c:pt>
                <c:pt idx="5063">
                  <c:v>44894.007690300925</c:v>
                </c:pt>
                <c:pt idx="5064">
                  <c:v>44894.145030879627</c:v>
                </c:pt>
                <c:pt idx="5065">
                  <c:v>44894.282371574074</c:v>
                </c:pt>
                <c:pt idx="5066">
                  <c:v>44894.419715046293</c:v>
                </c:pt>
                <c:pt idx="5067">
                  <c:v>44894.557055127312</c:v>
                </c:pt>
                <c:pt idx="5068">
                  <c:v>44894.694395289349</c:v>
                </c:pt>
                <c:pt idx="5069">
                  <c:v>44894.831737615743</c:v>
                </c:pt>
                <c:pt idx="5070">
                  <c:v>44894.969079953706</c:v>
                </c:pt>
                <c:pt idx="5071">
                  <c:v>44895.106420856479</c:v>
                </c:pt>
                <c:pt idx="5072">
                  <c:v>44895.243760393518</c:v>
                </c:pt>
                <c:pt idx="5073">
                  <c:v>44895.381103703701</c:v>
                </c:pt>
                <c:pt idx="5074">
                  <c:v>44895.518444479167</c:v>
                </c:pt>
                <c:pt idx="5075">
                  <c:v>44895.655784085648</c:v>
                </c:pt>
                <c:pt idx="5076">
                  <c:v>44895.793125636577</c:v>
                </c:pt>
                <c:pt idx="5077">
                  <c:v>44895.930468206017</c:v>
                </c:pt>
                <c:pt idx="5078">
                  <c:v>44896.067809189815</c:v>
                </c:pt>
                <c:pt idx="5079">
                  <c:v>44896.205148634261</c:v>
                </c:pt>
                <c:pt idx="5080">
                  <c:v>44896.342491041665</c:v>
                </c:pt>
                <c:pt idx="5081">
                  <c:v>44896.479832951387</c:v>
                </c:pt>
                <c:pt idx="5082">
                  <c:v>44896.61717247685</c:v>
                </c:pt>
                <c:pt idx="5083">
                  <c:v>44896.754513414351</c:v>
                </c:pt>
                <c:pt idx="5084">
                  <c:v>44896.891855671296</c:v>
                </c:pt>
                <c:pt idx="5085">
                  <c:v>44897.029197037038</c:v>
                </c:pt>
                <c:pt idx="5086">
                  <c:v>44897.166536932869</c:v>
                </c:pt>
                <c:pt idx="5087">
                  <c:v>44897.303877905091</c:v>
                </c:pt>
                <c:pt idx="5088">
                  <c:v>44897.441220601853</c:v>
                </c:pt>
                <c:pt idx="5089">
                  <c:v>44897.578560000002</c:v>
                </c:pt>
                <c:pt idx="5090">
                  <c:v>44897.715900034724</c:v>
                </c:pt>
                <c:pt idx="5091">
                  <c:v>44897.853242245372</c:v>
                </c:pt>
                <c:pt idx="5092">
                  <c:v>44897.99058380787</c:v>
                </c:pt>
                <c:pt idx="5093">
                  <c:v>44898.127924097222</c:v>
                </c:pt>
                <c:pt idx="5094">
                  <c:v>44898.265263842593</c:v>
                </c:pt>
                <c:pt idx="5095">
                  <c:v>44898.402606851851</c:v>
                </c:pt>
                <c:pt idx="5096">
                  <c:v>44898.539946828707</c:v>
                </c:pt>
                <c:pt idx="5097">
                  <c:v>44898.677286342594</c:v>
                </c:pt>
                <c:pt idx="5098">
                  <c:v>44898.814628009262</c:v>
                </c:pt>
                <c:pt idx="5099">
                  <c:v>44898.951970092596</c:v>
                </c:pt>
                <c:pt idx="5100">
                  <c:v>44899.089310682873</c:v>
                </c:pt>
                <c:pt idx="5101">
                  <c:v>44899.226649641205</c:v>
                </c:pt>
                <c:pt idx="5102">
                  <c:v>44899.363992384257</c:v>
                </c:pt>
                <c:pt idx="5103">
                  <c:v>44899.50133324074</c:v>
                </c:pt>
                <c:pt idx="5104">
                  <c:v>44899.638672361114</c:v>
                </c:pt>
                <c:pt idx="5105">
                  <c:v>44899.776013171293</c:v>
                </c:pt>
                <c:pt idx="5106">
                  <c:v>44899.913355277778</c:v>
                </c:pt>
                <c:pt idx="5107">
                  <c:v>44900.050695983795</c:v>
                </c:pt>
                <c:pt idx="5108">
                  <c:v>44900.188035196756</c:v>
                </c:pt>
                <c:pt idx="5109">
                  <c:v>44900.32537648148</c:v>
                </c:pt>
                <c:pt idx="5110">
                  <c:v>44900.462718368057</c:v>
                </c:pt>
                <c:pt idx="5111">
                  <c:v>44900.600057407406</c:v>
                </c:pt>
                <c:pt idx="5112">
                  <c:v>44900.737397569443</c:v>
                </c:pt>
                <c:pt idx="5113">
                  <c:v>44900.874739444444</c:v>
                </c:pt>
                <c:pt idx="5114">
                  <c:v>44901.012080451386</c:v>
                </c:pt>
                <c:pt idx="5115">
                  <c:v>44901.149420196758</c:v>
                </c:pt>
                <c:pt idx="5116">
                  <c:v>44901.286760219904</c:v>
                </c:pt>
                <c:pt idx="5117">
                  <c:v>44901.424102847224</c:v>
                </c:pt>
                <c:pt idx="5118">
                  <c:v>44901.561442071761</c:v>
                </c:pt>
                <c:pt idx="5119">
                  <c:v>44901.698781481478</c:v>
                </c:pt>
                <c:pt idx="5120">
                  <c:v>44901.836123078705</c:v>
                </c:pt>
                <c:pt idx="5121">
                  <c:v>44901.973464560186</c:v>
                </c:pt>
                <c:pt idx="5122">
                  <c:v>44902.110804629629</c:v>
                </c:pt>
                <c:pt idx="5123">
                  <c:v>44902.248143483797</c:v>
                </c:pt>
                <c:pt idx="5124">
                  <c:v>44902.385486018517</c:v>
                </c:pt>
                <c:pt idx="5125">
                  <c:v>44902.522825914355</c:v>
                </c:pt>
                <c:pt idx="5126">
                  <c:v>44902.660164791669</c:v>
                </c:pt>
                <c:pt idx="5127">
                  <c:v>44902.797505682873</c:v>
                </c:pt>
                <c:pt idx="5128">
                  <c:v>44902.934847476849</c:v>
                </c:pt>
                <c:pt idx="5129">
                  <c:v>44903.072187685182</c:v>
                </c:pt>
                <c:pt idx="5130">
                  <c:v>44903.209526319442</c:v>
                </c:pt>
                <c:pt idx="5131">
                  <c:v>44903.346868136578</c:v>
                </c:pt>
                <c:pt idx="5132">
                  <c:v>44903.484209166665</c:v>
                </c:pt>
                <c:pt idx="5133">
                  <c:v>44903.621547951392</c:v>
                </c:pt>
                <c:pt idx="5134">
                  <c:v>44903.758888182871</c:v>
                </c:pt>
                <c:pt idx="5135">
                  <c:v>44903.896229722224</c:v>
                </c:pt>
                <c:pt idx="5136">
                  <c:v>44904.033570300926</c:v>
                </c:pt>
                <c:pt idx="5137">
                  <c:v>44904.170909375003</c:v>
                </c:pt>
                <c:pt idx="5138">
                  <c:v>44904.30824972222</c:v>
                </c:pt>
                <c:pt idx="5139">
                  <c:v>44904.445591574076</c:v>
                </c:pt>
                <c:pt idx="5140">
                  <c:v>44904.582930208337</c:v>
                </c:pt>
                <c:pt idx="5141">
                  <c:v>44904.720269583333</c:v>
                </c:pt>
                <c:pt idx="5142">
                  <c:v>44904.857611087966</c:v>
                </c:pt>
                <c:pt idx="5143">
                  <c:v>44904.994951851855</c:v>
                </c:pt>
                <c:pt idx="5144">
                  <c:v>44905.132291365742</c:v>
                </c:pt>
                <c:pt idx="5145">
                  <c:v>44905.269630509261</c:v>
                </c:pt>
                <c:pt idx="5146">
                  <c:v>44905.406972812503</c:v>
                </c:pt>
                <c:pt idx="5147">
                  <c:v>44905.544311979167</c:v>
                </c:pt>
                <c:pt idx="5148">
                  <c:v>44905.68165082176</c:v>
                </c:pt>
                <c:pt idx="5149">
                  <c:v>44905.818991828703</c:v>
                </c:pt>
                <c:pt idx="5150">
                  <c:v>44905.956333159724</c:v>
                </c:pt>
                <c:pt idx="5151">
                  <c:v>44906.093673009258</c:v>
                </c:pt>
                <c:pt idx="5152">
                  <c:v>44906.231011249998</c:v>
                </c:pt>
                <c:pt idx="5153">
                  <c:v>44906.368353333331</c:v>
                </c:pt>
                <c:pt idx="5154">
                  <c:v>44906.505693333333</c:v>
                </c:pt>
                <c:pt idx="5155">
                  <c:v>44906.643031724539</c:v>
                </c:pt>
                <c:pt idx="5156">
                  <c:v>44906.780371875</c:v>
                </c:pt>
                <c:pt idx="5157">
                  <c:v>44906.917713287039</c:v>
                </c:pt>
                <c:pt idx="5158">
                  <c:v>44907.055053217591</c:v>
                </c:pt>
                <c:pt idx="5159">
                  <c:v>44907.192391666664</c:v>
                </c:pt>
                <c:pt idx="5160">
                  <c:v>44907.329732395832</c:v>
                </c:pt>
                <c:pt idx="5161">
                  <c:v>44907.467073472224</c:v>
                </c:pt>
                <c:pt idx="5162">
                  <c:v>44907.604411805558</c:v>
                </c:pt>
                <c:pt idx="5163">
                  <c:v>44907.741751354166</c:v>
                </c:pt>
                <c:pt idx="5164">
                  <c:v>44907.879092488423</c:v>
                </c:pt>
                <c:pt idx="5165">
                  <c:v>44908.01643275463</c:v>
                </c:pt>
                <c:pt idx="5166">
                  <c:v>44908.153771724537</c:v>
                </c:pt>
                <c:pt idx="5167">
                  <c:v>44908.291111157407</c:v>
                </c:pt>
                <c:pt idx="5168">
                  <c:v>44908.428452997687</c:v>
                </c:pt>
                <c:pt idx="5169">
                  <c:v>44908.565791412038</c:v>
                </c:pt>
                <c:pt idx="5170">
                  <c:v>44908.703130138892</c:v>
                </c:pt>
                <c:pt idx="5171">
                  <c:v>44908.840471053241</c:v>
                </c:pt>
                <c:pt idx="5172">
                  <c:v>44908.977811724537</c:v>
                </c:pt>
                <c:pt idx="5173">
                  <c:v>44909.115151018515</c:v>
                </c:pt>
                <c:pt idx="5174">
                  <c:v>44909.252489236111</c:v>
                </c:pt>
                <c:pt idx="5175">
                  <c:v>44909.38983104167</c:v>
                </c:pt>
                <c:pt idx="5176">
                  <c:v>44909.52717011574</c:v>
                </c:pt>
                <c:pt idx="5177">
                  <c:v>44909.664508298614</c:v>
                </c:pt>
                <c:pt idx="5178">
                  <c:v>44909.801848553238</c:v>
                </c:pt>
                <c:pt idx="5179">
                  <c:v>44909.939189571756</c:v>
                </c:pt>
                <c:pt idx="5180">
                  <c:v>44910.076529039354</c:v>
                </c:pt>
                <c:pt idx="5181">
                  <c:v>44910.213866886574</c:v>
                </c:pt>
                <c:pt idx="5182">
                  <c:v>44910.351208125001</c:v>
                </c:pt>
                <c:pt idx="5183">
                  <c:v>44910.488548263886</c:v>
                </c:pt>
                <c:pt idx="5184">
                  <c:v>44910.625886284724</c:v>
                </c:pt>
                <c:pt idx="5185">
                  <c:v>44910.763225810188</c:v>
                </c:pt>
                <c:pt idx="5186">
                  <c:v>44910.900566631943</c:v>
                </c:pt>
                <c:pt idx="5187">
                  <c:v>44911.03790638889</c:v>
                </c:pt>
                <c:pt idx="5188">
                  <c:v>44911.175244641207</c:v>
                </c:pt>
                <c:pt idx="5189">
                  <c:v>44911.31258435185</c:v>
                </c:pt>
                <c:pt idx="5190">
                  <c:v>44911.449925347224</c:v>
                </c:pt>
                <c:pt idx="5191">
                  <c:v>44911.58726320602</c:v>
                </c:pt>
                <c:pt idx="5192">
                  <c:v>44911.724601921298</c:v>
                </c:pt>
                <c:pt idx="5193">
                  <c:v>44911.861942673611</c:v>
                </c:pt>
                <c:pt idx="5194">
                  <c:v>44911.99928261574</c:v>
                </c:pt>
                <c:pt idx="5195">
                  <c:v>44912.136621331018</c:v>
                </c:pt>
                <c:pt idx="5196">
                  <c:v>44912.273959826387</c:v>
                </c:pt>
                <c:pt idx="5197">
                  <c:v>44912.411301377317</c:v>
                </c:pt>
                <c:pt idx="5198">
                  <c:v>44912.548639699075</c:v>
                </c:pt>
                <c:pt idx="5199">
                  <c:v>44912.685977824076</c:v>
                </c:pt>
                <c:pt idx="5200">
                  <c:v>44912.823318125003</c:v>
                </c:pt>
                <c:pt idx="5201">
                  <c:v>44912.960658645832</c:v>
                </c:pt>
                <c:pt idx="5202">
                  <c:v>44913.097997708333</c:v>
                </c:pt>
                <c:pt idx="5203">
                  <c:v>44913.23533520833</c:v>
                </c:pt>
                <c:pt idx="5204">
                  <c:v>44913.372676574072</c:v>
                </c:pt>
                <c:pt idx="5205">
                  <c:v>44913.510015671294</c:v>
                </c:pt>
                <c:pt idx="5206">
                  <c:v>44913.647353310182</c:v>
                </c:pt>
                <c:pt idx="5207">
                  <c:v>44913.784692754627</c:v>
                </c:pt>
                <c:pt idx="5208">
                  <c:v>44913.922033425923</c:v>
                </c:pt>
                <c:pt idx="5209">
                  <c:v>44914.059372557873</c:v>
                </c:pt>
                <c:pt idx="5210">
                  <c:v>44914.19671019676</c:v>
                </c:pt>
                <c:pt idx="5211">
                  <c:v>44914.334050335645</c:v>
                </c:pt>
                <c:pt idx="5212">
                  <c:v>44914.471390567131</c:v>
                </c:pt>
                <c:pt idx="5213">
                  <c:v>44914.608728171297</c:v>
                </c:pt>
                <c:pt idx="5214">
                  <c:v>44914.746067048611</c:v>
                </c:pt>
                <c:pt idx="5215">
                  <c:v>44914.88340741898</c:v>
                </c:pt>
                <c:pt idx="5216">
                  <c:v>44915.020746932867</c:v>
                </c:pt>
                <c:pt idx="5217">
                  <c:v>44915.158085081021</c:v>
                </c:pt>
                <c:pt idx="5218">
                  <c:v>44915.295423912037</c:v>
                </c:pt>
                <c:pt idx="5219">
                  <c:v>44915.432764930556</c:v>
                </c:pt>
                <c:pt idx="5220">
                  <c:v>44915.570102534723</c:v>
                </c:pt>
                <c:pt idx="5221">
                  <c:v>44915.707440555554</c:v>
                </c:pt>
                <c:pt idx="5222">
                  <c:v>44915.844780798609</c:v>
                </c:pt>
                <c:pt idx="5223">
                  <c:v>44915.982120636574</c:v>
                </c:pt>
                <c:pt idx="5224">
                  <c:v>44916.119459155096</c:v>
                </c:pt>
                <c:pt idx="5225">
                  <c:v>44916.256796770831</c:v>
                </c:pt>
                <c:pt idx="5226">
                  <c:v>44916.394137858799</c:v>
                </c:pt>
                <c:pt idx="5227">
                  <c:v>44916.531476122684</c:v>
                </c:pt>
                <c:pt idx="5228">
                  <c:v>44916.668813645832</c:v>
                </c:pt>
                <c:pt idx="5229">
                  <c:v>44916.806153275465</c:v>
                </c:pt>
                <c:pt idx="5230">
                  <c:v>44916.943493553241</c:v>
                </c:pt>
                <c:pt idx="5231">
                  <c:v>44917.08083230324</c:v>
                </c:pt>
                <c:pt idx="5232">
                  <c:v>44917.218169409723</c:v>
                </c:pt>
                <c:pt idx="5233">
                  <c:v>44917.355510081019</c:v>
                </c:pt>
                <c:pt idx="5234">
                  <c:v>44917.492849374998</c:v>
                </c:pt>
                <c:pt idx="5235">
                  <c:v>44917.630186678238</c:v>
                </c:pt>
                <c:pt idx="5236">
                  <c:v>44917.767525543983</c:v>
                </c:pt>
                <c:pt idx="5237">
                  <c:v>44917.904865717595</c:v>
                </c:pt>
                <c:pt idx="5238">
                  <c:v>44918.042204722224</c:v>
                </c:pt>
                <c:pt idx="5239">
                  <c:v>44918.179542210652</c:v>
                </c:pt>
                <c:pt idx="5240">
                  <c:v>44918.316881365739</c:v>
                </c:pt>
                <c:pt idx="5241">
                  <c:v>44918.454221585649</c:v>
                </c:pt>
                <c:pt idx="5242">
                  <c:v>44918.591558761575</c:v>
                </c:pt>
                <c:pt idx="5243">
                  <c:v>44918.728896886576</c:v>
                </c:pt>
                <c:pt idx="5244">
                  <c:v>44918.866236967595</c:v>
                </c:pt>
                <c:pt idx="5245">
                  <c:v>44919.003576192132</c:v>
                </c:pt>
                <c:pt idx="5246">
                  <c:v>44919.140914201387</c:v>
                </c:pt>
                <c:pt idx="5247">
                  <c:v>44919.278252152777</c:v>
                </c:pt>
                <c:pt idx="5248">
                  <c:v>44919.415593032405</c:v>
                </c:pt>
                <c:pt idx="5249">
                  <c:v>44919.552930601851</c:v>
                </c:pt>
                <c:pt idx="5250">
                  <c:v>44919.690268124999</c:v>
                </c:pt>
                <c:pt idx="5251">
                  <c:v>44919.827607812498</c:v>
                </c:pt>
                <c:pt idx="5252">
                  <c:v>44919.964947627312</c:v>
                </c:pt>
                <c:pt idx="5253">
                  <c:v>44920.102285983798</c:v>
                </c:pt>
                <c:pt idx="5254">
                  <c:v>44920.239622881942</c:v>
                </c:pt>
                <c:pt idx="5255">
                  <c:v>44920.37696361111</c:v>
                </c:pt>
                <c:pt idx="5256">
                  <c:v>44920.514301921299</c:v>
                </c:pt>
                <c:pt idx="5257">
                  <c:v>44920.651638923613</c:v>
                </c:pt>
                <c:pt idx="5258">
                  <c:v>44920.788977812503</c:v>
                </c:pt>
                <c:pt idx="5259">
                  <c:v>44920.926317835649</c:v>
                </c:pt>
                <c:pt idx="5260">
                  <c:v>44921.063656284721</c:v>
                </c:pt>
                <c:pt idx="5261">
                  <c:v>44921.200993229169</c:v>
                </c:pt>
                <c:pt idx="5262">
                  <c:v>44921.338332893516</c:v>
                </c:pt>
                <c:pt idx="5263">
                  <c:v>44921.475672384258</c:v>
                </c:pt>
                <c:pt idx="5264">
                  <c:v>44921.613009351851</c:v>
                </c:pt>
                <c:pt idx="5265">
                  <c:v>44921.75034766204</c:v>
                </c:pt>
                <c:pt idx="5266">
                  <c:v>44921.887687372684</c:v>
                </c:pt>
                <c:pt idx="5267">
                  <c:v>44922.025026226853</c:v>
                </c:pt>
                <c:pt idx="5268">
                  <c:v>44922.16236545139</c:v>
                </c:pt>
                <c:pt idx="5269">
                  <c:v>44922.29970732639</c:v>
                </c:pt>
                <c:pt idx="5270">
                  <c:v>44922.437051180554</c:v>
                </c:pt>
                <c:pt idx="5271">
                  <c:v>44922.574391666669</c:v>
                </c:pt>
                <c:pt idx="5272">
                  <c:v>44922.711732662036</c:v>
                </c:pt>
                <c:pt idx="5273">
                  <c:v>44922.849075879632</c:v>
                </c:pt>
                <c:pt idx="5274">
                  <c:v>44922.986418564818</c:v>
                </c:pt>
                <c:pt idx="5275">
                  <c:v>44923.123759953705</c:v>
                </c:pt>
                <c:pt idx="5276">
                  <c:v>44923.261100613425</c:v>
                </c:pt>
                <c:pt idx="5277">
                  <c:v>44923.398444641207</c:v>
                </c:pt>
                <c:pt idx="5278">
                  <c:v>44923.535785752312</c:v>
                </c:pt>
                <c:pt idx="5279">
                  <c:v>44923.673126238427</c:v>
                </c:pt>
                <c:pt idx="5280">
                  <c:v>44923.810468877316</c:v>
                </c:pt>
                <c:pt idx="5281">
                  <c:v>44923.94781203704</c:v>
                </c:pt>
                <c:pt idx="5282">
                  <c:v>44924.085153692133</c:v>
                </c:pt>
                <c:pt idx="5283">
                  <c:v>44924.222493692127</c:v>
                </c:pt>
                <c:pt idx="5284">
                  <c:v>44924.359837384261</c:v>
                </c:pt>
                <c:pt idx="5285">
                  <c:v>44924.497179432874</c:v>
                </c:pt>
                <c:pt idx="5286">
                  <c:v>44924.634519629632</c:v>
                </c:pt>
                <c:pt idx="5287">
                  <c:v>44924.771861423615</c:v>
                </c:pt>
                <c:pt idx="5288">
                  <c:v>44924.909204537034</c:v>
                </c:pt>
                <c:pt idx="5289">
                  <c:v>44925.046546365738</c:v>
                </c:pt>
                <c:pt idx="5290">
                  <c:v>44925.183886689818</c:v>
                </c:pt>
                <c:pt idx="5291">
                  <c:v>44925.321228854169</c:v>
                </c:pt>
                <c:pt idx="5292">
                  <c:v>44925.458571875002</c:v>
                </c:pt>
                <c:pt idx="5293">
                  <c:v>44925.595911944445</c:v>
                </c:pt>
                <c:pt idx="5294">
                  <c:v>44925.733253055558</c:v>
                </c:pt>
                <c:pt idx="5295">
                  <c:v>44925.870596006942</c:v>
                </c:pt>
                <c:pt idx="5296">
                  <c:v>44926.007938078707</c:v>
                </c:pt>
                <c:pt idx="5297">
                  <c:v>44926.145278912038</c:v>
                </c:pt>
                <c:pt idx="5298">
                  <c:v>44926.282619861115</c:v>
                </c:pt>
                <c:pt idx="5299">
                  <c:v>44926.419963587963</c:v>
                </c:pt>
                <c:pt idx="5300">
                  <c:v>44926.557303946756</c:v>
                </c:pt>
                <c:pt idx="5301">
                  <c:v>44926.694644363422</c:v>
                </c:pt>
                <c:pt idx="5302">
                  <c:v>44926.831986967591</c:v>
                </c:pt>
                <c:pt idx="5303">
                  <c:v>44926.969329583335</c:v>
                </c:pt>
                <c:pt idx="5304">
                  <c:v>44927.106670763889</c:v>
                </c:pt>
                <c:pt idx="5305">
                  <c:v>44927.244010590279</c:v>
                </c:pt>
                <c:pt idx="5306">
                  <c:v>44927.381354189813</c:v>
                </c:pt>
                <c:pt idx="5307">
                  <c:v>44927.518695254628</c:v>
                </c:pt>
                <c:pt idx="5308">
                  <c:v>44927.65603515046</c:v>
                </c:pt>
                <c:pt idx="5309">
                  <c:v>44927.793377002316</c:v>
                </c:pt>
                <c:pt idx="5310">
                  <c:v>44927.930719884258</c:v>
                </c:pt>
                <c:pt idx="5311">
                  <c:v>44928.068061168982</c:v>
                </c:pt>
                <c:pt idx="5312">
                  <c:v>44928.205400925923</c:v>
                </c:pt>
                <c:pt idx="5313">
                  <c:v>44928.342743645837</c:v>
                </c:pt>
                <c:pt idx="5314">
                  <c:v>44928.480085891206</c:v>
                </c:pt>
                <c:pt idx="5315">
                  <c:v>44928.61742574074</c:v>
                </c:pt>
                <c:pt idx="5316">
                  <c:v>44928.754766990744</c:v>
                </c:pt>
                <c:pt idx="5317">
                  <c:v>44928.892109594904</c:v>
                </c:pt>
                <c:pt idx="5318">
                  <c:v>44929.029451296294</c:v>
                </c:pt>
                <c:pt idx="5319">
                  <c:v>44929.166791527779</c:v>
                </c:pt>
                <c:pt idx="5320">
                  <c:v>44929.304132847225</c:v>
                </c:pt>
                <c:pt idx="5321">
                  <c:v>44929.441475891203</c:v>
                </c:pt>
                <c:pt idx="5322">
                  <c:v>44929.578815636574</c:v>
                </c:pt>
                <c:pt idx="5323">
                  <c:v>44929.716156030096</c:v>
                </c:pt>
                <c:pt idx="5324">
                  <c:v>44929.853498599536</c:v>
                </c:pt>
                <c:pt idx="5325">
                  <c:v>44929.990840520833</c:v>
                </c:pt>
                <c:pt idx="5326">
                  <c:v>44930.128181180553</c:v>
                </c:pt>
                <c:pt idx="5327">
                  <c:v>44930.265521284724</c:v>
                </c:pt>
                <c:pt idx="5328">
                  <c:v>44930.402864675925</c:v>
                </c:pt>
                <c:pt idx="5329">
                  <c:v>44930.540205034726</c:v>
                </c:pt>
                <c:pt idx="5330">
                  <c:v>44930.677544918981</c:v>
                </c:pt>
                <c:pt idx="5331">
                  <c:v>44930.814886956017</c:v>
                </c:pt>
                <c:pt idx="5332">
                  <c:v>44930.952229432871</c:v>
                </c:pt>
                <c:pt idx="5333">
                  <c:v>44931.089570416669</c:v>
                </c:pt>
                <c:pt idx="5334">
                  <c:v>44931.226909756944</c:v>
                </c:pt>
                <c:pt idx="5335">
                  <c:v>44931.364252893516</c:v>
                </c:pt>
                <c:pt idx="5336">
                  <c:v>44931.501594155096</c:v>
                </c:pt>
                <c:pt idx="5337">
                  <c:v>44931.638933668983</c:v>
                </c:pt>
                <c:pt idx="5338">
                  <c:v>44931.776274872682</c:v>
                </c:pt>
                <c:pt idx="5339">
                  <c:v>44931.913617384256</c:v>
                </c:pt>
                <c:pt idx="5340">
                  <c:v>44932.050958506945</c:v>
                </c:pt>
                <c:pt idx="5341">
                  <c:v>44932.188298136571</c:v>
                </c:pt>
                <c:pt idx="5342">
                  <c:v>44932.325639826391</c:v>
                </c:pt>
                <c:pt idx="5343">
                  <c:v>44932.462982129633</c:v>
                </c:pt>
                <c:pt idx="5344">
                  <c:v>44932.600321585647</c:v>
                </c:pt>
                <c:pt idx="5345">
                  <c:v>44932.737662164349</c:v>
                </c:pt>
                <c:pt idx="5346">
                  <c:v>44932.875004467591</c:v>
                </c:pt>
                <c:pt idx="5347">
                  <c:v>44933.012345902775</c:v>
                </c:pt>
                <c:pt idx="5348">
                  <c:v>44933.149686064811</c:v>
                </c:pt>
                <c:pt idx="5349">
                  <c:v>44933.287026516206</c:v>
                </c:pt>
                <c:pt idx="5350">
                  <c:v>44933.424369583336</c:v>
                </c:pt>
                <c:pt idx="5351">
                  <c:v>44933.561709224537</c:v>
                </c:pt>
                <c:pt idx="5352">
                  <c:v>44933.699049074072</c:v>
                </c:pt>
                <c:pt idx="5353">
                  <c:v>44933.836391111108</c:v>
                </c:pt>
                <c:pt idx="5354">
                  <c:v>44933.973733032406</c:v>
                </c:pt>
                <c:pt idx="5355">
                  <c:v>44934.111073541666</c:v>
                </c:pt>
                <c:pt idx="5356">
                  <c:v>44934.248412835645</c:v>
                </c:pt>
                <c:pt idx="5357">
                  <c:v>44934.385755810188</c:v>
                </c:pt>
                <c:pt idx="5358">
                  <c:v>44934.523096157405</c:v>
                </c:pt>
                <c:pt idx="5359">
                  <c:v>44934.660435474536</c:v>
                </c:pt>
                <c:pt idx="5360">
                  <c:v>44934.797776805557</c:v>
                </c:pt>
                <c:pt idx="5361">
                  <c:v>44934.935119050926</c:v>
                </c:pt>
                <c:pt idx="5362">
                  <c:v>44935.072459710645</c:v>
                </c:pt>
                <c:pt idx="5363">
                  <c:v>44935.209798796299</c:v>
                </c:pt>
                <c:pt idx="5364">
                  <c:v>44935.347141064813</c:v>
                </c:pt>
                <c:pt idx="5365">
                  <c:v>44935.484482557869</c:v>
                </c:pt>
                <c:pt idx="5366">
                  <c:v>44935.621821782406</c:v>
                </c:pt>
                <c:pt idx="5367">
                  <c:v>44935.759162476854</c:v>
                </c:pt>
                <c:pt idx="5368">
                  <c:v>44935.896504479169</c:v>
                </c:pt>
                <c:pt idx="5369">
                  <c:v>44936.033845509257</c:v>
                </c:pt>
                <c:pt idx="5370">
                  <c:v>44936.171185046296</c:v>
                </c:pt>
                <c:pt idx="5371">
                  <c:v>44936.308525856482</c:v>
                </c:pt>
                <c:pt idx="5372">
                  <c:v>44936.445868171293</c:v>
                </c:pt>
                <c:pt idx="5373">
                  <c:v>44936.583207268515</c:v>
                </c:pt>
                <c:pt idx="5374">
                  <c:v>44936.720547118057</c:v>
                </c:pt>
                <c:pt idx="5375">
                  <c:v>44936.857889085652</c:v>
                </c:pt>
                <c:pt idx="5376">
                  <c:v>44936.995230312503</c:v>
                </c:pt>
                <c:pt idx="5377">
                  <c:v>44937.132570300928</c:v>
                </c:pt>
                <c:pt idx="5378">
                  <c:v>44937.269909907409</c:v>
                </c:pt>
                <c:pt idx="5379">
                  <c:v>44937.407252685189</c:v>
                </c:pt>
                <c:pt idx="5380">
                  <c:v>44937.544592326391</c:v>
                </c:pt>
                <c:pt idx="5381">
                  <c:v>44937.681931643521</c:v>
                </c:pt>
                <c:pt idx="5382">
                  <c:v>44937.819273113426</c:v>
                </c:pt>
                <c:pt idx="5383">
                  <c:v>44937.956614918985</c:v>
                </c:pt>
                <c:pt idx="5384">
                  <c:v>44938.093955254626</c:v>
                </c:pt>
                <c:pt idx="5385">
                  <c:v>44938.231293969904</c:v>
                </c:pt>
                <c:pt idx="5386">
                  <c:v>44938.368636539351</c:v>
                </c:pt>
                <c:pt idx="5387">
                  <c:v>44938.505977013891</c:v>
                </c:pt>
                <c:pt idx="5388">
                  <c:v>44938.643315891204</c:v>
                </c:pt>
                <c:pt idx="5389">
                  <c:v>44938.780656516203</c:v>
                </c:pt>
                <c:pt idx="5390">
                  <c:v>44938.917998414348</c:v>
                </c:pt>
                <c:pt idx="5391">
                  <c:v>44939.055338831022</c:v>
                </c:pt>
                <c:pt idx="5392">
                  <c:v>44939.192677766201</c:v>
                </c:pt>
                <c:pt idx="5393">
                  <c:v>44939.330018981484</c:v>
                </c:pt>
                <c:pt idx="5394">
                  <c:v>44939.467360543982</c:v>
                </c:pt>
                <c:pt idx="5395">
                  <c:v>44939.604699363423</c:v>
                </c:pt>
                <c:pt idx="5396">
                  <c:v>44939.742039398145</c:v>
                </c:pt>
                <c:pt idx="5397">
                  <c:v>44939.879381030092</c:v>
                </c:pt>
                <c:pt idx="5398">
                  <c:v>44940.016721793982</c:v>
                </c:pt>
                <c:pt idx="5399">
                  <c:v>44940.154061250003</c:v>
                </c:pt>
                <c:pt idx="5400">
                  <c:v>44940.291401180555</c:v>
                </c:pt>
                <c:pt idx="5401">
                  <c:v>44940.428743518518</c:v>
                </c:pt>
                <c:pt idx="5402">
                  <c:v>44940.566082430552</c:v>
                </c:pt>
                <c:pt idx="5403">
                  <c:v>44940.703421655089</c:v>
                </c:pt>
                <c:pt idx="5404">
                  <c:v>44940.840763078704</c:v>
                </c:pt>
                <c:pt idx="5405">
                  <c:v>44940.978104247682</c:v>
                </c:pt>
                <c:pt idx="5406">
                  <c:v>44941.115444039351</c:v>
                </c:pt>
                <c:pt idx="5407">
                  <c:v>44941.252782766205</c:v>
                </c:pt>
                <c:pt idx="5408">
                  <c:v>44941.390125069447</c:v>
                </c:pt>
                <c:pt idx="5409">
                  <c:v>44941.527464652776</c:v>
                </c:pt>
                <c:pt idx="5410">
                  <c:v>44941.664803344909</c:v>
                </c:pt>
                <c:pt idx="5411">
                  <c:v>44941.802144108799</c:v>
                </c:pt>
                <c:pt idx="5412">
                  <c:v>44941.939485636576</c:v>
                </c:pt>
                <c:pt idx="5413">
                  <c:v>44942.076825613425</c:v>
                </c:pt>
                <c:pt idx="5414">
                  <c:v>44942.21416398148</c:v>
                </c:pt>
                <c:pt idx="5415">
                  <c:v>44942.351505729166</c:v>
                </c:pt>
                <c:pt idx="5416">
                  <c:v>44942.488846388886</c:v>
                </c:pt>
                <c:pt idx="5417">
                  <c:v>44942.626184930552</c:v>
                </c:pt>
                <c:pt idx="5418">
                  <c:v>44942.76352497685</c:v>
                </c:pt>
                <c:pt idx="5419">
                  <c:v>44942.900866319447</c:v>
                </c:pt>
                <c:pt idx="5420">
                  <c:v>44943.038206608799</c:v>
                </c:pt>
                <c:pt idx="5421">
                  <c:v>44943.175545381942</c:v>
                </c:pt>
                <c:pt idx="5422">
                  <c:v>44943.312885624997</c:v>
                </c:pt>
                <c:pt idx="5423">
                  <c:v>44943.450227152774</c:v>
                </c:pt>
                <c:pt idx="5424">
                  <c:v>44943.587565543981</c:v>
                </c:pt>
                <c:pt idx="5425">
                  <c:v>44943.724904780094</c:v>
                </c:pt>
                <c:pt idx="5426">
                  <c:v>44943.862246087963</c:v>
                </c:pt>
                <c:pt idx="5427">
                  <c:v>44943.999586562502</c:v>
                </c:pt>
                <c:pt idx="5428">
                  <c:v>44944.13692582176</c:v>
                </c:pt>
                <c:pt idx="5429">
                  <c:v>44944.274264861109</c:v>
                </c:pt>
                <c:pt idx="5430">
                  <c:v>44944.411606956019</c:v>
                </c:pt>
                <c:pt idx="5431">
                  <c:v>44944.548945833332</c:v>
                </c:pt>
                <c:pt idx="5432">
                  <c:v>44944.686284513889</c:v>
                </c:pt>
                <c:pt idx="5433">
                  <c:v>44944.823625370373</c:v>
                </c:pt>
                <c:pt idx="5434">
                  <c:v>44944.960966446757</c:v>
                </c:pt>
                <c:pt idx="5435">
                  <c:v>44945.098306064814</c:v>
                </c:pt>
                <c:pt idx="5436">
                  <c:v>44945.235644131943</c:v>
                </c:pt>
                <c:pt idx="5437">
                  <c:v>44945.372986064816</c:v>
                </c:pt>
                <c:pt idx="5438">
                  <c:v>44945.51032572917</c:v>
                </c:pt>
                <c:pt idx="5439">
                  <c:v>44945.647663935182</c:v>
                </c:pt>
                <c:pt idx="5440">
                  <c:v>44945.785003958335</c:v>
                </c:pt>
                <c:pt idx="5441">
                  <c:v>44945.922345208332</c:v>
                </c:pt>
                <c:pt idx="5442">
                  <c:v>44946.059684918982</c:v>
                </c:pt>
                <c:pt idx="5443">
                  <c:v>44946.197023136578</c:v>
                </c:pt>
                <c:pt idx="5444">
                  <c:v>44946.334363865739</c:v>
                </c:pt>
                <c:pt idx="5445">
                  <c:v>44946.471704687501</c:v>
                </c:pt>
                <c:pt idx="5446">
                  <c:v>44946.609042881944</c:v>
                </c:pt>
                <c:pt idx="5447">
                  <c:v>44946.746382349535</c:v>
                </c:pt>
                <c:pt idx="5448">
                  <c:v>44946.883723321756</c:v>
                </c:pt>
                <c:pt idx="5449">
                  <c:v>44947.021063437503</c:v>
                </c:pt>
                <c:pt idx="5450">
                  <c:v>44947.158402187502</c:v>
                </c:pt>
                <c:pt idx="5451">
                  <c:v>44947.295741608796</c:v>
                </c:pt>
                <c:pt idx="5452">
                  <c:v>44947.433083229167</c:v>
                </c:pt>
                <c:pt idx="5453">
                  <c:v>44947.570421446762</c:v>
                </c:pt>
                <c:pt idx="5454">
                  <c:v>44947.707760081015</c:v>
                </c:pt>
                <c:pt idx="5455">
                  <c:v>44947.845100925922</c:v>
                </c:pt>
                <c:pt idx="5456">
                  <c:v>44947.982441377317</c:v>
                </c:pt>
                <c:pt idx="5457">
                  <c:v>44948.119780497684</c:v>
                </c:pt>
                <c:pt idx="5458">
                  <c:v>44948.257118726855</c:v>
                </c:pt>
                <c:pt idx="5459">
                  <c:v>44948.394460428244</c:v>
                </c:pt>
                <c:pt idx="5460">
                  <c:v>44948.531799317127</c:v>
                </c:pt>
                <c:pt idx="5461">
                  <c:v>44948.669137442128</c:v>
                </c:pt>
                <c:pt idx="5462">
                  <c:v>44948.806477685182</c:v>
                </c:pt>
                <c:pt idx="5463">
                  <c:v>44948.943818587963</c:v>
                </c:pt>
                <c:pt idx="5464">
                  <c:v>44949.08115795139</c:v>
                </c:pt>
                <c:pt idx="5465">
                  <c:v>44949.218495671295</c:v>
                </c:pt>
                <c:pt idx="5466">
                  <c:v>44949.355836944444</c:v>
                </c:pt>
                <c:pt idx="5467">
                  <c:v>44949.493176863427</c:v>
                </c:pt>
                <c:pt idx="5468">
                  <c:v>44949.630514780096</c:v>
                </c:pt>
                <c:pt idx="5469">
                  <c:v>44949.767854259262</c:v>
                </c:pt>
                <c:pt idx="5470">
                  <c:v>44949.90519503472</c:v>
                </c:pt>
                <c:pt idx="5471">
                  <c:v>44950.042534652777</c:v>
                </c:pt>
                <c:pt idx="5472">
                  <c:v>44950.179872754627</c:v>
                </c:pt>
                <c:pt idx="5473">
                  <c:v>44950.317212499998</c:v>
                </c:pt>
                <c:pt idx="5474">
                  <c:v>44950.454553333337</c:v>
                </c:pt>
                <c:pt idx="5475">
                  <c:v>44950.591891111108</c:v>
                </c:pt>
                <c:pt idx="5476">
                  <c:v>44950.729229837962</c:v>
                </c:pt>
                <c:pt idx="5477">
                  <c:v>44950.866570520833</c:v>
                </c:pt>
                <c:pt idx="5478">
                  <c:v>44951.003910335647</c:v>
                </c:pt>
                <c:pt idx="5479">
                  <c:v>44951.141248946762</c:v>
                </c:pt>
                <c:pt idx="5480">
                  <c:v>44951.278587488428</c:v>
                </c:pt>
                <c:pt idx="5481">
                  <c:v>44951.415928958333</c:v>
                </c:pt>
                <c:pt idx="5482">
                  <c:v>44951.553267129631</c:v>
                </c:pt>
                <c:pt idx="5483">
                  <c:v>44951.690605231481</c:v>
                </c:pt>
                <c:pt idx="5484">
                  <c:v>44951.827945509256</c:v>
                </c:pt>
                <c:pt idx="5485">
                  <c:v>44951.965285902777</c:v>
                </c:pt>
                <c:pt idx="5486">
                  <c:v>44952.102624861109</c:v>
                </c:pt>
                <c:pt idx="5487">
                  <c:v>44952.239962337961</c:v>
                </c:pt>
                <c:pt idx="5488">
                  <c:v>44952.377303634261</c:v>
                </c:pt>
                <c:pt idx="5489">
                  <c:v>44952.514642546295</c:v>
                </c:pt>
                <c:pt idx="5490">
                  <c:v>44952.651980127317</c:v>
                </c:pt>
                <c:pt idx="5491">
                  <c:v>44952.789319594907</c:v>
                </c:pt>
                <c:pt idx="5492">
                  <c:v>44952.926660196761</c:v>
                </c:pt>
                <c:pt idx="5493">
                  <c:v>44953.063999224534</c:v>
                </c:pt>
                <c:pt idx="5494">
                  <c:v>44953.201336736114</c:v>
                </c:pt>
                <c:pt idx="5495">
                  <c:v>44953.338676979169</c:v>
                </c:pt>
                <c:pt idx="5496">
                  <c:v>44953.476017037035</c:v>
                </c:pt>
                <c:pt idx="5497">
                  <c:v>44953.613354594905</c:v>
                </c:pt>
                <c:pt idx="5498">
                  <c:v>44953.750693472219</c:v>
                </c:pt>
                <c:pt idx="5499">
                  <c:v>44953.888033761577</c:v>
                </c:pt>
                <c:pt idx="5500">
                  <c:v>44954.025373194447</c:v>
                </c:pt>
                <c:pt idx="5501">
                  <c:v>44954.162711203702</c:v>
                </c:pt>
                <c:pt idx="5502">
                  <c:v>44954.300050081016</c:v>
                </c:pt>
                <c:pt idx="5503">
                  <c:v>44954.437390925923</c:v>
                </c:pt>
                <c:pt idx="5504">
                  <c:v>44954.574728414351</c:v>
                </c:pt>
                <c:pt idx="5505">
                  <c:v>44954.712066412038</c:v>
                </c:pt>
                <c:pt idx="5506">
                  <c:v>44954.849406631947</c:v>
                </c:pt>
                <c:pt idx="5507">
                  <c:v>44954.986746319446</c:v>
                </c:pt>
                <c:pt idx="5508">
                  <c:v>44955.124084699077</c:v>
                </c:pt>
                <c:pt idx="5509">
                  <c:v>44955.261422361109</c:v>
                </c:pt>
                <c:pt idx="5510">
                  <c:v>44955.398763391204</c:v>
                </c:pt>
                <c:pt idx="5511">
                  <c:v>44955.536101504629</c:v>
                </c:pt>
                <c:pt idx="5512">
                  <c:v>44955.673438993057</c:v>
                </c:pt>
                <c:pt idx="5513">
                  <c:v>44955.810778634259</c:v>
                </c:pt>
                <c:pt idx="5514">
                  <c:v>44955.948118796296</c:v>
                </c:pt>
                <c:pt idx="5515">
                  <c:v>44956.085457465277</c:v>
                </c:pt>
                <c:pt idx="5516">
                  <c:v>44956.222794467591</c:v>
                </c:pt>
                <c:pt idx="5517">
                  <c:v>44956.360135162038</c:v>
                </c:pt>
                <c:pt idx="5518">
                  <c:v>44956.497474236108</c:v>
                </c:pt>
                <c:pt idx="5519">
                  <c:v>44956.634811435186</c:v>
                </c:pt>
                <c:pt idx="5520">
                  <c:v>44956.772150243058</c:v>
                </c:pt>
                <c:pt idx="5521">
                  <c:v>44956.909490370374</c:v>
                </c:pt>
                <c:pt idx="5522">
                  <c:v>44957.04682920139</c:v>
                </c:pt>
                <c:pt idx="5523">
                  <c:v>44957.184166539351</c:v>
                </c:pt>
                <c:pt idx="5524">
                  <c:v>44957.321505717591</c:v>
                </c:pt>
                <c:pt idx="5525">
                  <c:v>44957.458845752313</c:v>
                </c:pt>
                <c:pt idx="5526">
                  <c:v>44957.596182847221</c:v>
                </c:pt>
                <c:pt idx="5527">
                  <c:v>44957.733520972222</c:v>
                </c:pt>
                <c:pt idx="5528">
                  <c:v>44957.870860937503</c:v>
                </c:pt>
                <c:pt idx="5529">
                  <c:v>44958.008200034725</c:v>
                </c:pt>
                <c:pt idx="5530">
                  <c:v>44958.1455378588</c:v>
                </c:pt>
                <c:pt idx="5531">
                  <c:v>44958.28287934028</c:v>
                </c:pt>
                <c:pt idx="5532">
                  <c:v>44958.420223611109</c:v>
                </c:pt>
                <c:pt idx="5533">
                  <c:v>44958.557564513889</c:v>
                </c:pt>
                <c:pt idx="5534">
                  <c:v>44958.694905474535</c:v>
                </c:pt>
                <c:pt idx="5535">
                  <c:v>44958.832248622683</c:v>
                </c:pt>
                <c:pt idx="5536">
                  <c:v>44958.969591782406</c:v>
                </c:pt>
                <c:pt idx="5537">
                  <c:v>44959.106933506948</c:v>
                </c:pt>
                <c:pt idx="5538">
                  <c:v>44959.244273877317</c:v>
                </c:pt>
                <c:pt idx="5539">
                  <c:v>44959.381618009262</c:v>
                </c:pt>
                <c:pt idx="5540">
                  <c:v>44959.518959629633</c:v>
                </c:pt>
                <c:pt idx="5541">
                  <c:v>44959.656300069444</c:v>
                </c:pt>
                <c:pt idx="5542">
                  <c:v>44959.79364246528</c:v>
                </c:pt>
                <c:pt idx="5543">
                  <c:v>44959.930985879633</c:v>
                </c:pt>
                <c:pt idx="5544">
                  <c:v>44960.068327719906</c:v>
                </c:pt>
                <c:pt idx="5545">
                  <c:v>44960.205668020833</c:v>
                </c:pt>
                <c:pt idx="5546">
                  <c:v>44960.343011273151</c:v>
                </c:pt>
                <c:pt idx="5547">
                  <c:v>44960.4803540625</c:v>
                </c:pt>
                <c:pt idx="5548">
                  <c:v>44960.617694456021</c:v>
                </c:pt>
                <c:pt idx="5549">
                  <c:v>44960.755036249997</c:v>
                </c:pt>
                <c:pt idx="5550">
                  <c:v>44960.892379398145</c:v>
                </c:pt>
                <c:pt idx="5551">
                  <c:v>44961.029721643521</c:v>
                </c:pt>
                <c:pt idx="5552">
                  <c:v>44961.167062418979</c:v>
                </c:pt>
                <c:pt idx="5553">
                  <c:v>44961.304404270835</c:v>
                </c:pt>
                <c:pt idx="5554">
                  <c:v>44961.441747858793</c:v>
                </c:pt>
                <c:pt idx="5555">
                  <c:v>44961.57908815972</c:v>
                </c:pt>
                <c:pt idx="5556">
                  <c:v>44961.716429074077</c:v>
                </c:pt>
                <c:pt idx="5557">
                  <c:v>44961.853772187504</c:v>
                </c:pt>
                <c:pt idx="5558">
                  <c:v>44961.991114652781</c:v>
                </c:pt>
                <c:pt idx="5559">
                  <c:v>44962.128455844904</c:v>
                </c:pt>
                <c:pt idx="5560">
                  <c:v>44962.265796493055</c:v>
                </c:pt>
                <c:pt idx="5561">
                  <c:v>44962.403140416667</c:v>
                </c:pt>
                <c:pt idx="5562">
                  <c:v>44962.540481307871</c:v>
                </c:pt>
                <c:pt idx="5563">
                  <c:v>44962.677821724537</c:v>
                </c:pt>
                <c:pt idx="5564">
                  <c:v>44962.815164305553</c:v>
                </c:pt>
                <c:pt idx="5565">
                  <c:v>44962.952507303242</c:v>
                </c:pt>
                <c:pt idx="5566">
                  <c:v>44963.089848819443</c:v>
                </c:pt>
                <c:pt idx="5567">
                  <c:v>44963.22718869213</c:v>
                </c:pt>
                <c:pt idx="5568">
                  <c:v>44963.364532361113</c:v>
                </c:pt>
                <c:pt idx="5569">
                  <c:v>44963.50187414352</c:v>
                </c:pt>
                <c:pt idx="5570">
                  <c:v>44963.639214189818</c:v>
                </c:pt>
                <c:pt idx="5571">
                  <c:v>44963.776555914352</c:v>
                </c:pt>
                <c:pt idx="5572">
                  <c:v>44963.91389895833</c:v>
                </c:pt>
                <c:pt idx="5573">
                  <c:v>44964.051240601853</c:v>
                </c:pt>
                <c:pt idx="5574">
                  <c:v>44964.188580752314</c:v>
                </c:pt>
                <c:pt idx="5575">
                  <c:v>44964.325922951386</c:v>
                </c:pt>
                <c:pt idx="5576">
                  <c:v>44964.463265775463</c:v>
                </c:pt>
                <c:pt idx="5577">
                  <c:v>44964.600605740743</c:v>
                </c:pt>
                <c:pt idx="5578">
                  <c:v>44964.73794684028</c:v>
                </c:pt>
                <c:pt idx="5579">
                  <c:v>44964.87528965278</c:v>
                </c:pt>
                <c:pt idx="5580">
                  <c:v>44965.012631597223</c:v>
                </c:pt>
                <c:pt idx="5581">
                  <c:v>44965.149972268518</c:v>
                </c:pt>
                <c:pt idx="5582">
                  <c:v>44965.287313229164</c:v>
                </c:pt>
                <c:pt idx="5583">
                  <c:v>44965.424656805553</c:v>
                </c:pt>
                <c:pt idx="5584">
                  <c:v>44965.561996956021</c:v>
                </c:pt>
                <c:pt idx="5585">
                  <c:v>44965.699337303238</c:v>
                </c:pt>
                <c:pt idx="5586">
                  <c:v>44965.836679837965</c:v>
                </c:pt>
                <c:pt idx="5587">
                  <c:v>44965.974022256945</c:v>
                </c:pt>
                <c:pt idx="5588">
                  <c:v>44966.111363263888</c:v>
                </c:pt>
                <c:pt idx="5589">
                  <c:v>44966.248703055557</c:v>
                </c:pt>
                <c:pt idx="5590">
                  <c:v>44966.386046516207</c:v>
                </c:pt>
                <c:pt idx="5591">
                  <c:v>44966.523387361114</c:v>
                </c:pt>
                <c:pt idx="5592">
                  <c:v>44966.660727164352</c:v>
                </c:pt>
                <c:pt idx="5593">
                  <c:v>44966.798068993055</c:v>
                </c:pt>
                <c:pt idx="5594">
                  <c:v>44966.935411712962</c:v>
                </c:pt>
                <c:pt idx="5595">
                  <c:v>44967.072752858796</c:v>
                </c:pt>
                <c:pt idx="5596">
                  <c:v>44967.210092430556</c:v>
                </c:pt>
                <c:pt idx="5597">
                  <c:v>44967.347435173608</c:v>
                </c:pt>
                <c:pt idx="5598">
                  <c:v>44967.484777141202</c:v>
                </c:pt>
                <c:pt idx="5599">
                  <c:v>44967.622116851853</c:v>
                </c:pt>
                <c:pt idx="5600">
                  <c:v>44967.759458009263</c:v>
                </c:pt>
                <c:pt idx="5601">
                  <c:v>44967.896800486109</c:v>
                </c:pt>
                <c:pt idx="5602">
                  <c:v>44968.034141990742</c:v>
                </c:pt>
                <c:pt idx="5603">
                  <c:v>44968.171481990743</c:v>
                </c:pt>
                <c:pt idx="5604">
                  <c:v>44968.308823263891</c:v>
                </c:pt>
                <c:pt idx="5605">
                  <c:v>44968.446166041664</c:v>
                </c:pt>
                <c:pt idx="5606">
                  <c:v>44968.583505601855</c:v>
                </c:pt>
                <c:pt idx="5607">
                  <c:v>44968.720845902775</c:v>
                </c:pt>
                <c:pt idx="5608">
                  <c:v>44968.858188333332</c:v>
                </c:pt>
                <c:pt idx="5609">
                  <c:v>44968.995530011576</c:v>
                </c:pt>
                <c:pt idx="5610">
                  <c:v>44969.132870451387</c:v>
                </c:pt>
                <c:pt idx="5611">
                  <c:v>44969.270210509261</c:v>
                </c:pt>
                <c:pt idx="5612">
                  <c:v>44969.407553738427</c:v>
                </c:pt>
                <c:pt idx="5613">
                  <c:v>44969.544893831022</c:v>
                </c:pt>
                <c:pt idx="5614">
                  <c:v>44969.682233576386</c:v>
                </c:pt>
                <c:pt idx="5615">
                  <c:v>44969.819575497684</c:v>
                </c:pt>
                <c:pt idx="5616">
                  <c:v>44969.956917743053</c:v>
                </c:pt>
                <c:pt idx="5617">
                  <c:v>44970.094258518518</c:v>
                </c:pt>
                <c:pt idx="5618">
                  <c:v>44970.231597662038</c:v>
                </c:pt>
                <c:pt idx="5619">
                  <c:v>44970.368940671295</c:v>
                </c:pt>
                <c:pt idx="5620">
                  <c:v>44970.506281574075</c:v>
                </c:pt>
                <c:pt idx="5621">
                  <c:v>44970.643620879629</c:v>
                </c:pt>
                <c:pt idx="5622">
                  <c:v>44970.780961932869</c:v>
                </c:pt>
                <c:pt idx="5623">
                  <c:v>44970.918304259256</c:v>
                </c:pt>
                <c:pt idx="5624">
                  <c:v>44971.05564510417</c:v>
                </c:pt>
                <c:pt idx="5625">
                  <c:v>44971.192984467591</c:v>
                </c:pt>
                <c:pt idx="5626">
                  <c:v>44971.330326099538</c:v>
                </c:pt>
                <c:pt idx="5627">
                  <c:v>44971.467668078702</c:v>
                </c:pt>
                <c:pt idx="5628">
                  <c:v>44971.60500732639</c:v>
                </c:pt>
                <c:pt idx="5629">
                  <c:v>44971.742347777777</c:v>
                </c:pt>
                <c:pt idx="5630">
                  <c:v>44971.87968982639</c:v>
                </c:pt>
                <c:pt idx="5631">
                  <c:v>44972.017031006944</c:v>
                </c:pt>
                <c:pt idx="5632">
                  <c:v>44972.154370879631</c:v>
                </c:pt>
                <c:pt idx="5633">
                  <c:v>44972.291711215279</c:v>
                </c:pt>
                <c:pt idx="5634">
                  <c:v>44972.429053969907</c:v>
                </c:pt>
                <c:pt idx="5635">
                  <c:v>44972.566393287037</c:v>
                </c:pt>
                <c:pt idx="5636">
                  <c:v>44972.703732916663</c:v>
                </c:pt>
                <c:pt idx="5637">
                  <c:v>44972.841074745367</c:v>
                </c:pt>
                <c:pt idx="5638">
                  <c:v>44972.978416331018</c:v>
                </c:pt>
                <c:pt idx="5639">
                  <c:v>44973.115756527775</c:v>
                </c:pt>
                <c:pt idx="5640">
                  <c:v>44973.253095659726</c:v>
                </c:pt>
                <c:pt idx="5641">
                  <c:v>44973.390438368056</c:v>
                </c:pt>
                <c:pt idx="5642">
                  <c:v>44973.527778356482</c:v>
                </c:pt>
                <c:pt idx="5643">
                  <c:v>44973.665117453704</c:v>
                </c:pt>
                <c:pt idx="5644">
                  <c:v>44973.802458622682</c:v>
                </c:pt>
                <c:pt idx="5645">
                  <c:v>44973.939800555556</c:v>
                </c:pt>
                <c:pt idx="5646">
                  <c:v>44974.077140937501</c:v>
                </c:pt>
                <c:pt idx="5647">
                  <c:v>44974.214479699076</c:v>
                </c:pt>
                <c:pt idx="5648">
                  <c:v>44974.351821851851</c:v>
                </c:pt>
                <c:pt idx="5649">
                  <c:v>44974.489162916667</c:v>
                </c:pt>
                <c:pt idx="5650">
                  <c:v>44974.626501863429</c:v>
                </c:pt>
                <c:pt idx="5651">
                  <c:v>44974.76384230324</c:v>
                </c:pt>
                <c:pt idx="5652">
                  <c:v>44974.901184062503</c:v>
                </c:pt>
                <c:pt idx="5653">
                  <c:v>44975.038524745367</c:v>
                </c:pt>
                <c:pt idx="5654">
                  <c:v>44975.175863923614</c:v>
                </c:pt>
                <c:pt idx="5655">
                  <c:v>44975.313204560189</c:v>
                </c:pt>
                <c:pt idx="5656">
                  <c:v>44975.450546481479</c:v>
                </c:pt>
                <c:pt idx="5657">
                  <c:v>44975.587885277775</c:v>
                </c:pt>
                <c:pt idx="5658">
                  <c:v>44975.725224918984</c:v>
                </c:pt>
                <c:pt idx="5659">
                  <c:v>44975.862566620373</c:v>
                </c:pt>
                <c:pt idx="5660">
                  <c:v>44975.999907488425</c:v>
                </c:pt>
                <c:pt idx="5661">
                  <c:v>44976.137247152779</c:v>
                </c:pt>
                <c:pt idx="5662">
                  <c:v>44976.274586585649</c:v>
                </c:pt>
                <c:pt idx="5663">
                  <c:v>44976.411929085647</c:v>
                </c:pt>
                <c:pt idx="5664">
                  <c:v>44976.549268344905</c:v>
                </c:pt>
                <c:pt idx="5665">
                  <c:v>44976.686607418982</c:v>
                </c:pt>
                <c:pt idx="5666">
                  <c:v>44976.823948668978</c:v>
                </c:pt>
                <c:pt idx="5667">
                  <c:v>44976.96129013889</c:v>
                </c:pt>
                <c:pt idx="5668">
                  <c:v>44977.09863015046</c:v>
                </c:pt>
                <c:pt idx="5669">
                  <c:v>44977.23596859954</c:v>
                </c:pt>
                <c:pt idx="5670">
                  <c:v>44977.37331091435</c:v>
                </c:pt>
                <c:pt idx="5671">
                  <c:v>44977.510650960648</c:v>
                </c:pt>
                <c:pt idx="5672">
                  <c:v>44977.647989548612</c:v>
                </c:pt>
                <c:pt idx="5673">
                  <c:v>44977.785329953702</c:v>
                </c:pt>
                <c:pt idx="5674">
                  <c:v>44977.922671574073</c:v>
                </c:pt>
                <c:pt idx="5675">
                  <c:v>44978.060011655092</c:v>
                </c:pt>
                <c:pt idx="5676">
                  <c:v>44978.197350243056</c:v>
                </c:pt>
                <c:pt idx="5677">
                  <c:v>44978.334691331016</c:v>
                </c:pt>
                <c:pt idx="5678">
                  <c:v>44978.472032511578</c:v>
                </c:pt>
                <c:pt idx="5679">
                  <c:v>44978.609371064813</c:v>
                </c:pt>
                <c:pt idx="5680">
                  <c:v>44978.746710891202</c:v>
                </c:pt>
                <c:pt idx="5681">
                  <c:v>44978.884052210647</c:v>
                </c:pt>
                <c:pt idx="5682">
                  <c:v>44979.021392673611</c:v>
                </c:pt>
                <c:pt idx="5683">
                  <c:v>44979.158731770833</c:v>
                </c:pt>
                <c:pt idx="5684">
                  <c:v>44979.29607152778</c:v>
                </c:pt>
                <c:pt idx="5685">
                  <c:v>44979.433413483799</c:v>
                </c:pt>
                <c:pt idx="5686">
                  <c:v>44979.570752025465</c:v>
                </c:pt>
                <c:pt idx="5687">
                  <c:v>44979.708090983797</c:v>
                </c:pt>
                <c:pt idx="5688">
                  <c:v>44979.845432152775</c:v>
                </c:pt>
                <c:pt idx="5689">
                  <c:v>44979.982772928241</c:v>
                </c:pt>
                <c:pt idx="5690">
                  <c:v>44980.12011236111</c:v>
                </c:pt>
                <c:pt idx="5691">
                  <c:v>44980.257450902776</c:v>
                </c:pt>
                <c:pt idx="5692">
                  <c:v>44980.394792905092</c:v>
                </c:pt>
                <c:pt idx="5693">
                  <c:v>44980.532132094908</c:v>
                </c:pt>
                <c:pt idx="5694">
                  <c:v>44980.669470520836</c:v>
                </c:pt>
                <c:pt idx="5695">
                  <c:v>44980.80681105324</c:v>
                </c:pt>
                <c:pt idx="5696">
                  <c:v>44980.944152233795</c:v>
                </c:pt>
                <c:pt idx="5697">
                  <c:v>44981.081491874997</c:v>
                </c:pt>
                <c:pt idx="5698">
                  <c:v>44981.218829884259</c:v>
                </c:pt>
                <c:pt idx="5699">
                  <c:v>44981.356171435182</c:v>
                </c:pt>
                <c:pt idx="5700">
                  <c:v>44981.493511620371</c:v>
                </c:pt>
                <c:pt idx="5701">
                  <c:v>44981.630849803238</c:v>
                </c:pt>
                <c:pt idx="5702">
                  <c:v>44981.768189537041</c:v>
                </c:pt>
                <c:pt idx="5703">
                  <c:v>44981.905530578704</c:v>
                </c:pt>
                <c:pt idx="5704">
                  <c:v>44982.042870451391</c:v>
                </c:pt>
                <c:pt idx="5705">
                  <c:v>44982.180208796293</c:v>
                </c:pt>
                <c:pt idx="5706">
                  <c:v>44982.317548796294</c:v>
                </c:pt>
                <c:pt idx="5707">
                  <c:v>44982.454889872686</c:v>
                </c:pt>
                <c:pt idx="5708">
                  <c:v>44982.592227893518</c:v>
                </c:pt>
                <c:pt idx="5709">
                  <c:v>44982.729566851849</c:v>
                </c:pt>
                <c:pt idx="5710">
                  <c:v>44982.866907777781</c:v>
                </c:pt>
                <c:pt idx="5711">
                  <c:v>44983.004247824072</c:v>
                </c:pt>
                <c:pt idx="5712">
                  <c:v>44983.141586666665</c:v>
                </c:pt>
                <c:pt idx="5713">
                  <c:v>44983.27892542824</c:v>
                </c:pt>
                <c:pt idx="5714">
                  <c:v>44983.416267129629</c:v>
                </c:pt>
                <c:pt idx="5715">
                  <c:v>44983.553605520836</c:v>
                </c:pt>
                <c:pt idx="5716">
                  <c:v>44983.690943842594</c:v>
                </c:pt>
                <c:pt idx="5717">
                  <c:v>44983.828284328702</c:v>
                </c:pt>
                <c:pt idx="5718">
                  <c:v>44983.965624942131</c:v>
                </c:pt>
                <c:pt idx="5719">
                  <c:v>44984.102964108795</c:v>
                </c:pt>
                <c:pt idx="5720">
                  <c:v>44984.24030179398</c:v>
                </c:pt>
                <c:pt idx="5721">
                  <c:v>44984.377643310188</c:v>
                </c:pt>
                <c:pt idx="5722">
                  <c:v>44984.514982418979</c:v>
                </c:pt>
                <c:pt idx="5723">
                  <c:v>44984.652320196758</c:v>
                </c:pt>
                <c:pt idx="5724">
                  <c:v>44984.789659861111</c:v>
                </c:pt>
                <c:pt idx="5725">
                  <c:v>44984.927000671298</c:v>
                </c:pt>
                <c:pt idx="5726">
                  <c:v>44985.064339884259</c:v>
                </c:pt>
                <c:pt idx="5727">
                  <c:v>44985.201677592595</c:v>
                </c:pt>
                <c:pt idx="5728">
                  <c:v>44985.339018032406</c:v>
                </c:pt>
                <c:pt idx="5729">
                  <c:v>44985.476358287036</c:v>
                </c:pt>
                <c:pt idx="5730">
                  <c:v>44985.613696018518</c:v>
                </c:pt>
                <c:pt idx="5731">
                  <c:v>44985.751035092595</c:v>
                </c:pt>
                <c:pt idx="5732">
                  <c:v>44985.888375567127</c:v>
                </c:pt>
                <c:pt idx="5733">
                  <c:v>44986.025715173608</c:v>
                </c:pt>
                <c:pt idx="5734">
                  <c:v>44986.163053368058</c:v>
                </c:pt>
                <c:pt idx="5735">
                  <c:v>44986.300392418983</c:v>
                </c:pt>
                <c:pt idx="5736">
                  <c:v>44986.437733437502</c:v>
                </c:pt>
                <c:pt idx="5737">
                  <c:v>44986.575071099534</c:v>
                </c:pt>
                <c:pt idx="5738">
                  <c:v>44986.712409270833</c:v>
                </c:pt>
                <c:pt idx="5739">
                  <c:v>44986.849749641202</c:v>
                </c:pt>
                <c:pt idx="5740">
                  <c:v>44986.987089502312</c:v>
                </c:pt>
                <c:pt idx="5741">
                  <c:v>44987.124428043979</c:v>
                </c:pt>
                <c:pt idx="5742">
                  <c:v>44987.261765868054</c:v>
                </c:pt>
                <c:pt idx="5743">
                  <c:v>44987.399107060184</c:v>
                </c:pt>
                <c:pt idx="5744">
                  <c:v>44987.536445324076</c:v>
                </c:pt>
                <c:pt idx="5745">
                  <c:v>44987.67378297454</c:v>
                </c:pt>
                <c:pt idx="5746">
                  <c:v>44987.811122754632</c:v>
                </c:pt>
                <c:pt idx="5747">
                  <c:v>44987.948463078705</c:v>
                </c:pt>
                <c:pt idx="5748">
                  <c:v>44988.085801886577</c:v>
                </c:pt>
                <c:pt idx="5749">
                  <c:v>44988.223139027781</c:v>
                </c:pt>
                <c:pt idx="5750">
                  <c:v>44988.360479872688</c:v>
                </c:pt>
                <c:pt idx="5751">
                  <c:v>44988.497819074073</c:v>
                </c:pt>
                <c:pt idx="5752">
                  <c:v>44988.635156412034</c:v>
                </c:pt>
                <c:pt idx="5753">
                  <c:v>44988.772495347221</c:v>
                </c:pt>
                <c:pt idx="5754">
                  <c:v>44988.909835601851</c:v>
                </c:pt>
                <c:pt idx="5755">
                  <c:v>44989.047174571759</c:v>
                </c:pt>
                <c:pt idx="5756">
                  <c:v>44989.184512037034</c:v>
                </c:pt>
                <c:pt idx="5757">
                  <c:v>44989.32185133102</c:v>
                </c:pt>
                <c:pt idx="5758">
                  <c:v>44989.459191493057</c:v>
                </c:pt>
                <c:pt idx="5759">
                  <c:v>44989.596528692127</c:v>
                </c:pt>
                <c:pt idx="5760">
                  <c:v>44989.733866932867</c:v>
                </c:pt>
                <c:pt idx="5761">
                  <c:v>44989.871207002318</c:v>
                </c:pt>
                <c:pt idx="5762">
                  <c:v>44990.008546203702</c:v>
                </c:pt>
                <c:pt idx="5763">
                  <c:v>44990.145884166668</c:v>
                </c:pt>
                <c:pt idx="5764">
                  <c:v>44990.283222222221</c:v>
                </c:pt>
                <c:pt idx="5765">
                  <c:v>44990.420563067128</c:v>
                </c:pt>
                <c:pt idx="5766">
                  <c:v>44990.557900543979</c:v>
                </c:pt>
                <c:pt idx="5767">
                  <c:v>44990.695238078704</c:v>
                </c:pt>
                <c:pt idx="5768">
                  <c:v>44990.832579803238</c:v>
                </c:pt>
                <c:pt idx="5769">
                  <c:v>44990.969923506942</c:v>
                </c:pt>
                <c:pt idx="5770">
                  <c:v>44991.107265787039</c:v>
                </c:pt>
                <c:pt idx="5771">
                  <c:v>44991.244606689812</c:v>
                </c:pt>
                <c:pt idx="5772">
                  <c:v>44991.381951365744</c:v>
                </c:pt>
                <c:pt idx="5773">
                  <c:v>44991.519293518519</c:v>
                </c:pt>
                <c:pt idx="5774">
                  <c:v>44991.656634490741</c:v>
                </c:pt>
                <c:pt idx="5775">
                  <c:v>44991.793977407404</c:v>
                </c:pt>
                <c:pt idx="5776">
                  <c:v>44991.931321354168</c:v>
                </c:pt>
                <c:pt idx="5777">
                  <c:v>44992.068663703707</c:v>
                </c:pt>
                <c:pt idx="5778">
                  <c:v>44992.206004525462</c:v>
                </c:pt>
                <c:pt idx="5779">
                  <c:v>44992.343348287039</c:v>
                </c:pt>
                <c:pt idx="5780">
                  <c:v>44992.480691585646</c:v>
                </c:pt>
                <c:pt idx="5781">
                  <c:v>44992.618032488426</c:v>
                </c:pt>
                <c:pt idx="5782">
                  <c:v>44992.755374780092</c:v>
                </c:pt>
                <c:pt idx="5783">
                  <c:v>44992.892718414354</c:v>
                </c:pt>
                <c:pt idx="5784">
                  <c:v>44993.030061157406</c:v>
                </c:pt>
                <c:pt idx="5785">
                  <c:v>44993.167402418978</c:v>
                </c:pt>
                <c:pt idx="5786">
                  <c:v>44993.304744756948</c:v>
                </c:pt>
                <c:pt idx="5787">
                  <c:v>44993.44208883102</c:v>
                </c:pt>
                <c:pt idx="5788">
                  <c:v>44993.579429594909</c:v>
                </c:pt>
                <c:pt idx="5789">
                  <c:v>44993.716770983796</c:v>
                </c:pt>
                <c:pt idx="5790">
                  <c:v>44993.854114560185</c:v>
                </c:pt>
                <c:pt idx="5791">
                  <c:v>44993.991457488424</c:v>
                </c:pt>
                <c:pt idx="5792">
                  <c:v>44994.128799143517</c:v>
                </c:pt>
                <c:pt idx="5793">
                  <c:v>44994.266140243053</c:v>
                </c:pt>
                <c:pt idx="5794">
                  <c:v>44994.403484606482</c:v>
                </c:pt>
                <c:pt idx="5795">
                  <c:v>44994.540825949072</c:v>
                </c:pt>
                <c:pt idx="5796">
                  <c:v>44994.678166805556</c:v>
                </c:pt>
                <c:pt idx="5797">
                  <c:v>44994.815509814813</c:v>
                </c:pt>
                <c:pt idx="5798">
                  <c:v>44994.952853252318</c:v>
                </c:pt>
                <c:pt idx="5799">
                  <c:v>44995.090195196761</c:v>
                </c:pt>
                <c:pt idx="5800">
                  <c:v>44995.227535486112</c:v>
                </c:pt>
                <c:pt idx="5801">
                  <c:v>44995.364879560184</c:v>
                </c:pt>
                <c:pt idx="5802">
                  <c:v>44995.502221759256</c:v>
                </c:pt>
                <c:pt idx="5803">
                  <c:v>44995.63956221065</c:v>
                </c:pt>
                <c:pt idx="5804">
                  <c:v>44995.77690434028</c:v>
                </c:pt>
                <c:pt idx="5805">
                  <c:v>44995.914247777779</c:v>
                </c:pt>
                <c:pt idx="5806">
                  <c:v>44996.051589814815</c:v>
                </c:pt>
                <c:pt idx="5807">
                  <c:v>44996.18893034722</c:v>
                </c:pt>
                <c:pt idx="5808">
                  <c:v>44996.326272928243</c:v>
                </c:pt>
                <c:pt idx="5809">
                  <c:v>44996.463616122688</c:v>
                </c:pt>
                <c:pt idx="5810">
                  <c:v>44996.600956469905</c:v>
                </c:pt>
                <c:pt idx="5811">
                  <c:v>44996.738297928241</c:v>
                </c:pt>
                <c:pt idx="5812">
                  <c:v>44996.87564111111</c:v>
                </c:pt>
                <c:pt idx="5813">
                  <c:v>44997.012983414352</c:v>
                </c:pt>
                <c:pt idx="5814">
                  <c:v>44997.150324432871</c:v>
                </c:pt>
                <c:pt idx="5815">
                  <c:v>44997.28766574074</c:v>
                </c:pt>
                <c:pt idx="5816">
                  <c:v>44997.425009641207</c:v>
                </c:pt>
                <c:pt idx="5817">
                  <c:v>44997.562350138891</c:v>
                </c:pt>
                <c:pt idx="5818">
                  <c:v>44997.699690810186</c:v>
                </c:pt>
                <c:pt idx="5819">
                  <c:v>44997.837033668984</c:v>
                </c:pt>
                <c:pt idx="5820">
                  <c:v>44997.974376412036</c:v>
                </c:pt>
                <c:pt idx="5821">
                  <c:v>44998.111717743057</c:v>
                </c:pt>
                <c:pt idx="5822">
                  <c:v>44998.249057835645</c:v>
                </c:pt>
                <c:pt idx="5823">
                  <c:v>44998.386401608797</c:v>
                </c:pt>
                <c:pt idx="5824">
                  <c:v>44998.523742754631</c:v>
                </c:pt>
                <c:pt idx="5825">
                  <c:v>44998.661082847226</c:v>
                </c:pt>
                <c:pt idx="5826">
                  <c:v>44998.79842496528</c:v>
                </c:pt>
                <c:pt idx="5827">
                  <c:v>44998.935767974537</c:v>
                </c:pt>
                <c:pt idx="5828">
                  <c:v>44999.073109398145</c:v>
                </c:pt>
                <c:pt idx="5829">
                  <c:v>44999.210449247686</c:v>
                </c:pt>
                <c:pt idx="5830">
                  <c:v>44999.347792256944</c:v>
                </c:pt>
                <c:pt idx="5831">
                  <c:v>44999.485134490744</c:v>
                </c:pt>
                <c:pt idx="5832">
                  <c:v>44999.622474467593</c:v>
                </c:pt>
                <c:pt idx="5833">
                  <c:v>44999.759815879632</c:v>
                </c:pt>
                <c:pt idx="5834">
                  <c:v>44999.897158599539</c:v>
                </c:pt>
                <c:pt idx="5835">
                  <c:v>45000.034500358794</c:v>
                </c:pt>
                <c:pt idx="5836">
                  <c:v>45000.171840601855</c:v>
                </c:pt>
                <c:pt idx="5837">
                  <c:v>45000.309182106481</c:v>
                </c:pt>
                <c:pt idx="5838">
                  <c:v>45000.446525127314</c:v>
                </c:pt>
                <c:pt idx="5839">
                  <c:v>45000.583864918983</c:v>
                </c:pt>
                <c:pt idx="5840">
                  <c:v>45000.721205439811</c:v>
                </c:pt>
                <c:pt idx="5841">
                  <c:v>45000.858548090277</c:v>
                </c:pt>
                <c:pt idx="5842">
                  <c:v>45000.99588998843</c:v>
                </c:pt>
                <c:pt idx="5843">
                  <c:v>45001.133230636573</c:v>
                </c:pt>
                <c:pt idx="5844">
                  <c:v>45001.27057090278</c:v>
                </c:pt>
                <c:pt idx="5845">
                  <c:v>45001.407914328702</c:v>
                </c:pt>
                <c:pt idx="5846">
                  <c:v>45001.545254629629</c:v>
                </c:pt>
                <c:pt idx="5847">
                  <c:v>45001.682594571757</c:v>
                </c:pt>
                <c:pt idx="5848">
                  <c:v>45001.819936689812</c:v>
                </c:pt>
                <c:pt idx="5849">
                  <c:v>45001.957279120368</c:v>
                </c:pt>
                <c:pt idx="5850">
                  <c:v>45002.094620081021</c:v>
                </c:pt>
                <c:pt idx="5851">
                  <c:v>45002.231959409721</c:v>
                </c:pt>
                <c:pt idx="5852">
                  <c:v>45002.36930259259</c:v>
                </c:pt>
                <c:pt idx="5853">
                  <c:v>45002.506643680557</c:v>
                </c:pt>
                <c:pt idx="5854">
                  <c:v>45002.643983159724</c:v>
                </c:pt>
                <c:pt idx="5855">
                  <c:v>45002.781324374999</c:v>
                </c:pt>
                <c:pt idx="5856">
                  <c:v>45002.918666874997</c:v>
                </c:pt>
                <c:pt idx="5857">
                  <c:v>45003.056007881947</c:v>
                </c:pt>
                <c:pt idx="5858">
                  <c:v>45003.193347395834</c:v>
                </c:pt>
                <c:pt idx="5859">
                  <c:v>45003.330689178241</c:v>
                </c:pt>
                <c:pt idx="5860">
                  <c:v>45003.468031331016</c:v>
                </c:pt>
                <c:pt idx="5861">
                  <c:v>45003.605370729165</c:v>
                </c:pt>
                <c:pt idx="5862">
                  <c:v>45003.742711319443</c:v>
                </c:pt>
                <c:pt idx="5863">
                  <c:v>45003.880053506946</c:v>
                </c:pt>
                <c:pt idx="5864">
                  <c:v>45004.01739483796</c:v>
                </c:pt>
                <c:pt idx="5865">
                  <c:v>45004.154734849537</c:v>
                </c:pt>
                <c:pt idx="5866">
                  <c:v>45004.292075324076</c:v>
                </c:pt>
                <c:pt idx="5867">
                  <c:v>45004.429418206018</c:v>
                </c:pt>
                <c:pt idx="5868">
                  <c:v>45004.56675766204</c:v>
                </c:pt>
                <c:pt idx="5869">
                  <c:v>45004.70409741898</c:v>
                </c:pt>
                <c:pt idx="5870">
                  <c:v>45004.841439374999</c:v>
                </c:pt>
                <c:pt idx="5871">
                  <c:v>45004.978781076388</c:v>
                </c:pt>
                <c:pt idx="5872">
                  <c:v>45005.116121388892</c:v>
                </c:pt>
                <c:pt idx="5873">
                  <c:v>45005.253460648149</c:v>
                </c:pt>
                <c:pt idx="5874">
                  <c:v>45005.390803472219</c:v>
                </c:pt>
                <c:pt idx="5875">
                  <c:v>45005.528143564814</c:v>
                </c:pt>
                <c:pt idx="5876">
                  <c:v>45005.665482766206</c:v>
                </c:pt>
                <c:pt idx="5877">
                  <c:v>45005.802824039354</c:v>
                </c:pt>
                <c:pt idx="5878">
                  <c:v>45005.940166076391</c:v>
                </c:pt>
                <c:pt idx="5879">
                  <c:v>45006.077506550922</c:v>
                </c:pt>
                <c:pt idx="5880">
                  <c:v>45006.214845405091</c:v>
                </c:pt>
                <c:pt idx="5881">
                  <c:v>45006.352187638891</c:v>
                </c:pt>
                <c:pt idx="5882">
                  <c:v>45006.489528796294</c:v>
                </c:pt>
                <c:pt idx="5883">
                  <c:v>45006.626867812498</c:v>
                </c:pt>
                <c:pt idx="5884">
                  <c:v>45006.764208321758</c:v>
                </c:pt>
                <c:pt idx="5885">
                  <c:v>45006.901550150462</c:v>
                </c:pt>
                <c:pt idx="5886">
                  <c:v>45007.038890902775</c:v>
                </c:pt>
                <c:pt idx="5887">
                  <c:v>45007.176230138888</c:v>
                </c:pt>
                <c:pt idx="5888">
                  <c:v>45007.31357082176</c:v>
                </c:pt>
                <c:pt idx="5889">
                  <c:v>45007.450912800923</c:v>
                </c:pt>
                <c:pt idx="5890">
                  <c:v>45007.588251643516</c:v>
                </c:pt>
                <c:pt idx="5891">
                  <c:v>45007.725591319446</c:v>
                </c:pt>
                <c:pt idx="5892">
                  <c:v>45007.86293304398</c:v>
                </c:pt>
                <c:pt idx="5893">
                  <c:v>45008.000273958336</c:v>
                </c:pt>
                <c:pt idx="5894">
                  <c:v>45008.137613634259</c:v>
                </c:pt>
                <c:pt idx="5895">
                  <c:v>45008.274953078704</c:v>
                </c:pt>
                <c:pt idx="5896">
                  <c:v>45008.412295590279</c:v>
                </c:pt>
                <c:pt idx="5897">
                  <c:v>45008.549634861112</c:v>
                </c:pt>
                <c:pt idx="5898">
                  <c:v>45008.686973935182</c:v>
                </c:pt>
                <c:pt idx="5899">
                  <c:v>45008.824315162034</c:v>
                </c:pt>
                <c:pt idx="5900">
                  <c:v>45008.961656620369</c:v>
                </c:pt>
                <c:pt idx="5901">
                  <c:v>45009.098996620371</c:v>
                </c:pt>
                <c:pt idx="5902">
                  <c:v>45009.236335034722</c:v>
                </c:pt>
                <c:pt idx="5903">
                  <c:v>45009.373677314812</c:v>
                </c:pt>
                <c:pt idx="5904">
                  <c:v>45009.511017326389</c:v>
                </c:pt>
                <c:pt idx="5905">
                  <c:v>45009.648355868056</c:v>
                </c:pt>
                <c:pt idx="5906">
                  <c:v>45009.78569621528</c:v>
                </c:pt>
                <c:pt idx="5907">
                  <c:v>45009.923037789355</c:v>
                </c:pt>
                <c:pt idx="5908">
                  <c:v>45010.060377800924</c:v>
                </c:pt>
                <c:pt idx="5909">
                  <c:v>45010.197716331022</c:v>
                </c:pt>
                <c:pt idx="5910">
                  <c:v>45010.335057337965</c:v>
                </c:pt>
                <c:pt idx="5911">
                  <c:v>45010.472398437501</c:v>
                </c:pt>
                <c:pt idx="5912">
                  <c:v>45010.609736909719</c:v>
                </c:pt>
                <c:pt idx="5913">
                  <c:v>45010.747076643522</c:v>
                </c:pt>
                <c:pt idx="5914">
                  <c:v>45010.884417858797</c:v>
                </c:pt>
                <c:pt idx="5915">
                  <c:v>45011.02175821759</c:v>
                </c:pt>
                <c:pt idx="5916">
                  <c:v>45011.15909721065</c:v>
                </c:pt>
                <c:pt idx="5917">
                  <c:v>45011.296436851851</c:v>
                </c:pt>
                <c:pt idx="5918">
                  <c:v>45011.433778692131</c:v>
                </c:pt>
                <c:pt idx="5919">
                  <c:v>45011.571117106483</c:v>
                </c:pt>
                <c:pt idx="5920">
                  <c:v>45011.7084559375</c:v>
                </c:pt>
                <c:pt idx="5921">
                  <c:v>45011.845796967595</c:v>
                </c:pt>
                <c:pt idx="5922">
                  <c:v>45011.983137604169</c:v>
                </c:pt>
                <c:pt idx="5923">
                  <c:v>45012.120476898148</c:v>
                </c:pt>
                <c:pt idx="5924">
                  <c:v>45012.257815277779</c:v>
                </c:pt>
                <c:pt idx="5925">
                  <c:v>45012.395157129627</c:v>
                </c:pt>
                <c:pt idx="5926">
                  <c:v>45012.532496157408</c:v>
                </c:pt>
                <c:pt idx="5927">
                  <c:v>45012.669834421293</c:v>
                </c:pt>
                <c:pt idx="5928">
                  <c:v>45012.807174780093</c:v>
                </c:pt>
                <c:pt idx="5929">
                  <c:v>45012.944515798612</c:v>
                </c:pt>
                <c:pt idx="5930">
                  <c:v>45013.081855254626</c:v>
                </c:pt>
                <c:pt idx="5931">
                  <c:v>45013.219193078701</c:v>
                </c:pt>
                <c:pt idx="5932">
                  <c:v>45013.356534444443</c:v>
                </c:pt>
                <c:pt idx="5933">
                  <c:v>45013.493874444444</c:v>
                </c:pt>
                <c:pt idx="5934">
                  <c:v>45013.631212430555</c:v>
                </c:pt>
                <c:pt idx="5935">
                  <c:v>45013.768551967594</c:v>
                </c:pt>
                <c:pt idx="5936">
                  <c:v>45013.905892812501</c:v>
                </c:pt>
                <c:pt idx="5937">
                  <c:v>45014.043232476855</c:v>
                </c:pt>
                <c:pt idx="5938">
                  <c:v>45014.180570613426</c:v>
                </c:pt>
                <c:pt idx="5939">
                  <c:v>45014.317910405094</c:v>
                </c:pt>
                <c:pt idx="5940">
                  <c:v>45014.455251261577</c:v>
                </c:pt>
                <c:pt idx="5941">
                  <c:v>45014.5925890625</c:v>
                </c:pt>
                <c:pt idx="5942">
                  <c:v>45014.729927800923</c:v>
                </c:pt>
                <c:pt idx="5943">
                  <c:v>45014.867268483795</c:v>
                </c:pt>
                <c:pt idx="5944">
                  <c:v>45015.004608310184</c:v>
                </c:pt>
                <c:pt idx="5945">
                  <c:v>45015.141946909724</c:v>
                </c:pt>
                <c:pt idx="5946">
                  <c:v>45015.279285428238</c:v>
                </c:pt>
                <c:pt idx="5947">
                  <c:v>45015.416626886574</c:v>
                </c:pt>
                <c:pt idx="5948">
                  <c:v>45015.55396503472</c:v>
                </c:pt>
                <c:pt idx="5949">
                  <c:v>45015.691303101848</c:v>
                </c:pt>
                <c:pt idx="5950">
                  <c:v>45015.828643333334</c:v>
                </c:pt>
                <c:pt idx="5951">
                  <c:v>45015.965983692127</c:v>
                </c:pt>
                <c:pt idx="5952">
                  <c:v>45016.103322592593</c:v>
                </c:pt>
                <c:pt idx="5953">
                  <c:v>45016.240660011572</c:v>
                </c:pt>
                <c:pt idx="5954">
                  <c:v>45016.378001249999</c:v>
                </c:pt>
                <c:pt idx="5955">
                  <c:v>45016.515340092592</c:v>
                </c:pt>
                <c:pt idx="5956">
                  <c:v>45016.652677592596</c:v>
                </c:pt>
                <c:pt idx="5957">
                  <c:v>45016.790016979168</c:v>
                </c:pt>
                <c:pt idx="5958">
                  <c:v>45016.927357499997</c:v>
                </c:pt>
                <c:pt idx="5959">
                  <c:v>45017.064696435184</c:v>
                </c:pt>
                <c:pt idx="5960">
                  <c:v>45017.20203385417</c:v>
                </c:pt>
                <c:pt idx="5961">
                  <c:v>45017.339373993054</c:v>
                </c:pt>
                <c:pt idx="5962">
                  <c:v>45017.476713946759</c:v>
                </c:pt>
                <c:pt idx="5963">
                  <c:v>45017.614051377313</c:v>
                </c:pt>
                <c:pt idx="5964">
                  <c:v>45017.751390138888</c:v>
                </c:pt>
                <c:pt idx="5965">
                  <c:v>45017.888730300925</c:v>
                </c:pt>
                <c:pt idx="5966">
                  <c:v>45018.02606960648</c:v>
                </c:pt>
                <c:pt idx="5967">
                  <c:v>45018.163407476852</c:v>
                </c:pt>
                <c:pt idx="5968">
                  <c:v>45018.300746203706</c:v>
                </c:pt>
                <c:pt idx="5969">
                  <c:v>45018.438086898146</c:v>
                </c:pt>
                <c:pt idx="5970">
                  <c:v>45018.575424236114</c:v>
                </c:pt>
                <c:pt idx="5971">
                  <c:v>45018.712762071758</c:v>
                </c:pt>
                <c:pt idx="5972">
                  <c:v>45018.850102118056</c:v>
                </c:pt>
                <c:pt idx="5973">
                  <c:v>45018.987441631944</c:v>
                </c:pt>
                <c:pt idx="5974">
                  <c:v>45019.124779837963</c:v>
                </c:pt>
                <c:pt idx="5975">
                  <c:v>45019.262117314815</c:v>
                </c:pt>
                <c:pt idx="5976">
                  <c:v>45019.399458148146</c:v>
                </c:pt>
                <c:pt idx="5977">
                  <c:v>45019.536796064815</c:v>
                </c:pt>
                <c:pt idx="5978">
                  <c:v>45019.674133356479</c:v>
                </c:pt>
                <c:pt idx="5979">
                  <c:v>45019.811472777779</c:v>
                </c:pt>
                <c:pt idx="5980">
                  <c:v>45019.948812731483</c:v>
                </c:pt>
                <c:pt idx="5981">
                  <c:v>45020.086151180556</c:v>
                </c:pt>
                <c:pt idx="5982">
                  <c:v>45020.223487951385</c:v>
                </c:pt>
                <c:pt idx="5983">
                  <c:v>45020.360828414348</c:v>
                </c:pt>
                <c:pt idx="5984">
                  <c:v>45020.498171770836</c:v>
                </c:pt>
                <c:pt idx="5985">
                  <c:v>45020.635513194444</c:v>
                </c:pt>
                <c:pt idx="5986">
                  <c:v>45020.772856226853</c:v>
                </c:pt>
                <c:pt idx="5987">
                  <c:v>45020.910200578706</c:v>
                </c:pt>
                <c:pt idx="5988">
                  <c:v>45021.04754363426</c:v>
                </c:pt>
                <c:pt idx="5989">
                  <c:v>45021.184885173614</c:v>
                </c:pt>
                <c:pt idx="5990">
                  <c:v>45021.322228553239</c:v>
                </c:pt>
                <c:pt idx="5991">
                  <c:v>45021.459572789354</c:v>
                </c:pt>
                <c:pt idx="5992">
                  <c:v>45021.596914062502</c:v>
                </c:pt>
                <c:pt idx="5993">
                  <c:v>45021.734256365744</c:v>
                </c:pt>
                <c:pt idx="5994">
                  <c:v>45021.871600509257</c:v>
                </c:pt>
                <c:pt idx="5995">
                  <c:v>45022.008943773151</c:v>
                </c:pt>
                <c:pt idx="5996">
                  <c:v>45022.146285787036</c:v>
                </c:pt>
                <c:pt idx="5997">
                  <c:v>45022.28362790509</c:v>
                </c:pt>
                <c:pt idx="5998">
                  <c:v>45022.420972800923</c:v>
                </c:pt>
                <c:pt idx="5999">
                  <c:v>45022.5583143287</c:v>
                </c:pt>
                <c:pt idx="6000">
                  <c:v>45022.695655902775</c:v>
                </c:pt>
                <c:pt idx="6001">
                  <c:v>45022.832999652775</c:v>
                </c:pt>
                <c:pt idx="6002">
                  <c:v>45022.970343414352</c:v>
                </c:pt>
                <c:pt idx="6003">
                  <c:v>45023.107685740739</c:v>
                </c:pt>
                <c:pt idx="6004">
                  <c:v>45023.245026689816</c:v>
                </c:pt>
                <c:pt idx="6005">
                  <c:v>45023.382371400461</c:v>
                </c:pt>
                <c:pt idx="6006">
                  <c:v>45023.519713587964</c:v>
                </c:pt>
                <c:pt idx="6007">
                  <c:v>45023.657054594907</c:v>
                </c:pt>
                <c:pt idx="6008">
                  <c:v>45023.794397534723</c:v>
                </c:pt>
                <c:pt idx="6009">
                  <c:v>45023.9317415162</c:v>
                </c:pt>
                <c:pt idx="6010">
                  <c:v>45024.069083888891</c:v>
                </c:pt>
                <c:pt idx="6011">
                  <c:v>45024.206424733798</c:v>
                </c:pt>
                <c:pt idx="6012">
                  <c:v>45024.343768506944</c:v>
                </c:pt>
                <c:pt idx="6013">
                  <c:v>45024.481111817127</c:v>
                </c:pt>
                <c:pt idx="6014">
                  <c:v>45024.618452731484</c:v>
                </c:pt>
                <c:pt idx="6015">
                  <c:v>45024.755795023149</c:v>
                </c:pt>
                <c:pt idx="6016">
                  <c:v>45024.893138657404</c:v>
                </c:pt>
                <c:pt idx="6017">
                  <c:v>45025.030481388887</c:v>
                </c:pt>
                <c:pt idx="6018">
                  <c:v>45025.167822650466</c:v>
                </c:pt>
                <c:pt idx="6019">
                  <c:v>45025.305164976853</c:v>
                </c:pt>
                <c:pt idx="6020">
                  <c:v>45025.44250902778</c:v>
                </c:pt>
                <c:pt idx="6021">
                  <c:v>45025.579849780093</c:v>
                </c:pt>
                <c:pt idx="6022">
                  <c:v>45025.717191145835</c:v>
                </c:pt>
                <c:pt idx="6023">
                  <c:v>45025.854534687503</c:v>
                </c:pt>
                <c:pt idx="6024">
                  <c:v>45025.991877581022</c:v>
                </c:pt>
                <c:pt idx="6025">
                  <c:v>45026.129219212962</c:v>
                </c:pt>
                <c:pt idx="6026">
                  <c:v>45026.266560266202</c:v>
                </c:pt>
                <c:pt idx="6027">
                  <c:v>45026.403904583334</c:v>
                </c:pt>
                <c:pt idx="6028">
                  <c:v>45026.541245879627</c:v>
                </c:pt>
                <c:pt idx="6029">
                  <c:v>45026.678586689814</c:v>
                </c:pt>
                <c:pt idx="6030">
                  <c:v>45026.815929641205</c:v>
                </c:pt>
                <c:pt idx="6031">
                  <c:v>45026.95327302083</c:v>
                </c:pt>
                <c:pt idx="6032">
                  <c:v>45027.090614895831</c:v>
                </c:pt>
                <c:pt idx="6033">
                  <c:v>45027.227955127317</c:v>
                </c:pt>
                <c:pt idx="6034">
                  <c:v>45027.365299131947</c:v>
                </c:pt>
                <c:pt idx="6035">
                  <c:v>45027.502641261577</c:v>
                </c:pt>
                <c:pt idx="6036">
                  <c:v>45027.639981631946</c:v>
                </c:pt>
                <c:pt idx="6037">
                  <c:v>45027.777323680559</c:v>
                </c:pt>
                <c:pt idx="6038">
                  <c:v>45027.914667025463</c:v>
                </c:pt>
                <c:pt idx="6039">
                  <c:v>45028.052008981482</c:v>
                </c:pt>
                <c:pt idx="6040">
                  <c:v>45028.189349421293</c:v>
                </c:pt>
                <c:pt idx="6041">
                  <c:v>45028.326691909722</c:v>
                </c:pt>
                <c:pt idx="6042">
                  <c:v>45028.464035011573</c:v>
                </c:pt>
                <c:pt idx="6043">
                  <c:v>45028.601375254628</c:v>
                </c:pt>
                <c:pt idx="6044">
                  <c:v>45028.73871662037</c:v>
                </c:pt>
                <c:pt idx="6045">
                  <c:v>45028.8760596875</c:v>
                </c:pt>
                <c:pt idx="6046">
                  <c:v>45029.013401875003</c:v>
                </c:pt>
                <c:pt idx="6047">
                  <c:v>45029.150742789352</c:v>
                </c:pt>
                <c:pt idx="6048">
                  <c:v>45029.288083981482</c:v>
                </c:pt>
                <c:pt idx="6049">
                  <c:v>45029.425427766204</c:v>
                </c:pt>
                <c:pt idx="6050">
                  <c:v>45029.562768148149</c:v>
                </c:pt>
                <c:pt idx="6051">
                  <c:v>45029.70010869213</c:v>
                </c:pt>
                <c:pt idx="6052">
                  <c:v>45029.837451435182</c:v>
                </c:pt>
                <c:pt idx="6053">
                  <c:v>45029.974794050926</c:v>
                </c:pt>
                <c:pt idx="6054">
                  <c:v>45030.112135243056</c:v>
                </c:pt>
                <c:pt idx="6055">
                  <c:v>45030.249475208337</c:v>
                </c:pt>
                <c:pt idx="6056">
                  <c:v>45030.386818842591</c:v>
                </c:pt>
                <c:pt idx="6057">
                  <c:v>45030.52415986111</c:v>
                </c:pt>
                <c:pt idx="6058">
                  <c:v>45030.66149982639</c:v>
                </c:pt>
                <c:pt idx="6059">
                  <c:v>45030.798841793985</c:v>
                </c:pt>
                <c:pt idx="6060">
                  <c:v>45030.936184675928</c:v>
                </c:pt>
                <c:pt idx="6061">
                  <c:v>45031.073525949076</c:v>
                </c:pt>
                <c:pt idx="6062">
                  <c:v>45031.210865659719</c:v>
                </c:pt>
                <c:pt idx="6063">
                  <c:v>45031.348208530093</c:v>
                </c:pt>
                <c:pt idx="6064">
                  <c:v>45031.485550625002</c:v>
                </c:pt>
                <c:pt idx="6065">
                  <c:v>45031.622890451392</c:v>
                </c:pt>
                <c:pt idx="6066">
                  <c:v>45031.760231712964</c:v>
                </c:pt>
                <c:pt idx="6067">
                  <c:v>45031.89757429398</c:v>
                </c:pt>
                <c:pt idx="6068">
                  <c:v>45032.034915902776</c:v>
                </c:pt>
                <c:pt idx="6069">
                  <c:v>45032.172256006947</c:v>
                </c:pt>
                <c:pt idx="6070">
                  <c:v>45032.309597361113</c:v>
                </c:pt>
                <c:pt idx="6071">
                  <c:v>45032.446940243055</c:v>
                </c:pt>
                <c:pt idx="6072">
                  <c:v>45032.584279884257</c:v>
                </c:pt>
                <c:pt idx="6073">
                  <c:v>45032.721620254626</c:v>
                </c:pt>
                <c:pt idx="6074">
                  <c:v>45032.858962754632</c:v>
                </c:pt>
                <c:pt idx="6075">
                  <c:v>45032.996304502318</c:v>
                </c:pt>
                <c:pt idx="6076">
                  <c:v>45033.13364501157</c:v>
                </c:pt>
                <c:pt idx="6077">
                  <c:v>45033.270985127318</c:v>
                </c:pt>
                <c:pt idx="6078">
                  <c:v>45033.408328414349</c:v>
                </c:pt>
                <c:pt idx="6079">
                  <c:v>45033.545668564817</c:v>
                </c:pt>
                <c:pt idx="6080">
                  <c:v>45033.683008368054</c:v>
                </c:pt>
                <c:pt idx="6081">
                  <c:v>45033.820350324073</c:v>
                </c:pt>
                <c:pt idx="6082">
                  <c:v>45033.957692615739</c:v>
                </c:pt>
                <c:pt idx="6083">
                  <c:v>45034.095033425925</c:v>
                </c:pt>
                <c:pt idx="6084">
                  <c:v>45034.232372615741</c:v>
                </c:pt>
                <c:pt idx="6085">
                  <c:v>45034.369715636574</c:v>
                </c:pt>
                <c:pt idx="6086">
                  <c:v>45034.507056585651</c:v>
                </c:pt>
                <c:pt idx="6087">
                  <c:v>45034.644395914351</c:v>
                </c:pt>
                <c:pt idx="6088">
                  <c:v>45034.781736979166</c:v>
                </c:pt>
                <c:pt idx="6089">
                  <c:v>45034.919079328705</c:v>
                </c:pt>
                <c:pt idx="6090">
                  <c:v>45035.056420196757</c:v>
                </c:pt>
                <c:pt idx="6091">
                  <c:v>45035.193759560185</c:v>
                </c:pt>
                <c:pt idx="6092">
                  <c:v>45035.331101192132</c:v>
                </c:pt>
                <c:pt idx="6093">
                  <c:v>45035.468443194448</c:v>
                </c:pt>
                <c:pt idx="6094">
                  <c:v>45035.60578244213</c:v>
                </c:pt>
                <c:pt idx="6095">
                  <c:v>45035.743122881948</c:v>
                </c:pt>
                <c:pt idx="6096">
                  <c:v>45035.880464918984</c:v>
                </c:pt>
                <c:pt idx="6097">
                  <c:v>45036.017806099539</c:v>
                </c:pt>
                <c:pt idx="6098">
                  <c:v>45036.155145960649</c:v>
                </c:pt>
                <c:pt idx="6099">
                  <c:v>45036.292486284721</c:v>
                </c:pt>
                <c:pt idx="6100">
                  <c:v>45036.429829016204</c:v>
                </c:pt>
                <c:pt idx="6101">
                  <c:v>45036.567157777776</c:v>
                </c:pt>
                <c:pt idx="6102">
                  <c:v>45036.704497326391</c:v>
                </c:pt>
                <c:pt idx="6103">
                  <c:v>45036.841839074077</c:v>
                </c:pt>
                <c:pt idx="6104">
                  <c:v>45036.979180567127</c:v>
                </c:pt>
                <c:pt idx="6105">
                  <c:v>45037.116520682874</c:v>
                </c:pt>
                <c:pt idx="6106">
                  <c:v>45037.253859722223</c:v>
                </c:pt>
                <c:pt idx="6107">
                  <c:v>45037.39120233796</c:v>
                </c:pt>
                <c:pt idx="6108">
                  <c:v>45037.528542222222</c:v>
                </c:pt>
                <c:pt idx="6109">
                  <c:v>45037.665881203706</c:v>
                </c:pt>
                <c:pt idx="6110">
                  <c:v>45037.803222256945</c:v>
                </c:pt>
                <c:pt idx="6111">
                  <c:v>45037.940564085649</c:v>
                </c:pt>
                <c:pt idx="6112">
                  <c:v>45038.07790434028</c:v>
                </c:pt>
                <c:pt idx="6113">
                  <c:v>45038.21524297454</c:v>
                </c:pt>
                <c:pt idx="6114">
                  <c:v>45038.352584988424</c:v>
                </c:pt>
                <c:pt idx="6115">
                  <c:v>45038.489925914349</c:v>
                </c:pt>
                <c:pt idx="6116">
                  <c:v>45038.627264710645</c:v>
                </c:pt>
                <c:pt idx="6117">
                  <c:v>45038.764604999997</c:v>
                </c:pt>
                <c:pt idx="6118">
                  <c:v>45038.901946597223</c:v>
                </c:pt>
                <c:pt idx="6119">
                  <c:v>45039.039287118052</c:v>
                </c:pt>
                <c:pt idx="6120">
                  <c:v>45039.176626122688</c:v>
                </c:pt>
                <c:pt idx="6121">
                  <c:v>45039.313966585651</c:v>
                </c:pt>
                <c:pt idx="6122">
                  <c:v>45039.451308333337</c:v>
                </c:pt>
                <c:pt idx="6123">
                  <c:v>45039.588646944445</c:v>
                </c:pt>
                <c:pt idx="6124">
                  <c:v>45039.725986377314</c:v>
                </c:pt>
                <c:pt idx="6125">
                  <c:v>45039.863327870371</c:v>
                </c:pt>
                <c:pt idx="6126">
                  <c:v>45040.000668541667</c:v>
                </c:pt>
                <c:pt idx="6127">
                  <c:v>45040.138007986112</c:v>
                </c:pt>
                <c:pt idx="6128">
                  <c:v>45040.275347187497</c:v>
                </c:pt>
                <c:pt idx="6129">
                  <c:v>45040.412689456018</c:v>
                </c:pt>
                <c:pt idx="6130">
                  <c:v>45040.550028495367</c:v>
                </c:pt>
                <c:pt idx="6131">
                  <c:v>45040.687367326391</c:v>
                </c:pt>
                <c:pt idx="6132">
                  <c:v>45040.824708310189</c:v>
                </c:pt>
                <c:pt idx="6133">
                  <c:v>45040.96204953704</c:v>
                </c:pt>
                <c:pt idx="6134">
                  <c:v>45041.099389282404</c:v>
                </c:pt>
                <c:pt idx="6135">
                  <c:v>45041.236727465279</c:v>
                </c:pt>
                <c:pt idx="6136">
                  <c:v>45041.374069502315</c:v>
                </c:pt>
                <c:pt idx="6137">
                  <c:v>45041.511409270832</c:v>
                </c:pt>
                <c:pt idx="6138">
                  <c:v>45041.648747569445</c:v>
                </c:pt>
                <c:pt idx="6139">
                  <c:v>45041.786087673609</c:v>
                </c:pt>
                <c:pt idx="6140">
                  <c:v>45041.92342900463</c:v>
                </c:pt>
                <c:pt idx="6141">
                  <c:v>45042.060768784722</c:v>
                </c:pt>
                <c:pt idx="6142">
                  <c:v>45042.198107060183</c:v>
                </c:pt>
                <c:pt idx="6143">
                  <c:v>45042.335447835649</c:v>
                </c:pt>
                <c:pt idx="6144">
                  <c:v>45042.472788703701</c:v>
                </c:pt>
                <c:pt idx="6145">
                  <c:v>45042.610126932872</c:v>
                </c:pt>
                <c:pt idx="6146">
                  <c:v>45042.747466423614</c:v>
                </c:pt>
                <c:pt idx="6147">
                  <c:v>45042.884807407405</c:v>
                </c:pt>
                <c:pt idx="6148">
                  <c:v>45043.022147534721</c:v>
                </c:pt>
                <c:pt idx="6149">
                  <c:v>45043.15948628472</c:v>
                </c:pt>
                <c:pt idx="6150">
                  <c:v>45043.296825694444</c:v>
                </c:pt>
                <c:pt idx="6151">
                  <c:v>45043.434167291663</c:v>
                </c:pt>
                <c:pt idx="6152">
                  <c:v>45043.571505486114</c:v>
                </c:pt>
                <c:pt idx="6153">
                  <c:v>45043.708844074077</c:v>
                </c:pt>
                <c:pt idx="6154">
                  <c:v>45043.846184884256</c:v>
                </c:pt>
                <c:pt idx="6155">
                  <c:v>45043.983525289354</c:v>
                </c:pt>
                <c:pt idx="6156">
                  <c:v>45044.120864351855</c:v>
                </c:pt>
                <c:pt idx="6157">
                  <c:v>45044.258202511577</c:v>
                </c:pt>
                <c:pt idx="6158">
                  <c:v>45044.395544131941</c:v>
                </c:pt>
                <c:pt idx="6159">
                  <c:v>45044.532882939813</c:v>
                </c:pt>
                <c:pt idx="6160">
                  <c:v>45044.670220983797</c:v>
                </c:pt>
                <c:pt idx="6161">
                  <c:v>45044.807561122689</c:v>
                </c:pt>
                <c:pt idx="6162">
                  <c:v>45044.944901921299</c:v>
                </c:pt>
                <c:pt idx="6163">
                  <c:v>45045.082241168981</c:v>
                </c:pt>
                <c:pt idx="6164">
                  <c:v>45045.219578773147</c:v>
                </c:pt>
                <c:pt idx="6165">
                  <c:v>45045.356919918981</c:v>
                </c:pt>
                <c:pt idx="6166">
                  <c:v>45045.494259710649</c:v>
                </c:pt>
                <c:pt idx="6167">
                  <c:v>45045.631597500003</c:v>
                </c:pt>
                <c:pt idx="6168">
                  <c:v>45045.768936817127</c:v>
                </c:pt>
                <c:pt idx="6169">
                  <c:v>45045.906277453701</c:v>
                </c:pt>
                <c:pt idx="6170">
                  <c:v>45046.043616921299</c:v>
                </c:pt>
                <c:pt idx="6171">
                  <c:v>45046.180954849537</c:v>
                </c:pt>
                <c:pt idx="6172">
                  <c:v>45046.318294432873</c:v>
                </c:pt>
                <c:pt idx="6173">
                  <c:v>45046.455635092592</c:v>
                </c:pt>
                <c:pt idx="6174">
                  <c:v>45046.592972696759</c:v>
                </c:pt>
                <c:pt idx="6175">
                  <c:v>45046.730311238425</c:v>
                </c:pt>
                <c:pt idx="6176">
                  <c:v>45046.867651736109</c:v>
                </c:pt>
                <c:pt idx="6177">
                  <c:v>45047.004991377318</c:v>
                </c:pt>
                <c:pt idx="6178">
                  <c:v>45047.142329780094</c:v>
                </c:pt>
                <c:pt idx="6179">
                  <c:v>45047.279668113428</c:v>
                </c:pt>
                <c:pt idx="6180">
                  <c:v>45047.417009386576</c:v>
                </c:pt>
                <c:pt idx="6181">
                  <c:v>45047.554347349535</c:v>
                </c:pt>
                <c:pt idx="6182">
                  <c:v>45047.691685231483</c:v>
                </c:pt>
                <c:pt idx="6183">
                  <c:v>45047.829025289349</c:v>
                </c:pt>
                <c:pt idx="6184">
                  <c:v>45047.966365474538</c:v>
                </c:pt>
                <c:pt idx="6185">
                  <c:v>45048.103704201392</c:v>
                </c:pt>
                <c:pt idx="6186">
                  <c:v>45048.241041458336</c:v>
                </c:pt>
                <c:pt idx="6187">
                  <c:v>45048.378382523151</c:v>
                </c:pt>
                <c:pt idx="6188">
                  <c:v>45048.515721203701</c:v>
                </c:pt>
                <c:pt idx="6189">
                  <c:v>45048.653058541669</c:v>
                </c:pt>
                <c:pt idx="6190">
                  <c:v>45048.790397766206</c:v>
                </c:pt>
                <c:pt idx="6191">
                  <c:v>45048.927738124999</c:v>
                </c:pt>
                <c:pt idx="6192">
                  <c:v>45049.065076909719</c:v>
                </c:pt>
                <c:pt idx="6193">
                  <c:v>45049.202414178239</c:v>
                </c:pt>
                <c:pt idx="6194">
                  <c:v>45049.339754155095</c:v>
                </c:pt>
                <c:pt idx="6195">
                  <c:v>45049.477093969908</c:v>
                </c:pt>
                <c:pt idx="6196">
                  <c:v>45049.614431261572</c:v>
                </c:pt>
                <c:pt idx="6197">
                  <c:v>45049.751769872688</c:v>
                </c:pt>
                <c:pt idx="6198">
                  <c:v>45049.889109895834</c:v>
                </c:pt>
                <c:pt idx="6199">
                  <c:v>45050.026451157406</c:v>
                </c:pt>
                <c:pt idx="6200">
                  <c:v>45050.163793113425</c:v>
                </c:pt>
                <c:pt idx="6201">
                  <c:v>45050.301135937501</c:v>
                </c:pt>
                <c:pt idx="6202">
                  <c:v>45050.438480729164</c:v>
                </c:pt>
                <c:pt idx="6203">
                  <c:v>45050.575822164355</c:v>
                </c:pt>
                <c:pt idx="6204">
                  <c:v>45050.713164097222</c:v>
                </c:pt>
                <c:pt idx="6205">
                  <c:v>45050.850508240743</c:v>
                </c:pt>
                <c:pt idx="6206">
                  <c:v>45050.987851863429</c:v>
                </c:pt>
                <c:pt idx="6207">
                  <c:v>45051.125194178239</c:v>
                </c:pt>
                <c:pt idx="6208">
                  <c:v>45051.26253576389</c:v>
                </c:pt>
                <c:pt idx="6209">
                  <c:v>45051.399880717596</c:v>
                </c:pt>
                <c:pt idx="6210">
                  <c:v>45051.537222754632</c:v>
                </c:pt>
                <c:pt idx="6211">
                  <c:v>45051.674564155095</c:v>
                </c:pt>
                <c:pt idx="6212">
                  <c:v>45051.811907708332</c:v>
                </c:pt>
                <c:pt idx="6213">
                  <c:v>45051.949251782411</c:v>
                </c:pt>
                <c:pt idx="6214">
                  <c:v>45052.086594351851</c:v>
                </c:pt>
                <c:pt idx="6215">
                  <c:v>45052.223935266207</c:v>
                </c:pt>
                <c:pt idx="6216">
                  <c:v>45052.361279849538</c:v>
                </c:pt>
                <c:pt idx="6217">
                  <c:v>45052.498622824074</c:v>
                </c:pt>
                <c:pt idx="6218">
                  <c:v>45052.635963912035</c:v>
                </c:pt>
                <c:pt idx="6219">
                  <c:v>45052.773306597221</c:v>
                </c:pt>
                <c:pt idx="6220">
                  <c:v>45052.910650613427</c:v>
                </c:pt>
                <c:pt idx="6221">
                  <c:v>45053.047993333334</c:v>
                </c:pt>
                <c:pt idx="6222">
                  <c:v>45053.185334548609</c:v>
                </c:pt>
                <c:pt idx="6223">
                  <c:v>45053.322677592594</c:v>
                </c:pt>
                <c:pt idx="6224">
                  <c:v>45053.46002150463</c:v>
                </c:pt>
                <c:pt idx="6225">
                  <c:v>45053.597362453707</c:v>
                </c:pt>
                <c:pt idx="6226">
                  <c:v>45053.734704421295</c:v>
                </c:pt>
                <c:pt idx="6227">
                  <c:v>45053.872048252313</c:v>
                </c:pt>
                <c:pt idx="6228">
                  <c:v>45054.009391192129</c:v>
                </c:pt>
                <c:pt idx="6229">
                  <c:v>45054.146732893518</c:v>
                </c:pt>
                <c:pt idx="6230">
                  <c:v>45054.284074687501</c:v>
                </c:pt>
                <c:pt idx="6231">
                  <c:v>45054.421419282407</c:v>
                </c:pt>
                <c:pt idx="6232">
                  <c:v>45054.558760486114</c:v>
                </c:pt>
                <c:pt idx="6233">
                  <c:v>45054.696101747686</c:v>
                </c:pt>
                <c:pt idx="6234">
                  <c:v>45054.83344519676</c:v>
                </c:pt>
                <c:pt idx="6235">
                  <c:v>45054.970788657411</c:v>
                </c:pt>
                <c:pt idx="6236">
                  <c:v>45055.108130671295</c:v>
                </c:pt>
                <c:pt idx="6237">
                  <c:v>45055.245471319446</c:v>
                </c:pt>
                <c:pt idx="6238">
                  <c:v>45055.382815729165</c:v>
                </c:pt>
                <c:pt idx="6239">
                  <c:v>45055.520157615741</c:v>
                </c:pt>
                <c:pt idx="6240">
                  <c:v>45055.657498321758</c:v>
                </c:pt>
                <c:pt idx="6241">
                  <c:v>45055.794840972223</c:v>
                </c:pt>
                <c:pt idx="6242">
                  <c:v>45055.932184652775</c:v>
                </c:pt>
                <c:pt idx="6243">
                  <c:v>45056.069526736108</c:v>
                </c:pt>
                <c:pt idx="6244">
                  <c:v>45056.206867280096</c:v>
                </c:pt>
                <c:pt idx="6245">
                  <c:v>45056.344210763891</c:v>
                </c:pt>
                <c:pt idx="6246">
                  <c:v>45056.481553784724</c:v>
                </c:pt>
                <c:pt idx="6247">
                  <c:v>45056.618894409723</c:v>
                </c:pt>
                <c:pt idx="6248">
                  <c:v>45056.756236423615</c:v>
                </c:pt>
                <c:pt idx="6249">
                  <c:v>45056.893579780095</c:v>
                </c:pt>
                <c:pt idx="6250">
                  <c:v>45057.030922233796</c:v>
                </c:pt>
                <c:pt idx="6251">
                  <c:v>45057.168263217594</c:v>
                </c:pt>
                <c:pt idx="6252">
                  <c:v>45057.305605254631</c:v>
                </c:pt>
                <c:pt idx="6253">
                  <c:v>45057.442949039352</c:v>
                </c:pt>
                <c:pt idx="6254">
                  <c:v>45057.58028952546</c:v>
                </c:pt>
                <c:pt idx="6255">
                  <c:v>45057.717630613428</c:v>
                </c:pt>
                <c:pt idx="6256">
                  <c:v>45057.854973900467</c:v>
                </c:pt>
                <c:pt idx="6257">
                  <c:v>45057.99231652778</c:v>
                </c:pt>
                <c:pt idx="6258">
                  <c:v>45058.129657893522</c:v>
                </c:pt>
                <c:pt idx="6259">
                  <c:v>45058.266998692132</c:v>
                </c:pt>
                <c:pt idx="6260">
                  <c:v>45058.404342766204</c:v>
                </c:pt>
                <c:pt idx="6261">
                  <c:v>45058.541683807867</c:v>
                </c:pt>
                <c:pt idx="6262">
                  <c:v>45058.679024363424</c:v>
                </c:pt>
                <c:pt idx="6263">
                  <c:v>45058.816367071762</c:v>
                </c:pt>
                <c:pt idx="6264">
                  <c:v>45058.953710208334</c:v>
                </c:pt>
                <c:pt idx="6265">
                  <c:v>45059.09105185185</c:v>
                </c:pt>
                <c:pt idx="6266">
                  <c:v>45059.228391840275</c:v>
                </c:pt>
                <c:pt idx="6267">
                  <c:v>45059.365735613428</c:v>
                </c:pt>
                <c:pt idx="6268">
                  <c:v>45059.50307752315</c:v>
                </c:pt>
                <c:pt idx="6269">
                  <c:v>45059.640417673611</c:v>
                </c:pt>
                <c:pt idx="6270">
                  <c:v>45059.777759502314</c:v>
                </c:pt>
                <c:pt idx="6271">
                  <c:v>45059.915102638886</c:v>
                </c:pt>
                <c:pt idx="6272">
                  <c:v>45060.052444374996</c:v>
                </c:pt>
                <c:pt idx="6273">
                  <c:v>45060.189784618058</c:v>
                </c:pt>
                <c:pt idx="6274">
                  <c:v>45060.327126909724</c:v>
                </c:pt>
                <c:pt idx="6275">
                  <c:v>45060.464469814811</c:v>
                </c:pt>
                <c:pt idx="6276">
                  <c:v>45060.601809861109</c:v>
                </c:pt>
                <c:pt idx="6277">
                  <c:v>45060.739151030095</c:v>
                </c:pt>
                <c:pt idx="6278">
                  <c:v>45060.876493923613</c:v>
                </c:pt>
                <c:pt idx="6279">
                  <c:v>45061.013835937498</c:v>
                </c:pt>
                <c:pt idx="6280">
                  <c:v>45061.151176678242</c:v>
                </c:pt>
                <c:pt idx="6281">
                  <c:v>45061.288517696761</c:v>
                </c:pt>
                <c:pt idx="6282">
                  <c:v>45061.425861331016</c:v>
                </c:pt>
                <c:pt idx="6283">
                  <c:v>45061.563201550925</c:v>
                </c:pt>
                <c:pt idx="6284">
                  <c:v>45061.700541956016</c:v>
                </c:pt>
                <c:pt idx="6285">
                  <c:v>45061.837884537039</c:v>
                </c:pt>
                <c:pt idx="6286">
                  <c:v>45061.975227025461</c:v>
                </c:pt>
                <c:pt idx="6287">
                  <c:v>45062.112568078701</c:v>
                </c:pt>
                <c:pt idx="6288">
                  <c:v>45062.249907916666</c:v>
                </c:pt>
                <c:pt idx="6289">
                  <c:v>45062.387251435182</c:v>
                </c:pt>
                <c:pt idx="6290">
                  <c:v>45062.524592326386</c:v>
                </c:pt>
                <c:pt idx="6291">
                  <c:v>45062.661932175928</c:v>
                </c:pt>
                <c:pt idx="6292">
                  <c:v>45062.799274039353</c:v>
                </c:pt>
                <c:pt idx="6293">
                  <c:v>45062.936616817133</c:v>
                </c:pt>
                <c:pt idx="6294">
                  <c:v>45063.073957997687</c:v>
                </c:pt>
                <c:pt idx="6295">
                  <c:v>45063.211297615744</c:v>
                </c:pt>
                <c:pt idx="6296">
                  <c:v>45063.348640393517</c:v>
                </c:pt>
                <c:pt idx="6297">
                  <c:v>45063.485982407408</c:v>
                </c:pt>
                <c:pt idx="6298">
                  <c:v>45063.623322164349</c:v>
                </c:pt>
                <c:pt idx="6299">
                  <c:v>45063.760663356479</c:v>
                </c:pt>
                <c:pt idx="6300">
                  <c:v>45063.898005868054</c:v>
                </c:pt>
                <c:pt idx="6301">
                  <c:v>45064.035347418983</c:v>
                </c:pt>
                <c:pt idx="6302">
                  <c:v>45064.172687453705</c:v>
                </c:pt>
                <c:pt idx="6303">
                  <c:v>45064.310028761574</c:v>
                </c:pt>
                <c:pt idx="6304">
                  <c:v>45064.447371585651</c:v>
                </c:pt>
                <c:pt idx="6305">
                  <c:v>45064.584711192132</c:v>
                </c:pt>
                <c:pt idx="6306">
                  <c:v>45064.722051516204</c:v>
                </c:pt>
                <c:pt idx="6307">
                  <c:v>45064.859393981482</c:v>
                </c:pt>
                <c:pt idx="6308">
                  <c:v>45064.996735706016</c:v>
                </c:pt>
                <c:pt idx="6309">
                  <c:v>45065.134076192131</c:v>
                </c:pt>
                <c:pt idx="6310">
                  <c:v>45065.27141627315</c:v>
                </c:pt>
                <c:pt idx="6311">
                  <c:v>45065.408759537037</c:v>
                </c:pt>
                <c:pt idx="6312">
                  <c:v>45065.546099675928</c:v>
                </c:pt>
                <c:pt idx="6313">
                  <c:v>45065.68343946759</c:v>
                </c:pt>
                <c:pt idx="6314">
                  <c:v>45065.82078141204</c:v>
                </c:pt>
                <c:pt idx="6315">
                  <c:v>45065.958123703705</c:v>
                </c:pt>
                <c:pt idx="6316">
                  <c:v>45066.095464513892</c:v>
                </c:pt>
                <c:pt idx="6317">
                  <c:v>45066.2328037037</c:v>
                </c:pt>
                <c:pt idx="6318">
                  <c:v>45066.37014673611</c:v>
                </c:pt>
                <c:pt idx="6319">
                  <c:v>45066.507487685187</c:v>
                </c:pt>
                <c:pt idx="6320">
                  <c:v>45066.644827037038</c:v>
                </c:pt>
                <c:pt idx="6321">
                  <c:v>45066.782168113423</c:v>
                </c:pt>
                <c:pt idx="6322">
                  <c:v>45066.919510486114</c:v>
                </c:pt>
                <c:pt idx="6323">
                  <c:v>45067.056851365742</c:v>
                </c:pt>
                <c:pt idx="6324">
                  <c:v>45067.19419076389</c:v>
                </c:pt>
                <c:pt idx="6325">
                  <c:v>45067.331532418983</c:v>
                </c:pt>
                <c:pt idx="6326">
                  <c:v>45067.468874456019</c:v>
                </c:pt>
                <c:pt idx="6327">
                  <c:v>45067.606213738429</c:v>
                </c:pt>
                <c:pt idx="6328">
                  <c:v>45067.743554201392</c:v>
                </c:pt>
                <c:pt idx="6329">
                  <c:v>45067.880896284725</c:v>
                </c:pt>
                <c:pt idx="6330">
                  <c:v>45068.018237511576</c:v>
                </c:pt>
                <c:pt idx="6331">
                  <c:v>45068.155577407408</c:v>
                </c:pt>
                <c:pt idx="6332">
                  <c:v>45068.292917777777</c:v>
                </c:pt>
                <c:pt idx="6333">
                  <c:v>45068.430260555557</c:v>
                </c:pt>
                <c:pt idx="6334">
                  <c:v>45068.567599907408</c:v>
                </c:pt>
                <c:pt idx="6335">
                  <c:v>45068.704939560186</c:v>
                </c:pt>
                <c:pt idx="6336">
                  <c:v>45068.842281412035</c:v>
                </c:pt>
                <c:pt idx="6337">
                  <c:v>45068.97962302083</c:v>
                </c:pt>
                <c:pt idx="6338">
                  <c:v>45069.11696324074</c:v>
                </c:pt>
                <c:pt idx="6339">
                  <c:v>45069.254302395835</c:v>
                </c:pt>
                <c:pt idx="6340">
                  <c:v>45069.391645115742</c:v>
                </c:pt>
                <c:pt idx="6341">
                  <c:v>45069.528985127312</c:v>
                </c:pt>
                <c:pt idx="6342">
                  <c:v>45069.66632423611</c:v>
                </c:pt>
                <c:pt idx="6343">
                  <c:v>45069.803665405096</c:v>
                </c:pt>
                <c:pt idx="6344">
                  <c:v>45069.941007361114</c:v>
                </c:pt>
                <c:pt idx="6345">
                  <c:v>45070.078347754628</c:v>
                </c:pt>
                <c:pt idx="6346">
                  <c:v>45070.215686516203</c:v>
                </c:pt>
                <c:pt idx="6347">
                  <c:v>45070.353028668978</c:v>
                </c:pt>
                <c:pt idx="6348">
                  <c:v>45070.49036974537</c:v>
                </c:pt>
                <c:pt idx="6349">
                  <c:v>45070.627708680557</c:v>
                </c:pt>
                <c:pt idx="6350">
                  <c:v>45070.765049108799</c:v>
                </c:pt>
                <c:pt idx="6351">
                  <c:v>45070.902390856485</c:v>
                </c:pt>
                <c:pt idx="6352">
                  <c:v>45071.039731550925</c:v>
                </c:pt>
                <c:pt idx="6353">
                  <c:v>45071.17707070602</c:v>
                </c:pt>
                <c:pt idx="6354">
                  <c:v>45071.314411319443</c:v>
                </c:pt>
                <c:pt idx="6355">
                  <c:v>45071.451753240741</c:v>
                </c:pt>
                <c:pt idx="6356">
                  <c:v>45071.589092013892</c:v>
                </c:pt>
                <c:pt idx="6357">
                  <c:v>45071.726431620373</c:v>
                </c:pt>
                <c:pt idx="6358">
                  <c:v>45071.863773287034</c:v>
                </c:pt>
                <c:pt idx="6359">
                  <c:v>45072.001114143517</c:v>
                </c:pt>
                <c:pt idx="6360">
                  <c:v>45072.13845377315</c:v>
                </c:pt>
                <c:pt idx="6361">
                  <c:v>45072.275793159723</c:v>
                </c:pt>
                <c:pt idx="6362">
                  <c:v>45072.413135625</c:v>
                </c:pt>
                <c:pt idx="6363">
                  <c:v>45072.550474849537</c:v>
                </c:pt>
                <c:pt idx="6364">
                  <c:v>45072.687813877317</c:v>
                </c:pt>
                <c:pt idx="6365">
                  <c:v>45072.825155069448</c:v>
                </c:pt>
                <c:pt idx="6366">
                  <c:v>45072.962496493055</c:v>
                </c:pt>
                <c:pt idx="6367">
                  <c:v>45073.099836458336</c:v>
                </c:pt>
                <c:pt idx="6368">
                  <c:v>45073.237174849535</c:v>
                </c:pt>
                <c:pt idx="6369">
                  <c:v>45073.37451710648</c:v>
                </c:pt>
                <c:pt idx="6370">
                  <c:v>45073.511857106481</c:v>
                </c:pt>
                <c:pt idx="6371">
                  <c:v>45073.649195636572</c:v>
                </c:pt>
                <c:pt idx="6372">
                  <c:v>45073.78653597222</c:v>
                </c:pt>
                <c:pt idx="6373">
                  <c:v>45073.923877534726</c:v>
                </c:pt>
                <c:pt idx="6374">
                  <c:v>45074.061217557872</c:v>
                </c:pt>
                <c:pt idx="6375">
                  <c:v>45074.198556076386</c:v>
                </c:pt>
                <c:pt idx="6376">
                  <c:v>45074.335897094905</c:v>
                </c:pt>
                <c:pt idx="6377">
                  <c:v>45074.473238217593</c:v>
                </c:pt>
                <c:pt idx="6378">
                  <c:v>45074.610576701387</c:v>
                </c:pt>
                <c:pt idx="6379">
                  <c:v>45074.747916446759</c:v>
                </c:pt>
                <c:pt idx="6380">
                  <c:v>45074.885257696762</c:v>
                </c:pt>
                <c:pt idx="6381">
                  <c:v>45075.022598101852</c:v>
                </c:pt>
                <c:pt idx="6382">
                  <c:v>45075.159937118056</c:v>
                </c:pt>
                <c:pt idx="6383">
                  <c:v>45075.297276805555</c:v>
                </c:pt>
                <c:pt idx="6384">
                  <c:v>45075.434618692132</c:v>
                </c:pt>
                <c:pt idx="6385">
                  <c:v>45075.571957175925</c:v>
                </c:pt>
                <c:pt idx="6386">
                  <c:v>45075.709296053239</c:v>
                </c:pt>
                <c:pt idx="6387">
                  <c:v>45075.846637152776</c:v>
                </c:pt>
                <c:pt idx="6388">
                  <c:v>45075.983977870368</c:v>
                </c:pt>
                <c:pt idx="6389">
                  <c:v>45076.121317233796</c:v>
                </c:pt>
                <c:pt idx="6390">
                  <c:v>45076.258655694444</c:v>
                </c:pt>
                <c:pt idx="6391">
                  <c:v>45076.395997638887</c:v>
                </c:pt>
                <c:pt idx="6392">
                  <c:v>45076.533336759261</c:v>
                </c:pt>
                <c:pt idx="6393">
                  <c:v>45076.670675127316</c:v>
                </c:pt>
                <c:pt idx="6394">
                  <c:v>45076.808015590279</c:v>
                </c:pt>
                <c:pt idx="6395">
                  <c:v>45076.945356724536</c:v>
                </c:pt>
                <c:pt idx="6396">
                  <c:v>45077.082696307873</c:v>
                </c:pt>
                <c:pt idx="6397">
                  <c:v>45077.220034259262</c:v>
                </c:pt>
                <c:pt idx="6398">
                  <c:v>45077.357375752312</c:v>
                </c:pt>
                <c:pt idx="6399">
                  <c:v>45077.494715891204</c:v>
                </c:pt>
                <c:pt idx="6400">
                  <c:v>45077.632054027781</c:v>
                </c:pt>
                <c:pt idx="6401">
                  <c:v>45077.76939371528</c:v>
                </c:pt>
                <c:pt idx="6402">
                  <c:v>45077.906734710647</c:v>
                </c:pt>
                <c:pt idx="6403">
                  <c:v>45078.044074548612</c:v>
                </c:pt>
                <c:pt idx="6404">
                  <c:v>45078.181412858794</c:v>
                </c:pt>
                <c:pt idx="6405">
                  <c:v>45078.318752824074</c:v>
                </c:pt>
                <c:pt idx="6406">
                  <c:v>45078.456093865738</c:v>
                </c:pt>
                <c:pt idx="6407">
                  <c:v>45078.593431863424</c:v>
                </c:pt>
                <c:pt idx="6408">
                  <c:v>45078.730770787035</c:v>
                </c:pt>
                <c:pt idx="6409">
                  <c:v>45078.868111689815</c:v>
                </c:pt>
                <c:pt idx="6410">
                  <c:v>45079.005451736113</c:v>
                </c:pt>
                <c:pt idx="6411">
                  <c:v>45079.142790543985</c:v>
                </c:pt>
                <c:pt idx="6412">
                  <c:v>45079.280129293984</c:v>
                </c:pt>
                <c:pt idx="6413">
                  <c:v>45079.417470983797</c:v>
                </c:pt>
                <c:pt idx="6414">
                  <c:v>45079.554809374997</c:v>
                </c:pt>
                <c:pt idx="6415">
                  <c:v>45079.692147685186</c:v>
                </c:pt>
                <c:pt idx="6416">
                  <c:v>45079.829488171294</c:v>
                </c:pt>
                <c:pt idx="6417">
                  <c:v>45079.9668287963</c:v>
                </c:pt>
                <c:pt idx="6418">
                  <c:v>45080.104167962963</c:v>
                </c:pt>
                <c:pt idx="6419">
                  <c:v>45080.241505659724</c:v>
                </c:pt>
                <c:pt idx="6420">
                  <c:v>45080.378847175925</c:v>
                </c:pt>
                <c:pt idx="6421">
                  <c:v>45080.516186319444</c:v>
                </c:pt>
                <c:pt idx="6422">
                  <c:v>45080.653524120367</c:v>
                </c:pt>
                <c:pt idx="6423">
                  <c:v>45080.790863796297</c:v>
                </c:pt>
                <c:pt idx="6424">
                  <c:v>45080.928204629628</c:v>
                </c:pt>
                <c:pt idx="6425">
                  <c:v>45081.065543888886</c:v>
                </c:pt>
                <c:pt idx="6426">
                  <c:v>45081.202881620367</c:v>
                </c:pt>
                <c:pt idx="6427">
                  <c:v>45081.34022208333</c:v>
                </c:pt>
                <c:pt idx="6428">
                  <c:v>45081.477562384258</c:v>
                </c:pt>
                <c:pt idx="6429">
                  <c:v>45081.614900162036</c:v>
                </c:pt>
                <c:pt idx="6430">
                  <c:v>45081.752239270834</c:v>
                </c:pt>
                <c:pt idx="6431">
                  <c:v>45081.88957979167</c:v>
                </c:pt>
                <c:pt idx="6432">
                  <c:v>45082.026919456017</c:v>
                </c:pt>
                <c:pt idx="6433">
                  <c:v>45082.164257696757</c:v>
                </c:pt>
                <c:pt idx="6434">
                  <c:v>45082.301596805555</c:v>
                </c:pt>
                <c:pt idx="6435">
                  <c:v>45082.438937858795</c:v>
                </c:pt>
                <c:pt idx="6436">
                  <c:v>45082.576279212961</c:v>
                </c:pt>
                <c:pt idx="6437">
                  <c:v>45082.713621064817</c:v>
                </c:pt>
                <c:pt idx="6438">
                  <c:v>45082.850965127313</c:v>
                </c:pt>
                <c:pt idx="6439">
                  <c:v>45082.988308680557</c:v>
                </c:pt>
                <c:pt idx="6440">
                  <c:v>45083.12565091435</c:v>
                </c:pt>
                <c:pt idx="6441">
                  <c:v>45083.262992430558</c:v>
                </c:pt>
                <c:pt idx="6442">
                  <c:v>45083.400337314815</c:v>
                </c:pt>
                <c:pt idx="6443">
                  <c:v>45083.537679293979</c:v>
                </c:pt>
                <c:pt idx="6444">
                  <c:v>45083.675020636576</c:v>
                </c:pt>
                <c:pt idx="6445">
                  <c:v>45083.812364108795</c:v>
                </c:pt>
                <c:pt idx="6446">
                  <c:v>45083.949708136577</c:v>
                </c:pt>
                <c:pt idx="6447">
                  <c:v>45084.08705065972</c:v>
                </c:pt>
                <c:pt idx="6448">
                  <c:v>45084.224391504627</c:v>
                </c:pt>
                <c:pt idx="6449">
                  <c:v>45084.361736053237</c:v>
                </c:pt>
                <c:pt idx="6450">
                  <c:v>45084.499078969908</c:v>
                </c:pt>
                <c:pt idx="6451">
                  <c:v>45084.636420023147</c:v>
                </c:pt>
                <c:pt idx="6452">
                  <c:v>45084.773762662036</c:v>
                </c:pt>
                <c:pt idx="6453">
                  <c:v>45084.911106631946</c:v>
                </c:pt>
                <c:pt idx="6454">
                  <c:v>45085.0484493287</c:v>
                </c:pt>
                <c:pt idx="6455">
                  <c:v>45085.185790497686</c:v>
                </c:pt>
                <c:pt idx="6456">
                  <c:v>45085.323133506943</c:v>
                </c:pt>
                <c:pt idx="6457">
                  <c:v>45085.460477384258</c:v>
                </c:pt>
                <c:pt idx="6458">
                  <c:v>45085.597818310183</c:v>
                </c:pt>
                <c:pt idx="6459">
                  <c:v>45085.735160254633</c:v>
                </c:pt>
                <c:pt idx="6460">
                  <c:v>45085.872504050923</c:v>
                </c:pt>
                <c:pt idx="6461">
                  <c:v>45086.00984697917</c:v>
                </c:pt>
                <c:pt idx="6462">
                  <c:v>45086.147188657407</c:v>
                </c:pt>
                <c:pt idx="6463">
                  <c:v>45086.284530439814</c:v>
                </c:pt>
                <c:pt idx="6464">
                  <c:v>45086.421875011576</c:v>
                </c:pt>
                <c:pt idx="6465">
                  <c:v>45086.559216226851</c:v>
                </c:pt>
                <c:pt idx="6466">
                  <c:v>45086.696557476855</c:v>
                </c:pt>
                <c:pt idx="6467">
                  <c:v>45086.833900914353</c:v>
                </c:pt>
                <c:pt idx="6468">
                  <c:v>45086.971244375003</c:v>
                </c:pt>
                <c:pt idx="6469">
                  <c:v>45087.108586388887</c:v>
                </c:pt>
                <c:pt idx="6470">
                  <c:v>45087.245927037038</c:v>
                </c:pt>
                <c:pt idx="6471">
                  <c:v>45087.383271458333</c:v>
                </c:pt>
                <c:pt idx="6472">
                  <c:v>45087.520613368055</c:v>
                </c:pt>
                <c:pt idx="6473">
                  <c:v>45087.657954085647</c:v>
                </c:pt>
                <c:pt idx="6474">
                  <c:v>45087.795296747689</c:v>
                </c:pt>
                <c:pt idx="6475">
                  <c:v>45087.932640462961</c:v>
                </c:pt>
                <c:pt idx="6476">
                  <c:v>45088.069982569446</c:v>
                </c:pt>
                <c:pt idx="6477">
                  <c:v>45088.207323148148</c:v>
                </c:pt>
                <c:pt idx="6478">
                  <c:v>45088.344666666664</c:v>
                </c:pt>
                <c:pt idx="6479">
                  <c:v>45088.482009733794</c:v>
                </c:pt>
                <c:pt idx="6480">
                  <c:v>45088.61935040509</c:v>
                </c:pt>
                <c:pt idx="6481">
                  <c:v>45088.756692453702</c:v>
                </c:pt>
                <c:pt idx="6482">
                  <c:v>45088.894035868056</c:v>
                </c:pt>
                <c:pt idx="6483">
                  <c:v>45089.03137837963</c:v>
                </c:pt>
                <c:pt idx="6484">
                  <c:v>45089.168719421294</c:v>
                </c:pt>
                <c:pt idx="6485">
                  <c:v>45089.306061539355</c:v>
                </c:pt>
                <c:pt idx="6486">
                  <c:v>45089.443405393518</c:v>
                </c:pt>
                <c:pt idx="6487">
                  <c:v>45089.580745949075</c:v>
                </c:pt>
                <c:pt idx="6488">
                  <c:v>45089.71808712963</c:v>
                </c:pt>
                <c:pt idx="6489">
                  <c:v>45089.85543048611</c:v>
                </c:pt>
                <c:pt idx="6490">
                  <c:v>45089.992773217593</c:v>
                </c:pt>
                <c:pt idx="6491">
                  <c:v>45090.130114675929</c:v>
                </c:pt>
                <c:pt idx="6492">
                  <c:v>45090.267455578702</c:v>
                </c:pt>
                <c:pt idx="6493">
                  <c:v>45090.404799756943</c:v>
                </c:pt>
                <c:pt idx="6494">
                  <c:v>45090.542140914353</c:v>
                </c:pt>
                <c:pt idx="6495">
                  <c:v>45090.679481585648</c:v>
                </c:pt>
                <c:pt idx="6496">
                  <c:v>45090.816824409725</c:v>
                </c:pt>
                <c:pt idx="6497">
                  <c:v>45090.954167673612</c:v>
                </c:pt>
                <c:pt idx="6498">
                  <c:v>45091.091509456019</c:v>
                </c:pt>
                <c:pt idx="6499">
                  <c:v>45091.228849583335</c:v>
                </c:pt>
                <c:pt idx="6500">
                  <c:v>45091.366193495371</c:v>
                </c:pt>
                <c:pt idx="6501">
                  <c:v>45091.503535543983</c:v>
                </c:pt>
                <c:pt idx="6502">
                  <c:v>45091.640875856479</c:v>
                </c:pt>
                <c:pt idx="6503">
                  <c:v>45091.77821783565</c:v>
                </c:pt>
                <c:pt idx="6504">
                  <c:v>45091.915561134258</c:v>
                </c:pt>
                <c:pt idx="6505">
                  <c:v>45092.052903043979</c:v>
                </c:pt>
                <c:pt idx="6506">
                  <c:v>45092.190243449077</c:v>
                </c:pt>
                <c:pt idx="6507">
                  <c:v>45092.327585914354</c:v>
                </c:pt>
                <c:pt idx="6508">
                  <c:v>45092.464929004629</c:v>
                </c:pt>
                <c:pt idx="6509">
                  <c:v>45092.602269236108</c:v>
                </c:pt>
                <c:pt idx="6510">
                  <c:v>45092.739610590281</c:v>
                </c:pt>
                <c:pt idx="6511">
                  <c:v>45092.876953680556</c:v>
                </c:pt>
                <c:pt idx="6512">
                  <c:v>45093.01429590278</c:v>
                </c:pt>
                <c:pt idx="6513">
                  <c:v>45093.151636840281</c:v>
                </c:pt>
                <c:pt idx="6514">
                  <c:v>45093.288978067132</c:v>
                </c:pt>
                <c:pt idx="6515">
                  <c:v>45093.426321909719</c:v>
                </c:pt>
                <c:pt idx="6516">
                  <c:v>45093.563662349537</c:v>
                </c:pt>
                <c:pt idx="6517">
                  <c:v>45093.701002951391</c:v>
                </c:pt>
                <c:pt idx="6518">
                  <c:v>45093.838345763892</c:v>
                </c:pt>
                <c:pt idx="6519">
                  <c:v>45093.975688472223</c:v>
                </c:pt>
                <c:pt idx="6520">
                  <c:v>45094.113029768516</c:v>
                </c:pt>
                <c:pt idx="6521">
                  <c:v>45094.250369837966</c:v>
                </c:pt>
                <c:pt idx="6522">
                  <c:v>45094.387713576391</c:v>
                </c:pt>
                <c:pt idx="6523">
                  <c:v>45094.525054722224</c:v>
                </c:pt>
                <c:pt idx="6524">
                  <c:v>45094.662394803243</c:v>
                </c:pt>
                <c:pt idx="6525">
                  <c:v>45094.799736921297</c:v>
                </c:pt>
                <c:pt idx="6526">
                  <c:v>45094.93707994213</c:v>
                </c:pt>
                <c:pt idx="6527">
                  <c:v>45095.074421377314</c:v>
                </c:pt>
                <c:pt idx="6528">
                  <c:v>45095.211761250001</c:v>
                </c:pt>
                <c:pt idx="6529">
                  <c:v>45095.34910428241</c:v>
                </c:pt>
                <c:pt idx="6530">
                  <c:v>45095.4864465625</c:v>
                </c:pt>
                <c:pt idx="6531">
                  <c:v>45095.623786574077</c:v>
                </c:pt>
                <c:pt idx="6532">
                  <c:v>45095.761128032405</c:v>
                </c:pt>
                <c:pt idx="6533">
                  <c:v>45095.898470810185</c:v>
                </c:pt>
                <c:pt idx="6534">
                  <c:v>45096.035812638889</c:v>
                </c:pt>
                <c:pt idx="6535">
                  <c:v>45096.173152951385</c:v>
                </c:pt>
                <c:pt idx="6536">
                  <c:v>45096.310494537036</c:v>
                </c:pt>
                <c:pt idx="6537">
                  <c:v>45096.447837638887</c:v>
                </c:pt>
                <c:pt idx="6538">
                  <c:v>45096.585177523149</c:v>
                </c:pt>
                <c:pt idx="6539">
                  <c:v>45096.722518136572</c:v>
                </c:pt>
                <c:pt idx="6540">
                  <c:v>45096.859860891207</c:v>
                </c:pt>
                <c:pt idx="6541">
                  <c:v>45096.997202905091</c:v>
                </c:pt>
                <c:pt idx="6542">
                  <c:v>45097.134543680557</c:v>
                </c:pt>
                <c:pt idx="6543">
                  <c:v>45097.271884050926</c:v>
                </c:pt>
                <c:pt idx="6544">
                  <c:v>45097.409227615739</c:v>
                </c:pt>
                <c:pt idx="6545">
                  <c:v>45097.546568055557</c:v>
                </c:pt>
                <c:pt idx="6546">
                  <c:v>45097.683908136576</c:v>
                </c:pt>
                <c:pt idx="6547">
                  <c:v>45097.821250393521</c:v>
                </c:pt>
                <c:pt idx="6548">
                  <c:v>45097.958592986113</c:v>
                </c:pt>
                <c:pt idx="6549">
                  <c:v>45098.095934108795</c:v>
                </c:pt>
                <c:pt idx="6550">
                  <c:v>45098.233273611113</c:v>
                </c:pt>
                <c:pt idx="6551">
                  <c:v>45098.370616956017</c:v>
                </c:pt>
                <c:pt idx="6552">
                  <c:v>45098.507958217589</c:v>
                </c:pt>
                <c:pt idx="6553">
                  <c:v>45098.645297881943</c:v>
                </c:pt>
                <c:pt idx="6554">
                  <c:v>45098.782639282406</c:v>
                </c:pt>
                <c:pt idx="6555">
                  <c:v>45098.919981979168</c:v>
                </c:pt>
                <c:pt idx="6556">
                  <c:v>45099.057323194444</c:v>
                </c:pt>
                <c:pt idx="6557">
                  <c:v>45099.194662905094</c:v>
                </c:pt>
                <c:pt idx="6558">
                  <c:v>45099.332004895834</c:v>
                </c:pt>
                <c:pt idx="6559">
                  <c:v>45099.469347256942</c:v>
                </c:pt>
                <c:pt idx="6560">
                  <c:v>45099.606686874999</c:v>
                </c:pt>
                <c:pt idx="6561">
                  <c:v>45099.744027685185</c:v>
                </c:pt>
                <c:pt idx="6562">
                  <c:v>45099.881370104165</c:v>
                </c:pt>
                <c:pt idx="6563">
                  <c:v>45100.01871167824</c:v>
                </c:pt>
                <c:pt idx="6564">
                  <c:v>45100.156051921294</c:v>
                </c:pt>
                <c:pt idx="6565">
                  <c:v>45100.293392627318</c:v>
                </c:pt>
                <c:pt idx="6566">
                  <c:v>45100.43073576389</c:v>
                </c:pt>
                <c:pt idx="6567">
                  <c:v>45100.568075474534</c:v>
                </c:pt>
                <c:pt idx="6568">
                  <c:v>45100.705415474535</c:v>
                </c:pt>
                <c:pt idx="6569">
                  <c:v>45100.842757685183</c:v>
                </c:pt>
                <c:pt idx="6570">
                  <c:v>45100.980099664353</c:v>
                </c:pt>
                <c:pt idx="6571">
                  <c:v>45101.117440243055</c:v>
                </c:pt>
                <c:pt idx="6572">
                  <c:v>45101.254779768518</c:v>
                </c:pt>
                <c:pt idx="6573">
                  <c:v>45101.392122870369</c:v>
                </c:pt>
                <c:pt idx="6574">
                  <c:v>45101.529463252315</c:v>
                </c:pt>
                <c:pt idx="6575">
                  <c:v>45101.666802731481</c:v>
                </c:pt>
                <c:pt idx="6576">
                  <c:v>45101.804144282411</c:v>
                </c:pt>
                <c:pt idx="6577">
                  <c:v>45101.941486620373</c:v>
                </c:pt>
                <c:pt idx="6578">
                  <c:v>45102.078827395831</c:v>
                </c:pt>
                <c:pt idx="6579">
                  <c:v>45102.216166550927</c:v>
                </c:pt>
                <c:pt idx="6580">
                  <c:v>45102.353509097222</c:v>
                </c:pt>
                <c:pt idx="6581">
                  <c:v>45102.490850567126</c:v>
                </c:pt>
                <c:pt idx="6582">
                  <c:v>45102.628189907409</c:v>
                </c:pt>
                <c:pt idx="6583">
                  <c:v>45102.765530729164</c:v>
                </c:pt>
                <c:pt idx="6584">
                  <c:v>45102.902872881947</c:v>
                </c:pt>
                <c:pt idx="6585">
                  <c:v>45103.040213969907</c:v>
                </c:pt>
                <c:pt idx="6586">
                  <c:v>45103.177553541667</c:v>
                </c:pt>
                <c:pt idx="6587">
                  <c:v>45103.314894571762</c:v>
                </c:pt>
                <c:pt idx="6588">
                  <c:v>45103.452236898149</c:v>
                </c:pt>
                <c:pt idx="6589">
                  <c:v>45103.589576099534</c:v>
                </c:pt>
                <c:pt idx="6590">
                  <c:v>45103.726916122687</c:v>
                </c:pt>
                <c:pt idx="6591">
                  <c:v>45103.864258217596</c:v>
                </c:pt>
                <c:pt idx="6592">
                  <c:v>45104.001599502313</c:v>
                </c:pt>
                <c:pt idx="6593">
                  <c:v>45104.138939560187</c:v>
                </c:pt>
                <c:pt idx="6594">
                  <c:v>45104.276279386577</c:v>
                </c:pt>
                <c:pt idx="6595">
                  <c:v>45104.413622280095</c:v>
                </c:pt>
                <c:pt idx="6596">
                  <c:v>45104.550961956018</c:v>
                </c:pt>
                <c:pt idx="6597">
                  <c:v>45104.688301423608</c:v>
                </c:pt>
                <c:pt idx="6598">
                  <c:v>45104.825643067132</c:v>
                </c:pt>
                <c:pt idx="6599">
                  <c:v>45104.962984942133</c:v>
                </c:pt>
                <c:pt idx="6600">
                  <c:v>45105.100325358799</c:v>
                </c:pt>
                <c:pt idx="6601">
                  <c:v>45105.23766421296</c:v>
                </c:pt>
                <c:pt idx="6602">
                  <c:v>45105.375006921298</c:v>
                </c:pt>
                <c:pt idx="6603">
                  <c:v>45105.512347384261</c:v>
                </c:pt>
                <c:pt idx="6604">
                  <c:v>45105.649686377314</c:v>
                </c:pt>
                <c:pt idx="6605">
                  <c:v>45105.7870271875</c:v>
                </c:pt>
                <c:pt idx="6606">
                  <c:v>45105.924369224536</c:v>
                </c:pt>
                <c:pt idx="6607">
                  <c:v>45106.06170972222</c:v>
                </c:pt>
                <c:pt idx="6608">
                  <c:v>45106.199048726849</c:v>
                </c:pt>
                <c:pt idx="6609">
                  <c:v>45106.336390219905</c:v>
                </c:pt>
                <c:pt idx="6610">
                  <c:v>45106.473731840277</c:v>
                </c:pt>
                <c:pt idx="6611">
                  <c:v>45106.611070810184</c:v>
                </c:pt>
                <c:pt idx="6612">
                  <c:v>45106.748411053239</c:v>
                </c:pt>
                <c:pt idx="6613">
                  <c:v>45106.885752800925</c:v>
                </c:pt>
                <c:pt idx="6614">
                  <c:v>45107.023093703705</c:v>
                </c:pt>
                <c:pt idx="6615">
                  <c:v>45107.160433229168</c:v>
                </c:pt>
                <c:pt idx="6616">
                  <c:v>45107.297773425926</c:v>
                </c:pt>
                <c:pt idx="6617">
                  <c:v>45107.435115821761</c:v>
                </c:pt>
                <c:pt idx="6618">
                  <c:v>45107.572454814814</c:v>
                </c:pt>
                <c:pt idx="6619">
                  <c:v>45107.709794224538</c:v>
                </c:pt>
                <c:pt idx="6620">
                  <c:v>45107.847135833334</c:v>
                </c:pt>
                <c:pt idx="6621">
                  <c:v>45107.984477083337</c:v>
                </c:pt>
                <c:pt idx="6622">
                  <c:v>45108.121816979168</c:v>
                </c:pt>
                <c:pt idx="6623">
                  <c:v>45108.25915597222</c:v>
                </c:pt>
                <c:pt idx="6624">
                  <c:v>45108.396498449074</c:v>
                </c:pt>
                <c:pt idx="6625">
                  <c:v>45108.533838124997</c:v>
                </c:pt>
                <c:pt idx="6626">
                  <c:v>45108.671177025462</c:v>
                </c:pt>
                <c:pt idx="6627">
                  <c:v>45108.808518043981</c:v>
                </c:pt>
                <c:pt idx="6628">
                  <c:v>45108.945859722226</c:v>
                </c:pt>
                <c:pt idx="6629">
                  <c:v>45109.083199872686</c:v>
                </c:pt>
                <c:pt idx="6630">
                  <c:v>45109.220538368056</c:v>
                </c:pt>
                <c:pt idx="6631">
                  <c:v>45109.357880428244</c:v>
                </c:pt>
                <c:pt idx="6632">
                  <c:v>45109.495221134261</c:v>
                </c:pt>
                <c:pt idx="6633">
                  <c:v>45109.632559837963</c:v>
                </c:pt>
                <c:pt idx="6634">
                  <c:v>45109.769900092593</c:v>
                </c:pt>
                <c:pt idx="6635">
                  <c:v>45109.907241666668</c:v>
                </c:pt>
                <c:pt idx="6636">
                  <c:v>45110.044582083334</c:v>
                </c:pt>
                <c:pt idx="6637">
                  <c:v>45110.181920972223</c:v>
                </c:pt>
                <c:pt idx="6638">
                  <c:v>45110.319261516204</c:v>
                </c:pt>
                <c:pt idx="6639">
                  <c:v>45110.456603148152</c:v>
                </c:pt>
                <c:pt idx="6640">
                  <c:v>45110.593941736108</c:v>
                </c:pt>
                <c:pt idx="6641">
                  <c:v>45110.731281250002</c:v>
                </c:pt>
                <c:pt idx="6642">
                  <c:v>45110.868622743059</c:v>
                </c:pt>
                <c:pt idx="6643">
                  <c:v>45111.005963379626</c:v>
                </c:pt>
                <c:pt idx="6644">
                  <c:v>45111.143302800927</c:v>
                </c:pt>
                <c:pt idx="6645">
                  <c:v>45111.280642141202</c:v>
                </c:pt>
                <c:pt idx="6646">
                  <c:v>45111.417984432868</c:v>
                </c:pt>
                <c:pt idx="6647">
                  <c:v>45111.555323437497</c:v>
                </c:pt>
                <c:pt idx="6648">
                  <c:v>45111.692662349538</c:v>
                </c:pt>
                <c:pt idx="6649">
                  <c:v>45111.830003449075</c:v>
                </c:pt>
                <c:pt idx="6650">
                  <c:v>45111.967344675926</c:v>
                </c:pt>
                <c:pt idx="6651">
                  <c:v>45112.104684456019</c:v>
                </c:pt>
                <c:pt idx="6652">
                  <c:v>45112.242022766201</c:v>
                </c:pt>
                <c:pt idx="6653">
                  <c:v>45112.379364895831</c:v>
                </c:pt>
                <c:pt idx="6654">
                  <c:v>45112.516704652779</c:v>
                </c:pt>
                <c:pt idx="6655">
                  <c:v>45112.65404306713</c:v>
                </c:pt>
                <c:pt idx="6656">
                  <c:v>45112.791383368058</c:v>
                </c:pt>
                <c:pt idx="6657">
                  <c:v>45112.928724814818</c:v>
                </c:pt>
                <c:pt idx="6658">
                  <c:v>45113.066064699073</c:v>
                </c:pt>
                <c:pt idx="6659">
                  <c:v>45113.203403055559</c:v>
                </c:pt>
                <c:pt idx="6660">
                  <c:v>45113.340744143519</c:v>
                </c:pt>
                <c:pt idx="6661">
                  <c:v>45113.478085057868</c:v>
                </c:pt>
                <c:pt idx="6662">
                  <c:v>45113.61542347222</c:v>
                </c:pt>
                <c:pt idx="6663">
                  <c:v>45113.752763194447</c:v>
                </c:pt>
                <c:pt idx="6664">
                  <c:v>45113.89010434028</c:v>
                </c:pt>
                <c:pt idx="6665">
                  <c:v>45114.0274446412</c:v>
                </c:pt>
                <c:pt idx="6666">
                  <c:v>45114.164783506945</c:v>
                </c:pt>
                <c:pt idx="6667">
                  <c:v>45114.302123240741</c:v>
                </c:pt>
                <c:pt idx="6668">
                  <c:v>45114.43946494213</c:v>
                </c:pt>
                <c:pt idx="6669">
                  <c:v>45114.576803298609</c:v>
                </c:pt>
                <c:pt idx="6670">
                  <c:v>45114.714142152778</c:v>
                </c:pt>
                <c:pt idx="6671">
                  <c:v>45114.851483229169</c:v>
                </c:pt>
                <c:pt idx="6672">
                  <c:v>45114.988823784719</c:v>
                </c:pt>
                <c:pt idx="6673">
                  <c:v>45115.126163032408</c:v>
                </c:pt>
                <c:pt idx="6674">
                  <c:v>45115.263501562498</c:v>
                </c:pt>
                <c:pt idx="6675">
                  <c:v>45115.400843460651</c:v>
                </c:pt>
                <c:pt idx="6676">
                  <c:v>45115.538182442127</c:v>
                </c:pt>
                <c:pt idx="6677">
                  <c:v>45115.675520798613</c:v>
                </c:pt>
                <c:pt idx="6678">
                  <c:v>45115.812861296297</c:v>
                </c:pt>
                <c:pt idx="6679">
                  <c:v>45115.950202337961</c:v>
                </c:pt>
                <c:pt idx="6680">
                  <c:v>45116.087541875</c:v>
                </c:pt>
                <c:pt idx="6681">
                  <c:v>45116.224879745372</c:v>
                </c:pt>
                <c:pt idx="6682">
                  <c:v>45116.362221319447</c:v>
                </c:pt>
                <c:pt idx="6683">
                  <c:v>45116.499561261575</c:v>
                </c:pt>
                <c:pt idx="6684">
                  <c:v>45116.636899328703</c:v>
                </c:pt>
                <c:pt idx="6685">
                  <c:v>45116.774239004626</c:v>
                </c:pt>
                <c:pt idx="6686">
                  <c:v>45116.911580011576</c:v>
                </c:pt>
                <c:pt idx="6687">
                  <c:v>45117.048919733796</c:v>
                </c:pt>
                <c:pt idx="6688">
                  <c:v>45117.186257939815</c:v>
                </c:pt>
                <c:pt idx="6689">
                  <c:v>45117.323597986113</c:v>
                </c:pt>
                <c:pt idx="6690">
                  <c:v>45117.460938900462</c:v>
                </c:pt>
                <c:pt idx="6691">
                  <c:v>45117.598276874996</c:v>
                </c:pt>
                <c:pt idx="6692">
                  <c:v>45117.735615868056</c:v>
                </c:pt>
                <c:pt idx="6693">
                  <c:v>45117.872956712963</c:v>
                </c:pt>
                <c:pt idx="6694">
                  <c:v>45118.010296689812</c:v>
                </c:pt>
                <c:pt idx="6695">
                  <c:v>45118.147635428242</c:v>
                </c:pt>
                <c:pt idx="6696">
                  <c:v>45118.284974259259</c:v>
                </c:pt>
                <c:pt idx="6697">
                  <c:v>45118.422315891206</c:v>
                </c:pt>
                <c:pt idx="6698">
                  <c:v>45118.559654166667</c:v>
                </c:pt>
                <c:pt idx="6699">
                  <c:v>45118.69699246528</c:v>
                </c:pt>
                <c:pt idx="6700">
                  <c:v>45118.834336250002</c:v>
                </c:pt>
                <c:pt idx="6701">
                  <c:v>45118.971680057868</c:v>
                </c:pt>
                <c:pt idx="6702">
                  <c:v>45119.109022430559</c:v>
                </c:pt>
                <c:pt idx="6703">
                  <c:v>45119.246363437502</c:v>
                </c:pt>
                <c:pt idx="6704">
                  <c:v>45119.38370820602</c:v>
                </c:pt>
                <c:pt idx="6705">
                  <c:v>45119.52105048611</c:v>
                </c:pt>
                <c:pt idx="6706">
                  <c:v>45119.658391562501</c:v>
                </c:pt>
                <c:pt idx="6707">
                  <c:v>45119.795734594911</c:v>
                </c:pt>
                <c:pt idx="6708">
                  <c:v>45119.933078680559</c:v>
                </c:pt>
                <c:pt idx="6709">
                  <c:v>45120.070421168981</c:v>
                </c:pt>
                <c:pt idx="6710">
                  <c:v>45120.207762118058</c:v>
                </c:pt>
                <c:pt idx="6711">
                  <c:v>45120.345106018518</c:v>
                </c:pt>
                <c:pt idx="6712">
                  <c:v>45120.482449467592</c:v>
                </c:pt>
                <c:pt idx="6713">
                  <c:v>45120.619790520832</c:v>
                </c:pt>
                <c:pt idx="6714">
                  <c:v>45120.757132962965</c:v>
                </c:pt>
                <c:pt idx="6715">
                  <c:v>45120.894476759262</c:v>
                </c:pt>
                <c:pt idx="6716">
                  <c:v>45121.031819675925</c:v>
                </c:pt>
                <c:pt idx="6717">
                  <c:v>45121.169161122685</c:v>
                </c:pt>
                <c:pt idx="6718">
                  <c:v>45121.306503622684</c:v>
                </c:pt>
                <c:pt idx="6719">
                  <c:v>45121.443847881943</c:v>
                </c:pt>
                <c:pt idx="6720">
                  <c:v>45121.581188854165</c:v>
                </c:pt>
                <c:pt idx="6721">
                  <c:v>45121.718530428239</c:v>
                </c:pt>
                <c:pt idx="6722">
                  <c:v>45121.855874201392</c:v>
                </c:pt>
                <c:pt idx="6723">
                  <c:v>45121.99321734954</c:v>
                </c:pt>
                <c:pt idx="6724">
                  <c:v>45122.130559224533</c:v>
                </c:pt>
                <c:pt idx="6725">
                  <c:v>45122.26790053241</c:v>
                </c:pt>
                <c:pt idx="6726">
                  <c:v>45122.405245127316</c:v>
                </c:pt>
                <c:pt idx="6727">
                  <c:v>45122.54258671296</c:v>
                </c:pt>
                <c:pt idx="6728">
                  <c:v>45122.679927800928</c:v>
                </c:pt>
                <c:pt idx="6729">
                  <c:v>45122.817271053238</c:v>
                </c:pt>
                <c:pt idx="6730">
                  <c:v>45122.954614745373</c:v>
                </c:pt>
                <c:pt idx="6731">
                  <c:v>45123.091956956021</c:v>
                </c:pt>
                <c:pt idx="6732">
                  <c:v>45123.229297511571</c:v>
                </c:pt>
                <c:pt idx="6733">
                  <c:v>45123.366641851855</c:v>
                </c:pt>
                <c:pt idx="6734">
                  <c:v>45123.503984351853</c:v>
                </c:pt>
                <c:pt idx="6735">
                  <c:v>45123.641325092591</c:v>
                </c:pt>
                <c:pt idx="6736">
                  <c:v>45123.778667500002</c:v>
                </c:pt>
                <c:pt idx="6737">
                  <c:v>45123.916011238427</c:v>
                </c:pt>
                <c:pt idx="6738">
                  <c:v>45124.053353587966</c:v>
                </c:pt>
                <c:pt idx="6739">
                  <c:v>45124.190694444442</c:v>
                </c:pt>
                <c:pt idx="6740">
                  <c:v>45124.328037349536</c:v>
                </c:pt>
                <c:pt idx="6741">
                  <c:v>45124.465380879628</c:v>
                </c:pt>
                <c:pt idx="6742">
                  <c:v>45124.6027215625</c:v>
                </c:pt>
                <c:pt idx="6743">
                  <c:v>45124.740063368059</c:v>
                </c:pt>
                <c:pt idx="6744">
                  <c:v>45124.877406898151</c:v>
                </c:pt>
                <c:pt idx="6745">
                  <c:v>45125.014749571761</c:v>
                </c:pt>
                <c:pt idx="6746">
                  <c:v>45125.152090960648</c:v>
                </c:pt>
                <c:pt idx="6747">
                  <c:v>45125.289432627316</c:v>
                </c:pt>
                <c:pt idx="6748">
                  <c:v>45125.426776932873</c:v>
                </c:pt>
                <c:pt idx="6749">
                  <c:v>45125.564117824077</c:v>
                </c:pt>
                <c:pt idx="6750">
                  <c:v>45125.701458888892</c:v>
                </c:pt>
                <c:pt idx="6751">
                  <c:v>45125.838802152779</c:v>
                </c:pt>
                <c:pt idx="6752">
                  <c:v>45125.976145312503</c:v>
                </c:pt>
                <c:pt idx="6753">
                  <c:v>45126.113487060182</c:v>
                </c:pt>
                <c:pt idx="6754">
                  <c:v>45126.250827592594</c:v>
                </c:pt>
                <c:pt idx="6755">
                  <c:v>45126.38817179398</c:v>
                </c:pt>
                <c:pt idx="6756">
                  <c:v>45126.525513391207</c:v>
                </c:pt>
                <c:pt idx="6757">
                  <c:v>45126.662853946757</c:v>
                </c:pt>
                <c:pt idx="6758">
                  <c:v>45126.800196516204</c:v>
                </c:pt>
                <c:pt idx="6759">
                  <c:v>45126.937539999999</c:v>
                </c:pt>
                <c:pt idx="6760">
                  <c:v>45127.074881909721</c:v>
                </c:pt>
                <c:pt idx="6761">
                  <c:v>45127.212222233793</c:v>
                </c:pt>
                <c:pt idx="6762">
                  <c:v>45127.34956574074</c:v>
                </c:pt>
                <c:pt idx="6763">
                  <c:v>45127.486908483799</c:v>
                </c:pt>
                <c:pt idx="6764">
                  <c:v>45127.624248969907</c:v>
                </c:pt>
                <c:pt idx="6765">
                  <c:v>45127.761590891205</c:v>
                </c:pt>
                <c:pt idx="6766">
                  <c:v>45127.898934143515</c:v>
                </c:pt>
                <c:pt idx="6767">
                  <c:v>45128.036276435188</c:v>
                </c:pt>
                <c:pt idx="6768">
                  <c:v>45128.173617222223</c:v>
                </c:pt>
                <c:pt idx="6769">
                  <c:v>45128.310959270835</c:v>
                </c:pt>
                <c:pt idx="6770">
                  <c:v>45128.448302847224</c:v>
                </c:pt>
                <c:pt idx="6771">
                  <c:v>45128.585643206017</c:v>
                </c:pt>
                <c:pt idx="6772">
                  <c:v>45128.722984293985</c:v>
                </c:pt>
                <c:pt idx="6773">
                  <c:v>45128.860327511575</c:v>
                </c:pt>
                <c:pt idx="6774">
                  <c:v>45128.997670011573</c:v>
                </c:pt>
                <c:pt idx="6775">
                  <c:v>45129.135011261576</c:v>
                </c:pt>
                <c:pt idx="6776">
                  <c:v>45129.272352118052</c:v>
                </c:pt>
                <c:pt idx="6777">
                  <c:v>45129.409696145834</c:v>
                </c:pt>
                <c:pt idx="6778">
                  <c:v>45129.547037071759</c:v>
                </c:pt>
                <c:pt idx="6779">
                  <c:v>45129.684377638892</c:v>
                </c:pt>
                <c:pt idx="6780">
                  <c:v>45129.821720370368</c:v>
                </c:pt>
                <c:pt idx="6781">
                  <c:v>45129.959063449074</c:v>
                </c:pt>
                <c:pt idx="6782">
                  <c:v>45130.096405046294</c:v>
                </c:pt>
                <c:pt idx="6783">
                  <c:v>45130.23374502315</c:v>
                </c:pt>
                <c:pt idx="6784">
                  <c:v>45130.371088854168</c:v>
                </c:pt>
                <c:pt idx="6785">
                  <c:v>45130.508430613423</c:v>
                </c:pt>
                <c:pt idx="6786">
                  <c:v>45130.645770763891</c:v>
                </c:pt>
                <c:pt idx="6787">
                  <c:v>45130.783112638892</c:v>
                </c:pt>
                <c:pt idx="6788">
                  <c:v>45130.920455821761</c:v>
                </c:pt>
                <c:pt idx="6789">
                  <c:v>45131.05779752315</c:v>
                </c:pt>
                <c:pt idx="6790">
                  <c:v>45131.195137731484</c:v>
                </c:pt>
                <c:pt idx="6791">
                  <c:v>45131.33248020833</c:v>
                </c:pt>
                <c:pt idx="6792">
                  <c:v>45131.469823067127</c:v>
                </c:pt>
                <c:pt idx="6793">
                  <c:v>45131.607163171298</c:v>
                </c:pt>
                <c:pt idx="6794">
                  <c:v>45131.744504479168</c:v>
                </c:pt>
                <c:pt idx="6795">
                  <c:v>45131.881847395831</c:v>
                </c:pt>
                <c:pt idx="6796">
                  <c:v>45132.019189456019</c:v>
                </c:pt>
                <c:pt idx="6797">
                  <c:v>45132.156530196757</c:v>
                </c:pt>
                <c:pt idx="6798">
                  <c:v>45132.293871400463</c:v>
                </c:pt>
                <c:pt idx="6799">
                  <c:v>45132.431215034725</c:v>
                </c:pt>
                <c:pt idx="6800">
                  <c:v>45132.568555243059</c:v>
                </c:pt>
                <c:pt idx="6801">
                  <c:v>45132.705895752311</c:v>
                </c:pt>
                <c:pt idx="6802">
                  <c:v>45132.843238460649</c:v>
                </c:pt>
                <c:pt idx="6803">
                  <c:v>45132.980580937503</c:v>
                </c:pt>
                <c:pt idx="6804">
                  <c:v>45133.117922025463</c:v>
                </c:pt>
                <c:pt idx="6805">
                  <c:v>45133.255262048609</c:v>
                </c:pt>
                <c:pt idx="6806">
                  <c:v>45133.39260564815</c:v>
                </c:pt>
                <c:pt idx="6807">
                  <c:v>45133.529946539355</c:v>
                </c:pt>
                <c:pt idx="6808">
                  <c:v>45133.66728652778</c:v>
                </c:pt>
                <c:pt idx="6809">
                  <c:v>45133.804628587961</c:v>
                </c:pt>
                <c:pt idx="6810">
                  <c:v>45133.941971435182</c:v>
                </c:pt>
                <c:pt idx="6811">
                  <c:v>45134.079312719907</c:v>
                </c:pt>
                <c:pt idx="6812">
                  <c:v>45134.216652384261</c:v>
                </c:pt>
                <c:pt idx="6813">
                  <c:v>45134.353995428239</c:v>
                </c:pt>
                <c:pt idx="6814">
                  <c:v>45134.491337418978</c:v>
                </c:pt>
                <c:pt idx="6815">
                  <c:v>45134.628677280096</c:v>
                </c:pt>
                <c:pt idx="6816">
                  <c:v>45134.766018622686</c:v>
                </c:pt>
                <c:pt idx="6817">
                  <c:v>45134.90336128472</c:v>
                </c:pt>
                <c:pt idx="6818">
                  <c:v>45135.040702893515</c:v>
                </c:pt>
                <c:pt idx="6819">
                  <c:v>45135.17804298611</c:v>
                </c:pt>
                <c:pt idx="6820">
                  <c:v>45135.315384525464</c:v>
                </c:pt>
                <c:pt idx="6821">
                  <c:v>45135.452727384261</c:v>
                </c:pt>
                <c:pt idx="6822">
                  <c:v>45135.590067106481</c:v>
                </c:pt>
                <c:pt idx="6823">
                  <c:v>45135.727407662038</c:v>
                </c:pt>
                <c:pt idx="6824">
                  <c:v>45135.864750277775</c:v>
                </c:pt>
                <c:pt idx="6825">
                  <c:v>45136.002092083334</c:v>
                </c:pt>
                <c:pt idx="6826">
                  <c:v>45136.139432673612</c:v>
                </c:pt>
                <c:pt idx="6827">
                  <c:v>45136.276773032405</c:v>
                </c:pt>
                <c:pt idx="6828">
                  <c:v>45136.414116458334</c:v>
                </c:pt>
                <c:pt idx="6829">
                  <c:v>45136.551456666668</c:v>
                </c:pt>
                <c:pt idx="6830">
                  <c:v>45136.688796666669</c:v>
                </c:pt>
                <c:pt idx="6831">
                  <c:v>45136.826138842589</c:v>
                </c:pt>
                <c:pt idx="6832">
                  <c:v>45136.963481261577</c:v>
                </c:pt>
                <c:pt idx="6833">
                  <c:v>45137.100822210647</c:v>
                </c:pt>
                <c:pt idx="6834">
                  <c:v>45137.238161608795</c:v>
                </c:pt>
                <c:pt idx="6835">
                  <c:v>45137.375504861113</c:v>
                </c:pt>
                <c:pt idx="6836">
                  <c:v>45137.512845868056</c:v>
                </c:pt>
                <c:pt idx="6837">
                  <c:v>45137.650185405095</c:v>
                </c:pt>
                <c:pt idx="6838">
                  <c:v>45137.787526759261</c:v>
                </c:pt>
                <c:pt idx="6839">
                  <c:v>45137.924869340277</c:v>
                </c:pt>
                <c:pt idx="6840">
                  <c:v>45138.062210393517</c:v>
                </c:pt>
                <c:pt idx="6841">
                  <c:v>45138.199549942132</c:v>
                </c:pt>
                <c:pt idx="6842">
                  <c:v>45138.336892002313</c:v>
                </c:pt>
                <c:pt idx="6843">
                  <c:v>45138.474234166664</c:v>
                </c:pt>
                <c:pt idx="6844">
                  <c:v>45138.611573692127</c:v>
                </c:pt>
                <c:pt idx="6845">
                  <c:v>45138.748914490738</c:v>
                </c:pt>
                <c:pt idx="6846">
                  <c:v>45138.88625679398</c:v>
                </c:pt>
                <c:pt idx="6847">
                  <c:v>45139.023598263891</c:v>
                </c:pt>
                <c:pt idx="6848">
                  <c:v>45139.16093834491</c:v>
                </c:pt>
                <c:pt idx="6849">
                  <c:v>45139.2982791088</c:v>
                </c:pt>
                <c:pt idx="6850">
                  <c:v>45139.435622060184</c:v>
                </c:pt>
                <c:pt idx="6851">
                  <c:v>45139.572961631944</c:v>
                </c:pt>
                <c:pt idx="6852">
                  <c:v>45139.710301585648</c:v>
                </c:pt>
                <c:pt idx="6853">
                  <c:v>45139.847643773152</c:v>
                </c:pt>
                <c:pt idx="6854">
                  <c:v>45139.984985578703</c:v>
                </c:pt>
                <c:pt idx="6855">
                  <c:v>45140.122326041666</c:v>
                </c:pt>
                <c:pt idx="6856">
                  <c:v>45140.259665613426</c:v>
                </c:pt>
                <c:pt idx="6857">
                  <c:v>45140.397008657405</c:v>
                </c:pt>
                <c:pt idx="6858">
                  <c:v>45140.53434888889</c:v>
                </c:pt>
                <c:pt idx="6859">
                  <c:v>45140.671688368056</c:v>
                </c:pt>
                <c:pt idx="6860">
                  <c:v>45140.809029942131</c:v>
                </c:pt>
                <c:pt idx="6861">
                  <c:v>45140.946372199076</c:v>
                </c:pt>
                <c:pt idx="6862">
                  <c:v>45141.083712905092</c:v>
                </c:pt>
                <c:pt idx="6863">
                  <c:v>45141.22105197917</c:v>
                </c:pt>
                <c:pt idx="6864">
                  <c:v>45141.358394594907</c:v>
                </c:pt>
                <c:pt idx="6865">
                  <c:v>45141.495735868055</c:v>
                </c:pt>
                <c:pt idx="6866">
                  <c:v>45141.633075138889</c:v>
                </c:pt>
                <c:pt idx="6867">
                  <c:v>45141.770415960651</c:v>
                </c:pt>
                <c:pt idx="6868">
                  <c:v>45141.90775810185</c:v>
                </c:pt>
                <c:pt idx="6869">
                  <c:v>45142.045099074072</c:v>
                </c:pt>
                <c:pt idx="6870">
                  <c:v>45142.182438518517</c:v>
                </c:pt>
                <c:pt idx="6871">
                  <c:v>45142.31977962963</c:v>
                </c:pt>
                <c:pt idx="6872">
                  <c:v>45142.457121817133</c:v>
                </c:pt>
                <c:pt idx="6873">
                  <c:v>45142.594460960645</c:v>
                </c:pt>
                <c:pt idx="6874">
                  <c:v>45142.731801041664</c:v>
                </c:pt>
                <c:pt idx="6875">
                  <c:v>45142.8691430787</c:v>
                </c:pt>
                <c:pt idx="6876">
                  <c:v>45143.006484270831</c:v>
                </c:pt>
                <c:pt idx="6877">
                  <c:v>45143.143824247687</c:v>
                </c:pt>
                <c:pt idx="6878">
                  <c:v>45143.281164143518</c:v>
                </c:pt>
                <c:pt idx="6879">
                  <c:v>45143.41850699074</c:v>
                </c:pt>
                <c:pt idx="6880">
                  <c:v>45143.555846527779</c:v>
                </c:pt>
                <c:pt idx="6881">
                  <c:v>45143.693185995369</c:v>
                </c:pt>
                <c:pt idx="6882">
                  <c:v>45143.830527638886</c:v>
                </c:pt>
                <c:pt idx="6883">
                  <c:v>45143.9678694213</c:v>
                </c:pt>
                <c:pt idx="6884">
                  <c:v>45144.105209745372</c:v>
                </c:pt>
                <c:pt idx="6885">
                  <c:v>45144.242548587965</c:v>
                </c:pt>
                <c:pt idx="6886">
                  <c:v>45144.379891261575</c:v>
                </c:pt>
                <c:pt idx="6887">
                  <c:v>45144.517231562502</c:v>
                </c:pt>
                <c:pt idx="6888">
                  <c:v>45144.654570509258</c:v>
                </c:pt>
                <c:pt idx="6889">
                  <c:v>45144.791911354165</c:v>
                </c:pt>
                <c:pt idx="6890">
                  <c:v>45144.929253344904</c:v>
                </c:pt>
                <c:pt idx="6891">
                  <c:v>45145.066593750002</c:v>
                </c:pt>
                <c:pt idx="6892">
                  <c:v>45145.20393265046</c:v>
                </c:pt>
                <c:pt idx="6893">
                  <c:v>45145.341274270831</c:v>
                </c:pt>
                <c:pt idx="6894">
                  <c:v>45145.478615729167</c:v>
                </c:pt>
                <c:pt idx="6895">
                  <c:v>45145.615954675923</c:v>
                </c:pt>
                <c:pt idx="6896">
                  <c:v>45145.753294930553</c:v>
                </c:pt>
                <c:pt idx="6897">
                  <c:v>45145.890636620374</c:v>
                </c:pt>
                <c:pt idx="6898">
                  <c:v>45146.027977442129</c:v>
                </c:pt>
                <c:pt idx="6899">
                  <c:v>45146.165316851853</c:v>
                </c:pt>
                <c:pt idx="6900">
                  <c:v>45146.302657106484</c:v>
                </c:pt>
                <c:pt idx="6901">
                  <c:v>45146.439999351853</c:v>
                </c:pt>
                <c:pt idx="6902">
                  <c:v>45146.577338240742</c:v>
                </c:pt>
                <c:pt idx="6903">
                  <c:v>45146.714677627315</c:v>
                </c:pt>
                <c:pt idx="6904">
                  <c:v>45146.85201923611</c:v>
                </c:pt>
                <c:pt idx="6905">
                  <c:v>45146.989360335647</c:v>
                </c:pt>
                <c:pt idx="6906">
                  <c:v>45147.126700115739</c:v>
                </c:pt>
                <c:pt idx="6907">
                  <c:v>45147.264039166665</c:v>
                </c:pt>
                <c:pt idx="6908">
                  <c:v>45147.401381597221</c:v>
                </c:pt>
                <c:pt idx="6909">
                  <c:v>45147.538721122684</c:v>
                </c:pt>
                <c:pt idx="6910">
                  <c:v>45147.676060011574</c:v>
                </c:pt>
                <c:pt idx="6911">
                  <c:v>45147.813401053238</c:v>
                </c:pt>
                <c:pt idx="6912">
                  <c:v>45147.950742627312</c:v>
                </c:pt>
                <c:pt idx="6913">
                  <c:v>45148.088082696762</c:v>
                </c:pt>
                <c:pt idx="6914">
                  <c:v>45148.225421111114</c:v>
                </c:pt>
                <c:pt idx="6915">
                  <c:v>45148.362763206016</c:v>
                </c:pt>
                <c:pt idx="6916">
                  <c:v>45148.500103692131</c:v>
                </c:pt>
                <c:pt idx="6917">
                  <c:v>45148.637442303239</c:v>
                </c:pt>
                <c:pt idx="6918">
                  <c:v>45148.774782511573</c:v>
                </c:pt>
                <c:pt idx="6919">
                  <c:v>45148.912124050927</c:v>
                </c:pt>
                <c:pt idx="6920">
                  <c:v>45149.049464305557</c:v>
                </c:pt>
                <c:pt idx="6921">
                  <c:v>45149.186803055556</c:v>
                </c:pt>
                <c:pt idx="6922">
                  <c:v>45149.324143634258</c:v>
                </c:pt>
                <c:pt idx="6923">
                  <c:v>45149.461485092594</c:v>
                </c:pt>
                <c:pt idx="6924">
                  <c:v>45149.598823599539</c:v>
                </c:pt>
                <c:pt idx="6925">
                  <c:v>45149.736163125002</c:v>
                </c:pt>
                <c:pt idx="6926">
                  <c:v>45149.873504513889</c:v>
                </c:pt>
                <c:pt idx="6927">
                  <c:v>45150.010845034725</c:v>
                </c:pt>
                <c:pt idx="6928">
                  <c:v>45150.148184305559</c:v>
                </c:pt>
                <c:pt idx="6929">
                  <c:v>45150.285523680555</c:v>
                </c:pt>
                <c:pt idx="6930">
                  <c:v>45150.422865844906</c:v>
                </c:pt>
                <c:pt idx="6931">
                  <c:v>45150.560204652778</c:v>
                </c:pt>
                <c:pt idx="6932">
                  <c:v>45150.697543506947</c:v>
                </c:pt>
                <c:pt idx="6933">
                  <c:v>45150.834884548611</c:v>
                </c:pt>
                <c:pt idx="6934">
                  <c:v>45150.972225613426</c:v>
                </c:pt>
                <c:pt idx="6935">
                  <c:v>45151.109565243052</c:v>
                </c:pt>
                <c:pt idx="6936">
                  <c:v>45151.246903506944</c:v>
                </c:pt>
                <c:pt idx="6937">
                  <c:v>45151.384245543981</c:v>
                </c:pt>
                <c:pt idx="6938">
                  <c:v>45151.521585069444</c:v>
                </c:pt>
                <c:pt idx="6939">
                  <c:v>45151.658923414354</c:v>
                </c:pt>
                <c:pt idx="6940">
                  <c:v>45151.796263692129</c:v>
                </c:pt>
                <c:pt idx="6941">
                  <c:v>45151.933605034719</c:v>
                </c:pt>
                <c:pt idx="6942">
                  <c:v>45152.070944780091</c:v>
                </c:pt>
                <c:pt idx="6943">
                  <c:v>45152.208282974534</c:v>
                </c:pt>
                <c:pt idx="6944">
                  <c:v>45152.345624131944</c:v>
                </c:pt>
                <c:pt idx="6945">
                  <c:v>45152.48296483796</c:v>
                </c:pt>
                <c:pt idx="6946">
                  <c:v>45152.620303136573</c:v>
                </c:pt>
                <c:pt idx="6947">
                  <c:v>45152.757642824072</c:v>
                </c:pt>
                <c:pt idx="6948">
                  <c:v>45152.894983877311</c:v>
                </c:pt>
                <c:pt idx="6949">
                  <c:v>45153.032324039355</c:v>
                </c:pt>
                <c:pt idx="6950">
                  <c:v>45153.169662731481</c:v>
                </c:pt>
                <c:pt idx="6951">
                  <c:v>45153.307002476853</c:v>
                </c:pt>
                <c:pt idx="6952">
                  <c:v>45153.444343981479</c:v>
                </c:pt>
                <c:pt idx="6953">
                  <c:v>45153.581682199074</c:v>
                </c:pt>
                <c:pt idx="6954">
                  <c:v>45153.719021018522</c:v>
                </c:pt>
                <c:pt idx="6955">
                  <c:v>45153.856362025464</c:v>
                </c:pt>
                <c:pt idx="6956">
                  <c:v>45153.99370240741</c:v>
                </c:pt>
                <c:pt idx="6957">
                  <c:v>45154.131041527777</c:v>
                </c:pt>
                <c:pt idx="6958">
                  <c:v>45154.268380069443</c:v>
                </c:pt>
                <c:pt idx="6959">
                  <c:v>45154.405721898147</c:v>
                </c:pt>
                <c:pt idx="6960">
                  <c:v>45154.543060717595</c:v>
                </c:pt>
                <c:pt idx="6961">
                  <c:v>45154.680399039353</c:v>
                </c:pt>
                <c:pt idx="6962">
                  <c:v>45154.817739525461</c:v>
                </c:pt>
                <c:pt idx="6963">
                  <c:v>45154.955080451386</c:v>
                </c:pt>
                <c:pt idx="6964">
                  <c:v>45155.092419884262</c:v>
                </c:pt>
                <c:pt idx="6965">
                  <c:v>45155.229757673609</c:v>
                </c:pt>
                <c:pt idx="6966">
                  <c:v>45155.367099236108</c:v>
                </c:pt>
                <c:pt idx="6967">
                  <c:v>45155.504438958335</c:v>
                </c:pt>
                <c:pt idx="6968">
                  <c:v>45155.641776921293</c:v>
                </c:pt>
                <c:pt idx="6969">
                  <c:v>45155.779116550926</c:v>
                </c:pt>
                <c:pt idx="6970">
                  <c:v>45155.916457500003</c:v>
                </c:pt>
                <c:pt idx="6971">
                  <c:v>45156.053797071756</c:v>
                </c:pt>
                <c:pt idx="6972">
                  <c:v>45156.191135138892</c:v>
                </c:pt>
                <c:pt idx="6973">
                  <c:v>45156.328475254631</c:v>
                </c:pt>
                <c:pt idx="6974">
                  <c:v>45156.465819537036</c:v>
                </c:pt>
                <c:pt idx="6975">
                  <c:v>45156.603160972219</c:v>
                </c:pt>
                <c:pt idx="6976">
                  <c:v>45156.740503506946</c:v>
                </c:pt>
                <c:pt idx="6977">
                  <c:v>45156.87784778935</c:v>
                </c:pt>
                <c:pt idx="6978">
                  <c:v>45157.015191203704</c:v>
                </c:pt>
                <c:pt idx="6979">
                  <c:v>45157.152533333334</c:v>
                </c:pt>
                <c:pt idx="6980">
                  <c:v>45157.289875740738</c:v>
                </c:pt>
                <c:pt idx="6981">
                  <c:v>45157.427220775462</c:v>
                </c:pt>
                <c:pt idx="6982">
                  <c:v>45157.56456240741</c:v>
                </c:pt>
                <c:pt idx="6983">
                  <c:v>45157.701904201385</c:v>
                </c:pt>
                <c:pt idx="6984">
                  <c:v>45157.839248194447</c:v>
                </c:pt>
                <c:pt idx="6985">
                  <c:v>45157.976592083331</c:v>
                </c:pt>
                <c:pt idx="6986">
                  <c:v>45158.113934560184</c:v>
                </c:pt>
                <c:pt idx="6987">
                  <c:v>45158.251275810188</c:v>
                </c:pt>
                <c:pt idx="6988">
                  <c:v>45158.388620729165</c:v>
                </c:pt>
                <c:pt idx="6989">
                  <c:v>45158.525963055552</c:v>
                </c:pt>
                <c:pt idx="6990">
                  <c:v>45158.663304317131</c:v>
                </c:pt>
                <c:pt idx="6991">
                  <c:v>45158.800647592594</c:v>
                </c:pt>
                <c:pt idx="6992">
                  <c:v>45158.93799179398</c:v>
                </c:pt>
                <c:pt idx="6993">
                  <c:v>45159.075334409725</c:v>
                </c:pt>
                <c:pt idx="6994">
                  <c:v>45159.212675451388</c:v>
                </c:pt>
                <c:pt idx="6995">
                  <c:v>45159.350019652775</c:v>
                </c:pt>
                <c:pt idx="6996">
                  <c:v>45159.487363101849</c:v>
                </c:pt>
                <c:pt idx="6997">
                  <c:v>45159.624704282411</c:v>
                </c:pt>
                <c:pt idx="6998">
                  <c:v>45159.762046898148</c:v>
                </c:pt>
                <c:pt idx="6999">
                  <c:v>45159.899390844905</c:v>
                </c:pt>
                <c:pt idx="7000">
                  <c:v>45160.036733831017</c:v>
                </c:pt>
                <c:pt idx="7001">
                  <c:v>45160.174075312498</c:v>
                </c:pt>
                <c:pt idx="7002">
                  <c:v>45160.311418043981</c:v>
                </c:pt>
                <c:pt idx="7003">
                  <c:v>45160.448762314816</c:v>
                </c:pt>
                <c:pt idx="7004">
                  <c:v>45160.58610335648</c:v>
                </c:pt>
                <c:pt idx="7005">
                  <c:v>45160.723445115742</c:v>
                </c:pt>
                <c:pt idx="7006">
                  <c:v>45160.860789016202</c:v>
                </c:pt>
                <c:pt idx="7007">
                  <c:v>45160.998132187502</c:v>
                </c:pt>
                <c:pt idx="7008">
                  <c:v>45161.1354741088</c:v>
                </c:pt>
                <c:pt idx="7009">
                  <c:v>45161.272815625001</c:v>
                </c:pt>
                <c:pt idx="7010">
                  <c:v>45161.410160335647</c:v>
                </c:pt>
                <c:pt idx="7011">
                  <c:v>45161.547501921297</c:v>
                </c:pt>
                <c:pt idx="7012">
                  <c:v>45161.684843136572</c:v>
                </c:pt>
                <c:pt idx="7013">
                  <c:v>45161.822186527781</c:v>
                </c:pt>
                <c:pt idx="7014">
                  <c:v>45161.959530266206</c:v>
                </c:pt>
                <c:pt idx="7015">
                  <c:v>45162.096872523151</c:v>
                </c:pt>
                <c:pt idx="7016">
                  <c:v>45162.234213148149</c:v>
                </c:pt>
                <c:pt idx="7017">
                  <c:v>45162.371557615741</c:v>
                </c:pt>
                <c:pt idx="7018">
                  <c:v>45162.508900023146</c:v>
                </c:pt>
                <c:pt idx="7019">
                  <c:v>45162.646240810187</c:v>
                </c:pt>
                <c:pt idx="7020">
                  <c:v>45162.78358333333</c:v>
                </c:pt>
                <c:pt idx="7021">
                  <c:v>45162.920927141204</c:v>
                </c:pt>
                <c:pt idx="7022">
                  <c:v>45163.058269479166</c:v>
                </c:pt>
                <c:pt idx="7023">
                  <c:v>45163.195610312498</c:v>
                </c:pt>
                <c:pt idx="7024">
                  <c:v>45163.332953414349</c:v>
                </c:pt>
                <c:pt idx="7025">
                  <c:v>45163.470296898151</c:v>
                </c:pt>
                <c:pt idx="7026">
                  <c:v>45163.607637627312</c:v>
                </c:pt>
                <c:pt idx="7027">
                  <c:v>45163.74497954861</c:v>
                </c:pt>
                <c:pt idx="7028">
                  <c:v>45163.882323067133</c:v>
                </c:pt>
                <c:pt idx="7029">
                  <c:v>45164.019665740743</c:v>
                </c:pt>
                <c:pt idx="7030">
                  <c:v>45164.157007094909</c:v>
                </c:pt>
                <c:pt idx="7031">
                  <c:v>45164.294348900461</c:v>
                </c:pt>
                <c:pt idx="7032">
                  <c:v>45164.431693136576</c:v>
                </c:pt>
                <c:pt idx="7033">
                  <c:v>45164.569033946762</c:v>
                </c:pt>
                <c:pt idx="7034">
                  <c:v>45164.706375046298</c:v>
                </c:pt>
                <c:pt idx="7035">
                  <c:v>45164.843718344906</c:v>
                </c:pt>
                <c:pt idx="7036">
                  <c:v>45164.981061423612</c:v>
                </c:pt>
                <c:pt idx="7037">
                  <c:v>45165.11840309028</c:v>
                </c:pt>
                <c:pt idx="7038">
                  <c:v>45165.255743703703</c:v>
                </c:pt>
                <c:pt idx="7039">
                  <c:v>45165.393087881945</c:v>
                </c:pt>
                <c:pt idx="7040">
                  <c:v>45165.530429363425</c:v>
                </c:pt>
                <c:pt idx="7041">
                  <c:v>45165.667769930558</c:v>
                </c:pt>
                <c:pt idx="7042">
                  <c:v>45165.805112557871</c:v>
                </c:pt>
                <c:pt idx="7043">
                  <c:v>45165.942455983793</c:v>
                </c:pt>
                <c:pt idx="7044">
                  <c:v>45166.07979783565</c:v>
                </c:pt>
                <c:pt idx="7045">
                  <c:v>45166.217138067128</c:v>
                </c:pt>
                <c:pt idx="7046">
                  <c:v>45166.354481678238</c:v>
                </c:pt>
                <c:pt idx="7047">
                  <c:v>45166.491824236109</c:v>
                </c:pt>
                <c:pt idx="7048">
                  <c:v>45166.629164641206</c:v>
                </c:pt>
                <c:pt idx="7049">
                  <c:v>45166.766506539352</c:v>
                </c:pt>
                <c:pt idx="7050">
                  <c:v>45166.903849768518</c:v>
                </c:pt>
                <c:pt idx="7051">
                  <c:v>45167.041191932869</c:v>
                </c:pt>
                <c:pt idx="7052">
                  <c:v>45167.178532569444</c:v>
                </c:pt>
                <c:pt idx="7053">
                  <c:v>45167.315874652777</c:v>
                </c:pt>
                <c:pt idx="7054">
                  <c:v>45167.453218055554</c:v>
                </c:pt>
                <c:pt idx="7055">
                  <c:v>45167.590558321761</c:v>
                </c:pt>
                <c:pt idx="7056">
                  <c:v>45167.727899409721</c:v>
                </c:pt>
                <c:pt idx="7057">
                  <c:v>45167.865242569445</c:v>
                </c:pt>
                <c:pt idx="7058">
                  <c:v>45168.002584918984</c:v>
                </c:pt>
                <c:pt idx="7059">
                  <c:v>45168.13992603009</c:v>
                </c:pt>
                <c:pt idx="7060">
                  <c:v>45168.277266909725</c:v>
                </c:pt>
                <c:pt idx="7061">
                  <c:v>45168.414610868058</c:v>
                </c:pt>
                <c:pt idx="7062">
                  <c:v>45168.551951597219</c:v>
                </c:pt>
                <c:pt idx="7063">
                  <c:v>45168.689292118055</c:v>
                </c:pt>
                <c:pt idx="7064">
                  <c:v>45168.826634803241</c:v>
                </c:pt>
                <c:pt idx="7065">
                  <c:v>45168.963977743057</c:v>
                </c:pt>
                <c:pt idx="7066">
                  <c:v>45169.101319201392</c:v>
                </c:pt>
                <c:pt idx="7067">
                  <c:v>45169.238659097224</c:v>
                </c:pt>
                <c:pt idx="7068">
                  <c:v>45169.376002858793</c:v>
                </c:pt>
                <c:pt idx="7069">
                  <c:v>45169.513344363426</c:v>
                </c:pt>
                <c:pt idx="7070">
                  <c:v>45169.650684398148</c:v>
                </c:pt>
                <c:pt idx="7071">
                  <c:v>45169.788026238428</c:v>
                </c:pt>
                <c:pt idx="7072">
                  <c:v>45169.925369317127</c:v>
                </c:pt>
                <c:pt idx="7073">
                  <c:v>45170.062710844904</c:v>
                </c:pt>
                <c:pt idx="7074">
                  <c:v>45170.200050879626</c:v>
                </c:pt>
                <c:pt idx="7075">
                  <c:v>45170.337393402777</c:v>
                </c:pt>
                <c:pt idx="7076">
                  <c:v>45170.474736041666</c:v>
                </c:pt>
                <c:pt idx="7077">
                  <c:v>45170.612076041667</c:v>
                </c:pt>
                <c:pt idx="7078">
                  <c:v>45170.749417291663</c:v>
                </c:pt>
                <c:pt idx="7079">
                  <c:v>45170.886760046298</c:v>
                </c:pt>
                <c:pt idx="7080">
                  <c:v>45171.024101967596</c:v>
                </c:pt>
                <c:pt idx="7081">
                  <c:v>45171.161442488425</c:v>
                </c:pt>
                <c:pt idx="7082">
                  <c:v>45171.298783692131</c:v>
                </c:pt>
                <c:pt idx="7083">
                  <c:v>45171.436127083332</c:v>
                </c:pt>
                <c:pt idx="7084">
                  <c:v>45171.573467071757</c:v>
                </c:pt>
                <c:pt idx="7085">
                  <c:v>45171.710807453703</c:v>
                </c:pt>
                <c:pt idx="7086">
                  <c:v>45171.848150057871</c:v>
                </c:pt>
                <c:pt idx="7087">
                  <c:v>45171.985492280095</c:v>
                </c:pt>
                <c:pt idx="7088">
                  <c:v>45172.122833136571</c:v>
                </c:pt>
                <c:pt idx="7089">
                  <c:v>45172.260173101851</c:v>
                </c:pt>
                <c:pt idx="7090">
                  <c:v>45172.397516539349</c:v>
                </c:pt>
                <c:pt idx="7091">
                  <c:v>45172.534857164355</c:v>
                </c:pt>
                <c:pt idx="7092">
                  <c:v>45172.67219701389</c:v>
                </c:pt>
                <c:pt idx="7093">
                  <c:v>45172.809538969908</c:v>
                </c:pt>
                <c:pt idx="7094">
                  <c:v>45172.946881585645</c:v>
                </c:pt>
                <c:pt idx="7095">
                  <c:v>45173.084222662037</c:v>
                </c:pt>
                <c:pt idx="7096">
                  <c:v>45173.221562094906</c:v>
                </c:pt>
                <c:pt idx="7097">
                  <c:v>45173.358905057874</c:v>
                </c:pt>
                <c:pt idx="7098">
                  <c:v>45173.496246678238</c:v>
                </c:pt>
                <c:pt idx="7099">
                  <c:v>45173.633586284719</c:v>
                </c:pt>
                <c:pt idx="7100">
                  <c:v>45173.770927430553</c:v>
                </c:pt>
                <c:pt idx="7101">
                  <c:v>45173.90826989583</c:v>
                </c:pt>
                <c:pt idx="7102">
                  <c:v>45174.045611203706</c:v>
                </c:pt>
                <c:pt idx="7103">
                  <c:v>45174.182950960647</c:v>
                </c:pt>
                <c:pt idx="7104">
                  <c:v>45174.320292372686</c:v>
                </c:pt>
                <c:pt idx="7105">
                  <c:v>45174.457634861108</c:v>
                </c:pt>
                <c:pt idx="7106">
                  <c:v>45174.594974305553</c:v>
                </c:pt>
                <c:pt idx="7107">
                  <c:v>45174.732314675923</c:v>
                </c:pt>
                <c:pt idx="7108">
                  <c:v>45174.869657013885</c:v>
                </c:pt>
                <c:pt idx="7109">
                  <c:v>45175.006998483797</c:v>
                </c:pt>
                <c:pt idx="7110">
                  <c:v>45175.144338726852</c:v>
                </c:pt>
                <c:pt idx="7111">
                  <c:v>45175.281678888889</c:v>
                </c:pt>
                <c:pt idx="7112">
                  <c:v>45175.419022002316</c:v>
                </c:pt>
                <c:pt idx="7113">
                  <c:v>45175.556361805553</c:v>
                </c:pt>
                <c:pt idx="7114">
                  <c:v>45175.69370152778</c:v>
                </c:pt>
                <c:pt idx="7115">
                  <c:v>45175.83104341435</c:v>
                </c:pt>
                <c:pt idx="7116">
                  <c:v>45175.968385439817</c:v>
                </c:pt>
                <c:pt idx="7117">
                  <c:v>45176.105725995367</c:v>
                </c:pt>
                <c:pt idx="7118">
                  <c:v>45176.24306508102</c:v>
                </c:pt>
                <c:pt idx="7119">
                  <c:v>45176.380407974539</c:v>
                </c:pt>
                <c:pt idx="7120">
                  <c:v>45176.517748495367</c:v>
                </c:pt>
                <c:pt idx="7121">
                  <c:v>45176.655087673615</c:v>
                </c:pt>
                <c:pt idx="7122">
                  <c:v>45176.792428715278</c:v>
                </c:pt>
                <c:pt idx="7123">
                  <c:v>45176.92977091435</c:v>
                </c:pt>
                <c:pt idx="7124">
                  <c:v>45177.06711152778</c:v>
                </c:pt>
                <c:pt idx="7125">
                  <c:v>45177.204450613426</c:v>
                </c:pt>
                <c:pt idx="7126">
                  <c:v>45177.341792430554</c:v>
                </c:pt>
                <c:pt idx="7127">
                  <c:v>45177.479134062502</c:v>
                </c:pt>
                <c:pt idx="7128">
                  <c:v>45177.616473182869</c:v>
                </c:pt>
                <c:pt idx="7129">
                  <c:v>45177.753813622687</c:v>
                </c:pt>
                <c:pt idx="7130">
                  <c:v>45177.891155474535</c:v>
                </c:pt>
                <c:pt idx="7131">
                  <c:v>45178.028496469909</c:v>
                </c:pt>
                <c:pt idx="7132">
                  <c:v>45178.165836018517</c:v>
                </c:pt>
                <c:pt idx="7133">
                  <c:v>45178.303176435184</c:v>
                </c:pt>
                <c:pt idx="7134">
                  <c:v>45178.440518831019</c:v>
                </c:pt>
                <c:pt idx="7135">
                  <c:v>45178.5778578588</c:v>
                </c:pt>
                <c:pt idx="7136">
                  <c:v>45178.715197384263</c:v>
                </c:pt>
                <c:pt idx="7137">
                  <c:v>45178.852539108797</c:v>
                </c:pt>
                <c:pt idx="7138">
                  <c:v>45178.989880335648</c:v>
                </c:pt>
                <c:pt idx="7139">
                  <c:v>45179.127220231479</c:v>
                </c:pt>
                <c:pt idx="7140">
                  <c:v>45179.264559398151</c:v>
                </c:pt>
                <c:pt idx="7141">
                  <c:v>45179.40190193287</c:v>
                </c:pt>
                <c:pt idx="7142">
                  <c:v>45179.539241562503</c:v>
                </c:pt>
                <c:pt idx="7143">
                  <c:v>45179.676580543979</c:v>
                </c:pt>
                <c:pt idx="7144">
                  <c:v>45179.813921655092</c:v>
                </c:pt>
                <c:pt idx="7145">
                  <c:v>45179.95126332176</c:v>
                </c:pt>
                <c:pt idx="7146">
                  <c:v>45180.088603460645</c:v>
                </c:pt>
                <c:pt idx="7147">
                  <c:v>45180.225941944445</c:v>
                </c:pt>
                <c:pt idx="7148">
                  <c:v>45180.36328409722</c:v>
                </c:pt>
                <c:pt idx="7149">
                  <c:v>45180.500624641201</c:v>
                </c:pt>
                <c:pt idx="7150">
                  <c:v>45180.637963298614</c:v>
                </c:pt>
                <c:pt idx="7151">
                  <c:v>45180.775303541668</c:v>
                </c:pt>
                <c:pt idx="7152">
                  <c:v>45180.912645115743</c:v>
                </c:pt>
                <c:pt idx="7153">
                  <c:v>45181.049985405094</c:v>
                </c:pt>
                <c:pt idx="7154">
                  <c:v>45181.187324178238</c:v>
                </c:pt>
                <c:pt idx="7155">
                  <c:v>45181.324664780092</c:v>
                </c:pt>
                <c:pt idx="7156">
                  <c:v>45181.462006238427</c:v>
                </c:pt>
                <c:pt idx="7157">
                  <c:v>45181.599344745373</c:v>
                </c:pt>
                <c:pt idx="7158">
                  <c:v>45181.736684270836</c:v>
                </c:pt>
                <c:pt idx="7159">
                  <c:v>45181.874025648147</c:v>
                </c:pt>
                <c:pt idx="7160">
                  <c:v>45182.011366145831</c:v>
                </c:pt>
                <c:pt idx="7161">
                  <c:v>45182.14870539352</c:v>
                </c:pt>
                <c:pt idx="7162">
                  <c:v>45182.286044733795</c:v>
                </c:pt>
                <c:pt idx="7163">
                  <c:v>45182.423386863426</c:v>
                </c:pt>
                <c:pt idx="7164">
                  <c:v>45182.560725625</c:v>
                </c:pt>
                <c:pt idx="7165">
                  <c:v>45182.698064421296</c:v>
                </c:pt>
                <c:pt idx="7166">
                  <c:v>45182.835405405094</c:v>
                </c:pt>
                <c:pt idx="7167">
                  <c:v>45182.972746412037</c:v>
                </c:pt>
                <c:pt idx="7168">
                  <c:v>45183.110085960645</c:v>
                </c:pt>
                <c:pt idx="7169">
                  <c:v>45183.247424143519</c:v>
                </c:pt>
                <c:pt idx="7170">
                  <c:v>45183.384766087962</c:v>
                </c:pt>
                <c:pt idx="7171">
                  <c:v>45183.522105520831</c:v>
                </c:pt>
                <c:pt idx="7172">
                  <c:v>45183.659443750003</c:v>
                </c:pt>
                <c:pt idx="7173">
                  <c:v>45183.796783923608</c:v>
                </c:pt>
                <c:pt idx="7174">
                  <c:v>45183.934125138891</c:v>
                </c:pt>
                <c:pt idx="7175">
                  <c:v>45184.071464756948</c:v>
                </c:pt>
                <c:pt idx="7176">
                  <c:v>45184.208802824076</c:v>
                </c:pt>
                <c:pt idx="7177">
                  <c:v>45184.346143831019</c:v>
                </c:pt>
                <c:pt idx="7178">
                  <c:v>45184.483484386576</c:v>
                </c:pt>
                <c:pt idx="7179">
                  <c:v>45184.620822534722</c:v>
                </c:pt>
                <c:pt idx="7180">
                  <c:v>45184.758162060185</c:v>
                </c:pt>
                <c:pt idx="7181">
                  <c:v>45184.895502939813</c:v>
                </c:pt>
                <c:pt idx="7182">
                  <c:v>45185.032842916669</c:v>
                </c:pt>
                <c:pt idx="7183">
                  <c:v>45185.170181412039</c:v>
                </c:pt>
                <c:pt idx="7184">
                  <c:v>45185.307520960647</c:v>
                </c:pt>
                <c:pt idx="7185">
                  <c:v>45185.444862268516</c:v>
                </c:pt>
                <c:pt idx="7186">
                  <c:v>45185.582200266203</c:v>
                </c:pt>
                <c:pt idx="7187">
                  <c:v>45185.719538865742</c:v>
                </c:pt>
                <c:pt idx="7188">
                  <c:v>45185.8568796412</c:v>
                </c:pt>
                <c:pt idx="7189">
                  <c:v>45185.994219791668</c:v>
                </c:pt>
                <c:pt idx="7190">
                  <c:v>45186.131558657406</c:v>
                </c:pt>
                <c:pt idx="7191">
                  <c:v>45186.268896944443</c:v>
                </c:pt>
                <c:pt idx="7192">
                  <c:v>45186.406238506941</c:v>
                </c:pt>
                <c:pt idx="7193">
                  <c:v>45186.543577060183</c:v>
                </c:pt>
                <c:pt idx="7194">
                  <c:v>45186.680915104167</c:v>
                </c:pt>
                <c:pt idx="7195">
                  <c:v>45186.818255289349</c:v>
                </c:pt>
                <c:pt idx="7196">
                  <c:v>45186.955595914354</c:v>
                </c:pt>
                <c:pt idx="7197">
                  <c:v>45187.092935046297</c:v>
                </c:pt>
                <c:pt idx="7198">
                  <c:v>45187.230272511573</c:v>
                </c:pt>
                <c:pt idx="7199">
                  <c:v>45187.367613750001</c:v>
                </c:pt>
                <c:pt idx="7200">
                  <c:v>45187.504953136573</c:v>
                </c:pt>
                <c:pt idx="7201">
                  <c:v>45187.642290763892</c:v>
                </c:pt>
                <c:pt idx="7202">
                  <c:v>45187.779630034725</c:v>
                </c:pt>
                <c:pt idx="7203">
                  <c:v>45187.916970636572</c:v>
                </c:pt>
                <c:pt idx="7204">
                  <c:v>45188.054312349537</c:v>
                </c:pt>
                <c:pt idx="7205">
                  <c:v>45188.191655138886</c:v>
                </c:pt>
                <c:pt idx="7206">
                  <c:v>45188.328999953701</c:v>
                </c:pt>
                <c:pt idx="7207">
                  <c:v>45188.46634540509</c:v>
                </c:pt>
                <c:pt idx="7208">
                  <c:v>45188.603687997682</c:v>
                </c:pt>
                <c:pt idx="7209">
                  <c:v>45188.741031678241</c:v>
                </c:pt>
                <c:pt idx="7210">
                  <c:v>45188.878377083332</c:v>
                </c:pt>
                <c:pt idx="7211">
                  <c:v>45189.015721620373</c:v>
                </c:pt>
                <c:pt idx="7212">
                  <c:v>45189.153064872684</c:v>
                </c:pt>
                <c:pt idx="7213">
                  <c:v>45189.290408379631</c:v>
                </c:pt>
                <c:pt idx="7214">
                  <c:v>45189.42775451389</c:v>
                </c:pt>
                <c:pt idx="7215">
                  <c:v>45189.565097233797</c:v>
                </c:pt>
                <c:pt idx="7216">
                  <c:v>45189.702440104164</c:v>
                </c:pt>
                <c:pt idx="7217">
                  <c:v>45189.839785162039</c:v>
                </c:pt>
                <c:pt idx="7218">
                  <c:v>45189.977130115738</c:v>
                </c:pt>
                <c:pt idx="7219">
                  <c:v>45190.114473634261</c:v>
                </c:pt>
                <c:pt idx="7220">
                  <c:v>45190.251815914351</c:v>
                </c:pt>
                <c:pt idx="7221">
                  <c:v>45190.389161874999</c:v>
                </c:pt>
                <c:pt idx="7222">
                  <c:v>45190.526505208334</c:v>
                </c:pt>
                <c:pt idx="7223">
                  <c:v>45190.663847488424</c:v>
                </c:pt>
                <c:pt idx="7224">
                  <c:v>45190.801191759259</c:v>
                </c:pt>
                <c:pt idx="7225">
                  <c:v>45190.938536944443</c:v>
                </c:pt>
                <c:pt idx="7226">
                  <c:v>45191.075880532408</c:v>
                </c:pt>
                <c:pt idx="7227">
                  <c:v>45191.213222546299</c:v>
                </c:pt>
                <c:pt idx="7228">
                  <c:v>45191.350567696762</c:v>
                </c:pt>
                <c:pt idx="7229">
                  <c:v>45191.487912106481</c:v>
                </c:pt>
                <c:pt idx="7230">
                  <c:v>45191.625254224535</c:v>
                </c:pt>
                <c:pt idx="7231">
                  <c:v>45191.762597766203</c:v>
                </c:pt>
                <c:pt idx="7232">
                  <c:v>45191.899942627315</c:v>
                </c:pt>
                <c:pt idx="7233">
                  <c:v>45192.037286516206</c:v>
                </c:pt>
                <c:pt idx="7234">
                  <c:v>45192.17462888889</c:v>
                </c:pt>
                <c:pt idx="7235">
                  <c:v>45192.311972511576</c:v>
                </c:pt>
                <c:pt idx="7236">
                  <c:v>45192.449317650462</c:v>
                </c:pt>
                <c:pt idx="7237">
                  <c:v>45192.586659560184</c:v>
                </c:pt>
                <c:pt idx="7238">
                  <c:v>45192.724002175928</c:v>
                </c:pt>
                <c:pt idx="7239">
                  <c:v>45192.861346921294</c:v>
                </c:pt>
                <c:pt idx="7240">
                  <c:v>45192.998690925924</c:v>
                </c:pt>
                <c:pt idx="7241">
                  <c:v>45193.136033680552</c:v>
                </c:pt>
                <c:pt idx="7242">
                  <c:v>45193.273376018522</c:v>
                </c:pt>
                <c:pt idx="7243">
                  <c:v>45193.410721527776</c:v>
                </c:pt>
                <c:pt idx="7244">
                  <c:v>45193.54806390046</c:v>
                </c:pt>
                <c:pt idx="7245">
                  <c:v>45193.685405914352</c:v>
                </c:pt>
                <c:pt idx="7246">
                  <c:v>45193.822750081017</c:v>
                </c:pt>
                <c:pt idx="7247">
                  <c:v>45193.96009458333</c:v>
                </c:pt>
                <c:pt idx="7248">
                  <c:v>45194.097437592594</c:v>
                </c:pt>
                <c:pt idx="7249">
                  <c:v>45194.234778969905</c:v>
                </c:pt>
                <c:pt idx="7250">
                  <c:v>45194.37212417824</c:v>
                </c:pt>
                <c:pt idx="7251">
                  <c:v>45194.509467314812</c:v>
                </c:pt>
                <c:pt idx="7252">
                  <c:v>45194.646808819445</c:v>
                </c:pt>
                <c:pt idx="7253">
                  <c:v>45194.784152048611</c:v>
                </c:pt>
                <c:pt idx="7254">
                  <c:v>45194.9214965625</c:v>
                </c:pt>
                <c:pt idx="7255">
                  <c:v>45195.058839583333</c:v>
                </c:pt>
                <c:pt idx="7256">
                  <c:v>45195.196181099534</c:v>
                </c:pt>
                <c:pt idx="7257">
                  <c:v>45195.333524872687</c:v>
                </c:pt>
                <c:pt idx="7258">
                  <c:v>45195.470869016201</c:v>
                </c:pt>
                <c:pt idx="7259">
                  <c:v>45195.608210405095</c:v>
                </c:pt>
                <c:pt idx="7260">
                  <c:v>45195.745552962966</c:v>
                </c:pt>
                <c:pt idx="7261">
                  <c:v>45195.882897118056</c:v>
                </c:pt>
                <c:pt idx="7262">
                  <c:v>45196.02024041667</c:v>
                </c:pt>
                <c:pt idx="7263">
                  <c:v>45196.157582384258</c:v>
                </c:pt>
                <c:pt idx="7264">
                  <c:v>45196.294924803238</c:v>
                </c:pt>
                <c:pt idx="7265">
                  <c:v>45196.432269641205</c:v>
                </c:pt>
                <c:pt idx="7266">
                  <c:v>45196.569611041668</c:v>
                </c:pt>
                <c:pt idx="7267">
                  <c:v>45196.706952719906</c:v>
                </c:pt>
                <c:pt idx="7268">
                  <c:v>45196.844296585645</c:v>
                </c:pt>
                <c:pt idx="7269">
                  <c:v>45196.981640219907</c:v>
                </c:pt>
                <c:pt idx="7270">
                  <c:v>45197.118982442131</c:v>
                </c:pt>
                <c:pt idx="7271">
                  <c:v>45197.25632359954</c:v>
                </c:pt>
                <c:pt idx="7272">
                  <c:v>45197.393668310186</c:v>
                </c:pt>
                <c:pt idx="7273">
                  <c:v>45197.531010324077</c:v>
                </c:pt>
                <c:pt idx="7274">
                  <c:v>45197.668351400462</c:v>
                </c:pt>
                <c:pt idx="7275">
                  <c:v>45197.805694537034</c:v>
                </c:pt>
                <c:pt idx="7276">
                  <c:v>45197.943038449077</c:v>
                </c:pt>
                <c:pt idx="7277">
                  <c:v>45198.08038078704</c:v>
                </c:pt>
                <c:pt idx="7278">
                  <c:v>45198.217721504632</c:v>
                </c:pt>
                <c:pt idx="7279">
                  <c:v>45198.355065567128</c:v>
                </c:pt>
                <c:pt idx="7280">
                  <c:v>45198.492408576392</c:v>
                </c:pt>
                <c:pt idx="7281">
                  <c:v>45198.629749432868</c:v>
                </c:pt>
                <c:pt idx="7282">
                  <c:v>45198.767091770831</c:v>
                </c:pt>
                <c:pt idx="7283">
                  <c:v>45198.904435416669</c:v>
                </c:pt>
                <c:pt idx="7284">
                  <c:v>45199.041777997685</c:v>
                </c:pt>
                <c:pt idx="7285">
                  <c:v>45199.179119039349</c:v>
                </c:pt>
                <c:pt idx="7286">
                  <c:v>45199.316461516202</c:v>
                </c:pt>
                <c:pt idx="7287">
                  <c:v>45199.453805300924</c:v>
                </c:pt>
                <c:pt idx="7288">
                  <c:v>45199.591145925922</c:v>
                </c:pt>
                <c:pt idx="7289">
                  <c:v>45199.728487372682</c:v>
                </c:pt>
                <c:pt idx="7290">
                  <c:v>45199.865830879629</c:v>
                </c:pt>
                <c:pt idx="7291">
                  <c:v>45200.003173553239</c:v>
                </c:pt>
                <c:pt idx="7292">
                  <c:v>45200.140514988423</c:v>
                </c:pt>
                <c:pt idx="7293">
                  <c:v>45200.27785619213</c:v>
                </c:pt>
                <c:pt idx="7294">
                  <c:v>45200.415200439813</c:v>
                </c:pt>
                <c:pt idx="7295">
                  <c:v>45200.552541458332</c:v>
                </c:pt>
                <c:pt idx="7296">
                  <c:v>45200.689882245373</c:v>
                </c:pt>
                <c:pt idx="7297">
                  <c:v>45200.827225196757</c:v>
                </c:pt>
                <c:pt idx="7298">
                  <c:v>45200.964568379626</c:v>
                </c:pt>
                <c:pt idx="7299">
                  <c:v>45201.101910081015</c:v>
                </c:pt>
                <c:pt idx="7300">
                  <c:v>45201.239250208331</c:v>
                </c:pt>
                <c:pt idx="7301">
                  <c:v>45201.376594166664</c:v>
                </c:pt>
                <c:pt idx="7302">
                  <c:v>45201.51393587963</c:v>
                </c:pt>
                <c:pt idx="7303">
                  <c:v>45201.651276099539</c:v>
                </c:pt>
                <c:pt idx="7304">
                  <c:v>45201.788618101855</c:v>
                </c:pt>
                <c:pt idx="7305">
                  <c:v>45201.925961342589</c:v>
                </c:pt>
                <c:pt idx="7306">
                  <c:v>45202.063303020834</c:v>
                </c:pt>
                <c:pt idx="7307">
                  <c:v>45202.20064318287</c:v>
                </c:pt>
                <c:pt idx="7308">
                  <c:v>45202.337985833336</c:v>
                </c:pt>
                <c:pt idx="7309">
                  <c:v>45202.475328576387</c:v>
                </c:pt>
                <c:pt idx="7310">
                  <c:v>45202.612668668982</c:v>
                </c:pt>
                <c:pt idx="7311">
                  <c:v>45202.750010000003</c:v>
                </c:pt>
                <c:pt idx="7312">
                  <c:v>45202.887352835649</c:v>
                </c:pt>
                <c:pt idx="7313">
                  <c:v>45203.024694803244</c:v>
                </c:pt>
                <c:pt idx="7314">
                  <c:v>45203.162035370369</c:v>
                </c:pt>
                <c:pt idx="7315">
                  <c:v>45203.299376597221</c:v>
                </c:pt>
                <c:pt idx="7316">
                  <c:v>45203.436720011574</c:v>
                </c:pt>
                <c:pt idx="7317">
                  <c:v>45203.574060011575</c:v>
                </c:pt>
                <c:pt idx="7318">
                  <c:v>45203.711400381944</c:v>
                </c:pt>
                <c:pt idx="7319">
                  <c:v>45203.84874296296</c:v>
                </c:pt>
                <c:pt idx="7320">
                  <c:v>45203.986085150464</c:v>
                </c:pt>
                <c:pt idx="7321">
                  <c:v>45204.123425972219</c:v>
                </c:pt>
                <c:pt idx="7322">
                  <c:v>45204.260765879633</c:v>
                </c:pt>
                <c:pt idx="7323">
                  <c:v>45204.398109236114</c:v>
                </c:pt>
                <c:pt idx="7324">
                  <c:v>45204.535449791663</c:v>
                </c:pt>
                <c:pt idx="7325">
                  <c:v>45204.672789537035</c:v>
                </c:pt>
                <c:pt idx="7326">
                  <c:v>45204.810131388891</c:v>
                </c:pt>
                <c:pt idx="7327">
                  <c:v>45204.947473888889</c:v>
                </c:pt>
                <c:pt idx="7328">
                  <c:v>45205.08481482639</c:v>
                </c:pt>
                <c:pt idx="7329">
                  <c:v>45205.222154108793</c:v>
                </c:pt>
                <c:pt idx="7330">
                  <c:v>45205.359496921294</c:v>
                </c:pt>
                <c:pt idx="7331">
                  <c:v>45205.496838379629</c:v>
                </c:pt>
                <c:pt idx="7332">
                  <c:v>45205.634177800923</c:v>
                </c:pt>
                <c:pt idx="7333">
                  <c:v>45205.77151875</c:v>
                </c:pt>
                <c:pt idx="7334">
                  <c:v>45205.908861018521</c:v>
                </c:pt>
                <c:pt idx="7335">
                  <c:v>45206.046202106481</c:v>
                </c:pt>
                <c:pt idx="7336">
                  <c:v>45206.183541631945</c:v>
                </c:pt>
                <c:pt idx="7337">
                  <c:v>45206.320882800923</c:v>
                </c:pt>
                <c:pt idx="7338">
                  <c:v>45206.458225046299</c:v>
                </c:pt>
                <c:pt idx="7339">
                  <c:v>45206.595564224539</c:v>
                </c:pt>
                <c:pt idx="7340">
                  <c:v>45206.732904305558</c:v>
                </c:pt>
                <c:pt idx="7341">
                  <c:v>45206.870246354163</c:v>
                </c:pt>
                <c:pt idx="7342">
                  <c:v>45207.007587523149</c:v>
                </c:pt>
                <c:pt idx="7343">
                  <c:v>45207.144927453701</c:v>
                </c:pt>
                <c:pt idx="7344">
                  <c:v>45207.282267291666</c:v>
                </c:pt>
                <c:pt idx="7345">
                  <c:v>45207.419610069446</c:v>
                </c:pt>
                <c:pt idx="7346">
                  <c:v>45207.55694952546</c:v>
                </c:pt>
                <c:pt idx="7347">
                  <c:v>45207.694288877312</c:v>
                </c:pt>
                <c:pt idx="7348">
                  <c:v>45207.831630393521</c:v>
                </c:pt>
                <c:pt idx="7349">
                  <c:v>45207.968972025461</c:v>
                </c:pt>
                <c:pt idx="7350">
                  <c:v>45208.106312187498</c:v>
                </c:pt>
                <c:pt idx="7351">
                  <c:v>45208.243650868055</c:v>
                </c:pt>
                <c:pt idx="7352">
                  <c:v>45208.380993344908</c:v>
                </c:pt>
                <c:pt idx="7353">
                  <c:v>45208.518333425927</c:v>
                </c:pt>
                <c:pt idx="7354">
                  <c:v>45208.655672152781</c:v>
                </c:pt>
                <c:pt idx="7355">
                  <c:v>45208.793012731483</c:v>
                </c:pt>
                <c:pt idx="7356">
                  <c:v>45208.930354467593</c:v>
                </c:pt>
                <c:pt idx="7357">
                  <c:v>45209.067694594909</c:v>
                </c:pt>
                <c:pt idx="7358">
                  <c:v>45209.205033194441</c:v>
                </c:pt>
                <c:pt idx="7359">
                  <c:v>45209.342374490741</c:v>
                </c:pt>
                <c:pt idx="7360">
                  <c:v>45209.479715613423</c:v>
                </c:pt>
                <c:pt idx="7361">
                  <c:v>45209.617054212962</c:v>
                </c:pt>
                <c:pt idx="7362">
                  <c:v>45209.754394097225</c:v>
                </c:pt>
                <c:pt idx="7363">
                  <c:v>45209.891735393518</c:v>
                </c:pt>
                <c:pt idx="7364">
                  <c:v>45210.02907582176</c:v>
                </c:pt>
                <c:pt idx="7365">
                  <c:v>45210.166414803243</c:v>
                </c:pt>
                <c:pt idx="7366">
                  <c:v>45210.303754618057</c:v>
                </c:pt>
                <c:pt idx="7367">
                  <c:v>45210.44109641204</c:v>
                </c:pt>
                <c:pt idx="7368">
                  <c:v>45210.578434826391</c:v>
                </c:pt>
                <c:pt idx="7369">
                  <c:v>45210.715773715281</c:v>
                </c:pt>
                <c:pt idx="7370">
                  <c:v>45210.853114814818</c:v>
                </c:pt>
                <c:pt idx="7371">
                  <c:v>45210.990455381943</c:v>
                </c:pt>
                <c:pt idx="7372">
                  <c:v>45211.127794618056</c:v>
                </c:pt>
                <c:pt idx="7373">
                  <c:v>45211.265133113426</c:v>
                </c:pt>
                <c:pt idx="7374">
                  <c:v>45211.402474965274</c:v>
                </c:pt>
                <c:pt idx="7375">
                  <c:v>45211.539813888892</c:v>
                </c:pt>
                <c:pt idx="7376">
                  <c:v>45211.677152164353</c:v>
                </c:pt>
                <c:pt idx="7377">
                  <c:v>45211.814492557867</c:v>
                </c:pt>
                <c:pt idx="7378">
                  <c:v>45211.951833483799</c:v>
                </c:pt>
                <c:pt idx="7379">
                  <c:v>45212.089172881948</c:v>
                </c:pt>
                <c:pt idx="7380">
                  <c:v>45212.226510601853</c:v>
                </c:pt>
                <c:pt idx="7381">
                  <c:v>45212.36385199074</c:v>
                </c:pt>
                <c:pt idx="7382">
                  <c:v>45212.501191759256</c:v>
                </c:pt>
                <c:pt idx="7383">
                  <c:v>45212.638529618052</c:v>
                </c:pt>
                <c:pt idx="7384">
                  <c:v>45212.775869062498</c:v>
                </c:pt>
                <c:pt idx="7385">
                  <c:v>45212.913209814818</c:v>
                </c:pt>
                <c:pt idx="7386">
                  <c:v>45213.050549282409</c:v>
                </c:pt>
                <c:pt idx="7387">
                  <c:v>45213.187887210646</c:v>
                </c:pt>
                <c:pt idx="7388">
                  <c:v>45213.325226956018</c:v>
                </c:pt>
                <c:pt idx="7389">
                  <c:v>45213.462567557872</c:v>
                </c:pt>
                <c:pt idx="7390">
                  <c:v>45213.599905185183</c:v>
                </c:pt>
                <c:pt idx="7391">
                  <c:v>45213.737243819443</c:v>
                </c:pt>
                <c:pt idx="7392">
                  <c:v>45213.874584293982</c:v>
                </c:pt>
                <c:pt idx="7393">
                  <c:v>45214.011923888887</c:v>
                </c:pt>
                <c:pt idx="7394">
                  <c:v>45214.149262210645</c:v>
                </c:pt>
                <c:pt idx="7395">
                  <c:v>45214.286600613428</c:v>
                </c:pt>
                <c:pt idx="7396">
                  <c:v>45214.423941793983</c:v>
                </c:pt>
                <c:pt idx="7397">
                  <c:v>45214.561279594905</c:v>
                </c:pt>
                <c:pt idx="7398">
                  <c:v>45214.698617418981</c:v>
                </c:pt>
                <c:pt idx="7399">
                  <c:v>45214.835957418982</c:v>
                </c:pt>
                <c:pt idx="7400">
                  <c:v>45214.973297418983</c:v>
                </c:pt>
                <c:pt idx="7401">
                  <c:v>45215.110635960649</c:v>
                </c:pt>
                <c:pt idx="7402">
                  <c:v>45215.247973124999</c:v>
                </c:pt>
                <c:pt idx="7403">
                  <c:v>45215.385314027779</c:v>
                </c:pt>
                <c:pt idx="7404">
                  <c:v>45215.522652418978</c:v>
                </c:pt>
                <c:pt idx="7405">
                  <c:v>45215.659989594904</c:v>
                </c:pt>
                <c:pt idx="7406">
                  <c:v>45215.797328703702</c:v>
                </c:pt>
                <c:pt idx="7407">
                  <c:v>45215.934668831018</c:v>
                </c:pt>
                <c:pt idx="7408">
                  <c:v>45216.072007349539</c:v>
                </c:pt>
                <c:pt idx="7409">
                  <c:v>45216.209344317132</c:v>
                </c:pt>
                <c:pt idx="7410">
                  <c:v>45216.346684201388</c:v>
                </c:pt>
                <c:pt idx="7411">
                  <c:v>45216.484023622688</c:v>
                </c:pt>
                <c:pt idx="7412">
                  <c:v>45216.621360625002</c:v>
                </c:pt>
                <c:pt idx="7413">
                  <c:v>45216.758698981481</c:v>
                </c:pt>
                <c:pt idx="7414">
                  <c:v>45216.896038692132</c:v>
                </c:pt>
                <c:pt idx="7415">
                  <c:v>45217.033377488428</c:v>
                </c:pt>
                <c:pt idx="7416">
                  <c:v>45217.170714791668</c:v>
                </c:pt>
                <c:pt idx="7417">
                  <c:v>45217.308053125002</c:v>
                </c:pt>
                <c:pt idx="7418">
                  <c:v>45217.445393206021</c:v>
                </c:pt>
                <c:pt idx="7419">
                  <c:v>45217.58272997685</c:v>
                </c:pt>
                <c:pt idx="7420">
                  <c:v>45217.720067314818</c:v>
                </c:pt>
                <c:pt idx="7421">
                  <c:v>45217.857406793984</c:v>
                </c:pt>
                <c:pt idx="7422">
                  <c:v>45217.99475258102</c:v>
                </c:pt>
                <c:pt idx="7423">
                  <c:v>45218.132097060188</c:v>
                </c:pt>
                <c:pt idx="7424">
                  <c:v>45218.269440960648</c:v>
                </c:pt>
                <c:pt idx="7425">
                  <c:v>45218.406788113425</c:v>
                </c:pt>
                <c:pt idx="7426">
                  <c:v>45218.54413224537</c:v>
                </c:pt>
                <c:pt idx="7427">
                  <c:v>45218.68147585648</c:v>
                </c:pt>
                <c:pt idx="7428">
                  <c:v>45218.818821597219</c:v>
                </c:pt>
                <c:pt idx="7429">
                  <c:v>45218.956167766206</c:v>
                </c:pt>
                <c:pt idx="7430">
                  <c:v>45219.093512430554</c:v>
                </c:pt>
                <c:pt idx="7431">
                  <c:v>45219.230855405091</c:v>
                </c:pt>
                <c:pt idx="7432">
                  <c:v>45219.368202152778</c:v>
                </c:pt>
                <c:pt idx="7433">
                  <c:v>45219.505547025467</c:v>
                </c:pt>
                <c:pt idx="7434">
                  <c:v>45219.642890127318</c:v>
                </c:pt>
                <c:pt idx="7435">
                  <c:v>45219.780234861108</c:v>
                </c:pt>
                <c:pt idx="7436">
                  <c:v>45219.917580914349</c:v>
                </c:pt>
                <c:pt idx="7437">
                  <c:v>45220.054925555552</c:v>
                </c:pt>
                <c:pt idx="7438">
                  <c:v>45220.19226866898</c:v>
                </c:pt>
                <c:pt idx="7439">
                  <c:v>45220.329613796297</c:v>
                </c:pt>
                <c:pt idx="7440">
                  <c:v>45220.466959548612</c:v>
                </c:pt>
                <c:pt idx="7441">
                  <c:v>45220.604302430555</c:v>
                </c:pt>
                <c:pt idx="7442">
                  <c:v>45220.741646388888</c:v>
                </c:pt>
                <c:pt idx="7443">
                  <c:v>45220.878992060185</c:v>
                </c:pt>
                <c:pt idx="7444">
                  <c:v>45221.016336851855</c:v>
                </c:pt>
                <c:pt idx="7445">
                  <c:v>45221.15368033565</c:v>
                </c:pt>
                <c:pt idx="7446">
                  <c:v>45221.291024074075</c:v>
                </c:pt>
                <c:pt idx="7447">
                  <c:v>45221.428370416666</c:v>
                </c:pt>
                <c:pt idx="7448">
                  <c:v>45221.565713344906</c:v>
                </c:pt>
                <c:pt idx="7449">
                  <c:v>45221.70305640046</c:v>
                </c:pt>
                <c:pt idx="7450">
                  <c:v>45221.840401631947</c:v>
                </c:pt>
                <c:pt idx="7451">
                  <c:v>45221.977746759258</c:v>
                </c:pt>
                <c:pt idx="7452">
                  <c:v>45222.11509042824</c:v>
                </c:pt>
                <c:pt idx="7453">
                  <c:v>45222.252432858797</c:v>
                </c:pt>
                <c:pt idx="7454">
                  <c:v>45222.389778935183</c:v>
                </c:pt>
                <c:pt idx="7455">
                  <c:v>45222.527122395833</c:v>
                </c:pt>
                <c:pt idx="7456">
                  <c:v>45222.664464780093</c:v>
                </c:pt>
                <c:pt idx="7457">
                  <c:v>45222.801809155091</c:v>
                </c:pt>
                <c:pt idx="7458">
                  <c:v>45222.939154421299</c:v>
                </c:pt>
                <c:pt idx="7459">
                  <c:v>45223.076498090275</c:v>
                </c:pt>
                <c:pt idx="7460">
                  <c:v>45223.21384016204</c:v>
                </c:pt>
                <c:pt idx="7461">
                  <c:v>45223.351185370368</c:v>
                </c:pt>
                <c:pt idx="7462">
                  <c:v>45223.488529814815</c:v>
                </c:pt>
                <c:pt idx="7463">
                  <c:v>45223.625871956021</c:v>
                </c:pt>
                <c:pt idx="7464">
                  <c:v>45223.763215520834</c:v>
                </c:pt>
                <c:pt idx="7465">
                  <c:v>45223.900560393522</c:v>
                </c:pt>
                <c:pt idx="7466">
                  <c:v>45224.037904293982</c:v>
                </c:pt>
                <c:pt idx="7467">
                  <c:v>45224.17524665509</c:v>
                </c:pt>
                <c:pt idx="7468">
                  <c:v>45224.312590243055</c:v>
                </c:pt>
                <c:pt idx="7469">
                  <c:v>45224.449935358796</c:v>
                </c:pt>
                <c:pt idx="7470">
                  <c:v>45224.587277233797</c:v>
                </c:pt>
                <c:pt idx="7471">
                  <c:v>45224.724619791668</c:v>
                </c:pt>
                <c:pt idx="7472">
                  <c:v>45224.861964479169</c:v>
                </c:pt>
                <c:pt idx="7473">
                  <c:v>45224.99930841435</c:v>
                </c:pt>
                <c:pt idx="7474">
                  <c:v>45225.13665108796</c:v>
                </c:pt>
                <c:pt idx="7475">
                  <c:v>45225.273993333336</c:v>
                </c:pt>
                <c:pt idx="7476">
                  <c:v>45225.411338749997</c:v>
                </c:pt>
                <c:pt idx="7477">
                  <c:v>45225.548681018518</c:v>
                </c:pt>
                <c:pt idx="7478">
                  <c:v>45225.686022916663</c:v>
                </c:pt>
                <c:pt idx="7479">
                  <c:v>45225.823366956021</c:v>
                </c:pt>
                <c:pt idx="7480">
                  <c:v>45225.960711319443</c:v>
                </c:pt>
                <c:pt idx="7481">
                  <c:v>45226.098054189817</c:v>
                </c:pt>
                <c:pt idx="7482">
                  <c:v>45226.235395416668</c:v>
                </c:pt>
                <c:pt idx="7483">
                  <c:v>45226.372740462961</c:v>
                </c:pt>
                <c:pt idx="7484">
                  <c:v>45226.510083425928</c:v>
                </c:pt>
                <c:pt idx="7485">
                  <c:v>45226.647424756942</c:v>
                </c:pt>
                <c:pt idx="7486">
                  <c:v>45226.784767789351</c:v>
                </c:pt>
                <c:pt idx="7487">
                  <c:v>45226.922112106484</c:v>
                </c:pt>
                <c:pt idx="7488">
                  <c:v>45227.059454918985</c:v>
                </c:pt>
                <c:pt idx="7489">
                  <c:v>45227.196796226854</c:v>
                </c:pt>
                <c:pt idx="7490">
                  <c:v>45227.334139768522</c:v>
                </c:pt>
                <c:pt idx="7491">
                  <c:v>45227.471483668982</c:v>
                </c:pt>
                <c:pt idx="7492">
                  <c:v>45227.608824814815</c:v>
                </c:pt>
                <c:pt idx="7493">
                  <c:v>45227.746167106481</c:v>
                </c:pt>
                <c:pt idx="7494">
                  <c:v>45227.883511006941</c:v>
                </c:pt>
                <c:pt idx="7495">
                  <c:v>45228.020854027774</c:v>
                </c:pt>
                <c:pt idx="7496">
                  <c:v>45228.158195706019</c:v>
                </c:pt>
                <c:pt idx="7497">
                  <c:v>45228.295537824073</c:v>
                </c:pt>
                <c:pt idx="7498">
                  <c:v>45228.432882349538</c:v>
                </c:pt>
                <c:pt idx="7499">
                  <c:v>45228.570223437498</c:v>
                </c:pt>
                <c:pt idx="7500">
                  <c:v>45228.707564780096</c:v>
                </c:pt>
                <c:pt idx="7501">
                  <c:v>45228.844908321757</c:v>
                </c:pt>
                <c:pt idx="7502">
                  <c:v>45228.982251608795</c:v>
                </c:pt>
                <c:pt idx="7503">
                  <c:v>45229.11959347222</c:v>
                </c:pt>
                <c:pt idx="7504">
                  <c:v>45229.256934247685</c:v>
                </c:pt>
                <c:pt idx="7505">
                  <c:v>45229.394278587963</c:v>
                </c:pt>
                <c:pt idx="7506">
                  <c:v>45229.531620196758</c:v>
                </c:pt>
                <c:pt idx="7507">
                  <c:v>45229.668960868054</c:v>
                </c:pt>
                <c:pt idx="7508">
                  <c:v>45229.80630358796</c:v>
                </c:pt>
                <c:pt idx="7509">
                  <c:v>45229.943647083332</c:v>
                </c:pt>
                <c:pt idx="7510">
                  <c:v>45230.080988993053</c:v>
                </c:pt>
                <c:pt idx="7511">
                  <c:v>45230.21832925926</c:v>
                </c:pt>
                <c:pt idx="7512">
                  <c:v>45230.35567287037</c:v>
                </c:pt>
                <c:pt idx="7513">
                  <c:v>45230.493015405096</c:v>
                </c:pt>
                <c:pt idx="7514">
                  <c:v>45230.630355787034</c:v>
                </c:pt>
                <c:pt idx="7515">
                  <c:v>45230.767697627314</c:v>
                </c:pt>
                <c:pt idx="7516">
                  <c:v>45230.905040775462</c:v>
                </c:pt>
                <c:pt idx="7517">
                  <c:v>45231.042382835651</c:v>
                </c:pt>
                <c:pt idx="7518">
                  <c:v>45231.179723356479</c:v>
                </c:pt>
                <c:pt idx="7519">
                  <c:v>45231.317065300929</c:v>
                </c:pt>
                <c:pt idx="7520">
                  <c:v>45231.454408541664</c:v>
                </c:pt>
                <c:pt idx="7521">
                  <c:v>45231.591748622683</c:v>
                </c:pt>
                <c:pt idx="7522">
                  <c:v>45231.729089502318</c:v>
                </c:pt>
                <c:pt idx="7523">
                  <c:v>45231.866432430557</c:v>
                </c:pt>
                <c:pt idx="7524">
                  <c:v>45232.003774525459</c:v>
                </c:pt>
                <c:pt idx="7525">
                  <c:v>45232.141115358798</c:v>
                </c:pt>
                <c:pt idx="7526">
                  <c:v>45232.278455949076</c:v>
                </c:pt>
                <c:pt idx="7527">
                  <c:v>45232.41579958333</c:v>
                </c:pt>
                <c:pt idx="7528">
                  <c:v>45232.553139976852</c:v>
                </c:pt>
                <c:pt idx="7529">
                  <c:v>45232.690480127312</c:v>
                </c:pt>
                <c:pt idx="7530">
                  <c:v>45232.827822430554</c:v>
                </c:pt>
                <c:pt idx="7531">
                  <c:v>45232.965164965281</c:v>
                </c:pt>
                <c:pt idx="7532">
                  <c:v>45233.102505995368</c:v>
                </c:pt>
                <c:pt idx="7533">
                  <c:v>45233.239845439814</c:v>
                </c:pt>
                <c:pt idx="7534">
                  <c:v>45233.377188715276</c:v>
                </c:pt>
                <c:pt idx="7535">
                  <c:v>45233.514529733795</c:v>
                </c:pt>
                <c:pt idx="7536">
                  <c:v>45233.651869247682</c:v>
                </c:pt>
                <c:pt idx="7537">
                  <c:v>45233.789210543982</c:v>
                </c:pt>
                <c:pt idx="7538">
                  <c:v>45233.926553067133</c:v>
                </c:pt>
                <c:pt idx="7539">
                  <c:v>45234.063894004626</c:v>
                </c:pt>
                <c:pt idx="7540">
                  <c:v>45234.201233437503</c:v>
                </c:pt>
                <c:pt idx="7541">
                  <c:v>45234.338575324073</c:v>
                </c:pt>
                <c:pt idx="7542">
                  <c:v>45234.475917314812</c:v>
                </c:pt>
                <c:pt idx="7543">
                  <c:v>45234.613256643519</c:v>
                </c:pt>
                <c:pt idx="7544">
                  <c:v>45234.750597210645</c:v>
                </c:pt>
                <c:pt idx="7545">
                  <c:v>45234.887939247688</c:v>
                </c:pt>
                <c:pt idx="7546">
                  <c:v>45235.025280439811</c:v>
                </c:pt>
                <c:pt idx="7547">
                  <c:v>45235.162620208335</c:v>
                </c:pt>
                <c:pt idx="7548">
                  <c:v>45235.299960625001</c:v>
                </c:pt>
                <c:pt idx="7549">
                  <c:v>45235.437303217594</c:v>
                </c:pt>
                <c:pt idx="7550">
                  <c:v>45235.574642395834</c:v>
                </c:pt>
                <c:pt idx="7551">
                  <c:v>45235.711981944442</c:v>
                </c:pt>
                <c:pt idx="7552">
                  <c:v>45235.849323680559</c:v>
                </c:pt>
                <c:pt idx="7553">
                  <c:v>45235.986665023149</c:v>
                </c:pt>
                <c:pt idx="7554">
                  <c:v>45236.124004999998</c:v>
                </c:pt>
                <c:pt idx="7555">
                  <c:v>45236.261344039354</c:v>
                </c:pt>
                <c:pt idx="7556">
                  <c:v>45236.398686539353</c:v>
                </c:pt>
                <c:pt idx="7557">
                  <c:v>45236.536026203707</c:v>
                </c:pt>
                <c:pt idx="7558">
                  <c:v>45236.67336508102</c:v>
                </c:pt>
                <c:pt idx="7559">
                  <c:v>45236.810706041666</c:v>
                </c:pt>
                <c:pt idx="7560">
                  <c:v>45236.948047638885</c:v>
                </c:pt>
                <c:pt idx="7561">
                  <c:v>45237.085387685183</c:v>
                </c:pt>
                <c:pt idx="7562">
                  <c:v>45237.222726053238</c:v>
                </c:pt>
                <c:pt idx="7563">
                  <c:v>45237.360067951391</c:v>
                </c:pt>
                <c:pt idx="7564">
                  <c:v>45237.497408483796</c:v>
                </c:pt>
                <c:pt idx="7565">
                  <c:v>45237.634746979165</c:v>
                </c:pt>
                <c:pt idx="7566">
                  <c:v>45237.772086990743</c:v>
                </c:pt>
                <c:pt idx="7567">
                  <c:v>45237.909428310188</c:v>
                </c:pt>
                <c:pt idx="7568">
                  <c:v>45238.046768449072</c:v>
                </c:pt>
                <c:pt idx="7569">
                  <c:v>45238.18410702546</c:v>
                </c:pt>
                <c:pt idx="7570">
                  <c:v>45238.321447233793</c:v>
                </c:pt>
                <c:pt idx="7571">
                  <c:v>45238.458788506941</c:v>
                </c:pt>
                <c:pt idx="7572">
                  <c:v>45238.596126712961</c:v>
                </c:pt>
                <c:pt idx="7573">
                  <c:v>45238.733465821759</c:v>
                </c:pt>
                <c:pt idx="7574">
                  <c:v>45238.870806874998</c:v>
                </c:pt>
                <c:pt idx="7575">
                  <c:v>45239.008147060187</c:v>
                </c:pt>
                <c:pt idx="7576">
                  <c:v>45239.145485995374</c:v>
                </c:pt>
                <c:pt idx="7577">
                  <c:v>45239.28282482639</c:v>
                </c:pt>
                <c:pt idx="7578">
                  <c:v>45239.420166597221</c:v>
                </c:pt>
                <c:pt idx="7579">
                  <c:v>45239.557505046294</c:v>
                </c:pt>
                <c:pt idx="7580">
                  <c:v>45239.694843368059</c:v>
                </c:pt>
                <c:pt idx="7581">
                  <c:v>45239.832183865743</c:v>
                </c:pt>
                <c:pt idx="7582">
                  <c:v>45239.969524479166</c:v>
                </c:pt>
                <c:pt idx="7583">
                  <c:v>45240.10686359954</c:v>
                </c:pt>
                <c:pt idx="7584">
                  <c:v>45240.244201238427</c:v>
                </c:pt>
                <c:pt idx="7585">
                  <c:v>45240.381542662035</c:v>
                </c:pt>
                <c:pt idx="7586">
                  <c:v>45240.518881701391</c:v>
                </c:pt>
                <c:pt idx="7587">
                  <c:v>45240.656219375</c:v>
                </c:pt>
                <c:pt idx="7588">
                  <c:v>45240.793558900463</c:v>
                </c:pt>
                <c:pt idx="7589">
                  <c:v>45240.930899571758</c:v>
                </c:pt>
                <c:pt idx="7590">
                  <c:v>45241.06823863426</c:v>
                </c:pt>
                <c:pt idx="7591">
                  <c:v>45241.205576157408</c:v>
                </c:pt>
                <c:pt idx="7592">
                  <c:v>45241.342916377318</c:v>
                </c:pt>
                <c:pt idx="7593">
                  <c:v>45241.480256423609</c:v>
                </c:pt>
                <c:pt idx="7594">
                  <c:v>45241.617593935189</c:v>
                </c:pt>
                <c:pt idx="7595">
                  <c:v>45241.754932719909</c:v>
                </c:pt>
                <c:pt idx="7596">
                  <c:v>45241.892272928242</c:v>
                </c:pt>
                <c:pt idx="7597">
                  <c:v>45242.029612256942</c:v>
                </c:pt>
                <c:pt idx="7598">
                  <c:v>45242.16695013889</c:v>
                </c:pt>
                <c:pt idx="7599">
                  <c:v>45242.304288854168</c:v>
                </c:pt>
                <c:pt idx="7600">
                  <c:v>45242.441629525463</c:v>
                </c:pt>
                <c:pt idx="7601">
                  <c:v>45242.578966828703</c:v>
                </c:pt>
                <c:pt idx="7602">
                  <c:v>45242.716304606482</c:v>
                </c:pt>
                <c:pt idx="7603">
                  <c:v>45242.853644571762</c:v>
                </c:pt>
                <c:pt idx="7604">
                  <c:v>45242.990984027776</c:v>
                </c:pt>
                <c:pt idx="7605">
                  <c:v>45243.128322129633</c:v>
                </c:pt>
                <c:pt idx="7606">
                  <c:v>45243.265659490738</c:v>
                </c:pt>
                <c:pt idx="7607">
                  <c:v>45243.403000196762</c:v>
                </c:pt>
                <c:pt idx="7608">
                  <c:v>45243.540337986109</c:v>
                </c:pt>
                <c:pt idx="7609">
                  <c:v>45243.677675115738</c:v>
                </c:pt>
                <c:pt idx="7610">
                  <c:v>45243.815014351851</c:v>
                </c:pt>
                <c:pt idx="7611">
                  <c:v>45243.952354143519</c:v>
                </c:pt>
                <c:pt idx="7612">
                  <c:v>45244.089692384259</c:v>
                </c:pt>
                <c:pt idx="7613">
                  <c:v>45244.227028946756</c:v>
                </c:pt>
                <c:pt idx="7614">
                  <c:v>45244.364369166666</c:v>
                </c:pt>
                <c:pt idx="7615">
                  <c:v>45244.501707766205</c:v>
                </c:pt>
                <c:pt idx="7616">
                  <c:v>45244.639044467593</c:v>
                </c:pt>
                <c:pt idx="7617">
                  <c:v>45244.776382719909</c:v>
                </c:pt>
                <c:pt idx="7618">
                  <c:v>45244.913725949074</c:v>
                </c:pt>
                <c:pt idx="7619">
                  <c:v>45245.051071388887</c:v>
                </c:pt>
                <c:pt idx="7620">
                  <c:v>45245.188415277778</c:v>
                </c:pt>
                <c:pt idx="7621">
                  <c:v>45245.325760983796</c:v>
                </c:pt>
                <c:pt idx="7622">
                  <c:v>45245.463107557873</c:v>
                </c:pt>
                <c:pt idx="7623">
                  <c:v>45245.60045114583</c:v>
                </c:pt>
                <c:pt idx="7624">
                  <c:v>45245.737795717592</c:v>
                </c:pt>
                <c:pt idx="7625">
                  <c:v>45245.875142141202</c:v>
                </c:pt>
                <c:pt idx="7626">
                  <c:v>45246.012487685184</c:v>
                </c:pt>
                <c:pt idx="7627">
                  <c:v>45246.149831944444</c:v>
                </c:pt>
                <c:pt idx="7628">
                  <c:v>45246.287176284721</c:v>
                </c:pt>
                <c:pt idx="7629">
                  <c:v>45246.424523402777</c:v>
                </c:pt>
                <c:pt idx="7630">
                  <c:v>45246.561867141201</c:v>
                </c:pt>
                <c:pt idx="7631">
                  <c:v>45246.699210902778</c:v>
                </c:pt>
                <c:pt idx="7632">
                  <c:v>45246.836556805552</c:v>
                </c:pt>
                <c:pt idx="7633">
                  <c:v>45246.973902743055</c:v>
                </c:pt>
                <c:pt idx="7634">
                  <c:v>45247.111247210647</c:v>
                </c:pt>
                <c:pt idx="7635">
                  <c:v>45247.248590277777</c:v>
                </c:pt>
                <c:pt idx="7636">
                  <c:v>45247.385937094907</c:v>
                </c:pt>
                <c:pt idx="7637">
                  <c:v>45247.523281400463</c:v>
                </c:pt>
                <c:pt idx="7638">
                  <c:v>45247.660624479169</c:v>
                </c:pt>
                <c:pt idx="7639">
                  <c:v>45247.797969479165</c:v>
                </c:pt>
                <c:pt idx="7640">
                  <c:v>45247.935315509261</c:v>
                </c:pt>
                <c:pt idx="7641">
                  <c:v>45248.07265991898</c:v>
                </c:pt>
                <c:pt idx="7642">
                  <c:v>45248.210002777778</c:v>
                </c:pt>
                <c:pt idx="7643">
                  <c:v>45248.347348541669</c:v>
                </c:pt>
                <c:pt idx="7644">
                  <c:v>45248.484693854167</c:v>
                </c:pt>
                <c:pt idx="7645">
                  <c:v>45248.622036736109</c:v>
                </c:pt>
                <c:pt idx="7646">
                  <c:v>45248.759380972224</c:v>
                </c:pt>
                <c:pt idx="7647">
                  <c:v>45248.896726562503</c:v>
                </c:pt>
                <c:pt idx="7648">
                  <c:v>45249.034071226852</c:v>
                </c:pt>
                <c:pt idx="7649">
                  <c:v>45249.171414398152</c:v>
                </c:pt>
                <c:pt idx="7650">
                  <c:v>45249.308758611114</c:v>
                </c:pt>
                <c:pt idx="7651">
                  <c:v>45249.44610454861</c:v>
                </c:pt>
                <c:pt idx="7652">
                  <c:v>45249.583447175923</c:v>
                </c:pt>
                <c:pt idx="7653">
                  <c:v>45249.720790381944</c:v>
                </c:pt>
                <c:pt idx="7654">
                  <c:v>45249.85813576389</c:v>
                </c:pt>
                <c:pt idx="7655">
                  <c:v>45249.995480497688</c:v>
                </c:pt>
                <c:pt idx="7656">
                  <c:v>45250.13282392361</c:v>
                </c:pt>
                <c:pt idx="7657">
                  <c:v>45250.270166770832</c:v>
                </c:pt>
                <c:pt idx="7658">
                  <c:v>45250.40751287037</c:v>
                </c:pt>
                <c:pt idx="7659">
                  <c:v>45250.544855949076</c:v>
                </c:pt>
                <c:pt idx="7660">
                  <c:v>45250.682198495371</c:v>
                </c:pt>
                <c:pt idx="7661">
                  <c:v>45250.819543171296</c:v>
                </c:pt>
                <c:pt idx="7662">
                  <c:v>45250.956888287037</c:v>
                </c:pt>
                <c:pt idx="7663">
                  <c:v>45251.094231875002</c:v>
                </c:pt>
                <c:pt idx="7664">
                  <c:v>45251.2315737963</c:v>
                </c:pt>
                <c:pt idx="7665">
                  <c:v>45251.368919479166</c:v>
                </c:pt>
                <c:pt idx="7666">
                  <c:v>45251.506263287039</c:v>
                </c:pt>
                <c:pt idx="7667">
                  <c:v>45251.643605324076</c:v>
                </c:pt>
                <c:pt idx="7668">
                  <c:v>45251.780948993059</c:v>
                </c:pt>
                <c:pt idx="7669">
                  <c:v>45251.918293981478</c:v>
                </c:pt>
                <c:pt idx="7670">
                  <c:v>45252.055637546298</c:v>
                </c:pt>
                <c:pt idx="7671">
                  <c:v>45252.192979594911</c:v>
                </c:pt>
                <c:pt idx="7672">
                  <c:v>45252.330323668983</c:v>
                </c:pt>
                <c:pt idx="7673">
                  <c:v>45252.467668356483</c:v>
                </c:pt>
                <c:pt idx="7674">
                  <c:v>45252.605010162035</c:v>
                </c:pt>
                <c:pt idx="7675">
                  <c:v>45252.742353055553</c:v>
                </c:pt>
                <c:pt idx="7676">
                  <c:v>45252.879697673612</c:v>
                </c:pt>
                <c:pt idx="7677">
                  <c:v>45253.017041400461</c:v>
                </c:pt>
                <c:pt idx="7678">
                  <c:v>45253.154383831017</c:v>
                </c:pt>
                <c:pt idx="7679">
                  <c:v>45253.291726516203</c:v>
                </c:pt>
                <c:pt idx="7680">
                  <c:v>45253.42907179398</c:v>
                </c:pt>
                <c:pt idx="7681">
                  <c:v>45253.566413668981</c:v>
                </c:pt>
                <c:pt idx="7682">
                  <c:v>45253.703755671297</c:v>
                </c:pt>
                <c:pt idx="7683">
                  <c:v>45253.841099849538</c:v>
                </c:pt>
                <c:pt idx="7684">
                  <c:v>45253.97844392361</c:v>
                </c:pt>
                <c:pt idx="7685">
                  <c:v>45254.115786550923</c:v>
                </c:pt>
                <c:pt idx="7686">
                  <c:v>45254.253127939817</c:v>
                </c:pt>
                <c:pt idx="7687">
                  <c:v>45254.390472974534</c:v>
                </c:pt>
                <c:pt idx="7688">
                  <c:v>45254.52781540509</c:v>
                </c:pt>
                <c:pt idx="7689">
                  <c:v>45254.665156747687</c:v>
                </c:pt>
                <c:pt idx="7690">
                  <c:v>45254.802500081016</c:v>
                </c:pt>
                <c:pt idx="7691">
                  <c:v>45254.939844328706</c:v>
                </c:pt>
                <c:pt idx="7692">
                  <c:v>45255.077186967595</c:v>
                </c:pt>
                <c:pt idx="7693">
                  <c:v>45255.214528009259</c:v>
                </c:pt>
                <c:pt idx="7694">
                  <c:v>45255.351872199077</c:v>
                </c:pt>
                <c:pt idx="7695">
                  <c:v>45255.489215624999</c:v>
                </c:pt>
                <c:pt idx="7696">
                  <c:v>45255.626556759256</c:v>
                </c:pt>
                <c:pt idx="7697">
                  <c:v>45255.763899305559</c:v>
                </c:pt>
                <c:pt idx="7698">
                  <c:v>45255.901243171298</c:v>
                </c:pt>
                <c:pt idx="7699">
                  <c:v>45256.038586064817</c:v>
                </c:pt>
                <c:pt idx="7700">
                  <c:v>45256.175927418983</c:v>
                </c:pt>
                <c:pt idx="7701">
                  <c:v>45256.313270023151</c:v>
                </c:pt>
                <c:pt idx="7702">
                  <c:v>45256.450614131943</c:v>
                </c:pt>
                <c:pt idx="7703">
                  <c:v>45256.587955011571</c:v>
                </c:pt>
                <c:pt idx="7704">
                  <c:v>45256.725296574077</c:v>
                </c:pt>
                <c:pt idx="7705">
                  <c:v>45256.862640277781</c:v>
                </c:pt>
                <c:pt idx="7706">
                  <c:v>45256.999983229165</c:v>
                </c:pt>
                <c:pt idx="7707">
                  <c:v>45257.137324907409</c:v>
                </c:pt>
                <c:pt idx="7708">
                  <c:v>45257.274666180558</c:v>
                </c:pt>
                <c:pt idx="7709">
                  <c:v>45257.412010613429</c:v>
                </c:pt>
                <c:pt idx="7710">
                  <c:v>45257.549351909722</c:v>
                </c:pt>
                <c:pt idx="7711">
                  <c:v>45257.686692835647</c:v>
                </c:pt>
                <c:pt idx="7712">
                  <c:v>45257.824035902777</c:v>
                </c:pt>
                <c:pt idx="7713">
                  <c:v>45257.961379305554</c:v>
                </c:pt>
                <c:pt idx="7714">
                  <c:v>45258.098721203707</c:v>
                </c:pt>
                <c:pt idx="7715">
                  <c:v>45258.23606145833</c:v>
                </c:pt>
                <c:pt idx="7716">
                  <c:v>45258.373405543978</c:v>
                </c:pt>
                <c:pt idx="7717">
                  <c:v>45258.51074755787</c:v>
                </c:pt>
                <c:pt idx="7718">
                  <c:v>45258.648087928239</c:v>
                </c:pt>
                <c:pt idx="7719">
                  <c:v>45258.785430000004</c:v>
                </c:pt>
                <c:pt idx="7720">
                  <c:v>45258.922773368053</c:v>
                </c:pt>
                <c:pt idx="7721">
                  <c:v>45259.060115243054</c:v>
                </c:pt>
                <c:pt idx="7722">
                  <c:v>45259.197455590278</c:v>
                </c:pt>
                <c:pt idx="7723">
                  <c:v>45259.33479818287</c:v>
                </c:pt>
                <c:pt idx="7724">
                  <c:v>45259.472141157406</c:v>
                </c:pt>
                <c:pt idx="7725">
                  <c:v>45259.609481354164</c:v>
                </c:pt>
                <c:pt idx="7726">
                  <c:v>45259.74682270833</c:v>
                </c:pt>
                <c:pt idx="7727">
                  <c:v>45259.884165682874</c:v>
                </c:pt>
                <c:pt idx="7728">
                  <c:v>45260.021507766207</c:v>
                </c:pt>
                <c:pt idx="7729">
                  <c:v>45260.15884851852</c:v>
                </c:pt>
                <c:pt idx="7730">
                  <c:v>45260.296189710651</c:v>
                </c:pt>
                <c:pt idx="7731">
                  <c:v>45260.433533310184</c:v>
                </c:pt>
                <c:pt idx="7732">
                  <c:v>45260.570873483797</c:v>
                </c:pt>
                <c:pt idx="7733">
                  <c:v>45260.708213900463</c:v>
                </c:pt>
                <c:pt idx="7734">
                  <c:v>45260.845556527776</c:v>
                </c:pt>
                <c:pt idx="7735">
                  <c:v>45260.98289890046</c:v>
                </c:pt>
                <c:pt idx="7736">
                  <c:v>45261.120239861113</c:v>
                </c:pt>
                <c:pt idx="7737">
                  <c:v>45261.257579722223</c:v>
                </c:pt>
                <c:pt idx="7738">
                  <c:v>45261.394923159722</c:v>
                </c:pt>
                <c:pt idx="7739">
                  <c:v>45261.532263877314</c:v>
                </c:pt>
                <c:pt idx="7740">
                  <c:v>45261.669603645831</c:v>
                </c:pt>
                <c:pt idx="7741">
                  <c:v>45261.806945474535</c:v>
                </c:pt>
                <c:pt idx="7742">
                  <c:v>45261.944288078703</c:v>
                </c:pt>
                <c:pt idx="7743">
                  <c:v>45262.081629097222</c:v>
                </c:pt>
                <c:pt idx="7744">
                  <c:v>45262.218968472225</c:v>
                </c:pt>
                <c:pt idx="7745">
                  <c:v>45262.356311203701</c:v>
                </c:pt>
                <c:pt idx="7746">
                  <c:v>45262.493652870369</c:v>
                </c:pt>
                <c:pt idx="7747">
                  <c:v>45262.630992384256</c:v>
                </c:pt>
                <c:pt idx="7748">
                  <c:v>45262.768333344909</c:v>
                </c:pt>
                <c:pt idx="7749">
                  <c:v>45262.905675636575</c:v>
                </c:pt>
                <c:pt idx="7750">
                  <c:v>45263.043016840275</c:v>
                </c:pt>
                <c:pt idx="7751">
                  <c:v>45263.180356504628</c:v>
                </c:pt>
                <c:pt idx="7752">
                  <c:v>45263.317697592589</c:v>
                </c:pt>
                <c:pt idx="7753">
                  <c:v>45263.455039988425</c:v>
                </c:pt>
                <c:pt idx="7754">
                  <c:v>45263.592379224538</c:v>
                </c:pt>
                <c:pt idx="7755">
                  <c:v>45263.72971925926</c:v>
                </c:pt>
                <c:pt idx="7756">
                  <c:v>45263.867061342593</c:v>
                </c:pt>
                <c:pt idx="7757">
                  <c:v>45264.004402615741</c:v>
                </c:pt>
                <c:pt idx="7758">
                  <c:v>45264.141742627318</c:v>
                </c:pt>
                <c:pt idx="7759">
                  <c:v>45264.279082395835</c:v>
                </c:pt>
                <c:pt idx="7760">
                  <c:v>45264.416425208336</c:v>
                </c:pt>
                <c:pt idx="7761">
                  <c:v>45264.55376480324</c:v>
                </c:pt>
                <c:pt idx="7762">
                  <c:v>45264.691104143516</c:v>
                </c:pt>
                <c:pt idx="7763">
                  <c:v>45264.828445636573</c:v>
                </c:pt>
                <c:pt idx="7764">
                  <c:v>45264.965787372683</c:v>
                </c:pt>
                <c:pt idx="7765">
                  <c:v>45265.103127615737</c:v>
                </c:pt>
                <c:pt idx="7766">
                  <c:v>45265.240466284726</c:v>
                </c:pt>
                <c:pt idx="7767">
                  <c:v>45265.377808773148</c:v>
                </c:pt>
                <c:pt idx="7768">
                  <c:v>45265.515149027779</c:v>
                </c:pt>
                <c:pt idx="7769">
                  <c:v>45265.652487766201</c:v>
                </c:pt>
                <c:pt idx="7770">
                  <c:v>45265.789828298613</c:v>
                </c:pt>
                <c:pt idx="7771">
                  <c:v>45265.927170057868</c:v>
                </c:pt>
                <c:pt idx="7772">
                  <c:v>45266.064510254633</c:v>
                </c:pt>
                <c:pt idx="7773">
                  <c:v>45266.201848935183</c:v>
                </c:pt>
                <c:pt idx="7774">
                  <c:v>45266.339190081017</c:v>
                </c:pt>
                <c:pt idx="7775">
                  <c:v>45266.476531342596</c:v>
                </c:pt>
                <c:pt idx="7776">
                  <c:v>45266.613869942128</c:v>
                </c:pt>
                <c:pt idx="7777">
                  <c:v>45266.751209768518</c:v>
                </c:pt>
                <c:pt idx="7778">
                  <c:v>45266.888551099539</c:v>
                </c:pt>
                <c:pt idx="7779">
                  <c:v>45267.025891574071</c:v>
                </c:pt>
                <c:pt idx="7780">
                  <c:v>45267.163230648148</c:v>
                </c:pt>
                <c:pt idx="7781">
                  <c:v>45267.300570358799</c:v>
                </c:pt>
                <c:pt idx="7782">
                  <c:v>45267.43791226852</c:v>
                </c:pt>
                <c:pt idx="7783">
                  <c:v>45267.57525076389</c:v>
                </c:pt>
                <c:pt idx="7784">
                  <c:v>45267.712589629627</c:v>
                </c:pt>
                <c:pt idx="7785">
                  <c:v>45267.849930694443</c:v>
                </c:pt>
                <c:pt idx="7786">
                  <c:v>45267.987271377315</c:v>
                </c:pt>
                <c:pt idx="7787">
                  <c:v>45268.124610682869</c:v>
                </c:pt>
                <c:pt idx="7788">
                  <c:v>45268.261949074076</c:v>
                </c:pt>
                <c:pt idx="7789">
                  <c:v>45268.399290925925</c:v>
                </c:pt>
                <c:pt idx="7790">
                  <c:v>45268.536629965274</c:v>
                </c:pt>
                <c:pt idx="7791">
                  <c:v>45268.673968194445</c:v>
                </c:pt>
                <c:pt idx="7792">
                  <c:v>45268.811308530094</c:v>
                </c:pt>
                <c:pt idx="7793">
                  <c:v>45268.948649513892</c:v>
                </c:pt>
                <c:pt idx="7794">
                  <c:v>45269.085988946761</c:v>
                </c:pt>
                <c:pt idx="7795">
                  <c:v>45269.223326712963</c:v>
                </c:pt>
                <c:pt idx="7796">
                  <c:v>45269.360668009256</c:v>
                </c:pt>
                <c:pt idx="7797">
                  <c:v>45269.49800796296</c:v>
                </c:pt>
                <c:pt idx="7798">
                  <c:v>45269.635345868053</c:v>
                </c:pt>
                <c:pt idx="7799">
                  <c:v>45269.772685300923</c:v>
                </c:pt>
                <c:pt idx="7800">
                  <c:v>45269.910026064812</c:v>
                </c:pt>
                <c:pt idx="7801">
                  <c:v>45270.047365636572</c:v>
                </c:pt>
                <c:pt idx="7802">
                  <c:v>45270.18470366898</c:v>
                </c:pt>
                <c:pt idx="7803">
                  <c:v>45270.322043321758</c:v>
                </c:pt>
                <c:pt idx="7804">
                  <c:v>45270.459384062502</c:v>
                </c:pt>
                <c:pt idx="7805">
                  <c:v>45270.59672173611</c:v>
                </c:pt>
                <c:pt idx="7806">
                  <c:v>45270.734060312498</c:v>
                </c:pt>
                <c:pt idx="7807">
                  <c:v>45270.871400856478</c:v>
                </c:pt>
                <c:pt idx="7808">
                  <c:v>45271.008740532408</c:v>
                </c:pt>
                <c:pt idx="7809">
                  <c:v>45271.146078969905</c:v>
                </c:pt>
                <c:pt idx="7810">
                  <c:v>45271.283417303239</c:v>
                </c:pt>
                <c:pt idx="7811">
                  <c:v>45271.420758587963</c:v>
                </c:pt>
                <c:pt idx="7812">
                  <c:v>45271.558096562498</c:v>
                </c:pt>
                <c:pt idx="7813">
                  <c:v>45271.695434421294</c:v>
                </c:pt>
                <c:pt idx="7814">
                  <c:v>45271.832774444447</c:v>
                </c:pt>
                <c:pt idx="7815">
                  <c:v>45271.970114606484</c:v>
                </c:pt>
                <c:pt idx="7816">
                  <c:v>45272.107453298609</c:v>
                </c:pt>
                <c:pt idx="7817">
                  <c:v>45272.244790486111</c:v>
                </c:pt>
                <c:pt idx="7818">
                  <c:v>45272.382131481485</c:v>
                </c:pt>
                <c:pt idx="7819">
                  <c:v>45272.519470104169</c:v>
                </c:pt>
                <c:pt idx="7820">
                  <c:v>45272.656807361112</c:v>
                </c:pt>
                <c:pt idx="7821">
                  <c:v>45272.794146469911</c:v>
                </c:pt>
                <c:pt idx="7822">
                  <c:v>45272.93148673611</c:v>
                </c:pt>
                <c:pt idx="7823">
                  <c:v>45273.068825416667</c:v>
                </c:pt>
                <c:pt idx="7824">
                  <c:v>45273.206165717595</c:v>
                </c:pt>
                <c:pt idx="7825">
                  <c:v>45273.343511956016</c:v>
                </c:pt>
                <c:pt idx="7826">
                  <c:v>45273.480858043979</c:v>
                </c:pt>
                <c:pt idx="7827">
                  <c:v>45273.618201597223</c:v>
                </c:pt>
                <c:pt idx="7828">
                  <c:v>45273.755546435183</c:v>
                </c:pt>
                <c:pt idx="7829">
                  <c:v>45273.892892696756</c:v>
                </c:pt>
                <c:pt idx="7830">
                  <c:v>45274.030238090279</c:v>
                </c:pt>
                <c:pt idx="7831">
                  <c:v>45274.167582037036</c:v>
                </c:pt>
                <c:pt idx="7832">
                  <c:v>45274.304926817131</c:v>
                </c:pt>
                <c:pt idx="7833">
                  <c:v>45274.442273587963</c:v>
                </c:pt>
                <c:pt idx="7834">
                  <c:v>45274.579616979165</c:v>
                </c:pt>
                <c:pt idx="7835">
                  <c:v>45274.716960844904</c:v>
                </c:pt>
                <c:pt idx="7836">
                  <c:v>45274.854306921297</c:v>
                </c:pt>
                <c:pt idx="7837">
                  <c:v>45274.991652488425</c:v>
                </c:pt>
                <c:pt idx="7838">
                  <c:v>45275.128996712963</c:v>
                </c:pt>
                <c:pt idx="7839">
                  <c:v>45275.266340185182</c:v>
                </c:pt>
                <c:pt idx="7840">
                  <c:v>45275.403687025464</c:v>
                </c:pt>
                <c:pt idx="7841">
                  <c:v>45275.541030960645</c:v>
                </c:pt>
                <c:pt idx="7842">
                  <c:v>45275.678374224539</c:v>
                </c:pt>
                <c:pt idx="7843">
                  <c:v>45275.815719618055</c:v>
                </c:pt>
                <c:pt idx="7844">
                  <c:v>45275.953065555557</c:v>
                </c:pt>
                <c:pt idx="7845">
                  <c:v>45276.090409965276</c:v>
                </c:pt>
                <c:pt idx="7846">
                  <c:v>45276.227752696759</c:v>
                </c:pt>
                <c:pt idx="7847">
                  <c:v>45276.365099085648</c:v>
                </c:pt>
                <c:pt idx="7848">
                  <c:v>45276.502443865742</c:v>
                </c:pt>
                <c:pt idx="7849">
                  <c:v>45276.639786747684</c:v>
                </c:pt>
                <c:pt idx="7850">
                  <c:v>45276.7771312037</c:v>
                </c:pt>
                <c:pt idx="7851">
                  <c:v>45276.914476979167</c:v>
                </c:pt>
                <c:pt idx="7852">
                  <c:v>45277.051821469904</c:v>
                </c:pt>
                <c:pt idx="7853">
                  <c:v>45277.189164421296</c:v>
                </c:pt>
                <c:pt idx="7854">
                  <c:v>45277.326509189814</c:v>
                </c:pt>
                <c:pt idx="7855">
                  <c:v>45277.46385482639</c:v>
                </c:pt>
                <c:pt idx="7856">
                  <c:v>45277.601197488424</c:v>
                </c:pt>
                <c:pt idx="7857">
                  <c:v>45277.738541157407</c:v>
                </c:pt>
                <c:pt idx="7858">
                  <c:v>45277.875886666669</c:v>
                </c:pt>
                <c:pt idx="7859">
                  <c:v>45278.013231296296</c:v>
                </c:pt>
                <c:pt idx="7860">
                  <c:v>45278.150574652776</c:v>
                </c:pt>
                <c:pt idx="7861">
                  <c:v>45278.287918101851</c:v>
                </c:pt>
                <c:pt idx="7862">
                  <c:v>45278.425264328704</c:v>
                </c:pt>
                <c:pt idx="7863">
                  <c:v>45278.562607187501</c:v>
                </c:pt>
                <c:pt idx="7864">
                  <c:v>45278.699950057868</c:v>
                </c:pt>
                <c:pt idx="7865">
                  <c:v>45278.837295092591</c:v>
                </c:pt>
                <c:pt idx="7866">
                  <c:v>45278.974640162036</c:v>
                </c:pt>
                <c:pt idx="7867">
                  <c:v>45279.111983761577</c:v>
                </c:pt>
                <c:pt idx="7868">
                  <c:v>45279.249325983794</c:v>
                </c:pt>
                <c:pt idx="7869">
                  <c:v>45279.386671956017</c:v>
                </c:pt>
                <c:pt idx="7870">
                  <c:v>45279.524015416668</c:v>
                </c:pt>
                <c:pt idx="7871">
                  <c:v>45279.661357662037</c:v>
                </c:pt>
                <c:pt idx="7872">
                  <c:v>45279.798701840278</c:v>
                </c:pt>
                <c:pt idx="7873">
                  <c:v>45279.936047048614</c:v>
                </c:pt>
                <c:pt idx="7874">
                  <c:v>45280.073390648147</c:v>
                </c:pt>
                <c:pt idx="7875">
                  <c:v>45280.21073269676</c:v>
                </c:pt>
                <c:pt idx="7876">
                  <c:v>45280.348077673611</c:v>
                </c:pt>
                <c:pt idx="7877">
                  <c:v>45280.485422187499</c:v>
                </c:pt>
                <c:pt idx="7878">
                  <c:v>45280.622764293985</c:v>
                </c:pt>
                <c:pt idx="7879">
                  <c:v>45280.760107754628</c:v>
                </c:pt>
                <c:pt idx="7880">
                  <c:v>45280.897452569443</c:v>
                </c:pt>
                <c:pt idx="7881">
                  <c:v>45281.034796481479</c:v>
                </c:pt>
                <c:pt idx="7882">
                  <c:v>45281.17213890046</c:v>
                </c:pt>
                <c:pt idx="7883">
                  <c:v>45281.30948236111</c:v>
                </c:pt>
                <c:pt idx="7884">
                  <c:v>45281.446827581021</c:v>
                </c:pt>
                <c:pt idx="7885">
                  <c:v>45281.584169479167</c:v>
                </c:pt>
                <c:pt idx="7886">
                  <c:v>45281.721511967589</c:v>
                </c:pt>
                <c:pt idx="7887">
                  <c:v>45281.858856631945</c:v>
                </c:pt>
                <c:pt idx="7888">
                  <c:v>45281.996200671296</c:v>
                </c:pt>
                <c:pt idx="7889">
                  <c:v>45282.133543402779</c:v>
                </c:pt>
                <c:pt idx="7890">
                  <c:v>45282.27088556713</c:v>
                </c:pt>
                <c:pt idx="7891">
                  <c:v>45282.408230995374</c:v>
                </c:pt>
                <c:pt idx="7892">
                  <c:v>45282.545573402778</c:v>
                </c:pt>
                <c:pt idx="7893">
                  <c:v>45282.682915289355</c:v>
                </c:pt>
                <c:pt idx="7894">
                  <c:v>45282.820259328706</c:v>
                </c:pt>
                <c:pt idx="7895">
                  <c:v>45282.957603796298</c:v>
                </c:pt>
                <c:pt idx="7896">
                  <c:v>45283.094946770834</c:v>
                </c:pt>
                <c:pt idx="7897">
                  <c:v>45283.232288067127</c:v>
                </c:pt>
                <c:pt idx="7898">
                  <c:v>45283.369633125003</c:v>
                </c:pt>
                <c:pt idx="7899">
                  <c:v>45283.506976342593</c:v>
                </c:pt>
                <c:pt idx="7900">
                  <c:v>45283.644317777776</c:v>
                </c:pt>
                <c:pt idx="7901">
                  <c:v>45283.781660868059</c:v>
                </c:pt>
                <c:pt idx="7902">
                  <c:v>45283.919005277778</c:v>
                </c:pt>
                <c:pt idx="7903">
                  <c:v>45284.056348287035</c:v>
                </c:pt>
                <c:pt idx="7904">
                  <c:v>45284.193689768515</c:v>
                </c:pt>
                <c:pt idx="7905">
                  <c:v>45284.331033298608</c:v>
                </c:pt>
                <c:pt idx="7906">
                  <c:v>45284.468377442128</c:v>
                </c:pt>
                <c:pt idx="7907">
                  <c:v>45284.605718726853</c:v>
                </c:pt>
                <c:pt idx="7908">
                  <c:v>45284.743061099536</c:v>
                </c:pt>
                <c:pt idx="7909">
                  <c:v>45284.88040519676</c:v>
                </c:pt>
                <c:pt idx="7910">
                  <c:v>45285.017748425926</c:v>
                </c:pt>
                <c:pt idx="7911">
                  <c:v>45285.155090358799</c:v>
                </c:pt>
                <c:pt idx="7912">
                  <c:v>45285.292432546295</c:v>
                </c:pt>
                <c:pt idx="7913">
                  <c:v>45285.429777361111</c:v>
                </c:pt>
                <c:pt idx="7914">
                  <c:v>45285.567118749997</c:v>
                </c:pt>
                <c:pt idx="7915">
                  <c:v>45285.704460289351</c:v>
                </c:pt>
                <c:pt idx="7916">
                  <c:v>45285.841804027776</c:v>
                </c:pt>
                <c:pt idx="7917">
                  <c:v>45285.979147650462</c:v>
                </c:pt>
                <c:pt idx="7918">
                  <c:v>45286.116489837965</c:v>
                </c:pt>
                <c:pt idx="7919">
                  <c:v>45286.253830787035</c:v>
                </c:pt>
                <c:pt idx="7920">
                  <c:v>45286.391175405093</c:v>
                </c:pt>
                <c:pt idx="7921">
                  <c:v>45286.528517418985</c:v>
                </c:pt>
                <c:pt idx="7922">
                  <c:v>45286.665858356479</c:v>
                </c:pt>
                <c:pt idx="7923">
                  <c:v>45286.803201284725</c:v>
                </c:pt>
                <c:pt idx="7924">
                  <c:v>45286.940545138888</c:v>
                </c:pt>
                <c:pt idx="7925">
                  <c:v>45287.077887384257</c:v>
                </c:pt>
                <c:pt idx="7926">
                  <c:v>45287.215228043984</c:v>
                </c:pt>
                <c:pt idx="7927">
                  <c:v>45287.352571863426</c:v>
                </c:pt>
                <c:pt idx="7928">
                  <c:v>45287.489914918981</c:v>
                </c:pt>
                <c:pt idx="7929">
                  <c:v>45287.627255694446</c:v>
                </c:pt>
                <c:pt idx="7930">
                  <c:v>45287.764597881942</c:v>
                </c:pt>
                <c:pt idx="7931">
                  <c:v>45287.901941400465</c:v>
                </c:pt>
                <c:pt idx="7932">
                  <c:v>45288.03928394676</c:v>
                </c:pt>
                <c:pt idx="7933">
                  <c:v>45288.176624965279</c:v>
                </c:pt>
                <c:pt idx="7934">
                  <c:v>45288.313967233793</c:v>
                </c:pt>
                <c:pt idx="7935">
                  <c:v>45288.45131103009</c:v>
                </c:pt>
                <c:pt idx="7936">
                  <c:v>45288.588651585647</c:v>
                </c:pt>
                <c:pt idx="7937">
                  <c:v>45288.725992835651</c:v>
                </c:pt>
                <c:pt idx="7938">
                  <c:v>45288.863336226852</c:v>
                </c:pt>
                <c:pt idx="7939">
                  <c:v>45289.000678888886</c:v>
                </c:pt>
                <c:pt idx="7940">
                  <c:v>45289.13802027778</c:v>
                </c:pt>
                <c:pt idx="7941">
                  <c:v>45289.275361250002</c:v>
                </c:pt>
                <c:pt idx="7942">
                  <c:v>45289.412705405091</c:v>
                </c:pt>
                <c:pt idx="7943">
                  <c:v>45289.550046435186</c:v>
                </c:pt>
                <c:pt idx="7944">
                  <c:v>45289.687387071761</c:v>
                </c:pt>
                <c:pt idx="7945">
                  <c:v>45289.824729872686</c:v>
                </c:pt>
                <c:pt idx="7946">
                  <c:v>45289.962073020833</c:v>
                </c:pt>
                <c:pt idx="7947">
                  <c:v>45290.09941466435</c:v>
                </c:pt>
                <c:pt idx="7948">
                  <c:v>45290.236754675927</c:v>
                </c:pt>
                <c:pt idx="7949">
                  <c:v>45290.374098506945</c:v>
                </c:pt>
                <c:pt idx="7950">
                  <c:v>45290.511440289352</c:v>
                </c:pt>
                <c:pt idx="7951">
                  <c:v>45290.648780428244</c:v>
                </c:pt>
                <c:pt idx="7952">
                  <c:v>45290.786122268517</c:v>
                </c:pt>
                <c:pt idx="7953">
                  <c:v>45290.923465416665</c:v>
                </c:pt>
                <c:pt idx="7954">
                  <c:v>45291.060807071757</c:v>
                </c:pt>
                <c:pt idx="7955">
                  <c:v>45291.198147210649</c:v>
                </c:pt>
                <c:pt idx="7956">
                  <c:v>45291.335489606485</c:v>
                </c:pt>
                <c:pt idx="7957">
                  <c:v>45291.472832372689</c:v>
                </c:pt>
                <c:pt idx="7958">
                  <c:v>45291.610172384258</c:v>
                </c:pt>
                <c:pt idx="7959">
                  <c:v>45291.747513553244</c:v>
                </c:pt>
                <c:pt idx="7960">
                  <c:v>45291.884856331017</c:v>
                </c:pt>
                <c:pt idx="7961">
                  <c:v>45292.022198252314</c:v>
                </c:pt>
                <c:pt idx="7962">
                  <c:v>45292.159538831016</c:v>
                </c:pt>
                <c:pt idx="7963">
                  <c:v>45292.296879861111</c:v>
                </c:pt>
                <c:pt idx="7964">
                  <c:v>45292.434223298609</c:v>
                </c:pt>
                <c:pt idx="7965">
                  <c:v>45292.571563321762</c:v>
                </c:pt>
                <c:pt idx="7966">
                  <c:v>45292.708903587962</c:v>
                </c:pt>
                <c:pt idx="7967">
                  <c:v>45292.846246064815</c:v>
                </c:pt>
                <c:pt idx="7968">
                  <c:v>45292.983588310184</c:v>
                </c:pt>
                <c:pt idx="7969">
                  <c:v>45293.120929131946</c:v>
                </c:pt>
                <c:pt idx="7970">
                  <c:v>45293.258268877318</c:v>
                </c:pt>
                <c:pt idx="7971">
                  <c:v>45293.395612187502</c:v>
                </c:pt>
                <c:pt idx="7972">
                  <c:v>45293.532952789355</c:v>
                </c:pt>
                <c:pt idx="7973">
                  <c:v>45293.670292453702</c:v>
                </c:pt>
                <c:pt idx="7974">
                  <c:v>45293.807634178243</c:v>
                </c:pt>
                <c:pt idx="7975">
                  <c:v>45293.944976689818</c:v>
                </c:pt>
                <c:pt idx="7976">
                  <c:v>45294.082317615743</c:v>
                </c:pt>
                <c:pt idx="7977">
                  <c:v>45294.219656909721</c:v>
                </c:pt>
                <c:pt idx="7978">
                  <c:v>45294.356999560187</c:v>
                </c:pt>
                <c:pt idx="7979">
                  <c:v>45294.494341157406</c:v>
                </c:pt>
                <c:pt idx="7980">
                  <c:v>45294.631680601851</c:v>
                </c:pt>
                <c:pt idx="7981">
                  <c:v>45294.769021493055</c:v>
                </c:pt>
                <c:pt idx="7982">
                  <c:v>45294.906363726855</c:v>
                </c:pt>
                <c:pt idx="7983">
                  <c:v>45295.043704884258</c:v>
                </c:pt>
                <c:pt idx="7984">
                  <c:v>45295.181044502315</c:v>
                </c:pt>
                <c:pt idx="7985">
                  <c:v>45295.318385555554</c:v>
                </c:pt>
                <c:pt idx="7986">
                  <c:v>45295.455727916669</c:v>
                </c:pt>
                <c:pt idx="7987">
                  <c:v>45295.59306712963</c:v>
                </c:pt>
                <c:pt idx="7988">
                  <c:v>45295.730407141207</c:v>
                </c:pt>
                <c:pt idx="7989">
                  <c:v>45295.867749212965</c:v>
                </c:pt>
                <c:pt idx="7990">
                  <c:v>45296.005090474537</c:v>
                </c:pt>
                <c:pt idx="7991">
                  <c:v>45296.142430486114</c:v>
                </c:pt>
                <c:pt idx="7992">
                  <c:v>45296.27977025463</c:v>
                </c:pt>
                <c:pt idx="7993">
                  <c:v>45296.417113078707</c:v>
                </c:pt>
                <c:pt idx="7994">
                  <c:v>45296.554452685188</c:v>
                </c:pt>
                <c:pt idx="7995">
                  <c:v>45296.691792048608</c:v>
                </c:pt>
                <c:pt idx="7996">
                  <c:v>45296.829133564817</c:v>
                </c:pt>
                <c:pt idx="7997">
                  <c:v>45296.966475335648</c:v>
                </c:pt>
                <c:pt idx="7998">
                  <c:v>45297.103815625</c:v>
                </c:pt>
                <c:pt idx="7999">
                  <c:v>45297.241154328702</c:v>
                </c:pt>
                <c:pt idx="8000">
                  <c:v>45297.378496863428</c:v>
                </c:pt>
                <c:pt idx="8001">
                  <c:v>45297.515837175924</c:v>
                </c:pt>
                <c:pt idx="8002">
                  <c:v>45297.653175983796</c:v>
                </c:pt>
                <c:pt idx="8003">
                  <c:v>45297.790516574074</c:v>
                </c:pt>
                <c:pt idx="8004">
                  <c:v>45297.927858402778</c:v>
                </c:pt>
                <c:pt idx="8005">
                  <c:v>45298.065198680553</c:v>
                </c:pt>
                <c:pt idx="8006">
                  <c:v>45298.202537453704</c:v>
                </c:pt>
                <c:pt idx="8007">
                  <c:v>45298.339878680556</c:v>
                </c:pt>
                <c:pt idx="8008">
                  <c:v>45298.477220046298</c:v>
                </c:pt>
                <c:pt idx="8009">
                  <c:v>45298.61455875</c:v>
                </c:pt>
                <c:pt idx="8010">
                  <c:v>45298.751898680559</c:v>
                </c:pt>
                <c:pt idx="8011">
                  <c:v>45298.889240127311</c:v>
                </c:pt>
                <c:pt idx="8012">
                  <c:v>45299.026580729165</c:v>
                </c:pt>
                <c:pt idx="8013">
                  <c:v>45299.163919930557</c:v>
                </c:pt>
                <c:pt idx="8014">
                  <c:v>45299.301259768516</c:v>
                </c:pt>
                <c:pt idx="8015">
                  <c:v>45299.438601817128</c:v>
                </c:pt>
                <c:pt idx="8016">
                  <c:v>45299.575940462964</c:v>
                </c:pt>
                <c:pt idx="8017">
                  <c:v>45299.713279479169</c:v>
                </c:pt>
                <c:pt idx="8018">
                  <c:v>45299.850620694444</c:v>
                </c:pt>
                <c:pt idx="8019">
                  <c:v>45299.987961550927</c:v>
                </c:pt>
                <c:pt idx="8020">
                  <c:v>45300.125301030093</c:v>
                </c:pt>
                <c:pt idx="8021">
                  <c:v>45300.262639583336</c:v>
                </c:pt>
                <c:pt idx="8022">
                  <c:v>45300.399981608796</c:v>
                </c:pt>
                <c:pt idx="8023">
                  <c:v>45300.537320844909</c:v>
                </c:pt>
                <c:pt idx="8024">
                  <c:v>45300.674659270837</c:v>
                </c:pt>
                <c:pt idx="8025">
                  <c:v>45300.811999791666</c:v>
                </c:pt>
                <c:pt idx="8026">
                  <c:v>45300.949340995372</c:v>
                </c:pt>
                <c:pt idx="8027">
                  <c:v>45301.086680636574</c:v>
                </c:pt>
                <c:pt idx="8028">
                  <c:v>45301.224018622685</c:v>
                </c:pt>
                <c:pt idx="8029">
                  <c:v>45301.361360127317</c:v>
                </c:pt>
                <c:pt idx="8030">
                  <c:v>45301.498700312499</c:v>
                </c:pt>
                <c:pt idx="8031">
                  <c:v>45301.636038460645</c:v>
                </c:pt>
                <c:pt idx="8032">
                  <c:v>45301.773378124999</c:v>
                </c:pt>
                <c:pt idx="8033">
                  <c:v>45301.910719120373</c:v>
                </c:pt>
                <c:pt idx="8034">
                  <c:v>45302.048058958331</c:v>
                </c:pt>
                <c:pt idx="8035">
                  <c:v>45302.185397233799</c:v>
                </c:pt>
                <c:pt idx="8036">
                  <c:v>45302.322737141207</c:v>
                </c:pt>
                <c:pt idx="8037">
                  <c:v>45302.460078148149</c:v>
                </c:pt>
                <c:pt idx="8038">
                  <c:v>45302.597416099539</c:v>
                </c:pt>
                <c:pt idx="8039">
                  <c:v>45302.734754942132</c:v>
                </c:pt>
                <c:pt idx="8040">
                  <c:v>45302.872095763887</c:v>
                </c:pt>
                <c:pt idx="8041">
                  <c:v>45303.009435729167</c:v>
                </c:pt>
                <c:pt idx="8042">
                  <c:v>45303.146774456021</c:v>
                </c:pt>
                <c:pt idx="8043">
                  <c:v>45303.284113078706</c:v>
                </c:pt>
                <c:pt idx="8044">
                  <c:v>45303.42145465278</c:v>
                </c:pt>
                <c:pt idx="8045">
                  <c:v>45303.558792928241</c:v>
                </c:pt>
                <c:pt idx="8046">
                  <c:v>45303.696131087963</c:v>
                </c:pt>
                <c:pt idx="8047">
                  <c:v>45303.833471412036</c:v>
                </c:pt>
                <c:pt idx="8048">
                  <c:v>45303.970811898151</c:v>
                </c:pt>
                <c:pt idx="8049">
                  <c:v>45304.108150891203</c:v>
                </c:pt>
                <c:pt idx="8050">
                  <c:v>45304.245488391207</c:v>
                </c:pt>
                <c:pt idx="8051">
                  <c:v>45304.382829710645</c:v>
                </c:pt>
                <c:pt idx="8052">
                  <c:v>45304.520174641206</c:v>
                </c:pt>
                <c:pt idx="8053">
                  <c:v>45304.657518171298</c:v>
                </c:pt>
                <c:pt idx="8054">
                  <c:v>45304.794863564814</c:v>
                </c:pt>
                <c:pt idx="8055">
                  <c:v>45304.932210115738</c:v>
                </c:pt>
                <c:pt idx="8056">
                  <c:v>45305.06955508102</c:v>
                </c:pt>
                <c:pt idx="8057">
                  <c:v>45305.206898518518</c:v>
                </c:pt>
                <c:pt idx="8058">
                  <c:v>45305.344244641201</c:v>
                </c:pt>
                <c:pt idx="8059">
                  <c:v>45305.481590625001</c:v>
                </c:pt>
                <c:pt idx="8060">
                  <c:v>45305.618934062499</c:v>
                </c:pt>
                <c:pt idx="8061">
                  <c:v>45305.75627878472</c:v>
                </c:pt>
                <c:pt idx="8062">
                  <c:v>45305.893624942131</c:v>
                </c:pt>
                <c:pt idx="8063">
                  <c:v>45306.030970243053</c:v>
                </c:pt>
                <c:pt idx="8064">
                  <c:v>45306.168314085648</c:v>
                </c:pt>
                <c:pt idx="8065">
                  <c:v>45306.305658773148</c:v>
                </c:pt>
                <c:pt idx="8066">
                  <c:v>45306.443005439818</c:v>
                </c:pt>
                <c:pt idx="8067">
                  <c:v>45306.580348738426</c:v>
                </c:pt>
                <c:pt idx="8068">
                  <c:v>45306.717692511571</c:v>
                </c:pt>
                <c:pt idx="8069">
                  <c:v>45306.855038483794</c:v>
                </c:pt>
                <c:pt idx="8070">
                  <c:v>45306.992383958335</c:v>
                </c:pt>
                <c:pt idx="8071">
                  <c:v>45307.129728101849</c:v>
                </c:pt>
                <c:pt idx="8072">
                  <c:v>45307.267071481481</c:v>
                </c:pt>
                <c:pt idx="8073">
                  <c:v>45307.404418240738</c:v>
                </c:pt>
                <c:pt idx="8074">
                  <c:v>45307.541762083332</c:v>
                </c:pt>
                <c:pt idx="8075">
                  <c:v>45307.679105266201</c:v>
                </c:pt>
                <c:pt idx="8076">
                  <c:v>45307.81645056713</c:v>
                </c:pt>
                <c:pt idx="8077">
                  <c:v>45307.953796435184</c:v>
                </c:pt>
                <c:pt idx="8078">
                  <c:v>45308.091140763892</c:v>
                </c:pt>
                <c:pt idx="8079">
                  <c:v>45308.22848341435</c:v>
                </c:pt>
                <c:pt idx="8080">
                  <c:v>45308.365829722221</c:v>
                </c:pt>
                <c:pt idx="8081">
                  <c:v>45308.503174444442</c:v>
                </c:pt>
                <c:pt idx="8082">
                  <c:v>45308.640517245367</c:v>
                </c:pt>
                <c:pt idx="8083">
                  <c:v>45308.777861631941</c:v>
                </c:pt>
                <c:pt idx="8084">
                  <c:v>45308.915207349535</c:v>
                </c:pt>
                <c:pt idx="8085">
                  <c:v>45309.05255177083</c:v>
                </c:pt>
                <c:pt idx="8086">
                  <c:v>45309.189894664349</c:v>
                </c:pt>
                <c:pt idx="8087">
                  <c:v>45309.327239375001</c:v>
                </c:pt>
                <c:pt idx="8088">
                  <c:v>45309.464584953705</c:v>
                </c:pt>
                <c:pt idx="8089">
                  <c:v>45309.601927569442</c:v>
                </c:pt>
                <c:pt idx="8090">
                  <c:v>45309.739271180559</c:v>
                </c:pt>
                <c:pt idx="8091">
                  <c:v>45309.876616643516</c:v>
                </c:pt>
                <c:pt idx="8092">
                  <c:v>45310.013961238423</c:v>
                </c:pt>
                <c:pt idx="8093">
                  <c:v>45310.151304560182</c:v>
                </c:pt>
                <c:pt idx="8094">
                  <c:v>45310.28864796296</c:v>
                </c:pt>
                <c:pt idx="8095">
                  <c:v>45310.425994155092</c:v>
                </c:pt>
                <c:pt idx="8096">
                  <c:v>45310.563336990737</c:v>
                </c:pt>
                <c:pt idx="8097">
                  <c:v>45310.70067982639</c:v>
                </c:pt>
                <c:pt idx="8098">
                  <c:v>45310.838024849538</c:v>
                </c:pt>
                <c:pt idx="8099">
                  <c:v>45310.97536989583</c:v>
                </c:pt>
                <c:pt idx="8100">
                  <c:v>45311.112713483795</c:v>
                </c:pt>
                <c:pt idx="8101">
                  <c:v>45311.250055694443</c:v>
                </c:pt>
                <c:pt idx="8102">
                  <c:v>45311.387401655091</c:v>
                </c:pt>
                <c:pt idx="8103">
                  <c:v>45311.524745115741</c:v>
                </c:pt>
                <c:pt idx="8104">
                  <c:v>45311.66208736111</c:v>
                </c:pt>
                <c:pt idx="8105">
                  <c:v>45311.799431527776</c:v>
                </c:pt>
                <c:pt idx="8106">
                  <c:v>45311.936776759256</c:v>
                </c:pt>
                <c:pt idx="8107">
                  <c:v>45312.074120370373</c:v>
                </c:pt>
                <c:pt idx="8108">
                  <c:v>45312.211462430554</c:v>
                </c:pt>
                <c:pt idx="8109">
                  <c:v>45312.348807418981</c:v>
                </c:pt>
                <c:pt idx="8110">
                  <c:v>45312.486151956022</c:v>
                </c:pt>
                <c:pt idx="8111">
                  <c:v>45312.623494085645</c:v>
                </c:pt>
                <c:pt idx="8112">
                  <c:v>45312.760837557871</c:v>
                </c:pt>
                <c:pt idx="8113">
                  <c:v>45312.898182418983</c:v>
                </c:pt>
                <c:pt idx="8114">
                  <c:v>45313.03552636574</c:v>
                </c:pt>
                <c:pt idx="8115">
                  <c:v>45313.172868819442</c:v>
                </c:pt>
                <c:pt idx="8116">
                  <c:v>45313.310212326389</c:v>
                </c:pt>
                <c:pt idx="8117">
                  <c:v>45313.447557581021</c:v>
                </c:pt>
                <c:pt idx="8118">
                  <c:v>45313.584899525464</c:v>
                </c:pt>
                <c:pt idx="8119">
                  <c:v>45313.722242060183</c:v>
                </c:pt>
                <c:pt idx="8120">
                  <c:v>45313.859586770835</c:v>
                </c:pt>
                <c:pt idx="8121">
                  <c:v>45313.996930868052</c:v>
                </c:pt>
                <c:pt idx="8122">
                  <c:v>45314.134273657408</c:v>
                </c:pt>
                <c:pt idx="8123">
                  <c:v>45314.271615879632</c:v>
                </c:pt>
                <c:pt idx="8124">
                  <c:v>45314.408961365742</c:v>
                </c:pt>
                <c:pt idx="8125">
                  <c:v>45314.546303842595</c:v>
                </c:pt>
                <c:pt idx="8126">
                  <c:v>45314.683645798614</c:v>
                </c:pt>
                <c:pt idx="8127">
                  <c:v>45314.82098989583</c:v>
                </c:pt>
                <c:pt idx="8128">
                  <c:v>45314.958334444447</c:v>
                </c:pt>
                <c:pt idx="8129">
                  <c:v>45315.095677488425</c:v>
                </c:pt>
                <c:pt idx="8130">
                  <c:v>45315.233018854167</c:v>
                </c:pt>
                <c:pt idx="8131">
                  <c:v>45315.370363993054</c:v>
                </c:pt>
                <c:pt idx="8132">
                  <c:v>45315.507707291668</c:v>
                </c:pt>
                <c:pt idx="8133">
                  <c:v>45315.64504880787</c:v>
                </c:pt>
                <c:pt idx="8134">
                  <c:v>45315.782391967594</c:v>
                </c:pt>
                <c:pt idx="8135">
                  <c:v>45315.919736458331</c:v>
                </c:pt>
                <c:pt idx="8136">
                  <c:v>45316.057079560182</c:v>
                </c:pt>
                <c:pt idx="8137">
                  <c:v>45316.194421122687</c:v>
                </c:pt>
                <c:pt idx="8138">
                  <c:v>45316.331764722221</c:v>
                </c:pt>
                <c:pt idx="8139">
                  <c:v>45316.469108969904</c:v>
                </c:pt>
                <c:pt idx="8140">
                  <c:v>45316.606450335647</c:v>
                </c:pt>
                <c:pt idx="8141">
                  <c:v>45316.743792789355</c:v>
                </c:pt>
                <c:pt idx="8142">
                  <c:v>45316.881136979166</c:v>
                </c:pt>
                <c:pt idx="8143">
                  <c:v>45317.018480300925</c:v>
                </c:pt>
                <c:pt idx="8144">
                  <c:v>45317.155822314817</c:v>
                </c:pt>
                <c:pt idx="8145">
                  <c:v>45317.293164594907</c:v>
                </c:pt>
                <c:pt idx="8146">
                  <c:v>45317.430509490739</c:v>
                </c:pt>
                <c:pt idx="8147">
                  <c:v>45317.567850983796</c:v>
                </c:pt>
                <c:pt idx="8148">
                  <c:v>45317.705192615744</c:v>
                </c:pt>
                <c:pt idx="8149">
                  <c:v>45317.84253642361</c:v>
                </c:pt>
                <c:pt idx="8150">
                  <c:v>45317.979880150466</c:v>
                </c:pt>
                <c:pt idx="8151">
                  <c:v>45318.117222430556</c:v>
                </c:pt>
                <c:pt idx="8152">
                  <c:v>45318.254563472219</c:v>
                </c:pt>
                <c:pt idx="8153">
                  <c:v>45318.391908171296</c:v>
                </c:pt>
                <c:pt idx="8154">
                  <c:v>45318.529250277781</c:v>
                </c:pt>
                <c:pt idx="8155">
                  <c:v>45318.6665912963</c:v>
                </c:pt>
                <c:pt idx="8156">
                  <c:v>45318.803934317133</c:v>
                </c:pt>
                <c:pt idx="8157">
                  <c:v>45318.94127826389</c:v>
                </c:pt>
                <c:pt idx="8158">
                  <c:v>45319.078620601853</c:v>
                </c:pt>
                <c:pt idx="8159">
                  <c:v>45319.215961354166</c:v>
                </c:pt>
                <c:pt idx="8160">
                  <c:v>45319.353305243058</c:v>
                </c:pt>
                <c:pt idx="8161">
                  <c:v>45319.490648402774</c:v>
                </c:pt>
                <c:pt idx="8162">
                  <c:v>45319.627989259257</c:v>
                </c:pt>
                <c:pt idx="8163">
                  <c:v>45319.765331527778</c:v>
                </c:pt>
                <c:pt idx="8164">
                  <c:v>45319.902675138888</c:v>
                </c:pt>
                <c:pt idx="8165">
                  <c:v>45320.040017766201</c:v>
                </c:pt>
                <c:pt idx="8166">
                  <c:v>45320.177358877314</c:v>
                </c:pt>
                <c:pt idx="8167">
                  <c:v>45320.314701226853</c:v>
                </c:pt>
                <c:pt idx="8168">
                  <c:v>45320.452045104168</c:v>
                </c:pt>
                <c:pt idx="8169">
                  <c:v>45320.589385752312</c:v>
                </c:pt>
                <c:pt idx="8170">
                  <c:v>45320.726727083333</c:v>
                </c:pt>
                <c:pt idx="8171">
                  <c:v>45320.864070555559</c:v>
                </c:pt>
                <c:pt idx="8172">
                  <c:v>45321.001413287035</c:v>
                </c:pt>
                <c:pt idx="8173">
                  <c:v>45321.138754756947</c:v>
                </c:pt>
                <c:pt idx="8174">
                  <c:v>45321.276095821762</c:v>
                </c:pt>
                <c:pt idx="8175">
                  <c:v>45321.413440046294</c:v>
                </c:pt>
                <c:pt idx="8176">
                  <c:v>45321.550781157406</c:v>
                </c:pt>
                <c:pt idx="8177">
                  <c:v>45321.688121874999</c:v>
                </c:pt>
                <c:pt idx="8178">
                  <c:v>45321.825464745372</c:v>
                </c:pt>
                <c:pt idx="8179">
                  <c:v>45321.962807974538</c:v>
                </c:pt>
                <c:pt idx="8180">
                  <c:v>45322.100149699072</c:v>
                </c:pt>
                <c:pt idx="8181">
                  <c:v>45322.237489780091</c:v>
                </c:pt>
                <c:pt idx="8182">
                  <c:v>45322.374833692127</c:v>
                </c:pt>
                <c:pt idx="8183">
                  <c:v>45322.512175543983</c:v>
                </c:pt>
                <c:pt idx="8184">
                  <c:v>45322.649515752317</c:v>
                </c:pt>
                <c:pt idx="8185">
                  <c:v>45322.786857673615</c:v>
                </c:pt>
                <c:pt idx="8186">
                  <c:v>45322.924200891204</c:v>
                </c:pt>
                <c:pt idx="8187">
                  <c:v>45323.061542627314</c:v>
                </c:pt>
                <c:pt idx="8188">
                  <c:v>45323.198882835648</c:v>
                </c:pt>
                <c:pt idx="8189">
                  <c:v>45323.336225289349</c:v>
                </c:pt>
                <c:pt idx="8190">
                  <c:v>45323.473568136571</c:v>
                </c:pt>
                <c:pt idx="8191">
                  <c:v>45323.610908206021</c:v>
                </c:pt>
                <c:pt idx="8192">
                  <c:v>45323.748249444441</c:v>
                </c:pt>
                <c:pt idx="8193">
                  <c:v>45323.88559229167</c:v>
                </c:pt>
                <c:pt idx="8194">
                  <c:v>45324.02293428241</c:v>
                </c:pt>
                <c:pt idx="8195">
                  <c:v>45324.160274918984</c:v>
                </c:pt>
                <c:pt idx="8196">
                  <c:v>45324.297616006945</c:v>
                </c:pt>
                <c:pt idx="8197">
                  <c:v>45324.434959513892</c:v>
                </c:pt>
                <c:pt idx="8198">
                  <c:v>45324.572299594911</c:v>
                </c:pt>
                <c:pt idx="8199">
                  <c:v>45324.709639930552</c:v>
                </c:pt>
                <c:pt idx="8200">
                  <c:v>45324.846982465278</c:v>
                </c:pt>
                <c:pt idx="8201">
                  <c:v>45324.98432476852</c:v>
                </c:pt>
                <c:pt idx="8202">
                  <c:v>45325.121665659724</c:v>
                </c:pt>
                <c:pt idx="8203">
                  <c:v>45325.259005462962</c:v>
                </c:pt>
                <c:pt idx="8204">
                  <c:v>45325.396348831018</c:v>
                </c:pt>
                <c:pt idx="8205">
                  <c:v>45325.533689502314</c:v>
                </c:pt>
                <c:pt idx="8206">
                  <c:v>45325.671029224533</c:v>
                </c:pt>
                <c:pt idx="8207">
                  <c:v>45325.808370995372</c:v>
                </c:pt>
                <c:pt idx="8208">
                  <c:v>45325.945713564812</c:v>
                </c:pt>
                <c:pt idx="8209">
                  <c:v>45326.08305454861</c:v>
                </c:pt>
                <c:pt idx="8210">
                  <c:v>45326.220393888892</c:v>
                </c:pt>
                <c:pt idx="8211">
                  <c:v>45326.357736597223</c:v>
                </c:pt>
                <c:pt idx="8212">
                  <c:v>45326.495078252316</c:v>
                </c:pt>
                <c:pt idx="8213">
                  <c:v>45326.632417743058</c:v>
                </c:pt>
                <c:pt idx="8214">
                  <c:v>45326.769758692128</c:v>
                </c:pt>
                <c:pt idx="8215">
                  <c:v>45326.907100972225</c:v>
                </c:pt>
                <c:pt idx="8216">
                  <c:v>45327.0444421875</c:v>
                </c:pt>
                <c:pt idx="8217">
                  <c:v>45327.181781851854</c:v>
                </c:pt>
                <c:pt idx="8218">
                  <c:v>45327.31912295139</c:v>
                </c:pt>
                <c:pt idx="8219">
                  <c:v>45327.456465358795</c:v>
                </c:pt>
                <c:pt idx="8220">
                  <c:v>45327.593804629629</c:v>
                </c:pt>
                <c:pt idx="8221">
                  <c:v>45327.731144675927</c:v>
                </c:pt>
                <c:pt idx="8222">
                  <c:v>45327.868486805557</c:v>
                </c:pt>
                <c:pt idx="8223">
                  <c:v>45328.005828113426</c:v>
                </c:pt>
                <c:pt idx="8224">
                  <c:v>45328.143168171293</c:v>
                </c:pt>
                <c:pt idx="8225">
                  <c:v>45328.280507974538</c:v>
                </c:pt>
                <c:pt idx="8226">
                  <c:v>45328.417850844904</c:v>
                </c:pt>
                <c:pt idx="8227">
                  <c:v>45328.555190509258</c:v>
                </c:pt>
                <c:pt idx="8228">
                  <c:v>45328.692529907406</c:v>
                </c:pt>
                <c:pt idx="8229">
                  <c:v>45328.829871481481</c:v>
                </c:pt>
                <c:pt idx="8230">
                  <c:v>45328.967213298609</c:v>
                </c:pt>
                <c:pt idx="8231">
                  <c:v>45329.104553622688</c:v>
                </c:pt>
                <c:pt idx="8232">
                  <c:v>45329.241892361111</c:v>
                </c:pt>
                <c:pt idx="8233">
                  <c:v>45329.379234953703</c:v>
                </c:pt>
                <c:pt idx="8234">
                  <c:v>45329.516575300928</c:v>
                </c:pt>
                <c:pt idx="8235">
                  <c:v>45329.653914155089</c:v>
                </c:pt>
                <c:pt idx="8236">
                  <c:v>45329.791254780095</c:v>
                </c:pt>
                <c:pt idx="8237">
                  <c:v>45329.928596666665</c:v>
                </c:pt>
                <c:pt idx="8238">
                  <c:v>45330.065936979168</c:v>
                </c:pt>
                <c:pt idx="8239">
                  <c:v>45330.20327578704</c:v>
                </c:pt>
                <c:pt idx="8240">
                  <c:v>45330.340617060188</c:v>
                </c:pt>
                <c:pt idx="8241">
                  <c:v>45330.477958460651</c:v>
                </c:pt>
                <c:pt idx="8242">
                  <c:v>45330.61529721065</c:v>
                </c:pt>
                <c:pt idx="8243">
                  <c:v>45330.752637175923</c:v>
                </c:pt>
                <c:pt idx="8244">
                  <c:v>45330.88997866898</c:v>
                </c:pt>
                <c:pt idx="8245">
                  <c:v>45331.027319305555</c:v>
                </c:pt>
                <c:pt idx="8246">
                  <c:v>45331.164658541667</c:v>
                </c:pt>
                <c:pt idx="8247">
                  <c:v>45331.301998414354</c:v>
                </c:pt>
                <c:pt idx="8248">
                  <c:v>45331.439340497687</c:v>
                </c:pt>
                <c:pt idx="8249">
                  <c:v>45331.576679178244</c:v>
                </c:pt>
                <c:pt idx="8250">
                  <c:v>45331.714018217594</c:v>
                </c:pt>
                <c:pt idx="8251">
                  <c:v>45331.851359456021</c:v>
                </c:pt>
                <c:pt idx="8252">
                  <c:v>45331.988700347225</c:v>
                </c:pt>
                <c:pt idx="8253">
                  <c:v>45332.126039849536</c:v>
                </c:pt>
                <c:pt idx="8254">
                  <c:v>45332.263378437499</c:v>
                </c:pt>
                <c:pt idx="8255">
                  <c:v>45332.400720486112</c:v>
                </c:pt>
                <c:pt idx="8256">
                  <c:v>45332.53805974537</c:v>
                </c:pt>
                <c:pt idx="8257">
                  <c:v>45332.675398182873</c:v>
                </c:pt>
                <c:pt idx="8258">
                  <c:v>45332.812738726854</c:v>
                </c:pt>
                <c:pt idx="8259">
                  <c:v>45332.950079930553</c:v>
                </c:pt>
                <c:pt idx="8260">
                  <c:v>45333.087419583331</c:v>
                </c:pt>
                <c:pt idx="8261">
                  <c:v>45333.224757581018</c:v>
                </c:pt>
                <c:pt idx="8262">
                  <c:v>45333.362099085651</c:v>
                </c:pt>
                <c:pt idx="8263">
                  <c:v>45333.499439270832</c:v>
                </c:pt>
                <c:pt idx="8264">
                  <c:v>45333.636777418978</c:v>
                </c:pt>
                <c:pt idx="8265">
                  <c:v>45333.774117071756</c:v>
                </c:pt>
                <c:pt idx="8266">
                  <c:v>45333.91145806713</c:v>
                </c:pt>
                <c:pt idx="8267">
                  <c:v>45334.048797881944</c:v>
                </c:pt>
                <c:pt idx="8268">
                  <c:v>45334.186136145836</c:v>
                </c:pt>
                <c:pt idx="8269">
                  <c:v>45334.323476030091</c:v>
                </c:pt>
                <c:pt idx="8270">
                  <c:v>45334.460817013889</c:v>
                </c:pt>
                <c:pt idx="8271">
                  <c:v>45334.598154930558</c:v>
                </c:pt>
                <c:pt idx="8272">
                  <c:v>45334.735493738423</c:v>
                </c:pt>
                <c:pt idx="8273">
                  <c:v>45334.872834525464</c:v>
                </c:pt>
                <c:pt idx="8274">
                  <c:v>45335.010174444447</c:v>
                </c:pt>
                <c:pt idx="8275">
                  <c:v>45335.147513113428</c:v>
                </c:pt>
                <c:pt idx="8276">
                  <c:v>45335.284851689816</c:v>
                </c:pt>
                <c:pt idx="8277">
                  <c:v>45335.422193206017</c:v>
                </c:pt>
                <c:pt idx="8278">
                  <c:v>45335.559531423612</c:v>
                </c:pt>
                <c:pt idx="8279">
                  <c:v>45335.696869513886</c:v>
                </c:pt>
                <c:pt idx="8280">
                  <c:v>45335.834209722219</c:v>
                </c:pt>
                <c:pt idx="8281">
                  <c:v>45335.971556412034</c:v>
                </c:pt>
                <c:pt idx="8282">
                  <c:v>45336.108901597225</c:v>
                </c:pt>
                <c:pt idx="8283">
                  <c:v>45336.246245289352</c:v>
                </c:pt>
                <c:pt idx="8284">
                  <c:v>45336.383592789352</c:v>
                </c:pt>
                <c:pt idx="8285">
                  <c:v>45336.520937928239</c:v>
                </c:pt>
                <c:pt idx="8286">
                  <c:v>45336.658281678239</c:v>
                </c:pt>
                <c:pt idx="8287">
                  <c:v>45336.795627291664</c:v>
                </c:pt>
                <c:pt idx="8288">
                  <c:v>45336.932974062503</c:v>
                </c:pt>
                <c:pt idx="8289">
                  <c:v>45337.070319236111</c:v>
                </c:pt>
                <c:pt idx="8290">
                  <c:v>45337.207662870373</c:v>
                </c:pt>
                <c:pt idx="8291">
                  <c:v>45337.345009189812</c:v>
                </c:pt>
                <c:pt idx="8292">
                  <c:v>45337.482355370368</c:v>
                </c:pt>
                <c:pt idx="8293">
                  <c:v>45337.61969900463</c:v>
                </c:pt>
                <c:pt idx="8294">
                  <c:v>45337.757043923608</c:v>
                </c:pt>
                <c:pt idx="8295">
                  <c:v>45337.894390266207</c:v>
                </c:pt>
                <c:pt idx="8296">
                  <c:v>45338.031735752316</c:v>
                </c:pt>
                <c:pt idx="8297">
                  <c:v>45338.169079780091</c:v>
                </c:pt>
                <c:pt idx="8298">
                  <c:v>45338.306424641203</c:v>
                </c:pt>
                <c:pt idx="8299">
                  <c:v>45338.443771481485</c:v>
                </c:pt>
                <c:pt idx="8300">
                  <c:v>45338.581114953704</c:v>
                </c:pt>
                <c:pt idx="8301">
                  <c:v>45338.718458888892</c:v>
                </c:pt>
                <c:pt idx="8302">
                  <c:v>45338.85580503472</c:v>
                </c:pt>
                <c:pt idx="8303">
                  <c:v>45338.993150671296</c:v>
                </c:pt>
                <c:pt idx="8304">
                  <c:v>45339.130494976853</c:v>
                </c:pt>
                <c:pt idx="8305">
                  <c:v>45339.267838518521</c:v>
                </c:pt>
                <c:pt idx="8306">
                  <c:v>45339.405185416668</c:v>
                </c:pt>
                <c:pt idx="8307">
                  <c:v>45339.542529432867</c:v>
                </c:pt>
                <c:pt idx="8308">
                  <c:v>45339.679872754627</c:v>
                </c:pt>
                <c:pt idx="8309">
                  <c:v>45339.817218206015</c:v>
                </c:pt>
                <c:pt idx="8310">
                  <c:v>45339.95456421296</c:v>
                </c:pt>
                <c:pt idx="8311">
                  <c:v>45340.091908692128</c:v>
                </c:pt>
                <c:pt idx="8312">
                  <c:v>45340.229251481484</c:v>
                </c:pt>
                <c:pt idx="8313">
                  <c:v>45340.366597939814</c:v>
                </c:pt>
                <c:pt idx="8314">
                  <c:v>45340.50394278935</c:v>
                </c:pt>
                <c:pt idx="8315">
                  <c:v>45340.641285729165</c:v>
                </c:pt>
                <c:pt idx="8316">
                  <c:v>45340.778630243054</c:v>
                </c:pt>
                <c:pt idx="8317">
                  <c:v>45340.915976087963</c:v>
                </c:pt>
                <c:pt idx="8318">
                  <c:v>45341.053320648149</c:v>
                </c:pt>
                <c:pt idx="8319">
                  <c:v>45341.190663657406</c:v>
                </c:pt>
                <c:pt idx="8320">
                  <c:v>45341.328008495373</c:v>
                </c:pt>
                <c:pt idx="8321">
                  <c:v>45341.465354201391</c:v>
                </c:pt>
                <c:pt idx="8322">
                  <c:v>45341.602696932867</c:v>
                </c:pt>
                <c:pt idx="8323">
                  <c:v>45341.740040648147</c:v>
                </c:pt>
                <c:pt idx="8324">
                  <c:v>45341.87738622685</c:v>
                </c:pt>
                <c:pt idx="8325">
                  <c:v>45342.014730937502</c:v>
                </c:pt>
                <c:pt idx="8326">
                  <c:v>45342.152074363425</c:v>
                </c:pt>
                <c:pt idx="8327">
                  <c:v>45342.289417858796</c:v>
                </c:pt>
                <c:pt idx="8328">
                  <c:v>45342.42676415509</c:v>
                </c:pt>
                <c:pt idx="8329">
                  <c:v>45342.564107094906</c:v>
                </c:pt>
                <c:pt idx="8330">
                  <c:v>45342.701450023145</c:v>
                </c:pt>
                <c:pt idx="8331">
                  <c:v>45342.838795138887</c:v>
                </c:pt>
                <c:pt idx="8332">
                  <c:v>45342.97614027778</c:v>
                </c:pt>
                <c:pt idx="8333">
                  <c:v>45343.113483958332</c:v>
                </c:pt>
                <c:pt idx="8334">
                  <c:v>45343.250826238429</c:v>
                </c:pt>
                <c:pt idx="8335">
                  <c:v>45343.388172280094</c:v>
                </c:pt>
                <c:pt idx="8336">
                  <c:v>45343.525515821762</c:v>
                </c:pt>
                <c:pt idx="8337">
                  <c:v>45343.662858136573</c:v>
                </c:pt>
                <c:pt idx="8338">
                  <c:v>45343.800202372688</c:v>
                </c:pt>
                <c:pt idx="8339">
                  <c:v>45343.937547662033</c:v>
                </c:pt>
                <c:pt idx="8340">
                  <c:v>45344.074891342592</c:v>
                </c:pt>
                <c:pt idx="8341">
                  <c:v>45344.212233460647</c:v>
                </c:pt>
                <c:pt idx="8342">
                  <c:v>45344.34957849537</c:v>
                </c:pt>
                <c:pt idx="8343">
                  <c:v>45344.486923090277</c:v>
                </c:pt>
                <c:pt idx="8344">
                  <c:v>45344.624265266204</c:v>
                </c:pt>
                <c:pt idx="8345">
                  <c:v>45344.76160878472</c:v>
                </c:pt>
                <c:pt idx="8346">
                  <c:v>45344.898953680553</c:v>
                </c:pt>
                <c:pt idx="8347">
                  <c:v>45345.036297662038</c:v>
                </c:pt>
                <c:pt idx="8348">
                  <c:v>45345.17364015046</c:v>
                </c:pt>
                <c:pt idx="8349">
                  <c:v>45345.310983668984</c:v>
                </c:pt>
                <c:pt idx="8350">
                  <c:v>45345.448328958337</c:v>
                </c:pt>
                <c:pt idx="8351">
                  <c:v>45345.585670925924</c:v>
                </c:pt>
                <c:pt idx="8352">
                  <c:v>45345.723013460651</c:v>
                </c:pt>
                <c:pt idx="8353">
                  <c:v>45345.860358194448</c:v>
                </c:pt>
                <c:pt idx="8354">
                  <c:v>45345.997702291665</c:v>
                </c:pt>
                <c:pt idx="8355">
                  <c:v>45346.135045081021</c:v>
                </c:pt>
                <c:pt idx="8356">
                  <c:v>45346.272387291669</c:v>
                </c:pt>
                <c:pt idx="8357">
                  <c:v>45346.409732766202</c:v>
                </c:pt>
                <c:pt idx="8358">
                  <c:v>45346.54707523148</c:v>
                </c:pt>
                <c:pt idx="8359">
                  <c:v>45346.684417164353</c:v>
                </c:pt>
                <c:pt idx="8360">
                  <c:v>45346.821761238425</c:v>
                </c:pt>
                <c:pt idx="8361">
                  <c:v>45346.95910576389</c:v>
                </c:pt>
                <c:pt idx="8362">
                  <c:v>45347.096448761571</c:v>
                </c:pt>
                <c:pt idx="8363">
                  <c:v>45347.233790092592</c:v>
                </c:pt>
                <c:pt idx="8364">
                  <c:v>45347.371135185182</c:v>
                </c:pt>
                <c:pt idx="8365">
                  <c:v>45347.508478425923</c:v>
                </c:pt>
                <c:pt idx="8366">
                  <c:v>45347.645819895835</c:v>
                </c:pt>
                <c:pt idx="8367">
                  <c:v>45347.78316298611</c:v>
                </c:pt>
                <c:pt idx="8368">
                  <c:v>45347.920507418981</c:v>
                </c:pt>
                <c:pt idx="8369">
                  <c:v>45348.057850439815</c:v>
                </c:pt>
                <c:pt idx="8370">
                  <c:v>45348.195191932871</c:v>
                </c:pt>
                <c:pt idx="8371">
                  <c:v>45348.332535451387</c:v>
                </c:pt>
                <c:pt idx="8372">
                  <c:v>45348.469879606484</c:v>
                </c:pt>
                <c:pt idx="8373">
                  <c:v>45348.607220879632</c:v>
                </c:pt>
                <c:pt idx="8374">
                  <c:v>45348.74456324074</c:v>
                </c:pt>
                <c:pt idx="8375">
                  <c:v>45348.881907314812</c:v>
                </c:pt>
                <c:pt idx="8376">
                  <c:v>45349.019250532408</c:v>
                </c:pt>
                <c:pt idx="8377">
                  <c:v>45349.156592430554</c:v>
                </c:pt>
                <c:pt idx="8378">
                  <c:v>45349.293934594905</c:v>
                </c:pt>
                <c:pt idx="8379">
                  <c:v>45349.431279363424</c:v>
                </c:pt>
                <c:pt idx="8380">
                  <c:v>45349.568620729166</c:v>
                </c:pt>
                <c:pt idx="8381">
                  <c:v>45349.705962210646</c:v>
                </c:pt>
                <c:pt idx="8382">
                  <c:v>45349.843305879629</c:v>
                </c:pt>
                <c:pt idx="8383">
                  <c:v>45349.980649456018</c:v>
                </c:pt>
                <c:pt idx="8384">
                  <c:v>45350.117991585648</c:v>
                </c:pt>
                <c:pt idx="8385">
                  <c:v>45350.255332465276</c:v>
                </c:pt>
                <c:pt idx="8386">
                  <c:v>45350.392676990741</c:v>
                </c:pt>
                <c:pt idx="8387">
                  <c:v>45350.530018935184</c:v>
                </c:pt>
                <c:pt idx="8388">
                  <c:v>45350.667359768522</c:v>
                </c:pt>
                <c:pt idx="8389">
                  <c:v>45350.804702604168</c:v>
                </c:pt>
                <c:pt idx="8390">
                  <c:v>45350.942046365744</c:v>
                </c:pt>
                <c:pt idx="8391">
                  <c:v>45351.079388506943</c:v>
                </c:pt>
                <c:pt idx="8392">
                  <c:v>45351.216729050924</c:v>
                </c:pt>
                <c:pt idx="8393">
                  <c:v>45351.354072743059</c:v>
                </c:pt>
                <c:pt idx="8394">
                  <c:v>45351.491415682867</c:v>
                </c:pt>
                <c:pt idx="8395">
                  <c:v>45351.628756331018</c:v>
                </c:pt>
                <c:pt idx="8396">
                  <c:v>45351.766098368054</c:v>
                </c:pt>
                <c:pt idx="8397">
                  <c:v>45351.903441747687</c:v>
                </c:pt>
                <c:pt idx="8398">
                  <c:v>45352.040784143515</c:v>
                </c:pt>
                <c:pt idx="8399">
                  <c:v>45352.178125011575</c:v>
                </c:pt>
                <c:pt idx="8400">
                  <c:v>45352.315467106484</c:v>
                </c:pt>
                <c:pt idx="8401">
                  <c:v>45352.45281072917</c:v>
                </c:pt>
                <c:pt idx="8402">
                  <c:v>45352.590151122684</c:v>
                </c:pt>
                <c:pt idx="8403">
                  <c:v>45352.727492175924</c:v>
                </c:pt>
                <c:pt idx="8404">
                  <c:v>45352.864835381944</c:v>
                </c:pt>
                <c:pt idx="8405">
                  <c:v>45353.002177847222</c:v>
                </c:pt>
                <c:pt idx="8406">
                  <c:v>45353.139519039352</c:v>
                </c:pt>
                <c:pt idx="8407">
                  <c:v>45353.276859791666</c:v>
                </c:pt>
                <c:pt idx="8408">
                  <c:v>45353.414203726854</c:v>
                </c:pt>
                <c:pt idx="8409">
                  <c:v>45353.55154453704</c:v>
                </c:pt>
                <c:pt idx="8410">
                  <c:v>45353.688884953706</c:v>
                </c:pt>
                <c:pt idx="8411">
                  <c:v>45353.826227511578</c:v>
                </c:pt>
                <c:pt idx="8412">
                  <c:v>45353.963570416665</c:v>
                </c:pt>
                <c:pt idx="8413">
                  <c:v>45354.100911817128</c:v>
                </c:pt>
                <c:pt idx="8414">
                  <c:v>45354.238251574076</c:v>
                </c:pt>
                <c:pt idx="8415">
                  <c:v>45354.375595138888</c:v>
                </c:pt>
                <c:pt idx="8416">
                  <c:v>45354.51293665509</c:v>
                </c:pt>
                <c:pt idx="8417">
                  <c:v>45354.6502765162</c:v>
                </c:pt>
                <c:pt idx="8418">
                  <c:v>45354.787618078706</c:v>
                </c:pt>
                <c:pt idx="8419">
                  <c:v>45354.924960937497</c:v>
                </c:pt>
                <c:pt idx="8420">
                  <c:v>45355.062302303239</c:v>
                </c:pt>
                <c:pt idx="8421">
                  <c:v>45355.199642141204</c:v>
                </c:pt>
                <c:pt idx="8422">
                  <c:v>45355.336984212961</c:v>
                </c:pt>
                <c:pt idx="8423">
                  <c:v>45355.474326678239</c:v>
                </c:pt>
                <c:pt idx="8424">
                  <c:v>45355.611666365738</c:v>
                </c:pt>
                <c:pt idx="8425">
                  <c:v>45355.749007199076</c:v>
                </c:pt>
                <c:pt idx="8426">
                  <c:v>45355.886349641201</c:v>
                </c:pt>
                <c:pt idx="8427">
                  <c:v>45356.023691226852</c:v>
                </c:pt>
                <c:pt idx="8428">
                  <c:v>45356.16103145833</c:v>
                </c:pt>
                <c:pt idx="8429">
                  <c:v>45356.298372129633</c:v>
                </c:pt>
                <c:pt idx="8430">
                  <c:v>45356.435715208332</c:v>
                </c:pt>
                <c:pt idx="8431">
                  <c:v>45356.573054872686</c:v>
                </c:pt>
                <c:pt idx="8432">
                  <c:v>45356.710394768517</c:v>
                </c:pt>
                <c:pt idx="8433">
                  <c:v>45356.847736851851</c:v>
                </c:pt>
                <c:pt idx="8434">
                  <c:v>45356.985078715275</c:v>
                </c:pt>
                <c:pt idx="8435">
                  <c:v>45357.122419155094</c:v>
                </c:pt>
                <c:pt idx="8436">
                  <c:v>45357.259758495369</c:v>
                </c:pt>
                <c:pt idx="8437">
                  <c:v>45357.397101400464</c:v>
                </c:pt>
                <c:pt idx="8438">
                  <c:v>45357.534441608797</c:v>
                </c:pt>
                <c:pt idx="8439">
                  <c:v>45357.671780856479</c:v>
                </c:pt>
                <c:pt idx="8440">
                  <c:v>45357.809122152779</c:v>
                </c:pt>
                <c:pt idx="8441">
                  <c:v>45357.946464236113</c:v>
                </c:pt>
                <c:pt idx="8442">
                  <c:v>45358.083804733797</c:v>
                </c:pt>
                <c:pt idx="8443">
                  <c:v>45358.221143587965</c:v>
                </c:pt>
                <c:pt idx="8444">
                  <c:v>45358.358485787037</c:v>
                </c:pt>
                <c:pt idx="8445">
                  <c:v>45358.495826956016</c:v>
                </c:pt>
                <c:pt idx="8446">
                  <c:v>45358.633165937499</c:v>
                </c:pt>
                <c:pt idx="8447">
                  <c:v>45358.770506365741</c:v>
                </c:pt>
                <c:pt idx="8448">
                  <c:v>45358.907848136572</c:v>
                </c:pt>
                <c:pt idx="8449">
                  <c:v>45359.04518883102</c:v>
                </c:pt>
                <c:pt idx="8450">
                  <c:v>45359.182527962963</c:v>
                </c:pt>
                <c:pt idx="8451">
                  <c:v>45359.319868530096</c:v>
                </c:pt>
                <c:pt idx="8452">
                  <c:v>45359.457210405089</c:v>
                </c:pt>
                <c:pt idx="8453">
                  <c:v>45359.594549131943</c:v>
                </c:pt>
                <c:pt idx="8454">
                  <c:v>45359.731888634262</c:v>
                </c:pt>
                <c:pt idx="8455">
                  <c:v>45359.86923019676</c:v>
                </c:pt>
                <c:pt idx="8456">
                  <c:v>45360.00657096065</c:v>
                </c:pt>
                <c:pt idx="8457">
                  <c:v>45360.143910451392</c:v>
                </c:pt>
                <c:pt idx="8458">
                  <c:v>45360.281249687498</c:v>
                </c:pt>
                <c:pt idx="8459">
                  <c:v>45360.418591979163</c:v>
                </c:pt>
                <c:pt idx="8460">
                  <c:v>45360.555931064817</c:v>
                </c:pt>
                <c:pt idx="8461">
                  <c:v>45360.693269884257</c:v>
                </c:pt>
                <c:pt idx="8462">
                  <c:v>45360.830610856479</c:v>
                </c:pt>
                <c:pt idx="8463">
                  <c:v>45360.967952083331</c:v>
                </c:pt>
                <c:pt idx="8464">
                  <c:v>45361.105291805557</c:v>
                </c:pt>
                <c:pt idx="8465">
                  <c:v>45361.242629942128</c:v>
                </c:pt>
                <c:pt idx="8466">
                  <c:v>45361.379971909722</c:v>
                </c:pt>
                <c:pt idx="8467">
                  <c:v>45361.517311655094</c:v>
                </c:pt>
                <c:pt idx="8468">
                  <c:v>45361.654649872682</c:v>
                </c:pt>
                <c:pt idx="8469">
                  <c:v>45361.791989861114</c:v>
                </c:pt>
                <c:pt idx="8470">
                  <c:v>45361.929331111111</c:v>
                </c:pt>
                <c:pt idx="8471">
                  <c:v>45362.06667078704</c:v>
                </c:pt>
                <c:pt idx="8472">
                  <c:v>45362.204008935187</c:v>
                </c:pt>
                <c:pt idx="8473">
                  <c:v>45362.341349537041</c:v>
                </c:pt>
                <c:pt idx="8474">
                  <c:v>45362.478690277778</c:v>
                </c:pt>
                <c:pt idx="8475">
                  <c:v>45362.616028356482</c:v>
                </c:pt>
                <c:pt idx="8476">
                  <c:v>45362.753367627316</c:v>
                </c:pt>
                <c:pt idx="8477">
                  <c:v>45362.890708425926</c:v>
                </c:pt>
                <c:pt idx="8478">
                  <c:v>45363.02804837963</c:v>
                </c:pt>
                <c:pt idx="8479">
                  <c:v>45363.165386898145</c:v>
                </c:pt>
                <c:pt idx="8480">
                  <c:v>45363.30272605324</c:v>
                </c:pt>
                <c:pt idx="8481">
                  <c:v>45363.440067418982</c:v>
                </c:pt>
                <c:pt idx="8482">
                  <c:v>45363.577405370372</c:v>
                </c:pt>
                <c:pt idx="8483">
                  <c:v>45363.714743668985</c:v>
                </c:pt>
                <c:pt idx="8484">
                  <c:v>45363.852084166669</c:v>
                </c:pt>
                <c:pt idx="8485">
                  <c:v>45363.989424293984</c:v>
                </c:pt>
                <c:pt idx="8486">
                  <c:v>45364.126763032407</c:v>
                </c:pt>
                <c:pt idx="8487">
                  <c:v>45364.264100844906</c:v>
                </c:pt>
                <c:pt idx="8488">
                  <c:v>45364.401442106478</c:v>
                </c:pt>
                <c:pt idx="8489">
                  <c:v>45364.538780578703</c:v>
                </c:pt>
                <c:pt idx="8490">
                  <c:v>45364.676118229167</c:v>
                </c:pt>
                <c:pt idx="8491">
                  <c:v>45364.813464965278</c:v>
                </c:pt>
                <c:pt idx="8492">
                  <c:v>45364.950812326388</c:v>
                </c:pt>
                <c:pt idx="8493">
                  <c:v>45365.088158125</c:v>
                </c:pt>
                <c:pt idx="8494">
                  <c:v>45365.225502256944</c:v>
                </c:pt>
                <c:pt idx="8495">
                  <c:v>45365.362849884259</c:v>
                </c:pt>
                <c:pt idx="8496">
                  <c:v>45365.500196203706</c:v>
                </c:pt>
                <c:pt idx="8497">
                  <c:v>45365.637540462965</c:v>
                </c:pt>
                <c:pt idx="8498">
                  <c:v>45365.77488621528</c:v>
                </c:pt>
                <c:pt idx="8499">
                  <c:v>45365.912233310184</c:v>
                </c:pt>
                <c:pt idx="8500">
                  <c:v>45366.049579212966</c:v>
                </c:pt>
                <c:pt idx="8501">
                  <c:v>45366.186923564812</c:v>
                </c:pt>
                <c:pt idx="8502">
                  <c:v>45366.324269525459</c:v>
                </c:pt>
                <c:pt idx="8503">
                  <c:v>45366.461616574074</c:v>
                </c:pt>
                <c:pt idx="8504">
                  <c:v>45366.598960567128</c:v>
                </c:pt>
                <c:pt idx="8505">
                  <c:v>45366.736305416664</c:v>
                </c:pt>
                <c:pt idx="8506">
                  <c:v>45366.873652256945</c:v>
                </c:pt>
                <c:pt idx="8507">
                  <c:v>45367.010998229169</c:v>
                </c:pt>
                <c:pt idx="8508">
                  <c:v>45367.148342928238</c:v>
                </c:pt>
                <c:pt idx="8509">
                  <c:v>45367.285687523145</c:v>
                </c:pt>
                <c:pt idx="8510">
                  <c:v>45367.423035069442</c:v>
                </c:pt>
                <c:pt idx="8511">
                  <c:v>45367.560379305556</c:v>
                </c:pt>
                <c:pt idx="8512">
                  <c:v>45367.69772340278</c:v>
                </c:pt>
                <c:pt idx="8513">
                  <c:v>45367.835069664354</c:v>
                </c:pt>
                <c:pt idx="8514">
                  <c:v>45367.972416076387</c:v>
                </c:pt>
                <c:pt idx="8515">
                  <c:v>45368.109760983796</c:v>
                </c:pt>
                <c:pt idx="8516">
                  <c:v>45368.247104386573</c:v>
                </c:pt>
                <c:pt idx="8517">
                  <c:v>45368.384451585647</c:v>
                </c:pt>
                <c:pt idx="8518">
                  <c:v>45368.521796423614</c:v>
                </c:pt>
                <c:pt idx="8519">
                  <c:v>45368.659139872689</c:v>
                </c:pt>
                <c:pt idx="8520">
                  <c:v>45368.796485173611</c:v>
                </c:pt>
                <c:pt idx="8521">
                  <c:v>45368.933831631941</c:v>
                </c:pt>
                <c:pt idx="8522">
                  <c:v>45369.071176481484</c:v>
                </c:pt>
                <c:pt idx="8523">
                  <c:v>45369.208519791668</c:v>
                </c:pt>
                <c:pt idx="8524">
                  <c:v>45369.34586577546</c:v>
                </c:pt>
                <c:pt idx="8525">
                  <c:v>45369.483211620369</c:v>
                </c:pt>
                <c:pt idx="8526">
                  <c:v>45369.620554907407</c:v>
                </c:pt>
                <c:pt idx="8527">
                  <c:v>45369.757899467593</c:v>
                </c:pt>
                <c:pt idx="8528">
                  <c:v>45369.895245462962</c:v>
                </c:pt>
                <c:pt idx="8529">
                  <c:v>45370.032590590279</c:v>
                </c:pt>
                <c:pt idx="8530">
                  <c:v>45370.169934247686</c:v>
                </c:pt>
                <c:pt idx="8531">
                  <c:v>45370.307278738423</c:v>
                </c:pt>
                <c:pt idx="8532">
                  <c:v>45370.444625208336</c:v>
                </c:pt>
                <c:pt idx="8533">
                  <c:v>45370.581968298611</c:v>
                </c:pt>
                <c:pt idx="8534">
                  <c:v>45370.719311851855</c:v>
                </c:pt>
                <c:pt idx="8535">
                  <c:v>45370.856657592594</c:v>
                </c:pt>
                <c:pt idx="8536">
                  <c:v>45370.99400283565</c:v>
                </c:pt>
                <c:pt idx="8537">
                  <c:v>45371.131346736111</c:v>
                </c:pt>
                <c:pt idx="8538">
                  <c:v>45371.268689861114</c:v>
                </c:pt>
                <c:pt idx="8539">
                  <c:v>45371.406036354165</c:v>
                </c:pt>
                <c:pt idx="8540">
                  <c:v>45371.54337994213</c:v>
                </c:pt>
                <c:pt idx="8541">
                  <c:v>45371.680722847224</c:v>
                </c:pt>
                <c:pt idx="8542">
                  <c:v>45371.818067870372</c:v>
                </c:pt>
                <c:pt idx="8543">
                  <c:v>45371.955413437499</c:v>
                </c:pt>
                <c:pt idx="8544">
                  <c:v>45372.092757465274</c:v>
                </c:pt>
                <c:pt idx="8545">
                  <c:v>45372.230099814813</c:v>
                </c:pt>
                <c:pt idx="8546">
                  <c:v>45372.367445810189</c:v>
                </c:pt>
                <c:pt idx="8547">
                  <c:v>45372.504790208332</c:v>
                </c:pt>
                <c:pt idx="8548">
                  <c:v>45372.642132685185</c:v>
                </c:pt>
                <c:pt idx="8549">
                  <c:v>45372.77947671296</c:v>
                </c:pt>
                <c:pt idx="8550">
                  <c:v>45372.916822094907</c:v>
                </c:pt>
                <c:pt idx="8551">
                  <c:v>45373.054166168979</c:v>
                </c:pt>
                <c:pt idx="8552">
                  <c:v>45373.191508692129</c:v>
                </c:pt>
                <c:pt idx="8553">
                  <c:v>45373.32885302083</c:v>
                </c:pt>
                <c:pt idx="8554">
                  <c:v>45373.466198240742</c:v>
                </c:pt>
                <c:pt idx="8555">
                  <c:v>45373.603540462966</c:v>
                </c:pt>
                <c:pt idx="8556">
                  <c:v>45373.740883668979</c:v>
                </c:pt>
                <c:pt idx="8557">
                  <c:v>45373.878228726855</c:v>
                </c:pt>
                <c:pt idx="8558">
                  <c:v>45374.015572905089</c:v>
                </c:pt>
                <c:pt idx="8559">
                  <c:v>45374.152915810184</c:v>
                </c:pt>
                <c:pt idx="8560">
                  <c:v>45374.290258773151</c:v>
                </c:pt>
                <c:pt idx="8561">
                  <c:v>45374.427604525466</c:v>
                </c:pt>
                <c:pt idx="8562">
                  <c:v>45374.564946909719</c:v>
                </c:pt>
                <c:pt idx="8563">
                  <c:v>45374.702289293979</c:v>
                </c:pt>
                <c:pt idx="8564">
                  <c:v>45374.839633842596</c:v>
                </c:pt>
                <c:pt idx="8565">
                  <c:v>45374.976978425926</c:v>
                </c:pt>
                <c:pt idx="8566">
                  <c:v>45375.114321516201</c:v>
                </c:pt>
                <c:pt idx="8567">
                  <c:v>45375.251663229166</c:v>
                </c:pt>
                <c:pt idx="8568">
                  <c:v>45375.389008680555</c:v>
                </c:pt>
                <c:pt idx="8569">
                  <c:v>45375.526351631946</c:v>
                </c:pt>
                <c:pt idx="8570">
                  <c:v>45375.663693356481</c:v>
                </c:pt>
                <c:pt idx="8571">
                  <c:v>45375.801036979166</c:v>
                </c:pt>
                <c:pt idx="8572">
                  <c:v>45375.938381666667</c:v>
                </c:pt>
                <c:pt idx="8573">
                  <c:v>45376.075724733797</c:v>
                </c:pt>
                <c:pt idx="8574">
                  <c:v>45376.213066226854</c:v>
                </c:pt>
                <c:pt idx="8575">
                  <c:v>45376.350410624997</c:v>
                </c:pt>
                <c:pt idx="8576">
                  <c:v>45376.487754594906</c:v>
                </c:pt>
                <c:pt idx="8577">
                  <c:v>45376.625096122683</c:v>
                </c:pt>
                <c:pt idx="8578">
                  <c:v>45376.762438993057</c:v>
                </c:pt>
                <c:pt idx="8579">
                  <c:v>45376.89978324074</c:v>
                </c:pt>
                <c:pt idx="8580">
                  <c:v>45377.0371265625</c:v>
                </c:pt>
                <c:pt idx="8581">
                  <c:v>45377.174468379628</c:v>
                </c:pt>
                <c:pt idx="8582">
                  <c:v>45377.311811226849</c:v>
                </c:pt>
                <c:pt idx="8583">
                  <c:v>45377.449155833332</c:v>
                </c:pt>
                <c:pt idx="8584">
                  <c:v>45377.586497118056</c:v>
                </c:pt>
                <c:pt idx="8585">
                  <c:v>45377.723838958336</c:v>
                </c:pt>
                <c:pt idx="8586">
                  <c:v>45377.861182986111</c:v>
                </c:pt>
                <c:pt idx="8587">
                  <c:v>45377.998526388888</c:v>
                </c:pt>
                <c:pt idx="8588">
                  <c:v>45378.135868460646</c:v>
                </c:pt>
                <c:pt idx="8589">
                  <c:v>45378.273209953702</c:v>
                </c:pt>
                <c:pt idx="8590">
                  <c:v>45378.410554710645</c:v>
                </c:pt>
                <c:pt idx="8591">
                  <c:v>45378.547896446762</c:v>
                </c:pt>
                <c:pt idx="8592">
                  <c:v>45378.685237638892</c:v>
                </c:pt>
                <c:pt idx="8593">
                  <c:v>45378.822580960645</c:v>
                </c:pt>
                <c:pt idx="8594">
                  <c:v>45378.959924745373</c:v>
                </c:pt>
                <c:pt idx="8595">
                  <c:v>45379.097266990742</c:v>
                </c:pt>
                <c:pt idx="8596">
                  <c:v>45379.234607557868</c:v>
                </c:pt>
                <c:pt idx="8597">
                  <c:v>45379.371951863424</c:v>
                </c:pt>
                <c:pt idx="8598">
                  <c:v>45379.509294351854</c:v>
                </c:pt>
                <c:pt idx="8599">
                  <c:v>45379.646635023149</c:v>
                </c:pt>
                <c:pt idx="8600">
                  <c:v>45379.783977326391</c:v>
                </c:pt>
                <c:pt idx="8601">
                  <c:v>45379.921320972222</c:v>
                </c:pt>
                <c:pt idx="8602">
                  <c:v>45380.058663194446</c:v>
                </c:pt>
                <c:pt idx="8603">
                  <c:v>45380.196003877318</c:v>
                </c:pt>
                <c:pt idx="8604">
                  <c:v>45380.333346574072</c:v>
                </c:pt>
                <c:pt idx="8605">
                  <c:v>45380.470689918984</c:v>
                </c:pt>
                <c:pt idx="8606">
                  <c:v>45380.608030370371</c:v>
                </c:pt>
                <c:pt idx="8607">
                  <c:v>45380.745371886573</c:v>
                </c:pt>
                <c:pt idx="8608">
                  <c:v>45380.882715127314</c:v>
                </c:pt>
                <c:pt idx="8609">
                  <c:v>45381.020057499998</c:v>
                </c:pt>
                <c:pt idx="8610">
                  <c:v>45381.157398553238</c:v>
                </c:pt>
                <c:pt idx="8611">
                  <c:v>45381.294739849538</c:v>
                </c:pt>
                <c:pt idx="8612">
                  <c:v>45381.432083749998</c:v>
                </c:pt>
                <c:pt idx="8613">
                  <c:v>45381.569424247682</c:v>
                </c:pt>
                <c:pt idx="8614">
                  <c:v>45381.706764861112</c:v>
                </c:pt>
                <c:pt idx="8615">
                  <c:v>45381.844107638892</c:v>
                </c:pt>
                <c:pt idx="8616">
                  <c:v>45381.981450335647</c:v>
                </c:pt>
                <c:pt idx="8617">
                  <c:v>45382.118791562498</c:v>
                </c:pt>
                <c:pt idx="8618">
                  <c:v>45382.256131539354</c:v>
                </c:pt>
                <c:pt idx="8619">
                  <c:v>45382.39347516204</c:v>
                </c:pt>
                <c:pt idx="8620">
                  <c:v>45382.530816203704</c:v>
                </c:pt>
                <c:pt idx="8621">
                  <c:v>45382.668156122687</c:v>
                </c:pt>
                <c:pt idx="8622">
                  <c:v>45382.805498020833</c:v>
                </c:pt>
                <c:pt idx="8623">
                  <c:v>45382.942840856478</c:v>
                </c:pt>
                <c:pt idx="8624">
                  <c:v>45383.080182060185</c:v>
                </c:pt>
                <c:pt idx="8625">
                  <c:v>45383.217521666666</c:v>
                </c:pt>
                <c:pt idx="8626">
                  <c:v>45383.354864398148</c:v>
                </c:pt>
                <c:pt idx="8627">
                  <c:v>45383.492206400464</c:v>
                </c:pt>
                <c:pt idx="8628">
                  <c:v>45383.629546087963</c:v>
                </c:pt>
                <c:pt idx="8629">
                  <c:v>45383.766887152779</c:v>
                </c:pt>
                <c:pt idx="8630">
                  <c:v>45383.904229560183</c:v>
                </c:pt>
                <c:pt idx="8631">
                  <c:v>45384.041570995367</c:v>
                </c:pt>
                <c:pt idx="8632">
                  <c:v>45384.178910879629</c:v>
                </c:pt>
                <c:pt idx="8633">
                  <c:v>45384.316251979166</c:v>
                </c:pt>
                <c:pt idx="8634">
                  <c:v>45384.453594618055</c:v>
                </c:pt>
                <c:pt idx="8635">
                  <c:v>45384.590934016203</c:v>
                </c:pt>
                <c:pt idx="8636">
                  <c:v>45384.728274074077</c:v>
                </c:pt>
                <c:pt idx="8637">
                  <c:v>45384.865616273149</c:v>
                </c:pt>
                <c:pt idx="8638">
                  <c:v>45385.002957731478</c:v>
                </c:pt>
                <c:pt idx="8639">
                  <c:v>45385.140297905091</c:v>
                </c:pt>
                <c:pt idx="8640">
                  <c:v>45385.277637638887</c:v>
                </c:pt>
                <c:pt idx="8641">
                  <c:v>45385.414980543981</c:v>
                </c:pt>
                <c:pt idx="8642">
                  <c:v>45385.55232033565</c:v>
                </c:pt>
                <c:pt idx="8643">
                  <c:v>45385.689659710646</c:v>
                </c:pt>
                <c:pt idx="8644">
                  <c:v>45385.827001226855</c:v>
                </c:pt>
                <c:pt idx="8645">
                  <c:v>45385.964343101848</c:v>
                </c:pt>
                <c:pt idx="8646">
                  <c:v>45386.101683449073</c:v>
                </c:pt>
                <c:pt idx="8647">
                  <c:v>45386.239022152775</c:v>
                </c:pt>
                <c:pt idx="8648">
                  <c:v>45386.376364664349</c:v>
                </c:pt>
                <c:pt idx="8649">
                  <c:v>45386.513705127312</c:v>
                </c:pt>
                <c:pt idx="8650">
                  <c:v>45386.651043935184</c:v>
                </c:pt>
                <c:pt idx="8651">
                  <c:v>45386.788384421299</c:v>
                </c:pt>
                <c:pt idx="8652">
                  <c:v>45386.925726215275</c:v>
                </c:pt>
                <c:pt idx="8653">
                  <c:v>45387.063066516203</c:v>
                </c:pt>
                <c:pt idx="8654">
                  <c:v>45387.200405277777</c:v>
                </c:pt>
                <c:pt idx="8655">
                  <c:v>45387.337746261575</c:v>
                </c:pt>
                <c:pt idx="8656">
                  <c:v>45387.475087650462</c:v>
                </c:pt>
                <c:pt idx="8657">
                  <c:v>45387.612426261578</c:v>
                </c:pt>
                <c:pt idx="8658">
                  <c:v>45387.749765995373</c:v>
                </c:pt>
                <c:pt idx="8659">
                  <c:v>45387.887107361108</c:v>
                </c:pt>
                <c:pt idx="8660">
                  <c:v>45388.024447858799</c:v>
                </c:pt>
                <c:pt idx="8661">
                  <c:v>45388.161786990742</c:v>
                </c:pt>
                <c:pt idx="8662">
                  <c:v>45388.299126562502</c:v>
                </c:pt>
                <c:pt idx="8663">
                  <c:v>45388.436468541666</c:v>
                </c:pt>
                <c:pt idx="8664">
                  <c:v>45388.573807106484</c:v>
                </c:pt>
                <c:pt idx="8665">
                  <c:v>45388.711145891204</c:v>
                </c:pt>
                <c:pt idx="8666">
                  <c:v>45388.848486875002</c:v>
                </c:pt>
                <c:pt idx="8667">
                  <c:v>45388.985827638891</c:v>
                </c:pt>
                <c:pt idx="8668">
                  <c:v>45389.123166967591</c:v>
                </c:pt>
                <c:pt idx="8669">
                  <c:v>45389.260505196762</c:v>
                </c:pt>
                <c:pt idx="8670">
                  <c:v>45389.397846979169</c:v>
                </c:pt>
                <c:pt idx="8671">
                  <c:v>45389.535186076391</c:v>
                </c:pt>
                <c:pt idx="8672">
                  <c:v>45389.672524201385</c:v>
                </c:pt>
                <c:pt idx="8673">
                  <c:v>45389.809864363429</c:v>
                </c:pt>
                <c:pt idx="8674">
                  <c:v>45389.947205324075</c:v>
                </c:pt>
                <c:pt idx="8675">
                  <c:v>45390.084544699072</c:v>
                </c:pt>
                <c:pt idx="8676">
                  <c:v>45390.221882430553</c:v>
                </c:pt>
                <c:pt idx="8677">
                  <c:v>45390.3592234838</c:v>
                </c:pt>
                <c:pt idx="8678">
                  <c:v>45390.496563518522</c:v>
                </c:pt>
                <c:pt idx="8679">
                  <c:v>45390.633901365742</c:v>
                </c:pt>
                <c:pt idx="8680">
                  <c:v>45390.771240648151</c:v>
                </c:pt>
                <c:pt idx="8681">
                  <c:v>45390.90858127315</c:v>
                </c:pt>
                <c:pt idx="8682">
                  <c:v>45391.045920821758</c:v>
                </c:pt>
                <c:pt idx="8683">
                  <c:v>45391.183258819445</c:v>
                </c:pt>
                <c:pt idx="8684">
                  <c:v>45391.320598217593</c:v>
                </c:pt>
                <c:pt idx="8685">
                  <c:v>45391.457938935186</c:v>
                </c:pt>
                <c:pt idx="8686">
                  <c:v>45391.595276504631</c:v>
                </c:pt>
                <c:pt idx="8687">
                  <c:v>45391.732618495371</c:v>
                </c:pt>
                <c:pt idx="8688">
                  <c:v>45391.869966087965</c:v>
                </c:pt>
                <c:pt idx="8689">
                  <c:v>45392.007312881942</c:v>
                </c:pt>
                <c:pt idx="8690">
                  <c:v>45392.14465840278</c:v>
                </c:pt>
                <c:pt idx="8691">
                  <c:v>45392.282003645836</c:v>
                </c:pt>
                <c:pt idx="8692">
                  <c:v>45392.419351956021</c:v>
                </c:pt>
                <c:pt idx="8693">
                  <c:v>45392.556697048611</c:v>
                </c:pt>
                <c:pt idx="8694">
                  <c:v>45392.694041875002</c:v>
                </c:pt>
                <c:pt idx="8695">
                  <c:v>45392.831388842591</c:v>
                </c:pt>
                <c:pt idx="8696">
                  <c:v>45392.968736064817</c:v>
                </c:pt>
                <c:pt idx="8697">
                  <c:v>45393.106081782411</c:v>
                </c:pt>
                <c:pt idx="8698">
                  <c:v>45393.243425914348</c:v>
                </c:pt>
                <c:pt idx="8699">
                  <c:v>45393.380773854165</c:v>
                </c:pt>
                <c:pt idx="8700">
                  <c:v>45393.518119583336</c:v>
                </c:pt>
                <c:pt idx="8701">
                  <c:v>45393.655463784722</c:v>
                </c:pt>
                <c:pt idx="8702">
                  <c:v>45393.79280974537</c:v>
                </c:pt>
                <c:pt idx="8703">
                  <c:v>45393.930156956019</c:v>
                </c:pt>
                <c:pt idx="8704">
                  <c:v>45394.067502592596</c:v>
                </c:pt>
                <c:pt idx="8705">
                  <c:v>45394.204846712964</c:v>
                </c:pt>
                <c:pt idx="8706">
                  <c:v>45394.342193263888</c:v>
                </c:pt>
                <c:pt idx="8707">
                  <c:v>45394.479539965279</c:v>
                </c:pt>
                <c:pt idx="8708">
                  <c:v>45394.616883993054</c:v>
                </c:pt>
                <c:pt idx="8709">
                  <c:v>45394.754229212966</c:v>
                </c:pt>
                <c:pt idx="8710">
                  <c:v>45394.891575960646</c:v>
                </c:pt>
                <c:pt idx="8711">
                  <c:v>45395.028921840276</c:v>
                </c:pt>
                <c:pt idx="8712">
                  <c:v>45395.166266307868</c:v>
                </c:pt>
                <c:pt idx="8713">
                  <c:v>45395.303611400464</c:v>
                </c:pt>
                <c:pt idx="8714">
                  <c:v>45395.440958692132</c:v>
                </c:pt>
                <c:pt idx="8715">
                  <c:v>45395.578302581016</c:v>
                </c:pt>
                <c:pt idx="8716">
                  <c:v>45395.715646793979</c:v>
                </c:pt>
                <c:pt idx="8717">
                  <c:v>45395.852993217595</c:v>
                </c:pt>
                <c:pt idx="8718">
                  <c:v>45395.990339282405</c:v>
                </c:pt>
                <c:pt idx="8719">
                  <c:v>45396.127683946761</c:v>
                </c:pt>
                <c:pt idx="8720">
                  <c:v>45396.265027673609</c:v>
                </c:pt>
                <c:pt idx="8721">
                  <c:v>45396.402374849538</c:v>
                </c:pt>
                <c:pt idx="8722">
                  <c:v>45396.539719247688</c:v>
                </c:pt>
                <c:pt idx="8723">
                  <c:v>45396.677062800925</c:v>
                </c:pt>
                <c:pt idx="8724">
                  <c:v>45396.814408437502</c:v>
                </c:pt>
                <c:pt idx="8725">
                  <c:v>45396.951754745372</c:v>
                </c:pt>
                <c:pt idx="8726">
                  <c:v>45397.089099490739</c:v>
                </c:pt>
                <c:pt idx="8727">
                  <c:v>45397.226442557869</c:v>
                </c:pt>
                <c:pt idx="8728">
                  <c:v>45397.363789131945</c:v>
                </c:pt>
                <c:pt idx="8729">
                  <c:v>45397.501134386577</c:v>
                </c:pt>
                <c:pt idx="8730">
                  <c:v>45397.638477581022</c:v>
                </c:pt>
                <c:pt idx="8731">
                  <c:v>45397.775822268515</c:v>
                </c:pt>
                <c:pt idx="8732">
                  <c:v>45397.913168298612</c:v>
                </c:pt>
                <c:pt idx="8733">
                  <c:v>45398.050513136572</c:v>
                </c:pt>
                <c:pt idx="8734">
                  <c:v>45398.18785642361</c:v>
                </c:pt>
                <c:pt idx="8735">
                  <c:v>45398.325201307867</c:v>
                </c:pt>
                <c:pt idx="8736">
                  <c:v>45398.462547303243</c:v>
                </c:pt>
                <c:pt idx="8737">
                  <c:v>45398.599890219906</c:v>
                </c:pt>
                <c:pt idx="8738">
                  <c:v>45398.737234004628</c:v>
                </c:pt>
                <c:pt idx="8739">
                  <c:v>45398.874579768519</c:v>
                </c:pt>
                <c:pt idx="8740">
                  <c:v>45399.011924664352</c:v>
                </c:pt>
                <c:pt idx="8741">
                  <c:v>45399.149268298614</c:v>
                </c:pt>
                <c:pt idx="8742">
                  <c:v>45399.286611828706</c:v>
                </c:pt>
                <c:pt idx="8743">
                  <c:v>45399.423958298612</c:v>
                </c:pt>
                <c:pt idx="8744">
                  <c:v>45399.561301469905</c:v>
                </c:pt>
                <c:pt idx="8745">
                  <c:v>45399.698644490738</c:v>
                </c:pt>
                <c:pt idx="8746">
                  <c:v>45399.835989675928</c:v>
                </c:pt>
                <c:pt idx="8747">
                  <c:v>45399.973335011571</c:v>
                </c:pt>
                <c:pt idx="8748">
                  <c:v>45400.110678854166</c:v>
                </c:pt>
                <c:pt idx="8749">
                  <c:v>45400.248021180552</c:v>
                </c:pt>
                <c:pt idx="8750">
                  <c:v>45400.385367314811</c:v>
                </c:pt>
                <c:pt idx="8751">
                  <c:v>45400.522711087964</c:v>
                </c:pt>
                <c:pt idx="8752">
                  <c:v>45400.660053460648</c:v>
                </c:pt>
                <c:pt idx="8753">
                  <c:v>45400.797397685186</c:v>
                </c:pt>
                <c:pt idx="8754">
                  <c:v>45400.934743067133</c:v>
                </c:pt>
                <c:pt idx="8755">
                  <c:v>45401.072086851855</c:v>
                </c:pt>
                <c:pt idx="8756">
                  <c:v>45401.209429085648</c:v>
                </c:pt>
                <c:pt idx="8757">
                  <c:v>45401.346774004633</c:v>
                </c:pt>
                <c:pt idx="8758">
                  <c:v>45401.48411878472</c:v>
                </c:pt>
                <c:pt idx="8759">
                  <c:v>45401.621461006944</c:v>
                </c:pt>
                <c:pt idx="8760">
                  <c:v>45401.758804502315</c:v>
                </c:pt>
                <c:pt idx="8761">
                  <c:v>45401.896149432869</c:v>
                </c:pt>
                <c:pt idx="8762">
                  <c:v>45402.033493483796</c:v>
                </c:pt>
                <c:pt idx="8763">
                  <c:v>45402.170836076388</c:v>
                </c:pt>
                <c:pt idx="8764">
                  <c:v>45402.308179502317</c:v>
                </c:pt>
                <c:pt idx="8765">
                  <c:v>45402.445524907409</c:v>
                </c:pt>
                <c:pt idx="8766">
                  <c:v>45402.582866944445</c:v>
                </c:pt>
                <c:pt idx="8767">
                  <c:v>45402.720209421299</c:v>
                </c:pt>
                <c:pt idx="8768">
                  <c:v>45402.857554108799</c:v>
                </c:pt>
                <c:pt idx="8769">
                  <c:v>45402.99489829861</c:v>
                </c:pt>
                <c:pt idx="8770">
                  <c:v>45403.132241122687</c:v>
                </c:pt>
                <c:pt idx="8771">
                  <c:v>45403.269583194444</c:v>
                </c:pt>
                <c:pt idx="8772">
                  <c:v>45403.406928622688</c:v>
                </c:pt>
                <c:pt idx="8773">
                  <c:v>45403.544271168983</c:v>
                </c:pt>
                <c:pt idx="8774">
                  <c:v>45403.681613009256</c:v>
                </c:pt>
                <c:pt idx="8775">
                  <c:v>45403.818956967596</c:v>
                </c:pt>
                <c:pt idx="8776">
                  <c:v>45403.956301493054</c:v>
                </c:pt>
                <c:pt idx="8777">
                  <c:v>45404.09364446759</c:v>
                </c:pt>
                <c:pt idx="8778">
                  <c:v>45404.23098576389</c:v>
                </c:pt>
                <c:pt idx="8779">
                  <c:v>45404.36833070602</c:v>
                </c:pt>
                <c:pt idx="8780">
                  <c:v>45404.5056740625</c:v>
                </c:pt>
                <c:pt idx="8781">
                  <c:v>45404.643015486108</c:v>
                </c:pt>
                <c:pt idx="8782">
                  <c:v>45404.780358460652</c:v>
                </c:pt>
                <c:pt idx="8783">
                  <c:v>45404.917702800929</c:v>
                </c:pt>
                <c:pt idx="8784">
                  <c:v>45405.055045833331</c:v>
                </c:pt>
                <c:pt idx="8785">
                  <c:v>45405.192387314812</c:v>
                </c:pt>
                <c:pt idx="8786">
                  <c:v>45405.32973060185</c:v>
                </c:pt>
                <c:pt idx="8787">
                  <c:v>45405.467074768516</c:v>
                </c:pt>
                <c:pt idx="8788">
                  <c:v>45405.604415972222</c:v>
                </c:pt>
                <c:pt idx="8789">
                  <c:v>45405.741758124997</c:v>
                </c:pt>
                <c:pt idx="8790">
                  <c:v>45405.87910215278</c:v>
                </c:pt>
                <c:pt idx="8791">
                  <c:v>45406.016445312503</c:v>
                </c:pt>
                <c:pt idx="8792">
                  <c:v>45406.153787175928</c:v>
                </c:pt>
                <c:pt idx="8793">
                  <c:v>45406.291129108795</c:v>
                </c:pt>
                <c:pt idx="8794">
                  <c:v>45406.428473831016</c:v>
                </c:pt>
                <c:pt idx="8795">
                  <c:v>45406.565815196758</c:v>
                </c:pt>
                <c:pt idx="8796">
                  <c:v>45406.703156539355</c:v>
                </c:pt>
                <c:pt idx="8797">
                  <c:v>45406.840500069447</c:v>
                </c:pt>
                <c:pt idx="8798">
                  <c:v>45406.97784363426</c:v>
                </c:pt>
                <c:pt idx="8799">
                  <c:v>45407.115185706018</c:v>
                </c:pt>
                <c:pt idx="8800">
                  <c:v>45407.252526400465</c:v>
                </c:pt>
                <c:pt idx="8801">
                  <c:v>45407.38987082176</c:v>
                </c:pt>
                <c:pt idx="8802">
                  <c:v>45407.527212777779</c:v>
                </c:pt>
                <c:pt idx="8803">
                  <c:v>45407.664553472219</c:v>
                </c:pt>
                <c:pt idx="8804">
                  <c:v>45407.801896087964</c:v>
                </c:pt>
                <c:pt idx="8805">
                  <c:v>45407.939239768515</c:v>
                </c:pt>
                <c:pt idx="8806">
                  <c:v>45408.076581828704</c:v>
                </c:pt>
                <c:pt idx="8807">
                  <c:v>45408.213922314811</c:v>
                </c:pt>
                <c:pt idx="8808">
                  <c:v>45408.35126570602</c:v>
                </c:pt>
                <c:pt idx="8809">
                  <c:v>45408.488608680556</c:v>
                </c:pt>
                <c:pt idx="8810">
                  <c:v>45408.625949212961</c:v>
                </c:pt>
                <c:pt idx="8811">
                  <c:v>45408.763291076386</c:v>
                </c:pt>
                <c:pt idx="8812">
                  <c:v>45408.900634328704</c:v>
                </c:pt>
                <c:pt idx="8813">
                  <c:v>45409.037976666667</c:v>
                </c:pt>
                <c:pt idx="8814">
                  <c:v>45409.175317488429</c:v>
                </c:pt>
                <c:pt idx="8815">
                  <c:v>45409.312659340278</c:v>
                </c:pt>
                <c:pt idx="8816">
                  <c:v>45409.450002962963</c:v>
                </c:pt>
                <c:pt idx="8817">
                  <c:v>45409.587343263891</c:v>
                </c:pt>
                <c:pt idx="8818">
                  <c:v>45409.724684120367</c:v>
                </c:pt>
                <c:pt idx="8819">
                  <c:v>45409.862027164352</c:v>
                </c:pt>
                <c:pt idx="8820">
                  <c:v>45409.999369594909</c:v>
                </c:pt>
                <c:pt idx="8821">
                  <c:v>45410.136710694445</c:v>
                </c:pt>
                <c:pt idx="8822">
                  <c:v>45410.274051203705</c:v>
                </c:pt>
                <c:pt idx="8823">
                  <c:v>45410.411394988427</c:v>
                </c:pt>
                <c:pt idx="8824">
                  <c:v>45410.548735763892</c:v>
                </c:pt>
                <c:pt idx="8825">
                  <c:v>45410.686075995371</c:v>
                </c:pt>
                <c:pt idx="8826">
                  <c:v>45410.823418344909</c:v>
                </c:pt>
                <c:pt idx="8827">
                  <c:v>45410.960761168979</c:v>
                </c:pt>
                <c:pt idx="8828">
                  <c:v>45411.098102453703</c:v>
                </c:pt>
                <c:pt idx="8829">
                  <c:v>45411.235442060184</c:v>
                </c:pt>
                <c:pt idx="8830">
                  <c:v>45411.372785416665</c:v>
                </c:pt>
                <c:pt idx="8831">
                  <c:v>45411.510126956018</c:v>
                </c:pt>
                <c:pt idx="8832">
                  <c:v>45411.647466689814</c:v>
                </c:pt>
                <c:pt idx="8833">
                  <c:v>45411.78480804398</c:v>
                </c:pt>
                <c:pt idx="8834">
                  <c:v>45411.922150740742</c:v>
                </c:pt>
                <c:pt idx="8835">
                  <c:v>45412.059492025466</c:v>
                </c:pt>
                <c:pt idx="8836">
                  <c:v>45412.196831782407</c:v>
                </c:pt>
                <c:pt idx="8837">
                  <c:v>45412.334173541669</c:v>
                </c:pt>
                <c:pt idx="8838">
                  <c:v>45412.471515949073</c:v>
                </c:pt>
                <c:pt idx="8839">
                  <c:v>45412.608855486113</c:v>
                </c:pt>
                <c:pt idx="8840">
                  <c:v>45412.746196064814</c:v>
                </c:pt>
                <c:pt idx="8841">
                  <c:v>45412.883538391201</c:v>
                </c:pt>
                <c:pt idx="8842">
                  <c:v>45413.020879849537</c:v>
                </c:pt>
                <c:pt idx="8843">
                  <c:v>45413.158219988429</c:v>
                </c:pt>
                <c:pt idx="8844">
                  <c:v>45413.295560370374</c:v>
                </c:pt>
                <c:pt idx="8845">
                  <c:v>45413.432903379631</c:v>
                </c:pt>
                <c:pt idx="8846">
                  <c:v>45413.570242986112</c:v>
                </c:pt>
                <c:pt idx="8847">
                  <c:v>45413.707582685187</c:v>
                </c:pt>
                <c:pt idx="8848">
                  <c:v>45413.844924571757</c:v>
                </c:pt>
                <c:pt idx="8849">
                  <c:v>45413.982266377316</c:v>
                </c:pt>
                <c:pt idx="8850">
                  <c:v>45414.11960672454</c:v>
                </c:pt>
                <c:pt idx="8851">
                  <c:v>45414.256945810186</c:v>
                </c:pt>
                <c:pt idx="8852">
                  <c:v>45414.394288553238</c:v>
                </c:pt>
                <c:pt idx="8853">
                  <c:v>45414.531628726851</c:v>
                </c:pt>
                <c:pt idx="8854">
                  <c:v>45414.668967777776</c:v>
                </c:pt>
                <c:pt idx="8855">
                  <c:v>45414.806308807871</c:v>
                </c:pt>
                <c:pt idx="8856">
                  <c:v>45414.943650775465</c:v>
                </c:pt>
                <c:pt idx="8857">
                  <c:v>45415.080991134259</c:v>
                </c:pt>
                <c:pt idx="8858">
                  <c:v>45415.218329884257</c:v>
                </c:pt>
                <c:pt idx="8859">
                  <c:v>45415.355671770834</c:v>
                </c:pt>
                <c:pt idx="8860">
                  <c:v>45415.493012928244</c:v>
                </c:pt>
                <c:pt idx="8861">
                  <c:v>45415.630351782405</c:v>
                </c:pt>
                <c:pt idx="8862">
                  <c:v>45415.767692002315</c:v>
                </c:pt>
                <c:pt idx="8863">
                  <c:v>45415.905033599534</c:v>
                </c:pt>
                <c:pt idx="8864">
                  <c:v>45416.042374212964</c:v>
                </c:pt>
                <c:pt idx="8865">
                  <c:v>45416.179713287034</c:v>
                </c:pt>
                <c:pt idx="8866">
                  <c:v>45416.317053576386</c:v>
                </c:pt>
                <c:pt idx="8867">
                  <c:v>45416.454395416666</c:v>
                </c:pt>
                <c:pt idx="8868">
                  <c:v>45416.591734027781</c:v>
                </c:pt>
                <c:pt idx="8869">
                  <c:v>45416.729073287039</c:v>
                </c:pt>
                <c:pt idx="8870">
                  <c:v>45416.866414687502</c:v>
                </c:pt>
                <c:pt idx="8871">
                  <c:v>45417.003755381942</c:v>
                </c:pt>
                <c:pt idx="8872">
                  <c:v>45417.14109478009</c:v>
                </c:pt>
                <c:pt idx="8873">
                  <c:v>45417.278433749998</c:v>
                </c:pt>
                <c:pt idx="8874">
                  <c:v>45417.41577590278</c:v>
                </c:pt>
                <c:pt idx="8875">
                  <c:v>45417.553114942129</c:v>
                </c:pt>
                <c:pt idx="8876">
                  <c:v>45417.69045357639</c:v>
                </c:pt>
                <c:pt idx="8877">
                  <c:v>45417.827794340279</c:v>
                </c:pt>
                <c:pt idx="8878">
                  <c:v>45417.965135497689</c:v>
                </c:pt>
                <c:pt idx="8879">
                  <c:v>45418.102475127314</c:v>
                </c:pt>
                <c:pt idx="8880">
                  <c:v>45418.239813113425</c:v>
                </c:pt>
                <c:pt idx="8881">
                  <c:v>45418.377154907408</c:v>
                </c:pt>
                <c:pt idx="8882">
                  <c:v>45418.514494675925</c:v>
                </c:pt>
                <c:pt idx="8883">
                  <c:v>45418.651832777781</c:v>
                </c:pt>
                <c:pt idx="8884">
                  <c:v>45418.789172569443</c:v>
                </c:pt>
                <c:pt idx="8885">
                  <c:v>45418.926513680555</c:v>
                </c:pt>
                <c:pt idx="8886">
                  <c:v>45419.063853310188</c:v>
                </c:pt>
                <c:pt idx="8887">
                  <c:v>45419.201191400462</c:v>
                </c:pt>
                <c:pt idx="8888">
                  <c:v>45419.338531712965</c:v>
                </c:pt>
                <c:pt idx="8889">
                  <c:v>45419.475872453702</c:v>
                </c:pt>
                <c:pt idx="8890">
                  <c:v>45419.613217094906</c:v>
                </c:pt>
                <c:pt idx="8891">
                  <c:v>45419.7505628125</c:v>
                </c:pt>
                <c:pt idx="8892">
                  <c:v>45419.88791016204</c:v>
                </c:pt>
                <c:pt idx="8893">
                  <c:v>45420.025256655092</c:v>
                </c:pt>
                <c:pt idx="8894">
                  <c:v>45420.162601793978</c:v>
                </c:pt>
                <c:pt idx="8895">
                  <c:v>45420.299947361113</c:v>
                </c:pt>
                <c:pt idx="8896">
                  <c:v>45420.437295358795</c:v>
                </c:pt>
                <c:pt idx="8897">
                  <c:v>45420.574639942133</c:v>
                </c:pt>
                <c:pt idx="8898">
                  <c:v>45420.711984756941</c:v>
                </c:pt>
                <c:pt idx="8899">
                  <c:v>45420.849331759258</c:v>
                </c:pt>
                <c:pt idx="8900">
                  <c:v>45420.986678564812</c:v>
                </c:pt>
                <c:pt idx="8901">
                  <c:v>45421.124023923614</c:v>
                </c:pt>
                <c:pt idx="8902">
                  <c:v>45421.261368194442</c:v>
                </c:pt>
                <c:pt idx="8903">
                  <c:v>45421.398716030089</c:v>
                </c:pt>
                <c:pt idx="8904">
                  <c:v>45421.536061180559</c:v>
                </c:pt>
                <c:pt idx="8905">
                  <c:v>45421.673405370369</c:v>
                </c:pt>
                <c:pt idx="8906">
                  <c:v>45421.810751585646</c:v>
                </c:pt>
                <c:pt idx="8907">
                  <c:v>45421.948098634261</c:v>
                </c:pt>
                <c:pt idx="8908">
                  <c:v>45422.085444074073</c:v>
                </c:pt>
                <c:pt idx="8909">
                  <c:v>45422.222787881947</c:v>
                </c:pt>
                <c:pt idx="8910">
                  <c:v>45422.360135011571</c:v>
                </c:pt>
                <c:pt idx="8911">
                  <c:v>45422.497481145831</c:v>
                </c:pt>
                <c:pt idx="8912">
                  <c:v>45422.634814803241</c:v>
                </c:pt>
                <c:pt idx="8913">
                  <c:v>45422.772160127315</c:v>
                </c:pt>
                <c:pt idx="8914">
                  <c:v>45422.90950681713</c:v>
                </c:pt>
                <c:pt idx="8915">
                  <c:v>45423.046852430554</c:v>
                </c:pt>
                <c:pt idx="8916">
                  <c:v>45423.184196493057</c:v>
                </c:pt>
                <c:pt idx="8917">
                  <c:v>45423.321541956022</c:v>
                </c:pt>
                <c:pt idx="8918">
                  <c:v>45423.458888761576</c:v>
                </c:pt>
                <c:pt idx="8919">
                  <c:v>45423.596232418982</c:v>
                </c:pt>
                <c:pt idx="8920">
                  <c:v>45423.733576828701</c:v>
                </c:pt>
                <c:pt idx="8921">
                  <c:v>45423.87092332176</c:v>
                </c:pt>
                <c:pt idx="8922">
                  <c:v>45424.008269016202</c:v>
                </c:pt>
                <c:pt idx="8923">
                  <c:v>45424.145613437497</c:v>
                </c:pt>
                <c:pt idx="8924">
                  <c:v>45424.282957592593</c:v>
                </c:pt>
                <c:pt idx="8925">
                  <c:v>45424.420304814812</c:v>
                </c:pt>
                <c:pt idx="8926">
                  <c:v>45424.557648842594</c:v>
                </c:pt>
                <c:pt idx="8927">
                  <c:v>45424.694992592595</c:v>
                </c:pt>
                <c:pt idx="8928">
                  <c:v>45424.832338483793</c:v>
                </c:pt>
                <c:pt idx="8929">
                  <c:v>45424.969684664349</c:v>
                </c:pt>
                <c:pt idx="8930">
                  <c:v>45425.107029328705</c:v>
                </c:pt>
                <c:pt idx="8931">
                  <c:v>45425.244372407411</c:v>
                </c:pt>
                <c:pt idx="8932">
                  <c:v>45425.381719305558</c:v>
                </c:pt>
                <c:pt idx="8933">
                  <c:v>45425.519064004628</c:v>
                </c:pt>
                <c:pt idx="8934">
                  <c:v>45425.656407164352</c:v>
                </c:pt>
                <c:pt idx="8935">
                  <c:v>45425.793752106481</c:v>
                </c:pt>
                <c:pt idx="8936">
                  <c:v>45425.931098298614</c:v>
                </c:pt>
                <c:pt idx="8937">
                  <c:v>45426.068442939817</c:v>
                </c:pt>
                <c:pt idx="8938">
                  <c:v>45426.205786041668</c:v>
                </c:pt>
                <c:pt idx="8939">
                  <c:v>45426.343131608795</c:v>
                </c:pt>
                <c:pt idx="8940">
                  <c:v>45426.48047732639</c:v>
                </c:pt>
                <c:pt idx="8941">
                  <c:v>45426.617820358799</c:v>
                </c:pt>
                <c:pt idx="8942">
                  <c:v>45426.755164606482</c:v>
                </c:pt>
                <c:pt idx="8943">
                  <c:v>45426.892510393518</c:v>
                </c:pt>
                <c:pt idx="8944">
                  <c:v>45427.029855312503</c:v>
                </c:pt>
                <c:pt idx="8945">
                  <c:v>45427.167198831019</c:v>
                </c:pt>
                <c:pt idx="8946">
                  <c:v>45427.30454297454</c:v>
                </c:pt>
                <c:pt idx="8947">
                  <c:v>45427.4418893287</c:v>
                </c:pt>
                <c:pt idx="8948">
                  <c:v>45427.579232291668</c:v>
                </c:pt>
                <c:pt idx="8949">
                  <c:v>45427.716575578706</c:v>
                </c:pt>
                <c:pt idx="8950">
                  <c:v>45427.853921087961</c:v>
                </c:pt>
                <c:pt idx="8951">
                  <c:v>45427.991266238423</c:v>
                </c:pt>
                <c:pt idx="8952">
                  <c:v>45428.12861</c:v>
                </c:pt>
                <c:pt idx="8953">
                  <c:v>45428.265952835645</c:v>
                </c:pt>
                <c:pt idx="8954">
                  <c:v>45428.403299131947</c:v>
                </c:pt>
                <c:pt idx="8955">
                  <c:v>45428.540642650463</c:v>
                </c:pt>
                <c:pt idx="8956">
                  <c:v>45428.677985335649</c:v>
                </c:pt>
                <c:pt idx="8957">
                  <c:v>45428.815330115744</c:v>
                </c:pt>
                <c:pt idx="8958">
                  <c:v>45428.952675578701</c:v>
                </c:pt>
                <c:pt idx="8959">
                  <c:v>45429.090019467592</c:v>
                </c:pt>
                <c:pt idx="8960">
                  <c:v>45429.227361701393</c:v>
                </c:pt>
                <c:pt idx="8961">
                  <c:v>45429.364707442131</c:v>
                </c:pt>
                <c:pt idx="8962">
                  <c:v>45429.502051875003</c:v>
                </c:pt>
                <c:pt idx="8963">
                  <c:v>45429.639394259262</c:v>
                </c:pt>
                <c:pt idx="8964">
                  <c:v>45429.776738136577</c:v>
                </c:pt>
                <c:pt idx="8965">
                  <c:v>45429.914083368058</c:v>
                </c:pt>
                <c:pt idx="8966">
                  <c:v>45430.051427430553</c:v>
                </c:pt>
                <c:pt idx="8967">
                  <c:v>45430.188769930559</c:v>
                </c:pt>
                <c:pt idx="8968">
                  <c:v>45430.326114039352</c:v>
                </c:pt>
                <c:pt idx="8969">
                  <c:v>45430.463459270832</c:v>
                </c:pt>
                <c:pt idx="8970">
                  <c:v>45430.600801423614</c:v>
                </c:pt>
                <c:pt idx="8971">
                  <c:v>45430.738144456016</c:v>
                </c:pt>
                <c:pt idx="8972">
                  <c:v>45430.875489479164</c:v>
                </c:pt>
                <c:pt idx="8973">
                  <c:v>45431.012833657405</c:v>
                </c:pt>
                <c:pt idx="8974">
                  <c:v>45431.1501765625</c:v>
                </c:pt>
                <c:pt idx="8975">
                  <c:v>45431.287519375001</c:v>
                </c:pt>
                <c:pt idx="8976">
                  <c:v>45431.424865127316</c:v>
                </c:pt>
                <c:pt idx="8977">
                  <c:v>45431.562207604169</c:v>
                </c:pt>
                <c:pt idx="8978">
                  <c:v>45431.699549930556</c:v>
                </c:pt>
                <c:pt idx="8979">
                  <c:v>45431.836894432869</c:v>
                </c:pt>
                <c:pt idx="8980">
                  <c:v>45431.974239097224</c:v>
                </c:pt>
                <c:pt idx="8981">
                  <c:v>45432.111582268517</c:v>
                </c:pt>
                <c:pt idx="8982">
                  <c:v>45432.248923935185</c:v>
                </c:pt>
                <c:pt idx="8983">
                  <c:v>45432.386269409719</c:v>
                </c:pt>
                <c:pt idx="8984">
                  <c:v>45432.523612546298</c:v>
                </c:pt>
                <c:pt idx="8985">
                  <c:v>45432.660954282408</c:v>
                </c:pt>
                <c:pt idx="8986">
                  <c:v>45432.798297870373</c:v>
                </c:pt>
                <c:pt idx="8987">
                  <c:v>45432.935642638891</c:v>
                </c:pt>
                <c:pt idx="8988">
                  <c:v>45433.07298582176</c:v>
                </c:pt>
                <c:pt idx="8989">
                  <c:v>45433.210327442132</c:v>
                </c:pt>
                <c:pt idx="8990">
                  <c:v>45433.347671770833</c:v>
                </c:pt>
                <c:pt idx="8991">
                  <c:v>45433.48501596065</c:v>
                </c:pt>
                <c:pt idx="8992">
                  <c:v>45433.622357604167</c:v>
                </c:pt>
                <c:pt idx="8993">
                  <c:v>45433.75970052083</c:v>
                </c:pt>
                <c:pt idx="8994">
                  <c:v>45433.897044895835</c:v>
                </c:pt>
                <c:pt idx="8995">
                  <c:v>45434.034388391206</c:v>
                </c:pt>
                <c:pt idx="8996">
                  <c:v>45434.171730439812</c:v>
                </c:pt>
                <c:pt idx="8997">
                  <c:v>45434.309073321761</c:v>
                </c:pt>
                <c:pt idx="8998">
                  <c:v>45434.446418194442</c:v>
                </c:pt>
                <c:pt idx="8999">
                  <c:v>45434.583759710651</c:v>
                </c:pt>
                <c:pt idx="9000">
                  <c:v>45434.72110166667</c:v>
                </c:pt>
                <c:pt idx="9001">
                  <c:v>45434.858445844904</c:v>
                </c:pt>
                <c:pt idx="9002">
                  <c:v>45434.995789537039</c:v>
                </c:pt>
                <c:pt idx="9003">
                  <c:v>45435.133131875002</c:v>
                </c:pt>
                <c:pt idx="9004">
                  <c:v>45435.270473460645</c:v>
                </c:pt>
                <c:pt idx="9005">
                  <c:v>45435.407818414351</c:v>
                </c:pt>
                <c:pt idx="9006">
                  <c:v>45435.545160497684</c:v>
                </c:pt>
                <c:pt idx="9007">
                  <c:v>45435.682501875002</c:v>
                </c:pt>
                <c:pt idx="9008">
                  <c:v>45435.819845381942</c:v>
                </c:pt>
                <c:pt idx="9009">
                  <c:v>45435.95718946759</c:v>
                </c:pt>
                <c:pt idx="9010">
                  <c:v>45436.094532002317</c:v>
                </c:pt>
                <c:pt idx="9011">
                  <c:v>45436.2318728588</c:v>
                </c:pt>
                <c:pt idx="9012">
                  <c:v>45436.369217384257</c:v>
                </c:pt>
                <c:pt idx="9013">
                  <c:v>45436.506560324073</c:v>
                </c:pt>
                <c:pt idx="9014">
                  <c:v>45436.643901342592</c:v>
                </c:pt>
                <c:pt idx="9015">
                  <c:v>45436.781243923608</c:v>
                </c:pt>
                <c:pt idx="9016">
                  <c:v>45436.918587870372</c:v>
                </c:pt>
                <c:pt idx="9017">
                  <c:v>45437.05593052083</c:v>
                </c:pt>
                <c:pt idx="9018">
                  <c:v>45437.193271620374</c:v>
                </c:pt>
                <c:pt idx="9019">
                  <c:v>45437.330614537037</c:v>
                </c:pt>
                <c:pt idx="9020">
                  <c:v>45437.467958344911</c:v>
                </c:pt>
                <c:pt idx="9021">
                  <c:v>45437.605299189818</c:v>
                </c:pt>
                <c:pt idx="9022">
                  <c:v>45437.74264099537</c:v>
                </c:pt>
                <c:pt idx="9023">
                  <c:v>45437.879984687497</c:v>
                </c:pt>
                <c:pt idx="9024">
                  <c:v>45438.017327511574</c:v>
                </c:pt>
                <c:pt idx="9025">
                  <c:v>45438.154669039352</c:v>
                </c:pt>
                <c:pt idx="9026">
                  <c:v>45438.292010648147</c:v>
                </c:pt>
                <c:pt idx="9027">
                  <c:v>45438.429355069442</c:v>
                </c:pt>
                <c:pt idx="9028">
                  <c:v>45438.566696134258</c:v>
                </c:pt>
                <c:pt idx="9029">
                  <c:v>45438.704037175929</c:v>
                </c:pt>
                <c:pt idx="9030">
                  <c:v>45438.841380405094</c:v>
                </c:pt>
                <c:pt idx="9031">
                  <c:v>45438.978723680557</c:v>
                </c:pt>
                <c:pt idx="9032">
                  <c:v>45439.116065486109</c:v>
                </c:pt>
                <c:pt idx="9033">
                  <c:v>45439.253405902775</c:v>
                </c:pt>
                <c:pt idx="9034">
                  <c:v>45439.390750069448</c:v>
                </c:pt>
                <c:pt idx="9035">
                  <c:v>45439.528091759261</c:v>
                </c:pt>
                <c:pt idx="9036">
                  <c:v>45439.665432210648</c:v>
                </c:pt>
                <c:pt idx="9037">
                  <c:v>45439.802774571763</c:v>
                </c:pt>
                <c:pt idx="9038">
                  <c:v>45439.940118020837</c:v>
                </c:pt>
                <c:pt idx="9039">
                  <c:v>45440.077459849534</c:v>
                </c:pt>
                <c:pt idx="9040">
                  <c:v>45440.214800104164</c:v>
                </c:pt>
                <c:pt idx="9041">
                  <c:v>45440.35214328704</c:v>
                </c:pt>
                <c:pt idx="9042">
                  <c:v>45440.489486041668</c:v>
                </c:pt>
                <c:pt idx="9043">
                  <c:v>45440.626826377316</c:v>
                </c:pt>
                <c:pt idx="9044">
                  <c:v>45440.764168032409</c:v>
                </c:pt>
                <c:pt idx="9045">
                  <c:v>45440.901511087963</c:v>
                </c:pt>
                <c:pt idx="9046">
                  <c:v>45441.038853252314</c:v>
                </c:pt>
                <c:pt idx="9047">
                  <c:v>45441.176193900465</c:v>
                </c:pt>
                <c:pt idx="9048">
                  <c:v>45441.313535578702</c:v>
                </c:pt>
                <c:pt idx="9049">
                  <c:v>45441.450879039352</c:v>
                </c:pt>
                <c:pt idx="9050">
                  <c:v>45441.588219189813</c:v>
                </c:pt>
                <c:pt idx="9051">
                  <c:v>45441.72555988426</c:v>
                </c:pt>
                <c:pt idx="9052">
                  <c:v>45441.862902789355</c:v>
                </c:pt>
                <c:pt idx="9053">
                  <c:v>45442.000245081021</c:v>
                </c:pt>
                <c:pt idx="9054">
                  <c:v>45442.137586053243</c:v>
                </c:pt>
                <c:pt idx="9055">
                  <c:v>45442.274926446757</c:v>
                </c:pt>
                <c:pt idx="9056">
                  <c:v>45442.412270104163</c:v>
                </c:pt>
                <c:pt idx="9057">
                  <c:v>45442.549610787035</c:v>
                </c:pt>
                <c:pt idx="9058">
                  <c:v>45442.686950914351</c:v>
                </c:pt>
                <c:pt idx="9059">
                  <c:v>45442.824293171296</c:v>
                </c:pt>
                <c:pt idx="9060">
                  <c:v>45442.961635902779</c:v>
                </c:pt>
                <c:pt idx="9061">
                  <c:v>45443.098977118054</c:v>
                </c:pt>
                <c:pt idx="9062">
                  <c:v>45443.236316655093</c:v>
                </c:pt>
                <c:pt idx="9063">
                  <c:v>45443.373659953701</c:v>
                </c:pt>
                <c:pt idx="9064">
                  <c:v>45443.511001435189</c:v>
                </c:pt>
                <c:pt idx="9065">
                  <c:v>45443.648341122687</c:v>
                </c:pt>
                <c:pt idx="9066">
                  <c:v>45443.785682430556</c:v>
                </c:pt>
                <c:pt idx="9067">
                  <c:v>45443.923025104166</c:v>
                </c:pt>
                <c:pt idx="9068">
                  <c:v>45444.060366377314</c:v>
                </c:pt>
                <c:pt idx="9069">
                  <c:v>45444.19770611111</c:v>
                </c:pt>
                <c:pt idx="9070">
                  <c:v>45444.335047870372</c:v>
                </c:pt>
                <c:pt idx="9071">
                  <c:v>45444.472390289353</c:v>
                </c:pt>
                <c:pt idx="9072">
                  <c:v>45444.609729837961</c:v>
                </c:pt>
                <c:pt idx="9073">
                  <c:v>45444.747070428239</c:v>
                </c:pt>
                <c:pt idx="9074">
                  <c:v>45444.884412789354</c:v>
                </c:pt>
                <c:pt idx="9075">
                  <c:v>45445.021754293979</c:v>
                </c:pt>
                <c:pt idx="9076">
                  <c:v>45445.159094479168</c:v>
                </c:pt>
                <c:pt idx="9077">
                  <c:v>45445.296434918979</c:v>
                </c:pt>
                <c:pt idx="9078">
                  <c:v>45445.433777986109</c:v>
                </c:pt>
                <c:pt idx="9079">
                  <c:v>45445.571117673608</c:v>
                </c:pt>
                <c:pt idx="9080">
                  <c:v>45445.7084574537</c:v>
                </c:pt>
                <c:pt idx="9081">
                  <c:v>45445.845799432871</c:v>
                </c:pt>
                <c:pt idx="9082">
                  <c:v>45445.983141354169</c:v>
                </c:pt>
                <c:pt idx="9083">
                  <c:v>45446.120481817132</c:v>
                </c:pt>
                <c:pt idx="9084">
                  <c:v>45446.257821030093</c:v>
                </c:pt>
                <c:pt idx="9085">
                  <c:v>45446.395163900466</c:v>
                </c:pt>
                <c:pt idx="9086">
                  <c:v>45446.532504212963</c:v>
                </c:pt>
                <c:pt idx="9087">
                  <c:v>45446.669843414355</c:v>
                </c:pt>
                <c:pt idx="9088">
                  <c:v>45446.807184606485</c:v>
                </c:pt>
                <c:pt idx="9089">
                  <c:v>45446.94452675926</c:v>
                </c:pt>
                <c:pt idx="9090">
                  <c:v>45447.081867303241</c:v>
                </c:pt>
                <c:pt idx="9091">
                  <c:v>45447.219206238427</c:v>
                </c:pt>
                <c:pt idx="9092">
                  <c:v>45447.356548321761</c:v>
                </c:pt>
                <c:pt idx="9093">
                  <c:v>45447.493889699072</c:v>
                </c:pt>
                <c:pt idx="9094">
                  <c:v>45447.631228773149</c:v>
                </c:pt>
                <c:pt idx="9095">
                  <c:v>45447.768569224536</c:v>
                </c:pt>
                <c:pt idx="9096">
                  <c:v>45447.90591105324</c:v>
                </c:pt>
                <c:pt idx="9097">
                  <c:v>45448.043251921299</c:v>
                </c:pt>
                <c:pt idx="9098">
                  <c:v>45448.180591249999</c:v>
                </c:pt>
                <c:pt idx="9099">
                  <c:v>45448.317931805555</c:v>
                </c:pt>
                <c:pt idx="9100">
                  <c:v>45448.45527392361</c:v>
                </c:pt>
                <c:pt idx="9101">
                  <c:v>45448.592612812499</c:v>
                </c:pt>
                <c:pt idx="9102">
                  <c:v>45448.729952361115</c:v>
                </c:pt>
                <c:pt idx="9103">
                  <c:v>45448.867294074073</c:v>
                </c:pt>
                <c:pt idx="9104">
                  <c:v>45449.004635069447</c:v>
                </c:pt>
                <c:pt idx="9105">
                  <c:v>45449.141974791666</c:v>
                </c:pt>
                <c:pt idx="9106">
                  <c:v>45449.279314085645</c:v>
                </c:pt>
                <c:pt idx="9107">
                  <c:v>45449.416656562498</c:v>
                </c:pt>
                <c:pt idx="9108">
                  <c:v>45449.553995960647</c:v>
                </c:pt>
                <c:pt idx="9109">
                  <c:v>45449.691334930554</c:v>
                </c:pt>
                <c:pt idx="9110">
                  <c:v>45449.828676053243</c:v>
                </c:pt>
                <c:pt idx="9111">
                  <c:v>45449.966017569444</c:v>
                </c:pt>
                <c:pt idx="9112">
                  <c:v>45450.103357569446</c:v>
                </c:pt>
                <c:pt idx="9113">
                  <c:v>45450.240695925924</c:v>
                </c:pt>
                <c:pt idx="9114">
                  <c:v>45450.378038101851</c:v>
                </c:pt>
                <c:pt idx="9115">
                  <c:v>45450.515378275464</c:v>
                </c:pt>
                <c:pt idx="9116">
                  <c:v>45450.652719652775</c:v>
                </c:pt>
                <c:pt idx="9117">
                  <c:v>45450.790065486108</c:v>
                </c:pt>
                <c:pt idx="9118">
                  <c:v>45450.927412662037</c:v>
                </c:pt>
                <c:pt idx="9119">
                  <c:v>45451.064758356479</c:v>
                </c:pt>
                <c:pt idx="9120">
                  <c:v>45451.202102523152</c:v>
                </c:pt>
                <c:pt idx="9121">
                  <c:v>45451.339448923609</c:v>
                </c:pt>
                <c:pt idx="9122">
                  <c:v>45451.476795752315</c:v>
                </c:pt>
                <c:pt idx="9123">
                  <c:v>45451.614139803241</c:v>
                </c:pt>
                <c:pt idx="9124">
                  <c:v>45451.751484976849</c:v>
                </c:pt>
                <c:pt idx="9125">
                  <c:v>45451.88883181713</c:v>
                </c:pt>
                <c:pt idx="9126">
                  <c:v>45452.026177800923</c:v>
                </c:pt>
                <c:pt idx="9127">
                  <c:v>45452.163522418981</c:v>
                </c:pt>
                <c:pt idx="9128">
                  <c:v>45452.300867488426</c:v>
                </c:pt>
                <c:pt idx="9129">
                  <c:v>45452.438214988426</c:v>
                </c:pt>
                <c:pt idx="9130">
                  <c:v>45452.57555908565</c:v>
                </c:pt>
                <c:pt idx="9131">
                  <c:v>45452.712903402775</c:v>
                </c:pt>
                <c:pt idx="9132">
                  <c:v>45452.850249930554</c:v>
                </c:pt>
                <c:pt idx="9133">
                  <c:v>45452.987596261577</c:v>
                </c:pt>
                <c:pt idx="9134">
                  <c:v>45453.124941168979</c:v>
                </c:pt>
                <c:pt idx="9135">
                  <c:v>45453.262284976852</c:v>
                </c:pt>
                <c:pt idx="9136">
                  <c:v>45453.399632349538</c:v>
                </c:pt>
                <c:pt idx="9137">
                  <c:v>45453.536977071759</c:v>
                </c:pt>
                <c:pt idx="9138">
                  <c:v>45453.674320810183</c:v>
                </c:pt>
                <c:pt idx="9139">
                  <c:v>45453.811666597219</c:v>
                </c:pt>
                <c:pt idx="9140">
                  <c:v>45453.949013206016</c:v>
                </c:pt>
                <c:pt idx="9141">
                  <c:v>45454.08635824074</c:v>
                </c:pt>
                <c:pt idx="9142">
                  <c:v>45454.223701631941</c:v>
                </c:pt>
                <c:pt idx="9143">
                  <c:v>45454.361048356484</c:v>
                </c:pt>
                <c:pt idx="9144">
                  <c:v>45454.498394085647</c:v>
                </c:pt>
                <c:pt idx="9145">
                  <c:v>45454.635737638891</c:v>
                </c:pt>
                <c:pt idx="9146">
                  <c:v>45454.773082615742</c:v>
                </c:pt>
                <c:pt idx="9147">
                  <c:v>45454.91042896991</c:v>
                </c:pt>
                <c:pt idx="9148">
                  <c:v>45455.047774259256</c:v>
                </c:pt>
                <c:pt idx="9149">
                  <c:v>45455.185117997687</c:v>
                </c:pt>
                <c:pt idx="9150">
                  <c:v>45455.32246314815</c:v>
                </c:pt>
                <c:pt idx="9151">
                  <c:v>45455.459809652777</c:v>
                </c:pt>
                <c:pt idx="9152">
                  <c:v>45455.597153009257</c:v>
                </c:pt>
                <c:pt idx="9153">
                  <c:v>45455.734497129626</c:v>
                </c:pt>
                <c:pt idx="9154">
                  <c:v>45455.871843333334</c:v>
                </c:pt>
                <c:pt idx="9155">
                  <c:v>45456.009188761571</c:v>
                </c:pt>
                <c:pt idx="9156">
                  <c:v>45456.146532905092</c:v>
                </c:pt>
                <c:pt idx="9157">
                  <c:v>45456.283876793983</c:v>
                </c:pt>
                <c:pt idx="9158">
                  <c:v>45456.421223773148</c:v>
                </c:pt>
                <c:pt idx="9159">
                  <c:v>45456.55856755787</c:v>
                </c:pt>
                <c:pt idx="9160">
                  <c:v>45456.695911053241</c:v>
                </c:pt>
                <c:pt idx="9161">
                  <c:v>45456.833256712962</c:v>
                </c:pt>
                <c:pt idx="9162">
                  <c:v>45456.970602662041</c:v>
                </c:pt>
                <c:pt idx="9163">
                  <c:v>45457.107947118056</c:v>
                </c:pt>
                <c:pt idx="9164">
                  <c:v>45457.245289976854</c:v>
                </c:pt>
                <c:pt idx="9165">
                  <c:v>45457.382636678238</c:v>
                </c:pt>
                <c:pt idx="9166">
                  <c:v>45457.519981180558</c:v>
                </c:pt>
                <c:pt idx="9167">
                  <c:v>45457.65732416667</c:v>
                </c:pt>
                <c:pt idx="9168">
                  <c:v>45457.794668912036</c:v>
                </c:pt>
                <c:pt idx="9169">
                  <c:v>45457.932014942133</c:v>
                </c:pt>
                <c:pt idx="9170">
                  <c:v>45458.069359409725</c:v>
                </c:pt>
                <c:pt idx="9171">
                  <c:v>45458.206702361109</c:v>
                </c:pt>
                <c:pt idx="9172">
                  <c:v>45458.344047766201</c:v>
                </c:pt>
                <c:pt idx="9173">
                  <c:v>45458.481393344904</c:v>
                </c:pt>
                <c:pt idx="9174">
                  <c:v>45458.618736249999</c:v>
                </c:pt>
                <c:pt idx="9175">
                  <c:v>45458.756080358798</c:v>
                </c:pt>
                <c:pt idx="9176">
                  <c:v>45458.89342601852</c:v>
                </c:pt>
                <c:pt idx="9177">
                  <c:v>45459.030770833335</c:v>
                </c:pt>
                <c:pt idx="9178">
                  <c:v>45459.168114236112</c:v>
                </c:pt>
                <c:pt idx="9179">
                  <c:v>45459.305458275463</c:v>
                </c:pt>
                <c:pt idx="9180">
                  <c:v>45459.442804548613</c:v>
                </c:pt>
                <c:pt idx="9181">
                  <c:v>45459.580147418979</c:v>
                </c:pt>
                <c:pt idx="9182">
                  <c:v>45459.717490636576</c:v>
                </c:pt>
                <c:pt idx="9183">
                  <c:v>45459.854836064813</c:v>
                </c:pt>
                <c:pt idx="9184">
                  <c:v>45459.992181168978</c:v>
                </c:pt>
                <c:pt idx="9185">
                  <c:v>45460.129524872682</c:v>
                </c:pt>
                <c:pt idx="9186">
                  <c:v>45460.266867650462</c:v>
                </c:pt>
                <c:pt idx="9187">
                  <c:v>45460.404213912036</c:v>
                </c:pt>
                <c:pt idx="9188">
                  <c:v>45460.541557395831</c:v>
                </c:pt>
                <c:pt idx="9189">
                  <c:v>45460.678900057872</c:v>
                </c:pt>
                <c:pt idx="9190">
                  <c:v>45460.816244803238</c:v>
                </c:pt>
                <c:pt idx="9191">
                  <c:v>45460.953590254627</c:v>
                </c:pt>
                <c:pt idx="9192">
                  <c:v>45461.090934143518</c:v>
                </c:pt>
                <c:pt idx="9193">
                  <c:v>45461.228276377318</c:v>
                </c:pt>
                <c:pt idx="9194">
                  <c:v>45461.365622129626</c:v>
                </c:pt>
                <c:pt idx="9195">
                  <c:v>45461.502966585649</c:v>
                </c:pt>
                <c:pt idx="9196">
                  <c:v>45461.640308993054</c:v>
                </c:pt>
                <c:pt idx="9197">
                  <c:v>45461.777652893521</c:v>
                </c:pt>
                <c:pt idx="9198">
                  <c:v>45461.914998171298</c:v>
                </c:pt>
                <c:pt idx="9199">
                  <c:v>45462.052342280091</c:v>
                </c:pt>
                <c:pt idx="9200">
                  <c:v>45462.189684826386</c:v>
                </c:pt>
                <c:pt idx="9201">
                  <c:v>45462.327028993059</c:v>
                </c:pt>
                <c:pt idx="9202">
                  <c:v>45462.464374282405</c:v>
                </c:pt>
                <c:pt idx="9203">
                  <c:v>45462.601716527781</c:v>
                </c:pt>
                <c:pt idx="9204">
                  <c:v>45462.739059629632</c:v>
                </c:pt>
                <c:pt idx="9205">
                  <c:v>45462.876404745373</c:v>
                </c:pt>
                <c:pt idx="9206">
                  <c:v>45463.013749016201</c:v>
                </c:pt>
                <c:pt idx="9207">
                  <c:v>45463.151092025466</c:v>
                </c:pt>
                <c:pt idx="9208">
                  <c:v>45463.288434930553</c:v>
                </c:pt>
                <c:pt idx="9209">
                  <c:v>45463.425780810183</c:v>
                </c:pt>
                <c:pt idx="9210">
                  <c:v>45463.563123402775</c:v>
                </c:pt>
                <c:pt idx="9211">
                  <c:v>45463.700465868053</c:v>
                </c:pt>
                <c:pt idx="9212">
                  <c:v>45463.837810486111</c:v>
                </c:pt>
                <c:pt idx="9213">
                  <c:v>45463.975155300926</c:v>
                </c:pt>
                <c:pt idx="9214">
                  <c:v>45464.112498622686</c:v>
                </c:pt>
                <c:pt idx="9215">
                  <c:v>45464.24984045139</c:v>
                </c:pt>
                <c:pt idx="9216">
                  <c:v>45464.387186087966</c:v>
                </c:pt>
                <c:pt idx="9217">
                  <c:v>45464.524529386574</c:v>
                </c:pt>
                <c:pt idx="9218">
                  <c:v>45464.661871296295</c:v>
                </c:pt>
                <c:pt idx="9219">
                  <c:v>45464.799215069441</c:v>
                </c:pt>
                <c:pt idx="9220">
                  <c:v>45464.936560023147</c:v>
                </c:pt>
                <c:pt idx="9221">
                  <c:v>45465.073903391203</c:v>
                </c:pt>
                <c:pt idx="9222">
                  <c:v>45465.211245231483</c:v>
                </c:pt>
                <c:pt idx="9223">
                  <c:v>45465.348589756948</c:v>
                </c:pt>
                <c:pt idx="9224">
                  <c:v>45465.485934166667</c:v>
                </c:pt>
                <c:pt idx="9225">
                  <c:v>45465.623276030092</c:v>
                </c:pt>
                <c:pt idx="9226">
                  <c:v>45465.760619155095</c:v>
                </c:pt>
                <c:pt idx="9227">
                  <c:v>45465.897963761578</c:v>
                </c:pt>
                <c:pt idx="9228">
                  <c:v>45466.035307500002</c:v>
                </c:pt>
                <c:pt idx="9229">
                  <c:v>45466.172649791668</c:v>
                </c:pt>
                <c:pt idx="9230">
                  <c:v>45466.309992916664</c:v>
                </c:pt>
                <c:pt idx="9231">
                  <c:v>45466.447338043981</c:v>
                </c:pt>
                <c:pt idx="9232">
                  <c:v>45466.584679814812</c:v>
                </c:pt>
                <c:pt idx="9233">
                  <c:v>45466.722022037036</c:v>
                </c:pt>
                <c:pt idx="9234">
                  <c:v>45466.859366481483</c:v>
                </c:pt>
                <c:pt idx="9235">
                  <c:v>45466.996710462961</c:v>
                </c:pt>
                <c:pt idx="9236">
                  <c:v>45467.134053078706</c:v>
                </c:pt>
                <c:pt idx="9237">
                  <c:v>45467.27139494213</c:v>
                </c:pt>
                <c:pt idx="9238">
                  <c:v>45467.408740196763</c:v>
                </c:pt>
                <c:pt idx="9239">
                  <c:v>45467.546082569446</c:v>
                </c:pt>
                <c:pt idx="9240">
                  <c:v>45467.683424247683</c:v>
                </c:pt>
                <c:pt idx="9241">
                  <c:v>45467.820768055557</c:v>
                </c:pt>
                <c:pt idx="9242">
                  <c:v>45467.958112453707</c:v>
                </c:pt>
                <c:pt idx="9243">
                  <c:v>45468.095455312498</c:v>
                </c:pt>
                <c:pt idx="9244">
                  <c:v>45468.232796493059</c:v>
                </c:pt>
                <c:pt idx="9245">
                  <c:v>45468.370141331019</c:v>
                </c:pt>
                <c:pt idx="9246">
                  <c:v>45468.507484606482</c:v>
                </c:pt>
                <c:pt idx="9247">
                  <c:v>45468.644825960648</c:v>
                </c:pt>
                <c:pt idx="9248">
                  <c:v>45468.782168877318</c:v>
                </c:pt>
                <c:pt idx="9249">
                  <c:v>45468.919513159723</c:v>
                </c:pt>
                <c:pt idx="9250">
                  <c:v>45469.05685616898</c:v>
                </c:pt>
                <c:pt idx="9251">
                  <c:v>45469.19419761574</c:v>
                </c:pt>
                <c:pt idx="9252">
                  <c:v>45469.331540891202</c:v>
                </c:pt>
                <c:pt idx="9253">
                  <c:v>45469.468885069444</c:v>
                </c:pt>
                <c:pt idx="9254">
                  <c:v>45469.60622627315</c:v>
                </c:pt>
                <c:pt idx="9255">
                  <c:v>45469.743568449077</c:v>
                </c:pt>
                <c:pt idx="9256">
                  <c:v>45469.880912511573</c:v>
                </c:pt>
                <c:pt idx="9257">
                  <c:v>45470.018255717594</c:v>
                </c:pt>
                <c:pt idx="9258">
                  <c:v>45470.155597638892</c:v>
                </c:pt>
                <c:pt idx="9259">
                  <c:v>45470.292939641207</c:v>
                </c:pt>
                <c:pt idx="9260">
                  <c:v>45470.430284444446</c:v>
                </c:pt>
                <c:pt idx="9261">
                  <c:v>45470.567625914351</c:v>
                </c:pt>
                <c:pt idx="9262">
                  <c:v>45470.704967361111</c:v>
                </c:pt>
                <c:pt idx="9263">
                  <c:v>45470.842310995373</c:v>
                </c:pt>
                <c:pt idx="9264">
                  <c:v>45470.979654699076</c:v>
                </c:pt>
                <c:pt idx="9265">
                  <c:v>45471.116996909725</c:v>
                </c:pt>
                <c:pt idx="9266">
                  <c:v>45471.254337754632</c:v>
                </c:pt>
                <c:pt idx="9267">
                  <c:v>45471.391682337962</c:v>
                </c:pt>
                <c:pt idx="9268">
                  <c:v>45471.529024479169</c:v>
                </c:pt>
                <c:pt idx="9269">
                  <c:v>45471.666365358797</c:v>
                </c:pt>
                <c:pt idx="9270">
                  <c:v>45471.803708171297</c:v>
                </c:pt>
                <c:pt idx="9271">
                  <c:v>45471.941052060189</c:v>
                </c:pt>
                <c:pt idx="9272">
                  <c:v>45472.078394351855</c:v>
                </c:pt>
                <c:pt idx="9273">
                  <c:v>45472.215735069447</c:v>
                </c:pt>
                <c:pt idx="9274">
                  <c:v>45472.353078703702</c:v>
                </c:pt>
                <c:pt idx="9275">
                  <c:v>45472.490421944443</c:v>
                </c:pt>
                <c:pt idx="9276">
                  <c:v>45472.62776275463</c:v>
                </c:pt>
                <c:pt idx="9277">
                  <c:v>45472.76510488426</c:v>
                </c:pt>
                <c:pt idx="9278">
                  <c:v>45472.902448437497</c:v>
                </c:pt>
                <c:pt idx="9279">
                  <c:v>45473.039791099538</c:v>
                </c:pt>
                <c:pt idx="9280">
                  <c:v>45473.177132245371</c:v>
                </c:pt>
                <c:pt idx="9281">
                  <c:v>45473.314474421299</c:v>
                </c:pt>
                <c:pt idx="9282">
                  <c:v>45473.451818391201</c:v>
                </c:pt>
                <c:pt idx="9283">
                  <c:v>45473.589159062503</c:v>
                </c:pt>
                <c:pt idx="9284">
                  <c:v>45473.726500289355</c:v>
                </c:pt>
                <c:pt idx="9285">
                  <c:v>45473.863843726853</c:v>
                </c:pt>
                <c:pt idx="9286">
                  <c:v>45474.00118655093</c:v>
                </c:pt>
                <c:pt idx="9287">
                  <c:v>45474.138528078707</c:v>
                </c:pt>
                <c:pt idx="9288">
                  <c:v>45474.275869004632</c:v>
                </c:pt>
                <c:pt idx="9289">
                  <c:v>45474.413213229163</c:v>
                </c:pt>
                <c:pt idx="9290">
                  <c:v>45474.550554467591</c:v>
                </c:pt>
                <c:pt idx="9291">
                  <c:v>45474.687895162038</c:v>
                </c:pt>
                <c:pt idx="9292">
                  <c:v>45474.825237997684</c:v>
                </c:pt>
                <c:pt idx="9293">
                  <c:v>45474.962581319443</c:v>
                </c:pt>
                <c:pt idx="9294">
                  <c:v>45475.099923113426</c:v>
                </c:pt>
                <c:pt idx="9295">
                  <c:v>45475.237263252318</c:v>
                </c:pt>
                <c:pt idx="9296">
                  <c:v>45475.374607141202</c:v>
                </c:pt>
                <c:pt idx="9297">
                  <c:v>45475.511949236112</c:v>
                </c:pt>
                <c:pt idx="9298">
                  <c:v>45475.649289537039</c:v>
                </c:pt>
                <c:pt idx="9299">
                  <c:v>45475.78663145833</c:v>
                </c:pt>
                <c:pt idx="9300">
                  <c:v>45475.923974756945</c:v>
                </c:pt>
                <c:pt idx="9301">
                  <c:v>45476.061316666666</c:v>
                </c:pt>
                <c:pt idx="9302">
                  <c:v>45476.198657037035</c:v>
                </c:pt>
                <c:pt idx="9303">
                  <c:v>45476.335999432871</c:v>
                </c:pt>
                <c:pt idx="9304">
                  <c:v>45476.473342511577</c:v>
                </c:pt>
                <c:pt idx="9305">
                  <c:v>45476.610682708335</c:v>
                </c:pt>
                <c:pt idx="9306">
                  <c:v>45476.748023969907</c:v>
                </c:pt>
                <c:pt idx="9307">
                  <c:v>45476.88536699074</c:v>
                </c:pt>
                <c:pt idx="9308">
                  <c:v>45477.022709178244</c:v>
                </c:pt>
                <c:pt idx="9309">
                  <c:v>45477.160050034719</c:v>
                </c:pt>
                <c:pt idx="9310">
                  <c:v>45477.297391157408</c:v>
                </c:pt>
                <c:pt idx="9311">
                  <c:v>45477.434734918985</c:v>
                </c:pt>
                <c:pt idx="9312">
                  <c:v>45477.572075289354</c:v>
                </c:pt>
                <c:pt idx="9313">
                  <c:v>45477.709415775462</c:v>
                </c:pt>
                <c:pt idx="9314">
                  <c:v>45477.846758460648</c:v>
                </c:pt>
                <c:pt idx="9315">
                  <c:v>45477.984101087961</c:v>
                </c:pt>
                <c:pt idx="9316">
                  <c:v>45478.121442268515</c:v>
                </c:pt>
                <c:pt idx="9317">
                  <c:v>45478.258782199075</c:v>
                </c:pt>
                <c:pt idx="9318">
                  <c:v>45478.396125798608</c:v>
                </c:pt>
                <c:pt idx="9319">
                  <c:v>45478.533466840279</c:v>
                </c:pt>
                <c:pt idx="9320">
                  <c:v>45478.670806770831</c:v>
                </c:pt>
                <c:pt idx="9321">
                  <c:v>45478.808148703705</c:v>
                </c:pt>
                <c:pt idx="9322">
                  <c:v>45478.945491585648</c:v>
                </c:pt>
                <c:pt idx="9323">
                  <c:v>45479.082832881948</c:v>
                </c:pt>
                <c:pt idx="9324">
                  <c:v>45479.220172569447</c:v>
                </c:pt>
                <c:pt idx="9325">
                  <c:v>45479.357515405092</c:v>
                </c:pt>
                <c:pt idx="9326">
                  <c:v>45479.494857534723</c:v>
                </c:pt>
                <c:pt idx="9327">
                  <c:v>45479.632197372688</c:v>
                </c:pt>
                <c:pt idx="9328">
                  <c:v>45479.769538587963</c:v>
                </c:pt>
                <c:pt idx="9329">
                  <c:v>45479.906881192132</c:v>
                </c:pt>
                <c:pt idx="9330">
                  <c:v>45480.044222824072</c:v>
                </c:pt>
                <c:pt idx="9331">
                  <c:v>45480.181562928243</c:v>
                </c:pt>
                <c:pt idx="9332">
                  <c:v>45480.318904259257</c:v>
                </c:pt>
                <c:pt idx="9333">
                  <c:v>45480.456247164351</c:v>
                </c:pt>
                <c:pt idx="9334">
                  <c:v>45480.593586840281</c:v>
                </c:pt>
                <c:pt idx="9335">
                  <c:v>45480.73092717593</c:v>
                </c:pt>
                <c:pt idx="9336">
                  <c:v>45480.868269675928</c:v>
                </c:pt>
                <c:pt idx="9337">
                  <c:v>45481.00561148148</c:v>
                </c:pt>
                <c:pt idx="9338">
                  <c:v>45481.14295199074</c:v>
                </c:pt>
                <c:pt idx="9339">
                  <c:v>45481.280292083335</c:v>
                </c:pt>
                <c:pt idx="9340">
                  <c:v>45481.417635370373</c:v>
                </c:pt>
                <c:pt idx="9341">
                  <c:v>45481.554975578707</c:v>
                </c:pt>
                <c:pt idx="9342">
                  <c:v>45481.6923153588</c:v>
                </c:pt>
                <c:pt idx="9343">
                  <c:v>45481.829657303242</c:v>
                </c:pt>
                <c:pt idx="9344">
                  <c:v>45481.966999641205</c:v>
                </c:pt>
                <c:pt idx="9345">
                  <c:v>45482.10434046296</c:v>
                </c:pt>
                <c:pt idx="9346">
                  <c:v>45482.241679641207</c:v>
                </c:pt>
                <c:pt idx="9347">
                  <c:v>45482.379022650464</c:v>
                </c:pt>
                <c:pt idx="9348">
                  <c:v>45482.516363645831</c:v>
                </c:pt>
                <c:pt idx="9349">
                  <c:v>45482.653702986114</c:v>
                </c:pt>
                <c:pt idx="9350">
                  <c:v>45482.791044016201</c:v>
                </c:pt>
                <c:pt idx="9351">
                  <c:v>45482.928386388892</c:v>
                </c:pt>
                <c:pt idx="9352">
                  <c:v>45483.06572726852</c:v>
                </c:pt>
                <c:pt idx="9353">
                  <c:v>45483.203066643517</c:v>
                </c:pt>
                <c:pt idx="9354">
                  <c:v>45483.340408240743</c:v>
                </c:pt>
                <c:pt idx="9355">
                  <c:v>45483.477750266204</c:v>
                </c:pt>
                <c:pt idx="9356">
                  <c:v>45483.615089537037</c:v>
                </c:pt>
                <c:pt idx="9357">
                  <c:v>45483.752429918983</c:v>
                </c:pt>
                <c:pt idx="9358">
                  <c:v>45483.889771979164</c:v>
                </c:pt>
                <c:pt idx="9359">
                  <c:v>45484.02711318287</c:v>
                </c:pt>
                <c:pt idx="9360">
                  <c:v>45484.164453032405</c:v>
                </c:pt>
                <c:pt idx="9361">
                  <c:v>45484.301793310187</c:v>
                </c:pt>
                <c:pt idx="9362">
                  <c:v>45484.439136053239</c:v>
                </c:pt>
                <c:pt idx="9363">
                  <c:v>45484.576475393522</c:v>
                </c:pt>
                <c:pt idx="9364">
                  <c:v>45484.71381494213</c:v>
                </c:pt>
                <c:pt idx="9365">
                  <c:v>45484.851156712961</c:v>
                </c:pt>
                <c:pt idx="9366">
                  <c:v>45484.988498287035</c:v>
                </c:pt>
                <c:pt idx="9367">
                  <c:v>45485.125838437503</c:v>
                </c:pt>
                <c:pt idx="9368">
                  <c:v>45485.263177499997</c:v>
                </c:pt>
                <c:pt idx="9369">
                  <c:v>45485.400520138886</c:v>
                </c:pt>
                <c:pt idx="9370">
                  <c:v>45485.537860115743</c:v>
                </c:pt>
                <c:pt idx="9371">
                  <c:v>45485.675199120371</c:v>
                </c:pt>
                <c:pt idx="9372">
                  <c:v>45485.812540173611</c:v>
                </c:pt>
                <c:pt idx="9373">
                  <c:v>45485.949882025459</c:v>
                </c:pt>
                <c:pt idx="9374">
                  <c:v>45486.087227430558</c:v>
                </c:pt>
                <c:pt idx="9375">
                  <c:v>45486.224571192128</c:v>
                </c:pt>
                <c:pt idx="9376">
                  <c:v>45486.361918298608</c:v>
                </c:pt>
                <c:pt idx="9377">
                  <c:v>45486.499264409722</c:v>
                </c:pt>
                <c:pt idx="9378">
                  <c:v>45486.63660834491</c:v>
                </c:pt>
                <c:pt idx="9379">
                  <c:v>45486.773953715281</c:v>
                </c:pt>
                <c:pt idx="9380">
                  <c:v>45486.911300462962</c:v>
                </c:pt>
                <c:pt idx="9381">
                  <c:v>45487.048646157411</c:v>
                </c:pt>
                <c:pt idx="9382">
                  <c:v>45487.185990300924</c:v>
                </c:pt>
                <c:pt idx="9383">
                  <c:v>45487.323335856483</c:v>
                </c:pt>
                <c:pt idx="9384">
                  <c:v>45487.460682766206</c:v>
                </c:pt>
                <c:pt idx="9385">
                  <c:v>45487.598026539352</c:v>
                </c:pt>
                <c:pt idx="9386">
                  <c:v>45487.735371064817</c:v>
                </c:pt>
                <c:pt idx="9387">
                  <c:v>45487.872717696759</c:v>
                </c:pt>
                <c:pt idx="9388">
                  <c:v>45488.010063541667</c:v>
                </c:pt>
                <c:pt idx="9389">
                  <c:v>45488.147408124998</c:v>
                </c:pt>
                <c:pt idx="9390">
                  <c:v>45488.28475244213</c:v>
                </c:pt>
                <c:pt idx="9391">
                  <c:v>45488.422099849537</c:v>
                </c:pt>
                <c:pt idx="9392">
                  <c:v>45488.559444074075</c:v>
                </c:pt>
                <c:pt idx="9393">
                  <c:v>45488.696788020832</c:v>
                </c:pt>
                <c:pt idx="9394">
                  <c:v>45488.834134131946</c:v>
                </c:pt>
                <c:pt idx="9395">
                  <c:v>45488.971480532404</c:v>
                </c:pt>
                <c:pt idx="9396">
                  <c:v>45489.108825428244</c:v>
                </c:pt>
                <c:pt idx="9397">
                  <c:v>45489.246168750004</c:v>
                </c:pt>
                <c:pt idx="9398">
                  <c:v>45489.383515914349</c:v>
                </c:pt>
                <c:pt idx="9399">
                  <c:v>45489.520860891207</c:v>
                </c:pt>
                <c:pt idx="9400">
                  <c:v>45489.658204340281</c:v>
                </c:pt>
                <c:pt idx="9401">
                  <c:v>45489.795549548609</c:v>
                </c:pt>
                <c:pt idx="9402">
                  <c:v>45489.932896053244</c:v>
                </c:pt>
                <c:pt idx="9403">
                  <c:v>45490.070241006943</c:v>
                </c:pt>
                <c:pt idx="9404">
                  <c:v>45490.207584444448</c:v>
                </c:pt>
                <c:pt idx="9405">
                  <c:v>45490.344930335646</c:v>
                </c:pt>
                <c:pt idx="9406">
                  <c:v>45490.482276400464</c:v>
                </c:pt>
                <c:pt idx="9407">
                  <c:v>45490.619619803241</c:v>
                </c:pt>
                <c:pt idx="9408">
                  <c:v>45490.756964409724</c:v>
                </c:pt>
                <c:pt idx="9409">
                  <c:v>45490.894310567128</c:v>
                </c:pt>
                <c:pt idx="9410">
                  <c:v>45491.031655891202</c:v>
                </c:pt>
                <c:pt idx="9411">
                  <c:v>45491.168999814814</c:v>
                </c:pt>
                <c:pt idx="9412">
                  <c:v>45491.306344363424</c:v>
                </c:pt>
                <c:pt idx="9413">
                  <c:v>45491.443691145832</c:v>
                </c:pt>
                <c:pt idx="9414">
                  <c:v>45491.58103454861</c:v>
                </c:pt>
                <c:pt idx="9415">
                  <c:v>45491.718378275466</c:v>
                </c:pt>
                <c:pt idx="9416">
                  <c:v>45491.855724236113</c:v>
                </c:pt>
                <c:pt idx="9417">
                  <c:v>45491.993069861113</c:v>
                </c:pt>
                <c:pt idx="9418">
                  <c:v>45492.130414108797</c:v>
                </c:pt>
                <c:pt idx="9419">
                  <c:v>45492.26775741898</c:v>
                </c:pt>
                <c:pt idx="9420">
                  <c:v>45492.405104212965</c:v>
                </c:pt>
                <c:pt idx="9421">
                  <c:v>45492.542448252316</c:v>
                </c:pt>
                <c:pt idx="9422">
                  <c:v>45492.679791458337</c:v>
                </c:pt>
                <c:pt idx="9423">
                  <c:v>45492.817136759259</c:v>
                </c:pt>
                <c:pt idx="9424">
                  <c:v>45492.954482766203</c:v>
                </c:pt>
                <c:pt idx="9425">
                  <c:v>45493.09182721065</c:v>
                </c:pt>
                <c:pt idx="9426">
                  <c:v>45493.229170011575</c:v>
                </c:pt>
                <c:pt idx="9427">
                  <c:v>45493.366516307869</c:v>
                </c:pt>
                <c:pt idx="9428">
                  <c:v>45493.503861342593</c:v>
                </c:pt>
                <c:pt idx="9429">
                  <c:v>45493.641204317129</c:v>
                </c:pt>
                <c:pt idx="9430">
                  <c:v>45493.778548796297</c:v>
                </c:pt>
                <c:pt idx="9431">
                  <c:v>45493.915894641206</c:v>
                </c:pt>
                <c:pt idx="9432">
                  <c:v>45494.053239340275</c:v>
                </c:pt>
                <c:pt idx="9433">
                  <c:v>45494.190582465279</c:v>
                </c:pt>
                <c:pt idx="9434">
                  <c:v>45494.327927222221</c:v>
                </c:pt>
              </c:numCache>
            </c:numRef>
          </c:xVal>
          <c:yVal>
            <c:numRef>
              <c:f>'[Aura_Landsat-8_Phasing_at_Orbit_Intersection.xlsx]Southern Intersection'!$G$1:$G$9435</c:f>
              <c:numCache>
                <c:formatCode>General</c:formatCode>
                <c:ptCount val="9435"/>
                <c:pt idx="0">
                  <c:v>14.166910551000001</c:v>
                </c:pt>
                <c:pt idx="1">
                  <c:v>144.15702047900001</c:v>
                </c:pt>
                <c:pt idx="2">
                  <c:v>248.94039842500001</c:v>
                </c:pt>
                <c:pt idx="3">
                  <c:v>160.65751069800001</c:v>
                </c:pt>
                <c:pt idx="4">
                  <c:v>139.668438546</c:v>
                </c:pt>
                <c:pt idx="5">
                  <c:v>321.03860900000001</c:v>
                </c:pt>
                <c:pt idx="6">
                  <c:v>109.772426768</c:v>
                </c:pt>
                <c:pt idx="7">
                  <c:v>60.415820156999999</c:v>
                </c:pt>
                <c:pt idx="8">
                  <c:v>164.03943693900001</c:v>
                </c:pt>
                <c:pt idx="9">
                  <c:v>201.876766844</c:v>
                </c:pt>
                <c:pt idx="10">
                  <c:v>110.88596240699999</c:v>
                </c:pt>
                <c:pt idx="11">
                  <c:v>197.65556202299999</c:v>
                </c:pt>
                <c:pt idx="12">
                  <c:v>322.69037482900001</c:v>
                </c:pt>
                <c:pt idx="13">
                  <c:v>103.52336671</c:v>
                </c:pt>
                <c:pt idx="14">
                  <c:v>50.526024608</c:v>
                </c:pt>
                <c:pt idx="15">
                  <c:v>117.102101041</c:v>
                </c:pt>
                <c:pt idx="16">
                  <c:v>175.227764992</c:v>
                </c:pt>
                <c:pt idx="17">
                  <c:v>165.92407405599999</c:v>
                </c:pt>
                <c:pt idx="18">
                  <c:v>176.866907282</c:v>
                </c:pt>
                <c:pt idx="19">
                  <c:v>291.58307990100002</c:v>
                </c:pt>
                <c:pt idx="20">
                  <c:v>266.13079182899997</c:v>
                </c:pt>
                <c:pt idx="21">
                  <c:v>175.00132963900001</c:v>
                </c:pt>
                <c:pt idx="22">
                  <c:v>124.577322129</c:v>
                </c:pt>
                <c:pt idx="23">
                  <c:v>154.24853712000001</c:v>
                </c:pt>
                <c:pt idx="24">
                  <c:v>271.52939339199997</c:v>
                </c:pt>
                <c:pt idx="25">
                  <c:v>221.98085278600001</c:v>
                </c:pt>
                <c:pt idx="26">
                  <c:v>227.269187851</c:v>
                </c:pt>
                <c:pt idx="27">
                  <c:v>305.39769658099999</c:v>
                </c:pt>
                <c:pt idx="28">
                  <c:v>87.634308035000004</c:v>
                </c:pt>
                <c:pt idx="29">
                  <c:v>61.450403438000002</c:v>
                </c:pt>
                <c:pt idx="30">
                  <c:v>196.65800434400001</c:v>
                </c:pt>
                <c:pt idx="31">
                  <c:v>247.677046477</c:v>
                </c:pt>
                <c:pt idx="32">
                  <c:v>146.562758035</c:v>
                </c:pt>
                <c:pt idx="33">
                  <c:v>194.76153511999999</c:v>
                </c:pt>
                <c:pt idx="34">
                  <c:v>396.91873836799999</c:v>
                </c:pt>
                <c:pt idx="35">
                  <c:v>175.53168825899999</c:v>
                </c:pt>
                <c:pt idx="36">
                  <c:v>106.394858462</c:v>
                </c:pt>
                <c:pt idx="37">
                  <c:v>228.57912315600001</c:v>
                </c:pt>
                <c:pt idx="38">
                  <c:v>308.35699897000001</c:v>
                </c:pt>
                <c:pt idx="39">
                  <c:v>230.09983812199999</c:v>
                </c:pt>
                <c:pt idx="40">
                  <c:v>257.62163166699997</c:v>
                </c:pt>
                <c:pt idx="41">
                  <c:v>357.69154837100001</c:v>
                </c:pt>
                <c:pt idx="42">
                  <c:v>233.469860033</c:v>
                </c:pt>
                <c:pt idx="43">
                  <c:v>191.733966764</c:v>
                </c:pt>
                <c:pt idx="44">
                  <c:v>143.03333085599999</c:v>
                </c:pt>
                <c:pt idx="45">
                  <c:v>135.45668497299999</c:v>
                </c:pt>
                <c:pt idx="46">
                  <c:v>208.45313321899999</c:v>
                </c:pt>
                <c:pt idx="47">
                  <c:v>229.47428069099999</c:v>
                </c:pt>
                <c:pt idx="48">
                  <c:v>301.41764841999998</c:v>
                </c:pt>
                <c:pt idx="49">
                  <c:v>284.99176645400001</c:v>
                </c:pt>
                <c:pt idx="50">
                  <c:v>123.91813165000001</c:v>
                </c:pt>
                <c:pt idx="51">
                  <c:v>138.744118719</c:v>
                </c:pt>
                <c:pt idx="52">
                  <c:v>267.61096707199999</c:v>
                </c:pt>
                <c:pt idx="53">
                  <c:v>343.37469784000001</c:v>
                </c:pt>
                <c:pt idx="54">
                  <c:v>217.36259047499999</c:v>
                </c:pt>
                <c:pt idx="55">
                  <c:v>229.61793052900001</c:v>
                </c:pt>
                <c:pt idx="56">
                  <c:v>436.09439951500002</c:v>
                </c:pt>
                <c:pt idx="57">
                  <c:v>197.27268146500001</c:v>
                </c:pt>
                <c:pt idx="58">
                  <c:v>103.083995126</c:v>
                </c:pt>
                <c:pt idx="59">
                  <c:v>206.61245165</c:v>
                </c:pt>
                <c:pt idx="60">
                  <c:v>291.10218361699998</c:v>
                </c:pt>
                <c:pt idx="61">
                  <c:v>213.52897330600001</c:v>
                </c:pt>
                <c:pt idx="62">
                  <c:v>257.08905262299999</c:v>
                </c:pt>
                <c:pt idx="63">
                  <c:v>364.31446269600002</c:v>
                </c:pt>
                <c:pt idx="64">
                  <c:v>176.342124622</c:v>
                </c:pt>
                <c:pt idx="65">
                  <c:v>156.444232766</c:v>
                </c:pt>
                <c:pt idx="66">
                  <c:v>227.032743391</c:v>
                </c:pt>
                <c:pt idx="67">
                  <c:v>247.84109500100001</c:v>
                </c:pt>
                <c:pt idx="68">
                  <c:v>215.925906411</c:v>
                </c:pt>
                <c:pt idx="69">
                  <c:v>283.81237727600001</c:v>
                </c:pt>
                <c:pt idx="70">
                  <c:v>406.76625868299999</c:v>
                </c:pt>
                <c:pt idx="71">
                  <c:v>320.48956530300001</c:v>
                </c:pt>
                <c:pt idx="72">
                  <c:v>217.383033402</c:v>
                </c:pt>
                <c:pt idx="73">
                  <c:v>189.768058814</c:v>
                </c:pt>
                <c:pt idx="74">
                  <c:v>239.076248924</c:v>
                </c:pt>
                <c:pt idx="75">
                  <c:v>336.64052361900002</c:v>
                </c:pt>
                <c:pt idx="76">
                  <c:v>253.42914004100001</c:v>
                </c:pt>
                <c:pt idx="77">
                  <c:v>276.47887255400002</c:v>
                </c:pt>
                <c:pt idx="78">
                  <c:v>382.22226932900003</c:v>
                </c:pt>
                <c:pt idx="79">
                  <c:v>174.093523226</c:v>
                </c:pt>
                <c:pt idx="80">
                  <c:v>122.99453664399999</c:v>
                </c:pt>
                <c:pt idx="81">
                  <c:v>236.21854095200001</c:v>
                </c:pt>
                <c:pt idx="82">
                  <c:v>323.05457130500002</c:v>
                </c:pt>
                <c:pt idx="83">
                  <c:v>257.30493517100001</c:v>
                </c:pt>
                <c:pt idx="84">
                  <c:v>271.24274885199998</c:v>
                </c:pt>
                <c:pt idx="85">
                  <c:v>438.82030930600001</c:v>
                </c:pt>
                <c:pt idx="86">
                  <c:v>229.17333903599999</c:v>
                </c:pt>
                <c:pt idx="87">
                  <c:v>198.89480248999999</c:v>
                </c:pt>
                <c:pt idx="88">
                  <c:v>324.91208096100002</c:v>
                </c:pt>
                <c:pt idx="89">
                  <c:v>368.27729680800002</c:v>
                </c:pt>
                <c:pt idx="90">
                  <c:v>256.338918922</c:v>
                </c:pt>
                <c:pt idx="91">
                  <c:v>327.80335723899998</c:v>
                </c:pt>
                <c:pt idx="92">
                  <c:v>456.972242768</c:v>
                </c:pt>
                <c:pt idx="93">
                  <c:v>286.303997186</c:v>
                </c:pt>
                <c:pt idx="94">
                  <c:v>211.999657869</c:v>
                </c:pt>
                <c:pt idx="95">
                  <c:v>188.21389432199999</c:v>
                </c:pt>
                <c:pt idx="96">
                  <c:v>231.97824856099999</c:v>
                </c:pt>
                <c:pt idx="97">
                  <c:v>294.76532395999999</c:v>
                </c:pt>
                <c:pt idx="98">
                  <c:v>284.20628864999998</c:v>
                </c:pt>
                <c:pt idx="99">
                  <c:v>345.72785763299999</c:v>
                </c:pt>
                <c:pt idx="100">
                  <c:v>361.82104052300002</c:v>
                </c:pt>
                <c:pt idx="101">
                  <c:v>238.352350401</c:v>
                </c:pt>
                <c:pt idx="102">
                  <c:v>227.74740359399999</c:v>
                </c:pt>
                <c:pt idx="103">
                  <c:v>298.71499670700001</c:v>
                </c:pt>
                <c:pt idx="104">
                  <c:v>389.49806002700001</c:v>
                </c:pt>
                <c:pt idx="105">
                  <c:v>314.95376879299999</c:v>
                </c:pt>
                <c:pt idx="106">
                  <c:v>323.939352515</c:v>
                </c:pt>
                <c:pt idx="107">
                  <c:v>468.19643271400003</c:v>
                </c:pt>
                <c:pt idx="108">
                  <c:v>213.241869307</c:v>
                </c:pt>
                <c:pt idx="109">
                  <c:v>157.271676367</c:v>
                </c:pt>
                <c:pt idx="110">
                  <c:v>289.93582778500001</c:v>
                </c:pt>
                <c:pt idx="111">
                  <c:v>349.630610752</c:v>
                </c:pt>
                <c:pt idx="112">
                  <c:v>229.24593304800001</c:v>
                </c:pt>
                <c:pt idx="113">
                  <c:v>284.71031031500002</c:v>
                </c:pt>
                <c:pt idx="114">
                  <c:v>453.10458091100003</c:v>
                </c:pt>
                <c:pt idx="115">
                  <c:v>250.326119947</c:v>
                </c:pt>
                <c:pt idx="116">
                  <c:v>192.37676160199999</c:v>
                </c:pt>
                <c:pt idx="117">
                  <c:v>262.198586095</c:v>
                </c:pt>
                <c:pt idx="118">
                  <c:v>327.99661826400001</c:v>
                </c:pt>
                <c:pt idx="119">
                  <c:v>302.51566387299999</c:v>
                </c:pt>
                <c:pt idx="120">
                  <c:v>342.35773720499998</c:v>
                </c:pt>
                <c:pt idx="121">
                  <c:v>424.61119845299999</c:v>
                </c:pt>
                <c:pt idx="122">
                  <c:v>343.94580358500002</c:v>
                </c:pt>
                <c:pt idx="123">
                  <c:v>288.339108194</c:v>
                </c:pt>
                <c:pt idx="124">
                  <c:v>248.52174805499999</c:v>
                </c:pt>
                <c:pt idx="125">
                  <c:v>245.816199837</c:v>
                </c:pt>
                <c:pt idx="126">
                  <c:v>321.20255308899999</c:v>
                </c:pt>
                <c:pt idx="127">
                  <c:v>297.54950299900003</c:v>
                </c:pt>
                <c:pt idx="128">
                  <c:v>352.24990341799997</c:v>
                </c:pt>
                <c:pt idx="129">
                  <c:v>398.63413064999997</c:v>
                </c:pt>
                <c:pt idx="130">
                  <c:v>171.52232002599999</c:v>
                </c:pt>
                <c:pt idx="131">
                  <c:v>150.26951528199999</c:v>
                </c:pt>
                <c:pt idx="132">
                  <c:v>308.90358808899998</c:v>
                </c:pt>
                <c:pt idx="133">
                  <c:v>390.55495936</c:v>
                </c:pt>
                <c:pt idx="134">
                  <c:v>276.43323036800001</c:v>
                </c:pt>
                <c:pt idx="135">
                  <c:v>271.332360902</c:v>
                </c:pt>
                <c:pt idx="136">
                  <c:v>494.59687065600002</c:v>
                </c:pt>
                <c:pt idx="137">
                  <c:v>290.93679494499997</c:v>
                </c:pt>
                <c:pt idx="138">
                  <c:v>225.62641676199999</c:v>
                </c:pt>
                <c:pt idx="139">
                  <c:v>311.30850331599999</c:v>
                </c:pt>
                <c:pt idx="140">
                  <c:v>377.61446505399999</c:v>
                </c:pt>
                <c:pt idx="141">
                  <c:v>307.26404574100002</c:v>
                </c:pt>
                <c:pt idx="142">
                  <c:v>370.26469980100001</c:v>
                </c:pt>
                <c:pt idx="143">
                  <c:v>452.13899884199998</c:v>
                </c:pt>
                <c:pt idx="144">
                  <c:v>265.76708556099999</c:v>
                </c:pt>
                <c:pt idx="145">
                  <c:v>236.503137219</c:v>
                </c:pt>
                <c:pt idx="146">
                  <c:v>252.18824691500001</c:v>
                </c:pt>
                <c:pt idx="147">
                  <c:v>269.23956955599999</c:v>
                </c:pt>
                <c:pt idx="148">
                  <c:v>277.95217876700002</c:v>
                </c:pt>
                <c:pt idx="149">
                  <c:v>304.75983469699997</c:v>
                </c:pt>
                <c:pt idx="150">
                  <c:v>420.05148699300003</c:v>
                </c:pt>
                <c:pt idx="151">
                  <c:v>401.20254082700001</c:v>
                </c:pt>
                <c:pt idx="152">
                  <c:v>255.32216565100001</c:v>
                </c:pt>
                <c:pt idx="153">
                  <c:v>230.63181215099999</c:v>
                </c:pt>
                <c:pt idx="154">
                  <c:v>328.93878130100001</c:v>
                </c:pt>
                <c:pt idx="155">
                  <c:v>439.10908987300002</c:v>
                </c:pt>
                <c:pt idx="156">
                  <c:v>334.64415322799999</c:v>
                </c:pt>
                <c:pt idx="157">
                  <c:v>310.25847936100001</c:v>
                </c:pt>
                <c:pt idx="158">
                  <c:v>470.85925522799999</c:v>
                </c:pt>
                <c:pt idx="159">
                  <c:v>248.86278665399999</c:v>
                </c:pt>
                <c:pt idx="160">
                  <c:v>183.735774236</c:v>
                </c:pt>
                <c:pt idx="161">
                  <c:v>276.23756637100001</c:v>
                </c:pt>
                <c:pt idx="162">
                  <c:v>332.93858274199999</c:v>
                </c:pt>
                <c:pt idx="163">
                  <c:v>262.34290619299998</c:v>
                </c:pt>
                <c:pt idx="164">
                  <c:v>321.71682050200002</c:v>
                </c:pt>
                <c:pt idx="165">
                  <c:v>461.86509579800003</c:v>
                </c:pt>
                <c:pt idx="166">
                  <c:v>231.65796453199999</c:v>
                </c:pt>
                <c:pt idx="167">
                  <c:v>199.26406180500001</c:v>
                </c:pt>
                <c:pt idx="168">
                  <c:v>321.996357886</c:v>
                </c:pt>
                <c:pt idx="169">
                  <c:v>374.03936434899998</c:v>
                </c:pt>
                <c:pt idx="170">
                  <c:v>286.59585017199998</c:v>
                </c:pt>
                <c:pt idx="171">
                  <c:v>325.88147712599999</c:v>
                </c:pt>
                <c:pt idx="172">
                  <c:v>460.20360101799997</c:v>
                </c:pt>
                <c:pt idx="173">
                  <c:v>360.55457667000002</c:v>
                </c:pt>
                <c:pt idx="174">
                  <c:v>278.80955380400002</c:v>
                </c:pt>
                <c:pt idx="175">
                  <c:v>202.699058998</c:v>
                </c:pt>
                <c:pt idx="176">
                  <c:v>226.22057370300001</c:v>
                </c:pt>
                <c:pt idx="177">
                  <c:v>331.37076745000002</c:v>
                </c:pt>
                <c:pt idx="178">
                  <c:v>302.50690410999999</c:v>
                </c:pt>
                <c:pt idx="179">
                  <c:v>319.92969994399999</c:v>
                </c:pt>
                <c:pt idx="180">
                  <c:v>357.70007461400002</c:v>
                </c:pt>
                <c:pt idx="181">
                  <c:v>187.72387832999999</c:v>
                </c:pt>
                <c:pt idx="182">
                  <c:v>184.674800339</c:v>
                </c:pt>
                <c:pt idx="183">
                  <c:v>301.91753665300001</c:v>
                </c:pt>
                <c:pt idx="184">
                  <c:v>356.86774840700002</c:v>
                </c:pt>
                <c:pt idx="185">
                  <c:v>272.61532117799999</c:v>
                </c:pt>
                <c:pt idx="186">
                  <c:v>298.407041085</c:v>
                </c:pt>
                <c:pt idx="187">
                  <c:v>492.42194143699999</c:v>
                </c:pt>
                <c:pt idx="188">
                  <c:v>242.73663709900001</c:v>
                </c:pt>
                <c:pt idx="189">
                  <c:v>174.71125944100001</c:v>
                </c:pt>
                <c:pt idx="190">
                  <c:v>306.75206376699998</c:v>
                </c:pt>
                <c:pt idx="191">
                  <c:v>378.35437537400003</c:v>
                </c:pt>
                <c:pt idx="192">
                  <c:v>267.90170427300001</c:v>
                </c:pt>
                <c:pt idx="193">
                  <c:v>304.15385588599997</c:v>
                </c:pt>
                <c:pt idx="194">
                  <c:v>432.89737809799999</c:v>
                </c:pt>
                <c:pt idx="195">
                  <c:v>261.15766494899998</c:v>
                </c:pt>
                <c:pt idx="196">
                  <c:v>214.60281892899999</c:v>
                </c:pt>
                <c:pt idx="197">
                  <c:v>209.35057133999999</c:v>
                </c:pt>
                <c:pt idx="198">
                  <c:v>240.10313212</c:v>
                </c:pt>
                <c:pt idx="199">
                  <c:v>276.58847411099998</c:v>
                </c:pt>
                <c:pt idx="200">
                  <c:v>318.44608317299998</c:v>
                </c:pt>
                <c:pt idx="201">
                  <c:v>396.13920679699999</c:v>
                </c:pt>
                <c:pt idx="202">
                  <c:v>344.15731774699998</c:v>
                </c:pt>
                <c:pt idx="203">
                  <c:v>248.713462362</c:v>
                </c:pt>
                <c:pt idx="204">
                  <c:v>247.49493784500001</c:v>
                </c:pt>
                <c:pt idx="205">
                  <c:v>302.07937597199998</c:v>
                </c:pt>
                <c:pt idx="206">
                  <c:v>373.13818308499998</c:v>
                </c:pt>
                <c:pt idx="207">
                  <c:v>287.00375124800001</c:v>
                </c:pt>
                <c:pt idx="208">
                  <c:v>318.87771991300002</c:v>
                </c:pt>
                <c:pt idx="209">
                  <c:v>450.25823715899998</c:v>
                </c:pt>
                <c:pt idx="210">
                  <c:v>194.48390076800001</c:v>
                </c:pt>
                <c:pt idx="211">
                  <c:v>114.092942466</c:v>
                </c:pt>
                <c:pt idx="212">
                  <c:v>252.313438542</c:v>
                </c:pt>
                <c:pt idx="213">
                  <c:v>338.85042710300002</c:v>
                </c:pt>
                <c:pt idx="214">
                  <c:v>245.17953203900001</c:v>
                </c:pt>
                <c:pt idx="215">
                  <c:v>249.92902625400001</c:v>
                </c:pt>
                <c:pt idx="216">
                  <c:v>425.45503272000002</c:v>
                </c:pt>
                <c:pt idx="217">
                  <c:v>237.417819968</c:v>
                </c:pt>
                <c:pt idx="218">
                  <c:v>201.14047566900001</c:v>
                </c:pt>
                <c:pt idx="219">
                  <c:v>289.72786309700001</c:v>
                </c:pt>
                <c:pt idx="220">
                  <c:v>325.08784065999998</c:v>
                </c:pt>
                <c:pt idx="221">
                  <c:v>263.28612841500001</c:v>
                </c:pt>
                <c:pt idx="222">
                  <c:v>332.99947276</c:v>
                </c:pt>
                <c:pt idx="223">
                  <c:v>431.66337323400001</c:v>
                </c:pt>
                <c:pt idx="224">
                  <c:v>274.82549701800002</c:v>
                </c:pt>
                <c:pt idx="225">
                  <c:v>214.86774101</c:v>
                </c:pt>
                <c:pt idx="226">
                  <c:v>187.84953052899999</c:v>
                </c:pt>
                <c:pt idx="227">
                  <c:v>206.070428058</c:v>
                </c:pt>
                <c:pt idx="228">
                  <c:v>261.97553286900001</c:v>
                </c:pt>
                <c:pt idx="229">
                  <c:v>224.58023877599999</c:v>
                </c:pt>
                <c:pt idx="230">
                  <c:v>301.51085340899999</c:v>
                </c:pt>
                <c:pt idx="231">
                  <c:v>340.67312331599999</c:v>
                </c:pt>
                <c:pt idx="232">
                  <c:v>157.34052945400001</c:v>
                </c:pt>
                <c:pt idx="233">
                  <c:v>120.237910703</c:v>
                </c:pt>
                <c:pt idx="234">
                  <c:v>248.03943156099999</c:v>
                </c:pt>
                <c:pt idx="235">
                  <c:v>349.61188053400002</c:v>
                </c:pt>
                <c:pt idx="236">
                  <c:v>257.336687337</c:v>
                </c:pt>
                <c:pt idx="237">
                  <c:v>232.36881182799999</c:v>
                </c:pt>
                <c:pt idx="238">
                  <c:v>411.715262177</c:v>
                </c:pt>
                <c:pt idx="239">
                  <c:v>197.66969680700001</c:v>
                </c:pt>
                <c:pt idx="240">
                  <c:v>144.51695251500001</c:v>
                </c:pt>
                <c:pt idx="241">
                  <c:v>244.06645715299999</c:v>
                </c:pt>
                <c:pt idx="242">
                  <c:v>278.79893574300002</c:v>
                </c:pt>
                <c:pt idx="243">
                  <c:v>185.837686332</c:v>
                </c:pt>
                <c:pt idx="244">
                  <c:v>269.50626707800001</c:v>
                </c:pt>
                <c:pt idx="245">
                  <c:v>390.13177509100001</c:v>
                </c:pt>
                <c:pt idx="246">
                  <c:v>167.24052159999999</c:v>
                </c:pt>
                <c:pt idx="247">
                  <c:v>111.97782588699999</c:v>
                </c:pt>
                <c:pt idx="248">
                  <c:v>175.96142150700001</c:v>
                </c:pt>
                <c:pt idx="249">
                  <c:v>230.23582449</c:v>
                </c:pt>
                <c:pt idx="250">
                  <c:v>216.83126028000001</c:v>
                </c:pt>
                <c:pt idx="251">
                  <c:v>225.01747215099999</c:v>
                </c:pt>
                <c:pt idx="252">
                  <c:v>337.52171226899998</c:v>
                </c:pt>
                <c:pt idx="253">
                  <c:v>308.652052056</c:v>
                </c:pt>
                <c:pt idx="254">
                  <c:v>213.622699576</c:v>
                </c:pt>
                <c:pt idx="255">
                  <c:v>159.21341573699999</c:v>
                </c:pt>
                <c:pt idx="256">
                  <c:v>186.89947917800001</c:v>
                </c:pt>
                <c:pt idx="257">
                  <c:v>301.57768951999998</c:v>
                </c:pt>
                <c:pt idx="258">
                  <c:v>248.297101892</c:v>
                </c:pt>
                <c:pt idx="259">
                  <c:v>249.175994933</c:v>
                </c:pt>
                <c:pt idx="260">
                  <c:v>324.82559734500001</c:v>
                </c:pt>
                <c:pt idx="261">
                  <c:v>104.873689455</c:v>
                </c:pt>
                <c:pt idx="262">
                  <c:v>75.188913088999996</c:v>
                </c:pt>
                <c:pt idx="263">
                  <c:v>206.314312288</c:v>
                </c:pt>
                <c:pt idx="264">
                  <c:v>253.42058886500001</c:v>
                </c:pt>
                <c:pt idx="265">
                  <c:v>150.58591844899999</c:v>
                </c:pt>
                <c:pt idx="266">
                  <c:v>196.213548968</c:v>
                </c:pt>
                <c:pt idx="267">
                  <c:v>396.348551568</c:v>
                </c:pt>
                <c:pt idx="268">
                  <c:v>171.09005211100001</c:v>
                </c:pt>
                <c:pt idx="269">
                  <c:v>99.221015506000001</c:v>
                </c:pt>
                <c:pt idx="270">
                  <c:v>219.480002445</c:v>
                </c:pt>
                <c:pt idx="271">
                  <c:v>295.890983893</c:v>
                </c:pt>
                <c:pt idx="272">
                  <c:v>213.53238170700001</c:v>
                </c:pt>
                <c:pt idx="273">
                  <c:v>237.37122548299999</c:v>
                </c:pt>
                <c:pt idx="274">
                  <c:v>335.76050321899999</c:v>
                </c:pt>
                <c:pt idx="275">
                  <c:v>208.80175038300001</c:v>
                </c:pt>
                <c:pt idx="276">
                  <c:v>163.24168280200001</c:v>
                </c:pt>
                <c:pt idx="277">
                  <c:v>110.391776706</c:v>
                </c:pt>
                <c:pt idx="278">
                  <c:v>100.238869685</c:v>
                </c:pt>
                <c:pt idx="279">
                  <c:v>171.330867665</c:v>
                </c:pt>
                <c:pt idx="280">
                  <c:v>189.208507857</c:v>
                </c:pt>
                <c:pt idx="281">
                  <c:v>256.60843932699999</c:v>
                </c:pt>
                <c:pt idx="282">
                  <c:v>236.740516751</c:v>
                </c:pt>
                <c:pt idx="283">
                  <c:v>74.056233660000004</c:v>
                </c:pt>
                <c:pt idx="284">
                  <c:v>86.026255472000003</c:v>
                </c:pt>
                <c:pt idx="285">
                  <c:v>210.94879552099999</c:v>
                </c:pt>
                <c:pt idx="286">
                  <c:v>282.490963873</c:v>
                </c:pt>
                <c:pt idx="287">
                  <c:v>154.09252790100001</c:v>
                </c:pt>
                <c:pt idx="288">
                  <c:v>164.299707001</c:v>
                </c:pt>
                <c:pt idx="289">
                  <c:v>367.16025322299998</c:v>
                </c:pt>
                <c:pt idx="290">
                  <c:v>124.320088591</c:v>
                </c:pt>
                <c:pt idx="291">
                  <c:v>26.284395098000001</c:v>
                </c:pt>
                <c:pt idx="292">
                  <c:v>128.42053580699999</c:v>
                </c:pt>
                <c:pt idx="293">
                  <c:v>210.15224892000001</c:v>
                </c:pt>
                <c:pt idx="294">
                  <c:v>128.73784553600001</c:v>
                </c:pt>
                <c:pt idx="295">
                  <c:v>168.22980712099999</c:v>
                </c:pt>
                <c:pt idx="296">
                  <c:v>273.24459858199998</c:v>
                </c:pt>
                <c:pt idx="297">
                  <c:v>83.117148228999994</c:v>
                </c:pt>
                <c:pt idx="298">
                  <c:v>59.686896742000002</c:v>
                </c:pt>
                <c:pt idx="299">
                  <c:v>125.957587758</c:v>
                </c:pt>
                <c:pt idx="300">
                  <c:v>143.099364933</c:v>
                </c:pt>
                <c:pt idx="301">
                  <c:v>109.787743213</c:v>
                </c:pt>
                <c:pt idx="302">
                  <c:v>175.233951916</c:v>
                </c:pt>
                <c:pt idx="303">
                  <c:v>293.75657383999999</c:v>
                </c:pt>
                <c:pt idx="304">
                  <c:v>203.586769651</c:v>
                </c:pt>
                <c:pt idx="305">
                  <c:v>98.470580135000006</c:v>
                </c:pt>
                <c:pt idx="306">
                  <c:v>68.924560361000005</c:v>
                </c:pt>
                <c:pt idx="307">
                  <c:v>114.761029169</c:v>
                </c:pt>
                <c:pt idx="308">
                  <c:v>208.20005753300001</c:v>
                </c:pt>
                <c:pt idx="309">
                  <c:v>121.65898181</c:v>
                </c:pt>
                <c:pt idx="310">
                  <c:v>143.40187105000001</c:v>
                </c:pt>
                <c:pt idx="311">
                  <c:v>246.27858403499999</c:v>
                </c:pt>
                <c:pt idx="312">
                  <c:v>34.272014820000003</c:v>
                </c:pt>
                <c:pt idx="313">
                  <c:v>-21.099277573999998</c:v>
                </c:pt>
                <c:pt idx="314">
                  <c:v>90.336171630999999</c:v>
                </c:pt>
                <c:pt idx="315">
                  <c:v>175.27304788699999</c:v>
                </c:pt>
                <c:pt idx="316">
                  <c:v>106.27431756999999</c:v>
                </c:pt>
                <c:pt idx="317">
                  <c:v>115.931415368</c:v>
                </c:pt>
                <c:pt idx="318">
                  <c:v>280.52190460899999</c:v>
                </c:pt>
                <c:pt idx="319">
                  <c:v>69.654050510000005</c:v>
                </c:pt>
                <c:pt idx="320">
                  <c:v>36.645795636000003</c:v>
                </c:pt>
                <c:pt idx="321">
                  <c:v>158.67147451599999</c:v>
                </c:pt>
                <c:pt idx="322">
                  <c:v>198.06635807800001</c:v>
                </c:pt>
                <c:pt idx="323">
                  <c:v>84.488567032000006</c:v>
                </c:pt>
                <c:pt idx="324">
                  <c:v>154.47628682199999</c:v>
                </c:pt>
                <c:pt idx="325">
                  <c:v>279.765788515</c:v>
                </c:pt>
                <c:pt idx="326">
                  <c:v>105.02821205399999</c:v>
                </c:pt>
                <c:pt idx="327">
                  <c:v>27.718654658999998</c:v>
                </c:pt>
                <c:pt idx="328">
                  <c:v>2.9205995499999999</c:v>
                </c:pt>
                <c:pt idx="329">
                  <c:v>44.044523085999998</c:v>
                </c:pt>
                <c:pt idx="330">
                  <c:v>103.0411562</c:v>
                </c:pt>
                <c:pt idx="331">
                  <c:v>88.593368792000007</c:v>
                </c:pt>
                <c:pt idx="332">
                  <c:v>148.81497630699999</c:v>
                </c:pt>
                <c:pt idx="333">
                  <c:v>163.061994744</c:v>
                </c:pt>
                <c:pt idx="334">
                  <c:v>36.235114217000003</c:v>
                </c:pt>
                <c:pt idx="335">
                  <c:v>21.331177457999999</c:v>
                </c:pt>
                <c:pt idx="336">
                  <c:v>89.523926196999994</c:v>
                </c:pt>
                <c:pt idx="337">
                  <c:v>179.28959002600001</c:v>
                </c:pt>
                <c:pt idx="338">
                  <c:v>102.347014129</c:v>
                </c:pt>
                <c:pt idx="339">
                  <c:v>107.090169387</c:v>
                </c:pt>
                <c:pt idx="340">
                  <c:v>247.63927910500001</c:v>
                </c:pt>
                <c:pt idx="341">
                  <c:v>-8.3073744269999992</c:v>
                </c:pt>
                <c:pt idx="342">
                  <c:v>-66.086359282000004</c:v>
                </c:pt>
                <c:pt idx="343">
                  <c:v>63.209007208000003</c:v>
                </c:pt>
                <c:pt idx="344">
                  <c:v>118.89487032</c:v>
                </c:pt>
                <c:pt idx="345">
                  <c:v>-3.986390702</c:v>
                </c:pt>
                <c:pt idx="346">
                  <c:v>50.900508502999998</c:v>
                </c:pt>
                <c:pt idx="347">
                  <c:v>216.35911607200001</c:v>
                </c:pt>
                <c:pt idx="348">
                  <c:v>9.6281367010000007</c:v>
                </c:pt>
                <c:pt idx="349">
                  <c:v>-52.106382281000002</c:v>
                </c:pt>
                <c:pt idx="350">
                  <c:v>16.825364621999999</c:v>
                </c:pt>
                <c:pt idx="351">
                  <c:v>80.947882966999998</c:v>
                </c:pt>
                <c:pt idx="352">
                  <c:v>52.242633462999997</c:v>
                </c:pt>
                <c:pt idx="353">
                  <c:v>88.052704187000003</c:v>
                </c:pt>
                <c:pt idx="354">
                  <c:v>168.10445144400001</c:v>
                </c:pt>
                <c:pt idx="355">
                  <c:v>86.656492748999995</c:v>
                </c:pt>
                <c:pt idx="356">
                  <c:v>28.469391425000001</c:v>
                </c:pt>
                <c:pt idx="357">
                  <c:v>-15.277841403</c:v>
                </c:pt>
                <c:pt idx="358">
                  <c:v>-21.591483963000002</c:v>
                </c:pt>
                <c:pt idx="359">
                  <c:v>53.138632999000002</c:v>
                </c:pt>
                <c:pt idx="360">
                  <c:v>28.277942100000001</c:v>
                </c:pt>
                <c:pt idx="361">
                  <c:v>79.352751893999994</c:v>
                </c:pt>
                <c:pt idx="362">
                  <c:v>121.805748244</c:v>
                </c:pt>
                <c:pt idx="363">
                  <c:v>-107.051819583</c:v>
                </c:pt>
                <c:pt idx="364">
                  <c:v>-129.08621067799999</c:v>
                </c:pt>
                <c:pt idx="365">
                  <c:v>27.091129872</c:v>
                </c:pt>
                <c:pt idx="366">
                  <c:v>105.038368005</c:v>
                </c:pt>
                <c:pt idx="367">
                  <c:v>-12.593940355999999</c:v>
                </c:pt>
                <c:pt idx="368">
                  <c:v>-17.786154496000002</c:v>
                </c:pt>
                <c:pt idx="369">
                  <c:v>203.851316924</c:v>
                </c:pt>
                <c:pt idx="370">
                  <c:v>-3.1427386529999999</c:v>
                </c:pt>
                <c:pt idx="371">
                  <c:v>-72.237426529999993</c:v>
                </c:pt>
                <c:pt idx="372">
                  <c:v>11.75224394</c:v>
                </c:pt>
                <c:pt idx="373">
                  <c:v>77.585239102000003</c:v>
                </c:pt>
                <c:pt idx="374">
                  <c:v>5.1071857139999999</c:v>
                </c:pt>
                <c:pt idx="375">
                  <c:v>64.380841829000005</c:v>
                </c:pt>
                <c:pt idx="376">
                  <c:v>142.90575112600001</c:v>
                </c:pt>
                <c:pt idx="377">
                  <c:v>-43.286079723999997</c:v>
                </c:pt>
                <c:pt idx="378">
                  <c:v>-74.024867692000001</c:v>
                </c:pt>
                <c:pt idx="379">
                  <c:v>-61.466674073999997</c:v>
                </c:pt>
                <c:pt idx="380">
                  <c:v>-47.969834102</c:v>
                </c:pt>
                <c:pt idx="381">
                  <c:v>-40.654380934000002</c:v>
                </c:pt>
                <c:pt idx="382">
                  <c:v>-13.725939177000001</c:v>
                </c:pt>
                <c:pt idx="383">
                  <c:v>99.052163504000006</c:v>
                </c:pt>
                <c:pt idx="384">
                  <c:v>76.522061256000001</c:v>
                </c:pt>
                <c:pt idx="385">
                  <c:v>-72.191066720999999</c:v>
                </c:pt>
                <c:pt idx="386">
                  <c:v>-96.590560441999997</c:v>
                </c:pt>
                <c:pt idx="387">
                  <c:v>0.51464264599999998</c:v>
                </c:pt>
                <c:pt idx="388">
                  <c:v>107.810000028</c:v>
                </c:pt>
                <c:pt idx="389">
                  <c:v>-0.173668289</c:v>
                </c:pt>
                <c:pt idx="390">
                  <c:v>-25.327882996</c:v>
                </c:pt>
                <c:pt idx="391">
                  <c:v>135.133727593</c:v>
                </c:pt>
                <c:pt idx="392">
                  <c:v>-89.149601759000006</c:v>
                </c:pt>
                <c:pt idx="393">
                  <c:v>-157.67223505600001</c:v>
                </c:pt>
                <c:pt idx="394">
                  <c:v>-67.986632681000003</c:v>
                </c:pt>
                <c:pt idx="395">
                  <c:v>-10.563382144</c:v>
                </c:pt>
                <c:pt idx="396">
                  <c:v>-81.843364897000001</c:v>
                </c:pt>
                <c:pt idx="397">
                  <c:v>-42.606541997000001</c:v>
                </c:pt>
                <c:pt idx="398">
                  <c:v>94.173164423000003</c:v>
                </c:pt>
                <c:pt idx="399">
                  <c:v>-136.296731854</c:v>
                </c:pt>
                <c:pt idx="400">
                  <c:v>-168.85483262</c:v>
                </c:pt>
                <c:pt idx="401">
                  <c:v>-48.106071085000004</c:v>
                </c:pt>
                <c:pt idx="402">
                  <c:v>0.75392535999999999</c:v>
                </c:pt>
                <c:pt idx="403">
                  <c:v>-89.270003634999995</c:v>
                </c:pt>
                <c:pt idx="404">
                  <c:v>-48.678552521999997</c:v>
                </c:pt>
                <c:pt idx="405">
                  <c:v>84.595698772000006</c:v>
                </c:pt>
                <c:pt idx="406">
                  <c:v>-18.206490863999999</c:v>
                </c:pt>
                <c:pt idx="407">
                  <c:v>-102.837255394</c:v>
                </c:pt>
                <c:pt idx="408">
                  <c:v>-179.190425326</c:v>
                </c:pt>
                <c:pt idx="409">
                  <c:v>-155.345792343</c:v>
                </c:pt>
                <c:pt idx="410">
                  <c:v>-51.869601615999997</c:v>
                </c:pt>
                <c:pt idx="411">
                  <c:v>-83.928810528</c:v>
                </c:pt>
                <c:pt idx="412">
                  <c:v>-68.451074722000001</c:v>
                </c:pt>
                <c:pt idx="413">
                  <c:v>-29.429728733000001</c:v>
                </c:pt>
                <c:pt idx="414">
                  <c:v>-200.39013592699999</c:v>
                </c:pt>
                <c:pt idx="415">
                  <c:v>-206.15969422500001</c:v>
                </c:pt>
                <c:pt idx="416">
                  <c:v>-91.820558461000005</c:v>
                </c:pt>
                <c:pt idx="417">
                  <c:v>-36.641046993000003</c:v>
                </c:pt>
                <c:pt idx="418">
                  <c:v>-120.103911271</c:v>
                </c:pt>
                <c:pt idx="419">
                  <c:v>-96.263180203000005</c:v>
                </c:pt>
                <c:pt idx="420">
                  <c:v>94.472998305999994</c:v>
                </c:pt>
                <c:pt idx="421">
                  <c:v>-156.61604407199999</c:v>
                </c:pt>
                <c:pt idx="422">
                  <c:v>-223.52663093999999</c:v>
                </c:pt>
                <c:pt idx="423">
                  <c:v>-92.114080247999993</c:v>
                </c:pt>
                <c:pt idx="424">
                  <c:v>-23.046189819999999</c:v>
                </c:pt>
                <c:pt idx="425">
                  <c:v>-136.29159321399999</c:v>
                </c:pt>
                <c:pt idx="426">
                  <c:v>-99.190486454999999</c:v>
                </c:pt>
                <c:pt idx="427">
                  <c:v>30.106072727000001</c:v>
                </c:pt>
                <c:pt idx="428">
                  <c:v>-143.82283021999999</c:v>
                </c:pt>
                <c:pt idx="429">
                  <c:v>-193.18105019800001</c:v>
                </c:pt>
                <c:pt idx="430">
                  <c:v>-199.84263536099999</c:v>
                </c:pt>
                <c:pt idx="431">
                  <c:v>-167.393379993</c:v>
                </c:pt>
                <c:pt idx="432">
                  <c:v>-131.241671475</c:v>
                </c:pt>
                <c:pt idx="433">
                  <c:v>-91.958350436000003</c:v>
                </c:pt>
                <c:pt idx="434">
                  <c:v>-16.934235114</c:v>
                </c:pt>
                <c:pt idx="435">
                  <c:v>-67.679785820999996</c:v>
                </c:pt>
                <c:pt idx="436">
                  <c:v>-162.70934329299999</c:v>
                </c:pt>
                <c:pt idx="437">
                  <c:v>-165.649961924</c:v>
                </c:pt>
                <c:pt idx="438">
                  <c:v>-113.93149714099999</c:v>
                </c:pt>
                <c:pt idx="439">
                  <c:v>-43.920874357000002</c:v>
                </c:pt>
                <c:pt idx="440">
                  <c:v>-127.888502668</c:v>
                </c:pt>
                <c:pt idx="441">
                  <c:v>-96.482809462000006</c:v>
                </c:pt>
                <c:pt idx="442">
                  <c:v>31.877486277999999</c:v>
                </c:pt>
                <c:pt idx="443">
                  <c:v>-226.00547157899999</c:v>
                </c:pt>
                <c:pt idx="444">
                  <c:v>-305.05623286600002</c:v>
                </c:pt>
                <c:pt idx="445">
                  <c:v>-165.91556795400001</c:v>
                </c:pt>
                <c:pt idx="446">
                  <c:v>-80.800388651000006</c:v>
                </c:pt>
                <c:pt idx="447">
                  <c:v>-177.09829809600001</c:v>
                </c:pt>
                <c:pt idx="448">
                  <c:v>-189.94371665599999</c:v>
                </c:pt>
                <c:pt idx="449">
                  <c:v>-12.211458486</c:v>
                </c:pt>
                <c:pt idx="450">
                  <c:v>-201.05445479900001</c:v>
                </c:pt>
                <c:pt idx="451">
                  <c:v>-239.68100980400001</c:v>
                </c:pt>
                <c:pt idx="452">
                  <c:v>-153.28617522499999</c:v>
                </c:pt>
                <c:pt idx="453">
                  <c:v>-115.957376915</c:v>
                </c:pt>
                <c:pt idx="454">
                  <c:v>-176.37830954500001</c:v>
                </c:pt>
                <c:pt idx="455">
                  <c:v>-108.207910048</c:v>
                </c:pt>
                <c:pt idx="456">
                  <c:v>-12.130824565999999</c:v>
                </c:pt>
                <c:pt idx="457">
                  <c:v>-168.936091793</c:v>
                </c:pt>
                <c:pt idx="458">
                  <c:v>-226.94447469299999</c:v>
                </c:pt>
                <c:pt idx="459">
                  <c:v>-254.09084929799999</c:v>
                </c:pt>
                <c:pt idx="460">
                  <c:v>-237.90691198100001</c:v>
                </c:pt>
                <c:pt idx="461">
                  <c:v>-183.861234849</c:v>
                </c:pt>
                <c:pt idx="462">
                  <c:v>-218.722549794</c:v>
                </c:pt>
                <c:pt idx="463">
                  <c:v>-140.301960708</c:v>
                </c:pt>
                <c:pt idx="464">
                  <c:v>-103.162087451</c:v>
                </c:pt>
                <c:pt idx="465">
                  <c:v>-288.37285451499997</c:v>
                </c:pt>
                <c:pt idx="466">
                  <c:v>-325.14620392900002</c:v>
                </c:pt>
                <c:pt idx="467">
                  <c:v>-194.76939498600001</c:v>
                </c:pt>
                <c:pt idx="468">
                  <c:v>-92.880941354000001</c:v>
                </c:pt>
                <c:pt idx="469">
                  <c:v>-187.08083678400001</c:v>
                </c:pt>
                <c:pt idx="470">
                  <c:v>-213.60960080199999</c:v>
                </c:pt>
                <c:pt idx="471">
                  <c:v>-31.230901181</c:v>
                </c:pt>
                <c:pt idx="472">
                  <c:v>-244.406607455</c:v>
                </c:pt>
                <c:pt idx="473">
                  <c:v>-298.69991374</c:v>
                </c:pt>
                <c:pt idx="474">
                  <c:v>-201.24726602000001</c:v>
                </c:pt>
                <c:pt idx="475">
                  <c:v>-165.60691289600001</c:v>
                </c:pt>
                <c:pt idx="476">
                  <c:v>-255.490264682</c:v>
                </c:pt>
                <c:pt idx="477">
                  <c:v>-171.84027595699999</c:v>
                </c:pt>
                <c:pt idx="478">
                  <c:v>-53.186483273999997</c:v>
                </c:pt>
                <c:pt idx="479">
                  <c:v>-277.24370895099997</c:v>
                </c:pt>
                <c:pt idx="480">
                  <c:v>-329.37232726399998</c:v>
                </c:pt>
                <c:pt idx="481">
                  <c:v>-263.54139500399998</c:v>
                </c:pt>
                <c:pt idx="482">
                  <c:v>-210.05997895199999</c:v>
                </c:pt>
                <c:pt idx="483">
                  <c:v>-225.21960639599999</c:v>
                </c:pt>
                <c:pt idx="484">
                  <c:v>-215.653001878</c:v>
                </c:pt>
                <c:pt idx="485">
                  <c:v>-99.795737058</c:v>
                </c:pt>
                <c:pt idx="486">
                  <c:v>-129.3208626</c:v>
                </c:pt>
                <c:pt idx="487">
                  <c:v>-225.80592763600001</c:v>
                </c:pt>
                <c:pt idx="488">
                  <c:v>-281.58058081199999</c:v>
                </c:pt>
                <c:pt idx="489">
                  <c:v>-250.26667782300001</c:v>
                </c:pt>
                <c:pt idx="490">
                  <c:v>-133.63739341199999</c:v>
                </c:pt>
                <c:pt idx="491">
                  <c:v>-187.73561644599999</c:v>
                </c:pt>
                <c:pt idx="492">
                  <c:v>-188.348578352</c:v>
                </c:pt>
                <c:pt idx="493">
                  <c:v>-110.87130070000001</c:v>
                </c:pt>
                <c:pt idx="494">
                  <c:v>-328.10384563299999</c:v>
                </c:pt>
                <c:pt idx="495">
                  <c:v>-357.20394972700001</c:v>
                </c:pt>
                <c:pt idx="496">
                  <c:v>-227.70775510199999</c:v>
                </c:pt>
                <c:pt idx="497">
                  <c:v>-181.35640112499999</c:v>
                </c:pt>
                <c:pt idx="498">
                  <c:v>-279.75637126300001</c:v>
                </c:pt>
                <c:pt idx="499">
                  <c:v>-249.46649559799999</c:v>
                </c:pt>
                <c:pt idx="500">
                  <c:v>-52.81967392</c:v>
                </c:pt>
                <c:pt idx="501">
                  <c:v>-279.47327913200002</c:v>
                </c:pt>
                <c:pt idx="502">
                  <c:v>-349.53272902700002</c:v>
                </c:pt>
                <c:pt idx="503">
                  <c:v>-226.00181608700001</c:v>
                </c:pt>
                <c:pt idx="504">
                  <c:v>-149.16548499800001</c:v>
                </c:pt>
                <c:pt idx="505">
                  <c:v>-232.892721446</c:v>
                </c:pt>
                <c:pt idx="506">
                  <c:v>-209.79913722399999</c:v>
                </c:pt>
                <c:pt idx="507">
                  <c:v>-106.616835145</c:v>
                </c:pt>
                <c:pt idx="508">
                  <c:v>-232.72732248200001</c:v>
                </c:pt>
                <c:pt idx="509">
                  <c:v>-279.08081637399999</c:v>
                </c:pt>
                <c:pt idx="510">
                  <c:v>-333.37611876099999</c:v>
                </c:pt>
                <c:pt idx="511">
                  <c:v>-340.84735208199999</c:v>
                </c:pt>
                <c:pt idx="512">
                  <c:v>-266.31251255799998</c:v>
                </c:pt>
                <c:pt idx="513">
                  <c:v>-248.05580528799999</c:v>
                </c:pt>
                <c:pt idx="514">
                  <c:v>-182.098128188</c:v>
                </c:pt>
                <c:pt idx="515">
                  <c:v>-202.02086491700001</c:v>
                </c:pt>
                <c:pt idx="516">
                  <c:v>-360.53873523800002</c:v>
                </c:pt>
                <c:pt idx="517">
                  <c:v>-346.527991778</c:v>
                </c:pt>
                <c:pt idx="518">
                  <c:v>-222.584433805</c:v>
                </c:pt>
                <c:pt idx="519">
                  <c:v>-151.82874062900001</c:v>
                </c:pt>
                <c:pt idx="520">
                  <c:v>-277.06068673599998</c:v>
                </c:pt>
                <c:pt idx="521">
                  <c:v>-263.06143143700001</c:v>
                </c:pt>
                <c:pt idx="522">
                  <c:v>-60.763259202</c:v>
                </c:pt>
                <c:pt idx="523">
                  <c:v>-304.91585665299999</c:v>
                </c:pt>
                <c:pt idx="524">
                  <c:v>-402.84000846999999</c:v>
                </c:pt>
                <c:pt idx="525">
                  <c:v>-295.99072360500003</c:v>
                </c:pt>
                <c:pt idx="526">
                  <c:v>-212.177364893</c:v>
                </c:pt>
                <c:pt idx="527">
                  <c:v>-294.21659393200002</c:v>
                </c:pt>
                <c:pt idx="528">
                  <c:v>-256.01894813899997</c:v>
                </c:pt>
                <c:pt idx="529">
                  <c:v>-146.82031709200001</c:v>
                </c:pt>
                <c:pt idx="530">
                  <c:v>-333.91726357499999</c:v>
                </c:pt>
                <c:pt idx="531">
                  <c:v>-356.94780509499998</c:v>
                </c:pt>
                <c:pt idx="532">
                  <c:v>-291.74490723700001</c:v>
                </c:pt>
                <c:pt idx="533">
                  <c:v>-273.59450960800001</c:v>
                </c:pt>
                <c:pt idx="534">
                  <c:v>-301.90372337999997</c:v>
                </c:pt>
                <c:pt idx="535">
                  <c:v>-234.34742682199999</c:v>
                </c:pt>
                <c:pt idx="536">
                  <c:v>-116.68796996899999</c:v>
                </c:pt>
                <c:pt idx="537">
                  <c:v>-207.85564016999999</c:v>
                </c:pt>
                <c:pt idx="538">
                  <c:v>-309.15653948599999</c:v>
                </c:pt>
                <c:pt idx="539">
                  <c:v>-335.06419124299998</c:v>
                </c:pt>
                <c:pt idx="540">
                  <c:v>-288.85965626299998</c:v>
                </c:pt>
                <c:pt idx="541">
                  <c:v>-196.22460556600001</c:v>
                </c:pt>
                <c:pt idx="542">
                  <c:v>-281.59793621400001</c:v>
                </c:pt>
                <c:pt idx="543">
                  <c:v>-254.18872547300001</c:v>
                </c:pt>
                <c:pt idx="544">
                  <c:v>-150.24918084699999</c:v>
                </c:pt>
                <c:pt idx="545">
                  <c:v>-362.79656240700001</c:v>
                </c:pt>
                <c:pt idx="546">
                  <c:v>-418.63212566499999</c:v>
                </c:pt>
                <c:pt idx="547">
                  <c:v>-302.81484635599998</c:v>
                </c:pt>
                <c:pt idx="548">
                  <c:v>-213.898513358</c:v>
                </c:pt>
                <c:pt idx="549">
                  <c:v>-228.23470266000001</c:v>
                </c:pt>
                <c:pt idx="550">
                  <c:v>-320.92779868700001</c:v>
                </c:pt>
                <c:pt idx="551">
                  <c:v>-323.06998705699999</c:v>
                </c:pt>
                <c:pt idx="552">
                  <c:v>-271.27023015399999</c:v>
                </c:pt>
                <c:pt idx="553">
                  <c:v>-199.54804146699999</c:v>
                </c:pt>
                <c:pt idx="554">
                  <c:v>-279.78086598900001</c:v>
                </c:pt>
                <c:pt idx="555">
                  <c:v>-246.52032668699999</c:v>
                </c:pt>
                <c:pt idx="556">
                  <c:v>-118.47575313</c:v>
                </c:pt>
                <c:pt idx="557">
                  <c:v>-375.86986703500003</c:v>
                </c:pt>
                <c:pt idx="558">
                  <c:v>-451.53523981500001</c:v>
                </c:pt>
                <c:pt idx="559">
                  <c:v>-309.68418165999998</c:v>
                </c:pt>
                <c:pt idx="560">
                  <c:v>-223.60053517099999</c:v>
                </c:pt>
                <c:pt idx="561">
                  <c:v>-319.86413363000003</c:v>
                </c:pt>
                <c:pt idx="562">
                  <c:v>-313.668672276</c:v>
                </c:pt>
                <c:pt idx="563">
                  <c:v>-132.22301428899999</c:v>
                </c:pt>
                <c:pt idx="564">
                  <c:v>-319.75887962899998</c:v>
                </c:pt>
                <c:pt idx="565">
                  <c:v>-358.11756617499998</c:v>
                </c:pt>
                <c:pt idx="566">
                  <c:v>-271.22573627700001</c:v>
                </c:pt>
                <c:pt idx="567">
                  <c:v>-230.17718203499999</c:v>
                </c:pt>
                <c:pt idx="568">
                  <c:v>-287.76622353099998</c:v>
                </c:pt>
                <c:pt idx="569">
                  <c:v>-218.975676526</c:v>
                </c:pt>
                <c:pt idx="570">
                  <c:v>-122.73436018</c:v>
                </c:pt>
                <c:pt idx="571">
                  <c:v>-277.37546861499999</c:v>
                </c:pt>
                <c:pt idx="572">
                  <c:v>-332.15285381899997</c:v>
                </c:pt>
                <c:pt idx="573">
                  <c:v>-357.68680508300002</c:v>
                </c:pt>
                <c:pt idx="574">
                  <c:v>-341.19558612700001</c:v>
                </c:pt>
                <c:pt idx="575">
                  <c:v>-286.68427545100002</c:v>
                </c:pt>
                <c:pt idx="576">
                  <c:v>-317.75682305700002</c:v>
                </c:pt>
                <c:pt idx="577">
                  <c:v>-236.57088607399999</c:v>
                </c:pt>
                <c:pt idx="578">
                  <c:v>-199.286580501</c:v>
                </c:pt>
                <c:pt idx="579">
                  <c:v>-384.18387288700001</c:v>
                </c:pt>
                <c:pt idx="580">
                  <c:v>-418.67415957899999</c:v>
                </c:pt>
                <c:pt idx="581">
                  <c:v>-284.81304788</c:v>
                </c:pt>
                <c:pt idx="582">
                  <c:v>-181.212230522</c:v>
                </c:pt>
                <c:pt idx="583">
                  <c:v>-275.31000256999999</c:v>
                </c:pt>
                <c:pt idx="584">
                  <c:v>-301.25342270499999</c:v>
                </c:pt>
                <c:pt idx="585">
                  <c:v>-114.867065487</c:v>
                </c:pt>
                <c:pt idx="586">
                  <c:v>-326.01859085900003</c:v>
                </c:pt>
                <c:pt idx="587">
                  <c:v>-379.72136515199998</c:v>
                </c:pt>
                <c:pt idx="588">
                  <c:v>-282.20491136700002</c:v>
                </c:pt>
                <c:pt idx="589">
                  <c:v>-244.09473757999999</c:v>
                </c:pt>
                <c:pt idx="590">
                  <c:v>-330.42404589400002</c:v>
                </c:pt>
                <c:pt idx="591">
                  <c:v>-245.50348599200001</c:v>
                </c:pt>
                <c:pt idx="592">
                  <c:v>-126.82463961400001</c:v>
                </c:pt>
                <c:pt idx="593">
                  <c:v>-350.15836475899999</c:v>
                </c:pt>
                <c:pt idx="594">
                  <c:v>-398.45583074199999</c:v>
                </c:pt>
                <c:pt idx="595">
                  <c:v>-330.04587845600003</c:v>
                </c:pt>
                <c:pt idx="596">
                  <c:v>-275.862025292</c:v>
                </c:pt>
                <c:pt idx="597">
                  <c:v>-290.92344345599997</c:v>
                </c:pt>
                <c:pt idx="598">
                  <c:v>-278.74149369999998</c:v>
                </c:pt>
                <c:pt idx="599">
                  <c:v>-159.21779537399999</c:v>
                </c:pt>
                <c:pt idx="600">
                  <c:v>-187.98559806200001</c:v>
                </c:pt>
                <c:pt idx="601">
                  <c:v>-284.26500574699998</c:v>
                </c:pt>
                <c:pt idx="602">
                  <c:v>-339.49314392999997</c:v>
                </c:pt>
                <c:pt idx="603">
                  <c:v>-304.04633734100003</c:v>
                </c:pt>
                <c:pt idx="604">
                  <c:v>-184.91127812799999</c:v>
                </c:pt>
                <c:pt idx="605">
                  <c:v>-238.517051391</c:v>
                </c:pt>
                <c:pt idx="606">
                  <c:v>-238.85225272700001</c:v>
                </c:pt>
                <c:pt idx="607">
                  <c:v>-158.410411458</c:v>
                </c:pt>
                <c:pt idx="608">
                  <c:v>-372.60144379100001</c:v>
                </c:pt>
                <c:pt idx="609">
                  <c:v>-400.25370130599998</c:v>
                </c:pt>
                <c:pt idx="610">
                  <c:v>-270.66322874600002</c:v>
                </c:pt>
                <c:pt idx="611">
                  <c:v>-223.32451744799999</c:v>
                </c:pt>
                <c:pt idx="612">
                  <c:v>-317.40829098500001</c:v>
                </c:pt>
                <c:pt idx="613">
                  <c:v>-267.75996183699999</c:v>
                </c:pt>
                <c:pt idx="614">
                  <c:v>-70.809218361000006</c:v>
                </c:pt>
                <c:pt idx="615">
                  <c:v>-297.00119940299999</c:v>
                </c:pt>
                <c:pt idx="616">
                  <c:v>-364.08551798899998</c:v>
                </c:pt>
                <c:pt idx="617">
                  <c:v>-237.06269418599999</c:v>
                </c:pt>
                <c:pt idx="618">
                  <c:v>-158.85402912000001</c:v>
                </c:pt>
                <c:pt idx="619">
                  <c:v>-242.37780996199999</c:v>
                </c:pt>
                <c:pt idx="620">
                  <c:v>-218.13122557899999</c:v>
                </c:pt>
                <c:pt idx="621">
                  <c:v>-110.391807554</c:v>
                </c:pt>
                <c:pt idx="622">
                  <c:v>-234.66449745599999</c:v>
                </c:pt>
                <c:pt idx="623">
                  <c:v>-280.39585922999999</c:v>
                </c:pt>
                <c:pt idx="624">
                  <c:v>-334.377772768</c:v>
                </c:pt>
                <c:pt idx="625">
                  <c:v>-338.48997608600001</c:v>
                </c:pt>
                <c:pt idx="626">
                  <c:v>-260.50669473599999</c:v>
                </c:pt>
                <c:pt idx="627">
                  <c:v>-240.980671204</c:v>
                </c:pt>
                <c:pt idx="628">
                  <c:v>-174.904909248</c:v>
                </c:pt>
                <c:pt idx="629">
                  <c:v>-193.150218129</c:v>
                </c:pt>
                <c:pt idx="630">
                  <c:v>-347.69097064099998</c:v>
                </c:pt>
                <c:pt idx="631">
                  <c:v>-331.26612518000002</c:v>
                </c:pt>
                <c:pt idx="632">
                  <c:v>-206.92274850199999</c:v>
                </c:pt>
                <c:pt idx="633">
                  <c:v>-135.639724887</c:v>
                </c:pt>
                <c:pt idx="634">
                  <c:v>-257.32359085899998</c:v>
                </c:pt>
                <c:pt idx="635">
                  <c:v>-239.816421252</c:v>
                </c:pt>
                <c:pt idx="636">
                  <c:v>-36.845311838999997</c:v>
                </c:pt>
                <c:pt idx="637">
                  <c:v>-280.75724751400003</c:v>
                </c:pt>
                <c:pt idx="638">
                  <c:v>-377.15087133999998</c:v>
                </c:pt>
                <c:pt idx="639">
                  <c:v>-266.05636808100002</c:v>
                </c:pt>
                <c:pt idx="640">
                  <c:v>-180.05444843800001</c:v>
                </c:pt>
                <c:pt idx="641">
                  <c:v>-261.72335188300002</c:v>
                </c:pt>
                <c:pt idx="642">
                  <c:v>-223.306370071</c:v>
                </c:pt>
                <c:pt idx="643">
                  <c:v>-110.01985323300001</c:v>
                </c:pt>
                <c:pt idx="644">
                  <c:v>-294.23626834300001</c:v>
                </c:pt>
                <c:pt idx="645">
                  <c:v>-316.20945387799998</c:v>
                </c:pt>
                <c:pt idx="646">
                  <c:v>-250.91925898299999</c:v>
                </c:pt>
                <c:pt idx="647">
                  <c:v>-230.947767046</c:v>
                </c:pt>
                <c:pt idx="648">
                  <c:v>-255.08976377100001</c:v>
                </c:pt>
                <c:pt idx="649">
                  <c:v>-185.480841164</c:v>
                </c:pt>
                <c:pt idx="650">
                  <c:v>-67.752010905000006</c:v>
                </c:pt>
                <c:pt idx="651">
                  <c:v>-158.51234279400001</c:v>
                </c:pt>
                <c:pt idx="652">
                  <c:v>-256.15090228899999</c:v>
                </c:pt>
                <c:pt idx="653">
                  <c:v>-278.92597093199998</c:v>
                </c:pt>
                <c:pt idx="654">
                  <c:v>-231.874285396</c:v>
                </c:pt>
                <c:pt idx="655">
                  <c:v>-139.14819300900001</c:v>
                </c:pt>
                <c:pt idx="656">
                  <c:v>-222.69405780299999</c:v>
                </c:pt>
                <c:pt idx="657">
                  <c:v>-190.95211940900001</c:v>
                </c:pt>
                <c:pt idx="658">
                  <c:v>-85.658028492</c:v>
                </c:pt>
                <c:pt idx="659">
                  <c:v>-298.01549689500001</c:v>
                </c:pt>
                <c:pt idx="660">
                  <c:v>-353.48975216999997</c:v>
                </c:pt>
                <c:pt idx="661">
                  <c:v>-233.78601703999999</c:v>
                </c:pt>
                <c:pt idx="662">
                  <c:v>-141.846495508</c:v>
                </c:pt>
                <c:pt idx="663">
                  <c:v>-209.38017402400001</c:v>
                </c:pt>
                <c:pt idx="664">
                  <c:v>-201.113041904</c:v>
                </c:pt>
                <c:pt idx="665">
                  <c:v>-31.946108804000001</c:v>
                </c:pt>
                <c:pt idx="666">
                  <c:v>-234.321511321</c:v>
                </c:pt>
                <c:pt idx="667">
                  <c:v>-263.81475406200002</c:v>
                </c:pt>
                <c:pt idx="668">
                  <c:v>-142.391083133</c:v>
                </c:pt>
                <c:pt idx="669">
                  <c:v>-102.65123723799999</c:v>
                </c:pt>
                <c:pt idx="670">
                  <c:v>-207.44252965300001</c:v>
                </c:pt>
                <c:pt idx="671">
                  <c:v>-130.566699062</c:v>
                </c:pt>
                <c:pt idx="672">
                  <c:v>-4.6709466199999996</c:v>
                </c:pt>
                <c:pt idx="673">
                  <c:v>-180.47851919999999</c:v>
                </c:pt>
                <c:pt idx="674">
                  <c:v>-253.51114645199999</c:v>
                </c:pt>
                <c:pt idx="675">
                  <c:v>-268.88030282699998</c:v>
                </c:pt>
                <c:pt idx="676">
                  <c:v>-223.88086704</c:v>
                </c:pt>
                <c:pt idx="677">
                  <c:v>-165.078104489</c:v>
                </c:pt>
                <c:pt idx="678">
                  <c:v>-179.84040402599999</c:v>
                </c:pt>
                <c:pt idx="679">
                  <c:v>-109.13534429800001</c:v>
                </c:pt>
                <c:pt idx="680">
                  <c:v>-89.348583332000004</c:v>
                </c:pt>
                <c:pt idx="681">
                  <c:v>-215.24364193900001</c:v>
                </c:pt>
                <c:pt idx="682">
                  <c:v>-230.88173352999999</c:v>
                </c:pt>
                <c:pt idx="683">
                  <c:v>-157.82016531599999</c:v>
                </c:pt>
                <c:pt idx="684">
                  <c:v>-58.472185369999998</c:v>
                </c:pt>
                <c:pt idx="685">
                  <c:v>-131.388277716</c:v>
                </c:pt>
                <c:pt idx="686">
                  <c:v>-127.361527821</c:v>
                </c:pt>
                <c:pt idx="687">
                  <c:v>13.545918422</c:v>
                </c:pt>
                <c:pt idx="688">
                  <c:v>-232.58876571900001</c:v>
                </c:pt>
                <c:pt idx="689">
                  <c:v>-283.91877529999999</c:v>
                </c:pt>
                <c:pt idx="690">
                  <c:v>-153.75923241000001</c:v>
                </c:pt>
                <c:pt idx="691">
                  <c:v>-98.277113689999993</c:v>
                </c:pt>
                <c:pt idx="692">
                  <c:v>-215.75275002000001</c:v>
                </c:pt>
                <c:pt idx="693">
                  <c:v>-151.24495491299999</c:v>
                </c:pt>
                <c:pt idx="694">
                  <c:v>17.106808393000001</c:v>
                </c:pt>
                <c:pt idx="695">
                  <c:v>-190.25822636800001</c:v>
                </c:pt>
                <c:pt idx="696">
                  <c:v>-251.43334882400001</c:v>
                </c:pt>
                <c:pt idx="697">
                  <c:v>-171.716471356</c:v>
                </c:pt>
                <c:pt idx="698">
                  <c:v>-100.866631854</c:v>
                </c:pt>
                <c:pt idx="699">
                  <c:v>-128.22708180999999</c:v>
                </c:pt>
                <c:pt idx="700">
                  <c:v>-93.4707346</c:v>
                </c:pt>
                <c:pt idx="701">
                  <c:v>-6.1673294289999996</c:v>
                </c:pt>
                <c:pt idx="702">
                  <c:v>-79.081735963</c:v>
                </c:pt>
                <c:pt idx="703">
                  <c:v>-134.252352836</c:v>
                </c:pt>
                <c:pt idx="704">
                  <c:v>-178.66798888899999</c:v>
                </c:pt>
                <c:pt idx="705">
                  <c:v>-184.005952568</c:v>
                </c:pt>
                <c:pt idx="706">
                  <c:v>-98.389082595999994</c:v>
                </c:pt>
                <c:pt idx="707">
                  <c:v>-116.396362469</c:v>
                </c:pt>
                <c:pt idx="708">
                  <c:v>-64.808651389000005</c:v>
                </c:pt>
                <c:pt idx="709">
                  <c:v>-23.072171373</c:v>
                </c:pt>
                <c:pt idx="710">
                  <c:v>-244.74787141100001</c:v>
                </c:pt>
                <c:pt idx="711">
                  <c:v>-257.44033804999998</c:v>
                </c:pt>
                <c:pt idx="712">
                  <c:v>-98.104733089000007</c:v>
                </c:pt>
                <c:pt idx="713">
                  <c:v>-20.180791139</c:v>
                </c:pt>
                <c:pt idx="714">
                  <c:v>-136.88148497899999</c:v>
                </c:pt>
                <c:pt idx="715">
                  <c:v>-130.15796200099999</c:v>
                </c:pt>
                <c:pt idx="716">
                  <c:v>96.96440097</c:v>
                </c:pt>
                <c:pt idx="717">
                  <c:v>-109.826798643</c:v>
                </c:pt>
                <c:pt idx="718">
                  <c:v>-179.320034889</c:v>
                </c:pt>
                <c:pt idx="719">
                  <c:v>-87.868202006999994</c:v>
                </c:pt>
                <c:pt idx="720">
                  <c:v>-12.736549366</c:v>
                </c:pt>
                <c:pt idx="721">
                  <c:v>-81.779836046</c:v>
                </c:pt>
                <c:pt idx="722">
                  <c:v>-23.611872431999998</c:v>
                </c:pt>
                <c:pt idx="723">
                  <c:v>57.365667033999998</c:v>
                </c:pt>
                <c:pt idx="724">
                  <c:v>-117.664081325</c:v>
                </c:pt>
                <c:pt idx="725">
                  <c:v>-142.88550730099999</c:v>
                </c:pt>
                <c:pt idx="726">
                  <c:v>-129.82970976199999</c:v>
                </c:pt>
                <c:pt idx="727">
                  <c:v>-116.214629913</c:v>
                </c:pt>
                <c:pt idx="728">
                  <c:v>-101.321774398</c:v>
                </c:pt>
                <c:pt idx="729">
                  <c:v>-64.789758418999995</c:v>
                </c:pt>
                <c:pt idx="730">
                  <c:v>50.351216270999998</c:v>
                </c:pt>
                <c:pt idx="731">
                  <c:v>26.599279292999999</c:v>
                </c:pt>
                <c:pt idx="732">
                  <c:v>-119.451887152</c:v>
                </c:pt>
                <c:pt idx="733">
                  <c:v>-132.64135972</c:v>
                </c:pt>
                <c:pt idx="734">
                  <c:v>-29.866642696</c:v>
                </c:pt>
                <c:pt idx="735">
                  <c:v>78.199339762999998</c:v>
                </c:pt>
                <c:pt idx="736">
                  <c:v>-30.530194631000001</c:v>
                </c:pt>
                <c:pt idx="737">
                  <c:v>-46.309260211999998</c:v>
                </c:pt>
                <c:pt idx="738">
                  <c:v>122.387797525</c:v>
                </c:pt>
                <c:pt idx="739">
                  <c:v>-100.187892252</c:v>
                </c:pt>
                <c:pt idx="740">
                  <c:v>-169.4990129</c:v>
                </c:pt>
                <c:pt idx="741">
                  <c:v>-77.148512390999997</c:v>
                </c:pt>
                <c:pt idx="742">
                  <c:v>-8.3935072109999993</c:v>
                </c:pt>
                <c:pt idx="743">
                  <c:v>-73.806543822999998</c:v>
                </c:pt>
                <c:pt idx="744">
                  <c:v>-17.918372485999999</c:v>
                </c:pt>
                <c:pt idx="745">
                  <c:v>118.726123677</c:v>
                </c:pt>
                <c:pt idx="746">
                  <c:v>-102.275519859</c:v>
                </c:pt>
                <c:pt idx="747">
                  <c:v>-126.92587150999999</c:v>
                </c:pt>
                <c:pt idx="748">
                  <c:v>-3.9671326929999999</c:v>
                </c:pt>
                <c:pt idx="749">
                  <c:v>44.306942626999998</c:v>
                </c:pt>
                <c:pt idx="750">
                  <c:v>-42.972975540999997</c:v>
                </c:pt>
                <c:pt idx="751">
                  <c:v>9.3929863539999996</c:v>
                </c:pt>
                <c:pt idx="752">
                  <c:v>147.37313714499999</c:v>
                </c:pt>
                <c:pt idx="753">
                  <c:v>43.570889588</c:v>
                </c:pt>
                <c:pt idx="754">
                  <c:v>-40.961482181999997</c:v>
                </c:pt>
                <c:pt idx="755">
                  <c:v>-108.217986735</c:v>
                </c:pt>
                <c:pt idx="756">
                  <c:v>-76.045091812999999</c:v>
                </c:pt>
                <c:pt idx="757">
                  <c:v>29.653376371</c:v>
                </c:pt>
                <c:pt idx="758">
                  <c:v>-4.0758208009999999</c:v>
                </c:pt>
                <c:pt idx="759">
                  <c:v>15.708377001000001</c:v>
                </c:pt>
                <c:pt idx="760">
                  <c:v>65.727148541999995</c:v>
                </c:pt>
                <c:pt idx="761">
                  <c:v>-101.45222396699999</c:v>
                </c:pt>
                <c:pt idx="762">
                  <c:v>-107.68592350599999</c:v>
                </c:pt>
                <c:pt idx="763">
                  <c:v>6.4297404719999998</c:v>
                </c:pt>
                <c:pt idx="764">
                  <c:v>71.129505538999993</c:v>
                </c:pt>
                <c:pt idx="765">
                  <c:v>-3.7983061309999999</c:v>
                </c:pt>
                <c:pt idx="766">
                  <c:v>21.057913813999999</c:v>
                </c:pt>
                <c:pt idx="767">
                  <c:v>210.10374465500001</c:v>
                </c:pt>
                <c:pt idx="768">
                  <c:v>-35.995669605000003</c:v>
                </c:pt>
                <c:pt idx="769">
                  <c:v>-92.840290816999996</c:v>
                </c:pt>
                <c:pt idx="770">
                  <c:v>43.019387821000002</c:v>
                </c:pt>
                <c:pt idx="771">
                  <c:v>111.5493814</c:v>
                </c:pt>
                <c:pt idx="772">
                  <c:v>-2.4603350430000002</c:v>
                </c:pt>
                <c:pt idx="773">
                  <c:v>45.341320791000001</c:v>
                </c:pt>
                <c:pt idx="774">
                  <c:v>182.05781361300001</c:v>
                </c:pt>
                <c:pt idx="775">
                  <c:v>8.1816939190000006</c:v>
                </c:pt>
                <c:pt idx="776">
                  <c:v>-42.275049193999997</c:v>
                </c:pt>
                <c:pt idx="777">
                  <c:v>-44.514376665999997</c:v>
                </c:pt>
                <c:pt idx="778">
                  <c:v>-1.430465681</c:v>
                </c:pt>
                <c:pt idx="779">
                  <c:v>39.19199193</c:v>
                </c:pt>
                <c:pt idx="780">
                  <c:v>76.917875369000001</c:v>
                </c:pt>
                <c:pt idx="781">
                  <c:v>151.521789407</c:v>
                </c:pt>
                <c:pt idx="782">
                  <c:v>112.15025987600001</c:v>
                </c:pt>
                <c:pt idx="783">
                  <c:v>23.39762017</c:v>
                </c:pt>
                <c:pt idx="784">
                  <c:v>21.200909267</c:v>
                </c:pt>
                <c:pt idx="785">
                  <c:v>71.584967270000007</c:v>
                </c:pt>
                <c:pt idx="786">
                  <c:v>146.39078426099999</c:v>
                </c:pt>
                <c:pt idx="787">
                  <c:v>73.314273643999996</c:v>
                </c:pt>
                <c:pt idx="788">
                  <c:v>107.999634211</c:v>
                </c:pt>
                <c:pt idx="789">
                  <c:v>234.15389871299999</c:v>
                </c:pt>
                <c:pt idx="790">
                  <c:v>-23.40986723</c:v>
                </c:pt>
                <c:pt idx="791">
                  <c:v>-91.985561777000001</c:v>
                </c:pt>
                <c:pt idx="792">
                  <c:v>54.195917342000001</c:v>
                </c:pt>
                <c:pt idx="793">
                  <c:v>139.78572653800001</c:v>
                </c:pt>
                <c:pt idx="794">
                  <c:v>41.370886962</c:v>
                </c:pt>
                <c:pt idx="795">
                  <c:v>51.802395920999999</c:v>
                </c:pt>
                <c:pt idx="796">
                  <c:v>239.67090173700001</c:v>
                </c:pt>
                <c:pt idx="797">
                  <c:v>52.831407059</c:v>
                </c:pt>
                <c:pt idx="798">
                  <c:v>12.83025333</c:v>
                </c:pt>
                <c:pt idx="799">
                  <c:v>98.721581289</c:v>
                </c:pt>
                <c:pt idx="800">
                  <c:v>147.16110859700001</c:v>
                </c:pt>
                <c:pt idx="801">
                  <c:v>93.715675320000003</c:v>
                </c:pt>
                <c:pt idx="802">
                  <c:v>161.519789261</c:v>
                </c:pt>
                <c:pt idx="803">
                  <c:v>255.26842156800001</c:v>
                </c:pt>
                <c:pt idx="804">
                  <c:v>105.754347596</c:v>
                </c:pt>
                <c:pt idx="805">
                  <c:v>56.446689184999997</c:v>
                </c:pt>
                <c:pt idx="806">
                  <c:v>32.019372189000002</c:v>
                </c:pt>
                <c:pt idx="807">
                  <c:v>46.358758762999997</c:v>
                </c:pt>
                <c:pt idx="808">
                  <c:v>99.788004878999999</c:v>
                </c:pt>
                <c:pt idx="809">
                  <c:v>76.778170181999997</c:v>
                </c:pt>
                <c:pt idx="810">
                  <c:v>161.08067065099999</c:v>
                </c:pt>
                <c:pt idx="811">
                  <c:v>196.59757937200001</c:v>
                </c:pt>
                <c:pt idx="812">
                  <c:v>10.047491407000001</c:v>
                </c:pt>
                <c:pt idx="813">
                  <c:v>-20.700729635999998</c:v>
                </c:pt>
                <c:pt idx="814">
                  <c:v>119.216563046</c:v>
                </c:pt>
                <c:pt idx="815">
                  <c:v>223.34674948399999</c:v>
                </c:pt>
                <c:pt idx="816">
                  <c:v>126.48727232</c:v>
                </c:pt>
                <c:pt idx="817">
                  <c:v>99.922585054999999</c:v>
                </c:pt>
                <c:pt idx="818">
                  <c:v>294.67999621799999</c:v>
                </c:pt>
                <c:pt idx="819">
                  <c:v>86.030474421999998</c:v>
                </c:pt>
                <c:pt idx="820">
                  <c:v>30.877044859000002</c:v>
                </c:pt>
                <c:pt idx="821">
                  <c:v>126.218752069</c:v>
                </c:pt>
                <c:pt idx="822">
                  <c:v>168.59206262000001</c:v>
                </c:pt>
                <c:pt idx="823">
                  <c:v>88.187299007999997</c:v>
                </c:pt>
                <c:pt idx="824">
                  <c:v>173.573560921</c:v>
                </c:pt>
                <c:pt idx="825">
                  <c:v>288.656084384</c:v>
                </c:pt>
                <c:pt idx="826">
                  <c:v>65.923929857000005</c:v>
                </c:pt>
                <c:pt idx="827">
                  <c:v>24.307210133000002</c:v>
                </c:pt>
                <c:pt idx="828">
                  <c:v>95.342551940999996</c:v>
                </c:pt>
                <c:pt idx="829">
                  <c:v>147.37003729700001</c:v>
                </c:pt>
                <c:pt idx="830">
                  <c:v>129.892319316</c:v>
                </c:pt>
                <c:pt idx="831">
                  <c:v>147.10530019300001</c:v>
                </c:pt>
                <c:pt idx="832">
                  <c:v>295.73760303099999</c:v>
                </c:pt>
                <c:pt idx="833">
                  <c:v>266.063040177</c:v>
                </c:pt>
                <c:pt idx="834">
                  <c:v>166.98903054900001</c:v>
                </c:pt>
                <c:pt idx="835">
                  <c:v>111.01955046</c:v>
                </c:pt>
                <c:pt idx="836">
                  <c:v>153.65022851699999</c:v>
                </c:pt>
                <c:pt idx="837">
                  <c:v>274.85883114000001</c:v>
                </c:pt>
                <c:pt idx="838">
                  <c:v>218.30752464</c:v>
                </c:pt>
                <c:pt idx="839">
                  <c:v>214.41107578200001</c:v>
                </c:pt>
                <c:pt idx="840">
                  <c:v>300.93727042199998</c:v>
                </c:pt>
                <c:pt idx="841">
                  <c:v>90.409402271000005</c:v>
                </c:pt>
                <c:pt idx="842">
                  <c:v>61.542758421000002</c:v>
                </c:pt>
                <c:pt idx="843">
                  <c:v>187.59679093299999</c:v>
                </c:pt>
                <c:pt idx="844">
                  <c:v>234.33679994100001</c:v>
                </c:pt>
                <c:pt idx="845">
                  <c:v>147.168202971</c:v>
                </c:pt>
                <c:pt idx="846">
                  <c:v>198.53589915500001</c:v>
                </c:pt>
                <c:pt idx="847">
                  <c:v>391.35602702900002</c:v>
                </c:pt>
                <c:pt idx="848">
                  <c:v>162.71817443800001</c:v>
                </c:pt>
                <c:pt idx="849">
                  <c:v>100.21132434</c:v>
                </c:pt>
                <c:pt idx="850">
                  <c:v>231.52905173900001</c:v>
                </c:pt>
                <c:pt idx="851">
                  <c:v>308.10772815399997</c:v>
                </c:pt>
                <c:pt idx="852">
                  <c:v>220.53936150199999</c:v>
                </c:pt>
                <c:pt idx="853">
                  <c:v>245.03851420999999</c:v>
                </c:pt>
                <c:pt idx="854">
                  <c:v>359.11309788400001</c:v>
                </c:pt>
                <c:pt idx="855">
                  <c:v>235.263000312</c:v>
                </c:pt>
                <c:pt idx="856">
                  <c:v>186.274668276</c:v>
                </c:pt>
                <c:pt idx="857">
                  <c:v>128.634501339</c:v>
                </c:pt>
                <c:pt idx="858">
                  <c:v>129.24397391599999</c:v>
                </c:pt>
                <c:pt idx="859">
                  <c:v>211.11561153900001</c:v>
                </c:pt>
                <c:pt idx="860">
                  <c:v>228.672144643</c:v>
                </c:pt>
                <c:pt idx="861">
                  <c:v>289.62062082099999</c:v>
                </c:pt>
                <c:pt idx="862">
                  <c:v>272.86270127400002</c:v>
                </c:pt>
                <c:pt idx="863">
                  <c:v>123.283468973</c:v>
                </c:pt>
                <c:pt idx="864">
                  <c:v>140.032792492</c:v>
                </c:pt>
                <c:pt idx="865">
                  <c:v>260.542284112</c:v>
                </c:pt>
                <c:pt idx="866">
                  <c:v>328.02769337199999</c:v>
                </c:pt>
                <c:pt idx="867">
                  <c:v>211.37660339799999</c:v>
                </c:pt>
                <c:pt idx="868">
                  <c:v>231.971637302</c:v>
                </c:pt>
                <c:pt idx="869">
                  <c:v>431.74054599999999</c:v>
                </c:pt>
                <c:pt idx="870">
                  <c:v>183.981159316</c:v>
                </c:pt>
                <c:pt idx="871">
                  <c:v>87.686612241000006</c:v>
                </c:pt>
                <c:pt idx="872">
                  <c:v>204.46687538200001</c:v>
                </c:pt>
                <c:pt idx="873">
                  <c:v>290.23714207799998</c:v>
                </c:pt>
                <c:pt idx="874">
                  <c:v>204.23672948699999</c:v>
                </c:pt>
                <c:pt idx="875">
                  <c:v>239.00566141600001</c:v>
                </c:pt>
                <c:pt idx="876">
                  <c:v>357.99047292699998</c:v>
                </c:pt>
                <c:pt idx="877">
                  <c:v>175.565170292</c:v>
                </c:pt>
                <c:pt idx="878">
                  <c:v>150.779220466</c:v>
                </c:pt>
                <c:pt idx="879">
                  <c:v>210.885962834</c:v>
                </c:pt>
                <c:pt idx="880">
                  <c:v>231.270767562</c:v>
                </c:pt>
                <c:pt idx="881">
                  <c:v>212.517765231</c:v>
                </c:pt>
                <c:pt idx="882">
                  <c:v>281.79420179499999</c:v>
                </c:pt>
                <c:pt idx="883">
                  <c:v>393.89548531899999</c:v>
                </c:pt>
                <c:pt idx="884">
                  <c:v>300.33361097900001</c:v>
                </c:pt>
                <c:pt idx="885">
                  <c:v>207.848255991</c:v>
                </c:pt>
                <c:pt idx="886">
                  <c:v>187.53229834000001</c:v>
                </c:pt>
                <c:pt idx="887">
                  <c:v>231.34930274000001</c:v>
                </c:pt>
                <c:pt idx="888">
                  <c:v>319.28965746699998</c:v>
                </c:pt>
                <c:pt idx="889">
                  <c:v>236.58817710700001</c:v>
                </c:pt>
                <c:pt idx="890">
                  <c:v>273.26172722299998</c:v>
                </c:pt>
                <c:pt idx="891">
                  <c:v>376.863652984</c:v>
                </c:pt>
                <c:pt idx="892">
                  <c:v>159.850348139</c:v>
                </c:pt>
                <c:pt idx="893">
                  <c:v>100.09426877600001</c:v>
                </c:pt>
                <c:pt idx="894">
                  <c:v>225.495766546</c:v>
                </c:pt>
                <c:pt idx="895">
                  <c:v>319.13390565499998</c:v>
                </c:pt>
                <c:pt idx="896">
                  <c:v>248.025002285</c:v>
                </c:pt>
                <c:pt idx="897">
                  <c:v>250.968647043</c:v>
                </c:pt>
                <c:pt idx="898">
                  <c:v>422.38182250199998</c:v>
                </c:pt>
                <c:pt idx="899">
                  <c:v>223.903586327</c:v>
                </c:pt>
                <c:pt idx="900">
                  <c:v>193.10820964300001</c:v>
                </c:pt>
                <c:pt idx="901">
                  <c:v>309.19672666899999</c:v>
                </c:pt>
                <c:pt idx="902">
                  <c:v>345.02386672400002</c:v>
                </c:pt>
                <c:pt idx="903">
                  <c:v>246.07005846600001</c:v>
                </c:pt>
                <c:pt idx="904">
                  <c:v>324.75505963199998</c:v>
                </c:pt>
                <c:pt idx="905">
                  <c:v>445.519352535</c:v>
                </c:pt>
                <c:pt idx="906">
                  <c:v>265.13431873299999</c:v>
                </c:pt>
                <c:pt idx="907">
                  <c:v>193.677872769</c:v>
                </c:pt>
                <c:pt idx="908">
                  <c:v>182.431969638</c:v>
                </c:pt>
                <c:pt idx="909">
                  <c:v>225.36976717600001</c:v>
                </c:pt>
                <c:pt idx="910">
                  <c:v>279.11423311599998</c:v>
                </c:pt>
                <c:pt idx="911">
                  <c:v>212.946109479</c:v>
                </c:pt>
                <c:pt idx="912">
                  <c:v>290.17529454499999</c:v>
                </c:pt>
                <c:pt idx="913">
                  <c:v>310.71106468900001</c:v>
                </c:pt>
                <c:pt idx="914">
                  <c:v>181.28211686099999</c:v>
                </c:pt>
                <c:pt idx="915">
                  <c:v>160.75040617100001</c:v>
                </c:pt>
                <c:pt idx="916">
                  <c:v>236.071875613</c:v>
                </c:pt>
                <c:pt idx="917">
                  <c:v>339.12573522100001</c:v>
                </c:pt>
                <c:pt idx="918">
                  <c:v>264.53670761699999</c:v>
                </c:pt>
                <c:pt idx="919">
                  <c:v>262.74533403300001</c:v>
                </c:pt>
                <c:pt idx="920">
                  <c:v>401.777697515</c:v>
                </c:pt>
                <c:pt idx="921">
                  <c:v>161.20599969</c:v>
                </c:pt>
                <c:pt idx="922">
                  <c:v>110.939212062</c:v>
                </c:pt>
                <c:pt idx="923">
                  <c:v>236.64940630000001</c:v>
                </c:pt>
                <c:pt idx="924">
                  <c:v>287.47798445199999</c:v>
                </c:pt>
                <c:pt idx="925">
                  <c:v>172.066100995</c:v>
                </c:pt>
                <c:pt idx="926">
                  <c:v>240.131344644</c:v>
                </c:pt>
                <c:pt idx="927">
                  <c:v>405.23402738700003</c:v>
                </c:pt>
                <c:pt idx="928">
                  <c:v>193.02618827399999</c:v>
                </c:pt>
                <c:pt idx="929">
                  <c:v>129.83431989499999</c:v>
                </c:pt>
                <c:pt idx="930">
                  <c:v>214.25907292100001</c:v>
                </c:pt>
                <c:pt idx="931">
                  <c:v>285.10721464900001</c:v>
                </c:pt>
                <c:pt idx="932">
                  <c:v>253.733706549</c:v>
                </c:pt>
                <c:pt idx="933">
                  <c:v>283.30628693699998</c:v>
                </c:pt>
                <c:pt idx="934">
                  <c:v>373.35778605100001</c:v>
                </c:pt>
                <c:pt idx="935">
                  <c:v>303.01966654500001</c:v>
                </c:pt>
                <c:pt idx="936">
                  <c:v>245.636742978</c:v>
                </c:pt>
                <c:pt idx="937">
                  <c:v>195.983497984</c:v>
                </c:pt>
                <c:pt idx="938">
                  <c:v>188.091334405</c:v>
                </c:pt>
                <c:pt idx="939">
                  <c:v>277.88553845899997</c:v>
                </c:pt>
                <c:pt idx="940">
                  <c:v>259.93223303500002</c:v>
                </c:pt>
                <c:pt idx="941">
                  <c:v>306.25316483900002</c:v>
                </c:pt>
                <c:pt idx="942">
                  <c:v>343.96358507000002</c:v>
                </c:pt>
                <c:pt idx="943">
                  <c:v>124.86226815099999</c:v>
                </c:pt>
                <c:pt idx="944">
                  <c:v>114.28822830999999</c:v>
                </c:pt>
                <c:pt idx="945">
                  <c:v>270.52099521700001</c:v>
                </c:pt>
                <c:pt idx="946">
                  <c:v>343.429901245</c:v>
                </c:pt>
                <c:pt idx="947">
                  <c:v>224.26564615000001</c:v>
                </c:pt>
                <c:pt idx="948">
                  <c:v>235.032572993</c:v>
                </c:pt>
                <c:pt idx="949">
                  <c:v>460.84727338300002</c:v>
                </c:pt>
                <c:pt idx="950">
                  <c:v>249.55851655999999</c:v>
                </c:pt>
                <c:pt idx="951">
                  <c:v>176.20557423599999</c:v>
                </c:pt>
                <c:pt idx="952">
                  <c:v>269.428160644</c:v>
                </c:pt>
                <c:pt idx="953">
                  <c:v>345.91898316100003</c:v>
                </c:pt>
                <c:pt idx="954">
                  <c:v>274.05779661399998</c:v>
                </c:pt>
                <c:pt idx="955">
                  <c:v>326.637196722</c:v>
                </c:pt>
                <c:pt idx="956">
                  <c:v>406.15803502900002</c:v>
                </c:pt>
                <c:pt idx="957">
                  <c:v>234.43920215399999</c:v>
                </c:pt>
                <c:pt idx="958">
                  <c:v>208.507445464</c:v>
                </c:pt>
                <c:pt idx="959">
                  <c:v>216.49718752300001</c:v>
                </c:pt>
                <c:pt idx="960">
                  <c:v>225.599221962</c:v>
                </c:pt>
                <c:pt idx="961">
                  <c:v>242.13331022899999</c:v>
                </c:pt>
                <c:pt idx="962">
                  <c:v>279.81482278499999</c:v>
                </c:pt>
                <c:pt idx="963">
                  <c:v>390.97497464499997</c:v>
                </c:pt>
                <c:pt idx="964">
                  <c:v>362.37998854900002</c:v>
                </c:pt>
                <c:pt idx="965">
                  <c:v>215.15506481400001</c:v>
                </c:pt>
                <c:pt idx="966">
                  <c:v>204.541522267</c:v>
                </c:pt>
                <c:pt idx="967">
                  <c:v>305.77033771399999</c:v>
                </c:pt>
                <c:pt idx="968">
                  <c:v>409.28825517799999</c:v>
                </c:pt>
                <c:pt idx="969">
                  <c:v>295.83933429799998</c:v>
                </c:pt>
                <c:pt idx="970">
                  <c:v>282.12828828400001</c:v>
                </c:pt>
                <c:pt idx="971">
                  <c:v>451.26389168100002</c:v>
                </c:pt>
                <c:pt idx="972">
                  <c:v>225.09478574400001</c:v>
                </c:pt>
                <c:pt idx="973">
                  <c:v>151.24391466599999</c:v>
                </c:pt>
                <c:pt idx="974">
                  <c:v>241.666936698</c:v>
                </c:pt>
                <c:pt idx="975">
                  <c:v>312.27632812600001</c:v>
                </c:pt>
                <c:pt idx="976">
                  <c:v>245.21803173000001</c:v>
                </c:pt>
                <c:pt idx="977">
                  <c:v>295.93996244499999</c:v>
                </c:pt>
                <c:pt idx="978">
                  <c:v>428.404798497</c:v>
                </c:pt>
                <c:pt idx="979">
                  <c:v>209.35677692300001</c:v>
                </c:pt>
                <c:pt idx="980">
                  <c:v>185.117707247</c:v>
                </c:pt>
                <c:pt idx="981">
                  <c:v>303.98655017300001</c:v>
                </c:pt>
                <c:pt idx="982">
                  <c:v>347.50147076000002</c:v>
                </c:pt>
                <c:pt idx="983">
                  <c:v>258.55480923800002</c:v>
                </c:pt>
                <c:pt idx="984">
                  <c:v>312.52466623999999</c:v>
                </c:pt>
                <c:pt idx="985">
                  <c:v>448.032250632</c:v>
                </c:pt>
                <c:pt idx="986">
                  <c:v>339.59164828899998</c:v>
                </c:pt>
                <c:pt idx="987">
                  <c:v>251.603824618</c:v>
                </c:pt>
                <c:pt idx="988">
                  <c:v>185.49919442800001</c:v>
                </c:pt>
                <c:pt idx="989">
                  <c:v>216.98494585099999</c:v>
                </c:pt>
                <c:pt idx="990">
                  <c:v>319.00978462500001</c:v>
                </c:pt>
                <c:pt idx="991">
                  <c:v>280.03634072800003</c:v>
                </c:pt>
                <c:pt idx="992">
                  <c:v>298.59744307900002</c:v>
                </c:pt>
                <c:pt idx="993">
                  <c:v>349.75558213199997</c:v>
                </c:pt>
                <c:pt idx="994">
                  <c:v>179.96943008400001</c:v>
                </c:pt>
                <c:pt idx="995">
                  <c:v>169.35080357300001</c:v>
                </c:pt>
                <c:pt idx="996">
                  <c:v>279.25405755000003</c:v>
                </c:pt>
                <c:pt idx="997">
                  <c:v>344.86297534699997</c:v>
                </c:pt>
                <c:pt idx="998">
                  <c:v>269.28488858999998</c:v>
                </c:pt>
                <c:pt idx="999">
                  <c:v>289.87571274800001</c:v>
                </c:pt>
                <c:pt idx="1000">
                  <c:v>474.20502038299998</c:v>
                </c:pt>
                <c:pt idx="1001">
                  <c:v>227.203170043</c:v>
                </c:pt>
                <c:pt idx="1002">
                  <c:v>171.097642358</c:v>
                </c:pt>
                <c:pt idx="1003">
                  <c:v>303.89766418800002</c:v>
                </c:pt>
                <c:pt idx="1004">
                  <c:v>367.82432620200001</c:v>
                </c:pt>
                <c:pt idx="1005">
                  <c:v>249.623182912</c:v>
                </c:pt>
                <c:pt idx="1006">
                  <c:v>298.060990887</c:v>
                </c:pt>
                <c:pt idx="1007">
                  <c:v>433.44768031699999</c:v>
                </c:pt>
                <c:pt idx="1008">
                  <c:v>255.52216667900001</c:v>
                </c:pt>
                <c:pt idx="1009">
                  <c:v>201.37906825100001</c:v>
                </c:pt>
                <c:pt idx="1010">
                  <c:v>197.256892464</c:v>
                </c:pt>
                <c:pt idx="1011">
                  <c:v>240.12290445799999</c:v>
                </c:pt>
                <c:pt idx="1012">
                  <c:v>278.11262196600001</c:v>
                </c:pt>
                <c:pt idx="1013">
                  <c:v>310.717415286</c:v>
                </c:pt>
                <c:pt idx="1014">
                  <c:v>335.36333251999997</c:v>
                </c:pt>
                <c:pt idx="1015">
                  <c:v>297.00116159499999</c:v>
                </c:pt>
                <c:pt idx="1016">
                  <c:v>206.609726591</c:v>
                </c:pt>
                <c:pt idx="1017">
                  <c:v>200.751118959</c:v>
                </c:pt>
                <c:pt idx="1018">
                  <c:v>246.79608610099999</c:v>
                </c:pt>
                <c:pt idx="1019">
                  <c:v>320.09574678799999</c:v>
                </c:pt>
                <c:pt idx="1020">
                  <c:v>246.79964057999999</c:v>
                </c:pt>
                <c:pt idx="1021">
                  <c:v>278.43563307900001</c:v>
                </c:pt>
                <c:pt idx="1022">
                  <c:v>400.32434837099999</c:v>
                </c:pt>
                <c:pt idx="1023">
                  <c:v>139.72322493600001</c:v>
                </c:pt>
                <c:pt idx="1024">
                  <c:v>71.594668580000004</c:v>
                </c:pt>
                <c:pt idx="1025">
                  <c:v>215.60191415400001</c:v>
                </c:pt>
                <c:pt idx="1026">
                  <c:v>297.529597239</c:v>
                </c:pt>
                <c:pt idx="1027">
                  <c:v>194.909413613</c:v>
                </c:pt>
                <c:pt idx="1028">
                  <c:v>203.806861371</c:v>
                </c:pt>
                <c:pt idx="1029">
                  <c:v>390.87050133600002</c:v>
                </c:pt>
                <c:pt idx="1030">
                  <c:v>200.93849630299999</c:v>
                </c:pt>
                <c:pt idx="1031">
                  <c:v>157.83196330199999</c:v>
                </c:pt>
                <c:pt idx="1032">
                  <c:v>240.08466836900001</c:v>
                </c:pt>
                <c:pt idx="1033">
                  <c:v>288.13836822600001</c:v>
                </c:pt>
                <c:pt idx="1034">
                  <c:v>232.963863245</c:v>
                </c:pt>
                <c:pt idx="1035">
                  <c:v>296.872881097</c:v>
                </c:pt>
                <c:pt idx="1036">
                  <c:v>387.12098974200001</c:v>
                </c:pt>
                <c:pt idx="1037">
                  <c:v>236.50388968300001</c:v>
                </c:pt>
                <c:pt idx="1038">
                  <c:v>186.193558319</c:v>
                </c:pt>
                <c:pt idx="1039">
                  <c:v>158.82414171600001</c:v>
                </c:pt>
                <c:pt idx="1040">
                  <c:v>169.40669783600001</c:v>
                </c:pt>
                <c:pt idx="1041">
                  <c:v>219.750220837</c:v>
                </c:pt>
                <c:pt idx="1042">
                  <c:v>195.74996215100001</c:v>
                </c:pt>
                <c:pt idx="1043">
                  <c:v>277.85945759600003</c:v>
                </c:pt>
                <c:pt idx="1044">
                  <c:v>310.03481579599998</c:v>
                </c:pt>
                <c:pt idx="1045">
                  <c:v>120.62806998000001</c:v>
                </c:pt>
                <c:pt idx="1046">
                  <c:v>88.524973926000001</c:v>
                </c:pt>
                <c:pt idx="1047">
                  <c:v>226.591331854</c:v>
                </c:pt>
                <c:pt idx="1048">
                  <c:v>328.08616159399998</c:v>
                </c:pt>
                <c:pt idx="1049">
                  <c:v>227.936195239</c:v>
                </c:pt>
                <c:pt idx="1050">
                  <c:v>198.721592832</c:v>
                </c:pt>
                <c:pt idx="1051">
                  <c:v>392.13257080699998</c:v>
                </c:pt>
                <c:pt idx="1052">
                  <c:v>181.04334967099999</c:v>
                </c:pt>
                <c:pt idx="1053">
                  <c:v>123.463640844</c:v>
                </c:pt>
                <c:pt idx="1054">
                  <c:v>215.39335876600001</c:v>
                </c:pt>
                <c:pt idx="1055">
                  <c:v>255.74061216600001</c:v>
                </c:pt>
                <c:pt idx="1056">
                  <c:v>173.28212928299999</c:v>
                </c:pt>
                <c:pt idx="1057">
                  <c:v>255.42957016599999</c:v>
                </c:pt>
                <c:pt idx="1058">
                  <c:v>367.69995767699999</c:v>
                </c:pt>
                <c:pt idx="1059">
                  <c:v>142.72859004700001</c:v>
                </c:pt>
                <c:pt idx="1060">
                  <c:v>99.714655586999996</c:v>
                </c:pt>
                <c:pt idx="1061">
                  <c:v>167.93756675500001</c:v>
                </c:pt>
                <c:pt idx="1062">
                  <c:v>217.07939594199999</c:v>
                </c:pt>
                <c:pt idx="1063">
                  <c:v>196.77943706799999</c:v>
                </c:pt>
                <c:pt idx="1064">
                  <c:v>211.325313838</c:v>
                </c:pt>
                <c:pt idx="1065">
                  <c:v>333.49759872999999</c:v>
                </c:pt>
                <c:pt idx="1066">
                  <c:v>301.33263185599998</c:v>
                </c:pt>
                <c:pt idx="1067">
                  <c:v>200.13134512400001</c:v>
                </c:pt>
                <c:pt idx="1068">
                  <c:v>141.94625739899999</c:v>
                </c:pt>
                <c:pt idx="1069">
                  <c:v>182.022597346</c:v>
                </c:pt>
                <c:pt idx="1070">
                  <c:v>300.70803218999998</c:v>
                </c:pt>
                <c:pt idx="1071">
                  <c:v>241.75718527800001</c:v>
                </c:pt>
                <c:pt idx="1072">
                  <c:v>235.582956618</c:v>
                </c:pt>
                <c:pt idx="1073">
                  <c:v>319.65337701099998</c:v>
                </c:pt>
                <c:pt idx="1074">
                  <c:v>106.665971445</c:v>
                </c:pt>
                <c:pt idx="1075">
                  <c:v>75.820090828000005</c:v>
                </c:pt>
                <c:pt idx="1076">
                  <c:v>199.30073436199999</c:v>
                </c:pt>
                <c:pt idx="1077">
                  <c:v>243.632247866</c:v>
                </c:pt>
                <c:pt idx="1078">
                  <c:v>153.35930177099999</c:v>
                </c:pt>
                <c:pt idx="1079">
                  <c:v>201.817392979</c:v>
                </c:pt>
                <c:pt idx="1080">
                  <c:v>392.57146820499997</c:v>
                </c:pt>
                <c:pt idx="1081">
                  <c:v>161.78717212199999</c:v>
                </c:pt>
                <c:pt idx="1082">
                  <c:v>96.8333899</c:v>
                </c:pt>
                <c:pt idx="1083">
                  <c:v>224.777546218</c:v>
                </c:pt>
                <c:pt idx="1084">
                  <c:v>299.01813562900003</c:v>
                </c:pt>
                <c:pt idx="1085">
                  <c:v>209.510444764</c:v>
                </c:pt>
                <c:pt idx="1086">
                  <c:v>231.121878778</c:v>
                </c:pt>
                <c:pt idx="1087">
                  <c:v>341.84587918900002</c:v>
                </c:pt>
                <c:pt idx="1088">
                  <c:v>215.58074647000001</c:v>
                </c:pt>
                <c:pt idx="1089">
                  <c:v>165.10956857299999</c:v>
                </c:pt>
                <c:pt idx="1090">
                  <c:v>105.40994636400001</c:v>
                </c:pt>
                <c:pt idx="1091">
                  <c:v>102.35092014600001</c:v>
                </c:pt>
                <c:pt idx="1092">
                  <c:v>180.815927845</c:v>
                </c:pt>
                <c:pt idx="1093">
                  <c:v>196.04352848299999</c:v>
                </c:pt>
                <c:pt idx="1094">
                  <c:v>255.42545548999999</c:v>
                </c:pt>
                <c:pt idx="1095">
                  <c:v>235.89510344999999</c:v>
                </c:pt>
                <c:pt idx="1096">
                  <c:v>82.903880294999993</c:v>
                </c:pt>
                <c:pt idx="1097">
                  <c:v>97.190126945000003</c:v>
                </c:pt>
                <c:pt idx="1098">
                  <c:v>216.012382468</c:v>
                </c:pt>
                <c:pt idx="1099">
                  <c:v>281.849083785</c:v>
                </c:pt>
                <c:pt idx="1100">
                  <c:v>161.180048798</c:v>
                </c:pt>
                <c:pt idx="1101">
                  <c:v>178.31955014299999</c:v>
                </c:pt>
                <c:pt idx="1102">
                  <c:v>376.61034100400002</c:v>
                </c:pt>
                <c:pt idx="1103">
                  <c:v>127.56474301599999</c:v>
                </c:pt>
                <c:pt idx="1104">
                  <c:v>28.958207102999999</c:v>
                </c:pt>
                <c:pt idx="1105">
                  <c:v>141.27474018000001</c:v>
                </c:pt>
                <c:pt idx="1106">
                  <c:v>224.51369036099999</c:v>
                </c:pt>
                <c:pt idx="1107">
                  <c:v>137.25813138999999</c:v>
                </c:pt>
                <c:pt idx="1108">
                  <c:v>170.44032548000001</c:v>
                </c:pt>
                <c:pt idx="1109">
                  <c:v>284.821588604</c:v>
                </c:pt>
                <c:pt idx="1110">
                  <c:v>99.430064564000006</c:v>
                </c:pt>
                <c:pt idx="1111">
                  <c:v>73.701256760000007</c:v>
                </c:pt>
                <c:pt idx="1112">
                  <c:v>132.67321790599999</c:v>
                </c:pt>
                <c:pt idx="1113">
                  <c:v>150.039443307</c:v>
                </c:pt>
                <c:pt idx="1114">
                  <c:v>126.699328396</c:v>
                </c:pt>
                <c:pt idx="1115">
                  <c:v>193.38450535600001</c:v>
                </c:pt>
                <c:pt idx="1116">
                  <c:v>304.87139184500001</c:v>
                </c:pt>
                <c:pt idx="1117">
                  <c:v>210.17024856699999</c:v>
                </c:pt>
                <c:pt idx="1118">
                  <c:v>113.19328376199999</c:v>
                </c:pt>
                <c:pt idx="1119">
                  <c:v>89.308897193999996</c:v>
                </c:pt>
                <c:pt idx="1120">
                  <c:v>131.80605882699999</c:v>
                </c:pt>
                <c:pt idx="1121">
                  <c:v>218.976877247</c:v>
                </c:pt>
                <c:pt idx="1122">
                  <c:v>132.95432893899999</c:v>
                </c:pt>
                <c:pt idx="1123">
                  <c:v>164.564573091</c:v>
                </c:pt>
                <c:pt idx="1124">
                  <c:v>266.73447075199999</c:v>
                </c:pt>
                <c:pt idx="1125">
                  <c:v>49.335292516999999</c:v>
                </c:pt>
                <c:pt idx="1126">
                  <c:v>-11.073290871999999</c:v>
                </c:pt>
                <c:pt idx="1127">
                  <c:v>108.580435673</c:v>
                </c:pt>
                <c:pt idx="1128">
                  <c:v>198.527180593</c:v>
                </c:pt>
                <c:pt idx="1129">
                  <c:v>126.30915077500001</c:v>
                </c:pt>
                <c:pt idx="1130">
                  <c:v>129.00660659799999</c:v>
                </c:pt>
                <c:pt idx="1131">
                  <c:v>296.31463785699998</c:v>
                </c:pt>
                <c:pt idx="1132">
                  <c:v>93.236727475999999</c:v>
                </c:pt>
                <c:pt idx="1133">
                  <c:v>60.931972424000001</c:v>
                </c:pt>
                <c:pt idx="1134">
                  <c:v>176.73558200799999</c:v>
                </c:pt>
                <c:pt idx="1135">
                  <c:v>211.76922336800001</c:v>
                </c:pt>
                <c:pt idx="1136">
                  <c:v>106.48536347700001</c:v>
                </c:pt>
                <c:pt idx="1137">
                  <c:v>181.27529510599999</c:v>
                </c:pt>
                <c:pt idx="1138">
                  <c:v>301.81416739700001</c:v>
                </c:pt>
                <c:pt idx="1139">
                  <c:v>121.537633344</c:v>
                </c:pt>
                <c:pt idx="1140">
                  <c:v>46.561288507999997</c:v>
                </c:pt>
                <c:pt idx="1141">
                  <c:v>29.720468528000001</c:v>
                </c:pt>
                <c:pt idx="1142">
                  <c:v>70.675900609999999</c:v>
                </c:pt>
                <c:pt idx="1143">
                  <c:v>124.311620086</c:v>
                </c:pt>
                <c:pt idx="1144">
                  <c:v>104.581898176</c:v>
                </c:pt>
                <c:pt idx="1145">
                  <c:v>174.372427093</c:v>
                </c:pt>
                <c:pt idx="1146">
                  <c:v>193.887418354</c:v>
                </c:pt>
                <c:pt idx="1147">
                  <c:v>63.637519683000001</c:v>
                </c:pt>
                <c:pt idx="1148">
                  <c:v>42.877742951999998</c:v>
                </c:pt>
                <c:pt idx="1149">
                  <c:v>113.676408387</c:v>
                </c:pt>
                <c:pt idx="1150">
                  <c:v>211.036366695</c:v>
                </c:pt>
                <c:pt idx="1151">
                  <c:v>134.261371397</c:v>
                </c:pt>
                <c:pt idx="1152">
                  <c:v>132.67006317299999</c:v>
                </c:pt>
                <c:pt idx="1153">
                  <c:v>270.03464129000002</c:v>
                </c:pt>
                <c:pt idx="1154">
                  <c:v>22.964862171</c:v>
                </c:pt>
                <c:pt idx="1155">
                  <c:v>-31.062902451999999</c:v>
                </c:pt>
                <c:pt idx="1156">
                  <c:v>94.282724251000005</c:v>
                </c:pt>
                <c:pt idx="1157">
                  <c:v>144.78704138399999</c:v>
                </c:pt>
                <c:pt idx="1158">
                  <c:v>24.546784452000001</c:v>
                </c:pt>
                <c:pt idx="1159">
                  <c:v>87.101135482000004</c:v>
                </c:pt>
                <c:pt idx="1160">
                  <c:v>250.87570263699999</c:v>
                </c:pt>
                <c:pt idx="1161">
                  <c:v>38.770517306000002</c:v>
                </c:pt>
                <c:pt idx="1162">
                  <c:v>-26.064906280999999</c:v>
                </c:pt>
                <c:pt idx="1163">
                  <c:v>51.480575105</c:v>
                </c:pt>
                <c:pt idx="1164">
                  <c:v>118.819520747</c:v>
                </c:pt>
                <c:pt idx="1165">
                  <c:v>86.909239197000005</c:v>
                </c:pt>
                <c:pt idx="1166">
                  <c:v>116.733487658</c:v>
                </c:pt>
                <c:pt idx="1167">
                  <c:v>201.13962868499999</c:v>
                </c:pt>
                <c:pt idx="1168">
                  <c:v>126.11763736100001</c:v>
                </c:pt>
                <c:pt idx="1169">
                  <c:v>67.200830377000003</c:v>
                </c:pt>
                <c:pt idx="1170">
                  <c:v>17.983055611000001</c:v>
                </c:pt>
                <c:pt idx="1171">
                  <c:v>8.4481876499999995</c:v>
                </c:pt>
                <c:pt idx="1172">
                  <c:v>91.601430292000003</c:v>
                </c:pt>
                <c:pt idx="1173">
                  <c:v>70.107151337999994</c:v>
                </c:pt>
                <c:pt idx="1174">
                  <c:v>116.596577258</c:v>
                </c:pt>
                <c:pt idx="1175">
                  <c:v>154.39541000899999</c:v>
                </c:pt>
                <c:pt idx="1176">
                  <c:v>-70.095132379999995</c:v>
                </c:pt>
                <c:pt idx="1177">
                  <c:v>-85.927921287000004</c:v>
                </c:pt>
                <c:pt idx="1178">
                  <c:v>69.152516882</c:v>
                </c:pt>
                <c:pt idx="1179">
                  <c:v>142.26460151500001</c:v>
                </c:pt>
                <c:pt idx="1180">
                  <c:v>21.370296774</c:v>
                </c:pt>
                <c:pt idx="1181">
                  <c:v>25.287490113</c:v>
                </c:pt>
                <c:pt idx="1182">
                  <c:v>248.62077695299999</c:v>
                </c:pt>
                <c:pt idx="1183">
                  <c:v>37.578741381</c:v>
                </c:pt>
                <c:pt idx="1184">
                  <c:v>-35.722113829999998</c:v>
                </c:pt>
                <c:pt idx="1185">
                  <c:v>52.202309022999998</c:v>
                </c:pt>
                <c:pt idx="1186">
                  <c:v>123.83212683799999</c:v>
                </c:pt>
                <c:pt idx="1187">
                  <c:v>50.650825140999999</c:v>
                </c:pt>
                <c:pt idx="1188">
                  <c:v>104.23649447299999</c:v>
                </c:pt>
                <c:pt idx="1189">
                  <c:v>181.212847702</c:v>
                </c:pt>
                <c:pt idx="1190">
                  <c:v>3.2965487979999999</c:v>
                </c:pt>
                <c:pt idx="1191">
                  <c:v>-25.336828022999999</c:v>
                </c:pt>
                <c:pt idx="1192">
                  <c:v>-16.953329567000001</c:v>
                </c:pt>
                <c:pt idx="1193">
                  <c:v>-7.7320568759999997</c:v>
                </c:pt>
                <c:pt idx="1194">
                  <c:v>3.4780525359999999</c:v>
                </c:pt>
                <c:pt idx="1195">
                  <c:v>36.175247978999998</c:v>
                </c:pt>
                <c:pt idx="1196">
                  <c:v>146.88372156899999</c:v>
                </c:pt>
                <c:pt idx="1197">
                  <c:v>119.281074288</c:v>
                </c:pt>
                <c:pt idx="1198">
                  <c:v>-30.380966318999999</c:v>
                </c:pt>
                <c:pt idx="1199">
                  <c:v>-47.287608114000001</c:v>
                </c:pt>
                <c:pt idx="1200">
                  <c:v>51.594072537999999</c:v>
                </c:pt>
                <c:pt idx="1201">
                  <c:v>155.357048787</c:v>
                </c:pt>
                <c:pt idx="1202">
                  <c:v>42.510513785999997</c:v>
                </c:pt>
                <c:pt idx="1203">
                  <c:v>22.587366902999999</c:v>
                </c:pt>
                <c:pt idx="1204">
                  <c:v>187.74307920800001</c:v>
                </c:pt>
                <c:pt idx="1205">
                  <c:v>-38.656980259000001</c:v>
                </c:pt>
                <c:pt idx="1206">
                  <c:v>-111.705731739</c:v>
                </c:pt>
                <c:pt idx="1207">
                  <c:v>-23.476009035000001</c:v>
                </c:pt>
                <c:pt idx="1208">
                  <c:v>41.004528637</c:v>
                </c:pt>
                <c:pt idx="1209">
                  <c:v>-28.562758805000001</c:v>
                </c:pt>
                <c:pt idx="1210">
                  <c:v>23.314590850999998</c:v>
                </c:pt>
                <c:pt idx="1211">
                  <c:v>156.048042533</c:v>
                </c:pt>
                <c:pt idx="1212">
                  <c:v>-69.095340766000007</c:v>
                </c:pt>
                <c:pt idx="1213">
                  <c:v>-97.361982558999998</c:v>
                </c:pt>
                <c:pt idx="1214">
                  <c:v>21.311616876999999</c:v>
                </c:pt>
                <c:pt idx="1215">
                  <c:v>65.761929921000004</c:v>
                </c:pt>
                <c:pt idx="1216">
                  <c:v>-25.521738222</c:v>
                </c:pt>
                <c:pt idx="1217">
                  <c:v>22.125171176999999</c:v>
                </c:pt>
                <c:pt idx="1218">
                  <c:v>155.954282277</c:v>
                </c:pt>
                <c:pt idx="1219">
                  <c:v>48.870573305999997</c:v>
                </c:pt>
                <c:pt idx="1220">
                  <c:v>-38.912755687000001</c:v>
                </c:pt>
                <c:pt idx="1221">
                  <c:v>-110.84351242</c:v>
                </c:pt>
                <c:pt idx="1222">
                  <c:v>-83.251480993000001</c:v>
                </c:pt>
                <c:pt idx="1223">
                  <c:v>18.473531588</c:v>
                </c:pt>
                <c:pt idx="1224">
                  <c:v>-18.806103864000001</c:v>
                </c:pt>
                <c:pt idx="1225">
                  <c:v>-3.3466469640000001</c:v>
                </c:pt>
                <c:pt idx="1226">
                  <c:v>42.112479092999997</c:v>
                </c:pt>
                <c:pt idx="1227">
                  <c:v>-128.85686564900001</c:v>
                </c:pt>
                <c:pt idx="1228">
                  <c:v>-138.42381956200001</c:v>
                </c:pt>
                <c:pt idx="1229">
                  <c:v>-27.837805407000001</c:v>
                </c:pt>
                <c:pt idx="1230">
                  <c:v>31.794405857000001</c:v>
                </c:pt>
                <c:pt idx="1231">
                  <c:v>-47.858836758000002</c:v>
                </c:pt>
                <c:pt idx="1232">
                  <c:v>-26.657600650999999</c:v>
                </c:pt>
                <c:pt idx="1233">
                  <c:v>159.36317548900001</c:v>
                </c:pt>
                <c:pt idx="1234">
                  <c:v>-90.916144169999995</c:v>
                </c:pt>
                <c:pt idx="1235">
                  <c:v>-152.31661877400001</c:v>
                </c:pt>
                <c:pt idx="1236">
                  <c:v>-20.743240925999999</c:v>
                </c:pt>
                <c:pt idx="1237">
                  <c:v>44.591916415</c:v>
                </c:pt>
                <c:pt idx="1238">
                  <c:v>-72.564128725000003</c:v>
                </c:pt>
                <c:pt idx="1239">
                  <c:v>-30.458310997000002</c:v>
                </c:pt>
                <c:pt idx="1240">
                  <c:v>101.777262424</c:v>
                </c:pt>
                <c:pt idx="1241">
                  <c:v>-74.972280832999999</c:v>
                </c:pt>
                <c:pt idx="1242">
                  <c:v>-127.692648644</c:v>
                </c:pt>
                <c:pt idx="1243">
                  <c:v>-134.460374419</c:v>
                </c:pt>
                <c:pt idx="1244">
                  <c:v>-96.784045641999995</c:v>
                </c:pt>
                <c:pt idx="1245">
                  <c:v>-60.152435943999997</c:v>
                </c:pt>
                <c:pt idx="1246">
                  <c:v>-25.230161584000001</c:v>
                </c:pt>
                <c:pt idx="1247">
                  <c:v>46.462450994000001</c:v>
                </c:pt>
                <c:pt idx="1248">
                  <c:v>1.4596537460000001</c:v>
                </c:pt>
                <c:pt idx="1249">
                  <c:v>-91.347596783</c:v>
                </c:pt>
                <c:pt idx="1250">
                  <c:v>-96.410690282000004</c:v>
                </c:pt>
                <c:pt idx="1251">
                  <c:v>-48.529321690000003</c:v>
                </c:pt>
                <c:pt idx="1252">
                  <c:v>21.927599606000001</c:v>
                </c:pt>
                <c:pt idx="1253">
                  <c:v>-56.713014985000001</c:v>
                </c:pt>
                <c:pt idx="1254">
                  <c:v>-25.554445232999999</c:v>
                </c:pt>
                <c:pt idx="1255">
                  <c:v>98.832782786999999</c:v>
                </c:pt>
                <c:pt idx="1256">
                  <c:v>-161.26121139</c:v>
                </c:pt>
                <c:pt idx="1257">
                  <c:v>-235.28889161999999</c:v>
                </c:pt>
                <c:pt idx="1258">
                  <c:v>-93.792625782000002</c:v>
                </c:pt>
                <c:pt idx="1259">
                  <c:v>-10.800856376</c:v>
                </c:pt>
                <c:pt idx="1260">
                  <c:v>-111.16916738</c:v>
                </c:pt>
                <c:pt idx="1261">
                  <c:v>-105.553871659</c:v>
                </c:pt>
                <c:pt idx="1262">
                  <c:v>76.973536780000003</c:v>
                </c:pt>
                <c:pt idx="1263">
                  <c:v>-112.666906833</c:v>
                </c:pt>
                <c:pt idx="1264">
                  <c:v>-153.88406213600001</c:v>
                </c:pt>
                <c:pt idx="1265">
                  <c:v>-70.433087650999994</c:v>
                </c:pt>
                <c:pt idx="1266">
                  <c:v>-28.225682908</c:v>
                </c:pt>
                <c:pt idx="1267">
                  <c:v>-86.130319956999998</c:v>
                </c:pt>
                <c:pt idx="1268">
                  <c:v>-20.551479267000001</c:v>
                </c:pt>
                <c:pt idx="1269">
                  <c:v>71.861316959999996</c:v>
                </c:pt>
                <c:pt idx="1270">
                  <c:v>-82.456549430999999</c:v>
                </c:pt>
                <c:pt idx="1271">
                  <c:v>-136.49550910100001</c:v>
                </c:pt>
                <c:pt idx="1272">
                  <c:v>-163.998216004</c:v>
                </c:pt>
                <c:pt idx="1273">
                  <c:v>-151.23386650200001</c:v>
                </c:pt>
                <c:pt idx="1274">
                  <c:v>-99.939385361000006</c:v>
                </c:pt>
                <c:pt idx="1275">
                  <c:v>-129.84985272099999</c:v>
                </c:pt>
                <c:pt idx="1276">
                  <c:v>-49.715979498999999</c:v>
                </c:pt>
                <c:pt idx="1277">
                  <c:v>-15.406900121</c:v>
                </c:pt>
                <c:pt idx="1278">
                  <c:v>-203.285747192</c:v>
                </c:pt>
                <c:pt idx="1279">
                  <c:v>-238.551248574</c:v>
                </c:pt>
                <c:pt idx="1280">
                  <c:v>-104.46166330299999</c:v>
                </c:pt>
                <c:pt idx="1281">
                  <c:v>-3.130955309</c:v>
                </c:pt>
                <c:pt idx="1282">
                  <c:v>-100.942457455</c:v>
                </c:pt>
                <c:pt idx="1283">
                  <c:v>-129.886442743</c:v>
                </c:pt>
                <c:pt idx="1284">
                  <c:v>57.824909865999999</c:v>
                </c:pt>
                <c:pt idx="1285">
                  <c:v>-154.51653826899999</c:v>
                </c:pt>
                <c:pt idx="1286">
                  <c:v>-210.73580024200001</c:v>
                </c:pt>
                <c:pt idx="1287">
                  <c:v>-116.820843013</c:v>
                </c:pt>
                <c:pt idx="1288">
                  <c:v>-79.718657934000007</c:v>
                </c:pt>
                <c:pt idx="1289">
                  <c:v>-166.21995369499999</c:v>
                </c:pt>
                <c:pt idx="1290">
                  <c:v>-83.753056677999993</c:v>
                </c:pt>
                <c:pt idx="1291">
                  <c:v>31.155686823</c:v>
                </c:pt>
                <c:pt idx="1292">
                  <c:v>-194.267457589</c:v>
                </c:pt>
                <c:pt idx="1293">
                  <c:v>-241.99128601800001</c:v>
                </c:pt>
                <c:pt idx="1294">
                  <c:v>-175.36741781000001</c:v>
                </c:pt>
                <c:pt idx="1295">
                  <c:v>-124.518060472</c:v>
                </c:pt>
                <c:pt idx="1296">
                  <c:v>-142.922149289</c:v>
                </c:pt>
                <c:pt idx="1297">
                  <c:v>-131.85143294</c:v>
                </c:pt>
                <c:pt idx="1298">
                  <c:v>-13.100324330999999</c:v>
                </c:pt>
                <c:pt idx="1299">
                  <c:v>-44.186861753000002</c:v>
                </c:pt>
                <c:pt idx="1300">
                  <c:v>-143.444384458</c:v>
                </c:pt>
                <c:pt idx="1301">
                  <c:v>-201.30718117000001</c:v>
                </c:pt>
                <c:pt idx="1302">
                  <c:v>-165.983001481</c:v>
                </c:pt>
                <c:pt idx="1303">
                  <c:v>-48.677292010000002</c:v>
                </c:pt>
                <c:pt idx="1304">
                  <c:v>-105.59398006399999</c:v>
                </c:pt>
                <c:pt idx="1305">
                  <c:v>-109.537564565</c:v>
                </c:pt>
                <c:pt idx="1306">
                  <c:v>-29.383135988999999</c:v>
                </c:pt>
                <c:pt idx="1307">
                  <c:v>-244.726493234</c:v>
                </c:pt>
                <c:pt idx="1308">
                  <c:v>-274.83402469399999</c:v>
                </c:pt>
                <c:pt idx="1309">
                  <c:v>-148.76336694099999</c:v>
                </c:pt>
                <c:pt idx="1310">
                  <c:v>-104.185638443</c:v>
                </c:pt>
                <c:pt idx="1311">
                  <c:v>-198.99626501099999</c:v>
                </c:pt>
                <c:pt idx="1312">
                  <c:v>-151.33081184100001</c:v>
                </c:pt>
                <c:pt idx="1313">
                  <c:v>42.247204025000002</c:v>
                </c:pt>
                <c:pt idx="1314">
                  <c:v>-186.78644002199999</c:v>
                </c:pt>
                <c:pt idx="1315">
                  <c:v>-254.70904766000001</c:v>
                </c:pt>
                <c:pt idx="1316">
                  <c:v>-129.30789546400001</c:v>
                </c:pt>
                <c:pt idx="1317">
                  <c:v>-53.870973870999997</c:v>
                </c:pt>
                <c:pt idx="1318">
                  <c:v>-140.67713790299999</c:v>
                </c:pt>
                <c:pt idx="1319">
                  <c:v>-119.050075565</c:v>
                </c:pt>
                <c:pt idx="1320">
                  <c:v>-12.317436924000001</c:v>
                </c:pt>
                <c:pt idx="1321">
                  <c:v>-138.43507097899999</c:v>
                </c:pt>
                <c:pt idx="1322">
                  <c:v>-186.71963278999999</c:v>
                </c:pt>
                <c:pt idx="1323">
                  <c:v>-243.956214364</c:v>
                </c:pt>
                <c:pt idx="1324">
                  <c:v>-249.86246648599999</c:v>
                </c:pt>
                <c:pt idx="1325">
                  <c:v>-173.62247388500001</c:v>
                </c:pt>
                <c:pt idx="1326">
                  <c:v>-156.96507111599999</c:v>
                </c:pt>
                <c:pt idx="1327">
                  <c:v>-94.288554581</c:v>
                </c:pt>
                <c:pt idx="1328">
                  <c:v>-114.396851269</c:v>
                </c:pt>
                <c:pt idx="1329">
                  <c:v>-270.35679131099999</c:v>
                </c:pt>
                <c:pt idx="1330">
                  <c:v>-256.126300673</c:v>
                </c:pt>
                <c:pt idx="1331">
                  <c:v>-134.62318040599999</c:v>
                </c:pt>
                <c:pt idx="1332">
                  <c:v>-66.385020318000002</c:v>
                </c:pt>
                <c:pt idx="1333">
                  <c:v>-189.94262608700001</c:v>
                </c:pt>
                <c:pt idx="1334">
                  <c:v>-174.49748620700001</c:v>
                </c:pt>
                <c:pt idx="1335">
                  <c:v>26.098353147000001</c:v>
                </c:pt>
                <c:pt idx="1336">
                  <c:v>-220.36492112299999</c:v>
                </c:pt>
                <c:pt idx="1337">
                  <c:v>-318.75222677699998</c:v>
                </c:pt>
                <c:pt idx="1338">
                  <c:v>-209.580019416</c:v>
                </c:pt>
                <c:pt idx="1339">
                  <c:v>-126.008168888</c:v>
                </c:pt>
                <c:pt idx="1340">
                  <c:v>-210.49977695000001</c:v>
                </c:pt>
                <c:pt idx="1341">
                  <c:v>-174.85689212</c:v>
                </c:pt>
                <c:pt idx="1342">
                  <c:v>-63.517926183999997</c:v>
                </c:pt>
                <c:pt idx="1343">
                  <c:v>-249.68029024800001</c:v>
                </c:pt>
                <c:pt idx="1344">
                  <c:v>-273.54587000200002</c:v>
                </c:pt>
                <c:pt idx="1345">
                  <c:v>-211.333734526</c:v>
                </c:pt>
                <c:pt idx="1346">
                  <c:v>-193.82397609899999</c:v>
                </c:pt>
                <c:pt idx="1347">
                  <c:v>-219.94538772300001</c:v>
                </c:pt>
                <c:pt idx="1348">
                  <c:v>-152.819186395</c:v>
                </c:pt>
                <c:pt idx="1349">
                  <c:v>-37.761488858</c:v>
                </c:pt>
                <c:pt idx="1350">
                  <c:v>-130.42225391400001</c:v>
                </c:pt>
                <c:pt idx="1351">
                  <c:v>-229.93148640199999</c:v>
                </c:pt>
                <c:pt idx="1352">
                  <c:v>-254.82287022400001</c:v>
                </c:pt>
                <c:pt idx="1353">
                  <c:v>-210.12392590799999</c:v>
                </c:pt>
                <c:pt idx="1354">
                  <c:v>-119.91920209200001</c:v>
                </c:pt>
                <c:pt idx="1355">
                  <c:v>-205.92130327300001</c:v>
                </c:pt>
                <c:pt idx="1356">
                  <c:v>-176.70838436400001</c:v>
                </c:pt>
                <c:pt idx="1357">
                  <c:v>-73.150598837999993</c:v>
                </c:pt>
                <c:pt idx="1358">
                  <c:v>-287.64675555399998</c:v>
                </c:pt>
                <c:pt idx="1359">
                  <c:v>-345.26917404599999</c:v>
                </c:pt>
                <c:pt idx="1360">
                  <c:v>-228.10645252500001</c:v>
                </c:pt>
                <c:pt idx="1361">
                  <c:v>-138.67868834800001</c:v>
                </c:pt>
                <c:pt idx="1362">
                  <c:v>-208.58720220500001</c:v>
                </c:pt>
                <c:pt idx="1363">
                  <c:v>-202.50987345499999</c:v>
                </c:pt>
                <c:pt idx="1364">
                  <c:v>-35.648628797999997</c:v>
                </c:pt>
                <c:pt idx="1365">
                  <c:v>-240.378495028</c:v>
                </c:pt>
                <c:pt idx="1366">
                  <c:v>-271.52008116600001</c:v>
                </c:pt>
                <c:pt idx="1367">
                  <c:v>-152.415989833</c:v>
                </c:pt>
                <c:pt idx="1368">
                  <c:v>-114.836324383</c:v>
                </c:pt>
                <c:pt idx="1369">
                  <c:v>-222.363283456</c:v>
                </c:pt>
                <c:pt idx="1370">
                  <c:v>-148.16000155</c:v>
                </c:pt>
                <c:pt idx="1371">
                  <c:v>-24.292414682</c:v>
                </c:pt>
                <c:pt idx="1372">
                  <c:v>-201.563189034</c:v>
                </c:pt>
                <c:pt idx="1373">
                  <c:v>-276.52833652300001</c:v>
                </c:pt>
                <c:pt idx="1374">
                  <c:v>-294.98940134499998</c:v>
                </c:pt>
                <c:pt idx="1375">
                  <c:v>-252.48018821599999</c:v>
                </c:pt>
                <c:pt idx="1376">
                  <c:v>-195.62180461899999</c:v>
                </c:pt>
                <c:pt idx="1377">
                  <c:v>-212.52509092400001</c:v>
                </c:pt>
                <c:pt idx="1378">
                  <c:v>-145.092951183</c:v>
                </c:pt>
                <c:pt idx="1379">
                  <c:v>-127.42015749399999</c:v>
                </c:pt>
                <c:pt idx="1380">
                  <c:v>-255.10054501499999</c:v>
                </c:pt>
                <c:pt idx="1381">
                  <c:v>-272.36135044500003</c:v>
                </c:pt>
                <c:pt idx="1382">
                  <c:v>-201.723380588</c:v>
                </c:pt>
                <c:pt idx="1383">
                  <c:v>-105.58475779600001</c:v>
                </c:pt>
                <c:pt idx="1384">
                  <c:v>-180.87054189099999</c:v>
                </c:pt>
                <c:pt idx="1385">
                  <c:v>-178.61663941800001</c:v>
                </c:pt>
                <c:pt idx="1386">
                  <c:v>-39.077390014000002</c:v>
                </c:pt>
                <c:pt idx="1387">
                  <c:v>-288.31039572999998</c:v>
                </c:pt>
                <c:pt idx="1388">
                  <c:v>-341.93077014699998</c:v>
                </c:pt>
                <c:pt idx="1389">
                  <c:v>-213.73812648800001</c:v>
                </c:pt>
                <c:pt idx="1390">
                  <c:v>-159.94862545199999</c:v>
                </c:pt>
                <c:pt idx="1391">
                  <c:v>-280.25004689100001</c:v>
                </c:pt>
                <c:pt idx="1392">
                  <c:v>-219.09597661999999</c:v>
                </c:pt>
                <c:pt idx="1393">
                  <c:v>-52.792565420999999</c:v>
                </c:pt>
                <c:pt idx="1394">
                  <c:v>-261.40070423700001</c:v>
                </c:pt>
                <c:pt idx="1395">
                  <c:v>-323.60840364400002</c:v>
                </c:pt>
                <c:pt idx="1396">
                  <c:v>-247.98421482500001</c:v>
                </c:pt>
                <c:pt idx="1397">
                  <c:v>-179.93759017799999</c:v>
                </c:pt>
                <c:pt idx="1398">
                  <c:v>-208.87720829899999</c:v>
                </c:pt>
                <c:pt idx="1399">
                  <c:v>-175.52033300900001</c:v>
                </c:pt>
                <c:pt idx="1400">
                  <c:v>-91.315950045999998</c:v>
                </c:pt>
                <c:pt idx="1401">
                  <c:v>-166.962535745</c:v>
                </c:pt>
                <c:pt idx="1402">
                  <c:v>-223.81008681099999</c:v>
                </c:pt>
                <c:pt idx="1403">
                  <c:v>-269.30112338700002</c:v>
                </c:pt>
                <c:pt idx="1404">
                  <c:v>-276.27648147899998</c:v>
                </c:pt>
                <c:pt idx="1405">
                  <c:v>-194.67682995300001</c:v>
                </c:pt>
                <c:pt idx="1406">
                  <c:v>-215.669818881</c:v>
                </c:pt>
                <c:pt idx="1407">
                  <c:v>-165.50750910400001</c:v>
                </c:pt>
                <c:pt idx="1408">
                  <c:v>-124.36728599600001</c:v>
                </c:pt>
                <c:pt idx="1409">
                  <c:v>-349.13897747499999</c:v>
                </c:pt>
                <c:pt idx="1410">
                  <c:v>-365.16809060899999</c:v>
                </c:pt>
                <c:pt idx="1411">
                  <c:v>-207.77807950100001</c:v>
                </c:pt>
                <c:pt idx="1412">
                  <c:v>-130.98142356899999</c:v>
                </c:pt>
                <c:pt idx="1413">
                  <c:v>-249.312531006</c:v>
                </c:pt>
                <c:pt idx="1414">
                  <c:v>-247.02167866900001</c:v>
                </c:pt>
                <c:pt idx="1415">
                  <c:v>-23.117504245999999</c:v>
                </c:pt>
                <c:pt idx="1416">
                  <c:v>-230.73499061000001</c:v>
                </c:pt>
                <c:pt idx="1417">
                  <c:v>-300.50489708800001</c:v>
                </c:pt>
                <c:pt idx="1418">
                  <c:v>-212.563939869</c:v>
                </c:pt>
                <c:pt idx="1419">
                  <c:v>-141.04266068499999</c:v>
                </c:pt>
                <c:pt idx="1420">
                  <c:v>-211.909430934</c:v>
                </c:pt>
                <c:pt idx="1421">
                  <c:v>-154.39557098</c:v>
                </c:pt>
                <c:pt idx="1422">
                  <c:v>-75.085910341000002</c:v>
                </c:pt>
                <c:pt idx="1423">
                  <c:v>-254.14922879599999</c:v>
                </c:pt>
                <c:pt idx="1424">
                  <c:v>-281.36771924300001</c:v>
                </c:pt>
                <c:pt idx="1425">
                  <c:v>-269.41378612</c:v>
                </c:pt>
                <c:pt idx="1426">
                  <c:v>-256.612432861</c:v>
                </c:pt>
                <c:pt idx="1427">
                  <c:v>-245.242461787</c:v>
                </c:pt>
                <c:pt idx="1428">
                  <c:v>-212.960612446</c:v>
                </c:pt>
                <c:pt idx="1429">
                  <c:v>-99.139504101</c:v>
                </c:pt>
                <c:pt idx="1430">
                  <c:v>-122.704372632</c:v>
                </c:pt>
                <c:pt idx="1431">
                  <c:v>-270.42143872600002</c:v>
                </c:pt>
                <c:pt idx="1432">
                  <c:v>-288.20317186199998</c:v>
                </c:pt>
                <c:pt idx="1433">
                  <c:v>-187.799108531</c:v>
                </c:pt>
                <c:pt idx="1434">
                  <c:v>-80.456179719999994</c:v>
                </c:pt>
                <c:pt idx="1435">
                  <c:v>-189.407458392</c:v>
                </c:pt>
                <c:pt idx="1436">
                  <c:v>-209.684782205</c:v>
                </c:pt>
                <c:pt idx="1437">
                  <c:v>-44.236974521999997</c:v>
                </c:pt>
                <c:pt idx="1438">
                  <c:v>-267.62318194199997</c:v>
                </c:pt>
                <c:pt idx="1439">
                  <c:v>-336.56398348300002</c:v>
                </c:pt>
                <c:pt idx="1440">
                  <c:v>-246.06783426999999</c:v>
                </c:pt>
                <c:pt idx="1441">
                  <c:v>-182.48080966399999</c:v>
                </c:pt>
                <c:pt idx="1442">
                  <c:v>-250.69683068000001</c:v>
                </c:pt>
                <c:pt idx="1443">
                  <c:v>-194.730939245</c:v>
                </c:pt>
                <c:pt idx="1444">
                  <c:v>-58.154780850999998</c:v>
                </c:pt>
                <c:pt idx="1445">
                  <c:v>-283.77988010199999</c:v>
                </c:pt>
                <c:pt idx="1446">
                  <c:v>-311.51883937999997</c:v>
                </c:pt>
                <c:pt idx="1447">
                  <c:v>-189.72544057900001</c:v>
                </c:pt>
                <c:pt idx="1448">
                  <c:v>-141.08380289199999</c:v>
                </c:pt>
                <c:pt idx="1449">
                  <c:v>-229.90263333799999</c:v>
                </c:pt>
                <c:pt idx="1450">
                  <c:v>-183.38737167599999</c:v>
                </c:pt>
                <c:pt idx="1451">
                  <c:v>-47.356330255000003</c:v>
                </c:pt>
                <c:pt idx="1452">
                  <c:v>-150.05214922100001</c:v>
                </c:pt>
                <c:pt idx="1453">
                  <c:v>-234.17087055499999</c:v>
                </c:pt>
                <c:pt idx="1454">
                  <c:v>-306.16577197399999</c:v>
                </c:pt>
                <c:pt idx="1455">
                  <c:v>-277.97767961199997</c:v>
                </c:pt>
                <c:pt idx="1456">
                  <c:v>-173.09819642299999</c:v>
                </c:pt>
                <c:pt idx="1457">
                  <c:v>-205.728212351</c:v>
                </c:pt>
                <c:pt idx="1458">
                  <c:v>-188.272820384</c:v>
                </c:pt>
                <c:pt idx="1459">
                  <c:v>-143.41816110799999</c:v>
                </c:pt>
                <c:pt idx="1460">
                  <c:v>-311.976032487</c:v>
                </c:pt>
                <c:pt idx="1461">
                  <c:v>-317.19303281399999</c:v>
                </c:pt>
                <c:pt idx="1462">
                  <c:v>-202.45463333999999</c:v>
                </c:pt>
                <c:pt idx="1463">
                  <c:v>-142.89216198700001</c:v>
                </c:pt>
                <c:pt idx="1464">
                  <c:v>-222.09607726600001</c:v>
                </c:pt>
                <c:pt idx="1465">
                  <c:v>-197.02482742199999</c:v>
                </c:pt>
                <c:pt idx="1466">
                  <c:v>-6.1195116240000003</c:v>
                </c:pt>
                <c:pt idx="1467">
                  <c:v>-254.622213077</c:v>
                </c:pt>
                <c:pt idx="1468">
                  <c:v>-316.18252968199999</c:v>
                </c:pt>
                <c:pt idx="1469">
                  <c:v>-182.15464179200001</c:v>
                </c:pt>
                <c:pt idx="1470">
                  <c:v>-112.335212334</c:v>
                </c:pt>
                <c:pt idx="1471">
                  <c:v>-225.11856463300001</c:v>
                </c:pt>
                <c:pt idx="1472">
                  <c:v>-183.44315246299999</c:v>
                </c:pt>
                <c:pt idx="1473">
                  <c:v>-50.157541545999997</c:v>
                </c:pt>
                <c:pt idx="1474">
                  <c:v>-222.69147257399999</c:v>
                </c:pt>
                <c:pt idx="1475">
                  <c:v>-270.898908586</c:v>
                </c:pt>
                <c:pt idx="1476">
                  <c:v>-275.50859731200001</c:v>
                </c:pt>
                <c:pt idx="1477">
                  <c:v>-238.20400465</c:v>
                </c:pt>
                <c:pt idx="1478">
                  <c:v>-199.26557461199999</c:v>
                </c:pt>
                <c:pt idx="1479">
                  <c:v>-159.490583657</c:v>
                </c:pt>
                <c:pt idx="1480">
                  <c:v>-83.519933363000007</c:v>
                </c:pt>
                <c:pt idx="1481">
                  <c:v>-129.23484294900001</c:v>
                </c:pt>
                <c:pt idx="1482">
                  <c:v>-220.67992052700001</c:v>
                </c:pt>
                <c:pt idx="1483">
                  <c:v>-221.844826498</c:v>
                </c:pt>
                <c:pt idx="1484">
                  <c:v>-169.06924868300001</c:v>
                </c:pt>
                <c:pt idx="1485">
                  <c:v>-96.635166111999993</c:v>
                </c:pt>
                <c:pt idx="1486">
                  <c:v>-176.04644702600001</c:v>
                </c:pt>
                <c:pt idx="1487">
                  <c:v>-142.21563567300001</c:v>
                </c:pt>
                <c:pt idx="1488">
                  <c:v>-12.60636843</c:v>
                </c:pt>
                <c:pt idx="1489">
                  <c:v>-268.95852594600001</c:v>
                </c:pt>
                <c:pt idx="1490">
                  <c:v>-343.63995422199997</c:v>
                </c:pt>
                <c:pt idx="1491">
                  <c:v>-201.076284802</c:v>
                </c:pt>
                <c:pt idx="1492">
                  <c:v>-114.323710026</c:v>
                </c:pt>
                <c:pt idx="1493">
                  <c:v>-209.85322203000001</c:v>
                </c:pt>
                <c:pt idx="1494">
                  <c:v>-202.767106079</c:v>
                </c:pt>
                <c:pt idx="1495">
                  <c:v>-20.834528073000001</c:v>
                </c:pt>
                <c:pt idx="1496">
                  <c:v>-207.43679616</c:v>
                </c:pt>
                <c:pt idx="1497">
                  <c:v>-244.19941571800001</c:v>
                </c:pt>
                <c:pt idx="1498">
                  <c:v>-156.56084923399999</c:v>
                </c:pt>
                <c:pt idx="1499">
                  <c:v>-115.250802472</c:v>
                </c:pt>
                <c:pt idx="1500">
                  <c:v>-172.47856542100001</c:v>
                </c:pt>
                <c:pt idx="1501">
                  <c:v>-102.750912032</c:v>
                </c:pt>
                <c:pt idx="1502">
                  <c:v>-5.5127059819999999</c:v>
                </c:pt>
                <c:pt idx="1503">
                  <c:v>-158.91571882400001</c:v>
                </c:pt>
                <c:pt idx="1504">
                  <c:v>-213.06325669700001</c:v>
                </c:pt>
                <c:pt idx="1505">
                  <c:v>-237.957892539</c:v>
                </c:pt>
                <c:pt idx="1506">
                  <c:v>-220.47901404000001</c:v>
                </c:pt>
                <c:pt idx="1507">
                  <c:v>-165.00868486600001</c:v>
                </c:pt>
                <c:pt idx="1508">
                  <c:v>-196.287259146</c:v>
                </c:pt>
                <c:pt idx="1509">
                  <c:v>-115.13005432</c:v>
                </c:pt>
                <c:pt idx="1510">
                  <c:v>-76.105179711999995</c:v>
                </c:pt>
                <c:pt idx="1511">
                  <c:v>-259.73713421399998</c:v>
                </c:pt>
                <c:pt idx="1512">
                  <c:v>-293.88245681500001</c:v>
                </c:pt>
                <c:pt idx="1513">
                  <c:v>-160.07774205000001</c:v>
                </c:pt>
                <c:pt idx="1514">
                  <c:v>-54.159030002000002</c:v>
                </c:pt>
                <c:pt idx="1515">
                  <c:v>-147.19972337300001</c:v>
                </c:pt>
                <c:pt idx="1516">
                  <c:v>-172.22972773699999</c:v>
                </c:pt>
                <c:pt idx="1517">
                  <c:v>13.843374398</c:v>
                </c:pt>
                <c:pt idx="1518">
                  <c:v>-196.75092003500001</c:v>
                </c:pt>
                <c:pt idx="1519">
                  <c:v>-249.026314047</c:v>
                </c:pt>
                <c:pt idx="1520">
                  <c:v>-150.15808337000001</c:v>
                </c:pt>
                <c:pt idx="1521">
                  <c:v>-112.104914436</c:v>
                </c:pt>
                <c:pt idx="1522">
                  <c:v>-199.233370869</c:v>
                </c:pt>
                <c:pt idx="1523">
                  <c:v>-113.59498341</c:v>
                </c:pt>
                <c:pt idx="1524">
                  <c:v>6.4388092669999999</c:v>
                </c:pt>
                <c:pt idx="1525">
                  <c:v>-215.678776457</c:v>
                </c:pt>
                <c:pt idx="1526">
                  <c:v>-264.49316189000001</c:v>
                </c:pt>
                <c:pt idx="1527">
                  <c:v>-196.61394420799999</c:v>
                </c:pt>
                <c:pt idx="1528">
                  <c:v>-141.54459180800001</c:v>
                </c:pt>
                <c:pt idx="1529">
                  <c:v>-155.14565238</c:v>
                </c:pt>
                <c:pt idx="1530">
                  <c:v>-143.40343726899999</c:v>
                </c:pt>
                <c:pt idx="1531">
                  <c:v>-25.114724275</c:v>
                </c:pt>
                <c:pt idx="1532">
                  <c:v>-52.334478871999998</c:v>
                </c:pt>
                <c:pt idx="1533">
                  <c:v>-146.90473948299999</c:v>
                </c:pt>
                <c:pt idx="1534">
                  <c:v>-200.75421925200001</c:v>
                </c:pt>
                <c:pt idx="1535">
                  <c:v>-166.66689545899999</c:v>
                </c:pt>
                <c:pt idx="1536">
                  <c:v>-48.016629518000002</c:v>
                </c:pt>
                <c:pt idx="1537">
                  <c:v>-100.452301593</c:v>
                </c:pt>
                <c:pt idx="1538">
                  <c:v>-99.424116857000001</c:v>
                </c:pt>
                <c:pt idx="1539">
                  <c:v>-19.210464955999999</c:v>
                </c:pt>
                <c:pt idx="1540">
                  <c:v>-234.15335382699999</c:v>
                </c:pt>
                <c:pt idx="1541">
                  <c:v>-261.230529004</c:v>
                </c:pt>
                <c:pt idx="1542">
                  <c:v>-129.869042114</c:v>
                </c:pt>
                <c:pt idx="1543">
                  <c:v>-81.676381180000007</c:v>
                </c:pt>
                <c:pt idx="1544">
                  <c:v>-178.082894479</c:v>
                </c:pt>
                <c:pt idx="1545">
                  <c:v>-128.66860938400001</c:v>
                </c:pt>
                <c:pt idx="1546">
                  <c:v>70.012436112000003</c:v>
                </c:pt>
                <c:pt idx="1547">
                  <c:v>-154.53472126</c:v>
                </c:pt>
                <c:pt idx="1548">
                  <c:v>-222.00417123599999</c:v>
                </c:pt>
                <c:pt idx="1549">
                  <c:v>-96.604539011</c:v>
                </c:pt>
                <c:pt idx="1550">
                  <c:v>-17.800835041999999</c:v>
                </c:pt>
                <c:pt idx="1551">
                  <c:v>-99.562837391000002</c:v>
                </c:pt>
                <c:pt idx="1552">
                  <c:v>-74.414020139000002</c:v>
                </c:pt>
                <c:pt idx="1553">
                  <c:v>30.531544383</c:v>
                </c:pt>
                <c:pt idx="1554">
                  <c:v>-93.135595230999996</c:v>
                </c:pt>
                <c:pt idx="1555">
                  <c:v>-137.00234298000001</c:v>
                </c:pt>
                <c:pt idx="1556">
                  <c:v>-189.171738731</c:v>
                </c:pt>
                <c:pt idx="1557">
                  <c:v>-194.915610493</c:v>
                </c:pt>
                <c:pt idx="1558">
                  <c:v>-118.805482532</c:v>
                </c:pt>
                <c:pt idx="1559">
                  <c:v>-98.643135764999997</c:v>
                </c:pt>
                <c:pt idx="1560">
                  <c:v>-30.453884518999999</c:v>
                </c:pt>
                <c:pt idx="1561">
                  <c:v>-47.995182640000003</c:v>
                </c:pt>
                <c:pt idx="1562">
                  <c:v>-204.85183137000001</c:v>
                </c:pt>
                <c:pt idx="1563">
                  <c:v>-188.95449924499999</c:v>
                </c:pt>
                <c:pt idx="1564">
                  <c:v>-62.575918631999997</c:v>
                </c:pt>
                <c:pt idx="1565">
                  <c:v>10.304332593</c:v>
                </c:pt>
                <c:pt idx="1566">
                  <c:v>-113.558897996</c:v>
                </c:pt>
                <c:pt idx="1567">
                  <c:v>-98.245790841000002</c:v>
                </c:pt>
                <c:pt idx="1568">
                  <c:v>106.698436434</c:v>
                </c:pt>
                <c:pt idx="1569">
                  <c:v>-134.79907183399999</c:v>
                </c:pt>
                <c:pt idx="1570">
                  <c:v>-230.28669458600001</c:v>
                </c:pt>
                <c:pt idx="1571">
                  <c:v>-122.401392387</c:v>
                </c:pt>
                <c:pt idx="1572">
                  <c:v>-36.929969176</c:v>
                </c:pt>
                <c:pt idx="1573">
                  <c:v>-116.67302075800001</c:v>
                </c:pt>
                <c:pt idx="1574">
                  <c:v>-75.892447915000005</c:v>
                </c:pt>
                <c:pt idx="1575">
                  <c:v>34.306192899000003</c:v>
                </c:pt>
                <c:pt idx="1576">
                  <c:v>-151.30787165199999</c:v>
                </c:pt>
                <c:pt idx="1577">
                  <c:v>-171.69797534400001</c:v>
                </c:pt>
                <c:pt idx="1578">
                  <c:v>-104.030357091</c:v>
                </c:pt>
                <c:pt idx="1579">
                  <c:v>-84.024815652000001</c:v>
                </c:pt>
                <c:pt idx="1580">
                  <c:v>-111.79579354800001</c:v>
                </c:pt>
                <c:pt idx="1581">
                  <c:v>-42.779028474</c:v>
                </c:pt>
                <c:pt idx="1582">
                  <c:v>77.540105441999998</c:v>
                </c:pt>
                <c:pt idx="1583">
                  <c:v>-10.648139339</c:v>
                </c:pt>
                <c:pt idx="1584">
                  <c:v>-110.803307703</c:v>
                </c:pt>
                <c:pt idx="1585">
                  <c:v>-135.67422024000001</c:v>
                </c:pt>
                <c:pt idx="1586">
                  <c:v>-87.136498099999997</c:v>
                </c:pt>
                <c:pt idx="1587">
                  <c:v>8.1287537709999995</c:v>
                </c:pt>
                <c:pt idx="1588">
                  <c:v>-75.471817213999998</c:v>
                </c:pt>
                <c:pt idx="1589">
                  <c:v>-48.078573525000003</c:v>
                </c:pt>
                <c:pt idx="1590">
                  <c:v>58.186420777000002</c:v>
                </c:pt>
                <c:pt idx="1591">
                  <c:v>-151.54324317199999</c:v>
                </c:pt>
                <c:pt idx="1592">
                  <c:v>-204.56441559800001</c:v>
                </c:pt>
                <c:pt idx="1593">
                  <c:v>-88.330355197000003</c:v>
                </c:pt>
                <c:pt idx="1594">
                  <c:v>1.160065737</c:v>
                </c:pt>
                <c:pt idx="1595">
                  <c:v>-65.114048703999998</c:v>
                </c:pt>
                <c:pt idx="1596">
                  <c:v>-53.525569683999997</c:v>
                </c:pt>
                <c:pt idx="1597">
                  <c:v>114.659439389</c:v>
                </c:pt>
                <c:pt idx="1598">
                  <c:v>-91.211164633999999</c:v>
                </c:pt>
                <c:pt idx="1599">
                  <c:v>-120.288137283</c:v>
                </c:pt>
                <c:pt idx="1600">
                  <c:v>4.0047445340000003</c:v>
                </c:pt>
                <c:pt idx="1601">
                  <c:v>45.982665349999998</c:v>
                </c:pt>
                <c:pt idx="1602">
                  <c:v>-62.877555733000001</c:v>
                </c:pt>
                <c:pt idx="1603">
                  <c:v>11.455613833999999</c:v>
                </c:pt>
                <c:pt idx="1604">
                  <c:v>139.65587067499999</c:v>
                </c:pt>
                <c:pt idx="1605">
                  <c:v>-32.631703727999998</c:v>
                </c:pt>
                <c:pt idx="1606">
                  <c:v>-106.061250477</c:v>
                </c:pt>
                <c:pt idx="1607">
                  <c:v>-125.932329459</c:v>
                </c:pt>
                <c:pt idx="1608">
                  <c:v>-81.153164666999999</c:v>
                </c:pt>
                <c:pt idx="1609">
                  <c:v>-19.610822472999999</c:v>
                </c:pt>
                <c:pt idx="1610">
                  <c:v>-31.644270714000001</c:v>
                </c:pt>
                <c:pt idx="1611">
                  <c:v>33.629745544000002</c:v>
                </c:pt>
                <c:pt idx="1612">
                  <c:v>52.027930417999997</c:v>
                </c:pt>
                <c:pt idx="1613">
                  <c:v>-71.604707578000003</c:v>
                </c:pt>
                <c:pt idx="1614">
                  <c:v>-83.737541246999996</c:v>
                </c:pt>
                <c:pt idx="1615">
                  <c:v>-11.811079206</c:v>
                </c:pt>
                <c:pt idx="1616">
                  <c:v>82.759612222000001</c:v>
                </c:pt>
                <c:pt idx="1617">
                  <c:v>9.4502422579999994</c:v>
                </c:pt>
                <c:pt idx="1618">
                  <c:v>17.033241234999998</c:v>
                </c:pt>
                <c:pt idx="1619">
                  <c:v>160.59889704</c:v>
                </c:pt>
                <c:pt idx="1620">
                  <c:v>-90.624623059000001</c:v>
                </c:pt>
                <c:pt idx="1621">
                  <c:v>-144.01096433199999</c:v>
                </c:pt>
                <c:pt idx="1622">
                  <c:v>-11.576169651000001</c:v>
                </c:pt>
                <c:pt idx="1623">
                  <c:v>47.080617738000001</c:v>
                </c:pt>
                <c:pt idx="1624">
                  <c:v>-72.143211437000005</c:v>
                </c:pt>
                <c:pt idx="1625">
                  <c:v>-12.743387786</c:v>
                </c:pt>
                <c:pt idx="1626">
                  <c:v>156.40572714300001</c:v>
                </c:pt>
                <c:pt idx="1627">
                  <c:v>-47.327348636000004</c:v>
                </c:pt>
                <c:pt idx="1628">
                  <c:v>-105.51829061799999</c:v>
                </c:pt>
                <c:pt idx="1629">
                  <c:v>-32.051481285999998</c:v>
                </c:pt>
                <c:pt idx="1630">
                  <c:v>36.235643314999997</c:v>
                </c:pt>
                <c:pt idx="1631">
                  <c:v>10.786986615</c:v>
                </c:pt>
                <c:pt idx="1632">
                  <c:v>49.488726010999997</c:v>
                </c:pt>
                <c:pt idx="1633">
                  <c:v>133.57837863399999</c:v>
                </c:pt>
                <c:pt idx="1634">
                  <c:v>56.492946144000001</c:v>
                </c:pt>
                <c:pt idx="1635">
                  <c:v>2.120838461</c:v>
                </c:pt>
                <c:pt idx="1636">
                  <c:v>-38.447440903999997</c:v>
                </c:pt>
                <c:pt idx="1637">
                  <c:v>-41.424897256999998</c:v>
                </c:pt>
                <c:pt idx="1638">
                  <c:v>37.579775298999998</c:v>
                </c:pt>
                <c:pt idx="1639">
                  <c:v>16.592194724999999</c:v>
                </c:pt>
                <c:pt idx="1640">
                  <c:v>71.162181337000007</c:v>
                </c:pt>
                <c:pt idx="1641">
                  <c:v>116.91747351799999</c:v>
                </c:pt>
                <c:pt idx="1642">
                  <c:v>-107.98847444800001</c:v>
                </c:pt>
                <c:pt idx="1643">
                  <c:v>-125.69793341</c:v>
                </c:pt>
                <c:pt idx="1644">
                  <c:v>34.091136923999997</c:v>
                </c:pt>
                <c:pt idx="1645">
                  <c:v>115.40971813900001</c:v>
                </c:pt>
                <c:pt idx="1646">
                  <c:v>1.0117531070000001</c:v>
                </c:pt>
                <c:pt idx="1647">
                  <c:v>-5.1531631000000001E-2</c:v>
                </c:pt>
                <c:pt idx="1648">
                  <c:v>225.40711159400001</c:v>
                </c:pt>
                <c:pt idx="1649">
                  <c:v>21.822217115000001</c:v>
                </c:pt>
                <c:pt idx="1650">
                  <c:v>-43.577484921999996</c:v>
                </c:pt>
                <c:pt idx="1651">
                  <c:v>44.154710674999997</c:v>
                </c:pt>
                <c:pt idx="1652">
                  <c:v>113.950679091</c:v>
                </c:pt>
                <c:pt idx="1653">
                  <c:v>44.979446277999998</c:v>
                </c:pt>
                <c:pt idx="1654">
                  <c:v>107.635184913</c:v>
                </c:pt>
                <c:pt idx="1655">
                  <c:v>189.811668994</c:v>
                </c:pt>
                <c:pt idx="1656">
                  <c:v>7.5095349679999996</c:v>
                </c:pt>
                <c:pt idx="1657">
                  <c:v>-19.242923277999999</c:v>
                </c:pt>
                <c:pt idx="1658">
                  <c:v>-3.1525680629999999</c:v>
                </c:pt>
                <c:pt idx="1659">
                  <c:v>13.956832184</c:v>
                </c:pt>
                <c:pt idx="1660">
                  <c:v>24.799110434999999</c:v>
                </c:pt>
                <c:pt idx="1661">
                  <c:v>55.145152469000003</c:v>
                </c:pt>
                <c:pt idx="1662">
                  <c:v>171.655227575</c:v>
                </c:pt>
                <c:pt idx="1663">
                  <c:v>152.77051963599999</c:v>
                </c:pt>
                <c:pt idx="1664">
                  <c:v>7.8169653730000004</c:v>
                </c:pt>
                <c:pt idx="1665">
                  <c:v>-12.922588096</c:v>
                </c:pt>
                <c:pt idx="1666">
                  <c:v>87.770387951000004</c:v>
                </c:pt>
                <c:pt idx="1667">
                  <c:v>198.70272647100001</c:v>
                </c:pt>
                <c:pt idx="1668">
                  <c:v>94.390882962000006</c:v>
                </c:pt>
                <c:pt idx="1669">
                  <c:v>72.815943144000002</c:v>
                </c:pt>
                <c:pt idx="1670">
                  <c:v>236.76023809599999</c:v>
                </c:pt>
                <c:pt idx="1671">
                  <c:v>16.160856685999999</c:v>
                </c:pt>
                <c:pt idx="1672">
                  <c:v>-48.383042183000001</c:v>
                </c:pt>
                <c:pt idx="1673">
                  <c:v>45.021054395999997</c:v>
                </c:pt>
                <c:pt idx="1674">
                  <c:v>105.72306031799999</c:v>
                </c:pt>
                <c:pt idx="1675">
                  <c:v>37.689458408</c:v>
                </c:pt>
                <c:pt idx="1676">
                  <c:v>97.796684599000002</c:v>
                </c:pt>
                <c:pt idx="1677">
                  <c:v>238.58147793800001</c:v>
                </c:pt>
                <c:pt idx="1678">
                  <c:v>11.384029068</c:v>
                </c:pt>
                <c:pt idx="1679">
                  <c:v>-17.511776133000001</c:v>
                </c:pt>
                <c:pt idx="1680">
                  <c:v>106.85018259500001</c:v>
                </c:pt>
                <c:pt idx="1681">
                  <c:v>159.69164447599999</c:v>
                </c:pt>
                <c:pt idx="1682">
                  <c:v>73.319628550000004</c:v>
                </c:pt>
                <c:pt idx="1683">
                  <c:v>116.63615346500001</c:v>
                </c:pt>
                <c:pt idx="1684">
                  <c:v>253.35786829200001</c:v>
                </c:pt>
                <c:pt idx="1685">
                  <c:v>154.67505179299999</c:v>
                </c:pt>
                <c:pt idx="1686">
                  <c:v>74.186265168000006</c:v>
                </c:pt>
                <c:pt idx="1687">
                  <c:v>0.96520555699999999</c:v>
                </c:pt>
                <c:pt idx="1688">
                  <c:v>27.763964997999999</c:v>
                </c:pt>
                <c:pt idx="1689">
                  <c:v>134.678676814</c:v>
                </c:pt>
                <c:pt idx="1690">
                  <c:v>106.659839819</c:v>
                </c:pt>
                <c:pt idx="1691">
                  <c:v>125.800203306</c:v>
                </c:pt>
                <c:pt idx="1692">
                  <c:v>167.41722150300001</c:v>
                </c:pt>
                <c:pt idx="1693">
                  <c:v>-8.5600390999999998E-2</c:v>
                </c:pt>
                <c:pt idx="1694">
                  <c:v>-1.74249846</c:v>
                </c:pt>
                <c:pt idx="1695">
                  <c:v>116.579480356</c:v>
                </c:pt>
                <c:pt idx="1696">
                  <c:v>174.528678767</c:v>
                </c:pt>
                <c:pt idx="1697">
                  <c:v>93.451353631000003</c:v>
                </c:pt>
                <c:pt idx="1698">
                  <c:v>120.937911352</c:v>
                </c:pt>
                <c:pt idx="1699">
                  <c:v>315.95154913099998</c:v>
                </c:pt>
                <c:pt idx="1700">
                  <c:v>68.196023021000002</c:v>
                </c:pt>
                <c:pt idx="1701">
                  <c:v>3.847360616</c:v>
                </c:pt>
                <c:pt idx="1702">
                  <c:v>138.25997469399999</c:v>
                </c:pt>
                <c:pt idx="1703">
                  <c:v>211.30011697500001</c:v>
                </c:pt>
                <c:pt idx="1704">
                  <c:v>101.999965768</c:v>
                </c:pt>
                <c:pt idx="1705">
                  <c:v>141.32488844599999</c:v>
                </c:pt>
                <c:pt idx="1706">
                  <c:v>273.10528744099997</c:v>
                </c:pt>
                <c:pt idx="1707">
                  <c:v>102.992188134</c:v>
                </c:pt>
                <c:pt idx="1708">
                  <c:v>58.029199929000001</c:v>
                </c:pt>
                <c:pt idx="1709">
                  <c:v>54.691606428999997</c:v>
                </c:pt>
                <c:pt idx="1710">
                  <c:v>88.905027365999999</c:v>
                </c:pt>
                <c:pt idx="1711">
                  <c:v>127.654554703</c:v>
                </c:pt>
                <c:pt idx="1712">
                  <c:v>170.824905199</c:v>
                </c:pt>
                <c:pt idx="1713">
                  <c:v>249.91878466</c:v>
                </c:pt>
                <c:pt idx="1714">
                  <c:v>201.01530808300001</c:v>
                </c:pt>
                <c:pt idx="1715">
                  <c:v>108.495011025</c:v>
                </c:pt>
                <c:pt idx="1716">
                  <c:v>109.106584364</c:v>
                </c:pt>
                <c:pt idx="1717">
                  <c:v>165.01315557699999</c:v>
                </c:pt>
                <c:pt idx="1718">
                  <c:v>238.09444009699999</c:v>
                </c:pt>
                <c:pt idx="1719">
                  <c:v>155.287027833</c:v>
                </c:pt>
                <c:pt idx="1720">
                  <c:v>189.508530299</c:v>
                </c:pt>
                <c:pt idx="1721">
                  <c:v>322.27769069700003</c:v>
                </c:pt>
                <c:pt idx="1722">
                  <c:v>68.208655471</c:v>
                </c:pt>
                <c:pt idx="1723">
                  <c:v>-9.05228857</c:v>
                </c:pt>
                <c:pt idx="1724">
                  <c:v>131.92779909999999</c:v>
                </c:pt>
                <c:pt idx="1725">
                  <c:v>220.407795142</c:v>
                </c:pt>
                <c:pt idx="1726">
                  <c:v>128.175844783</c:v>
                </c:pt>
                <c:pt idx="1727">
                  <c:v>135.06101703300001</c:v>
                </c:pt>
                <c:pt idx="1728">
                  <c:v>313.81271544600003</c:v>
                </c:pt>
                <c:pt idx="1729">
                  <c:v>127.926048739</c:v>
                </c:pt>
                <c:pt idx="1730">
                  <c:v>93.678507515999996</c:v>
                </c:pt>
                <c:pt idx="1731">
                  <c:v>183.96740010900001</c:v>
                </c:pt>
                <c:pt idx="1732">
                  <c:v>222.36853421000001</c:v>
                </c:pt>
                <c:pt idx="1733">
                  <c:v>163.23469320800001</c:v>
                </c:pt>
                <c:pt idx="1734">
                  <c:v>234.857815805</c:v>
                </c:pt>
                <c:pt idx="1735">
                  <c:v>335.29940993600002</c:v>
                </c:pt>
                <c:pt idx="1736">
                  <c:v>180.837581876</c:v>
                </c:pt>
                <c:pt idx="1737">
                  <c:v>124.035671364</c:v>
                </c:pt>
                <c:pt idx="1738">
                  <c:v>99.354990119999997</c:v>
                </c:pt>
                <c:pt idx="1739">
                  <c:v>119.507586245</c:v>
                </c:pt>
                <c:pt idx="1740">
                  <c:v>177.244077205</c:v>
                </c:pt>
                <c:pt idx="1741">
                  <c:v>142.755035265</c:v>
                </c:pt>
                <c:pt idx="1742">
                  <c:v>222.49381353999999</c:v>
                </c:pt>
                <c:pt idx="1743">
                  <c:v>263.63422566000003</c:v>
                </c:pt>
                <c:pt idx="1744">
                  <c:v>82.479615695999996</c:v>
                </c:pt>
                <c:pt idx="1745">
                  <c:v>48.001837346999999</c:v>
                </c:pt>
                <c:pt idx="1746">
                  <c:v>178.630154769</c:v>
                </c:pt>
                <c:pt idx="1747">
                  <c:v>282.67302214</c:v>
                </c:pt>
                <c:pt idx="1748">
                  <c:v>192.39928544399999</c:v>
                </c:pt>
                <c:pt idx="1749">
                  <c:v>169.57198035900001</c:v>
                </c:pt>
                <c:pt idx="1750">
                  <c:v>351.76774248300001</c:v>
                </c:pt>
                <c:pt idx="1751">
                  <c:v>140.22336194499999</c:v>
                </c:pt>
                <c:pt idx="1752">
                  <c:v>89.510375255</c:v>
                </c:pt>
                <c:pt idx="1753">
                  <c:v>191.129813415</c:v>
                </c:pt>
                <c:pt idx="1754">
                  <c:v>228.442784523</c:v>
                </c:pt>
                <c:pt idx="1755">
                  <c:v>138.18421433</c:v>
                </c:pt>
                <c:pt idx="1756">
                  <c:v>224.14601018499999</c:v>
                </c:pt>
                <c:pt idx="1757">
                  <c:v>347.143691284</c:v>
                </c:pt>
                <c:pt idx="1758">
                  <c:v>126.494841827</c:v>
                </c:pt>
                <c:pt idx="1759">
                  <c:v>74.300807402999993</c:v>
                </c:pt>
                <c:pt idx="1760">
                  <c:v>140.90428450600001</c:v>
                </c:pt>
                <c:pt idx="1761">
                  <c:v>197.61945901300001</c:v>
                </c:pt>
                <c:pt idx="1762">
                  <c:v>186.34218571400001</c:v>
                </c:pt>
                <c:pt idx="1763">
                  <c:v>196.926837044</c:v>
                </c:pt>
                <c:pt idx="1764">
                  <c:v>312.140488113</c:v>
                </c:pt>
                <c:pt idx="1765">
                  <c:v>285.58216361000001</c:v>
                </c:pt>
                <c:pt idx="1766">
                  <c:v>193.105075782</c:v>
                </c:pt>
                <c:pt idx="1767">
                  <c:v>141.03986204</c:v>
                </c:pt>
                <c:pt idx="1768">
                  <c:v>171.23401945399999</c:v>
                </c:pt>
                <c:pt idx="1769">
                  <c:v>288.364167361</c:v>
                </c:pt>
                <c:pt idx="1770">
                  <c:v>237.55741436900001</c:v>
                </c:pt>
                <c:pt idx="1771">
                  <c:v>241.01554714299999</c:v>
                </c:pt>
                <c:pt idx="1772">
                  <c:v>318.98534245299999</c:v>
                </c:pt>
                <c:pt idx="1773">
                  <c:v>101.593534891</c:v>
                </c:pt>
                <c:pt idx="1774">
                  <c:v>74.637592756999993</c:v>
                </c:pt>
                <c:pt idx="1775">
                  <c:v>208.22279966299999</c:v>
                </c:pt>
                <c:pt idx="1776">
                  <c:v>257.83230769400001</c:v>
                </c:pt>
                <c:pt idx="1777">
                  <c:v>157.301388339</c:v>
                </c:pt>
                <c:pt idx="1778">
                  <c:v>205.19234277999999</c:v>
                </c:pt>
                <c:pt idx="1779">
                  <c:v>405.78581603999999</c:v>
                </c:pt>
                <c:pt idx="1780">
                  <c:v>182.872725449</c:v>
                </c:pt>
                <c:pt idx="1781">
                  <c:v>113.57032051900001</c:v>
                </c:pt>
                <c:pt idx="1782">
                  <c:v>235.96271081099999</c:v>
                </c:pt>
                <c:pt idx="1783">
                  <c:v>314.82719262299997</c:v>
                </c:pt>
                <c:pt idx="1784">
                  <c:v>234.897301255</c:v>
                </c:pt>
                <c:pt idx="1785">
                  <c:v>261.08423357700002</c:v>
                </c:pt>
                <c:pt idx="1786">
                  <c:v>361.61097580900002</c:v>
                </c:pt>
                <c:pt idx="1787">
                  <c:v>236.88530889099999</c:v>
                </c:pt>
                <c:pt idx="1788">
                  <c:v>194.04734091899999</c:v>
                </c:pt>
                <c:pt idx="1789">
                  <c:v>143.752301023</c:v>
                </c:pt>
                <c:pt idx="1790">
                  <c:v>135.837655517</c:v>
                </c:pt>
                <c:pt idx="1791">
                  <c:v>208.825649825</c:v>
                </c:pt>
                <c:pt idx="1792">
                  <c:v>229.003634097</c:v>
                </c:pt>
                <c:pt idx="1793">
                  <c:v>299.18136917300001</c:v>
                </c:pt>
                <c:pt idx="1794">
                  <c:v>281.63848015299999</c:v>
                </c:pt>
                <c:pt idx="1795">
                  <c:v>121.074104621</c:v>
                </c:pt>
                <c:pt idx="1796">
                  <c:v>135.32574975899999</c:v>
                </c:pt>
                <c:pt idx="1797">
                  <c:v>262.765346674</c:v>
                </c:pt>
                <c:pt idx="1798">
                  <c:v>336.94710682800002</c:v>
                </c:pt>
                <c:pt idx="1799">
                  <c:v>210.55962260000001</c:v>
                </c:pt>
                <c:pt idx="1800">
                  <c:v>222.665117689</c:v>
                </c:pt>
                <c:pt idx="1801">
                  <c:v>428.02866941799999</c:v>
                </c:pt>
                <c:pt idx="1802">
                  <c:v>187.838274203</c:v>
                </c:pt>
                <c:pt idx="1803">
                  <c:v>92.473119832999998</c:v>
                </c:pt>
                <c:pt idx="1804">
                  <c:v>196.267880096</c:v>
                </c:pt>
                <c:pt idx="1805">
                  <c:v>280.15928000899999</c:v>
                </c:pt>
                <c:pt idx="1806">
                  <c:v>201.29867186199999</c:v>
                </c:pt>
                <c:pt idx="1807">
                  <c:v>243.47799113900001</c:v>
                </c:pt>
                <c:pt idx="1808">
                  <c:v>350.37325394300001</c:v>
                </c:pt>
                <c:pt idx="1809">
                  <c:v>162.09766206800001</c:v>
                </c:pt>
                <c:pt idx="1810">
                  <c:v>141.37370285200001</c:v>
                </c:pt>
                <c:pt idx="1811">
                  <c:v>210.47604263700001</c:v>
                </c:pt>
                <c:pt idx="1812">
                  <c:v>230.129032088</c:v>
                </c:pt>
                <c:pt idx="1813">
                  <c:v>198.140036651</c:v>
                </c:pt>
                <c:pt idx="1814">
                  <c:v>265.50720694400002</c:v>
                </c:pt>
                <c:pt idx="1815">
                  <c:v>386.86355760999999</c:v>
                </c:pt>
                <c:pt idx="1816">
                  <c:v>299.44895712599998</c:v>
                </c:pt>
                <c:pt idx="1817">
                  <c:v>196.26736438200001</c:v>
                </c:pt>
                <c:pt idx="1818">
                  <c:v>168.32125189600001</c:v>
                </c:pt>
                <c:pt idx="1819">
                  <c:v>216.630767553</c:v>
                </c:pt>
                <c:pt idx="1820">
                  <c:v>312.84754849400002</c:v>
                </c:pt>
                <c:pt idx="1821">
                  <c:v>228.73688656300001</c:v>
                </c:pt>
                <c:pt idx="1822">
                  <c:v>251.67489860500001</c:v>
                </c:pt>
                <c:pt idx="1823">
                  <c:v>356.78002390299997</c:v>
                </c:pt>
                <c:pt idx="1824">
                  <c:v>147.61092765399999</c:v>
                </c:pt>
                <c:pt idx="1825">
                  <c:v>95.150467006</c:v>
                </c:pt>
                <c:pt idx="1826">
                  <c:v>208.139087631</c:v>
                </c:pt>
                <c:pt idx="1827">
                  <c:v>294.520202337</c:v>
                </c:pt>
                <c:pt idx="1828">
                  <c:v>227.79875604599999</c:v>
                </c:pt>
                <c:pt idx="1829">
                  <c:v>240.444370496</c:v>
                </c:pt>
                <c:pt idx="1830">
                  <c:v>407.177797188</c:v>
                </c:pt>
                <c:pt idx="1831">
                  <c:v>197.402122421</c:v>
                </c:pt>
                <c:pt idx="1832">
                  <c:v>166.57795512800001</c:v>
                </c:pt>
                <c:pt idx="1833">
                  <c:v>291.44563941199999</c:v>
                </c:pt>
                <c:pt idx="1834">
                  <c:v>333.672616097</c:v>
                </c:pt>
                <c:pt idx="1835">
                  <c:v>221.29921185200001</c:v>
                </c:pt>
                <c:pt idx="1836">
                  <c:v>292.53381531500003</c:v>
                </c:pt>
                <c:pt idx="1837">
                  <c:v>420.42370856600002</c:v>
                </c:pt>
                <c:pt idx="1838">
                  <c:v>248.72266913300001</c:v>
                </c:pt>
                <c:pt idx="1839">
                  <c:v>173.74499803699999</c:v>
                </c:pt>
                <c:pt idx="1840">
                  <c:v>149.68953624700001</c:v>
                </c:pt>
                <c:pt idx="1841">
                  <c:v>192.69297552500001</c:v>
                </c:pt>
                <c:pt idx="1842">
                  <c:v>254.33110624099999</c:v>
                </c:pt>
                <c:pt idx="1843">
                  <c:v>242.69016691499999</c:v>
                </c:pt>
                <c:pt idx="1844">
                  <c:v>303.673170803</c:v>
                </c:pt>
                <c:pt idx="1845">
                  <c:v>319.32788280099999</c:v>
                </c:pt>
                <c:pt idx="1846">
                  <c:v>195.11782419900001</c:v>
                </c:pt>
                <c:pt idx="1847">
                  <c:v>183.19753831099999</c:v>
                </c:pt>
                <c:pt idx="1848">
                  <c:v>253.44505022600001</c:v>
                </c:pt>
                <c:pt idx="1849">
                  <c:v>343.69020678700002</c:v>
                </c:pt>
                <c:pt idx="1850">
                  <c:v>268.33363637899998</c:v>
                </c:pt>
                <c:pt idx="1851">
                  <c:v>276.00440157100002</c:v>
                </c:pt>
                <c:pt idx="1852">
                  <c:v>422.91000383199997</c:v>
                </c:pt>
                <c:pt idx="1853">
                  <c:v>167.53008927499999</c:v>
                </c:pt>
                <c:pt idx="1854">
                  <c:v>110.768936967</c:v>
                </c:pt>
                <c:pt idx="1855">
                  <c:v>242.47255732400001</c:v>
                </c:pt>
                <c:pt idx="1856">
                  <c:v>300.92306167599997</c:v>
                </c:pt>
                <c:pt idx="1857">
                  <c:v>179.635162425</c:v>
                </c:pt>
                <c:pt idx="1858">
                  <c:v>234.69229393000001</c:v>
                </c:pt>
                <c:pt idx="1859">
                  <c:v>401.91866599999997</c:v>
                </c:pt>
                <c:pt idx="1860">
                  <c:v>197.94128808900001</c:v>
                </c:pt>
                <c:pt idx="1861">
                  <c:v>139.05418874399999</c:v>
                </c:pt>
                <c:pt idx="1862">
                  <c:v>208.18037940900001</c:v>
                </c:pt>
                <c:pt idx="1863">
                  <c:v>273.12229331899999</c:v>
                </c:pt>
                <c:pt idx="1864">
                  <c:v>246.49528595000001</c:v>
                </c:pt>
                <c:pt idx="1865">
                  <c:v>285.24992678500001</c:v>
                </c:pt>
                <c:pt idx="1866">
                  <c:v>366.43658468299998</c:v>
                </c:pt>
                <c:pt idx="1867">
                  <c:v>285.35499236700002</c:v>
                </c:pt>
                <c:pt idx="1868">
                  <c:v>229.064205128</c:v>
                </c:pt>
                <c:pt idx="1869">
                  <c:v>188.138633244</c:v>
                </c:pt>
                <c:pt idx="1870">
                  <c:v>184.46273747999999</c:v>
                </c:pt>
                <c:pt idx="1871">
                  <c:v>259.17932642599999</c:v>
                </c:pt>
                <c:pt idx="1872">
                  <c:v>234.86591753499999</c:v>
                </c:pt>
                <c:pt idx="1873">
                  <c:v>288.47242350099998</c:v>
                </c:pt>
                <c:pt idx="1874">
                  <c:v>334.01563216</c:v>
                </c:pt>
                <c:pt idx="1875">
                  <c:v>106.29296387799999</c:v>
                </c:pt>
                <c:pt idx="1876">
                  <c:v>84.260726968</c:v>
                </c:pt>
                <c:pt idx="1877">
                  <c:v>242.14820433700001</c:v>
                </c:pt>
                <c:pt idx="1878">
                  <c:v>322.77667870699997</c:v>
                </c:pt>
                <c:pt idx="1879">
                  <c:v>207.740626593</c:v>
                </c:pt>
                <c:pt idx="1880">
                  <c:v>202.02939694400001</c:v>
                </c:pt>
                <c:pt idx="1881">
                  <c:v>424.587434352</c:v>
                </c:pt>
                <c:pt idx="1882">
                  <c:v>220.18489326900001</c:v>
                </c:pt>
                <c:pt idx="1883">
                  <c:v>154.22932084199999</c:v>
                </c:pt>
                <c:pt idx="1884">
                  <c:v>239.25396631000001</c:v>
                </c:pt>
                <c:pt idx="1885">
                  <c:v>304.97505609500001</c:v>
                </c:pt>
                <c:pt idx="1886">
                  <c:v>233.92452975200001</c:v>
                </c:pt>
                <c:pt idx="1887">
                  <c:v>296.30461825399999</c:v>
                </c:pt>
                <c:pt idx="1888">
                  <c:v>377.32557145599998</c:v>
                </c:pt>
                <c:pt idx="1889">
                  <c:v>190.49854589</c:v>
                </c:pt>
                <c:pt idx="1890">
                  <c:v>160.81748606400001</c:v>
                </c:pt>
                <c:pt idx="1891">
                  <c:v>175.82293757400001</c:v>
                </c:pt>
                <c:pt idx="1892">
                  <c:v>192.21661958999999</c:v>
                </c:pt>
                <c:pt idx="1893">
                  <c:v>200.282077394</c:v>
                </c:pt>
                <c:pt idx="1894">
                  <c:v>226.550509132</c:v>
                </c:pt>
                <c:pt idx="1895">
                  <c:v>341.13782877300002</c:v>
                </c:pt>
                <c:pt idx="1896">
                  <c:v>321.84676079299999</c:v>
                </c:pt>
                <c:pt idx="1897">
                  <c:v>175.65841594</c:v>
                </c:pt>
                <c:pt idx="1898">
                  <c:v>150.349167585</c:v>
                </c:pt>
                <c:pt idx="1899">
                  <c:v>248.17223029600001</c:v>
                </c:pt>
                <c:pt idx="1900">
                  <c:v>357.76326916800002</c:v>
                </c:pt>
                <c:pt idx="1901">
                  <c:v>252.813314429</c:v>
                </c:pt>
                <c:pt idx="1902">
                  <c:v>227.777132921</c:v>
                </c:pt>
                <c:pt idx="1903">
                  <c:v>387.994335853</c:v>
                </c:pt>
                <c:pt idx="1904">
                  <c:v>165.660104303</c:v>
                </c:pt>
                <c:pt idx="1905">
                  <c:v>100.134124769</c:v>
                </c:pt>
                <c:pt idx="1906">
                  <c:v>192.265572607</c:v>
                </c:pt>
                <c:pt idx="1907">
                  <c:v>248.35846491699999</c:v>
                </c:pt>
                <c:pt idx="1908">
                  <c:v>177.25903346199999</c:v>
                </c:pt>
                <c:pt idx="1909">
                  <c:v>236.28776235399999</c:v>
                </c:pt>
                <c:pt idx="1910">
                  <c:v>375.981836139</c:v>
                </c:pt>
                <c:pt idx="1911">
                  <c:v>145.24795136099999</c:v>
                </c:pt>
                <c:pt idx="1912">
                  <c:v>112.525519112</c:v>
                </c:pt>
                <c:pt idx="1913">
                  <c:v>234.78020727500001</c:v>
                </c:pt>
                <c:pt idx="1914">
                  <c:v>286.43743833500002</c:v>
                </c:pt>
                <c:pt idx="1915">
                  <c:v>198.53871753999999</c:v>
                </c:pt>
                <c:pt idx="1916">
                  <c:v>237.186028636</c:v>
                </c:pt>
                <c:pt idx="1917">
                  <c:v>370.89264825599997</c:v>
                </c:pt>
                <c:pt idx="1918">
                  <c:v>271.07152168300001</c:v>
                </c:pt>
                <c:pt idx="1919">
                  <c:v>189.168205575</c:v>
                </c:pt>
                <c:pt idx="1920">
                  <c:v>112.478984113</c:v>
                </c:pt>
                <c:pt idx="1921">
                  <c:v>135.38031545499999</c:v>
                </c:pt>
                <c:pt idx="1922">
                  <c:v>240.07085977200001</c:v>
                </c:pt>
                <c:pt idx="1923">
                  <c:v>210.95290028599999</c:v>
                </c:pt>
                <c:pt idx="1924">
                  <c:v>227.90761403600001</c:v>
                </c:pt>
                <c:pt idx="1925">
                  <c:v>265.026265991</c:v>
                </c:pt>
                <c:pt idx="1926">
                  <c:v>94.684233711000005</c:v>
                </c:pt>
                <c:pt idx="1927">
                  <c:v>91.286681700000003</c:v>
                </c:pt>
                <c:pt idx="1928">
                  <c:v>208.23210377800001</c:v>
                </c:pt>
                <c:pt idx="1929">
                  <c:v>262.49797918000002</c:v>
                </c:pt>
                <c:pt idx="1930">
                  <c:v>177.510837667</c:v>
                </c:pt>
                <c:pt idx="1931">
                  <c:v>202.87386089</c:v>
                </c:pt>
                <c:pt idx="1932">
                  <c:v>396.66588012699998</c:v>
                </c:pt>
                <c:pt idx="1933">
                  <c:v>146.57440694799999</c:v>
                </c:pt>
                <c:pt idx="1934">
                  <c:v>77.905694812999997</c:v>
                </c:pt>
                <c:pt idx="1935">
                  <c:v>209.37332329399999</c:v>
                </c:pt>
                <c:pt idx="1936">
                  <c:v>280.68802133399998</c:v>
                </c:pt>
                <c:pt idx="1937">
                  <c:v>169.97140395700001</c:v>
                </c:pt>
                <c:pt idx="1938">
                  <c:v>205.50909393000001</c:v>
                </c:pt>
                <c:pt idx="1939">
                  <c:v>333.50389876999998</c:v>
                </c:pt>
                <c:pt idx="1940">
                  <c:v>161.47391476999999</c:v>
                </c:pt>
                <c:pt idx="1941">
                  <c:v>114.859415907</c:v>
                </c:pt>
                <c:pt idx="1942">
                  <c:v>109.15618607</c:v>
                </c:pt>
                <c:pt idx="1943">
                  <c:v>139.056987913</c:v>
                </c:pt>
                <c:pt idx="1944">
                  <c:v>174.936965378</c:v>
                </c:pt>
                <c:pt idx="1945">
                  <c:v>216.53376704300001</c:v>
                </c:pt>
                <c:pt idx="1946">
                  <c:v>293.97581472600001</c:v>
                </c:pt>
                <c:pt idx="1947">
                  <c:v>241.25351211700001</c:v>
                </c:pt>
                <c:pt idx="1948">
                  <c:v>145.30213935399999</c:v>
                </c:pt>
                <c:pt idx="1949">
                  <c:v>143.74440162600001</c:v>
                </c:pt>
                <c:pt idx="1950">
                  <c:v>198.20168913099999</c:v>
                </c:pt>
                <c:pt idx="1951">
                  <c:v>268.88183986899998</c:v>
                </c:pt>
                <c:pt idx="1952">
                  <c:v>181.874317163</c:v>
                </c:pt>
                <c:pt idx="1953">
                  <c:v>213.27010621299999</c:v>
                </c:pt>
                <c:pt idx="1954">
                  <c:v>344.64906827599998</c:v>
                </c:pt>
                <c:pt idx="1955">
                  <c:v>88.770273262000003</c:v>
                </c:pt>
                <c:pt idx="1956">
                  <c:v>7.7649391310000002</c:v>
                </c:pt>
                <c:pt idx="1957">
                  <c:v>145.32984151799999</c:v>
                </c:pt>
                <c:pt idx="1958">
                  <c:v>231.651965133</c:v>
                </c:pt>
                <c:pt idx="1959">
                  <c:v>137.969079429</c:v>
                </c:pt>
                <c:pt idx="1960">
                  <c:v>142.34017877400001</c:v>
                </c:pt>
                <c:pt idx="1961">
                  <c:v>317.06266022300002</c:v>
                </c:pt>
                <c:pt idx="1962">
                  <c:v>128.744105034</c:v>
                </c:pt>
                <c:pt idx="1963">
                  <c:v>92.680140874000003</c:v>
                </c:pt>
                <c:pt idx="1964">
                  <c:v>181.229444527</c:v>
                </c:pt>
                <c:pt idx="1965">
                  <c:v>215.98319344000001</c:v>
                </c:pt>
                <c:pt idx="1966">
                  <c:v>153.61902218500001</c:v>
                </c:pt>
                <c:pt idx="1967">
                  <c:v>223.228476054</c:v>
                </c:pt>
                <c:pt idx="1968">
                  <c:v>322.11632672299999</c:v>
                </c:pt>
                <c:pt idx="1969">
                  <c:v>165.01967642</c:v>
                </c:pt>
                <c:pt idx="1970">
                  <c:v>104.60614931000001</c:v>
                </c:pt>
                <c:pt idx="1971">
                  <c:v>77.324180609999999</c:v>
                </c:pt>
                <c:pt idx="1972">
                  <c:v>95.722364072999994</c:v>
                </c:pt>
                <c:pt idx="1973">
                  <c:v>151.75810066599999</c:v>
                </c:pt>
                <c:pt idx="1974">
                  <c:v>199.44977426700001</c:v>
                </c:pt>
                <c:pt idx="1975">
                  <c:v>16.362383951000002</c:v>
                </c:pt>
                <c:pt idx="1976">
                  <c:v>-20.857518027000001</c:v>
                </c:pt>
                <c:pt idx="1977">
                  <c:v>106.34743143199999</c:v>
                </c:pt>
                <c:pt idx="1978">
                  <c:v>207.84989057999999</c:v>
                </c:pt>
                <c:pt idx="1979">
                  <c:v>115.85967309500001</c:v>
                </c:pt>
                <c:pt idx="1980">
                  <c:v>91.165938146000002</c:v>
                </c:pt>
                <c:pt idx="1981">
                  <c:v>269.76760733100002</c:v>
                </c:pt>
                <c:pt idx="1982">
                  <c:v>55.393236213000002</c:v>
                </c:pt>
                <c:pt idx="1983">
                  <c:v>2.5018483859999998</c:v>
                </c:pt>
                <c:pt idx="1984">
                  <c:v>102.361715757</c:v>
                </c:pt>
                <c:pt idx="1985">
                  <c:v>137.05358022300001</c:v>
                </c:pt>
                <c:pt idx="1986">
                  <c:v>43.488631165000001</c:v>
                </c:pt>
                <c:pt idx="1987">
                  <c:v>126.986876978</c:v>
                </c:pt>
                <c:pt idx="1988">
                  <c:v>248.20522609400001</c:v>
                </c:pt>
                <c:pt idx="1989">
                  <c:v>25.566635158</c:v>
                </c:pt>
                <c:pt idx="1990">
                  <c:v>-30.000497109000001</c:v>
                </c:pt>
                <c:pt idx="1991">
                  <c:v>33.638715517999998</c:v>
                </c:pt>
                <c:pt idx="1992">
                  <c:v>88.366844232000005</c:v>
                </c:pt>
                <c:pt idx="1993">
                  <c:v>75.452136359999997</c:v>
                </c:pt>
                <c:pt idx="1994">
                  <c:v>83.351695554000003</c:v>
                </c:pt>
                <c:pt idx="1995">
                  <c:v>195.44282996699999</c:v>
                </c:pt>
                <c:pt idx="1996">
                  <c:v>166.65140235499999</c:v>
                </c:pt>
                <c:pt idx="1997">
                  <c:v>72.150759250999997</c:v>
                </c:pt>
                <c:pt idx="1998">
                  <c:v>18.176927611</c:v>
                </c:pt>
                <c:pt idx="1999">
                  <c:v>45.303527672999998</c:v>
                </c:pt>
                <c:pt idx="2000">
                  <c:v>159.80874710699999</c:v>
                </c:pt>
                <c:pt idx="2001">
                  <c:v>106.92454050400001</c:v>
                </c:pt>
                <c:pt idx="2002">
                  <c:v>108.591733762</c:v>
                </c:pt>
                <c:pt idx="2003">
                  <c:v>183.93837781900001</c:v>
                </c:pt>
                <c:pt idx="2004">
                  <c:v>-36.362085202000003</c:v>
                </c:pt>
                <c:pt idx="2005">
                  <c:v>-65.667504172999998</c:v>
                </c:pt>
                <c:pt idx="2006">
                  <c:v>66.019582432999997</c:v>
                </c:pt>
                <c:pt idx="2007">
                  <c:v>113.701541909</c:v>
                </c:pt>
                <c:pt idx="2008">
                  <c:v>10.248348017</c:v>
                </c:pt>
                <c:pt idx="2009">
                  <c:v>55.655204933999997</c:v>
                </c:pt>
                <c:pt idx="2010">
                  <c:v>254.26461667699999</c:v>
                </c:pt>
                <c:pt idx="2011">
                  <c:v>29.452218517999999</c:v>
                </c:pt>
                <c:pt idx="2012">
                  <c:v>-42.408226611000003</c:v>
                </c:pt>
                <c:pt idx="2013">
                  <c:v>77.268822153000002</c:v>
                </c:pt>
                <c:pt idx="2014">
                  <c:v>154.02326671200001</c:v>
                </c:pt>
                <c:pt idx="2015">
                  <c:v>72.361947663999999</c:v>
                </c:pt>
                <c:pt idx="2016">
                  <c:v>96.474958967999996</c:v>
                </c:pt>
                <c:pt idx="2017">
                  <c:v>194.32586853699999</c:v>
                </c:pt>
                <c:pt idx="2018">
                  <c:v>67.307126687999997</c:v>
                </c:pt>
                <c:pt idx="2019">
                  <c:v>22.403879440000001</c:v>
                </c:pt>
                <c:pt idx="2020">
                  <c:v>-29.874209937</c:v>
                </c:pt>
                <c:pt idx="2021">
                  <c:v>-40.162233618999998</c:v>
                </c:pt>
                <c:pt idx="2022">
                  <c:v>30.488998666000001</c:v>
                </c:pt>
                <c:pt idx="2023">
                  <c:v>67.155216523000007</c:v>
                </c:pt>
                <c:pt idx="2024">
                  <c:v>-96.133148738000003</c:v>
                </c:pt>
                <c:pt idx="2025">
                  <c:v>-84.114629340999997</c:v>
                </c:pt>
                <c:pt idx="2026">
                  <c:v>41.472676434</c:v>
                </c:pt>
                <c:pt idx="2027">
                  <c:v>113.81097254399999</c:v>
                </c:pt>
                <c:pt idx="2028">
                  <c:v>-14.764546000999999</c:v>
                </c:pt>
                <c:pt idx="2029">
                  <c:v>-4.7962690940000003</c:v>
                </c:pt>
                <c:pt idx="2030">
                  <c:v>198.42270777100001</c:v>
                </c:pt>
                <c:pt idx="2031">
                  <c:v>-43.867801868999997</c:v>
                </c:pt>
                <c:pt idx="2032">
                  <c:v>-141.364388139</c:v>
                </c:pt>
                <c:pt idx="2033">
                  <c:v>-39.899038206</c:v>
                </c:pt>
                <c:pt idx="2034">
                  <c:v>42.012132784000002</c:v>
                </c:pt>
                <c:pt idx="2035">
                  <c:v>-38.812436693999999</c:v>
                </c:pt>
                <c:pt idx="2036">
                  <c:v>1.2150516469999999</c:v>
                </c:pt>
                <c:pt idx="2037">
                  <c:v>106.07229171500001</c:v>
                </c:pt>
                <c:pt idx="2038">
                  <c:v>-84.269940989999995</c:v>
                </c:pt>
                <c:pt idx="2039">
                  <c:v>-107.08881739</c:v>
                </c:pt>
                <c:pt idx="2040">
                  <c:v>-40.092617713999999</c:v>
                </c:pt>
                <c:pt idx="2041">
                  <c:v>-22.232644756999999</c:v>
                </c:pt>
                <c:pt idx="2042">
                  <c:v>-55.912424868000002</c:v>
                </c:pt>
                <c:pt idx="2043">
                  <c:v>9.3804057390000004</c:v>
                </c:pt>
                <c:pt idx="2044">
                  <c:v>128.95844006600001</c:v>
                </c:pt>
                <c:pt idx="2045">
                  <c:v>39.372265996000003</c:v>
                </c:pt>
                <c:pt idx="2046">
                  <c:v>-65.971325770000007</c:v>
                </c:pt>
                <c:pt idx="2047">
                  <c:v>-95.711483014999999</c:v>
                </c:pt>
                <c:pt idx="2048">
                  <c:v>-49.230987831</c:v>
                </c:pt>
                <c:pt idx="2049">
                  <c:v>45.071617529000001</c:v>
                </c:pt>
                <c:pt idx="2050">
                  <c:v>-41.163661406999999</c:v>
                </c:pt>
                <c:pt idx="2051">
                  <c:v>-19.712996298</c:v>
                </c:pt>
                <c:pt idx="2052">
                  <c:v>83.435070526000004</c:v>
                </c:pt>
                <c:pt idx="2053">
                  <c:v>-127.90102161900001</c:v>
                </c:pt>
                <c:pt idx="2054">
                  <c:v>-182.36260822400001</c:v>
                </c:pt>
                <c:pt idx="2055">
                  <c:v>-71.118036638000007</c:v>
                </c:pt>
                <c:pt idx="2056">
                  <c:v>13.819809499</c:v>
                </c:pt>
                <c:pt idx="2057">
                  <c:v>-54.660385636000001</c:v>
                </c:pt>
                <c:pt idx="2058">
                  <c:v>-44.074127169</c:v>
                </c:pt>
                <c:pt idx="2059">
                  <c:v>120.80963480600001</c:v>
                </c:pt>
                <c:pt idx="2060">
                  <c:v>-90.510512606000006</c:v>
                </c:pt>
                <c:pt idx="2061">
                  <c:v>-123.140177732</c:v>
                </c:pt>
                <c:pt idx="2062">
                  <c:v>-0.27191976099999998</c:v>
                </c:pt>
                <c:pt idx="2063">
                  <c:v>40.123629381999997</c:v>
                </c:pt>
                <c:pt idx="2064">
                  <c:v>-73.533846260000004</c:v>
                </c:pt>
                <c:pt idx="2065">
                  <c:v>-3.9433037139999998</c:v>
                </c:pt>
                <c:pt idx="2066">
                  <c:v>122.40925627199999</c:v>
                </c:pt>
                <c:pt idx="2067">
                  <c:v>-51.427934935000003</c:v>
                </c:pt>
                <c:pt idx="2068">
                  <c:v>-128.19563096300001</c:v>
                </c:pt>
                <c:pt idx="2069">
                  <c:v>-153.55612908699999</c:v>
                </c:pt>
                <c:pt idx="2070">
                  <c:v>-111.94067885600001</c:v>
                </c:pt>
                <c:pt idx="2071">
                  <c:v>-52.006845302000002</c:v>
                </c:pt>
                <c:pt idx="2072">
                  <c:v>-21.371454134</c:v>
                </c:pt>
                <c:pt idx="2073">
                  <c:v>-147.68655070200001</c:v>
                </c:pt>
                <c:pt idx="2074">
                  <c:v>-161.52141614600001</c:v>
                </c:pt>
                <c:pt idx="2075">
                  <c:v>-92.651367649999997</c:v>
                </c:pt>
                <c:pt idx="2076">
                  <c:v>-4.8448823269999997</c:v>
                </c:pt>
                <c:pt idx="2077">
                  <c:v>-81.832688422999993</c:v>
                </c:pt>
                <c:pt idx="2078">
                  <c:v>-75.869657767999996</c:v>
                </c:pt>
                <c:pt idx="2079">
                  <c:v>65.421348899999998</c:v>
                </c:pt>
                <c:pt idx="2080">
                  <c:v>-190.97445786099999</c:v>
                </c:pt>
                <c:pt idx="2081">
                  <c:v>-248.71250942399999</c:v>
                </c:pt>
                <c:pt idx="2082">
                  <c:v>-118.718402809</c:v>
                </c:pt>
                <c:pt idx="2083">
                  <c:v>-61.849243848</c:v>
                </c:pt>
                <c:pt idx="2084">
                  <c:v>-184.41459943500001</c:v>
                </c:pt>
                <c:pt idx="2085">
                  <c:v>-130.11088004699999</c:v>
                </c:pt>
                <c:pt idx="2086">
                  <c:v>36.027871650000002</c:v>
                </c:pt>
                <c:pt idx="2087">
                  <c:v>-169.66542727500001</c:v>
                </c:pt>
                <c:pt idx="2088">
                  <c:v>-230.21738114999999</c:v>
                </c:pt>
                <c:pt idx="2089">
                  <c:v>-161.69179896</c:v>
                </c:pt>
                <c:pt idx="2090">
                  <c:v>-97.109439346000002</c:v>
                </c:pt>
                <c:pt idx="2091">
                  <c:v>-124.683575846</c:v>
                </c:pt>
                <c:pt idx="2092">
                  <c:v>-87.838446235999996</c:v>
                </c:pt>
                <c:pt idx="2093">
                  <c:v>-7.1625900199999997</c:v>
                </c:pt>
                <c:pt idx="2094">
                  <c:v>-88.938611215999998</c:v>
                </c:pt>
                <c:pt idx="2095">
                  <c:v>-146.49744313599999</c:v>
                </c:pt>
                <c:pt idx="2096">
                  <c:v>-188.92204282200001</c:v>
                </c:pt>
                <c:pt idx="2097">
                  <c:v>-193.84583683100001</c:v>
                </c:pt>
                <c:pt idx="2098">
                  <c:v>-119.373338835</c:v>
                </c:pt>
                <c:pt idx="2099">
                  <c:v>-144.42896881999999</c:v>
                </c:pt>
                <c:pt idx="2100">
                  <c:v>-91.802105408000003</c:v>
                </c:pt>
                <c:pt idx="2101">
                  <c:v>-47.882687894999997</c:v>
                </c:pt>
                <c:pt idx="2102">
                  <c:v>-276.53840251000003</c:v>
                </c:pt>
                <c:pt idx="2103">
                  <c:v>-298.71842401599997</c:v>
                </c:pt>
                <c:pt idx="2104">
                  <c:v>-141.60722501500001</c:v>
                </c:pt>
                <c:pt idx="2105">
                  <c:v>-62.024417866</c:v>
                </c:pt>
                <c:pt idx="2106">
                  <c:v>-178.234833323</c:v>
                </c:pt>
                <c:pt idx="2107">
                  <c:v>-183.89705524300001</c:v>
                </c:pt>
                <c:pt idx="2108">
                  <c:v>38.093710006000002</c:v>
                </c:pt>
                <c:pt idx="2109">
                  <c:v>-167.60075028599999</c:v>
                </c:pt>
                <c:pt idx="2110">
                  <c:v>-234.99252569199999</c:v>
                </c:pt>
                <c:pt idx="2111">
                  <c:v>-150.551091464</c:v>
                </c:pt>
                <c:pt idx="2112">
                  <c:v>-84.706772408000006</c:v>
                </c:pt>
                <c:pt idx="2113">
                  <c:v>-156.31399712199999</c:v>
                </c:pt>
                <c:pt idx="2114">
                  <c:v>-95.556945949999999</c:v>
                </c:pt>
                <c:pt idx="2115">
                  <c:v>-15.256887737</c:v>
                </c:pt>
                <c:pt idx="2116">
                  <c:v>-202.04898496300001</c:v>
                </c:pt>
                <c:pt idx="2117">
                  <c:v>-232.20521744999999</c:v>
                </c:pt>
                <c:pt idx="2118">
                  <c:v>-218.41458572799999</c:v>
                </c:pt>
                <c:pt idx="2119">
                  <c:v>-202.97325620699999</c:v>
                </c:pt>
                <c:pt idx="2120">
                  <c:v>-195.137258237</c:v>
                </c:pt>
                <c:pt idx="2121">
                  <c:v>-143.594294891</c:v>
                </c:pt>
                <c:pt idx="2122">
                  <c:v>-291.03149851199998</c:v>
                </c:pt>
                <c:pt idx="2123">
                  <c:v>-315.88161144499998</c:v>
                </c:pt>
                <c:pt idx="2124">
                  <c:v>-217.932921779</c:v>
                </c:pt>
                <c:pt idx="2125">
                  <c:v>-108.897359364</c:v>
                </c:pt>
                <c:pt idx="2126">
                  <c:v>-214.89943479199999</c:v>
                </c:pt>
                <c:pt idx="2127">
                  <c:v>-239.61209494400001</c:v>
                </c:pt>
                <c:pt idx="2128">
                  <c:v>-79.406340561999997</c:v>
                </c:pt>
                <c:pt idx="2129">
                  <c:v>-302.54450003599999</c:v>
                </c:pt>
                <c:pt idx="2130">
                  <c:v>-369.061409653</c:v>
                </c:pt>
                <c:pt idx="2131">
                  <c:v>-277.686856009</c:v>
                </c:pt>
                <c:pt idx="2132">
                  <c:v>-220.93909790999999</c:v>
                </c:pt>
                <c:pt idx="2133">
                  <c:v>-292.034136649</c:v>
                </c:pt>
                <c:pt idx="2134">
                  <c:v>-233.796084837</c:v>
                </c:pt>
                <c:pt idx="2135">
                  <c:v>-94.758039987999993</c:v>
                </c:pt>
                <c:pt idx="2136">
                  <c:v>-325.49737868699998</c:v>
                </c:pt>
                <c:pt idx="2137">
                  <c:v>-358.191160916</c:v>
                </c:pt>
                <c:pt idx="2138">
                  <c:v>-236.11378763799999</c:v>
                </c:pt>
                <c:pt idx="2139">
                  <c:v>-184.64736133900001</c:v>
                </c:pt>
                <c:pt idx="2140">
                  <c:v>-272.73190688900002</c:v>
                </c:pt>
                <c:pt idx="2141">
                  <c:v>-233.72941102600001</c:v>
                </c:pt>
                <c:pt idx="2142">
                  <c:v>-99.539770661000006</c:v>
                </c:pt>
                <c:pt idx="2143">
                  <c:v>-200.10282934599999</c:v>
                </c:pt>
                <c:pt idx="2144">
                  <c:v>-282.64710419099998</c:v>
                </c:pt>
                <c:pt idx="2145">
                  <c:v>-359.203632631</c:v>
                </c:pt>
                <c:pt idx="2146">
                  <c:v>-335.63340948199999</c:v>
                </c:pt>
                <c:pt idx="2147">
                  <c:v>-230.85115830300001</c:v>
                </c:pt>
                <c:pt idx="2148">
                  <c:v>-260.59189547099999</c:v>
                </c:pt>
                <c:pt idx="2149">
                  <c:v>-243.373968295</c:v>
                </c:pt>
                <c:pt idx="2150">
                  <c:v>-205.843147117</c:v>
                </c:pt>
                <c:pt idx="2151">
                  <c:v>-376.18150432300001</c:v>
                </c:pt>
                <c:pt idx="2152">
                  <c:v>-379.68078399199999</c:v>
                </c:pt>
                <c:pt idx="2153">
                  <c:v>-262.64359404800001</c:v>
                </c:pt>
                <c:pt idx="2154">
                  <c:v>-207.72841171300001</c:v>
                </c:pt>
                <c:pt idx="2155">
                  <c:v>-292.01617970799998</c:v>
                </c:pt>
                <c:pt idx="2156">
                  <c:v>-266.332023865</c:v>
                </c:pt>
                <c:pt idx="2157">
                  <c:v>-72.726486683999994</c:v>
                </c:pt>
                <c:pt idx="2158">
                  <c:v>-322.82202977999998</c:v>
                </c:pt>
                <c:pt idx="2159">
                  <c:v>-391.03099459700002</c:v>
                </c:pt>
                <c:pt idx="2160">
                  <c:v>-258.95509915700001</c:v>
                </c:pt>
                <c:pt idx="2161">
                  <c:v>-187.209332719</c:v>
                </c:pt>
                <c:pt idx="2162">
                  <c:v>-297.77364365099999</c:v>
                </c:pt>
                <c:pt idx="2163">
                  <c:v>-261.79082095799998</c:v>
                </c:pt>
                <c:pt idx="2164">
                  <c:v>-132.795451343</c:v>
                </c:pt>
                <c:pt idx="2165">
                  <c:v>-304.61660156400001</c:v>
                </c:pt>
                <c:pt idx="2166">
                  <c:v>-351.10829534599998</c:v>
                </c:pt>
                <c:pt idx="2167">
                  <c:v>-356.44580534300002</c:v>
                </c:pt>
                <c:pt idx="2168">
                  <c:v>-325.29994480400001</c:v>
                </c:pt>
                <c:pt idx="2169">
                  <c:v>-288.61673180700001</c:v>
                </c:pt>
                <c:pt idx="2170">
                  <c:v>-246.79595199400001</c:v>
                </c:pt>
                <c:pt idx="2171">
                  <c:v>-168.61802892399999</c:v>
                </c:pt>
                <c:pt idx="2172">
                  <c:v>-220.79764325599999</c:v>
                </c:pt>
                <c:pt idx="2173">
                  <c:v>-316.12883319700001</c:v>
                </c:pt>
                <c:pt idx="2174">
                  <c:v>-317.01674471199999</c:v>
                </c:pt>
                <c:pt idx="2175">
                  <c:v>-261.74057151800002</c:v>
                </c:pt>
                <c:pt idx="2176">
                  <c:v>-190.265975932</c:v>
                </c:pt>
                <c:pt idx="2177">
                  <c:v>-276.33740518399998</c:v>
                </c:pt>
                <c:pt idx="2178">
                  <c:v>-243.71538790100001</c:v>
                </c:pt>
                <c:pt idx="2179">
                  <c:v>-111.82304407399999</c:v>
                </c:pt>
                <c:pt idx="2180">
                  <c:v>-367.18564465600002</c:v>
                </c:pt>
                <c:pt idx="2181">
                  <c:v>-447.41812941799998</c:v>
                </c:pt>
                <c:pt idx="2182">
                  <c:v>-308.676759135</c:v>
                </c:pt>
                <c:pt idx="2183">
                  <c:v>-221.26420105899999</c:v>
                </c:pt>
                <c:pt idx="2184">
                  <c:v>-314.11824127199998</c:v>
                </c:pt>
                <c:pt idx="2185">
                  <c:v>-308.86514230799997</c:v>
                </c:pt>
                <c:pt idx="2186">
                  <c:v>-132.986339507</c:v>
                </c:pt>
                <c:pt idx="2187">
                  <c:v>-320.38621295899998</c:v>
                </c:pt>
                <c:pt idx="2188">
                  <c:v>-355.68711085000001</c:v>
                </c:pt>
                <c:pt idx="2189">
                  <c:v>-265.96035310600001</c:v>
                </c:pt>
                <c:pt idx="2190">
                  <c:v>-229.77262326900001</c:v>
                </c:pt>
                <c:pt idx="2191">
                  <c:v>-290.87004241199998</c:v>
                </c:pt>
                <c:pt idx="2192">
                  <c:v>-220.256102548</c:v>
                </c:pt>
                <c:pt idx="2193">
                  <c:v>-119.944666619</c:v>
                </c:pt>
                <c:pt idx="2194">
                  <c:v>-276.168436816</c:v>
                </c:pt>
                <c:pt idx="2195">
                  <c:v>-335.53193142399999</c:v>
                </c:pt>
                <c:pt idx="2196">
                  <c:v>-361.60645068700001</c:v>
                </c:pt>
                <c:pt idx="2197">
                  <c:v>-341.65079354800002</c:v>
                </c:pt>
                <c:pt idx="2198">
                  <c:v>-284.34250116499999</c:v>
                </c:pt>
                <c:pt idx="2199">
                  <c:v>-321.37068357800001</c:v>
                </c:pt>
                <c:pt idx="2200">
                  <c:v>-243.15892165599999</c:v>
                </c:pt>
                <c:pt idx="2201">
                  <c:v>-202.592880611</c:v>
                </c:pt>
                <c:pt idx="2202">
                  <c:v>-384.31623004699998</c:v>
                </c:pt>
                <c:pt idx="2203">
                  <c:v>-420.19425457800003</c:v>
                </c:pt>
                <c:pt idx="2204">
                  <c:v>-291.39064323999997</c:v>
                </c:pt>
                <c:pt idx="2205">
                  <c:v>-188.28065939300001</c:v>
                </c:pt>
                <c:pt idx="2206">
                  <c:v>-278.67819138300001</c:v>
                </c:pt>
                <c:pt idx="2207">
                  <c:v>-301.68124269899999</c:v>
                </c:pt>
                <c:pt idx="2208">
                  <c:v>-121.767091455</c:v>
                </c:pt>
                <c:pt idx="2209">
                  <c:v>-334.71972199700002</c:v>
                </c:pt>
                <c:pt idx="2210">
                  <c:v>-386.12880593099999</c:v>
                </c:pt>
                <c:pt idx="2211">
                  <c:v>-284.37432604600002</c:v>
                </c:pt>
                <c:pt idx="2212">
                  <c:v>-248.005138289</c:v>
                </c:pt>
                <c:pt idx="2213">
                  <c:v>-340.183227547</c:v>
                </c:pt>
                <c:pt idx="2214">
                  <c:v>-255.00837670000001</c:v>
                </c:pt>
                <c:pt idx="2215">
                  <c:v>-131.76468294</c:v>
                </c:pt>
                <c:pt idx="2216">
                  <c:v>-352.79808346599998</c:v>
                </c:pt>
                <c:pt idx="2217">
                  <c:v>-407.06130736599999</c:v>
                </c:pt>
                <c:pt idx="2218">
                  <c:v>-341.70806227899999</c:v>
                </c:pt>
                <c:pt idx="2219">
                  <c:v>-284.86496400599998</c:v>
                </c:pt>
                <c:pt idx="2220">
                  <c:v>-295.918942716</c:v>
                </c:pt>
                <c:pt idx="2221">
                  <c:v>-286.48705644900002</c:v>
                </c:pt>
                <c:pt idx="2222">
                  <c:v>-172.71410480700001</c:v>
                </c:pt>
                <c:pt idx="2223">
                  <c:v>-199.69538988299999</c:v>
                </c:pt>
                <c:pt idx="2224">
                  <c:v>-292.29927622000002</c:v>
                </c:pt>
                <c:pt idx="2225">
                  <c:v>-344.38068117500001</c:v>
                </c:pt>
                <c:pt idx="2226">
                  <c:v>-315.526710321</c:v>
                </c:pt>
                <c:pt idx="2227">
                  <c:v>-199.28956851999999</c:v>
                </c:pt>
                <c:pt idx="2228">
                  <c:v>-250.22487310700001</c:v>
                </c:pt>
                <c:pt idx="2229">
                  <c:v>-246.245954869</c:v>
                </c:pt>
                <c:pt idx="2230">
                  <c:v>-169.29547868500001</c:v>
                </c:pt>
                <c:pt idx="2231">
                  <c:v>-388.04756813300003</c:v>
                </c:pt>
                <c:pt idx="2232">
                  <c:v>-415.60489734599997</c:v>
                </c:pt>
                <c:pt idx="2233">
                  <c:v>-281.47238951100002</c:v>
                </c:pt>
                <c:pt idx="2234">
                  <c:v>-231.714924344</c:v>
                </c:pt>
                <c:pt idx="2235">
                  <c:v>-333.71488201300002</c:v>
                </c:pt>
                <c:pt idx="2236">
                  <c:v>-286.42971634100002</c:v>
                </c:pt>
                <c:pt idx="2237">
                  <c:v>-85.534008272999998</c:v>
                </c:pt>
                <c:pt idx="2238">
                  <c:v>-308.24213789599997</c:v>
                </c:pt>
                <c:pt idx="2239">
                  <c:v>-378.53708345799998</c:v>
                </c:pt>
                <c:pt idx="2240">
                  <c:v>-256.971374739</c:v>
                </c:pt>
                <c:pt idx="2241">
                  <c:v>-177.96645100200001</c:v>
                </c:pt>
                <c:pt idx="2242">
                  <c:v>-257.410981397</c:v>
                </c:pt>
                <c:pt idx="2243">
                  <c:v>-231.061546687</c:v>
                </c:pt>
                <c:pt idx="2244">
                  <c:v>-131.66734986899999</c:v>
                </c:pt>
                <c:pt idx="2245">
                  <c:v>-256.75744218199998</c:v>
                </c:pt>
                <c:pt idx="2246">
                  <c:v>-299.54182020600001</c:v>
                </c:pt>
                <c:pt idx="2247">
                  <c:v>-349.38253911499999</c:v>
                </c:pt>
                <c:pt idx="2248">
                  <c:v>-357.60480682299999</c:v>
                </c:pt>
                <c:pt idx="2249">
                  <c:v>-285.31533653899999</c:v>
                </c:pt>
                <c:pt idx="2250">
                  <c:v>-265.22337419000002</c:v>
                </c:pt>
                <c:pt idx="2251">
                  <c:v>-194.17068216499999</c:v>
                </c:pt>
                <c:pt idx="2252">
                  <c:v>-211.58641675999999</c:v>
                </c:pt>
                <c:pt idx="2253">
                  <c:v>-373.25829476000001</c:v>
                </c:pt>
                <c:pt idx="2254">
                  <c:v>-359.35212999200002</c:v>
                </c:pt>
                <c:pt idx="2255">
                  <c:v>-230.97996046</c:v>
                </c:pt>
                <c:pt idx="2256">
                  <c:v>-106.31649588800001</c:v>
                </c:pt>
                <c:pt idx="2257">
                  <c:v>-232.66994332199999</c:v>
                </c:pt>
                <c:pt idx="2258">
                  <c:v>-220.44206522499999</c:v>
                </c:pt>
                <c:pt idx="2259">
                  <c:v>-14.139826297999999</c:v>
                </c:pt>
                <c:pt idx="2260">
                  <c:v>-253.316550444</c:v>
                </c:pt>
                <c:pt idx="2261">
                  <c:v>-348.11186790800002</c:v>
                </c:pt>
                <c:pt idx="2262">
                  <c:v>-244.30471390400001</c:v>
                </c:pt>
                <c:pt idx="2263">
                  <c:v>-159.73085174799999</c:v>
                </c:pt>
                <c:pt idx="2264">
                  <c:v>-237.52379108599999</c:v>
                </c:pt>
                <c:pt idx="2265">
                  <c:v>-194.11946536299999</c:v>
                </c:pt>
                <c:pt idx="2266">
                  <c:v>-86.965466222000003</c:v>
                </c:pt>
                <c:pt idx="2267">
                  <c:v>-275.00125803499998</c:v>
                </c:pt>
                <c:pt idx="2268">
                  <c:v>-295.05098878299998</c:v>
                </c:pt>
                <c:pt idx="2269">
                  <c:v>-224.54239012599999</c:v>
                </c:pt>
                <c:pt idx="2270">
                  <c:v>-203.63291199099999</c:v>
                </c:pt>
                <c:pt idx="2271">
                  <c:v>-235.48467499399999</c:v>
                </c:pt>
                <c:pt idx="2272">
                  <c:v>-167.537238317</c:v>
                </c:pt>
                <c:pt idx="2273">
                  <c:v>-44.547998120000003</c:v>
                </c:pt>
                <c:pt idx="2274">
                  <c:v>-130.870108437</c:v>
                </c:pt>
                <c:pt idx="2275">
                  <c:v>-233.842368096</c:v>
                </c:pt>
                <c:pt idx="2276">
                  <c:v>-261.27116442300002</c:v>
                </c:pt>
                <c:pt idx="2277">
                  <c:v>-211.49604131800001</c:v>
                </c:pt>
                <c:pt idx="2278">
                  <c:v>-113.85954776200001</c:v>
                </c:pt>
                <c:pt idx="2279">
                  <c:v>-197.078745344</c:v>
                </c:pt>
                <c:pt idx="2280">
                  <c:v>-173.47454895800001</c:v>
                </c:pt>
                <c:pt idx="2281">
                  <c:v>-67.406528680999998</c:v>
                </c:pt>
                <c:pt idx="2282">
                  <c:v>-275.34415921599998</c:v>
                </c:pt>
                <c:pt idx="2283">
                  <c:v>-326.58182338199998</c:v>
                </c:pt>
                <c:pt idx="2284">
                  <c:v>-212.68660604499999</c:v>
                </c:pt>
                <c:pt idx="2285">
                  <c:v>-125.37525715300001</c:v>
                </c:pt>
                <c:pt idx="2286">
                  <c:v>-190.78658327799999</c:v>
                </c:pt>
                <c:pt idx="2287">
                  <c:v>-176.51255770899999</c:v>
                </c:pt>
                <c:pt idx="2288">
                  <c:v>-8.6555372169999991</c:v>
                </c:pt>
                <c:pt idx="2289">
                  <c:v>-217.83714028099999</c:v>
                </c:pt>
                <c:pt idx="2290">
                  <c:v>-247.72704769699999</c:v>
                </c:pt>
                <c:pt idx="2291">
                  <c:v>-121.033692719</c:v>
                </c:pt>
                <c:pt idx="2292">
                  <c:v>-77.064235155999995</c:v>
                </c:pt>
                <c:pt idx="2293">
                  <c:v>-188.517426126</c:v>
                </c:pt>
                <c:pt idx="2294">
                  <c:v>-116.37617346899999</c:v>
                </c:pt>
                <c:pt idx="2295">
                  <c:v>13.50235357</c:v>
                </c:pt>
                <c:pt idx="2296">
                  <c:v>-156.74148983399999</c:v>
                </c:pt>
                <c:pt idx="2297">
                  <c:v>-230.58451486999999</c:v>
                </c:pt>
                <c:pt idx="2298">
                  <c:v>-253.596708552</c:v>
                </c:pt>
                <c:pt idx="2299">
                  <c:v>-208.777742526</c:v>
                </c:pt>
                <c:pt idx="2300">
                  <c:v>-145.42204075000001</c:v>
                </c:pt>
                <c:pt idx="2301">
                  <c:v>-155.57053784300001</c:v>
                </c:pt>
                <c:pt idx="2302">
                  <c:v>-93.040996946999996</c:v>
                </c:pt>
                <c:pt idx="2303">
                  <c:v>-76.153039398000004</c:v>
                </c:pt>
                <c:pt idx="2304">
                  <c:v>-198.773455114</c:v>
                </c:pt>
                <c:pt idx="2305">
                  <c:v>-208.7940145</c:v>
                </c:pt>
                <c:pt idx="2306">
                  <c:v>-136.75346343800001</c:v>
                </c:pt>
                <c:pt idx="2307">
                  <c:v>-44.959874544999998</c:v>
                </c:pt>
                <c:pt idx="2308">
                  <c:v>-118.612449379</c:v>
                </c:pt>
                <c:pt idx="2309">
                  <c:v>-108.615720404</c:v>
                </c:pt>
                <c:pt idx="2310">
                  <c:v>36.455433763000002</c:v>
                </c:pt>
                <c:pt idx="2311">
                  <c:v>-217.548547703</c:v>
                </c:pt>
                <c:pt idx="2312">
                  <c:v>-272.58297609300001</c:v>
                </c:pt>
                <c:pt idx="2313">
                  <c:v>-138.65096383700001</c:v>
                </c:pt>
                <c:pt idx="2314">
                  <c:v>-77.896504777000004</c:v>
                </c:pt>
                <c:pt idx="2315">
                  <c:v>-197.38351975</c:v>
                </c:pt>
                <c:pt idx="2316">
                  <c:v>-140.66224272400001</c:v>
                </c:pt>
                <c:pt idx="2317">
                  <c:v>29.033955018</c:v>
                </c:pt>
                <c:pt idx="2318">
                  <c:v>-172.77935757099999</c:v>
                </c:pt>
                <c:pt idx="2319">
                  <c:v>-229.74196825799999</c:v>
                </c:pt>
                <c:pt idx="2320">
                  <c:v>-158.48749022800001</c:v>
                </c:pt>
                <c:pt idx="2321">
                  <c:v>-91.038135056000002</c:v>
                </c:pt>
                <c:pt idx="2322">
                  <c:v>-115.36578497799999</c:v>
                </c:pt>
                <c:pt idx="2323">
                  <c:v>-74.541047823</c:v>
                </c:pt>
                <c:pt idx="2324">
                  <c:v>9.1677765739999995</c:v>
                </c:pt>
                <c:pt idx="2325">
                  <c:v>-70.069343457000002</c:v>
                </c:pt>
                <c:pt idx="2326">
                  <c:v>-124.26799648799999</c:v>
                </c:pt>
                <c:pt idx="2327">
                  <c:v>-162.82542470300001</c:v>
                </c:pt>
                <c:pt idx="2328">
                  <c:v>-164.03954035300001</c:v>
                </c:pt>
                <c:pt idx="2329">
                  <c:v>-87.132502239000004</c:v>
                </c:pt>
                <c:pt idx="2330">
                  <c:v>-109.32164674400001</c:v>
                </c:pt>
                <c:pt idx="2331">
                  <c:v>-52.852874135999997</c:v>
                </c:pt>
                <c:pt idx="2332">
                  <c:v>-5.1537921600000001</c:v>
                </c:pt>
                <c:pt idx="2333">
                  <c:v>-230.80008601</c:v>
                </c:pt>
                <c:pt idx="2334">
                  <c:v>-250.365264362</c:v>
                </c:pt>
                <c:pt idx="2335">
                  <c:v>-89.812120847000003</c:v>
                </c:pt>
                <c:pt idx="2336">
                  <c:v>-6.5979369659999998</c:v>
                </c:pt>
                <c:pt idx="2337">
                  <c:v>-119.374182351</c:v>
                </c:pt>
                <c:pt idx="2338">
                  <c:v>-122.569368407</c:v>
                </c:pt>
                <c:pt idx="2339">
                  <c:v>102.557261954</c:v>
                </c:pt>
                <c:pt idx="2340">
                  <c:v>-99.555853334000005</c:v>
                </c:pt>
                <c:pt idx="2341">
                  <c:v>-163.397241251</c:v>
                </c:pt>
                <c:pt idx="2342">
                  <c:v>-75.776172772999999</c:v>
                </c:pt>
                <c:pt idx="2343">
                  <c:v>-7.2568084920000002</c:v>
                </c:pt>
                <c:pt idx="2344">
                  <c:v>-75.837299466999994</c:v>
                </c:pt>
                <c:pt idx="2345">
                  <c:v>-11.273493476000001</c:v>
                </c:pt>
                <c:pt idx="2346">
                  <c:v>72.537519711000002</c:v>
                </c:pt>
                <c:pt idx="2347">
                  <c:v>-111.81916996699999</c:v>
                </c:pt>
                <c:pt idx="2348">
                  <c:v>-139.06743227999999</c:v>
                </c:pt>
                <c:pt idx="2349">
                  <c:v>-121.503777281</c:v>
                </c:pt>
                <c:pt idx="2350">
                  <c:v>-102.43209463399999</c:v>
                </c:pt>
                <c:pt idx="2351">
                  <c:v>-91.873830635999994</c:v>
                </c:pt>
                <c:pt idx="2352">
                  <c:v>-63.068048867000002</c:v>
                </c:pt>
                <c:pt idx="2353">
                  <c:v>54.545991887</c:v>
                </c:pt>
                <c:pt idx="2354">
                  <c:v>37.413370806000003</c:v>
                </c:pt>
                <c:pt idx="2355">
                  <c:v>-106.711331043</c:v>
                </c:pt>
                <c:pt idx="2356">
                  <c:v>-129.02512866500001</c:v>
                </c:pt>
                <c:pt idx="2357">
                  <c:v>-28.237981302000001</c:v>
                </c:pt>
                <c:pt idx="2358">
                  <c:v>83.961404397999999</c:v>
                </c:pt>
                <c:pt idx="2359">
                  <c:v>-18.775132334999999</c:v>
                </c:pt>
                <c:pt idx="2360">
                  <c:v>-40.695807760000001</c:v>
                </c:pt>
                <c:pt idx="2361">
                  <c:v>122.292913326</c:v>
                </c:pt>
                <c:pt idx="2362">
                  <c:v>-97.691043437999994</c:v>
                </c:pt>
                <c:pt idx="2363">
                  <c:v>-160.934250714</c:v>
                </c:pt>
                <c:pt idx="2364">
                  <c:v>-66.328638951000002</c:v>
                </c:pt>
                <c:pt idx="2365">
                  <c:v>-6.956916219</c:v>
                </c:pt>
                <c:pt idx="2366">
                  <c:v>-75.319750333000002</c:v>
                </c:pt>
                <c:pt idx="2367">
                  <c:v>-13.944546994</c:v>
                </c:pt>
                <c:pt idx="2368">
                  <c:v>128.354810961</c:v>
                </c:pt>
                <c:pt idx="2369">
                  <c:v>-99.553444616999997</c:v>
                </c:pt>
                <c:pt idx="2370">
                  <c:v>-129.42886202099999</c:v>
                </c:pt>
                <c:pt idx="2371">
                  <c:v>-4.2335423350000001</c:v>
                </c:pt>
                <c:pt idx="2372">
                  <c:v>50.133175330999997</c:v>
                </c:pt>
                <c:pt idx="2373">
                  <c:v>-35.329601904</c:v>
                </c:pt>
                <c:pt idx="2374">
                  <c:v>6.5259422909999998</c:v>
                </c:pt>
                <c:pt idx="2375">
                  <c:v>143.67944868500001</c:v>
                </c:pt>
                <c:pt idx="2376">
                  <c:v>46.038557711000003</c:v>
                </c:pt>
                <c:pt idx="2377">
                  <c:v>-33.752260092</c:v>
                </c:pt>
                <c:pt idx="2378">
                  <c:v>-107.313841395</c:v>
                </c:pt>
                <c:pt idx="2379">
                  <c:v>-80.819421677999998</c:v>
                </c:pt>
                <c:pt idx="2380">
                  <c:v>26.637433139999999</c:v>
                </c:pt>
                <c:pt idx="2381">
                  <c:v>-0.41210052899999999</c:v>
                </c:pt>
                <c:pt idx="2382">
                  <c:v>19.591690474</c:v>
                </c:pt>
                <c:pt idx="2383">
                  <c:v>60.235661356999998</c:v>
                </c:pt>
                <c:pt idx="2384">
                  <c:v>-107.28133988800001</c:v>
                </c:pt>
                <c:pt idx="2385">
                  <c:v>-108.033289373</c:v>
                </c:pt>
                <c:pt idx="2386">
                  <c:v>11.555246383</c:v>
                </c:pt>
                <c:pt idx="2387">
                  <c:v>69.327865892999995</c:v>
                </c:pt>
                <c:pt idx="2388">
                  <c:v>-12.125454816</c:v>
                </c:pt>
                <c:pt idx="2389">
                  <c:v>16.208970788999999</c:v>
                </c:pt>
                <c:pt idx="2390">
                  <c:v>212.36885203099999</c:v>
                </c:pt>
                <c:pt idx="2391">
                  <c:v>-35.107317821999999</c:v>
                </c:pt>
                <c:pt idx="2392">
                  <c:v>-100.120368857</c:v>
                </c:pt>
                <c:pt idx="2393">
                  <c:v>34.8300938</c:v>
                </c:pt>
                <c:pt idx="2394">
                  <c:v>108.925302648</c:v>
                </c:pt>
                <c:pt idx="2395">
                  <c:v>0.472645643</c:v>
                </c:pt>
                <c:pt idx="2396">
                  <c:v>39.511613867999998</c:v>
                </c:pt>
                <c:pt idx="2397">
                  <c:v>171.678801687</c:v>
                </c:pt>
                <c:pt idx="2398">
                  <c:v>2.3182311119999999</c:v>
                </c:pt>
                <c:pt idx="2399">
                  <c:v>-42.006929085000003</c:v>
                </c:pt>
                <c:pt idx="2400">
                  <c:v>-44.745689525000003</c:v>
                </c:pt>
                <c:pt idx="2401">
                  <c:v>-10.334908714999999</c:v>
                </c:pt>
                <c:pt idx="2402">
                  <c:v>28.961010552000001</c:v>
                </c:pt>
                <c:pt idx="2403">
                  <c:v>72.833550740000007</c:v>
                </c:pt>
                <c:pt idx="2404">
                  <c:v>153.17511219299999</c:v>
                </c:pt>
                <c:pt idx="2405">
                  <c:v>104.32671827999999</c:v>
                </c:pt>
                <c:pt idx="2406">
                  <c:v>11.881102305000001</c:v>
                </c:pt>
                <c:pt idx="2407">
                  <c:v>13.432741869999999</c:v>
                </c:pt>
                <c:pt idx="2408">
                  <c:v>70.596160724000001</c:v>
                </c:pt>
                <c:pt idx="2409">
                  <c:v>144.35553077099999</c:v>
                </c:pt>
                <c:pt idx="2410">
                  <c:v>61.662368575999999</c:v>
                </c:pt>
                <c:pt idx="2411">
                  <c:v>96.922320326000005</c:v>
                </c:pt>
                <c:pt idx="2412">
                  <c:v>230.66536288</c:v>
                </c:pt>
                <c:pt idx="2413">
                  <c:v>-22.845895375000001</c:v>
                </c:pt>
                <c:pt idx="2414">
                  <c:v>-99.729297817000003</c:v>
                </c:pt>
                <c:pt idx="2415">
                  <c:v>42.035396835</c:v>
                </c:pt>
                <c:pt idx="2416">
                  <c:v>131.45581469199999</c:v>
                </c:pt>
                <c:pt idx="2417">
                  <c:v>39.957429376999997</c:v>
                </c:pt>
                <c:pt idx="2418">
                  <c:v>47.57240951</c:v>
                </c:pt>
                <c:pt idx="2419">
                  <c:v>227.16427424299999</c:v>
                </c:pt>
                <c:pt idx="2420">
                  <c:v>42.073966837</c:v>
                </c:pt>
                <c:pt idx="2421">
                  <c:v>8.400695614</c:v>
                </c:pt>
                <c:pt idx="2422">
                  <c:v>99.669048965000002</c:v>
                </c:pt>
                <c:pt idx="2423">
                  <c:v>139.106541341</c:v>
                </c:pt>
                <c:pt idx="2424">
                  <c:v>80.959571892</c:v>
                </c:pt>
                <c:pt idx="2425">
                  <c:v>153.20228690499999</c:v>
                </c:pt>
                <c:pt idx="2426">
                  <c:v>254.833562304</c:v>
                </c:pt>
                <c:pt idx="2427">
                  <c:v>101.138526298</c:v>
                </c:pt>
                <c:pt idx="2428">
                  <c:v>45.041238980000003</c:v>
                </c:pt>
                <c:pt idx="2429">
                  <c:v>21.296679572999999</c:v>
                </c:pt>
                <c:pt idx="2430">
                  <c:v>42.372202835000003</c:v>
                </c:pt>
                <c:pt idx="2431">
                  <c:v>100.780765426</c:v>
                </c:pt>
                <c:pt idx="2432">
                  <c:v>67.040081862999997</c:v>
                </c:pt>
                <c:pt idx="2433">
                  <c:v>148.159742059</c:v>
                </c:pt>
                <c:pt idx="2434">
                  <c:v>190.02241133000001</c:v>
                </c:pt>
                <c:pt idx="2435">
                  <c:v>9.1004229629999998</c:v>
                </c:pt>
                <c:pt idx="2436">
                  <c:v>-24.439458532</c:v>
                </c:pt>
                <c:pt idx="2437">
                  <c:v>107.789121697</c:v>
                </c:pt>
                <c:pt idx="2438">
                  <c:v>212.85063436999999</c:v>
                </c:pt>
                <c:pt idx="2439">
                  <c:v>123.056271646</c:v>
                </c:pt>
                <c:pt idx="2440">
                  <c:v>100.946861549</c:v>
                </c:pt>
                <c:pt idx="2441">
                  <c:v>284.68912360399997</c:v>
                </c:pt>
                <c:pt idx="2442">
                  <c:v>74.117874771000004</c:v>
                </c:pt>
                <c:pt idx="2443">
                  <c:v>23.928248641</c:v>
                </c:pt>
                <c:pt idx="2444">
                  <c:v>126.05634820900001</c:v>
                </c:pt>
                <c:pt idx="2445">
                  <c:v>164.41054738599999</c:v>
                </c:pt>
                <c:pt idx="2446">
                  <c:v>75.532563340999999</c:v>
                </c:pt>
                <c:pt idx="2447">
                  <c:v>162.16971344500001</c:v>
                </c:pt>
                <c:pt idx="2448">
                  <c:v>285.71847685900002</c:v>
                </c:pt>
                <c:pt idx="2449">
                  <c:v>65.549226680999993</c:v>
                </c:pt>
                <c:pt idx="2450">
                  <c:v>14.742806226000001</c:v>
                </c:pt>
                <c:pt idx="2451">
                  <c:v>82.563889837000005</c:v>
                </c:pt>
                <c:pt idx="2452">
                  <c:v>139.96532674700001</c:v>
                </c:pt>
                <c:pt idx="2453">
                  <c:v>129.037012242</c:v>
                </c:pt>
                <c:pt idx="2454">
                  <c:v>140.40935399200001</c:v>
                </c:pt>
                <c:pt idx="2455">
                  <c:v>257.81229722799998</c:v>
                </c:pt>
                <c:pt idx="2456">
                  <c:v>231.909224274</c:v>
                </c:pt>
                <c:pt idx="2457">
                  <c:v>139.14791516400001</c:v>
                </c:pt>
                <c:pt idx="2458">
                  <c:v>87.542075893000003</c:v>
                </c:pt>
                <c:pt idx="2459">
                  <c:v>120.06871556599999</c:v>
                </c:pt>
                <c:pt idx="2460">
                  <c:v>238.56080798599999</c:v>
                </c:pt>
                <c:pt idx="2461">
                  <c:v>187.672094961</c:v>
                </c:pt>
                <c:pt idx="2462">
                  <c:v>191.30919969799999</c:v>
                </c:pt>
                <c:pt idx="2463">
                  <c:v>270.90700671000002</c:v>
                </c:pt>
                <c:pt idx="2464">
                  <c:v>54.922459582000002</c:v>
                </c:pt>
                <c:pt idx="2465">
                  <c:v>28.619576559999999</c:v>
                </c:pt>
                <c:pt idx="2466">
                  <c:v>162.103831576</c:v>
                </c:pt>
                <c:pt idx="2467">
                  <c:v>211.81281341799999</c:v>
                </c:pt>
                <c:pt idx="2468">
                  <c:v>113.59324667600001</c:v>
                </c:pt>
                <c:pt idx="2469">
                  <c:v>162.94501897999999</c:v>
                </c:pt>
                <c:pt idx="2470">
                  <c:v>363.48766076700002</c:v>
                </c:pt>
                <c:pt idx="2471">
                  <c:v>140.385219753</c:v>
                </c:pt>
                <c:pt idx="2472">
                  <c:v>72.244976296999994</c:v>
                </c:pt>
                <c:pt idx="2473">
                  <c:v>196.98860072100001</c:v>
                </c:pt>
                <c:pt idx="2474">
                  <c:v>276.59180120799999</c:v>
                </c:pt>
                <c:pt idx="2475">
                  <c:v>196.35753161299999</c:v>
                </c:pt>
                <c:pt idx="2476">
                  <c:v>222.21591671300001</c:v>
                </c:pt>
                <c:pt idx="2477">
                  <c:v>254.845796681</c:v>
                </c:pt>
                <c:pt idx="2478">
                  <c:v>130.919908405</c:v>
                </c:pt>
                <c:pt idx="2479">
                  <c:v>87.356284493000004</c:v>
                </c:pt>
                <c:pt idx="2480">
                  <c:v>36.219744761999998</c:v>
                </c:pt>
                <c:pt idx="2481">
                  <c:v>29.712863592000001</c:v>
                </c:pt>
                <c:pt idx="2482">
                  <c:v>104.595818307</c:v>
                </c:pt>
                <c:pt idx="2483">
                  <c:v>124.534184532</c:v>
                </c:pt>
                <c:pt idx="2484">
                  <c:v>194.043415428</c:v>
                </c:pt>
                <c:pt idx="2485">
                  <c:v>176.600834257</c:v>
                </c:pt>
                <c:pt idx="2486">
                  <c:v>17.649025754</c:v>
                </c:pt>
                <c:pt idx="2487">
                  <c:v>33.013358777000001</c:v>
                </c:pt>
                <c:pt idx="2488">
                  <c:v>160.33487431899999</c:v>
                </c:pt>
                <c:pt idx="2489">
                  <c:v>233.86608122499999</c:v>
                </c:pt>
                <c:pt idx="2490">
                  <c:v>108.72562513699999</c:v>
                </c:pt>
                <c:pt idx="2491">
                  <c:v>122.841970893</c:v>
                </c:pt>
                <c:pt idx="2492">
                  <c:v>328.16756879100001</c:v>
                </c:pt>
                <c:pt idx="2493">
                  <c:v>87.134275501999994</c:v>
                </c:pt>
                <c:pt idx="2494">
                  <c:v>-8.5578043190000006</c:v>
                </c:pt>
                <c:pt idx="2495">
                  <c:v>99.936277192999995</c:v>
                </c:pt>
                <c:pt idx="2496">
                  <c:v>184.85867648499999</c:v>
                </c:pt>
                <c:pt idx="2497">
                  <c:v>105.40489546400001</c:v>
                </c:pt>
                <c:pt idx="2498">
                  <c:v>146.81201771900001</c:v>
                </c:pt>
                <c:pt idx="2499">
                  <c:v>255.71205207200001</c:v>
                </c:pt>
                <c:pt idx="2500">
                  <c:v>68.978456906000005</c:v>
                </c:pt>
                <c:pt idx="2501">
                  <c:v>48.150727779999997</c:v>
                </c:pt>
                <c:pt idx="2502">
                  <c:v>116.51800497000001</c:v>
                </c:pt>
                <c:pt idx="2503">
                  <c:v>136.50317140799999</c:v>
                </c:pt>
                <c:pt idx="2504">
                  <c:v>107.01919433400001</c:v>
                </c:pt>
                <c:pt idx="2505">
                  <c:v>175.08635417100001</c:v>
                </c:pt>
                <c:pt idx="2506">
                  <c:v>296.239224519</c:v>
                </c:pt>
                <c:pt idx="2507">
                  <c:v>208.381606998</c:v>
                </c:pt>
                <c:pt idx="2508">
                  <c:v>106.406328926</c:v>
                </c:pt>
                <c:pt idx="2509">
                  <c:v>80.394860179999995</c:v>
                </c:pt>
                <c:pt idx="2510">
                  <c:v>129.10482395400001</c:v>
                </c:pt>
                <c:pt idx="2511">
                  <c:v>224.69988718100001</c:v>
                </c:pt>
                <c:pt idx="2512">
                  <c:v>140.41265143699999</c:v>
                </c:pt>
                <c:pt idx="2513">
                  <c:v>166.11713422299999</c:v>
                </c:pt>
                <c:pt idx="2514">
                  <c:v>271.93196929599998</c:v>
                </c:pt>
                <c:pt idx="2515">
                  <c:v>62.047383967999998</c:v>
                </c:pt>
                <c:pt idx="2516">
                  <c:v>9.0486063090000002</c:v>
                </c:pt>
                <c:pt idx="2517">
                  <c:v>123.935720745</c:v>
                </c:pt>
                <c:pt idx="2518">
                  <c:v>212.046682175</c:v>
                </c:pt>
                <c:pt idx="2519">
                  <c:v>145.37490355899999</c:v>
                </c:pt>
                <c:pt idx="2520">
                  <c:v>157.36848142299999</c:v>
                </c:pt>
                <c:pt idx="2521">
                  <c:v>324.879356062</c:v>
                </c:pt>
                <c:pt idx="2522">
                  <c:v>117.18542889699999</c:v>
                </c:pt>
                <c:pt idx="2523">
                  <c:v>86.995116073000005</c:v>
                </c:pt>
                <c:pt idx="2524">
                  <c:v>211.67285696299999</c:v>
                </c:pt>
                <c:pt idx="2525">
                  <c:v>253.695375469</c:v>
                </c:pt>
                <c:pt idx="2526">
                  <c:v>143.130436406</c:v>
                </c:pt>
                <c:pt idx="2527">
                  <c:v>215.83794240399999</c:v>
                </c:pt>
                <c:pt idx="2528">
                  <c:v>344.16943456299998</c:v>
                </c:pt>
                <c:pt idx="2529">
                  <c:v>171.91085574900001</c:v>
                </c:pt>
                <c:pt idx="2530">
                  <c:v>97.301006885999996</c:v>
                </c:pt>
                <c:pt idx="2531">
                  <c:v>75.593618199999995</c:v>
                </c:pt>
                <c:pt idx="2532">
                  <c:v>119.651731259</c:v>
                </c:pt>
                <c:pt idx="2533">
                  <c:v>181.03235576</c:v>
                </c:pt>
                <c:pt idx="2534">
                  <c:v>168.622049086</c:v>
                </c:pt>
                <c:pt idx="2535">
                  <c:v>232.30476742900001</c:v>
                </c:pt>
                <c:pt idx="2536">
                  <c:v>249.39278375699999</c:v>
                </c:pt>
                <c:pt idx="2537">
                  <c:v>124.938468356</c:v>
                </c:pt>
                <c:pt idx="2538">
                  <c:v>112.829656446</c:v>
                </c:pt>
                <c:pt idx="2539">
                  <c:v>184.113757615</c:v>
                </c:pt>
                <c:pt idx="2540">
                  <c:v>276.80325469000002</c:v>
                </c:pt>
                <c:pt idx="2541">
                  <c:v>202.33923966500001</c:v>
                </c:pt>
                <c:pt idx="2542">
                  <c:v>209.97884445</c:v>
                </c:pt>
                <c:pt idx="2543">
                  <c:v>353.273471675</c:v>
                </c:pt>
                <c:pt idx="2544">
                  <c:v>100.04882132900001</c:v>
                </c:pt>
                <c:pt idx="2545">
                  <c:v>45.062152761999997</c:v>
                </c:pt>
                <c:pt idx="2546">
                  <c:v>177.14749714600001</c:v>
                </c:pt>
                <c:pt idx="2547">
                  <c:v>235.53343894400001</c:v>
                </c:pt>
                <c:pt idx="2548">
                  <c:v>115.067490518</c:v>
                </c:pt>
                <c:pt idx="2549">
                  <c:v>172.553848571</c:v>
                </c:pt>
                <c:pt idx="2550">
                  <c:v>341.00244185399998</c:v>
                </c:pt>
                <c:pt idx="2551">
                  <c:v>136.91396698200001</c:v>
                </c:pt>
                <c:pt idx="2552">
                  <c:v>77.891458681000003</c:v>
                </c:pt>
                <c:pt idx="2553">
                  <c:v>149.70111108399999</c:v>
                </c:pt>
                <c:pt idx="2554">
                  <c:v>216.694301927</c:v>
                </c:pt>
                <c:pt idx="2555">
                  <c:v>190.556581838</c:v>
                </c:pt>
                <c:pt idx="2556">
                  <c:v>228.74743625400001</c:v>
                </c:pt>
                <c:pt idx="2557">
                  <c:v>311.901965475</c:v>
                </c:pt>
                <c:pt idx="2558">
                  <c:v>233.04326759700001</c:v>
                </c:pt>
                <c:pt idx="2559">
                  <c:v>177.33226159899999</c:v>
                </c:pt>
                <c:pt idx="2560">
                  <c:v>136.46313740599999</c:v>
                </c:pt>
                <c:pt idx="2561">
                  <c:v>133.06963564399999</c:v>
                </c:pt>
                <c:pt idx="2562">
                  <c:v>210.18433864900001</c:v>
                </c:pt>
                <c:pt idx="2563">
                  <c:v>187.43673234299999</c:v>
                </c:pt>
                <c:pt idx="2564">
                  <c:v>241.60010000299999</c:v>
                </c:pt>
                <c:pt idx="2565">
                  <c:v>286.88085632100001</c:v>
                </c:pt>
                <c:pt idx="2566">
                  <c:v>60.363298448000002</c:v>
                </c:pt>
                <c:pt idx="2567">
                  <c:v>40.853185881999998</c:v>
                </c:pt>
                <c:pt idx="2568">
                  <c:v>199.784697776</c:v>
                </c:pt>
                <c:pt idx="2569">
                  <c:v>280.42760393700001</c:v>
                </c:pt>
                <c:pt idx="2570">
                  <c:v>165.22282997900001</c:v>
                </c:pt>
                <c:pt idx="2571">
                  <c:v>162.30925046300001</c:v>
                </c:pt>
                <c:pt idx="2572">
                  <c:v>386.51752774099998</c:v>
                </c:pt>
                <c:pt idx="2573">
                  <c:v>182.06591256900001</c:v>
                </c:pt>
                <c:pt idx="2574">
                  <c:v>115.678611573</c:v>
                </c:pt>
                <c:pt idx="2575">
                  <c:v>202.30982636900001</c:v>
                </c:pt>
                <c:pt idx="2576">
                  <c:v>270.40685512900001</c:v>
                </c:pt>
                <c:pt idx="2577">
                  <c:v>200.10093011199999</c:v>
                </c:pt>
                <c:pt idx="2578">
                  <c:v>261.87423329799998</c:v>
                </c:pt>
                <c:pt idx="2579">
                  <c:v>343.43973459799997</c:v>
                </c:pt>
                <c:pt idx="2580">
                  <c:v>159.191215371</c:v>
                </c:pt>
                <c:pt idx="2581">
                  <c:v>130.61861459799999</c:v>
                </c:pt>
                <c:pt idx="2582">
                  <c:v>145.830617703</c:v>
                </c:pt>
                <c:pt idx="2583">
                  <c:v>162.16588295400001</c:v>
                </c:pt>
                <c:pt idx="2584">
                  <c:v>171.46341727699999</c:v>
                </c:pt>
                <c:pt idx="2585">
                  <c:v>199.79205517099999</c:v>
                </c:pt>
                <c:pt idx="2586">
                  <c:v>315.35744178300001</c:v>
                </c:pt>
                <c:pt idx="2587">
                  <c:v>295.48610550799998</c:v>
                </c:pt>
                <c:pt idx="2588">
                  <c:v>149.02579133</c:v>
                </c:pt>
                <c:pt idx="2589">
                  <c:v>126.515316888</c:v>
                </c:pt>
                <c:pt idx="2590">
                  <c:v>225.86969912800001</c:v>
                </c:pt>
                <c:pt idx="2591">
                  <c:v>335.53299521600002</c:v>
                </c:pt>
                <c:pt idx="2592">
                  <c:v>229.934062668</c:v>
                </c:pt>
                <c:pt idx="2593">
                  <c:v>206.908082995</c:v>
                </c:pt>
                <c:pt idx="2594">
                  <c:v>369.11203063200003</c:v>
                </c:pt>
                <c:pt idx="2595">
                  <c:v>146.932989929</c:v>
                </c:pt>
                <c:pt idx="2596">
                  <c:v>80.967037515000001</c:v>
                </c:pt>
                <c:pt idx="2597">
                  <c:v>173.230218455</c:v>
                </c:pt>
                <c:pt idx="2598">
                  <c:v>231.993717688</c:v>
                </c:pt>
                <c:pt idx="2599">
                  <c:v>162.10447012399999</c:v>
                </c:pt>
                <c:pt idx="2600">
                  <c:v>220.82650027</c:v>
                </c:pt>
                <c:pt idx="2601">
                  <c:v>360.45235783599998</c:v>
                </c:pt>
                <c:pt idx="2602">
                  <c:v>131.47282311399999</c:v>
                </c:pt>
                <c:pt idx="2603">
                  <c:v>100.383738687</c:v>
                </c:pt>
                <c:pt idx="2604">
                  <c:v>223.45509548499999</c:v>
                </c:pt>
                <c:pt idx="2605">
                  <c:v>274.95100239999999</c:v>
                </c:pt>
                <c:pt idx="2606">
                  <c:v>187.00344039999999</c:v>
                </c:pt>
                <c:pt idx="2607">
                  <c:v>228.24711302</c:v>
                </c:pt>
                <c:pt idx="2608">
                  <c:v>363.610341468</c:v>
                </c:pt>
                <c:pt idx="2609">
                  <c:v>263.31044696200001</c:v>
                </c:pt>
                <c:pt idx="2610">
                  <c:v>180.916353759</c:v>
                </c:pt>
                <c:pt idx="2611">
                  <c:v>106.09643435700001</c:v>
                </c:pt>
                <c:pt idx="2612">
                  <c:v>131.26766099899999</c:v>
                </c:pt>
                <c:pt idx="2613">
                  <c:v>236.44899905400001</c:v>
                </c:pt>
                <c:pt idx="2614">
                  <c:v>206.598317294</c:v>
                </c:pt>
                <c:pt idx="2615">
                  <c:v>224.39948398799999</c:v>
                </c:pt>
                <c:pt idx="2616">
                  <c:v>264.20739338300001</c:v>
                </c:pt>
                <c:pt idx="2617">
                  <c:v>94.739793939999998</c:v>
                </c:pt>
                <c:pt idx="2618">
                  <c:v>91.400796306000004</c:v>
                </c:pt>
                <c:pt idx="2619">
                  <c:v>208.327923392</c:v>
                </c:pt>
                <c:pt idx="2620">
                  <c:v>264.53678409899999</c:v>
                </c:pt>
                <c:pt idx="2621">
                  <c:v>181.637116142</c:v>
                </c:pt>
                <c:pt idx="2622">
                  <c:v>207.53307131299999</c:v>
                </c:pt>
                <c:pt idx="2623">
                  <c:v>400.98148158999999</c:v>
                </c:pt>
                <c:pt idx="2624">
                  <c:v>151.48093704199999</c:v>
                </c:pt>
                <c:pt idx="2625">
                  <c:v>85.195158561</c:v>
                </c:pt>
                <c:pt idx="2626">
                  <c:v>218.22960618600001</c:v>
                </c:pt>
                <c:pt idx="2627">
                  <c:v>289.61195019100001</c:v>
                </c:pt>
                <c:pt idx="2628">
                  <c:v>178.45471745699999</c:v>
                </c:pt>
                <c:pt idx="2629">
                  <c:v>216.09450282399999</c:v>
                </c:pt>
                <c:pt idx="2630">
                  <c:v>346.570920242</c:v>
                </c:pt>
                <c:pt idx="2631">
                  <c:v>174.71598637299999</c:v>
                </c:pt>
                <c:pt idx="2632">
                  <c:v>127.670086517</c:v>
                </c:pt>
                <c:pt idx="2633">
                  <c:v>122.86603159000001</c:v>
                </c:pt>
                <c:pt idx="2634">
                  <c:v>155.74190818299999</c:v>
                </c:pt>
                <c:pt idx="2635">
                  <c:v>192.798631785</c:v>
                </c:pt>
                <c:pt idx="2636">
                  <c:v>234.013472963</c:v>
                </c:pt>
                <c:pt idx="2637">
                  <c:v>311.69454865699998</c:v>
                </c:pt>
                <c:pt idx="2638">
                  <c:v>261.31746428999998</c:v>
                </c:pt>
                <c:pt idx="2639">
                  <c:v>166.96557021699999</c:v>
                </c:pt>
                <c:pt idx="2640">
                  <c:v>166.01060028399999</c:v>
                </c:pt>
                <c:pt idx="2641">
                  <c:v>220.31153945400001</c:v>
                </c:pt>
                <c:pt idx="2642">
                  <c:v>291.68461739100002</c:v>
                </c:pt>
                <c:pt idx="2643">
                  <c:v>207.35927124899999</c:v>
                </c:pt>
                <c:pt idx="2644">
                  <c:v>240.22817925300001</c:v>
                </c:pt>
                <c:pt idx="2645">
                  <c:v>371.14765937800001</c:v>
                </c:pt>
                <c:pt idx="2646">
                  <c:v>115.15034029</c:v>
                </c:pt>
                <c:pt idx="2647">
                  <c:v>36.380120306000002</c:v>
                </c:pt>
                <c:pt idx="2648">
                  <c:v>176.14319476899999</c:v>
                </c:pt>
                <c:pt idx="2649">
                  <c:v>262.85198001499998</c:v>
                </c:pt>
                <c:pt idx="2650">
                  <c:v>168.523791101</c:v>
                </c:pt>
                <c:pt idx="2651">
                  <c:v>173.81420412099999</c:v>
                </c:pt>
                <c:pt idx="2652">
                  <c:v>351.55733634699999</c:v>
                </c:pt>
                <c:pt idx="2653">
                  <c:v>163.973018405</c:v>
                </c:pt>
                <c:pt idx="2654">
                  <c:v>127.486140428</c:v>
                </c:pt>
                <c:pt idx="2655">
                  <c:v>216.16311736</c:v>
                </c:pt>
                <c:pt idx="2656">
                  <c:v>253.382775587</c:v>
                </c:pt>
                <c:pt idx="2657">
                  <c:v>192.793151545</c:v>
                </c:pt>
                <c:pt idx="2658">
                  <c:v>262.40444119</c:v>
                </c:pt>
                <c:pt idx="2659">
                  <c:v>361.108079433</c:v>
                </c:pt>
                <c:pt idx="2660">
                  <c:v>205.09563770700001</c:v>
                </c:pt>
                <c:pt idx="2661">
                  <c:v>146.753392496</c:v>
                </c:pt>
                <c:pt idx="2662">
                  <c:v>120.61663691699999</c:v>
                </c:pt>
                <c:pt idx="2663">
                  <c:v>138.872542248</c:v>
                </c:pt>
                <c:pt idx="2664">
                  <c:v>194.49392453499999</c:v>
                </c:pt>
                <c:pt idx="2665">
                  <c:v>158.70093681099999</c:v>
                </c:pt>
                <c:pt idx="2666">
                  <c:v>237.387072313</c:v>
                </c:pt>
                <c:pt idx="2667">
                  <c:v>276.48395948799998</c:v>
                </c:pt>
                <c:pt idx="2668">
                  <c:v>93.031430673000003</c:v>
                </c:pt>
                <c:pt idx="2669">
                  <c:v>56.982822106999997</c:v>
                </c:pt>
                <c:pt idx="2670">
                  <c:v>186.78571532000001</c:v>
                </c:pt>
                <c:pt idx="2671">
                  <c:v>289.11148384400002</c:v>
                </c:pt>
                <c:pt idx="2672">
                  <c:v>196.48639442499999</c:v>
                </c:pt>
                <c:pt idx="2673">
                  <c:v>171.66709206900001</c:v>
                </c:pt>
                <c:pt idx="2674">
                  <c:v>353.14069258299998</c:v>
                </c:pt>
                <c:pt idx="2675">
                  <c:v>140.04385307499999</c:v>
                </c:pt>
                <c:pt idx="2676">
                  <c:v>87.079308330000003</c:v>
                </c:pt>
                <c:pt idx="2677">
                  <c:v>186.665336236</c:v>
                </c:pt>
                <c:pt idx="2678">
                  <c:v>222.45636595600001</c:v>
                </c:pt>
                <c:pt idx="2679">
                  <c:v>131.11034887</c:v>
                </c:pt>
                <c:pt idx="2680">
                  <c:v>215.25684605999999</c:v>
                </c:pt>
                <c:pt idx="2681">
                  <c:v>336.069076811</c:v>
                </c:pt>
                <c:pt idx="2682">
                  <c:v>113.346245314</c:v>
                </c:pt>
                <c:pt idx="2683">
                  <c:v>59.908529023</c:v>
                </c:pt>
                <c:pt idx="2684">
                  <c:v>125.43938898</c:v>
                </c:pt>
                <c:pt idx="2685">
                  <c:v>180.08720988900001</c:v>
                </c:pt>
                <c:pt idx="2686">
                  <c:v>166.24844141</c:v>
                </c:pt>
                <c:pt idx="2687">
                  <c:v>175.238992182</c:v>
                </c:pt>
                <c:pt idx="2688">
                  <c:v>289.947859284</c:v>
                </c:pt>
                <c:pt idx="2689">
                  <c:v>261.34045665799999</c:v>
                </c:pt>
                <c:pt idx="2690">
                  <c:v>166.14557650200001</c:v>
                </c:pt>
                <c:pt idx="2691">
                  <c:v>111.896827347</c:v>
                </c:pt>
                <c:pt idx="2692">
                  <c:v>141.58062733099999</c:v>
                </c:pt>
                <c:pt idx="2693">
                  <c:v>257.29723382999998</c:v>
                </c:pt>
                <c:pt idx="2694">
                  <c:v>203.92272715999999</c:v>
                </c:pt>
                <c:pt idx="2695">
                  <c:v>204.947546698</c:v>
                </c:pt>
                <c:pt idx="2696">
                  <c:v>281.79652494999999</c:v>
                </c:pt>
                <c:pt idx="2697">
                  <c:v>63.220868967999998</c:v>
                </c:pt>
                <c:pt idx="2698">
                  <c:v>34.201089816</c:v>
                </c:pt>
                <c:pt idx="2699">
                  <c:v>165.30595902300001</c:v>
                </c:pt>
                <c:pt idx="2700">
                  <c:v>212.39019205599999</c:v>
                </c:pt>
                <c:pt idx="2701">
                  <c:v>111.29403989399999</c:v>
                </c:pt>
                <c:pt idx="2702">
                  <c:v>157.83958529700001</c:v>
                </c:pt>
                <c:pt idx="2703">
                  <c:v>355.89280122000002</c:v>
                </c:pt>
                <c:pt idx="2704">
                  <c:v>130.33619123099999</c:v>
                </c:pt>
                <c:pt idx="2705">
                  <c:v>59.334198158</c:v>
                </c:pt>
                <c:pt idx="2706">
                  <c:v>181.29253541200001</c:v>
                </c:pt>
                <c:pt idx="2707">
                  <c:v>258.11996983400002</c:v>
                </c:pt>
                <c:pt idx="2708">
                  <c:v>175.191395126</c:v>
                </c:pt>
                <c:pt idx="2709">
                  <c:v>198.72744636100001</c:v>
                </c:pt>
                <c:pt idx="2710">
                  <c:v>299.39586786699999</c:v>
                </c:pt>
                <c:pt idx="2711">
                  <c:v>172.96166890800001</c:v>
                </c:pt>
                <c:pt idx="2712">
                  <c:v>127.155801858</c:v>
                </c:pt>
                <c:pt idx="2713">
                  <c:v>74.092334641999997</c:v>
                </c:pt>
                <c:pt idx="2714">
                  <c:v>65.149188260000003</c:v>
                </c:pt>
                <c:pt idx="2715">
                  <c:v>137.31143233099999</c:v>
                </c:pt>
                <c:pt idx="2716">
                  <c:v>155.15027898899999</c:v>
                </c:pt>
                <c:pt idx="2717">
                  <c:v>222.428239572</c:v>
                </c:pt>
                <c:pt idx="2718">
                  <c:v>202.670843873</c:v>
                </c:pt>
                <c:pt idx="2719">
                  <c:v>41.498703564000003</c:v>
                </c:pt>
                <c:pt idx="2720">
                  <c:v>54.356745320000002</c:v>
                </c:pt>
                <c:pt idx="2721">
                  <c:v>179.19622768599999</c:v>
                </c:pt>
                <c:pt idx="2722">
                  <c:v>250.329626494</c:v>
                </c:pt>
                <c:pt idx="2723">
                  <c:v>122.779943475</c:v>
                </c:pt>
                <c:pt idx="2724">
                  <c:v>134.442555406</c:v>
                </c:pt>
                <c:pt idx="2725">
                  <c:v>337.35448212199998</c:v>
                </c:pt>
                <c:pt idx="2726">
                  <c:v>94.017054375000001</c:v>
                </c:pt>
                <c:pt idx="2727">
                  <c:v>-4.065096993</c:v>
                </c:pt>
                <c:pt idx="2728">
                  <c:v>100.01154574500001</c:v>
                </c:pt>
                <c:pt idx="2729">
                  <c:v>182.43263426600001</c:v>
                </c:pt>
                <c:pt idx="2730">
                  <c:v>100.486686865</c:v>
                </c:pt>
                <c:pt idx="2731">
                  <c:v>139.462491051</c:v>
                </c:pt>
                <c:pt idx="2732">
                  <c:v>246.11974352799999</c:v>
                </c:pt>
                <c:pt idx="2733">
                  <c:v>57.019910107999998</c:v>
                </c:pt>
                <c:pt idx="2734">
                  <c:v>33.618140902</c:v>
                </c:pt>
                <c:pt idx="2735">
                  <c:v>99.653760403999996</c:v>
                </c:pt>
                <c:pt idx="2736">
                  <c:v>117.106221683</c:v>
                </c:pt>
                <c:pt idx="2737">
                  <c:v>85.146033720000005</c:v>
                </c:pt>
                <c:pt idx="2738">
                  <c:v>150.98692274999999</c:v>
                </c:pt>
                <c:pt idx="2739">
                  <c:v>269.38330808900002</c:v>
                </c:pt>
                <c:pt idx="2740">
                  <c:v>178.981698483</c:v>
                </c:pt>
                <c:pt idx="2741">
                  <c:v>74.966749458999999</c:v>
                </c:pt>
                <c:pt idx="2742">
                  <c:v>46.728471884000001</c:v>
                </c:pt>
                <c:pt idx="2743">
                  <c:v>92.815694699999995</c:v>
                </c:pt>
                <c:pt idx="2744">
                  <c:v>185.67777580699999</c:v>
                </c:pt>
                <c:pt idx="2745">
                  <c:v>99.107319161000007</c:v>
                </c:pt>
                <c:pt idx="2746">
                  <c:v>122.83720343</c:v>
                </c:pt>
                <c:pt idx="2747">
                  <c:v>226.237821763</c:v>
                </c:pt>
                <c:pt idx="2748">
                  <c:v>13.844009507999999</c:v>
                </c:pt>
                <c:pt idx="2749">
                  <c:v>-41.915275291</c:v>
                </c:pt>
                <c:pt idx="2750">
                  <c:v>71.107622543000005</c:v>
                </c:pt>
                <c:pt idx="2751">
                  <c:v>157.02554126199999</c:v>
                </c:pt>
                <c:pt idx="2752">
                  <c:v>87.790242809999995</c:v>
                </c:pt>
                <c:pt idx="2753">
                  <c:v>96.942833039999996</c:v>
                </c:pt>
                <c:pt idx="2754">
                  <c:v>262.26691183499997</c:v>
                </c:pt>
                <c:pt idx="2755">
                  <c:v>52.846059781000001</c:v>
                </c:pt>
                <c:pt idx="2756">
                  <c:v>20.282527299000002</c:v>
                </c:pt>
                <c:pt idx="2757">
                  <c:v>142.26694969100001</c:v>
                </c:pt>
                <c:pt idx="2758">
                  <c:v>181.49275678800001</c:v>
                </c:pt>
                <c:pt idx="2759">
                  <c:v>68.990296850999997</c:v>
                </c:pt>
                <c:pt idx="2760">
                  <c:v>140.00934403599999</c:v>
                </c:pt>
                <c:pt idx="2761">
                  <c:v>265.408964508</c:v>
                </c:pt>
                <c:pt idx="2762">
                  <c:v>90.384820876000006</c:v>
                </c:pt>
                <c:pt idx="2763">
                  <c:v>13.422376254</c:v>
                </c:pt>
                <c:pt idx="2764">
                  <c:v>-9.6692678569999995</c:v>
                </c:pt>
                <c:pt idx="2765">
                  <c:v>32.055983546999997</c:v>
                </c:pt>
                <c:pt idx="2766">
                  <c:v>90.492026144999997</c:v>
                </c:pt>
                <c:pt idx="2767">
                  <c:v>169.05232209900001</c:v>
                </c:pt>
                <c:pt idx="2768">
                  <c:v>231.50542919399999</c:v>
                </c:pt>
                <c:pt idx="2769">
                  <c:v>247.149740581</c:v>
                </c:pt>
                <c:pt idx="2770">
                  <c:v>120.499558748</c:v>
                </c:pt>
                <c:pt idx="2771">
                  <c:v>105.541448114</c:v>
                </c:pt>
                <c:pt idx="2772">
                  <c:v>174.976210186</c:v>
                </c:pt>
                <c:pt idx="2773">
                  <c:v>266.39887707100002</c:v>
                </c:pt>
                <c:pt idx="2774">
                  <c:v>189.97569125499999</c:v>
                </c:pt>
                <c:pt idx="2775">
                  <c:v>194.66450438699999</c:v>
                </c:pt>
                <c:pt idx="2776">
                  <c:v>335.652959813</c:v>
                </c:pt>
                <c:pt idx="2777">
                  <c:v>81.574843074</c:v>
                </c:pt>
                <c:pt idx="2778">
                  <c:v>24.99399944</c:v>
                </c:pt>
                <c:pt idx="2779">
                  <c:v>154.78940074799999</c:v>
                </c:pt>
                <c:pt idx="2780">
                  <c:v>210.34209962400001</c:v>
                </c:pt>
                <c:pt idx="2781">
                  <c:v>88.067501522000001</c:v>
                </c:pt>
                <c:pt idx="2782">
                  <c:v>144.89212222</c:v>
                </c:pt>
                <c:pt idx="2783">
                  <c:v>311.08940404600003</c:v>
                </c:pt>
                <c:pt idx="2784">
                  <c:v>104.206064207</c:v>
                </c:pt>
                <c:pt idx="2785">
                  <c:v>42.468334241000001</c:v>
                </c:pt>
                <c:pt idx="2786">
                  <c:v>113.56386808800001</c:v>
                </c:pt>
                <c:pt idx="2787">
                  <c:v>178.99647791300001</c:v>
                </c:pt>
                <c:pt idx="2788">
                  <c:v>150.19082435499999</c:v>
                </c:pt>
                <c:pt idx="2789">
                  <c:v>185.45026317200001</c:v>
                </c:pt>
                <c:pt idx="2790">
                  <c:v>266.98981632700003</c:v>
                </c:pt>
                <c:pt idx="2791">
                  <c:v>187.44297458899999</c:v>
                </c:pt>
                <c:pt idx="2792">
                  <c:v>129.644051029</c:v>
                </c:pt>
                <c:pt idx="2793">
                  <c:v>85.818943501000007</c:v>
                </c:pt>
                <c:pt idx="2794">
                  <c:v>79.772889207000006</c:v>
                </c:pt>
                <c:pt idx="2795">
                  <c:v>156.216210131</c:v>
                </c:pt>
                <c:pt idx="2796">
                  <c:v>132.314593927</c:v>
                </c:pt>
                <c:pt idx="2797">
                  <c:v>183.54103357700001</c:v>
                </c:pt>
                <c:pt idx="2798">
                  <c:v>225.94000907700001</c:v>
                </c:pt>
                <c:pt idx="2799">
                  <c:v>-1.8560430939999999</c:v>
                </c:pt>
                <c:pt idx="2800">
                  <c:v>-22.218855596000001</c:v>
                </c:pt>
                <c:pt idx="2801">
                  <c:v>134.69175294600001</c:v>
                </c:pt>
                <c:pt idx="2802">
                  <c:v>212.210644231</c:v>
                </c:pt>
                <c:pt idx="2803">
                  <c:v>94.147619719000005</c:v>
                </c:pt>
                <c:pt idx="2804">
                  <c:v>91.175011943000001</c:v>
                </c:pt>
                <c:pt idx="2805">
                  <c:v>313.98897387</c:v>
                </c:pt>
                <c:pt idx="2806">
                  <c:v>106.794206273</c:v>
                </c:pt>
                <c:pt idx="2807">
                  <c:v>37.318708329000003</c:v>
                </c:pt>
                <c:pt idx="2808">
                  <c:v>122.787627496</c:v>
                </c:pt>
                <c:pt idx="2809">
                  <c:v>190.345527809</c:v>
                </c:pt>
                <c:pt idx="2810">
                  <c:v>118.027622455</c:v>
                </c:pt>
                <c:pt idx="2811">
                  <c:v>176.637834107</c:v>
                </c:pt>
                <c:pt idx="2812">
                  <c:v>255.543432521</c:v>
                </c:pt>
                <c:pt idx="2813">
                  <c:v>71.589159327000004</c:v>
                </c:pt>
                <c:pt idx="2814">
                  <c:v>41.612315950000003</c:v>
                </c:pt>
                <c:pt idx="2815">
                  <c:v>54.077679924000002</c:v>
                </c:pt>
                <c:pt idx="2816">
                  <c:v>67.355735952000003</c:v>
                </c:pt>
                <c:pt idx="2817">
                  <c:v>75.526664740000001</c:v>
                </c:pt>
                <c:pt idx="2818">
                  <c:v>103.861439768</c:v>
                </c:pt>
                <c:pt idx="2819">
                  <c:v>217.12361382399999</c:v>
                </c:pt>
                <c:pt idx="2820">
                  <c:v>194.12173898200001</c:v>
                </c:pt>
                <c:pt idx="2821">
                  <c:v>45.335510108999998</c:v>
                </c:pt>
                <c:pt idx="2822">
                  <c:v>23.160393513999999</c:v>
                </c:pt>
                <c:pt idx="2823">
                  <c:v>121.462710188</c:v>
                </c:pt>
                <c:pt idx="2824">
                  <c:v>228.342027433</c:v>
                </c:pt>
                <c:pt idx="2825">
                  <c:v>119.45868530600001</c:v>
                </c:pt>
                <c:pt idx="2826">
                  <c:v>95.969369048999994</c:v>
                </c:pt>
                <c:pt idx="2827">
                  <c:v>258.19611713400002</c:v>
                </c:pt>
                <c:pt idx="2828">
                  <c:v>33.824256204000001</c:v>
                </c:pt>
                <c:pt idx="2829">
                  <c:v>-35.349029500999997</c:v>
                </c:pt>
                <c:pt idx="2830">
                  <c:v>54.563609458000002</c:v>
                </c:pt>
                <c:pt idx="2831">
                  <c:v>113.992872253</c:v>
                </c:pt>
                <c:pt idx="2832">
                  <c:v>43.271556351999998</c:v>
                </c:pt>
                <c:pt idx="2833">
                  <c:v>99.042725654999998</c:v>
                </c:pt>
                <c:pt idx="2834">
                  <c:v>235.60121255799999</c:v>
                </c:pt>
                <c:pt idx="2835">
                  <c:v>6.7013499879999996</c:v>
                </c:pt>
                <c:pt idx="2836">
                  <c:v>-24.527119616</c:v>
                </c:pt>
                <c:pt idx="2837">
                  <c:v>96.495587960999998</c:v>
                </c:pt>
                <c:pt idx="2838">
                  <c:v>144.79760562999999</c:v>
                </c:pt>
                <c:pt idx="2839">
                  <c:v>54.455948337999999</c:v>
                </c:pt>
                <c:pt idx="2840">
                  <c:v>96.939085097000003</c:v>
                </c:pt>
                <c:pt idx="2841">
                  <c:v>231.22112241900001</c:v>
                </c:pt>
                <c:pt idx="2842">
                  <c:v>127.886010989</c:v>
                </c:pt>
                <c:pt idx="2843">
                  <c:v>42.610572179999998</c:v>
                </c:pt>
                <c:pt idx="2844">
                  <c:v>-32.184608814999997</c:v>
                </c:pt>
                <c:pt idx="2845">
                  <c:v>-6.8084041070000003</c:v>
                </c:pt>
                <c:pt idx="2846">
                  <c:v>96.405405685999995</c:v>
                </c:pt>
                <c:pt idx="2847">
                  <c:v>63.036172284999999</c:v>
                </c:pt>
                <c:pt idx="2848">
                  <c:v>79.008746779000006</c:v>
                </c:pt>
                <c:pt idx="2849">
                  <c:v>120.27869445499999</c:v>
                </c:pt>
                <c:pt idx="2850">
                  <c:v>-50.489673848000002</c:v>
                </c:pt>
                <c:pt idx="2851">
                  <c:v>-56.838245618999998</c:v>
                </c:pt>
                <c:pt idx="2852">
                  <c:v>57.037550299000003</c:v>
                </c:pt>
                <c:pt idx="2853">
                  <c:v>113.46511173499999</c:v>
                </c:pt>
                <c:pt idx="2854">
                  <c:v>31.107975442000001</c:v>
                </c:pt>
                <c:pt idx="2855">
                  <c:v>54.650368421000003</c:v>
                </c:pt>
                <c:pt idx="2856">
                  <c:v>244.61464361700001</c:v>
                </c:pt>
                <c:pt idx="2857">
                  <c:v>-6.1453249100000003</c:v>
                </c:pt>
                <c:pt idx="2858">
                  <c:v>-71.273812738000004</c:v>
                </c:pt>
                <c:pt idx="2859">
                  <c:v>60.800794424999999</c:v>
                </c:pt>
                <c:pt idx="2860">
                  <c:v>129.08789068799999</c:v>
                </c:pt>
                <c:pt idx="2861">
                  <c:v>14.620570473000001</c:v>
                </c:pt>
                <c:pt idx="2862">
                  <c:v>53.136298580999998</c:v>
                </c:pt>
                <c:pt idx="2863">
                  <c:v>184.028981203</c:v>
                </c:pt>
                <c:pt idx="2864">
                  <c:v>9.6225637689999992</c:v>
                </c:pt>
                <c:pt idx="2865">
                  <c:v>-40.709544071000003</c:v>
                </c:pt>
                <c:pt idx="2866">
                  <c:v>-47.156156930999998</c:v>
                </c:pt>
                <c:pt idx="2867">
                  <c:v>-12.756062654000001</c:v>
                </c:pt>
                <c:pt idx="2868">
                  <c:v>23.566214963</c:v>
                </c:pt>
                <c:pt idx="2869">
                  <c:v>61.389289527999999</c:v>
                </c:pt>
                <c:pt idx="2870">
                  <c:v>135.92732577800001</c:v>
                </c:pt>
                <c:pt idx="2871">
                  <c:v>87.225538946</c:v>
                </c:pt>
                <c:pt idx="2872">
                  <c:v>-7.1407875819999997</c:v>
                </c:pt>
                <c:pt idx="2873">
                  <c:v>-10.301838976000001</c:v>
                </c:pt>
                <c:pt idx="2874">
                  <c:v>40.573987942000002</c:v>
                </c:pt>
                <c:pt idx="2875">
                  <c:v>110.575311306</c:v>
                </c:pt>
                <c:pt idx="2876">
                  <c:v>28.241403676000001</c:v>
                </c:pt>
                <c:pt idx="2877">
                  <c:v>60.026325325000002</c:v>
                </c:pt>
                <c:pt idx="2878">
                  <c:v>187.41286149300001</c:v>
                </c:pt>
                <c:pt idx="2879">
                  <c:v>-71.276073108000006</c:v>
                </c:pt>
                <c:pt idx="2880">
                  <c:v>-148.570867032</c:v>
                </c:pt>
                <c:pt idx="2881">
                  <c:v>-8.2580284000000006</c:v>
                </c:pt>
                <c:pt idx="2882">
                  <c:v>76.156467684999996</c:v>
                </c:pt>
                <c:pt idx="2883">
                  <c:v>-21.849514394</c:v>
                </c:pt>
                <c:pt idx="2884">
                  <c:v>-17.170597463</c:v>
                </c:pt>
                <c:pt idx="2885">
                  <c:v>162.78175493500001</c:v>
                </c:pt>
                <c:pt idx="2886">
                  <c:v>-26.177771767999999</c:v>
                </c:pt>
                <c:pt idx="2887">
                  <c:v>-65.830282901999993</c:v>
                </c:pt>
                <c:pt idx="2888">
                  <c:v>19.770555818999998</c:v>
                </c:pt>
                <c:pt idx="2889">
                  <c:v>58.934915330000003</c:v>
                </c:pt>
                <c:pt idx="2890">
                  <c:v>-0.67035015399999998</c:v>
                </c:pt>
                <c:pt idx="2891">
                  <c:v>66.317233396000006</c:v>
                </c:pt>
                <c:pt idx="2892">
                  <c:v>161.42532924599999</c:v>
                </c:pt>
                <c:pt idx="2893">
                  <c:v>5.6550149940000001</c:v>
                </c:pt>
                <c:pt idx="2894">
                  <c:v>-51.009573211999999</c:v>
                </c:pt>
                <c:pt idx="2895">
                  <c:v>-78.045429028000001</c:v>
                </c:pt>
                <c:pt idx="2896">
                  <c:v>-63.160163908000001</c:v>
                </c:pt>
                <c:pt idx="2897">
                  <c:v>-10.490407665999999</c:v>
                </c:pt>
                <c:pt idx="2898">
                  <c:v>-43.778703131999997</c:v>
                </c:pt>
                <c:pt idx="2899">
                  <c:v>35.676912180999999</c:v>
                </c:pt>
                <c:pt idx="2900">
                  <c:v>71.777560020999999</c:v>
                </c:pt>
                <c:pt idx="2901">
                  <c:v>-114.942170069</c:v>
                </c:pt>
                <c:pt idx="2902">
                  <c:v>-151.08652503299999</c:v>
                </c:pt>
                <c:pt idx="2903">
                  <c:v>-18.864507135</c:v>
                </c:pt>
                <c:pt idx="2904">
                  <c:v>82.569690831000003</c:v>
                </c:pt>
                <c:pt idx="2905">
                  <c:v>-13.627530092000001</c:v>
                </c:pt>
                <c:pt idx="2906">
                  <c:v>-41.297097540000003</c:v>
                </c:pt>
                <c:pt idx="2907">
                  <c:v>143.70738907099999</c:v>
                </c:pt>
                <c:pt idx="2908">
                  <c:v>-69.208117990000005</c:v>
                </c:pt>
                <c:pt idx="2909">
                  <c:v>-124.61013679200001</c:v>
                </c:pt>
                <c:pt idx="2910">
                  <c:v>-28.746662899</c:v>
                </c:pt>
                <c:pt idx="2911">
                  <c:v>7.3376293339999998</c:v>
                </c:pt>
                <c:pt idx="2912">
                  <c:v>-81.335246592999994</c:v>
                </c:pt>
                <c:pt idx="2913">
                  <c:v>1.4530998209999999</c:v>
                </c:pt>
                <c:pt idx="2914">
                  <c:v>118.42217750099999</c:v>
                </c:pt>
                <c:pt idx="2915">
                  <c:v>-106.46269937700001</c:v>
                </c:pt>
                <c:pt idx="2916">
                  <c:v>-156.770741327</c:v>
                </c:pt>
                <c:pt idx="2917">
                  <c:v>-90.516128194999993</c:v>
                </c:pt>
                <c:pt idx="2918">
                  <c:v>-38.553497344999997</c:v>
                </c:pt>
                <c:pt idx="2919">
                  <c:v>-55.821630536000001</c:v>
                </c:pt>
                <c:pt idx="2920">
                  <c:v>-45.996261214999997</c:v>
                </c:pt>
                <c:pt idx="2921">
                  <c:v>71.692748183000006</c:v>
                </c:pt>
                <c:pt idx="2922">
                  <c:v>41.239165296000003</c:v>
                </c:pt>
                <c:pt idx="2923">
                  <c:v>-57.414296776999997</c:v>
                </c:pt>
                <c:pt idx="2924">
                  <c:v>-114.389065223</c:v>
                </c:pt>
                <c:pt idx="2925">
                  <c:v>-80.720743158999994</c:v>
                </c:pt>
                <c:pt idx="2926">
                  <c:v>35.895657114000002</c:v>
                </c:pt>
                <c:pt idx="2927">
                  <c:v>-20.491613527999998</c:v>
                </c:pt>
                <c:pt idx="2928">
                  <c:v>-23.129350483</c:v>
                </c:pt>
                <c:pt idx="2929">
                  <c:v>55.958750829000003</c:v>
                </c:pt>
                <c:pt idx="2930">
                  <c:v>-160.59564273699999</c:v>
                </c:pt>
                <c:pt idx="2931">
                  <c:v>-190.656254429</c:v>
                </c:pt>
                <c:pt idx="2932">
                  <c:v>-63.422371536</c:v>
                </c:pt>
                <c:pt idx="2933">
                  <c:v>-18.642760096</c:v>
                </c:pt>
                <c:pt idx="2934">
                  <c:v>-115.282979739</c:v>
                </c:pt>
                <c:pt idx="2935">
                  <c:v>-134.54089458799999</c:v>
                </c:pt>
                <c:pt idx="2936">
                  <c:v>60.270355606000003</c:v>
                </c:pt>
                <c:pt idx="2937">
                  <c:v>-167.97806700999999</c:v>
                </c:pt>
                <c:pt idx="2938">
                  <c:v>-237.00200568100001</c:v>
                </c:pt>
                <c:pt idx="2939">
                  <c:v>-111.98543374400001</c:v>
                </c:pt>
                <c:pt idx="2940">
                  <c:v>-36.210038558000001</c:v>
                </c:pt>
                <c:pt idx="2941">
                  <c:v>-122.327042222</c:v>
                </c:pt>
                <c:pt idx="2942">
                  <c:v>-100.552145368</c:v>
                </c:pt>
                <c:pt idx="2943">
                  <c:v>5.3469023230000001</c:v>
                </c:pt>
                <c:pt idx="2944">
                  <c:v>-120.77319908299999</c:v>
                </c:pt>
                <c:pt idx="2945">
                  <c:v>-168.937295702</c:v>
                </c:pt>
                <c:pt idx="2946">
                  <c:v>-225.127348474</c:v>
                </c:pt>
                <c:pt idx="2947">
                  <c:v>-231.62502384699999</c:v>
                </c:pt>
                <c:pt idx="2948">
                  <c:v>-156.274092145</c:v>
                </c:pt>
                <c:pt idx="2949">
                  <c:v>-139.550814317</c:v>
                </c:pt>
                <c:pt idx="2950">
                  <c:v>-75.686878612000001</c:v>
                </c:pt>
                <c:pt idx="2951">
                  <c:v>-95.674861367999995</c:v>
                </c:pt>
                <c:pt idx="2952">
                  <c:v>-252.971424219</c:v>
                </c:pt>
                <c:pt idx="2953">
                  <c:v>-238.86953339300001</c:v>
                </c:pt>
                <c:pt idx="2954">
                  <c:v>-116.46711901499999</c:v>
                </c:pt>
                <c:pt idx="2955">
                  <c:v>-47.782606078000001</c:v>
                </c:pt>
                <c:pt idx="2956">
                  <c:v>-172.35288929399999</c:v>
                </c:pt>
                <c:pt idx="2957">
                  <c:v>-157.421824722</c:v>
                </c:pt>
                <c:pt idx="2958">
                  <c:v>43.832416135999999</c:v>
                </c:pt>
                <c:pt idx="2959">
                  <c:v>-202.113361685</c:v>
                </c:pt>
                <c:pt idx="2960">
                  <c:v>-300.70478645999998</c:v>
                </c:pt>
                <c:pt idx="2961">
                  <c:v>-192.14221071</c:v>
                </c:pt>
                <c:pt idx="2962">
                  <c:v>-108.760757713</c:v>
                </c:pt>
                <c:pt idx="2963">
                  <c:v>-192.994765011</c:v>
                </c:pt>
                <c:pt idx="2964">
                  <c:v>-156.747038871</c:v>
                </c:pt>
                <c:pt idx="2965">
                  <c:v>-45.966311558000001</c:v>
                </c:pt>
                <c:pt idx="2966">
                  <c:v>-232.52676962800001</c:v>
                </c:pt>
                <c:pt idx="2967">
                  <c:v>-256.71618644900002</c:v>
                </c:pt>
                <c:pt idx="2968">
                  <c:v>-193.551881313</c:v>
                </c:pt>
                <c:pt idx="2969">
                  <c:v>-176.050857826</c:v>
                </c:pt>
                <c:pt idx="2970">
                  <c:v>-203.253596399</c:v>
                </c:pt>
                <c:pt idx="2971">
                  <c:v>-136.363920006</c:v>
                </c:pt>
                <c:pt idx="2972">
                  <c:v>-20.412279562999998</c:v>
                </c:pt>
                <c:pt idx="2973">
                  <c:v>-112.597865446</c:v>
                </c:pt>
                <c:pt idx="2974">
                  <c:v>-213.18798758099999</c:v>
                </c:pt>
                <c:pt idx="2975">
                  <c:v>-238.306856262</c:v>
                </c:pt>
                <c:pt idx="2976">
                  <c:v>-193.13570282200001</c:v>
                </c:pt>
                <c:pt idx="2977">
                  <c:v>-102.631019803</c:v>
                </c:pt>
                <c:pt idx="2978">
                  <c:v>-188.97325511</c:v>
                </c:pt>
                <c:pt idx="2979">
                  <c:v>-160.283532331</c:v>
                </c:pt>
                <c:pt idx="2980">
                  <c:v>-56.537603679999997</c:v>
                </c:pt>
                <c:pt idx="2981">
                  <c:v>-270.89139540999997</c:v>
                </c:pt>
                <c:pt idx="2982">
                  <c:v>-328.39786453599999</c:v>
                </c:pt>
                <c:pt idx="2983">
                  <c:v>-211.531730256</c:v>
                </c:pt>
                <c:pt idx="2984">
                  <c:v>-122.640425196</c:v>
                </c:pt>
                <c:pt idx="2985">
                  <c:v>-192.594691079</c:v>
                </c:pt>
                <c:pt idx="2986">
                  <c:v>-186.01851257199999</c:v>
                </c:pt>
                <c:pt idx="2987">
                  <c:v>-19.113356953</c:v>
                </c:pt>
                <c:pt idx="2988">
                  <c:v>-224.337903246</c:v>
                </c:pt>
                <c:pt idx="2989">
                  <c:v>-256.00032274799997</c:v>
                </c:pt>
                <c:pt idx="2990">
                  <c:v>-136.11370937199999</c:v>
                </c:pt>
                <c:pt idx="2991">
                  <c:v>-98.374568374000006</c:v>
                </c:pt>
                <c:pt idx="2992">
                  <c:v>-206.76176247500001</c:v>
                </c:pt>
                <c:pt idx="2993">
                  <c:v>-132.84785198</c:v>
                </c:pt>
                <c:pt idx="2994">
                  <c:v>-8.5796076360000004</c:v>
                </c:pt>
                <c:pt idx="2995">
                  <c:v>-185.58468295099999</c:v>
                </c:pt>
                <c:pt idx="2996">
                  <c:v>-261.30101701000001</c:v>
                </c:pt>
                <c:pt idx="2997">
                  <c:v>-279.89561793299998</c:v>
                </c:pt>
                <c:pt idx="2998">
                  <c:v>-237.342776319</c:v>
                </c:pt>
                <c:pt idx="2999">
                  <c:v>-180.550926522</c:v>
                </c:pt>
                <c:pt idx="3000">
                  <c:v>-197.40687231699999</c:v>
                </c:pt>
                <c:pt idx="3001">
                  <c:v>-130.244411821</c:v>
                </c:pt>
                <c:pt idx="3002">
                  <c:v>-112.633068811</c:v>
                </c:pt>
                <c:pt idx="3003">
                  <c:v>-240.552518601</c:v>
                </c:pt>
                <c:pt idx="3004">
                  <c:v>-257.75614489399999</c:v>
                </c:pt>
                <c:pt idx="3005">
                  <c:v>-187.04679266400001</c:v>
                </c:pt>
                <c:pt idx="3006">
                  <c:v>-91.560999351999996</c:v>
                </c:pt>
                <c:pt idx="3007">
                  <c:v>-167.28530758700001</c:v>
                </c:pt>
                <c:pt idx="3008">
                  <c:v>-164.95138120600001</c:v>
                </c:pt>
                <c:pt idx="3009">
                  <c:v>-25.173379592</c:v>
                </c:pt>
                <c:pt idx="3010">
                  <c:v>-274.85029716399998</c:v>
                </c:pt>
                <c:pt idx="3011">
                  <c:v>-329.098274296</c:v>
                </c:pt>
                <c:pt idx="3012">
                  <c:v>-200.508774485</c:v>
                </c:pt>
                <c:pt idx="3013">
                  <c:v>-146.87993819600001</c:v>
                </c:pt>
                <c:pt idx="3014">
                  <c:v>-267.625023887</c:v>
                </c:pt>
                <c:pt idx="3015">
                  <c:v>-206.55147808699999</c:v>
                </c:pt>
                <c:pt idx="3016">
                  <c:v>-40.273400152000001</c:v>
                </c:pt>
                <c:pt idx="3017">
                  <c:v>-249.008912095</c:v>
                </c:pt>
                <c:pt idx="3018">
                  <c:v>-311.99518825000001</c:v>
                </c:pt>
                <c:pt idx="3019">
                  <c:v>-236.201746496</c:v>
                </c:pt>
                <c:pt idx="3020">
                  <c:v>-168.47547685699999</c:v>
                </c:pt>
                <c:pt idx="3021">
                  <c:v>-198.03018867700001</c:v>
                </c:pt>
                <c:pt idx="3022">
                  <c:v>-164.87689148499999</c:v>
                </c:pt>
                <c:pt idx="3023">
                  <c:v>-80.687981735999998</c:v>
                </c:pt>
                <c:pt idx="3024">
                  <c:v>-156.378694443</c:v>
                </c:pt>
                <c:pt idx="3025">
                  <c:v>-213.83924377400001</c:v>
                </c:pt>
                <c:pt idx="3026">
                  <c:v>-259.40623302400002</c:v>
                </c:pt>
                <c:pt idx="3027">
                  <c:v>-266.37309922600002</c:v>
                </c:pt>
                <c:pt idx="3028">
                  <c:v>-185.07176319499999</c:v>
                </c:pt>
                <c:pt idx="3029">
                  <c:v>-206.389376734</c:v>
                </c:pt>
                <c:pt idx="3030">
                  <c:v>-156.4442631</c:v>
                </c:pt>
                <c:pt idx="3031">
                  <c:v>-115.42183181999999</c:v>
                </c:pt>
                <c:pt idx="3032">
                  <c:v>-340.47869940999999</c:v>
                </c:pt>
                <c:pt idx="3033">
                  <c:v>-356.99170606899997</c:v>
                </c:pt>
                <c:pt idx="3034">
                  <c:v>-199.50195206800001</c:v>
                </c:pt>
                <c:pt idx="3035">
                  <c:v>-123.397358631</c:v>
                </c:pt>
                <c:pt idx="3036">
                  <c:v>-242.28578714700001</c:v>
                </c:pt>
                <c:pt idx="3037">
                  <c:v>-239.72390053800001</c:v>
                </c:pt>
                <c:pt idx="3038">
                  <c:v>-14.895107985999999</c:v>
                </c:pt>
                <c:pt idx="3039">
                  <c:v>-220.214524372</c:v>
                </c:pt>
                <c:pt idx="3040">
                  <c:v>-290.808629559</c:v>
                </c:pt>
                <c:pt idx="3041">
                  <c:v>-202.19367022200001</c:v>
                </c:pt>
                <c:pt idx="3042">
                  <c:v>-130.53824498399999</c:v>
                </c:pt>
                <c:pt idx="3043">
                  <c:v>-201.91876916300001</c:v>
                </c:pt>
                <c:pt idx="3044">
                  <c:v>-144.68638209100001</c:v>
                </c:pt>
                <c:pt idx="3045">
                  <c:v>-65.443805702000006</c:v>
                </c:pt>
                <c:pt idx="3046">
                  <c:v>-243.96944732</c:v>
                </c:pt>
                <c:pt idx="3047">
                  <c:v>-271.75033400500001</c:v>
                </c:pt>
                <c:pt idx="3048">
                  <c:v>-259.82835345299998</c:v>
                </c:pt>
                <c:pt idx="3049">
                  <c:v>-247.357599249</c:v>
                </c:pt>
                <c:pt idx="3050">
                  <c:v>-235.94335579099999</c:v>
                </c:pt>
                <c:pt idx="3051">
                  <c:v>-203.092582983</c:v>
                </c:pt>
                <c:pt idx="3052">
                  <c:v>-89.374923304000006</c:v>
                </c:pt>
                <c:pt idx="3053">
                  <c:v>-113.36497753499999</c:v>
                </c:pt>
                <c:pt idx="3054">
                  <c:v>-261.35111178300002</c:v>
                </c:pt>
                <c:pt idx="3055">
                  <c:v>-278.287103828</c:v>
                </c:pt>
                <c:pt idx="3056">
                  <c:v>-177.44999565699999</c:v>
                </c:pt>
                <c:pt idx="3057">
                  <c:v>-70.843198639999997</c:v>
                </c:pt>
                <c:pt idx="3058">
                  <c:v>-180.725306679</c:v>
                </c:pt>
                <c:pt idx="3059">
                  <c:v>-200.09571174000001</c:v>
                </c:pt>
                <c:pt idx="3060">
                  <c:v>-33.758399300999997</c:v>
                </c:pt>
                <c:pt idx="3061">
                  <c:v>-257.527247725</c:v>
                </c:pt>
                <c:pt idx="3062">
                  <c:v>-327.54321662699999</c:v>
                </c:pt>
                <c:pt idx="3063">
                  <c:v>-236.674418342</c:v>
                </c:pt>
                <c:pt idx="3064">
                  <c:v>-171.94523687200001</c:v>
                </c:pt>
                <c:pt idx="3065">
                  <c:v>-239.992148267</c:v>
                </c:pt>
                <c:pt idx="3066">
                  <c:v>-184.65081811600001</c:v>
                </c:pt>
                <c:pt idx="3067">
                  <c:v>-48.524462880999998</c:v>
                </c:pt>
                <c:pt idx="3068">
                  <c:v>-272.933454617</c:v>
                </c:pt>
                <c:pt idx="3069">
                  <c:v>-300.39514824899999</c:v>
                </c:pt>
                <c:pt idx="3070">
                  <c:v>-178.47347380400001</c:v>
                </c:pt>
                <c:pt idx="3071">
                  <c:v>-130.78527972500001</c:v>
                </c:pt>
                <c:pt idx="3072">
                  <c:v>-220.16992577299999</c:v>
                </c:pt>
                <c:pt idx="3073">
                  <c:v>-171.92474224200001</c:v>
                </c:pt>
                <c:pt idx="3074">
                  <c:v>-35.499107232999997</c:v>
                </c:pt>
                <c:pt idx="3075">
                  <c:v>-139.209698874</c:v>
                </c:pt>
                <c:pt idx="3076">
                  <c:v>-224.497419906</c:v>
                </c:pt>
                <c:pt idx="3077">
                  <c:v>-294.93609310900001</c:v>
                </c:pt>
                <c:pt idx="3078">
                  <c:v>-265.50059863000001</c:v>
                </c:pt>
                <c:pt idx="3079">
                  <c:v>-161.217016177</c:v>
                </c:pt>
                <c:pt idx="3080">
                  <c:v>-195.29972477000001</c:v>
                </c:pt>
                <c:pt idx="3081">
                  <c:v>-177.407382493</c:v>
                </c:pt>
                <c:pt idx="3082">
                  <c:v>-130.586332922</c:v>
                </c:pt>
                <c:pt idx="3083">
                  <c:v>-299.30271307200002</c:v>
                </c:pt>
                <c:pt idx="3084">
                  <c:v>-305.82910681599998</c:v>
                </c:pt>
                <c:pt idx="3085">
                  <c:v>-191.93533456500001</c:v>
                </c:pt>
                <c:pt idx="3086">
                  <c:v>-131.02171251999999</c:v>
                </c:pt>
                <c:pt idx="3087">
                  <c:v>-209.15311905600001</c:v>
                </c:pt>
                <c:pt idx="3088">
                  <c:v>-184.90198325200001</c:v>
                </c:pt>
                <c:pt idx="3089">
                  <c:v>4.6079787830000001</c:v>
                </c:pt>
                <c:pt idx="3090">
                  <c:v>-243.536914567</c:v>
                </c:pt>
                <c:pt idx="3091">
                  <c:v>-303.642595701</c:v>
                </c:pt>
                <c:pt idx="3092">
                  <c:v>-169.072888517</c:v>
                </c:pt>
                <c:pt idx="3093">
                  <c:v>-100.736116619</c:v>
                </c:pt>
                <c:pt idx="3094">
                  <c:v>-215.29362409999999</c:v>
                </c:pt>
                <c:pt idx="3095">
                  <c:v>-171.396934794</c:v>
                </c:pt>
                <c:pt idx="3096">
                  <c:v>-36.683520123000001</c:v>
                </c:pt>
                <c:pt idx="3097">
                  <c:v>-210.53401135199999</c:v>
                </c:pt>
                <c:pt idx="3098">
                  <c:v>-260.96737004599998</c:v>
                </c:pt>
                <c:pt idx="3099">
                  <c:v>-264.90865535900002</c:v>
                </c:pt>
                <c:pt idx="3100">
                  <c:v>-225.22802192500001</c:v>
                </c:pt>
                <c:pt idx="3101">
                  <c:v>-186.44702571400001</c:v>
                </c:pt>
                <c:pt idx="3102">
                  <c:v>-148.633214501</c:v>
                </c:pt>
                <c:pt idx="3103">
                  <c:v>-73.864519048999995</c:v>
                </c:pt>
                <c:pt idx="3104">
                  <c:v>-116.84307085</c:v>
                </c:pt>
                <c:pt idx="3105">
                  <c:v>-207.62030546899999</c:v>
                </c:pt>
                <c:pt idx="3106">
                  <c:v>-209.87149661199999</c:v>
                </c:pt>
                <c:pt idx="3107">
                  <c:v>-159.02619537800001</c:v>
                </c:pt>
                <c:pt idx="3108">
                  <c:v>-86.431214807000003</c:v>
                </c:pt>
                <c:pt idx="3109">
                  <c:v>-163.23361086099999</c:v>
                </c:pt>
                <c:pt idx="3110">
                  <c:v>-129.356327631</c:v>
                </c:pt>
                <c:pt idx="3111">
                  <c:v>-2.1535475439999998</c:v>
                </c:pt>
                <c:pt idx="3112">
                  <c:v>-259.93506098</c:v>
                </c:pt>
                <c:pt idx="3113">
                  <c:v>-331.99976124400001</c:v>
                </c:pt>
                <c:pt idx="3114">
                  <c:v>-187.70616881999999</c:v>
                </c:pt>
                <c:pt idx="3115">
                  <c:v>-102.30263103599999</c:v>
                </c:pt>
                <c:pt idx="3116">
                  <c:v>-200.440906015</c:v>
                </c:pt>
                <c:pt idx="3117">
                  <c:v>-192.35418722700001</c:v>
                </c:pt>
                <c:pt idx="3118">
                  <c:v>-7.1263559939999999</c:v>
                </c:pt>
                <c:pt idx="3119">
                  <c:v>-194.27589293400001</c:v>
                </c:pt>
                <c:pt idx="3120">
                  <c:v>-233.68510230499999</c:v>
                </c:pt>
                <c:pt idx="3121">
                  <c:v>-147.38024311500001</c:v>
                </c:pt>
                <c:pt idx="3122">
                  <c:v>-102.73050254</c:v>
                </c:pt>
                <c:pt idx="3123">
                  <c:v>-158.590318424</c:v>
                </c:pt>
                <c:pt idx="3124">
                  <c:v>-90.668952012000005</c:v>
                </c:pt>
                <c:pt idx="3125">
                  <c:v>4.2967038750000004</c:v>
                </c:pt>
                <c:pt idx="3126">
                  <c:v>-147.57201537399999</c:v>
                </c:pt>
                <c:pt idx="3127">
                  <c:v>-199.54814964600001</c:v>
                </c:pt>
                <c:pt idx="3128">
                  <c:v>-224.29704076600001</c:v>
                </c:pt>
                <c:pt idx="3129">
                  <c:v>-209.10010125100001</c:v>
                </c:pt>
                <c:pt idx="3130">
                  <c:v>-155.848251957</c:v>
                </c:pt>
                <c:pt idx="3131">
                  <c:v>-182.99647481299999</c:v>
                </c:pt>
                <c:pt idx="3132">
                  <c:v>-99.953194719999999</c:v>
                </c:pt>
                <c:pt idx="3133">
                  <c:v>-63.363670116999998</c:v>
                </c:pt>
                <c:pt idx="3134">
                  <c:v>-249.37772866500001</c:v>
                </c:pt>
                <c:pt idx="3135">
                  <c:v>-282.06001589800002</c:v>
                </c:pt>
                <c:pt idx="3136">
                  <c:v>-144.81645791</c:v>
                </c:pt>
                <c:pt idx="3137">
                  <c:v>-41.274669863</c:v>
                </c:pt>
                <c:pt idx="3138">
                  <c:v>-137.384783287</c:v>
                </c:pt>
                <c:pt idx="3139">
                  <c:v>-164.03764990400001</c:v>
                </c:pt>
                <c:pt idx="3140">
                  <c:v>27.206022010000002</c:v>
                </c:pt>
                <c:pt idx="3141">
                  <c:v>-182.58591366100001</c:v>
                </c:pt>
                <c:pt idx="3142">
                  <c:v>-237.067249514</c:v>
                </c:pt>
                <c:pt idx="3143">
                  <c:v>-140.715070556</c:v>
                </c:pt>
                <c:pt idx="3144">
                  <c:v>-100.73731859199999</c:v>
                </c:pt>
                <c:pt idx="3145">
                  <c:v>-184.32341710599999</c:v>
                </c:pt>
                <c:pt idx="3146">
                  <c:v>-99.354375232999999</c:v>
                </c:pt>
                <c:pt idx="3147">
                  <c:v>17.650992578</c:v>
                </c:pt>
                <c:pt idx="3148">
                  <c:v>-205.49616486599999</c:v>
                </c:pt>
                <c:pt idx="3149">
                  <c:v>-250.33281474099999</c:v>
                </c:pt>
                <c:pt idx="3150">
                  <c:v>-180.326095374</c:v>
                </c:pt>
                <c:pt idx="3151">
                  <c:v>-127.429705298</c:v>
                </c:pt>
                <c:pt idx="3152">
                  <c:v>-144.443504684</c:v>
                </c:pt>
                <c:pt idx="3153">
                  <c:v>-130.13231804599999</c:v>
                </c:pt>
                <c:pt idx="3154">
                  <c:v>-7.5781955139999999</c:v>
                </c:pt>
                <c:pt idx="3155">
                  <c:v>-36.468492675999997</c:v>
                </c:pt>
                <c:pt idx="3156">
                  <c:v>-134.27269168800001</c:v>
                </c:pt>
                <c:pt idx="3157">
                  <c:v>-189.85094111199999</c:v>
                </c:pt>
                <c:pt idx="3158">
                  <c:v>-150.33003303199999</c:v>
                </c:pt>
                <c:pt idx="3159">
                  <c:v>-30.261021795000001</c:v>
                </c:pt>
                <c:pt idx="3160">
                  <c:v>-85.651755800999993</c:v>
                </c:pt>
                <c:pt idx="3161">
                  <c:v>-87.790016750999996</c:v>
                </c:pt>
                <c:pt idx="3162">
                  <c:v>-3.7861870130000002</c:v>
                </c:pt>
                <c:pt idx="3163">
                  <c:v>-215.889318471</c:v>
                </c:pt>
                <c:pt idx="3164">
                  <c:v>-243.965594831</c:v>
                </c:pt>
                <c:pt idx="3165">
                  <c:v>-116.071792996</c:v>
                </c:pt>
                <c:pt idx="3166">
                  <c:v>-69.411894724999996</c:v>
                </c:pt>
                <c:pt idx="3167">
                  <c:v>-160.07599622999999</c:v>
                </c:pt>
                <c:pt idx="3168">
                  <c:v>-109.40480064400001</c:v>
                </c:pt>
                <c:pt idx="3169">
                  <c:v>85.811508734</c:v>
                </c:pt>
                <c:pt idx="3170">
                  <c:v>-141.56694576199999</c:v>
                </c:pt>
                <c:pt idx="3171">
                  <c:v>-206.230078483</c:v>
                </c:pt>
                <c:pt idx="3172">
                  <c:v>-76.511071381999997</c:v>
                </c:pt>
                <c:pt idx="3173">
                  <c:v>0.90971073199999997</c:v>
                </c:pt>
                <c:pt idx="3174">
                  <c:v>-85.147795365999997</c:v>
                </c:pt>
                <c:pt idx="3175">
                  <c:v>-61.115582312000001</c:v>
                </c:pt>
                <c:pt idx="3176">
                  <c:v>50.619712812000003</c:v>
                </c:pt>
                <c:pt idx="3177">
                  <c:v>-72.977669915999996</c:v>
                </c:pt>
                <c:pt idx="3178">
                  <c:v>-120.37665545199999</c:v>
                </c:pt>
                <c:pt idx="3179">
                  <c:v>-176.03798822799999</c:v>
                </c:pt>
                <c:pt idx="3180">
                  <c:v>-177.59174440800001</c:v>
                </c:pt>
                <c:pt idx="3181">
                  <c:v>-97.658739591</c:v>
                </c:pt>
                <c:pt idx="3182">
                  <c:v>-79.197429296999999</c:v>
                </c:pt>
                <c:pt idx="3183">
                  <c:v>-15.509585995</c:v>
                </c:pt>
                <c:pt idx="3184">
                  <c:v>-32.626231038999997</c:v>
                </c:pt>
                <c:pt idx="3185">
                  <c:v>-184.26072763499999</c:v>
                </c:pt>
                <c:pt idx="3186">
                  <c:v>-167.20685219699999</c:v>
                </c:pt>
                <c:pt idx="3187">
                  <c:v>-44.510647998000003</c:v>
                </c:pt>
                <c:pt idx="3188">
                  <c:v>24.566947032000002</c:v>
                </c:pt>
                <c:pt idx="3189">
                  <c:v>-94.690574416999993</c:v>
                </c:pt>
                <c:pt idx="3190">
                  <c:v>-75.115400713</c:v>
                </c:pt>
                <c:pt idx="3191">
                  <c:v>126.895199908</c:v>
                </c:pt>
                <c:pt idx="3192">
                  <c:v>-118.78781005</c:v>
                </c:pt>
                <c:pt idx="3193">
                  <c:v>-214.977721772</c:v>
                </c:pt>
                <c:pt idx="3194">
                  <c:v>-100.195464946</c:v>
                </c:pt>
                <c:pt idx="3195">
                  <c:v>-14.018019289</c:v>
                </c:pt>
                <c:pt idx="3196">
                  <c:v>-98.079239291999997</c:v>
                </c:pt>
                <c:pt idx="3197">
                  <c:v>-61.505722988000002</c:v>
                </c:pt>
                <c:pt idx="3198">
                  <c:v>55.495324996999997</c:v>
                </c:pt>
                <c:pt idx="3199">
                  <c:v>-127.066934129</c:v>
                </c:pt>
                <c:pt idx="3200">
                  <c:v>-150.114219448</c:v>
                </c:pt>
                <c:pt idx="3201">
                  <c:v>-87.144510655000005</c:v>
                </c:pt>
                <c:pt idx="3202">
                  <c:v>-66.860474027999999</c:v>
                </c:pt>
                <c:pt idx="3203">
                  <c:v>-88.026366350999993</c:v>
                </c:pt>
                <c:pt idx="3204">
                  <c:v>-18.271046019</c:v>
                </c:pt>
                <c:pt idx="3205">
                  <c:v>97.081314734000003</c:v>
                </c:pt>
                <c:pt idx="3206">
                  <c:v>5.4704250840000004</c:v>
                </c:pt>
                <c:pt idx="3207">
                  <c:v>-89.116268957000003</c:v>
                </c:pt>
                <c:pt idx="3208">
                  <c:v>-109.723237962</c:v>
                </c:pt>
                <c:pt idx="3209">
                  <c:v>-63.781336777999996</c:v>
                </c:pt>
                <c:pt idx="3210">
                  <c:v>26.359676852</c:v>
                </c:pt>
                <c:pt idx="3211">
                  <c:v>-56.834834385999997</c:v>
                </c:pt>
                <c:pt idx="3212">
                  <c:v>-21.730226070000001</c:v>
                </c:pt>
                <c:pt idx="3213">
                  <c:v>83.718593108999997</c:v>
                </c:pt>
                <c:pt idx="3214">
                  <c:v>-130.770280601</c:v>
                </c:pt>
                <c:pt idx="3215">
                  <c:v>-188.22180206900001</c:v>
                </c:pt>
                <c:pt idx="3216">
                  <c:v>-64.891984479000001</c:v>
                </c:pt>
                <c:pt idx="3217">
                  <c:v>28.313604937000001</c:v>
                </c:pt>
                <c:pt idx="3218">
                  <c:v>-41.057087463999999</c:v>
                </c:pt>
                <c:pt idx="3219">
                  <c:v>-35.370537474999999</c:v>
                </c:pt>
                <c:pt idx="3220">
                  <c:v>135.653744211</c:v>
                </c:pt>
                <c:pt idx="3221">
                  <c:v>-63.837472161000001</c:v>
                </c:pt>
                <c:pt idx="3222">
                  <c:v>-93.375031070000006</c:v>
                </c:pt>
                <c:pt idx="3223">
                  <c:v>25.776599548</c:v>
                </c:pt>
                <c:pt idx="3224">
                  <c:v>63.613395650000001</c:v>
                </c:pt>
                <c:pt idx="3225">
                  <c:v>-38.116896015000002</c:v>
                </c:pt>
                <c:pt idx="3226">
                  <c:v>40.251611928000003</c:v>
                </c:pt>
                <c:pt idx="3227">
                  <c:v>164.090544776</c:v>
                </c:pt>
                <c:pt idx="3228">
                  <c:v>-13.591776205</c:v>
                </c:pt>
                <c:pt idx="3229">
                  <c:v>-85.639664573000005</c:v>
                </c:pt>
                <c:pt idx="3230">
                  <c:v>-97.939980286999997</c:v>
                </c:pt>
                <c:pt idx="3231">
                  <c:v>-53.567587105000001</c:v>
                </c:pt>
                <c:pt idx="3232">
                  <c:v>2.416958057</c:v>
                </c:pt>
                <c:pt idx="3233">
                  <c:v>-14.766276866</c:v>
                </c:pt>
                <c:pt idx="3234">
                  <c:v>60.134346770000001</c:v>
                </c:pt>
                <c:pt idx="3235">
                  <c:v>81.141860836999996</c:v>
                </c:pt>
                <c:pt idx="3236">
                  <c:v>-46.859749774999997</c:v>
                </c:pt>
                <c:pt idx="3237">
                  <c:v>-65.195187551999993</c:v>
                </c:pt>
                <c:pt idx="3238">
                  <c:v>9.5614222410000007</c:v>
                </c:pt>
                <c:pt idx="3239">
                  <c:v>111.132871102</c:v>
                </c:pt>
                <c:pt idx="3240">
                  <c:v>37.186406656000003</c:v>
                </c:pt>
                <c:pt idx="3241">
                  <c:v>37.886474788000001</c:v>
                </c:pt>
                <c:pt idx="3242">
                  <c:v>178.097493942</c:v>
                </c:pt>
                <c:pt idx="3243">
                  <c:v>-64.268589452000001</c:v>
                </c:pt>
                <c:pt idx="3244">
                  <c:v>-114.73484585</c:v>
                </c:pt>
                <c:pt idx="3245">
                  <c:v>13.327988146999999</c:v>
                </c:pt>
                <c:pt idx="3246">
                  <c:v>65.869491674000002</c:v>
                </c:pt>
                <c:pt idx="3247">
                  <c:v>-50.544581766</c:v>
                </c:pt>
                <c:pt idx="3248">
                  <c:v>16.880031459000001</c:v>
                </c:pt>
                <c:pt idx="3249">
                  <c:v>183.78196161100001</c:v>
                </c:pt>
                <c:pt idx="3250">
                  <c:v>-26.377322114999998</c:v>
                </c:pt>
                <c:pt idx="3251">
                  <c:v>-89.311930296</c:v>
                </c:pt>
                <c:pt idx="3252">
                  <c:v>-5.6972008980000002</c:v>
                </c:pt>
                <c:pt idx="3253">
                  <c:v>65.541370783000005</c:v>
                </c:pt>
                <c:pt idx="3254">
                  <c:v>35.539836852999997</c:v>
                </c:pt>
                <c:pt idx="3255">
                  <c:v>66.911006845000003</c:v>
                </c:pt>
                <c:pt idx="3256">
                  <c:v>156.72677359900001</c:v>
                </c:pt>
                <c:pt idx="3257">
                  <c:v>86.540430044000004</c:v>
                </c:pt>
                <c:pt idx="3258">
                  <c:v>29.902970065000002</c:v>
                </c:pt>
                <c:pt idx="3259">
                  <c:v>-17.505938697000001</c:v>
                </c:pt>
                <c:pt idx="3260">
                  <c:v>-24.153464796000002</c:v>
                </c:pt>
                <c:pt idx="3261">
                  <c:v>64.861053362000007</c:v>
                </c:pt>
                <c:pt idx="3262">
                  <c:v>47.219085133</c:v>
                </c:pt>
                <c:pt idx="3263">
                  <c:v>95.554534266000005</c:v>
                </c:pt>
                <c:pt idx="3264">
                  <c:v>135.177199175</c:v>
                </c:pt>
                <c:pt idx="3265">
                  <c:v>-84.396122910000003</c:v>
                </c:pt>
                <c:pt idx="3266">
                  <c:v>-95.030298475999999</c:v>
                </c:pt>
                <c:pt idx="3267">
                  <c:v>62.953612661999998</c:v>
                </c:pt>
                <c:pt idx="3268">
                  <c:v>137.26992718</c:v>
                </c:pt>
                <c:pt idx="3269">
                  <c:v>18.80236957</c:v>
                </c:pt>
                <c:pt idx="3270">
                  <c:v>29.658847672</c:v>
                </c:pt>
                <c:pt idx="3271">
                  <c:v>256.90251944200003</c:v>
                </c:pt>
                <c:pt idx="3272">
                  <c:v>47.320387957000001</c:v>
                </c:pt>
                <c:pt idx="3273">
                  <c:v>-25.044392350999999</c:v>
                </c:pt>
                <c:pt idx="3274">
                  <c:v>69.136811124000005</c:v>
                </c:pt>
                <c:pt idx="3275">
                  <c:v>146.20140613800001</c:v>
                </c:pt>
                <c:pt idx="3276">
                  <c:v>75.246846680999994</c:v>
                </c:pt>
                <c:pt idx="3277">
                  <c:v>129.50389665500001</c:v>
                </c:pt>
                <c:pt idx="3278">
                  <c:v>210.22771983300001</c:v>
                </c:pt>
                <c:pt idx="3279">
                  <c:v>39.235893500000003</c:v>
                </c:pt>
                <c:pt idx="3280">
                  <c:v>13.720502651</c:v>
                </c:pt>
                <c:pt idx="3281">
                  <c:v>23.454672594000002</c:v>
                </c:pt>
                <c:pt idx="3282">
                  <c:v>36.579627662999997</c:v>
                </c:pt>
                <c:pt idx="3283">
                  <c:v>53.895876872000002</c:v>
                </c:pt>
                <c:pt idx="3284">
                  <c:v>92.617224680000007</c:v>
                </c:pt>
                <c:pt idx="3285">
                  <c:v>205.52109361300001</c:v>
                </c:pt>
                <c:pt idx="3286">
                  <c:v>178.80236893599999</c:v>
                </c:pt>
                <c:pt idx="3287">
                  <c:v>32.351396465000001</c:v>
                </c:pt>
                <c:pt idx="3288">
                  <c:v>23.144446286000001</c:v>
                </c:pt>
                <c:pt idx="3289">
                  <c:v>126.283350985</c:v>
                </c:pt>
                <c:pt idx="3290">
                  <c:v>230.92100211600001</c:v>
                </c:pt>
                <c:pt idx="3291">
                  <c:v>118.371565262</c:v>
                </c:pt>
                <c:pt idx="3292">
                  <c:v>106.22687492199999</c:v>
                </c:pt>
                <c:pt idx="3293">
                  <c:v>277.38140324900002</c:v>
                </c:pt>
                <c:pt idx="3294">
                  <c:v>52.527774260000001</c:v>
                </c:pt>
                <c:pt idx="3295">
                  <c:v>-20.395099024</c:v>
                </c:pt>
                <c:pt idx="3296">
                  <c:v>71.922791317999994</c:v>
                </c:pt>
                <c:pt idx="3297">
                  <c:v>144.19214118400001</c:v>
                </c:pt>
                <c:pt idx="3298">
                  <c:v>78.423080622000001</c:v>
                </c:pt>
                <c:pt idx="3299">
                  <c:v>130.63049545999999</c:v>
                </c:pt>
                <c:pt idx="3300">
                  <c:v>264.57219133500001</c:v>
                </c:pt>
                <c:pt idx="3301">
                  <c:v>47.654049698000001</c:v>
                </c:pt>
                <c:pt idx="3302">
                  <c:v>24.655673874000001</c:v>
                </c:pt>
                <c:pt idx="3303">
                  <c:v>145.33587684400001</c:v>
                </c:pt>
                <c:pt idx="3304">
                  <c:v>189.862543966</c:v>
                </c:pt>
                <c:pt idx="3305">
                  <c:v>102.241155173</c:v>
                </c:pt>
                <c:pt idx="3306">
                  <c:v>158.57861633900001</c:v>
                </c:pt>
                <c:pt idx="3307">
                  <c:v>296.055792747</c:v>
                </c:pt>
                <c:pt idx="3308">
                  <c:v>188.90293761999999</c:v>
                </c:pt>
                <c:pt idx="3309">
                  <c:v>101.478853859</c:v>
                </c:pt>
                <c:pt idx="3310">
                  <c:v>38.352812771000004</c:v>
                </c:pt>
                <c:pt idx="3311">
                  <c:v>72.254219000999996</c:v>
                </c:pt>
                <c:pt idx="3312">
                  <c:v>175.44781493400001</c:v>
                </c:pt>
                <c:pt idx="3313">
                  <c:v>137.006595667</c:v>
                </c:pt>
                <c:pt idx="3314">
                  <c:v>157.89720895299999</c:v>
                </c:pt>
                <c:pt idx="3315">
                  <c:v>212.215285911</c:v>
                </c:pt>
                <c:pt idx="3316">
                  <c:v>43.642947866999997</c:v>
                </c:pt>
                <c:pt idx="3317">
                  <c:v>33.743101719000002</c:v>
                </c:pt>
                <c:pt idx="3318">
                  <c:v>144.996391015</c:v>
                </c:pt>
                <c:pt idx="3319">
                  <c:v>213.584990971</c:v>
                </c:pt>
                <c:pt idx="3320">
                  <c:v>140.28570207800001</c:v>
                </c:pt>
                <c:pt idx="3321">
                  <c:v>162.040297358</c:v>
                </c:pt>
                <c:pt idx="3322">
                  <c:v>347.43437020699997</c:v>
                </c:pt>
                <c:pt idx="3323">
                  <c:v>103.051081217</c:v>
                </c:pt>
                <c:pt idx="3324">
                  <c:v>49.784116533000002</c:v>
                </c:pt>
                <c:pt idx="3325">
                  <c:v>184.835753791</c:v>
                </c:pt>
                <c:pt idx="3326">
                  <c:v>249.368680797</c:v>
                </c:pt>
                <c:pt idx="3327">
                  <c:v>131.55320583100001</c:v>
                </c:pt>
                <c:pt idx="3328">
                  <c:v>184.23097952699999</c:v>
                </c:pt>
                <c:pt idx="3329">
                  <c:v>322.50376569600002</c:v>
                </c:pt>
                <c:pt idx="3330">
                  <c:v>145.473114606</c:v>
                </c:pt>
                <c:pt idx="3331">
                  <c:v>91.242867196000006</c:v>
                </c:pt>
                <c:pt idx="3332">
                  <c:v>90.255298706999994</c:v>
                </c:pt>
                <c:pt idx="3333">
                  <c:v>136.81691151499999</c:v>
                </c:pt>
                <c:pt idx="3334">
                  <c:v>176.51495604300001</c:v>
                </c:pt>
                <c:pt idx="3335">
                  <c:v>209.24095443600001</c:v>
                </c:pt>
                <c:pt idx="3336">
                  <c:v>281.42220953899999</c:v>
                </c:pt>
                <c:pt idx="3337">
                  <c:v>247.89347575599999</c:v>
                </c:pt>
                <c:pt idx="3338">
                  <c:v>159.37967492199999</c:v>
                </c:pt>
                <c:pt idx="3339">
                  <c:v>154.39508480399999</c:v>
                </c:pt>
                <c:pt idx="3340">
                  <c:v>200.89219999900001</c:v>
                </c:pt>
                <c:pt idx="3341">
                  <c:v>277.03583434699999</c:v>
                </c:pt>
                <c:pt idx="3342">
                  <c:v>207.554391584</c:v>
                </c:pt>
                <c:pt idx="3343">
                  <c:v>240.657487108</c:v>
                </c:pt>
                <c:pt idx="3344">
                  <c:v>362.47117159499999</c:v>
                </c:pt>
                <c:pt idx="3345">
                  <c:v>102.780648125</c:v>
                </c:pt>
                <c:pt idx="3346">
                  <c:v>39.414462182999998</c:v>
                </c:pt>
                <c:pt idx="3347">
                  <c:v>186.45843395599999</c:v>
                </c:pt>
                <c:pt idx="3348">
                  <c:v>268.558362735</c:v>
                </c:pt>
                <c:pt idx="3349">
                  <c:v>116.75004427899999</c:v>
                </c:pt>
                <c:pt idx="3350">
                  <c:v>130.00620189</c:v>
                </c:pt>
                <c:pt idx="3351">
                  <c:v>322.06004563200003</c:v>
                </c:pt>
                <c:pt idx="3352">
                  <c:v>133.472923635</c:v>
                </c:pt>
                <c:pt idx="3353">
                  <c:v>90.543426037000003</c:v>
                </c:pt>
                <c:pt idx="3354">
                  <c:v>174.184426065</c:v>
                </c:pt>
                <c:pt idx="3355">
                  <c:v>228.04069474900001</c:v>
                </c:pt>
                <c:pt idx="3356">
                  <c:v>175.92129995299999</c:v>
                </c:pt>
                <c:pt idx="3357">
                  <c:v>239.684641992</c:v>
                </c:pt>
                <c:pt idx="3358">
                  <c:v>330.32031693900001</c:v>
                </c:pt>
                <c:pt idx="3359">
                  <c:v>184.893471191</c:v>
                </c:pt>
                <c:pt idx="3360">
                  <c:v>138.775905725</c:v>
                </c:pt>
                <c:pt idx="3361">
                  <c:v>113.016385661</c:v>
                </c:pt>
                <c:pt idx="3362">
                  <c:v>123.312958509</c:v>
                </c:pt>
                <c:pt idx="3363">
                  <c:v>174.59875509599999</c:v>
                </c:pt>
                <c:pt idx="3364">
                  <c:v>156.519925685</c:v>
                </c:pt>
                <c:pt idx="3365">
                  <c:v>241.74319263800001</c:v>
                </c:pt>
                <c:pt idx="3366">
                  <c:v>273.82555894000001</c:v>
                </c:pt>
                <c:pt idx="3367">
                  <c:v>84.315100039000001</c:v>
                </c:pt>
                <c:pt idx="3368">
                  <c:v>57.214916676999998</c:v>
                </c:pt>
                <c:pt idx="3369">
                  <c:v>200.145769317</c:v>
                </c:pt>
                <c:pt idx="3370">
                  <c:v>302.80230059500002</c:v>
                </c:pt>
                <c:pt idx="3371">
                  <c:v>201.483579185</c:v>
                </c:pt>
                <c:pt idx="3372">
                  <c:v>174.208121156</c:v>
                </c:pt>
                <c:pt idx="3373">
                  <c:v>374.42438655199999</c:v>
                </c:pt>
                <c:pt idx="3374">
                  <c:v>165.586592239</c:v>
                </c:pt>
                <c:pt idx="3375">
                  <c:v>108.11019112699999</c:v>
                </c:pt>
                <c:pt idx="3376">
                  <c:v>199.61261162400001</c:v>
                </c:pt>
                <c:pt idx="3377">
                  <c:v>244.97153937799999</c:v>
                </c:pt>
                <c:pt idx="3378">
                  <c:v>167.12339970400001</c:v>
                </c:pt>
                <c:pt idx="3379">
                  <c:v>249.66024287400001</c:v>
                </c:pt>
                <c:pt idx="3380">
                  <c:v>361.31007289000001</c:v>
                </c:pt>
                <c:pt idx="3381">
                  <c:v>139.14269607</c:v>
                </c:pt>
                <c:pt idx="3382">
                  <c:v>102.21516069899999</c:v>
                </c:pt>
                <c:pt idx="3383">
                  <c:v>173.228439447</c:v>
                </c:pt>
                <c:pt idx="3384">
                  <c:v>221.956204808</c:v>
                </c:pt>
                <c:pt idx="3385">
                  <c:v>200.967149369</c:v>
                </c:pt>
                <c:pt idx="3386">
                  <c:v>220.97303974600001</c:v>
                </c:pt>
                <c:pt idx="3387">
                  <c:v>348.62620284399998</c:v>
                </c:pt>
                <c:pt idx="3388">
                  <c:v>316.78010948600001</c:v>
                </c:pt>
                <c:pt idx="3389">
                  <c:v>214.62833819900001</c:v>
                </c:pt>
                <c:pt idx="3390">
                  <c:v>158.97494329700001</c:v>
                </c:pt>
                <c:pt idx="3391">
                  <c:v>206.02258482600001</c:v>
                </c:pt>
                <c:pt idx="3392">
                  <c:v>280.62229165799999</c:v>
                </c:pt>
                <c:pt idx="3393">
                  <c:v>219.76531003599999</c:v>
                </c:pt>
                <c:pt idx="3394">
                  <c:v>213.01883100800001</c:v>
                </c:pt>
                <c:pt idx="3395">
                  <c:v>304.135504309</c:v>
                </c:pt>
                <c:pt idx="3396">
                  <c:v>94.830524130000001</c:v>
                </c:pt>
                <c:pt idx="3397">
                  <c:v>64.820323508000001</c:v>
                </c:pt>
                <c:pt idx="3398">
                  <c:v>186.83677136099999</c:v>
                </c:pt>
                <c:pt idx="3399">
                  <c:v>233.384042835</c:v>
                </c:pt>
                <c:pt idx="3400">
                  <c:v>149.51013244200001</c:v>
                </c:pt>
                <c:pt idx="3401">
                  <c:v>200.14606303900001</c:v>
                </c:pt>
                <c:pt idx="3402">
                  <c:v>389.87228566700003</c:v>
                </c:pt>
                <c:pt idx="3403">
                  <c:v>159.137532279</c:v>
                </c:pt>
                <c:pt idx="3404">
                  <c:v>100.45774921</c:v>
                </c:pt>
                <c:pt idx="3405">
                  <c:v>233.13012873700001</c:v>
                </c:pt>
                <c:pt idx="3406">
                  <c:v>307.75105756699998</c:v>
                </c:pt>
                <c:pt idx="3407">
                  <c:v>216.85918688699999</c:v>
                </c:pt>
                <c:pt idx="3408">
                  <c:v>240.91563140700001</c:v>
                </c:pt>
                <c:pt idx="3409">
                  <c:v>359.19367361000002</c:v>
                </c:pt>
                <c:pt idx="3410">
                  <c:v>234.72227559699999</c:v>
                </c:pt>
                <c:pt idx="3411">
                  <c:v>183.64942500800001</c:v>
                </c:pt>
                <c:pt idx="3412">
                  <c:v>123.468584214</c:v>
                </c:pt>
                <c:pt idx="3413">
                  <c:v>126.856512811</c:v>
                </c:pt>
                <c:pt idx="3414">
                  <c:v>209.80263373299999</c:v>
                </c:pt>
                <c:pt idx="3415">
                  <c:v>224.75056299799999</c:v>
                </c:pt>
                <c:pt idx="3416">
                  <c:v>283.06986789899997</c:v>
                </c:pt>
                <c:pt idx="3417">
                  <c:v>267.80514842600002</c:v>
                </c:pt>
                <c:pt idx="3418">
                  <c:v>120.274933461</c:v>
                </c:pt>
                <c:pt idx="3419">
                  <c:v>137.38806260600001</c:v>
                </c:pt>
                <c:pt idx="3420">
                  <c:v>255.394452484</c:v>
                </c:pt>
                <c:pt idx="3421">
                  <c:v>320.90531379800001</c:v>
                </c:pt>
                <c:pt idx="3422">
                  <c:v>206.875811309</c:v>
                </c:pt>
                <c:pt idx="3423">
                  <c:v>228.67330251199999</c:v>
                </c:pt>
                <c:pt idx="3424">
                  <c:v>426.71494922800002</c:v>
                </c:pt>
                <c:pt idx="3425">
                  <c:v>176.924886335</c:v>
                </c:pt>
                <c:pt idx="3426">
                  <c:v>81.942947724000007</c:v>
                </c:pt>
                <c:pt idx="3427">
                  <c:v>200.561755156</c:v>
                </c:pt>
                <c:pt idx="3428">
                  <c:v>285.68240317599998</c:v>
                </c:pt>
                <c:pt idx="3429">
                  <c:v>196.894561334</c:v>
                </c:pt>
                <c:pt idx="3430">
                  <c:v>229.22611979199999</c:v>
                </c:pt>
                <c:pt idx="3431">
                  <c:v>351.77826968300002</c:v>
                </c:pt>
                <c:pt idx="3432">
                  <c:v>170.11181658800001</c:v>
                </c:pt>
                <c:pt idx="3433">
                  <c:v>144.68601705500001</c:v>
                </c:pt>
                <c:pt idx="3434">
                  <c:v>202.26326378100001</c:v>
                </c:pt>
                <c:pt idx="3435">
                  <c:v>223.24810634299999</c:v>
                </c:pt>
                <c:pt idx="3436">
                  <c:v>206.214841366</c:v>
                </c:pt>
                <c:pt idx="3437">
                  <c:v>274.24939432000002</c:v>
                </c:pt>
                <c:pt idx="3438">
                  <c:v>384.634523328</c:v>
                </c:pt>
                <c:pt idx="3439">
                  <c:v>290.28999969</c:v>
                </c:pt>
                <c:pt idx="3440">
                  <c:v>199.771536258</c:v>
                </c:pt>
                <c:pt idx="3441">
                  <c:v>180.34956566700001</c:v>
                </c:pt>
                <c:pt idx="3442">
                  <c:v>222.61825957400001</c:v>
                </c:pt>
                <c:pt idx="3443">
                  <c:v>308.30056544500002</c:v>
                </c:pt>
                <c:pt idx="3444">
                  <c:v>225.526749688</c:v>
                </c:pt>
                <c:pt idx="3445">
                  <c:v>174.37789340099999</c:v>
                </c:pt>
                <c:pt idx="3446">
                  <c:v>277.55637395100001</c:v>
                </c:pt>
                <c:pt idx="3447">
                  <c:v>58.785703363000003</c:v>
                </c:pt>
                <c:pt idx="3448">
                  <c:v>-1.736309144</c:v>
                </c:pt>
                <c:pt idx="3449">
                  <c:v>124.90289735899999</c:v>
                </c:pt>
                <c:pt idx="3450">
                  <c:v>218.413698745</c:v>
                </c:pt>
                <c:pt idx="3451">
                  <c:v>145.427209949</c:v>
                </c:pt>
                <c:pt idx="3452">
                  <c:v>146.56320882899999</c:v>
                </c:pt>
                <c:pt idx="3453">
                  <c:v>318.90089625500002</c:v>
                </c:pt>
                <c:pt idx="3454">
                  <c:v>120.886860935</c:v>
                </c:pt>
                <c:pt idx="3455">
                  <c:v>90.084999202999995</c:v>
                </c:pt>
                <c:pt idx="3456">
                  <c:v>204.50349853</c:v>
                </c:pt>
                <c:pt idx="3457">
                  <c:v>239.30426744600001</c:v>
                </c:pt>
                <c:pt idx="3458">
                  <c:v>140.68155276300001</c:v>
                </c:pt>
                <c:pt idx="3459">
                  <c:v>218.448137049</c:v>
                </c:pt>
                <c:pt idx="3460">
                  <c:v>338.68144102299999</c:v>
                </c:pt>
                <c:pt idx="3461">
                  <c:v>157.79921622200001</c:v>
                </c:pt>
                <c:pt idx="3462">
                  <c:v>86.672846344999996</c:v>
                </c:pt>
                <c:pt idx="3463">
                  <c:v>75.180877261999996</c:v>
                </c:pt>
                <c:pt idx="3464">
                  <c:v>117.167822867</c:v>
                </c:pt>
                <c:pt idx="3465">
                  <c:v>169.549340857</c:v>
                </c:pt>
                <c:pt idx="3466">
                  <c:v>149.303219111</c:v>
                </c:pt>
                <c:pt idx="3467">
                  <c:v>226.448725293</c:v>
                </c:pt>
                <c:pt idx="3468">
                  <c:v>246.467010053</c:v>
                </c:pt>
                <c:pt idx="3469">
                  <c:v>115.392588898</c:v>
                </c:pt>
                <c:pt idx="3470">
                  <c:v>94.023214139000004</c:v>
                </c:pt>
                <c:pt idx="3471">
                  <c:v>168.887306346</c:v>
                </c:pt>
                <c:pt idx="3472">
                  <c:v>270.95647016300001</c:v>
                </c:pt>
                <c:pt idx="3473">
                  <c:v>194.978827236</c:v>
                </c:pt>
                <c:pt idx="3474">
                  <c:v>192.12514858700001</c:v>
                </c:pt>
                <c:pt idx="3475">
                  <c:v>330.752352933</c:v>
                </c:pt>
                <c:pt idx="3476">
                  <c:v>89.371580479000002</c:v>
                </c:pt>
                <c:pt idx="3477">
                  <c:v>38.374711071</c:v>
                </c:pt>
                <c:pt idx="3478">
                  <c:v>163.08444498</c:v>
                </c:pt>
                <c:pt idx="3479">
                  <c:v>212.75128359000001</c:v>
                </c:pt>
                <c:pt idx="3480">
                  <c:v>95.969996287000001</c:v>
                </c:pt>
                <c:pt idx="3481">
                  <c:v>162.98708588900001</c:v>
                </c:pt>
                <c:pt idx="3482">
                  <c:v>327.53788842199998</c:v>
                </c:pt>
                <c:pt idx="3483">
                  <c:v>114.692208444</c:v>
                </c:pt>
                <c:pt idx="3484">
                  <c:v>50.584483999</c:v>
                </c:pt>
                <c:pt idx="3485">
                  <c:v>134.00078563400001</c:v>
                </c:pt>
                <c:pt idx="3486">
                  <c:v>203.82727020300001</c:v>
                </c:pt>
                <c:pt idx="3487">
                  <c:v>171.49454990000001</c:v>
                </c:pt>
                <c:pt idx="3488">
                  <c:v>200.004251848</c:v>
                </c:pt>
                <c:pt idx="3489">
                  <c:v>289.40485943499999</c:v>
                </c:pt>
                <c:pt idx="3490">
                  <c:v>218.48079885800001</c:v>
                </c:pt>
                <c:pt idx="3491">
                  <c:v>160.06513139</c:v>
                </c:pt>
                <c:pt idx="3492">
                  <c:v>110.147638194</c:v>
                </c:pt>
                <c:pt idx="3493">
                  <c:v>101.566876631</c:v>
                </c:pt>
                <c:pt idx="3494">
                  <c:v>189.77370643399999</c:v>
                </c:pt>
                <c:pt idx="3495">
                  <c:v>170.40886328600001</c:v>
                </c:pt>
                <c:pt idx="3496">
                  <c:v>216.255136255</c:v>
                </c:pt>
                <c:pt idx="3497">
                  <c:v>254.03193596599999</c:v>
                </c:pt>
                <c:pt idx="3498">
                  <c:v>33.423169018000003</c:v>
                </c:pt>
                <c:pt idx="3499">
                  <c:v>21.635293225000002</c:v>
                </c:pt>
                <c:pt idx="3500">
                  <c:v>177.353445658</c:v>
                </c:pt>
                <c:pt idx="3501">
                  <c:v>249.532415692</c:v>
                </c:pt>
                <c:pt idx="3502">
                  <c:v>129.18407708000001</c:v>
                </c:pt>
                <c:pt idx="3503">
                  <c:v>138.39415813100001</c:v>
                </c:pt>
                <c:pt idx="3504">
                  <c:v>363.77662966999998</c:v>
                </c:pt>
                <c:pt idx="3505">
                  <c:v>152.29330323400001</c:v>
                </c:pt>
                <c:pt idx="3506">
                  <c:v>82.157082810000006</c:v>
                </c:pt>
                <c:pt idx="3507">
                  <c:v>174.32555029599999</c:v>
                </c:pt>
                <c:pt idx="3508">
                  <c:v>249.501750286</c:v>
                </c:pt>
                <c:pt idx="3509">
                  <c:v>176.800538187</c:v>
                </c:pt>
                <c:pt idx="3510">
                  <c:v>229.277785962</c:v>
                </c:pt>
                <c:pt idx="3511">
                  <c:v>308.363872609</c:v>
                </c:pt>
                <c:pt idx="3512">
                  <c:v>135.45305625</c:v>
                </c:pt>
                <c:pt idx="3513">
                  <c:v>108.669534459</c:v>
                </c:pt>
                <c:pt idx="3514">
                  <c:v>116.750964944</c:v>
                </c:pt>
                <c:pt idx="3515">
                  <c:v>125.68336417899999</c:v>
                </c:pt>
                <c:pt idx="3516">
                  <c:v>140.418938674</c:v>
                </c:pt>
                <c:pt idx="3517">
                  <c:v>176.452593783</c:v>
                </c:pt>
                <c:pt idx="3518">
                  <c:v>287.69561835500002</c:v>
                </c:pt>
                <c:pt idx="3519">
                  <c:v>259.80577503900003</c:v>
                </c:pt>
                <c:pt idx="3520">
                  <c:v>111.626803491</c:v>
                </c:pt>
                <c:pt idx="3521">
                  <c:v>99.462079713999998</c:v>
                </c:pt>
                <c:pt idx="3522">
                  <c:v>200.31319413599999</c:v>
                </c:pt>
                <c:pt idx="3523">
                  <c:v>303.61509379699999</c:v>
                </c:pt>
                <c:pt idx="3524">
                  <c:v>189.99665010499999</c:v>
                </c:pt>
                <c:pt idx="3525">
                  <c:v>174.34793063000001</c:v>
                </c:pt>
                <c:pt idx="3526">
                  <c:v>342.887781647</c:v>
                </c:pt>
                <c:pt idx="3527">
                  <c:v>116.81096280200001</c:v>
                </c:pt>
                <c:pt idx="3528">
                  <c:v>43.398056771999997</c:v>
                </c:pt>
                <c:pt idx="3529">
                  <c:v>133.314808914</c:v>
                </c:pt>
                <c:pt idx="3530">
                  <c:v>201.76899363699999</c:v>
                </c:pt>
                <c:pt idx="3531">
                  <c:v>133.631500875</c:v>
                </c:pt>
                <c:pt idx="3532">
                  <c:v>184.98167544699999</c:v>
                </c:pt>
                <c:pt idx="3533">
                  <c:v>318.03465436599998</c:v>
                </c:pt>
                <c:pt idx="3534">
                  <c:v>97.020717703000003</c:v>
                </c:pt>
                <c:pt idx="3535">
                  <c:v>71.536474139999996</c:v>
                </c:pt>
                <c:pt idx="3536">
                  <c:v>190.79344988700001</c:v>
                </c:pt>
                <c:pt idx="3537">
                  <c:v>234.771653609</c:v>
                </c:pt>
                <c:pt idx="3538">
                  <c:v>144.645216619</c:v>
                </c:pt>
                <c:pt idx="3539">
                  <c:v>196.23173998300001</c:v>
                </c:pt>
                <c:pt idx="3540">
                  <c:v>331.68604399200001</c:v>
                </c:pt>
                <c:pt idx="3541">
                  <c:v>224.491381064</c:v>
                </c:pt>
                <c:pt idx="3542">
                  <c:v>136.75800362199999</c:v>
                </c:pt>
                <c:pt idx="3543">
                  <c:v>68.749535167999994</c:v>
                </c:pt>
                <c:pt idx="3544">
                  <c:v>99.006043043999995</c:v>
                </c:pt>
                <c:pt idx="3545">
                  <c:v>200.95289781100001</c:v>
                </c:pt>
                <c:pt idx="3546">
                  <c:v>162.844057273</c:v>
                </c:pt>
                <c:pt idx="3547">
                  <c:v>180.42098627499999</c:v>
                </c:pt>
                <c:pt idx="3548">
                  <c:v>229.86960148099999</c:v>
                </c:pt>
                <c:pt idx="3549">
                  <c:v>59.921949679000001</c:v>
                </c:pt>
                <c:pt idx="3550">
                  <c:v>50.276685993999997</c:v>
                </c:pt>
                <c:pt idx="3551">
                  <c:v>161.012138577</c:v>
                </c:pt>
                <c:pt idx="3552">
                  <c:v>223.85123318300001</c:v>
                </c:pt>
                <c:pt idx="3553">
                  <c:v>146.40948519</c:v>
                </c:pt>
                <c:pt idx="3554">
                  <c:v>167.75267233299999</c:v>
                </c:pt>
                <c:pt idx="3555">
                  <c:v>353.74007176200001</c:v>
                </c:pt>
                <c:pt idx="3556">
                  <c:v>105.56085656499999</c:v>
                </c:pt>
                <c:pt idx="3557">
                  <c:v>47.382926605000002</c:v>
                </c:pt>
                <c:pt idx="3558">
                  <c:v>180.32373077700001</c:v>
                </c:pt>
                <c:pt idx="3559">
                  <c:v>245.29409878499999</c:v>
                </c:pt>
                <c:pt idx="3560">
                  <c:v>127.65267348</c:v>
                </c:pt>
                <c:pt idx="3561">
                  <c:v>173.18485767600001</c:v>
                </c:pt>
                <c:pt idx="3562">
                  <c:v>307.75314996899999</c:v>
                </c:pt>
                <c:pt idx="3563">
                  <c:v>131.13136089899999</c:v>
                </c:pt>
                <c:pt idx="3564">
                  <c:v>78.077364184999993</c:v>
                </c:pt>
                <c:pt idx="3565">
                  <c:v>73.185394987999999</c:v>
                </c:pt>
                <c:pt idx="3566">
                  <c:v>113.658498534</c:v>
                </c:pt>
                <c:pt idx="3567">
                  <c:v>150.94397076300001</c:v>
                </c:pt>
                <c:pt idx="3568">
                  <c:v>185.11475288700001</c:v>
                </c:pt>
                <c:pt idx="3569">
                  <c:v>257.01380713899999</c:v>
                </c:pt>
                <c:pt idx="3570">
                  <c:v>215.57015579</c:v>
                </c:pt>
                <c:pt idx="3571">
                  <c:v>124.193295401</c:v>
                </c:pt>
                <c:pt idx="3572">
                  <c:v>119.333271434</c:v>
                </c:pt>
                <c:pt idx="3573">
                  <c:v>166.81811239000001</c:v>
                </c:pt>
                <c:pt idx="3574">
                  <c:v>238.40944588100001</c:v>
                </c:pt>
                <c:pt idx="3575">
                  <c:v>162.14544604299999</c:v>
                </c:pt>
                <c:pt idx="3576">
                  <c:v>193.908771586</c:v>
                </c:pt>
                <c:pt idx="3577">
                  <c:v>317.87729951699998</c:v>
                </c:pt>
                <c:pt idx="3578">
                  <c:v>57.804128933999998</c:v>
                </c:pt>
                <c:pt idx="3579">
                  <c:v>-13.425772208</c:v>
                </c:pt>
                <c:pt idx="3580">
                  <c:v>129.65720801500001</c:v>
                </c:pt>
                <c:pt idx="3581">
                  <c:v>212.267853519</c:v>
                </c:pt>
                <c:pt idx="3582">
                  <c:v>110.80743716800001</c:v>
                </c:pt>
                <c:pt idx="3583">
                  <c:v>117.876611033</c:v>
                </c:pt>
                <c:pt idx="3584">
                  <c:v>302.90621813199999</c:v>
                </c:pt>
                <c:pt idx="3585">
                  <c:v>113.485120729</c:v>
                </c:pt>
                <c:pt idx="3586">
                  <c:v>71.682151942000004</c:v>
                </c:pt>
                <c:pt idx="3587">
                  <c:v>154.99522329300001</c:v>
                </c:pt>
                <c:pt idx="3588">
                  <c:v>199.60473321200001</c:v>
                </c:pt>
                <c:pt idx="3589">
                  <c:v>142.49249293899999</c:v>
                </c:pt>
                <c:pt idx="3590">
                  <c:v>207.475411939</c:v>
                </c:pt>
                <c:pt idx="3591">
                  <c:v>299.40788412799998</c:v>
                </c:pt>
                <c:pt idx="3592">
                  <c:v>146.807030078</c:v>
                </c:pt>
                <c:pt idx="3593">
                  <c:v>94.292792274999996</c:v>
                </c:pt>
                <c:pt idx="3594">
                  <c:v>67.298005572999998</c:v>
                </c:pt>
                <c:pt idx="3595">
                  <c:v>79.390191729999998</c:v>
                </c:pt>
                <c:pt idx="3596">
                  <c:v>129.9508088</c:v>
                </c:pt>
                <c:pt idx="3597">
                  <c:v>102.286888301</c:v>
                </c:pt>
                <c:pt idx="3598">
                  <c:v>183.53956001099999</c:v>
                </c:pt>
                <c:pt idx="3599">
                  <c:v>217.45473106</c:v>
                </c:pt>
                <c:pt idx="3600">
                  <c:v>29.134454999999999</c:v>
                </c:pt>
                <c:pt idx="3601">
                  <c:v>-4.8093063039999997</c:v>
                </c:pt>
                <c:pt idx="3602">
                  <c:v>130.96983628500001</c:v>
                </c:pt>
                <c:pt idx="3603">
                  <c:v>232.196997614</c:v>
                </c:pt>
                <c:pt idx="3604">
                  <c:v>133.27257364900001</c:v>
                </c:pt>
                <c:pt idx="3605">
                  <c:v>104.230959232</c:v>
                </c:pt>
                <c:pt idx="3606">
                  <c:v>294.51447284599999</c:v>
                </c:pt>
                <c:pt idx="3607">
                  <c:v>82.820493525000003</c:v>
                </c:pt>
                <c:pt idx="3608">
                  <c:v>26.304607268000002</c:v>
                </c:pt>
                <c:pt idx="3609">
                  <c:v>119.91488388400001</c:v>
                </c:pt>
                <c:pt idx="3610">
                  <c:v>158.127700382</c:v>
                </c:pt>
                <c:pt idx="3611">
                  <c:v>72.856684002999998</c:v>
                </c:pt>
                <c:pt idx="3612">
                  <c:v>155.399418594</c:v>
                </c:pt>
                <c:pt idx="3613">
                  <c:v>269.91115679000001</c:v>
                </c:pt>
                <c:pt idx="3614">
                  <c:v>44.890228172</c:v>
                </c:pt>
                <c:pt idx="3615">
                  <c:v>-1.07655715</c:v>
                </c:pt>
                <c:pt idx="3616">
                  <c:v>66.685899852000006</c:v>
                </c:pt>
                <c:pt idx="3617">
                  <c:v>117.09865160699999</c:v>
                </c:pt>
                <c:pt idx="3618">
                  <c:v>97.713695240000007</c:v>
                </c:pt>
                <c:pt idx="3619">
                  <c:v>109.999490597</c:v>
                </c:pt>
                <c:pt idx="3620">
                  <c:v>230.37265964900001</c:v>
                </c:pt>
                <c:pt idx="3621">
                  <c:v>199.418246772</c:v>
                </c:pt>
                <c:pt idx="3622">
                  <c:v>99.835226801999994</c:v>
                </c:pt>
                <c:pt idx="3623">
                  <c:v>42.213378059</c:v>
                </c:pt>
                <c:pt idx="3624">
                  <c:v>79.355514123999995</c:v>
                </c:pt>
                <c:pt idx="3625">
                  <c:v>197.06470689099999</c:v>
                </c:pt>
                <c:pt idx="3626">
                  <c:v>139.63001006100001</c:v>
                </c:pt>
                <c:pt idx="3627">
                  <c:v>135.32736978</c:v>
                </c:pt>
                <c:pt idx="3628">
                  <c:v>217.225936542</c:v>
                </c:pt>
                <c:pt idx="3629">
                  <c:v>2.9928488070000001</c:v>
                </c:pt>
                <c:pt idx="3630">
                  <c:v>-26.963449230999998</c:v>
                </c:pt>
                <c:pt idx="3631">
                  <c:v>98.840157758999993</c:v>
                </c:pt>
                <c:pt idx="3632">
                  <c:v>143.32413124600001</c:v>
                </c:pt>
                <c:pt idx="3633">
                  <c:v>49.787173549999999</c:v>
                </c:pt>
                <c:pt idx="3634">
                  <c:v>97.915363021000005</c:v>
                </c:pt>
                <c:pt idx="3635">
                  <c:v>291.309912553</c:v>
                </c:pt>
                <c:pt idx="3636">
                  <c:v>62.114562954999997</c:v>
                </c:pt>
                <c:pt idx="3637">
                  <c:v>-4.7255738489999999</c:v>
                </c:pt>
                <c:pt idx="3638">
                  <c:v>121.899848064</c:v>
                </c:pt>
                <c:pt idx="3639">
                  <c:v>197.05146780199999</c:v>
                </c:pt>
                <c:pt idx="3640">
                  <c:v>109.16643443300001</c:v>
                </c:pt>
                <c:pt idx="3641">
                  <c:v>130.89679332899999</c:v>
                </c:pt>
                <c:pt idx="3642">
                  <c:v>239.10962562899999</c:v>
                </c:pt>
                <c:pt idx="3643">
                  <c:v>113.29142478599999</c:v>
                </c:pt>
                <c:pt idx="3644">
                  <c:v>64.470589283999999</c:v>
                </c:pt>
                <c:pt idx="3645">
                  <c:v>7.0328001330000003</c:v>
                </c:pt>
                <c:pt idx="3646">
                  <c:v>1.983085478</c:v>
                </c:pt>
                <c:pt idx="3647">
                  <c:v>78.449609726999995</c:v>
                </c:pt>
                <c:pt idx="3648">
                  <c:v>94.732389373000004</c:v>
                </c:pt>
                <c:pt idx="3649">
                  <c:v>156.740743815</c:v>
                </c:pt>
                <c:pt idx="3650">
                  <c:v>137.05112050899999</c:v>
                </c:pt>
                <c:pt idx="3651">
                  <c:v>-18.011096005999999</c:v>
                </c:pt>
                <c:pt idx="3652">
                  <c:v>-3.7456250880000002</c:v>
                </c:pt>
                <c:pt idx="3653">
                  <c:v>117.025206575</c:v>
                </c:pt>
                <c:pt idx="3654">
                  <c:v>184.2152227</c:v>
                </c:pt>
                <c:pt idx="3655">
                  <c:v>60.912081338</c:v>
                </c:pt>
                <c:pt idx="3656">
                  <c:v>76.616404477000003</c:v>
                </c:pt>
                <c:pt idx="3657">
                  <c:v>276.83275552800001</c:v>
                </c:pt>
                <c:pt idx="3658">
                  <c:v>29.653974309999999</c:v>
                </c:pt>
                <c:pt idx="3659">
                  <c:v>-68.985216996000005</c:v>
                </c:pt>
                <c:pt idx="3660">
                  <c:v>41.097829476999998</c:v>
                </c:pt>
                <c:pt idx="3661">
                  <c:v>124.211996114</c:v>
                </c:pt>
                <c:pt idx="3662">
                  <c:v>38.501821864999997</c:v>
                </c:pt>
                <c:pt idx="3663">
                  <c:v>73.354690770999994</c:v>
                </c:pt>
                <c:pt idx="3664">
                  <c:v>185.47154731699999</c:v>
                </c:pt>
                <c:pt idx="3665">
                  <c:v>-0.67237390299999999</c:v>
                </c:pt>
                <c:pt idx="3666">
                  <c:v>-25.364771786999999</c:v>
                </c:pt>
                <c:pt idx="3667">
                  <c:v>36.162895386999999</c:v>
                </c:pt>
                <c:pt idx="3668">
                  <c:v>53.161156921</c:v>
                </c:pt>
                <c:pt idx="3669">
                  <c:v>26.739006216</c:v>
                </c:pt>
                <c:pt idx="3670">
                  <c:v>93.355064240000004</c:v>
                </c:pt>
                <c:pt idx="3671">
                  <c:v>207.38746514299999</c:v>
                </c:pt>
                <c:pt idx="3672">
                  <c:v>114.149460721</c:v>
                </c:pt>
                <c:pt idx="3673">
                  <c:v>14.864520264999999</c:v>
                </c:pt>
                <c:pt idx="3674">
                  <c:v>-10.037042577999999</c:v>
                </c:pt>
                <c:pt idx="3675">
                  <c:v>33.796084643</c:v>
                </c:pt>
                <c:pt idx="3676">
                  <c:v>122.608403643</c:v>
                </c:pt>
                <c:pt idx="3677">
                  <c:v>36.088303860000003</c:v>
                </c:pt>
                <c:pt idx="3678">
                  <c:v>65.502415317000001</c:v>
                </c:pt>
                <c:pt idx="3679">
                  <c:v>168.58354884100001</c:v>
                </c:pt>
                <c:pt idx="3680">
                  <c:v>-46.856046812999999</c:v>
                </c:pt>
                <c:pt idx="3681">
                  <c:v>-105.49130565900001</c:v>
                </c:pt>
                <c:pt idx="3682">
                  <c:v>11.993248615000001</c:v>
                </c:pt>
                <c:pt idx="3683">
                  <c:v>100.769739852</c:v>
                </c:pt>
                <c:pt idx="3684">
                  <c:v>29.550702016999999</c:v>
                </c:pt>
                <c:pt idx="3685">
                  <c:v>34.418521112000001</c:v>
                </c:pt>
                <c:pt idx="3686">
                  <c:v>201.27196036000001</c:v>
                </c:pt>
                <c:pt idx="3687">
                  <c:v>-3.511563717</c:v>
                </c:pt>
                <c:pt idx="3688">
                  <c:v>-35.408714013999997</c:v>
                </c:pt>
                <c:pt idx="3689">
                  <c:v>82.812042312000003</c:v>
                </c:pt>
                <c:pt idx="3690">
                  <c:v>119.26295921000001</c:v>
                </c:pt>
                <c:pt idx="3691">
                  <c:v>11.198835206</c:v>
                </c:pt>
                <c:pt idx="3692">
                  <c:v>85.054775664000005</c:v>
                </c:pt>
                <c:pt idx="3693">
                  <c:v>207.848676689</c:v>
                </c:pt>
                <c:pt idx="3694">
                  <c:v>29.651261732999998</c:v>
                </c:pt>
                <c:pt idx="3695">
                  <c:v>-45.962079906</c:v>
                </c:pt>
                <c:pt idx="3696">
                  <c:v>-64.240394894000005</c:v>
                </c:pt>
                <c:pt idx="3697">
                  <c:v>-22.597183844</c:v>
                </c:pt>
                <c:pt idx="3698">
                  <c:v>32.595223433999998</c:v>
                </c:pt>
                <c:pt idx="3699">
                  <c:v>14.594542768</c:v>
                </c:pt>
                <c:pt idx="3700">
                  <c:v>82.042632416000004</c:v>
                </c:pt>
                <c:pt idx="3701">
                  <c:v>99.307453424000002</c:v>
                </c:pt>
                <c:pt idx="3702">
                  <c:v>-29.304929887</c:v>
                </c:pt>
                <c:pt idx="3703">
                  <c:v>-47.850943745000002</c:v>
                </c:pt>
                <c:pt idx="3704">
                  <c:v>22.207639756999999</c:v>
                </c:pt>
                <c:pt idx="3705">
                  <c:v>117.522764337</c:v>
                </c:pt>
                <c:pt idx="3706">
                  <c:v>40.968100710000002</c:v>
                </c:pt>
                <c:pt idx="3707">
                  <c:v>41.741540544000003</c:v>
                </c:pt>
                <c:pt idx="3708">
                  <c:v>180.59258489600001</c:v>
                </c:pt>
                <c:pt idx="3709">
                  <c:v>-68.836541475000004</c:v>
                </c:pt>
                <c:pt idx="3710">
                  <c:v>-123.30698240700001</c:v>
                </c:pt>
                <c:pt idx="3711">
                  <c:v>4.0277479710000001</c:v>
                </c:pt>
                <c:pt idx="3712">
                  <c:v>56.335420448999997</c:v>
                </c:pt>
                <c:pt idx="3713">
                  <c:v>-64.993410668999999</c:v>
                </c:pt>
                <c:pt idx="3714">
                  <c:v>-4.2708801660000004</c:v>
                </c:pt>
                <c:pt idx="3715">
                  <c:v>161.05262936099999</c:v>
                </c:pt>
                <c:pt idx="3716">
                  <c:v>-48.835145304999998</c:v>
                </c:pt>
                <c:pt idx="3717">
                  <c:v>-112.366475194</c:v>
                </c:pt>
                <c:pt idx="3718">
                  <c:v>-36.887356179000001</c:v>
                </c:pt>
                <c:pt idx="3719">
                  <c:v>29.967488075999999</c:v>
                </c:pt>
                <c:pt idx="3720">
                  <c:v>-0.99086363600000005</c:v>
                </c:pt>
                <c:pt idx="3721">
                  <c:v>30.906185321999999</c:v>
                </c:pt>
                <c:pt idx="3722">
                  <c:v>114.323352758</c:v>
                </c:pt>
                <c:pt idx="3723">
                  <c:v>38.197944006</c:v>
                </c:pt>
                <c:pt idx="3724">
                  <c:v>-19.842878933000001</c:v>
                </c:pt>
                <c:pt idx="3725">
                  <c:v>-66.683682618000006</c:v>
                </c:pt>
                <c:pt idx="3726">
                  <c:v>-74.924177392999994</c:v>
                </c:pt>
                <c:pt idx="3727">
                  <c:v>5.6366152500000002</c:v>
                </c:pt>
                <c:pt idx="3728">
                  <c:v>-16.420710906</c:v>
                </c:pt>
                <c:pt idx="3729">
                  <c:v>32.184342272999999</c:v>
                </c:pt>
                <c:pt idx="3730">
                  <c:v>72.194046084999997</c:v>
                </c:pt>
                <c:pt idx="3731">
                  <c:v>-153.347429256</c:v>
                </c:pt>
                <c:pt idx="3732">
                  <c:v>-170.484589556</c:v>
                </c:pt>
                <c:pt idx="3733">
                  <c:v>-14.265474317000001</c:v>
                </c:pt>
                <c:pt idx="3734">
                  <c:v>60.521838584999998</c:v>
                </c:pt>
                <c:pt idx="3735">
                  <c:v>-59.619773864999999</c:v>
                </c:pt>
                <c:pt idx="3736">
                  <c:v>-58.081706588999999</c:v>
                </c:pt>
                <c:pt idx="3737">
                  <c:v>165.767645415</c:v>
                </c:pt>
                <c:pt idx="3738">
                  <c:v>-43.348362752</c:v>
                </c:pt>
                <c:pt idx="3739">
                  <c:v>-114.790246767</c:v>
                </c:pt>
                <c:pt idx="3740">
                  <c:v>-27.594095172999999</c:v>
                </c:pt>
                <c:pt idx="3741">
                  <c:v>42.703124574999997</c:v>
                </c:pt>
                <c:pt idx="3742">
                  <c:v>-30.085130800000002</c:v>
                </c:pt>
                <c:pt idx="3743">
                  <c:v>25.821869534000001</c:v>
                </c:pt>
                <c:pt idx="3744">
                  <c:v>103.660510852</c:v>
                </c:pt>
                <c:pt idx="3745">
                  <c:v>-76.019731551000007</c:v>
                </c:pt>
                <c:pt idx="3746">
                  <c:v>-101.77574652200001</c:v>
                </c:pt>
                <c:pt idx="3747">
                  <c:v>-91.082680666000002</c:v>
                </c:pt>
                <c:pt idx="3748">
                  <c:v>-79.977885098000002</c:v>
                </c:pt>
                <c:pt idx="3749">
                  <c:v>-70.081582124999997</c:v>
                </c:pt>
                <c:pt idx="3750">
                  <c:v>-38.592366802999997</c:v>
                </c:pt>
                <c:pt idx="3751">
                  <c:v>73.705489443999994</c:v>
                </c:pt>
                <c:pt idx="3752">
                  <c:v>48.752057379999997</c:v>
                </c:pt>
                <c:pt idx="3753">
                  <c:v>-100.078871877</c:v>
                </c:pt>
                <c:pt idx="3754">
                  <c:v>-118.547444103</c:v>
                </c:pt>
                <c:pt idx="3755">
                  <c:v>-19.276794098</c:v>
                </c:pt>
                <c:pt idx="3756">
                  <c:v>85.968831641999998</c:v>
                </c:pt>
                <c:pt idx="3757">
                  <c:v>-25.045785210999998</c:v>
                </c:pt>
                <c:pt idx="3758">
                  <c:v>-46.193017564999998</c:v>
                </c:pt>
                <c:pt idx="3759">
                  <c:v>118.79438129</c:v>
                </c:pt>
                <c:pt idx="3760">
                  <c:v>-106.023868275</c:v>
                </c:pt>
                <c:pt idx="3761">
                  <c:v>-176.88365135399999</c:v>
                </c:pt>
                <c:pt idx="3762">
                  <c:v>-87.418437377000004</c:v>
                </c:pt>
                <c:pt idx="3763">
                  <c:v>-24.613045172</c:v>
                </c:pt>
                <c:pt idx="3764">
                  <c:v>-94.262553667000006</c:v>
                </c:pt>
                <c:pt idx="3765">
                  <c:v>-40.142490924999997</c:v>
                </c:pt>
                <c:pt idx="3766">
                  <c:v>94.876927420000001</c:v>
                </c:pt>
                <c:pt idx="3767">
                  <c:v>-131.253746315</c:v>
                </c:pt>
                <c:pt idx="3768">
                  <c:v>-159.94307203400001</c:v>
                </c:pt>
                <c:pt idx="3769">
                  <c:v>-39.540478014000001</c:v>
                </c:pt>
                <c:pt idx="3770">
                  <c:v>6.9107293399999996</c:v>
                </c:pt>
                <c:pt idx="3771">
                  <c:v>-84.013560417999997</c:v>
                </c:pt>
                <c:pt idx="3772">
                  <c:v>-37.927451763000001</c:v>
                </c:pt>
                <c:pt idx="3773">
                  <c:v>96.793107499000001</c:v>
                </c:pt>
                <c:pt idx="3774">
                  <c:v>-7.745369363</c:v>
                </c:pt>
                <c:pt idx="3775">
                  <c:v>-93.792233112000005</c:v>
                </c:pt>
                <c:pt idx="3776">
                  <c:v>-166.27193450300001</c:v>
                </c:pt>
                <c:pt idx="3777">
                  <c:v>-138.95916336400001</c:v>
                </c:pt>
                <c:pt idx="3778">
                  <c:v>-36.199762722000003</c:v>
                </c:pt>
                <c:pt idx="3779">
                  <c:v>-71.208938431999997</c:v>
                </c:pt>
                <c:pt idx="3780">
                  <c:v>-55.064409716999997</c:v>
                </c:pt>
                <c:pt idx="3781">
                  <c:v>-10.384731293</c:v>
                </c:pt>
                <c:pt idx="3782">
                  <c:v>-180.42978240100001</c:v>
                </c:pt>
                <c:pt idx="3783">
                  <c:v>-187.91049526</c:v>
                </c:pt>
                <c:pt idx="3784">
                  <c:v>-75.264196827999996</c:v>
                </c:pt>
                <c:pt idx="3785">
                  <c:v>-16.760200518000001</c:v>
                </c:pt>
                <c:pt idx="3786">
                  <c:v>-97.200133953000005</c:v>
                </c:pt>
                <c:pt idx="3787">
                  <c:v>-74.33623523</c:v>
                </c:pt>
                <c:pt idx="3788">
                  <c:v>114.34673673899999</c:v>
                </c:pt>
                <c:pt idx="3789">
                  <c:v>-135.50059613400001</c:v>
                </c:pt>
                <c:pt idx="3790">
                  <c:v>-197.70231206400001</c:v>
                </c:pt>
                <c:pt idx="3791">
                  <c:v>-65.089310382999997</c:v>
                </c:pt>
                <c:pt idx="3792">
                  <c:v>2.1111383780000001</c:v>
                </c:pt>
                <c:pt idx="3793">
                  <c:v>-113.520674945</c:v>
                </c:pt>
                <c:pt idx="3794">
                  <c:v>-72.421396521999995</c:v>
                </c:pt>
                <c:pt idx="3795">
                  <c:v>60.043589246000003</c:v>
                </c:pt>
                <c:pt idx="3796">
                  <c:v>-114.789456965</c:v>
                </c:pt>
                <c:pt idx="3797">
                  <c:v>-165.698809872</c:v>
                </c:pt>
                <c:pt idx="3798">
                  <c:v>-171.62297110399999</c:v>
                </c:pt>
                <c:pt idx="3799">
                  <c:v>-134.889423816</c:v>
                </c:pt>
                <c:pt idx="3800">
                  <c:v>-98.091663480999998</c:v>
                </c:pt>
                <c:pt idx="3801">
                  <c:v>-61.244249957000001</c:v>
                </c:pt>
                <c:pt idx="3802">
                  <c:v>12.382749909999999</c:v>
                </c:pt>
                <c:pt idx="3803">
                  <c:v>-33.478222692000003</c:v>
                </c:pt>
                <c:pt idx="3804">
                  <c:v>-126.168429143</c:v>
                </c:pt>
                <c:pt idx="3805">
                  <c:v>-129.62435834499999</c:v>
                </c:pt>
                <c:pt idx="3806">
                  <c:v>-79.739241593000003</c:v>
                </c:pt>
                <c:pt idx="3807">
                  <c:v>-9.2180154000000005</c:v>
                </c:pt>
                <c:pt idx="3808">
                  <c:v>-89.093032428000001</c:v>
                </c:pt>
                <c:pt idx="3809">
                  <c:v>-57.036478469999999</c:v>
                </c:pt>
                <c:pt idx="3810">
                  <c:v>69.731206469</c:v>
                </c:pt>
                <c:pt idx="3811">
                  <c:v>-188.99593522399999</c:v>
                </c:pt>
                <c:pt idx="3812">
                  <c:v>-263.86903797399998</c:v>
                </c:pt>
                <c:pt idx="3813">
                  <c:v>-122.16016693900001</c:v>
                </c:pt>
                <c:pt idx="3814">
                  <c:v>-37.975383022000003</c:v>
                </c:pt>
                <c:pt idx="3815">
                  <c:v>-136.82107826500001</c:v>
                </c:pt>
                <c:pt idx="3816">
                  <c:v>-131.12723098000001</c:v>
                </c:pt>
                <c:pt idx="3817">
                  <c:v>51.072119313999998</c:v>
                </c:pt>
                <c:pt idx="3818">
                  <c:v>-137.41862634500001</c:v>
                </c:pt>
                <c:pt idx="3819">
                  <c:v>-176.94207109999999</c:v>
                </c:pt>
                <c:pt idx="3820">
                  <c:v>-91.749848227000001</c:v>
                </c:pt>
                <c:pt idx="3821">
                  <c:v>-50.493911083999997</c:v>
                </c:pt>
                <c:pt idx="3822">
                  <c:v>-108.855168202</c:v>
                </c:pt>
                <c:pt idx="3823">
                  <c:v>-41.861234486999997</c:v>
                </c:pt>
                <c:pt idx="3824">
                  <c:v>52.702334716999999</c:v>
                </c:pt>
                <c:pt idx="3825">
                  <c:v>-101.40374982100001</c:v>
                </c:pt>
                <c:pt idx="3826">
                  <c:v>-155.81180743799999</c:v>
                </c:pt>
                <c:pt idx="3827">
                  <c:v>-182.107732865</c:v>
                </c:pt>
                <c:pt idx="3828">
                  <c:v>-167.48072581100001</c:v>
                </c:pt>
                <c:pt idx="3829">
                  <c:v>-114.932512944</c:v>
                </c:pt>
                <c:pt idx="3830">
                  <c:v>-145.84718633599999</c:v>
                </c:pt>
                <c:pt idx="3831">
                  <c:v>-65.128169459999995</c:v>
                </c:pt>
                <c:pt idx="3832">
                  <c:v>-28.673972502000002</c:v>
                </c:pt>
                <c:pt idx="3833">
                  <c:v>-214.88793517900001</c:v>
                </c:pt>
                <c:pt idx="3834">
                  <c:v>-249.64406022700001</c:v>
                </c:pt>
                <c:pt idx="3835">
                  <c:v>-115.60806636</c:v>
                </c:pt>
                <c:pt idx="3836">
                  <c:v>-13.454445689</c:v>
                </c:pt>
                <c:pt idx="3837">
                  <c:v>-109.65383987200001</c:v>
                </c:pt>
                <c:pt idx="3838">
                  <c:v>-137.04935069800001</c:v>
                </c:pt>
                <c:pt idx="3839">
                  <c:v>50.479888924999997</c:v>
                </c:pt>
                <c:pt idx="3840">
                  <c:v>-161.002082793</c:v>
                </c:pt>
                <c:pt idx="3841">
                  <c:v>-215.465919383</c:v>
                </c:pt>
                <c:pt idx="3842">
                  <c:v>-119.401737013</c:v>
                </c:pt>
                <c:pt idx="3843">
                  <c:v>-81.944178299000001</c:v>
                </c:pt>
                <c:pt idx="3844">
                  <c:v>-168.799522086</c:v>
                </c:pt>
                <c:pt idx="3845">
                  <c:v>-85.069154866999995</c:v>
                </c:pt>
                <c:pt idx="3846">
                  <c:v>32.294374187000003</c:v>
                </c:pt>
                <c:pt idx="3847">
                  <c:v>-191.60071890099999</c:v>
                </c:pt>
                <c:pt idx="3848">
                  <c:v>-239.45219565100001</c:v>
                </c:pt>
                <c:pt idx="3849">
                  <c:v>-171.841257466</c:v>
                </c:pt>
                <c:pt idx="3850">
                  <c:v>-119.33495762299999</c:v>
                </c:pt>
                <c:pt idx="3851">
                  <c:v>-136.29637447100001</c:v>
                </c:pt>
                <c:pt idx="3852">
                  <c:v>-124.94970457700001</c:v>
                </c:pt>
                <c:pt idx="3853">
                  <c:v>-5.6875429249999998</c:v>
                </c:pt>
                <c:pt idx="3854">
                  <c:v>-34.992276273000002</c:v>
                </c:pt>
                <c:pt idx="3855">
                  <c:v>-132.545975755</c:v>
                </c:pt>
                <c:pt idx="3856">
                  <c:v>-188.69703679599999</c:v>
                </c:pt>
                <c:pt idx="3857">
                  <c:v>-153.367154013</c:v>
                </c:pt>
                <c:pt idx="3858">
                  <c:v>-35.597510436</c:v>
                </c:pt>
                <c:pt idx="3859">
                  <c:v>-91.110022986999994</c:v>
                </c:pt>
                <c:pt idx="3860">
                  <c:v>-93.189864141000001</c:v>
                </c:pt>
                <c:pt idx="3861">
                  <c:v>-12.379638668</c:v>
                </c:pt>
                <c:pt idx="3862">
                  <c:v>-227.27356157200001</c:v>
                </c:pt>
                <c:pt idx="3863">
                  <c:v>-256.03355320100002</c:v>
                </c:pt>
                <c:pt idx="3864">
                  <c:v>-128.09581479799999</c:v>
                </c:pt>
                <c:pt idx="3865">
                  <c:v>-82.452208057999997</c:v>
                </c:pt>
                <c:pt idx="3866">
                  <c:v>-177.692822538</c:v>
                </c:pt>
                <c:pt idx="3867">
                  <c:v>-129.263696735</c:v>
                </c:pt>
                <c:pt idx="3868">
                  <c:v>66.344594270000002</c:v>
                </c:pt>
                <c:pt idx="3869">
                  <c:v>-161.12218281700001</c:v>
                </c:pt>
                <c:pt idx="3870">
                  <c:v>-228.57704488799999</c:v>
                </c:pt>
                <c:pt idx="3871">
                  <c:v>-102.624196235</c:v>
                </c:pt>
                <c:pt idx="3872">
                  <c:v>-26.133635249000001</c:v>
                </c:pt>
                <c:pt idx="3873">
                  <c:v>-111.795760907</c:v>
                </c:pt>
                <c:pt idx="3874">
                  <c:v>-89.267567800999998</c:v>
                </c:pt>
                <c:pt idx="3875">
                  <c:v>17.870994365000001</c:v>
                </c:pt>
                <c:pt idx="3876">
                  <c:v>-107.113268436</c:v>
                </c:pt>
                <c:pt idx="3877">
                  <c:v>-154.177056494</c:v>
                </c:pt>
                <c:pt idx="3878">
                  <c:v>-209.776107169</c:v>
                </c:pt>
                <c:pt idx="3879">
                  <c:v>-215.294779783</c:v>
                </c:pt>
                <c:pt idx="3880">
                  <c:v>-138.97807053400001</c:v>
                </c:pt>
                <c:pt idx="3881">
                  <c:v>-121.463723273</c:v>
                </c:pt>
                <c:pt idx="3882">
                  <c:v>-57.106130610999998</c:v>
                </c:pt>
                <c:pt idx="3883">
                  <c:v>-76.027107907000001</c:v>
                </c:pt>
                <c:pt idx="3884">
                  <c:v>-231.820610241</c:v>
                </c:pt>
                <c:pt idx="3885">
                  <c:v>-216.60239603599999</c:v>
                </c:pt>
                <c:pt idx="3886">
                  <c:v>-93.700110164999998</c:v>
                </c:pt>
                <c:pt idx="3887">
                  <c:v>-24.477517193000001</c:v>
                </c:pt>
                <c:pt idx="3888">
                  <c:v>-147.92949059099999</c:v>
                </c:pt>
                <c:pt idx="3889">
                  <c:v>-131.911205067</c:v>
                </c:pt>
                <c:pt idx="3890">
                  <c:v>70.217693822000001</c:v>
                </c:pt>
                <c:pt idx="3891">
                  <c:v>-174.99026811100001</c:v>
                </c:pt>
                <c:pt idx="3892">
                  <c:v>-272.33943258300002</c:v>
                </c:pt>
                <c:pt idx="3893">
                  <c:v>-162.64324256099999</c:v>
                </c:pt>
                <c:pt idx="3894">
                  <c:v>-78.373682371000001</c:v>
                </c:pt>
                <c:pt idx="3895">
                  <c:v>-162.070166925</c:v>
                </c:pt>
                <c:pt idx="3896">
                  <c:v>-125.39513559700001</c:v>
                </c:pt>
                <c:pt idx="3897">
                  <c:v>-13.1684538</c:v>
                </c:pt>
                <c:pt idx="3898">
                  <c:v>-198.43572988400001</c:v>
                </c:pt>
                <c:pt idx="3899">
                  <c:v>-221.31158985799999</c:v>
                </c:pt>
                <c:pt idx="3900">
                  <c:v>-157.77756393300001</c:v>
                </c:pt>
                <c:pt idx="3901">
                  <c:v>-139.45271011700001</c:v>
                </c:pt>
                <c:pt idx="3902">
                  <c:v>-165.33151496900001</c:v>
                </c:pt>
                <c:pt idx="3903">
                  <c:v>-97.840789595999993</c:v>
                </c:pt>
                <c:pt idx="3904">
                  <c:v>13.207538844</c:v>
                </c:pt>
                <c:pt idx="3905">
                  <c:v>-77.945808004</c:v>
                </c:pt>
                <c:pt idx="3906">
                  <c:v>-176.85844854300001</c:v>
                </c:pt>
                <c:pt idx="3907">
                  <c:v>-200.62471105899999</c:v>
                </c:pt>
                <c:pt idx="3908">
                  <c:v>-154.63348411499999</c:v>
                </c:pt>
                <c:pt idx="3909">
                  <c:v>-63.394714591000003</c:v>
                </c:pt>
                <c:pt idx="3910">
                  <c:v>-148.675616166</c:v>
                </c:pt>
                <c:pt idx="3911">
                  <c:v>-118.708498275</c:v>
                </c:pt>
                <c:pt idx="3912">
                  <c:v>-13.683909025</c:v>
                </c:pt>
                <c:pt idx="3913">
                  <c:v>-226.940831511</c:v>
                </c:pt>
                <c:pt idx="3914">
                  <c:v>-283.11141111799998</c:v>
                </c:pt>
                <c:pt idx="3915">
                  <c:v>-165.239205277</c:v>
                </c:pt>
                <c:pt idx="3916">
                  <c:v>-75.243718517000005</c:v>
                </c:pt>
                <c:pt idx="3917">
                  <c:v>-144.29626592700001</c:v>
                </c:pt>
                <c:pt idx="3918">
                  <c:v>-136.78578744699999</c:v>
                </c:pt>
                <c:pt idx="3919">
                  <c:v>31.323683026000001</c:v>
                </c:pt>
                <c:pt idx="3920">
                  <c:v>-172.76719636300001</c:v>
                </c:pt>
                <c:pt idx="3921">
                  <c:v>-202.84856040599999</c:v>
                </c:pt>
                <c:pt idx="3922">
                  <c:v>-82.119764975999999</c:v>
                </c:pt>
                <c:pt idx="3923">
                  <c:v>-43.312211456999997</c:v>
                </c:pt>
                <c:pt idx="3924">
                  <c:v>-150.77992106900001</c:v>
                </c:pt>
                <c:pt idx="3925">
                  <c:v>-76.090495646999997</c:v>
                </c:pt>
                <c:pt idx="3926">
                  <c:v>49.508596824000001</c:v>
                </c:pt>
                <c:pt idx="3927">
                  <c:v>-126.083693903</c:v>
                </c:pt>
                <c:pt idx="3928">
                  <c:v>-200.31465328799999</c:v>
                </c:pt>
                <c:pt idx="3929">
                  <c:v>-218.214922454</c:v>
                </c:pt>
                <c:pt idx="3930">
                  <c:v>-174.74555035</c:v>
                </c:pt>
                <c:pt idx="3931">
                  <c:v>-116.802101337</c:v>
                </c:pt>
                <c:pt idx="3932">
                  <c:v>-132.50374404600001</c:v>
                </c:pt>
                <c:pt idx="3933">
                  <c:v>-64.702943691000002</c:v>
                </c:pt>
                <c:pt idx="3934">
                  <c:v>-46.029755176999998</c:v>
                </c:pt>
                <c:pt idx="3935">
                  <c:v>-172.50155698699999</c:v>
                </c:pt>
                <c:pt idx="3936">
                  <c:v>-188.06813136599999</c:v>
                </c:pt>
                <c:pt idx="3937">
                  <c:v>-116.583998003</c:v>
                </c:pt>
                <c:pt idx="3938">
                  <c:v>-20.536723536</c:v>
                </c:pt>
                <c:pt idx="3939">
                  <c:v>-95.22561761</c:v>
                </c:pt>
                <c:pt idx="3940">
                  <c:v>-91.360059024999998</c:v>
                </c:pt>
                <c:pt idx="3941">
                  <c:v>49.875488099999998</c:v>
                </c:pt>
                <c:pt idx="3942">
                  <c:v>-199.33847720599999</c:v>
                </c:pt>
                <c:pt idx="3943">
                  <c:v>-252.36084058500001</c:v>
                </c:pt>
                <c:pt idx="3944">
                  <c:v>-122.636920559</c:v>
                </c:pt>
                <c:pt idx="3945">
                  <c:v>-67.488787900000005</c:v>
                </c:pt>
                <c:pt idx="3946">
                  <c:v>-187.555552678</c:v>
                </c:pt>
                <c:pt idx="3947">
                  <c:v>-126.446157785</c:v>
                </c:pt>
                <c:pt idx="3948">
                  <c:v>41.277630852000001</c:v>
                </c:pt>
                <c:pt idx="3949">
                  <c:v>-165.63021800499999</c:v>
                </c:pt>
                <c:pt idx="3950">
                  <c:v>-226.50984132400001</c:v>
                </c:pt>
                <c:pt idx="3951">
                  <c:v>-150.936374508</c:v>
                </c:pt>
                <c:pt idx="3952">
                  <c:v>-82.560589671000002</c:v>
                </c:pt>
                <c:pt idx="3953">
                  <c:v>-110.66446438200001</c:v>
                </c:pt>
                <c:pt idx="3954">
                  <c:v>-75.817740681999993</c:v>
                </c:pt>
                <c:pt idx="3955">
                  <c:v>8.9088762060000004</c:v>
                </c:pt>
                <c:pt idx="3956">
                  <c:v>-66.466612311999995</c:v>
                </c:pt>
                <c:pt idx="3957">
                  <c:v>-122.41899031299999</c:v>
                </c:pt>
                <c:pt idx="3958">
                  <c:v>-166.08323955899999</c:v>
                </c:pt>
                <c:pt idx="3959">
                  <c:v>-171.62308515999999</c:v>
                </c:pt>
                <c:pt idx="3960">
                  <c:v>-90.796313278</c:v>
                </c:pt>
                <c:pt idx="3961">
                  <c:v>-111.687555367</c:v>
                </c:pt>
                <c:pt idx="3962">
                  <c:v>-59.937936471999997</c:v>
                </c:pt>
                <c:pt idx="3963">
                  <c:v>-16.854988105</c:v>
                </c:pt>
                <c:pt idx="3964">
                  <c:v>-241.47333039700001</c:v>
                </c:pt>
                <c:pt idx="3965">
                  <c:v>-257.63171198499998</c:v>
                </c:pt>
                <c:pt idx="3966">
                  <c:v>-99.147437112999995</c:v>
                </c:pt>
                <c:pt idx="3967">
                  <c:v>-21.062183742999999</c:v>
                </c:pt>
                <c:pt idx="3968">
                  <c:v>-138.430467865</c:v>
                </c:pt>
                <c:pt idx="3969">
                  <c:v>-136.805072502</c:v>
                </c:pt>
                <c:pt idx="3970">
                  <c:v>88.825895130000006</c:v>
                </c:pt>
                <c:pt idx="3971">
                  <c:v>-117.26844972799999</c:v>
                </c:pt>
                <c:pt idx="3972">
                  <c:v>-185.49831372599999</c:v>
                </c:pt>
                <c:pt idx="3973">
                  <c:v>-97.259564064000003</c:v>
                </c:pt>
                <c:pt idx="3974">
                  <c:v>-26.116065488</c:v>
                </c:pt>
                <c:pt idx="3975">
                  <c:v>-96.559417734999997</c:v>
                </c:pt>
                <c:pt idx="3976">
                  <c:v>-37.412316576000002</c:v>
                </c:pt>
                <c:pt idx="3977">
                  <c:v>43.146555741</c:v>
                </c:pt>
                <c:pt idx="3978">
                  <c:v>-136.35318056099999</c:v>
                </c:pt>
                <c:pt idx="3979">
                  <c:v>-163.274990086</c:v>
                </c:pt>
                <c:pt idx="3980">
                  <c:v>-149.69839085000001</c:v>
                </c:pt>
                <c:pt idx="3981">
                  <c:v>-135.510351165</c:v>
                </c:pt>
                <c:pt idx="3982">
                  <c:v>-124.50881751599999</c:v>
                </c:pt>
                <c:pt idx="3983">
                  <c:v>-92.685958248000006</c:v>
                </c:pt>
                <c:pt idx="3984">
                  <c:v>22.319701079000001</c:v>
                </c:pt>
                <c:pt idx="3985">
                  <c:v>0.67241425099999996</c:v>
                </c:pt>
                <c:pt idx="3986">
                  <c:v>-146.15337102000001</c:v>
                </c:pt>
                <c:pt idx="3987">
                  <c:v>-164.409801934</c:v>
                </c:pt>
                <c:pt idx="3988">
                  <c:v>-63.518951839000003</c:v>
                </c:pt>
                <c:pt idx="3989">
                  <c:v>44.740535448000003</c:v>
                </c:pt>
                <c:pt idx="3990">
                  <c:v>-63.027162750999999</c:v>
                </c:pt>
                <c:pt idx="3991">
                  <c:v>-83.547223603999996</c:v>
                </c:pt>
                <c:pt idx="3992">
                  <c:v>82.181501475000005</c:v>
                </c:pt>
                <c:pt idx="3993">
                  <c:v>-140.152681382</c:v>
                </c:pt>
                <c:pt idx="3994">
                  <c:v>-207.66183254800001</c:v>
                </c:pt>
                <c:pt idx="3995">
                  <c:v>-116.028042411</c:v>
                </c:pt>
                <c:pt idx="3996">
                  <c:v>-53.240705800999997</c:v>
                </c:pt>
                <c:pt idx="3997">
                  <c:v>-121.531077584</c:v>
                </c:pt>
                <c:pt idx="3998">
                  <c:v>-64.216505112999997</c:v>
                </c:pt>
                <c:pt idx="3999">
                  <c:v>73.955327711999999</c:v>
                </c:pt>
                <c:pt idx="4000">
                  <c:v>-151.85493173</c:v>
                </c:pt>
                <c:pt idx="4001">
                  <c:v>-179.76245754799999</c:v>
                </c:pt>
                <c:pt idx="4002">
                  <c:v>-56.931642390999997</c:v>
                </c:pt>
                <c:pt idx="4003">
                  <c:v>-7.1573255290000004</c:v>
                </c:pt>
                <c:pt idx="4004">
                  <c:v>-95.686723603000004</c:v>
                </c:pt>
                <c:pt idx="4005">
                  <c:v>-50.026801782</c:v>
                </c:pt>
                <c:pt idx="4006">
                  <c:v>86.537868388000007</c:v>
                </c:pt>
                <c:pt idx="4007">
                  <c:v>-14.624655565999999</c:v>
                </c:pt>
                <c:pt idx="4008">
                  <c:v>-97.800646697999994</c:v>
                </c:pt>
                <c:pt idx="4009">
                  <c:v>-169.88344560100001</c:v>
                </c:pt>
                <c:pt idx="4010">
                  <c:v>-141.918266338</c:v>
                </c:pt>
                <c:pt idx="4011">
                  <c:v>-36.723921932000003</c:v>
                </c:pt>
                <c:pt idx="4012">
                  <c:v>-68.311608992000004</c:v>
                </c:pt>
                <c:pt idx="4013">
                  <c:v>-50.389833830999997</c:v>
                </c:pt>
                <c:pt idx="4014">
                  <c:v>-5.9101233390000001</c:v>
                </c:pt>
                <c:pt idx="4015">
                  <c:v>-174.22370297399999</c:v>
                </c:pt>
                <c:pt idx="4016">
                  <c:v>-178.55257005999999</c:v>
                </c:pt>
                <c:pt idx="4017">
                  <c:v>-62.743523160999999</c:v>
                </c:pt>
                <c:pt idx="4018">
                  <c:v>1.8372883799999999</c:v>
                </c:pt>
                <c:pt idx="4019">
                  <c:v>-83.930375908000002</c:v>
                </c:pt>
                <c:pt idx="4020">
                  <c:v>-58.238376520000003</c:v>
                </c:pt>
                <c:pt idx="4021">
                  <c:v>134.05646873500001</c:v>
                </c:pt>
                <c:pt idx="4022">
                  <c:v>-114.215656133</c:v>
                </c:pt>
                <c:pt idx="4023">
                  <c:v>-176.44442735000001</c:v>
                </c:pt>
                <c:pt idx="4024">
                  <c:v>-42.073833739000001</c:v>
                </c:pt>
                <c:pt idx="4025">
                  <c:v>28.417411057999999</c:v>
                </c:pt>
                <c:pt idx="4026">
                  <c:v>-83.910429805999996</c:v>
                </c:pt>
                <c:pt idx="4027">
                  <c:v>-42.943843074999997</c:v>
                </c:pt>
                <c:pt idx="4028">
                  <c:v>90.260372364000006</c:v>
                </c:pt>
                <c:pt idx="4029">
                  <c:v>-81.465148411000001</c:v>
                </c:pt>
                <c:pt idx="4030">
                  <c:v>-128.99070210799999</c:v>
                </c:pt>
                <c:pt idx="4031">
                  <c:v>-133.19758012899999</c:v>
                </c:pt>
                <c:pt idx="4032">
                  <c:v>-96.698871795000002</c:v>
                </c:pt>
                <c:pt idx="4033">
                  <c:v>-58.123457776000002</c:v>
                </c:pt>
                <c:pt idx="4034">
                  <c:v>-17.685827507999999</c:v>
                </c:pt>
                <c:pt idx="4035">
                  <c:v>59.247264016999999</c:v>
                </c:pt>
                <c:pt idx="4036">
                  <c:v>13.084624995</c:v>
                </c:pt>
                <c:pt idx="4037">
                  <c:v>-78.595679481999994</c:v>
                </c:pt>
                <c:pt idx="4038">
                  <c:v>-79.085990100000004</c:v>
                </c:pt>
                <c:pt idx="4039">
                  <c:v>-25.369981488000001</c:v>
                </c:pt>
                <c:pt idx="4040">
                  <c:v>46.936686145000003</c:v>
                </c:pt>
                <c:pt idx="4041">
                  <c:v>-33.417012370999998</c:v>
                </c:pt>
                <c:pt idx="4042">
                  <c:v>0.71356056099999998</c:v>
                </c:pt>
                <c:pt idx="4043">
                  <c:v>131.56928255400001</c:v>
                </c:pt>
                <c:pt idx="4044">
                  <c:v>-124.108925052</c:v>
                </c:pt>
                <c:pt idx="4045">
                  <c:v>-199.186153287</c:v>
                </c:pt>
                <c:pt idx="4046">
                  <c:v>-56.618707366999999</c:v>
                </c:pt>
                <c:pt idx="4047">
                  <c:v>30.574887861000001</c:v>
                </c:pt>
                <c:pt idx="4048">
                  <c:v>-64.356395947999999</c:v>
                </c:pt>
                <c:pt idx="4049">
                  <c:v>-57.207518055000001</c:v>
                </c:pt>
                <c:pt idx="4050">
                  <c:v>124.64365597</c:v>
                </c:pt>
                <c:pt idx="4051">
                  <c:v>-61.395894288999997</c:v>
                </c:pt>
                <c:pt idx="4052">
                  <c:v>-97.304367209999995</c:v>
                </c:pt>
                <c:pt idx="4053">
                  <c:v>-8.6899754720000004</c:v>
                </c:pt>
                <c:pt idx="4054">
                  <c:v>32.142141862999999</c:v>
                </c:pt>
                <c:pt idx="4055">
                  <c:v>-25.555542418000002</c:v>
                </c:pt>
                <c:pt idx="4056">
                  <c:v>44.705739755000003</c:v>
                </c:pt>
                <c:pt idx="4057">
                  <c:v>143.222396683</c:v>
                </c:pt>
                <c:pt idx="4058">
                  <c:v>-9.965349346</c:v>
                </c:pt>
                <c:pt idx="4059">
                  <c:v>-64.428502863999995</c:v>
                </c:pt>
                <c:pt idx="4060">
                  <c:v>-88.727885197000006</c:v>
                </c:pt>
                <c:pt idx="4061">
                  <c:v>-70.388479744999998</c:v>
                </c:pt>
                <c:pt idx="4062">
                  <c:v>-14.536297858999999</c:v>
                </c:pt>
                <c:pt idx="4063">
                  <c:v>-46.423219306</c:v>
                </c:pt>
                <c:pt idx="4064">
                  <c:v>34.989554914000003</c:v>
                </c:pt>
                <c:pt idx="4065">
                  <c:v>75.001910078999998</c:v>
                </c:pt>
                <c:pt idx="4066">
                  <c:v>-107.924130783</c:v>
                </c:pt>
                <c:pt idx="4067">
                  <c:v>-141.74520641800001</c:v>
                </c:pt>
                <c:pt idx="4068">
                  <c:v>-8.2234880849999996</c:v>
                </c:pt>
                <c:pt idx="4069">
                  <c:v>95.756568052000006</c:v>
                </c:pt>
                <c:pt idx="4070">
                  <c:v>3.2437406000000002</c:v>
                </c:pt>
                <c:pt idx="4071">
                  <c:v>-21.094362834999998</c:v>
                </c:pt>
                <c:pt idx="4072">
                  <c:v>164.831960624</c:v>
                </c:pt>
                <c:pt idx="4073">
                  <c:v>-45.634413115000001</c:v>
                </c:pt>
                <c:pt idx="4074">
                  <c:v>-97.241594575999997</c:v>
                </c:pt>
                <c:pt idx="4075">
                  <c:v>2.4487294570000002</c:v>
                </c:pt>
                <c:pt idx="4076">
                  <c:v>40.432575745999998</c:v>
                </c:pt>
                <c:pt idx="4077">
                  <c:v>-47.368074823999997</c:v>
                </c:pt>
                <c:pt idx="4078">
                  <c:v>38.355689927999997</c:v>
                </c:pt>
                <c:pt idx="4079">
                  <c:v>159.51765378900001</c:v>
                </c:pt>
                <c:pt idx="4080">
                  <c:v>-61.994813622000002</c:v>
                </c:pt>
                <c:pt idx="4081">
                  <c:v>-111.2565214</c:v>
                </c:pt>
                <c:pt idx="4082">
                  <c:v>-43.212130735000002</c:v>
                </c:pt>
                <c:pt idx="4083">
                  <c:v>12.243768575000001</c:v>
                </c:pt>
                <c:pt idx="4084">
                  <c:v>-1.2338069780000001</c:v>
                </c:pt>
                <c:pt idx="4085">
                  <c:v>10.187043855000001</c:v>
                </c:pt>
                <c:pt idx="4086">
                  <c:v>128.47645561600001</c:v>
                </c:pt>
                <c:pt idx="4087">
                  <c:v>101.616153403</c:v>
                </c:pt>
                <c:pt idx="4088">
                  <c:v>7.3330825600000002</c:v>
                </c:pt>
                <c:pt idx="4089">
                  <c:v>-45.971262330999998</c:v>
                </c:pt>
                <c:pt idx="4090">
                  <c:v>-12.388803454</c:v>
                </c:pt>
                <c:pt idx="4091">
                  <c:v>105.838074405</c:v>
                </c:pt>
                <c:pt idx="4092">
                  <c:v>53.432284713999998</c:v>
                </c:pt>
                <c:pt idx="4093">
                  <c:v>54.977284376999997</c:v>
                </c:pt>
                <c:pt idx="4094">
                  <c:v>135.17503780199999</c:v>
                </c:pt>
                <c:pt idx="4095">
                  <c:v>-80.110127160999994</c:v>
                </c:pt>
                <c:pt idx="4096">
                  <c:v>-106.955841764</c:v>
                </c:pt>
                <c:pt idx="4097">
                  <c:v>24.746040468</c:v>
                </c:pt>
                <c:pt idx="4098">
                  <c:v>72.961725798000003</c:v>
                </c:pt>
                <c:pt idx="4099">
                  <c:v>-24.295448246999999</c:v>
                </c:pt>
                <c:pt idx="4100">
                  <c:v>24.834244062</c:v>
                </c:pt>
                <c:pt idx="4101">
                  <c:v>224.108619404</c:v>
                </c:pt>
                <c:pt idx="4102">
                  <c:v>-0.167894337</c:v>
                </c:pt>
                <c:pt idx="4103">
                  <c:v>-67.862245754</c:v>
                </c:pt>
                <c:pt idx="4104">
                  <c:v>57.314052285000002</c:v>
                </c:pt>
                <c:pt idx="4105">
                  <c:v>136.00615997599999</c:v>
                </c:pt>
                <c:pt idx="4106">
                  <c:v>54.057730018000001</c:v>
                </c:pt>
                <c:pt idx="4107">
                  <c:v>78.988229189999998</c:v>
                </c:pt>
                <c:pt idx="4108">
                  <c:v>183.901354782</c:v>
                </c:pt>
                <c:pt idx="4109">
                  <c:v>60.182254303999997</c:v>
                </c:pt>
                <c:pt idx="4110">
                  <c:v>16.245442698000002</c:v>
                </c:pt>
                <c:pt idx="4111">
                  <c:v>-35.650342477000002</c:v>
                </c:pt>
                <c:pt idx="4112">
                  <c:v>-41.680372523999999</c:v>
                </c:pt>
                <c:pt idx="4113">
                  <c:v>33.767480499000001</c:v>
                </c:pt>
                <c:pt idx="4114">
                  <c:v>53.578894652000002</c:v>
                </c:pt>
                <c:pt idx="4115">
                  <c:v>122.06354423800001</c:v>
                </c:pt>
                <c:pt idx="4116">
                  <c:v>104.653958683</c:v>
                </c:pt>
                <c:pt idx="4117">
                  <c:v>-52.701056225999999</c:v>
                </c:pt>
                <c:pt idx="4118">
                  <c:v>-36.802152907999997</c:v>
                </c:pt>
                <c:pt idx="4119">
                  <c:v>89.552902607999997</c:v>
                </c:pt>
                <c:pt idx="4120">
                  <c:v>162.19092688200001</c:v>
                </c:pt>
                <c:pt idx="4121">
                  <c:v>37.772324646999998</c:v>
                </c:pt>
                <c:pt idx="4122">
                  <c:v>52.851904415999996</c:v>
                </c:pt>
                <c:pt idx="4123">
                  <c:v>257.89870321400002</c:v>
                </c:pt>
                <c:pt idx="4124">
                  <c:v>16.259096234000001</c:v>
                </c:pt>
                <c:pt idx="4125">
                  <c:v>-79.281588436999996</c:v>
                </c:pt>
                <c:pt idx="4126">
                  <c:v>28.335667480000001</c:v>
                </c:pt>
                <c:pt idx="4127">
                  <c:v>113.44088471400001</c:v>
                </c:pt>
                <c:pt idx="4128">
                  <c:v>33.146679126999999</c:v>
                </c:pt>
                <c:pt idx="4129">
                  <c:v>73.506360248999997</c:v>
                </c:pt>
                <c:pt idx="4130">
                  <c:v>183.885490877</c:v>
                </c:pt>
                <c:pt idx="4131">
                  <c:v>-1.8249235130000001</c:v>
                </c:pt>
                <c:pt idx="4132">
                  <c:v>-22.475941171999999</c:v>
                </c:pt>
                <c:pt idx="4133">
                  <c:v>45.073059870000002</c:v>
                </c:pt>
                <c:pt idx="4134">
                  <c:v>64.799028079999999</c:v>
                </c:pt>
                <c:pt idx="4135">
                  <c:v>36.471751107000003</c:v>
                </c:pt>
                <c:pt idx="4136">
                  <c:v>104.966982934</c:v>
                </c:pt>
                <c:pt idx="4137">
                  <c:v>225.333565873</c:v>
                </c:pt>
                <c:pt idx="4138">
                  <c:v>136.97730339</c:v>
                </c:pt>
                <c:pt idx="4139">
                  <c:v>36.396037782999997</c:v>
                </c:pt>
                <c:pt idx="4140">
                  <c:v>11.512456156000001</c:v>
                </c:pt>
                <c:pt idx="4141">
                  <c:v>59.736655059</c:v>
                </c:pt>
                <c:pt idx="4142">
                  <c:v>154.316858599</c:v>
                </c:pt>
                <c:pt idx="4143">
                  <c:v>70.080856521000001</c:v>
                </c:pt>
                <c:pt idx="4144">
                  <c:v>97.454880512000003</c:v>
                </c:pt>
                <c:pt idx="4145">
                  <c:v>203.65611615099999</c:v>
                </c:pt>
                <c:pt idx="4146">
                  <c:v>-6.6052114570000002</c:v>
                </c:pt>
                <c:pt idx="4147">
                  <c:v>-59.909632600000002</c:v>
                </c:pt>
                <c:pt idx="4148">
                  <c:v>56.124076774000002</c:v>
                </c:pt>
                <c:pt idx="4149">
                  <c:v>145.22175099</c:v>
                </c:pt>
                <c:pt idx="4150">
                  <c:v>78.179521156000007</c:v>
                </c:pt>
                <c:pt idx="4151">
                  <c:v>89.116576531999996</c:v>
                </c:pt>
                <c:pt idx="4152">
                  <c:v>257.31213286899998</c:v>
                </c:pt>
                <c:pt idx="4153">
                  <c:v>51.310838971000003</c:v>
                </c:pt>
                <c:pt idx="4154">
                  <c:v>21.915497166000002</c:v>
                </c:pt>
                <c:pt idx="4155">
                  <c:v>145.68670732300001</c:v>
                </c:pt>
                <c:pt idx="4156">
                  <c:v>186.97596730999999</c:v>
                </c:pt>
                <c:pt idx="4157">
                  <c:v>77.603535254999997</c:v>
                </c:pt>
                <c:pt idx="4158">
                  <c:v>151.405794829</c:v>
                </c:pt>
                <c:pt idx="4159">
                  <c:v>279.42509156900002</c:v>
                </c:pt>
                <c:pt idx="4160">
                  <c:v>106.620659225</c:v>
                </c:pt>
                <c:pt idx="4161">
                  <c:v>32.664619231000003</c:v>
                </c:pt>
                <c:pt idx="4162">
                  <c:v>12.778149012</c:v>
                </c:pt>
                <c:pt idx="4163">
                  <c:v>57.035644732000002</c:v>
                </c:pt>
                <c:pt idx="4164">
                  <c:v>117.56125799900001</c:v>
                </c:pt>
                <c:pt idx="4165">
                  <c:v>104.445393599</c:v>
                </c:pt>
                <c:pt idx="4166">
                  <c:v>169.895486686</c:v>
                </c:pt>
                <c:pt idx="4167">
                  <c:v>188.19969834299999</c:v>
                </c:pt>
                <c:pt idx="4168">
                  <c:v>63.662413665000003</c:v>
                </c:pt>
                <c:pt idx="4169">
                  <c:v>50.898820098000002</c:v>
                </c:pt>
                <c:pt idx="4170">
                  <c:v>122.44037164</c:v>
                </c:pt>
                <c:pt idx="4171">
                  <c:v>216.70235820799999</c:v>
                </c:pt>
                <c:pt idx="4172">
                  <c:v>142.61832248600001</c:v>
                </c:pt>
                <c:pt idx="4173">
                  <c:v>149.33151432700001</c:v>
                </c:pt>
                <c:pt idx="4174">
                  <c:v>292.403550387</c:v>
                </c:pt>
                <c:pt idx="4175">
                  <c:v>41.069800512999997</c:v>
                </c:pt>
                <c:pt idx="4176">
                  <c:v>-12.457080399000001</c:v>
                </c:pt>
                <c:pt idx="4177">
                  <c:v>119.14980169899999</c:v>
                </c:pt>
                <c:pt idx="4178">
                  <c:v>176.70231013700001</c:v>
                </c:pt>
                <c:pt idx="4179">
                  <c:v>56.602967989</c:v>
                </c:pt>
                <c:pt idx="4180">
                  <c:v>115.81154796200001</c:v>
                </c:pt>
                <c:pt idx="4181">
                  <c:v>284.66576123499999</c:v>
                </c:pt>
                <c:pt idx="4182">
                  <c:v>80.106108547000005</c:v>
                </c:pt>
                <c:pt idx="4183">
                  <c:v>21.008322526000001</c:v>
                </c:pt>
                <c:pt idx="4184">
                  <c:v>94.565081477000007</c:v>
                </c:pt>
                <c:pt idx="4185">
                  <c:v>162.51416626400001</c:v>
                </c:pt>
                <c:pt idx="4186">
                  <c:v>136.03644715999999</c:v>
                </c:pt>
                <c:pt idx="4187">
                  <c:v>173.29912081200001</c:v>
                </c:pt>
                <c:pt idx="4188">
                  <c:v>257.48041491999999</c:v>
                </c:pt>
                <c:pt idx="4189">
                  <c:v>180.59937894000001</c:v>
                </c:pt>
                <c:pt idx="4190">
                  <c:v>125.385438936</c:v>
                </c:pt>
                <c:pt idx="4191">
                  <c:v>83.942199360000004</c:v>
                </c:pt>
                <c:pt idx="4192">
                  <c:v>80.009206751999997</c:v>
                </c:pt>
                <c:pt idx="4193">
                  <c:v>158.88271935200001</c:v>
                </c:pt>
                <c:pt idx="4194">
                  <c:v>137.33614076999999</c:v>
                </c:pt>
                <c:pt idx="4195">
                  <c:v>190.973253892</c:v>
                </c:pt>
                <c:pt idx="4196">
                  <c:v>235.94173673500001</c:v>
                </c:pt>
                <c:pt idx="4197">
                  <c:v>10.584811970000001</c:v>
                </c:pt>
                <c:pt idx="4198">
                  <c:v>-6.839616489</c:v>
                </c:pt>
                <c:pt idx="4199">
                  <c:v>152.28439257100001</c:v>
                </c:pt>
                <c:pt idx="4200">
                  <c:v>232.28598487799999</c:v>
                </c:pt>
                <c:pt idx="4201">
                  <c:v>116.465793804</c:v>
                </c:pt>
                <c:pt idx="4202">
                  <c:v>115.830703156</c:v>
                </c:pt>
                <c:pt idx="4203">
                  <c:v>341.26896889800003</c:v>
                </c:pt>
                <c:pt idx="4204">
                  <c:v>136.62627369200001</c:v>
                </c:pt>
                <c:pt idx="4205">
                  <c:v>70.076521874999997</c:v>
                </c:pt>
                <c:pt idx="4206">
                  <c:v>157.60966879599999</c:v>
                </c:pt>
                <c:pt idx="4207">
                  <c:v>227.427523404</c:v>
                </c:pt>
                <c:pt idx="4208">
                  <c:v>157.46230516700001</c:v>
                </c:pt>
                <c:pt idx="4209">
                  <c:v>218.339733112</c:v>
                </c:pt>
                <c:pt idx="4210">
                  <c:v>269.16856498099997</c:v>
                </c:pt>
                <c:pt idx="4211">
                  <c:v>87.879605096999995</c:v>
                </c:pt>
                <c:pt idx="4212">
                  <c:v>60.904630343000001</c:v>
                </c:pt>
                <c:pt idx="4213">
                  <c:v>76.004984429999993</c:v>
                </c:pt>
                <c:pt idx="4214">
                  <c:v>91.924359835999994</c:v>
                </c:pt>
                <c:pt idx="4215">
                  <c:v>102.508393738</c:v>
                </c:pt>
                <c:pt idx="4216">
                  <c:v>132.89996535500001</c:v>
                </c:pt>
                <c:pt idx="4217">
                  <c:v>248.950206995</c:v>
                </c:pt>
                <c:pt idx="4218">
                  <c:v>229.11764517899999</c:v>
                </c:pt>
                <c:pt idx="4219">
                  <c:v>83.038392967999997</c:v>
                </c:pt>
                <c:pt idx="4220">
                  <c:v>63.085011534000003</c:v>
                </c:pt>
                <c:pt idx="4221">
                  <c:v>163.67314751500001</c:v>
                </c:pt>
                <c:pt idx="4222">
                  <c:v>273.36473667299998</c:v>
                </c:pt>
                <c:pt idx="4223">
                  <c:v>167.461270571</c:v>
                </c:pt>
                <c:pt idx="4224">
                  <c:v>145.95856059600001</c:v>
                </c:pt>
                <c:pt idx="4225">
                  <c:v>310.35065958000001</c:v>
                </c:pt>
                <c:pt idx="4226">
                  <c:v>88.806157483000007</c:v>
                </c:pt>
                <c:pt idx="4227">
                  <c:v>23.122177814</c:v>
                </c:pt>
                <c:pt idx="4228">
                  <c:v>115.541727368</c:v>
                </c:pt>
                <c:pt idx="4229">
                  <c:v>176.362430483</c:v>
                </c:pt>
                <c:pt idx="4230">
                  <c:v>107.583417704</c:v>
                </c:pt>
                <c:pt idx="4231">
                  <c:v>166.35905648900001</c:v>
                </c:pt>
                <c:pt idx="4232">
                  <c:v>306.19895234099999</c:v>
                </c:pt>
                <c:pt idx="4233">
                  <c:v>79.010595328999997</c:v>
                </c:pt>
                <c:pt idx="4234">
                  <c:v>49.931594750999999</c:v>
                </c:pt>
                <c:pt idx="4235">
                  <c:v>173.44526002500001</c:v>
                </c:pt>
                <c:pt idx="4236">
                  <c:v>224.923238658</c:v>
                </c:pt>
                <c:pt idx="4237">
                  <c:v>137.32728548700001</c:v>
                </c:pt>
                <c:pt idx="4238">
                  <c:v>180.576974678</c:v>
                </c:pt>
                <c:pt idx="4239">
                  <c:v>317.06903769899998</c:v>
                </c:pt>
                <c:pt idx="4240">
                  <c:v>217.37621896499999</c:v>
                </c:pt>
                <c:pt idx="4241">
                  <c:v>135.52700535</c:v>
                </c:pt>
                <c:pt idx="4242">
                  <c:v>62.215047357000003</c:v>
                </c:pt>
                <c:pt idx="4243">
                  <c:v>88.796533707999998</c:v>
                </c:pt>
                <c:pt idx="4244">
                  <c:v>194.573826529</c:v>
                </c:pt>
                <c:pt idx="4245">
                  <c:v>164.87017784099999</c:v>
                </c:pt>
                <c:pt idx="4246">
                  <c:v>183.25162278400001</c:v>
                </c:pt>
                <c:pt idx="4247">
                  <c:v>225.32121717800001</c:v>
                </c:pt>
                <c:pt idx="4248">
                  <c:v>56.951538911</c:v>
                </c:pt>
                <c:pt idx="4249">
                  <c:v>54.255323728999997</c:v>
                </c:pt>
                <c:pt idx="4250">
                  <c:v>171.52507695200001</c:v>
                </c:pt>
                <c:pt idx="4251">
                  <c:v>228.978107499</c:v>
                </c:pt>
                <c:pt idx="4252">
                  <c:v>147.430133824</c:v>
                </c:pt>
                <c:pt idx="4253">
                  <c:v>174.00640193699999</c:v>
                </c:pt>
                <c:pt idx="4254">
                  <c:v>368.15854754700001</c:v>
                </c:pt>
                <c:pt idx="4255">
                  <c:v>119.807742965</c:v>
                </c:pt>
                <c:pt idx="4256">
                  <c:v>55.513622533000003</c:v>
                </c:pt>
                <c:pt idx="4257">
                  <c:v>189.52256289300001</c:v>
                </c:pt>
                <c:pt idx="4258">
                  <c:v>261.42005497500003</c:v>
                </c:pt>
                <c:pt idx="4259">
                  <c:v>150.72396418</c:v>
                </c:pt>
                <c:pt idx="4260">
                  <c:v>189.72012912700001</c:v>
                </c:pt>
                <c:pt idx="4261">
                  <c:v>321.57397320500002</c:v>
                </c:pt>
                <c:pt idx="4262">
                  <c:v>150.843088268</c:v>
                </c:pt>
                <c:pt idx="4263">
                  <c:v>104.82190307899999</c:v>
                </c:pt>
                <c:pt idx="4264">
                  <c:v>100.803125549</c:v>
                </c:pt>
                <c:pt idx="4265">
                  <c:v>134.88034048599999</c:v>
                </c:pt>
                <c:pt idx="4266">
                  <c:v>172.95259738799999</c:v>
                </c:pt>
                <c:pt idx="4267">
                  <c:v>214.901646986</c:v>
                </c:pt>
                <c:pt idx="4268">
                  <c:v>293.24333423299998</c:v>
                </c:pt>
                <c:pt idx="4269">
                  <c:v>244.59022800299999</c:v>
                </c:pt>
                <c:pt idx="4270">
                  <c:v>151.56272932799999</c:v>
                </c:pt>
                <c:pt idx="4271">
                  <c:v>151.67257548200001</c:v>
                </c:pt>
                <c:pt idx="4272">
                  <c:v>206.82158251000001</c:v>
                </c:pt>
                <c:pt idx="4273">
                  <c:v>278.96469704200001</c:v>
                </c:pt>
                <c:pt idx="4274">
                  <c:v>195.75466681399999</c:v>
                </c:pt>
                <c:pt idx="4275">
                  <c:v>229.41195665000001</c:v>
                </c:pt>
                <c:pt idx="4276">
                  <c:v>361.71312419700001</c:v>
                </c:pt>
                <c:pt idx="4277">
                  <c:v>106.769043463</c:v>
                </c:pt>
                <c:pt idx="4278">
                  <c:v>29.238559841000001</c:v>
                </c:pt>
                <c:pt idx="4279">
                  <c:v>169.94678301600001</c:v>
                </c:pt>
                <c:pt idx="4280">
                  <c:v>257.46027433</c:v>
                </c:pt>
                <c:pt idx="4281">
                  <c:v>163.902063352</c:v>
                </c:pt>
                <c:pt idx="4282">
                  <c:v>170.17667047099999</c:v>
                </c:pt>
                <c:pt idx="4283">
                  <c:v>348.92162607300003</c:v>
                </c:pt>
                <c:pt idx="4284">
                  <c:v>162.458702996</c:v>
                </c:pt>
                <c:pt idx="4285">
                  <c:v>127.331700552</c:v>
                </c:pt>
                <c:pt idx="4286">
                  <c:v>216.785661812</c:v>
                </c:pt>
                <c:pt idx="4287">
                  <c:v>254.664028989</c:v>
                </c:pt>
                <c:pt idx="4288">
                  <c:v>194.764246816</c:v>
                </c:pt>
                <c:pt idx="4289">
                  <c:v>265.37886032599999</c:v>
                </c:pt>
                <c:pt idx="4290">
                  <c:v>365.02618751199998</c:v>
                </c:pt>
                <c:pt idx="4291">
                  <c:v>210.29774983499999</c:v>
                </c:pt>
                <c:pt idx="4292">
                  <c:v>152.91201110200001</c:v>
                </c:pt>
                <c:pt idx="4293">
                  <c:v>127.68164382800001</c:v>
                </c:pt>
                <c:pt idx="4294">
                  <c:v>146.83061726299999</c:v>
                </c:pt>
                <c:pt idx="4295">
                  <c:v>203.325771387</c:v>
                </c:pt>
                <c:pt idx="4296">
                  <c:v>168.10068758200001</c:v>
                </c:pt>
                <c:pt idx="4297">
                  <c:v>247.252646715</c:v>
                </c:pt>
                <c:pt idx="4298">
                  <c:v>287.85870287199998</c:v>
                </c:pt>
                <c:pt idx="4299">
                  <c:v>105.554474004</c:v>
                </c:pt>
                <c:pt idx="4300">
                  <c:v>70.279054033999998</c:v>
                </c:pt>
                <c:pt idx="4301">
                  <c:v>200.54749672899999</c:v>
                </c:pt>
                <c:pt idx="4302">
                  <c:v>303.45183211900002</c:v>
                </c:pt>
                <c:pt idx="4303">
                  <c:v>214.020005575</c:v>
                </c:pt>
                <c:pt idx="4304">
                  <c:v>190.27561169399999</c:v>
                </c:pt>
                <c:pt idx="4305">
                  <c:v>372.47211103299998</c:v>
                </c:pt>
                <c:pt idx="4306">
                  <c:v>160.42166069800001</c:v>
                </c:pt>
                <c:pt idx="4307">
                  <c:v>108.967405993</c:v>
                </c:pt>
                <c:pt idx="4308">
                  <c:v>209.849156908</c:v>
                </c:pt>
                <c:pt idx="4309">
                  <c:v>246.32551958299999</c:v>
                </c:pt>
                <c:pt idx="4310">
                  <c:v>155.25603857999999</c:v>
                </c:pt>
                <c:pt idx="4311">
                  <c:v>240.445036926</c:v>
                </c:pt>
                <c:pt idx="4312">
                  <c:v>362.72876394399998</c:v>
                </c:pt>
                <c:pt idx="4313">
                  <c:v>141.46120358300001</c:v>
                </c:pt>
                <c:pt idx="4314">
                  <c:v>88.661481624999993</c:v>
                </c:pt>
                <c:pt idx="4315">
                  <c:v>154.68814450599999</c:v>
                </c:pt>
                <c:pt idx="4316">
                  <c:v>210.461153301</c:v>
                </c:pt>
                <c:pt idx="4317">
                  <c:v>198.044014433</c:v>
                </c:pt>
                <c:pt idx="4318">
                  <c:v>207.755471957</c:v>
                </c:pt>
                <c:pt idx="4319">
                  <c:v>322.63301967000001</c:v>
                </c:pt>
                <c:pt idx="4320">
                  <c:v>295.64656771900002</c:v>
                </c:pt>
                <c:pt idx="4321">
                  <c:v>202.20041243</c:v>
                </c:pt>
                <c:pt idx="4322">
                  <c:v>149.523622496</c:v>
                </c:pt>
                <c:pt idx="4323">
                  <c:v>179.34287465</c:v>
                </c:pt>
                <c:pt idx="4324">
                  <c:v>295.57337819999998</c:v>
                </c:pt>
                <c:pt idx="4325">
                  <c:v>243.67818429799999</c:v>
                </c:pt>
                <c:pt idx="4326">
                  <c:v>246.30830657600001</c:v>
                </c:pt>
                <c:pt idx="4327">
                  <c:v>324.08543885199998</c:v>
                </c:pt>
                <c:pt idx="4328">
                  <c:v>106.05206141399999</c:v>
                </c:pt>
                <c:pt idx="4329">
                  <c:v>78.420367296999999</c:v>
                </c:pt>
                <c:pt idx="4330">
                  <c:v>211.28778236599999</c:v>
                </c:pt>
                <c:pt idx="4331">
                  <c:v>259.92943760600002</c:v>
                </c:pt>
                <c:pt idx="4332">
                  <c:v>158.55978913600001</c:v>
                </c:pt>
                <c:pt idx="4333">
                  <c:v>205.818046512</c:v>
                </c:pt>
                <c:pt idx="4334">
                  <c:v>405.91113771400001</c:v>
                </c:pt>
                <c:pt idx="4335">
                  <c:v>182.338318856</c:v>
                </c:pt>
                <c:pt idx="4336">
                  <c:v>112.428735567</c:v>
                </c:pt>
                <c:pt idx="4337">
                  <c:v>234.40789486</c:v>
                </c:pt>
                <c:pt idx="4338">
                  <c:v>312.48682794400003</c:v>
                </c:pt>
                <c:pt idx="4339">
                  <c:v>231.49881471099999</c:v>
                </c:pt>
                <c:pt idx="4340">
                  <c:v>256.781090382</c:v>
                </c:pt>
                <c:pt idx="4341">
                  <c:v>357.10374121000001</c:v>
                </c:pt>
                <c:pt idx="4342">
                  <c:v>231.94989925199999</c:v>
                </c:pt>
                <c:pt idx="4343">
                  <c:v>188.31617607199999</c:v>
                </c:pt>
                <c:pt idx="4344">
                  <c:v>137.46030119900001</c:v>
                </c:pt>
                <c:pt idx="4345">
                  <c:v>128.918349737</c:v>
                </c:pt>
                <c:pt idx="4346">
                  <c:v>201.06542881300001</c:v>
                </c:pt>
                <c:pt idx="4347">
                  <c:v>220.375071494</c:v>
                </c:pt>
                <c:pt idx="4348">
                  <c:v>290.02401501700001</c:v>
                </c:pt>
                <c:pt idx="4349">
                  <c:v>272.08479006900001</c:v>
                </c:pt>
                <c:pt idx="4350">
                  <c:v>110.85596289599999</c:v>
                </c:pt>
                <c:pt idx="4351">
                  <c:v>124.67530667299999</c:v>
                </c:pt>
                <c:pt idx="4352">
                  <c:v>251.525539036</c:v>
                </c:pt>
                <c:pt idx="4353">
                  <c:v>324.82148905899999</c:v>
                </c:pt>
                <c:pt idx="4354">
                  <c:v>197.572598365</c:v>
                </c:pt>
                <c:pt idx="4355">
                  <c:v>209.163373936</c:v>
                </c:pt>
                <c:pt idx="4356">
                  <c:v>414.16163068899999</c:v>
                </c:pt>
                <c:pt idx="4357">
                  <c:v>173.31633595299999</c:v>
                </c:pt>
                <c:pt idx="4358">
                  <c:v>77.404403779999996</c:v>
                </c:pt>
                <c:pt idx="4359">
                  <c:v>180.74355633100001</c:v>
                </c:pt>
                <c:pt idx="4360">
                  <c:v>263.93436411900001</c:v>
                </c:pt>
                <c:pt idx="4361">
                  <c:v>184.12869569700001</c:v>
                </c:pt>
                <c:pt idx="4362">
                  <c:v>225.48619556</c:v>
                </c:pt>
                <c:pt idx="4363">
                  <c:v>332.19232858700002</c:v>
                </c:pt>
                <c:pt idx="4364">
                  <c:v>143.50009843800001</c:v>
                </c:pt>
                <c:pt idx="4365">
                  <c:v>122.17897859599999</c:v>
                </c:pt>
                <c:pt idx="4366">
                  <c:v>190.80970433600001</c:v>
                </c:pt>
                <c:pt idx="4367">
                  <c:v>209.81421498</c:v>
                </c:pt>
                <c:pt idx="4368">
                  <c:v>176.961312765</c:v>
                </c:pt>
                <c:pt idx="4369">
                  <c:v>243.545820475</c:v>
                </c:pt>
                <c:pt idx="4370">
                  <c:v>364.62139137399998</c:v>
                </c:pt>
                <c:pt idx="4371">
                  <c:v>276.69161961700001</c:v>
                </c:pt>
                <c:pt idx="4372">
                  <c:v>172.817494227</c:v>
                </c:pt>
                <c:pt idx="4373">
                  <c:v>144.52632748600001</c:v>
                </c:pt>
                <c:pt idx="4374">
                  <c:v>192.26448280100001</c:v>
                </c:pt>
                <c:pt idx="4375">
                  <c:v>287.61765108100002</c:v>
                </c:pt>
                <c:pt idx="4376">
                  <c:v>202.68946057100001</c:v>
                </c:pt>
                <c:pt idx="4377">
                  <c:v>225.282549066</c:v>
                </c:pt>
                <c:pt idx="4378">
                  <c:v>330.02915943300002</c:v>
                </c:pt>
                <c:pt idx="4379">
                  <c:v>120.27261592000001</c:v>
                </c:pt>
                <c:pt idx="4380">
                  <c:v>67.460489377000002</c:v>
                </c:pt>
                <c:pt idx="4381">
                  <c:v>179.940449296</c:v>
                </c:pt>
                <c:pt idx="4382">
                  <c:v>265.69438717499997</c:v>
                </c:pt>
                <c:pt idx="4383">
                  <c:v>198.14830817199999</c:v>
                </c:pt>
                <c:pt idx="4384">
                  <c:v>210.155541451</c:v>
                </c:pt>
                <c:pt idx="4385">
                  <c:v>376.71208511700002</c:v>
                </c:pt>
                <c:pt idx="4386">
                  <c:v>166.45601151100001</c:v>
                </c:pt>
                <c:pt idx="4387">
                  <c:v>135.20481646299999</c:v>
                </c:pt>
                <c:pt idx="4388">
                  <c:v>259.64977687099997</c:v>
                </c:pt>
                <c:pt idx="4389">
                  <c:v>301.28823712799999</c:v>
                </c:pt>
                <c:pt idx="4390">
                  <c:v>188.13920521</c:v>
                </c:pt>
                <c:pt idx="4391">
                  <c:v>258.66028629800002</c:v>
                </c:pt>
                <c:pt idx="4392">
                  <c:v>386.52842420000002</c:v>
                </c:pt>
                <c:pt idx="4393">
                  <c:v>214.43407568699999</c:v>
                </c:pt>
                <c:pt idx="4394">
                  <c:v>138.95834164300001</c:v>
                </c:pt>
                <c:pt idx="4395">
                  <c:v>114.69299038600001</c:v>
                </c:pt>
                <c:pt idx="4396">
                  <c:v>157.27707865100001</c:v>
                </c:pt>
                <c:pt idx="4397">
                  <c:v>218.17048226700001</c:v>
                </c:pt>
                <c:pt idx="4398">
                  <c:v>205.88721430800001</c:v>
                </c:pt>
                <c:pt idx="4399">
                  <c:v>266.80081803799999</c:v>
                </c:pt>
                <c:pt idx="4400">
                  <c:v>282.17034690899999</c:v>
                </c:pt>
                <c:pt idx="4401">
                  <c:v>157.50523517400001</c:v>
                </c:pt>
                <c:pt idx="4402">
                  <c:v>145.47098497100001</c:v>
                </c:pt>
                <c:pt idx="4403">
                  <c:v>215.25934415399999</c:v>
                </c:pt>
                <c:pt idx="4404">
                  <c:v>305.030924416</c:v>
                </c:pt>
                <c:pt idx="4405">
                  <c:v>229.14621180099999</c:v>
                </c:pt>
                <c:pt idx="4406">
                  <c:v>236.64390269</c:v>
                </c:pt>
                <c:pt idx="4407">
                  <c:v>379.81725976899997</c:v>
                </c:pt>
                <c:pt idx="4408">
                  <c:v>124.115862229</c:v>
                </c:pt>
                <c:pt idx="4409">
                  <c:v>67.379933976000004</c:v>
                </c:pt>
                <c:pt idx="4410">
                  <c:v>198.90683108499999</c:v>
                </c:pt>
                <c:pt idx="4411">
                  <c:v>257.09485223600001</c:v>
                </c:pt>
                <c:pt idx="4412">
                  <c:v>135.270449103</c:v>
                </c:pt>
                <c:pt idx="4413">
                  <c:v>189.85613821000001</c:v>
                </c:pt>
                <c:pt idx="4414">
                  <c:v>357.43979277400001</c:v>
                </c:pt>
                <c:pt idx="4415">
                  <c:v>153.47424187799999</c:v>
                </c:pt>
                <c:pt idx="4416">
                  <c:v>94.423975419000001</c:v>
                </c:pt>
                <c:pt idx="4417">
                  <c:v>163.54602310199999</c:v>
                </c:pt>
                <c:pt idx="4418">
                  <c:v>228.34070658900001</c:v>
                </c:pt>
                <c:pt idx="4419">
                  <c:v>201.283408455</c:v>
                </c:pt>
                <c:pt idx="4420">
                  <c:v>239.63603983799999</c:v>
                </c:pt>
                <c:pt idx="4421">
                  <c:v>321.04598135700002</c:v>
                </c:pt>
                <c:pt idx="4422">
                  <c:v>239.736469099</c:v>
                </c:pt>
                <c:pt idx="4423">
                  <c:v>183.18624953200001</c:v>
                </c:pt>
                <c:pt idx="4424">
                  <c:v>142.308089704</c:v>
                </c:pt>
                <c:pt idx="4425">
                  <c:v>138.40763360099999</c:v>
                </c:pt>
                <c:pt idx="4426">
                  <c:v>212.63138591399999</c:v>
                </c:pt>
                <c:pt idx="4427">
                  <c:v>187.929530282</c:v>
                </c:pt>
                <c:pt idx="4428">
                  <c:v>241.63095965299999</c:v>
                </c:pt>
                <c:pt idx="4429">
                  <c:v>287.12386677199999</c:v>
                </c:pt>
                <c:pt idx="4430">
                  <c:v>59.124753820000002</c:v>
                </c:pt>
                <c:pt idx="4431">
                  <c:v>37.189167685000001</c:v>
                </c:pt>
                <c:pt idx="4432">
                  <c:v>194.90605700699999</c:v>
                </c:pt>
                <c:pt idx="4433">
                  <c:v>275.27398322699997</c:v>
                </c:pt>
                <c:pt idx="4434">
                  <c:v>159.70677518799999</c:v>
                </c:pt>
                <c:pt idx="4435">
                  <c:v>153.705665259</c:v>
                </c:pt>
                <c:pt idx="4436">
                  <c:v>376.37266603699999</c:v>
                </c:pt>
                <c:pt idx="4437">
                  <c:v>171.75495550299999</c:v>
                </c:pt>
                <c:pt idx="4438">
                  <c:v>105.602092962</c:v>
                </c:pt>
                <c:pt idx="4439">
                  <c:v>190.44007882700001</c:v>
                </c:pt>
                <c:pt idx="4440">
                  <c:v>255.83703197099999</c:v>
                </c:pt>
                <c:pt idx="4441">
                  <c:v>184.279774051</c:v>
                </c:pt>
                <c:pt idx="4442">
                  <c:v>246.16747499799999</c:v>
                </c:pt>
                <c:pt idx="4443">
                  <c:v>327.35146992699998</c:v>
                </c:pt>
                <c:pt idx="4444">
                  <c:v>140.36346834</c:v>
                </c:pt>
                <c:pt idx="4445">
                  <c:v>110.41958162100001</c:v>
                </c:pt>
                <c:pt idx="4446">
                  <c:v>125.41404005</c:v>
                </c:pt>
                <c:pt idx="4447">
                  <c:v>141.53679177399999</c:v>
                </c:pt>
                <c:pt idx="4448">
                  <c:v>149.015043534</c:v>
                </c:pt>
                <c:pt idx="4449">
                  <c:v>174.86135146500001</c:v>
                </c:pt>
                <c:pt idx="4450">
                  <c:v>289.56092618700001</c:v>
                </c:pt>
                <c:pt idx="4451">
                  <c:v>270.11830675599998</c:v>
                </c:pt>
                <c:pt idx="4452">
                  <c:v>123.527198126</c:v>
                </c:pt>
                <c:pt idx="4453">
                  <c:v>98.247988598999996</c:v>
                </c:pt>
                <c:pt idx="4454">
                  <c:v>195.850607774</c:v>
                </c:pt>
                <c:pt idx="4455">
                  <c:v>305.06617521800001</c:v>
                </c:pt>
                <c:pt idx="4456">
                  <c:v>199.64938752099999</c:v>
                </c:pt>
                <c:pt idx="4457">
                  <c:v>174.564576348</c:v>
                </c:pt>
                <c:pt idx="4458">
                  <c:v>334.79320414199998</c:v>
                </c:pt>
                <c:pt idx="4459">
                  <c:v>112.23457227900001</c:v>
                </c:pt>
                <c:pt idx="4460">
                  <c:v>46.667811141999998</c:v>
                </c:pt>
                <c:pt idx="4461">
                  <c:v>138.633108865</c:v>
                </c:pt>
                <c:pt idx="4462">
                  <c:v>194.548599588</c:v>
                </c:pt>
                <c:pt idx="4463">
                  <c:v>123.04295639599999</c:v>
                </c:pt>
                <c:pt idx="4464">
                  <c:v>181.75234480899999</c:v>
                </c:pt>
                <c:pt idx="4465">
                  <c:v>321.68145852700002</c:v>
                </c:pt>
                <c:pt idx="4466">
                  <c:v>90.983148404999994</c:v>
                </c:pt>
                <c:pt idx="4467">
                  <c:v>58.254342790999999</c:v>
                </c:pt>
                <c:pt idx="4468">
                  <c:v>180.58512608500001</c:v>
                </c:pt>
                <c:pt idx="4469">
                  <c:v>232.0930449</c:v>
                </c:pt>
                <c:pt idx="4470">
                  <c:v>143.78651014600001</c:v>
                </c:pt>
                <c:pt idx="4471">
                  <c:v>182.29906104700001</c:v>
                </c:pt>
                <c:pt idx="4472">
                  <c:v>316.36108212800002</c:v>
                </c:pt>
                <c:pt idx="4473">
                  <c:v>216.54261474699999</c:v>
                </c:pt>
                <c:pt idx="4474">
                  <c:v>134.46266421000001</c:v>
                </c:pt>
                <c:pt idx="4475">
                  <c:v>58.014906308999997</c:v>
                </c:pt>
                <c:pt idx="4476">
                  <c:v>81.021595962000006</c:v>
                </c:pt>
                <c:pt idx="4477">
                  <c:v>185.45346208199999</c:v>
                </c:pt>
                <c:pt idx="4478">
                  <c:v>156.05453731200001</c:v>
                </c:pt>
                <c:pt idx="4479">
                  <c:v>173.18241539499999</c:v>
                </c:pt>
                <c:pt idx="4480">
                  <c:v>210.70720669900001</c:v>
                </c:pt>
                <c:pt idx="4481">
                  <c:v>40.385127064999999</c:v>
                </c:pt>
                <c:pt idx="4482">
                  <c:v>37.165945841999999</c:v>
                </c:pt>
                <c:pt idx="4483">
                  <c:v>154.10707239199999</c:v>
                </c:pt>
                <c:pt idx="4484">
                  <c:v>208.35440360999999</c:v>
                </c:pt>
                <c:pt idx="4485">
                  <c:v>123.26529335799999</c:v>
                </c:pt>
                <c:pt idx="4486">
                  <c:v>148.64984688999999</c:v>
                </c:pt>
                <c:pt idx="4487">
                  <c:v>342.668104615</c:v>
                </c:pt>
                <c:pt idx="4488">
                  <c:v>92.607050630000003</c:v>
                </c:pt>
                <c:pt idx="4489">
                  <c:v>24.260115777999999</c:v>
                </c:pt>
                <c:pt idx="4490">
                  <c:v>155.943612616</c:v>
                </c:pt>
                <c:pt idx="4491">
                  <c:v>227.13090718999999</c:v>
                </c:pt>
                <c:pt idx="4492">
                  <c:v>116.02635993600001</c:v>
                </c:pt>
                <c:pt idx="4493">
                  <c:v>151.576267183</c:v>
                </c:pt>
                <c:pt idx="4494">
                  <c:v>280.11882376400001</c:v>
                </c:pt>
                <c:pt idx="4495">
                  <c:v>108.245186549</c:v>
                </c:pt>
                <c:pt idx="4496">
                  <c:v>61.526554085999997</c:v>
                </c:pt>
                <c:pt idx="4497">
                  <c:v>55.961535146000003</c:v>
                </c:pt>
                <c:pt idx="4498">
                  <c:v>86.075468884000003</c:v>
                </c:pt>
                <c:pt idx="4499">
                  <c:v>121.790594825</c:v>
                </c:pt>
                <c:pt idx="4500">
                  <c:v>163.09715726900001</c:v>
                </c:pt>
                <c:pt idx="4501">
                  <c:v>240.67473101600001</c:v>
                </c:pt>
                <c:pt idx="4502">
                  <c:v>188.37529429599999</c:v>
                </c:pt>
                <c:pt idx="4503">
                  <c:v>92.479473901000006</c:v>
                </c:pt>
                <c:pt idx="4504">
                  <c:v>91.120751697000003</c:v>
                </c:pt>
                <c:pt idx="4505">
                  <c:v>145.50350384399999</c:v>
                </c:pt>
                <c:pt idx="4506">
                  <c:v>215.92438693400001</c:v>
                </c:pt>
                <c:pt idx="4507">
                  <c:v>128.976690174</c:v>
                </c:pt>
                <c:pt idx="4508">
                  <c:v>160.53084806000001</c:v>
                </c:pt>
                <c:pt idx="4509">
                  <c:v>292.05661031300002</c:v>
                </c:pt>
                <c:pt idx="4510">
                  <c:v>36.003640341000001</c:v>
                </c:pt>
                <c:pt idx="4511">
                  <c:v>-44.678496856999999</c:v>
                </c:pt>
                <c:pt idx="4512">
                  <c:v>93.165422273999994</c:v>
                </c:pt>
                <c:pt idx="4513">
                  <c:v>179.302733461</c:v>
                </c:pt>
                <c:pt idx="4514">
                  <c:v>85.090921511000005</c:v>
                </c:pt>
                <c:pt idx="4515">
                  <c:v>89.412480625000001</c:v>
                </c:pt>
                <c:pt idx="4516">
                  <c:v>264.78417501299998</c:v>
                </c:pt>
                <c:pt idx="4517">
                  <c:v>76.591261724999995</c:v>
                </c:pt>
                <c:pt idx="4518">
                  <c:v>40.403195539999999</c:v>
                </c:pt>
                <c:pt idx="4519">
                  <c:v>128.86923750899999</c:v>
                </c:pt>
                <c:pt idx="4520">
                  <c:v>163.81289289899999</c:v>
                </c:pt>
                <c:pt idx="4521">
                  <c:v>101.423099046</c:v>
                </c:pt>
                <c:pt idx="4522">
                  <c:v>170.78604498499999</c:v>
                </c:pt>
                <c:pt idx="4523">
                  <c:v>269.69252901700003</c:v>
                </c:pt>
                <c:pt idx="4524">
                  <c:v>112.89600493899999</c:v>
                </c:pt>
                <c:pt idx="4525">
                  <c:v>52.723601195000001</c:v>
                </c:pt>
                <c:pt idx="4526">
                  <c:v>25.707527408000001</c:v>
                </c:pt>
                <c:pt idx="4527">
                  <c:v>43.889747294000003</c:v>
                </c:pt>
                <c:pt idx="4528">
                  <c:v>99.446759924999995</c:v>
                </c:pt>
                <c:pt idx="4529">
                  <c:v>61.526148577000001</c:v>
                </c:pt>
                <c:pt idx="4530">
                  <c:v>138.45476726300001</c:v>
                </c:pt>
                <c:pt idx="4531">
                  <c:v>177.98906467099999</c:v>
                </c:pt>
                <c:pt idx="4532">
                  <c:v>-5.3610278310000004</c:v>
                </c:pt>
                <c:pt idx="4533">
                  <c:v>-42.339744576000001</c:v>
                </c:pt>
                <c:pt idx="4534">
                  <c:v>85.414079716000003</c:v>
                </c:pt>
                <c:pt idx="4535">
                  <c:v>186.79380848299999</c:v>
                </c:pt>
                <c:pt idx="4536">
                  <c:v>94.329599657000003</c:v>
                </c:pt>
                <c:pt idx="4537">
                  <c:v>69.425719782000002</c:v>
                </c:pt>
                <c:pt idx="4538">
                  <c:v>249.01754835400001</c:v>
                </c:pt>
                <c:pt idx="4539">
                  <c:v>35.057489058999998</c:v>
                </c:pt>
                <c:pt idx="4540">
                  <c:v>-17.710954022999999</c:v>
                </c:pt>
                <c:pt idx="4541">
                  <c:v>82.031093175999999</c:v>
                </c:pt>
                <c:pt idx="4542">
                  <c:v>116.708581231</c:v>
                </c:pt>
                <c:pt idx="4543">
                  <c:v>23.39953809</c:v>
                </c:pt>
                <c:pt idx="4544">
                  <c:v>110.303681579</c:v>
                </c:pt>
                <c:pt idx="4545">
                  <c:v>231.641100491</c:v>
                </c:pt>
                <c:pt idx="4546">
                  <c:v>9.3020405180000001</c:v>
                </c:pt>
                <c:pt idx="4547">
                  <c:v>-45.506175540999998</c:v>
                </c:pt>
                <c:pt idx="4548">
                  <c:v>18.751470693000002</c:v>
                </c:pt>
                <c:pt idx="4549">
                  <c:v>73.394354167000003</c:v>
                </c:pt>
                <c:pt idx="4550">
                  <c:v>60.173110381999997</c:v>
                </c:pt>
                <c:pt idx="4551">
                  <c:v>68.360170697000001</c:v>
                </c:pt>
                <c:pt idx="4552">
                  <c:v>181.505042637</c:v>
                </c:pt>
                <c:pt idx="4553">
                  <c:v>153.316650944</c:v>
                </c:pt>
                <c:pt idx="4554">
                  <c:v>58.684044919999998</c:v>
                </c:pt>
                <c:pt idx="4555">
                  <c:v>4.9759577090000002</c:v>
                </c:pt>
                <c:pt idx="4556">
                  <c:v>33.152483885000002</c:v>
                </c:pt>
                <c:pt idx="4557">
                  <c:v>148.03560988199999</c:v>
                </c:pt>
                <c:pt idx="4558">
                  <c:v>94.955000235</c:v>
                </c:pt>
                <c:pt idx="4559">
                  <c:v>96.509059746999995</c:v>
                </c:pt>
                <c:pt idx="4560">
                  <c:v>172.96780526000001</c:v>
                </c:pt>
                <c:pt idx="4561">
                  <c:v>-46.524897600999999</c:v>
                </c:pt>
                <c:pt idx="4562">
                  <c:v>-75.306238698000001</c:v>
                </c:pt>
                <c:pt idx="4563">
                  <c:v>56.281704607000002</c:v>
                </c:pt>
                <c:pt idx="4564">
                  <c:v>103.835932779</c:v>
                </c:pt>
                <c:pt idx="4565">
                  <c:v>1.2297436850000001</c:v>
                </c:pt>
                <c:pt idx="4566">
                  <c:v>-42.839844479999996</c:v>
                </c:pt>
                <c:pt idx="4567">
                  <c:v>156.351468055</c:v>
                </c:pt>
                <c:pt idx="4568">
                  <c:v>-68.025533667000005</c:v>
                </c:pt>
                <c:pt idx="4569">
                  <c:v>-138.80141547599999</c:v>
                </c:pt>
                <c:pt idx="4570">
                  <c:v>-17.797704906</c:v>
                </c:pt>
                <c:pt idx="4571">
                  <c:v>59.477183576000002</c:v>
                </c:pt>
                <c:pt idx="4572">
                  <c:v>-22.101813844999999</c:v>
                </c:pt>
                <c:pt idx="4573">
                  <c:v>2.3112225099999999</c:v>
                </c:pt>
                <c:pt idx="4574">
                  <c:v>101.88882129300001</c:v>
                </c:pt>
                <c:pt idx="4575">
                  <c:v>-24.070189529</c:v>
                </c:pt>
                <c:pt idx="4576">
                  <c:v>-68.442501008999997</c:v>
                </c:pt>
                <c:pt idx="4577">
                  <c:v>-120.03755200800001</c:v>
                </c:pt>
                <c:pt idx="4578">
                  <c:v>-129.41714388899999</c:v>
                </c:pt>
                <c:pt idx="4579">
                  <c:v>-57.959554724999997</c:v>
                </c:pt>
                <c:pt idx="4580">
                  <c:v>-39.408592544999998</c:v>
                </c:pt>
                <c:pt idx="4581">
                  <c:v>29.692718194000001</c:v>
                </c:pt>
                <c:pt idx="4582">
                  <c:v>11.135868032999999</c:v>
                </c:pt>
                <c:pt idx="4583">
                  <c:v>-151.07794395299999</c:v>
                </c:pt>
                <c:pt idx="4584">
                  <c:v>-137.82592780799999</c:v>
                </c:pt>
                <c:pt idx="4585">
                  <c:v>-11.521798315</c:v>
                </c:pt>
                <c:pt idx="4586">
                  <c:v>61.426039928999998</c:v>
                </c:pt>
                <c:pt idx="4587">
                  <c:v>-66.430366999</c:v>
                </c:pt>
                <c:pt idx="4588">
                  <c:v>-55.501361498000001</c:v>
                </c:pt>
                <c:pt idx="4589">
                  <c:v>148.94160905300001</c:v>
                </c:pt>
                <c:pt idx="4590">
                  <c:v>-92.340420510000001</c:v>
                </c:pt>
                <c:pt idx="4591">
                  <c:v>-188.6095316</c:v>
                </c:pt>
                <c:pt idx="4592">
                  <c:v>-86.218386441000007</c:v>
                </c:pt>
                <c:pt idx="4593">
                  <c:v>-3.5651264949999999</c:v>
                </c:pt>
                <c:pt idx="4594">
                  <c:v>-83.680623545000003</c:v>
                </c:pt>
                <c:pt idx="4595">
                  <c:v>-42.749110868000002</c:v>
                </c:pt>
                <c:pt idx="4596">
                  <c:v>63.402798507</c:v>
                </c:pt>
                <c:pt idx="4597">
                  <c:v>-125.82356929300001</c:v>
                </c:pt>
                <c:pt idx="4598">
                  <c:v>-147.49300438099999</c:v>
                </c:pt>
                <c:pt idx="4599">
                  <c:v>-79.121512761000005</c:v>
                </c:pt>
                <c:pt idx="4600">
                  <c:v>-60.351487351000003</c:v>
                </c:pt>
                <c:pt idx="4601">
                  <c:v>-93.703063943000004</c:v>
                </c:pt>
                <c:pt idx="4602">
                  <c:v>-27.570570825000001</c:v>
                </c:pt>
                <c:pt idx="4603">
                  <c:v>93.526970011000003</c:v>
                </c:pt>
                <c:pt idx="4604">
                  <c:v>5.3578480739999996</c:v>
                </c:pt>
                <c:pt idx="4605">
                  <c:v>-99.142449072999995</c:v>
                </c:pt>
                <c:pt idx="4606">
                  <c:v>-127.89251278499999</c:v>
                </c:pt>
                <c:pt idx="4607">
                  <c:v>-80.380609477999997</c:v>
                </c:pt>
                <c:pt idx="4608">
                  <c:v>15.013418312000001</c:v>
                </c:pt>
                <c:pt idx="4609">
                  <c:v>-70.092113402999999</c:v>
                </c:pt>
                <c:pt idx="4610">
                  <c:v>-48.043325070000002</c:v>
                </c:pt>
                <c:pt idx="4611">
                  <c:v>56.397944238000001</c:v>
                </c:pt>
                <c:pt idx="4612">
                  <c:v>-153.38554498900001</c:v>
                </c:pt>
                <c:pt idx="4613">
                  <c:v>-205.978692201</c:v>
                </c:pt>
                <c:pt idx="4614">
                  <c:v>-94.056020630000006</c:v>
                </c:pt>
                <c:pt idx="4615">
                  <c:v>-8.5560385540000006</c:v>
                </c:pt>
                <c:pt idx="4616">
                  <c:v>-76.042567321000007</c:v>
                </c:pt>
                <c:pt idx="4617">
                  <c:v>-63.876151059000001</c:v>
                </c:pt>
                <c:pt idx="4618">
                  <c:v>102.591540237</c:v>
                </c:pt>
                <c:pt idx="4619">
                  <c:v>-108.149926818</c:v>
                </c:pt>
                <c:pt idx="4620">
                  <c:v>-139.554912452</c:v>
                </c:pt>
                <c:pt idx="4621">
                  <c:v>-15.00992437</c:v>
                </c:pt>
                <c:pt idx="4622">
                  <c:v>26.831611671000001</c:v>
                </c:pt>
                <c:pt idx="4623">
                  <c:v>-86.560364535000005</c:v>
                </c:pt>
                <c:pt idx="4624">
                  <c:v>-16.463492245000001</c:v>
                </c:pt>
                <c:pt idx="4625">
                  <c:v>111.734653997</c:v>
                </c:pt>
                <c:pt idx="4626">
                  <c:v>-60.170305065000001</c:v>
                </c:pt>
                <c:pt idx="4627">
                  <c:v>-135.63674380699999</c:v>
                </c:pt>
                <c:pt idx="4628">
                  <c:v>-160.345393132</c:v>
                </c:pt>
                <c:pt idx="4629">
                  <c:v>-117.749711241</c:v>
                </c:pt>
                <c:pt idx="4630">
                  <c:v>-56.473000130999999</c:v>
                </c:pt>
                <c:pt idx="4631">
                  <c:v>-68.395610426999994</c:v>
                </c:pt>
                <c:pt idx="4632">
                  <c:v>-7.7529579230000003</c:v>
                </c:pt>
                <c:pt idx="4633">
                  <c:v>7.3653750520000001</c:v>
                </c:pt>
                <c:pt idx="4634">
                  <c:v>-117.112539336</c:v>
                </c:pt>
                <c:pt idx="4635">
                  <c:v>-128.62017309500001</c:v>
                </c:pt>
                <c:pt idx="4636">
                  <c:v>-58.849669128999999</c:v>
                </c:pt>
                <c:pt idx="4637">
                  <c:v>30.730844986000001</c:v>
                </c:pt>
                <c:pt idx="4638">
                  <c:v>-44.970349835</c:v>
                </c:pt>
                <c:pt idx="4639">
                  <c:v>-36.863313185999999</c:v>
                </c:pt>
                <c:pt idx="4640">
                  <c:v>106.538752565</c:v>
                </c:pt>
                <c:pt idx="4641">
                  <c:v>-149.52377066</c:v>
                </c:pt>
                <c:pt idx="4642">
                  <c:v>-206.23670925799999</c:v>
                </c:pt>
                <c:pt idx="4643">
                  <c:v>-74.451222095000006</c:v>
                </c:pt>
                <c:pt idx="4644">
                  <c:v>-15.641793352000001</c:v>
                </c:pt>
                <c:pt idx="4645">
                  <c:v>-137.218413629</c:v>
                </c:pt>
                <c:pt idx="4646">
                  <c:v>-83.057656359999996</c:v>
                </c:pt>
                <c:pt idx="4647">
                  <c:v>84.980142795999996</c:v>
                </c:pt>
                <c:pt idx="4648">
                  <c:v>-118.316916019</c:v>
                </c:pt>
                <c:pt idx="4649">
                  <c:v>-176.81156918299999</c:v>
                </c:pt>
                <c:pt idx="4650">
                  <c:v>-107.85865009299999</c:v>
                </c:pt>
                <c:pt idx="4651">
                  <c:v>-42.883773290999997</c:v>
                </c:pt>
                <c:pt idx="4652">
                  <c:v>-69.308299837999996</c:v>
                </c:pt>
                <c:pt idx="4653">
                  <c:v>-30.186236153999999</c:v>
                </c:pt>
                <c:pt idx="4654">
                  <c:v>51.574078507000003</c:v>
                </c:pt>
                <c:pt idx="4655">
                  <c:v>-30.043375486999999</c:v>
                </c:pt>
                <c:pt idx="4656">
                  <c:v>-86.157010615000004</c:v>
                </c:pt>
                <c:pt idx="4657">
                  <c:v>-126.240342474</c:v>
                </c:pt>
                <c:pt idx="4658">
                  <c:v>-129.47092134900001</c:v>
                </c:pt>
                <c:pt idx="4659">
                  <c:v>-55.242529087000001</c:v>
                </c:pt>
                <c:pt idx="4660">
                  <c:v>-79.693739846</c:v>
                </c:pt>
                <c:pt idx="4661">
                  <c:v>-25.058355957</c:v>
                </c:pt>
                <c:pt idx="4662">
                  <c:v>21.218506775000002</c:v>
                </c:pt>
                <c:pt idx="4663">
                  <c:v>-206.37816385400001</c:v>
                </c:pt>
                <c:pt idx="4664">
                  <c:v>-228.02671180900001</c:v>
                </c:pt>
                <c:pt idx="4665">
                  <c:v>-69.745048460000007</c:v>
                </c:pt>
                <c:pt idx="4666">
                  <c:v>11.78202014</c:v>
                </c:pt>
                <c:pt idx="4667">
                  <c:v>-102.726894621</c:v>
                </c:pt>
                <c:pt idx="4668">
                  <c:v>-108.704753457</c:v>
                </c:pt>
                <c:pt idx="4669">
                  <c:v>114.452161554</c:v>
                </c:pt>
                <c:pt idx="4670">
                  <c:v>-89.169081250999994</c:v>
                </c:pt>
                <c:pt idx="4671">
                  <c:v>-154.19730083300001</c:v>
                </c:pt>
                <c:pt idx="4672">
                  <c:v>-68.898304260000003</c:v>
                </c:pt>
                <c:pt idx="4673">
                  <c:v>-3.2011257870000001</c:v>
                </c:pt>
                <c:pt idx="4674">
                  <c:v>-73.865115431999996</c:v>
                </c:pt>
                <c:pt idx="4675">
                  <c:v>-10.793066415</c:v>
                </c:pt>
                <c:pt idx="4676">
                  <c:v>71.628808902000003</c:v>
                </c:pt>
                <c:pt idx="4677">
                  <c:v>-115.26011818800001</c:v>
                </c:pt>
                <c:pt idx="4678">
                  <c:v>-144.458893741</c:v>
                </c:pt>
                <c:pt idx="4679">
                  <c:v>-128.19859681099999</c:v>
                </c:pt>
                <c:pt idx="4680">
                  <c:v>-110.725061735</c:v>
                </c:pt>
                <c:pt idx="4681">
                  <c:v>-102.4824694</c:v>
                </c:pt>
                <c:pt idx="4682">
                  <c:v>-76.182450892000006</c:v>
                </c:pt>
                <c:pt idx="4683">
                  <c:v>39.706144870000003</c:v>
                </c:pt>
                <c:pt idx="4684">
                  <c:v>21.552377623999998</c:v>
                </c:pt>
                <c:pt idx="4685">
                  <c:v>-123.853814004</c:v>
                </c:pt>
                <c:pt idx="4686">
                  <c:v>-148.73977259500001</c:v>
                </c:pt>
                <c:pt idx="4687">
                  <c:v>-50.512628774</c:v>
                </c:pt>
                <c:pt idx="4688">
                  <c:v>60.119296746000003</c:v>
                </c:pt>
                <c:pt idx="4689">
                  <c:v>-43.719702742000003</c:v>
                </c:pt>
                <c:pt idx="4690">
                  <c:v>-67.986737566000002</c:v>
                </c:pt>
                <c:pt idx="4691">
                  <c:v>92.572313174000001</c:v>
                </c:pt>
                <c:pt idx="4692">
                  <c:v>-128.83788173799999</c:v>
                </c:pt>
                <c:pt idx="4693">
                  <c:v>-192.809712507</c:v>
                </c:pt>
                <c:pt idx="4694">
                  <c:v>-99.646501051000001</c:v>
                </c:pt>
                <c:pt idx="4695">
                  <c:v>-43.253434247000001</c:v>
                </c:pt>
                <c:pt idx="4696">
                  <c:v>-113.867707111</c:v>
                </c:pt>
                <c:pt idx="4697">
                  <c:v>-53.872679843</c:v>
                </c:pt>
                <c:pt idx="4698">
                  <c:v>87.676254174999997</c:v>
                </c:pt>
                <c:pt idx="4699">
                  <c:v>-142.27491244800001</c:v>
                </c:pt>
                <c:pt idx="4700">
                  <c:v>-174.344620314</c:v>
                </c:pt>
                <c:pt idx="4701">
                  <c:v>-50.830169816000002</c:v>
                </c:pt>
                <c:pt idx="4702">
                  <c:v>2.2384401880000002</c:v>
                </c:pt>
                <c:pt idx="4703">
                  <c:v>-84.653972331999995</c:v>
                </c:pt>
                <c:pt idx="4704">
                  <c:v>-45.743636954999999</c:v>
                </c:pt>
                <c:pt idx="4705">
                  <c:v>89.388938326000002</c:v>
                </c:pt>
                <c:pt idx="4706">
                  <c:v>-9.2023222859999994</c:v>
                </c:pt>
                <c:pt idx="4707">
                  <c:v>-89.868440804000002</c:v>
                </c:pt>
                <c:pt idx="4708">
                  <c:v>-165.50923743600001</c:v>
                </c:pt>
                <c:pt idx="4709">
                  <c:v>-141.824404286</c:v>
                </c:pt>
                <c:pt idx="4710">
                  <c:v>-36.158622164000001</c:v>
                </c:pt>
                <c:pt idx="4711">
                  <c:v>-63.925486511999999</c:v>
                </c:pt>
                <c:pt idx="4712">
                  <c:v>-45.413596828000003</c:v>
                </c:pt>
                <c:pt idx="4713">
                  <c:v>-7.5200695880000001</c:v>
                </c:pt>
                <c:pt idx="4714">
                  <c:v>-176.70529288399999</c:v>
                </c:pt>
                <c:pt idx="4715">
                  <c:v>-178.28487281299999</c:v>
                </c:pt>
                <c:pt idx="4716">
                  <c:v>-59.919047118999998</c:v>
                </c:pt>
                <c:pt idx="4717">
                  <c:v>-4.5983553820000003</c:v>
                </c:pt>
                <c:pt idx="4718">
                  <c:v>-88.799101113999996</c:v>
                </c:pt>
                <c:pt idx="4719">
                  <c:v>-62.018549956000001</c:v>
                </c:pt>
                <c:pt idx="4720">
                  <c:v>133.57715016399999</c:v>
                </c:pt>
                <c:pt idx="4721">
                  <c:v>-115.262008638</c:v>
                </c:pt>
                <c:pt idx="4722">
                  <c:v>-182.84011838500001</c:v>
                </c:pt>
                <c:pt idx="4723">
                  <c:v>-50.079085806000002</c:v>
                </c:pt>
                <c:pt idx="4724">
                  <c:v>22.710944259000001</c:v>
                </c:pt>
                <c:pt idx="4725">
                  <c:v>-86.693812453000007</c:v>
                </c:pt>
                <c:pt idx="4726">
                  <c:v>-50.236282092000003</c:v>
                </c:pt>
                <c:pt idx="4727">
                  <c:v>79.466078163000006</c:v>
                </c:pt>
                <c:pt idx="4728">
                  <c:v>-90.918073058000004</c:v>
                </c:pt>
                <c:pt idx="4729">
                  <c:v>-135.93558791199999</c:v>
                </c:pt>
                <c:pt idx="4730">
                  <c:v>-139.90088446199999</c:v>
                </c:pt>
                <c:pt idx="4731">
                  <c:v>-108.76758119599999</c:v>
                </c:pt>
                <c:pt idx="4732">
                  <c:v>-71.702295101999994</c:v>
                </c:pt>
                <c:pt idx="4733">
                  <c:v>-28.55627733</c:v>
                </c:pt>
                <c:pt idx="4734">
                  <c:v>50.868520701999998</c:v>
                </c:pt>
                <c:pt idx="4735">
                  <c:v>-0.49720567300000001</c:v>
                </c:pt>
                <c:pt idx="4736">
                  <c:v>-95.089110306999999</c:v>
                </c:pt>
                <c:pt idx="4737">
                  <c:v>-94.821880430999997</c:v>
                </c:pt>
                <c:pt idx="4738">
                  <c:v>-38.760980637999999</c:v>
                </c:pt>
                <c:pt idx="4739">
                  <c:v>33.348576985999998</c:v>
                </c:pt>
                <c:pt idx="4740">
                  <c:v>-52.359713460000002</c:v>
                </c:pt>
                <c:pt idx="4741">
                  <c:v>-19.154008912999998</c:v>
                </c:pt>
                <c:pt idx="4742">
                  <c:v>114.052206912</c:v>
                </c:pt>
                <c:pt idx="4743">
                  <c:v>-140.226419198</c:v>
                </c:pt>
                <c:pt idx="4744">
                  <c:v>-219.445255358</c:v>
                </c:pt>
                <c:pt idx="4745">
                  <c:v>-80.251071584000002</c:v>
                </c:pt>
                <c:pt idx="4746">
                  <c:v>7.7685424999999997</c:v>
                </c:pt>
                <c:pt idx="4747">
                  <c:v>-84.426154672999999</c:v>
                </c:pt>
                <c:pt idx="4748">
                  <c:v>-78.531775795000001</c:v>
                </c:pt>
                <c:pt idx="4749">
                  <c:v>98.268418867999998</c:v>
                </c:pt>
                <c:pt idx="4750">
                  <c:v>-88.150809612000003</c:v>
                </c:pt>
                <c:pt idx="4751">
                  <c:v>-122.44415735299999</c:v>
                </c:pt>
                <c:pt idx="4752">
                  <c:v>-32.090319477999998</c:v>
                </c:pt>
                <c:pt idx="4753">
                  <c:v>4.3827822029999997</c:v>
                </c:pt>
                <c:pt idx="4754">
                  <c:v>-56.383360656999997</c:v>
                </c:pt>
                <c:pt idx="4755">
                  <c:v>14.90424127</c:v>
                </c:pt>
                <c:pt idx="4756">
                  <c:v>115.872489651</c:v>
                </c:pt>
                <c:pt idx="4757">
                  <c:v>-39.423100437999999</c:v>
                </c:pt>
                <c:pt idx="4758">
                  <c:v>-98.011385150999999</c:v>
                </c:pt>
                <c:pt idx="4759">
                  <c:v>-123.22228021700001</c:v>
                </c:pt>
                <c:pt idx="4760">
                  <c:v>-103.029439841</c:v>
                </c:pt>
                <c:pt idx="4761">
                  <c:v>-45.485367547000003</c:v>
                </c:pt>
                <c:pt idx="4762">
                  <c:v>-81.726720228000005</c:v>
                </c:pt>
                <c:pt idx="4763">
                  <c:v>-3.01147929</c:v>
                </c:pt>
                <c:pt idx="4764">
                  <c:v>38.43950032</c:v>
                </c:pt>
                <c:pt idx="4765">
                  <c:v>-142.875852302</c:v>
                </c:pt>
                <c:pt idx="4766">
                  <c:v>-177.94289541399999</c:v>
                </c:pt>
                <c:pt idx="4767">
                  <c:v>-48.602067816000002</c:v>
                </c:pt>
                <c:pt idx="4768">
                  <c:v>54.812256083000001</c:v>
                </c:pt>
                <c:pt idx="4769">
                  <c:v>-35.530271312000004</c:v>
                </c:pt>
                <c:pt idx="4770">
                  <c:v>-58.425024581999999</c:v>
                </c:pt>
                <c:pt idx="4771">
                  <c:v>122.75891448</c:v>
                </c:pt>
                <c:pt idx="4772">
                  <c:v>-89.356866120000007</c:v>
                </c:pt>
                <c:pt idx="4773">
                  <c:v>-140.09275808199999</c:v>
                </c:pt>
                <c:pt idx="4774">
                  <c:v>-38.391722039000001</c:v>
                </c:pt>
                <c:pt idx="4775">
                  <c:v>-1.8081976909999999</c:v>
                </c:pt>
                <c:pt idx="4776">
                  <c:v>-93.249845731999997</c:v>
                </c:pt>
                <c:pt idx="4777">
                  <c:v>-7.7016795719999998</c:v>
                </c:pt>
                <c:pt idx="4778">
                  <c:v>115.58509078199999</c:v>
                </c:pt>
                <c:pt idx="4779">
                  <c:v>-105.00068134599999</c:v>
                </c:pt>
                <c:pt idx="4780">
                  <c:v>-158.128401809</c:v>
                </c:pt>
                <c:pt idx="4781">
                  <c:v>-92.082300020000005</c:v>
                </c:pt>
                <c:pt idx="4782">
                  <c:v>-35.584488813999997</c:v>
                </c:pt>
                <c:pt idx="4783">
                  <c:v>-46.935969774</c:v>
                </c:pt>
                <c:pt idx="4784">
                  <c:v>-36.911255986</c:v>
                </c:pt>
                <c:pt idx="4785">
                  <c:v>77.921392323999996</c:v>
                </c:pt>
                <c:pt idx="4786">
                  <c:v>51.574958418999998</c:v>
                </c:pt>
                <c:pt idx="4787">
                  <c:v>-41.217270145000001</c:v>
                </c:pt>
                <c:pt idx="4788">
                  <c:v>-93.18922508</c:v>
                </c:pt>
                <c:pt idx="4789">
                  <c:v>-63.251837551999998</c:v>
                </c:pt>
                <c:pt idx="4790">
                  <c:v>53.47778375</c:v>
                </c:pt>
                <c:pt idx="4791">
                  <c:v>2.2547640900000001</c:v>
                </c:pt>
                <c:pt idx="4792">
                  <c:v>5.4626384190000001</c:v>
                </c:pt>
                <c:pt idx="4793">
                  <c:v>83.755820628999999</c:v>
                </c:pt>
                <c:pt idx="4794">
                  <c:v>-133.902027481</c:v>
                </c:pt>
                <c:pt idx="4795">
                  <c:v>-161.00154655200001</c:v>
                </c:pt>
                <c:pt idx="4796">
                  <c:v>-27.648247444999999</c:v>
                </c:pt>
                <c:pt idx="4797">
                  <c:v>21.592969301</c:v>
                </c:pt>
                <c:pt idx="4798">
                  <c:v>-31.152359722</c:v>
                </c:pt>
                <c:pt idx="4799">
                  <c:v>16.110088430000001</c:v>
                </c:pt>
                <c:pt idx="4800">
                  <c:v>215.84996191299999</c:v>
                </c:pt>
                <c:pt idx="4801">
                  <c:v>-7.8932422620000002</c:v>
                </c:pt>
                <c:pt idx="4802">
                  <c:v>-77.900899797999998</c:v>
                </c:pt>
                <c:pt idx="4803">
                  <c:v>44.044826978000003</c:v>
                </c:pt>
                <c:pt idx="4804">
                  <c:v>121.974802238</c:v>
                </c:pt>
                <c:pt idx="4805">
                  <c:v>40.901179317</c:v>
                </c:pt>
                <c:pt idx="4806">
                  <c:v>65.892348729999995</c:v>
                </c:pt>
                <c:pt idx="4807">
                  <c:v>166.612239276</c:v>
                </c:pt>
                <c:pt idx="4808">
                  <c:v>41.623365229000001</c:v>
                </c:pt>
                <c:pt idx="4809">
                  <c:v>-2.3138205269999998</c:v>
                </c:pt>
                <c:pt idx="4810">
                  <c:v>-53.729990645999997</c:v>
                </c:pt>
                <c:pt idx="4811">
                  <c:v>-62.176227140999998</c:v>
                </c:pt>
                <c:pt idx="4812">
                  <c:v>10.741601302999999</c:v>
                </c:pt>
                <c:pt idx="4813">
                  <c:v>29.952998871999998</c:v>
                </c:pt>
                <c:pt idx="4814">
                  <c:v>98.939313088999995</c:v>
                </c:pt>
                <c:pt idx="4815">
                  <c:v>80.928045983000004</c:v>
                </c:pt>
                <c:pt idx="4816">
                  <c:v>-79.768902025000003</c:v>
                </c:pt>
                <c:pt idx="4817">
                  <c:v>-65.458391989000006</c:v>
                </c:pt>
                <c:pt idx="4818">
                  <c:v>61.038884889999999</c:v>
                </c:pt>
                <c:pt idx="4819">
                  <c:v>133.973431006</c:v>
                </c:pt>
                <c:pt idx="4820">
                  <c:v>7.4736656100000003</c:v>
                </c:pt>
                <c:pt idx="4821">
                  <c:v>-22.604439410000001</c:v>
                </c:pt>
                <c:pt idx="4822">
                  <c:v>182.68558628299999</c:v>
                </c:pt>
                <c:pt idx="4823">
                  <c:v>-58.122004924000002</c:v>
                </c:pt>
                <c:pt idx="4824">
                  <c:v>-153.525853748</c:v>
                </c:pt>
                <c:pt idx="4825">
                  <c:v>-48.651465205999997</c:v>
                </c:pt>
                <c:pt idx="4826">
                  <c:v>35.514608125000002</c:v>
                </c:pt>
                <c:pt idx="4827">
                  <c:v>-43.971856295000002</c:v>
                </c:pt>
                <c:pt idx="4828">
                  <c:v>-2.5938194499999998</c:v>
                </c:pt>
                <c:pt idx="4829">
                  <c:v>105.539462918</c:v>
                </c:pt>
                <c:pt idx="4830">
                  <c:v>-81.741712488000005</c:v>
                </c:pt>
                <c:pt idx="4831">
                  <c:v>-102.477765389</c:v>
                </c:pt>
                <c:pt idx="4832">
                  <c:v>-33.895311018999998</c:v>
                </c:pt>
                <c:pt idx="4833">
                  <c:v>-14.265322020999999</c:v>
                </c:pt>
                <c:pt idx="4834">
                  <c:v>-44.975116450999998</c:v>
                </c:pt>
                <c:pt idx="4835">
                  <c:v>22.688223222000001</c:v>
                </c:pt>
                <c:pt idx="4836">
                  <c:v>144.156211047</c:v>
                </c:pt>
                <c:pt idx="4837">
                  <c:v>56.621619674000002</c:v>
                </c:pt>
                <c:pt idx="4838">
                  <c:v>-46.061024304</c:v>
                </c:pt>
                <c:pt idx="4839">
                  <c:v>-72.818103570000005</c:v>
                </c:pt>
                <c:pt idx="4840">
                  <c:v>-24.403251998000002</c:v>
                </c:pt>
                <c:pt idx="4841">
                  <c:v>71.503137305999999</c:v>
                </c:pt>
                <c:pt idx="4842">
                  <c:v>-12.692211344</c:v>
                </c:pt>
                <c:pt idx="4843">
                  <c:v>11.628468315999999</c:v>
                </c:pt>
                <c:pt idx="4844">
                  <c:v>117.325264893</c:v>
                </c:pt>
                <c:pt idx="4845">
                  <c:v>-91.994867553000006</c:v>
                </c:pt>
                <c:pt idx="4846">
                  <c:v>-144.12583951100001</c:v>
                </c:pt>
                <c:pt idx="4847">
                  <c:v>-30.408774729000001</c:v>
                </c:pt>
                <c:pt idx="4848">
                  <c:v>56.927254390999998</c:v>
                </c:pt>
                <c:pt idx="4849">
                  <c:v>-9.6160961230000002</c:v>
                </c:pt>
                <c:pt idx="4850">
                  <c:v>2.9359022179999998</c:v>
                </c:pt>
                <c:pt idx="4851">
                  <c:v>170.46423746900001</c:v>
                </c:pt>
                <c:pt idx="4852">
                  <c:v>-38.159965577999998</c:v>
                </c:pt>
                <c:pt idx="4853">
                  <c:v>-68.308753369000001</c:v>
                </c:pt>
                <c:pt idx="4854">
                  <c:v>56.674371536999999</c:v>
                </c:pt>
                <c:pt idx="4855">
                  <c:v>99.017611504000001</c:v>
                </c:pt>
                <c:pt idx="4856">
                  <c:v>-12.473545325</c:v>
                </c:pt>
                <c:pt idx="4857">
                  <c:v>59.420849681</c:v>
                </c:pt>
                <c:pt idx="4858">
                  <c:v>188.208123411</c:v>
                </c:pt>
                <c:pt idx="4859">
                  <c:v>16.745524662000001</c:v>
                </c:pt>
                <c:pt idx="4860">
                  <c:v>-57.695825581999998</c:v>
                </c:pt>
                <c:pt idx="4861">
                  <c:v>-80.434986735999999</c:v>
                </c:pt>
                <c:pt idx="4862">
                  <c:v>-36.727267689000001</c:v>
                </c:pt>
                <c:pt idx="4863">
                  <c:v>25.212625039999999</c:v>
                </c:pt>
                <c:pt idx="4864">
                  <c:v>13.779087254</c:v>
                </c:pt>
                <c:pt idx="4865">
                  <c:v>76.241662469999994</c:v>
                </c:pt>
                <c:pt idx="4866">
                  <c:v>92.906121244999994</c:v>
                </c:pt>
                <c:pt idx="4867">
                  <c:v>-30.911212908</c:v>
                </c:pt>
                <c:pt idx="4868">
                  <c:v>-42.000856140000003</c:v>
                </c:pt>
                <c:pt idx="4869">
                  <c:v>28.819904504</c:v>
                </c:pt>
                <c:pt idx="4870">
                  <c:v>120.37198908400001</c:v>
                </c:pt>
                <c:pt idx="4871">
                  <c:v>45.897454701000001</c:v>
                </c:pt>
                <c:pt idx="4872">
                  <c:v>54.383037455999997</c:v>
                </c:pt>
                <c:pt idx="4873">
                  <c:v>198.34921707399999</c:v>
                </c:pt>
                <c:pt idx="4874">
                  <c:v>-55.858911630000001</c:v>
                </c:pt>
                <c:pt idx="4875">
                  <c:v>-111.049440676</c:v>
                </c:pt>
                <c:pt idx="4876">
                  <c:v>21.373980481</c:v>
                </c:pt>
                <c:pt idx="4877">
                  <c:v>80.623258860999997</c:v>
                </c:pt>
                <c:pt idx="4878">
                  <c:v>-39.824749228999998</c:v>
                </c:pt>
                <c:pt idx="4879">
                  <c:v>16.297871555</c:v>
                </c:pt>
                <c:pt idx="4880">
                  <c:v>185.18853676099999</c:v>
                </c:pt>
                <c:pt idx="4881">
                  <c:v>-17.659061103999999</c:v>
                </c:pt>
                <c:pt idx="4882">
                  <c:v>-75.583990326000006</c:v>
                </c:pt>
                <c:pt idx="4883">
                  <c:v>-4.9317185500000003</c:v>
                </c:pt>
                <c:pt idx="4884">
                  <c:v>61.414817204000002</c:v>
                </c:pt>
                <c:pt idx="4885">
                  <c:v>35.843006717000002</c:v>
                </c:pt>
                <c:pt idx="4886">
                  <c:v>75.418510416999993</c:v>
                </c:pt>
                <c:pt idx="4887">
                  <c:v>158.30866484200001</c:v>
                </c:pt>
                <c:pt idx="4888">
                  <c:v>78.450097279999994</c:v>
                </c:pt>
                <c:pt idx="4889">
                  <c:v>23.299131389999999</c:v>
                </c:pt>
                <c:pt idx="4890">
                  <c:v>-16.328509394000001</c:v>
                </c:pt>
                <c:pt idx="4891">
                  <c:v>-19.019706736</c:v>
                </c:pt>
                <c:pt idx="4892">
                  <c:v>56.998098701000004</c:v>
                </c:pt>
                <c:pt idx="4893">
                  <c:v>34.026834987999997</c:v>
                </c:pt>
                <c:pt idx="4894">
                  <c:v>89.142308462000003</c:v>
                </c:pt>
                <c:pt idx="4895">
                  <c:v>135.82999096099999</c:v>
                </c:pt>
                <c:pt idx="4896">
                  <c:v>-90.579603000000006</c:v>
                </c:pt>
                <c:pt idx="4897">
                  <c:v>-110.57849695199999</c:v>
                </c:pt>
                <c:pt idx="4898">
                  <c:v>48.550724864999999</c:v>
                </c:pt>
                <c:pt idx="4899">
                  <c:v>130.58127126299999</c:v>
                </c:pt>
                <c:pt idx="4900">
                  <c:v>16.655296986</c:v>
                </c:pt>
                <c:pt idx="4901">
                  <c:v>12.456565708999999</c:v>
                </c:pt>
                <c:pt idx="4902">
                  <c:v>236.762998982</c:v>
                </c:pt>
                <c:pt idx="4903">
                  <c:v>33.709844359000002</c:v>
                </c:pt>
                <c:pt idx="4904">
                  <c:v>-30.884567313000002</c:v>
                </c:pt>
                <c:pt idx="4905">
                  <c:v>55.476267774999997</c:v>
                </c:pt>
                <c:pt idx="4906">
                  <c:v>122.676061209</c:v>
                </c:pt>
                <c:pt idx="4907">
                  <c:v>52.969826480000002</c:v>
                </c:pt>
                <c:pt idx="4908">
                  <c:v>116.44625677499999</c:v>
                </c:pt>
                <c:pt idx="4909">
                  <c:v>199.27275351700001</c:v>
                </c:pt>
                <c:pt idx="4910">
                  <c:v>14.043051927</c:v>
                </c:pt>
                <c:pt idx="4911">
                  <c:v>-14.082305949</c:v>
                </c:pt>
                <c:pt idx="4912">
                  <c:v>2.6450375840000002</c:v>
                </c:pt>
                <c:pt idx="4913">
                  <c:v>20.404101913000002</c:v>
                </c:pt>
                <c:pt idx="4914">
                  <c:v>29.786389324000002</c:v>
                </c:pt>
                <c:pt idx="4915">
                  <c:v>57.664771471999998</c:v>
                </c:pt>
                <c:pt idx="4916">
                  <c:v>174.12318224800001</c:v>
                </c:pt>
                <c:pt idx="4917">
                  <c:v>156.22324405699999</c:v>
                </c:pt>
                <c:pt idx="4918">
                  <c:v>11.30364584</c:v>
                </c:pt>
                <c:pt idx="4919">
                  <c:v>-12.070459534999999</c:v>
                </c:pt>
                <c:pt idx="4920">
                  <c:v>87.092100002999999</c:v>
                </c:pt>
                <c:pt idx="4921">
                  <c:v>198.20025924199999</c:v>
                </c:pt>
                <c:pt idx="4922">
                  <c:v>94.642860307999996</c:v>
                </c:pt>
                <c:pt idx="4923">
                  <c:v>71.402311417999996</c:v>
                </c:pt>
                <c:pt idx="4924">
                  <c:v>233.18018603600001</c:v>
                </c:pt>
                <c:pt idx="4925">
                  <c:v>12.331035779</c:v>
                </c:pt>
                <c:pt idx="4926">
                  <c:v>-51.41343277</c:v>
                </c:pt>
                <c:pt idx="4927">
                  <c:v>42.050613552000002</c:v>
                </c:pt>
                <c:pt idx="4928">
                  <c:v>99.911268695000004</c:v>
                </c:pt>
                <c:pt idx="4929">
                  <c:v>30.332352305000001</c:v>
                </c:pt>
                <c:pt idx="4930">
                  <c:v>90.652059373</c:v>
                </c:pt>
                <c:pt idx="4931">
                  <c:v>232.28500864399999</c:v>
                </c:pt>
                <c:pt idx="4932">
                  <c:v>3.3935446549999999</c:v>
                </c:pt>
                <c:pt idx="4933">
                  <c:v>-27.596425099000001</c:v>
                </c:pt>
                <c:pt idx="4934">
                  <c:v>96.399290866000001</c:v>
                </c:pt>
                <c:pt idx="4935">
                  <c:v>149.561933275</c:v>
                </c:pt>
                <c:pt idx="4936">
                  <c:v>63.040629727000002</c:v>
                </c:pt>
                <c:pt idx="4937">
                  <c:v>103.49993535900001</c:v>
                </c:pt>
                <c:pt idx="4938">
                  <c:v>239.26040768499999</c:v>
                </c:pt>
                <c:pt idx="4939">
                  <c:v>140.810752186</c:v>
                </c:pt>
                <c:pt idx="4940">
                  <c:v>60.350976496999998</c:v>
                </c:pt>
                <c:pt idx="4941">
                  <c:v>-14.370398086</c:v>
                </c:pt>
                <c:pt idx="4942">
                  <c:v>10.346360055</c:v>
                </c:pt>
                <c:pt idx="4943">
                  <c:v>116.565455371</c:v>
                </c:pt>
                <c:pt idx="4944">
                  <c:v>88.963078558000007</c:v>
                </c:pt>
                <c:pt idx="4945">
                  <c:v>107.74048804900001</c:v>
                </c:pt>
                <c:pt idx="4946">
                  <c:v>146.92039703500001</c:v>
                </c:pt>
                <c:pt idx="4947">
                  <c:v>-21.62374054</c:v>
                </c:pt>
                <c:pt idx="4948">
                  <c:v>-23.063371999000001</c:v>
                </c:pt>
                <c:pt idx="4949">
                  <c:v>95.337421495000001</c:v>
                </c:pt>
                <c:pt idx="4950">
                  <c:v>151.59397676500001</c:v>
                </c:pt>
                <c:pt idx="4951">
                  <c:v>68.525035399999993</c:v>
                </c:pt>
                <c:pt idx="4952">
                  <c:v>95.616249267000001</c:v>
                </c:pt>
                <c:pt idx="4953">
                  <c:v>291.12952134400001</c:v>
                </c:pt>
                <c:pt idx="4954">
                  <c:v>42.765286230999997</c:v>
                </c:pt>
                <c:pt idx="4955">
                  <c:v>-23.669201962999999</c:v>
                </c:pt>
                <c:pt idx="4956">
                  <c:v>109.699558553</c:v>
                </c:pt>
                <c:pt idx="4957">
                  <c:v>182.58171780000001</c:v>
                </c:pt>
                <c:pt idx="4958">
                  <c:v>73.309258397999997</c:v>
                </c:pt>
                <c:pt idx="4959">
                  <c:v>110.870433484</c:v>
                </c:pt>
                <c:pt idx="4960">
                  <c:v>241.31425653900001</c:v>
                </c:pt>
                <c:pt idx="4961">
                  <c:v>71.092118717000005</c:v>
                </c:pt>
                <c:pt idx="4962">
                  <c:v>26.076088343999999</c:v>
                </c:pt>
                <c:pt idx="4963">
                  <c:v>22.450502577999998</c:v>
                </c:pt>
                <c:pt idx="4964">
                  <c:v>54.669256177000001</c:v>
                </c:pt>
                <c:pt idx="4965">
                  <c:v>92.400700289</c:v>
                </c:pt>
                <c:pt idx="4966">
                  <c:v>135.70234791499999</c:v>
                </c:pt>
                <c:pt idx="4967">
                  <c:v>214.98628413899999</c:v>
                </c:pt>
                <c:pt idx="4968">
                  <c:v>164.631699239</c:v>
                </c:pt>
                <c:pt idx="4969">
                  <c:v>70.851691953</c:v>
                </c:pt>
                <c:pt idx="4970">
                  <c:v>71.282335646999996</c:v>
                </c:pt>
                <c:pt idx="4971">
                  <c:v>127.212869525</c:v>
                </c:pt>
                <c:pt idx="4972">
                  <c:v>199.70441157499999</c:v>
                </c:pt>
                <c:pt idx="4973">
                  <c:v>115.225680844</c:v>
                </c:pt>
                <c:pt idx="4974">
                  <c:v>148.778696747</c:v>
                </c:pt>
                <c:pt idx="4975">
                  <c:v>281.80796920500001</c:v>
                </c:pt>
                <c:pt idx="4976">
                  <c:v>27.646756507999999</c:v>
                </c:pt>
                <c:pt idx="4977">
                  <c:v>-50.723540399999997</c:v>
                </c:pt>
                <c:pt idx="4978">
                  <c:v>89.221428027000002</c:v>
                </c:pt>
                <c:pt idx="4979">
                  <c:v>177.38813852800001</c:v>
                </c:pt>
                <c:pt idx="4980">
                  <c:v>85.169519715000007</c:v>
                </c:pt>
                <c:pt idx="4981">
                  <c:v>91.521364919000007</c:v>
                </c:pt>
                <c:pt idx="4982">
                  <c:v>269.23506435199999</c:v>
                </c:pt>
                <c:pt idx="4983">
                  <c:v>83.100077102</c:v>
                </c:pt>
                <c:pt idx="4984">
                  <c:v>48.724088361</c:v>
                </c:pt>
                <c:pt idx="4985">
                  <c:v>138.98017813300001</c:v>
                </c:pt>
                <c:pt idx="4986">
                  <c:v>176.24897930500001</c:v>
                </c:pt>
                <c:pt idx="4987">
                  <c:v>116.234817814</c:v>
                </c:pt>
                <c:pt idx="4988">
                  <c:v>187.70122771499999</c:v>
                </c:pt>
                <c:pt idx="4989">
                  <c:v>288.23123183799999</c:v>
                </c:pt>
                <c:pt idx="4990">
                  <c:v>133.393887232</c:v>
                </c:pt>
                <c:pt idx="4991">
                  <c:v>75.669199109999994</c:v>
                </c:pt>
                <c:pt idx="4992">
                  <c:v>50.747496065</c:v>
                </c:pt>
                <c:pt idx="4993">
                  <c:v>70.717689328000006</c:v>
                </c:pt>
                <c:pt idx="4994">
                  <c:v>128.23864807300001</c:v>
                </c:pt>
                <c:pt idx="4995">
                  <c:v>93.023035895999996</c:v>
                </c:pt>
                <c:pt idx="4996">
                  <c:v>172.159125808</c:v>
                </c:pt>
                <c:pt idx="4997">
                  <c:v>213.42506528000001</c:v>
                </c:pt>
                <c:pt idx="4998">
                  <c:v>31.989676335999999</c:v>
                </c:pt>
                <c:pt idx="4999">
                  <c:v>-2.8629207289999998</c:v>
                </c:pt>
                <c:pt idx="5000">
                  <c:v>127.210449665</c:v>
                </c:pt>
                <c:pt idx="5001">
                  <c:v>230.80802540299999</c:v>
                </c:pt>
                <c:pt idx="5002">
                  <c:v>140.24993090699999</c:v>
                </c:pt>
                <c:pt idx="5003">
                  <c:v>117.109004013</c:v>
                </c:pt>
                <c:pt idx="5004">
                  <c:v>299.11560502100002</c:v>
                </c:pt>
                <c:pt idx="5005">
                  <c:v>87.401738219999999</c:v>
                </c:pt>
                <c:pt idx="5006">
                  <c:v>36.491846381000002</c:v>
                </c:pt>
                <c:pt idx="5007">
                  <c:v>137.824546395</c:v>
                </c:pt>
                <c:pt idx="5008">
                  <c:v>174.63906762299999</c:v>
                </c:pt>
                <c:pt idx="5009">
                  <c:v>84.033563583000003</c:v>
                </c:pt>
                <c:pt idx="5010">
                  <c:v>169.77727110699999</c:v>
                </c:pt>
                <c:pt idx="5011">
                  <c:v>292.38439780700003</c:v>
                </c:pt>
                <c:pt idx="5012">
                  <c:v>71.563572221000001</c:v>
                </c:pt>
                <c:pt idx="5013">
                  <c:v>19.074016403000002</c:v>
                </c:pt>
                <c:pt idx="5014">
                  <c:v>85.440198855999995</c:v>
                </c:pt>
                <c:pt idx="5015">
                  <c:v>141.53389059700001</c:v>
                </c:pt>
                <c:pt idx="5016">
                  <c:v>129.783385412</c:v>
                </c:pt>
                <c:pt idx="5017">
                  <c:v>140.18879716699999</c:v>
                </c:pt>
                <c:pt idx="5018">
                  <c:v>255.40046100399999</c:v>
                </c:pt>
                <c:pt idx="5019">
                  <c:v>228.868952259</c:v>
                </c:pt>
                <c:pt idx="5020">
                  <c:v>135.69057254699999</c:v>
                </c:pt>
                <c:pt idx="5021">
                  <c:v>83.250524120999998</c:v>
                </c:pt>
                <c:pt idx="5022">
                  <c:v>113.718833964</c:v>
                </c:pt>
                <c:pt idx="5023">
                  <c:v>230.683840231</c:v>
                </c:pt>
                <c:pt idx="5024">
                  <c:v>179.14501734000001</c:v>
                </c:pt>
                <c:pt idx="5025">
                  <c:v>229.58680758200001</c:v>
                </c:pt>
                <c:pt idx="5026">
                  <c:v>307.27681418100002</c:v>
                </c:pt>
                <c:pt idx="5027">
                  <c:v>89.240452809000004</c:v>
                </c:pt>
                <c:pt idx="5028">
                  <c:v>61.142766735000002</c:v>
                </c:pt>
                <c:pt idx="5029">
                  <c:v>193.05540722999999</c:v>
                </c:pt>
                <c:pt idx="5030">
                  <c:v>241.04684747499999</c:v>
                </c:pt>
                <c:pt idx="5031">
                  <c:v>140.344472325</c:v>
                </c:pt>
                <c:pt idx="5032">
                  <c:v>187.67062386999999</c:v>
                </c:pt>
                <c:pt idx="5033">
                  <c:v>386.68888373099998</c:v>
                </c:pt>
                <c:pt idx="5034">
                  <c:v>162.36580016600001</c:v>
                </c:pt>
                <c:pt idx="5035">
                  <c:v>92.405814425000003</c:v>
                </c:pt>
                <c:pt idx="5036">
                  <c:v>214.621972446</c:v>
                </c:pt>
                <c:pt idx="5037">
                  <c:v>292.14403800000002</c:v>
                </c:pt>
                <c:pt idx="5038">
                  <c:v>210.42395469499999</c:v>
                </c:pt>
                <c:pt idx="5039">
                  <c:v>235.0280587</c:v>
                </c:pt>
                <c:pt idx="5040">
                  <c:v>336.10373301999999</c:v>
                </c:pt>
                <c:pt idx="5041">
                  <c:v>210.85619651299999</c:v>
                </c:pt>
                <c:pt idx="5042">
                  <c:v>166.305781225</c:v>
                </c:pt>
                <c:pt idx="5043">
                  <c:v>114.162409592</c:v>
                </c:pt>
                <c:pt idx="5044">
                  <c:v>105.73705800499999</c:v>
                </c:pt>
                <c:pt idx="5045">
                  <c:v>178.94252476</c:v>
                </c:pt>
                <c:pt idx="5046">
                  <c:v>197.906125858</c:v>
                </c:pt>
                <c:pt idx="5047">
                  <c:v>265.87640077700001</c:v>
                </c:pt>
                <c:pt idx="5048">
                  <c:v>247.342442906</c:v>
                </c:pt>
                <c:pt idx="5049">
                  <c:v>87.076603079999998</c:v>
                </c:pt>
                <c:pt idx="5050">
                  <c:v>101.13333627199999</c:v>
                </c:pt>
                <c:pt idx="5051">
                  <c:v>226.71205588399999</c:v>
                </c:pt>
                <c:pt idx="5052">
                  <c:v>298.887803233</c:v>
                </c:pt>
                <c:pt idx="5053">
                  <c:v>172.52630018799999</c:v>
                </c:pt>
                <c:pt idx="5054">
                  <c:v>185.184128421</c:v>
                </c:pt>
                <c:pt idx="5055">
                  <c:v>389.13288103299999</c:v>
                </c:pt>
                <c:pt idx="5056">
                  <c:v>146.871754735</c:v>
                </c:pt>
                <c:pt idx="5057">
                  <c:v>50.196221971999996</c:v>
                </c:pt>
                <c:pt idx="5058">
                  <c:v>155.02982363199999</c:v>
                </c:pt>
                <c:pt idx="5059">
                  <c:v>238.42915787699999</c:v>
                </c:pt>
                <c:pt idx="5060">
                  <c:v>157.50283599100001</c:v>
                </c:pt>
                <c:pt idx="5061">
                  <c:v>197.16643055500001</c:v>
                </c:pt>
                <c:pt idx="5062">
                  <c:v>305.03482220299998</c:v>
                </c:pt>
                <c:pt idx="5063">
                  <c:v>117.397351763</c:v>
                </c:pt>
                <c:pt idx="5064">
                  <c:v>95.310650555999999</c:v>
                </c:pt>
                <c:pt idx="5065">
                  <c:v>161.76915519900001</c:v>
                </c:pt>
                <c:pt idx="5066">
                  <c:v>179.990784421</c:v>
                </c:pt>
                <c:pt idx="5067">
                  <c:v>149.91744585999999</c:v>
                </c:pt>
                <c:pt idx="5068">
                  <c:v>216.98792383599999</c:v>
                </c:pt>
                <c:pt idx="5069">
                  <c:v>336.08785700999999</c:v>
                </c:pt>
                <c:pt idx="5070">
                  <c:v>246.46231756399999</c:v>
                </c:pt>
                <c:pt idx="5071">
                  <c:v>143.846939359</c:v>
                </c:pt>
                <c:pt idx="5072">
                  <c:v>117.15562530299999</c:v>
                </c:pt>
                <c:pt idx="5073">
                  <c:v>163.82336576</c:v>
                </c:pt>
                <c:pt idx="5074">
                  <c:v>257.380185149</c:v>
                </c:pt>
                <c:pt idx="5075">
                  <c:v>171.78045362700001</c:v>
                </c:pt>
                <c:pt idx="5076">
                  <c:v>57.505449564000003</c:v>
                </c:pt>
                <c:pt idx="5077">
                  <c:v>162.43832478799999</c:v>
                </c:pt>
                <c:pt idx="5078">
                  <c:v>-48.857258270999999</c:v>
                </c:pt>
                <c:pt idx="5079">
                  <c:v>-102.948323245</c:v>
                </c:pt>
                <c:pt idx="5080">
                  <c:v>11.489762836000001</c:v>
                </c:pt>
                <c:pt idx="5081">
                  <c:v>99.473512197000005</c:v>
                </c:pt>
                <c:pt idx="5082">
                  <c:v>31.757543024</c:v>
                </c:pt>
                <c:pt idx="5083">
                  <c:v>41.962589721000001</c:v>
                </c:pt>
                <c:pt idx="5084">
                  <c:v>208.87619599499999</c:v>
                </c:pt>
                <c:pt idx="5085">
                  <c:v>1.4821753520000001</c:v>
                </c:pt>
                <c:pt idx="5086">
                  <c:v>-29.141827076999999</c:v>
                </c:pt>
                <c:pt idx="5087">
                  <c:v>93.634061054</c:v>
                </c:pt>
                <c:pt idx="5088">
                  <c:v>134.061806225</c:v>
                </c:pt>
                <c:pt idx="5089">
                  <c:v>23.620207594</c:v>
                </c:pt>
                <c:pt idx="5090">
                  <c:v>96.1439333</c:v>
                </c:pt>
                <c:pt idx="5091">
                  <c:v>223.11824732299999</c:v>
                </c:pt>
                <c:pt idx="5092">
                  <c:v>49.493169221000002</c:v>
                </c:pt>
                <c:pt idx="5093">
                  <c:v>-25.573746121999999</c:v>
                </c:pt>
                <c:pt idx="5094">
                  <c:v>-47.097343016000004</c:v>
                </c:pt>
                <c:pt idx="5095">
                  <c:v>-4.0575722189999999</c:v>
                </c:pt>
                <c:pt idx="5096">
                  <c:v>56.129249440000002</c:v>
                </c:pt>
                <c:pt idx="5097">
                  <c:v>42.678206473000003</c:v>
                </c:pt>
                <c:pt idx="5098">
                  <c:v>106.317430319</c:v>
                </c:pt>
                <c:pt idx="5099">
                  <c:v>123.176559359</c:v>
                </c:pt>
                <c:pt idx="5100">
                  <c:v>-2.2283755350000001</c:v>
                </c:pt>
                <c:pt idx="5101">
                  <c:v>-15.492660988000001</c:v>
                </c:pt>
                <c:pt idx="5102">
                  <c:v>54.710638080000003</c:v>
                </c:pt>
                <c:pt idx="5103">
                  <c:v>147.608075222</c:v>
                </c:pt>
                <c:pt idx="5104">
                  <c:v>72.764309517000001</c:v>
                </c:pt>
                <c:pt idx="5105">
                  <c:v>78.983684026999995</c:v>
                </c:pt>
                <c:pt idx="5106">
                  <c:v>221.142685916</c:v>
                </c:pt>
                <c:pt idx="5107">
                  <c:v>-31.840655491</c:v>
                </c:pt>
                <c:pt idx="5108">
                  <c:v>-86.647134124000004</c:v>
                </c:pt>
                <c:pt idx="5109">
                  <c:v>44.084893665999999</c:v>
                </c:pt>
                <c:pt idx="5110">
                  <c:v>101.282536326</c:v>
                </c:pt>
                <c:pt idx="5111">
                  <c:v>-19.506269002</c:v>
                </c:pt>
                <c:pt idx="5112">
                  <c:v>38.017768242999999</c:v>
                </c:pt>
                <c:pt idx="5113">
                  <c:v>205.86796400899999</c:v>
                </c:pt>
                <c:pt idx="5114">
                  <c:v>0.95959843899999997</c:v>
                </c:pt>
                <c:pt idx="5115">
                  <c:v>-58.675767997000001</c:v>
                </c:pt>
                <c:pt idx="5116">
                  <c:v>13.09476291</c:v>
                </c:pt>
                <c:pt idx="5117">
                  <c:v>79.691894821000005</c:v>
                </c:pt>
                <c:pt idx="5118">
                  <c:v>52.947263696</c:v>
                </c:pt>
                <c:pt idx="5119">
                  <c:v>90.325164693000005</c:v>
                </c:pt>
                <c:pt idx="5120">
                  <c:v>173.11058971</c:v>
                </c:pt>
                <c:pt idx="5121">
                  <c:v>94.322811575000003</c:v>
                </c:pt>
                <c:pt idx="5122">
                  <c:v>38.342047164999997</c:v>
                </c:pt>
                <c:pt idx="5123">
                  <c:v>-3.3808631419999999</c:v>
                </c:pt>
                <c:pt idx="5124">
                  <c:v>-7.851019999</c:v>
                </c:pt>
                <c:pt idx="5125">
                  <c:v>69.502128357999993</c:v>
                </c:pt>
                <c:pt idx="5126">
                  <c:v>46.996451403999998</c:v>
                </c:pt>
                <c:pt idx="5127">
                  <c:v>100.201121206</c:v>
                </c:pt>
                <c:pt idx="5128">
                  <c:v>144.72288659</c:v>
                </c:pt>
                <c:pt idx="5129">
                  <c:v>-81.684620553000002</c:v>
                </c:pt>
                <c:pt idx="5130">
                  <c:v>-100.638857742</c:v>
                </c:pt>
                <c:pt idx="5131">
                  <c:v>57.541301691000001</c:v>
                </c:pt>
                <c:pt idx="5132">
                  <c:v>137.65037635199999</c:v>
                </c:pt>
                <c:pt idx="5133">
                  <c:v>22.027674821000002</c:v>
                </c:pt>
                <c:pt idx="5134">
                  <c:v>19.384705691000001</c:v>
                </c:pt>
                <c:pt idx="5135">
                  <c:v>243.54436059099999</c:v>
                </c:pt>
                <c:pt idx="5136">
                  <c:v>38.738193285999998</c:v>
                </c:pt>
                <c:pt idx="5137">
                  <c:v>-27.903125873</c:v>
                </c:pt>
                <c:pt idx="5138">
                  <c:v>58.285768519999998</c:v>
                </c:pt>
                <c:pt idx="5139">
                  <c:v>126.419285351</c:v>
                </c:pt>
                <c:pt idx="5140">
                  <c:v>56.101791046000002</c:v>
                </c:pt>
                <c:pt idx="5141">
                  <c:v>117.351290968</c:v>
                </c:pt>
                <c:pt idx="5142">
                  <c:v>198.39744707200001</c:v>
                </c:pt>
                <c:pt idx="5143">
                  <c:v>14.675829855</c:v>
                </c:pt>
                <c:pt idx="5144">
                  <c:v>-13.57588771</c:v>
                </c:pt>
                <c:pt idx="5145">
                  <c:v>1.3203864949999999</c:v>
                </c:pt>
                <c:pt idx="5146">
                  <c:v>16.951338320000001</c:v>
                </c:pt>
                <c:pt idx="5147">
                  <c:v>26.439221122999999</c:v>
                </c:pt>
                <c:pt idx="5148">
                  <c:v>55.498103229000002</c:v>
                </c:pt>
                <c:pt idx="5149">
                  <c:v>170.67084289300001</c:v>
                </c:pt>
                <c:pt idx="5150">
                  <c:v>150.469523213</c:v>
                </c:pt>
                <c:pt idx="5151">
                  <c:v>3.999379255</c:v>
                </c:pt>
                <c:pt idx="5152">
                  <c:v>-18.005818265999999</c:v>
                </c:pt>
                <c:pt idx="5153">
                  <c:v>80.986960009000001</c:v>
                </c:pt>
                <c:pt idx="5154">
                  <c:v>190.5161751</c:v>
                </c:pt>
                <c:pt idx="5155">
                  <c:v>84.826022413999993</c:v>
                </c:pt>
                <c:pt idx="5156">
                  <c:v>61.851265748000003</c:v>
                </c:pt>
                <c:pt idx="5157">
                  <c:v>224.299539047</c:v>
                </c:pt>
                <c:pt idx="5158">
                  <c:v>2.2131166549999999</c:v>
                </c:pt>
                <c:pt idx="5159">
                  <c:v>-63.644199798000002</c:v>
                </c:pt>
                <c:pt idx="5160">
                  <c:v>28.100351157999999</c:v>
                </c:pt>
                <c:pt idx="5161">
                  <c:v>87.367464080999994</c:v>
                </c:pt>
                <c:pt idx="5162">
                  <c:v>17.927502006000001</c:v>
                </c:pt>
                <c:pt idx="5163">
                  <c:v>76.367351366999998</c:v>
                </c:pt>
                <c:pt idx="5164">
                  <c:v>215.77064590699999</c:v>
                </c:pt>
                <c:pt idx="5165">
                  <c:v>-12.631692430999999</c:v>
                </c:pt>
                <c:pt idx="5166">
                  <c:v>-43.087749713999997</c:v>
                </c:pt>
                <c:pt idx="5167">
                  <c:v>79.713985352999998</c:v>
                </c:pt>
                <c:pt idx="5168">
                  <c:v>130.76996451900001</c:v>
                </c:pt>
                <c:pt idx="5169">
                  <c:v>42.866622632999999</c:v>
                </c:pt>
                <c:pt idx="5170">
                  <c:v>84.979799928999995</c:v>
                </c:pt>
                <c:pt idx="5171">
                  <c:v>220.27333315999999</c:v>
                </c:pt>
                <c:pt idx="5172">
                  <c:v>119.79479299</c:v>
                </c:pt>
                <c:pt idx="5173">
                  <c:v>37.538288430000001</c:v>
                </c:pt>
                <c:pt idx="5174">
                  <c:v>-36.916383949</c:v>
                </c:pt>
                <c:pt idx="5175">
                  <c:v>-11.608474573000001</c:v>
                </c:pt>
                <c:pt idx="5176">
                  <c:v>93.738400021000004</c:v>
                </c:pt>
                <c:pt idx="5177">
                  <c:v>64.048501900000005</c:v>
                </c:pt>
                <c:pt idx="5178">
                  <c:v>81.573081482999996</c:v>
                </c:pt>
                <c:pt idx="5179">
                  <c:v>122.110029813</c:v>
                </c:pt>
                <c:pt idx="5180">
                  <c:v>-46.917720828</c:v>
                </c:pt>
                <c:pt idx="5181">
                  <c:v>-50.138108899999999</c:v>
                </c:pt>
                <c:pt idx="5182">
                  <c:v>66.287321199999994</c:v>
                </c:pt>
                <c:pt idx="5183">
                  <c:v>123.050244389</c:v>
                </c:pt>
                <c:pt idx="5184">
                  <c:v>40.907500532999997</c:v>
                </c:pt>
                <c:pt idx="5185">
                  <c:v>66.746551883999999</c:v>
                </c:pt>
                <c:pt idx="5186">
                  <c:v>260.00580171299998</c:v>
                </c:pt>
                <c:pt idx="5187">
                  <c:v>10.9203373</c:v>
                </c:pt>
                <c:pt idx="5188">
                  <c:v>-54.395984198000001</c:v>
                </c:pt>
                <c:pt idx="5189">
                  <c:v>78.604544775999997</c:v>
                </c:pt>
                <c:pt idx="5190">
                  <c:v>149.778831951</c:v>
                </c:pt>
                <c:pt idx="5191">
                  <c:v>38.777048131000001</c:v>
                </c:pt>
                <c:pt idx="5192">
                  <c:v>77.187254119000002</c:v>
                </c:pt>
                <c:pt idx="5193">
                  <c:v>208.00521635000001</c:v>
                </c:pt>
                <c:pt idx="5194">
                  <c:v>36.361710350999999</c:v>
                </c:pt>
                <c:pt idx="5195">
                  <c:v>-10.443701345999999</c:v>
                </c:pt>
                <c:pt idx="5196">
                  <c:v>-15.025126905</c:v>
                </c:pt>
                <c:pt idx="5197">
                  <c:v>18.388174713000002</c:v>
                </c:pt>
                <c:pt idx="5198">
                  <c:v>56.068563193999999</c:v>
                </c:pt>
                <c:pt idx="5199">
                  <c:v>97.723475200999999</c:v>
                </c:pt>
                <c:pt idx="5200">
                  <c:v>175.10982364500001</c:v>
                </c:pt>
                <c:pt idx="5201">
                  <c:v>125.719953928</c:v>
                </c:pt>
                <c:pt idx="5202">
                  <c:v>32.270834905000001</c:v>
                </c:pt>
                <c:pt idx="5203">
                  <c:v>31.523598008</c:v>
                </c:pt>
                <c:pt idx="5204">
                  <c:v>85.504438016999998</c:v>
                </c:pt>
                <c:pt idx="5205">
                  <c:v>157.35395406800001</c:v>
                </c:pt>
                <c:pt idx="5206">
                  <c:v>74.346627708</c:v>
                </c:pt>
                <c:pt idx="5207">
                  <c:v>107.39075235999999</c:v>
                </c:pt>
                <c:pt idx="5208">
                  <c:v>238.39026854900001</c:v>
                </c:pt>
                <c:pt idx="5209">
                  <c:v>-17.120832639</c:v>
                </c:pt>
                <c:pt idx="5210">
                  <c:v>-94.711842962999995</c:v>
                </c:pt>
                <c:pt idx="5211">
                  <c:v>45.614413196000001</c:v>
                </c:pt>
                <c:pt idx="5212">
                  <c:v>132.70393615200001</c:v>
                </c:pt>
                <c:pt idx="5213">
                  <c:v>38.782870338999999</c:v>
                </c:pt>
                <c:pt idx="5214">
                  <c:v>44.744845118000001</c:v>
                </c:pt>
                <c:pt idx="5215">
                  <c:v>223.518302947</c:v>
                </c:pt>
                <c:pt idx="5216">
                  <c:v>36.696400291000003</c:v>
                </c:pt>
                <c:pt idx="5217">
                  <c:v>0.74483442499999997</c:v>
                </c:pt>
                <c:pt idx="5218">
                  <c:v>89.357224919000004</c:v>
                </c:pt>
                <c:pt idx="5219">
                  <c:v>127.44300733599999</c:v>
                </c:pt>
                <c:pt idx="5220">
                  <c:v>68.015364934999994</c:v>
                </c:pt>
                <c:pt idx="5221">
                  <c:v>138.36132144000001</c:v>
                </c:pt>
                <c:pt idx="5222">
                  <c:v>236.82764972000001</c:v>
                </c:pt>
                <c:pt idx="5223">
                  <c:v>81.796017093000003</c:v>
                </c:pt>
                <c:pt idx="5224">
                  <c:v>24.909963579999999</c:v>
                </c:pt>
                <c:pt idx="5225">
                  <c:v>-0.52481625200000004</c:v>
                </c:pt>
                <c:pt idx="5226">
                  <c:v>17.748309739</c:v>
                </c:pt>
                <c:pt idx="5227">
                  <c:v>73.899971910999994</c:v>
                </c:pt>
                <c:pt idx="5228">
                  <c:v>39.822383246000001</c:v>
                </c:pt>
                <c:pt idx="5229">
                  <c:v>119.086167166</c:v>
                </c:pt>
                <c:pt idx="5230">
                  <c:v>158.74667891799999</c:v>
                </c:pt>
                <c:pt idx="5231">
                  <c:v>-24.150289989000001</c:v>
                </c:pt>
                <c:pt idx="5232">
                  <c:v>-59.401864217000004</c:v>
                </c:pt>
                <c:pt idx="5233">
                  <c:v>71.429892031999998</c:v>
                </c:pt>
                <c:pt idx="5234">
                  <c:v>174.56007972500001</c:v>
                </c:pt>
                <c:pt idx="5235">
                  <c:v>82.450105497999999</c:v>
                </c:pt>
                <c:pt idx="5236">
                  <c:v>57.826440873999999</c:v>
                </c:pt>
                <c:pt idx="5237">
                  <c:v>240.83262554699999</c:v>
                </c:pt>
                <c:pt idx="5238">
                  <c:v>29.033536041000001</c:v>
                </c:pt>
                <c:pt idx="5239">
                  <c:v>-23.113201740000001</c:v>
                </c:pt>
                <c:pt idx="5240">
                  <c:v>76.448527458000001</c:v>
                </c:pt>
                <c:pt idx="5241">
                  <c:v>113.04596221600001</c:v>
                </c:pt>
                <c:pt idx="5242">
                  <c:v>23.47589756</c:v>
                </c:pt>
                <c:pt idx="5243">
                  <c:v>108.657022462</c:v>
                </c:pt>
                <c:pt idx="5244">
                  <c:v>229.31944271699999</c:v>
                </c:pt>
                <c:pt idx="5245">
                  <c:v>7.2704432729999997</c:v>
                </c:pt>
                <c:pt idx="5246">
                  <c:v>-44.361222681999998</c:v>
                </c:pt>
                <c:pt idx="5247">
                  <c:v>22.156220737999998</c:v>
                </c:pt>
                <c:pt idx="5248">
                  <c:v>76.973333101999998</c:v>
                </c:pt>
                <c:pt idx="5249">
                  <c:v>63.714588063999997</c:v>
                </c:pt>
                <c:pt idx="5250">
                  <c:v>74.284342115000001</c:v>
                </c:pt>
                <c:pt idx="5251">
                  <c:v>190.12281019599999</c:v>
                </c:pt>
                <c:pt idx="5252">
                  <c:v>162.56692346299999</c:v>
                </c:pt>
                <c:pt idx="5253">
                  <c:v>68.078252492000004</c:v>
                </c:pt>
                <c:pt idx="5254">
                  <c:v>14.231613701000001</c:v>
                </c:pt>
                <c:pt idx="5255">
                  <c:v>45.542978750000003</c:v>
                </c:pt>
                <c:pt idx="5256">
                  <c:v>162.68976596600001</c:v>
                </c:pt>
                <c:pt idx="5257">
                  <c:v>110.15240724900001</c:v>
                </c:pt>
                <c:pt idx="5258">
                  <c:v>110.96405683</c:v>
                </c:pt>
                <c:pt idx="5259">
                  <c:v>189.535412681</c:v>
                </c:pt>
                <c:pt idx="5260">
                  <c:v>-27.183922840000001</c:v>
                </c:pt>
                <c:pt idx="5261">
                  <c:v>-55.212062484</c:v>
                </c:pt>
                <c:pt idx="5262">
                  <c:v>75.987527102000001</c:v>
                </c:pt>
                <c:pt idx="5263">
                  <c:v>123.613694263</c:v>
                </c:pt>
                <c:pt idx="5264">
                  <c:v>24.957391548</c:v>
                </c:pt>
                <c:pt idx="5265">
                  <c:v>73.074842122999996</c:v>
                </c:pt>
                <c:pt idx="5266">
                  <c:v>271.31449536000002</c:v>
                </c:pt>
                <c:pt idx="5267">
                  <c:v>46.504131035</c:v>
                </c:pt>
                <c:pt idx="5268">
                  <c:v>46.163519983</c:v>
                </c:pt>
                <c:pt idx="5269">
                  <c:v>170.507788132</c:v>
                </c:pt>
                <c:pt idx="5270">
                  <c:v>248.864967562</c:v>
                </c:pt>
                <c:pt idx="5271">
                  <c:v>167.330787077</c:v>
                </c:pt>
                <c:pt idx="5272">
                  <c:v>192.75837113200001</c:v>
                </c:pt>
                <c:pt idx="5273">
                  <c:v>296.11754679799998</c:v>
                </c:pt>
                <c:pt idx="5274">
                  <c:v>172.10553661399999</c:v>
                </c:pt>
                <c:pt idx="5275">
                  <c:v>128.02163256700001</c:v>
                </c:pt>
                <c:pt idx="5276">
                  <c:v>76.068726342000005</c:v>
                </c:pt>
                <c:pt idx="5277">
                  <c:v>69.403344770000004</c:v>
                </c:pt>
                <c:pt idx="5278">
                  <c:v>144.72092853500001</c:v>
                </c:pt>
                <c:pt idx="5279">
                  <c:v>164.803114451</c:v>
                </c:pt>
                <c:pt idx="5280">
                  <c:v>232.629624931</c:v>
                </c:pt>
                <c:pt idx="5281">
                  <c:v>214.95259442899999</c:v>
                </c:pt>
                <c:pt idx="5282">
                  <c:v>57.110997324000003</c:v>
                </c:pt>
                <c:pt idx="5283">
                  <c:v>72.279449243000002</c:v>
                </c:pt>
                <c:pt idx="5284">
                  <c:v>198.17248432599999</c:v>
                </c:pt>
                <c:pt idx="5285">
                  <c:v>270.63377751199999</c:v>
                </c:pt>
                <c:pt idx="5286">
                  <c:v>146.130458613</c:v>
                </c:pt>
                <c:pt idx="5287">
                  <c:v>160.563840648</c:v>
                </c:pt>
                <c:pt idx="5288">
                  <c:v>365.00544046200002</c:v>
                </c:pt>
                <c:pt idx="5289">
                  <c:v>123.138071724</c:v>
                </c:pt>
                <c:pt idx="5290">
                  <c:v>27.076088768000002</c:v>
                </c:pt>
                <c:pt idx="5291">
                  <c:v>134.217052642</c:v>
                </c:pt>
                <c:pt idx="5292">
                  <c:v>218.89064873800001</c:v>
                </c:pt>
                <c:pt idx="5293">
                  <c:v>138.560428914</c:v>
                </c:pt>
                <c:pt idx="5294">
                  <c:v>178.78376312899999</c:v>
                </c:pt>
                <c:pt idx="5295">
                  <c:v>288.30893753100003</c:v>
                </c:pt>
                <c:pt idx="5296">
                  <c:v>102.17650104499999</c:v>
                </c:pt>
                <c:pt idx="5297">
                  <c:v>80.780540865000006</c:v>
                </c:pt>
                <c:pt idx="5298">
                  <c:v>147.53297819400001</c:v>
                </c:pt>
                <c:pt idx="5299">
                  <c:v>166.59186079099999</c:v>
                </c:pt>
                <c:pt idx="5300">
                  <c:v>138.54454981500001</c:v>
                </c:pt>
                <c:pt idx="5301">
                  <c:v>207.12243989500001</c:v>
                </c:pt>
                <c:pt idx="5302">
                  <c:v>326.20539524200001</c:v>
                </c:pt>
                <c:pt idx="5303">
                  <c:v>237.11514743699999</c:v>
                </c:pt>
                <c:pt idx="5304">
                  <c:v>136.460691841</c:v>
                </c:pt>
                <c:pt idx="5305">
                  <c:v>111.222140823</c:v>
                </c:pt>
                <c:pt idx="5306">
                  <c:v>158.602107902</c:v>
                </c:pt>
                <c:pt idx="5307">
                  <c:v>252.67393542400001</c:v>
                </c:pt>
                <c:pt idx="5308">
                  <c:v>168.34353680500001</c:v>
                </c:pt>
                <c:pt idx="5309">
                  <c:v>195.53339050299999</c:v>
                </c:pt>
                <c:pt idx="5310">
                  <c:v>300.939088158</c:v>
                </c:pt>
                <c:pt idx="5311">
                  <c:v>89.849462631999998</c:v>
                </c:pt>
                <c:pt idx="5312">
                  <c:v>35.547201491000003</c:v>
                </c:pt>
                <c:pt idx="5313">
                  <c:v>151.48861299800001</c:v>
                </c:pt>
                <c:pt idx="5314">
                  <c:v>240.731416903</c:v>
                </c:pt>
                <c:pt idx="5315">
                  <c:v>173.44032676500001</c:v>
                </c:pt>
                <c:pt idx="5316">
                  <c:v>183.33746683800001</c:v>
                </c:pt>
                <c:pt idx="5317">
                  <c:v>350.91324670199998</c:v>
                </c:pt>
                <c:pt idx="5318">
                  <c:v>145.337604228</c:v>
                </c:pt>
                <c:pt idx="5319">
                  <c:v>115.397190913</c:v>
                </c:pt>
                <c:pt idx="5320">
                  <c:v>237.81154516300001</c:v>
                </c:pt>
                <c:pt idx="5321">
                  <c:v>278.05111735399998</c:v>
                </c:pt>
                <c:pt idx="5322">
                  <c:v>169.52597373399999</c:v>
                </c:pt>
                <c:pt idx="5323">
                  <c:v>243.848217495</c:v>
                </c:pt>
                <c:pt idx="5324">
                  <c:v>370.32512405</c:v>
                </c:pt>
                <c:pt idx="5325">
                  <c:v>196.131674162</c:v>
                </c:pt>
                <c:pt idx="5326">
                  <c:v>121.86234490299999</c:v>
                </c:pt>
                <c:pt idx="5327">
                  <c:v>102.59549694499999</c:v>
                </c:pt>
                <c:pt idx="5328">
                  <c:v>146.30474101999999</c:v>
                </c:pt>
                <c:pt idx="5329">
                  <c:v>206.08982287800001</c:v>
                </c:pt>
                <c:pt idx="5330">
                  <c:v>192.23101575199999</c:v>
                </c:pt>
                <c:pt idx="5331">
                  <c:v>258.27460669300001</c:v>
                </c:pt>
                <c:pt idx="5332">
                  <c:v>276.51546053499999</c:v>
                </c:pt>
                <c:pt idx="5333">
                  <c:v>150.953651882</c:v>
                </c:pt>
                <c:pt idx="5334">
                  <c:v>136.58371145699999</c:v>
                </c:pt>
                <c:pt idx="5335">
                  <c:v>207.66544362600001</c:v>
                </c:pt>
                <c:pt idx="5336">
                  <c:v>303.200140734</c:v>
                </c:pt>
                <c:pt idx="5337">
                  <c:v>229.19661916699999</c:v>
                </c:pt>
                <c:pt idx="5338">
                  <c:v>234.12708795899999</c:v>
                </c:pt>
                <c:pt idx="5339">
                  <c:v>375.630142611</c:v>
                </c:pt>
                <c:pt idx="5340">
                  <c:v>125.566436737</c:v>
                </c:pt>
                <c:pt idx="5341">
                  <c:v>72.374754992999996</c:v>
                </c:pt>
                <c:pt idx="5342">
                  <c:v>202.43663158000001</c:v>
                </c:pt>
                <c:pt idx="5343">
                  <c:v>258.474724761</c:v>
                </c:pt>
                <c:pt idx="5344">
                  <c:v>138.864355292</c:v>
                </c:pt>
                <c:pt idx="5345">
                  <c:v>199.51964552499999</c:v>
                </c:pt>
                <c:pt idx="5346">
                  <c:v>367.23221926999997</c:v>
                </c:pt>
                <c:pt idx="5347">
                  <c:v>160.89483938699999</c:v>
                </c:pt>
                <c:pt idx="5348">
                  <c:v>100.318051629</c:v>
                </c:pt>
                <c:pt idx="5349">
                  <c:v>175.25136637099999</c:v>
                </c:pt>
                <c:pt idx="5350">
                  <c:v>243.528461107</c:v>
                </c:pt>
                <c:pt idx="5351">
                  <c:v>216.298515326</c:v>
                </c:pt>
                <c:pt idx="5352">
                  <c:v>251.87045217100001</c:v>
                </c:pt>
                <c:pt idx="5353">
                  <c:v>336.26913157899997</c:v>
                </c:pt>
                <c:pt idx="5354">
                  <c:v>260.36875159800002</c:v>
                </c:pt>
                <c:pt idx="5355">
                  <c:v>204.42833728299999</c:v>
                </c:pt>
                <c:pt idx="5356">
                  <c:v>160.768117886</c:v>
                </c:pt>
                <c:pt idx="5357">
                  <c:v>155.03172744899999</c:v>
                </c:pt>
                <c:pt idx="5358">
                  <c:v>236.24921753300001</c:v>
                </c:pt>
                <c:pt idx="5359">
                  <c:v>215.72032562699999</c:v>
                </c:pt>
                <c:pt idx="5360">
                  <c:v>267.17517644100002</c:v>
                </c:pt>
                <c:pt idx="5361">
                  <c:v>309.65456012800001</c:v>
                </c:pt>
                <c:pt idx="5362">
                  <c:v>85.06559704</c:v>
                </c:pt>
                <c:pt idx="5363">
                  <c:v>69.265064550000005</c:v>
                </c:pt>
                <c:pt idx="5364">
                  <c:v>227.224020951</c:v>
                </c:pt>
                <c:pt idx="5365">
                  <c:v>305.39621710699998</c:v>
                </c:pt>
                <c:pt idx="5366">
                  <c:v>188.28000103799999</c:v>
                </c:pt>
                <c:pt idx="5367">
                  <c:v>190.40422658400001</c:v>
                </c:pt>
                <c:pt idx="5368">
                  <c:v>415.66343273299998</c:v>
                </c:pt>
                <c:pt idx="5369">
                  <c:v>209.03024711899999</c:v>
                </c:pt>
                <c:pt idx="5370">
                  <c:v>140.141493148</c:v>
                </c:pt>
                <c:pt idx="5371">
                  <c:v>228.153772186</c:v>
                </c:pt>
                <c:pt idx="5372">
                  <c:v>299.659902789</c:v>
                </c:pt>
                <c:pt idx="5373">
                  <c:v>229.46233738500001</c:v>
                </c:pt>
                <c:pt idx="5374">
                  <c:v>287.662123194</c:v>
                </c:pt>
                <c:pt idx="5375">
                  <c:v>367.53681457099998</c:v>
                </c:pt>
                <c:pt idx="5376">
                  <c:v>188.67754850099999</c:v>
                </c:pt>
                <c:pt idx="5377">
                  <c:v>161.722585221</c:v>
                </c:pt>
                <c:pt idx="5378">
                  <c:v>174.19344842500001</c:v>
                </c:pt>
                <c:pt idx="5379">
                  <c:v>187.22670778400001</c:v>
                </c:pt>
                <c:pt idx="5380">
                  <c:v>199.270743256</c:v>
                </c:pt>
                <c:pt idx="5381">
                  <c:v>232.226222855</c:v>
                </c:pt>
                <c:pt idx="5382">
                  <c:v>221.7915998</c:v>
                </c:pt>
                <c:pt idx="5383">
                  <c:v>198.77070556800001</c:v>
                </c:pt>
                <c:pt idx="5384">
                  <c:v>51.540318800000001</c:v>
                </c:pt>
                <c:pt idx="5385">
                  <c:v>34.928528139999997</c:v>
                </c:pt>
                <c:pt idx="5386">
                  <c:v>135.71412175</c:v>
                </c:pt>
                <c:pt idx="5387">
                  <c:v>243.77727264500001</c:v>
                </c:pt>
                <c:pt idx="5388">
                  <c:v>135.532466658</c:v>
                </c:pt>
                <c:pt idx="5389">
                  <c:v>116.22385480299999</c:v>
                </c:pt>
                <c:pt idx="5390">
                  <c:v>282.22949640299998</c:v>
                </c:pt>
                <c:pt idx="5391">
                  <c:v>59.296499648000001</c:v>
                </c:pt>
                <c:pt idx="5392">
                  <c:v>-8.9752402530000008</c:v>
                </c:pt>
                <c:pt idx="5393">
                  <c:v>81.807000794999993</c:v>
                </c:pt>
                <c:pt idx="5394">
                  <c:v>146.39154797399999</c:v>
                </c:pt>
                <c:pt idx="5395">
                  <c:v>78.989648739000003</c:v>
                </c:pt>
                <c:pt idx="5396">
                  <c:v>135.17898370899999</c:v>
                </c:pt>
                <c:pt idx="5397">
                  <c:v>272.24237684000002</c:v>
                </c:pt>
                <c:pt idx="5398">
                  <c:v>47.694952147999999</c:v>
                </c:pt>
                <c:pt idx="5399">
                  <c:v>20.521442278999999</c:v>
                </c:pt>
                <c:pt idx="5400">
                  <c:v>142.60742613900001</c:v>
                </c:pt>
                <c:pt idx="5401">
                  <c:v>191.37177892299999</c:v>
                </c:pt>
                <c:pt idx="5402">
                  <c:v>103.312600477</c:v>
                </c:pt>
                <c:pt idx="5403">
                  <c:v>150.94097476300001</c:v>
                </c:pt>
                <c:pt idx="5404">
                  <c:v>287.47068296399999</c:v>
                </c:pt>
                <c:pt idx="5405">
                  <c:v>184.58264473899999</c:v>
                </c:pt>
                <c:pt idx="5406">
                  <c:v>100.520166953</c:v>
                </c:pt>
                <c:pt idx="5407">
                  <c:v>29.421816200999999</c:v>
                </c:pt>
                <c:pt idx="5408">
                  <c:v>58.074547164999998</c:v>
                </c:pt>
                <c:pt idx="5409">
                  <c:v>163.29462010399999</c:v>
                </c:pt>
                <c:pt idx="5410">
                  <c:v>130.75763503499999</c:v>
                </c:pt>
                <c:pt idx="5411">
                  <c:v>148.54323327700001</c:v>
                </c:pt>
                <c:pt idx="5412">
                  <c:v>194.14945952900001</c:v>
                </c:pt>
                <c:pt idx="5413">
                  <c:v>25.735675319999999</c:v>
                </c:pt>
                <c:pt idx="5414">
                  <c:v>20.688436093</c:v>
                </c:pt>
                <c:pt idx="5415">
                  <c:v>135.02777077900001</c:v>
                </c:pt>
                <c:pt idx="5416">
                  <c:v>195.58914060699999</c:v>
                </c:pt>
                <c:pt idx="5417">
                  <c:v>117.247285322</c:v>
                </c:pt>
                <c:pt idx="5418">
                  <c:v>142.171848356</c:v>
                </c:pt>
                <c:pt idx="5419">
                  <c:v>332.601990769</c:v>
                </c:pt>
                <c:pt idx="5420">
                  <c:v>84.431321079</c:v>
                </c:pt>
                <c:pt idx="5421">
                  <c:v>23.616374593</c:v>
                </c:pt>
                <c:pt idx="5422">
                  <c:v>157.50022417299999</c:v>
                </c:pt>
                <c:pt idx="5423">
                  <c:v>226.77179298199999</c:v>
                </c:pt>
                <c:pt idx="5424">
                  <c:v>113.79439761099999</c:v>
                </c:pt>
                <c:pt idx="5425">
                  <c:v>156.213686403</c:v>
                </c:pt>
                <c:pt idx="5426">
                  <c:v>289.92898224200002</c:v>
                </c:pt>
                <c:pt idx="5427">
                  <c:v>116.91482557499999</c:v>
                </c:pt>
                <c:pt idx="5428">
                  <c:v>68.038608581000005</c:v>
                </c:pt>
                <c:pt idx="5429">
                  <c:v>63.647699852000002</c:v>
                </c:pt>
                <c:pt idx="5430">
                  <c:v>101.593316449</c:v>
                </c:pt>
                <c:pt idx="5431">
                  <c:v>140.768866653</c:v>
                </c:pt>
                <c:pt idx="5432">
                  <c:v>180.09006305099999</c:v>
                </c:pt>
                <c:pt idx="5433">
                  <c:v>255.49759270000001</c:v>
                </c:pt>
                <c:pt idx="5434">
                  <c:v>210.49479793099999</c:v>
                </c:pt>
                <c:pt idx="5435">
                  <c:v>119.104563754</c:v>
                </c:pt>
                <c:pt idx="5436">
                  <c:v>117.473606893</c:v>
                </c:pt>
                <c:pt idx="5437">
                  <c:v>168.991499339</c:v>
                </c:pt>
                <c:pt idx="5438">
                  <c:v>241.599020185</c:v>
                </c:pt>
                <c:pt idx="5439">
                  <c:v>163.31644135900001</c:v>
                </c:pt>
                <c:pt idx="5440">
                  <c:v>196.89623647400001</c:v>
                </c:pt>
                <c:pt idx="5441">
                  <c:v>325.05775344199998</c:v>
                </c:pt>
                <c:pt idx="5442">
                  <c:v>68.080622524000006</c:v>
                </c:pt>
                <c:pt idx="5443">
                  <c:v>-5.5249349670000001</c:v>
                </c:pt>
                <c:pt idx="5444">
                  <c:v>137.029862227</c:v>
                </c:pt>
                <c:pt idx="5445">
                  <c:v>223.187142206</c:v>
                </c:pt>
                <c:pt idx="5446">
                  <c:v>126.790576642</c:v>
                </c:pt>
                <c:pt idx="5447">
                  <c:v>133.91252097200001</c:v>
                </c:pt>
                <c:pt idx="5448">
                  <c:v>316.79182252700002</c:v>
                </c:pt>
                <c:pt idx="5449">
                  <c:v>129.82752640999999</c:v>
                </c:pt>
                <c:pt idx="5450">
                  <c:v>91.826406132000002</c:v>
                </c:pt>
                <c:pt idx="5451">
                  <c:v>178.40516629300001</c:v>
                </c:pt>
                <c:pt idx="5452">
                  <c:v>220.53268109199999</c:v>
                </c:pt>
                <c:pt idx="5453">
                  <c:v>163.92821562699999</c:v>
                </c:pt>
                <c:pt idx="5454">
                  <c:v>232.83198655300001</c:v>
                </c:pt>
                <c:pt idx="5455">
                  <c:v>328.657715123</c:v>
                </c:pt>
                <c:pt idx="5456">
                  <c:v>175.277491822</c:v>
                </c:pt>
                <c:pt idx="5457">
                  <c:v>121.73829407700001</c:v>
                </c:pt>
                <c:pt idx="5458">
                  <c:v>96.526622768999999</c:v>
                </c:pt>
                <c:pt idx="5459">
                  <c:v>112.480631859</c:v>
                </c:pt>
                <c:pt idx="5460">
                  <c:v>167.05750824399999</c:v>
                </c:pt>
                <c:pt idx="5461">
                  <c:v>137.297900559</c:v>
                </c:pt>
                <c:pt idx="5462">
                  <c:v>218.54249754700001</c:v>
                </c:pt>
                <c:pt idx="5463">
                  <c:v>256.05362300600001</c:v>
                </c:pt>
                <c:pt idx="5464">
                  <c:v>71.119661567999998</c:v>
                </c:pt>
                <c:pt idx="5465">
                  <c:v>37.264172653999999</c:v>
                </c:pt>
                <c:pt idx="5466">
                  <c:v>171.605857657</c:v>
                </c:pt>
                <c:pt idx="5467">
                  <c:v>275.18582870300003</c:v>
                </c:pt>
                <c:pt idx="5468">
                  <c:v>180.85724708500001</c:v>
                </c:pt>
                <c:pt idx="5469">
                  <c:v>154.618138249</c:v>
                </c:pt>
                <c:pt idx="5470">
                  <c:v>342.13402736900002</c:v>
                </c:pt>
                <c:pt idx="5471">
                  <c:v>131.52314951599999</c:v>
                </c:pt>
                <c:pt idx="5472">
                  <c:v>78.038453462999996</c:v>
                </c:pt>
                <c:pt idx="5473">
                  <c:v>175.00143940999999</c:v>
                </c:pt>
                <c:pt idx="5474">
                  <c:v>213.18014722199999</c:v>
                </c:pt>
                <c:pt idx="5475">
                  <c:v>127.39430986799999</c:v>
                </c:pt>
                <c:pt idx="5476">
                  <c:v>212.32550074400001</c:v>
                </c:pt>
                <c:pt idx="5477">
                  <c:v>330.21262069699998</c:v>
                </c:pt>
                <c:pt idx="5478">
                  <c:v>107.051959744</c:v>
                </c:pt>
                <c:pt idx="5479">
                  <c:v>59.395662774999998</c:v>
                </c:pt>
                <c:pt idx="5480">
                  <c:v>127.494079406</c:v>
                </c:pt>
                <c:pt idx="5481">
                  <c:v>180.76418662</c:v>
                </c:pt>
                <c:pt idx="5482">
                  <c:v>165.43506771899999</c:v>
                </c:pt>
                <c:pt idx="5483">
                  <c:v>177.93221220000001</c:v>
                </c:pt>
                <c:pt idx="5484">
                  <c:v>297.04984678</c:v>
                </c:pt>
                <c:pt idx="5485">
                  <c:v>268.35086248599998</c:v>
                </c:pt>
                <c:pt idx="5486">
                  <c:v>171.71048746400001</c:v>
                </c:pt>
                <c:pt idx="5487">
                  <c:v>116.151950863</c:v>
                </c:pt>
                <c:pt idx="5488">
                  <c:v>151.50174700299999</c:v>
                </c:pt>
                <c:pt idx="5489">
                  <c:v>270.234764439</c:v>
                </c:pt>
                <c:pt idx="5490">
                  <c:v>216.033889504</c:v>
                </c:pt>
                <c:pt idx="5491">
                  <c:v>214.401861435</c:v>
                </c:pt>
                <c:pt idx="5492">
                  <c:v>295.141367962</c:v>
                </c:pt>
                <c:pt idx="5493">
                  <c:v>80.726292564000005</c:v>
                </c:pt>
                <c:pt idx="5494">
                  <c:v>52.382384373000001</c:v>
                </c:pt>
                <c:pt idx="5495">
                  <c:v>180.89152256599999</c:v>
                </c:pt>
                <c:pt idx="5496">
                  <c:v>227.36750286500001</c:v>
                </c:pt>
                <c:pt idx="5497">
                  <c:v>132.992484811</c:v>
                </c:pt>
                <c:pt idx="5498">
                  <c:v>182.08258596799999</c:v>
                </c:pt>
                <c:pt idx="5499">
                  <c:v>377.84329841800002</c:v>
                </c:pt>
                <c:pt idx="5500">
                  <c:v>151.03716071100001</c:v>
                </c:pt>
                <c:pt idx="5501">
                  <c:v>83.673723667000004</c:v>
                </c:pt>
                <c:pt idx="5502">
                  <c:v>209.675906513</c:v>
                </c:pt>
                <c:pt idx="5503">
                  <c:v>286.51117277499998</c:v>
                </c:pt>
                <c:pt idx="5504">
                  <c:v>201.933028592</c:v>
                </c:pt>
                <c:pt idx="5505">
                  <c:v>225.56221675500001</c:v>
                </c:pt>
                <c:pt idx="5506">
                  <c:v>331.952209719</c:v>
                </c:pt>
                <c:pt idx="5507">
                  <c:v>207.176815901</c:v>
                </c:pt>
                <c:pt idx="5508">
                  <c:v>160.48441450999999</c:v>
                </c:pt>
                <c:pt idx="5509">
                  <c:v>105.262161173</c:v>
                </c:pt>
                <c:pt idx="5510">
                  <c:v>99.766046474000007</c:v>
                </c:pt>
                <c:pt idx="5511">
                  <c:v>176.840119007</c:v>
                </c:pt>
                <c:pt idx="5512">
                  <c:v>195.39667281600001</c:v>
                </c:pt>
                <c:pt idx="5513">
                  <c:v>259.453759058</c:v>
                </c:pt>
                <c:pt idx="5514">
                  <c:v>240.60855881099999</c:v>
                </c:pt>
                <c:pt idx="5515">
                  <c:v>85.013996269000003</c:v>
                </c:pt>
                <c:pt idx="5516">
                  <c:v>99.951716214000001</c:v>
                </c:pt>
                <c:pt idx="5517">
                  <c:v>222.83561158000001</c:v>
                </c:pt>
                <c:pt idx="5518">
                  <c:v>292.47197582500002</c:v>
                </c:pt>
                <c:pt idx="5519">
                  <c:v>169.544463839</c:v>
                </c:pt>
                <c:pt idx="5520">
                  <c:v>185.27412633200001</c:v>
                </c:pt>
                <c:pt idx="5521">
                  <c:v>387.231743483</c:v>
                </c:pt>
                <c:pt idx="5522">
                  <c:v>142.37641260000001</c:v>
                </c:pt>
                <c:pt idx="5523">
                  <c:v>44.830156090000003</c:v>
                </c:pt>
                <c:pt idx="5524">
                  <c:v>154.410135392</c:v>
                </c:pt>
                <c:pt idx="5525">
                  <c:v>238.66106603599999</c:v>
                </c:pt>
                <c:pt idx="5526">
                  <c:v>155.67303312199999</c:v>
                </c:pt>
                <c:pt idx="5527">
                  <c:v>193.072882241</c:v>
                </c:pt>
                <c:pt idx="5528">
                  <c:v>304.22007695399998</c:v>
                </c:pt>
                <c:pt idx="5529">
                  <c:v>118.642723757</c:v>
                </c:pt>
                <c:pt idx="5530">
                  <c:v>100.513247646</c:v>
                </c:pt>
                <c:pt idx="5531">
                  <c:v>164.073831781</c:v>
                </c:pt>
                <c:pt idx="5532">
                  <c:v>182.20556985799999</c:v>
                </c:pt>
                <c:pt idx="5533">
                  <c:v>156.885220479</c:v>
                </c:pt>
                <c:pt idx="5534">
                  <c:v>225.48720702099999</c:v>
                </c:pt>
                <c:pt idx="5535">
                  <c:v>341.21615977900001</c:v>
                </c:pt>
                <c:pt idx="5536">
                  <c:v>249.95841694500001</c:v>
                </c:pt>
                <c:pt idx="5537">
                  <c:v>151.211786445</c:v>
                </c:pt>
                <c:pt idx="5538">
                  <c:v>127.07761085600001</c:v>
                </c:pt>
                <c:pt idx="5539">
                  <c:v>172.68510913700001</c:v>
                </c:pt>
                <c:pt idx="5540">
                  <c:v>264.13833086699998</c:v>
                </c:pt>
                <c:pt idx="5541">
                  <c:v>179.38537016199999</c:v>
                </c:pt>
                <c:pt idx="5542">
                  <c:v>208.874532781</c:v>
                </c:pt>
                <c:pt idx="5543">
                  <c:v>313.32794472699999</c:v>
                </c:pt>
                <c:pt idx="5544">
                  <c:v>99.789051737999998</c:v>
                </c:pt>
                <c:pt idx="5545">
                  <c:v>42.832126656</c:v>
                </c:pt>
                <c:pt idx="5546">
                  <c:v>160.760283593</c:v>
                </c:pt>
                <c:pt idx="5547">
                  <c:v>250.956386718</c:v>
                </c:pt>
                <c:pt idx="5548">
                  <c:v>182.13500265799999</c:v>
                </c:pt>
                <c:pt idx="5549">
                  <c:v>189.14211230399999</c:v>
                </c:pt>
                <c:pt idx="5550">
                  <c:v>356.665699921</c:v>
                </c:pt>
                <c:pt idx="5551">
                  <c:v>152.99643794100001</c:v>
                </c:pt>
                <c:pt idx="5552">
                  <c:v>122.411885326</c:v>
                </c:pt>
                <c:pt idx="5553">
                  <c:v>242.122770871</c:v>
                </c:pt>
                <c:pt idx="5554">
                  <c:v>280.13928885899998</c:v>
                </c:pt>
                <c:pt idx="5555">
                  <c:v>173.74950872299999</c:v>
                </c:pt>
                <c:pt idx="5556">
                  <c:v>249.28503869599999</c:v>
                </c:pt>
                <c:pt idx="5557">
                  <c:v>373.077152383</c:v>
                </c:pt>
                <c:pt idx="5558">
                  <c:v>196.281607135</c:v>
                </c:pt>
                <c:pt idx="5559">
                  <c:v>121.907436823</c:v>
                </c:pt>
                <c:pt idx="5560">
                  <c:v>104.604777492</c:v>
                </c:pt>
                <c:pt idx="5561">
                  <c:v>147.514676485</c:v>
                </c:pt>
                <c:pt idx="5562">
                  <c:v>204.99621871299999</c:v>
                </c:pt>
                <c:pt idx="5563">
                  <c:v>189.02802396300001</c:v>
                </c:pt>
                <c:pt idx="5564">
                  <c:v>257.236149598</c:v>
                </c:pt>
                <c:pt idx="5565">
                  <c:v>275.70962551600002</c:v>
                </c:pt>
                <c:pt idx="5566">
                  <c:v>148.34295119000001</c:v>
                </c:pt>
                <c:pt idx="5567">
                  <c:v>131.05554002</c:v>
                </c:pt>
                <c:pt idx="5568">
                  <c:v>202.17261994399999</c:v>
                </c:pt>
                <c:pt idx="5569">
                  <c:v>299.46299845499999</c:v>
                </c:pt>
                <c:pt idx="5570">
                  <c:v>224.87377916099999</c:v>
                </c:pt>
                <c:pt idx="5571">
                  <c:v>226.778247951</c:v>
                </c:pt>
                <c:pt idx="5572">
                  <c:v>366.31269410700003</c:v>
                </c:pt>
                <c:pt idx="5573">
                  <c:v>118.54287387799999</c:v>
                </c:pt>
                <c:pt idx="5574">
                  <c:v>65.569672294</c:v>
                </c:pt>
                <c:pt idx="5575">
                  <c:v>193.65797066600001</c:v>
                </c:pt>
                <c:pt idx="5576">
                  <c:v>247.20381261700001</c:v>
                </c:pt>
                <c:pt idx="5577">
                  <c:v>128.03190927599999</c:v>
                </c:pt>
                <c:pt idx="5578">
                  <c:v>190.69765007800001</c:v>
                </c:pt>
                <c:pt idx="5579">
                  <c:v>356.72439340199998</c:v>
                </c:pt>
                <c:pt idx="5580">
                  <c:v>147.71703883699999</c:v>
                </c:pt>
                <c:pt idx="5581">
                  <c:v>85.005074726999993</c:v>
                </c:pt>
                <c:pt idx="5582">
                  <c:v>162.21532679399999</c:v>
                </c:pt>
                <c:pt idx="5583">
                  <c:v>230.592281292</c:v>
                </c:pt>
                <c:pt idx="5584">
                  <c:v>201.50098789800001</c:v>
                </c:pt>
                <c:pt idx="5585">
                  <c:v>234.64521544199999</c:v>
                </c:pt>
                <c:pt idx="5586">
                  <c:v>319.41310357200001</c:v>
                </c:pt>
                <c:pt idx="5587">
                  <c:v>244.747604639</c:v>
                </c:pt>
                <c:pt idx="5588">
                  <c:v>187.76478790900001</c:v>
                </c:pt>
                <c:pt idx="5589">
                  <c:v>141.382807515</c:v>
                </c:pt>
                <c:pt idx="5590">
                  <c:v>133.74656526699999</c:v>
                </c:pt>
                <c:pt idx="5591">
                  <c:v>217.269373849</c:v>
                </c:pt>
                <c:pt idx="5592">
                  <c:v>197.350263592</c:v>
                </c:pt>
                <c:pt idx="5593">
                  <c:v>246.25524927199999</c:v>
                </c:pt>
                <c:pt idx="5594">
                  <c:v>286.215273615</c:v>
                </c:pt>
                <c:pt idx="5595">
                  <c:v>62.520300984000002</c:v>
                </c:pt>
                <c:pt idx="5596">
                  <c:v>47.690360886999997</c:v>
                </c:pt>
                <c:pt idx="5597">
                  <c:v>204.46718416900001</c:v>
                </c:pt>
                <c:pt idx="5598">
                  <c:v>280.22829379000001</c:v>
                </c:pt>
                <c:pt idx="5599">
                  <c:v>161.60297363000001</c:v>
                </c:pt>
                <c:pt idx="5600">
                  <c:v>166.00790495199999</c:v>
                </c:pt>
                <c:pt idx="5601">
                  <c:v>390.81199345700003</c:v>
                </c:pt>
                <c:pt idx="5602">
                  <c:v>182.057035133</c:v>
                </c:pt>
                <c:pt idx="5603">
                  <c:v>110.782633898</c:v>
                </c:pt>
                <c:pt idx="5604">
                  <c:v>199.593575617</c:v>
                </c:pt>
                <c:pt idx="5605">
                  <c:v>272.20318307899998</c:v>
                </c:pt>
                <c:pt idx="5606">
                  <c:v>201.12011432</c:v>
                </c:pt>
                <c:pt idx="5607">
                  <c:v>257.10780063800001</c:v>
                </c:pt>
                <c:pt idx="5608">
                  <c:v>335.48545767399997</c:v>
                </c:pt>
                <c:pt idx="5609">
                  <c:v>158.42747507799999</c:v>
                </c:pt>
                <c:pt idx="5610">
                  <c:v>131.19515176900001</c:v>
                </c:pt>
                <c:pt idx="5611">
                  <c:v>141.706056499</c:v>
                </c:pt>
                <c:pt idx="5612">
                  <c:v>152.63729718900001</c:v>
                </c:pt>
                <c:pt idx="5613">
                  <c:v>165.57050571900001</c:v>
                </c:pt>
                <c:pt idx="5614">
                  <c:v>200.104114262</c:v>
                </c:pt>
                <c:pt idx="5615">
                  <c:v>312.44437916300001</c:v>
                </c:pt>
                <c:pt idx="5616">
                  <c:v>286.52308525199999</c:v>
                </c:pt>
                <c:pt idx="5617">
                  <c:v>138.28652144500001</c:v>
                </c:pt>
                <c:pt idx="5618">
                  <c:v>122.918660917</c:v>
                </c:pt>
                <c:pt idx="5619">
                  <c:v>223.026239014</c:v>
                </c:pt>
                <c:pt idx="5620">
                  <c:v>328.759862521</c:v>
                </c:pt>
                <c:pt idx="5621">
                  <c:v>217.85366313899999</c:v>
                </c:pt>
                <c:pt idx="5622">
                  <c:v>199.536803338</c:v>
                </c:pt>
                <c:pt idx="5623">
                  <c:v>365.97292756000002</c:v>
                </c:pt>
                <c:pt idx="5624">
                  <c:v>141.14298617200001</c:v>
                </c:pt>
                <c:pt idx="5625">
                  <c:v>69.743399929000006</c:v>
                </c:pt>
                <c:pt idx="5626">
                  <c:v>159.25653089900001</c:v>
                </c:pt>
                <c:pt idx="5627">
                  <c:v>225.764881199</c:v>
                </c:pt>
                <c:pt idx="5628">
                  <c:v>158.25099586799999</c:v>
                </c:pt>
                <c:pt idx="5629">
                  <c:v>211.550907846</c:v>
                </c:pt>
                <c:pt idx="5630">
                  <c:v>345.53303495199998</c:v>
                </c:pt>
                <c:pt idx="5631">
                  <c:v>122.548995362</c:v>
                </c:pt>
                <c:pt idx="5632">
                  <c:v>95.978175221000001</c:v>
                </c:pt>
                <c:pt idx="5633">
                  <c:v>215.99821094199999</c:v>
                </c:pt>
                <c:pt idx="5634">
                  <c:v>261.49000503000002</c:v>
                </c:pt>
                <c:pt idx="5635">
                  <c:v>172.22933301800001</c:v>
                </c:pt>
                <c:pt idx="5636">
                  <c:v>222.63663636300001</c:v>
                </c:pt>
                <c:pt idx="5637">
                  <c:v>357.94968798399998</c:v>
                </c:pt>
                <c:pt idx="5638">
                  <c:v>251.58560718000001</c:v>
                </c:pt>
                <c:pt idx="5639">
                  <c:v>164.79035380400001</c:v>
                </c:pt>
                <c:pt idx="5640">
                  <c:v>95.355845529000007</c:v>
                </c:pt>
                <c:pt idx="5641">
                  <c:v>124.91217775600001</c:v>
                </c:pt>
                <c:pt idx="5642">
                  <c:v>228.27292466899999</c:v>
                </c:pt>
                <c:pt idx="5643">
                  <c:v>192.04086592100001</c:v>
                </c:pt>
                <c:pt idx="5644">
                  <c:v>209.11014321100001</c:v>
                </c:pt>
                <c:pt idx="5645">
                  <c:v>257.16925101499999</c:v>
                </c:pt>
                <c:pt idx="5646">
                  <c:v>87.609515947999995</c:v>
                </c:pt>
                <c:pt idx="5647">
                  <c:v>79.027292318999997</c:v>
                </c:pt>
                <c:pt idx="5648">
                  <c:v>190.056621415</c:v>
                </c:pt>
                <c:pt idx="5649">
                  <c:v>252.94811669699999</c:v>
                </c:pt>
                <c:pt idx="5650">
                  <c:v>176.18656409600001</c:v>
                </c:pt>
                <c:pt idx="5651">
                  <c:v>198.281435348</c:v>
                </c:pt>
                <c:pt idx="5652">
                  <c:v>384.45775437399999</c:v>
                </c:pt>
                <c:pt idx="5653">
                  <c:v>136.31612478900001</c:v>
                </c:pt>
                <c:pt idx="5654">
                  <c:v>77.978395164000005</c:v>
                </c:pt>
                <c:pt idx="5655">
                  <c:v>210.82867897099999</c:v>
                </c:pt>
                <c:pt idx="5656">
                  <c:v>276.39885108999999</c:v>
                </c:pt>
                <c:pt idx="5657">
                  <c:v>159.99682694200001</c:v>
                </c:pt>
                <c:pt idx="5658">
                  <c:v>205.809295722</c:v>
                </c:pt>
                <c:pt idx="5659">
                  <c:v>340.21372351899998</c:v>
                </c:pt>
                <c:pt idx="5660">
                  <c:v>163.802756698</c:v>
                </c:pt>
                <c:pt idx="5661">
                  <c:v>111.025221609</c:v>
                </c:pt>
                <c:pt idx="5662">
                  <c:v>106.258893238</c:v>
                </c:pt>
                <c:pt idx="5663">
                  <c:v>147.19966804699999</c:v>
                </c:pt>
                <c:pt idx="5664">
                  <c:v>185.91784117099999</c:v>
                </c:pt>
                <c:pt idx="5665">
                  <c:v>220.90892897500001</c:v>
                </c:pt>
                <c:pt idx="5666">
                  <c:v>292.60031686799999</c:v>
                </c:pt>
                <c:pt idx="5667">
                  <c:v>251.712475654</c:v>
                </c:pt>
                <c:pt idx="5668">
                  <c:v>160.79439951000001</c:v>
                </c:pt>
                <c:pt idx="5669">
                  <c:v>156.06332754300001</c:v>
                </c:pt>
                <c:pt idx="5670">
                  <c:v>203.11200770100001</c:v>
                </c:pt>
                <c:pt idx="5671">
                  <c:v>276.01445042699999</c:v>
                </c:pt>
                <c:pt idx="5672">
                  <c:v>201.60416770500001</c:v>
                </c:pt>
                <c:pt idx="5673">
                  <c:v>233.59198908900001</c:v>
                </c:pt>
                <c:pt idx="5674">
                  <c:v>356.60008520299999</c:v>
                </c:pt>
                <c:pt idx="5675">
                  <c:v>96.505065841000004</c:v>
                </c:pt>
                <c:pt idx="5676">
                  <c:v>27.079081754000001</c:v>
                </c:pt>
                <c:pt idx="5677">
                  <c:v>170.53505798</c:v>
                </c:pt>
                <c:pt idx="5678">
                  <c:v>253.45241806300001</c:v>
                </c:pt>
                <c:pt idx="5679">
                  <c:v>152.269667207</c:v>
                </c:pt>
                <c:pt idx="5680">
                  <c:v>160.69683282599999</c:v>
                </c:pt>
                <c:pt idx="5681">
                  <c:v>346.95297333399998</c:v>
                </c:pt>
                <c:pt idx="5682">
                  <c:v>157.699281716</c:v>
                </c:pt>
                <c:pt idx="5683">
                  <c:v>115.107301302</c:v>
                </c:pt>
                <c:pt idx="5684">
                  <c:v>197.61774097599999</c:v>
                </c:pt>
                <c:pt idx="5685">
                  <c:v>244.723012119</c:v>
                </c:pt>
                <c:pt idx="5686">
                  <c:v>189.96424362299999</c:v>
                </c:pt>
                <c:pt idx="5687">
                  <c:v>254.761454356</c:v>
                </c:pt>
                <c:pt idx="5688">
                  <c:v>221.21595032100001</c:v>
                </c:pt>
                <c:pt idx="5689">
                  <c:v>70.495946111999999</c:v>
                </c:pt>
                <c:pt idx="5690">
                  <c:v>20.204269241999999</c:v>
                </c:pt>
                <c:pt idx="5691">
                  <c:v>-6.4485108799999997</c:v>
                </c:pt>
                <c:pt idx="5692">
                  <c:v>4.8199820720000002</c:v>
                </c:pt>
                <c:pt idx="5693">
                  <c:v>56.255853674999997</c:v>
                </c:pt>
                <c:pt idx="5694">
                  <c:v>32.582225919999999</c:v>
                </c:pt>
                <c:pt idx="5695">
                  <c:v>114.814717907</c:v>
                </c:pt>
                <c:pt idx="5696">
                  <c:v>147.78471887000001</c:v>
                </c:pt>
                <c:pt idx="5697">
                  <c:v>-41.164752653000001</c:v>
                </c:pt>
                <c:pt idx="5698">
                  <c:v>-72.948661991999998</c:v>
                </c:pt>
                <c:pt idx="5699">
                  <c:v>65.077918730999997</c:v>
                </c:pt>
                <c:pt idx="5700">
                  <c:v>167.493134586</c:v>
                </c:pt>
                <c:pt idx="5701">
                  <c:v>68.520694312000003</c:v>
                </c:pt>
                <c:pt idx="5702">
                  <c:v>39.800526894999997</c:v>
                </c:pt>
                <c:pt idx="5703">
                  <c:v>233.16086820699999</c:v>
                </c:pt>
                <c:pt idx="5704">
                  <c:v>22.692946052</c:v>
                </c:pt>
                <c:pt idx="5705">
                  <c:v>-34.247641864000002</c:v>
                </c:pt>
                <c:pt idx="5706">
                  <c:v>58.087955254000001</c:v>
                </c:pt>
                <c:pt idx="5707">
                  <c:v>98.687466048000005</c:v>
                </c:pt>
                <c:pt idx="5708">
                  <c:v>17.022491593000002</c:v>
                </c:pt>
                <c:pt idx="5709">
                  <c:v>100.02025447600001</c:v>
                </c:pt>
                <c:pt idx="5710">
                  <c:v>212.62052607000001</c:v>
                </c:pt>
                <c:pt idx="5711">
                  <c:v>-11.905676873999999</c:v>
                </c:pt>
                <c:pt idx="5712">
                  <c:v>-54.748751218999999</c:v>
                </c:pt>
                <c:pt idx="5713">
                  <c:v>14.048132860999999</c:v>
                </c:pt>
                <c:pt idx="5714">
                  <c:v>63.630386270999999</c:v>
                </c:pt>
                <c:pt idx="5715">
                  <c:v>44.463800724999999</c:v>
                </c:pt>
                <c:pt idx="5716">
                  <c:v>60.078656498000001</c:v>
                </c:pt>
                <c:pt idx="5717">
                  <c:v>182.644213372</c:v>
                </c:pt>
                <c:pt idx="5718">
                  <c:v>151.09966055300001</c:v>
                </c:pt>
                <c:pt idx="5719">
                  <c:v>50.322664455999998</c:v>
                </c:pt>
                <c:pt idx="5720">
                  <c:v>-7.2514814510000001</c:v>
                </c:pt>
                <c:pt idx="5721">
                  <c:v>33.402763960999998</c:v>
                </c:pt>
                <c:pt idx="5722">
                  <c:v>153.19617712799999</c:v>
                </c:pt>
                <c:pt idx="5723">
                  <c:v>95.219200884000003</c:v>
                </c:pt>
                <c:pt idx="5724">
                  <c:v>89.35177204</c:v>
                </c:pt>
                <c:pt idx="5725">
                  <c:v>174.08220965500001</c:v>
                </c:pt>
                <c:pt idx="5726">
                  <c:v>-37.986327838999998</c:v>
                </c:pt>
                <c:pt idx="5727">
                  <c:v>-68.072006028000004</c:v>
                </c:pt>
                <c:pt idx="5728">
                  <c:v>55.764707901000001</c:v>
                </c:pt>
                <c:pt idx="5729">
                  <c:v>101.02322093799999</c:v>
                </c:pt>
                <c:pt idx="5730">
                  <c:v>12.443715219</c:v>
                </c:pt>
                <c:pt idx="5731">
                  <c:v>62.050155758000002</c:v>
                </c:pt>
                <c:pt idx="5732">
                  <c:v>253.182665345</c:v>
                </c:pt>
                <c:pt idx="5733">
                  <c:v>23.161599078999998</c:v>
                </c:pt>
                <c:pt idx="5734">
                  <c:v>-40.788701039000003</c:v>
                </c:pt>
                <c:pt idx="5735">
                  <c:v>88.256461987999998</c:v>
                </c:pt>
                <c:pt idx="5736">
                  <c:v>163.12497882700001</c:v>
                </c:pt>
                <c:pt idx="5737">
                  <c:v>74.584936592000005</c:v>
                </c:pt>
                <c:pt idx="5738">
                  <c:v>97.608223976000005</c:v>
                </c:pt>
                <c:pt idx="5739">
                  <c:v>209.443620235</c:v>
                </c:pt>
                <c:pt idx="5740">
                  <c:v>84.101337970000003</c:v>
                </c:pt>
                <c:pt idx="5741">
                  <c:v>34.104681098</c:v>
                </c:pt>
                <c:pt idx="5742">
                  <c:v>-24.973778773999999</c:v>
                </c:pt>
                <c:pt idx="5743">
                  <c:v>-26.609494558000002</c:v>
                </c:pt>
                <c:pt idx="5744">
                  <c:v>53.871232300000003</c:v>
                </c:pt>
                <c:pt idx="5745">
                  <c:v>70.474855163000001</c:v>
                </c:pt>
                <c:pt idx="5746">
                  <c:v>129.83315260500001</c:v>
                </c:pt>
                <c:pt idx="5747">
                  <c:v>111.565346934</c:v>
                </c:pt>
                <c:pt idx="5748">
                  <c:v>-39.722673577999998</c:v>
                </c:pt>
                <c:pt idx="5749">
                  <c:v>-24.352802145999998</c:v>
                </c:pt>
                <c:pt idx="5750">
                  <c:v>94.743229674000006</c:v>
                </c:pt>
                <c:pt idx="5751">
                  <c:v>161.34257973300001</c:v>
                </c:pt>
                <c:pt idx="5752">
                  <c:v>43.068201778000002</c:v>
                </c:pt>
                <c:pt idx="5753">
                  <c:v>61.739465344999999</c:v>
                </c:pt>
                <c:pt idx="5754">
                  <c:v>260.49136773999999</c:v>
                </c:pt>
                <c:pt idx="5755">
                  <c:v>12.102670737</c:v>
                </c:pt>
                <c:pt idx="5756">
                  <c:v>-85.289179997999994</c:v>
                </c:pt>
                <c:pt idx="5757">
                  <c:v>29.134655449</c:v>
                </c:pt>
                <c:pt idx="5758">
                  <c:v>113.536326574</c:v>
                </c:pt>
                <c:pt idx="5759">
                  <c:v>27.174268883</c:v>
                </c:pt>
                <c:pt idx="5760">
                  <c:v>61.301168920999999</c:v>
                </c:pt>
                <c:pt idx="5761">
                  <c:v>177.64319374900001</c:v>
                </c:pt>
                <c:pt idx="5762">
                  <c:v>-6.1138505219999999</c:v>
                </c:pt>
                <c:pt idx="5763">
                  <c:v>-31.470638347000001</c:v>
                </c:pt>
                <c:pt idx="5764">
                  <c:v>27.666446685</c:v>
                </c:pt>
                <c:pt idx="5765">
                  <c:v>46.210098637000002</c:v>
                </c:pt>
                <c:pt idx="5766">
                  <c:v>25.873775120000001</c:v>
                </c:pt>
                <c:pt idx="5767">
                  <c:v>94.457500189000001</c:v>
                </c:pt>
                <c:pt idx="5768">
                  <c:v>209.517911782</c:v>
                </c:pt>
                <c:pt idx="5769">
                  <c:v>115.245492376</c:v>
                </c:pt>
                <c:pt idx="5770">
                  <c:v>20.721365786</c:v>
                </c:pt>
                <c:pt idx="5771">
                  <c:v>-1.435391117</c:v>
                </c:pt>
                <c:pt idx="5772">
                  <c:v>41.239053497999997</c:v>
                </c:pt>
                <c:pt idx="5773">
                  <c:v>128.762084845</c:v>
                </c:pt>
                <c:pt idx="5774">
                  <c:v>44.733708684</c:v>
                </c:pt>
                <c:pt idx="5775">
                  <c:v>78.537317764999997</c:v>
                </c:pt>
                <c:pt idx="5776">
                  <c:v>181.26841444499999</c:v>
                </c:pt>
                <c:pt idx="5777">
                  <c:v>-36.088697240000002</c:v>
                </c:pt>
                <c:pt idx="5778">
                  <c:v>-96.420135017000007</c:v>
                </c:pt>
                <c:pt idx="5779">
                  <c:v>26.063924176</c:v>
                </c:pt>
                <c:pt idx="5780">
                  <c:v>118.119328369</c:v>
                </c:pt>
                <c:pt idx="5781">
                  <c:v>46.745031806</c:v>
                </c:pt>
                <c:pt idx="5782">
                  <c:v>49.380838320000002</c:v>
                </c:pt>
                <c:pt idx="5783">
                  <c:v>218.611562091</c:v>
                </c:pt>
                <c:pt idx="5784">
                  <c:v>18.381252155999999</c:v>
                </c:pt>
                <c:pt idx="5785">
                  <c:v>-13.058475593000001</c:v>
                </c:pt>
                <c:pt idx="5786">
                  <c:v>102.350600199</c:v>
                </c:pt>
                <c:pt idx="5787">
                  <c:v>137.35494711999999</c:v>
                </c:pt>
                <c:pt idx="5788">
                  <c:v>36.205823295999998</c:v>
                </c:pt>
                <c:pt idx="5789">
                  <c:v>113.66997220099999</c:v>
                </c:pt>
                <c:pt idx="5790">
                  <c:v>233.55675861099999</c:v>
                </c:pt>
                <c:pt idx="5791">
                  <c:v>52.988746198999998</c:v>
                </c:pt>
                <c:pt idx="5792">
                  <c:v>-19.884185921</c:v>
                </c:pt>
                <c:pt idx="5793">
                  <c:v>-33.340407869000003</c:v>
                </c:pt>
                <c:pt idx="5794">
                  <c:v>8.4668393319999993</c:v>
                </c:pt>
                <c:pt idx="5795">
                  <c:v>62.411330217</c:v>
                </c:pt>
                <c:pt idx="5796">
                  <c:v>43.527219875999997</c:v>
                </c:pt>
                <c:pt idx="5797">
                  <c:v>117.317333961</c:v>
                </c:pt>
                <c:pt idx="5798">
                  <c:v>136.39673969399999</c:v>
                </c:pt>
                <c:pt idx="5799">
                  <c:v>6.1055697750000002</c:v>
                </c:pt>
                <c:pt idx="5800">
                  <c:v>-15.181025168</c:v>
                </c:pt>
                <c:pt idx="5801">
                  <c:v>57.773243190999999</c:v>
                </c:pt>
                <c:pt idx="5802">
                  <c:v>158.92915256800001</c:v>
                </c:pt>
                <c:pt idx="5803">
                  <c:v>83.629655611000004</c:v>
                </c:pt>
                <c:pt idx="5804">
                  <c:v>81.084671350999997</c:v>
                </c:pt>
                <c:pt idx="5805">
                  <c:v>218.63467557999999</c:v>
                </c:pt>
                <c:pt idx="5806">
                  <c:v>-24.067280516</c:v>
                </c:pt>
                <c:pt idx="5807">
                  <c:v>-75.855993677000001</c:v>
                </c:pt>
                <c:pt idx="5808">
                  <c:v>48.976355022</c:v>
                </c:pt>
                <c:pt idx="5809">
                  <c:v>99.058652237999993</c:v>
                </c:pt>
                <c:pt idx="5810">
                  <c:v>-17.593866729999998</c:v>
                </c:pt>
                <c:pt idx="5811">
                  <c:v>49.043896109000002</c:v>
                </c:pt>
                <c:pt idx="5812">
                  <c:v>212.85564499700001</c:v>
                </c:pt>
                <c:pt idx="5813">
                  <c:v>1.091227E-3</c:v>
                </c:pt>
                <c:pt idx="5814">
                  <c:v>-64.692019899000002</c:v>
                </c:pt>
                <c:pt idx="5815">
                  <c:v>17.796824376</c:v>
                </c:pt>
                <c:pt idx="5816">
                  <c:v>87.19135593</c:v>
                </c:pt>
                <c:pt idx="5817">
                  <c:v>55.537761975000002</c:v>
                </c:pt>
                <c:pt idx="5818">
                  <c:v>84.971538572</c:v>
                </c:pt>
                <c:pt idx="5819">
                  <c:v>172.99638891800001</c:v>
                </c:pt>
                <c:pt idx="5820">
                  <c:v>101.208294821</c:v>
                </c:pt>
                <c:pt idx="5821">
                  <c:v>42.826924329000001</c:v>
                </c:pt>
                <c:pt idx="5822">
                  <c:v>-7.5808100539999996</c:v>
                </c:pt>
                <c:pt idx="5823">
                  <c:v>-16.731269486999999</c:v>
                </c:pt>
                <c:pt idx="5824">
                  <c:v>72.164435288000007</c:v>
                </c:pt>
                <c:pt idx="5825">
                  <c:v>53.729205735000001</c:v>
                </c:pt>
                <c:pt idx="5826">
                  <c:v>98.886836646999996</c:v>
                </c:pt>
                <c:pt idx="5827">
                  <c:v>135.47559637500001</c:v>
                </c:pt>
                <c:pt idx="5828">
                  <c:v>-84.753123126000006</c:v>
                </c:pt>
                <c:pt idx="5829">
                  <c:v>-96.363899826999997</c:v>
                </c:pt>
                <c:pt idx="5830">
                  <c:v>58.776537769999997</c:v>
                </c:pt>
                <c:pt idx="5831">
                  <c:v>131.13589665699999</c:v>
                </c:pt>
                <c:pt idx="5832">
                  <c:v>11.643139806000001</c:v>
                </c:pt>
                <c:pt idx="5833">
                  <c:v>21.631725221</c:v>
                </c:pt>
                <c:pt idx="5834">
                  <c:v>246.403832542</c:v>
                </c:pt>
                <c:pt idx="5835">
                  <c:v>34.442792388000001</c:v>
                </c:pt>
                <c:pt idx="5836">
                  <c:v>-39.991067213000001</c:v>
                </c:pt>
                <c:pt idx="5837">
                  <c:v>52.334008881999999</c:v>
                </c:pt>
                <c:pt idx="5838">
                  <c:v>128.08173546099999</c:v>
                </c:pt>
                <c:pt idx="5839">
                  <c:v>55.984546752</c:v>
                </c:pt>
                <c:pt idx="5840">
                  <c:v>108.117715735</c:v>
                </c:pt>
                <c:pt idx="5841">
                  <c:v>186.42337189700001</c:v>
                </c:pt>
                <c:pt idx="5842">
                  <c:v>14.173821946</c:v>
                </c:pt>
                <c:pt idx="5843">
                  <c:v>-12.588551866</c:v>
                </c:pt>
                <c:pt idx="5844">
                  <c:v>-5.3245441849999997</c:v>
                </c:pt>
                <c:pt idx="5845">
                  <c:v>2.763755894</c:v>
                </c:pt>
                <c:pt idx="5846">
                  <c:v>19.678757719</c:v>
                </c:pt>
                <c:pt idx="5847">
                  <c:v>57.906148047999999</c:v>
                </c:pt>
                <c:pt idx="5848">
                  <c:v>167.929402208</c:v>
                </c:pt>
                <c:pt idx="5849">
                  <c:v>138.28047212600001</c:v>
                </c:pt>
                <c:pt idx="5850">
                  <c:v>-9.3959020659999997</c:v>
                </c:pt>
                <c:pt idx="5851">
                  <c:v>-19.942926631999999</c:v>
                </c:pt>
                <c:pt idx="5852">
                  <c:v>80.499487681999994</c:v>
                </c:pt>
                <c:pt idx="5853">
                  <c:v>183.56830417500001</c:v>
                </c:pt>
                <c:pt idx="5854">
                  <c:v>69.731729805000001</c:v>
                </c:pt>
                <c:pt idx="5855">
                  <c:v>56.299115720000003</c:v>
                </c:pt>
                <c:pt idx="5856">
                  <c:v>225.023038985</c:v>
                </c:pt>
                <c:pt idx="5857">
                  <c:v>-1.7536307499999999</c:v>
                </c:pt>
                <c:pt idx="5858">
                  <c:v>-76.538450182000005</c:v>
                </c:pt>
                <c:pt idx="5859">
                  <c:v>13.49538298</c:v>
                </c:pt>
                <c:pt idx="5860">
                  <c:v>84.979232342000003</c:v>
                </c:pt>
                <c:pt idx="5861">
                  <c:v>18.449361595999999</c:v>
                </c:pt>
                <c:pt idx="5862">
                  <c:v>68.389917412000003</c:v>
                </c:pt>
                <c:pt idx="5863">
                  <c:v>199.75105644600001</c:v>
                </c:pt>
                <c:pt idx="5864">
                  <c:v>-18.133867935000001</c:v>
                </c:pt>
                <c:pt idx="5865">
                  <c:v>-42.282692410000003</c:v>
                </c:pt>
                <c:pt idx="5866">
                  <c:v>75.836468491000005</c:v>
                </c:pt>
                <c:pt idx="5867">
                  <c:v>118.192839695</c:v>
                </c:pt>
                <c:pt idx="5868">
                  <c:v>29.935979800999998</c:v>
                </c:pt>
                <c:pt idx="5869">
                  <c:v>85.872112891</c:v>
                </c:pt>
                <c:pt idx="5870">
                  <c:v>220.74366714600001</c:v>
                </c:pt>
                <c:pt idx="5871">
                  <c:v>110.89966380200001</c:v>
                </c:pt>
                <c:pt idx="5872">
                  <c:v>22.145165407</c:v>
                </c:pt>
                <c:pt idx="5873">
                  <c:v>-42.364480542999999</c:v>
                </c:pt>
                <c:pt idx="5874">
                  <c:v>-10.290914572</c:v>
                </c:pt>
                <c:pt idx="5875">
                  <c:v>91.715634515999994</c:v>
                </c:pt>
                <c:pt idx="5876">
                  <c:v>52.133237825999998</c:v>
                </c:pt>
                <c:pt idx="5877">
                  <c:v>71.138358014000005</c:v>
                </c:pt>
                <c:pt idx="5878">
                  <c:v>123.730595548</c:v>
                </c:pt>
                <c:pt idx="5879">
                  <c:v>-46.097717166000002</c:v>
                </c:pt>
                <c:pt idx="5880">
                  <c:v>-57.816305628000002</c:v>
                </c:pt>
                <c:pt idx="5881">
                  <c:v>50.876205161000001</c:v>
                </c:pt>
                <c:pt idx="5882">
                  <c:v>119.220611306</c:v>
                </c:pt>
                <c:pt idx="5883">
                  <c:v>45.516257633000002</c:v>
                </c:pt>
                <c:pt idx="5884">
                  <c:v>65.247323002000002</c:v>
                </c:pt>
                <c:pt idx="5885">
                  <c:v>248.009127965</c:v>
                </c:pt>
                <c:pt idx="5886">
                  <c:v>2.5573321990000002</c:v>
                </c:pt>
                <c:pt idx="5887">
                  <c:v>-51.570893298000001</c:v>
                </c:pt>
                <c:pt idx="5888">
                  <c:v>81.107373719999998</c:v>
                </c:pt>
                <c:pt idx="5889">
                  <c:v>143.758541877</c:v>
                </c:pt>
                <c:pt idx="5890">
                  <c:v>25.162879409999999</c:v>
                </c:pt>
                <c:pt idx="5891">
                  <c:v>77.454172971999995</c:v>
                </c:pt>
                <c:pt idx="5892">
                  <c:v>213.50054174499999</c:v>
                </c:pt>
                <c:pt idx="5893">
                  <c:v>34.388469678</c:v>
                </c:pt>
                <c:pt idx="5894">
                  <c:v>-21.150469597000001</c:v>
                </c:pt>
                <c:pt idx="5895">
                  <c:v>-23.500930547999999</c:v>
                </c:pt>
                <c:pt idx="5896">
                  <c:v>21.861474346000001</c:v>
                </c:pt>
                <c:pt idx="5897">
                  <c:v>60.854453645</c:v>
                </c:pt>
                <c:pt idx="5898">
                  <c:v>92.62595091</c:v>
                </c:pt>
                <c:pt idx="5899">
                  <c:v>162.464737426</c:v>
                </c:pt>
                <c:pt idx="5900">
                  <c:v>127.790457077</c:v>
                </c:pt>
                <c:pt idx="5901">
                  <c:v>38.481423319999998</c:v>
                </c:pt>
                <c:pt idx="5902">
                  <c:v>31.372864646</c:v>
                </c:pt>
                <c:pt idx="5903">
                  <c:v>75.397029083999996</c:v>
                </c:pt>
                <c:pt idx="5904">
                  <c:v>151.17572739799999</c:v>
                </c:pt>
                <c:pt idx="5905">
                  <c:v>81.759799330999996</c:v>
                </c:pt>
                <c:pt idx="5906">
                  <c:v>112.84039995400001</c:v>
                </c:pt>
                <c:pt idx="5907">
                  <c:v>232.05383286099999</c:v>
                </c:pt>
                <c:pt idx="5908">
                  <c:v>-28.627850549000001</c:v>
                </c:pt>
                <c:pt idx="5909">
                  <c:v>-92.495351459000005</c:v>
                </c:pt>
                <c:pt idx="5910">
                  <c:v>52.774271319</c:v>
                </c:pt>
                <c:pt idx="5911">
                  <c:v>133.577290514</c:v>
                </c:pt>
                <c:pt idx="5912">
                  <c:v>29.498255393000001</c:v>
                </c:pt>
                <c:pt idx="5913">
                  <c:v>41.842150365999998</c:v>
                </c:pt>
                <c:pt idx="5914">
                  <c:v>231.95024141499999</c:v>
                </c:pt>
                <c:pt idx="5915">
                  <c:v>41.401578204000003</c:v>
                </c:pt>
                <c:pt idx="5916">
                  <c:v>-4.1867190189999999</c:v>
                </c:pt>
                <c:pt idx="5917">
                  <c:v>77.247772135000005</c:v>
                </c:pt>
                <c:pt idx="5918">
                  <c:v>130.24650200900001</c:v>
                </c:pt>
                <c:pt idx="5919">
                  <c:v>77.662945696999998</c:v>
                </c:pt>
                <c:pt idx="5920">
                  <c:v>139.967370222</c:v>
                </c:pt>
                <c:pt idx="5921">
                  <c:v>227.26779209899999</c:v>
                </c:pt>
                <c:pt idx="5922">
                  <c:v>80.618806754000005</c:v>
                </c:pt>
                <c:pt idx="5923">
                  <c:v>33.467906841000001</c:v>
                </c:pt>
                <c:pt idx="5924">
                  <c:v>5.5334974939999997</c:v>
                </c:pt>
                <c:pt idx="5925">
                  <c:v>13.138306344</c:v>
                </c:pt>
                <c:pt idx="5926">
                  <c:v>63.629197411</c:v>
                </c:pt>
                <c:pt idx="5927">
                  <c:v>46.460460267999999</c:v>
                </c:pt>
                <c:pt idx="5928">
                  <c:v>129.451030586</c:v>
                </c:pt>
                <c:pt idx="5929">
                  <c:v>158.374138628</c:v>
                </c:pt>
                <c:pt idx="5930">
                  <c:v>-33.270051690999999</c:v>
                </c:pt>
                <c:pt idx="5931">
                  <c:v>-61.182806425000003</c:v>
                </c:pt>
                <c:pt idx="5932">
                  <c:v>80.628985630000003</c:v>
                </c:pt>
                <c:pt idx="5933">
                  <c:v>181.86124095700001</c:v>
                </c:pt>
                <c:pt idx="5934">
                  <c:v>78.725495895999998</c:v>
                </c:pt>
                <c:pt idx="5935">
                  <c:v>49.924825390999999</c:v>
                </c:pt>
                <c:pt idx="5936">
                  <c:v>249.655077205</c:v>
                </c:pt>
                <c:pt idx="5937">
                  <c:v>39.402239934000001</c:v>
                </c:pt>
                <c:pt idx="5938">
                  <c:v>-20.950257592</c:v>
                </c:pt>
                <c:pt idx="5939">
                  <c:v>67.620465312999997</c:v>
                </c:pt>
                <c:pt idx="5940">
                  <c:v>113.106636064</c:v>
                </c:pt>
                <c:pt idx="5941">
                  <c:v>36.117067142000003</c:v>
                </c:pt>
                <c:pt idx="5942">
                  <c:v>117.10640993200001</c:v>
                </c:pt>
                <c:pt idx="5943">
                  <c:v>100.73430031700001</c:v>
                </c:pt>
                <c:pt idx="5944">
                  <c:v>-122.236815862</c:v>
                </c:pt>
                <c:pt idx="5945">
                  <c:v>-158.83136870800001</c:v>
                </c:pt>
                <c:pt idx="5946">
                  <c:v>-88.857568637</c:v>
                </c:pt>
                <c:pt idx="5947">
                  <c:v>-42.646411393000001</c:v>
                </c:pt>
                <c:pt idx="5948">
                  <c:v>-64.758942771999997</c:v>
                </c:pt>
                <c:pt idx="5949">
                  <c:v>-42.650312225999997</c:v>
                </c:pt>
                <c:pt idx="5950">
                  <c:v>84.062168886999999</c:v>
                </c:pt>
                <c:pt idx="5951">
                  <c:v>49.899800120999998</c:v>
                </c:pt>
                <c:pt idx="5952">
                  <c:v>-54.180834017999999</c:v>
                </c:pt>
                <c:pt idx="5953">
                  <c:v>-111.03134278100001</c:v>
                </c:pt>
                <c:pt idx="5954">
                  <c:v>-63.430515157999999</c:v>
                </c:pt>
                <c:pt idx="5955">
                  <c:v>57.944109957000002</c:v>
                </c:pt>
                <c:pt idx="5956">
                  <c:v>-3.6384274219999999</c:v>
                </c:pt>
                <c:pt idx="5957">
                  <c:v>-12.764800363000001</c:v>
                </c:pt>
                <c:pt idx="5958">
                  <c:v>79.352419454</c:v>
                </c:pt>
                <c:pt idx="5959">
                  <c:v>-129.49666778299999</c:v>
                </c:pt>
                <c:pt idx="5960">
                  <c:v>-161.272452367</c:v>
                </c:pt>
                <c:pt idx="5961">
                  <c:v>-41.504719633000001</c:v>
                </c:pt>
                <c:pt idx="5962">
                  <c:v>5.3187147220000002</c:v>
                </c:pt>
                <c:pt idx="5963">
                  <c:v>-75.664883989000003</c:v>
                </c:pt>
                <c:pt idx="5964">
                  <c:v>-25.147549982000001</c:v>
                </c:pt>
                <c:pt idx="5965">
                  <c:v>161.37565587700001</c:v>
                </c:pt>
                <c:pt idx="5966">
                  <c:v>-70.690837364999993</c:v>
                </c:pt>
                <c:pt idx="5967">
                  <c:v>-128.009739594</c:v>
                </c:pt>
                <c:pt idx="5968">
                  <c:v>5.0650025080000001</c:v>
                </c:pt>
                <c:pt idx="5969">
                  <c:v>78.073874994999997</c:v>
                </c:pt>
                <c:pt idx="5970">
                  <c:v>-14.156527013</c:v>
                </c:pt>
                <c:pt idx="5971">
                  <c:v>11.425986804000001</c:v>
                </c:pt>
                <c:pt idx="5972">
                  <c:v>130.16192853800001</c:v>
                </c:pt>
                <c:pt idx="5973">
                  <c:v>4.5409818480000004</c:v>
                </c:pt>
                <c:pt idx="5974">
                  <c:v>-48.539408084000002</c:v>
                </c:pt>
                <c:pt idx="5975">
                  <c:v>-110.671884616</c:v>
                </c:pt>
                <c:pt idx="5976">
                  <c:v>-105.065053957</c:v>
                </c:pt>
                <c:pt idx="5977">
                  <c:v>-20.125427440999999</c:v>
                </c:pt>
                <c:pt idx="5978">
                  <c:v>-5.4853336510000004</c:v>
                </c:pt>
                <c:pt idx="5979">
                  <c:v>49.361060682000002</c:v>
                </c:pt>
                <c:pt idx="5980">
                  <c:v>34.986277569999999</c:v>
                </c:pt>
                <c:pt idx="5981">
                  <c:v>-110.47549582000001</c:v>
                </c:pt>
                <c:pt idx="5982">
                  <c:v>-94.519520881000005</c:v>
                </c:pt>
                <c:pt idx="5983">
                  <c:v>20.876890233000001</c:v>
                </c:pt>
                <c:pt idx="5984">
                  <c:v>138.107247516</c:v>
                </c:pt>
                <c:pt idx="5985">
                  <c:v>27.285620762000001</c:v>
                </c:pt>
                <c:pt idx="5986">
                  <c:v>48.818358959999998</c:v>
                </c:pt>
                <c:pt idx="5987">
                  <c:v>243.297450798</c:v>
                </c:pt>
                <c:pt idx="5988">
                  <c:v>-8.9042423199999998</c:v>
                </c:pt>
                <c:pt idx="5989">
                  <c:v>-104.051777659</c:v>
                </c:pt>
                <c:pt idx="5990">
                  <c:v>16.118500936</c:v>
                </c:pt>
                <c:pt idx="5991">
                  <c:v>100.121389365</c:v>
                </c:pt>
                <c:pt idx="5992">
                  <c:v>9.4404594070000005</c:v>
                </c:pt>
                <c:pt idx="5993">
                  <c:v>40.473660635000002</c:v>
                </c:pt>
                <c:pt idx="5994">
                  <c:v>164.760709163</c:v>
                </c:pt>
                <c:pt idx="5995">
                  <c:v>-17.376300195999999</c:v>
                </c:pt>
                <c:pt idx="5996">
                  <c:v>-45.547187311999998</c:v>
                </c:pt>
                <c:pt idx="5997">
                  <c:v>8.8197554799999995</c:v>
                </c:pt>
                <c:pt idx="5998">
                  <c:v>30.401898195000001</c:v>
                </c:pt>
                <c:pt idx="5999">
                  <c:v>16.377840454000001</c:v>
                </c:pt>
                <c:pt idx="6000">
                  <c:v>84.524503917000004</c:v>
                </c:pt>
                <c:pt idx="6001">
                  <c:v>190.22251017900001</c:v>
                </c:pt>
                <c:pt idx="6002">
                  <c:v>94.230147221999999</c:v>
                </c:pt>
                <c:pt idx="6003">
                  <c:v>7.0261392479999998</c:v>
                </c:pt>
                <c:pt idx="6004">
                  <c:v>-12.330302442000001</c:v>
                </c:pt>
                <c:pt idx="6005">
                  <c:v>27.090811102</c:v>
                </c:pt>
                <c:pt idx="6006">
                  <c:v>110.84813765</c:v>
                </c:pt>
                <c:pt idx="6007">
                  <c:v>30.834629609</c:v>
                </c:pt>
                <c:pt idx="6008">
                  <c:v>70.727899554999993</c:v>
                </c:pt>
                <c:pt idx="6009">
                  <c:v>171.33137049999999</c:v>
                </c:pt>
                <c:pt idx="6010">
                  <c:v>-49.885502987000002</c:v>
                </c:pt>
                <c:pt idx="6011">
                  <c:v>-112.48308439100001</c:v>
                </c:pt>
                <c:pt idx="6012">
                  <c:v>17.950626543999999</c:v>
                </c:pt>
                <c:pt idx="6013">
                  <c:v>112.72776834299999</c:v>
                </c:pt>
                <c:pt idx="6014">
                  <c:v>38.386180093</c:v>
                </c:pt>
                <c:pt idx="6015">
                  <c:v>36.638184348000003</c:v>
                </c:pt>
                <c:pt idx="6016">
                  <c:v>211.118516677</c:v>
                </c:pt>
                <c:pt idx="6017">
                  <c:v>15.581455858</c:v>
                </c:pt>
                <c:pt idx="6018">
                  <c:v>-16.694895076000002</c:v>
                </c:pt>
                <c:pt idx="6019">
                  <c:v>93.836641176000001</c:v>
                </c:pt>
                <c:pt idx="6020">
                  <c:v>127.28183803500001</c:v>
                </c:pt>
                <c:pt idx="6021">
                  <c:v>34.556059894999997</c:v>
                </c:pt>
                <c:pt idx="6022">
                  <c:v>114.403544442</c:v>
                </c:pt>
                <c:pt idx="6023">
                  <c:v>229.721915497</c:v>
                </c:pt>
                <c:pt idx="6024">
                  <c:v>45.496827986</c:v>
                </c:pt>
                <c:pt idx="6025">
                  <c:v>-22.646060789</c:v>
                </c:pt>
                <c:pt idx="6026">
                  <c:v>-30.753500696</c:v>
                </c:pt>
                <c:pt idx="6027">
                  <c:v>9.713489869</c:v>
                </c:pt>
                <c:pt idx="6028">
                  <c:v>59.581471809999996</c:v>
                </c:pt>
                <c:pt idx="6029">
                  <c:v>39.619691594000003</c:v>
                </c:pt>
                <c:pt idx="6030">
                  <c:v>121.73442666</c:v>
                </c:pt>
                <c:pt idx="6031">
                  <c:v>141.39201140099999</c:v>
                </c:pt>
                <c:pt idx="6032">
                  <c:v>7.6083701289999999</c:v>
                </c:pt>
                <c:pt idx="6033">
                  <c:v>-17.809181168999999</c:v>
                </c:pt>
                <c:pt idx="6034">
                  <c:v>60.261978456999998</c:v>
                </c:pt>
                <c:pt idx="6035">
                  <c:v>166.818320382</c:v>
                </c:pt>
                <c:pt idx="6036">
                  <c:v>90.432706265999997</c:v>
                </c:pt>
                <c:pt idx="6037">
                  <c:v>82.697232321000001</c:v>
                </c:pt>
                <c:pt idx="6038">
                  <c:v>220.602390528</c:v>
                </c:pt>
                <c:pt idx="6039">
                  <c:v>-15.049801592</c:v>
                </c:pt>
                <c:pt idx="6040">
                  <c:v>-65.220605796000001</c:v>
                </c:pt>
                <c:pt idx="6041">
                  <c:v>55.282856975999998</c:v>
                </c:pt>
                <c:pt idx="6042">
                  <c:v>101.780785378</c:v>
                </c:pt>
                <c:pt idx="6043">
                  <c:v>-8.9142909419999992</c:v>
                </c:pt>
                <c:pt idx="6044">
                  <c:v>62.868193249000001</c:v>
                </c:pt>
                <c:pt idx="6045">
                  <c:v>223.62319982400001</c:v>
                </c:pt>
                <c:pt idx="6046">
                  <c:v>6.3699609590000001</c:v>
                </c:pt>
                <c:pt idx="6047">
                  <c:v>-58.178793943999999</c:v>
                </c:pt>
                <c:pt idx="6048">
                  <c:v>31.878924482999999</c:v>
                </c:pt>
                <c:pt idx="6049">
                  <c:v>102.52735351699999</c:v>
                </c:pt>
                <c:pt idx="6050">
                  <c:v>67.485103019999997</c:v>
                </c:pt>
                <c:pt idx="6051">
                  <c:v>92.776764005000004</c:v>
                </c:pt>
                <c:pt idx="6052">
                  <c:v>187.994516729</c:v>
                </c:pt>
                <c:pt idx="6053">
                  <c:v>119.808912906</c:v>
                </c:pt>
                <c:pt idx="6054">
                  <c:v>59.434027254</c:v>
                </c:pt>
                <c:pt idx="6055">
                  <c:v>4.0306443319999996</c:v>
                </c:pt>
                <c:pt idx="6056">
                  <c:v>-4.4374873959999999</c:v>
                </c:pt>
                <c:pt idx="6057">
                  <c:v>92.154148587999998</c:v>
                </c:pt>
                <c:pt idx="6058">
                  <c:v>75.234352233999999</c:v>
                </c:pt>
                <c:pt idx="6059">
                  <c:v>115.342551903</c:v>
                </c:pt>
                <c:pt idx="6060">
                  <c:v>148.54854431000001</c:v>
                </c:pt>
                <c:pt idx="6061">
                  <c:v>-64.725191006000003</c:v>
                </c:pt>
                <c:pt idx="6062">
                  <c:v>-71.871427084000004</c:v>
                </c:pt>
                <c:pt idx="6063">
                  <c:v>80.689632793000001</c:v>
                </c:pt>
                <c:pt idx="6064">
                  <c:v>148.881605224</c:v>
                </c:pt>
                <c:pt idx="6065">
                  <c:v>30.952859165</c:v>
                </c:pt>
                <c:pt idx="6066">
                  <c:v>48.866985282000002</c:v>
                </c:pt>
                <c:pt idx="6067">
                  <c:v>273.08747701800002</c:v>
                </c:pt>
                <c:pt idx="6068">
                  <c:v>56.874901444000002</c:v>
                </c:pt>
                <c:pt idx="6069">
                  <c:v>-20.951839605</c:v>
                </c:pt>
                <c:pt idx="6070">
                  <c:v>78.565709654000003</c:v>
                </c:pt>
                <c:pt idx="6071">
                  <c:v>158.42391946199999</c:v>
                </c:pt>
                <c:pt idx="6072">
                  <c:v>84.449106477000001</c:v>
                </c:pt>
                <c:pt idx="6073">
                  <c:v>131.40893362200001</c:v>
                </c:pt>
                <c:pt idx="6074">
                  <c:v>212.64203523099999</c:v>
                </c:pt>
                <c:pt idx="6075">
                  <c:v>47.060158954000002</c:v>
                </c:pt>
                <c:pt idx="6076">
                  <c:v>20.626503927000002</c:v>
                </c:pt>
                <c:pt idx="6077">
                  <c:v>23.034112334</c:v>
                </c:pt>
                <c:pt idx="6078">
                  <c:v>27.886705246999998</c:v>
                </c:pt>
                <c:pt idx="6079">
                  <c:v>52.767136876999999</c:v>
                </c:pt>
                <c:pt idx="6080">
                  <c:v>95.553565012999996</c:v>
                </c:pt>
                <c:pt idx="6081">
                  <c:v>201.76414367199999</c:v>
                </c:pt>
                <c:pt idx="6082">
                  <c:v>167.43797353400001</c:v>
                </c:pt>
                <c:pt idx="6083">
                  <c:v>22.801126193000002</c:v>
                </c:pt>
                <c:pt idx="6084">
                  <c:v>19.193632879999999</c:v>
                </c:pt>
                <c:pt idx="6085">
                  <c:v>119.48059583200001</c:v>
                </c:pt>
                <c:pt idx="6086">
                  <c:v>218.47474937600001</c:v>
                </c:pt>
                <c:pt idx="6087">
                  <c:v>101.08669216200001</c:v>
                </c:pt>
                <c:pt idx="6088">
                  <c:v>96.766235370999993</c:v>
                </c:pt>
                <c:pt idx="6089">
                  <c:v>267.98438454799998</c:v>
                </c:pt>
                <c:pt idx="6090">
                  <c:v>37.846617964000004</c:v>
                </c:pt>
                <c:pt idx="6091">
                  <c:v>-41.587506376999997</c:v>
                </c:pt>
                <c:pt idx="6092">
                  <c:v>51.468744112000003</c:v>
                </c:pt>
                <c:pt idx="6093">
                  <c:v>129.76456080700001</c:v>
                </c:pt>
                <c:pt idx="6094">
                  <c:v>63.573117912000001</c:v>
                </c:pt>
                <c:pt idx="6095">
                  <c:v>108.155469364</c:v>
                </c:pt>
                <c:pt idx="6096">
                  <c:v>236.86571538699999</c:v>
                </c:pt>
                <c:pt idx="6097">
                  <c:v>27.720656545000001</c:v>
                </c:pt>
                <c:pt idx="6098">
                  <c:v>6.3718243360000004</c:v>
                </c:pt>
                <c:pt idx="6099">
                  <c:v>120.713775239</c:v>
                </c:pt>
                <c:pt idx="6100">
                  <c:v>158.68464272700001</c:v>
                </c:pt>
                <c:pt idx="6101">
                  <c:v>15.463468679</c:v>
                </c:pt>
                <c:pt idx="6102">
                  <c:v>78.884945486000007</c:v>
                </c:pt>
                <c:pt idx="6103">
                  <c:v>212.51959425300001</c:v>
                </c:pt>
                <c:pt idx="6104">
                  <c:v>98.281023535000003</c:v>
                </c:pt>
                <c:pt idx="6105">
                  <c:v>8.530897242</c:v>
                </c:pt>
                <c:pt idx="6106">
                  <c:v>-47.425367885</c:v>
                </c:pt>
                <c:pt idx="6107">
                  <c:v>-12.53582265</c:v>
                </c:pt>
                <c:pt idx="6108">
                  <c:v>87.000635282999994</c:v>
                </c:pt>
                <c:pt idx="6109">
                  <c:v>43.032220359</c:v>
                </c:pt>
                <c:pt idx="6110">
                  <c:v>67.203131747</c:v>
                </c:pt>
                <c:pt idx="6111">
                  <c:v>125.81360775100001</c:v>
                </c:pt>
                <c:pt idx="6112">
                  <c:v>-44.626902246</c:v>
                </c:pt>
                <c:pt idx="6113">
                  <c:v>-60.236713563000002</c:v>
                </c:pt>
                <c:pt idx="6114">
                  <c:v>46.644091402000001</c:v>
                </c:pt>
                <c:pt idx="6115">
                  <c:v>123.484724235</c:v>
                </c:pt>
                <c:pt idx="6116">
                  <c:v>53.147607166999997</c:v>
                </c:pt>
                <c:pt idx="6117">
                  <c:v>69.262870163000002</c:v>
                </c:pt>
                <c:pt idx="6118">
                  <c:v>248.36398002499999</c:v>
                </c:pt>
                <c:pt idx="6119">
                  <c:v>8.5277121840000003</c:v>
                </c:pt>
                <c:pt idx="6120">
                  <c:v>-39.640361325999997</c:v>
                </c:pt>
                <c:pt idx="6121">
                  <c:v>91.789570288999997</c:v>
                </c:pt>
                <c:pt idx="6122">
                  <c:v>150.81836250699999</c:v>
                </c:pt>
                <c:pt idx="6123">
                  <c:v>31.187253396999999</c:v>
                </c:pt>
                <c:pt idx="6124">
                  <c:v>91.781590088000002</c:v>
                </c:pt>
                <c:pt idx="6125">
                  <c:v>229.408370158</c:v>
                </c:pt>
                <c:pt idx="6126">
                  <c:v>47.063891018</c:v>
                </c:pt>
                <c:pt idx="6127">
                  <c:v>-10.488274478999999</c:v>
                </c:pt>
                <c:pt idx="6128">
                  <c:v>-8.3977784209999999</c:v>
                </c:pt>
                <c:pt idx="6129">
                  <c:v>41.992913227999999</c:v>
                </c:pt>
                <c:pt idx="6130">
                  <c:v>80.830099973000003</c:v>
                </c:pt>
                <c:pt idx="6131">
                  <c:v>108.364735104</c:v>
                </c:pt>
                <c:pt idx="6132">
                  <c:v>178.16383181699999</c:v>
                </c:pt>
                <c:pt idx="6133">
                  <c:v>151.02466232899999</c:v>
                </c:pt>
                <c:pt idx="6134">
                  <c:v>63.463002181999997</c:v>
                </c:pt>
                <c:pt idx="6135">
                  <c:v>53.459085066999997</c:v>
                </c:pt>
                <c:pt idx="6136">
                  <c:v>94.488336505000007</c:v>
                </c:pt>
                <c:pt idx="6137">
                  <c:v>175.27736128199999</c:v>
                </c:pt>
                <c:pt idx="6138">
                  <c:v>111.246794615</c:v>
                </c:pt>
                <c:pt idx="6139">
                  <c:v>140.73870822200001</c:v>
                </c:pt>
                <c:pt idx="6140">
                  <c:v>256.295887069</c:v>
                </c:pt>
                <c:pt idx="6141">
                  <c:v>-3.1117559269999999</c:v>
                </c:pt>
                <c:pt idx="6142">
                  <c:v>-60.174594370999998</c:v>
                </c:pt>
                <c:pt idx="6143">
                  <c:v>86.208128164000001</c:v>
                </c:pt>
                <c:pt idx="6144">
                  <c:v>164.50972884000001</c:v>
                </c:pt>
                <c:pt idx="6145">
                  <c:v>57.554452056000002</c:v>
                </c:pt>
                <c:pt idx="6146">
                  <c:v>-66.841800042000003</c:v>
                </c:pt>
                <c:pt idx="6147">
                  <c:v>127.460134713</c:v>
                </c:pt>
                <c:pt idx="6148">
                  <c:v>-64.250391973999996</c:v>
                </c:pt>
                <c:pt idx="6149">
                  <c:v>-111.357852071</c:v>
                </c:pt>
                <c:pt idx="6150">
                  <c:v>-29.314979994000002</c:v>
                </c:pt>
                <c:pt idx="6151">
                  <c:v>30.169761699999999</c:v>
                </c:pt>
                <c:pt idx="6152">
                  <c:v>-20.039425637000001</c:v>
                </c:pt>
                <c:pt idx="6153">
                  <c:v>39.989916698999998</c:v>
                </c:pt>
                <c:pt idx="6154">
                  <c:v>125.46493055000001</c:v>
                </c:pt>
                <c:pt idx="6155">
                  <c:v>-15.052558033</c:v>
                </c:pt>
                <c:pt idx="6156">
                  <c:v>-58.100888834999999</c:v>
                </c:pt>
                <c:pt idx="6157">
                  <c:v>-86.735112341999994</c:v>
                </c:pt>
                <c:pt idx="6158">
                  <c:v>-81.160746841000005</c:v>
                </c:pt>
                <c:pt idx="6159">
                  <c:v>-29.258344549</c:v>
                </c:pt>
                <c:pt idx="6160">
                  <c:v>-40.504521226000001</c:v>
                </c:pt>
                <c:pt idx="6161">
                  <c:v>43.500642511000002</c:v>
                </c:pt>
                <c:pt idx="6162">
                  <c:v>70.661184915000007</c:v>
                </c:pt>
                <c:pt idx="6163">
                  <c:v>-121.01435058</c:v>
                </c:pt>
                <c:pt idx="6164">
                  <c:v>-144.20777866200001</c:v>
                </c:pt>
                <c:pt idx="6165">
                  <c:v>0.658163418</c:v>
                </c:pt>
                <c:pt idx="6166">
                  <c:v>101.925397312</c:v>
                </c:pt>
                <c:pt idx="6167">
                  <c:v>-2.5158976470000001</c:v>
                </c:pt>
                <c:pt idx="6168">
                  <c:v>-29.407548934000001</c:v>
                </c:pt>
                <c:pt idx="6169">
                  <c:v>174.815492328</c:v>
                </c:pt>
                <c:pt idx="6170">
                  <c:v>-34.355463837999999</c:v>
                </c:pt>
                <c:pt idx="6171">
                  <c:v>-94.920943047999998</c:v>
                </c:pt>
                <c:pt idx="6172">
                  <c:v>-7.0612017170000003</c:v>
                </c:pt>
                <c:pt idx="6173">
                  <c:v>42.511445047000002</c:v>
                </c:pt>
                <c:pt idx="6174">
                  <c:v>-31.389524995999999</c:v>
                </c:pt>
                <c:pt idx="6175">
                  <c:v>49.633617323000003</c:v>
                </c:pt>
                <c:pt idx="6176">
                  <c:v>156.10909842000001</c:v>
                </c:pt>
                <c:pt idx="6177">
                  <c:v>-64.933420126000001</c:v>
                </c:pt>
                <c:pt idx="6178">
                  <c:v>-97.793398268999994</c:v>
                </c:pt>
                <c:pt idx="6179">
                  <c:v>-27.320801631999998</c:v>
                </c:pt>
                <c:pt idx="6180">
                  <c:v>18.086428379000001</c:v>
                </c:pt>
                <c:pt idx="6181">
                  <c:v>-4.422636851</c:v>
                </c:pt>
                <c:pt idx="6182">
                  <c:v>21.084676629000001</c:v>
                </c:pt>
                <c:pt idx="6183">
                  <c:v>149.243954269</c:v>
                </c:pt>
                <c:pt idx="6184">
                  <c:v>114.806759994</c:v>
                </c:pt>
                <c:pt idx="6185">
                  <c:v>10.991881874000001</c:v>
                </c:pt>
                <c:pt idx="6186">
                  <c:v>-44.716318358000002</c:v>
                </c:pt>
                <c:pt idx="6187">
                  <c:v>5.456982107</c:v>
                </c:pt>
                <c:pt idx="6188">
                  <c:v>127.72849118800001</c:v>
                </c:pt>
                <c:pt idx="6189">
                  <c:v>65.843115448000006</c:v>
                </c:pt>
                <c:pt idx="6190">
                  <c:v>56.288968042999997</c:v>
                </c:pt>
                <c:pt idx="6191">
                  <c:v>151.608424791</c:v>
                </c:pt>
                <c:pt idx="6192">
                  <c:v>-55.507095454999998</c:v>
                </c:pt>
                <c:pt idx="6193">
                  <c:v>-87.033971399999999</c:v>
                </c:pt>
                <c:pt idx="6194">
                  <c:v>32.200205109999999</c:v>
                </c:pt>
                <c:pt idx="6195">
                  <c:v>80.411812467000004</c:v>
                </c:pt>
                <c:pt idx="6196">
                  <c:v>1.926489259</c:v>
                </c:pt>
                <c:pt idx="6197">
                  <c:v>53.052298974000003</c:v>
                </c:pt>
                <c:pt idx="6198">
                  <c:v>238.96253692100001</c:v>
                </c:pt>
                <c:pt idx="6199">
                  <c:v>12.122706637</c:v>
                </c:pt>
                <c:pt idx="6200">
                  <c:v>-41.851428145</c:v>
                </c:pt>
                <c:pt idx="6201">
                  <c:v>92.466295310000007</c:v>
                </c:pt>
                <c:pt idx="6202">
                  <c:v>166.00046056100001</c:v>
                </c:pt>
                <c:pt idx="6203">
                  <c:v>74.129301529000003</c:v>
                </c:pt>
                <c:pt idx="6204">
                  <c:v>101.480710634</c:v>
                </c:pt>
                <c:pt idx="6205">
                  <c:v>222.0473757</c:v>
                </c:pt>
                <c:pt idx="6206">
                  <c:v>97.421101371999995</c:v>
                </c:pt>
                <c:pt idx="6207">
                  <c:v>45.603017678999997</c:v>
                </c:pt>
                <c:pt idx="6208">
                  <c:v>-16.182897891</c:v>
                </c:pt>
                <c:pt idx="6209">
                  <c:v>-8.3950770190000004</c:v>
                </c:pt>
                <c:pt idx="6210">
                  <c:v>78.043192327</c:v>
                </c:pt>
                <c:pt idx="6211">
                  <c:v>93.514352979999998</c:v>
                </c:pt>
                <c:pt idx="6212">
                  <c:v>148.75174902699999</c:v>
                </c:pt>
                <c:pt idx="6213">
                  <c:v>135.968929653</c:v>
                </c:pt>
                <c:pt idx="6214">
                  <c:v>-7.2849000750000004</c:v>
                </c:pt>
                <c:pt idx="6215">
                  <c:v>9.7802458879999996</c:v>
                </c:pt>
                <c:pt idx="6216">
                  <c:v>125.566133044</c:v>
                </c:pt>
                <c:pt idx="6217">
                  <c:v>190.80507976000001</c:v>
                </c:pt>
                <c:pt idx="6218">
                  <c:v>82.816725317999996</c:v>
                </c:pt>
                <c:pt idx="6219">
                  <c:v>106.352979987</c:v>
                </c:pt>
                <c:pt idx="6220">
                  <c:v>302.33031553900003</c:v>
                </c:pt>
                <c:pt idx="6221">
                  <c:v>52.033477447000003</c:v>
                </c:pt>
                <c:pt idx="6222">
                  <c:v>-40.514356495999998</c:v>
                </c:pt>
                <c:pt idx="6223">
                  <c:v>81.401113301999999</c:v>
                </c:pt>
                <c:pt idx="6224">
                  <c:v>167.34153308099999</c:v>
                </c:pt>
                <c:pt idx="6225">
                  <c:v>78.627743129999999</c:v>
                </c:pt>
                <c:pt idx="6226">
                  <c:v>111.37586867900001</c:v>
                </c:pt>
                <c:pt idx="6227">
                  <c:v>237.59931609899999</c:v>
                </c:pt>
                <c:pt idx="6228">
                  <c:v>57.340065017999997</c:v>
                </c:pt>
                <c:pt idx="6229">
                  <c:v>31.883586632</c:v>
                </c:pt>
                <c:pt idx="6230">
                  <c:v>87.861016534000001</c:v>
                </c:pt>
                <c:pt idx="6231">
                  <c:v>111.299493068</c:v>
                </c:pt>
                <c:pt idx="6232">
                  <c:v>98.926556317999996</c:v>
                </c:pt>
                <c:pt idx="6233">
                  <c:v>168.89380779199999</c:v>
                </c:pt>
                <c:pt idx="6234">
                  <c:v>276.34873225500002</c:v>
                </c:pt>
                <c:pt idx="6235">
                  <c:v>182.162359122</c:v>
                </c:pt>
                <c:pt idx="6236">
                  <c:v>96.979219591000003</c:v>
                </c:pt>
                <c:pt idx="6237">
                  <c:v>78.928015216999995</c:v>
                </c:pt>
                <c:pt idx="6238">
                  <c:v>120.083690676</c:v>
                </c:pt>
                <c:pt idx="6239">
                  <c:v>205.95046548600001</c:v>
                </c:pt>
                <c:pt idx="6240">
                  <c:v>127.574274863</c:v>
                </c:pt>
                <c:pt idx="6241">
                  <c:v>168.51531356999999</c:v>
                </c:pt>
                <c:pt idx="6242">
                  <c:v>270.95336185299999</c:v>
                </c:pt>
                <c:pt idx="6243">
                  <c:v>52.254289184999998</c:v>
                </c:pt>
                <c:pt idx="6244">
                  <c:v>-8.1155327679999996</c:v>
                </c:pt>
                <c:pt idx="6245">
                  <c:v>122.810823399</c:v>
                </c:pt>
                <c:pt idx="6246">
                  <c:v>219.06921861999999</c:v>
                </c:pt>
                <c:pt idx="6247">
                  <c:v>146.95159368200001</c:v>
                </c:pt>
                <c:pt idx="6248">
                  <c:v>147.33889253699999</c:v>
                </c:pt>
                <c:pt idx="6249">
                  <c:v>322.44668276099998</c:v>
                </c:pt>
                <c:pt idx="6250">
                  <c:v>127.87519575</c:v>
                </c:pt>
                <c:pt idx="6251">
                  <c:v>98.054730727000006</c:v>
                </c:pt>
                <c:pt idx="6252">
                  <c:v>210.56437385999999</c:v>
                </c:pt>
                <c:pt idx="6253">
                  <c:v>245.93018732600001</c:v>
                </c:pt>
                <c:pt idx="6254">
                  <c:v>153.54037055699999</c:v>
                </c:pt>
                <c:pt idx="6255">
                  <c:v>234.580523067</c:v>
                </c:pt>
                <c:pt idx="6256">
                  <c:v>352.28923225</c:v>
                </c:pt>
                <c:pt idx="6257">
                  <c:v>170.474736613</c:v>
                </c:pt>
                <c:pt idx="6258">
                  <c:v>103.64422664</c:v>
                </c:pt>
                <c:pt idx="6259">
                  <c:v>95.744572367000004</c:v>
                </c:pt>
                <c:pt idx="6260">
                  <c:v>138.12518707699999</c:v>
                </c:pt>
                <c:pt idx="6261">
                  <c:v>190.64110037200001</c:v>
                </c:pt>
                <c:pt idx="6262">
                  <c:v>172.510643329</c:v>
                </c:pt>
                <c:pt idx="6263">
                  <c:v>254.034592159</c:v>
                </c:pt>
                <c:pt idx="6264">
                  <c:v>275.13746344800001</c:v>
                </c:pt>
                <c:pt idx="6265">
                  <c:v>144.511910589</c:v>
                </c:pt>
                <c:pt idx="6266">
                  <c:v>121.795182611</c:v>
                </c:pt>
                <c:pt idx="6267">
                  <c:v>199.64448221500001</c:v>
                </c:pt>
                <c:pt idx="6268">
                  <c:v>306.558306738</c:v>
                </c:pt>
                <c:pt idx="6269">
                  <c:v>232.49017769899999</c:v>
                </c:pt>
                <c:pt idx="6270">
                  <c:v>227.83621518000001</c:v>
                </c:pt>
                <c:pt idx="6271">
                  <c:v>366.86578925999999</c:v>
                </c:pt>
                <c:pt idx="6272">
                  <c:v>130.914340133</c:v>
                </c:pt>
                <c:pt idx="6273">
                  <c:v>82.351213522999998</c:v>
                </c:pt>
                <c:pt idx="6274">
                  <c:v>205.55225046999999</c:v>
                </c:pt>
                <c:pt idx="6275">
                  <c:v>254.977515275</c:v>
                </c:pt>
                <c:pt idx="6276">
                  <c:v>143.90777790999999</c:v>
                </c:pt>
                <c:pt idx="6277">
                  <c:v>215.451103289</c:v>
                </c:pt>
                <c:pt idx="6278">
                  <c:v>378.854953491</c:v>
                </c:pt>
                <c:pt idx="6279">
                  <c:v>164.81262133999999</c:v>
                </c:pt>
                <c:pt idx="6280">
                  <c:v>102.45709627700001</c:v>
                </c:pt>
                <c:pt idx="6281">
                  <c:v>190.92294759000001</c:v>
                </c:pt>
                <c:pt idx="6282">
                  <c:v>262.87985491000001</c:v>
                </c:pt>
                <c:pt idx="6283">
                  <c:v>230.97010549300001</c:v>
                </c:pt>
                <c:pt idx="6284">
                  <c:v>259.51733842900001</c:v>
                </c:pt>
                <c:pt idx="6285">
                  <c:v>352.87018395699999</c:v>
                </c:pt>
                <c:pt idx="6286">
                  <c:v>284.89730064100002</c:v>
                </c:pt>
                <c:pt idx="6287">
                  <c:v>227.656586801</c:v>
                </c:pt>
                <c:pt idx="6288">
                  <c:v>175.61617328099999</c:v>
                </c:pt>
                <c:pt idx="6289">
                  <c:v>167.918833108</c:v>
                </c:pt>
                <c:pt idx="6290">
                  <c:v>262.85956241000002</c:v>
                </c:pt>
                <c:pt idx="6291">
                  <c:v>247.228683093</c:v>
                </c:pt>
                <c:pt idx="6292">
                  <c:v>290.96944829799997</c:v>
                </c:pt>
                <c:pt idx="6293">
                  <c:v>327.06879442600001</c:v>
                </c:pt>
                <c:pt idx="6294">
                  <c:v>112.338159953</c:v>
                </c:pt>
                <c:pt idx="6295">
                  <c:v>104.914097306</c:v>
                </c:pt>
                <c:pt idx="6296">
                  <c:v>259.97663914899999</c:v>
                </c:pt>
                <c:pt idx="6297">
                  <c:v>331.82346300099999</c:v>
                </c:pt>
                <c:pt idx="6298">
                  <c:v>214.48606629400001</c:v>
                </c:pt>
                <c:pt idx="6299">
                  <c:v>229.85698358100001</c:v>
                </c:pt>
                <c:pt idx="6300">
                  <c:v>455.69122888700002</c:v>
                </c:pt>
                <c:pt idx="6301">
                  <c:v>243.11838435300001</c:v>
                </c:pt>
                <c:pt idx="6302">
                  <c:v>169.01318504599999</c:v>
                </c:pt>
                <c:pt idx="6303">
                  <c:v>265.37975759800003</c:v>
                </c:pt>
                <c:pt idx="6304">
                  <c:v>344.65159806999998</c:v>
                </c:pt>
                <c:pt idx="6305">
                  <c:v>273.44528883999999</c:v>
                </c:pt>
                <c:pt idx="6306">
                  <c:v>324.54547398</c:v>
                </c:pt>
                <c:pt idx="6307">
                  <c:v>404.898977785</c:v>
                </c:pt>
                <c:pt idx="6308">
                  <c:v>237.110022716</c:v>
                </c:pt>
                <c:pt idx="6309">
                  <c:v>212.72208685300001</c:v>
                </c:pt>
                <c:pt idx="6310">
                  <c:v>218.856734346</c:v>
                </c:pt>
                <c:pt idx="6311">
                  <c:v>226.74836231</c:v>
                </c:pt>
                <c:pt idx="6312">
                  <c:v>248.13973221099999</c:v>
                </c:pt>
                <c:pt idx="6313">
                  <c:v>289.770305549</c:v>
                </c:pt>
                <c:pt idx="6314">
                  <c:v>399.22009246499999</c:v>
                </c:pt>
                <c:pt idx="6315">
                  <c:v>368.80069357799999</c:v>
                </c:pt>
                <c:pt idx="6316">
                  <c:v>223.863924755</c:v>
                </c:pt>
                <c:pt idx="6317">
                  <c:v>217.08501572399999</c:v>
                </c:pt>
                <c:pt idx="6318">
                  <c:v>318.50518646799998</c:v>
                </c:pt>
                <c:pt idx="6319">
                  <c:v>421.44145924100002</c:v>
                </c:pt>
                <c:pt idx="6320">
                  <c:v>307.76177924699999</c:v>
                </c:pt>
                <c:pt idx="6321">
                  <c:v>298.30716059899999</c:v>
                </c:pt>
                <c:pt idx="6322">
                  <c:v>469.05945515899998</c:v>
                </c:pt>
                <c:pt idx="6323">
                  <c:v>242.52078144399999</c:v>
                </c:pt>
                <c:pt idx="6324">
                  <c:v>167.58575887000001</c:v>
                </c:pt>
                <c:pt idx="6325">
                  <c:v>259.05778032299997</c:v>
                </c:pt>
                <c:pt idx="6326">
                  <c:v>334.03698634</c:v>
                </c:pt>
                <c:pt idx="6327">
                  <c:v>269.06137523799998</c:v>
                </c:pt>
                <c:pt idx="6328">
                  <c:v>318.26702415900002</c:v>
                </c:pt>
                <c:pt idx="6329">
                  <c:v>449.37417950499997</c:v>
                </c:pt>
                <c:pt idx="6330">
                  <c:v>235.06420487299999</c:v>
                </c:pt>
                <c:pt idx="6331">
                  <c:v>213.59496328399999</c:v>
                </c:pt>
                <c:pt idx="6332">
                  <c:v>331.130390568</c:v>
                </c:pt>
                <c:pt idx="6333">
                  <c:v>373.239435249</c:v>
                </c:pt>
                <c:pt idx="6334">
                  <c:v>287.04162352600002</c:v>
                </c:pt>
                <c:pt idx="6335">
                  <c:v>346.08479489500002</c:v>
                </c:pt>
                <c:pt idx="6336">
                  <c:v>481.090178595</c:v>
                </c:pt>
                <c:pt idx="6337">
                  <c:v>370.81188065100002</c:v>
                </c:pt>
                <c:pt idx="6338">
                  <c:v>282.92344429799999</c:v>
                </c:pt>
                <c:pt idx="6339">
                  <c:v>220.98800176699999</c:v>
                </c:pt>
                <c:pt idx="6340">
                  <c:v>254.42749672900001</c:v>
                </c:pt>
                <c:pt idx="6341">
                  <c:v>356.79534618399998</c:v>
                </c:pt>
                <c:pt idx="6342">
                  <c:v>317.11921262499999</c:v>
                </c:pt>
                <c:pt idx="6343">
                  <c:v>337.52586798999999</c:v>
                </c:pt>
                <c:pt idx="6344">
                  <c:v>392.15513644800001</c:v>
                </c:pt>
                <c:pt idx="6345">
                  <c:v>223.234433583</c:v>
                </c:pt>
                <c:pt idx="6346">
                  <c:v>211.325399597</c:v>
                </c:pt>
                <c:pt idx="6347">
                  <c:v>319.83145692599999</c:v>
                </c:pt>
                <c:pt idx="6348">
                  <c:v>390.84584369100003</c:v>
                </c:pt>
                <c:pt idx="6349">
                  <c:v>318.82921736600002</c:v>
                </c:pt>
                <c:pt idx="6350">
                  <c:v>338.37016518899998</c:v>
                </c:pt>
                <c:pt idx="6351">
                  <c:v>520.66977556699999</c:v>
                </c:pt>
                <c:pt idx="6352">
                  <c:v>276.83147879199998</c:v>
                </c:pt>
                <c:pt idx="6353">
                  <c:v>224.78457305500001</c:v>
                </c:pt>
                <c:pt idx="6354">
                  <c:v>357.357594893</c:v>
                </c:pt>
                <c:pt idx="6355">
                  <c:v>420.02092585399998</c:v>
                </c:pt>
                <c:pt idx="6356">
                  <c:v>302.03142284</c:v>
                </c:pt>
                <c:pt idx="6357">
                  <c:v>356.24244755299998</c:v>
                </c:pt>
                <c:pt idx="6358">
                  <c:v>492.68623991300001</c:v>
                </c:pt>
                <c:pt idx="6359">
                  <c:v>313.57550852600002</c:v>
                </c:pt>
                <c:pt idx="6360">
                  <c:v>258.94019382599998</c:v>
                </c:pt>
                <c:pt idx="6361">
                  <c:v>257.10421863599998</c:v>
                </c:pt>
                <c:pt idx="6362">
                  <c:v>303.561144318</c:v>
                </c:pt>
                <c:pt idx="6363">
                  <c:v>343.29829947299999</c:v>
                </c:pt>
                <c:pt idx="6364">
                  <c:v>375.17435752300003</c:v>
                </c:pt>
                <c:pt idx="6365">
                  <c:v>444.89296379799998</c:v>
                </c:pt>
                <c:pt idx="6366">
                  <c:v>411.36774958500001</c:v>
                </c:pt>
                <c:pt idx="6367">
                  <c:v>323.14053452500002</c:v>
                </c:pt>
                <c:pt idx="6368">
                  <c:v>315.90957694799999</c:v>
                </c:pt>
                <c:pt idx="6369">
                  <c:v>359.86857545999999</c:v>
                </c:pt>
                <c:pt idx="6370">
                  <c:v>436.59231179699998</c:v>
                </c:pt>
                <c:pt idx="6371">
                  <c:v>368.29361555100002</c:v>
                </c:pt>
                <c:pt idx="6372">
                  <c:v>399.32937545700003</c:v>
                </c:pt>
                <c:pt idx="6373">
                  <c:v>518.55790341099998</c:v>
                </c:pt>
                <c:pt idx="6374">
                  <c:v>258.53105397299998</c:v>
                </c:pt>
                <c:pt idx="6375">
                  <c:v>195.47480515800001</c:v>
                </c:pt>
                <c:pt idx="6376">
                  <c:v>340.68126963899999</c:v>
                </c:pt>
                <c:pt idx="6377">
                  <c:v>421.84190547100002</c:v>
                </c:pt>
                <c:pt idx="6378">
                  <c:v>318.37037921199999</c:v>
                </c:pt>
                <c:pt idx="6379">
                  <c:v>330.96701456800002</c:v>
                </c:pt>
                <c:pt idx="6380">
                  <c:v>520.90282389000004</c:v>
                </c:pt>
                <c:pt idx="6381">
                  <c:v>330.54619145700002</c:v>
                </c:pt>
                <c:pt idx="6382">
                  <c:v>286.029701198</c:v>
                </c:pt>
                <c:pt idx="6383">
                  <c:v>367.128039591</c:v>
                </c:pt>
                <c:pt idx="6384">
                  <c:v>420.23713787499997</c:v>
                </c:pt>
                <c:pt idx="6385">
                  <c:v>368.17225484599999</c:v>
                </c:pt>
                <c:pt idx="6386">
                  <c:v>430.95409729699998</c:v>
                </c:pt>
                <c:pt idx="6387">
                  <c:v>518.177611802</c:v>
                </c:pt>
                <c:pt idx="6388">
                  <c:v>371.46649999200002</c:v>
                </c:pt>
                <c:pt idx="6389">
                  <c:v>324.94816129700001</c:v>
                </c:pt>
                <c:pt idx="6390">
                  <c:v>296.81897233000001</c:v>
                </c:pt>
                <c:pt idx="6391">
                  <c:v>304.70270780599998</c:v>
                </c:pt>
                <c:pt idx="6392">
                  <c:v>355.64888273100001</c:v>
                </c:pt>
                <c:pt idx="6393">
                  <c:v>338.16249739400001</c:v>
                </c:pt>
                <c:pt idx="6394">
                  <c:v>420.73544525599999</c:v>
                </c:pt>
                <c:pt idx="6395">
                  <c:v>450.13276215600001</c:v>
                </c:pt>
                <c:pt idx="6396">
                  <c:v>259.42779627200002</c:v>
                </c:pt>
                <c:pt idx="6397">
                  <c:v>230.91563406700001</c:v>
                </c:pt>
                <c:pt idx="6398">
                  <c:v>371.99597297999998</c:v>
                </c:pt>
                <c:pt idx="6399">
                  <c:v>473.69422614699999</c:v>
                </c:pt>
                <c:pt idx="6400">
                  <c:v>371.67250537000001</c:v>
                </c:pt>
                <c:pt idx="6401">
                  <c:v>219.026782596</c:v>
                </c:pt>
                <c:pt idx="6402">
                  <c:v>417.83231502400002</c:v>
                </c:pt>
                <c:pt idx="6403">
                  <c:v>208.15662165099999</c:v>
                </c:pt>
                <c:pt idx="6404">
                  <c:v>149.397307528</c:v>
                </c:pt>
                <c:pt idx="6405">
                  <c:v>238.71709807600001</c:v>
                </c:pt>
                <c:pt idx="6406">
                  <c:v>283.49187972099998</c:v>
                </c:pt>
                <c:pt idx="6407">
                  <c:v>206.28057829100001</c:v>
                </c:pt>
                <c:pt idx="6408">
                  <c:v>288.35002412799997</c:v>
                </c:pt>
                <c:pt idx="6409">
                  <c:v>397.088732091</c:v>
                </c:pt>
                <c:pt idx="6410">
                  <c:v>173.620475382</c:v>
                </c:pt>
                <c:pt idx="6411">
                  <c:v>136.18882132300001</c:v>
                </c:pt>
                <c:pt idx="6412">
                  <c:v>205.43595824900001</c:v>
                </c:pt>
                <c:pt idx="6413">
                  <c:v>252.739656435</c:v>
                </c:pt>
                <c:pt idx="6414">
                  <c:v>232.062803358</c:v>
                </c:pt>
                <c:pt idx="6415">
                  <c:v>252.272259588</c:v>
                </c:pt>
                <c:pt idx="6416">
                  <c:v>377.16007363099999</c:v>
                </c:pt>
                <c:pt idx="6417">
                  <c:v>344.04497367499999</c:v>
                </c:pt>
                <c:pt idx="6418">
                  <c:v>241.86758489299999</c:v>
                </c:pt>
                <c:pt idx="6419">
                  <c:v>184.298993849</c:v>
                </c:pt>
                <c:pt idx="6420">
                  <c:v>229.34725155699999</c:v>
                </c:pt>
                <c:pt idx="6421">
                  <c:v>350.58530632600002</c:v>
                </c:pt>
                <c:pt idx="6422">
                  <c:v>290.95201402399999</c:v>
                </c:pt>
                <c:pt idx="6423">
                  <c:v>282.65153001700003</c:v>
                </c:pt>
                <c:pt idx="6424">
                  <c:v>371.71601943799999</c:v>
                </c:pt>
                <c:pt idx="6425">
                  <c:v>162.1054723</c:v>
                </c:pt>
                <c:pt idx="6426">
                  <c:v>131.243137555</c:v>
                </c:pt>
                <c:pt idx="6427">
                  <c:v>252.35503528999999</c:v>
                </c:pt>
                <c:pt idx="6428">
                  <c:v>298.49628317499997</c:v>
                </c:pt>
                <c:pt idx="6429">
                  <c:v>214.80651431300001</c:v>
                </c:pt>
                <c:pt idx="6430">
                  <c:v>265.04178537299998</c:v>
                </c:pt>
                <c:pt idx="6431">
                  <c:v>453.07695182399999</c:v>
                </c:pt>
                <c:pt idx="6432">
                  <c:v>221.86525432400001</c:v>
                </c:pt>
                <c:pt idx="6433">
                  <c:v>162.01232479500001</c:v>
                </c:pt>
                <c:pt idx="6434">
                  <c:v>292.66301670899998</c:v>
                </c:pt>
                <c:pt idx="6435">
                  <c:v>370.824439638</c:v>
                </c:pt>
                <c:pt idx="6436">
                  <c:v>281.01609333699997</c:v>
                </c:pt>
                <c:pt idx="6437">
                  <c:v>305.51325650799998</c:v>
                </c:pt>
                <c:pt idx="6438">
                  <c:v>420.42948211100003</c:v>
                </c:pt>
                <c:pt idx="6439">
                  <c:v>295.26866438399998</c:v>
                </c:pt>
                <c:pt idx="6440">
                  <c:v>244.67999508899999</c:v>
                </c:pt>
                <c:pt idx="6441">
                  <c:v>183.72728349900001</c:v>
                </c:pt>
                <c:pt idx="6442">
                  <c:v>185.29480736100001</c:v>
                </c:pt>
                <c:pt idx="6443">
                  <c:v>268.44491441500003</c:v>
                </c:pt>
                <c:pt idx="6444">
                  <c:v>284.658674873</c:v>
                </c:pt>
                <c:pt idx="6445">
                  <c:v>341.49917411899997</c:v>
                </c:pt>
                <c:pt idx="6446">
                  <c:v>324.567846245</c:v>
                </c:pt>
                <c:pt idx="6447">
                  <c:v>176.52951725599999</c:v>
                </c:pt>
                <c:pt idx="6448">
                  <c:v>192.17178511099999</c:v>
                </c:pt>
                <c:pt idx="6449">
                  <c:v>309.36505376899999</c:v>
                </c:pt>
                <c:pt idx="6450">
                  <c:v>375.33394205600001</c:v>
                </c:pt>
                <c:pt idx="6451">
                  <c:v>260.76114886400001</c:v>
                </c:pt>
                <c:pt idx="6452">
                  <c:v>280.86761014799998</c:v>
                </c:pt>
                <c:pt idx="6453">
                  <c:v>477.84920255100002</c:v>
                </c:pt>
                <c:pt idx="6454">
                  <c:v>228.36336192799999</c:v>
                </c:pt>
                <c:pt idx="6455">
                  <c:v>132.27666485399999</c:v>
                </c:pt>
                <c:pt idx="6456">
                  <c:v>248.61016975000001</c:v>
                </c:pt>
                <c:pt idx="6457">
                  <c:v>333.35050407199998</c:v>
                </c:pt>
                <c:pt idx="6458">
                  <c:v>246.22406252499999</c:v>
                </c:pt>
                <c:pt idx="6459">
                  <c:v>279.30441553499998</c:v>
                </c:pt>
                <c:pt idx="6460">
                  <c:v>398.025289794</c:v>
                </c:pt>
                <c:pt idx="6461">
                  <c:v>215.035920097</c:v>
                </c:pt>
                <c:pt idx="6462">
                  <c:v>189.77689691500001</c:v>
                </c:pt>
                <c:pt idx="6463">
                  <c:v>246.948187045</c:v>
                </c:pt>
                <c:pt idx="6464">
                  <c:v>266.50180469700001</c:v>
                </c:pt>
                <c:pt idx="6465">
                  <c:v>248.870228779</c:v>
                </c:pt>
                <c:pt idx="6466">
                  <c:v>317.75654152200002</c:v>
                </c:pt>
                <c:pt idx="6467">
                  <c:v>426.824958025</c:v>
                </c:pt>
                <c:pt idx="6468">
                  <c:v>331.82237339400001</c:v>
                </c:pt>
                <c:pt idx="6469">
                  <c:v>240.29652516199999</c:v>
                </c:pt>
                <c:pt idx="6470">
                  <c:v>218.80911004800001</c:v>
                </c:pt>
                <c:pt idx="6471">
                  <c:v>260.50520700599998</c:v>
                </c:pt>
                <c:pt idx="6472">
                  <c:v>347.642799389</c:v>
                </c:pt>
                <c:pt idx="6473">
                  <c:v>265.22532724500002</c:v>
                </c:pt>
                <c:pt idx="6474">
                  <c:v>300.55656487599998</c:v>
                </c:pt>
                <c:pt idx="6475">
                  <c:v>402.59172301500001</c:v>
                </c:pt>
                <c:pt idx="6476">
                  <c:v>184.89356800499999</c:v>
                </c:pt>
                <c:pt idx="6477">
                  <c:v>124.368525002</c:v>
                </c:pt>
                <c:pt idx="6478">
                  <c:v>248.376970626</c:v>
                </c:pt>
                <c:pt idx="6479">
                  <c:v>341.62991330900002</c:v>
                </c:pt>
                <c:pt idx="6480">
                  <c:v>270.363471495</c:v>
                </c:pt>
                <c:pt idx="6481">
                  <c:v>272.12758056199999</c:v>
                </c:pt>
                <c:pt idx="6482">
                  <c:v>441.88837472699998</c:v>
                </c:pt>
                <c:pt idx="6483">
                  <c:v>242.69567595999999</c:v>
                </c:pt>
                <c:pt idx="6484">
                  <c:v>211.84453350499999</c:v>
                </c:pt>
                <c:pt idx="6485">
                  <c:v>325.79247017699998</c:v>
                </c:pt>
                <c:pt idx="6486">
                  <c:v>360.69773968999999</c:v>
                </c:pt>
                <c:pt idx="6487">
                  <c:v>261.70415812800002</c:v>
                </c:pt>
                <c:pt idx="6488">
                  <c:v>339.78066111599998</c:v>
                </c:pt>
                <c:pt idx="6489">
                  <c:v>458.59574803800001</c:v>
                </c:pt>
                <c:pt idx="6490">
                  <c:v>277.42407324999999</c:v>
                </c:pt>
                <c:pt idx="6491">
                  <c:v>206.039912649</c:v>
                </c:pt>
                <c:pt idx="6492">
                  <c:v>192.84242717699999</c:v>
                </c:pt>
                <c:pt idx="6493">
                  <c:v>234.46577135199999</c:v>
                </c:pt>
                <c:pt idx="6494">
                  <c:v>288.48834763799999</c:v>
                </c:pt>
                <c:pt idx="6495">
                  <c:v>269.81988335300002</c:v>
                </c:pt>
                <c:pt idx="6496">
                  <c:v>344.003723966</c:v>
                </c:pt>
                <c:pt idx="6497">
                  <c:v>362.82061303199998</c:v>
                </c:pt>
                <c:pt idx="6498">
                  <c:v>232.82796786599999</c:v>
                </c:pt>
                <c:pt idx="6499">
                  <c:v>211.101615326</c:v>
                </c:pt>
                <c:pt idx="6500">
                  <c:v>283.935215035</c:v>
                </c:pt>
                <c:pt idx="6501">
                  <c:v>385.94180124500002</c:v>
                </c:pt>
                <c:pt idx="6502">
                  <c:v>311.20746889700001</c:v>
                </c:pt>
                <c:pt idx="6503">
                  <c:v>308.21935848700002</c:v>
                </c:pt>
                <c:pt idx="6504">
                  <c:v>445.19138105399998</c:v>
                </c:pt>
                <c:pt idx="6505">
                  <c:v>202.89234722</c:v>
                </c:pt>
                <c:pt idx="6506">
                  <c:v>151.454998921</c:v>
                </c:pt>
                <c:pt idx="6507">
                  <c:v>275.50742988000002</c:v>
                </c:pt>
                <c:pt idx="6508">
                  <c:v>325.72277245200002</c:v>
                </c:pt>
                <c:pt idx="6509">
                  <c:v>209.65381636800001</c:v>
                </c:pt>
                <c:pt idx="6510">
                  <c:v>276.092561219</c:v>
                </c:pt>
                <c:pt idx="6511">
                  <c:v>439.27305089999999</c:v>
                </c:pt>
                <c:pt idx="6512">
                  <c:v>226.26751992999999</c:v>
                </c:pt>
                <c:pt idx="6513">
                  <c:v>162.35241014799999</c:v>
                </c:pt>
                <c:pt idx="6514">
                  <c:v>243.85348511199999</c:v>
                </c:pt>
                <c:pt idx="6515">
                  <c:v>313.134998741</c:v>
                </c:pt>
                <c:pt idx="6516">
                  <c:v>282.07740414099999</c:v>
                </c:pt>
                <c:pt idx="6517">
                  <c:v>311.88855987400001</c:v>
                </c:pt>
                <c:pt idx="6518">
                  <c:v>398.73639427099999</c:v>
                </c:pt>
                <c:pt idx="6519">
                  <c:v>326.26436667299998</c:v>
                </c:pt>
                <c:pt idx="6520">
                  <c:v>268.50051031499999</c:v>
                </c:pt>
                <c:pt idx="6521">
                  <c:v>217.77370591600001</c:v>
                </c:pt>
                <c:pt idx="6522">
                  <c:v>208.13860461100001</c:v>
                </c:pt>
                <c:pt idx="6523">
                  <c:v>296.553650667</c:v>
                </c:pt>
                <c:pt idx="6524">
                  <c:v>278.22657142600002</c:v>
                </c:pt>
                <c:pt idx="6525">
                  <c:v>323.19396705999998</c:v>
                </c:pt>
                <c:pt idx="6526">
                  <c:v>359.54289121800002</c:v>
                </c:pt>
                <c:pt idx="6527">
                  <c:v>138.83576987000001</c:v>
                </c:pt>
                <c:pt idx="6528">
                  <c:v>126.47501220700001</c:v>
                </c:pt>
                <c:pt idx="6529">
                  <c:v>281.112260483</c:v>
                </c:pt>
                <c:pt idx="6530">
                  <c:v>354.16973139200002</c:v>
                </c:pt>
                <c:pt idx="6531">
                  <c:v>234.99120464000001</c:v>
                </c:pt>
                <c:pt idx="6532">
                  <c:v>243.28584755599999</c:v>
                </c:pt>
                <c:pt idx="6533">
                  <c:v>467.12182375999998</c:v>
                </c:pt>
                <c:pt idx="6534">
                  <c:v>255.48699670799999</c:v>
                </c:pt>
                <c:pt idx="6535">
                  <c:v>181.92717866500001</c:v>
                </c:pt>
                <c:pt idx="6536">
                  <c:v>272.04046577899999</c:v>
                </c:pt>
                <c:pt idx="6537">
                  <c:v>346.69365437300002</c:v>
                </c:pt>
                <c:pt idx="6538">
                  <c:v>275.162788401</c:v>
                </c:pt>
                <c:pt idx="6539">
                  <c:v>328.12141614900003</c:v>
                </c:pt>
                <c:pt idx="6540">
                  <c:v>405.05478810900001</c:v>
                </c:pt>
                <c:pt idx="6541">
                  <c:v>230.74091603299999</c:v>
                </c:pt>
                <c:pt idx="6542">
                  <c:v>204.192499516</c:v>
                </c:pt>
                <c:pt idx="6543">
                  <c:v>211.4658767</c:v>
                </c:pt>
                <c:pt idx="6544">
                  <c:v>219.82744275600001</c:v>
                </c:pt>
                <c:pt idx="6545">
                  <c:v>235.27470964700001</c:v>
                </c:pt>
                <c:pt idx="6546">
                  <c:v>272.13850660200001</c:v>
                </c:pt>
                <c:pt idx="6547">
                  <c:v>381.78143911900003</c:v>
                </c:pt>
                <c:pt idx="6548">
                  <c:v>352.56750922999998</c:v>
                </c:pt>
                <c:pt idx="6549">
                  <c:v>204.610865045</c:v>
                </c:pt>
                <c:pt idx="6550">
                  <c:v>191.19084871800001</c:v>
                </c:pt>
                <c:pt idx="6551">
                  <c:v>290.464978239</c:v>
                </c:pt>
                <c:pt idx="6552">
                  <c:v>394.51855361899999</c:v>
                </c:pt>
                <c:pt idx="6553">
                  <c:v>281.99672940400001</c:v>
                </c:pt>
                <c:pt idx="6554">
                  <c:v>265.25785961700001</c:v>
                </c:pt>
                <c:pt idx="6555">
                  <c:v>431.81776118800002</c:v>
                </c:pt>
                <c:pt idx="6556">
                  <c:v>205.55356100200001</c:v>
                </c:pt>
                <c:pt idx="6557">
                  <c:v>131.93037459600001</c:v>
                </c:pt>
                <c:pt idx="6558">
                  <c:v>220.31436160000001</c:v>
                </c:pt>
                <c:pt idx="6559">
                  <c:v>288.93478902999999</c:v>
                </c:pt>
                <c:pt idx="6560">
                  <c:v>221.98017572099999</c:v>
                </c:pt>
                <c:pt idx="6561">
                  <c:v>272.95363706000001</c:v>
                </c:pt>
                <c:pt idx="6562">
                  <c:v>404.15637897099998</c:v>
                </c:pt>
                <c:pt idx="6563">
                  <c:v>182.562632514</c:v>
                </c:pt>
                <c:pt idx="6564">
                  <c:v>157.05746040599999</c:v>
                </c:pt>
                <c:pt idx="6565">
                  <c:v>274.80655340800001</c:v>
                </c:pt>
                <c:pt idx="6566">
                  <c:v>318.19331664499998</c:v>
                </c:pt>
                <c:pt idx="6567">
                  <c:v>229.11834559799999</c:v>
                </c:pt>
                <c:pt idx="6568">
                  <c:v>281.47829629099999</c:v>
                </c:pt>
                <c:pt idx="6569">
                  <c:v>414.94904293600001</c:v>
                </c:pt>
                <c:pt idx="6570">
                  <c:v>306.16786462499999</c:v>
                </c:pt>
                <c:pt idx="6571">
                  <c:v>218.576810908</c:v>
                </c:pt>
                <c:pt idx="6572">
                  <c:v>149.44511083200001</c:v>
                </c:pt>
                <c:pt idx="6573">
                  <c:v>178.810164302</c:v>
                </c:pt>
                <c:pt idx="6574">
                  <c:v>281.42825987399999</c:v>
                </c:pt>
                <c:pt idx="6575">
                  <c:v>243.91654278999999</c:v>
                </c:pt>
                <c:pt idx="6576">
                  <c:v>260.00112086000001</c:v>
                </c:pt>
                <c:pt idx="6577">
                  <c:v>308.16285767900001</c:v>
                </c:pt>
                <c:pt idx="6578">
                  <c:v>138.23253632999999</c:v>
                </c:pt>
                <c:pt idx="6579">
                  <c:v>127.763892392</c:v>
                </c:pt>
                <c:pt idx="6580">
                  <c:v>236.74367880400001</c:v>
                </c:pt>
                <c:pt idx="6581">
                  <c:v>300.57604644999998</c:v>
                </c:pt>
                <c:pt idx="6582">
                  <c:v>224.454755737</c:v>
                </c:pt>
                <c:pt idx="6583">
                  <c:v>244.91417396400001</c:v>
                </c:pt>
                <c:pt idx="6584">
                  <c:v>428.60763950500001</c:v>
                </c:pt>
                <c:pt idx="6585">
                  <c:v>180.14209084300001</c:v>
                </c:pt>
                <c:pt idx="6586">
                  <c:v>122.166937538</c:v>
                </c:pt>
                <c:pt idx="6587">
                  <c:v>253.366599216</c:v>
                </c:pt>
                <c:pt idx="6588">
                  <c:v>317.58294008899998</c:v>
                </c:pt>
                <c:pt idx="6589">
                  <c:v>200.70319359300001</c:v>
                </c:pt>
                <c:pt idx="6590">
                  <c:v>247.00186608199999</c:v>
                </c:pt>
                <c:pt idx="6591">
                  <c:v>379.78220804400001</c:v>
                </c:pt>
                <c:pt idx="6592">
                  <c:v>201.72881935800001</c:v>
                </c:pt>
                <c:pt idx="6593">
                  <c:v>148.37869153700001</c:v>
                </c:pt>
                <c:pt idx="6594">
                  <c:v>142.41311504000001</c:v>
                </c:pt>
                <c:pt idx="6595">
                  <c:v>182.91452428700001</c:v>
                </c:pt>
                <c:pt idx="6596">
                  <c:v>221.329427893</c:v>
                </c:pt>
                <c:pt idx="6597">
                  <c:v>255.65306250200001</c:v>
                </c:pt>
                <c:pt idx="6598">
                  <c:v>325.25195343399997</c:v>
                </c:pt>
                <c:pt idx="6599">
                  <c:v>283.537809149</c:v>
                </c:pt>
                <c:pt idx="6600">
                  <c:v>192.57700549800001</c:v>
                </c:pt>
                <c:pt idx="6601">
                  <c:v>186.11949908599999</c:v>
                </c:pt>
                <c:pt idx="6602">
                  <c:v>231.53491875899999</c:v>
                </c:pt>
                <c:pt idx="6603">
                  <c:v>304.18384667200002</c:v>
                </c:pt>
                <c:pt idx="6604">
                  <c:v>229.84895125</c:v>
                </c:pt>
                <c:pt idx="6605">
                  <c:v>260.33360258800002</c:v>
                </c:pt>
                <c:pt idx="6606">
                  <c:v>381.664314993</c:v>
                </c:pt>
                <c:pt idx="6607">
                  <c:v>121.061634682</c:v>
                </c:pt>
                <c:pt idx="6608">
                  <c:v>50.753711924999998</c:v>
                </c:pt>
                <c:pt idx="6609">
                  <c:v>192.79088421</c:v>
                </c:pt>
                <c:pt idx="6610">
                  <c:v>275.11496678200001</c:v>
                </c:pt>
                <c:pt idx="6611">
                  <c:v>174.05437941400001</c:v>
                </c:pt>
                <c:pt idx="6612">
                  <c:v>181.473626661</c:v>
                </c:pt>
                <c:pt idx="6613">
                  <c:v>365.68731330999998</c:v>
                </c:pt>
                <c:pt idx="6614">
                  <c:v>175.41629728699999</c:v>
                </c:pt>
                <c:pt idx="6615">
                  <c:v>132.80272992600001</c:v>
                </c:pt>
                <c:pt idx="6616">
                  <c:v>213.914311527</c:v>
                </c:pt>
                <c:pt idx="6617">
                  <c:v>259.64514761599997</c:v>
                </c:pt>
                <c:pt idx="6618">
                  <c:v>204.44984800399999</c:v>
                </c:pt>
                <c:pt idx="6619">
                  <c:v>269.28572168900001</c:v>
                </c:pt>
                <c:pt idx="6620">
                  <c:v>358.31459689299999</c:v>
                </c:pt>
                <c:pt idx="6621">
                  <c:v>205.583889266</c:v>
                </c:pt>
                <c:pt idx="6622">
                  <c:v>154.457553254</c:v>
                </c:pt>
                <c:pt idx="6623">
                  <c:v>126.059300615</c:v>
                </c:pt>
                <c:pt idx="6624">
                  <c:v>136.31022290199999</c:v>
                </c:pt>
                <c:pt idx="6625">
                  <c:v>187.41961031299999</c:v>
                </c:pt>
                <c:pt idx="6626">
                  <c:v>162.493466643</c:v>
                </c:pt>
                <c:pt idx="6627">
                  <c:v>242.59803536999999</c:v>
                </c:pt>
                <c:pt idx="6628">
                  <c:v>274.273781203</c:v>
                </c:pt>
                <c:pt idx="6629">
                  <c:v>85.214694785000006</c:v>
                </c:pt>
                <c:pt idx="6630">
                  <c:v>51.551844359999997</c:v>
                </c:pt>
                <c:pt idx="6631">
                  <c:v>187.368285394</c:v>
                </c:pt>
                <c:pt idx="6632">
                  <c:v>289.16629171900001</c:v>
                </c:pt>
                <c:pt idx="6633">
                  <c:v>190.31055447599999</c:v>
                </c:pt>
                <c:pt idx="6634">
                  <c:v>160.33015925000001</c:v>
                </c:pt>
                <c:pt idx="6635">
                  <c:v>350.96638045600002</c:v>
                </c:pt>
                <c:pt idx="6636">
                  <c:v>139.40018117400001</c:v>
                </c:pt>
                <c:pt idx="6637">
                  <c:v>81.981437776000007</c:v>
                </c:pt>
                <c:pt idx="6638">
                  <c:v>172.93113711199999</c:v>
                </c:pt>
                <c:pt idx="6639">
                  <c:v>212.093835563</c:v>
                </c:pt>
                <c:pt idx="6640">
                  <c:v>129.639001562</c:v>
                </c:pt>
                <c:pt idx="6641">
                  <c:v>211.94516082000001</c:v>
                </c:pt>
                <c:pt idx="6642">
                  <c:v>322.96406070699999</c:v>
                </c:pt>
                <c:pt idx="6643">
                  <c:v>97.044622634000007</c:v>
                </c:pt>
                <c:pt idx="6644">
                  <c:v>53.176241509999997</c:v>
                </c:pt>
                <c:pt idx="6645">
                  <c:v>120.004358439</c:v>
                </c:pt>
                <c:pt idx="6646">
                  <c:v>168.755271018</c:v>
                </c:pt>
                <c:pt idx="6647">
                  <c:v>149.66732725200001</c:v>
                </c:pt>
                <c:pt idx="6648">
                  <c:v>164.06843320600001</c:v>
                </c:pt>
                <c:pt idx="6649">
                  <c:v>283.99176710400002</c:v>
                </c:pt>
                <c:pt idx="6650">
                  <c:v>251.24584854299999</c:v>
                </c:pt>
                <c:pt idx="6651">
                  <c:v>150.43274015399999</c:v>
                </c:pt>
                <c:pt idx="6652">
                  <c:v>91.179804204999996</c:v>
                </c:pt>
                <c:pt idx="6653">
                  <c:v>129.40083560400001</c:v>
                </c:pt>
                <c:pt idx="6654">
                  <c:v>248.42239703199999</c:v>
                </c:pt>
                <c:pt idx="6655">
                  <c:v>190.46021980200001</c:v>
                </c:pt>
                <c:pt idx="6656">
                  <c:v>183.27846492699999</c:v>
                </c:pt>
                <c:pt idx="6657">
                  <c:v>265.42910121300002</c:v>
                </c:pt>
                <c:pt idx="6658">
                  <c:v>52.101720086999997</c:v>
                </c:pt>
                <c:pt idx="6659">
                  <c:v>21.084357404999999</c:v>
                </c:pt>
                <c:pt idx="6660">
                  <c:v>143.57349568399999</c:v>
                </c:pt>
                <c:pt idx="6661">
                  <c:v>187.91713025600001</c:v>
                </c:pt>
                <c:pt idx="6662">
                  <c:v>98.011907063999999</c:v>
                </c:pt>
                <c:pt idx="6663">
                  <c:v>146.19657266600001</c:v>
                </c:pt>
                <c:pt idx="6664">
                  <c:v>335.72800969799999</c:v>
                </c:pt>
                <c:pt idx="6665">
                  <c:v>104.58300015899999</c:v>
                </c:pt>
                <c:pt idx="6666">
                  <c:v>39.254049357</c:v>
                </c:pt>
                <c:pt idx="6667">
                  <c:v>165.60932994800001</c:v>
                </c:pt>
                <c:pt idx="6668">
                  <c:v>239.49124806500001</c:v>
                </c:pt>
                <c:pt idx="6669">
                  <c:v>151.066968223</c:v>
                </c:pt>
                <c:pt idx="6670">
                  <c:v>172.94079591100001</c:v>
                </c:pt>
                <c:pt idx="6671">
                  <c:v>281.62979475399999</c:v>
                </c:pt>
                <c:pt idx="6672">
                  <c:v>154.76887460200001</c:v>
                </c:pt>
                <c:pt idx="6673">
                  <c:v>104.601871772</c:v>
                </c:pt>
                <c:pt idx="6674">
                  <c:v>43.872945186999999</c:v>
                </c:pt>
                <c:pt idx="6675">
                  <c:v>39.824203463000003</c:v>
                </c:pt>
                <c:pt idx="6676">
                  <c:v>119.194158656</c:v>
                </c:pt>
                <c:pt idx="6677">
                  <c:v>135.16652982299999</c:v>
                </c:pt>
                <c:pt idx="6678">
                  <c:v>192.993778531</c:v>
                </c:pt>
                <c:pt idx="6679">
                  <c:v>172.51637125799999</c:v>
                </c:pt>
                <c:pt idx="6680">
                  <c:v>19.549262698</c:v>
                </c:pt>
                <c:pt idx="6681">
                  <c:v>33.286571891000001</c:v>
                </c:pt>
                <c:pt idx="6682">
                  <c:v>151.02585777900001</c:v>
                </c:pt>
                <c:pt idx="6683">
                  <c:v>217.258306103</c:v>
                </c:pt>
                <c:pt idx="6684">
                  <c:v>97.540426401000005</c:v>
                </c:pt>
                <c:pt idx="6685">
                  <c:v>114.150698256</c:v>
                </c:pt>
                <c:pt idx="6686">
                  <c:v>311.25891978999999</c:v>
                </c:pt>
                <c:pt idx="6687">
                  <c:v>62.024407709999998</c:v>
                </c:pt>
                <c:pt idx="6688">
                  <c:v>-36.580245118999997</c:v>
                </c:pt>
                <c:pt idx="6689">
                  <c:v>74.772248821000005</c:v>
                </c:pt>
                <c:pt idx="6690">
                  <c:v>157.97491537400001</c:v>
                </c:pt>
                <c:pt idx="6691">
                  <c:v>71.603042346999999</c:v>
                </c:pt>
                <c:pt idx="6692">
                  <c:v>104.77357664100001</c:v>
                </c:pt>
                <c:pt idx="6693">
                  <c:v>217.80913469500001</c:v>
                </c:pt>
                <c:pt idx="6694">
                  <c:v>32.209828622000003</c:v>
                </c:pt>
                <c:pt idx="6695">
                  <c:v>6.5910871640000002</c:v>
                </c:pt>
                <c:pt idx="6696">
                  <c:v>64.057098202000006</c:v>
                </c:pt>
                <c:pt idx="6697">
                  <c:v>80.985254443000002</c:v>
                </c:pt>
                <c:pt idx="6698">
                  <c:v>59.546307188</c:v>
                </c:pt>
                <c:pt idx="6699">
                  <c:v>131.035419494</c:v>
                </c:pt>
                <c:pt idx="6700">
                  <c:v>240.88840307800001</c:v>
                </c:pt>
                <c:pt idx="6701">
                  <c:v>145.69313996100001</c:v>
                </c:pt>
                <c:pt idx="6702">
                  <c:v>49.853744841999998</c:v>
                </c:pt>
                <c:pt idx="6703">
                  <c:v>25.881577694000001</c:v>
                </c:pt>
                <c:pt idx="6704">
                  <c:v>67.681637375999998</c:v>
                </c:pt>
                <c:pt idx="6705">
                  <c:v>155.564235682</c:v>
                </c:pt>
                <c:pt idx="6706">
                  <c:v>70.816419019999998</c:v>
                </c:pt>
                <c:pt idx="6707">
                  <c:v>30.409052676999998</c:v>
                </c:pt>
                <c:pt idx="6708">
                  <c:v>132.42929337999999</c:v>
                </c:pt>
                <c:pt idx="6709">
                  <c:v>-84.565869328999995</c:v>
                </c:pt>
                <c:pt idx="6710">
                  <c:v>-144.535329174</c:v>
                </c:pt>
                <c:pt idx="6711">
                  <c:v>-24.395388043000001</c:v>
                </c:pt>
                <c:pt idx="6712">
                  <c:v>67.257502469000002</c:v>
                </c:pt>
                <c:pt idx="6713">
                  <c:v>-3.206445875</c:v>
                </c:pt>
                <c:pt idx="6714">
                  <c:v>-5.2483513000000002E-2</c:v>
                </c:pt>
                <c:pt idx="6715">
                  <c:v>167.157103476</c:v>
                </c:pt>
                <c:pt idx="6716">
                  <c:v>-34.599656398</c:v>
                </c:pt>
                <c:pt idx="6717">
                  <c:v>-65.777398051000006</c:v>
                </c:pt>
                <c:pt idx="6718">
                  <c:v>49.384217773000003</c:v>
                </c:pt>
                <c:pt idx="6719">
                  <c:v>84.942530667</c:v>
                </c:pt>
                <c:pt idx="6720">
                  <c:v>-17.453900165</c:v>
                </c:pt>
                <c:pt idx="6721">
                  <c:v>58.985740739000001</c:v>
                </c:pt>
                <c:pt idx="6722">
                  <c:v>178.832251687</c:v>
                </c:pt>
                <c:pt idx="6723">
                  <c:v>-1.227602265</c:v>
                </c:pt>
                <c:pt idx="6724">
                  <c:v>-74.460871167999997</c:v>
                </c:pt>
                <c:pt idx="6725">
                  <c:v>-90.798404495</c:v>
                </c:pt>
                <c:pt idx="6726">
                  <c:v>-49.371127948000002</c:v>
                </c:pt>
                <c:pt idx="6727">
                  <c:v>6.3959123699999996</c:v>
                </c:pt>
                <c:pt idx="6728">
                  <c:v>-11.560061643999999</c:v>
                </c:pt>
                <c:pt idx="6729">
                  <c:v>58.498116701000001</c:v>
                </c:pt>
                <c:pt idx="6730">
                  <c:v>76.315144360000005</c:v>
                </c:pt>
                <c:pt idx="6731">
                  <c:v>-52.933913177000001</c:v>
                </c:pt>
                <c:pt idx="6732">
                  <c:v>-73.149847616000002</c:v>
                </c:pt>
                <c:pt idx="6733">
                  <c:v>-2.1591439640000001</c:v>
                </c:pt>
                <c:pt idx="6734">
                  <c:v>97.386648058000006</c:v>
                </c:pt>
                <c:pt idx="6735">
                  <c:v>22.775603404000002</c:v>
                </c:pt>
                <c:pt idx="6736">
                  <c:v>21.680042718999999</c:v>
                </c:pt>
                <c:pt idx="6737">
                  <c:v>158.78957656399999</c:v>
                </c:pt>
                <c:pt idx="6738">
                  <c:v>-86.861991931999995</c:v>
                </c:pt>
                <c:pt idx="6739">
                  <c:v>-139.47264739100001</c:v>
                </c:pt>
                <c:pt idx="6740">
                  <c:v>-14.266961367</c:v>
                </c:pt>
                <c:pt idx="6741">
                  <c:v>37.500802903999997</c:v>
                </c:pt>
                <c:pt idx="6742">
                  <c:v>-80.268457721999994</c:v>
                </c:pt>
                <c:pt idx="6743">
                  <c:v>-16.362530838000001</c:v>
                </c:pt>
                <c:pt idx="6744">
                  <c:v>147.27028437499999</c:v>
                </c:pt>
                <c:pt idx="6745">
                  <c:v>-64.021918956999997</c:v>
                </c:pt>
                <c:pt idx="6746">
                  <c:v>-127.314659703</c:v>
                </c:pt>
                <c:pt idx="6747">
                  <c:v>-49.533434081000003</c:v>
                </c:pt>
                <c:pt idx="6748">
                  <c:v>18.852872065</c:v>
                </c:pt>
                <c:pt idx="6749">
                  <c:v>-10.376838068</c:v>
                </c:pt>
                <c:pt idx="6750">
                  <c:v>21.515502018999999</c:v>
                </c:pt>
                <c:pt idx="6751">
                  <c:v>105.810562191</c:v>
                </c:pt>
                <c:pt idx="6752">
                  <c:v>31.355498022999999</c:v>
                </c:pt>
                <c:pt idx="6753">
                  <c:v>-25.842820366000002</c:v>
                </c:pt>
                <c:pt idx="6754">
                  <c:v>-74.440145419000004</c:v>
                </c:pt>
                <c:pt idx="6755">
                  <c:v>-83.439902344000004</c:v>
                </c:pt>
                <c:pt idx="6756">
                  <c:v>1.9868872870000001</c:v>
                </c:pt>
                <c:pt idx="6757">
                  <c:v>-17.250425477</c:v>
                </c:pt>
                <c:pt idx="6758">
                  <c:v>29.685177978999999</c:v>
                </c:pt>
                <c:pt idx="6759">
                  <c:v>67.795970002999994</c:v>
                </c:pt>
                <c:pt idx="6760">
                  <c:v>-155.229598874</c:v>
                </c:pt>
                <c:pt idx="6761">
                  <c:v>-169.71232049400001</c:v>
                </c:pt>
                <c:pt idx="6762">
                  <c:v>-14.265636711999999</c:v>
                </c:pt>
                <c:pt idx="6763">
                  <c:v>61.139199622</c:v>
                </c:pt>
                <c:pt idx="6764">
                  <c:v>-57.040398377000002</c:v>
                </c:pt>
                <c:pt idx="6765">
                  <c:v>-52.118653440999999</c:v>
                </c:pt>
                <c:pt idx="6766">
                  <c:v>171.42594549899999</c:v>
                </c:pt>
                <c:pt idx="6767">
                  <c:v>-38.129297977</c:v>
                </c:pt>
                <c:pt idx="6768">
                  <c:v>-109.58746651600001</c:v>
                </c:pt>
                <c:pt idx="6769">
                  <c:v>-21.692169150000002</c:v>
                </c:pt>
                <c:pt idx="6770">
                  <c:v>51.143713413999997</c:v>
                </c:pt>
                <c:pt idx="6771">
                  <c:v>-19.189242224000001</c:v>
                </c:pt>
                <c:pt idx="6772">
                  <c:v>36.591722189999999</c:v>
                </c:pt>
                <c:pt idx="6773">
                  <c:v>113.54734671</c:v>
                </c:pt>
                <c:pt idx="6774">
                  <c:v>-63.806175189000001</c:v>
                </c:pt>
                <c:pt idx="6775">
                  <c:v>-90.449795770999998</c:v>
                </c:pt>
                <c:pt idx="6776">
                  <c:v>-81.073267856000001</c:v>
                </c:pt>
                <c:pt idx="6777">
                  <c:v>-70.541132411000007</c:v>
                </c:pt>
                <c:pt idx="6778">
                  <c:v>-56.718558047999998</c:v>
                </c:pt>
                <c:pt idx="6779">
                  <c:v>-21.845426481000001</c:v>
                </c:pt>
                <c:pt idx="6780">
                  <c:v>89.376889391000006</c:v>
                </c:pt>
                <c:pt idx="6781">
                  <c:v>62.858428787000001</c:v>
                </c:pt>
                <c:pt idx="6782">
                  <c:v>-84.948956617999997</c:v>
                </c:pt>
                <c:pt idx="6783">
                  <c:v>-101.273076151</c:v>
                </c:pt>
                <c:pt idx="6784">
                  <c:v>-1.9436085860000001</c:v>
                </c:pt>
                <c:pt idx="6785">
                  <c:v>104.66233736300001</c:v>
                </c:pt>
                <c:pt idx="6786">
                  <c:v>-5.0056712880000003</c:v>
                </c:pt>
                <c:pt idx="6787">
                  <c:v>-24.40768658</c:v>
                </c:pt>
                <c:pt idx="6788">
                  <c:v>140.67303476800001</c:v>
                </c:pt>
                <c:pt idx="6789">
                  <c:v>-83.788138931000006</c:v>
                </c:pt>
                <c:pt idx="6790">
                  <c:v>-154.519046527</c:v>
                </c:pt>
                <c:pt idx="6791">
                  <c:v>-65.812681316999999</c:v>
                </c:pt>
                <c:pt idx="6792">
                  <c:v>9.0414435000000001E-2</c:v>
                </c:pt>
                <c:pt idx="6793">
                  <c:v>-66.661369864999998</c:v>
                </c:pt>
                <c:pt idx="6794">
                  <c:v>-12.587611022000001</c:v>
                </c:pt>
                <c:pt idx="6795">
                  <c:v>120.855357282</c:v>
                </c:pt>
                <c:pt idx="6796">
                  <c:v>-103.49508642399999</c:v>
                </c:pt>
                <c:pt idx="6797">
                  <c:v>-130.15217924300001</c:v>
                </c:pt>
                <c:pt idx="6798">
                  <c:v>-10.621482764</c:v>
                </c:pt>
                <c:pt idx="6799">
                  <c:v>35.846691206000003</c:v>
                </c:pt>
                <c:pt idx="6800">
                  <c:v>-52.260510969000002</c:v>
                </c:pt>
                <c:pt idx="6801">
                  <c:v>-2.9125477260000001</c:v>
                </c:pt>
                <c:pt idx="6802">
                  <c:v>131.19332706399999</c:v>
                </c:pt>
                <c:pt idx="6803">
                  <c:v>25.550503224</c:v>
                </c:pt>
                <c:pt idx="6804">
                  <c:v>-59.586881450999996</c:v>
                </c:pt>
                <c:pt idx="6805">
                  <c:v>-131.24557449</c:v>
                </c:pt>
                <c:pt idx="6806">
                  <c:v>-103.038983237</c:v>
                </c:pt>
                <c:pt idx="6807">
                  <c:v>1.7471491770000001</c:v>
                </c:pt>
                <c:pt idx="6808">
                  <c:v>-32.013968796</c:v>
                </c:pt>
                <c:pt idx="6809">
                  <c:v>-16.059965588000001</c:v>
                </c:pt>
                <c:pt idx="6810">
                  <c:v>29.244727333</c:v>
                </c:pt>
                <c:pt idx="6811">
                  <c:v>-139.62160267600001</c:v>
                </c:pt>
                <c:pt idx="6812">
                  <c:v>-146.85826904699999</c:v>
                </c:pt>
                <c:pt idx="6813">
                  <c:v>-35.102945476000002</c:v>
                </c:pt>
                <c:pt idx="6814">
                  <c:v>26.480436267999998</c:v>
                </c:pt>
                <c:pt idx="6815">
                  <c:v>-50.676654609000003</c:v>
                </c:pt>
                <c:pt idx="6816">
                  <c:v>-27.461982432999999</c:v>
                </c:pt>
                <c:pt idx="6817">
                  <c:v>159.71700852000001</c:v>
                </c:pt>
                <c:pt idx="6818">
                  <c:v>-89.063808398000006</c:v>
                </c:pt>
                <c:pt idx="6819">
                  <c:v>-149.26137069800001</c:v>
                </c:pt>
                <c:pt idx="6820">
                  <c:v>-17.164145867999999</c:v>
                </c:pt>
                <c:pt idx="6821">
                  <c:v>50.574181011999997</c:v>
                </c:pt>
                <c:pt idx="6822">
                  <c:v>-62.771425342000001</c:v>
                </c:pt>
                <c:pt idx="6823">
                  <c:v>-19.376041331</c:v>
                </c:pt>
                <c:pt idx="6824">
                  <c:v>112.68436794</c:v>
                </c:pt>
                <c:pt idx="6825">
                  <c:v>-62.302594083000002</c:v>
                </c:pt>
                <c:pt idx="6826">
                  <c:v>-112.045000773</c:v>
                </c:pt>
                <c:pt idx="6827">
                  <c:v>-117.86707188299999</c:v>
                </c:pt>
                <c:pt idx="6828">
                  <c:v>-79.583951748999993</c:v>
                </c:pt>
                <c:pt idx="6829">
                  <c:v>-39.853495232999997</c:v>
                </c:pt>
                <c:pt idx="6830">
                  <c:v>-1.266638215</c:v>
                </c:pt>
                <c:pt idx="6831">
                  <c:v>71.499796391000004</c:v>
                </c:pt>
                <c:pt idx="6832">
                  <c:v>26.41006458</c:v>
                </c:pt>
                <c:pt idx="6833">
                  <c:v>-64.482349525999993</c:v>
                </c:pt>
                <c:pt idx="6834">
                  <c:v>-67.962387926000005</c:v>
                </c:pt>
                <c:pt idx="6835">
                  <c:v>-18.560516056000001</c:v>
                </c:pt>
                <c:pt idx="6836">
                  <c:v>54.600661186000004</c:v>
                </c:pt>
                <c:pt idx="6837">
                  <c:v>-21.988438016</c:v>
                </c:pt>
                <c:pt idx="6838">
                  <c:v>10.358814667000001</c:v>
                </c:pt>
                <c:pt idx="6839">
                  <c:v>136.01834127500001</c:v>
                </c:pt>
                <c:pt idx="6840">
                  <c:v>-121.583129504</c:v>
                </c:pt>
                <c:pt idx="6841">
                  <c:v>-194.573338455</c:v>
                </c:pt>
                <c:pt idx="6842">
                  <c:v>-52.809115378000001</c:v>
                </c:pt>
                <c:pt idx="6843">
                  <c:v>32.959365730999998</c:v>
                </c:pt>
                <c:pt idx="6844">
                  <c:v>-63.304381341999999</c:v>
                </c:pt>
                <c:pt idx="6845">
                  <c:v>-56.167059664</c:v>
                </c:pt>
                <c:pt idx="6846">
                  <c:v>125.888710679</c:v>
                </c:pt>
                <c:pt idx="6847">
                  <c:v>-61.926861596999998</c:v>
                </c:pt>
                <c:pt idx="6848">
                  <c:v>-100.35642197999999</c:v>
                </c:pt>
                <c:pt idx="6849">
                  <c:v>-15.578483915</c:v>
                </c:pt>
                <c:pt idx="6850">
                  <c:v>27.237498219999999</c:v>
                </c:pt>
                <c:pt idx="6851">
                  <c:v>-27.979034617</c:v>
                </c:pt>
                <c:pt idx="6852">
                  <c:v>40.828988760999998</c:v>
                </c:pt>
                <c:pt idx="6853">
                  <c:v>134.376812656</c:v>
                </c:pt>
                <c:pt idx="6854">
                  <c:v>-19.474671086000001</c:v>
                </c:pt>
                <c:pt idx="6855">
                  <c:v>-71.881561477999995</c:v>
                </c:pt>
                <c:pt idx="6856">
                  <c:v>-98.331881471000003</c:v>
                </c:pt>
                <c:pt idx="6857">
                  <c:v>-83.535871318000005</c:v>
                </c:pt>
                <c:pt idx="6858">
                  <c:v>-28.453669192</c:v>
                </c:pt>
                <c:pt idx="6859">
                  <c:v>-56.733646659000001</c:v>
                </c:pt>
                <c:pt idx="6860">
                  <c:v>23.531826412000001</c:v>
                </c:pt>
                <c:pt idx="6861">
                  <c:v>59.401369477999999</c:v>
                </c:pt>
                <c:pt idx="6862">
                  <c:v>-125.60664753499999</c:v>
                </c:pt>
                <c:pt idx="6863">
                  <c:v>-159.68875713200001</c:v>
                </c:pt>
                <c:pt idx="6864">
                  <c:v>-25.835052899000001</c:v>
                </c:pt>
                <c:pt idx="6865">
                  <c:v>78.290720362000002</c:v>
                </c:pt>
                <c:pt idx="6866">
                  <c:v>-15.488109938999999</c:v>
                </c:pt>
                <c:pt idx="6867">
                  <c:v>-42.362710245999999</c:v>
                </c:pt>
                <c:pt idx="6868">
                  <c:v>144.313447408</c:v>
                </c:pt>
                <c:pt idx="6869">
                  <c:v>-66.427764741999994</c:v>
                </c:pt>
                <c:pt idx="6870">
                  <c:v>-120.14836061600001</c:v>
                </c:pt>
                <c:pt idx="6871">
                  <c:v>-24.740215521</c:v>
                </c:pt>
                <c:pt idx="6872">
                  <c:v>13.720145174000001</c:v>
                </c:pt>
                <c:pt idx="6873">
                  <c:v>-70.599525450000002</c:v>
                </c:pt>
                <c:pt idx="6874">
                  <c:v>14.280271117</c:v>
                </c:pt>
                <c:pt idx="6875">
                  <c:v>130.36685591599999</c:v>
                </c:pt>
                <c:pt idx="6876">
                  <c:v>-93.519441357999995</c:v>
                </c:pt>
                <c:pt idx="6877">
                  <c:v>-140.19958527599999</c:v>
                </c:pt>
                <c:pt idx="6878">
                  <c:v>-73.051046455000005</c:v>
                </c:pt>
                <c:pt idx="6879">
                  <c:v>-20.097072851</c:v>
                </c:pt>
                <c:pt idx="6880">
                  <c:v>-34.391320487999998</c:v>
                </c:pt>
                <c:pt idx="6881">
                  <c:v>-21.135461106000001</c:v>
                </c:pt>
                <c:pt idx="6882">
                  <c:v>96.882603584999998</c:v>
                </c:pt>
                <c:pt idx="6883">
                  <c:v>67.249784543000004</c:v>
                </c:pt>
                <c:pt idx="6884">
                  <c:v>-28.961718564000002</c:v>
                </c:pt>
                <c:pt idx="6885">
                  <c:v>-85.382998947000004</c:v>
                </c:pt>
                <c:pt idx="6886">
                  <c:v>-50.581376978000002</c:v>
                </c:pt>
                <c:pt idx="6887">
                  <c:v>69.137353888000007</c:v>
                </c:pt>
                <c:pt idx="6888">
                  <c:v>15.956468300999999</c:v>
                </c:pt>
                <c:pt idx="6889">
                  <c:v>13.757477704999999</c:v>
                </c:pt>
                <c:pt idx="6890">
                  <c:v>93.327750203999997</c:v>
                </c:pt>
                <c:pt idx="6891">
                  <c:v>-120.689973912</c:v>
                </c:pt>
                <c:pt idx="6892">
                  <c:v>-148.77466149599999</c:v>
                </c:pt>
                <c:pt idx="6893">
                  <c:v>-21.044936259</c:v>
                </c:pt>
                <c:pt idx="6894">
                  <c:v>26.230950386</c:v>
                </c:pt>
                <c:pt idx="6895">
                  <c:v>-66.814945351000006</c:v>
                </c:pt>
                <c:pt idx="6896">
                  <c:v>-17.648432815</c:v>
                </c:pt>
                <c:pt idx="6897">
                  <c:v>177.19104205599999</c:v>
                </c:pt>
                <c:pt idx="6898">
                  <c:v>-49.618828110000003</c:v>
                </c:pt>
                <c:pt idx="6899">
                  <c:v>-116.374218715</c:v>
                </c:pt>
                <c:pt idx="6900">
                  <c:v>8.614620532</c:v>
                </c:pt>
                <c:pt idx="6901">
                  <c:v>85.981002255999996</c:v>
                </c:pt>
                <c:pt idx="6902">
                  <c:v>3.2668641009999999</c:v>
                </c:pt>
                <c:pt idx="6903">
                  <c:v>27.711428858000001</c:v>
                </c:pt>
                <c:pt idx="6904">
                  <c:v>132.88817426700001</c:v>
                </c:pt>
                <c:pt idx="6905">
                  <c:v>7.7987877780000003</c:v>
                </c:pt>
                <c:pt idx="6906">
                  <c:v>-37.545620151999998</c:v>
                </c:pt>
                <c:pt idx="6907">
                  <c:v>-93.042925990000001</c:v>
                </c:pt>
                <c:pt idx="6908">
                  <c:v>-98.670423067000002</c:v>
                </c:pt>
                <c:pt idx="6909">
                  <c:v>-20.28497922</c:v>
                </c:pt>
                <c:pt idx="6910">
                  <c:v>-0.37953120600000001</c:v>
                </c:pt>
                <c:pt idx="6911">
                  <c:v>63.601660637999998</c:v>
                </c:pt>
                <c:pt idx="6912">
                  <c:v>44.186062241000002</c:v>
                </c:pt>
                <c:pt idx="6913">
                  <c:v>-110.816223612</c:v>
                </c:pt>
                <c:pt idx="6914">
                  <c:v>-95.695625031000006</c:v>
                </c:pt>
                <c:pt idx="6915">
                  <c:v>27.226039126</c:v>
                </c:pt>
                <c:pt idx="6916">
                  <c:v>98.802221025999998</c:v>
                </c:pt>
                <c:pt idx="6917">
                  <c:v>-22.759445210999999</c:v>
                </c:pt>
                <c:pt idx="6918">
                  <c:v>-7.0337623450000004</c:v>
                </c:pt>
                <c:pt idx="6919">
                  <c:v>194.49243699100001</c:v>
                </c:pt>
                <c:pt idx="6920">
                  <c:v>-49.406499494000002</c:v>
                </c:pt>
                <c:pt idx="6921">
                  <c:v>-145.97299850900001</c:v>
                </c:pt>
                <c:pt idx="6922">
                  <c:v>-37.568990671999998</c:v>
                </c:pt>
                <c:pt idx="6923">
                  <c:v>47.608675081000001</c:v>
                </c:pt>
                <c:pt idx="6924">
                  <c:v>-33.004052520000002</c:v>
                </c:pt>
                <c:pt idx="6925">
                  <c:v>5.5910788350000002</c:v>
                </c:pt>
                <c:pt idx="6926">
                  <c:v>115.503246077</c:v>
                </c:pt>
                <c:pt idx="6927">
                  <c:v>-70.105218359000006</c:v>
                </c:pt>
                <c:pt idx="6928">
                  <c:v>-91.728952225</c:v>
                </c:pt>
                <c:pt idx="6929">
                  <c:v>-27.966984251</c:v>
                </c:pt>
                <c:pt idx="6930">
                  <c:v>-9.240776791</c:v>
                </c:pt>
                <c:pt idx="6931">
                  <c:v>-33.536618990999997</c:v>
                </c:pt>
                <c:pt idx="6932">
                  <c:v>36.071379362000002</c:v>
                </c:pt>
                <c:pt idx="6933">
                  <c:v>151.91274906300001</c:v>
                </c:pt>
                <c:pt idx="6934">
                  <c:v>60.808868599999997</c:v>
                </c:pt>
                <c:pt idx="6935">
                  <c:v>-37.570050104000003</c:v>
                </c:pt>
                <c:pt idx="6936">
                  <c:v>-62.612063556000003</c:v>
                </c:pt>
                <c:pt idx="6937">
                  <c:v>-16.733552075999999</c:v>
                </c:pt>
                <c:pt idx="6938">
                  <c:v>76.990859361999995</c:v>
                </c:pt>
                <c:pt idx="6939">
                  <c:v>-6.2919464679999999</c:v>
                </c:pt>
                <c:pt idx="6940">
                  <c:v>21.894169115</c:v>
                </c:pt>
                <c:pt idx="6941">
                  <c:v>125.92453919800001</c:v>
                </c:pt>
                <c:pt idx="6942">
                  <c:v>-86.100000875999996</c:v>
                </c:pt>
                <c:pt idx="6943">
                  <c:v>-141.71569725699999</c:v>
                </c:pt>
                <c:pt idx="6944">
                  <c:v>-25.159112041</c:v>
                </c:pt>
                <c:pt idx="6945">
                  <c:v>65.668426616999994</c:v>
                </c:pt>
                <c:pt idx="6946">
                  <c:v>-0.93792183100000004</c:v>
                </c:pt>
                <c:pt idx="6947">
                  <c:v>7.6306796429999997</c:v>
                </c:pt>
                <c:pt idx="6948">
                  <c:v>174.03664243899999</c:v>
                </c:pt>
                <c:pt idx="6949">
                  <c:v>-30.286008518999999</c:v>
                </c:pt>
                <c:pt idx="6950">
                  <c:v>-59.962149224000001</c:v>
                </c:pt>
                <c:pt idx="6951">
                  <c:v>60.168955322000002</c:v>
                </c:pt>
                <c:pt idx="6952">
                  <c:v>99.718170314999995</c:v>
                </c:pt>
                <c:pt idx="6953">
                  <c:v>-5.9981298760000001</c:v>
                </c:pt>
                <c:pt idx="6954">
                  <c:v>69.815375903000003</c:v>
                </c:pt>
                <c:pt idx="6955">
                  <c:v>193.66381403700001</c:v>
                </c:pt>
                <c:pt idx="6956">
                  <c:v>18.00363252</c:v>
                </c:pt>
                <c:pt idx="6957">
                  <c:v>-55.257340208000002</c:v>
                </c:pt>
                <c:pt idx="6958">
                  <c:v>-74.389247787000002</c:v>
                </c:pt>
                <c:pt idx="6959">
                  <c:v>-31.084928662999999</c:v>
                </c:pt>
                <c:pt idx="6960">
                  <c:v>29.317470774</c:v>
                </c:pt>
                <c:pt idx="6961">
                  <c:v>15.749745949999999</c:v>
                </c:pt>
                <c:pt idx="6962">
                  <c:v>81.551978136000002</c:v>
                </c:pt>
                <c:pt idx="6963">
                  <c:v>99.487032064999994</c:v>
                </c:pt>
                <c:pt idx="6964">
                  <c:v>-26.053443526999999</c:v>
                </c:pt>
                <c:pt idx="6965">
                  <c:v>-41.943706698</c:v>
                </c:pt>
                <c:pt idx="6966">
                  <c:v>28.863541848000001</c:v>
                </c:pt>
                <c:pt idx="6967">
                  <c:v>126.18575352400001</c:v>
                </c:pt>
                <c:pt idx="6968">
                  <c:v>53.366776608000002</c:v>
                </c:pt>
                <c:pt idx="6969">
                  <c:v>56.929487031000001</c:v>
                </c:pt>
                <c:pt idx="6970">
                  <c:v>197.05979439699999</c:v>
                </c:pt>
                <c:pt idx="6971">
                  <c:v>-51.666531098</c:v>
                </c:pt>
                <c:pt idx="6972">
                  <c:v>-104.63591032799999</c:v>
                </c:pt>
                <c:pt idx="6973">
                  <c:v>100.99377051800001</c:v>
                </c:pt>
                <c:pt idx="6974">
                  <c:v>157.735016479</c:v>
                </c:pt>
                <c:pt idx="6975">
                  <c:v>40.79745441</c:v>
                </c:pt>
                <c:pt idx="6976">
                  <c:v>103.648875846</c:v>
                </c:pt>
                <c:pt idx="6977">
                  <c:v>270.19278050299999</c:v>
                </c:pt>
                <c:pt idx="6978">
                  <c:v>63.779674301</c:v>
                </c:pt>
                <c:pt idx="6979">
                  <c:v>4.4001583030000004</c:v>
                </c:pt>
                <c:pt idx="6980">
                  <c:v>79.776740837999995</c:v>
                </c:pt>
                <c:pt idx="6981">
                  <c:v>149.10811722299999</c:v>
                </c:pt>
                <c:pt idx="6982">
                  <c:v>124.05364744800001</c:v>
                </c:pt>
                <c:pt idx="6983">
                  <c:v>161.224661352</c:v>
                </c:pt>
                <c:pt idx="6984">
                  <c:v>245.06542313200001</c:v>
                </c:pt>
                <c:pt idx="6985">
                  <c:v>170.22794587199999</c:v>
                </c:pt>
                <c:pt idx="6986">
                  <c:v>115.939973526</c:v>
                </c:pt>
                <c:pt idx="6987">
                  <c:v>72.023966161000004</c:v>
                </c:pt>
                <c:pt idx="6988">
                  <c:v>66.708313947999997</c:v>
                </c:pt>
                <c:pt idx="6989">
                  <c:v>150.59237386000001</c:v>
                </c:pt>
                <c:pt idx="6990">
                  <c:v>132.30547818100001</c:v>
                </c:pt>
                <c:pt idx="6991">
                  <c:v>183.433786231</c:v>
                </c:pt>
                <c:pt idx="6992">
                  <c:v>225.87886324300001</c:v>
                </c:pt>
                <c:pt idx="6993">
                  <c:v>2.8889932159999998</c:v>
                </c:pt>
                <c:pt idx="6994">
                  <c:v>-12.272394194</c:v>
                </c:pt>
                <c:pt idx="6995">
                  <c:v>146.003880756</c:v>
                </c:pt>
                <c:pt idx="6996">
                  <c:v>225.81849236799999</c:v>
                </c:pt>
                <c:pt idx="6997">
                  <c:v>111.20132856799999</c:v>
                </c:pt>
                <c:pt idx="6998">
                  <c:v>114.461908454</c:v>
                </c:pt>
                <c:pt idx="6999">
                  <c:v>339.35756081199997</c:v>
                </c:pt>
                <c:pt idx="7000">
                  <c:v>133.79189987300001</c:v>
                </c:pt>
                <c:pt idx="7001">
                  <c:v>66.339016787000006</c:v>
                </c:pt>
                <c:pt idx="7002">
                  <c:v>154.376453424</c:v>
                </c:pt>
                <c:pt idx="7003">
                  <c:v>227.15153526099999</c:v>
                </c:pt>
                <c:pt idx="7004">
                  <c:v>159.53814026500001</c:v>
                </c:pt>
                <c:pt idx="7005">
                  <c:v>219.82323803400001</c:v>
                </c:pt>
                <c:pt idx="7006">
                  <c:v>299.03278161100002</c:v>
                </c:pt>
                <c:pt idx="7007">
                  <c:v>120.552796499</c:v>
                </c:pt>
                <c:pt idx="7008">
                  <c:v>95.369485095000002</c:v>
                </c:pt>
                <c:pt idx="7009">
                  <c:v>108.12292258700001</c:v>
                </c:pt>
                <c:pt idx="7010">
                  <c:v>122.358636359</c:v>
                </c:pt>
                <c:pt idx="7011">
                  <c:v>136.83999877599999</c:v>
                </c:pt>
                <c:pt idx="7012">
                  <c:v>171.60214180299999</c:v>
                </c:pt>
                <c:pt idx="7013">
                  <c:v>190.903418663</c:v>
                </c:pt>
                <c:pt idx="7014">
                  <c:v>168.62332253599999</c:v>
                </c:pt>
                <c:pt idx="7015">
                  <c:v>23.277710447</c:v>
                </c:pt>
                <c:pt idx="7016">
                  <c:v>6.3331034329999998</c:v>
                </c:pt>
                <c:pt idx="7017">
                  <c:v>107.515086858</c:v>
                </c:pt>
                <c:pt idx="7018">
                  <c:v>217.93308954700001</c:v>
                </c:pt>
                <c:pt idx="7019">
                  <c:v>112.52805634000001</c:v>
                </c:pt>
                <c:pt idx="7020">
                  <c:v>93.115443463000005</c:v>
                </c:pt>
                <c:pt idx="7021">
                  <c:v>258.68042987600001</c:v>
                </c:pt>
                <c:pt idx="7022">
                  <c:v>37.346152822999997</c:v>
                </c:pt>
                <c:pt idx="7023">
                  <c:v>-29.378600941999998</c:v>
                </c:pt>
                <c:pt idx="7024">
                  <c:v>61.808785647000001</c:v>
                </c:pt>
                <c:pt idx="7025">
                  <c:v>127.22221868600001</c:v>
                </c:pt>
                <c:pt idx="7026">
                  <c:v>62.214354792000002</c:v>
                </c:pt>
                <c:pt idx="7027">
                  <c:v>120.431237064</c:v>
                </c:pt>
                <c:pt idx="7028">
                  <c:v>257.44046072800001</c:v>
                </c:pt>
                <c:pt idx="7029">
                  <c:v>32.915959352000002</c:v>
                </c:pt>
                <c:pt idx="7030">
                  <c:v>6.8572187810000003</c:v>
                </c:pt>
                <c:pt idx="7031">
                  <c:v>129.223394982</c:v>
                </c:pt>
                <c:pt idx="7032">
                  <c:v>179.83975551</c:v>
                </c:pt>
                <c:pt idx="7033">
                  <c:v>94.628255832999997</c:v>
                </c:pt>
                <c:pt idx="7034">
                  <c:v>143.19529166999999</c:v>
                </c:pt>
                <c:pt idx="7035">
                  <c:v>279.13660169100001</c:v>
                </c:pt>
                <c:pt idx="7036">
                  <c:v>177.57455578099999</c:v>
                </c:pt>
                <c:pt idx="7037">
                  <c:v>96.081897769999998</c:v>
                </c:pt>
                <c:pt idx="7038">
                  <c:v>24.316629248999998</c:v>
                </c:pt>
                <c:pt idx="7039">
                  <c:v>53.060098580999998</c:v>
                </c:pt>
                <c:pt idx="7040">
                  <c:v>160.975047252</c:v>
                </c:pt>
                <c:pt idx="7041">
                  <c:v>131.696955944</c:v>
                </c:pt>
                <c:pt idx="7042">
                  <c:v>149.511436245</c:v>
                </c:pt>
                <c:pt idx="7043">
                  <c:v>194.03042963499999</c:v>
                </c:pt>
                <c:pt idx="7044">
                  <c:v>27.302668567000001</c:v>
                </c:pt>
                <c:pt idx="7045">
                  <c:v>23.856768588000001</c:v>
                </c:pt>
                <c:pt idx="7046">
                  <c:v>139.42163204600001</c:v>
                </c:pt>
                <c:pt idx="7047">
                  <c:v>201.09545732199999</c:v>
                </c:pt>
                <c:pt idx="7048">
                  <c:v>124.48862795700001</c:v>
                </c:pt>
                <c:pt idx="7049">
                  <c:v>151.07479766700001</c:v>
                </c:pt>
                <c:pt idx="7050">
                  <c:v>342.393028001</c:v>
                </c:pt>
                <c:pt idx="7051">
                  <c:v>95.281075701000006</c:v>
                </c:pt>
                <c:pt idx="7052">
                  <c:v>34.651943455000001</c:v>
                </c:pt>
                <c:pt idx="7053">
                  <c:v>168.56047937899999</c:v>
                </c:pt>
                <c:pt idx="7054">
                  <c:v>240.276572692</c:v>
                </c:pt>
                <c:pt idx="7055">
                  <c:v>131.09088016699999</c:v>
                </c:pt>
                <c:pt idx="7056">
                  <c:v>173.96293931700001</c:v>
                </c:pt>
                <c:pt idx="7057">
                  <c:v>306.46969491200002</c:v>
                </c:pt>
                <c:pt idx="7058">
                  <c:v>134.920546984</c:v>
                </c:pt>
                <c:pt idx="7059">
                  <c:v>89.116686548999994</c:v>
                </c:pt>
                <c:pt idx="7060">
                  <c:v>84.944962168000004</c:v>
                </c:pt>
                <c:pt idx="7061">
                  <c:v>122.60607686100001</c:v>
                </c:pt>
                <c:pt idx="7062">
                  <c:v>164.35131854599999</c:v>
                </c:pt>
                <c:pt idx="7063">
                  <c:v>207.13721230799999</c:v>
                </c:pt>
                <c:pt idx="7064">
                  <c:v>283.42028888300001</c:v>
                </c:pt>
                <c:pt idx="7065">
                  <c:v>237.19411940399999</c:v>
                </c:pt>
                <c:pt idx="7066">
                  <c:v>147.10703349600001</c:v>
                </c:pt>
                <c:pt idx="7067">
                  <c:v>146.55883482199999</c:v>
                </c:pt>
                <c:pt idx="7068">
                  <c:v>199.93336547800001</c:v>
                </c:pt>
                <c:pt idx="7069">
                  <c:v>274.82210554099998</c:v>
                </c:pt>
                <c:pt idx="7070">
                  <c:v>197.28830206000001</c:v>
                </c:pt>
                <c:pt idx="7071">
                  <c:v>231.49384794400001</c:v>
                </c:pt>
                <c:pt idx="7072">
                  <c:v>361.06427790399999</c:v>
                </c:pt>
                <c:pt idx="7073">
                  <c:v>106.468819145</c:v>
                </c:pt>
                <c:pt idx="7074">
                  <c:v>32.446406173</c:v>
                </c:pt>
                <c:pt idx="7075">
                  <c:v>174.38456932700001</c:v>
                </c:pt>
                <c:pt idx="7076">
                  <c:v>263.11723412499998</c:v>
                </c:pt>
                <c:pt idx="7077">
                  <c:v>170.95575613099999</c:v>
                </c:pt>
                <c:pt idx="7078">
                  <c:v>178.949981315</c:v>
                </c:pt>
                <c:pt idx="7079">
                  <c:v>359.65308452699998</c:v>
                </c:pt>
                <c:pt idx="7080">
                  <c:v>173.854096322</c:v>
                </c:pt>
                <c:pt idx="7081">
                  <c:v>138.72916871499999</c:v>
                </c:pt>
                <c:pt idx="7082">
                  <c:v>226.52255848199999</c:v>
                </c:pt>
                <c:pt idx="7083">
                  <c:v>268.07049910000001</c:v>
                </c:pt>
                <c:pt idx="7084">
                  <c:v>213.08838743999999</c:v>
                </c:pt>
                <c:pt idx="7085">
                  <c:v>284.87137881899997</c:v>
                </c:pt>
                <c:pt idx="7086">
                  <c:v>381.97440705100001</c:v>
                </c:pt>
                <c:pt idx="7087">
                  <c:v>228.10568676099999</c:v>
                </c:pt>
                <c:pt idx="7088">
                  <c:v>174.87667961400001</c:v>
                </c:pt>
                <c:pt idx="7089">
                  <c:v>149.74565570999999</c:v>
                </c:pt>
                <c:pt idx="7090">
                  <c:v>167.92772344700001</c:v>
                </c:pt>
                <c:pt idx="7091">
                  <c:v>226.212795602</c:v>
                </c:pt>
                <c:pt idx="7092">
                  <c:v>196.21681034599999</c:v>
                </c:pt>
                <c:pt idx="7093">
                  <c:v>276.48444856700002</c:v>
                </c:pt>
                <c:pt idx="7094">
                  <c:v>315.34910452899999</c:v>
                </c:pt>
                <c:pt idx="7095">
                  <c:v>133.37573771000001</c:v>
                </c:pt>
                <c:pt idx="7096">
                  <c:v>99.628562704000004</c:v>
                </c:pt>
                <c:pt idx="7097">
                  <c:v>232.23237358200001</c:v>
                </c:pt>
                <c:pt idx="7098">
                  <c:v>338.01421902499999</c:v>
                </c:pt>
                <c:pt idx="7099">
                  <c:v>247.940428185</c:v>
                </c:pt>
                <c:pt idx="7100">
                  <c:v>223.90197307899999</c:v>
                </c:pt>
                <c:pt idx="7101">
                  <c:v>408.06273543200001</c:v>
                </c:pt>
                <c:pt idx="7102">
                  <c:v>197.90256680799999</c:v>
                </c:pt>
                <c:pt idx="7103">
                  <c:v>146.733200399</c:v>
                </c:pt>
                <c:pt idx="7104">
                  <c:v>245.40273748800001</c:v>
                </c:pt>
                <c:pt idx="7105">
                  <c:v>284.10977120799998</c:v>
                </c:pt>
                <c:pt idx="7106">
                  <c:v>198.66924629499999</c:v>
                </c:pt>
                <c:pt idx="7107">
                  <c:v>285.27049619100001</c:v>
                </c:pt>
                <c:pt idx="7108">
                  <c:v>404.85018072600002</c:v>
                </c:pt>
                <c:pt idx="7109">
                  <c:v>183.099807137</c:v>
                </c:pt>
                <c:pt idx="7110">
                  <c:v>134.648152788</c:v>
                </c:pt>
                <c:pt idx="7111">
                  <c:v>201.82264020400001</c:v>
                </c:pt>
                <c:pt idx="7112">
                  <c:v>257.60961283400002</c:v>
                </c:pt>
                <c:pt idx="7113">
                  <c:v>246.879878185</c:v>
                </c:pt>
                <c:pt idx="7114">
                  <c:v>260.103518044</c:v>
                </c:pt>
                <c:pt idx="7115">
                  <c:v>376.70883976300001</c:v>
                </c:pt>
                <c:pt idx="7116">
                  <c:v>349.066247025</c:v>
                </c:pt>
                <c:pt idx="7117">
                  <c:v>255.94079287700001</c:v>
                </c:pt>
                <c:pt idx="7118">
                  <c:v>202.00546224000001</c:v>
                </c:pt>
                <c:pt idx="7119">
                  <c:v>234.63917873899999</c:v>
                </c:pt>
                <c:pt idx="7120">
                  <c:v>354.707098675</c:v>
                </c:pt>
                <c:pt idx="7121">
                  <c:v>304.503145856</c:v>
                </c:pt>
                <c:pt idx="7122">
                  <c:v>305.565682971</c:v>
                </c:pt>
                <c:pt idx="7123">
                  <c:v>384.00303079600002</c:v>
                </c:pt>
                <c:pt idx="7124">
                  <c:v>169.27504692400001</c:v>
                </c:pt>
                <c:pt idx="7125">
                  <c:v>142.70539934199999</c:v>
                </c:pt>
                <c:pt idx="7126">
                  <c:v>273.62627500500002</c:v>
                </c:pt>
                <c:pt idx="7127">
                  <c:v>323.25650913599998</c:v>
                </c:pt>
                <c:pt idx="7128">
                  <c:v>228.12649303500001</c:v>
                </c:pt>
                <c:pt idx="7129">
                  <c:v>277.54923479799999</c:v>
                </c:pt>
                <c:pt idx="7130">
                  <c:v>475.31146758099999</c:v>
                </c:pt>
                <c:pt idx="7131">
                  <c:v>251.16720275399999</c:v>
                </c:pt>
                <c:pt idx="7132">
                  <c:v>183.75505570799999</c:v>
                </c:pt>
                <c:pt idx="7133">
                  <c:v>307.37036961799998</c:v>
                </c:pt>
                <c:pt idx="7134">
                  <c:v>386.41818236300003</c:v>
                </c:pt>
                <c:pt idx="7135">
                  <c:v>307.01869475199999</c:v>
                </c:pt>
                <c:pt idx="7136">
                  <c:v>333.364651014</c:v>
                </c:pt>
                <c:pt idx="7137">
                  <c:v>435.798639235</c:v>
                </c:pt>
                <c:pt idx="7138">
                  <c:v>311.20425035099998</c:v>
                </c:pt>
                <c:pt idx="7139">
                  <c:v>268.29003284800001</c:v>
                </c:pt>
                <c:pt idx="7140">
                  <c:v>215.54572406099999</c:v>
                </c:pt>
                <c:pt idx="7141">
                  <c:v>208.92896208400001</c:v>
                </c:pt>
                <c:pt idx="7142">
                  <c:v>286.21053496000002</c:v>
                </c:pt>
                <c:pt idx="7143">
                  <c:v>307.773134051</c:v>
                </c:pt>
                <c:pt idx="7144">
                  <c:v>374.81133045199999</c:v>
                </c:pt>
                <c:pt idx="7145">
                  <c:v>356.13165683300002</c:v>
                </c:pt>
                <c:pt idx="7146">
                  <c:v>199.114228634</c:v>
                </c:pt>
                <c:pt idx="7147">
                  <c:v>214.18950442100001</c:v>
                </c:pt>
                <c:pt idx="7148">
                  <c:v>339.53819641199999</c:v>
                </c:pt>
                <c:pt idx="7149">
                  <c:v>413.81224412</c:v>
                </c:pt>
                <c:pt idx="7150">
                  <c:v>291.11498145399997</c:v>
                </c:pt>
                <c:pt idx="7151">
                  <c:v>305.39693194900002</c:v>
                </c:pt>
                <c:pt idx="7152">
                  <c:v>508.64272888800002</c:v>
                </c:pt>
                <c:pt idx="7153">
                  <c:v>267.258409196</c:v>
                </c:pt>
                <c:pt idx="7154">
                  <c:v>171.731831943</c:v>
                </c:pt>
                <c:pt idx="7155">
                  <c:v>277.51257523499999</c:v>
                </c:pt>
                <c:pt idx="7156">
                  <c:v>362.86959136899998</c:v>
                </c:pt>
                <c:pt idx="7157">
                  <c:v>284.78263362400003</c:v>
                </c:pt>
                <c:pt idx="7158">
                  <c:v>325.93781420699997</c:v>
                </c:pt>
                <c:pt idx="7159">
                  <c:v>433.540216085</c:v>
                </c:pt>
                <c:pt idx="7160">
                  <c:v>246.881772563</c:v>
                </c:pt>
                <c:pt idx="7161">
                  <c:v>226.51230049899999</c:v>
                </c:pt>
                <c:pt idx="7162">
                  <c:v>292.83822719599999</c:v>
                </c:pt>
                <c:pt idx="7163">
                  <c:v>312.26497225100002</c:v>
                </c:pt>
                <c:pt idx="7164">
                  <c:v>285.66629539799999</c:v>
                </c:pt>
                <c:pt idx="7165">
                  <c:v>355.37276889200001</c:v>
                </c:pt>
                <c:pt idx="7166">
                  <c:v>473.58346238600001</c:v>
                </c:pt>
                <c:pt idx="7167">
                  <c:v>384.22826928900002</c:v>
                </c:pt>
                <c:pt idx="7168">
                  <c:v>283.99503811099999</c:v>
                </c:pt>
                <c:pt idx="7169">
                  <c:v>257.36648311200003</c:v>
                </c:pt>
                <c:pt idx="7170">
                  <c:v>304.52043873899999</c:v>
                </c:pt>
                <c:pt idx="7171">
                  <c:v>400.73323980200001</c:v>
                </c:pt>
                <c:pt idx="7172">
                  <c:v>318.00753589499999</c:v>
                </c:pt>
                <c:pt idx="7173">
                  <c:v>343.28264354700002</c:v>
                </c:pt>
                <c:pt idx="7174">
                  <c:v>447.54346567900001</c:v>
                </c:pt>
                <c:pt idx="7175">
                  <c:v>237.49456000000001</c:v>
                </c:pt>
                <c:pt idx="7176">
                  <c:v>183.734746591</c:v>
                </c:pt>
                <c:pt idx="7177">
                  <c:v>297.99688644000003</c:v>
                </c:pt>
                <c:pt idx="7178">
                  <c:v>387.553787215</c:v>
                </c:pt>
                <c:pt idx="7179">
                  <c:v>322.31655637900002</c:v>
                </c:pt>
                <c:pt idx="7180">
                  <c:v>333.29766454999998</c:v>
                </c:pt>
                <c:pt idx="7181">
                  <c:v>498.97837744499998</c:v>
                </c:pt>
                <c:pt idx="7182">
                  <c:v>292.25551516299998</c:v>
                </c:pt>
                <c:pt idx="7183">
                  <c:v>262.436664748</c:v>
                </c:pt>
                <c:pt idx="7184">
                  <c:v>384.44982178100003</c:v>
                </c:pt>
                <c:pt idx="7185">
                  <c:v>425.61154570399998</c:v>
                </c:pt>
                <c:pt idx="7186">
                  <c:v>317.728812092</c:v>
                </c:pt>
                <c:pt idx="7187">
                  <c:v>392.07862853199998</c:v>
                </c:pt>
                <c:pt idx="7188">
                  <c:v>517.15612623300001</c:v>
                </c:pt>
                <c:pt idx="7189">
                  <c:v>343.23584165900002</c:v>
                </c:pt>
                <c:pt idx="7190">
                  <c:v>269.50768560699998</c:v>
                </c:pt>
                <c:pt idx="7191">
                  <c:v>247.55131055999999</c:v>
                </c:pt>
                <c:pt idx="7192">
                  <c:v>290.76841371099999</c:v>
                </c:pt>
                <c:pt idx="7193">
                  <c:v>353.04225862999999</c:v>
                </c:pt>
                <c:pt idx="7194">
                  <c:v>341.28514528300002</c:v>
                </c:pt>
                <c:pt idx="7195">
                  <c:v>403.795235805</c:v>
                </c:pt>
                <c:pt idx="7196">
                  <c:v>420.40919242199999</c:v>
                </c:pt>
                <c:pt idx="7197">
                  <c:v>295.88351956999998</c:v>
                </c:pt>
                <c:pt idx="7198">
                  <c:v>281.64361073600003</c:v>
                </c:pt>
                <c:pt idx="7199">
                  <c:v>351.60325182499997</c:v>
                </c:pt>
                <c:pt idx="7200">
                  <c:v>446.39769315799998</c:v>
                </c:pt>
                <c:pt idx="7201">
                  <c:v>373.44893257299998</c:v>
                </c:pt>
                <c:pt idx="7202">
                  <c:v>378.74407761800001</c:v>
                </c:pt>
                <c:pt idx="7203">
                  <c:v>519.63212482999995</c:v>
                </c:pt>
                <c:pt idx="7204">
                  <c:v>274.60409746300002</c:v>
                </c:pt>
                <c:pt idx="7205">
                  <c:v>220.41245481999999</c:v>
                </c:pt>
                <c:pt idx="7206">
                  <c:v>350.46667171600001</c:v>
                </c:pt>
                <c:pt idx="7207">
                  <c:v>408.22786941700002</c:v>
                </c:pt>
                <c:pt idx="7208">
                  <c:v>290.05005401900002</c:v>
                </c:pt>
                <c:pt idx="7209">
                  <c:v>349.58979176100001</c:v>
                </c:pt>
                <c:pt idx="7210">
                  <c:v>515.51720216199999</c:v>
                </c:pt>
                <c:pt idx="7211">
                  <c:v>309.95344549700002</c:v>
                </c:pt>
                <c:pt idx="7212">
                  <c:v>250.90185739500001</c:v>
                </c:pt>
                <c:pt idx="7213">
                  <c:v>322.512573868</c:v>
                </c:pt>
                <c:pt idx="7214">
                  <c:v>389.90863996299998</c:v>
                </c:pt>
                <c:pt idx="7215">
                  <c:v>365.26846207599999</c:v>
                </c:pt>
                <c:pt idx="7216">
                  <c:v>403.65122663400001</c:v>
                </c:pt>
                <c:pt idx="7217">
                  <c:v>485.09242860500001</c:v>
                </c:pt>
                <c:pt idx="7218">
                  <c:v>407.02509603599998</c:v>
                </c:pt>
                <c:pt idx="7219">
                  <c:v>352.10134552199997</c:v>
                </c:pt>
                <c:pt idx="7220">
                  <c:v>308.87592841100002</c:v>
                </c:pt>
                <c:pt idx="7221">
                  <c:v>303.76634275700002</c:v>
                </c:pt>
                <c:pt idx="7222">
                  <c:v>384.08169413000002</c:v>
                </c:pt>
                <c:pt idx="7223">
                  <c:v>363.81523167300003</c:v>
                </c:pt>
                <c:pt idx="7224">
                  <c:v>415.30901512100002</c:v>
                </c:pt>
                <c:pt idx="7225">
                  <c:v>458.088333826</c:v>
                </c:pt>
                <c:pt idx="7226">
                  <c:v>232.81594899699999</c:v>
                </c:pt>
                <c:pt idx="7227">
                  <c:v>214.57530785899999</c:v>
                </c:pt>
                <c:pt idx="7228">
                  <c:v>371.99530466099998</c:v>
                </c:pt>
                <c:pt idx="7229">
                  <c:v>452.54053649700001</c:v>
                </c:pt>
                <c:pt idx="7230">
                  <c:v>338.35724680599998</c:v>
                </c:pt>
                <c:pt idx="7231">
                  <c:v>337.493528545</c:v>
                </c:pt>
                <c:pt idx="7232">
                  <c:v>560.46416451000005</c:v>
                </c:pt>
                <c:pt idx="7233">
                  <c:v>355.07209362899999</c:v>
                </c:pt>
                <c:pt idx="7234">
                  <c:v>287.98067259700002</c:v>
                </c:pt>
                <c:pt idx="7235">
                  <c:v>373.499426051</c:v>
                </c:pt>
                <c:pt idx="7236">
                  <c:v>443.29759571300002</c:v>
                </c:pt>
                <c:pt idx="7237">
                  <c:v>375.04034116000003</c:v>
                </c:pt>
                <c:pt idx="7238">
                  <c:v>436.07646902200003</c:v>
                </c:pt>
                <c:pt idx="7239">
                  <c:v>514.60266133000005</c:v>
                </c:pt>
                <c:pt idx="7240">
                  <c:v>332.10463079800002</c:v>
                </c:pt>
                <c:pt idx="7241">
                  <c:v>305.217084984</c:v>
                </c:pt>
                <c:pt idx="7242">
                  <c:v>318.01832260600003</c:v>
                </c:pt>
                <c:pt idx="7243">
                  <c:v>332.54663804900002</c:v>
                </c:pt>
                <c:pt idx="7244">
                  <c:v>344.93418097400001</c:v>
                </c:pt>
                <c:pt idx="7245">
                  <c:v>376.72547288499999</c:v>
                </c:pt>
                <c:pt idx="7246">
                  <c:v>489.976031105</c:v>
                </c:pt>
                <c:pt idx="7247">
                  <c:v>467.60886992600001</c:v>
                </c:pt>
                <c:pt idx="7248">
                  <c:v>321.17847534499998</c:v>
                </c:pt>
                <c:pt idx="7249">
                  <c:v>300.33223739900001</c:v>
                </c:pt>
                <c:pt idx="7250">
                  <c:v>399.27864196299998</c:v>
                </c:pt>
                <c:pt idx="7251">
                  <c:v>509.48443941599999</c:v>
                </c:pt>
                <c:pt idx="7252">
                  <c:v>404.22963320899999</c:v>
                </c:pt>
                <c:pt idx="7253">
                  <c:v>381.855186334</c:v>
                </c:pt>
                <c:pt idx="7254">
                  <c:v>544.19913908499996</c:v>
                </c:pt>
                <c:pt idx="7255">
                  <c:v>321.83066392199999</c:v>
                </c:pt>
                <c:pt idx="7256">
                  <c:v>254.87678305700001</c:v>
                </c:pt>
                <c:pt idx="7257">
                  <c:v>344.60096854</c:v>
                </c:pt>
                <c:pt idx="7258">
                  <c:v>406.76136276800003</c:v>
                </c:pt>
                <c:pt idx="7259">
                  <c:v>339.95220058199999</c:v>
                </c:pt>
                <c:pt idx="7260">
                  <c:v>397.50182549700003</c:v>
                </c:pt>
                <c:pt idx="7261">
                  <c:v>533.70682540400003</c:v>
                </c:pt>
                <c:pt idx="7262">
                  <c:v>306.34942042099999</c:v>
                </c:pt>
                <c:pt idx="7263">
                  <c:v>277.81856729899999</c:v>
                </c:pt>
                <c:pt idx="7264">
                  <c:v>398.72914189400001</c:v>
                </c:pt>
                <c:pt idx="7265">
                  <c:v>448.69637725199999</c:v>
                </c:pt>
                <c:pt idx="7266">
                  <c:v>362.58003282999999</c:v>
                </c:pt>
                <c:pt idx="7267">
                  <c:v>408.09086796399998</c:v>
                </c:pt>
                <c:pt idx="7268">
                  <c:v>392.59241391299997</c:v>
                </c:pt>
                <c:pt idx="7269">
                  <c:v>290.36811176800001</c:v>
                </c:pt>
                <c:pt idx="7270">
                  <c:v>208.33839650199999</c:v>
                </c:pt>
                <c:pt idx="7271">
                  <c:v>134.49840381000001</c:v>
                </c:pt>
                <c:pt idx="7272">
                  <c:v>161.19328715099999</c:v>
                </c:pt>
                <c:pt idx="7273">
                  <c:v>268.45581411199998</c:v>
                </c:pt>
                <c:pt idx="7274">
                  <c:v>239.02720707399999</c:v>
                </c:pt>
                <c:pt idx="7275">
                  <c:v>255.65236852999999</c:v>
                </c:pt>
                <c:pt idx="7276">
                  <c:v>297.32458892900002</c:v>
                </c:pt>
                <c:pt idx="7277">
                  <c:v>129.235061231</c:v>
                </c:pt>
                <c:pt idx="7278">
                  <c:v>125.517202926</c:v>
                </c:pt>
                <c:pt idx="7279">
                  <c:v>240.38871344699999</c:v>
                </c:pt>
                <c:pt idx="7280">
                  <c:v>300.20614675299998</c:v>
                </c:pt>
                <c:pt idx="7281">
                  <c:v>221.696498663</c:v>
                </c:pt>
                <c:pt idx="7282">
                  <c:v>247.489002059</c:v>
                </c:pt>
                <c:pt idx="7283">
                  <c:v>438.26038673199997</c:v>
                </c:pt>
                <c:pt idx="7284">
                  <c:v>189.579752275</c:v>
                </c:pt>
                <c:pt idx="7285">
                  <c:v>126.35814012500001</c:v>
                </c:pt>
                <c:pt idx="7286">
                  <c:v>258.42481113500003</c:v>
                </c:pt>
                <c:pt idx="7287">
                  <c:v>329.61368311000001</c:v>
                </c:pt>
                <c:pt idx="7288">
                  <c:v>220.242940815</c:v>
                </c:pt>
                <c:pt idx="7289">
                  <c:v>260.33781061500002</c:v>
                </c:pt>
                <c:pt idx="7290">
                  <c:v>390.52912095900001</c:v>
                </c:pt>
                <c:pt idx="7291">
                  <c:v>218.06314799099999</c:v>
                </c:pt>
                <c:pt idx="7292">
                  <c:v>171.791315854</c:v>
                </c:pt>
                <c:pt idx="7293">
                  <c:v>166.08756593699999</c:v>
                </c:pt>
                <c:pt idx="7294">
                  <c:v>200.87092525700001</c:v>
                </c:pt>
                <c:pt idx="7295">
                  <c:v>241.24758918699999</c:v>
                </c:pt>
                <c:pt idx="7296">
                  <c:v>283.67042041500002</c:v>
                </c:pt>
                <c:pt idx="7297">
                  <c:v>359.350205077</c:v>
                </c:pt>
                <c:pt idx="7298">
                  <c:v>309.801345787</c:v>
                </c:pt>
                <c:pt idx="7299">
                  <c:v>217.43018981700001</c:v>
                </c:pt>
                <c:pt idx="7300">
                  <c:v>215.87365685500001</c:v>
                </c:pt>
                <c:pt idx="7301">
                  <c:v>268.57384861100002</c:v>
                </c:pt>
                <c:pt idx="7302">
                  <c:v>342.22342778000001</c:v>
                </c:pt>
                <c:pt idx="7303">
                  <c:v>261.801436739</c:v>
                </c:pt>
                <c:pt idx="7304">
                  <c:v>294.50420952500002</c:v>
                </c:pt>
                <c:pt idx="7305">
                  <c:v>423.315155538</c:v>
                </c:pt>
                <c:pt idx="7306">
                  <c:v>167.863351717</c:v>
                </c:pt>
                <c:pt idx="7307">
                  <c:v>91.130695263000007</c:v>
                </c:pt>
                <c:pt idx="7308">
                  <c:v>230.42723792199999</c:v>
                </c:pt>
                <c:pt idx="7309">
                  <c:v>318.40924466500002</c:v>
                </c:pt>
                <c:pt idx="7310">
                  <c:v>226.24605485699999</c:v>
                </c:pt>
                <c:pt idx="7311">
                  <c:v>232.36710311300001</c:v>
                </c:pt>
                <c:pt idx="7312">
                  <c:v>409.85319137599998</c:v>
                </c:pt>
                <c:pt idx="7313">
                  <c:v>222.69648637500001</c:v>
                </c:pt>
                <c:pt idx="7314">
                  <c:v>187.020268821</c:v>
                </c:pt>
                <c:pt idx="7315">
                  <c:v>274.13519245100002</c:v>
                </c:pt>
                <c:pt idx="7316">
                  <c:v>312.79081509000002</c:v>
                </c:pt>
                <c:pt idx="7317">
                  <c:v>255.78071447600001</c:v>
                </c:pt>
                <c:pt idx="7318">
                  <c:v>326.88927989000001</c:v>
                </c:pt>
                <c:pt idx="7319">
                  <c:v>423.75460111899997</c:v>
                </c:pt>
                <c:pt idx="7320">
                  <c:v>267.50207236099999</c:v>
                </c:pt>
                <c:pt idx="7321">
                  <c:v>211.50747594399999</c:v>
                </c:pt>
                <c:pt idx="7322">
                  <c:v>184.78905193</c:v>
                </c:pt>
                <c:pt idx="7323">
                  <c:v>202.59759374500001</c:v>
                </c:pt>
                <c:pt idx="7324">
                  <c:v>260.67054317999998</c:v>
                </c:pt>
                <c:pt idx="7325">
                  <c:v>227.698295562</c:v>
                </c:pt>
                <c:pt idx="7326">
                  <c:v>305.64989591599999</c:v>
                </c:pt>
                <c:pt idx="7327">
                  <c:v>343.796405429</c:v>
                </c:pt>
                <c:pt idx="7328">
                  <c:v>161.461175556</c:v>
                </c:pt>
                <c:pt idx="7329">
                  <c:v>126.050282997</c:v>
                </c:pt>
                <c:pt idx="7330">
                  <c:v>255.43945874600001</c:v>
                </c:pt>
                <c:pt idx="7331">
                  <c:v>360.13631713699999</c:v>
                </c:pt>
                <c:pt idx="7332">
                  <c:v>270.22494140600003</c:v>
                </c:pt>
                <c:pt idx="7333">
                  <c:v>245.75965269</c:v>
                </c:pt>
                <c:pt idx="7334">
                  <c:v>426.14283718899998</c:v>
                </c:pt>
                <c:pt idx="7335">
                  <c:v>213.98523363000001</c:v>
                </c:pt>
                <c:pt idx="7336">
                  <c:v>162.16765413499999</c:v>
                </c:pt>
                <c:pt idx="7337">
                  <c:v>260.52399651100001</c:v>
                </c:pt>
                <c:pt idx="7338">
                  <c:v>297.39016428299999</c:v>
                </c:pt>
                <c:pt idx="7339">
                  <c:v>209.16857987200001</c:v>
                </c:pt>
                <c:pt idx="7340">
                  <c:v>294.51210726300002</c:v>
                </c:pt>
                <c:pt idx="7341">
                  <c:v>414.00943168399999</c:v>
                </c:pt>
                <c:pt idx="7342">
                  <c:v>191.46663860199999</c:v>
                </c:pt>
                <c:pt idx="7343">
                  <c:v>139.84194707200001</c:v>
                </c:pt>
                <c:pt idx="7344">
                  <c:v>204.807071495</c:v>
                </c:pt>
                <c:pt idx="7345">
                  <c:v>260.12112680600001</c:v>
                </c:pt>
                <c:pt idx="7346">
                  <c:v>249.597688197</c:v>
                </c:pt>
                <c:pt idx="7347">
                  <c:v>260.92172832199998</c:v>
                </c:pt>
                <c:pt idx="7348">
                  <c:v>374.33963854799998</c:v>
                </c:pt>
                <c:pt idx="7349">
                  <c:v>345.521881092</c:v>
                </c:pt>
                <c:pt idx="7350">
                  <c:v>252.19319078199999</c:v>
                </c:pt>
                <c:pt idx="7351">
                  <c:v>197.8509186</c:v>
                </c:pt>
                <c:pt idx="7352">
                  <c:v>226.758935245</c:v>
                </c:pt>
                <c:pt idx="7353">
                  <c:v>344.94770922399999</c:v>
                </c:pt>
                <c:pt idx="7354">
                  <c:v>294.58942948599997</c:v>
                </c:pt>
                <c:pt idx="7355">
                  <c:v>295.63013884499998</c:v>
                </c:pt>
                <c:pt idx="7356">
                  <c:v>371.16295600299998</c:v>
                </c:pt>
                <c:pt idx="7357">
                  <c:v>153.81723804399999</c:v>
                </c:pt>
                <c:pt idx="7358">
                  <c:v>126.136761052</c:v>
                </c:pt>
                <c:pt idx="7359">
                  <c:v>256.88563244300002</c:v>
                </c:pt>
                <c:pt idx="7360">
                  <c:v>306.21835812500001</c:v>
                </c:pt>
                <c:pt idx="7361">
                  <c:v>207.76992797400001</c:v>
                </c:pt>
                <c:pt idx="7362">
                  <c:v>255.146701767</c:v>
                </c:pt>
                <c:pt idx="7363">
                  <c:v>452.63101198499999</c:v>
                </c:pt>
                <c:pt idx="7364">
                  <c:v>228.151425657</c:v>
                </c:pt>
                <c:pt idx="7365">
                  <c:v>158.44605842300001</c:v>
                </c:pt>
                <c:pt idx="7366">
                  <c:v>278.98597813600003</c:v>
                </c:pt>
                <c:pt idx="7367">
                  <c:v>357.00996447400001</c:v>
                </c:pt>
                <c:pt idx="7368">
                  <c:v>277.90475457700001</c:v>
                </c:pt>
                <c:pt idx="7369">
                  <c:v>303.81963148</c:v>
                </c:pt>
                <c:pt idx="7370">
                  <c:v>402.30007506499999</c:v>
                </c:pt>
                <c:pt idx="7371">
                  <c:v>275.87935787399999</c:v>
                </c:pt>
                <c:pt idx="7372">
                  <c:v>232.59183489599999</c:v>
                </c:pt>
                <c:pt idx="7373">
                  <c:v>179.754174984</c:v>
                </c:pt>
                <c:pt idx="7374">
                  <c:v>170.69804025600001</c:v>
                </c:pt>
                <c:pt idx="7375">
                  <c:v>245.40803987199999</c:v>
                </c:pt>
                <c:pt idx="7376">
                  <c:v>266.19842655999997</c:v>
                </c:pt>
                <c:pt idx="7377">
                  <c:v>333.26182538900002</c:v>
                </c:pt>
                <c:pt idx="7378">
                  <c:v>313.31171884899999</c:v>
                </c:pt>
                <c:pt idx="7379">
                  <c:v>153.112351362</c:v>
                </c:pt>
                <c:pt idx="7380">
                  <c:v>166.22821492899999</c:v>
                </c:pt>
                <c:pt idx="7381">
                  <c:v>291.15315748900002</c:v>
                </c:pt>
                <c:pt idx="7382">
                  <c:v>365.48742431599999</c:v>
                </c:pt>
                <c:pt idx="7383">
                  <c:v>240.558231947</c:v>
                </c:pt>
                <c:pt idx="7384">
                  <c:v>251.97096017999999</c:v>
                </c:pt>
                <c:pt idx="7385">
                  <c:v>454.38232751300001</c:v>
                </c:pt>
                <c:pt idx="7386">
                  <c:v>212.90269761799999</c:v>
                </c:pt>
                <c:pt idx="7387">
                  <c:v>116.52389939699999</c:v>
                </c:pt>
                <c:pt idx="7388">
                  <c:v>218.77851105299999</c:v>
                </c:pt>
                <c:pt idx="7389">
                  <c:v>302.43862578599999</c:v>
                </c:pt>
                <c:pt idx="7390">
                  <c:v>224.39136830300001</c:v>
                </c:pt>
                <c:pt idx="7391">
                  <c:v>265.66966663099998</c:v>
                </c:pt>
                <c:pt idx="7392">
                  <c:v>370.075611514</c:v>
                </c:pt>
                <c:pt idx="7393">
                  <c:v>180.92779982499999</c:v>
                </c:pt>
                <c:pt idx="7394">
                  <c:v>159.62635580899999</c:v>
                </c:pt>
                <c:pt idx="7395">
                  <c:v>225.96556141900001</c:v>
                </c:pt>
                <c:pt idx="7396">
                  <c:v>244.33695635999999</c:v>
                </c:pt>
                <c:pt idx="7397">
                  <c:v>214.71264699400001</c:v>
                </c:pt>
                <c:pt idx="7398">
                  <c:v>282.91034594299998</c:v>
                </c:pt>
                <c:pt idx="7399">
                  <c:v>400.84365627</c:v>
                </c:pt>
                <c:pt idx="7400">
                  <c:v>311.090190286</c:v>
                </c:pt>
                <c:pt idx="7401">
                  <c:v>208.30690030599999</c:v>
                </c:pt>
                <c:pt idx="7402">
                  <c:v>178.98550077499999</c:v>
                </c:pt>
                <c:pt idx="7403">
                  <c:v>225.288047014</c:v>
                </c:pt>
                <c:pt idx="7404">
                  <c:v>321.70061884099999</c:v>
                </c:pt>
                <c:pt idx="7405">
                  <c:v>238.18019825499999</c:v>
                </c:pt>
                <c:pt idx="7406">
                  <c:v>259.868683707</c:v>
                </c:pt>
                <c:pt idx="7407">
                  <c:v>362.641084691</c:v>
                </c:pt>
                <c:pt idx="7408">
                  <c:v>152.397964264</c:v>
                </c:pt>
                <c:pt idx="7409">
                  <c:v>98.299050723999997</c:v>
                </c:pt>
                <c:pt idx="7410">
                  <c:v>209.791170994</c:v>
                </c:pt>
                <c:pt idx="7411">
                  <c:v>297.00561023799997</c:v>
                </c:pt>
                <c:pt idx="7412">
                  <c:v>231.26581506400001</c:v>
                </c:pt>
                <c:pt idx="7413">
                  <c:v>242.45337118800001</c:v>
                </c:pt>
                <c:pt idx="7414">
                  <c:v>406.33677477800001</c:v>
                </c:pt>
                <c:pt idx="7415">
                  <c:v>196.667966549</c:v>
                </c:pt>
                <c:pt idx="7416">
                  <c:v>165.291881985</c:v>
                </c:pt>
                <c:pt idx="7417">
                  <c:v>287.11173545499997</c:v>
                </c:pt>
                <c:pt idx="7418">
                  <c:v>327.93971542899999</c:v>
                </c:pt>
                <c:pt idx="7419">
                  <c:v>217.645027892</c:v>
                </c:pt>
                <c:pt idx="7420">
                  <c:v>289.89359823799998</c:v>
                </c:pt>
                <c:pt idx="7421">
                  <c:v>422.599327136</c:v>
                </c:pt>
                <c:pt idx="7422">
                  <c:v>249.03199349100001</c:v>
                </c:pt>
                <c:pt idx="7423">
                  <c:v>174.41753518600001</c:v>
                </c:pt>
                <c:pt idx="7424">
                  <c:v>149.90556126199999</c:v>
                </c:pt>
                <c:pt idx="7425">
                  <c:v>192.23972091100001</c:v>
                </c:pt>
                <c:pt idx="7426">
                  <c:v>255.08283997800001</c:v>
                </c:pt>
                <c:pt idx="7427">
                  <c:v>243.974846329</c:v>
                </c:pt>
                <c:pt idx="7428">
                  <c:v>303.86300947199999</c:v>
                </c:pt>
                <c:pt idx="7429">
                  <c:v>318.879790227</c:v>
                </c:pt>
                <c:pt idx="7430">
                  <c:v>194.40231348399999</c:v>
                </c:pt>
                <c:pt idx="7431">
                  <c:v>180.60552358199999</c:v>
                </c:pt>
                <c:pt idx="7432">
                  <c:v>249.54464053000001</c:v>
                </c:pt>
                <c:pt idx="7433">
                  <c:v>342.41998012800002</c:v>
                </c:pt>
                <c:pt idx="7434">
                  <c:v>268.98772409700001</c:v>
                </c:pt>
                <c:pt idx="7435">
                  <c:v>274.92052370099998</c:v>
                </c:pt>
                <c:pt idx="7436">
                  <c:v>415.58377732600002</c:v>
                </c:pt>
                <c:pt idx="7437">
                  <c:v>161.725228724</c:v>
                </c:pt>
                <c:pt idx="7438">
                  <c:v>105.89623588000001</c:v>
                </c:pt>
                <c:pt idx="7439">
                  <c:v>235.538882543</c:v>
                </c:pt>
                <c:pt idx="7440">
                  <c:v>293.56702876499998</c:v>
                </c:pt>
                <c:pt idx="7441">
                  <c:v>174.60030928500001</c:v>
                </c:pt>
                <c:pt idx="7442">
                  <c:v>231.724699665</c:v>
                </c:pt>
                <c:pt idx="7443">
                  <c:v>396.83609339499998</c:v>
                </c:pt>
                <c:pt idx="7444">
                  <c:v>191.372213851</c:v>
                </c:pt>
                <c:pt idx="7445">
                  <c:v>132.23187288899999</c:v>
                </c:pt>
                <c:pt idx="7446">
                  <c:v>201.49070981</c:v>
                </c:pt>
                <c:pt idx="7447">
                  <c:v>267.451339088</c:v>
                </c:pt>
                <c:pt idx="7448">
                  <c:v>242.84178123800001</c:v>
                </c:pt>
                <c:pt idx="7449">
                  <c:v>281.74184423100002</c:v>
                </c:pt>
                <c:pt idx="7450">
                  <c:v>361.64898065900002</c:v>
                </c:pt>
                <c:pt idx="7451">
                  <c:v>281.25561234600002</c:v>
                </c:pt>
                <c:pt idx="7452">
                  <c:v>225.75732306800001</c:v>
                </c:pt>
                <c:pt idx="7453">
                  <c:v>182.61901514100001</c:v>
                </c:pt>
                <c:pt idx="7454">
                  <c:v>177.28867882899999</c:v>
                </c:pt>
                <c:pt idx="7455">
                  <c:v>255.759795911</c:v>
                </c:pt>
                <c:pt idx="7456">
                  <c:v>234.336113834</c:v>
                </c:pt>
                <c:pt idx="7457">
                  <c:v>285.83153164100003</c:v>
                </c:pt>
                <c:pt idx="7458">
                  <c:v>328.45455441799999</c:v>
                </c:pt>
                <c:pt idx="7459">
                  <c:v>102.00347988</c:v>
                </c:pt>
                <c:pt idx="7460">
                  <c:v>82.093914655999995</c:v>
                </c:pt>
                <c:pt idx="7461">
                  <c:v>238.79593838900001</c:v>
                </c:pt>
                <c:pt idx="7462">
                  <c:v>319.787990804</c:v>
                </c:pt>
                <c:pt idx="7463">
                  <c:v>206.03346736200001</c:v>
                </c:pt>
                <c:pt idx="7464">
                  <c:v>202.968208971</c:v>
                </c:pt>
                <c:pt idx="7465">
                  <c:v>424.72517526199999</c:v>
                </c:pt>
                <c:pt idx="7466">
                  <c:v>219.353660862</c:v>
                </c:pt>
                <c:pt idx="7467">
                  <c:v>152.467257657</c:v>
                </c:pt>
                <c:pt idx="7468">
                  <c:v>236.682743714</c:v>
                </c:pt>
                <c:pt idx="7469">
                  <c:v>304.965179331</c:v>
                </c:pt>
                <c:pt idx="7470">
                  <c:v>236.556064642</c:v>
                </c:pt>
                <c:pt idx="7471">
                  <c:v>298.05561465</c:v>
                </c:pt>
                <c:pt idx="7472">
                  <c:v>376.28573938800002</c:v>
                </c:pt>
                <c:pt idx="7473">
                  <c:v>191.743834967</c:v>
                </c:pt>
                <c:pt idx="7474">
                  <c:v>164.12853108600001</c:v>
                </c:pt>
                <c:pt idx="7475">
                  <c:v>176.99044792500001</c:v>
                </c:pt>
                <c:pt idx="7476">
                  <c:v>191.74440386500001</c:v>
                </c:pt>
                <c:pt idx="7477">
                  <c:v>203.49765525000001</c:v>
                </c:pt>
                <c:pt idx="7478">
                  <c:v>234.07979432499999</c:v>
                </c:pt>
                <c:pt idx="7479">
                  <c:v>347.023302054</c:v>
                </c:pt>
                <c:pt idx="7480">
                  <c:v>324.768333138</c:v>
                </c:pt>
                <c:pt idx="7481">
                  <c:v>178.223802971</c:v>
                </c:pt>
                <c:pt idx="7482">
                  <c:v>155.78898282399999</c:v>
                </c:pt>
                <c:pt idx="7483">
                  <c:v>253.775506089</c:v>
                </c:pt>
                <c:pt idx="7484">
                  <c:v>364.33509780399999</c:v>
                </c:pt>
                <c:pt idx="7485">
                  <c:v>259.68292466399998</c:v>
                </c:pt>
                <c:pt idx="7486">
                  <c:v>236.22988242</c:v>
                </c:pt>
                <c:pt idx="7487">
                  <c:v>397.08746715299998</c:v>
                </c:pt>
                <c:pt idx="7488">
                  <c:v>174.57657372400001</c:v>
                </c:pt>
                <c:pt idx="7489">
                  <c:v>107.960321165</c:v>
                </c:pt>
                <c:pt idx="7490">
                  <c:v>197.33210731899999</c:v>
                </c:pt>
                <c:pt idx="7491">
                  <c:v>258.27104960399998</c:v>
                </c:pt>
                <c:pt idx="7492">
                  <c:v>191.08956505899999</c:v>
                </c:pt>
                <c:pt idx="7493">
                  <c:v>248.80249657100001</c:v>
                </c:pt>
                <c:pt idx="7494">
                  <c:v>384.98041148099998</c:v>
                </c:pt>
                <c:pt idx="7495">
                  <c:v>156.58279458499999</c:v>
                </c:pt>
                <c:pt idx="7496">
                  <c:v>127.16273904000001</c:v>
                </c:pt>
                <c:pt idx="7497">
                  <c:v>247.751307209</c:v>
                </c:pt>
                <c:pt idx="7498">
                  <c:v>297.93105494399998</c:v>
                </c:pt>
                <c:pt idx="7499">
                  <c:v>212.060120267</c:v>
                </c:pt>
                <c:pt idx="7500">
                  <c:v>256.49383785200001</c:v>
                </c:pt>
                <c:pt idx="7501">
                  <c:v>390.02049243099998</c:v>
                </c:pt>
                <c:pt idx="7502">
                  <c:v>287.09573191800001</c:v>
                </c:pt>
                <c:pt idx="7503">
                  <c:v>204.474531786</c:v>
                </c:pt>
                <c:pt idx="7504">
                  <c:v>129.22795214600001</c:v>
                </c:pt>
                <c:pt idx="7505">
                  <c:v>154.653965285</c:v>
                </c:pt>
                <c:pt idx="7506">
                  <c:v>261.404949268</c:v>
                </c:pt>
                <c:pt idx="7507">
                  <c:v>231.37152124900001</c:v>
                </c:pt>
                <c:pt idx="7508">
                  <c:v>246.91922192999999</c:v>
                </c:pt>
                <c:pt idx="7509">
                  <c:v>287.412488333</c:v>
                </c:pt>
                <c:pt idx="7510">
                  <c:v>118.367983838</c:v>
                </c:pt>
                <c:pt idx="7511">
                  <c:v>113.80149084599999</c:v>
                </c:pt>
                <c:pt idx="7512">
                  <c:v>227.436893677</c:v>
                </c:pt>
                <c:pt idx="7513">
                  <c:v>286.88170194700001</c:v>
                </c:pt>
                <c:pt idx="7514">
                  <c:v>208.17128218400001</c:v>
                </c:pt>
                <c:pt idx="7515">
                  <c:v>233.003403814</c:v>
                </c:pt>
                <c:pt idx="7516">
                  <c:v>422.17942269899999</c:v>
                </c:pt>
                <c:pt idx="7517">
                  <c:v>172.638158938</c:v>
                </c:pt>
                <c:pt idx="7518">
                  <c:v>109.38221893799999</c:v>
                </c:pt>
                <c:pt idx="7519">
                  <c:v>240.464497376</c:v>
                </c:pt>
                <c:pt idx="7520">
                  <c:v>310.31524236400003</c:v>
                </c:pt>
                <c:pt idx="7521">
                  <c:v>199.76457251599999</c:v>
                </c:pt>
                <c:pt idx="7522">
                  <c:v>239.84617236599999</c:v>
                </c:pt>
                <c:pt idx="7523">
                  <c:v>134.85390478599999</c:v>
                </c:pt>
                <c:pt idx="7524">
                  <c:v>-38.194200428999999</c:v>
                </c:pt>
                <c:pt idx="7525">
                  <c:v>-85.163510591000005</c:v>
                </c:pt>
                <c:pt idx="7526">
                  <c:v>-91.266215834999997</c:v>
                </c:pt>
                <c:pt idx="7527">
                  <c:v>-55.281614015000002</c:v>
                </c:pt>
                <c:pt idx="7528">
                  <c:v>-14.039384466</c:v>
                </c:pt>
                <c:pt idx="7529">
                  <c:v>27.68472148</c:v>
                </c:pt>
                <c:pt idx="7530">
                  <c:v>102.668718344</c:v>
                </c:pt>
                <c:pt idx="7531">
                  <c:v>54.243106185999999</c:v>
                </c:pt>
                <c:pt idx="7532">
                  <c:v>-37.731932008999998</c:v>
                </c:pt>
                <c:pt idx="7533">
                  <c:v>-39.402023991</c:v>
                </c:pt>
                <c:pt idx="7534">
                  <c:v>12.672032367</c:v>
                </c:pt>
                <c:pt idx="7535">
                  <c:v>86.818049473000002</c:v>
                </c:pt>
                <c:pt idx="7536">
                  <c:v>7.866243624</c:v>
                </c:pt>
                <c:pt idx="7537">
                  <c:v>40.796891180000003</c:v>
                </c:pt>
                <c:pt idx="7538">
                  <c:v>168.89554832600001</c:v>
                </c:pt>
                <c:pt idx="7539">
                  <c:v>-86.885775516999999</c:v>
                </c:pt>
                <c:pt idx="7540">
                  <c:v>-162.40779606300001</c:v>
                </c:pt>
                <c:pt idx="7541">
                  <c:v>-22.623167177999999</c:v>
                </c:pt>
                <c:pt idx="7542">
                  <c:v>65.470608151999997</c:v>
                </c:pt>
                <c:pt idx="7543">
                  <c:v>-26.837629553999999</c:v>
                </c:pt>
                <c:pt idx="7544">
                  <c:v>-20.137093641</c:v>
                </c:pt>
                <c:pt idx="7545">
                  <c:v>158.348259273</c:v>
                </c:pt>
                <c:pt idx="7546">
                  <c:v>-28.568365744000001</c:v>
                </c:pt>
                <c:pt idx="7547">
                  <c:v>-64.399297024000006</c:v>
                </c:pt>
                <c:pt idx="7548">
                  <c:v>22.335826189999999</c:v>
                </c:pt>
                <c:pt idx="7549">
                  <c:v>62.283690579000002</c:v>
                </c:pt>
                <c:pt idx="7550">
                  <c:v>6.7383447500000004</c:v>
                </c:pt>
                <c:pt idx="7551">
                  <c:v>77.992810219999996</c:v>
                </c:pt>
                <c:pt idx="7552">
                  <c:v>174.50351400100001</c:v>
                </c:pt>
                <c:pt idx="7553">
                  <c:v>19.002785160999998</c:v>
                </c:pt>
                <c:pt idx="7554">
                  <c:v>-35.788187241999999</c:v>
                </c:pt>
                <c:pt idx="7555">
                  <c:v>-62.186423652000002</c:v>
                </c:pt>
                <c:pt idx="7556">
                  <c:v>-44.503759113000001</c:v>
                </c:pt>
                <c:pt idx="7557">
                  <c:v>14.062535028999999</c:v>
                </c:pt>
                <c:pt idx="7558">
                  <c:v>-17.486135130000001</c:v>
                </c:pt>
                <c:pt idx="7559">
                  <c:v>61.141628910999998</c:v>
                </c:pt>
                <c:pt idx="7560">
                  <c:v>99.353080230000003</c:v>
                </c:pt>
                <c:pt idx="7561">
                  <c:v>-83.023391731000004</c:v>
                </c:pt>
                <c:pt idx="7562">
                  <c:v>-117.702590578</c:v>
                </c:pt>
                <c:pt idx="7563">
                  <c:v>12.958327933</c:v>
                </c:pt>
                <c:pt idx="7564">
                  <c:v>118.48881100200001</c:v>
                </c:pt>
                <c:pt idx="7565">
                  <c:v>29.021029508000002</c:v>
                </c:pt>
                <c:pt idx="7566">
                  <c:v>4.8619647659999998</c:v>
                </c:pt>
                <c:pt idx="7567">
                  <c:v>186.582237752</c:v>
                </c:pt>
                <c:pt idx="7568">
                  <c:v>-24.587286056</c:v>
                </c:pt>
                <c:pt idx="7569">
                  <c:v>-75.952319845999995</c:v>
                </c:pt>
                <c:pt idx="7570">
                  <c:v>22.45206138</c:v>
                </c:pt>
                <c:pt idx="7571">
                  <c:v>60.279855093999998</c:v>
                </c:pt>
                <c:pt idx="7572">
                  <c:v>-26.272759764</c:v>
                </c:pt>
                <c:pt idx="7573">
                  <c:v>59.896213686000003</c:v>
                </c:pt>
                <c:pt idx="7574">
                  <c:v>179.25287254899999</c:v>
                </c:pt>
                <c:pt idx="7575">
                  <c:v>-42.788719905000001</c:v>
                </c:pt>
                <c:pt idx="7576">
                  <c:v>-92.973628356000006</c:v>
                </c:pt>
                <c:pt idx="7577">
                  <c:v>-27.341833797</c:v>
                </c:pt>
                <c:pt idx="7578">
                  <c:v>28.402050850999998</c:v>
                </c:pt>
                <c:pt idx="7579">
                  <c:v>18.840898256999999</c:v>
                </c:pt>
                <c:pt idx="7580">
                  <c:v>31.378125177000001</c:v>
                </c:pt>
                <c:pt idx="7581">
                  <c:v>145.83639041999999</c:v>
                </c:pt>
                <c:pt idx="7582">
                  <c:v>117.846582547</c:v>
                </c:pt>
                <c:pt idx="7583">
                  <c:v>24.968335145000001</c:v>
                </c:pt>
                <c:pt idx="7584">
                  <c:v>-28.834529691</c:v>
                </c:pt>
                <c:pt idx="7585">
                  <c:v>1.683486646</c:v>
                </c:pt>
                <c:pt idx="7586">
                  <c:v>121.21709735</c:v>
                </c:pt>
                <c:pt idx="7587">
                  <c:v>71.571425965000003</c:v>
                </c:pt>
                <c:pt idx="7588">
                  <c:v>72.858873560000006</c:v>
                </c:pt>
                <c:pt idx="7589">
                  <c:v>149.69295669600001</c:v>
                </c:pt>
                <c:pt idx="7590">
                  <c:v>-66.418058565999999</c:v>
                </c:pt>
                <c:pt idx="7591">
                  <c:v>-93.454783922999994</c:v>
                </c:pt>
                <c:pt idx="7592">
                  <c:v>37.736565521999999</c:v>
                </c:pt>
                <c:pt idx="7593">
                  <c:v>87.851679821000005</c:v>
                </c:pt>
                <c:pt idx="7594">
                  <c:v>-8.7631045499999995</c:v>
                </c:pt>
                <c:pt idx="7595">
                  <c:v>39.968267257999997</c:v>
                </c:pt>
                <c:pt idx="7596">
                  <c:v>237.693747024</c:v>
                </c:pt>
                <c:pt idx="7597">
                  <c:v>13.953557477</c:v>
                </c:pt>
                <c:pt idx="7598">
                  <c:v>-54.522814044</c:v>
                </c:pt>
                <c:pt idx="7599">
                  <c:v>67.234417059999998</c:v>
                </c:pt>
                <c:pt idx="7600">
                  <c:v>146.15722605900001</c:v>
                </c:pt>
                <c:pt idx="7601">
                  <c:v>68.094611286000003</c:v>
                </c:pt>
                <c:pt idx="7602">
                  <c:v>95.138421500000007</c:v>
                </c:pt>
                <c:pt idx="7603">
                  <c:v>194.71536502699999</c:v>
                </c:pt>
                <c:pt idx="7604">
                  <c:v>69.607379301999998</c:v>
                </c:pt>
                <c:pt idx="7605">
                  <c:v>27.154768255</c:v>
                </c:pt>
                <c:pt idx="7606">
                  <c:v>-25.149185038999999</c:v>
                </c:pt>
                <c:pt idx="7607">
                  <c:v>-33.041586258999999</c:v>
                </c:pt>
                <c:pt idx="7608">
                  <c:v>43.465135424000003</c:v>
                </c:pt>
                <c:pt idx="7609">
                  <c:v>65.443427821</c:v>
                </c:pt>
                <c:pt idx="7610">
                  <c:v>132.82813054499999</c:v>
                </c:pt>
                <c:pt idx="7611">
                  <c:v>114.030092678</c:v>
                </c:pt>
                <c:pt idx="7612">
                  <c:v>-44.795357287999998</c:v>
                </c:pt>
                <c:pt idx="7613">
                  <c:v>-30.757739481000002</c:v>
                </c:pt>
                <c:pt idx="7614">
                  <c:v>95.239558474000006</c:v>
                </c:pt>
                <c:pt idx="7615">
                  <c:v>170.487482513</c:v>
                </c:pt>
                <c:pt idx="7616">
                  <c:v>47.073646537999998</c:v>
                </c:pt>
                <c:pt idx="7617">
                  <c:v>59.690016368000002</c:v>
                </c:pt>
                <c:pt idx="7618">
                  <c:v>296.608321687</c:v>
                </c:pt>
                <c:pt idx="7619">
                  <c:v>55.393953355000001</c:v>
                </c:pt>
                <c:pt idx="7620">
                  <c:v>-40.868066886000001</c:v>
                </c:pt>
                <c:pt idx="7621">
                  <c:v>61.93862961</c:v>
                </c:pt>
                <c:pt idx="7622">
                  <c:v>145.975450335</c:v>
                </c:pt>
                <c:pt idx="7623">
                  <c:v>68.437537360999997</c:v>
                </c:pt>
                <c:pt idx="7624">
                  <c:v>110.217896075</c:v>
                </c:pt>
                <c:pt idx="7625">
                  <c:v>214.60674723100001</c:v>
                </c:pt>
                <c:pt idx="7626">
                  <c:v>25.905389405000001</c:v>
                </c:pt>
                <c:pt idx="7627">
                  <c:v>4.9005751320000002</c:v>
                </c:pt>
                <c:pt idx="7628">
                  <c:v>71.232721290000001</c:v>
                </c:pt>
                <c:pt idx="7629">
                  <c:v>89.937327924000002</c:v>
                </c:pt>
                <c:pt idx="7630">
                  <c:v>61.419638151999997</c:v>
                </c:pt>
                <c:pt idx="7631">
                  <c:v>130.328988391</c:v>
                </c:pt>
                <c:pt idx="7632">
                  <c:v>248.339013948</c:v>
                </c:pt>
                <c:pt idx="7633">
                  <c:v>158.948437996</c:v>
                </c:pt>
                <c:pt idx="7634">
                  <c:v>56.836230553999997</c:v>
                </c:pt>
                <c:pt idx="7635">
                  <c:v>28.049412066999999</c:v>
                </c:pt>
                <c:pt idx="7636">
                  <c:v>74.799309597999994</c:v>
                </c:pt>
                <c:pt idx="7637">
                  <c:v>171.98062494600001</c:v>
                </c:pt>
                <c:pt idx="7638">
                  <c:v>89.254785764999994</c:v>
                </c:pt>
                <c:pt idx="7639">
                  <c:v>111.612585114</c:v>
                </c:pt>
                <c:pt idx="7640">
                  <c:v>214.704788947</c:v>
                </c:pt>
                <c:pt idx="7641">
                  <c:v>5.0542541830000003</c:v>
                </c:pt>
                <c:pt idx="7642">
                  <c:v>-48.263655573999998</c:v>
                </c:pt>
                <c:pt idx="7643">
                  <c:v>63.784499740000001</c:v>
                </c:pt>
                <c:pt idx="7644">
                  <c:v>152.04205786700001</c:v>
                </c:pt>
                <c:pt idx="7645">
                  <c:v>87.340122244</c:v>
                </c:pt>
                <c:pt idx="7646">
                  <c:v>99.229599356999998</c:v>
                </c:pt>
                <c:pt idx="7647">
                  <c:v>263.66291940500003</c:v>
                </c:pt>
                <c:pt idx="7648">
                  <c:v>54.779373417999999</c:v>
                </c:pt>
                <c:pt idx="7649">
                  <c:v>24.181632206</c:v>
                </c:pt>
                <c:pt idx="7650">
                  <c:v>146.504162904</c:v>
                </c:pt>
                <c:pt idx="7651">
                  <c:v>188.26348497199999</c:v>
                </c:pt>
                <c:pt idx="7652">
                  <c:v>79.312782370999997</c:v>
                </c:pt>
                <c:pt idx="7653">
                  <c:v>152.36383320600001</c:v>
                </c:pt>
                <c:pt idx="7654">
                  <c:v>277.40498583900001</c:v>
                </c:pt>
                <c:pt idx="7655">
                  <c:v>103.85128006399999</c:v>
                </c:pt>
                <c:pt idx="7656">
                  <c:v>29.865021879</c:v>
                </c:pt>
                <c:pt idx="7657">
                  <c:v>5.7500089719999998</c:v>
                </c:pt>
                <c:pt idx="7658">
                  <c:v>48.533082829000001</c:v>
                </c:pt>
                <c:pt idx="7659">
                  <c:v>112.119882101</c:v>
                </c:pt>
                <c:pt idx="7660">
                  <c:v>101.71978903199999</c:v>
                </c:pt>
                <c:pt idx="7661">
                  <c:v>162.08613215</c:v>
                </c:pt>
                <c:pt idx="7662">
                  <c:v>177.10658340500001</c:v>
                </c:pt>
                <c:pt idx="7663">
                  <c:v>53.115347577999998</c:v>
                </c:pt>
                <c:pt idx="7664">
                  <c:v>39.939976463999997</c:v>
                </c:pt>
                <c:pt idx="7665">
                  <c:v>108.992143273</c:v>
                </c:pt>
                <c:pt idx="7666">
                  <c:v>202.75793295</c:v>
                </c:pt>
                <c:pt idx="7667">
                  <c:v>130.17738408899999</c:v>
                </c:pt>
                <c:pt idx="7668">
                  <c:v>136.78309296899999</c:v>
                </c:pt>
                <c:pt idx="7669">
                  <c:v>277.42388932300003</c:v>
                </c:pt>
                <c:pt idx="7670">
                  <c:v>23.896476095000001</c:v>
                </c:pt>
                <c:pt idx="7671">
                  <c:v>-31.338372573000001</c:v>
                </c:pt>
                <c:pt idx="7672">
                  <c:v>98.520193875000004</c:v>
                </c:pt>
                <c:pt idx="7673">
                  <c:v>157.33812455399999</c:v>
                </c:pt>
                <c:pt idx="7674">
                  <c:v>39.243734447999998</c:v>
                </c:pt>
                <c:pt idx="7675">
                  <c:v>96.615887260999997</c:v>
                </c:pt>
                <c:pt idx="7676">
                  <c:v>262.22199073100001</c:v>
                </c:pt>
                <c:pt idx="7677">
                  <c:v>57.353768770999999</c:v>
                </c:pt>
                <c:pt idx="7678">
                  <c:v>-1.0381981629999999</c:v>
                </c:pt>
                <c:pt idx="7679">
                  <c:v>68.549360926000006</c:v>
                </c:pt>
                <c:pt idx="7680">
                  <c:v>135.128803473</c:v>
                </c:pt>
                <c:pt idx="7681">
                  <c:v>111.530123663</c:v>
                </c:pt>
                <c:pt idx="7682">
                  <c:v>151.34999939299999</c:v>
                </c:pt>
                <c:pt idx="7683">
                  <c:v>231.699977792</c:v>
                </c:pt>
                <c:pt idx="7684">
                  <c:v>151.31448718999999</c:v>
                </c:pt>
                <c:pt idx="7685">
                  <c:v>96.524512243999993</c:v>
                </c:pt>
                <c:pt idx="7686">
                  <c:v>54.009588733999998</c:v>
                </c:pt>
                <c:pt idx="7687">
                  <c:v>49.294264022</c:v>
                </c:pt>
                <c:pt idx="7688">
                  <c:v>128.466129639</c:v>
                </c:pt>
                <c:pt idx="7689">
                  <c:v>107.832545001</c:v>
                </c:pt>
                <c:pt idx="7690">
                  <c:v>160.096736467</c:v>
                </c:pt>
                <c:pt idx="7691">
                  <c:v>203.170470026</c:v>
                </c:pt>
                <c:pt idx="7692">
                  <c:v>-22.576813863000002</c:v>
                </c:pt>
                <c:pt idx="7693">
                  <c:v>-41.876009582000002</c:v>
                </c:pt>
                <c:pt idx="7694">
                  <c:v>115.31441957600001</c:v>
                </c:pt>
                <c:pt idx="7695">
                  <c:v>197.51436208499999</c:v>
                </c:pt>
                <c:pt idx="7696">
                  <c:v>85.026434151000004</c:v>
                </c:pt>
                <c:pt idx="7697">
                  <c:v>82.298383852000001</c:v>
                </c:pt>
                <c:pt idx="7698">
                  <c:v>304.40901696100002</c:v>
                </c:pt>
                <c:pt idx="7699">
                  <c:v>99.891841162999995</c:v>
                </c:pt>
                <c:pt idx="7700">
                  <c:v>33.975581085999998</c:v>
                </c:pt>
                <c:pt idx="7701">
                  <c:v>118.58752977100001</c:v>
                </c:pt>
                <c:pt idx="7702">
                  <c:v>187.37697579900001</c:v>
                </c:pt>
                <c:pt idx="7703">
                  <c:v>120.065693044</c:v>
                </c:pt>
                <c:pt idx="7704">
                  <c:v>182.74217384400001</c:v>
                </c:pt>
                <c:pt idx="7705">
                  <c:v>261.68676717699998</c:v>
                </c:pt>
                <c:pt idx="7706">
                  <c:v>77.257138116999997</c:v>
                </c:pt>
                <c:pt idx="7707">
                  <c:v>50.362518045000002</c:v>
                </c:pt>
                <c:pt idx="7708">
                  <c:v>64.161949637999996</c:v>
                </c:pt>
                <c:pt idx="7709">
                  <c:v>79.991846907999999</c:v>
                </c:pt>
                <c:pt idx="7710">
                  <c:v>92.675181027999997</c:v>
                </c:pt>
                <c:pt idx="7711">
                  <c:v>123.934613891</c:v>
                </c:pt>
                <c:pt idx="7712">
                  <c:v>237.54379082099999</c:v>
                </c:pt>
                <c:pt idx="7713">
                  <c:v>216.176970162</c:v>
                </c:pt>
                <c:pt idx="7714">
                  <c:v>70.723144196999996</c:v>
                </c:pt>
                <c:pt idx="7715">
                  <c:v>48.418795875000001</c:v>
                </c:pt>
                <c:pt idx="7716">
                  <c:v>146.80677972800001</c:v>
                </c:pt>
                <c:pt idx="7717">
                  <c:v>258.66790824499998</c:v>
                </c:pt>
                <c:pt idx="7718">
                  <c:v>155.541146578</c:v>
                </c:pt>
                <c:pt idx="7719">
                  <c:v>132.51544879599999</c:v>
                </c:pt>
                <c:pt idx="7720">
                  <c:v>293.422702222</c:v>
                </c:pt>
                <c:pt idx="7721">
                  <c:v>71.895964976000002</c:v>
                </c:pt>
                <c:pt idx="7722">
                  <c:v>6.4404027060000004</c:v>
                </c:pt>
                <c:pt idx="7723">
                  <c:v>96.724697675000002</c:v>
                </c:pt>
                <c:pt idx="7724">
                  <c:v>158.01719934600001</c:v>
                </c:pt>
                <c:pt idx="7725">
                  <c:v>91.796483585999994</c:v>
                </c:pt>
                <c:pt idx="7726">
                  <c:v>150.76214023399999</c:v>
                </c:pt>
                <c:pt idx="7727">
                  <c:v>287.86776457100001</c:v>
                </c:pt>
                <c:pt idx="7728">
                  <c:v>59.821217474999997</c:v>
                </c:pt>
                <c:pt idx="7729">
                  <c:v>30.778445545</c:v>
                </c:pt>
                <c:pt idx="7730">
                  <c:v>152.193252548</c:v>
                </c:pt>
                <c:pt idx="7731">
                  <c:v>203.61766497900001</c:v>
                </c:pt>
                <c:pt idx="7732">
                  <c:v>119.043238262</c:v>
                </c:pt>
                <c:pt idx="7733">
                  <c:v>163.852769755</c:v>
                </c:pt>
                <c:pt idx="7734">
                  <c:v>297.68311829800001</c:v>
                </c:pt>
                <c:pt idx="7735">
                  <c:v>195.860598727</c:v>
                </c:pt>
                <c:pt idx="7736">
                  <c:v>114.583666978</c:v>
                </c:pt>
                <c:pt idx="7737">
                  <c:v>39.585227119999999</c:v>
                </c:pt>
                <c:pt idx="7738">
                  <c:v>65.333573252999997</c:v>
                </c:pt>
                <c:pt idx="7739">
                  <c:v>173.32890135900001</c:v>
                </c:pt>
                <c:pt idx="7740">
                  <c:v>145.075470548</c:v>
                </c:pt>
                <c:pt idx="7741">
                  <c:v>161.31600480500001</c:v>
                </c:pt>
                <c:pt idx="7742">
                  <c:v>201.632390921</c:v>
                </c:pt>
                <c:pt idx="7743">
                  <c:v>33.545952728000003</c:v>
                </c:pt>
                <c:pt idx="7744">
                  <c:v>30.066796776</c:v>
                </c:pt>
                <c:pt idx="7745">
                  <c:v>144.95220483599999</c:v>
                </c:pt>
                <c:pt idx="7746">
                  <c:v>204.86306417899999</c:v>
                </c:pt>
                <c:pt idx="7747">
                  <c:v>126.748217611</c:v>
                </c:pt>
                <c:pt idx="7748">
                  <c:v>152.698235926</c:v>
                </c:pt>
                <c:pt idx="7749">
                  <c:v>343.11255085599998</c:v>
                </c:pt>
                <c:pt idx="7750">
                  <c:v>94.482625319999997</c:v>
                </c:pt>
                <c:pt idx="7751">
                  <c:v>31.233642416999999</c:v>
                </c:pt>
                <c:pt idx="7752">
                  <c:v>163.02640510500001</c:v>
                </c:pt>
                <c:pt idx="7753">
                  <c:v>234.33837332600001</c:v>
                </c:pt>
                <c:pt idx="7754">
                  <c:v>125.61259593699999</c:v>
                </c:pt>
                <c:pt idx="7755">
                  <c:v>166.23835891600001</c:v>
                </c:pt>
                <c:pt idx="7756">
                  <c:v>296.13581605600001</c:v>
                </c:pt>
                <c:pt idx="7757">
                  <c:v>123.467500814</c:v>
                </c:pt>
                <c:pt idx="7758">
                  <c:v>77.094827529</c:v>
                </c:pt>
                <c:pt idx="7759">
                  <c:v>71.007762779000004</c:v>
                </c:pt>
                <c:pt idx="7760">
                  <c:v>106.55960214</c:v>
                </c:pt>
                <c:pt idx="7761">
                  <c:v>148.204676466</c:v>
                </c:pt>
                <c:pt idx="7762">
                  <c:v>190.654174152</c:v>
                </c:pt>
                <c:pt idx="7763">
                  <c:v>265.48364873100002</c:v>
                </c:pt>
                <c:pt idx="7764">
                  <c:v>216.96114158699999</c:v>
                </c:pt>
                <c:pt idx="7765">
                  <c:v>125.24401086100001</c:v>
                </c:pt>
                <c:pt idx="7766">
                  <c:v>123.487628863</c:v>
                </c:pt>
                <c:pt idx="7767">
                  <c:v>175.58973164099999</c:v>
                </c:pt>
                <c:pt idx="7768">
                  <c:v>250.037443612</c:v>
                </c:pt>
                <c:pt idx="7769">
                  <c:v>171.72215871200001</c:v>
                </c:pt>
                <c:pt idx="7770">
                  <c:v>204.552359833</c:v>
                </c:pt>
                <c:pt idx="7771">
                  <c:v>332.29303617099998</c:v>
                </c:pt>
                <c:pt idx="7772">
                  <c:v>76.394378794999994</c:v>
                </c:pt>
                <c:pt idx="7773">
                  <c:v>1.324184931</c:v>
                </c:pt>
                <c:pt idx="7774">
                  <c:v>141.46428482499999</c:v>
                </c:pt>
                <c:pt idx="7775">
                  <c:v>229.45383143399999</c:v>
                </c:pt>
                <c:pt idx="7776">
                  <c:v>136.857609881</c:v>
                </c:pt>
                <c:pt idx="7777">
                  <c:v>-59.332763110000002</c:v>
                </c:pt>
                <c:pt idx="7778">
                  <c:v>120.504992527</c:v>
                </c:pt>
                <c:pt idx="7779">
                  <c:v>-65.846255905999996</c:v>
                </c:pt>
                <c:pt idx="7780">
                  <c:v>-101.581572296</c:v>
                </c:pt>
                <c:pt idx="7781">
                  <c:v>-14.909528825000001</c:v>
                </c:pt>
                <c:pt idx="7782">
                  <c:v>26.793635996999999</c:v>
                </c:pt>
                <c:pt idx="7783">
                  <c:v>-26.988598031999999</c:v>
                </c:pt>
                <c:pt idx="7784">
                  <c:v>44.745119223000003</c:v>
                </c:pt>
                <c:pt idx="7785">
                  <c:v>140.81581087500001</c:v>
                </c:pt>
                <c:pt idx="7786">
                  <c:v>-13.396848800000001</c:v>
                </c:pt>
                <c:pt idx="7787">
                  <c:v>-66.532299160999997</c:v>
                </c:pt>
                <c:pt idx="7788">
                  <c:v>-92.413073785999998</c:v>
                </c:pt>
                <c:pt idx="7789">
                  <c:v>-74.770880043999995</c:v>
                </c:pt>
                <c:pt idx="7790">
                  <c:v>-15.603949075999999</c:v>
                </c:pt>
                <c:pt idx="7791">
                  <c:v>-45.125989904999997</c:v>
                </c:pt>
                <c:pt idx="7792">
                  <c:v>34.343122981999997</c:v>
                </c:pt>
                <c:pt idx="7793">
                  <c:v>72.635752073000006</c:v>
                </c:pt>
                <c:pt idx="7794">
                  <c:v>-109.688196144</c:v>
                </c:pt>
                <c:pt idx="7795">
                  <c:v>-143.603023439</c:v>
                </c:pt>
                <c:pt idx="7796">
                  <c:v>-11.216362804999999</c:v>
                </c:pt>
                <c:pt idx="7797">
                  <c:v>95.115289777000001</c:v>
                </c:pt>
                <c:pt idx="7798">
                  <c:v>5.9211724710000002</c:v>
                </c:pt>
                <c:pt idx="7799">
                  <c:v>-18.075650583000002</c:v>
                </c:pt>
                <c:pt idx="7800">
                  <c:v>165.49456197699999</c:v>
                </c:pt>
                <c:pt idx="7801">
                  <c:v>-44.497168295000002</c:v>
                </c:pt>
                <c:pt idx="7802">
                  <c:v>-95.635176561999998</c:v>
                </c:pt>
                <c:pt idx="7803">
                  <c:v>2.6287861069999998</c:v>
                </c:pt>
                <c:pt idx="7804">
                  <c:v>41.559259505</c:v>
                </c:pt>
                <c:pt idx="7805">
                  <c:v>-42.943382087000003</c:v>
                </c:pt>
                <c:pt idx="7806">
                  <c:v>44.100097065</c:v>
                </c:pt>
                <c:pt idx="7807">
                  <c:v>162.75926826</c:v>
                </c:pt>
                <c:pt idx="7808">
                  <c:v>-59.005748793999999</c:v>
                </c:pt>
                <c:pt idx="7809">
                  <c:v>-107.43258638499999</c:v>
                </c:pt>
                <c:pt idx="7810">
                  <c:v>-41.076018306000002</c:v>
                </c:pt>
                <c:pt idx="7811">
                  <c:v>14.723985331</c:v>
                </c:pt>
                <c:pt idx="7812">
                  <c:v>5.6425503839999998</c:v>
                </c:pt>
                <c:pt idx="7813">
                  <c:v>19.533573404999999</c:v>
                </c:pt>
                <c:pt idx="7814">
                  <c:v>135.14863309</c:v>
                </c:pt>
                <c:pt idx="7815">
                  <c:v>107.711756478</c:v>
                </c:pt>
                <c:pt idx="7816">
                  <c:v>14.883477272</c:v>
                </c:pt>
                <c:pt idx="7817">
                  <c:v>-38.967245573</c:v>
                </c:pt>
                <c:pt idx="7818">
                  <c:v>-6.426658604</c:v>
                </c:pt>
                <c:pt idx="7819">
                  <c:v>114.40708425299999</c:v>
                </c:pt>
                <c:pt idx="7820">
                  <c:v>64.995665856000002</c:v>
                </c:pt>
                <c:pt idx="7821">
                  <c:v>65.796696909000005</c:v>
                </c:pt>
                <c:pt idx="7822">
                  <c:v>144.03629009900001</c:v>
                </c:pt>
                <c:pt idx="7823">
                  <c:v>-70.720411155999997</c:v>
                </c:pt>
                <c:pt idx="7824">
                  <c:v>-89.581473903000003</c:v>
                </c:pt>
                <c:pt idx="7825">
                  <c:v>41.846234959999997</c:v>
                </c:pt>
                <c:pt idx="7826">
                  <c:v>92.645157724000001</c:v>
                </c:pt>
                <c:pt idx="7827">
                  <c:v>-1.2804072790000001</c:v>
                </c:pt>
                <c:pt idx="7828">
                  <c:v>49.124704522000002</c:v>
                </c:pt>
                <c:pt idx="7829">
                  <c:v>246.78698738700001</c:v>
                </c:pt>
                <c:pt idx="7830">
                  <c:v>23.610592488000002</c:v>
                </c:pt>
                <c:pt idx="7831">
                  <c:v>-43.249725304999998</c:v>
                </c:pt>
                <c:pt idx="7832">
                  <c:v>80.290286266999999</c:v>
                </c:pt>
                <c:pt idx="7833">
                  <c:v>160.22558884099999</c:v>
                </c:pt>
                <c:pt idx="7834">
                  <c:v>82.997328660999997</c:v>
                </c:pt>
                <c:pt idx="7835">
                  <c:v>110.986769884</c:v>
                </c:pt>
                <c:pt idx="7836">
                  <c:v>212.68531478700001</c:v>
                </c:pt>
                <c:pt idx="7837">
                  <c:v>88.808437660999999</c:v>
                </c:pt>
                <c:pt idx="7838">
                  <c:v>47.130459438000003</c:v>
                </c:pt>
                <c:pt idx="7839">
                  <c:v>-4.8462856719999996</c:v>
                </c:pt>
                <c:pt idx="7840">
                  <c:v>-10.998129520000001</c:v>
                </c:pt>
                <c:pt idx="7841">
                  <c:v>67.871330709000006</c:v>
                </c:pt>
                <c:pt idx="7842">
                  <c:v>91.103803849000002</c:v>
                </c:pt>
                <c:pt idx="7843">
                  <c:v>158.805885249</c:v>
                </c:pt>
                <c:pt idx="7844">
                  <c:v>140.84057052700001</c:v>
                </c:pt>
                <c:pt idx="7845">
                  <c:v>-15.749904963000001</c:v>
                </c:pt>
                <c:pt idx="7846">
                  <c:v>-0.13840979</c:v>
                </c:pt>
                <c:pt idx="7847">
                  <c:v>126.361377749</c:v>
                </c:pt>
                <c:pt idx="7848">
                  <c:v>202.73835779300001</c:v>
                </c:pt>
                <c:pt idx="7849">
                  <c:v>81.588661004000002</c:v>
                </c:pt>
                <c:pt idx="7850">
                  <c:v>96.349840153000002</c:v>
                </c:pt>
                <c:pt idx="7851">
                  <c:v>300.26362811899997</c:v>
                </c:pt>
                <c:pt idx="7852">
                  <c:v>60.532908954</c:v>
                </c:pt>
                <c:pt idx="7853">
                  <c:v>-33.695240036000001</c:v>
                </c:pt>
                <c:pt idx="7854">
                  <c:v>71.968661182000005</c:v>
                </c:pt>
                <c:pt idx="7855">
                  <c:v>158.579060365</c:v>
                </c:pt>
                <c:pt idx="7856">
                  <c:v>83.042011849999994</c:v>
                </c:pt>
                <c:pt idx="7857">
                  <c:v>126.26517832499999</c:v>
                </c:pt>
                <c:pt idx="7858">
                  <c:v>233.516923483</c:v>
                </c:pt>
                <c:pt idx="7859">
                  <c:v>47.428658427000002</c:v>
                </c:pt>
                <c:pt idx="7860">
                  <c:v>28.456971387999999</c:v>
                </c:pt>
                <c:pt idx="7861">
                  <c:v>96.179017797</c:v>
                </c:pt>
                <c:pt idx="7862">
                  <c:v>117.087367331</c:v>
                </c:pt>
                <c:pt idx="7863">
                  <c:v>92.060678449999997</c:v>
                </c:pt>
                <c:pt idx="7864">
                  <c:v>163.48349148700001</c:v>
                </c:pt>
                <c:pt idx="7865">
                  <c:v>282.92364531999999</c:v>
                </c:pt>
                <c:pt idx="7866">
                  <c:v>194.80476939900001</c:v>
                </c:pt>
                <c:pt idx="7867">
                  <c:v>95.468355622000004</c:v>
                </c:pt>
                <c:pt idx="7868">
                  <c:v>69.151221473999996</c:v>
                </c:pt>
                <c:pt idx="7869">
                  <c:v>117.59577020099999</c:v>
                </c:pt>
                <c:pt idx="7870">
                  <c:v>216.60384076899999</c:v>
                </c:pt>
                <c:pt idx="7871">
                  <c:v>136.12908503</c:v>
                </c:pt>
                <c:pt idx="7872">
                  <c:v>161.47675131700001</c:v>
                </c:pt>
                <c:pt idx="7873">
                  <c:v>266.201035666</c:v>
                </c:pt>
                <c:pt idx="7874">
                  <c:v>58.196886182</c:v>
                </c:pt>
                <c:pt idx="7875">
                  <c:v>6.6003139769999999</c:v>
                </c:pt>
                <c:pt idx="7876">
                  <c:v>121.077603426</c:v>
                </c:pt>
                <c:pt idx="7877">
                  <c:v>212.17507811600001</c:v>
                </c:pt>
                <c:pt idx="7878">
                  <c:v>149.65859333700001</c:v>
                </c:pt>
                <c:pt idx="7879">
                  <c:v>162.9640153</c:v>
                </c:pt>
                <c:pt idx="7880">
                  <c:v>329.252618203</c:v>
                </c:pt>
                <c:pt idx="7881">
                  <c:v>123.050146076</c:v>
                </c:pt>
                <c:pt idx="7882">
                  <c:v>94.495208078000005</c:v>
                </c:pt>
                <c:pt idx="7883">
                  <c:v>218.08711606599999</c:v>
                </c:pt>
                <c:pt idx="7884">
                  <c:v>261.59712492800003</c:v>
                </c:pt>
                <c:pt idx="7885">
                  <c:v>155.55413908200001</c:v>
                </c:pt>
                <c:pt idx="7886">
                  <c:v>231.12368828300001</c:v>
                </c:pt>
                <c:pt idx="7887">
                  <c:v>357.63613942299997</c:v>
                </c:pt>
                <c:pt idx="7888">
                  <c:v>185.34838799299999</c:v>
                </c:pt>
                <c:pt idx="7889">
                  <c:v>113.503464915</c:v>
                </c:pt>
                <c:pt idx="7890">
                  <c:v>91.845936038999994</c:v>
                </c:pt>
                <c:pt idx="7891">
                  <c:v>136.68631045500001</c:v>
                </c:pt>
                <c:pt idx="7892">
                  <c:v>202.18542134500001</c:v>
                </c:pt>
                <c:pt idx="7893">
                  <c:v>193.635300008</c:v>
                </c:pt>
                <c:pt idx="7894">
                  <c:v>256.39157827999998</c:v>
                </c:pt>
                <c:pt idx="7895">
                  <c:v>273.38386234199999</c:v>
                </c:pt>
                <c:pt idx="7896">
                  <c:v>151.21437567000001</c:v>
                </c:pt>
                <c:pt idx="7897">
                  <c:v>139.45996410199999</c:v>
                </c:pt>
                <c:pt idx="7898">
                  <c:v>210.34327675</c:v>
                </c:pt>
                <c:pt idx="7899">
                  <c:v>306.90901565799999</c:v>
                </c:pt>
                <c:pt idx="7900">
                  <c:v>236.67591189999999</c:v>
                </c:pt>
                <c:pt idx="7901">
                  <c:v>244.80440044299999</c:v>
                </c:pt>
                <c:pt idx="7902">
                  <c:v>386.76261926000001</c:v>
                </c:pt>
                <c:pt idx="7903">
                  <c:v>135.65450733700001</c:v>
                </c:pt>
                <c:pt idx="7904">
                  <c:v>82.572206292999994</c:v>
                </c:pt>
                <c:pt idx="7905">
                  <c:v>213.94642624400001</c:v>
                </c:pt>
                <c:pt idx="7906">
                  <c:v>274.53080081100001</c:v>
                </c:pt>
                <c:pt idx="7907">
                  <c:v>158.772382929</c:v>
                </c:pt>
                <c:pt idx="7908">
                  <c:v>218.56157445100001</c:v>
                </c:pt>
                <c:pt idx="7909">
                  <c:v>385.77768605599999</c:v>
                </c:pt>
                <c:pt idx="7910">
                  <c:v>182.42908578500001</c:v>
                </c:pt>
                <c:pt idx="7911">
                  <c:v>125.757723347</c:v>
                </c:pt>
                <c:pt idx="7912">
                  <c:v>197.46063775600001</c:v>
                </c:pt>
                <c:pt idx="7913">
                  <c:v>266.20504538</c:v>
                </c:pt>
                <c:pt idx="7914">
                  <c:v>244.63246460400001</c:v>
                </c:pt>
                <c:pt idx="7915">
                  <c:v>286.277472606</c:v>
                </c:pt>
                <c:pt idx="7916">
                  <c:v>368.32113094599998</c:v>
                </c:pt>
                <c:pt idx="7917">
                  <c:v>289.85000474899999</c:v>
                </c:pt>
                <c:pt idx="7918">
                  <c:v>236.979325308</c:v>
                </c:pt>
                <c:pt idx="7919">
                  <c:v>195.81613036600001</c:v>
                </c:pt>
                <c:pt idx="7920">
                  <c:v>192.70782243799999</c:v>
                </c:pt>
                <c:pt idx="7921">
                  <c:v>274.22447598700001</c:v>
                </c:pt>
                <c:pt idx="7922">
                  <c:v>255.84986169000001</c:v>
                </c:pt>
                <c:pt idx="7923">
                  <c:v>309.54582156100003</c:v>
                </c:pt>
                <c:pt idx="7924">
                  <c:v>353.87490732700002</c:v>
                </c:pt>
                <c:pt idx="7925">
                  <c:v>130.10481249700001</c:v>
                </c:pt>
                <c:pt idx="7926">
                  <c:v>112.619228749</c:v>
                </c:pt>
                <c:pt idx="7927">
                  <c:v>271.39789314199999</c:v>
                </c:pt>
                <c:pt idx="7928">
                  <c:v>355.353328068</c:v>
                </c:pt>
                <c:pt idx="7929">
                  <c:v>244.811466126</c:v>
                </c:pt>
                <c:pt idx="7930">
                  <c:v>243.96430394199999</c:v>
                </c:pt>
                <c:pt idx="7931">
                  <c:v>467.47489281600002</c:v>
                </c:pt>
                <c:pt idx="7932">
                  <c:v>264.489310424</c:v>
                </c:pt>
                <c:pt idx="7933">
                  <c:v>199.99621491900001</c:v>
                </c:pt>
                <c:pt idx="7934">
                  <c:v>286.09745043700002</c:v>
                </c:pt>
                <c:pt idx="7935">
                  <c:v>356.67833143500002</c:v>
                </c:pt>
                <c:pt idx="7936">
                  <c:v>291.24055364899999</c:v>
                </c:pt>
                <c:pt idx="7937">
                  <c:v>355.63933014100002</c:v>
                </c:pt>
                <c:pt idx="7938">
                  <c:v>435.689471013</c:v>
                </c:pt>
                <c:pt idx="7939">
                  <c:v>252.69001946399999</c:v>
                </c:pt>
                <c:pt idx="7940">
                  <c:v>227.33722368299999</c:v>
                </c:pt>
                <c:pt idx="7941">
                  <c:v>242.51612628999999</c:v>
                </c:pt>
                <c:pt idx="7942">
                  <c:v>259.85487937800002</c:v>
                </c:pt>
                <c:pt idx="7943">
                  <c:v>274.27232987500003</c:v>
                </c:pt>
                <c:pt idx="7944">
                  <c:v>307.386334648</c:v>
                </c:pt>
                <c:pt idx="7945">
                  <c:v>422.07793141399998</c:v>
                </c:pt>
                <c:pt idx="7946">
                  <c:v>401.95091048299997</c:v>
                </c:pt>
                <c:pt idx="7947">
                  <c:v>258.16634769299998</c:v>
                </c:pt>
                <c:pt idx="7948">
                  <c:v>236.88957349500001</c:v>
                </c:pt>
                <c:pt idx="7949">
                  <c:v>336.50158250800001</c:v>
                </c:pt>
                <c:pt idx="7950">
                  <c:v>449.95834700099999</c:v>
                </c:pt>
                <c:pt idx="7951">
                  <c:v>348.58607213800002</c:v>
                </c:pt>
                <c:pt idx="7952">
                  <c:v>326.65524971500002</c:v>
                </c:pt>
                <c:pt idx="7953">
                  <c:v>488.500523848</c:v>
                </c:pt>
                <c:pt idx="7954">
                  <c:v>268.41192828200002</c:v>
                </c:pt>
                <c:pt idx="7955">
                  <c:v>204.17532133099999</c:v>
                </c:pt>
                <c:pt idx="7956">
                  <c:v>295.818683674</c:v>
                </c:pt>
                <c:pt idx="7957">
                  <c:v>358.337297756</c:v>
                </c:pt>
                <c:pt idx="7958">
                  <c:v>293.72825189999998</c:v>
                </c:pt>
                <c:pt idx="7959">
                  <c:v>354.23651396299999</c:v>
                </c:pt>
                <c:pt idx="7960">
                  <c:v>492.36739732400002</c:v>
                </c:pt>
                <c:pt idx="7961">
                  <c:v>265.306706421</c:v>
                </c:pt>
                <c:pt idx="7962">
                  <c:v>237.236334941</c:v>
                </c:pt>
                <c:pt idx="7963">
                  <c:v>359.81521586000002</c:v>
                </c:pt>
                <c:pt idx="7964">
                  <c:v>412.63748882200002</c:v>
                </c:pt>
                <c:pt idx="7965">
                  <c:v>329.513959156</c:v>
                </c:pt>
                <c:pt idx="7966">
                  <c:v>375.51096164900002</c:v>
                </c:pt>
                <c:pt idx="7967">
                  <c:v>509.92510154899998</c:v>
                </c:pt>
                <c:pt idx="7968">
                  <c:v>409.32788482699999</c:v>
                </c:pt>
                <c:pt idx="7969">
                  <c:v>329.57924748400001</c:v>
                </c:pt>
                <c:pt idx="7970">
                  <c:v>255.24508890199999</c:v>
                </c:pt>
                <c:pt idx="7971">
                  <c:v>281.84898272800001</c:v>
                </c:pt>
                <c:pt idx="7972">
                  <c:v>391.293524945</c:v>
                </c:pt>
                <c:pt idx="7973">
                  <c:v>364.92902440799998</c:v>
                </c:pt>
                <c:pt idx="7974">
                  <c:v>382.04114636700001</c:v>
                </c:pt>
                <c:pt idx="7975">
                  <c:v>422.656474065</c:v>
                </c:pt>
                <c:pt idx="7976">
                  <c:v>255.84530322000001</c:v>
                </c:pt>
                <c:pt idx="7977">
                  <c:v>253.36599041100001</c:v>
                </c:pt>
                <c:pt idx="7978">
                  <c:v>369.55815353999998</c:v>
                </c:pt>
                <c:pt idx="7979">
                  <c:v>430.221205962</c:v>
                </c:pt>
                <c:pt idx="7980">
                  <c:v>353.02840974100002</c:v>
                </c:pt>
                <c:pt idx="7981">
                  <c:v>380.10486350000002</c:v>
                </c:pt>
                <c:pt idx="7982">
                  <c:v>571.64295812299997</c:v>
                </c:pt>
                <c:pt idx="7983">
                  <c:v>324.01353747299999</c:v>
                </c:pt>
                <c:pt idx="7984">
                  <c:v>260.95350093500002</c:v>
                </c:pt>
                <c:pt idx="7985">
                  <c:v>393.558443952</c:v>
                </c:pt>
                <c:pt idx="7986">
                  <c:v>466.27807867400003</c:v>
                </c:pt>
                <c:pt idx="7987">
                  <c:v>359.26120417700002</c:v>
                </c:pt>
                <c:pt idx="7988">
                  <c:v>400.65227306700001</c:v>
                </c:pt>
                <c:pt idx="7989">
                  <c:v>530.46935577700003</c:v>
                </c:pt>
                <c:pt idx="7990">
                  <c:v>358.76959790500001</c:v>
                </c:pt>
                <c:pt idx="7991">
                  <c:v>313.69596597100002</c:v>
                </c:pt>
                <c:pt idx="7992">
                  <c:v>308.530692225</c:v>
                </c:pt>
                <c:pt idx="7993">
                  <c:v>344.192749999</c:v>
                </c:pt>
                <c:pt idx="7994">
                  <c:v>386.64997968199998</c:v>
                </c:pt>
                <c:pt idx="7995">
                  <c:v>430.945583521</c:v>
                </c:pt>
                <c:pt idx="7996">
                  <c:v>506.59174689700001</c:v>
                </c:pt>
                <c:pt idx="7997">
                  <c:v>457.86332951600002</c:v>
                </c:pt>
                <c:pt idx="7998">
                  <c:v>366.92444971800001</c:v>
                </c:pt>
                <c:pt idx="7999">
                  <c:v>365.75995279199998</c:v>
                </c:pt>
                <c:pt idx="8000">
                  <c:v>419.075082028</c:v>
                </c:pt>
                <c:pt idx="8001">
                  <c:v>494.40897561999998</c:v>
                </c:pt>
                <c:pt idx="8002">
                  <c:v>416.22792336800001</c:v>
                </c:pt>
                <c:pt idx="8003">
                  <c:v>449.41170863799999</c:v>
                </c:pt>
                <c:pt idx="8004">
                  <c:v>578.22717622799996</c:v>
                </c:pt>
                <c:pt idx="8005">
                  <c:v>323.65301245299997</c:v>
                </c:pt>
                <c:pt idx="8006">
                  <c:v>248.04838529400001</c:v>
                </c:pt>
                <c:pt idx="8007">
                  <c:v>388.42170431300002</c:v>
                </c:pt>
                <c:pt idx="8008">
                  <c:v>477.467152451</c:v>
                </c:pt>
                <c:pt idx="8009">
                  <c:v>386.69037138200002</c:v>
                </c:pt>
                <c:pt idx="8010">
                  <c:v>394.36310934300002</c:v>
                </c:pt>
                <c:pt idx="8011">
                  <c:v>572.61338933100001</c:v>
                </c:pt>
                <c:pt idx="8012">
                  <c:v>386.189439564</c:v>
                </c:pt>
                <c:pt idx="8013">
                  <c:v>350.74127952999999</c:v>
                </c:pt>
                <c:pt idx="8014">
                  <c:v>437.61070126599998</c:v>
                </c:pt>
                <c:pt idx="8015">
                  <c:v>478.26257277399998</c:v>
                </c:pt>
                <c:pt idx="8016">
                  <c:v>423.97473492</c:v>
                </c:pt>
                <c:pt idx="8017">
                  <c:v>496.16127323000001</c:v>
                </c:pt>
                <c:pt idx="8018">
                  <c:v>591.716598417</c:v>
                </c:pt>
                <c:pt idx="8019">
                  <c:v>436.80913647300002</c:v>
                </c:pt>
                <c:pt idx="8020">
                  <c:v>383.12404699699999</c:v>
                </c:pt>
                <c:pt idx="8021">
                  <c:v>356.734514655</c:v>
                </c:pt>
                <c:pt idx="8022">
                  <c:v>374.178489265</c:v>
                </c:pt>
                <c:pt idx="8023">
                  <c:v>433.317534137</c:v>
                </c:pt>
                <c:pt idx="8024">
                  <c:v>403.58700553699998</c:v>
                </c:pt>
                <c:pt idx="8025">
                  <c:v>482.24612232099997</c:v>
                </c:pt>
                <c:pt idx="8026">
                  <c:v>519.82822583200004</c:v>
                </c:pt>
                <c:pt idx="8027">
                  <c:v>337.17215687999999</c:v>
                </c:pt>
                <c:pt idx="8028">
                  <c:v>302.361803979</c:v>
                </c:pt>
                <c:pt idx="8029">
                  <c:v>434.27393745900002</c:v>
                </c:pt>
                <c:pt idx="8030">
                  <c:v>540.17695678099994</c:v>
                </c:pt>
                <c:pt idx="8031">
                  <c:v>450.45029766900001</c:v>
                </c:pt>
                <c:pt idx="8032">
                  <c:v>425.50205598399998</c:v>
                </c:pt>
                <c:pt idx="8033">
                  <c:v>608.639632506</c:v>
                </c:pt>
                <c:pt idx="8034">
                  <c:v>398.20591812100002</c:v>
                </c:pt>
                <c:pt idx="8035">
                  <c:v>346.00087938299998</c:v>
                </c:pt>
                <c:pt idx="8036">
                  <c:v>442.93631432199999</c:v>
                </c:pt>
                <c:pt idx="8037">
                  <c:v>481.39850119300002</c:v>
                </c:pt>
                <c:pt idx="8038">
                  <c:v>397.285104838</c:v>
                </c:pt>
                <c:pt idx="8039">
                  <c:v>483.74151600300002</c:v>
                </c:pt>
                <c:pt idx="8040">
                  <c:v>470.42193222899999</c:v>
                </c:pt>
                <c:pt idx="8041">
                  <c:v>247.73777166599999</c:v>
                </c:pt>
                <c:pt idx="8042">
                  <c:v>199.886664876</c:v>
                </c:pt>
                <c:pt idx="8043">
                  <c:v>266.07277513899999</c:v>
                </c:pt>
                <c:pt idx="8044">
                  <c:v>320.910941734</c:v>
                </c:pt>
                <c:pt idx="8045">
                  <c:v>311.01193911799999</c:v>
                </c:pt>
                <c:pt idx="8046">
                  <c:v>325.17218515899998</c:v>
                </c:pt>
                <c:pt idx="8047">
                  <c:v>440.82881927900002</c:v>
                </c:pt>
                <c:pt idx="8048">
                  <c:v>412.46276262600003</c:v>
                </c:pt>
                <c:pt idx="8049">
                  <c:v>318.54868827299998</c:v>
                </c:pt>
                <c:pt idx="8050">
                  <c:v>263.29967136900001</c:v>
                </c:pt>
                <c:pt idx="8051">
                  <c:v>296.47021404899999</c:v>
                </c:pt>
                <c:pt idx="8052">
                  <c:v>420.518395817</c:v>
                </c:pt>
                <c:pt idx="8053">
                  <c:v>369.96147044700001</c:v>
                </c:pt>
                <c:pt idx="8054">
                  <c:v>368.884626373</c:v>
                </c:pt>
                <c:pt idx="8055">
                  <c:v>446.62269813</c:v>
                </c:pt>
                <c:pt idx="8056">
                  <c:v>231.84775557500001</c:v>
                </c:pt>
                <c:pt idx="8057">
                  <c:v>203.94251515400001</c:v>
                </c:pt>
                <c:pt idx="8058">
                  <c:v>333.01778065299999</c:v>
                </c:pt>
                <c:pt idx="8059">
                  <c:v>382.10883145100001</c:v>
                </c:pt>
                <c:pt idx="8060">
                  <c:v>288.64574283600001</c:v>
                </c:pt>
                <c:pt idx="8061">
                  <c:v>338.10417665799997</c:v>
                </c:pt>
                <c:pt idx="8062">
                  <c:v>533.18869048500005</c:v>
                </c:pt>
                <c:pt idx="8063">
                  <c:v>307.789361778</c:v>
                </c:pt>
                <c:pt idx="8064">
                  <c:v>239.993313976</c:v>
                </c:pt>
                <c:pt idx="8065">
                  <c:v>362.891493035</c:v>
                </c:pt>
                <c:pt idx="8066">
                  <c:v>441.16927286399999</c:v>
                </c:pt>
                <c:pt idx="8067">
                  <c:v>361.90568101100001</c:v>
                </c:pt>
                <c:pt idx="8068">
                  <c:v>388.067708815</c:v>
                </c:pt>
                <c:pt idx="8069">
                  <c:v>489.41913411399997</c:v>
                </c:pt>
                <c:pt idx="8070">
                  <c:v>363.91871210599999</c:v>
                </c:pt>
                <c:pt idx="8071">
                  <c:v>320.03881666400002</c:v>
                </c:pt>
                <c:pt idx="8072">
                  <c:v>265.31679195999999</c:v>
                </c:pt>
                <c:pt idx="8073">
                  <c:v>258.23828542699999</c:v>
                </c:pt>
                <c:pt idx="8074">
                  <c:v>336.88760986599999</c:v>
                </c:pt>
                <c:pt idx="8075">
                  <c:v>358.47976538299997</c:v>
                </c:pt>
                <c:pt idx="8076">
                  <c:v>423.06194034200001</c:v>
                </c:pt>
                <c:pt idx="8077">
                  <c:v>402.88239561</c:v>
                </c:pt>
                <c:pt idx="8078">
                  <c:v>246.00934096399999</c:v>
                </c:pt>
                <c:pt idx="8079">
                  <c:v>260.12451441600001</c:v>
                </c:pt>
                <c:pt idx="8080">
                  <c:v>383.83434201</c:v>
                </c:pt>
                <c:pt idx="8081">
                  <c:v>457.780761509</c:v>
                </c:pt>
                <c:pt idx="8082">
                  <c:v>336.09123512799999</c:v>
                </c:pt>
                <c:pt idx="8083">
                  <c:v>350.08631850699999</c:v>
                </c:pt>
                <c:pt idx="8084">
                  <c:v>551.18342335800003</c:v>
                </c:pt>
                <c:pt idx="8085">
                  <c:v>308.58589576700001</c:v>
                </c:pt>
                <c:pt idx="8086">
                  <c:v>212.02214269500001</c:v>
                </c:pt>
                <c:pt idx="8087">
                  <c:v>317.22540872799999</c:v>
                </c:pt>
                <c:pt idx="8088">
                  <c:v>402.35583147400001</c:v>
                </c:pt>
                <c:pt idx="8089">
                  <c:v>324.40950520500002</c:v>
                </c:pt>
                <c:pt idx="8090">
                  <c:v>364.726106141</c:v>
                </c:pt>
                <c:pt idx="8091">
                  <c:v>470.92091484299999</c:v>
                </c:pt>
                <c:pt idx="8092">
                  <c:v>283.62083079000001</c:v>
                </c:pt>
                <c:pt idx="8093">
                  <c:v>262.29393762199999</c:v>
                </c:pt>
                <c:pt idx="8094">
                  <c:v>326.65422779800002</c:v>
                </c:pt>
                <c:pt idx="8095">
                  <c:v>345.33701463699998</c:v>
                </c:pt>
                <c:pt idx="8096">
                  <c:v>320.454744699</c:v>
                </c:pt>
                <c:pt idx="8097">
                  <c:v>390.47688591399998</c:v>
                </c:pt>
                <c:pt idx="8098">
                  <c:v>506.40154515400002</c:v>
                </c:pt>
                <c:pt idx="8099">
                  <c:v>415.114573269</c:v>
                </c:pt>
                <c:pt idx="8100">
                  <c:v>315.00009937599998</c:v>
                </c:pt>
                <c:pt idx="8101">
                  <c:v>287.55555732599998</c:v>
                </c:pt>
                <c:pt idx="8102">
                  <c:v>333.30143209200003</c:v>
                </c:pt>
                <c:pt idx="8103">
                  <c:v>429.43529459400003</c:v>
                </c:pt>
                <c:pt idx="8104">
                  <c:v>346.99911158399999</c:v>
                </c:pt>
                <c:pt idx="8105">
                  <c:v>371.95710183900002</c:v>
                </c:pt>
                <c:pt idx="8106">
                  <c:v>474.24462525600001</c:v>
                </c:pt>
                <c:pt idx="8107">
                  <c:v>263.19012510499999</c:v>
                </c:pt>
                <c:pt idx="8108">
                  <c:v>208.407292353</c:v>
                </c:pt>
                <c:pt idx="8109">
                  <c:v>321.95384234800002</c:v>
                </c:pt>
                <c:pt idx="8110">
                  <c:v>412.23949862900002</c:v>
                </c:pt>
                <c:pt idx="8111">
                  <c:v>347.51265458099999</c:v>
                </c:pt>
                <c:pt idx="8112">
                  <c:v>357.355869805</c:v>
                </c:pt>
                <c:pt idx="8113">
                  <c:v>521.42701314600004</c:v>
                </c:pt>
                <c:pt idx="8114">
                  <c:v>314.68964427999998</c:v>
                </c:pt>
                <c:pt idx="8115">
                  <c:v>284.13226875499998</c:v>
                </c:pt>
                <c:pt idx="8116">
                  <c:v>404.19037082800003</c:v>
                </c:pt>
                <c:pt idx="8117">
                  <c:v>444.61942982900001</c:v>
                </c:pt>
                <c:pt idx="8118">
                  <c:v>338.31156164499998</c:v>
                </c:pt>
                <c:pt idx="8119">
                  <c:v>413.04895077800001</c:v>
                </c:pt>
                <c:pt idx="8120">
                  <c:v>536.12946220200001</c:v>
                </c:pt>
                <c:pt idx="8121">
                  <c:v>360.23176682399998</c:v>
                </c:pt>
                <c:pt idx="8122">
                  <c:v>286.40757289499999</c:v>
                </c:pt>
                <c:pt idx="8123">
                  <c:v>264.19246733099999</c:v>
                </c:pt>
                <c:pt idx="8124">
                  <c:v>306.89645757599999</c:v>
                </c:pt>
                <c:pt idx="8125">
                  <c:v>369.50345373900001</c:v>
                </c:pt>
                <c:pt idx="8126">
                  <c:v>357.80021517900002</c:v>
                </c:pt>
                <c:pt idx="8127">
                  <c:v>419.93451101400001</c:v>
                </c:pt>
                <c:pt idx="8128">
                  <c:v>435.26840891500001</c:v>
                </c:pt>
                <c:pt idx="8129">
                  <c:v>310.11972421899998</c:v>
                </c:pt>
                <c:pt idx="8130">
                  <c:v>294.61920400600002</c:v>
                </c:pt>
                <c:pt idx="8131">
                  <c:v>363.30085235799999</c:v>
                </c:pt>
                <c:pt idx="8132">
                  <c:v>459.70374564399998</c:v>
                </c:pt>
                <c:pt idx="8133">
                  <c:v>387.717986381</c:v>
                </c:pt>
                <c:pt idx="8134">
                  <c:v>392.004360652</c:v>
                </c:pt>
                <c:pt idx="8135">
                  <c:v>530.33528021799998</c:v>
                </c:pt>
                <c:pt idx="8136">
                  <c:v>278.80857234000001</c:v>
                </c:pt>
                <c:pt idx="8137">
                  <c:v>224.315890389</c:v>
                </c:pt>
                <c:pt idx="8138">
                  <c:v>352.285912021</c:v>
                </c:pt>
                <c:pt idx="8139">
                  <c:v>409.28676088200001</c:v>
                </c:pt>
                <c:pt idx="8140">
                  <c:v>291.87837539499998</c:v>
                </c:pt>
                <c:pt idx="8141">
                  <c:v>351.37652256799998</c:v>
                </c:pt>
                <c:pt idx="8142">
                  <c:v>515.53692907100003</c:v>
                </c:pt>
                <c:pt idx="8143">
                  <c:v>308.29333949800002</c:v>
                </c:pt>
                <c:pt idx="8144">
                  <c:v>248.15205792</c:v>
                </c:pt>
                <c:pt idx="8145">
                  <c:v>319.23759876899999</c:v>
                </c:pt>
                <c:pt idx="8146">
                  <c:v>386.48967859099997</c:v>
                </c:pt>
                <c:pt idx="8147">
                  <c:v>362.19466268999997</c:v>
                </c:pt>
                <c:pt idx="8148">
                  <c:v>400.014210859</c:v>
                </c:pt>
                <c:pt idx="8149">
                  <c:v>480.049629713</c:v>
                </c:pt>
                <c:pt idx="8150">
                  <c:v>400.66361519999998</c:v>
                </c:pt>
                <c:pt idx="8151">
                  <c:v>345.18227990700001</c:v>
                </c:pt>
                <c:pt idx="8152">
                  <c:v>299.89939674700003</c:v>
                </c:pt>
                <c:pt idx="8153">
                  <c:v>293.068334419</c:v>
                </c:pt>
                <c:pt idx="8154">
                  <c:v>374.56931598</c:v>
                </c:pt>
                <c:pt idx="8155">
                  <c:v>355.03804090599999</c:v>
                </c:pt>
                <c:pt idx="8156">
                  <c:v>404.776237267</c:v>
                </c:pt>
                <c:pt idx="8157">
                  <c:v>444.752468265</c:v>
                </c:pt>
                <c:pt idx="8158">
                  <c:v>219.353941803</c:v>
                </c:pt>
                <c:pt idx="8159">
                  <c:v>201.05599274400001</c:v>
                </c:pt>
                <c:pt idx="8160">
                  <c:v>356.91087761599999</c:v>
                </c:pt>
                <c:pt idx="8161">
                  <c:v>437.12523129300001</c:v>
                </c:pt>
                <c:pt idx="8162">
                  <c:v>323.10003781500001</c:v>
                </c:pt>
                <c:pt idx="8163">
                  <c:v>322.38150249799997</c:v>
                </c:pt>
                <c:pt idx="8164">
                  <c:v>543.63116234899996</c:v>
                </c:pt>
                <c:pt idx="8165">
                  <c:v>336.83278360999998</c:v>
                </c:pt>
                <c:pt idx="8166">
                  <c:v>268.22708873800002</c:v>
                </c:pt>
                <c:pt idx="8167">
                  <c:v>352.41483097299999</c:v>
                </c:pt>
                <c:pt idx="8168">
                  <c:v>422.28290320000002</c:v>
                </c:pt>
                <c:pt idx="8169">
                  <c:v>354.58589703899997</c:v>
                </c:pt>
                <c:pt idx="8170">
                  <c:v>414.820837676</c:v>
                </c:pt>
                <c:pt idx="8171">
                  <c:v>490.94008289700002</c:v>
                </c:pt>
                <c:pt idx="8172">
                  <c:v>307.77632806899999</c:v>
                </c:pt>
                <c:pt idx="8173">
                  <c:v>280.49776566499997</c:v>
                </c:pt>
                <c:pt idx="8174">
                  <c:v>291.68673768999997</c:v>
                </c:pt>
                <c:pt idx="8175">
                  <c:v>304.89099025600001</c:v>
                </c:pt>
                <c:pt idx="8176">
                  <c:v>318.141820972</c:v>
                </c:pt>
                <c:pt idx="8177">
                  <c:v>350.96365962499999</c:v>
                </c:pt>
                <c:pt idx="8178">
                  <c:v>462.197581759</c:v>
                </c:pt>
                <c:pt idx="8179">
                  <c:v>437.46796207</c:v>
                </c:pt>
                <c:pt idx="8180">
                  <c:v>290.378289886</c:v>
                </c:pt>
                <c:pt idx="8181">
                  <c:v>268.89159327499999</c:v>
                </c:pt>
                <c:pt idx="8182">
                  <c:v>366.46184689099999</c:v>
                </c:pt>
                <c:pt idx="8183">
                  <c:v>476.502801299</c:v>
                </c:pt>
                <c:pt idx="8184">
                  <c:v>371.12841943799998</c:v>
                </c:pt>
                <c:pt idx="8185">
                  <c:v>348.00466538400002</c:v>
                </c:pt>
                <c:pt idx="8186">
                  <c:v>508.63618600500001</c:v>
                </c:pt>
                <c:pt idx="8187">
                  <c:v>285.29788369400001</c:v>
                </c:pt>
                <c:pt idx="8188">
                  <c:v>216.76929423600001</c:v>
                </c:pt>
                <c:pt idx="8189">
                  <c:v>304.803409069</c:v>
                </c:pt>
                <c:pt idx="8190">
                  <c:v>367.45067419100002</c:v>
                </c:pt>
                <c:pt idx="8191">
                  <c:v>301.47391986700001</c:v>
                </c:pt>
                <c:pt idx="8192">
                  <c:v>357.99735927</c:v>
                </c:pt>
                <c:pt idx="8193">
                  <c:v>491.52374907900003</c:v>
                </c:pt>
                <c:pt idx="8194">
                  <c:v>263.521200824</c:v>
                </c:pt>
                <c:pt idx="8195">
                  <c:v>234.37715111899999</c:v>
                </c:pt>
                <c:pt idx="8196">
                  <c:v>353.623004267</c:v>
                </c:pt>
                <c:pt idx="8197">
                  <c:v>402.20018490400003</c:v>
                </c:pt>
                <c:pt idx="8198">
                  <c:v>316.26112282299999</c:v>
                </c:pt>
                <c:pt idx="8199">
                  <c:v>362.75941307800002</c:v>
                </c:pt>
                <c:pt idx="8200">
                  <c:v>494.65015830700003</c:v>
                </c:pt>
                <c:pt idx="8201">
                  <c:v>389.62716972099997</c:v>
                </c:pt>
                <c:pt idx="8202">
                  <c:v>305.98532976899997</c:v>
                </c:pt>
                <c:pt idx="8203">
                  <c:v>230.49979680300001</c:v>
                </c:pt>
                <c:pt idx="8204">
                  <c:v>256.106636159</c:v>
                </c:pt>
                <c:pt idx="8205">
                  <c:v>362.88918575999998</c:v>
                </c:pt>
                <c:pt idx="8206">
                  <c:v>332.22891331599999</c:v>
                </c:pt>
                <c:pt idx="8207">
                  <c:v>346.27302144100003</c:v>
                </c:pt>
                <c:pt idx="8208">
                  <c:v>386.75207317600001</c:v>
                </c:pt>
                <c:pt idx="8209">
                  <c:v>217.51439953400001</c:v>
                </c:pt>
                <c:pt idx="8210">
                  <c:v>210.92671617100001</c:v>
                </c:pt>
                <c:pt idx="8211">
                  <c:v>322.81275479599998</c:v>
                </c:pt>
                <c:pt idx="8212">
                  <c:v>382.96113791699997</c:v>
                </c:pt>
                <c:pt idx="8213">
                  <c:v>305.46725246699998</c:v>
                </c:pt>
                <c:pt idx="8214">
                  <c:v>329.09595785499999</c:v>
                </c:pt>
                <c:pt idx="8215">
                  <c:v>515.727930861</c:v>
                </c:pt>
                <c:pt idx="8216">
                  <c:v>265.70909058299998</c:v>
                </c:pt>
                <c:pt idx="8217">
                  <c:v>202.47786367399999</c:v>
                </c:pt>
                <c:pt idx="8218">
                  <c:v>332.67558912700002</c:v>
                </c:pt>
                <c:pt idx="8219">
                  <c:v>401.35981516599998</c:v>
                </c:pt>
                <c:pt idx="8220">
                  <c:v>290.53841146399998</c:v>
                </c:pt>
                <c:pt idx="8221">
                  <c:v>331.791382177</c:v>
                </c:pt>
                <c:pt idx="8222">
                  <c:v>460.14865420899997</c:v>
                </c:pt>
                <c:pt idx="8223">
                  <c:v>284.58216974700002</c:v>
                </c:pt>
                <c:pt idx="8224">
                  <c:v>235.30936996299999</c:v>
                </c:pt>
                <c:pt idx="8225">
                  <c:v>227.32142916199999</c:v>
                </c:pt>
                <c:pt idx="8226">
                  <c:v>263.01753093600001</c:v>
                </c:pt>
                <c:pt idx="8227">
                  <c:v>303.91041387199999</c:v>
                </c:pt>
                <c:pt idx="8228">
                  <c:v>344.09915411999998</c:v>
                </c:pt>
                <c:pt idx="8229">
                  <c:v>415.298365499</c:v>
                </c:pt>
                <c:pt idx="8230">
                  <c:v>366.51881673999998</c:v>
                </c:pt>
                <c:pt idx="8231">
                  <c:v>274.22594691900002</c:v>
                </c:pt>
                <c:pt idx="8232">
                  <c:v>269.53877028699998</c:v>
                </c:pt>
                <c:pt idx="8233">
                  <c:v>318.313741908</c:v>
                </c:pt>
                <c:pt idx="8234">
                  <c:v>391.63123621</c:v>
                </c:pt>
                <c:pt idx="8235">
                  <c:v>314.102360589</c:v>
                </c:pt>
                <c:pt idx="8236">
                  <c:v>344.706125794</c:v>
                </c:pt>
                <c:pt idx="8237">
                  <c:v>468.62630706499999</c:v>
                </c:pt>
                <c:pt idx="8238">
                  <c:v>210.377163276</c:v>
                </c:pt>
                <c:pt idx="8239">
                  <c:v>134.72070568699999</c:v>
                </c:pt>
                <c:pt idx="8240">
                  <c:v>273.86117612100003</c:v>
                </c:pt>
                <c:pt idx="8241">
                  <c:v>359.60634309</c:v>
                </c:pt>
                <c:pt idx="8242">
                  <c:v>264.73992456799999</c:v>
                </c:pt>
                <c:pt idx="8243">
                  <c:v>270.76130469100002</c:v>
                </c:pt>
                <c:pt idx="8244">
                  <c:v>448.85943772500002</c:v>
                </c:pt>
                <c:pt idx="8245">
                  <c:v>259.571235559</c:v>
                </c:pt>
                <c:pt idx="8246">
                  <c:v>219.977258065</c:v>
                </c:pt>
                <c:pt idx="8247">
                  <c:v>302.70306626500002</c:v>
                </c:pt>
                <c:pt idx="8248">
                  <c:v>343.67081122799999</c:v>
                </c:pt>
                <c:pt idx="8249">
                  <c:v>289.04510663999997</c:v>
                </c:pt>
                <c:pt idx="8250">
                  <c:v>357.79675123599998</c:v>
                </c:pt>
                <c:pt idx="8251">
                  <c:v>448.46057061599998</c:v>
                </c:pt>
                <c:pt idx="8252">
                  <c:v>292.26392210400002</c:v>
                </c:pt>
                <c:pt idx="8253">
                  <c:v>238.50009399999999</c:v>
                </c:pt>
                <c:pt idx="8254">
                  <c:v>209.56872194100001</c:v>
                </c:pt>
                <c:pt idx="8255">
                  <c:v>222.67146719199999</c:v>
                </c:pt>
                <c:pt idx="8256">
                  <c:v>278.33029425299998</c:v>
                </c:pt>
                <c:pt idx="8257">
                  <c:v>249.75368688</c:v>
                </c:pt>
                <c:pt idx="8258">
                  <c:v>327.03395065500001</c:v>
                </c:pt>
                <c:pt idx="8259">
                  <c:v>360.29382456500002</c:v>
                </c:pt>
                <c:pt idx="8260">
                  <c:v>173.636820812</c:v>
                </c:pt>
                <c:pt idx="8261">
                  <c:v>137.380472916</c:v>
                </c:pt>
                <c:pt idx="8262">
                  <c:v>269.38654349299998</c:v>
                </c:pt>
                <c:pt idx="8263">
                  <c:v>373.14949871099998</c:v>
                </c:pt>
                <c:pt idx="8264">
                  <c:v>279.438106893</c:v>
                </c:pt>
                <c:pt idx="8265">
                  <c:v>250.70923647800001</c:v>
                </c:pt>
                <c:pt idx="8266">
                  <c:v>434.913450635</c:v>
                </c:pt>
                <c:pt idx="8267">
                  <c:v>222.941991876</c:v>
                </c:pt>
                <c:pt idx="8268">
                  <c:v>167.114429688</c:v>
                </c:pt>
                <c:pt idx="8269">
                  <c:v>259.549822366</c:v>
                </c:pt>
                <c:pt idx="8270">
                  <c:v>297.06426614700001</c:v>
                </c:pt>
                <c:pt idx="8271">
                  <c:v>213.795269832</c:v>
                </c:pt>
                <c:pt idx="8272">
                  <c:v>297.78198056700001</c:v>
                </c:pt>
                <c:pt idx="8273">
                  <c:v>409.262896023</c:v>
                </c:pt>
                <c:pt idx="8274">
                  <c:v>182.91405948400001</c:v>
                </c:pt>
                <c:pt idx="8275">
                  <c:v>135.55834733</c:v>
                </c:pt>
                <c:pt idx="8276">
                  <c:v>200.00653909600001</c:v>
                </c:pt>
                <c:pt idx="8277">
                  <c:v>250.51989685999999</c:v>
                </c:pt>
                <c:pt idx="8278">
                  <c:v>236.344025988</c:v>
                </c:pt>
                <c:pt idx="8279">
                  <c:v>249.853187373</c:v>
                </c:pt>
                <c:pt idx="8280">
                  <c:v>374.55144575600002</c:v>
                </c:pt>
                <c:pt idx="8281">
                  <c:v>342.72214510999999</c:v>
                </c:pt>
                <c:pt idx="8282">
                  <c:v>244.37368423199999</c:v>
                </c:pt>
                <c:pt idx="8283">
                  <c:v>185.35672104899999</c:v>
                </c:pt>
                <c:pt idx="8284">
                  <c:v>220.39013685399999</c:v>
                </c:pt>
                <c:pt idx="8285">
                  <c:v>340.86663164300001</c:v>
                </c:pt>
                <c:pt idx="8286">
                  <c:v>286.56805182300002</c:v>
                </c:pt>
                <c:pt idx="8287">
                  <c:v>120.181783068</c:v>
                </c:pt>
                <c:pt idx="8288">
                  <c:v>199.155024027</c:v>
                </c:pt>
                <c:pt idx="8289">
                  <c:v>-14.638163399</c:v>
                </c:pt>
                <c:pt idx="8290">
                  <c:v>-44.471568341999998</c:v>
                </c:pt>
                <c:pt idx="8291">
                  <c:v>80.150942612999998</c:v>
                </c:pt>
                <c:pt idx="8292">
                  <c:v>127.009460441</c:v>
                </c:pt>
                <c:pt idx="8293">
                  <c:v>37.160235983</c:v>
                </c:pt>
                <c:pt idx="8294">
                  <c:v>86.416842862999999</c:v>
                </c:pt>
                <c:pt idx="8295">
                  <c:v>277.16301747400001</c:v>
                </c:pt>
                <c:pt idx="8296">
                  <c:v>48.335551832999997</c:v>
                </c:pt>
                <c:pt idx="8297">
                  <c:v>-18.398975149000002</c:v>
                </c:pt>
                <c:pt idx="8298">
                  <c:v>105.89935632300001</c:v>
                </c:pt>
                <c:pt idx="8299">
                  <c:v>182.18346100799999</c:v>
                </c:pt>
                <c:pt idx="8300">
                  <c:v>99.592183693999999</c:v>
                </c:pt>
                <c:pt idx="8301">
                  <c:v>123.83809056600001</c:v>
                </c:pt>
                <c:pt idx="8302">
                  <c:v>228.26942041999999</c:v>
                </c:pt>
                <c:pt idx="8303">
                  <c:v>101.687891222</c:v>
                </c:pt>
                <c:pt idx="8304">
                  <c:v>54.768856206999999</c:v>
                </c:pt>
                <c:pt idx="8305">
                  <c:v>-3.8322447300000002</c:v>
                </c:pt>
                <c:pt idx="8306">
                  <c:v>-9.4934322489999996</c:v>
                </c:pt>
                <c:pt idx="8307">
                  <c:v>71.329639030999999</c:v>
                </c:pt>
                <c:pt idx="8308">
                  <c:v>91.119977250999995</c:v>
                </c:pt>
                <c:pt idx="8309">
                  <c:v>151.41959731</c:v>
                </c:pt>
                <c:pt idx="8310">
                  <c:v>129.99466450700001</c:v>
                </c:pt>
                <c:pt idx="8311">
                  <c:v>-24.396065287999999</c:v>
                </c:pt>
                <c:pt idx="8312">
                  <c:v>-10.392465525</c:v>
                </c:pt>
                <c:pt idx="8313">
                  <c:v>109.938063662</c:v>
                </c:pt>
                <c:pt idx="8314">
                  <c:v>181.130175119</c:v>
                </c:pt>
                <c:pt idx="8315">
                  <c:v>61.768940675000003</c:v>
                </c:pt>
                <c:pt idx="8316">
                  <c:v>77.519141298999998</c:v>
                </c:pt>
                <c:pt idx="8317">
                  <c:v>275.68219265800002</c:v>
                </c:pt>
                <c:pt idx="8318">
                  <c:v>29.822203854000001</c:v>
                </c:pt>
                <c:pt idx="8319">
                  <c:v>-67.909646766999998</c:v>
                </c:pt>
                <c:pt idx="8320">
                  <c:v>40.104300141000003</c:v>
                </c:pt>
                <c:pt idx="8321">
                  <c:v>125.135077122</c:v>
                </c:pt>
                <c:pt idx="8322">
                  <c:v>44.624580350999999</c:v>
                </c:pt>
                <c:pt idx="8323">
                  <c:v>81.860558583</c:v>
                </c:pt>
                <c:pt idx="8324">
                  <c:v>190.45374951299999</c:v>
                </c:pt>
                <c:pt idx="8325">
                  <c:v>4.165871664</c:v>
                </c:pt>
                <c:pt idx="8326">
                  <c:v>-18.857836250999998</c:v>
                </c:pt>
                <c:pt idx="8327">
                  <c:v>41.869061805999998</c:v>
                </c:pt>
                <c:pt idx="8328">
                  <c:v>59.926043389999997</c:v>
                </c:pt>
                <c:pt idx="8329">
                  <c:v>38.800453144999999</c:v>
                </c:pt>
                <c:pt idx="8330">
                  <c:v>108.971561831</c:v>
                </c:pt>
                <c:pt idx="8331">
                  <c:v>221.368897917</c:v>
                </c:pt>
                <c:pt idx="8332">
                  <c:v>127.422511789</c:v>
                </c:pt>
                <c:pt idx="8333">
                  <c:v>29.763324860000001</c:v>
                </c:pt>
                <c:pt idx="8334">
                  <c:v>3.867530141</c:v>
                </c:pt>
                <c:pt idx="8335">
                  <c:v>47.674211534999998</c:v>
                </c:pt>
                <c:pt idx="8336">
                  <c:v>141.24002971900001</c:v>
                </c:pt>
                <c:pt idx="8337">
                  <c:v>58.703070541999999</c:v>
                </c:pt>
                <c:pt idx="8338">
                  <c:v>86.883719475000007</c:v>
                </c:pt>
                <c:pt idx="8339">
                  <c:v>188.064576206</c:v>
                </c:pt>
                <c:pt idx="8340">
                  <c:v>-25.615700608000001</c:v>
                </c:pt>
                <c:pt idx="8341">
                  <c:v>-82.849653125000003</c:v>
                </c:pt>
                <c:pt idx="8342">
                  <c:v>33.250608733999997</c:v>
                </c:pt>
                <c:pt idx="8343">
                  <c:v>125.391447908</c:v>
                </c:pt>
                <c:pt idx="8344">
                  <c:v>59.465838331999997</c:v>
                </c:pt>
                <c:pt idx="8345">
                  <c:v>66.255684340000002</c:v>
                </c:pt>
                <c:pt idx="8346">
                  <c:v>230.62748810900001</c:v>
                </c:pt>
                <c:pt idx="8347">
                  <c:v>26.623010478000001</c:v>
                </c:pt>
                <c:pt idx="8348">
                  <c:v>-4.1570201669999998</c:v>
                </c:pt>
                <c:pt idx="8349">
                  <c:v>112.950061209</c:v>
                </c:pt>
                <c:pt idx="8350">
                  <c:v>151.32289149100001</c:v>
                </c:pt>
                <c:pt idx="8351">
                  <c:v>48.479315782999997</c:v>
                </c:pt>
                <c:pt idx="8352">
                  <c:v>125.091102595</c:v>
                </c:pt>
                <c:pt idx="8353">
                  <c:v>245.68676782599999</c:v>
                </c:pt>
                <c:pt idx="8354">
                  <c:v>67.016853075</c:v>
                </c:pt>
                <c:pt idx="8355">
                  <c:v>-6.2297397209999996</c:v>
                </c:pt>
                <c:pt idx="8356">
                  <c:v>-25.537874412000001</c:v>
                </c:pt>
                <c:pt idx="8357">
                  <c:v>16.889237548000001</c:v>
                </c:pt>
                <c:pt idx="8358">
                  <c:v>77.627088997000001</c:v>
                </c:pt>
                <c:pt idx="8359">
                  <c:v>63.92471724</c:v>
                </c:pt>
                <c:pt idx="8360">
                  <c:v>129.52487137</c:v>
                </c:pt>
                <c:pt idx="8361">
                  <c:v>145.71229639200001</c:v>
                </c:pt>
                <c:pt idx="8362">
                  <c:v>18.902226508999998</c:v>
                </c:pt>
                <c:pt idx="8363">
                  <c:v>0.75393860800000001</c:v>
                </c:pt>
                <c:pt idx="8364">
                  <c:v>70.111758459000001</c:v>
                </c:pt>
                <c:pt idx="8365">
                  <c:v>169.90165028300001</c:v>
                </c:pt>
                <c:pt idx="8366">
                  <c:v>98.263781800999993</c:v>
                </c:pt>
                <c:pt idx="8367">
                  <c:v>99.809610312999993</c:v>
                </c:pt>
                <c:pt idx="8368">
                  <c:v>236.16904762600001</c:v>
                </c:pt>
                <c:pt idx="8369">
                  <c:v>-11.700317178000001</c:v>
                </c:pt>
                <c:pt idx="8370">
                  <c:v>-64.768655963</c:v>
                </c:pt>
                <c:pt idx="8371">
                  <c:v>61.345455274000003</c:v>
                </c:pt>
                <c:pt idx="8372">
                  <c:v>116.262028055</c:v>
                </c:pt>
                <c:pt idx="8373">
                  <c:v>0.38762028700000001</c:v>
                </c:pt>
                <c:pt idx="8374">
                  <c:v>63.303525671000003</c:v>
                </c:pt>
                <c:pt idx="8375">
                  <c:v>226.42160113</c:v>
                </c:pt>
                <c:pt idx="8376">
                  <c:v>16.783381770999998</c:v>
                </c:pt>
                <c:pt idx="8377">
                  <c:v>-45.027980679999999</c:v>
                </c:pt>
                <c:pt idx="8378">
                  <c:v>29.872800787999999</c:v>
                </c:pt>
                <c:pt idx="8379">
                  <c:v>98.605719922999995</c:v>
                </c:pt>
                <c:pt idx="8380">
                  <c:v>73.505884367999997</c:v>
                </c:pt>
                <c:pt idx="8381">
                  <c:v>109.185456104</c:v>
                </c:pt>
                <c:pt idx="8382">
                  <c:v>190.88515680500001</c:v>
                </c:pt>
                <c:pt idx="8383">
                  <c:v>114.155687274</c:v>
                </c:pt>
                <c:pt idx="8384">
                  <c:v>58.453758559999997</c:v>
                </c:pt>
                <c:pt idx="8385">
                  <c:v>10.804093045</c:v>
                </c:pt>
                <c:pt idx="8386">
                  <c:v>2.4832094599999999</c:v>
                </c:pt>
                <c:pt idx="8387">
                  <c:v>88.477480556000003</c:v>
                </c:pt>
                <c:pt idx="8388">
                  <c:v>70.977915295000003</c:v>
                </c:pt>
                <c:pt idx="8389">
                  <c:v>118.74150985599999</c:v>
                </c:pt>
                <c:pt idx="8390">
                  <c:v>156.46675568000001</c:v>
                </c:pt>
                <c:pt idx="8391">
                  <c:v>-66.726778574999997</c:v>
                </c:pt>
                <c:pt idx="8392">
                  <c:v>-82.102312011999999</c:v>
                </c:pt>
                <c:pt idx="8393">
                  <c:v>73.411416740999996</c:v>
                </c:pt>
                <c:pt idx="8394">
                  <c:v>152.02757208</c:v>
                </c:pt>
                <c:pt idx="8395">
                  <c:v>37.300889376000001</c:v>
                </c:pt>
                <c:pt idx="8396">
                  <c:v>41.135565985</c:v>
                </c:pt>
                <c:pt idx="8397">
                  <c:v>263.14439879899999</c:v>
                </c:pt>
                <c:pt idx="8398">
                  <c:v>54.841713249000001</c:v>
                </c:pt>
                <c:pt idx="8399">
                  <c:v>-15.514644101</c:v>
                </c:pt>
                <c:pt idx="8400">
                  <c:v>70.791476231000004</c:v>
                </c:pt>
                <c:pt idx="8401">
                  <c:v>143.770414894</c:v>
                </c:pt>
                <c:pt idx="8402">
                  <c:v>76.593661264999994</c:v>
                </c:pt>
                <c:pt idx="8403">
                  <c:v>134.97875526000001</c:v>
                </c:pt>
                <c:pt idx="8404">
                  <c:v>210.40624499399999</c:v>
                </c:pt>
                <c:pt idx="8405">
                  <c:v>31.304262165000001</c:v>
                </c:pt>
                <c:pt idx="8406">
                  <c:v>5.314523909</c:v>
                </c:pt>
                <c:pt idx="8407">
                  <c:v>15.002203612000001</c:v>
                </c:pt>
                <c:pt idx="8408">
                  <c:v>26.735515237000001</c:v>
                </c:pt>
                <c:pt idx="8409">
                  <c:v>42.899612969000003</c:v>
                </c:pt>
                <c:pt idx="8410">
                  <c:v>79.382440771999995</c:v>
                </c:pt>
                <c:pt idx="8411">
                  <c:v>189.87355455299999</c:v>
                </c:pt>
                <c:pt idx="8412">
                  <c:v>163.08928821399999</c:v>
                </c:pt>
                <c:pt idx="8413">
                  <c:v>16.232955946000001</c:v>
                </c:pt>
                <c:pt idx="8414">
                  <c:v>-1.26719721</c:v>
                </c:pt>
                <c:pt idx="8415">
                  <c:v>97.600009217999997</c:v>
                </c:pt>
                <c:pt idx="8416">
                  <c:v>206.90819959699999</c:v>
                </c:pt>
                <c:pt idx="8417">
                  <c:v>100.24942303900001</c:v>
                </c:pt>
                <c:pt idx="8418">
                  <c:v>80.291329622000006</c:v>
                </c:pt>
                <c:pt idx="8419">
                  <c:v>243.471563648</c:v>
                </c:pt>
                <c:pt idx="8420">
                  <c:v>19.820794861</c:v>
                </c:pt>
                <c:pt idx="8421">
                  <c:v>-50.345850400000003</c:v>
                </c:pt>
                <c:pt idx="8422">
                  <c:v>37.771076634000003</c:v>
                </c:pt>
                <c:pt idx="8423">
                  <c:v>104.80714189</c:v>
                </c:pt>
                <c:pt idx="8424">
                  <c:v>40.904185687999998</c:v>
                </c:pt>
                <c:pt idx="8425">
                  <c:v>96.271593095</c:v>
                </c:pt>
                <c:pt idx="8426">
                  <c:v>228.167247057</c:v>
                </c:pt>
                <c:pt idx="8427">
                  <c:v>3.6484113480000002</c:v>
                </c:pt>
                <c:pt idx="8428">
                  <c:v>-22.797521578000001</c:v>
                </c:pt>
                <c:pt idx="8429">
                  <c:v>96.197562856999994</c:v>
                </c:pt>
                <c:pt idx="8430">
                  <c:v>143.443055372</c:v>
                </c:pt>
                <c:pt idx="8431">
                  <c:v>58.336826932000001</c:v>
                </c:pt>
                <c:pt idx="8432">
                  <c:v>109.75187707800001</c:v>
                </c:pt>
                <c:pt idx="8433">
                  <c:v>242.367002633</c:v>
                </c:pt>
                <c:pt idx="8434">
                  <c:v>135.91467228100001</c:v>
                </c:pt>
                <c:pt idx="8435">
                  <c:v>51.651261153999997</c:v>
                </c:pt>
                <c:pt idx="8436">
                  <c:v>-20.549891758000001</c:v>
                </c:pt>
                <c:pt idx="8437">
                  <c:v>7.9849662649999997</c:v>
                </c:pt>
                <c:pt idx="8438">
                  <c:v>115.329132462</c:v>
                </c:pt>
                <c:pt idx="8439">
                  <c:v>83.483660272999998</c:v>
                </c:pt>
                <c:pt idx="8440">
                  <c:v>98.507790459000006</c:v>
                </c:pt>
                <c:pt idx="8441">
                  <c:v>143.14173857500001</c:v>
                </c:pt>
                <c:pt idx="8442">
                  <c:v>-24.982211251999999</c:v>
                </c:pt>
                <c:pt idx="8443">
                  <c:v>-32.707312881</c:v>
                </c:pt>
                <c:pt idx="8444">
                  <c:v>78.316120522000006</c:v>
                </c:pt>
                <c:pt idx="8445">
                  <c:v>142.42282535699999</c:v>
                </c:pt>
                <c:pt idx="8446">
                  <c:v>68.555059936999996</c:v>
                </c:pt>
                <c:pt idx="8447">
                  <c:v>91.990841845000006</c:v>
                </c:pt>
                <c:pt idx="8448">
                  <c:v>276.992569898</c:v>
                </c:pt>
                <c:pt idx="8449">
                  <c:v>28.946477738999999</c:v>
                </c:pt>
                <c:pt idx="8450">
                  <c:v>-30.279397501999998</c:v>
                </c:pt>
                <c:pt idx="8451">
                  <c:v>101.244502947</c:v>
                </c:pt>
                <c:pt idx="8452">
                  <c:v>169.23951366099999</c:v>
                </c:pt>
                <c:pt idx="8453">
                  <c:v>58.100003002000001</c:v>
                </c:pt>
                <c:pt idx="8454">
                  <c:v>104.19285594599999</c:v>
                </c:pt>
                <c:pt idx="8455">
                  <c:v>234.849410019</c:v>
                </c:pt>
                <c:pt idx="8456">
                  <c:v>58.777027666999999</c:v>
                </c:pt>
                <c:pt idx="8457">
                  <c:v>8.7137109650000006</c:v>
                </c:pt>
                <c:pt idx="8458">
                  <c:v>2.3181986540000001</c:v>
                </c:pt>
                <c:pt idx="8459">
                  <c:v>42.335590887000002</c:v>
                </c:pt>
                <c:pt idx="8460">
                  <c:v>85.255237492000006</c:v>
                </c:pt>
                <c:pt idx="8461">
                  <c:v>124.85504145</c:v>
                </c:pt>
                <c:pt idx="8462">
                  <c:v>195.138769376</c:v>
                </c:pt>
                <c:pt idx="8463">
                  <c:v>151.24257385499999</c:v>
                </c:pt>
                <c:pt idx="8464">
                  <c:v>61.671499933</c:v>
                </c:pt>
                <c:pt idx="8465">
                  <c:v>56.787885555999999</c:v>
                </c:pt>
                <c:pt idx="8466">
                  <c:v>104.701647459</c:v>
                </c:pt>
                <c:pt idx="8467">
                  <c:v>180.35730703199999</c:v>
                </c:pt>
                <c:pt idx="8468">
                  <c:v>107.759906258</c:v>
                </c:pt>
                <c:pt idx="8469">
                  <c:v>139.24097059299999</c:v>
                </c:pt>
                <c:pt idx="8470">
                  <c:v>261.86075972700002</c:v>
                </c:pt>
                <c:pt idx="8471">
                  <c:v>3.8229854940000001</c:v>
                </c:pt>
                <c:pt idx="8472">
                  <c:v>-67.410804902999999</c:v>
                </c:pt>
                <c:pt idx="8473">
                  <c:v>74.592956321000003</c:v>
                </c:pt>
                <c:pt idx="8474">
                  <c:v>160.48277677900001</c:v>
                </c:pt>
                <c:pt idx="8475">
                  <c:v>65.098373703999997</c:v>
                </c:pt>
                <c:pt idx="8476">
                  <c:v>74.168947884999994</c:v>
                </c:pt>
                <c:pt idx="8477">
                  <c:v>256.04983275000001</c:v>
                </c:pt>
                <c:pt idx="8478">
                  <c:v>67.441431804999993</c:v>
                </c:pt>
                <c:pt idx="8479">
                  <c:v>27.134238060000001</c:v>
                </c:pt>
                <c:pt idx="8480">
                  <c:v>109.35974893300001</c:v>
                </c:pt>
                <c:pt idx="8481">
                  <c:v>155.38342375100001</c:v>
                </c:pt>
                <c:pt idx="8482">
                  <c:v>103.990516899</c:v>
                </c:pt>
                <c:pt idx="8483">
                  <c:v>172.91497948</c:v>
                </c:pt>
                <c:pt idx="8484">
                  <c:v>261.98600633699999</c:v>
                </c:pt>
                <c:pt idx="8485">
                  <c:v>109.178305264</c:v>
                </c:pt>
                <c:pt idx="8486">
                  <c:v>59.263892374999998</c:v>
                </c:pt>
                <c:pt idx="8487">
                  <c:v>31.255472876999999</c:v>
                </c:pt>
                <c:pt idx="8488">
                  <c:v>43.591842038999999</c:v>
                </c:pt>
                <c:pt idx="8489">
                  <c:v>99.462551062000003</c:v>
                </c:pt>
                <c:pt idx="8490">
                  <c:v>76.793116296999997</c:v>
                </c:pt>
                <c:pt idx="8491">
                  <c:v>169.60160957799999</c:v>
                </c:pt>
                <c:pt idx="8492">
                  <c:v>201.44896927100001</c:v>
                </c:pt>
                <c:pt idx="8493">
                  <c:v>14.024187166999999</c:v>
                </c:pt>
                <c:pt idx="8494">
                  <c:v>-20.105283494999998</c:v>
                </c:pt>
                <c:pt idx="8495">
                  <c:v>115.414258933</c:v>
                </c:pt>
                <c:pt idx="8496">
                  <c:v>219.86188644999999</c:v>
                </c:pt>
                <c:pt idx="8497">
                  <c:v>125.04278818500001</c:v>
                </c:pt>
                <c:pt idx="8498">
                  <c:v>96.195133206999998</c:v>
                </c:pt>
                <c:pt idx="8499">
                  <c:v>285.02963178700003</c:v>
                </c:pt>
                <c:pt idx="8500">
                  <c:v>74.631677805999999</c:v>
                </c:pt>
                <c:pt idx="8501">
                  <c:v>18.080709076000002</c:v>
                </c:pt>
                <c:pt idx="8502">
                  <c:v>109.276711963</c:v>
                </c:pt>
                <c:pt idx="8503">
                  <c:v>149.865983094</c:v>
                </c:pt>
                <c:pt idx="8504">
                  <c:v>70.884125119000004</c:v>
                </c:pt>
                <c:pt idx="8505">
                  <c:v>155.474705121</c:v>
                </c:pt>
                <c:pt idx="8506">
                  <c:v>265.05408721700002</c:v>
                </c:pt>
                <c:pt idx="8507">
                  <c:v>39.327710635999999</c:v>
                </c:pt>
                <c:pt idx="8508">
                  <c:v>-3.4997471999999998</c:v>
                </c:pt>
                <c:pt idx="8509">
                  <c:v>63.084957793000001</c:v>
                </c:pt>
                <c:pt idx="8510">
                  <c:v>113.12704475300001</c:v>
                </c:pt>
                <c:pt idx="8511">
                  <c:v>98.417746664999996</c:v>
                </c:pt>
                <c:pt idx="8512">
                  <c:v>115.843952324</c:v>
                </c:pt>
                <c:pt idx="8513">
                  <c:v>235.010172235</c:v>
                </c:pt>
                <c:pt idx="8514">
                  <c:v>202.22693049599999</c:v>
                </c:pt>
                <c:pt idx="8515">
                  <c:v>102.856567333</c:v>
                </c:pt>
                <c:pt idx="8516">
                  <c:v>43.709775274999998</c:v>
                </c:pt>
                <c:pt idx="8517">
                  <c:v>82.970405768000006</c:v>
                </c:pt>
                <c:pt idx="8518">
                  <c:v>205.57823032300001</c:v>
                </c:pt>
                <c:pt idx="8519">
                  <c:v>150.63356055400001</c:v>
                </c:pt>
                <c:pt idx="8520">
                  <c:v>143.645429194</c:v>
                </c:pt>
                <c:pt idx="8521">
                  <c:v>225.38656402699999</c:v>
                </c:pt>
                <c:pt idx="8522">
                  <c:v>13.96527122</c:v>
                </c:pt>
                <c:pt idx="8523">
                  <c:v>-16.101731649000001</c:v>
                </c:pt>
                <c:pt idx="8524">
                  <c:v>106.162853582</c:v>
                </c:pt>
                <c:pt idx="8525">
                  <c:v>153.367986737</c:v>
                </c:pt>
                <c:pt idx="8526">
                  <c:v>68.610458624000003</c:v>
                </c:pt>
                <c:pt idx="8527">
                  <c:v>118.92045649000001</c:v>
                </c:pt>
                <c:pt idx="8528">
                  <c:v>306.99881958100002</c:v>
                </c:pt>
                <c:pt idx="8529">
                  <c:v>76.636974834</c:v>
                </c:pt>
                <c:pt idx="8530">
                  <c:v>13.366933338000001</c:v>
                </c:pt>
                <c:pt idx="8531">
                  <c:v>140.604516276</c:v>
                </c:pt>
                <c:pt idx="8532">
                  <c:v>216.25238916699999</c:v>
                </c:pt>
                <c:pt idx="8533">
                  <c:v>131.63318785199999</c:v>
                </c:pt>
                <c:pt idx="8534">
                  <c:v>156.48111315099999</c:v>
                </c:pt>
                <c:pt idx="8535">
                  <c:v>266.04681138299998</c:v>
                </c:pt>
                <c:pt idx="8536">
                  <c:v>139.420861473</c:v>
                </c:pt>
                <c:pt idx="8537">
                  <c:v>90.627398872000001</c:v>
                </c:pt>
                <c:pt idx="8538">
                  <c:v>29.471412772000001</c:v>
                </c:pt>
                <c:pt idx="8539">
                  <c:v>28.225055194999999</c:v>
                </c:pt>
                <c:pt idx="8540">
                  <c:v>113.03230486299999</c:v>
                </c:pt>
                <c:pt idx="8541">
                  <c:v>131.92864936300001</c:v>
                </c:pt>
                <c:pt idx="8542">
                  <c:v>29.064696151</c:v>
                </c:pt>
                <c:pt idx="8543">
                  <c:v>9.5250305520000005</c:v>
                </c:pt>
                <c:pt idx="8544">
                  <c:v>-139.52856213300001</c:v>
                </c:pt>
                <c:pt idx="8545">
                  <c:v>-123.848741057</c:v>
                </c:pt>
                <c:pt idx="8546">
                  <c:v>-5.9260878320000003</c:v>
                </c:pt>
                <c:pt idx="8547">
                  <c:v>64.147953872000002</c:v>
                </c:pt>
                <c:pt idx="8548">
                  <c:v>-49.073776754999997</c:v>
                </c:pt>
                <c:pt idx="8549">
                  <c:v>-29.263075038</c:v>
                </c:pt>
                <c:pt idx="8550">
                  <c:v>166.79242637199999</c:v>
                </c:pt>
                <c:pt idx="8551">
                  <c:v>-81.113486260000002</c:v>
                </c:pt>
                <c:pt idx="8552">
                  <c:v>-177.10401652900001</c:v>
                </c:pt>
                <c:pt idx="8553">
                  <c:v>-63.403980562000001</c:v>
                </c:pt>
                <c:pt idx="8554">
                  <c:v>23.136908572999999</c:v>
                </c:pt>
                <c:pt idx="8555">
                  <c:v>-59.079569489000001</c:v>
                </c:pt>
                <c:pt idx="8556">
                  <c:v>-23.635817714000002</c:v>
                </c:pt>
                <c:pt idx="8557">
                  <c:v>91.367531405999998</c:v>
                </c:pt>
                <c:pt idx="8558">
                  <c:v>-91.975457108000001</c:v>
                </c:pt>
                <c:pt idx="8559">
                  <c:v>-115.585175549</c:v>
                </c:pt>
                <c:pt idx="8560">
                  <c:v>-57.598132837000001</c:v>
                </c:pt>
                <c:pt idx="8561">
                  <c:v>-37.202740706</c:v>
                </c:pt>
                <c:pt idx="8562">
                  <c:v>-51.665229635999999</c:v>
                </c:pt>
                <c:pt idx="8563">
                  <c:v>20.077331196999999</c:v>
                </c:pt>
                <c:pt idx="8564">
                  <c:v>129.52286730099999</c:v>
                </c:pt>
                <c:pt idx="8565">
                  <c:v>34.272215350000003</c:v>
                </c:pt>
                <c:pt idx="8566">
                  <c:v>-57.254745344</c:v>
                </c:pt>
                <c:pt idx="8567">
                  <c:v>-79.535859789</c:v>
                </c:pt>
                <c:pt idx="8568">
                  <c:v>-36.889943692999999</c:v>
                </c:pt>
                <c:pt idx="8569">
                  <c:v>54.883878654</c:v>
                </c:pt>
                <c:pt idx="8570">
                  <c:v>-24.810325561999999</c:v>
                </c:pt>
                <c:pt idx="8571">
                  <c:v>9.5205142120000001</c:v>
                </c:pt>
                <c:pt idx="8572">
                  <c:v>110.50879109100001</c:v>
                </c:pt>
                <c:pt idx="8573">
                  <c:v>-105.10334418399999</c:v>
                </c:pt>
                <c:pt idx="8574">
                  <c:v>-163.801566455</c:v>
                </c:pt>
                <c:pt idx="8575">
                  <c:v>-41.218257805</c:v>
                </c:pt>
                <c:pt idx="8576">
                  <c:v>54.821828314999998</c:v>
                </c:pt>
                <c:pt idx="8577">
                  <c:v>-11.629608207</c:v>
                </c:pt>
                <c:pt idx="8578">
                  <c:v>-7.3827623989999998</c:v>
                </c:pt>
                <c:pt idx="8579">
                  <c:v>160.502470711</c:v>
                </c:pt>
                <c:pt idx="8580">
                  <c:v>-38.22197293</c:v>
                </c:pt>
                <c:pt idx="8581">
                  <c:v>-68.045672737999993</c:v>
                </c:pt>
                <c:pt idx="8582">
                  <c:v>46.364467138000002</c:v>
                </c:pt>
                <c:pt idx="8583">
                  <c:v>83.544441737</c:v>
                </c:pt>
                <c:pt idx="8584">
                  <c:v>-11.710455753</c:v>
                </c:pt>
                <c:pt idx="8585">
                  <c:v>68.644385659999998</c:v>
                </c:pt>
                <c:pt idx="8586">
                  <c:v>187.027164446</c:v>
                </c:pt>
                <c:pt idx="8587">
                  <c:v>6.2023269299999999</c:v>
                </c:pt>
                <c:pt idx="8588">
                  <c:v>-63.527898454000002</c:v>
                </c:pt>
                <c:pt idx="8589">
                  <c:v>-77.244719128</c:v>
                </c:pt>
                <c:pt idx="8590">
                  <c:v>-34.131537864000002</c:v>
                </c:pt>
                <c:pt idx="8591">
                  <c:v>24.999455266999998</c:v>
                </c:pt>
                <c:pt idx="8592">
                  <c:v>10.083047413999999</c:v>
                </c:pt>
                <c:pt idx="8593">
                  <c:v>83.294937020999996</c:v>
                </c:pt>
                <c:pt idx="8594">
                  <c:v>101.77458154</c:v>
                </c:pt>
                <c:pt idx="8595">
                  <c:v>-26.344987197999998</c:v>
                </c:pt>
                <c:pt idx="8596">
                  <c:v>-46.887760901999997</c:v>
                </c:pt>
                <c:pt idx="8597">
                  <c:v>26.181796418000001</c:v>
                </c:pt>
                <c:pt idx="8598">
                  <c:v>132.00071456800001</c:v>
                </c:pt>
                <c:pt idx="8599">
                  <c:v>61.549658845000003</c:v>
                </c:pt>
                <c:pt idx="8600">
                  <c:v>60.189771935000003</c:v>
                </c:pt>
                <c:pt idx="8601">
                  <c:v>196.02472754199999</c:v>
                </c:pt>
                <c:pt idx="8602">
                  <c:v>-44.717389621999999</c:v>
                </c:pt>
                <c:pt idx="8603">
                  <c:v>-94.781833367999994</c:v>
                </c:pt>
                <c:pt idx="8604">
                  <c:v>29.412317654999999</c:v>
                </c:pt>
                <c:pt idx="8605">
                  <c:v>82.474315726</c:v>
                </c:pt>
                <c:pt idx="8606">
                  <c:v>-28.885916482999999</c:v>
                </c:pt>
                <c:pt idx="8607">
                  <c:v>39.998235780999998</c:v>
                </c:pt>
                <c:pt idx="8608">
                  <c:v>202.27358293500001</c:v>
                </c:pt>
                <c:pt idx="8609">
                  <c:v>-9.8623900179999993</c:v>
                </c:pt>
                <c:pt idx="8610">
                  <c:v>-72.119763125999995</c:v>
                </c:pt>
                <c:pt idx="8611">
                  <c:v>9.9575950570000007</c:v>
                </c:pt>
                <c:pt idx="8612">
                  <c:v>81.554109457999999</c:v>
                </c:pt>
                <c:pt idx="8613">
                  <c:v>55.652062616000002</c:v>
                </c:pt>
                <c:pt idx="8614">
                  <c:v>88.967406181000001</c:v>
                </c:pt>
                <c:pt idx="8615">
                  <c:v>175.686269756</c:v>
                </c:pt>
                <c:pt idx="8616">
                  <c:v>103.763400807</c:v>
                </c:pt>
                <c:pt idx="8617">
                  <c:v>48.136069016999997</c:v>
                </c:pt>
                <c:pt idx="8618">
                  <c:v>-2.437692465</c:v>
                </c:pt>
                <c:pt idx="8619">
                  <c:v>-10.899634199999999</c:v>
                </c:pt>
                <c:pt idx="8620">
                  <c:v>82.777363687000005</c:v>
                </c:pt>
                <c:pt idx="8621">
                  <c:v>68.507614794000006</c:v>
                </c:pt>
                <c:pt idx="8622">
                  <c:v>113.54312785800001</c:v>
                </c:pt>
                <c:pt idx="8623">
                  <c:v>149.04113560900001</c:v>
                </c:pt>
                <c:pt idx="8624">
                  <c:v>-68.921777121000005</c:v>
                </c:pt>
                <c:pt idx="8625">
                  <c:v>-79.278909424999995</c:v>
                </c:pt>
                <c:pt idx="8626">
                  <c:v>75.887655644000006</c:v>
                </c:pt>
                <c:pt idx="8627">
                  <c:v>152.305101119</c:v>
                </c:pt>
                <c:pt idx="8628">
                  <c:v>38.138234881000002</c:v>
                </c:pt>
                <c:pt idx="8629">
                  <c:v>49.819916178</c:v>
                </c:pt>
                <c:pt idx="8630">
                  <c:v>273.14358878399997</c:v>
                </c:pt>
                <c:pt idx="8631">
                  <c:v>62.710033291000002</c:v>
                </c:pt>
                <c:pt idx="8632">
                  <c:v>-9.7367394839999992</c:v>
                </c:pt>
                <c:pt idx="8633">
                  <c:v>81.753091382999997</c:v>
                </c:pt>
                <c:pt idx="8634">
                  <c:v>159.83187042500001</c:v>
                </c:pt>
                <c:pt idx="8635">
                  <c:v>93.110845286</c:v>
                </c:pt>
                <c:pt idx="8636">
                  <c:v>148.48227407499999</c:v>
                </c:pt>
                <c:pt idx="8637">
                  <c:v>224.88224408100001</c:v>
                </c:pt>
                <c:pt idx="8638">
                  <c:v>52.821433263000003</c:v>
                </c:pt>
                <c:pt idx="8639">
                  <c:v>28.796207859999999</c:v>
                </c:pt>
                <c:pt idx="8640">
                  <c:v>35.745245279000002</c:v>
                </c:pt>
                <c:pt idx="8641">
                  <c:v>45.480103219999997</c:v>
                </c:pt>
                <c:pt idx="8642">
                  <c:v>67.751994909000004</c:v>
                </c:pt>
                <c:pt idx="8643">
                  <c:v>109.885057891</c:v>
                </c:pt>
                <c:pt idx="8644">
                  <c:v>218.81601147399999</c:v>
                </c:pt>
                <c:pt idx="8645">
                  <c:v>189.04704818799999</c:v>
                </c:pt>
                <c:pt idx="8646">
                  <c:v>43.864564129000001</c:v>
                </c:pt>
                <c:pt idx="8647">
                  <c:v>33.300192995000003</c:v>
                </c:pt>
                <c:pt idx="8648">
                  <c:v>134.162605042</c:v>
                </c:pt>
                <c:pt idx="8649">
                  <c:v>241.683813907</c:v>
                </c:pt>
                <c:pt idx="8650">
                  <c:v>132.80397614200001</c:v>
                </c:pt>
                <c:pt idx="8651">
                  <c:v>119.571379673</c:v>
                </c:pt>
                <c:pt idx="8652">
                  <c:v>287.01545151200003</c:v>
                </c:pt>
                <c:pt idx="8653">
                  <c:v>62.314351502999997</c:v>
                </c:pt>
                <c:pt idx="8654">
                  <c:v>-10.80136843</c:v>
                </c:pt>
                <c:pt idx="8655">
                  <c:v>78.798424216000001</c:v>
                </c:pt>
                <c:pt idx="8656">
                  <c:v>153.075355594</c:v>
                </c:pt>
                <c:pt idx="8657">
                  <c:v>91.749269311999996</c:v>
                </c:pt>
                <c:pt idx="8658">
                  <c:v>144.48155399800001</c:v>
                </c:pt>
                <c:pt idx="8659">
                  <c:v>273.95072547900003</c:v>
                </c:pt>
                <c:pt idx="8660">
                  <c:v>56.570785188000002</c:v>
                </c:pt>
                <c:pt idx="8661">
                  <c:v>34.326127348</c:v>
                </c:pt>
                <c:pt idx="8662">
                  <c:v>151.99926289699999</c:v>
                </c:pt>
                <c:pt idx="8663">
                  <c:v>196.56778563500001</c:v>
                </c:pt>
                <c:pt idx="8664">
                  <c:v>113.87182168299999</c:v>
                </c:pt>
                <c:pt idx="8665">
                  <c:v>173.27324957799999</c:v>
                </c:pt>
                <c:pt idx="8666">
                  <c:v>306.43255260799998</c:v>
                </c:pt>
                <c:pt idx="8667">
                  <c:v>197.13298789199999</c:v>
                </c:pt>
                <c:pt idx="8668">
                  <c:v>111.491927193</c:v>
                </c:pt>
                <c:pt idx="8669">
                  <c:v>46.047421251999999</c:v>
                </c:pt>
                <c:pt idx="8670">
                  <c:v>78.896561740999999</c:v>
                </c:pt>
                <c:pt idx="8671">
                  <c:v>185.92017514899999</c:v>
                </c:pt>
                <c:pt idx="8672">
                  <c:v>150.82121713199999</c:v>
                </c:pt>
                <c:pt idx="8673">
                  <c:v>168.609649104</c:v>
                </c:pt>
                <c:pt idx="8674">
                  <c:v>220.247039261</c:v>
                </c:pt>
                <c:pt idx="8675">
                  <c:v>52.633805707</c:v>
                </c:pt>
                <c:pt idx="8676">
                  <c:v>41.708960525000002</c:v>
                </c:pt>
                <c:pt idx="8677">
                  <c:v>150.703351191</c:v>
                </c:pt>
                <c:pt idx="8678">
                  <c:v>222.33162363</c:v>
                </c:pt>
                <c:pt idx="8679">
                  <c:v>153.47567332200001</c:v>
                </c:pt>
                <c:pt idx="8680">
                  <c:v>174.98483354199999</c:v>
                </c:pt>
                <c:pt idx="8681">
                  <c:v>356.43765812700002</c:v>
                </c:pt>
                <c:pt idx="8682">
                  <c:v>112.520284485</c:v>
                </c:pt>
                <c:pt idx="8683">
                  <c:v>59.559702063000003</c:v>
                </c:pt>
                <c:pt idx="8684">
                  <c:v>191.79846518599999</c:v>
                </c:pt>
                <c:pt idx="8685">
                  <c:v>256.92565019199998</c:v>
                </c:pt>
                <c:pt idx="8686">
                  <c:v>143.68270217599999</c:v>
                </c:pt>
                <c:pt idx="8687">
                  <c:v>289.101448409</c:v>
                </c:pt>
                <c:pt idx="8688">
                  <c:v>421.00687344900001</c:v>
                </c:pt>
                <c:pt idx="8689">
                  <c:v>241.01107929899999</c:v>
                </c:pt>
                <c:pt idx="8690">
                  <c:v>186.71775258</c:v>
                </c:pt>
                <c:pt idx="8691">
                  <c:v>181.78215940000001</c:v>
                </c:pt>
                <c:pt idx="8692">
                  <c:v>226.75420170000001</c:v>
                </c:pt>
                <c:pt idx="8693">
                  <c:v>269.88583506499998</c:v>
                </c:pt>
                <c:pt idx="8694">
                  <c:v>304.50167758399999</c:v>
                </c:pt>
                <c:pt idx="8695">
                  <c:v>371.16267506999998</c:v>
                </c:pt>
                <c:pt idx="8696">
                  <c:v>334.63094209600001</c:v>
                </c:pt>
                <c:pt idx="8697">
                  <c:v>246.24889201100001</c:v>
                </c:pt>
                <c:pt idx="8698">
                  <c:v>237.755482637</c:v>
                </c:pt>
                <c:pt idx="8699">
                  <c:v>281.11201030900003</c:v>
                </c:pt>
                <c:pt idx="8700">
                  <c:v>359.45082079399998</c:v>
                </c:pt>
                <c:pt idx="8701">
                  <c:v>292.60218368800003</c:v>
                </c:pt>
                <c:pt idx="8702">
                  <c:v>193.532728652</c:v>
                </c:pt>
                <c:pt idx="8703">
                  <c:v>310.82308270099998</c:v>
                </c:pt>
                <c:pt idx="8704">
                  <c:v>51.181001922</c:v>
                </c:pt>
                <c:pt idx="8705">
                  <c:v>-13.116309434</c:v>
                </c:pt>
                <c:pt idx="8706">
                  <c:v>130.660714122</c:v>
                </c:pt>
                <c:pt idx="8707">
                  <c:v>213.73778546599999</c:v>
                </c:pt>
                <c:pt idx="8708">
                  <c:v>114.435451098</c:v>
                </c:pt>
                <c:pt idx="8709">
                  <c:v>127.533892091</c:v>
                </c:pt>
                <c:pt idx="8710">
                  <c:v>313.96332798700001</c:v>
                </c:pt>
                <c:pt idx="8711">
                  <c:v>123.522016987</c:v>
                </c:pt>
                <c:pt idx="8712">
                  <c:v>79.364197583000006</c:v>
                </c:pt>
                <c:pt idx="8713">
                  <c:v>159.26999858100001</c:v>
                </c:pt>
                <c:pt idx="8714">
                  <c:v>212.33792456</c:v>
                </c:pt>
                <c:pt idx="8715">
                  <c:v>163.855985535</c:v>
                </c:pt>
                <c:pt idx="8716">
                  <c:v>229.431127629</c:v>
                </c:pt>
                <c:pt idx="8717">
                  <c:v>314.54107055999998</c:v>
                </c:pt>
                <c:pt idx="8718">
                  <c:v>165.90651769499999</c:v>
                </c:pt>
                <c:pt idx="8719">
                  <c:v>119.944482153</c:v>
                </c:pt>
                <c:pt idx="8720">
                  <c:v>90.759444125000002</c:v>
                </c:pt>
                <c:pt idx="8721">
                  <c:v>99.242589948000003</c:v>
                </c:pt>
                <c:pt idx="8722">
                  <c:v>154.009189174</c:v>
                </c:pt>
                <c:pt idx="8723">
                  <c:v>138.485890044</c:v>
                </c:pt>
                <c:pt idx="8724">
                  <c:v>219.29959105099999</c:v>
                </c:pt>
                <c:pt idx="8725">
                  <c:v>247.413502459</c:v>
                </c:pt>
                <c:pt idx="8726">
                  <c:v>58.079167028999997</c:v>
                </c:pt>
                <c:pt idx="8727">
                  <c:v>28.531353384999999</c:v>
                </c:pt>
                <c:pt idx="8728">
                  <c:v>168.36856891599999</c:v>
                </c:pt>
                <c:pt idx="8729">
                  <c:v>273.07468627700001</c:v>
                </c:pt>
                <c:pt idx="8730">
                  <c:v>175.47657580500001</c:v>
                </c:pt>
                <c:pt idx="8731">
                  <c:v>146.92052878800001</c:v>
                </c:pt>
                <c:pt idx="8732">
                  <c:v>341.99018365199998</c:v>
                </c:pt>
                <c:pt idx="8733">
                  <c:v>132.47662939599999</c:v>
                </c:pt>
                <c:pt idx="8734">
                  <c:v>73.824982826999999</c:v>
                </c:pt>
                <c:pt idx="8735">
                  <c:v>162.18785705499999</c:v>
                </c:pt>
                <c:pt idx="8736">
                  <c:v>207.43557352100001</c:v>
                </c:pt>
                <c:pt idx="8737">
                  <c:v>133.43133053400001</c:v>
                </c:pt>
                <c:pt idx="8738">
                  <c:v>217.12270322699999</c:v>
                </c:pt>
                <c:pt idx="8739">
                  <c:v>323.35771013499999</c:v>
                </c:pt>
                <c:pt idx="8740">
                  <c:v>98.702301763999998</c:v>
                </c:pt>
                <c:pt idx="8741">
                  <c:v>61.358695001999997</c:v>
                </c:pt>
                <c:pt idx="8742">
                  <c:v>129.55792812300001</c:v>
                </c:pt>
                <c:pt idx="8743">
                  <c:v>177.643928819</c:v>
                </c:pt>
                <c:pt idx="8744">
                  <c:v>161.13364891200001</c:v>
                </c:pt>
                <c:pt idx="8745">
                  <c:v>183.70652769899999</c:v>
                </c:pt>
                <c:pt idx="8746">
                  <c:v>306.43080707299998</c:v>
                </c:pt>
                <c:pt idx="8747">
                  <c:v>271.64757719900001</c:v>
                </c:pt>
                <c:pt idx="8748">
                  <c:v>170.43298674499999</c:v>
                </c:pt>
                <c:pt idx="8749">
                  <c:v>111.560349383</c:v>
                </c:pt>
                <c:pt idx="8750">
                  <c:v>155.865960151</c:v>
                </c:pt>
                <c:pt idx="8751">
                  <c:v>280.26677614599998</c:v>
                </c:pt>
                <c:pt idx="8752">
                  <c:v>223.62387452499999</c:v>
                </c:pt>
                <c:pt idx="8753">
                  <c:v>214.694336644</c:v>
                </c:pt>
                <c:pt idx="8754">
                  <c:v>300.96610149000003</c:v>
                </c:pt>
                <c:pt idx="8755">
                  <c:v>92.304925733000005</c:v>
                </c:pt>
                <c:pt idx="8756">
                  <c:v>61.645948986000001</c:v>
                </c:pt>
                <c:pt idx="8757">
                  <c:v>181.43985357299999</c:v>
                </c:pt>
                <c:pt idx="8758">
                  <c:v>229.965824398</c:v>
                </c:pt>
                <c:pt idx="8759">
                  <c:v>150.80559816900001</c:v>
                </c:pt>
                <c:pt idx="8760">
                  <c:v>201.94345452499999</c:v>
                </c:pt>
                <c:pt idx="8761">
                  <c:v>387.27563940300001</c:v>
                </c:pt>
                <c:pt idx="8762">
                  <c:v>155.81843326399999</c:v>
                </c:pt>
                <c:pt idx="8763">
                  <c:v>96.687293953999998</c:v>
                </c:pt>
                <c:pt idx="8764">
                  <c:v>226.59001842699999</c:v>
                </c:pt>
                <c:pt idx="8765">
                  <c:v>301.50581299599997</c:v>
                </c:pt>
                <c:pt idx="8766">
                  <c:v>215.14044548699999</c:v>
                </c:pt>
                <c:pt idx="8767">
                  <c:v>241.823956958</c:v>
                </c:pt>
                <c:pt idx="8768">
                  <c:v>355.342536521</c:v>
                </c:pt>
                <c:pt idx="8769">
                  <c:v>228.41310808599999</c:v>
                </c:pt>
                <c:pt idx="8770">
                  <c:v>178.28038390200001</c:v>
                </c:pt>
                <c:pt idx="8771">
                  <c:v>115.692556964</c:v>
                </c:pt>
                <c:pt idx="8772">
                  <c:v>118.67452803099999</c:v>
                </c:pt>
                <c:pt idx="8773">
                  <c:v>206.28977776299999</c:v>
                </c:pt>
                <c:pt idx="8774">
                  <c:v>224.89077320999999</c:v>
                </c:pt>
                <c:pt idx="8775">
                  <c:v>279.32164811899997</c:v>
                </c:pt>
                <c:pt idx="8776">
                  <c:v>261.01484500800001</c:v>
                </c:pt>
                <c:pt idx="8777">
                  <c:v>115.25828113</c:v>
                </c:pt>
                <c:pt idx="8778">
                  <c:v>130.712109946</c:v>
                </c:pt>
                <c:pt idx="8779">
                  <c:v>245.931143349</c:v>
                </c:pt>
                <c:pt idx="8780">
                  <c:v>314.41357257099997</c:v>
                </c:pt>
                <c:pt idx="8781">
                  <c:v>205.61160068800001</c:v>
                </c:pt>
                <c:pt idx="8782">
                  <c:v>227.000003265</c:v>
                </c:pt>
                <c:pt idx="8783">
                  <c:v>420.28819776300003</c:v>
                </c:pt>
                <c:pt idx="8784">
                  <c:v>170.23719489499999</c:v>
                </c:pt>
                <c:pt idx="8785">
                  <c:v>75.175516044999995</c:v>
                </c:pt>
                <c:pt idx="8786">
                  <c:v>192.189987097</c:v>
                </c:pt>
                <c:pt idx="8787">
                  <c:v>278.61169055400001</c:v>
                </c:pt>
                <c:pt idx="8788">
                  <c:v>194.20738374800001</c:v>
                </c:pt>
                <c:pt idx="8789">
                  <c:v>227.78116915499999</c:v>
                </c:pt>
                <c:pt idx="8790">
                  <c:v>347.05763903600001</c:v>
                </c:pt>
                <c:pt idx="8791">
                  <c:v>164.420011977</c:v>
                </c:pt>
                <c:pt idx="8792">
                  <c:v>138.98473451999999</c:v>
                </c:pt>
                <c:pt idx="8793">
                  <c:v>194.00067999999999</c:v>
                </c:pt>
                <c:pt idx="8794">
                  <c:v>215.853279953</c:v>
                </c:pt>
                <c:pt idx="8795">
                  <c:v>205.03812689899999</c:v>
                </c:pt>
                <c:pt idx="8796">
                  <c:v>276.75023327999997</c:v>
                </c:pt>
                <c:pt idx="8797">
                  <c:v>382.13890002900001</c:v>
                </c:pt>
                <c:pt idx="8798">
                  <c:v>285.05999637600002</c:v>
                </c:pt>
                <c:pt idx="8799">
                  <c:v>198.000259597</c:v>
                </c:pt>
                <c:pt idx="8800">
                  <c:v>176.74700874800001</c:v>
                </c:pt>
                <c:pt idx="8801">
                  <c:v>216.82805031999999</c:v>
                </c:pt>
                <c:pt idx="8802">
                  <c:v>305.94339280700001</c:v>
                </c:pt>
                <c:pt idx="8803">
                  <c:v>228.495581767</c:v>
                </c:pt>
                <c:pt idx="8804">
                  <c:v>265.97489296499998</c:v>
                </c:pt>
                <c:pt idx="8805">
                  <c:v>364.85111282000003</c:v>
                </c:pt>
                <c:pt idx="8806">
                  <c:v>146.41921985499999</c:v>
                </c:pt>
                <c:pt idx="8807">
                  <c:v>85.155574100999999</c:v>
                </c:pt>
                <c:pt idx="8808">
                  <c:v>212.40317311800001</c:v>
                </c:pt>
                <c:pt idx="8809">
                  <c:v>309.69531367299999</c:v>
                </c:pt>
                <c:pt idx="8810">
                  <c:v>241.00330488500001</c:v>
                </c:pt>
                <c:pt idx="8811">
                  <c:v>241.70781941199999</c:v>
                </c:pt>
                <c:pt idx="8812">
                  <c:v>411.89410181699998</c:v>
                </c:pt>
                <c:pt idx="8813">
                  <c:v>215.691188356</c:v>
                </c:pt>
                <c:pt idx="8814">
                  <c:v>184.57066443299999</c:v>
                </c:pt>
                <c:pt idx="8815">
                  <c:v>294.93730022099999</c:v>
                </c:pt>
                <c:pt idx="8816">
                  <c:v>330.138206938</c:v>
                </c:pt>
                <c:pt idx="8817">
                  <c:v>240.01709006900001</c:v>
                </c:pt>
                <c:pt idx="8818">
                  <c:v>321.71954422699997</c:v>
                </c:pt>
                <c:pt idx="8819">
                  <c:v>435.60808862300001</c:v>
                </c:pt>
                <c:pt idx="8820">
                  <c:v>251.34190164899999</c:v>
                </c:pt>
                <c:pt idx="8821">
                  <c:v>183.89781092300001</c:v>
                </c:pt>
                <c:pt idx="8822">
                  <c:v>173.06058642400001</c:v>
                </c:pt>
                <c:pt idx="8823">
                  <c:v>214.46267186899999</c:v>
                </c:pt>
                <c:pt idx="8824">
                  <c:v>270.07481449199997</c:v>
                </c:pt>
                <c:pt idx="8825">
                  <c:v>253.627890933</c:v>
                </c:pt>
                <c:pt idx="8826">
                  <c:v>331.43375769099998</c:v>
                </c:pt>
                <c:pt idx="8827">
                  <c:v>349.42730990000001</c:v>
                </c:pt>
                <c:pt idx="8828">
                  <c:v>218.20722893199999</c:v>
                </c:pt>
                <c:pt idx="8829">
                  <c:v>193.32709570399999</c:v>
                </c:pt>
                <c:pt idx="8830">
                  <c:v>268.86646723400003</c:v>
                </c:pt>
                <c:pt idx="8831">
                  <c:v>377.66297243499997</c:v>
                </c:pt>
                <c:pt idx="8832">
                  <c:v>305.69873176800002</c:v>
                </c:pt>
                <c:pt idx="8833">
                  <c:v>299.25801074100002</c:v>
                </c:pt>
                <c:pt idx="8834">
                  <c:v>433.97969014</c:v>
                </c:pt>
                <c:pt idx="8835">
                  <c:v>197.58549645400001</c:v>
                </c:pt>
                <c:pt idx="8836">
                  <c:v>147.47944941700001</c:v>
                </c:pt>
                <c:pt idx="8837">
                  <c:v>267.55791300499999</c:v>
                </c:pt>
                <c:pt idx="8838">
                  <c:v>316.85646757000001</c:v>
                </c:pt>
                <c:pt idx="8839">
                  <c:v>208.90105084199999</c:v>
                </c:pt>
                <c:pt idx="8840">
                  <c:v>280.94596642099998</c:v>
                </c:pt>
                <c:pt idx="8841">
                  <c:v>439.34399237100001</c:v>
                </c:pt>
                <c:pt idx="8842">
                  <c:v>222.57491534600001</c:v>
                </c:pt>
                <c:pt idx="8843">
                  <c:v>158.941607828</c:v>
                </c:pt>
                <c:pt idx="8844">
                  <c:v>245.499052785</c:v>
                </c:pt>
                <c:pt idx="8845">
                  <c:v>316.80474391500002</c:v>
                </c:pt>
                <c:pt idx="8846">
                  <c:v>287.24220717499998</c:v>
                </c:pt>
                <c:pt idx="8847">
                  <c:v>316.39438567100001</c:v>
                </c:pt>
                <c:pt idx="8848">
                  <c:v>406.58724240999999</c:v>
                </c:pt>
                <c:pt idx="8849">
                  <c:v>336.46095562699998</c:v>
                </c:pt>
                <c:pt idx="8850">
                  <c:v>278.24816607999998</c:v>
                </c:pt>
                <c:pt idx="8851">
                  <c:v>222.290029675</c:v>
                </c:pt>
                <c:pt idx="8852">
                  <c:v>212.79653754099999</c:v>
                </c:pt>
                <c:pt idx="8853">
                  <c:v>311.43610848200001</c:v>
                </c:pt>
                <c:pt idx="8854">
                  <c:v>297.43213076799998</c:v>
                </c:pt>
                <c:pt idx="8855">
                  <c:v>336.78871980600002</c:v>
                </c:pt>
                <c:pt idx="8856">
                  <c:v>368.156787581</c:v>
                </c:pt>
                <c:pt idx="8857">
                  <c:v>154.26752457399999</c:v>
                </c:pt>
                <c:pt idx="8858">
                  <c:v>145.71169514600001</c:v>
                </c:pt>
                <c:pt idx="8859">
                  <c:v>297.573616195</c:v>
                </c:pt>
                <c:pt idx="8860">
                  <c:v>369.15049743399999</c:v>
                </c:pt>
                <c:pt idx="8861">
                  <c:v>254.74232988200001</c:v>
                </c:pt>
                <c:pt idx="8862">
                  <c:v>271.503921838</c:v>
                </c:pt>
                <c:pt idx="8863">
                  <c:v>492.82065029099999</c:v>
                </c:pt>
                <c:pt idx="8864">
                  <c:v>277.59198431200002</c:v>
                </c:pt>
                <c:pt idx="8865">
                  <c:v>200.81685786200001</c:v>
                </c:pt>
                <c:pt idx="8866">
                  <c:v>296.49896589700001</c:v>
                </c:pt>
                <c:pt idx="8867">
                  <c:v>376.60307241499999</c:v>
                </c:pt>
                <c:pt idx="8868">
                  <c:v>307.15457535500002</c:v>
                </c:pt>
                <c:pt idx="8869">
                  <c:v>357.14978479799998</c:v>
                </c:pt>
                <c:pt idx="8870">
                  <c:v>433.52610955599999</c:v>
                </c:pt>
                <c:pt idx="8871">
                  <c:v>265.63390522600002</c:v>
                </c:pt>
                <c:pt idx="8872">
                  <c:v>240.41136904499999</c:v>
                </c:pt>
                <c:pt idx="8873">
                  <c:v>241.61081846299999</c:v>
                </c:pt>
                <c:pt idx="8874">
                  <c:v>246.931443621</c:v>
                </c:pt>
                <c:pt idx="8875">
                  <c:v>274.365120956</c:v>
                </c:pt>
                <c:pt idx="8876">
                  <c:v>319.14740753699999</c:v>
                </c:pt>
                <c:pt idx="8877">
                  <c:v>422.87186918200001</c:v>
                </c:pt>
                <c:pt idx="8878">
                  <c:v>387.63816975100002</c:v>
                </c:pt>
                <c:pt idx="8879">
                  <c:v>243.36899161400001</c:v>
                </c:pt>
                <c:pt idx="8880">
                  <c:v>236.85099039100001</c:v>
                </c:pt>
                <c:pt idx="8881">
                  <c:v>336.27011373300002</c:v>
                </c:pt>
                <c:pt idx="8882">
                  <c:v>438.72133650400002</c:v>
                </c:pt>
                <c:pt idx="8883">
                  <c:v>325.05219701300001</c:v>
                </c:pt>
                <c:pt idx="8884">
                  <c:v>317.52723405099999</c:v>
                </c:pt>
                <c:pt idx="8885">
                  <c:v>485.79531245300001</c:v>
                </c:pt>
                <c:pt idx="8886">
                  <c:v>256.74815876999997</c:v>
                </c:pt>
                <c:pt idx="8887">
                  <c:v>177.59173398300001</c:v>
                </c:pt>
                <c:pt idx="8888">
                  <c:v>267.93125555500001</c:v>
                </c:pt>
                <c:pt idx="8889">
                  <c:v>346.43328193000002</c:v>
                </c:pt>
                <c:pt idx="8890">
                  <c:v>362.67481378899998</c:v>
                </c:pt>
                <c:pt idx="8891">
                  <c:v>408.12901938499999</c:v>
                </c:pt>
                <c:pt idx="8892">
                  <c:v>531.35572671800003</c:v>
                </c:pt>
                <c:pt idx="8893">
                  <c:v>318.531963265</c:v>
                </c:pt>
                <c:pt idx="8894">
                  <c:v>295.79869926700002</c:v>
                </c:pt>
                <c:pt idx="8895">
                  <c:v>407.08520927900003</c:v>
                </c:pt>
                <c:pt idx="8896">
                  <c:v>444.608166246</c:v>
                </c:pt>
                <c:pt idx="8897">
                  <c:v>362.17448009999998</c:v>
                </c:pt>
                <c:pt idx="8898">
                  <c:v>425.25776928499999</c:v>
                </c:pt>
                <c:pt idx="8899">
                  <c:v>553.61587396000004</c:v>
                </c:pt>
                <c:pt idx="8900">
                  <c:v>436.58908165700001</c:v>
                </c:pt>
                <c:pt idx="8901">
                  <c:v>345.70529790099999</c:v>
                </c:pt>
                <c:pt idx="8902">
                  <c:v>284.75811023099999</c:v>
                </c:pt>
                <c:pt idx="8903">
                  <c:v>316.923711771</c:v>
                </c:pt>
                <c:pt idx="8904">
                  <c:v>418.50615872399999</c:v>
                </c:pt>
                <c:pt idx="8905">
                  <c:v>375.779639653</c:v>
                </c:pt>
                <c:pt idx="8906">
                  <c:v>394.65843780199998</c:v>
                </c:pt>
                <c:pt idx="8907">
                  <c:v>448.29772273399999</c:v>
                </c:pt>
                <c:pt idx="8908">
                  <c:v>276.233010073</c:v>
                </c:pt>
                <c:pt idx="8909">
                  <c:v>257.661160591</c:v>
                </c:pt>
                <c:pt idx="8910">
                  <c:v>361.06235829000002</c:v>
                </c:pt>
                <c:pt idx="8911">
                  <c:v>437.942499854</c:v>
                </c:pt>
                <c:pt idx="8912">
                  <c:v>309.62648014000001</c:v>
                </c:pt>
                <c:pt idx="8913">
                  <c:v>324.46628771600001</c:v>
                </c:pt>
                <c:pt idx="8914">
                  <c:v>498.80325166599999</c:v>
                </c:pt>
                <c:pt idx="8915">
                  <c:v>257.21859078599999</c:v>
                </c:pt>
                <c:pt idx="8916">
                  <c:v>207.252993584</c:v>
                </c:pt>
                <c:pt idx="8917">
                  <c:v>334.91950208200001</c:v>
                </c:pt>
                <c:pt idx="8918">
                  <c:v>393.361252014</c:v>
                </c:pt>
                <c:pt idx="8919">
                  <c:v>276.15621168000001</c:v>
                </c:pt>
                <c:pt idx="8920">
                  <c:v>336.34712834800001</c:v>
                </c:pt>
                <c:pt idx="8921">
                  <c:v>468.37256768999998</c:v>
                </c:pt>
                <c:pt idx="8922">
                  <c:v>283.229623549</c:v>
                </c:pt>
                <c:pt idx="8923">
                  <c:v>225.40046740599999</c:v>
                </c:pt>
                <c:pt idx="8924">
                  <c:v>223.27652829799999</c:v>
                </c:pt>
                <c:pt idx="8925">
                  <c:v>271.93212361299999</c:v>
                </c:pt>
                <c:pt idx="8926">
                  <c:v>313.48588360000002</c:v>
                </c:pt>
                <c:pt idx="8927">
                  <c:v>342.17923344899998</c:v>
                </c:pt>
                <c:pt idx="8928">
                  <c:v>407.10679986600002</c:v>
                </c:pt>
                <c:pt idx="8929">
                  <c:v>376.314280392</c:v>
                </c:pt>
                <c:pt idx="8930">
                  <c:v>288.08589946900003</c:v>
                </c:pt>
                <c:pt idx="8931">
                  <c:v>274.9093292</c:v>
                </c:pt>
                <c:pt idx="8932">
                  <c:v>313.134107094</c:v>
                </c:pt>
                <c:pt idx="8933">
                  <c:v>395.21179836499999</c:v>
                </c:pt>
                <c:pt idx="8934">
                  <c:v>332.64097513799999</c:v>
                </c:pt>
                <c:pt idx="8935">
                  <c:v>359.25120384799999</c:v>
                </c:pt>
                <c:pt idx="8936">
                  <c:v>470.01320516800001</c:v>
                </c:pt>
                <c:pt idx="8937">
                  <c:v>209.42952467399999</c:v>
                </c:pt>
                <c:pt idx="8938">
                  <c:v>150.54657488699999</c:v>
                </c:pt>
                <c:pt idx="8939">
                  <c:v>293.19618123800001</c:v>
                </c:pt>
                <c:pt idx="8940">
                  <c:v>371.60619817000003</c:v>
                </c:pt>
                <c:pt idx="8941">
                  <c:v>267.10937708300003</c:v>
                </c:pt>
                <c:pt idx="8942">
                  <c:v>283.97536292500001</c:v>
                </c:pt>
                <c:pt idx="8943">
                  <c:v>472.58230570299997</c:v>
                </c:pt>
                <c:pt idx="8944">
                  <c:v>278.00840226499997</c:v>
                </c:pt>
                <c:pt idx="8945">
                  <c:v>229.113814991</c:v>
                </c:pt>
                <c:pt idx="8946">
                  <c:v>306.507120192</c:v>
                </c:pt>
                <c:pt idx="8947">
                  <c:v>364.91319882699997</c:v>
                </c:pt>
                <c:pt idx="8948">
                  <c:v>317.07402552500002</c:v>
                </c:pt>
                <c:pt idx="8949">
                  <c:v>376.54684578500002</c:v>
                </c:pt>
                <c:pt idx="8950">
                  <c:v>248.246859938</c:v>
                </c:pt>
                <c:pt idx="8951">
                  <c:v>104.958609915</c:v>
                </c:pt>
                <c:pt idx="8952">
                  <c:v>62.048334924000002</c:v>
                </c:pt>
                <c:pt idx="8953">
                  <c:v>29.446223799999999</c:v>
                </c:pt>
                <c:pt idx="8954">
                  <c:v>32.483570831000002</c:v>
                </c:pt>
                <c:pt idx="8955">
                  <c:v>86.733354116000001</c:v>
                </c:pt>
                <c:pt idx="8956">
                  <c:v>77.127403927000003</c:v>
                </c:pt>
                <c:pt idx="8957">
                  <c:v>157.203433424</c:v>
                </c:pt>
                <c:pt idx="8958">
                  <c:v>179.75225499999999</c:v>
                </c:pt>
                <c:pt idx="8959">
                  <c:v>-12.803970999000001</c:v>
                </c:pt>
                <c:pt idx="8960">
                  <c:v>-37.684149323</c:v>
                </c:pt>
                <c:pt idx="8961">
                  <c:v>104.26970439599999</c:v>
                </c:pt>
                <c:pt idx="8962">
                  <c:v>206.85721410299999</c:v>
                </c:pt>
                <c:pt idx="8963">
                  <c:v>104.61448244899999</c:v>
                </c:pt>
                <c:pt idx="8964">
                  <c:v>76.269936537000007</c:v>
                </c:pt>
                <c:pt idx="8965">
                  <c:v>275.851339021</c:v>
                </c:pt>
                <c:pt idx="8966">
                  <c:v>65.142546265999997</c:v>
                </c:pt>
                <c:pt idx="8967">
                  <c:v>3.1034553460000001</c:v>
                </c:pt>
                <c:pt idx="8968">
                  <c:v>86.868755582999995</c:v>
                </c:pt>
                <c:pt idx="8969">
                  <c:v>136.25681083000001</c:v>
                </c:pt>
                <c:pt idx="8970">
                  <c:v>65.103312781</c:v>
                </c:pt>
                <c:pt idx="8971">
                  <c:v>145.43306605800001</c:v>
                </c:pt>
                <c:pt idx="8972">
                  <c:v>246.82317059499999</c:v>
                </c:pt>
                <c:pt idx="8973">
                  <c:v>23.171357485000001</c:v>
                </c:pt>
                <c:pt idx="8974">
                  <c:v>-9.6874464160000002</c:v>
                </c:pt>
                <c:pt idx="8975">
                  <c:v>57.249820175000004</c:v>
                </c:pt>
                <c:pt idx="8976">
                  <c:v>101.513929924</c:v>
                </c:pt>
                <c:pt idx="8977">
                  <c:v>82.226201829000004</c:v>
                </c:pt>
                <c:pt idx="8978">
                  <c:v>108.78910420699999</c:v>
                </c:pt>
                <c:pt idx="8979">
                  <c:v>232.844812534</c:v>
                </c:pt>
                <c:pt idx="8980">
                  <c:v>194.63545136499999</c:v>
                </c:pt>
                <c:pt idx="8981">
                  <c:v>90.424741161</c:v>
                </c:pt>
                <c:pt idx="8982">
                  <c:v>31.53593609</c:v>
                </c:pt>
                <c:pt idx="8983">
                  <c:v>78.927596586999996</c:v>
                </c:pt>
                <c:pt idx="8984">
                  <c:v>203.09612628400001</c:v>
                </c:pt>
                <c:pt idx="8985">
                  <c:v>143.05761048900001</c:v>
                </c:pt>
                <c:pt idx="8986">
                  <c:v>131.02504455499999</c:v>
                </c:pt>
                <c:pt idx="8987">
                  <c:v>221.180616294</c:v>
                </c:pt>
                <c:pt idx="8988">
                  <c:v>13.311709791</c:v>
                </c:pt>
                <c:pt idx="8989">
                  <c:v>-19.180607072000001</c:v>
                </c:pt>
                <c:pt idx="8990">
                  <c:v>96.570244240999997</c:v>
                </c:pt>
                <c:pt idx="8991">
                  <c:v>145.65230514699999</c:v>
                </c:pt>
                <c:pt idx="8992">
                  <c:v>69.799154361000006</c:v>
                </c:pt>
                <c:pt idx="8993">
                  <c:v>119.871689288</c:v>
                </c:pt>
                <c:pt idx="8994">
                  <c:v>301.310772042</c:v>
                </c:pt>
                <c:pt idx="8995">
                  <c:v>67.719065391000001</c:v>
                </c:pt>
                <c:pt idx="8996">
                  <c:v>12.247057141000001</c:v>
                </c:pt>
                <c:pt idx="8997">
                  <c:v>142.29661375399999</c:v>
                </c:pt>
                <c:pt idx="8998">
                  <c:v>215.17249813999999</c:v>
                </c:pt>
                <c:pt idx="8999">
                  <c:v>126.44283104599999</c:v>
                </c:pt>
                <c:pt idx="9000">
                  <c:v>153.587572975</c:v>
                </c:pt>
                <c:pt idx="9001">
                  <c:v>269.06120943100001</c:v>
                </c:pt>
                <c:pt idx="9002">
                  <c:v>140.81769807000001</c:v>
                </c:pt>
                <c:pt idx="9003">
                  <c:v>89.025168464999993</c:v>
                </c:pt>
                <c:pt idx="9004">
                  <c:v>23.500863305999999</c:v>
                </c:pt>
                <c:pt idx="9005">
                  <c:v>28.837388069999999</c:v>
                </c:pt>
                <c:pt idx="9006">
                  <c:v>117.369896149</c:v>
                </c:pt>
                <c:pt idx="9007">
                  <c:v>134.03836575299999</c:v>
                </c:pt>
                <c:pt idx="9008">
                  <c:v>185.506205642</c:v>
                </c:pt>
                <c:pt idx="9009">
                  <c:v>167.843626648</c:v>
                </c:pt>
                <c:pt idx="9010">
                  <c:v>23.536701587</c:v>
                </c:pt>
                <c:pt idx="9011">
                  <c:v>38.246358973</c:v>
                </c:pt>
                <c:pt idx="9012">
                  <c:v>150.869331354</c:v>
                </c:pt>
                <c:pt idx="9013">
                  <c:v>217.833969411</c:v>
                </c:pt>
                <c:pt idx="9014">
                  <c:v>111.475844608</c:v>
                </c:pt>
                <c:pt idx="9015">
                  <c:v>132.87652296600001</c:v>
                </c:pt>
                <c:pt idx="9016">
                  <c:v>323.87191179400003</c:v>
                </c:pt>
                <c:pt idx="9017">
                  <c:v>72.149545067999995</c:v>
                </c:pt>
                <c:pt idx="9018">
                  <c:v>-22.244172209999999</c:v>
                </c:pt>
                <c:pt idx="9019">
                  <c:v>95.001944000999998</c:v>
                </c:pt>
                <c:pt idx="9020">
                  <c:v>180.59081000800001</c:v>
                </c:pt>
                <c:pt idx="9021">
                  <c:v>94.678727715999997</c:v>
                </c:pt>
                <c:pt idx="9022">
                  <c:v>126.725452874</c:v>
                </c:pt>
                <c:pt idx="9023">
                  <c:v>246.84396422500001</c:v>
                </c:pt>
                <c:pt idx="9024">
                  <c:v>63.752946182000002</c:v>
                </c:pt>
                <c:pt idx="9025">
                  <c:v>37.848385014999998</c:v>
                </c:pt>
                <c:pt idx="9026">
                  <c:v>90.562607337000003</c:v>
                </c:pt>
                <c:pt idx="9027">
                  <c:v>112.367331372</c:v>
                </c:pt>
                <c:pt idx="9028">
                  <c:v>102.33441413</c:v>
                </c:pt>
                <c:pt idx="9029">
                  <c:v>173.17611390100001</c:v>
                </c:pt>
                <c:pt idx="9030">
                  <c:v>276.559669133</c:v>
                </c:pt>
                <c:pt idx="9031">
                  <c:v>178.53141146300001</c:v>
                </c:pt>
                <c:pt idx="9032">
                  <c:v>92.227741894000005</c:v>
                </c:pt>
                <c:pt idx="9033">
                  <c:v>70.205891331000004</c:v>
                </c:pt>
                <c:pt idx="9034">
                  <c:v>108.853327225</c:v>
                </c:pt>
                <c:pt idx="9035">
                  <c:v>197.05348121700001</c:v>
                </c:pt>
                <c:pt idx="9036">
                  <c:v>119.53705260700001</c:v>
                </c:pt>
                <c:pt idx="9037">
                  <c:v>156.36920631500001</c:v>
                </c:pt>
                <c:pt idx="9038">
                  <c:v>254.19133301700001</c:v>
                </c:pt>
                <c:pt idx="9039">
                  <c:v>35.032817483999999</c:v>
                </c:pt>
                <c:pt idx="9040">
                  <c:v>-26.832972045999998</c:v>
                </c:pt>
                <c:pt idx="9041">
                  <c:v>99.537878453000005</c:v>
                </c:pt>
                <c:pt idx="9042">
                  <c:v>196.27179253700001</c:v>
                </c:pt>
                <c:pt idx="9043">
                  <c:v>127.058807806</c:v>
                </c:pt>
                <c:pt idx="9044">
                  <c:v>126.929876154</c:v>
                </c:pt>
                <c:pt idx="9045">
                  <c:v>295.93562306799998</c:v>
                </c:pt>
                <c:pt idx="9046">
                  <c:v>98.857515320000005</c:v>
                </c:pt>
                <c:pt idx="9047">
                  <c:v>67.664243377999995</c:v>
                </c:pt>
                <c:pt idx="9048">
                  <c:v>176.851890231</c:v>
                </c:pt>
                <c:pt idx="9049">
                  <c:v>211.517516822</c:v>
                </c:pt>
                <c:pt idx="9050">
                  <c:v>120.69324104499999</c:v>
                </c:pt>
                <c:pt idx="9051">
                  <c:v>201.52149514199999</c:v>
                </c:pt>
                <c:pt idx="9052">
                  <c:v>314.64922710399998</c:v>
                </c:pt>
                <c:pt idx="9053">
                  <c:v>130.08678628499999</c:v>
                </c:pt>
                <c:pt idx="9054">
                  <c:v>62.319858341</c:v>
                </c:pt>
                <c:pt idx="9055">
                  <c:v>49.670706191999997</c:v>
                </c:pt>
                <c:pt idx="9056">
                  <c:v>90.385341521000001</c:v>
                </c:pt>
                <c:pt idx="9057">
                  <c:v>146.241152986</c:v>
                </c:pt>
                <c:pt idx="9058">
                  <c:v>129.465090137</c:v>
                </c:pt>
                <c:pt idx="9059">
                  <c:v>204.937558567</c:v>
                </c:pt>
                <c:pt idx="9060">
                  <c:v>222.03894422100001</c:v>
                </c:pt>
                <c:pt idx="9061">
                  <c:v>91.327406154000002</c:v>
                </c:pt>
                <c:pt idx="9062">
                  <c:v>66.563245202999994</c:v>
                </c:pt>
                <c:pt idx="9063">
                  <c:v>140.23250575500001</c:v>
                </c:pt>
                <c:pt idx="9064">
                  <c:v>247.661163606</c:v>
                </c:pt>
                <c:pt idx="9065">
                  <c:v>175.82747697600001</c:v>
                </c:pt>
                <c:pt idx="9066">
                  <c:v>169.88939789899999</c:v>
                </c:pt>
                <c:pt idx="9067">
                  <c:v>303.704838091</c:v>
                </c:pt>
                <c:pt idx="9068">
                  <c:v>65.307950974999997</c:v>
                </c:pt>
                <c:pt idx="9069">
                  <c:v>14.659115246000001</c:v>
                </c:pt>
                <c:pt idx="9070">
                  <c:v>134.947890906</c:v>
                </c:pt>
                <c:pt idx="9071">
                  <c:v>184.95077446900001</c:v>
                </c:pt>
                <c:pt idx="9072">
                  <c:v>75.264465122999994</c:v>
                </c:pt>
                <c:pt idx="9073">
                  <c:v>145.30825180400001</c:v>
                </c:pt>
                <c:pt idx="9074">
                  <c:v>303.76938251799999</c:v>
                </c:pt>
                <c:pt idx="9075">
                  <c:v>87.935024065999997</c:v>
                </c:pt>
                <c:pt idx="9076">
                  <c:v>24.726108675999999</c:v>
                </c:pt>
                <c:pt idx="9077">
                  <c:v>107.741302898</c:v>
                </c:pt>
                <c:pt idx="9078">
                  <c:v>178.306559413</c:v>
                </c:pt>
                <c:pt idx="9079">
                  <c:v>150.12100116799999</c:v>
                </c:pt>
                <c:pt idx="9080">
                  <c:v>180.746464393</c:v>
                </c:pt>
                <c:pt idx="9081">
                  <c:v>267.241456868</c:v>
                </c:pt>
                <c:pt idx="9082">
                  <c:v>195.40521049500001</c:v>
                </c:pt>
                <c:pt idx="9083">
                  <c:v>138.431673475</c:v>
                </c:pt>
                <c:pt idx="9084">
                  <c:v>83.885641797000005</c:v>
                </c:pt>
                <c:pt idx="9085">
                  <c:v>73.545979262000003</c:v>
                </c:pt>
                <c:pt idx="9086">
                  <c:v>168.94882242099999</c:v>
                </c:pt>
                <c:pt idx="9087">
                  <c:v>154.49704688599999</c:v>
                </c:pt>
                <c:pt idx="9088">
                  <c:v>195.55571872499999</c:v>
                </c:pt>
                <c:pt idx="9089">
                  <c:v>228.044893344</c:v>
                </c:pt>
                <c:pt idx="9090">
                  <c:v>11.096233267000001</c:v>
                </c:pt>
                <c:pt idx="9091">
                  <c:v>0.27135983600000002</c:v>
                </c:pt>
                <c:pt idx="9092">
                  <c:v>152.832703657</c:v>
                </c:pt>
                <c:pt idx="9093">
                  <c:v>226.58266549999999</c:v>
                </c:pt>
                <c:pt idx="9094">
                  <c:v>111.633981847</c:v>
                </c:pt>
                <c:pt idx="9095">
                  <c:v>123.94997619</c:v>
                </c:pt>
                <c:pt idx="9096">
                  <c:v>344.93500390499997</c:v>
                </c:pt>
                <c:pt idx="9097">
                  <c:v>131.88168796900001</c:v>
                </c:pt>
                <c:pt idx="9098">
                  <c:v>57.448979577000003</c:v>
                </c:pt>
                <c:pt idx="9099">
                  <c:v>148.28064502300001</c:v>
                </c:pt>
                <c:pt idx="9100">
                  <c:v>225.98904192200001</c:v>
                </c:pt>
                <c:pt idx="9101">
                  <c:v>158.05012928900001</c:v>
                </c:pt>
                <c:pt idx="9102">
                  <c:v>211.23125373100001</c:v>
                </c:pt>
                <c:pt idx="9103">
                  <c:v>285.06867384700001</c:v>
                </c:pt>
                <c:pt idx="9104">
                  <c:v>112.876991003</c:v>
                </c:pt>
                <c:pt idx="9105">
                  <c:v>88.164575857000003</c:v>
                </c:pt>
                <c:pt idx="9106">
                  <c:v>91.857897311000002</c:v>
                </c:pt>
                <c:pt idx="9107">
                  <c:v>99.104390343000006</c:v>
                </c:pt>
                <c:pt idx="9108">
                  <c:v>121.615455435</c:v>
                </c:pt>
                <c:pt idx="9109">
                  <c:v>163.56425320299999</c:v>
                </c:pt>
                <c:pt idx="9110">
                  <c:v>269.13529176100002</c:v>
                </c:pt>
                <c:pt idx="9111">
                  <c:v>236.81841113900001</c:v>
                </c:pt>
                <c:pt idx="9112">
                  <c:v>91.134655004999999</c:v>
                </c:pt>
                <c:pt idx="9113">
                  <c:v>79.262206677999998</c:v>
                </c:pt>
                <c:pt idx="9114">
                  <c:v>178.28115720599999</c:v>
                </c:pt>
                <c:pt idx="9115">
                  <c:v>283.93789016699998</c:v>
                </c:pt>
                <c:pt idx="9116">
                  <c:v>231.554921818</c:v>
                </c:pt>
                <c:pt idx="9117">
                  <c:v>215.76836488999999</c:v>
                </c:pt>
                <c:pt idx="9118">
                  <c:v>380.55765700799998</c:v>
                </c:pt>
                <c:pt idx="9119">
                  <c:v>153.281360122</c:v>
                </c:pt>
                <c:pt idx="9120">
                  <c:v>77.063000173000006</c:v>
                </c:pt>
                <c:pt idx="9121">
                  <c:v>163.69339184699999</c:v>
                </c:pt>
                <c:pt idx="9122">
                  <c:v>235.90807216300001</c:v>
                </c:pt>
                <c:pt idx="9123">
                  <c:v>172.766988559</c:v>
                </c:pt>
                <c:pt idx="9124">
                  <c:v>222.77476152200001</c:v>
                </c:pt>
                <c:pt idx="9125">
                  <c:v>348.26628606600002</c:v>
                </c:pt>
                <c:pt idx="9126">
                  <c:v>128.233990148</c:v>
                </c:pt>
                <c:pt idx="9127">
                  <c:v>104.090442014</c:v>
                </c:pt>
                <c:pt idx="9128">
                  <c:v>218.20765209800001</c:v>
                </c:pt>
                <c:pt idx="9129">
                  <c:v>259.967886018</c:v>
                </c:pt>
                <c:pt idx="9130">
                  <c:v>175.266902461</c:v>
                </c:pt>
                <c:pt idx="9131">
                  <c:v>232.42478072899999</c:v>
                </c:pt>
                <c:pt idx="9132">
                  <c:v>361.72351329399999</c:v>
                </c:pt>
                <c:pt idx="9133">
                  <c:v>249.594289226</c:v>
                </c:pt>
                <c:pt idx="9134">
                  <c:v>162.24315062299999</c:v>
                </c:pt>
                <c:pt idx="9135">
                  <c:v>93.137658174999999</c:v>
                </c:pt>
                <c:pt idx="9136">
                  <c:v>122.78368987499999</c:v>
                </c:pt>
                <c:pt idx="9137">
                  <c:v>227.79796084</c:v>
                </c:pt>
                <c:pt idx="9138">
                  <c:v>191.11593372999999</c:v>
                </c:pt>
                <c:pt idx="9139">
                  <c:v>205.35910032499999</c:v>
                </c:pt>
                <c:pt idx="9140">
                  <c:v>253.10369027900001</c:v>
                </c:pt>
                <c:pt idx="9141">
                  <c:v>83.522288703000001</c:v>
                </c:pt>
                <c:pt idx="9142">
                  <c:v>70.387109359999997</c:v>
                </c:pt>
                <c:pt idx="9143">
                  <c:v>176.50609177199999</c:v>
                </c:pt>
                <c:pt idx="9144">
                  <c:v>245.117851272</c:v>
                </c:pt>
                <c:pt idx="9145">
                  <c:v>173.90625630100001</c:v>
                </c:pt>
                <c:pt idx="9146">
                  <c:v>193.09783225699999</c:v>
                </c:pt>
                <c:pt idx="9147">
                  <c:v>371.70181883499998</c:v>
                </c:pt>
                <c:pt idx="9148">
                  <c:v>124.460414124</c:v>
                </c:pt>
                <c:pt idx="9149">
                  <c:v>68.392396480000002</c:v>
                </c:pt>
                <c:pt idx="9150">
                  <c:v>197.197298829</c:v>
                </c:pt>
                <c:pt idx="9151">
                  <c:v>260.71850951699997</c:v>
                </c:pt>
                <c:pt idx="9152">
                  <c:v>146.50299437800001</c:v>
                </c:pt>
                <c:pt idx="9153">
                  <c:v>197.27941884099999</c:v>
                </c:pt>
                <c:pt idx="9154">
                  <c:v>326.88407775799999</c:v>
                </c:pt>
                <c:pt idx="9155">
                  <c:v>146.17590374299999</c:v>
                </c:pt>
                <c:pt idx="9156">
                  <c:v>92.660802614999994</c:v>
                </c:pt>
                <c:pt idx="9157">
                  <c:v>85.415473374000001</c:v>
                </c:pt>
                <c:pt idx="9158">
                  <c:v>127.995779133</c:v>
                </c:pt>
                <c:pt idx="9159">
                  <c:v>170.59498276400001</c:v>
                </c:pt>
                <c:pt idx="9160">
                  <c:v>205.963246263</c:v>
                </c:pt>
                <c:pt idx="9161">
                  <c:v>271.42204863699999</c:v>
                </c:pt>
                <c:pt idx="9162">
                  <c:v>230.77260292400001</c:v>
                </c:pt>
                <c:pt idx="9163">
                  <c:v>141.673452948</c:v>
                </c:pt>
                <c:pt idx="9164">
                  <c:v>132.48561904600001</c:v>
                </c:pt>
                <c:pt idx="9165">
                  <c:v>175.29218124400001</c:v>
                </c:pt>
                <c:pt idx="9166">
                  <c:v>252.08834430100001</c:v>
                </c:pt>
                <c:pt idx="9167">
                  <c:v>183.18878569500001</c:v>
                </c:pt>
                <c:pt idx="9168">
                  <c:v>212.04856786100001</c:v>
                </c:pt>
                <c:pt idx="9169">
                  <c:v>328.60066575500002</c:v>
                </c:pt>
                <c:pt idx="9170">
                  <c:v>68.152749829000001</c:v>
                </c:pt>
                <c:pt idx="9171">
                  <c:v>0.25370504300000002</c:v>
                </c:pt>
                <c:pt idx="9172">
                  <c:v>141.28792887700001</c:v>
                </c:pt>
                <c:pt idx="9173">
                  <c:v>224.41844481499999</c:v>
                </c:pt>
                <c:pt idx="9174">
                  <c:v>126.05281361999999</c:v>
                </c:pt>
                <c:pt idx="9175">
                  <c:v>135.72819770800001</c:v>
                </c:pt>
                <c:pt idx="9176">
                  <c:v>318.25532377500002</c:v>
                </c:pt>
                <c:pt idx="9177">
                  <c:v>126.86430412</c:v>
                </c:pt>
                <c:pt idx="9178">
                  <c:v>83.449737944999995</c:v>
                </c:pt>
                <c:pt idx="9179">
                  <c:v>161.60363947900001</c:v>
                </c:pt>
                <c:pt idx="9180">
                  <c:v>210.76620474699999</c:v>
                </c:pt>
                <c:pt idx="9181">
                  <c:v>160.82021922300001</c:v>
                </c:pt>
                <c:pt idx="9182">
                  <c:v>226.67594731700001</c:v>
                </c:pt>
                <c:pt idx="9183">
                  <c:v>310.96634495500001</c:v>
                </c:pt>
                <c:pt idx="9184">
                  <c:v>158.313611138</c:v>
                </c:pt>
                <c:pt idx="9185">
                  <c:v>110.334573956</c:v>
                </c:pt>
                <c:pt idx="9186">
                  <c:v>79.527079541999996</c:v>
                </c:pt>
                <c:pt idx="9187">
                  <c:v>87.896114892</c:v>
                </c:pt>
                <c:pt idx="9188">
                  <c:v>142.256554494</c:v>
                </c:pt>
                <c:pt idx="9189">
                  <c:v>123.00293002399999</c:v>
                </c:pt>
                <c:pt idx="9190">
                  <c:v>201.35682906299999</c:v>
                </c:pt>
                <c:pt idx="9191">
                  <c:v>229.04417393700001</c:v>
                </c:pt>
                <c:pt idx="9192">
                  <c:v>40.109485450999998</c:v>
                </c:pt>
                <c:pt idx="9193">
                  <c:v>7.2438471619999998</c:v>
                </c:pt>
                <c:pt idx="9194">
                  <c:v>143.32071391900001</c:v>
                </c:pt>
                <c:pt idx="9195">
                  <c:v>247.73920889999999</c:v>
                </c:pt>
                <c:pt idx="9196">
                  <c:v>151.37161669599999</c:v>
                </c:pt>
                <c:pt idx="9197">
                  <c:v>121.237875043</c:v>
                </c:pt>
                <c:pt idx="9198">
                  <c:v>311.16038426400002</c:v>
                </c:pt>
                <c:pt idx="9199">
                  <c:v>100.13678935900001</c:v>
                </c:pt>
                <c:pt idx="9200">
                  <c:v>41.899209777999999</c:v>
                </c:pt>
                <c:pt idx="9201">
                  <c:v>129.54484374099999</c:v>
                </c:pt>
                <c:pt idx="9202">
                  <c:v>171.529216389</c:v>
                </c:pt>
                <c:pt idx="9203">
                  <c:v>95.094791346999997</c:v>
                </c:pt>
                <c:pt idx="9204">
                  <c:v>178.261314642</c:v>
                </c:pt>
                <c:pt idx="9205">
                  <c:v>284.34872930900002</c:v>
                </c:pt>
                <c:pt idx="9206">
                  <c:v>57.606024345999998</c:v>
                </c:pt>
                <c:pt idx="9207">
                  <c:v>17.373701751999999</c:v>
                </c:pt>
                <c:pt idx="9208">
                  <c:v>83.034409909000004</c:v>
                </c:pt>
                <c:pt idx="9209">
                  <c:v>131.361306294</c:v>
                </c:pt>
                <c:pt idx="9210">
                  <c:v>115.91218172799999</c:v>
                </c:pt>
                <c:pt idx="9211">
                  <c:v>134.98292219999999</c:v>
                </c:pt>
                <c:pt idx="9212">
                  <c:v>253.83536533099999</c:v>
                </c:pt>
                <c:pt idx="9213">
                  <c:v>218.570613726</c:v>
                </c:pt>
                <c:pt idx="9214">
                  <c:v>118.30401361</c:v>
                </c:pt>
                <c:pt idx="9215">
                  <c:v>57.489289131</c:v>
                </c:pt>
                <c:pt idx="9216">
                  <c:v>97.120327553999999</c:v>
                </c:pt>
                <c:pt idx="9217">
                  <c:v>220.366224176</c:v>
                </c:pt>
                <c:pt idx="9218">
                  <c:v>164.98457317699999</c:v>
                </c:pt>
                <c:pt idx="9219">
                  <c:v>155.96560418499999</c:v>
                </c:pt>
                <c:pt idx="9220">
                  <c:v>237.167509599</c:v>
                </c:pt>
                <c:pt idx="9221">
                  <c:v>26.268744219999999</c:v>
                </c:pt>
                <c:pt idx="9222">
                  <c:v>-4.5170269789999997</c:v>
                </c:pt>
                <c:pt idx="9223">
                  <c:v>115.307711458</c:v>
                </c:pt>
                <c:pt idx="9224">
                  <c:v>162.54348872400001</c:v>
                </c:pt>
                <c:pt idx="9225">
                  <c:v>79.677928042999994</c:v>
                </c:pt>
                <c:pt idx="9226">
                  <c:v>129.25383578500001</c:v>
                </c:pt>
                <c:pt idx="9227">
                  <c:v>314.74108580799998</c:v>
                </c:pt>
                <c:pt idx="9228">
                  <c:v>83.004213168000007</c:v>
                </c:pt>
                <c:pt idx="9229">
                  <c:v>20.450735389999998</c:v>
                </c:pt>
                <c:pt idx="9230">
                  <c:v>146.38822189800001</c:v>
                </c:pt>
                <c:pt idx="9231">
                  <c:v>221.293094513</c:v>
                </c:pt>
                <c:pt idx="9232">
                  <c:v>136.72887057200001</c:v>
                </c:pt>
                <c:pt idx="9233">
                  <c:v>161.44615414</c:v>
                </c:pt>
                <c:pt idx="9234">
                  <c:v>269.67081825499997</c:v>
                </c:pt>
                <c:pt idx="9235">
                  <c:v>141.619480396</c:v>
                </c:pt>
                <c:pt idx="9236">
                  <c:v>92.773157685000001</c:v>
                </c:pt>
                <c:pt idx="9237">
                  <c:v>29.749557537000001</c:v>
                </c:pt>
                <c:pt idx="9238">
                  <c:v>27.875984500000001</c:v>
                </c:pt>
                <c:pt idx="9239">
                  <c:v>113.11622506499999</c:v>
                </c:pt>
                <c:pt idx="9240">
                  <c:v>132.01939861100001</c:v>
                </c:pt>
                <c:pt idx="9241">
                  <c:v>186.86326183400001</c:v>
                </c:pt>
                <c:pt idx="9242">
                  <c:v>165.05277726700001</c:v>
                </c:pt>
                <c:pt idx="9243">
                  <c:v>15.672609902</c:v>
                </c:pt>
                <c:pt idx="9244">
                  <c:v>29.602432030999999</c:v>
                </c:pt>
                <c:pt idx="9245">
                  <c:v>145.18003528099999</c:v>
                </c:pt>
                <c:pt idx="9246">
                  <c:v>214.62603980099999</c:v>
                </c:pt>
                <c:pt idx="9247">
                  <c:v>101.3953956</c:v>
                </c:pt>
                <c:pt idx="9248">
                  <c:v>119.628050313</c:v>
                </c:pt>
                <c:pt idx="9249">
                  <c:v>312.84748133199997</c:v>
                </c:pt>
                <c:pt idx="9250">
                  <c:v>63.332776027999998</c:v>
                </c:pt>
                <c:pt idx="9251">
                  <c:v>-33.874328220000002</c:v>
                </c:pt>
                <c:pt idx="9252">
                  <c:v>77.631978427000007</c:v>
                </c:pt>
                <c:pt idx="9253">
                  <c:v>162.999587663</c:v>
                </c:pt>
                <c:pt idx="9254">
                  <c:v>80.274083672000003</c:v>
                </c:pt>
                <c:pt idx="9255">
                  <c:v>114.10510415500001</c:v>
                </c:pt>
                <c:pt idx="9256">
                  <c:v>166.02126290199999</c:v>
                </c:pt>
                <c:pt idx="9257">
                  <c:v>-18.673567010999999</c:v>
                </c:pt>
                <c:pt idx="9258">
                  <c:v>-42.638056071999998</c:v>
                </c:pt>
                <c:pt idx="9259">
                  <c:v>13.115801086999999</c:v>
                </c:pt>
                <c:pt idx="9260">
                  <c:v>32.531764574</c:v>
                </c:pt>
                <c:pt idx="9261">
                  <c:v>18.384740314999998</c:v>
                </c:pt>
                <c:pt idx="9262">
                  <c:v>89.624813066000002</c:v>
                </c:pt>
                <c:pt idx="9263">
                  <c:v>196.61734835600001</c:v>
                </c:pt>
                <c:pt idx="9264">
                  <c:v>99.575774655999993</c:v>
                </c:pt>
                <c:pt idx="9265">
                  <c:v>7.7111422000000003</c:v>
                </c:pt>
                <c:pt idx="9266">
                  <c:v>-16.681028943000001</c:v>
                </c:pt>
                <c:pt idx="9267">
                  <c:v>24.271378080000002</c:v>
                </c:pt>
                <c:pt idx="9268">
                  <c:v>115.946980423</c:v>
                </c:pt>
                <c:pt idx="9269">
                  <c:v>36.003163174000001</c:v>
                </c:pt>
                <c:pt idx="9270">
                  <c:v>68.118310625999996</c:v>
                </c:pt>
                <c:pt idx="9271">
                  <c:v>166.969778891</c:v>
                </c:pt>
                <c:pt idx="9272">
                  <c:v>-49.221246383</c:v>
                </c:pt>
                <c:pt idx="9273">
                  <c:v>-108.932999329</c:v>
                </c:pt>
                <c:pt idx="9274">
                  <c:v>11.181767614</c:v>
                </c:pt>
                <c:pt idx="9275">
                  <c:v>106.390178213</c:v>
                </c:pt>
                <c:pt idx="9276">
                  <c:v>40.103799969999997</c:v>
                </c:pt>
                <c:pt idx="9277">
                  <c:v>43.548088747000001</c:v>
                </c:pt>
                <c:pt idx="9278">
                  <c:v>208.49776869600001</c:v>
                </c:pt>
                <c:pt idx="9279">
                  <c:v>7.8590770479999996</c:v>
                </c:pt>
                <c:pt idx="9280">
                  <c:v>-22.715782766</c:v>
                </c:pt>
                <c:pt idx="9281">
                  <c:v>89.903193295999998</c:v>
                </c:pt>
                <c:pt idx="9282">
                  <c:v>126.45980127999999</c:v>
                </c:pt>
                <c:pt idx="9283">
                  <c:v>30.268188853000002</c:v>
                </c:pt>
                <c:pt idx="9284">
                  <c:v>109.428017404</c:v>
                </c:pt>
                <c:pt idx="9285">
                  <c:v>225.74375734899999</c:v>
                </c:pt>
                <c:pt idx="9286">
                  <c:v>43.862015933999999</c:v>
                </c:pt>
                <c:pt idx="9287">
                  <c:v>-26.666296816999999</c:v>
                </c:pt>
                <c:pt idx="9288">
                  <c:v>-43.624272734000002</c:v>
                </c:pt>
                <c:pt idx="9289">
                  <c:v>-1.8536652950000001</c:v>
                </c:pt>
                <c:pt idx="9290">
                  <c:v>57.944683296999997</c:v>
                </c:pt>
                <c:pt idx="9291">
                  <c:v>43.112923858000002</c:v>
                </c:pt>
                <c:pt idx="9292">
                  <c:v>112.233992656</c:v>
                </c:pt>
                <c:pt idx="9293">
                  <c:v>128.406997553</c:v>
                </c:pt>
                <c:pt idx="9294">
                  <c:v>0.39835875199999998</c:v>
                </c:pt>
                <c:pt idx="9295">
                  <c:v>-20.955432563999999</c:v>
                </c:pt>
                <c:pt idx="9296">
                  <c:v>49.411936848000003</c:v>
                </c:pt>
                <c:pt idx="9297">
                  <c:v>153.51450135900001</c:v>
                </c:pt>
                <c:pt idx="9298">
                  <c:v>83.068463522000002</c:v>
                </c:pt>
                <c:pt idx="9299">
                  <c:v>81.341757436999998</c:v>
                </c:pt>
                <c:pt idx="9300">
                  <c:v>215.21131776300001</c:v>
                </c:pt>
                <c:pt idx="9301">
                  <c:v>-28.415754095</c:v>
                </c:pt>
                <c:pt idx="9302">
                  <c:v>-80.227111194000003</c:v>
                </c:pt>
                <c:pt idx="9303">
                  <c:v>42.911589472000003</c:v>
                </c:pt>
                <c:pt idx="9304">
                  <c:v>96.277379482000001</c:v>
                </c:pt>
                <c:pt idx="9305">
                  <c:v>-16.258635293000001</c:v>
                </c:pt>
                <c:pt idx="9306">
                  <c:v>49.907945138999999</c:v>
                </c:pt>
                <c:pt idx="9307">
                  <c:v>210.179872166</c:v>
                </c:pt>
                <c:pt idx="9308">
                  <c:v>-2.1798017679999999</c:v>
                </c:pt>
                <c:pt idx="9309">
                  <c:v>-64.295215538999997</c:v>
                </c:pt>
                <c:pt idx="9310">
                  <c:v>12.921421437999999</c:v>
                </c:pt>
                <c:pt idx="9311">
                  <c:v>82.722204395000006</c:v>
                </c:pt>
                <c:pt idx="9312">
                  <c:v>57.984331656000002</c:v>
                </c:pt>
                <c:pt idx="9313">
                  <c:v>92.496366316000007</c:v>
                </c:pt>
                <c:pt idx="9314">
                  <c:v>174.475432856</c:v>
                </c:pt>
                <c:pt idx="9315">
                  <c:v>99.348523119000006</c:v>
                </c:pt>
                <c:pt idx="9316">
                  <c:v>43.965712146000001</c:v>
                </c:pt>
                <c:pt idx="9317">
                  <c:v>-6.8287974050000004</c:v>
                </c:pt>
                <c:pt idx="9318">
                  <c:v>-16.495230953</c:v>
                </c:pt>
                <c:pt idx="9319">
                  <c:v>73.982005498999996</c:v>
                </c:pt>
                <c:pt idx="9320">
                  <c:v>58.629408918999999</c:v>
                </c:pt>
                <c:pt idx="9321">
                  <c:v>103.45259263600001</c:v>
                </c:pt>
                <c:pt idx="9322">
                  <c:v>138.542803773</c:v>
                </c:pt>
                <c:pt idx="9323">
                  <c:v>-82.385332259999998</c:v>
                </c:pt>
                <c:pt idx="9324">
                  <c:v>-96.361169824000001</c:v>
                </c:pt>
                <c:pt idx="9325">
                  <c:v>57.766470877000003</c:v>
                </c:pt>
                <c:pt idx="9326">
                  <c:v>135.59558244300001</c:v>
                </c:pt>
                <c:pt idx="9327">
                  <c:v>21.822567061000001</c:v>
                </c:pt>
                <c:pt idx="9328">
                  <c:v>28.448429650000001</c:v>
                </c:pt>
                <c:pt idx="9329">
                  <c:v>249.13043798300001</c:v>
                </c:pt>
                <c:pt idx="9330">
                  <c:v>39.436467419000003</c:v>
                </c:pt>
                <c:pt idx="9331">
                  <c:v>-31.773754694000001</c:v>
                </c:pt>
                <c:pt idx="9332">
                  <c:v>54.717585079999999</c:v>
                </c:pt>
                <c:pt idx="9333">
                  <c:v>129.534260354</c:v>
                </c:pt>
                <c:pt idx="9334">
                  <c:v>63.661160418999998</c:v>
                </c:pt>
                <c:pt idx="9335">
                  <c:v>121.240481632</c:v>
                </c:pt>
                <c:pt idx="9336">
                  <c:v>194.49746358900001</c:v>
                </c:pt>
                <c:pt idx="9337">
                  <c:v>17.037070981999999</c:v>
                </c:pt>
                <c:pt idx="9338">
                  <c:v>-7.7458433500000003</c:v>
                </c:pt>
                <c:pt idx="9339">
                  <c:v>-0.55694686400000004</c:v>
                </c:pt>
                <c:pt idx="9340">
                  <c:v>9.9584249190000005</c:v>
                </c:pt>
                <c:pt idx="9341">
                  <c:v>28.995539966999999</c:v>
                </c:pt>
                <c:pt idx="9342">
                  <c:v>67.780811427000003</c:v>
                </c:pt>
                <c:pt idx="9343">
                  <c:v>175.89493591900001</c:v>
                </c:pt>
                <c:pt idx="9344">
                  <c:v>147.24503074</c:v>
                </c:pt>
                <c:pt idx="9345">
                  <c:v>1.179636573</c:v>
                </c:pt>
                <c:pt idx="9346">
                  <c:v>-15.731295105999999</c:v>
                </c:pt>
                <c:pt idx="9347">
                  <c:v>82.915608296000002</c:v>
                </c:pt>
                <c:pt idx="9348">
                  <c:v>192.46163685100001</c:v>
                </c:pt>
                <c:pt idx="9349">
                  <c:v>86.320779709999996</c:v>
                </c:pt>
                <c:pt idx="9350">
                  <c:v>66.586699855000006</c:v>
                </c:pt>
                <c:pt idx="9351">
                  <c:v>229.49040574</c:v>
                </c:pt>
                <c:pt idx="9352">
                  <c:v>5.7352667679999998</c:v>
                </c:pt>
                <c:pt idx="9353">
                  <c:v>-65.395871341000003</c:v>
                </c:pt>
                <c:pt idx="9354">
                  <c:v>21.736010855</c:v>
                </c:pt>
                <c:pt idx="9355">
                  <c:v>90.313107121000002</c:v>
                </c:pt>
                <c:pt idx="9356">
                  <c:v>28.233159135000001</c:v>
                </c:pt>
                <c:pt idx="9357">
                  <c:v>83.478882394999999</c:v>
                </c:pt>
                <c:pt idx="9358">
                  <c:v>212.77231147099999</c:v>
                </c:pt>
                <c:pt idx="9359">
                  <c:v>-11.507737506</c:v>
                </c:pt>
                <c:pt idx="9360">
                  <c:v>-36.933612896</c:v>
                </c:pt>
                <c:pt idx="9361">
                  <c:v>80.426630610999993</c:v>
                </c:pt>
                <c:pt idx="9362">
                  <c:v>127.237412839</c:v>
                </c:pt>
                <c:pt idx="9363">
                  <c:v>43.780404390000001</c:v>
                </c:pt>
                <c:pt idx="9364">
                  <c:v>96.783172664000006</c:v>
                </c:pt>
                <c:pt idx="9365">
                  <c:v>227.32619011200001</c:v>
                </c:pt>
                <c:pt idx="9366">
                  <c:v>120.28657867</c:v>
                </c:pt>
                <c:pt idx="9367">
                  <c:v>36.818441415000002</c:v>
                </c:pt>
                <c:pt idx="9368">
                  <c:v>-36.418029851999997</c:v>
                </c:pt>
                <c:pt idx="9369">
                  <c:v>-8.1790318240000008</c:v>
                </c:pt>
                <c:pt idx="9370">
                  <c:v>100.432409366</c:v>
                </c:pt>
                <c:pt idx="9371">
                  <c:v>69.608830118</c:v>
                </c:pt>
                <c:pt idx="9372">
                  <c:v>83.040786615000002</c:v>
                </c:pt>
                <c:pt idx="9373">
                  <c:v>134.61668259000001</c:v>
                </c:pt>
                <c:pt idx="9374">
                  <c:v>-32.702426244999998</c:v>
                </c:pt>
                <c:pt idx="9375">
                  <c:v>-40.906417402999999</c:v>
                </c:pt>
                <c:pt idx="9376">
                  <c:v>69.845241379000001</c:v>
                </c:pt>
                <c:pt idx="9377">
                  <c:v>134.81198063400001</c:v>
                </c:pt>
                <c:pt idx="9378">
                  <c:v>62.622435711000001</c:v>
                </c:pt>
                <c:pt idx="9379">
                  <c:v>86.345397962000007</c:v>
                </c:pt>
                <c:pt idx="9380">
                  <c:v>270.32340892799999</c:v>
                </c:pt>
                <c:pt idx="9381">
                  <c:v>22.583841695</c:v>
                </c:pt>
                <c:pt idx="9382">
                  <c:v>-36.518479102000001</c:v>
                </c:pt>
                <c:pt idx="9383">
                  <c:v>94.135932796999995</c:v>
                </c:pt>
                <c:pt idx="9384">
                  <c:v>163.12326022900001</c:v>
                </c:pt>
                <c:pt idx="9385">
                  <c:v>54.420052644999998</c:v>
                </c:pt>
                <c:pt idx="9386">
                  <c:v>100.778066443</c:v>
                </c:pt>
                <c:pt idx="9387">
                  <c:v>229.37317053800001</c:v>
                </c:pt>
                <c:pt idx="9388">
                  <c:v>53.410053116999997</c:v>
                </c:pt>
                <c:pt idx="9389">
                  <c:v>5.1148458019999996</c:v>
                </c:pt>
                <c:pt idx="9390">
                  <c:v>-2.443722095</c:v>
                </c:pt>
                <c:pt idx="9391">
                  <c:v>37.031557749000001</c:v>
                </c:pt>
                <c:pt idx="9392">
                  <c:v>81.830353438000003</c:v>
                </c:pt>
                <c:pt idx="9393">
                  <c:v>123.543421986</c:v>
                </c:pt>
                <c:pt idx="9394">
                  <c:v>193.15178486900001</c:v>
                </c:pt>
                <c:pt idx="9395">
                  <c:v>147.41138525700001</c:v>
                </c:pt>
                <c:pt idx="9396">
                  <c:v>58.647108705999997</c:v>
                </c:pt>
                <c:pt idx="9397">
                  <c:v>53.620311541</c:v>
                </c:pt>
                <c:pt idx="9398">
                  <c:v>102.161550898</c:v>
                </c:pt>
                <c:pt idx="9399">
                  <c:v>179.09882951</c:v>
                </c:pt>
                <c:pt idx="9400">
                  <c:v>106.953711415</c:v>
                </c:pt>
                <c:pt idx="9401">
                  <c:v>138.26791646199999</c:v>
                </c:pt>
                <c:pt idx="9402">
                  <c:v>261.02839504399998</c:v>
                </c:pt>
                <c:pt idx="9403">
                  <c:v>4.5134679420000001</c:v>
                </c:pt>
                <c:pt idx="9404">
                  <c:v>-67.966128884</c:v>
                </c:pt>
                <c:pt idx="9405">
                  <c:v>72.769190675999994</c:v>
                </c:pt>
                <c:pt idx="9406">
                  <c:v>160.61033373199999</c:v>
                </c:pt>
                <c:pt idx="9407">
                  <c:v>68.796038301999999</c:v>
                </c:pt>
                <c:pt idx="9408">
                  <c:v>77.594334767999996</c:v>
                </c:pt>
                <c:pt idx="9409">
                  <c:v>256.665556159</c:v>
                </c:pt>
                <c:pt idx="9410">
                  <c:v>68.616814300000001</c:v>
                </c:pt>
                <c:pt idx="9411">
                  <c:v>30.807311677000001</c:v>
                </c:pt>
                <c:pt idx="9412">
                  <c:v>113.522967587</c:v>
                </c:pt>
                <c:pt idx="9413">
                  <c:v>158.103216632</c:v>
                </c:pt>
                <c:pt idx="9414">
                  <c:v>108.05377434499999</c:v>
                </c:pt>
                <c:pt idx="9415">
                  <c:v>179.48815240499999</c:v>
                </c:pt>
                <c:pt idx="9416">
                  <c:v>269.410085589</c:v>
                </c:pt>
                <c:pt idx="9417">
                  <c:v>114.786376597</c:v>
                </c:pt>
                <c:pt idx="9418">
                  <c:v>64.943251107999998</c:v>
                </c:pt>
                <c:pt idx="9419">
                  <c:v>36.661504770999997</c:v>
                </c:pt>
                <c:pt idx="9420">
                  <c:v>51.134589755999997</c:v>
                </c:pt>
                <c:pt idx="9421">
                  <c:v>110.459667338</c:v>
                </c:pt>
                <c:pt idx="9422">
                  <c:v>86.463220855000003</c:v>
                </c:pt>
                <c:pt idx="9423">
                  <c:v>164.763118461</c:v>
                </c:pt>
                <c:pt idx="9424">
                  <c:v>198.285161813</c:v>
                </c:pt>
                <c:pt idx="9425">
                  <c:v>14.689949840000001</c:v>
                </c:pt>
                <c:pt idx="9426">
                  <c:v>-19.641387000999998</c:v>
                </c:pt>
                <c:pt idx="9427">
                  <c:v>113.869987016</c:v>
                </c:pt>
                <c:pt idx="9428">
                  <c:v>221.360993431</c:v>
                </c:pt>
                <c:pt idx="9429">
                  <c:v>131.873471185</c:v>
                </c:pt>
                <c:pt idx="9430">
                  <c:v>105.347506138</c:v>
                </c:pt>
                <c:pt idx="9431">
                  <c:v>289.84956642899999</c:v>
                </c:pt>
                <c:pt idx="9432">
                  <c:v>80.196809137000002</c:v>
                </c:pt>
                <c:pt idx="9433">
                  <c:v>26.901132545999999</c:v>
                </c:pt>
                <c:pt idx="9434">
                  <c:v>120.49569741099999</c:v>
                </c:pt>
              </c:numCache>
            </c:numRef>
          </c:yVal>
          <c:smooth val="0"/>
          <c:extLst>
            <c:ext xmlns:c16="http://schemas.microsoft.com/office/drawing/2014/chart" uri="{C3380CC4-5D6E-409C-BE32-E72D297353CC}">
              <c16:uniqueId val="{00000001-00CC-4B89-A72F-9FB60C2D32FC}"/>
            </c:ext>
          </c:extLst>
        </c:ser>
        <c:ser>
          <c:idx val="4"/>
          <c:order val="4"/>
          <c:tx>
            <c:v>Phasing 0-sec</c:v>
          </c:tx>
          <c:spPr>
            <a:ln w="9525" cap="rnd">
              <a:solidFill>
                <a:schemeClr val="tx1"/>
              </a:solidFill>
              <a:round/>
            </a:ln>
            <a:effectLst/>
          </c:spPr>
          <c:marker>
            <c:symbol val="none"/>
          </c:marker>
          <c:xVal>
            <c:numRef>
              <c:f>'[Aura_Landsat-8_Phasing_at_Orbit_Intersection.xlsx]Northern Intersection'!$L$2,'[Aura_Landsat-8_Phasing_at_Orbit_Intersection.xlsx]Northern Intersection'!$L$3</c:f>
              <c:numCache>
                <c:formatCode>m/d/yyyy</c:formatCode>
                <c:ptCount val="2"/>
                <c:pt idx="0">
                  <c:v>44197</c:v>
                </c:pt>
                <c:pt idx="1">
                  <c:v>45496</c:v>
                </c:pt>
              </c:numCache>
            </c:numRef>
          </c:xVal>
          <c:yVal>
            <c:numLit>
              <c:formatCode>General</c:formatCode>
              <c:ptCount val="2"/>
              <c:pt idx="0">
                <c:v>0</c:v>
              </c:pt>
              <c:pt idx="1">
                <c:v>0</c:v>
              </c:pt>
            </c:numLit>
          </c:yVal>
          <c:smooth val="0"/>
          <c:extLst>
            <c:ext xmlns:c16="http://schemas.microsoft.com/office/drawing/2014/chart" uri="{C3380CC4-5D6E-409C-BE32-E72D297353CC}">
              <c16:uniqueId val="{00000002-00CC-4B89-A72F-9FB60C2D32FC}"/>
            </c:ext>
          </c:extLst>
        </c:ser>
        <c:dLbls>
          <c:showLegendKey val="0"/>
          <c:showVal val="0"/>
          <c:showCatName val="0"/>
          <c:showSerName val="0"/>
          <c:showPercent val="0"/>
          <c:showBubbleSize val="0"/>
        </c:dLbls>
        <c:axId val="757912128"/>
        <c:axId val="757914096"/>
      </c:scatterChart>
      <c:scatterChart>
        <c:scatterStyle val="lineMarker"/>
        <c:varyColors val="0"/>
        <c:ser>
          <c:idx val="1"/>
          <c:order val="2"/>
          <c:tx>
            <c:strRef>
              <c:f>'[Aura_Landsat-8_Phasing_at_Orbit_Intersection.xlsx]Northern Intersection'!$H$1</c:f>
              <c:strCache>
                <c:ptCount val="1"/>
                <c:pt idx="0">
                  <c:v>Northern Intersection Crossing Time Difference (sec)</c:v>
                </c:pt>
              </c:strCache>
            </c:strRef>
          </c:tx>
          <c:spPr>
            <a:ln w="19050" cap="rnd">
              <a:solidFill>
                <a:schemeClr val="accent2">
                  <a:alpha val="56000"/>
                </a:schemeClr>
              </a:solidFill>
              <a:round/>
            </a:ln>
            <a:effectLst/>
          </c:spPr>
          <c:marker>
            <c:symbol val="none"/>
          </c:marker>
          <c:xVal>
            <c:numRef>
              <c:f>'[Aura_Landsat-8_Phasing_at_Orbit_Intersection.xlsx]Northern Intersection'!$F$2:$F$18895</c:f>
              <c:numCache>
                <c:formatCode>[$-409]m/d/yy\ h:mm\ AM/PM;@</c:formatCode>
                <c:ptCount val="18894"/>
                <c:pt idx="0">
                  <c:v>44197.115062604164</c:v>
                </c:pt>
                <c:pt idx="1">
                  <c:v>44197.183732314814</c:v>
                </c:pt>
                <c:pt idx="2">
                  <c:v>44197.25240258102</c:v>
                </c:pt>
                <c:pt idx="3">
                  <c:v>44197.321073263891</c:v>
                </c:pt>
                <c:pt idx="4">
                  <c:v>44197.389743900465</c:v>
                </c:pt>
                <c:pt idx="5">
                  <c:v>44197.458413958331</c:v>
                </c:pt>
                <c:pt idx="6">
                  <c:v>44197.527083634261</c:v>
                </c:pt>
                <c:pt idx="7">
                  <c:v>44197.595753217596</c:v>
                </c:pt>
                <c:pt idx="8">
                  <c:v>44197.664422847221</c:v>
                </c:pt>
                <c:pt idx="9">
                  <c:v>44197.73309238426</c:v>
                </c:pt>
                <c:pt idx="10">
                  <c:v>44197.801761875002</c:v>
                </c:pt>
                <c:pt idx="11">
                  <c:v>44197.870432152777</c:v>
                </c:pt>
                <c:pt idx="12">
                  <c:v>44197.939102141201</c:v>
                </c:pt>
                <c:pt idx="13">
                  <c:v>44198.007771979166</c:v>
                </c:pt>
                <c:pt idx="14">
                  <c:v>44198.076441631943</c:v>
                </c:pt>
                <c:pt idx="15">
                  <c:v>44198.145110891201</c:v>
                </c:pt>
                <c:pt idx="16">
                  <c:v>44198.213780775463</c:v>
                </c:pt>
                <c:pt idx="17">
                  <c:v>44198.282451006948</c:v>
                </c:pt>
                <c:pt idx="18">
                  <c:v>44198.351121770836</c:v>
                </c:pt>
                <c:pt idx="19">
                  <c:v>44198.419791967593</c:v>
                </c:pt>
                <c:pt idx="20">
                  <c:v>44198.48846177083</c:v>
                </c:pt>
                <c:pt idx="21">
                  <c:v>44198.557131365742</c:v>
                </c:pt>
                <c:pt idx="22">
                  <c:v>44198.625800879629</c:v>
                </c:pt>
                <c:pt idx="23">
                  <c:v>44198.694470462964</c:v>
                </c:pt>
                <c:pt idx="24">
                  <c:v>44198.763139768518</c:v>
                </c:pt>
                <c:pt idx="25">
                  <c:v>44198.831809687501</c:v>
                </c:pt>
                <c:pt idx="26">
                  <c:v>44198.900479884258</c:v>
                </c:pt>
                <c:pt idx="27">
                  <c:v>44198.969149699071</c:v>
                </c:pt>
                <c:pt idx="28">
                  <c:v>44199.037819456018</c:v>
                </c:pt>
                <c:pt idx="29">
                  <c:v>44199.106488761572</c:v>
                </c:pt>
                <c:pt idx="30">
                  <c:v>44199.175158391205</c:v>
                </c:pt>
                <c:pt idx="31">
                  <c:v>44199.243828587962</c:v>
                </c:pt>
                <c:pt idx="32">
                  <c:v>44199.312499120373</c:v>
                </c:pt>
                <c:pt idx="33">
                  <c:v>44199.381169791668</c:v>
                </c:pt>
                <c:pt idx="34">
                  <c:v>44199.449839872686</c:v>
                </c:pt>
                <c:pt idx="35">
                  <c:v>44199.518509548609</c:v>
                </c:pt>
                <c:pt idx="36">
                  <c:v>44199.58717914352</c:v>
                </c:pt>
                <c:pt idx="37">
                  <c:v>44199.655848750001</c:v>
                </c:pt>
                <c:pt idx="38">
                  <c:v>44199.72451832176</c:v>
                </c:pt>
                <c:pt idx="39">
                  <c:v>44199.793187685187</c:v>
                </c:pt>
                <c:pt idx="40">
                  <c:v>44199.861857881944</c:v>
                </c:pt>
                <c:pt idx="41">
                  <c:v>44199.930527881945</c:v>
                </c:pt>
                <c:pt idx="42">
                  <c:v>44199.999197743055</c:v>
                </c:pt>
                <c:pt idx="43">
                  <c:v>44200.067867453705</c:v>
                </c:pt>
                <c:pt idx="44">
                  <c:v>44200.136536620368</c:v>
                </c:pt>
                <c:pt idx="45">
                  <c:v>44200.205206388891</c:v>
                </c:pt>
                <c:pt idx="46">
                  <c:v>44200.273876597224</c:v>
                </c:pt>
                <c:pt idx="47">
                  <c:v>44200.342547337961</c:v>
                </c:pt>
                <c:pt idx="48">
                  <c:v>44200.411217604167</c:v>
                </c:pt>
                <c:pt idx="49">
                  <c:v>44200.479887430556</c:v>
                </c:pt>
                <c:pt idx="50">
                  <c:v>44200.54855699074</c:v>
                </c:pt>
                <c:pt idx="51">
                  <c:v>44200.617226458337</c:v>
                </c:pt>
                <c:pt idx="52">
                  <c:v>44200.685895995368</c:v>
                </c:pt>
                <c:pt idx="53">
                  <c:v>44200.754565300929</c:v>
                </c:pt>
                <c:pt idx="54">
                  <c:v>44200.823235069445</c:v>
                </c:pt>
                <c:pt idx="55">
                  <c:v>44200.891905289354</c:v>
                </c:pt>
                <c:pt idx="56">
                  <c:v>44200.960575081015</c:v>
                </c:pt>
                <c:pt idx="57">
                  <c:v>44201.029244780089</c:v>
                </c:pt>
                <c:pt idx="58">
                  <c:v>44201.097914143516</c:v>
                </c:pt>
                <c:pt idx="59">
                  <c:v>44201.166583645834</c:v>
                </c:pt>
                <c:pt idx="60">
                  <c:v>44201.235253738429</c:v>
                </c:pt>
                <c:pt idx="61">
                  <c:v>44201.303924120373</c:v>
                </c:pt>
                <c:pt idx="62">
                  <c:v>44201.372594780092</c:v>
                </c:pt>
                <c:pt idx="63">
                  <c:v>44201.441264861111</c:v>
                </c:pt>
                <c:pt idx="64">
                  <c:v>44201.509934525464</c:v>
                </c:pt>
                <c:pt idx="65">
                  <c:v>44201.578604108799</c:v>
                </c:pt>
                <c:pt idx="66">
                  <c:v>44201.647273668983</c:v>
                </c:pt>
                <c:pt idx="67">
                  <c:v>44201.715943240742</c:v>
                </c:pt>
                <c:pt idx="68">
                  <c:v>44201.7846125</c:v>
                </c:pt>
                <c:pt idx="69">
                  <c:v>44201.853282581018</c:v>
                </c:pt>
                <c:pt idx="70">
                  <c:v>44201.921952604163</c:v>
                </c:pt>
                <c:pt idx="71">
                  <c:v>44201.990622442128</c:v>
                </c:pt>
                <c:pt idx="72">
                  <c:v>44202.059292164355</c:v>
                </c:pt>
                <c:pt idx="73">
                  <c:v>44202.127961284721</c:v>
                </c:pt>
                <c:pt idx="74">
                  <c:v>44202.196630972219</c:v>
                </c:pt>
                <c:pt idx="75">
                  <c:v>44202.265301157408</c:v>
                </c:pt>
                <c:pt idx="76">
                  <c:v>44202.333971863423</c:v>
                </c:pt>
                <c:pt idx="77">
                  <c:v>44202.402642222223</c:v>
                </c:pt>
                <c:pt idx="78">
                  <c:v>44202.471312083333</c:v>
                </c:pt>
                <c:pt idx="79">
                  <c:v>44202.539981631948</c:v>
                </c:pt>
                <c:pt idx="80">
                  <c:v>44202.608651064817</c:v>
                </c:pt>
                <c:pt idx="81">
                  <c:v>44202.677320578703</c:v>
                </c:pt>
                <c:pt idx="82">
                  <c:v>44202.745989895833</c:v>
                </c:pt>
                <c:pt idx="83">
                  <c:v>44202.814659502314</c:v>
                </c:pt>
                <c:pt idx="84">
                  <c:v>44202.883329710647</c:v>
                </c:pt>
                <c:pt idx="85">
                  <c:v>44202.951999513891</c:v>
                </c:pt>
                <c:pt idx="86">
                  <c:v>44203.020669189813</c:v>
                </c:pt>
                <c:pt idx="87">
                  <c:v>44203.089338599537</c:v>
                </c:pt>
                <c:pt idx="88">
                  <c:v>44203.158007951388</c:v>
                </c:pt>
                <c:pt idx="89">
                  <c:v>44203.226677905091</c:v>
                </c:pt>
                <c:pt idx="90">
                  <c:v>44203.295348136577</c:v>
                </c:pt>
                <c:pt idx="91">
                  <c:v>44203.364018773151</c:v>
                </c:pt>
                <c:pt idx="92">
                  <c:v>44203.432688831017</c:v>
                </c:pt>
                <c:pt idx="93">
                  <c:v>44203.501358483794</c:v>
                </c:pt>
                <c:pt idx="94">
                  <c:v>44203.570028032409</c:v>
                </c:pt>
                <c:pt idx="95">
                  <c:v>44203.638697499999</c:v>
                </c:pt>
                <c:pt idx="96">
                  <c:v>44203.707367037037</c:v>
                </c:pt>
                <c:pt idx="97">
                  <c:v>44203.776036226853</c:v>
                </c:pt>
                <c:pt idx="98">
                  <c:v>44203.844706192132</c:v>
                </c:pt>
                <c:pt idx="99">
                  <c:v>44203.913376215278</c:v>
                </c:pt>
                <c:pt idx="100">
                  <c:v>44203.982045983794</c:v>
                </c:pt>
                <c:pt idx="101">
                  <c:v>44204.050715694444</c:v>
                </c:pt>
                <c:pt idx="102">
                  <c:v>44204.119384803242</c:v>
                </c:pt>
                <c:pt idx="103">
                  <c:v>44204.188054409722</c:v>
                </c:pt>
                <c:pt idx="104">
                  <c:v>44204.256724560182</c:v>
                </c:pt>
                <c:pt idx="105">
                  <c:v>44204.325395173611</c:v>
                </c:pt>
                <c:pt idx="106">
                  <c:v>44204.394065624998</c:v>
                </c:pt>
                <c:pt idx="107">
                  <c:v>44204.462735532405</c:v>
                </c:pt>
                <c:pt idx="108">
                  <c:v>44204.531405069443</c:v>
                </c:pt>
                <c:pt idx="109">
                  <c:v>44204.600074502312</c:v>
                </c:pt>
                <c:pt idx="110">
                  <c:v>44204.668743993054</c:v>
                </c:pt>
                <c:pt idx="111">
                  <c:v>44204.737413368057</c:v>
                </c:pt>
                <c:pt idx="112">
                  <c:v>44204.80608278935</c:v>
                </c:pt>
                <c:pt idx="113">
                  <c:v>44204.874752962962</c:v>
                </c:pt>
                <c:pt idx="114">
                  <c:v>44204.943422789351</c:v>
                </c:pt>
                <c:pt idx="115">
                  <c:v>44205.012092488425</c:v>
                </c:pt>
                <c:pt idx="116">
                  <c:v>44205.080761956022</c:v>
                </c:pt>
                <c:pt idx="117">
                  <c:v>44205.14943114583</c:v>
                </c:pt>
                <c:pt idx="118">
                  <c:v>44205.21810096065</c:v>
                </c:pt>
                <c:pt idx="119">
                  <c:v>44205.286771076389</c:v>
                </c:pt>
                <c:pt idx="120">
                  <c:v>44205.355441701387</c:v>
                </c:pt>
                <c:pt idx="121">
                  <c:v>44205.424111747685</c:v>
                </c:pt>
                <c:pt idx="122">
                  <c:v>44205.492781400462</c:v>
                </c:pt>
                <c:pt idx="123">
                  <c:v>44205.561450879628</c:v>
                </c:pt>
                <c:pt idx="124">
                  <c:v>44205.630120289352</c:v>
                </c:pt>
                <c:pt idx="125">
                  <c:v>44205.698789768518</c:v>
                </c:pt>
                <c:pt idx="126">
                  <c:v>44205.767458935188</c:v>
                </c:pt>
                <c:pt idx="127">
                  <c:v>44205.836128784722</c:v>
                </c:pt>
                <c:pt idx="128">
                  <c:v>44205.904798831019</c:v>
                </c:pt>
                <c:pt idx="129">
                  <c:v>44205.973468518518</c:v>
                </c:pt>
                <c:pt idx="130">
                  <c:v>44206.042138171295</c:v>
                </c:pt>
                <c:pt idx="131">
                  <c:v>44206.110807326389</c:v>
                </c:pt>
                <c:pt idx="132">
                  <c:v>44206.179476851852</c:v>
                </c:pt>
                <c:pt idx="133">
                  <c:v>44206.248146956015</c:v>
                </c:pt>
                <c:pt idx="134">
                  <c:v>44206.316817430554</c:v>
                </c:pt>
                <c:pt idx="135">
                  <c:v>44206.385487951389</c:v>
                </c:pt>
                <c:pt idx="136">
                  <c:v>44206.454157893517</c:v>
                </c:pt>
                <c:pt idx="137">
                  <c:v>44206.522827430555</c:v>
                </c:pt>
                <c:pt idx="138">
                  <c:v>44206.591496886576</c:v>
                </c:pt>
                <c:pt idx="139">
                  <c:v>44206.660166377318</c:v>
                </c:pt>
                <c:pt idx="140">
                  <c:v>44206.728835798611</c:v>
                </c:pt>
                <c:pt idx="141">
                  <c:v>44206.79750508102</c:v>
                </c:pt>
                <c:pt idx="142">
                  <c:v>44206.866175196759</c:v>
                </c:pt>
                <c:pt idx="143">
                  <c:v>44206.934845057869</c:v>
                </c:pt>
                <c:pt idx="144">
                  <c:v>44207.003514780095</c:v>
                </c:pt>
                <c:pt idx="145">
                  <c:v>44207.072184328703</c:v>
                </c:pt>
                <c:pt idx="146">
                  <c:v>44207.14085340278</c:v>
                </c:pt>
                <c:pt idx="147">
                  <c:v>44207.209523101854</c:v>
                </c:pt>
                <c:pt idx="148">
                  <c:v>44207.278193182872</c:v>
                </c:pt>
                <c:pt idx="149">
                  <c:v>44207.34686380787</c:v>
                </c:pt>
                <c:pt idx="150">
                  <c:v>44207.415533900465</c:v>
                </c:pt>
                <c:pt idx="151">
                  <c:v>44207.484203587963</c:v>
                </c:pt>
                <c:pt idx="152">
                  <c:v>44207.552873032408</c:v>
                </c:pt>
                <c:pt idx="153">
                  <c:v>44207.621542395835</c:v>
                </c:pt>
                <c:pt idx="154">
                  <c:v>44207.690211828703</c:v>
                </c:pt>
                <c:pt idx="155">
                  <c:v>44207.758881006943</c:v>
                </c:pt>
                <c:pt idx="156">
                  <c:v>44207.827550729169</c:v>
                </c:pt>
                <c:pt idx="157">
                  <c:v>44207.896220810188</c:v>
                </c:pt>
                <c:pt idx="158">
                  <c:v>44207.96489048611</c:v>
                </c:pt>
                <c:pt idx="159">
                  <c:v>44208.03356009259</c:v>
                </c:pt>
                <c:pt idx="160">
                  <c:v>44208.102229293982</c:v>
                </c:pt>
                <c:pt idx="161">
                  <c:v>44208.170898750002</c:v>
                </c:pt>
                <c:pt idx="162">
                  <c:v>44208.239568773148</c:v>
                </c:pt>
                <c:pt idx="163">
                  <c:v>44208.308239108796</c:v>
                </c:pt>
                <c:pt idx="164">
                  <c:v>44208.376909664352</c:v>
                </c:pt>
                <c:pt idx="165">
                  <c:v>44208.445579629632</c:v>
                </c:pt>
                <c:pt idx="166">
                  <c:v>44208.514249189815</c:v>
                </c:pt>
                <c:pt idx="167">
                  <c:v>44208.582918657405</c:v>
                </c:pt>
                <c:pt idx="168">
                  <c:v>44208.651588125002</c:v>
                </c:pt>
                <c:pt idx="169">
                  <c:v>44208.720257592591</c:v>
                </c:pt>
                <c:pt idx="170">
                  <c:v>44208.788926782407</c:v>
                </c:pt>
                <c:pt idx="171">
                  <c:v>44208.857596805552</c:v>
                </c:pt>
                <c:pt idx="172">
                  <c:v>44208.926266712966</c:v>
                </c:pt>
                <c:pt idx="173">
                  <c:v>44208.994936446761</c:v>
                </c:pt>
                <c:pt idx="174">
                  <c:v>44209.063606064818</c:v>
                </c:pt>
                <c:pt idx="175">
                  <c:v>44209.132275081021</c:v>
                </c:pt>
                <c:pt idx="176">
                  <c:v>44209.200944699071</c:v>
                </c:pt>
                <c:pt idx="177">
                  <c:v>44209.269614780096</c:v>
                </c:pt>
                <c:pt idx="178">
                  <c:v>44209.338285405094</c:v>
                </c:pt>
                <c:pt idx="179">
                  <c:v>44209.406955601851</c:v>
                </c:pt>
                <c:pt idx="180">
                  <c:v>44209.475625347222</c:v>
                </c:pt>
                <c:pt idx="181">
                  <c:v>44209.544294780091</c:v>
                </c:pt>
                <c:pt idx="182">
                  <c:v>44209.612964131942</c:v>
                </c:pt>
                <c:pt idx="183">
                  <c:v>44209.681633541666</c:v>
                </c:pt>
                <c:pt idx="184">
                  <c:v>44209.750302743058</c:v>
                </c:pt>
                <c:pt idx="185">
                  <c:v>44209.818972337962</c:v>
                </c:pt>
                <c:pt idx="186">
                  <c:v>44209.887642442132</c:v>
                </c:pt>
                <c:pt idx="187">
                  <c:v>44209.956312129631</c:v>
                </c:pt>
                <c:pt idx="188">
                  <c:v>44210.024981712966</c:v>
                </c:pt>
                <c:pt idx="189">
                  <c:v>44210.093650995368</c:v>
                </c:pt>
                <c:pt idx="190">
                  <c:v>44210.162320324074</c:v>
                </c:pt>
                <c:pt idx="191">
                  <c:v>44210.230990254633</c:v>
                </c:pt>
                <c:pt idx="192">
                  <c:v>44210.29966045139</c:v>
                </c:pt>
                <c:pt idx="193">
                  <c:v>44210.36833099537</c:v>
                </c:pt>
                <c:pt idx="194">
                  <c:v>44210.43700096065</c:v>
                </c:pt>
                <c:pt idx="195">
                  <c:v>44210.50567053241</c:v>
                </c:pt>
                <c:pt idx="196">
                  <c:v>44210.574339999999</c:v>
                </c:pt>
                <c:pt idx="197">
                  <c:v>44210.643009409723</c:v>
                </c:pt>
                <c:pt idx="198">
                  <c:v>44210.711678865744</c:v>
                </c:pt>
                <c:pt idx="199">
                  <c:v>44210.78034798611</c:v>
                </c:pt>
                <c:pt idx="200">
                  <c:v>44210.849017916669</c:v>
                </c:pt>
                <c:pt idx="201">
                  <c:v>44210.917687847221</c:v>
                </c:pt>
                <c:pt idx="202">
                  <c:v>44210.986357546295</c:v>
                </c:pt>
                <c:pt idx="203">
                  <c:v>44211.055027175928</c:v>
                </c:pt>
                <c:pt idx="204">
                  <c:v>44211.123696192131</c:v>
                </c:pt>
                <c:pt idx="205">
                  <c:v>44211.192365740739</c:v>
                </c:pt>
                <c:pt idx="206">
                  <c:v>44211.261035810188</c:v>
                </c:pt>
                <c:pt idx="207">
                  <c:v>44211.329706377313</c:v>
                </c:pt>
                <c:pt idx="208">
                  <c:v>44211.398376689816</c:v>
                </c:pt>
                <c:pt idx="209">
                  <c:v>44211.467046481484</c:v>
                </c:pt>
                <c:pt idx="210">
                  <c:v>44211.535715925929</c:v>
                </c:pt>
                <c:pt idx="211">
                  <c:v>44211.604385266204</c:v>
                </c:pt>
                <c:pt idx="212">
                  <c:v>44211.673054664352</c:v>
                </c:pt>
                <c:pt idx="213">
                  <c:v>44211.741723923609</c:v>
                </c:pt>
                <c:pt idx="214">
                  <c:v>44211.810393333333</c:v>
                </c:pt>
                <c:pt idx="215">
                  <c:v>44211.879063437496</c:v>
                </c:pt>
                <c:pt idx="216">
                  <c:v>44211.947733159723</c:v>
                </c:pt>
                <c:pt idx="217">
                  <c:v>44212.016402743058</c:v>
                </c:pt>
                <c:pt idx="218">
                  <c:v>44212.085072083333</c:v>
                </c:pt>
                <c:pt idx="219">
                  <c:v>44212.153741249997</c:v>
                </c:pt>
                <c:pt idx="220">
                  <c:v>44212.222411053241</c:v>
                </c:pt>
                <c:pt idx="221">
                  <c:v>44212.291081122683</c:v>
                </c:pt>
                <c:pt idx="222">
                  <c:v>44212.359751655094</c:v>
                </c:pt>
                <c:pt idx="223">
                  <c:v>44212.428421597222</c:v>
                </c:pt>
                <c:pt idx="224">
                  <c:v>44212.497091168982</c:v>
                </c:pt>
                <c:pt idx="225">
                  <c:v>44212.565760578706</c:v>
                </c:pt>
                <c:pt idx="226">
                  <c:v>44212.63442991898</c:v>
                </c:pt>
                <c:pt idx="227">
                  <c:v>44212.703099328704</c:v>
                </c:pt>
                <c:pt idx="228">
                  <c:v>44212.77176841435</c:v>
                </c:pt>
                <c:pt idx="229">
                  <c:v>44212.84043822917</c:v>
                </c:pt>
                <c:pt idx="230">
                  <c:v>44212.909108159722</c:v>
                </c:pt>
                <c:pt idx="231">
                  <c:v>44212.977777800923</c:v>
                </c:pt>
                <c:pt idx="232">
                  <c:v>44213.046447384258</c:v>
                </c:pt>
                <c:pt idx="233">
                  <c:v>44213.115116412038</c:v>
                </c:pt>
                <c:pt idx="234">
                  <c:v>44213.183785891204</c:v>
                </c:pt>
                <c:pt idx="235">
                  <c:v>44213.252455914349</c:v>
                </c:pt>
                <c:pt idx="236">
                  <c:v>44213.321126365743</c:v>
                </c:pt>
                <c:pt idx="237">
                  <c:v>44213.389796759257</c:v>
                </c:pt>
                <c:pt idx="238">
                  <c:v>44213.458466585646</c:v>
                </c:pt>
                <c:pt idx="239">
                  <c:v>44213.52713603009</c:v>
                </c:pt>
                <c:pt idx="240">
                  <c:v>44213.595805370373</c:v>
                </c:pt>
                <c:pt idx="241">
                  <c:v>44213.664474756944</c:v>
                </c:pt>
                <c:pt idx="242">
                  <c:v>44213.733144062498</c:v>
                </c:pt>
                <c:pt idx="243">
                  <c:v>44213.801813310187</c:v>
                </c:pt>
                <c:pt idx="244">
                  <c:v>44213.870483356484</c:v>
                </c:pt>
                <c:pt idx="245">
                  <c:v>44213.939153101855</c:v>
                </c:pt>
                <c:pt idx="246">
                  <c:v>44214.007822708336</c:v>
                </c:pt>
                <c:pt idx="247">
                  <c:v>44214.076492118053</c:v>
                </c:pt>
                <c:pt idx="248">
                  <c:v>44214.145161134256</c:v>
                </c:pt>
                <c:pt idx="249">
                  <c:v>44214.213830787034</c:v>
                </c:pt>
                <c:pt idx="250">
                  <c:v>44214.282500787034</c:v>
                </c:pt>
                <c:pt idx="251">
                  <c:v>44214.351171296294</c:v>
                </c:pt>
                <c:pt idx="252">
                  <c:v>44214.419841249997</c:v>
                </c:pt>
                <c:pt idx="253">
                  <c:v>44214.488510821757</c:v>
                </c:pt>
                <c:pt idx="254">
                  <c:v>44214.557180173608</c:v>
                </c:pt>
                <c:pt idx="255">
                  <c:v>44214.625849456017</c:v>
                </c:pt>
                <c:pt idx="256">
                  <c:v>44214.694518796299</c:v>
                </c:pt>
                <c:pt idx="257">
                  <c:v>44214.763187870369</c:v>
                </c:pt>
                <c:pt idx="258">
                  <c:v>44214.831857546298</c:v>
                </c:pt>
                <c:pt idx="259">
                  <c:v>44214.900527500002</c:v>
                </c:pt>
                <c:pt idx="260">
                  <c:v>44214.969197071761</c:v>
                </c:pt>
                <c:pt idx="261">
                  <c:v>44215.037866597224</c:v>
                </c:pt>
                <c:pt idx="262">
                  <c:v>44215.106535659725</c:v>
                </c:pt>
                <c:pt idx="263">
                  <c:v>44215.175205046296</c:v>
                </c:pt>
                <c:pt idx="264">
                  <c:v>44215.243875</c:v>
                </c:pt>
                <c:pt idx="265">
                  <c:v>44215.312545300927</c:v>
                </c:pt>
                <c:pt idx="266">
                  <c:v>44215.381215729169</c:v>
                </c:pt>
                <c:pt idx="267">
                  <c:v>44215.449885567126</c:v>
                </c:pt>
                <c:pt idx="268">
                  <c:v>44215.518555011571</c:v>
                </c:pt>
                <c:pt idx="269">
                  <c:v>44215.587224363429</c:v>
                </c:pt>
                <c:pt idx="270">
                  <c:v>44215.655893726849</c:v>
                </c:pt>
                <c:pt idx="271">
                  <c:v>44215.724563067131</c:v>
                </c:pt>
                <c:pt idx="272">
                  <c:v>44215.793232175929</c:v>
                </c:pt>
                <c:pt idx="273">
                  <c:v>44215.861902141201</c:v>
                </c:pt>
                <c:pt idx="274">
                  <c:v>44215.930571909725</c:v>
                </c:pt>
                <c:pt idx="275">
                  <c:v>44215.999241527781</c:v>
                </c:pt>
                <c:pt idx="276">
                  <c:v>44216.067910995371</c:v>
                </c:pt>
                <c:pt idx="277">
                  <c:v>44216.136579918981</c:v>
                </c:pt>
                <c:pt idx="278">
                  <c:v>44216.205249456019</c:v>
                </c:pt>
                <c:pt idx="279">
                  <c:v>44216.273919421299</c:v>
                </c:pt>
                <c:pt idx="280">
                  <c:v>44216.342589930558</c:v>
                </c:pt>
                <c:pt idx="281">
                  <c:v>44216.411259953704</c:v>
                </c:pt>
                <c:pt idx="282">
                  <c:v>44216.479929548608</c:v>
                </c:pt>
                <c:pt idx="283">
                  <c:v>44216.54859885417</c:v>
                </c:pt>
                <c:pt idx="284">
                  <c:v>44216.617268090275</c:v>
                </c:pt>
                <c:pt idx="285">
                  <c:v>44216.685937395836</c:v>
                </c:pt>
                <c:pt idx="286">
                  <c:v>44216.754606458337</c:v>
                </c:pt>
                <c:pt idx="287">
                  <c:v>44216.823275995368</c:v>
                </c:pt>
                <c:pt idx="288">
                  <c:v>44216.891945972224</c:v>
                </c:pt>
                <c:pt idx="289">
                  <c:v>44216.960615520831</c:v>
                </c:pt>
                <c:pt idx="290">
                  <c:v>44217.029284988428</c:v>
                </c:pt>
                <c:pt idx="291">
                  <c:v>44217.097954108795</c:v>
                </c:pt>
                <c:pt idx="292">
                  <c:v>44217.166623379628</c:v>
                </c:pt>
                <c:pt idx="293">
                  <c:v>44217.235293240738</c:v>
                </c:pt>
                <c:pt idx="294">
                  <c:v>44217.303963379629</c:v>
                </c:pt>
                <c:pt idx="295">
                  <c:v>44217.37263380787</c:v>
                </c:pt>
                <c:pt idx="296">
                  <c:v>44217.441303645835</c:v>
                </c:pt>
                <c:pt idx="297">
                  <c:v>44217.50997309028</c:v>
                </c:pt>
                <c:pt idx="298">
                  <c:v>44217.578642442131</c:v>
                </c:pt>
                <c:pt idx="299">
                  <c:v>44217.647311747685</c:v>
                </c:pt>
                <c:pt idx="300">
                  <c:v>44217.71598108796</c:v>
                </c:pt>
                <c:pt idx="301">
                  <c:v>44217.78465011574</c:v>
                </c:pt>
                <c:pt idx="302">
                  <c:v>44217.853319965281</c:v>
                </c:pt>
                <c:pt idx="303">
                  <c:v>44217.921989745373</c:v>
                </c:pt>
                <c:pt idx="304">
                  <c:v>44217.990659351854</c:v>
                </c:pt>
                <c:pt idx="305">
                  <c:v>44218.059328854164</c:v>
                </c:pt>
                <c:pt idx="306">
                  <c:v>44218.127997731484</c:v>
                </c:pt>
                <c:pt idx="307">
                  <c:v>44218.196667187498</c:v>
                </c:pt>
                <c:pt idx="308">
                  <c:v>44218.265337141202</c:v>
                </c:pt>
                <c:pt idx="309">
                  <c:v>44218.33400761574</c:v>
                </c:pt>
                <c:pt idx="310">
                  <c:v>44218.402677743055</c:v>
                </c:pt>
                <c:pt idx="311">
                  <c:v>44218.471347372688</c:v>
                </c:pt>
                <c:pt idx="312">
                  <c:v>44218.540016678242</c:v>
                </c:pt>
                <c:pt idx="313">
                  <c:v>44218.608685891202</c:v>
                </c:pt>
                <c:pt idx="314">
                  <c:v>44218.677355173611</c:v>
                </c:pt>
                <c:pt idx="315">
                  <c:v>44218.746024259257</c:v>
                </c:pt>
                <c:pt idx="316">
                  <c:v>44218.81469363426</c:v>
                </c:pt>
                <c:pt idx="317">
                  <c:v>44218.883363622685</c:v>
                </c:pt>
                <c:pt idx="318">
                  <c:v>44218.952033182868</c:v>
                </c:pt>
                <c:pt idx="319">
                  <c:v>44219.020702627313</c:v>
                </c:pt>
                <c:pt idx="320">
                  <c:v>44219.089371817128</c:v>
                </c:pt>
                <c:pt idx="321">
                  <c:v>44219.158040925926</c:v>
                </c:pt>
                <c:pt idx="322">
                  <c:v>44219.226710659721</c:v>
                </c:pt>
                <c:pt idx="323">
                  <c:v>44219.295380659722</c:v>
                </c:pt>
                <c:pt idx="324">
                  <c:v>44219.364051076387</c:v>
                </c:pt>
                <c:pt idx="325">
                  <c:v>44219.432720891207</c:v>
                </c:pt>
                <c:pt idx="326">
                  <c:v>44219.501390324076</c:v>
                </c:pt>
                <c:pt idx="327">
                  <c:v>44219.570059641206</c:v>
                </c:pt>
                <c:pt idx="328">
                  <c:v>44219.638728888887</c:v>
                </c:pt>
                <c:pt idx="329">
                  <c:v>44219.707398194441</c:v>
                </c:pt>
                <c:pt idx="330">
                  <c:v>44219.776067164355</c:v>
                </c:pt>
                <c:pt idx="331">
                  <c:v>44219.844736898151</c:v>
                </c:pt>
                <c:pt idx="332">
                  <c:v>44219.913406701387</c:v>
                </c:pt>
                <c:pt idx="333">
                  <c:v>44219.982076238426</c:v>
                </c:pt>
                <c:pt idx="334">
                  <c:v>44220.050745717592</c:v>
                </c:pt>
                <c:pt idx="335">
                  <c:v>44220.119414606481</c:v>
                </c:pt>
                <c:pt idx="336">
                  <c:v>44220.188083981484</c:v>
                </c:pt>
                <c:pt idx="337">
                  <c:v>44220.256753912035</c:v>
                </c:pt>
                <c:pt idx="338">
                  <c:v>44220.32542429398</c:v>
                </c:pt>
                <c:pt idx="339">
                  <c:v>44220.394094525465</c:v>
                </c:pt>
                <c:pt idx="340">
                  <c:v>44220.462764201387</c:v>
                </c:pt>
                <c:pt idx="341">
                  <c:v>44220.531433506942</c:v>
                </c:pt>
                <c:pt idx="342">
                  <c:v>44220.600102719909</c:v>
                </c:pt>
                <c:pt idx="343">
                  <c:v>44220.668771990742</c:v>
                </c:pt>
                <c:pt idx="344">
                  <c:v>44220.737441134261</c:v>
                </c:pt>
                <c:pt idx="345">
                  <c:v>44220.806110335645</c:v>
                </c:pt>
                <c:pt idx="346">
                  <c:v>44220.87478027778</c:v>
                </c:pt>
                <c:pt idx="347">
                  <c:v>44220.94344988426</c:v>
                </c:pt>
                <c:pt idx="348">
                  <c:v>44221.01211935185</c:v>
                </c:pt>
                <c:pt idx="349">
                  <c:v>44221.080788599538</c:v>
                </c:pt>
                <c:pt idx="350">
                  <c:v>44221.149457557869</c:v>
                </c:pt>
                <c:pt idx="351">
                  <c:v>44221.218127152781</c:v>
                </c:pt>
                <c:pt idx="352">
                  <c:v>44221.286797048611</c:v>
                </c:pt>
                <c:pt idx="353">
                  <c:v>44221.355467442132</c:v>
                </c:pt>
                <c:pt idx="354">
                  <c:v>44221.424137268521</c:v>
                </c:pt>
                <c:pt idx="355">
                  <c:v>44221.49280670139</c:v>
                </c:pt>
                <c:pt idx="356">
                  <c:v>44221.561475960647</c:v>
                </c:pt>
                <c:pt idx="357">
                  <c:v>44221.630145138886</c:v>
                </c:pt>
                <c:pt idx="358">
                  <c:v>44221.698814386575</c:v>
                </c:pt>
                <c:pt idx="359">
                  <c:v>44221.767483333337</c:v>
                </c:pt>
                <c:pt idx="360">
                  <c:v>44221.836152962962</c:v>
                </c:pt>
                <c:pt idx="361">
                  <c:v>44221.904822777775</c:v>
                </c:pt>
                <c:pt idx="362">
                  <c:v>44221.973492245372</c:v>
                </c:pt>
                <c:pt idx="363">
                  <c:v>44222.042161678241</c:v>
                </c:pt>
                <c:pt idx="364">
                  <c:v>44222.11083060185</c:v>
                </c:pt>
                <c:pt idx="365">
                  <c:v>44222.179499907405</c:v>
                </c:pt>
                <c:pt idx="366">
                  <c:v>44222.24816978009</c:v>
                </c:pt>
                <c:pt idx="367">
                  <c:v>44222.316840046296</c:v>
                </c:pt>
                <c:pt idx="368">
                  <c:v>44222.385510335647</c:v>
                </c:pt>
                <c:pt idx="369">
                  <c:v>44222.454180046298</c:v>
                </c:pt>
                <c:pt idx="370">
                  <c:v>44222.522849363428</c:v>
                </c:pt>
                <c:pt idx="371">
                  <c:v>44222.59151859954</c:v>
                </c:pt>
                <c:pt idx="372">
                  <c:v>44222.660187858797</c:v>
                </c:pt>
                <c:pt idx="373">
                  <c:v>44222.728857060189</c:v>
                </c:pt>
                <c:pt idx="374">
                  <c:v>44222.797526122682</c:v>
                </c:pt>
                <c:pt idx="375">
                  <c:v>44222.866196006944</c:v>
                </c:pt>
                <c:pt idx="376">
                  <c:v>44222.934865648145</c:v>
                </c:pt>
                <c:pt idx="377">
                  <c:v>44223.003535150463</c:v>
                </c:pt>
                <c:pt idx="378">
                  <c:v>44223.072204467593</c:v>
                </c:pt>
                <c:pt idx="379">
                  <c:v>44223.140873321761</c:v>
                </c:pt>
                <c:pt idx="380">
                  <c:v>44223.209542789351</c:v>
                </c:pt>
                <c:pt idx="381">
                  <c:v>44223.278212650461</c:v>
                </c:pt>
                <c:pt idx="382">
                  <c:v>44223.346883043982</c:v>
                </c:pt>
                <c:pt idx="383">
                  <c:v>44223.415552916667</c:v>
                </c:pt>
                <c:pt idx="384">
                  <c:v>44223.484222384257</c:v>
                </c:pt>
                <c:pt idx="385">
                  <c:v>44223.552891597225</c:v>
                </c:pt>
                <c:pt idx="386">
                  <c:v>44223.621560740743</c:v>
                </c:pt>
                <c:pt idx="387">
                  <c:v>44223.690229942127</c:v>
                </c:pt>
                <c:pt idx="388">
                  <c:v>44223.758898888889</c:v>
                </c:pt>
                <c:pt idx="389">
                  <c:v>44223.827568391207</c:v>
                </c:pt>
                <c:pt idx="390">
                  <c:v>44223.896238252317</c:v>
                </c:pt>
                <c:pt idx="391">
                  <c:v>44223.964907696762</c:v>
                </c:pt>
                <c:pt idx="392">
                  <c:v>44224.033577071757</c:v>
                </c:pt>
                <c:pt idx="393">
                  <c:v>44224.10224605324</c:v>
                </c:pt>
                <c:pt idx="394">
                  <c:v>44224.170915277777</c:v>
                </c:pt>
                <c:pt idx="395">
                  <c:v>44224.239585081021</c:v>
                </c:pt>
                <c:pt idx="396">
                  <c:v>44224.30825519676</c:v>
                </c:pt>
                <c:pt idx="397">
                  <c:v>44224.376925520832</c:v>
                </c:pt>
                <c:pt idx="398">
                  <c:v>44224.445595254627</c:v>
                </c:pt>
                <c:pt idx="399">
                  <c:v>44224.514264583333</c:v>
                </c:pt>
                <c:pt idx="400">
                  <c:v>44224.58293384259</c:v>
                </c:pt>
                <c:pt idx="401">
                  <c:v>44224.651603078702</c:v>
                </c:pt>
                <c:pt idx="402">
                  <c:v>44224.720272314815</c:v>
                </c:pt>
                <c:pt idx="403">
                  <c:v>44224.788941273146</c:v>
                </c:pt>
                <c:pt idx="404">
                  <c:v>44224.85761107639</c:v>
                </c:pt>
                <c:pt idx="405">
                  <c:v>44224.926280752312</c:v>
                </c:pt>
                <c:pt idx="406">
                  <c:v>44224.994950266206</c:v>
                </c:pt>
                <c:pt idx="407">
                  <c:v>44225.063619652778</c:v>
                </c:pt>
                <c:pt idx="408">
                  <c:v>44225.132288449073</c:v>
                </c:pt>
                <c:pt idx="409">
                  <c:v>44225.200957835645</c:v>
                </c:pt>
                <c:pt idx="410">
                  <c:v>44225.269627696762</c:v>
                </c:pt>
                <c:pt idx="411">
                  <c:v>44225.338298090275</c:v>
                </c:pt>
                <c:pt idx="412">
                  <c:v>44225.406968055555</c:v>
                </c:pt>
                <c:pt idx="413">
                  <c:v>44225.475637569441</c:v>
                </c:pt>
                <c:pt idx="414">
                  <c:v>44225.544306782409</c:v>
                </c:pt>
                <c:pt idx="415">
                  <c:v>44225.612975902775</c:v>
                </c:pt>
                <c:pt idx="416">
                  <c:v>44225.681645081022</c:v>
                </c:pt>
                <c:pt idx="417">
                  <c:v>44225.750314062498</c:v>
                </c:pt>
                <c:pt idx="418">
                  <c:v>44225.818983425925</c:v>
                </c:pt>
                <c:pt idx="419">
                  <c:v>44225.887653310187</c:v>
                </c:pt>
                <c:pt idx="420">
                  <c:v>44225.9563227662</c:v>
                </c:pt>
                <c:pt idx="421">
                  <c:v>44226.024992129627</c:v>
                </c:pt>
                <c:pt idx="422">
                  <c:v>44226.093661180559</c:v>
                </c:pt>
                <c:pt idx="423">
                  <c:v>44226.162330277781</c:v>
                </c:pt>
                <c:pt idx="424">
                  <c:v>44226.230999976855</c:v>
                </c:pt>
                <c:pt idx="425">
                  <c:v>44226.299669942127</c:v>
                </c:pt>
                <c:pt idx="426">
                  <c:v>44226.368340266206</c:v>
                </c:pt>
                <c:pt idx="427">
                  <c:v>44226.437010011578</c:v>
                </c:pt>
                <c:pt idx="428">
                  <c:v>44226.505679351852</c:v>
                </c:pt>
                <c:pt idx="429">
                  <c:v>44226.574348587965</c:v>
                </c:pt>
                <c:pt idx="430">
                  <c:v>44226.643017766204</c:v>
                </c:pt>
                <c:pt idx="431">
                  <c:v>44226.711687002316</c:v>
                </c:pt>
                <c:pt idx="432">
                  <c:v>44226.780355891206</c:v>
                </c:pt>
                <c:pt idx="433">
                  <c:v>44226.849025601849</c:v>
                </c:pt>
                <c:pt idx="434">
                  <c:v>44226.917695289354</c:v>
                </c:pt>
                <c:pt idx="435">
                  <c:v>44226.98636476852</c:v>
                </c:pt>
                <c:pt idx="436">
                  <c:v>44227.055034166668</c:v>
                </c:pt>
                <c:pt idx="437">
                  <c:v>44227.123702951387</c:v>
                </c:pt>
                <c:pt idx="438">
                  <c:v>44227.192372280093</c:v>
                </c:pt>
                <c:pt idx="439">
                  <c:v>44227.261042129627</c:v>
                </c:pt>
                <c:pt idx="440">
                  <c:v>44227.329712465274</c:v>
                </c:pt>
                <c:pt idx="441">
                  <c:v>44227.398382557869</c:v>
                </c:pt>
                <c:pt idx="442">
                  <c:v>44227.467052118052</c:v>
                </c:pt>
                <c:pt idx="443">
                  <c:v>44227.53572133102</c:v>
                </c:pt>
                <c:pt idx="444">
                  <c:v>44227.604390439818</c:v>
                </c:pt>
                <c:pt idx="445">
                  <c:v>44227.673059606481</c:v>
                </c:pt>
                <c:pt idx="446">
                  <c:v>44227.741728634261</c:v>
                </c:pt>
                <c:pt idx="447">
                  <c:v>44227.810397824076</c:v>
                </c:pt>
                <c:pt idx="448">
                  <c:v>44227.879067696762</c:v>
                </c:pt>
                <c:pt idx="449">
                  <c:v>44227.947737187496</c:v>
                </c:pt>
                <c:pt idx="450">
                  <c:v>44228.016406550923</c:v>
                </c:pt>
                <c:pt idx="451">
                  <c:v>44228.085075659721</c:v>
                </c:pt>
                <c:pt idx="452">
                  <c:v>44228.153744606483</c:v>
                </c:pt>
                <c:pt idx="453">
                  <c:v>44228.222414166667</c:v>
                </c:pt>
                <c:pt idx="454">
                  <c:v>44228.2910840162</c:v>
                </c:pt>
                <c:pt idx="455">
                  <c:v>44228.359754317127</c:v>
                </c:pt>
                <c:pt idx="456">
                  <c:v>44228.428424027778</c:v>
                </c:pt>
                <c:pt idx="457">
                  <c:v>44228.497093368052</c:v>
                </c:pt>
                <c:pt idx="458">
                  <c:v>44228.565762557868</c:v>
                </c:pt>
                <c:pt idx="459">
                  <c:v>44228.634431666665</c:v>
                </c:pt>
                <c:pt idx="460">
                  <c:v>44228.703100844905</c:v>
                </c:pt>
                <c:pt idx="461">
                  <c:v>44228.771769699073</c:v>
                </c:pt>
                <c:pt idx="462">
                  <c:v>44228.840439293985</c:v>
                </c:pt>
                <c:pt idx="463">
                  <c:v>44228.909108993059</c:v>
                </c:pt>
                <c:pt idx="464">
                  <c:v>44228.977778391207</c:v>
                </c:pt>
                <c:pt idx="465">
                  <c:v>44229.046447754627</c:v>
                </c:pt>
                <c:pt idx="466">
                  <c:v>44229.115116550929</c:v>
                </c:pt>
                <c:pt idx="467">
                  <c:v>44229.18378579861</c:v>
                </c:pt>
                <c:pt idx="468">
                  <c:v>44229.252455590278</c:v>
                </c:pt>
                <c:pt idx="469">
                  <c:v>44229.321125821756</c:v>
                </c:pt>
                <c:pt idx="470">
                  <c:v>44229.3897959838</c:v>
                </c:pt>
                <c:pt idx="471">
                  <c:v>44229.458465578704</c:v>
                </c:pt>
                <c:pt idx="472">
                  <c:v>44229.527134780095</c:v>
                </c:pt>
                <c:pt idx="473">
                  <c:v>44229.595803888886</c:v>
                </c:pt>
                <c:pt idx="474">
                  <c:v>44229.664473055556</c:v>
                </c:pt>
                <c:pt idx="475">
                  <c:v>44229.733142129633</c:v>
                </c:pt>
                <c:pt idx="476">
                  <c:v>44229.801811145837</c:v>
                </c:pt>
                <c:pt idx="477">
                  <c:v>44229.87048096065</c:v>
                </c:pt>
                <c:pt idx="478">
                  <c:v>44229.939150474536</c:v>
                </c:pt>
                <c:pt idx="479">
                  <c:v>44230.007819849539</c:v>
                </c:pt>
                <c:pt idx="480">
                  <c:v>44230.076489027779</c:v>
                </c:pt>
                <c:pt idx="481">
                  <c:v>44230.145157812498</c:v>
                </c:pt>
                <c:pt idx="482">
                  <c:v>44230.213827233798</c:v>
                </c:pt>
                <c:pt idx="483">
                  <c:v>44230.282496990738</c:v>
                </c:pt>
                <c:pt idx="484">
                  <c:v>44230.351167280096</c:v>
                </c:pt>
                <c:pt idx="485">
                  <c:v>44230.419837002315</c:v>
                </c:pt>
                <c:pt idx="486">
                  <c:v>44230.48850634259</c:v>
                </c:pt>
                <c:pt idx="487">
                  <c:v>44230.557175462964</c:v>
                </c:pt>
                <c:pt idx="488">
                  <c:v>44230.625844502312</c:v>
                </c:pt>
                <c:pt idx="489">
                  <c:v>44230.694513622686</c:v>
                </c:pt>
                <c:pt idx="490">
                  <c:v>44230.763182453702</c:v>
                </c:pt>
                <c:pt idx="491">
                  <c:v>44230.831851898147</c:v>
                </c:pt>
                <c:pt idx="492">
                  <c:v>44230.900521620373</c:v>
                </c:pt>
                <c:pt idx="493">
                  <c:v>44230.969190960648</c:v>
                </c:pt>
                <c:pt idx="494">
                  <c:v>44231.037860243057</c:v>
                </c:pt>
                <c:pt idx="495">
                  <c:v>44231.106529074073</c:v>
                </c:pt>
                <c:pt idx="496">
                  <c:v>44231.175198229168</c:v>
                </c:pt>
                <c:pt idx="497">
                  <c:v>44231.243867951387</c:v>
                </c:pt>
                <c:pt idx="498">
                  <c:v>44231.312538020837</c:v>
                </c:pt>
                <c:pt idx="499">
                  <c:v>44231.381208217594</c:v>
                </c:pt>
                <c:pt idx="500">
                  <c:v>44231.449877824074</c:v>
                </c:pt>
                <c:pt idx="501">
                  <c:v>44231.518547025466</c:v>
                </c:pt>
                <c:pt idx="502">
                  <c:v>44231.587216145832</c:v>
                </c:pt>
                <c:pt idx="503">
                  <c:v>44231.655885277774</c:v>
                </c:pt>
                <c:pt idx="504">
                  <c:v>44231.724554375003</c:v>
                </c:pt>
                <c:pt idx="505">
                  <c:v>44231.793223252316</c:v>
                </c:pt>
                <c:pt idx="506">
                  <c:v>44231.861892974535</c:v>
                </c:pt>
                <c:pt idx="507">
                  <c:v>44231.930562511574</c:v>
                </c:pt>
                <c:pt idx="508">
                  <c:v>44231.999231898146</c:v>
                </c:pt>
                <c:pt idx="509">
                  <c:v>44232.067901134258</c:v>
                </c:pt>
                <c:pt idx="510">
                  <c:v>44232.136569826391</c:v>
                </c:pt>
                <c:pt idx="511">
                  <c:v>44232.205239120369</c:v>
                </c:pt>
                <c:pt idx="512">
                  <c:v>44232.273908854164</c:v>
                </c:pt>
                <c:pt idx="513">
                  <c:v>44232.34257912037</c:v>
                </c:pt>
                <c:pt idx="514">
                  <c:v>44232.411248912038</c:v>
                </c:pt>
                <c:pt idx="515">
                  <c:v>44232.479918275465</c:v>
                </c:pt>
                <c:pt idx="516">
                  <c:v>44232.548587349535</c:v>
                </c:pt>
                <c:pt idx="517">
                  <c:v>44232.61725635417</c:v>
                </c:pt>
                <c:pt idx="518">
                  <c:v>44232.68592541667</c:v>
                </c:pt>
                <c:pt idx="519">
                  <c:v>44232.754594247686</c:v>
                </c:pt>
                <c:pt idx="520">
                  <c:v>44232.823263541664</c:v>
                </c:pt>
                <c:pt idx="521">
                  <c:v>44232.891933287035</c:v>
                </c:pt>
                <c:pt idx="522">
                  <c:v>44232.960602604166</c:v>
                </c:pt>
                <c:pt idx="523">
                  <c:v>44233.029271840278</c:v>
                </c:pt>
                <c:pt idx="524">
                  <c:v>44233.097940729167</c:v>
                </c:pt>
                <c:pt idx="525">
                  <c:v>44233.166609756947</c:v>
                </c:pt>
                <c:pt idx="526">
                  <c:v>44233.235279386572</c:v>
                </c:pt>
                <c:pt idx="527">
                  <c:v>44233.30394928241</c:v>
                </c:pt>
                <c:pt idx="528">
                  <c:v>44233.372619479167</c:v>
                </c:pt>
                <c:pt idx="529">
                  <c:v>44233.441289085647</c:v>
                </c:pt>
                <c:pt idx="530">
                  <c:v>44233.509958287039</c:v>
                </c:pt>
                <c:pt idx="531">
                  <c:v>44233.578627407405</c:v>
                </c:pt>
                <c:pt idx="532">
                  <c:v>44233.647296481482</c:v>
                </c:pt>
                <c:pt idx="533">
                  <c:v>44233.71596559028</c:v>
                </c:pt>
                <c:pt idx="534">
                  <c:v>44233.784634386575</c:v>
                </c:pt>
                <c:pt idx="535">
                  <c:v>44233.853304004631</c:v>
                </c:pt>
                <c:pt idx="536">
                  <c:v>44233.92197398148</c:v>
                </c:pt>
                <c:pt idx="537">
                  <c:v>44233.990644062498</c:v>
                </c:pt>
                <c:pt idx="538">
                  <c:v>44234.059314039354</c:v>
                </c:pt>
                <c:pt idx="539">
                  <c:v>44234.127983391205</c:v>
                </c:pt>
                <c:pt idx="540">
                  <c:v>44234.196653321756</c:v>
                </c:pt>
                <c:pt idx="541">
                  <c:v>44234.265323749998</c:v>
                </c:pt>
                <c:pt idx="542">
                  <c:v>44234.333994687498</c:v>
                </c:pt>
                <c:pt idx="543">
                  <c:v>44234.402665300928</c:v>
                </c:pt>
                <c:pt idx="544">
                  <c:v>44234.471335405091</c:v>
                </c:pt>
                <c:pt idx="545">
                  <c:v>44234.540005196759</c:v>
                </c:pt>
                <c:pt idx="546">
                  <c:v>44234.608674872688</c:v>
                </c:pt>
                <c:pt idx="547">
                  <c:v>44234.677344629628</c:v>
                </c:pt>
                <c:pt idx="548">
                  <c:v>44234.746014189812</c:v>
                </c:pt>
                <c:pt idx="549">
                  <c:v>44234.814684039353</c:v>
                </c:pt>
                <c:pt idx="550">
                  <c:v>44234.883354502315</c:v>
                </c:pt>
                <c:pt idx="551">
                  <c:v>44234.952024548613</c:v>
                </c:pt>
                <c:pt idx="552">
                  <c:v>44235.020694467596</c:v>
                </c:pt>
                <c:pt idx="553">
                  <c:v>44235.089364131942</c:v>
                </c:pt>
                <c:pt idx="554">
                  <c:v>44235.158033726853</c:v>
                </c:pt>
                <c:pt idx="555">
                  <c:v>44235.226703935186</c:v>
                </c:pt>
                <c:pt idx="556">
                  <c:v>44235.295374409725</c:v>
                </c:pt>
                <c:pt idx="557">
                  <c:v>44235.364045300928</c:v>
                </c:pt>
                <c:pt idx="558">
                  <c:v>44235.432715601855</c:v>
                </c:pt>
                <c:pt idx="559">
                  <c:v>44235.501385509262</c:v>
                </c:pt>
                <c:pt idx="560">
                  <c:v>44235.570055300923</c:v>
                </c:pt>
                <c:pt idx="561">
                  <c:v>44235.638725023149</c:v>
                </c:pt>
                <c:pt idx="562">
                  <c:v>44235.707394803241</c:v>
                </c:pt>
                <c:pt idx="563">
                  <c:v>44235.776064259262</c:v>
                </c:pt>
                <c:pt idx="564">
                  <c:v>44235.844734479164</c:v>
                </c:pt>
                <c:pt idx="565">
                  <c:v>44235.913404756946</c:v>
                </c:pt>
                <c:pt idx="566">
                  <c:v>44235.982074768515</c:v>
                </c:pt>
                <c:pt idx="567">
                  <c:v>44236.050744733795</c:v>
                </c:pt>
                <c:pt idx="568">
                  <c:v>44236.119414097222</c:v>
                </c:pt>
                <c:pt idx="569">
                  <c:v>44236.188083958332</c:v>
                </c:pt>
                <c:pt idx="570">
                  <c:v>44236.256754363429</c:v>
                </c:pt>
                <c:pt idx="571">
                  <c:v>44236.32542523148</c:v>
                </c:pt>
                <c:pt idx="572">
                  <c:v>44236.394095937503</c:v>
                </c:pt>
                <c:pt idx="573">
                  <c:v>44236.462766099539</c:v>
                </c:pt>
                <c:pt idx="574">
                  <c:v>44236.5314358912</c:v>
                </c:pt>
                <c:pt idx="575">
                  <c:v>44236.600105578706</c:v>
                </c:pt>
                <c:pt idx="576">
                  <c:v>44236.668775335645</c:v>
                </c:pt>
                <c:pt idx="577">
                  <c:v>44236.737444953702</c:v>
                </c:pt>
                <c:pt idx="578">
                  <c:v>44236.8061146412</c:v>
                </c:pt>
                <c:pt idx="579">
                  <c:v>44236.874785069442</c:v>
                </c:pt>
                <c:pt idx="580">
                  <c:v>44236.943455162036</c:v>
                </c:pt>
                <c:pt idx="581">
                  <c:v>44237.012125104164</c:v>
                </c:pt>
                <c:pt idx="582">
                  <c:v>44237.080794837966</c:v>
                </c:pt>
                <c:pt idx="583">
                  <c:v>44237.149464282411</c:v>
                </c:pt>
                <c:pt idx="584">
                  <c:v>44237.218134363429</c:v>
                </c:pt>
                <c:pt idx="585">
                  <c:v>44237.286804745374</c:v>
                </c:pt>
                <c:pt idx="586">
                  <c:v>44237.355475613425</c:v>
                </c:pt>
                <c:pt idx="587">
                  <c:v>44237.424145925928</c:v>
                </c:pt>
                <c:pt idx="588">
                  <c:v>44237.492815844904</c:v>
                </c:pt>
                <c:pt idx="589">
                  <c:v>44237.561485578706</c:v>
                </c:pt>
                <c:pt idx="590">
                  <c:v>44237.630155243052</c:v>
                </c:pt>
                <c:pt idx="591">
                  <c:v>44237.698824988423</c:v>
                </c:pt>
                <c:pt idx="592">
                  <c:v>44237.767494409723</c:v>
                </c:pt>
                <c:pt idx="593">
                  <c:v>44237.836164513887</c:v>
                </c:pt>
                <c:pt idx="594">
                  <c:v>44237.90483482639</c:v>
                </c:pt>
                <c:pt idx="595">
                  <c:v>44237.973504780093</c:v>
                </c:pt>
                <c:pt idx="596">
                  <c:v>44238.0421746875</c:v>
                </c:pt>
                <c:pt idx="597">
                  <c:v>44238.110844097224</c:v>
                </c:pt>
                <c:pt idx="598">
                  <c:v>44238.179513888892</c:v>
                </c:pt>
                <c:pt idx="599">
                  <c:v>44238.248184247685</c:v>
                </c:pt>
                <c:pt idx="600">
                  <c:v>44238.316854988429</c:v>
                </c:pt>
                <c:pt idx="601">
                  <c:v>44238.385525775462</c:v>
                </c:pt>
                <c:pt idx="602">
                  <c:v>44238.454195972219</c:v>
                </c:pt>
                <c:pt idx="603">
                  <c:v>44238.522865775463</c:v>
                </c:pt>
                <c:pt idx="604">
                  <c:v>44238.591535486114</c:v>
                </c:pt>
                <c:pt idx="605">
                  <c:v>44238.660205231485</c:v>
                </c:pt>
                <c:pt idx="606">
                  <c:v>44238.728874918983</c:v>
                </c:pt>
                <c:pt idx="607">
                  <c:v>44238.79754446759</c:v>
                </c:pt>
                <c:pt idx="608">
                  <c:v>44238.86621482639</c:v>
                </c:pt>
                <c:pt idx="609">
                  <c:v>44238.934884953705</c:v>
                </c:pt>
                <c:pt idx="610">
                  <c:v>44239.00355494213</c:v>
                </c:pt>
                <c:pt idx="611">
                  <c:v>44239.072224745367</c:v>
                </c:pt>
                <c:pt idx="612">
                  <c:v>44239.140894074073</c:v>
                </c:pt>
                <c:pt idx="613">
                  <c:v>44239.209564027777</c:v>
                </c:pt>
                <c:pt idx="614">
                  <c:v>44239.278234375</c:v>
                </c:pt>
                <c:pt idx="615">
                  <c:v>44239.346905254628</c:v>
                </c:pt>
                <c:pt idx="616">
                  <c:v>44239.415575601852</c:v>
                </c:pt>
                <c:pt idx="617">
                  <c:v>44239.484245555555</c:v>
                </c:pt>
                <c:pt idx="618">
                  <c:v>44239.55291525463</c:v>
                </c:pt>
                <c:pt idx="619">
                  <c:v>44239.621584884262</c:v>
                </c:pt>
                <c:pt idx="620">
                  <c:v>44239.69025457176</c:v>
                </c:pt>
                <c:pt idx="621">
                  <c:v>44239.758923993053</c:v>
                </c:pt>
                <c:pt idx="622">
                  <c:v>44239.827593981485</c:v>
                </c:pt>
                <c:pt idx="623">
                  <c:v>44239.896264317133</c:v>
                </c:pt>
                <c:pt idx="624">
                  <c:v>44239.964934247684</c:v>
                </c:pt>
                <c:pt idx="625">
                  <c:v>44240.033604108794</c:v>
                </c:pt>
                <c:pt idx="626">
                  <c:v>44240.102273576391</c:v>
                </c:pt>
                <c:pt idx="627">
                  <c:v>44240.170943275465</c:v>
                </c:pt>
                <c:pt idx="628">
                  <c:v>44240.23961355324</c:v>
                </c:pt>
                <c:pt idx="629">
                  <c:v>44240.308284155093</c:v>
                </c:pt>
                <c:pt idx="630">
                  <c:v>44240.376954953703</c:v>
                </c:pt>
                <c:pt idx="631">
                  <c:v>44240.445625173612</c:v>
                </c:pt>
                <c:pt idx="632">
                  <c:v>44240.514294988425</c:v>
                </c:pt>
                <c:pt idx="633">
                  <c:v>44240.582964710651</c:v>
                </c:pt>
                <c:pt idx="634">
                  <c:v>44240.65163443287</c:v>
                </c:pt>
                <c:pt idx="635">
                  <c:v>44240.72030414352</c:v>
                </c:pt>
                <c:pt idx="636">
                  <c:v>44240.788973587965</c:v>
                </c:pt>
                <c:pt idx="637">
                  <c:v>44240.85764386574</c:v>
                </c:pt>
                <c:pt idx="638">
                  <c:v>44240.9263140162</c:v>
                </c:pt>
                <c:pt idx="639">
                  <c:v>44240.994984004632</c:v>
                </c:pt>
                <c:pt idx="640">
                  <c:v>44241.063653865742</c:v>
                </c:pt>
                <c:pt idx="641">
                  <c:v>44241.132323148151</c:v>
                </c:pt>
                <c:pt idx="642">
                  <c:v>44241.200993009261</c:v>
                </c:pt>
                <c:pt idx="643">
                  <c:v>44241.269663344909</c:v>
                </c:pt>
                <c:pt idx="644">
                  <c:v>44241.33833421296</c:v>
                </c:pt>
                <c:pt idx="645">
                  <c:v>44241.407004664354</c:v>
                </c:pt>
                <c:pt idx="646">
                  <c:v>44241.475674652778</c:v>
                </c:pt>
                <c:pt idx="647">
                  <c:v>44241.544344340276</c:v>
                </c:pt>
                <c:pt idx="648">
                  <c:v>44241.613013935188</c:v>
                </c:pt>
                <c:pt idx="649">
                  <c:v>44241.681683587965</c:v>
                </c:pt>
                <c:pt idx="650">
                  <c:v>44241.750353043979</c:v>
                </c:pt>
                <c:pt idx="651">
                  <c:v>44241.819022870368</c:v>
                </c:pt>
                <c:pt idx="652">
                  <c:v>44241.887693229168</c:v>
                </c:pt>
                <c:pt idx="653">
                  <c:v>44241.956363159719</c:v>
                </c:pt>
                <c:pt idx="654">
                  <c:v>44242.025032997684</c:v>
                </c:pt>
                <c:pt idx="655">
                  <c:v>44242.093702511571</c:v>
                </c:pt>
                <c:pt idx="656">
                  <c:v>44242.16237208333</c:v>
                </c:pt>
                <c:pt idx="657">
                  <c:v>44242.231042268519</c:v>
                </c:pt>
                <c:pt idx="658">
                  <c:v>44242.299712708336</c:v>
                </c:pt>
                <c:pt idx="659">
                  <c:v>44242.36838349537</c:v>
                </c:pt>
                <c:pt idx="660">
                  <c:v>44242.437053703703</c:v>
                </c:pt>
                <c:pt idx="661">
                  <c:v>44242.505723518516</c:v>
                </c:pt>
                <c:pt idx="662">
                  <c:v>44242.574393229166</c:v>
                </c:pt>
                <c:pt idx="663">
                  <c:v>44242.643062881943</c:v>
                </c:pt>
                <c:pt idx="664">
                  <c:v>44242.711732581018</c:v>
                </c:pt>
                <c:pt idx="665">
                  <c:v>44242.780401944445</c:v>
                </c:pt>
                <c:pt idx="666">
                  <c:v>44242.849072118057</c:v>
                </c:pt>
                <c:pt idx="667">
                  <c:v>44242.917742280093</c:v>
                </c:pt>
                <c:pt idx="668">
                  <c:v>44242.986412222221</c:v>
                </c:pt>
                <c:pt idx="669">
                  <c:v>44243.055082094907</c:v>
                </c:pt>
                <c:pt idx="670">
                  <c:v>44243.123751354164</c:v>
                </c:pt>
                <c:pt idx="671">
                  <c:v>44243.192421145832</c:v>
                </c:pt>
                <c:pt idx="672">
                  <c:v>44243.261091458335</c:v>
                </c:pt>
                <c:pt idx="673">
                  <c:v>44243.32976226852</c:v>
                </c:pt>
                <c:pt idx="674">
                  <c:v>44243.398432824077</c:v>
                </c:pt>
                <c:pt idx="675">
                  <c:v>44243.467102847222</c:v>
                </c:pt>
                <c:pt idx="676">
                  <c:v>44243.53577253472</c:v>
                </c:pt>
                <c:pt idx="677">
                  <c:v>44243.60444210648</c:v>
                </c:pt>
                <c:pt idx="678">
                  <c:v>44243.673111747688</c:v>
                </c:pt>
                <c:pt idx="679">
                  <c:v>44243.741781238423</c:v>
                </c:pt>
                <c:pt idx="680">
                  <c:v>44243.8104508912</c:v>
                </c:pt>
                <c:pt idx="681">
                  <c:v>44243.879121226855</c:v>
                </c:pt>
                <c:pt idx="682">
                  <c:v>44243.947791192128</c:v>
                </c:pt>
                <c:pt idx="683">
                  <c:v>44244.016461018517</c:v>
                </c:pt>
                <c:pt idx="684">
                  <c:v>44244.085130601852</c:v>
                </c:pt>
                <c:pt idx="685">
                  <c:v>44244.1538</c:v>
                </c:pt>
                <c:pt idx="686">
                  <c:v>44244.222470034721</c:v>
                </c:pt>
                <c:pt idx="687">
                  <c:v>44244.291140347224</c:v>
                </c:pt>
                <c:pt idx="688">
                  <c:v>44244.359811111113</c:v>
                </c:pt>
                <c:pt idx="689">
                  <c:v>44244.428481296294</c:v>
                </c:pt>
                <c:pt idx="690">
                  <c:v>44244.497151099538</c:v>
                </c:pt>
                <c:pt idx="691">
                  <c:v>44244.565820752316</c:v>
                </c:pt>
                <c:pt idx="692">
                  <c:v>44244.634490335651</c:v>
                </c:pt>
                <c:pt idx="693">
                  <c:v>44244.703159976852</c:v>
                </c:pt>
                <c:pt idx="694">
                  <c:v>44244.771829293983</c:v>
                </c:pt>
                <c:pt idx="695">
                  <c:v>44244.840499351849</c:v>
                </c:pt>
                <c:pt idx="696">
                  <c:v>44244.909169513892</c:v>
                </c:pt>
                <c:pt idx="697">
                  <c:v>44244.977839386571</c:v>
                </c:pt>
                <c:pt idx="698">
                  <c:v>44245.046509201391</c:v>
                </c:pt>
                <c:pt idx="699">
                  <c:v>44245.115178472224</c:v>
                </c:pt>
                <c:pt idx="700">
                  <c:v>44245.183848182867</c:v>
                </c:pt>
                <c:pt idx="701">
                  <c:v>44245.252518449073</c:v>
                </c:pt>
                <c:pt idx="702">
                  <c:v>44245.321189131944</c:v>
                </c:pt>
                <c:pt idx="703">
                  <c:v>44245.389859768518</c:v>
                </c:pt>
                <c:pt idx="704">
                  <c:v>44245.458529826392</c:v>
                </c:pt>
                <c:pt idx="705">
                  <c:v>44245.527199502314</c:v>
                </c:pt>
                <c:pt idx="706">
                  <c:v>44245.595869074074</c:v>
                </c:pt>
                <c:pt idx="707">
                  <c:v>44245.664538703706</c:v>
                </c:pt>
                <c:pt idx="708">
                  <c:v>44245.733208240737</c:v>
                </c:pt>
                <c:pt idx="709">
                  <c:v>44245.80187771991</c:v>
                </c:pt>
                <c:pt idx="710">
                  <c:v>44245.870548009261</c:v>
                </c:pt>
                <c:pt idx="711">
                  <c:v>44245.93921798611</c:v>
                </c:pt>
                <c:pt idx="712">
                  <c:v>44246.007887824075</c:v>
                </c:pt>
                <c:pt idx="713">
                  <c:v>44246.076557476852</c:v>
                </c:pt>
                <c:pt idx="714">
                  <c:v>44246.14522672454</c:v>
                </c:pt>
                <c:pt idx="715">
                  <c:v>44246.213896608795</c:v>
                </c:pt>
                <c:pt idx="716">
                  <c:v>44246.28256684028</c:v>
                </c:pt>
                <c:pt idx="717">
                  <c:v>44246.351237592593</c:v>
                </c:pt>
                <c:pt idx="718">
                  <c:v>44246.419907777781</c:v>
                </c:pt>
                <c:pt idx="719">
                  <c:v>44246.488577592594</c:v>
                </c:pt>
                <c:pt idx="720">
                  <c:v>44246.557247175922</c:v>
                </c:pt>
                <c:pt idx="721">
                  <c:v>44246.625916689816</c:v>
                </c:pt>
                <c:pt idx="722">
                  <c:v>44246.694586261576</c:v>
                </c:pt>
                <c:pt idx="723">
                  <c:v>44246.76325556713</c:v>
                </c:pt>
                <c:pt idx="724">
                  <c:v>44246.831925474537</c:v>
                </c:pt>
                <c:pt idx="725">
                  <c:v>44246.900595671294</c:v>
                </c:pt>
                <c:pt idx="726">
                  <c:v>44246.969265474538</c:v>
                </c:pt>
                <c:pt idx="727">
                  <c:v>44247.037935231485</c:v>
                </c:pt>
                <c:pt idx="728">
                  <c:v>44247.106604525463</c:v>
                </c:pt>
                <c:pt idx="729">
                  <c:v>44247.175274143519</c:v>
                </c:pt>
                <c:pt idx="730">
                  <c:v>44247.243944340276</c:v>
                </c:pt>
                <c:pt idx="731">
                  <c:v>44247.312614872688</c:v>
                </c:pt>
                <c:pt idx="732">
                  <c:v>44247.381285543983</c:v>
                </c:pt>
                <c:pt idx="733">
                  <c:v>44247.449955613425</c:v>
                </c:pt>
                <c:pt idx="734">
                  <c:v>44247.518625289355</c:v>
                </c:pt>
                <c:pt idx="735">
                  <c:v>44247.587294872683</c:v>
                </c:pt>
                <c:pt idx="736">
                  <c:v>44247.655964479163</c:v>
                </c:pt>
                <c:pt idx="737">
                  <c:v>44247.724634039354</c:v>
                </c:pt>
                <c:pt idx="738">
                  <c:v>44247.793303391205</c:v>
                </c:pt>
                <c:pt idx="739">
                  <c:v>44247.861973587962</c:v>
                </c:pt>
                <c:pt idx="740">
                  <c:v>44247.930643587963</c:v>
                </c:pt>
                <c:pt idx="741">
                  <c:v>44247.999313449072</c:v>
                </c:pt>
                <c:pt idx="742">
                  <c:v>44248.067983148147</c:v>
                </c:pt>
                <c:pt idx="743">
                  <c:v>44248.136652303241</c:v>
                </c:pt>
                <c:pt idx="744">
                  <c:v>44248.205322071757</c:v>
                </c:pt>
                <c:pt idx="745">
                  <c:v>44248.273992268521</c:v>
                </c:pt>
                <c:pt idx="746">
                  <c:v>44248.342663009258</c:v>
                </c:pt>
                <c:pt idx="747">
                  <c:v>44248.411333275464</c:v>
                </c:pt>
                <c:pt idx="748">
                  <c:v>44248.480003101853</c:v>
                </c:pt>
                <c:pt idx="749">
                  <c:v>44248.548672650461</c:v>
                </c:pt>
                <c:pt idx="750">
                  <c:v>44248.617342118057</c:v>
                </c:pt>
                <c:pt idx="751">
                  <c:v>44248.686011655096</c:v>
                </c:pt>
                <c:pt idx="752">
                  <c:v>44248.754680949074</c:v>
                </c:pt>
                <c:pt idx="753">
                  <c:v>44248.82335071759</c:v>
                </c:pt>
                <c:pt idx="754">
                  <c:v>44248.892020937499</c:v>
                </c:pt>
                <c:pt idx="755">
                  <c:v>44248.960690717591</c:v>
                </c:pt>
                <c:pt idx="756">
                  <c:v>44249.029360428241</c:v>
                </c:pt>
                <c:pt idx="757">
                  <c:v>44249.098029780092</c:v>
                </c:pt>
                <c:pt idx="758">
                  <c:v>44249.16669928241</c:v>
                </c:pt>
                <c:pt idx="759">
                  <c:v>44249.235369374997</c:v>
                </c:pt>
                <c:pt idx="760">
                  <c:v>44249.304039745373</c:v>
                </c:pt>
                <c:pt idx="761">
                  <c:v>44249.372710416668</c:v>
                </c:pt>
                <c:pt idx="762">
                  <c:v>44249.441380486111</c:v>
                </c:pt>
                <c:pt idx="763">
                  <c:v>44249.51005016204</c:v>
                </c:pt>
                <c:pt idx="764">
                  <c:v>44249.578719745368</c:v>
                </c:pt>
                <c:pt idx="765">
                  <c:v>44249.647389293983</c:v>
                </c:pt>
                <c:pt idx="766">
                  <c:v>44249.716058865743</c:v>
                </c:pt>
                <c:pt idx="767">
                  <c:v>44249.784728136576</c:v>
                </c:pt>
                <c:pt idx="768">
                  <c:v>44249.853398217594</c:v>
                </c:pt>
                <c:pt idx="769">
                  <c:v>44249.922068240739</c:v>
                </c:pt>
                <c:pt idx="770">
                  <c:v>44249.990738078704</c:v>
                </c:pt>
                <c:pt idx="771">
                  <c:v>44250.0594078125</c:v>
                </c:pt>
                <c:pt idx="772">
                  <c:v>44250.128076932873</c:v>
                </c:pt>
                <c:pt idx="773">
                  <c:v>44250.196746620371</c:v>
                </c:pt>
                <c:pt idx="774">
                  <c:v>44250.265416805552</c:v>
                </c:pt>
                <c:pt idx="775">
                  <c:v>44250.334087511575</c:v>
                </c:pt>
                <c:pt idx="776">
                  <c:v>44250.402757881944</c:v>
                </c:pt>
                <c:pt idx="777">
                  <c:v>44250.471427743054</c:v>
                </c:pt>
                <c:pt idx="778">
                  <c:v>44250.540097291669</c:v>
                </c:pt>
                <c:pt idx="779">
                  <c:v>44250.608766736113</c:v>
                </c:pt>
                <c:pt idx="780">
                  <c:v>44250.67743625</c:v>
                </c:pt>
                <c:pt idx="781">
                  <c:v>44250.746105578706</c:v>
                </c:pt>
                <c:pt idx="782">
                  <c:v>44250.814775185187</c:v>
                </c:pt>
                <c:pt idx="783">
                  <c:v>44250.883445405096</c:v>
                </c:pt>
                <c:pt idx="784">
                  <c:v>44250.952115208333</c:v>
                </c:pt>
                <c:pt idx="785">
                  <c:v>44251.020784895831</c:v>
                </c:pt>
                <c:pt idx="786">
                  <c:v>44251.089454317131</c:v>
                </c:pt>
                <c:pt idx="787">
                  <c:v>44251.158123668982</c:v>
                </c:pt>
                <c:pt idx="788">
                  <c:v>44251.226793634261</c:v>
                </c:pt>
                <c:pt idx="789">
                  <c:v>44251.295463877315</c:v>
                </c:pt>
                <c:pt idx="790">
                  <c:v>44251.364134513889</c:v>
                </c:pt>
                <c:pt idx="791">
                  <c:v>44251.432804583332</c:v>
                </c:pt>
                <c:pt idx="792">
                  <c:v>44251.501474247685</c:v>
                </c:pt>
                <c:pt idx="793">
                  <c:v>44251.5701437963</c:v>
                </c:pt>
                <c:pt idx="794">
                  <c:v>44251.638813275466</c:v>
                </c:pt>
                <c:pt idx="795">
                  <c:v>44251.707483472223</c:v>
                </c:pt>
                <c:pt idx="796">
                  <c:v>44251.776152719911</c:v>
                </c:pt>
                <c:pt idx="797">
                  <c:v>44251.844822719904</c:v>
                </c:pt>
                <c:pt idx="798">
                  <c:v>44251.913492789354</c:v>
                </c:pt>
                <c:pt idx="799">
                  <c:v>44251.982162592591</c:v>
                </c:pt>
                <c:pt idx="800">
                  <c:v>44252.050832337962</c:v>
                </c:pt>
                <c:pt idx="801">
                  <c:v>44252.119501504632</c:v>
                </c:pt>
                <c:pt idx="802">
                  <c:v>44252.188171145834</c:v>
                </c:pt>
                <c:pt idx="803">
                  <c:v>44252.256841342591</c:v>
                </c:pt>
                <c:pt idx="804">
                  <c:v>44252.325512002317</c:v>
                </c:pt>
                <c:pt idx="805">
                  <c:v>44252.3941825</c:v>
                </c:pt>
                <c:pt idx="806">
                  <c:v>44252.462852442128</c:v>
                </c:pt>
                <c:pt idx="807">
                  <c:v>44252.531522025463</c:v>
                </c:pt>
                <c:pt idx="808">
                  <c:v>44252.600191504629</c:v>
                </c:pt>
                <c:pt idx="809">
                  <c:v>44252.668861041668</c:v>
                </c:pt>
                <c:pt idx="810">
                  <c:v>44252.737530451392</c:v>
                </c:pt>
                <c:pt idx="811">
                  <c:v>44252.806199930557</c:v>
                </c:pt>
                <c:pt idx="812">
                  <c:v>44252.87487013889</c:v>
                </c:pt>
                <c:pt idx="813">
                  <c:v>44252.943540023145</c:v>
                </c:pt>
                <c:pt idx="814">
                  <c:v>44253.012209756947</c:v>
                </c:pt>
                <c:pt idx="815">
                  <c:v>44253.080879270834</c:v>
                </c:pt>
                <c:pt idx="816">
                  <c:v>44253.149548506946</c:v>
                </c:pt>
                <c:pt idx="817">
                  <c:v>44253.218218368056</c:v>
                </c:pt>
                <c:pt idx="818">
                  <c:v>44253.286888530092</c:v>
                </c:pt>
                <c:pt idx="819">
                  <c:v>44253.355559201387</c:v>
                </c:pt>
                <c:pt idx="820">
                  <c:v>44253.424229293982</c:v>
                </c:pt>
                <c:pt idx="821">
                  <c:v>44253.492898993056</c:v>
                </c:pt>
                <c:pt idx="822">
                  <c:v>44253.561568518518</c:v>
                </c:pt>
                <c:pt idx="823">
                  <c:v>44253.630237974539</c:v>
                </c:pt>
                <c:pt idx="824">
                  <c:v>44253.698907500002</c:v>
                </c:pt>
                <c:pt idx="825">
                  <c:v>44253.767576712962</c:v>
                </c:pt>
                <c:pt idx="826">
                  <c:v>44253.836246608793</c:v>
                </c:pt>
                <c:pt idx="827">
                  <c:v>44253.904916701387</c:v>
                </c:pt>
                <c:pt idx="828">
                  <c:v>44253.973586435182</c:v>
                </c:pt>
                <c:pt idx="829">
                  <c:v>44254.042256134257</c:v>
                </c:pt>
                <c:pt idx="830">
                  <c:v>44254.110925335648</c:v>
                </c:pt>
                <c:pt idx="831">
                  <c:v>44254.179594907408</c:v>
                </c:pt>
                <c:pt idx="832">
                  <c:v>44254.248265057868</c:v>
                </c:pt>
                <c:pt idx="833">
                  <c:v>44254.316935578703</c:v>
                </c:pt>
                <c:pt idx="834">
                  <c:v>44254.385606145835</c:v>
                </c:pt>
                <c:pt idx="835">
                  <c:v>44254.45427613426</c:v>
                </c:pt>
                <c:pt idx="836">
                  <c:v>44254.522945717596</c:v>
                </c:pt>
                <c:pt idx="837">
                  <c:v>44254.591615219906</c:v>
                </c:pt>
                <c:pt idx="838">
                  <c:v>44254.660284745369</c:v>
                </c:pt>
                <c:pt idx="839">
                  <c:v>44254.728954224534</c:v>
                </c:pt>
                <c:pt idx="840">
                  <c:v>44254.797623553241</c:v>
                </c:pt>
                <c:pt idx="841">
                  <c:v>44254.866293703701</c:v>
                </c:pt>
                <c:pt idx="842">
                  <c:v>44254.934963611115</c:v>
                </c:pt>
                <c:pt idx="843">
                  <c:v>44255.003633391207</c:v>
                </c:pt>
                <c:pt idx="844">
                  <c:v>44255.072302974535</c:v>
                </c:pt>
                <c:pt idx="845">
                  <c:v>44255.140972094909</c:v>
                </c:pt>
                <c:pt idx="846">
                  <c:v>44255.20964184028</c:v>
                </c:pt>
                <c:pt idx="847">
                  <c:v>44255.278311956019</c:v>
                </c:pt>
                <c:pt idx="848">
                  <c:v>44255.346982627314</c:v>
                </c:pt>
                <c:pt idx="849">
                  <c:v>44255.415652766205</c:v>
                </c:pt>
                <c:pt idx="850">
                  <c:v>44255.4843225</c:v>
                </c:pt>
                <c:pt idx="851">
                  <c:v>44255.552991979166</c:v>
                </c:pt>
                <c:pt idx="852">
                  <c:v>44255.62166138889</c:v>
                </c:pt>
                <c:pt idx="853">
                  <c:v>44255.69033085648</c:v>
                </c:pt>
                <c:pt idx="854">
                  <c:v>44255.759000069447</c:v>
                </c:pt>
                <c:pt idx="855">
                  <c:v>44255.827669849539</c:v>
                </c:pt>
                <c:pt idx="856">
                  <c:v>44255.896339965278</c:v>
                </c:pt>
                <c:pt idx="857">
                  <c:v>44255.965009675929</c:v>
                </c:pt>
                <c:pt idx="858">
                  <c:v>44256.033679328706</c:v>
                </c:pt>
                <c:pt idx="859">
                  <c:v>44256.102348564818</c:v>
                </c:pt>
                <c:pt idx="860">
                  <c:v>44256.171018055553</c:v>
                </c:pt>
                <c:pt idx="861">
                  <c:v>44256.239688125002</c:v>
                </c:pt>
                <c:pt idx="862">
                  <c:v>44256.308358495371</c:v>
                </c:pt>
                <c:pt idx="863">
                  <c:v>44256.377029085648</c:v>
                </c:pt>
                <c:pt idx="864">
                  <c:v>44256.445699085649</c:v>
                </c:pt>
                <c:pt idx="865">
                  <c:v>44256.514368680553</c:v>
                </c:pt>
                <c:pt idx="866">
                  <c:v>44256.583038194447</c:v>
                </c:pt>
                <c:pt idx="867">
                  <c:v>44256.651707696758</c:v>
                </c:pt>
                <c:pt idx="868">
                  <c:v>44256.720377199075</c:v>
                </c:pt>
                <c:pt idx="869">
                  <c:v>44256.789046412036</c:v>
                </c:pt>
                <c:pt idx="870">
                  <c:v>44256.857716469909</c:v>
                </c:pt>
                <c:pt idx="871">
                  <c:v>44256.926386412037</c:v>
                </c:pt>
                <c:pt idx="872">
                  <c:v>44256.995056180553</c:v>
                </c:pt>
                <c:pt idx="873">
                  <c:v>44257.063725821761</c:v>
                </c:pt>
                <c:pt idx="874">
                  <c:v>44257.132394872686</c:v>
                </c:pt>
                <c:pt idx="875">
                  <c:v>44257.201064525463</c:v>
                </c:pt>
                <c:pt idx="876">
                  <c:v>44257.269734641202</c:v>
                </c:pt>
                <c:pt idx="877">
                  <c:v>44257.338405289353</c:v>
                </c:pt>
                <c:pt idx="878">
                  <c:v>44257.40707552083</c:v>
                </c:pt>
                <c:pt idx="879">
                  <c:v>44257.475745289354</c:v>
                </c:pt>
                <c:pt idx="880">
                  <c:v>44257.544414756943</c:v>
                </c:pt>
                <c:pt idx="881">
                  <c:v>44257.613084131946</c:v>
                </c:pt>
                <c:pt idx="882">
                  <c:v>44257.681753564815</c:v>
                </c:pt>
                <c:pt idx="883">
                  <c:v>44257.750422789351</c:v>
                </c:pt>
                <c:pt idx="884">
                  <c:v>44257.819092407408</c:v>
                </c:pt>
                <c:pt idx="885">
                  <c:v>44257.887762534723</c:v>
                </c:pt>
                <c:pt idx="886">
                  <c:v>44257.956432256942</c:v>
                </c:pt>
                <c:pt idx="887">
                  <c:v>44258.025101863423</c:v>
                </c:pt>
                <c:pt idx="888">
                  <c:v>44258.093771157408</c:v>
                </c:pt>
                <c:pt idx="889">
                  <c:v>44258.162440509259</c:v>
                </c:pt>
                <c:pt idx="890">
                  <c:v>44258.231110462963</c:v>
                </c:pt>
                <c:pt idx="891">
                  <c:v>44258.299780682872</c:v>
                </c:pt>
                <c:pt idx="892">
                  <c:v>44258.368451249997</c:v>
                </c:pt>
                <c:pt idx="893">
                  <c:v>44258.437121238429</c:v>
                </c:pt>
                <c:pt idx="894">
                  <c:v>44258.505790821757</c:v>
                </c:pt>
                <c:pt idx="895">
                  <c:v>44258.574460312499</c:v>
                </c:pt>
                <c:pt idx="896">
                  <c:v>44258.643129733799</c:v>
                </c:pt>
                <c:pt idx="897">
                  <c:v>44258.711799861114</c:v>
                </c:pt>
                <c:pt idx="898">
                  <c:v>44258.780469039353</c:v>
                </c:pt>
                <c:pt idx="899">
                  <c:v>44258.849139016202</c:v>
                </c:pt>
                <c:pt idx="900">
                  <c:v>44258.917808981481</c:v>
                </c:pt>
                <c:pt idx="901">
                  <c:v>44258.986478726853</c:v>
                </c:pt>
                <c:pt idx="902">
                  <c:v>44259.055148402775</c:v>
                </c:pt>
                <c:pt idx="903">
                  <c:v>44259.123817465275</c:v>
                </c:pt>
                <c:pt idx="904">
                  <c:v>44259.192487060187</c:v>
                </c:pt>
                <c:pt idx="905">
                  <c:v>44259.261157175926</c:v>
                </c:pt>
                <c:pt idx="906">
                  <c:v>44259.329827789355</c:v>
                </c:pt>
                <c:pt idx="907">
                  <c:v>44259.398498148148</c:v>
                </c:pt>
                <c:pt idx="908">
                  <c:v>44259.467167974537</c:v>
                </c:pt>
                <c:pt idx="909">
                  <c:v>44259.535837453703</c:v>
                </c:pt>
                <c:pt idx="910">
                  <c:v>44259.604506840275</c:v>
                </c:pt>
                <c:pt idx="911">
                  <c:v>44259.673176273151</c:v>
                </c:pt>
                <c:pt idx="912">
                  <c:v>44259.741845578705</c:v>
                </c:pt>
                <c:pt idx="913">
                  <c:v>44259.810515034726</c:v>
                </c:pt>
                <c:pt idx="914">
                  <c:v>44259.87918517361</c:v>
                </c:pt>
                <c:pt idx="915">
                  <c:v>44259.947854930557</c:v>
                </c:pt>
                <c:pt idx="916">
                  <c:v>44260.016524548613</c:v>
                </c:pt>
                <c:pt idx="917">
                  <c:v>44260.085193935185</c:v>
                </c:pt>
                <c:pt idx="918">
                  <c:v>44260.153863148145</c:v>
                </c:pt>
                <c:pt idx="919">
                  <c:v>44260.222532974534</c:v>
                </c:pt>
                <c:pt idx="920">
                  <c:v>44260.291203090281</c:v>
                </c:pt>
                <c:pt idx="921">
                  <c:v>44260.359873657406</c:v>
                </c:pt>
                <c:pt idx="922">
                  <c:v>44260.428543634262</c:v>
                </c:pt>
                <c:pt idx="923">
                  <c:v>44260.497213240742</c:v>
                </c:pt>
                <c:pt idx="924">
                  <c:v>44260.565882685187</c:v>
                </c:pt>
                <c:pt idx="925">
                  <c:v>44260.634552060183</c:v>
                </c:pt>
                <c:pt idx="926">
                  <c:v>44260.703221504627</c:v>
                </c:pt>
                <c:pt idx="927">
                  <c:v>44260.771890625001</c:v>
                </c:pt>
                <c:pt idx="928">
                  <c:v>44260.840560474535</c:v>
                </c:pt>
                <c:pt idx="929">
                  <c:v>44260.909230439815</c:v>
                </c:pt>
                <c:pt idx="930">
                  <c:v>44260.977900104168</c:v>
                </c:pt>
                <c:pt idx="931">
                  <c:v>44261.046569733793</c:v>
                </c:pt>
                <c:pt idx="932">
                  <c:v>44261.115238796294</c:v>
                </c:pt>
                <c:pt idx="933">
                  <c:v>44261.183908298612</c:v>
                </c:pt>
                <c:pt idx="934">
                  <c:v>44261.252578368054</c:v>
                </c:pt>
                <c:pt idx="935">
                  <c:v>44261.321248842592</c:v>
                </c:pt>
                <c:pt idx="936">
                  <c:v>44261.389919270834</c:v>
                </c:pt>
                <c:pt idx="937">
                  <c:v>44261.458589131944</c:v>
                </c:pt>
                <c:pt idx="938">
                  <c:v>44261.527258599534</c:v>
                </c:pt>
                <c:pt idx="939">
                  <c:v>44261.595927974537</c:v>
                </c:pt>
                <c:pt idx="940">
                  <c:v>44261.664597395837</c:v>
                </c:pt>
                <c:pt idx="941">
                  <c:v>44261.733266736112</c:v>
                </c:pt>
                <c:pt idx="942">
                  <c:v>44261.801936006945</c:v>
                </c:pt>
                <c:pt idx="943">
                  <c:v>44261.870606087963</c:v>
                </c:pt>
                <c:pt idx="944">
                  <c:v>44261.939275868055</c:v>
                </c:pt>
                <c:pt idx="945">
                  <c:v>44262.007945497688</c:v>
                </c:pt>
                <c:pt idx="946">
                  <c:v>44262.076614942132</c:v>
                </c:pt>
                <c:pt idx="947">
                  <c:v>44262.145283993057</c:v>
                </c:pt>
                <c:pt idx="948">
                  <c:v>44262.213953680555</c:v>
                </c:pt>
                <c:pt idx="949">
                  <c:v>44262.282623703701</c:v>
                </c:pt>
                <c:pt idx="950">
                  <c:v>44262.351294247688</c:v>
                </c:pt>
                <c:pt idx="951">
                  <c:v>44262.419964236113</c:v>
                </c:pt>
                <c:pt idx="952">
                  <c:v>44262.488633831017</c:v>
                </c:pt>
                <c:pt idx="953">
                  <c:v>44262.557303217596</c:v>
                </c:pt>
                <c:pt idx="954">
                  <c:v>44262.62597252315</c:v>
                </c:pt>
                <c:pt idx="955">
                  <c:v>44262.694641898146</c:v>
                </c:pt>
                <c:pt idx="956">
                  <c:v>44262.763310995368</c:v>
                </c:pt>
                <c:pt idx="957">
                  <c:v>44262.831980706018</c:v>
                </c:pt>
                <c:pt idx="958">
                  <c:v>44262.900650694442</c:v>
                </c:pt>
                <c:pt idx="959">
                  <c:v>44262.969320300923</c:v>
                </c:pt>
                <c:pt idx="960">
                  <c:v>44263.037989849538</c:v>
                </c:pt>
                <c:pt idx="961">
                  <c:v>44263.106658946759</c:v>
                </c:pt>
                <c:pt idx="962">
                  <c:v>44263.175328356483</c:v>
                </c:pt>
                <c:pt idx="963">
                  <c:v>44263.243998344908</c:v>
                </c:pt>
                <c:pt idx="964">
                  <c:v>44263.312668680555</c:v>
                </c:pt>
                <c:pt idx="965">
                  <c:v>44263.381339143518</c:v>
                </c:pt>
                <c:pt idx="966">
                  <c:v>44263.450009016204</c:v>
                </c:pt>
                <c:pt idx="967">
                  <c:v>44263.518678483793</c:v>
                </c:pt>
                <c:pt idx="968">
                  <c:v>44263.587347870372</c:v>
                </c:pt>
                <c:pt idx="969">
                  <c:v>44263.65601726852</c:v>
                </c:pt>
                <c:pt idx="970">
                  <c:v>44263.724686631947</c:v>
                </c:pt>
                <c:pt idx="971">
                  <c:v>44263.793355775466</c:v>
                </c:pt>
                <c:pt idx="972">
                  <c:v>44263.86202576389</c:v>
                </c:pt>
                <c:pt idx="973">
                  <c:v>44263.930695567127</c:v>
                </c:pt>
                <c:pt idx="974">
                  <c:v>44263.999365219905</c:v>
                </c:pt>
                <c:pt idx="975">
                  <c:v>44264.068034722222</c:v>
                </c:pt>
                <c:pt idx="976">
                  <c:v>44264.136703680553</c:v>
                </c:pt>
                <c:pt idx="977">
                  <c:v>44264.205373252313</c:v>
                </c:pt>
                <c:pt idx="978">
                  <c:v>44264.274043240737</c:v>
                </c:pt>
                <c:pt idx="979">
                  <c:v>44264.342713784725</c:v>
                </c:pt>
                <c:pt idx="980">
                  <c:v>44264.411383842591</c:v>
                </c:pt>
                <c:pt idx="981">
                  <c:v>44264.480053472224</c:v>
                </c:pt>
                <c:pt idx="982">
                  <c:v>44264.548722812498</c:v>
                </c:pt>
                <c:pt idx="983">
                  <c:v>44264.617392083332</c:v>
                </c:pt>
                <c:pt idx="984">
                  <c:v>44264.686061412038</c:v>
                </c:pt>
                <c:pt idx="985">
                  <c:v>44264.754730520835</c:v>
                </c:pt>
                <c:pt idx="986">
                  <c:v>44264.823400081019</c:v>
                </c:pt>
                <c:pt idx="987">
                  <c:v>44264.892070104164</c:v>
                </c:pt>
                <c:pt idx="988">
                  <c:v>44264.9607396875</c:v>
                </c:pt>
                <c:pt idx="989">
                  <c:v>44265.029409189818</c:v>
                </c:pt>
                <c:pt idx="990">
                  <c:v>44265.098078344905</c:v>
                </c:pt>
                <c:pt idx="991">
                  <c:v>44265.166747650466</c:v>
                </c:pt>
                <c:pt idx="992">
                  <c:v>44265.235417546297</c:v>
                </c:pt>
                <c:pt idx="993">
                  <c:v>44265.304087719909</c:v>
                </c:pt>
                <c:pt idx="994">
                  <c:v>44265.372758182872</c:v>
                </c:pt>
                <c:pt idx="995">
                  <c:v>44265.441428055557</c:v>
                </c:pt>
                <c:pt idx="996">
                  <c:v>44265.510097534723</c:v>
                </c:pt>
                <c:pt idx="997">
                  <c:v>44265.578766921295</c:v>
                </c:pt>
                <c:pt idx="998">
                  <c:v>44265.647436273146</c:v>
                </c:pt>
                <c:pt idx="999">
                  <c:v>44265.716106296299</c:v>
                </c:pt>
                <c:pt idx="1000">
                  <c:v>44265.784775381944</c:v>
                </c:pt>
                <c:pt idx="1001">
                  <c:v>44265.853445300927</c:v>
                </c:pt>
                <c:pt idx="1002">
                  <c:v>44265.922115150461</c:v>
                </c:pt>
                <c:pt idx="1003">
                  <c:v>44265.99078482639</c:v>
                </c:pt>
                <c:pt idx="1004">
                  <c:v>44266.059454386574</c:v>
                </c:pt>
                <c:pt idx="1005">
                  <c:v>44266.128123344904</c:v>
                </c:pt>
                <c:pt idx="1006">
                  <c:v>44266.196792858798</c:v>
                </c:pt>
                <c:pt idx="1007">
                  <c:v>44266.265462881944</c:v>
                </c:pt>
                <c:pt idx="1008">
                  <c:v>44266.334133425924</c:v>
                </c:pt>
                <c:pt idx="1009">
                  <c:v>44266.402803622688</c:v>
                </c:pt>
                <c:pt idx="1010">
                  <c:v>44266.471473321762</c:v>
                </c:pt>
                <c:pt idx="1011">
                  <c:v>44266.540142696758</c:v>
                </c:pt>
                <c:pt idx="1012">
                  <c:v>44266.608811979168</c:v>
                </c:pt>
                <c:pt idx="1013">
                  <c:v>44266.677481319442</c:v>
                </c:pt>
                <c:pt idx="1014">
                  <c:v>44266.746150486113</c:v>
                </c:pt>
                <c:pt idx="1015">
                  <c:v>44266.814819930558</c:v>
                </c:pt>
                <c:pt idx="1016">
                  <c:v>44266.883489976855</c:v>
                </c:pt>
                <c:pt idx="1017">
                  <c:v>44266.952159618057</c:v>
                </c:pt>
                <c:pt idx="1018">
                  <c:v>44267.020829131943</c:v>
                </c:pt>
                <c:pt idx="1019">
                  <c:v>44267.0894983912</c:v>
                </c:pt>
                <c:pt idx="1020">
                  <c:v>44267.158167569447</c:v>
                </c:pt>
                <c:pt idx="1021">
                  <c:v>44267.226837372684</c:v>
                </c:pt>
                <c:pt idx="1022">
                  <c:v>44267.295507442126</c:v>
                </c:pt>
                <c:pt idx="1023">
                  <c:v>44267.364177916665</c:v>
                </c:pt>
                <c:pt idx="1024">
                  <c:v>44267.432847812503</c:v>
                </c:pt>
                <c:pt idx="1025">
                  <c:v>44267.501517314813</c:v>
                </c:pt>
                <c:pt idx="1026">
                  <c:v>44267.570186701392</c:v>
                </c:pt>
                <c:pt idx="1027">
                  <c:v>44267.638856018515</c:v>
                </c:pt>
                <c:pt idx="1028">
                  <c:v>44267.707525393518</c:v>
                </c:pt>
                <c:pt idx="1029">
                  <c:v>44267.776194432867</c:v>
                </c:pt>
                <c:pt idx="1030">
                  <c:v>44267.844864236111</c:v>
                </c:pt>
                <c:pt idx="1031">
                  <c:v>44267.913534108797</c:v>
                </c:pt>
                <c:pt idx="1032">
                  <c:v>44267.982203715277</c:v>
                </c:pt>
                <c:pt idx="1033">
                  <c:v>44268.050873263892</c:v>
                </c:pt>
                <c:pt idx="1034">
                  <c:v>44268.119542222223</c:v>
                </c:pt>
                <c:pt idx="1035">
                  <c:v>44268.188211678244</c:v>
                </c:pt>
                <c:pt idx="1036">
                  <c:v>44268.256881666668</c:v>
                </c:pt>
                <c:pt idx="1037">
                  <c:v>44268.325552129631</c:v>
                </c:pt>
                <c:pt idx="1038">
                  <c:v>44268.394222418981</c:v>
                </c:pt>
                <c:pt idx="1039">
                  <c:v>44268.462892164353</c:v>
                </c:pt>
                <c:pt idx="1040">
                  <c:v>44268.531561550924</c:v>
                </c:pt>
                <c:pt idx="1041">
                  <c:v>44268.600230821758</c:v>
                </c:pt>
                <c:pt idx="1042">
                  <c:v>44268.66890016204</c:v>
                </c:pt>
                <c:pt idx="1043">
                  <c:v>44268.737569375</c:v>
                </c:pt>
                <c:pt idx="1044">
                  <c:v>44268.806238645833</c:v>
                </c:pt>
                <c:pt idx="1045">
                  <c:v>44268.87490865741</c:v>
                </c:pt>
                <c:pt idx="1046">
                  <c:v>44268.943578333332</c:v>
                </c:pt>
                <c:pt idx="1047">
                  <c:v>44269.012247870371</c:v>
                </c:pt>
                <c:pt idx="1048">
                  <c:v>44269.080917187501</c:v>
                </c:pt>
                <c:pt idx="1049">
                  <c:v>44269.149586215281</c:v>
                </c:pt>
                <c:pt idx="1050">
                  <c:v>44269.218255879627</c:v>
                </c:pt>
                <c:pt idx="1051">
                  <c:v>44269.28692583333</c:v>
                </c:pt>
                <c:pt idx="1052">
                  <c:v>44269.355596296293</c:v>
                </c:pt>
                <c:pt idx="1053">
                  <c:v>44269.424266180555</c:v>
                </c:pt>
                <c:pt idx="1054">
                  <c:v>44269.492935682872</c:v>
                </c:pt>
                <c:pt idx="1055">
                  <c:v>44269.561605011571</c:v>
                </c:pt>
                <c:pt idx="1056">
                  <c:v>44269.63027425926</c:v>
                </c:pt>
                <c:pt idx="1057">
                  <c:v>44269.69894357639</c:v>
                </c:pt>
                <c:pt idx="1058">
                  <c:v>44269.767612581018</c:v>
                </c:pt>
                <c:pt idx="1059">
                  <c:v>44269.836282268516</c:v>
                </c:pt>
                <c:pt idx="1060">
                  <c:v>44269.904952152778</c:v>
                </c:pt>
                <c:pt idx="1061">
                  <c:v>44269.973621689816</c:v>
                </c:pt>
                <c:pt idx="1062">
                  <c:v>44270.042291180558</c:v>
                </c:pt>
                <c:pt idx="1063">
                  <c:v>44270.11096017361</c:v>
                </c:pt>
                <c:pt idx="1064">
                  <c:v>44270.179629537037</c:v>
                </c:pt>
                <c:pt idx="1065">
                  <c:v>44270.248299479164</c:v>
                </c:pt>
                <c:pt idx="1066">
                  <c:v>44270.316969791667</c:v>
                </c:pt>
                <c:pt idx="1067">
                  <c:v>44270.38564015046</c:v>
                </c:pt>
                <c:pt idx="1068">
                  <c:v>44270.454309930552</c:v>
                </c:pt>
                <c:pt idx="1069">
                  <c:v>44270.522979305555</c:v>
                </c:pt>
                <c:pt idx="1070">
                  <c:v>44270.591648587964</c:v>
                </c:pt>
                <c:pt idx="1071">
                  <c:v>44270.660317916663</c:v>
                </c:pt>
                <c:pt idx="1072">
                  <c:v>44270.728987175928</c:v>
                </c:pt>
                <c:pt idx="1073">
                  <c:v>44270.797656296294</c:v>
                </c:pt>
                <c:pt idx="1074">
                  <c:v>44270.866326238429</c:v>
                </c:pt>
                <c:pt idx="1075">
                  <c:v>44270.934995937503</c:v>
                </c:pt>
                <c:pt idx="1076">
                  <c:v>44271.003665497687</c:v>
                </c:pt>
                <c:pt idx="1077">
                  <c:v>44271.072334872682</c:v>
                </c:pt>
                <c:pt idx="1078">
                  <c:v>44271.141003773148</c:v>
                </c:pt>
                <c:pt idx="1079">
                  <c:v>44271.20967329861</c:v>
                </c:pt>
                <c:pt idx="1080">
                  <c:v>44271.278343217593</c:v>
                </c:pt>
                <c:pt idx="1081">
                  <c:v>44271.347013668979</c:v>
                </c:pt>
                <c:pt idx="1082">
                  <c:v>44271.415683587962</c:v>
                </c:pt>
                <c:pt idx="1083">
                  <c:v>44271.484353101849</c:v>
                </c:pt>
                <c:pt idx="1084">
                  <c:v>44271.553022372682</c:v>
                </c:pt>
                <c:pt idx="1085">
                  <c:v>44271.621691574073</c:v>
                </c:pt>
                <c:pt idx="1086">
                  <c:v>44271.690360821762</c:v>
                </c:pt>
                <c:pt idx="1087">
                  <c:v>44271.759029826389</c:v>
                </c:pt>
                <c:pt idx="1088">
                  <c:v>44271.827699374997</c:v>
                </c:pt>
                <c:pt idx="1089">
                  <c:v>44271.896369282411</c:v>
                </c:pt>
                <c:pt idx="1090">
                  <c:v>44271.965038773145</c:v>
                </c:pt>
                <c:pt idx="1091">
                  <c:v>44272.033708206021</c:v>
                </c:pt>
                <c:pt idx="1092">
                  <c:v>44272.102377233794</c:v>
                </c:pt>
                <c:pt idx="1093">
                  <c:v>44272.171046504627</c:v>
                </c:pt>
                <c:pt idx="1094">
                  <c:v>44272.239716354168</c:v>
                </c:pt>
                <c:pt idx="1095">
                  <c:v>44272.308386516204</c:v>
                </c:pt>
                <c:pt idx="1096">
                  <c:v>44272.377056886573</c:v>
                </c:pt>
                <c:pt idx="1097">
                  <c:v>44272.445726666665</c:v>
                </c:pt>
                <c:pt idx="1098">
                  <c:v>44272.514396041668</c:v>
                </c:pt>
                <c:pt idx="1099">
                  <c:v>44272.583065324077</c:v>
                </c:pt>
                <c:pt idx="1100">
                  <c:v>44272.651734606479</c:v>
                </c:pt>
                <c:pt idx="1101">
                  <c:v>44272.720404537038</c:v>
                </c:pt>
                <c:pt idx="1102">
                  <c:v>44272.789073564818</c:v>
                </c:pt>
                <c:pt idx="1103">
                  <c:v>44272.857743437497</c:v>
                </c:pt>
                <c:pt idx="1104">
                  <c:v>44272.926413182868</c:v>
                </c:pt>
                <c:pt idx="1105">
                  <c:v>44272.995082766203</c:v>
                </c:pt>
                <c:pt idx="1106">
                  <c:v>44273.063752222224</c:v>
                </c:pt>
                <c:pt idx="1107">
                  <c:v>44273.132421087961</c:v>
                </c:pt>
                <c:pt idx="1108">
                  <c:v>44273.201090543982</c:v>
                </c:pt>
                <c:pt idx="1109">
                  <c:v>44273.269760462965</c:v>
                </c:pt>
                <c:pt idx="1110">
                  <c:v>44273.338430925927</c:v>
                </c:pt>
                <c:pt idx="1111">
                  <c:v>44273.407100960649</c:v>
                </c:pt>
                <c:pt idx="1112">
                  <c:v>44273.475770543984</c:v>
                </c:pt>
                <c:pt idx="1113">
                  <c:v>44273.544439814817</c:v>
                </c:pt>
                <c:pt idx="1114">
                  <c:v>44273.613109004633</c:v>
                </c:pt>
                <c:pt idx="1115">
                  <c:v>44273.681778240738</c:v>
                </c:pt>
                <c:pt idx="1116">
                  <c:v>44273.750447280094</c:v>
                </c:pt>
                <c:pt idx="1117">
                  <c:v>44273.819116712963</c:v>
                </c:pt>
                <c:pt idx="1118">
                  <c:v>44273.88778665509</c:v>
                </c:pt>
                <c:pt idx="1119">
                  <c:v>44273.956456168984</c:v>
                </c:pt>
                <c:pt idx="1120">
                  <c:v>44274.025125590277</c:v>
                </c:pt>
                <c:pt idx="1121">
                  <c:v>44274.093794699074</c:v>
                </c:pt>
                <c:pt idx="1122">
                  <c:v>44274.162463854169</c:v>
                </c:pt>
                <c:pt idx="1123">
                  <c:v>44274.231133622685</c:v>
                </c:pt>
                <c:pt idx="1124">
                  <c:v>44274.29980364583</c:v>
                </c:pt>
                <c:pt idx="1125">
                  <c:v>44274.368474027775</c:v>
                </c:pt>
                <c:pt idx="1126">
                  <c:v>44274.437143819443</c:v>
                </c:pt>
                <c:pt idx="1127">
                  <c:v>44274.505813217591</c:v>
                </c:pt>
                <c:pt idx="1128">
                  <c:v>44274.574482511576</c:v>
                </c:pt>
                <c:pt idx="1129">
                  <c:v>44274.643151747689</c:v>
                </c:pt>
                <c:pt idx="1130">
                  <c:v>44274.711821030091</c:v>
                </c:pt>
                <c:pt idx="1131">
                  <c:v>44274.780489976853</c:v>
                </c:pt>
                <c:pt idx="1132">
                  <c:v>44274.849159745369</c:v>
                </c:pt>
                <c:pt idx="1133">
                  <c:v>44274.91782949074</c:v>
                </c:pt>
                <c:pt idx="1134">
                  <c:v>44274.986499016202</c:v>
                </c:pt>
                <c:pt idx="1135">
                  <c:v>44275.055168460647</c:v>
                </c:pt>
                <c:pt idx="1136">
                  <c:v>44275.123837303239</c:v>
                </c:pt>
                <c:pt idx="1137">
                  <c:v>44275.192506678242</c:v>
                </c:pt>
                <c:pt idx="1138">
                  <c:v>44275.261176574073</c:v>
                </c:pt>
                <c:pt idx="1139">
                  <c:v>44275.329846967594</c:v>
                </c:pt>
                <c:pt idx="1140">
                  <c:v>44275.398517094909</c:v>
                </c:pt>
                <c:pt idx="1141">
                  <c:v>44275.467186712965</c:v>
                </c:pt>
                <c:pt idx="1142">
                  <c:v>44275.535855972223</c:v>
                </c:pt>
                <c:pt idx="1143">
                  <c:v>44275.604525127317</c:v>
                </c:pt>
                <c:pt idx="1144">
                  <c:v>44275.673194351853</c:v>
                </c:pt>
                <c:pt idx="1145">
                  <c:v>44275.741863425923</c:v>
                </c:pt>
                <c:pt idx="1146">
                  <c:v>44275.810532662035</c:v>
                </c:pt>
                <c:pt idx="1147">
                  <c:v>44275.879202581018</c:v>
                </c:pt>
                <c:pt idx="1148">
                  <c:v>44275.947872118057</c:v>
                </c:pt>
                <c:pt idx="1149">
                  <c:v>44276.016541516205</c:v>
                </c:pt>
                <c:pt idx="1150">
                  <c:v>44276.085210682868</c:v>
                </c:pt>
                <c:pt idx="1151">
                  <c:v>44276.153879664351</c:v>
                </c:pt>
                <c:pt idx="1152">
                  <c:v>44276.222549282407</c:v>
                </c:pt>
                <c:pt idx="1153">
                  <c:v>44276.291219166669</c:v>
                </c:pt>
                <c:pt idx="1154">
                  <c:v>44276.359889513886</c:v>
                </c:pt>
                <c:pt idx="1155">
                  <c:v>44276.428559270833</c:v>
                </c:pt>
                <c:pt idx="1156">
                  <c:v>44276.497228657405</c:v>
                </c:pt>
                <c:pt idx="1157">
                  <c:v>44276.565897881941</c:v>
                </c:pt>
                <c:pt idx="1158">
                  <c:v>44276.634567037036</c:v>
                </c:pt>
                <c:pt idx="1159">
                  <c:v>44276.703236261572</c:v>
                </c:pt>
                <c:pt idx="1160">
                  <c:v>44276.771905162037</c:v>
                </c:pt>
                <c:pt idx="1161">
                  <c:v>44276.840574791669</c:v>
                </c:pt>
                <c:pt idx="1162">
                  <c:v>44276.909244537041</c:v>
                </c:pt>
                <c:pt idx="1163">
                  <c:v>44276.977913981478</c:v>
                </c:pt>
                <c:pt idx="1164">
                  <c:v>44277.046583379626</c:v>
                </c:pt>
                <c:pt idx="1165">
                  <c:v>44277.115252222226</c:v>
                </c:pt>
                <c:pt idx="1166">
                  <c:v>44277.183921504628</c:v>
                </c:pt>
                <c:pt idx="1167">
                  <c:v>44277.252591354169</c:v>
                </c:pt>
                <c:pt idx="1168">
                  <c:v>44277.321261608799</c:v>
                </c:pt>
                <c:pt idx="1169">
                  <c:v>44277.389931817132</c:v>
                </c:pt>
                <c:pt idx="1170">
                  <c:v>44277.458601446757</c:v>
                </c:pt>
                <c:pt idx="1171">
                  <c:v>44277.527270694445</c:v>
                </c:pt>
                <c:pt idx="1172">
                  <c:v>44277.59593984954</c:v>
                </c:pt>
                <c:pt idx="1173">
                  <c:v>44277.664609050924</c:v>
                </c:pt>
                <c:pt idx="1174">
                  <c:v>44277.733278159722</c:v>
                </c:pt>
                <c:pt idx="1175">
                  <c:v>44277.801947222222</c:v>
                </c:pt>
                <c:pt idx="1176">
                  <c:v>44277.870617083332</c:v>
                </c:pt>
                <c:pt idx="1177">
                  <c:v>44277.939286643516</c:v>
                </c:pt>
                <c:pt idx="1178">
                  <c:v>44278.007956053239</c:v>
                </c:pt>
                <c:pt idx="1179">
                  <c:v>44278.076625266207</c:v>
                </c:pt>
                <c:pt idx="1180">
                  <c:v>44278.145294097223</c:v>
                </c:pt>
                <c:pt idx="1181">
                  <c:v>44278.213963553244</c:v>
                </c:pt>
                <c:pt idx="1182">
                  <c:v>44278.282633356481</c:v>
                </c:pt>
                <c:pt idx="1183">
                  <c:v>44278.351303680553</c:v>
                </c:pt>
                <c:pt idx="1184">
                  <c:v>44278.419973449076</c:v>
                </c:pt>
                <c:pt idx="1185">
                  <c:v>44278.488642824072</c:v>
                </c:pt>
                <c:pt idx="1186">
                  <c:v>44278.557311979166</c:v>
                </c:pt>
                <c:pt idx="1187">
                  <c:v>44278.625981064812</c:v>
                </c:pt>
                <c:pt idx="1188">
                  <c:v>44278.694650219906</c:v>
                </c:pt>
                <c:pt idx="1189">
                  <c:v>44278.763319097219</c:v>
                </c:pt>
                <c:pt idx="1190">
                  <c:v>44278.831988587961</c:v>
                </c:pt>
                <c:pt idx="1191">
                  <c:v>44278.900658344908</c:v>
                </c:pt>
                <c:pt idx="1192">
                  <c:v>44278.969327719904</c:v>
                </c:pt>
                <c:pt idx="1193">
                  <c:v>44279.03799704861</c:v>
                </c:pt>
                <c:pt idx="1194">
                  <c:v>44279.106665914354</c:v>
                </c:pt>
                <c:pt idx="1195">
                  <c:v>44279.175335115739</c:v>
                </c:pt>
                <c:pt idx="1196">
                  <c:v>44279.244004872686</c:v>
                </c:pt>
                <c:pt idx="1197">
                  <c:v>44279.312674988425</c:v>
                </c:pt>
                <c:pt idx="1198">
                  <c:v>44279.38134521991</c:v>
                </c:pt>
                <c:pt idx="1199">
                  <c:v>44279.450014861111</c:v>
                </c:pt>
                <c:pt idx="1200">
                  <c:v>44279.5186841088</c:v>
                </c:pt>
                <c:pt idx="1201">
                  <c:v>44279.587353263887</c:v>
                </c:pt>
                <c:pt idx="1202">
                  <c:v>44279.656022442126</c:v>
                </c:pt>
                <c:pt idx="1203">
                  <c:v>44279.724691585645</c:v>
                </c:pt>
                <c:pt idx="1204">
                  <c:v>44279.793360509262</c:v>
                </c:pt>
                <c:pt idx="1205">
                  <c:v>44279.862030266202</c:v>
                </c:pt>
                <c:pt idx="1206">
                  <c:v>44279.930699849538</c:v>
                </c:pt>
                <c:pt idx="1207">
                  <c:v>44279.99936927083</c:v>
                </c:pt>
                <c:pt idx="1208">
                  <c:v>44280.06803855324</c:v>
                </c:pt>
                <c:pt idx="1209">
                  <c:v>44280.136707280093</c:v>
                </c:pt>
                <c:pt idx="1210">
                  <c:v>44280.205376620368</c:v>
                </c:pt>
                <c:pt idx="1211">
                  <c:v>44280.274046388891</c:v>
                </c:pt>
                <c:pt idx="1212">
                  <c:v>44280.342716701387</c:v>
                </c:pt>
                <c:pt idx="1213">
                  <c:v>44280.411386527776</c:v>
                </c:pt>
                <c:pt idx="1214">
                  <c:v>44280.480055925924</c:v>
                </c:pt>
                <c:pt idx="1215">
                  <c:v>44280.548725046297</c:v>
                </c:pt>
                <c:pt idx="1216">
                  <c:v>44280.617394085646</c:v>
                </c:pt>
                <c:pt idx="1217">
                  <c:v>44280.686063194444</c:v>
                </c:pt>
                <c:pt idx="1218">
                  <c:v>44280.754732060188</c:v>
                </c:pt>
                <c:pt idx="1219">
                  <c:v>44280.823401412039</c:v>
                </c:pt>
                <c:pt idx="1220">
                  <c:v>44280.892071192131</c:v>
                </c:pt>
                <c:pt idx="1221">
                  <c:v>44280.960740555558</c:v>
                </c:pt>
                <c:pt idx="1222">
                  <c:v>44281.029409826391</c:v>
                </c:pt>
                <c:pt idx="1223">
                  <c:v>44281.098078750001</c:v>
                </c:pt>
                <c:pt idx="1224">
                  <c:v>44281.166747824071</c:v>
                </c:pt>
                <c:pt idx="1225">
                  <c:v>44281.235417488424</c:v>
                </c:pt>
                <c:pt idx="1226">
                  <c:v>44281.304087442128</c:v>
                </c:pt>
                <c:pt idx="1227">
                  <c:v>44281.372757673613</c:v>
                </c:pt>
                <c:pt idx="1228">
                  <c:v>44281.44142732639</c:v>
                </c:pt>
                <c:pt idx="1229">
                  <c:v>44281.510096574071</c:v>
                </c:pt>
                <c:pt idx="1230">
                  <c:v>44281.578765729166</c:v>
                </c:pt>
                <c:pt idx="1231">
                  <c:v>44281.647434849539</c:v>
                </c:pt>
                <c:pt idx="1232">
                  <c:v>44281.716103993058</c:v>
                </c:pt>
                <c:pt idx="1233">
                  <c:v>44281.78477283565</c:v>
                </c:pt>
                <c:pt idx="1234">
                  <c:v>44281.853442488427</c:v>
                </c:pt>
                <c:pt idx="1235">
                  <c:v>44281.922112083332</c:v>
                </c:pt>
                <c:pt idx="1236">
                  <c:v>44281.990781493056</c:v>
                </c:pt>
                <c:pt idx="1237">
                  <c:v>44282.05945079861</c:v>
                </c:pt>
                <c:pt idx="1238">
                  <c:v>44282.128119490742</c:v>
                </c:pt>
                <c:pt idx="1239">
                  <c:v>44282.19678875</c:v>
                </c:pt>
                <c:pt idx="1240">
                  <c:v>44282.265458506947</c:v>
                </c:pt>
                <c:pt idx="1241">
                  <c:v>44282.334128796298</c:v>
                </c:pt>
                <c:pt idx="1242">
                  <c:v>44282.402798726849</c:v>
                </c:pt>
                <c:pt idx="1243">
                  <c:v>44282.471468171294</c:v>
                </c:pt>
                <c:pt idx="1244">
                  <c:v>44282.540137291668</c:v>
                </c:pt>
                <c:pt idx="1245">
                  <c:v>44282.608806307871</c:v>
                </c:pt>
                <c:pt idx="1246">
                  <c:v>44282.677475393517</c:v>
                </c:pt>
                <c:pt idx="1247">
                  <c:v>44282.746144293982</c:v>
                </c:pt>
                <c:pt idx="1248">
                  <c:v>44282.814813472221</c:v>
                </c:pt>
                <c:pt idx="1249">
                  <c:v>44282.88348326389</c:v>
                </c:pt>
                <c:pt idx="1250">
                  <c:v>44282.952152650461</c:v>
                </c:pt>
                <c:pt idx="1251">
                  <c:v>44283.02082189815</c:v>
                </c:pt>
                <c:pt idx="1252">
                  <c:v>44283.089490891201</c:v>
                </c:pt>
                <c:pt idx="1253">
                  <c:v>44283.158159826387</c:v>
                </c:pt>
                <c:pt idx="1254">
                  <c:v>44283.226829363426</c:v>
                </c:pt>
                <c:pt idx="1255">
                  <c:v>44283.295499178239</c:v>
                </c:pt>
                <c:pt idx="1256">
                  <c:v>44283.364169386572</c:v>
                </c:pt>
                <c:pt idx="1257">
                  <c:v>44283.432839027781</c:v>
                </c:pt>
                <c:pt idx="1258">
                  <c:v>44283.501508263886</c:v>
                </c:pt>
                <c:pt idx="1259">
                  <c:v>44283.570177395835</c:v>
                </c:pt>
                <c:pt idx="1260">
                  <c:v>44283.63884644676</c:v>
                </c:pt>
                <c:pt idx="1261">
                  <c:v>44283.707515555558</c:v>
                </c:pt>
                <c:pt idx="1262">
                  <c:v>44283.776184340277</c:v>
                </c:pt>
                <c:pt idx="1263">
                  <c:v>44283.844853888892</c:v>
                </c:pt>
                <c:pt idx="1264">
                  <c:v>44283.913523495372</c:v>
                </c:pt>
                <c:pt idx="1265">
                  <c:v>44283.982192847223</c:v>
                </c:pt>
                <c:pt idx="1266">
                  <c:v>44284.050862129632</c:v>
                </c:pt>
                <c:pt idx="1267">
                  <c:v>44284.119530833334</c:v>
                </c:pt>
                <c:pt idx="1268">
                  <c:v>44284.188200023149</c:v>
                </c:pt>
                <c:pt idx="1269">
                  <c:v>44284.256869756944</c:v>
                </c:pt>
                <c:pt idx="1270">
                  <c:v>44284.325539953701</c:v>
                </c:pt>
                <c:pt idx="1271">
                  <c:v>44284.394209988423</c:v>
                </c:pt>
                <c:pt idx="1272">
                  <c:v>44284.462879479164</c:v>
                </c:pt>
                <c:pt idx="1273">
                  <c:v>44284.531548599538</c:v>
                </c:pt>
                <c:pt idx="1274">
                  <c:v>44284.600217604166</c:v>
                </c:pt>
                <c:pt idx="1275">
                  <c:v>44284.668886689811</c:v>
                </c:pt>
                <c:pt idx="1276">
                  <c:v>44284.737555636573</c:v>
                </c:pt>
                <c:pt idx="1277">
                  <c:v>44284.806224652777</c:v>
                </c:pt>
                <c:pt idx="1278">
                  <c:v>44284.874894409724</c:v>
                </c:pt>
                <c:pt idx="1279">
                  <c:v>44284.943563819441</c:v>
                </c:pt>
                <c:pt idx="1280">
                  <c:v>44285.012233090281</c:v>
                </c:pt>
                <c:pt idx="1281">
                  <c:v>44285.080902152775</c:v>
                </c:pt>
                <c:pt idx="1282">
                  <c:v>44285.149570914349</c:v>
                </c:pt>
                <c:pt idx="1283">
                  <c:v>44285.218240312497</c:v>
                </c:pt>
                <c:pt idx="1284">
                  <c:v>44285.286910011571</c:v>
                </c:pt>
                <c:pt idx="1285">
                  <c:v>44285.355580219904</c:v>
                </c:pt>
                <c:pt idx="1286">
                  <c:v>44285.424249837961</c:v>
                </c:pt>
                <c:pt idx="1287">
                  <c:v>44285.492919085649</c:v>
                </c:pt>
                <c:pt idx="1288">
                  <c:v>44285.561588136574</c:v>
                </c:pt>
                <c:pt idx="1289">
                  <c:v>44285.630257129633</c:v>
                </c:pt>
                <c:pt idx="1290">
                  <c:v>44285.698926180557</c:v>
                </c:pt>
                <c:pt idx="1291">
                  <c:v>44285.767594930556</c:v>
                </c:pt>
                <c:pt idx="1292">
                  <c:v>44285.836264351849</c:v>
                </c:pt>
                <c:pt idx="1293">
                  <c:v>44285.904933981481</c:v>
                </c:pt>
                <c:pt idx="1294">
                  <c:v>44285.973603240738</c:v>
                </c:pt>
                <c:pt idx="1295">
                  <c:v>44286.04227247685</c:v>
                </c:pt>
                <c:pt idx="1296">
                  <c:v>44286.110941203704</c:v>
                </c:pt>
                <c:pt idx="1297">
                  <c:v>44286.179610312502</c:v>
                </c:pt>
                <c:pt idx="1298">
                  <c:v>44286.248279976855</c:v>
                </c:pt>
                <c:pt idx="1299">
                  <c:v>44286.316950034721</c:v>
                </c:pt>
                <c:pt idx="1300">
                  <c:v>44286.385620127316</c:v>
                </c:pt>
                <c:pt idx="1301">
                  <c:v>44286.454289641202</c:v>
                </c:pt>
                <c:pt idx="1302">
                  <c:v>44286.52295875</c:v>
                </c:pt>
                <c:pt idx="1303">
                  <c:v>44286.591627766204</c:v>
                </c:pt>
                <c:pt idx="1304">
                  <c:v>44286.660296828704</c:v>
                </c:pt>
                <c:pt idx="1305">
                  <c:v>44286.728965821756</c:v>
                </c:pt>
                <c:pt idx="1306">
                  <c:v>44286.797634675924</c:v>
                </c:pt>
                <c:pt idx="1307">
                  <c:v>44286.866304351854</c:v>
                </c:pt>
                <c:pt idx="1308">
                  <c:v>44286.934973784722</c:v>
                </c:pt>
                <c:pt idx="1309">
                  <c:v>44287.003643067132</c:v>
                </c:pt>
                <c:pt idx="1310">
                  <c:v>44287.072312187498</c:v>
                </c:pt>
                <c:pt idx="1311">
                  <c:v>44287.140980821758</c:v>
                </c:pt>
                <c:pt idx="1312">
                  <c:v>44287.209650081022</c:v>
                </c:pt>
                <c:pt idx="1313">
                  <c:v>44287.278319722223</c:v>
                </c:pt>
                <c:pt idx="1314">
                  <c:v>44287.346989907404</c:v>
                </c:pt>
                <c:pt idx="1315">
                  <c:v>44287.415659560182</c:v>
                </c:pt>
                <c:pt idx="1316">
                  <c:v>44287.48432880787</c:v>
                </c:pt>
                <c:pt idx="1317">
                  <c:v>44287.552997800929</c:v>
                </c:pt>
                <c:pt idx="1318">
                  <c:v>44287.621666736108</c:v>
                </c:pt>
                <c:pt idx="1319">
                  <c:v>44287.690335717591</c:v>
                </c:pt>
                <c:pt idx="1320">
                  <c:v>44287.759004444444</c:v>
                </c:pt>
                <c:pt idx="1321">
                  <c:v>44287.827673726853</c:v>
                </c:pt>
                <c:pt idx="1322">
                  <c:v>44287.896343356479</c:v>
                </c:pt>
                <c:pt idx="1323">
                  <c:v>44287.965012581015</c:v>
                </c:pt>
                <c:pt idx="1324">
                  <c:v>44288.033681736109</c:v>
                </c:pt>
                <c:pt idx="1325">
                  <c:v>44288.102350497684</c:v>
                </c:pt>
                <c:pt idx="1326">
                  <c:v>44288.171019490743</c:v>
                </c:pt>
                <c:pt idx="1327">
                  <c:v>44288.239689074071</c:v>
                </c:pt>
                <c:pt idx="1328">
                  <c:v>44288.308358958333</c:v>
                </c:pt>
                <c:pt idx="1329">
                  <c:v>44288.377029050927</c:v>
                </c:pt>
                <c:pt idx="1330">
                  <c:v>44288.445698564814</c:v>
                </c:pt>
                <c:pt idx="1331">
                  <c:v>44288.514367662036</c:v>
                </c:pt>
                <c:pt idx="1332">
                  <c:v>44288.583036678239</c:v>
                </c:pt>
                <c:pt idx="1333">
                  <c:v>44288.651705682867</c:v>
                </c:pt>
                <c:pt idx="1334">
                  <c:v>44288.720374687502</c:v>
                </c:pt>
                <c:pt idx="1335">
                  <c:v>44288.789043414348</c:v>
                </c:pt>
                <c:pt idx="1336">
                  <c:v>44288.857712974539</c:v>
                </c:pt>
                <c:pt idx="1337">
                  <c:v>44288.926382418984</c:v>
                </c:pt>
                <c:pt idx="1338">
                  <c:v>44288.995051689817</c:v>
                </c:pt>
                <c:pt idx="1339">
                  <c:v>44289.063720844904</c:v>
                </c:pt>
                <c:pt idx="1340">
                  <c:v>44289.132389398146</c:v>
                </c:pt>
                <c:pt idx="1341">
                  <c:v>44289.201058553241</c:v>
                </c:pt>
                <c:pt idx="1342">
                  <c:v>44289.269728159721</c:v>
                </c:pt>
                <c:pt idx="1343">
                  <c:v>44289.338398321757</c:v>
                </c:pt>
                <c:pt idx="1344">
                  <c:v>44289.407068043984</c:v>
                </c:pt>
                <c:pt idx="1345">
                  <c:v>44289.475737314817</c:v>
                </c:pt>
                <c:pt idx="1346">
                  <c:v>44289.544406284724</c:v>
                </c:pt>
                <c:pt idx="1347">
                  <c:v>44289.613075162037</c:v>
                </c:pt>
                <c:pt idx="1348">
                  <c:v>44289.681744085647</c:v>
                </c:pt>
                <c:pt idx="1349">
                  <c:v>44289.750412824076</c:v>
                </c:pt>
                <c:pt idx="1350">
                  <c:v>44289.819081932874</c:v>
                </c:pt>
                <c:pt idx="1351">
                  <c:v>44289.887751574075</c:v>
                </c:pt>
                <c:pt idx="1352">
                  <c:v>44289.956420787035</c:v>
                </c:pt>
                <c:pt idx="1353">
                  <c:v>44290.025089895833</c:v>
                </c:pt>
                <c:pt idx="1354">
                  <c:v>44290.093758692128</c:v>
                </c:pt>
                <c:pt idx="1355">
                  <c:v>44290.16242753472</c:v>
                </c:pt>
                <c:pt idx="1356">
                  <c:v>44290.231096990741</c:v>
                </c:pt>
                <c:pt idx="1357">
                  <c:v>44290.299766701391</c:v>
                </c:pt>
                <c:pt idx="1358">
                  <c:v>44290.368436770834</c:v>
                </c:pt>
                <c:pt idx="1359">
                  <c:v>44290.437106261576</c:v>
                </c:pt>
                <c:pt idx="1360">
                  <c:v>44290.505775347221</c:v>
                </c:pt>
                <c:pt idx="1361">
                  <c:v>44290.574444328704</c:v>
                </c:pt>
                <c:pt idx="1362">
                  <c:v>44290.643113252314</c:v>
                </c:pt>
                <c:pt idx="1363">
                  <c:v>44290.711782222221</c:v>
                </c:pt>
                <c:pt idx="1364">
                  <c:v>44290.780450868057</c:v>
                </c:pt>
                <c:pt idx="1365">
                  <c:v>44290.849120312501</c:v>
                </c:pt>
                <c:pt idx="1366">
                  <c:v>44290.91778974537</c:v>
                </c:pt>
                <c:pt idx="1367">
                  <c:v>44290.986458969906</c:v>
                </c:pt>
                <c:pt idx="1368">
                  <c:v>44291.055128101849</c:v>
                </c:pt>
                <c:pt idx="1369">
                  <c:v>44291.123796631946</c:v>
                </c:pt>
                <c:pt idx="1370">
                  <c:v>44291.192465694447</c:v>
                </c:pt>
                <c:pt idx="1371">
                  <c:v>44291.261135277775</c:v>
                </c:pt>
                <c:pt idx="1372">
                  <c:v>44291.329805358793</c:v>
                </c:pt>
                <c:pt idx="1373">
                  <c:v>44291.398475185182</c:v>
                </c:pt>
                <c:pt idx="1374">
                  <c:v>44291.467144479167</c:v>
                </c:pt>
                <c:pt idx="1375">
                  <c:v>44291.53581342593</c:v>
                </c:pt>
                <c:pt idx="1376">
                  <c:v>44291.60448228009</c:v>
                </c:pt>
                <c:pt idx="1377">
                  <c:v>44291.673151192132</c:v>
                </c:pt>
                <c:pt idx="1378">
                  <c:v>44291.741819953706</c:v>
                </c:pt>
                <c:pt idx="1379">
                  <c:v>44291.810488877316</c:v>
                </c:pt>
                <c:pt idx="1380">
                  <c:v>44291.879158483796</c:v>
                </c:pt>
                <c:pt idx="1381">
                  <c:v>44291.947827708333</c:v>
                </c:pt>
                <c:pt idx="1382">
                  <c:v>44292.016496805554</c:v>
                </c:pt>
                <c:pt idx="1383">
                  <c:v>44292.085165659722</c:v>
                </c:pt>
                <c:pt idx="1384">
                  <c:v>44292.153834328703</c:v>
                </c:pt>
                <c:pt idx="1385">
                  <c:v>44292.222503634257</c:v>
                </c:pt>
                <c:pt idx="1386">
                  <c:v>44292.291173206017</c:v>
                </c:pt>
                <c:pt idx="1387">
                  <c:v>44292.359843240738</c:v>
                </c:pt>
                <c:pt idx="1388">
                  <c:v>44292.428512696759</c:v>
                </c:pt>
                <c:pt idx="1389">
                  <c:v>44292.497181770836</c:v>
                </c:pt>
                <c:pt idx="1390">
                  <c:v>44292.565850682869</c:v>
                </c:pt>
                <c:pt idx="1391">
                  <c:v>44292.634519537038</c:v>
                </c:pt>
                <c:pt idx="1392">
                  <c:v>44292.703188449072</c:v>
                </c:pt>
                <c:pt idx="1393">
                  <c:v>44292.771857037034</c:v>
                </c:pt>
                <c:pt idx="1394">
                  <c:v>44292.840526354164</c:v>
                </c:pt>
                <c:pt idx="1395">
                  <c:v>44292.909195798609</c:v>
                </c:pt>
                <c:pt idx="1396">
                  <c:v>44292.977864930559</c:v>
                </c:pt>
                <c:pt idx="1397">
                  <c:v>44293.046534016205</c:v>
                </c:pt>
                <c:pt idx="1398">
                  <c:v>44293.11520255787</c:v>
                </c:pt>
                <c:pt idx="1399">
                  <c:v>44293.183871539353</c:v>
                </c:pt>
                <c:pt idx="1400">
                  <c:v>44293.252541064816</c:v>
                </c:pt>
                <c:pt idx="1401">
                  <c:v>44293.321211030096</c:v>
                </c:pt>
                <c:pt idx="1402">
                  <c:v>44293.389880925926</c:v>
                </c:pt>
                <c:pt idx="1403">
                  <c:v>44293.458550254632</c:v>
                </c:pt>
                <c:pt idx="1404">
                  <c:v>44293.527219189818</c:v>
                </c:pt>
                <c:pt idx="1405">
                  <c:v>44293.595888032411</c:v>
                </c:pt>
                <c:pt idx="1406">
                  <c:v>44293.664556932868</c:v>
                </c:pt>
                <c:pt idx="1407">
                  <c:v>44293.73322574074</c:v>
                </c:pt>
                <c:pt idx="1408">
                  <c:v>44293.801894490738</c:v>
                </c:pt>
                <c:pt idx="1409">
                  <c:v>44293.870564039353</c:v>
                </c:pt>
                <c:pt idx="1410">
                  <c:v>44293.939233287034</c:v>
                </c:pt>
                <c:pt idx="1411">
                  <c:v>44294.007902395831</c:v>
                </c:pt>
                <c:pt idx="1412">
                  <c:v>44294.076571319441</c:v>
                </c:pt>
                <c:pt idx="1413">
                  <c:v>44294.145239837962</c:v>
                </c:pt>
                <c:pt idx="1414">
                  <c:v>44294.213908993057</c:v>
                </c:pt>
                <c:pt idx="1415">
                  <c:v>44294.282578483799</c:v>
                </c:pt>
                <c:pt idx="1416">
                  <c:v>44294.351248506944</c:v>
                </c:pt>
                <c:pt idx="1417">
                  <c:v>44294.419917962965</c:v>
                </c:pt>
                <c:pt idx="1418">
                  <c:v>44294.488587037034</c:v>
                </c:pt>
                <c:pt idx="1419">
                  <c:v>44294.557255891203</c:v>
                </c:pt>
                <c:pt idx="1420">
                  <c:v>44294.625924675929</c:v>
                </c:pt>
                <c:pt idx="1421">
                  <c:v>44294.69459353009</c:v>
                </c:pt>
                <c:pt idx="1422">
                  <c:v>44294.763262094908</c:v>
                </c:pt>
                <c:pt idx="1423">
                  <c:v>44294.831931284723</c:v>
                </c:pt>
                <c:pt idx="1424">
                  <c:v>44294.900600740744</c:v>
                </c:pt>
                <c:pt idx="1425">
                  <c:v>44294.969269814814</c:v>
                </c:pt>
                <c:pt idx="1426">
                  <c:v>44295.037938842594</c:v>
                </c:pt>
                <c:pt idx="1427">
                  <c:v>44295.106607407404</c:v>
                </c:pt>
                <c:pt idx="1428">
                  <c:v>44295.175276296293</c:v>
                </c:pt>
                <c:pt idx="1429">
                  <c:v>44295.24394576389</c:v>
                </c:pt>
                <c:pt idx="1430">
                  <c:v>44295.312615567127</c:v>
                </c:pt>
                <c:pt idx="1431">
                  <c:v>44295.381285497686</c:v>
                </c:pt>
                <c:pt idx="1432">
                  <c:v>44295.449954849537</c:v>
                </c:pt>
                <c:pt idx="1433">
                  <c:v>44295.518623796299</c:v>
                </c:pt>
                <c:pt idx="1434">
                  <c:v>44295.58729265046</c:v>
                </c:pt>
                <c:pt idx="1435">
                  <c:v>44295.655961516204</c:v>
                </c:pt>
                <c:pt idx="1436">
                  <c:v>44295.724630358796</c:v>
                </c:pt>
                <c:pt idx="1437">
                  <c:v>44295.79329898148</c:v>
                </c:pt>
                <c:pt idx="1438">
                  <c:v>44295.861968449077</c:v>
                </c:pt>
                <c:pt idx="1439">
                  <c:v>44295.93063771991</c:v>
                </c:pt>
                <c:pt idx="1440">
                  <c:v>44295.999306851852</c:v>
                </c:pt>
                <c:pt idx="1441">
                  <c:v>44296.067975821759</c:v>
                </c:pt>
                <c:pt idx="1442">
                  <c:v>44296.136644247686</c:v>
                </c:pt>
                <c:pt idx="1443">
                  <c:v>44296.205313298611</c:v>
                </c:pt>
                <c:pt idx="1444">
                  <c:v>44296.273982766201</c:v>
                </c:pt>
                <c:pt idx="1445">
                  <c:v>44296.342652777777</c:v>
                </c:pt>
                <c:pt idx="1446">
                  <c:v>44296.41132230324</c:v>
                </c:pt>
                <c:pt idx="1447">
                  <c:v>44296.479991400462</c:v>
                </c:pt>
                <c:pt idx="1448">
                  <c:v>44296.548660231485</c:v>
                </c:pt>
                <c:pt idx="1449">
                  <c:v>44296.617328969907</c:v>
                </c:pt>
                <c:pt idx="1450">
                  <c:v>44296.685997766202</c:v>
                </c:pt>
                <c:pt idx="1451">
                  <c:v>44296.754666342589</c:v>
                </c:pt>
                <c:pt idx="1452">
                  <c:v>44296.823335381945</c:v>
                </c:pt>
                <c:pt idx="1453">
                  <c:v>44296.892004872687</c:v>
                </c:pt>
                <c:pt idx="1454">
                  <c:v>44296.960673935188</c:v>
                </c:pt>
                <c:pt idx="1455">
                  <c:v>44297.029342905094</c:v>
                </c:pt>
                <c:pt idx="1456">
                  <c:v>44297.098011527778</c:v>
                </c:pt>
                <c:pt idx="1457">
                  <c:v>44297.166680300928</c:v>
                </c:pt>
                <c:pt idx="1458">
                  <c:v>44297.235349675924</c:v>
                </c:pt>
                <c:pt idx="1459">
                  <c:v>44297.304019317133</c:v>
                </c:pt>
                <c:pt idx="1460">
                  <c:v>44297.37268925926</c:v>
                </c:pt>
                <c:pt idx="1461">
                  <c:v>44297.441358599535</c:v>
                </c:pt>
                <c:pt idx="1462">
                  <c:v>44297.510027546297</c:v>
                </c:pt>
                <c:pt idx="1463">
                  <c:v>44297.578696400466</c:v>
                </c:pt>
                <c:pt idx="1464">
                  <c:v>44297.647365219906</c:v>
                </c:pt>
                <c:pt idx="1465">
                  <c:v>44297.716034074074</c:v>
                </c:pt>
                <c:pt idx="1466">
                  <c:v>44297.784702604164</c:v>
                </c:pt>
                <c:pt idx="1467">
                  <c:v>44297.853371967591</c:v>
                </c:pt>
                <c:pt idx="1468">
                  <c:v>44297.92204125</c:v>
                </c:pt>
                <c:pt idx="1469">
                  <c:v>44297.990710358798</c:v>
                </c:pt>
                <c:pt idx="1470">
                  <c:v>44298.059379363425</c:v>
                </c:pt>
                <c:pt idx="1471">
                  <c:v>44298.128047754632</c:v>
                </c:pt>
                <c:pt idx="1472">
                  <c:v>44298.196716712962</c:v>
                </c:pt>
                <c:pt idx="1473">
                  <c:v>44298.265386180552</c:v>
                </c:pt>
                <c:pt idx="1474">
                  <c:v>44298.334056157408</c:v>
                </c:pt>
                <c:pt idx="1475">
                  <c:v>44298.40272578704</c:v>
                </c:pt>
                <c:pt idx="1476">
                  <c:v>44298.471394930559</c:v>
                </c:pt>
                <c:pt idx="1477">
                  <c:v>44298.540063738423</c:v>
                </c:pt>
                <c:pt idx="1478">
                  <c:v>44298.6087324537</c:v>
                </c:pt>
                <c:pt idx="1479">
                  <c:v>44298.677401238427</c:v>
                </c:pt>
                <c:pt idx="1480">
                  <c:v>44298.746069837965</c:v>
                </c:pt>
                <c:pt idx="1481">
                  <c:v>44298.814738715279</c:v>
                </c:pt>
                <c:pt idx="1482">
                  <c:v>44298.88340820602</c:v>
                </c:pt>
                <c:pt idx="1483">
                  <c:v>44298.95207728009</c:v>
                </c:pt>
                <c:pt idx="1484">
                  <c:v>44299.020746226852</c:v>
                </c:pt>
                <c:pt idx="1485">
                  <c:v>44299.089414918984</c:v>
                </c:pt>
                <c:pt idx="1486">
                  <c:v>44299.158083541668</c:v>
                </c:pt>
                <c:pt idx="1487">
                  <c:v>44299.22675277778</c:v>
                </c:pt>
                <c:pt idx="1488">
                  <c:v>44299.295422280091</c:v>
                </c:pt>
                <c:pt idx="1489">
                  <c:v>44299.364092187498</c:v>
                </c:pt>
                <c:pt idx="1490">
                  <c:v>44299.432761516204</c:v>
                </c:pt>
                <c:pt idx="1491">
                  <c:v>44299.50143045139</c:v>
                </c:pt>
                <c:pt idx="1492">
                  <c:v>44299.57009927083</c:v>
                </c:pt>
                <c:pt idx="1493">
                  <c:v>44299.638768020835</c:v>
                </c:pt>
                <c:pt idx="1494">
                  <c:v>44299.707436828707</c:v>
                </c:pt>
                <c:pt idx="1495">
                  <c:v>44299.776105300924</c:v>
                </c:pt>
                <c:pt idx="1496">
                  <c:v>44299.844774537036</c:v>
                </c:pt>
                <c:pt idx="1497">
                  <c:v>44299.91344384259</c:v>
                </c:pt>
                <c:pt idx="1498">
                  <c:v>44299.982112881946</c:v>
                </c:pt>
                <c:pt idx="1499">
                  <c:v>44300.050781863429</c:v>
                </c:pt>
                <c:pt idx="1500">
                  <c:v>44300.119450243059</c:v>
                </c:pt>
                <c:pt idx="1501">
                  <c:v>44300.188119131948</c:v>
                </c:pt>
                <c:pt idx="1502">
                  <c:v>44300.256788553241</c:v>
                </c:pt>
                <c:pt idx="1503">
                  <c:v>44300.325458437503</c:v>
                </c:pt>
                <c:pt idx="1504">
                  <c:v>44300.394128171298</c:v>
                </c:pt>
                <c:pt idx="1505">
                  <c:v>44300.462797349537</c:v>
                </c:pt>
                <c:pt idx="1506">
                  <c:v>44300.531466157408</c:v>
                </c:pt>
                <c:pt idx="1507">
                  <c:v>44300.60013486111</c:v>
                </c:pt>
                <c:pt idx="1508">
                  <c:v>44300.668803622684</c:v>
                </c:pt>
                <c:pt idx="1509">
                  <c:v>44300.73747226852</c:v>
                </c:pt>
                <c:pt idx="1510">
                  <c:v>44300.806140972221</c:v>
                </c:pt>
                <c:pt idx="1511">
                  <c:v>44300.87481040509</c:v>
                </c:pt>
                <c:pt idx="1512">
                  <c:v>44300.943479513888</c:v>
                </c:pt>
                <c:pt idx="1513">
                  <c:v>44301.012148472226</c:v>
                </c:pt>
                <c:pt idx="1514">
                  <c:v>44301.080817222224</c:v>
                </c:pt>
                <c:pt idx="1515">
                  <c:v>44301.149485671296</c:v>
                </c:pt>
                <c:pt idx="1516">
                  <c:v>44301.218154756942</c:v>
                </c:pt>
                <c:pt idx="1517">
                  <c:v>44301.286824143521</c:v>
                </c:pt>
                <c:pt idx="1518">
                  <c:v>44301.355494039351</c:v>
                </c:pt>
                <c:pt idx="1519">
                  <c:v>44301.424163344906</c:v>
                </c:pt>
                <c:pt idx="1520">
                  <c:v>44301.492832280092</c:v>
                </c:pt>
                <c:pt idx="1521">
                  <c:v>44301.561501018521</c:v>
                </c:pt>
                <c:pt idx="1522">
                  <c:v>44301.630169687502</c:v>
                </c:pt>
                <c:pt idx="1523">
                  <c:v>44301.6988384375</c:v>
                </c:pt>
                <c:pt idx="1524">
                  <c:v>44301.767506863427</c:v>
                </c:pt>
                <c:pt idx="1525">
                  <c:v>44301.836175983794</c:v>
                </c:pt>
                <c:pt idx="1526">
                  <c:v>44301.904845289355</c:v>
                </c:pt>
                <c:pt idx="1527">
                  <c:v>44301.973514247686</c:v>
                </c:pt>
                <c:pt idx="1528">
                  <c:v>44302.04218315972</c:v>
                </c:pt>
                <c:pt idx="1529">
                  <c:v>44302.110851574071</c:v>
                </c:pt>
                <c:pt idx="1530">
                  <c:v>44302.179520370373</c:v>
                </c:pt>
                <c:pt idx="1531">
                  <c:v>44302.248189733793</c:v>
                </c:pt>
                <c:pt idx="1532">
                  <c:v>44302.316859467595</c:v>
                </c:pt>
                <c:pt idx="1533">
                  <c:v>44302.385529247687</c:v>
                </c:pt>
                <c:pt idx="1534">
                  <c:v>44302.454198449072</c:v>
                </c:pt>
                <c:pt idx="1535">
                  <c:v>44302.522867245367</c:v>
                </c:pt>
                <c:pt idx="1536">
                  <c:v>44302.591535949075</c:v>
                </c:pt>
                <c:pt idx="1537">
                  <c:v>44302.660204699074</c:v>
                </c:pt>
                <c:pt idx="1538">
                  <c:v>44302.72887337963</c:v>
                </c:pt>
                <c:pt idx="1539">
                  <c:v>44302.797541921296</c:v>
                </c:pt>
                <c:pt idx="1540">
                  <c:v>44302.866211284723</c:v>
                </c:pt>
                <c:pt idx="1541">
                  <c:v>44302.93488040509</c:v>
                </c:pt>
                <c:pt idx="1542">
                  <c:v>44303.003549374997</c:v>
                </c:pt>
                <c:pt idx="1543">
                  <c:v>44303.072218182868</c:v>
                </c:pt>
                <c:pt idx="1544">
                  <c:v>44303.140886504632</c:v>
                </c:pt>
                <c:pt idx="1545">
                  <c:v>44303.209555451387</c:v>
                </c:pt>
                <c:pt idx="1546">
                  <c:v>44303.278224780093</c:v>
                </c:pt>
                <c:pt idx="1547">
                  <c:v>44303.346894652779</c:v>
                </c:pt>
                <c:pt idx="1548">
                  <c:v>44303.415563993054</c:v>
                </c:pt>
                <c:pt idx="1549">
                  <c:v>44303.48423292824</c:v>
                </c:pt>
                <c:pt idx="1550">
                  <c:v>44303.552901620373</c:v>
                </c:pt>
                <c:pt idx="1551">
                  <c:v>44303.62157023148</c:v>
                </c:pt>
                <c:pt idx="1552">
                  <c:v>44303.690238900461</c:v>
                </c:pt>
                <c:pt idx="1553">
                  <c:v>44303.758907314812</c:v>
                </c:pt>
                <c:pt idx="1554">
                  <c:v>44303.827576296295</c:v>
                </c:pt>
                <c:pt idx="1555">
                  <c:v>44303.896245613425</c:v>
                </c:pt>
                <c:pt idx="1556">
                  <c:v>44303.964914525466</c:v>
                </c:pt>
                <c:pt idx="1557">
                  <c:v>44304.033583379627</c:v>
                </c:pt>
                <c:pt idx="1558">
                  <c:v>44304.10225181713</c:v>
                </c:pt>
                <c:pt idx="1559">
                  <c:v>44304.170920509256</c:v>
                </c:pt>
                <c:pt idx="1560">
                  <c:v>44304.23958976852</c:v>
                </c:pt>
                <c:pt idx="1561">
                  <c:v>44304.30825934028</c:v>
                </c:pt>
                <c:pt idx="1562">
                  <c:v>44304.376929131948</c:v>
                </c:pt>
                <c:pt idx="1563">
                  <c:v>44304.445598333332</c:v>
                </c:pt>
                <c:pt idx="1564">
                  <c:v>44304.514267118058</c:v>
                </c:pt>
                <c:pt idx="1565">
                  <c:v>44304.582935833336</c:v>
                </c:pt>
                <c:pt idx="1566">
                  <c:v>44304.651604525461</c:v>
                </c:pt>
                <c:pt idx="1567">
                  <c:v>44304.72027322917</c:v>
                </c:pt>
                <c:pt idx="1568">
                  <c:v>44304.788941631945</c:v>
                </c:pt>
                <c:pt idx="1569">
                  <c:v>44304.857610891202</c:v>
                </c:pt>
                <c:pt idx="1570">
                  <c:v>44304.926280023152</c:v>
                </c:pt>
                <c:pt idx="1571">
                  <c:v>44304.994948993059</c:v>
                </c:pt>
                <c:pt idx="1572">
                  <c:v>44305.063617835651</c:v>
                </c:pt>
                <c:pt idx="1573">
                  <c:v>44305.13228607639</c:v>
                </c:pt>
                <c:pt idx="1574">
                  <c:v>44305.200954918982</c:v>
                </c:pt>
                <c:pt idx="1575">
                  <c:v>44305.269624236113</c:v>
                </c:pt>
                <c:pt idx="1576">
                  <c:v>44305.338294074078</c:v>
                </c:pt>
                <c:pt idx="1577">
                  <c:v>44305.40696349537</c:v>
                </c:pt>
                <c:pt idx="1578">
                  <c:v>44305.475632465277</c:v>
                </c:pt>
                <c:pt idx="1579">
                  <c:v>44305.544301111113</c:v>
                </c:pt>
                <c:pt idx="1580">
                  <c:v>44305.6129696875</c:v>
                </c:pt>
                <c:pt idx="1581">
                  <c:v>44305.681638310183</c:v>
                </c:pt>
                <c:pt idx="1582">
                  <c:v>44305.75030673611</c:v>
                </c:pt>
                <c:pt idx="1583">
                  <c:v>44305.818975543982</c:v>
                </c:pt>
                <c:pt idx="1584">
                  <c:v>44305.887644872688</c:v>
                </c:pt>
                <c:pt idx="1585">
                  <c:v>44305.956313773146</c:v>
                </c:pt>
                <c:pt idx="1586">
                  <c:v>44306.024982581017</c:v>
                </c:pt>
                <c:pt idx="1587">
                  <c:v>44306.093651076386</c:v>
                </c:pt>
                <c:pt idx="1588">
                  <c:v>44306.162319618059</c:v>
                </c:pt>
                <c:pt idx="1589">
                  <c:v>44306.230988761577</c:v>
                </c:pt>
                <c:pt idx="1590">
                  <c:v>44306.299658171294</c:v>
                </c:pt>
                <c:pt idx="1591">
                  <c:v>44306.368327928241</c:v>
                </c:pt>
                <c:pt idx="1592">
                  <c:v>44306.436997106481</c:v>
                </c:pt>
                <c:pt idx="1593">
                  <c:v>44306.505665879631</c:v>
                </c:pt>
                <c:pt idx="1594">
                  <c:v>44306.574334560188</c:v>
                </c:pt>
                <c:pt idx="1595">
                  <c:v>44306.643003182871</c:v>
                </c:pt>
                <c:pt idx="1596">
                  <c:v>44306.711671851852</c:v>
                </c:pt>
                <c:pt idx="1597">
                  <c:v>44306.780340185185</c:v>
                </c:pt>
                <c:pt idx="1598">
                  <c:v>44306.849009317128</c:v>
                </c:pt>
                <c:pt idx="1599">
                  <c:v>44306.917678449077</c:v>
                </c:pt>
                <c:pt idx="1600">
                  <c:v>44306.986347361111</c:v>
                </c:pt>
                <c:pt idx="1601">
                  <c:v>44307.055016192127</c:v>
                </c:pt>
                <c:pt idx="1602">
                  <c:v>44307.123684421298</c:v>
                </c:pt>
                <c:pt idx="1603">
                  <c:v>44307.192353171296</c:v>
                </c:pt>
                <c:pt idx="1604">
                  <c:v>44307.261022453706</c:v>
                </c:pt>
                <c:pt idx="1605">
                  <c:v>44307.329692222222</c:v>
                </c:pt>
                <c:pt idx="1606">
                  <c:v>44307.398361747684</c:v>
                </c:pt>
                <c:pt idx="1607">
                  <c:v>44307.467030740743</c:v>
                </c:pt>
                <c:pt idx="1608">
                  <c:v>44307.535699386572</c:v>
                </c:pt>
                <c:pt idx="1609">
                  <c:v>44307.604367928237</c:v>
                </c:pt>
                <c:pt idx="1610">
                  <c:v>44307.673036527776</c:v>
                </c:pt>
                <c:pt idx="1611">
                  <c:v>44307.741704988424</c:v>
                </c:pt>
                <c:pt idx="1612">
                  <c:v>44307.810373599539</c:v>
                </c:pt>
                <c:pt idx="1613">
                  <c:v>44307.879042905093</c:v>
                </c:pt>
                <c:pt idx="1614">
                  <c:v>44307.947711828703</c:v>
                </c:pt>
                <c:pt idx="1615">
                  <c:v>44308.016380613422</c:v>
                </c:pt>
                <c:pt idx="1616">
                  <c:v>44308.085049155095</c:v>
                </c:pt>
                <c:pt idx="1617">
                  <c:v>44308.153717534726</c:v>
                </c:pt>
                <c:pt idx="1618">
                  <c:v>44308.222386527777</c:v>
                </c:pt>
                <c:pt idx="1619">
                  <c:v>44308.291055798611</c:v>
                </c:pt>
                <c:pt idx="1620">
                  <c:v>44308.359725520837</c:v>
                </c:pt>
                <c:pt idx="1621">
                  <c:v>44308.428394675924</c:v>
                </c:pt>
                <c:pt idx="1622">
                  <c:v>44308.497063437499</c:v>
                </c:pt>
                <c:pt idx="1623">
                  <c:v>44308.565732048613</c:v>
                </c:pt>
                <c:pt idx="1624">
                  <c:v>44308.634400590279</c:v>
                </c:pt>
                <c:pt idx="1625">
                  <c:v>44308.703069201387</c:v>
                </c:pt>
                <c:pt idx="1626">
                  <c:v>44308.771737488423</c:v>
                </c:pt>
                <c:pt idx="1627">
                  <c:v>44308.840406493058</c:v>
                </c:pt>
                <c:pt idx="1628">
                  <c:v>44308.909075625001</c:v>
                </c:pt>
                <c:pt idx="1629">
                  <c:v>44308.977744456017</c:v>
                </c:pt>
                <c:pt idx="1630">
                  <c:v>44309.046413240743</c:v>
                </c:pt>
                <c:pt idx="1631">
                  <c:v>44309.115081469907</c:v>
                </c:pt>
                <c:pt idx="1632">
                  <c:v>44309.183750138887</c:v>
                </c:pt>
                <c:pt idx="1633">
                  <c:v>44309.252419363424</c:v>
                </c:pt>
                <c:pt idx="1634">
                  <c:v>44309.321089016201</c:v>
                </c:pt>
                <c:pt idx="1635">
                  <c:v>44309.389758611112</c:v>
                </c:pt>
                <c:pt idx="1636">
                  <c:v>44309.458427627316</c:v>
                </c:pt>
                <c:pt idx="1637">
                  <c:v>44309.527096273145</c:v>
                </c:pt>
                <c:pt idx="1638">
                  <c:v>44309.595764803242</c:v>
                </c:pt>
                <c:pt idx="1639">
                  <c:v>44309.664433402781</c:v>
                </c:pt>
                <c:pt idx="1640">
                  <c:v>44309.733101898149</c:v>
                </c:pt>
                <c:pt idx="1641">
                  <c:v>44309.801770347221</c:v>
                </c:pt>
                <c:pt idx="1642">
                  <c:v>44309.870439583334</c:v>
                </c:pt>
                <c:pt idx="1643">
                  <c:v>44309.939108541665</c:v>
                </c:pt>
                <c:pt idx="1644">
                  <c:v>44310.00777733796</c:v>
                </c:pt>
                <c:pt idx="1645">
                  <c:v>44310.076445949075</c:v>
                </c:pt>
                <c:pt idx="1646">
                  <c:v>44310.145114166669</c:v>
                </c:pt>
                <c:pt idx="1647">
                  <c:v>44310.21378302083</c:v>
                </c:pt>
                <c:pt idx="1648">
                  <c:v>44310.282452210646</c:v>
                </c:pt>
                <c:pt idx="1649">
                  <c:v>44310.351121921296</c:v>
                </c:pt>
                <c:pt idx="1650">
                  <c:v>44310.419791076391</c:v>
                </c:pt>
                <c:pt idx="1651">
                  <c:v>44310.488459849534</c:v>
                </c:pt>
                <c:pt idx="1652">
                  <c:v>44310.557128402776</c:v>
                </c:pt>
                <c:pt idx="1653">
                  <c:v>44310.625796875</c:v>
                </c:pt>
                <c:pt idx="1654">
                  <c:v>44310.694465416665</c:v>
                </c:pt>
                <c:pt idx="1655">
                  <c:v>44310.763133692133</c:v>
                </c:pt>
                <c:pt idx="1656">
                  <c:v>44310.831802569446</c:v>
                </c:pt>
                <c:pt idx="1657">
                  <c:v>44310.900471724533</c:v>
                </c:pt>
                <c:pt idx="1658">
                  <c:v>44310.969140497684</c:v>
                </c:pt>
                <c:pt idx="1659">
                  <c:v>44311.037809224537</c:v>
                </c:pt>
                <c:pt idx="1660">
                  <c:v>44311.106477488429</c:v>
                </c:pt>
                <c:pt idx="1661">
                  <c:v>44311.175146076392</c:v>
                </c:pt>
                <c:pt idx="1662">
                  <c:v>44311.243815231479</c:v>
                </c:pt>
                <c:pt idx="1663">
                  <c:v>44311.312484733797</c:v>
                </c:pt>
                <c:pt idx="1664">
                  <c:v>44311.381154363429</c:v>
                </c:pt>
                <c:pt idx="1665">
                  <c:v>44311.449823414354</c:v>
                </c:pt>
                <c:pt idx="1666">
                  <c:v>44311.518492060182</c:v>
                </c:pt>
                <c:pt idx="1667">
                  <c:v>44311.587160613424</c:v>
                </c:pt>
                <c:pt idx="1668">
                  <c:v>44311.655829189818</c:v>
                </c:pt>
                <c:pt idx="1669">
                  <c:v>44311.724497719908</c:v>
                </c:pt>
                <c:pt idx="1670">
                  <c:v>44311.793166249998</c:v>
                </c:pt>
                <c:pt idx="1671">
                  <c:v>44311.861836435186</c:v>
                </c:pt>
                <c:pt idx="1672">
                  <c:v>44311.930506435187</c:v>
                </c:pt>
                <c:pt idx="1673">
                  <c:v>44311.999176296296</c:v>
                </c:pt>
                <c:pt idx="1674">
                  <c:v>44312.067845995371</c:v>
                </c:pt>
                <c:pt idx="1675">
                  <c:v>44312.136515150465</c:v>
                </c:pt>
                <c:pt idx="1676">
                  <c:v>44312.205184918981</c:v>
                </c:pt>
                <c:pt idx="1677">
                  <c:v>44312.273855115738</c:v>
                </c:pt>
                <c:pt idx="1678">
                  <c:v>44312.342525856482</c:v>
                </c:pt>
                <c:pt idx="1679">
                  <c:v>44312.411196111112</c:v>
                </c:pt>
                <c:pt idx="1680">
                  <c:v>44312.479865937501</c:v>
                </c:pt>
                <c:pt idx="1681">
                  <c:v>44312.548535497684</c:v>
                </c:pt>
                <c:pt idx="1682">
                  <c:v>44312.617204965281</c:v>
                </c:pt>
                <c:pt idx="1683">
                  <c:v>44312.685874502313</c:v>
                </c:pt>
                <c:pt idx="1684">
                  <c:v>44312.754543796298</c:v>
                </c:pt>
                <c:pt idx="1685">
                  <c:v>44312.823213564814</c:v>
                </c:pt>
                <c:pt idx="1686">
                  <c:v>44312.891883784723</c:v>
                </c:pt>
                <c:pt idx="1687">
                  <c:v>44312.960553576391</c:v>
                </c:pt>
                <c:pt idx="1688">
                  <c:v>44313.029223287034</c:v>
                </c:pt>
                <c:pt idx="1689">
                  <c:v>44313.097892638893</c:v>
                </c:pt>
                <c:pt idx="1690">
                  <c:v>44313.166562141203</c:v>
                </c:pt>
                <c:pt idx="1691">
                  <c:v>44313.235232245373</c:v>
                </c:pt>
                <c:pt idx="1692">
                  <c:v>44313.303902615742</c:v>
                </c:pt>
                <c:pt idx="1693">
                  <c:v>44313.372573287037</c:v>
                </c:pt>
                <c:pt idx="1694">
                  <c:v>44313.441243368055</c:v>
                </c:pt>
                <c:pt idx="1695">
                  <c:v>44313.509913043985</c:v>
                </c:pt>
                <c:pt idx="1696">
                  <c:v>44313.578582627313</c:v>
                </c:pt>
                <c:pt idx="1697">
                  <c:v>44313.647252187497</c:v>
                </c:pt>
                <c:pt idx="1698">
                  <c:v>44313.715921759256</c:v>
                </c:pt>
                <c:pt idx="1699">
                  <c:v>44313.784591030089</c:v>
                </c:pt>
                <c:pt idx="1700">
                  <c:v>44313.853261122684</c:v>
                </c:pt>
                <c:pt idx="1701">
                  <c:v>44313.921931145836</c:v>
                </c:pt>
                <c:pt idx="1702">
                  <c:v>44313.990600983794</c:v>
                </c:pt>
                <c:pt idx="1703">
                  <c:v>44314.059270717589</c:v>
                </c:pt>
                <c:pt idx="1704">
                  <c:v>44314.127939849539</c:v>
                </c:pt>
                <c:pt idx="1705">
                  <c:v>44314.196609537037</c:v>
                </c:pt>
                <c:pt idx="1706">
                  <c:v>44314.265279733794</c:v>
                </c:pt>
                <c:pt idx="1707">
                  <c:v>44314.333950439817</c:v>
                </c:pt>
                <c:pt idx="1708">
                  <c:v>44314.402620810186</c:v>
                </c:pt>
                <c:pt idx="1709">
                  <c:v>44314.471290694448</c:v>
                </c:pt>
                <c:pt idx="1710">
                  <c:v>44314.539960231479</c:v>
                </c:pt>
                <c:pt idx="1711">
                  <c:v>44314.6086296875</c:v>
                </c:pt>
                <c:pt idx="1712">
                  <c:v>44314.677299201387</c:v>
                </c:pt>
                <c:pt idx="1713">
                  <c:v>44314.745968530093</c:v>
                </c:pt>
                <c:pt idx="1714">
                  <c:v>44314.814638148149</c:v>
                </c:pt>
                <c:pt idx="1715">
                  <c:v>44314.883308368058</c:v>
                </c:pt>
                <c:pt idx="1716">
                  <c:v>44314.951978171295</c:v>
                </c:pt>
                <c:pt idx="1717">
                  <c:v>44315.020647858793</c:v>
                </c:pt>
                <c:pt idx="1718">
                  <c:v>44315.089317280093</c:v>
                </c:pt>
                <c:pt idx="1719">
                  <c:v>44315.15798664352</c:v>
                </c:pt>
                <c:pt idx="1720">
                  <c:v>44315.226656608793</c:v>
                </c:pt>
                <c:pt idx="1721">
                  <c:v>44315.295326851854</c:v>
                </c:pt>
                <c:pt idx="1722">
                  <c:v>44315.363997488428</c:v>
                </c:pt>
                <c:pt idx="1723">
                  <c:v>44315.43266755787</c:v>
                </c:pt>
                <c:pt idx="1724">
                  <c:v>44315.501337222224</c:v>
                </c:pt>
                <c:pt idx="1725">
                  <c:v>44315.570006770831</c:v>
                </c:pt>
                <c:pt idx="1726">
                  <c:v>44315.638676249997</c:v>
                </c:pt>
                <c:pt idx="1727">
                  <c:v>44315.707345798612</c:v>
                </c:pt>
                <c:pt idx="1728">
                  <c:v>44315.776015000003</c:v>
                </c:pt>
                <c:pt idx="1729">
                  <c:v>44315.844684976852</c:v>
                </c:pt>
                <c:pt idx="1730">
                  <c:v>44315.913355011573</c:v>
                </c:pt>
                <c:pt idx="1731">
                  <c:v>44315.982024780089</c:v>
                </c:pt>
                <c:pt idx="1732">
                  <c:v>44316.050694490739</c:v>
                </c:pt>
                <c:pt idx="1733">
                  <c:v>44316.119363622682</c:v>
                </c:pt>
                <c:pt idx="1734">
                  <c:v>44316.188033229169</c:v>
                </c:pt>
                <c:pt idx="1735">
                  <c:v>44316.256703391206</c:v>
                </c:pt>
                <c:pt idx="1736">
                  <c:v>44316.325374004628</c:v>
                </c:pt>
                <c:pt idx="1737">
                  <c:v>44316.39404446759</c:v>
                </c:pt>
                <c:pt idx="1738">
                  <c:v>44316.462714374997</c:v>
                </c:pt>
                <c:pt idx="1739">
                  <c:v>44316.531383923611</c:v>
                </c:pt>
                <c:pt idx="1740">
                  <c:v>44316.60005335648</c:v>
                </c:pt>
                <c:pt idx="1741">
                  <c:v>44316.668722847222</c:v>
                </c:pt>
                <c:pt idx="1742">
                  <c:v>44316.737392233794</c:v>
                </c:pt>
                <c:pt idx="1743">
                  <c:v>44316.806061655094</c:v>
                </c:pt>
                <c:pt idx="1744">
                  <c:v>44316.874731828706</c:v>
                </c:pt>
                <c:pt idx="1745">
                  <c:v>44316.943401666664</c:v>
                </c:pt>
                <c:pt idx="1746">
                  <c:v>44317.012071354169</c:v>
                </c:pt>
                <c:pt idx="1747">
                  <c:v>44317.080740833335</c:v>
                </c:pt>
                <c:pt idx="1748">
                  <c:v>44317.14941002315</c:v>
                </c:pt>
                <c:pt idx="1749">
                  <c:v>44317.218079837963</c:v>
                </c:pt>
                <c:pt idx="1750">
                  <c:v>44317.286749953702</c:v>
                </c:pt>
                <c:pt idx="1751">
                  <c:v>44317.3554205787</c:v>
                </c:pt>
                <c:pt idx="1752">
                  <c:v>44317.424090613429</c:v>
                </c:pt>
                <c:pt idx="1753">
                  <c:v>44317.492760277775</c:v>
                </c:pt>
                <c:pt idx="1754">
                  <c:v>44317.561429756941</c:v>
                </c:pt>
                <c:pt idx="1755">
                  <c:v>44317.630099155096</c:v>
                </c:pt>
                <c:pt idx="1756">
                  <c:v>44317.698768622686</c:v>
                </c:pt>
                <c:pt idx="1757">
                  <c:v>44317.767437789349</c:v>
                </c:pt>
                <c:pt idx="1758">
                  <c:v>44317.836107627314</c:v>
                </c:pt>
                <c:pt idx="1759">
                  <c:v>44317.904777673612</c:v>
                </c:pt>
                <c:pt idx="1760">
                  <c:v>44317.97344736111</c:v>
                </c:pt>
                <c:pt idx="1761">
                  <c:v>44318.042117002318</c:v>
                </c:pt>
                <c:pt idx="1762">
                  <c:v>44318.110786145837</c:v>
                </c:pt>
                <c:pt idx="1763">
                  <c:v>44318.179455659723</c:v>
                </c:pt>
                <c:pt idx="1764">
                  <c:v>44318.248125752318</c:v>
                </c:pt>
                <c:pt idx="1765">
                  <c:v>44318.31679621528</c:v>
                </c:pt>
                <c:pt idx="1766">
                  <c:v>44318.385466736108</c:v>
                </c:pt>
                <c:pt idx="1767">
                  <c:v>44318.454136655091</c:v>
                </c:pt>
                <c:pt idx="1768">
                  <c:v>44318.522806180554</c:v>
                </c:pt>
                <c:pt idx="1769">
                  <c:v>44318.591475624999</c:v>
                </c:pt>
                <c:pt idx="1770">
                  <c:v>44318.660145092595</c:v>
                </c:pt>
                <c:pt idx="1771">
                  <c:v>44318.728814513888</c:v>
                </c:pt>
                <c:pt idx="1772">
                  <c:v>44318.797483773145</c:v>
                </c:pt>
                <c:pt idx="1773">
                  <c:v>44318.86615386574</c:v>
                </c:pt>
                <c:pt idx="1774">
                  <c:v>44318.934823715281</c:v>
                </c:pt>
                <c:pt idx="1775">
                  <c:v>44319.003493425924</c:v>
                </c:pt>
                <c:pt idx="1776">
                  <c:v>44319.072162951386</c:v>
                </c:pt>
                <c:pt idx="1777">
                  <c:v>44319.140832002318</c:v>
                </c:pt>
                <c:pt idx="1778">
                  <c:v>44319.20950167824</c:v>
                </c:pt>
                <c:pt idx="1779">
                  <c:v>44319.278171736114</c:v>
                </c:pt>
                <c:pt idx="1780">
                  <c:v>44319.34684233796</c:v>
                </c:pt>
                <c:pt idx="1781">
                  <c:v>44319.41551240741</c:v>
                </c:pt>
                <c:pt idx="1782">
                  <c:v>44319.484182071756</c:v>
                </c:pt>
                <c:pt idx="1783">
                  <c:v>44319.552851493056</c:v>
                </c:pt>
                <c:pt idx="1784">
                  <c:v>44319.621520833331</c:v>
                </c:pt>
                <c:pt idx="1785">
                  <c:v>44319.690190231478</c:v>
                </c:pt>
                <c:pt idx="1786">
                  <c:v>44319.758859386573</c:v>
                </c:pt>
                <c:pt idx="1787">
                  <c:v>44319.827529085647</c:v>
                </c:pt>
                <c:pt idx="1788">
                  <c:v>44319.896199131945</c:v>
                </c:pt>
                <c:pt idx="1789">
                  <c:v>44319.964868773146</c:v>
                </c:pt>
                <c:pt idx="1790">
                  <c:v>44320.033538356482</c:v>
                </c:pt>
                <c:pt idx="1791">
                  <c:v>44320.102207534721</c:v>
                </c:pt>
                <c:pt idx="1792">
                  <c:v>44320.170876956021</c:v>
                </c:pt>
                <c:pt idx="1793">
                  <c:v>44320.239546944445</c:v>
                </c:pt>
                <c:pt idx="1794">
                  <c:v>44320.308217245372</c:v>
                </c:pt>
                <c:pt idx="1795">
                  <c:v>44320.376887766201</c:v>
                </c:pt>
                <c:pt idx="1796">
                  <c:v>44320.445557696759</c:v>
                </c:pt>
                <c:pt idx="1797">
                  <c:v>44320.514227222222</c:v>
                </c:pt>
                <c:pt idx="1798">
                  <c:v>44320.582896655091</c:v>
                </c:pt>
                <c:pt idx="1799">
                  <c:v>44320.65156608796</c:v>
                </c:pt>
                <c:pt idx="1800">
                  <c:v>44320.720235520836</c:v>
                </c:pt>
                <c:pt idx="1801">
                  <c:v>44320.788904664354</c:v>
                </c:pt>
                <c:pt idx="1802">
                  <c:v>44320.857574652779</c:v>
                </c:pt>
                <c:pt idx="1803">
                  <c:v>44320.926244525464</c:v>
                </c:pt>
                <c:pt idx="1804">
                  <c:v>44320.994914224539</c:v>
                </c:pt>
                <c:pt idx="1805">
                  <c:v>44321.063583796298</c:v>
                </c:pt>
                <c:pt idx="1806">
                  <c:v>44321.132252777781</c:v>
                </c:pt>
                <c:pt idx="1807">
                  <c:v>44321.200922349541</c:v>
                </c:pt>
                <c:pt idx="1808">
                  <c:v>44321.269592395831</c:v>
                </c:pt>
                <c:pt idx="1809">
                  <c:v>44321.338262974539</c:v>
                </c:pt>
                <c:pt idx="1810">
                  <c:v>44321.406933124999</c:v>
                </c:pt>
                <c:pt idx="1811">
                  <c:v>44321.475602824074</c:v>
                </c:pt>
                <c:pt idx="1812">
                  <c:v>44321.544272222221</c:v>
                </c:pt>
                <c:pt idx="1813">
                  <c:v>44321.612941527776</c:v>
                </c:pt>
                <c:pt idx="1814">
                  <c:v>44321.681610891203</c:v>
                </c:pt>
                <c:pt idx="1815">
                  <c:v>44321.750280057873</c:v>
                </c:pt>
                <c:pt idx="1816">
                  <c:v>44321.818949594905</c:v>
                </c:pt>
                <c:pt idx="1817">
                  <c:v>44321.887619664354</c:v>
                </c:pt>
                <c:pt idx="1818">
                  <c:v>44321.956289305555</c:v>
                </c:pt>
                <c:pt idx="1819">
                  <c:v>44322.024958842594</c:v>
                </c:pt>
                <c:pt idx="1820">
                  <c:v>44322.093628078706</c:v>
                </c:pt>
                <c:pt idx="1821">
                  <c:v>44322.162297361108</c:v>
                </c:pt>
                <c:pt idx="1822">
                  <c:v>44322.230967233794</c:v>
                </c:pt>
                <c:pt idx="1823">
                  <c:v>44322.299637384262</c:v>
                </c:pt>
                <c:pt idx="1824">
                  <c:v>44322.368307893521</c:v>
                </c:pt>
                <c:pt idx="1825">
                  <c:v>44322.436977812496</c:v>
                </c:pt>
                <c:pt idx="1826">
                  <c:v>44322.50564732639</c:v>
                </c:pt>
                <c:pt idx="1827">
                  <c:v>44322.57430818287</c:v>
                </c:pt>
                <c:pt idx="1828">
                  <c:v>44322.642977523152</c:v>
                </c:pt>
                <c:pt idx="1829">
                  <c:v>44322.7116469213</c:v>
                </c:pt>
                <c:pt idx="1830">
                  <c:v>44322.780315972224</c:v>
                </c:pt>
                <c:pt idx="1831">
                  <c:v>44322.848985833334</c:v>
                </c:pt>
                <c:pt idx="1832">
                  <c:v>44322.917655694444</c:v>
                </c:pt>
                <c:pt idx="1833">
                  <c:v>44322.986325324076</c:v>
                </c:pt>
                <c:pt idx="1834">
                  <c:v>44323.05499488426</c:v>
                </c:pt>
                <c:pt idx="1835">
                  <c:v>44323.123663831022</c:v>
                </c:pt>
                <c:pt idx="1836">
                  <c:v>44323.192333310188</c:v>
                </c:pt>
                <c:pt idx="1837">
                  <c:v>44323.261003321757</c:v>
                </c:pt>
                <c:pt idx="1838">
                  <c:v>44323.329673819448</c:v>
                </c:pt>
                <c:pt idx="1839">
                  <c:v>44323.398344062502</c:v>
                </c:pt>
                <c:pt idx="1840">
                  <c:v>44323.467013784721</c:v>
                </c:pt>
                <c:pt idx="1841">
                  <c:v>44323.535683159724</c:v>
                </c:pt>
                <c:pt idx="1842">
                  <c:v>44323.604352418981</c:v>
                </c:pt>
                <c:pt idx="1843">
                  <c:v>44323.673021759256</c:v>
                </c:pt>
                <c:pt idx="1844">
                  <c:v>44323.741690937502</c:v>
                </c:pt>
                <c:pt idx="1845">
                  <c:v>44323.810360289353</c:v>
                </c:pt>
                <c:pt idx="1846">
                  <c:v>44323.879030324075</c:v>
                </c:pt>
                <c:pt idx="1847">
                  <c:v>44323.947699976852</c:v>
                </c:pt>
                <c:pt idx="1848">
                  <c:v>44324.016369490739</c:v>
                </c:pt>
                <c:pt idx="1849">
                  <c:v>44324.085038773148</c:v>
                </c:pt>
                <c:pt idx="1850">
                  <c:v>44324.15370787037</c:v>
                </c:pt>
                <c:pt idx="1851">
                  <c:v>44324.222377592596</c:v>
                </c:pt>
                <c:pt idx="1852">
                  <c:v>44324.291047604165</c:v>
                </c:pt>
                <c:pt idx="1853">
                  <c:v>44324.359718055559</c:v>
                </c:pt>
                <c:pt idx="1854">
                  <c:v>44324.428387939814</c:v>
                </c:pt>
                <c:pt idx="1855">
                  <c:v>44324.497057442131</c:v>
                </c:pt>
                <c:pt idx="1856">
                  <c:v>44324.565726782406</c:v>
                </c:pt>
                <c:pt idx="1857">
                  <c:v>44324.634396064816</c:v>
                </c:pt>
                <c:pt idx="1858">
                  <c:v>44324.70306540509</c:v>
                </c:pt>
                <c:pt idx="1859">
                  <c:v>44324.771734421294</c:v>
                </c:pt>
                <c:pt idx="1860">
                  <c:v>44324.840404166665</c:v>
                </c:pt>
                <c:pt idx="1861">
                  <c:v>44324.909074027775</c:v>
                </c:pt>
                <c:pt idx="1862">
                  <c:v>44324.977743599535</c:v>
                </c:pt>
                <c:pt idx="1863">
                  <c:v>44325.046413124997</c:v>
                </c:pt>
                <c:pt idx="1864">
                  <c:v>44325.115082083335</c:v>
                </c:pt>
                <c:pt idx="1865">
                  <c:v>44325.183751493052</c:v>
                </c:pt>
                <c:pt idx="1866">
                  <c:v>44325.252421458332</c:v>
                </c:pt>
                <c:pt idx="1867">
                  <c:v>44325.321091840276</c:v>
                </c:pt>
                <c:pt idx="1868">
                  <c:v>44325.389762175924</c:v>
                </c:pt>
                <c:pt idx="1869">
                  <c:v>44325.458431932871</c:v>
                </c:pt>
                <c:pt idx="1870">
                  <c:v>44325.527101307867</c:v>
                </c:pt>
                <c:pt idx="1871">
                  <c:v>44325.595770590277</c:v>
                </c:pt>
                <c:pt idx="1872">
                  <c:v>44325.664439918983</c:v>
                </c:pt>
                <c:pt idx="1873">
                  <c:v>44325.733109155095</c:v>
                </c:pt>
                <c:pt idx="1874">
                  <c:v>44325.80177834491</c:v>
                </c:pt>
                <c:pt idx="1875">
                  <c:v>44325.870448321759</c:v>
                </c:pt>
                <c:pt idx="1876">
                  <c:v>44325.939118009257</c:v>
                </c:pt>
                <c:pt idx="1877">
                  <c:v>44326.007787546296</c:v>
                </c:pt>
                <c:pt idx="1878">
                  <c:v>44326.076456898147</c:v>
                </c:pt>
                <c:pt idx="1879">
                  <c:v>44326.145125856485</c:v>
                </c:pt>
                <c:pt idx="1880">
                  <c:v>44326.213795451389</c:v>
                </c:pt>
                <c:pt idx="1881">
                  <c:v>44326.282465381948</c:v>
                </c:pt>
                <c:pt idx="1882">
                  <c:v>44326.351135833334</c:v>
                </c:pt>
                <c:pt idx="1883">
                  <c:v>44326.419805729165</c:v>
                </c:pt>
                <c:pt idx="1884">
                  <c:v>44326.488475243059</c:v>
                </c:pt>
                <c:pt idx="1885">
                  <c:v>44326.557144537037</c:v>
                </c:pt>
                <c:pt idx="1886">
                  <c:v>44326.625813749997</c:v>
                </c:pt>
                <c:pt idx="1887">
                  <c:v>44326.694483032406</c:v>
                </c:pt>
                <c:pt idx="1888">
                  <c:v>44326.763152037034</c:v>
                </c:pt>
                <c:pt idx="1889">
                  <c:v>44326.831821666667</c:v>
                </c:pt>
                <c:pt idx="1890">
                  <c:v>44326.900491562497</c:v>
                </c:pt>
                <c:pt idx="1891">
                  <c:v>44326.969161076391</c:v>
                </c:pt>
                <c:pt idx="1892">
                  <c:v>44327.037830532405</c:v>
                </c:pt>
                <c:pt idx="1893">
                  <c:v>44327.106499548609</c:v>
                </c:pt>
                <c:pt idx="1894">
                  <c:v>44327.175168877315</c:v>
                </c:pt>
                <c:pt idx="1895">
                  <c:v>44327.243838773145</c:v>
                </c:pt>
                <c:pt idx="1896">
                  <c:v>44327.312509016207</c:v>
                </c:pt>
                <c:pt idx="1897">
                  <c:v>44327.381179386575</c:v>
                </c:pt>
                <c:pt idx="1898">
                  <c:v>44327.449849178243</c:v>
                </c:pt>
                <c:pt idx="1899">
                  <c:v>44327.518518553239</c:v>
                </c:pt>
                <c:pt idx="1900">
                  <c:v>44327.587187847224</c:v>
                </c:pt>
                <c:pt idx="1901">
                  <c:v>44327.655857164355</c:v>
                </c:pt>
                <c:pt idx="1902">
                  <c:v>44327.724526446756</c:v>
                </c:pt>
                <c:pt idx="1903">
                  <c:v>44327.793195509257</c:v>
                </c:pt>
                <c:pt idx="1904">
                  <c:v>44327.861865405095</c:v>
                </c:pt>
                <c:pt idx="1905">
                  <c:v>44327.930535127314</c:v>
                </c:pt>
                <c:pt idx="1906">
                  <c:v>44327.999204687498</c:v>
                </c:pt>
                <c:pt idx="1907">
                  <c:v>44328.067874108798</c:v>
                </c:pt>
                <c:pt idx="1908">
                  <c:v>44328.136542974535</c:v>
                </c:pt>
                <c:pt idx="1909">
                  <c:v>44328.2052124537</c:v>
                </c:pt>
                <c:pt idx="1910">
                  <c:v>44328.273882372683</c:v>
                </c:pt>
                <c:pt idx="1911">
                  <c:v>44328.342552824077</c:v>
                </c:pt>
                <c:pt idx="1912">
                  <c:v>44328.411222789349</c:v>
                </c:pt>
                <c:pt idx="1913">
                  <c:v>44328.479892337964</c:v>
                </c:pt>
                <c:pt idx="1914">
                  <c:v>44328.548561597221</c:v>
                </c:pt>
                <c:pt idx="1915">
                  <c:v>44328.617230787037</c:v>
                </c:pt>
                <c:pt idx="1916">
                  <c:v>44328.685900023149</c:v>
                </c:pt>
                <c:pt idx="1917">
                  <c:v>44328.754569039353</c:v>
                </c:pt>
                <c:pt idx="1918">
                  <c:v>44328.823238530094</c:v>
                </c:pt>
                <c:pt idx="1919">
                  <c:v>44328.891908449077</c:v>
                </c:pt>
                <c:pt idx="1920">
                  <c:v>44328.960577951388</c:v>
                </c:pt>
                <c:pt idx="1921">
                  <c:v>44329.029247372688</c:v>
                </c:pt>
                <c:pt idx="1922">
                  <c:v>44329.097916446757</c:v>
                </c:pt>
                <c:pt idx="1923">
                  <c:v>44329.166585659725</c:v>
                </c:pt>
                <c:pt idx="1924">
                  <c:v>44329.235255462962</c:v>
                </c:pt>
                <c:pt idx="1925">
                  <c:v>44329.303925555556</c:v>
                </c:pt>
                <c:pt idx="1926">
                  <c:v>44329.372595937501</c:v>
                </c:pt>
                <c:pt idx="1927">
                  <c:v>44329.441265729169</c:v>
                </c:pt>
                <c:pt idx="1928">
                  <c:v>44329.509935115741</c:v>
                </c:pt>
                <c:pt idx="1929">
                  <c:v>44329.578604409726</c:v>
                </c:pt>
                <c:pt idx="1930">
                  <c:v>44329.647273680559</c:v>
                </c:pt>
                <c:pt idx="1931">
                  <c:v>44329.715942962961</c:v>
                </c:pt>
                <c:pt idx="1932">
                  <c:v>44329.784611944444</c:v>
                </c:pt>
                <c:pt idx="1933">
                  <c:v>44329.853281747688</c:v>
                </c:pt>
                <c:pt idx="1934">
                  <c:v>44329.921951481483</c:v>
                </c:pt>
                <c:pt idx="1935">
                  <c:v>44329.990621041667</c:v>
                </c:pt>
                <c:pt idx="1936">
                  <c:v>44330.059290486111</c:v>
                </c:pt>
                <c:pt idx="1937">
                  <c:v>44330.127959317128</c:v>
                </c:pt>
                <c:pt idx="1938">
                  <c:v>44330.196628715275</c:v>
                </c:pt>
                <c:pt idx="1939">
                  <c:v>44330.265298622682</c:v>
                </c:pt>
                <c:pt idx="1940">
                  <c:v>44330.333969050924</c:v>
                </c:pt>
                <c:pt idx="1941">
                  <c:v>44330.402639120373</c:v>
                </c:pt>
                <c:pt idx="1942">
                  <c:v>44330.471308715278</c:v>
                </c:pt>
                <c:pt idx="1943">
                  <c:v>44330.539977974535</c:v>
                </c:pt>
                <c:pt idx="1944">
                  <c:v>44330.608647129629</c:v>
                </c:pt>
                <c:pt idx="1945">
                  <c:v>44330.677316354166</c:v>
                </c:pt>
                <c:pt idx="1946">
                  <c:v>44330.745985393522</c:v>
                </c:pt>
                <c:pt idx="1947">
                  <c:v>44330.81465472222</c:v>
                </c:pt>
                <c:pt idx="1948">
                  <c:v>44330.883324652779</c:v>
                </c:pt>
                <c:pt idx="1949">
                  <c:v>44330.951994178242</c:v>
                </c:pt>
                <c:pt idx="1950">
                  <c:v>44331.02066357639</c:v>
                </c:pt>
                <c:pt idx="1951">
                  <c:v>44331.089332708332</c:v>
                </c:pt>
                <c:pt idx="1952">
                  <c:v>44331.158001770833</c:v>
                </c:pt>
                <c:pt idx="1953">
                  <c:v>44331.226671458331</c:v>
                </c:pt>
                <c:pt idx="1954">
                  <c:v>44331.295341400466</c:v>
                </c:pt>
                <c:pt idx="1955">
                  <c:v>44331.364011759259</c:v>
                </c:pt>
                <c:pt idx="1956">
                  <c:v>44331.432681539351</c:v>
                </c:pt>
                <c:pt idx="1957">
                  <c:v>44331.501350914354</c:v>
                </c:pt>
                <c:pt idx="1958">
                  <c:v>44331.570020185187</c:v>
                </c:pt>
                <c:pt idx="1959">
                  <c:v>44331.638689375002</c:v>
                </c:pt>
                <c:pt idx="1960">
                  <c:v>44331.707358622683</c:v>
                </c:pt>
                <c:pt idx="1961">
                  <c:v>44331.776027546293</c:v>
                </c:pt>
                <c:pt idx="1962">
                  <c:v>44331.844697233799</c:v>
                </c:pt>
                <c:pt idx="1963">
                  <c:v>44331.91336697917</c:v>
                </c:pt>
                <c:pt idx="1964">
                  <c:v>44331.982036469904</c:v>
                </c:pt>
                <c:pt idx="1965">
                  <c:v>44332.050705891204</c:v>
                </c:pt>
                <c:pt idx="1966">
                  <c:v>44332.119374733797</c:v>
                </c:pt>
                <c:pt idx="1967">
                  <c:v>44332.188044062503</c:v>
                </c:pt>
                <c:pt idx="1968">
                  <c:v>44332.256713935189</c:v>
                </c:pt>
                <c:pt idx="1969">
                  <c:v>44332.32538425926</c:v>
                </c:pt>
                <c:pt idx="1970">
                  <c:v>44332.394054432873</c:v>
                </c:pt>
                <c:pt idx="1971">
                  <c:v>44332.462724062498</c:v>
                </c:pt>
                <c:pt idx="1972">
                  <c:v>44332.531393321762</c:v>
                </c:pt>
                <c:pt idx="1973">
                  <c:v>44332.600062465281</c:v>
                </c:pt>
                <c:pt idx="1974">
                  <c:v>44332.668731678241</c:v>
                </c:pt>
                <c:pt idx="1975">
                  <c:v>44332.737400775462</c:v>
                </c:pt>
                <c:pt idx="1976">
                  <c:v>44332.806069918981</c:v>
                </c:pt>
                <c:pt idx="1977">
                  <c:v>44332.874739814812</c:v>
                </c:pt>
                <c:pt idx="1978">
                  <c:v>44332.943409363426</c:v>
                </c:pt>
                <c:pt idx="1979">
                  <c:v>44333.01207877315</c:v>
                </c:pt>
                <c:pt idx="1980">
                  <c:v>44333.080747962966</c:v>
                </c:pt>
                <c:pt idx="1981">
                  <c:v>44333.149416863424</c:v>
                </c:pt>
                <c:pt idx="1982">
                  <c:v>44333.218086400462</c:v>
                </c:pt>
                <c:pt idx="1983">
                  <c:v>44333.286756238427</c:v>
                </c:pt>
                <c:pt idx="1984">
                  <c:v>44333.355426574075</c:v>
                </c:pt>
                <c:pt idx="1985">
                  <c:v>44333.424096331015</c:v>
                </c:pt>
                <c:pt idx="1986">
                  <c:v>44333.492765717594</c:v>
                </c:pt>
                <c:pt idx="1987">
                  <c:v>44333.561434907409</c:v>
                </c:pt>
                <c:pt idx="1988">
                  <c:v>44333.630104027776</c:v>
                </c:pt>
                <c:pt idx="1989">
                  <c:v>44333.698773217591</c:v>
                </c:pt>
                <c:pt idx="1990">
                  <c:v>44333.76744210648</c:v>
                </c:pt>
                <c:pt idx="1991">
                  <c:v>44333.836111666664</c:v>
                </c:pt>
                <c:pt idx="1992">
                  <c:v>44333.904781423611</c:v>
                </c:pt>
                <c:pt idx="1993">
                  <c:v>44333.973450833335</c:v>
                </c:pt>
                <c:pt idx="1994">
                  <c:v>44334.042120196762</c:v>
                </c:pt>
                <c:pt idx="1995">
                  <c:v>44334.110789062499</c:v>
                </c:pt>
                <c:pt idx="1996">
                  <c:v>44334.179458310187</c:v>
                </c:pt>
                <c:pt idx="1997">
                  <c:v>44334.248128113424</c:v>
                </c:pt>
                <c:pt idx="1998">
                  <c:v>44334.316798298612</c:v>
                </c:pt>
                <c:pt idx="1999">
                  <c:v>44334.38546853009</c:v>
                </c:pt>
                <c:pt idx="2000">
                  <c:v>44334.454138182868</c:v>
                </c:pt>
                <c:pt idx="2001">
                  <c:v>44334.522807430556</c:v>
                </c:pt>
                <c:pt idx="2002">
                  <c:v>44334.591476585651</c:v>
                </c:pt>
                <c:pt idx="2003">
                  <c:v>44334.660145787035</c:v>
                </c:pt>
                <c:pt idx="2004">
                  <c:v>44334.728814918984</c:v>
                </c:pt>
                <c:pt idx="2005">
                  <c:v>44334.797483912036</c:v>
                </c:pt>
                <c:pt idx="2006">
                  <c:v>44334.866153726849</c:v>
                </c:pt>
                <c:pt idx="2007">
                  <c:v>44334.934823298609</c:v>
                </c:pt>
                <c:pt idx="2008">
                  <c:v>44335.003492731485</c:v>
                </c:pt>
                <c:pt idx="2009">
                  <c:v>44335.072161979166</c:v>
                </c:pt>
                <c:pt idx="2010">
                  <c:v>44335.140830752316</c:v>
                </c:pt>
                <c:pt idx="2011">
                  <c:v>44335.209500150464</c:v>
                </c:pt>
                <c:pt idx="2012">
                  <c:v>44335.278169942132</c:v>
                </c:pt>
                <c:pt idx="2013">
                  <c:v>44335.346840266204</c:v>
                </c:pt>
                <c:pt idx="2014">
                  <c:v>44335.415510057872</c:v>
                </c:pt>
                <c:pt idx="2015">
                  <c:v>44335.484179444444</c:v>
                </c:pt>
                <c:pt idx="2016">
                  <c:v>44335.552848587962</c:v>
                </c:pt>
                <c:pt idx="2017">
                  <c:v>44335.621517650463</c:v>
                </c:pt>
                <c:pt idx="2018">
                  <c:v>44335.690186782405</c:v>
                </c:pt>
                <c:pt idx="2019">
                  <c:v>44335.75885564815</c:v>
                </c:pt>
                <c:pt idx="2020">
                  <c:v>44335.827525081018</c:v>
                </c:pt>
                <c:pt idx="2021">
                  <c:v>44335.896194849534</c:v>
                </c:pt>
                <c:pt idx="2022">
                  <c:v>44335.964864224537</c:v>
                </c:pt>
                <c:pt idx="2023">
                  <c:v>44336.033533530092</c:v>
                </c:pt>
                <c:pt idx="2024">
                  <c:v>44336.102202430557</c:v>
                </c:pt>
                <c:pt idx="2025">
                  <c:v>44336.170871562499</c:v>
                </c:pt>
                <c:pt idx="2026">
                  <c:v>44336.239541284725</c:v>
                </c:pt>
                <c:pt idx="2027">
                  <c:v>44336.308211319447</c:v>
                </c:pt>
                <c:pt idx="2028">
                  <c:v>44336.376881562501</c:v>
                </c:pt>
                <c:pt idx="2029">
                  <c:v>44336.445551215278</c:v>
                </c:pt>
                <c:pt idx="2030">
                  <c:v>44336.514220462966</c:v>
                </c:pt>
                <c:pt idx="2031">
                  <c:v>44336.58288962963</c:v>
                </c:pt>
                <c:pt idx="2032">
                  <c:v>44336.651558784724</c:v>
                </c:pt>
                <c:pt idx="2033">
                  <c:v>44336.720227939812</c:v>
                </c:pt>
                <c:pt idx="2034">
                  <c:v>44336.788896805556</c:v>
                </c:pt>
                <c:pt idx="2035">
                  <c:v>44336.857566527775</c:v>
                </c:pt>
                <c:pt idx="2036">
                  <c:v>44336.92623611111</c:v>
                </c:pt>
                <c:pt idx="2037">
                  <c:v>44336.994905543979</c:v>
                </c:pt>
                <c:pt idx="2038">
                  <c:v>44337.063574837965</c:v>
                </c:pt>
                <c:pt idx="2039">
                  <c:v>44337.132243541666</c:v>
                </c:pt>
                <c:pt idx="2040">
                  <c:v>44337.20091284722</c:v>
                </c:pt>
                <c:pt idx="2041">
                  <c:v>44337.269582615743</c:v>
                </c:pt>
                <c:pt idx="2042">
                  <c:v>44337.33825291667</c:v>
                </c:pt>
                <c:pt idx="2043">
                  <c:v>44337.406922800925</c:v>
                </c:pt>
                <c:pt idx="2044">
                  <c:v>44337.475592233794</c:v>
                </c:pt>
                <c:pt idx="2045">
                  <c:v>44337.544261342591</c:v>
                </c:pt>
                <c:pt idx="2046">
                  <c:v>44337.612930381947</c:v>
                </c:pt>
                <c:pt idx="2047">
                  <c:v>44337.681599467593</c:v>
                </c:pt>
                <c:pt idx="2048">
                  <c:v>44337.750268356482</c:v>
                </c:pt>
                <c:pt idx="2049">
                  <c:v>44337.818937627315</c:v>
                </c:pt>
                <c:pt idx="2050">
                  <c:v>44337.887607418983</c:v>
                </c:pt>
                <c:pt idx="2051">
                  <c:v>44337.956276793979</c:v>
                </c:pt>
                <c:pt idx="2052">
                  <c:v>44338.024946053243</c:v>
                </c:pt>
                <c:pt idx="2053">
                  <c:v>44338.093615011574</c:v>
                </c:pt>
                <c:pt idx="2054">
                  <c:v>44338.162284016202</c:v>
                </c:pt>
                <c:pt idx="2055">
                  <c:v>44338.230953634258</c:v>
                </c:pt>
                <c:pt idx="2056">
                  <c:v>44338.299623506944</c:v>
                </c:pt>
                <c:pt idx="2057">
                  <c:v>44338.368293738429</c:v>
                </c:pt>
                <c:pt idx="2058">
                  <c:v>44338.43696337963</c:v>
                </c:pt>
                <c:pt idx="2059">
                  <c:v>44338.505632627312</c:v>
                </c:pt>
                <c:pt idx="2060">
                  <c:v>44338.57430177083</c:v>
                </c:pt>
                <c:pt idx="2061">
                  <c:v>44338.642970856483</c:v>
                </c:pt>
                <c:pt idx="2062">
                  <c:v>44338.711640000001</c:v>
                </c:pt>
                <c:pt idx="2063">
                  <c:v>44338.780308807873</c:v>
                </c:pt>
                <c:pt idx="2064">
                  <c:v>44338.848978414353</c:v>
                </c:pt>
                <c:pt idx="2065">
                  <c:v>44338.917648009257</c:v>
                </c:pt>
                <c:pt idx="2066">
                  <c:v>44338.986317395837</c:v>
                </c:pt>
                <c:pt idx="2067">
                  <c:v>44339.054986701391</c:v>
                </c:pt>
                <c:pt idx="2068">
                  <c:v>44339.123655393516</c:v>
                </c:pt>
                <c:pt idx="2069">
                  <c:v>44339.192324629628</c:v>
                </c:pt>
                <c:pt idx="2070">
                  <c:v>44339.260994386575</c:v>
                </c:pt>
                <c:pt idx="2071">
                  <c:v>44339.329664629629</c:v>
                </c:pt>
                <c:pt idx="2072">
                  <c:v>44339.39833462963</c:v>
                </c:pt>
                <c:pt idx="2073">
                  <c:v>44339.46700409722</c:v>
                </c:pt>
                <c:pt idx="2074">
                  <c:v>44339.535673217593</c:v>
                </c:pt>
                <c:pt idx="2075">
                  <c:v>44339.604342233797</c:v>
                </c:pt>
                <c:pt idx="2076">
                  <c:v>44339.673011319443</c:v>
                </c:pt>
                <c:pt idx="2077">
                  <c:v>44339.741680254629</c:v>
                </c:pt>
                <c:pt idx="2078">
                  <c:v>44339.81034935185</c:v>
                </c:pt>
                <c:pt idx="2079">
                  <c:v>44339.879019131942</c:v>
                </c:pt>
                <c:pt idx="2080">
                  <c:v>44339.947688541666</c:v>
                </c:pt>
                <c:pt idx="2081">
                  <c:v>44340.016357800923</c:v>
                </c:pt>
                <c:pt idx="2082">
                  <c:v>44340.085026828703</c:v>
                </c:pt>
                <c:pt idx="2083">
                  <c:v>44340.153695682871</c:v>
                </c:pt>
                <c:pt idx="2084">
                  <c:v>44340.222365162037</c:v>
                </c:pt>
                <c:pt idx="2085">
                  <c:v>44340.291034918984</c:v>
                </c:pt>
                <c:pt idx="2086">
                  <c:v>44340.359705138886</c:v>
                </c:pt>
                <c:pt idx="2087">
                  <c:v>44340.428374768519</c:v>
                </c:pt>
                <c:pt idx="2088">
                  <c:v>44340.497044016207</c:v>
                </c:pt>
                <c:pt idx="2089">
                  <c:v>44340.565713124997</c:v>
                </c:pt>
                <c:pt idx="2090">
                  <c:v>44340.634382152777</c:v>
                </c:pt>
                <c:pt idx="2091">
                  <c:v>44340.703051238423</c:v>
                </c:pt>
                <c:pt idx="2092">
                  <c:v>44340.771720023149</c:v>
                </c:pt>
                <c:pt idx="2093">
                  <c:v>44340.840389513891</c:v>
                </c:pt>
                <c:pt idx="2094">
                  <c:v>44340.909059143516</c:v>
                </c:pt>
                <c:pt idx="2095">
                  <c:v>44340.977728460646</c:v>
                </c:pt>
                <c:pt idx="2096">
                  <c:v>44341.046397743055</c:v>
                </c:pt>
                <c:pt idx="2097">
                  <c:v>44341.115066458333</c:v>
                </c:pt>
                <c:pt idx="2098">
                  <c:v>44341.183735625003</c:v>
                </c:pt>
                <c:pt idx="2099">
                  <c:v>44341.252405347223</c:v>
                </c:pt>
                <c:pt idx="2100">
                  <c:v>44341.321075486114</c:v>
                </c:pt>
                <c:pt idx="2101">
                  <c:v>44341.389745578701</c:v>
                </c:pt>
                <c:pt idx="2102">
                  <c:v>44341.458415092595</c:v>
                </c:pt>
                <c:pt idx="2103">
                  <c:v>44341.527084224537</c:v>
                </c:pt>
                <c:pt idx="2104">
                  <c:v>44341.595753263886</c:v>
                </c:pt>
                <c:pt idx="2105">
                  <c:v>44341.664422349539</c:v>
                </c:pt>
                <c:pt idx="2106">
                  <c:v>44341.73309134259</c:v>
                </c:pt>
                <c:pt idx="2107">
                  <c:v>44341.801760289352</c:v>
                </c:pt>
                <c:pt idx="2108">
                  <c:v>44341.870430034724</c:v>
                </c:pt>
                <c:pt idx="2109">
                  <c:v>44341.939099479168</c:v>
                </c:pt>
                <c:pt idx="2110">
                  <c:v>44342.007768784722</c:v>
                </c:pt>
                <c:pt idx="2111">
                  <c:v>44342.07643789352</c:v>
                </c:pt>
                <c:pt idx="2112">
                  <c:v>44342.145106608798</c:v>
                </c:pt>
                <c:pt idx="2113">
                  <c:v>44342.213775960648</c:v>
                </c:pt>
                <c:pt idx="2114">
                  <c:v>44342.282445648147</c:v>
                </c:pt>
                <c:pt idx="2115">
                  <c:v>44342.351115868056</c:v>
                </c:pt>
                <c:pt idx="2116">
                  <c:v>44342.419785532409</c:v>
                </c:pt>
                <c:pt idx="2117">
                  <c:v>44342.488454803242</c:v>
                </c:pt>
                <c:pt idx="2118">
                  <c:v>44342.557123854167</c:v>
                </c:pt>
                <c:pt idx="2119">
                  <c:v>44342.62579283565</c:v>
                </c:pt>
                <c:pt idx="2120">
                  <c:v>44342.694461886575</c:v>
                </c:pt>
                <c:pt idx="2121">
                  <c:v>44342.763130659725</c:v>
                </c:pt>
                <c:pt idx="2122">
                  <c:v>44342.831800046297</c:v>
                </c:pt>
                <c:pt idx="2123">
                  <c:v>44342.900469699074</c:v>
                </c:pt>
                <c:pt idx="2124">
                  <c:v>44342.969138981483</c:v>
                </c:pt>
                <c:pt idx="2125">
                  <c:v>44343.03780820602</c:v>
                </c:pt>
                <c:pt idx="2126">
                  <c:v>44343.10647697917</c:v>
                </c:pt>
                <c:pt idx="2127">
                  <c:v>44343.175146076392</c:v>
                </c:pt>
                <c:pt idx="2128">
                  <c:v>44343.243815740738</c:v>
                </c:pt>
                <c:pt idx="2129">
                  <c:v>44343.312485740738</c:v>
                </c:pt>
                <c:pt idx="2130">
                  <c:v>44343.38115587963</c:v>
                </c:pt>
                <c:pt idx="2131">
                  <c:v>44343.449825428244</c:v>
                </c:pt>
                <c:pt idx="2132">
                  <c:v>44343.518494583332</c:v>
                </c:pt>
                <c:pt idx="2133">
                  <c:v>44343.587163634256</c:v>
                </c:pt>
                <c:pt idx="2134">
                  <c:v>44343.655832719909</c:v>
                </c:pt>
                <c:pt idx="2135">
                  <c:v>44343.724501759258</c:v>
                </c:pt>
                <c:pt idx="2136">
                  <c:v>44343.793170590281</c:v>
                </c:pt>
                <c:pt idx="2137">
                  <c:v>44343.861840254627</c:v>
                </c:pt>
                <c:pt idx="2138">
                  <c:v>44343.930509733793</c:v>
                </c:pt>
                <c:pt idx="2139">
                  <c:v>44343.999179074075</c:v>
                </c:pt>
                <c:pt idx="2140">
                  <c:v>44344.067848252314</c:v>
                </c:pt>
                <c:pt idx="2141">
                  <c:v>44344.136516886574</c:v>
                </c:pt>
                <c:pt idx="2142">
                  <c:v>44344.205186134262</c:v>
                </c:pt>
                <c:pt idx="2143">
                  <c:v>44344.273855810185</c:v>
                </c:pt>
                <c:pt idx="2144">
                  <c:v>44344.342526030094</c:v>
                </c:pt>
                <c:pt idx="2145">
                  <c:v>44344.411195763889</c:v>
                </c:pt>
                <c:pt idx="2146">
                  <c:v>44344.479865069443</c:v>
                </c:pt>
                <c:pt idx="2147">
                  <c:v>44344.548534108799</c:v>
                </c:pt>
                <c:pt idx="2148">
                  <c:v>44344.617203055554</c:v>
                </c:pt>
                <c:pt idx="2149">
                  <c:v>44344.685872060189</c:v>
                </c:pt>
                <c:pt idx="2150">
                  <c:v>44344.754540844908</c:v>
                </c:pt>
                <c:pt idx="2151">
                  <c:v>44344.823210092596</c:v>
                </c:pt>
                <c:pt idx="2152">
                  <c:v>44344.891879780094</c:v>
                </c:pt>
                <c:pt idx="2153">
                  <c:v>44344.960549050928</c:v>
                </c:pt>
                <c:pt idx="2154">
                  <c:v>44345.029218229167</c:v>
                </c:pt>
                <c:pt idx="2155">
                  <c:v>44345.097887060183</c:v>
                </c:pt>
                <c:pt idx="2156">
                  <c:v>44345.166556041666</c:v>
                </c:pt>
                <c:pt idx="2157">
                  <c:v>44345.235225625001</c:v>
                </c:pt>
                <c:pt idx="2158">
                  <c:v>44345.303895474535</c:v>
                </c:pt>
                <c:pt idx="2159">
                  <c:v>44345.372565613427</c:v>
                </c:pt>
                <c:pt idx="2160">
                  <c:v>44345.44123517361</c:v>
                </c:pt>
                <c:pt idx="2161">
                  <c:v>44345.509904328705</c:v>
                </c:pt>
                <c:pt idx="2162">
                  <c:v>44345.578573391205</c:v>
                </c:pt>
                <c:pt idx="2163">
                  <c:v>44345.647242418985</c:v>
                </c:pt>
                <c:pt idx="2164">
                  <c:v>44345.71591146991</c:v>
                </c:pt>
                <c:pt idx="2165">
                  <c:v>44345.784580208332</c:v>
                </c:pt>
                <c:pt idx="2166">
                  <c:v>44345.853249768516</c:v>
                </c:pt>
                <c:pt idx="2167">
                  <c:v>44345.921919270833</c:v>
                </c:pt>
                <c:pt idx="2168">
                  <c:v>44345.990588587963</c:v>
                </c:pt>
                <c:pt idx="2169">
                  <c:v>44346.059257800924</c:v>
                </c:pt>
                <c:pt idx="2170">
                  <c:v>44346.127926400462</c:v>
                </c:pt>
                <c:pt idx="2171">
                  <c:v>44346.196595567133</c:v>
                </c:pt>
                <c:pt idx="2172">
                  <c:v>44346.265265231479</c:v>
                </c:pt>
                <c:pt idx="2173">
                  <c:v>44346.333935416667</c:v>
                </c:pt>
                <c:pt idx="2174">
                  <c:v>44346.402605254632</c:v>
                </c:pt>
                <c:pt idx="2175">
                  <c:v>44346.471274606483</c:v>
                </c:pt>
                <c:pt idx="2176">
                  <c:v>44346.539943622687</c:v>
                </c:pt>
                <c:pt idx="2177">
                  <c:v>44346.608612546297</c:v>
                </c:pt>
                <c:pt idx="2178">
                  <c:v>44346.67728152778</c:v>
                </c:pt>
                <c:pt idx="2179">
                  <c:v>44346.745950335651</c:v>
                </c:pt>
                <c:pt idx="2180">
                  <c:v>44346.814619421297</c:v>
                </c:pt>
                <c:pt idx="2181">
                  <c:v>44346.883289120371</c:v>
                </c:pt>
                <c:pt idx="2182">
                  <c:v>44346.951958391204</c:v>
                </c:pt>
                <c:pt idx="2183">
                  <c:v>44347.020627557868</c:v>
                </c:pt>
                <c:pt idx="2184">
                  <c:v>44347.089296446757</c:v>
                </c:pt>
                <c:pt idx="2185">
                  <c:v>44347.15796527778</c:v>
                </c:pt>
                <c:pt idx="2186">
                  <c:v>44347.226634722225</c:v>
                </c:pt>
                <c:pt idx="2187">
                  <c:v>44347.295304432868</c:v>
                </c:pt>
                <c:pt idx="2188">
                  <c:v>44347.363974548614</c:v>
                </c:pt>
                <c:pt idx="2189">
                  <c:v>44347.432644085646</c:v>
                </c:pt>
                <c:pt idx="2190">
                  <c:v>44347.501313229164</c:v>
                </c:pt>
                <c:pt idx="2191">
                  <c:v>44347.569982245368</c:v>
                </c:pt>
                <c:pt idx="2192">
                  <c:v>44347.638651203706</c:v>
                </c:pt>
                <c:pt idx="2193">
                  <c:v>44347.70732021991</c:v>
                </c:pt>
                <c:pt idx="2194">
                  <c:v>44347.775988900466</c:v>
                </c:pt>
                <c:pt idx="2195">
                  <c:v>44347.844658344904</c:v>
                </c:pt>
                <c:pt idx="2196">
                  <c:v>44347.913327847222</c:v>
                </c:pt>
                <c:pt idx="2197">
                  <c:v>44347.98199709491</c:v>
                </c:pt>
                <c:pt idx="2198">
                  <c:v>44348.050666284726</c:v>
                </c:pt>
                <c:pt idx="2199">
                  <c:v>44348.119334884257</c:v>
                </c:pt>
                <c:pt idx="2200">
                  <c:v>44348.18800396991</c:v>
                </c:pt>
                <c:pt idx="2201">
                  <c:v>44348.256673599535</c:v>
                </c:pt>
                <c:pt idx="2202">
                  <c:v>44348.32534369213</c:v>
                </c:pt>
                <c:pt idx="2203">
                  <c:v>44348.394013622688</c:v>
                </c:pt>
                <c:pt idx="2204">
                  <c:v>44348.46268300926</c:v>
                </c:pt>
                <c:pt idx="2205">
                  <c:v>44348.531352025464</c:v>
                </c:pt>
                <c:pt idx="2206">
                  <c:v>44348.600020937498</c:v>
                </c:pt>
                <c:pt idx="2207">
                  <c:v>44348.668689918981</c:v>
                </c:pt>
                <c:pt idx="2208">
                  <c:v>44348.737358773149</c:v>
                </c:pt>
                <c:pt idx="2209">
                  <c:v>44348.806027673614</c:v>
                </c:pt>
                <c:pt idx="2210">
                  <c:v>44348.874697326391</c:v>
                </c:pt>
                <c:pt idx="2211">
                  <c:v>44348.943366643522</c:v>
                </c:pt>
                <c:pt idx="2212">
                  <c:v>44349.012035810185</c:v>
                </c:pt>
                <c:pt idx="2213">
                  <c:v>44349.080704768516</c:v>
                </c:pt>
                <c:pt idx="2214">
                  <c:v>44349.149373425927</c:v>
                </c:pt>
                <c:pt idx="2215">
                  <c:v>44349.218042731482</c:v>
                </c:pt>
                <c:pt idx="2216">
                  <c:v>44349.286712326386</c:v>
                </c:pt>
                <c:pt idx="2217">
                  <c:v>44349.35538241898</c:v>
                </c:pt>
                <c:pt idx="2218">
                  <c:v>44349.424051944443</c:v>
                </c:pt>
                <c:pt idx="2219">
                  <c:v>44349.492721087961</c:v>
                </c:pt>
                <c:pt idx="2220">
                  <c:v>44349.561390046299</c:v>
                </c:pt>
                <c:pt idx="2221">
                  <c:v>44349.630058923613</c:v>
                </c:pt>
                <c:pt idx="2222">
                  <c:v>44349.698727881943</c:v>
                </c:pt>
                <c:pt idx="2223">
                  <c:v>44349.767396527779</c:v>
                </c:pt>
                <c:pt idx="2224">
                  <c:v>44349.836065856478</c:v>
                </c:pt>
                <c:pt idx="2225">
                  <c:v>44349.904735381948</c:v>
                </c:pt>
                <c:pt idx="2226">
                  <c:v>44349.973404548611</c:v>
                </c:pt>
                <c:pt idx="2227">
                  <c:v>44350.042073680554</c:v>
                </c:pt>
                <c:pt idx="2228">
                  <c:v>44350.110742303237</c:v>
                </c:pt>
                <c:pt idx="2229">
                  <c:v>44350.179411319441</c:v>
                </c:pt>
                <c:pt idx="2230">
                  <c:v>44350.248080891201</c:v>
                </c:pt>
                <c:pt idx="2231">
                  <c:v>44350.316750844904</c:v>
                </c:pt>
                <c:pt idx="2232">
                  <c:v>44350.385420844905</c:v>
                </c:pt>
                <c:pt idx="2233">
                  <c:v>44350.454090254629</c:v>
                </c:pt>
                <c:pt idx="2234">
                  <c:v>44350.522759270832</c:v>
                </c:pt>
                <c:pt idx="2235">
                  <c:v>44350.591428194442</c:v>
                </c:pt>
                <c:pt idx="2236">
                  <c:v>44350.660097152781</c:v>
                </c:pt>
                <c:pt idx="2237">
                  <c:v>44350.728766064814</c:v>
                </c:pt>
                <c:pt idx="2238">
                  <c:v>44350.797434814813</c:v>
                </c:pt>
                <c:pt idx="2239">
                  <c:v>44350.866104398148</c:v>
                </c:pt>
                <c:pt idx="2240">
                  <c:v>44350.934773738423</c:v>
                </c:pt>
                <c:pt idx="2241">
                  <c:v>44351.003442939815</c:v>
                </c:pt>
                <c:pt idx="2242">
                  <c:v>44351.072111967595</c:v>
                </c:pt>
                <c:pt idx="2243">
                  <c:v>44351.14078050926</c:v>
                </c:pt>
                <c:pt idx="2244">
                  <c:v>44351.209449675924</c:v>
                </c:pt>
                <c:pt idx="2245">
                  <c:v>44351.278119236114</c:v>
                </c:pt>
                <c:pt idx="2246">
                  <c:v>44351.346789328702</c:v>
                </c:pt>
                <c:pt idx="2247">
                  <c:v>44351.415458888892</c:v>
                </c:pt>
                <c:pt idx="2248">
                  <c:v>44351.484128055556</c:v>
                </c:pt>
                <c:pt idx="2249">
                  <c:v>44351.55279696759</c:v>
                </c:pt>
                <c:pt idx="2250">
                  <c:v>44351.621465810182</c:v>
                </c:pt>
                <c:pt idx="2251">
                  <c:v>44351.690134699071</c:v>
                </c:pt>
                <c:pt idx="2252">
                  <c:v>44351.758803344906</c:v>
                </c:pt>
                <c:pt idx="2253">
                  <c:v>44351.827472546298</c:v>
                </c:pt>
                <c:pt idx="2254">
                  <c:v>44351.896142094905</c:v>
                </c:pt>
                <c:pt idx="2255">
                  <c:v>44351.964811238424</c:v>
                </c:pt>
                <c:pt idx="2256">
                  <c:v>44352.033480324077</c:v>
                </c:pt>
                <c:pt idx="2257">
                  <c:v>44352.102148993057</c:v>
                </c:pt>
                <c:pt idx="2258">
                  <c:v>44352.170817905091</c:v>
                </c:pt>
                <c:pt idx="2259">
                  <c:v>44352.239487407409</c:v>
                </c:pt>
                <c:pt idx="2260">
                  <c:v>44352.308157210646</c:v>
                </c:pt>
                <c:pt idx="2261">
                  <c:v>44352.376827233798</c:v>
                </c:pt>
                <c:pt idx="2262">
                  <c:v>44352.445496666667</c:v>
                </c:pt>
                <c:pt idx="2263">
                  <c:v>44352.514165694447</c:v>
                </c:pt>
                <c:pt idx="2264">
                  <c:v>44352.582834629633</c:v>
                </c:pt>
                <c:pt idx="2265">
                  <c:v>44352.651503564812</c:v>
                </c:pt>
                <c:pt idx="2266">
                  <c:v>44352.720172499998</c:v>
                </c:pt>
                <c:pt idx="2267">
                  <c:v>44352.788841145833</c:v>
                </c:pt>
                <c:pt idx="2268">
                  <c:v>44352.857510648151</c:v>
                </c:pt>
                <c:pt idx="2269">
                  <c:v>44352.926180023147</c:v>
                </c:pt>
                <c:pt idx="2270">
                  <c:v>44352.994849224538</c:v>
                </c:pt>
                <c:pt idx="2271">
                  <c:v>44353.063518310184</c:v>
                </c:pt>
                <c:pt idx="2272">
                  <c:v>44353.132186793984</c:v>
                </c:pt>
                <c:pt idx="2273">
                  <c:v>44353.20085587963</c:v>
                </c:pt>
                <c:pt idx="2274">
                  <c:v>44353.269525428244</c:v>
                </c:pt>
                <c:pt idx="2275">
                  <c:v>44353.338195509263</c:v>
                </c:pt>
                <c:pt idx="2276">
                  <c:v>44353.406865173609</c:v>
                </c:pt>
                <c:pt idx="2277">
                  <c:v>44353.475534386576</c:v>
                </c:pt>
                <c:pt idx="2278">
                  <c:v>44353.544203287034</c:v>
                </c:pt>
                <c:pt idx="2279">
                  <c:v>44353.612872106482</c:v>
                </c:pt>
                <c:pt idx="2280">
                  <c:v>44353.681540983795</c:v>
                </c:pt>
                <c:pt idx="2281">
                  <c:v>44353.750209652775</c:v>
                </c:pt>
                <c:pt idx="2282">
                  <c:v>44353.818878703707</c:v>
                </c:pt>
                <c:pt idx="2283">
                  <c:v>44353.887548287035</c:v>
                </c:pt>
                <c:pt idx="2284">
                  <c:v>44353.95621744213</c:v>
                </c:pt>
                <c:pt idx="2285">
                  <c:v>44354.024886493055</c:v>
                </c:pt>
                <c:pt idx="2286">
                  <c:v>44354.093555231484</c:v>
                </c:pt>
                <c:pt idx="2287">
                  <c:v>44354.162224027779</c:v>
                </c:pt>
                <c:pt idx="2288">
                  <c:v>44354.230893425927</c:v>
                </c:pt>
                <c:pt idx="2289">
                  <c:v>44354.299563090281</c:v>
                </c:pt>
                <c:pt idx="2290">
                  <c:v>44354.36823310185</c:v>
                </c:pt>
                <c:pt idx="2291">
                  <c:v>44354.436902534719</c:v>
                </c:pt>
                <c:pt idx="2292">
                  <c:v>44354.505571574075</c:v>
                </c:pt>
                <c:pt idx="2293">
                  <c:v>44354.574240509261</c:v>
                </c:pt>
                <c:pt idx="2294">
                  <c:v>44354.642909386574</c:v>
                </c:pt>
                <c:pt idx="2295">
                  <c:v>44354.711578310184</c:v>
                </c:pt>
                <c:pt idx="2296">
                  <c:v>44354.780246898146</c:v>
                </c:pt>
                <c:pt idx="2297">
                  <c:v>44354.848916296294</c:v>
                </c:pt>
                <c:pt idx="2298">
                  <c:v>44354.917585694442</c:v>
                </c:pt>
                <c:pt idx="2299">
                  <c:v>44354.986255277778</c:v>
                </c:pt>
                <c:pt idx="2300">
                  <c:v>44355.054925046294</c:v>
                </c:pt>
                <c:pt idx="2301">
                  <c:v>44355.123594201388</c:v>
                </c:pt>
                <c:pt idx="2302">
                  <c:v>44355.192263888886</c:v>
                </c:pt>
                <c:pt idx="2303">
                  <c:v>44355.260934097219</c:v>
                </c:pt>
                <c:pt idx="2304">
                  <c:v>44355.329604814811</c:v>
                </c:pt>
                <c:pt idx="2305">
                  <c:v>44355.398275266205</c:v>
                </c:pt>
                <c:pt idx="2306">
                  <c:v>44355.466945196757</c:v>
                </c:pt>
                <c:pt idx="2307">
                  <c:v>44355.535614780092</c:v>
                </c:pt>
                <c:pt idx="2308">
                  <c:v>44355.604284259258</c:v>
                </c:pt>
                <c:pt idx="2309">
                  <c:v>44355.672953807873</c:v>
                </c:pt>
                <c:pt idx="2310">
                  <c:v>44355.741623194444</c:v>
                </c:pt>
                <c:pt idx="2311">
                  <c:v>44355.810292754628</c:v>
                </c:pt>
                <c:pt idx="2312">
                  <c:v>44355.878962997682</c:v>
                </c:pt>
                <c:pt idx="2313">
                  <c:v>44355.947632870368</c:v>
                </c:pt>
                <c:pt idx="2314">
                  <c:v>44356.016302592594</c:v>
                </c:pt>
                <c:pt idx="2315">
                  <c:v>44356.084972083336</c:v>
                </c:pt>
                <c:pt idx="2316">
                  <c:v>44356.153641400466</c:v>
                </c:pt>
                <c:pt idx="2317">
                  <c:v>44356.222311342593</c:v>
                </c:pt>
                <c:pt idx="2318">
                  <c:v>44356.290981550927</c:v>
                </c:pt>
                <c:pt idx="2319">
                  <c:v>44356.359652233798</c:v>
                </c:pt>
                <c:pt idx="2320">
                  <c:v>44356.428322326392</c:v>
                </c:pt>
                <c:pt idx="2321">
                  <c:v>44356.496992037035</c:v>
                </c:pt>
                <c:pt idx="2322">
                  <c:v>44356.565661597226</c:v>
                </c:pt>
                <c:pt idx="2323">
                  <c:v>44356.63433108796</c:v>
                </c:pt>
                <c:pt idx="2324">
                  <c:v>44356.703000648151</c:v>
                </c:pt>
                <c:pt idx="2325">
                  <c:v>44356.771669884256</c:v>
                </c:pt>
                <c:pt idx="2326">
                  <c:v>44356.84033983796</c:v>
                </c:pt>
                <c:pt idx="2327">
                  <c:v>44356.909009918978</c:v>
                </c:pt>
                <c:pt idx="2328">
                  <c:v>44356.977679710646</c:v>
                </c:pt>
                <c:pt idx="2329">
                  <c:v>44357.046349444441</c:v>
                </c:pt>
                <c:pt idx="2330">
                  <c:v>44357.115018622688</c:v>
                </c:pt>
                <c:pt idx="2331">
                  <c:v>44357.183688252313</c:v>
                </c:pt>
                <c:pt idx="2332">
                  <c:v>44357.252358425925</c:v>
                </c:pt>
                <c:pt idx="2333">
                  <c:v>44357.321029027778</c:v>
                </c:pt>
                <c:pt idx="2334">
                  <c:v>44357.389699583335</c:v>
                </c:pt>
                <c:pt idx="2335">
                  <c:v>44357.458369560183</c:v>
                </c:pt>
                <c:pt idx="2336">
                  <c:v>44357.527039155095</c:v>
                </c:pt>
                <c:pt idx="2337">
                  <c:v>44357.595708645837</c:v>
                </c:pt>
                <c:pt idx="2338">
                  <c:v>44357.664378194444</c:v>
                </c:pt>
                <c:pt idx="2339">
                  <c:v>44357.733047650465</c:v>
                </c:pt>
                <c:pt idx="2340">
                  <c:v>44357.801717048613</c:v>
                </c:pt>
                <c:pt idx="2341">
                  <c:v>44357.870387256946</c:v>
                </c:pt>
                <c:pt idx="2342">
                  <c:v>44357.939057164353</c:v>
                </c:pt>
                <c:pt idx="2343">
                  <c:v>44358.0077269213</c:v>
                </c:pt>
                <c:pt idx="2344">
                  <c:v>44358.076396493052</c:v>
                </c:pt>
                <c:pt idx="2345">
                  <c:v>44358.145065659723</c:v>
                </c:pt>
                <c:pt idx="2346">
                  <c:v>44358.213735474535</c:v>
                </c:pt>
                <c:pt idx="2347">
                  <c:v>44358.282405625003</c:v>
                </c:pt>
                <c:pt idx="2348">
                  <c:v>44358.351076296298</c:v>
                </c:pt>
                <c:pt idx="2349">
                  <c:v>44358.419746412037</c:v>
                </c:pt>
                <c:pt idx="2350">
                  <c:v>44358.488416145832</c:v>
                </c:pt>
                <c:pt idx="2351">
                  <c:v>44358.557085659719</c:v>
                </c:pt>
                <c:pt idx="2352">
                  <c:v>44358.625755092595</c:v>
                </c:pt>
                <c:pt idx="2353">
                  <c:v>44358.694424594905</c:v>
                </c:pt>
                <c:pt idx="2354">
                  <c:v>44358.763093831018</c:v>
                </c:pt>
                <c:pt idx="2355">
                  <c:v>44358.831763668983</c:v>
                </c:pt>
                <c:pt idx="2356">
                  <c:v>44358.900433784722</c:v>
                </c:pt>
                <c:pt idx="2357">
                  <c:v>44358.969103518517</c:v>
                </c:pt>
                <c:pt idx="2358">
                  <c:v>44359.037773206015</c:v>
                </c:pt>
                <c:pt idx="2359">
                  <c:v>44359.106442430559</c:v>
                </c:pt>
                <c:pt idx="2360">
                  <c:v>44359.175111990742</c:v>
                </c:pt>
                <c:pt idx="2361">
                  <c:v>44359.243782106481</c:v>
                </c:pt>
                <c:pt idx="2362">
                  <c:v>44359.312452569444</c:v>
                </c:pt>
                <c:pt idx="2363">
                  <c:v>44359.381123159721</c:v>
                </c:pt>
                <c:pt idx="2364">
                  <c:v>44359.449793171298</c:v>
                </c:pt>
                <c:pt idx="2365">
                  <c:v>44359.518462777778</c:v>
                </c:pt>
                <c:pt idx="2366">
                  <c:v>44359.587132291665</c:v>
                </c:pt>
                <c:pt idx="2367">
                  <c:v>44359.655801828703</c:v>
                </c:pt>
                <c:pt idx="2368">
                  <c:v>44359.724471331021</c:v>
                </c:pt>
                <c:pt idx="2369">
                  <c:v>44359.793140613423</c:v>
                </c:pt>
                <c:pt idx="2370">
                  <c:v>44359.861810740738</c:v>
                </c:pt>
                <c:pt idx="2371">
                  <c:v>44359.930480682873</c:v>
                </c:pt>
                <c:pt idx="2372">
                  <c:v>44359.999150474534</c:v>
                </c:pt>
                <c:pt idx="2373">
                  <c:v>44360.067820115743</c:v>
                </c:pt>
                <c:pt idx="2374">
                  <c:v>44360.136489201388</c:v>
                </c:pt>
                <c:pt idx="2375">
                  <c:v>44360.205158900462</c:v>
                </c:pt>
                <c:pt idx="2376">
                  <c:v>44360.273829039354</c:v>
                </c:pt>
                <c:pt idx="2377">
                  <c:v>44360.342499710649</c:v>
                </c:pt>
                <c:pt idx="2378">
                  <c:v>44360.411169907406</c:v>
                </c:pt>
                <c:pt idx="2379">
                  <c:v>44360.479839675929</c:v>
                </c:pt>
                <c:pt idx="2380">
                  <c:v>44360.548509166663</c:v>
                </c:pt>
                <c:pt idx="2381">
                  <c:v>44360.617178564811</c:v>
                </c:pt>
                <c:pt idx="2382">
                  <c:v>44360.685848032408</c:v>
                </c:pt>
                <c:pt idx="2383">
                  <c:v>44360.75451726852</c:v>
                </c:pt>
                <c:pt idx="2384">
                  <c:v>44360.823186979163</c:v>
                </c:pt>
                <c:pt idx="2385">
                  <c:v>44360.891857129631</c:v>
                </c:pt>
                <c:pt idx="2386">
                  <c:v>44360.960526863426</c:v>
                </c:pt>
                <c:pt idx="2387">
                  <c:v>44361.029196504627</c:v>
                </c:pt>
                <c:pt idx="2388">
                  <c:v>44361.097865798612</c:v>
                </c:pt>
                <c:pt idx="2389">
                  <c:v>44361.166535231481</c:v>
                </c:pt>
                <c:pt idx="2390">
                  <c:v>44361.235205266203</c:v>
                </c:pt>
                <c:pt idx="2391">
                  <c:v>44361.303875578706</c:v>
                </c:pt>
                <c:pt idx="2392">
                  <c:v>44361.372546180559</c:v>
                </c:pt>
                <c:pt idx="2393">
                  <c:v>44361.441216203704</c:v>
                </c:pt>
                <c:pt idx="2394">
                  <c:v>44361.509885810185</c:v>
                </c:pt>
                <c:pt idx="2395">
                  <c:v>44361.578555335647</c:v>
                </c:pt>
                <c:pt idx="2396">
                  <c:v>44361.647224826389</c:v>
                </c:pt>
                <c:pt idx="2397">
                  <c:v>44361.715894340276</c:v>
                </c:pt>
                <c:pt idx="2398">
                  <c:v>44361.784563541667</c:v>
                </c:pt>
                <c:pt idx="2399">
                  <c:v>44361.853233564812</c:v>
                </c:pt>
                <c:pt idx="2400">
                  <c:v>44361.921903518516</c:v>
                </c:pt>
                <c:pt idx="2401">
                  <c:v>44361.990573298608</c:v>
                </c:pt>
                <c:pt idx="2402">
                  <c:v>44362.059242974537</c:v>
                </c:pt>
                <c:pt idx="2403">
                  <c:v>44362.127912037038</c:v>
                </c:pt>
                <c:pt idx="2404">
                  <c:v>44362.196581666663</c:v>
                </c:pt>
                <c:pt idx="2405">
                  <c:v>44362.265251793979</c:v>
                </c:pt>
                <c:pt idx="2406">
                  <c:v>44362.333922430553</c:v>
                </c:pt>
                <c:pt idx="2407">
                  <c:v>44362.402592743056</c:v>
                </c:pt>
                <c:pt idx="2408">
                  <c:v>44362.4712625463</c:v>
                </c:pt>
                <c:pt idx="2409">
                  <c:v>44362.539932037034</c:v>
                </c:pt>
                <c:pt idx="2410">
                  <c:v>44362.608601423613</c:v>
                </c:pt>
                <c:pt idx="2411">
                  <c:v>44362.677270868058</c:v>
                </c:pt>
                <c:pt idx="2412">
                  <c:v>44362.745940138891</c:v>
                </c:pt>
                <c:pt idx="2413">
                  <c:v>44362.814609687499</c:v>
                </c:pt>
                <c:pt idx="2414">
                  <c:v>44362.883279849535</c:v>
                </c:pt>
                <c:pt idx="2415">
                  <c:v>44362.951949594906</c:v>
                </c:pt>
                <c:pt idx="2416">
                  <c:v>44363.020619212963</c:v>
                </c:pt>
                <c:pt idx="2417">
                  <c:v>44363.08928857639</c:v>
                </c:pt>
                <c:pt idx="2418">
                  <c:v>44363.157957858799</c:v>
                </c:pt>
                <c:pt idx="2419">
                  <c:v>44363.226627777774</c:v>
                </c:pt>
                <c:pt idx="2420">
                  <c:v>44363.295297939818</c:v>
                </c:pt>
                <c:pt idx="2421">
                  <c:v>44363.363968530095</c:v>
                </c:pt>
                <c:pt idx="2422">
                  <c:v>44363.432638530096</c:v>
                </c:pt>
                <c:pt idx="2423">
                  <c:v>44363.501308136576</c:v>
                </c:pt>
                <c:pt idx="2424">
                  <c:v>44363.569977627318</c:v>
                </c:pt>
                <c:pt idx="2425">
                  <c:v>44363.638647037034</c:v>
                </c:pt>
                <c:pt idx="2426">
                  <c:v>44363.707316527776</c:v>
                </c:pt>
                <c:pt idx="2427">
                  <c:v>44363.775985671295</c:v>
                </c:pt>
                <c:pt idx="2428">
                  <c:v>44363.844655578701</c:v>
                </c:pt>
                <c:pt idx="2429">
                  <c:v>44363.913325555557</c:v>
                </c:pt>
                <c:pt idx="2430">
                  <c:v>44363.9819952662</c:v>
                </c:pt>
                <c:pt idx="2431">
                  <c:v>44364.050664918985</c:v>
                </c:pt>
                <c:pt idx="2432">
                  <c:v>44364.119333981478</c:v>
                </c:pt>
                <c:pt idx="2433">
                  <c:v>44364.188003541669</c:v>
                </c:pt>
                <c:pt idx="2434">
                  <c:v>44364.256673634256</c:v>
                </c:pt>
                <c:pt idx="2435">
                  <c:v>44364.325344189812</c:v>
                </c:pt>
                <c:pt idx="2436">
                  <c:v>44364.394014594909</c:v>
                </c:pt>
                <c:pt idx="2437">
                  <c:v>44364.462684444443</c:v>
                </c:pt>
                <c:pt idx="2438">
                  <c:v>44364.531353935185</c:v>
                </c:pt>
                <c:pt idx="2439">
                  <c:v>44364.600023310188</c:v>
                </c:pt>
                <c:pt idx="2440">
                  <c:v>44364.668692754633</c:v>
                </c:pt>
                <c:pt idx="2441">
                  <c:v>44364.737362071763</c:v>
                </c:pt>
                <c:pt idx="2442">
                  <c:v>44364.806031446758</c:v>
                </c:pt>
                <c:pt idx="2443">
                  <c:v>44364.874701562498</c:v>
                </c:pt>
                <c:pt idx="2444">
                  <c:v>44364.94337134259</c:v>
                </c:pt>
                <c:pt idx="2445">
                  <c:v>44365.012040983798</c:v>
                </c:pt>
                <c:pt idx="2446">
                  <c:v>44365.080710405091</c:v>
                </c:pt>
                <c:pt idx="2447">
                  <c:v>44365.149379537041</c:v>
                </c:pt>
                <c:pt idx="2448">
                  <c:v>44365.218049293981</c:v>
                </c:pt>
                <c:pt idx="2449">
                  <c:v>44365.286719363423</c:v>
                </c:pt>
                <c:pt idx="2450">
                  <c:v>44365.355389930555</c:v>
                </c:pt>
                <c:pt idx="2451">
                  <c:v>44365.42405991898</c:v>
                </c:pt>
                <c:pt idx="2452">
                  <c:v>44365.49272952546</c:v>
                </c:pt>
                <c:pt idx="2453">
                  <c:v>44365.56139894676</c:v>
                </c:pt>
                <c:pt idx="2454">
                  <c:v>44365.630068298611</c:v>
                </c:pt>
                <c:pt idx="2455">
                  <c:v>44365.698737719904</c:v>
                </c:pt>
                <c:pt idx="2456">
                  <c:v>44365.767406828701</c:v>
                </c:pt>
                <c:pt idx="2457">
                  <c:v>44365.836076631946</c:v>
                </c:pt>
                <c:pt idx="2458">
                  <c:v>44365.90474662037</c:v>
                </c:pt>
                <c:pt idx="2459">
                  <c:v>44365.973416250003</c:v>
                </c:pt>
                <c:pt idx="2460">
                  <c:v>44366.042085856483</c:v>
                </c:pt>
                <c:pt idx="2461">
                  <c:v>44366.110754942129</c:v>
                </c:pt>
                <c:pt idx="2462">
                  <c:v>44366.179424421294</c:v>
                </c:pt>
                <c:pt idx="2463">
                  <c:v>44366.248094456016</c:v>
                </c:pt>
                <c:pt idx="2464">
                  <c:v>44366.316764884257</c:v>
                </c:pt>
                <c:pt idx="2465">
                  <c:v>44366.38543534722</c:v>
                </c:pt>
                <c:pt idx="2466">
                  <c:v>44366.454105231482</c:v>
                </c:pt>
                <c:pt idx="2467">
                  <c:v>44366.522774710647</c:v>
                </c:pt>
                <c:pt idx="2468">
                  <c:v>44366.591444108795</c:v>
                </c:pt>
                <c:pt idx="2469">
                  <c:v>44366.660113530095</c:v>
                </c:pt>
                <c:pt idx="2470">
                  <c:v>44366.728782905091</c:v>
                </c:pt>
                <c:pt idx="2471">
                  <c:v>44366.797452129627</c:v>
                </c:pt>
                <c:pt idx="2472">
                  <c:v>44366.866122175925</c:v>
                </c:pt>
                <c:pt idx="2473">
                  <c:v>44366.934791990738</c:v>
                </c:pt>
                <c:pt idx="2474">
                  <c:v>44367.003461655091</c:v>
                </c:pt>
                <c:pt idx="2475">
                  <c:v>44367.072131145833</c:v>
                </c:pt>
                <c:pt idx="2476">
                  <c:v>44367.140800150461</c:v>
                </c:pt>
                <c:pt idx="2477">
                  <c:v>44367.209469791669</c:v>
                </c:pt>
                <c:pt idx="2478">
                  <c:v>44367.278139814814</c:v>
                </c:pt>
                <c:pt idx="2479">
                  <c:v>44367.346810370371</c:v>
                </c:pt>
                <c:pt idx="2480">
                  <c:v>44367.415480405092</c:v>
                </c:pt>
                <c:pt idx="2481">
                  <c:v>44367.484150034725</c:v>
                </c:pt>
                <c:pt idx="2482">
                  <c:v>44367.552819421297</c:v>
                </c:pt>
                <c:pt idx="2483">
                  <c:v>44367.621488726851</c:v>
                </c:pt>
                <c:pt idx="2484">
                  <c:v>44367.690158090278</c:v>
                </c:pt>
                <c:pt idx="2485">
                  <c:v>44367.758827210651</c:v>
                </c:pt>
                <c:pt idx="2486">
                  <c:v>44367.827496874997</c:v>
                </c:pt>
                <c:pt idx="2487">
                  <c:v>44367.89616689815</c:v>
                </c:pt>
                <c:pt idx="2488">
                  <c:v>44367.964836504631</c:v>
                </c:pt>
                <c:pt idx="2489">
                  <c:v>44368.033506053238</c:v>
                </c:pt>
                <c:pt idx="2490">
                  <c:v>44368.102175196756</c:v>
                </c:pt>
                <c:pt idx="2491">
                  <c:v>44368.170844583336</c:v>
                </c:pt>
                <c:pt idx="2492">
                  <c:v>44368.239514548608</c:v>
                </c:pt>
                <c:pt idx="2493">
                  <c:v>44368.30818482639</c:v>
                </c:pt>
                <c:pt idx="2494">
                  <c:v>44368.376855312497</c:v>
                </c:pt>
                <c:pt idx="2495">
                  <c:v>44368.445525219904</c:v>
                </c:pt>
                <c:pt idx="2496">
                  <c:v>44368.514194710646</c:v>
                </c:pt>
                <c:pt idx="2497">
                  <c:v>44368.58286412037</c:v>
                </c:pt>
                <c:pt idx="2498">
                  <c:v>44368.651533530094</c:v>
                </c:pt>
                <c:pt idx="2499">
                  <c:v>44368.720202928242</c:v>
                </c:pt>
                <c:pt idx="2500">
                  <c:v>44368.788872048608</c:v>
                </c:pt>
                <c:pt idx="2501">
                  <c:v>44368.857542025464</c:v>
                </c:pt>
                <c:pt idx="2502">
                  <c:v>44368.926211863429</c:v>
                </c:pt>
                <c:pt idx="2503">
                  <c:v>44368.994881539351</c:v>
                </c:pt>
                <c:pt idx="2504">
                  <c:v>44369.063551087966</c:v>
                </c:pt>
                <c:pt idx="2505">
                  <c:v>44369.132220057872</c:v>
                </c:pt>
                <c:pt idx="2506">
                  <c:v>44369.20088960648</c:v>
                </c:pt>
                <c:pt idx="2507">
                  <c:v>44369.269559629633</c:v>
                </c:pt>
                <c:pt idx="2508">
                  <c:v>44369.338230196758</c:v>
                </c:pt>
                <c:pt idx="2509">
                  <c:v>44369.406900324073</c:v>
                </c:pt>
                <c:pt idx="2510">
                  <c:v>44369.475570011571</c:v>
                </c:pt>
                <c:pt idx="2511">
                  <c:v>44369.544239386574</c:v>
                </c:pt>
                <c:pt idx="2512">
                  <c:v>44369.612908680552</c:v>
                </c:pt>
                <c:pt idx="2513">
                  <c:v>44369.681578020834</c:v>
                </c:pt>
                <c:pt idx="2514">
                  <c:v>44369.750247175929</c:v>
                </c:pt>
                <c:pt idx="2515">
                  <c:v>44369.818916701392</c:v>
                </c:pt>
                <c:pt idx="2516">
                  <c:v>44369.887586747682</c:v>
                </c:pt>
                <c:pt idx="2517">
                  <c:v>44369.95625638889</c:v>
                </c:pt>
                <c:pt idx="2518">
                  <c:v>44370.024925914353</c:v>
                </c:pt>
                <c:pt idx="2519">
                  <c:v>44370.093595138889</c:v>
                </c:pt>
                <c:pt idx="2520">
                  <c:v>44370.162264398146</c:v>
                </c:pt>
                <c:pt idx="2521">
                  <c:v>44370.230934270832</c:v>
                </c:pt>
                <c:pt idx="2522">
                  <c:v>44370.2996044213</c:v>
                </c:pt>
                <c:pt idx="2523">
                  <c:v>44370.368274907407</c:v>
                </c:pt>
                <c:pt idx="2524">
                  <c:v>44370.436944814814</c:v>
                </c:pt>
                <c:pt idx="2525">
                  <c:v>44370.5056143287</c:v>
                </c:pt>
                <c:pt idx="2526">
                  <c:v>44370.574283738424</c:v>
                </c:pt>
                <c:pt idx="2527">
                  <c:v>44370.642953101851</c:v>
                </c:pt>
                <c:pt idx="2528">
                  <c:v>44370.711622499999</c:v>
                </c:pt>
                <c:pt idx="2529">
                  <c:v>44370.780291574076</c:v>
                </c:pt>
                <c:pt idx="2530">
                  <c:v>44370.84896145833</c:v>
                </c:pt>
                <c:pt idx="2531">
                  <c:v>44370.917631319448</c:v>
                </c:pt>
                <c:pt idx="2532">
                  <c:v>44370.986300972225</c:v>
                </c:pt>
                <c:pt idx="2533">
                  <c:v>44371.054970555553</c:v>
                </c:pt>
                <c:pt idx="2534">
                  <c:v>44371.123639513891</c:v>
                </c:pt>
                <c:pt idx="2535">
                  <c:v>44371.192309016202</c:v>
                </c:pt>
                <c:pt idx="2536">
                  <c:v>44371.260979039354</c:v>
                </c:pt>
                <c:pt idx="2537">
                  <c:v>44371.329649560183</c:v>
                </c:pt>
                <c:pt idx="2538">
                  <c:v>44371.398319826389</c:v>
                </c:pt>
                <c:pt idx="2539">
                  <c:v>44371.46698957176</c:v>
                </c:pt>
                <c:pt idx="2540">
                  <c:v>44371.535658958332</c:v>
                </c:pt>
                <c:pt idx="2541">
                  <c:v>44371.604328252317</c:v>
                </c:pt>
                <c:pt idx="2542">
                  <c:v>44371.672997604168</c:v>
                </c:pt>
                <c:pt idx="2543">
                  <c:v>44371.741666817128</c:v>
                </c:pt>
                <c:pt idx="2544">
                  <c:v>44371.810336180555</c:v>
                </c:pt>
                <c:pt idx="2545">
                  <c:v>44371.879006238429</c:v>
                </c:pt>
                <c:pt idx="2546">
                  <c:v>44371.947675914351</c:v>
                </c:pt>
                <c:pt idx="2547">
                  <c:v>44372.016345462966</c:v>
                </c:pt>
                <c:pt idx="2548">
                  <c:v>44372.085014756944</c:v>
                </c:pt>
                <c:pt idx="2549">
                  <c:v>44372.153683888886</c:v>
                </c:pt>
                <c:pt idx="2550">
                  <c:v>44372.222353634257</c:v>
                </c:pt>
                <c:pt idx="2551">
                  <c:v>44372.291023668979</c:v>
                </c:pt>
                <c:pt idx="2552">
                  <c:v>44372.359694155093</c:v>
                </c:pt>
                <c:pt idx="2553">
                  <c:v>44372.4283640625</c:v>
                </c:pt>
                <c:pt idx="2554">
                  <c:v>44372.497033587963</c:v>
                </c:pt>
                <c:pt idx="2555">
                  <c:v>44372.565702962966</c:v>
                </c:pt>
                <c:pt idx="2556">
                  <c:v>44372.63437226852</c:v>
                </c:pt>
                <c:pt idx="2557">
                  <c:v>44372.703041631947</c:v>
                </c:pt>
                <c:pt idx="2558">
                  <c:v>44372.771710682871</c:v>
                </c:pt>
                <c:pt idx="2559">
                  <c:v>44372.840380462963</c:v>
                </c:pt>
                <c:pt idx="2560">
                  <c:v>44372.909050358794</c:v>
                </c:pt>
                <c:pt idx="2561">
                  <c:v>44372.977719953706</c:v>
                </c:pt>
                <c:pt idx="2562">
                  <c:v>44373.046389502313</c:v>
                </c:pt>
                <c:pt idx="2563">
                  <c:v>44373.115058495372</c:v>
                </c:pt>
                <c:pt idx="2564">
                  <c:v>44373.183727928241</c:v>
                </c:pt>
                <c:pt idx="2565">
                  <c:v>44373.252397928241</c:v>
                </c:pt>
                <c:pt idx="2566">
                  <c:v>44373.321068344907</c:v>
                </c:pt>
                <c:pt idx="2567">
                  <c:v>44373.389738703707</c:v>
                </c:pt>
                <c:pt idx="2568">
                  <c:v>44373.458408495368</c:v>
                </c:pt>
                <c:pt idx="2569">
                  <c:v>44373.527077905092</c:v>
                </c:pt>
                <c:pt idx="2570">
                  <c:v>44373.595747210646</c:v>
                </c:pt>
                <c:pt idx="2571">
                  <c:v>44373.664416574073</c:v>
                </c:pt>
                <c:pt idx="2572">
                  <c:v>44373.73308583333</c:v>
                </c:pt>
                <c:pt idx="2573">
                  <c:v>44373.801755057873</c:v>
                </c:pt>
                <c:pt idx="2574">
                  <c:v>44373.870425069443</c:v>
                </c:pt>
                <c:pt idx="2575">
                  <c:v>44373.939094791669</c:v>
                </c:pt>
                <c:pt idx="2576">
                  <c:v>44374.007764351853</c:v>
                </c:pt>
                <c:pt idx="2577">
                  <c:v>44374.076433738424</c:v>
                </c:pt>
                <c:pt idx="2578">
                  <c:v>44374.145102731483</c:v>
                </c:pt>
                <c:pt idx="2579">
                  <c:v>44374.21377234954</c:v>
                </c:pt>
                <c:pt idx="2580">
                  <c:v>44374.282442314812</c:v>
                </c:pt>
                <c:pt idx="2581">
                  <c:v>44374.351112800927</c:v>
                </c:pt>
                <c:pt idx="2582">
                  <c:v>44374.41978271991</c:v>
                </c:pt>
                <c:pt idx="2583">
                  <c:v>44374.488452268517</c:v>
                </c:pt>
                <c:pt idx="2584">
                  <c:v>44374.557121585647</c:v>
                </c:pt>
                <c:pt idx="2585">
                  <c:v>44374.625790844904</c:v>
                </c:pt>
                <c:pt idx="2586">
                  <c:v>44374.694460150466</c:v>
                </c:pt>
                <c:pt idx="2587">
                  <c:v>44374.763129189814</c:v>
                </c:pt>
                <c:pt idx="2588">
                  <c:v>44374.831798842592</c:v>
                </c:pt>
                <c:pt idx="2589">
                  <c:v>44374.90046877315</c:v>
                </c:pt>
                <c:pt idx="2590">
                  <c:v>44374.969138321758</c:v>
                </c:pt>
                <c:pt idx="2591">
                  <c:v>44375.0378078125</c:v>
                </c:pt>
                <c:pt idx="2592">
                  <c:v>44375.106476851855</c:v>
                </c:pt>
                <c:pt idx="2593">
                  <c:v>44375.175146215275</c:v>
                </c:pt>
                <c:pt idx="2594">
                  <c:v>44375.243816145834</c:v>
                </c:pt>
                <c:pt idx="2595">
                  <c:v>44375.312486423609</c:v>
                </c:pt>
                <c:pt idx="2596">
                  <c:v>44375.38115681713</c:v>
                </c:pt>
                <c:pt idx="2597">
                  <c:v>44375.449826643518</c:v>
                </c:pt>
                <c:pt idx="2598">
                  <c:v>44375.518496053242</c:v>
                </c:pt>
                <c:pt idx="2599">
                  <c:v>44375.587165381941</c:v>
                </c:pt>
                <c:pt idx="2600">
                  <c:v>44375.655834722224</c:v>
                </c:pt>
                <c:pt idx="2601">
                  <c:v>44375.724504039354</c:v>
                </c:pt>
                <c:pt idx="2602">
                  <c:v>44375.793173124999</c:v>
                </c:pt>
                <c:pt idx="2603">
                  <c:v>44375.861843055558</c:v>
                </c:pt>
                <c:pt idx="2604">
                  <c:v>44375.930512800929</c:v>
                </c:pt>
                <c:pt idx="2605">
                  <c:v>44375.99918240741</c:v>
                </c:pt>
                <c:pt idx="2606">
                  <c:v>44376.067851851854</c:v>
                </c:pt>
                <c:pt idx="2607">
                  <c:v>44376.136520752312</c:v>
                </c:pt>
                <c:pt idx="2608">
                  <c:v>44376.205190266206</c:v>
                </c:pt>
                <c:pt idx="2609">
                  <c:v>44376.273860208334</c:v>
                </c:pt>
                <c:pt idx="2610">
                  <c:v>44376.342530694441</c:v>
                </c:pt>
                <c:pt idx="2611">
                  <c:v>44376.411200694442</c:v>
                </c:pt>
                <c:pt idx="2612">
                  <c:v>44376.479870266201</c:v>
                </c:pt>
                <c:pt idx="2613">
                  <c:v>44376.548539560186</c:v>
                </c:pt>
                <c:pt idx="2614">
                  <c:v>44376.617208773147</c:v>
                </c:pt>
                <c:pt idx="2615">
                  <c:v>44376.68587804398</c:v>
                </c:pt>
                <c:pt idx="2616">
                  <c:v>44376.754547083336</c:v>
                </c:pt>
                <c:pt idx="2617">
                  <c:v>44376.823216608798</c:v>
                </c:pt>
                <c:pt idx="2618">
                  <c:v>44376.891886562502</c:v>
                </c:pt>
                <c:pt idx="2619">
                  <c:v>44376.960556099541</c:v>
                </c:pt>
                <c:pt idx="2620">
                  <c:v>44377.029225543978</c:v>
                </c:pt>
                <c:pt idx="2621">
                  <c:v>44377.097894641207</c:v>
                </c:pt>
                <c:pt idx="2622">
                  <c:v>44377.166563888888</c:v>
                </c:pt>
                <c:pt idx="2623">
                  <c:v>44377.235233726853</c:v>
                </c:pt>
                <c:pt idx="2624">
                  <c:v>44377.303903854168</c:v>
                </c:pt>
                <c:pt idx="2625">
                  <c:v>44377.372574259258</c:v>
                </c:pt>
                <c:pt idx="2626">
                  <c:v>44377.441244085647</c:v>
                </c:pt>
                <c:pt idx="2627">
                  <c:v>44377.509913495371</c:v>
                </c:pt>
                <c:pt idx="2628">
                  <c:v>44377.578582824077</c:v>
                </c:pt>
                <c:pt idx="2629">
                  <c:v>44377.647252118055</c:v>
                </c:pt>
                <c:pt idx="2630">
                  <c:v>44377.715921446761</c:v>
                </c:pt>
                <c:pt idx="2631">
                  <c:v>44377.784590451389</c:v>
                </c:pt>
                <c:pt idx="2632">
                  <c:v>44377.853260289354</c:v>
                </c:pt>
                <c:pt idx="2633">
                  <c:v>44377.921930046294</c:v>
                </c:pt>
                <c:pt idx="2634">
                  <c:v>44377.990599641205</c:v>
                </c:pt>
                <c:pt idx="2635">
                  <c:v>44378.059269108795</c:v>
                </c:pt>
                <c:pt idx="2636">
                  <c:v>44378.127937974539</c:v>
                </c:pt>
                <c:pt idx="2637">
                  <c:v>44378.196607418984</c:v>
                </c:pt>
                <c:pt idx="2638">
                  <c:v>44378.265277349536</c:v>
                </c:pt>
                <c:pt idx="2639">
                  <c:v>44378.333947800929</c:v>
                </c:pt>
                <c:pt idx="2640">
                  <c:v>44378.402617916669</c:v>
                </c:pt>
                <c:pt idx="2641">
                  <c:v>44378.471287534725</c:v>
                </c:pt>
                <c:pt idx="2642">
                  <c:v>44378.539956828703</c:v>
                </c:pt>
                <c:pt idx="2643">
                  <c:v>44378.608626018518</c:v>
                </c:pt>
                <c:pt idx="2644">
                  <c:v>44378.677295277776</c:v>
                </c:pt>
                <c:pt idx="2645">
                  <c:v>44378.745964351852</c:v>
                </c:pt>
                <c:pt idx="2646">
                  <c:v>44378.814633715279</c:v>
                </c:pt>
                <c:pt idx="2647">
                  <c:v>44378.883303680559</c:v>
                </c:pt>
                <c:pt idx="2648">
                  <c:v>44378.951973229166</c:v>
                </c:pt>
                <c:pt idx="2649">
                  <c:v>44379.020642662035</c:v>
                </c:pt>
                <c:pt idx="2650">
                  <c:v>44379.089311828706</c:v>
                </c:pt>
                <c:pt idx="2651">
                  <c:v>44379.157980925927</c:v>
                </c:pt>
                <c:pt idx="2652">
                  <c:v>44379.226650648146</c:v>
                </c:pt>
                <c:pt idx="2653">
                  <c:v>44379.295320625002</c:v>
                </c:pt>
                <c:pt idx="2654">
                  <c:v>44379.363991018516</c:v>
                </c:pt>
                <c:pt idx="2655">
                  <c:v>44379.432660833336</c:v>
                </c:pt>
                <c:pt idx="2656">
                  <c:v>44379.501330254629</c:v>
                </c:pt>
                <c:pt idx="2657">
                  <c:v>44379.569999548614</c:v>
                </c:pt>
                <c:pt idx="2658">
                  <c:v>44379.63866877315</c:v>
                </c:pt>
                <c:pt idx="2659">
                  <c:v>44379.707338067128</c:v>
                </c:pt>
                <c:pt idx="2660">
                  <c:v>44379.776007025466</c:v>
                </c:pt>
                <c:pt idx="2661">
                  <c:v>44379.844676747685</c:v>
                </c:pt>
                <c:pt idx="2662">
                  <c:v>44379.913346527777</c:v>
                </c:pt>
                <c:pt idx="2663">
                  <c:v>44379.98201605324</c:v>
                </c:pt>
                <c:pt idx="2664">
                  <c:v>44380.050685520837</c:v>
                </c:pt>
                <c:pt idx="2665">
                  <c:v>44380.11935439815</c:v>
                </c:pt>
                <c:pt idx="2666">
                  <c:v>44380.188023761577</c:v>
                </c:pt>
                <c:pt idx="2667">
                  <c:v>44380.256693680552</c:v>
                </c:pt>
                <c:pt idx="2668">
                  <c:v>44380.325364050928</c:v>
                </c:pt>
                <c:pt idx="2669">
                  <c:v>44380.394034259261</c:v>
                </c:pt>
                <c:pt idx="2670">
                  <c:v>44380.462703923607</c:v>
                </c:pt>
                <c:pt idx="2671">
                  <c:v>44380.531373229169</c:v>
                </c:pt>
                <c:pt idx="2672">
                  <c:v>44380.600042418984</c:v>
                </c:pt>
                <c:pt idx="2673">
                  <c:v>44380.668711666665</c:v>
                </c:pt>
                <c:pt idx="2674">
                  <c:v>44380.737380810184</c:v>
                </c:pt>
                <c:pt idx="2675">
                  <c:v>44380.806049999999</c:v>
                </c:pt>
                <c:pt idx="2676">
                  <c:v>44380.874719930558</c:v>
                </c:pt>
                <c:pt idx="2677">
                  <c:v>44380.943389525462</c:v>
                </c:pt>
                <c:pt idx="2678">
                  <c:v>44381.012058981483</c:v>
                </c:pt>
                <c:pt idx="2679">
                  <c:v>44381.080728217596</c:v>
                </c:pt>
                <c:pt idx="2680">
                  <c:v>44381.14939716435</c:v>
                </c:pt>
                <c:pt idx="2681">
                  <c:v>44381.218066747686</c:v>
                </c:pt>
                <c:pt idx="2682">
                  <c:v>44381.286736631948</c:v>
                </c:pt>
                <c:pt idx="2683">
                  <c:v>44381.355407013885</c:v>
                </c:pt>
                <c:pt idx="2684">
                  <c:v>44381.424076817129</c:v>
                </c:pt>
                <c:pt idx="2685">
                  <c:v>44381.492746249998</c:v>
                </c:pt>
                <c:pt idx="2686">
                  <c:v>44381.56141548611</c:v>
                </c:pt>
                <c:pt idx="2687">
                  <c:v>44381.63008466435</c:v>
                </c:pt>
                <c:pt idx="2688">
                  <c:v>44381.698753900462</c:v>
                </c:pt>
                <c:pt idx="2689">
                  <c:v>44381.767422835648</c:v>
                </c:pt>
                <c:pt idx="2690">
                  <c:v>44381.836092442129</c:v>
                </c:pt>
                <c:pt idx="2691">
                  <c:v>44381.904762256941</c:v>
                </c:pt>
                <c:pt idx="2692">
                  <c:v>44381.973431712962</c:v>
                </c:pt>
                <c:pt idx="2693">
                  <c:v>44382.042101134262</c:v>
                </c:pt>
                <c:pt idx="2694">
                  <c:v>44382.110770046296</c:v>
                </c:pt>
                <c:pt idx="2695">
                  <c:v>44382.179439340274</c:v>
                </c:pt>
                <c:pt idx="2696">
                  <c:v>44382.24810921296</c:v>
                </c:pt>
                <c:pt idx="2697">
                  <c:v>44382.316779456021</c:v>
                </c:pt>
                <c:pt idx="2698">
                  <c:v>44382.385449745372</c:v>
                </c:pt>
                <c:pt idx="2699">
                  <c:v>44382.454119444446</c:v>
                </c:pt>
                <c:pt idx="2700">
                  <c:v>44382.52278875</c:v>
                </c:pt>
                <c:pt idx="2701">
                  <c:v>44382.591457962961</c:v>
                </c:pt>
                <c:pt idx="2702">
                  <c:v>44382.660127222225</c:v>
                </c:pt>
                <c:pt idx="2703">
                  <c:v>44382.728796412041</c:v>
                </c:pt>
                <c:pt idx="2704">
                  <c:v>44382.797465462965</c:v>
                </c:pt>
                <c:pt idx="2705">
                  <c:v>44382.866135335651</c:v>
                </c:pt>
                <c:pt idx="2706">
                  <c:v>44382.934804976852</c:v>
                </c:pt>
                <c:pt idx="2707">
                  <c:v>44383.003474456018</c:v>
                </c:pt>
                <c:pt idx="2708">
                  <c:v>44383.072143773148</c:v>
                </c:pt>
                <c:pt idx="2709">
                  <c:v>44383.14081261574</c:v>
                </c:pt>
                <c:pt idx="2710">
                  <c:v>44383.209482071761</c:v>
                </c:pt>
                <c:pt idx="2711">
                  <c:v>44383.278151921295</c:v>
                </c:pt>
                <c:pt idx="2712">
                  <c:v>44383.346822314816</c:v>
                </c:pt>
                <c:pt idx="2713">
                  <c:v>44383.415492164349</c:v>
                </c:pt>
                <c:pt idx="2714">
                  <c:v>44383.484161631946</c:v>
                </c:pt>
                <c:pt idx="2715">
                  <c:v>44383.552830833331</c:v>
                </c:pt>
                <c:pt idx="2716">
                  <c:v>44383.62149996528</c:v>
                </c:pt>
                <c:pt idx="2717">
                  <c:v>44383.690169166664</c:v>
                </c:pt>
                <c:pt idx="2718">
                  <c:v>44383.75883810185</c:v>
                </c:pt>
                <c:pt idx="2719">
                  <c:v>44383.827507592592</c:v>
                </c:pt>
                <c:pt idx="2720">
                  <c:v>44383.896177442133</c:v>
                </c:pt>
                <c:pt idx="2721">
                  <c:v>44383.964846875002</c:v>
                </c:pt>
                <c:pt idx="2722">
                  <c:v>44384.033516261574</c:v>
                </c:pt>
                <c:pt idx="2723">
                  <c:v>44384.102185231481</c:v>
                </c:pt>
                <c:pt idx="2724">
                  <c:v>44384.170854444441</c:v>
                </c:pt>
                <c:pt idx="2725">
                  <c:v>44384.239524236109</c:v>
                </c:pt>
                <c:pt idx="2726">
                  <c:v>44384.308194340279</c:v>
                </c:pt>
                <c:pt idx="2727">
                  <c:v>44384.376864664351</c:v>
                </c:pt>
                <c:pt idx="2728">
                  <c:v>44384.445534386577</c:v>
                </c:pt>
                <c:pt idx="2729">
                  <c:v>44384.514203715276</c:v>
                </c:pt>
                <c:pt idx="2730">
                  <c:v>44384.582872951389</c:v>
                </c:pt>
                <c:pt idx="2731">
                  <c:v>44384.651542187501</c:v>
                </c:pt>
                <c:pt idx="2732">
                  <c:v>44384.720211423613</c:v>
                </c:pt>
                <c:pt idx="2733">
                  <c:v>44384.788880370368</c:v>
                </c:pt>
                <c:pt idx="2734">
                  <c:v>44384.857550162036</c:v>
                </c:pt>
                <c:pt idx="2735">
                  <c:v>44384.926219837966</c:v>
                </c:pt>
                <c:pt idx="2736">
                  <c:v>44384.994889340276</c:v>
                </c:pt>
                <c:pt idx="2737">
                  <c:v>44385.063558715279</c:v>
                </c:pt>
                <c:pt idx="2738">
                  <c:v>44385.132227511574</c:v>
                </c:pt>
                <c:pt idx="2739">
                  <c:v>44385.200896886578</c:v>
                </c:pt>
                <c:pt idx="2740">
                  <c:v>44385.269566747687</c:v>
                </c:pt>
                <c:pt idx="2741">
                  <c:v>44385.338237129632</c:v>
                </c:pt>
                <c:pt idx="2742">
                  <c:v>44385.406907094904</c:v>
                </c:pt>
                <c:pt idx="2743">
                  <c:v>44385.475576608798</c:v>
                </c:pt>
                <c:pt idx="2744">
                  <c:v>44385.544245810182</c:v>
                </c:pt>
                <c:pt idx="2745">
                  <c:v>44385.612914930556</c:v>
                </c:pt>
                <c:pt idx="2746">
                  <c:v>44385.681584097219</c:v>
                </c:pt>
                <c:pt idx="2747">
                  <c:v>44385.750253078702</c:v>
                </c:pt>
                <c:pt idx="2748">
                  <c:v>44385.818922430553</c:v>
                </c:pt>
                <c:pt idx="2749">
                  <c:v>44385.887592314815</c:v>
                </c:pt>
                <c:pt idx="2750">
                  <c:v>44385.956261770836</c:v>
                </c:pt>
                <c:pt idx="2751">
                  <c:v>44386.024931122687</c:v>
                </c:pt>
                <c:pt idx="2752">
                  <c:v>44386.093600173612</c:v>
                </c:pt>
                <c:pt idx="2753">
                  <c:v>44386.162269270833</c:v>
                </c:pt>
                <c:pt idx="2754">
                  <c:v>44386.230938969908</c:v>
                </c:pt>
                <c:pt idx="2755">
                  <c:v>44386.299608935187</c:v>
                </c:pt>
                <c:pt idx="2756">
                  <c:v>44386.368279259259</c:v>
                </c:pt>
                <c:pt idx="2757">
                  <c:v>44386.436948993054</c:v>
                </c:pt>
                <c:pt idx="2758">
                  <c:v>44386.505618333336</c:v>
                </c:pt>
                <c:pt idx="2759">
                  <c:v>44386.574287569441</c:v>
                </c:pt>
                <c:pt idx="2760">
                  <c:v>44386.642956759257</c:v>
                </c:pt>
                <c:pt idx="2761">
                  <c:v>44386.711625983793</c:v>
                </c:pt>
                <c:pt idx="2762">
                  <c:v>44386.780294884258</c:v>
                </c:pt>
                <c:pt idx="2763">
                  <c:v>44386.848964583332</c:v>
                </c:pt>
                <c:pt idx="2764">
                  <c:v>44386.917634282407</c:v>
                </c:pt>
                <c:pt idx="2765">
                  <c:v>44386.986303761572</c:v>
                </c:pt>
                <c:pt idx="2766">
                  <c:v>44387.05497315972</c:v>
                </c:pt>
                <c:pt idx="2767">
                  <c:v>44387.123641944447</c:v>
                </c:pt>
                <c:pt idx="2768">
                  <c:v>44387.192311273146</c:v>
                </c:pt>
                <c:pt idx="2769">
                  <c:v>44387.260981122687</c:v>
                </c:pt>
                <c:pt idx="2770">
                  <c:v>44387.32965146991</c:v>
                </c:pt>
                <c:pt idx="2771">
                  <c:v>44387.398321562498</c:v>
                </c:pt>
                <c:pt idx="2772">
                  <c:v>44387.466991122688</c:v>
                </c:pt>
                <c:pt idx="2773">
                  <c:v>44387.535660335649</c:v>
                </c:pt>
                <c:pt idx="2774">
                  <c:v>44387.604329456015</c:v>
                </c:pt>
                <c:pt idx="2775">
                  <c:v>44387.672998634262</c:v>
                </c:pt>
                <c:pt idx="2776">
                  <c:v>44387.741667662034</c:v>
                </c:pt>
                <c:pt idx="2777">
                  <c:v>44387.810336863426</c:v>
                </c:pt>
                <c:pt idx="2778">
                  <c:v>44387.879006747688</c:v>
                </c:pt>
                <c:pt idx="2779">
                  <c:v>44387.947676249998</c:v>
                </c:pt>
                <c:pt idx="2780">
                  <c:v>44388.016345601849</c:v>
                </c:pt>
                <c:pt idx="2781">
                  <c:v>44388.085014733799</c:v>
                </c:pt>
                <c:pt idx="2782">
                  <c:v>44388.153683680554</c:v>
                </c:pt>
                <c:pt idx="2783">
                  <c:v>44388.222353263889</c:v>
                </c:pt>
                <c:pt idx="2784">
                  <c:v>44388.291023113423</c:v>
                </c:pt>
                <c:pt idx="2785">
                  <c:v>44388.359693425926</c:v>
                </c:pt>
                <c:pt idx="2786">
                  <c:v>44388.428363159721</c:v>
                </c:pt>
                <c:pt idx="2787">
                  <c:v>44388.497032511572</c:v>
                </c:pt>
                <c:pt idx="2788">
                  <c:v>44388.565701701387</c:v>
                </c:pt>
                <c:pt idx="2789">
                  <c:v>44388.63437083333</c:v>
                </c:pt>
                <c:pt idx="2790">
                  <c:v>44388.703040023145</c:v>
                </c:pt>
                <c:pt idx="2791">
                  <c:v>44388.771708888889</c:v>
                </c:pt>
                <c:pt idx="2792">
                  <c:v>44388.84037849537</c:v>
                </c:pt>
                <c:pt idx="2793">
                  <c:v>44388.90904820602</c:v>
                </c:pt>
                <c:pt idx="2794">
                  <c:v>44388.977717627313</c:v>
                </c:pt>
                <c:pt idx="2795">
                  <c:v>44389.046387002316</c:v>
                </c:pt>
                <c:pt idx="2796">
                  <c:v>44389.115055821756</c:v>
                </c:pt>
                <c:pt idx="2797">
                  <c:v>44389.18372508102</c:v>
                </c:pt>
                <c:pt idx="2798">
                  <c:v>44389.252394907409</c:v>
                </c:pt>
                <c:pt idx="2799">
                  <c:v>44389.321065138887</c:v>
                </c:pt>
                <c:pt idx="2800">
                  <c:v>44389.389735324075</c:v>
                </c:pt>
                <c:pt idx="2801">
                  <c:v>44389.458404942132</c:v>
                </c:pt>
                <c:pt idx="2802">
                  <c:v>44389.527074166668</c:v>
                </c:pt>
                <c:pt idx="2803">
                  <c:v>44389.595743298611</c:v>
                </c:pt>
                <c:pt idx="2804">
                  <c:v>44389.664412488426</c:v>
                </c:pt>
                <c:pt idx="2805">
                  <c:v>44389.733081585648</c:v>
                </c:pt>
                <c:pt idx="2806">
                  <c:v>44389.801750625003</c:v>
                </c:pt>
                <c:pt idx="2807">
                  <c:v>44389.870420462961</c:v>
                </c:pt>
                <c:pt idx="2808">
                  <c:v>44389.93909</c:v>
                </c:pt>
                <c:pt idx="2809">
                  <c:v>44390.007759398148</c:v>
                </c:pt>
                <c:pt idx="2810">
                  <c:v>44390.076428611108</c:v>
                </c:pt>
                <c:pt idx="2811">
                  <c:v>44390.145097418979</c:v>
                </c:pt>
                <c:pt idx="2812">
                  <c:v>44390.213766863424</c:v>
                </c:pt>
                <c:pt idx="2813">
                  <c:v>44390.282436643516</c:v>
                </c:pt>
                <c:pt idx="2814">
                  <c:v>44390.351106956019</c:v>
                </c:pt>
                <c:pt idx="2815">
                  <c:v>44390.419776712966</c:v>
                </c:pt>
                <c:pt idx="2816">
                  <c:v>44390.488446076386</c:v>
                </c:pt>
                <c:pt idx="2817">
                  <c:v>44390.557115231481</c:v>
                </c:pt>
                <c:pt idx="2818">
                  <c:v>44390.625784305557</c:v>
                </c:pt>
                <c:pt idx="2819">
                  <c:v>44390.694453449076</c:v>
                </c:pt>
                <c:pt idx="2820">
                  <c:v>44390.763122314813</c:v>
                </c:pt>
                <c:pt idx="2821">
                  <c:v>44390.831791793978</c:v>
                </c:pt>
                <c:pt idx="2822">
                  <c:v>44390.90046153935</c:v>
                </c:pt>
                <c:pt idx="2823">
                  <c:v>44390.969130914353</c:v>
                </c:pt>
                <c:pt idx="2824">
                  <c:v>44391.037800231483</c:v>
                </c:pt>
                <c:pt idx="2825">
                  <c:v>44391.10646909722</c:v>
                </c:pt>
                <c:pt idx="2826">
                  <c:v>44391.175138287035</c:v>
                </c:pt>
                <c:pt idx="2827">
                  <c:v>44391.243808043982</c:v>
                </c:pt>
                <c:pt idx="2828">
                  <c:v>44391.312478148146</c:v>
                </c:pt>
                <c:pt idx="2829">
                  <c:v>44391.381148379631</c:v>
                </c:pt>
                <c:pt idx="2830">
                  <c:v>44391.449818020832</c:v>
                </c:pt>
                <c:pt idx="2831">
                  <c:v>44391.518487256944</c:v>
                </c:pt>
                <c:pt idx="2832">
                  <c:v>44391.587156412039</c:v>
                </c:pt>
                <c:pt idx="2833">
                  <c:v>44391.655825590278</c:v>
                </c:pt>
                <c:pt idx="2834">
                  <c:v>44391.724494722221</c:v>
                </c:pt>
                <c:pt idx="2835">
                  <c:v>44391.793163645831</c:v>
                </c:pt>
                <c:pt idx="2836">
                  <c:v>44391.861833402778</c:v>
                </c:pt>
                <c:pt idx="2837">
                  <c:v>44391.930502974537</c:v>
                </c:pt>
                <c:pt idx="2838">
                  <c:v>44391.999172407406</c:v>
                </c:pt>
                <c:pt idx="2839">
                  <c:v>44392.067841678239</c:v>
                </c:pt>
                <c:pt idx="2840">
                  <c:v>44392.136510405093</c:v>
                </c:pt>
                <c:pt idx="2841">
                  <c:v>44392.205179745368</c:v>
                </c:pt>
                <c:pt idx="2842">
                  <c:v>44392.273849513891</c:v>
                </c:pt>
                <c:pt idx="2843">
                  <c:v>44392.342519826387</c:v>
                </c:pt>
                <c:pt idx="2844">
                  <c:v>44392.411189652776</c:v>
                </c:pt>
                <c:pt idx="2845">
                  <c:v>44392.479859050924</c:v>
                </c:pt>
                <c:pt idx="2846">
                  <c:v>44392.548528171297</c:v>
                </c:pt>
                <c:pt idx="2847">
                  <c:v>44392.617197222222</c:v>
                </c:pt>
                <c:pt idx="2848">
                  <c:v>44392.685866319443</c:v>
                </c:pt>
                <c:pt idx="2849">
                  <c:v>44392.754535196756</c:v>
                </c:pt>
                <c:pt idx="2850">
                  <c:v>44392.823204537039</c:v>
                </c:pt>
                <c:pt idx="2851">
                  <c:v>44392.891874317131</c:v>
                </c:pt>
                <c:pt idx="2852">
                  <c:v>44392.960543680558</c:v>
                </c:pt>
                <c:pt idx="2853">
                  <c:v>44393.02921296296</c:v>
                </c:pt>
                <c:pt idx="2854">
                  <c:v>44393.097881886577</c:v>
                </c:pt>
                <c:pt idx="2855">
                  <c:v>44393.166550960646</c:v>
                </c:pt>
                <c:pt idx="2856">
                  <c:v>44393.235220625</c:v>
                </c:pt>
                <c:pt idx="2857">
                  <c:v>44393.303890578703</c:v>
                </c:pt>
                <c:pt idx="2858">
                  <c:v>44393.372560810189</c:v>
                </c:pt>
                <c:pt idx="2859">
                  <c:v>44393.441230462966</c:v>
                </c:pt>
                <c:pt idx="2860">
                  <c:v>44393.509899710647</c:v>
                </c:pt>
                <c:pt idx="2861">
                  <c:v>44393.578568865742</c:v>
                </c:pt>
                <c:pt idx="2862">
                  <c:v>44393.647237986108</c:v>
                </c:pt>
                <c:pt idx="2863">
                  <c:v>44393.715907141202</c:v>
                </c:pt>
                <c:pt idx="2864">
                  <c:v>44393.784575972219</c:v>
                </c:pt>
                <c:pt idx="2865">
                  <c:v>44393.853245636572</c:v>
                </c:pt>
                <c:pt idx="2866">
                  <c:v>44393.921915231484</c:v>
                </c:pt>
                <c:pt idx="2867">
                  <c:v>44393.9905846412</c:v>
                </c:pt>
                <c:pt idx="2868">
                  <c:v>44394.059253946762</c:v>
                </c:pt>
                <c:pt idx="2869">
                  <c:v>44394.127922650463</c:v>
                </c:pt>
                <c:pt idx="2870">
                  <c:v>44394.19659190972</c:v>
                </c:pt>
                <c:pt idx="2871">
                  <c:v>44394.265261678243</c:v>
                </c:pt>
                <c:pt idx="2872">
                  <c:v>44394.333931956018</c:v>
                </c:pt>
                <c:pt idx="2873">
                  <c:v>44394.402601898146</c:v>
                </c:pt>
                <c:pt idx="2874">
                  <c:v>44394.471271342591</c:v>
                </c:pt>
                <c:pt idx="2875">
                  <c:v>44394.539940462964</c:v>
                </c:pt>
                <c:pt idx="2876">
                  <c:v>44394.608609479168</c:v>
                </c:pt>
                <c:pt idx="2877">
                  <c:v>44394.677278564814</c:v>
                </c:pt>
                <c:pt idx="2878">
                  <c:v>44394.745947465279</c:v>
                </c:pt>
                <c:pt idx="2879">
                  <c:v>44394.814616655094</c:v>
                </c:pt>
                <c:pt idx="2880">
                  <c:v>44394.883286446762</c:v>
                </c:pt>
                <c:pt idx="2881">
                  <c:v>44394.951955833334</c:v>
                </c:pt>
                <c:pt idx="2882">
                  <c:v>44395.020625092591</c:v>
                </c:pt>
                <c:pt idx="2883">
                  <c:v>44395.08929408565</c:v>
                </c:pt>
                <c:pt idx="2884">
                  <c:v>44395.15796300926</c:v>
                </c:pt>
                <c:pt idx="2885">
                  <c:v>44395.226632557868</c:v>
                </c:pt>
                <c:pt idx="2886">
                  <c:v>44395.295302361112</c:v>
                </c:pt>
                <c:pt idx="2887">
                  <c:v>44395.36397259259</c:v>
                </c:pt>
                <c:pt idx="2888">
                  <c:v>44395.432642222222</c:v>
                </c:pt>
                <c:pt idx="2889">
                  <c:v>44395.50131146991</c:v>
                </c:pt>
                <c:pt idx="2890">
                  <c:v>44395.569980590277</c:v>
                </c:pt>
                <c:pt idx="2891">
                  <c:v>44395.638649652778</c:v>
                </c:pt>
                <c:pt idx="2892">
                  <c:v>44395.707318773151</c:v>
                </c:pt>
                <c:pt idx="2893">
                  <c:v>44395.77598755787</c:v>
                </c:pt>
                <c:pt idx="2894">
                  <c:v>44395.844657106485</c:v>
                </c:pt>
                <c:pt idx="2895">
                  <c:v>44395.913326712965</c:v>
                </c:pt>
                <c:pt idx="2896">
                  <c:v>44395.981996076385</c:v>
                </c:pt>
                <c:pt idx="2897">
                  <c:v>44396.050665358795</c:v>
                </c:pt>
                <c:pt idx="2898">
                  <c:v>44396.119334062503</c:v>
                </c:pt>
                <c:pt idx="2899">
                  <c:v>44396.188003263887</c:v>
                </c:pt>
                <c:pt idx="2900">
                  <c:v>44396.256672997682</c:v>
                </c:pt>
                <c:pt idx="2901">
                  <c:v>44396.325343194447</c:v>
                </c:pt>
                <c:pt idx="2902">
                  <c:v>44396.394013240744</c:v>
                </c:pt>
                <c:pt idx="2903">
                  <c:v>44396.462682731479</c:v>
                </c:pt>
                <c:pt idx="2904">
                  <c:v>44396.531351863428</c:v>
                </c:pt>
                <c:pt idx="2905">
                  <c:v>44396.600020879632</c:v>
                </c:pt>
                <c:pt idx="2906">
                  <c:v>44396.668689965278</c:v>
                </c:pt>
                <c:pt idx="2907">
                  <c:v>44396.737358923609</c:v>
                </c:pt>
                <c:pt idx="2908">
                  <c:v>44396.806027951388</c:v>
                </c:pt>
                <c:pt idx="2909">
                  <c:v>44396.874697708336</c:v>
                </c:pt>
                <c:pt idx="2910">
                  <c:v>44396.943367129628</c:v>
                </c:pt>
                <c:pt idx="2911">
                  <c:v>44397.012036412038</c:v>
                </c:pt>
                <c:pt idx="2912">
                  <c:v>44397.080705486114</c:v>
                </c:pt>
                <c:pt idx="2913">
                  <c:v>44397.149374259257</c:v>
                </c:pt>
                <c:pt idx="2914">
                  <c:v>44397.218043668981</c:v>
                </c:pt>
                <c:pt idx="2915">
                  <c:v>44397.286713379632</c:v>
                </c:pt>
                <c:pt idx="2916">
                  <c:v>44397.355383587965</c:v>
                </c:pt>
                <c:pt idx="2917">
                  <c:v>44397.424053229166</c:v>
                </c:pt>
                <c:pt idx="2918">
                  <c:v>44397.492722488423</c:v>
                </c:pt>
                <c:pt idx="2919">
                  <c:v>44397.5613915625</c:v>
                </c:pt>
                <c:pt idx="2920">
                  <c:v>44397.630060555559</c:v>
                </c:pt>
                <c:pt idx="2921">
                  <c:v>44397.698729629628</c:v>
                </c:pt>
                <c:pt idx="2922">
                  <c:v>44397.767398391203</c:v>
                </c:pt>
                <c:pt idx="2923">
                  <c:v>44397.836067835648</c:v>
                </c:pt>
                <c:pt idx="2924">
                  <c:v>44397.904737476849</c:v>
                </c:pt>
                <c:pt idx="2925">
                  <c:v>44397.973406770834</c:v>
                </c:pt>
                <c:pt idx="2926">
                  <c:v>44398.042076018515</c:v>
                </c:pt>
                <c:pt idx="2927">
                  <c:v>44398.110744756945</c:v>
                </c:pt>
                <c:pt idx="2928">
                  <c:v>44398.179413888887</c:v>
                </c:pt>
                <c:pt idx="2929">
                  <c:v>44398.248083587961</c:v>
                </c:pt>
                <c:pt idx="2930">
                  <c:v>44398.316753657411</c:v>
                </c:pt>
                <c:pt idx="2931">
                  <c:v>44398.38542377315</c:v>
                </c:pt>
                <c:pt idx="2932">
                  <c:v>44398.454093310182</c:v>
                </c:pt>
                <c:pt idx="2933">
                  <c:v>44398.5227624537</c:v>
                </c:pt>
                <c:pt idx="2934">
                  <c:v>44398.591431504632</c:v>
                </c:pt>
                <c:pt idx="2935">
                  <c:v>44398.660100590278</c:v>
                </c:pt>
                <c:pt idx="2936">
                  <c:v>44398.728769618057</c:v>
                </c:pt>
                <c:pt idx="2937">
                  <c:v>44398.79743849537</c:v>
                </c:pt>
                <c:pt idx="2938">
                  <c:v>44398.866108206021</c:v>
                </c:pt>
                <c:pt idx="2939">
                  <c:v>44398.93477767361</c:v>
                </c:pt>
                <c:pt idx="2940">
                  <c:v>44399.00344699074</c:v>
                </c:pt>
                <c:pt idx="2941">
                  <c:v>44399.072116145835</c:v>
                </c:pt>
                <c:pt idx="2942">
                  <c:v>44399.140784814816</c:v>
                </c:pt>
                <c:pt idx="2943">
                  <c:v>44399.209454108794</c:v>
                </c:pt>
                <c:pt idx="2944">
                  <c:v>44399.278123796299</c:v>
                </c:pt>
                <c:pt idx="2945">
                  <c:v>44399.346794016201</c:v>
                </c:pt>
                <c:pt idx="2946">
                  <c:v>44399.415463703706</c:v>
                </c:pt>
                <c:pt idx="2947">
                  <c:v>44399.484132997684</c:v>
                </c:pt>
                <c:pt idx="2948">
                  <c:v>44399.552802048609</c:v>
                </c:pt>
                <c:pt idx="2949">
                  <c:v>44399.621471018516</c:v>
                </c:pt>
                <c:pt idx="2950">
                  <c:v>44399.690140046296</c:v>
                </c:pt>
                <c:pt idx="2951">
                  <c:v>44399.758808819446</c:v>
                </c:pt>
                <c:pt idx="2952">
                  <c:v>44399.827478148145</c:v>
                </c:pt>
                <c:pt idx="2953">
                  <c:v>44399.89614783565</c:v>
                </c:pt>
                <c:pt idx="2954">
                  <c:v>44399.964817106484</c:v>
                </c:pt>
                <c:pt idx="2955">
                  <c:v>44400.033486319444</c:v>
                </c:pt>
                <c:pt idx="2956">
                  <c:v>44400.102155127315</c:v>
                </c:pt>
                <c:pt idx="2957">
                  <c:v>44400.17082417824</c:v>
                </c:pt>
                <c:pt idx="2958">
                  <c:v>44400.239493807872</c:v>
                </c:pt>
                <c:pt idx="2959">
                  <c:v>44400.30816375</c:v>
                </c:pt>
                <c:pt idx="2960">
                  <c:v>44400.376833912036</c:v>
                </c:pt>
                <c:pt idx="2961">
                  <c:v>44400.445503483796</c:v>
                </c:pt>
                <c:pt idx="2962">
                  <c:v>44400.51417263889</c:v>
                </c:pt>
                <c:pt idx="2963">
                  <c:v>44400.58284171296</c:v>
                </c:pt>
                <c:pt idx="2964">
                  <c:v>44400.651510787036</c:v>
                </c:pt>
                <c:pt idx="2965">
                  <c:v>44400.720179861113</c:v>
                </c:pt>
                <c:pt idx="2966">
                  <c:v>44400.788848645832</c:v>
                </c:pt>
                <c:pt idx="2967">
                  <c:v>44400.857518275465</c:v>
                </c:pt>
                <c:pt idx="2968">
                  <c:v>44400.926187789351</c:v>
                </c:pt>
                <c:pt idx="2969">
                  <c:v>44400.994857141202</c:v>
                </c:pt>
                <c:pt idx="2970">
                  <c:v>44401.06352635417</c:v>
                </c:pt>
                <c:pt idx="2971">
                  <c:v>44401.132194976853</c:v>
                </c:pt>
                <c:pt idx="2972">
                  <c:v>44401.20086420139</c:v>
                </c:pt>
                <c:pt idx="2973">
                  <c:v>44401.269533900464</c:v>
                </c:pt>
                <c:pt idx="2974">
                  <c:v>44401.338204120373</c:v>
                </c:pt>
                <c:pt idx="2975">
                  <c:v>44401.40687392361</c:v>
                </c:pt>
                <c:pt idx="2976">
                  <c:v>44401.475543275461</c:v>
                </c:pt>
                <c:pt idx="2977">
                  <c:v>44401.544212326386</c:v>
                </c:pt>
                <c:pt idx="2978">
                  <c:v>44401.612881284724</c:v>
                </c:pt>
                <c:pt idx="2979">
                  <c:v>44401.681550289351</c:v>
                </c:pt>
                <c:pt idx="2980">
                  <c:v>44401.750219108799</c:v>
                </c:pt>
                <c:pt idx="2981">
                  <c:v>44401.818888298614</c:v>
                </c:pt>
                <c:pt idx="2982">
                  <c:v>44401.887558020833</c:v>
                </c:pt>
                <c:pt idx="2983">
                  <c:v>44401.956227314811</c:v>
                </c:pt>
                <c:pt idx="2984">
                  <c:v>44402.024896516203</c:v>
                </c:pt>
                <c:pt idx="2985">
                  <c:v>44402.093565405092</c:v>
                </c:pt>
                <c:pt idx="2986">
                  <c:v>44402.162234340278</c:v>
                </c:pt>
                <c:pt idx="2987">
                  <c:v>44402.230903877316</c:v>
                </c:pt>
                <c:pt idx="2988">
                  <c:v>44402.299573680553</c:v>
                </c:pt>
                <c:pt idx="2989">
                  <c:v>44402.368243842589</c:v>
                </c:pt>
                <c:pt idx="2990">
                  <c:v>44402.436913414349</c:v>
                </c:pt>
                <c:pt idx="2991">
                  <c:v>44402.505582592596</c:v>
                </c:pt>
                <c:pt idx="2992">
                  <c:v>44402.574251666665</c:v>
                </c:pt>
                <c:pt idx="2993">
                  <c:v>44402.642920694445</c:v>
                </c:pt>
                <c:pt idx="2994">
                  <c:v>44402.711589768522</c:v>
                </c:pt>
                <c:pt idx="2995">
                  <c:v>44402.780258495368</c:v>
                </c:pt>
                <c:pt idx="2996">
                  <c:v>44402.848928043983</c:v>
                </c:pt>
                <c:pt idx="2997">
                  <c:v>44402.917597569445</c:v>
                </c:pt>
                <c:pt idx="2998">
                  <c:v>44402.986266886575</c:v>
                </c:pt>
                <c:pt idx="2999">
                  <c:v>44403.054936134256</c:v>
                </c:pt>
                <c:pt idx="3000">
                  <c:v>44403.123604756947</c:v>
                </c:pt>
                <c:pt idx="3001">
                  <c:v>44403.192273923611</c:v>
                </c:pt>
                <c:pt idx="3002">
                  <c:v>44403.260943611109</c:v>
                </c:pt>
                <c:pt idx="3003">
                  <c:v>44403.329613784721</c:v>
                </c:pt>
                <c:pt idx="3004">
                  <c:v>44403.39828371528</c:v>
                </c:pt>
                <c:pt idx="3005">
                  <c:v>44403.466953124997</c:v>
                </c:pt>
                <c:pt idx="3006">
                  <c:v>44403.535622175928</c:v>
                </c:pt>
                <c:pt idx="3007">
                  <c:v>44403.604291134259</c:v>
                </c:pt>
                <c:pt idx="3008">
                  <c:v>44403.672960150463</c:v>
                </c:pt>
                <c:pt idx="3009">
                  <c:v>44403.741629016207</c:v>
                </c:pt>
                <c:pt idx="3010">
                  <c:v>44403.81029804398</c:v>
                </c:pt>
                <c:pt idx="3011">
                  <c:v>44403.878967766206</c:v>
                </c:pt>
                <c:pt idx="3012">
                  <c:v>44403.947637106481</c:v>
                </c:pt>
                <c:pt idx="3013">
                  <c:v>44404.016306296297</c:v>
                </c:pt>
                <c:pt idx="3014">
                  <c:v>44404.084975266203</c:v>
                </c:pt>
                <c:pt idx="3015">
                  <c:v>44404.153644050923</c:v>
                </c:pt>
                <c:pt idx="3016">
                  <c:v>44404.222313460647</c:v>
                </c:pt>
                <c:pt idx="3017">
                  <c:v>44404.290983148145</c:v>
                </c:pt>
                <c:pt idx="3018">
                  <c:v>44404.359653298612</c:v>
                </c:pt>
                <c:pt idx="3019">
                  <c:v>44404.428322858796</c:v>
                </c:pt>
                <c:pt idx="3020">
                  <c:v>44404.496992048611</c:v>
                </c:pt>
                <c:pt idx="3021">
                  <c:v>44404.565661076391</c:v>
                </c:pt>
                <c:pt idx="3022">
                  <c:v>44404.634330034722</c:v>
                </c:pt>
                <c:pt idx="3023">
                  <c:v>44404.702999062501</c:v>
                </c:pt>
                <c:pt idx="3024">
                  <c:v>44404.771667766203</c:v>
                </c:pt>
                <c:pt idx="3025">
                  <c:v>44404.840337199072</c:v>
                </c:pt>
                <c:pt idx="3026">
                  <c:v>44404.909006759262</c:v>
                </c:pt>
                <c:pt idx="3027">
                  <c:v>44404.977676006944</c:v>
                </c:pt>
                <c:pt idx="3028">
                  <c:v>44405.046345219911</c:v>
                </c:pt>
                <c:pt idx="3029">
                  <c:v>44405.115013865739</c:v>
                </c:pt>
                <c:pt idx="3030">
                  <c:v>44405.183682962961</c:v>
                </c:pt>
                <c:pt idx="3031">
                  <c:v>44405.252352615738</c:v>
                </c:pt>
                <c:pt idx="3032">
                  <c:v>44405.321022685188</c:v>
                </c:pt>
                <c:pt idx="3033">
                  <c:v>44405.389692916666</c:v>
                </c:pt>
                <c:pt idx="3034">
                  <c:v>44405.458362928242</c:v>
                </c:pt>
                <c:pt idx="3035">
                  <c:v>44405.527032569444</c:v>
                </c:pt>
                <c:pt idx="3036">
                  <c:v>44405.595702094906</c:v>
                </c:pt>
                <c:pt idx="3037">
                  <c:v>44405.664371689818</c:v>
                </c:pt>
                <c:pt idx="3038">
                  <c:v>44405.733041180552</c:v>
                </c:pt>
                <c:pt idx="3039">
                  <c:v>44405.801710624997</c:v>
                </c:pt>
                <c:pt idx="3040">
                  <c:v>44405.870380856482</c:v>
                </c:pt>
                <c:pt idx="3041">
                  <c:v>44405.93905079861</c:v>
                </c:pt>
                <c:pt idx="3042">
                  <c:v>44406.007720601854</c:v>
                </c:pt>
                <c:pt idx="3043">
                  <c:v>44406.076390208334</c:v>
                </c:pt>
                <c:pt idx="3044">
                  <c:v>44406.145059421295</c:v>
                </c:pt>
                <c:pt idx="3045">
                  <c:v>44406.21372925926</c:v>
                </c:pt>
                <c:pt idx="3046">
                  <c:v>44406.282399456017</c:v>
                </c:pt>
                <c:pt idx="3047">
                  <c:v>44406.35107016204</c:v>
                </c:pt>
                <c:pt idx="3048">
                  <c:v>44406.4197403125</c:v>
                </c:pt>
                <c:pt idx="3049">
                  <c:v>44406.488410081016</c:v>
                </c:pt>
                <c:pt idx="3050">
                  <c:v>44406.557079629631</c:v>
                </c:pt>
                <c:pt idx="3051">
                  <c:v>44406.625749108796</c:v>
                </c:pt>
                <c:pt idx="3052">
                  <c:v>44406.694418645835</c:v>
                </c:pt>
                <c:pt idx="3053">
                  <c:v>44406.763087916668</c:v>
                </c:pt>
                <c:pt idx="3054">
                  <c:v>44406.831757789354</c:v>
                </c:pt>
                <c:pt idx="3055">
                  <c:v>44406.90042795139</c:v>
                </c:pt>
                <c:pt idx="3056">
                  <c:v>44406.969097719906</c:v>
                </c:pt>
                <c:pt idx="3057">
                  <c:v>44407.037767442132</c:v>
                </c:pt>
                <c:pt idx="3058">
                  <c:v>44407.10643670139</c:v>
                </c:pt>
                <c:pt idx="3059">
                  <c:v>44407.175106284725</c:v>
                </c:pt>
                <c:pt idx="3060">
                  <c:v>44407.243776446761</c:v>
                </c:pt>
                <c:pt idx="3061">
                  <c:v>44407.312446944445</c:v>
                </c:pt>
                <c:pt idx="3062">
                  <c:v>44407.381117581019</c:v>
                </c:pt>
                <c:pt idx="3063">
                  <c:v>44407.44978761574</c:v>
                </c:pt>
                <c:pt idx="3064">
                  <c:v>44407.518457256941</c:v>
                </c:pt>
                <c:pt idx="3065">
                  <c:v>44407.587126817132</c:v>
                </c:pt>
                <c:pt idx="3066">
                  <c:v>44407.655796388892</c:v>
                </c:pt>
                <c:pt idx="3067">
                  <c:v>44407.724465925923</c:v>
                </c:pt>
                <c:pt idx="3068">
                  <c:v>44407.793135243053</c:v>
                </c:pt>
                <c:pt idx="3069">
                  <c:v>44407.861805393521</c:v>
                </c:pt>
                <c:pt idx="3070">
                  <c:v>44407.930475370369</c:v>
                </c:pt>
                <c:pt idx="3071">
                  <c:v>44407.999145196758</c:v>
                </c:pt>
                <c:pt idx="3072">
                  <c:v>44408.067814872687</c:v>
                </c:pt>
                <c:pt idx="3073">
                  <c:v>44408.13648400463</c:v>
                </c:pt>
                <c:pt idx="3074">
                  <c:v>44408.205153738425</c:v>
                </c:pt>
                <c:pt idx="3075">
                  <c:v>44408.273823912037</c:v>
                </c:pt>
                <c:pt idx="3076">
                  <c:v>44408.342494618053</c:v>
                </c:pt>
                <c:pt idx="3077">
                  <c:v>44408.411164849538</c:v>
                </c:pt>
                <c:pt idx="3078">
                  <c:v>44408.479834652775</c:v>
                </c:pt>
                <c:pt idx="3079">
                  <c:v>44408.548504178238</c:v>
                </c:pt>
                <c:pt idx="3080">
                  <c:v>44408.617173611114</c:v>
                </c:pt>
                <c:pt idx="3081">
                  <c:v>44408.685843125</c:v>
                </c:pt>
                <c:pt idx="3082">
                  <c:v>44408.754512395833</c:v>
                </c:pt>
                <c:pt idx="3083">
                  <c:v>44408.823182141205</c:v>
                </c:pt>
                <c:pt idx="3084">
                  <c:v>44408.891852326386</c:v>
                </c:pt>
                <c:pt idx="3085">
                  <c:v>44408.960522094909</c:v>
                </c:pt>
                <c:pt idx="3086">
                  <c:v>44409.029191770831</c:v>
                </c:pt>
                <c:pt idx="3087">
                  <c:v>44409.097861087961</c:v>
                </c:pt>
                <c:pt idx="3088">
                  <c:v>44409.166530567127</c:v>
                </c:pt>
                <c:pt idx="3089">
                  <c:v>44409.235200636576</c:v>
                </c:pt>
                <c:pt idx="3090">
                  <c:v>44409.303870995369</c:v>
                </c:pt>
                <c:pt idx="3091">
                  <c:v>44409.372541631943</c:v>
                </c:pt>
                <c:pt idx="3092">
                  <c:v>44409.441211678241</c:v>
                </c:pt>
                <c:pt idx="3093">
                  <c:v>44409.509881331018</c:v>
                </c:pt>
                <c:pt idx="3094">
                  <c:v>44409.578550891201</c:v>
                </c:pt>
                <c:pt idx="3095">
                  <c:v>44409.647220416664</c:v>
                </c:pt>
                <c:pt idx="3096">
                  <c:v>44409.715889965279</c:v>
                </c:pt>
                <c:pt idx="3097">
                  <c:v>44409.78455921296</c:v>
                </c:pt>
                <c:pt idx="3098">
                  <c:v>44409.853229270833</c:v>
                </c:pt>
                <c:pt idx="3099">
                  <c:v>44409.921899270834</c:v>
                </c:pt>
                <c:pt idx="3100">
                  <c:v>44409.990569085647</c:v>
                </c:pt>
                <c:pt idx="3101">
                  <c:v>44410.059238796297</c:v>
                </c:pt>
                <c:pt idx="3102">
                  <c:v>44410.127907893519</c:v>
                </c:pt>
                <c:pt idx="3103">
                  <c:v>44410.196577569448</c:v>
                </c:pt>
                <c:pt idx="3104">
                  <c:v>44410.265247731484</c:v>
                </c:pt>
                <c:pt idx="3105">
                  <c:v>44410.333918414355</c:v>
                </c:pt>
                <c:pt idx="3106">
                  <c:v>44410.402588761572</c:v>
                </c:pt>
                <c:pt idx="3107">
                  <c:v>44410.471258611113</c:v>
                </c:pt>
                <c:pt idx="3108">
                  <c:v>44410.539928136575</c:v>
                </c:pt>
                <c:pt idx="3109">
                  <c:v>44410.608597569444</c:v>
                </c:pt>
                <c:pt idx="3110">
                  <c:v>44410.677267060186</c:v>
                </c:pt>
                <c:pt idx="3111">
                  <c:v>44410.74593636574</c:v>
                </c:pt>
                <c:pt idx="3112">
                  <c:v>44410.814605960652</c:v>
                </c:pt>
                <c:pt idx="3113">
                  <c:v>44410.883276157409</c:v>
                </c:pt>
                <c:pt idx="3114">
                  <c:v>44410.951945949077</c:v>
                </c:pt>
                <c:pt idx="3115">
                  <c:v>44411.020615613423</c:v>
                </c:pt>
                <c:pt idx="3116">
                  <c:v>44411.089285011571</c:v>
                </c:pt>
                <c:pt idx="3117">
                  <c:v>44411.157954351853</c:v>
                </c:pt>
                <c:pt idx="3118">
                  <c:v>44411.226624305556</c:v>
                </c:pt>
                <c:pt idx="3119">
                  <c:v>44411.29529451389</c:v>
                </c:pt>
                <c:pt idx="3120">
                  <c:v>44411.363965150464</c:v>
                </c:pt>
                <c:pt idx="3121">
                  <c:v>44411.432635196761</c:v>
                </c:pt>
                <c:pt idx="3122">
                  <c:v>44411.501304849538</c:v>
                </c:pt>
                <c:pt idx="3123">
                  <c:v>44411.569974375001</c:v>
                </c:pt>
                <c:pt idx="3124">
                  <c:v>44411.638643842591</c:v>
                </c:pt>
                <c:pt idx="3125">
                  <c:v>44411.707313368053</c:v>
                </c:pt>
                <c:pt idx="3126">
                  <c:v>44411.775982569445</c:v>
                </c:pt>
                <c:pt idx="3127">
                  <c:v>44411.844652523148</c:v>
                </c:pt>
                <c:pt idx="3128">
                  <c:v>44411.913322546294</c:v>
                </c:pt>
                <c:pt idx="3129">
                  <c:v>44411.981992303241</c:v>
                </c:pt>
                <c:pt idx="3130">
                  <c:v>44412.050662002315</c:v>
                </c:pt>
                <c:pt idx="3131">
                  <c:v>44412.119331122682</c:v>
                </c:pt>
                <c:pt idx="3132">
                  <c:v>44412.188000717593</c:v>
                </c:pt>
                <c:pt idx="3133">
                  <c:v>44412.256670868053</c:v>
                </c:pt>
                <c:pt idx="3134">
                  <c:v>44412.325341481483</c:v>
                </c:pt>
                <c:pt idx="3135">
                  <c:v>44412.394011932869</c:v>
                </c:pt>
                <c:pt idx="3136">
                  <c:v>44412.462681840276</c:v>
                </c:pt>
                <c:pt idx="3137">
                  <c:v>44412.531351377314</c:v>
                </c:pt>
                <c:pt idx="3138">
                  <c:v>44412.600020798614</c:v>
                </c:pt>
                <c:pt idx="3139">
                  <c:v>44412.668690300925</c:v>
                </c:pt>
                <c:pt idx="3140">
                  <c:v>44412.737359664352</c:v>
                </c:pt>
                <c:pt idx="3141">
                  <c:v>44412.806029097221</c:v>
                </c:pt>
                <c:pt idx="3142">
                  <c:v>44412.874699270833</c:v>
                </c:pt>
                <c:pt idx="3143">
                  <c:v>44412.943369097222</c:v>
                </c:pt>
                <c:pt idx="3144">
                  <c:v>44413.012038796296</c:v>
                </c:pt>
                <c:pt idx="3145">
                  <c:v>44413.080708275462</c:v>
                </c:pt>
                <c:pt idx="3146">
                  <c:v>44413.149377453701</c:v>
                </c:pt>
                <c:pt idx="3147">
                  <c:v>44413.21804728009</c:v>
                </c:pt>
                <c:pt idx="3148">
                  <c:v>44413.286717395837</c:v>
                </c:pt>
                <c:pt idx="3149">
                  <c:v>44413.355388020835</c:v>
                </c:pt>
                <c:pt idx="3150">
                  <c:v>44413.424058067132</c:v>
                </c:pt>
                <c:pt idx="3151">
                  <c:v>44413.492727731478</c:v>
                </c:pt>
                <c:pt idx="3152">
                  <c:v>44413.56139722222</c:v>
                </c:pt>
                <c:pt idx="3153">
                  <c:v>44413.630066631944</c:v>
                </c:pt>
                <c:pt idx="3154">
                  <c:v>44413.69873611111</c:v>
                </c:pt>
                <c:pt idx="3155">
                  <c:v>44413.76740527778</c:v>
                </c:pt>
                <c:pt idx="3156">
                  <c:v>44413.83607513889</c:v>
                </c:pt>
                <c:pt idx="3157">
                  <c:v>44413.904745185187</c:v>
                </c:pt>
                <c:pt idx="3158">
                  <c:v>44413.973414884262</c:v>
                </c:pt>
                <c:pt idx="3159">
                  <c:v>44414.042084548608</c:v>
                </c:pt>
                <c:pt idx="3160">
                  <c:v>44414.110753703702</c:v>
                </c:pt>
                <c:pt idx="3161">
                  <c:v>44414.179423240741</c:v>
                </c:pt>
                <c:pt idx="3162">
                  <c:v>44414.248093344904</c:v>
                </c:pt>
                <c:pt idx="3163">
                  <c:v>44414.316763831019</c:v>
                </c:pt>
                <c:pt idx="3164">
                  <c:v>44414.385434351854</c:v>
                </c:pt>
                <c:pt idx="3165">
                  <c:v>44414.454104305558</c:v>
                </c:pt>
                <c:pt idx="3166">
                  <c:v>44414.522773854165</c:v>
                </c:pt>
                <c:pt idx="3167">
                  <c:v>44414.591443310186</c:v>
                </c:pt>
                <c:pt idx="3168">
                  <c:v>44414.660112800928</c:v>
                </c:pt>
                <c:pt idx="3169">
                  <c:v>44414.728782245373</c:v>
                </c:pt>
                <c:pt idx="3170">
                  <c:v>44414.797451527775</c:v>
                </c:pt>
                <c:pt idx="3171">
                  <c:v>44414.866121643521</c:v>
                </c:pt>
                <c:pt idx="3172">
                  <c:v>44414.934791527776</c:v>
                </c:pt>
                <c:pt idx="3173">
                  <c:v>44415.003461261571</c:v>
                </c:pt>
                <c:pt idx="3174">
                  <c:v>44415.072130810186</c:v>
                </c:pt>
                <c:pt idx="3175">
                  <c:v>44415.140799895831</c:v>
                </c:pt>
                <c:pt idx="3176">
                  <c:v>44415.209469594905</c:v>
                </c:pt>
                <c:pt idx="3177">
                  <c:v>44415.2781396875</c:v>
                </c:pt>
                <c:pt idx="3178">
                  <c:v>44415.346810324074</c:v>
                </c:pt>
                <c:pt idx="3179">
                  <c:v>44415.415480416668</c:v>
                </c:pt>
                <c:pt idx="3180">
                  <c:v>44415.484150127311</c:v>
                </c:pt>
                <c:pt idx="3181">
                  <c:v>44415.552819571756</c:v>
                </c:pt>
                <c:pt idx="3182">
                  <c:v>44415.621488946759</c:v>
                </c:pt>
                <c:pt idx="3183">
                  <c:v>44415.690158391204</c:v>
                </c:pt>
                <c:pt idx="3184">
                  <c:v>44415.758827569443</c:v>
                </c:pt>
                <c:pt idx="3185">
                  <c:v>44415.827497314815</c:v>
                </c:pt>
                <c:pt idx="3186">
                  <c:v>44415.896167395833</c:v>
                </c:pt>
                <c:pt idx="3187">
                  <c:v>44415.964837083331</c:v>
                </c:pt>
                <c:pt idx="3188">
                  <c:v>44416.033506701388</c:v>
                </c:pt>
                <c:pt idx="3189">
                  <c:v>44416.102175914355</c:v>
                </c:pt>
                <c:pt idx="3190">
                  <c:v>44416.170845370369</c:v>
                </c:pt>
                <c:pt idx="3191">
                  <c:v>44416.23951540509</c:v>
                </c:pt>
                <c:pt idx="3192">
                  <c:v>44416.308185752314</c:v>
                </c:pt>
                <c:pt idx="3193">
                  <c:v>44416.376856319446</c:v>
                </c:pt>
                <c:pt idx="3194">
                  <c:v>44416.445526296295</c:v>
                </c:pt>
                <c:pt idx="3195">
                  <c:v>44416.514195856478</c:v>
                </c:pt>
                <c:pt idx="3196">
                  <c:v>44416.58286534722</c:v>
                </c:pt>
                <c:pt idx="3197">
                  <c:v>44416.651534826386</c:v>
                </c:pt>
                <c:pt idx="3198">
                  <c:v>44416.720204305559</c:v>
                </c:pt>
                <c:pt idx="3199">
                  <c:v>44416.788873495374</c:v>
                </c:pt>
                <c:pt idx="3200">
                  <c:v>44416.857543530095</c:v>
                </c:pt>
                <c:pt idx="3201">
                  <c:v>44416.926213449071</c:v>
                </c:pt>
                <c:pt idx="3202">
                  <c:v>44416.994883194442</c:v>
                </c:pt>
                <c:pt idx="3203">
                  <c:v>44417.063552824075</c:v>
                </c:pt>
                <c:pt idx="3204">
                  <c:v>44417.132221851854</c:v>
                </c:pt>
                <c:pt idx="3205">
                  <c:v>44417.20089148148</c:v>
                </c:pt>
                <c:pt idx="3206">
                  <c:v>44417.269561574074</c:v>
                </c:pt>
                <c:pt idx="3207">
                  <c:v>44417.338232210648</c:v>
                </c:pt>
                <c:pt idx="3208">
                  <c:v>44417.406902418981</c:v>
                </c:pt>
                <c:pt idx="3209">
                  <c:v>44417.475572175928</c:v>
                </c:pt>
                <c:pt idx="3210">
                  <c:v>44417.544241620373</c:v>
                </c:pt>
                <c:pt idx="3211">
                  <c:v>44417.612910983793</c:v>
                </c:pt>
                <c:pt idx="3212">
                  <c:v>44417.681580405093</c:v>
                </c:pt>
                <c:pt idx="3213">
                  <c:v>44417.750249629629</c:v>
                </c:pt>
                <c:pt idx="3214">
                  <c:v>44417.818919224534</c:v>
                </c:pt>
                <c:pt idx="3215">
                  <c:v>44417.887589351849</c:v>
                </c:pt>
                <c:pt idx="3216">
                  <c:v>44417.956259050923</c:v>
                </c:pt>
                <c:pt idx="3217">
                  <c:v>44418.024928645835</c:v>
                </c:pt>
                <c:pt idx="3218">
                  <c:v>44418.093597939813</c:v>
                </c:pt>
                <c:pt idx="3219">
                  <c:v>44418.162267280095</c:v>
                </c:pt>
                <c:pt idx="3220">
                  <c:v>44418.230937222223</c:v>
                </c:pt>
                <c:pt idx="3221">
                  <c:v>44418.299607442132</c:v>
                </c:pt>
                <c:pt idx="3222">
                  <c:v>44418.368277997688</c:v>
                </c:pt>
                <c:pt idx="3223">
                  <c:v>44418.436947986113</c:v>
                </c:pt>
                <c:pt idx="3224">
                  <c:v>44418.505617557872</c:v>
                </c:pt>
                <c:pt idx="3225">
                  <c:v>44418.574287048614</c:v>
                </c:pt>
                <c:pt idx="3226">
                  <c:v>44418.642956469906</c:v>
                </c:pt>
                <c:pt idx="3227">
                  <c:v>44418.711625949072</c:v>
                </c:pt>
                <c:pt idx="3228">
                  <c:v>44418.780295081022</c:v>
                </c:pt>
                <c:pt idx="3229">
                  <c:v>44418.848965034726</c:v>
                </c:pt>
                <c:pt idx="3230">
                  <c:v>44418.917634976853</c:v>
                </c:pt>
                <c:pt idx="3231">
                  <c:v>44418.986304687503</c:v>
                </c:pt>
                <c:pt idx="3232">
                  <c:v>44419.054974340281</c:v>
                </c:pt>
                <c:pt idx="3233">
                  <c:v>44419.123643368053</c:v>
                </c:pt>
                <c:pt idx="3234">
                  <c:v>44419.192312928244</c:v>
                </c:pt>
                <c:pt idx="3235">
                  <c:v>44419.260983032407</c:v>
                </c:pt>
                <c:pt idx="3236">
                  <c:v>44419.329653611108</c:v>
                </c:pt>
                <c:pt idx="3237">
                  <c:v>44419.398323946756</c:v>
                </c:pt>
                <c:pt idx="3238">
                  <c:v>44419.46699375</c:v>
                </c:pt>
                <c:pt idx="3239">
                  <c:v>44419.53566321759</c:v>
                </c:pt>
                <c:pt idx="3240">
                  <c:v>44419.604332569441</c:v>
                </c:pt>
                <c:pt idx="3241">
                  <c:v>44419.673001990741</c:v>
                </c:pt>
                <c:pt idx="3242">
                  <c:v>44419.741671261574</c:v>
                </c:pt>
                <c:pt idx="3243">
                  <c:v>44419.810340706019</c:v>
                </c:pt>
                <c:pt idx="3244">
                  <c:v>44419.879010821758</c:v>
                </c:pt>
                <c:pt idx="3245">
                  <c:v>44419.947680567129</c:v>
                </c:pt>
                <c:pt idx="3246">
                  <c:v>44420.01635017361</c:v>
                </c:pt>
                <c:pt idx="3247">
                  <c:v>44420.085019537037</c:v>
                </c:pt>
                <c:pt idx="3248">
                  <c:v>44420.153688726852</c:v>
                </c:pt>
                <c:pt idx="3249">
                  <c:v>44420.222358541665</c:v>
                </c:pt>
                <c:pt idx="3250">
                  <c:v>44420.291028634259</c:v>
                </c:pt>
                <c:pt idx="3251">
                  <c:v>44420.359699189816</c:v>
                </c:pt>
                <c:pt idx="3252">
                  <c:v>44420.428369155095</c:v>
                </c:pt>
                <c:pt idx="3253">
                  <c:v>44420.49703875</c:v>
                </c:pt>
                <c:pt idx="3254">
                  <c:v>44420.565708182869</c:v>
                </c:pt>
                <c:pt idx="3255">
                  <c:v>44420.634377546296</c:v>
                </c:pt>
                <c:pt idx="3256">
                  <c:v>44420.703046979164</c:v>
                </c:pt>
                <c:pt idx="3257">
                  <c:v>44420.771716087962</c:v>
                </c:pt>
                <c:pt idx="3258">
                  <c:v>44420.840385925927</c:v>
                </c:pt>
                <c:pt idx="3259">
                  <c:v>44420.909055879631</c:v>
                </c:pt>
                <c:pt idx="3260">
                  <c:v>44420.977725532408</c:v>
                </c:pt>
                <c:pt idx="3261">
                  <c:v>44421.046395150464</c:v>
                </c:pt>
                <c:pt idx="3262">
                  <c:v>44421.115064201389</c:v>
                </c:pt>
                <c:pt idx="3263">
                  <c:v>44421.183733703707</c:v>
                </c:pt>
                <c:pt idx="3264">
                  <c:v>44421.252403761573</c:v>
                </c:pt>
                <c:pt idx="3265">
                  <c:v>44421.321074236112</c:v>
                </c:pt>
                <c:pt idx="3266">
                  <c:v>44421.389744652777</c:v>
                </c:pt>
                <c:pt idx="3267">
                  <c:v>44421.458414502318</c:v>
                </c:pt>
                <c:pt idx="3268">
                  <c:v>44421.527083969908</c:v>
                </c:pt>
                <c:pt idx="3269">
                  <c:v>44421.595753333335</c:v>
                </c:pt>
                <c:pt idx="3270">
                  <c:v>44421.664422754628</c:v>
                </c:pt>
                <c:pt idx="3271">
                  <c:v>44421.733092083334</c:v>
                </c:pt>
                <c:pt idx="3272">
                  <c:v>44421.801761354167</c:v>
                </c:pt>
                <c:pt idx="3273">
                  <c:v>44421.870431435185</c:v>
                </c:pt>
                <c:pt idx="3274">
                  <c:v>44421.939101215277</c:v>
                </c:pt>
                <c:pt idx="3275">
                  <c:v>44422.00777084491</c:v>
                </c:pt>
                <c:pt idx="3276">
                  <c:v>44422.076440277779</c:v>
                </c:pt>
                <c:pt idx="3277">
                  <c:v>44422.145109328703</c:v>
                </c:pt>
                <c:pt idx="3278">
                  <c:v>44422.213779004633</c:v>
                </c:pt>
                <c:pt idx="3279">
                  <c:v>44422.282449027778</c:v>
                </c:pt>
                <c:pt idx="3280">
                  <c:v>44422.351119571758</c:v>
                </c:pt>
                <c:pt idx="3281">
                  <c:v>44422.419789560183</c:v>
                </c:pt>
                <c:pt idx="3282">
                  <c:v>44422.488459155094</c:v>
                </c:pt>
                <c:pt idx="3283">
                  <c:v>44422.557128541666</c:v>
                </c:pt>
                <c:pt idx="3284">
                  <c:v>44422.62579784722</c:v>
                </c:pt>
                <c:pt idx="3285">
                  <c:v>44422.694467222223</c:v>
                </c:pt>
                <c:pt idx="3286">
                  <c:v>44422.763136319445</c:v>
                </c:pt>
                <c:pt idx="3287">
                  <c:v>44422.831806030095</c:v>
                </c:pt>
                <c:pt idx="3288">
                  <c:v>44422.900476006944</c:v>
                </c:pt>
                <c:pt idx="3289">
                  <c:v>44422.969145613424</c:v>
                </c:pt>
                <c:pt idx="3290">
                  <c:v>44423.037815173608</c:v>
                </c:pt>
                <c:pt idx="3291">
                  <c:v>44423.10648425926</c:v>
                </c:pt>
                <c:pt idx="3292">
                  <c:v>44423.175153680553</c:v>
                </c:pt>
                <c:pt idx="3293">
                  <c:v>44423.243823668985</c:v>
                </c:pt>
                <c:pt idx="3294">
                  <c:v>44423.312493993057</c:v>
                </c:pt>
                <c:pt idx="3295">
                  <c:v>44423.381164456019</c:v>
                </c:pt>
                <c:pt idx="3296">
                  <c:v>44423.449834328705</c:v>
                </c:pt>
                <c:pt idx="3297">
                  <c:v>44423.518503807871</c:v>
                </c:pt>
                <c:pt idx="3298">
                  <c:v>44423.587173182874</c:v>
                </c:pt>
                <c:pt idx="3299">
                  <c:v>44423.65584259259</c:v>
                </c:pt>
                <c:pt idx="3300">
                  <c:v>44423.724511956018</c:v>
                </c:pt>
                <c:pt idx="3301">
                  <c:v>44423.793181111112</c:v>
                </c:pt>
                <c:pt idx="3302">
                  <c:v>44423.861851099537</c:v>
                </c:pt>
                <c:pt idx="3303">
                  <c:v>44423.930520902781</c:v>
                </c:pt>
                <c:pt idx="3304">
                  <c:v>44423.999190555558</c:v>
                </c:pt>
                <c:pt idx="3305">
                  <c:v>44424.067860057869</c:v>
                </c:pt>
                <c:pt idx="3306">
                  <c:v>44424.136529016207</c:v>
                </c:pt>
                <c:pt idx="3307">
                  <c:v>44424.205198587966</c:v>
                </c:pt>
                <c:pt idx="3308">
                  <c:v>44424.273868587959</c:v>
                </c:pt>
                <c:pt idx="3309">
                  <c:v>44424.342539131947</c:v>
                </c:pt>
                <c:pt idx="3310">
                  <c:v>44424.411209189813</c:v>
                </c:pt>
                <c:pt idx="3311">
                  <c:v>44424.479878819446</c:v>
                </c:pt>
                <c:pt idx="3312">
                  <c:v>44424.548548171297</c:v>
                </c:pt>
                <c:pt idx="3313">
                  <c:v>44424.61721744213</c:v>
                </c:pt>
                <c:pt idx="3314">
                  <c:v>44424.685886770836</c:v>
                </c:pt>
                <c:pt idx="3315">
                  <c:v>44424.754555868058</c:v>
                </c:pt>
                <c:pt idx="3316">
                  <c:v>44424.823225451386</c:v>
                </c:pt>
                <c:pt idx="3317">
                  <c:v>44424.891895462963</c:v>
                </c:pt>
                <c:pt idx="3318">
                  <c:v>44424.960565057867</c:v>
                </c:pt>
                <c:pt idx="3319">
                  <c:v>44425.029234560185</c:v>
                </c:pt>
                <c:pt idx="3320">
                  <c:v>44425.097903715279</c:v>
                </c:pt>
                <c:pt idx="3321">
                  <c:v>44425.166573020833</c:v>
                </c:pt>
                <c:pt idx="3322">
                  <c:v>44425.235242916664</c:v>
                </c:pt>
                <c:pt idx="3323">
                  <c:v>44425.303913101852</c:v>
                </c:pt>
                <c:pt idx="3324">
                  <c:v>44425.372583564815</c:v>
                </c:pt>
                <c:pt idx="3325">
                  <c:v>44425.441253449077</c:v>
                </c:pt>
                <c:pt idx="3326">
                  <c:v>44425.509922928242</c:v>
                </c:pt>
                <c:pt idx="3327">
                  <c:v>44425.578592314814</c:v>
                </c:pt>
                <c:pt idx="3328">
                  <c:v>44425.647261666665</c:v>
                </c:pt>
                <c:pt idx="3329">
                  <c:v>44425.715931053244</c:v>
                </c:pt>
                <c:pt idx="3330">
                  <c:v>44425.784600115738</c:v>
                </c:pt>
                <c:pt idx="3331">
                  <c:v>44425.853270011576</c:v>
                </c:pt>
                <c:pt idx="3332">
                  <c:v>44425.921939837965</c:v>
                </c:pt>
                <c:pt idx="3333">
                  <c:v>44425.990609479166</c:v>
                </c:pt>
                <c:pt idx="3334">
                  <c:v>44426.059279016205</c:v>
                </c:pt>
                <c:pt idx="3335">
                  <c:v>44426.127947939814</c:v>
                </c:pt>
                <c:pt idx="3336">
                  <c:v>44426.196617442132</c:v>
                </c:pt>
                <c:pt idx="3337">
                  <c:v>44426.265287442133</c:v>
                </c:pt>
                <c:pt idx="3338">
                  <c:v>44426.333957951392</c:v>
                </c:pt>
                <c:pt idx="3339">
                  <c:v>44426.402628124997</c:v>
                </c:pt>
                <c:pt idx="3340">
                  <c:v>44426.471297800927</c:v>
                </c:pt>
                <c:pt idx="3341">
                  <c:v>44426.539967152778</c:v>
                </c:pt>
                <c:pt idx="3342">
                  <c:v>44426.608636412035</c:v>
                </c:pt>
                <c:pt idx="3343">
                  <c:v>44426.677305729165</c:v>
                </c:pt>
                <c:pt idx="3344">
                  <c:v>44426.745974872683</c:v>
                </c:pt>
                <c:pt idx="3345">
                  <c:v>44426.814644293983</c:v>
                </c:pt>
                <c:pt idx="3346">
                  <c:v>44426.883314317129</c:v>
                </c:pt>
                <c:pt idx="3347">
                  <c:v>44426.951983935185</c:v>
                </c:pt>
                <c:pt idx="3348">
                  <c:v>44427.020653425927</c:v>
                </c:pt>
                <c:pt idx="3349">
                  <c:v>44427.089322662039</c:v>
                </c:pt>
                <c:pt idx="3350">
                  <c:v>44427.157991817126</c:v>
                </c:pt>
                <c:pt idx="3351">
                  <c:v>44427.226661608795</c:v>
                </c:pt>
                <c:pt idx="3352">
                  <c:v>44427.295331655092</c:v>
                </c:pt>
                <c:pt idx="3353">
                  <c:v>44427.364002106478</c:v>
                </c:pt>
                <c:pt idx="3354">
                  <c:v>44427.432671979164</c:v>
                </c:pt>
                <c:pt idx="3355">
                  <c:v>44427.501341469906</c:v>
                </c:pt>
                <c:pt idx="3356">
                  <c:v>44427.570010833333</c:v>
                </c:pt>
                <c:pt idx="3357">
                  <c:v>44427.638680115742</c:v>
                </c:pt>
                <c:pt idx="3358">
                  <c:v>44427.707349479169</c:v>
                </c:pt>
                <c:pt idx="3359">
                  <c:v>44427.776018506942</c:v>
                </c:pt>
                <c:pt idx="3360">
                  <c:v>44427.84468829861</c:v>
                </c:pt>
                <c:pt idx="3361">
                  <c:v>44427.913358148151</c:v>
                </c:pt>
                <c:pt idx="3362">
                  <c:v>44427.982027731479</c:v>
                </c:pt>
                <c:pt idx="3363">
                  <c:v>44428.050697268518</c:v>
                </c:pt>
                <c:pt idx="3364">
                  <c:v>44428.119366203704</c:v>
                </c:pt>
                <c:pt idx="3365">
                  <c:v>44428.188035648149</c:v>
                </c:pt>
                <c:pt idx="3366">
                  <c:v>44428.256705624997</c:v>
                </c:pt>
                <c:pt idx="3367">
                  <c:v>44428.325376064815</c:v>
                </c:pt>
                <c:pt idx="3368">
                  <c:v>44428.39404634259</c:v>
                </c:pt>
                <c:pt idx="3369">
                  <c:v>44428.462716076392</c:v>
                </c:pt>
                <c:pt idx="3370">
                  <c:v>44428.531385439812</c:v>
                </c:pt>
                <c:pt idx="3371">
                  <c:v>44428.600054710645</c:v>
                </c:pt>
                <c:pt idx="3372">
                  <c:v>44428.668724027775</c:v>
                </c:pt>
                <c:pt idx="3373">
                  <c:v>44428.737393229167</c:v>
                </c:pt>
                <c:pt idx="3374">
                  <c:v>44428.8060625</c:v>
                </c:pt>
                <c:pt idx="3375">
                  <c:v>44428.8747325</c:v>
                </c:pt>
                <c:pt idx="3376">
                  <c:v>44428.943402164354</c:v>
                </c:pt>
                <c:pt idx="3377">
                  <c:v>44429.012071689816</c:v>
                </c:pt>
                <c:pt idx="3378">
                  <c:v>44429.08074099537</c:v>
                </c:pt>
                <c:pt idx="3379">
                  <c:v>44429.149410011574</c:v>
                </c:pt>
                <c:pt idx="3380">
                  <c:v>44429.218079664352</c:v>
                </c:pt>
                <c:pt idx="3381">
                  <c:v>44429.286749618055</c:v>
                </c:pt>
                <c:pt idx="3382">
                  <c:v>44429.355420081018</c:v>
                </c:pt>
                <c:pt idx="3383">
                  <c:v>44429.424089953704</c:v>
                </c:pt>
                <c:pt idx="3384">
                  <c:v>44429.492759456021</c:v>
                </c:pt>
                <c:pt idx="3385">
                  <c:v>44429.561428773151</c:v>
                </c:pt>
                <c:pt idx="3386">
                  <c:v>44429.630098009256</c:v>
                </c:pt>
                <c:pt idx="3387">
                  <c:v>44429.698767326387</c:v>
                </c:pt>
                <c:pt idx="3388">
                  <c:v>44429.767436331022</c:v>
                </c:pt>
                <c:pt idx="3389">
                  <c:v>44429.83610601852</c:v>
                </c:pt>
                <c:pt idx="3390">
                  <c:v>44429.904775902774</c:v>
                </c:pt>
                <c:pt idx="3391">
                  <c:v>44429.973445428244</c:v>
                </c:pt>
                <c:pt idx="3392">
                  <c:v>44430.042114930555</c:v>
                </c:pt>
                <c:pt idx="3393">
                  <c:v>44430.110783912038</c:v>
                </c:pt>
                <c:pt idx="3394">
                  <c:v>44430.179453287034</c:v>
                </c:pt>
                <c:pt idx="3395">
                  <c:v>44430.248123217592</c:v>
                </c:pt>
                <c:pt idx="3396">
                  <c:v>44430.316793541664</c:v>
                </c:pt>
                <c:pt idx="3397">
                  <c:v>44430.385463900464</c:v>
                </c:pt>
                <c:pt idx="3398">
                  <c:v>44430.454133680556</c:v>
                </c:pt>
                <c:pt idx="3399">
                  <c:v>44430.522803055559</c:v>
                </c:pt>
                <c:pt idx="3400">
                  <c:v>44430.591472349537</c:v>
                </c:pt>
                <c:pt idx="3401">
                  <c:v>44430.660141678243</c:v>
                </c:pt>
                <c:pt idx="3402">
                  <c:v>44430.728810949076</c:v>
                </c:pt>
                <c:pt idx="3403">
                  <c:v>44430.797480069443</c:v>
                </c:pt>
                <c:pt idx="3404">
                  <c:v>44430.866150011578</c:v>
                </c:pt>
                <c:pt idx="3405">
                  <c:v>44430.934819722221</c:v>
                </c:pt>
                <c:pt idx="3406">
                  <c:v>44431.00348929398</c:v>
                </c:pt>
                <c:pt idx="3407">
                  <c:v>44431.072158680552</c:v>
                </c:pt>
                <c:pt idx="3408">
                  <c:v>44431.140827592593</c:v>
                </c:pt>
                <c:pt idx="3409">
                  <c:v>44431.209497129632</c:v>
                </c:pt>
                <c:pt idx="3410">
                  <c:v>44431.278167048615</c:v>
                </c:pt>
                <c:pt idx="3411">
                  <c:v>44431.346837511577</c:v>
                </c:pt>
                <c:pt idx="3412">
                  <c:v>44431.415507442129</c:v>
                </c:pt>
                <c:pt idx="3413">
                  <c:v>44431.484176979167</c:v>
                </c:pt>
                <c:pt idx="3414">
                  <c:v>44431.552846261577</c:v>
                </c:pt>
                <c:pt idx="3415">
                  <c:v>44431.621515462961</c:v>
                </c:pt>
                <c:pt idx="3416">
                  <c:v>44431.690184733794</c:v>
                </c:pt>
                <c:pt idx="3417">
                  <c:v>44431.758853749998</c:v>
                </c:pt>
                <c:pt idx="3418">
                  <c:v>44431.827523321757</c:v>
                </c:pt>
                <c:pt idx="3419">
                  <c:v>44431.89619324074</c:v>
                </c:pt>
                <c:pt idx="3420">
                  <c:v>44431.964862743058</c:v>
                </c:pt>
                <c:pt idx="3421">
                  <c:v>44432.033532199071</c:v>
                </c:pt>
                <c:pt idx="3422">
                  <c:v>44432.102201238427</c:v>
                </c:pt>
                <c:pt idx="3423">
                  <c:v>44432.170870532405</c:v>
                </c:pt>
                <c:pt idx="3424">
                  <c:v>44432.239540393515</c:v>
                </c:pt>
                <c:pt idx="3425">
                  <c:v>44432.308210578703</c:v>
                </c:pt>
                <c:pt idx="3426">
                  <c:v>44432.376880960648</c:v>
                </c:pt>
                <c:pt idx="3427">
                  <c:v>44432.445550763892</c:v>
                </c:pt>
                <c:pt idx="3428">
                  <c:v>44432.51422016204</c:v>
                </c:pt>
                <c:pt idx="3429">
                  <c:v>44432.58288947917</c:v>
                </c:pt>
                <c:pt idx="3430">
                  <c:v>44432.651558784724</c:v>
                </c:pt>
                <c:pt idx="3431">
                  <c:v>44432.720228090278</c:v>
                </c:pt>
                <c:pt idx="3432">
                  <c:v>44432.788897106482</c:v>
                </c:pt>
                <c:pt idx="3433">
                  <c:v>44432.857566979168</c:v>
                </c:pt>
                <c:pt idx="3434">
                  <c:v>44432.926236712963</c:v>
                </c:pt>
                <c:pt idx="3435">
                  <c:v>44432.994906296299</c:v>
                </c:pt>
                <c:pt idx="3436">
                  <c:v>44433.063575740744</c:v>
                </c:pt>
                <c:pt idx="3437">
                  <c:v>44433.132244606481</c:v>
                </c:pt>
                <c:pt idx="3438">
                  <c:v>44433.200914050925</c:v>
                </c:pt>
                <c:pt idx="3439">
                  <c:v>44433.269583981484</c:v>
                </c:pt>
                <c:pt idx="3440">
                  <c:v>44433.338254432871</c:v>
                </c:pt>
                <c:pt idx="3441">
                  <c:v>44433.406924467592</c:v>
                </c:pt>
                <c:pt idx="3442">
                  <c:v>44433.475594050928</c:v>
                </c:pt>
                <c:pt idx="3443">
                  <c:v>44433.544263321761</c:v>
                </c:pt>
                <c:pt idx="3444">
                  <c:v>44433.612932511576</c:v>
                </c:pt>
                <c:pt idx="3445">
                  <c:v>44433.681601747689</c:v>
                </c:pt>
                <c:pt idx="3446">
                  <c:v>44433.750270798613</c:v>
                </c:pt>
                <c:pt idx="3447">
                  <c:v>44433.818940219906</c:v>
                </c:pt>
                <c:pt idx="3448">
                  <c:v>44433.887610162034</c:v>
                </c:pt>
                <c:pt idx="3449">
                  <c:v>44433.956279687503</c:v>
                </c:pt>
                <c:pt idx="3450">
                  <c:v>44434.024949108796</c:v>
                </c:pt>
                <c:pt idx="3451">
                  <c:v>44434.09361822917</c:v>
                </c:pt>
                <c:pt idx="3452">
                  <c:v>44434.162287384257</c:v>
                </c:pt>
                <c:pt idx="3453">
                  <c:v>44434.23095715278</c:v>
                </c:pt>
                <c:pt idx="3454">
                  <c:v>44434.299627187502</c:v>
                </c:pt>
                <c:pt idx="3455">
                  <c:v>44434.368297569446</c:v>
                </c:pt>
                <c:pt idx="3456">
                  <c:v>44434.436967372683</c:v>
                </c:pt>
                <c:pt idx="3457">
                  <c:v>44434.505636770831</c:v>
                </c:pt>
                <c:pt idx="3458">
                  <c:v>44434.574306076385</c:v>
                </c:pt>
                <c:pt idx="3459">
                  <c:v>44434.642975324074</c:v>
                </c:pt>
                <c:pt idx="3460">
                  <c:v>44434.711644618059</c:v>
                </c:pt>
                <c:pt idx="3461">
                  <c:v>44434.78031357639</c:v>
                </c:pt>
                <c:pt idx="3462">
                  <c:v>44434.848983344906</c:v>
                </c:pt>
                <c:pt idx="3463">
                  <c:v>44434.917653101853</c:v>
                </c:pt>
                <c:pt idx="3464">
                  <c:v>44434.986322638892</c:v>
                </c:pt>
                <c:pt idx="3465">
                  <c:v>44435.054992106481</c:v>
                </c:pt>
                <c:pt idx="3466">
                  <c:v>44435.123660949073</c:v>
                </c:pt>
                <c:pt idx="3467">
                  <c:v>44435.192330335645</c:v>
                </c:pt>
                <c:pt idx="3468">
                  <c:v>44435.261000254628</c:v>
                </c:pt>
                <c:pt idx="3469">
                  <c:v>44435.329670648149</c:v>
                </c:pt>
                <c:pt idx="3470">
                  <c:v>44435.398340798609</c:v>
                </c:pt>
                <c:pt idx="3471">
                  <c:v>44435.467010428241</c:v>
                </c:pt>
                <c:pt idx="3472">
                  <c:v>44435.535679699075</c:v>
                </c:pt>
                <c:pt idx="3473">
                  <c:v>44435.604348877314</c:v>
                </c:pt>
                <c:pt idx="3474">
                  <c:v>44435.673018113426</c:v>
                </c:pt>
                <c:pt idx="3475">
                  <c:v>44435.741687199072</c:v>
                </c:pt>
                <c:pt idx="3476">
                  <c:v>44435.810356458336</c:v>
                </c:pt>
                <c:pt idx="3477">
                  <c:v>44435.879026388888</c:v>
                </c:pt>
                <c:pt idx="3478">
                  <c:v>44435.947695949071</c:v>
                </c:pt>
                <c:pt idx="3479">
                  <c:v>44436.016365370371</c:v>
                </c:pt>
                <c:pt idx="3480">
                  <c:v>44436.085034548611</c:v>
                </c:pt>
                <c:pt idx="3481">
                  <c:v>44436.153703553238</c:v>
                </c:pt>
                <c:pt idx="3482">
                  <c:v>44436.222373182871</c:v>
                </c:pt>
                <c:pt idx="3483">
                  <c:v>44436.291043090278</c:v>
                </c:pt>
                <c:pt idx="3484">
                  <c:v>44436.359713460646</c:v>
                </c:pt>
                <c:pt idx="3485">
                  <c:v>44436.428383240738</c:v>
                </c:pt>
                <c:pt idx="3486">
                  <c:v>44436.497052650462</c:v>
                </c:pt>
                <c:pt idx="3487">
                  <c:v>44436.565721898151</c:v>
                </c:pt>
                <c:pt idx="3488">
                  <c:v>44436.63439107639</c:v>
                </c:pt>
                <c:pt idx="3489">
                  <c:v>44436.703060324071</c:v>
                </c:pt>
                <c:pt idx="3490">
                  <c:v>44436.771729247688</c:v>
                </c:pt>
                <c:pt idx="3491">
                  <c:v>44436.840398900466</c:v>
                </c:pt>
                <c:pt idx="3492">
                  <c:v>44436.909068668981</c:v>
                </c:pt>
                <c:pt idx="3493">
                  <c:v>44436.977738136571</c:v>
                </c:pt>
                <c:pt idx="3494">
                  <c:v>44437.046407557871</c:v>
                </c:pt>
                <c:pt idx="3495">
                  <c:v>44437.115076423608</c:v>
                </c:pt>
                <c:pt idx="3496">
                  <c:v>44437.183745740738</c:v>
                </c:pt>
                <c:pt idx="3497">
                  <c:v>44437.252415613424</c:v>
                </c:pt>
                <c:pt idx="3498">
                  <c:v>44437.321085902775</c:v>
                </c:pt>
                <c:pt idx="3499">
                  <c:v>44437.38975613426</c:v>
                </c:pt>
                <c:pt idx="3500">
                  <c:v>44437.458425798613</c:v>
                </c:pt>
                <c:pt idx="3501">
                  <c:v>44437.527095069447</c:v>
                </c:pt>
                <c:pt idx="3502">
                  <c:v>44437.595764247686</c:v>
                </c:pt>
                <c:pt idx="3503">
                  <c:v>44437.664433483798</c:v>
                </c:pt>
                <c:pt idx="3504">
                  <c:v>44437.733102627317</c:v>
                </c:pt>
                <c:pt idx="3505">
                  <c:v>44437.801771712962</c:v>
                </c:pt>
                <c:pt idx="3506">
                  <c:v>44437.870441597224</c:v>
                </c:pt>
                <c:pt idx="3507">
                  <c:v>44437.939111192129</c:v>
                </c:pt>
                <c:pt idx="3508">
                  <c:v>44438.007780624997</c:v>
                </c:pt>
                <c:pt idx="3509">
                  <c:v>44438.076449884262</c:v>
                </c:pt>
                <c:pt idx="3510">
                  <c:v>44438.145118738423</c:v>
                </c:pt>
                <c:pt idx="3511">
                  <c:v>44438.213788229164</c:v>
                </c:pt>
                <c:pt idx="3512">
                  <c:v>44438.282458067129</c:v>
                </c:pt>
                <c:pt idx="3513">
                  <c:v>44438.351128425929</c:v>
                </c:pt>
                <c:pt idx="3514">
                  <c:v>44438.41979821759</c:v>
                </c:pt>
                <c:pt idx="3515">
                  <c:v>44438.488467627314</c:v>
                </c:pt>
                <c:pt idx="3516">
                  <c:v>44438.557136828706</c:v>
                </c:pt>
                <c:pt idx="3517">
                  <c:v>44438.625805949072</c:v>
                </c:pt>
                <c:pt idx="3518">
                  <c:v>44438.694475127311</c:v>
                </c:pt>
                <c:pt idx="3519">
                  <c:v>44438.763144039352</c:v>
                </c:pt>
                <c:pt idx="3520">
                  <c:v>44438.831813564815</c:v>
                </c:pt>
                <c:pt idx="3521">
                  <c:v>44438.900483356483</c:v>
                </c:pt>
                <c:pt idx="3522">
                  <c:v>44438.969152777776</c:v>
                </c:pt>
                <c:pt idx="3523">
                  <c:v>44439.037822141203</c:v>
                </c:pt>
                <c:pt idx="3524">
                  <c:v>44439.106491041668</c:v>
                </c:pt>
                <c:pt idx="3525">
                  <c:v>44439.17516027778</c:v>
                </c:pt>
                <c:pt idx="3526">
                  <c:v>44439.243830081017</c:v>
                </c:pt>
                <c:pt idx="3527">
                  <c:v>44439.312500219909</c:v>
                </c:pt>
                <c:pt idx="3528">
                  <c:v>44439.381170486115</c:v>
                </c:pt>
                <c:pt idx="3529">
                  <c:v>44439.449840173613</c:v>
                </c:pt>
                <c:pt idx="3530">
                  <c:v>44439.518509456022</c:v>
                </c:pt>
                <c:pt idx="3531">
                  <c:v>44439.587178657406</c:v>
                </c:pt>
                <c:pt idx="3532">
                  <c:v>44439.655847870374</c:v>
                </c:pt>
                <c:pt idx="3533">
                  <c:v>44439.724517048613</c:v>
                </c:pt>
                <c:pt idx="3534">
                  <c:v>44439.793186006944</c:v>
                </c:pt>
                <c:pt idx="3535">
                  <c:v>44439.861855810188</c:v>
                </c:pt>
                <c:pt idx="3536">
                  <c:v>44439.930525428237</c:v>
                </c:pt>
                <c:pt idx="3537">
                  <c:v>44439.999194895834</c:v>
                </c:pt>
                <c:pt idx="3538">
                  <c:v>44440.067864212964</c:v>
                </c:pt>
                <c:pt idx="3539">
                  <c:v>44440.136532986115</c:v>
                </c:pt>
                <c:pt idx="3540">
                  <c:v>44440.20520236111</c:v>
                </c:pt>
                <c:pt idx="3541">
                  <c:v>44440.273872175923</c:v>
                </c:pt>
                <c:pt idx="3542">
                  <c:v>44440.342542523147</c:v>
                </c:pt>
                <c:pt idx="3543">
                  <c:v>44440.411212395833</c:v>
                </c:pt>
                <c:pt idx="3544">
                  <c:v>44440.479881840278</c:v>
                </c:pt>
                <c:pt idx="3545">
                  <c:v>44440.548551006941</c:v>
                </c:pt>
                <c:pt idx="3546">
                  <c:v>44440.617220092594</c:v>
                </c:pt>
                <c:pt idx="3547">
                  <c:v>44440.685889236112</c:v>
                </c:pt>
                <c:pt idx="3548">
                  <c:v>44440.754558148146</c:v>
                </c:pt>
                <c:pt idx="3549">
                  <c:v>44440.823227534725</c:v>
                </c:pt>
                <c:pt idx="3550">
                  <c:v>44440.891897361114</c:v>
                </c:pt>
                <c:pt idx="3551">
                  <c:v>44440.960566759262</c:v>
                </c:pt>
                <c:pt idx="3552">
                  <c:v>44441.029236076392</c:v>
                </c:pt>
                <c:pt idx="3553">
                  <c:v>44441.097905046299</c:v>
                </c:pt>
                <c:pt idx="3554">
                  <c:v>44441.166574166666</c:v>
                </c:pt>
                <c:pt idx="3555">
                  <c:v>44441.235243877316</c:v>
                </c:pt>
                <c:pt idx="3556">
                  <c:v>44441.30391386574</c:v>
                </c:pt>
                <c:pt idx="3557">
                  <c:v>44441.372584143515</c:v>
                </c:pt>
                <c:pt idx="3558">
                  <c:v>44441.441253831021</c:v>
                </c:pt>
                <c:pt idx="3559">
                  <c:v>44441.509923124999</c:v>
                </c:pt>
                <c:pt idx="3560">
                  <c:v>44441.57859232639</c:v>
                </c:pt>
                <c:pt idx="3561">
                  <c:v>44441.647261493054</c:v>
                </c:pt>
                <c:pt idx="3562">
                  <c:v>44441.715930682869</c:v>
                </c:pt>
                <c:pt idx="3563">
                  <c:v>44441.784599560182</c:v>
                </c:pt>
                <c:pt idx="3564">
                  <c:v>44441.853269259256</c:v>
                </c:pt>
                <c:pt idx="3565">
                  <c:v>44441.921938900465</c:v>
                </c:pt>
                <c:pt idx="3566">
                  <c:v>44441.990608356478</c:v>
                </c:pt>
                <c:pt idx="3567">
                  <c:v>44442.059277708337</c:v>
                </c:pt>
                <c:pt idx="3568">
                  <c:v>44442.127946435183</c:v>
                </c:pt>
                <c:pt idx="3569">
                  <c:v>44442.196615740744</c:v>
                </c:pt>
                <c:pt idx="3570">
                  <c:v>44442.265285555557</c:v>
                </c:pt>
                <c:pt idx="3571">
                  <c:v>44442.333955879629</c:v>
                </c:pt>
                <c:pt idx="3572">
                  <c:v>44442.402625856485</c:v>
                </c:pt>
                <c:pt idx="3573">
                  <c:v>44442.471295347219</c:v>
                </c:pt>
                <c:pt idx="3574">
                  <c:v>44442.53996451389</c:v>
                </c:pt>
                <c:pt idx="3575">
                  <c:v>44442.60863357639</c:v>
                </c:pt>
                <c:pt idx="3576">
                  <c:v>44442.677302708333</c:v>
                </c:pt>
                <c:pt idx="3577">
                  <c:v>44442.745971655095</c:v>
                </c:pt>
                <c:pt idx="3578">
                  <c:v>44442.814640879631</c:v>
                </c:pt>
                <c:pt idx="3579">
                  <c:v>44442.883310717596</c:v>
                </c:pt>
                <c:pt idx="3580">
                  <c:v>44442.951980138889</c:v>
                </c:pt>
                <c:pt idx="3581">
                  <c:v>44443.020649444443</c:v>
                </c:pt>
                <c:pt idx="3582">
                  <c:v>44443.089318483799</c:v>
                </c:pt>
                <c:pt idx="3583">
                  <c:v>44443.157987453706</c:v>
                </c:pt>
                <c:pt idx="3584">
                  <c:v>44443.22665704861</c:v>
                </c:pt>
                <c:pt idx="3585">
                  <c:v>44443.295326898151</c:v>
                </c:pt>
                <c:pt idx="3586">
                  <c:v>44443.36399716435</c:v>
                </c:pt>
                <c:pt idx="3587">
                  <c:v>44443.432666851855</c:v>
                </c:pt>
                <c:pt idx="3588">
                  <c:v>44443.501336134257</c:v>
                </c:pt>
                <c:pt idx="3589">
                  <c:v>44443.570005312497</c:v>
                </c:pt>
                <c:pt idx="3590">
                  <c:v>44443.638674409725</c:v>
                </c:pt>
                <c:pt idx="3591">
                  <c:v>44443.707343576389</c:v>
                </c:pt>
                <c:pt idx="3592">
                  <c:v>44443.776012395836</c:v>
                </c:pt>
                <c:pt idx="3593">
                  <c:v>44443.844682002316</c:v>
                </c:pt>
                <c:pt idx="3594">
                  <c:v>44443.913351655094</c:v>
                </c:pt>
                <c:pt idx="3595">
                  <c:v>44443.982021053242</c:v>
                </c:pt>
                <c:pt idx="3596">
                  <c:v>44444.050690381948</c:v>
                </c:pt>
                <c:pt idx="3597">
                  <c:v>44444.119359131946</c:v>
                </c:pt>
                <c:pt idx="3598">
                  <c:v>44444.188028379627</c:v>
                </c:pt>
                <c:pt idx="3599">
                  <c:v>44444.256698159719</c:v>
                </c:pt>
                <c:pt idx="3600">
                  <c:v>44444.32536840278</c:v>
                </c:pt>
                <c:pt idx="3601">
                  <c:v>44444.394038495368</c:v>
                </c:pt>
                <c:pt idx="3602">
                  <c:v>44444.462708032406</c:v>
                </c:pt>
                <c:pt idx="3603">
                  <c:v>44444.531377199077</c:v>
                </c:pt>
                <c:pt idx="3604">
                  <c:v>44444.600046273146</c:v>
                </c:pt>
                <c:pt idx="3605">
                  <c:v>44444.66871539352</c:v>
                </c:pt>
                <c:pt idx="3606">
                  <c:v>44444.737384398148</c:v>
                </c:pt>
                <c:pt idx="3607">
                  <c:v>44444.806053472224</c:v>
                </c:pt>
                <c:pt idx="3608">
                  <c:v>44444.874723275461</c:v>
                </c:pt>
                <c:pt idx="3609">
                  <c:v>44444.943392743058</c:v>
                </c:pt>
                <c:pt idx="3610">
                  <c:v>44445.012062071757</c:v>
                </c:pt>
                <c:pt idx="3611">
                  <c:v>44445.080731180555</c:v>
                </c:pt>
                <c:pt idx="3612">
                  <c:v>44445.149400000002</c:v>
                </c:pt>
                <c:pt idx="3613">
                  <c:v>44445.218069456016</c:v>
                </c:pt>
                <c:pt idx="3614">
                  <c:v>44445.286739212963</c:v>
                </c:pt>
                <c:pt idx="3615">
                  <c:v>44445.355409467593</c:v>
                </c:pt>
                <c:pt idx="3616">
                  <c:v>44445.424079155091</c:v>
                </c:pt>
                <c:pt idx="3617">
                  <c:v>44445.492748449076</c:v>
                </c:pt>
                <c:pt idx="3618">
                  <c:v>44445.561417569443</c:v>
                </c:pt>
                <c:pt idx="3619">
                  <c:v>44445.630086608799</c:v>
                </c:pt>
                <c:pt idx="3620">
                  <c:v>44445.698755729165</c:v>
                </c:pt>
                <c:pt idx="3621">
                  <c:v>44445.767424537036</c:v>
                </c:pt>
                <c:pt idx="3622">
                  <c:v>44445.836094016202</c:v>
                </c:pt>
                <c:pt idx="3623">
                  <c:v>44445.9047637037</c:v>
                </c:pt>
                <c:pt idx="3624">
                  <c:v>44445.973433032406</c:v>
                </c:pt>
                <c:pt idx="3625">
                  <c:v>44446.042102326392</c:v>
                </c:pt>
                <c:pt idx="3626">
                  <c:v>44446.110771111111</c:v>
                </c:pt>
                <c:pt idx="3627">
                  <c:v>44446.17944028935</c:v>
                </c:pt>
                <c:pt idx="3628">
                  <c:v>44446.248110023145</c:v>
                </c:pt>
                <c:pt idx="3629">
                  <c:v>44446.316780138892</c:v>
                </c:pt>
                <c:pt idx="3630">
                  <c:v>44446.385450300928</c:v>
                </c:pt>
                <c:pt idx="3631">
                  <c:v>44446.454119884256</c:v>
                </c:pt>
                <c:pt idx="3632">
                  <c:v>44446.522789062503</c:v>
                </c:pt>
                <c:pt idx="3633">
                  <c:v>44446.591458148148</c:v>
                </c:pt>
                <c:pt idx="3634">
                  <c:v>44446.660127280091</c:v>
                </c:pt>
                <c:pt idx="3635">
                  <c:v>44446.728796342592</c:v>
                </c:pt>
                <c:pt idx="3636">
                  <c:v>44446.797465266201</c:v>
                </c:pt>
                <c:pt idx="3637">
                  <c:v>44446.866135011573</c:v>
                </c:pt>
                <c:pt idx="3638">
                  <c:v>44446.93480451389</c:v>
                </c:pt>
                <c:pt idx="3639">
                  <c:v>44447.003473877317</c:v>
                </c:pt>
                <c:pt idx="3640">
                  <c:v>44447.072143067133</c:v>
                </c:pt>
                <c:pt idx="3641">
                  <c:v>44447.140811770834</c:v>
                </c:pt>
                <c:pt idx="3642">
                  <c:v>44447.209481111109</c:v>
                </c:pt>
                <c:pt idx="3643">
                  <c:v>44447.278150833336</c:v>
                </c:pt>
                <c:pt idx="3644">
                  <c:v>44447.346821087966</c:v>
                </c:pt>
                <c:pt idx="3645">
                  <c:v>44447.415490821761</c:v>
                </c:pt>
                <c:pt idx="3646">
                  <c:v>44447.48416015046</c:v>
                </c:pt>
                <c:pt idx="3647">
                  <c:v>44447.552829236112</c:v>
                </c:pt>
                <c:pt idx="3648">
                  <c:v>44447.62149824074</c:v>
                </c:pt>
                <c:pt idx="3649">
                  <c:v>44447.690167303241</c:v>
                </c:pt>
                <c:pt idx="3650">
                  <c:v>44447.758836111112</c:v>
                </c:pt>
                <c:pt idx="3651">
                  <c:v>44447.827505474539</c:v>
                </c:pt>
                <c:pt idx="3652">
                  <c:v>44447.896175196758</c:v>
                </c:pt>
                <c:pt idx="3653">
                  <c:v>44447.964844502312</c:v>
                </c:pt>
                <c:pt idx="3654">
                  <c:v>44448.033513750001</c:v>
                </c:pt>
                <c:pt idx="3655">
                  <c:v>44448.102182581017</c:v>
                </c:pt>
                <c:pt idx="3656">
                  <c:v>44448.170851666669</c:v>
                </c:pt>
                <c:pt idx="3657">
                  <c:v>44448.239521331016</c:v>
                </c:pt>
                <c:pt idx="3658">
                  <c:v>44448.308191307871</c:v>
                </c:pt>
                <c:pt idx="3659">
                  <c:v>44448.376861493052</c:v>
                </c:pt>
                <c:pt idx="3660">
                  <c:v>44448.445531087964</c:v>
                </c:pt>
                <c:pt idx="3661">
                  <c:v>44448.514200277779</c:v>
                </c:pt>
                <c:pt idx="3662">
                  <c:v>44448.582869386577</c:v>
                </c:pt>
                <c:pt idx="3663">
                  <c:v>44448.651538483799</c:v>
                </c:pt>
                <c:pt idx="3664">
                  <c:v>44448.72020758102</c:v>
                </c:pt>
                <c:pt idx="3665">
                  <c:v>44448.78887640046</c:v>
                </c:pt>
                <c:pt idx="3666">
                  <c:v>44448.857546064814</c:v>
                </c:pt>
                <c:pt idx="3667">
                  <c:v>44448.926215601852</c:v>
                </c:pt>
                <c:pt idx="3668">
                  <c:v>44448.994884965279</c:v>
                </c:pt>
                <c:pt idx="3669">
                  <c:v>44449.06355421296</c:v>
                </c:pt>
                <c:pt idx="3670">
                  <c:v>44449.132222858796</c:v>
                </c:pt>
                <c:pt idx="3671">
                  <c:v>44449.200892106484</c:v>
                </c:pt>
                <c:pt idx="3672">
                  <c:v>44449.269561817127</c:v>
                </c:pt>
                <c:pt idx="3673">
                  <c:v>44449.338232071757</c:v>
                </c:pt>
                <c:pt idx="3674">
                  <c:v>44449.406901898146</c:v>
                </c:pt>
                <c:pt idx="3675">
                  <c:v>44449.475571273149</c:v>
                </c:pt>
                <c:pt idx="3676">
                  <c:v>44449.54424033565</c:v>
                </c:pt>
                <c:pt idx="3677">
                  <c:v>44449.612909317133</c:v>
                </c:pt>
                <c:pt idx="3678">
                  <c:v>44449.681578344906</c:v>
                </c:pt>
                <c:pt idx="3679">
                  <c:v>44449.750247187498</c:v>
                </c:pt>
                <c:pt idx="3680">
                  <c:v>44449.818916400465</c:v>
                </c:pt>
                <c:pt idx="3681">
                  <c:v>44449.88758613426</c:v>
                </c:pt>
                <c:pt idx="3682">
                  <c:v>44449.95625545139</c:v>
                </c:pt>
                <c:pt idx="3683">
                  <c:v>44450.024924664351</c:v>
                </c:pt>
                <c:pt idx="3684">
                  <c:v>44450.093593564816</c:v>
                </c:pt>
                <c:pt idx="3685">
                  <c:v>44450.162262511571</c:v>
                </c:pt>
                <c:pt idx="3686">
                  <c:v>44450.230932071761</c:v>
                </c:pt>
                <c:pt idx="3687">
                  <c:v>44450.299601886574</c:v>
                </c:pt>
                <c:pt idx="3688">
                  <c:v>44450.368272060186</c:v>
                </c:pt>
                <c:pt idx="3689">
                  <c:v>44450.436941655091</c:v>
                </c:pt>
                <c:pt idx="3690">
                  <c:v>44450.505610844906</c:v>
                </c:pt>
                <c:pt idx="3691">
                  <c:v>44450.574279930559</c:v>
                </c:pt>
                <c:pt idx="3692">
                  <c:v>44450.642948969908</c:v>
                </c:pt>
                <c:pt idx="3693">
                  <c:v>44450.711618043984</c:v>
                </c:pt>
                <c:pt idx="3694">
                  <c:v>44450.780286793983</c:v>
                </c:pt>
                <c:pt idx="3695">
                  <c:v>44450.84895634259</c:v>
                </c:pt>
                <c:pt idx="3696">
                  <c:v>44450.917625891205</c:v>
                </c:pt>
                <c:pt idx="3697">
                  <c:v>44450.986295219911</c:v>
                </c:pt>
                <c:pt idx="3698">
                  <c:v>44451.054964467592</c:v>
                </c:pt>
                <c:pt idx="3699">
                  <c:v>44451.123633101852</c:v>
                </c:pt>
                <c:pt idx="3700">
                  <c:v>44451.192302268515</c:v>
                </c:pt>
                <c:pt idx="3701">
                  <c:v>44451.260971967589</c:v>
                </c:pt>
                <c:pt idx="3702">
                  <c:v>44451.329642152778</c:v>
                </c:pt>
                <c:pt idx="3703">
                  <c:v>44451.398312083336</c:v>
                </c:pt>
                <c:pt idx="3704">
                  <c:v>44451.466981493053</c:v>
                </c:pt>
                <c:pt idx="3705">
                  <c:v>44451.535650555554</c:v>
                </c:pt>
                <c:pt idx="3706">
                  <c:v>44451.604319513892</c:v>
                </c:pt>
                <c:pt idx="3707">
                  <c:v>44451.672988530096</c:v>
                </c:pt>
                <c:pt idx="3708">
                  <c:v>44451.741657395833</c:v>
                </c:pt>
                <c:pt idx="3709">
                  <c:v>44451.810326643521</c:v>
                </c:pt>
                <c:pt idx="3710">
                  <c:v>44451.878996979169</c:v>
                </c:pt>
                <c:pt idx="3711">
                  <c:v>44451.947666944441</c:v>
                </c:pt>
                <c:pt idx="3712">
                  <c:v>44452.016336759261</c:v>
                </c:pt>
                <c:pt idx="3713">
                  <c:v>44452.08500634259</c:v>
                </c:pt>
                <c:pt idx="3714">
                  <c:v>44452.153675740738</c:v>
                </c:pt>
                <c:pt idx="3715">
                  <c:v>44452.22234576389</c:v>
                </c:pt>
                <c:pt idx="3716">
                  <c:v>44452.291016076386</c:v>
                </c:pt>
                <c:pt idx="3717">
                  <c:v>44452.359686840275</c:v>
                </c:pt>
                <c:pt idx="3718">
                  <c:v>44452.428357013887</c:v>
                </c:pt>
                <c:pt idx="3719">
                  <c:v>44452.497026817131</c:v>
                </c:pt>
                <c:pt idx="3720">
                  <c:v>44452.565696458332</c:v>
                </c:pt>
                <c:pt idx="3721">
                  <c:v>44452.634366041668</c:v>
                </c:pt>
                <c:pt idx="3722">
                  <c:v>44452.703035671293</c:v>
                </c:pt>
                <c:pt idx="3723">
                  <c:v>44452.771704999999</c:v>
                </c:pt>
                <c:pt idx="3724">
                  <c:v>44452.840375046297</c:v>
                </c:pt>
                <c:pt idx="3725">
                  <c:v>44452.909045208333</c:v>
                </c:pt>
                <c:pt idx="3726">
                  <c:v>44452.977715069443</c:v>
                </c:pt>
                <c:pt idx="3727">
                  <c:v>44453.046384884263</c:v>
                </c:pt>
                <c:pt idx="3728">
                  <c:v>44453.11505414352</c:v>
                </c:pt>
                <c:pt idx="3729">
                  <c:v>44453.18372385417</c:v>
                </c:pt>
                <c:pt idx="3730">
                  <c:v>44453.252394108793</c:v>
                </c:pt>
                <c:pt idx="3731">
                  <c:v>44453.321064791664</c:v>
                </c:pt>
                <c:pt idx="3732">
                  <c:v>44453.389735428238</c:v>
                </c:pt>
                <c:pt idx="3733">
                  <c:v>44453.458405474536</c:v>
                </c:pt>
                <c:pt idx="3734">
                  <c:v>44453.527075150465</c:v>
                </c:pt>
                <c:pt idx="3735">
                  <c:v>44453.595744710648</c:v>
                </c:pt>
                <c:pt idx="3736">
                  <c:v>44453.664414340281</c:v>
                </c:pt>
                <c:pt idx="3737">
                  <c:v>44453.733083877312</c:v>
                </c:pt>
                <c:pt idx="3738">
                  <c:v>44453.801753356478</c:v>
                </c:pt>
                <c:pt idx="3739">
                  <c:v>44453.870423622684</c:v>
                </c:pt>
                <c:pt idx="3740">
                  <c:v>44453.939093611109</c:v>
                </c:pt>
                <c:pt idx="3741">
                  <c:v>44454.007763437497</c:v>
                </c:pt>
                <c:pt idx="3742">
                  <c:v>44454.076433078706</c:v>
                </c:pt>
                <c:pt idx="3743">
                  <c:v>44454.145102326387</c:v>
                </c:pt>
                <c:pt idx="3744">
                  <c:v>44454.213772210649</c:v>
                </c:pt>
                <c:pt idx="3745">
                  <c:v>44454.282442430558</c:v>
                </c:pt>
                <c:pt idx="3746">
                  <c:v>44454.351113171295</c:v>
                </c:pt>
                <c:pt idx="3747">
                  <c:v>44454.419783368059</c:v>
                </c:pt>
                <c:pt idx="3748">
                  <c:v>44454.48845315972</c:v>
                </c:pt>
                <c:pt idx="3749">
                  <c:v>44454.557122743056</c:v>
                </c:pt>
                <c:pt idx="3750">
                  <c:v>44454.625792256942</c:v>
                </c:pt>
                <c:pt idx="3751">
                  <c:v>44454.694461828702</c:v>
                </c:pt>
                <c:pt idx="3752">
                  <c:v>44454.763131122687</c:v>
                </c:pt>
                <c:pt idx="3753">
                  <c:v>44454.831801030094</c:v>
                </c:pt>
                <c:pt idx="3754">
                  <c:v>44454.900471215275</c:v>
                </c:pt>
                <c:pt idx="3755">
                  <c:v>44454.969141018519</c:v>
                </c:pt>
                <c:pt idx="3756">
                  <c:v>44455.037810775466</c:v>
                </c:pt>
                <c:pt idx="3757">
                  <c:v>44455.106480069444</c:v>
                </c:pt>
                <c:pt idx="3758">
                  <c:v>44455.175149675924</c:v>
                </c:pt>
                <c:pt idx="3759">
                  <c:v>44455.243819872689</c:v>
                </c:pt>
                <c:pt idx="3760">
                  <c:v>44455.312490393517</c:v>
                </c:pt>
                <c:pt idx="3761">
                  <c:v>44455.381161053243</c:v>
                </c:pt>
                <c:pt idx="3762">
                  <c:v>44455.449831134261</c:v>
                </c:pt>
                <c:pt idx="3763">
                  <c:v>44455.518500798615</c:v>
                </c:pt>
                <c:pt idx="3764">
                  <c:v>44455.587170381943</c:v>
                </c:pt>
                <c:pt idx="3765">
                  <c:v>44455.655839976855</c:v>
                </c:pt>
                <c:pt idx="3766">
                  <c:v>44455.724509548614</c:v>
                </c:pt>
                <c:pt idx="3767">
                  <c:v>44455.793178888889</c:v>
                </c:pt>
                <c:pt idx="3768">
                  <c:v>44455.861849085646</c:v>
                </c:pt>
                <c:pt idx="3769">
                  <c:v>44455.930519085647</c:v>
                </c:pt>
                <c:pt idx="3770">
                  <c:v>44455.999188935188</c:v>
                </c:pt>
                <c:pt idx="3771">
                  <c:v>44456.067858634262</c:v>
                </c:pt>
                <c:pt idx="3772">
                  <c:v>44456.136527789349</c:v>
                </c:pt>
                <c:pt idx="3773">
                  <c:v>44456.205197557872</c:v>
                </c:pt>
                <c:pt idx="3774">
                  <c:v>44456.273867754629</c:v>
                </c:pt>
                <c:pt idx="3775">
                  <c:v>44456.342538495373</c:v>
                </c:pt>
                <c:pt idx="3776">
                  <c:v>44456.411208750003</c:v>
                </c:pt>
                <c:pt idx="3777">
                  <c:v>44456.479878576392</c:v>
                </c:pt>
                <c:pt idx="3778">
                  <c:v>44456.548548125</c:v>
                </c:pt>
                <c:pt idx="3779">
                  <c:v>44456.617217592589</c:v>
                </c:pt>
                <c:pt idx="3780">
                  <c:v>44456.685887118052</c:v>
                </c:pt>
                <c:pt idx="3781">
                  <c:v>44456.754556412037</c:v>
                </c:pt>
                <c:pt idx="3782">
                  <c:v>44456.823226180553</c:v>
                </c:pt>
                <c:pt idx="3783">
                  <c:v>44456.891896400462</c:v>
                </c:pt>
                <c:pt idx="3784">
                  <c:v>44456.96056619213</c:v>
                </c:pt>
                <c:pt idx="3785">
                  <c:v>44457.029235891205</c:v>
                </c:pt>
                <c:pt idx="3786">
                  <c:v>44457.097905243056</c:v>
                </c:pt>
                <c:pt idx="3787">
                  <c:v>44457.166574745374</c:v>
                </c:pt>
                <c:pt idx="3788">
                  <c:v>44457.235244837961</c:v>
                </c:pt>
                <c:pt idx="3789">
                  <c:v>44457.303915208337</c:v>
                </c:pt>
                <c:pt idx="3790">
                  <c:v>44457.372585868055</c:v>
                </c:pt>
                <c:pt idx="3791">
                  <c:v>44457.441255949074</c:v>
                </c:pt>
                <c:pt idx="3792">
                  <c:v>44457.509925625003</c:v>
                </c:pt>
                <c:pt idx="3793">
                  <c:v>44457.578595208332</c:v>
                </c:pt>
                <c:pt idx="3794">
                  <c:v>44457.647264756946</c:v>
                </c:pt>
                <c:pt idx="3795">
                  <c:v>44457.715934328706</c:v>
                </c:pt>
                <c:pt idx="3796">
                  <c:v>44457.784603599539</c:v>
                </c:pt>
                <c:pt idx="3797">
                  <c:v>44457.853273680557</c:v>
                </c:pt>
                <c:pt idx="3798">
                  <c:v>44457.921943703703</c:v>
                </c:pt>
                <c:pt idx="3799">
                  <c:v>44457.990613541668</c:v>
                </c:pt>
                <c:pt idx="3800">
                  <c:v>44458.059283275463</c:v>
                </c:pt>
                <c:pt idx="3801">
                  <c:v>44458.127952395836</c:v>
                </c:pt>
                <c:pt idx="3802">
                  <c:v>44458.196622083335</c:v>
                </c:pt>
                <c:pt idx="3803">
                  <c:v>44458.265292280092</c:v>
                </c:pt>
                <c:pt idx="3804">
                  <c:v>44458.333962986108</c:v>
                </c:pt>
                <c:pt idx="3805">
                  <c:v>44458.402633344907</c:v>
                </c:pt>
                <c:pt idx="3806">
                  <c:v>44458.471303217593</c:v>
                </c:pt>
                <c:pt idx="3807">
                  <c:v>44458.539972766201</c:v>
                </c:pt>
                <c:pt idx="3808">
                  <c:v>44458.608642210645</c:v>
                </c:pt>
                <c:pt idx="3809">
                  <c:v>44458.677311724539</c:v>
                </c:pt>
                <c:pt idx="3810">
                  <c:v>44458.745981053238</c:v>
                </c:pt>
                <c:pt idx="3811">
                  <c:v>44458.814650671295</c:v>
                </c:pt>
                <c:pt idx="3812">
                  <c:v>44458.883320891204</c:v>
                </c:pt>
                <c:pt idx="3813">
                  <c:v>44458.951990694448</c:v>
                </c:pt>
                <c:pt idx="3814">
                  <c:v>44459.020660381946</c:v>
                </c:pt>
                <c:pt idx="3815">
                  <c:v>44459.089329803239</c:v>
                </c:pt>
                <c:pt idx="3816">
                  <c:v>44459.15799915509</c:v>
                </c:pt>
                <c:pt idx="3817">
                  <c:v>44459.226669131946</c:v>
                </c:pt>
                <c:pt idx="3818">
                  <c:v>44459.295339363423</c:v>
                </c:pt>
                <c:pt idx="3819">
                  <c:v>44459.364010011574</c:v>
                </c:pt>
                <c:pt idx="3820">
                  <c:v>44459.432680081016</c:v>
                </c:pt>
                <c:pt idx="3821">
                  <c:v>44459.501349756945</c:v>
                </c:pt>
                <c:pt idx="3822">
                  <c:v>44459.570019305553</c:v>
                </c:pt>
                <c:pt idx="3823">
                  <c:v>44459.638688784726</c:v>
                </c:pt>
                <c:pt idx="3824">
                  <c:v>44459.707358333333</c:v>
                </c:pt>
                <c:pt idx="3825">
                  <c:v>44459.776027546293</c:v>
                </c:pt>
                <c:pt idx="3826">
                  <c:v>44459.844697523149</c:v>
                </c:pt>
                <c:pt idx="3827">
                  <c:v>44459.913367557871</c:v>
                </c:pt>
                <c:pt idx="3828">
                  <c:v>44459.982037337963</c:v>
                </c:pt>
                <c:pt idx="3829">
                  <c:v>44460.050707048613</c:v>
                </c:pt>
                <c:pt idx="3830">
                  <c:v>44460.119376180555</c:v>
                </c:pt>
                <c:pt idx="3831">
                  <c:v>44460.188045798612</c:v>
                </c:pt>
                <c:pt idx="3832">
                  <c:v>44460.256715960648</c:v>
                </c:pt>
                <c:pt idx="3833">
                  <c:v>44460.325386585646</c:v>
                </c:pt>
                <c:pt idx="3834">
                  <c:v>44460.394057048608</c:v>
                </c:pt>
                <c:pt idx="3835">
                  <c:v>44460.462726967591</c:v>
                </c:pt>
                <c:pt idx="3836">
                  <c:v>44460.531396516206</c:v>
                </c:pt>
                <c:pt idx="3837">
                  <c:v>44460.600065960651</c:v>
                </c:pt>
                <c:pt idx="3838">
                  <c:v>44460.668735474537</c:v>
                </c:pt>
                <c:pt idx="3839">
                  <c:v>44460.73740484954</c:v>
                </c:pt>
                <c:pt idx="3840">
                  <c:v>44460.806074293978</c:v>
                </c:pt>
                <c:pt idx="3841">
                  <c:v>44460.874744479166</c:v>
                </c:pt>
                <c:pt idx="3842">
                  <c:v>44460.943414328707</c:v>
                </c:pt>
                <c:pt idx="3843">
                  <c:v>44461.012084027781</c:v>
                </c:pt>
                <c:pt idx="3844">
                  <c:v>44461.080753518516</c:v>
                </c:pt>
                <c:pt idx="3845">
                  <c:v>44461.149422708331</c:v>
                </c:pt>
                <c:pt idx="3846">
                  <c:v>44461.21809253472</c:v>
                </c:pt>
                <c:pt idx="3847">
                  <c:v>44461.286762673612</c:v>
                </c:pt>
                <c:pt idx="3848">
                  <c:v>44461.35543329861</c:v>
                </c:pt>
                <c:pt idx="3849">
                  <c:v>44461.424103356483</c:v>
                </c:pt>
                <c:pt idx="3850">
                  <c:v>44461.492773032405</c:v>
                </c:pt>
                <c:pt idx="3851">
                  <c:v>44461.561442523147</c:v>
                </c:pt>
                <c:pt idx="3852">
                  <c:v>44461.630111944447</c:v>
                </c:pt>
                <c:pt idx="3853">
                  <c:v>44461.698781423613</c:v>
                </c:pt>
                <c:pt idx="3854">
                  <c:v>44461.767450601852</c:v>
                </c:pt>
                <c:pt idx="3855">
                  <c:v>44461.836120462962</c:v>
                </c:pt>
                <c:pt idx="3856">
                  <c:v>44461.904790520835</c:v>
                </c:pt>
                <c:pt idx="3857">
                  <c:v>44461.97346021991</c:v>
                </c:pt>
                <c:pt idx="3858">
                  <c:v>44462.042129884256</c:v>
                </c:pt>
                <c:pt idx="3859">
                  <c:v>44462.11079903935</c:v>
                </c:pt>
                <c:pt idx="3860">
                  <c:v>44462.179468576389</c:v>
                </c:pt>
                <c:pt idx="3861">
                  <c:v>44462.248138692128</c:v>
                </c:pt>
                <c:pt idx="3862">
                  <c:v>44462.316809178243</c:v>
                </c:pt>
                <c:pt idx="3863">
                  <c:v>44462.385479699071</c:v>
                </c:pt>
                <c:pt idx="3864">
                  <c:v>44462.454149652775</c:v>
                </c:pt>
                <c:pt idx="3865">
                  <c:v>44462.522819201389</c:v>
                </c:pt>
                <c:pt idx="3866">
                  <c:v>44462.59148865741</c:v>
                </c:pt>
                <c:pt idx="3867">
                  <c:v>44462.660158148145</c:v>
                </c:pt>
                <c:pt idx="3868">
                  <c:v>44462.728827581021</c:v>
                </c:pt>
                <c:pt idx="3869">
                  <c:v>44462.797496863423</c:v>
                </c:pt>
                <c:pt idx="3870">
                  <c:v>44462.866166979169</c:v>
                </c:pt>
                <c:pt idx="3871">
                  <c:v>44462.934836851855</c:v>
                </c:pt>
                <c:pt idx="3872">
                  <c:v>44463.003506574074</c:v>
                </c:pt>
                <c:pt idx="3873">
                  <c:v>44463.072176122689</c:v>
                </c:pt>
                <c:pt idx="3874">
                  <c:v>44463.140845196758</c:v>
                </c:pt>
                <c:pt idx="3875">
                  <c:v>44463.209514895832</c:v>
                </c:pt>
                <c:pt idx="3876">
                  <c:v>44463.278184976851</c:v>
                </c:pt>
                <c:pt idx="3877">
                  <c:v>44463.346855601849</c:v>
                </c:pt>
                <c:pt idx="3878">
                  <c:v>44463.415525682867</c:v>
                </c:pt>
                <c:pt idx="3879">
                  <c:v>44463.484195381941</c:v>
                </c:pt>
                <c:pt idx="3880">
                  <c:v>44463.552864814817</c:v>
                </c:pt>
                <c:pt idx="3881">
                  <c:v>44463.621534178237</c:v>
                </c:pt>
                <c:pt idx="3882">
                  <c:v>44463.690203611113</c:v>
                </c:pt>
                <c:pt idx="3883">
                  <c:v>44463.758872777777</c:v>
                </c:pt>
                <c:pt idx="3884">
                  <c:v>44463.827542500003</c:v>
                </c:pt>
                <c:pt idx="3885">
                  <c:v>44463.896212569445</c:v>
                </c:pt>
                <c:pt idx="3886">
                  <c:v>44463.964882233799</c:v>
                </c:pt>
                <c:pt idx="3887">
                  <c:v>44464.033551840279</c:v>
                </c:pt>
                <c:pt idx="3888">
                  <c:v>44464.102221041663</c:v>
                </c:pt>
                <c:pt idx="3889">
                  <c:v>44464.170890474539</c:v>
                </c:pt>
                <c:pt idx="3890">
                  <c:v>44464.239560497685</c:v>
                </c:pt>
                <c:pt idx="3891">
                  <c:v>44464.308230821756</c:v>
                </c:pt>
                <c:pt idx="3892">
                  <c:v>44464.376901365744</c:v>
                </c:pt>
                <c:pt idx="3893">
                  <c:v>44464.445571319447</c:v>
                </c:pt>
                <c:pt idx="3894">
                  <c:v>44464.514240856479</c:v>
                </c:pt>
                <c:pt idx="3895">
                  <c:v>44464.582910324076</c:v>
                </c:pt>
                <c:pt idx="3896">
                  <c:v>44464.651579768521</c:v>
                </c:pt>
                <c:pt idx="3897">
                  <c:v>44464.720249224534</c:v>
                </c:pt>
                <c:pt idx="3898">
                  <c:v>44464.788918391205</c:v>
                </c:pt>
                <c:pt idx="3899">
                  <c:v>44464.857588402781</c:v>
                </c:pt>
                <c:pt idx="3900">
                  <c:v>44464.926258287036</c:v>
                </c:pt>
                <c:pt idx="3901">
                  <c:v>44464.994928009262</c:v>
                </c:pt>
                <c:pt idx="3902">
                  <c:v>44465.063597604167</c:v>
                </c:pt>
                <c:pt idx="3903">
                  <c:v>44465.132266608794</c:v>
                </c:pt>
                <c:pt idx="3904">
                  <c:v>44465.200936203706</c:v>
                </c:pt>
                <c:pt idx="3905">
                  <c:v>44465.269606273148</c:v>
                </c:pt>
                <c:pt idx="3906">
                  <c:v>44465.338276863426</c:v>
                </c:pt>
                <c:pt idx="3907">
                  <c:v>44465.406947037038</c:v>
                </c:pt>
                <c:pt idx="3908">
                  <c:v>44465.475616759257</c:v>
                </c:pt>
                <c:pt idx="3909">
                  <c:v>44465.544286180557</c:v>
                </c:pt>
                <c:pt idx="3910">
                  <c:v>44465.612955497687</c:v>
                </c:pt>
                <c:pt idx="3911">
                  <c:v>44465.681624884259</c:v>
                </c:pt>
                <c:pt idx="3912">
                  <c:v>44465.750294062498</c:v>
                </c:pt>
                <c:pt idx="3913">
                  <c:v>44465.818963622682</c:v>
                </c:pt>
                <c:pt idx="3914">
                  <c:v>44465.887633703707</c:v>
                </c:pt>
                <c:pt idx="3915">
                  <c:v>44465.956303368053</c:v>
                </c:pt>
                <c:pt idx="3916">
                  <c:v>44466.024972928244</c:v>
                </c:pt>
                <c:pt idx="3917">
                  <c:v>44466.093642175925</c:v>
                </c:pt>
                <c:pt idx="3918">
                  <c:v>44466.16231146991</c:v>
                </c:pt>
                <c:pt idx="3919">
                  <c:v>44466.230981365741</c:v>
                </c:pt>
                <c:pt idx="3920">
                  <c:v>44466.299651539353</c:v>
                </c:pt>
                <c:pt idx="3921">
                  <c:v>44466.368322060189</c:v>
                </c:pt>
                <c:pt idx="3922">
                  <c:v>44466.43699199074</c:v>
                </c:pt>
                <c:pt idx="3923">
                  <c:v>44466.505661516203</c:v>
                </c:pt>
                <c:pt idx="3924">
                  <c:v>44466.574330949072</c:v>
                </c:pt>
                <c:pt idx="3925">
                  <c:v>44466.643000335651</c:v>
                </c:pt>
                <c:pt idx="3926">
                  <c:v>44466.711669756944</c:v>
                </c:pt>
                <c:pt idx="3927">
                  <c:v>44466.780338842589</c:v>
                </c:pt>
                <c:pt idx="3928">
                  <c:v>44466.849008738427</c:v>
                </c:pt>
                <c:pt idx="3929">
                  <c:v>44466.917678622682</c:v>
                </c:pt>
                <c:pt idx="3930">
                  <c:v>44466.986348287035</c:v>
                </c:pt>
                <c:pt idx="3931">
                  <c:v>44467.055017881947</c:v>
                </c:pt>
                <c:pt idx="3932">
                  <c:v>44467.123686851854</c:v>
                </c:pt>
                <c:pt idx="3933">
                  <c:v>44467.19235636574</c:v>
                </c:pt>
                <c:pt idx="3934">
                  <c:v>44467.261026400462</c:v>
                </c:pt>
                <c:pt idx="3935">
                  <c:v>44467.329696932873</c:v>
                </c:pt>
                <c:pt idx="3936">
                  <c:v>44467.398367210648</c:v>
                </c:pt>
                <c:pt idx="3937">
                  <c:v>44467.467036956019</c:v>
                </c:pt>
                <c:pt idx="3938">
                  <c:v>44467.535706354167</c:v>
                </c:pt>
                <c:pt idx="3939">
                  <c:v>44467.604375648145</c:v>
                </c:pt>
                <c:pt idx="3940">
                  <c:v>44467.673045011572</c:v>
                </c:pt>
                <c:pt idx="3941">
                  <c:v>44467.741714224539</c:v>
                </c:pt>
                <c:pt idx="3942">
                  <c:v>44467.810383599535</c:v>
                </c:pt>
                <c:pt idx="3943">
                  <c:v>44467.879053645833</c:v>
                </c:pt>
                <c:pt idx="3944">
                  <c:v>44467.947723333331</c:v>
                </c:pt>
                <c:pt idx="3945">
                  <c:v>44468.01639287037</c:v>
                </c:pt>
                <c:pt idx="3946">
                  <c:v>44468.085062164355</c:v>
                </c:pt>
                <c:pt idx="3947">
                  <c:v>44468.153731284721</c:v>
                </c:pt>
                <c:pt idx="3948">
                  <c:v>44468.222401041668</c:v>
                </c:pt>
                <c:pt idx="3949">
                  <c:v>44468.291071064814</c:v>
                </c:pt>
                <c:pt idx="3950">
                  <c:v>44468.359741550928</c:v>
                </c:pt>
                <c:pt idx="3951">
                  <c:v>44468.428411446759</c:v>
                </c:pt>
                <c:pt idx="3952">
                  <c:v>44468.497080960646</c:v>
                </c:pt>
                <c:pt idx="3953">
                  <c:v>44468.565750335649</c:v>
                </c:pt>
                <c:pt idx="3954">
                  <c:v>44468.634419629627</c:v>
                </c:pt>
                <c:pt idx="3955">
                  <c:v>44468.703089965275</c:v>
                </c:pt>
                <c:pt idx="3956">
                  <c:v>44468.771758993054</c:v>
                </c:pt>
                <c:pt idx="3957">
                  <c:v>44468.840428750002</c:v>
                </c:pt>
                <c:pt idx="3958">
                  <c:v>44468.909098634256</c:v>
                </c:pt>
                <c:pt idx="3959">
                  <c:v>44468.977768206016</c:v>
                </c:pt>
                <c:pt idx="3960">
                  <c:v>44469.046437731478</c:v>
                </c:pt>
                <c:pt idx="3961">
                  <c:v>44469.115106701393</c:v>
                </c:pt>
                <c:pt idx="3962">
                  <c:v>44469.183776122685</c:v>
                </c:pt>
                <c:pt idx="3963">
                  <c:v>44469.252446087965</c:v>
                </c:pt>
                <c:pt idx="3964">
                  <c:v>44469.321116481478</c:v>
                </c:pt>
                <c:pt idx="3965">
                  <c:v>44469.389786817126</c:v>
                </c:pt>
                <c:pt idx="3966">
                  <c:v>44469.458456585649</c:v>
                </c:pt>
                <c:pt idx="3967">
                  <c:v>44469.527125960645</c:v>
                </c:pt>
                <c:pt idx="3968">
                  <c:v>44469.595795243054</c:v>
                </c:pt>
                <c:pt idx="3969">
                  <c:v>44469.664464571761</c:v>
                </c:pt>
                <c:pt idx="3970">
                  <c:v>44469.733133807873</c:v>
                </c:pt>
                <c:pt idx="3971">
                  <c:v>44469.801802997688</c:v>
                </c:pt>
                <c:pt idx="3972">
                  <c:v>44469.870472986113</c:v>
                </c:pt>
                <c:pt idx="3973">
                  <c:v>44469.939142673611</c:v>
                </c:pt>
                <c:pt idx="3974">
                  <c:v>44470.00781221065</c:v>
                </c:pt>
                <c:pt idx="3975">
                  <c:v>44470.076481562501</c:v>
                </c:pt>
                <c:pt idx="3976">
                  <c:v>44470.145150509263</c:v>
                </c:pt>
                <c:pt idx="3977">
                  <c:v>44470.213820104167</c:v>
                </c:pt>
                <c:pt idx="3978">
                  <c:v>44470.28249002315</c:v>
                </c:pt>
                <c:pt idx="3979">
                  <c:v>44470.351160474536</c:v>
                </c:pt>
                <c:pt idx="3980">
                  <c:v>44470.419830370367</c:v>
                </c:pt>
                <c:pt idx="3981">
                  <c:v>44470.488499872685</c:v>
                </c:pt>
                <c:pt idx="3982">
                  <c:v>44470.55716916667</c:v>
                </c:pt>
                <c:pt idx="3983">
                  <c:v>44470.62583837963</c:v>
                </c:pt>
                <c:pt idx="3984">
                  <c:v>44470.694507650463</c:v>
                </c:pt>
                <c:pt idx="3985">
                  <c:v>44470.763176655091</c:v>
                </c:pt>
                <c:pt idx="3986">
                  <c:v>44470.831846273148</c:v>
                </c:pt>
                <c:pt idx="3987">
                  <c:v>44470.90051615741</c:v>
                </c:pt>
                <c:pt idx="3988">
                  <c:v>44470.96918565972</c:v>
                </c:pt>
                <c:pt idx="3989">
                  <c:v>44471.037855115741</c:v>
                </c:pt>
                <c:pt idx="3990">
                  <c:v>44471.1065241088</c:v>
                </c:pt>
                <c:pt idx="3991">
                  <c:v>44471.175193425923</c:v>
                </c:pt>
                <c:pt idx="3992">
                  <c:v>44471.243863321761</c:v>
                </c:pt>
                <c:pt idx="3993">
                  <c:v>44471.312533553239</c:v>
                </c:pt>
                <c:pt idx="3994">
                  <c:v>44471.381203912038</c:v>
                </c:pt>
                <c:pt idx="3995">
                  <c:v>44471.449873680554</c:v>
                </c:pt>
                <c:pt idx="3996">
                  <c:v>44471.518543055558</c:v>
                </c:pt>
                <c:pt idx="3997">
                  <c:v>44471.587212337959</c:v>
                </c:pt>
                <c:pt idx="3998">
                  <c:v>44471.655881631945</c:v>
                </c:pt>
                <c:pt idx="3999">
                  <c:v>44471.724550902778</c:v>
                </c:pt>
                <c:pt idx="4000">
                  <c:v>44471.793219942127</c:v>
                </c:pt>
                <c:pt idx="4001">
                  <c:v>44471.861889837965</c:v>
                </c:pt>
                <c:pt idx="4002">
                  <c:v>44471.930559537039</c:v>
                </c:pt>
                <c:pt idx="4003">
                  <c:v>44471.999229085646</c:v>
                </c:pt>
                <c:pt idx="4004">
                  <c:v>44472.067898483794</c:v>
                </c:pt>
                <c:pt idx="4005">
                  <c:v>44472.136567326386</c:v>
                </c:pt>
                <c:pt idx="4006">
                  <c:v>44472.205236793983</c:v>
                </c:pt>
                <c:pt idx="4007">
                  <c:v>44472.273906689814</c:v>
                </c:pt>
                <c:pt idx="4008">
                  <c:v>44472.342577118055</c:v>
                </c:pt>
                <c:pt idx="4009">
                  <c:v>44472.411247071759</c:v>
                </c:pt>
                <c:pt idx="4010">
                  <c:v>44472.479916597222</c:v>
                </c:pt>
                <c:pt idx="4011">
                  <c:v>44472.54858584491</c:v>
                </c:pt>
                <c:pt idx="4012">
                  <c:v>44472.617254999997</c:v>
                </c:pt>
                <c:pt idx="4013">
                  <c:v>44472.685924224534</c:v>
                </c:pt>
                <c:pt idx="4014">
                  <c:v>44472.754593217593</c:v>
                </c:pt>
                <c:pt idx="4015">
                  <c:v>44472.823262685182</c:v>
                </c:pt>
                <c:pt idx="4016">
                  <c:v>44472.891932592589</c:v>
                </c:pt>
                <c:pt idx="4017">
                  <c:v>44472.960602071762</c:v>
                </c:pt>
                <c:pt idx="4018">
                  <c:v>44473.02927146991</c:v>
                </c:pt>
                <c:pt idx="4019">
                  <c:v>44473.097940509258</c:v>
                </c:pt>
                <c:pt idx="4020">
                  <c:v>44473.166609699074</c:v>
                </c:pt>
                <c:pt idx="4021">
                  <c:v>44473.235279490742</c:v>
                </c:pt>
                <c:pt idx="4022">
                  <c:v>44473.303949560184</c:v>
                </c:pt>
                <c:pt idx="4023">
                  <c:v>44473.372619907408</c:v>
                </c:pt>
                <c:pt idx="4024">
                  <c:v>44473.441289675924</c:v>
                </c:pt>
                <c:pt idx="4025">
                  <c:v>44473.509959039351</c:v>
                </c:pt>
                <c:pt idx="4026">
                  <c:v>44473.578628310184</c:v>
                </c:pt>
                <c:pt idx="4027">
                  <c:v>44473.647297557873</c:v>
                </c:pt>
                <c:pt idx="4028">
                  <c:v>44473.71596681713</c:v>
                </c:pt>
                <c:pt idx="4029">
                  <c:v>44473.784635775461</c:v>
                </c:pt>
                <c:pt idx="4030">
                  <c:v>44473.853305543984</c:v>
                </c:pt>
                <c:pt idx="4031">
                  <c:v>44473.921975254627</c:v>
                </c:pt>
                <c:pt idx="4032">
                  <c:v>44473.990644780089</c:v>
                </c:pt>
                <c:pt idx="4033">
                  <c:v>44474.059314201389</c:v>
                </c:pt>
                <c:pt idx="4034">
                  <c:v>44474.127983009261</c:v>
                </c:pt>
                <c:pt idx="4035">
                  <c:v>44474.196652384257</c:v>
                </c:pt>
                <c:pt idx="4036">
                  <c:v>44474.265322268519</c:v>
                </c:pt>
                <c:pt idx="4037">
                  <c:v>44474.333992662039</c:v>
                </c:pt>
                <c:pt idx="4038">
                  <c:v>44474.402662708337</c:v>
                </c:pt>
                <c:pt idx="4039">
                  <c:v>44474.47133226852</c:v>
                </c:pt>
                <c:pt idx="4040">
                  <c:v>44474.540001504633</c:v>
                </c:pt>
                <c:pt idx="4041">
                  <c:v>44474.608670636575</c:v>
                </c:pt>
                <c:pt idx="4042">
                  <c:v>44474.677339837966</c:v>
                </c:pt>
                <c:pt idx="4043">
                  <c:v>44474.74600885417</c:v>
                </c:pt>
                <c:pt idx="4044">
                  <c:v>44474.814678148148</c:v>
                </c:pt>
                <c:pt idx="4045">
                  <c:v>44474.883348055555</c:v>
                </c:pt>
                <c:pt idx="4046">
                  <c:v>44474.952017546297</c:v>
                </c:pt>
                <c:pt idx="4047">
                  <c:v>44475.0206869213</c:v>
                </c:pt>
                <c:pt idx="4048">
                  <c:v>44475.089356018521</c:v>
                </c:pt>
                <c:pt idx="4049">
                  <c:v>44475.15802505787</c:v>
                </c:pt>
                <c:pt idx="4050">
                  <c:v>44475.226694710647</c:v>
                </c:pt>
                <c:pt idx="4051">
                  <c:v>44475.29536462963</c:v>
                </c:pt>
                <c:pt idx="4052">
                  <c:v>44475.364034965278</c:v>
                </c:pt>
                <c:pt idx="4053">
                  <c:v>44475.432704710649</c:v>
                </c:pt>
                <c:pt idx="4054">
                  <c:v>44475.5013740625</c:v>
                </c:pt>
                <c:pt idx="4055">
                  <c:v>44475.570043298612</c:v>
                </c:pt>
                <c:pt idx="4056">
                  <c:v>44475.638712453707</c:v>
                </c:pt>
                <c:pt idx="4057">
                  <c:v>44475.707382673609</c:v>
                </c:pt>
                <c:pt idx="4058">
                  <c:v>44475.776051550929</c:v>
                </c:pt>
                <c:pt idx="4059">
                  <c:v>44475.844721203706</c:v>
                </c:pt>
                <c:pt idx="4060">
                  <c:v>44475.913390914349</c:v>
                </c:pt>
                <c:pt idx="4061">
                  <c:v>44475.98206037037</c:v>
                </c:pt>
                <c:pt idx="4062">
                  <c:v>44476.050729756942</c:v>
                </c:pt>
                <c:pt idx="4063">
                  <c:v>44476.119398553237</c:v>
                </c:pt>
                <c:pt idx="4064">
                  <c:v>44476.188067847223</c:v>
                </c:pt>
                <c:pt idx="4065">
                  <c:v>44476.256737685188</c:v>
                </c:pt>
                <c:pt idx="4066">
                  <c:v>44476.325407986114</c:v>
                </c:pt>
                <c:pt idx="4067">
                  <c:v>44476.394078124998</c:v>
                </c:pt>
                <c:pt idx="4068">
                  <c:v>44476.462747708334</c:v>
                </c:pt>
                <c:pt idx="4069">
                  <c:v>44476.53141693287</c:v>
                </c:pt>
                <c:pt idx="4070">
                  <c:v>44476.600086053244</c:v>
                </c:pt>
                <c:pt idx="4071">
                  <c:v>44476.668755231483</c:v>
                </c:pt>
                <c:pt idx="4072">
                  <c:v>44476.737424282408</c:v>
                </c:pt>
                <c:pt idx="4073">
                  <c:v>44476.806093402774</c:v>
                </c:pt>
                <c:pt idx="4074">
                  <c:v>44476.874763252315</c:v>
                </c:pt>
                <c:pt idx="4075">
                  <c:v>44476.943432766202</c:v>
                </c:pt>
                <c:pt idx="4076">
                  <c:v>44477.012102141205</c:v>
                </c:pt>
                <c:pt idx="4077">
                  <c:v>44477.0807712963</c:v>
                </c:pt>
                <c:pt idx="4078">
                  <c:v>44477.149440162037</c:v>
                </c:pt>
                <c:pt idx="4079">
                  <c:v>44477.218109652778</c:v>
                </c:pt>
                <c:pt idx="4080">
                  <c:v>44477.286779456015</c:v>
                </c:pt>
                <c:pt idx="4081">
                  <c:v>44477.355449756942</c:v>
                </c:pt>
                <c:pt idx="4082">
                  <c:v>44477.424119479168</c:v>
                </c:pt>
                <c:pt idx="4083">
                  <c:v>44477.492788819443</c:v>
                </c:pt>
                <c:pt idx="4084">
                  <c:v>44477.561457974538</c:v>
                </c:pt>
                <c:pt idx="4085">
                  <c:v>44477.630127060183</c:v>
                </c:pt>
                <c:pt idx="4086">
                  <c:v>44477.698796215278</c:v>
                </c:pt>
                <c:pt idx="4087">
                  <c:v>44477.76746505787</c:v>
                </c:pt>
                <c:pt idx="4088">
                  <c:v>44477.836134583333</c:v>
                </c:pt>
                <c:pt idx="4089">
                  <c:v>44477.904804305559</c:v>
                </c:pt>
                <c:pt idx="4090">
                  <c:v>44477.973473680555</c:v>
                </c:pt>
                <c:pt idx="4091">
                  <c:v>44478.042142997685</c:v>
                </c:pt>
                <c:pt idx="4092">
                  <c:v>44478.110811817132</c:v>
                </c:pt>
                <c:pt idx="4093">
                  <c:v>44478.179481030093</c:v>
                </c:pt>
                <c:pt idx="4094">
                  <c:v>44478.248150798609</c:v>
                </c:pt>
                <c:pt idx="4095">
                  <c:v>44478.316820949076</c:v>
                </c:pt>
                <c:pt idx="4096">
                  <c:v>44478.385491134257</c:v>
                </c:pt>
                <c:pt idx="4097">
                  <c:v>44478.454160740737</c:v>
                </c:pt>
                <c:pt idx="4098">
                  <c:v>44478.522829953705</c:v>
                </c:pt>
                <c:pt idx="4099">
                  <c:v>44478.591499074071</c:v>
                </c:pt>
                <c:pt idx="4100">
                  <c:v>44478.660168229166</c:v>
                </c:pt>
                <c:pt idx="4101">
                  <c:v>44478.728837326387</c:v>
                </c:pt>
                <c:pt idx="4102">
                  <c:v>44478.797506273149</c:v>
                </c:pt>
                <c:pt idx="4103">
                  <c:v>44478.866176041665</c:v>
                </c:pt>
                <c:pt idx="4104">
                  <c:v>44478.934845567128</c:v>
                </c:pt>
                <c:pt idx="4105">
                  <c:v>44479.003514953707</c:v>
                </c:pt>
                <c:pt idx="4106">
                  <c:v>44479.072184166667</c:v>
                </c:pt>
                <c:pt idx="4107">
                  <c:v>44479.140852893521</c:v>
                </c:pt>
                <c:pt idx="4108">
                  <c:v>44479.209522245372</c:v>
                </c:pt>
                <c:pt idx="4109">
                  <c:v>44479.278191990743</c:v>
                </c:pt>
                <c:pt idx="4110">
                  <c:v>44479.346862268518</c:v>
                </c:pt>
                <c:pt idx="4111">
                  <c:v>44479.415532013889</c:v>
                </c:pt>
                <c:pt idx="4112">
                  <c:v>44479.484201354164</c:v>
                </c:pt>
                <c:pt idx="4113">
                  <c:v>44479.552870451385</c:v>
                </c:pt>
                <c:pt idx="4114">
                  <c:v>44479.621539467589</c:v>
                </c:pt>
                <c:pt idx="4115">
                  <c:v>44479.690208553242</c:v>
                </c:pt>
                <c:pt idx="4116">
                  <c:v>44479.758877372682</c:v>
                </c:pt>
                <c:pt idx="4117">
                  <c:v>44479.827546747685</c:v>
                </c:pt>
                <c:pt idx="4118">
                  <c:v>44479.89621648148</c:v>
                </c:pt>
                <c:pt idx="4119">
                  <c:v>44479.964885787034</c:v>
                </c:pt>
                <c:pt idx="4120">
                  <c:v>44480.033555046299</c:v>
                </c:pt>
                <c:pt idx="4121">
                  <c:v>44480.102223888891</c:v>
                </c:pt>
                <c:pt idx="4122">
                  <c:v>44480.170892986112</c:v>
                </c:pt>
                <c:pt idx="4123">
                  <c:v>44480.239562650466</c:v>
                </c:pt>
                <c:pt idx="4124">
                  <c:v>44480.308232627314</c:v>
                </c:pt>
                <c:pt idx="4125">
                  <c:v>44480.376902812503</c:v>
                </c:pt>
                <c:pt idx="4126">
                  <c:v>44480.445572418983</c:v>
                </c:pt>
                <c:pt idx="4127">
                  <c:v>44480.514241608798</c:v>
                </c:pt>
                <c:pt idx="4128">
                  <c:v>44480.582910717596</c:v>
                </c:pt>
                <c:pt idx="4129">
                  <c:v>44480.651579814818</c:v>
                </c:pt>
                <c:pt idx="4130">
                  <c:v>44480.720248912039</c:v>
                </c:pt>
                <c:pt idx="4131">
                  <c:v>44480.788917731479</c:v>
                </c:pt>
                <c:pt idx="4132">
                  <c:v>44480.857587384256</c:v>
                </c:pt>
                <c:pt idx="4133">
                  <c:v>44480.926256921295</c:v>
                </c:pt>
                <c:pt idx="4134">
                  <c:v>44480.994926284722</c:v>
                </c:pt>
                <c:pt idx="4135">
                  <c:v>44481.063595520834</c:v>
                </c:pt>
                <c:pt idx="4136">
                  <c:v>44481.13226416667</c:v>
                </c:pt>
                <c:pt idx="4137">
                  <c:v>44481.200933402775</c:v>
                </c:pt>
                <c:pt idx="4138">
                  <c:v>44481.269603113426</c:v>
                </c:pt>
                <c:pt idx="4139">
                  <c:v>44481.338273344911</c:v>
                </c:pt>
                <c:pt idx="4140">
                  <c:v>44481.406943159724</c:v>
                </c:pt>
                <c:pt idx="4141">
                  <c:v>44481.475612523151</c:v>
                </c:pt>
                <c:pt idx="4142">
                  <c:v>44481.544281574075</c:v>
                </c:pt>
                <c:pt idx="4143">
                  <c:v>44481.612950543982</c:v>
                </c:pt>
                <c:pt idx="4144">
                  <c:v>44481.681619560186</c:v>
                </c:pt>
                <c:pt idx="4145">
                  <c:v>44481.750288379626</c:v>
                </c:pt>
                <c:pt idx="4146">
                  <c:v>44481.818957581017</c:v>
                </c:pt>
                <c:pt idx="4147">
                  <c:v>44481.887627303244</c:v>
                </c:pt>
                <c:pt idx="4148">
                  <c:v>44481.956296608798</c:v>
                </c:pt>
                <c:pt idx="4149">
                  <c:v>44482.024965798613</c:v>
                </c:pt>
                <c:pt idx="4150">
                  <c:v>44482.093634675926</c:v>
                </c:pt>
                <c:pt idx="4151">
                  <c:v>44482.162303611112</c:v>
                </c:pt>
                <c:pt idx="4152">
                  <c:v>44482.230973148151</c:v>
                </c:pt>
                <c:pt idx="4153">
                  <c:v>44482.299642951388</c:v>
                </c:pt>
                <c:pt idx="4154">
                  <c:v>44482.368313101855</c:v>
                </c:pt>
                <c:pt idx="4155">
                  <c:v>44482.436982662039</c:v>
                </c:pt>
                <c:pt idx="4156">
                  <c:v>44482.505651828702</c:v>
                </c:pt>
                <c:pt idx="4157">
                  <c:v>44482.574320902779</c:v>
                </c:pt>
                <c:pt idx="4158">
                  <c:v>44482.642989907406</c:v>
                </c:pt>
                <c:pt idx="4159">
                  <c:v>44482.711659942128</c:v>
                </c:pt>
                <c:pt idx="4160">
                  <c:v>44482.780328657405</c:v>
                </c:pt>
                <c:pt idx="4161">
                  <c:v>44482.848998182868</c:v>
                </c:pt>
                <c:pt idx="4162">
                  <c:v>44482.917667685186</c:v>
                </c:pt>
                <c:pt idx="4163">
                  <c:v>44482.986336979164</c:v>
                </c:pt>
                <c:pt idx="4164">
                  <c:v>44483.055006192131</c:v>
                </c:pt>
                <c:pt idx="4165">
                  <c:v>44483.12367479167</c:v>
                </c:pt>
                <c:pt idx="4166">
                  <c:v>44483.192343923612</c:v>
                </c:pt>
                <c:pt idx="4167">
                  <c:v>44483.261013587966</c:v>
                </c:pt>
                <c:pt idx="4168">
                  <c:v>44483.329683738426</c:v>
                </c:pt>
                <c:pt idx="4169">
                  <c:v>44483.398353634257</c:v>
                </c:pt>
                <c:pt idx="4170">
                  <c:v>44483.467022997684</c:v>
                </c:pt>
                <c:pt idx="4171">
                  <c:v>44483.535692025464</c:v>
                </c:pt>
                <c:pt idx="4172">
                  <c:v>44483.604360937497</c:v>
                </c:pt>
                <c:pt idx="4173">
                  <c:v>44483.67302991898</c:v>
                </c:pt>
                <c:pt idx="4174">
                  <c:v>44483.741698749996</c:v>
                </c:pt>
                <c:pt idx="4175">
                  <c:v>44483.810367743055</c:v>
                </c:pt>
                <c:pt idx="4176">
                  <c:v>44483.879037418985</c:v>
                </c:pt>
                <c:pt idx="4177">
                  <c:v>44483.947706724539</c:v>
                </c:pt>
                <c:pt idx="4178">
                  <c:v>44484.016375879626</c:v>
                </c:pt>
                <c:pt idx="4179">
                  <c:v>44484.085044803243</c:v>
                </c:pt>
                <c:pt idx="4180">
                  <c:v>44484.153713541666</c:v>
                </c:pt>
                <c:pt idx="4181">
                  <c:v>44484.222382905093</c:v>
                </c:pt>
                <c:pt idx="4182">
                  <c:v>44484.291052546294</c:v>
                </c:pt>
                <c:pt idx="4183">
                  <c:v>44484.359722650464</c:v>
                </c:pt>
                <c:pt idx="4184">
                  <c:v>44484.428392164351</c:v>
                </c:pt>
                <c:pt idx="4185">
                  <c:v>44484.497061307869</c:v>
                </c:pt>
                <c:pt idx="4186">
                  <c:v>44484.565730289352</c:v>
                </c:pt>
                <c:pt idx="4187">
                  <c:v>44484.634399201386</c:v>
                </c:pt>
                <c:pt idx="4188">
                  <c:v>44484.703068171293</c:v>
                </c:pt>
                <c:pt idx="4189">
                  <c:v>44484.771736828705</c:v>
                </c:pt>
                <c:pt idx="4190">
                  <c:v>44484.840406215277</c:v>
                </c:pt>
                <c:pt idx="4191">
                  <c:v>44484.909075706018</c:v>
                </c:pt>
                <c:pt idx="4192">
                  <c:v>44484.97774490741</c:v>
                </c:pt>
                <c:pt idx="4193">
                  <c:v>44485.046414062497</c:v>
                </c:pt>
                <c:pt idx="4194">
                  <c:v>44485.11508265046</c:v>
                </c:pt>
                <c:pt idx="4195">
                  <c:v>44485.183751689816</c:v>
                </c:pt>
                <c:pt idx="4196">
                  <c:v>44485.25242128472</c:v>
                </c:pt>
                <c:pt idx="4197">
                  <c:v>44485.321091307873</c:v>
                </c:pt>
                <c:pt idx="4198">
                  <c:v>44485.389761261576</c:v>
                </c:pt>
                <c:pt idx="4199">
                  <c:v>44485.458430648148</c:v>
                </c:pt>
                <c:pt idx="4200">
                  <c:v>44485.527099641207</c:v>
                </c:pt>
                <c:pt idx="4201">
                  <c:v>44485.595768541665</c:v>
                </c:pt>
                <c:pt idx="4202">
                  <c:v>44485.664437500003</c:v>
                </c:pt>
                <c:pt idx="4203">
                  <c:v>44485.73310636574</c:v>
                </c:pt>
                <c:pt idx="4204">
                  <c:v>44485.801775173612</c:v>
                </c:pt>
                <c:pt idx="4205">
                  <c:v>44485.870444780092</c:v>
                </c:pt>
                <c:pt idx="4206">
                  <c:v>44485.939114097222</c:v>
                </c:pt>
                <c:pt idx="4207">
                  <c:v>44486.007783252317</c:v>
                </c:pt>
                <c:pt idx="4208">
                  <c:v>44486.076452222223</c:v>
                </c:pt>
                <c:pt idx="4209">
                  <c:v>44486.14512079861</c:v>
                </c:pt>
                <c:pt idx="4210">
                  <c:v>44486.213790011578</c:v>
                </c:pt>
                <c:pt idx="4211">
                  <c:v>44486.282459560185</c:v>
                </c:pt>
                <c:pt idx="4212">
                  <c:v>44486.351129629627</c:v>
                </c:pt>
                <c:pt idx="4213">
                  <c:v>44486.419799143521</c:v>
                </c:pt>
                <c:pt idx="4214">
                  <c:v>44486.488468263888</c:v>
                </c:pt>
                <c:pt idx="4215">
                  <c:v>44486.557137175929</c:v>
                </c:pt>
                <c:pt idx="4216">
                  <c:v>44486.625806018521</c:v>
                </c:pt>
                <c:pt idx="4217">
                  <c:v>44486.69447490741</c:v>
                </c:pt>
                <c:pt idx="4218">
                  <c:v>44486.763143530094</c:v>
                </c:pt>
                <c:pt idx="4219">
                  <c:v>44486.831812766206</c:v>
                </c:pt>
                <c:pt idx="4220">
                  <c:v>44486.900482280093</c:v>
                </c:pt>
                <c:pt idx="4221">
                  <c:v>44486.969151400466</c:v>
                </c:pt>
                <c:pt idx="4222">
                  <c:v>44487.037820474536</c:v>
                </c:pt>
                <c:pt idx="4223">
                  <c:v>44487.106489097219</c:v>
                </c:pt>
                <c:pt idx="4224">
                  <c:v>44487.175158032405</c:v>
                </c:pt>
                <c:pt idx="4225">
                  <c:v>44487.243827546299</c:v>
                </c:pt>
                <c:pt idx="4226">
                  <c:v>44487.312497395833</c:v>
                </c:pt>
                <c:pt idx="4227">
                  <c:v>44487.381167372689</c:v>
                </c:pt>
                <c:pt idx="4228">
                  <c:v>44487.449836770837</c:v>
                </c:pt>
                <c:pt idx="4229">
                  <c:v>44487.518505763888</c:v>
                </c:pt>
                <c:pt idx="4230">
                  <c:v>44487.587174664353</c:v>
                </c:pt>
                <c:pt idx="4231">
                  <c:v>44487.655843587963</c:v>
                </c:pt>
                <c:pt idx="4232">
                  <c:v>44487.724512465276</c:v>
                </c:pt>
                <c:pt idx="4233">
                  <c:v>44487.793181134257</c:v>
                </c:pt>
                <c:pt idx="4234">
                  <c:v>44487.861850648151</c:v>
                </c:pt>
                <c:pt idx="4235">
                  <c:v>44487.930519965281</c:v>
                </c:pt>
                <c:pt idx="4236">
                  <c:v>44487.999189131944</c:v>
                </c:pt>
                <c:pt idx="4237">
                  <c:v>44488.067858159724</c:v>
                </c:pt>
                <c:pt idx="4238">
                  <c:v>44488.136526620372</c:v>
                </c:pt>
                <c:pt idx="4239">
                  <c:v>44488.205195706018</c:v>
                </c:pt>
                <c:pt idx="4240">
                  <c:v>44488.273865219904</c:v>
                </c:pt>
                <c:pt idx="4241">
                  <c:v>44488.342535277778</c:v>
                </c:pt>
                <c:pt idx="4242">
                  <c:v>44488.411204837961</c:v>
                </c:pt>
                <c:pt idx="4243">
                  <c:v>44488.47987398148</c:v>
                </c:pt>
                <c:pt idx="4244">
                  <c:v>44488.548542847224</c:v>
                </c:pt>
                <c:pt idx="4245">
                  <c:v>44488.617211631943</c:v>
                </c:pt>
                <c:pt idx="4246">
                  <c:v>44488.685880474535</c:v>
                </c:pt>
                <c:pt idx="4247">
                  <c:v>44488.75454908565</c:v>
                </c:pt>
                <c:pt idx="4248">
                  <c:v>44488.823218171296</c:v>
                </c:pt>
                <c:pt idx="4249">
                  <c:v>44488.891887696758</c:v>
                </c:pt>
                <c:pt idx="4250">
                  <c:v>44488.96055679398</c:v>
                </c:pt>
                <c:pt idx="4251">
                  <c:v>44489.029225798608</c:v>
                </c:pt>
                <c:pt idx="4252">
                  <c:v>44489.097894467595</c:v>
                </c:pt>
                <c:pt idx="4253">
                  <c:v>44489.166563275459</c:v>
                </c:pt>
                <c:pt idx="4254">
                  <c:v>44489.235232673615</c:v>
                </c:pt>
                <c:pt idx="4255">
                  <c:v>44489.303902361113</c:v>
                </c:pt>
                <c:pt idx="4256">
                  <c:v>44489.372572326392</c:v>
                </c:pt>
                <c:pt idx="4257">
                  <c:v>44489.441241712964</c:v>
                </c:pt>
                <c:pt idx="4258">
                  <c:v>44489.509910694447</c:v>
                </c:pt>
                <c:pt idx="4259">
                  <c:v>44489.578579583336</c:v>
                </c:pt>
                <c:pt idx="4260">
                  <c:v>44489.647248437497</c:v>
                </c:pt>
                <c:pt idx="4261">
                  <c:v>44489.715918298614</c:v>
                </c:pt>
                <c:pt idx="4262">
                  <c:v>44489.784586863425</c:v>
                </c:pt>
                <c:pt idx="4263">
                  <c:v>44489.853256238428</c:v>
                </c:pt>
                <c:pt idx="4264">
                  <c:v>44489.921925555558</c:v>
                </c:pt>
                <c:pt idx="4265">
                  <c:v>44489.990594699077</c:v>
                </c:pt>
                <c:pt idx="4266">
                  <c:v>44490.059263726849</c:v>
                </c:pt>
                <c:pt idx="4267">
                  <c:v>44490.1279321412</c:v>
                </c:pt>
                <c:pt idx="4268">
                  <c:v>44490.196601122683</c:v>
                </c:pt>
                <c:pt idx="4269">
                  <c:v>44490.265270601849</c:v>
                </c:pt>
                <c:pt idx="4270">
                  <c:v>44490.333940601849</c:v>
                </c:pt>
                <c:pt idx="4271">
                  <c:v>44490.402610266203</c:v>
                </c:pt>
                <c:pt idx="4272">
                  <c:v>44490.471279421297</c:v>
                </c:pt>
                <c:pt idx="4273">
                  <c:v>44490.53994826389</c:v>
                </c:pt>
                <c:pt idx="4274">
                  <c:v>44490.608617002312</c:v>
                </c:pt>
                <c:pt idx="4275">
                  <c:v>44490.677285798614</c:v>
                </c:pt>
                <c:pt idx="4276">
                  <c:v>44490.745954421298</c:v>
                </c:pt>
                <c:pt idx="4277">
                  <c:v>44490.814623321756</c:v>
                </c:pt>
                <c:pt idx="4278">
                  <c:v>44490.88329283565</c:v>
                </c:pt>
                <c:pt idx="4279">
                  <c:v>44490.951961921295</c:v>
                </c:pt>
                <c:pt idx="4280">
                  <c:v>44491.020630902778</c:v>
                </c:pt>
                <c:pt idx="4281">
                  <c:v>44491.089299606479</c:v>
                </c:pt>
                <c:pt idx="4282">
                  <c:v>44491.157968240739</c:v>
                </c:pt>
                <c:pt idx="4283">
                  <c:v>44491.226637500004</c:v>
                </c:pt>
                <c:pt idx="4284">
                  <c:v>44491.29530701389</c:v>
                </c:pt>
                <c:pt idx="4285">
                  <c:v>44491.363976944442</c:v>
                </c:pt>
                <c:pt idx="4286">
                  <c:v>44491.432646284724</c:v>
                </c:pt>
                <c:pt idx="4287">
                  <c:v>44491.501315243055</c:v>
                </c:pt>
                <c:pt idx="4288">
                  <c:v>44491.569984074071</c:v>
                </c:pt>
                <c:pt idx="4289">
                  <c:v>44491.638652835645</c:v>
                </c:pt>
                <c:pt idx="4290">
                  <c:v>44491.707321666669</c:v>
                </c:pt>
                <c:pt idx="4291">
                  <c:v>44491.775990150461</c:v>
                </c:pt>
                <c:pt idx="4292">
                  <c:v>44491.844659409719</c:v>
                </c:pt>
                <c:pt idx="4293">
                  <c:v>44491.913328726849</c:v>
                </c:pt>
                <c:pt idx="4294">
                  <c:v>44491.981997777781</c:v>
                </c:pt>
                <c:pt idx="4295">
                  <c:v>44492.050666770832</c:v>
                </c:pt>
                <c:pt idx="4296">
                  <c:v>44492.119335173615</c:v>
                </c:pt>
                <c:pt idx="4297">
                  <c:v>44492.188004062496</c:v>
                </c:pt>
                <c:pt idx="4298">
                  <c:v>44492.256673506941</c:v>
                </c:pt>
                <c:pt idx="4299">
                  <c:v>44492.325343402779</c:v>
                </c:pt>
                <c:pt idx="4300">
                  <c:v>44492.394013136574</c:v>
                </c:pt>
                <c:pt idx="4301">
                  <c:v>44492.46268232639</c:v>
                </c:pt>
                <c:pt idx="4302">
                  <c:v>44492.531351134261</c:v>
                </c:pt>
                <c:pt idx="4303">
                  <c:v>44492.600019849539</c:v>
                </c:pt>
                <c:pt idx="4304">
                  <c:v>44492.668688634258</c:v>
                </c:pt>
                <c:pt idx="4305">
                  <c:v>44492.737357280093</c:v>
                </c:pt>
                <c:pt idx="4306">
                  <c:v>44492.806025995371</c:v>
                </c:pt>
                <c:pt idx="4307">
                  <c:v>44492.874695451392</c:v>
                </c:pt>
                <c:pt idx="4308">
                  <c:v>44492.943364560182</c:v>
                </c:pt>
                <c:pt idx="4309">
                  <c:v>44493.01203351852</c:v>
                </c:pt>
                <c:pt idx="4310">
                  <c:v>44493.080702280095</c:v>
                </c:pt>
                <c:pt idx="4311">
                  <c:v>44493.149370740743</c:v>
                </c:pt>
                <c:pt idx="4312">
                  <c:v>44493.218039826388</c:v>
                </c:pt>
                <c:pt idx="4313">
                  <c:v>44493.286709224536</c:v>
                </c:pt>
                <c:pt idx="4314">
                  <c:v>44493.355379108798</c:v>
                </c:pt>
                <c:pt idx="4315">
                  <c:v>44493.424048425928</c:v>
                </c:pt>
                <c:pt idx="4316">
                  <c:v>44493.492717361114</c:v>
                </c:pt>
                <c:pt idx="4317">
                  <c:v>44493.561386111112</c:v>
                </c:pt>
                <c:pt idx="4318">
                  <c:v>44493.630054791669</c:v>
                </c:pt>
                <c:pt idx="4319">
                  <c:v>44493.698723530091</c:v>
                </c:pt>
                <c:pt idx="4320">
                  <c:v>44493.767391967594</c:v>
                </c:pt>
                <c:pt idx="4321">
                  <c:v>44493.836061087961</c:v>
                </c:pt>
                <c:pt idx="4322">
                  <c:v>44493.904730393515</c:v>
                </c:pt>
                <c:pt idx="4323">
                  <c:v>44493.973399351853</c:v>
                </c:pt>
                <c:pt idx="4324">
                  <c:v>44494.042068275463</c:v>
                </c:pt>
                <c:pt idx="4325">
                  <c:v>44494.110736678238</c:v>
                </c:pt>
                <c:pt idx="4326">
                  <c:v>44494.179405474541</c:v>
                </c:pt>
                <c:pt idx="4327">
                  <c:v>44494.24807483796</c:v>
                </c:pt>
                <c:pt idx="4328">
                  <c:v>44494.316744571763</c:v>
                </c:pt>
                <c:pt idx="4329">
                  <c:v>44494.385414351855</c:v>
                </c:pt>
                <c:pt idx="4330">
                  <c:v>44494.45408354167</c:v>
                </c:pt>
                <c:pt idx="4331">
                  <c:v>44494.522752337965</c:v>
                </c:pt>
                <c:pt idx="4332">
                  <c:v>44494.591421041667</c:v>
                </c:pt>
                <c:pt idx="4333">
                  <c:v>44494.660089791665</c:v>
                </c:pt>
                <c:pt idx="4334">
                  <c:v>44494.728758472222</c:v>
                </c:pt>
                <c:pt idx="4335">
                  <c:v>44494.797427002311</c:v>
                </c:pt>
                <c:pt idx="4336">
                  <c:v>44494.866096365738</c:v>
                </c:pt>
                <c:pt idx="4337">
                  <c:v>44494.934765474536</c:v>
                </c:pt>
                <c:pt idx="4338">
                  <c:v>44495.003434444443</c:v>
                </c:pt>
                <c:pt idx="4339">
                  <c:v>44495.072103240738</c:v>
                </c:pt>
                <c:pt idx="4340">
                  <c:v>44495.140771562503</c:v>
                </c:pt>
                <c:pt idx="4341">
                  <c:v>44495.209440497689</c:v>
                </c:pt>
                <c:pt idx="4342">
                  <c:v>44495.278109826388</c:v>
                </c:pt>
                <c:pt idx="4343">
                  <c:v>44495.346779687497</c:v>
                </c:pt>
                <c:pt idx="4344">
                  <c:v>44495.415449016204</c:v>
                </c:pt>
                <c:pt idx="4345">
                  <c:v>44495.484117939814</c:v>
                </c:pt>
                <c:pt idx="4346">
                  <c:v>44495.55278662037</c:v>
                </c:pt>
                <c:pt idx="4347">
                  <c:v>44495.621455231485</c:v>
                </c:pt>
                <c:pt idx="4348">
                  <c:v>44495.69012388889</c:v>
                </c:pt>
                <c:pt idx="4349">
                  <c:v>44495.758792291665</c:v>
                </c:pt>
                <c:pt idx="4350">
                  <c:v>44495.827461261571</c:v>
                </c:pt>
                <c:pt idx="4351">
                  <c:v>44495.896130567133</c:v>
                </c:pt>
                <c:pt idx="4352">
                  <c:v>44495.964799467591</c:v>
                </c:pt>
                <c:pt idx="4353">
                  <c:v>44496.033468298614</c:v>
                </c:pt>
                <c:pt idx="4354">
                  <c:v>44496.10213673611</c:v>
                </c:pt>
                <c:pt idx="4355">
                  <c:v>44496.170805405091</c:v>
                </c:pt>
                <c:pt idx="4356">
                  <c:v>44496.239474652779</c:v>
                </c:pt>
                <c:pt idx="4357">
                  <c:v>44496.308144212962</c:v>
                </c:pt>
                <c:pt idx="4358">
                  <c:v>44496.376813981478</c:v>
                </c:pt>
                <c:pt idx="4359">
                  <c:v>44496.445483171294</c:v>
                </c:pt>
                <c:pt idx="4360">
                  <c:v>44496.514151944444</c:v>
                </c:pt>
                <c:pt idx="4361">
                  <c:v>44496.582820636577</c:v>
                </c:pt>
                <c:pt idx="4362">
                  <c:v>44496.651489317126</c:v>
                </c:pt>
                <c:pt idx="4363">
                  <c:v>44496.720157997683</c:v>
                </c:pt>
                <c:pt idx="4364">
                  <c:v>44496.788826388889</c:v>
                </c:pt>
                <c:pt idx="4365">
                  <c:v>44496.857495625001</c:v>
                </c:pt>
                <c:pt idx="4366">
                  <c:v>44496.926164745368</c:v>
                </c:pt>
                <c:pt idx="4367">
                  <c:v>44496.99483369213</c:v>
                </c:pt>
                <c:pt idx="4368">
                  <c:v>44497.063502511577</c:v>
                </c:pt>
                <c:pt idx="4369">
                  <c:v>44497.132170729164</c:v>
                </c:pt>
                <c:pt idx="4370">
                  <c:v>44497.200839548612</c:v>
                </c:pt>
                <c:pt idx="4371">
                  <c:v>44497.26950884259</c:v>
                </c:pt>
                <c:pt idx="4372">
                  <c:v>44497.33817865741</c:v>
                </c:pt>
                <c:pt idx="4373">
                  <c:v>44497.406848055558</c:v>
                </c:pt>
                <c:pt idx="4374">
                  <c:v>44497.475516990744</c:v>
                </c:pt>
                <c:pt idx="4375">
                  <c:v>44497.544185625004</c:v>
                </c:pt>
                <c:pt idx="4376">
                  <c:v>44497.612854178238</c:v>
                </c:pt>
                <c:pt idx="4377">
                  <c:v>44497.681522777777</c:v>
                </c:pt>
                <c:pt idx="4378">
                  <c:v>44497.750191180552</c:v>
                </c:pt>
                <c:pt idx="4379">
                  <c:v>44497.818859953702</c:v>
                </c:pt>
                <c:pt idx="4380">
                  <c:v>44497.887529259257</c:v>
                </c:pt>
                <c:pt idx="4381">
                  <c:v>44497.956198136577</c:v>
                </c:pt>
                <c:pt idx="4382">
                  <c:v>44498.02486690972</c:v>
                </c:pt>
                <c:pt idx="4383">
                  <c:v>44498.093535370368</c:v>
                </c:pt>
                <c:pt idx="4384">
                  <c:v>44498.162203877313</c:v>
                </c:pt>
                <c:pt idx="4385">
                  <c:v>44498.230872997687</c:v>
                </c:pt>
                <c:pt idx="4386">
                  <c:v>44498.299542372682</c:v>
                </c:pt>
                <c:pt idx="4387">
                  <c:v>44498.368212106485</c:v>
                </c:pt>
                <c:pt idx="4388">
                  <c:v>44498.436881250003</c:v>
                </c:pt>
                <c:pt idx="4389">
                  <c:v>44498.505550000002</c:v>
                </c:pt>
                <c:pt idx="4390">
                  <c:v>44498.57421864583</c:v>
                </c:pt>
                <c:pt idx="4391">
                  <c:v>44498.642887233793</c:v>
                </c:pt>
                <c:pt idx="4392">
                  <c:v>44498.711555868053</c:v>
                </c:pt>
                <c:pt idx="4393">
                  <c:v>44498.780224166665</c:v>
                </c:pt>
                <c:pt idx="4394">
                  <c:v>44498.848893275463</c:v>
                </c:pt>
                <c:pt idx="4395">
                  <c:v>44498.917562361108</c:v>
                </c:pt>
                <c:pt idx="4396">
                  <c:v>44498.986231238428</c:v>
                </c:pt>
                <c:pt idx="4397">
                  <c:v>44499.054900034724</c:v>
                </c:pt>
                <c:pt idx="4398">
                  <c:v>44499.12356821759</c:v>
                </c:pt>
                <c:pt idx="4399">
                  <c:v>44499.192236932868</c:v>
                </c:pt>
                <c:pt idx="4400">
                  <c:v>44499.260906180556</c:v>
                </c:pt>
                <c:pt idx="4401">
                  <c:v>44499.329575914351</c:v>
                </c:pt>
                <c:pt idx="4402">
                  <c:v>44499.398245393517</c:v>
                </c:pt>
                <c:pt idx="4403">
                  <c:v>44499.466914340279</c:v>
                </c:pt>
                <c:pt idx="4404">
                  <c:v>44499.535582951386</c:v>
                </c:pt>
                <c:pt idx="4405">
                  <c:v>44499.604251446763</c:v>
                </c:pt>
                <c:pt idx="4406">
                  <c:v>44499.672920011573</c:v>
                </c:pt>
                <c:pt idx="4407">
                  <c:v>44499.741588425924</c:v>
                </c:pt>
                <c:pt idx="4408">
                  <c:v>44499.810257002318</c:v>
                </c:pt>
                <c:pt idx="4409">
                  <c:v>44499.878926261576</c:v>
                </c:pt>
                <c:pt idx="4410">
                  <c:v>44499.947595138889</c:v>
                </c:pt>
                <c:pt idx="4411">
                  <c:v>44500.016263877318</c:v>
                </c:pt>
                <c:pt idx="4412">
                  <c:v>44500.084932384256</c:v>
                </c:pt>
                <c:pt idx="4413">
                  <c:v>44500.15360070602</c:v>
                </c:pt>
                <c:pt idx="4414">
                  <c:v>44500.222269652775</c:v>
                </c:pt>
                <c:pt idx="4415">
                  <c:v>44500.290938877311</c:v>
                </c:pt>
                <c:pt idx="4416">
                  <c:v>44500.359608553241</c:v>
                </c:pt>
                <c:pt idx="4417">
                  <c:v>44500.428277650462</c:v>
                </c:pt>
                <c:pt idx="4418">
                  <c:v>44500.49694636574</c:v>
                </c:pt>
                <c:pt idx="4419">
                  <c:v>44500.565614930558</c:v>
                </c:pt>
                <c:pt idx="4420">
                  <c:v>44500.634283425927</c:v>
                </c:pt>
                <c:pt idx="4421">
                  <c:v>44500.702951979169</c:v>
                </c:pt>
                <c:pt idx="4422">
                  <c:v>44500.771620208332</c:v>
                </c:pt>
                <c:pt idx="4423">
                  <c:v>44500.840289178239</c:v>
                </c:pt>
                <c:pt idx="4424">
                  <c:v>44500.908958252316</c:v>
                </c:pt>
                <c:pt idx="4425">
                  <c:v>44500.977627025466</c:v>
                </c:pt>
                <c:pt idx="4426">
                  <c:v>44501.046295752312</c:v>
                </c:pt>
                <c:pt idx="4427">
                  <c:v>44501.11496392361</c:v>
                </c:pt>
                <c:pt idx="4428">
                  <c:v>44501.183632546294</c:v>
                </c:pt>
                <c:pt idx="4429">
                  <c:v>44501.25230172454</c:v>
                </c:pt>
                <c:pt idx="4430">
                  <c:v>44501.320971307869</c:v>
                </c:pt>
                <c:pt idx="4431">
                  <c:v>44501.389640844907</c:v>
                </c:pt>
                <c:pt idx="4432">
                  <c:v>44501.458309803238</c:v>
                </c:pt>
                <c:pt idx="4433">
                  <c:v>44501.526978379632</c:v>
                </c:pt>
                <c:pt idx="4434">
                  <c:v>44501.595646863425</c:v>
                </c:pt>
                <c:pt idx="4435">
                  <c:v>44501.664315393522</c:v>
                </c:pt>
                <c:pt idx="4436">
                  <c:v>44501.732983831018</c:v>
                </c:pt>
                <c:pt idx="4437">
                  <c:v>44501.801652222224</c:v>
                </c:pt>
                <c:pt idx="4438">
                  <c:v>44501.870321400464</c:v>
                </c:pt>
                <c:pt idx="4439">
                  <c:v>44501.938990289353</c:v>
                </c:pt>
                <c:pt idx="4440">
                  <c:v>44502.007659027775</c:v>
                </c:pt>
                <c:pt idx="4441">
                  <c:v>44502.076327569448</c:v>
                </c:pt>
                <c:pt idx="4442">
                  <c:v>44502.14499572917</c:v>
                </c:pt>
                <c:pt idx="4443">
                  <c:v>44502.213664513889</c:v>
                </c:pt>
                <c:pt idx="4444">
                  <c:v>44502.282333634263</c:v>
                </c:pt>
                <c:pt idx="4445">
                  <c:v>44502.351003275464</c:v>
                </c:pt>
                <c:pt idx="4446">
                  <c:v>44502.419672372685</c:v>
                </c:pt>
                <c:pt idx="4447">
                  <c:v>44502.488341064818</c:v>
                </c:pt>
                <c:pt idx="4448">
                  <c:v>44502.557009548611</c:v>
                </c:pt>
                <c:pt idx="4449">
                  <c:v>44502.625677962962</c:v>
                </c:pt>
                <c:pt idx="4450">
                  <c:v>44502.694346435186</c:v>
                </c:pt>
                <c:pt idx="4451">
                  <c:v>44502.763014629629</c:v>
                </c:pt>
                <c:pt idx="4452">
                  <c:v>44502.831683449076</c:v>
                </c:pt>
                <c:pt idx="4453">
                  <c:v>44502.900352523146</c:v>
                </c:pt>
                <c:pt idx="4454">
                  <c:v>44502.969021226854</c:v>
                </c:pt>
                <c:pt idx="4455">
                  <c:v>44503.037689884259</c:v>
                </c:pt>
                <c:pt idx="4456">
                  <c:v>44503.106358067133</c:v>
                </c:pt>
                <c:pt idx="4457">
                  <c:v>44503.175026585646</c:v>
                </c:pt>
                <c:pt idx="4458">
                  <c:v>44503.243695671299</c:v>
                </c:pt>
                <c:pt idx="4459">
                  <c:v>44503.312365092592</c:v>
                </c:pt>
                <c:pt idx="4460">
                  <c:v>44503.381034641206</c:v>
                </c:pt>
                <c:pt idx="4461">
                  <c:v>44503.449703611113</c:v>
                </c:pt>
                <c:pt idx="4462">
                  <c:v>44503.518372175924</c:v>
                </c:pt>
                <c:pt idx="4463">
                  <c:v>44503.587040659724</c:v>
                </c:pt>
                <c:pt idx="4464">
                  <c:v>44503.655709155093</c:v>
                </c:pt>
                <c:pt idx="4465">
                  <c:v>44503.724377615741</c:v>
                </c:pt>
                <c:pt idx="4466">
                  <c:v>44503.793045844905</c:v>
                </c:pt>
                <c:pt idx="4467">
                  <c:v>44503.861714930557</c:v>
                </c:pt>
                <c:pt idx="4468">
                  <c:v>44503.930383831015</c:v>
                </c:pt>
                <c:pt idx="4469">
                  <c:v>44503.999052569445</c:v>
                </c:pt>
                <c:pt idx="4470">
                  <c:v>44504.067721168984</c:v>
                </c:pt>
                <c:pt idx="4471">
                  <c:v>44504.136389212959</c:v>
                </c:pt>
                <c:pt idx="4472">
                  <c:v>44504.205057870371</c:v>
                </c:pt>
                <c:pt idx="4473">
                  <c:v>44504.273726956017</c:v>
                </c:pt>
                <c:pt idx="4474">
                  <c:v>44504.342396585649</c:v>
                </c:pt>
                <c:pt idx="4475">
                  <c:v>44504.411065729168</c:v>
                </c:pt>
                <c:pt idx="4476">
                  <c:v>44504.479734444445</c:v>
                </c:pt>
                <c:pt idx="4477">
                  <c:v>44504.548402881941</c:v>
                </c:pt>
                <c:pt idx="4478">
                  <c:v>44504.617071238426</c:v>
                </c:pt>
                <c:pt idx="4479">
                  <c:v>44504.685739652778</c:v>
                </c:pt>
                <c:pt idx="4480">
                  <c:v>44504.754407835651</c:v>
                </c:pt>
                <c:pt idx="4481">
                  <c:v>44504.823076493056</c:v>
                </c:pt>
                <c:pt idx="4482">
                  <c:v>44504.891745601853</c:v>
                </c:pt>
                <c:pt idx="4483">
                  <c:v>44504.960414270834</c:v>
                </c:pt>
                <c:pt idx="4484">
                  <c:v>44505.029082858797</c:v>
                </c:pt>
                <c:pt idx="4485">
                  <c:v>44505.09775108796</c:v>
                </c:pt>
                <c:pt idx="4486">
                  <c:v>44505.166419479167</c:v>
                </c:pt>
                <c:pt idx="4487">
                  <c:v>44505.235088460649</c:v>
                </c:pt>
                <c:pt idx="4488">
                  <c:v>44505.303757719907</c:v>
                </c:pt>
                <c:pt idx="4489">
                  <c:v>44505.372427256945</c:v>
                </c:pt>
                <c:pt idx="4490">
                  <c:v>44505.441096215276</c:v>
                </c:pt>
                <c:pt idx="4491">
                  <c:v>44505.509764768518</c:v>
                </c:pt>
                <c:pt idx="4492">
                  <c:v>44505.578433240742</c:v>
                </c:pt>
                <c:pt idx="4493">
                  <c:v>44505.647101666669</c:v>
                </c:pt>
                <c:pt idx="4494">
                  <c:v>44505.715770127317</c:v>
                </c:pt>
                <c:pt idx="4495">
                  <c:v>44505.784438263887</c:v>
                </c:pt>
                <c:pt idx="4496">
                  <c:v>44505.853107233794</c:v>
                </c:pt>
                <c:pt idx="4497">
                  <c:v>44505.921776134259</c:v>
                </c:pt>
                <c:pt idx="4498">
                  <c:v>44505.990444849536</c:v>
                </c:pt>
                <c:pt idx="4499">
                  <c:v>44506.059113460651</c:v>
                </c:pt>
                <c:pt idx="4500">
                  <c:v>44506.127781446761</c:v>
                </c:pt>
                <c:pt idx="4501">
                  <c:v>44506.196450023148</c:v>
                </c:pt>
                <c:pt idx="4502">
                  <c:v>44506.265119085649</c:v>
                </c:pt>
                <c:pt idx="4503">
                  <c:v>44506.333788668984</c:v>
                </c:pt>
                <c:pt idx="4504">
                  <c:v>44506.402457905089</c:v>
                </c:pt>
                <c:pt idx="4505">
                  <c:v>44506.471126643519</c:v>
                </c:pt>
                <c:pt idx="4506">
                  <c:v>44506.539795069446</c:v>
                </c:pt>
                <c:pt idx="4507">
                  <c:v>44506.608463391203</c:v>
                </c:pt>
                <c:pt idx="4508">
                  <c:v>44506.677131770834</c:v>
                </c:pt>
                <c:pt idx="4509">
                  <c:v>44506.745799965276</c:v>
                </c:pt>
                <c:pt idx="4510">
                  <c:v>44506.814468449076</c:v>
                </c:pt>
                <c:pt idx="4511">
                  <c:v>44506.883137546298</c:v>
                </c:pt>
                <c:pt idx="4512">
                  <c:v>44506.951806215278</c:v>
                </c:pt>
                <c:pt idx="4513">
                  <c:v>44507.02047476852</c:v>
                </c:pt>
                <c:pt idx="4514">
                  <c:v>44507.089143055557</c:v>
                </c:pt>
                <c:pt idx="4515">
                  <c:v>44507.157811273151</c:v>
                </c:pt>
                <c:pt idx="4516">
                  <c:v>44507.226480104167</c:v>
                </c:pt>
                <c:pt idx="4517">
                  <c:v>44507.295149212965</c:v>
                </c:pt>
                <c:pt idx="4518">
                  <c:v>44507.363818715276</c:v>
                </c:pt>
                <c:pt idx="4519">
                  <c:v>44507.432487638886</c:v>
                </c:pt>
                <c:pt idx="4520">
                  <c:v>44507.501156168983</c:v>
                </c:pt>
                <c:pt idx="4521">
                  <c:v>44507.569824583334</c:v>
                </c:pt>
                <c:pt idx="4522">
                  <c:v>44507.638492928243</c:v>
                </c:pt>
                <c:pt idx="4523">
                  <c:v>44507.707161331018</c:v>
                </c:pt>
                <c:pt idx="4524">
                  <c:v>44507.775829398146</c:v>
                </c:pt>
                <c:pt idx="4525">
                  <c:v>44507.844498229169</c:v>
                </c:pt>
                <c:pt idx="4526">
                  <c:v>44507.913167118058</c:v>
                </c:pt>
                <c:pt idx="4527">
                  <c:v>44507.981835752318</c:v>
                </c:pt>
                <c:pt idx="4528">
                  <c:v>44508.050504317129</c:v>
                </c:pt>
                <c:pt idx="4529">
                  <c:v>44508.119172303239</c:v>
                </c:pt>
                <c:pt idx="4530">
                  <c:v>44508.187840775463</c:v>
                </c:pt>
                <c:pt idx="4531">
                  <c:v>44508.256509791667</c:v>
                </c:pt>
                <c:pt idx="4532">
                  <c:v>44508.325179259256</c:v>
                </c:pt>
                <c:pt idx="4533">
                  <c:v>44508.393848564818</c:v>
                </c:pt>
                <c:pt idx="4534">
                  <c:v>44508.462518194443</c:v>
                </c:pt>
                <c:pt idx="4535">
                  <c:v>44508.531187511573</c:v>
                </c:pt>
                <c:pt idx="4536">
                  <c:v>44508.599856724541</c:v>
                </c:pt>
                <c:pt idx="4537">
                  <c:v>44508.668526006943</c:v>
                </c:pt>
                <c:pt idx="4538">
                  <c:v>44508.737195150461</c:v>
                </c:pt>
                <c:pt idx="4539">
                  <c:v>44508.805864363429</c:v>
                </c:pt>
                <c:pt idx="4540">
                  <c:v>44508.874534317132</c:v>
                </c:pt>
                <c:pt idx="4541">
                  <c:v>44508.943203923613</c:v>
                </c:pt>
                <c:pt idx="4542">
                  <c:v>44509.011873391202</c:v>
                </c:pt>
                <c:pt idx="4543">
                  <c:v>44509.080542638891</c:v>
                </c:pt>
                <c:pt idx="4544">
                  <c:v>44509.149211597221</c:v>
                </c:pt>
                <c:pt idx="4545">
                  <c:v>44509.217881180557</c:v>
                </c:pt>
                <c:pt idx="4546">
                  <c:v>44509.286551076388</c:v>
                </c:pt>
                <c:pt idx="4547">
                  <c:v>44509.355221458332</c:v>
                </c:pt>
                <c:pt idx="4548">
                  <c:v>44509.423891273145</c:v>
                </c:pt>
                <c:pt idx="4549">
                  <c:v>44509.492560706021</c:v>
                </c:pt>
                <c:pt idx="4550">
                  <c:v>44509.561229953702</c:v>
                </c:pt>
                <c:pt idx="4551">
                  <c:v>44509.629899120373</c:v>
                </c:pt>
                <c:pt idx="4552">
                  <c:v>44509.698568356478</c:v>
                </c:pt>
                <c:pt idx="4553">
                  <c:v>44509.767237291664</c:v>
                </c:pt>
                <c:pt idx="4554">
                  <c:v>44509.835906898152</c:v>
                </c:pt>
                <c:pt idx="4555">
                  <c:v>44509.904576701389</c:v>
                </c:pt>
                <c:pt idx="4556">
                  <c:v>44509.973246157409</c:v>
                </c:pt>
                <c:pt idx="4557">
                  <c:v>44510.041915567126</c:v>
                </c:pt>
                <c:pt idx="4558">
                  <c:v>44510.110584467591</c:v>
                </c:pt>
                <c:pt idx="4559">
                  <c:v>44510.17925375</c:v>
                </c:pt>
                <c:pt idx="4560">
                  <c:v>44510.247923599534</c:v>
                </c:pt>
                <c:pt idx="4561">
                  <c:v>44510.316593831019</c:v>
                </c:pt>
                <c:pt idx="4562">
                  <c:v>44510.385264097225</c:v>
                </c:pt>
                <c:pt idx="4563">
                  <c:v>44510.453933784724</c:v>
                </c:pt>
                <c:pt idx="4564">
                  <c:v>44510.522603078702</c:v>
                </c:pt>
                <c:pt idx="4565">
                  <c:v>44510.591272268517</c:v>
                </c:pt>
                <c:pt idx="4566">
                  <c:v>44510.659941504629</c:v>
                </c:pt>
                <c:pt idx="4567">
                  <c:v>44510.728610671293</c:v>
                </c:pt>
                <c:pt idx="4568">
                  <c:v>44510.797279699073</c:v>
                </c:pt>
                <c:pt idx="4569">
                  <c:v>44510.865949548614</c:v>
                </c:pt>
                <c:pt idx="4570">
                  <c:v>44510.934619155094</c:v>
                </c:pt>
                <c:pt idx="4571">
                  <c:v>44511.003288611108</c:v>
                </c:pt>
                <c:pt idx="4572">
                  <c:v>44511.071957893517</c:v>
                </c:pt>
                <c:pt idx="4573">
                  <c:v>44511.140626701388</c:v>
                </c:pt>
                <c:pt idx="4574">
                  <c:v>44511.209296122688</c:v>
                </c:pt>
                <c:pt idx="4575">
                  <c:v>44511.277965937501</c:v>
                </c:pt>
                <c:pt idx="4576">
                  <c:v>44511.346636284725</c:v>
                </c:pt>
                <c:pt idx="4577">
                  <c:v>44511.415306111114</c:v>
                </c:pt>
                <c:pt idx="4578">
                  <c:v>44511.48397552083</c:v>
                </c:pt>
                <c:pt idx="4579">
                  <c:v>44511.552644687501</c:v>
                </c:pt>
                <c:pt idx="4580">
                  <c:v>44511.621313784723</c:v>
                </c:pt>
                <c:pt idx="4581">
                  <c:v>44511.689982928241</c:v>
                </c:pt>
                <c:pt idx="4582">
                  <c:v>44511.758651828706</c:v>
                </c:pt>
                <c:pt idx="4583">
                  <c:v>44511.827321273151</c:v>
                </c:pt>
                <c:pt idx="4584">
                  <c:v>44511.895991076388</c:v>
                </c:pt>
                <c:pt idx="4585">
                  <c:v>44511.96466046296</c:v>
                </c:pt>
                <c:pt idx="4586">
                  <c:v>44512.03332978009</c:v>
                </c:pt>
                <c:pt idx="4587">
                  <c:v>44512.101998692131</c:v>
                </c:pt>
                <c:pt idx="4588">
                  <c:v>44512.170667858794</c:v>
                </c:pt>
                <c:pt idx="4589">
                  <c:v>44512.239337592589</c:v>
                </c:pt>
                <c:pt idx="4590">
                  <c:v>44512.308007638887</c:v>
                </c:pt>
                <c:pt idx="4591">
                  <c:v>44512.376677893517</c:v>
                </c:pt>
                <c:pt idx="4592">
                  <c:v>44512.445347569446</c:v>
                </c:pt>
                <c:pt idx="4593">
                  <c:v>44512.514016828703</c:v>
                </c:pt>
                <c:pt idx="4594">
                  <c:v>44512.582686006943</c:v>
                </c:pt>
                <c:pt idx="4595">
                  <c:v>44512.651355162037</c:v>
                </c:pt>
                <c:pt idx="4596">
                  <c:v>44512.720024340277</c:v>
                </c:pt>
                <c:pt idx="4597">
                  <c:v>44512.78869321759</c:v>
                </c:pt>
                <c:pt idx="4598">
                  <c:v>44512.857362939816</c:v>
                </c:pt>
                <c:pt idx="4599">
                  <c:v>44512.926032546296</c:v>
                </c:pt>
                <c:pt idx="4600">
                  <c:v>44512.994701979165</c:v>
                </c:pt>
                <c:pt idx="4601">
                  <c:v>44513.063371284719</c:v>
                </c:pt>
                <c:pt idx="4602">
                  <c:v>44513.132039988428</c:v>
                </c:pt>
                <c:pt idx="4603">
                  <c:v>44513.200709293982</c:v>
                </c:pt>
                <c:pt idx="4604">
                  <c:v>44513.269379074074</c:v>
                </c:pt>
                <c:pt idx="4605">
                  <c:v>44513.338049386577</c:v>
                </c:pt>
                <c:pt idx="4606">
                  <c:v>44513.406719259256</c:v>
                </c:pt>
                <c:pt idx="4607">
                  <c:v>44513.475388692132</c:v>
                </c:pt>
                <c:pt idx="4608">
                  <c:v>44513.544057812498</c:v>
                </c:pt>
                <c:pt idx="4609">
                  <c:v>44513.612726851854</c:v>
                </c:pt>
                <c:pt idx="4610">
                  <c:v>44513.681395937499</c:v>
                </c:pt>
                <c:pt idx="4611">
                  <c:v>44513.750064826389</c:v>
                </c:pt>
                <c:pt idx="4612">
                  <c:v>44513.818734085646</c:v>
                </c:pt>
                <c:pt idx="4613">
                  <c:v>44513.887403877314</c:v>
                </c:pt>
                <c:pt idx="4614">
                  <c:v>44513.956073240741</c:v>
                </c:pt>
                <c:pt idx="4615">
                  <c:v>44514.024742511574</c:v>
                </c:pt>
                <c:pt idx="4616">
                  <c:v>44514.093411458336</c:v>
                </c:pt>
                <c:pt idx="4617">
                  <c:v>44514.162080462964</c:v>
                </c:pt>
                <c:pt idx="4618">
                  <c:v>44514.230750069444</c:v>
                </c:pt>
                <c:pt idx="4619">
                  <c:v>44514.299419930554</c:v>
                </c:pt>
                <c:pt idx="4620">
                  <c:v>44514.368090150463</c:v>
                </c:pt>
                <c:pt idx="4621">
                  <c:v>44514.436759780096</c:v>
                </c:pt>
                <c:pt idx="4622">
                  <c:v>44514.505429016201</c:v>
                </c:pt>
                <c:pt idx="4623">
                  <c:v>44514.57409814815</c:v>
                </c:pt>
                <c:pt idx="4624">
                  <c:v>44514.642767233796</c:v>
                </c:pt>
                <c:pt idx="4625">
                  <c:v>44514.711436365738</c:v>
                </c:pt>
                <c:pt idx="4626">
                  <c:v>44514.780105150465</c:v>
                </c:pt>
                <c:pt idx="4627">
                  <c:v>44514.848774745369</c:v>
                </c:pt>
                <c:pt idx="4628">
                  <c:v>44514.917444328705</c:v>
                </c:pt>
                <c:pt idx="4629">
                  <c:v>44514.986113703701</c:v>
                </c:pt>
                <c:pt idx="4630">
                  <c:v>44515.05478298611</c:v>
                </c:pt>
                <c:pt idx="4631">
                  <c:v>44515.123451666666</c:v>
                </c:pt>
                <c:pt idx="4632">
                  <c:v>44515.192120879627</c:v>
                </c:pt>
                <c:pt idx="4633">
                  <c:v>44515.260790613429</c:v>
                </c:pt>
                <c:pt idx="4634">
                  <c:v>44515.329460833331</c:v>
                </c:pt>
                <c:pt idx="4635">
                  <c:v>44515.398130810187</c:v>
                </c:pt>
                <c:pt idx="4636">
                  <c:v>44515.466800254631</c:v>
                </c:pt>
                <c:pt idx="4637">
                  <c:v>44515.535469351853</c:v>
                </c:pt>
                <c:pt idx="4638">
                  <c:v>44515.604138344905</c:v>
                </c:pt>
                <c:pt idx="4639">
                  <c:v>44515.672807407405</c:v>
                </c:pt>
                <c:pt idx="4640">
                  <c:v>44515.74147630787</c:v>
                </c:pt>
                <c:pt idx="4641">
                  <c:v>44515.810145393516</c:v>
                </c:pt>
                <c:pt idx="4642">
                  <c:v>44515.878815138887</c:v>
                </c:pt>
                <c:pt idx="4643">
                  <c:v>44515.94748451389</c:v>
                </c:pt>
                <c:pt idx="4644">
                  <c:v>44516.016153750003</c:v>
                </c:pt>
                <c:pt idx="4645">
                  <c:v>44516.08482275463</c:v>
                </c:pt>
                <c:pt idx="4646">
                  <c:v>44516.153491562502</c:v>
                </c:pt>
                <c:pt idx="4647">
                  <c:v>44516.222161018515</c:v>
                </c:pt>
                <c:pt idx="4648">
                  <c:v>44516.290830740742</c:v>
                </c:pt>
                <c:pt idx="4649">
                  <c:v>44516.359500914354</c:v>
                </c:pt>
                <c:pt idx="4650">
                  <c:v>44516.428170509258</c:v>
                </c:pt>
                <c:pt idx="4651">
                  <c:v>44516.496839722226</c:v>
                </c:pt>
                <c:pt idx="4652">
                  <c:v>44516.565508784719</c:v>
                </c:pt>
                <c:pt idx="4653">
                  <c:v>44516.634177777778</c:v>
                </c:pt>
                <c:pt idx="4654">
                  <c:v>44516.702846828703</c:v>
                </c:pt>
                <c:pt idx="4655">
                  <c:v>44516.771515567132</c:v>
                </c:pt>
                <c:pt idx="4656">
                  <c:v>44516.840185023146</c:v>
                </c:pt>
                <c:pt idx="4657">
                  <c:v>44516.908854606481</c:v>
                </c:pt>
                <c:pt idx="4658">
                  <c:v>44516.977523877315</c:v>
                </c:pt>
                <c:pt idx="4659">
                  <c:v>44517.046193113427</c:v>
                </c:pt>
                <c:pt idx="4660">
                  <c:v>44517.114861782407</c:v>
                </c:pt>
                <c:pt idx="4661">
                  <c:v>44517.183530902781</c:v>
                </c:pt>
                <c:pt idx="4662">
                  <c:v>44517.252200578703</c:v>
                </c:pt>
                <c:pt idx="4663">
                  <c:v>44517.320870671298</c:v>
                </c:pt>
                <c:pt idx="4664">
                  <c:v>44517.389540706019</c:v>
                </c:pt>
                <c:pt idx="4665">
                  <c:v>44517.458210173609</c:v>
                </c:pt>
                <c:pt idx="4666">
                  <c:v>44517.526879247685</c:v>
                </c:pt>
                <c:pt idx="4667">
                  <c:v>44517.595548229168</c:v>
                </c:pt>
                <c:pt idx="4668">
                  <c:v>44517.664217268517</c:v>
                </c:pt>
                <c:pt idx="4669">
                  <c:v>44517.732886215279</c:v>
                </c:pt>
                <c:pt idx="4670">
                  <c:v>44517.801555104168</c:v>
                </c:pt>
                <c:pt idx="4671">
                  <c:v>44517.870224791666</c:v>
                </c:pt>
                <c:pt idx="4672">
                  <c:v>44517.938894178238</c:v>
                </c:pt>
                <c:pt idx="4673">
                  <c:v>44518.00756341435</c:v>
                </c:pt>
                <c:pt idx="4674">
                  <c:v>44518.076232476851</c:v>
                </c:pt>
                <c:pt idx="4675">
                  <c:v>44518.144901122687</c:v>
                </c:pt>
                <c:pt idx="4676">
                  <c:v>44518.213570416665</c:v>
                </c:pt>
                <c:pt idx="4677">
                  <c:v>44518.282240046297</c:v>
                </c:pt>
                <c:pt idx="4678">
                  <c:v>44518.350910196757</c:v>
                </c:pt>
                <c:pt idx="4679">
                  <c:v>44518.419579791669</c:v>
                </c:pt>
                <c:pt idx="4680">
                  <c:v>44518.488248993053</c:v>
                </c:pt>
                <c:pt idx="4681">
                  <c:v>44518.556917986112</c:v>
                </c:pt>
                <c:pt idx="4682">
                  <c:v>44518.625586898146</c:v>
                </c:pt>
                <c:pt idx="4683">
                  <c:v>44518.694255879629</c:v>
                </c:pt>
                <c:pt idx="4684">
                  <c:v>44518.76292458333</c:v>
                </c:pt>
                <c:pt idx="4685">
                  <c:v>44518.831593900461</c:v>
                </c:pt>
                <c:pt idx="4686">
                  <c:v>44518.900263483796</c:v>
                </c:pt>
                <c:pt idx="4687">
                  <c:v>44518.968932696756</c:v>
                </c:pt>
                <c:pt idx="4688">
                  <c:v>44519.037601851851</c:v>
                </c:pt>
                <c:pt idx="4689">
                  <c:v>44519.106270543984</c:v>
                </c:pt>
                <c:pt idx="4690">
                  <c:v>44519.174939560187</c:v>
                </c:pt>
                <c:pt idx="4691">
                  <c:v>44519.243609155092</c:v>
                </c:pt>
                <c:pt idx="4692">
                  <c:v>44519.312279085651</c:v>
                </c:pt>
                <c:pt idx="4693">
                  <c:v>44519.380949143517</c:v>
                </c:pt>
                <c:pt idx="4694">
                  <c:v>44519.449618611114</c:v>
                </c:pt>
                <c:pt idx="4695">
                  <c:v>44519.518287685183</c:v>
                </c:pt>
                <c:pt idx="4696">
                  <c:v>44519.586956666666</c:v>
                </c:pt>
                <c:pt idx="4697">
                  <c:v>44519.655625671294</c:v>
                </c:pt>
                <c:pt idx="4698">
                  <c:v>44519.724294629632</c:v>
                </c:pt>
                <c:pt idx="4699">
                  <c:v>44519.79296337963</c:v>
                </c:pt>
                <c:pt idx="4700">
                  <c:v>44519.861632962966</c:v>
                </c:pt>
                <c:pt idx="4701">
                  <c:v>44519.930302361114</c:v>
                </c:pt>
                <c:pt idx="4702">
                  <c:v>44519.998971608795</c:v>
                </c:pt>
                <c:pt idx="4703">
                  <c:v>44520.067640717592</c:v>
                </c:pt>
                <c:pt idx="4704">
                  <c:v>44520.136309259258</c:v>
                </c:pt>
                <c:pt idx="4705">
                  <c:v>44520.204978425929</c:v>
                </c:pt>
                <c:pt idx="4706">
                  <c:v>44520.273648009257</c:v>
                </c:pt>
                <c:pt idx="4707">
                  <c:v>44520.342318148148</c:v>
                </c:pt>
                <c:pt idx="4708">
                  <c:v>44520.41098778935</c:v>
                </c:pt>
                <c:pt idx="4709">
                  <c:v>44520.479657013886</c:v>
                </c:pt>
                <c:pt idx="4710">
                  <c:v>44520.548325949072</c:v>
                </c:pt>
                <c:pt idx="4711">
                  <c:v>44520.616994814816</c:v>
                </c:pt>
                <c:pt idx="4712">
                  <c:v>44520.685663738426</c:v>
                </c:pt>
                <c:pt idx="4713">
                  <c:v>44520.754332430559</c:v>
                </c:pt>
                <c:pt idx="4714">
                  <c:v>44520.823001585646</c:v>
                </c:pt>
                <c:pt idx="4715">
                  <c:v>44520.891671192127</c:v>
                </c:pt>
                <c:pt idx="4716">
                  <c:v>44520.960340370373</c:v>
                </c:pt>
                <c:pt idx="4717">
                  <c:v>44521.029009456019</c:v>
                </c:pt>
                <c:pt idx="4718">
                  <c:v>44521.097678194441</c:v>
                </c:pt>
                <c:pt idx="4719">
                  <c:v>44521.16634708333</c:v>
                </c:pt>
                <c:pt idx="4720">
                  <c:v>44521.235016562503</c:v>
                </c:pt>
                <c:pt idx="4721">
                  <c:v>44521.303686319443</c:v>
                </c:pt>
                <c:pt idx="4722">
                  <c:v>44521.37235636574</c:v>
                </c:pt>
                <c:pt idx="4723">
                  <c:v>44521.44102583333</c:v>
                </c:pt>
                <c:pt idx="4724">
                  <c:v>44521.509694884262</c:v>
                </c:pt>
                <c:pt idx="4725">
                  <c:v>44521.578363854169</c:v>
                </c:pt>
                <c:pt idx="4726">
                  <c:v>44521.647032777779</c:v>
                </c:pt>
                <c:pt idx="4727">
                  <c:v>44521.71570173611</c:v>
                </c:pt>
                <c:pt idx="4728">
                  <c:v>44521.784370381945</c:v>
                </c:pt>
                <c:pt idx="4729">
                  <c:v>44521.853039849535</c:v>
                </c:pt>
                <c:pt idx="4730">
                  <c:v>44521.921709247683</c:v>
                </c:pt>
                <c:pt idx="4731">
                  <c:v>44521.990378472219</c:v>
                </c:pt>
                <c:pt idx="4732">
                  <c:v>44522.059047581017</c:v>
                </c:pt>
                <c:pt idx="4733">
                  <c:v>44522.127716076386</c:v>
                </c:pt>
                <c:pt idx="4734">
                  <c:v>44522.196385138886</c:v>
                </c:pt>
                <c:pt idx="4735">
                  <c:v>44522.265054710646</c:v>
                </c:pt>
                <c:pt idx="4736">
                  <c:v>44522.333724791664</c:v>
                </c:pt>
                <c:pt idx="4737">
                  <c:v>44522.402394525459</c:v>
                </c:pt>
                <c:pt idx="4738">
                  <c:v>44522.471063761572</c:v>
                </c:pt>
                <c:pt idx="4739">
                  <c:v>44522.539732685182</c:v>
                </c:pt>
                <c:pt idx="4740">
                  <c:v>44522.608401504629</c:v>
                </c:pt>
                <c:pt idx="4741">
                  <c:v>44522.677070381942</c:v>
                </c:pt>
                <c:pt idx="4742">
                  <c:v>44522.745739085651</c:v>
                </c:pt>
                <c:pt idx="4743">
                  <c:v>44522.814408067126</c:v>
                </c:pt>
                <c:pt idx="4744">
                  <c:v>44522.883077662038</c:v>
                </c:pt>
                <c:pt idx="4745">
                  <c:v>44522.951746828701</c:v>
                </c:pt>
                <c:pt idx="4746">
                  <c:v>44523.020415879633</c:v>
                </c:pt>
                <c:pt idx="4747">
                  <c:v>44523.089084664352</c:v>
                </c:pt>
                <c:pt idx="4748">
                  <c:v>44523.157753391206</c:v>
                </c:pt>
                <c:pt idx="4749">
                  <c:v>44523.226422719905</c:v>
                </c:pt>
                <c:pt idx="4750">
                  <c:v>44523.295092326392</c:v>
                </c:pt>
                <c:pt idx="4751">
                  <c:v>44523.363762326386</c:v>
                </c:pt>
                <c:pt idx="4752">
                  <c:v>44523.432431747686</c:v>
                </c:pt>
                <c:pt idx="4753">
                  <c:v>44523.501100787034</c:v>
                </c:pt>
                <c:pt idx="4754">
                  <c:v>44523.569769699076</c:v>
                </c:pt>
                <c:pt idx="4755">
                  <c:v>44523.638438530092</c:v>
                </c:pt>
                <c:pt idx="4756">
                  <c:v>44523.707107442133</c:v>
                </c:pt>
                <c:pt idx="4757">
                  <c:v>44523.775776006943</c:v>
                </c:pt>
                <c:pt idx="4758">
                  <c:v>44523.84444533565</c:v>
                </c:pt>
                <c:pt idx="4759">
                  <c:v>44523.913114733798</c:v>
                </c:pt>
                <c:pt idx="4760">
                  <c:v>44523.98178386574</c:v>
                </c:pt>
                <c:pt idx="4761">
                  <c:v>44524.050452928241</c:v>
                </c:pt>
                <c:pt idx="4762">
                  <c:v>44524.119121412034</c:v>
                </c:pt>
                <c:pt idx="4763">
                  <c:v>44524.187790381948</c:v>
                </c:pt>
                <c:pt idx="4764">
                  <c:v>44524.256459895834</c:v>
                </c:pt>
                <c:pt idx="4765">
                  <c:v>44524.325129872683</c:v>
                </c:pt>
                <c:pt idx="4766">
                  <c:v>44524.393799687503</c:v>
                </c:pt>
                <c:pt idx="4767">
                  <c:v>44524.46246894676</c:v>
                </c:pt>
                <c:pt idx="4768">
                  <c:v>44524.531137847225</c:v>
                </c:pt>
                <c:pt idx="4769">
                  <c:v>44524.599806631944</c:v>
                </c:pt>
                <c:pt idx="4770">
                  <c:v>44524.668475486113</c:v>
                </c:pt>
                <c:pt idx="4771">
                  <c:v>44524.737144212966</c:v>
                </c:pt>
                <c:pt idx="4772">
                  <c:v>44524.805813009261</c:v>
                </c:pt>
                <c:pt idx="4773">
                  <c:v>44524.874482534724</c:v>
                </c:pt>
                <c:pt idx="4774">
                  <c:v>44524.943151712963</c:v>
                </c:pt>
                <c:pt idx="4775">
                  <c:v>44525.011820752312</c:v>
                </c:pt>
                <c:pt idx="4776">
                  <c:v>44525.080489583335</c:v>
                </c:pt>
                <c:pt idx="4777">
                  <c:v>44525.149158125001</c:v>
                </c:pt>
                <c:pt idx="4778">
                  <c:v>44525.217827291664</c:v>
                </c:pt>
                <c:pt idx="4779">
                  <c:v>44525.286496759261</c:v>
                </c:pt>
                <c:pt idx="4780">
                  <c:v>44525.355166724534</c:v>
                </c:pt>
                <c:pt idx="4781">
                  <c:v>44525.423836111113</c:v>
                </c:pt>
                <c:pt idx="4782">
                  <c:v>44525.492505127317</c:v>
                </c:pt>
                <c:pt idx="4783">
                  <c:v>44525.561173946757</c:v>
                </c:pt>
                <c:pt idx="4784">
                  <c:v>44525.629842696762</c:v>
                </c:pt>
                <c:pt idx="4785">
                  <c:v>44525.698511516202</c:v>
                </c:pt>
                <c:pt idx="4786">
                  <c:v>44525.767180023147</c:v>
                </c:pt>
                <c:pt idx="4787">
                  <c:v>44525.835849224539</c:v>
                </c:pt>
                <c:pt idx="4788">
                  <c:v>44525.904518611111</c:v>
                </c:pt>
                <c:pt idx="4789">
                  <c:v>44525.973187638891</c:v>
                </c:pt>
                <c:pt idx="4790">
                  <c:v>44526.041856631942</c:v>
                </c:pt>
                <c:pt idx="4791">
                  <c:v>44526.110525104166</c:v>
                </c:pt>
                <c:pt idx="4792">
                  <c:v>44526.179193981479</c:v>
                </c:pt>
                <c:pt idx="4793">
                  <c:v>44526.247863414355</c:v>
                </c:pt>
                <c:pt idx="4794">
                  <c:v>44526.316533217592</c:v>
                </c:pt>
                <c:pt idx="4795">
                  <c:v>44526.385203067133</c:v>
                </c:pt>
                <c:pt idx="4796">
                  <c:v>44526.453872337966</c:v>
                </c:pt>
                <c:pt idx="4797">
                  <c:v>44526.522541215279</c:v>
                </c:pt>
                <c:pt idx="4798">
                  <c:v>44526.591209988423</c:v>
                </c:pt>
                <c:pt idx="4799">
                  <c:v>44526.65987880787</c:v>
                </c:pt>
                <c:pt idx="4800">
                  <c:v>44526.728547557868</c:v>
                </c:pt>
                <c:pt idx="4801">
                  <c:v>44526.797216168983</c:v>
                </c:pt>
                <c:pt idx="4802">
                  <c:v>44526.865885601852</c:v>
                </c:pt>
                <c:pt idx="4803">
                  <c:v>44526.934554791667</c:v>
                </c:pt>
                <c:pt idx="4804">
                  <c:v>44527.003223831016</c:v>
                </c:pt>
                <c:pt idx="4805">
                  <c:v>44527.07189269676</c:v>
                </c:pt>
                <c:pt idx="4806">
                  <c:v>44527.140561087966</c:v>
                </c:pt>
                <c:pt idx="4807">
                  <c:v>44527.209230092594</c:v>
                </c:pt>
                <c:pt idx="4808">
                  <c:v>44527.277899490742</c:v>
                </c:pt>
                <c:pt idx="4809">
                  <c:v>44527.34656943287</c:v>
                </c:pt>
                <c:pt idx="4810">
                  <c:v>44527.415238831018</c:v>
                </c:pt>
                <c:pt idx="4811">
                  <c:v>44527.483907835645</c:v>
                </c:pt>
                <c:pt idx="4812">
                  <c:v>44527.552576585651</c:v>
                </c:pt>
                <c:pt idx="4813">
                  <c:v>44527.621245254632</c:v>
                </c:pt>
                <c:pt idx="4814">
                  <c:v>44527.689913993054</c:v>
                </c:pt>
                <c:pt idx="4815">
                  <c:v>44527.758582476854</c:v>
                </c:pt>
                <c:pt idx="4816">
                  <c:v>44527.827251504626</c:v>
                </c:pt>
                <c:pt idx="4817">
                  <c:v>44527.895920891206</c:v>
                </c:pt>
                <c:pt idx="4818">
                  <c:v>44527.964589861112</c:v>
                </c:pt>
                <c:pt idx="4819">
                  <c:v>44528.033258773146</c:v>
                </c:pt>
                <c:pt idx="4820">
                  <c:v>44528.101927268515</c:v>
                </c:pt>
                <c:pt idx="4821">
                  <c:v>44528.170596018521</c:v>
                </c:pt>
                <c:pt idx="4822">
                  <c:v>44528.23926534722</c:v>
                </c:pt>
                <c:pt idx="4823">
                  <c:v>44528.307934976852</c:v>
                </c:pt>
                <c:pt idx="4824">
                  <c:v>44528.376604814817</c:v>
                </c:pt>
                <c:pt idx="4825">
                  <c:v>44528.445274074074</c:v>
                </c:pt>
                <c:pt idx="4826">
                  <c:v>44528.513942916667</c:v>
                </c:pt>
                <c:pt idx="4827">
                  <c:v>44528.582611678241</c:v>
                </c:pt>
                <c:pt idx="4828">
                  <c:v>44528.651280428239</c:v>
                </c:pt>
                <c:pt idx="4829">
                  <c:v>44528.719949189814</c:v>
                </c:pt>
                <c:pt idx="4830">
                  <c:v>44528.788617662038</c:v>
                </c:pt>
                <c:pt idx="4831">
                  <c:v>44528.857286967592</c:v>
                </c:pt>
                <c:pt idx="4832">
                  <c:v>44528.925956157407</c:v>
                </c:pt>
                <c:pt idx="4833">
                  <c:v>44528.994625173611</c:v>
                </c:pt>
                <c:pt idx="4834">
                  <c:v>44529.0632940625</c:v>
                </c:pt>
                <c:pt idx="4835">
                  <c:v>44529.131962361113</c:v>
                </c:pt>
                <c:pt idx="4836">
                  <c:v>44529.200631261578</c:v>
                </c:pt>
                <c:pt idx="4837">
                  <c:v>44529.269300624997</c:v>
                </c:pt>
                <c:pt idx="4838">
                  <c:v>44529.337970520835</c:v>
                </c:pt>
                <c:pt idx="4839">
                  <c:v>44529.406639988425</c:v>
                </c:pt>
                <c:pt idx="4840">
                  <c:v>44529.475309004629</c:v>
                </c:pt>
                <c:pt idx="4841">
                  <c:v>44529.54397770833</c:v>
                </c:pt>
                <c:pt idx="4842">
                  <c:v>44529.612646331021</c:v>
                </c:pt>
                <c:pt idx="4843">
                  <c:v>44529.681315011578</c:v>
                </c:pt>
                <c:pt idx="4844">
                  <c:v>44529.749983483794</c:v>
                </c:pt>
                <c:pt idx="4845">
                  <c:v>44529.818652337963</c:v>
                </c:pt>
                <c:pt idx="4846">
                  <c:v>44529.887321712966</c:v>
                </c:pt>
                <c:pt idx="4847">
                  <c:v>44529.955990671297</c:v>
                </c:pt>
                <c:pt idx="4848">
                  <c:v>44530.024659513889</c:v>
                </c:pt>
                <c:pt idx="4849">
                  <c:v>44530.093328055555</c:v>
                </c:pt>
                <c:pt idx="4850">
                  <c:v>44530.161996643517</c:v>
                </c:pt>
                <c:pt idx="4851">
                  <c:v>44530.230665844909</c:v>
                </c:pt>
                <c:pt idx="4852">
                  <c:v>44530.299335300922</c:v>
                </c:pt>
                <c:pt idx="4853">
                  <c:v>44530.368005104167</c:v>
                </c:pt>
                <c:pt idx="4854">
                  <c:v>44530.436674328703</c:v>
                </c:pt>
                <c:pt idx="4855">
                  <c:v>44530.50534314815</c:v>
                </c:pt>
                <c:pt idx="4856">
                  <c:v>44530.574011875004</c:v>
                </c:pt>
                <c:pt idx="4857">
                  <c:v>44530.642680543984</c:v>
                </c:pt>
                <c:pt idx="4858">
                  <c:v>44530.711349259262</c:v>
                </c:pt>
                <c:pt idx="4859">
                  <c:v>44530.780017638892</c:v>
                </c:pt>
                <c:pt idx="4860">
                  <c:v>44530.848686828707</c:v>
                </c:pt>
                <c:pt idx="4861">
                  <c:v>44530.917355995371</c:v>
                </c:pt>
                <c:pt idx="4862">
                  <c:v>44530.986024953701</c:v>
                </c:pt>
                <c:pt idx="4863">
                  <c:v>44531.054693831022</c:v>
                </c:pt>
                <c:pt idx="4864">
                  <c:v>44531.123362094906</c:v>
                </c:pt>
                <c:pt idx="4865">
                  <c:v>44531.192030891201</c:v>
                </c:pt>
                <c:pt idx="4866">
                  <c:v>44531.260700219907</c:v>
                </c:pt>
                <c:pt idx="4867">
                  <c:v>44531.32937003472</c:v>
                </c:pt>
                <c:pt idx="4868">
                  <c:v>44531.39803960648</c:v>
                </c:pt>
                <c:pt idx="4869">
                  <c:v>44531.46670863426</c:v>
                </c:pt>
                <c:pt idx="4870">
                  <c:v>44531.535377326392</c:v>
                </c:pt>
                <c:pt idx="4871">
                  <c:v>44531.604045914355</c:v>
                </c:pt>
                <c:pt idx="4872">
                  <c:v>44531.672714560184</c:v>
                </c:pt>
                <c:pt idx="4873">
                  <c:v>44531.741383067128</c:v>
                </c:pt>
                <c:pt idx="4874">
                  <c:v>44531.810051736109</c:v>
                </c:pt>
                <c:pt idx="4875">
                  <c:v>44531.878721076391</c:v>
                </c:pt>
                <c:pt idx="4876">
                  <c:v>44531.947390046298</c:v>
                </c:pt>
                <c:pt idx="4877">
                  <c:v>44532.016058877314</c:v>
                </c:pt>
                <c:pt idx="4878">
                  <c:v>44532.084727465277</c:v>
                </c:pt>
                <c:pt idx="4879">
                  <c:v>44532.153395879628</c:v>
                </c:pt>
                <c:pt idx="4880">
                  <c:v>44532.222064918984</c:v>
                </c:pt>
                <c:pt idx="4881">
                  <c:v>44532.290734224538</c:v>
                </c:pt>
                <c:pt idx="4882">
                  <c:v>44532.35940400463</c:v>
                </c:pt>
                <c:pt idx="4883">
                  <c:v>44532.428073194445</c:v>
                </c:pt>
                <c:pt idx="4884">
                  <c:v>44532.496742002317</c:v>
                </c:pt>
                <c:pt idx="4885">
                  <c:v>44532.565410659721</c:v>
                </c:pt>
                <c:pt idx="4886">
                  <c:v>44532.634079247684</c:v>
                </c:pt>
                <c:pt idx="4887">
                  <c:v>44532.70274789352</c:v>
                </c:pt>
                <c:pt idx="4888">
                  <c:v>44532.771416226853</c:v>
                </c:pt>
                <c:pt idx="4889">
                  <c:v>44532.840085289354</c:v>
                </c:pt>
                <c:pt idx="4890">
                  <c:v>44532.908754456017</c:v>
                </c:pt>
                <c:pt idx="4891">
                  <c:v>44532.97742333333</c:v>
                </c:pt>
                <c:pt idx="4892">
                  <c:v>44533.046092164353</c:v>
                </c:pt>
                <c:pt idx="4893">
                  <c:v>44533.114760428238</c:v>
                </c:pt>
                <c:pt idx="4894">
                  <c:v>44533.183429155091</c:v>
                </c:pt>
                <c:pt idx="4895">
                  <c:v>44533.252098425924</c:v>
                </c:pt>
                <c:pt idx="4896">
                  <c:v>44533.320768113423</c:v>
                </c:pt>
                <c:pt idx="4897">
                  <c:v>44533.389437754631</c:v>
                </c:pt>
                <c:pt idx="4898">
                  <c:v>44533.458106817132</c:v>
                </c:pt>
                <c:pt idx="4899">
                  <c:v>44533.526775497689</c:v>
                </c:pt>
                <c:pt idx="4900">
                  <c:v>44533.595444074075</c:v>
                </c:pt>
                <c:pt idx="4901">
                  <c:v>44533.664112719911</c:v>
                </c:pt>
                <c:pt idx="4902">
                  <c:v>44533.732781261577</c:v>
                </c:pt>
                <c:pt idx="4903">
                  <c:v>44533.801449756946</c:v>
                </c:pt>
                <c:pt idx="4904">
                  <c:v>44533.870119039355</c:v>
                </c:pt>
                <c:pt idx="4905">
                  <c:v>44533.938788032407</c:v>
                </c:pt>
                <c:pt idx="4906">
                  <c:v>44534.007456874999</c:v>
                </c:pt>
                <c:pt idx="4907">
                  <c:v>44534.076125532411</c:v>
                </c:pt>
                <c:pt idx="4908">
                  <c:v>44534.144793784719</c:v>
                </c:pt>
                <c:pt idx="4909">
                  <c:v>44534.213462685184</c:v>
                </c:pt>
                <c:pt idx="4910">
                  <c:v>44534.28213190972</c:v>
                </c:pt>
                <c:pt idx="4911">
                  <c:v>44534.350801666667</c:v>
                </c:pt>
                <c:pt idx="4912">
                  <c:v>44534.419470868059</c:v>
                </c:pt>
                <c:pt idx="4913">
                  <c:v>44534.488139675923</c:v>
                </c:pt>
                <c:pt idx="4914">
                  <c:v>44534.556808275462</c:v>
                </c:pt>
                <c:pt idx="4915">
                  <c:v>44534.625476793983</c:v>
                </c:pt>
                <c:pt idx="4916">
                  <c:v>44534.694145381945</c:v>
                </c:pt>
                <c:pt idx="4917">
                  <c:v>44534.762813692127</c:v>
                </c:pt>
                <c:pt idx="4918">
                  <c:v>44534.831482615744</c:v>
                </c:pt>
                <c:pt idx="4919">
                  <c:v>44534.900151817128</c:v>
                </c:pt>
                <c:pt idx="4920">
                  <c:v>44534.968820624999</c:v>
                </c:pt>
                <c:pt idx="4921">
                  <c:v>44535.037489386574</c:v>
                </c:pt>
                <c:pt idx="4922">
                  <c:v>44535.106157696762</c:v>
                </c:pt>
                <c:pt idx="4923">
                  <c:v>44535.174826319446</c:v>
                </c:pt>
                <c:pt idx="4924">
                  <c:v>44535.24349552083</c:v>
                </c:pt>
                <c:pt idx="4925">
                  <c:v>44535.312165057869</c:v>
                </c:pt>
                <c:pt idx="4926">
                  <c:v>44535.380834722222</c:v>
                </c:pt>
                <c:pt idx="4927">
                  <c:v>44535.449503807868</c:v>
                </c:pt>
                <c:pt idx="4928">
                  <c:v>44535.518172488424</c:v>
                </c:pt>
                <c:pt idx="4929">
                  <c:v>44535.586841076387</c:v>
                </c:pt>
                <c:pt idx="4930">
                  <c:v>44535.655509687502</c:v>
                </c:pt>
                <c:pt idx="4931">
                  <c:v>44535.724178263888</c:v>
                </c:pt>
                <c:pt idx="4932">
                  <c:v>44535.792846620374</c:v>
                </c:pt>
                <c:pt idx="4933">
                  <c:v>44535.861515821758</c:v>
                </c:pt>
                <c:pt idx="4934">
                  <c:v>44535.930184826386</c:v>
                </c:pt>
                <c:pt idx="4935">
                  <c:v>44535.99885369213</c:v>
                </c:pt>
                <c:pt idx="4936">
                  <c:v>44536.067522395831</c:v>
                </c:pt>
                <c:pt idx="4937">
                  <c:v>44536.136190555553</c:v>
                </c:pt>
                <c:pt idx="4938">
                  <c:v>44536.204859328704</c:v>
                </c:pt>
                <c:pt idx="4939">
                  <c:v>44536.273528530095</c:v>
                </c:pt>
                <c:pt idx="4940">
                  <c:v>44536.342198275466</c:v>
                </c:pt>
                <c:pt idx="4941">
                  <c:v>44536.410867534723</c:v>
                </c:pt>
                <c:pt idx="4942">
                  <c:v>44536.479536365739</c:v>
                </c:pt>
                <c:pt idx="4943">
                  <c:v>44536.548204918981</c:v>
                </c:pt>
                <c:pt idx="4944">
                  <c:v>44536.616873391205</c:v>
                </c:pt>
                <c:pt idx="4945">
                  <c:v>44536.685541921295</c:v>
                </c:pt>
                <c:pt idx="4946">
                  <c:v>44536.754210219908</c:v>
                </c:pt>
                <c:pt idx="4947">
                  <c:v>44536.822878993058</c:v>
                </c:pt>
                <c:pt idx="4948">
                  <c:v>44536.891548206018</c:v>
                </c:pt>
                <c:pt idx="4949">
                  <c:v>44536.960217002314</c:v>
                </c:pt>
                <c:pt idx="4950">
                  <c:v>44537.028885694446</c:v>
                </c:pt>
                <c:pt idx="4951">
                  <c:v>44537.097554050924</c:v>
                </c:pt>
                <c:pt idx="4952">
                  <c:v>44537.166222546293</c:v>
                </c:pt>
                <c:pt idx="4953">
                  <c:v>44537.234891643522</c:v>
                </c:pt>
                <c:pt idx="4954">
                  <c:v>44537.303561006942</c:v>
                </c:pt>
                <c:pt idx="4955">
                  <c:v>44537.372230671295</c:v>
                </c:pt>
                <c:pt idx="4956">
                  <c:v>44537.440899733796</c:v>
                </c:pt>
                <c:pt idx="4957">
                  <c:v>44537.509568402776</c:v>
                </c:pt>
                <c:pt idx="4958">
                  <c:v>44537.578236979163</c:v>
                </c:pt>
                <c:pt idx="4959">
                  <c:v>44537.646905520836</c:v>
                </c:pt>
                <c:pt idx="4960">
                  <c:v>44537.715574097223</c:v>
                </c:pt>
                <c:pt idx="4961">
                  <c:v>44537.784242349539</c:v>
                </c:pt>
                <c:pt idx="4962">
                  <c:v>44537.852911423608</c:v>
                </c:pt>
                <c:pt idx="4963">
                  <c:v>44537.921580428243</c:v>
                </c:pt>
                <c:pt idx="4964">
                  <c:v>44537.990249259259</c:v>
                </c:pt>
                <c:pt idx="4965">
                  <c:v>44538.058917974537</c:v>
                </c:pt>
                <c:pt idx="4966">
                  <c:v>44538.127586087961</c:v>
                </c:pt>
                <c:pt idx="4967">
                  <c:v>44538.196254756942</c:v>
                </c:pt>
                <c:pt idx="4968">
                  <c:v>44538.264923935189</c:v>
                </c:pt>
                <c:pt idx="4969">
                  <c:v>44538.333593622687</c:v>
                </c:pt>
                <c:pt idx="4970">
                  <c:v>44538.402262974538</c:v>
                </c:pt>
                <c:pt idx="4971">
                  <c:v>44538.470931828706</c:v>
                </c:pt>
                <c:pt idx="4972">
                  <c:v>44538.53960034722</c:v>
                </c:pt>
                <c:pt idx="4973">
                  <c:v>44538.608268784723</c:v>
                </c:pt>
                <c:pt idx="4974">
                  <c:v>44538.676937268516</c:v>
                </c:pt>
                <c:pt idx="4975">
                  <c:v>44538.745605578704</c:v>
                </c:pt>
                <c:pt idx="4976">
                  <c:v>44538.814274166667</c:v>
                </c:pt>
                <c:pt idx="4977">
                  <c:v>44538.882943368058</c:v>
                </c:pt>
                <c:pt idx="4978">
                  <c:v>44538.951612152778</c:v>
                </c:pt>
                <c:pt idx="4979">
                  <c:v>44539.020280810182</c:v>
                </c:pt>
                <c:pt idx="4980">
                  <c:v>44539.088949201388</c:v>
                </c:pt>
                <c:pt idx="4981">
                  <c:v>44539.157617534722</c:v>
                </c:pt>
                <c:pt idx="4982">
                  <c:v>44539.226286469908</c:v>
                </c:pt>
                <c:pt idx="4983">
                  <c:v>44539.294955682868</c:v>
                </c:pt>
                <c:pt idx="4984">
                  <c:v>44539.363625289348</c:v>
                </c:pt>
                <c:pt idx="4985">
                  <c:v>44539.432294328704</c:v>
                </c:pt>
                <c:pt idx="4986">
                  <c:v>44539.500962962964</c:v>
                </c:pt>
                <c:pt idx="4987">
                  <c:v>44539.569631481485</c:v>
                </c:pt>
                <c:pt idx="4988">
                  <c:v>44539.638299930557</c:v>
                </c:pt>
                <c:pt idx="4989">
                  <c:v>44539.706968437502</c:v>
                </c:pt>
                <c:pt idx="4990">
                  <c:v>44539.775636620368</c:v>
                </c:pt>
                <c:pt idx="4991">
                  <c:v>44539.844305555554</c:v>
                </c:pt>
                <c:pt idx="4992">
                  <c:v>44539.912974548613</c:v>
                </c:pt>
                <c:pt idx="4993">
                  <c:v>44539.981643287036</c:v>
                </c:pt>
                <c:pt idx="4994">
                  <c:v>44540.050311967592</c:v>
                </c:pt>
                <c:pt idx="4995">
                  <c:v>44540.118980057872</c:v>
                </c:pt>
                <c:pt idx="4996">
                  <c:v>44540.187648634259</c:v>
                </c:pt>
                <c:pt idx="4997">
                  <c:v>44540.256317754633</c:v>
                </c:pt>
                <c:pt idx="4998">
                  <c:v>44540.324987337961</c:v>
                </c:pt>
                <c:pt idx="4999">
                  <c:v>44540.393656759261</c:v>
                </c:pt>
                <c:pt idx="5000">
                  <c:v>44540.462325624998</c:v>
                </c:pt>
                <c:pt idx="5001">
                  <c:v>44540.530994131943</c:v>
                </c:pt>
                <c:pt idx="5002">
                  <c:v>44540.599662523149</c:v>
                </c:pt>
                <c:pt idx="5003">
                  <c:v>44540.668330983797</c:v>
                </c:pt>
                <c:pt idx="5004">
                  <c:v>44540.736999317131</c:v>
                </c:pt>
                <c:pt idx="5005">
                  <c:v>44540.805667719906</c:v>
                </c:pt>
                <c:pt idx="5006">
                  <c:v>44540.874336851855</c:v>
                </c:pt>
                <c:pt idx="5007">
                  <c:v>44540.943005636575</c:v>
                </c:pt>
                <c:pt idx="5008">
                  <c:v>44541.011674293979</c:v>
                </c:pt>
                <c:pt idx="5009">
                  <c:v>44541.080342731482</c:v>
                </c:pt>
                <c:pt idx="5010">
                  <c:v>44541.149010868059</c:v>
                </c:pt>
                <c:pt idx="5011">
                  <c:v>44541.217679641202</c:v>
                </c:pt>
                <c:pt idx="5012">
                  <c:v>44541.286348726855</c:v>
                </c:pt>
                <c:pt idx="5013">
                  <c:v>44541.355018842594</c:v>
                </c:pt>
                <c:pt idx="5014">
                  <c:v>44541.423688738425</c:v>
                </c:pt>
                <c:pt idx="5015">
                  <c:v>44541.492358252312</c:v>
                </c:pt>
                <c:pt idx="5016">
                  <c:v>44541.561027581018</c:v>
                </c:pt>
                <c:pt idx="5017">
                  <c:v>44541.629696840275</c:v>
                </c:pt>
                <c:pt idx="5018">
                  <c:v>44541.698366157405</c:v>
                </c:pt>
                <c:pt idx="5019">
                  <c:v>44541.767035173609</c:v>
                </c:pt>
                <c:pt idx="5020">
                  <c:v>44541.835704872683</c:v>
                </c:pt>
                <c:pt idx="5021">
                  <c:v>44541.904374768521</c:v>
                </c:pt>
                <c:pt idx="5022">
                  <c:v>44541.973044305552</c:v>
                </c:pt>
                <c:pt idx="5023">
                  <c:v>44542.04171380787</c:v>
                </c:pt>
                <c:pt idx="5024">
                  <c:v>44542.110382800929</c:v>
                </c:pt>
                <c:pt idx="5025">
                  <c:v>44542.179052175925</c:v>
                </c:pt>
                <c:pt idx="5026">
                  <c:v>44542.247722118052</c:v>
                </c:pt>
                <c:pt idx="5027">
                  <c:v>44542.316392430555</c:v>
                </c:pt>
                <c:pt idx="5028">
                  <c:v>44542.385062789355</c:v>
                </c:pt>
                <c:pt idx="5029">
                  <c:v>44542.453732569447</c:v>
                </c:pt>
                <c:pt idx="5030">
                  <c:v>44542.522401944443</c:v>
                </c:pt>
                <c:pt idx="5031">
                  <c:v>44542.591071238428</c:v>
                </c:pt>
                <c:pt idx="5032">
                  <c:v>44542.659740567127</c:v>
                </c:pt>
                <c:pt idx="5033">
                  <c:v>44542.728409826392</c:v>
                </c:pt>
                <c:pt idx="5034">
                  <c:v>44542.797078946758</c:v>
                </c:pt>
                <c:pt idx="5035">
                  <c:v>44542.865748888886</c:v>
                </c:pt>
                <c:pt idx="5036">
                  <c:v>44542.93441858796</c:v>
                </c:pt>
                <c:pt idx="5037">
                  <c:v>44543.003088148151</c:v>
                </c:pt>
                <c:pt idx="5038">
                  <c:v>44543.071757523147</c:v>
                </c:pt>
                <c:pt idx="5039">
                  <c:v>44543.140426423612</c:v>
                </c:pt>
                <c:pt idx="5040">
                  <c:v>44543.209095949074</c:v>
                </c:pt>
                <c:pt idx="5041">
                  <c:v>44543.277765856481</c:v>
                </c:pt>
                <c:pt idx="5042">
                  <c:v>44543.346436307867</c:v>
                </c:pt>
                <c:pt idx="5043">
                  <c:v>44543.41510622685</c:v>
                </c:pt>
                <c:pt idx="5044">
                  <c:v>44543.483775740744</c:v>
                </c:pt>
                <c:pt idx="5045">
                  <c:v>44543.552445011577</c:v>
                </c:pt>
                <c:pt idx="5046">
                  <c:v>44543.621114201385</c:v>
                </c:pt>
                <c:pt idx="5047">
                  <c:v>44543.689783449074</c:v>
                </c:pt>
                <c:pt idx="5048">
                  <c:v>44543.758452442133</c:v>
                </c:pt>
                <c:pt idx="5049">
                  <c:v>44543.827122002316</c:v>
                </c:pt>
                <c:pt idx="5050">
                  <c:v>44543.895791898147</c:v>
                </c:pt>
                <c:pt idx="5051">
                  <c:v>44543.964461388889</c:v>
                </c:pt>
                <c:pt idx="5052">
                  <c:v>44544.033130810189</c:v>
                </c:pt>
                <c:pt idx="5053">
                  <c:v>44544.101799837961</c:v>
                </c:pt>
                <c:pt idx="5054">
                  <c:v>44544.170469097226</c:v>
                </c:pt>
                <c:pt idx="5055">
                  <c:v>44544.239138946759</c:v>
                </c:pt>
                <c:pt idx="5056">
                  <c:v>44544.307809097219</c:v>
                </c:pt>
                <c:pt idx="5057">
                  <c:v>44544.376479467595</c:v>
                </c:pt>
                <c:pt idx="5058">
                  <c:v>44544.445149236111</c:v>
                </c:pt>
                <c:pt idx="5059">
                  <c:v>44544.513818611114</c:v>
                </c:pt>
                <c:pt idx="5060">
                  <c:v>44544.582487893516</c:v>
                </c:pt>
                <c:pt idx="5061">
                  <c:v>44544.65115716435</c:v>
                </c:pt>
                <c:pt idx="5062">
                  <c:v>44544.719826446759</c:v>
                </c:pt>
                <c:pt idx="5063">
                  <c:v>44544.788495439818</c:v>
                </c:pt>
                <c:pt idx="5064">
                  <c:v>44544.857165277775</c:v>
                </c:pt>
                <c:pt idx="5065">
                  <c:v>44544.925834988426</c:v>
                </c:pt>
                <c:pt idx="5066">
                  <c:v>44544.99450453704</c:v>
                </c:pt>
                <c:pt idx="5067">
                  <c:v>44545.063173958333</c:v>
                </c:pt>
                <c:pt idx="5068">
                  <c:v>44545.131842777781</c:v>
                </c:pt>
                <c:pt idx="5069">
                  <c:v>44545.200512199073</c:v>
                </c:pt>
                <c:pt idx="5070">
                  <c:v>44545.269182094904</c:v>
                </c:pt>
                <c:pt idx="5071">
                  <c:v>44545.337852511577</c:v>
                </c:pt>
                <c:pt idx="5072">
                  <c:v>44545.406522511577</c:v>
                </c:pt>
                <c:pt idx="5073">
                  <c:v>44545.475192060185</c:v>
                </c:pt>
                <c:pt idx="5074">
                  <c:v>44545.543861296297</c:v>
                </c:pt>
                <c:pt idx="5075">
                  <c:v>44545.612530451392</c:v>
                </c:pt>
                <c:pt idx="5076">
                  <c:v>44545.681199652776</c:v>
                </c:pt>
                <c:pt idx="5077">
                  <c:v>44545.749868657411</c:v>
                </c:pt>
                <c:pt idx="5078">
                  <c:v>44545.818538043983</c:v>
                </c:pt>
                <c:pt idx="5079">
                  <c:v>44545.887207951389</c:v>
                </c:pt>
                <c:pt idx="5080">
                  <c:v>44545.955877442131</c:v>
                </c:pt>
                <c:pt idx="5081">
                  <c:v>44546.024546828703</c:v>
                </c:pt>
                <c:pt idx="5082">
                  <c:v>44546.09321590278</c:v>
                </c:pt>
                <c:pt idx="5083">
                  <c:v>44546.161885023146</c:v>
                </c:pt>
                <c:pt idx="5084">
                  <c:v>44546.230554745373</c:v>
                </c:pt>
                <c:pt idx="5085">
                  <c:v>44546.299224733797</c:v>
                </c:pt>
                <c:pt idx="5086">
                  <c:v>44546.367895081021</c:v>
                </c:pt>
                <c:pt idx="5087">
                  <c:v>44546.436564837961</c:v>
                </c:pt>
                <c:pt idx="5088">
                  <c:v>44546.505234201388</c:v>
                </c:pt>
                <c:pt idx="5089">
                  <c:v>44546.573903460645</c:v>
                </c:pt>
                <c:pt idx="5090">
                  <c:v>44546.642572662036</c:v>
                </c:pt>
                <c:pt idx="5091">
                  <c:v>44546.711241921294</c:v>
                </c:pt>
                <c:pt idx="5092">
                  <c:v>44546.779910833335</c:v>
                </c:pt>
                <c:pt idx="5093">
                  <c:v>44546.848580555554</c:v>
                </c:pt>
                <c:pt idx="5094">
                  <c:v>44546.91725027778</c:v>
                </c:pt>
                <c:pt idx="5095">
                  <c:v>44546.985919768522</c:v>
                </c:pt>
                <c:pt idx="5096">
                  <c:v>44547.054589189815</c:v>
                </c:pt>
                <c:pt idx="5097">
                  <c:v>44547.12325798611</c:v>
                </c:pt>
                <c:pt idx="5098">
                  <c:v>44547.191927326392</c:v>
                </c:pt>
                <c:pt idx="5099">
                  <c:v>44547.260597199071</c:v>
                </c:pt>
                <c:pt idx="5100">
                  <c:v>44547.32926755787</c:v>
                </c:pt>
                <c:pt idx="5101">
                  <c:v>44547.397937650465</c:v>
                </c:pt>
                <c:pt idx="5102">
                  <c:v>44547.466607233793</c:v>
                </c:pt>
                <c:pt idx="5103">
                  <c:v>44547.535276458337</c:v>
                </c:pt>
                <c:pt idx="5104">
                  <c:v>44547.603945590279</c:v>
                </c:pt>
                <c:pt idx="5105">
                  <c:v>44547.672614780095</c:v>
                </c:pt>
                <c:pt idx="5106">
                  <c:v>44547.741283819443</c:v>
                </c:pt>
                <c:pt idx="5107">
                  <c:v>44547.809953032411</c:v>
                </c:pt>
                <c:pt idx="5108">
                  <c:v>44547.878622916665</c:v>
                </c:pt>
                <c:pt idx="5109">
                  <c:v>44547.947292430559</c:v>
                </c:pt>
                <c:pt idx="5110">
                  <c:v>44548.015961793979</c:v>
                </c:pt>
                <c:pt idx="5111">
                  <c:v>44548.084630937497</c:v>
                </c:pt>
                <c:pt idx="5112">
                  <c:v>44548.153299884259</c:v>
                </c:pt>
                <c:pt idx="5113">
                  <c:v>44548.221969467595</c:v>
                </c:pt>
                <c:pt idx="5114">
                  <c:v>44548.290639328705</c:v>
                </c:pt>
                <c:pt idx="5115">
                  <c:v>44548.359309641201</c:v>
                </c:pt>
                <c:pt idx="5116">
                  <c:v>44548.427979375003</c:v>
                </c:pt>
                <c:pt idx="5117">
                  <c:v>44548.496648726854</c:v>
                </c:pt>
                <c:pt idx="5118">
                  <c:v>44548.565317928238</c:v>
                </c:pt>
                <c:pt idx="5119">
                  <c:v>44548.633987060188</c:v>
                </c:pt>
                <c:pt idx="5120">
                  <c:v>44548.702656250003</c:v>
                </c:pt>
                <c:pt idx="5121">
                  <c:v>44548.771325127316</c:v>
                </c:pt>
                <c:pt idx="5122">
                  <c:v>44548.839994733797</c:v>
                </c:pt>
                <c:pt idx="5123">
                  <c:v>44548.908664444447</c:v>
                </c:pt>
                <c:pt idx="5124">
                  <c:v>44548.97733386574</c:v>
                </c:pt>
                <c:pt idx="5125">
                  <c:v>44549.046003240743</c:v>
                </c:pt>
                <c:pt idx="5126">
                  <c:v>44549.114672048614</c:v>
                </c:pt>
                <c:pt idx="5127">
                  <c:v>44549.183341307871</c:v>
                </c:pt>
                <c:pt idx="5128">
                  <c:v>44549.252011122684</c:v>
                </c:pt>
                <c:pt idx="5129">
                  <c:v>44549.320681365738</c:v>
                </c:pt>
                <c:pt idx="5130">
                  <c:v>44549.38935153935</c:v>
                </c:pt>
                <c:pt idx="5131">
                  <c:v>44549.458021145831</c:v>
                </c:pt>
                <c:pt idx="5132">
                  <c:v>44549.526690370367</c:v>
                </c:pt>
                <c:pt idx="5133">
                  <c:v>44549.595359502317</c:v>
                </c:pt>
                <c:pt idx="5134">
                  <c:v>44549.664028680556</c:v>
                </c:pt>
                <c:pt idx="5135">
                  <c:v>44549.732697766201</c:v>
                </c:pt>
                <c:pt idx="5136">
                  <c:v>44549.801366793981</c:v>
                </c:pt>
                <c:pt idx="5137">
                  <c:v>44549.870036631946</c:v>
                </c:pt>
                <c:pt idx="5138">
                  <c:v>44549.938706168985</c:v>
                </c:pt>
                <c:pt idx="5139">
                  <c:v>44550.007375555557</c:v>
                </c:pt>
                <c:pt idx="5140">
                  <c:v>44550.076044745372</c:v>
                </c:pt>
                <c:pt idx="5141">
                  <c:v>44550.144713553243</c:v>
                </c:pt>
                <c:pt idx="5142">
                  <c:v>44550.213382986112</c:v>
                </c:pt>
                <c:pt idx="5143">
                  <c:v>44550.282052766204</c:v>
                </c:pt>
                <c:pt idx="5144">
                  <c:v>44550.350723055555</c:v>
                </c:pt>
                <c:pt idx="5145">
                  <c:v>44550.419392800926</c:v>
                </c:pt>
                <c:pt idx="5146">
                  <c:v>44550.488062152777</c:v>
                </c:pt>
                <c:pt idx="5147">
                  <c:v>44550.55673128472</c:v>
                </c:pt>
                <c:pt idx="5148">
                  <c:v>44550.62540034722</c:v>
                </c:pt>
                <c:pt idx="5149">
                  <c:v>44550.69406947917</c:v>
                </c:pt>
                <c:pt idx="5150">
                  <c:v>44550.762738333331</c:v>
                </c:pt>
                <c:pt idx="5151">
                  <c:v>44550.831407800928</c:v>
                </c:pt>
                <c:pt idx="5152">
                  <c:v>44550.900077534723</c:v>
                </c:pt>
                <c:pt idx="5153">
                  <c:v>44550.968746886574</c:v>
                </c:pt>
                <c:pt idx="5154">
                  <c:v>44551.037416192128</c:v>
                </c:pt>
                <c:pt idx="5155">
                  <c:v>44551.10608503472</c:v>
                </c:pt>
                <c:pt idx="5156">
                  <c:v>44551.174754201391</c:v>
                </c:pt>
                <c:pt idx="5157">
                  <c:v>44551.243423946762</c:v>
                </c:pt>
                <c:pt idx="5158">
                  <c:v>44551.31209402778</c:v>
                </c:pt>
                <c:pt idx="5159">
                  <c:v>44551.380764236113</c:v>
                </c:pt>
                <c:pt idx="5160">
                  <c:v>44551.449433865739</c:v>
                </c:pt>
                <c:pt idx="5161">
                  <c:v>44551.518103078706</c:v>
                </c:pt>
                <c:pt idx="5162">
                  <c:v>44551.586772210649</c:v>
                </c:pt>
                <c:pt idx="5163">
                  <c:v>44551.655441365743</c:v>
                </c:pt>
                <c:pt idx="5164">
                  <c:v>44551.72411048611</c:v>
                </c:pt>
                <c:pt idx="5165">
                  <c:v>44551.792779374999</c:v>
                </c:pt>
                <c:pt idx="5166">
                  <c:v>44551.86144912037</c:v>
                </c:pt>
                <c:pt idx="5167">
                  <c:v>44551.930118668985</c:v>
                </c:pt>
                <c:pt idx="5168">
                  <c:v>44551.998788067132</c:v>
                </c:pt>
                <c:pt idx="5169">
                  <c:v>44552.06745732639</c:v>
                </c:pt>
                <c:pt idx="5170">
                  <c:v>44552.136126018515</c:v>
                </c:pt>
                <c:pt idx="5171">
                  <c:v>44552.204795335645</c:v>
                </c:pt>
                <c:pt idx="5172">
                  <c:v>44552.273465081016</c:v>
                </c:pt>
                <c:pt idx="5173">
                  <c:v>44552.342135370367</c:v>
                </c:pt>
                <c:pt idx="5174">
                  <c:v>44552.410805162035</c:v>
                </c:pt>
                <c:pt idx="5175">
                  <c:v>44552.479474537038</c:v>
                </c:pt>
                <c:pt idx="5176">
                  <c:v>44552.54814363426</c:v>
                </c:pt>
                <c:pt idx="5177">
                  <c:v>44552.616812650464</c:v>
                </c:pt>
                <c:pt idx="5178">
                  <c:v>44552.68548172454</c:v>
                </c:pt>
                <c:pt idx="5179">
                  <c:v>44552.754150567132</c:v>
                </c:pt>
                <c:pt idx="5180">
                  <c:v>44552.822819884263</c:v>
                </c:pt>
                <c:pt idx="5181">
                  <c:v>44552.891489641202</c:v>
                </c:pt>
                <c:pt idx="5182">
                  <c:v>44552.960158969909</c:v>
                </c:pt>
                <c:pt idx="5183">
                  <c:v>44553.028828206021</c:v>
                </c:pt>
                <c:pt idx="5184">
                  <c:v>44553.097497106479</c:v>
                </c:pt>
                <c:pt idx="5185">
                  <c:v>44553.166166145835</c:v>
                </c:pt>
                <c:pt idx="5186">
                  <c:v>44553.234835787036</c:v>
                </c:pt>
                <c:pt idx="5187">
                  <c:v>44553.303505706019</c:v>
                </c:pt>
                <c:pt idx="5188">
                  <c:v>44553.372175902776</c:v>
                </c:pt>
                <c:pt idx="5189">
                  <c:v>44553.440845509256</c:v>
                </c:pt>
                <c:pt idx="5190">
                  <c:v>44553.509514722224</c:v>
                </c:pt>
                <c:pt idx="5191">
                  <c:v>44553.57818384259</c:v>
                </c:pt>
                <c:pt idx="5192">
                  <c:v>44553.646852939812</c:v>
                </c:pt>
                <c:pt idx="5193">
                  <c:v>44553.715522048609</c:v>
                </c:pt>
                <c:pt idx="5194">
                  <c:v>44553.784190844905</c:v>
                </c:pt>
                <c:pt idx="5195">
                  <c:v>44553.852860474537</c:v>
                </c:pt>
                <c:pt idx="5196">
                  <c:v>44553.921530023152</c:v>
                </c:pt>
                <c:pt idx="5197">
                  <c:v>44553.990199398148</c:v>
                </c:pt>
                <c:pt idx="5198">
                  <c:v>44554.058868668981</c:v>
                </c:pt>
                <c:pt idx="5199">
                  <c:v>44554.127537314816</c:v>
                </c:pt>
                <c:pt idx="5200">
                  <c:v>44554.196206539353</c:v>
                </c:pt>
                <c:pt idx="5201">
                  <c:v>44554.264876261572</c:v>
                </c:pt>
                <c:pt idx="5202">
                  <c:v>44554.333546504633</c:v>
                </c:pt>
                <c:pt idx="5203">
                  <c:v>44554.402216400464</c:v>
                </c:pt>
                <c:pt idx="5204">
                  <c:v>44554.470885798612</c:v>
                </c:pt>
                <c:pt idx="5205">
                  <c:v>44554.539554872688</c:v>
                </c:pt>
                <c:pt idx="5206">
                  <c:v>44554.608223854164</c:v>
                </c:pt>
                <c:pt idx="5207">
                  <c:v>44554.67689289352</c:v>
                </c:pt>
                <c:pt idx="5208">
                  <c:v>44554.745561747688</c:v>
                </c:pt>
                <c:pt idx="5209">
                  <c:v>44554.814230891207</c:v>
                </c:pt>
                <c:pt idx="5210">
                  <c:v>44554.882900636578</c:v>
                </c:pt>
                <c:pt idx="5211">
                  <c:v>44554.951569965277</c:v>
                </c:pt>
                <c:pt idx="5212">
                  <c:v>44555.020239178244</c:v>
                </c:pt>
                <c:pt idx="5213">
                  <c:v>44555.088908113423</c:v>
                </c:pt>
                <c:pt idx="5214">
                  <c:v>44555.157576990743</c:v>
                </c:pt>
                <c:pt idx="5215">
                  <c:v>44555.226246493054</c:v>
                </c:pt>
                <c:pt idx="5216">
                  <c:v>44555.294916250001</c:v>
                </c:pt>
                <c:pt idx="5217">
                  <c:v>44555.363586412037</c:v>
                </c:pt>
                <c:pt idx="5218">
                  <c:v>44555.432255995373</c:v>
                </c:pt>
                <c:pt idx="5219">
                  <c:v>44555.500925185188</c:v>
                </c:pt>
                <c:pt idx="5220">
                  <c:v>44555.569594259257</c:v>
                </c:pt>
                <c:pt idx="5221">
                  <c:v>44555.638263252316</c:v>
                </c:pt>
                <c:pt idx="5222">
                  <c:v>44555.706932314817</c:v>
                </c:pt>
                <c:pt idx="5223">
                  <c:v>44555.775601041663</c:v>
                </c:pt>
                <c:pt idx="5224">
                  <c:v>44555.844270543981</c:v>
                </c:pt>
                <c:pt idx="5225">
                  <c:v>44555.912940092596</c:v>
                </c:pt>
                <c:pt idx="5226">
                  <c:v>44555.981609386574</c:v>
                </c:pt>
                <c:pt idx="5227">
                  <c:v>44556.05027861111</c:v>
                </c:pt>
                <c:pt idx="5228">
                  <c:v>44556.11894724537</c:v>
                </c:pt>
                <c:pt idx="5229">
                  <c:v>44556.187616377312</c:v>
                </c:pt>
                <c:pt idx="5230">
                  <c:v>44556.256286053242</c:v>
                </c:pt>
                <c:pt idx="5231">
                  <c:v>44556.324956192133</c:v>
                </c:pt>
                <c:pt idx="5232">
                  <c:v>44556.393626168981</c:v>
                </c:pt>
                <c:pt idx="5233">
                  <c:v>44556.462295590274</c:v>
                </c:pt>
                <c:pt idx="5234">
                  <c:v>44556.530964641206</c:v>
                </c:pt>
                <c:pt idx="5235">
                  <c:v>44556.599633599537</c:v>
                </c:pt>
                <c:pt idx="5236">
                  <c:v>44556.668302615741</c:v>
                </c:pt>
                <c:pt idx="5237">
                  <c:v>44556.73697150463</c:v>
                </c:pt>
                <c:pt idx="5238">
                  <c:v>44556.805640451392</c:v>
                </c:pt>
                <c:pt idx="5239">
                  <c:v>44556.87431013889</c:v>
                </c:pt>
                <c:pt idx="5240">
                  <c:v>44556.942979490741</c:v>
                </c:pt>
                <c:pt idx="5241">
                  <c:v>44557.011648692132</c:v>
                </c:pt>
                <c:pt idx="5242">
                  <c:v>44557.080317685184</c:v>
                </c:pt>
                <c:pt idx="5243">
                  <c:v>44557.148986377317</c:v>
                </c:pt>
                <c:pt idx="5244">
                  <c:v>44557.217655706016</c:v>
                </c:pt>
                <c:pt idx="5245">
                  <c:v>44557.286325347224</c:v>
                </c:pt>
                <c:pt idx="5246">
                  <c:v>44557.354995474539</c:v>
                </c:pt>
                <c:pt idx="5247">
                  <c:v>44557.423665023147</c:v>
                </c:pt>
                <c:pt idx="5248">
                  <c:v>44557.492334201386</c:v>
                </c:pt>
                <c:pt idx="5249">
                  <c:v>44557.561003182869</c:v>
                </c:pt>
                <c:pt idx="5250">
                  <c:v>44557.629672106479</c:v>
                </c:pt>
                <c:pt idx="5251">
                  <c:v>44557.698341087962</c:v>
                </c:pt>
                <c:pt idx="5252">
                  <c:v>44557.767009768519</c:v>
                </c:pt>
                <c:pt idx="5253">
                  <c:v>44557.83567912037</c:v>
                </c:pt>
                <c:pt idx="5254">
                  <c:v>44557.904348668984</c:v>
                </c:pt>
                <c:pt idx="5255">
                  <c:v>44557.973017870368</c:v>
                </c:pt>
                <c:pt idx="5256">
                  <c:v>44558.041687025463</c:v>
                </c:pt>
                <c:pt idx="5257">
                  <c:v>44558.110355671299</c:v>
                </c:pt>
                <c:pt idx="5258">
                  <c:v>44558.179024710647</c:v>
                </c:pt>
                <c:pt idx="5259">
                  <c:v>44558.247694305559</c:v>
                </c:pt>
                <c:pt idx="5260">
                  <c:v>44558.316364293983</c:v>
                </c:pt>
                <c:pt idx="5261">
                  <c:v>44558.385034305553</c:v>
                </c:pt>
                <c:pt idx="5262">
                  <c:v>44558.453703749998</c:v>
                </c:pt>
                <c:pt idx="5263">
                  <c:v>44558.522372777777</c:v>
                </c:pt>
                <c:pt idx="5264">
                  <c:v>44558.591041736108</c:v>
                </c:pt>
                <c:pt idx="5265">
                  <c:v>44558.659710717591</c:v>
                </c:pt>
                <c:pt idx="5266">
                  <c:v>44558.728379641201</c:v>
                </c:pt>
                <c:pt idx="5267">
                  <c:v>44558.797048414352</c:v>
                </c:pt>
                <c:pt idx="5268">
                  <c:v>44558.865718020832</c:v>
                </c:pt>
                <c:pt idx="5269">
                  <c:v>44558.934387384259</c:v>
                </c:pt>
                <c:pt idx="5270">
                  <c:v>44559.003056597219</c:v>
                </c:pt>
                <c:pt idx="5271">
                  <c:v>44559.071725636575</c:v>
                </c:pt>
                <c:pt idx="5272">
                  <c:v>44559.140394189817</c:v>
                </c:pt>
                <c:pt idx="5273">
                  <c:v>44559.209063379632</c:v>
                </c:pt>
                <c:pt idx="5274">
                  <c:v>44559.277732951392</c:v>
                </c:pt>
                <c:pt idx="5275">
                  <c:v>44559.346403055555</c:v>
                </c:pt>
                <c:pt idx="5276">
                  <c:v>44559.415072638891</c:v>
                </c:pt>
                <c:pt idx="5277">
                  <c:v>44559.48374181713</c:v>
                </c:pt>
                <c:pt idx="5278">
                  <c:v>44559.55241074074</c:v>
                </c:pt>
                <c:pt idx="5279">
                  <c:v>44559.621079594908</c:v>
                </c:pt>
                <c:pt idx="5280">
                  <c:v>44559.689748506942</c:v>
                </c:pt>
                <c:pt idx="5281">
                  <c:v>44559.758417164354</c:v>
                </c:pt>
                <c:pt idx="5282">
                  <c:v>44559.827086377314</c:v>
                </c:pt>
                <c:pt idx="5283">
                  <c:v>44559.895755937498</c:v>
                </c:pt>
                <c:pt idx="5284">
                  <c:v>44559.964425081016</c:v>
                </c:pt>
                <c:pt idx="5285">
                  <c:v>44560.033094178238</c:v>
                </c:pt>
                <c:pt idx="5286">
                  <c:v>44560.101762858794</c:v>
                </c:pt>
                <c:pt idx="5287">
                  <c:v>44560.170431782404</c:v>
                </c:pt>
                <c:pt idx="5288">
                  <c:v>44560.239101296298</c:v>
                </c:pt>
                <c:pt idx="5289">
                  <c:v>44560.307771111111</c:v>
                </c:pt>
                <c:pt idx="5290">
                  <c:v>44560.376441134256</c:v>
                </c:pt>
                <c:pt idx="5291">
                  <c:v>44560.445110567132</c:v>
                </c:pt>
                <c:pt idx="5292">
                  <c:v>44560.513779606481</c:v>
                </c:pt>
                <c:pt idx="5293">
                  <c:v>44560.582448553243</c:v>
                </c:pt>
                <c:pt idx="5294">
                  <c:v>44560.651117488429</c:v>
                </c:pt>
                <c:pt idx="5295">
                  <c:v>44560.719786435184</c:v>
                </c:pt>
                <c:pt idx="5296">
                  <c:v>44560.788455092596</c:v>
                </c:pt>
                <c:pt idx="5297">
                  <c:v>44560.857124594906</c:v>
                </c:pt>
                <c:pt idx="5298">
                  <c:v>44560.925793969909</c:v>
                </c:pt>
                <c:pt idx="5299">
                  <c:v>44560.994463182869</c:v>
                </c:pt>
                <c:pt idx="5300">
                  <c:v>44561.063132256946</c:v>
                </c:pt>
                <c:pt idx="5301">
                  <c:v>44561.131800752315</c:v>
                </c:pt>
                <c:pt idx="5302">
                  <c:v>44561.200469837961</c:v>
                </c:pt>
                <c:pt idx="5303">
                  <c:v>44561.269139398151</c:v>
                </c:pt>
                <c:pt idx="5304">
                  <c:v>44561.33780947917</c:v>
                </c:pt>
                <c:pt idx="5305">
                  <c:v>44561.406479143516</c:v>
                </c:pt>
                <c:pt idx="5306">
                  <c:v>44561.475148356483</c:v>
                </c:pt>
                <c:pt idx="5307">
                  <c:v>44561.543817256941</c:v>
                </c:pt>
                <c:pt idx="5308">
                  <c:v>44561.612486076388</c:v>
                </c:pt>
                <c:pt idx="5309">
                  <c:v>44561.681154953701</c:v>
                </c:pt>
                <c:pt idx="5310">
                  <c:v>44561.749823634258</c:v>
                </c:pt>
                <c:pt idx="5311">
                  <c:v>44561.818492685183</c:v>
                </c:pt>
                <c:pt idx="5312">
                  <c:v>44561.887162268518</c:v>
                </c:pt>
                <c:pt idx="5313">
                  <c:v>44561.955831423613</c:v>
                </c:pt>
                <c:pt idx="5314">
                  <c:v>44562.024500474537</c:v>
                </c:pt>
                <c:pt idx="5315">
                  <c:v>44562.09316921296</c:v>
                </c:pt>
                <c:pt idx="5316">
                  <c:v>44562.161838009262</c:v>
                </c:pt>
                <c:pt idx="5317">
                  <c:v>44562.23050740741</c:v>
                </c:pt>
                <c:pt idx="5318">
                  <c:v>44562.299177071756</c:v>
                </c:pt>
                <c:pt idx="5319">
                  <c:v>44562.367847083333</c:v>
                </c:pt>
                <c:pt idx="5320">
                  <c:v>44562.436516504633</c:v>
                </c:pt>
                <c:pt idx="5321">
                  <c:v>44562.505185543981</c:v>
                </c:pt>
                <c:pt idx="5322">
                  <c:v>44562.573854479167</c:v>
                </c:pt>
                <c:pt idx="5323">
                  <c:v>44562.642523356481</c:v>
                </c:pt>
                <c:pt idx="5324">
                  <c:v>44562.71119228009</c:v>
                </c:pt>
                <c:pt idx="5325">
                  <c:v>44562.779860868053</c:v>
                </c:pt>
                <c:pt idx="5326">
                  <c:v>44562.848530266201</c:v>
                </c:pt>
                <c:pt idx="5327">
                  <c:v>44562.91719965278</c:v>
                </c:pt>
                <c:pt idx="5328">
                  <c:v>44562.985868819444</c:v>
                </c:pt>
                <c:pt idx="5329">
                  <c:v>44563.054537916665</c:v>
                </c:pt>
                <c:pt idx="5330">
                  <c:v>44563.123206400465</c:v>
                </c:pt>
                <c:pt idx="5331">
                  <c:v>44563.191875416669</c:v>
                </c:pt>
                <c:pt idx="5332">
                  <c:v>44563.2605449537</c:v>
                </c:pt>
                <c:pt idx="5333">
                  <c:v>44563.329214988429</c:v>
                </c:pt>
                <c:pt idx="5334">
                  <c:v>44563.397884768521</c:v>
                </c:pt>
                <c:pt idx="5335">
                  <c:v>44563.466554016202</c:v>
                </c:pt>
                <c:pt idx="5336">
                  <c:v>44563.535222928243</c:v>
                </c:pt>
                <c:pt idx="5337">
                  <c:v>44563.603891736115</c:v>
                </c:pt>
                <c:pt idx="5338">
                  <c:v>44563.672560601852</c:v>
                </c:pt>
                <c:pt idx="5339">
                  <c:v>44563.741229317129</c:v>
                </c:pt>
                <c:pt idx="5340">
                  <c:v>44563.809898206018</c:v>
                </c:pt>
                <c:pt idx="5341">
                  <c:v>44563.878567777778</c:v>
                </c:pt>
                <c:pt idx="5342">
                  <c:v>44563.947236967593</c:v>
                </c:pt>
                <c:pt idx="5343">
                  <c:v>44564.015906006942</c:v>
                </c:pt>
                <c:pt idx="5344">
                  <c:v>44564.084574826389</c:v>
                </c:pt>
                <c:pt idx="5345">
                  <c:v>44564.153243460649</c:v>
                </c:pt>
                <c:pt idx="5346">
                  <c:v>44564.221912719906</c:v>
                </c:pt>
                <c:pt idx="5347">
                  <c:v>44564.290582256945</c:v>
                </c:pt>
                <c:pt idx="5348">
                  <c:v>44564.359252256945</c:v>
                </c:pt>
                <c:pt idx="5349">
                  <c:v>44564.427921666669</c:v>
                </c:pt>
                <c:pt idx="5350">
                  <c:v>44564.496590706018</c:v>
                </c:pt>
                <c:pt idx="5351">
                  <c:v>44564.565259583331</c:v>
                </c:pt>
                <c:pt idx="5352">
                  <c:v>44564.633928391202</c:v>
                </c:pt>
                <c:pt idx="5353">
                  <c:v>44564.702597268515</c:v>
                </c:pt>
                <c:pt idx="5354">
                  <c:v>44564.771265821757</c:v>
                </c:pt>
                <c:pt idx="5355">
                  <c:v>44564.839935104166</c:v>
                </c:pt>
                <c:pt idx="5356">
                  <c:v>44564.908604502314</c:v>
                </c:pt>
                <c:pt idx="5357">
                  <c:v>44564.977273599536</c:v>
                </c:pt>
                <c:pt idx="5358">
                  <c:v>44565.045942662036</c:v>
                </c:pt>
                <c:pt idx="5359">
                  <c:v>44565.114611157405</c:v>
                </c:pt>
                <c:pt idx="5360">
                  <c:v>44565.183280092591</c:v>
                </c:pt>
                <c:pt idx="5361">
                  <c:v>44565.251949594909</c:v>
                </c:pt>
                <c:pt idx="5362">
                  <c:v>44565.320619513892</c:v>
                </c:pt>
                <c:pt idx="5363">
                  <c:v>44565.389289375002</c:v>
                </c:pt>
                <c:pt idx="5364">
                  <c:v>44565.457958657411</c:v>
                </c:pt>
                <c:pt idx="5365">
                  <c:v>44565.526627569445</c:v>
                </c:pt>
                <c:pt idx="5366">
                  <c:v>44565.595296377316</c:v>
                </c:pt>
                <c:pt idx="5367">
                  <c:v>44565.663965231484</c:v>
                </c:pt>
                <c:pt idx="5368">
                  <c:v>44565.732634004627</c:v>
                </c:pt>
                <c:pt idx="5369">
                  <c:v>44565.801302719905</c:v>
                </c:pt>
                <c:pt idx="5370">
                  <c:v>44565.869972233799</c:v>
                </c:pt>
                <c:pt idx="5371">
                  <c:v>44565.938641446759</c:v>
                </c:pt>
                <c:pt idx="5372">
                  <c:v>44566.00731050926</c:v>
                </c:pt>
                <c:pt idx="5373">
                  <c:v>44566.075979386573</c:v>
                </c:pt>
                <c:pt idx="5374">
                  <c:v>44566.144647870373</c:v>
                </c:pt>
                <c:pt idx="5375">
                  <c:v>44566.213316990739</c:v>
                </c:pt>
                <c:pt idx="5376">
                  <c:v>44566.28198644676</c:v>
                </c:pt>
                <c:pt idx="5377">
                  <c:v>44566.350656423609</c:v>
                </c:pt>
                <c:pt idx="5378">
                  <c:v>44566.419325844909</c:v>
                </c:pt>
                <c:pt idx="5379">
                  <c:v>44566.487994872688</c:v>
                </c:pt>
                <c:pt idx="5380">
                  <c:v>44566.556663692128</c:v>
                </c:pt>
                <c:pt idx="5381">
                  <c:v>44566.625332430558</c:v>
                </c:pt>
                <c:pt idx="5382">
                  <c:v>44566.694001238429</c:v>
                </c:pt>
                <c:pt idx="5383">
                  <c:v>44566.762669768519</c:v>
                </c:pt>
                <c:pt idx="5384">
                  <c:v>44566.831338923614</c:v>
                </c:pt>
                <c:pt idx="5385">
                  <c:v>44566.90000833333</c:v>
                </c:pt>
                <c:pt idx="5386">
                  <c:v>44566.968677372686</c:v>
                </c:pt>
                <c:pt idx="5387">
                  <c:v>44567.037346354169</c:v>
                </c:pt>
                <c:pt idx="5388">
                  <c:v>44567.106014872683</c:v>
                </c:pt>
                <c:pt idx="5389">
                  <c:v>44567.174683715275</c:v>
                </c:pt>
                <c:pt idx="5390">
                  <c:v>44567.243353136575</c:v>
                </c:pt>
                <c:pt idx="5391">
                  <c:v>44567.312022893515</c:v>
                </c:pt>
                <c:pt idx="5392">
                  <c:v>44567.380692789353</c:v>
                </c:pt>
                <c:pt idx="5393">
                  <c:v>44567.449362083331</c:v>
                </c:pt>
                <c:pt idx="5394">
                  <c:v>44567.518030983796</c:v>
                </c:pt>
                <c:pt idx="5395">
                  <c:v>44567.586699791667</c:v>
                </c:pt>
                <c:pt idx="5396">
                  <c:v>44567.655368622683</c:v>
                </c:pt>
                <c:pt idx="5397">
                  <c:v>44567.724037418979</c:v>
                </c:pt>
                <c:pt idx="5398">
                  <c:v>44567.792705983797</c:v>
                </c:pt>
                <c:pt idx="5399">
                  <c:v>44567.861375405089</c:v>
                </c:pt>
                <c:pt idx="5400">
                  <c:v>44567.930044629633</c:v>
                </c:pt>
                <c:pt idx="5401">
                  <c:v>44567.998713703702</c:v>
                </c:pt>
                <c:pt idx="5402">
                  <c:v>44568.067382627312</c:v>
                </c:pt>
                <c:pt idx="5403">
                  <c:v>44568.136051006943</c:v>
                </c:pt>
                <c:pt idx="5404">
                  <c:v>44568.204720000002</c:v>
                </c:pt>
                <c:pt idx="5405">
                  <c:v>44568.273389421294</c:v>
                </c:pt>
                <c:pt idx="5406">
                  <c:v>44568.342059374998</c:v>
                </c:pt>
                <c:pt idx="5407">
                  <c:v>44568.410728854164</c:v>
                </c:pt>
                <c:pt idx="5408">
                  <c:v>44568.479397893519</c:v>
                </c:pt>
                <c:pt idx="5409">
                  <c:v>44568.54806666667</c:v>
                </c:pt>
                <c:pt idx="5410">
                  <c:v>44568.616735358795</c:v>
                </c:pt>
                <c:pt idx="5411">
                  <c:v>44568.685404108794</c:v>
                </c:pt>
                <c:pt idx="5412">
                  <c:v>44568.754072615739</c:v>
                </c:pt>
                <c:pt idx="5413">
                  <c:v>44568.822741608798</c:v>
                </c:pt>
                <c:pt idx="5414">
                  <c:v>44568.891411041666</c:v>
                </c:pt>
                <c:pt idx="5415">
                  <c:v>44568.960080046294</c:v>
                </c:pt>
                <c:pt idx="5416">
                  <c:v>44569.028748958335</c:v>
                </c:pt>
                <c:pt idx="5417">
                  <c:v>44569.097417523146</c:v>
                </c:pt>
                <c:pt idx="5418">
                  <c:v>44569.166086238423</c:v>
                </c:pt>
                <c:pt idx="5419">
                  <c:v>44569.234755555553</c:v>
                </c:pt>
                <c:pt idx="5420">
                  <c:v>44569.303425138889</c:v>
                </c:pt>
                <c:pt idx="5421">
                  <c:v>44569.372095011575</c:v>
                </c:pt>
                <c:pt idx="5422">
                  <c:v>44569.440764293984</c:v>
                </c:pt>
                <c:pt idx="5423">
                  <c:v>44569.509433182873</c:v>
                </c:pt>
                <c:pt idx="5424">
                  <c:v>44569.578101979168</c:v>
                </c:pt>
                <c:pt idx="5425">
                  <c:v>44569.646770740743</c:v>
                </c:pt>
                <c:pt idx="5426">
                  <c:v>44569.715439525462</c:v>
                </c:pt>
                <c:pt idx="5427">
                  <c:v>44569.784107997686</c:v>
                </c:pt>
                <c:pt idx="5428">
                  <c:v>44569.852777291664</c:v>
                </c:pt>
                <c:pt idx="5429">
                  <c:v>44569.9214465162</c:v>
                </c:pt>
                <c:pt idx="5430">
                  <c:v>44569.990115555556</c:v>
                </c:pt>
                <c:pt idx="5431">
                  <c:v>44570.058784502318</c:v>
                </c:pt>
                <c:pt idx="5432">
                  <c:v>44570.127452824076</c:v>
                </c:pt>
                <c:pt idx="5433">
                  <c:v>44570.196121712965</c:v>
                </c:pt>
                <c:pt idx="5434">
                  <c:v>44570.264791111113</c:v>
                </c:pt>
                <c:pt idx="5435">
                  <c:v>44570.333461018519</c:v>
                </c:pt>
                <c:pt idx="5436">
                  <c:v>44570.402130590279</c:v>
                </c:pt>
                <c:pt idx="5437">
                  <c:v>44570.470799664348</c:v>
                </c:pt>
                <c:pt idx="5438">
                  <c:v>44570.539468414354</c:v>
                </c:pt>
                <c:pt idx="5439">
                  <c:v>44570.608137060182</c:v>
                </c:pt>
                <c:pt idx="5440">
                  <c:v>44570.67680577546</c:v>
                </c:pt>
                <c:pt idx="5441">
                  <c:v>44570.745474305557</c:v>
                </c:pt>
                <c:pt idx="5442">
                  <c:v>44570.814143113428</c:v>
                </c:pt>
                <c:pt idx="5443">
                  <c:v>44570.882812534721</c:v>
                </c:pt>
                <c:pt idx="5444">
                  <c:v>44570.951481539349</c:v>
                </c:pt>
                <c:pt idx="5445">
                  <c:v>44571.020150416669</c:v>
                </c:pt>
                <c:pt idx="5446">
                  <c:v>44571.088819039353</c:v>
                </c:pt>
                <c:pt idx="5447">
                  <c:v>44571.157487581018</c:v>
                </c:pt>
                <c:pt idx="5448">
                  <c:v>44571.226156747682</c:v>
                </c:pt>
                <c:pt idx="5449">
                  <c:v>44571.294826180558</c:v>
                </c:pt>
                <c:pt idx="5450">
                  <c:v>44571.363496018515</c:v>
                </c:pt>
                <c:pt idx="5451">
                  <c:v>44571.43216527778</c:v>
                </c:pt>
                <c:pt idx="5452">
                  <c:v>44571.500834143517</c:v>
                </c:pt>
                <c:pt idx="5453">
                  <c:v>44571.569502893515</c:v>
                </c:pt>
                <c:pt idx="5454">
                  <c:v>44571.638171562503</c:v>
                </c:pt>
                <c:pt idx="5455">
                  <c:v>44571.706840300925</c:v>
                </c:pt>
                <c:pt idx="5456">
                  <c:v>44571.7755087037</c:v>
                </c:pt>
                <c:pt idx="5457">
                  <c:v>44571.844177870371</c:v>
                </c:pt>
                <c:pt idx="5458">
                  <c:v>44571.912847094907</c:v>
                </c:pt>
                <c:pt idx="5459">
                  <c:v>44571.981516064814</c:v>
                </c:pt>
                <c:pt idx="5460">
                  <c:v>44572.050184965279</c:v>
                </c:pt>
                <c:pt idx="5461">
                  <c:v>44572.118853287036</c:v>
                </c:pt>
                <c:pt idx="5462">
                  <c:v>44572.187522094908</c:v>
                </c:pt>
                <c:pt idx="5463">
                  <c:v>44572.256191446759</c:v>
                </c:pt>
                <c:pt idx="5464">
                  <c:v>44572.324861261572</c:v>
                </c:pt>
                <c:pt idx="5465">
                  <c:v>44572.39353090278</c:v>
                </c:pt>
                <c:pt idx="5466">
                  <c:v>44572.462200011571</c:v>
                </c:pt>
                <c:pt idx="5467">
                  <c:v>44572.53086875</c:v>
                </c:pt>
                <c:pt idx="5468">
                  <c:v>44572.599537372684</c:v>
                </c:pt>
                <c:pt idx="5469">
                  <c:v>44572.668206076392</c:v>
                </c:pt>
                <c:pt idx="5470">
                  <c:v>44572.736874641203</c:v>
                </c:pt>
                <c:pt idx="5471">
                  <c:v>44572.805543263887</c:v>
                </c:pt>
                <c:pt idx="5472">
                  <c:v>44572.87421263889</c:v>
                </c:pt>
                <c:pt idx="5473">
                  <c:v>44572.94288166667</c:v>
                </c:pt>
                <c:pt idx="5474">
                  <c:v>44573.011550543983</c:v>
                </c:pt>
                <c:pt idx="5475">
                  <c:v>44573.080219224539</c:v>
                </c:pt>
                <c:pt idx="5476">
                  <c:v>44573.148887592593</c:v>
                </c:pt>
                <c:pt idx="5477">
                  <c:v>44573.217556608797</c:v>
                </c:pt>
                <c:pt idx="5478">
                  <c:v>44573.286225925927</c:v>
                </c:pt>
                <c:pt idx="5479">
                  <c:v>44573.35489574074</c:v>
                </c:pt>
                <c:pt idx="5480">
                  <c:v>44573.423564976853</c:v>
                </c:pt>
                <c:pt idx="5481">
                  <c:v>44573.492233831021</c:v>
                </c:pt>
                <c:pt idx="5482">
                  <c:v>44573.560902500001</c:v>
                </c:pt>
                <c:pt idx="5483">
                  <c:v>44573.62957109954</c:v>
                </c:pt>
                <c:pt idx="5484">
                  <c:v>44573.698239768521</c:v>
                </c:pt>
                <c:pt idx="5485">
                  <c:v>44573.766908124999</c:v>
                </c:pt>
                <c:pt idx="5486">
                  <c:v>44573.835577175923</c:v>
                </c:pt>
                <c:pt idx="5487">
                  <c:v>44573.904246412036</c:v>
                </c:pt>
                <c:pt idx="5488">
                  <c:v>44573.972915289349</c:v>
                </c:pt>
                <c:pt idx="5489">
                  <c:v>44574.041584131941</c:v>
                </c:pt>
                <c:pt idx="5490">
                  <c:v>44574.110252465274</c:v>
                </c:pt>
                <c:pt idx="5491">
                  <c:v>44574.178921192128</c:v>
                </c:pt>
                <c:pt idx="5492">
                  <c:v>44574.247590474537</c:v>
                </c:pt>
                <c:pt idx="5493">
                  <c:v>44574.31626013889</c:v>
                </c:pt>
                <c:pt idx="5494">
                  <c:v>44574.384929849541</c:v>
                </c:pt>
                <c:pt idx="5495">
                  <c:v>44574.453598969907</c:v>
                </c:pt>
                <c:pt idx="5496">
                  <c:v>44574.522267696761</c:v>
                </c:pt>
                <c:pt idx="5497">
                  <c:v>44574.590936342589</c:v>
                </c:pt>
                <c:pt idx="5498">
                  <c:v>44574.659605011577</c:v>
                </c:pt>
                <c:pt idx="5499">
                  <c:v>44574.728273622684</c:v>
                </c:pt>
                <c:pt idx="5500">
                  <c:v>44574.796942094908</c:v>
                </c:pt>
                <c:pt idx="5501">
                  <c:v>44574.865611388886</c:v>
                </c:pt>
                <c:pt idx="5502">
                  <c:v>44574.934280439818</c:v>
                </c:pt>
                <c:pt idx="5503">
                  <c:v>44575.002949340276</c:v>
                </c:pt>
                <c:pt idx="5504">
                  <c:v>44575.07161806713</c:v>
                </c:pt>
                <c:pt idx="5505">
                  <c:v>44575.140286319445</c:v>
                </c:pt>
                <c:pt idx="5506">
                  <c:v>44575.208955196758</c:v>
                </c:pt>
                <c:pt idx="5507">
                  <c:v>44575.277624467592</c:v>
                </c:pt>
                <c:pt idx="5508">
                  <c:v>44575.34629425926</c:v>
                </c:pt>
                <c:pt idx="5509">
                  <c:v>44575.414963530093</c:v>
                </c:pt>
                <c:pt idx="5510">
                  <c:v>44575.483632407406</c:v>
                </c:pt>
                <c:pt idx="5511">
                  <c:v>44575.552301018521</c:v>
                </c:pt>
                <c:pt idx="5512">
                  <c:v>44575.620969571763</c:v>
                </c:pt>
                <c:pt idx="5513">
                  <c:v>44575.68963818287</c:v>
                </c:pt>
                <c:pt idx="5514">
                  <c:v>44575.758306527779</c:v>
                </c:pt>
                <c:pt idx="5515">
                  <c:v>44575.826975428237</c:v>
                </c:pt>
                <c:pt idx="5516">
                  <c:v>44575.895644687502</c:v>
                </c:pt>
                <c:pt idx="5517">
                  <c:v>44575.964313530094</c:v>
                </c:pt>
                <c:pt idx="5518">
                  <c:v>44576.032982314813</c:v>
                </c:pt>
                <c:pt idx="5519">
                  <c:v>44576.101650694443</c:v>
                </c:pt>
                <c:pt idx="5520">
                  <c:v>44576.170319317127</c:v>
                </c:pt>
                <c:pt idx="5521">
                  <c:v>44576.238988518518</c:v>
                </c:pt>
                <c:pt idx="5522">
                  <c:v>44576.307658032405</c:v>
                </c:pt>
                <c:pt idx="5523">
                  <c:v>44576.376327754631</c:v>
                </c:pt>
                <c:pt idx="5524">
                  <c:v>44576.444996886574</c:v>
                </c:pt>
                <c:pt idx="5525">
                  <c:v>44576.513665613427</c:v>
                </c:pt>
                <c:pt idx="5526">
                  <c:v>44576.582334259256</c:v>
                </c:pt>
                <c:pt idx="5527">
                  <c:v>44576.651002893515</c:v>
                </c:pt>
                <c:pt idx="5528">
                  <c:v>44576.719671527775</c:v>
                </c:pt>
                <c:pt idx="5529">
                  <c:v>44576.78833988426</c:v>
                </c:pt>
                <c:pt idx="5530">
                  <c:v>44576.857009074076</c:v>
                </c:pt>
                <c:pt idx="5531">
                  <c:v>44576.925678148145</c:v>
                </c:pt>
                <c:pt idx="5532">
                  <c:v>44576.994347060187</c:v>
                </c:pt>
                <c:pt idx="5533">
                  <c:v>44577.06301583333</c:v>
                </c:pt>
                <c:pt idx="5534">
                  <c:v>44577.131684016204</c:v>
                </c:pt>
                <c:pt idx="5535">
                  <c:v>44577.200352800923</c:v>
                </c:pt>
                <c:pt idx="5536">
                  <c:v>44577.269022060187</c:v>
                </c:pt>
                <c:pt idx="5537">
                  <c:v>44577.337691840279</c:v>
                </c:pt>
                <c:pt idx="5538">
                  <c:v>44577.406361203706</c:v>
                </c:pt>
                <c:pt idx="5539">
                  <c:v>44577.475030104164</c:v>
                </c:pt>
                <c:pt idx="5540">
                  <c:v>44577.543698703703</c:v>
                </c:pt>
                <c:pt idx="5541">
                  <c:v>44577.612367222224</c:v>
                </c:pt>
                <c:pt idx="5542">
                  <c:v>44577.681035787034</c:v>
                </c:pt>
                <c:pt idx="5543">
                  <c:v>44577.749704166665</c:v>
                </c:pt>
                <c:pt idx="5544">
                  <c:v>44577.818372916663</c:v>
                </c:pt>
                <c:pt idx="5545">
                  <c:v>44577.887042187504</c:v>
                </c:pt>
                <c:pt idx="5546">
                  <c:v>44577.955711041664</c:v>
                </c:pt>
                <c:pt idx="5547">
                  <c:v>44578.024379780094</c:v>
                </c:pt>
                <c:pt idx="5548">
                  <c:v>44578.09304821759</c:v>
                </c:pt>
                <c:pt idx="5549">
                  <c:v>44578.161716712966</c:v>
                </c:pt>
                <c:pt idx="5550">
                  <c:v>44578.230385798612</c:v>
                </c:pt>
                <c:pt idx="5551">
                  <c:v>44578.299055162039</c:v>
                </c:pt>
                <c:pt idx="5552">
                  <c:v>44578.367724861113</c:v>
                </c:pt>
                <c:pt idx="5553">
                  <c:v>44578.436393993055</c:v>
                </c:pt>
                <c:pt idx="5554">
                  <c:v>44578.505062719909</c:v>
                </c:pt>
                <c:pt idx="5555">
                  <c:v>44578.573731342593</c:v>
                </c:pt>
                <c:pt idx="5556">
                  <c:v>44578.642400787037</c:v>
                </c:pt>
                <c:pt idx="5557">
                  <c:v>44578.711070254627</c:v>
                </c:pt>
                <c:pt idx="5558">
                  <c:v>44578.779739386577</c:v>
                </c:pt>
                <c:pt idx="5559">
                  <c:v>44578.848409328704</c:v>
                </c:pt>
                <c:pt idx="5560">
                  <c:v>44578.917079247687</c:v>
                </c:pt>
                <c:pt idx="5561">
                  <c:v>44578.98574895833</c:v>
                </c:pt>
                <c:pt idx="5562">
                  <c:v>44579.054418599539</c:v>
                </c:pt>
                <c:pt idx="5563">
                  <c:v>44579.123087615742</c:v>
                </c:pt>
                <c:pt idx="5564">
                  <c:v>44579.191757175926</c:v>
                </c:pt>
                <c:pt idx="5565">
                  <c:v>44579.260427256944</c:v>
                </c:pt>
                <c:pt idx="5566">
                  <c:v>44579.329097824077</c:v>
                </c:pt>
                <c:pt idx="5567">
                  <c:v>44579.397768148148</c:v>
                </c:pt>
                <c:pt idx="5568">
                  <c:v>44579.466437939816</c:v>
                </c:pt>
                <c:pt idx="5569">
                  <c:v>44579.535107384261</c:v>
                </c:pt>
                <c:pt idx="5570">
                  <c:v>44579.603776724536</c:v>
                </c:pt>
                <c:pt idx="5571">
                  <c:v>44579.67244613426</c:v>
                </c:pt>
                <c:pt idx="5572">
                  <c:v>44579.741115393517</c:v>
                </c:pt>
                <c:pt idx="5573">
                  <c:v>44579.809784814817</c:v>
                </c:pt>
                <c:pt idx="5574">
                  <c:v>44579.87845491898</c:v>
                </c:pt>
                <c:pt idx="5575">
                  <c:v>44579.947124652776</c:v>
                </c:pt>
                <c:pt idx="5576">
                  <c:v>44580.015794236111</c:v>
                </c:pt>
                <c:pt idx="5577">
                  <c:v>44580.084463587962</c:v>
                </c:pt>
                <c:pt idx="5578">
                  <c:v>44580.153132754633</c:v>
                </c:pt>
                <c:pt idx="5579">
                  <c:v>44580.22180255787</c:v>
                </c:pt>
                <c:pt idx="5580">
                  <c:v>44580.290472638888</c:v>
                </c:pt>
                <c:pt idx="5581">
                  <c:v>44580.359143171299</c:v>
                </c:pt>
                <c:pt idx="5582">
                  <c:v>44580.427813113427</c:v>
                </c:pt>
                <c:pt idx="5583">
                  <c:v>44580.496482685186</c:v>
                </c:pt>
                <c:pt idx="5584">
                  <c:v>44580.565152106479</c:v>
                </c:pt>
                <c:pt idx="5585">
                  <c:v>44580.633821446761</c:v>
                </c:pt>
                <c:pt idx="5586">
                  <c:v>44580.702490856478</c:v>
                </c:pt>
                <c:pt idx="5587">
                  <c:v>44580.771159953707</c:v>
                </c:pt>
                <c:pt idx="5588">
                  <c:v>44580.83982976852</c:v>
                </c:pt>
                <c:pt idx="5589">
                  <c:v>44580.908499710647</c:v>
                </c:pt>
                <c:pt idx="5590">
                  <c:v>44580.97716934028</c:v>
                </c:pt>
                <c:pt idx="5591">
                  <c:v>44581.045838923608</c:v>
                </c:pt>
                <c:pt idx="5592">
                  <c:v>44581.114507962964</c:v>
                </c:pt>
                <c:pt idx="5593">
                  <c:v>44581.18317744213</c:v>
                </c:pt>
                <c:pt idx="5594">
                  <c:v>44581.251847476851</c:v>
                </c:pt>
                <c:pt idx="5595">
                  <c:v>44581.320517928238</c:v>
                </c:pt>
                <c:pt idx="5596">
                  <c:v>44581.389188321758</c:v>
                </c:pt>
                <c:pt idx="5597">
                  <c:v>44581.457858148147</c:v>
                </c:pt>
                <c:pt idx="5598">
                  <c:v>44581.526527581016</c:v>
                </c:pt>
                <c:pt idx="5599">
                  <c:v>44581.595196932867</c:v>
                </c:pt>
                <c:pt idx="5600">
                  <c:v>44581.663866331015</c:v>
                </c:pt>
                <c:pt idx="5601">
                  <c:v>44581.732535625</c:v>
                </c:pt>
                <c:pt idx="5602">
                  <c:v>44581.801204884257</c:v>
                </c:pt>
                <c:pt idx="5603">
                  <c:v>44581.869874930555</c:v>
                </c:pt>
                <c:pt idx="5604">
                  <c:v>44581.938544675926</c:v>
                </c:pt>
                <c:pt idx="5605">
                  <c:v>44582.007214282406</c:v>
                </c:pt>
                <c:pt idx="5606">
                  <c:v>44582.07588369213</c:v>
                </c:pt>
                <c:pt idx="5607">
                  <c:v>44582.144552708334</c:v>
                </c:pt>
                <c:pt idx="5608">
                  <c:v>44582.213222361112</c:v>
                </c:pt>
                <c:pt idx="5609">
                  <c:v>44582.281892349536</c:v>
                </c:pt>
                <c:pt idx="5610">
                  <c:v>44582.350562870372</c:v>
                </c:pt>
                <c:pt idx="5611">
                  <c:v>44582.419232824075</c:v>
                </c:pt>
                <c:pt idx="5612">
                  <c:v>44582.487902395835</c:v>
                </c:pt>
                <c:pt idx="5613">
                  <c:v>44582.556571747686</c:v>
                </c:pt>
                <c:pt idx="5614">
                  <c:v>44582.625241018519</c:v>
                </c:pt>
                <c:pt idx="5615">
                  <c:v>44582.69391037037</c:v>
                </c:pt>
                <c:pt idx="5616">
                  <c:v>44582.762579432871</c:v>
                </c:pt>
                <c:pt idx="5617">
                  <c:v>44582.831249108793</c:v>
                </c:pt>
                <c:pt idx="5618">
                  <c:v>44582.899919062504</c:v>
                </c:pt>
                <c:pt idx="5619">
                  <c:v>44582.968588634256</c:v>
                </c:pt>
                <c:pt idx="5620">
                  <c:v>44583.03725814815</c:v>
                </c:pt>
                <c:pt idx="5621">
                  <c:v>44583.10592721065</c:v>
                </c:pt>
                <c:pt idx="5622">
                  <c:v>44583.174596597222</c:v>
                </c:pt>
                <c:pt idx="5623">
                  <c:v>44583.243266550926</c:v>
                </c:pt>
                <c:pt idx="5624">
                  <c:v>44583.311936840277</c:v>
                </c:pt>
                <c:pt idx="5625">
                  <c:v>44583.380607268518</c:v>
                </c:pt>
                <c:pt idx="5626">
                  <c:v>44583.449277106483</c:v>
                </c:pt>
                <c:pt idx="5627">
                  <c:v>44583.517946539352</c:v>
                </c:pt>
                <c:pt idx="5628">
                  <c:v>44583.586615879627</c:v>
                </c:pt>
                <c:pt idx="5629">
                  <c:v>44583.65528525463</c:v>
                </c:pt>
                <c:pt idx="5630">
                  <c:v>44583.723954583336</c:v>
                </c:pt>
                <c:pt idx="5631">
                  <c:v>44583.792623692127</c:v>
                </c:pt>
                <c:pt idx="5632">
                  <c:v>44583.86129364583</c:v>
                </c:pt>
                <c:pt idx="5633">
                  <c:v>44583.929963402778</c:v>
                </c:pt>
                <c:pt idx="5634">
                  <c:v>44583.998633020834</c:v>
                </c:pt>
                <c:pt idx="5635">
                  <c:v>44584.067302476855</c:v>
                </c:pt>
                <c:pt idx="5636">
                  <c:v>44584.135971388889</c:v>
                </c:pt>
                <c:pt idx="5637">
                  <c:v>44584.204640914351</c:v>
                </c:pt>
                <c:pt idx="5638">
                  <c:v>44584.273310879631</c:v>
                </c:pt>
                <c:pt idx="5639">
                  <c:v>44584.341981377314</c:v>
                </c:pt>
                <c:pt idx="5640">
                  <c:v>44584.410651388891</c:v>
                </c:pt>
                <c:pt idx="5641">
                  <c:v>44584.479320972219</c:v>
                </c:pt>
                <c:pt idx="5642">
                  <c:v>44584.547990277781</c:v>
                </c:pt>
                <c:pt idx="5643">
                  <c:v>44584.616659502317</c:v>
                </c:pt>
                <c:pt idx="5644">
                  <c:v>44584.685328784719</c:v>
                </c:pt>
                <c:pt idx="5645">
                  <c:v>44584.753997835651</c:v>
                </c:pt>
                <c:pt idx="5646">
                  <c:v>44584.822667361113</c:v>
                </c:pt>
                <c:pt idx="5647">
                  <c:v>44584.891337326386</c:v>
                </c:pt>
                <c:pt idx="5648">
                  <c:v>44584.960006875001</c:v>
                </c:pt>
                <c:pt idx="5649">
                  <c:v>44585.028676319445</c:v>
                </c:pt>
                <c:pt idx="5650">
                  <c:v>44585.097345428243</c:v>
                </c:pt>
                <c:pt idx="5651">
                  <c:v>44585.166014675924</c:v>
                </c:pt>
                <c:pt idx="5652">
                  <c:v>44585.234684525465</c:v>
                </c:pt>
                <c:pt idx="5653">
                  <c:v>44585.30335465278</c:v>
                </c:pt>
                <c:pt idx="5654">
                  <c:v>44585.37202505787</c:v>
                </c:pt>
                <c:pt idx="5655">
                  <c:v>44585.440694884259</c:v>
                </c:pt>
                <c:pt idx="5656">
                  <c:v>44585.509364305559</c:v>
                </c:pt>
                <c:pt idx="5657">
                  <c:v>44585.578033634258</c:v>
                </c:pt>
                <c:pt idx="5658">
                  <c:v>44585.646702928243</c:v>
                </c:pt>
                <c:pt idx="5659">
                  <c:v>44585.715372256942</c:v>
                </c:pt>
                <c:pt idx="5660">
                  <c:v>44585.784041261577</c:v>
                </c:pt>
                <c:pt idx="5661">
                  <c:v>44585.852711087966</c:v>
                </c:pt>
                <c:pt idx="5662">
                  <c:v>44585.921380856482</c:v>
                </c:pt>
                <c:pt idx="5663">
                  <c:v>44585.990050439817</c:v>
                </c:pt>
                <c:pt idx="5664">
                  <c:v>44586.058719907407</c:v>
                </c:pt>
                <c:pt idx="5665">
                  <c:v>44586.127388773151</c:v>
                </c:pt>
                <c:pt idx="5666">
                  <c:v>44586.19605820602</c:v>
                </c:pt>
                <c:pt idx="5667">
                  <c:v>44586.264728136572</c:v>
                </c:pt>
                <c:pt idx="5668">
                  <c:v>44586.333398576389</c:v>
                </c:pt>
                <c:pt idx="5669">
                  <c:v>44586.402068680552</c:v>
                </c:pt>
                <c:pt idx="5670">
                  <c:v>44586.47073828704</c:v>
                </c:pt>
                <c:pt idx="5671">
                  <c:v>44586.539407569442</c:v>
                </c:pt>
                <c:pt idx="5672">
                  <c:v>44586.608076759258</c:v>
                </c:pt>
                <c:pt idx="5673">
                  <c:v>44586.676746006946</c:v>
                </c:pt>
                <c:pt idx="5674">
                  <c:v>44586.745415069447</c:v>
                </c:pt>
                <c:pt idx="5675">
                  <c:v>44586.814084421298</c:v>
                </c:pt>
                <c:pt idx="5676">
                  <c:v>44586.882754375001</c:v>
                </c:pt>
                <c:pt idx="5677">
                  <c:v>44586.95142391204</c:v>
                </c:pt>
                <c:pt idx="5678">
                  <c:v>44587.020093321757</c:v>
                </c:pt>
                <c:pt idx="5679">
                  <c:v>44587.088762476851</c:v>
                </c:pt>
                <c:pt idx="5680">
                  <c:v>44587.157431562497</c:v>
                </c:pt>
                <c:pt idx="5681">
                  <c:v>44587.226101261571</c:v>
                </c:pt>
                <c:pt idx="5682">
                  <c:v>44587.294771226851</c:v>
                </c:pt>
                <c:pt idx="5683">
                  <c:v>44587.363441608795</c:v>
                </c:pt>
                <c:pt idx="5684">
                  <c:v>44587.432111400463</c:v>
                </c:pt>
                <c:pt idx="5685">
                  <c:v>44587.500780798611</c:v>
                </c:pt>
                <c:pt idx="5686">
                  <c:v>44587.569450069444</c:v>
                </c:pt>
                <c:pt idx="5687">
                  <c:v>44587.638119282405</c:v>
                </c:pt>
                <c:pt idx="5688">
                  <c:v>44587.706788553238</c:v>
                </c:pt>
                <c:pt idx="5689">
                  <c:v>44587.775457488424</c:v>
                </c:pt>
                <c:pt idx="5690">
                  <c:v>44587.844127187498</c:v>
                </c:pt>
                <c:pt idx="5691">
                  <c:v>44587.912796944445</c:v>
                </c:pt>
                <c:pt idx="5692">
                  <c:v>44587.981466446756</c:v>
                </c:pt>
                <c:pt idx="5693">
                  <c:v>44588.050135891201</c:v>
                </c:pt>
                <c:pt idx="5694">
                  <c:v>44588.118804733793</c:v>
                </c:pt>
                <c:pt idx="5695">
                  <c:v>44588.187474085651</c:v>
                </c:pt>
                <c:pt idx="5696">
                  <c:v>44588.256143969906</c:v>
                </c:pt>
                <c:pt idx="5697">
                  <c:v>44588.324814305553</c:v>
                </c:pt>
                <c:pt idx="5698">
                  <c:v>44588.393484490742</c:v>
                </c:pt>
                <c:pt idx="5699">
                  <c:v>44588.462154131943</c:v>
                </c:pt>
                <c:pt idx="5700">
                  <c:v>44588.530823402776</c:v>
                </c:pt>
                <c:pt idx="5701">
                  <c:v>44588.599492557871</c:v>
                </c:pt>
                <c:pt idx="5702">
                  <c:v>44588.668161793983</c:v>
                </c:pt>
                <c:pt idx="5703">
                  <c:v>44588.736830891205</c:v>
                </c:pt>
                <c:pt idx="5704">
                  <c:v>44588.805500057868</c:v>
                </c:pt>
                <c:pt idx="5705">
                  <c:v>44588.874169953706</c:v>
                </c:pt>
                <c:pt idx="5706">
                  <c:v>44588.942839513889</c:v>
                </c:pt>
                <c:pt idx="5707">
                  <c:v>44589.011508935182</c:v>
                </c:pt>
                <c:pt idx="5708">
                  <c:v>44589.080178136574</c:v>
                </c:pt>
                <c:pt idx="5709">
                  <c:v>44589.148847048615</c:v>
                </c:pt>
                <c:pt idx="5710">
                  <c:v>44589.217516597222</c:v>
                </c:pt>
                <c:pt idx="5711">
                  <c:v>44589.286186446756</c:v>
                </c:pt>
                <c:pt idx="5712">
                  <c:v>44589.35485679398</c:v>
                </c:pt>
                <c:pt idx="5713">
                  <c:v>44589.423526562503</c:v>
                </c:pt>
                <c:pt idx="5714">
                  <c:v>44589.492195949075</c:v>
                </c:pt>
                <c:pt idx="5715">
                  <c:v>44589.560865150466</c:v>
                </c:pt>
                <c:pt idx="5716">
                  <c:v>44589.629534282409</c:v>
                </c:pt>
                <c:pt idx="5717">
                  <c:v>44589.698203495369</c:v>
                </c:pt>
                <c:pt idx="5718">
                  <c:v>44589.766872384258</c:v>
                </c:pt>
                <c:pt idx="5719">
                  <c:v>44589.835541956018</c:v>
                </c:pt>
                <c:pt idx="5720">
                  <c:v>44589.904211724534</c:v>
                </c:pt>
                <c:pt idx="5721">
                  <c:v>44589.972881145834</c:v>
                </c:pt>
                <c:pt idx="5722">
                  <c:v>44590.041550520837</c:v>
                </c:pt>
                <c:pt idx="5723">
                  <c:v>44590.11021939815</c:v>
                </c:pt>
                <c:pt idx="5724">
                  <c:v>44590.178888645831</c:v>
                </c:pt>
                <c:pt idx="5725">
                  <c:v>44590.24755847222</c:v>
                </c:pt>
                <c:pt idx="5726">
                  <c:v>44590.316228680553</c:v>
                </c:pt>
                <c:pt idx="5727">
                  <c:v>44590.384898912038</c:v>
                </c:pt>
                <c:pt idx="5728">
                  <c:v>44590.453568576391</c:v>
                </c:pt>
                <c:pt idx="5729">
                  <c:v>44590.522237835648</c:v>
                </c:pt>
                <c:pt idx="5730">
                  <c:v>44590.590907013888</c:v>
                </c:pt>
                <c:pt idx="5731">
                  <c:v>44590.659576215279</c:v>
                </c:pt>
                <c:pt idx="5732">
                  <c:v>44590.728245370374</c:v>
                </c:pt>
                <c:pt idx="5733">
                  <c:v>44590.796914375002</c:v>
                </c:pt>
                <c:pt idx="5734">
                  <c:v>44590.86558420139</c:v>
                </c:pt>
                <c:pt idx="5735">
                  <c:v>44590.934253784719</c:v>
                </c:pt>
                <c:pt idx="5736">
                  <c:v>44591.002923229164</c:v>
                </c:pt>
                <c:pt idx="5737">
                  <c:v>44591.071592499997</c:v>
                </c:pt>
                <c:pt idx="5738">
                  <c:v>44591.140261284723</c:v>
                </c:pt>
                <c:pt idx="5739">
                  <c:v>44591.208930706016</c:v>
                </c:pt>
                <c:pt idx="5740">
                  <c:v>44591.277600497684</c:v>
                </c:pt>
                <c:pt idx="5741">
                  <c:v>44591.346270844908</c:v>
                </c:pt>
                <c:pt idx="5742">
                  <c:v>44591.414940648145</c:v>
                </c:pt>
                <c:pt idx="5743">
                  <c:v>44591.483610057869</c:v>
                </c:pt>
                <c:pt idx="5744">
                  <c:v>44591.552279212963</c:v>
                </c:pt>
                <c:pt idx="5745">
                  <c:v>44591.620948298609</c:v>
                </c:pt>
                <c:pt idx="5746">
                  <c:v>44591.689617442127</c:v>
                </c:pt>
                <c:pt idx="5747">
                  <c:v>44591.758286331016</c:v>
                </c:pt>
                <c:pt idx="5748">
                  <c:v>44591.826955775461</c:v>
                </c:pt>
                <c:pt idx="5749">
                  <c:v>44591.895625567129</c:v>
                </c:pt>
                <c:pt idx="5750">
                  <c:v>44591.964294953701</c:v>
                </c:pt>
                <c:pt idx="5751">
                  <c:v>44592.032964282407</c:v>
                </c:pt>
                <c:pt idx="5752">
                  <c:v>44592.101633194441</c:v>
                </c:pt>
                <c:pt idx="5753">
                  <c:v>44592.170302361112</c:v>
                </c:pt>
                <c:pt idx="5754">
                  <c:v>44592.238972094907</c:v>
                </c:pt>
                <c:pt idx="5755">
                  <c:v>44592.30764215278</c:v>
                </c:pt>
                <c:pt idx="5756">
                  <c:v>44592.37631240741</c:v>
                </c:pt>
                <c:pt idx="5757">
                  <c:v>44592.444982083332</c:v>
                </c:pt>
                <c:pt idx="5758">
                  <c:v>44592.513651354166</c:v>
                </c:pt>
                <c:pt idx="5759">
                  <c:v>44592.582320543981</c:v>
                </c:pt>
                <c:pt idx="5760">
                  <c:v>44592.650989710652</c:v>
                </c:pt>
                <c:pt idx="5761">
                  <c:v>44592.719658888891</c:v>
                </c:pt>
                <c:pt idx="5762">
                  <c:v>44592.788327789349</c:v>
                </c:pt>
                <c:pt idx="5763">
                  <c:v>44592.856997523151</c:v>
                </c:pt>
                <c:pt idx="5764">
                  <c:v>44592.9256671412</c:v>
                </c:pt>
                <c:pt idx="5765">
                  <c:v>44592.994336585645</c:v>
                </c:pt>
                <c:pt idx="5766">
                  <c:v>44593.063005902775</c:v>
                </c:pt>
                <c:pt idx="5767">
                  <c:v>44593.131674629629</c:v>
                </c:pt>
                <c:pt idx="5768">
                  <c:v>44593.200343958335</c:v>
                </c:pt>
                <c:pt idx="5769">
                  <c:v>44593.269013750003</c:v>
                </c:pt>
                <c:pt idx="5770">
                  <c:v>44593.337684074075</c:v>
                </c:pt>
                <c:pt idx="5771">
                  <c:v>44593.406353981482</c:v>
                </c:pt>
                <c:pt idx="5772">
                  <c:v>44593.475023425926</c:v>
                </c:pt>
                <c:pt idx="5773">
                  <c:v>44593.543692569445</c:v>
                </c:pt>
                <c:pt idx="5774">
                  <c:v>44593.612361620369</c:v>
                </c:pt>
                <c:pt idx="5775">
                  <c:v>44593.681030740743</c:v>
                </c:pt>
                <c:pt idx="5776">
                  <c:v>44593.749699641201</c:v>
                </c:pt>
                <c:pt idx="5777">
                  <c:v>44593.818368935186</c:v>
                </c:pt>
                <c:pt idx="5778">
                  <c:v>44593.887038749999</c:v>
                </c:pt>
                <c:pt idx="5779">
                  <c:v>44593.955708148147</c:v>
                </c:pt>
                <c:pt idx="5780">
                  <c:v>44594.024377430556</c:v>
                </c:pt>
                <c:pt idx="5781">
                  <c:v>44594.093046412039</c:v>
                </c:pt>
                <c:pt idx="5782">
                  <c:v>44594.161715439812</c:v>
                </c:pt>
                <c:pt idx="5783">
                  <c:v>44594.230385069444</c:v>
                </c:pt>
                <c:pt idx="5784">
                  <c:v>44594.299054965275</c:v>
                </c:pt>
                <c:pt idx="5785">
                  <c:v>44594.367725219905</c:v>
                </c:pt>
                <c:pt idx="5786">
                  <c:v>44594.436394884258</c:v>
                </c:pt>
                <c:pt idx="5787">
                  <c:v>44594.505064143515</c:v>
                </c:pt>
                <c:pt idx="5788">
                  <c:v>44594.573733310186</c:v>
                </c:pt>
                <c:pt idx="5789">
                  <c:v>44594.642402430552</c:v>
                </c:pt>
                <c:pt idx="5790">
                  <c:v>44594.711071585647</c:v>
                </c:pt>
                <c:pt idx="5791">
                  <c:v>44594.779740405094</c:v>
                </c:pt>
                <c:pt idx="5792">
                  <c:v>44594.84841003472</c:v>
                </c:pt>
                <c:pt idx="5793">
                  <c:v>44594.917079652776</c:v>
                </c:pt>
                <c:pt idx="5794">
                  <c:v>44594.985749050924</c:v>
                </c:pt>
                <c:pt idx="5795">
                  <c:v>44595.05441837963</c:v>
                </c:pt>
                <c:pt idx="5796">
                  <c:v>44595.123087094908</c:v>
                </c:pt>
                <c:pt idx="5797">
                  <c:v>44595.19175633102</c:v>
                </c:pt>
                <c:pt idx="5798">
                  <c:v>44595.260426111112</c:v>
                </c:pt>
                <c:pt idx="5799">
                  <c:v>44595.329096365742</c:v>
                </c:pt>
                <c:pt idx="5800">
                  <c:v>44595.397766377311</c:v>
                </c:pt>
                <c:pt idx="5801">
                  <c:v>44595.466435856484</c:v>
                </c:pt>
                <c:pt idx="5802">
                  <c:v>44595.535104988427</c:v>
                </c:pt>
                <c:pt idx="5803">
                  <c:v>44595.603774027775</c:v>
                </c:pt>
                <c:pt idx="5804">
                  <c:v>44595.672443113428</c:v>
                </c:pt>
                <c:pt idx="5805">
                  <c:v>44595.741112060183</c:v>
                </c:pt>
                <c:pt idx="5806">
                  <c:v>44595.809781180556</c:v>
                </c:pt>
                <c:pt idx="5807">
                  <c:v>44595.878450972225</c:v>
                </c:pt>
                <c:pt idx="5808">
                  <c:v>44595.947120381941</c:v>
                </c:pt>
                <c:pt idx="5809">
                  <c:v>44596.015789652774</c:v>
                </c:pt>
                <c:pt idx="5810">
                  <c:v>44596.08445869213</c:v>
                </c:pt>
                <c:pt idx="5811">
                  <c:v>44596.153127546298</c:v>
                </c:pt>
                <c:pt idx="5812">
                  <c:v>44596.221797025464</c:v>
                </c:pt>
                <c:pt idx="5813">
                  <c:v>44596.29046679398</c:v>
                </c:pt>
                <c:pt idx="5814">
                  <c:v>44596.359137002313</c:v>
                </c:pt>
                <c:pt idx="5815">
                  <c:v>44596.427806643522</c:v>
                </c:pt>
                <c:pt idx="5816">
                  <c:v>44596.496475891203</c:v>
                </c:pt>
                <c:pt idx="5817">
                  <c:v>44596.565144988424</c:v>
                </c:pt>
                <c:pt idx="5818">
                  <c:v>44596.63381402778</c:v>
                </c:pt>
                <c:pt idx="5819">
                  <c:v>44596.702483113426</c:v>
                </c:pt>
                <c:pt idx="5820">
                  <c:v>44596.771151886576</c:v>
                </c:pt>
                <c:pt idx="5821">
                  <c:v>44596.839821388887</c:v>
                </c:pt>
                <c:pt idx="5822">
                  <c:v>44596.908491006943</c:v>
                </c:pt>
                <c:pt idx="5823">
                  <c:v>44596.977160324073</c:v>
                </c:pt>
                <c:pt idx="5824">
                  <c:v>44597.045829594907</c:v>
                </c:pt>
                <c:pt idx="5825">
                  <c:v>44597.114498298608</c:v>
                </c:pt>
                <c:pt idx="5826">
                  <c:v>44597.183167465279</c:v>
                </c:pt>
                <c:pt idx="5827">
                  <c:v>44597.251837175929</c:v>
                </c:pt>
                <c:pt idx="5828">
                  <c:v>44597.320507303244</c:v>
                </c:pt>
                <c:pt idx="5829">
                  <c:v>44597.389177384262</c:v>
                </c:pt>
                <c:pt idx="5830">
                  <c:v>44597.457846886573</c:v>
                </c:pt>
                <c:pt idx="5831">
                  <c:v>44597.526516006947</c:v>
                </c:pt>
                <c:pt idx="5832">
                  <c:v>44597.59518502315</c:v>
                </c:pt>
                <c:pt idx="5833">
                  <c:v>44597.66385409722</c:v>
                </c:pt>
                <c:pt idx="5834">
                  <c:v>44597.732523078703</c:v>
                </c:pt>
                <c:pt idx="5835">
                  <c:v>44597.801192002313</c:v>
                </c:pt>
                <c:pt idx="5836">
                  <c:v>44597.869861736108</c:v>
                </c:pt>
                <c:pt idx="5837">
                  <c:v>44597.938531157408</c:v>
                </c:pt>
                <c:pt idx="5838">
                  <c:v>44598.007200439817</c:v>
                </c:pt>
                <c:pt idx="5839">
                  <c:v>44598.075869525463</c:v>
                </c:pt>
                <c:pt idx="5840">
                  <c:v>44598.144538217595</c:v>
                </c:pt>
                <c:pt idx="5841">
                  <c:v>44598.213207546294</c:v>
                </c:pt>
                <c:pt idx="5842">
                  <c:v>44598.281877210648</c:v>
                </c:pt>
                <c:pt idx="5843">
                  <c:v>44598.350547395836</c:v>
                </c:pt>
                <c:pt idx="5844">
                  <c:v>44598.419217025461</c:v>
                </c:pt>
                <c:pt idx="5845">
                  <c:v>44598.487886273149</c:v>
                </c:pt>
                <c:pt idx="5846">
                  <c:v>44598.556555300929</c:v>
                </c:pt>
                <c:pt idx="5847">
                  <c:v>44598.625224247684</c:v>
                </c:pt>
                <c:pt idx="5848">
                  <c:v>44598.693893263888</c:v>
                </c:pt>
                <c:pt idx="5849">
                  <c:v>44598.762562002317</c:v>
                </c:pt>
                <c:pt idx="5850">
                  <c:v>44598.831231365744</c:v>
                </c:pt>
                <c:pt idx="5851">
                  <c:v>44598.899900983793</c:v>
                </c:pt>
                <c:pt idx="5852">
                  <c:v>44598.968570231482</c:v>
                </c:pt>
                <c:pt idx="5853">
                  <c:v>44599.037239421297</c:v>
                </c:pt>
                <c:pt idx="5854">
                  <c:v>44599.105908148151</c:v>
                </c:pt>
                <c:pt idx="5855">
                  <c:v>44599.174577210651</c:v>
                </c:pt>
                <c:pt idx="5856">
                  <c:v>44599.243246840277</c:v>
                </c:pt>
                <c:pt idx="5857">
                  <c:v>44599.311916805556</c:v>
                </c:pt>
                <c:pt idx="5858">
                  <c:v>44599.380586898151</c:v>
                </c:pt>
                <c:pt idx="5859">
                  <c:v>44599.449256400461</c:v>
                </c:pt>
                <c:pt idx="5860">
                  <c:v>44599.517925509259</c:v>
                </c:pt>
                <c:pt idx="5861">
                  <c:v>44599.586594525463</c:v>
                </c:pt>
                <c:pt idx="5862">
                  <c:v>44599.655263564811</c:v>
                </c:pt>
                <c:pt idx="5863">
                  <c:v>44599.723932569446</c:v>
                </c:pt>
                <c:pt idx="5864">
                  <c:v>44599.792601342589</c:v>
                </c:pt>
                <c:pt idx="5865">
                  <c:v>44599.861270972222</c:v>
                </c:pt>
                <c:pt idx="5866">
                  <c:v>44599.929940405091</c:v>
                </c:pt>
                <c:pt idx="5867">
                  <c:v>44599.9986096875</c:v>
                </c:pt>
                <c:pt idx="5868">
                  <c:v>44600.067278819442</c:v>
                </c:pt>
                <c:pt idx="5869">
                  <c:v>44600.135947407405</c:v>
                </c:pt>
                <c:pt idx="5870">
                  <c:v>44600.204616608797</c:v>
                </c:pt>
                <c:pt idx="5871">
                  <c:v>44600.273286226853</c:v>
                </c:pt>
                <c:pt idx="5872">
                  <c:v>44600.341956400465</c:v>
                </c:pt>
                <c:pt idx="5873">
                  <c:v>44600.410626076387</c:v>
                </c:pt>
                <c:pt idx="5874">
                  <c:v>44600.479295335645</c:v>
                </c:pt>
                <c:pt idx="5875">
                  <c:v>44600.547964317127</c:v>
                </c:pt>
                <c:pt idx="5876">
                  <c:v>44600.616633206017</c:v>
                </c:pt>
                <c:pt idx="5877">
                  <c:v>44600.685302164355</c:v>
                </c:pt>
                <c:pt idx="5878">
                  <c:v>44600.753970891201</c:v>
                </c:pt>
                <c:pt idx="5879">
                  <c:v>44600.822640092592</c:v>
                </c:pt>
                <c:pt idx="5880">
                  <c:v>44600.891309722225</c:v>
                </c:pt>
                <c:pt idx="5881">
                  <c:v>44600.959978935185</c:v>
                </c:pt>
                <c:pt idx="5882">
                  <c:v>44601.028648055559</c:v>
                </c:pt>
                <c:pt idx="5883">
                  <c:v>44601.097316840278</c:v>
                </c:pt>
                <c:pt idx="5884">
                  <c:v>44601.165985763888</c:v>
                </c:pt>
                <c:pt idx="5885">
                  <c:v>44601.234655277774</c:v>
                </c:pt>
                <c:pt idx="5886">
                  <c:v>44601.303325069443</c:v>
                </c:pt>
                <c:pt idx="5887">
                  <c:v>44601.371995150461</c:v>
                </c:pt>
                <c:pt idx="5888">
                  <c:v>44601.440664652779</c:v>
                </c:pt>
                <c:pt idx="5889">
                  <c:v>44601.509333738424</c:v>
                </c:pt>
                <c:pt idx="5890">
                  <c:v>44601.578002743059</c:v>
                </c:pt>
                <c:pt idx="5891">
                  <c:v>44601.646671712966</c:v>
                </c:pt>
                <c:pt idx="5892">
                  <c:v>44601.715340706018</c:v>
                </c:pt>
                <c:pt idx="5893">
                  <c:v>44601.784009386574</c:v>
                </c:pt>
                <c:pt idx="5894">
                  <c:v>44601.852678900461</c:v>
                </c:pt>
                <c:pt idx="5895">
                  <c:v>44601.921348333337</c:v>
                </c:pt>
                <c:pt idx="5896">
                  <c:v>44601.990017581018</c:v>
                </c:pt>
                <c:pt idx="5897">
                  <c:v>44602.058686736113</c:v>
                </c:pt>
                <c:pt idx="5898">
                  <c:v>44602.127355266202</c:v>
                </c:pt>
                <c:pt idx="5899">
                  <c:v>44602.196024375</c:v>
                </c:pt>
                <c:pt idx="5900">
                  <c:v>44602.26469398148</c:v>
                </c:pt>
                <c:pt idx="5901">
                  <c:v>44602.33336409722</c:v>
                </c:pt>
                <c:pt idx="5902">
                  <c:v>44602.402033865743</c:v>
                </c:pt>
                <c:pt idx="5903">
                  <c:v>44602.470703148145</c:v>
                </c:pt>
                <c:pt idx="5904">
                  <c:v>44602.539372106483</c:v>
                </c:pt>
                <c:pt idx="5905">
                  <c:v>44602.60804097222</c:v>
                </c:pt>
                <c:pt idx="5906">
                  <c:v>44602.67670989583</c:v>
                </c:pt>
                <c:pt idx="5907">
                  <c:v>44602.745378634259</c:v>
                </c:pt>
                <c:pt idx="5908">
                  <c:v>44602.814047650463</c:v>
                </c:pt>
                <c:pt idx="5909">
                  <c:v>44602.882717280096</c:v>
                </c:pt>
                <c:pt idx="5910">
                  <c:v>44602.951386493056</c:v>
                </c:pt>
                <c:pt idx="5911">
                  <c:v>44603.020055590277</c:v>
                </c:pt>
                <c:pt idx="5912">
                  <c:v>44603.088724421294</c:v>
                </c:pt>
                <c:pt idx="5913">
                  <c:v>44603.157393171299</c:v>
                </c:pt>
                <c:pt idx="5914">
                  <c:v>44603.226062557871</c:v>
                </c:pt>
                <c:pt idx="5915">
                  <c:v>44603.294732199072</c:v>
                </c:pt>
                <c:pt idx="5916">
                  <c:v>44603.36340224537</c:v>
                </c:pt>
                <c:pt idx="5917">
                  <c:v>44603.432071712959</c:v>
                </c:pt>
                <c:pt idx="5918">
                  <c:v>44603.500740787036</c:v>
                </c:pt>
                <c:pt idx="5919">
                  <c:v>44603.569409745367</c:v>
                </c:pt>
                <c:pt idx="5920">
                  <c:v>44603.638078622687</c:v>
                </c:pt>
                <c:pt idx="5921">
                  <c:v>44603.706747581018</c:v>
                </c:pt>
                <c:pt idx="5922">
                  <c:v>44603.775416192133</c:v>
                </c:pt>
                <c:pt idx="5923">
                  <c:v>44603.844085567129</c:v>
                </c:pt>
                <c:pt idx="5924">
                  <c:v>44603.912755011574</c:v>
                </c:pt>
                <c:pt idx="5925">
                  <c:v>44603.981424189813</c:v>
                </c:pt>
                <c:pt idx="5926">
                  <c:v>44604.050093298611</c:v>
                </c:pt>
                <c:pt idx="5927">
                  <c:v>44604.1187618287</c:v>
                </c:pt>
                <c:pt idx="5928">
                  <c:v>44604.187430844904</c:v>
                </c:pt>
                <c:pt idx="5929">
                  <c:v>44604.256100416664</c:v>
                </c:pt>
                <c:pt idx="5930">
                  <c:v>44604.32477042824</c:v>
                </c:pt>
                <c:pt idx="5931">
                  <c:v>44604.39344028935</c:v>
                </c:pt>
                <c:pt idx="5932">
                  <c:v>44604.46210960648</c:v>
                </c:pt>
                <c:pt idx="5933">
                  <c:v>44604.530778553242</c:v>
                </c:pt>
                <c:pt idx="5934">
                  <c:v>44604.599447395834</c:v>
                </c:pt>
                <c:pt idx="5935">
                  <c:v>44604.6681162963</c:v>
                </c:pt>
                <c:pt idx="5936">
                  <c:v>44604.736785081019</c:v>
                </c:pt>
                <c:pt idx="5937">
                  <c:v>44604.805453923611</c:v>
                </c:pt>
                <c:pt idx="5938">
                  <c:v>44604.874123506946</c:v>
                </c:pt>
                <c:pt idx="5939">
                  <c:v>44604.942792743059</c:v>
                </c:pt>
                <c:pt idx="5940">
                  <c:v>44605.01146184028</c:v>
                </c:pt>
                <c:pt idx="5941">
                  <c:v>44605.080130717593</c:v>
                </c:pt>
                <c:pt idx="5942">
                  <c:v>44605.148799305556</c:v>
                </c:pt>
                <c:pt idx="5943">
                  <c:v>44605.217468530092</c:v>
                </c:pt>
                <c:pt idx="5944">
                  <c:v>44605.286138055555</c:v>
                </c:pt>
                <c:pt idx="5945">
                  <c:v>44605.3548080787</c:v>
                </c:pt>
                <c:pt idx="5946">
                  <c:v>44605.423477534721</c:v>
                </c:pt>
                <c:pt idx="5947">
                  <c:v>44605.492146597222</c:v>
                </c:pt>
                <c:pt idx="5948">
                  <c:v>44605.560815486111</c:v>
                </c:pt>
                <c:pt idx="5949">
                  <c:v>44605.629484293982</c:v>
                </c:pt>
                <c:pt idx="5950">
                  <c:v>44605.698153171295</c:v>
                </c:pt>
                <c:pt idx="5951">
                  <c:v>44605.766821747682</c:v>
                </c:pt>
                <c:pt idx="5952">
                  <c:v>44605.83549099537</c:v>
                </c:pt>
                <c:pt idx="5953">
                  <c:v>44605.904160439815</c:v>
                </c:pt>
                <c:pt idx="5954">
                  <c:v>44605.972829537037</c:v>
                </c:pt>
                <c:pt idx="5955">
                  <c:v>44606.041498587962</c:v>
                </c:pt>
                <c:pt idx="5956">
                  <c:v>44606.110167141203</c:v>
                </c:pt>
                <c:pt idx="5957">
                  <c:v>44606.178836076389</c:v>
                </c:pt>
                <c:pt idx="5958">
                  <c:v>44606.247505567131</c:v>
                </c:pt>
                <c:pt idx="5959">
                  <c:v>44606.316175451386</c:v>
                </c:pt>
                <c:pt idx="5960">
                  <c:v>44606.384845370369</c:v>
                </c:pt>
                <c:pt idx="5961">
                  <c:v>44606.453514710651</c:v>
                </c:pt>
                <c:pt idx="5962">
                  <c:v>44606.522183645837</c:v>
                </c:pt>
                <c:pt idx="5963">
                  <c:v>44606.590852488429</c:v>
                </c:pt>
                <c:pt idx="5964">
                  <c:v>44606.659521377318</c:v>
                </c:pt>
                <c:pt idx="5965">
                  <c:v>44606.728190196758</c:v>
                </c:pt>
                <c:pt idx="5966">
                  <c:v>44606.796858877315</c:v>
                </c:pt>
                <c:pt idx="5967">
                  <c:v>44606.865528379632</c:v>
                </c:pt>
                <c:pt idx="5968">
                  <c:v>44606.93419763889</c:v>
                </c:pt>
                <c:pt idx="5969">
                  <c:v>44607.002866759256</c:v>
                </c:pt>
                <c:pt idx="5970">
                  <c:v>44607.071535706018</c:v>
                </c:pt>
                <c:pt idx="5971">
                  <c:v>44607.140204166666</c:v>
                </c:pt>
                <c:pt idx="5972">
                  <c:v>44607.208873252312</c:v>
                </c:pt>
                <c:pt idx="5973">
                  <c:v>44607.277542731485</c:v>
                </c:pt>
                <c:pt idx="5974">
                  <c:v>44607.346212743054</c:v>
                </c:pt>
                <c:pt idx="5975">
                  <c:v>44607.41488222222</c:v>
                </c:pt>
                <c:pt idx="5976">
                  <c:v>44607.483551296296</c:v>
                </c:pt>
                <c:pt idx="5977">
                  <c:v>44607.552220127312</c:v>
                </c:pt>
                <c:pt idx="5978">
                  <c:v>44607.620888888887</c:v>
                </c:pt>
                <c:pt idx="5979">
                  <c:v>44607.689557708334</c:v>
                </c:pt>
                <c:pt idx="5980">
                  <c:v>44607.758226261576</c:v>
                </c:pt>
                <c:pt idx="5981">
                  <c:v>44607.826895381942</c:v>
                </c:pt>
                <c:pt idx="5982">
                  <c:v>44607.895564849539</c:v>
                </c:pt>
                <c:pt idx="5983">
                  <c:v>44607.964233900464</c:v>
                </c:pt>
                <c:pt idx="5984">
                  <c:v>44608.032902893516</c:v>
                </c:pt>
                <c:pt idx="5985">
                  <c:v>44608.101571481478</c:v>
                </c:pt>
                <c:pt idx="5986">
                  <c:v>44608.170240312502</c:v>
                </c:pt>
                <c:pt idx="5987">
                  <c:v>44608.238909722226</c:v>
                </c:pt>
                <c:pt idx="5988">
                  <c:v>44608.307579444445</c:v>
                </c:pt>
                <c:pt idx="5989">
                  <c:v>44608.376249374996</c:v>
                </c:pt>
                <c:pt idx="5990">
                  <c:v>44608.444918715279</c:v>
                </c:pt>
                <c:pt idx="5991">
                  <c:v>44608.513587650465</c:v>
                </c:pt>
                <c:pt idx="5992">
                  <c:v>44608.582256504633</c:v>
                </c:pt>
                <c:pt idx="5993">
                  <c:v>44608.650925347225</c:v>
                </c:pt>
                <c:pt idx="5994">
                  <c:v>44608.719594189817</c:v>
                </c:pt>
                <c:pt idx="5995">
                  <c:v>44608.788262754628</c:v>
                </c:pt>
                <c:pt idx="5996">
                  <c:v>44608.856932164352</c:v>
                </c:pt>
                <c:pt idx="5997">
                  <c:v>44608.925601446761</c:v>
                </c:pt>
                <c:pt idx="5998">
                  <c:v>44608.994270555559</c:v>
                </c:pt>
                <c:pt idx="5999">
                  <c:v>44609.062939537034</c:v>
                </c:pt>
                <c:pt idx="6000">
                  <c:v>44609.131607939817</c:v>
                </c:pt>
                <c:pt idx="6001">
                  <c:v>44609.2002769213</c:v>
                </c:pt>
                <c:pt idx="6002">
                  <c:v>44609.268946377313</c:v>
                </c:pt>
                <c:pt idx="6003">
                  <c:v>44609.337616377314</c:v>
                </c:pt>
                <c:pt idx="6004">
                  <c:v>44609.406285937497</c:v>
                </c:pt>
                <c:pt idx="6005">
                  <c:v>44609.474955057871</c:v>
                </c:pt>
                <c:pt idx="6006">
                  <c:v>44609.543623854166</c:v>
                </c:pt>
                <c:pt idx="6007">
                  <c:v>44609.61229258102</c:v>
                </c:pt>
                <c:pt idx="6008">
                  <c:v>44609.68096135417</c:v>
                </c:pt>
                <c:pt idx="6009">
                  <c:v>44609.749629930557</c:v>
                </c:pt>
                <c:pt idx="6010">
                  <c:v>44609.818298888888</c:v>
                </c:pt>
                <c:pt idx="6011">
                  <c:v>44609.886968368053</c:v>
                </c:pt>
                <c:pt idx="6012">
                  <c:v>44609.955637418978</c:v>
                </c:pt>
                <c:pt idx="6013">
                  <c:v>44610.02430636574</c:v>
                </c:pt>
                <c:pt idx="6014">
                  <c:v>44610.092975011576</c:v>
                </c:pt>
                <c:pt idx="6015">
                  <c:v>44610.161643703701</c:v>
                </c:pt>
                <c:pt idx="6016">
                  <c:v>44610.230312997686</c:v>
                </c:pt>
                <c:pt idx="6017">
                  <c:v>44610.29898255787</c:v>
                </c:pt>
                <c:pt idx="6018">
                  <c:v>44610.367652465276</c:v>
                </c:pt>
                <c:pt idx="6019">
                  <c:v>44610.436321793983</c:v>
                </c:pt>
                <c:pt idx="6020">
                  <c:v>44610.504990717593</c:v>
                </c:pt>
                <c:pt idx="6021">
                  <c:v>44610.573659548609</c:v>
                </c:pt>
                <c:pt idx="6022">
                  <c:v>44610.642328321759</c:v>
                </c:pt>
                <c:pt idx="6023">
                  <c:v>44610.710997141206</c:v>
                </c:pt>
                <c:pt idx="6024">
                  <c:v>44610.779665624999</c:v>
                </c:pt>
                <c:pt idx="6025">
                  <c:v>44610.848334918985</c:v>
                </c:pt>
                <c:pt idx="6026">
                  <c:v>44610.917004189818</c:v>
                </c:pt>
                <c:pt idx="6027">
                  <c:v>44610.985673252311</c:v>
                </c:pt>
                <c:pt idx="6028">
                  <c:v>44611.054342233794</c:v>
                </c:pt>
                <c:pt idx="6029">
                  <c:v>44611.123010601848</c:v>
                </c:pt>
                <c:pt idx="6030">
                  <c:v>44611.19167951389</c:v>
                </c:pt>
                <c:pt idx="6031">
                  <c:v>44611.260348946758</c:v>
                </c:pt>
                <c:pt idx="6032">
                  <c:v>44611.329018865741</c:v>
                </c:pt>
                <c:pt idx="6033">
                  <c:v>44611.397688530094</c:v>
                </c:pt>
                <c:pt idx="6034">
                  <c:v>44611.466357673613</c:v>
                </c:pt>
                <c:pt idx="6035">
                  <c:v>44611.535026469908</c:v>
                </c:pt>
                <c:pt idx="6036">
                  <c:v>44611.603695162034</c:v>
                </c:pt>
                <c:pt idx="6037">
                  <c:v>44611.672363912039</c:v>
                </c:pt>
                <c:pt idx="6038">
                  <c:v>44611.741032523147</c:v>
                </c:pt>
                <c:pt idx="6039">
                  <c:v>44611.809701284721</c:v>
                </c:pt>
                <c:pt idx="6040">
                  <c:v>44611.878370740742</c:v>
                </c:pt>
                <c:pt idx="6041">
                  <c:v>44611.947039814811</c:v>
                </c:pt>
                <c:pt idx="6042">
                  <c:v>44612.015708738429</c:v>
                </c:pt>
                <c:pt idx="6043">
                  <c:v>44612.084377430554</c:v>
                </c:pt>
                <c:pt idx="6044">
                  <c:v>44612.153045949075</c:v>
                </c:pt>
                <c:pt idx="6045">
                  <c:v>44612.221715092594</c:v>
                </c:pt>
                <c:pt idx="6046">
                  <c:v>44612.290384513886</c:v>
                </c:pt>
                <c:pt idx="6047">
                  <c:v>44612.359054386572</c:v>
                </c:pt>
                <c:pt idx="6048">
                  <c:v>44612.427723680557</c:v>
                </c:pt>
                <c:pt idx="6049">
                  <c:v>44612.496392581015</c:v>
                </c:pt>
                <c:pt idx="6050">
                  <c:v>44612.56506134259</c:v>
                </c:pt>
                <c:pt idx="6051">
                  <c:v>44612.633730034722</c:v>
                </c:pt>
                <c:pt idx="6052">
                  <c:v>44612.702398784721</c:v>
                </c:pt>
                <c:pt idx="6053">
                  <c:v>44612.771067210648</c:v>
                </c:pt>
                <c:pt idx="6054">
                  <c:v>44612.839736365742</c:v>
                </c:pt>
                <c:pt idx="6055">
                  <c:v>44612.908405636575</c:v>
                </c:pt>
                <c:pt idx="6056">
                  <c:v>44612.977074606482</c:v>
                </c:pt>
                <c:pt idx="6057">
                  <c:v>44613.045743530092</c:v>
                </c:pt>
                <c:pt idx="6058">
                  <c:v>44613.114411898146</c:v>
                </c:pt>
                <c:pt idx="6059">
                  <c:v>44613.183080717594</c:v>
                </c:pt>
                <c:pt idx="6060">
                  <c:v>44613.251750081021</c:v>
                </c:pt>
                <c:pt idx="6061">
                  <c:v>44613.320419872682</c:v>
                </c:pt>
                <c:pt idx="6062">
                  <c:v>44613.389089606484</c:v>
                </c:pt>
                <c:pt idx="6063">
                  <c:v>44613.457758761571</c:v>
                </c:pt>
                <c:pt idx="6064">
                  <c:v>44613.526427534722</c:v>
                </c:pt>
                <c:pt idx="6065">
                  <c:v>44613.595096215278</c:v>
                </c:pt>
                <c:pt idx="6066">
                  <c:v>44613.663764942132</c:v>
                </c:pt>
                <c:pt idx="6067">
                  <c:v>44613.732433576391</c:v>
                </c:pt>
                <c:pt idx="6068">
                  <c:v>44613.801102152778</c:v>
                </c:pt>
                <c:pt idx="6069">
                  <c:v>44613.86977153935</c:v>
                </c:pt>
                <c:pt idx="6070">
                  <c:v>44613.938440613427</c:v>
                </c:pt>
                <c:pt idx="6071">
                  <c:v>44614.007109548613</c:v>
                </c:pt>
                <c:pt idx="6072">
                  <c:v>44614.075778287035</c:v>
                </c:pt>
                <c:pt idx="6073">
                  <c:v>44614.144446631944</c:v>
                </c:pt>
                <c:pt idx="6074">
                  <c:v>44614.213115613427</c:v>
                </c:pt>
                <c:pt idx="6075">
                  <c:v>44614.281784930557</c:v>
                </c:pt>
                <c:pt idx="6076">
                  <c:v>44614.350454780091</c:v>
                </c:pt>
                <c:pt idx="6077">
                  <c:v>44614.4191240625</c:v>
                </c:pt>
                <c:pt idx="6078">
                  <c:v>44614.48779295139</c:v>
                </c:pt>
                <c:pt idx="6079">
                  <c:v>44614.556461631946</c:v>
                </c:pt>
                <c:pt idx="6080">
                  <c:v>44614.625130231485</c:v>
                </c:pt>
                <c:pt idx="6081">
                  <c:v>44614.693798900465</c:v>
                </c:pt>
                <c:pt idx="6082">
                  <c:v>44614.762467291665</c:v>
                </c:pt>
                <c:pt idx="6083">
                  <c:v>44614.8311362963</c:v>
                </c:pt>
                <c:pt idx="6084">
                  <c:v>44614.899805578701</c:v>
                </c:pt>
                <c:pt idx="6085">
                  <c:v>44614.968474467591</c:v>
                </c:pt>
                <c:pt idx="6086">
                  <c:v>44615.037143310183</c:v>
                </c:pt>
                <c:pt idx="6087">
                  <c:v>44615.105811689813</c:v>
                </c:pt>
                <c:pt idx="6088">
                  <c:v>44615.174480393522</c:v>
                </c:pt>
                <c:pt idx="6089">
                  <c:v>44615.243149675924</c:v>
                </c:pt>
                <c:pt idx="6090">
                  <c:v>44615.311819282404</c:v>
                </c:pt>
                <c:pt idx="6091">
                  <c:v>44615.380489027775</c:v>
                </c:pt>
                <c:pt idx="6092">
                  <c:v>44615.44915818287</c:v>
                </c:pt>
                <c:pt idx="6093">
                  <c:v>44615.517826944444</c:v>
                </c:pt>
                <c:pt idx="6094">
                  <c:v>44615.586495613425</c:v>
                </c:pt>
                <c:pt idx="6095">
                  <c:v>44615.655164293981</c:v>
                </c:pt>
                <c:pt idx="6096">
                  <c:v>44615.723832939817</c:v>
                </c:pt>
                <c:pt idx="6097">
                  <c:v>44615.792501365744</c:v>
                </c:pt>
                <c:pt idx="6098">
                  <c:v>44615.861170636577</c:v>
                </c:pt>
                <c:pt idx="6099">
                  <c:v>44615.929839722223</c:v>
                </c:pt>
                <c:pt idx="6100">
                  <c:v>44615.998509201389</c:v>
                </c:pt>
                <c:pt idx="6101">
                  <c:v>44616.067178900463</c:v>
                </c:pt>
                <c:pt idx="6102">
                  <c:v>44616.135848032405</c:v>
                </c:pt>
                <c:pt idx="6103">
                  <c:v>44616.204517789352</c:v>
                </c:pt>
                <c:pt idx="6104">
                  <c:v>44616.273187962965</c:v>
                </c:pt>
                <c:pt idx="6105">
                  <c:v>44616.341858692133</c:v>
                </c:pt>
                <c:pt idx="6106">
                  <c:v>44616.41052892361</c:v>
                </c:pt>
                <c:pt idx="6107">
                  <c:v>44616.479198738423</c:v>
                </c:pt>
                <c:pt idx="6108">
                  <c:v>44616.547868263886</c:v>
                </c:pt>
                <c:pt idx="6109">
                  <c:v>44616.616537719907</c:v>
                </c:pt>
                <c:pt idx="6110">
                  <c:v>44616.685207233793</c:v>
                </c:pt>
                <c:pt idx="6111">
                  <c:v>44616.753876504627</c:v>
                </c:pt>
                <c:pt idx="6112">
                  <c:v>44616.822546249998</c:v>
                </c:pt>
                <c:pt idx="6113">
                  <c:v>44616.891216446762</c:v>
                </c:pt>
                <c:pt idx="6114">
                  <c:v>44616.959886215278</c:v>
                </c:pt>
                <c:pt idx="6115">
                  <c:v>44617.0285558912</c:v>
                </c:pt>
                <c:pt idx="6116">
                  <c:v>44617.097225219906</c:v>
                </c:pt>
                <c:pt idx="6117">
                  <c:v>44617.165894687503</c:v>
                </c:pt>
                <c:pt idx="6118">
                  <c:v>44617.234564756945</c:v>
                </c:pt>
                <c:pt idx="6119">
                  <c:v>44617.303235104169</c:v>
                </c:pt>
                <c:pt idx="6120">
                  <c:v>44617.371905740743</c:v>
                </c:pt>
                <c:pt idx="6121">
                  <c:v>44617.440575787034</c:v>
                </c:pt>
                <c:pt idx="6122">
                  <c:v>44617.509245428242</c:v>
                </c:pt>
                <c:pt idx="6123">
                  <c:v>44617.577914988426</c:v>
                </c:pt>
                <c:pt idx="6124">
                  <c:v>44617.646584502312</c:v>
                </c:pt>
                <c:pt idx="6125">
                  <c:v>44617.715254050927</c:v>
                </c:pt>
                <c:pt idx="6126">
                  <c:v>44617.783923287039</c:v>
                </c:pt>
                <c:pt idx="6127">
                  <c:v>44617.852593333337</c:v>
                </c:pt>
                <c:pt idx="6128">
                  <c:v>44617.921263321761</c:v>
                </c:pt>
                <c:pt idx="6129">
                  <c:v>44617.989933124998</c:v>
                </c:pt>
                <c:pt idx="6130">
                  <c:v>44618.058602824072</c:v>
                </c:pt>
                <c:pt idx="6131">
                  <c:v>44618.127271909725</c:v>
                </c:pt>
                <c:pt idx="6132">
                  <c:v>44618.195941562502</c:v>
                </c:pt>
                <c:pt idx="6133">
                  <c:v>44618.264611724539</c:v>
                </c:pt>
                <c:pt idx="6134">
                  <c:v>44618.333282395834</c:v>
                </c:pt>
                <c:pt idx="6135">
                  <c:v>44618.401952719905</c:v>
                </c:pt>
                <c:pt idx="6136">
                  <c:v>44618.470622546294</c:v>
                </c:pt>
                <c:pt idx="6137">
                  <c:v>44618.539292060188</c:v>
                </c:pt>
                <c:pt idx="6138">
                  <c:v>44618.607961469905</c:v>
                </c:pt>
                <c:pt idx="6139">
                  <c:v>44618.676630937502</c:v>
                </c:pt>
                <c:pt idx="6140">
                  <c:v>44618.74530023148</c:v>
                </c:pt>
                <c:pt idx="6141">
                  <c:v>44618.813969803239</c:v>
                </c:pt>
                <c:pt idx="6142">
                  <c:v>44618.882639976851</c:v>
                </c:pt>
                <c:pt idx="6143">
                  <c:v>44618.951309745367</c:v>
                </c:pt>
                <c:pt idx="6144">
                  <c:v>44619.019979386576</c:v>
                </c:pt>
                <c:pt idx="6145">
                  <c:v>44619.088648761572</c:v>
                </c:pt>
                <c:pt idx="6146">
                  <c:v>44619.157318067133</c:v>
                </c:pt>
                <c:pt idx="6147">
                  <c:v>44619.225987997685</c:v>
                </c:pt>
                <c:pt idx="6148">
                  <c:v>44619.294658194442</c:v>
                </c:pt>
                <c:pt idx="6149">
                  <c:v>44619.363328796295</c:v>
                </c:pt>
                <c:pt idx="6150">
                  <c:v>44619.431998807871</c:v>
                </c:pt>
                <c:pt idx="6151">
                  <c:v>44619.500668437497</c:v>
                </c:pt>
                <c:pt idx="6152">
                  <c:v>44619.569337939814</c:v>
                </c:pt>
                <c:pt idx="6153">
                  <c:v>44619.638007372683</c:v>
                </c:pt>
                <c:pt idx="6154">
                  <c:v>44619.706676875001</c:v>
                </c:pt>
                <c:pt idx="6155">
                  <c:v>44619.775346030096</c:v>
                </c:pt>
                <c:pt idx="6156">
                  <c:v>44619.844015960647</c:v>
                </c:pt>
                <c:pt idx="6157">
                  <c:v>44619.912685949072</c:v>
                </c:pt>
                <c:pt idx="6158">
                  <c:v>44619.981355682874</c:v>
                </c:pt>
                <c:pt idx="6159">
                  <c:v>44620.05002534722</c:v>
                </c:pt>
                <c:pt idx="6160">
                  <c:v>44620.118694421297</c:v>
                </c:pt>
                <c:pt idx="6161">
                  <c:v>44620.187363993056</c:v>
                </c:pt>
                <c:pt idx="6162">
                  <c:v>44620.256034108796</c:v>
                </c:pt>
                <c:pt idx="6163">
                  <c:v>44620.324704675928</c:v>
                </c:pt>
                <c:pt idx="6164">
                  <c:v>44620.393375092593</c:v>
                </c:pt>
                <c:pt idx="6165">
                  <c:v>44620.462044953703</c:v>
                </c:pt>
                <c:pt idx="6166">
                  <c:v>44620.530714456021</c:v>
                </c:pt>
                <c:pt idx="6167">
                  <c:v>44620.599383842593</c:v>
                </c:pt>
                <c:pt idx="6168">
                  <c:v>44620.668053298614</c:v>
                </c:pt>
                <c:pt idx="6169">
                  <c:v>44620.736722627313</c:v>
                </c:pt>
                <c:pt idx="6170">
                  <c:v>44620.805392025461</c:v>
                </c:pt>
                <c:pt idx="6171">
                  <c:v>44620.874062152776</c:v>
                </c:pt>
                <c:pt idx="6172">
                  <c:v>44620.942731944444</c:v>
                </c:pt>
                <c:pt idx="6173">
                  <c:v>44621.011401585645</c:v>
                </c:pt>
                <c:pt idx="6174">
                  <c:v>44621.080071018521</c:v>
                </c:pt>
                <c:pt idx="6175">
                  <c:v>44621.14874016204</c:v>
                </c:pt>
                <c:pt idx="6176">
                  <c:v>44621.217409942132</c:v>
                </c:pt>
                <c:pt idx="6177">
                  <c:v>44621.286080011574</c:v>
                </c:pt>
                <c:pt idx="6178">
                  <c:v>44621.354750590275</c:v>
                </c:pt>
                <c:pt idx="6179">
                  <c:v>44621.423420590276</c:v>
                </c:pt>
                <c:pt idx="6180">
                  <c:v>44621.492090208332</c:v>
                </c:pt>
                <c:pt idx="6181">
                  <c:v>44621.560759641201</c:v>
                </c:pt>
                <c:pt idx="6182">
                  <c:v>44621.629429004628</c:v>
                </c:pt>
                <c:pt idx="6183">
                  <c:v>44621.698098437497</c:v>
                </c:pt>
                <c:pt idx="6184">
                  <c:v>44621.76676755787</c:v>
                </c:pt>
                <c:pt idx="6185">
                  <c:v>44621.835437361115</c:v>
                </c:pt>
                <c:pt idx="6186">
                  <c:v>44621.904107349539</c:v>
                </c:pt>
                <c:pt idx="6187">
                  <c:v>44621.972777002316</c:v>
                </c:pt>
                <c:pt idx="6188">
                  <c:v>44622.041446608797</c:v>
                </c:pt>
                <c:pt idx="6189">
                  <c:v>44622.110115706018</c:v>
                </c:pt>
                <c:pt idx="6190">
                  <c:v>44622.178785185184</c:v>
                </c:pt>
                <c:pt idx="6191">
                  <c:v>44622.247455231482</c:v>
                </c:pt>
                <c:pt idx="6192">
                  <c:v>44622.316125659723</c:v>
                </c:pt>
                <c:pt idx="6193">
                  <c:v>44622.384796134262</c:v>
                </c:pt>
                <c:pt idx="6194">
                  <c:v>44622.453466018516</c:v>
                </c:pt>
                <c:pt idx="6195">
                  <c:v>44622.522135497682</c:v>
                </c:pt>
                <c:pt idx="6196">
                  <c:v>44622.59080489583</c:v>
                </c:pt>
                <c:pt idx="6197">
                  <c:v>44622.659474340275</c:v>
                </c:pt>
                <c:pt idx="6198">
                  <c:v>44622.728143703702</c:v>
                </c:pt>
                <c:pt idx="6199">
                  <c:v>44622.796812939814</c:v>
                </c:pt>
                <c:pt idx="6200">
                  <c:v>44622.865482986112</c:v>
                </c:pt>
                <c:pt idx="6201">
                  <c:v>44622.934152800924</c:v>
                </c:pt>
                <c:pt idx="6202">
                  <c:v>44623.002822465278</c:v>
                </c:pt>
                <c:pt idx="6203">
                  <c:v>44623.07149195602</c:v>
                </c:pt>
                <c:pt idx="6204">
                  <c:v>44623.140160960647</c:v>
                </c:pt>
                <c:pt idx="6205">
                  <c:v>44623.208830601849</c:v>
                </c:pt>
                <c:pt idx="6206">
                  <c:v>44623.277500625001</c:v>
                </c:pt>
                <c:pt idx="6207">
                  <c:v>44623.346171180558</c:v>
                </c:pt>
                <c:pt idx="6208">
                  <c:v>44623.414841203703</c:v>
                </c:pt>
                <c:pt idx="6209">
                  <c:v>44623.483510833335</c:v>
                </c:pt>
                <c:pt idx="6210">
                  <c:v>44623.552180208331</c:v>
                </c:pt>
                <c:pt idx="6211">
                  <c:v>44623.620849513885</c:v>
                </c:pt>
                <c:pt idx="6212">
                  <c:v>44623.689518877312</c:v>
                </c:pt>
                <c:pt idx="6213">
                  <c:v>44623.758187974534</c:v>
                </c:pt>
                <c:pt idx="6214">
                  <c:v>44623.826857638887</c:v>
                </c:pt>
                <c:pt idx="6215">
                  <c:v>44623.895527650464</c:v>
                </c:pt>
                <c:pt idx="6216">
                  <c:v>44623.964197245368</c:v>
                </c:pt>
                <c:pt idx="6217">
                  <c:v>44624.032866782407</c:v>
                </c:pt>
                <c:pt idx="6218">
                  <c:v>44624.101535914349</c:v>
                </c:pt>
                <c:pt idx="6219">
                  <c:v>44624.170205289352</c:v>
                </c:pt>
                <c:pt idx="6220">
                  <c:v>44624.238875243056</c:v>
                </c:pt>
                <c:pt idx="6221">
                  <c:v>44624.307545509262</c:v>
                </c:pt>
                <c:pt idx="6222">
                  <c:v>44624.376215983793</c:v>
                </c:pt>
                <c:pt idx="6223">
                  <c:v>44624.444885868055</c:v>
                </c:pt>
                <c:pt idx="6224">
                  <c:v>44624.513555347221</c:v>
                </c:pt>
                <c:pt idx="6225">
                  <c:v>44624.582224745369</c:v>
                </c:pt>
                <c:pt idx="6226">
                  <c:v>44624.650894120372</c:v>
                </c:pt>
                <c:pt idx="6227">
                  <c:v>44624.719563506944</c:v>
                </c:pt>
                <c:pt idx="6228">
                  <c:v>44624.788232604165</c:v>
                </c:pt>
                <c:pt idx="6229">
                  <c:v>44624.856902557869</c:v>
                </c:pt>
                <c:pt idx="6230">
                  <c:v>44624.925572372682</c:v>
                </c:pt>
                <c:pt idx="6231">
                  <c:v>44624.994242025467</c:v>
                </c:pt>
                <c:pt idx="6232">
                  <c:v>44625.062911550929</c:v>
                </c:pt>
                <c:pt idx="6233">
                  <c:v>44625.131580474539</c:v>
                </c:pt>
                <c:pt idx="6234">
                  <c:v>44625.200250000002</c:v>
                </c:pt>
                <c:pt idx="6235">
                  <c:v>44625.268920000002</c:v>
                </c:pt>
                <c:pt idx="6236">
                  <c:v>44625.337590532406</c:v>
                </c:pt>
                <c:pt idx="6237">
                  <c:v>44625.406260636577</c:v>
                </c:pt>
                <c:pt idx="6238">
                  <c:v>44625.474930277778</c:v>
                </c:pt>
                <c:pt idx="6239">
                  <c:v>44625.543599618053</c:v>
                </c:pt>
                <c:pt idx="6240">
                  <c:v>44625.612268877318</c:v>
                </c:pt>
                <c:pt idx="6241">
                  <c:v>44625.680938182872</c:v>
                </c:pt>
                <c:pt idx="6242">
                  <c:v>44625.749607291669</c:v>
                </c:pt>
                <c:pt idx="6243">
                  <c:v>44625.818276782411</c:v>
                </c:pt>
                <c:pt idx="6244">
                  <c:v>44625.88694679398</c:v>
                </c:pt>
                <c:pt idx="6245">
                  <c:v>44625.955616377316</c:v>
                </c:pt>
                <c:pt idx="6246">
                  <c:v>44626.024285856482</c:v>
                </c:pt>
                <c:pt idx="6247">
                  <c:v>44626.092955034721</c:v>
                </c:pt>
                <c:pt idx="6248">
                  <c:v>44626.161624247688</c:v>
                </c:pt>
                <c:pt idx="6249">
                  <c:v>44626.230294074077</c:v>
                </c:pt>
                <c:pt idx="6250">
                  <c:v>44626.298964166665</c:v>
                </c:pt>
                <c:pt idx="6251">
                  <c:v>44626.367634606482</c:v>
                </c:pt>
                <c:pt idx="6252">
                  <c:v>44626.436304467592</c:v>
                </c:pt>
                <c:pt idx="6253">
                  <c:v>44626.504973923613</c:v>
                </c:pt>
                <c:pt idx="6254">
                  <c:v>44626.573643275464</c:v>
                </c:pt>
                <c:pt idx="6255">
                  <c:v>44626.642312569442</c:v>
                </c:pt>
                <c:pt idx="6256">
                  <c:v>44626.710981921293</c:v>
                </c:pt>
                <c:pt idx="6257">
                  <c:v>44626.779650925928</c:v>
                </c:pt>
                <c:pt idx="6258">
                  <c:v>44626.848320752317</c:v>
                </c:pt>
                <c:pt idx="6259">
                  <c:v>44626.916990555554</c:v>
                </c:pt>
                <c:pt idx="6260">
                  <c:v>44626.985660138889</c:v>
                </c:pt>
                <c:pt idx="6261">
                  <c:v>44627.054329641207</c:v>
                </c:pt>
                <c:pt idx="6262">
                  <c:v>44627.122998541665</c:v>
                </c:pt>
                <c:pt idx="6263">
                  <c:v>44627.191667974534</c:v>
                </c:pt>
                <c:pt idx="6264">
                  <c:v>44627.260337928237</c:v>
                </c:pt>
                <c:pt idx="6265">
                  <c:v>44627.329008368055</c:v>
                </c:pt>
                <c:pt idx="6266">
                  <c:v>44627.397678564812</c:v>
                </c:pt>
                <c:pt idx="6267">
                  <c:v>44627.466348229165</c:v>
                </c:pt>
                <c:pt idx="6268">
                  <c:v>44627.535017546295</c:v>
                </c:pt>
                <c:pt idx="6269">
                  <c:v>44627.603686759256</c:v>
                </c:pt>
                <c:pt idx="6270">
                  <c:v>44627.672356030096</c:v>
                </c:pt>
                <c:pt idx="6271">
                  <c:v>44627.741025150463</c:v>
                </c:pt>
                <c:pt idx="6272">
                  <c:v>44627.809694444448</c:v>
                </c:pt>
                <c:pt idx="6273">
                  <c:v>44627.878364421296</c:v>
                </c:pt>
                <c:pt idx="6274">
                  <c:v>44627.947034004632</c:v>
                </c:pt>
                <c:pt idx="6275">
                  <c:v>44628.015703460645</c:v>
                </c:pt>
                <c:pt idx="6276">
                  <c:v>44628.084372673613</c:v>
                </c:pt>
                <c:pt idx="6277">
                  <c:v>44628.153041701386</c:v>
                </c:pt>
                <c:pt idx="6278">
                  <c:v>44628.221711365739</c:v>
                </c:pt>
                <c:pt idx="6279">
                  <c:v>44628.290381307874</c:v>
                </c:pt>
                <c:pt idx="6280">
                  <c:v>44628.359051701387</c:v>
                </c:pt>
                <c:pt idx="6281">
                  <c:v>44628.427721504631</c:v>
                </c:pt>
                <c:pt idx="6282">
                  <c:v>44628.4963909375</c:v>
                </c:pt>
                <c:pt idx="6283">
                  <c:v>44628.565060208333</c:v>
                </c:pt>
                <c:pt idx="6284">
                  <c:v>44628.633729421294</c:v>
                </c:pt>
                <c:pt idx="6285">
                  <c:v>44628.702398680558</c:v>
                </c:pt>
                <c:pt idx="6286">
                  <c:v>44628.771067627313</c:v>
                </c:pt>
                <c:pt idx="6287">
                  <c:v>44628.839737303242</c:v>
                </c:pt>
                <c:pt idx="6288">
                  <c:v>44628.90840709491</c:v>
                </c:pt>
                <c:pt idx="6289">
                  <c:v>44628.977076585645</c:v>
                </c:pt>
                <c:pt idx="6290">
                  <c:v>44629.045746018521</c:v>
                </c:pt>
                <c:pt idx="6291">
                  <c:v>44629.11441490741</c:v>
                </c:pt>
                <c:pt idx="6292">
                  <c:v>44629.183084236109</c:v>
                </c:pt>
                <c:pt idx="6293">
                  <c:v>44629.251754120371</c:v>
                </c:pt>
                <c:pt idx="6294">
                  <c:v>44629.320424421298</c:v>
                </c:pt>
                <c:pt idx="6295">
                  <c:v>44629.389094664351</c:v>
                </c:pt>
                <c:pt idx="6296">
                  <c:v>44629.457764340281</c:v>
                </c:pt>
                <c:pt idx="6297">
                  <c:v>44629.526433634259</c:v>
                </c:pt>
                <c:pt idx="6298">
                  <c:v>44629.595102824074</c:v>
                </c:pt>
                <c:pt idx="6299">
                  <c:v>44629.663772071763</c:v>
                </c:pt>
                <c:pt idx="6300">
                  <c:v>44629.732441215281</c:v>
                </c:pt>
                <c:pt idx="6301">
                  <c:v>44629.801110312503</c:v>
                </c:pt>
                <c:pt idx="6302">
                  <c:v>44629.869780208333</c:v>
                </c:pt>
                <c:pt idx="6303">
                  <c:v>44629.938449803238</c:v>
                </c:pt>
                <c:pt idx="6304">
                  <c:v>44630.007119247683</c:v>
                </c:pt>
                <c:pt idx="6305">
                  <c:v>44630.075788495371</c:v>
                </c:pt>
                <c:pt idx="6306">
                  <c:v>44630.144457361108</c:v>
                </c:pt>
                <c:pt idx="6307">
                  <c:v>44630.21312685185</c:v>
                </c:pt>
                <c:pt idx="6308">
                  <c:v>44630.281796689815</c:v>
                </c:pt>
                <c:pt idx="6309">
                  <c:v>44630.350467048615</c:v>
                </c:pt>
                <c:pt idx="6310">
                  <c:v>44630.419136840275</c:v>
                </c:pt>
                <c:pt idx="6311">
                  <c:v>44630.487806249999</c:v>
                </c:pt>
                <c:pt idx="6312">
                  <c:v>44630.556475439815</c:v>
                </c:pt>
                <c:pt idx="6313">
                  <c:v>44630.625144560188</c:v>
                </c:pt>
                <c:pt idx="6314">
                  <c:v>44630.693813738428</c:v>
                </c:pt>
                <c:pt idx="6315">
                  <c:v>44630.762482638886</c:v>
                </c:pt>
                <c:pt idx="6316">
                  <c:v>44630.831152164355</c:v>
                </c:pt>
                <c:pt idx="6317">
                  <c:v>44630.899821944447</c:v>
                </c:pt>
                <c:pt idx="6318">
                  <c:v>44630.968491354164</c:v>
                </c:pt>
                <c:pt idx="6319">
                  <c:v>44631.037160706015</c:v>
                </c:pt>
                <c:pt idx="6320">
                  <c:v>44631.10582960648</c:v>
                </c:pt>
                <c:pt idx="6321">
                  <c:v>44631.174498819448</c:v>
                </c:pt>
                <c:pt idx="6322">
                  <c:v>44631.243168611109</c:v>
                </c:pt>
                <c:pt idx="6323">
                  <c:v>44631.311838738424</c:v>
                </c:pt>
                <c:pt idx="6324">
                  <c:v>44631.38050900463</c:v>
                </c:pt>
                <c:pt idx="6325">
                  <c:v>44631.449178668983</c:v>
                </c:pt>
                <c:pt idx="6326">
                  <c:v>44631.517847939816</c:v>
                </c:pt>
                <c:pt idx="6327">
                  <c:v>44631.586517118056</c:v>
                </c:pt>
                <c:pt idx="6328">
                  <c:v>44631.655186319447</c:v>
                </c:pt>
                <c:pt idx="6329">
                  <c:v>44631.723855474535</c:v>
                </c:pt>
                <c:pt idx="6330">
                  <c:v>44631.792524421297</c:v>
                </c:pt>
                <c:pt idx="6331">
                  <c:v>44631.861194201389</c:v>
                </c:pt>
                <c:pt idx="6332">
                  <c:v>44631.929863796293</c:v>
                </c:pt>
                <c:pt idx="6333">
                  <c:v>44631.998533240738</c:v>
                </c:pt>
                <c:pt idx="6334">
                  <c:v>44632.067202534723</c:v>
                </c:pt>
                <c:pt idx="6335">
                  <c:v>44632.135871273145</c:v>
                </c:pt>
                <c:pt idx="6336">
                  <c:v>44632.204540636572</c:v>
                </c:pt>
                <c:pt idx="6337">
                  <c:v>44632.273210416664</c:v>
                </c:pt>
                <c:pt idx="6338">
                  <c:v>44632.341880740743</c:v>
                </c:pt>
                <c:pt idx="6339">
                  <c:v>44632.410550590277</c:v>
                </c:pt>
                <c:pt idx="6340">
                  <c:v>44632.479220000001</c:v>
                </c:pt>
                <c:pt idx="6341">
                  <c:v>44632.547889131944</c:v>
                </c:pt>
                <c:pt idx="6342">
                  <c:v>44632.616558182868</c:v>
                </c:pt>
                <c:pt idx="6343">
                  <c:v>44632.685227303242</c:v>
                </c:pt>
                <c:pt idx="6344">
                  <c:v>44632.753896180555</c:v>
                </c:pt>
                <c:pt idx="6345">
                  <c:v>44632.822565532406</c:v>
                </c:pt>
                <c:pt idx="6346">
                  <c:v>44632.891235324074</c:v>
                </c:pt>
                <c:pt idx="6347">
                  <c:v>44632.959904699077</c:v>
                </c:pt>
                <c:pt idx="6348">
                  <c:v>44633.02857396991</c:v>
                </c:pt>
                <c:pt idx="6349">
                  <c:v>44633.097242905096</c:v>
                </c:pt>
                <c:pt idx="6350">
                  <c:v>44633.165911979166</c:v>
                </c:pt>
                <c:pt idx="6351">
                  <c:v>44633.234581655095</c:v>
                </c:pt>
                <c:pt idx="6352">
                  <c:v>44633.303251608799</c:v>
                </c:pt>
                <c:pt idx="6353">
                  <c:v>44633.371921851853</c:v>
                </c:pt>
                <c:pt idx="6354">
                  <c:v>44633.440591493054</c:v>
                </c:pt>
                <c:pt idx="6355">
                  <c:v>44633.509260740742</c:v>
                </c:pt>
                <c:pt idx="6356">
                  <c:v>44633.577929895837</c:v>
                </c:pt>
                <c:pt idx="6357">
                  <c:v>44633.646599027779</c:v>
                </c:pt>
                <c:pt idx="6358">
                  <c:v>44633.715268171298</c:v>
                </c:pt>
                <c:pt idx="6359">
                  <c:v>44633.783937002314</c:v>
                </c:pt>
                <c:pt idx="6360">
                  <c:v>44633.852606655091</c:v>
                </c:pt>
                <c:pt idx="6361">
                  <c:v>44633.921276250003</c:v>
                </c:pt>
                <c:pt idx="6362">
                  <c:v>44633.98994565972</c:v>
                </c:pt>
                <c:pt idx="6363">
                  <c:v>44634.058614953705</c:v>
                </c:pt>
                <c:pt idx="6364">
                  <c:v>44634.127283634261</c:v>
                </c:pt>
                <c:pt idx="6365">
                  <c:v>44634.195952893519</c:v>
                </c:pt>
                <c:pt idx="6366">
                  <c:v>44634.264622650466</c:v>
                </c:pt>
                <c:pt idx="6367">
                  <c:v>44634.333292928241</c:v>
                </c:pt>
                <c:pt idx="6368">
                  <c:v>44634.401962847223</c:v>
                </c:pt>
                <c:pt idx="6369">
                  <c:v>44634.470632280092</c:v>
                </c:pt>
                <c:pt idx="6370">
                  <c:v>44634.53930138889</c:v>
                </c:pt>
                <c:pt idx="6371">
                  <c:v>44634.607970393517</c:v>
                </c:pt>
                <c:pt idx="6372">
                  <c:v>44634.676639467594</c:v>
                </c:pt>
                <c:pt idx="6373">
                  <c:v>44634.745308356483</c:v>
                </c:pt>
                <c:pt idx="6374">
                  <c:v>44634.813977534723</c:v>
                </c:pt>
                <c:pt idx="6375">
                  <c:v>44634.882647314815</c:v>
                </c:pt>
                <c:pt idx="6376">
                  <c:v>44634.951316678242</c:v>
                </c:pt>
                <c:pt idx="6377">
                  <c:v>44635.019985914354</c:v>
                </c:pt>
                <c:pt idx="6378">
                  <c:v>44635.088654884261</c:v>
                </c:pt>
                <c:pt idx="6379">
                  <c:v>44635.157323796295</c:v>
                </c:pt>
                <c:pt idx="6380">
                  <c:v>44635.225993321757</c:v>
                </c:pt>
                <c:pt idx="6381">
                  <c:v>44635.294663113425</c:v>
                </c:pt>
                <c:pt idx="6382">
                  <c:v>44635.363333310182</c:v>
                </c:pt>
                <c:pt idx="6383">
                  <c:v>44635.432002928239</c:v>
                </c:pt>
                <c:pt idx="6384">
                  <c:v>44635.500672141206</c:v>
                </c:pt>
                <c:pt idx="6385">
                  <c:v>44635.569341249997</c:v>
                </c:pt>
                <c:pt idx="6386">
                  <c:v>44635.638010277777</c:v>
                </c:pt>
                <c:pt idx="6387">
                  <c:v>44635.706679374998</c:v>
                </c:pt>
                <c:pt idx="6388">
                  <c:v>44635.775348136573</c:v>
                </c:pt>
                <c:pt idx="6389">
                  <c:v>44635.844017662035</c:v>
                </c:pt>
                <c:pt idx="6390">
                  <c:v>44635.912687245371</c:v>
                </c:pt>
                <c:pt idx="6391">
                  <c:v>44635.981356562501</c:v>
                </c:pt>
                <c:pt idx="6392">
                  <c:v>44636.050025821758</c:v>
                </c:pt>
                <c:pt idx="6393">
                  <c:v>44636.118694490739</c:v>
                </c:pt>
                <c:pt idx="6394">
                  <c:v>44636.187363657409</c:v>
                </c:pt>
                <c:pt idx="6395">
                  <c:v>44636.256033368052</c:v>
                </c:pt>
                <c:pt idx="6396">
                  <c:v>44636.324703530096</c:v>
                </c:pt>
                <c:pt idx="6397">
                  <c:v>44636.393373541665</c:v>
                </c:pt>
                <c:pt idx="6398">
                  <c:v>44636.462042997686</c:v>
                </c:pt>
                <c:pt idx="6399">
                  <c:v>44636.530712083331</c:v>
                </c:pt>
                <c:pt idx="6400">
                  <c:v>44636.59938107639</c:v>
                </c:pt>
                <c:pt idx="6401">
                  <c:v>44636.668050115739</c:v>
                </c:pt>
                <c:pt idx="6402">
                  <c:v>44636.736719039349</c:v>
                </c:pt>
                <c:pt idx="6403">
                  <c:v>44636.805388020832</c:v>
                </c:pt>
                <c:pt idx="6404">
                  <c:v>44636.874057743058</c:v>
                </c:pt>
                <c:pt idx="6405">
                  <c:v>44636.94272712963</c:v>
                </c:pt>
                <c:pt idx="6406">
                  <c:v>44637.011396365742</c:v>
                </c:pt>
                <c:pt idx="6407">
                  <c:v>44637.080065381946</c:v>
                </c:pt>
                <c:pt idx="6408">
                  <c:v>44637.148734120368</c:v>
                </c:pt>
                <c:pt idx="6409">
                  <c:v>44637.217403483795</c:v>
                </c:pt>
                <c:pt idx="6410">
                  <c:v>44637.286073148149</c:v>
                </c:pt>
                <c:pt idx="6411">
                  <c:v>44637.354743310185</c:v>
                </c:pt>
                <c:pt idx="6412">
                  <c:v>44637.423412905089</c:v>
                </c:pt>
                <c:pt idx="6413">
                  <c:v>44637.492082106481</c:v>
                </c:pt>
                <c:pt idx="6414">
                  <c:v>44637.560751122684</c:v>
                </c:pt>
                <c:pt idx="6415">
                  <c:v>44637.629420081015</c:v>
                </c:pt>
                <c:pt idx="6416">
                  <c:v>44637.698089097219</c:v>
                </c:pt>
                <c:pt idx="6417">
                  <c:v>44637.766757800928</c:v>
                </c:pt>
                <c:pt idx="6418">
                  <c:v>44637.835427199076</c:v>
                </c:pt>
                <c:pt idx="6419">
                  <c:v>44637.904096782404</c:v>
                </c:pt>
                <c:pt idx="6420">
                  <c:v>44637.972766006947</c:v>
                </c:pt>
                <c:pt idx="6421">
                  <c:v>44638.041435196756</c:v>
                </c:pt>
                <c:pt idx="6422">
                  <c:v>44638.110103888888</c:v>
                </c:pt>
                <c:pt idx="6423">
                  <c:v>44638.178772951389</c:v>
                </c:pt>
                <c:pt idx="6424">
                  <c:v>44638.24744259259</c:v>
                </c:pt>
                <c:pt idx="6425">
                  <c:v>44638.316112604167</c:v>
                </c:pt>
                <c:pt idx="6426">
                  <c:v>44638.384782650464</c:v>
                </c:pt>
                <c:pt idx="6427">
                  <c:v>44638.45345212963</c:v>
                </c:pt>
                <c:pt idx="6428">
                  <c:v>44638.522121192131</c:v>
                </c:pt>
                <c:pt idx="6429">
                  <c:v>44638.590790173614</c:v>
                </c:pt>
                <c:pt idx="6430">
                  <c:v>44638.659459189817</c:v>
                </c:pt>
                <c:pt idx="6431">
                  <c:v>44638.728128148148</c:v>
                </c:pt>
                <c:pt idx="6432">
                  <c:v>44638.796796967596</c:v>
                </c:pt>
                <c:pt idx="6433">
                  <c:v>44638.865466597221</c:v>
                </c:pt>
                <c:pt idx="6434">
                  <c:v>44638.934135995369</c:v>
                </c:pt>
                <c:pt idx="6435">
                  <c:v>44639.002805243057</c:v>
                </c:pt>
                <c:pt idx="6436">
                  <c:v>44639.071474305558</c:v>
                </c:pt>
                <c:pt idx="6437">
                  <c:v>44639.140142905089</c:v>
                </c:pt>
                <c:pt idx="6438">
                  <c:v>44639.208812118057</c:v>
                </c:pt>
                <c:pt idx="6439">
                  <c:v>44639.277481724537</c:v>
                </c:pt>
                <c:pt idx="6440">
                  <c:v>44639.346151863429</c:v>
                </c:pt>
                <c:pt idx="6441">
                  <c:v>44639.414821469909</c:v>
                </c:pt>
                <c:pt idx="6442">
                  <c:v>44639.483490682869</c:v>
                </c:pt>
                <c:pt idx="6443">
                  <c:v>44639.552159641207</c:v>
                </c:pt>
                <c:pt idx="6444">
                  <c:v>44639.62082851852</c:v>
                </c:pt>
                <c:pt idx="6445">
                  <c:v>44639.689497465275</c:v>
                </c:pt>
                <c:pt idx="6446">
                  <c:v>44639.758166145832</c:v>
                </c:pt>
                <c:pt idx="6447">
                  <c:v>44639.82683539352</c:v>
                </c:pt>
                <c:pt idx="6448">
                  <c:v>44639.895504976848</c:v>
                </c:pt>
                <c:pt idx="6449">
                  <c:v>44639.964174155095</c:v>
                </c:pt>
                <c:pt idx="6450">
                  <c:v>44640.032843275461</c:v>
                </c:pt>
                <c:pt idx="6451">
                  <c:v>44640.10151197917</c:v>
                </c:pt>
                <c:pt idx="6452">
                  <c:v>44640.170180937501</c:v>
                </c:pt>
                <c:pt idx="6453">
                  <c:v>44640.238850462963</c:v>
                </c:pt>
                <c:pt idx="6454">
                  <c:v>44640.307520312497</c:v>
                </c:pt>
                <c:pt idx="6455">
                  <c:v>44640.376190358795</c:v>
                </c:pt>
                <c:pt idx="6456">
                  <c:v>44640.444859826392</c:v>
                </c:pt>
                <c:pt idx="6457">
                  <c:v>44640.513528877316</c:v>
                </c:pt>
                <c:pt idx="6458">
                  <c:v>44640.582197847223</c:v>
                </c:pt>
                <c:pt idx="6459">
                  <c:v>44640.650866805554</c:v>
                </c:pt>
                <c:pt idx="6460">
                  <c:v>44640.719535775461</c:v>
                </c:pt>
                <c:pt idx="6461">
                  <c:v>44640.788204444441</c:v>
                </c:pt>
                <c:pt idx="6462">
                  <c:v>44640.856873969904</c:v>
                </c:pt>
                <c:pt idx="6463">
                  <c:v>44640.925543356483</c:v>
                </c:pt>
                <c:pt idx="6464">
                  <c:v>44640.994212592595</c:v>
                </c:pt>
                <c:pt idx="6465">
                  <c:v>44641.062881689817</c:v>
                </c:pt>
                <c:pt idx="6466">
                  <c:v>44641.131550196762</c:v>
                </c:pt>
                <c:pt idx="6467">
                  <c:v>44641.200219293984</c:v>
                </c:pt>
                <c:pt idx="6468">
                  <c:v>44641.268888865743</c:v>
                </c:pt>
                <c:pt idx="6469">
                  <c:v>44641.337558969906</c:v>
                </c:pt>
                <c:pt idx="6470">
                  <c:v>44641.406228645836</c:v>
                </c:pt>
                <c:pt idx="6471">
                  <c:v>44641.474897870372</c:v>
                </c:pt>
                <c:pt idx="6472">
                  <c:v>44641.543566782406</c:v>
                </c:pt>
                <c:pt idx="6473">
                  <c:v>44641.612235613429</c:v>
                </c:pt>
                <c:pt idx="6474">
                  <c:v>44641.680904490742</c:v>
                </c:pt>
                <c:pt idx="6475">
                  <c:v>44641.749573171299</c:v>
                </c:pt>
                <c:pt idx="6476">
                  <c:v>44641.8182422338</c:v>
                </c:pt>
                <c:pt idx="6477">
                  <c:v>44641.886911817128</c:v>
                </c:pt>
                <c:pt idx="6478">
                  <c:v>44641.955580972222</c:v>
                </c:pt>
                <c:pt idx="6479">
                  <c:v>44642.024250023147</c:v>
                </c:pt>
                <c:pt idx="6480">
                  <c:v>44642.092918773145</c:v>
                </c:pt>
                <c:pt idx="6481">
                  <c:v>44642.161587557872</c:v>
                </c:pt>
                <c:pt idx="6482">
                  <c:v>44642.23025695602</c:v>
                </c:pt>
                <c:pt idx="6483">
                  <c:v>44642.298926620373</c:v>
                </c:pt>
                <c:pt idx="6484">
                  <c:v>44642.367596631942</c:v>
                </c:pt>
                <c:pt idx="6485">
                  <c:v>44642.436266053242</c:v>
                </c:pt>
                <c:pt idx="6486">
                  <c:v>44642.504935081015</c:v>
                </c:pt>
                <c:pt idx="6487">
                  <c:v>44642.573604004632</c:v>
                </c:pt>
                <c:pt idx="6488">
                  <c:v>44642.642272870369</c:v>
                </c:pt>
                <c:pt idx="6489">
                  <c:v>44642.71094178241</c:v>
                </c:pt>
                <c:pt idx="6490">
                  <c:v>44642.779610358797</c:v>
                </c:pt>
                <c:pt idx="6491">
                  <c:v>44642.848279745369</c:v>
                </c:pt>
                <c:pt idx="6492">
                  <c:v>44642.916949120372</c:v>
                </c:pt>
                <c:pt idx="6493">
                  <c:v>44642.985618275467</c:v>
                </c:pt>
                <c:pt idx="6494">
                  <c:v>44643.054287349536</c:v>
                </c:pt>
                <c:pt idx="6495">
                  <c:v>44643.122955810184</c:v>
                </c:pt>
                <c:pt idx="6496">
                  <c:v>44643.191624803243</c:v>
                </c:pt>
                <c:pt idx="6497">
                  <c:v>44643.26029431713</c:v>
                </c:pt>
                <c:pt idx="6498">
                  <c:v>44643.328964328706</c:v>
                </c:pt>
                <c:pt idx="6499">
                  <c:v>44643.397634085646</c:v>
                </c:pt>
                <c:pt idx="6500">
                  <c:v>44643.466303321758</c:v>
                </c:pt>
                <c:pt idx="6501">
                  <c:v>44643.534972199071</c:v>
                </c:pt>
                <c:pt idx="6502">
                  <c:v>44643.603640972222</c:v>
                </c:pt>
                <c:pt idx="6503">
                  <c:v>44643.672309814814</c:v>
                </c:pt>
                <c:pt idx="6504">
                  <c:v>44643.740978506947</c:v>
                </c:pt>
                <c:pt idx="6505">
                  <c:v>44643.809647349539</c:v>
                </c:pt>
                <c:pt idx="6506">
                  <c:v>44643.878316886578</c:v>
                </c:pt>
                <c:pt idx="6507">
                  <c:v>44643.946986041665</c:v>
                </c:pt>
                <c:pt idx="6508">
                  <c:v>44644.015655057869</c:v>
                </c:pt>
                <c:pt idx="6509">
                  <c:v>44644.084323831019</c:v>
                </c:pt>
                <c:pt idx="6510">
                  <c:v>44644.152992418982</c:v>
                </c:pt>
                <c:pt idx="6511">
                  <c:v>44644.221661643518</c:v>
                </c:pt>
                <c:pt idx="6512">
                  <c:v>44644.290331145836</c:v>
                </c:pt>
                <c:pt idx="6513">
                  <c:v>44644.359001099539</c:v>
                </c:pt>
                <c:pt idx="6514">
                  <c:v>44644.427670462966</c:v>
                </c:pt>
                <c:pt idx="6515">
                  <c:v>44644.496339456018</c:v>
                </c:pt>
                <c:pt idx="6516">
                  <c:v>44644.565008287034</c:v>
                </c:pt>
                <c:pt idx="6517">
                  <c:v>44644.633677048609</c:v>
                </c:pt>
                <c:pt idx="6518">
                  <c:v>44644.702345879632</c:v>
                </c:pt>
                <c:pt idx="6519">
                  <c:v>44644.771014375001</c:v>
                </c:pt>
                <c:pt idx="6520">
                  <c:v>44644.839683611113</c:v>
                </c:pt>
                <c:pt idx="6521">
                  <c:v>44644.908352951388</c:v>
                </c:pt>
                <c:pt idx="6522">
                  <c:v>44644.977022002313</c:v>
                </c:pt>
                <c:pt idx="6523">
                  <c:v>44645.045690995372</c:v>
                </c:pt>
                <c:pt idx="6524">
                  <c:v>44645.114359444444</c:v>
                </c:pt>
                <c:pt idx="6525">
                  <c:v>44645.183028333333</c:v>
                </c:pt>
                <c:pt idx="6526">
                  <c:v>44645.251697766202</c:v>
                </c:pt>
                <c:pt idx="6527">
                  <c:v>44645.320367627311</c:v>
                </c:pt>
                <c:pt idx="6528">
                  <c:v>44645.389037430556</c:v>
                </c:pt>
                <c:pt idx="6529">
                  <c:v>44645.457706655092</c:v>
                </c:pt>
                <c:pt idx="6530">
                  <c:v>44645.526375497684</c:v>
                </c:pt>
                <c:pt idx="6531">
                  <c:v>44645.595044247682</c:v>
                </c:pt>
                <c:pt idx="6532">
                  <c:v>44645.663713043985</c:v>
                </c:pt>
                <c:pt idx="6533">
                  <c:v>44645.732381747686</c:v>
                </c:pt>
                <c:pt idx="6534">
                  <c:v>44645.801050393522</c:v>
                </c:pt>
                <c:pt idx="6535">
                  <c:v>44645.869719849536</c:v>
                </c:pt>
                <c:pt idx="6536">
                  <c:v>44645.938388993054</c:v>
                </c:pt>
                <c:pt idx="6537">
                  <c:v>44646.007057986113</c:v>
                </c:pt>
                <c:pt idx="6538">
                  <c:v>44646.075726805553</c:v>
                </c:pt>
                <c:pt idx="6539">
                  <c:v>44646.144395219904</c:v>
                </c:pt>
                <c:pt idx="6540">
                  <c:v>44646.21306425926</c:v>
                </c:pt>
                <c:pt idx="6541">
                  <c:v>44646.281733645832</c:v>
                </c:pt>
                <c:pt idx="6542">
                  <c:v>44646.350403553239</c:v>
                </c:pt>
                <c:pt idx="6543">
                  <c:v>44646.41907290509</c:v>
                </c:pt>
                <c:pt idx="6544">
                  <c:v>44646.487741863428</c:v>
                </c:pt>
                <c:pt idx="6545">
                  <c:v>44646.556410613426</c:v>
                </c:pt>
                <c:pt idx="6546">
                  <c:v>44646.625079282407</c:v>
                </c:pt>
                <c:pt idx="6547">
                  <c:v>44646.69374800926</c:v>
                </c:pt>
                <c:pt idx="6548">
                  <c:v>44646.762416458332</c:v>
                </c:pt>
                <c:pt idx="6549">
                  <c:v>44646.831085532409</c:v>
                </c:pt>
                <c:pt idx="6550">
                  <c:v>44646.899754872684</c:v>
                </c:pt>
                <c:pt idx="6551">
                  <c:v>44646.968423831022</c:v>
                </c:pt>
                <c:pt idx="6552">
                  <c:v>44647.03709273148</c:v>
                </c:pt>
                <c:pt idx="6553">
                  <c:v>44647.105761180559</c:v>
                </c:pt>
                <c:pt idx="6554">
                  <c:v>44647.174429953702</c:v>
                </c:pt>
                <c:pt idx="6555">
                  <c:v>44647.243099293984</c:v>
                </c:pt>
                <c:pt idx="6556">
                  <c:v>44647.311768969907</c:v>
                </c:pt>
                <c:pt idx="6557">
                  <c:v>44647.380438784719</c:v>
                </c:pt>
                <c:pt idx="6558">
                  <c:v>44647.449107997687</c:v>
                </c:pt>
                <c:pt idx="6559">
                  <c:v>44647.517776817127</c:v>
                </c:pt>
                <c:pt idx="6560">
                  <c:v>44647.586445543981</c:v>
                </c:pt>
                <c:pt idx="6561">
                  <c:v>44647.655114293979</c:v>
                </c:pt>
                <c:pt idx="6562">
                  <c:v>44647.723783009256</c:v>
                </c:pt>
                <c:pt idx="6563">
                  <c:v>44647.792451504632</c:v>
                </c:pt>
                <c:pt idx="6564">
                  <c:v>44647.861120833331</c:v>
                </c:pt>
                <c:pt idx="6565">
                  <c:v>44647.92978997685</c:v>
                </c:pt>
                <c:pt idx="6566">
                  <c:v>44647.998458969909</c:v>
                </c:pt>
                <c:pt idx="6567">
                  <c:v>44648.067127812501</c:v>
                </c:pt>
                <c:pt idx="6568">
                  <c:v>44648.135796111113</c:v>
                </c:pt>
                <c:pt idx="6569">
                  <c:v>44648.204465011571</c:v>
                </c:pt>
                <c:pt idx="6570">
                  <c:v>44648.273134351854</c:v>
                </c:pt>
                <c:pt idx="6571">
                  <c:v>44648.341804224539</c:v>
                </c:pt>
                <c:pt idx="6572">
                  <c:v>44648.410473622687</c:v>
                </c:pt>
                <c:pt idx="6573">
                  <c:v>44648.479142581018</c:v>
                </c:pt>
                <c:pt idx="6574">
                  <c:v>44648.547811273151</c:v>
                </c:pt>
                <c:pt idx="6575">
                  <c:v>44648.616479872682</c:v>
                </c:pt>
                <c:pt idx="6576">
                  <c:v>44648.685148530094</c:v>
                </c:pt>
                <c:pt idx="6577">
                  <c:v>44648.75381696759</c:v>
                </c:pt>
                <c:pt idx="6578">
                  <c:v>44648.822485868055</c:v>
                </c:pt>
                <c:pt idx="6579">
                  <c:v>44648.891155219906</c:v>
                </c:pt>
                <c:pt idx="6580">
                  <c:v>44648.959824131947</c:v>
                </c:pt>
                <c:pt idx="6581">
                  <c:v>44649.028492962963</c:v>
                </c:pt>
                <c:pt idx="6582">
                  <c:v>44649.097161446756</c:v>
                </c:pt>
                <c:pt idx="6583">
                  <c:v>44649.165830069447</c:v>
                </c:pt>
                <c:pt idx="6584">
                  <c:v>44649.234499293983</c:v>
                </c:pt>
                <c:pt idx="6585">
                  <c:v>44649.303168796294</c:v>
                </c:pt>
                <c:pt idx="6586">
                  <c:v>44649.371838576386</c:v>
                </c:pt>
                <c:pt idx="6587">
                  <c:v>44649.440508414351</c:v>
                </c:pt>
                <c:pt idx="6588">
                  <c:v>44649.50917824074</c:v>
                </c:pt>
                <c:pt idx="6589">
                  <c:v>44649.577847997687</c:v>
                </c:pt>
                <c:pt idx="6590">
                  <c:v>44649.64651770833</c:v>
                </c:pt>
                <c:pt idx="6591">
                  <c:v>44649.715187442132</c:v>
                </c:pt>
                <c:pt idx="6592">
                  <c:v>44649.783856863425</c:v>
                </c:pt>
                <c:pt idx="6593">
                  <c:v>44649.852527106479</c:v>
                </c:pt>
                <c:pt idx="6594">
                  <c:v>44649.921197291667</c:v>
                </c:pt>
                <c:pt idx="6595">
                  <c:v>44649.989867291668</c:v>
                </c:pt>
                <c:pt idx="6596">
                  <c:v>44650.058537175923</c:v>
                </c:pt>
                <c:pt idx="6597">
                  <c:v>44650.127206446756</c:v>
                </c:pt>
                <c:pt idx="6598">
                  <c:v>44650.195876296297</c:v>
                </c:pt>
                <c:pt idx="6599">
                  <c:v>44650.264546643521</c:v>
                </c:pt>
                <c:pt idx="6600">
                  <c:v>44650.333217500003</c:v>
                </c:pt>
                <c:pt idx="6601">
                  <c:v>44650.401888020831</c:v>
                </c:pt>
                <c:pt idx="6602">
                  <c:v>44650.470558043984</c:v>
                </c:pt>
                <c:pt idx="6603">
                  <c:v>44650.539227743058</c:v>
                </c:pt>
                <c:pt idx="6604">
                  <c:v>44650.607897337963</c:v>
                </c:pt>
                <c:pt idx="6605">
                  <c:v>44650.676567002316</c:v>
                </c:pt>
                <c:pt idx="6606">
                  <c:v>44650.745236481482</c:v>
                </c:pt>
                <c:pt idx="6607">
                  <c:v>44650.813906238429</c:v>
                </c:pt>
                <c:pt idx="6608">
                  <c:v>44650.882576608798</c:v>
                </c:pt>
                <c:pt idx="6609">
                  <c:v>44650.951246562501</c:v>
                </c:pt>
                <c:pt idx="6610">
                  <c:v>44651.01991638889</c:v>
                </c:pt>
                <c:pt idx="6611">
                  <c:v>44651.088585949074</c:v>
                </c:pt>
                <c:pt idx="6612">
                  <c:v>44651.157255451391</c:v>
                </c:pt>
                <c:pt idx="6613">
                  <c:v>44651.225925567131</c:v>
                </c:pt>
                <c:pt idx="6614">
                  <c:v>44651.294595937499</c:v>
                </c:pt>
                <c:pt idx="6615">
                  <c:v>44651.36326672454</c:v>
                </c:pt>
                <c:pt idx="6616">
                  <c:v>44651.431936932873</c:v>
                </c:pt>
                <c:pt idx="6617">
                  <c:v>44651.50060673611</c:v>
                </c:pt>
                <c:pt idx="6618">
                  <c:v>44651.569276423608</c:v>
                </c:pt>
                <c:pt idx="6619">
                  <c:v>44651.637946041665</c:v>
                </c:pt>
                <c:pt idx="6620">
                  <c:v>44651.70661572917</c:v>
                </c:pt>
                <c:pt idx="6621">
                  <c:v>44651.775285069445</c:v>
                </c:pt>
                <c:pt idx="6622">
                  <c:v>44651.843955185184</c:v>
                </c:pt>
                <c:pt idx="6623">
                  <c:v>44651.912625358797</c:v>
                </c:pt>
                <c:pt idx="6624">
                  <c:v>44651.981295266203</c:v>
                </c:pt>
                <c:pt idx="6625">
                  <c:v>44652.049965104168</c:v>
                </c:pt>
                <c:pt idx="6626">
                  <c:v>44652.118634363425</c:v>
                </c:pt>
                <c:pt idx="6627">
                  <c:v>44652.187304120373</c:v>
                </c:pt>
                <c:pt idx="6628">
                  <c:v>44652.255974409723</c:v>
                </c:pt>
                <c:pt idx="6629">
                  <c:v>44652.324645162036</c:v>
                </c:pt>
                <c:pt idx="6630">
                  <c:v>44652.393315752313</c:v>
                </c:pt>
                <c:pt idx="6631">
                  <c:v>44652.461985798611</c:v>
                </c:pt>
                <c:pt idx="6632">
                  <c:v>44652.53065547454</c:v>
                </c:pt>
                <c:pt idx="6633">
                  <c:v>44652.599325034724</c:v>
                </c:pt>
                <c:pt idx="6634">
                  <c:v>44652.667994664349</c:v>
                </c:pt>
                <c:pt idx="6635">
                  <c:v>44652.736664178243</c:v>
                </c:pt>
                <c:pt idx="6636">
                  <c:v>44652.805333738426</c:v>
                </c:pt>
                <c:pt idx="6637">
                  <c:v>44652.874004039353</c:v>
                </c:pt>
                <c:pt idx="6638">
                  <c:v>44652.942674004633</c:v>
                </c:pt>
                <c:pt idx="6639">
                  <c:v>44653.011343831022</c:v>
                </c:pt>
                <c:pt idx="6640">
                  <c:v>44653.080013425926</c:v>
                </c:pt>
                <c:pt idx="6641">
                  <c:v>44653.148682743056</c:v>
                </c:pt>
                <c:pt idx="6642">
                  <c:v>44653.217352685184</c:v>
                </c:pt>
                <c:pt idx="6643">
                  <c:v>44653.286022939814</c:v>
                </c:pt>
                <c:pt idx="6644">
                  <c:v>44653.354693680558</c:v>
                </c:pt>
                <c:pt idx="6645">
                  <c:v>44653.423363842594</c:v>
                </c:pt>
                <c:pt idx="6646">
                  <c:v>44653.492033634262</c:v>
                </c:pt>
                <c:pt idx="6647">
                  <c:v>44653.560703229166</c:v>
                </c:pt>
                <c:pt idx="6648">
                  <c:v>44653.629372766205</c:v>
                </c:pt>
                <c:pt idx="6649">
                  <c:v>44653.698042361109</c:v>
                </c:pt>
                <c:pt idx="6650">
                  <c:v>44653.766711643519</c:v>
                </c:pt>
                <c:pt idx="6651">
                  <c:v>44653.835381608798</c:v>
                </c:pt>
                <c:pt idx="6652">
                  <c:v>44653.904051770834</c:v>
                </c:pt>
                <c:pt idx="6653">
                  <c:v>44653.972721585647</c:v>
                </c:pt>
                <c:pt idx="6654">
                  <c:v>44654.041391342595</c:v>
                </c:pt>
                <c:pt idx="6655">
                  <c:v>44654.110060601852</c:v>
                </c:pt>
                <c:pt idx="6656">
                  <c:v>44654.178730254629</c:v>
                </c:pt>
                <c:pt idx="6657">
                  <c:v>44654.247400462962</c:v>
                </c:pt>
                <c:pt idx="6658">
                  <c:v>44654.316071041663</c:v>
                </c:pt>
                <c:pt idx="6659">
                  <c:v>44654.384741678237</c:v>
                </c:pt>
                <c:pt idx="6660">
                  <c:v>44654.453411712966</c:v>
                </c:pt>
                <c:pt idx="6661">
                  <c:v>44654.522081365743</c:v>
                </c:pt>
                <c:pt idx="6662">
                  <c:v>44654.590750914351</c:v>
                </c:pt>
                <c:pt idx="6663">
                  <c:v>44654.659420509262</c:v>
                </c:pt>
                <c:pt idx="6664">
                  <c:v>44654.728090034725</c:v>
                </c:pt>
                <c:pt idx="6665">
                  <c:v>44654.796759409721</c:v>
                </c:pt>
                <c:pt idx="6666">
                  <c:v>44654.865429618054</c:v>
                </c:pt>
                <c:pt idx="6667">
                  <c:v>44654.934099583334</c:v>
                </c:pt>
                <c:pt idx="6668">
                  <c:v>44655.002769398146</c:v>
                </c:pt>
                <c:pt idx="6669">
                  <c:v>44655.071439039355</c:v>
                </c:pt>
                <c:pt idx="6670">
                  <c:v>44655.140108206018</c:v>
                </c:pt>
                <c:pt idx="6671">
                  <c:v>44655.20877798611</c:v>
                </c:pt>
                <c:pt idx="6672">
                  <c:v>44655.277448159723</c:v>
                </c:pt>
                <c:pt idx="6673">
                  <c:v>44655.346118865738</c:v>
                </c:pt>
                <c:pt idx="6674">
                  <c:v>44655.414789039351</c:v>
                </c:pt>
                <c:pt idx="6675">
                  <c:v>44655.483458819443</c:v>
                </c:pt>
                <c:pt idx="6676">
                  <c:v>44655.552128344905</c:v>
                </c:pt>
                <c:pt idx="6677">
                  <c:v>44655.62079778935</c:v>
                </c:pt>
                <c:pt idx="6678">
                  <c:v>44655.689467291668</c:v>
                </c:pt>
                <c:pt idx="6679">
                  <c:v>44655.758136550925</c:v>
                </c:pt>
                <c:pt idx="6680">
                  <c:v>44655.826806354169</c:v>
                </c:pt>
                <c:pt idx="6681">
                  <c:v>44655.895476504629</c:v>
                </c:pt>
                <c:pt idx="6682">
                  <c:v>44655.96414625</c:v>
                </c:pt>
                <c:pt idx="6683">
                  <c:v>44656.032815925922</c:v>
                </c:pt>
                <c:pt idx="6684">
                  <c:v>44656.101485196756</c:v>
                </c:pt>
                <c:pt idx="6685">
                  <c:v>44656.17015471065</c:v>
                </c:pt>
                <c:pt idx="6686">
                  <c:v>44656.238824803244</c:v>
                </c:pt>
                <c:pt idx="6687">
                  <c:v>44656.307495208333</c:v>
                </c:pt>
                <c:pt idx="6688">
                  <c:v>44656.376165821763</c:v>
                </c:pt>
                <c:pt idx="6689">
                  <c:v>44656.444835844908</c:v>
                </c:pt>
                <c:pt idx="6690">
                  <c:v>44656.513505462965</c:v>
                </c:pt>
                <c:pt idx="6691">
                  <c:v>44656.582174988427</c:v>
                </c:pt>
                <c:pt idx="6692">
                  <c:v>44656.65084451389</c:v>
                </c:pt>
                <c:pt idx="6693">
                  <c:v>44656.719514039352</c:v>
                </c:pt>
                <c:pt idx="6694">
                  <c:v>44656.788183263889</c:v>
                </c:pt>
                <c:pt idx="6695">
                  <c:v>44656.856853344907</c:v>
                </c:pt>
                <c:pt idx="6696">
                  <c:v>44656.925523298611</c:v>
                </c:pt>
                <c:pt idx="6697">
                  <c:v>44656.994193090279</c:v>
                </c:pt>
                <c:pt idx="6698">
                  <c:v>44657.062862743056</c:v>
                </c:pt>
                <c:pt idx="6699">
                  <c:v>44657.131531805557</c:v>
                </c:pt>
                <c:pt idx="6700">
                  <c:v>44657.20020146991</c:v>
                </c:pt>
                <c:pt idx="6701">
                  <c:v>44657.268871597225</c:v>
                </c:pt>
                <c:pt idx="6702">
                  <c:v>44657.337542256944</c:v>
                </c:pt>
                <c:pt idx="6703">
                  <c:v>44657.406212488429</c:v>
                </c:pt>
                <c:pt idx="6704">
                  <c:v>44657.474882268521</c:v>
                </c:pt>
                <c:pt idx="6705">
                  <c:v>44657.543551736111</c:v>
                </c:pt>
                <c:pt idx="6706">
                  <c:v>44657.612221111114</c:v>
                </c:pt>
                <c:pt idx="6707">
                  <c:v>44657.680890555559</c:v>
                </c:pt>
                <c:pt idx="6708">
                  <c:v>44657.749559791664</c:v>
                </c:pt>
                <c:pt idx="6709">
                  <c:v>44657.818229409721</c:v>
                </c:pt>
                <c:pt idx="6710">
                  <c:v>44657.886899548612</c:v>
                </c:pt>
                <c:pt idx="6711">
                  <c:v>44657.955569259262</c:v>
                </c:pt>
                <c:pt idx="6712">
                  <c:v>44658.024238865743</c:v>
                </c:pt>
                <c:pt idx="6713">
                  <c:v>44658.092908159721</c:v>
                </c:pt>
                <c:pt idx="6714">
                  <c:v>44658.161577511572</c:v>
                </c:pt>
                <c:pt idx="6715">
                  <c:v>44658.230247465275</c:v>
                </c:pt>
                <c:pt idx="6716">
                  <c:v>44658.298917673608</c:v>
                </c:pt>
                <c:pt idx="6717">
                  <c:v>44658.367588240741</c:v>
                </c:pt>
                <c:pt idx="6718">
                  <c:v>44658.436258217589</c:v>
                </c:pt>
                <c:pt idx="6719">
                  <c:v>44658.504927789349</c:v>
                </c:pt>
                <c:pt idx="6720">
                  <c:v>44658.573588506944</c:v>
                </c:pt>
                <c:pt idx="6721">
                  <c:v>44658.642257916668</c:v>
                </c:pt>
                <c:pt idx="6722">
                  <c:v>44658.710927361113</c:v>
                </c:pt>
                <c:pt idx="6723">
                  <c:v>44658.779596469911</c:v>
                </c:pt>
                <c:pt idx="6724">
                  <c:v>44658.848266388886</c:v>
                </c:pt>
                <c:pt idx="6725">
                  <c:v>44658.916936296293</c:v>
                </c:pt>
                <c:pt idx="6726">
                  <c:v>44658.985605983798</c:v>
                </c:pt>
                <c:pt idx="6727">
                  <c:v>44659.054275590279</c:v>
                </c:pt>
                <c:pt idx="6728">
                  <c:v>44659.122944583331</c:v>
                </c:pt>
                <c:pt idx="6729">
                  <c:v>44659.191614108793</c:v>
                </c:pt>
                <c:pt idx="6730">
                  <c:v>44659.260284155091</c:v>
                </c:pt>
                <c:pt idx="6731">
                  <c:v>44659.328954699071</c:v>
                </c:pt>
                <c:pt idx="6732">
                  <c:v>44659.397624988429</c:v>
                </c:pt>
                <c:pt idx="6733">
                  <c:v>44659.466294756945</c:v>
                </c:pt>
                <c:pt idx="6734">
                  <c:v>44659.534964166669</c:v>
                </c:pt>
                <c:pt idx="6735">
                  <c:v>44659.603633472223</c:v>
                </c:pt>
                <c:pt idx="6736">
                  <c:v>44659.672302847219</c:v>
                </c:pt>
                <c:pt idx="6737">
                  <c:v>44659.740972060186</c:v>
                </c:pt>
                <c:pt idx="6738">
                  <c:v>44659.809641446758</c:v>
                </c:pt>
                <c:pt idx="6739">
                  <c:v>44659.8783115162</c:v>
                </c:pt>
                <c:pt idx="6740">
                  <c:v>44659.946981203706</c:v>
                </c:pt>
                <c:pt idx="6741">
                  <c:v>44660.015650740737</c:v>
                </c:pt>
                <c:pt idx="6742">
                  <c:v>44660.084320046299</c:v>
                </c:pt>
                <c:pt idx="6743">
                  <c:v>44660.152989178241</c:v>
                </c:pt>
                <c:pt idx="6744">
                  <c:v>44660.221658935188</c:v>
                </c:pt>
                <c:pt idx="6745">
                  <c:v>44660.290328958334</c:v>
                </c:pt>
                <c:pt idx="6746">
                  <c:v>44660.358999444441</c:v>
                </c:pt>
                <c:pt idx="6747">
                  <c:v>44660.427669351855</c:v>
                </c:pt>
                <c:pt idx="6748">
                  <c:v>44660.496338865742</c:v>
                </c:pt>
                <c:pt idx="6749">
                  <c:v>44660.565008229169</c:v>
                </c:pt>
                <c:pt idx="6750">
                  <c:v>44660.633677534723</c:v>
                </c:pt>
                <c:pt idx="6751">
                  <c:v>44660.702346886574</c:v>
                </c:pt>
                <c:pt idx="6752">
                  <c:v>44660.77101592593</c:v>
                </c:pt>
                <c:pt idx="6753">
                  <c:v>44660.839685682869</c:v>
                </c:pt>
                <c:pt idx="6754">
                  <c:v>44660.908355567131</c:v>
                </c:pt>
                <c:pt idx="6755">
                  <c:v>44660.977025138891</c:v>
                </c:pt>
                <c:pt idx="6756">
                  <c:v>44661.04569467593</c:v>
                </c:pt>
                <c:pt idx="6757">
                  <c:v>44661.114363645836</c:v>
                </c:pt>
                <c:pt idx="6758">
                  <c:v>44661.183033067129</c:v>
                </c:pt>
                <c:pt idx="6759">
                  <c:v>44661.251703032409</c:v>
                </c:pt>
                <c:pt idx="6760">
                  <c:v>44661.320373425922</c:v>
                </c:pt>
                <c:pt idx="6761">
                  <c:v>44661.389043761577</c:v>
                </c:pt>
                <c:pt idx="6762">
                  <c:v>44661.457713518517</c:v>
                </c:pt>
                <c:pt idx="6763">
                  <c:v>44661.52638289352</c:v>
                </c:pt>
                <c:pt idx="6764">
                  <c:v>44661.595052164354</c:v>
                </c:pt>
                <c:pt idx="6765">
                  <c:v>44661.663721504628</c:v>
                </c:pt>
                <c:pt idx="6766">
                  <c:v>44661.732390729165</c:v>
                </c:pt>
                <c:pt idx="6767">
                  <c:v>44661.80105991898</c:v>
                </c:pt>
                <c:pt idx="6768">
                  <c:v>44661.869729895836</c:v>
                </c:pt>
                <c:pt idx="6769">
                  <c:v>44661.938399571758</c:v>
                </c:pt>
                <c:pt idx="6770">
                  <c:v>44662.007069108797</c:v>
                </c:pt>
                <c:pt idx="6771">
                  <c:v>44662.075738449072</c:v>
                </c:pt>
                <c:pt idx="6772">
                  <c:v>44662.144407384258</c:v>
                </c:pt>
                <c:pt idx="6773">
                  <c:v>44662.213076967593</c:v>
                </c:pt>
                <c:pt idx="6774">
                  <c:v>44662.281746886576</c:v>
                </c:pt>
                <c:pt idx="6775">
                  <c:v>44662.350417326386</c:v>
                </c:pt>
                <c:pt idx="6776">
                  <c:v>44662.419087199072</c:v>
                </c:pt>
                <c:pt idx="6777">
                  <c:v>44662.487756689814</c:v>
                </c:pt>
                <c:pt idx="6778">
                  <c:v>44662.556425972223</c:v>
                </c:pt>
                <c:pt idx="6779">
                  <c:v>44662.625095162039</c:v>
                </c:pt>
                <c:pt idx="6780">
                  <c:v>44662.693764432872</c:v>
                </c:pt>
                <c:pt idx="6781">
                  <c:v>44662.762433414355</c:v>
                </c:pt>
                <c:pt idx="6782">
                  <c:v>44662.831103009259</c:v>
                </c:pt>
                <c:pt idx="6783">
                  <c:v>44662.899772881945</c:v>
                </c:pt>
                <c:pt idx="6784">
                  <c:v>44662.968442372687</c:v>
                </c:pt>
                <c:pt idx="6785">
                  <c:v>44663.037111805555</c:v>
                </c:pt>
                <c:pt idx="6786">
                  <c:v>44663.105780787038</c:v>
                </c:pt>
                <c:pt idx="6787">
                  <c:v>44663.174450081016</c:v>
                </c:pt>
                <c:pt idx="6788">
                  <c:v>44663.243119953702</c:v>
                </c:pt>
                <c:pt idx="6789">
                  <c:v>44663.311790162035</c:v>
                </c:pt>
                <c:pt idx="6790">
                  <c:v>44663.380460497683</c:v>
                </c:pt>
                <c:pt idx="6791">
                  <c:v>44663.44913025463</c:v>
                </c:pt>
                <c:pt idx="6792">
                  <c:v>44663.517799594905</c:v>
                </c:pt>
                <c:pt idx="6793">
                  <c:v>44663.58646885417</c:v>
                </c:pt>
                <c:pt idx="6794">
                  <c:v>44663.655138136572</c:v>
                </c:pt>
                <c:pt idx="6795">
                  <c:v>44663.723807372684</c:v>
                </c:pt>
                <c:pt idx="6796">
                  <c:v>44663.792476388888</c:v>
                </c:pt>
                <c:pt idx="6797">
                  <c:v>44663.861146261574</c:v>
                </c:pt>
                <c:pt idx="6798">
                  <c:v>44663.929815925927</c:v>
                </c:pt>
                <c:pt idx="6799">
                  <c:v>44663.99848545139</c:v>
                </c:pt>
                <c:pt idx="6800">
                  <c:v>44664.067154826385</c:v>
                </c:pt>
                <c:pt idx="6801">
                  <c:v>44664.135823645833</c:v>
                </c:pt>
                <c:pt idx="6802">
                  <c:v>44664.204493078701</c:v>
                </c:pt>
                <c:pt idx="6803">
                  <c:v>44664.273162939811</c:v>
                </c:pt>
                <c:pt idx="6804">
                  <c:v>44664.341833344908</c:v>
                </c:pt>
                <c:pt idx="6805">
                  <c:v>44664.410503263891</c:v>
                </c:pt>
                <c:pt idx="6806">
                  <c:v>44664.479172754633</c:v>
                </c:pt>
                <c:pt idx="6807">
                  <c:v>44664.547841967593</c:v>
                </c:pt>
                <c:pt idx="6808">
                  <c:v>44664.616511099535</c:v>
                </c:pt>
                <c:pt idx="6809">
                  <c:v>44664.685180289351</c:v>
                </c:pt>
                <c:pt idx="6810">
                  <c:v>44664.753849247689</c:v>
                </c:pt>
                <c:pt idx="6811">
                  <c:v>44664.822518668982</c:v>
                </c:pt>
                <c:pt idx="6812">
                  <c:v>44664.891188541667</c:v>
                </c:pt>
                <c:pt idx="6813">
                  <c:v>44664.959857986112</c:v>
                </c:pt>
                <c:pt idx="6814">
                  <c:v>44665.028527349539</c:v>
                </c:pt>
                <c:pt idx="6815">
                  <c:v>44665.097196354167</c:v>
                </c:pt>
                <c:pt idx="6816">
                  <c:v>44665.165865509261</c:v>
                </c:pt>
                <c:pt idx="6817">
                  <c:v>44665.234535254633</c:v>
                </c:pt>
                <c:pt idx="6818">
                  <c:v>44665.303205289354</c:v>
                </c:pt>
                <c:pt idx="6819">
                  <c:v>44665.371875590281</c:v>
                </c:pt>
                <c:pt idx="6820">
                  <c:v>44665.440545324076</c:v>
                </c:pt>
                <c:pt idx="6821">
                  <c:v>44665.509214641206</c:v>
                </c:pt>
                <c:pt idx="6822">
                  <c:v>44665.577883877311</c:v>
                </c:pt>
                <c:pt idx="6823">
                  <c:v>44665.646553067127</c:v>
                </c:pt>
                <c:pt idx="6824">
                  <c:v>44665.71522229167</c:v>
                </c:pt>
                <c:pt idx="6825">
                  <c:v>44665.783891203704</c:v>
                </c:pt>
                <c:pt idx="6826">
                  <c:v>44665.852560937499</c:v>
                </c:pt>
                <c:pt idx="6827">
                  <c:v>44665.921230601853</c:v>
                </c:pt>
                <c:pt idx="6828">
                  <c:v>44665.989900081018</c:v>
                </c:pt>
                <c:pt idx="6829">
                  <c:v>44666.058569456021</c:v>
                </c:pt>
                <c:pt idx="6830">
                  <c:v>44666.127238217596</c:v>
                </c:pt>
                <c:pt idx="6831">
                  <c:v>44666.195907546295</c:v>
                </c:pt>
                <c:pt idx="6832">
                  <c:v>44666.264577372684</c:v>
                </c:pt>
                <c:pt idx="6833">
                  <c:v>44666.333247719907</c:v>
                </c:pt>
                <c:pt idx="6834">
                  <c:v>44666.401917719908</c:v>
                </c:pt>
                <c:pt idx="6835">
                  <c:v>44666.470587233795</c:v>
                </c:pt>
                <c:pt idx="6836">
                  <c:v>44666.539256412034</c:v>
                </c:pt>
                <c:pt idx="6837">
                  <c:v>44666.607925497687</c:v>
                </c:pt>
                <c:pt idx="6838">
                  <c:v>44666.676594641205</c:v>
                </c:pt>
                <c:pt idx="6839">
                  <c:v>44666.745263599536</c:v>
                </c:pt>
                <c:pt idx="6840">
                  <c:v>44666.813932847224</c:v>
                </c:pt>
                <c:pt idx="6841">
                  <c:v>44666.882602696758</c:v>
                </c:pt>
                <c:pt idx="6842">
                  <c:v>44666.951272141203</c:v>
                </c:pt>
                <c:pt idx="6843">
                  <c:v>44667.019941458333</c:v>
                </c:pt>
                <c:pt idx="6844">
                  <c:v>44667.088610497682</c:v>
                </c:pt>
                <c:pt idx="6845">
                  <c:v>44667.157279479165</c:v>
                </c:pt>
                <c:pt idx="6846">
                  <c:v>44667.225949085645</c:v>
                </c:pt>
                <c:pt idx="6847">
                  <c:v>44667.294618946762</c:v>
                </c:pt>
                <c:pt idx="6848">
                  <c:v>44667.363289212961</c:v>
                </c:pt>
                <c:pt idx="6849">
                  <c:v>44667.431958900466</c:v>
                </c:pt>
                <c:pt idx="6850">
                  <c:v>44667.500628194444</c:v>
                </c:pt>
                <c:pt idx="6851">
                  <c:v>44667.569297372684</c:v>
                </c:pt>
                <c:pt idx="6852">
                  <c:v>44667.637966469905</c:v>
                </c:pt>
                <c:pt idx="6853">
                  <c:v>44667.706635636576</c:v>
                </c:pt>
                <c:pt idx="6854">
                  <c:v>44667.775304467592</c:v>
                </c:pt>
                <c:pt idx="6855">
                  <c:v>44667.843974062504</c:v>
                </c:pt>
                <c:pt idx="6856">
                  <c:v>44667.912643715281</c:v>
                </c:pt>
                <c:pt idx="6857">
                  <c:v>44667.981313113429</c:v>
                </c:pt>
                <c:pt idx="6858">
                  <c:v>44668.049982442128</c:v>
                </c:pt>
                <c:pt idx="6859">
                  <c:v>44668.118651180557</c:v>
                </c:pt>
                <c:pt idx="6860">
                  <c:v>44668.18732041667</c:v>
                </c:pt>
                <c:pt idx="6861">
                  <c:v>44668.255990196762</c:v>
                </c:pt>
                <c:pt idx="6862">
                  <c:v>44668.324660439815</c:v>
                </c:pt>
                <c:pt idx="6863">
                  <c:v>44668.393330509258</c:v>
                </c:pt>
                <c:pt idx="6864">
                  <c:v>44668.46200003472</c:v>
                </c:pt>
                <c:pt idx="6865">
                  <c:v>44668.530669189815</c:v>
                </c:pt>
                <c:pt idx="6866">
                  <c:v>44668.599338252316</c:v>
                </c:pt>
                <c:pt idx="6867">
                  <c:v>44668.668007361113</c:v>
                </c:pt>
                <c:pt idx="6868">
                  <c:v>44668.736676354165</c:v>
                </c:pt>
                <c:pt idx="6869">
                  <c:v>44668.80534540509</c:v>
                </c:pt>
                <c:pt idx="6870">
                  <c:v>44668.874015196758</c:v>
                </c:pt>
                <c:pt idx="6871">
                  <c:v>44668.942684641203</c:v>
                </c:pt>
                <c:pt idx="6872">
                  <c:v>44669.011353946757</c:v>
                </c:pt>
                <c:pt idx="6873">
                  <c:v>44669.080023032409</c:v>
                </c:pt>
                <c:pt idx="6874">
                  <c:v>44669.148691828705</c:v>
                </c:pt>
                <c:pt idx="6875">
                  <c:v>44669.217361261573</c:v>
                </c:pt>
                <c:pt idx="6876">
                  <c:v>44669.286030995368</c:v>
                </c:pt>
                <c:pt idx="6877">
                  <c:v>44669.354701226854</c:v>
                </c:pt>
                <c:pt idx="6878">
                  <c:v>44669.423370868055</c:v>
                </c:pt>
                <c:pt idx="6879">
                  <c:v>44669.492040138888</c:v>
                </c:pt>
                <c:pt idx="6880">
                  <c:v>44669.560709224534</c:v>
                </c:pt>
                <c:pt idx="6881">
                  <c:v>44669.629378240737</c:v>
                </c:pt>
                <c:pt idx="6882">
                  <c:v>44669.69804732639</c:v>
                </c:pt>
                <c:pt idx="6883">
                  <c:v>44669.766716087965</c:v>
                </c:pt>
                <c:pt idx="6884">
                  <c:v>44669.835385543978</c:v>
                </c:pt>
                <c:pt idx="6885">
                  <c:v>44669.904055185187</c:v>
                </c:pt>
                <c:pt idx="6886">
                  <c:v>44669.972724479165</c:v>
                </c:pt>
                <c:pt idx="6887">
                  <c:v>44670.041393726853</c:v>
                </c:pt>
                <c:pt idx="6888">
                  <c:v>44670.110062476851</c:v>
                </c:pt>
                <c:pt idx="6889">
                  <c:v>44670.178731597225</c:v>
                </c:pt>
                <c:pt idx="6890">
                  <c:v>44670.247401296299</c:v>
                </c:pt>
                <c:pt idx="6891">
                  <c:v>44670.316071365742</c:v>
                </c:pt>
                <c:pt idx="6892">
                  <c:v>44670.384741469905</c:v>
                </c:pt>
                <c:pt idx="6893">
                  <c:v>44670.453411006943</c:v>
                </c:pt>
                <c:pt idx="6894">
                  <c:v>44670.522080127317</c:v>
                </c:pt>
                <c:pt idx="6895">
                  <c:v>44670.590749166666</c:v>
                </c:pt>
                <c:pt idx="6896">
                  <c:v>44670.659418240743</c:v>
                </c:pt>
                <c:pt idx="6897">
                  <c:v>44670.72808724537</c:v>
                </c:pt>
                <c:pt idx="6898">
                  <c:v>44670.796756111115</c:v>
                </c:pt>
                <c:pt idx="6899">
                  <c:v>44670.865425798613</c:v>
                </c:pt>
                <c:pt idx="6900">
                  <c:v>44670.934095243058</c:v>
                </c:pt>
                <c:pt idx="6901">
                  <c:v>44671.002764548612</c:v>
                </c:pt>
                <c:pt idx="6902">
                  <c:v>44671.071433668978</c:v>
                </c:pt>
                <c:pt idx="6903">
                  <c:v>44671.140102314814</c:v>
                </c:pt>
                <c:pt idx="6904">
                  <c:v>44671.208771574071</c:v>
                </c:pt>
                <c:pt idx="6905">
                  <c:v>44671.277441226855</c:v>
                </c:pt>
                <c:pt idx="6906">
                  <c:v>44671.346111423612</c:v>
                </c:pt>
                <c:pt idx="6907">
                  <c:v>44671.41478107639</c:v>
                </c:pt>
                <c:pt idx="6908">
                  <c:v>44671.483450335647</c:v>
                </c:pt>
                <c:pt idx="6909">
                  <c:v>44671.552119340275</c:v>
                </c:pt>
                <c:pt idx="6910">
                  <c:v>44671.620788263892</c:v>
                </c:pt>
                <c:pt idx="6911">
                  <c:v>44671.689457256944</c:v>
                </c:pt>
                <c:pt idx="6912">
                  <c:v>44671.758125983797</c:v>
                </c:pt>
                <c:pt idx="6913">
                  <c:v>44671.826795277775</c:v>
                </c:pt>
                <c:pt idx="6914">
                  <c:v>44671.895464907408</c:v>
                </c:pt>
                <c:pt idx="6915">
                  <c:v>44671.964134131944</c:v>
                </c:pt>
                <c:pt idx="6916">
                  <c:v>44672.032803287038</c:v>
                </c:pt>
                <c:pt idx="6917">
                  <c:v>44672.101472037037</c:v>
                </c:pt>
                <c:pt idx="6918">
                  <c:v>44672.170141030096</c:v>
                </c:pt>
                <c:pt idx="6919">
                  <c:v>44672.238810613424</c:v>
                </c:pt>
                <c:pt idx="6920">
                  <c:v>44672.30748048611</c:v>
                </c:pt>
                <c:pt idx="6921">
                  <c:v>44672.376150578704</c:v>
                </c:pt>
                <c:pt idx="6922">
                  <c:v>44672.444820081022</c:v>
                </c:pt>
                <c:pt idx="6923">
                  <c:v>44672.513489178244</c:v>
                </c:pt>
                <c:pt idx="6924">
                  <c:v>44672.582158182871</c:v>
                </c:pt>
                <c:pt idx="6925">
                  <c:v>44672.650827187499</c:v>
                </c:pt>
                <c:pt idx="6926">
                  <c:v>44672.719496180558</c:v>
                </c:pt>
                <c:pt idx="6927">
                  <c:v>44672.788164895836</c:v>
                </c:pt>
                <c:pt idx="6928">
                  <c:v>44672.856834456019</c:v>
                </c:pt>
                <c:pt idx="6929">
                  <c:v>44672.925503888888</c:v>
                </c:pt>
                <c:pt idx="6930">
                  <c:v>44672.994173148145</c:v>
                </c:pt>
                <c:pt idx="6931">
                  <c:v>44673.062842280095</c:v>
                </c:pt>
                <c:pt idx="6932">
                  <c:v>44673.13151082176</c:v>
                </c:pt>
                <c:pt idx="6933">
                  <c:v>44673.200179953703</c:v>
                </c:pt>
                <c:pt idx="6934">
                  <c:v>44673.268849560183</c:v>
                </c:pt>
                <c:pt idx="6935">
                  <c:v>44673.337519699075</c:v>
                </c:pt>
                <c:pt idx="6936">
                  <c:v>44673.406189409725</c:v>
                </c:pt>
                <c:pt idx="6937">
                  <c:v>44673.474858668982</c:v>
                </c:pt>
                <c:pt idx="6938">
                  <c:v>44673.543527615744</c:v>
                </c:pt>
                <c:pt idx="6939">
                  <c:v>44673.612196469905</c:v>
                </c:pt>
                <c:pt idx="6940">
                  <c:v>44673.680865381946</c:v>
                </c:pt>
                <c:pt idx="6941">
                  <c:v>44673.749534097224</c:v>
                </c:pt>
                <c:pt idx="6942">
                  <c:v>44673.818203194445</c:v>
                </c:pt>
                <c:pt idx="6943">
                  <c:v>44673.886872800926</c:v>
                </c:pt>
                <c:pt idx="6944">
                  <c:v>44673.955541990741</c:v>
                </c:pt>
                <c:pt idx="6945">
                  <c:v>44674.024211076387</c:v>
                </c:pt>
                <c:pt idx="6946">
                  <c:v>44674.092879849537</c:v>
                </c:pt>
                <c:pt idx="6947">
                  <c:v>44674.161548668984</c:v>
                </c:pt>
                <c:pt idx="6948">
                  <c:v>44674.230218101853</c:v>
                </c:pt>
                <c:pt idx="6949">
                  <c:v>44674.298887789351</c:v>
                </c:pt>
                <c:pt idx="6950">
                  <c:v>44674.367557824073</c:v>
                </c:pt>
                <c:pt idx="6951">
                  <c:v>44674.436227280094</c:v>
                </c:pt>
                <c:pt idx="6952">
                  <c:v>44674.504896342594</c:v>
                </c:pt>
                <c:pt idx="6953">
                  <c:v>44674.573565289349</c:v>
                </c:pt>
                <c:pt idx="6954">
                  <c:v>44674.642234189814</c:v>
                </c:pt>
                <c:pt idx="6955">
                  <c:v>44674.710903136576</c:v>
                </c:pt>
                <c:pt idx="6956">
                  <c:v>44674.779571736108</c:v>
                </c:pt>
                <c:pt idx="6957">
                  <c:v>44674.848241157408</c:v>
                </c:pt>
                <c:pt idx="6958">
                  <c:v>44674.916910555556</c:v>
                </c:pt>
                <c:pt idx="6959">
                  <c:v>44674.985579733795</c:v>
                </c:pt>
                <c:pt idx="6960">
                  <c:v>44675.054248842593</c:v>
                </c:pt>
                <c:pt idx="6961">
                  <c:v>44675.122917326386</c:v>
                </c:pt>
                <c:pt idx="6962">
                  <c:v>44675.191586354165</c:v>
                </c:pt>
                <c:pt idx="6963">
                  <c:v>44675.26025590278</c:v>
                </c:pt>
                <c:pt idx="6964">
                  <c:v>44675.328925949078</c:v>
                </c:pt>
                <c:pt idx="6965">
                  <c:v>44675.39759572917</c:v>
                </c:pt>
                <c:pt idx="6966">
                  <c:v>44675.466264988427</c:v>
                </c:pt>
                <c:pt idx="6967">
                  <c:v>44675.534933900461</c:v>
                </c:pt>
                <c:pt idx="6968">
                  <c:v>44675.603602708332</c:v>
                </c:pt>
                <c:pt idx="6969">
                  <c:v>44675.672271574076</c:v>
                </c:pt>
                <c:pt idx="6970">
                  <c:v>44675.740940289354</c:v>
                </c:pt>
                <c:pt idx="6971">
                  <c:v>44675.809609178243</c:v>
                </c:pt>
                <c:pt idx="6972">
                  <c:v>44675.878278738426</c:v>
                </c:pt>
                <c:pt idx="6973">
                  <c:v>44675.946947928242</c:v>
                </c:pt>
                <c:pt idx="6974">
                  <c:v>44676.01561696759</c:v>
                </c:pt>
                <c:pt idx="6975">
                  <c:v>44676.084285775461</c:v>
                </c:pt>
                <c:pt idx="6976">
                  <c:v>44676.152954398145</c:v>
                </c:pt>
                <c:pt idx="6977">
                  <c:v>44676.221623645833</c:v>
                </c:pt>
                <c:pt idx="6978">
                  <c:v>44676.290293182872</c:v>
                </c:pt>
                <c:pt idx="6979">
                  <c:v>44676.358963159721</c:v>
                </c:pt>
                <c:pt idx="6980">
                  <c:v>44676.427632569445</c:v>
                </c:pt>
                <c:pt idx="6981">
                  <c:v>44676.496301585648</c:v>
                </c:pt>
                <c:pt idx="6982">
                  <c:v>44676.564970451385</c:v>
                </c:pt>
                <c:pt idx="6983">
                  <c:v>44676.633639247688</c:v>
                </c:pt>
                <c:pt idx="6984">
                  <c:v>44676.702308101849</c:v>
                </c:pt>
                <c:pt idx="6985">
                  <c:v>44676.770976643522</c:v>
                </c:pt>
                <c:pt idx="6986">
                  <c:v>44676.839645914355</c:v>
                </c:pt>
                <c:pt idx="6987">
                  <c:v>44676.908315289351</c:v>
                </c:pt>
                <c:pt idx="6988">
                  <c:v>44676.976984374996</c:v>
                </c:pt>
                <c:pt idx="6989">
                  <c:v>44677.045653402776</c:v>
                </c:pt>
                <c:pt idx="6990">
                  <c:v>44677.114321875</c:v>
                </c:pt>
                <c:pt idx="6991">
                  <c:v>44677.18299079861</c:v>
                </c:pt>
                <c:pt idx="6992">
                  <c:v>44677.251660277776</c:v>
                </c:pt>
                <c:pt idx="6993">
                  <c:v>44677.320330162038</c:v>
                </c:pt>
                <c:pt idx="6994">
                  <c:v>44677.389000011572</c:v>
                </c:pt>
                <c:pt idx="6995">
                  <c:v>44677.457669270836</c:v>
                </c:pt>
                <c:pt idx="6996">
                  <c:v>44677.526338148149</c:v>
                </c:pt>
                <c:pt idx="6997">
                  <c:v>44677.595006932868</c:v>
                </c:pt>
                <c:pt idx="6998">
                  <c:v>44677.663675763892</c:v>
                </c:pt>
                <c:pt idx="6999">
                  <c:v>44677.732344502314</c:v>
                </c:pt>
                <c:pt idx="7000">
                  <c:v>44677.801013194447</c:v>
                </c:pt>
                <c:pt idx="7001">
                  <c:v>44677.869682685188</c:v>
                </c:pt>
                <c:pt idx="7002">
                  <c:v>44677.938351863428</c:v>
                </c:pt>
                <c:pt idx="7003">
                  <c:v>44678.007020902776</c:v>
                </c:pt>
                <c:pt idx="7004">
                  <c:v>44678.075689756944</c:v>
                </c:pt>
                <c:pt idx="7005">
                  <c:v>44678.144358206016</c:v>
                </c:pt>
                <c:pt idx="7006">
                  <c:v>44678.213027291669</c:v>
                </c:pt>
                <c:pt idx="7007">
                  <c:v>44678.281696712962</c:v>
                </c:pt>
                <c:pt idx="7008">
                  <c:v>44678.350366666666</c:v>
                </c:pt>
                <c:pt idx="7009">
                  <c:v>44678.419036053238</c:v>
                </c:pt>
                <c:pt idx="7010">
                  <c:v>44678.487705057873</c:v>
                </c:pt>
                <c:pt idx="7011">
                  <c:v>44678.556373842592</c:v>
                </c:pt>
                <c:pt idx="7012">
                  <c:v>44678.625042546293</c:v>
                </c:pt>
                <c:pt idx="7013">
                  <c:v>44678.693711319444</c:v>
                </c:pt>
                <c:pt idx="7014">
                  <c:v>44678.762379814812</c:v>
                </c:pt>
                <c:pt idx="7015">
                  <c:v>44678.831048935186</c:v>
                </c:pt>
                <c:pt idx="7016">
                  <c:v>44678.899718310182</c:v>
                </c:pt>
                <c:pt idx="7017">
                  <c:v>44678.968387314817</c:v>
                </c:pt>
                <c:pt idx="7018">
                  <c:v>44679.037056261572</c:v>
                </c:pt>
                <c:pt idx="7019">
                  <c:v>44679.105724745372</c:v>
                </c:pt>
                <c:pt idx="7020">
                  <c:v>44679.174393564812</c:v>
                </c:pt>
                <c:pt idx="7021">
                  <c:v>44679.243062939815</c:v>
                </c:pt>
                <c:pt idx="7022">
                  <c:v>44679.31173267361</c:v>
                </c:pt>
                <c:pt idx="7023">
                  <c:v>44679.380402523151</c:v>
                </c:pt>
                <c:pt idx="7024">
                  <c:v>44679.449071782408</c:v>
                </c:pt>
                <c:pt idx="7025">
                  <c:v>44679.517740648145</c:v>
                </c:pt>
                <c:pt idx="7026">
                  <c:v>44679.586409421296</c:v>
                </c:pt>
                <c:pt idx="7027">
                  <c:v>44679.655078217591</c:v>
                </c:pt>
                <c:pt idx="7028">
                  <c:v>44679.723746967589</c:v>
                </c:pt>
                <c:pt idx="7029">
                  <c:v>44679.792415509262</c:v>
                </c:pt>
                <c:pt idx="7030">
                  <c:v>44679.861084884258</c:v>
                </c:pt>
                <c:pt idx="7031">
                  <c:v>44679.929754074074</c:v>
                </c:pt>
                <c:pt idx="7032">
                  <c:v>44679.998423113429</c:v>
                </c:pt>
                <c:pt idx="7033">
                  <c:v>44680.067092002311</c:v>
                </c:pt>
                <c:pt idx="7034">
                  <c:v>44680.135760972225</c:v>
                </c:pt>
                <c:pt idx="7035">
                  <c:v>44680.204430949074</c:v>
                </c:pt>
                <c:pt idx="7036">
                  <c:v>44680.273101354163</c:v>
                </c:pt>
                <c:pt idx="7037">
                  <c:v>44680.34177230324</c:v>
                </c:pt>
                <c:pt idx="7038">
                  <c:v>44680.410442766202</c:v>
                </c:pt>
                <c:pt idx="7039">
                  <c:v>44680.479112789355</c:v>
                </c:pt>
                <c:pt idx="7040">
                  <c:v>44680.547782546295</c:v>
                </c:pt>
                <c:pt idx="7041">
                  <c:v>44680.616452222224</c:v>
                </c:pt>
                <c:pt idx="7042">
                  <c:v>44680.685121956019</c:v>
                </c:pt>
                <c:pt idx="7043">
                  <c:v>44680.75379145833</c:v>
                </c:pt>
                <c:pt idx="7044">
                  <c:v>44680.82246142361</c:v>
                </c:pt>
                <c:pt idx="7045">
                  <c:v>44680.891131840275</c:v>
                </c:pt>
                <c:pt idx="7046">
                  <c:v>44680.959801828707</c:v>
                </c:pt>
                <c:pt idx="7047">
                  <c:v>44681.028471724538</c:v>
                </c:pt>
                <c:pt idx="7048">
                  <c:v>44681.097141273145</c:v>
                </c:pt>
                <c:pt idx="7049">
                  <c:v>44681.165810972219</c:v>
                </c:pt>
                <c:pt idx="7050">
                  <c:v>44681.234481273146</c:v>
                </c:pt>
                <c:pt idx="7051">
                  <c:v>44681.303151840279</c:v>
                </c:pt>
                <c:pt idx="7052">
                  <c:v>44681.371822696761</c:v>
                </c:pt>
                <c:pt idx="7053">
                  <c:v>44681.44049296296</c:v>
                </c:pt>
                <c:pt idx="7054">
                  <c:v>44681.509162835646</c:v>
                </c:pt>
                <c:pt idx="7055">
                  <c:v>44681.577832615738</c:v>
                </c:pt>
                <c:pt idx="7056">
                  <c:v>44681.64650234954</c:v>
                </c:pt>
                <c:pt idx="7057">
                  <c:v>44681.715172118056</c:v>
                </c:pt>
                <c:pt idx="7058">
                  <c:v>44681.783841574077</c:v>
                </c:pt>
                <c:pt idx="7059">
                  <c:v>44681.852511851852</c:v>
                </c:pt>
                <c:pt idx="7060">
                  <c:v>44681.921182060185</c:v>
                </c:pt>
                <c:pt idx="7061">
                  <c:v>44681.98985208333</c:v>
                </c:pt>
                <c:pt idx="7062">
                  <c:v>44682.058522002313</c:v>
                </c:pt>
                <c:pt idx="7063">
                  <c:v>44682.127191307867</c:v>
                </c:pt>
                <c:pt idx="7064">
                  <c:v>44682.195861180553</c:v>
                </c:pt>
                <c:pt idx="7065">
                  <c:v>44682.264531550929</c:v>
                </c:pt>
                <c:pt idx="7066">
                  <c:v>44682.333202442132</c:v>
                </c:pt>
                <c:pt idx="7067">
                  <c:v>44682.401872997689</c:v>
                </c:pt>
                <c:pt idx="7068">
                  <c:v>44682.470543043979</c:v>
                </c:pt>
                <c:pt idx="7069">
                  <c:v>44682.539212777781</c:v>
                </c:pt>
                <c:pt idx="7070">
                  <c:v>44682.607882395831</c:v>
                </c:pt>
                <c:pt idx="7071">
                  <c:v>44682.676552094905</c:v>
                </c:pt>
                <c:pt idx="7072">
                  <c:v>44682.745221597223</c:v>
                </c:pt>
                <c:pt idx="7073">
                  <c:v>44682.813891388891</c:v>
                </c:pt>
                <c:pt idx="7074">
                  <c:v>44682.882561782404</c:v>
                </c:pt>
                <c:pt idx="7075">
                  <c:v>44682.95123175926</c:v>
                </c:pt>
                <c:pt idx="7076">
                  <c:v>44683.01990162037</c:v>
                </c:pt>
                <c:pt idx="7077">
                  <c:v>44683.088571215281</c:v>
                </c:pt>
                <c:pt idx="7078">
                  <c:v>44683.157240740744</c:v>
                </c:pt>
                <c:pt idx="7079">
                  <c:v>44683.225910879628</c:v>
                </c:pt>
                <c:pt idx="7080">
                  <c:v>44683.294581284725</c:v>
                </c:pt>
                <c:pt idx="7081">
                  <c:v>44683.363252106479</c:v>
                </c:pt>
                <c:pt idx="7082">
                  <c:v>44683.431922337964</c:v>
                </c:pt>
                <c:pt idx="7083">
                  <c:v>44683.500592175929</c:v>
                </c:pt>
                <c:pt idx="7084">
                  <c:v>44683.569261886572</c:v>
                </c:pt>
                <c:pt idx="7085">
                  <c:v>44683.63793153935</c:v>
                </c:pt>
                <c:pt idx="7086">
                  <c:v>44683.70660125</c:v>
                </c:pt>
                <c:pt idx="7087">
                  <c:v>44683.775270613427</c:v>
                </c:pt>
                <c:pt idx="7088">
                  <c:v>44683.843940752318</c:v>
                </c:pt>
                <c:pt idx="7089">
                  <c:v>44683.912610949075</c:v>
                </c:pt>
                <c:pt idx="7090">
                  <c:v>44683.981280891203</c:v>
                </c:pt>
                <c:pt idx="7091">
                  <c:v>44684.049950763889</c:v>
                </c:pt>
                <c:pt idx="7092">
                  <c:v>44684.118620046298</c:v>
                </c:pt>
                <c:pt idx="7093">
                  <c:v>44684.18728982639</c:v>
                </c:pt>
                <c:pt idx="7094">
                  <c:v>44684.255960150462</c:v>
                </c:pt>
                <c:pt idx="7095">
                  <c:v>44684.324630925927</c:v>
                </c:pt>
                <c:pt idx="7096">
                  <c:v>44684.393301539349</c:v>
                </c:pt>
                <c:pt idx="7097">
                  <c:v>44684.461971608798</c:v>
                </c:pt>
                <c:pt idx="7098">
                  <c:v>44684.530641307872</c:v>
                </c:pt>
                <c:pt idx="7099">
                  <c:v>44684.599310902777</c:v>
                </c:pt>
                <c:pt idx="7100">
                  <c:v>44684.66798056713</c:v>
                </c:pt>
                <c:pt idx="7101">
                  <c:v>44684.736650092593</c:v>
                </c:pt>
                <c:pt idx="7102">
                  <c:v>44684.805319687497</c:v>
                </c:pt>
                <c:pt idx="7103">
                  <c:v>44684.873990011576</c:v>
                </c:pt>
                <c:pt idx="7104">
                  <c:v>44684.942660000001</c:v>
                </c:pt>
                <c:pt idx="7105">
                  <c:v>44685.011329849534</c:v>
                </c:pt>
                <c:pt idx="7106">
                  <c:v>44685.079999479167</c:v>
                </c:pt>
                <c:pt idx="7107">
                  <c:v>44685.148668819442</c:v>
                </c:pt>
                <c:pt idx="7108">
                  <c:v>44685.217338796298</c:v>
                </c:pt>
                <c:pt idx="7109">
                  <c:v>44685.286009062504</c:v>
                </c:pt>
                <c:pt idx="7110">
                  <c:v>44685.354679837961</c:v>
                </c:pt>
                <c:pt idx="7111">
                  <c:v>44685.423350023149</c:v>
                </c:pt>
                <c:pt idx="7112">
                  <c:v>44685.492019837962</c:v>
                </c:pt>
                <c:pt idx="7113">
                  <c:v>44685.560689467595</c:v>
                </c:pt>
                <c:pt idx="7114">
                  <c:v>44685.629359016202</c:v>
                </c:pt>
                <c:pt idx="7115">
                  <c:v>44685.698028645835</c:v>
                </c:pt>
                <c:pt idx="7116">
                  <c:v>44685.766697951389</c:v>
                </c:pt>
                <c:pt idx="7117">
                  <c:v>44685.835367951389</c:v>
                </c:pt>
                <c:pt idx="7118">
                  <c:v>44685.904038136578</c:v>
                </c:pt>
                <c:pt idx="7119">
                  <c:v>44685.972707962967</c:v>
                </c:pt>
                <c:pt idx="7120">
                  <c:v>44686.041377754627</c:v>
                </c:pt>
                <c:pt idx="7121">
                  <c:v>44686.110047037037</c:v>
                </c:pt>
                <c:pt idx="7122">
                  <c:v>44686.178716712966</c:v>
                </c:pt>
                <c:pt idx="7123">
                  <c:v>44686.247386944444</c:v>
                </c:pt>
                <c:pt idx="7124">
                  <c:v>44686.316057557873</c:v>
                </c:pt>
                <c:pt idx="7125">
                  <c:v>44686.384728206016</c:v>
                </c:pt>
                <c:pt idx="7126">
                  <c:v>44686.453398287034</c:v>
                </c:pt>
                <c:pt idx="7127">
                  <c:v>44686.522067951388</c:v>
                </c:pt>
                <c:pt idx="7128">
                  <c:v>44686.590737534723</c:v>
                </c:pt>
                <c:pt idx="7129">
                  <c:v>44686.659407141204</c:v>
                </c:pt>
                <c:pt idx="7130">
                  <c:v>44686.728076701387</c:v>
                </c:pt>
                <c:pt idx="7131">
                  <c:v>44686.796746111111</c:v>
                </c:pt>
                <c:pt idx="7132">
                  <c:v>44686.865416342589</c:v>
                </c:pt>
                <c:pt idx="7133">
                  <c:v>44686.934086331021</c:v>
                </c:pt>
                <c:pt idx="7134">
                  <c:v>44687.002756168979</c:v>
                </c:pt>
                <c:pt idx="7135">
                  <c:v>44687.071425833332</c:v>
                </c:pt>
                <c:pt idx="7136">
                  <c:v>44687.140095023147</c:v>
                </c:pt>
                <c:pt idx="7137">
                  <c:v>44687.20876483796</c:v>
                </c:pt>
                <c:pt idx="7138">
                  <c:v>44687.277435034724</c:v>
                </c:pt>
                <c:pt idx="7139">
                  <c:v>44687.346105763892</c:v>
                </c:pt>
                <c:pt idx="7140">
                  <c:v>44687.414775972225</c:v>
                </c:pt>
                <c:pt idx="7141">
                  <c:v>44687.483445775462</c:v>
                </c:pt>
                <c:pt idx="7142">
                  <c:v>44687.552115324077</c:v>
                </c:pt>
                <c:pt idx="7143">
                  <c:v>44687.620784791667</c:v>
                </c:pt>
                <c:pt idx="7144">
                  <c:v>44687.689454328705</c:v>
                </c:pt>
                <c:pt idx="7145">
                  <c:v>44687.758123599539</c:v>
                </c:pt>
                <c:pt idx="7146">
                  <c:v>44687.826793437504</c:v>
                </c:pt>
                <c:pt idx="7147">
                  <c:v>44687.895463622684</c:v>
                </c:pt>
                <c:pt idx="7148">
                  <c:v>44687.9641333912</c:v>
                </c:pt>
                <c:pt idx="7149">
                  <c:v>44688.032803090275</c:v>
                </c:pt>
                <c:pt idx="7150">
                  <c:v>44688.101472395836</c:v>
                </c:pt>
                <c:pt idx="7151">
                  <c:v>44688.170141932867</c:v>
                </c:pt>
                <c:pt idx="7152">
                  <c:v>44688.238812060183</c:v>
                </c:pt>
                <c:pt idx="7153">
                  <c:v>44688.307482488424</c:v>
                </c:pt>
                <c:pt idx="7154">
                  <c:v>44688.376153124998</c:v>
                </c:pt>
                <c:pt idx="7155">
                  <c:v>44688.444823182872</c:v>
                </c:pt>
                <c:pt idx="7156">
                  <c:v>44688.513492824073</c:v>
                </c:pt>
                <c:pt idx="7157">
                  <c:v>44688.582162384257</c:v>
                </c:pt>
                <c:pt idx="7158">
                  <c:v>44688.650831932871</c:v>
                </c:pt>
                <c:pt idx="7159">
                  <c:v>44688.719501481479</c:v>
                </c:pt>
                <c:pt idx="7160">
                  <c:v>44688.788170740743</c:v>
                </c:pt>
                <c:pt idx="7161">
                  <c:v>44688.856840856482</c:v>
                </c:pt>
                <c:pt idx="7162">
                  <c:v>44688.925510833331</c:v>
                </c:pt>
                <c:pt idx="7163">
                  <c:v>44688.994180648151</c:v>
                </c:pt>
                <c:pt idx="7164">
                  <c:v>44689.062850335649</c:v>
                </c:pt>
                <c:pt idx="7165">
                  <c:v>44689.131519421295</c:v>
                </c:pt>
                <c:pt idx="7166">
                  <c:v>44689.200189108793</c:v>
                </c:pt>
                <c:pt idx="7167">
                  <c:v>44689.268859270836</c:v>
                </c:pt>
                <c:pt idx="7168">
                  <c:v>44689.3375299537</c:v>
                </c:pt>
                <c:pt idx="7169">
                  <c:v>44689.406200219906</c:v>
                </c:pt>
                <c:pt idx="7170">
                  <c:v>44689.474870034719</c:v>
                </c:pt>
                <c:pt idx="7171">
                  <c:v>44689.543539537037</c:v>
                </c:pt>
                <c:pt idx="7172">
                  <c:v>44689.612208946761</c:v>
                </c:pt>
                <c:pt idx="7173">
                  <c:v>44689.68087841435</c:v>
                </c:pt>
                <c:pt idx="7174">
                  <c:v>44689.749547685184</c:v>
                </c:pt>
                <c:pt idx="7175">
                  <c:v>44689.818217326392</c:v>
                </c:pt>
                <c:pt idx="7176">
                  <c:v>44689.886887499997</c:v>
                </c:pt>
                <c:pt idx="7177">
                  <c:v>44689.955557245368</c:v>
                </c:pt>
                <c:pt idx="7178">
                  <c:v>44690.024226886577</c:v>
                </c:pt>
                <c:pt idx="7179">
                  <c:v>44690.092896215276</c:v>
                </c:pt>
                <c:pt idx="7180">
                  <c:v>44690.161565590279</c:v>
                </c:pt>
                <c:pt idx="7181">
                  <c:v>44690.230235578703</c:v>
                </c:pt>
                <c:pt idx="7182">
                  <c:v>44690.298905821757</c:v>
                </c:pt>
                <c:pt idx="7183">
                  <c:v>44690.36757642361</c:v>
                </c:pt>
                <c:pt idx="7184">
                  <c:v>44690.436246423611</c:v>
                </c:pt>
                <c:pt idx="7185">
                  <c:v>44690.504916041667</c:v>
                </c:pt>
                <c:pt idx="7186">
                  <c:v>44690.573585555554</c:v>
                </c:pt>
                <c:pt idx="7187">
                  <c:v>44690.642255011575</c:v>
                </c:pt>
                <c:pt idx="7188">
                  <c:v>44690.710924513885</c:v>
                </c:pt>
                <c:pt idx="7189">
                  <c:v>44690.779593680556</c:v>
                </c:pt>
                <c:pt idx="7190">
                  <c:v>44690.848263645836</c:v>
                </c:pt>
                <c:pt idx="7191">
                  <c:v>44690.916933611108</c:v>
                </c:pt>
                <c:pt idx="7192">
                  <c:v>44690.985603356479</c:v>
                </c:pt>
                <c:pt idx="7193">
                  <c:v>44691.054273020833</c:v>
                </c:pt>
                <c:pt idx="7194">
                  <c:v>44691.122942060189</c:v>
                </c:pt>
                <c:pt idx="7195">
                  <c:v>44691.191611643517</c:v>
                </c:pt>
                <c:pt idx="7196">
                  <c:v>44691.260281759256</c:v>
                </c:pt>
                <c:pt idx="7197">
                  <c:v>44691.328952361109</c:v>
                </c:pt>
                <c:pt idx="7198">
                  <c:v>44691.397622708333</c:v>
                </c:pt>
                <c:pt idx="7199">
                  <c:v>44691.466292523146</c:v>
                </c:pt>
                <c:pt idx="7200">
                  <c:v>44691.534961990743</c:v>
                </c:pt>
                <c:pt idx="7201">
                  <c:v>44691.603631365739</c:v>
                </c:pt>
                <c:pt idx="7202">
                  <c:v>44691.672300787039</c:v>
                </c:pt>
                <c:pt idx="7203">
                  <c:v>44691.740970069448</c:v>
                </c:pt>
                <c:pt idx="7204">
                  <c:v>44691.809639513885</c:v>
                </c:pt>
                <c:pt idx="7205">
                  <c:v>44691.878309641201</c:v>
                </c:pt>
                <c:pt idx="7206">
                  <c:v>44691.946979386572</c:v>
                </c:pt>
                <c:pt idx="7207">
                  <c:v>44692.015648993052</c:v>
                </c:pt>
                <c:pt idx="7208">
                  <c:v>44692.084318356479</c:v>
                </c:pt>
                <c:pt idx="7209">
                  <c:v>44692.152987546295</c:v>
                </c:pt>
                <c:pt idx="7210">
                  <c:v>44692.221657361108</c:v>
                </c:pt>
                <c:pt idx="7211">
                  <c:v>44692.290327453702</c:v>
                </c:pt>
                <c:pt idx="7212">
                  <c:v>44692.358997997682</c:v>
                </c:pt>
                <c:pt idx="7213">
                  <c:v>44692.427667962962</c:v>
                </c:pt>
                <c:pt idx="7214">
                  <c:v>44692.496337546298</c:v>
                </c:pt>
                <c:pt idx="7215">
                  <c:v>44692.565006979166</c:v>
                </c:pt>
                <c:pt idx="7216">
                  <c:v>44692.633676342593</c:v>
                </c:pt>
                <c:pt idx="7217">
                  <c:v>44692.702345763886</c:v>
                </c:pt>
                <c:pt idx="7218">
                  <c:v>44692.771014861108</c:v>
                </c:pt>
                <c:pt idx="7219">
                  <c:v>44692.839684687497</c:v>
                </c:pt>
                <c:pt idx="7220">
                  <c:v>44692.908354629632</c:v>
                </c:pt>
                <c:pt idx="7221">
                  <c:v>44692.977024282409</c:v>
                </c:pt>
                <c:pt idx="7222">
                  <c:v>44693.045693877313</c:v>
                </c:pt>
                <c:pt idx="7223">
                  <c:v>44693.114362916669</c:v>
                </c:pt>
                <c:pt idx="7224">
                  <c:v>44693.183032395835</c:v>
                </c:pt>
                <c:pt idx="7225">
                  <c:v>44693.251702442132</c:v>
                </c:pt>
                <c:pt idx="7226">
                  <c:v>44693.320372905095</c:v>
                </c:pt>
                <c:pt idx="7227">
                  <c:v>44693.389043298608</c:v>
                </c:pt>
                <c:pt idx="7228">
                  <c:v>44693.457713136573</c:v>
                </c:pt>
                <c:pt idx="7229">
                  <c:v>44693.526382581018</c:v>
                </c:pt>
                <c:pt idx="7230">
                  <c:v>44693.595051921293</c:v>
                </c:pt>
                <c:pt idx="7231">
                  <c:v>44693.663721331017</c:v>
                </c:pt>
                <c:pt idx="7232">
                  <c:v>44693.732390636571</c:v>
                </c:pt>
                <c:pt idx="7233">
                  <c:v>44693.801059884259</c:v>
                </c:pt>
                <c:pt idx="7234">
                  <c:v>44693.869729942133</c:v>
                </c:pt>
                <c:pt idx="7235">
                  <c:v>44693.938399687497</c:v>
                </c:pt>
                <c:pt idx="7236">
                  <c:v>44694.007069293984</c:v>
                </c:pt>
                <c:pt idx="7237">
                  <c:v>44694.075738703701</c:v>
                </c:pt>
                <c:pt idx="7238">
                  <c:v>44694.144407731481</c:v>
                </c:pt>
                <c:pt idx="7239">
                  <c:v>44694.213077372682</c:v>
                </c:pt>
                <c:pt idx="7240">
                  <c:v>44694.281747372683</c:v>
                </c:pt>
                <c:pt idx="7241">
                  <c:v>44694.350417893518</c:v>
                </c:pt>
                <c:pt idx="7242">
                  <c:v>44694.419087847222</c:v>
                </c:pt>
                <c:pt idx="7243">
                  <c:v>44694.487757418981</c:v>
                </c:pt>
                <c:pt idx="7244">
                  <c:v>44694.556426770832</c:v>
                </c:pt>
                <c:pt idx="7245">
                  <c:v>44694.625096041666</c:v>
                </c:pt>
                <c:pt idx="7246">
                  <c:v>44694.693765381948</c:v>
                </c:pt>
                <c:pt idx="7247">
                  <c:v>44694.762434456017</c:v>
                </c:pt>
                <c:pt idx="7248">
                  <c:v>44694.831104131947</c:v>
                </c:pt>
                <c:pt idx="7249">
                  <c:v>44694.89977408565</c:v>
                </c:pt>
                <c:pt idx="7250">
                  <c:v>44694.96844365741</c:v>
                </c:pt>
                <c:pt idx="7251">
                  <c:v>44695.037113171296</c:v>
                </c:pt>
                <c:pt idx="7252">
                  <c:v>44695.105782233797</c:v>
                </c:pt>
                <c:pt idx="7253">
                  <c:v>44695.174451608793</c:v>
                </c:pt>
                <c:pt idx="7254">
                  <c:v>44695.243121562497</c:v>
                </c:pt>
                <c:pt idx="7255">
                  <c:v>44695.311791863423</c:v>
                </c:pt>
                <c:pt idx="7256">
                  <c:v>44695.380462280089</c:v>
                </c:pt>
                <c:pt idx="7257">
                  <c:v>44695.449132118054</c:v>
                </c:pt>
                <c:pt idx="7258">
                  <c:v>44695.517801550923</c:v>
                </c:pt>
                <c:pt idx="7259">
                  <c:v>44695.586470891205</c:v>
                </c:pt>
                <c:pt idx="7260">
                  <c:v>44695.655140266201</c:v>
                </c:pt>
                <c:pt idx="7261">
                  <c:v>44695.723809583331</c:v>
                </c:pt>
                <c:pt idx="7262">
                  <c:v>44695.792478703705</c:v>
                </c:pt>
                <c:pt idx="7263">
                  <c:v>44695.861148645832</c:v>
                </c:pt>
                <c:pt idx="7264">
                  <c:v>44695.929818414355</c:v>
                </c:pt>
                <c:pt idx="7265">
                  <c:v>44695.998488020836</c:v>
                </c:pt>
                <c:pt idx="7266">
                  <c:v>44696.067157488425</c:v>
                </c:pt>
                <c:pt idx="7267">
                  <c:v>44696.135826400459</c:v>
                </c:pt>
                <c:pt idx="7268">
                  <c:v>44696.204495925929</c:v>
                </c:pt>
                <c:pt idx="7269">
                  <c:v>44696.273165879633</c:v>
                </c:pt>
                <c:pt idx="7270">
                  <c:v>44696.341836377316</c:v>
                </c:pt>
                <c:pt idx="7271">
                  <c:v>44696.410506388886</c:v>
                </c:pt>
                <c:pt idx="7272">
                  <c:v>44696.479175972221</c:v>
                </c:pt>
                <c:pt idx="7273">
                  <c:v>44696.547845277775</c:v>
                </c:pt>
                <c:pt idx="7274">
                  <c:v>44696.616514502311</c:v>
                </c:pt>
                <c:pt idx="7275">
                  <c:v>44696.685183796297</c:v>
                </c:pt>
                <c:pt idx="7276">
                  <c:v>44696.753852847221</c:v>
                </c:pt>
                <c:pt idx="7277">
                  <c:v>44696.822522372684</c:v>
                </c:pt>
                <c:pt idx="7278">
                  <c:v>44696.891192337964</c:v>
                </c:pt>
                <c:pt idx="7279">
                  <c:v>44696.959861886571</c:v>
                </c:pt>
                <c:pt idx="7280">
                  <c:v>44697.028531342592</c:v>
                </c:pt>
                <c:pt idx="7281">
                  <c:v>44697.097200439814</c:v>
                </c:pt>
                <c:pt idx="7282">
                  <c:v>44697.165869699071</c:v>
                </c:pt>
                <c:pt idx="7283">
                  <c:v>44697.234539548612</c:v>
                </c:pt>
                <c:pt idx="7284">
                  <c:v>44697.303209675927</c:v>
                </c:pt>
                <c:pt idx="7285">
                  <c:v>44697.371880081017</c:v>
                </c:pt>
                <c:pt idx="7286">
                  <c:v>44697.440549907406</c:v>
                </c:pt>
                <c:pt idx="7287">
                  <c:v>44697.509219328706</c:v>
                </c:pt>
                <c:pt idx="7288">
                  <c:v>44697.57788866898</c:v>
                </c:pt>
                <c:pt idx="7289">
                  <c:v>44697.646557962966</c:v>
                </c:pt>
                <c:pt idx="7290">
                  <c:v>44697.715227291665</c:v>
                </c:pt>
                <c:pt idx="7291">
                  <c:v>44697.7838962963</c:v>
                </c:pt>
                <c:pt idx="7292">
                  <c:v>44697.852566134257</c:v>
                </c:pt>
                <c:pt idx="7293">
                  <c:v>44697.921235902781</c:v>
                </c:pt>
                <c:pt idx="7294">
                  <c:v>44697.989905486109</c:v>
                </c:pt>
                <c:pt idx="7295">
                  <c:v>44698.058574965275</c:v>
                </c:pt>
                <c:pt idx="7296">
                  <c:v>44698.127243831019</c:v>
                </c:pt>
                <c:pt idx="7297">
                  <c:v>44698.195913263888</c:v>
                </c:pt>
                <c:pt idx="7298">
                  <c:v>44698.264583194446</c:v>
                </c:pt>
                <c:pt idx="7299">
                  <c:v>44698.333253645833</c:v>
                </c:pt>
                <c:pt idx="7300">
                  <c:v>44698.401923750003</c:v>
                </c:pt>
                <c:pt idx="7301">
                  <c:v>44698.470593368053</c:v>
                </c:pt>
                <c:pt idx="7302">
                  <c:v>44698.539262650462</c:v>
                </c:pt>
                <c:pt idx="7303">
                  <c:v>44698.607931840277</c:v>
                </c:pt>
                <c:pt idx="7304">
                  <c:v>44698.676601087966</c:v>
                </c:pt>
                <c:pt idx="7305">
                  <c:v>44698.745270150466</c:v>
                </c:pt>
                <c:pt idx="7306">
                  <c:v>44698.813939502317</c:v>
                </c:pt>
                <c:pt idx="7307">
                  <c:v>44698.882609456021</c:v>
                </c:pt>
                <c:pt idx="7308">
                  <c:v>44698.951279004628</c:v>
                </c:pt>
                <c:pt idx="7309">
                  <c:v>44699.019948425928</c:v>
                </c:pt>
                <c:pt idx="7310">
                  <c:v>44699.088617569447</c:v>
                </c:pt>
                <c:pt idx="7311">
                  <c:v>44699.157286655092</c:v>
                </c:pt>
                <c:pt idx="7312">
                  <c:v>44699.225956365743</c:v>
                </c:pt>
                <c:pt idx="7313">
                  <c:v>44699.294626331015</c:v>
                </c:pt>
                <c:pt idx="7314">
                  <c:v>44699.36329671296</c:v>
                </c:pt>
                <c:pt idx="7315">
                  <c:v>44699.431966504628</c:v>
                </c:pt>
                <c:pt idx="7316">
                  <c:v>44699.500635902776</c:v>
                </c:pt>
                <c:pt idx="7317">
                  <c:v>44699.569305173609</c:v>
                </c:pt>
                <c:pt idx="7318">
                  <c:v>44699.637974386576</c:v>
                </c:pt>
                <c:pt idx="7319">
                  <c:v>44699.70664365741</c:v>
                </c:pt>
                <c:pt idx="7320">
                  <c:v>44699.775312592596</c:v>
                </c:pt>
                <c:pt idx="7321">
                  <c:v>44699.84398229167</c:v>
                </c:pt>
                <c:pt idx="7322">
                  <c:v>44699.91265204861</c:v>
                </c:pt>
                <c:pt idx="7323">
                  <c:v>44699.981321550928</c:v>
                </c:pt>
                <c:pt idx="7324">
                  <c:v>44700.049990983796</c:v>
                </c:pt>
                <c:pt idx="7325">
                  <c:v>44700.118659826388</c:v>
                </c:pt>
                <c:pt idx="7326">
                  <c:v>44700.187329166663</c:v>
                </c:pt>
                <c:pt idx="7327">
                  <c:v>44700.255999050925</c:v>
                </c:pt>
                <c:pt idx="7328">
                  <c:v>44700.324669386573</c:v>
                </c:pt>
                <c:pt idx="7329">
                  <c:v>44700.393339571761</c:v>
                </c:pt>
                <c:pt idx="7330">
                  <c:v>44700.462009201387</c:v>
                </c:pt>
                <c:pt idx="7331">
                  <c:v>44700.530678460651</c:v>
                </c:pt>
                <c:pt idx="7332">
                  <c:v>44700.599347615738</c:v>
                </c:pt>
                <c:pt idx="7333">
                  <c:v>44700.668016840275</c:v>
                </c:pt>
                <c:pt idx="7334">
                  <c:v>44700.736685937503</c:v>
                </c:pt>
                <c:pt idx="7335">
                  <c:v>44700.805355081022</c:v>
                </c:pt>
                <c:pt idx="7336">
                  <c:v>44700.874024976853</c:v>
                </c:pt>
                <c:pt idx="7337">
                  <c:v>44700.94269452546</c:v>
                </c:pt>
                <c:pt idx="7338">
                  <c:v>44701.011363935184</c:v>
                </c:pt>
                <c:pt idx="7339">
                  <c:v>44701.080033124999</c:v>
                </c:pt>
                <c:pt idx="7340">
                  <c:v>44701.148702025464</c:v>
                </c:pt>
                <c:pt idx="7341">
                  <c:v>44701.217371562503</c:v>
                </c:pt>
                <c:pt idx="7342">
                  <c:v>44701.286041388892</c:v>
                </c:pt>
                <c:pt idx="7343">
                  <c:v>44701.35471172454</c:v>
                </c:pt>
                <c:pt idx="7344">
                  <c:v>44701.42338148148</c:v>
                </c:pt>
                <c:pt idx="7345">
                  <c:v>44701.492050844907</c:v>
                </c:pt>
                <c:pt idx="7346">
                  <c:v>44701.560720034722</c:v>
                </c:pt>
                <c:pt idx="7347">
                  <c:v>44701.629389155096</c:v>
                </c:pt>
                <c:pt idx="7348">
                  <c:v>44701.698058333335</c:v>
                </c:pt>
                <c:pt idx="7349">
                  <c:v>44701.766727210648</c:v>
                </c:pt>
                <c:pt idx="7350">
                  <c:v>44701.835396759256</c:v>
                </c:pt>
                <c:pt idx="7351">
                  <c:v>44701.904066504627</c:v>
                </c:pt>
                <c:pt idx="7352">
                  <c:v>44701.972735902775</c:v>
                </c:pt>
                <c:pt idx="7353">
                  <c:v>44702.041405254633</c:v>
                </c:pt>
                <c:pt idx="7354">
                  <c:v>44702.110074097225</c:v>
                </c:pt>
                <c:pt idx="7355">
                  <c:v>44702.17874333333</c:v>
                </c:pt>
                <c:pt idx="7356">
                  <c:v>44702.247413124998</c:v>
                </c:pt>
                <c:pt idx="7357">
                  <c:v>44702.31608329861</c:v>
                </c:pt>
                <c:pt idx="7358">
                  <c:v>44702.38475351852</c:v>
                </c:pt>
                <c:pt idx="7359">
                  <c:v>44702.453423148145</c:v>
                </c:pt>
                <c:pt idx="7360">
                  <c:v>44702.522092372688</c:v>
                </c:pt>
                <c:pt idx="7361">
                  <c:v>44702.590761516207</c:v>
                </c:pt>
                <c:pt idx="7362">
                  <c:v>44702.659430694446</c:v>
                </c:pt>
                <c:pt idx="7363">
                  <c:v>44702.728099814813</c:v>
                </c:pt>
                <c:pt idx="7364">
                  <c:v>44702.796768784719</c:v>
                </c:pt>
                <c:pt idx="7365">
                  <c:v>44702.865438576388</c:v>
                </c:pt>
                <c:pt idx="7366">
                  <c:v>44702.934108125002</c:v>
                </c:pt>
                <c:pt idx="7367">
                  <c:v>44703.00277752315</c:v>
                </c:pt>
                <c:pt idx="7368">
                  <c:v>44703.071446759262</c:v>
                </c:pt>
                <c:pt idx="7369">
                  <c:v>44703.140115497685</c:v>
                </c:pt>
                <c:pt idx="7370">
                  <c:v>44703.208784872688</c:v>
                </c:pt>
                <c:pt idx="7371">
                  <c:v>44703.277454641204</c:v>
                </c:pt>
                <c:pt idx="7372">
                  <c:v>44703.346124930555</c:v>
                </c:pt>
                <c:pt idx="7373">
                  <c:v>44703.414794699071</c:v>
                </c:pt>
                <c:pt idx="7374">
                  <c:v>44703.483464062498</c:v>
                </c:pt>
                <c:pt idx="7375">
                  <c:v>44703.552133171295</c:v>
                </c:pt>
                <c:pt idx="7376">
                  <c:v>44703.620802210651</c:v>
                </c:pt>
                <c:pt idx="7377">
                  <c:v>44703.689471307873</c:v>
                </c:pt>
                <c:pt idx="7378">
                  <c:v>44703.758140150465</c:v>
                </c:pt>
                <c:pt idx="7379">
                  <c:v>44703.826809537037</c:v>
                </c:pt>
                <c:pt idx="7380">
                  <c:v>44703.895479282408</c:v>
                </c:pt>
                <c:pt idx="7381">
                  <c:v>44703.964148622683</c:v>
                </c:pt>
                <c:pt idx="7382">
                  <c:v>44704.032817893516</c:v>
                </c:pt>
                <c:pt idx="7383">
                  <c:v>44704.101486747684</c:v>
                </c:pt>
                <c:pt idx="7384">
                  <c:v>44704.170155856482</c:v>
                </c:pt>
                <c:pt idx="7385">
                  <c:v>44704.23882554398</c:v>
                </c:pt>
                <c:pt idx="7386">
                  <c:v>44704.307495543981</c:v>
                </c:pt>
                <c:pt idx="7387">
                  <c:v>44704.376165740738</c:v>
                </c:pt>
                <c:pt idx="7388">
                  <c:v>44704.444835358794</c:v>
                </c:pt>
                <c:pt idx="7389">
                  <c:v>44704.513504571762</c:v>
                </c:pt>
                <c:pt idx="7390">
                  <c:v>44704.582173703704</c:v>
                </c:pt>
                <c:pt idx="7391">
                  <c:v>44704.650842812502</c:v>
                </c:pt>
                <c:pt idx="7392">
                  <c:v>44704.719511932868</c:v>
                </c:pt>
                <c:pt idx="7393">
                  <c:v>44704.788180763891</c:v>
                </c:pt>
                <c:pt idx="7394">
                  <c:v>44704.856850439814</c:v>
                </c:pt>
                <c:pt idx="7395">
                  <c:v>44704.925519988428</c:v>
                </c:pt>
                <c:pt idx="7396">
                  <c:v>44704.994189363424</c:v>
                </c:pt>
                <c:pt idx="7397">
                  <c:v>44705.062858622689</c:v>
                </c:pt>
                <c:pt idx="7398">
                  <c:v>44705.131527280093</c:v>
                </c:pt>
                <c:pt idx="7399">
                  <c:v>44705.20019653935</c:v>
                </c:pt>
                <c:pt idx="7400">
                  <c:v>44705.268866261576</c:v>
                </c:pt>
                <c:pt idx="7401">
                  <c:v>44705.337536527775</c:v>
                </c:pt>
                <c:pt idx="7402">
                  <c:v>44705.406206354164</c:v>
                </c:pt>
                <c:pt idx="7403">
                  <c:v>44705.474875740743</c:v>
                </c:pt>
                <c:pt idx="7404">
                  <c:v>44705.543544814813</c:v>
                </c:pt>
                <c:pt idx="7405">
                  <c:v>44705.612213796296</c:v>
                </c:pt>
                <c:pt idx="7406">
                  <c:v>44705.680882835652</c:v>
                </c:pt>
                <c:pt idx="7407">
                  <c:v>44705.749551678244</c:v>
                </c:pt>
                <c:pt idx="7408">
                  <c:v>44705.81822090278</c:v>
                </c:pt>
                <c:pt idx="7409">
                  <c:v>44705.886890636575</c:v>
                </c:pt>
                <c:pt idx="7410">
                  <c:v>44705.955559953705</c:v>
                </c:pt>
                <c:pt idx="7411">
                  <c:v>44706.024229166665</c:v>
                </c:pt>
                <c:pt idx="7412">
                  <c:v>44706.092898078707</c:v>
                </c:pt>
                <c:pt idx="7413">
                  <c:v>44706.161567025461</c:v>
                </c:pt>
                <c:pt idx="7414">
                  <c:v>44706.230236585645</c:v>
                </c:pt>
                <c:pt idx="7415">
                  <c:v>44706.298906412034</c:v>
                </c:pt>
                <c:pt idx="7416">
                  <c:v>44706.367576585646</c:v>
                </c:pt>
                <c:pt idx="7417">
                  <c:v>44706.436246168982</c:v>
                </c:pt>
                <c:pt idx="7418">
                  <c:v>44706.504915358797</c:v>
                </c:pt>
                <c:pt idx="7419">
                  <c:v>44706.573584456019</c:v>
                </c:pt>
                <c:pt idx="7420">
                  <c:v>44706.642253483798</c:v>
                </c:pt>
                <c:pt idx="7421">
                  <c:v>44706.710922569444</c:v>
                </c:pt>
                <c:pt idx="7422">
                  <c:v>44706.779591307873</c:v>
                </c:pt>
                <c:pt idx="7423">
                  <c:v>44706.848260868057</c:v>
                </c:pt>
                <c:pt idx="7424">
                  <c:v>44706.916930405096</c:v>
                </c:pt>
                <c:pt idx="7425">
                  <c:v>44706.985599722226</c:v>
                </c:pt>
                <c:pt idx="7426">
                  <c:v>44707.054268969907</c:v>
                </c:pt>
                <c:pt idx="7427">
                  <c:v>44707.122937604167</c:v>
                </c:pt>
                <c:pt idx="7428">
                  <c:v>44707.19160677083</c:v>
                </c:pt>
                <c:pt idx="7429">
                  <c:v>44707.260276458335</c:v>
                </c:pt>
                <c:pt idx="7430">
                  <c:v>44707.328946643516</c:v>
                </c:pt>
                <c:pt idx="7431">
                  <c:v>44707.397616574075</c:v>
                </c:pt>
                <c:pt idx="7432">
                  <c:v>44707.466285983799</c:v>
                </c:pt>
                <c:pt idx="7433">
                  <c:v>44707.534955034724</c:v>
                </c:pt>
                <c:pt idx="7434">
                  <c:v>44707.603623981478</c:v>
                </c:pt>
                <c:pt idx="7435">
                  <c:v>44707.672292997682</c:v>
                </c:pt>
                <c:pt idx="7436">
                  <c:v>44707.740961863426</c:v>
                </c:pt>
                <c:pt idx="7437">
                  <c:v>44707.809630902775</c:v>
                </c:pt>
                <c:pt idx="7438">
                  <c:v>44707.878300613425</c:v>
                </c:pt>
                <c:pt idx="7439">
                  <c:v>44707.946969942132</c:v>
                </c:pt>
                <c:pt idx="7440">
                  <c:v>44708.015639131947</c:v>
                </c:pt>
                <c:pt idx="7441">
                  <c:v>44708.084308090278</c:v>
                </c:pt>
                <c:pt idx="7442">
                  <c:v>44708.152976874997</c:v>
                </c:pt>
                <c:pt idx="7443">
                  <c:v>44708.221646273145</c:v>
                </c:pt>
                <c:pt idx="7444">
                  <c:v>44708.29031596065</c:v>
                </c:pt>
                <c:pt idx="7445">
                  <c:v>44708.358986099534</c:v>
                </c:pt>
                <c:pt idx="7446">
                  <c:v>44708.427655648149</c:v>
                </c:pt>
                <c:pt idx="7447">
                  <c:v>44708.496324826388</c:v>
                </c:pt>
                <c:pt idx="7448">
                  <c:v>44708.564993842592</c:v>
                </c:pt>
                <c:pt idx="7449">
                  <c:v>44708.633662800923</c:v>
                </c:pt>
                <c:pt idx="7450">
                  <c:v>44708.702331817127</c:v>
                </c:pt>
                <c:pt idx="7451">
                  <c:v>44708.771000509259</c:v>
                </c:pt>
                <c:pt idx="7452">
                  <c:v>44708.839669930552</c:v>
                </c:pt>
                <c:pt idx="7453">
                  <c:v>44708.908339467591</c:v>
                </c:pt>
                <c:pt idx="7454">
                  <c:v>44708.977008703703</c:v>
                </c:pt>
                <c:pt idx="7455">
                  <c:v>44709.045677893519</c:v>
                </c:pt>
                <c:pt idx="7456">
                  <c:v>44709.114346527778</c:v>
                </c:pt>
                <c:pt idx="7457">
                  <c:v>44709.183015613424</c:v>
                </c:pt>
                <c:pt idx="7458">
                  <c:v>44709.251685243056</c:v>
                </c:pt>
                <c:pt idx="7459">
                  <c:v>44709.320355300923</c:v>
                </c:pt>
                <c:pt idx="7460">
                  <c:v>44709.389025300923</c:v>
                </c:pt>
                <c:pt idx="7461">
                  <c:v>44709.457694722223</c:v>
                </c:pt>
                <c:pt idx="7462">
                  <c:v>44709.526363773148</c:v>
                </c:pt>
                <c:pt idx="7463">
                  <c:v>44709.595032708334</c:v>
                </c:pt>
                <c:pt idx="7464">
                  <c:v>44709.663701712961</c:v>
                </c:pt>
                <c:pt idx="7465">
                  <c:v>44709.732370613427</c:v>
                </c:pt>
                <c:pt idx="7466">
                  <c:v>44709.801039467595</c:v>
                </c:pt>
                <c:pt idx="7467">
                  <c:v>44709.869709108796</c:v>
                </c:pt>
                <c:pt idx="7468">
                  <c:v>44709.938378460647</c:v>
                </c:pt>
                <c:pt idx="7469">
                  <c:v>44710.007047673615</c:v>
                </c:pt>
                <c:pt idx="7470">
                  <c:v>44710.075716678242</c:v>
                </c:pt>
                <c:pt idx="7471">
                  <c:v>44710.144385300926</c:v>
                </c:pt>
                <c:pt idx="7472">
                  <c:v>44710.213054548614</c:v>
                </c:pt>
                <c:pt idx="7473">
                  <c:v>44710.281724143519</c:v>
                </c:pt>
                <c:pt idx="7474">
                  <c:v>44710.350394259258</c:v>
                </c:pt>
                <c:pt idx="7475">
                  <c:v>44710.419063819441</c:v>
                </c:pt>
                <c:pt idx="7476">
                  <c:v>44710.487732986112</c:v>
                </c:pt>
                <c:pt idx="7477">
                  <c:v>44710.556401944443</c:v>
                </c:pt>
                <c:pt idx="7478">
                  <c:v>44710.625070821756</c:v>
                </c:pt>
                <c:pt idx="7479">
                  <c:v>44710.693739756942</c:v>
                </c:pt>
                <c:pt idx="7480">
                  <c:v>44710.762408425922</c:v>
                </c:pt>
                <c:pt idx="7481">
                  <c:v>44710.831077708332</c:v>
                </c:pt>
                <c:pt idx="7482">
                  <c:v>44710.899747256946</c:v>
                </c:pt>
                <c:pt idx="7483">
                  <c:v>44710.968416435186</c:v>
                </c:pt>
                <c:pt idx="7484">
                  <c:v>44711.037085543983</c:v>
                </c:pt>
                <c:pt idx="7485">
                  <c:v>44711.105754212964</c:v>
                </c:pt>
                <c:pt idx="7486">
                  <c:v>44711.174423194447</c:v>
                </c:pt>
                <c:pt idx="7487">
                  <c:v>44711.243092743054</c:v>
                </c:pt>
                <c:pt idx="7488">
                  <c:v>44711.311762638892</c:v>
                </c:pt>
                <c:pt idx="7489">
                  <c:v>44711.380432662037</c:v>
                </c:pt>
                <c:pt idx="7490">
                  <c:v>44711.449102106482</c:v>
                </c:pt>
                <c:pt idx="7491">
                  <c:v>44711.517771134262</c:v>
                </c:pt>
                <c:pt idx="7492">
                  <c:v>44711.586440081017</c:v>
                </c:pt>
                <c:pt idx="7493">
                  <c:v>44711.655109050924</c:v>
                </c:pt>
                <c:pt idx="7494">
                  <c:v>44711.72377798611</c:v>
                </c:pt>
                <c:pt idx="7495">
                  <c:v>44711.792446689811</c:v>
                </c:pt>
                <c:pt idx="7496">
                  <c:v>44711.861116238426</c:v>
                </c:pt>
                <c:pt idx="7497">
                  <c:v>44711.929785601853</c:v>
                </c:pt>
                <c:pt idx="7498">
                  <c:v>44711.998454826389</c:v>
                </c:pt>
                <c:pt idx="7499">
                  <c:v>44712.06712388889</c:v>
                </c:pt>
                <c:pt idx="7500">
                  <c:v>44712.135792395835</c:v>
                </c:pt>
                <c:pt idx="7501">
                  <c:v>44712.204461527777</c:v>
                </c:pt>
                <c:pt idx="7502">
                  <c:v>44712.273131087961</c:v>
                </c:pt>
                <c:pt idx="7503">
                  <c:v>44712.341801180555</c:v>
                </c:pt>
                <c:pt idx="7504">
                  <c:v>44712.410470798612</c:v>
                </c:pt>
                <c:pt idx="7505">
                  <c:v>44712.479139976851</c:v>
                </c:pt>
                <c:pt idx="7506">
                  <c:v>44712.547808888892</c:v>
                </c:pt>
                <c:pt idx="7507">
                  <c:v>44712.616477719908</c:v>
                </c:pt>
                <c:pt idx="7508">
                  <c:v>44712.685146608797</c:v>
                </c:pt>
                <c:pt idx="7509">
                  <c:v>44712.753815254633</c:v>
                </c:pt>
                <c:pt idx="7510">
                  <c:v>44712.822484386576</c:v>
                </c:pt>
                <c:pt idx="7511">
                  <c:v>44712.891153958335</c:v>
                </c:pt>
                <c:pt idx="7512">
                  <c:v>44712.959823101854</c:v>
                </c:pt>
                <c:pt idx="7513">
                  <c:v>44713.028492152778</c:v>
                </c:pt>
                <c:pt idx="7514">
                  <c:v>44713.097161400467</c:v>
                </c:pt>
                <c:pt idx="7515">
                  <c:v>44713.16583114583</c:v>
                </c:pt>
                <c:pt idx="7516">
                  <c:v>44713.234501481478</c:v>
                </c:pt>
                <c:pt idx="7517">
                  <c:v>44713.303172094907</c:v>
                </c:pt>
                <c:pt idx="7518">
                  <c:v>44713.371842997687</c:v>
                </c:pt>
                <c:pt idx="7519">
                  <c:v>44713.440513310183</c:v>
                </c:pt>
                <c:pt idx="7520">
                  <c:v>44713.509183217589</c:v>
                </c:pt>
                <c:pt idx="7521">
                  <c:v>44713.577853043978</c:v>
                </c:pt>
                <c:pt idx="7522">
                  <c:v>44713.646522824078</c:v>
                </c:pt>
                <c:pt idx="7523">
                  <c:v>44713.715192638891</c:v>
                </c:pt>
                <c:pt idx="7524">
                  <c:v>44713.783862141201</c:v>
                </c:pt>
                <c:pt idx="7525">
                  <c:v>44713.852532453704</c:v>
                </c:pt>
                <c:pt idx="7526">
                  <c:v>44713.921202708334</c:v>
                </c:pt>
                <c:pt idx="7527">
                  <c:v>44713.989872789352</c:v>
                </c:pt>
                <c:pt idx="7528">
                  <c:v>44714.058542754632</c:v>
                </c:pt>
                <c:pt idx="7529">
                  <c:v>44714.127212094907</c:v>
                </c:pt>
                <c:pt idx="7530">
                  <c:v>44714.195882025466</c:v>
                </c:pt>
                <c:pt idx="7531">
                  <c:v>44714.264552442131</c:v>
                </c:pt>
                <c:pt idx="7532">
                  <c:v>44714.333223379632</c:v>
                </c:pt>
                <c:pt idx="7533">
                  <c:v>44714.401893969909</c:v>
                </c:pt>
                <c:pt idx="7534">
                  <c:v>44714.470564074072</c:v>
                </c:pt>
                <c:pt idx="7535">
                  <c:v>44714.539233842595</c:v>
                </c:pt>
                <c:pt idx="7536">
                  <c:v>44714.607903518518</c:v>
                </c:pt>
                <c:pt idx="7537">
                  <c:v>44714.676573263889</c:v>
                </c:pt>
                <c:pt idx="7538">
                  <c:v>44714.745242812503</c:v>
                </c:pt>
                <c:pt idx="7539">
                  <c:v>44714.813912650461</c:v>
                </c:pt>
                <c:pt idx="7540">
                  <c:v>44714.882583101855</c:v>
                </c:pt>
                <c:pt idx="7541">
                  <c:v>44714.951253125</c:v>
                </c:pt>
                <c:pt idx="7542">
                  <c:v>44715.019923032407</c:v>
                </c:pt>
                <c:pt idx="7543">
                  <c:v>44715.088592673608</c:v>
                </c:pt>
                <c:pt idx="7544">
                  <c:v>44715.157262245368</c:v>
                </c:pt>
                <c:pt idx="7545">
                  <c:v>44715.225932442132</c:v>
                </c:pt>
                <c:pt idx="7546">
                  <c:v>44715.294602893518</c:v>
                </c:pt>
                <c:pt idx="7547">
                  <c:v>44715.363273761577</c:v>
                </c:pt>
                <c:pt idx="7548">
                  <c:v>44715.431944039352</c:v>
                </c:pt>
                <c:pt idx="7549">
                  <c:v>44715.500613935183</c:v>
                </c:pt>
                <c:pt idx="7550">
                  <c:v>44715.569283703706</c:v>
                </c:pt>
                <c:pt idx="7551">
                  <c:v>44715.637953391204</c:v>
                </c:pt>
                <c:pt idx="7552">
                  <c:v>44715.70662315972</c:v>
                </c:pt>
                <c:pt idx="7553">
                  <c:v>44715.77529258102</c:v>
                </c:pt>
                <c:pt idx="7554">
                  <c:v>44715.843962766201</c:v>
                </c:pt>
                <c:pt idx="7555">
                  <c:v>44715.912633020831</c:v>
                </c:pt>
                <c:pt idx="7556">
                  <c:v>44715.981303009263</c:v>
                </c:pt>
                <c:pt idx="7557">
                  <c:v>44716.049972939814</c:v>
                </c:pt>
                <c:pt idx="7558">
                  <c:v>44716.11864226852</c:v>
                </c:pt>
                <c:pt idx="7559">
                  <c:v>44716.187312094909</c:v>
                </c:pt>
                <c:pt idx="7560">
                  <c:v>44716.255982476854</c:v>
                </c:pt>
                <c:pt idx="7561">
                  <c:v>44716.324653310185</c:v>
                </c:pt>
                <c:pt idx="7562">
                  <c:v>44716.39332398148</c:v>
                </c:pt>
                <c:pt idx="7563">
                  <c:v>44716.461994097219</c:v>
                </c:pt>
                <c:pt idx="7564">
                  <c:v>44716.530663854166</c:v>
                </c:pt>
                <c:pt idx="7565">
                  <c:v>44716.599333506943</c:v>
                </c:pt>
                <c:pt idx="7566">
                  <c:v>44716.668003217594</c:v>
                </c:pt>
                <c:pt idx="7567">
                  <c:v>44716.736672800929</c:v>
                </c:pt>
                <c:pt idx="7568">
                  <c:v>44716.805342453707</c:v>
                </c:pt>
                <c:pt idx="7569">
                  <c:v>44716.874012835651</c:v>
                </c:pt>
                <c:pt idx="7570">
                  <c:v>44716.942682881941</c:v>
                </c:pt>
                <c:pt idx="7571">
                  <c:v>44717.011352777779</c:v>
                </c:pt>
                <c:pt idx="7572">
                  <c:v>44717.080022465278</c:v>
                </c:pt>
                <c:pt idx="7573">
                  <c:v>44717.148691863425</c:v>
                </c:pt>
                <c:pt idx="7574">
                  <c:v>44717.217361886571</c:v>
                </c:pt>
                <c:pt idx="7575">
                  <c:v>44717.286032222219</c:v>
                </c:pt>
                <c:pt idx="7576">
                  <c:v>44717.35470304398</c:v>
                </c:pt>
                <c:pt idx="7577">
                  <c:v>44717.42337329861</c:v>
                </c:pt>
                <c:pt idx="7578">
                  <c:v>44717.49204315972</c:v>
                </c:pt>
                <c:pt idx="7579">
                  <c:v>44717.560712847226</c:v>
                </c:pt>
                <c:pt idx="7580">
                  <c:v>44717.629382465275</c:v>
                </c:pt>
                <c:pt idx="7581">
                  <c:v>44717.698052141204</c:v>
                </c:pt>
                <c:pt idx="7582">
                  <c:v>44717.766721516207</c:v>
                </c:pt>
                <c:pt idx="7583">
                  <c:v>44717.835391562498</c:v>
                </c:pt>
                <c:pt idx="7584">
                  <c:v>44717.904061805559</c:v>
                </c:pt>
                <c:pt idx="7585">
                  <c:v>44717.972731701389</c:v>
                </c:pt>
                <c:pt idx="7586">
                  <c:v>44718.041401550923</c:v>
                </c:pt>
                <c:pt idx="7587">
                  <c:v>44718.110070902774</c:v>
                </c:pt>
                <c:pt idx="7588">
                  <c:v>44718.178740625001</c:v>
                </c:pt>
                <c:pt idx="7589">
                  <c:v>44718.247410925927</c:v>
                </c:pt>
                <c:pt idx="7590">
                  <c:v>44718.316081597222</c:v>
                </c:pt>
                <c:pt idx="7591">
                  <c:v>44718.384752314814</c:v>
                </c:pt>
                <c:pt idx="7592">
                  <c:v>44718.45342244213</c:v>
                </c:pt>
                <c:pt idx="7593">
                  <c:v>44718.522092175925</c:v>
                </c:pt>
                <c:pt idx="7594">
                  <c:v>44718.590761817133</c:v>
                </c:pt>
                <c:pt idx="7595">
                  <c:v>44718.659431493055</c:v>
                </c:pt>
                <c:pt idx="7596">
                  <c:v>44718.728101111112</c:v>
                </c:pt>
                <c:pt idx="7597">
                  <c:v>44718.796770578701</c:v>
                </c:pt>
                <c:pt idx="7598">
                  <c:v>44718.865440879628</c:v>
                </c:pt>
                <c:pt idx="7599">
                  <c:v>44718.934110925926</c:v>
                </c:pt>
                <c:pt idx="7600">
                  <c:v>44719.002780833333</c:v>
                </c:pt>
                <c:pt idx="7601">
                  <c:v>44719.071450567128</c:v>
                </c:pt>
                <c:pt idx="7602">
                  <c:v>44719.140119814816</c:v>
                </c:pt>
                <c:pt idx="7603">
                  <c:v>44719.208789699071</c:v>
                </c:pt>
                <c:pt idx="7604">
                  <c:v>44719.277459953701</c:v>
                </c:pt>
                <c:pt idx="7605">
                  <c:v>44719.346130752318</c:v>
                </c:pt>
                <c:pt idx="7606">
                  <c:v>44719.414801030092</c:v>
                </c:pt>
                <c:pt idx="7607">
                  <c:v>44719.483470891202</c:v>
                </c:pt>
                <c:pt idx="7608">
                  <c:v>44719.552140509259</c:v>
                </c:pt>
                <c:pt idx="7609">
                  <c:v>44719.620810046297</c:v>
                </c:pt>
                <c:pt idx="7610">
                  <c:v>44719.689479652778</c:v>
                </c:pt>
                <c:pt idx="7611">
                  <c:v>44719.758148993053</c:v>
                </c:pt>
                <c:pt idx="7612">
                  <c:v>44719.826818900459</c:v>
                </c:pt>
                <c:pt idx="7613">
                  <c:v>44719.895489143521</c:v>
                </c:pt>
                <c:pt idx="7614">
                  <c:v>44719.964158981478</c:v>
                </c:pt>
                <c:pt idx="7615">
                  <c:v>44720.032828761578</c:v>
                </c:pt>
                <c:pt idx="7616">
                  <c:v>44720.101498124997</c:v>
                </c:pt>
                <c:pt idx="7617">
                  <c:v>44720.170167743054</c:v>
                </c:pt>
                <c:pt idx="7618">
                  <c:v>44720.238837928242</c:v>
                </c:pt>
                <c:pt idx="7619">
                  <c:v>44720.307508437501</c:v>
                </c:pt>
                <c:pt idx="7620">
                  <c:v>44720.376179143517</c:v>
                </c:pt>
                <c:pt idx="7621">
                  <c:v>44720.444849270832</c:v>
                </c:pt>
                <c:pt idx="7622">
                  <c:v>44720.513518981483</c:v>
                </c:pt>
                <c:pt idx="7623">
                  <c:v>44720.582188611108</c:v>
                </c:pt>
                <c:pt idx="7624">
                  <c:v>44720.65085824074</c:v>
                </c:pt>
                <c:pt idx="7625">
                  <c:v>44720.719527858797</c:v>
                </c:pt>
                <c:pt idx="7626">
                  <c:v>44720.788197199072</c:v>
                </c:pt>
                <c:pt idx="7627">
                  <c:v>44720.85686738426</c:v>
                </c:pt>
                <c:pt idx="7628">
                  <c:v>44720.925537442126</c:v>
                </c:pt>
                <c:pt idx="7629">
                  <c:v>44720.994207326388</c:v>
                </c:pt>
                <c:pt idx="7630">
                  <c:v>44721.062877083335</c:v>
                </c:pt>
                <c:pt idx="7631">
                  <c:v>44721.131546261575</c:v>
                </c:pt>
                <c:pt idx="7632">
                  <c:v>44721.200216018522</c:v>
                </c:pt>
                <c:pt idx="7633">
                  <c:v>44721.268886261576</c:v>
                </c:pt>
                <c:pt idx="7634">
                  <c:v>44721.337557025465</c:v>
                </c:pt>
                <c:pt idx="7635">
                  <c:v>44721.406227361113</c:v>
                </c:pt>
                <c:pt idx="7636">
                  <c:v>44721.474897256943</c:v>
                </c:pt>
                <c:pt idx="7637">
                  <c:v>44721.543566828703</c:v>
                </c:pt>
                <c:pt idx="7638">
                  <c:v>44721.612236331021</c:v>
                </c:pt>
                <c:pt idx="7639">
                  <c:v>44721.680905868052</c:v>
                </c:pt>
                <c:pt idx="7640">
                  <c:v>44721.74957521991</c:v>
                </c:pt>
                <c:pt idx="7641">
                  <c:v>44721.818244953705</c:v>
                </c:pt>
                <c:pt idx="7642">
                  <c:v>44721.886915196759</c:v>
                </c:pt>
                <c:pt idx="7643">
                  <c:v>44721.955585023148</c:v>
                </c:pt>
                <c:pt idx="7644">
                  <c:v>44722.024254745367</c:v>
                </c:pt>
                <c:pt idx="7645">
                  <c:v>44722.092924166667</c:v>
                </c:pt>
                <c:pt idx="7646">
                  <c:v>44722.161593622688</c:v>
                </c:pt>
                <c:pt idx="7647">
                  <c:v>44722.23026369213</c:v>
                </c:pt>
                <c:pt idx="7648">
                  <c:v>44722.298934027778</c:v>
                </c:pt>
                <c:pt idx="7649">
                  <c:v>44722.367604710649</c:v>
                </c:pt>
                <c:pt idx="7650">
                  <c:v>44722.436274803244</c:v>
                </c:pt>
                <c:pt idx="7651">
                  <c:v>44722.504944502318</c:v>
                </c:pt>
                <c:pt idx="7652">
                  <c:v>44722.573614097222</c:v>
                </c:pt>
                <c:pt idx="7653">
                  <c:v>44722.642283645837</c:v>
                </c:pt>
                <c:pt idx="7654">
                  <c:v>44722.710953240741</c:v>
                </c:pt>
                <c:pt idx="7655">
                  <c:v>44722.779622488422</c:v>
                </c:pt>
                <c:pt idx="7656">
                  <c:v>44722.848292557872</c:v>
                </c:pt>
                <c:pt idx="7657">
                  <c:v>44722.916962604169</c:v>
                </c:pt>
                <c:pt idx="7658">
                  <c:v>44722.985632442127</c:v>
                </c:pt>
                <c:pt idx="7659">
                  <c:v>44723.054302187498</c:v>
                </c:pt>
                <c:pt idx="7660">
                  <c:v>44723.122971331017</c:v>
                </c:pt>
                <c:pt idx="7661">
                  <c:v>44723.191641006946</c:v>
                </c:pt>
                <c:pt idx="7662">
                  <c:v>44723.260311215279</c:v>
                </c:pt>
                <c:pt idx="7663">
                  <c:v>44723.328981909719</c:v>
                </c:pt>
                <c:pt idx="7664">
                  <c:v>44723.397652349537</c:v>
                </c:pt>
                <c:pt idx="7665">
                  <c:v>44723.466322268519</c:v>
                </c:pt>
                <c:pt idx="7666">
                  <c:v>44723.534991828703</c:v>
                </c:pt>
                <c:pt idx="7667">
                  <c:v>44723.6036612963</c:v>
                </c:pt>
                <c:pt idx="7668">
                  <c:v>44723.672330821762</c:v>
                </c:pt>
                <c:pt idx="7669">
                  <c:v>44723.741000196758</c:v>
                </c:pt>
                <c:pt idx="7670">
                  <c:v>44723.809669745373</c:v>
                </c:pt>
                <c:pt idx="7671">
                  <c:v>44723.878339965275</c:v>
                </c:pt>
                <c:pt idx="7672">
                  <c:v>44723.947009814816</c:v>
                </c:pt>
                <c:pt idx="7673">
                  <c:v>44724.015679525466</c:v>
                </c:pt>
                <c:pt idx="7674">
                  <c:v>44724.084348993056</c:v>
                </c:pt>
                <c:pt idx="7675">
                  <c:v>44724.153018287034</c:v>
                </c:pt>
                <c:pt idx="7676">
                  <c:v>44724.221688206017</c:v>
                </c:pt>
                <c:pt idx="7677">
                  <c:v>44724.290358402781</c:v>
                </c:pt>
                <c:pt idx="7678">
                  <c:v>44724.359029050924</c:v>
                </c:pt>
                <c:pt idx="7679">
                  <c:v>44724.427699120373</c:v>
                </c:pt>
                <c:pt idx="7680">
                  <c:v>44724.496368807871</c:v>
                </c:pt>
                <c:pt idx="7681">
                  <c:v>44724.56503834491</c:v>
                </c:pt>
                <c:pt idx="7682">
                  <c:v>44724.6337078125</c:v>
                </c:pt>
                <c:pt idx="7683">
                  <c:v>44724.702377337962</c:v>
                </c:pt>
                <c:pt idx="7684">
                  <c:v>44724.771046550923</c:v>
                </c:pt>
                <c:pt idx="7685">
                  <c:v>44724.839716493057</c:v>
                </c:pt>
                <c:pt idx="7686">
                  <c:v>44724.908386550924</c:v>
                </c:pt>
                <c:pt idx="7687">
                  <c:v>44724.977056296295</c:v>
                </c:pt>
                <c:pt idx="7688">
                  <c:v>44725.045726006945</c:v>
                </c:pt>
                <c:pt idx="7689">
                  <c:v>44725.11439516204</c:v>
                </c:pt>
                <c:pt idx="7690">
                  <c:v>44725.183064756944</c:v>
                </c:pt>
                <c:pt idx="7691">
                  <c:v>44725.25173491898</c:v>
                </c:pt>
                <c:pt idx="7692">
                  <c:v>44725.320405486113</c:v>
                </c:pt>
                <c:pt idx="7693">
                  <c:v>44725.389076006948</c:v>
                </c:pt>
                <c:pt idx="7694">
                  <c:v>44725.457745949076</c:v>
                </c:pt>
                <c:pt idx="7695">
                  <c:v>44725.526415509259</c:v>
                </c:pt>
                <c:pt idx="7696">
                  <c:v>44725.595084976849</c:v>
                </c:pt>
                <c:pt idx="7697">
                  <c:v>44725.663754490743</c:v>
                </c:pt>
                <c:pt idx="7698">
                  <c:v>44725.732423912035</c:v>
                </c:pt>
                <c:pt idx="7699">
                  <c:v>44725.801093287038</c:v>
                </c:pt>
                <c:pt idx="7700">
                  <c:v>44725.869763460651</c:v>
                </c:pt>
                <c:pt idx="7701">
                  <c:v>44725.938433333336</c:v>
                </c:pt>
                <c:pt idx="7702">
                  <c:v>44726.007103055555</c:v>
                </c:pt>
                <c:pt idx="7703">
                  <c:v>44726.075772592594</c:v>
                </c:pt>
                <c:pt idx="7704">
                  <c:v>44726.144441736113</c:v>
                </c:pt>
                <c:pt idx="7705">
                  <c:v>44726.213111504629</c:v>
                </c:pt>
                <c:pt idx="7706">
                  <c:v>44726.281781620368</c:v>
                </c:pt>
                <c:pt idx="7707">
                  <c:v>44726.350452256942</c:v>
                </c:pt>
                <c:pt idx="7708">
                  <c:v>44726.41912233796</c:v>
                </c:pt>
                <c:pt idx="7709">
                  <c:v>44726.487792037035</c:v>
                </c:pt>
                <c:pt idx="7710">
                  <c:v>44726.556461504631</c:v>
                </c:pt>
                <c:pt idx="7711">
                  <c:v>44726.625130914355</c:v>
                </c:pt>
                <c:pt idx="7712">
                  <c:v>44726.693800381945</c:v>
                </c:pt>
                <c:pt idx="7713">
                  <c:v>44726.76246957176</c:v>
                </c:pt>
                <c:pt idx="7714">
                  <c:v>44726.831139374997</c:v>
                </c:pt>
                <c:pt idx="7715">
                  <c:v>44726.899809456016</c:v>
                </c:pt>
                <c:pt idx="7716">
                  <c:v>44726.968479143521</c:v>
                </c:pt>
                <c:pt idx="7717">
                  <c:v>44727.037148796298</c:v>
                </c:pt>
                <c:pt idx="7718">
                  <c:v>44727.105817974538</c:v>
                </c:pt>
                <c:pt idx="7719">
                  <c:v>44727.174487488424</c:v>
                </c:pt>
                <c:pt idx="7720">
                  <c:v>44727.243157569443</c:v>
                </c:pt>
                <c:pt idx="7721">
                  <c:v>44727.311827986108</c:v>
                </c:pt>
                <c:pt idx="7722">
                  <c:v>44727.380498541665</c:v>
                </c:pt>
                <c:pt idx="7723">
                  <c:v>44727.449168506944</c:v>
                </c:pt>
                <c:pt idx="7724">
                  <c:v>44727.517838067128</c:v>
                </c:pt>
                <c:pt idx="7725">
                  <c:v>44727.586507534725</c:v>
                </c:pt>
                <c:pt idx="7726">
                  <c:v>44727.655177037035</c:v>
                </c:pt>
                <c:pt idx="7727">
                  <c:v>44727.723846493056</c:v>
                </c:pt>
                <c:pt idx="7728">
                  <c:v>44727.792515729168</c:v>
                </c:pt>
                <c:pt idx="7729">
                  <c:v>44727.861185810187</c:v>
                </c:pt>
                <c:pt idx="7730">
                  <c:v>44727.929855694441</c:v>
                </c:pt>
                <c:pt idx="7731">
                  <c:v>44727.998525439813</c:v>
                </c:pt>
                <c:pt idx="7732">
                  <c:v>44728.067195023148</c:v>
                </c:pt>
                <c:pt idx="7733">
                  <c:v>44728.135864062497</c:v>
                </c:pt>
                <c:pt idx="7734">
                  <c:v>44728.20453372685</c:v>
                </c:pt>
                <c:pt idx="7735">
                  <c:v>44728.273203807868</c:v>
                </c:pt>
                <c:pt idx="7736">
                  <c:v>44728.341874432874</c:v>
                </c:pt>
                <c:pt idx="7737">
                  <c:v>44728.410544571758</c:v>
                </c:pt>
                <c:pt idx="7738">
                  <c:v>44728.479214282408</c:v>
                </c:pt>
                <c:pt idx="7739">
                  <c:v>44728.547883726853</c:v>
                </c:pt>
                <c:pt idx="7740">
                  <c:v>44728.616553078704</c:v>
                </c:pt>
                <c:pt idx="7741">
                  <c:v>44728.685222488428</c:v>
                </c:pt>
                <c:pt idx="7742">
                  <c:v>44728.753891678243</c:v>
                </c:pt>
                <c:pt idx="7743">
                  <c:v>44728.822561331021</c:v>
                </c:pt>
                <c:pt idx="7744">
                  <c:v>44728.891231423608</c:v>
                </c:pt>
                <c:pt idx="7745">
                  <c:v>44728.959901087961</c:v>
                </c:pt>
                <c:pt idx="7746">
                  <c:v>44729.028570671297</c:v>
                </c:pt>
                <c:pt idx="7747">
                  <c:v>44729.097239907409</c:v>
                </c:pt>
                <c:pt idx="7748">
                  <c:v>44729.165909282405</c:v>
                </c:pt>
                <c:pt idx="7749">
                  <c:v>44729.23457925926</c:v>
                </c:pt>
                <c:pt idx="7750">
                  <c:v>44729.30324951389</c:v>
                </c:pt>
                <c:pt idx="7751">
                  <c:v>44729.371920057871</c:v>
                </c:pt>
                <c:pt idx="7752">
                  <c:v>44729.440590011574</c:v>
                </c:pt>
                <c:pt idx="7753">
                  <c:v>44729.509259560182</c:v>
                </c:pt>
                <c:pt idx="7754">
                  <c:v>44729.577929027779</c:v>
                </c:pt>
                <c:pt idx="7755">
                  <c:v>44729.646598449071</c:v>
                </c:pt>
                <c:pt idx="7756">
                  <c:v>44729.715267893516</c:v>
                </c:pt>
                <c:pt idx="7757">
                  <c:v>44729.783937037035</c:v>
                </c:pt>
                <c:pt idx="7758">
                  <c:v>44729.852606990738</c:v>
                </c:pt>
                <c:pt idx="7759">
                  <c:v>44729.921276886576</c:v>
                </c:pt>
                <c:pt idx="7760">
                  <c:v>44729.989946597219</c:v>
                </c:pt>
                <c:pt idx="7761">
                  <c:v>44730.058616203707</c:v>
                </c:pt>
                <c:pt idx="7762">
                  <c:v>44730.127285185183</c:v>
                </c:pt>
                <c:pt idx="7763">
                  <c:v>44730.195954745373</c:v>
                </c:pt>
                <c:pt idx="7764">
                  <c:v>44730.264624814816</c:v>
                </c:pt>
                <c:pt idx="7765">
                  <c:v>44730.333295381941</c:v>
                </c:pt>
                <c:pt idx="7766">
                  <c:v>44730.401965613426</c:v>
                </c:pt>
                <c:pt idx="7767">
                  <c:v>44730.470635347221</c:v>
                </c:pt>
                <c:pt idx="7768">
                  <c:v>44730.539304756945</c:v>
                </c:pt>
                <c:pt idx="7769">
                  <c:v>44730.607974074075</c:v>
                </c:pt>
                <c:pt idx="7770">
                  <c:v>44730.676643449071</c:v>
                </c:pt>
                <c:pt idx="7771">
                  <c:v>44730.745312638886</c:v>
                </c:pt>
                <c:pt idx="7772">
                  <c:v>44730.813982118052</c:v>
                </c:pt>
                <c:pt idx="7773">
                  <c:v>44730.88265219907</c:v>
                </c:pt>
                <c:pt idx="7774">
                  <c:v>44730.951321863424</c:v>
                </c:pt>
                <c:pt idx="7775">
                  <c:v>44731.019991412039</c:v>
                </c:pt>
                <c:pt idx="7776">
                  <c:v>44731.088660694448</c:v>
                </c:pt>
                <c:pt idx="7777">
                  <c:v>44731.157329895832</c:v>
                </c:pt>
                <c:pt idx="7778">
                  <c:v>44731.225999733797</c:v>
                </c:pt>
                <c:pt idx="7779">
                  <c:v>44731.294669826391</c:v>
                </c:pt>
                <c:pt idx="7780">
                  <c:v>44731.363340324075</c:v>
                </c:pt>
                <c:pt idx="7781">
                  <c:v>44731.432010243057</c:v>
                </c:pt>
                <c:pt idx="7782">
                  <c:v>44731.50067976852</c:v>
                </c:pt>
                <c:pt idx="7783">
                  <c:v>44731.569349166668</c:v>
                </c:pt>
                <c:pt idx="7784">
                  <c:v>44731.638018506943</c:v>
                </c:pt>
                <c:pt idx="7785">
                  <c:v>44731.706687905091</c:v>
                </c:pt>
                <c:pt idx="7786">
                  <c:v>44731.775356967592</c:v>
                </c:pt>
                <c:pt idx="7787">
                  <c:v>44731.84402679398</c:v>
                </c:pt>
                <c:pt idx="7788">
                  <c:v>44731.912696678242</c:v>
                </c:pt>
                <c:pt idx="7789">
                  <c:v>44731.981366296299</c:v>
                </c:pt>
                <c:pt idx="7790">
                  <c:v>44732.050035868058</c:v>
                </c:pt>
                <c:pt idx="7791">
                  <c:v>44732.118704837965</c:v>
                </c:pt>
                <c:pt idx="7792">
                  <c:v>44732.187374305555</c:v>
                </c:pt>
                <c:pt idx="7793">
                  <c:v>44732.256044317131</c:v>
                </c:pt>
                <c:pt idx="7794">
                  <c:v>44732.324714780094</c:v>
                </c:pt>
                <c:pt idx="7795">
                  <c:v>44732.39338509259</c:v>
                </c:pt>
                <c:pt idx="7796">
                  <c:v>44732.462054849537</c:v>
                </c:pt>
                <c:pt idx="7797">
                  <c:v>44732.530724236109</c:v>
                </c:pt>
                <c:pt idx="7798">
                  <c:v>44732.599393530094</c:v>
                </c:pt>
                <c:pt idx="7799">
                  <c:v>44732.668062881945</c:v>
                </c:pt>
                <c:pt idx="7800">
                  <c:v>44732.736732106481</c:v>
                </c:pt>
                <c:pt idx="7801">
                  <c:v>44732.80540138889</c:v>
                </c:pt>
                <c:pt idx="7802">
                  <c:v>44732.874071412036</c:v>
                </c:pt>
                <c:pt idx="7803">
                  <c:v>44732.942741087965</c:v>
                </c:pt>
                <c:pt idx="7804">
                  <c:v>44733.011410624997</c:v>
                </c:pt>
                <c:pt idx="7805">
                  <c:v>44733.080079953703</c:v>
                </c:pt>
                <c:pt idx="7806">
                  <c:v>44733.148748981483</c:v>
                </c:pt>
                <c:pt idx="7807">
                  <c:v>44733.217418657405</c:v>
                </c:pt>
                <c:pt idx="7808">
                  <c:v>44733.286088622684</c:v>
                </c:pt>
                <c:pt idx="7809">
                  <c:v>44733.354759085647</c:v>
                </c:pt>
                <c:pt idx="7810">
                  <c:v>44733.423428981485</c:v>
                </c:pt>
                <c:pt idx="7811">
                  <c:v>44733.492098483795</c:v>
                </c:pt>
                <c:pt idx="7812">
                  <c:v>44733.560767812502</c:v>
                </c:pt>
                <c:pt idx="7813">
                  <c:v>44733.629437060183</c:v>
                </c:pt>
                <c:pt idx="7814">
                  <c:v>44733.698106377313</c:v>
                </c:pt>
                <c:pt idx="7815">
                  <c:v>44733.766775393517</c:v>
                </c:pt>
                <c:pt idx="7816">
                  <c:v>44733.835445081022</c:v>
                </c:pt>
                <c:pt idx="7817">
                  <c:v>44733.904114965277</c:v>
                </c:pt>
                <c:pt idx="7818">
                  <c:v>44733.972784502315</c:v>
                </c:pt>
                <c:pt idx="7819">
                  <c:v>44734.041453993057</c:v>
                </c:pt>
                <c:pt idx="7820">
                  <c:v>44734.110122986109</c:v>
                </c:pt>
                <c:pt idx="7821">
                  <c:v>44734.178792349536</c:v>
                </c:pt>
                <c:pt idx="7822">
                  <c:v>44734.247462291663</c:v>
                </c:pt>
                <c:pt idx="7823">
                  <c:v>44734.316132604166</c:v>
                </c:pt>
                <c:pt idx="7824">
                  <c:v>44734.384802962966</c:v>
                </c:pt>
                <c:pt idx="7825">
                  <c:v>44734.453472743058</c:v>
                </c:pt>
                <c:pt idx="7826">
                  <c:v>44734.522142106478</c:v>
                </c:pt>
                <c:pt idx="7827">
                  <c:v>44734.590811400463</c:v>
                </c:pt>
                <c:pt idx="7828">
                  <c:v>44734.659480717593</c:v>
                </c:pt>
                <c:pt idx="7829">
                  <c:v>44734.728149976851</c:v>
                </c:pt>
                <c:pt idx="7830">
                  <c:v>44734.796819097224</c:v>
                </c:pt>
                <c:pt idx="7831">
                  <c:v>44734.865489039352</c:v>
                </c:pt>
                <c:pt idx="7832">
                  <c:v>44734.934158738426</c:v>
                </c:pt>
                <c:pt idx="7833">
                  <c:v>44735.002828287033</c:v>
                </c:pt>
                <c:pt idx="7834">
                  <c:v>44735.071497662037</c:v>
                </c:pt>
                <c:pt idx="7835">
                  <c:v>44735.140166562502</c:v>
                </c:pt>
                <c:pt idx="7836">
                  <c:v>44735.208836087964</c:v>
                </c:pt>
                <c:pt idx="7837">
                  <c:v>44735.277505995371</c:v>
                </c:pt>
                <c:pt idx="7838">
                  <c:v>44735.346176435189</c:v>
                </c:pt>
                <c:pt idx="7839">
                  <c:v>44735.414846354164</c:v>
                </c:pt>
                <c:pt idx="7840">
                  <c:v>44735.483515868058</c:v>
                </c:pt>
                <c:pt idx="7841">
                  <c:v>44735.552185138891</c:v>
                </c:pt>
                <c:pt idx="7842">
                  <c:v>44735.620854328707</c:v>
                </c:pt>
                <c:pt idx="7843">
                  <c:v>44735.689523576388</c:v>
                </c:pt>
                <c:pt idx="7844">
                  <c:v>44735.758192569447</c:v>
                </c:pt>
                <c:pt idx="7845">
                  <c:v>44735.826862118054</c:v>
                </c:pt>
                <c:pt idx="7846">
                  <c:v>44735.895532025461</c:v>
                </c:pt>
                <c:pt idx="7847">
                  <c:v>44735.964201516203</c:v>
                </c:pt>
                <c:pt idx="7848">
                  <c:v>44736.032870937503</c:v>
                </c:pt>
                <c:pt idx="7849">
                  <c:v>44736.101539965275</c:v>
                </c:pt>
                <c:pt idx="7850">
                  <c:v>44736.17020922454</c:v>
                </c:pt>
                <c:pt idx="7851">
                  <c:v>44736.238879074073</c:v>
                </c:pt>
                <c:pt idx="7852">
                  <c:v>44736.307549224533</c:v>
                </c:pt>
                <c:pt idx="7853">
                  <c:v>44736.376219583333</c:v>
                </c:pt>
                <c:pt idx="7854">
                  <c:v>44736.444889363425</c:v>
                </c:pt>
                <c:pt idx="7855">
                  <c:v>44736.513558738428</c:v>
                </c:pt>
                <c:pt idx="7856">
                  <c:v>44736.58222802083</c:v>
                </c:pt>
                <c:pt idx="7857">
                  <c:v>44736.65089730324</c:v>
                </c:pt>
                <c:pt idx="7858">
                  <c:v>44736.719566574073</c:v>
                </c:pt>
                <c:pt idx="7859">
                  <c:v>44736.788235567132</c:v>
                </c:pt>
                <c:pt idx="7860">
                  <c:v>44736.856905405089</c:v>
                </c:pt>
                <c:pt idx="7861">
                  <c:v>44736.92557511574</c:v>
                </c:pt>
                <c:pt idx="7862">
                  <c:v>44736.994244664354</c:v>
                </c:pt>
                <c:pt idx="7863">
                  <c:v>44737.062914085647</c:v>
                </c:pt>
                <c:pt idx="7864">
                  <c:v>44737.131582916663</c:v>
                </c:pt>
                <c:pt idx="7865">
                  <c:v>44737.200252337963</c:v>
                </c:pt>
                <c:pt idx="7866">
                  <c:v>44737.268922233794</c:v>
                </c:pt>
                <c:pt idx="7867">
                  <c:v>44737.33759265046</c:v>
                </c:pt>
                <c:pt idx="7868">
                  <c:v>44737.40626265046</c:v>
                </c:pt>
                <c:pt idx="7869">
                  <c:v>44737.474932199075</c:v>
                </c:pt>
                <c:pt idx="7870">
                  <c:v>44737.543601435187</c:v>
                </c:pt>
                <c:pt idx="7871">
                  <c:v>44737.612270590274</c:v>
                </c:pt>
                <c:pt idx="7872">
                  <c:v>44737.680939803242</c:v>
                </c:pt>
                <c:pt idx="7873">
                  <c:v>44737.74960880787</c:v>
                </c:pt>
                <c:pt idx="7874">
                  <c:v>44737.818278206018</c:v>
                </c:pt>
                <c:pt idx="7875">
                  <c:v>44737.886948113424</c:v>
                </c:pt>
                <c:pt idx="7876">
                  <c:v>44737.955617604166</c:v>
                </c:pt>
                <c:pt idx="7877">
                  <c:v>44738.024286990738</c:v>
                </c:pt>
                <c:pt idx="7878">
                  <c:v>44738.092956064815</c:v>
                </c:pt>
                <c:pt idx="7879">
                  <c:v>44738.161625185188</c:v>
                </c:pt>
                <c:pt idx="7880">
                  <c:v>44738.230294918983</c:v>
                </c:pt>
                <c:pt idx="7881">
                  <c:v>44738.298964918984</c:v>
                </c:pt>
                <c:pt idx="7882">
                  <c:v>44738.367635254632</c:v>
                </c:pt>
                <c:pt idx="7883">
                  <c:v>44738.436305023148</c:v>
                </c:pt>
                <c:pt idx="7884">
                  <c:v>44738.504974386575</c:v>
                </c:pt>
                <c:pt idx="7885">
                  <c:v>44738.573643645832</c:v>
                </c:pt>
                <c:pt idx="7886">
                  <c:v>44738.642312858799</c:v>
                </c:pt>
                <c:pt idx="7887">
                  <c:v>44738.710982106481</c:v>
                </c:pt>
                <c:pt idx="7888">
                  <c:v>44738.77965103009</c:v>
                </c:pt>
                <c:pt idx="7889">
                  <c:v>44738.848320763886</c:v>
                </c:pt>
                <c:pt idx="7890">
                  <c:v>44738.916990474536</c:v>
                </c:pt>
                <c:pt idx="7891">
                  <c:v>44738.985659976854</c:v>
                </c:pt>
                <c:pt idx="7892">
                  <c:v>44739.054329398146</c:v>
                </c:pt>
                <c:pt idx="7893">
                  <c:v>44739.122998206018</c:v>
                </c:pt>
                <c:pt idx="7894">
                  <c:v>44739.1916675463</c:v>
                </c:pt>
                <c:pt idx="7895">
                  <c:v>44739.260337418978</c:v>
                </c:pt>
                <c:pt idx="7896">
                  <c:v>44739.329007777778</c:v>
                </c:pt>
                <c:pt idx="7897">
                  <c:v>44739.397677881941</c:v>
                </c:pt>
                <c:pt idx="7898">
                  <c:v>44739.466347465277</c:v>
                </c:pt>
                <c:pt idx="7899">
                  <c:v>44739.535016701389</c:v>
                </c:pt>
                <c:pt idx="7900">
                  <c:v>44739.603685833332</c:v>
                </c:pt>
                <c:pt idx="7901">
                  <c:v>44739.672355023147</c:v>
                </c:pt>
                <c:pt idx="7902">
                  <c:v>44739.741024062503</c:v>
                </c:pt>
                <c:pt idx="7903">
                  <c:v>44739.809693275463</c:v>
                </c:pt>
                <c:pt idx="7904">
                  <c:v>44739.878363171294</c:v>
                </c:pt>
                <c:pt idx="7905">
                  <c:v>44739.947032685188</c:v>
                </c:pt>
                <c:pt idx="7906">
                  <c:v>44740.015702060184</c:v>
                </c:pt>
                <c:pt idx="7907">
                  <c:v>44740.084371192126</c:v>
                </c:pt>
                <c:pt idx="7908">
                  <c:v>44740.153040150464</c:v>
                </c:pt>
                <c:pt idx="7909">
                  <c:v>44740.2217097338</c:v>
                </c:pt>
                <c:pt idx="7910">
                  <c:v>44740.29037959491</c:v>
                </c:pt>
                <c:pt idx="7911">
                  <c:v>44740.359049918981</c:v>
                </c:pt>
                <c:pt idx="7912">
                  <c:v>44740.427719652776</c:v>
                </c:pt>
                <c:pt idx="7913">
                  <c:v>44740.496389016203</c:v>
                </c:pt>
                <c:pt idx="7914">
                  <c:v>44740.565058217595</c:v>
                </c:pt>
                <c:pt idx="7915">
                  <c:v>44740.633727349537</c:v>
                </c:pt>
                <c:pt idx="7916">
                  <c:v>44740.702396550929</c:v>
                </c:pt>
                <c:pt idx="7917">
                  <c:v>44740.771065428242</c:v>
                </c:pt>
                <c:pt idx="7918">
                  <c:v>44740.839735023146</c:v>
                </c:pt>
                <c:pt idx="7919">
                  <c:v>44740.908404745373</c:v>
                </c:pt>
                <c:pt idx="7920">
                  <c:v>44740.977074166665</c:v>
                </c:pt>
                <c:pt idx="7921">
                  <c:v>44741.045743541668</c:v>
                </c:pt>
                <c:pt idx="7922">
                  <c:v>44741.114412361108</c:v>
                </c:pt>
                <c:pt idx="7923">
                  <c:v>44741.183081620373</c:v>
                </c:pt>
                <c:pt idx="7924">
                  <c:v>44741.251751446762</c:v>
                </c:pt>
                <c:pt idx="7925">
                  <c:v>44741.320421689816</c:v>
                </c:pt>
                <c:pt idx="7926">
                  <c:v>44741.389091863428</c:v>
                </c:pt>
                <c:pt idx="7927">
                  <c:v>44741.457761481484</c:v>
                </c:pt>
                <c:pt idx="7928">
                  <c:v>44741.526430706021</c:v>
                </c:pt>
                <c:pt idx="7929">
                  <c:v>44741.595099837963</c:v>
                </c:pt>
                <c:pt idx="7930">
                  <c:v>44741.663769016202</c:v>
                </c:pt>
                <c:pt idx="7931">
                  <c:v>44741.732438113424</c:v>
                </c:pt>
                <c:pt idx="7932">
                  <c:v>44741.801107141204</c:v>
                </c:pt>
                <c:pt idx="7933">
                  <c:v>44741.869776979169</c:v>
                </c:pt>
                <c:pt idx="7934">
                  <c:v>44741.9384465162</c:v>
                </c:pt>
                <c:pt idx="7935">
                  <c:v>44742.007115902779</c:v>
                </c:pt>
                <c:pt idx="7936">
                  <c:v>44742.075785104164</c:v>
                </c:pt>
                <c:pt idx="7937">
                  <c:v>44742.144453912035</c:v>
                </c:pt>
                <c:pt idx="7938">
                  <c:v>44742.213123344911</c:v>
                </c:pt>
                <c:pt idx="7939">
                  <c:v>44742.281793125003</c:v>
                </c:pt>
                <c:pt idx="7940">
                  <c:v>44742.350463425922</c:v>
                </c:pt>
                <c:pt idx="7941">
                  <c:v>44742.419133171294</c:v>
                </c:pt>
                <c:pt idx="7942">
                  <c:v>44742.487802534721</c:v>
                </c:pt>
                <c:pt idx="7943">
                  <c:v>44742.556471666663</c:v>
                </c:pt>
                <c:pt idx="7944">
                  <c:v>44742.62514074074</c:v>
                </c:pt>
                <c:pt idx="7945">
                  <c:v>44742.693809861114</c:v>
                </c:pt>
                <c:pt idx="7946">
                  <c:v>44742.762478715274</c:v>
                </c:pt>
                <c:pt idx="7947">
                  <c:v>44742.831148182871</c:v>
                </c:pt>
                <c:pt idx="7948">
                  <c:v>44742.899817928243</c:v>
                </c:pt>
                <c:pt idx="7949">
                  <c:v>44742.968487280094</c:v>
                </c:pt>
                <c:pt idx="7950">
                  <c:v>44743.037156585648</c:v>
                </c:pt>
                <c:pt idx="7951">
                  <c:v>44743.105825439816</c:v>
                </c:pt>
                <c:pt idx="7952">
                  <c:v>44743.174494606479</c:v>
                </c:pt>
                <c:pt idx="7953">
                  <c:v>44743.24316435185</c:v>
                </c:pt>
                <c:pt idx="7954">
                  <c:v>44743.311834444445</c:v>
                </c:pt>
                <c:pt idx="7955">
                  <c:v>44743.380504652778</c:v>
                </c:pt>
                <c:pt idx="7956">
                  <c:v>44743.44917428241</c:v>
                </c:pt>
                <c:pt idx="7957">
                  <c:v>44743.517843506947</c:v>
                </c:pt>
                <c:pt idx="7958">
                  <c:v>44743.586512638889</c:v>
                </c:pt>
                <c:pt idx="7959">
                  <c:v>44743.655181793984</c:v>
                </c:pt>
                <c:pt idx="7960">
                  <c:v>44743.72385091435</c:v>
                </c:pt>
                <c:pt idx="7961">
                  <c:v>44743.792519814815</c:v>
                </c:pt>
                <c:pt idx="7962">
                  <c:v>44743.86118954861</c:v>
                </c:pt>
                <c:pt idx="7963">
                  <c:v>44743.929859108794</c:v>
                </c:pt>
                <c:pt idx="7964">
                  <c:v>44743.998528506942</c:v>
                </c:pt>
                <c:pt idx="7965">
                  <c:v>44744.067197766206</c:v>
                </c:pt>
                <c:pt idx="7966">
                  <c:v>44744.135866469907</c:v>
                </c:pt>
                <c:pt idx="7967">
                  <c:v>44744.204535787037</c:v>
                </c:pt>
                <c:pt idx="7968">
                  <c:v>44744.273205532409</c:v>
                </c:pt>
                <c:pt idx="7969">
                  <c:v>44744.341875821759</c:v>
                </c:pt>
                <c:pt idx="7970">
                  <c:v>44744.410545625004</c:v>
                </c:pt>
                <c:pt idx="7971">
                  <c:v>44744.479214999999</c:v>
                </c:pt>
                <c:pt idx="7972">
                  <c:v>44744.547884097221</c:v>
                </c:pt>
                <c:pt idx="7973">
                  <c:v>44744.616553113425</c:v>
                </c:pt>
                <c:pt idx="7974">
                  <c:v>44744.685222199078</c:v>
                </c:pt>
                <c:pt idx="7975">
                  <c:v>44744.75389104167</c:v>
                </c:pt>
                <c:pt idx="7976">
                  <c:v>44744.8225603588</c:v>
                </c:pt>
                <c:pt idx="7977">
                  <c:v>44744.89123011574</c:v>
                </c:pt>
                <c:pt idx="7978">
                  <c:v>44744.959899444446</c:v>
                </c:pt>
                <c:pt idx="7979">
                  <c:v>44745.028568692127</c:v>
                </c:pt>
                <c:pt idx="7980">
                  <c:v>44745.097237592592</c:v>
                </c:pt>
                <c:pt idx="7981">
                  <c:v>44745.165906631948</c:v>
                </c:pt>
                <c:pt idx="7982">
                  <c:v>44745.234576273149</c:v>
                </c:pt>
                <c:pt idx="7983">
                  <c:v>44745.303246192132</c:v>
                </c:pt>
                <c:pt idx="7984">
                  <c:v>44745.371916400465</c:v>
                </c:pt>
                <c:pt idx="7985">
                  <c:v>44745.440586018522</c:v>
                </c:pt>
                <c:pt idx="7986">
                  <c:v>44745.509255231482</c:v>
                </c:pt>
                <c:pt idx="7987">
                  <c:v>44745.577924363424</c:v>
                </c:pt>
                <c:pt idx="7988">
                  <c:v>44745.646593449077</c:v>
                </c:pt>
                <c:pt idx="7989">
                  <c:v>44745.715262569443</c:v>
                </c:pt>
                <c:pt idx="7990">
                  <c:v>44745.783931365739</c:v>
                </c:pt>
                <c:pt idx="7991">
                  <c:v>44745.852600995371</c:v>
                </c:pt>
                <c:pt idx="7992">
                  <c:v>44745.921270555555</c:v>
                </c:pt>
                <c:pt idx="7993">
                  <c:v>44745.989939930558</c:v>
                </c:pt>
                <c:pt idx="7994">
                  <c:v>44746.058609201391</c:v>
                </c:pt>
                <c:pt idx="7995">
                  <c:v>44746.127277858795</c:v>
                </c:pt>
                <c:pt idx="7996">
                  <c:v>44746.195947083332</c:v>
                </c:pt>
                <c:pt idx="7997">
                  <c:v>44746.264616817127</c:v>
                </c:pt>
                <c:pt idx="7998">
                  <c:v>44746.333287060188</c:v>
                </c:pt>
                <c:pt idx="7999">
                  <c:v>44746.401956956019</c:v>
                </c:pt>
                <c:pt idx="8000">
                  <c:v>44746.470626365743</c:v>
                </c:pt>
                <c:pt idx="8001">
                  <c:v>44746.539295439812</c:v>
                </c:pt>
                <c:pt idx="8002">
                  <c:v>44746.607964421295</c:v>
                </c:pt>
                <c:pt idx="8003">
                  <c:v>44746.67663347222</c:v>
                </c:pt>
                <c:pt idx="8004">
                  <c:v>44746.745302326388</c:v>
                </c:pt>
                <c:pt idx="8005">
                  <c:v>44746.813971469906</c:v>
                </c:pt>
                <c:pt idx="8006">
                  <c:v>44746.882641226854</c:v>
                </c:pt>
                <c:pt idx="8007">
                  <c:v>44746.951310555552</c:v>
                </c:pt>
                <c:pt idx="8008">
                  <c:v>44747.01997976852</c:v>
                </c:pt>
                <c:pt idx="8009">
                  <c:v>44747.088648726851</c:v>
                </c:pt>
                <c:pt idx="8010">
                  <c:v>44747.157317604164</c:v>
                </c:pt>
                <c:pt idx="8011">
                  <c:v>44747.225987106482</c:v>
                </c:pt>
                <c:pt idx="8012">
                  <c:v>44747.294656863429</c:v>
                </c:pt>
                <c:pt idx="8013">
                  <c:v>44747.363327037034</c:v>
                </c:pt>
                <c:pt idx="8014">
                  <c:v>44747.431996620369</c:v>
                </c:pt>
                <c:pt idx="8015">
                  <c:v>44747.500665821761</c:v>
                </c:pt>
                <c:pt idx="8016">
                  <c:v>44747.56933489583</c:v>
                </c:pt>
                <c:pt idx="8017">
                  <c:v>44747.638003900465</c:v>
                </c:pt>
                <c:pt idx="8018">
                  <c:v>44747.706672974535</c:v>
                </c:pt>
                <c:pt idx="8019">
                  <c:v>44747.775341701388</c:v>
                </c:pt>
                <c:pt idx="8020">
                  <c:v>44747.844011203706</c:v>
                </c:pt>
                <c:pt idx="8021">
                  <c:v>44747.91268076389</c:v>
                </c:pt>
                <c:pt idx="8022">
                  <c:v>44747.981350057868</c:v>
                </c:pt>
                <c:pt idx="8023">
                  <c:v>44748.05001929398</c:v>
                </c:pt>
                <c:pt idx="8024">
                  <c:v>44748.118687939816</c:v>
                </c:pt>
                <c:pt idx="8025">
                  <c:v>44748.187357071758</c:v>
                </c:pt>
                <c:pt idx="8026">
                  <c:v>44748.256026759256</c:v>
                </c:pt>
                <c:pt idx="8027">
                  <c:v>44748.324696898148</c:v>
                </c:pt>
                <c:pt idx="8028">
                  <c:v>44748.393366886572</c:v>
                </c:pt>
                <c:pt idx="8029">
                  <c:v>44748.462036319441</c:v>
                </c:pt>
                <c:pt idx="8030">
                  <c:v>44748.530705381942</c:v>
                </c:pt>
                <c:pt idx="8031">
                  <c:v>44748.59937434028</c:v>
                </c:pt>
                <c:pt idx="8032">
                  <c:v>44748.668043356483</c:v>
                </c:pt>
                <c:pt idx="8033">
                  <c:v>44748.736712256941</c:v>
                </c:pt>
                <c:pt idx="8034">
                  <c:v>44748.805381215279</c:v>
                </c:pt>
                <c:pt idx="8035">
                  <c:v>44748.874050914354</c:v>
                </c:pt>
                <c:pt idx="8036">
                  <c:v>44748.942720266205</c:v>
                </c:pt>
                <c:pt idx="8037">
                  <c:v>44749.011389479165</c:v>
                </c:pt>
                <c:pt idx="8038">
                  <c:v>44749.080058472224</c:v>
                </c:pt>
                <c:pt idx="8039">
                  <c:v>44749.148727187501</c:v>
                </c:pt>
                <c:pt idx="8040">
                  <c:v>44749.2173965162</c:v>
                </c:pt>
                <c:pt idx="8041">
                  <c:v>44749.286066168985</c:v>
                </c:pt>
                <c:pt idx="8042">
                  <c:v>44749.354736307869</c:v>
                </c:pt>
                <c:pt idx="8043">
                  <c:v>44749.423405868052</c:v>
                </c:pt>
                <c:pt idx="8044">
                  <c:v>44749.492075046299</c:v>
                </c:pt>
                <c:pt idx="8045">
                  <c:v>44749.560744050927</c:v>
                </c:pt>
                <c:pt idx="8046">
                  <c:v>44749.629412974537</c:v>
                </c:pt>
                <c:pt idx="8047">
                  <c:v>44749.698081967595</c:v>
                </c:pt>
                <c:pt idx="8048">
                  <c:v>44749.766750648145</c:v>
                </c:pt>
                <c:pt idx="8049">
                  <c:v>44749.835420011572</c:v>
                </c:pt>
                <c:pt idx="8050">
                  <c:v>44749.904089571763</c:v>
                </c:pt>
                <c:pt idx="8051">
                  <c:v>44749.972758784723</c:v>
                </c:pt>
                <c:pt idx="8052">
                  <c:v>44750.041427951386</c:v>
                </c:pt>
                <c:pt idx="8053">
                  <c:v>44750.110096608798</c:v>
                </c:pt>
                <c:pt idx="8054">
                  <c:v>44750.178765648147</c:v>
                </c:pt>
                <c:pt idx="8055">
                  <c:v>44750.247435266203</c:v>
                </c:pt>
                <c:pt idx="8056">
                  <c:v>44750.316105254627</c:v>
                </c:pt>
                <c:pt idx="8057">
                  <c:v>44750.38477527778</c:v>
                </c:pt>
                <c:pt idx="8058">
                  <c:v>44750.453444733794</c:v>
                </c:pt>
                <c:pt idx="8059">
                  <c:v>44750.522114201391</c:v>
                </c:pt>
                <c:pt idx="8060">
                  <c:v>44750.590783958331</c:v>
                </c:pt>
                <c:pt idx="8061">
                  <c:v>44750.659453761575</c:v>
                </c:pt>
                <c:pt idx="8062">
                  <c:v>44750.72812349537</c:v>
                </c:pt>
                <c:pt idx="8063">
                  <c:v>44750.796793090274</c:v>
                </c:pt>
                <c:pt idx="8064">
                  <c:v>44750.865463506947</c:v>
                </c:pt>
                <c:pt idx="8065">
                  <c:v>44750.934133680559</c:v>
                </c:pt>
                <c:pt idx="8066">
                  <c:v>44751.002803715281</c:v>
                </c:pt>
                <c:pt idx="8067">
                  <c:v>44751.071473564814</c:v>
                </c:pt>
                <c:pt idx="8068">
                  <c:v>44751.140142939817</c:v>
                </c:pt>
                <c:pt idx="8069">
                  <c:v>44751.208812939818</c:v>
                </c:pt>
                <c:pt idx="8070">
                  <c:v>44751.277483321763</c:v>
                </c:pt>
                <c:pt idx="8071">
                  <c:v>44751.346154247687</c:v>
                </c:pt>
                <c:pt idx="8072">
                  <c:v>44751.414824641201</c:v>
                </c:pt>
                <c:pt idx="8073">
                  <c:v>44751.483494641201</c:v>
                </c:pt>
                <c:pt idx="8074">
                  <c:v>44751.552164375003</c:v>
                </c:pt>
                <c:pt idx="8075">
                  <c:v>44751.620834050926</c:v>
                </c:pt>
                <c:pt idx="8076">
                  <c:v>44751.689503773145</c:v>
                </c:pt>
                <c:pt idx="8077">
                  <c:v>44751.758173240742</c:v>
                </c:pt>
                <c:pt idx="8078">
                  <c:v>44751.826843275463</c:v>
                </c:pt>
                <c:pt idx="8079">
                  <c:v>44751.895513657408</c:v>
                </c:pt>
                <c:pt idx="8080">
                  <c:v>44751.964183622687</c:v>
                </c:pt>
                <c:pt idx="8081">
                  <c:v>44752.032853518518</c:v>
                </c:pt>
                <c:pt idx="8082">
                  <c:v>44752.101523020836</c:v>
                </c:pt>
                <c:pt idx="8083">
                  <c:v>44752.170192766207</c:v>
                </c:pt>
                <c:pt idx="8084">
                  <c:v>44752.238863090279</c:v>
                </c:pt>
                <c:pt idx="8085">
                  <c:v>44752.307533715277</c:v>
                </c:pt>
                <c:pt idx="8086">
                  <c:v>44752.376204560183</c:v>
                </c:pt>
                <c:pt idx="8087">
                  <c:v>44752.444874814813</c:v>
                </c:pt>
                <c:pt idx="8088">
                  <c:v>44752.513544664354</c:v>
                </c:pt>
                <c:pt idx="8089">
                  <c:v>44752.58221443287</c:v>
                </c:pt>
                <c:pt idx="8090">
                  <c:v>44752.650884189818</c:v>
                </c:pt>
                <c:pt idx="8091">
                  <c:v>44752.719553946758</c:v>
                </c:pt>
                <c:pt idx="8092">
                  <c:v>44752.788223414354</c:v>
                </c:pt>
                <c:pt idx="8093">
                  <c:v>44752.85689372685</c:v>
                </c:pt>
                <c:pt idx="8094">
                  <c:v>44752.925563923614</c:v>
                </c:pt>
                <c:pt idx="8095">
                  <c:v>44752.99423394676</c:v>
                </c:pt>
                <c:pt idx="8096">
                  <c:v>44753.06290384259</c:v>
                </c:pt>
                <c:pt idx="8097">
                  <c:v>44753.131573148145</c:v>
                </c:pt>
                <c:pt idx="8098">
                  <c:v>44753.200243055559</c:v>
                </c:pt>
                <c:pt idx="8099">
                  <c:v>44753.268913425927</c:v>
                </c:pt>
                <c:pt idx="8100">
                  <c:v>44753.337584328707</c:v>
                </c:pt>
                <c:pt idx="8101">
                  <c:v>44753.406254814814</c:v>
                </c:pt>
                <c:pt idx="8102">
                  <c:v>44753.474924837959</c:v>
                </c:pt>
                <c:pt idx="8103">
                  <c:v>44753.543594560186</c:v>
                </c:pt>
                <c:pt idx="8104">
                  <c:v>44753.612264201387</c:v>
                </c:pt>
                <c:pt idx="8105">
                  <c:v>44753.680933888892</c:v>
                </c:pt>
                <c:pt idx="8106">
                  <c:v>44753.749603379627</c:v>
                </c:pt>
                <c:pt idx="8107">
                  <c:v>44753.818273252313</c:v>
                </c:pt>
                <c:pt idx="8108">
                  <c:v>44753.886943645834</c:v>
                </c:pt>
                <c:pt idx="8109">
                  <c:v>44753.955613611113</c:v>
                </c:pt>
                <c:pt idx="8110">
                  <c:v>44754.024283483799</c:v>
                </c:pt>
                <c:pt idx="8111">
                  <c:v>44754.092953043983</c:v>
                </c:pt>
                <c:pt idx="8112">
                  <c:v>44754.161622650463</c:v>
                </c:pt>
                <c:pt idx="8113">
                  <c:v>44754.230292858796</c:v>
                </c:pt>
                <c:pt idx="8114">
                  <c:v>44754.298963333335</c:v>
                </c:pt>
                <c:pt idx="8115">
                  <c:v>44754.367634166665</c:v>
                </c:pt>
                <c:pt idx="8116">
                  <c:v>44754.436304409719</c:v>
                </c:pt>
                <c:pt idx="8117">
                  <c:v>44754.50497425926</c:v>
                </c:pt>
                <c:pt idx="8118">
                  <c:v>44754.573644004631</c:v>
                </c:pt>
                <c:pt idx="8119">
                  <c:v>44754.642313703705</c:v>
                </c:pt>
                <c:pt idx="8120">
                  <c:v>44754.710983437501</c:v>
                </c:pt>
                <c:pt idx="8121">
                  <c:v>44754.779652847224</c:v>
                </c:pt>
                <c:pt idx="8122">
                  <c:v>44754.848323055558</c:v>
                </c:pt>
                <c:pt idx="8123">
                  <c:v>44754.916993252315</c:v>
                </c:pt>
                <c:pt idx="8124">
                  <c:v>44754.985663240739</c:v>
                </c:pt>
                <c:pt idx="8125">
                  <c:v>44755.054333148146</c:v>
                </c:pt>
                <c:pt idx="8126">
                  <c:v>44755.123002442131</c:v>
                </c:pt>
                <c:pt idx="8127">
                  <c:v>44755.19167226852</c:v>
                </c:pt>
                <c:pt idx="8128">
                  <c:v>44755.260342627313</c:v>
                </c:pt>
                <c:pt idx="8129">
                  <c:v>44755.329013472219</c:v>
                </c:pt>
                <c:pt idx="8130">
                  <c:v>44755.397684062496</c:v>
                </c:pt>
                <c:pt idx="8131">
                  <c:v>44755.466354143522</c:v>
                </c:pt>
                <c:pt idx="8132">
                  <c:v>44755.535023854165</c:v>
                </c:pt>
                <c:pt idx="8133">
                  <c:v>44755.603693472221</c:v>
                </c:pt>
                <c:pt idx="8134">
                  <c:v>44755.67236315972</c:v>
                </c:pt>
                <c:pt idx="8135">
                  <c:v>44755.741032696758</c:v>
                </c:pt>
                <c:pt idx="8136">
                  <c:v>44755.809702384257</c:v>
                </c:pt>
                <c:pt idx="8137">
                  <c:v>44755.878372766201</c:v>
                </c:pt>
                <c:pt idx="8138">
                  <c:v>44755.947042766202</c:v>
                </c:pt>
                <c:pt idx="8139">
                  <c:v>44756.015712638888</c:v>
                </c:pt>
                <c:pt idx="8140">
                  <c:v>44756.084382256944</c:v>
                </c:pt>
                <c:pt idx="8141">
                  <c:v>44756.153051701389</c:v>
                </c:pt>
                <c:pt idx="8142">
                  <c:v>44756.221721782407</c:v>
                </c:pt>
                <c:pt idx="8143">
                  <c:v>44756.290392129631</c:v>
                </c:pt>
                <c:pt idx="8144">
                  <c:v>44756.359062939817</c:v>
                </c:pt>
                <c:pt idx="8145">
                  <c:v>44756.427733171295</c:v>
                </c:pt>
                <c:pt idx="8146">
                  <c:v>44756.49640300926</c:v>
                </c:pt>
                <c:pt idx="8147">
                  <c:v>44756.565072708334</c:v>
                </c:pt>
                <c:pt idx="8148">
                  <c:v>44756.63374232639</c:v>
                </c:pt>
                <c:pt idx="8149">
                  <c:v>44756.702412013889</c:v>
                </c:pt>
                <c:pt idx="8150">
                  <c:v>44756.771081377316</c:v>
                </c:pt>
                <c:pt idx="8151">
                  <c:v>44756.83975146991</c:v>
                </c:pt>
                <c:pt idx="8152">
                  <c:v>44756.908421689812</c:v>
                </c:pt>
                <c:pt idx="8153">
                  <c:v>44756.977091597226</c:v>
                </c:pt>
                <c:pt idx="8154">
                  <c:v>44757.045761458336</c:v>
                </c:pt>
                <c:pt idx="8155">
                  <c:v>44757.11443076389</c:v>
                </c:pt>
                <c:pt idx="8156">
                  <c:v>44757.183100520837</c:v>
                </c:pt>
                <c:pt idx="8157">
                  <c:v>44757.251770833333</c:v>
                </c:pt>
                <c:pt idx="8158">
                  <c:v>44757.3204415625</c:v>
                </c:pt>
                <c:pt idx="8159">
                  <c:v>44757.389112233795</c:v>
                </c:pt>
                <c:pt idx="8160">
                  <c:v>44757.457782337966</c:v>
                </c:pt>
                <c:pt idx="8161">
                  <c:v>44757.526452048609</c:v>
                </c:pt>
                <c:pt idx="8162">
                  <c:v>44757.595121666665</c:v>
                </c:pt>
                <c:pt idx="8163">
                  <c:v>44757.663791342595</c:v>
                </c:pt>
                <c:pt idx="8164">
                  <c:v>44757.732460925923</c:v>
                </c:pt>
                <c:pt idx="8165">
                  <c:v>44757.801130451386</c:v>
                </c:pt>
                <c:pt idx="8166">
                  <c:v>44757.869800775465</c:v>
                </c:pt>
                <c:pt idx="8167">
                  <c:v>44757.93847079861</c:v>
                </c:pt>
                <c:pt idx="8168">
                  <c:v>44758.007140671296</c:v>
                </c:pt>
                <c:pt idx="8169">
                  <c:v>44758.075810358794</c:v>
                </c:pt>
                <c:pt idx="8170">
                  <c:v>44758.144479652779</c:v>
                </c:pt>
                <c:pt idx="8171">
                  <c:v>44758.213149583331</c:v>
                </c:pt>
                <c:pt idx="8172">
                  <c:v>44758.281819849537</c:v>
                </c:pt>
                <c:pt idx="8173">
                  <c:v>44758.350490636571</c:v>
                </c:pt>
                <c:pt idx="8174">
                  <c:v>44758.419160879632</c:v>
                </c:pt>
                <c:pt idx="8175">
                  <c:v>44758.48783071759</c:v>
                </c:pt>
                <c:pt idx="8176">
                  <c:v>44758.556500347222</c:v>
                </c:pt>
                <c:pt idx="8177">
                  <c:v>44758.625169895837</c:v>
                </c:pt>
                <c:pt idx="8178">
                  <c:v>44758.693839513886</c:v>
                </c:pt>
                <c:pt idx="8179">
                  <c:v>44758.762508854168</c:v>
                </c:pt>
                <c:pt idx="8180">
                  <c:v>44758.831178819448</c:v>
                </c:pt>
                <c:pt idx="8181">
                  <c:v>44758.89984903935</c:v>
                </c:pt>
                <c:pt idx="8182">
                  <c:v>44758.968518888891</c:v>
                </c:pt>
                <c:pt idx="8183">
                  <c:v>44759.037188680559</c:v>
                </c:pt>
                <c:pt idx="8184">
                  <c:v>44759.105858020834</c:v>
                </c:pt>
                <c:pt idx="8185">
                  <c:v>44759.174527673611</c:v>
                </c:pt>
                <c:pt idx="8186">
                  <c:v>44759.243197905096</c:v>
                </c:pt>
                <c:pt idx="8187">
                  <c:v>44759.311868472221</c:v>
                </c:pt>
                <c:pt idx="8188">
                  <c:v>44759.380539178244</c:v>
                </c:pt>
                <c:pt idx="8189">
                  <c:v>44759.449209282408</c:v>
                </c:pt>
                <c:pt idx="8190">
                  <c:v>44759.517878993058</c:v>
                </c:pt>
                <c:pt idx="8191">
                  <c:v>44759.586548611114</c:v>
                </c:pt>
                <c:pt idx="8192">
                  <c:v>44759.655218252316</c:v>
                </c:pt>
                <c:pt idx="8193">
                  <c:v>44759.723887858796</c:v>
                </c:pt>
                <c:pt idx="8194">
                  <c:v>44759.792557245368</c:v>
                </c:pt>
                <c:pt idx="8195">
                  <c:v>44759.861227476853</c:v>
                </c:pt>
                <c:pt idx="8196">
                  <c:v>44759.929897511574</c:v>
                </c:pt>
                <c:pt idx="8197">
                  <c:v>44759.998567395836</c:v>
                </c:pt>
                <c:pt idx="8198">
                  <c:v>44760.0672371412</c:v>
                </c:pt>
                <c:pt idx="8199">
                  <c:v>44760.135906319447</c:v>
                </c:pt>
                <c:pt idx="8200">
                  <c:v>44760.204576122684</c:v>
                </c:pt>
                <c:pt idx="8201">
                  <c:v>44760.273246354169</c:v>
                </c:pt>
                <c:pt idx="8202">
                  <c:v>44760.341917129626</c:v>
                </c:pt>
                <c:pt idx="8203">
                  <c:v>44760.410587418985</c:v>
                </c:pt>
                <c:pt idx="8204">
                  <c:v>44760.479257280094</c:v>
                </c:pt>
                <c:pt idx="8205">
                  <c:v>44760.547926863423</c:v>
                </c:pt>
                <c:pt idx="8206">
                  <c:v>44760.616596354164</c:v>
                </c:pt>
                <c:pt idx="8207">
                  <c:v>44760.685265925924</c:v>
                </c:pt>
                <c:pt idx="8208">
                  <c:v>44760.75393525463</c:v>
                </c:pt>
                <c:pt idx="8209">
                  <c:v>44760.822605046298</c:v>
                </c:pt>
                <c:pt idx="8210">
                  <c:v>44760.891275289352</c:v>
                </c:pt>
                <c:pt idx="8211">
                  <c:v>44760.959945104165</c:v>
                </c:pt>
                <c:pt idx="8212">
                  <c:v>44761.02861483796</c:v>
                </c:pt>
                <c:pt idx="8213">
                  <c:v>44761.097284212963</c:v>
                </c:pt>
                <c:pt idx="8214">
                  <c:v>44761.165953750002</c:v>
                </c:pt>
                <c:pt idx="8215">
                  <c:v>44761.234623865741</c:v>
                </c:pt>
                <c:pt idx="8216">
                  <c:v>44761.303294270831</c:v>
                </c:pt>
                <c:pt idx="8217">
                  <c:v>44761.371964953702</c:v>
                </c:pt>
                <c:pt idx="8218">
                  <c:v>44761.440635057872</c:v>
                </c:pt>
                <c:pt idx="8219">
                  <c:v>44761.509304756946</c:v>
                </c:pt>
                <c:pt idx="8220">
                  <c:v>44761.577974363427</c:v>
                </c:pt>
                <c:pt idx="8221">
                  <c:v>44761.646643935186</c:v>
                </c:pt>
                <c:pt idx="8222">
                  <c:v>44761.71531353009</c:v>
                </c:pt>
                <c:pt idx="8223">
                  <c:v>44761.783982824076</c:v>
                </c:pt>
                <c:pt idx="8224">
                  <c:v>44761.852652928239</c:v>
                </c:pt>
                <c:pt idx="8225">
                  <c:v>44761.921322974536</c:v>
                </c:pt>
                <c:pt idx="8226">
                  <c:v>44761.989992824077</c:v>
                </c:pt>
                <c:pt idx="8227">
                  <c:v>44762.058662581017</c:v>
                </c:pt>
                <c:pt idx="8228">
                  <c:v>44762.127331724536</c:v>
                </c:pt>
                <c:pt idx="8229">
                  <c:v>44762.19600142361</c:v>
                </c:pt>
                <c:pt idx="8230">
                  <c:v>44762.264671643519</c:v>
                </c:pt>
                <c:pt idx="8231">
                  <c:v>44762.333342361111</c:v>
                </c:pt>
                <c:pt idx="8232">
                  <c:v>44762.402012743056</c:v>
                </c:pt>
                <c:pt idx="8233">
                  <c:v>44762.470682638887</c:v>
                </c:pt>
                <c:pt idx="8234">
                  <c:v>44762.539352199077</c:v>
                </c:pt>
                <c:pt idx="8235">
                  <c:v>44762.608021655091</c:v>
                </c:pt>
                <c:pt idx="8236">
                  <c:v>44762.67669119213</c:v>
                </c:pt>
                <c:pt idx="8237">
                  <c:v>44762.745360532404</c:v>
                </c:pt>
                <c:pt idx="8238">
                  <c:v>44762.814030162037</c:v>
                </c:pt>
                <c:pt idx="8239">
                  <c:v>44762.882700393522</c:v>
                </c:pt>
                <c:pt idx="8240">
                  <c:v>44762.951370208335</c:v>
                </c:pt>
                <c:pt idx="8241">
                  <c:v>44763.020039907409</c:v>
                </c:pt>
                <c:pt idx="8242">
                  <c:v>44763.088709340278</c:v>
                </c:pt>
                <c:pt idx="8243">
                  <c:v>44763.157378703705</c:v>
                </c:pt>
                <c:pt idx="8244">
                  <c:v>44763.22604869213</c:v>
                </c:pt>
                <c:pt idx="8245">
                  <c:v>44763.294718935183</c:v>
                </c:pt>
                <c:pt idx="8246">
                  <c:v>44763.36338959491</c:v>
                </c:pt>
                <c:pt idx="8247">
                  <c:v>44763.432059664352</c:v>
                </c:pt>
                <c:pt idx="8248">
                  <c:v>44763.500729340281</c:v>
                </c:pt>
                <c:pt idx="8249">
                  <c:v>44763.569398900465</c:v>
                </c:pt>
                <c:pt idx="8250">
                  <c:v>44763.638068391207</c:v>
                </c:pt>
                <c:pt idx="8251">
                  <c:v>44763.70673795139</c:v>
                </c:pt>
                <c:pt idx="8252">
                  <c:v>44763.77540716435</c:v>
                </c:pt>
                <c:pt idx="8253">
                  <c:v>44763.844077152775</c:v>
                </c:pt>
                <c:pt idx="8254">
                  <c:v>44763.912747187504</c:v>
                </c:pt>
                <c:pt idx="8255">
                  <c:v>44763.981416979164</c:v>
                </c:pt>
                <c:pt idx="8256">
                  <c:v>44764.050086689815</c:v>
                </c:pt>
                <c:pt idx="8257">
                  <c:v>44764.118755821757</c:v>
                </c:pt>
                <c:pt idx="8258">
                  <c:v>44764.18742545139</c:v>
                </c:pt>
                <c:pt idx="8259">
                  <c:v>44764.256095625002</c:v>
                </c:pt>
                <c:pt idx="8260">
                  <c:v>44764.32476625</c:v>
                </c:pt>
                <c:pt idx="8261">
                  <c:v>44764.393436712962</c:v>
                </c:pt>
                <c:pt idx="8262">
                  <c:v>44764.462106631945</c:v>
                </c:pt>
                <c:pt idx="8263">
                  <c:v>44764.530776180552</c:v>
                </c:pt>
                <c:pt idx="8264">
                  <c:v>44764.599445636573</c:v>
                </c:pt>
                <c:pt idx="8265">
                  <c:v>44764.668115138891</c:v>
                </c:pt>
                <c:pt idx="8266">
                  <c:v>44764.736784525463</c:v>
                </c:pt>
                <c:pt idx="8267">
                  <c:v>44764.805453969908</c:v>
                </c:pt>
                <c:pt idx="8268">
                  <c:v>44764.874124155096</c:v>
                </c:pt>
                <c:pt idx="8269">
                  <c:v>44764.94279400463</c:v>
                </c:pt>
                <c:pt idx="8270">
                  <c:v>44765.011463703704</c:v>
                </c:pt>
                <c:pt idx="8271">
                  <c:v>44765.080133194446</c:v>
                </c:pt>
                <c:pt idx="8272">
                  <c:v>44765.148802384261</c:v>
                </c:pt>
                <c:pt idx="8273">
                  <c:v>44765.21747221065</c:v>
                </c:pt>
                <c:pt idx="8274">
                  <c:v>44765.286142349534</c:v>
                </c:pt>
                <c:pt idx="8275">
                  <c:v>44765.35481297454</c:v>
                </c:pt>
                <c:pt idx="8276">
                  <c:v>44765.423483032406</c:v>
                </c:pt>
                <c:pt idx="8277">
                  <c:v>44765.492152696759</c:v>
                </c:pt>
                <c:pt idx="8278">
                  <c:v>44765.560822187501</c:v>
                </c:pt>
                <c:pt idx="8279">
                  <c:v>44765.629491608794</c:v>
                </c:pt>
                <c:pt idx="8280">
                  <c:v>44765.698161087967</c:v>
                </c:pt>
                <c:pt idx="8281">
                  <c:v>44765.766830266206</c:v>
                </c:pt>
                <c:pt idx="8282">
                  <c:v>44765.835500127316</c:v>
                </c:pt>
                <c:pt idx="8283">
                  <c:v>44765.904170173613</c:v>
                </c:pt>
                <c:pt idx="8284">
                  <c:v>44765.972839884256</c:v>
                </c:pt>
                <c:pt idx="8285">
                  <c:v>44766.041509537034</c:v>
                </c:pt>
                <c:pt idx="8286">
                  <c:v>44766.110178692128</c:v>
                </c:pt>
                <c:pt idx="8287">
                  <c:v>44766.178848229167</c:v>
                </c:pt>
                <c:pt idx="8288">
                  <c:v>44766.24751833333</c:v>
                </c:pt>
                <c:pt idx="8289">
                  <c:v>44766.316188819445</c:v>
                </c:pt>
                <c:pt idx="8290">
                  <c:v>44766.38485934028</c:v>
                </c:pt>
                <c:pt idx="8291">
                  <c:v>44766.453529282408</c:v>
                </c:pt>
                <c:pt idx="8292">
                  <c:v>44766.522198819446</c:v>
                </c:pt>
                <c:pt idx="8293">
                  <c:v>44766.59086827546</c:v>
                </c:pt>
                <c:pt idx="8294">
                  <c:v>44766.659537766202</c:v>
                </c:pt>
                <c:pt idx="8295">
                  <c:v>44766.728207199078</c:v>
                </c:pt>
                <c:pt idx="8296">
                  <c:v>44766.79687648148</c:v>
                </c:pt>
                <c:pt idx="8297">
                  <c:v>44766.86554658565</c:v>
                </c:pt>
                <c:pt idx="8298">
                  <c:v>44766.934216458336</c:v>
                </c:pt>
                <c:pt idx="8299">
                  <c:v>44767.002886180555</c:v>
                </c:pt>
                <c:pt idx="8300">
                  <c:v>44767.07155572917</c:v>
                </c:pt>
                <c:pt idx="8301">
                  <c:v>44767.140224791663</c:v>
                </c:pt>
                <c:pt idx="8302">
                  <c:v>44767.208894490737</c:v>
                </c:pt>
                <c:pt idx="8303">
                  <c:v>44767.277564571756</c:v>
                </c:pt>
                <c:pt idx="8304">
                  <c:v>44767.346235185185</c:v>
                </c:pt>
                <c:pt idx="8305">
                  <c:v>44767.414905277779</c:v>
                </c:pt>
                <c:pt idx="8306">
                  <c:v>44767.483574953701</c:v>
                </c:pt>
                <c:pt idx="8307">
                  <c:v>44767.552244398146</c:v>
                </c:pt>
                <c:pt idx="8308">
                  <c:v>44767.620913761573</c:v>
                </c:pt>
                <c:pt idx="8309">
                  <c:v>44767.689583182873</c:v>
                </c:pt>
                <c:pt idx="8310">
                  <c:v>44767.758252349537</c:v>
                </c:pt>
                <c:pt idx="8311">
                  <c:v>44767.826922071756</c:v>
                </c:pt>
                <c:pt idx="8312">
                  <c:v>44767.895592141205</c:v>
                </c:pt>
                <c:pt idx="8313">
                  <c:v>44767.964261793983</c:v>
                </c:pt>
                <c:pt idx="8314">
                  <c:v>44768.032931400463</c:v>
                </c:pt>
                <c:pt idx="8315">
                  <c:v>44768.101600590278</c:v>
                </c:pt>
                <c:pt idx="8316">
                  <c:v>44768.170270034723</c:v>
                </c:pt>
                <c:pt idx="8317">
                  <c:v>44768.2389400463</c:v>
                </c:pt>
                <c:pt idx="8318">
                  <c:v>44768.307610370372</c:v>
                </c:pt>
                <c:pt idx="8319">
                  <c:v>44768.376280914352</c:v>
                </c:pt>
                <c:pt idx="8320">
                  <c:v>44768.444950868055</c:v>
                </c:pt>
                <c:pt idx="8321">
                  <c:v>44768.513620405094</c:v>
                </c:pt>
                <c:pt idx="8322">
                  <c:v>44768.582289861108</c:v>
                </c:pt>
                <c:pt idx="8323">
                  <c:v>44768.650959317129</c:v>
                </c:pt>
                <c:pt idx="8324">
                  <c:v>44768.719628761573</c:v>
                </c:pt>
                <c:pt idx="8325">
                  <c:v>44768.788297939813</c:v>
                </c:pt>
                <c:pt idx="8326">
                  <c:v>44768.856967951389</c:v>
                </c:pt>
                <c:pt idx="8327">
                  <c:v>44768.925637835651</c:v>
                </c:pt>
                <c:pt idx="8328">
                  <c:v>44768.99430755787</c:v>
                </c:pt>
                <c:pt idx="8329">
                  <c:v>44769.062977152775</c:v>
                </c:pt>
                <c:pt idx="8330">
                  <c:v>44769.131646145834</c:v>
                </c:pt>
                <c:pt idx="8331">
                  <c:v>44769.200315740738</c:v>
                </c:pt>
                <c:pt idx="8332">
                  <c:v>44769.268985810188</c:v>
                </c:pt>
                <c:pt idx="8333">
                  <c:v>44769.337656412034</c:v>
                </c:pt>
                <c:pt idx="8334">
                  <c:v>44769.406326585646</c:v>
                </c:pt>
                <c:pt idx="8335">
                  <c:v>44769.474996307872</c:v>
                </c:pt>
                <c:pt idx="8336">
                  <c:v>44769.543665729165</c:v>
                </c:pt>
                <c:pt idx="8337">
                  <c:v>44769.612335057871</c:v>
                </c:pt>
                <c:pt idx="8338">
                  <c:v>44769.681004432867</c:v>
                </c:pt>
                <c:pt idx="8339">
                  <c:v>44769.749673622682</c:v>
                </c:pt>
                <c:pt idx="8340">
                  <c:v>44769.818343182873</c:v>
                </c:pt>
                <c:pt idx="8341">
                  <c:v>44769.88701327546</c:v>
                </c:pt>
                <c:pt idx="8342">
                  <c:v>44769.955682939813</c:v>
                </c:pt>
                <c:pt idx="8343">
                  <c:v>44770.024352499997</c:v>
                </c:pt>
                <c:pt idx="8344">
                  <c:v>44770.093021747685</c:v>
                </c:pt>
                <c:pt idx="8345">
                  <c:v>44770.161691053239</c:v>
                </c:pt>
                <c:pt idx="8346">
                  <c:v>44770.230360960646</c:v>
                </c:pt>
                <c:pt idx="8347">
                  <c:v>44770.299031122682</c:v>
                </c:pt>
                <c:pt idx="8348">
                  <c:v>44770.367701643518</c:v>
                </c:pt>
                <c:pt idx="8349">
                  <c:v>44770.436371585645</c:v>
                </c:pt>
                <c:pt idx="8350">
                  <c:v>44770.505041122684</c:v>
                </c:pt>
                <c:pt idx="8351">
                  <c:v>44770.573710567129</c:v>
                </c:pt>
                <c:pt idx="8352">
                  <c:v>44770.642379953701</c:v>
                </c:pt>
                <c:pt idx="8353">
                  <c:v>44770.711049375001</c:v>
                </c:pt>
                <c:pt idx="8354">
                  <c:v>44770.779718472222</c:v>
                </c:pt>
                <c:pt idx="8355">
                  <c:v>44770.848388379629</c:v>
                </c:pt>
                <c:pt idx="8356">
                  <c:v>44770.91705827546</c:v>
                </c:pt>
                <c:pt idx="8357">
                  <c:v>44770.985727951389</c:v>
                </c:pt>
                <c:pt idx="8358">
                  <c:v>44771.054397546293</c:v>
                </c:pt>
                <c:pt idx="8359">
                  <c:v>44771.123066527776</c:v>
                </c:pt>
                <c:pt idx="8360">
                  <c:v>44771.19173604167</c:v>
                </c:pt>
                <c:pt idx="8361">
                  <c:v>44771.26040608796</c:v>
                </c:pt>
                <c:pt idx="8362">
                  <c:v>44771.329076631948</c:v>
                </c:pt>
                <c:pt idx="8363">
                  <c:v>44771.397746909723</c:v>
                </c:pt>
                <c:pt idx="8364">
                  <c:v>44771.46641666667</c:v>
                </c:pt>
                <c:pt idx="8365">
                  <c:v>44771.535086076387</c:v>
                </c:pt>
                <c:pt idx="8366">
                  <c:v>44771.603755381948</c:v>
                </c:pt>
                <c:pt idx="8367">
                  <c:v>44771.672424756944</c:v>
                </c:pt>
                <c:pt idx="8368">
                  <c:v>44771.74109398148</c:v>
                </c:pt>
                <c:pt idx="8369">
                  <c:v>44771.809763368059</c:v>
                </c:pt>
                <c:pt idx="8370">
                  <c:v>44771.878433437501</c:v>
                </c:pt>
                <c:pt idx="8371">
                  <c:v>44771.947103125</c:v>
                </c:pt>
                <c:pt idx="8372">
                  <c:v>44772.015772673614</c:v>
                </c:pt>
                <c:pt idx="8373">
                  <c:v>44772.084441990737</c:v>
                </c:pt>
                <c:pt idx="8374">
                  <c:v>44772.153111122687</c:v>
                </c:pt>
                <c:pt idx="8375">
                  <c:v>44772.221780879627</c:v>
                </c:pt>
                <c:pt idx="8376">
                  <c:v>44772.290450925924</c:v>
                </c:pt>
                <c:pt idx="8377">
                  <c:v>44772.359121423608</c:v>
                </c:pt>
                <c:pt idx="8378">
                  <c:v>44772.427791331022</c:v>
                </c:pt>
                <c:pt idx="8379">
                  <c:v>44772.496460868053</c:v>
                </c:pt>
                <c:pt idx="8380">
                  <c:v>44772.565130243056</c:v>
                </c:pt>
                <c:pt idx="8381">
                  <c:v>44772.63379954861</c:v>
                </c:pt>
                <c:pt idx="8382">
                  <c:v>44772.702468923613</c:v>
                </c:pt>
                <c:pt idx="8383">
                  <c:v>44772.771137974538</c:v>
                </c:pt>
                <c:pt idx="8384">
                  <c:v>44772.83980775463</c:v>
                </c:pt>
                <c:pt idx="8385">
                  <c:v>44772.908477662037</c:v>
                </c:pt>
                <c:pt idx="8386">
                  <c:v>44772.977147256941</c:v>
                </c:pt>
                <c:pt idx="8387">
                  <c:v>44773.045816805556</c:v>
                </c:pt>
                <c:pt idx="8388">
                  <c:v>44773.114485798615</c:v>
                </c:pt>
                <c:pt idx="8389">
                  <c:v>44773.183155243052</c:v>
                </c:pt>
                <c:pt idx="8390">
                  <c:v>44773.251825231484</c:v>
                </c:pt>
                <c:pt idx="8391">
                  <c:v>44773.32049564815</c:v>
                </c:pt>
                <c:pt idx="8392">
                  <c:v>44773.389166006942</c:v>
                </c:pt>
                <c:pt idx="8393">
                  <c:v>44773.45783579861</c:v>
                </c:pt>
                <c:pt idx="8394">
                  <c:v>44773.526505196758</c:v>
                </c:pt>
                <c:pt idx="8395">
                  <c:v>44773.595174502312</c:v>
                </c:pt>
                <c:pt idx="8396">
                  <c:v>44773.663843865739</c:v>
                </c:pt>
                <c:pt idx="8397">
                  <c:v>44773.732513125004</c:v>
                </c:pt>
                <c:pt idx="8398">
                  <c:v>44773.801182337964</c:v>
                </c:pt>
                <c:pt idx="8399">
                  <c:v>44773.86985234954</c:v>
                </c:pt>
                <c:pt idx="8400">
                  <c:v>44773.938522060183</c:v>
                </c:pt>
                <c:pt idx="8401">
                  <c:v>44774.007191620367</c:v>
                </c:pt>
                <c:pt idx="8402">
                  <c:v>44774.07586099537</c:v>
                </c:pt>
                <c:pt idx="8403">
                  <c:v>44774.144529976853</c:v>
                </c:pt>
                <c:pt idx="8404">
                  <c:v>44774.213199594909</c:v>
                </c:pt>
                <c:pt idx="8405">
                  <c:v>44774.281869548613</c:v>
                </c:pt>
                <c:pt idx="8406">
                  <c:v>44774.350540023152</c:v>
                </c:pt>
                <c:pt idx="8407">
                  <c:v>44774.419209942127</c:v>
                </c:pt>
                <c:pt idx="8408">
                  <c:v>44774.487879479166</c:v>
                </c:pt>
                <c:pt idx="8409">
                  <c:v>44774.55654878472</c:v>
                </c:pt>
                <c:pt idx="8410">
                  <c:v>44774.625218032408</c:v>
                </c:pt>
                <c:pt idx="8411">
                  <c:v>44774.693887337962</c:v>
                </c:pt>
                <c:pt idx="8412">
                  <c:v>44774.762556354166</c:v>
                </c:pt>
                <c:pt idx="8413">
                  <c:v>44774.831226006943</c:v>
                </c:pt>
                <c:pt idx="8414">
                  <c:v>44774.89989591435</c:v>
                </c:pt>
                <c:pt idx="8415">
                  <c:v>44774.968565451389</c:v>
                </c:pt>
                <c:pt idx="8416">
                  <c:v>44775.037234930554</c:v>
                </c:pt>
                <c:pt idx="8417">
                  <c:v>44775.105903946758</c:v>
                </c:pt>
                <c:pt idx="8418">
                  <c:v>44775.174573298609</c:v>
                </c:pt>
                <c:pt idx="8419">
                  <c:v>44775.243243217592</c:v>
                </c:pt>
                <c:pt idx="8420">
                  <c:v>44775.311913472222</c:v>
                </c:pt>
                <c:pt idx="8421">
                  <c:v>44775.380583854167</c:v>
                </c:pt>
                <c:pt idx="8422">
                  <c:v>44775.449253657411</c:v>
                </c:pt>
                <c:pt idx="8423">
                  <c:v>44775.517923055559</c:v>
                </c:pt>
                <c:pt idx="8424">
                  <c:v>44775.586592361113</c:v>
                </c:pt>
                <c:pt idx="8425">
                  <c:v>44775.655261689812</c:v>
                </c:pt>
                <c:pt idx="8426">
                  <c:v>44775.723930983797</c:v>
                </c:pt>
                <c:pt idx="8427">
                  <c:v>44775.792600057874</c:v>
                </c:pt>
                <c:pt idx="8428">
                  <c:v>44775.86126996528</c:v>
                </c:pt>
                <c:pt idx="8429">
                  <c:v>44775.929939699075</c:v>
                </c:pt>
                <c:pt idx="8430">
                  <c:v>44775.998609270835</c:v>
                </c:pt>
                <c:pt idx="8431">
                  <c:v>44776.067278692128</c:v>
                </c:pt>
                <c:pt idx="8432">
                  <c:v>44776.135947569448</c:v>
                </c:pt>
                <c:pt idx="8433">
                  <c:v>44776.204617060182</c:v>
                </c:pt>
                <c:pt idx="8434">
                  <c:v>44776.273286979165</c:v>
                </c:pt>
                <c:pt idx="8435">
                  <c:v>44776.341957442128</c:v>
                </c:pt>
                <c:pt idx="8436">
                  <c:v>44776.410627418983</c:v>
                </c:pt>
                <c:pt idx="8437">
                  <c:v>44776.479296967591</c:v>
                </c:pt>
                <c:pt idx="8438">
                  <c:v>44776.547966238424</c:v>
                </c:pt>
                <c:pt idx="8439">
                  <c:v>44776.61663542824</c:v>
                </c:pt>
                <c:pt idx="8440">
                  <c:v>44776.685304675928</c:v>
                </c:pt>
                <c:pt idx="8441">
                  <c:v>44776.753973692132</c:v>
                </c:pt>
                <c:pt idx="8442">
                  <c:v>44776.822643182873</c:v>
                </c:pt>
                <c:pt idx="8443">
                  <c:v>44776.891313113425</c:v>
                </c:pt>
                <c:pt idx="8444">
                  <c:v>44776.959982615743</c:v>
                </c:pt>
                <c:pt idx="8445">
                  <c:v>44777.028652025459</c:v>
                </c:pt>
                <c:pt idx="8446">
                  <c:v>44777.097321099536</c:v>
                </c:pt>
                <c:pt idx="8447">
                  <c:v>44777.165990312496</c:v>
                </c:pt>
                <c:pt idx="8448">
                  <c:v>44777.234660127317</c:v>
                </c:pt>
                <c:pt idx="8449">
                  <c:v>44777.303330219911</c:v>
                </c:pt>
                <c:pt idx="8450">
                  <c:v>44777.37200059028</c:v>
                </c:pt>
                <c:pt idx="8451">
                  <c:v>44777.440670381948</c:v>
                </c:pt>
                <c:pt idx="8452">
                  <c:v>44777.50933976852</c:v>
                </c:pt>
                <c:pt idx="8453">
                  <c:v>44777.578009062498</c:v>
                </c:pt>
                <c:pt idx="8454">
                  <c:v>44777.646678321762</c:v>
                </c:pt>
                <c:pt idx="8455">
                  <c:v>44777.715347604164</c:v>
                </c:pt>
                <c:pt idx="8456">
                  <c:v>44777.784016574071</c:v>
                </c:pt>
                <c:pt idx="8457">
                  <c:v>44777.852686377315</c:v>
                </c:pt>
                <c:pt idx="8458">
                  <c:v>44777.921356099534</c:v>
                </c:pt>
                <c:pt idx="8459">
                  <c:v>44777.990025648149</c:v>
                </c:pt>
                <c:pt idx="8460">
                  <c:v>44778.058695092594</c:v>
                </c:pt>
                <c:pt idx="8461">
                  <c:v>44778.127363912034</c:v>
                </c:pt>
                <c:pt idx="8462">
                  <c:v>44778.196033310189</c:v>
                </c:pt>
                <c:pt idx="8463">
                  <c:v>44778.264703206019</c:v>
                </c:pt>
                <c:pt idx="8464">
                  <c:v>44778.333373622685</c:v>
                </c:pt>
                <c:pt idx="8465">
                  <c:v>44778.402043692127</c:v>
                </c:pt>
                <c:pt idx="8466">
                  <c:v>44778.470713263887</c:v>
                </c:pt>
                <c:pt idx="8467">
                  <c:v>44778.539382511575</c:v>
                </c:pt>
                <c:pt idx="8468">
                  <c:v>44778.608051655094</c:v>
                </c:pt>
                <c:pt idx="8469">
                  <c:v>44778.67672087963</c:v>
                </c:pt>
                <c:pt idx="8470">
                  <c:v>44778.74538990741</c:v>
                </c:pt>
                <c:pt idx="8471">
                  <c:v>44778.814059212964</c:v>
                </c:pt>
                <c:pt idx="8472">
                  <c:v>44778.882729143515</c:v>
                </c:pt>
                <c:pt idx="8473">
                  <c:v>44778.951398645833</c:v>
                </c:pt>
                <c:pt idx="8474">
                  <c:v>44779.020068020836</c:v>
                </c:pt>
                <c:pt idx="8475">
                  <c:v>44779.088737141203</c:v>
                </c:pt>
                <c:pt idx="8476">
                  <c:v>44779.157406192127</c:v>
                </c:pt>
                <c:pt idx="8477">
                  <c:v>44779.226075868057</c:v>
                </c:pt>
                <c:pt idx="8478">
                  <c:v>44779.294745798608</c:v>
                </c:pt>
                <c:pt idx="8479">
                  <c:v>44779.363416134256</c:v>
                </c:pt>
                <c:pt idx="8480">
                  <c:v>44779.432085891203</c:v>
                </c:pt>
                <c:pt idx="8481">
                  <c:v>44779.50075525463</c:v>
                </c:pt>
                <c:pt idx="8482">
                  <c:v>44779.569424502311</c:v>
                </c:pt>
                <c:pt idx="8483">
                  <c:v>44779.638093680558</c:v>
                </c:pt>
                <c:pt idx="8484">
                  <c:v>44779.706762916663</c:v>
                </c:pt>
                <c:pt idx="8485">
                  <c:v>44779.775431817128</c:v>
                </c:pt>
                <c:pt idx="8486">
                  <c:v>44779.844101481482</c:v>
                </c:pt>
                <c:pt idx="8487">
                  <c:v>44779.912771215277</c:v>
                </c:pt>
                <c:pt idx="8488">
                  <c:v>44779.981440682874</c:v>
                </c:pt>
                <c:pt idx="8489">
                  <c:v>44780.050110081022</c:v>
                </c:pt>
                <c:pt idx="8490">
                  <c:v>44780.118778900462</c:v>
                </c:pt>
                <c:pt idx="8491">
                  <c:v>44780.187448206016</c:v>
                </c:pt>
                <c:pt idx="8492">
                  <c:v>44780.256118055557</c:v>
                </c:pt>
                <c:pt idx="8493">
                  <c:v>44780.324788368052</c:v>
                </c:pt>
                <c:pt idx="8494">
                  <c:v>44780.39345851852</c:v>
                </c:pt>
                <c:pt idx="8495">
                  <c:v>44780.462128125</c:v>
                </c:pt>
                <c:pt idx="8496">
                  <c:v>44780.530797361112</c:v>
                </c:pt>
                <c:pt idx="8497">
                  <c:v>44780.599466481479</c:v>
                </c:pt>
                <c:pt idx="8498">
                  <c:v>44780.66813568287</c:v>
                </c:pt>
                <c:pt idx="8499">
                  <c:v>44780.736804745371</c:v>
                </c:pt>
                <c:pt idx="8500">
                  <c:v>44780.805473877313</c:v>
                </c:pt>
                <c:pt idx="8501">
                  <c:v>44780.874143738423</c:v>
                </c:pt>
                <c:pt idx="8502">
                  <c:v>44780.942813263886</c:v>
                </c:pt>
                <c:pt idx="8503">
                  <c:v>44781.011482650465</c:v>
                </c:pt>
                <c:pt idx="8504">
                  <c:v>44781.080151817128</c:v>
                </c:pt>
                <c:pt idx="8505">
                  <c:v>44781.148820694441</c:v>
                </c:pt>
                <c:pt idx="8506">
                  <c:v>44781.217490208335</c:v>
                </c:pt>
                <c:pt idx="8507">
                  <c:v>44781.286160023148</c:v>
                </c:pt>
                <c:pt idx="8508">
                  <c:v>44781.354830335651</c:v>
                </c:pt>
                <c:pt idx="8509">
                  <c:v>44781.423500069446</c:v>
                </c:pt>
                <c:pt idx="8510">
                  <c:v>44781.492169421297</c:v>
                </c:pt>
                <c:pt idx="8511">
                  <c:v>44781.560838599537</c:v>
                </c:pt>
                <c:pt idx="8512">
                  <c:v>44781.629507696758</c:v>
                </c:pt>
                <c:pt idx="8513">
                  <c:v>44781.698176863429</c:v>
                </c:pt>
                <c:pt idx="8514">
                  <c:v>44781.76684571759</c:v>
                </c:pt>
                <c:pt idx="8515">
                  <c:v>44781.835515266204</c:v>
                </c:pt>
                <c:pt idx="8516">
                  <c:v>44781.904184999999</c:v>
                </c:pt>
                <c:pt idx="8517">
                  <c:v>44781.972854375002</c:v>
                </c:pt>
                <c:pt idx="8518">
                  <c:v>44782.041523715277</c:v>
                </c:pt>
                <c:pt idx="8519">
                  <c:v>44782.110192546294</c:v>
                </c:pt>
                <c:pt idx="8520">
                  <c:v>44782.17886177083</c:v>
                </c:pt>
                <c:pt idx="8521">
                  <c:v>44782.247531562498</c:v>
                </c:pt>
                <c:pt idx="8522">
                  <c:v>44782.316201724534</c:v>
                </c:pt>
                <c:pt idx="8523">
                  <c:v>44782.384871932867</c:v>
                </c:pt>
                <c:pt idx="8524">
                  <c:v>44782.453541550924</c:v>
                </c:pt>
                <c:pt idx="8525">
                  <c:v>44782.52221077546</c:v>
                </c:pt>
                <c:pt idx="8526">
                  <c:v>44782.590879918978</c:v>
                </c:pt>
                <c:pt idx="8527">
                  <c:v>44782.659549085649</c:v>
                </c:pt>
                <c:pt idx="8528">
                  <c:v>44782.728218206015</c:v>
                </c:pt>
                <c:pt idx="8529">
                  <c:v>44782.796887164353</c:v>
                </c:pt>
                <c:pt idx="8530">
                  <c:v>44782.865556956021</c:v>
                </c:pt>
                <c:pt idx="8531">
                  <c:v>44782.934226504629</c:v>
                </c:pt>
                <c:pt idx="8532">
                  <c:v>44783.002895914353</c:v>
                </c:pt>
                <c:pt idx="8533">
                  <c:v>44783.071565138889</c:v>
                </c:pt>
                <c:pt idx="8534">
                  <c:v>44783.140233888887</c:v>
                </c:pt>
                <c:pt idx="8535">
                  <c:v>44783.208903275467</c:v>
                </c:pt>
                <c:pt idx="8536">
                  <c:v>44783.277573032407</c:v>
                </c:pt>
                <c:pt idx="8537">
                  <c:v>44783.346243333333</c:v>
                </c:pt>
                <c:pt idx="8538">
                  <c:v>44783.414913101849</c:v>
                </c:pt>
                <c:pt idx="8539">
                  <c:v>44783.483582476852</c:v>
                </c:pt>
                <c:pt idx="8540">
                  <c:v>44783.552251597219</c:v>
                </c:pt>
                <c:pt idx="8541">
                  <c:v>44783.620920636575</c:v>
                </c:pt>
                <c:pt idx="8542">
                  <c:v>44783.689589745372</c:v>
                </c:pt>
                <c:pt idx="8543">
                  <c:v>44783.758258599541</c:v>
                </c:pt>
                <c:pt idx="8544">
                  <c:v>44783.826927997688</c:v>
                </c:pt>
                <c:pt idx="8545">
                  <c:v>44783.895597754628</c:v>
                </c:pt>
                <c:pt idx="8546">
                  <c:v>44783.964267106479</c:v>
                </c:pt>
                <c:pt idx="8547">
                  <c:v>44784.032936388889</c:v>
                </c:pt>
                <c:pt idx="8548">
                  <c:v>44784.101605266202</c:v>
                </c:pt>
                <c:pt idx="8549">
                  <c:v>44784.170274386575</c:v>
                </c:pt>
                <c:pt idx="8550">
                  <c:v>44784.23894408565</c:v>
                </c:pt>
                <c:pt idx="8551">
                  <c:v>44784.307614097219</c:v>
                </c:pt>
                <c:pt idx="8552">
                  <c:v>44784.376284317128</c:v>
                </c:pt>
                <c:pt idx="8553">
                  <c:v>44784.444953958337</c:v>
                </c:pt>
                <c:pt idx="8554">
                  <c:v>44784.513623182873</c:v>
                </c:pt>
                <c:pt idx="8555">
                  <c:v>44784.582292326391</c:v>
                </c:pt>
                <c:pt idx="8556">
                  <c:v>44784.650961458334</c:v>
                </c:pt>
                <c:pt idx="8557">
                  <c:v>44784.719630601852</c:v>
                </c:pt>
                <c:pt idx="8558">
                  <c:v>44784.78829945602</c:v>
                </c:pt>
                <c:pt idx="8559">
                  <c:v>44784.856969143519</c:v>
                </c:pt>
                <c:pt idx="8560">
                  <c:v>44784.925638715278</c:v>
                </c:pt>
                <c:pt idx="8561">
                  <c:v>44784.994308125002</c:v>
                </c:pt>
                <c:pt idx="8562">
                  <c:v>44785.062977407404</c:v>
                </c:pt>
                <c:pt idx="8563">
                  <c:v>44785.131646087961</c:v>
                </c:pt>
                <c:pt idx="8564">
                  <c:v>44785.20031537037</c:v>
                </c:pt>
                <c:pt idx="8565">
                  <c:v>44785.268985127317</c:v>
                </c:pt>
                <c:pt idx="8566">
                  <c:v>44785.337655405092</c:v>
                </c:pt>
                <c:pt idx="8567">
                  <c:v>44785.406325266202</c:v>
                </c:pt>
                <c:pt idx="8568">
                  <c:v>44785.474994675926</c:v>
                </c:pt>
                <c:pt idx="8569">
                  <c:v>44785.543663773147</c:v>
                </c:pt>
                <c:pt idx="8570">
                  <c:v>44785.612332789351</c:v>
                </c:pt>
                <c:pt idx="8571">
                  <c:v>44785.681001863428</c:v>
                </c:pt>
                <c:pt idx="8572">
                  <c:v>44785.749670729165</c:v>
                </c:pt>
                <c:pt idx="8573">
                  <c:v>44785.818339976853</c:v>
                </c:pt>
                <c:pt idx="8574">
                  <c:v>44785.887009745369</c:v>
                </c:pt>
                <c:pt idx="8575">
                  <c:v>44785.95567909722</c:v>
                </c:pt>
                <c:pt idx="8576">
                  <c:v>44786.024348344909</c:v>
                </c:pt>
                <c:pt idx="8577">
                  <c:v>44786.093017280095</c:v>
                </c:pt>
                <c:pt idx="8578">
                  <c:v>44786.161686261577</c:v>
                </c:pt>
                <c:pt idx="8579">
                  <c:v>44786.230355856482</c:v>
                </c:pt>
                <c:pt idx="8580">
                  <c:v>44786.299025706016</c:v>
                </c:pt>
                <c:pt idx="8581">
                  <c:v>44786.367695914349</c:v>
                </c:pt>
                <c:pt idx="8582">
                  <c:v>44786.436365532405</c:v>
                </c:pt>
                <c:pt idx="8583">
                  <c:v>44786.505034756941</c:v>
                </c:pt>
                <c:pt idx="8584">
                  <c:v>44786.573703877315</c:v>
                </c:pt>
                <c:pt idx="8585">
                  <c:v>44786.642372951392</c:v>
                </c:pt>
                <c:pt idx="8586">
                  <c:v>44786.711042060182</c:v>
                </c:pt>
                <c:pt idx="8587">
                  <c:v>44786.779710844909</c:v>
                </c:pt>
                <c:pt idx="8588">
                  <c:v>44786.848380428244</c:v>
                </c:pt>
                <c:pt idx="8589">
                  <c:v>44786.917049999996</c:v>
                </c:pt>
                <c:pt idx="8590">
                  <c:v>44786.985719363423</c:v>
                </c:pt>
                <c:pt idx="8591">
                  <c:v>44787.054388634257</c:v>
                </c:pt>
                <c:pt idx="8592">
                  <c:v>44787.123057303237</c:v>
                </c:pt>
                <c:pt idx="8593">
                  <c:v>44787.191726504629</c:v>
                </c:pt>
                <c:pt idx="8594">
                  <c:v>44787.260396238424</c:v>
                </c:pt>
                <c:pt idx="8595">
                  <c:v>44787.329066446757</c:v>
                </c:pt>
                <c:pt idx="8596">
                  <c:v>44787.397736412036</c:v>
                </c:pt>
                <c:pt idx="8597">
                  <c:v>44787.466405856481</c:v>
                </c:pt>
                <c:pt idx="8598">
                  <c:v>44787.535074942127</c:v>
                </c:pt>
                <c:pt idx="8599">
                  <c:v>44787.603743935186</c:v>
                </c:pt>
                <c:pt idx="8600">
                  <c:v>44787.67241298611</c:v>
                </c:pt>
                <c:pt idx="8601">
                  <c:v>44787.741081886576</c:v>
                </c:pt>
                <c:pt idx="8602">
                  <c:v>44787.809750949076</c:v>
                </c:pt>
                <c:pt idx="8603">
                  <c:v>44787.878420694447</c:v>
                </c:pt>
                <c:pt idx="8604">
                  <c:v>44787.947090069443</c:v>
                </c:pt>
                <c:pt idx="8605">
                  <c:v>44788.015759293979</c:v>
                </c:pt>
                <c:pt idx="8606">
                  <c:v>44788.084428287038</c:v>
                </c:pt>
                <c:pt idx="8607">
                  <c:v>44788.15309709491</c:v>
                </c:pt>
                <c:pt idx="8608">
                  <c:v>44788.221766539355</c:v>
                </c:pt>
                <c:pt idx="8609">
                  <c:v>44788.290436249998</c:v>
                </c:pt>
                <c:pt idx="8610">
                  <c:v>44788.35910642361</c:v>
                </c:pt>
                <c:pt idx="8611">
                  <c:v>44788.427776018521</c:v>
                </c:pt>
                <c:pt idx="8612">
                  <c:v>44788.496445231482</c:v>
                </c:pt>
                <c:pt idx="8613">
                  <c:v>44788.565114282406</c:v>
                </c:pt>
                <c:pt idx="8614">
                  <c:v>44788.633783263889</c:v>
                </c:pt>
                <c:pt idx="8615">
                  <c:v>44788.702452314814</c:v>
                </c:pt>
                <c:pt idx="8616">
                  <c:v>44788.771121041667</c:v>
                </c:pt>
                <c:pt idx="8617">
                  <c:v>44788.839790497688</c:v>
                </c:pt>
                <c:pt idx="8618">
                  <c:v>44788.908460069448</c:v>
                </c:pt>
                <c:pt idx="8619">
                  <c:v>44788.977129340281</c:v>
                </c:pt>
                <c:pt idx="8620">
                  <c:v>44789.045798564817</c:v>
                </c:pt>
                <c:pt idx="8621">
                  <c:v>44789.114467233798</c:v>
                </c:pt>
                <c:pt idx="8622">
                  <c:v>44789.183136342595</c:v>
                </c:pt>
                <c:pt idx="8623">
                  <c:v>44789.251806018518</c:v>
                </c:pt>
                <c:pt idx="8624">
                  <c:v>44789.320476099536</c:v>
                </c:pt>
                <c:pt idx="8625">
                  <c:v>44789.389146134257</c:v>
                </c:pt>
                <c:pt idx="8626">
                  <c:v>44789.457815590278</c:v>
                </c:pt>
                <c:pt idx="8627">
                  <c:v>44789.526484664355</c:v>
                </c:pt>
                <c:pt idx="8628">
                  <c:v>44789.595154155089</c:v>
                </c:pt>
                <c:pt idx="8629">
                  <c:v>44789.663824050927</c:v>
                </c:pt>
                <c:pt idx="8630">
                  <c:v>44789.732493842595</c:v>
                </c:pt>
                <c:pt idx="8631">
                  <c:v>44789.801163576391</c:v>
                </c:pt>
                <c:pt idx="8632">
                  <c:v>44789.869834120371</c:v>
                </c:pt>
                <c:pt idx="8633">
                  <c:v>44789.938504351849</c:v>
                </c:pt>
                <c:pt idx="8634">
                  <c:v>44790.007174444443</c:v>
                </c:pt>
                <c:pt idx="8635">
                  <c:v>44790.07584435185</c:v>
                </c:pt>
                <c:pt idx="8636">
                  <c:v>44790.144513854168</c:v>
                </c:pt>
                <c:pt idx="8637">
                  <c:v>44790.213183993059</c:v>
                </c:pt>
                <c:pt idx="8638">
                  <c:v>44790.281854479166</c:v>
                </c:pt>
                <c:pt idx="8639">
                  <c:v>44790.35052547454</c:v>
                </c:pt>
                <c:pt idx="8640">
                  <c:v>44790.419195925926</c:v>
                </c:pt>
                <c:pt idx="8641">
                  <c:v>44790.4878659838</c:v>
                </c:pt>
                <c:pt idx="8642">
                  <c:v>44790.556535821757</c:v>
                </c:pt>
                <c:pt idx="8643">
                  <c:v>44790.625205578704</c:v>
                </c:pt>
                <c:pt idx="8644">
                  <c:v>44790.693875416669</c:v>
                </c:pt>
                <c:pt idx="8645">
                  <c:v>44790.762544965277</c:v>
                </c:pt>
                <c:pt idx="8646">
                  <c:v>44790.831215127313</c:v>
                </c:pt>
                <c:pt idx="8647">
                  <c:v>44790.899885567131</c:v>
                </c:pt>
                <c:pt idx="8648">
                  <c:v>44790.968555624997</c:v>
                </c:pt>
                <c:pt idx="8649">
                  <c:v>44791.037225624998</c:v>
                </c:pt>
                <c:pt idx="8650">
                  <c:v>44791.105895173612</c:v>
                </c:pt>
                <c:pt idx="8651">
                  <c:v>44791.174565034722</c:v>
                </c:pt>
                <c:pt idx="8652">
                  <c:v>44791.24323547454</c:v>
                </c:pt>
                <c:pt idx="8653">
                  <c:v>44791.311906261573</c:v>
                </c:pt>
                <c:pt idx="8654">
                  <c:v>44791.380577164353</c:v>
                </c:pt>
                <c:pt idx="8655">
                  <c:v>44791.449247488425</c:v>
                </c:pt>
                <c:pt idx="8656">
                  <c:v>44791.517917407407</c:v>
                </c:pt>
                <c:pt idx="8657">
                  <c:v>44791.586587233796</c:v>
                </c:pt>
                <c:pt idx="8658">
                  <c:v>44791.65525708333</c:v>
                </c:pt>
                <c:pt idx="8659">
                  <c:v>44791.72392689815</c:v>
                </c:pt>
                <c:pt idx="8660">
                  <c:v>44791.792596493055</c:v>
                </c:pt>
                <c:pt idx="8661">
                  <c:v>44791.861266932872</c:v>
                </c:pt>
                <c:pt idx="8662">
                  <c:v>44791.929937175926</c:v>
                </c:pt>
                <c:pt idx="8663">
                  <c:v>44791.998607268521</c:v>
                </c:pt>
                <c:pt idx="8664">
                  <c:v>44792.067277222224</c:v>
                </c:pt>
                <c:pt idx="8665">
                  <c:v>44792.135946608796</c:v>
                </c:pt>
                <c:pt idx="8666">
                  <c:v>44792.204616620373</c:v>
                </c:pt>
                <c:pt idx="8667">
                  <c:v>44792.273287060183</c:v>
                </c:pt>
                <c:pt idx="8668">
                  <c:v>44792.34195804398</c:v>
                </c:pt>
                <c:pt idx="8669">
                  <c:v>44792.410628541664</c:v>
                </c:pt>
                <c:pt idx="8670">
                  <c:v>44792.479298599537</c:v>
                </c:pt>
                <c:pt idx="8671">
                  <c:v>44792.547968391205</c:v>
                </c:pt>
                <c:pt idx="8672">
                  <c:v>44792.616638101848</c:v>
                </c:pt>
                <c:pt idx="8673">
                  <c:v>44792.685307870372</c:v>
                </c:pt>
                <c:pt idx="8674">
                  <c:v>44792.75397740741</c:v>
                </c:pt>
                <c:pt idx="8675">
                  <c:v>44792.82264741898</c:v>
                </c:pt>
                <c:pt idx="8676">
                  <c:v>44792.891317858797</c:v>
                </c:pt>
                <c:pt idx="8677">
                  <c:v>44792.959987881943</c:v>
                </c:pt>
                <c:pt idx="8678">
                  <c:v>44793.028657824078</c:v>
                </c:pt>
                <c:pt idx="8679">
                  <c:v>44793.097327407406</c:v>
                </c:pt>
                <c:pt idx="8680">
                  <c:v>44793.165997141201</c:v>
                </c:pt>
                <c:pt idx="8681">
                  <c:v>44793.234667476849</c:v>
                </c:pt>
                <c:pt idx="8682">
                  <c:v>44793.303338078702</c:v>
                </c:pt>
                <c:pt idx="8683">
                  <c:v>44793.372008969905</c:v>
                </c:pt>
                <c:pt idx="8684">
                  <c:v>44793.440679282408</c:v>
                </c:pt>
                <c:pt idx="8685">
                  <c:v>44793.509349178239</c:v>
                </c:pt>
                <c:pt idx="8686">
                  <c:v>44793.578018993052</c:v>
                </c:pt>
                <c:pt idx="8687">
                  <c:v>44793.646688773151</c:v>
                </c:pt>
                <c:pt idx="8688">
                  <c:v>44793.715358576388</c:v>
                </c:pt>
                <c:pt idx="8689">
                  <c:v>44793.78402806713</c:v>
                </c:pt>
                <c:pt idx="8690">
                  <c:v>44793.852698391202</c:v>
                </c:pt>
                <c:pt idx="8691">
                  <c:v>44793.921368634263</c:v>
                </c:pt>
                <c:pt idx="8692">
                  <c:v>44793.990038692129</c:v>
                </c:pt>
                <c:pt idx="8693">
                  <c:v>44794.058708657409</c:v>
                </c:pt>
                <c:pt idx="8694">
                  <c:v>44794.127377997684</c:v>
                </c:pt>
                <c:pt idx="8695">
                  <c:v>44794.196047916666</c:v>
                </c:pt>
                <c:pt idx="8696">
                  <c:v>44794.264718321756</c:v>
                </c:pt>
                <c:pt idx="8697">
                  <c:v>44794.333389259256</c:v>
                </c:pt>
                <c:pt idx="8698">
                  <c:v>44794.402059837965</c:v>
                </c:pt>
                <c:pt idx="8699">
                  <c:v>44794.470729930559</c:v>
                </c:pt>
                <c:pt idx="8700">
                  <c:v>44794.539399699075</c:v>
                </c:pt>
                <c:pt idx="8701">
                  <c:v>44794.608069374997</c:v>
                </c:pt>
                <c:pt idx="8702">
                  <c:v>44794.676739097224</c:v>
                </c:pt>
                <c:pt idx="8703">
                  <c:v>44794.745408645831</c:v>
                </c:pt>
                <c:pt idx="8704">
                  <c:v>44794.814078483796</c:v>
                </c:pt>
                <c:pt idx="8705">
                  <c:v>44794.882748923614</c:v>
                </c:pt>
                <c:pt idx="8706">
                  <c:v>44794.951418946759</c:v>
                </c:pt>
                <c:pt idx="8707">
                  <c:v>44795.02008884259</c:v>
                </c:pt>
                <c:pt idx="8708">
                  <c:v>44795.088758472222</c:v>
                </c:pt>
                <c:pt idx="8709">
                  <c:v>44795.157428043982</c:v>
                </c:pt>
                <c:pt idx="8710">
                  <c:v>44795.22609822917</c:v>
                </c:pt>
                <c:pt idx="8711">
                  <c:v>44795.294768680556</c:v>
                </c:pt>
                <c:pt idx="8712">
                  <c:v>44795.363439537039</c:v>
                </c:pt>
                <c:pt idx="8713">
                  <c:v>44795.432109814814</c:v>
                </c:pt>
                <c:pt idx="8714">
                  <c:v>44795.500779699076</c:v>
                </c:pt>
                <c:pt idx="8715">
                  <c:v>44795.569449456016</c:v>
                </c:pt>
                <c:pt idx="8716">
                  <c:v>44795.63811915509</c:v>
                </c:pt>
                <c:pt idx="8717">
                  <c:v>44795.706788912037</c:v>
                </c:pt>
                <c:pt idx="8718">
                  <c:v>44795.77545833333</c:v>
                </c:pt>
                <c:pt idx="8719">
                  <c:v>44795.844128518518</c:v>
                </c:pt>
                <c:pt idx="8720">
                  <c:v>44795.912798761572</c:v>
                </c:pt>
                <c:pt idx="8721">
                  <c:v>44795.981468749997</c:v>
                </c:pt>
                <c:pt idx="8722">
                  <c:v>44796.050138668979</c:v>
                </c:pt>
                <c:pt idx="8723">
                  <c:v>44796.118807997686</c:v>
                </c:pt>
                <c:pt idx="8724">
                  <c:v>44796.187477824074</c:v>
                </c:pt>
                <c:pt idx="8725">
                  <c:v>44796.256148194443</c:v>
                </c:pt>
                <c:pt idx="8726">
                  <c:v>44796.324819016205</c:v>
                </c:pt>
                <c:pt idx="8727">
                  <c:v>44796.3934896875</c:v>
                </c:pt>
                <c:pt idx="8728">
                  <c:v>44796.462159814815</c:v>
                </c:pt>
                <c:pt idx="8729">
                  <c:v>44796.530829560186</c:v>
                </c:pt>
                <c:pt idx="8730">
                  <c:v>44796.599499212964</c:v>
                </c:pt>
                <c:pt idx="8731">
                  <c:v>44796.668168923614</c:v>
                </c:pt>
                <c:pt idx="8732">
                  <c:v>44796.736838506942</c:v>
                </c:pt>
                <c:pt idx="8733">
                  <c:v>44796.805508148151</c:v>
                </c:pt>
                <c:pt idx="8734">
                  <c:v>44796.874178530095</c:v>
                </c:pt>
                <c:pt idx="8735">
                  <c:v>44796.942848576386</c:v>
                </c:pt>
                <c:pt idx="8736">
                  <c:v>44797.011518472224</c:v>
                </c:pt>
                <c:pt idx="8737">
                  <c:v>44797.080188159722</c:v>
                </c:pt>
                <c:pt idx="8738">
                  <c:v>44797.14885755787</c:v>
                </c:pt>
                <c:pt idx="8739">
                  <c:v>44797.217527581015</c:v>
                </c:pt>
                <c:pt idx="8740">
                  <c:v>44797.28619791667</c:v>
                </c:pt>
                <c:pt idx="8741">
                  <c:v>44797.354868738425</c:v>
                </c:pt>
                <c:pt idx="8742">
                  <c:v>44797.423538993055</c:v>
                </c:pt>
                <c:pt idx="8743">
                  <c:v>44797.49220886574</c:v>
                </c:pt>
                <c:pt idx="8744">
                  <c:v>44797.560878553239</c:v>
                </c:pt>
                <c:pt idx="8745">
                  <c:v>44797.629548159719</c:v>
                </c:pt>
                <c:pt idx="8746">
                  <c:v>44797.698217847224</c:v>
                </c:pt>
                <c:pt idx="8747">
                  <c:v>44797.766887210651</c:v>
                </c:pt>
                <c:pt idx="8748">
                  <c:v>44797.835557268518</c:v>
                </c:pt>
                <c:pt idx="8749">
                  <c:v>44797.904227523148</c:v>
                </c:pt>
                <c:pt idx="8750">
                  <c:v>44797.972897418978</c:v>
                </c:pt>
                <c:pt idx="8751">
                  <c:v>44798.041567268519</c:v>
                </c:pt>
                <c:pt idx="8752">
                  <c:v>44798.11023662037</c:v>
                </c:pt>
                <c:pt idx="8753">
                  <c:v>44798.178906354166</c:v>
                </c:pt>
                <c:pt idx="8754">
                  <c:v>44798.247576655092</c:v>
                </c:pt>
                <c:pt idx="8755">
                  <c:v>44798.316247337963</c:v>
                </c:pt>
                <c:pt idx="8756">
                  <c:v>44798.384918055555</c:v>
                </c:pt>
                <c:pt idx="8757">
                  <c:v>44798.453588182871</c:v>
                </c:pt>
                <c:pt idx="8758">
                  <c:v>44798.522257928242</c:v>
                </c:pt>
                <c:pt idx="8759">
                  <c:v>44798.590927569443</c:v>
                </c:pt>
                <c:pt idx="8760">
                  <c:v>44798.659597256941</c:v>
                </c:pt>
                <c:pt idx="8761">
                  <c:v>44798.728266874998</c:v>
                </c:pt>
                <c:pt idx="8762">
                  <c:v>44798.796936354163</c:v>
                </c:pt>
                <c:pt idx="8763">
                  <c:v>44798.86560665509</c:v>
                </c:pt>
                <c:pt idx="8764">
                  <c:v>44798.934276712964</c:v>
                </c:pt>
                <c:pt idx="8765">
                  <c:v>44799.002946631947</c:v>
                </c:pt>
                <c:pt idx="8766">
                  <c:v>44799.071616377318</c:v>
                </c:pt>
                <c:pt idx="8767">
                  <c:v>44799.140285624999</c:v>
                </c:pt>
                <c:pt idx="8768">
                  <c:v>44799.208955520837</c:v>
                </c:pt>
                <c:pt idx="8769">
                  <c:v>44799.277625787036</c:v>
                </c:pt>
                <c:pt idx="8770">
                  <c:v>44799.346296597221</c:v>
                </c:pt>
                <c:pt idx="8771">
                  <c:v>44799.414966875003</c:v>
                </c:pt>
                <c:pt idx="8772">
                  <c:v>44799.483636747682</c:v>
                </c:pt>
                <c:pt idx="8773">
                  <c:v>44799.552306377314</c:v>
                </c:pt>
                <c:pt idx="8774">
                  <c:v>44799.620975925929</c:v>
                </c:pt>
                <c:pt idx="8775">
                  <c:v>44799.689645543978</c:v>
                </c:pt>
                <c:pt idx="8776">
                  <c:v>44799.758314895837</c:v>
                </c:pt>
                <c:pt idx="8777">
                  <c:v>44799.826984803243</c:v>
                </c:pt>
                <c:pt idx="8778">
                  <c:v>44799.895655069442</c:v>
                </c:pt>
                <c:pt idx="8779">
                  <c:v>44799.964324907407</c:v>
                </c:pt>
                <c:pt idx="8780">
                  <c:v>44800.032994699075</c:v>
                </c:pt>
                <c:pt idx="8781">
                  <c:v>44800.101664085647</c:v>
                </c:pt>
                <c:pt idx="8782">
                  <c:v>44800.170333703703</c:v>
                </c:pt>
                <c:pt idx="8783">
                  <c:v>44800.239003912036</c:v>
                </c:pt>
                <c:pt idx="8784">
                  <c:v>44800.307674421296</c:v>
                </c:pt>
                <c:pt idx="8785">
                  <c:v>44800.376345150464</c:v>
                </c:pt>
                <c:pt idx="8786">
                  <c:v>44800.445015277779</c:v>
                </c:pt>
                <c:pt idx="8787">
                  <c:v>44800.513685011574</c:v>
                </c:pt>
                <c:pt idx="8788">
                  <c:v>44800.582354652775</c:v>
                </c:pt>
                <c:pt idx="8789">
                  <c:v>44800.651024293984</c:v>
                </c:pt>
                <c:pt idx="8790">
                  <c:v>44800.719693923609</c:v>
                </c:pt>
                <c:pt idx="8791">
                  <c:v>44800.78836327546</c:v>
                </c:pt>
                <c:pt idx="8792">
                  <c:v>44800.857033472224</c:v>
                </c:pt>
                <c:pt idx="8793">
                  <c:v>44800.925703541667</c:v>
                </c:pt>
                <c:pt idx="8794">
                  <c:v>44800.994373449073</c:v>
                </c:pt>
                <c:pt idx="8795">
                  <c:v>44801.063043229165</c:v>
                </c:pt>
                <c:pt idx="8796">
                  <c:v>44801.131712407405</c:v>
                </c:pt>
                <c:pt idx="8797">
                  <c:v>44801.200382187497</c:v>
                </c:pt>
                <c:pt idx="8798">
                  <c:v>44801.269052430558</c:v>
                </c:pt>
                <c:pt idx="8799">
                  <c:v>44801.337723217592</c:v>
                </c:pt>
                <c:pt idx="8800">
                  <c:v>44801.406393576392</c:v>
                </c:pt>
                <c:pt idx="8801">
                  <c:v>44801.475063472222</c:v>
                </c:pt>
                <c:pt idx="8802">
                  <c:v>44801.543733067127</c:v>
                </c:pt>
                <c:pt idx="8803">
                  <c:v>44801.61240258102</c:v>
                </c:pt>
                <c:pt idx="8804">
                  <c:v>44801.681072141204</c:v>
                </c:pt>
                <c:pt idx="8805">
                  <c:v>44801.749741504631</c:v>
                </c:pt>
                <c:pt idx="8806">
                  <c:v>44801.818411250002</c:v>
                </c:pt>
                <c:pt idx="8807">
                  <c:v>44801.887081504632</c:v>
                </c:pt>
                <c:pt idx="8808">
                  <c:v>44801.955751354166</c:v>
                </c:pt>
                <c:pt idx="8809">
                  <c:v>44802.024421087961</c:v>
                </c:pt>
                <c:pt idx="8810">
                  <c:v>44802.093090509261</c:v>
                </c:pt>
                <c:pt idx="8811">
                  <c:v>44802.161759988427</c:v>
                </c:pt>
                <c:pt idx="8812">
                  <c:v>44802.230430069445</c:v>
                </c:pt>
                <c:pt idx="8813">
                  <c:v>44802.299100416669</c:v>
                </c:pt>
                <c:pt idx="8814">
                  <c:v>44802.367771111109</c:v>
                </c:pt>
                <c:pt idx="8815">
                  <c:v>44802.436441226855</c:v>
                </c:pt>
                <c:pt idx="8816">
                  <c:v>44802.505110937498</c:v>
                </c:pt>
                <c:pt idx="8817">
                  <c:v>44802.573780555555</c:v>
                </c:pt>
                <c:pt idx="8818">
                  <c:v>44802.642450104169</c:v>
                </c:pt>
                <c:pt idx="8819">
                  <c:v>44802.71111971065</c:v>
                </c:pt>
                <c:pt idx="8820">
                  <c:v>44802.779788981483</c:v>
                </c:pt>
                <c:pt idx="8821">
                  <c:v>44802.848459050925</c:v>
                </c:pt>
                <c:pt idx="8822">
                  <c:v>44802.917129120367</c:v>
                </c:pt>
                <c:pt idx="8823">
                  <c:v>44802.985798958332</c:v>
                </c:pt>
                <c:pt idx="8824">
                  <c:v>44803.054468726848</c:v>
                </c:pt>
                <c:pt idx="8825">
                  <c:v>44803.123137881943</c:v>
                </c:pt>
                <c:pt idx="8826">
                  <c:v>44803.191807569441</c:v>
                </c:pt>
                <c:pt idx="8827">
                  <c:v>44803.260477777774</c:v>
                </c:pt>
                <c:pt idx="8828">
                  <c:v>44803.329148483797</c:v>
                </c:pt>
                <c:pt idx="8829">
                  <c:v>44803.397818935184</c:v>
                </c:pt>
                <c:pt idx="8830">
                  <c:v>44803.466488865743</c:v>
                </c:pt>
                <c:pt idx="8831">
                  <c:v>44803.535158437502</c:v>
                </c:pt>
                <c:pt idx="8832">
                  <c:v>44803.603827905092</c:v>
                </c:pt>
                <c:pt idx="8833">
                  <c:v>44803.67249744213</c:v>
                </c:pt>
                <c:pt idx="8834">
                  <c:v>44803.741166828702</c:v>
                </c:pt>
                <c:pt idx="8835">
                  <c:v>44803.809836377317</c:v>
                </c:pt>
                <c:pt idx="8836">
                  <c:v>44803.878506608795</c:v>
                </c:pt>
                <c:pt idx="8837">
                  <c:v>44803.947176469905</c:v>
                </c:pt>
                <c:pt idx="8838">
                  <c:v>44804.015846180555</c:v>
                </c:pt>
                <c:pt idx="8839">
                  <c:v>44804.084515648145</c:v>
                </c:pt>
                <c:pt idx="8840">
                  <c:v>44804.15318494213</c:v>
                </c:pt>
                <c:pt idx="8841">
                  <c:v>44804.221854872689</c:v>
                </c:pt>
                <c:pt idx="8842">
                  <c:v>44804.290525069446</c:v>
                </c:pt>
                <c:pt idx="8843">
                  <c:v>44804.359195717596</c:v>
                </c:pt>
                <c:pt idx="8844">
                  <c:v>44804.427865798614</c:v>
                </c:pt>
                <c:pt idx="8845">
                  <c:v>44804.496535486112</c:v>
                </c:pt>
                <c:pt idx="8846">
                  <c:v>44804.565205023151</c:v>
                </c:pt>
                <c:pt idx="8847">
                  <c:v>44804.633874490741</c:v>
                </c:pt>
                <c:pt idx="8848">
                  <c:v>44804.702544016203</c:v>
                </c:pt>
                <c:pt idx="8849">
                  <c:v>44804.771213217595</c:v>
                </c:pt>
                <c:pt idx="8850">
                  <c:v>44804.839883159722</c:v>
                </c:pt>
                <c:pt idx="8851">
                  <c:v>44804.90855320602</c:v>
                </c:pt>
                <c:pt idx="8852">
                  <c:v>44804.97722296296</c:v>
                </c:pt>
                <c:pt idx="8853">
                  <c:v>44805.045892662034</c:v>
                </c:pt>
                <c:pt idx="8854">
                  <c:v>44805.114561805553</c:v>
                </c:pt>
                <c:pt idx="8855">
                  <c:v>44805.183231400464</c:v>
                </c:pt>
                <c:pt idx="8856">
                  <c:v>44805.251901550924</c:v>
                </c:pt>
                <c:pt idx="8857">
                  <c:v>44805.320572118057</c:v>
                </c:pt>
                <c:pt idx="8858">
                  <c:v>44805.389242627316</c:v>
                </c:pt>
                <c:pt idx="8859">
                  <c:v>44805.457912557868</c:v>
                </c:pt>
                <c:pt idx="8860">
                  <c:v>44805.526582106482</c:v>
                </c:pt>
                <c:pt idx="8861">
                  <c:v>44805.595251562503</c:v>
                </c:pt>
                <c:pt idx="8862">
                  <c:v>44805.663921064814</c:v>
                </c:pt>
                <c:pt idx="8863">
                  <c:v>44805.732590474538</c:v>
                </c:pt>
                <c:pt idx="8864">
                  <c:v>44805.801259837965</c:v>
                </c:pt>
                <c:pt idx="8865">
                  <c:v>44805.869929988425</c:v>
                </c:pt>
                <c:pt idx="8866">
                  <c:v>44805.938599849535</c:v>
                </c:pt>
                <c:pt idx="8867">
                  <c:v>44806.007269548609</c:v>
                </c:pt>
                <c:pt idx="8868">
                  <c:v>44806.075939074071</c:v>
                </c:pt>
                <c:pt idx="8869">
                  <c:v>44806.144608194445</c:v>
                </c:pt>
                <c:pt idx="8870">
                  <c:v>44806.213277939816</c:v>
                </c:pt>
                <c:pt idx="8871">
                  <c:v>44806.281948043979</c:v>
                </c:pt>
                <c:pt idx="8872">
                  <c:v>44806.350618657409</c:v>
                </c:pt>
                <c:pt idx="8873">
                  <c:v>44806.419288715275</c:v>
                </c:pt>
                <c:pt idx="8874">
                  <c:v>44806.487958379628</c:v>
                </c:pt>
                <c:pt idx="8875">
                  <c:v>44806.556627835649</c:v>
                </c:pt>
                <c:pt idx="8876">
                  <c:v>44806.625297210645</c:v>
                </c:pt>
                <c:pt idx="8877">
                  <c:v>44806.69396665509</c:v>
                </c:pt>
                <c:pt idx="8878">
                  <c:v>44806.76263582176</c:v>
                </c:pt>
                <c:pt idx="8879">
                  <c:v>44806.831305601852</c:v>
                </c:pt>
                <c:pt idx="8880">
                  <c:v>44806.89997564815</c:v>
                </c:pt>
                <c:pt idx="8881">
                  <c:v>44806.968645312503</c:v>
                </c:pt>
                <c:pt idx="8882">
                  <c:v>44807.037314918984</c:v>
                </c:pt>
                <c:pt idx="8883">
                  <c:v>44807.105984074071</c:v>
                </c:pt>
                <c:pt idx="8884">
                  <c:v>44807.174653553244</c:v>
                </c:pt>
                <c:pt idx="8885">
                  <c:v>44807.243323599534</c:v>
                </c:pt>
                <c:pt idx="8886">
                  <c:v>44807.311993993055</c:v>
                </c:pt>
                <c:pt idx="8887">
                  <c:v>44807.38066451389</c:v>
                </c:pt>
                <c:pt idx="8888">
                  <c:v>44807.449334444442</c:v>
                </c:pt>
                <c:pt idx="8889">
                  <c:v>44807.518003958336</c:v>
                </c:pt>
                <c:pt idx="8890">
                  <c:v>44807.58667340278</c:v>
                </c:pt>
                <c:pt idx="8891">
                  <c:v>44807.655342858794</c:v>
                </c:pt>
                <c:pt idx="8892">
                  <c:v>44807.724012268518</c:v>
                </c:pt>
                <c:pt idx="8893">
                  <c:v>44807.792681469909</c:v>
                </c:pt>
                <c:pt idx="8894">
                  <c:v>44807.861351516207</c:v>
                </c:pt>
                <c:pt idx="8895">
                  <c:v>44807.930021365741</c:v>
                </c:pt>
                <c:pt idx="8896">
                  <c:v>44807.998691064815</c:v>
                </c:pt>
                <c:pt idx="8897">
                  <c:v>44808.067360613422</c:v>
                </c:pt>
                <c:pt idx="8898">
                  <c:v>44808.136029606481</c:v>
                </c:pt>
                <c:pt idx="8899">
                  <c:v>44808.204699224538</c:v>
                </c:pt>
                <c:pt idx="8900">
                  <c:v>44808.273369259259</c:v>
                </c:pt>
                <c:pt idx="8901">
                  <c:v>44808.34203983796</c:v>
                </c:pt>
                <c:pt idx="8902">
                  <c:v>44808.410709942131</c:v>
                </c:pt>
                <c:pt idx="8903">
                  <c:v>44808.479379606484</c:v>
                </c:pt>
                <c:pt idx="8904">
                  <c:v>44808.548048993056</c:v>
                </c:pt>
                <c:pt idx="8905">
                  <c:v>44808.61671829861</c:v>
                </c:pt>
                <c:pt idx="8906">
                  <c:v>44808.685387662037</c:v>
                </c:pt>
                <c:pt idx="8907">
                  <c:v>44808.754056805556</c:v>
                </c:pt>
                <c:pt idx="8908">
                  <c:v>44808.822726412036</c:v>
                </c:pt>
                <c:pt idx="8909">
                  <c:v>44808.891396458333</c:v>
                </c:pt>
                <c:pt idx="8910">
                  <c:v>44808.96006607639</c:v>
                </c:pt>
                <c:pt idx="8911">
                  <c:v>44809.028735601853</c:v>
                </c:pt>
                <c:pt idx="8912">
                  <c:v>44809.097404791668</c:v>
                </c:pt>
                <c:pt idx="8913">
                  <c:v>44809.166074120367</c:v>
                </c:pt>
                <c:pt idx="8914">
                  <c:v>44809.23474403935</c:v>
                </c:pt>
                <c:pt idx="8915">
                  <c:v>44809.303414247683</c:v>
                </c:pt>
                <c:pt idx="8916">
                  <c:v>44809.372084733797</c:v>
                </c:pt>
                <c:pt idx="8917">
                  <c:v>44809.440754629628</c:v>
                </c:pt>
                <c:pt idx="8918">
                  <c:v>44809.509424131946</c:v>
                </c:pt>
                <c:pt idx="8919">
                  <c:v>44809.578093530094</c:v>
                </c:pt>
                <c:pt idx="8920">
                  <c:v>44809.646762905089</c:v>
                </c:pt>
                <c:pt idx="8921">
                  <c:v>44809.715432303237</c:v>
                </c:pt>
                <c:pt idx="8922">
                  <c:v>44809.784101377314</c:v>
                </c:pt>
                <c:pt idx="8923">
                  <c:v>44809.852771284721</c:v>
                </c:pt>
                <c:pt idx="8924">
                  <c:v>44809.921441122686</c:v>
                </c:pt>
                <c:pt idx="8925">
                  <c:v>44809.990110775463</c:v>
                </c:pt>
                <c:pt idx="8926">
                  <c:v>44810.058780324071</c:v>
                </c:pt>
                <c:pt idx="8927">
                  <c:v>44810.127449259257</c:v>
                </c:pt>
                <c:pt idx="8928">
                  <c:v>44810.196118761574</c:v>
                </c:pt>
                <c:pt idx="8929">
                  <c:v>44810.264788761575</c:v>
                </c:pt>
                <c:pt idx="8930">
                  <c:v>44810.33345928241</c:v>
                </c:pt>
                <c:pt idx="8931">
                  <c:v>44810.402129456015</c:v>
                </c:pt>
                <c:pt idx="8932">
                  <c:v>44810.470799131945</c:v>
                </c:pt>
                <c:pt idx="8933">
                  <c:v>44810.539468483796</c:v>
                </c:pt>
                <c:pt idx="8934">
                  <c:v>44810.608137743053</c:v>
                </c:pt>
                <c:pt idx="8935">
                  <c:v>44810.676807060183</c:v>
                </c:pt>
                <c:pt idx="8936">
                  <c:v>44810.745476192133</c:v>
                </c:pt>
                <c:pt idx="8937">
                  <c:v>44810.814145613425</c:v>
                </c:pt>
                <c:pt idx="8938">
                  <c:v>44810.882815636571</c:v>
                </c:pt>
                <c:pt idx="8939">
                  <c:v>44810.951485243058</c:v>
                </c:pt>
                <c:pt idx="8940">
                  <c:v>44811.020154722224</c:v>
                </c:pt>
                <c:pt idx="8941">
                  <c:v>44811.08882394676</c:v>
                </c:pt>
                <c:pt idx="8942">
                  <c:v>44811.157493090279</c:v>
                </c:pt>
                <c:pt idx="8943">
                  <c:v>44811.226162858795</c:v>
                </c:pt>
                <c:pt idx="8944">
                  <c:v>44811.294832893516</c:v>
                </c:pt>
                <c:pt idx="8945">
                  <c:v>44811.363503333334</c:v>
                </c:pt>
                <c:pt idx="8946">
                  <c:v>44811.432173194444</c:v>
                </c:pt>
                <c:pt idx="8947">
                  <c:v>44811.500842662041</c:v>
                </c:pt>
                <c:pt idx="8948">
                  <c:v>44811.569512002316</c:v>
                </c:pt>
                <c:pt idx="8949">
                  <c:v>44811.638181273149</c:v>
                </c:pt>
                <c:pt idx="8950">
                  <c:v>44811.706850613424</c:v>
                </c:pt>
                <c:pt idx="8951">
                  <c:v>44811.775519618059</c:v>
                </c:pt>
                <c:pt idx="8952">
                  <c:v>44811.844189374999</c:v>
                </c:pt>
                <c:pt idx="8953">
                  <c:v>44811.912859201388</c:v>
                </c:pt>
                <c:pt idx="8954">
                  <c:v>44811.981528773147</c:v>
                </c:pt>
                <c:pt idx="8955">
                  <c:v>44812.050198263889</c:v>
                </c:pt>
                <c:pt idx="8956">
                  <c:v>44812.118867175923</c:v>
                </c:pt>
                <c:pt idx="8957">
                  <c:v>44812.187536585647</c:v>
                </c:pt>
                <c:pt idx="8958">
                  <c:v>44812.25620653935</c:v>
                </c:pt>
                <c:pt idx="8959">
                  <c:v>44812.324876944447</c:v>
                </c:pt>
                <c:pt idx="8960">
                  <c:v>44812.393547187501</c:v>
                </c:pt>
                <c:pt idx="8961">
                  <c:v>44812.462216886575</c:v>
                </c:pt>
                <c:pt idx="8962">
                  <c:v>44812.530886215274</c:v>
                </c:pt>
                <c:pt idx="8963">
                  <c:v>44812.599555439818</c:v>
                </c:pt>
                <c:pt idx="8964">
                  <c:v>44812.66822472222</c:v>
                </c:pt>
                <c:pt idx="8965">
                  <c:v>44812.73689388889</c:v>
                </c:pt>
                <c:pt idx="8966">
                  <c:v>44812.805563101851</c:v>
                </c:pt>
                <c:pt idx="8967">
                  <c:v>44812.87423306713</c:v>
                </c:pt>
                <c:pt idx="8968">
                  <c:v>44812.942902685187</c:v>
                </c:pt>
                <c:pt idx="8969">
                  <c:v>44813.011572164352</c:v>
                </c:pt>
                <c:pt idx="8970">
                  <c:v>44813.08024142361</c:v>
                </c:pt>
                <c:pt idx="8971">
                  <c:v>44813.148910393516</c:v>
                </c:pt>
                <c:pt idx="8972">
                  <c:v>44813.217579988428</c:v>
                </c:pt>
                <c:pt idx="8973">
                  <c:v>44813.286249895835</c:v>
                </c:pt>
                <c:pt idx="8974">
                  <c:v>44813.354920300924</c:v>
                </c:pt>
                <c:pt idx="8975">
                  <c:v>44813.423590127313</c:v>
                </c:pt>
                <c:pt idx="8976">
                  <c:v>44813.492259571758</c:v>
                </c:pt>
                <c:pt idx="8977">
                  <c:v>44813.560928831015</c:v>
                </c:pt>
                <c:pt idx="8978">
                  <c:v>44813.629598009262</c:v>
                </c:pt>
                <c:pt idx="8979">
                  <c:v>44813.698267268519</c:v>
                </c:pt>
                <c:pt idx="8980">
                  <c:v>44813.766936215281</c:v>
                </c:pt>
                <c:pt idx="8981">
                  <c:v>44813.835605844906</c:v>
                </c:pt>
                <c:pt idx="8982">
                  <c:v>44813.904275659719</c:v>
                </c:pt>
                <c:pt idx="8983">
                  <c:v>44813.972945127316</c:v>
                </c:pt>
                <c:pt idx="8984">
                  <c:v>44814.041614560185</c:v>
                </c:pt>
                <c:pt idx="8985">
                  <c:v>44814.110283472219</c:v>
                </c:pt>
                <c:pt idx="8986">
                  <c:v>44814.17895277778</c:v>
                </c:pt>
                <c:pt idx="8987">
                  <c:v>44814.247622650466</c:v>
                </c:pt>
                <c:pt idx="8988">
                  <c:v>44814.31629289352</c:v>
                </c:pt>
                <c:pt idx="8989">
                  <c:v>44814.384963182871</c:v>
                </c:pt>
                <c:pt idx="8990">
                  <c:v>44814.453632893521</c:v>
                </c:pt>
                <c:pt idx="8991">
                  <c:v>44814.522302199075</c:v>
                </c:pt>
                <c:pt idx="8992">
                  <c:v>44814.590971412035</c:v>
                </c:pt>
                <c:pt idx="8993">
                  <c:v>44814.659640659724</c:v>
                </c:pt>
                <c:pt idx="8994">
                  <c:v>44814.728309849539</c:v>
                </c:pt>
                <c:pt idx="8995">
                  <c:v>44814.796978900464</c:v>
                </c:pt>
                <c:pt idx="8996">
                  <c:v>44814.865648761574</c:v>
                </c:pt>
                <c:pt idx="8997">
                  <c:v>44814.934318391206</c:v>
                </c:pt>
                <c:pt idx="8998">
                  <c:v>44815.002987870372</c:v>
                </c:pt>
                <c:pt idx="8999">
                  <c:v>44815.071657175926</c:v>
                </c:pt>
                <c:pt idx="9000">
                  <c:v>44815.140325995373</c:v>
                </c:pt>
                <c:pt idx="9001">
                  <c:v>44815.208995451387</c:v>
                </c:pt>
                <c:pt idx="9002">
                  <c:v>44815.277665277776</c:v>
                </c:pt>
                <c:pt idx="9003">
                  <c:v>44815.34633565972</c:v>
                </c:pt>
                <c:pt idx="9004">
                  <c:v>44815.415005497685</c:v>
                </c:pt>
                <c:pt idx="9005">
                  <c:v>44815.483674930554</c:v>
                </c:pt>
                <c:pt idx="9006">
                  <c:v>44815.55234412037</c:v>
                </c:pt>
                <c:pt idx="9007">
                  <c:v>44815.621013240743</c:v>
                </c:pt>
                <c:pt idx="9008">
                  <c:v>44815.689682407407</c:v>
                </c:pt>
                <c:pt idx="9009">
                  <c:v>44815.758351319448</c:v>
                </c:pt>
                <c:pt idx="9010">
                  <c:v>44815.827020798613</c:v>
                </c:pt>
                <c:pt idx="9011">
                  <c:v>44815.895690613426</c:v>
                </c:pt>
                <c:pt idx="9012">
                  <c:v>44815.96436002315</c:v>
                </c:pt>
                <c:pt idx="9013">
                  <c:v>44816.033029363425</c:v>
                </c:pt>
                <c:pt idx="9014">
                  <c:v>44816.101698298611</c:v>
                </c:pt>
                <c:pt idx="9015">
                  <c:v>44816.170367476851</c:v>
                </c:pt>
                <c:pt idx="9016">
                  <c:v>44816.239037245374</c:v>
                </c:pt>
                <c:pt idx="9017">
                  <c:v>44816.307707314816</c:v>
                </c:pt>
                <c:pt idx="9018">
                  <c:v>44816.376377592591</c:v>
                </c:pt>
                <c:pt idx="9019">
                  <c:v>44816.445047280089</c:v>
                </c:pt>
                <c:pt idx="9020">
                  <c:v>44816.513716562498</c:v>
                </c:pt>
                <c:pt idx="9021">
                  <c:v>44816.58238576389</c:v>
                </c:pt>
                <c:pt idx="9022">
                  <c:v>44816.651054942129</c:v>
                </c:pt>
                <c:pt idx="9023">
                  <c:v>44816.719724131945</c:v>
                </c:pt>
                <c:pt idx="9024">
                  <c:v>44816.78839303241</c:v>
                </c:pt>
                <c:pt idx="9025">
                  <c:v>44816.85706278935</c:v>
                </c:pt>
                <c:pt idx="9026">
                  <c:v>44816.925732407406</c:v>
                </c:pt>
                <c:pt idx="9027">
                  <c:v>44816.994401851851</c:v>
                </c:pt>
                <c:pt idx="9028">
                  <c:v>44817.063071180557</c:v>
                </c:pt>
                <c:pt idx="9029">
                  <c:v>44817.131739907411</c:v>
                </c:pt>
                <c:pt idx="9030">
                  <c:v>44817.200409236109</c:v>
                </c:pt>
                <c:pt idx="9031">
                  <c:v>44817.269079027777</c:v>
                </c:pt>
                <c:pt idx="9032">
                  <c:v>44817.337749351849</c:v>
                </c:pt>
                <c:pt idx="9033">
                  <c:v>44817.406419259256</c:v>
                </c:pt>
                <c:pt idx="9034">
                  <c:v>44817.475088703701</c:v>
                </c:pt>
                <c:pt idx="9035">
                  <c:v>44817.54375783565</c:v>
                </c:pt>
                <c:pt idx="9036">
                  <c:v>44817.612426886575</c:v>
                </c:pt>
                <c:pt idx="9037">
                  <c:v>44817.681095995373</c:v>
                </c:pt>
                <c:pt idx="9038">
                  <c:v>44817.749764895831</c:v>
                </c:pt>
                <c:pt idx="9039">
                  <c:v>44817.81843417824</c:v>
                </c:pt>
                <c:pt idx="9040">
                  <c:v>44817.887103981484</c:v>
                </c:pt>
                <c:pt idx="9041">
                  <c:v>44817.955773368056</c:v>
                </c:pt>
                <c:pt idx="9042">
                  <c:v>44818.024442638889</c:v>
                </c:pt>
                <c:pt idx="9043">
                  <c:v>44818.093111608796</c:v>
                </c:pt>
                <c:pt idx="9044">
                  <c:v>44818.161780613424</c:v>
                </c:pt>
                <c:pt idx="9045">
                  <c:v>44818.23045023148</c:v>
                </c:pt>
                <c:pt idx="9046">
                  <c:v>44818.299120115742</c:v>
                </c:pt>
                <c:pt idx="9047">
                  <c:v>44818.36779034722</c:v>
                </c:pt>
                <c:pt idx="9048">
                  <c:v>44818.436459988428</c:v>
                </c:pt>
                <c:pt idx="9049">
                  <c:v>44818.505129236109</c:v>
                </c:pt>
                <c:pt idx="9050">
                  <c:v>44818.573798379628</c:v>
                </c:pt>
                <c:pt idx="9051">
                  <c:v>44818.642467465281</c:v>
                </c:pt>
                <c:pt idx="9052">
                  <c:v>44818.711136597223</c:v>
                </c:pt>
                <c:pt idx="9053">
                  <c:v>44818.779805393518</c:v>
                </c:pt>
                <c:pt idx="9054">
                  <c:v>44818.848474999999</c:v>
                </c:pt>
                <c:pt idx="9055">
                  <c:v>44818.91714459491</c:v>
                </c:pt>
                <c:pt idx="9056">
                  <c:v>44818.98581395833</c:v>
                </c:pt>
                <c:pt idx="9057">
                  <c:v>44819.054483252316</c:v>
                </c:pt>
                <c:pt idx="9058">
                  <c:v>44819.123151932872</c:v>
                </c:pt>
                <c:pt idx="9059">
                  <c:v>44819.191821145832</c:v>
                </c:pt>
                <c:pt idx="9060">
                  <c:v>44819.260490879627</c:v>
                </c:pt>
                <c:pt idx="9061">
                  <c:v>44819.329161111113</c:v>
                </c:pt>
                <c:pt idx="9062">
                  <c:v>44819.397831087961</c:v>
                </c:pt>
                <c:pt idx="9063">
                  <c:v>44819.466500532406</c:v>
                </c:pt>
                <c:pt idx="9064">
                  <c:v>44819.535169629627</c:v>
                </c:pt>
                <c:pt idx="9065">
                  <c:v>44819.603838622686</c:v>
                </c:pt>
                <c:pt idx="9066">
                  <c:v>44819.672507673611</c:v>
                </c:pt>
                <c:pt idx="9067">
                  <c:v>44819.741176585645</c:v>
                </c:pt>
                <c:pt idx="9068">
                  <c:v>44819.809845648146</c:v>
                </c:pt>
                <c:pt idx="9069">
                  <c:v>44819.878515393517</c:v>
                </c:pt>
                <c:pt idx="9070">
                  <c:v>44819.94718476852</c:v>
                </c:pt>
                <c:pt idx="9071">
                  <c:v>44820.015853993056</c:v>
                </c:pt>
                <c:pt idx="9072">
                  <c:v>44820.084522986108</c:v>
                </c:pt>
                <c:pt idx="9073">
                  <c:v>44820.153191793979</c:v>
                </c:pt>
                <c:pt idx="9074">
                  <c:v>44820.221861226855</c:v>
                </c:pt>
                <c:pt idx="9075">
                  <c:v>44820.290530937498</c:v>
                </c:pt>
                <c:pt idx="9076">
                  <c:v>44820.35920111111</c:v>
                </c:pt>
                <c:pt idx="9077">
                  <c:v>44820.427870694446</c:v>
                </c:pt>
                <c:pt idx="9078">
                  <c:v>44820.49653989583</c:v>
                </c:pt>
                <c:pt idx="9079">
                  <c:v>44820.565208935186</c:v>
                </c:pt>
                <c:pt idx="9080">
                  <c:v>44820.633877916669</c:v>
                </c:pt>
                <c:pt idx="9081">
                  <c:v>44820.702546956018</c:v>
                </c:pt>
                <c:pt idx="9082">
                  <c:v>44820.771215671295</c:v>
                </c:pt>
                <c:pt idx="9083">
                  <c:v>44820.83988511574</c:v>
                </c:pt>
                <c:pt idx="9084">
                  <c:v>44820.908554675923</c:v>
                </c:pt>
                <c:pt idx="9085">
                  <c:v>44820.977223923612</c:v>
                </c:pt>
                <c:pt idx="9086">
                  <c:v>44821.045893136572</c:v>
                </c:pt>
                <c:pt idx="9087">
                  <c:v>44821.114561782408</c:v>
                </c:pt>
                <c:pt idx="9088">
                  <c:v>44821.183230879629</c:v>
                </c:pt>
                <c:pt idx="9089">
                  <c:v>44821.251900532407</c:v>
                </c:pt>
                <c:pt idx="9090">
                  <c:v>44821.320570601849</c:v>
                </c:pt>
                <c:pt idx="9091">
                  <c:v>44821.389240613425</c:v>
                </c:pt>
                <c:pt idx="9092">
                  <c:v>44821.457910046294</c:v>
                </c:pt>
                <c:pt idx="9093">
                  <c:v>44821.526579097219</c:v>
                </c:pt>
                <c:pt idx="9094">
                  <c:v>44821.595248055557</c:v>
                </c:pt>
                <c:pt idx="9095">
                  <c:v>44821.663917060185</c:v>
                </c:pt>
                <c:pt idx="9096">
                  <c:v>44821.732585972219</c:v>
                </c:pt>
                <c:pt idx="9097">
                  <c:v>44821.801254826387</c:v>
                </c:pt>
                <c:pt idx="9098">
                  <c:v>44821.869924479164</c:v>
                </c:pt>
                <c:pt idx="9099">
                  <c:v>44821.938593831015</c:v>
                </c:pt>
                <c:pt idx="9100">
                  <c:v>44822.007263043983</c:v>
                </c:pt>
                <c:pt idx="9101">
                  <c:v>44822.07593204861</c:v>
                </c:pt>
                <c:pt idx="9102">
                  <c:v>44822.144600671294</c:v>
                </c:pt>
                <c:pt idx="9103">
                  <c:v>44822.213269918982</c:v>
                </c:pt>
                <c:pt idx="9104">
                  <c:v>44822.281939513887</c:v>
                </c:pt>
                <c:pt idx="9105">
                  <c:v>44822.350609618057</c:v>
                </c:pt>
                <c:pt idx="9106">
                  <c:v>44822.419279178241</c:v>
                </c:pt>
                <c:pt idx="9107">
                  <c:v>44822.487948333335</c:v>
                </c:pt>
                <c:pt idx="9108">
                  <c:v>44822.55661728009</c:v>
                </c:pt>
                <c:pt idx="9109">
                  <c:v>44822.62528615741</c:v>
                </c:pt>
                <c:pt idx="9110">
                  <c:v>44822.69395508102</c:v>
                </c:pt>
                <c:pt idx="9111">
                  <c:v>44822.762624560186</c:v>
                </c:pt>
                <c:pt idx="9112">
                  <c:v>44822.831295208336</c:v>
                </c:pt>
                <c:pt idx="9113">
                  <c:v>44822.899966111108</c:v>
                </c:pt>
                <c:pt idx="9114">
                  <c:v>44822.96863664352</c:v>
                </c:pt>
                <c:pt idx="9115">
                  <c:v>44823.037307118058</c:v>
                </c:pt>
                <c:pt idx="9116">
                  <c:v>44823.105977129628</c:v>
                </c:pt>
                <c:pt idx="9117">
                  <c:v>44823.174647476852</c:v>
                </c:pt>
                <c:pt idx="9118">
                  <c:v>44823.243318379631</c:v>
                </c:pt>
                <c:pt idx="9119">
                  <c:v>44823.311989629627</c:v>
                </c:pt>
                <c:pt idx="9120">
                  <c:v>44823.380661006944</c:v>
                </c:pt>
                <c:pt idx="9121">
                  <c:v>44823.449331793985</c:v>
                </c:pt>
                <c:pt idx="9122">
                  <c:v>44823.518002175922</c:v>
                </c:pt>
                <c:pt idx="9123">
                  <c:v>44823.586672465281</c:v>
                </c:pt>
                <c:pt idx="9124">
                  <c:v>44823.655342789352</c:v>
                </c:pt>
                <c:pt idx="9125">
                  <c:v>44823.724013055558</c:v>
                </c:pt>
                <c:pt idx="9126">
                  <c:v>44823.792683113425</c:v>
                </c:pt>
                <c:pt idx="9127">
                  <c:v>44823.861354004628</c:v>
                </c:pt>
                <c:pt idx="9128">
                  <c:v>44823.930024710651</c:v>
                </c:pt>
                <c:pt idx="9129">
                  <c:v>44823.9986952662</c:v>
                </c:pt>
                <c:pt idx="9130">
                  <c:v>44824.067365671297</c:v>
                </c:pt>
                <c:pt idx="9131">
                  <c:v>44824.136035520831</c:v>
                </c:pt>
                <c:pt idx="9132">
                  <c:v>44824.204705995369</c:v>
                </c:pt>
                <c:pt idx="9133">
                  <c:v>44824.273376886573</c:v>
                </c:pt>
                <c:pt idx="9134">
                  <c:v>44824.342048321756</c:v>
                </c:pt>
                <c:pt idx="9135">
                  <c:v>44824.410719270832</c:v>
                </c:pt>
                <c:pt idx="9136">
                  <c:v>44824.479389791668</c:v>
                </c:pt>
                <c:pt idx="9137">
                  <c:v>44824.548060023146</c:v>
                </c:pt>
                <c:pt idx="9138">
                  <c:v>44824.616730185182</c:v>
                </c:pt>
                <c:pt idx="9139">
                  <c:v>44824.685400405091</c:v>
                </c:pt>
                <c:pt idx="9140">
                  <c:v>44824.754070381947</c:v>
                </c:pt>
                <c:pt idx="9141">
                  <c:v>44824.822740844909</c:v>
                </c:pt>
                <c:pt idx="9142">
                  <c:v>44824.891411736113</c:v>
                </c:pt>
                <c:pt idx="9143">
                  <c:v>44824.960082199075</c:v>
                </c:pt>
                <c:pt idx="9144">
                  <c:v>44825.02875258102</c:v>
                </c:pt>
                <c:pt idx="9145">
                  <c:v>44825.097422615741</c:v>
                </c:pt>
                <c:pt idx="9146">
                  <c:v>44825.166092789354</c:v>
                </c:pt>
                <c:pt idx="9147">
                  <c:v>44825.234763564818</c:v>
                </c:pt>
                <c:pt idx="9148">
                  <c:v>44825.303434606481</c:v>
                </c:pt>
                <c:pt idx="9149">
                  <c:v>44825.372105937502</c:v>
                </c:pt>
                <c:pt idx="9150">
                  <c:v>44825.440776689815</c:v>
                </c:pt>
                <c:pt idx="9151">
                  <c:v>44825.509447025463</c:v>
                </c:pt>
                <c:pt idx="9152">
                  <c:v>44825.578117280093</c:v>
                </c:pt>
                <c:pt idx="9153">
                  <c:v>44825.646787488426</c:v>
                </c:pt>
                <c:pt idx="9154">
                  <c:v>44825.71545773148</c:v>
                </c:pt>
                <c:pt idx="9155">
                  <c:v>44825.784127650462</c:v>
                </c:pt>
                <c:pt idx="9156">
                  <c:v>44825.852798402775</c:v>
                </c:pt>
                <c:pt idx="9157">
                  <c:v>44825.921469074077</c:v>
                </c:pt>
                <c:pt idx="9158">
                  <c:v>44825.990139571761</c:v>
                </c:pt>
                <c:pt idx="9159">
                  <c:v>44826.058809965281</c:v>
                </c:pt>
                <c:pt idx="9160">
                  <c:v>44826.127479733797</c:v>
                </c:pt>
                <c:pt idx="9161">
                  <c:v>44826.196150069445</c:v>
                </c:pt>
                <c:pt idx="9162">
                  <c:v>44826.264820914352</c:v>
                </c:pt>
                <c:pt idx="9163">
                  <c:v>44826.333492268517</c:v>
                </c:pt>
                <c:pt idx="9164">
                  <c:v>44826.402163287035</c:v>
                </c:pt>
                <c:pt idx="9165">
                  <c:v>44826.470833796295</c:v>
                </c:pt>
                <c:pt idx="9166">
                  <c:v>44826.539503993059</c:v>
                </c:pt>
                <c:pt idx="9167">
                  <c:v>44826.608174074077</c:v>
                </c:pt>
                <c:pt idx="9168">
                  <c:v>44826.676844236114</c:v>
                </c:pt>
                <c:pt idx="9169">
                  <c:v>44826.745514201386</c:v>
                </c:pt>
                <c:pt idx="9170">
                  <c:v>44826.814184444447</c:v>
                </c:pt>
                <c:pt idx="9171">
                  <c:v>44826.882855300923</c:v>
                </c:pt>
                <c:pt idx="9172">
                  <c:v>44826.95152574074</c:v>
                </c:pt>
                <c:pt idx="9173">
                  <c:v>44827.020196064812</c:v>
                </c:pt>
                <c:pt idx="9174">
                  <c:v>44827.088866111109</c:v>
                </c:pt>
                <c:pt idx="9175">
                  <c:v>44827.157536087965</c:v>
                </c:pt>
                <c:pt idx="9176">
                  <c:v>44827.226206689818</c:v>
                </c:pt>
                <c:pt idx="9177">
                  <c:v>44827.29487755787</c:v>
                </c:pt>
                <c:pt idx="9178">
                  <c:v>44827.363548819441</c:v>
                </c:pt>
                <c:pt idx="9179">
                  <c:v>44827.432219502312</c:v>
                </c:pt>
                <c:pt idx="9180">
                  <c:v>44827.500889803239</c:v>
                </c:pt>
                <c:pt idx="9181">
                  <c:v>44827.569559965275</c:v>
                </c:pt>
                <c:pt idx="9182">
                  <c:v>44827.638230069446</c:v>
                </c:pt>
                <c:pt idx="9183">
                  <c:v>44827.706900231482</c:v>
                </c:pt>
                <c:pt idx="9184">
                  <c:v>44827.775570057871</c:v>
                </c:pt>
                <c:pt idx="9185">
                  <c:v>44827.844240648148</c:v>
                </c:pt>
                <c:pt idx="9186">
                  <c:v>44827.912911284722</c:v>
                </c:pt>
                <c:pt idx="9187">
                  <c:v>44827.981581678243</c:v>
                </c:pt>
                <c:pt idx="9188">
                  <c:v>44828.050252002315</c:v>
                </c:pt>
                <c:pt idx="9189">
                  <c:v>44828.118921724534</c:v>
                </c:pt>
                <c:pt idx="9190">
                  <c:v>44828.187591956019</c:v>
                </c:pt>
                <c:pt idx="9191">
                  <c:v>44828.256262719908</c:v>
                </c:pt>
                <c:pt idx="9192">
                  <c:v>44828.324933946758</c:v>
                </c:pt>
                <c:pt idx="9193">
                  <c:v>44828.393605011574</c:v>
                </c:pt>
                <c:pt idx="9194">
                  <c:v>44828.462275532409</c:v>
                </c:pt>
                <c:pt idx="9195">
                  <c:v>44828.530945671293</c:v>
                </c:pt>
                <c:pt idx="9196">
                  <c:v>44828.599615706022</c:v>
                </c:pt>
                <c:pt idx="9197">
                  <c:v>44828.668285810185</c:v>
                </c:pt>
                <c:pt idx="9198">
                  <c:v>44828.736955787041</c:v>
                </c:pt>
                <c:pt idx="9199">
                  <c:v>44828.805625821762</c:v>
                </c:pt>
                <c:pt idx="9200">
                  <c:v>44828.87429659722</c:v>
                </c:pt>
                <c:pt idx="9201">
                  <c:v>44828.942967025461</c:v>
                </c:pt>
                <c:pt idx="9202">
                  <c:v>44829.011637303243</c:v>
                </c:pt>
                <c:pt idx="9203">
                  <c:v>44829.080307384262</c:v>
                </c:pt>
                <c:pt idx="9204">
                  <c:v>44829.148977152778</c:v>
                </c:pt>
                <c:pt idx="9205">
                  <c:v>44829.217647569443</c:v>
                </c:pt>
                <c:pt idx="9206">
                  <c:v>44829.286318287035</c:v>
                </c:pt>
                <c:pt idx="9207">
                  <c:v>44829.354989490741</c:v>
                </c:pt>
                <c:pt idx="9208">
                  <c:v>44829.423660127315</c:v>
                </c:pt>
                <c:pt idx="9209">
                  <c:v>44829.492330370369</c:v>
                </c:pt>
                <c:pt idx="9210">
                  <c:v>44829.561000439811</c:v>
                </c:pt>
                <c:pt idx="9211">
                  <c:v>44829.629670428243</c:v>
                </c:pt>
                <c:pt idx="9212">
                  <c:v>44829.698340486109</c:v>
                </c:pt>
                <c:pt idx="9213">
                  <c:v>44829.767010231481</c:v>
                </c:pt>
                <c:pt idx="9214">
                  <c:v>44829.835680659722</c:v>
                </c:pt>
                <c:pt idx="9215">
                  <c:v>44829.904351273151</c:v>
                </c:pt>
                <c:pt idx="9216">
                  <c:v>44829.973021550926</c:v>
                </c:pt>
                <c:pt idx="9217">
                  <c:v>44830.041691770835</c:v>
                </c:pt>
                <c:pt idx="9218">
                  <c:v>44830.110361481478</c:v>
                </c:pt>
                <c:pt idx="9219">
                  <c:v>44830.179031585649</c:v>
                </c:pt>
                <c:pt idx="9220">
                  <c:v>44830.247702256944</c:v>
                </c:pt>
                <c:pt idx="9221">
                  <c:v>44830.316373298614</c:v>
                </c:pt>
                <c:pt idx="9222">
                  <c:v>44830.385044386574</c:v>
                </c:pt>
                <c:pt idx="9223">
                  <c:v>44830.453714884257</c:v>
                </c:pt>
                <c:pt idx="9224">
                  <c:v>44830.522384988428</c:v>
                </c:pt>
                <c:pt idx="9225">
                  <c:v>44830.591054988428</c:v>
                </c:pt>
                <c:pt idx="9226">
                  <c:v>44830.659725034726</c:v>
                </c:pt>
                <c:pt idx="9227">
                  <c:v>44830.728395011574</c:v>
                </c:pt>
                <c:pt idx="9228">
                  <c:v>44830.797064849539</c:v>
                </c:pt>
                <c:pt idx="9229">
                  <c:v>44830.865735509258</c:v>
                </c:pt>
                <c:pt idx="9230">
                  <c:v>44830.934405925924</c:v>
                </c:pt>
                <c:pt idx="9231">
                  <c:v>44831.00307619213</c:v>
                </c:pt>
                <c:pt idx="9232">
                  <c:v>44831.071746284724</c:v>
                </c:pt>
                <c:pt idx="9233">
                  <c:v>44831.140415891205</c:v>
                </c:pt>
                <c:pt idx="9234">
                  <c:v>44831.209086134259</c:v>
                </c:pt>
                <c:pt idx="9235">
                  <c:v>44831.277756759257</c:v>
                </c:pt>
                <c:pt idx="9236">
                  <c:v>44831.346427916666</c:v>
                </c:pt>
                <c:pt idx="9237">
                  <c:v>44831.415098541664</c:v>
                </c:pt>
                <c:pt idx="9238">
                  <c:v>44831.483768761573</c:v>
                </c:pt>
                <c:pt idx="9239">
                  <c:v>44831.552438726852</c:v>
                </c:pt>
                <c:pt idx="9240">
                  <c:v>44831.621108622683</c:v>
                </c:pt>
                <c:pt idx="9241">
                  <c:v>44831.689778576387</c:v>
                </c:pt>
                <c:pt idx="9242">
                  <c:v>44831.758448275461</c:v>
                </c:pt>
                <c:pt idx="9243">
                  <c:v>44831.827118530091</c:v>
                </c:pt>
                <c:pt idx="9244">
                  <c:v>44831.895789131944</c:v>
                </c:pt>
                <c:pt idx="9245">
                  <c:v>44831.964459305556</c:v>
                </c:pt>
                <c:pt idx="9246">
                  <c:v>44832.033129432872</c:v>
                </c:pt>
                <c:pt idx="9247">
                  <c:v>44832.101799155091</c:v>
                </c:pt>
                <c:pt idx="9248">
                  <c:v>44832.170469108794</c:v>
                </c:pt>
                <c:pt idx="9249">
                  <c:v>44832.239139641206</c:v>
                </c:pt>
                <c:pt idx="9250">
                  <c:v>44832.307810486112</c:v>
                </c:pt>
                <c:pt idx="9251">
                  <c:v>44832.376481539352</c:v>
                </c:pt>
                <c:pt idx="9252">
                  <c:v>44832.44515201389</c:v>
                </c:pt>
                <c:pt idx="9253">
                  <c:v>44832.513822060188</c:v>
                </c:pt>
                <c:pt idx="9254">
                  <c:v>44832.582492037036</c:v>
                </c:pt>
                <c:pt idx="9255">
                  <c:v>44832.65116199074</c:v>
                </c:pt>
                <c:pt idx="9256">
                  <c:v>44832.719831956019</c:v>
                </c:pt>
                <c:pt idx="9257">
                  <c:v>44832.788501620373</c:v>
                </c:pt>
                <c:pt idx="9258">
                  <c:v>44832.857172141201</c:v>
                </c:pt>
                <c:pt idx="9259">
                  <c:v>44832.925842534722</c:v>
                </c:pt>
                <c:pt idx="9260">
                  <c:v>44832.994512754631</c:v>
                </c:pt>
                <c:pt idx="9261">
                  <c:v>44833.063182847225</c:v>
                </c:pt>
                <c:pt idx="9262">
                  <c:v>44833.13185233796</c:v>
                </c:pt>
                <c:pt idx="9263">
                  <c:v>44833.200522430554</c:v>
                </c:pt>
                <c:pt idx="9264">
                  <c:v>44833.269192997686</c:v>
                </c:pt>
                <c:pt idx="9265">
                  <c:v>44833.337864085646</c:v>
                </c:pt>
                <c:pt idx="9266">
                  <c:v>44833.406534756941</c:v>
                </c:pt>
                <c:pt idx="9267">
                  <c:v>44833.475204965274</c:v>
                </c:pt>
                <c:pt idx="9268">
                  <c:v>44833.543874861112</c:v>
                </c:pt>
                <c:pt idx="9269">
                  <c:v>44833.612544675925</c:v>
                </c:pt>
                <c:pt idx="9270">
                  <c:v>44833.681214537035</c:v>
                </c:pt>
                <c:pt idx="9271">
                  <c:v>44833.749884201388</c:v>
                </c:pt>
                <c:pt idx="9272">
                  <c:v>44833.818554247686</c:v>
                </c:pt>
                <c:pt idx="9273">
                  <c:v>44833.887224814818</c:v>
                </c:pt>
                <c:pt idx="9274">
                  <c:v>44833.955894942126</c:v>
                </c:pt>
                <c:pt idx="9275">
                  <c:v>44834.024564976855</c:v>
                </c:pt>
                <c:pt idx="9276">
                  <c:v>44834.093234699074</c:v>
                </c:pt>
                <c:pt idx="9277">
                  <c:v>44834.16190446759</c:v>
                </c:pt>
                <c:pt idx="9278">
                  <c:v>44834.230574849535</c:v>
                </c:pt>
                <c:pt idx="9279">
                  <c:v>44834.299245486109</c:v>
                </c:pt>
                <c:pt idx="9280">
                  <c:v>44834.367916469906</c:v>
                </c:pt>
                <c:pt idx="9281">
                  <c:v>44834.436586863427</c:v>
                </c:pt>
                <c:pt idx="9282">
                  <c:v>44834.505256863427</c:v>
                </c:pt>
                <c:pt idx="9283">
                  <c:v>44834.573926759258</c:v>
                </c:pt>
                <c:pt idx="9284">
                  <c:v>44834.642596597223</c:v>
                </c:pt>
                <c:pt idx="9285">
                  <c:v>44834.711266481485</c:v>
                </c:pt>
                <c:pt idx="9286">
                  <c:v>44834.779936030092</c:v>
                </c:pt>
                <c:pt idx="9287">
                  <c:v>44834.848606377316</c:v>
                </c:pt>
                <c:pt idx="9288">
                  <c:v>44834.91727672454</c:v>
                </c:pt>
                <c:pt idx="9289">
                  <c:v>44834.985946840279</c:v>
                </c:pt>
                <c:pt idx="9290">
                  <c:v>44835.054616875001</c:v>
                </c:pt>
                <c:pt idx="9291">
                  <c:v>44835.123286296293</c:v>
                </c:pt>
                <c:pt idx="9292">
                  <c:v>44835.191956261573</c:v>
                </c:pt>
                <c:pt idx="9293">
                  <c:v>44835.260626747688</c:v>
                </c:pt>
                <c:pt idx="9294">
                  <c:v>44835.329297719909</c:v>
                </c:pt>
                <c:pt idx="9295">
                  <c:v>44835.397968425925</c:v>
                </c:pt>
                <c:pt idx="9296">
                  <c:v>44835.466638622682</c:v>
                </c:pt>
                <c:pt idx="9297">
                  <c:v>44835.535308449071</c:v>
                </c:pt>
                <c:pt idx="9298">
                  <c:v>44835.603978182873</c:v>
                </c:pt>
                <c:pt idx="9299">
                  <c:v>44835.67264798611</c:v>
                </c:pt>
                <c:pt idx="9300">
                  <c:v>44835.741317627311</c:v>
                </c:pt>
                <c:pt idx="9301">
                  <c:v>44835.809987430555</c:v>
                </c:pt>
                <c:pt idx="9302">
                  <c:v>44835.87865791667</c:v>
                </c:pt>
                <c:pt idx="9303">
                  <c:v>44835.947328020833</c:v>
                </c:pt>
                <c:pt idx="9304">
                  <c:v>44836.015997986113</c:v>
                </c:pt>
                <c:pt idx="9305">
                  <c:v>44836.084667708332</c:v>
                </c:pt>
                <c:pt idx="9306">
                  <c:v>44836.15333724537</c:v>
                </c:pt>
                <c:pt idx="9307">
                  <c:v>44836.222007418983</c:v>
                </c:pt>
                <c:pt idx="9308">
                  <c:v>44836.290677858793</c:v>
                </c:pt>
                <c:pt idx="9309">
                  <c:v>44836.359348761573</c:v>
                </c:pt>
                <c:pt idx="9310">
                  <c:v>44836.428019074076</c:v>
                </c:pt>
                <c:pt idx="9311">
                  <c:v>44836.496689004627</c:v>
                </c:pt>
                <c:pt idx="9312">
                  <c:v>44836.56535877315</c:v>
                </c:pt>
                <c:pt idx="9313">
                  <c:v>44836.634028483793</c:v>
                </c:pt>
                <c:pt idx="9314">
                  <c:v>44836.702698240741</c:v>
                </c:pt>
                <c:pt idx="9315">
                  <c:v>44836.771367685185</c:v>
                </c:pt>
                <c:pt idx="9316">
                  <c:v>44836.840037858798</c:v>
                </c:pt>
                <c:pt idx="9317">
                  <c:v>44836.908708136572</c:v>
                </c:pt>
                <c:pt idx="9318">
                  <c:v>44836.977378113428</c:v>
                </c:pt>
                <c:pt idx="9319">
                  <c:v>44837.04604804398</c:v>
                </c:pt>
                <c:pt idx="9320">
                  <c:v>44837.114717418983</c:v>
                </c:pt>
                <c:pt idx="9321">
                  <c:v>44837.183387233796</c:v>
                </c:pt>
                <c:pt idx="9322">
                  <c:v>44837.252057604164</c:v>
                </c:pt>
                <c:pt idx="9323">
                  <c:v>44837.320728391205</c:v>
                </c:pt>
                <c:pt idx="9324">
                  <c:v>44837.389399120373</c:v>
                </c:pt>
                <c:pt idx="9325">
                  <c:v>44837.458069270833</c:v>
                </c:pt>
                <c:pt idx="9326">
                  <c:v>44837.526739039349</c:v>
                </c:pt>
                <c:pt idx="9327">
                  <c:v>44837.595408703703</c:v>
                </c:pt>
                <c:pt idx="9328">
                  <c:v>44837.664078425929</c:v>
                </c:pt>
                <c:pt idx="9329">
                  <c:v>44837.732748055554</c:v>
                </c:pt>
                <c:pt idx="9330">
                  <c:v>44837.801417627314</c:v>
                </c:pt>
                <c:pt idx="9331">
                  <c:v>44837.870087986114</c:v>
                </c:pt>
                <c:pt idx="9332">
                  <c:v>44837.938758055556</c:v>
                </c:pt>
                <c:pt idx="9333">
                  <c:v>44838.007427962963</c:v>
                </c:pt>
                <c:pt idx="9334">
                  <c:v>44838.076097685182</c:v>
                </c:pt>
                <c:pt idx="9335">
                  <c:v>44838.144767013888</c:v>
                </c:pt>
                <c:pt idx="9336">
                  <c:v>44838.213436967591</c:v>
                </c:pt>
                <c:pt idx="9337">
                  <c:v>44838.282107268518</c:v>
                </c:pt>
                <c:pt idx="9338">
                  <c:v>44838.35077809028</c:v>
                </c:pt>
                <c:pt idx="9339">
                  <c:v>44838.41944834491</c:v>
                </c:pt>
                <c:pt idx="9340">
                  <c:v>44838.48811820602</c:v>
                </c:pt>
                <c:pt idx="9341">
                  <c:v>44838.556787858797</c:v>
                </c:pt>
                <c:pt idx="9342">
                  <c:v>44838.625457430557</c:v>
                </c:pt>
                <c:pt idx="9343">
                  <c:v>44838.694127071758</c:v>
                </c:pt>
                <c:pt idx="9344">
                  <c:v>44838.762796423609</c:v>
                </c:pt>
                <c:pt idx="9345">
                  <c:v>44838.831466388889</c:v>
                </c:pt>
                <c:pt idx="9346">
                  <c:v>44838.900136631943</c:v>
                </c:pt>
                <c:pt idx="9347">
                  <c:v>44838.968806481484</c:v>
                </c:pt>
                <c:pt idx="9348">
                  <c:v>44839.03747628472</c:v>
                </c:pt>
                <c:pt idx="9349">
                  <c:v>44839.106145625003</c:v>
                </c:pt>
                <c:pt idx="9350">
                  <c:v>44839.174815289349</c:v>
                </c:pt>
                <c:pt idx="9351">
                  <c:v>44839.243485520834</c:v>
                </c:pt>
                <c:pt idx="9352">
                  <c:v>44839.312156087966</c:v>
                </c:pt>
                <c:pt idx="9353">
                  <c:v>44839.380826793982</c:v>
                </c:pt>
                <c:pt idx="9354">
                  <c:v>44839.449496898145</c:v>
                </c:pt>
                <c:pt idx="9355">
                  <c:v>44839.51816659722</c:v>
                </c:pt>
                <c:pt idx="9356">
                  <c:v>44839.586836215276</c:v>
                </c:pt>
                <c:pt idx="9357">
                  <c:v>44839.655505844908</c:v>
                </c:pt>
                <c:pt idx="9358">
                  <c:v>44839.724175439813</c:v>
                </c:pt>
                <c:pt idx="9359">
                  <c:v>44839.792844814816</c:v>
                </c:pt>
                <c:pt idx="9360">
                  <c:v>44839.861515023149</c:v>
                </c:pt>
                <c:pt idx="9361">
                  <c:v>44839.930185046294</c:v>
                </c:pt>
                <c:pt idx="9362">
                  <c:v>44839.99885491898</c:v>
                </c:pt>
                <c:pt idx="9363">
                  <c:v>44840.06752462963</c:v>
                </c:pt>
                <c:pt idx="9364">
                  <c:v>44840.136193796294</c:v>
                </c:pt>
                <c:pt idx="9365">
                  <c:v>44840.204863576386</c:v>
                </c:pt>
                <c:pt idx="9366">
                  <c:v>44840.273533784719</c:v>
                </c:pt>
                <c:pt idx="9367">
                  <c:v>44840.342204525463</c:v>
                </c:pt>
                <c:pt idx="9368">
                  <c:v>44840.410874791669</c:v>
                </c:pt>
                <c:pt idx="9369">
                  <c:v>44840.479544618058</c:v>
                </c:pt>
                <c:pt idx="9370">
                  <c:v>44840.548214166665</c:v>
                </c:pt>
                <c:pt idx="9371">
                  <c:v>44840.616883634262</c:v>
                </c:pt>
                <c:pt idx="9372">
                  <c:v>44840.685553159725</c:v>
                </c:pt>
                <c:pt idx="9373">
                  <c:v>44840.754222453703</c:v>
                </c:pt>
                <c:pt idx="9374">
                  <c:v>44840.822892222219</c:v>
                </c:pt>
                <c:pt idx="9375">
                  <c:v>44840.891562418983</c:v>
                </c:pt>
                <c:pt idx="9376">
                  <c:v>44840.960232199075</c:v>
                </c:pt>
                <c:pt idx="9377">
                  <c:v>44841.028901874997</c:v>
                </c:pt>
                <c:pt idx="9378">
                  <c:v>44841.097571215279</c:v>
                </c:pt>
                <c:pt idx="9379">
                  <c:v>44841.166240694445</c:v>
                </c:pt>
                <c:pt idx="9380">
                  <c:v>44841.234910775464</c:v>
                </c:pt>
                <c:pt idx="9381">
                  <c:v>44841.303581122687</c:v>
                </c:pt>
                <c:pt idx="9382">
                  <c:v>44841.372251759261</c:v>
                </c:pt>
                <c:pt idx="9383">
                  <c:v>44841.440921805559</c:v>
                </c:pt>
                <c:pt idx="9384">
                  <c:v>44841.50959144676</c:v>
                </c:pt>
                <c:pt idx="9385">
                  <c:v>44841.578261006944</c:v>
                </c:pt>
                <c:pt idx="9386">
                  <c:v>44841.64693052083</c:v>
                </c:pt>
                <c:pt idx="9387">
                  <c:v>44841.715600057869</c:v>
                </c:pt>
                <c:pt idx="9388">
                  <c:v>44841.784269282405</c:v>
                </c:pt>
                <c:pt idx="9389">
                  <c:v>44841.852939328703</c:v>
                </c:pt>
                <c:pt idx="9390">
                  <c:v>44841.921609305558</c:v>
                </c:pt>
                <c:pt idx="9391">
                  <c:v>44841.990279097219</c:v>
                </c:pt>
                <c:pt idx="9392">
                  <c:v>44842.058948784725</c:v>
                </c:pt>
                <c:pt idx="9393">
                  <c:v>44842.127617847225</c:v>
                </c:pt>
                <c:pt idx="9394">
                  <c:v>44842.196287488427</c:v>
                </c:pt>
                <c:pt idx="9395">
                  <c:v>44842.264957627318</c:v>
                </c:pt>
                <c:pt idx="9396">
                  <c:v>44842.333628275461</c:v>
                </c:pt>
                <c:pt idx="9397">
                  <c:v>44842.402298576388</c:v>
                </c:pt>
                <c:pt idx="9398">
                  <c:v>44842.470968391201</c:v>
                </c:pt>
                <c:pt idx="9399">
                  <c:v>44842.539637870374</c:v>
                </c:pt>
                <c:pt idx="9400">
                  <c:v>44842.608307256945</c:v>
                </c:pt>
                <c:pt idx="9401">
                  <c:v>44842.67697670139</c:v>
                </c:pt>
                <c:pt idx="9402">
                  <c:v>44842.745645960647</c:v>
                </c:pt>
                <c:pt idx="9403">
                  <c:v>44842.814315497686</c:v>
                </c:pt>
                <c:pt idx="9404">
                  <c:v>44842.882985648146</c:v>
                </c:pt>
                <c:pt idx="9405">
                  <c:v>44842.951655370372</c:v>
                </c:pt>
                <c:pt idx="9406">
                  <c:v>44843.020324976853</c:v>
                </c:pt>
                <c:pt idx="9407">
                  <c:v>44843.088994317128</c:v>
                </c:pt>
                <c:pt idx="9408">
                  <c:v>44843.157663587961</c:v>
                </c:pt>
                <c:pt idx="9409">
                  <c:v>44843.226333472223</c:v>
                </c:pt>
                <c:pt idx="9410">
                  <c:v>44843.295003622683</c:v>
                </c:pt>
                <c:pt idx="9411">
                  <c:v>44843.363674178239</c:v>
                </c:pt>
                <c:pt idx="9412">
                  <c:v>44843.432344155095</c:v>
                </c:pt>
                <c:pt idx="9413">
                  <c:v>44843.501013726855</c:v>
                </c:pt>
                <c:pt idx="9414">
                  <c:v>44843.569683182868</c:v>
                </c:pt>
                <c:pt idx="9415">
                  <c:v>44843.638352569447</c:v>
                </c:pt>
                <c:pt idx="9416">
                  <c:v>44843.707022013892</c:v>
                </c:pt>
                <c:pt idx="9417">
                  <c:v>44843.775691122682</c:v>
                </c:pt>
                <c:pt idx="9418">
                  <c:v>44843.844360995368</c:v>
                </c:pt>
                <c:pt idx="9419">
                  <c:v>44843.913030914351</c:v>
                </c:pt>
                <c:pt idx="9420">
                  <c:v>44843.981700590281</c:v>
                </c:pt>
                <c:pt idx="9421">
                  <c:v>44844.050370185185</c:v>
                </c:pt>
                <c:pt idx="9422">
                  <c:v>44844.119039201389</c:v>
                </c:pt>
                <c:pt idx="9423">
                  <c:v>44844.187708703706</c:v>
                </c:pt>
                <c:pt idx="9424">
                  <c:v>44844.256378749997</c:v>
                </c:pt>
                <c:pt idx="9425">
                  <c:v>44844.325049247687</c:v>
                </c:pt>
                <c:pt idx="9426">
                  <c:v>44844.393719594904</c:v>
                </c:pt>
                <c:pt idx="9427">
                  <c:v>44844.462389386572</c:v>
                </c:pt>
                <c:pt idx="9428">
                  <c:v>44844.531058796296</c:v>
                </c:pt>
                <c:pt idx="9429">
                  <c:v>44844.599728113426</c:v>
                </c:pt>
                <c:pt idx="9430">
                  <c:v>44844.668397488429</c:v>
                </c:pt>
                <c:pt idx="9431">
                  <c:v>44844.73706673611</c:v>
                </c:pt>
                <c:pt idx="9432">
                  <c:v>44844.805736041664</c:v>
                </c:pt>
                <c:pt idx="9433">
                  <c:v>44844.874406087962</c:v>
                </c:pt>
                <c:pt idx="9434">
                  <c:v>44844.943075787036</c:v>
                </c:pt>
                <c:pt idx="9435">
                  <c:v>44845.011745335651</c:v>
                </c:pt>
                <c:pt idx="9436">
                  <c:v>44845.080414675926</c:v>
                </c:pt>
                <c:pt idx="9437">
                  <c:v>44845.14908372685</c:v>
                </c:pt>
                <c:pt idx="9438">
                  <c:v>44845.21775340278</c:v>
                </c:pt>
                <c:pt idx="9439">
                  <c:v>44845.286423379628</c:v>
                </c:pt>
                <c:pt idx="9440">
                  <c:v>44845.355093854167</c:v>
                </c:pt>
                <c:pt idx="9441">
                  <c:v>44845.423763749997</c:v>
                </c:pt>
                <c:pt idx="9442">
                  <c:v>44845.492433263891</c:v>
                </c:pt>
                <c:pt idx="9443">
                  <c:v>44845.56110259259</c:v>
                </c:pt>
                <c:pt idx="9444">
                  <c:v>44845.629771840278</c:v>
                </c:pt>
                <c:pt idx="9445">
                  <c:v>44845.698441168985</c:v>
                </c:pt>
                <c:pt idx="9446">
                  <c:v>44845.767110173612</c:v>
                </c:pt>
                <c:pt idx="9447">
                  <c:v>44845.83577986111</c:v>
                </c:pt>
                <c:pt idx="9448">
                  <c:v>44845.904449733796</c:v>
                </c:pt>
                <c:pt idx="9449">
                  <c:v>44845.973119259259</c:v>
                </c:pt>
                <c:pt idx="9450">
                  <c:v>44846.041788750001</c:v>
                </c:pt>
                <c:pt idx="9451">
                  <c:v>44846.110457719908</c:v>
                </c:pt>
                <c:pt idx="9452">
                  <c:v>44846.179127071759</c:v>
                </c:pt>
                <c:pt idx="9453">
                  <c:v>44846.247796990741</c:v>
                </c:pt>
                <c:pt idx="9454">
                  <c:v>44846.316467291668</c:v>
                </c:pt>
                <c:pt idx="9455">
                  <c:v>44846.385137627316</c:v>
                </c:pt>
                <c:pt idx="9456">
                  <c:v>44846.453807372687</c:v>
                </c:pt>
                <c:pt idx="9457">
                  <c:v>44846.522476724538</c:v>
                </c:pt>
                <c:pt idx="9458">
                  <c:v>44846.591145983795</c:v>
                </c:pt>
                <c:pt idx="9459">
                  <c:v>44846.659815277781</c:v>
                </c:pt>
                <c:pt idx="9460">
                  <c:v>44846.728484502317</c:v>
                </c:pt>
                <c:pt idx="9461">
                  <c:v>44846.797153587962</c:v>
                </c:pt>
                <c:pt idx="9462">
                  <c:v>44846.865823483793</c:v>
                </c:pt>
                <c:pt idx="9463">
                  <c:v>44846.934493148146</c:v>
                </c:pt>
                <c:pt idx="9464">
                  <c:v>44847.00316266204</c:v>
                </c:pt>
                <c:pt idx="9465">
                  <c:v>44847.071832002315</c:v>
                </c:pt>
                <c:pt idx="9466">
                  <c:v>44847.140500844907</c:v>
                </c:pt>
                <c:pt idx="9467">
                  <c:v>44847.209170324073</c:v>
                </c:pt>
                <c:pt idx="9468">
                  <c:v>44847.277840185183</c:v>
                </c:pt>
                <c:pt idx="9469">
                  <c:v>44847.346510578704</c:v>
                </c:pt>
                <c:pt idx="9470">
                  <c:v>44847.415180439813</c:v>
                </c:pt>
                <c:pt idx="9471">
                  <c:v>44847.48384990741</c:v>
                </c:pt>
                <c:pt idx="9472">
                  <c:v>44847.552519108795</c:v>
                </c:pt>
                <c:pt idx="9473">
                  <c:v>44847.621188240744</c:v>
                </c:pt>
                <c:pt idx="9474">
                  <c:v>44847.689857430552</c:v>
                </c:pt>
                <c:pt idx="9475">
                  <c:v>44847.75852635417</c:v>
                </c:pt>
                <c:pt idx="9476">
                  <c:v>44847.827195844904</c:v>
                </c:pt>
                <c:pt idx="9477">
                  <c:v>44847.895865671293</c:v>
                </c:pt>
                <c:pt idx="9478">
                  <c:v>44847.964535081017</c:v>
                </c:pt>
                <c:pt idx="9479">
                  <c:v>44848.033204432868</c:v>
                </c:pt>
                <c:pt idx="9480">
                  <c:v>44848.10187337963</c:v>
                </c:pt>
                <c:pt idx="9481">
                  <c:v>44848.170542569445</c:v>
                </c:pt>
                <c:pt idx="9482">
                  <c:v>44848.239212326385</c:v>
                </c:pt>
                <c:pt idx="9483">
                  <c:v>44848.307882395835</c:v>
                </c:pt>
                <c:pt idx="9484">
                  <c:v>44848.37655267361</c:v>
                </c:pt>
                <c:pt idx="9485">
                  <c:v>44848.445222361108</c:v>
                </c:pt>
                <c:pt idx="9486">
                  <c:v>44848.513891643517</c:v>
                </c:pt>
                <c:pt idx="9487">
                  <c:v>44848.582560833333</c:v>
                </c:pt>
                <c:pt idx="9488">
                  <c:v>44848.651230011572</c:v>
                </c:pt>
                <c:pt idx="9489">
                  <c:v>44848.719899189811</c:v>
                </c:pt>
                <c:pt idx="9490">
                  <c:v>44848.788568090276</c:v>
                </c:pt>
                <c:pt idx="9491">
                  <c:v>44848.857237824071</c:v>
                </c:pt>
                <c:pt idx="9492">
                  <c:v>44848.925907418983</c:v>
                </c:pt>
                <c:pt idx="9493">
                  <c:v>44848.994576863428</c:v>
                </c:pt>
                <c:pt idx="9494">
                  <c:v>44849.063246168982</c:v>
                </c:pt>
                <c:pt idx="9495">
                  <c:v>44849.131914884259</c:v>
                </c:pt>
                <c:pt idx="9496">
                  <c:v>44849.200584189814</c:v>
                </c:pt>
                <c:pt idx="9497">
                  <c:v>44849.269253958337</c:v>
                </c:pt>
                <c:pt idx="9498">
                  <c:v>44849.337924259256</c:v>
                </c:pt>
                <c:pt idx="9499">
                  <c:v>44849.406594143518</c:v>
                </c:pt>
                <c:pt idx="9500">
                  <c:v>44849.475263553242</c:v>
                </c:pt>
                <c:pt idx="9501">
                  <c:v>44849.54393266204</c:v>
                </c:pt>
                <c:pt idx="9502">
                  <c:v>44849.612601689812</c:v>
                </c:pt>
                <c:pt idx="9503">
                  <c:v>44849.681270763889</c:v>
                </c:pt>
                <c:pt idx="9504">
                  <c:v>44849.749939629626</c:v>
                </c:pt>
                <c:pt idx="9505">
                  <c:v>44849.818608877315</c:v>
                </c:pt>
                <c:pt idx="9506">
                  <c:v>44849.887278645831</c:v>
                </c:pt>
                <c:pt idx="9507">
                  <c:v>44849.955947986113</c:v>
                </c:pt>
                <c:pt idx="9508">
                  <c:v>44850.024617222225</c:v>
                </c:pt>
                <c:pt idx="9509">
                  <c:v>44850.093286145835</c:v>
                </c:pt>
                <c:pt idx="9510">
                  <c:v>44850.161955115742</c:v>
                </c:pt>
                <c:pt idx="9511">
                  <c:v>44850.230624699077</c:v>
                </c:pt>
                <c:pt idx="9512">
                  <c:v>44850.299294525466</c:v>
                </c:pt>
                <c:pt idx="9513">
                  <c:v>44850.367964710647</c:v>
                </c:pt>
                <c:pt idx="9514">
                  <c:v>44850.436634317128</c:v>
                </c:pt>
                <c:pt idx="9515">
                  <c:v>44850.505303506943</c:v>
                </c:pt>
                <c:pt idx="9516">
                  <c:v>44850.573972604165</c:v>
                </c:pt>
                <c:pt idx="9517">
                  <c:v>44850.642641631945</c:v>
                </c:pt>
                <c:pt idx="9518">
                  <c:v>44850.71131071759</c:v>
                </c:pt>
                <c:pt idx="9519">
                  <c:v>44850.77997945602</c:v>
                </c:pt>
                <c:pt idx="9520">
                  <c:v>44850.848649004627</c:v>
                </c:pt>
                <c:pt idx="9521">
                  <c:v>44850.91731853009</c:v>
                </c:pt>
                <c:pt idx="9522">
                  <c:v>44850.98598784722</c:v>
                </c:pt>
                <c:pt idx="9523">
                  <c:v>44851.054657071756</c:v>
                </c:pt>
                <c:pt idx="9524">
                  <c:v>44851.123325694447</c:v>
                </c:pt>
                <c:pt idx="9525">
                  <c:v>44851.191994837965</c:v>
                </c:pt>
                <c:pt idx="9526">
                  <c:v>44851.260664513888</c:v>
                </c:pt>
                <c:pt idx="9527">
                  <c:v>44851.329334675924</c:v>
                </c:pt>
                <c:pt idx="9528">
                  <c:v>44851.39800458333</c:v>
                </c:pt>
                <c:pt idx="9529">
                  <c:v>44851.466673958334</c:v>
                </c:pt>
                <c:pt idx="9530">
                  <c:v>44851.535342974537</c:v>
                </c:pt>
                <c:pt idx="9531">
                  <c:v>44851.604011898147</c:v>
                </c:pt>
                <c:pt idx="9532">
                  <c:v>44851.67268087963</c:v>
                </c:pt>
                <c:pt idx="9533">
                  <c:v>44851.741349710646</c:v>
                </c:pt>
                <c:pt idx="9534">
                  <c:v>44851.810018692129</c:v>
                </c:pt>
                <c:pt idx="9535">
                  <c:v>44851.878688368059</c:v>
                </c:pt>
                <c:pt idx="9536">
                  <c:v>44851.947357650461</c:v>
                </c:pt>
                <c:pt idx="9537">
                  <c:v>44852.016026805555</c:v>
                </c:pt>
                <c:pt idx="9538">
                  <c:v>44852.08469570602</c:v>
                </c:pt>
                <c:pt idx="9539">
                  <c:v>44852.153364432874</c:v>
                </c:pt>
                <c:pt idx="9540">
                  <c:v>44852.222033784725</c:v>
                </c:pt>
                <c:pt idx="9541">
                  <c:v>44852.290703402781</c:v>
                </c:pt>
                <c:pt idx="9542">
                  <c:v>44852.3593734838</c:v>
                </c:pt>
                <c:pt idx="9543">
                  <c:v>44852.428042974534</c:v>
                </c:pt>
                <c:pt idx="9544">
                  <c:v>44852.496712083332</c:v>
                </c:pt>
                <c:pt idx="9545">
                  <c:v>44852.56538104167</c:v>
                </c:pt>
                <c:pt idx="9546">
                  <c:v>44852.634049918983</c:v>
                </c:pt>
                <c:pt idx="9547">
                  <c:v>44852.702718865738</c:v>
                </c:pt>
                <c:pt idx="9548">
                  <c:v>44852.771387476852</c:v>
                </c:pt>
                <c:pt idx="9549">
                  <c:v>44852.840056817127</c:v>
                </c:pt>
                <c:pt idx="9550">
                  <c:v>44852.908726284724</c:v>
                </c:pt>
                <c:pt idx="9551">
                  <c:v>44852.977395439812</c:v>
                </c:pt>
                <c:pt idx="9552">
                  <c:v>44853.04606453704</c:v>
                </c:pt>
                <c:pt idx="9553">
                  <c:v>44853.114733090275</c:v>
                </c:pt>
                <c:pt idx="9554">
                  <c:v>44853.183402071758</c:v>
                </c:pt>
                <c:pt idx="9555">
                  <c:v>44853.252071620373</c:v>
                </c:pt>
                <c:pt idx="9556">
                  <c:v>44853.320741574076</c:v>
                </c:pt>
                <c:pt idx="9557">
                  <c:v>44853.389411481483</c:v>
                </c:pt>
                <c:pt idx="9558">
                  <c:v>44853.458080810182</c:v>
                </c:pt>
                <c:pt idx="9559">
                  <c:v>44853.526749745368</c:v>
                </c:pt>
                <c:pt idx="9560">
                  <c:v>44853.595418576391</c:v>
                </c:pt>
                <c:pt idx="9561">
                  <c:v>44853.664087476849</c:v>
                </c:pt>
                <c:pt idx="9562">
                  <c:v>44853.732756261576</c:v>
                </c:pt>
                <c:pt idx="9563">
                  <c:v>44853.801424999998</c:v>
                </c:pt>
                <c:pt idx="9564">
                  <c:v>44853.870094537036</c:v>
                </c:pt>
                <c:pt idx="9565">
                  <c:v>44853.938763761573</c:v>
                </c:pt>
                <c:pt idx="9566">
                  <c:v>44854.007432847226</c:v>
                </c:pt>
                <c:pt idx="9567">
                  <c:v>44854.076101736115</c:v>
                </c:pt>
                <c:pt idx="9568">
                  <c:v>44854.144770231484</c:v>
                </c:pt>
                <c:pt idx="9569">
                  <c:v>44854.21343935185</c:v>
                </c:pt>
                <c:pt idx="9570">
                  <c:v>44854.282108807871</c:v>
                </c:pt>
                <c:pt idx="9571">
                  <c:v>44854.350778796295</c:v>
                </c:pt>
                <c:pt idx="9572">
                  <c:v>44854.419448217595</c:v>
                </c:pt>
                <c:pt idx="9573">
                  <c:v>44854.488117245368</c:v>
                </c:pt>
                <c:pt idx="9574">
                  <c:v>44854.556786053239</c:v>
                </c:pt>
                <c:pt idx="9575">
                  <c:v>44854.625454791669</c:v>
                </c:pt>
                <c:pt idx="9576">
                  <c:v>44854.694123587964</c:v>
                </c:pt>
                <c:pt idx="9577">
                  <c:v>44854.762792106485</c:v>
                </c:pt>
                <c:pt idx="9578">
                  <c:v>44854.831461226851</c:v>
                </c:pt>
                <c:pt idx="9579">
                  <c:v>44854.900130624999</c:v>
                </c:pt>
                <c:pt idx="9580">
                  <c:v>44854.968799641203</c:v>
                </c:pt>
                <c:pt idx="9581">
                  <c:v>44855.037468599534</c:v>
                </c:pt>
                <c:pt idx="9582">
                  <c:v>44855.106137106479</c:v>
                </c:pt>
                <c:pt idx="9583">
                  <c:v>44855.174805925926</c:v>
                </c:pt>
                <c:pt idx="9584">
                  <c:v>44855.243475312498</c:v>
                </c:pt>
                <c:pt idx="9585">
                  <c:v>44855.312145034724</c:v>
                </c:pt>
                <c:pt idx="9586">
                  <c:v>44855.380814895834</c:v>
                </c:pt>
                <c:pt idx="9587">
                  <c:v>44855.449484155091</c:v>
                </c:pt>
                <c:pt idx="9588">
                  <c:v>44855.51815300926</c:v>
                </c:pt>
                <c:pt idx="9589">
                  <c:v>44855.58682178241</c:v>
                </c:pt>
                <c:pt idx="9590">
                  <c:v>44855.655490567129</c:v>
                </c:pt>
                <c:pt idx="9591">
                  <c:v>44855.724159317127</c:v>
                </c:pt>
                <c:pt idx="9592">
                  <c:v>44855.792827835648</c:v>
                </c:pt>
                <c:pt idx="9593">
                  <c:v>44855.861497199076</c:v>
                </c:pt>
                <c:pt idx="9594">
                  <c:v>44855.930166377315</c:v>
                </c:pt>
                <c:pt idx="9595">
                  <c:v>44855.998835393519</c:v>
                </c:pt>
                <c:pt idx="9596">
                  <c:v>44856.067504259256</c:v>
                </c:pt>
                <c:pt idx="9597">
                  <c:v>44856.13617258102</c:v>
                </c:pt>
                <c:pt idx="9598">
                  <c:v>44856.20484150463</c:v>
                </c:pt>
                <c:pt idx="9599">
                  <c:v>44856.273510856481</c:v>
                </c:pt>
                <c:pt idx="9600">
                  <c:v>44856.342180752312</c:v>
                </c:pt>
                <c:pt idx="9601">
                  <c:v>44856.410850162036</c:v>
                </c:pt>
                <c:pt idx="9602">
                  <c:v>44856.479519143519</c:v>
                </c:pt>
                <c:pt idx="9603">
                  <c:v>44856.548187835651</c:v>
                </c:pt>
                <c:pt idx="9604">
                  <c:v>44856.616856446759</c:v>
                </c:pt>
                <c:pt idx="9605">
                  <c:v>44856.685525115739</c:v>
                </c:pt>
                <c:pt idx="9606">
                  <c:v>44856.754193553243</c:v>
                </c:pt>
                <c:pt idx="9607">
                  <c:v>44856.822862453701</c:v>
                </c:pt>
                <c:pt idx="9608">
                  <c:v>44856.891531805559</c:v>
                </c:pt>
                <c:pt idx="9609">
                  <c:v>44856.960200717593</c:v>
                </c:pt>
                <c:pt idx="9610">
                  <c:v>44857.028869548609</c:v>
                </c:pt>
                <c:pt idx="9611">
                  <c:v>44857.097538020833</c:v>
                </c:pt>
                <c:pt idx="9612">
                  <c:v>44857.166206643516</c:v>
                </c:pt>
                <c:pt idx="9613">
                  <c:v>44857.234875856484</c:v>
                </c:pt>
                <c:pt idx="9614">
                  <c:v>44857.303545347226</c:v>
                </c:pt>
                <c:pt idx="9615">
                  <c:v>44857.372215115742</c:v>
                </c:pt>
                <c:pt idx="9616">
                  <c:v>44857.440884305557</c:v>
                </c:pt>
                <c:pt idx="9617">
                  <c:v>44857.509553090276</c:v>
                </c:pt>
                <c:pt idx="9618">
                  <c:v>44857.578222152777</c:v>
                </c:pt>
                <c:pt idx="9619">
                  <c:v>44857.646892789351</c:v>
                </c:pt>
                <c:pt idx="9620">
                  <c:v>44857.715563449077</c:v>
                </c:pt>
                <c:pt idx="9621">
                  <c:v>44857.784233784725</c:v>
                </c:pt>
                <c:pt idx="9622">
                  <c:v>44857.852904953703</c:v>
                </c:pt>
                <c:pt idx="9623">
                  <c:v>44857.92157604167</c:v>
                </c:pt>
                <c:pt idx="9624">
                  <c:v>44857.990246956018</c:v>
                </c:pt>
                <c:pt idx="9625">
                  <c:v>44858.058917754628</c:v>
                </c:pt>
                <c:pt idx="9626">
                  <c:v>44858.127587939816</c:v>
                </c:pt>
                <c:pt idx="9627">
                  <c:v>44858.196258692129</c:v>
                </c:pt>
                <c:pt idx="9628">
                  <c:v>44858.264929942132</c:v>
                </c:pt>
                <c:pt idx="9629">
                  <c:v>44858.333601712962</c:v>
                </c:pt>
                <c:pt idx="9630">
                  <c:v>44858.402273125001</c:v>
                </c:pt>
                <c:pt idx="9631">
                  <c:v>44858.470944050925</c:v>
                </c:pt>
                <c:pt idx="9632">
                  <c:v>44858.539614641202</c:v>
                </c:pt>
                <c:pt idx="9633">
                  <c:v>44858.608285138886</c:v>
                </c:pt>
                <c:pt idx="9634">
                  <c:v>44858.676955694442</c:v>
                </c:pt>
                <c:pt idx="9635">
                  <c:v>44858.745626064818</c:v>
                </c:pt>
                <c:pt idx="9636">
                  <c:v>44858.814296712961</c:v>
                </c:pt>
                <c:pt idx="9637">
                  <c:v>44858.882967962963</c:v>
                </c:pt>
                <c:pt idx="9638">
                  <c:v>44858.95163880787</c:v>
                </c:pt>
                <c:pt idx="9639">
                  <c:v>44859.020309513886</c:v>
                </c:pt>
                <c:pt idx="9640">
                  <c:v>44859.08897996528</c:v>
                </c:pt>
                <c:pt idx="9641">
                  <c:v>44859.157650335648</c:v>
                </c:pt>
                <c:pt idx="9642">
                  <c:v>44859.226321331022</c:v>
                </c:pt>
                <c:pt idx="9643">
                  <c:v>44859.294992581017</c:v>
                </c:pt>
                <c:pt idx="9644">
                  <c:v>44859.363664247685</c:v>
                </c:pt>
                <c:pt idx="9645">
                  <c:v>44859.432335324076</c:v>
                </c:pt>
                <c:pt idx="9646">
                  <c:v>44859.501006006947</c:v>
                </c:pt>
                <c:pt idx="9647">
                  <c:v>44859.569676562503</c:v>
                </c:pt>
                <c:pt idx="9648">
                  <c:v>44859.638347048611</c:v>
                </c:pt>
                <c:pt idx="9649">
                  <c:v>44859.707017592591</c:v>
                </c:pt>
                <c:pt idx="9650">
                  <c:v>44859.775687800924</c:v>
                </c:pt>
                <c:pt idx="9651">
                  <c:v>44859.844358773145</c:v>
                </c:pt>
                <c:pt idx="9652">
                  <c:v>44859.91302980324</c:v>
                </c:pt>
                <c:pt idx="9653">
                  <c:v>44859.981700567128</c:v>
                </c:pt>
                <c:pt idx="9654">
                  <c:v>44860.050371273152</c:v>
                </c:pt>
                <c:pt idx="9655">
                  <c:v>44860.119041377315</c:v>
                </c:pt>
                <c:pt idx="9656">
                  <c:v>44860.187711979168</c:v>
                </c:pt>
                <c:pt idx="9657">
                  <c:v>44860.256383125001</c:v>
                </c:pt>
                <c:pt idx="9658">
                  <c:v>44860.32505472222</c:v>
                </c:pt>
                <c:pt idx="9659">
                  <c:v>44860.393726168979</c:v>
                </c:pt>
                <c:pt idx="9660">
                  <c:v>44860.462397048614</c:v>
                </c:pt>
                <c:pt idx="9661">
                  <c:v>44860.531067569442</c:v>
                </c:pt>
                <c:pt idx="9662">
                  <c:v>44860.599737974539</c:v>
                </c:pt>
                <c:pt idx="9663">
                  <c:v>44860.668408449077</c:v>
                </c:pt>
                <c:pt idx="9664">
                  <c:v>44860.737078784725</c:v>
                </c:pt>
                <c:pt idx="9665">
                  <c:v>44860.805749189814</c:v>
                </c:pt>
                <c:pt idx="9666">
                  <c:v>44860.874420324071</c:v>
                </c:pt>
                <c:pt idx="9667">
                  <c:v>44860.943091111112</c:v>
                </c:pt>
                <c:pt idx="9668">
                  <c:v>44861.011761759262</c:v>
                </c:pt>
                <c:pt idx="9669">
                  <c:v>44861.080432199073</c:v>
                </c:pt>
                <c:pt idx="9670">
                  <c:v>44861.149102337964</c:v>
                </c:pt>
                <c:pt idx="9671">
                  <c:v>44861.217773101853</c:v>
                </c:pt>
                <c:pt idx="9672">
                  <c:v>44861.286444178244</c:v>
                </c:pt>
                <c:pt idx="9673">
                  <c:v>44861.355115740742</c:v>
                </c:pt>
                <c:pt idx="9674">
                  <c:v>44861.423786724539</c:v>
                </c:pt>
                <c:pt idx="9675">
                  <c:v>44861.492457326392</c:v>
                </c:pt>
                <c:pt idx="9676">
                  <c:v>44861.561127743058</c:v>
                </c:pt>
                <c:pt idx="9677">
                  <c:v>44861.629798078706</c:v>
                </c:pt>
                <c:pt idx="9678">
                  <c:v>44861.698468483795</c:v>
                </c:pt>
                <c:pt idx="9679">
                  <c:v>44861.76713857639</c:v>
                </c:pt>
                <c:pt idx="9680">
                  <c:v>44861.835809351855</c:v>
                </c:pt>
                <c:pt idx="9681">
                  <c:v>44861.904480324076</c:v>
                </c:pt>
                <c:pt idx="9682">
                  <c:v>44861.973150937498</c:v>
                </c:pt>
                <c:pt idx="9683">
                  <c:v>44862.04182150463</c:v>
                </c:pt>
                <c:pt idx="9684">
                  <c:v>44862.110491550928</c:v>
                </c:pt>
                <c:pt idx="9685">
                  <c:v>44862.179162002314</c:v>
                </c:pt>
                <c:pt idx="9686">
                  <c:v>44862.247832997688</c:v>
                </c:pt>
                <c:pt idx="9687">
                  <c:v>44862.316504386574</c:v>
                </c:pt>
                <c:pt idx="9688">
                  <c:v>44862.385175798612</c:v>
                </c:pt>
                <c:pt idx="9689">
                  <c:v>44862.453846631943</c:v>
                </c:pt>
                <c:pt idx="9690">
                  <c:v>44862.522517060184</c:v>
                </c:pt>
                <c:pt idx="9691">
                  <c:v>44862.591187407408</c:v>
                </c:pt>
                <c:pt idx="9692">
                  <c:v>44862.659857777777</c:v>
                </c:pt>
                <c:pt idx="9693">
                  <c:v>44862.72852809028</c:v>
                </c:pt>
                <c:pt idx="9694">
                  <c:v>44862.79719824074</c:v>
                </c:pt>
                <c:pt idx="9695">
                  <c:v>44862.865869224537</c:v>
                </c:pt>
                <c:pt idx="9696">
                  <c:v>44862.934539965281</c:v>
                </c:pt>
                <c:pt idx="9697">
                  <c:v>44863.003210555558</c:v>
                </c:pt>
                <c:pt idx="9698">
                  <c:v>44863.071880972224</c:v>
                </c:pt>
                <c:pt idx="9699">
                  <c:v>44863.140550891207</c:v>
                </c:pt>
                <c:pt idx="9700">
                  <c:v>44863.209221446756</c:v>
                </c:pt>
                <c:pt idx="9701">
                  <c:v>44863.277892384256</c:v>
                </c:pt>
                <c:pt idx="9702">
                  <c:v>44863.346563854167</c:v>
                </c:pt>
                <c:pt idx="9703">
                  <c:v>44863.415234791668</c:v>
                </c:pt>
                <c:pt idx="9704">
                  <c:v>44863.483905324072</c:v>
                </c:pt>
                <c:pt idx="9705">
                  <c:v>44863.552575601854</c:v>
                </c:pt>
                <c:pt idx="9706">
                  <c:v>44863.621245810187</c:v>
                </c:pt>
                <c:pt idx="9707">
                  <c:v>44863.689916064817</c:v>
                </c:pt>
                <c:pt idx="9708">
                  <c:v>44863.758586064818</c:v>
                </c:pt>
                <c:pt idx="9709">
                  <c:v>44863.827256620367</c:v>
                </c:pt>
                <c:pt idx="9710">
                  <c:v>44863.895927523146</c:v>
                </c:pt>
                <c:pt idx="9711">
                  <c:v>44863.964598009261</c:v>
                </c:pt>
                <c:pt idx="9712">
                  <c:v>44864.033268425927</c:v>
                </c:pt>
                <c:pt idx="9713">
                  <c:v>44864.101938437503</c:v>
                </c:pt>
                <c:pt idx="9714">
                  <c:v>44864.170608692133</c:v>
                </c:pt>
                <c:pt idx="9715">
                  <c:v>44864.239279525464</c:v>
                </c:pt>
                <c:pt idx="9716">
                  <c:v>44864.307950659721</c:v>
                </c:pt>
                <c:pt idx="9717">
                  <c:v>44864.376622002317</c:v>
                </c:pt>
                <c:pt idx="9718">
                  <c:v>44864.44529275463</c:v>
                </c:pt>
                <c:pt idx="9719">
                  <c:v>44864.513963090278</c:v>
                </c:pt>
                <c:pt idx="9720">
                  <c:v>44864.582633356484</c:v>
                </c:pt>
                <c:pt idx="9721">
                  <c:v>44864.651303599538</c:v>
                </c:pt>
                <c:pt idx="9722">
                  <c:v>44864.719973831016</c:v>
                </c:pt>
                <c:pt idx="9723">
                  <c:v>44864.788643784719</c:v>
                </c:pt>
                <c:pt idx="9724">
                  <c:v>44864.857314583336</c:v>
                </c:pt>
                <c:pt idx="9725">
                  <c:v>44864.925985254631</c:v>
                </c:pt>
                <c:pt idx="9726">
                  <c:v>44864.994655752314</c:v>
                </c:pt>
                <c:pt idx="9727">
                  <c:v>44865.063326111114</c:v>
                </c:pt>
                <c:pt idx="9728">
                  <c:v>44865.131995891206</c:v>
                </c:pt>
                <c:pt idx="9729">
                  <c:v>44865.200666249999</c:v>
                </c:pt>
                <c:pt idx="9730">
                  <c:v>44865.269337083337</c:v>
                </c:pt>
                <c:pt idx="9731">
                  <c:v>44865.338008437502</c:v>
                </c:pt>
                <c:pt idx="9732">
                  <c:v>44865.406679375003</c:v>
                </c:pt>
                <c:pt idx="9733">
                  <c:v>44865.475349849534</c:v>
                </c:pt>
                <c:pt idx="9734">
                  <c:v>44865.544020011577</c:v>
                </c:pt>
                <c:pt idx="9735">
                  <c:v>44865.612690092596</c:v>
                </c:pt>
                <c:pt idx="9736">
                  <c:v>44865.681360219911</c:v>
                </c:pt>
                <c:pt idx="9737">
                  <c:v>44865.750030138886</c:v>
                </c:pt>
                <c:pt idx="9738">
                  <c:v>44865.818700439813</c:v>
                </c:pt>
                <c:pt idx="9739">
                  <c:v>44865.887371261575</c:v>
                </c:pt>
                <c:pt idx="9740">
                  <c:v>44865.956041655096</c:v>
                </c:pt>
                <c:pt idx="9741">
                  <c:v>44866.024711944447</c:v>
                </c:pt>
                <c:pt idx="9742">
                  <c:v>44866.093381921295</c:v>
                </c:pt>
                <c:pt idx="9743">
                  <c:v>44866.162051944448</c:v>
                </c:pt>
                <c:pt idx="9744">
                  <c:v>44866.230722569446</c:v>
                </c:pt>
                <c:pt idx="9745">
                  <c:v>44866.299393449073</c:v>
                </c:pt>
                <c:pt idx="9746">
                  <c:v>44866.3680646875</c:v>
                </c:pt>
                <c:pt idx="9747">
                  <c:v>44866.43673533565</c:v>
                </c:pt>
                <c:pt idx="9748">
                  <c:v>44866.505405578704</c:v>
                </c:pt>
                <c:pt idx="9749">
                  <c:v>44866.574075717595</c:v>
                </c:pt>
                <c:pt idx="9750">
                  <c:v>44866.642745798614</c:v>
                </c:pt>
                <c:pt idx="9751">
                  <c:v>44866.711415925929</c:v>
                </c:pt>
                <c:pt idx="9752">
                  <c:v>44866.780085706021</c:v>
                </c:pt>
                <c:pt idx="9753">
                  <c:v>44866.848756296298</c:v>
                </c:pt>
                <c:pt idx="9754">
                  <c:v>44866.917426874999</c:v>
                </c:pt>
                <c:pt idx="9755">
                  <c:v>44866.986097233799</c:v>
                </c:pt>
                <c:pt idx="9756">
                  <c:v>44867.054767511574</c:v>
                </c:pt>
                <c:pt idx="9757">
                  <c:v>44867.123437164351</c:v>
                </c:pt>
                <c:pt idx="9758">
                  <c:v>44867.192107361108</c:v>
                </c:pt>
                <c:pt idx="9759">
                  <c:v>44867.2607780787</c:v>
                </c:pt>
                <c:pt idx="9760">
                  <c:v>44867.329449282406</c:v>
                </c:pt>
                <c:pt idx="9761">
                  <c:v>44867.398120219907</c:v>
                </c:pt>
                <c:pt idx="9762">
                  <c:v>44867.466790648148</c:v>
                </c:pt>
                <c:pt idx="9763">
                  <c:v>44867.535460706022</c:v>
                </c:pt>
                <c:pt idx="9764">
                  <c:v>44867.604130671294</c:v>
                </c:pt>
                <c:pt idx="9765">
                  <c:v>44867.672800682871</c:v>
                </c:pt>
                <c:pt idx="9766">
                  <c:v>44867.741470555557</c:v>
                </c:pt>
                <c:pt idx="9767">
                  <c:v>44867.810140590278</c:v>
                </c:pt>
                <c:pt idx="9768">
                  <c:v>44867.878811296294</c:v>
                </c:pt>
                <c:pt idx="9769">
                  <c:v>44867.947481620373</c:v>
                </c:pt>
                <c:pt idx="9770">
                  <c:v>44868.016151805554</c:v>
                </c:pt>
                <c:pt idx="9771">
                  <c:v>44868.084821747689</c:v>
                </c:pt>
                <c:pt idx="9772">
                  <c:v>44868.153491516205</c:v>
                </c:pt>
                <c:pt idx="9773">
                  <c:v>44868.222161898149</c:v>
                </c:pt>
                <c:pt idx="9774">
                  <c:v>44868.290832557868</c:v>
                </c:pt>
                <c:pt idx="9775">
                  <c:v>44868.359503680556</c:v>
                </c:pt>
                <c:pt idx="9776">
                  <c:v>44868.428174212961</c:v>
                </c:pt>
                <c:pt idx="9777">
                  <c:v>44868.496844351852</c:v>
                </c:pt>
                <c:pt idx="9778">
                  <c:v>44868.565514340276</c:v>
                </c:pt>
                <c:pt idx="9779">
                  <c:v>44868.634184259259</c:v>
                </c:pt>
                <c:pt idx="9780">
                  <c:v>44868.702854236108</c:v>
                </c:pt>
                <c:pt idx="9781">
                  <c:v>44868.771523888892</c:v>
                </c:pt>
                <c:pt idx="9782">
                  <c:v>44868.840194270837</c:v>
                </c:pt>
                <c:pt idx="9783">
                  <c:v>44868.908864756944</c:v>
                </c:pt>
                <c:pt idx="9784">
                  <c:v>44868.977534942132</c:v>
                </c:pt>
                <c:pt idx="9785">
                  <c:v>44869.046205092593</c:v>
                </c:pt>
                <c:pt idx="9786">
                  <c:v>44869.114874664352</c:v>
                </c:pt>
                <c:pt idx="9787">
                  <c:v>44869.183544687497</c:v>
                </c:pt>
                <c:pt idx="9788">
                  <c:v>44869.252215266206</c:v>
                </c:pt>
                <c:pt idx="9789">
                  <c:v>44869.320886261572</c:v>
                </c:pt>
                <c:pt idx="9790">
                  <c:v>44869.389557199072</c:v>
                </c:pt>
                <c:pt idx="9791">
                  <c:v>44869.458227557872</c:v>
                </c:pt>
                <c:pt idx="9792">
                  <c:v>44869.526897523145</c:v>
                </c:pt>
                <c:pt idx="9793">
                  <c:v>44869.595567395831</c:v>
                </c:pt>
                <c:pt idx="9794">
                  <c:v>44869.664237314813</c:v>
                </c:pt>
                <c:pt idx="9795">
                  <c:v>44869.732907141202</c:v>
                </c:pt>
                <c:pt idx="9796">
                  <c:v>44869.801576909726</c:v>
                </c:pt>
                <c:pt idx="9797">
                  <c:v>44869.870247476851</c:v>
                </c:pt>
                <c:pt idx="9798">
                  <c:v>44869.938917743057</c:v>
                </c:pt>
                <c:pt idx="9799">
                  <c:v>44870.00758784722</c:v>
                </c:pt>
                <c:pt idx="9800">
                  <c:v>44870.076257766203</c:v>
                </c:pt>
                <c:pt idx="9801">
                  <c:v>44870.144927291665</c:v>
                </c:pt>
                <c:pt idx="9802">
                  <c:v>44870.213597453701</c:v>
                </c:pt>
                <c:pt idx="9803">
                  <c:v>44870.282267939816</c:v>
                </c:pt>
                <c:pt idx="9804">
                  <c:v>44870.350938958334</c:v>
                </c:pt>
                <c:pt idx="9805">
                  <c:v>44870.419609409721</c:v>
                </c:pt>
                <c:pt idx="9806">
                  <c:v>44870.488279467594</c:v>
                </c:pt>
                <c:pt idx="9807">
                  <c:v>44870.556949305559</c:v>
                </c:pt>
                <c:pt idx="9808">
                  <c:v>44870.625619074075</c:v>
                </c:pt>
                <c:pt idx="9809">
                  <c:v>44870.694288900464</c:v>
                </c:pt>
                <c:pt idx="9810">
                  <c:v>44870.762958449071</c:v>
                </c:pt>
                <c:pt idx="9811">
                  <c:v>44870.831628611108</c:v>
                </c:pt>
                <c:pt idx="9812">
                  <c:v>44870.900299039349</c:v>
                </c:pt>
                <c:pt idx="9813">
                  <c:v>44870.968969074071</c:v>
                </c:pt>
                <c:pt idx="9814">
                  <c:v>44871.037639074071</c:v>
                </c:pt>
                <c:pt idx="9815">
                  <c:v>44871.106308599534</c:v>
                </c:pt>
                <c:pt idx="9816">
                  <c:v>44871.174978449075</c:v>
                </c:pt>
                <c:pt idx="9817">
                  <c:v>44871.24364886574</c:v>
                </c:pt>
                <c:pt idx="9818">
                  <c:v>44871.312319629629</c:v>
                </c:pt>
                <c:pt idx="9819">
                  <c:v>44871.380990509257</c:v>
                </c:pt>
                <c:pt idx="9820">
                  <c:v>44871.449660798608</c:v>
                </c:pt>
                <c:pt idx="9821">
                  <c:v>44871.518330694445</c:v>
                </c:pt>
                <c:pt idx="9822">
                  <c:v>44871.587000486114</c:v>
                </c:pt>
                <c:pt idx="9823">
                  <c:v>44871.655670300926</c:v>
                </c:pt>
                <c:pt idx="9824">
                  <c:v>44871.724340081018</c:v>
                </c:pt>
                <c:pt idx="9825">
                  <c:v>44871.793009629633</c:v>
                </c:pt>
                <c:pt idx="9826">
                  <c:v>44871.861680023147</c:v>
                </c:pt>
                <c:pt idx="9827">
                  <c:v>44871.930350219911</c:v>
                </c:pt>
                <c:pt idx="9828">
                  <c:v>44871.999020277777</c:v>
                </c:pt>
                <c:pt idx="9829">
                  <c:v>44872.067690173608</c:v>
                </c:pt>
                <c:pt idx="9830">
                  <c:v>44872.13635951389</c:v>
                </c:pt>
                <c:pt idx="9831">
                  <c:v>44872.205029467594</c:v>
                </c:pt>
                <c:pt idx="9832">
                  <c:v>44872.273699849538</c:v>
                </c:pt>
                <c:pt idx="9833">
                  <c:v>44872.342370775463</c:v>
                </c:pt>
                <c:pt idx="9834">
                  <c:v>44872.41104121528</c:v>
                </c:pt>
                <c:pt idx="9835">
                  <c:v>44872.479711215281</c:v>
                </c:pt>
                <c:pt idx="9836">
                  <c:v>44872.5483809375</c:v>
                </c:pt>
                <c:pt idx="9837">
                  <c:v>44872.617050578701</c:v>
                </c:pt>
                <c:pt idx="9838">
                  <c:v>44872.685720277776</c:v>
                </c:pt>
                <c:pt idx="9839">
                  <c:v>44872.754389745372</c:v>
                </c:pt>
                <c:pt idx="9840">
                  <c:v>44872.823059675924</c:v>
                </c:pt>
                <c:pt idx="9841">
                  <c:v>44872.8917300463</c:v>
                </c:pt>
                <c:pt idx="9842">
                  <c:v>44872.960399988428</c:v>
                </c:pt>
                <c:pt idx="9843">
                  <c:v>44873.029069849537</c:v>
                </c:pt>
                <c:pt idx="9844">
                  <c:v>44873.097739351855</c:v>
                </c:pt>
                <c:pt idx="9845">
                  <c:v>44873.166408993056</c:v>
                </c:pt>
                <c:pt idx="9846">
                  <c:v>44873.23507923611</c:v>
                </c:pt>
                <c:pt idx="9847">
                  <c:v>44873.303749756946</c:v>
                </c:pt>
                <c:pt idx="9848">
                  <c:v>44873.372420555555</c:v>
                </c:pt>
                <c:pt idx="9849">
                  <c:v>44873.441090775465</c:v>
                </c:pt>
                <c:pt idx="9850">
                  <c:v>44873.509760578701</c:v>
                </c:pt>
                <c:pt idx="9851">
                  <c:v>44873.578430289352</c:v>
                </c:pt>
                <c:pt idx="9852">
                  <c:v>44873.647099965281</c:v>
                </c:pt>
                <c:pt idx="9853">
                  <c:v>44873.715769664355</c:v>
                </c:pt>
                <c:pt idx="9854">
                  <c:v>44873.784439050927</c:v>
                </c:pt>
                <c:pt idx="9855">
                  <c:v>44873.853109247684</c:v>
                </c:pt>
                <c:pt idx="9856">
                  <c:v>44873.921779386576</c:v>
                </c:pt>
                <c:pt idx="9857">
                  <c:v>44873.990449340279</c:v>
                </c:pt>
                <c:pt idx="9858">
                  <c:v>44874.059119178244</c:v>
                </c:pt>
                <c:pt idx="9859">
                  <c:v>44874.12778840278</c:v>
                </c:pt>
                <c:pt idx="9860">
                  <c:v>44874.196458194441</c:v>
                </c:pt>
                <c:pt idx="9861">
                  <c:v>44874.265128483799</c:v>
                </c:pt>
                <c:pt idx="9862">
                  <c:v>44874.333799293985</c:v>
                </c:pt>
                <c:pt idx="9863">
                  <c:v>44874.402469745371</c:v>
                </c:pt>
                <c:pt idx="9864">
                  <c:v>44874.471139710651</c:v>
                </c:pt>
                <c:pt idx="9865">
                  <c:v>44874.539809340276</c:v>
                </c:pt>
                <c:pt idx="9866">
                  <c:v>44874.608478865739</c:v>
                </c:pt>
                <c:pt idx="9867">
                  <c:v>44874.677148460651</c:v>
                </c:pt>
                <c:pt idx="9868">
                  <c:v>44874.745817870367</c:v>
                </c:pt>
                <c:pt idx="9869">
                  <c:v>44874.814487557873</c:v>
                </c:pt>
                <c:pt idx="9870">
                  <c:v>44874.883157847224</c:v>
                </c:pt>
                <c:pt idx="9871">
                  <c:v>44874.951827719909</c:v>
                </c:pt>
                <c:pt idx="9872">
                  <c:v>44875.020497465281</c:v>
                </c:pt>
                <c:pt idx="9873">
                  <c:v>44875.089166944446</c:v>
                </c:pt>
                <c:pt idx="9874">
                  <c:v>44875.157836365739</c:v>
                </c:pt>
                <c:pt idx="9875">
                  <c:v>44875.226506388892</c:v>
                </c:pt>
                <c:pt idx="9876">
                  <c:v>44875.295176678243</c:v>
                </c:pt>
                <c:pt idx="9877">
                  <c:v>44875.363847372682</c:v>
                </c:pt>
                <c:pt idx="9878">
                  <c:v>44875.432517476853</c:v>
                </c:pt>
                <c:pt idx="9879">
                  <c:v>44875.501187199072</c:v>
                </c:pt>
                <c:pt idx="9880">
                  <c:v>44875.569856782407</c:v>
                </c:pt>
                <c:pt idx="9881">
                  <c:v>44875.638526296294</c:v>
                </c:pt>
                <c:pt idx="9882">
                  <c:v>44875.70719587963</c:v>
                </c:pt>
                <c:pt idx="9883">
                  <c:v>44875.775865115742</c:v>
                </c:pt>
                <c:pt idx="9884">
                  <c:v>44875.844535127311</c:v>
                </c:pt>
                <c:pt idx="9885">
                  <c:v>44875.913205185185</c:v>
                </c:pt>
                <c:pt idx="9886">
                  <c:v>44875.981874976853</c:v>
                </c:pt>
                <c:pt idx="9887">
                  <c:v>44876.050544710648</c:v>
                </c:pt>
                <c:pt idx="9888">
                  <c:v>44876.119213854166</c:v>
                </c:pt>
                <c:pt idx="9889">
                  <c:v>44876.187883483799</c:v>
                </c:pt>
                <c:pt idx="9890">
                  <c:v>44876.256553657404</c:v>
                </c:pt>
                <c:pt idx="9891">
                  <c:v>44876.325224282409</c:v>
                </c:pt>
                <c:pt idx="9892">
                  <c:v>44876.393894745372</c:v>
                </c:pt>
                <c:pt idx="9893">
                  <c:v>44876.462564664354</c:v>
                </c:pt>
                <c:pt idx="9894">
                  <c:v>44876.531234201386</c:v>
                </c:pt>
                <c:pt idx="9895">
                  <c:v>44876.599903634262</c:v>
                </c:pt>
                <c:pt idx="9896">
                  <c:v>44876.668573136572</c:v>
                </c:pt>
                <c:pt idx="9897">
                  <c:v>44876.737242499999</c:v>
                </c:pt>
                <c:pt idx="9898">
                  <c:v>44876.805911921299</c:v>
                </c:pt>
                <c:pt idx="9899">
                  <c:v>44876.874582083336</c:v>
                </c:pt>
                <c:pt idx="9900">
                  <c:v>44876.943251898148</c:v>
                </c:pt>
                <c:pt idx="9901">
                  <c:v>44877.011921574071</c:v>
                </c:pt>
                <c:pt idx="9902">
                  <c:v>44877.080591030091</c:v>
                </c:pt>
                <c:pt idx="9903">
                  <c:v>44877.149260185186</c:v>
                </c:pt>
                <c:pt idx="9904">
                  <c:v>44877.217929976854</c:v>
                </c:pt>
                <c:pt idx="9905">
                  <c:v>44877.286600069441</c:v>
                </c:pt>
                <c:pt idx="9906">
                  <c:v>44877.355270659726</c:v>
                </c:pt>
                <c:pt idx="9907">
                  <c:v>44877.423940659719</c:v>
                </c:pt>
                <c:pt idx="9908">
                  <c:v>44877.492610289351</c:v>
                </c:pt>
                <c:pt idx="9909">
                  <c:v>44877.56127972222</c:v>
                </c:pt>
                <c:pt idx="9910">
                  <c:v>44877.629949085647</c:v>
                </c:pt>
                <c:pt idx="9911">
                  <c:v>44877.698618506947</c:v>
                </c:pt>
                <c:pt idx="9912">
                  <c:v>44877.767287615738</c:v>
                </c:pt>
                <c:pt idx="9913">
                  <c:v>44877.835957407406</c:v>
                </c:pt>
                <c:pt idx="9914">
                  <c:v>44877.90462739583</c:v>
                </c:pt>
                <c:pt idx="9915">
                  <c:v>44877.973297025463</c:v>
                </c:pt>
                <c:pt idx="9916">
                  <c:v>44878.041966608798</c:v>
                </c:pt>
                <c:pt idx="9917">
                  <c:v>44878.110635682868</c:v>
                </c:pt>
                <c:pt idx="9918">
                  <c:v>44878.179305138889</c:v>
                </c:pt>
                <c:pt idx="9919">
                  <c:v>44878.247975162034</c:v>
                </c:pt>
                <c:pt idx="9920">
                  <c:v>44878.316645567131</c:v>
                </c:pt>
                <c:pt idx="9921">
                  <c:v>44878.385315995372</c:v>
                </c:pt>
                <c:pt idx="9922">
                  <c:v>44878.453985844906</c:v>
                </c:pt>
                <c:pt idx="9923">
                  <c:v>44878.522655289351</c:v>
                </c:pt>
                <c:pt idx="9924">
                  <c:v>44878.591324652778</c:v>
                </c:pt>
                <c:pt idx="9925">
                  <c:v>44878.65999403935</c:v>
                </c:pt>
                <c:pt idx="9926">
                  <c:v>44878.72866335648</c:v>
                </c:pt>
                <c:pt idx="9927">
                  <c:v>44878.797332534719</c:v>
                </c:pt>
                <c:pt idx="9928">
                  <c:v>44878.86600253472</c:v>
                </c:pt>
                <c:pt idx="9929">
                  <c:v>44878.934672280091</c:v>
                </c:pt>
                <c:pt idx="9930">
                  <c:v>44879.003341886571</c:v>
                </c:pt>
                <c:pt idx="9931">
                  <c:v>44879.072011307871</c:v>
                </c:pt>
                <c:pt idx="9932">
                  <c:v>44879.140680254626</c:v>
                </c:pt>
                <c:pt idx="9933">
                  <c:v>44879.209349826386</c:v>
                </c:pt>
                <c:pt idx="9934">
                  <c:v>44879.278019768521</c:v>
                </c:pt>
                <c:pt idx="9935">
                  <c:v>44879.346690254628</c:v>
                </c:pt>
                <c:pt idx="9936">
                  <c:v>44879.415360208332</c:v>
                </c:pt>
                <c:pt idx="9937">
                  <c:v>44879.484029756946</c:v>
                </c:pt>
                <c:pt idx="9938">
                  <c:v>44879.552699050924</c:v>
                </c:pt>
                <c:pt idx="9939">
                  <c:v>44879.621368263892</c:v>
                </c:pt>
                <c:pt idx="9940">
                  <c:v>44879.690037534725</c:v>
                </c:pt>
                <c:pt idx="9941">
                  <c:v>44879.758706539353</c:v>
                </c:pt>
                <c:pt idx="9942">
                  <c:v>44879.827376111112</c:v>
                </c:pt>
                <c:pt idx="9943">
                  <c:v>44879.896046018519</c:v>
                </c:pt>
                <c:pt idx="9944">
                  <c:v>44879.964715520837</c:v>
                </c:pt>
                <c:pt idx="9945">
                  <c:v>44880.033384953706</c:v>
                </c:pt>
                <c:pt idx="9946">
                  <c:v>44880.102053981478</c:v>
                </c:pt>
                <c:pt idx="9947">
                  <c:v>44880.170723240743</c:v>
                </c:pt>
                <c:pt idx="9948">
                  <c:v>44880.239393090276</c:v>
                </c:pt>
                <c:pt idx="9949">
                  <c:v>44880.308063240744</c:v>
                </c:pt>
                <c:pt idx="9950">
                  <c:v>44880.376733599536</c:v>
                </c:pt>
                <c:pt idx="9951">
                  <c:v>44880.445403356483</c:v>
                </c:pt>
                <c:pt idx="9952">
                  <c:v>44880.514072708334</c:v>
                </c:pt>
                <c:pt idx="9953">
                  <c:v>44880.582741979168</c:v>
                </c:pt>
                <c:pt idx="9954">
                  <c:v>44880.651411238425</c:v>
                </c:pt>
                <c:pt idx="9955">
                  <c:v>44880.720080486113</c:v>
                </c:pt>
                <c:pt idx="9956">
                  <c:v>44880.78874945602</c:v>
                </c:pt>
                <c:pt idx="9957">
                  <c:v>44880.857419259257</c:v>
                </c:pt>
                <c:pt idx="9958">
                  <c:v>44880.926088946762</c:v>
                </c:pt>
                <c:pt idx="9959">
                  <c:v>44880.994758449073</c:v>
                </c:pt>
                <c:pt idx="9960">
                  <c:v>44881.063427835645</c:v>
                </c:pt>
                <c:pt idx="9961">
                  <c:v>44881.132096620371</c:v>
                </c:pt>
                <c:pt idx="9962">
                  <c:v>44881.200765995367</c:v>
                </c:pt>
                <c:pt idx="9963">
                  <c:v>44881.269435833332</c:v>
                </c:pt>
                <c:pt idx="9964">
                  <c:v>44881.338106203701</c:v>
                </c:pt>
                <c:pt idx="9965">
                  <c:v>44881.406776157404</c:v>
                </c:pt>
                <c:pt idx="9966">
                  <c:v>44881.475445648146</c:v>
                </c:pt>
                <c:pt idx="9967">
                  <c:v>44881.544114826385</c:v>
                </c:pt>
                <c:pt idx="9968">
                  <c:v>44881.612783912038</c:v>
                </c:pt>
                <c:pt idx="9969">
                  <c:v>44881.681453043981</c:v>
                </c:pt>
                <c:pt idx="9970">
                  <c:v>44881.750121990743</c:v>
                </c:pt>
                <c:pt idx="9971">
                  <c:v>44881.818791296297</c:v>
                </c:pt>
                <c:pt idx="9972">
                  <c:v>44881.887461134262</c:v>
                </c:pt>
                <c:pt idx="9973">
                  <c:v>44881.956130543978</c:v>
                </c:pt>
                <c:pt idx="9974">
                  <c:v>44882.024799837964</c:v>
                </c:pt>
                <c:pt idx="9975">
                  <c:v>44882.093468831015</c:v>
                </c:pt>
                <c:pt idx="9976">
                  <c:v>44882.162137870371</c:v>
                </c:pt>
                <c:pt idx="9977">
                  <c:v>44882.230807499996</c:v>
                </c:pt>
                <c:pt idx="9978">
                  <c:v>44882.29947740741</c:v>
                </c:pt>
                <c:pt idx="9979">
                  <c:v>44882.368147650464</c:v>
                </c:pt>
                <c:pt idx="9980">
                  <c:v>44882.436817314818</c:v>
                </c:pt>
                <c:pt idx="9981">
                  <c:v>44882.505486574075</c:v>
                </c:pt>
                <c:pt idx="9982">
                  <c:v>44882.574155729169</c:v>
                </c:pt>
                <c:pt idx="9983">
                  <c:v>44882.642824814815</c:v>
                </c:pt>
                <c:pt idx="9984">
                  <c:v>44882.711493958333</c:v>
                </c:pt>
                <c:pt idx="9985">
                  <c:v>44882.780162754629</c:v>
                </c:pt>
                <c:pt idx="9986">
                  <c:v>44882.848832361109</c:v>
                </c:pt>
                <c:pt idx="9987">
                  <c:v>44882.917501956021</c:v>
                </c:pt>
                <c:pt idx="9988">
                  <c:v>44882.986171331017</c:v>
                </c:pt>
                <c:pt idx="9989">
                  <c:v>44883.054840613426</c:v>
                </c:pt>
                <c:pt idx="9990">
                  <c:v>44883.123509293982</c:v>
                </c:pt>
                <c:pt idx="9991">
                  <c:v>44883.192178495374</c:v>
                </c:pt>
                <c:pt idx="9992">
                  <c:v>44883.260848229169</c:v>
                </c:pt>
                <c:pt idx="9993">
                  <c:v>44883.329518449071</c:v>
                </c:pt>
                <c:pt idx="9994">
                  <c:v>44883.39818841435</c:v>
                </c:pt>
                <c:pt idx="9995">
                  <c:v>44883.466857847219</c:v>
                </c:pt>
                <c:pt idx="9996">
                  <c:v>44883.535526921296</c:v>
                </c:pt>
                <c:pt idx="9997">
                  <c:v>44883.604195902779</c:v>
                </c:pt>
                <c:pt idx="9998">
                  <c:v>44883.672864930559</c:v>
                </c:pt>
                <c:pt idx="9999">
                  <c:v>44883.741533819448</c:v>
                </c:pt>
                <c:pt idx="10000">
                  <c:v>44883.810202858796</c:v>
                </c:pt>
                <c:pt idx="10001">
                  <c:v>44883.878872581015</c:v>
                </c:pt>
                <c:pt idx="10002">
                  <c:v>44883.947541932874</c:v>
                </c:pt>
                <c:pt idx="10003">
                  <c:v>44884.016211122682</c:v>
                </c:pt>
                <c:pt idx="10004">
                  <c:v>44884.084880092596</c:v>
                </c:pt>
                <c:pt idx="10005">
                  <c:v>44884.153548865739</c:v>
                </c:pt>
                <c:pt idx="10006">
                  <c:v>44884.222218263887</c:v>
                </c:pt>
                <c:pt idx="10007">
                  <c:v>44884.290887951393</c:v>
                </c:pt>
                <c:pt idx="10008">
                  <c:v>44884.359558078701</c:v>
                </c:pt>
                <c:pt idx="10009">
                  <c:v>44884.428227627315</c:v>
                </c:pt>
                <c:pt idx="10010">
                  <c:v>44884.496896793979</c:v>
                </c:pt>
                <c:pt idx="10011">
                  <c:v>44884.565565798614</c:v>
                </c:pt>
                <c:pt idx="10012">
                  <c:v>44884.634234722223</c:v>
                </c:pt>
                <c:pt idx="10013">
                  <c:v>44884.702903715275</c:v>
                </c:pt>
                <c:pt idx="10014">
                  <c:v>44884.771572384256</c:v>
                </c:pt>
                <c:pt idx="10015">
                  <c:v>44884.840241782411</c:v>
                </c:pt>
                <c:pt idx="10016">
                  <c:v>44884.908911284721</c:v>
                </c:pt>
                <c:pt idx="10017">
                  <c:v>44884.977580497682</c:v>
                </c:pt>
                <c:pt idx="10018">
                  <c:v>44885.046249652776</c:v>
                </c:pt>
                <c:pt idx="10019">
                  <c:v>44885.114918252315</c:v>
                </c:pt>
                <c:pt idx="10020">
                  <c:v>44885.183587291664</c:v>
                </c:pt>
                <c:pt idx="10021">
                  <c:v>44885.252256886575</c:v>
                </c:pt>
                <c:pt idx="10022">
                  <c:v>44885.320926898145</c:v>
                </c:pt>
                <c:pt idx="10023">
                  <c:v>44885.389596851855</c:v>
                </c:pt>
                <c:pt idx="10024">
                  <c:v>44885.458266226851</c:v>
                </c:pt>
                <c:pt idx="10025">
                  <c:v>44885.52693521991</c:v>
                </c:pt>
                <c:pt idx="10026">
                  <c:v>44885.595604097223</c:v>
                </c:pt>
                <c:pt idx="10027">
                  <c:v>44885.664273043978</c:v>
                </c:pt>
                <c:pt idx="10028">
                  <c:v>44885.732941886577</c:v>
                </c:pt>
                <c:pt idx="10029">
                  <c:v>44885.801610671297</c:v>
                </c:pt>
                <c:pt idx="10030">
                  <c:v>44885.870280254632</c:v>
                </c:pt>
                <c:pt idx="10031">
                  <c:v>44885.938949537034</c:v>
                </c:pt>
                <c:pt idx="10032">
                  <c:v>44886.007618668984</c:v>
                </c:pt>
                <c:pt idx="10033">
                  <c:v>44886.076287615739</c:v>
                </c:pt>
                <c:pt idx="10034">
                  <c:v>44886.144956157405</c:v>
                </c:pt>
                <c:pt idx="10035">
                  <c:v>44886.213625324075</c:v>
                </c:pt>
                <c:pt idx="10036">
                  <c:v>44886.282294837962</c:v>
                </c:pt>
                <c:pt idx="10037">
                  <c:v>44886.350964872683</c:v>
                </c:pt>
                <c:pt idx="10038">
                  <c:v>44886.41963434028</c:v>
                </c:pt>
                <c:pt idx="10039">
                  <c:v>44886.488303425926</c:v>
                </c:pt>
                <c:pt idx="10040">
                  <c:v>44886.55697229167</c:v>
                </c:pt>
                <c:pt idx="10041">
                  <c:v>44886.625641076389</c:v>
                </c:pt>
                <c:pt idx="10042">
                  <c:v>44886.694309918981</c:v>
                </c:pt>
                <c:pt idx="10043">
                  <c:v>44886.762978483799</c:v>
                </c:pt>
                <c:pt idx="10044">
                  <c:v>44886.831647662038</c:v>
                </c:pt>
                <c:pt idx="10045">
                  <c:v>44886.900317106483</c:v>
                </c:pt>
                <c:pt idx="10046">
                  <c:v>44886.968986180553</c:v>
                </c:pt>
                <c:pt idx="10047">
                  <c:v>44887.037655185188</c:v>
                </c:pt>
                <c:pt idx="10048">
                  <c:v>44887.106323738422</c:v>
                </c:pt>
                <c:pt idx="10049">
                  <c:v>44887.174992604167</c:v>
                </c:pt>
                <c:pt idx="10050">
                  <c:v>44887.243662048611</c:v>
                </c:pt>
                <c:pt idx="10051">
                  <c:v>44887.312331828703</c:v>
                </c:pt>
                <c:pt idx="10052">
                  <c:v>44887.38100173611</c:v>
                </c:pt>
                <c:pt idx="10053">
                  <c:v>44887.44967105324</c:v>
                </c:pt>
                <c:pt idx="10054">
                  <c:v>44887.518339965274</c:v>
                </c:pt>
                <c:pt idx="10055">
                  <c:v>44887.587008784722</c:v>
                </c:pt>
                <c:pt idx="10056">
                  <c:v>44887.655677627314</c:v>
                </c:pt>
                <c:pt idx="10057">
                  <c:v>44887.724346423609</c:v>
                </c:pt>
                <c:pt idx="10058">
                  <c:v>44887.793015000003</c:v>
                </c:pt>
                <c:pt idx="10059">
                  <c:v>44887.86168440972</c:v>
                </c:pt>
                <c:pt idx="10060">
                  <c:v>44887.930353634256</c:v>
                </c:pt>
                <c:pt idx="10061">
                  <c:v>44887.999022708333</c:v>
                </c:pt>
                <c:pt idx="10062">
                  <c:v>44888.067691631943</c:v>
                </c:pt>
                <c:pt idx="10063">
                  <c:v>44888.136360011573</c:v>
                </c:pt>
                <c:pt idx="10064">
                  <c:v>44888.205028993056</c:v>
                </c:pt>
                <c:pt idx="10065">
                  <c:v>44888.273698391204</c:v>
                </c:pt>
                <c:pt idx="10066">
                  <c:v>44888.342368344907</c:v>
                </c:pt>
                <c:pt idx="10067">
                  <c:v>44888.411037812497</c:v>
                </c:pt>
                <c:pt idx="10068">
                  <c:v>44888.479706840277</c:v>
                </c:pt>
                <c:pt idx="10069">
                  <c:v>44888.548375590275</c:v>
                </c:pt>
                <c:pt idx="10070">
                  <c:v>44888.617044259256</c:v>
                </c:pt>
                <c:pt idx="10071">
                  <c:v>44888.685712986109</c:v>
                </c:pt>
                <c:pt idx="10072">
                  <c:v>44888.754381863429</c:v>
                </c:pt>
                <c:pt idx="10073">
                  <c:v>44888.823052812499</c:v>
                </c:pt>
                <c:pt idx="10074">
                  <c:v>44888.891724201392</c:v>
                </c:pt>
                <c:pt idx="10075">
                  <c:v>44888.960395162037</c:v>
                </c:pt>
                <c:pt idx="10076">
                  <c:v>44889.029066041665</c:v>
                </c:pt>
                <c:pt idx="10077">
                  <c:v>44889.0977365625</c:v>
                </c:pt>
                <c:pt idx="10078">
                  <c:v>44889.166407233795</c:v>
                </c:pt>
                <c:pt idx="10079">
                  <c:v>44889.235078495367</c:v>
                </c:pt>
                <c:pt idx="10080">
                  <c:v>44889.30375003472</c:v>
                </c:pt>
                <c:pt idx="10081">
                  <c:v>44889.372421863423</c:v>
                </c:pt>
                <c:pt idx="10082">
                  <c:v>44889.44109310185</c:v>
                </c:pt>
                <c:pt idx="10083">
                  <c:v>44889.509763923612</c:v>
                </c:pt>
                <c:pt idx="10084">
                  <c:v>44889.578434664349</c:v>
                </c:pt>
                <c:pt idx="10085">
                  <c:v>44889.647105358796</c:v>
                </c:pt>
                <c:pt idx="10086">
                  <c:v>44889.715776087964</c:v>
                </c:pt>
                <c:pt idx="10087">
                  <c:v>44889.784446493053</c:v>
                </c:pt>
                <c:pt idx="10088">
                  <c:v>44889.853117719904</c:v>
                </c:pt>
                <c:pt idx="10089">
                  <c:v>44889.921788877313</c:v>
                </c:pt>
                <c:pt idx="10090">
                  <c:v>44889.990459849534</c:v>
                </c:pt>
                <c:pt idx="10091">
                  <c:v>44890.059130717593</c:v>
                </c:pt>
                <c:pt idx="10092">
                  <c:v>44890.127800972223</c:v>
                </c:pt>
                <c:pt idx="10093">
                  <c:v>44890.196471782408</c:v>
                </c:pt>
                <c:pt idx="10094">
                  <c:v>44890.265143101853</c:v>
                </c:pt>
                <c:pt idx="10095">
                  <c:v>44890.333814930556</c:v>
                </c:pt>
                <c:pt idx="10096">
                  <c:v>44890.402486423613</c:v>
                </c:pt>
                <c:pt idx="10097">
                  <c:v>44890.47115740741</c:v>
                </c:pt>
                <c:pt idx="10098">
                  <c:v>44890.539828067129</c:v>
                </c:pt>
                <c:pt idx="10099">
                  <c:v>44890.608498622685</c:v>
                </c:pt>
                <c:pt idx="10100">
                  <c:v>44890.677169247683</c:v>
                </c:pt>
                <c:pt idx="10101">
                  <c:v>44890.745839675925</c:v>
                </c:pt>
                <c:pt idx="10102">
                  <c:v>44890.814510393517</c:v>
                </c:pt>
                <c:pt idx="10103">
                  <c:v>44890.883181712961</c:v>
                </c:pt>
                <c:pt idx="10104">
                  <c:v>44890.951852615741</c:v>
                </c:pt>
                <c:pt idx="10105">
                  <c:v>44891.020523391206</c:v>
                </c:pt>
                <c:pt idx="10106">
                  <c:v>44891.089193912034</c:v>
                </c:pt>
                <c:pt idx="10107">
                  <c:v>44891.157864351851</c:v>
                </c:pt>
                <c:pt idx="10108">
                  <c:v>44891.226535405091</c:v>
                </c:pt>
                <c:pt idx="10109">
                  <c:v>44891.295206724535</c:v>
                </c:pt>
                <c:pt idx="10110">
                  <c:v>44891.363878449076</c:v>
                </c:pt>
                <c:pt idx="10111">
                  <c:v>44891.432549583333</c:v>
                </c:pt>
                <c:pt idx="10112">
                  <c:v>44891.501220335645</c:v>
                </c:pt>
                <c:pt idx="10113">
                  <c:v>44891.569890949075</c:v>
                </c:pt>
                <c:pt idx="10114">
                  <c:v>44891.638561493055</c:v>
                </c:pt>
                <c:pt idx="10115">
                  <c:v>44891.707232106484</c:v>
                </c:pt>
                <c:pt idx="10116">
                  <c:v>44891.775902372683</c:v>
                </c:pt>
                <c:pt idx="10117">
                  <c:v>44891.844573414353</c:v>
                </c:pt>
                <c:pt idx="10118">
                  <c:v>44891.913244502313</c:v>
                </c:pt>
                <c:pt idx="10119">
                  <c:v>44891.981915324075</c:v>
                </c:pt>
                <c:pt idx="10120">
                  <c:v>44892.050586087964</c:v>
                </c:pt>
                <c:pt idx="10121">
                  <c:v>44892.119256261576</c:v>
                </c:pt>
                <c:pt idx="10122">
                  <c:v>44892.187926921295</c:v>
                </c:pt>
                <c:pt idx="10123">
                  <c:v>44892.256598125001</c:v>
                </c:pt>
                <c:pt idx="10124">
                  <c:v>44892.325269780093</c:v>
                </c:pt>
                <c:pt idx="10125">
                  <c:v>44892.393941284725</c:v>
                </c:pt>
                <c:pt idx="10126">
                  <c:v>44892.462612233794</c:v>
                </c:pt>
                <c:pt idx="10127">
                  <c:v>44892.531282800926</c:v>
                </c:pt>
                <c:pt idx="10128">
                  <c:v>44892.599953275465</c:v>
                </c:pt>
                <c:pt idx="10129">
                  <c:v>44892.668623796293</c:v>
                </c:pt>
                <c:pt idx="10130">
                  <c:v>44892.73729420139</c:v>
                </c:pt>
                <c:pt idx="10131">
                  <c:v>44892.805964652776</c:v>
                </c:pt>
                <c:pt idx="10132">
                  <c:v>44892.874635844906</c:v>
                </c:pt>
                <c:pt idx="10133">
                  <c:v>44892.943306689813</c:v>
                </c:pt>
                <c:pt idx="10134">
                  <c:v>44893.011977395836</c:v>
                </c:pt>
                <c:pt idx="10135">
                  <c:v>44893.080647893519</c:v>
                </c:pt>
                <c:pt idx="10136">
                  <c:v>44893.1493180787</c:v>
                </c:pt>
                <c:pt idx="10137">
                  <c:v>44893.217988900462</c:v>
                </c:pt>
                <c:pt idx="10138">
                  <c:v>44893.28666002315</c:v>
                </c:pt>
                <c:pt idx="10139">
                  <c:v>44893.355331643521</c:v>
                </c:pt>
                <c:pt idx="10140">
                  <c:v>44893.424002685184</c:v>
                </c:pt>
                <c:pt idx="10141">
                  <c:v>44893.49267334491</c:v>
                </c:pt>
                <c:pt idx="10142">
                  <c:v>44893.561343807873</c:v>
                </c:pt>
                <c:pt idx="10143">
                  <c:v>44893.630014201386</c:v>
                </c:pt>
                <c:pt idx="10144">
                  <c:v>44893.698684664349</c:v>
                </c:pt>
                <c:pt idx="10145">
                  <c:v>44893.76735480324</c:v>
                </c:pt>
                <c:pt idx="10146">
                  <c:v>44893.836025636578</c:v>
                </c:pt>
                <c:pt idx="10147">
                  <c:v>44893.90469664352</c:v>
                </c:pt>
                <c:pt idx="10148">
                  <c:v>44893.973367314815</c:v>
                </c:pt>
                <c:pt idx="10149">
                  <c:v>44894.042037928244</c:v>
                </c:pt>
                <c:pt idx="10150">
                  <c:v>44894.110708032407</c:v>
                </c:pt>
                <c:pt idx="10151">
                  <c:v>44894.179378530091</c:v>
                </c:pt>
                <c:pt idx="10152">
                  <c:v>44894.24804958333</c:v>
                </c:pt>
                <c:pt idx="10153">
                  <c:v>44894.31672101852</c:v>
                </c:pt>
                <c:pt idx="10154">
                  <c:v>44894.385392476855</c:v>
                </c:pt>
                <c:pt idx="10155">
                  <c:v>44894.454063368059</c:v>
                </c:pt>
                <c:pt idx="10156">
                  <c:v>44894.52273384259</c:v>
                </c:pt>
                <c:pt idx="10157">
                  <c:v>44894.591404236111</c:v>
                </c:pt>
                <c:pt idx="10158">
                  <c:v>44894.660074652777</c:v>
                </c:pt>
                <c:pt idx="10159">
                  <c:v>44894.728745011576</c:v>
                </c:pt>
                <c:pt idx="10160">
                  <c:v>44894.797415219909</c:v>
                </c:pt>
                <c:pt idx="10161">
                  <c:v>44894.866086249996</c:v>
                </c:pt>
                <c:pt idx="10162">
                  <c:v>44894.934757037037</c:v>
                </c:pt>
                <c:pt idx="10163">
                  <c:v>44895.003427673611</c:v>
                </c:pt>
                <c:pt idx="10164">
                  <c:v>44895.072098136574</c:v>
                </c:pt>
                <c:pt idx="10165">
                  <c:v>44895.140768113422</c:v>
                </c:pt>
                <c:pt idx="10166">
                  <c:v>44895.209438715276</c:v>
                </c:pt>
                <c:pt idx="10167">
                  <c:v>44895.278109699073</c:v>
                </c:pt>
                <c:pt idx="10168">
                  <c:v>44895.346781215281</c:v>
                </c:pt>
                <c:pt idx="10169">
                  <c:v>44895.415452210647</c:v>
                </c:pt>
                <c:pt idx="10170">
                  <c:v>44895.484122789348</c:v>
                </c:pt>
                <c:pt idx="10171">
                  <c:v>44895.552793113427</c:v>
                </c:pt>
                <c:pt idx="10172">
                  <c:v>44895.621463368057</c:v>
                </c:pt>
                <c:pt idx="10173">
                  <c:v>44895.690133668984</c:v>
                </c:pt>
                <c:pt idx="10174">
                  <c:v>44895.758803726851</c:v>
                </c:pt>
                <c:pt idx="10175">
                  <c:v>44895.827474328704</c:v>
                </c:pt>
                <c:pt idx="10176">
                  <c:v>44895.89614527778</c:v>
                </c:pt>
                <c:pt idx="10177">
                  <c:v>44895.964815810185</c:v>
                </c:pt>
                <c:pt idx="10178">
                  <c:v>44896.033486273147</c:v>
                </c:pt>
                <c:pt idx="10179">
                  <c:v>44896.102156342589</c:v>
                </c:pt>
                <c:pt idx="10180">
                  <c:v>44896.170826643516</c:v>
                </c:pt>
                <c:pt idx="10181">
                  <c:v>44896.239497523151</c:v>
                </c:pt>
                <c:pt idx="10182">
                  <c:v>44896.308168715281</c:v>
                </c:pt>
                <c:pt idx="10183">
                  <c:v>44896.376840104167</c:v>
                </c:pt>
                <c:pt idx="10184">
                  <c:v>44896.445510914353</c:v>
                </c:pt>
                <c:pt idx="10185">
                  <c:v>44896.514181307874</c:v>
                </c:pt>
                <c:pt idx="10186">
                  <c:v>44896.582851608793</c:v>
                </c:pt>
                <c:pt idx="10187">
                  <c:v>44896.65152190972</c:v>
                </c:pt>
                <c:pt idx="10188">
                  <c:v>44896.720192199071</c:v>
                </c:pt>
                <c:pt idx="10189">
                  <c:v>44896.788862210647</c:v>
                </c:pt>
                <c:pt idx="10190">
                  <c:v>44896.857533055554</c:v>
                </c:pt>
                <c:pt idx="10191">
                  <c:v>44896.926203773146</c:v>
                </c:pt>
                <c:pt idx="10192">
                  <c:v>44896.994874328702</c:v>
                </c:pt>
                <c:pt idx="10193">
                  <c:v>44897.063544756944</c:v>
                </c:pt>
                <c:pt idx="10194">
                  <c:v>44897.132214583333</c:v>
                </c:pt>
                <c:pt idx="10195">
                  <c:v>44897.200884999998</c:v>
                </c:pt>
                <c:pt idx="10196">
                  <c:v>44897.269555879633</c:v>
                </c:pt>
                <c:pt idx="10197">
                  <c:v>44897.33822730324</c:v>
                </c:pt>
                <c:pt idx="10198">
                  <c:v>44897.406898298614</c:v>
                </c:pt>
                <c:pt idx="10199">
                  <c:v>44897.475568831018</c:v>
                </c:pt>
                <c:pt idx="10200">
                  <c:v>44897.544239050927</c:v>
                </c:pt>
                <c:pt idx="10201">
                  <c:v>44897.612909178242</c:v>
                </c:pt>
                <c:pt idx="10202">
                  <c:v>44897.681579374999</c:v>
                </c:pt>
                <c:pt idx="10203">
                  <c:v>44897.750249351855</c:v>
                </c:pt>
                <c:pt idx="10204">
                  <c:v>44897.818919710648</c:v>
                </c:pt>
                <c:pt idx="10205">
                  <c:v>44897.887590601851</c:v>
                </c:pt>
                <c:pt idx="10206">
                  <c:v>44897.956261053238</c:v>
                </c:pt>
                <c:pt idx="10207">
                  <c:v>44898.024931400461</c:v>
                </c:pt>
                <c:pt idx="10208">
                  <c:v>44898.093601446759</c:v>
                </c:pt>
                <c:pt idx="10209">
                  <c:v>44898.162271527777</c:v>
                </c:pt>
                <c:pt idx="10210">
                  <c:v>44898.230942222224</c:v>
                </c:pt>
                <c:pt idx="10211">
                  <c:v>44898.299613171293</c:v>
                </c:pt>
                <c:pt idx="10212">
                  <c:v>44898.368284467593</c:v>
                </c:pt>
                <c:pt idx="10213">
                  <c:v>44898.436955185185</c:v>
                </c:pt>
                <c:pt idx="10214">
                  <c:v>44898.505625497688</c:v>
                </c:pt>
                <c:pt idx="10215">
                  <c:v>44898.574295694445</c:v>
                </c:pt>
                <c:pt idx="10216">
                  <c:v>44898.642965844905</c:v>
                </c:pt>
                <c:pt idx="10217">
                  <c:v>44898.711636041669</c:v>
                </c:pt>
                <c:pt idx="10218">
                  <c:v>44898.780305902779</c:v>
                </c:pt>
                <c:pt idx="10219">
                  <c:v>44898.848976562498</c:v>
                </c:pt>
                <c:pt idx="10220">
                  <c:v>44898.917647210648</c:v>
                </c:pt>
                <c:pt idx="10221">
                  <c:v>44898.98631763889</c:v>
                </c:pt>
                <c:pt idx="10222">
                  <c:v>44899.054987986114</c:v>
                </c:pt>
                <c:pt idx="10223">
                  <c:v>44899.123657719909</c:v>
                </c:pt>
                <c:pt idx="10224">
                  <c:v>44899.192327986108</c:v>
                </c:pt>
                <c:pt idx="10225">
                  <c:v>44899.260998773148</c:v>
                </c:pt>
                <c:pt idx="10226">
                  <c:v>44899.329670057872</c:v>
                </c:pt>
                <c:pt idx="10227">
                  <c:v>44899.39834107639</c:v>
                </c:pt>
                <c:pt idx="10228">
                  <c:v>44899.467011574074</c:v>
                </c:pt>
                <c:pt idx="10229">
                  <c:v>44899.535681712965</c:v>
                </c:pt>
                <c:pt idx="10230">
                  <c:v>44899.604351759262</c:v>
                </c:pt>
                <c:pt idx="10231">
                  <c:v>44899.67302185185</c:v>
                </c:pt>
                <c:pt idx="10232">
                  <c:v>44899.741691805553</c:v>
                </c:pt>
                <c:pt idx="10233">
                  <c:v>44899.810361909724</c:v>
                </c:pt>
                <c:pt idx="10234">
                  <c:v>44899.879032708333</c:v>
                </c:pt>
                <c:pt idx="10235">
                  <c:v>44899.947703113423</c:v>
                </c:pt>
                <c:pt idx="10236">
                  <c:v>44900.016373379629</c:v>
                </c:pt>
                <c:pt idx="10237">
                  <c:v>44900.08504341435</c:v>
                </c:pt>
                <c:pt idx="10238">
                  <c:v>44900.153713252315</c:v>
                </c:pt>
                <c:pt idx="10239">
                  <c:v>44900.222383726854</c:v>
                </c:pt>
                <c:pt idx="10240">
                  <c:v>44900.291054479167</c:v>
                </c:pt>
                <c:pt idx="10241">
                  <c:v>44900.359725682873</c:v>
                </c:pt>
                <c:pt idx="10242">
                  <c:v>44900.428396296295</c:v>
                </c:pt>
                <c:pt idx="10243">
                  <c:v>44900.497066539348</c:v>
                </c:pt>
                <c:pt idx="10244">
                  <c:v>44900.565736608798</c:v>
                </c:pt>
                <c:pt idx="10245">
                  <c:v>44900.634406620367</c:v>
                </c:pt>
                <c:pt idx="10246">
                  <c:v>44900.703076689817</c:v>
                </c:pt>
                <c:pt idx="10247">
                  <c:v>44900.771746435188</c:v>
                </c:pt>
                <c:pt idx="10248">
                  <c:v>44900.840416898151</c:v>
                </c:pt>
                <c:pt idx="10249">
                  <c:v>44900.909087488428</c:v>
                </c:pt>
                <c:pt idx="10250">
                  <c:v>44900.977757766203</c:v>
                </c:pt>
                <c:pt idx="10251">
                  <c:v>44901.046428009256</c:v>
                </c:pt>
                <c:pt idx="10252">
                  <c:v>44901.115097685186</c:v>
                </c:pt>
                <c:pt idx="10253">
                  <c:v>44901.183767800925</c:v>
                </c:pt>
                <c:pt idx="10254">
                  <c:v>44901.25243847222</c:v>
                </c:pt>
                <c:pt idx="10255">
                  <c:v>44901.321109571756</c:v>
                </c:pt>
                <c:pt idx="10256">
                  <c:v>44901.38978060185</c:v>
                </c:pt>
                <c:pt idx="10257">
                  <c:v>44901.458451053244</c:v>
                </c:pt>
                <c:pt idx="10258">
                  <c:v>44901.527121134262</c:v>
                </c:pt>
                <c:pt idx="10259">
                  <c:v>44901.595791099535</c:v>
                </c:pt>
                <c:pt idx="10260">
                  <c:v>44901.664461122687</c:v>
                </c:pt>
                <c:pt idx="10261">
                  <c:v>44901.73313104167</c:v>
                </c:pt>
                <c:pt idx="10262">
                  <c:v>44901.801800914349</c:v>
                </c:pt>
                <c:pt idx="10263">
                  <c:v>44901.870471585651</c:v>
                </c:pt>
                <c:pt idx="10264">
                  <c:v>44901.93914195602</c:v>
                </c:pt>
                <c:pt idx="10265">
                  <c:v>44902.007812175929</c:v>
                </c:pt>
                <c:pt idx="10266">
                  <c:v>44902.076482199074</c:v>
                </c:pt>
                <c:pt idx="10267">
                  <c:v>44902.145151828707</c:v>
                </c:pt>
                <c:pt idx="10268">
                  <c:v>44902.213822083337</c:v>
                </c:pt>
                <c:pt idx="10269">
                  <c:v>44902.282492685183</c:v>
                </c:pt>
                <c:pt idx="10270">
                  <c:v>44902.351163807871</c:v>
                </c:pt>
                <c:pt idx="10271">
                  <c:v>44902.419834375003</c:v>
                </c:pt>
                <c:pt idx="10272">
                  <c:v>44902.488504548608</c:v>
                </c:pt>
                <c:pt idx="10273">
                  <c:v>44902.557174490743</c:v>
                </c:pt>
                <c:pt idx="10274">
                  <c:v>44902.625844363429</c:v>
                </c:pt>
                <c:pt idx="10275">
                  <c:v>44902.694514305556</c:v>
                </c:pt>
                <c:pt idx="10276">
                  <c:v>44902.763183958334</c:v>
                </c:pt>
                <c:pt idx="10277">
                  <c:v>44902.831854236108</c:v>
                </c:pt>
                <c:pt idx="10278">
                  <c:v>44902.90052476852</c:v>
                </c:pt>
                <c:pt idx="10279">
                  <c:v>44902.969194930556</c:v>
                </c:pt>
                <c:pt idx="10280">
                  <c:v>44903.037865034719</c:v>
                </c:pt>
                <c:pt idx="10281">
                  <c:v>44903.106534675928</c:v>
                </c:pt>
                <c:pt idx="10282">
                  <c:v>44903.1752046412</c:v>
                </c:pt>
                <c:pt idx="10283">
                  <c:v>44903.243875185188</c:v>
                </c:pt>
                <c:pt idx="10284">
                  <c:v>44903.312546053239</c:v>
                </c:pt>
                <c:pt idx="10285">
                  <c:v>44903.381217060189</c:v>
                </c:pt>
                <c:pt idx="10286">
                  <c:v>44903.449887465278</c:v>
                </c:pt>
                <c:pt idx="10287">
                  <c:v>44903.518557476855</c:v>
                </c:pt>
                <c:pt idx="10288">
                  <c:v>44903.587227384261</c:v>
                </c:pt>
                <c:pt idx="10289">
                  <c:v>44903.655897314813</c:v>
                </c:pt>
                <c:pt idx="10290">
                  <c:v>44903.724567210651</c:v>
                </c:pt>
                <c:pt idx="10291">
                  <c:v>44903.793236886573</c:v>
                </c:pt>
                <c:pt idx="10292">
                  <c:v>44903.861907395833</c:v>
                </c:pt>
                <c:pt idx="10293">
                  <c:v>44903.930577719904</c:v>
                </c:pt>
                <c:pt idx="10294">
                  <c:v>44903.999247893516</c:v>
                </c:pt>
                <c:pt idx="10295">
                  <c:v>44904.067917916669</c:v>
                </c:pt>
                <c:pt idx="10296">
                  <c:v>44904.136587372683</c:v>
                </c:pt>
                <c:pt idx="10297">
                  <c:v>44904.205257453701</c:v>
                </c:pt>
                <c:pt idx="10298">
                  <c:v>44904.27392796296</c:v>
                </c:pt>
                <c:pt idx="10299">
                  <c:v>44904.342599016207</c:v>
                </c:pt>
                <c:pt idx="10300">
                  <c:v>44904.411269571756</c:v>
                </c:pt>
                <c:pt idx="10301">
                  <c:v>44904.479939699071</c:v>
                </c:pt>
                <c:pt idx="10302">
                  <c:v>44904.548609548612</c:v>
                </c:pt>
                <c:pt idx="10303">
                  <c:v>44904.617279317128</c:v>
                </c:pt>
                <c:pt idx="10304">
                  <c:v>44904.685949131941</c:v>
                </c:pt>
                <c:pt idx="10305">
                  <c:v>44904.754618726853</c:v>
                </c:pt>
                <c:pt idx="10306">
                  <c:v>44904.823288784719</c:v>
                </c:pt>
                <c:pt idx="10307">
                  <c:v>44904.89195928241</c:v>
                </c:pt>
                <c:pt idx="10308">
                  <c:v>44904.960629363428</c:v>
                </c:pt>
                <c:pt idx="10309">
                  <c:v>44905.029299340276</c:v>
                </c:pt>
                <c:pt idx="10310">
                  <c:v>44905.097968969909</c:v>
                </c:pt>
                <c:pt idx="10311">
                  <c:v>44905.166638750001</c:v>
                </c:pt>
                <c:pt idx="10312">
                  <c:v>44905.235309120369</c:v>
                </c:pt>
                <c:pt idx="10313">
                  <c:v>44905.30397976852</c:v>
                </c:pt>
                <c:pt idx="10314">
                  <c:v>44905.37265070602</c:v>
                </c:pt>
                <c:pt idx="10315">
                  <c:v>44905.441321041668</c:v>
                </c:pt>
                <c:pt idx="10316">
                  <c:v>44905.509990983795</c:v>
                </c:pt>
                <c:pt idx="10317">
                  <c:v>44905.57866082176</c:v>
                </c:pt>
                <c:pt idx="10318">
                  <c:v>44905.647330636573</c:v>
                </c:pt>
                <c:pt idx="10319">
                  <c:v>44905.716000462962</c:v>
                </c:pt>
                <c:pt idx="10320">
                  <c:v>44905.784669976849</c:v>
                </c:pt>
                <c:pt idx="10321">
                  <c:v>44905.853340312497</c:v>
                </c:pt>
                <c:pt idx="10322">
                  <c:v>44905.922010590279</c:v>
                </c:pt>
                <c:pt idx="10323">
                  <c:v>44905.990680671297</c:v>
                </c:pt>
                <c:pt idx="10324">
                  <c:v>44906.059350648145</c:v>
                </c:pt>
                <c:pt idx="10325">
                  <c:v>44906.128020011573</c:v>
                </c:pt>
                <c:pt idx="10326">
                  <c:v>44906.196689930555</c:v>
                </c:pt>
                <c:pt idx="10327">
                  <c:v>44906.265360358797</c:v>
                </c:pt>
                <c:pt idx="10328">
                  <c:v>44906.334031296297</c:v>
                </c:pt>
                <c:pt idx="10329">
                  <c:v>44906.402701898151</c:v>
                </c:pt>
                <c:pt idx="10330">
                  <c:v>44906.471371990738</c:v>
                </c:pt>
                <c:pt idx="10331">
                  <c:v>44906.540041759261</c:v>
                </c:pt>
                <c:pt idx="10332">
                  <c:v>44906.608711435183</c:v>
                </c:pt>
                <c:pt idx="10333">
                  <c:v>44906.677381157409</c:v>
                </c:pt>
                <c:pt idx="10334">
                  <c:v>44906.746050706017</c:v>
                </c:pt>
                <c:pt idx="10335">
                  <c:v>44906.814720532406</c:v>
                </c:pt>
                <c:pt idx="10336">
                  <c:v>44906.883390960647</c:v>
                </c:pt>
                <c:pt idx="10337">
                  <c:v>44906.952060972224</c:v>
                </c:pt>
                <c:pt idx="10338">
                  <c:v>44907.020730868055</c:v>
                </c:pt>
                <c:pt idx="10339">
                  <c:v>44907.089400486111</c:v>
                </c:pt>
                <c:pt idx="10340">
                  <c:v>44907.158070046295</c:v>
                </c:pt>
                <c:pt idx="10341">
                  <c:v>44907.226740208331</c:v>
                </c:pt>
                <c:pt idx="10342">
                  <c:v>44907.295410648148</c:v>
                </c:pt>
                <c:pt idx="10343">
                  <c:v>44907.364081481479</c:v>
                </c:pt>
                <c:pt idx="10344">
                  <c:v>44907.432751736109</c:v>
                </c:pt>
                <c:pt idx="10345">
                  <c:v>44907.501421597219</c:v>
                </c:pt>
                <c:pt idx="10346">
                  <c:v>44907.570091331021</c:v>
                </c:pt>
                <c:pt idx="10347">
                  <c:v>44907.638760983798</c:v>
                </c:pt>
                <c:pt idx="10348">
                  <c:v>44907.707430706017</c:v>
                </c:pt>
                <c:pt idx="10349">
                  <c:v>44907.776100092589</c:v>
                </c:pt>
                <c:pt idx="10350">
                  <c:v>44907.844770243057</c:v>
                </c:pt>
                <c:pt idx="10351">
                  <c:v>44907.91344045139</c:v>
                </c:pt>
                <c:pt idx="10352">
                  <c:v>44907.982110393517</c:v>
                </c:pt>
                <c:pt idx="10353">
                  <c:v>44908.050780277779</c:v>
                </c:pt>
                <c:pt idx="10354">
                  <c:v>44908.119449560189</c:v>
                </c:pt>
                <c:pt idx="10355">
                  <c:v>44908.188119340281</c:v>
                </c:pt>
                <c:pt idx="10356">
                  <c:v>44908.256789664352</c:v>
                </c:pt>
                <c:pt idx="10357">
                  <c:v>44908.325460439817</c:v>
                </c:pt>
                <c:pt idx="10358">
                  <c:v>44908.394131053239</c:v>
                </c:pt>
                <c:pt idx="10359">
                  <c:v>44908.462801122689</c:v>
                </c:pt>
                <c:pt idx="10360">
                  <c:v>44908.531470810187</c:v>
                </c:pt>
                <c:pt idx="10361">
                  <c:v>44908.600140393515</c:v>
                </c:pt>
                <c:pt idx="10362">
                  <c:v>44908.6688100463</c:v>
                </c:pt>
                <c:pt idx="10363">
                  <c:v>44908.737479560186</c:v>
                </c:pt>
                <c:pt idx="10364">
                  <c:v>44908.806149143522</c:v>
                </c:pt>
                <c:pt idx="10365">
                  <c:v>44908.874819456018</c:v>
                </c:pt>
                <c:pt idx="10366">
                  <c:v>44908.943489421297</c:v>
                </c:pt>
                <c:pt idx="10367">
                  <c:v>44909.012159247686</c:v>
                </c:pt>
                <c:pt idx="10368">
                  <c:v>44909.080828865743</c:v>
                </c:pt>
                <c:pt idx="10369">
                  <c:v>44909.149498182873</c:v>
                </c:pt>
                <c:pt idx="10370">
                  <c:v>44909.218168125</c:v>
                </c:pt>
                <c:pt idx="10371">
                  <c:v>44909.28683837963</c:v>
                </c:pt>
                <c:pt idx="10372">
                  <c:v>44909.355509120367</c:v>
                </c:pt>
                <c:pt idx="10373">
                  <c:v>44909.42417928241</c:v>
                </c:pt>
                <c:pt idx="10374">
                  <c:v>44909.492849062503</c:v>
                </c:pt>
                <c:pt idx="10375">
                  <c:v>44909.561518657407</c:v>
                </c:pt>
                <c:pt idx="10376">
                  <c:v>44909.630188171293</c:v>
                </c:pt>
                <c:pt idx="10377">
                  <c:v>44909.698857766205</c:v>
                </c:pt>
                <c:pt idx="10378">
                  <c:v>44909.767527037038</c:v>
                </c:pt>
                <c:pt idx="10379">
                  <c:v>44909.836196990742</c:v>
                </c:pt>
                <c:pt idx="10380">
                  <c:v>44909.904867129633</c:v>
                </c:pt>
                <c:pt idx="10381">
                  <c:v>44909.973536921294</c:v>
                </c:pt>
                <c:pt idx="10382">
                  <c:v>44910.042206678241</c:v>
                </c:pt>
                <c:pt idx="10383">
                  <c:v>44910.110875914354</c:v>
                </c:pt>
                <c:pt idx="10384">
                  <c:v>44910.17954553241</c:v>
                </c:pt>
                <c:pt idx="10385">
                  <c:v>44910.248215717591</c:v>
                </c:pt>
                <c:pt idx="10386">
                  <c:v>44910.316886284723</c:v>
                </c:pt>
                <c:pt idx="10387">
                  <c:v>44910.385556886577</c:v>
                </c:pt>
                <c:pt idx="10388">
                  <c:v>44910.454226898146</c:v>
                </c:pt>
                <c:pt idx="10389">
                  <c:v>44910.522896516202</c:v>
                </c:pt>
                <c:pt idx="10390">
                  <c:v>44910.591566030096</c:v>
                </c:pt>
                <c:pt idx="10391">
                  <c:v>44910.66023559028</c:v>
                </c:pt>
                <c:pt idx="10392">
                  <c:v>44910.728905081021</c:v>
                </c:pt>
                <c:pt idx="10393">
                  <c:v>44910.797574421296</c:v>
                </c:pt>
                <c:pt idx="10394">
                  <c:v>44910.866244583332</c:v>
                </c:pt>
                <c:pt idx="10395">
                  <c:v>44910.934914513891</c:v>
                </c:pt>
                <c:pt idx="10396">
                  <c:v>44911.003584293983</c:v>
                </c:pt>
                <c:pt idx="10397">
                  <c:v>44911.072253888888</c:v>
                </c:pt>
                <c:pt idx="10398">
                  <c:v>44911.140922997685</c:v>
                </c:pt>
                <c:pt idx="10399">
                  <c:v>44911.209592743056</c:v>
                </c:pt>
                <c:pt idx="10400">
                  <c:v>44911.278262858796</c:v>
                </c:pt>
                <c:pt idx="10401">
                  <c:v>44911.346933518522</c:v>
                </c:pt>
                <c:pt idx="10402">
                  <c:v>44911.41560364583</c:v>
                </c:pt>
                <c:pt idx="10403">
                  <c:v>44911.484273368056</c:v>
                </c:pt>
                <c:pt idx="10404">
                  <c:v>44911.552942835646</c:v>
                </c:pt>
                <c:pt idx="10405">
                  <c:v>44911.621612233794</c:v>
                </c:pt>
                <c:pt idx="10406">
                  <c:v>44911.690281678239</c:v>
                </c:pt>
                <c:pt idx="10407">
                  <c:v>44911.758950868054</c:v>
                </c:pt>
                <c:pt idx="10408">
                  <c:v>44911.827620613425</c:v>
                </c:pt>
                <c:pt idx="10409">
                  <c:v>44911.896290706019</c:v>
                </c:pt>
                <c:pt idx="10410">
                  <c:v>44911.964960381942</c:v>
                </c:pt>
                <c:pt idx="10411">
                  <c:v>44912.033629999998</c:v>
                </c:pt>
                <c:pt idx="10412">
                  <c:v>44912.10229920139</c:v>
                </c:pt>
                <c:pt idx="10413">
                  <c:v>44912.17096865741</c:v>
                </c:pt>
                <c:pt idx="10414">
                  <c:v>44912.239638680556</c:v>
                </c:pt>
                <c:pt idx="10415">
                  <c:v>44912.308309004628</c:v>
                </c:pt>
                <c:pt idx="10416">
                  <c:v>44912.376979548608</c:v>
                </c:pt>
                <c:pt idx="10417">
                  <c:v>44912.445649502311</c:v>
                </c:pt>
                <c:pt idx="10418">
                  <c:v>44912.51431903935</c:v>
                </c:pt>
                <c:pt idx="10419">
                  <c:v>44912.582988495371</c:v>
                </c:pt>
                <c:pt idx="10420">
                  <c:v>44912.651657939816</c:v>
                </c:pt>
                <c:pt idx="10421">
                  <c:v>44912.720327384261</c:v>
                </c:pt>
                <c:pt idx="10422">
                  <c:v>44912.788996539355</c:v>
                </c:pt>
                <c:pt idx="10423">
                  <c:v>44912.85766652778</c:v>
                </c:pt>
                <c:pt idx="10424">
                  <c:v>44912.926336400466</c:v>
                </c:pt>
                <c:pt idx="10425">
                  <c:v>44912.99500609954</c:v>
                </c:pt>
                <c:pt idx="10426">
                  <c:v>44913.063675671299</c:v>
                </c:pt>
                <c:pt idx="10427">
                  <c:v>44913.132344652775</c:v>
                </c:pt>
                <c:pt idx="10428">
                  <c:v>44913.201014224534</c:v>
                </c:pt>
                <c:pt idx="10429">
                  <c:v>44913.269684259256</c:v>
                </c:pt>
                <c:pt idx="10430">
                  <c:v>44913.338354826388</c:v>
                </c:pt>
                <c:pt idx="10431">
                  <c:v>44913.407024976848</c:v>
                </c:pt>
                <c:pt idx="10432">
                  <c:v>44913.475694652778</c:v>
                </c:pt>
                <c:pt idx="10433">
                  <c:v>44913.544364027781</c:v>
                </c:pt>
                <c:pt idx="10434">
                  <c:v>44913.613033321759</c:v>
                </c:pt>
                <c:pt idx="10435">
                  <c:v>44913.681702650465</c:v>
                </c:pt>
                <c:pt idx="10436">
                  <c:v>44913.750371793984</c:v>
                </c:pt>
                <c:pt idx="10437">
                  <c:v>44913.81904130787</c:v>
                </c:pt>
                <c:pt idx="10438">
                  <c:v>44913.887711342592</c:v>
                </c:pt>
                <c:pt idx="10439">
                  <c:v>44913.956380949072</c:v>
                </c:pt>
                <c:pt idx="10440">
                  <c:v>44914.025050462966</c:v>
                </c:pt>
                <c:pt idx="10441">
                  <c:v>44914.093719652781</c:v>
                </c:pt>
                <c:pt idx="10442">
                  <c:v>44914.162388888886</c:v>
                </c:pt>
                <c:pt idx="10443">
                  <c:v>44914.231058738427</c:v>
                </c:pt>
                <c:pt idx="10444">
                  <c:v>44914.29972884259</c:v>
                </c:pt>
                <c:pt idx="10445">
                  <c:v>44914.368399305553</c:v>
                </c:pt>
                <c:pt idx="10446">
                  <c:v>44914.43706916667</c:v>
                </c:pt>
                <c:pt idx="10447">
                  <c:v>44914.50573863426</c:v>
                </c:pt>
                <c:pt idx="10448">
                  <c:v>44914.574407997687</c:v>
                </c:pt>
                <c:pt idx="10449">
                  <c:v>44914.643077314817</c:v>
                </c:pt>
                <c:pt idx="10450">
                  <c:v>44914.711746666668</c:v>
                </c:pt>
                <c:pt idx="10451">
                  <c:v>44914.780415671295</c:v>
                </c:pt>
                <c:pt idx="10452">
                  <c:v>44914.849085497684</c:v>
                </c:pt>
                <c:pt idx="10453">
                  <c:v>44914.917755300929</c:v>
                </c:pt>
                <c:pt idx="10454">
                  <c:v>44914.986424895833</c:v>
                </c:pt>
                <c:pt idx="10455">
                  <c:v>44915.055094398151</c:v>
                </c:pt>
                <c:pt idx="10456">
                  <c:v>44915.123763298609</c:v>
                </c:pt>
                <c:pt idx="10457">
                  <c:v>44915.192432719909</c:v>
                </c:pt>
                <c:pt idx="10458">
                  <c:v>44915.261102673612</c:v>
                </c:pt>
                <c:pt idx="10459">
                  <c:v>44915.329773113423</c:v>
                </c:pt>
                <c:pt idx="10460">
                  <c:v>44915.398443298611</c:v>
                </c:pt>
                <c:pt idx="10461">
                  <c:v>44915.467112951388</c:v>
                </c:pt>
                <c:pt idx="10462">
                  <c:v>44915.535782256942</c:v>
                </c:pt>
                <c:pt idx="10463">
                  <c:v>44915.604451458334</c:v>
                </c:pt>
                <c:pt idx="10464">
                  <c:v>44915.673120729167</c:v>
                </c:pt>
                <c:pt idx="10465">
                  <c:v>44915.741789837964</c:v>
                </c:pt>
                <c:pt idx="10466">
                  <c:v>44915.810459108798</c:v>
                </c:pt>
                <c:pt idx="10467">
                  <c:v>44915.879129062501</c:v>
                </c:pt>
                <c:pt idx="10468">
                  <c:v>44915.947798634261</c:v>
                </c:pt>
                <c:pt idx="10469">
                  <c:v>44916.01646806713</c:v>
                </c:pt>
                <c:pt idx="10470">
                  <c:v>44916.085137268521</c:v>
                </c:pt>
                <c:pt idx="10471">
                  <c:v>44916.153806284725</c:v>
                </c:pt>
                <c:pt idx="10472">
                  <c:v>44916.222475925926</c:v>
                </c:pt>
                <c:pt idx="10473">
                  <c:v>44916.291145833333</c:v>
                </c:pt>
                <c:pt idx="10474">
                  <c:v>44916.359816203701</c:v>
                </c:pt>
                <c:pt idx="10475">
                  <c:v>44916.42848599537</c:v>
                </c:pt>
                <c:pt idx="10476">
                  <c:v>44916.497155393517</c:v>
                </c:pt>
                <c:pt idx="10477">
                  <c:v>44916.565824641206</c:v>
                </c:pt>
                <c:pt idx="10478">
                  <c:v>44916.634493819445</c:v>
                </c:pt>
                <c:pt idx="10479">
                  <c:v>44916.703163055558</c:v>
                </c:pt>
                <c:pt idx="10480">
                  <c:v>44916.771831967591</c:v>
                </c:pt>
                <c:pt idx="10481">
                  <c:v>44916.840501608793</c:v>
                </c:pt>
                <c:pt idx="10482">
                  <c:v>44916.90917136574</c:v>
                </c:pt>
                <c:pt idx="10483">
                  <c:v>44916.977840821761</c:v>
                </c:pt>
                <c:pt idx="10484">
                  <c:v>44917.046510231485</c:v>
                </c:pt>
                <c:pt idx="10485">
                  <c:v>44917.115179085646</c:v>
                </c:pt>
                <c:pt idx="10486">
                  <c:v>44917.183848379631</c:v>
                </c:pt>
                <c:pt idx="10487">
                  <c:v>44917.252518217596</c:v>
                </c:pt>
                <c:pt idx="10488">
                  <c:v>44917.321188483795</c:v>
                </c:pt>
                <c:pt idx="10489">
                  <c:v>44917.389858692128</c:v>
                </c:pt>
                <c:pt idx="10490">
                  <c:v>44917.458528333336</c:v>
                </c:pt>
                <c:pt idx="10491">
                  <c:v>44917.527197581017</c:v>
                </c:pt>
                <c:pt idx="10492">
                  <c:v>44917.595866724536</c:v>
                </c:pt>
                <c:pt idx="10493">
                  <c:v>44917.664535925927</c:v>
                </c:pt>
                <c:pt idx="10494">
                  <c:v>44917.733205023149</c:v>
                </c:pt>
                <c:pt idx="10495">
                  <c:v>44917.801874074074</c:v>
                </c:pt>
                <c:pt idx="10496">
                  <c:v>44917.870543923615</c:v>
                </c:pt>
                <c:pt idx="10497">
                  <c:v>44917.939213472222</c:v>
                </c:pt>
                <c:pt idx="10498">
                  <c:v>44918.00788287037</c:v>
                </c:pt>
                <c:pt idx="10499">
                  <c:v>44918.076552071761</c:v>
                </c:pt>
                <c:pt idx="10500">
                  <c:v>44918.145220891201</c:v>
                </c:pt>
                <c:pt idx="10501">
                  <c:v>44918.213890324078</c:v>
                </c:pt>
                <c:pt idx="10502">
                  <c:v>44918.28256010417</c:v>
                </c:pt>
                <c:pt idx="10503">
                  <c:v>44918.351230416665</c:v>
                </c:pt>
                <c:pt idx="10504">
                  <c:v>44918.419900162036</c:v>
                </c:pt>
                <c:pt idx="10505">
                  <c:v>44918.488569513887</c:v>
                </c:pt>
                <c:pt idx="10506">
                  <c:v>44918.55723864583</c:v>
                </c:pt>
                <c:pt idx="10507">
                  <c:v>44918.62590770833</c:v>
                </c:pt>
                <c:pt idx="10508">
                  <c:v>44918.694576828704</c:v>
                </c:pt>
                <c:pt idx="10509">
                  <c:v>44918.763245671296</c:v>
                </c:pt>
                <c:pt idx="10510">
                  <c:v>44918.831915127317</c:v>
                </c:pt>
                <c:pt idx="10511">
                  <c:v>44918.900584849536</c:v>
                </c:pt>
                <c:pt idx="10512">
                  <c:v>44918.969254201387</c:v>
                </c:pt>
                <c:pt idx="10513">
                  <c:v>44919.037923495373</c:v>
                </c:pt>
                <c:pt idx="10514">
                  <c:v>44919.106592326389</c:v>
                </c:pt>
                <c:pt idx="10515">
                  <c:v>44919.175261469907</c:v>
                </c:pt>
                <c:pt idx="10516">
                  <c:v>44919.243931192126</c:v>
                </c:pt>
                <c:pt idx="10517">
                  <c:v>44919.312601261576</c:v>
                </c:pt>
                <c:pt idx="10518">
                  <c:v>44919.381271446757</c:v>
                </c:pt>
                <c:pt idx="10519">
                  <c:v>44919.449941053237</c:v>
                </c:pt>
                <c:pt idx="10520">
                  <c:v>44919.518610254629</c:v>
                </c:pt>
                <c:pt idx="10521">
                  <c:v>44919.58727935185</c:v>
                </c:pt>
                <c:pt idx="10522">
                  <c:v>44919.655948472224</c:v>
                </c:pt>
                <c:pt idx="10523">
                  <c:v>44919.724617557869</c:v>
                </c:pt>
                <c:pt idx="10524">
                  <c:v>44919.793286423614</c:v>
                </c:pt>
                <c:pt idx="10525">
                  <c:v>44919.861956122688</c:v>
                </c:pt>
                <c:pt idx="10526">
                  <c:v>44919.93062564815</c:v>
                </c:pt>
                <c:pt idx="10527">
                  <c:v>44919.999295011577</c:v>
                </c:pt>
                <c:pt idx="10528">
                  <c:v>44920.067964224538</c:v>
                </c:pt>
                <c:pt idx="10529">
                  <c:v>44920.136632881942</c:v>
                </c:pt>
                <c:pt idx="10530">
                  <c:v>44920.205302152775</c:v>
                </c:pt>
                <c:pt idx="10531">
                  <c:v>44920.27397185185</c:v>
                </c:pt>
                <c:pt idx="10532">
                  <c:v>44920.342642094911</c:v>
                </c:pt>
                <c:pt idx="10533">
                  <c:v>44920.411311851851</c:v>
                </c:pt>
                <c:pt idx="10534">
                  <c:v>44920.479981180557</c:v>
                </c:pt>
                <c:pt idx="10535">
                  <c:v>44920.548650219906</c:v>
                </c:pt>
                <c:pt idx="10536">
                  <c:v>44920.617319178244</c:v>
                </c:pt>
                <c:pt idx="10537">
                  <c:v>44920.685988194447</c:v>
                </c:pt>
                <c:pt idx="10538">
                  <c:v>44920.754656979167</c:v>
                </c:pt>
                <c:pt idx="10539">
                  <c:v>44920.823326238424</c:v>
                </c:pt>
                <c:pt idx="10540">
                  <c:v>44920.891995925929</c:v>
                </c:pt>
                <c:pt idx="10541">
                  <c:v>44920.960665196762</c:v>
                </c:pt>
                <c:pt idx="10542">
                  <c:v>44921.029334375002</c:v>
                </c:pt>
                <c:pt idx="10543">
                  <c:v>44921.098003206018</c:v>
                </c:pt>
                <c:pt idx="10544">
                  <c:v>44921.166672175925</c:v>
                </c:pt>
                <c:pt idx="10545">
                  <c:v>44921.235341747684</c:v>
                </c:pt>
                <c:pt idx="10546">
                  <c:v>44921.304011585649</c:v>
                </c:pt>
                <c:pt idx="10547">
                  <c:v>44921.372681712965</c:v>
                </c:pt>
                <c:pt idx="10548">
                  <c:v>44921.441351261572</c:v>
                </c:pt>
                <c:pt idx="10549">
                  <c:v>44921.510020393522</c:v>
                </c:pt>
                <c:pt idx="10550">
                  <c:v>44921.57868943287</c:v>
                </c:pt>
                <c:pt idx="10551">
                  <c:v>44921.647358437498</c:v>
                </c:pt>
                <c:pt idx="10552">
                  <c:v>44921.716027465278</c:v>
                </c:pt>
                <c:pt idx="10553">
                  <c:v>44921.784696180555</c:v>
                </c:pt>
                <c:pt idx="10554">
                  <c:v>44921.853365706018</c:v>
                </c:pt>
                <c:pt idx="10555">
                  <c:v>44921.922035173608</c:v>
                </c:pt>
                <c:pt idx="10556">
                  <c:v>44921.990704456017</c:v>
                </c:pt>
                <c:pt idx="10557">
                  <c:v>44922.059373634256</c:v>
                </c:pt>
                <c:pt idx="10558">
                  <c:v>44922.128043750003</c:v>
                </c:pt>
                <c:pt idx="10559">
                  <c:v>44922.196714664351</c:v>
                </c:pt>
                <c:pt idx="10560">
                  <c:v>44922.265386076389</c:v>
                </c:pt>
                <c:pt idx="10561">
                  <c:v>44922.334058009263</c:v>
                </c:pt>
                <c:pt idx="10562">
                  <c:v>44922.402729594905</c:v>
                </c:pt>
                <c:pt idx="10563">
                  <c:v>44922.471400682873</c:v>
                </c:pt>
                <c:pt idx="10564">
                  <c:v>44922.540071446761</c:v>
                </c:pt>
                <c:pt idx="10565">
                  <c:v>44922.608742094904</c:v>
                </c:pt>
                <c:pt idx="10566">
                  <c:v>44922.677412812503</c:v>
                </c:pt>
                <c:pt idx="10567">
                  <c:v>44922.746083344908</c:v>
                </c:pt>
                <c:pt idx="10568">
                  <c:v>44922.814754166669</c:v>
                </c:pt>
                <c:pt idx="10569">
                  <c:v>44922.883425578701</c:v>
                </c:pt>
                <c:pt idx="10570">
                  <c:v>44922.95209658565</c:v>
                </c:pt>
                <c:pt idx="10571">
                  <c:v>44923.020767465277</c:v>
                </c:pt>
                <c:pt idx="10572">
                  <c:v>44923.089438078707</c:v>
                </c:pt>
                <c:pt idx="10573">
                  <c:v>44923.158108622687</c:v>
                </c:pt>
                <c:pt idx="10574">
                  <c:v>44923.22677976852</c:v>
                </c:pt>
                <c:pt idx="10575">
                  <c:v>44923.295451192127</c:v>
                </c:pt>
                <c:pt idx="10576">
                  <c:v>44923.36412302083</c:v>
                </c:pt>
                <c:pt idx="10577">
                  <c:v>44923.432794259257</c:v>
                </c:pt>
                <c:pt idx="10578">
                  <c:v>44923.50146511574</c:v>
                </c:pt>
                <c:pt idx="10579">
                  <c:v>44923.570135833332</c:v>
                </c:pt>
                <c:pt idx="10580">
                  <c:v>44923.638806481482</c:v>
                </c:pt>
                <c:pt idx="10581">
                  <c:v>44923.707477199074</c:v>
                </c:pt>
                <c:pt idx="10582">
                  <c:v>44923.776147569442</c:v>
                </c:pt>
                <c:pt idx="10583">
                  <c:v>44923.844818703707</c:v>
                </c:pt>
                <c:pt idx="10584">
                  <c:v>44923.913489895836</c:v>
                </c:pt>
                <c:pt idx="10585">
                  <c:v>44923.982160833337</c:v>
                </c:pt>
                <c:pt idx="10586">
                  <c:v>44924.050831701388</c:v>
                </c:pt>
                <c:pt idx="10587">
                  <c:v>44924.119501979163</c:v>
                </c:pt>
                <c:pt idx="10588">
                  <c:v>44924.188172754628</c:v>
                </c:pt>
                <c:pt idx="10589">
                  <c:v>44924.256844062496</c:v>
                </c:pt>
                <c:pt idx="10590">
                  <c:v>44924.325515821758</c:v>
                </c:pt>
                <c:pt idx="10591">
                  <c:v>44924.394187430553</c:v>
                </c:pt>
                <c:pt idx="10592">
                  <c:v>44924.462858495368</c:v>
                </c:pt>
                <c:pt idx="10593">
                  <c:v>44924.531529178239</c:v>
                </c:pt>
                <c:pt idx="10594">
                  <c:v>44924.600199745371</c:v>
                </c:pt>
                <c:pt idx="10595">
                  <c:v>44924.668870381945</c:v>
                </c:pt>
                <c:pt idx="10596">
                  <c:v>44924.737540902781</c:v>
                </c:pt>
                <c:pt idx="10597">
                  <c:v>44924.80621145833</c:v>
                </c:pt>
                <c:pt idx="10598">
                  <c:v>44924.874882766206</c:v>
                </c:pt>
                <c:pt idx="10599">
                  <c:v>44924.943553726851</c:v>
                </c:pt>
                <c:pt idx="10600">
                  <c:v>44925.012224548613</c:v>
                </c:pt>
                <c:pt idx="10601">
                  <c:v>44925.080895150466</c:v>
                </c:pt>
                <c:pt idx="10602">
                  <c:v>44925.149565462962</c:v>
                </c:pt>
                <c:pt idx="10603">
                  <c:v>44925.218236400462</c:v>
                </c:pt>
                <c:pt idx="10604">
                  <c:v>44925.286907638889</c:v>
                </c:pt>
                <c:pt idx="10605">
                  <c:v>44925.355579386574</c:v>
                </c:pt>
                <c:pt idx="10606">
                  <c:v>44925.424250543983</c:v>
                </c:pt>
                <c:pt idx="10607">
                  <c:v>44925.492921319441</c:v>
                </c:pt>
                <c:pt idx="10608">
                  <c:v>44925.561591909725</c:v>
                </c:pt>
                <c:pt idx="10609">
                  <c:v>44925.630262418985</c:v>
                </c:pt>
                <c:pt idx="10610">
                  <c:v>44925.698932997686</c:v>
                </c:pt>
                <c:pt idx="10611">
                  <c:v>44925.767603263892</c:v>
                </c:pt>
                <c:pt idx="10612">
                  <c:v>44925.836274212961</c:v>
                </c:pt>
                <c:pt idx="10613">
                  <c:v>44925.904945347225</c:v>
                </c:pt>
                <c:pt idx="10614">
                  <c:v>44925.973616145835</c:v>
                </c:pt>
                <c:pt idx="10615">
                  <c:v>44926.042286886572</c:v>
                </c:pt>
                <c:pt idx="10616">
                  <c:v>44926.110957118057</c:v>
                </c:pt>
                <c:pt idx="10617">
                  <c:v>44926.179627743055</c:v>
                </c:pt>
                <c:pt idx="10618">
                  <c:v>44926.248298923609</c:v>
                </c:pt>
                <c:pt idx="10619">
                  <c:v>44926.316970486114</c:v>
                </c:pt>
                <c:pt idx="10620">
                  <c:v>44926.385642083333</c:v>
                </c:pt>
                <c:pt idx="10621">
                  <c:v>44926.454313101851</c:v>
                </c:pt>
                <c:pt idx="10622">
                  <c:v>44926.52298371528</c:v>
                </c:pt>
                <c:pt idx="10623">
                  <c:v>44926.591654236108</c:v>
                </c:pt>
                <c:pt idx="10624">
                  <c:v>44926.660324780096</c:v>
                </c:pt>
                <c:pt idx="10625">
                  <c:v>44926.728995277779</c:v>
                </c:pt>
                <c:pt idx="10626">
                  <c:v>44926.797665625003</c:v>
                </c:pt>
                <c:pt idx="10627">
                  <c:v>44926.866336782405</c:v>
                </c:pt>
                <c:pt idx="10628">
                  <c:v>44926.935007719905</c:v>
                </c:pt>
                <c:pt idx="10629">
                  <c:v>44927.00367849537</c:v>
                </c:pt>
                <c:pt idx="10630">
                  <c:v>44927.072349097223</c:v>
                </c:pt>
                <c:pt idx="10631">
                  <c:v>44927.141019212962</c:v>
                </c:pt>
                <c:pt idx="10632">
                  <c:v>44927.209689953706</c:v>
                </c:pt>
                <c:pt idx="10633">
                  <c:v>44927.278361087963</c:v>
                </c:pt>
                <c:pt idx="10634">
                  <c:v>44927.347032754631</c:v>
                </c:pt>
                <c:pt idx="10635">
                  <c:v>44927.415703877312</c:v>
                </c:pt>
                <c:pt idx="10636">
                  <c:v>44927.48437460648</c:v>
                </c:pt>
                <c:pt idx="10637">
                  <c:v>44927.553045081018</c:v>
                </c:pt>
                <c:pt idx="10638">
                  <c:v>44927.621715486108</c:v>
                </c:pt>
                <c:pt idx="10639">
                  <c:v>44927.690385937502</c:v>
                </c:pt>
                <c:pt idx="10640">
                  <c:v>44927.759056145835</c:v>
                </c:pt>
                <c:pt idx="10641">
                  <c:v>44927.827726886571</c:v>
                </c:pt>
                <c:pt idx="10642">
                  <c:v>44927.896397997683</c:v>
                </c:pt>
                <c:pt idx="10643">
                  <c:v>44927.965068680554</c:v>
                </c:pt>
                <c:pt idx="10644">
                  <c:v>44928.033739305552</c:v>
                </c:pt>
                <c:pt idx="10645">
                  <c:v>44928.102409525462</c:v>
                </c:pt>
                <c:pt idx="10646">
                  <c:v>44928.171079988424</c:v>
                </c:pt>
                <c:pt idx="10647">
                  <c:v>44928.239751018518</c:v>
                </c:pt>
                <c:pt idx="10648">
                  <c:v>44928.308422361108</c:v>
                </c:pt>
                <c:pt idx="10649">
                  <c:v>44928.377093923613</c:v>
                </c:pt>
                <c:pt idx="10650">
                  <c:v>44928.445764884258</c:v>
                </c:pt>
                <c:pt idx="10651">
                  <c:v>44928.514435439814</c:v>
                </c:pt>
                <c:pt idx="10652">
                  <c:v>44928.583105914353</c:v>
                </c:pt>
                <c:pt idx="10653">
                  <c:v>44928.651776365739</c:v>
                </c:pt>
                <c:pt idx="10654">
                  <c:v>44928.720446828702</c:v>
                </c:pt>
                <c:pt idx="10655">
                  <c:v>44928.789117002314</c:v>
                </c:pt>
                <c:pt idx="10656">
                  <c:v>44928.857788009256</c:v>
                </c:pt>
                <c:pt idx="10657">
                  <c:v>44928.92645890046</c:v>
                </c:pt>
                <c:pt idx="10658">
                  <c:v>44928.995129618059</c:v>
                </c:pt>
                <c:pt idx="10659">
                  <c:v>44929.063800208336</c:v>
                </c:pt>
                <c:pt idx="10660">
                  <c:v>44929.132470208337</c:v>
                </c:pt>
                <c:pt idx="10661">
                  <c:v>44929.201140798614</c:v>
                </c:pt>
                <c:pt idx="10662">
                  <c:v>44929.269811851853</c:v>
                </c:pt>
                <c:pt idx="10663">
                  <c:v>44929.338483449072</c:v>
                </c:pt>
                <c:pt idx="10664">
                  <c:v>44929.407154606481</c:v>
                </c:pt>
                <c:pt idx="10665">
                  <c:v>44929.475825324073</c:v>
                </c:pt>
                <c:pt idx="10666">
                  <c:v>44929.544495717593</c:v>
                </c:pt>
                <c:pt idx="10667">
                  <c:v>44929.613166030096</c:v>
                </c:pt>
                <c:pt idx="10668">
                  <c:v>44929.681836388889</c:v>
                </c:pt>
                <c:pt idx="10669">
                  <c:v>44929.750506550925</c:v>
                </c:pt>
                <c:pt idx="10670">
                  <c:v>44929.819177094905</c:v>
                </c:pt>
                <c:pt idx="10671">
                  <c:v>44929.887848148152</c:v>
                </c:pt>
                <c:pt idx="10672">
                  <c:v>44929.956518796294</c:v>
                </c:pt>
                <c:pt idx="10673">
                  <c:v>44930.025189328706</c:v>
                </c:pt>
                <c:pt idx="10674">
                  <c:v>44930.093859548608</c:v>
                </c:pt>
                <c:pt idx="10675">
                  <c:v>44930.162529814814</c:v>
                </c:pt>
                <c:pt idx="10676">
                  <c:v>44930.231200682872</c:v>
                </c:pt>
                <c:pt idx="10677">
                  <c:v>44930.299871817129</c:v>
                </c:pt>
                <c:pt idx="10678">
                  <c:v>44930.368543310185</c:v>
                </c:pt>
                <c:pt idx="10679">
                  <c:v>44930.437214201389</c:v>
                </c:pt>
                <c:pt idx="10680">
                  <c:v>44930.505884710648</c:v>
                </c:pt>
                <c:pt idx="10681">
                  <c:v>44930.574555104169</c:v>
                </c:pt>
                <c:pt idx="10682">
                  <c:v>44930.643225439817</c:v>
                </c:pt>
                <c:pt idx="10683">
                  <c:v>44930.711895821762</c:v>
                </c:pt>
                <c:pt idx="10684">
                  <c:v>44930.780565868059</c:v>
                </c:pt>
                <c:pt idx="10685">
                  <c:v>44930.849236724534</c:v>
                </c:pt>
                <c:pt idx="10686">
                  <c:v>44930.917907557872</c:v>
                </c:pt>
                <c:pt idx="10687">
                  <c:v>44930.98657818287</c:v>
                </c:pt>
                <c:pt idx="10688">
                  <c:v>44931.055248726851</c:v>
                </c:pt>
                <c:pt idx="10689">
                  <c:v>44931.123918657409</c:v>
                </c:pt>
                <c:pt idx="10690">
                  <c:v>44931.192589108796</c:v>
                </c:pt>
                <c:pt idx="10691">
                  <c:v>44931.261260092593</c:v>
                </c:pt>
                <c:pt idx="10692">
                  <c:v>44931.329931574073</c:v>
                </c:pt>
                <c:pt idx="10693">
                  <c:v>44931.398602789355</c:v>
                </c:pt>
                <c:pt idx="10694">
                  <c:v>44931.467273483795</c:v>
                </c:pt>
                <c:pt idx="10695">
                  <c:v>44931.535943831019</c:v>
                </c:pt>
                <c:pt idx="10696">
                  <c:v>44931.604614062497</c:v>
                </c:pt>
                <c:pt idx="10697">
                  <c:v>44931.673284363424</c:v>
                </c:pt>
                <c:pt idx="10698">
                  <c:v>44931.741954513891</c:v>
                </c:pt>
                <c:pt idx="10699">
                  <c:v>44931.810624826387</c:v>
                </c:pt>
                <c:pt idx="10700">
                  <c:v>44931.879295810184</c:v>
                </c:pt>
                <c:pt idx="10701">
                  <c:v>44931.947966423613</c:v>
                </c:pt>
                <c:pt idx="10702">
                  <c:v>44932.016636898152</c:v>
                </c:pt>
                <c:pt idx="10703">
                  <c:v>44932.08530712963</c:v>
                </c:pt>
                <c:pt idx="10704">
                  <c:v>44932.153977175927</c:v>
                </c:pt>
                <c:pt idx="10705">
                  <c:v>44932.222647858798</c:v>
                </c:pt>
                <c:pt idx="10706">
                  <c:v>44932.291318807867</c:v>
                </c:pt>
                <c:pt idx="10707">
                  <c:v>44932.359990219906</c:v>
                </c:pt>
                <c:pt idx="10708">
                  <c:v>44932.428661041668</c:v>
                </c:pt>
                <c:pt idx="10709">
                  <c:v>44932.497331493054</c:v>
                </c:pt>
                <c:pt idx="10710">
                  <c:v>44932.566001770836</c:v>
                </c:pt>
                <c:pt idx="10711">
                  <c:v>44932.634671979169</c:v>
                </c:pt>
                <c:pt idx="10712">
                  <c:v>44932.703342256944</c:v>
                </c:pt>
                <c:pt idx="10713">
                  <c:v>44932.772012210648</c:v>
                </c:pt>
                <c:pt idx="10714">
                  <c:v>44932.840682893519</c:v>
                </c:pt>
                <c:pt idx="10715">
                  <c:v>44932.909353680552</c:v>
                </c:pt>
                <c:pt idx="10716">
                  <c:v>44932.978024178243</c:v>
                </c:pt>
                <c:pt idx="10717">
                  <c:v>44933.046694629629</c:v>
                </c:pt>
                <c:pt idx="10718">
                  <c:v>44933.115364513891</c:v>
                </c:pt>
                <c:pt idx="10719">
                  <c:v>44933.184034849539</c:v>
                </c:pt>
                <c:pt idx="10720">
                  <c:v>44933.252705729166</c:v>
                </c:pt>
                <c:pt idx="10721">
                  <c:v>44933.321377037035</c:v>
                </c:pt>
                <c:pt idx="10722">
                  <c:v>44933.390048287038</c:v>
                </c:pt>
                <c:pt idx="10723">
                  <c:v>44933.458718958333</c:v>
                </c:pt>
                <c:pt idx="10724">
                  <c:v>44933.527389247683</c:v>
                </c:pt>
                <c:pt idx="10725">
                  <c:v>44933.596059421296</c:v>
                </c:pt>
                <c:pt idx="10726">
                  <c:v>44933.66472966435</c:v>
                </c:pt>
                <c:pt idx="10727">
                  <c:v>44933.733399803241</c:v>
                </c:pt>
                <c:pt idx="10728">
                  <c:v>44933.802069895835</c:v>
                </c:pt>
                <c:pt idx="10729">
                  <c:v>44933.870740775463</c:v>
                </c:pt>
                <c:pt idx="10730">
                  <c:v>44933.939411354164</c:v>
                </c:pt>
                <c:pt idx="10731">
                  <c:v>44934.008081793982</c:v>
                </c:pt>
                <c:pt idx="10732">
                  <c:v>44934.076752037035</c:v>
                </c:pt>
                <c:pt idx="10733">
                  <c:v>44934.145421886577</c:v>
                </c:pt>
                <c:pt idx="10734">
                  <c:v>44934.214092372684</c:v>
                </c:pt>
                <c:pt idx="10735">
                  <c:v>44934.28276318287</c:v>
                </c:pt>
                <c:pt idx="10736">
                  <c:v>44934.351434525466</c:v>
                </c:pt>
                <c:pt idx="10737">
                  <c:v>44934.4201053125</c:v>
                </c:pt>
                <c:pt idx="10738">
                  <c:v>44934.488775706021</c:v>
                </c:pt>
                <c:pt idx="10739">
                  <c:v>44934.557445868057</c:v>
                </c:pt>
                <c:pt idx="10740">
                  <c:v>44934.62611597222</c:v>
                </c:pt>
                <c:pt idx="10741">
                  <c:v>44934.694786122687</c:v>
                </c:pt>
                <c:pt idx="10742">
                  <c:v>44934.763456006942</c:v>
                </c:pt>
                <c:pt idx="10743">
                  <c:v>44934.832126493056</c:v>
                </c:pt>
                <c:pt idx="10744">
                  <c:v>44934.900797256945</c:v>
                </c:pt>
                <c:pt idx="10745">
                  <c:v>44934.96946763889</c:v>
                </c:pt>
                <c:pt idx="10746">
                  <c:v>44935.038137962962</c:v>
                </c:pt>
                <c:pt idx="10747">
                  <c:v>44935.106807835647</c:v>
                </c:pt>
                <c:pt idx="10748">
                  <c:v>44935.175478020836</c:v>
                </c:pt>
                <c:pt idx="10749">
                  <c:v>44935.244148784725</c:v>
                </c:pt>
                <c:pt idx="10750">
                  <c:v>44935.312819884261</c:v>
                </c:pt>
                <c:pt idx="10751">
                  <c:v>44935.381491111111</c:v>
                </c:pt>
                <c:pt idx="10752">
                  <c:v>44935.450161747685</c:v>
                </c:pt>
                <c:pt idx="10753">
                  <c:v>44935.518831979163</c:v>
                </c:pt>
                <c:pt idx="10754">
                  <c:v>44935.587502118055</c:v>
                </c:pt>
                <c:pt idx="10755">
                  <c:v>44935.656172268522</c:v>
                </c:pt>
                <c:pt idx="10756">
                  <c:v>44935.72484239583</c:v>
                </c:pt>
                <c:pt idx="10757">
                  <c:v>44935.793512291668</c:v>
                </c:pt>
                <c:pt idx="10758">
                  <c:v>44935.862183032405</c:v>
                </c:pt>
                <c:pt idx="10759">
                  <c:v>44935.930853576392</c:v>
                </c:pt>
                <c:pt idx="10760">
                  <c:v>44935.999523981482</c:v>
                </c:pt>
                <c:pt idx="10761">
                  <c:v>44936.068194224536</c:v>
                </c:pt>
                <c:pt idx="10762">
                  <c:v>44936.13686392361</c:v>
                </c:pt>
                <c:pt idx="10763">
                  <c:v>44936.205534224537</c:v>
                </c:pt>
                <c:pt idx="10764">
                  <c:v>44936.274204965281</c:v>
                </c:pt>
                <c:pt idx="10765">
                  <c:v>44936.342876238428</c:v>
                </c:pt>
                <c:pt idx="10766">
                  <c:v>44936.411547037038</c:v>
                </c:pt>
                <c:pt idx="10767">
                  <c:v>44936.480217395831</c:v>
                </c:pt>
                <c:pt idx="10768">
                  <c:v>44936.54888746528</c:v>
                </c:pt>
                <c:pt idx="10769">
                  <c:v>44936.617557465281</c:v>
                </c:pt>
                <c:pt idx="10770">
                  <c:v>44936.686227523147</c:v>
                </c:pt>
                <c:pt idx="10771">
                  <c:v>44936.75489733796</c:v>
                </c:pt>
                <c:pt idx="10772">
                  <c:v>44936.823567627318</c:v>
                </c:pt>
                <c:pt idx="10773">
                  <c:v>44936.892238356479</c:v>
                </c:pt>
                <c:pt idx="10774">
                  <c:v>44936.960908657406</c:v>
                </c:pt>
                <c:pt idx="10775">
                  <c:v>44937.029578877315</c:v>
                </c:pt>
                <c:pt idx="10776">
                  <c:v>44937.098248738424</c:v>
                </c:pt>
                <c:pt idx="10777">
                  <c:v>44937.166918750001</c:v>
                </c:pt>
                <c:pt idx="10778">
                  <c:v>44937.235589351854</c:v>
                </c:pt>
                <c:pt idx="10779">
                  <c:v>44937.304260231482</c:v>
                </c:pt>
                <c:pt idx="10780">
                  <c:v>44937.372931400459</c:v>
                </c:pt>
                <c:pt idx="10781">
                  <c:v>44937.441601979168</c:v>
                </c:pt>
                <c:pt idx="10782">
                  <c:v>44937.51027215278</c:v>
                </c:pt>
                <c:pt idx="10783">
                  <c:v>44937.578942233798</c:v>
                </c:pt>
                <c:pt idx="10784">
                  <c:v>44937.64761226852</c:v>
                </c:pt>
                <c:pt idx="10785">
                  <c:v>44937.716282337962</c:v>
                </c:pt>
                <c:pt idx="10786">
                  <c:v>44937.784952083333</c:v>
                </c:pt>
                <c:pt idx="10787">
                  <c:v>44937.853622662034</c:v>
                </c:pt>
                <c:pt idx="10788">
                  <c:v>44937.922293159725</c:v>
                </c:pt>
                <c:pt idx="10789">
                  <c:v>44937.990963483797</c:v>
                </c:pt>
                <c:pt idx="10790">
                  <c:v>44938.05963369213</c:v>
                </c:pt>
                <c:pt idx="10791">
                  <c:v>44938.128303287034</c:v>
                </c:pt>
                <c:pt idx="10792">
                  <c:v>44938.196973449078</c:v>
                </c:pt>
                <c:pt idx="10793">
                  <c:v>44938.265644120373</c:v>
                </c:pt>
                <c:pt idx="10794">
                  <c:v>44938.33431528935</c:v>
                </c:pt>
                <c:pt idx="10795">
                  <c:v>44938.402986122688</c:v>
                </c:pt>
                <c:pt idx="10796">
                  <c:v>44938.471656469905</c:v>
                </c:pt>
                <c:pt idx="10797">
                  <c:v>44938.540326469905</c:v>
                </c:pt>
                <c:pt idx="10798">
                  <c:v>44938.608996377312</c:v>
                </c:pt>
                <c:pt idx="10799">
                  <c:v>44938.677666342592</c:v>
                </c:pt>
                <c:pt idx="10800">
                  <c:v>44938.746336122684</c:v>
                </c:pt>
                <c:pt idx="10801">
                  <c:v>44938.815006192126</c:v>
                </c:pt>
                <c:pt idx="10802">
                  <c:v>44938.883676863428</c:v>
                </c:pt>
                <c:pt idx="10803">
                  <c:v>44938.952347118058</c:v>
                </c:pt>
                <c:pt idx="10804">
                  <c:v>44939.021017245374</c:v>
                </c:pt>
                <c:pt idx="10805">
                  <c:v>44939.089687106483</c:v>
                </c:pt>
                <c:pt idx="10806">
                  <c:v>44939.158356898151</c:v>
                </c:pt>
                <c:pt idx="10807">
                  <c:v>44939.227027314817</c:v>
                </c:pt>
                <c:pt idx="10808">
                  <c:v>44939.295697986112</c:v>
                </c:pt>
                <c:pt idx="10809">
                  <c:v>44939.364369062503</c:v>
                </c:pt>
                <c:pt idx="10810">
                  <c:v>44939.433039560186</c:v>
                </c:pt>
                <c:pt idx="10811">
                  <c:v>44939.501709652781</c:v>
                </c:pt>
                <c:pt idx="10812">
                  <c:v>44939.570379629629</c:v>
                </c:pt>
                <c:pt idx="10813">
                  <c:v>44939.639049537036</c:v>
                </c:pt>
                <c:pt idx="10814">
                  <c:v>44939.707719502316</c:v>
                </c:pt>
                <c:pt idx="10815">
                  <c:v>44939.776389131941</c:v>
                </c:pt>
                <c:pt idx="10816">
                  <c:v>44939.845059513886</c:v>
                </c:pt>
                <c:pt idx="10817">
                  <c:v>44939.913729965279</c:v>
                </c:pt>
                <c:pt idx="10818">
                  <c:v>44939.98240015046</c:v>
                </c:pt>
                <c:pt idx="10819">
                  <c:v>44940.051070277776</c:v>
                </c:pt>
                <c:pt idx="10820">
                  <c:v>44940.119739814814</c:v>
                </c:pt>
                <c:pt idx="10821">
                  <c:v>44940.18840983796</c:v>
                </c:pt>
                <c:pt idx="10822">
                  <c:v>44940.257080405092</c:v>
                </c:pt>
                <c:pt idx="10823">
                  <c:v>44940.32575142361</c:v>
                </c:pt>
                <c:pt idx="10824">
                  <c:v>44940.394422280093</c:v>
                </c:pt>
                <c:pt idx="10825">
                  <c:v>44940.463092592596</c:v>
                </c:pt>
                <c:pt idx="10826">
                  <c:v>44940.531762534723</c:v>
                </c:pt>
                <c:pt idx="10827">
                  <c:v>44940.600432361112</c:v>
                </c:pt>
                <c:pt idx="10828">
                  <c:v>44940.669102256943</c:v>
                </c:pt>
                <c:pt idx="10829">
                  <c:v>44940.737772025466</c:v>
                </c:pt>
                <c:pt idx="10830">
                  <c:v>44940.806441840279</c:v>
                </c:pt>
                <c:pt idx="10831">
                  <c:v>44940.875112407404</c:v>
                </c:pt>
                <c:pt idx="10832">
                  <c:v>44940.943782627313</c:v>
                </c:pt>
                <c:pt idx="10833">
                  <c:v>44941.012452696756</c:v>
                </c:pt>
                <c:pt idx="10834">
                  <c:v>44941.081122557873</c:v>
                </c:pt>
                <c:pt idx="10835">
                  <c:v>44941.149792129632</c:v>
                </c:pt>
                <c:pt idx="10836">
                  <c:v>44941.218462314813</c:v>
                </c:pt>
                <c:pt idx="10837">
                  <c:v>44941.287132812497</c:v>
                </c:pt>
                <c:pt idx="10838">
                  <c:v>44941.35580380787</c:v>
                </c:pt>
                <c:pt idx="10839">
                  <c:v>44941.424474224536</c:v>
                </c:pt>
                <c:pt idx="10840">
                  <c:v>44941.493144259257</c:v>
                </c:pt>
                <c:pt idx="10841">
                  <c:v>44941.561814097222</c:v>
                </c:pt>
                <c:pt idx="10842">
                  <c:v>44941.630483865738</c:v>
                </c:pt>
                <c:pt idx="10843">
                  <c:v>44941.699153703703</c:v>
                </c:pt>
                <c:pt idx="10844">
                  <c:v>44941.767823229166</c:v>
                </c:pt>
                <c:pt idx="10845">
                  <c:v>44941.836493437499</c:v>
                </c:pt>
                <c:pt idx="10846">
                  <c:v>44941.905163831019</c:v>
                </c:pt>
                <c:pt idx="10847">
                  <c:v>44941.973833877317</c:v>
                </c:pt>
                <c:pt idx="10848">
                  <c:v>44942.042503877317</c:v>
                </c:pt>
                <c:pt idx="10849">
                  <c:v>44942.111173368059</c:v>
                </c:pt>
                <c:pt idx="10850">
                  <c:v>44942.179843252314</c:v>
                </c:pt>
                <c:pt idx="10851">
                  <c:v>44942.248513680555</c:v>
                </c:pt>
                <c:pt idx="10852">
                  <c:v>44942.317184502317</c:v>
                </c:pt>
                <c:pt idx="10853">
                  <c:v>44942.3858553588</c:v>
                </c:pt>
                <c:pt idx="10854">
                  <c:v>44942.454525636575</c:v>
                </c:pt>
                <c:pt idx="10855">
                  <c:v>44942.523195497684</c:v>
                </c:pt>
                <c:pt idx="10856">
                  <c:v>44942.591865277776</c:v>
                </c:pt>
                <c:pt idx="10857">
                  <c:v>44942.66053508102</c:v>
                </c:pt>
                <c:pt idx="10858">
                  <c:v>44942.72920483796</c:v>
                </c:pt>
                <c:pt idx="10859">
                  <c:v>44942.797874432872</c:v>
                </c:pt>
                <c:pt idx="10860">
                  <c:v>44942.866544861114</c:v>
                </c:pt>
                <c:pt idx="10861">
                  <c:v>44942.935215046295</c:v>
                </c:pt>
                <c:pt idx="10862">
                  <c:v>44943.003885081016</c:v>
                </c:pt>
                <c:pt idx="10863">
                  <c:v>44943.072554930557</c:v>
                </c:pt>
                <c:pt idx="10864">
                  <c:v>44943.141224305553</c:v>
                </c:pt>
                <c:pt idx="10865">
                  <c:v>44943.20989431713</c:v>
                </c:pt>
                <c:pt idx="10866">
                  <c:v>44943.278564699074</c:v>
                </c:pt>
                <c:pt idx="10867">
                  <c:v>44943.347235613423</c:v>
                </c:pt>
                <c:pt idx="10868">
                  <c:v>44943.415906006943</c:v>
                </c:pt>
                <c:pt idx="10869">
                  <c:v>44943.484575983799</c:v>
                </c:pt>
                <c:pt idx="10870">
                  <c:v>44943.553245717594</c:v>
                </c:pt>
                <c:pt idx="10871">
                  <c:v>44943.621915370371</c:v>
                </c:pt>
                <c:pt idx="10872">
                  <c:v>44943.69058509259</c:v>
                </c:pt>
                <c:pt idx="10873">
                  <c:v>44943.759254537035</c:v>
                </c:pt>
                <c:pt idx="10874">
                  <c:v>44943.827924548612</c:v>
                </c:pt>
                <c:pt idx="10875">
                  <c:v>44943.896594907405</c:v>
                </c:pt>
                <c:pt idx="10876">
                  <c:v>44943.965264849539</c:v>
                </c:pt>
                <c:pt idx="10877">
                  <c:v>44944.033934733794</c:v>
                </c:pt>
                <c:pt idx="10878">
                  <c:v>44944.10260421296</c:v>
                </c:pt>
                <c:pt idx="10879">
                  <c:v>44944.17127392361</c:v>
                </c:pt>
                <c:pt idx="10880">
                  <c:v>44944.239944212961</c:v>
                </c:pt>
                <c:pt idx="10881">
                  <c:v>44944.308614814814</c:v>
                </c:pt>
                <c:pt idx="10882">
                  <c:v>44944.377285636576</c:v>
                </c:pt>
                <c:pt idx="10883">
                  <c:v>44944.445955856485</c:v>
                </c:pt>
                <c:pt idx="10884">
                  <c:v>44944.514625671298</c:v>
                </c:pt>
                <c:pt idx="10885">
                  <c:v>44944.583295393517</c:v>
                </c:pt>
                <c:pt idx="10886">
                  <c:v>44944.651965104167</c:v>
                </c:pt>
                <c:pt idx="10887">
                  <c:v>44944.720634826386</c:v>
                </c:pt>
                <c:pt idx="10888">
                  <c:v>44944.789304247686</c:v>
                </c:pt>
                <c:pt idx="10889">
                  <c:v>44944.857974513892</c:v>
                </c:pt>
                <c:pt idx="10890">
                  <c:v>44944.926644664352</c:v>
                </c:pt>
                <c:pt idx="10891">
                  <c:v>44944.995314641201</c:v>
                </c:pt>
                <c:pt idx="10892">
                  <c:v>44945.063984490742</c:v>
                </c:pt>
                <c:pt idx="10893">
                  <c:v>44945.132653749999</c:v>
                </c:pt>
                <c:pt idx="10894">
                  <c:v>44945.201323587964</c:v>
                </c:pt>
                <c:pt idx="10895">
                  <c:v>44945.26999390046</c:v>
                </c:pt>
                <c:pt idx="10896">
                  <c:v>44945.338664756942</c:v>
                </c:pt>
                <c:pt idx="10897">
                  <c:v>44945.407335173608</c:v>
                </c:pt>
                <c:pt idx="10898">
                  <c:v>44945.476005150464</c:v>
                </c:pt>
                <c:pt idx="10899">
                  <c:v>44945.544674803241</c:v>
                </c:pt>
                <c:pt idx="10900">
                  <c:v>44945.613344363424</c:v>
                </c:pt>
                <c:pt idx="10901">
                  <c:v>44945.682013993057</c:v>
                </c:pt>
                <c:pt idx="10902">
                  <c:v>44945.75068341435</c:v>
                </c:pt>
                <c:pt idx="10903">
                  <c:v>44945.819353206018</c:v>
                </c:pt>
                <c:pt idx="10904">
                  <c:v>44945.888023530089</c:v>
                </c:pt>
                <c:pt idx="10905">
                  <c:v>44945.956693425927</c:v>
                </c:pt>
                <c:pt idx="10906">
                  <c:v>44946.025363217595</c:v>
                </c:pt>
                <c:pt idx="10907">
                  <c:v>44946.094032696761</c:v>
                </c:pt>
                <c:pt idx="10908">
                  <c:v>44946.162702222224</c:v>
                </c:pt>
                <c:pt idx="10909">
                  <c:v>44946.231372361108</c:v>
                </c:pt>
                <c:pt idx="10910">
                  <c:v>44946.300042754629</c:v>
                </c:pt>
                <c:pt idx="10911">
                  <c:v>44946.368713506941</c:v>
                </c:pt>
                <c:pt idx="10912">
                  <c:v>44946.437383657409</c:v>
                </c:pt>
                <c:pt idx="10913">
                  <c:v>44946.506053425925</c:v>
                </c:pt>
                <c:pt idx="10914">
                  <c:v>44946.574723078702</c:v>
                </c:pt>
                <c:pt idx="10915">
                  <c:v>44946.643392673614</c:v>
                </c:pt>
                <c:pt idx="10916">
                  <c:v>44946.712062326391</c:v>
                </c:pt>
                <c:pt idx="10917">
                  <c:v>44946.780731631945</c:v>
                </c:pt>
                <c:pt idx="10918">
                  <c:v>44946.849401736108</c:v>
                </c:pt>
                <c:pt idx="10919">
                  <c:v>44946.918071840279</c:v>
                </c:pt>
                <c:pt idx="10920">
                  <c:v>44946.98674172454</c:v>
                </c:pt>
                <c:pt idx="10921">
                  <c:v>44947.055411527777</c:v>
                </c:pt>
                <c:pt idx="10922">
                  <c:v>44947.124080717593</c:v>
                </c:pt>
                <c:pt idx="10923">
                  <c:v>44947.192750451388</c:v>
                </c:pt>
                <c:pt idx="10924">
                  <c:v>44947.261420694442</c:v>
                </c:pt>
                <c:pt idx="10925">
                  <c:v>44947.330091435186</c:v>
                </c:pt>
                <c:pt idx="10926">
                  <c:v>44947.398761921293</c:v>
                </c:pt>
                <c:pt idx="10927">
                  <c:v>44947.467431874997</c:v>
                </c:pt>
                <c:pt idx="10928">
                  <c:v>44947.536101481484</c:v>
                </c:pt>
                <c:pt idx="10929">
                  <c:v>44947.604770972219</c:v>
                </c:pt>
                <c:pt idx="10930">
                  <c:v>44947.673440543978</c:v>
                </c:pt>
                <c:pt idx="10931">
                  <c:v>44947.742109953702</c:v>
                </c:pt>
                <c:pt idx="10932">
                  <c:v>44947.810779525462</c:v>
                </c:pt>
                <c:pt idx="10933">
                  <c:v>44947.879449780092</c:v>
                </c:pt>
                <c:pt idx="10934">
                  <c:v>44947.948119652778</c:v>
                </c:pt>
                <c:pt idx="10935">
                  <c:v>44948.016789398149</c:v>
                </c:pt>
                <c:pt idx="10936">
                  <c:v>44948.085458888891</c:v>
                </c:pt>
                <c:pt idx="10937">
                  <c:v>44948.154128206021</c:v>
                </c:pt>
                <c:pt idx="10938">
                  <c:v>44948.222798148148</c:v>
                </c:pt>
                <c:pt idx="10939">
                  <c:v>44948.291468368057</c:v>
                </c:pt>
                <c:pt idx="10940">
                  <c:v>44948.360139039352</c:v>
                </c:pt>
                <c:pt idx="10941">
                  <c:v>44948.428809131947</c:v>
                </c:pt>
                <c:pt idx="10942">
                  <c:v>44948.49747884259</c:v>
                </c:pt>
                <c:pt idx="10943">
                  <c:v>44948.566148391204</c:v>
                </c:pt>
                <c:pt idx="10944">
                  <c:v>44948.63481787037</c:v>
                </c:pt>
                <c:pt idx="10945">
                  <c:v>44948.703487407409</c:v>
                </c:pt>
                <c:pt idx="10946">
                  <c:v>44948.772156620369</c:v>
                </c:pt>
                <c:pt idx="10947">
                  <c:v>44948.840826562497</c:v>
                </c:pt>
                <c:pt idx="10948">
                  <c:v>44948.909496631946</c:v>
                </c:pt>
                <c:pt idx="10949">
                  <c:v>44948.978166388886</c:v>
                </c:pt>
                <c:pt idx="10950">
                  <c:v>44949.046836099536</c:v>
                </c:pt>
                <c:pt idx="10951">
                  <c:v>44949.115505254631</c:v>
                </c:pt>
                <c:pt idx="10952">
                  <c:v>44949.184174849535</c:v>
                </c:pt>
                <c:pt idx="10953">
                  <c:v>44949.252845000003</c:v>
                </c:pt>
                <c:pt idx="10954">
                  <c:v>44949.321515567128</c:v>
                </c:pt>
                <c:pt idx="10955">
                  <c:v>44949.390186076387</c:v>
                </c:pt>
                <c:pt idx="10956">
                  <c:v>44949.458856018522</c:v>
                </c:pt>
                <c:pt idx="10957">
                  <c:v>44949.527525567129</c:v>
                </c:pt>
                <c:pt idx="10958">
                  <c:v>44949.596195011574</c:v>
                </c:pt>
                <c:pt idx="10959">
                  <c:v>44949.664864513892</c:v>
                </c:pt>
                <c:pt idx="10960">
                  <c:v>44949.733533923609</c:v>
                </c:pt>
                <c:pt idx="10961">
                  <c:v>44949.802203263891</c:v>
                </c:pt>
                <c:pt idx="10962">
                  <c:v>44949.870873414351</c:v>
                </c:pt>
                <c:pt idx="10963">
                  <c:v>44949.939543263892</c:v>
                </c:pt>
                <c:pt idx="10964">
                  <c:v>44950.008212962966</c:v>
                </c:pt>
                <c:pt idx="10965">
                  <c:v>44950.076882476853</c:v>
                </c:pt>
                <c:pt idx="10966">
                  <c:v>44950.145551585651</c:v>
                </c:pt>
                <c:pt idx="10967">
                  <c:v>44950.214221319446</c:v>
                </c:pt>
                <c:pt idx="10968">
                  <c:v>44950.282891400464</c:v>
                </c:pt>
                <c:pt idx="10969">
                  <c:v>44950.351562002317</c:v>
                </c:pt>
                <c:pt idx="10970">
                  <c:v>44950.420232048615</c:v>
                </c:pt>
                <c:pt idx="10971">
                  <c:v>44950.488901701392</c:v>
                </c:pt>
                <c:pt idx="10972">
                  <c:v>44950.557571134261</c:v>
                </c:pt>
                <c:pt idx="10973">
                  <c:v>44950.626240486112</c:v>
                </c:pt>
                <c:pt idx="10974">
                  <c:v>44950.694909907405</c:v>
                </c:pt>
                <c:pt idx="10975">
                  <c:v>44950.763579050923</c:v>
                </c:pt>
                <c:pt idx="10976">
                  <c:v>44950.832248796294</c:v>
                </c:pt>
                <c:pt idx="10977">
                  <c:v>44950.900918819447</c:v>
                </c:pt>
                <c:pt idx="10978">
                  <c:v>44950.969588460648</c:v>
                </c:pt>
                <c:pt idx="10979">
                  <c:v>44951.038258043984</c:v>
                </c:pt>
                <c:pt idx="10980">
                  <c:v>44951.106927175926</c:v>
                </c:pt>
                <c:pt idx="10981">
                  <c:v>44951.175596620371</c:v>
                </c:pt>
                <c:pt idx="10982">
                  <c:v>44951.244266631948</c:v>
                </c:pt>
                <c:pt idx="10983">
                  <c:v>44951.31293699074</c:v>
                </c:pt>
                <c:pt idx="10984">
                  <c:v>44951.381607476855</c:v>
                </c:pt>
                <c:pt idx="10985">
                  <c:v>44951.450277372685</c:v>
                </c:pt>
                <c:pt idx="10986">
                  <c:v>44951.518946851851</c:v>
                </c:pt>
                <c:pt idx="10987">
                  <c:v>44951.587616249999</c:v>
                </c:pt>
                <c:pt idx="10988">
                  <c:v>44951.656285659723</c:v>
                </c:pt>
                <c:pt idx="10989">
                  <c:v>44951.724955034719</c:v>
                </c:pt>
                <c:pt idx="10990">
                  <c:v>44951.793624189813</c:v>
                </c:pt>
                <c:pt idx="10991">
                  <c:v>44951.862294178238</c:v>
                </c:pt>
                <c:pt idx="10992">
                  <c:v>44951.930963981482</c:v>
                </c:pt>
                <c:pt idx="10993">
                  <c:v>44951.999633645835</c:v>
                </c:pt>
                <c:pt idx="10994">
                  <c:v>44952.068303148146</c:v>
                </c:pt>
                <c:pt idx="10995">
                  <c:v>44952.136972094908</c:v>
                </c:pt>
                <c:pt idx="10996">
                  <c:v>44952.205641655091</c:v>
                </c:pt>
                <c:pt idx="10997">
                  <c:v>44952.274311631947</c:v>
                </c:pt>
                <c:pt idx="10998">
                  <c:v>44952.342982164351</c:v>
                </c:pt>
                <c:pt idx="10999">
                  <c:v>44952.411652210649</c:v>
                </c:pt>
                <c:pt idx="11000">
                  <c:v>44952.480321817129</c:v>
                </c:pt>
                <c:pt idx="11001">
                  <c:v>44952.548991145835</c:v>
                </c:pt>
                <c:pt idx="11002">
                  <c:v>44952.617660393516</c:v>
                </c:pt>
                <c:pt idx="11003">
                  <c:v>44952.68632969907</c:v>
                </c:pt>
                <c:pt idx="11004">
                  <c:v>44952.754998773147</c:v>
                </c:pt>
                <c:pt idx="11005">
                  <c:v>44952.823668310186</c:v>
                </c:pt>
                <c:pt idx="11006">
                  <c:v>44952.892338287034</c:v>
                </c:pt>
                <c:pt idx="11007">
                  <c:v>44952.961007835649</c:v>
                </c:pt>
                <c:pt idx="11008">
                  <c:v>44953.029677303239</c:v>
                </c:pt>
                <c:pt idx="11009">
                  <c:v>44953.098346423612</c:v>
                </c:pt>
                <c:pt idx="11010">
                  <c:v>44953.167015671293</c:v>
                </c:pt>
                <c:pt idx="11011">
                  <c:v>44953.235685520835</c:v>
                </c:pt>
                <c:pt idx="11012">
                  <c:v>44953.304355659726</c:v>
                </c:pt>
                <c:pt idx="11013">
                  <c:v>44953.373026064815</c:v>
                </c:pt>
                <c:pt idx="11014">
                  <c:v>44953.441695891204</c:v>
                </c:pt>
                <c:pt idx="11015">
                  <c:v>44953.510365312497</c:v>
                </c:pt>
                <c:pt idx="11016">
                  <c:v>44953.579034641203</c:v>
                </c:pt>
                <c:pt idx="11017">
                  <c:v>44953.647703923612</c:v>
                </c:pt>
                <c:pt idx="11018">
                  <c:v>44953.716373240743</c:v>
                </c:pt>
                <c:pt idx="11019">
                  <c:v>44953.785042233794</c:v>
                </c:pt>
                <c:pt idx="11020">
                  <c:v>44953.853712048614</c:v>
                </c:pt>
                <c:pt idx="11021">
                  <c:v>44953.922381793978</c:v>
                </c:pt>
                <c:pt idx="11022">
                  <c:v>44953.991051365738</c:v>
                </c:pt>
                <c:pt idx="11023">
                  <c:v>44954.059720821759</c:v>
                </c:pt>
                <c:pt idx="11024">
                  <c:v>44954.128389664351</c:v>
                </c:pt>
                <c:pt idx="11025">
                  <c:v>44954.197059074075</c:v>
                </c:pt>
                <c:pt idx="11026">
                  <c:v>44954.265728981482</c:v>
                </c:pt>
                <c:pt idx="11027">
                  <c:v>44954.334399398147</c:v>
                </c:pt>
                <c:pt idx="11028">
                  <c:v>44954.403069479165</c:v>
                </c:pt>
                <c:pt idx="11029">
                  <c:v>44954.471739062501</c:v>
                </c:pt>
                <c:pt idx="11030">
                  <c:v>44954.540408310182</c:v>
                </c:pt>
                <c:pt idx="11031">
                  <c:v>44954.609077465277</c:v>
                </c:pt>
                <c:pt idx="11032">
                  <c:v>44954.677746678244</c:v>
                </c:pt>
                <c:pt idx="11033">
                  <c:v>44954.746415706017</c:v>
                </c:pt>
                <c:pt idx="11034">
                  <c:v>44954.815085011571</c:v>
                </c:pt>
                <c:pt idx="11035">
                  <c:v>44954.883754918985</c:v>
                </c:pt>
                <c:pt idx="11036">
                  <c:v>44954.952424421295</c:v>
                </c:pt>
                <c:pt idx="11037">
                  <c:v>44955.021093796298</c:v>
                </c:pt>
                <c:pt idx="11038">
                  <c:v>44955.089762905096</c:v>
                </c:pt>
                <c:pt idx="11039">
                  <c:v>44955.158431944445</c:v>
                </c:pt>
                <c:pt idx="11040">
                  <c:v>44955.227101585646</c:v>
                </c:pt>
                <c:pt idx="11041">
                  <c:v>44955.295771504629</c:v>
                </c:pt>
                <c:pt idx="11042">
                  <c:v>44955.3644418287</c:v>
                </c:pt>
                <c:pt idx="11043">
                  <c:v>44955.433111574072</c:v>
                </c:pt>
                <c:pt idx="11044">
                  <c:v>44955.501780914354</c:v>
                </c:pt>
                <c:pt idx="11045">
                  <c:v>44955.57045013889</c:v>
                </c:pt>
                <c:pt idx="11046">
                  <c:v>44955.639119282409</c:v>
                </c:pt>
                <c:pt idx="11047">
                  <c:v>44955.707788483793</c:v>
                </c:pt>
                <c:pt idx="11048">
                  <c:v>44955.776457361113</c:v>
                </c:pt>
                <c:pt idx="11049">
                  <c:v>44955.845126990738</c:v>
                </c:pt>
                <c:pt idx="11050">
                  <c:v>44955.913796678244</c:v>
                </c:pt>
                <c:pt idx="11051">
                  <c:v>44955.982466122688</c:v>
                </c:pt>
                <c:pt idx="11052">
                  <c:v>44956.051135486108</c:v>
                </c:pt>
                <c:pt idx="11053">
                  <c:v>44956.119804259259</c:v>
                </c:pt>
                <c:pt idx="11054">
                  <c:v>44956.188473530092</c:v>
                </c:pt>
                <c:pt idx="11055">
                  <c:v>44956.257143333336</c:v>
                </c:pt>
                <c:pt idx="11056">
                  <c:v>44956.325813599535</c:v>
                </c:pt>
                <c:pt idx="11057">
                  <c:v>44956.394483715281</c:v>
                </c:pt>
                <c:pt idx="11058">
                  <c:v>44956.463153263889</c:v>
                </c:pt>
                <c:pt idx="11059">
                  <c:v>44956.531822453704</c:v>
                </c:pt>
                <c:pt idx="11060">
                  <c:v>44956.600491527781</c:v>
                </c:pt>
                <c:pt idx="11061">
                  <c:v>44956.669160659723</c:v>
                </c:pt>
                <c:pt idx="11062">
                  <c:v>44956.737829675927</c:v>
                </c:pt>
                <c:pt idx="11063">
                  <c:v>44956.806498738428</c:v>
                </c:pt>
                <c:pt idx="11064">
                  <c:v>44956.875168541665</c:v>
                </c:pt>
                <c:pt idx="11065">
                  <c:v>44956.943838009262</c:v>
                </c:pt>
                <c:pt idx="11066">
                  <c:v>44957.01250733796</c:v>
                </c:pt>
                <c:pt idx="11067">
                  <c:v>44957.081176446758</c:v>
                </c:pt>
                <c:pt idx="11068">
                  <c:v>44957.149845254629</c:v>
                </c:pt>
                <c:pt idx="11069">
                  <c:v>44957.218514687498</c:v>
                </c:pt>
                <c:pt idx="11070">
                  <c:v>44957.287184432869</c:v>
                </c:pt>
                <c:pt idx="11071">
                  <c:v>44957.355854675923</c:v>
                </c:pt>
                <c:pt idx="11072">
                  <c:v>44957.424524340277</c:v>
                </c:pt>
                <c:pt idx="11073">
                  <c:v>44957.493193622686</c:v>
                </c:pt>
                <c:pt idx="11074">
                  <c:v>44957.561862708331</c:v>
                </c:pt>
                <c:pt idx="11075">
                  <c:v>44957.630531724535</c:v>
                </c:pt>
                <c:pt idx="11076">
                  <c:v>44957.699200810188</c:v>
                </c:pt>
                <c:pt idx="11077">
                  <c:v>44957.767869583331</c:v>
                </c:pt>
                <c:pt idx="11078">
                  <c:v>44957.836539027776</c:v>
                </c:pt>
                <c:pt idx="11079">
                  <c:v>44957.905208680553</c:v>
                </c:pt>
                <c:pt idx="11080">
                  <c:v>44957.973877974538</c:v>
                </c:pt>
                <c:pt idx="11081">
                  <c:v>44958.04254722222</c:v>
                </c:pt>
                <c:pt idx="11082">
                  <c:v>44958.111215960649</c:v>
                </c:pt>
                <c:pt idx="11083">
                  <c:v>44958.179886157406</c:v>
                </c:pt>
                <c:pt idx="11084">
                  <c:v>44958.248557604165</c:v>
                </c:pt>
                <c:pt idx="11085">
                  <c:v>44958.317229432869</c:v>
                </c:pt>
                <c:pt idx="11086">
                  <c:v>44958.385901307869</c:v>
                </c:pt>
                <c:pt idx="11087">
                  <c:v>44958.454572592593</c:v>
                </c:pt>
                <c:pt idx="11088">
                  <c:v>44958.52324347222</c:v>
                </c:pt>
                <c:pt idx="11089">
                  <c:v>44958.591914259261</c:v>
                </c:pt>
                <c:pt idx="11090">
                  <c:v>44958.660585081016</c:v>
                </c:pt>
                <c:pt idx="11091">
                  <c:v>44958.729255844904</c:v>
                </c:pt>
                <c:pt idx="11092">
                  <c:v>44958.797926458334</c:v>
                </c:pt>
                <c:pt idx="11093">
                  <c:v>44958.866597893517</c:v>
                </c:pt>
                <c:pt idx="11094">
                  <c:v>44958.935269085647</c:v>
                </c:pt>
                <c:pt idx="11095">
                  <c:v>44959.003940138886</c:v>
                </c:pt>
                <c:pt idx="11096">
                  <c:v>44959.072611006944</c:v>
                </c:pt>
                <c:pt idx="11097">
                  <c:v>44959.141281400465</c:v>
                </c:pt>
                <c:pt idx="11098">
                  <c:v>44959.209952418983</c:v>
                </c:pt>
                <c:pt idx="11099">
                  <c:v>44959.27862380787</c:v>
                </c:pt>
                <c:pt idx="11100">
                  <c:v>44959.347295740743</c:v>
                </c:pt>
                <c:pt idx="11101">
                  <c:v>44959.415967152781</c:v>
                </c:pt>
                <c:pt idx="11102">
                  <c:v>44959.484638148147</c:v>
                </c:pt>
                <c:pt idx="11103">
                  <c:v>44959.553308888891</c:v>
                </c:pt>
                <c:pt idx="11104">
                  <c:v>44959.621979560186</c:v>
                </c:pt>
                <c:pt idx="11105">
                  <c:v>44959.690650289354</c:v>
                </c:pt>
                <c:pt idx="11106">
                  <c:v>44959.759320752317</c:v>
                </c:pt>
                <c:pt idx="11107">
                  <c:v>44959.827991770835</c:v>
                </c:pt>
                <c:pt idx="11108">
                  <c:v>44959.896663148145</c:v>
                </c:pt>
                <c:pt idx="11109">
                  <c:v>44959.965334108798</c:v>
                </c:pt>
                <c:pt idx="11110">
                  <c:v>44960.034005000001</c:v>
                </c:pt>
                <c:pt idx="11111">
                  <c:v>44960.102675497685</c:v>
                </c:pt>
                <c:pt idx="11112">
                  <c:v>44960.171346215277</c:v>
                </c:pt>
                <c:pt idx="11113">
                  <c:v>44960.240017523145</c:v>
                </c:pt>
                <c:pt idx="11114">
                  <c:v>44960.308689143516</c:v>
                </c:pt>
                <c:pt idx="11115">
                  <c:v>44960.377360972219</c:v>
                </c:pt>
                <c:pt idx="11116">
                  <c:v>44960.446032210646</c:v>
                </c:pt>
                <c:pt idx="11117">
                  <c:v>44960.514703032408</c:v>
                </c:pt>
                <c:pt idx="11118">
                  <c:v>44960.583373773145</c:v>
                </c:pt>
                <c:pt idx="11119">
                  <c:v>44960.652044490744</c:v>
                </c:pt>
                <c:pt idx="11120">
                  <c:v>44960.720715219904</c:v>
                </c:pt>
                <c:pt idx="11121">
                  <c:v>44960.789385659722</c:v>
                </c:pt>
                <c:pt idx="11122">
                  <c:v>44960.858056944446</c:v>
                </c:pt>
                <c:pt idx="11123">
                  <c:v>44960.926728101855</c:v>
                </c:pt>
                <c:pt idx="11124">
                  <c:v>44960.995399097221</c:v>
                </c:pt>
                <c:pt idx="11125">
                  <c:v>44961.064069953703</c:v>
                </c:pt>
                <c:pt idx="11126">
                  <c:v>44961.132740219909</c:v>
                </c:pt>
                <c:pt idx="11127">
                  <c:v>44961.201411076392</c:v>
                </c:pt>
                <c:pt idx="11128">
                  <c:v>44961.270082407405</c:v>
                </c:pt>
                <c:pt idx="11129">
                  <c:v>44961.338754259261</c:v>
                </c:pt>
                <c:pt idx="11130">
                  <c:v>44961.40742570602</c:v>
                </c:pt>
                <c:pt idx="11131">
                  <c:v>44961.476096678241</c:v>
                </c:pt>
                <c:pt idx="11132">
                  <c:v>44961.544767349536</c:v>
                </c:pt>
                <c:pt idx="11133">
                  <c:v>44961.613437928238</c:v>
                </c:pt>
                <c:pt idx="11134">
                  <c:v>44961.682108553243</c:v>
                </c:pt>
                <c:pt idx="11135">
                  <c:v>44961.750778981484</c:v>
                </c:pt>
                <c:pt idx="11136">
                  <c:v>44961.81944979167</c:v>
                </c:pt>
                <c:pt idx="11137">
                  <c:v>44961.888121111115</c:v>
                </c:pt>
                <c:pt idx="11138">
                  <c:v>44961.956792025463</c:v>
                </c:pt>
                <c:pt idx="11139">
                  <c:v>44962.025462824073</c:v>
                </c:pt>
                <c:pt idx="11140">
                  <c:v>44962.094133310187</c:v>
                </c:pt>
                <c:pt idx="11141">
                  <c:v>44962.162803854168</c:v>
                </c:pt>
                <c:pt idx="11142">
                  <c:v>44962.231474988424</c:v>
                </c:pt>
                <c:pt idx="11143">
                  <c:v>44962.300146388887</c:v>
                </c:pt>
                <c:pt idx="11144">
                  <c:v>44962.368818148148</c:v>
                </c:pt>
                <c:pt idx="11145">
                  <c:v>44962.437489305557</c:v>
                </c:pt>
                <c:pt idx="11146">
                  <c:v>44962.506160081015</c:v>
                </c:pt>
                <c:pt idx="11147">
                  <c:v>44962.574830740741</c:v>
                </c:pt>
                <c:pt idx="11148">
                  <c:v>44962.643501342594</c:v>
                </c:pt>
                <c:pt idx="11149">
                  <c:v>44962.712171990737</c:v>
                </c:pt>
                <c:pt idx="11150">
                  <c:v>44962.78084230324</c:v>
                </c:pt>
                <c:pt idx="11151">
                  <c:v>44962.849513414352</c:v>
                </c:pt>
                <c:pt idx="11152">
                  <c:v>44962.918184513888</c:v>
                </c:pt>
                <c:pt idx="11153">
                  <c:v>44962.986855405092</c:v>
                </c:pt>
                <c:pt idx="11154">
                  <c:v>44963.055526215277</c:v>
                </c:pt>
                <c:pt idx="11155">
                  <c:v>44963.124196400466</c:v>
                </c:pt>
                <c:pt idx="11156">
                  <c:v>44963.192867129626</c:v>
                </c:pt>
                <c:pt idx="11157">
                  <c:v>44963.261538368053</c:v>
                </c:pt>
                <c:pt idx="11158">
                  <c:v>44963.330210115739</c:v>
                </c:pt>
                <c:pt idx="11159">
                  <c:v>44963.398881597219</c:v>
                </c:pt>
                <c:pt idx="11160">
                  <c:v>44963.467552557871</c:v>
                </c:pt>
                <c:pt idx="11161">
                  <c:v>44963.536223159725</c:v>
                </c:pt>
                <c:pt idx="11162">
                  <c:v>44963.604893657408</c:v>
                </c:pt>
                <c:pt idx="11163">
                  <c:v>44963.673564212964</c:v>
                </c:pt>
                <c:pt idx="11164">
                  <c:v>44963.74223462963</c:v>
                </c:pt>
                <c:pt idx="11165">
                  <c:v>44963.810905196762</c:v>
                </c:pt>
                <c:pt idx="11166">
                  <c:v>44963.879576446758</c:v>
                </c:pt>
                <c:pt idx="11167">
                  <c:v>44963.948247314816</c:v>
                </c:pt>
                <c:pt idx="11168">
                  <c:v>44964.016918043984</c:v>
                </c:pt>
                <c:pt idx="11169">
                  <c:v>44964.085588541668</c:v>
                </c:pt>
                <c:pt idx="11170">
                  <c:v>44964.154258854163</c:v>
                </c:pt>
                <c:pt idx="11171">
                  <c:v>44964.222929791664</c:v>
                </c:pt>
                <c:pt idx="11172">
                  <c:v>44964.29160099537</c:v>
                </c:pt>
                <c:pt idx="11173">
                  <c:v>44964.360272662037</c:v>
                </c:pt>
                <c:pt idx="11174">
                  <c:v>44964.428943749997</c:v>
                </c:pt>
                <c:pt idx="11175">
                  <c:v>44964.497614456021</c:v>
                </c:pt>
                <c:pt idx="11176">
                  <c:v>44964.566284988425</c:v>
                </c:pt>
                <c:pt idx="11177">
                  <c:v>44964.634955462963</c:v>
                </c:pt>
                <c:pt idx="11178">
                  <c:v>44964.703625995367</c:v>
                </c:pt>
                <c:pt idx="11179">
                  <c:v>44964.772296203701</c:v>
                </c:pt>
                <c:pt idx="11180">
                  <c:v>44964.840967129632</c:v>
                </c:pt>
                <c:pt idx="11181">
                  <c:v>44964.909638182871</c:v>
                </c:pt>
                <c:pt idx="11182">
                  <c:v>44964.978308935184</c:v>
                </c:pt>
                <c:pt idx="11183">
                  <c:v>44965.046979629631</c:v>
                </c:pt>
                <c:pt idx="11184">
                  <c:v>44965.115649780091</c:v>
                </c:pt>
                <c:pt idx="11185">
                  <c:v>44965.1843203588</c:v>
                </c:pt>
                <c:pt idx="11186">
                  <c:v>44965.252991493056</c:v>
                </c:pt>
                <c:pt idx="11187">
                  <c:v>44965.321663055554</c:v>
                </c:pt>
                <c:pt idx="11188">
                  <c:v>44965.390334560187</c:v>
                </c:pt>
                <c:pt idx="11189">
                  <c:v>44965.459005474535</c:v>
                </c:pt>
                <c:pt idx="11190">
                  <c:v>44965.527676018515</c:v>
                </c:pt>
                <c:pt idx="11191">
                  <c:v>44965.596346446757</c:v>
                </c:pt>
                <c:pt idx="11192">
                  <c:v>44965.665016932871</c:v>
                </c:pt>
                <c:pt idx="11193">
                  <c:v>44965.733687326392</c:v>
                </c:pt>
                <c:pt idx="11194">
                  <c:v>44965.80235766204</c:v>
                </c:pt>
                <c:pt idx="11195">
                  <c:v>44965.871028796297</c:v>
                </c:pt>
                <c:pt idx="11196">
                  <c:v>44965.939699629627</c:v>
                </c:pt>
                <c:pt idx="11197">
                  <c:v>44966.008370312498</c:v>
                </c:pt>
                <c:pt idx="11198">
                  <c:v>44966.077040810182</c:v>
                </c:pt>
                <c:pt idx="11199">
                  <c:v>44966.145710902776</c:v>
                </c:pt>
                <c:pt idx="11200">
                  <c:v>44966.214381631944</c:v>
                </c:pt>
                <c:pt idx="11201">
                  <c:v>44966.283052696759</c:v>
                </c:pt>
                <c:pt idx="11202">
                  <c:v>44966.351724282409</c:v>
                </c:pt>
                <c:pt idx="11203">
                  <c:v>44966.420395312503</c:v>
                </c:pt>
                <c:pt idx="11204">
                  <c:v>44966.489065949077</c:v>
                </c:pt>
                <c:pt idx="11205">
                  <c:v>44966.557736365743</c:v>
                </c:pt>
                <c:pt idx="11206">
                  <c:v>44966.626406701391</c:v>
                </c:pt>
                <c:pt idx="11207">
                  <c:v>44966.69507710648</c:v>
                </c:pt>
                <c:pt idx="11208">
                  <c:v>44966.76374722222</c:v>
                </c:pt>
                <c:pt idx="11209">
                  <c:v>44966.832417951387</c:v>
                </c:pt>
                <c:pt idx="11210">
                  <c:v>44966.901088958337</c:v>
                </c:pt>
                <c:pt idx="11211">
                  <c:v>44966.969759583335</c:v>
                </c:pt>
                <c:pt idx="11212">
                  <c:v>44967.03843015046</c:v>
                </c:pt>
                <c:pt idx="11213">
                  <c:v>44967.107100266207</c:v>
                </c:pt>
                <c:pt idx="11214">
                  <c:v>44967.175770694441</c:v>
                </c:pt>
                <c:pt idx="11215">
                  <c:v>44967.244441689814</c:v>
                </c:pt>
                <c:pt idx="11216">
                  <c:v>44967.313113020835</c:v>
                </c:pt>
                <c:pt idx="11217">
                  <c:v>44967.381784490739</c:v>
                </c:pt>
                <c:pt idx="11218">
                  <c:v>44967.450455370374</c:v>
                </c:pt>
                <c:pt idx="11219">
                  <c:v>44967.519125833336</c:v>
                </c:pt>
                <c:pt idx="11220">
                  <c:v>44967.587796215281</c:v>
                </c:pt>
                <c:pt idx="11221">
                  <c:v>44967.656466608794</c:v>
                </c:pt>
                <c:pt idx="11222">
                  <c:v>44967.725136956018</c:v>
                </c:pt>
                <c:pt idx="11223">
                  <c:v>44967.793807094909</c:v>
                </c:pt>
                <c:pt idx="11224">
                  <c:v>44967.862478067131</c:v>
                </c:pt>
                <c:pt idx="11225">
                  <c:v>44967.931148854164</c:v>
                </c:pt>
                <c:pt idx="11226">
                  <c:v>44967.999819490738</c:v>
                </c:pt>
                <c:pt idx="11227">
                  <c:v>44968.068489965277</c:v>
                </c:pt>
                <c:pt idx="11228">
                  <c:v>44968.137159895836</c:v>
                </c:pt>
                <c:pt idx="11229">
                  <c:v>44968.205830439816</c:v>
                </c:pt>
                <c:pt idx="11230">
                  <c:v>44968.274501400461</c:v>
                </c:pt>
                <c:pt idx="11231">
                  <c:v>44968.34317291667</c:v>
                </c:pt>
                <c:pt idx="11232">
                  <c:v>44968.411843935188</c:v>
                </c:pt>
                <c:pt idx="11233">
                  <c:v>44968.480514525465</c:v>
                </c:pt>
                <c:pt idx="11234">
                  <c:v>44968.549184826392</c:v>
                </c:pt>
                <c:pt idx="11235">
                  <c:v>44968.61785505787</c:v>
                </c:pt>
                <c:pt idx="11236">
                  <c:v>44968.686525335645</c:v>
                </c:pt>
                <c:pt idx="11237">
                  <c:v>44968.755195381942</c:v>
                </c:pt>
                <c:pt idx="11238">
                  <c:v>44968.823865902777</c:v>
                </c:pt>
                <c:pt idx="11239">
                  <c:v>44968.892536851854</c:v>
                </c:pt>
                <c:pt idx="11240">
                  <c:v>44968.961207384258</c:v>
                </c:pt>
                <c:pt idx="11241">
                  <c:v>44969.029877835645</c:v>
                </c:pt>
                <c:pt idx="11242">
                  <c:v>44969.09854791667</c:v>
                </c:pt>
                <c:pt idx="11243">
                  <c:v>44969.167218159724</c:v>
                </c:pt>
                <c:pt idx="11244">
                  <c:v>44969.235888981479</c:v>
                </c:pt>
                <c:pt idx="11245">
                  <c:v>44969.304560092591</c:v>
                </c:pt>
                <c:pt idx="11246">
                  <c:v>44969.373231481484</c:v>
                </c:pt>
                <c:pt idx="11247">
                  <c:v>44969.441902280094</c:v>
                </c:pt>
                <c:pt idx="11248">
                  <c:v>44969.510572673615</c:v>
                </c:pt>
                <c:pt idx="11249">
                  <c:v>44969.579242974534</c:v>
                </c:pt>
                <c:pt idx="11250">
                  <c:v>44969.64791324074</c:v>
                </c:pt>
                <c:pt idx="11251">
                  <c:v>44969.716583518515</c:v>
                </c:pt>
                <c:pt idx="11252">
                  <c:v>44969.785253495371</c:v>
                </c:pt>
                <c:pt idx="11253">
                  <c:v>44969.853924282404</c:v>
                </c:pt>
                <c:pt idx="11254">
                  <c:v>44969.922595011572</c:v>
                </c:pt>
                <c:pt idx="11255">
                  <c:v>44969.991265543984</c:v>
                </c:pt>
                <c:pt idx="11256">
                  <c:v>44970.059935983794</c:v>
                </c:pt>
                <c:pt idx="11257">
                  <c:v>44970.128605798614</c:v>
                </c:pt>
                <c:pt idx="11258">
                  <c:v>44970.197276180559</c:v>
                </c:pt>
                <c:pt idx="11259">
                  <c:v>44970.265947060187</c:v>
                </c:pt>
                <c:pt idx="11260">
                  <c:v>44970.334618449073</c:v>
                </c:pt>
                <c:pt idx="11261">
                  <c:v>44970.403289502312</c:v>
                </c:pt>
                <c:pt idx="11262">
                  <c:v>44970.471960057868</c:v>
                </c:pt>
                <c:pt idx="11263">
                  <c:v>44970.540630277777</c:v>
                </c:pt>
                <c:pt idx="11264">
                  <c:v>44970.609300393517</c:v>
                </c:pt>
                <c:pt idx="11265">
                  <c:v>44970.677970578705</c:v>
                </c:pt>
                <c:pt idx="11266">
                  <c:v>44970.746640578705</c:v>
                </c:pt>
                <c:pt idx="11267">
                  <c:v>44970.81531085648</c:v>
                </c:pt>
                <c:pt idx="11268">
                  <c:v>44970.883981736108</c:v>
                </c:pt>
                <c:pt idx="11269">
                  <c:v>44970.952652199077</c:v>
                </c:pt>
                <c:pt idx="11270">
                  <c:v>44971.021322546294</c:v>
                </c:pt>
                <c:pt idx="11271">
                  <c:v>44971.089992615744</c:v>
                </c:pt>
                <c:pt idx="11272">
                  <c:v>44971.158662627313</c:v>
                </c:pt>
                <c:pt idx="11273">
                  <c:v>44971.227333240742</c:v>
                </c:pt>
                <c:pt idx="11274">
                  <c:v>44971.296004131946</c:v>
                </c:pt>
                <c:pt idx="11275">
                  <c:v>44971.364675416669</c:v>
                </c:pt>
                <c:pt idx="11276">
                  <c:v>44971.433346122685</c:v>
                </c:pt>
                <c:pt idx="11277">
                  <c:v>44971.502016435188</c:v>
                </c:pt>
                <c:pt idx="11278">
                  <c:v>44971.570686620369</c:v>
                </c:pt>
                <c:pt idx="11279">
                  <c:v>44971.639356736108</c:v>
                </c:pt>
                <c:pt idx="11280">
                  <c:v>44971.708026909721</c:v>
                </c:pt>
                <c:pt idx="11281">
                  <c:v>44971.776696736109</c:v>
                </c:pt>
                <c:pt idx="11282">
                  <c:v>44971.845367337963</c:v>
                </c:pt>
                <c:pt idx="11283">
                  <c:v>44971.914037997682</c:v>
                </c:pt>
                <c:pt idx="11284">
                  <c:v>44971.982708391202</c:v>
                </c:pt>
                <c:pt idx="11285">
                  <c:v>44972.05137872685</c:v>
                </c:pt>
                <c:pt idx="11286">
                  <c:v>44972.120048460645</c:v>
                </c:pt>
                <c:pt idx="11287">
                  <c:v>44972.18871869213</c:v>
                </c:pt>
                <c:pt idx="11288">
                  <c:v>44972.257389467595</c:v>
                </c:pt>
                <c:pt idx="11289">
                  <c:v>44972.326060694446</c:v>
                </c:pt>
                <c:pt idx="11290">
                  <c:v>44972.394731759261</c:v>
                </c:pt>
                <c:pt idx="11291">
                  <c:v>44972.463402280089</c:v>
                </c:pt>
                <c:pt idx="11292">
                  <c:v>44972.532072418981</c:v>
                </c:pt>
                <c:pt idx="11293">
                  <c:v>44972.600742453702</c:v>
                </c:pt>
                <c:pt idx="11294">
                  <c:v>44972.669412546296</c:v>
                </c:pt>
                <c:pt idx="11295">
                  <c:v>44972.738082523145</c:v>
                </c:pt>
                <c:pt idx="11296">
                  <c:v>44972.806752546298</c:v>
                </c:pt>
                <c:pt idx="11297">
                  <c:v>44972.875423310186</c:v>
                </c:pt>
                <c:pt idx="11298">
                  <c:v>44972.944093738428</c:v>
                </c:pt>
                <c:pt idx="11299">
                  <c:v>44973.012764016203</c:v>
                </c:pt>
                <c:pt idx="11300">
                  <c:v>44973.081434074076</c:v>
                </c:pt>
                <c:pt idx="11301">
                  <c:v>44973.150103854168</c:v>
                </c:pt>
                <c:pt idx="11302">
                  <c:v>44973.218774247682</c:v>
                </c:pt>
                <c:pt idx="11303">
                  <c:v>44973.287444942129</c:v>
                </c:pt>
                <c:pt idx="11304">
                  <c:v>44973.356116145835</c:v>
                </c:pt>
                <c:pt idx="11305">
                  <c:v>44973.424786759257</c:v>
                </c:pt>
                <c:pt idx="11306">
                  <c:v>44973.493457002318</c:v>
                </c:pt>
                <c:pt idx="11307">
                  <c:v>44973.562127048608</c:v>
                </c:pt>
                <c:pt idx="11308">
                  <c:v>44973.630797013888</c:v>
                </c:pt>
                <c:pt idx="11309">
                  <c:v>44973.699467048609</c:v>
                </c:pt>
                <c:pt idx="11310">
                  <c:v>44973.768136782404</c:v>
                </c:pt>
                <c:pt idx="11311">
                  <c:v>44973.836807187501</c:v>
                </c:pt>
                <c:pt idx="11312">
                  <c:v>44973.905477777778</c:v>
                </c:pt>
                <c:pt idx="11313">
                  <c:v>44973.974148032408</c:v>
                </c:pt>
                <c:pt idx="11314">
                  <c:v>44974.042818240741</c:v>
                </c:pt>
                <c:pt idx="11315">
                  <c:v>44974.11148792824</c:v>
                </c:pt>
                <c:pt idx="11316">
                  <c:v>44974.180158009258</c:v>
                </c:pt>
                <c:pt idx="11317">
                  <c:v>44974.248828645832</c:v>
                </c:pt>
                <c:pt idx="11318">
                  <c:v>44974.31749966435</c:v>
                </c:pt>
                <c:pt idx="11319">
                  <c:v>44974.386170729165</c:v>
                </c:pt>
                <c:pt idx="11320">
                  <c:v>44974.454841203704</c:v>
                </c:pt>
                <c:pt idx="11321">
                  <c:v>44974.523511273146</c:v>
                </c:pt>
                <c:pt idx="11322">
                  <c:v>44974.592181250002</c:v>
                </c:pt>
                <c:pt idx="11323">
                  <c:v>44974.660851261571</c:v>
                </c:pt>
                <c:pt idx="11324">
                  <c:v>44974.729521215275</c:v>
                </c:pt>
                <c:pt idx="11325">
                  <c:v>44974.798191006943</c:v>
                </c:pt>
                <c:pt idx="11326">
                  <c:v>44974.866861631941</c:v>
                </c:pt>
                <c:pt idx="11327">
                  <c:v>44974.935532013886</c:v>
                </c:pt>
                <c:pt idx="11328">
                  <c:v>44975.004202256947</c:v>
                </c:pt>
                <c:pt idx="11329">
                  <c:v>44975.072872314813</c:v>
                </c:pt>
                <c:pt idx="11330">
                  <c:v>44975.141541898149</c:v>
                </c:pt>
                <c:pt idx="11331">
                  <c:v>44975.210212094906</c:v>
                </c:pt>
                <c:pt idx="11332">
                  <c:v>44975.278882673614</c:v>
                </c:pt>
                <c:pt idx="11333">
                  <c:v>44975.347553796295</c:v>
                </c:pt>
                <c:pt idx="11334">
                  <c:v>44975.416224386572</c:v>
                </c:pt>
                <c:pt idx="11335">
                  <c:v>44975.484894583336</c:v>
                </c:pt>
                <c:pt idx="11336">
                  <c:v>44975.553564513888</c:v>
                </c:pt>
                <c:pt idx="11337">
                  <c:v>44975.622234363429</c:v>
                </c:pt>
                <c:pt idx="11338">
                  <c:v>44975.690904270836</c:v>
                </c:pt>
                <c:pt idx="11339">
                  <c:v>44975.759573935182</c:v>
                </c:pt>
                <c:pt idx="11340">
                  <c:v>44975.828244143515</c:v>
                </c:pt>
                <c:pt idx="11341">
                  <c:v>44975.896914699071</c:v>
                </c:pt>
                <c:pt idx="11342">
                  <c:v>44975.965584837963</c:v>
                </c:pt>
                <c:pt idx="11343">
                  <c:v>44976.034254918981</c:v>
                </c:pt>
                <c:pt idx="11344">
                  <c:v>44976.10292459491</c:v>
                </c:pt>
                <c:pt idx="11345">
                  <c:v>44976.171594513886</c:v>
                </c:pt>
                <c:pt idx="11346">
                  <c:v>44976.240265</c:v>
                </c:pt>
                <c:pt idx="11347">
                  <c:v>44976.308935810186</c:v>
                </c:pt>
                <c:pt idx="11348">
                  <c:v>44976.377606817128</c:v>
                </c:pt>
                <c:pt idx="11349">
                  <c:v>44976.44627724537</c:v>
                </c:pt>
                <c:pt idx="11350">
                  <c:v>44976.51494724537</c:v>
                </c:pt>
                <c:pt idx="11351">
                  <c:v>44976.583617175929</c:v>
                </c:pt>
                <c:pt idx="11352">
                  <c:v>44976.652287083336</c:v>
                </c:pt>
                <c:pt idx="11353">
                  <c:v>44976.720957002311</c:v>
                </c:pt>
                <c:pt idx="11354">
                  <c:v>44976.789626620368</c:v>
                </c:pt>
                <c:pt idx="11355">
                  <c:v>44976.85829708333</c:v>
                </c:pt>
                <c:pt idx="11356">
                  <c:v>44976.926967430554</c:v>
                </c:pt>
                <c:pt idx="11357">
                  <c:v>44976.995637604166</c:v>
                </c:pt>
                <c:pt idx="11358">
                  <c:v>44977.064307650464</c:v>
                </c:pt>
                <c:pt idx="11359">
                  <c:v>44977.132977094909</c:v>
                </c:pt>
                <c:pt idx="11360">
                  <c:v>44977.201647141206</c:v>
                </c:pt>
                <c:pt idx="11361">
                  <c:v>44977.270317650466</c:v>
                </c:pt>
                <c:pt idx="11362">
                  <c:v>44977.338988692129</c:v>
                </c:pt>
                <c:pt idx="11363">
                  <c:v>44977.407659305558</c:v>
                </c:pt>
                <c:pt idx="11364">
                  <c:v>44977.476329467594</c:v>
                </c:pt>
                <c:pt idx="11365">
                  <c:v>44977.544999317128</c:v>
                </c:pt>
                <c:pt idx="11366">
                  <c:v>44977.613669074075</c:v>
                </c:pt>
                <c:pt idx="11367">
                  <c:v>44977.682338877312</c:v>
                </c:pt>
                <c:pt idx="11368">
                  <c:v>44977.751008495368</c:v>
                </c:pt>
                <c:pt idx="11369">
                  <c:v>44977.819678483793</c:v>
                </c:pt>
                <c:pt idx="11370">
                  <c:v>44977.888348981483</c:v>
                </c:pt>
                <c:pt idx="11371">
                  <c:v>44977.957019074071</c:v>
                </c:pt>
                <c:pt idx="11372">
                  <c:v>44978.025689050926</c:v>
                </c:pt>
                <c:pt idx="11373">
                  <c:v>44978.09435871528</c:v>
                </c:pt>
                <c:pt idx="11374">
                  <c:v>44978.163028437499</c:v>
                </c:pt>
                <c:pt idx="11375">
                  <c:v>44978.231698750002</c:v>
                </c:pt>
                <c:pt idx="11376">
                  <c:v>44978.300369328703</c:v>
                </c:pt>
                <c:pt idx="11377">
                  <c:v>44978.369040266203</c:v>
                </c:pt>
                <c:pt idx="11378">
                  <c:v>44978.437710601851</c:v>
                </c:pt>
                <c:pt idx="11379">
                  <c:v>44978.506380543979</c:v>
                </c:pt>
                <c:pt idx="11380">
                  <c:v>44978.575050381944</c:v>
                </c:pt>
                <c:pt idx="11381">
                  <c:v>44978.643720162036</c:v>
                </c:pt>
                <c:pt idx="11382">
                  <c:v>44978.712389976848</c:v>
                </c:pt>
                <c:pt idx="11383">
                  <c:v>44978.78105946759</c:v>
                </c:pt>
                <c:pt idx="11384">
                  <c:v>44978.849729756941</c:v>
                </c:pt>
                <c:pt idx="11385">
                  <c:v>44978.918400034723</c:v>
                </c:pt>
                <c:pt idx="11386">
                  <c:v>44978.987070092589</c:v>
                </c:pt>
                <c:pt idx="11387">
                  <c:v>44979.055740069445</c:v>
                </c:pt>
                <c:pt idx="11388">
                  <c:v>44979.124409432872</c:v>
                </c:pt>
                <c:pt idx="11389">
                  <c:v>44979.193079328703</c:v>
                </c:pt>
                <c:pt idx="11390">
                  <c:v>44979.261749745368</c:v>
                </c:pt>
                <c:pt idx="11391">
                  <c:v>44979.330420659724</c:v>
                </c:pt>
                <c:pt idx="11392">
                  <c:v>44979.399091307867</c:v>
                </c:pt>
                <c:pt idx="11393">
                  <c:v>44979.467761435182</c:v>
                </c:pt>
                <c:pt idx="11394">
                  <c:v>44979.536431203705</c:v>
                </c:pt>
                <c:pt idx="11395">
                  <c:v>44979.605100868059</c:v>
                </c:pt>
                <c:pt idx="11396">
                  <c:v>44979.673770601854</c:v>
                </c:pt>
                <c:pt idx="11397">
                  <c:v>44979.742440173613</c:v>
                </c:pt>
                <c:pt idx="11398">
                  <c:v>44979.811109907409</c:v>
                </c:pt>
                <c:pt idx="11399">
                  <c:v>44979.879780324074</c:v>
                </c:pt>
                <c:pt idx="11400">
                  <c:v>44979.948450358796</c:v>
                </c:pt>
                <c:pt idx="11401">
                  <c:v>44980.017120254626</c:v>
                </c:pt>
                <c:pt idx="11402">
                  <c:v>44980.08578991898</c:v>
                </c:pt>
                <c:pt idx="11403">
                  <c:v>44980.154459386576</c:v>
                </c:pt>
                <c:pt idx="11404">
                  <c:v>44980.223129479164</c:v>
                </c:pt>
                <c:pt idx="11405">
                  <c:v>44980.291799861108</c:v>
                </c:pt>
                <c:pt idx="11406">
                  <c:v>44980.36047068287</c:v>
                </c:pt>
                <c:pt idx="11407">
                  <c:v>44980.429140925924</c:v>
                </c:pt>
                <c:pt idx="11408">
                  <c:v>44980.497810787034</c:v>
                </c:pt>
                <c:pt idx="11409">
                  <c:v>44980.566480486108</c:v>
                </c:pt>
                <c:pt idx="11410">
                  <c:v>44980.635150115741</c:v>
                </c:pt>
                <c:pt idx="11411">
                  <c:v>44980.703819803239</c:v>
                </c:pt>
                <c:pt idx="11412">
                  <c:v>44980.772489166666</c:v>
                </c:pt>
                <c:pt idx="11413">
                  <c:v>44980.84115925926</c:v>
                </c:pt>
                <c:pt idx="11414">
                  <c:v>44980.909829456017</c:v>
                </c:pt>
                <c:pt idx="11415">
                  <c:v>44980.978499363424</c:v>
                </c:pt>
                <c:pt idx="11416">
                  <c:v>44981.047169224534</c:v>
                </c:pt>
                <c:pt idx="11417">
                  <c:v>44981.115838518519</c:v>
                </c:pt>
                <c:pt idx="11418">
                  <c:v>44981.184508252314</c:v>
                </c:pt>
                <c:pt idx="11419">
                  <c:v>44981.253178541665</c:v>
                </c:pt>
                <c:pt idx="11420">
                  <c:v>44981.321849247688</c:v>
                </c:pt>
                <c:pt idx="11421">
                  <c:v>44981.390519895831</c:v>
                </c:pt>
                <c:pt idx="11422">
                  <c:v>44981.459189976849</c:v>
                </c:pt>
                <c:pt idx="11423">
                  <c:v>44981.527859664355</c:v>
                </c:pt>
                <c:pt idx="11424">
                  <c:v>44981.596529236114</c:v>
                </c:pt>
                <c:pt idx="11425">
                  <c:v>44981.665198877316</c:v>
                </c:pt>
                <c:pt idx="11426">
                  <c:v>44981.733868414354</c:v>
                </c:pt>
                <c:pt idx="11427">
                  <c:v>44981.80253789352</c:v>
                </c:pt>
                <c:pt idx="11428">
                  <c:v>44981.871208171295</c:v>
                </c:pt>
                <c:pt idx="11429">
                  <c:v>44981.93987814815</c:v>
                </c:pt>
                <c:pt idx="11430">
                  <c:v>44982.008547974539</c:v>
                </c:pt>
                <c:pt idx="11431">
                  <c:v>44982.077217615741</c:v>
                </c:pt>
                <c:pt idx="11432">
                  <c:v>44982.145886863429</c:v>
                </c:pt>
                <c:pt idx="11433">
                  <c:v>44982.214556724539</c:v>
                </c:pt>
                <c:pt idx="11434">
                  <c:v>44982.283226932872</c:v>
                </c:pt>
                <c:pt idx="11435">
                  <c:v>44982.35189766204</c:v>
                </c:pt>
                <c:pt idx="11436">
                  <c:v>44982.420567835645</c:v>
                </c:pt>
                <c:pt idx="11437">
                  <c:v>44982.489237604168</c:v>
                </c:pt>
                <c:pt idx="11438">
                  <c:v>44982.557907164351</c:v>
                </c:pt>
                <c:pt idx="11439">
                  <c:v>44982.626576631941</c:v>
                </c:pt>
                <c:pt idx="11440">
                  <c:v>44982.695246180556</c:v>
                </c:pt>
                <c:pt idx="11441">
                  <c:v>44982.763915439813</c:v>
                </c:pt>
                <c:pt idx="11442">
                  <c:v>44982.832585300923</c:v>
                </c:pt>
                <c:pt idx="11443">
                  <c:v>44982.901255439814</c:v>
                </c:pt>
                <c:pt idx="11444">
                  <c:v>44982.96992520833</c:v>
                </c:pt>
                <c:pt idx="11445">
                  <c:v>44983.038594907404</c:v>
                </c:pt>
                <c:pt idx="11446">
                  <c:v>44983.107264155093</c:v>
                </c:pt>
                <c:pt idx="11447">
                  <c:v>44983.175933715276</c:v>
                </c:pt>
                <c:pt idx="11448">
                  <c:v>44983.244603842591</c:v>
                </c:pt>
                <c:pt idx="11449">
                  <c:v>44983.31327431713</c:v>
                </c:pt>
                <c:pt idx="11450">
                  <c:v>44983.381944918983</c:v>
                </c:pt>
                <c:pt idx="11451">
                  <c:v>44983.450614930553</c:v>
                </c:pt>
                <c:pt idx="11452">
                  <c:v>44983.519284525464</c:v>
                </c:pt>
                <c:pt idx="11453">
                  <c:v>44983.587954039351</c:v>
                </c:pt>
                <c:pt idx="11454">
                  <c:v>44983.656623553237</c:v>
                </c:pt>
                <c:pt idx="11455">
                  <c:v>44983.725293043979</c:v>
                </c:pt>
                <c:pt idx="11456">
                  <c:v>44983.793962303243</c:v>
                </c:pt>
                <c:pt idx="11457">
                  <c:v>44983.862632407407</c:v>
                </c:pt>
                <c:pt idx="11458">
                  <c:v>44983.931302326389</c:v>
                </c:pt>
                <c:pt idx="11459">
                  <c:v>44983.999972083337</c:v>
                </c:pt>
                <c:pt idx="11460">
                  <c:v>44984.068641701386</c:v>
                </c:pt>
                <c:pt idx="11461">
                  <c:v>44984.137310752318</c:v>
                </c:pt>
                <c:pt idx="11462">
                  <c:v>44984.205980416664</c:v>
                </c:pt>
                <c:pt idx="11463">
                  <c:v>44984.274650509258</c:v>
                </c:pt>
                <c:pt idx="11464">
                  <c:v>44984.343321145832</c:v>
                </c:pt>
                <c:pt idx="11465">
                  <c:v>44984.4119912963</c:v>
                </c:pt>
                <c:pt idx="11466">
                  <c:v>44984.480661018519</c:v>
                </c:pt>
                <c:pt idx="11467">
                  <c:v>44984.549330451388</c:v>
                </c:pt>
                <c:pt idx="11468">
                  <c:v>44984.61799979167</c:v>
                </c:pt>
                <c:pt idx="11469">
                  <c:v>44984.686669201386</c:v>
                </c:pt>
                <c:pt idx="11470">
                  <c:v>44984.755338379633</c:v>
                </c:pt>
                <c:pt idx="11471">
                  <c:v>44984.824008009258</c:v>
                </c:pt>
                <c:pt idx="11472">
                  <c:v>44984.892678090277</c:v>
                </c:pt>
                <c:pt idx="11473">
                  <c:v>44984.96134775463</c:v>
                </c:pt>
                <c:pt idx="11474">
                  <c:v>44985.030017314813</c:v>
                </c:pt>
                <c:pt idx="11475">
                  <c:v>44985.098686527781</c:v>
                </c:pt>
                <c:pt idx="11476">
                  <c:v>44985.167355891201</c:v>
                </c:pt>
                <c:pt idx="11477">
                  <c:v>44985.236025833336</c:v>
                </c:pt>
                <c:pt idx="11478">
                  <c:v>44985.304696064813</c:v>
                </c:pt>
                <c:pt idx="11479">
                  <c:v>44985.373366574073</c:v>
                </c:pt>
                <c:pt idx="11480">
                  <c:v>44985.442036504632</c:v>
                </c:pt>
                <c:pt idx="11481">
                  <c:v>44985.510706018518</c:v>
                </c:pt>
                <c:pt idx="11482">
                  <c:v>44985.579375439818</c:v>
                </c:pt>
                <c:pt idx="11483">
                  <c:v>44985.648044814814</c:v>
                </c:pt>
                <c:pt idx="11484">
                  <c:v>44985.716714224538</c:v>
                </c:pt>
                <c:pt idx="11485">
                  <c:v>44985.785383310184</c:v>
                </c:pt>
                <c:pt idx="11486">
                  <c:v>44985.85405321759</c:v>
                </c:pt>
                <c:pt idx="11487">
                  <c:v>44985.922723067131</c:v>
                </c:pt>
                <c:pt idx="11488">
                  <c:v>44985.991392731485</c:v>
                </c:pt>
                <c:pt idx="11489">
                  <c:v>44986.060062280092</c:v>
                </c:pt>
                <c:pt idx="11490">
                  <c:v>44986.128731215278</c:v>
                </c:pt>
                <c:pt idx="11491">
                  <c:v>44986.197400717596</c:v>
                </c:pt>
                <c:pt idx="11492">
                  <c:v>44986.26607070602</c:v>
                </c:pt>
                <c:pt idx="11493">
                  <c:v>44986.334741226849</c:v>
                </c:pt>
                <c:pt idx="11494">
                  <c:v>44986.403411388892</c:v>
                </c:pt>
                <c:pt idx="11495">
                  <c:v>44986.472081064814</c:v>
                </c:pt>
                <c:pt idx="11496">
                  <c:v>44986.540750405089</c:v>
                </c:pt>
                <c:pt idx="11497">
                  <c:v>44986.609419641201</c:v>
                </c:pt>
                <c:pt idx="11498">
                  <c:v>44986.678088935187</c:v>
                </c:pt>
                <c:pt idx="11499">
                  <c:v>44986.746758055553</c:v>
                </c:pt>
                <c:pt idx="11500">
                  <c:v>44986.815427442132</c:v>
                </c:pt>
                <c:pt idx="11501">
                  <c:v>44986.884097442133</c:v>
                </c:pt>
                <c:pt idx="11502">
                  <c:v>44986.952767025461</c:v>
                </c:pt>
                <c:pt idx="11503">
                  <c:v>44987.021436493058</c:v>
                </c:pt>
                <c:pt idx="11504">
                  <c:v>44987.090105682873</c:v>
                </c:pt>
                <c:pt idx="11505">
                  <c:v>44987.15877480324</c:v>
                </c:pt>
                <c:pt idx="11506">
                  <c:v>44987.227444537035</c:v>
                </c:pt>
                <c:pt idx="11507">
                  <c:v>44987.296114537035</c:v>
                </c:pt>
                <c:pt idx="11508">
                  <c:v>44987.364784942132</c:v>
                </c:pt>
                <c:pt idx="11509">
                  <c:v>44987.433454756945</c:v>
                </c:pt>
                <c:pt idx="11510">
                  <c:v>44987.502124189814</c:v>
                </c:pt>
                <c:pt idx="11511">
                  <c:v>44987.570793483799</c:v>
                </c:pt>
                <c:pt idx="11512">
                  <c:v>44987.639462708335</c:v>
                </c:pt>
                <c:pt idx="11513">
                  <c:v>44987.708131990737</c:v>
                </c:pt>
                <c:pt idx="11514">
                  <c:v>44987.776800949076</c:v>
                </c:pt>
                <c:pt idx="11515">
                  <c:v>44987.84547064815</c:v>
                </c:pt>
                <c:pt idx="11516">
                  <c:v>44987.914140416666</c:v>
                </c:pt>
                <c:pt idx="11517">
                  <c:v>44987.982809930552</c:v>
                </c:pt>
                <c:pt idx="11518">
                  <c:v>44988.051479374997</c:v>
                </c:pt>
                <c:pt idx="11519">
                  <c:v>44988.120148229165</c:v>
                </c:pt>
                <c:pt idx="11520">
                  <c:v>44988.188817569448</c:v>
                </c:pt>
                <c:pt idx="11521">
                  <c:v>44988.257487453702</c:v>
                </c:pt>
                <c:pt idx="11522">
                  <c:v>44988.32615778935</c:v>
                </c:pt>
                <c:pt idx="11523">
                  <c:v>44988.394827974538</c:v>
                </c:pt>
                <c:pt idx="11524">
                  <c:v>44988.463497604163</c:v>
                </c:pt>
                <c:pt idx="11525">
                  <c:v>44988.532166863428</c:v>
                </c:pt>
                <c:pt idx="11526">
                  <c:v>44988.600836006946</c:v>
                </c:pt>
                <c:pt idx="11527">
                  <c:v>44988.669505208331</c:v>
                </c:pt>
                <c:pt idx="11528">
                  <c:v>44988.738174293983</c:v>
                </c:pt>
                <c:pt idx="11529">
                  <c:v>44988.806843425926</c:v>
                </c:pt>
                <c:pt idx="11530">
                  <c:v>44988.875513287036</c:v>
                </c:pt>
                <c:pt idx="11531">
                  <c:v>44988.944182824074</c:v>
                </c:pt>
                <c:pt idx="11532">
                  <c:v>44989.012852222222</c:v>
                </c:pt>
                <c:pt idx="11533">
                  <c:v>44989.081521388885</c:v>
                </c:pt>
                <c:pt idx="11534">
                  <c:v>44989.150190266206</c:v>
                </c:pt>
                <c:pt idx="11535">
                  <c:v>44989.218859768516</c:v>
                </c:pt>
                <c:pt idx="11536">
                  <c:v>44989.28752957176</c:v>
                </c:pt>
                <c:pt idx="11537">
                  <c:v>44989.356199884256</c:v>
                </c:pt>
                <c:pt idx="11538">
                  <c:v>44989.424869606482</c:v>
                </c:pt>
                <c:pt idx="11539">
                  <c:v>44989.493538946757</c:v>
                </c:pt>
                <c:pt idx="11540">
                  <c:v>44989.562208101852</c:v>
                </c:pt>
                <c:pt idx="11541">
                  <c:v>44989.630877175929</c:v>
                </c:pt>
                <c:pt idx="11542">
                  <c:v>44989.699546319447</c:v>
                </c:pt>
                <c:pt idx="11543">
                  <c:v>44989.768215150463</c:v>
                </c:pt>
                <c:pt idx="11544">
                  <c:v>44989.836884652781</c:v>
                </c:pt>
                <c:pt idx="11545">
                  <c:v>44989.905554351855</c:v>
                </c:pt>
                <c:pt idx="11546">
                  <c:v>44989.974223703706</c:v>
                </c:pt>
                <c:pt idx="11547">
                  <c:v>44990.04289300926</c:v>
                </c:pt>
                <c:pt idx="11548">
                  <c:v>44990.111561805556</c:v>
                </c:pt>
                <c:pt idx="11549">
                  <c:v>44990.180230983795</c:v>
                </c:pt>
                <c:pt idx="11550">
                  <c:v>44990.24890071759</c:v>
                </c:pt>
                <c:pt idx="11551">
                  <c:v>44990.317570833337</c:v>
                </c:pt>
                <c:pt idx="11552">
                  <c:v>44990.386240995373</c:v>
                </c:pt>
                <c:pt idx="11553">
                  <c:v>44990.454910567132</c:v>
                </c:pt>
                <c:pt idx="11554">
                  <c:v>44990.523579733795</c:v>
                </c:pt>
                <c:pt idx="11555">
                  <c:v>44990.592248807872</c:v>
                </c:pt>
                <c:pt idx="11556">
                  <c:v>44990.66091791667</c:v>
                </c:pt>
                <c:pt idx="11557">
                  <c:v>44990.729586956018</c:v>
                </c:pt>
                <c:pt idx="11558">
                  <c:v>44990.798256666669</c:v>
                </c:pt>
                <c:pt idx="11559">
                  <c:v>44990.866928379626</c:v>
                </c:pt>
                <c:pt idx="11560">
                  <c:v>44990.935599849538</c:v>
                </c:pt>
                <c:pt idx="11561">
                  <c:v>44991.004271180558</c:v>
                </c:pt>
                <c:pt idx="11562">
                  <c:v>44991.072942326391</c:v>
                </c:pt>
                <c:pt idx="11563">
                  <c:v>44991.141612997686</c:v>
                </c:pt>
                <c:pt idx="11564">
                  <c:v>44991.21028428241</c:v>
                </c:pt>
                <c:pt idx="11565">
                  <c:v>44991.278955949077</c:v>
                </c:pt>
                <c:pt idx="11566">
                  <c:v>44991.347628159725</c:v>
                </c:pt>
                <c:pt idx="11567">
                  <c:v>44991.416299837962</c:v>
                </c:pt>
                <c:pt idx="11568">
                  <c:v>44991.48497109954</c:v>
                </c:pt>
                <c:pt idx="11569">
                  <c:v>44991.553642118059</c:v>
                </c:pt>
                <c:pt idx="11570">
                  <c:v>44991.622313055559</c:v>
                </c:pt>
                <c:pt idx="11571">
                  <c:v>44991.690984050925</c:v>
                </c:pt>
                <c:pt idx="11572">
                  <c:v>44991.759654780093</c:v>
                </c:pt>
                <c:pt idx="11573">
                  <c:v>44991.828326064817</c:v>
                </c:pt>
                <c:pt idx="11574">
                  <c:v>44991.896997696756</c:v>
                </c:pt>
                <c:pt idx="11575">
                  <c:v>44991.965668923614</c:v>
                </c:pt>
                <c:pt idx="11576">
                  <c:v>44992.034340092592</c:v>
                </c:pt>
                <c:pt idx="11577">
                  <c:v>44992.103010844905</c:v>
                </c:pt>
                <c:pt idx="11578">
                  <c:v>44992.171681828702</c:v>
                </c:pt>
                <c:pt idx="11579">
                  <c:v>44992.2403533912</c:v>
                </c:pt>
                <c:pt idx="11580">
                  <c:v>44992.3090252662</c:v>
                </c:pt>
                <c:pt idx="11581">
                  <c:v>44992.377697361109</c:v>
                </c:pt>
                <c:pt idx="11582">
                  <c:v>44992.446368854165</c:v>
                </c:pt>
                <c:pt idx="11583">
                  <c:v>44992.515039930557</c:v>
                </c:pt>
                <c:pt idx="11584">
                  <c:v>44992.583710925923</c:v>
                </c:pt>
                <c:pt idx="11585">
                  <c:v>44992.65238190972</c:v>
                </c:pt>
                <c:pt idx="11586">
                  <c:v>44992.721052893517</c:v>
                </c:pt>
                <c:pt idx="11587">
                  <c:v>44992.789723576388</c:v>
                </c:pt>
                <c:pt idx="11588">
                  <c:v>44992.858395115742</c:v>
                </c:pt>
                <c:pt idx="11589">
                  <c:v>44992.927066516204</c:v>
                </c:pt>
                <c:pt idx="11590">
                  <c:v>44992.995737766207</c:v>
                </c:pt>
                <c:pt idx="11591">
                  <c:v>44993.064408877312</c:v>
                </c:pt>
                <c:pt idx="11592">
                  <c:v>44993.133079386571</c:v>
                </c:pt>
                <c:pt idx="11593">
                  <c:v>44993.201750497683</c:v>
                </c:pt>
                <c:pt idx="11594">
                  <c:v>44993.270422060188</c:v>
                </c:pt>
                <c:pt idx="11595">
                  <c:v>44993.339094166666</c:v>
                </c:pt>
                <c:pt idx="11596">
                  <c:v>44993.40776584491</c:v>
                </c:pt>
                <c:pt idx="11597">
                  <c:v>44993.47643707176</c:v>
                </c:pt>
                <c:pt idx="11598">
                  <c:v>44993.54510797454</c:v>
                </c:pt>
                <c:pt idx="11599">
                  <c:v>44993.613778796294</c:v>
                </c:pt>
                <c:pt idx="11600">
                  <c:v>44993.682449664353</c:v>
                </c:pt>
                <c:pt idx="11601">
                  <c:v>44993.751120335648</c:v>
                </c:pt>
                <c:pt idx="11602">
                  <c:v>44993.819791365742</c:v>
                </c:pt>
                <c:pt idx="11603">
                  <c:v>44993.88846292824</c:v>
                </c:pt>
                <c:pt idx="11604">
                  <c:v>44993.957134074073</c:v>
                </c:pt>
                <c:pt idx="11605">
                  <c:v>44994.025805115743</c:v>
                </c:pt>
                <c:pt idx="11606">
                  <c:v>44994.094475833335</c:v>
                </c:pt>
                <c:pt idx="11607">
                  <c:v>44994.163146608793</c:v>
                </c:pt>
                <c:pt idx="11608">
                  <c:v>44994.231817974534</c:v>
                </c:pt>
                <c:pt idx="11609">
                  <c:v>44994.300489594905</c:v>
                </c:pt>
                <c:pt idx="11610">
                  <c:v>44994.369161585651</c:v>
                </c:pt>
                <c:pt idx="11611">
                  <c:v>44994.437832974538</c:v>
                </c:pt>
                <c:pt idx="11612">
                  <c:v>44994.506503969904</c:v>
                </c:pt>
                <c:pt idx="11613">
                  <c:v>44994.575174849539</c:v>
                </c:pt>
                <c:pt idx="11614">
                  <c:v>44994.643845682869</c:v>
                </c:pt>
                <c:pt idx="11615">
                  <c:v>44994.712516550928</c:v>
                </c:pt>
                <c:pt idx="11616">
                  <c:v>44994.781187083332</c:v>
                </c:pt>
                <c:pt idx="11617">
                  <c:v>44994.849858414353</c:v>
                </c:pt>
                <c:pt idx="11618">
                  <c:v>44994.918529745373</c:v>
                </c:pt>
                <c:pt idx="11619">
                  <c:v>44994.987200844909</c:v>
                </c:pt>
                <c:pt idx="11620">
                  <c:v>44995.055871875004</c:v>
                </c:pt>
                <c:pt idx="11621">
                  <c:v>44995.124542280093</c:v>
                </c:pt>
                <c:pt idx="11622">
                  <c:v>44995.193213217593</c:v>
                </c:pt>
                <c:pt idx="11623">
                  <c:v>44995.261884675929</c:v>
                </c:pt>
                <c:pt idx="11624">
                  <c:v>44995.330556620371</c:v>
                </c:pt>
                <c:pt idx="11625">
                  <c:v>44995.399228321759</c:v>
                </c:pt>
                <c:pt idx="11626">
                  <c:v>44995.467899490737</c:v>
                </c:pt>
                <c:pt idx="11627">
                  <c:v>44995.536570300923</c:v>
                </c:pt>
                <c:pt idx="11628">
                  <c:v>44995.605241006946</c:v>
                </c:pt>
                <c:pt idx="11629">
                  <c:v>44995.673911770835</c:v>
                </c:pt>
                <c:pt idx="11630">
                  <c:v>44995.742582384257</c:v>
                </c:pt>
                <c:pt idx="11631">
                  <c:v>44995.811253159722</c:v>
                </c:pt>
                <c:pt idx="11632">
                  <c:v>44995.879924606481</c:v>
                </c:pt>
                <c:pt idx="11633">
                  <c:v>44995.948595682872</c:v>
                </c:pt>
                <c:pt idx="11634">
                  <c:v>44996.017266608796</c:v>
                </c:pt>
                <c:pt idx="11635">
                  <c:v>44996.085937303244</c:v>
                </c:pt>
                <c:pt idx="11636">
                  <c:v>44996.154607812503</c:v>
                </c:pt>
                <c:pt idx="11637">
                  <c:v>44996.22327894676</c:v>
                </c:pt>
                <c:pt idx="11638">
                  <c:v>44996.291950347222</c:v>
                </c:pt>
                <c:pt idx="11639">
                  <c:v>44996.360622210646</c:v>
                </c:pt>
                <c:pt idx="11640">
                  <c:v>44996.42929349537</c:v>
                </c:pt>
                <c:pt idx="11641">
                  <c:v>44996.497964386574</c:v>
                </c:pt>
                <c:pt idx="11642">
                  <c:v>44996.566635115742</c:v>
                </c:pt>
                <c:pt idx="11643">
                  <c:v>44996.635305763892</c:v>
                </c:pt>
                <c:pt idx="11644">
                  <c:v>44996.703976493052</c:v>
                </c:pt>
                <c:pt idx="11645">
                  <c:v>44996.772646886573</c:v>
                </c:pt>
                <c:pt idx="11646">
                  <c:v>44996.841317997685</c:v>
                </c:pt>
                <c:pt idx="11647">
                  <c:v>44996.909989236112</c:v>
                </c:pt>
                <c:pt idx="11648">
                  <c:v>44996.978660162036</c:v>
                </c:pt>
                <c:pt idx="11649">
                  <c:v>44997.04733105324</c:v>
                </c:pt>
                <c:pt idx="11650">
                  <c:v>44997.116001365743</c:v>
                </c:pt>
                <c:pt idx="11651">
                  <c:v>44997.184672129632</c:v>
                </c:pt>
                <c:pt idx="11652">
                  <c:v>44997.253343449076</c:v>
                </c:pt>
                <c:pt idx="11653">
                  <c:v>44997.32201517361</c:v>
                </c:pt>
                <c:pt idx="11654">
                  <c:v>44997.390686851853</c:v>
                </c:pt>
                <c:pt idx="11655">
                  <c:v>44997.459357951389</c:v>
                </c:pt>
                <c:pt idx="11656">
                  <c:v>44997.528028668981</c:v>
                </c:pt>
                <c:pt idx="11657">
                  <c:v>44997.596699270835</c:v>
                </c:pt>
                <c:pt idx="11658">
                  <c:v>44997.665369918985</c:v>
                </c:pt>
                <c:pt idx="11659">
                  <c:v>44997.73404048611</c:v>
                </c:pt>
                <c:pt idx="11660">
                  <c:v>44997.802710983793</c:v>
                </c:pt>
                <c:pt idx="11661">
                  <c:v>44997.871382280093</c:v>
                </c:pt>
                <c:pt idx="11662">
                  <c:v>44997.940053275466</c:v>
                </c:pt>
                <c:pt idx="11663">
                  <c:v>44998.008724131942</c:v>
                </c:pt>
                <c:pt idx="11664">
                  <c:v>44998.077394791668</c:v>
                </c:pt>
                <c:pt idx="11665">
                  <c:v>44998.146065046298</c:v>
                </c:pt>
                <c:pt idx="11666">
                  <c:v>44998.214735925925</c:v>
                </c:pt>
                <c:pt idx="11667">
                  <c:v>44998.283407152776</c:v>
                </c:pt>
                <c:pt idx="11668">
                  <c:v>44998.352078900461</c:v>
                </c:pt>
                <c:pt idx="11669">
                  <c:v>44998.420750081015</c:v>
                </c:pt>
                <c:pt idx="11670">
                  <c:v>44998.489420868056</c:v>
                </c:pt>
                <c:pt idx="11671">
                  <c:v>44998.558091435189</c:v>
                </c:pt>
                <c:pt idx="11672">
                  <c:v>44998.626761932872</c:v>
                </c:pt>
                <c:pt idx="11673">
                  <c:v>44998.695432476852</c:v>
                </c:pt>
                <c:pt idx="11674">
                  <c:v>44998.764102754627</c:v>
                </c:pt>
                <c:pt idx="11675">
                  <c:v>44998.832773634262</c:v>
                </c:pt>
                <c:pt idx="11676">
                  <c:v>44998.901444780095</c:v>
                </c:pt>
                <c:pt idx="11677">
                  <c:v>44998.970115555552</c:v>
                </c:pt>
                <c:pt idx="11678">
                  <c:v>44999.038786261575</c:v>
                </c:pt>
                <c:pt idx="11679">
                  <c:v>44999.107456516205</c:v>
                </c:pt>
                <c:pt idx="11680">
                  <c:v>44999.17612708333</c:v>
                </c:pt>
                <c:pt idx="11681">
                  <c:v>44999.244798217595</c:v>
                </c:pt>
                <c:pt idx="11682">
                  <c:v>44999.313469699075</c:v>
                </c:pt>
                <c:pt idx="11683">
                  <c:v>44999.382141307869</c:v>
                </c:pt>
                <c:pt idx="11684">
                  <c:v>44999.450812326388</c:v>
                </c:pt>
                <c:pt idx="11685">
                  <c:v>44999.519482928241</c:v>
                </c:pt>
                <c:pt idx="11686">
                  <c:v>44999.5881534375</c:v>
                </c:pt>
                <c:pt idx="11687">
                  <c:v>44999.656823958336</c:v>
                </c:pt>
                <c:pt idx="11688">
                  <c:v>44999.725494456019</c:v>
                </c:pt>
                <c:pt idx="11689">
                  <c:v>44999.794164710649</c:v>
                </c:pt>
                <c:pt idx="11690">
                  <c:v>44999.862835810185</c:v>
                </c:pt>
                <c:pt idx="11691">
                  <c:v>44999.931506724541</c:v>
                </c:pt>
                <c:pt idx="11692">
                  <c:v>45000.000177488429</c:v>
                </c:pt>
                <c:pt idx="11693">
                  <c:v>45000.068848101851</c:v>
                </c:pt>
                <c:pt idx="11694">
                  <c:v>45000.137518159725</c:v>
                </c:pt>
                <c:pt idx="11695">
                  <c:v>45000.206188819444</c:v>
                </c:pt>
                <c:pt idx="11696">
                  <c:v>45000.274859907404</c:v>
                </c:pt>
                <c:pt idx="11697">
                  <c:v>45000.343531539351</c:v>
                </c:pt>
                <c:pt idx="11698">
                  <c:v>45000.412202685184</c:v>
                </c:pt>
                <c:pt idx="11699">
                  <c:v>45000.480873391207</c:v>
                </c:pt>
                <c:pt idx="11700">
                  <c:v>45000.549543819441</c:v>
                </c:pt>
                <c:pt idx="11701">
                  <c:v>45000.618214155096</c:v>
                </c:pt>
                <c:pt idx="11702">
                  <c:v>45000.686884560186</c:v>
                </c:pt>
                <c:pt idx="11703">
                  <c:v>45000.755554722222</c:v>
                </c:pt>
                <c:pt idx="11704">
                  <c:v>45000.82422534722</c:v>
                </c:pt>
                <c:pt idx="11705">
                  <c:v>45000.892896423611</c:v>
                </c:pt>
                <c:pt idx="11706">
                  <c:v>45000.961567060185</c:v>
                </c:pt>
                <c:pt idx="11707">
                  <c:v>45001.030237615741</c:v>
                </c:pt>
                <c:pt idx="11708">
                  <c:v>45001.098907824075</c:v>
                </c:pt>
                <c:pt idx="11709">
                  <c:v>45001.167578171298</c:v>
                </c:pt>
                <c:pt idx="11710">
                  <c:v>45001.236249097223</c:v>
                </c:pt>
                <c:pt idx="11711">
                  <c:v>45001.304920312497</c:v>
                </c:pt>
                <c:pt idx="11712">
                  <c:v>45001.37359181713</c:v>
                </c:pt>
                <c:pt idx="11713">
                  <c:v>45001.442262719909</c:v>
                </c:pt>
                <c:pt idx="11714">
                  <c:v>45001.510933217593</c:v>
                </c:pt>
                <c:pt idx="11715">
                  <c:v>45001.579603622682</c:v>
                </c:pt>
                <c:pt idx="11716">
                  <c:v>45001.648273981482</c:v>
                </c:pt>
                <c:pt idx="11717">
                  <c:v>45001.716944375003</c:v>
                </c:pt>
                <c:pt idx="11718">
                  <c:v>45001.785614444445</c:v>
                </c:pt>
                <c:pt idx="11719">
                  <c:v>45001.854285335648</c:v>
                </c:pt>
                <c:pt idx="11720">
                  <c:v>45001.92295615741</c:v>
                </c:pt>
                <c:pt idx="11721">
                  <c:v>45001.991626793984</c:v>
                </c:pt>
                <c:pt idx="11722">
                  <c:v>45002.060297326389</c:v>
                </c:pt>
                <c:pt idx="11723">
                  <c:v>45002.128967245371</c:v>
                </c:pt>
                <c:pt idx="11724">
                  <c:v>45002.19763771991</c:v>
                </c:pt>
                <c:pt idx="11725">
                  <c:v>45002.266308692131</c:v>
                </c:pt>
                <c:pt idx="11726">
                  <c:v>45002.334980173611</c:v>
                </c:pt>
                <c:pt idx="11727">
                  <c:v>45002.403651319444</c:v>
                </c:pt>
                <c:pt idx="11728">
                  <c:v>45002.472321967594</c:v>
                </c:pt>
                <c:pt idx="11729">
                  <c:v>45002.54099228009</c:v>
                </c:pt>
                <c:pt idx="11730">
                  <c:v>45002.609662488423</c:v>
                </c:pt>
                <c:pt idx="11731">
                  <c:v>45002.678332766205</c:v>
                </c:pt>
                <c:pt idx="11732">
                  <c:v>45002.747002847223</c:v>
                </c:pt>
                <c:pt idx="11733">
                  <c:v>45002.815673217592</c:v>
                </c:pt>
                <c:pt idx="11734">
                  <c:v>45002.884344178237</c:v>
                </c:pt>
                <c:pt idx="11735">
                  <c:v>45002.953014733794</c:v>
                </c:pt>
                <c:pt idx="11736">
                  <c:v>45003.021685173611</c:v>
                </c:pt>
                <c:pt idx="11737">
                  <c:v>45003.090355335647</c:v>
                </c:pt>
                <c:pt idx="11738">
                  <c:v>45003.159025428242</c:v>
                </c:pt>
                <c:pt idx="11739">
                  <c:v>45003.227696122682</c:v>
                </c:pt>
                <c:pt idx="11740">
                  <c:v>45003.29636709491</c:v>
                </c:pt>
                <c:pt idx="11741">
                  <c:v>45003.36503847222</c:v>
                </c:pt>
                <c:pt idx="11742">
                  <c:v>45003.433709259261</c:v>
                </c:pt>
                <c:pt idx="11743">
                  <c:v>45003.502379652775</c:v>
                </c:pt>
                <c:pt idx="11744">
                  <c:v>45003.571049907405</c:v>
                </c:pt>
                <c:pt idx="11745">
                  <c:v>45003.639720104169</c:v>
                </c:pt>
                <c:pt idx="11746">
                  <c:v>45003.708390358799</c:v>
                </c:pt>
                <c:pt idx="11747">
                  <c:v>45003.777060266206</c:v>
                </c:pt>
                <c:pt idx="11748">
                  <c:v>45003.845730937501</c:v>
                </c:pt>
                <c:pt idx="11749">
                  <c:v>45003.914401666669</c:v>
                </c:pt>
                <c:pt idx="11750">
                  <c:v>45003.983072141207</c:v>
                </c:pt>
                <c:pt idx="11751">
                  <c:v>45004.051742557873</c:v>
                </c:pt>
                <c:pt idx="11752">
                  <c:v>45004.120412372686</c:v>
                </c:pt>
                <c:pt idx="11753">
                  <c:v>45004.189082673613</c:v>
                </c:pt>
                <c:pt idx="11754">
                  <c:v>45004.257753518519</c:v>
                </c:pt>
                <c:pt idx="11755">
                  <c:v>45004.326424814812</c:v>
                </c:pt>
                <c:pt idx="11756">
                  <c:v>45004.395095960645</c:v>
                </c:pt>
                <c:pt idx="11757">
                  <c:v>45004.463766550929</c:v>
                </c:pt>
                <c:pt idx="11758">
                  <c:v>45004.532436759262</c:v>
                </c:pt>
                <c:pt idx="11759">
                  <c:v>45004.601106863425</c:v>
                </c:pt>
                <c:pt idx="11760">
                  <c:v>45004.669777025461</c:v>
                </c:pt>
                <c:pt idx="11761">
                  <c:v>45004.738447071759</c:v>
                </c:pt>
                <c:pt idx="11762">
                  <c:v>45004.807117164353</c:v>
                </c:pt>
                <c:pt idx="11763">
                  <c:v>45004.875787986108</c:v>
                </c:pt>
                <c:pt idx="11764">
                  <c:v>45004.944458483798</c:v>
                </c:pt>
                <c:pt idx="11765">
                  <c:v>45005.013128831015</c:v>
                </c:pt>
                <c:pt idx="11766">
                  <c:v>45005.08179895833</c:v>
                </c:pt>
                <c:pt idx="11767">
                  <c:v>45005.150468796295</c:v>
                </c:pt>
                <c:pt idx="11768">
                  <c:v>45005.219139247682</c:v>
                </c:pt>
                <c:pt idx="11769">
                  <c:v>45005.287810011578</c:v>
                </c:pt>
                <c:pt idx="11770">
                  <c:v>45005.356481273149</c:v>
                </c:pt>
                <c:pt idx="11771">
                  <c:v>45005.42515195602</c:v>
                </c:pt>
                <c:pt idx="11772">
                  <c:v>45005.493822256947</c:v>
                </c:pt>
                <c:pt idx="11773">
                  <c:v>45005.56249236111</c:v>
                </c:pt>
                <c:pt idx="11774">
                  <c:v>45005.631162384256</c:v>
                </c:pt>
                <c:pt idx="11775">
                  <c:v>45005.69983247685</c:v>
                </c:pt>
                <c:pt idx="11776">
                  <c:v>45005.768502256942</c:v>
                </c:pt>
                <c:pt idx="11777">
                  <c:v>45005.837172719905</c:v>
                </c:pt>
                <c:pt idx="11778">
                  <c:v>45005.905843368055</c:v>
                </c:pt>
                <c:pt idx="11779">
                  <c:v>45005.974513668982</c:v>
                </c:pt>
                <c:pt idx="11780">
                  <c:v>45006.043183935188</c:v>
                </c:pt>
                <c:pt idx="11781">
                  <c:v>45006.111853680559</c:v>
                </c:pt>
                <c:pt idx="11782">
                  <c:v>45006.180523807867</c:v>
                </c:pt>
                <c:pt idx="11783">
                  <c:v>45006.249194490738</c:v>
                </c:pt>
                <c:pt idx="11784">
                  <c:v>45006.317865567129</c:v>
                </c:pt>
                <c:pt idx="11785">
                  <c:v>45006.386536666665</c:v>
                </c:pt>
                <c:pt idx="11786">
                  <c:v>45006.4552071875</c:v>
                </c:pt>
                <c:pt idx="11787">
                  <c:v>45006.523877314816</c:v>
                </c:pt>
                <c:pt idx="11788">
                  <c:v>45006.592547326392</c:v>
                </c:pt>
                <c:pt idx="11789">
                  <c:v>45006.661217384259</c:v>
                </c:pt>
                <c:pt idx="11790">
                  <c:v>45006.729887372683</c:v>
                </c:pt>
                <c:pt idx="11791">
                  <c:v>45006.798557210648</c:v>
                </c:pt>
                <c:pt idx="11792">
                  <c:v>45006.867227870367</c:v>
                </c:pt>
                <c:pt idx="11793">
                  <c:v>45006.935898298609</c:v>
                </c:pt>
                <c:pt idx="11794">
                  <c:v>45007.004568576391</c:v>
                </c:pt>
                <c:pt idx="11795">
                  <c:v>45007.073238668978</c:v>
                </c:pt>
                <c:pt idx="11796">
                  <c:v>45007.141908287034</c:v>
                </c:pt>
                <c:pt idx="11797">
                  <c:v>45007.210578518519</c:v>
                </c:pt>
                <c:pt idx="11798">
                  <c:v>45007.279249131941</c:v>
                </c:pt>
                <c:pt idx="11799">
                  <c:v>45007.34792028935</c:v>
                </c:pt>
                <c:pt idx="11800">
                  <c:v>45007.41659090278</c:v>
                </c:pt>
                <c:pt idx="11801">
                  <c:v>45007.485261122682</c:v>
                </c:pt>
                <c:pt idx="11802">
                  <c:v>45007.553931076392</c:v>
                </c:pt>
                <c:pt idx="11803">
                  <c:v>45007.622600960647</c:v>
                </c:pt>
                <c:pt idx="11804">
                  <c:v>45007.691270891206</c:v>
                </c:pt>
                <c:pt idx="11805">
                  <c:v>45007.759940567128</c:v>
                </c:pt>
                <c:pt idx="11806">
                  <c:v>45007.828610798613</c:v>
                </c:pt>
                <c:pt idx="11807">
                  <c:v>45007.897281365738</c:v>
                </c:pt>
                <c:pt idx="11808">
                  <c:v>45007.96595153935</c:v>
                </c:pt>
                <c:pt idx="11809">
                  <c:v>45008.034621631945</c:v>
                </c:pt>
                <c:pt idx="11810">
                  <c:v>45008.103291331019</c:v>
                </c:pt>
                <c:pt idx="11811">
                  <c:v>45008.171961261571</c:v>
                </c:pt>
                <c:pt idx="11812">
                  <c:v>45008.240631759261</c:v>
                </c:pt>
                <c:pt idx="11813">
                  <c:v>45008.309302569447</c:v>
                </c:pt>
                <c:pt idx="11814">
                  <c:v>45008.377973599534</c:v>
                </c:pt>
                <c:pt idx="11815">
                  <c:v>45008.446644027776</c:v>
                </c:pt>
                <c:pt idx="11816">
                  <c:v>45008.515314039352</c:v>
                </c:pt>
                <c:pt idx="11817">
                  <c:v>45008.583983969904</c:v>
                </c:pt>
                <c:pt idx="11818">
                  <c:v>45008.652653877318</c:v>
                </c:pt>
                <c:pt idx="11819">
                  <c:v>45008.721323796293</c:v>
                </c:pt>
                <c:pt idx="11820">
                  <c:v>45008.78999341435</c:v>
                </c:pt>
                <c:pt idx="11821">
                  <c:v>45008.858663877312</c:v>
                </c:pt>
                <c:pt idx="11822">
                  <c:v>45008.927334224536</c:v>
                </c:pt>
                <c:pt idx="11823">
                  <c:v>45008.996004386572</c:v>
                </c:pt>
                <c:pt idx="11824">
                  <c:v>45009.06467443287</c:v>
                </c:pt>
                <c:pt idx="11825">
                  <c:v>45009.133343877314</c:v>
                </c:pt>
                <c:pt idx="11826">
                  <c:v>45009.20201390046</c:v>
                </c:pt>
                <c:pt idx="11827">
                  <c:v>45009.27068439815</c:v>
                </c:pt>
                <c:pt idx="11828">
                  <c:v>45009.339355428237</c:v>
                </c:pt>
                <c:pt idx="11829">
                  <c:v>45009.408026041667</c:v>
                </c:pt>
                <c:pt idx="11830">
                  <c:v>45009.476696180558</c:v>
                </c:pt>
                <c:pt idx="11831">
                  <c:v>45009.545366018516</c:v>
                </c:pt>
                <c:pt idx="11832">
                  <c:v>45009.614035752318</c:v>
                </c:pt>
                <c:pt idx="11833">
                  <c:v>45009.682705543979</c:v>
                </c:pt>
                <c:pt idx="11834">
                  <c:v>45009.751375138891</c:v>
                </c:pt>
                <c:pt idx="11835">
                  <c:v>45009.820045092594</c:v>
                </c:pt>
                <c:pt idx="11836">
                  <c:v>45009.888715578702</c:v>
                </c:pt>
                <c:pt idx="11837">
                  <c:v>45009.957385636575</c:v>
                </c:pt>
                <c:pt idx="11838">
                  <c:v>45010.026055590279</c:v>
                </c:pt>
                <c:pt idx="11839">
                  <c:v>45010.09472523148</c:v>
                </c:pt>
                <c:pt idx="11840">
                  <c:v>45010.163394918978</c:v>
                </c:pt>
                <c:pt idx="11841">
                  <c:v>45010.23206519676</c:v>
                </c:pt>
                <c:pt idx="11842">
                  <c:v>45010.300735752317</c:v>
                </c:pt>
                <c:pt idx="11843">
                  <c:v>45010.36940664352</c:v>
                </c:pt>
                <c:pt idx="11844">
                  <c:v>45010.438076956016</c:v>
                </c:pt>
                <c:pt idx="11845">
                  <c:v>45010.506746863422</c:v>
                </c:pt>
                <c:pt idx="11846">
                  <c:v>45010.575416655091</c:v>
                </c:pt>
                <c:pt idx="11847">
                  <c:v>45010.644086388886</c:v>
                </c:pt>
                <c:pt idx="11848">
                  <c:v>45010.712756168985</c:v>
                </c:pt>
                <c:pt idx="11849">
                  <c:v>45010.781425613422</c:v>
                </c:pt>
                <c:pt idx="11850">
                  <c:v>45010.850095856484</c:v>
                </c:pt>
                <c:pt idx="11851">
                  <c:v>45010.918766087962</c:v>
                </c:pt>
                <c:pt idx="11852">
                  <c:v>45010.987436099538</c:v>
                </c:pt>
                <c:pt idx="11853">
                  <c:v>45011.05610603009</c:v>
                </c:pt>
                <c:pt idx="11854">
                  <c:v>45011.12477534722</c:v>
                </c:pt>
                <c:pt idx="11855">
                  <c:v>45011.193445196761</c:v>
                </c:pt>
                <c:pt idx="11856">
                  <c:v>45011.262115555553</c:v>
                </c:pt>
                <c:pt idx="11857">
                  <c:v>45011.330786412036</c:v>
                </c:pt>
                <c:pt idx="11858">
                  <c:v>45011.399457013889</c:v>
                </c:pt>
                <c:pt idx="11859">
                  <c:v>45011.468127083332</c:v>
                </c:pt>
                <c:pt idx="11860">
                  <c:v>45011.536796793982</c:v>
                </c:pt>
                <c:pt idx="11861">
                  <c:v>45011.605466400462</c:v>
                </c:pt>
                <c:pt idx="11862">
                  <c:v>45011.674136064816</c:v>
                </c:pt>
                <c:pt idx="11863">
                  <c:v>45011.742805578702</c:v>
                </c:pt>
                <c:pt idx="11864">
                  <c:v>45011.811475243056</c:v>
                </c:pt>
                <c:pt idx="11865">
                  <c:v>45011.880145590279</c:v>
                </c:pt>
                <c:pt idx="11866">
                  <c:v>45011.948815567128</c:v>
                </c:pt>
                <c:pt idx="11867">
                  <c:v>45012.017485393517</c:v>
                </c:pt>
                <c:pt idx="11868">
                  <c:v>45012.086154988428</c:v>
                </c:pt>
                <c:pt idx="11869">
                  <c:v>45012.154824398145</c:v>
                </c:pt>
                <c:pt idx="11870">
                  <c:v>45012.223494421298</c:v>
                </c:pt>
                <c:pt idx="11871">
                  <c:v>45012.292164722225</c:v>
                </c:pt>
                <c:pt idx="11872">
                  <c:v>45012.360835474537</c:v>
                </c:pt>
                <c:pt idx="11873">
                  <c:v>45012.42950564815</c:v>
                </c:pt>
                <c:pt idx="11874">
                  <c:v>45012.498175428242</c:v>
                </c:pt>
                <c:pt idx="11875">
                  <c:v>45012.566845057867</c:v>
                </c:pt>
                <c:pt idx="11876">
                  <c:v>45012.635514606482</c:v>
                </c:pt>
                <c:pt idx="11877">
                  <c:v>45012.704184212962</c:v>
                </c:pt>
                <c:pt idx="11878">
                  <c:v>45012.772853495371</c:v>
                </c:pt>
                <c:pt idx="11879">
                  <c:v>45012.841523506948</c:v>
                </c:pt>
                <c:pt idx="11880">
                  <c:v>45012.910193622687</c:v>
                </c:pt>
                <c:pt idx="11881">
                  <c:v>45012.978863449076</c:v>
                </c:pt>
                <c:pt idx="11882">
                  <c:v>45013.047533217592</c:v>
                </c:pt>
                <c:pt idx="11883">
                  <c:v>45013.116202430552</c:v>
                </c:pt>
                <c:pt idx="11884">
                  <c:v>45013.184872083337</c:v>
                </c:pt>
                <c:pt idx="11885">
                  <c:v>45013.253542280094</c:v>
                </c:pt>
                <c:pt idx="11886">
                  <c:v>45013.322212905092</c:v>
                </c:pt>
                <c:pt idx="11887">
                  <c:v>45013.390883472224</c:v>
                </c:pt>
                <c:pt idx="11888">
                  <c:v>45013.459553449073</c:v>
                </c:pt>
                <c:pt idx="11889">
                  <c:v>45013.528223043984</c:v>
                </c:pt>
                <c:pt idx="11890">
                  <c:v>45013.596892534719</c:v>
                </c:pt>
                <c:pt idx="11891">
                  <c:v>45013.665562071757</c:v>
                </c:pt>
                <c:pt idx="11892">
                  <c:v>45013.734231516202</c:v>
                </c:pt>
                <c:pt idx="11893">
                  <c:v>45013.802900902781</c:v>
                </c:pt>
                <c:pt idx="11894">
                  <c:v>45013.871571076386</c:v>
                </c:pt>
                <c:pt idx="11895">
                  <c:v>45013.940240960648</c:v>
                </c:pt>
                <c:pt idx="11896">
                  <c:v>45014.008910694443</c:v>
                </c:pt>
                <c:pt idx="11897">
                  <c:v>45014.077580243058</c:v>
                </c:pt>
                <c:pt idx="11898">
                  <c:v>45014.146249375</c:v>
                </c:pt>
                <c:pt idx="11899">
                  <c:v>45014.214919143516</c:v>
                </c:pt>
                <c:pt idx="11900">
                  <c:v>45014.283589247687</c:v>
                </c:pt>
                <c:pt idx="11901">
                  <c:v>45014.352259872685</c:v>
                </c:pt>
                <c:pt idx="11902">
                  <c:v>45014.420929942127</c:v>
                </c:pt>
                <c:pt idx="11903">
                  <c:v>45014.489599606481</c:v>
                </c:pt>
                <c:pt idx="11904">
                  <c:v>45014.558269050925</c:v>
                </c:pt>
                <c:pt idx="11905">
                  <c:v>45014.626938425929</c:v>
                </c:pt>
                <c:pt idx="11906">
                  <c:v>45014.695607858797</c:v>
                </c:pt>
                <c:pt idx="11907">
                  <c:v>45014.764277002316</c:v>
                </c:pt>
                <c:pt idx="11908">
                  <c:v>45014.832946759256</c:v>
                </c:pt>
                <c:pt idx="11909">
                  <c:v>45014.901616793984</c:v>
                </c:pt>
                <c:pt idx="11910">
                  <c:v>45014.970286435186</c:v>
                </c:pt>
                <c:pt idx="11911">
                  <c:v>45015.03895603009</c:v>
                </c:pt>
                <c:pt idx="11912">
                  <c:v>45015.10762516204</c:v>
                </c:pt>
                <c:pt idx="11913">
                  <c:v>45015.176294606485</c:v>
                </c:pt>
                <c:pt idx="11914">
                  <c:v>45015.244964618054</c:v>
                </c:pt>
                <c:pt idx="11915">
                  <c:v>45015.313634976854</c:v>
                </c:pt>
                <c:pt idx="11916">
                  <c:v>45015.382305462961</c:v>
                </c:pt>
                <c:pt idx="11917">
                  <c:v>45015.450975347223</c:v>
                </c:pt>
                <c:pt idx="11918">
                  <c:v>45015.519644826389</c:v>
                </c:pt>
                <c:pt idx="11919">
                  <c:v>45015.588314212961</c:v>
                </c:pt>
                <c:pt idx="11920">
                  <c:v>45015.656983611108</c:v>
                </c:pt>
                <c:pt idx="11921">
                  <c:v>45015.725652986112</c:v>
                </c:pt>
                <c:pt idx="11922">
                  <c:v>45015.794322118054</c:v>
                </c:pt>
                <c:pt idx="11923">
                  <c:v>45015.86299209491</c:v>
                </c:pt>
                <c:pt idx="11924">
                  <c:v>45015.931661886571</c:v>
                </c:pt>
                <c:pt idx="11925">
                  <c:v>45016.000331527779</c:v>
                </c:pt>
                <c:pt idx="11926">
                  <c:v>45016.069001006945</c:v>
                </c:pt>
                <c:pt idx="11927">
                  <c:v>45016.137669930555</c:v>
                </c:pt>
                <c:pt idx="11928">
                  <c:v>45016.206339467593</c:v>
                </c:pt>
                <c:pt idx="11929">
                  <c:v>45016.275009432873</c:v>
                </c:pt>
                <c:pt idx="11930">
                  <c:v>45016.343679942132</c:v>
                </c:pt>
                <c:pt idx="11931">
                  <c:v>45016.412349953702</c:v>
                </c:pt>
                <c:pt idx="11932">
                  <c:v>45016.481019537037</c:v>
                </c:pt>
                <c:pt idx="11933">
                  <c:v>45016.549688842591</c:v>
                </c:pt>
                <c:pt idx="11934">
                  <c:v>45016.618358055559</c:v>
                </c:pt>
                <c:pt idx="11935">
                  <c:v>45016.687027314816</c:v>
                </c:pt>
                <c:pt idx="11936">
                  <c:v>45016.755696354165</c:v>
                </c:pt>
                <c:pt idx="11937">
                  <c:v>45016.824365856482</c:v>
                </c:pt>
                <c:pt idx="11938">
                  <c:v>45016.89303579861</c:v>
                </c:pt>
                <c:pt idx="11939">
                  <c:v>45016.961705312497</c:v>
                </c:pt>
                <c:pt idx="11940">
                  <c:v>45017.030374733797</c:v>
                </c:pt>
                <c:pt idx="11941">
                  <c:v>45017.099043819442</c:v>
                </c:pt>
                <c:pt idx="11942">
                  <c:v>45017.16771303241</c:v>
                </c:pt>
                <c:pt idx="11943">
                  <c:v>45017.236382835647</c:v>
                </c:pt>
                <c:pt idx="11944">
                  <c:v>45017.305052916665</c:v>
                </c:pt>
                <c:pt idx="11945">
                  <c:v>45017.373723287033</c:v>
                </c:pt>
                <c:pt idx="11946">
                  <c:v>45017.442393067133</c:v>
                </c:pt>
                <c:pt idx="11947">
                  <c:v>45017.511062430553</c:v>
                </c:pt>
                <c:pt idx="11948">
                  <c:v>45017.579731701386</c:v>
                </c:pt>
                <c:pt idx="11949">
                  <c:v>45017.648400937498</c:v>
                </c:pt>
                <c:pt idx="11950">
                  <c:v>45017.717070196763</c:v>
                </c:pt>
                <c:pt idx="11951">
                  <c:v>45017.785739131941</c:v>
                </c:pt>
                <c:pt idx="11952">
                  <c:v>45017.854408888888</c:v>
                </c:pt>
                <c:pt idx="11953">
                  <c:v>45017.923078576387</c:v>
                </c:pt>
                <c:pt idx="11954">
                  <c:v>45017.99174809028</c:v>
                </c:pt>
                <c:pt idx="11955">
                  <c:v>45018.060417476852</c:v>
                </c:pt>
                <c:pt idx="11956">
                  <c:v>45018.129086261572</c:v>
                </c:pt>
                <c:pt idx="11957">
                  <c:v>45018.197755601854</c:v>
                </c:pt>
                <c:pt idx="11958">
                  <c:v>45018.266425439811</c:v>
                </c:pt>
                <c:pt idx="11959">
                  <c:v>45018.335095798611</c:v>
                </c:pt>
                <c:pt idx="11960">
                  <c:v>45018.403765810188</c:v>
                </c:pt>
                <c:pt idx="11961">
                  <c:v>45018.472435324074</c:v>
                </c:pt>
                <c:pt idx="11962">
                  <c:v>45018.541104502314</c:v>
                </c:pt>
                <c:pt idx="11963">
                  <c:v>45018.609773576391</c:v>
                </c:pt>
                <c:pt idx="11964">
                  <c:v>45018.678442708333</c:v>
                </c:pt>
                <c:pt idx="11965">
                  <c:v>45018.747111666664</c:v>
                </c:pt>
                <c:pt idx="11966">
                  <c:v>45018.8157808912</c:v>
                </c:pt>
                <c:pt idx="11967">
                  <c:v>45018.884450717589</c:v>
                </c:pt>
                <c:pt idx="11968">
                  <c:v>45018.953120138889</c:v>
                </c:pt>
                <c:pt idx="11969">
                  <c:v>45019.021789432867</c:v>
                </c:pt>
                <c:pt idx="11970">
                  <c:v>45019.090458460647</c:v>
                </c:pt>
                <c:pt idx="11971">
                  <c:v>45019.159127418985</c:v>
                </c:pt>
                <c:pt idx="11972">
                  <c:v>45019.227796979168</c:v>
                </c:pt>
                <c:pt idx="11973">
                  <c:v>45019.296466805557</c:v>
                </c:pt>
                <c:pt idx="11974">
                  <c:v>45019.365137037035</c:v>
                </c:pt>
                <c:pt idx="11975">
                  <c:v>45019.433806689813</c:v>
                </c:pt>
                <c:pt idx="11976">
                  <c:v>45019.502475937501</c:v>
                </c:pt>
                <c:pt idx="11977">
                  <c:v>45019.571145057867</c:v>
                </c:pt>
                <c:pt idx="11978">
                  <c:v>45019.639814108799</c:v>
                </c:pt>
                <c:pt idx="11979">
                  <c:v>45019.70848321759</c:v>
                </c:pt>
                <c:pt idx="11980">
                  <c:v>45019.77715199074</c:v>
                </c:pt>
                <c:pt idx="11981">
                  <c:v>45019.845821516203</c:v>
                </c:pt>
                <c:pt idx="11982">
                  <c:v>45019.914491111114</c:v>
                </c:pt>
                <c:pt idx="11983">
                  <c:v>45019.983160439813</c:v>
                </c:pt>
                <c:pt idx="11984">
                  <c:v>45020.051829710646</c:v>
                </c:pt>
                <c:pt idx="11985">
                  <c:v>45020.120498379627</c:v>
                </c:pt>
                <c:pt idx="11986">
                  <c:v>45020.189167534721</c:v>
                </c:pt>
                <c:pt idx="11987">
                  <c:v>45020.257837233796</c:v>
                </c:pt>
                <c:pt idx="11988">
                  <c:v>45020.326507384256</c:v>
                </c:pt>
                <c:pt idx="11989">
                  <c:v>45020.395177824073</c:v>
                </c:pt>
                <c:pt idx="11990">
                  <c:v>45020.463849513886</c:v>
                </c:pt>
                <c:pt idx="11991">
                  <c:v>45020.532520821762</c:v>
                </c:pt>
                <c:pt idx="11992">
                  <c:v>45020.601192013892</c:v>
                </c:pt>
                <c:pt idx="11993">
                  <c:v>45020.669863275463</c:v>
                </c:pt>
                <c:pt idx="11994">
                  <c:v>45020.73853440972</c:v>
                </c:pt>
                <c:pt idx="11995">
                  <c:v>45020.807205590281</c:v>
                </c:pt>
                <c:pt idx="11996">
                  <c:v>45020.875877511571</c:v>
                </c:pt>
                <c:pt idx="11997">
                  <c:v>45020.944549097221</c:v>
                </c:pt>
                <c:pt idx="11998">
                  <c:v>45021.013220532404</c:v>
                </c:pt>
                <c:pt idx="11999">
                  <c:v>45021.081891759262</c:v>
                </c:pt>
                <c:pt idx="12000">
                  <c:v>45021.150562673611</c:v>
                </c:pt>
                <c:pt idx="12001">
                  <c:v>45021.21923422454</c:v>
                </c:pt>
                <c:pt idx="12002">
                  <c:v>45021.287906076388</c:v>
                </c:pt>
                <c:pt idx="12003">
                  <c:v>45021.356578425926</c:v>
                </c:pt>
                <c:pt idx="12004">
                  <c:v>45021.425250196757</c:v>
                </c:pt>
                <c:pt idx="12005">
                  <c:v>45021.49392158565</c:v>
                </c:pt>
                <c:pt idx="12006">
                  <c:v>45021.56259277778</c:v>
                </c:pt>
                <c:pt idx="12007">
                  <c:v>45021.631263888892</c:v>
                </c:pt>
                <c:pt idx="12008">
                  <c:v>45021.699935069446</c:v>
                </c:pt>
                <c:pt idx="12009">
                  <c:v>45021.768605937497</c:v>
                </c:pt>
                <c:pt idx="12010">
                  <c:v>45021.83727747685</c:v>
                </c:pt>
                <c:pt idx="12011">
                  <c:v>45021.90594921296</c:v>
                </c:pt>
                <c:pt idx="12012">
                  <c:v>45021.974620601854</c:v>
                </c:pt>
                <c:pt idx="12013">
                  <c:v>45022.043291944443</c:v>
                </c:pt>
                <c:pt idx="12014">
                  <c:v>45022.111962777781</c:v>
                </c:pt>
                <c:pt idx="12015">
                  <c:v>45022.180633993055</c:v>
                </c:pt>
                <c:pt idx="12016">
                  <c:v>45022.249305752317</c:v>
                </c:pt>
                <c:pt idx="12017">
                  <c:v>45022.317977905092</c:v>
                </c:pt>
                <c:pt idx="12018">
                  <c:v>45022.386650092594</c:v>
                </c:pt>
                <c:pt idx="12019">
                  <c:v>45022.455321701389</c:v>
                </c:pt>
                <c:pt idx="12020">
                  <c:v>45022.523992905095</c:v>
                </c:pt>
                <c:pt idx="12021">
                  <c:v>45022.592664004631</c:v>
                </c:pt>
                <c:pt idx="12022">
                  <c:v>45022.661335138888</c:v>
                </c:pt>
                <c:pt idx="12023">
                  <c:v>45022.730006215279</c:v>
                </c:pt>
                <c:pt idx="12024">
                  <c:v>45022.798677129627</c:v>
                </c:pt>
                <c:pt idx="12025">
                  <c:v>45022.867348865744</c:v>
                </c:pt>
                <c:pt idx="12026">
                  <c:v>45022.936020370369</c:v>
                </c:pt>
                <c:pt idx="12027">
                  <c:v>45023.004691724534</c:v>
                </c:pt>
                <c:pt idx="12028">
                  <c:v>45023.07336289352</c:v>
                </c:pt>
                <c:pt idx="12029">
                  <c:v>45023.142033587967</c:v>
                </c:pt>
                <c:pt idx="12030">
                  <c:v>45023.210704895835</c:v>
                </c:pt>
                <c:pt idx="12031">
                  <c:v>45023.279376585648</c:v>
                </c:pt>
                <c:pt idx="12032">
                  <c:v>45023.348048819447</c:v>
                </c:pt>
                <c:pt idx="12033">
                  <c:v>45023.416720520836</c:v>
                </c:pt>
                <c:pt idx="12034">
                  <c:v>45023.485391817128</c:v>
                </c:pt>
                <c:pt idx="12035">
                  <c:v>45023.554062847223</c:v>
                </c:pt>
                <c:pt idx="12036">
                  <c:v>45023.622733796299</c:v>
                </c:pt>
                <c:pt idx="12037">
                  <c:v>45023.691404814817</c:v>
                </c:pt>
                <c:pt idx="12038">
                  <c:v>45023.76007556713</c:v>
                </c:pt>
                <c:pt idx="12039">
                  <c:v>45023.828746863423</c:v>
                </c:pt>
                <c:pt idx="12040">
                  <c:v>45023.897418506946</c:v>
                </c:pt>
                <c:pt idx="12041">
                  <c:v>45023.966089756941</c:v>
                </c:pt>
                <c:pt idx="12042">
                  <c:v>45024.034760925926</c:v>
                </c:pt>
                <c:pt idx="12043">
                  <c:v>45024.103431701391</c:v>
                </c:pt>
                <c:pt idx="12044">
                  <c:v>45024.172102696757</c:v>
                </c:pt>
                <c:pt idx="12045">
                  <c:v>45024.240774270831</c:v>
                </c:pt>
                <c:pt idx="12046">
                  <c:v>45024.309446157407</c:v>
                </c:pt>
                <c:pt idx="12047">
                  <c:v>45024.378118252316</c:v>
                </c:pt>
                <c:pt idx="12048">
                  <c:v>45024.446789756941</c:v>
                </c:pt>
                <c:pt idx="12049">
                  <c:v>45024.515460844908</c:v>
                </c:pt>
                <c:pt idx="12050">
                  <c:v>45024.584131840274</c:v>
                </c:pt>
                <c:pt idx="12051">
                  <c:v>45024.652802824072</c:v>
                </c:pt>
                <c:pt idx="12052">
                  <c:v>45024.721473807869</c:v>
                </c:pt>
                <c:pt idx="12053">
                  <c:v>45024.790144502316</c:v>
                </c:pt>
                <c:pt idx="12054">
                  <c:v>45024.858816030093</c:v>
                </c:pt>
                <c:pt idx="12055">
                  <c:v>45024.927487442132</c:v>
                </c:pt>
                <c:pt idx="12056">
                  <c:v>45024.996158692127</c:v>
                </c:pt>
                <c:pt idx="12057">
                  <c:v>45025.064829803239</c:v>
                </c:pt>
                <c:pt idx="12058">
                  <c:v>45025.133500312499</c:v>
                </c:pt>
                <c:pt idx="12059">
                  <c:v>45025.202171412035</c:v>
                </c:pt>
                <c:pt idx="12060">
                  <c:v>45025.27084297454</c:v>
                </c:pt>
                <c:pt idx="12061">
                  <c:v>45025.339515081017</c:v>
                </c:pt>
                <c:pt idx="12062">
                  <c:v>45025.408186759261</c:v>
                </c:pt>
                <c:pt idx="12063">
                  <c:v>45025.476857974536</c:v>
                </c:pt>
                <c:pt idx="12064">
                  <c:v>45025.545528865739</c:v>
                </c:pt>
                <c:pt idx="12065">
                  <c:v>45025.614199675925</c:v>
                </c:pt>
                <c:pt idx="12066">
                  <c:v>45025.682870532408</c:v>
                </c:pt>
                <c:pt idx="12067">
                  <c:v>45025.751541192127</c:v>
                </c:pt>
                <c:pt idx="12068">
                  <c:v>45025.820212222221</c:v>
                </c:pt>
                <c:pt idx="12069">
                  <c:v>45025.888883761574</c:v>
                </c:pt>
                <c:pt idx="12070">
                  <c:v>45025.957554895831</c:v>
                </c:pt>
                <c:pt idx="12071">
                  <c:v>45026.026225914349</c:v>
                </c:pt>
                <c:pt idx="12072">
                  <c:v>45026.094896631941</c:v>
                </c:pt>
                <c:pt idx="12073">
                  <c:v>45026.163567384261</c:v>
                </c:pt>
                <c:pt idx="12074">
                  <c:v>45026.23223872685</c:v>
                </c:pt>
                <c:pt idx="12075">
                  <c:v>45026.300910335645</c:v>
                </c:pt>
                <c:pt idx="12076">
                  <c:v>45026.369582303239</c:v>
                </c:pt>
                <c:pt idx="12077">
                  <c:v>45026.438253680557</c:v>
                </c:pt>
                <c:pt idx="12078">
                  <c:v>45026.506924641202</c:v>
                </c:pt>
                <c:pt idx="12079">
                  <c:v>45026.575595509261</c:v>
                </c:pt>
                <c:pt idx="12080">
                  <c:v>45026.644266307871</c:v>
                </c:pt>
                <c:pt idx="12081">
                  <c:v>45026.712937152777</c:v>
                </c:pt>
                <c:pt idx="12082">
                  <c:v>45026.781607662037</c:v>
                </c:pt>
                <c:pt idx="12083">
                  <c:v>45026.850278958336</c:v>
                </c:pt>
                <c:pt idx="12084">
                  <c:v>45026.918950254629</c:v>
                </c:pt>
                <c:pt idx="12085">
                  <c:v>45026.987621342596</c:v>
                </c:pt>
                <c:pt idx="12086">
                  <c:v>45027.056292337962</c:v>
                </c:pt>
                <c:pt idx="12087">
                  <c:v>45027.124962708331</c:v>
                </c:pt>
                <c:pt idx="12088">
                  <c:v>45027.193633622686</c:v>
                </c:pt>
                <c:pt idx="12089">
                  <c:v>45027.262305046293</c:v>
                </c:pt>
                <c:pt idx="12090">
                  <c:v>45027.330976956022</c:v>
                </c:pt>
                <c:pt idx="12091">
                  <c:v>45027.399648622682</c:v>
                </c:pt>
                <c:pt idx="12092">
                  <c:v>45027.468319756947</c:v>
                </c:pt>
                <c:pt idx="12093">
                  <c:v>45027.536990532404</c:v>
                </c:pt>
                <c:pt idx="12094">
                  <c:v>45027.60566119213</c:v>
                </c:pt>
                <c:pt idx="12095">
                  <c:v>45027.674331921298</c:v>
                </c:pt>
                <c:pt idx="12096">
                  <c:v>45027.743002499999</c:v>
                </c:pt>
                <c:pt idx="12097">
                  <c:v>45027.811673229167</c:v>
                </c:pt>
                <c:pt idx="12098">
                  <c:v>45027.880344641206</c:v>
                </c:pt>
                <c:pt idx="12099">
                  <c:v>45027.949015671293</c:v>
                </c:pt>
                <c:pt idx="12100">
                  <c:v>45028.017686562504</c:v>
                </c:pt>
                <c:pt idx="12101">
                  <c:v>45028.086357210646</c:v>
                </c:pt>
                <c:pt idx="12102">
                  <c:v>45028.155027673609</c:v>
                </c:pt>
                <c:pt idx="12103">
                  <c:v>45028.223698761576</c:v>
                </c:pt>
                <c:pt idx="12104">
                  <c:v>45028.292370115742</c:v>
                </c:pt>
                <c:pt idx="12105">
                  <c:v>45028.361041932869</c:v>
                </c:pt>
                <c:pt idx="12106">
                  <c:v>45028.429713171296</c:v>
                </c:pt>
                <c:pt idx="12107">
                  <c:v>45028.498384016202</c:v>
                </c:pt>
                <c:pt idx="12108">
                  <c:v>45028.567054687497</c:v>
                </c:pt>
                <c:pt idx="12109">
                  <c:v>45028.635725300926</c:v>
                </c:pt>
                <c:pt idx="12110">
                  <c:v>45028.704395960645</c:v>
                </c:pt>
                <c:pt idx="12111">
                  <c:v>45028.773066307869</c:v>
                </c:pt>
                <c:pt idx="12112">
                  <c:v>45028.841737361108</c:v>
                </c:pt>
                <c:pt idx="12113">
                  <c:v>45028.910408541669</c:v>
                </c:pt>
                <c:pt idx="12114">
                  <c:v>45028.979079432873</c:v>
                </c:pt>
                <c:pt idx="12115">
                  <c:v>45029.047750254627</c:v>
                </c:pt>
                <c:pt idx="12116">
                  <c:v>45029.116420520833</c:v>
                </c:pt>
                <c:pt idx="12117">
                  <c:v>45029.185091238425</c:v>
                </c:pt>
                <c:pt idx="12118">
                  <c:v>45029.253762488428</c:v>
                </c:pt>
                <c:pt idx="12119">
                  <c:v>45029.322434166665</c:v>
                </c:pt>
                <c:pt idx="12120">
                  <c:v>45029.391105787035</c:v>
                </c:pt>
                <c:pt idx="12121">
                  <c:v>45029.459776828706</c:v>
                </c:pt>
                <c:pt idx="12122">
                  <c:v>45029.528447476849</c:v>
                </c:pt>
                <c:pt idx="12123">
                  <c:v>45029.597118020836</c:v>
                </c:pt>
                <c:pt idx="12124">
                  <c:v>45029.665788611113</c:v>
                </c:pt>
                <c:pt idx="12125">
                  <c:v>45029.734459108797</c:v>
                </c:pt>
                <c:pt idx="12126">
                  <c:v>45029.803129548614</c:v>
                </c:pt>
                <c:pt idx="12127">
                  <c:v>45029.871800775465</c:v>
                </c:pt>
                <c:pt idx="12128">
                  <c:v>45029.940471724534</c:v>
                </c:pt>
                <c:pt idx="12129">
                  <c:v>45030.009142511575</c:v>
                </c:pt>
                <c:pt idx="12130">
                  <c:v>45030.077813101852</c:v>
                </c:pt>
                <c:pt idx="12131">
                  <c:v>45030.146483298609</c:v>
                </c:pt>
                <c:pt idx="12132">
                  <c:v>45030.215154108795</c:v>
                </c:pt>
                <c:pt idx="12133">
                  <c:v>45030.283825266204</c:v>
                </c:pt>
                <c:pt idx="12134">
                  <c:v>45030.352496956017</c:v>
                </c:pt>
                <c:pt idx="12135">
                  <c:v>45030.421168067129</c:v>
                </c:pt>
                <c:pt idx="12136">
                  <c:v>45030.489838796297</c:v>
                </c:pt>
                <c:pt idx="12137">
                  <c:v>45030.55850929398</c:v>
                </c:pt>
                <c:pt idx="12138">
                  <c:v>45030.627179722222</c:v>
                </c:pt>
                <c:pt idx="12139">
                  <c:v>45030.69585019676</c:v>
                </c:pt>
                <c:pt idx="12140">
                  <c:v>45030.764520405093</c:v>
                </c:pt>
                <c:pt idx="12141">
                  <c:v>45030.833191215279</c:v>
                </c:pt>
                <c:pt idx="12142">
                  <c:v>45030.90186229167</c:v>
                </c:pt>
                <c:pt idx="12143">
                  <c:v>45030.970532997686</c:v>
                </c:pt>
                <c:pt idx="12144">
                  <c:v>45031.039203645836</c:v>
                </c:pt>
                <c:pt idx="12145">
                  <c:v>45031.107873831017</c:v>
                </c:pt>
                <c:pt idx="12146">
                  <c:v>45031.1765443287</c:v>
                </c:pt>
                <c:pt idx="12147">
                  <c:v>45031.245215393516</c:v>
                </c:pt>
                <c:pt idx="12148">
                  <c:v>45031.313886805554</c:v>
                </c:pt>
                <c:pt idx="12149">
                  <c:v>45031.382558333331</c:v>
                </c:pt>
                <c:pt idx="12150">
                  <c:v>45031.451229282407</c:v>
                </c:pt>
                <c:pt idx="12151">
                  <c:v>45031.519899814812</c:v>
                </c:pt>
                <c:pt idx="12152">
                  <c:v>45031.588570254629</c:v>
                </c:pt>
                <c:pt idx="12153">
                  <c:v>45031.657240706016</c:v>
                </c:pt>
                <c:pt idx="12154">
                  <c:v>45031.725911122689</c:v>
                </c:pt>
                <c:pt idx="12155">
                  <c:v>45031.794581319446</c:v>
                </c:pt>
                <c:pt idx="12156">
                  <c:v>45031.86325234954</c:v>
                </c:pt>
                <c:pt idx="12157">
                  <c:v>45031.93192318287</c:v>
                </c:pt>
                <c:pt idx="12158">
                  <c:v>45032.000593877317</c:v>
                </c:pt>
                <c:pt idx="12159">
                  <c:v>45032.069264421298</c:v>
                </c:pt>
                <c:pt idx="12160">
                  <c:v>45032.137934409722</c:v>
                </c:pt>
                <c:pt idx="12161">
                  <c:v>45032.206604999999</c:v>
                </c:pt>
                <c:pt idx="12162">
                  <c:v>45032.275276006942</c:v>
                </c:pt>
                <c:pt idx="12163">
                  <c:v>45032.343947569447</c:v>
                </c:pt>
                <c:pt idx="12164">
                  <c:v>45032.412618645831</c:v>
                </c:pt>
                <c:pt idx="12165">
                  <c:v>45032.481289282405</c:v>
                </c:pt>
                <c:pt idx="12166">
                  <c:v>45032.549959641205</c:v>
                </c:pt>
                <c:pt idx="12167">
                  <c:v>45032.618629895835</c:v>
                </c:pt>
                <c:pt idx="12168">
                  <c:v>45032.687300231482</c:v>
                </c:pt>
                <c:pt idx="12169">
                  <c:v>45032.755970324077</c:v>
                </c:pt>
                <c:pt idx="12170">
                  <c:v>45032.824640868057</c:v>
                </c:pt>
                <c:pt idx="12171">
                  <c:v>45032.893311874999</c:v>
                </c:pt>
                <c:pt idx="12172">
                  <c:v>45032.961982442132</c:v>
                </c:pt>
                <c:pt idx="12173">
                  <c:v>45033.030652928239</c:v>
                </c:pt>
                <c:pt idx="12174">
                  <c:v>45033.099323055554</c:v>
                </c:pt>
                <c:pt idx="12175">
                  <c:v>45033.167993333336</c:v>
                </c:pt>
                <c:pt idx="12176">
                  <c:v>45033.236664189812</c:v>
                </c:pt>
                <c:pt idx="12177">
                  <c:v>45033.305335335652</c:v>
                </c:pt>
                <c:pt idx="12178">
                  <c:v>45033.374006759259</c:v>
                </c:pt>
                <c:pt idx="12179">
                  <c:v>45033.442677592589</c:v>
                </c:pt>
                <c:pt idx="12180">
                  <c:v>45033.511348020831</c:v>
                </c:pt>
                <c:pt idx="12181">
                  <c:v>45033.580018356479</c:v>
                </c:pt>
                <c:pt idx="12182">
                  <c:v>45033.648688634261</c:v>
                </c:pt>
                <c:pt idx="12183">
                  <c:v>45033.717358958333</c:v>
                </c:pt>
                <c:pt idx="12184">
                  <c:v>45033.786028958333</c:v>
                </c:pt>
                <c:pt idx="12185">
                  <c:v>45033.854699768519</c:v>
                </c:pt>
                <c:pt idx="12186">
                  <c:v>45033.923370520832</c:v>
                </c:pt>
                <c:pt idx="12187">
                  <c:v>45033.992041087964</c:v>
                </c:pt>
                <c:pt idx="12188">
                  <c:v>45034.06071153935</c:v>
                </c:pt>
                <c:pt idx="12189">
                  <c:v>45034.129381388891</c:v>
                </c:pt>
                <c:pt idx="12190">
                  <c:v>45034.198051793981</c:v>
                </c:pt>
                <c:pt idx="12191">
                  <c:v>45034.266722685185</c:v>
                </c:pt>
                <c:pt idx="12192">
                  <c:v>45034.335394108799</c:v>
                </c:pt>
                <c:pt idx="12193">
                  <c:v>45034.404065173614</c:v>
                </c:pt>
                <c:pt idx="12194">
                  <c:v>45034.472735752315</c:v>
                </c:pt>
                <c:pt idx="12195">
                  <c:v>45034.541405995369</c:v>
                </c:pt>
                <c:pt idx="12196">
                  <c:v>45034.61007613426</c:v>
                </c:pt>
                <c:pt idx="12197">
                  <c:v>45034.678746331017</c:v>
                </c:pt>
                <c:pt idx="12198">
                  <c:v>45034.747416342594</c:v>
                </c:pt>
                <c:pt idx="12199">
                  <c:v>45034.816086631945</c:v>
                </c:pt>
                <c:pt idx="12200">
                  <c:v>45034.884757523148</c:v>
                </c:pt>
                <c:pt idx="12201">
                  <c:v>45034.953428009256</c:v>
                </c:pt>
                <c:pt idx="12202">
                  <c:v>45035.022098368056</c:v>
                </c:pt>
                <c:pt idx="12203">
                  <c:v>45035.09076846065</c:v>
                </c:pt>
                <c:pt idx="12204">
                  <c:v>45035.159438472219</c:v>
                </c:pt>
                <c:pt idx="12205">
                  <c:v>45035.228109097225</c:v>
                </c:pt>
                <c:pt idx="12206">
                  <c:v>45035.296779988428</c:v>
                </c:pt>
                <c:pt idx="12207">
                  <c:v>45035.365451296297</c:v>
                </c:pt>
                <c:pt idx="12208">
                  <c:v>45035.434122013889</c:v>
                </c:pt>
                <c:pt idx="12209">
                  <c:v>45035.502792326391</c:v>
                </c:pt>
                <c:pt idx="12210">
                  <c:v>45035.571462511572</c:v>
                </c:pt>
                <c:pt idx="12211">
                  <c:v>45035.640132627312</c:v>
                </c:pt>
                <c:pt idx="12212">
                  <c:v>45035.708802800924</c:v>
                </c:pt>
                <c:pt idx="12213">
                  <c:v>45035.777472638889</c:v>
                </c:pt>
                <c:pt idx="12214">
                  <c:v>45035.846143240742</c:v>
                </c:pt>
                <c:pt idx="12215">
                  <c:v>45035.914813900461</c:v>
                </c:pt>
                <c:pt idx="12216">
                  <c:v>45035.983484293982</c:v>
                </c:pt>
                <c:pt idx="12217">
                  <c:v>45036.05215462963</c:v>
                </c:pt>
                <c:pt idx="12218">
                  <c:v>45036.120824375001</c:v>
                </c:pt>
                <c:pt idx="12219">
                  <c:v>45036.18949459491</c:v>
                </c:pt>
                <c:pt idx="12220">
                  <c:v>45036.258165358799</c:v>
                </c:pt>
                <c:pt idx="12221">
                  <c:v>45036.326836585649</c:v>
                </c:pt>
                <c:pt idx="12222">
                  <c:v>45036.395507650464</c:v>
                </c:pt>
                <c:pt idx="12223">
                  <c:v>45036.464167708335</c:v>
                </c:pt>
                <c:pt idx="12224">
                  <c:v>45036.532837824074</c:v>
                </c:pt>
                <c:pt idx="12225">
                  <c:v>45036.601507824074</c:v>
                </c:pt>
                <c:pt idx="12226">
                  <c:v>45036.670177881948</c:v>
                </c:pt>
                <c:pt idx="12227">
                  <c:v>45036.738847824075</c:v>
                </c:pt>
                <c:pt idx="12228">
                  <c:v>45036.8075178125</c:v>
                </c:pt>
                <c:pt idx="12229">
                  <c:v>45036.876188530092</c:v>
                </c:pt>
                <c:pt idx="12230">
                  <c:v>45036.944858923613</c:v>
                </c:pt>
                <c:pt idx="12231">
                  <c:v>45037.013529166667</c:v>
                </c:pt>
                <c:pt idx="12232">
                  <c:v>45037.082199189812</c:v>
                </c:pt>
                <c:pt idx="12233">
                  <c:v>45037.150868923614</c:v>
                </c:pt>
                <c:pt idx="12234">
                  <c:v>45037.219539270831</c:v>
                </c:pt>
                <c:pt idx="12235">
                  <c:v>45037.288209930557</c:v>
                </c:pt>
                <c:pt idx="12236">
                  <c:v>45037.356881087966</c:v>
                </c:pt>
                <c:pt idx="12237">
                  <c:v>45037.425551666667</c:v>
                </c:pt>
                <c:pt idx="12238">
                  <c:v>45037.494221851855</c:v>
                </c:pt>
                <c:pt idx="12239">
                  <c:v>45037.562891851849</c:v>
                </c:pt>
                <c:pt idx="12240">
                  <c:v>45037.631561770831</c:v>
                </c:pt>
                <c:pt idx="12241">
                  <c:v>45037.700231759256</c:v>
                </c:pt>
                <c:pt idx="12242">
                  <c:v>45037.768901435185</c:v>
                </c:pt>
                <c:pt idx="12243">
                  <c:v>45037.837571782409</c:v>
                </c:pt>
                <c:pt idx="12244">
                  <c:v>45037.906242326389</c:v>
                </c:pt>
                <c:pt idx="12245">
                  <c:v>45037.974912523146</c:v>
                </c:pt>
                <c:pt idx="12246">
                  <c:v>45038.043582662038</c:v>
                </c:pt>
                <c:pt idx="12247">
                  <c:v>45038.112252303239</c:v>
                </c:pt>
                <c:pt idx="12248">
                  <c:v>45038.180922326392</c:v>
                </c:pt>
                <c:pt idx="12249">
                  <c:v>45038.249592893517</c:v>
                </c:pt>
                <c:pt idx="12250">
                  <c:v>45038.318263854169</c:v>
                </c:pt>
                <c:pt idx="12251">
                  <c:v>45038.386934849535</c:v>
                </c:pt>
                <c:pt idx="12252">
                  <c:v>45038.455605266201</c:v>
                </c:pt>
                <c:pt idx="12253">
                  <c:v>45038.524275266202</c:v>
                </c:pt>
                <c:pt idx="12254">
                  <c:v>45038.592945173608</c:v>
                </c:pt>
                <c:pt idx="12255">
                  <c:v>45038.661615115743</c:v>
                </c:pt>
                <c:pt idx="12256">
                  <c:v>45038.730284988429</c:v>
                </c:pt>
                <c:pt idx="12257">
                  <c:v>45038.798954722224</c:v>
                </c:pt>
                <c:pt idx="12258">
                  <c:v>45038.867625254628</c:v>
                </c:pt>
                <c:pt idx="12259">
                  <c:v>45038.936295567131</c:v>
                </c:pt>
                <c:pt idx="12260">
                  <c:v>45039.004965729167</c:v>
                </c:pt>
                <c:pt idx="12261">
                  <c:v>45039.073635717592</c:v>
                </c:pt>
                <c:pt idx="12262">
                  <c:v>45039.142305208334</c:v>
                </c:pt>
                <c:pt idx="12263">
                  <c:v>45039.210975324073</c:v>
                </c:pt>
                <c:pt idx="12264">
                  <c:v>45039.279645821756</c:v>
                </c:pt>
                <c:pt idx="12265">
                  <c:v>45039.348316863427</c:v>
                </c:pt>
                <c:pt idx="12266">
                  <c:v>45039.416987372686</c:v>
                </c:pt>
                <c:pt idx="12267">
                  <c:v>45039.48565746528</c:v>
                </c:pt>
                <c:pt idx="12268">
                  <c:v>45039.554327314814</c:v>
                </c:pt>
                <c:pt idx="12269">
                  <c:v>45039.622997071761</c:v>
                </c:pt>
                <c:pt idx="12270">
                  <c:v>45039.691666886574</c:v>
                </c:pt>
                <c:pt idx="12271">
                  <c:v>45039.760336446758</c:v>
                </c:pt>
                <c:pt idx="12272">
                  <c:v>45039.829006550928</c:v>
                </c:pt>
                <c:pt idx="12273">
                  <c:v>45039.897677002315</c:v>
                </c:pt>
                <c:pt idx="12274">
                  <c:v>45039.966347060188</c:v>
                </c:pt>
                <c:pt idx="12275">
                  <c:v>45040.035017037037</c:v>
                </c:pt>
                <c:pt idx="12276">
                  <c:v>45040.103686608796</c:v>
                </c:pt>
                <c:pt idx="12277">
                  <c:v>45040.172356423609</c:v>
                </c:pt>
                <c:pt idx="12278">
                  <c:v>45040.241026805554</c:v>
                </c:pt>
                <c:pt idx="12279">
                  <c:v>45040.309697488425</c:v>
                </c:pt>
                <c:pt idx="12280">
                  <c:v>45040.37836840278</c:v>
                </c:pt>
                <c:pt idx="12281">
                  <c:v>45040.447038715276</c:v>
                </c:pt>
                <c:pt idx="12282">
                  <c:v>45040.515708611114</c:v>
                </c:pt>
                <c:pt idx="12283">
                  <c:v>45040.584378414351</c:v>
                </c:pt>
                <c:pt idx="12284">
                  <c:v>45040.653048206019</c:v>
                </c:pt>
                <c:pt idx="12285">
                  <c:v>45040.721717997687</c:v>
                </c:pt>
                <c:pt idx="12286">
                  <c:v>45040.790387499997</c:v>
                </c:pt>
                <c:pt idx="12287">
                  <c:v>45040.859057835645</c:v>
                </c:pt>
                <c:pt idx="12288">
                  <c:v>45040.927728055554</c:v>
                </c:pt>
                <c:pt idx="12289">
                  <c:v>45040.996398113428</c:v>
                </c:pt>
                <c:pt idx="12290">
                  <c:v>45041.065068032411</c:v>
                </c:pt>
                <c:pt idx="12291">
                  <c:v>45041.133737349533</c:v>
                </c:pt>
                <c:pt idx="12292">
                  <c:v>45041.202407256947</c:v>
                </c:pt>
                <c:pt idx="12293">
                  <c:v>45041.271077638892</c:v>
                </c:pt>
                <c:pt idx="12294">
                  <c:v>45041.339748541664</c:v>
                </c:pt>
                <c:pt idx="12295">
                  <c:v>45041.408419027779</c:v>
                </c:pt>
                <c:pt idx="12296">
                  <c:v>45041.477089050924</c:v>
                </c:pt>
                <c:pt idx="12297">
                  <c:v>45041.545758761575</c:v>
                </c:pt>
                <c:pt idx="12298">
                  <c:v>45041.614428379631</c:v>
                </c:pt>
                <c:pt idx="12299">
                  <c:v>45041.683098043985</c:v>
                </c:pt>
                <c:pt idx="12300">
                  <c:v>45041.75176752315</c:v>
                </c:pt>
                <c:pt idx="12301">
                  <c:v>45041.820437361108</c:v>
                </c:pt>
                <c:pt idx="12302">
                  <c:v>45041.889107719908</c:v>
                </c:pt>
                <c:pt idx="12303">
                  <c:v>45041.957777662035</c:v>
                </c:pt>
                <c:pt idx="12304">
                  <c:v>45042.0264475</c:v>
                </c:pt>
                <c:pt idx="12305">
                  <c:v>45042.095117013887</c:v>
                </c:pt>
                <c:pt idx="12306">
                  <c:v>45042.163786574078</c:v>
                </c:pt>
                <c:pt idx="12307">
                  <c:v>45042.232456736114</c:v>
                </c:pt>
                <c:pt idx="12308">
                  <c:v>45042.301127164355</c:v>
                </c:pt>
                <c:pt idx="12309">
                  <c:v>45042.369797939813</c:v>
                </c:pt>
                <c:pt idx="12310">
                  <c:v>45042.438468136577</c:v>
                </c:pt>
                <c:pt idx="12311">
                  <c:v>45042.507137916669</c:v>
                </c:pt>
                <c:pt idx="12312">
                  <c:v>45042.575807592591</c:v>
                </c:pt>
                <c:pt idx="12313">
                  <c:v>45042.644477210648</c:v>
                </c:pt>
                <c:pt idx="12314">
                  <c:v>45042.713146863425</c:v>
                </c:pt>
                <c:pt idx="12315">
                  <c:v>45042.781816192131</c:v>
                </c:pt>
                <c:pt idx="12316">
                  <c:v>45042.850486307871</c:v>
                </c:pt>
                <c:pt idx="12317">
                  <c:v>45042.91915642361</c:v>
                </c:pt>
                <c:pt idx="12318">
                  <c:v>45042.987826319448</c:v>
                </c:pt>
                <c:pt idx="12319">
                  <c:v>45043.056496134261</c:v>
                </c:pt>
                <c:pt idx="12320">
                  <c:v>45043.125165335645</c:v>
                </c:pt>
                <c:pt idx="12321">
                  <c:v>45043.193835057871</c:v>
                </c:pt>
                <c:pt idx="12322">
                  <c:v>45043.262505300925</c:v>
                </c:pt>
                <c:pt idx="12323">
                  <c:v>45043.331176041669</c:v>
                </c:pt>
                <c:pt idx="12324">
                  <c:v>45043.399846527776</c:v>
                </c:pt>
                <c:pt idx="12325">
                  <c:v>45043.46851648148</c:v>
                </c:pt>
                <c:pt idx="12326">
                  <c:v>45043.537186076392</c:v>
                </c:pt>
                <c:pt idx="12327">
                  <c:v>45043.605855555557</c:v>
                </c:pt>
                <c:pt idx="12328">
                  <c:v>45043.674525104165</c:v>
                </c:pt>
                <c:pt idx="12329">
                  <c:v>45043.743194502313</c:v>
                </c:pt>
                <c:pt idx="12330">
                  <c:v>45043.811864050927</c:v>
                </c:pt>
                <c:pt idx="12331">
                  <c:v>45043.880534293981</c:v>
                </c:pt>
                <c:pt idx="12332">
                  <c:v>45043.949204155091</c:v>
                </c:pt>
                <c:pt idx="12333">
                  <c:v>45044.017873865741</c:v>
                </c:pt>
                <c:pt idx="12334">
                  <c:v>45044.086543344907</c:v>
                </c:pt>
                <c:pt idx="12335">
                  <c:v>45044.155212627316</c:v>
                </c:pt>
                <c:pt idx="12336">
                  <c:v>45044.223882546299</c:v>
                </c:pt>
                <c:pt idx="12337">
                  <c:v>45044.29255273148</c:v>
                </c:pt>
                <c:pt idx="12338">
                  <c:v>45044.361223368054</c:v>
                </c:pt>
                <c:pt idx="12339">
                  <c:v>45044.429893437497</c:v>
                </c:pt>
                <c:pt idx="12340">
                  <c:v>45044.49856310185</c:v>
                </c:pt>
                <c:pt idx="12341">
                  <c:v>45044.567232615744</c:v>
                </c:pt>
                <c:pt idx="12342">
                  <c:v>45044.635902048612</c:v>
                </c:pt>
                <c:pt idx="12343">
                  <c:v>45044.704571550923</c:v>
                </c:pt>
                <c:pt idx="12344">
                  <c:v>45044.773240717594</c:v>
                </c:pt>
                <c:pt idx="12345">
                  <c:v>45044.841910613424</c:v>
                </c:pt>
                <c:pt idx="12346">
                  <c:v>45044.910580625001</c:v>
                </c:pt>
                <c:pt idx="12347">
                  <c:v>45044.979250335651</c:v>
                </c:pt>
                <c:pt idx="12348">
                  <c:v>45045.047919999997</c:v>
                </c:pt>
                <c:pt idx="12349">
                  <c:v>45045.116589108795</c:v>
                </c:pt>
                <c:pt idx="12350">
                  <c:v>45045.185258645834</c:v>
                </c:pt>
                <c:pt idx="12351">
                  <c:v>45045.253928738428</c:v>
                </c:pt>
                <c:pt idx="12352">
                  <c:v>45045.322599247687</c:v>
                </c:pt>
                <c:pt idx="12353">
                  <c:v>45045.391269699074</c:v>
                </c:pt>
                <c:pt idx="12354">
                  <c:v>45045.459939583336</c:v>
                </c:pt>
                <c:pt idx="12355">
                  <c:v>45045.528609074077</c:v>
                </c:pt>
                <c:pt idx="12356">
                  <c:v>45045.597278449073</c:v>
                </c:pt>
                <c:pt idx="12357">
                  <c:v>45045.665947881942</c:v>
                </c:pt>
                <c:pt idx="12358">
                  <c:v>45045.734617222224</c:v>
                </c:pt>
                <c:pt idx="12359">
                  <c:v>45045.803286504626</c:v>
                </c:pt>
                <c:pt idx="12360">
                  <c:v>45045.871956574076</c:v>
                </c:pt>
                <c:pt idx="12361">
                  <c:v>45045.940626354168</c:v>
                </c:pt>
                <c:pt idx="12362">
                  <c:v>45046.009295983793</c:v>
                </c:pt>
                <c:pt idx="12363">
                  <c:v>45046.077965416669</c:v>
                </c:pt>
                <c:pt idx="12364">
                  <c:v>45046.146634456018</c:v>
                </c:pt>
                <c:pt idx="12365">
                  <c:v>45046.215304108795</c:v>
                </c:pt>
                <c:pt idx="12366">
                  <c:v>45046.283974108796</c:v>
                </c:pt>
                <c:pt idx="12367">
                  <c:v>45046.352644641207</c:v>
                </c:pt>
                <c:pt idx="12368">
                  <c:v>45046.421314606479</c:v>
                </c:pt>
                <c:pt idx="12369">
                  <c:v>45046.489984178239</c:v>
                </c:pt>
                <c:pt idx="12370">
                  <c:v>45046.55865353009</c:v>
                </c:pt>
                <c:pt idx="12371">
                  <c:v>45046.627322789354</c:v>
                </c:pt>
                <c:pt idx="12372">
                  <c:v>45046.695992118053</c:v>
                </c:pt>
                <c:pt idx="12373">
                  <c:v>45046.764661168978</c:v>
                </c:pt>
                <c:pt idx="12374">
                  <c:v>45046.833330821763</c:v>
                </c:pt>
                <c:pt idx="12375">
                  <c:v>45046.90200076389</c:v>
                </c:pt>
                <c:pt idx="12376">
                  <c:v>45046.970670312498</c:v>
                </c:pt>
                <c:pt idx="12377">
                  <c:v>45047.039339803239</c:v>
                </c:pt>
                <c:pt idx="12378">
                  <c:v>45047.108008842595</c:v>
                </c:pt>
                <c:pt idx="12379">
                  <c:v>45047.176678194446</c:v>
                </c:pt>
                <c:pt idx="12380">
                  <c:v>45047.245348101853</c:v>
                </c:pt>
                <c:pt idx="12381">
                  <c:v>45047.314018368059</c:v>
                </c:pt>
                <c:pt idx="12382">
                  <c:v>45047.382688761572</c:v>
                </c:pt>
                <c:pt idx="12383">
                  <c:v>45047.45135855324</c:v>
                </c:pt>
                <c:pt idx="12384">
                  <c:v>45047.520027939812</c:v>
                </c:pt>
                <c:pt idx="12385">
                  <c:v>45047.588697233798</c:v>
                </c:pt>
                <c:pt idx="12386">
                  <c:v>45047.657366539352</c:v>
                </c:pt>
                <c:pt idx="12387">
                  <c:v>45047.726035821761</c:v>
                </c:pt>
                <c:pt idx="12388">
                  <c:v>45047.794704861109</c:v>
                </c:pt>
                <c:pt idx="12389">
                  <c:v>45047.863374745371</c:v>
                </c:pt>
                <c:pt idx="12390">
                  <c:v>45047.932044444446</c:v>
                </c:pt>
                <c:pt idx="12391">
                  <c:v>45048.000713993053</c:v>
                </c:pt>
                <c:pt idx="12392">
                  <c:v>45048.069383391201</c:v>
                </c:pt>
                <c:pt idx="12393">
                  <c:v>45048.138052233793</c:v>
                </c:pt>
                <c:pt idx="12394">
                  <c:v>45048.206721678238</c:v>
                </c:pt>
                <c:pt idx="12395">
                  <c:v>45048.275391550924</c:v>
                </c:pt>
                <c:pt idx="12396">
                  <c:v>45048.344061979165</c:v>
                </c:pt>
                <c:pt idx="12397">
                  <c:v>45048.412731909724</c:v>
                </c:pt>
                <c:pt idx="12398">
                  <c:v>45048.481401412035</c:v>
                </c:pt>
                <c:pt idx="12399">
                  <c:v>45048.550070625002</c:v>
                </c:pt>
                <c:pt idx="12400">
                  <c:v>45048.618739745369</c:v>
                </c:pt>
                <c:pt idx="12401">
                  <c:v>45048.687408935184</c:v>
                </c:pt>
                <c:pt idx="12402">
                  <c:v>45048.756077893515</c:v>
                </c:pt>
                <c:pt idx="12403">
                  <c:v>45048.824747303239</c:v>
                </c:pt>
                <c:pt idx="12404">
                  <c:v>45048.893417164349</c:v>
                </c:pt>
                <c:pt idx="12405">
                  <c:v>45048.962086597225</c:v>
                </c:pt>
                <c:pt idx="12406">
                  <c:v>45049.030755949076</c:v>
                </c:pt>
                <c:pt idx="12407">
                  <c:v>45049.099424942127</c:v>
                </c:pt>
                <c:pt idx="12408">
                  <c:v>45049.168094085646</c:v>
                </c:pt>
                <c:pt idx="12409">
                  <c:v>45049.236763796296</c:v>
                </c:pt>
                <c:pt idx="12410">
                  <c:v>45049.305433807873</c:v>
                </c:pt>
                <c:pt idx="12411">
                  <c:v>45049.374104097224</c:v>
                </c:pt>
                <c:pt idx="12412">
                  <c:v>45049.442773807874</c:v>
                </c:pt>
                <c:pt idx="12413">
                  <c:v>45049.511443101852</c:v>
                </c:pt>
                <c:pt idx="12414">
                  <c:v>45049.580112291667</c:v>
                </c:pt>
                <c:pt idx="12415">
                  <c:v>45049.648781446762</c:v>
                </c:pt>
                <c:pt idx="12416">
                  <c:v>45049.717450636577</c:v>
                </c:pt>
                <c:pt idx="12417">
                  <c:v>45049.786119502314</c:v>
                </c:pt>
                <c:pt idx="12418">
                  <c:v>45049.854789178244</c:v>
                </c:pt>
                <c:pt idx="12419">
                  <c:v>45049.923458796293</c:v>
                </c:pt>
                <c:pt idx="12420">
                  <c:v>45049.992129502316</c:v>
                </c:pt>
                <c:pt idx="12421">
                  <c:v>45050.060800949075</c:v>
                </c:pt>
                <c:pt idx="12422">
                  <c:v>45050.129471770837</c:v>
                </c:pt>
                <c:pt idx="12423">
                  <c:v>45050.198143159723</c:v>
                </c:pt>
                <c:pt idx="12424">
                  <c:v>45050.2668150463</c:v>
                </c:pt>
                <c:pt idx="12425">
                  <c:v>45050.335487442127</c:v>
                </c:pt>
                <c:pt idx="12426">
                  <c:v>45050.404159502315</c:v>
                </c:pt>
                <c:pt idx="12427">
                  <c:v>45050.472831076389</c:v>
                </c:pt>
                <c:pt idx="12428">
                  <c:v>45050.54150230324</c:v>
                </c:pt>
                <c:pt idx="12429">
                  <c:v>45050.610173425928</c:v>
                </c:pt>
                <c:pt idx="12430">
                  <c:v>45050.678844606482</c:v>
                </c:pt>
                <c:pt idx="12431">
                  <c:v>45050.747515613424</c:v>
                </c:pt>
                <c:pt idx="12432">
                  <c:v>45050.816186886572</c:v>
                </c:pt>
                <c:pt idx="12433">
                  <c:v>45050.884858773148</c:v>
                </c:pt>
                <c:pt idx="12434">
                  <c:v>45050.953530243052</c:v>
                </c:pt>
                <c:pt idx="12435">
                  <c:v>45051.022201597225</c:v>
                </c:pt>
                <c:pt idx="12436">
                  <c:v>45051.090872673609</c:v>
                </c:pt>
                <c:pt idx="12437">
                  <c:v>45051.159543692127</c:v>
                </c:pt>
                <c:pt idx="12438">
                  <c:v>45051.228215300929</c:v>
                </c:pt>
                <c:pt idx="12439">
                  <c:v>45051.296887187498</c:v>
                </c:pt>
                <c:pt idx="12440">
                  <c:v>45051.365559479163</c:v>
                </c:pt>
                <c:pt idx="12441">
                  <c:v>45051.434231192128</c:v>
                </c:pt>
                <c:pt idx="12442">
                  <c:v>45051.502902499997</c:v>
                </c:pt>
                <c:pt idx="12443">
                  <c:v>45051.571573692127</c:v>
                </c:pt>
                <c:pt idx="12444">
                  <c:v>45051.64024479167</c:v>
                </c:pt>
                <c:pt idx="12445">
                  <c:v>45051.708915960648</c:v>
                </c:pt>
                <c:pt idx="12446">
                  <c:v>45051.777586793978</c:v>
                </c:pt>
                <c:pt idx="12447">
                  <c:v>45051.846258379628</c:v>
                </c:pt>
                <c:pt idx="12448">
                  <c:v>45051.91493003472</c:v>
                </c:pt>
                <c:pt idx="12449">
                  <c:v>45051.983601435182</c:v>
                </c:pt>
                <c:pt idx="12450">
                  <c:v>45052.052272766203</c:v>
                </c:pt>
                <c:pt idx="12451">
                  <c:v>45052.120943506947</c:v>
                </c:pt>
                <c:pt idx="12452">
                  <c:v>45052.189614722221</c:v>
                </c:pt>
                <c:pt idx="12453">
                  <c:v>45052.258286493059</c:v>
                </c:pt>
                <c:pt idx="12454">
                  <c:v>45052.326958715275</c:v>
                </c:pt>
                <c:pt idx="12455">
                  <c:v>45052.395630775463</c:v>
                </c:pt>
                <c:pt idx="12456">
                  <c:v>45052.464302291664</c:v>
                </c:pt>
                <c:pt idx="12457">
                  <c:v>45052.532973425929</c:v>
                </c:pt>
                <c:pt idx="12458">
                  <c:v>45052.601644456015</c:v>
                </c:pt>
                <c:pt idx="12459">
                  <c:v>45052.670315532407</c:v>
                </c:pt>
                <c:pt idx="12460">
                  <c:v>45052.738986504628</c:v>
                </c:pt>
                <c:pt idx="12461">
                  <c:v>45052.807657511577</c:v>
                </c:pt>
                <c:pt idx="12462">
                  <c:v>45052.876329259256</c:v>
                </c:pt>
                <c:pt idx="12463">
                  <c:v>45052.945000671294</c:v>
                </c:pt>
                <c:pt idx="12464">
                  <c:v>45053.013671944442</c:v>
                </c:pt>
                <c:pt idx="12465">
                  <c:v>45053.082342997688</c:v>
                </c:pt>
                <c:pt idx="12466">
                  <c:v>45053.151013761577</c:v>
                </c:pt>
                <c:pt idx="12467">
                  <c:v>45053.219685138887</c:v>
                </c:pt>
                <c:pt idx="12468">
                  <c:v>45053.288356817131</c:v>
                </c:pt>
                <c:pt idx="12469">
                  <c:v>45053.357029004626</c:v>
                </c:pt>
                <c:pt idx="12470">
                  <c:v>45053.425700613428</c:v>
                </c:pt>
                <c:pt idx="12471">
                  <c:v>45053.494371828703</c:v>
                </c:pt>
                <c:pt idx="12472">
                  <c:v>45053.563042858797</c:v>
                </c:pt>
                <c:pt idx="12473">
                  <c:v>45053.631713807874</c:v>
                </c:pt>
                <c:pt idx="12474">
                  <c:v>45053.700384814816</c:v>
                </c:pt>
                <c:pt idx="12475">
                  <c:v>45053.769055532408</c:v>
                </c:pt>
                <c:pt idx="12476">
                  <c:v>45053.837726909725</c:v>
                </c:pt>
                <c:pt idx="12477">
                  <c:v>45053.906398483799</c:v>
                </c:pt>
                <c:pt idx="12478">
                  <c:v>45053.97506971065</c:v>
                </c:pt>
                <c:pt idx="12479">
                  <c:v>45054.043740891204</c:v>
                </c:pt>
                <c:pt idx="12480">
                  <c:v>45054.112411562499</c:v>
                </c:pt>
                <c:pt idx="12481">
                  <c:v>45054.181082615738</c:v>
                </c:pt>
                <c:pt idx="12482">
                  <c:v>45054.249754212964</c:v>
                </c:pt>
                <c:pt idx="12483">
                  <c:v>45054.318426203703</c:v>
                </c:pt>
                <c:pt idx="12484">
                  <c:v>45054.387098240739</c:v>
                </c:pt>
                <c:pt idx="12485">
                  <c:v>45054.455769687498</c:v>
                </c:pt>
                <c:pt idx="12486">
                  <c:v>45054.524440729168</c:v>
                </c:pt>
                <c:pt idx="12487">
                  <c:v>45054.593111678238</c:v>
                </c:pt>
                <c:pt idx="12488">
                  <c:v>45054.66178263889</c:v>
                </c:pt>
                <c:pt idx="12489">
                  <c:v>45054.730453564815</c:v>
                </c:pt>
                <c:pt idx="12490">
                  <c:v>45054.799124317127</c:v>
                </c:pt>
                <c:pt idx="12491">
                  <c:v>45054.867795902777</c:v>
                </c:pt>
                <c:pt idx="12492">
                  <c:v>45054.936467256943</c:v>
                </c:pt>
                <c:pt idx="12493">
                  <c:v>45055.005138449073</c:v>
                </c:pt>
                <c:pt idx="12494">
                  <c:v>45055.073809479167</c:v>
                </c:pt>
                <c:pt idx="12495">
                  <c:v>45055.142480011571</c:v>
                </c:pt>
                <c:pt idx="12496">
                  <c:v>45055.21115116898</c:v>
                </c:pt>
                <c:pt idx="12497">
                  <c:v>45055.279822696757</c:v>
                </c:pt>
                <c:pt idx="12498">
                  <c:v>45055.34849478009</c:v>
                </c:pt>
                <c:pt idx="12499">
                  <c:v>45055.417166319443</c:v>
                </c:pt>
                <c:pt idx="12500">
                  <c:v>45055.485837465276</c:v>
                </c:pt>
                <c:pt idx="12501">
                  <c:v>45055.554508344911</c:v>
                </c:pt>
                <c:pt idx="12502">
                  <c:v>45055.62317914352</c:v>
                </c:pt>
                <c:pt idx="12503">
                  <c:v>45055.691850000003</c:v>
                </c:pt>
                <c:pt idx="12504">
                  <c:v>45055.760520613425</c:v>
                </c:pt>
                <c:pt idx="12505">
                  <c:v>45055.829191759258</c:v>
                </c:pt>
                <c:pt idx="12506">
                  <c:v>45055.897863252314</c:v>
                </c:pt>
                <c:pt idx="12507">
                  <c:v>45055.966534340281</c:v>
                </c:pt>
                <c:pt idx="12508">
                  <c:v>45056.035205370368</c:v>
                </c:pt>
                <c:pt idx="12509">
                  <c:v>45056.103875983797</c:v>
                </c:pt>
                <c:pt idx="12510">
                  <c:v>45056.17254684028</c:v>
                </c:pt>
                <c:pt idx="12511">
                  <c:v>45056.241218263887</c:v>
                </c:pt>
                <c:pt idx="12512">
                  <c:v>45056.309889999997</c:v>
                </c:pt>
                <c:pt idx="12513">
                  <c:v>45056.378561956015</c:v>
                </c:pt>
                <c:pt idx="12514">
                  <c:v>45056.447233310188</c:v>
                </c:pt>
                <c:pt idx="12515">
                  <c:v>45056.515904247688</c:v>
                </c:pt>
                <c:pt idx="12516">
                  <c:v>45056.584575104163</c:v>
                </c:pt>
                <c:pt idx="12517">
                  <c:v>45056.653245937501</c:v>
                </c:pt>
                <c:pt idx="12518">
                  <c:v>45056.721916770832</c:v>
                </c:pt>
                <c:pt idx="12519">
                  <c:v>45056.790587326388</c:v>
                </c:pt>
                <c:pt idx="12520">
                  <c:v>45056.859258715274</c:v>
                </c:pt>
                <c:pt idx="12521">
                  <c:v>45056.927929976853</c:v>
                </c:pt>
                <c:pt idx="12522">
                  <c:v>45056.996601076389</c:v>
                </c:pt>
                <c:pt idx="12523">
                  <c:v>45057.06527204861</c:v>
                </c:pt>
                <c:pt idx="12524">
                  <c:v>45057.133942418979</c:v>
                </c:pt>
                <c:pt idx="12525">
                  <c:v>45057.202613379632</c:v>
                </c:pt>
                <c:pt idx="12526">
                  <c:v>45057.27128479167</c:v>
                </c:pt>
                <c:pt idx="12527">
                  <c:v>45057.339956759257</c:v>
                </c:pt>
                <c:pt idx="12528">
                  <c:v>45057.40862829861</c:v>
                </c:pt>
                <c:pt idx="12529">
                  <c:v>45057.477299375001</c:v>
                </c:pt>
                <c:pt idx="12530">
                  <c:v>45057.545970127314</c:v>
                </c:pt>
                <c:pt idx="12531">
                  <c:v>45057.614640798609</c:v>
                </c:pt>
                <c:pt idx="12532">
                  <c:v>45057.683311516201</c:v>
                </c:pt>
                <c:pt idx="12533">
                  <c:v>45057.751982037036</c:v>
                </c:pt>
                <c:pt idx="12534">
                  <c:v>45057.82065292824</c:v>
                </c:pt>
                <c:pt idx="12535">
                  <c:v>45057.889324340278</c:v>
                </c:pt>
                <c:pt idx="12536">
                  <c:v>45057.957995335652</c:v>
                </c:pt>
                <c:pt idx="12537">
                  <c:v>45058.026666226855</c:v>
                </c:pt>
                <c:pt idx="12538">
                  <c:v>45058.09533679398</c:v>
                </c:pt>
                <c:pt idx="12539">
                  <c:v>45058.164007418978</c:v>
                </c:pt>
                <c:pt idx="12540">
                  <c:v>45058.232678622684</c:v>
                </c:pt>
                <c:pt idx="12541">
                  <c:v>45058.301350104164</c:v>
                </c:pt>
                <c:pt idx="12542">
                  <c:v>45058.370021944444</c:v>
                </c:pt>
                <c:pt idx="12543">
                  <c:v>45058.43869318287</c:v>
                </c:pt>
                <c:pt idx="12544">
                  <c:v>45058.507364027777</c:v>
                </c:pt>
                <c:pt idx="12545">
                  <c:v>45058.576034756945</c:v>
                </c:pt>
                <c:pt idx="12546">
                  <c:v>45058.64470542824</c:v>
                </c:pt>
                <c:pt idx="12547">
                  <c:v>45058.713376145832</c:v>
                </c:pt>
                <c:pt idx="12548">
                  <c:v>45058.782046527776</c:v>
                </c:pt>
                <c:pt idx="12549">
                  <c:v>45058.85071770833</c:v>
                </c:pt>
                <c:pt idx="12550">
                  <c:v>45058.919388877315</c:v>
                </c:pt>
                <c:pt idx="12551">
                  <c:v>45058.98805983796</c:v>
                </c:pt>
                <c:pt idx="12552">
                  <c:v>45059.056730706019</c:v>
                </c:pt>
                <c:pt idx="12553">
                  <c:v>45059.125400960649</c:v>
                </c:pt>
                <c:pt idx="12554">
                  <c:v>45059.194071747683</c:v>
                </c:pt>
                <c:pt idx="12555">
                  <c:v>45059.262743055559</c:v>
                </c:pt>
                <c:pt idx="12556">
                  <c:v>45059.331414849534</c:v>
                </c:pt>
                <c:pt idx="12557">
                  <c:v>45059.400086400463</c:v>
                </c:pt>
                <c:pt idx="12558">
                  <c:v>45059.468757418981</c:v>
                </c:pt>
                <c:pt idx="12559">
                  <c:v>45059.537428078707</c:v>
                </c:pt>
                <c:pt idx="12560">
                  <c:v>45059.606098622688</c:v>
                </c:pt>
                <c:pt idx="12561">
                  <c:v>45059.67476923611</c:v>
                </c:pt>
                <c:pt idx="12562">
                  <c:v>45059.743439699072</c:v>
                </c:pt>
                <c:pt idx="12563">
                  <c:v>45059.812110312501</c:v>
                </c:pt>
                <c:pt idx="12564">
                  <c:v>45059.880781608794</c:v>
                </c:pt>
                <c:pt idx="12565">
                  <c:v>45059.949452534725</c:v>
                </c:pt>
                <c:pt idx="12566">
                  <c:v>45060.018123321759</c:v>
                </c:pt>
                <c:pt idx="12567">
                  <c:v>45060.086793865739</c:v>
                </c:pt>
                <c:pt idx="12568">
                  <c:v>45060.155464224539</c:v>
                </c:pt>
                <c:pt idx="12569">
                  <c:v>45060.22413519676</c:v>
                </c:pt>
                <c:pt idx="12570">
                  <c:v>45060.292806458332</c:v>
                </c:pt>
                <c:pt idx="12571">
                  <c:v>45060.361478171297</c:v>
                </c:pt>
                <c:pt idx="12572">
                  <c:v>45060.430149305554</c:v>
                </c:pt>
                <c:pt idx="12573">
                  <c:v>45060.498820046298</c:v>
                </c:pt>
                <c:pt idx="12574">
                  <c:v>45060.567490624999</c:v>
                </c:pt>
                <c:pt idx="12575">
                  <c:v>45060.636161134258</c:v>
                </c:pt>
                <c:pt idx="12576">
                  <c:v>45060.704831701391</c:v>
                </c:pt>
                <c:pt idx="12577">
                  <c:v>45060.77350195602</c:v>
                </c:pt>
                <c:pt idx="12578">
                  <c:v>45060.842172916666</c:v>
                </c:pt>
                <c:pt idx="12579">
                  <c:v>45060.910844004633</c:v>
                </c:pt>
                <c:pt idx="12580">
                  <c:v>45060.979514791667</c:v>
                </c:pt>
                <c:pt idx="12581">
                  <c:v>45061.048185532411</c:v>
                </c:pt>
                <c:pt idx="12582">
                  <c:v>45061.116855717592</c:v>
                </c:pt>
                <c:pt idx="12583">
                  <c:v>45061.185526331021</c:v>
                </c:pt>
                <c:pt idx="12584">
                  <c:v>45061.254197499999</c:v>
                </c:pt>
                <c:pt idx="12585">
                  <c:v>45061.322869085649</c:v>
                </c:pt>
                <c:pt idx="12586">
                  <c:v>45061.391540625002</c:v>
                </c:pt>
                <c:pt idx="12587">
                  <c:v>45061.460211585647</c:v>
                </c:pt>
                <c:pt idx="12588">
                  <c:v>45061.528882152779</c:v>
                </c:pt>
                <c:pt idx="12589">
                  <c:v>45061.597552615742</c:v>
                </c:pt>
                <c:pt idx="12590">
                  <c:v>45061.666223136577</c:v>
                </c:pt>
                <c:pt idx="12591">
                  <c:v>45061.734893553243</c:v>
                </c:pt>
                <c:pt idx="12592">
                  <c:v>45061.803563912035</c:v>
                </c:pt>
                <c:pt idx="12593">
                  <c:v>45061.872235069444</c:v>
                </c:pt>
                <c:pt idx="12594">
                  <c:v>45061.940905937503</c:v>
                </c:pt>
                <c:pt idx="12595">
                  <c:v>45062.009576655095</c:v>
                </c:pt>
                <c:pt idx="12596">
                  <c:v>45062.078247175923</c:v>
                </c:pt>
                <c:pt idx="12597">
                  <c:v>45062.146917303238</c:v>
                </c:pt>
                <c:pt idx="12598">
                  <c:v>45062.215588043982</c:v>
                </c:pt>
                <c:pt idx="12599">
                  <c:v>45062.284259143518</c:v>
                </c:pt>
                <c:pt idx="12600">
                  <c:v>45062.352930752313</c:v>
                </c:pt>
                <c:pt idx="12601">
                  <c:v>45062.421601817128</c:v>
                </c:pt>
                <c:pt idx="12602">
                  <c:v>45062.490272476854</c:v>
                </c:pt>
                <c:pt idx="12603">
                  <c:v>45062.558942916665</c:v>
                </c:pt>
                <c:pt idx="12604">
                  <c:v>45062.627613275465</c:v>
                </c:pt>
                <c:pt idx="12605">
                  <c:v>45062.69628369213</c:v>
                </c:pt>
                <c:pt idx="12606">
                  <c:v>45062.76495384259</c:v>
                </c:pt>
                <c:pt idx="12607">
                  <c:v>45062.83362459491</c:v>
                </c:pt>
                <c:pt idx="12608">
                  <c:v>45062.902295624997</c:v>
                </c:pt>
                <c:pt idx="12609">
                  <c:v>45062.970966273147</c:v>
                </c:pt>
                <c:pt idx="12610">
                  <c:v>45063.039636863425</c:v>
                </c:pt>
                <c:pt idx="12611">
                  <c:v>45063.108307002316</c:v>
                </c:pt>
                <c:pt idx="12612">
                  <c:v>45063.176977453702</c:v>
                </c:pt>
                <c:pt idx="12613">
                  <c:v>45063.245648460645</c:v>
                </c:pt>
                <c:pt idx="12614">
                  <c:v>45063.314319826386</c:v>
                </c:pt>
                <c:pt idx="12615">
                  <c:v>45063.382991319442</c:v>
                </c:pt>
                <c:pt idx="12616">
                  <c:v>45063.451662210646</c:v>
                </c:pt>
                <c:pt idx="12617">
                  <c:v>45063.520332708336</c:v>
                </c:pt>
                <c:pt idx="12618">
                  <c:v>45063.58900310185</c:v>
                </c:pt>
                <c:pt idx="12619">
                  <c:v>45063.657673506947</c:v>
                </c:pt>
                <c:pt idx="12620">
                  <c:v>45063.726343888891</c:v>
                </c:pt>
                <c:pt idx="12621">
                  <c:v>45063.795014039351</c:v>
                </c:pt>
                <c:pt idx="12622">
                  <c:v>45063.863685023149</c:v>
                </c:pt>
                <c:pt idx="12623">
                  <c:v>45063.932355833334</c:v>
                </c:pt>
                <c:pt idx="12624">
                  <c:v>45064.001026493053</c:v>
                </c:pt>
                <c:pt idx="12625">
                  <c:v>45064.069697002313</c:v>
                </c:pt>
                <c:pt idx="12626">
                  <c:v>45064.138366944448</c:v>
                </c:pt>
                <c:pt idx="12627">
                  <c:v>45064.207037511573</c:v>
                </c:pt>
                <c:pt idx="12628">
                  <c:v>45064.275708483794</c:v>
                </c:pt>
                <c:pt idx="12629">
                  <c:v>45064.344380023147</c:v>
                </c:pt>
                <c:pt idx="12630">
                  <c:v>45064.413051064817</c:v>
                </c:pt>
                <c:pt idx="12631">
                  <c:v>45064.481721678239</c:v>
                </c:pt>
                <c:pt idx="12632">
                  <c:v>45064.550392002318</c:v>
                </c:pt>
                <c:pt idx="12633">
                  <c:v>45064.619062245372</c:v>
                </c:pt>
                <c:pt idx="12634">
                  <c:v>45064.687732546299</c:v>
                </c:pt>
                <c:pt idx="12635">
                  <c:v>45064.756402615742</c:v>
                </c:pt>
                <c:pt idx="12636">
                  <c:v>45064.825073136577</c:v>
                </c:pt>
                <c:pt idx="12637">
                  <c:v>45064.893744120367</c:v>
                </c:pt>
                <c:pt idx="12638">
                  <c:v>45064.962414675923</c:v>
                </c:pt>
                <c:pt idx="12639">
                  <c:v>45065.031085138886</c:v>
                </c:pt>
                <c:pt idx="12640">
                  <c:v>45065.099755243056</c:v>
                </c:pt>
                <c:pt idx="12641">
                  <c:v>45065.168425497686</c:v>
                </c:pt>
                <c:pt idx="12642">
                  <c:v>45065.237096342593</c:v>
                </c:pt>
                <c:pt idx="12643">
                  <c:v>45065.305767465281</c:v>
                </c:pt>
                <c:pt idx="12644">
                  <c:v>45065.374438877312</c:v>
                </c:pt>
                <c:pt idx="12645">
                  <c:v>45065.44310971065</c:v>
                </c:pt>
                <c:pt idx="12646">
                  <c:v>45065.511780115739</c:v>
                </c:pt>
                <c:pt idx="12647">
                  <c:v>45065.580450439818</c:v>
                </c:pt>
                <c:pt idx="12648">
                  <c:v>45065.649120717593</c:v>
                </c:pt>
                <c:pt idx="12649">
                  <c:v>45065.71779101852</c:v>
                </c:pt>
                <c:pt idx="12650">
                  <c:v>45065.786461006945</c:v>
                </c:pt>
                <c:pt idx="12651">
                  <c:v>45065.855131805554</c:v>
                </c:pt>
                <c:pt idx="12652">
                  <c:v>45065.923802557867</c:v>
                </c:pt>
                <c:pt idx="12653">
                  <c:v>45065.992473124999</c:v>
                </c:pt>
                <c:pt idx="12654">
                  <c:v>45066.061143564817</c:v>
                </c:pt>
                <c:pt idx="12655">
                  <c:v>45066.129813402775</c:v>
                </c:pt>
                <c:pt idx="12656">
                  <c:v>45066.198483807872</c:v>
                </c:pt>
                <c:pt idx="12657">
                  <c:v>45066.267154699075</c:v>
                </c:pt>
                <c:pt idx="12658">
                  <c:v>45066.335826111113</c:v>
                </c:pt>
                <c:pt idx="12659">
                  <c:v>45066.404497187497</c:v>
                </c:pt>
                <c:pt idx="12660">
                  <c:v>45066.47316775463</c:v>
                </c:pt>
                <c:pt idx="12661">
                  <c:v>45066.541837997684</c:v>
                </c:pt>
                <c:pt idx="12662">
                  <c:v>45066.610508136575</c:v>
                </c:pt>
                <c:pt idx="12663">
                  <c:v>45066.679178333332</c:v>
                </c:pt>
                <c:pt idx="12664">
                  <c:v>45066.747848344909</c:v>
                </c:pt>
                <c:pt idx="12665">
                  <c:v>45066.816518634259</c:v>
                </c:pt>
                <c:pt idx="12666">
                  <c:v>45066.885189537039</c:v>
                </c:pt>
                <c:pt idx="12667">
                  <c:v>45066.953860023146</c:v>
                </c:pt>
                <c:pt idx="12668">
                  <c:v>45067.022530393515</c:v>
                </c:pt>
                <c:pt idx="12669">
                  <c:v>45067.091200486109</c:v>
                </c:pt>
                <c:pt idx="12670">
                  <c:v>45067.159870509262</c:v>
                </c:pt>
                <c:pt idx="12671">
                  <c:v>45067.228541145836</c:v>
                </c:pt>
                <c:pt idx="12672">
                  <c:v>45067.29721203704</c:v>
                </c:pt>
                <c:pt idx="12673">
                  <c:v>45067.365883356484</c:v>
                </c:pt>
                <c:pt idx="12674">
                  <c:v>45067.434554074076</c:v>
                </c:pt>
                <c:pt idx="12675">
                  <c:v>45067.503224409724</c:v>
                </c:pt>
                <c:pt idx="12676">
                  <c:v>45067.571894606481</c:v>
                </c:pt>
                <c:pt idx="12677">
                  <c:v>45067.640564733796</c:v>
                </c:pt>
                <c:pt idx="12678">
                  <c:v>45067.709234918984</c:v>
                </c:pt>
                <c:pt idx="12679">
                  <c:v>45067.777904768518</c:v>
                </c:pt>
                <c:pt idx="12680">
                  <c:v>45067.846575381947</c:v>
                </c:pt>
                <c:pt idx="12681">
                  <c:v>45067.915246053242</c:v>
                </c:pt>
                <c:pt idx="12682">
                  <c:v>45067.983916469908</c:v>
                </c:pt>
                <c:pt idx="12683">
                  <c:v>45068.052586817132</c:v>
                </c:pt>
                <c:pt idx="12684">
                  <c:v>45068.121256574072</c:v>
                </c:pt>
                <c:pt idx="12685">
                  <c:v>45068.189926817133</c:v>
                </c:pt>
                <c:pt idx="12686">
                  <c:v>45068.25859759259</c:v>
                </c:pt>
                <c:pt idx="12687">
                  <c:v>45068.327268831017</c:v>
                </c:pt>
                <c:pt idx="12688">
                  <c:v>45068.395939918984</c:v>
                </c:pt>
                <c:pt idx="12689">
                  <c:v>45068.464610451389</c:v>
                </c:pt>
                <c:pt idx="12690">
                  <c:v>45068.533280613425</c:v>
                </c:pt>
                <c:pt idx="12691">
                  <c:v>45068.601950659722</c:v>
                </c:pt>
                <c:pt idx="12692">
                  <c:v>45068.670620763885</c:v>
                </c:pt>
                <c:pt idx="12693">
                  <c:v>45068.739290752317</c:v>
                </c:pt>
                <c:pt idx="12694">
                  <c:v>45068.807960775463</c:v>
                </c:pt>
                <c:pt idx="12695">
                  <c:v>45068.876631550927</c:v>
                </c:pt>
                <c:pt idx="12696">
                  <c:v>45068.945301990738</c:v>
                </c:pt>
                <c:pt idx="12697">
                  <c:v>45069.013972280096</c:v>
                </c:pt>
                <c:pt idx="12698">
                  <c:v>45069.082642361114</c:v>
                </c:pt>
                <c:pt idx="12699">
                  <c:v>45069.151312141206</c:v>
                </c:pt>
                <c:pt idx="12700">
                  <c:v>45069.219982546296</c:v>
                </c:pt>
                <c:pt idx="12701">
                  <c:v>45069.288653252312</c:v>
                </c:pt>
                <c:pt idx="12702">
                  <c:v>45069.357324456018</c:v>
                </c:pt>
                <c:pt idx="12703">
                  <c:v>45069.425995092592</c:v>
                </c:pt>
                <c:pt idx="12704">
                  <c:v>45069.494665335646</c:v>
                </c:pt>
                <c:pt idx="12705">
                  <c:v>45069.563335381943</c:v>
                </c:pt>
                <c:pt idx="12706">
                  <c:v>45069.632005358799</c:v>
                </c:pt>
                <c:pt idx="12707">
                  <c:v>45069.70067539352</c:v>
                </c:pt>
                <c:pt idx="12708">
                  <c:v>45069.769345127315</c:v>
                </c:pt>
                <c:pt idx="12709">
                  <c:v>45069.838015532405</c:v>
                </c:pt>
                <c:pt idx="12710">
                  <c:v>45069.906686134258</c:v>
                </c:pt>
                <c:pt idx="12711">
                  <c:v>45069.975356388888</c:v>
                </c:pt>
                <c:pt idx="12712">
                  <c:v>45070.044026597221</c:v>
                </c:pt>
                <c:pt idx="12713">
                  <c:v>45070.112696307871</c:v>
                </c:pt>
                <c:pt idx="12714">
                  <c:v>45070.181366377314</c:v>
                </c:pt>
                <c:pt idx="12715">
                  <c:v>45070.250037013888</c:v>
                </c:pt>
                <c:pt idx="12716">
                  <c:v>45070.318708032406</c:v>
                </c:pt>
                <c:pt idx="12717">
                  <c:v>45070.387379097221</c:v>
                </c:pt>
                <c:pt idx="12718">
                  <c:v>45070.45604957176</c:v>
                </c:pt>
                <c:pt idx="12719">
                  <c:v>45070.524719652778</c:v>
                </c:pt>
                <c:pt idx="12720">
                  <c:v>45070.593389618058</c:v>
                </c:pt>
                <c:pt idx="12721">
                  <c:v>45070.662059618058</c:v>
                </c:pt>
                <c:pt idx="12722">
                  <c:v>45070.730729571762</c:v>
                </c:pt>
                <c:pt idx="12723">
                  <c:v>45070.799399363423</c:v>
                </c:pt>
                <c:pt idx="12724">
                  <c:v>45070.868069976852</c:v>
                </c:pt>
                <c:pt idx="12725">
                  <c:v>45070.936740358797</c:v>
                </c:pt>
                <c:pt idx="12726">
                  <c:v>45071.005410590275</c:v>
                </c:pt>
                <c:pt idx="12727">
                  <c:v>45071.074080648148</c:v>
                </c:pt>
                <c:pt idx="12728">
                  <c:v>45071.142750219908</c:v>
                </c:pt>
                <c:pt idx="12729">
                  <c:v>45071.211420405096</c:v>
                </c:pt>
                <c:pt idx="12730">
                  <c:v>45071.280090983797</c:v>
                </c:pt>
                <c:pt idx="12731">
                  <c:v>45071.348762094909</c:v>
                </c:pt>
                <c:pt idx="12732">
                  <c:v>45071.41743267361</c:v>
                </c:pt>
                <c:pt idx="12733">
                  <c:v>45071.486102858798</c:v>
                </c:pt>
                <c:pt idx="12734">
                  <c:v>45071.554772777781</c:v>
                </c:pt>
                <c:pt idx="12735">
                  <c:v>45071.623442615739</c:v>
                </c:pt>
                <c:pt idx="12736">
                  <c:v>45071.692112511577</c:v>
                </c:pt>
                <c:pt idx="12737">
                  <c:v>45071.760782152778</c:v>
                </c:pt>
                <c:pt idx="12738">
                  <c:v>45071.829452337966</c:v>
                </c:pt>
                <c:pt idx="12739">
                  <c:v>45071.898122870371</c:v>
                </c:pt>
                <c:pt idx="12740">
                  <c:v>45071.966793009262</c:v>
                </c:pt>
                <c:pt idx="12741">
                  <c:v>45072.035463078704</c:v>
                </c:pt>
                <c:pt idx="12742">
                  <c:v>45072.104132731482</c:v>
                </c:pt>
                <c:pt idx="12743">
                  <c:v>45072.172802627312</c:v>
                </c:pt>
                <c:pt idx="12744">
                  <c:v>45072.241473101851</c:v>
                </c:pt>
                <c:pt idx="12745">
                  <c:v>45072.310143877316</c:v>
                </c:pt>
                <c:pt idx="12746">
                  <c:v>45072.378814872682</c:v>
                </c:pt>
                <c:pt idx="12747">
                  <c:v>45072.447485277778</c:v>
                </c:pt>
                <c:pt idx="12748">
                  <c:v>45072.516155266203</c:v>
                </c:pt>
                <c:pt idx="12749">
                  <c:v>45072.584825162034</c:v>
                </c:pt>
                <c:pt idx="12750">
                  <c:v>45072.653495046296</c:v>
                </c:pt>
                <c:pt idx="12751">
                  <c:v>45072.722164930557</c:v>
                </c:pt>
                <c:pt idx="12752">
                  <c:v>45072.790834537038</c:v>
                </c:pt>
                <c:pt idx="12753">
                  <c:v>45072.859504965279</c:v>
                </c:pt>
                <c:pt idx="12754">
                  <c:v>45072.928175289351</c:v>
                </c:pt>
                <c:pt idx="12755">
                  <c:v>45072.996845439811</c:v>
                </c:pt>
                <c:pt idx="12756">
                  <c:v>45073.065515451388</c:v>
                </c:pt>
                <c:pt idx="12757">
                  <c:v>45073.134184884257</c:v>
                </c:pt>
                <c:pt idx="12758">
                  <c:v>45073.202854884257</c:v>
                </c:pt>
                <c:pt idx="12759">
                  <c:v>45073.271525358796</c:v>
                </c:pt>
                <c:pt idx="12760">
                  <c:v>45073.340196377314</c:v>
                </c:pt>
                <c:pt idx="12761">
                  <c:v>45073.408866967591</c:v>
                </c:pt>
                <c:pt idx="12762">
                  <c:v>45073.477537094906</c:v>
                </c:pt>
                <c:pt idx="12763">
                  <c:v>45073.546206921295</c:v>
                </c:pt>
                <c:pt idx="12764">
                  <c:v>45073.614876643522</c:v>
                </c:pt>
                <c:pt idx="12765">
                  <c:v>45073.683546412038</c:v>
                </c:pt>
                <c:pt idx="12766">
                  <c:v>45073.752215995373</c:v>
                </c:pt>
                <c:pt idx="12767">
                  <c:v>45073.820885937501</c:v>
                </c:pt>
                <c:pt idx="12768">
                  <c:v>45073.889556412039</c:v>
                </c:pt>
                <c:pt idx="12769">
                  <c:v>45073.958226469906</c:v>
                </c:pt>
                <c:pt idx="12770">
                  <c:v>45074.026896412041</c:v>
                </c:pt>
                <c:pt idx="12771">
                  <c:v>45074.095566053242</c:v>
                </c:pt>
                <c:pt idx="12772">
                  <c:v>45074.164235729164</c:v>
                </c:pt>
                <c:pt idx="12773">
                  <c:v>45074.232906006946</c:v>
                </c:pt>
                <c:pt idx="12774">
                  <c:v>45074.301576550926</c:v>
                </c:pt>
                <c:pt idx="12775">
                  <c:v>45074.370247453706</c:v>
                </c:pt>
                <c:pt idx="12776">
                  <c:v>45074.438917754633</c:v>
                </c:pt>
                <c:pt idx="12777">
                  <c:v>45074.507587662039</c:v>
                </c:pt>
                <c:pt idx="12778">
                  <c:v>45074.576257465276</c:v>
                </c:pt>
                <c:pt idx="12779">
                  <c:v>45074.644927199071</c:v>
                </c:pt>
                <c:pt idx="12780">
                  <c:v>45074.713596979163</c:v>
                </c:pt>
                <c:pt idx="12781">
                  <c:v>45074.782266435184</c:v>
                </c:pt>
                <c:pt idx="12782">
                  <c:v>45074.850936678238</c:v>
                </c:pt>
                <c:pt idx="12783">
                  <c:v>45074.919606921299</c:v>
                </c:pt>
                <c:pt idx="12784">
                  <c:v>45074.988276944445</c:v>
                </c:pt>
                <c:pt idx="12785">
                  <c:v>45075.056946886572</c:v>
                </c:pt>
                <c:pt idx="12786">
                  <c:v>45075.125616215279</c:v>
                </c:pt>
                <c:pt idx="12787">
                  <c:v>45075.194286064812</c:v>
                </c:pt>
                <c:pt idx="12788">
                  <c:v>45075.262956446757</c:v>
                </c:pt>
                <c:pt idx="12789">
                  <c:v>45075.331627314816</c:v>
                </c:pt>
                <c:pt idx="12790">
                  <c:v>45075.400297939814</c:v>
                </c:pt>
                <c:pt idx="12791">
                  <c:v>45075.468968020832</c:v>
                </c:pt>
                <c:pt idx="12792">
                  <c:v>45075.537637754627</c:v>
                </c:pt>
                <c:pt idx="12793">
                  <c:v>45075.60630738426</c:v>
                </c:pt>
                <c:pt idx="12794">
                  <c:v>45075.674977060182</c:v>
                </c:pt>
                <c:pt idx="12795">
                  <c:v>45075.743646608797</c:v>
                </c:pt>
                <c:pt idx="12796">
                  <c:v>45075.812316296295</c:v>
                </c:pt>
                <c:pt idx="12797">
                  <c:v>45075.880986666663</c:v>
                </c:pt>
                <c:pt idx="12798">
                  <c:v>45075.94965667824</c:v>
                </c:pt>
                <c:pt idx="12799">
                  <c:v>45076.01832653935</c:v>
                </c:pt>
                <c:pt idx="12800">
                  <c:v>45076.086996157406</c:v>
                </c:pt>
                <c:pt idx="12801">
                  <c:v>45076.155665601851</c:v>
                </c:pt>
                <c:pt idx="12802">
                  <c:v>45076.224335648149</c:v>
                </c:pt>
                <c:pt idx="12803">
                  <c:v>45076.293005983796</c:v>
                </c:pt>
                <c:pt idx="12804">
                  <c:v>45076.361676782406</c:v>
                </c:pt>
                <c:pt idx="12805">
                  <c:v>45076.430346990739</c:v>
                </c:pt>
                <c:pt idx="12806">
                  <c:v>45076.499016817128</c:v>
                </c:pt>
                <c:pt idx="12807">
                  <c:v>45076.567686481481</c:v>
                </c:pt>
                <c:pt idx="12808">
                  <c:v>45076.636356076386</c:v>
                </c:pt>
                <c:pt idx="12809">
                  <c:v>45076.70502572917</c:v>
                </c:pt>
                <c:pt idx="12810">
                  <c:v>45076.773695057869</c:v>
                </c:pt>
                <c:pt idx="12811">
                  <c:v>45076.842365104167</c:v>
                </c:pt>
                <c:pt idx="12812">
                  <c:v>45076.911035277779</c:v>
                </c:pt>
                <c:pt idx="12813">
                  <c:v>45076.979705150465</c:v>
                </c:pt>
                <c:pt idx="12814">
                  <c:v>45077.048374976854</c:v>
                </c:pt>
                <c:pt idx="12815">
                  <c:v>45077.117044247687</c:v>
                </c:pt>
                <c:pt idx="12816">
                  <c:v>45077.185713946761</c:v>
                </c:pt>
                <c:pt idx="12817">
                  <c:v>45077.254384201391</c:v>
                </c:pt>
                <c:pt idx="12818">
                  <c:v>45077.323054884262</c:v>
                </c:pt>
                <c:pt idx="12819">
                  <c:v>45077.39172550926</c:v>
                </c:pt>
                <c:pt idx="12820">
                  <c:v>45077.460395555558</c:v>
                </c:pt>
                <c:pt idx="12821">
                  <c:v>45077.529065208335</c:v>
                </c:pt>
                <c:pt idx="12822">
                  <c:v>45077.597734756942</c:v>
                </c:pt>
                <c:pt idx="12823">
                  <c:v>45077.666404363423</c:v>
                </c:pt>
                <c:pt idx="12824">
                  <c:v>45077.735073877317</c:v>
                </c:pt>
                <c:pt idx="12825">
                  <c:v>45077.80374333333</c:v>
                </c:pt>
                <c:pt idx="12826">
                  <c:v>45077.872413576391</c:v>
                </c:pt>
                <c:pt idx="12827">
                  <c:v>45077.941083530095</c:v>
                </c:pt>
                <c:pt idx="12828">
                  <c:v>45078.009753344908</c:v>
                </c:pt>
                <c:pt idx="12829">
                  <c:v>45078.078422962964</c:v>
                </c:pt>
                <c:pt idx="12830">
                  <c:v>45078.147092175925</c:v>
                </c:pt>
                <c:pt idx="12831">
                  <c:v>45078.21576201389</c:v>
                </c:pt>
                <c:pt idx="12832">
                  <c:v>45078.284432199071</c:v>
                </c:pt>
                <c:pt idx="12833">
                  <c:v>45078.35310291667</c:v>
                </c:pt>
                <c:pt idx="12834">
                  <c:v>45078.42177306713</c:v>
                </c:pt>
                <c:pt idx="12835">
                  <c:v>45078.490442824077</c:v>
                </c:pt>
                <c:pt idx="12836">
                  <c:v>45078.559112361108</c:v>
                </c:pt>
                <c:pt idx="12837">
                  <c:v>45078.627781817129</c:v>
                </c:pt>
                <c:pt idx="12838">
                  <c:v>45078.696451331016</c:v>
                </c:pt>
                <c:pt idx="12839">
                  <c:v>45078.765120578704</c:v>
                </c:pt>
                <c:pt idx="12840">
                  <c:v>45078.833790428238</c:v>
                </c:pt>
                <c:pt idx="12841">
                  <c:v>45078.902460543984</c:v>
                </c:pt>
                <c:pt idx="12842">
                  <c:v>45078.971130300924</c:v>
                </c:pt>
                <c:pt idx="12843">
                  <c:v>45079.039799988423</c:v>
                </c:pt>
                <c:pt idx="12844">
                  <c:v>45079.108469224535</c:v>
                </c:pt>
                <c:pt idx="12845">
                  <c:v>45079.17713877315</c:v>
                </c:pt>
                <c:pt idx="12846">
                  <c:v>45079.245808888889</c:v>
                </c:pt>
                <c:pt idx="12847">
                  <c:v>45079.314479351851</c:v>
                </c:pt>
                <c:pt idx="12848">
                  <c:v>45079.383149942129</c:v>
                </c:pt>
                <c:pt idx="12849">
                  <c:v>45079.451819942129</c:v>
                </c:pt>
                <c:pt idx="12850">
                  <c:v>45079.520489537033</c:v>
                </c:pt>
                <c:pt idx="12851">
                  <c:v>45079.589159039351</c:v>
                </c:pt>
                <c:pt idx="12852">
                  <c:v>45079.657828553238</c:v>
                </c:pt>
                <c:pt idx="12853">
                  <c:v>45079.726498032411</c:v>
                </c:pt>
                <c:pt idx="12854">
                  <c:v>45079.795167291668</c:v>
                </c:pt>
                <c:pt idx="12855">
                  <c:v>45079.863837372686</c:v>
                </c:pt>
                <c:pt idx="12856">
                  <c:v>45079.932507291669</c:v>
                </c:pt>
                <c:pt idx="12857">
                  <c:v>45080.001177060185</c:v>
                </c:pt>
                <c:pt idx="12858">
                  <c:v>45080.069846666665</c:v>
                </c:pt>
                <c:pt idx="12859">
                  <c:v>45080.138515729166</c:v>
                </c:pt>
                <c:pt idx="12860">
                  <c:v>45080.207185393519</c:v>
                </c:pt>
                <c:pt idx="12861">
                  <c:v>45080.275855486114</c:v>
                </c:pt>
                <c:pt idx="12862">
                  <c:v>45080.344526122688</c:v>
                </c:pt>
                <c:pt idx="12863">
                  <c:v>45080.413196273148</c:v>
                </c:pt>
                <c:pt idx="12864">
                  <c:v>45080.481865995367</c:v>
                </c:pt>
                <c:pt idx="12865">
                  <c:v>45080.550535439812</c:v>
                </c:pt>
                <c:pt idx="12866">
                  <c:v>45080.619204780094</c:v>
                </c:pt>
                <c:pt idx="12867">
                  <c:v>45080.687874189818</c:v>
                </c:pt>
                <c:pt idx="12868">
                  <c:v>45080.756543379626</c:v>
                </c:pt>
                <c:pt idx="12869">
                  <c:v>45080.825213009259</c:v>
                </c:pt>
                <c:pt idx="12870">
                  <c:v>45080.893883101853</c:v>
                </c:pt>
                <c:pt idx="12871">
                  <c:v>45080.962552766206</c:v>
                </c:pt>
                <c:pt idx="12872">
                  <c:v>45081.031222349535</c:v>
                </c:pt>
                <c:pt idx="12873">
                  <c:v>45081.099891574071</c:v>
                </c:pt>
                <c:pt idx="12874">
                  <c:v>45081.168560949074</c:v>
                </c:pt>
                <c:pt idx="12875">
                  <c:v>45081.237230902778</c:v>
                </c:pt>
                <c:pt idx="12876">
                  <c:v>45081.305901134256</c:v>
                </c:pt>
                <c:pt idx="12877">
                  <c:v>45081.374571666667</c:v>
                </c:pt>
                <c:pt idx="12878">
                  <c:v>45081.443241608795</c:v>
                </c:pt>
                <c:pt idx="12879">
                  <c:v>45081.511911145833</c:v>
                </c:pt>
                <c:pt idx="12880">
                  <c:v>45081.580580578702</c:v>
                </c:pt>
                <c:pt idx="12881">
                  <c:v>45081.649249965281</c:v>
                </c:pt>
                <c:pt idx="12882">
                  <c:v>45081.71791939815</c:v>
                </c:pt>
                <c:pt idx="12883">
                  <c:v>45081.786588495372</c:v>
                </c:pt>
                <c:pt idx="12884">
                  <c:v>45081.855258425923</c:v>
                </c:pt>
                <c:pt idx="12885">
                  <c:v>45081.92392828704</c:v>
                </c:pt>
                <c:pt idx="12886">
                  <c:v>45081.992597974539</c:v>
                </c:pt>
                <c:pt idx="12887">
                  <c:v>45082.061267546298</c:v>
                </c:pt>
                <c:pt idx="12888">
                  <c:v>45082.129936504629</c:v>
                </c:pt>
                <c:pt idx="12889">
                  <c:v>45082.198606018515</c:v>
                </c:pt>
                <c:pt idx="12890">
                  <c:v>45082.267276041668</c:v>
                </c:pt>
                <c:pt idx="12891">
                  <c:v>45082.335946574072</c:v>
                </c:pt>
                <c:pt idx="12892">
                  <c:v>45082.404616770837</c:v>
                </c:pt>
                <c:pt idx="12893">
                  <c:v>45082.47328755787</c:v>
                </c:pt>
                <c:pt idx="12894">
                  <c:v>45082.541958738424</c:v>
                </c:pt>
                <c:pt idx="12895">
                  <c:v>45082.610629814815</c:v>
                </c:pt>
                <c:pt idx="12896">
                  <c:v>45082.679300949072</c:v>
                </c:pt>
                <c:pt idx="12897">
                  <c:v>45082.747971909725</c:v>
                </c:pt>
                <c:pt idx="12898">
                  <c:v>45082.816643136575</c:v>
                </c:pt>
                <c:pt idx="12899">
                  <c:v>45082.885314976855</c:v>
                </c:pt>
                <c:pt idx="12900">
                  <c:v>45082.953986412038</c:v>
                </c:pt>
                <c:pt idx="12901">
                  <c:v>45083.022657719906</c:v>
                </c:pt>
                <c:pt idx="12902">
                  <c:v>45083.091328750001</c:v>
                </c:pt>
                <c:pt idx="12903">
                  <c:v>45083.159999722222</c:v>
                </c:pt>
                <c:pt idx="12904">
                  <c:v>45083.228671296296</c:v>
                </c:pt>
                <c:pt idx="12905">
                  <c:v>45083.297343136575</c:v>
                </c:pt>
                <c:pt idx="12906">
                  <c:v>45083.36601539352</c:v>
                </c:pt>
                <c:pt idx="12907">
                  <c:v>45083.434687060188</c:v>
                </c:pt>
                <c:pt idx="12908">
                  <c:v>45083.503358344904</c:v>
                </c:pt>
                <c:pt idx="12909">
                  <c:v>45083.572029479168</c:v>
                </c:pt>
                <c:pt idx="12910">
                  <c:v>45083.640700555552</c:v>
                </c:pt>
                <c:pt idx="12911">
                  <c:v>45083.709371689816</c:v>
                </c:pt>
                <c:pt idx="12912">
                  <c:v>45083.778042488426</c:v>
                </c:pt>
                <c:pt idx="12913">
                  <c:v>45083.846714039355</c:v>
                </c:pt>
                <c:pt idx="12914">
                  <c:v>45083.915385659719</c:v>
                </c:pt>
                <c:pt idx="12915">
                  <c:v>45083.98405702546</c:v>
                </c:pt>
                <c:pt idx="12916">
                  <c:v>45084.052728310184</c:v>
                </c:pt>
                <c:pt idx="12917">
                  <c:v>45084.121399016207</c:v>
                </c:pt>
                <c:pt idx="12918">
                  <c:v>45084.190070208337</c:v>
                </c:pt>
                <c:pt idx="12919">
                  <c:v>45084.258741944446</c:v>
                </c:pt>
                <c:pt idx="12920">
                  <c:v>45084.327414131942</c:v>
                </c:pt>
                <c:pt idx="12921">
                  <c:v>45084.396086168985</c:v>
                </c:pt>
                <c:pt idx="12922">
                  <c:v>45084.464757650465</c:v>
                </c:pt>
                <c:pt idx="12923">
                  <c:v>45084.533428761577</c:v>
                </c:pt>
                <c:pt idx="12924">
                  <c:v>45084.602099756943</c:v>
                </c:pt>
                <c:pt idx="12925">
                  <c:v>45084.670770810182</c:v>
                </c:pt>
                <c:pt idx="12926">
                  <c:v>45084.739441747683</c:v>
                </c:pt>
                <c:pt idx="12927">
                  <c:v>45084.80811273148</c:v>
                </c:pt>
                <c:pt idx="12928">
                  <c:v>45084.876784444445</c:v>
                </c:pt>
                <c:pt idx="12929">
                  <c:v>45084.945455844907</c:v>
                </c:pt>
                <c:pt idx="12930">
                  <c:v>45085.014127083334</c:v>
                </c:pt>
                <c:pt idx="12931">
                  <c:v>45085.082798113428</c:v>
                </c:pt>
                <c:pt idx="12932">
                  <c:v>45085.151468854165</c:v>
                </c:pt>
                <c:pt idx="12933">
                  <c:v>45085.22014020833</c:v>
                </c:pt>
                <c:pt idx="12934">
                  <c:v>45085.288811863429</c:v>
                </c:pt>
                <c:pt idx="12935">
                  <c:v>45085.35748402778</c:v>
                </c:pt>
                <c:pt idx="12936">
                  <c:v>45085.426155613422</c:v>
                </c:pt>
                <c:pt idx="12937">
                  <c:v>45085.494826805552</c:v>
                </c:pt>
                <c:pt idx="12938">
                  <c:v>45085.563497812502</c:v>
                </c:pt>
                <c:pt idx="12939">
                  <c:v>45085.632168738426</c:v>
                </c:pt>
                <c:pt idx="12940">
                  <c:v>45085.7008397338</c:v>
                </c:pt>
                <c:pt idx="12941">
                  <c:v>45085.769510428239</c:v>
                </c:pt>
                <c:pt idx="12942">
                  <c:v>45085.838181782405</c:v>
                </c:pt>
                <c:pt idx="12943">
                  <c:v>45085.90685334491</c:v>
                </c:pt>
                <c:pt idx="12944">
                  <c:v>45085.975524560185</c:v>
                </c:pt>
                <c:pt idx="12945">
                  <c:v>45086.044195717594</c:v>
                </c:pt>
                <c:pt idx="12946">
                  <c:v>45086.112866377312</c:v>
                </c:pt>
                <c:pt idx="12947">
                  <c:v>45086.181537407407</c:v>
                </c:pt>
                <c:pt idx="12948">
                  <c:v>45086.250209004633</c:v>
                </c:pt>
                <c:pt idx="12949">
                  <c:v>45086.318880983796</c:v>
                </c:pt>
                <c:pt idx="12950">
                  <c:v>45086.387552997687</c:v>
                </c:pt>
                <c:pt idx="12951">
                  <c:v>45086.45622443287</c:v>
                </c:pt>
                <c:pt idx="12952">
                  <c:v>45086.524895462964</c:v>
                </c:pt>
                <c:pt idx="12953">
                  <c:v>45086.593566400465</c:v>
                </c:pt>
                <c:pt idx="12954">
                  <c:v>45086.66223736111</c:v>
                </c:pt>
                <c:pt idx="12955">
                  <c:v>45086.730908275465</c:v>
                </c:pt>
                <c:pt idx="12956">
                  <c:v>45086.799579016202</c:v>
                </c:pt>
                <c:pt idx="12957">
                  <c:v>45086.868250590276</c:v>
                </c:pt>
                <c:pt idx="12958">
                  <c:v>45086.936921932873</c:v>
                </c:pt>
                <c:pt idx="12959">
                  <c:v>45087.005593136571</c:v>
                </c:pt>
                <c:pt idx="12960">
                  <c:v>45087.074264143521</c:v>
                </c:pt>
                <c:pt idx="12961">
                  <c:v>45087.142934675925</c:v>
                </c:pt>
                <c:pt idx="12962">
                  <c:v>45087.211605833334</c:v>
                </c:pt>
                <c:pt idx="12963">
                  <c:v>45087.280277361111</c:v>
                </c:pt>
                <c:pt idx="12964">
                  <c:v>45087.348949444444</c:v>
                </c:pt>
                <c:pt idx="12965">
                  <c:v>45087.417620983797</c:v>
                </c:pt>
                <c:pt idx="12966">
                  <c:v>45087.48629212963</c:v>
                </c:pt>
                <c:pt idx="12967">
                  <c:v>45087.554963009257</c:v>
                </c:pt>
                <c:pt idx="12968">
                  <c:v>45087.623633819443</c:v>
                </c:pt>
                <c:pt idx="12969">
                  <c:v>45087.692304675926</c:v>
                </c:pt>
                <c:pt idx="12970">
                  <c:v>45087.760975277779</c:v>
                </c:pt>
                <c:pt idx="12971">
                  <c:v>45087.829646435188</c:v>
                </c:pt>
                <c:pt idx="12972">
                  <c:v>45087.898317939813</c:v>
                </c:pt>
                <c:pt idx="12973">
                  <c:v>45087.966989039349</c:v>
                </c:pt>
                <c:pt idx="12974">
                  <c:v>45088.035660069443</c:v>
                </c:pt>
                <c:pt idx="12975">
                  <c:v>45088.104330706017</c:v>
                </c:pt>
                <c:pt idx="12976">
                  <c:v>45088.1730015625</c:v>
                </c:pt>
                <c:pt idx="12977">
                  <c:v>45088.241672997683</c:v>
                </c:pt>
                <c:pt idx="12978">
                  <c:v>45088.310344745369</c:v>
                </c:pt>
                <c:pt idx="12979">
                  <c:v>45088.379016712963</c:v>
                </c:pt>
                <c:pt idx="12980">
                  <c:v>45088.447688078704</c:v>
                </c:pt>
                <c:pt idx="12981">
                  <c:v>45088.516359039349</c:v>
                </c:pt>
                <c:pt idx="12982">
                  <c:v>45088.585029907408</c:v>
                </c:pt>
                <c:pt idx="12983">
                  <c:v>45088.653700763891</c:v>
                </c:pt>
                <c:pt idx="12984">
                  <c:v>45088.722371620373</c:v>
                </c:pt>
                <c:pt idx="12985">
                  <c:v>45088.791042187499</c:v>
                </c:pt>
                <c:pt idx="12986">
                  <c:v>45088.859713599537</c:v>
                </c:pt>
                <c:pt idx="12987">
                  <c:v>45088.928384884261</c:v>
                </c:pt>
                <c:pt idx="12988">
                  <c:v>45088.997056018517</c:v>
                </c:pt>
                <c:pt idx="12989">
                  <c:v>45089.065727002315</c:v>
                </c:pt>
                <c:pt idx="12990">
                  <c:v>45089.134397407404</c:v>
                </c:pt>
                <c:pt idx="12991">
                  <c:v>45089.203068391202</c:v>
                </c:pt>
                <c:pt idx="12992">
                  <c:v>45089.271739837961</c:v>
                </c:pt>
                <c:pt idx="12993">
                  <c:v>45089.340411828707</c:v>
                </c:pt>
                <c:pt idx="12994">
                  <c:v>45089.409083402781</c:v>
                </c:pt>
                <c:pt idx="12995">
                  <c:v>45089.477754513886</c:v>
                </c:pt>
                <c:pt idx="12996">
                  <c:v>45089.546425300927</c:v>
                </c:pt>
                <c:pt idx="12997">
                  <c:v>45089.615096006943</c:v>
                </c:pt>
                <c:pt idx="12998">
                  <c:v>45089.683766759263</c:v>
                </c:pt>
                <c:pt idx="12999">
                  <c:v>45089.752437326388</c:v>
                </c:pt>
                <c:pt idx="13000">
                  <c:v>45089.821108252312</c:v>
                </c:pt>
                <c:pt idx="13001">
                  <c:v>45089.889779699071</c:v>
                </c:pt>
                <c:pt idx="13002">
                  <c:v>45089.958450740742</c:v>
                </c:pt>
                <c:pt idx="13003">
                  <c:v>45090.027121666666</c:v>
                </c:pt>
                <c:pt idx="13004">
                  <c:v>45090.095792291664</c:v>
                </c:pt>
                <c:pt idx="13005">
                  <c:v>45090.16446295139</c:v>
                </c:pt>
                <c:pt idx="13006">
                  <c:v>45090.233134212962</c:v>
                </c:pt>
                <c:pt idx="13007">
                  <c:v>45090.301805740739</c:v>
                </c:pt>
                <c:pt idx="13008">
                  <c:v>45090.370477627315</c:v>
                </c:pt>
                <c:pt idx="13009">
                  <c:v>45090.439148923608</c:v>
                </c:pt>
                <c:pt idx="13010">
                  <c:v>45090.507819814811</c:v>
                </c:pt>
                <c:pt idx="13011">
                  <c:v>45090.576490601852</c:v>
                </c:pt>
                <c:pt idx="13012">
                  <c:v>45090.645161319444</c:v>
                </c:pt>
                <c:pt idx="13013">
                  <c:v>45090.713832094909</c:v>
                </c:pt>
                <c:pt idx="13014">
                  <c:v>45090.782502534719</c:v>
                </c:pt>
                <c:pt idx="13015">
                  <c:v>45090.851173773146</c:v>
                </c:pt>
                <c:pt idx="13016">
                  <c:v>45090.919844999997</c:v>
                </c:pt>
                <c:pt idx="13017">
                  <c:v>45090.988516018515</c:v>
                </c:pt>
                <c:pt idx="13018">
                  <c:v>45091.057186956015</c:v>
                </c:pt>
                <c:pt idx="13019">
                  <c:v>45091.125857280094</c:v>
                </c:pt>
                <c:pt idx="13020">
                  <c:v>45091.194528125001</c:v>
                </c:pt>
                <c:pt idx="13021">
                  <c:v>45091.263199490742</c:v>
                </c:pt>
                <c:pt idx="13022">
                  <c:v>45091.331871354167</c:v>
                </c:pt>
                <c:pt idx="13023">
                  <c:v>45091.400542974538</c:v>
                </c:pt>
                <c:pt idx="13024">
                  <c:v>45091.469214062497</c:v>
                </c:pt>
                <c:pt idx="13025">
                  <c:v>45091.537884791665</c:v>
                </c:pt>
                <c:pt idx="13026">
                  <c:v>45091.606555416663</c:v>
                </c:pt>
                <c:pt idx="13027">
                  <c:v>45091.675226087966</c:v>
                </c:pt>
                <c:pt idx="13028">
                  <c:v>45091.743896631946</c:v>
                </c:pt>
                <c:pt idx="13029">
                  <c:v>45091.812567326386</c:v>
                </c:pt>
                <c:pt idx="13030">
                  <c:v>45091.881238692127</c:v>
                </c:pt>
                <c:pt idx="13031">
                  <c:v>45091.949909699077</c:v>
                </c:pt>
                <c:pt idx="13032">
                  <c:v>45092.018580567128</c:v>
                </c:pt>
                <c:pt idx="13033">
                  <c:v>45092.087251192126</c:v>
                </c:pt>
                <c:pt idx="13034">
                  <c:v>45092.155921631944</c:v>
                </c:pt>
                <c:pt idx="13035">
                  <c:v>45092.224592685183</c:v>
                </c:pt>
                <c:pt idx="13036">
                  <c:v>45092.29326402778</c:v>
                </c:pt>
                <c:pt idx="13037">
                  <c:v>45092.361935833331</c:v>
                </c:pt>
                <c:pt idx="13038">
                  <c:v>45092.430607048613</c:v>
                </c:pt>
                <c:pt idx="13039">
                  <c:v>45092.499277881943</c:v>
                </c:pt>
                <c:pt idx="13040">
                  <c:v>45092.567948553238</c:v>
                </c:pt>
                <c:pt idx="13041">
                  <c:v>45092.636619143515</c:v>
                </c:pt>
                <c:pt idx="13042">
                  <c:v>45092.705289803242</c:v>
                </c:pt>
                <c:pt idx="13043">
                  <c:v>45092.773960150465</c:v>
                </c:pt>
                <c:pt idx="13044">
                  <c:v>45092.842631203705</c:v>
                </c:pt>
                <c:pt idx="13045">
                  <c:v>45092.911302384258</c:v>
                </c:pt>
                <c:pt idx="13046">
                  <c:v>45092.979973263886</c:v>
                </c:pt>
                <c:pt idx="13047">
                  <c:v>45093.0486441088</c:v>
                </c:pt>
                <c:pt idx="13048">
                  <c:v>45093.117314374998</c:v>
                </c:pt>
                <c:pt idx="13049">
                  <c:v>45093.18598509259</c:v>
                </c:pt>
                <c:pt idx="13050">
                  <c:v>45093.254656365738</c:v>
                </c:pt>
                <c:pt idx="13051">
                  <c:v>45093.323328055558</c:v>
                </c:pt>
                <c:pt idx="13052">
                  <c:v>45093.391999687497</c:v>
                </c:pt>
                <c:pt idx="13053">
                  <c:v>45093.460670752313</c:v>
                </c:pt>
                <c:pt idx="13054">
                  <c:v>45093.529341423608</c:v>
                </c:pt>
                <c:pt idx="13055">
                  <c:v>45093.59801199074</c:v>
                </c:pt>
                <c:pt idx="13056">
                  <c:v>45093.666682604169</c:v>
                </c:pt>
                <c:pt idx="13057">
                  <c:v>45093.735353136573</c:v>
                </c:pt>
                <c:pt idx="13058">
                  <c:v>45093.804023599536</c:v>
                </c:pt>
                <c:pt idx="13059">
                  <c:v>45093.872694872683</c:v>
                </c:pt>
                <c:pt idx="13060">
                  <c:v>45093.941365844905</c:v>
                </c:pt>
                <c:pt idx="13061">
                  <c:v>45094.010036666667</c:v>
                </c:pt>
                <c:pt idx="13062">
                  <c:v>45094.078707303241</c:v>
                </c:pt>
                <c:pt idx="13063">
                  <c:v>45094.147377534726</c:v>
                </c:pt>
                <c:pt idx="13064">
                  <c:v>45094.216048402777</c:v>
                </c:pt>
                <c:pt idx="13065">
                  <c:v>45094.284719606483</c:v>
                </c:pt>
                <c:pt idx="13066">
                  <c:v>45094.353391331017</c:v>
                </c:pt>
                <c:pt idx="13067">
                  <c:v>45094.422062500002</c:v>
                </c:pt>
                <c:pt idx="13068">
                  <c:v>45094.490733287035</c:v>
                </c:pt>
                <c:pt idx="13069">
                  <c:v>45094.559403842592</c:v>
                </c:pt>
                <c:pt idx="13070">
                  <c:v>45094.62807431713</c:v>
                </c:pt>
                <c:pt idx="13071">
                  <c:v>45094.69674486111</c:v>
                </c:pt>
                <c:pt idx="13072">
                  <c:v>45094.765415127316</c:v>
                </c:pt>
                <c:pt idx="13073">
                  <c:v>45094.834085995368</c:v>
                </c:pt>
                <c:pt idx="13074">
                  <c:v>45094.902757141201</c:v>
                </c:pt>
                <c:pt idx="13075">
                  <c:v>45094.971427916666</c:v>
                </c:pt>
                <c:pt idx="13076">
                  <c:v>45095.040098622689</c:v>
                </c:pt>
                <c:pt idx="13077">
                  <c:v>45095.108768888887</c:v>
                </c:pt>
                <c:pt idx="13078">
                  <c:v>45095.17743945602</c:v>
                </c:pt>
                <c:pt idx="13079">
                  <c:v>45095.246110590277</c:v>
                </c:pt>
                <c:pt idx="13080">
                  <c:v>45095.314782083333</c:v>
                </c:pt>
                <c:pt idx="13081">
                  <c:v>45095.383453692128</c:v>
                </c:pt>
                <c:pt idx="13082">
                  <c:v>45095.452124722222</c:v>
                </c:pt>
                <c:pt idx="13083">
                  <c:v>45095.52079534722</c:v>
                </c:pt>
                <c:pt idx="13084">
                  <c:v>45095.589465868055</c:v>
                </c:pt>
                <c:pt idx="13085">
                  <c:v>45095.65813640046</c:v>
                </c:pt>
                <c:pt idx="13086">
                  <c:v>45095.726806909719</c:v>
                </c:pt>
                <c:pt idx="13087">
                  <c:v>45095.795477187501</c:v>
                </c:pt>
                <c:pt idx="13088">
                  <c:v>45095.864148310182</c:v>
                </c:pt>
                <c:pt idx="13089">
                  <c:v>45095.932819247682</c:v>
                </c:pt>
                <c:pt idx="13090">
                  <c:v>45096.001490046299</c:v>
                </c:pt>
                <c:pt idx="13091">
                  <c:v>45096.070160682873</c:v>
                </c:pt>
                <c:pt idx="13092">
                  <c:v>45096.138830763892</c:v>
                </c:pt>
                <c:pt idx="13093">
                  <c:v>45096.207501458332</c:v>
                </c:pt>
                <c:pt idx="13094">
                  <c:v>45096.276172569444</c:v>
                </c:pt>
                <c:pt idx="13095">
                  <c:v>45096.344844236111</c:v>
                </c:pt>
                <c:pt idx="13096">
                  <c:v>45096.413515416665</c:v>
                </c:pt>
                <c:pt idx="13097">
                  <c:v>45096.482186168978</c:v>
                </c:pt>
                <c:pt idx="13098">
                  <c:v>45096.550856631948</c:v>
                </c:pt>
                <c:pt idx="13099">
                  <c:v>45096.619527013892</c:v>
                </c:pt>
                <c:pt idx="13100">
                  <c:v>45096.688197442127</c:v>
                </c:pt>
                <c:pt idx="13101">
                  <c:v>45096.75686765046</c:v>
                </c:pt>
                <c:pt idx="13102">
                  <c:v>45096.825538321762</c:v>
                </c:pt>
                <c:pt idx="13103">
                  <c:v>45096.894209444443</c:v>
                </c:pt>
                <c:pt idx="13104">
                  <c:v>45096.96288013889</c:v>
                </c:pt>
                <c:pt idx="13105">
                  <c:v>45097.031550740743</c:v>
                </c:pt>
                <c:pt idx="13106">
                  <c:v>45097.100220995373</c:v>
                </c:pt>
                <c:pt idx="13107">
                  <c:v>45097.168891400463</c:v>
                </c:pt>
                <c:pt idx="13108">
                  <c:v>45097.23756238426</c:v>
                </c:pt>
                <c:pt idx="13109">
                  <c:v>45097.306233645832</c:v>
                </c:pt>
                <c:pt idx="13110">
                  <c:v>45097.374905208337</c:v>
                </c:pt>
                <c:pt idx="13111">
                  <c:v>45097.443576180558</c:v>
                </c:pt>
                <c:pt idx="13112">
                  <c:v>45097.512246736114</c:v>
                </c:pt>
                <c:pt idx="13113">
                  <c:v>45097.580917199077</c:v>
                </c:pt>
                <c:pt idx="13114">
                  <c:v>45097.649587627318</c:v>
                </c:pt>
                <c:pt idx="13115">
                  <c:v>45097.718258078705</c:v>
                </c:pt>
                <c:pt idx="13116">
                  <c:v>45097.786928217596</c:v>
                </c:pt>
                <c:pt idx="13117">
                  <c:v>45097.855599166665</c:v>
                </c:pt>
                <c:pt idx="13118">
                  <c:v>45097.924270069445</c:v>
                </c:pt>
                <c:pt idx="13119">
                  <c:v>45097.992940775461</c:v>
                </c:pt>
                <c:pt idx="13120">
                  <c:v>45098.061611377314</c:v>
                </c:pt>
                <c:pt idx="13121">
                  <c:v>45098.130281365738</c:v>
                </c:pt>
                <c:pt idx="13122">
                  <c:v>45098.198951921295</c:v>
                </c:pt>
                <c:pt idx="13123">
                  <c:v>45098.267622962965</c:v>
                </c:pt>
                <c:pt idx="13124">
                  <c:v>45098.336294537039</c:v>
                </c:pt>
                <c:pt idx="13125">
                  <c:v>45098.40496576389</c:v>
                </c:pt>
                <c:pt idx="13126">
                  <c:v>45098.473636493058</c:v>
                </c:pt>
                <c:pt idx="13127">
                  <c:v>45098.542306898147</c:v>
                </c:pt>
                <c:pt idx="13128">
                  <c:v>45098.610977187498</c:v>
                </c:pt>
                <c:pt idx="13129">
                  <c:v>45098.679647534722</c:v>
                </c:pt>
                <c:pt idx="13130">
                  <c:v>45098.748317708334</c:v>
                </c:pt>
                <c:pt idx="13131">
                  <c:v>45098.81698815972</c:v>
                </c:pt>
                <c:pt idx="13132">
                  <c:v>45098.88565921296</c:v>
                </c:pt>
                <c:pt idx="13133">
                  <c:v>45098.95432986111</c:v>
                </c:pt>
                <c:pt idx="13134">
                  <c:v>45099.023000393521</c:v>
                </c:pt>
                <c:pt idx="13135">
                  <c:v>45099.091670648151</c:v>
                </c:pt>
                <c:pt idx="13136">
                  <c:v>45099.160340833332</c:v>
                </c:pt>
                <c:pt idx="13137">
                  <c:v>45099.229011631942</c:v>
                </c:pt>
                <c:pt idx="13138">
                  <c:v>45099.297682685188</c:v>
                </c:pt>
                <c:pt idx="13139">
                  <c:v>45099.366354166668</c:v>
                </c:pt>
                <c:pt idx="13140">
                  <c:v>45099.435025057872</c:v>
                </c:pt>
                <c:pt idx="13141">
                  <c:v>45099.503695555555</c:v>
                </c:pt>
                <c:pt idx="13142">
                  <c:v>45099.572365914355</c:v>
                </c:pt>
                <c:pt idx="13143">
                  <c:v>45099.641036203706</c:v>
                </c:pt>
                <c:pt idx="13144">
                  <c:v>45099.709706562498</c:v>
                </c:pt>
                <c:pt idx="13145">
                  <c:v>45099.778376585651</c:v>
                </c:pt>
                <c:pt idx="13146">
                  <c:v>45099.847047361109</c:v>
                </c:pt>
                <c:pt idx="13147">
                  <c:v>45099.915718194447</c:v>
                </c:pt>
                <c:pt idx="13148">
                  <c:v>45099.984388784724</c:v>
                </c:pt>
                <c:pt idx="13149">
                  <c:v>45100.053059305559</c:v>
                </c:pt>
                <c:pt idx="13150">
                  <c:v>45100.121729236111</c:v>
                </c:pt>
                <c:pt idx="13151">
                  <c:v>45100.1903996412</c:v>
                </c:pt>
                <c:pt idx="13152">
                  <c:v>45100.259070601853</c:v>
                </c:pt>
                <c:pt idx="13153">
                  <c:v>45100.327742013891</c:v>
                </c:pt>
                <c:pt idx="13154">
                  <c:v>45100.396413275463</c:v>
                </c:pt>
                <c:pt idx="13155">
                  <c:v>45100.465083981479</c:v>
                </c:pt>
                <c:pt idx="13156">
                  <c:v>45100.533754317126</c:v>
                </c:pt>
                <c:pt idx="13157">
                  <c:v>45100.602424537035</c:v>
                </c:pt>
                <c:pt idx="13158">
                  <c:v>45100.671094814817</c:v>
                </c:pt>
                <c:pt idx="13159">
                  <c:v>45100.739764976854</c:v>
                </c:pt>
                <c:pt idx="13160">
                  <c:v>45100.808435185187</c:v>
                </c:pt>
                <c:pt idx="13161">
                  <c:v>45100.877106134256</c:v>
                </c:pt>
                <c:pt idx="13162">
                  <c:v>45100.945776759261</c:v>
                </c:pt>
                <c:pt idx="13163">
                  <c:v>45101.0144472338</c:v>
                </c:pt>
                <c:pt idx="13164">
                  <c:v>45101.083117488422</c:v>
                </c:pt>
                <c:pt idx="13165">
                  <c:v>45101.151787453702</c:v>
                </c:pt>
                <c:pt idx="13166">
                  <c:v>45101.220458043979</c:v>
                </c:pt>
                <c:pt idx="13167">
                  <c:v>45101.289128923614</c:v>
                </c:pt>
                <c:pt idx="13168">
                  <c:v>45101.357800324076</c:v>
                </c:pt>
                <c:pt idx="13169">
                  <c:v>45101.426471134262</c:v>
                </c:pt>
                <c:pt idx="13170">
                  <c:v>45101.495141562496</c:v>
                </c:pt>
                <c:pt idx="13171">
                  <c:v>45101.563811805558</c:v>
                </c:pt>
                <c:pt idx="13172">
                  <c:v>45101.632481967594</c:v>
                </c:pt>
                <c:pt idx="13173">
                  <c:v>45101.701152199072</c:v>
                </c:pt>
                <c:pt idx="13174">
                  <c:v>45101.769822118054</c:v>
                </c:pt>
                <c:pt idx="13175">
                  <c:v>45101.838492708332</c:v>
                </c:pt>
                <c:pt idx="13176">
                  <c:v>45101.907163495373</c:v>
                </c:pt>
                <c:pt idx="13177">
                  <c:v>45101.975833946759</c:v>
                </c:pt>
                <c:pt idx="13178">
                  <c:v>45102.044504351848</c:v>
                </c:pt>
                <c:pt idx="13179">
                  <c:v>45102.11317423611</c:v>
                </c:pt>
                <c:pt idx="13180">
                  <c:v>45102.181844513892</c:v>
                </c:pt>
                <c:pt idx="13181">
                  <c:v>45102.250515335647</c:v>
                </c:pt>
                <c:pt idx="13182">
                  <c:v>45102.319186550929</c:v>
                </c:pt>
                <c:pt idx="13183">
                  <c:v>45102.3878578125</c:v>
                </c:pt>
                <c:pt idx="13184">
                  <c:v>45102.456528483795</c:v>
                </c:pt>
                <c:pt idx="13185">
                  <c:v>45102.525198750001</c:v>
                </c:pt>
                <c:pt idx="13186">
                  <c:v>45102.593868923614</c:v>
                </c:pt>
                <c:pt idx="13187">
                  <c:v>45102.662539120371</c:v>
                </c:pt>
                <c:pt idx="13188">
                  <c:v>45102.731209270831</c:v>
                </c:pt>
                <c:pt idx="13189">
                  <c:v>45102.799879270831</c:v>
                </c:pt>
                <c:pt idx="13190">
                  <c:v>45102.868550081017</c:v>
                </c:pt>
                <c:pt idx="13191">
                  <c:v>45102.937220659725</c:v>
                </c:pt>
                <c:pt idx="13192">
                  <c:v>45103.005891099536</c:v>
                </c:pt>
                <c:pt idx="13193">
                  <c:v>45103.074561354166</c:v>
                </c:pt>
                <c:pt idx="13194">
                  <c:v>45103.143231134258</c:v>
                </c:pt>
                <c:pt idx="13195">
                  <c:v>45103.211901527779</c:v>
                </c:pt>
                <c:pt idx="13196">
                  <c:v>45103.280572303243</c:v>
                </c:pt>
                <c:pt idx="13197">
                  <c:v>45103.349243622688</c:v>
                </c:pt>
                <c:pt idx="13198">
                  <c:v>45103.417914409722</c:v>
                </c:pt>
                <c:pt idx="13199">
                  <c:v>45103.486584803242</c:v>
                </c:pt>
                <c:pt idx="13200">
                  <c:v>45103.555254930558</c:v>
                </c:pt>
                <c:pt idx="13201">
                  <c:v>45103.623924976855</c:v>
                </c:pt>
                <c:pt idx="13202">
                  <c:v>45103.692595081018</c:v>
                </c:pt>
                <c:pt idx="13203">
                  <c:v>45103.761264930552</c:v>
                </c:pt>
                <c:pt idx="13204">
                  <c:v>45103.829935324073</c:v>
                </c:pt>
                <c:pt idx="13205">
                  <c:v>45103.898606076385</c:v>
                </c:pt>
                <c:pt idx="13206">
                  <c:v>45103.967276423609</c:v>
                </c:pt>
                <c:pt idx="13207">
                  <c:v>45104.03594671296</c:v>
                </c:pt>
                <c:pt idx="13208">
                  <c:v>45104.104616585646</c:v>
                </c:pt>
                <c:pt idx="13209">
                  <c:v>45104.173286689816</c:v>
                </c:pt>
                <c:pt idx="13210">
                  <c:v>45104.241957372687</c:v>
                </c:pt>
                <c:pt idx="13211">
                  <c:v>45104.31062837963</c:v>
                </c:pt>
                <c:pt idx="13212">
                  <c:v>45104.379299594904</c:v>
                </c:pt>
                <c:pt idx="13213">
                  <c:v>45104.447970208334</c:v>
                </c:pt>
                <c:pt idx="13214">
                  <c:v>45104.516640416667</c:v>
                </c:pt>
                <c:pt idx="13215">
                  <c:v>45104.585310543982</c:v>
                </c:pt>
                <c:pt idx="13216">
                  <c:v>45104.653980636576</c:v>
                </c:pt>
                <c:pt idx="13217">
                  <c:v>45104.722650752316</c:v>
                </c:pt>
                <c:pt idx="13218">
                  <c:v>45104.791320567128</c:v>
                </c:pt>
                <c:pt idx="13219">
                  <c:v>45104.859991226855</c:v>
                </c:pt>
                <c:pt idx="13220">
                  <c:v>45104.928661770835</c:v>
                </c:pt>
                <c:pt idx="13221">
                  <c:v>45104.99733215278</c:v>
                </c:pt>
                <c:pt idx="13222">
                  <c:v>45105.066002395833</c:v>
                </c:pt>
                <c:pt idx="13223">
                  <c:v>45105.134672048611</c:v>
                </c:pt>
                <c:pt idx="13224">
                  <c:v>45105.203342280096</c:v>
                </c:pt>
                <c:pt idx="13225">
                  <c:v>45105.272012986112</c:v>
                </c:pt>
                <c:pt idx="13226">
                  <c:v>45105.340684224539</c:v>
                </c:pt>
                <c:pt idx="13227">
                  <c:v>45105.409355046293</c:v>
                </c:pt>
                <c:pt idx="13228">
                  <c:v>45105.478025416669</c:v>
                </c:pt>
                <c:pt idx="13229">
                  <c:v>45105.546695462966</c:v>
                </c:pt>
                <c:pt idx="13230">
                  <c:v>45105.61536541667</c:v>
                </c:pt>
                <c:pt idx="13231">
                  <c:v>45105.684035428239</c:v>
                </c:pt>
                <c:pt idx="13232">
                  <c:v>45105.752705243052</c:v>
                </c:pt>
                <c:pt idx="13233">
                  <c:v>45105.821375416665</c:v>
                </c:pt>
                <c:pt idx="13234">
                  <c:v>45105.890046122688</c:v>
                </c:pt>
                <c:pt idx="13235">
                  <c:v>45105.958716423615</c:v>
                </c:pt>
                <c:pt idx="13236">
                  <c:v>45106.027386608795</c:v>
                </c:pt>
                <c:pt idx="13237">
                  <c:v>45106.096056481481</c:v>
                </c:pt>
                <c:pt idx="13238">
                  <c:v>45106.164726400464</c:v>
                </c:pt>
                <c:pt idx="13239">
                  <c:v>45106.2333969213</c:v>
                </c:pt>
                <c:pt idx="13240">
                  <c:v>45106.302067708333</c:v>
                </c:pt>
                <c:pt idx="13241">
                  <c:v>45106.37073884259</c:v>
                </c:pt>
                <c:pt idx="13242">
                  <c:v>45106.439409398146</c:v>
                </c:pt>
                <c:pt idx="13243">
                  <c:v>45106.508079548614</c:v>
                </c:pt>
                <c:pt idx="13244">
                  <c:v>45106.576749594904</c:v>
                </c:pt>
                <c:pt idx="13245">
                  <c:v>45106.64541957176</c:v>
                </c:pt>
                <c:pt idx="13246">
                  <c:v>45106.714089606481</c:v>
                </c:pt>
                <c:pt idx="13247">
                  <c:v>45106.782759305555</c:v>
                </c:pt>
                <c:pt idx="13248">
                  <c:v>45106.85142979167</c:v>
                </c:pt>
                <c:pt idx="13249">
                  <c:v>45106.920100289353</c:v>
                </c:pt>
                <c:pt idx="13250">
                  <c:v>45106.988770567128</c:v>
                </c:pt>
                <c:pt idx="13251">
                  <c:v>45107.057440763892</c:v>
                </c:pt>
                <c:pt idx="13252">
                  <c:v>45107.126110335645</c:v>
                </c:pt>
                <c:pt idx="13253">
                  <c:v>45107.194780451391</c:v>
                </c:pt>
                <c:pt idx="13254">
                  <c:v>45107.263451076389</c:v>
                </c:pt>
                <c:pt idx="13255">
                  <c:v>45107.332122199077</c:v>
                </c:pt>
                <c:pt idx="13256">
                  <c:v>45107.400793078705</c:v>
                </c:pt>
                <c:pt idx="13257">
                  <c:v>45107.469463425929</c:v>
                </c:pt>
                <c:pt idx="13258">
                  <c:v>45107.538133425929</c:v>
                </c:pt>
                <c:pt idx="13259">
                  <c:v>45107.606803298608</c:v>
                </c:pt>
                <c:pt idx="13260">
                  <c:v>45107.675473240743</c:v>
                </c:pt>
                <c:pt idx="13261">
                  <c:v>45107.744143043979</c:v>
                </c:pt>
                <c:pt idx="13262">
                  <c:v>45107.812812997683</c:v>
                </c:pt>
                <c:pt idx="13263">
                  <c:v>45107.881483634257</c:v>
                </c:pt>
                <c:pt idx="13264">
                  <c:v>45107.950153912039</c:v>
                </c:pt>
                <c:pt idx="13265">
                  <c:v>45108.018824027778</c:v>
                </c:pt>
                <c:pt idx="13266">
                  <c:v>45108.087493923609</c:v>
                </c:pt>
                <c:pt idx="13267">
                  <c:v>45108.156163622683</c:v>
                </c:pt>
                <c:pt idx="13268">
                  <c:v>45108.224833946762</c:v>
                </c:pt>
                <c:pt idx="13269">
                  <c:v>45108.293504548608</c:v>
                </c:pt>
                <c:pt idx="13270">
                  <c:v>45108.362175613423</c:v>
                </c:pt>
                <c:pt idx="13271">
                  <c:v>45108.430846099538</c:v>
                </c:pt>
                <c:pt idx="13272">
                  <c:v>45108.499516203701</c:v>
                </c:pt>
                <c:pt idx="13273">
                  <c:v>45108.56818613426</c:v>
                </c:pt>
                <c:pt idx="13274">
                  <c:v>45108.63685599537</c:v>
                </c:pt>
                <c:pt idx="13275">
                  <c:v>45108.705525914353</c:v>
                </c:pt>
                <c:pt idx="13276">
                  <c:v>45108.774195532409</c:v>
                </c:pt>
                <c:pt idx="13277">
                  <c:v>45108.842865856481</c:v>
                </c:pt>
                <c:pt idx="13278">
                  <c:v>45108.911536296298</c:v>
                </c:pt>
                <c:pt idx="13279">
                  <c:v>45108.980206458335</c:v>
                </c:pt>
                <c:pt idx="13280">
                  <c:v>45109.048876562498</c:v>
                </c:pt>
                <c:pt idx="13281">
                  <c:v>45109.117546099536</c:v>
                </c:pt>
                <c:pt idx="13282">
                  <c:v>45109.186216087961</c:v>
                </c:pt>
                <c:pt idx="13283">
                  <c:v>45109.254886620372</c:v>
                </c:pt>
                <c:pt idx="13284">
                  <c:v>45109.323557581018</c:v>
                </c:pt>
                <c:pt idx="13285">
                  <c:v>45109.392228495373</c:v>
                </c:pt>
                <c:pt idx="13286">
                  <c:v>45109.460898831021</c:v>
                </c:pt>
                <c:pt idx="13287">
                  <c:v>45109.529568773149</c:v>
                </c:pt>
                <c:pt idx="13288">
                  <c:v>45109.598238611114</c:v>
                </c:pt>
                <c:pt idx="13289">
                  <c:v>45109.666908495368</c:v>
                </c:pt>
                <c:pt idx="13290">
                  <c:v>45109.735578298612</c:v>
                </c:pt>
                <c:pt idx="13291">
                  <c:v>45109.804248032407</c:v>
                </c:pt>
                <c:pt idx="13292">
                  <c:v>45109.872918564812</c:v>
                </c:pt>
                <c:pt idx="13293">
                  <c:v>45109.941588819442</c:v>
                </c:pt>
                <c:pt idx="13294">
                  <c:v>45110.010258912036</c:v>
                </c:pt>
                <c:pt idx="13295">
                  <c:v>45110.078928831019</c:v>
                </c:pt>
                <c:pt idx="13296">
                  <c:v>45110.147598333337</c:v>
                </c:pt>
                <c:pt idx="13297">
                  <c:v>45110.216268472221</c:v>
                </c:pt>
                <c:pt idx="13298">
                  <c:v>45110.284938946759</c:v>
                </c:pt>
                <c:pt idx="13299">
                  <c:v>45110.353609953701</c:v>
                </c:pt>
                <c:pt idx="13300">
                  <c:v>45110.422280405095</c:v>
                </c:pt>
                <c:pt idx="13301">
                  <c:v>45110.490950451385</c:v>
                </c:pt>
                <c:pt idx="13302">
                  <c:v>45110.55962028935</c:v>
                </c:pt>
                <c:pt idx="13303">
                  <c:v>45110.628290034721</c:v>
                </c:pt>
                <c:pt idx="13304">
                  <c:v>45110.69695986111</c:v>
                </c:pt>
                <c:pt idx="13305">
                  <c:v>45110.765629398149</c:v>
                </c:pt>
                <c:pt idx="13306">
                  <c:v>45110.834299548609</c:v>
                </c:pt>
                <c:pt idx="13307">
                  <c:v>45110.902969965275</c:v>
                </c:pt>
                <c:pt idx="13308">
                  <c:v>45110.971640023148</c:v>
                </c:pt>
                <c:pt idx="13309">
                  <c:v>45111.040310011573</c:v>
                </c:pt>
                <c:pt idx="13310">
                  <c:v>45111.108979548611</c:v>
                </c:pt>
                <c:pt idx="13311">
                  <c:v>45111.177649398145</c:v>
                </c:pt>
                <c:pt idx="13312">
                  <c:v>45111.246319814818</c:v>
                </c:pt>
                <c:pt idx="13313">
                  <c:v>45111.314990578707</c:v>
                </c:pt>
                <c:pt idx="13314">
                  <c:v>45111.383661481479</c:v>
                </c:pt>
                <c:pt idx="13315">
                  <c:v>45111.452331793982</c:v>
                </c:pt>
                <c:pt idx="13316">
                  <c:v>45111.521001689813</c:v>
                </c:pt>
                <c:pt idx="13317">
                  <c:v>45111.589671493057</c:v>
                </c:pt>
                <c:pt idx="13318">
                  <c:v>45111.65834130787</c:v>
                </c:pt>
                <c:pt idx="13319">
                  <c:v>45111.727011099538</c:v>
                </c:pt>
                <c:pt idx="13320">
                  <c:v>45111.795680659721</c:v>
                </c:pt>
                <c:pt idx="13321">
                  <c:v>45111.864351053242</c:v>
                </c:pt>
                <c:pt idx="13322">
                  <c:v>45111.93302128472</c:v>
                </c:pt>
                <c:pt idx="13323">
                  <c:v>45112.001691354169</c:v>
                </c:pt>
                <c:pt idx="13324">
                  <c:v>45112.070361273145</c:v>
                </c:pt>
                <c:pt idx="13325">
                  <c:v>45112.139030636572</c:v>
                </c:pt>
                <c:pt idx="13326">
                  <c:v>45112.207700613428</c:v>
                </c:pt>
                <c:pt idx="13327">
                  <c:v>45112.276371006941</c:v>
                </c:pt>
                <c:pt idx="13328">
                  <c:v>45112.345041956018</c:v>
                </c:pt>
                <c:pt idx="13329">
                  <c:v>45112.413712430556</c:v>
                </c:pt>
                <c:pt idx="13330">
                  <c:v>45112.482382465278</c:v>
                </c:pt>
                <c:pt idx="13331">
                  <c:v>45112.551052210649</c:v>
                </c:pt>
                <c:pt idx="13332">
                  <c:v>45112.619721863426</c:v>
                </c:pt>
                <c:pt idx="13333">
                  <c:v>45112.688391585645</c:v>
                </c:pt>
                <c:pt idx="13334">
                  <c:v>45112.757061087963</c:v>
                </c:pt>
                <c:pt idx="13335">
                  <c:v>45112.825731030091</c:v>
                </c:pt>
                <c:pt idx="13336">
                  <c:v>45112.894401435187</c:v>
                </c:pt>
                <c:pt idx="13337">
                  <c:v>45112.963071412036</c:v>
                </c:pt>
                <c:pt idx="13338">
                  <c:v>45113.031741307874</c:v>
                </c:pt>
                <c:pt idx="13339">
                  <c:v>45113.100410844905</c:v>
                </c:pt>
                <c:pt idx="13340">
                  <c:v>45113.169080532411</c:v>
                </c:pt>
                <c:pt idx="13341">
                  <c:v>45113.237750798609</c:v>
                </c:pt>
                <c:pt idx="13342">
                  <c:v>45113.306421354166</c:v>
                </c:pt>
                <c:pt idx="13343">
                  <c:v>45113.375092199072</c:v>
                </c:pt>
                <c:pt idx="13344">
                  <c:v>45113.443762453702</c:v>
                </c:pt>
                <c:pt idx="13345">
                  <c:v>45113.512432291667</c:v>
                </c:pt>
                <c:pt idx="13346">
                  <c:v>45113.581102048614</c:v>
                </c:pt>
                <c:pt idx="13347">
                  <c:v>45113.649771747689</c:v>
                </c:pt>
                <c:pt idx="13348">
                  <c:v>45113.718441493053</c:v>
                </c:pt>
                <c:pt idx="13349">
                  <c:v>45113.787110914353</c:v>
                </c:pt>
                <c:pt idx="13350">
                  <c:v>45113.85578114583</c:v>
                </c:pt>
                <c:pt idx="13351">
                  <c:v>45113.924451331019</c:v>
                </c:pt>
                <c:pt idx="13352">
                  <c:v>45113.993121331019</c:v>
                </c:pt>
                <c:pt idx="13353">
                  <c:v>45114.061791215281</c:v>
                </c:pt>
                <c:pt idx="13354">
                  <c:v>45114.130460497683</c:v>
                </c:pt>
                <c:pt idx="13355">
                  <c:v>45114.199130324072</c:v>
                </c:pt>
                <c:pt idx="13356">
                  <c:v>45114.26780065972</c:v>
                </c:pt>
                <c:pt idx="13357">
                  <c:v>45114.336471516202</c:v>
                </c:pt>
                <c:pt idx="13358">
                  <c:v>45114.405142025462</c:v>
                </c:pt>
                <c:pt idx="13359">
                  <c:v>45114.473812048614</c:v>
                </c:pt>
                <c:pt idx="13360">
                  <c:v>45114.542481736113</c:v>
                </c:pt>
                <c:pt idx="13361">
                  <c:v>45114.611151307872</c:v>
                </c:pt>
                <c:pt idx="13362">
                  <c:v>45114.679820949073</c:v>
                </c:pt>
                <c:pt idx="13363">
                  <c:v>45114.748490405094</c:v>
                </c:pt>
                <c:pt idx="13364">
                  <c:v>45114.817160138889</c:v>
                </c:pt>
                <c:pt idx="13365">
                  <c:v>45114.885830474537</c:v>
                </c:pt>
                <c:pt idx="13366">
                  <c:v>45114.954500416665</c:v>
                </c:pt>
                <c:pt idx="13367">
                  <c:v>45115.023170231485</c:v>
                </c:pt>
                <c:pt idx="13368">
                  <c:v>45115.091839780092</c:v>
                </c:pt>
                <c:pt idx="13369">
                  <c:v>45115.160509247682</c:v>
                </c:pt>
                <c:pt idx="13370">
                  <c:v>45115.2291793287</c:v>
                </c:pt>
                <c:pt idx="13371">
                  <c:v>45115.297849675924</c:v>
                </c:pt>
                <c:pt idx="13372">
                  <c:v>45115.366520439813</c:v>
                </c:pt>
                <c:pt idx="13373">
                  <c:v>45115.435190613425</c:v>
                </c:pt>
                <c:pt idx="13374">
                  <c:v>45115.503860393517</c:v>
                </c:pt>
                <c:pt idx="13375">
                  <c:v>45115.572530046295</c:v>
                </c:pt>
                <c:pt idx="13376">
                  <c:v>45115.641199618054</c:v>
                </c:pt>
                <c:pt idx="13377">
                  <c:v>45115.709869259263</c:v>
                </c:pt>
                <c:pt idx="13378">
                  <c:v>45115.778538564817</c:v>
                </c:pt>
                <c:pt idx="13379">
                  <c:v>45115.847208634259</c:v>
                </c:pt>
                <c:pt idx="13380">
                  <c:v>45115.915878761574</c:v>
                </c:pt>
                <c:pt idx="13381">
                  <c:v>45115.98454863426</c:v>
                </c:pt>
                <c:pt idx="13382">
                  <c:v>45116.053218437497</c:v>
                </c:pt>
                <c:pt idx="13383">
                  <c:v>45116.121887650464</c:v>
                </c:pt>
                <c:pt idx="13384">
                  <c:v>45116.190557361107</c:v>
                </c:pt>
                <c:pt idx="13385">
                  <c:v>45116.259227592593</c:v>
                </c:pt>
                <c:pt idx="13386">
                  <c:v>45116.327898298608</c:v>
                </c:pt>
                <c:pt idx="13387">
                  <c:v>45116.396568854165</c:v>
                </c:pt>
                <c:pt idx="13388">
                  <c:v>45116.465238842589</c:v>
                </c:pt>
                <c:pt idx="13389">
                  <c:v>45116.533908472222</c:v>
                </c:pt>
                <c:pt idx="13390">
                  <c:v>45116.60257797454</c:v>
                </c:pt>
                <c:pt idx="13391">
                  <c:v>45116.671247546299</c:v>
                </c:pt>
                <c:pt idx="13392">
                  <c:v>45116.739917002313</c:v>
                </c:pt>
                <c:pt idx="13393">
                  <c:v>45116.808586493054</c:v>
                </c:pt>
                <c:pt idx="13394">
                  <c:v>45116.877256736108</c:v>
                </c:pt>
                <c:pt idx="13395">
                  <c:v>45116.945926643515</c:v>
                </c:pt>
                <c:pt idx="13396">
                  <c:v>45117.014596412038</c:v>
                </c:pt>
                <c:pt idx="13397">
                  <c:v>45117.083265960646</c:v>
                </c:pt>
                <c:pt idx="13398">
                  <c:v>45117.151935208334</c:v>
                </c:pt>
                <c:pt idx="13399">
                  <c:v>45117.22060508102</c:v>
                </c:pt>
                <c:pt idx="13400">
                  <c:v>45117.289275266201</c:v>
                </c:pt>
                <c:pt idx="13401">
                  <c:v>45117.357945949072</c:v>
                </c:pt>
                <c:pt idx="13402">
                  <c:v>45117.426616053242</c:v>
                </c:pt>
                <c:pt idx="13403">
                  <c:v>45117.495285775462</c:v>
                </c:pt>
                <c:pt idx="13404">
                  <c:v>45117.5639553125</c:v>
                </c:pt>
                <c:pt idx="13405">
                  <c:v>45117.632624756945</c:v>
                </c:pt>
                <c:pt idx="13406">
                  <c:v>45117.701294270832</c:v>
                </c:pt>
                <c:pt idx="13407">
                  <c:v>45117.769963495368</c:v>
                </c:pt>
                <c:pt idx="13408">
                  <c:v>45117.83863337963</c:v>
                </c:pt>
                <c:pt idx="13409">
                  <c:v>45117.907303460648</c:v>
                </c:pt>
                <c:pt idx="13410">
                  <c:v>45117.975973206019</c:v>
                </c:pt>
                <c:pt idx="13411">
                  <c:v>45118.044642893517</c:v>
                </c:pt>
                <c:pt idx="13412">
                  <c:v>45118.113312083333</c:v>
                </c:pt>
                <c:pt idx="13413">
                  <c:v>45118.181981643516</c:v>
                </c:pt>
                <c:pt idx="13414">
                  <c:v>45118.250651770832</c:v>
                </c:pt>
                <c:pt idx="13415">
                  <c:v>45118.319322280091</c:v>
                </c:pt>
                <c:pt idx="13416">
                  <c:v>45118.387992824071</c:v>
                </c:pt>
                <c:pt idx="13417">
                  <c:v>45118.456662800927</c:v>
                </c:pt>
                <c:pt idx="13418">
                  <c:v>45118.52533236111</c:v>
                </c:pt>
                <c:pt idx="13419">
                  <c:v>45118.5940018287</c:v>
                </c:pt>
                <c:pt idx="13420">
                  <c:v>45118.662671319442</c:v>
                </c:pt>
                <c:pt idx="13421">
                  <c:v>45118.73134175926</c:v>
                </c:pt>
                <c:pt idx="13422">
                  <c:v>45118.800012685184</c:v>
                </c:pt>
                <c:pt idx="13423">
                  <c:v>45118.868684432869</c:v>
                </c:pt>
                <c:pt idx="13424">
                  <c:v>45118.937355960647</c:v>
                </c:pt>
                <c:pt idx="13425">
                  <c:v>45119.006027337964</c:v>
                </c:pt>
                <c:pt idx="13426">
                  <c:v>45119.074698530094</c:v>
                </c:pt>
                <c:pt idx="13427">
                  <c:v>45119.143369247686</c:v>
                </c:pt>
                <c:pt idx="13428">
                  <c:v>45119.212040578706</c:v>
                </c:pt>
                <c:pt idx="13429">
                  <c:v>45119.28071230324</c:v>
                </c:pt>
                <c:pt idx="13430">
                  <c:v>45119.349384560184</c:v>
                </c:pt>
                <c:pt idx="13431">
                  <c:v>45119.418056296294</c:v>
                </c:pt>
                <c:pt idx="13432">
                  <c:v>45119.486727627314</c:v>
                </c:pt>
                <c:pt idx="13433">
                  <c:v>45119.55539869213</c:v>
                </c:pt>
                <c:pt idx="13434">
                  <c:v>45119.624069687503</c:v>
                </c:pt>
                <c:pt idx="13435">
                  <c:v>45119.692740729166</c:v>
                </c:pt>
                <c:pt idx="13436">
                  <c:v>45119.761411527776</c:v>
                </c:pt>
                <c:pt idx="13437">
                  <c:v>45119.830082870372</c:v>
                </c:pt>
                <c:pt idx="13438">
                  <c:v>45119.898754560185</c:v>
                </c:pt>
                <c:pt idx="13439">
                  <c:v>45119.967425856485</c:v>
                </c:pt>
                <c:pt idx="13440">
                  <c:v>45120.036097083335</c:v>
                </c:pt>
                <c:pt idx="13441">
                  <c:v>45120.10476790509</c:v>
                </c:pt>
                <c:pt idx="13442">
                  <c:v>45120.173438958336</c:v>
                </c:pt>
                <c:pt idx="13443">
                  <c:v>45120.242110590276</c:v>
                </c:pt>
                <c:pt idx="13444">
                  <c:v>45120.310782534725</c:v>
                </c:pt>
                <c:pt idx="13445">
                  <c:v>45120.379454699076</c:v>
                </c:pt>
                <c:pt idx="13446">
                  <c:v>45120.448126261574</c:v>
                </c:pt>
                <c:pt idx="13447">
                  <c:v>45120.516797418983</c:v>
                </c:pt>
                <c:pt idx="13448">
                  <c:v>45120.585468483798</c:v>
                </c:pt>
                <c:pt idx="13449">
                  <c:v>45120.654139537037</c:v>
                </c:pt>
                <c:pt idx="13450">
                  <c:v>45120.722810601852</c:v>
                </c:pt>
                <c:pt idx="13451">
                  <c:v>45120.791481365741</c:v>
                </c:pt>
                <c:pt idx="13452">
                  <c:v>45120.860152974536</c:v>
                </c:pt>
                <c:pt idx="13453">
                  <c:v>45120.928824467592</c:v>
                </c:pt>
                <c:pt idx="13454">
                  <c:v>45120.997495798612</c:v>
                </c:pt>
                <c:pt idx="13455">
                  <c:v>45121.066166990742</c:v>
                </c:pt>
                <c:pt idx="13456">
                  <c:v>45121.134837592595</c:v>
                </c:pt>
                <c:pt idx="13457">
                  <c:v>45121.203508784725</c:v>
                </c:pt>
                <c:pt idx="13458">
                  <c:v>45121.272180439817</c:v>
                </c:pt>
                <c:pt idx="13459">
                  <c:v>45121.340852638888</c:v>
                </c:pt>
                <c:pt idx="13460">
                  <c:v>45121.409524409719</c:v>
                </c:pt>
                <c:pt idx="13461">
                  <c:v>45121.478195729163</c:v>
                </c:pt>
                <c:pt idx="13462">
                  <c:v>45121.546866736113</c:v>
                </c:pt>
                <c:pt idx="13463">
                  <c:v>45121.615537638892</c:v>
                </c:pt>
                <c:pt idx="13464">
                  <c:v>45121.684208599538</c:v>
                </c:pt>
                <c:pt idx="13465">
                  <c:v>45121.752879375003</c:v>
                </c:pt>
                <c:pt idx="13466">
                  <c:v>45121.821550509259</c:v>
                </c:pt>
                <c:pt idx="13467">
                  <c:v>45121.890222164351</c:v>
                </c:pt>
                <c:pt idx="13468">
                  <c:v>45121.958893425923</c:v>
                </c:pt>
                <c:pt idx="13469">
                  <c:v>45122.027564560187</c:v>
                </c:pt>
                <c:pt idx="13470">
                  <c:v>45122.096235393517</c:v>
                </c:pt>
                <c:pt idx="13471">
                  <c:v>45122.164906273145</c:v>
                </c:pt>
                <c:pt idx="13472">
                  <c:v>45122.233577743056</c:v>
                </c:pt>
                <c:pt idx="13473">
                  <c:v>45122.302249479166</c:v>
                </c:pt>
                <c:pt idx="13474">
                  <c:v>45122.370921585651</c:v>
                </c:pt>
                <c:pt idx="13475">
                  <c:v>45122.439593090276</c:v>
                </c:pt>
                <c:pt idx="13476">
                  <c:v>45122.508264201388</c:v>
                </c:pt>
                <c:pt idx="13477">
                  <c:v>45122.57693520833</c:v>
                </c:pt>
                <c:pt idx="13478">
                  <c:v>45122.64560614583</c:v>
                </c:pt>
                <c:pt idx="13479">
                  <c:v>45122.714277141204</c:v>
                </c:pt>
                <c:pt idx="13480">
                  <c:v>45122.782947789354</c:v>
                </c:pt>
                <c:pt idx="13481">
                  <c:v>45122.851619247682</c:v>
                </c:pt>
                <c:pt idx="13482">
                  <c:v>45122.920290694441</c:v>
                </c:pt>
                <c:pt idx="13483">
                  <c:v>45122.988961932868</c:v>
                </c:pt>
                <c:pt idx="13484">
                  <c:v>45123.057633090277</c:v>
                </c:pt>
                <c:pt idx="13485">
                  <c:v>45123.126303622688</c:v>
                </c:pt>
                <c:pt idx="13486">
                  <c:v>45123.194974699072</c:v>
                </c:pt>
                <c:pt idx="13487">
                  <c:v>45123.263646284722</c:v>
                </c:pt>
                <c:pt idx="13488">
                  <c:v>45123.332318368055</c:v>
                </c:pt>
                <c:pt idx="13489">
                  <c:v>45123.400990208334</c:v>
                </c:pt>
                <c:pt idx="13490">
                  <c:v>45123.469661516203</c:v>
                </c:pt>
                <c:pt idx="13491">
                  <c:v>45123.538332476855</c:v>
                </c:pt>
                <c:pt idx="13492">
                  <c:v>45123.607003321762</c:v>
                </c:pt>
                <c:pt idx="13493">
                  <c:v>45123.675674224534</c:v>
                </c:pt>
                <c:pt idx="13494">
                  <c:v>45123.744344988423</c:v>
                </c:pt>
                <c:pt idx="13495">
                  <c:v>45123.813015902779</c:v>
                </c:pt>
                <c:pt idx="13496">
                  <c:v>45123.881687499997</c:v>
                </c:pt>
                <c:pt idx="13497">
                  <c:v>45123.950358726855</c:v>
                </c:pt>
                <c:pt idx="13498">
                  <c:v>45124.019029814815</c:v>
                </c:pt>
                <c:pt idx="13499">
                  <c:v>45124.087700671298</c:v>
                </c:pt>
                <c:pt idx="13500">
                  <c:v>45124.156371331017</c:v>
                </c:pt>
                <c:pt idx="13501">
                  <c:v>45124.225042615741</c:v>
                </c:pt>
                <c:pt idx="13502">
                  <c:v>45124.293714189815</c:v>
                </c:pt>
                <c:pt idx="13503">
                  <c:v>45124.362386215274</c:v>
                </c:pt>
                <c:pt idx="13504">
                  <c:v>45124.431057662034</c:v>
                </c:pt>
                <c:pt idx="13505">
                  <c:v>45124.49972871528</c:v>
                </c:pt>
                <c:pt idx="13506">
                  <c:v>45124.568399618052</c:v>
                </c:pt>
                <c:pt idx="13507">
                  <c:v>45124.637070439814</c:v>
                </c:pt>
                <c:pt idx="13508">
                  <c:v>45124.705741331018</c:v>
                </c:pt>
                <c:pt idx="13509">
                  <c:v>45124.77441189815</c:v>
                </c:pt>
                <c:pt idx="13510">
                  <c:v>45124.843083182874</c:v>
                </c:pt>
                <c:pt idx="13511">
                  <c:v>45124.911754594905</c:v>
                </c:pt>
                <c:pt idx="13512">
                  <c:v>45124.980425706017</c:v>
                </c:pt>
                <c:pt idx="13513">
                  <c:v>45125.049096770832</c:v>
                </c:pt>
                <c:pt idx="13514">
                  <c:v>45125.117767280091</c:v>
                </c:pt>
                <c:pt idx="13515">
                  <c:v>45125.186438229168</c:v>
                </c:pt>
                <c:pt idx="13516">
                  <c:v>45125.255109722224</c:v>
                </c:pt>
                <c:pt idx="13517">
                  <c:v>45125.323781643521</c:v>
                </c:pt>
                <c:pt idx="13518">
                  <c:v>45125.392453518522</c:v>
                </c:pt>
                <c:pt idx="13519">
                  <c:v>45125.461124814814</c:v>
                </c:pt>
                <c:pt idx="13520">
                  <c:v>45125.529795717594</c:v>
                </c:pt>
                <c:pt idx="13521">
                  <c:v>45125.598466516203</c:v>
                </c:pt>
                <c:pt idx="13522">
                  <c:v>45125.667137372686</c:v>
                </c:pt>
                <c:pt idx="13523">
                  <c:v>45125.735808136575</c:v>
                </c:pt>
                <c:pt idx="13524">
                  <c:v>45125.804478831022</c:v>
                </c:pt>
                <c:pt idx="13525">
                  <c:v>45125.873150324071</c:v>
                </c:pt>
                <c:pt idx="13526">
                  <c:v>45125.941821539353</c:v>
                </c:pt>
                <c:pt idx="13527">
                  <c:v>45126.010492592592</c:v>
                </c:pt>
                <c:pt idx="13528">
                  <c:v>45126.07916346065</c:v>
                </c:pt>
                <c:pt idx="13529">
                  <c:v>45126.147833935182</c:v>
                </c:pt>
                <c:pt idx="13530">
                  <c:v>45126.216505034725</c:v>
                </c:pt>
                <c:pt idx="13531">
                  <c:v>45126.285176469908</c:v>
                </c:pt>
                <c:pt idx="13532">
                  <c:v>45126.353848437502</c:v>
                </c:pt>
                <c:pt idx="13533">
                  <c:v>45126.422519837965</c:v>
                </c:pt>
                <c:pt idx="13534">
                  <c:v>45126.491190856483</c:v>
                </c:pt>
                <c:pt idx="13535">
                  <c:v>45126.559861655092</c:v>
                </c:pt>
                <c:pt idx="13536">
                  <c:v>45126.628532361108</c:v>
                </c:pt>
                <c:pt idx="13537">
                  <c:v>45126.697203136573</c:v>
                </c:pt>
                <c:pt idx="13538">
                  <c:v>45126.765873645832</c:v>
                </c:pt>
                <c:pt idx="13539">
                  <c:v>45126.834544745368</c:v>
                </c:pt>
                <c:pt idx="13540">
                  <c:v>45126.903216134262</c:v>
                </c:pt>
                <c:pt idx="13541">
                  <c:v>45126.971887141204</c:v>
                </c:pt>
                <c:pt idx="13542">
                  <c:v>45127.040558101849</c:v>
                </c:pt>
                <c:pt idx="13543">
                  <c:v>45127.10922859954</c:v>
                </c:pt>
                <c:pt idx="13544">
                  <c:v>45127.177899409726</c:v>
                </c:pt>
                <c:pt idx="13545">
                  <c:v>45127.246570787036</c:v>
                </c:pt>
                <c:pt idx="13546">
                  <c:v>45127.315242500001</c:v>
                </c:pt>
                <c:pt idx="13547">
                  <c:v>45127.383914363425</c:v>
                </c:pt>
                <c:pt idx="13548">
                  <c:v>45127.452585624997</c:v>
                </c:pt>
                <c:pt idx="13549">
                  <c:v>45127.521256493055</c:v>
                </c:pt>
                <c:pt idx="13550">
                  <c:v>45127.589927245368</c:v>
                </c:pt>
                <c:pt idx="13551">
                  <c:v>45127.658598032409</c:v>
                </c:pt>
                <c:pt idx="13552">
                  <c:v>45127.727268773146</c:v>
                </c:pt>
                <c:pt idx="13553">
                  <c:v>45127.795939293981</c:v>
                </c:pt>
                <c:pt idx="13554">
                  <c:v>45127.864610659723</c:v>
                </c:pt>
                <c:pt idx="13555">
                  <c:v>45127.933281840276</c:v>
                </c:pt>
                <c:pt idx="13556">
                  <c:v>45128.001952870371</c:v>
                </c:pt>
                <c:pt idx="13557">
                  <c:v>45128.070623749998</c:v>
                </c:pt>
                <c:pt idx="13558">
                  <c:v>45128.139294074077</c:v>
                </c:pt>
                <c:pt idx="13559">
                  <c:v>45128.207965011577</c:v>
                </c:pt>
                <c:pt idx="13560">
                  <c:v>45128.276636365743</c:v>
                </c:pt>
                <c:pt idx="13561">
                  <c:v>45128.345308275464</c:v>
                </c:pt>
                <c:pt idx="13562">
                  <c:v>45128.413979699071</c:v>
                </c:pt>
                <c:pt idx="13563">
                  <c:v>45128.482650694445</c:v>
                </c:pt>
                <c:pt idx="13564">
                  <c:v>45128.55132140046</c:v>
                </c:pt>
                <c:pt idx="13565">
                  <c:v>45128.61999201389</c:v>
                </c:pt>
                <c:pt idx="13566">
                  <c:v>45128.688662696761</c:v>
                </c:pt>
                <c:pt idx="13567">
                  <c:v>45128.757333148147</c:v>
                </c:pt>
                <c:pt idx="13568">
                  <c:v>45128.826004062503</c:v>
                </c:pt>
                <c:pt idx="13569">
                  <c:v>45128.894675428244</c:v>
                </c:pt>
                <c:pt idx="13570">
                  <c:v>45128.963346365737</c:v>
                </c:pt>
                <c:pt idx="13571">
                  <c:v>45129.032017210651</c:v>
                </c:pt>
                <c:pt idx="13572">
                  <c:v>45129.100687719911</c:v>
                </c:pt>
                <c:pt idx="13573">
                  <c:v>45129.169358356485</c:v>
                </c:pt>
                <c:pt idx="13574">
                  <c:v>45129.238029583335</c:v>
                </c:pt>
                <c:pt idx="13575">
                  <c:v>45129.306701099536</c:v>
                </c:pt>
                <c:pt idx="13576">
                  <c:v>45129.375372905095</c:v>
                </c:pt>
                <c:pt idx="13577">
                  <c:v>45129.44404412037</c:v>
                </c:pt>
                <c:pt idx="13578">
                  <c:v>45129.512714930555</c:v>
                </c:pt>
                <c:pt idx="13579">
                  <c:v>45129.581385636571</c:v>
                </c:pt>
                <c:pt idx="13580">
                  <c:v>45129.650056307873</c:v>
                </c:pt>
                <c:pt idx="13581">
                  <c:v>45129.718727013889</c:v>
                </c:pt>
                <c:pt idx="13582">
                  <c:v>45129.787397395834</c:v>
                </c:pt>
                <c:pt idx="13583">
                  <c:v>45129.856068587964</c:v>
                </c:pt>
                <c:pt idx="13584">
                  <c:v>45129.924739733797</c:v>
                </c:pt>
                <c:pt idx="13585">
                  <c:v>45129.993410694442</c:v>
                </c:pt>
                <c:pt idx="13586">
                  <c:v>45130.062081550925</c:v>
                </c:pt>
                <c:pt idx="13587">
                  <c:v>45130.13075178241</c:v>
                </c:pt>
                <c:pt idx="13588">
                  <c:v>45130.199422581019</c:v>
                </c:pt>
                <c:pt idx="13589">
                  <c:v>45130.268093877312</c:v>
                </c:pt>
                <c:pt idx="13590">
                  <c:v>45130.336765694447</c:v>
                </c:pt>
                <c:pt idx="13591">
                  <c:v>45130.405437175927</c:v>
                </c:pt>
                <c:pt idx="13592">
                  <c:v>45130.474108159724</c:v>
                </c:pt>
                <c:pt idx="13593">
                  <c:v>45130.542778807867</c:v>
                </c:pt>
                <c:pt idx="13594">
                  <c:v>45130.611449340278</c:v>
                </c:pt>
                <c:pt idx="13595">
                  <c:v>45130.680119942132</c:v>
                </c:pt>
                <c:pt idx="13596">
                  <c:v>45130.748790370373</c:v>
                </c:pt>
                <c:pt idx="13597">
                  <c:v>45130.817461064813</c:v>
                </c:pt>
                <c:pt idx="13598">
                  <c:v>45130.886132372689</c:v>
                </c:pt>
                <c:pt idx="13599">
                  <c:v>45130.954803275461</c:v>
                </c:pt>
                <c:pt idx="13600">
                  <c:v>45131.023474050926</c:v>
                </c:pt>
                <c:pt idx="13601">
                  <c:v>45131.092144560185</c:v>
                </c:pt>
                <c:pt idx="13602">
                  <c:v>45131.160815000003</c:v>
                </c:pt>
                <c:pt idx="13603">
                  <c:v>45131.229486041666</c:v>
                </c:pt>
                <c:pt idx="13604">
                  <c:v>45131.29815736111</c:v>
                </c:pt>
                <c:pt idx="13605">
                  <c:v>45131.366829085651</c:v>
                </c:pt>
                <c:pt idx="13606">
                  <c:v>45131.435500231484</c:v>
                </c:pt>
                <c:pt idx="13607">
                  <c:v>45131.504170972221</c:v>
                </c:pt>
                <c:pt idx="13608">
                  <c:v>45131.572841597219</c:v>
                </c:pt>
                <c:pt idx="13609">
                  <c:v>45131.64151212963</c:v>
                </c:pt>
                <c:pt idx="13610">
                  <c:v>45131.710182743052</c:v>
                </c:pt>
                <c:pt idx="13611">
                  <c:v>45131.778853020835</c:v>
                </c:pt>
                <c:pt idx="13612">
                  <c:v>45131.847524050929</c:v>
                </c:pt>
                <c:pt idx="13613">
                  <c:v>45131.916195138889</c:v>
                </c:pt>
                <c:pt idx="13614">
                  <c:v>45131.984865983795</c:v>
                </c:pt>
                <c:pt idx="13615">
                  <c:v>45132.05353675926</c:v>
                </c:pt>
                <c:pt idx="13616">
                  <c:v>45132.122206944441</c:v>
                </c:pt>
                <c:pt idx="13617">
                  <c:v>45132.190877604167</c:v>
                </c:pt>
                <c:pt idx="13618">
                  <c:v>45132.259548819442</c:v>
                </c:pt>
                <c:pt idx="13619">
                  <c:v>45132.32822048611</c:v>
                </c:pt>
                <c:pt idx="13620">
                  <c:v>45132.396892002318</c:v>
                </c:pt>
                <c:pt idx="13621">
                  <c:v>45132.465562974539</c:v>
                </c:pt>
                <c:pt idx="13622">
                  <c:v>45132.534233564817</c:v>
                </c:pt>
                <c:pt idx="13623">
                  <c:v>45132.602904039355</c:v>
                </c:pt>
                <c:pt idx="13624">
                  <c:v>45132.671574571759</c:v>
                </c:pt>
                <c:pt idx="13625">
                  <c:v>45132.740244988425</c:v>
                </c:pt>
                <c:pt idx="13626">
                  <c:v>45132.808915451387</c:v>
                </c:pt>
                <c:pt idx="13627">
                  <c:v>45132.877586666669</c:v>
                </c:pt>
                <c:pt idx="13628">
                  <c:v>45132.946257534721</c:v>
                </c:pt>
                <c:pt idx="13629">
                  <c:v>45133.014928275465</c:v>
                </c:pt>
                <c:pt idx="13630">
                  <c:v>45133.083598784724</c:v>
                </c:pt>
                <c:pt idx="13631">
                  <c:v>45133.152269004633</c:v>
                </c:pt>
                <c:pt idx="13632">
                  <c:v>45133.22093984954</c:v>
                </c:pt>
                <c:pt idx="13633">
                  <c:v>45133.289611006941</c:v>
                </c:pt>
                <c:pt idx="13634">
                  <c:v>45133.358282650464</c:v>
                </c:pt>
                <c:pt idx="13635">
                  <c:v>45133.426953726848</c:v>
                </c:pt>
                <c:pt idx="13636">
                  <c:v>45133.495624421295</c:v>
                </c:pt>
                <c:pt idx="13637">
                  <c:v>45133.564294918979</c:v>
                </c:pt>
                <c:pt idx="13638">
                  <c:v>45133.632965335652</c:v>
                </c:pt>
                <c:pt idx="13639">
                  <c:v>45133.701635821759</c:v>
                </c:pt>
                <c:pt idx="13640">
                  <c:v>45133.770306006947</c:v>
                </c:pt>
                <c:pt idx="13641">
                  <c:v>45133.838976863422</c:v>
                </c:pt>
                <c:pt idx="13642">
                  <c:v>45133.907647916669</c:v>
                </c:pt>
                <c:pt idx="13643">
                  <c:v>45133.976318622685</c:v>
                </c:pt>
                <c:pt idx="13644">
                  <c:v>45134.044989282411</c:v>
                </c:pt>
                <c:pt idx="13645">
                  <c:v>45134.113659432871</c:v>
                </c:pt>
                <c:pt idx="13646">
                  <c:v>45134.182329976851</c:v>
                </c:pt>
                <c:pt idx="13647">
                  <c:v>45134.251001064818</c:v>
                </c:pt>
                <c:pt idx="13648">
                  <c:v>45134.319672534722</c:v>
                </c:pt>
                <c:pt idx="13649">
                  <c:v>45134.3883440625</c:v>
                </c:pt>
                <c:pt idx="13650">
                  <c:v>45134.457015</c:v>
                </c:pt>
                <c:pt idx="13651">
                  <c:v>45134.525685532404</c:v>
                </c:pt>
                <c:pt idx="13652">
                  <c:v>45134.594355960646</c:v>
                </c:pt>
                <c:pt idx="13653">
                  <c:v>45134.663026423608</c:v>
                </c:pt>
                <c:pt idx="13654">
                  <c:v>45134.731696840281</c:v>
                </c:pt>
                <c:pt idx="13655">
                  <c:v>45134.800367094904</c:v>
                </c:pt>
                <c:pt idx="13656">
                  <c:v>45134.869038171295</c:v>
                </c:pt>
                <c:pt idx="13657">
                  <c:v>45134.937709027778</c:v>
                </c:pt>
                <c:pt idx="13658">
                  <c:v>45135.006379722225</c:v>
                </c:pt>
                <c:pt idx="13659">
                  <c:v>45135.075050254629</c:v>
                </c:pt>
                <c:pt idx="13660">
                  <c:v>45135.14372028935</c:v>
                </c:pt>
                <c:pt idx="13661">
                  <c:v>45135.212390949077</c:v>
                </c:pt>
                <c:pt idx="13662">
                  <c:v>45135.28106199074</c:v>
                </c:pt>
                <c:pt idx="13663">
                  <c:v>45135.349733587966</c:v>
                </c:pt>
                <c:pt idx="13664">
                  <c:v>45135.418404641205</c:v>
                </c:pt>
                <c:pt idx="13665">
                  <c:v>45135.487075289355</c:v>
                </c:pt>
                <c:pt idx="13666">
                  <c:v>45135.555745694444</c:v>
                </c:pt>
                <c:pt idx="13667">
                  <c:v>45135.624416006947</c:v>
                </c:pt>
                <c:pt idx="13668">
                  <c:v>45135.693086377316</c:v>
                </c:pt>
                <c:pt idx="13669">
                  <c:v>45135.761756504631</c:v>
                </c:pt>
                <c:pt idx="13670">
                  <c:v>45135.83042716435</c:v>
                </c:pt>
                <c:pt idx="13671">
                  <c:v>45135.899098182868</c:v>
                </c:pt>
                <c:pt idx="13672">
                  <c:v>45135.967768807874</c:v>
                </c:pt>
                <c:pt idx="13673">
                  <c:v>45136.036439351854</c:v>
                </c:pt>
                <c:pt idx="13674">
                  <c:v>45136.105109502314</c:v>
                </c:pt>
                <c:pt idx="13675">
                  <c:v>45136.173779884259</c:v>
                </c:pt>
                <c:pt idx="13676">
                  <c:v>45136.242450844904</c:v>
                </c:pt>
                <c:pt idx="13677">
                  <c:v>45136.311122106483</c:v>
                </c:pt>
                <c:pt idx="13678">
                  <c:v>45136.379793599539</c:v>
                </c:pt>
                <c:pt idx="13679">
                  <c:v>45136.448464490742</c:v>
                </c:pt>
                <c:pt idx="13680">
                  <c:v>45136.51713497685</c:v>
                </c:pt>
                <c:pt idx="13681">
                  <c:v>45136.585805370371</c:v>
                </c:pt>
                <c:pt idx="13682">
                  <c:v>45136.654475740739</c:v>
                </c:pt>
                <c:pt idx="13683">
                  <c:v>45136.723146122684</c:v>
                </c:pt>
                <c:pt idx="13684">
                  <c:v>45136.791816226854</c:v>
                </c:pt>
                <c:pt idx="13685">
                  <c:v>45136.860487152779</c:v>
                </c:pt>
                <c:pt idx="13686">
                  <c:v>45136.92915797454</c:v>
                </c:pt>
                <c:pt idx="13687">
                  <c:v>45136.997828622683</c:v>
                </c:pt>
                <c:pt idx="13688">
                  <c:v>45137.066499143519</c:v>
                </c:pt>
                <c:pt idx="13689">
                  <c:v>45137.135169074078</c:v>
                </c:pt>
                <c:pt idx="13690">
                  <c:v>45137.203839594906</c:v>
                </c:pt>
                <c:pt idx="13691">
                  <c:v>45137.272510567127</c:v>
                </c:pt>
                <c:pt idx="13692">
                  <c:v>45137.341182094904</c:v>
                </c:pt>
                <c:pt idx="13693">
                  <c:v>45137.409853194447</c:v>
                </c:pt>
                <c:pt idx="13694">
                  <c:v>45137.478523831021</c:v>
                </c:pt>
                <c:pt idx="13695">
                  <c:v>45137.547194166669</c:v>
                </c:pt>
                <c:pt idx="13696">
                  <c:v>45137.615864398147</c:v>
                </c:pt>
                <c:pt idx="13697">
                  <c:v>45137.684534687498</c:v>
                </c:pt>
                <c:pt idx="13698">
                  <c:v>45137.753204780092</c:v>
                </c:pt>
                <c:pt idx="13699">
                  <c:v>45137.821875243055</c:v>
                </c:pt>
                <c:pt idx="13700">
                  <c:v>45137.890546226852</c:v>
                </c:pt>
                <c:pt idx="13701">
                  <c:v>45137.959216805553</c:v>
                </c:pt>
                <c:pt idx="13702">
                  <c:v>45138.027887280092</c:v>
                </c:pt>
                <c:pt idx="13703">
                  <c:v>45138.096557430559</c:v>
                </c:pt>
                <c:pt idx="13704">
                  <c:v>45138.165227638892</c:v>
                </c:pt>
                <c:pt idx="13705">
                  <c:v>45138.233898437502</c:v>
                </c:pt>
                <c:pt idx="13706">
                  <c:v>45138.302569502317</c:v>
                </c:pt>
                <c:pt idx="13707">
                  <c:v>45138.371240925924</c:v>
                </c:pt>
                <c:pt idx="13708">
                  <c:v>45138.439911770831</c:v>
                </c:pt>
                <c:pt idx="13709">
                  <c:v>45138.508582199072</c:v>
                </c:pt>
                <c:pt idx="13710">
                  <c:v>45138.57725253472</c:v>
                </c:pt>
                <c:pt idx="13711">
                  <c:v>45138.645922800926</c:v>
                </c:pt>
                <c:pt idx="13712">
                  <c:v>45138.714593113429</c:v>
                </c:pt>
                <c:pt idx="13713">
                  <c:v>45138.783263090278</c:v>
                </c:pt>
                <c:pt idx="13714">
                  <c:v>45138.851933877311</c:v>
                </c:pt>
                <c:pt idx="13715">
                  <c:v>45138.920604652776</c:v>
                </c:pt>
                <c:pt idx="13716">
                  <c:v>45138.989275219908</c:v>
                </c:pt>
                <c:pt idx="13717">
                  <c:v>45139.057945694447</c:v>
                </c:pt>
                <c:pt idx="13718">
                  <c:v>45139.126615567133</c:v>
                </c:pt>
                <c:pt idx="13719">
                  <c:v>45139.195285960646</c:v>
                </c:pt>
                <c:pt idx="13720">
                  <c:v>45139.263956886571</c:v>
                </c:pt>
                <c:pt idx="13721">
                  <c:v>45139.332628298609</c:v>
                </c:pt>
                <c:pt idx="13722">
                  <c:v>45139.401299467594</c:v>
                </c:pt>
                <c:pt idx="13723">
                  <c:v>45139.469970104168</c:v>
                </c:pt>
                <c:pt idx="13724">
                  <c:v>45139.538640381943</c:v>
                </c:pt>
                <c:pt idx="13725">
                  <c:v>45139.607310555555</c:v>
                </c:pt>
                <c:pt idx="13726">
                  <c:v>45139.67598078704</c:v>
                </c:pt>
                <c:pt idx="13727">
                  <c:v>45139.744650879627</c:v>
                </c:pt>
                <c:pt idx="13728">
                  <c:v>45139.813321122689</c:v>
                </c:pt>
                <c:pt idx="13729">
                  <c:v>45139.881992048613</c:v>
                </c:pt>
                <c:pt idx="13730">
                  <c:v>45139.950662604169</c:v>
                </c:pt>
                <c:pt idx="13731">
                  <c:v>45140.019333020835</c:v>
                </c:pt>
                <c:pt idx="13732">
                  <c:v>45140.088003206016</c:v>
                </c:pt>
                <c:pt idx="13733">
                  <c:v>45140.156673194448</c:v>
                </c:pt>
                <c:pt idx="13734">
                  <c:v>45140.22534380787</c:v>
                </c:pt>
                <c:pt idx="13735">
                  <c:v>45140.294014699073</c:v>
                </c:pt>
                <c:pt idx="13736">
                  <c:v>45140.362686064815</c:v>
                </c:pt>
                <c:pt idx="13737">
                  <c:v>45140.431356840279</c:v>
                </c:pt>
                <c:pt idx="13738">
                  <c:v>45140.500027222224</c:v>
                </c:pt>
                <c:pt idx="13739">
                  <c:v>45140.568697453702</c:v>
                </c:pt>
                <c:pt idx="13740">
                  <c:v>45140.637367604169</c:v>
                </c:pt>
                <c:pt idx="13741">
                  <c:v>45140.706037812502</c:v>
                </c:pt>
                <c:pt idx="13742">
                  <c:v>45140.774707719909</c:v>
                </c:pt>
                <c:pt idx="13743">
                  <c:v>45140.843378333331</c:v>
                </c:pt>
                <c:pt idx="13744">
                  <c:v>45140.912049074075</c:v>
                </c:pt>
                <c:pt idx="13745">
                  <c:v>45140.980719513886</c:v>
                </c:pt>
                <c:pt idx="13746">
                  <c:v>45141.049389907406</c:v>
                </c:pt>
                <c:pt idx="13747">
                  <c:v>45141.118059745371</c:v>
                </c:pt>
                <c:pt idx="13748">
                  <c:v>45141.186730023146</c:v>
                </c:pt>
                <c:pt idx="13749">
                  <c:v>45141.255400844908</c:v>
                </c:pt>
                <c:pt idx="13750">
                  <c:v>45141.324072094911</c:v>
                </c:pt>
                <c:pt idx="13751">
                  <c:v>45141.392743298609</c:v>
                </c:pt>
                <c:pt idx="13752">
                  <c:v>45141.461413923615</c:v>
                </c:pt>
                <c:pt idx="13753">
                  <c:v>45141.530084155092</c:v>
                </c:pt>
                <c:pt idx="13754">
                  <c:v>45141.598754282408</c:v>
                </c:pt>
                <c:pt idx="13755">
                  <c:v>45141.66742445602</c:v>
                </c:pt>
                <c:pt idx="13756">
                  <c:v>45141.736094548614</c:v>
                </c:pt>
                <c:pt idx="13757">
                  <c:v>45141.80476457176</c:v>
                </c:pt>
                <c:pt idx="13758">
                  <c:v>45141.873435393522</c:v>
                </c:pt>
                <c:pt idx="13759">
                  <c:v>45141.942105925926</c:v>
                </c:pt>
                <c:pt idx="13760">
                  <c:v>45142.010776319446</c:v>
                </c:pt>
                <c:pt idx="13761">
                  <c:v>45142.079446516203</c:v>
                </c:pt>
                <c:pt idx="13762">
                  <c:v>45142.148116307872</c:v>
                </c:pt>
                <c:pt idx="13763">
                  <c:v>45142.216786736113</c:v>
                </c:pt>
                <c:pt idx="13764">
                  <c:v>45142.285457500002</c:v>
                </c:pt>
                <c:pt idx="13765">
                  <c:v>45142.354128784726</c:v>
                </c:pt>
                <c:pt idx="13766">
                  <c:v>45142.422799525462</c:v>
                </c:pt>
                <c:pt idx="13767">
                  <c:v>45142.49146986111</c:v>
                </c:pt>
                <c:pt idx="13768">
                  <c:v>45142.560139976849</c:v>
                </c:pt>
                <c:pt idx="13769">
                  <c:v>45142.628810011571</c:v>
                </c:pt>
                <c:pt idx="13770">
                  <c:v>45142.697480115741</c:v>
                </c:pt>
                <c:pt idx="13771">
                  <c:v>45142.76614994213</c:v>
                </c:pt>
                <c:pt idx="13772">
                  <c:v>45142.834820370372</c:v>
                </c:pt>
                <c:pt idx="13773">
                  <c:v>45142.903491076388</c:v>
                </c:pt>
                <c:pt idx="13774">
                  <c:v>45142.972161412035</c:v>
                </c:pt>
                <c:pt idx="13775">
                  <c:v>45143.040831689817</c:v>
                </c:pt>
                <c:pt idx="13776">
                  <c:v>45143.109501516206</c:v>
                </c:pt>
                <c:pt idx="13777">
                  <c:v>45143.178171643522</c:v>
                </c:pt>
                <c:pt idx="13778">
                  <c:v>45143.246842337961</c:v>
                </c:pt>
                <c:pt idx="13779">
                  <c:v>45143.315513391201</c:v>
                </c:pt>
                <c:pt idx="13780">
                  <c:v>45143.384184571762</c:v>
                </c:pt>
                <c:pt idx="13781">
                  <c:v>45143.452855162039</c:v>
                </c:pt>
                <c:pt idx="13782">
                  <c:v>45143.521525335651</c:v>
                </c:pt>
                <c:pt idx="13783">
                  <c:v>45143.590195416669</c:v>
                </c:pt>
                <c:pt idx="13784">
                  <c:v>45143.658865520832</c:v>
                </c:pt>
                <c:pt idx="13785">
                  <c:v>45143.727535590275</c:v>
                </c:pt>
                <c:pt idx="13786">
                  <c:v>45143.79620542824</c:v>
                </c:pt>
                <c:pt idx="13787">
                  <c:v>45143.864876099535</c:v>
                </c:pt>
                <c:pt idx="13788">
                  <c:v>45143.933546608794</c:v>
                </c:pt>
                <c:pt idx="13789">
                  <c:v>45144.002216956018</c:v>
                </c:pt>
                <c:pt idx="13790">
                  <c:v>45144.070887152775</c:v>
                </c:pt>
                <c:pt idx="13791">
                  <c:v>45144.139556793984</c:v>
                </c:pt>
                <c:pt idx="13792">
                  <c:v>45144.208227048613</c:v>
                </c:pt>
                <c:pt idx="13793">
                  <c:v>45144.276897719908</c:v>
                </c:pt>
                <c:pt idx="13794">
                  <c:v>45144.345568946759</c:v>
                </c:pt>
                <c:pt idx="13795">
                  <c:v>45144.414239687503</c:v>
                </c:pt>
                <c:pt idx="13796">
                  <c:v>45144.482909999999</c:v>
                </c:pt>
                <c:pt idx="13797">
                  <c:v>45144.551580023151</c:v>
                </c:pt>
                <c:pt idx="13798">
                  <c:v>45144.620249965279</c:v>
                </c:pt>
                <c:pt idx="13799">
                  <c:v>45144.688919953704</c:v>
                </c:pt>
                <c:pt idx="13800">
                  <c:v>45144.75758972222</c:v>
                </c:pt>
                <c:pt idx="13801">
                  <c:v>45144.826259953705</c:v>
                </c:pt>
                <c:pt idx="13802">
                  <c:v>45144.894930625</c:v>
                </c:pt>
                <c:pt idx="13803">
                  <c:v>45144.96360087963</c:v>
                </c:pt>
                <c:pt idx="13804">
                  <c:v>45145.032271053242</c:v>
                </c:pt>
                <c:pt idx="13805">
                  <c:v>45145.100940868055</c:v>
                </c:pt>
                <c:pt idx="13806">
                  <c:v>45145.169610821758</c:v>
                </c:pt>
                <c:pt idx="13807">
                  <c:v>45145.238281365739</c:v>
                </c:pt>
                <c:pt idx="13808">
                  <c:v>45145.3069521875</c:v>
                </c:pt>
                <c:pt idx="13809">
                  <c:v>45145.375623310189</c:v>
                </c:pt>
                <c:pt idx="13810">
                  <c:v>45145.444293842593</c:v>
                </c:pt>
                <c:pt idx="13811">
                  <c:v>45145.512963958332</c:v>
                </c:pt>
                <c:pt idx="13812">
                  <c:v>45145.581633981485</c:v>
                </c:pt>
                <c:pt idx="13813">
                  <c:v>45145.650303958333</c:v>
                </c:pt>
                <c:pt idx="13814">
                  <c:v>45145.718973981478</c:v>
                </c:pt>
                <c:pt idx="13815">
                  <c:v>45145.787643668984</c:v>
                </c:pt>
                <c:pt idx="13816">
                  <c:v>45145.856314178243</c:v>
                </c:pt>
                <c:pt idx="13817">
                  <c:v>45145.92498462963</c:v>
                </c:pt>
                <c:pt idx="13818">
                  <c:v>45145.993654907405</c:v>
                </c:pt>
                <c:pt idx="13819">
                  <c:v>45146.062325069448</c:v>
                </c:pt>
                <c:pt idx="13820">
                  <c:v>45146.130994618055</c:v>
                </c:pt>
                <c:pt idx="13821">
                  <c:v>45146.199664722226</c:v>
                </c:pt>
                <c:pt idx="13822">
                  <c:v>45146.268335335648</c:v>
                </c:pt>
                <c:pt idx="13823">
                  <c:v>45146.337006458336</c:v>
                </c:pt>
                <c:pt idx="13824">
                  <c:v>45146.40567724537</c:v>
                </c:pt>
                <c:pt idx="13825">
                  <c:v>45146.47434753472</c:v>
                </c:pt>
                <c:pt idx="13826">
                  <c:v>45146.543017488424</c:v>
                </c:pt>
                <c:pt idx="13827">
                  <c:v>45146.611687337965</c:v>
                </c:pt>
                <c:pt idx="13828">
                  <c:v>45146.680357256948</c:v>
                </c:pt>
                <c:pt idx="13829">
                  <c:v>45146.749026990743</c:v>
                </c:pt>
                <c:pt idx="13830">
                  <c:v>45146.817696990744</c:v>
                </c:pt>
                <c:pt idx="13831">
                  <c:v>45146.886367604166</c:v>
                </c:pt>
                <c:pt idx="13832">
                  <c:v>45146.955037812499</c:v>
                </c:pt>
                <c:pt idx="13833">
                  <c:v>45147.023707905093</c:v>
                </c:pt>
                <c:pt idx="13834">
                  <c:v>45147.092377719906</c:v>
                </c:pt>
                <c:pt idx="13835">
                  <c:v>45147.161047465277</c:v>
                </c:pt>
                <c:pt idx="13836">
                  <c:v>45147.229717812501</c:v>
                </c:pt>
                <c:pt idx="13837">
                  <c:v>45147.298388437499</c:v>
                </c:pt>
                <c:pt idx="13838">
                  <c:v>45147.367059479169</c:v>
                </c:pt>
                <c:pt idx="13839">
                  <c:v>45147.435729930556</c:v>
                </c:pt>
                <c:pt idx="13840">
                  <c:v>45147.504399988429</c:v>
                </c:pt>
                <c:pt idx="13841">
                  <c:v>45147.573069907405</c:v>
                </c:pt>
                <c:pt idx="13842">
                  <c:v>45147.641739756946</c:v>
                </c:pt>
                <c:pt idx="13843">
                  <c:v>45147.710409675929</c:v>
                </c:pt>
                <c:pt idx="13844">
                  <c:v>45147.779079247688</c:v>
                </c:pt>
                <c:pt idx="13845">
                  <c:v>45147.847749583336</c:v>
                </c:pt>
                <c:pt idx="13846">
                  <c:v>45147.916419988425</c:v>
                </c:pt>
                <c:pt idx="13847">
                  <c:v>45147.985090138885</c:v>
                </c:pt>
                <c:pt idx="13848">
                  <c:v>45148.053760219904</c:v>
                </c:pt>
                <c:pt idx="13849">
                  <c:v>45148.122429710646</c:v>
                </c:pt>
                <c:pt idx="13850">
                  <c:v>45148.191099687501</c:v>
                </c:pt>
                <c:pt idx="13851">
                  <c:v>45148.259770196761</c:v>
                </c:pt>
                <c:pt idx="13852">
                  <c:v>45148.328441168982</c:v>
                </c:pt>
                <c:pt idx="13853">
                  <c:v>45148.397112002312</c:v>
                </c:pt>
                <c:pt idx="13854">
                  <c:v>45148.465782268519</c:v>
                </c:pt>
                <c:pt idx="13855">
                  <c:v>45148.534452164349</c:v>
                </c:pt>
                <c:pt idx="13856">
                  <c:v>45148.603121944441</c:v>
                </c:pt>
                <c:pt idx="13857">
                  <c:v>45148.671791793982</c:v>
                </c:pt>
                <c:pt idx="13858">
                  <c:v>45148.740461516201</c:v>
                </c:pt>
                <c:pt idx="13859">
                  <c:v>45148.809131284725</c:v>
                </c:pt>
                <c:pt idx="13860">
                  <c:v>45148.877801793984</c:v>
                </c:pt>
                <c:pt idx="13861">
                  <c:v>45148.946471979165</c:v>
                </c:pt>
                <c:pt idx="13862">
                  <c:v>45149.015142025462</c:v>
                </c:pt>
                <c:pt idx="13863">
                  <c:v>45149.083811840275</c:v>
                </c:pt>
                <c:pt idx="13864">
                  <c:v>45149.152481365738</c:v>
                </c:pt>
                <c:pt idx="13865">
                  <c:v>45149.221151516205</c:v>
                </c:pt>
                <c:pt idx="13866">
                  <c:v>45149.289821967592</c:v>
                </c:pt>
                <c:pt idx="13867">
                  <c:v>45149.358492928244</c:v>
                </c:pt>
                <c:pt idx="13868">
                  <c:v>45149.427163310182</c:v>
                </c:pt>
                <c:pt idx="13869">
                  <c:v>45149.495833310182</c:v>
                </c:pt>
                <c:pt idx="13870">
                  <c:v>45149.564503113426</c:v>
                </c:pt>
                <c:pt idx="13871">
                  <c:v>45149.633172835645</c:v>
                </c:pt>
                <c:pt idx="13872">
                  <c:v>45149.701842627313</c:v>
                </c:pt>
                <c:pt idx="13873">
                  <c:v>45149.770512118055</c:v>
                </c:pt>
                <c:pt idx="13874">
                  <c:v>45149.839182280091</c:v>
                </c:pt>
                <c:pt idx="13875">
                  <c:v>45149.907852638891</c:v>
                </c:pt>
                <c:pt idx="13876">
                  <c:v>45149.976522650461</c:v>
                </c:pt>
                <c:pt idx="13877">
                  <c:v>45150.04519261574</c:v>
                </c:pt>
                <c:pt idx="13878">
                  <c:v>45150.113862071761</c:v>
                </c:pt>
                <c:pt idx="13879">
                  <c:v>45150.182531921295</c:v>
                </c:pt>
                <c:pt idx="13880">
                  <c:v>45150.251202314816</c:v>
                </c:pt>
                <c:pt idx="13881">
                  <c:v>45150.31987309028</c:v>
                </c:pt>
                <c:pt idx="13882">
                  <c:v>45150.388543923611</c:v>
                </c:pt>
                <c:pt idx="13883">
                  <c:v>45150.457214166665</c:v>
                </c:pt>
                <c:pt idx="13884">
                  <c:v>45150.52588400463</c:v>
                </c:pt>
                <c:pt idx="13885">
                  <c:v>45150.594553738425</c:v>
                </c:pt>
                <c:pt idx="13886">
                  <c:v>45150.663223506941</c:v>
                </c:pt>
                <c:pt idx="13887">
                  <c:v>45150.731893229167</c:v>
                </c:pt>
                <c:pt idx="13888">
                  <c:v>45150.800562789351</c:v>
                </c:pt>
                <c:pt idx="13889">
                  <c:v>45150.869233171295</c:v>
                </c:pt>
                <c:pt idx="13890">
                  <c:v>45150.937903321763</c:v>
                </c:pt>
                <c:pt idx="13891">
                  <c:v>45151.006573333332</c:v>
                </c:pt>
                <c:pt idx="13892">
                  <c:v>45151.075243159721</c:v>
                </c:pt>
                <c:pt idx="13893">
                  <c:v>45151.143912511572</c:v>
                </c:pt>
                <c:pt idx="13894">
                  <c:v>45151.212582476852</c:v>
                </c:pt>
                <c:pt idx="13895">
                  <c:v>45151.281252824076</c:v>
                </c:pt>
                <c:pt idx="13896">
                  <c:v>45151.349923715279</c:v>
                </c:pt>
                <c:pt idx="13897">
                  <c:v>45151.418594074072</c:v>
                </c:pt>
                <c:pt idx="13898">
                  <c:v>45151.487264039351</c:v>
                </c:pt>
                <c:pt idx="13899">
                  <c:v>45151.555933738426</c:v>
                </c:pt>
                <c:pt idx="13900">
                  <c:v>45151.624603356482</c:v>
                </c:pt>
                <c:pt idx="13901">
                  <c:v>45151.693273032404</c:v>
                </c:pt>
                <c:pt idx="13902">
                  <c:v>45151.761942453704</c:v>
                </c:pt>
                <c:pt idx="13903">
                  <c:v>45151.830612418984</c:v>
                </c:pt>
                <c:pt idx="13904">
                  <c:v>45151.899282743056</c:v>
                </c:pt>
                <c:pt idx="13905">
                  <c:v>45151.967952673614</c:v>
                </c:pt>
                <c:pt idx="13906">
                  <c:v>45152.036622523148</c:v>
                </c:pt>
                <c:pt idx="13907">
                  <c:v>45152.105291979169</c:v>
                </c:pt>
                <c:pt idx="13908">
                  <c:v>45152.173961666667</c:v>
                </c:pt>
                <c:pt idx="13909">
                  <c:v>45152.242631921297</c:v>
                </c:pt>
                <c:pt idx="13910">
                  <c:v>45152.311302488422</c:v>
                </c:pt>
                <c:pt idx="13911">
                  <c:v>45152.379973275463</c:v>
                </c:pt>
                <c:pt idx="13912">
                  <c:v>45152.44864347222</c:v>
                </c:pt>
                <c:pt idx="13913">
                  <c:v>45152.517313263888</c:v>
                </c:pt>
                <c:pt idx="13914">
                  <c:v>45152.585982951387</c:v>
                </c:pt>
                <c:pt idx="13915">
                  <c:v>45152.654652627316</c:v>
                </c:pt>
                <c:pt idx="13916">
                  <c:v>45152.723322314814</c:v>
                </c:pt>
                <c:pt idx="13917">
                  <c:v>45152.791991712962</c:v>
                </c:pt>
                <c:pt idx="13918">
                  <c:v>45152.860661944447</c:v>
                </c:pt>
                <c:pt idx="13919">
                  <c:v>45152.929332060186</c:v>
                </c:pt>
                <c:pt idx="13920">
                  <c:v>45152.99800201389</c:v>
                </c:pt>
                <c:pt idx="13921">
                  <c:v>45153.066671840279</c:v>
                </c:pt>
                <c:pt idx="13922">
                  <c:v>45153.135341064815</c:v>
                </c:pt>
                <c:pt idx="13923">
                  <c:v>45153.204010879628</c:v>
                </c:pt>
                <c:pt idx="13924">
                  <c:v>45153.27268115741</c:v>
                </c:pt>
                <c:pt idx="13925">
                  <c:v>45153.341351979165</c:v>
                </c:pt>
                <c:pt idx="13926">
                  <c:v>45153.410022372685</c:v>
                </c:pt>
                <c:pt idx="13927">
                  <c:v>45153.478692314813</c:v>
                </c:pt>
                <c:pt idx="13928">
                  <c:v>45153.547361944446</c:v>
                </c:pt>
                <c:pt idx="13929">
                  <c:v>45153.616031469908</c:v>
                </c:pt>
                <c:pt idx="13930">
                  <c:v>45153.684701053244</c:v>
                </c:pt>
                <c:pt idx="13931">
                  <c:v>45153.753370451392</c:v>
                </c:pt>
                <c:pt idx="13932">
                  <c:v>45153.822040208332</c:v>
                </c:pt>
                <c:pt idx="13933">
                  <c:v>45153.890710486114</c:v>
                </c:pt>
                <c:pt idx="13934">
                  <c:v>45153.9593803588</c:v>
                </c:pt>
                <c:pt idx="13935">
                  <c:v>45154.028050127316</c:v>
                </c:pt>
                <c:pt idx="13936">
                  <c:v>45154.096719583336</c:v>
                </c:pt>
                <c:pt idx="13937">
                  <c:v>45154.165389074071</c:v>
                </c:pt>
                <c:pt idx="13938">
                  <c:v>45154.234059166665</c:v>
                </c:pt>
                <c:pt idx="13939">
                  <c:v>45154.302729525465</c:v>
                </c:pt>
                <c:pt idx="13940">
                  <c:v>45154.371400243057</c:v>
                </c:pt>
                <c:pt idx="13941">
                  <c:v>45154.440070370372</c:v>
                </c:pt>
                <c:pt idx="13942">
                  <c:v>45154.508740104167</c:v>
                </c:pt>
                <c:pt idx="13943">
                  <c:v>45154.577409722224</c:v>
                </c:pt>
                <c:pt idx="13944">
                  <c:v>45154.646079282407</c:v>
                </c:pt>
                <c:pt idx="13945">
                  <c:v>45154.714748888888</c:v>
                </c:pt>
                <c:pt idx="13946">
                  <c:v>45154.783418159721</c:v>
                </c:pt>
                <c:pt idx="13947">
                  <c:v>45154.852088217594</c:v>
                </c:pt>
                <c:pt idx="13948">
                  <c:v>45154.920758287037</c:v>
                </c:pt>
                <c:pt idx="13949">
                  <c:v>45154.98942813657</c:v>
                </c:pt>
                <c:pt idx="13950">
                  <c:v>45155.05809791667</c:v>
                </c:pt>
                <c:pt idx="13951">
                  <c:v>45155.126767071757</c:v>
                </c:pt>
                <c:pt idx="13952">
                  <c:v>45155.195436747686</c:v>
                </c:pt>
                <c:pt idx="13953">
                  <c:v>45155.26410695602</c:v>
                </c:pt>
                <c:pt idx="13954">
                  <c:v>45155.332777650467</c:v>
                </c:pt>
                <c:pt idx="13955">
                  <c:v>45155.401448101853</c:v>
                </c:pt>
                <c:pt idx="13956">
                  <c:v>45155.470118032405</c:v>
                </c:pt>
                <c:pt idx="13957">
                  <c:v>45155.538787592595</c:v>
                </c:pt>
                <c:pt idx="13958">
                  <c:v>45155.607457048609</c:v>
                </c:pt>
                <c:pt idx="13959">
                  <c:v>45155.676126562503</c:v>
                </c:pt>
                <c:pt idx="13960">
                  <c:v>45155.744795937499</c:v>
                </c:pt>
                <c:pt idx="13961">
                  <c:v>45155.813465462961</c:v>
                </c:pt>
                <c:pt idx="13962">
                  <c:v>45155.882135671294</c:v>
                </c:pt>
                <c:pt idx="13963">
                  <c:v>45155.950805509259</c:v>
                </c:pt>
                <c:pt idx="13964">
                  <c:v>45156.019475208333</c:v>
                </c:pt>
                <c:pt idx="13965">
                  <c:v>45156.088144664354</c:v>
                </c:pt>
                <c:pt idx="13966">
                  <c:v>45156.156813946756</c:v>
                </c:pt>
                <c:pt idx="13967">
                  <c:v>45156.225483831018</c:v>
                </c:pt>
                <c:pt idx="13968">
                  <c:v>45156.29415400463</c:v>
                </c:pt>
                <c:pt idx="13969">
                  <c:v>45156.362826226854</c:v>
                </c:pt>
                <c:pt idx="13970">
                  <c:v>45156.431498043981</c:v>
                </c:pt>
                <c:pt idx="13971">
                  <c:v>45156.500169479164</c:v>
                </c:pt>
                <c:pt idx="13972">
                  <c:v>45156.568840752312</c:v>
                </c:pt>
                <c:pt idx="13973">
                  <c:v>45156.637511944442</c:v>
                </c:pt>
                <c:pt idx="13974">
                  <c:v>45156.706183206021</c:v>
                </c:pt>
                <c:pt idx="13975">
                  <c:v>45156.77485415509</c:v>
                </c:pt>
                <c:pt idx="13976">
                  <c:v>45156.843525810182</c:v>
                </c:pt>
                <c:pt idx="13977">
                  <c:v>45156.912197592595</c:v>
                </c:pt>
                <c:pt idx="13978">
                  <c:v>45156.980869085652</c:v>
                </c:pt>
                <c:pt idx="13979">
                  <c:v>45157.049540520835</c:v>
                </c:pt>
                <c:pt idx="13980">
                  <c:v>45157.118211400462</c:v>
                </c:pt>
                <c:pt idx="13981">
                  <c:v>45157.186882719907</c:v>
                </c:pt>
                <c:pt idx="13982">
                  <c:v>45157.255554583331</c:v>
                </c:pt>
                <c:pt idx="13983">
                  <c:v>45157.324226874996</c:v>
                </c:pt>
                <c:pt idx="13984">
                  <c:v>45157.392899120372</c:v>
                </c:pt>
                <c:pt idx="13985">
                  <c:v>45157.46157078704</c:v>
                </c:pt>
                <c:pt idx="13986">
                  <c:v>45157.530242060187</c:v>
                </c:pt>
                <c:pt idx="13987">
                  <c:v>45157.598913217589</c:v>
                </c:pt>
                <c:pt idx="13988">
                  <c:v>45157.667584444447</c:v>
                </c:pt>
                <c:pt idx="13989">
                  <c:v>45157.736255567128</c:v>
                </c:pt>
                <c:pt idx="13990">
                  <c:v>45157.804926631943</c:v>
                </c:pt>
                <c:pt idx="13991">
                  <c:v>45157.873598495367</c:v>
                </c:pt>
                <c:pt idx="13992">
                  <c:v>45157.942270069441</c:v>
                </c:pt>
                <c:pt idx="13993">
                  <c:v>45158.010941493056</c:v>
                </c:pt>
                <c:pt idx="13994">
                  <c:v>45158.079612731482</c:v>
                </c:pt>
                <c:pt idx="13995">
                  <c:v>45158.148283564813</c:v>
                </c:pt>
                <c:pt idx="13996">
                  <c:v>45158.216955023148</c:v>
                </c:pt>
                <c:pt idx="13997">
                  <c:v>45158.285626817131</c:v>
                </c:pt>
                <c:pt idx="13998">
                  <c:v>45158.354299143517</c:v>
                </c:pt>
                <c:pt idx="13999">
                  <c:v>45158.422970914355</c:v>
                </c:pt>
                <c:pt idx="14000">
                  <c:v>45158.491642291665</c:v>
                </c:pt>
                <c:pt idx="14001">
                  <c:v>45158.560313449074</c:v>
                </c:pt>
                <c:pt idx="14002">
                  <c:v>45158.628984513889</c:v>
                </c:pt>
                <c:pt idx="14003">
                  <c:v>45158.697655648146</c:v>
                </c:pt>
                <c:pt idx="14004">
                  <c:v>45158.766326516205</c:v>
                </c:pt>
                <c:pt idx="14005">
                  <c:v>45158.83499797454</c:v>
                </c:pt>
                <c:pt idx="14006">
                  <c:v>45158.903669710649</c:v>
                </c:pt>
                <c:pt idx="14007">
                  <c:v>45158.972341076391</c:v>
                </c:pt>
                <c:pt idx="14008">
                  <c:v>45159.041012384259</c:v>
                </c:pt>
                <c:pt idx="14009">
                  <c:v>45159.109683240742</c:v>
                </c:pt>
                <c:pt idx="14010">
                  <c:v>45159.17835440972</c:v>
                </c:pt>
                <c:pt idx="14011">
                  <c:v>45159.247026134261</c:v>
                </c:pt>
                <c:pt idx="14012">
                  <c:v>45159.315698206017</c:v>
                </c:pt>
                <c:pt idx="14013">
                  <c:v>45159.384370416665</c:v>
                </c:pt>
                <c:pt idx="14014">
                  <c:v>45159.453042037036</c:v>
                </c:pt>
                <c:pt idx="14015">
                  <c:v>45159.521713252318</c:v>
                </c:pt>
                <c:pt idx="14016">
                  <c:v>45159.590384363422</c:v>
                </c:pt>
                <c:pt idx="14017">
                  <c:v>45159.65905548611</c:v>
                </c:pt>
                <c:pt idx="14018">
                  <c:v>45159.727726585646</c:v>
                </c:pt>
                <c:pt idx="14019">
                  <c:v>45159.796397453705</c:v>
                </c:pt>
                <c:pt idx="14020">
                  <c:v>45159.865069155094</c:v>
                </c:pt>
                <c:pt idx="14021">
                  <c:v>45159.933740682871</c:v>
                </c:pt>
                <c:pt idx="14022">
                  <c:v>45160.002412071757</c:v>
                </c:pt>
                <c:pt idx="14023">
                  <c:v>45160.071083298608</c:v>
                </c:pt>
                <c:pt idx="14024">
                  <c:v>45160.13975396991</c:v>
                </c:pt>
                <c:pt idx="14025">
                  <c:v>45160.208425243058</c:v>
                </c:pt>
                <c:pt idx="14026">
                  <c:v>45160.277096944446</c:v>
                </c:pt>
                <c:pt idx="14027">
                  <c:v>45160.345769201391</c:v>
                </c:pt>
                <c:pt idx="14028">
                  <c:v>45160.414440960645</c:v>
                </c:pt>
                <c:pt idx="14029">
                  <c:v>45160.483112303242</c:v>
                </c:pt>
                <c:pt idx="14030">
                  <c:v>45160.551783344905</c:v>
                </c:pt>
                <c:pt idx="14031">
                  <c:v>45160.620454305557</c:v>
                </c:pt>
                <c:pt idx="14032">
                  <c:v>45160.689125324076</c:v>
                </c:pt>
                <c:pt idx="14033">
                  <c:v>45160.757796122685</c:v>
                </c:pt>
                <c:pt idx="14034">
                  <c:v>45160.826467372688</c:v>
                </c:pt>
                <c:pt idx="14035">
                  <c:v>45160.895139062501</c:v>
                </c:pt>
                <c:pt idx="14036">
                  <c:v>45160.963810347224</c:v>
                </c:pt>
                <c:pt idx="14037">
                  <c:v>45161.032481539354</c:v>
                </c:pt>
                <c:pt idx="14038">
                  <c:v>45161.101152372685</c:v>
                </c:pt>
                <c:pt idx="14039">
                  <c:v>45161.169823356482</c:v>
                </c:pt>
                <c:pt idx="14040">
                  <c:v>45161.238494907404</c:v>
                </c:pt>
                <c:pt idx="14041">
                  <c:v>45161.307166759259</c:v>
                </c:pt>
                <c:pt idx="14042">
                  <c:v>45161.375838900465</c:v>
                </c:pt>
                <c:pt idx="14043">
                  <c:v>45161.444510451387</c:v>
                </c:pt>
                <c:pt idx="14044">
                  <c:v>45161.513181585651</c:v>
                </c:pt>
                <c:pt idx="14045">
                  <c:v>45161.581852627314</c:v>
                </c:pt>
                <c:pt idx="14046">
                  <c:v>45161.650523622688</c:v>
                </c:pt>
                <c:pt idx="14047">
                  <c:v>45161.719194652775</c:v>
                </c:pt>
                <c:pt idx="14048">
                  <c:v>45161.787865370374</c:v>
                </c:pt>
                <c:pt idx="14049">
                  <c:v>45161.856536898151</c:v>
                </c:pt>
                <c:pt idx="14050">
                  <c:v>45161.925208368055</c:v>
                </c:pt>
                <c:pt idx="14051">
                  <c:v>45161.993879652779</c:v>
                </c:pt>
                <c:pt idx="14052">
                  <c:v>45162.062550833332</c:v>
                </c:pt>
                <c:pt idx="14053">
                  <c:v>45162.131221388889</c:v>
                </c:pt>
                <c:pt idx="14054">
                  <c:v>45162.199892511577</c:v>
                </c:pt>
                <c:pt idx="14055">
                  <c:v>45162.268564131948</c:v>
                </c:pt>
                <c:pt idx="14056">
                  <c:v>45162.337236273146</c:v>
                </c:pt>
                <c:pt idx="14057">
                  <c:v>45162.405908067129</c:v>
                </c:pt>
                <c:pt idx="14058">
                  <c:v>45162.474579374997</c:v>
                </c:pt>
                <c:pt idx="14059">
                  <c:v>45162.54325033565</c:v>
                </c:pt>
                <c:pt idx="14060">
                  <c:v>45162.611921203701</c:v>
                </c:pt>
                <c:pt idx="14061">
                  <c:v>45162.680592118057</c:v>
                </c:pt>
                <c:pt idx="14062">
                  <c:v>45162.749262858793</c:v>
                </c:pt>
                <c:pt idx="14063">
                  <c:v>45162.817933877312</c:v>
                </c:pt>
                <c:pt idx="14064">
                  <c:v>45162.886605497682</c:v>
                </c:pt>
                <c:pt idx="14065">
                  <c:v>45162.955276712964</c:v>
                </c:pt>
                <c:pt idx="14066">
                  <c:v>45163.023947800924</c:v>
                </c:pt>
                <c:pt idx="14067">
                  <c:v>45163.092618622686</c:v>
                </c:pt>
                <c:pt idx="14068">
                  <c:v>45163.161289374999</c:v>
                </c:pt>
                <c:pt idx="14069">
                  <c:v>45163.22996074074</c:v>
                </c:pt>
                <c:pt idx="14070">
                  <c:v>45163.298632361111</c:v>
                </c:pt>
                <c:pt idx="14071">
                  <c:v>45163.367304398147</c:v>
                </c:pt>
                <c:pt idx="14072">
                  <c:v>45163.435975856482</c:v>
                </c:pt>
                <c:pt idx="14073">
                  <c:v>45163.504646909721</c:v>
                </c:pt>
                <c:pt idx="14074">
                  <c:v>45163.573317835646</c:v>
                </c:pt>
                <c:pt idx="14075">
                  <c:v>45163.641988680552</c:v>
                </c:pt>
                <c:pt idx="14076">
                  <c:v>45163.710659594908</c:v>
                </c:pt>
                <c:pt idx="14077">
                  <c:v>45163.779330173609</c:v>
                </c:pt>
                <c:pt idx="14078">
                  <c:v>45163.84800150463</c:v>
                </c:pt>
                <c:pt idx="14079">
                  <c:v>45163.916672905092</c:v>
                </c:pt>
                <c:pt idx="14080">
                  <c:v>45163.985344050925</c:v>
                </c:pt>
                <c:pt idx="14081">
                  <c:v>45164.054015127316</c:v>
                </c:pt>
                <c:pt idx="14082">
                  <c:v>45164.122685613424</c:v>
                </c:pt>
                <c:pt idx="14083">
                  <c:v>45164.191356585645</c:v>
                </c:pt>
                <c:pt idx="14084">
                  <c:v>45164.260028101853</c:v>
                </c:pt>
                <c:pt idx="14085">
                  <c:v>45164.328700069447</c:v>
                </c:pt>
                <c:pt idx="14086">
                  <c:v>45164.397371886575</c:v>
                </c:pt>
                <c:pt idx="14087">
                  <c:v>45164.466043148146</c:v>
                </c:pt>
                <c:pt idx="14088">
                  <c:v>45164.53471403935</c:v>
                </c:pt>
                <c:pt idx="14089">
                  <c:v>45164.603384803238</c:v>
                </c:pt>
                <c:pt idx="14090">
                  <c:v>45164.672055636576</c:v>
                </c:pt>
                <c:pt idx="14091">
                  <c:v>45164.740726354168</c:v>
                </c:pt>
                <c:pt idx="14092">
                  <c:v>45164.809397118057</c:v>
                </c:pt>
                <c:pt idx="14093">
                  <c:v>45164.878068611113</c:v>
                </c:pt>
                <c:pt idx="14094">
                  <c:v>45164.946739780091</c:v>
                </c:pt>
                <c:pt idx="14095">
                  <c:v>45165.015410810185</c:v>
                </c:pt>
                <c:pt idx="14096">
                  <c:v>45165.084081620371</c:v>
                </c:pt>
                <c:pt idx="14097">
                  <c:v>45165.15275212963</c:v>
                </c:pt>
                <c:pt idx="14098">
                  <c:v>45165.221423263887</c:v>
                </c:pt>
                <c:pt idx="14099">
                  <c:v>45165.290094699078</c:v>
                </c:pt>
                <c:pt idx="14100">
                  <c:v>45165.35876664352</c:v>
                </c:pt>
                <c:pt idx="14101">
                  <c:v>45165.427438009261</c:v>
                </c:pt>
                <c:pt idx="14102">
                  <c:v>45165.496108993058</c:v>
                </c:pt>
                <c:pt idx="14103">
                  <c:v>45165.564779780092</c:v>
                </c:pt>
                <c:pt idx="14104">
                  <c:v>45165.633450474539</c:v>
                </c:pt>
                <c:pt idx="14105">
                  <c:v>45165.702121249997</c:v>
                </c:pt>
                <c:pt idx="14106">
                  <c:v>45165.770791724535</c:v>
                </c:pt>
                <c:pt idx="14107">
                  <c:v>45165.839462858799</c:v>
                </c:pt>
                <c:pt idx="14108">
                  <c:v>45165.908134189813</c:v>
                </c:pt>
                <c:pt idx="14109">
                  <c:v>45165.976805185186</c:v>
                </c:pt>
                <c:pt idx="14110">
                  <c:v>45166.045476134263</c:v>
                </c:pt>
                <c:pt idx="14111">
                  <c:v>45166.114146562497</c:v>
                </c:pt>
                <c:pt idx="14112">
                  <c:v>45166.182817384259</c:v>
                </c:pt>
                <c:pt idx="14113">
                  <c:v>45166.25148875</c:v>
                </c:pt>
                <c:pt idx="14114">
                  <c:v>45166.320160509262</c:v>
                </c:pt>
                <c:pt idx="14115">
                  <c:v>45166.388832314813</c:v>
                </c:pt>
                <c:pt idx="14116">
                  <c:v>45166.457503530095</c:v>
                </c:pt>
                <c:pt idx="14117">
                  <c:v>45166.526174340281</c:v>
                </c:pt>
                <c:pt idx="14118">
                  <c:v>45166.594845046297</c:v>
                </c:pt>
                <c:pt idx="14119">
                  <c:v>45166.663515787041</c:v>
                </c:pt>
                <c:pt idx="14120">
                  <c:v>45166.73218648148</c:v>
                </c:pt>
                <c:pt idx="14121">
                  <c:v>45166.800857013892</c:v>
                </c:pt>
                <c:pt idx="14122">
                  <c:v>45166.869528356481</c:v>
                </c:pt>
                <c:pt idx="14123">
                  <c:v>45166.938199479169</c:v>
                </c:pt>
                <c:pt idx="14124">
                  <c:v>45167.006870462959</c:v>
                </c:pt>
                <c:pt idx="14125">
                  <c:v>45167.075541261576</c:v>
                </c:pt>
                <c:pt idx="14126">
                  <c:v>45167.144211574072</c:v>
                </c:pt>
                <c:pt idx="14127">
                  <c:v>45167.212882500004</c:v>
                </c:pt>
                <c:pt idx="14128">
                  <c:v>45167.281553819441</c:v>
                </c:pt>
                <c:pt idx="14129">
                  <c:v>45167.350225671296</c:v>
                </c:pt>
                <c:pt idx="14130">
                  <c:v>45167.418897002317</c:v>
                </c:pt>
                <c:pt idx="14131">
                  <c:v>45167.487567928241</c:v>
                </c:pt>
                <c:pt idx="14132">
                  <c:v>45167.55623858796</c:v>
                </c:pt>
                <c:pt idx="14133">
                  <c:v>45167.624909178237</c:v>
                </c:pt>
                <c:pt idx="14134">
                  <c:v>45167.693579814812</c:v>
                </c:pt>
                <c:pt idx="14135">
                  <c:v>45167.762250208332</c:v>
                </c:pt>
                <c:pt idx="14136">
                  <c:v>45167.830921134257</c:v>
                </c:pt>
                <c:pt idx="14137">
                  <c:v>45167.89959241898</c:v>
                </c:pt>
                <c:pt idx="14138">
                  <c:v>45167.968263298608</c:v>
                </c:pt>
                <c:pt idx="14139">
                  <c:v>45168.03693412037</c:v>
                </c:pt>
                <c:pt idx="14140">
                  <c:v>45168.105604525466</c:v>
                </c:pt>
                <c:pt idx="14141">
                  <c:v>45168.174275173609</c:v>
                </c:pt>
                <c:pt idx="14142">
                  <c:v>45168.242946388891</c:v>
                </c:pt>
                <c:pt idx="14143">
                  <c:v>45168.311617916668</c:v>
                </c:pt>
                <c:pt idx="14144">
                  <c:v>45168.380289664354</c:v>
                </c:pt>
                <c:pt idx="14145">
                  <c:v>45168.448960821763</c:v>
                </c:pt>
                <c:pt idx="14146">
                  <c:v>45168.517631562499</c:v>
                </c:pt>
                <c:pt idx="14147">
                  <c:v>45168.58630221065</c:v>
                </c:pt>
                <c:pt idx="14148">
                  <c:v>45168.654972847224</c:v>
                </c:pt>
                <c:pt idx="14149">
                  <c:v>45168.723643483798</c:v>
                </c:pt>
                <c:pt idx="14150">
                  <c:v>45168.792313831022</c:v>
                </c:pt>
                <c:pt idx="14151">
                  <c:v>45168.860985023151</c:v>
                </c:pt>
                <c:pt idx="14152">
                  <c:v>45168.929656087967</c:v>
                </c:pt>
                <c:pt idx="14153">
                  <c:v>45168.998327002315</c:v>
                </c:pt>
                <c:pt idx="14154">
                  <c:v>45169.066997766204</c:v>
                </c:pt>
                <c:pt idx="14155">
                  <c:v>45169.135667951392</c:v>
                </c:pt>
                <c:pt idx="14156">
                  <c:v>45169.204338715281</c:v>
                </c:pt>
                <c:pt idx="14157">
                  <c:v>45169.273009942131</c:v>
                </c:pt>
                <c:pt idx="14158">
                  <c:v>45169.341681712962</c:v>
                </c:pt>
                <c:pt idx="14159">
                  <c:v>45169.410353067127</c:v>
                </c:pt>
                <c:pt idx="14160">
                  <c:v>45169.479023958331</c:v>
                </c:pt>
                <c:pt idx="14161">
                  <c:v>45169.547694525463</c:v>
                </c:pt>
                <c:pt idx="14162">
                  <c:v>45169.616365000002</c:v>
                </c:pt>
                <c:pt idx="14163">
                  <c:v>45169.685035532406</c:v>
                </c:pt>
                <c:pt idx="14164">
                  <c:v>45169.75370587963</c:v>
                </c:pt>
                <c:pt idx="14165">
                  <c:v>45169.822376574077</c:v>
                </c:pt>
                <c:pt idx="14166">
                  <c:v>45169.891047800927</c:v>
                </c:pt>
                <c:pt idx="14167">
                  <c:v>45169.959718622682</c:v>
                </c:pt>
                <c:pt idx="14168">
                  <c:v>45170.028389328705</c:v>
                </c:pt>
                <c:pt idx="14169">
                  <c:v>45170.097059722226</c:v>
                </c:pt>
                <c:pt idx="14170">
                  <c:v>45170.165730162036</c:v>
                </c:pt>
                <c:pt idx="14171">
                  <c:v>45170.23440119213</c:v>
                </c:pt>
                <c:pt idx="14172">
                  <c:v>45170.303072488423</c:v>
                </c:pt>
                <c:pt idx="14173">
                  <c:v>45170.371744155091</c:v>
                </c:pt>
                <c:pt idx="14174">
                  <c:v>45170.440415219906</c:v>
                </c:pt>
                <c:pt idx="14175">
                  <c:v>45170.509085891201</c:v>
                </c:pt>
                <c:pt idx="14176">
                  <c:v>45170.577756446757</c:v>
                </c:pt>
                <c:pt idx="14177">
                  <c:v>45170.646426932872</c:v>
                </c:pt>
                <c:pt idx="14178">
                  <c:v>45170.715097476852</c:v>
                </c:pt>
                <c:pt idx="14179">
                  <c:v>45170.783767685185</c:v>
                </c:pt>
                <c:pt idx="14180">
                  <c:v>45170.852438692127</c:v>
                </c:pt>
                <c:pt idx="14181">
                  <c:v>45170.921109687501</c:v>
                </c:pt>
                <c:pt idx="14182">
                  <c:v>45170.989780474534</c:v>
                </c:pt>
                <c:pt idx="14183">
                  <c:v>45171.058451168981</c:v>
                </c:pt>
                <c:pt idx="14184">
                  <c:v>45171.127121261576</c:v>
                </c:pt>
                <c:pt idx="14185">
                  <c:v>45171.195791874998</c:v>
                </c:pt>
                <c:pt idx="14186">
                  <c:v>45171.264463009262</c:v>
                </c:pt>
                <c:pt idx="14187">
                  <c:v>45171.333134629633</c:v>
                </c:pt>
                <c:pt idx="14188">
                  <c:v>45171.401806018519</c:v>
                </c:pt>
                <c:pt idx="14189">
                  <c:v>45171.470476863426</c:v>
                </c:pt>
                <c:pt idx="14190">
                  <c:v>45171.53914734954</c:v>
                </c:pt>
                <c:pt idx="14191">
                  <c:v>45171.607817731485</c:v>
                </c:pt>
                <c:pt idx="14192">
                  <c:v>45171.676488171295</c:v>
                </c:pt>
                <c:pt idx="14193">
                  <c:v>45171.745158472222</c:v>
                </c:pt>
                <c:pt idx="14194">
                  <c:v>45171.81382891204</c:v>
                </c:pt>
                <c:pt idx="14195">
                  <c:v>45171.882500034721</c:v>
                </c:pt>
                <c:pt idx="14196">
                  <c:v>45171.951170798609</c:v>
                </c:pt>
                <c:pt idx="14197">
                  <c:v>45172.019841412039</c:v>
                </c:pt>
                <c:pt idx="14198">
                  <c:v>45172.088511793983</c:v>
                </c:pt>
                <c:pt idx="14199">
                  <c:v>45172.15718199074</c:v>
                </c:pt>
                <c:pt idx="14200">
                  <c:v>45172.22585278935</c:v>
                </c:pt>
                <c:pt idx="14201">
                  <c:v>45172.294523877317</c:v>
                </c:pt>
                <c:pt idx="14202">
                  <c:v>45172.363195428239</c:v>
                </c:pt>
                <c:pt idx="14203">
                  <c:v>45172.431866388892</c:v>
                </c:pt>
                <c:pt idx="14204">
                  <c:v>45172.500536967593</c:v>
                </c:pt>
                <c:pt idx="14205">
                  <c:v>45172.569207384258</c:v>
                </c:pt>
                <c:pt idx="14206">
                  <c:v>45172.637877719906</c:v>
                </c:pt>
                <c:pt idx="14207">
                  <c:v>45172.706548113427</c:v>
                </c:pt>
                <c:pt idx="14208">
                  <c:v>45172.775218194445</c:v>
                </c:pt>
                <c:pt idx="14209">
                  <c:v>45172.843888993055</c:v>
                </c:pt>
                <c:pt idx="14210">
                  <c:v>45172.91255990741</c:v>
                </c:pt>
                <c:pt idx="14211">
                  <c:v>45172.981230532409</c:v>
                </c:pt>
                <c:pt idx="14212">
                  <c:v>45173.049901099534</c:v>
                </c:pt>
                <c:pt idx="14213">
                  <c:v>45173.118571122686</c:v>
                </c:pt>
                <c:pt idx="14214">
                  <c:v>45173.187241562497</c:v>
                </c:pt>
                <c:pt idx="14215">
                  <c:v>45173.25591255787</c:v>
                </c:pt>
                <c:pt idx="14216">
                  <c:v>45173.324583981484</c:v>
                </c:pt>
                <c:pt idx="14217">
                  <c:v>45173.393255347219</c:v>
                </c:pt>
                <c:pt idx="14218">
                  <c:v>45173.461926145836</c:v>
                </c:pt>
                <c:pt idx="14219">
                  <c:v>45173.530596539349</c:v>
                </c:pt>
                <c:pt idx="14220">
                  <c:v>45173.599266828707</c:v>
                </c:pt>
                <c:pt idx="14221">
                  <c:v>45173.667937164355</c:v>
                </c:pt>
                <c:pt idx="14222">
                  <c:v>45173.736607418985</c:v>
                </c:pt>
                <c:pt idx="14223">
                  <c:v>45173.805277604166</c:v>
                </c:pt>
                <c:pt idx="14224">
                  <c:v>45173.873948576387</c:v>
                </c:pt>
                <c:pt idx="14225">
                  <c:v>45173.94261928241</c:v>
                </c:pt>
                <c:pt idx="14226">
                  <c:v>45174.011289814815</c:v>
                </c:pt>
                <c:pt idx="14227">
                  <c:v>45174.079960173614</c:v>
                </c:pt>
                <c:pt idx="14228">
                  <c:v>45174.148630115742</c:v>
                </c:pt>
                <c:pt idx="14229">
                  <c:v>45174.217300694443</c:v>
                </c:pt>
                <c:pt idx="14230">
                  <c:v>45174.285971597223</c:v>
                </c:pt>
                <c:pt idx="14231">
                  <c:v>45174.354643043982</c:v>
                </c:pt>
                <c:pt idx="14232">
                  <c:v>45174.423313923609</c:v>
                </c:pt>
                <c:pt idx="14233">
                  <c:v>45174.491984409724</c:v>
                </c:pt>
                <c:pt idx="14234">
                  <c:v>45174.560654675923</c:v>
                </c:pt>
                <c:pt idx="14235">
                  <c:v>45174.629324849535</c:v>
                </c:pt>
                <c:pt idx="14236">
                  <c:v>45174.697995092596</c:v>
                </c:pt>
                <c:pt idx="14237">
                  <c:v>45174.766665057869</c:v>
                </c:pt>
                <c:pt idx="14238">
                  <c:v>45174.835335625001</c:v>
                </c:pt>
                <c:pt idx="14239">
                  <c:v>45174.904006469907</c:v>
                </c:pt>
                <c:pt idx="14240">
                  <c:v>45174.972676944446</c:v>
                </c:pt>
                <c:pt idx="14241">
                  <c:v>45175.041347349535</c:v>
                </c:pt>
                <c:pt idx="14242">
                  <c:v>45175.110017303239</c:v>
                </c:pt>
                <c:pt idx="14243">
                  <c:v>45175.178687569445</c:v>
                </c:pt>
                <c:pt idx="14244">
                  <c:v>45175.247358391207</c:v>
                </c:pt>
                <c:pt idx="14245">
                  <c:v>45175.316029571761</c:v>
                </c:pt>
                <c:pt idx="14246">
                  <c:v>45175.384700879629</c:v>
                </c:pt>
                <c:pt idx="14247">
                  <c:v>45175.453371585645</c:v>
                </c:pt>
                <c:pt idx="14248">
                  <c:v>45175.522041898148</c:v>
                </c:pt>
                <c:pt idx="14249">
                  <c:v>45175.590712094905</c:v>
                </c:pt>
                <c:pt idx="14250">
                  <c:v>45175.659382314814</c:v>
                </c:pt>
                <c:pt idx="14251">
                  <c:v>45175.728052500002</c:v>
                </c:pt>
                <c:pt idx="14252">
                  <c:v>45175.796722465275</c:v>
                </c:pt>
                <c:pt idx="14253">
                  <c:v>45175.865393252316</c:v>
                </c:pt>
                <c:pt idx="14254">
                  <c:v>45175.934063877314</c:v>
                </c:pt>
                <c:pt idx="14255">
                  <c:v>45176.002734340276</c:v>
                </c:pt>
                <c:pt idx="14256">
                  <c:v>45176.071404652779</c:v>
                </c:pt>
                <c:pt idx="14257">
                  <c:v>45176.140074409719</c:v>
                </c:pt>
                <c:pt idx="14258">
                  <c:v>45176.208744768519</c:v>
                </c:pt>
                <c:pt idx="14259">
                  <c:v>45176.277415555553</c:v>
                </c:pt>
                <c:pt idx="14260">
                  <c:v>45176.346086886573</c:v>
                </c:pt>
                <c:pt idx="14261">
                  <c:v>45176.414757743056</c:v>
                </c:pt>
                <c:pt idx="14262">
                  <c:v>45176.483428159721</c:v>
                </c:pt>
                <c:pt idx="14263">
                  <c:v>45176.552098287037</c:v>
                </c:pt>
                <c:pt idx="14264">
                  <c:v>45176.620768321758</c:v>
                </c:pt>
                <c:pt idx="14265">
                  <c:v>45176.689438414352</c:v>
                </c:pt>
                <c:pt idx="14266">
                  <c:v>45176.758108287038</c:v>
                </c:pt>
                <c:pt idx="14267">
                  <c:v>45176.82677861111</c:v>
                </c:pt>
                <c:pt idx="14268">
                  <c:v>45176.895449386575</c:v>
                </c:pt>
                <c:pt idx="14269">
                  <c:v>45176.964119733799</c:v>
                </c:pt>
                <c:pt idx="14270">
                  <c:v>45177.032789999997</c:v>
                </c:pt>
                <c:pt idx="14271">
                  <c:v>45177.101459907404</c:v>
                </c:pt>
                <c:pt idx="14272">
                  <c:v>45177.170129953702</c:v>
                </c:pt>
                <c:pt idx="14273">
                  <c:v>45177.238800578707</c:v>
                </c:pt>
                <c:pt idx="14274">
                  <c:v>45177.307471504631</c:v>
                </c:pt>
                <c:pt idx="14275">
                  <c:v>45177.37614270833</c:v>
                </c:pt>
                <c:pt idx="14276">
                  <c:v>45177.444813321759</c:v>
                </c:pt>
                <c:pt idx="14277">
                  <c:v>45177.513483530092</c:v>
                </c:pt>
                <c:pt idx="14278">
                  <c:v>45177.582153634263</c:v>
                </c:pt>
                <c:pt idx="14279">
                  <c:v>45177.650823703705</c:v>
                </c:pt>
                <c:pt idx="14280">
                  <c:v>45177.7194937963</c:v>
                </c:pt>
                <c:pt idx="14281">
                  <c:v>45177.788163564815</c:v>
                </c:pt>
                <c:pt idx="14282">
                  <c:v>45177.856834155093</c:v>
                </c:pt>
                <c:pt idx="14283">
                  <c:v>45177.925504687497</c:v>
                </c:pt>
                <c:pt idx="14284">
                  <c:v>45177.994175034721</c:v>
                </c:pt>
                <c:pt idx="14285">
                  <c:v>45178.062845277775</c:v>
                </c:pt>
                <c:pt idx="14286">
                  <c:v>45178.131514895831</c:v>
                </c:pt>
                <c:pt idx="14287">
                  <c:v>45178.200185069443</c:v>
                </c:pt>
                <c:pt idx="14288">
                  <c:v>45178.268855752314</c:v>
                </c:pt>
                <c:pt idx="14289">
                  <c:v>45178.337526944444</c:v>
                </c:pt>
                <c:pt idx="14290">
                  <c:v>45178.406197800927</c:v>
                </c:pt>
                <c:pt idx="14291">
                  <c:v>45178.474868159719</c:v>
                </c:pt>
                <c:pt idx="14292">
                  <c:v>45178.543538171296</c:v>
                </c:pt>
                <c:pt idx="14293">
                  <c:v>45178.612208090279</c:v>
                </c:pt>
                <c:pt idx="14294">
                  <c:v>45178.680878055558</c:v>
                </c:pt>
                <c:pt idx="14295">
                  <c:v>45178.749547858795</c:v>
                </c:pt>
                <c:pt idx="14296">
                  <c:v>45178.818217916669</c:v>
                </c:pt>
                <c:pt idx="14297">
                  <c:v>45178.886888587964</c:v>
                </c:pt>
                <c:pt idx="14298">
                  <c:v>45178.95555885417</c:v>
                </c:pt>
                <c:pt idx="14299">
                  <c:v>45179.024228993054</c:v>
                </c:pt>
                <c:pt idx="14300">
                  <c:v>45179.09289886574</c:v>
                </c:pt>
                <c:pt idx="14301">
                  <c:v>45179.161568657408</c:v>
                </c:pt>
                <c:pt idx="14302">
                  <c:v>45179.230239062497</c:v>
                </c:pt>
                <c:pt idx="14303">
                  <c:v>45179.2989097338</c:v>
                </c:pt>
                <c:pt idx="14304">
                  <c:v>45179.367580810183</c:v>
                </c:pt>
                <c:pt idx="14305">
                  <c:v>45179.436251307867</c:v>
                </c:pt>
                <c:pt idx="14306">
                  <c:v>45179.504921412037</c:v>
                </c:pt>
                <c:pt idx="14307">
                  <c:v>45179.573591365741</c:v>
                </c:pt>
                <c:pt idx="14308">
                  <c:v>45179.642261261572</c:v>
                </c:pt>
                <c:pt idx="14309">
                  <c:v>45179.710931215275</c:v>
                </c:pt>
                <c:pt idx="14310">
                  <c:v>45179.779600833332</c:v>
                </c:pt>
                <c:pt idx="14311">
                  <c:v>45179.848271192132</c:v>
                </c:pt>
                <c:pt idx="14312">
                  <c:v>45179.916941631942</c:v>
                </c:pt>
                <c:pt idx="14313">
                  <c:v>45179.98561181713</c:v>
                </c:pt>
                <c:pt idx="14314">
                  <c:v>45180.054281921293</c:v>
                </c:pt>
                <c:pt idx="14315">
                  <c:v>45180.122951446756</c:v>
                </c:pt>
                <c:pt idx="14316">
                  <c:v>45180.191621446756</c:v>
                </c:pt>
                <c:pt idx="14317">
                  <c:v>45180.260291979168</c:v>
                </c:pt>
                <c:pt idx="14318">
                  <c:v>45180.32896298611</c:v>
                </c:pt>
                <c:pt idx="14319">
                  <c:v>45180.397633831017</c:v>
                </c:pt>
                <c:pt idx="14320">
                  <c:v>45180.466304120368</c:v>
                </c:pt>
                <c:pt idx="14321">
                  <c:v>45180.53497403935</c:v>
                </c:pt>
                <c:pt idx="14322">
                  <c:v>45180.603643842594</c:v>
                </c:pt>
                <c:pt idx="14323">
                  <c:v>45180.672313692128</c:v>
                </c:pt>
                <c:pt idx="14324">
                  <c:v>45180.740983437499</c:v>
                </c:pt>
                <c:pt idx="14325">
                  <c:v>45180.809653217591</c:v>
                </c:pt>
                <c:pt idx="14326">
                  <c:v>45180.878323738427</c:v>
                </c:pt>
                <c:pt idx="14327">
                  <c:v>45180.946993935184</c:v>
                </c:pt>
                <c:pt idx="14328">
                  <c:v>45181.015663981481</c:v>
                </c:pt>
                <c:pt idx="14329">
                  <c:v>45181.08433380787</c:v>
                </c:pt>
                <c:pt idx="14330">
                  <c:v>45181.153003344909</c:v>
                </c:pt>
                <c:pt idx="14331">
                  <c:v>45181.221673495369</c:v>
                </c:pt>
                <c:pt idx="14332">
                  <c:v>45181.290343946763</c:v>
                </c:pt>
                <c:pt idx="14333">
                  <c:v>45181.359014907408</c:v>
                </c:pt>
                <c:pt idx="14334">
                  <c:v>45181.427685289353</c:v>
                </c:pt>
                <c:pt idx="14335">
                  <c:v>45181.496355277777</c:v>
                </c:pt>
                <c:pt idx="14336">
                  <c:v>45181.565025069445</c:v>
                </c:pt>
                <c:pt idx="14337">
                  <c:v>45181.633694791664</c:v>
                </c:pt>
                <c:pt idx="14338">
                  <c:v>45181.702364571756</c:v>
                </c:pt>
                <c:pt idx="14339">
                  <c:v>45181.771034050929</c:v>
                </c:pt>
                <c:pt idx="14340">
                  <c:v>45181.839704189813</c:v>
                </c:pt>
                <c:pt idx="14341">
                  <c:v>45181.908374537037</c:v>
                </c:pt>
                <c:pt idx="14342">
                  <c:v>45181.977044537038</c:v>
                </c:pt>
                <c:pt idx="14343">
                  <c:v>45182.045714490741</c:v>
                </c:pt>
                <c:pt idx="14344">
                  <c:v>45182.11438392361</c:v>
                </c:pt>
                <c:pt idx="14345">
                  <c:v>45182.183053749999</c:v>
                </c:pt>
                <c:pt idx="14346">
                  <c:v>45182.251724120368</c:v>
                </c:pt>
                <c:pt idx="14347">
                  <c:v>45182.320394872688</c:v>
                </c:pt>
                <c:pt idx="14348">
                  <c:v>45182.389065671297</c:v>
                </c:pt>
                <c:pt idx="14349">
                  <c:v>45182.457735891207</c:v>
                </c:pt>
                <c:pt idx="14350">
                  <c:v>45182.526405694443</c:v>
                </c:pt>
                <c:pt idx="14351">
                  <c:v>45182.595075405094</c:v>
                </c:pt>
                <c:pt idx="14352">
                  <c:v>45182.663745138889</c:v>
                </c:pt>
                <c:pt idx="14353">
                  <c:v>45182.732414814818</c:v>
                </c:pt>
                <c:pt idx="14354">
                  <c:v>45182.801084340281</c:v>
                </c:pt>
                <c:pt idx="14355">
                  <c:v>45182.869754687497</c:v>
                </c:pt>
                <c:pt idx="14356">
                  <c:v>45182.938424791668</c:v>
                </c:pt>
                <c:pt idx="14357">
                  <c:v>45183.007094768516</c:v>
                </c:pt>
                <c:pt idx="14358">
                  <c:v>45183.075764548608</c:v>
                </c:pt>
                <c:pt idx="14359">
                  <c:v>45183.14443385417</c:v>
                </c:pt>
                <c:pt idx="14360">
                  <c:v>45183.213103761576</c:v>
                </c:pt>
                <c:pt idx="14361">
                  <c:v>45183.281774062503</c:v>
                </c:pt>
                <c:pt idx="14362">
                  <c:v>45183.350444895834</c:v>
                </c:pt>
                <c:pt idx="14363">
                  <c:v>45183.419115208337</c:v>
                </c:pt>
                <c:pt idx="14364">
                  <c:v>45183.487785115743</c:v>
                </c:pt>
                <c:pt idx="14365">
                  <c:v>45183.556454756945</c:v>
                </c:pt>
                <c:pt idx="14366">
                  <c:v>45183.625124317128</c:v>
                </c:pt>
                <c:pt idx="14367">
                  <c:v>45183.693793923609</c:v>
                </c:pt>
                <c:pt idx="14368">
                  <c:v>45183.762463287036</c:v>
                </c:pt>
                <c:pt idx="14369">
                  <c:v>45183.831133194442</c:v>
                </c:pt>
                <c:pt idx="14370">
                  <c:v>45183.899803449072</c:v>
                </c:pt>
                <c:pt idx="14371">
                  <c:v>45183.968473298613</c:v>
                </c:pt>
                <c:pt idx="14372">
                  <c:v>45184.037143090274</c:v>
                </c:pt>
                <c:pt idx="14373">
                  <c:v>45184.105812465277</c:v>
                </c:pt>
                <c:pt idx="14374">
                  <c:v>45184.174482071758</c:v>
                </c:pt>
                <c:pt idx="14375">
                  <c:v>45184.243152256946</c:v>
                </c:pt>
                <c:pt idx="14376">
                  <c:v>45184.311822743053</c:v>
                </c:pt>
                <c:pt idx="14377">
                  <c:v>45184.380493460645</c:v>
                </c:pt>
                <c:pt idx="14378">
                  <c:v>45184.449163576392</c:v>
                </c:pt>
                <c:pt idx="14379">
                  <c:v>45184.517833275466</c:v>
                </c:pt>
                <c:pt idx="14380">
                  <c:v>45184.586502881946</c:v>
                </c:pt>
                <c:pt idx="14381">
                  <c:v>45184.655172465275</c:v>
                </c:pt>
                <c:pt idx="14382">
                  <c:v>45184.723842060186</c:v>
                </c:pt>
                <c:pt idx="14383">
                  <c:v>45184.79251136574</c:v>
                </c:pt>
                <c:pt idx="14384">
                  <c:v>45184.861181493055</c:v>
                </c:pt>
                <c:pt idx="14385">
                  <c:v>45184.929851516201</c:v>
                </c:pt>
                <c:pt idx="14386">
                  <c:v>45184.998521377318</c:v>
                </c:pt>
                <c:pt idx="14387">
                  <c:v>45185.067191099537</c:v>
                </c:pt>
                <c:pt idx="14388">
                  <c:v>45185.135860231479</c:v>
                </c:pt>
                <c:pt idx="14389">
                  <c:v>45185.204529930554</c:v>
                </c:pt>
                <c:pt idx="14390">
                  <c:v>45185.273200104166</c:v>
                </c:pt>
                <c:pt idx="14391">
                  <c:v>45185.341870821758</c:v>
                </c:pt>
                <c:pt idx="14392">
                  <c:v>45185.410541111109</c:v>
                </c:pt>
                <c:pt idx="14393">
                  <c:v>45185.479210937498</c:v>
                </c:pt>
                <c:pt idx="14394">
                  <c:v>45185.547880451391</c:v>
                </c:pt>
                <c:pt idx="14395">
                  <c:v>45185.616549861108</c:v>
                </c:pt>
                <c:pt idx="14396">
                  <c:v>45185.685219328705</c:v>
                </c:pt>
                <c:pt idx="14397">
                  <c:v>45185.753888599538</c:v>
                </c:pt>
                <c:pt idx="14398">
                  <c:v>45185.822558229163</c:v>
                </c:pt>
                <c:pt idx="14399">
                  <c:v>45185.891228391207</c:v>
                </c:pt>
                <c:pt idx="14400">
                  <c:v>45185.959898136571</c:v>
                </c:pt>
                <c:pt idx="14401">
                  <c:v>45186.028567766203</c:v>
                </c:pt>
                <c:pt idx="14402">
                  <c:v>45186.097237094909</c:v>
                </c:pt>
                <c:pt idx="14403">
                  <c:v>45186.165906458336</c:v>
                </c:pt>
                <c:pt idx="14404">
                  <c:v>45186.23457641204</c:v>
                </c:pt>
                <c:pt idx="14405">
                  <c:v>45186.303246631942</c:v>
                </c:pt>
                <c:pt idx="14406">
                  <c:v>45186.37191721065</c:v>
                </c:pt>
                <c:pt idx="14407">
                  <c:v>45186.440587199075</c:v>
                </c:pt>
                <c:pt idx="14408">
                  <c:v>45186.50925678241</c:v>
                </c:pt>
                <c:pt idx="14409">
                  <c:v>45186.57792625</c:v>
                </c:pt>
                <c:pt idx="14410">
                  <c:v>45186.646595659724</c:v>
                </c:pt>
                <c:pt idx="14411">
                  <c:v>45186.715265115738</c:v>
                </c:pt>
                <c:pt idx="14412">
                  <c:v>45186.783934236111</c:v>
                </c:pt>
                <c:pt idx="14413">
                  <c:v>45186.852604143518</c:v>
                </c:pt>
                <c:pt idx="14414">
                  <c:v>45186.921274062501</c:v>
                </c:pt>
                <c:pt idx="14415">
                  <c:v>45186.989943749999</c:v>
                </c:pt>
                <c:pt idx="14416">
                  <c:v>45187.058613368055</c:v>
                </c:pt>
                <c:pt idx="14417">
                  <c:v>45187.127282361114</c:v>
                </c:pt>
                <c:pt idx="14418">
                  <c:v>45187.195951875001</c:v>
                </c:pt>
                <c:pt idx="14419">
                  <c:v>45187.264621909722</c:v>
                </c:pt>
                <c:pt idx="14420">
                  <c:v>45187.333292430558</c:v>
                </c:pt>
                <c:pt idx="14421">
                  <c:v>45187.401962719909</c:v>
                </c:pt>
                <c:pt idx="14422">
                  <c:v>45187.47063246528</c:v>
                </c:pt>
                <c:pt idx="14423">
                  <c:v>45187.539301851852</c:v>
                </c:pt>
                <c:pt idx="14424">
                  <c:v>45187.607971134261</c:v>
                </c:pt>
                <c:pt idx="14425">
                  <c:v>45187.67664046296</c:v>
                </c:pt>
                <c:pt idx="14426">
                  <c:v>45187.745309652775</c:v>
                </c:pt>
                <c:pt idx="14427">
                  <c:v>45187.813978993057</c:v>
                </c:pt>
                <c:pt idx="14428">
                  <c:v>45187.882649004627</c:v>
                </c:pt>
                <c:pt idx="14429">
                  <c:v>45187.951318657404</c:v>
                </c:pt>
                <c:pt idx="14430">
                  <c:v>45188.01998971065</c:v>
                </c:pt>
                <c:pt idx="14431">
                  <c:v>45188.088661527778</c:v>
                </c:pt>
                <c:pt idx="14432">
                  <c:v>45188.157333159725</c:v>
                </c:pt>
                <c:pt idx="14433">
                  <c:v>45188.226005405093</c:v>
                </c:pt>
                <c:pt idx="14434">
                  <c:v>45188.294677916667</c:v>
                </c:pt>
                <c:pt idx="14435">
                  <c:v>45188.363350902779</c:v>
                </c:pt>
                <c:pt idx="14436">
                  <c:v>45188.432023310183</c:v>
                </c:pt>
                <c:pt idx="14437">
                  <c:v>45188.500695324074</c:v>
                </c:pt>
                <c:pt idx="14438">
                  <c:v>45188.569367164353</c:v>
                </c:pt>
                <c:pt idx="14439">
                  <c:v>45188.638038923615</c:v>
                </c:pt>
                <c:pt idx="14440">
                  <c:v>45188.706710752318</c:v>
                </c:pt>
                <c:pt idx="14441">
                  <c:v>45188.775382268519</c:v>
                </c:pt>
                <c:pt idx="14442">
                  <c:v>45188.844054479167</c:v>
                </c:pt>
                <c:pt idx="14443">
                  <c:v>45188.912726828705</c:v>
                </c:pt>
                <c:pt idx="14444">
                  <c:v>45188.981398877317</c:v>
                </c:pt>
                <c:pt idx="14445">
                  <c:v>45189.050070868056</c:v>
                </c:pt>
                <c:pt idx="14446">
                  <c:v>45189.118742303239</c:v>
                </c:pt>
                <c:pt idx="14447">
                  <c:v>45189.187414166663</c:v>
                </c:pt>
                <c:pt idx="14448">
                  <c:v>45189.25608658565</c:v>
                </c:pt>
                <c:pt idx="14449">
                  <c:v>45189.324759421295</c:v>
                </c:pt>
                <c:pt idx="14450">
                  <c:v>45189.393432210651</c:v>
                </c:pt>
                <c:pt idx="14451">
                  <c:v>45189.462104409722</c:v>
                </c:pt>
                <c:pt idx="14452">
                  <c:v>45189.530776226849</c:v>
                </c:pt>
                <c:pt idx="14453">
                  <c:v>45189.599447928238</c:v>
                </c:pt>
                <c:pt idx="14454">
                  <c:v>45189.668119675924</c:v>
                </c:pt>
                <c:pt idx="14455">
                  <c:v>45189.736791331015</c:v>
                </c:pt>
                <c:pt idx="14456">
                  <c:v>45189.805462928241</c:v>
                </c:pt>
                <c:pt idx="14457">
                  <c:v>45189.874135312501</c:v>
                </c:pt>
                <c:pt idx="14458">
                  <c:v>45189.942807407409</c:v>
                </c:pt>
                <c:pt idx="14459">
                  <c:v>45190.011479363427</c:v>
                </c:pt>
                <c:pt idx="14460">
                  <c:v>45190.080151111113</c:v>
                </c:pt>
                <c:pt idx="14461">
                  <c:v>45190.148822465278</c:v>
                </c:pt>
                <c:pt idx="14462">
                  <c:v>45190.217494432873</c:v>
                </c:pt>
                <c:pt idx="14463">
                  <c:v>45190.286166747683</c:v>
                </c:pt>
                <c:pt idx="14464">
                  <c:v>45190.354839583335</c:v>
                </c:pt>
                <c:pt idx="14465">
                  <c:v>45190.423511863424</c:v>
                </c:pt>
                <c:pt idx="14466">
                  <c:v>45190.492183738425</c:v>
                </c:pt>
                <c:pt idx="14467">
                  <c:v>45190.560855393516</c:v>
                </c:pt>
                <c:pt idx="14468">
                  <c:v>45190.62952696759</c:v>
                </c:pt>
                <c:pt idx="14469">
                  <c:v>45190.698198587961</c:v>
                </c:pt>
                <c:pt idx="14470">
                  <c:v>45190.766869953703</c:v>
                </c:pt>
                <c:pt idx="14471">
                  <c:v>45190.835541898145</c:v>
                </c:pt>
                <c:pt idx="14472">
                  <c:v>45190.904214131944</c:v>
                </c:pt>
                <c:pt idx="14473">
                  <c:v>45190.9728859838</c:v>
                </c:pt>
                <c:pt idx="14474">
                  <c:v>45191.041557777775</c:v>
                </c:pt>
                <c:pt idx="14475">
                  <c:v>45191.110229120372</c:v>
                </c:pt>
                <c:pt idx="14476">
                  <c:v>45191.178900763887</c:v>
                </c:pt>
                <c:pt idx="14477">
                  <c:v>45191.247572962966</c:v>
                </c:pt>
                <c:pt idx="14478">
                  <c:v>45191.316245509261</c:v>
                </c:pt>
                <c:pt idx="14479">
                  <c:v>45191.384918194446</c:v>
                </c:pt>
                <c:pt idx="14480">
                  <c:v>45191.453590289355</c:v>
                </c:pt>
                <c:pt idx="14481">
                  <c:v>45191.522261956015</c:v>
                </c:pt>
                <c:pt idx="14482">
                  <c:v>45191.590933530089</c:v>
                </c:pt>
                <c:pt idx="14483">
                  <c:v>45191.659605127315</c:v>
                </c:pt>
                <c:pt idx="14484">
                  <c:v>45191.728276678237</c:v>
                </c:pt>
                <c:pt idx="14485">
                  <c:v>45191.796947997682</c:v>
                </c:pt>
                <c:pt idx="14486">
                  <c:v>45191.86562016204</c:v>
                </c:pt>
                <c:pt idx="14487">
                  <c:v>45191.934292141203</c:v>
                </c:pt>
                <c:pt idx="14488">
                  <c:v>45192.002963969906</c:v>
                </c:pt>
                <c:pt idx="14489">
                  <c:v>45192.071635636574</c:v>
                </c:pt>
                <c:pt idx="14490">
                  <c:v>45192.140306759262</c:v>
                </c:pt>
                <c:pt idx="14491">
                  <c:v>45192.208978472219</c:v>
                </c:pt>
                <c:pt idx="14492">
                  <c:v>45192.277650613425</c:v>
                </c:pt>
                <c:pt idx="14493">
                  <c:v>45192.346323298611</c:v>
                </c:pt>
                <c:pt idx="14494">
                  <c:v>45192.414995509258</c:v>
                </c:pt>
                <c:pt idx="14495">
                  <c:v>45192.48366726852</c:v>
                </c:pt>
                <c:pt idx="14496">
                  <c:v>45192.55233875</c:v>
                </c:pt>
                <c:pt idx="14497">
                  <c:v>45192.621010138886</c:v>
                </c:pt>
                <c:pt idx="14498">
                  <c:v>45192.689681574077</c:v>
                </c:pt>
                <c:pt idx="14499">
                  <c:v>45192.758352789351</c:v>
                </c:pt>
                <c:pt idx="14500">
                  <c:v>45192.827024456019</c:v>
                </c:pt>
                <c:pt idx="14501">
                  <c:v>45192.895696562497</c:v>
                </c:pt>
                <c:pt idx="14502">
                  <c:v>45192.964368263885</c:v>
                </c:pt>
                <c:pt idx="14503">
                  <c:v>45193.033039861111</c:v>
                </c:pt>
                <c:pt idx="14504">
                  <c:v>45193.101711111114</c:v>
                </c:pt>
                <c:pt idx="14505">
                  <c:v>45193.170382488424</c:v>
                </c:pt>
                <c:pt idx="14506">
                  <c:v>45193.239054456018</c:v>
                </c:pt>
                <c:pt idx="14507">
                  <c:v>45193.307726701387</c:v>
                </c:pt>
                <c:pt idx="14508">
                  <c:v>45193.376399236113</c:v>
                </c:pt>
                <c:pt idx="14509">
                  <c:v>45193.445071180555</c:v>
                </c:pt>
                <c:pt idx="14510">
                  <c:v>45193.513742719908</c:v>
                </c:pt>
                <c:pt idx="14511">
                  <c:v>45193.582414143515</c:v>
                </c:pt>
                <c:pt idx="14512">
                  <c:v>45193.651085532409</c:v>
                </c:pt>
                <c:pt idx="14513">
                  <c:v>45193.719756944447</c:v>
                </c:pt>
                <c:pt idx="14514">
                  <c:v>45193.788428043983</c:v>
                </c:pt>
                <c:pt idx="14515">
                  <c:v>45193.857099953704</c:v>
                </c:pt>
                <c:pt idx="14516">
                  <c:v>45193.925771793984</c:v>
                </c:pt>
                <c:pt idx="14517">
                  <c:v>45193.994443460651</c:v>
                </c:pt>
                <c:pt idx="14518">
                  <c:v>45194.063115011573</c:v>
                </c:pt>
                <c:pt idx="14519">
                  <c:v>45194.131785949074</c:v>
                </c:pt>
                <c:pt idx="14520">
                  <c:v>45194.20045744213</c:v>
                </c:pt>
                <c:pt idx="14521">
                  <c:v>45194.269129421293</c:v>
                </c:pt>
                <c:pt idx="14522">
                  <c:v>45194.337801932874</c:v>
                </c:pt>
                <c:pt idx="14523">
                  <c:v>45194.406474085648</c:v>
                </c:pt>
                <c:pt idx="14524">
                  <c:v>45194.475145752316</c:v>
                </c:pt>
                <c:pt idx="14525">
                  <c:v>45194.543817071761</c:v>
                </c:pt>
                <c:pt idx="14526">
                  <c:v>45194.612488287035</c:v>
                </c:pt>
                <c:pt idx="14527">
                  <c:v>45194.681159560183</c:v>
                </c:pt>
                <c:pt idx="14528">
                  <c:v>45194.749830659719</c:v>
                </c:pt>
                <c:pt idx="14529">
                  <c:v>45194.818502013892</c:v>
                </c:pt>
                <c:pt idx="14530">
                  <c:v>45194.887173981479</c:v>
                </c:pt>
                <c:pt idx="14531">
                  <c:v>45194.955845543984</c:v>
                </c:pt>
                <c:pt idx="14532">
                  <c:v>45195.024516967591</c:v>
                </c:pt>
                <c:pt idx="14533">
                  <c:v>45195.093188136576</c:v>
                </c:pt>
                <c:pt idx="14534">
                  <c:v>45195.161859224536</c:v>
                </c:pt>
                <c:pt idx="14535">
                  <c:v>45195.230530914348</c:v>
                </c:pt>
                <c:pt idx="14536">
                  <c:v>45195.299202870374</c:v>
                </c:pt>
                <c:pt idx="14537">
                  <c:v>45195.367875243057</c:v>
                </c:pt>
                <c:pt idx="14538">
                  <c:v>45195.436547025463</c:v>
                </c:pt>
                <c:pt idx="14539">
                  <c:v>45195.505218402781</c:v>
                </c:pt>
                <c:pt idx="14540">
                  <c:v>45195.573889652776</c:v>
                </c:pt>
                <c:pt idx="14541">
                  <c:v>45195.642560810185</c:v>
                </c:pt>
                <c:pt idx="14542">
                  <c:v>45195.711232048612</c:v>
                </c:pt>
                <c:pt idx="14543">
                  <c:v>45195.779902939816</c:v>
                </c:pt>
                <c:pt idx="14544">
                  <c:v>45195.848574583331</c:v>
                </c:pt>
                <c:pt idx="14545">
                  <c:v>45195.917246296296</c:v>
                </c:pt>
                <c:pt idx="14546">
                  <c:v>45195.985917754631</c:v>
                </c:pt>
                <c:pt idx="14547">
                  <c:v>45196.054589131942</c:v>
                </c:pt>
                <c:pt idx="14548">
                  <c:v>45196.123259930559</c:v>
                </c:pt>
                <c:pt idx="14549">
                  <c:v>45196.191931203706</c:v>
                </c:pt>
                <c:pt idx="14550">
                  <c:v>45196.260603009257</c:v>
                </c:pt>
                <c:pt idx="14551">
                  <c:v>45196.329275277778</c:v>
                </c:pt>
                <c:pt idx="14552">
                  <c:v>45196.397947395832</c:v>
                </c:pt>
                <c:pt idx="14553">
                  <c:v>45196.466618946761</c:v>
                </c:pt>
                <c:pt idx="14554">
                  <c:v>45196.535290127315</c:v>
                </c:pt>
                <c:pt idx="14555">
                  <c:v>45196.603961180554</c:v>
                </c:pt>
                <c:pt idx="14556">
                  <c:v>45196.672632303242</c:v>
                </c:pt>
                <c:pt idx="14557">
                  <c:v>45196.741303298608</c:v>
                </c:pt>
                <c:pt idx="14558">
                  <c:v>45196.809974340278</c:v>
                </c:pt>
                <c:pt idx="14559">
                  <c:v>45196.878646122685</c:v>
                </c:pt>
                <c:pt idx="14560">
                  <c:v>45196.947317569444</c:v>
                </c:pt>
                <c:pt idx="14561">
                  <c:v>45197.015988865744</c:v>
                </c:pt>
                <c:pt idx="14562">
                  <c:v>45197.084659953704</c:v>
                </c:pt>
                <c:pt idx="14563">
                  <c:v>45197.153330740737</c:v>
                </c:pt>
                <c:pt idx="14564">
                  <c:v>45197.222002141207</c:v>
                </c:pt>
                <c:pt idx="14565">
                  <c:v>45197.290673842595</c:v>
                </c:pt>
                <c:pt idx="14566">
                  <c:v>45197.359346041667</c:v>
                </c:pt>
                <c:pt idx="14567">
                  <c:v>45197.428017673614</c:v>
                </c:pt>
                <c:pt idx="14568">
                  <c:v>45197.496688912041</c:v>
                </c:pt>
                <c:pt idx="14569">
                  <c:v>45197.565359953704</c:v>
                </c:pt>
                <c:pt idx="14570">
                  <c:v>45197.63403090278</c:v>
                </c:pt>
                <c:pt idx="14571">
                  <c:v>45197.702701932867</c:v>
                </c:pt>
                <c:pt idx="14572">
                  <c:v>45197.771372650466</c:v>
                </c:pt>
                <c:pt idx="14573">
                  <c:v>45197.840044027776</c:v>
                </c:pt>
                <c:pt idx="14574">
                  <c:v>45197.908715613426</c:v>
                </c:pt>
                <c:pt idx="14575">
                  <c:v>45197.977386851853</c:v>
                </c:pt>
                <c:pt idx="14576">
                  <c:v>45198.046058032407</c:v>
                </c:pt>
                <c:pt idx="14577">
                  <c:v>45198.114728703702</c:v>
                </c:pt>
                <c:pt idx="14578">
                  <c:v>45198.183399756941</c:v>
                </c:pt>
                <c:pt idx="14579">
                  <c:v>45198.252071354167</c:v>
                </c:pt>
                <c:pt idx="14580">
                  <c:v>45198.320743344906</c:v>
                </c:pt>
                <c:pt idx="14581">
                  <c:v>45198.389415370373</c:v>
                </c:pt>
                <c:pt idx="14582">
                  <c:v>45198.458086817132</c:v>
                </c:pt>
                <c:pt idx="14583">
                  <c:v>45198.526757847219</c:v>
                </c:pt>
                <c:pt idx="14584">
                  <c:v>45198.595428773151</c:v>
                </c:pt>
                <c:pt idx="14585">
                  <c:v>45198.664099733796</c:v>
                </c:pt>
                <c:pt idx="14586">
                  <c:v>45198.732770636576</c:v>
                </c:pt>
                <c:pt idx="14587">
                  <c:v>45198.801441377313</c:v>
                </c:pt>
                <c:pt idx="14588">
                  <c:v>45198.870112939818</c:v>
                </c:pt>
                <c:pt idx="14589">
                  <c:v>45198.938784270831</c:v>
                </c:pt>
                <c:pt idx="14590">
                  <c:v>45199.007455451392</c:v>
                </c:pt>
                <c:pt idx="14591">
                  <c:v>45199.076126446758</c:v>
                </c:pt>
                <c:pt idx="14592">
                  <c:v>45199.144796956018</c:v>
                </c:pt>
                <c:pt idx="14593">
                  <c:v>45199.213468090275</c:v>
                </c:pt>
                <c:pt idx="14594">
                  <c:v>45199.282139594907</c:v>
                </c:pt>
                <c:pt idx="14595">
                  <c:v>45199.350811643519</c:v>
                </c:pt>
                <c:pt idx="14596">
                  <c:v>45199.41948315972</c:v>
                </c:pt>
                <c:pt idx="14597">
                  <c:v>45199.488154259256</c:v>
                </c:pt>
                <c:pt idx="14598">
                  <c:v>45199.55682510417</c:v>
                </c:pt>
                <c:pt idx="14599">
                  <c:v>45199.625495868058</c:v>
                </c:pt>
                <c:pt idx="14600">
                  <c:v>45199.694166678244</c:v>
                </c:pt>
                <c:pt idx="14601">
                  <c:v>45199.762837245369</c:v>
                </c:pt>
                <c:pt idx="14602">
                  <c:v>45199.831508344905</c:v>
                </c:pt>
                <c:pt idx="14603">
                  <c:v>45199.900179791664</c:v>
                </c:pt>
                <c:pt idx="14604">
                  <c:v>45199.968850844911</c:v>
                </c:pt>
                <c:pt idx="14605">
                  <c:v>45200.037521817132</c:v>
                </c:pt>
                <c:pt idx="14606">
                  <c:v>45200.106192395833</c:v>
                </c:pt>
                <c:pt idx="14607">
                  <c:v>45200.174863194443</c:v>
                </c:pt>
                <c:pt idx="14608">
                  <c:v>45200.243534560184</c:v>
                </c:pt>
                <c:pt idx="14609">
                  <c:v>45200.312206238428</c:v>
                </c:pt>
                <c:pt idx="14610">
                  <c:v>45200.380878136573</c:v>
                </c:pt>
                <c:pt idx="14611">
                  <c:v>45200.449549432873</c:v>
                </c:pt>
                <c:pt idx="14612">
                  <c:v>45200.5182203125</c:v>
                </c:pt>
                <c:pt idx="14613">
                  <c:v>45200.586891099534</c:v>
                </c:pt>
                <c:pt idx="14614">
                  <c:v>45200.655561863423</c:v>
                </c:pt>
                <c:pt idx="14615">
                  <c:v>45200.724232627312</c:v>
                </c:pt>
                <c:pt idx="14616">
                  <c:v>45200.79290310185</c:v>
                </c:pt>
                <c:pt idx="14617">
                  <c:v>45200.861574409719</c:v>
                </c:pt>
                <c:pt idx="14618">
                  <c:v>45200.930245613425</c:v>
                </c:pt>
                <c:pt idx="14619">
                  <c:v>45200.998916631943</c:v>
                </c:pt>
                <c:pt idx="14620">
                  <c:v>45201.067587523146</c:v>
                </c:pt>
                <c:pt idx="14621">
                  <c:v>45201.136257812497</c:v>
                </c:pt>
                <c:pt idx="14622">
                  <c:v>45201.204928692132</c:v>
                </c:pt>
                <c:pt idx="14623">
                  <c:v>45201.273600023145</c:v>
                </c:pt>
                <c:pt idx="14624">
                  <c:v>45201.342271898146</c:v>
                </c:pt>
                <c:pt idx="14625">
                  <c:v>45201.410943344905</c:v>
                </c:pt>
                <c:pt idx="14626">
                  <c:v>45201.479614328702</c:v>
                </c:pt>
                <c:pt idx="14627">
                  <c:v>45201.548284988428</c:v>
                </c:pt>
                <c:pt idx="14628">
                  <c:v>45201.616955555553</c:v>
                </c:pt>
                <c:pt idx="14629">
                  <c:v>45201.685626180559</c:v>
                </c:pt>
                <c:pt idx="14630">
                  <c:v>45201.754296597224</c:v>
                </c:pt>
                <c:pt idx="14631">
                  <c:v>45201.822967384258</c:v>
                </c:pt>
                <c:pt idx="14632">
                  <c:v>45201.891638680558</c:v>
                </c:pt>
                <c:pt idx="14633">
                  <c:v>45201.960309571761</c:v>
                </c:pt>
                <c:pt idx="14634">
                  <c:v>45202.028980347219</c:v>
                </c:pt>
                <c:pt idx="14635">
                  <c:v>45202.097650810188</c:v>
                </c:pt>
                <c:pt idx="14636">
                  <c:v>45202.166321319448</c:v>
                </c:pt>
                <c:pt idx="14637">
                  <c:v>45202.234992407408</c:v>
                </c:pt>
                <c:pt idx="14638">
                  <c:v>45202.303663761573</c:v>
                </c:pt>
                <c:pt idx="14639">
                  <c:v>45202.372335486114</c:v>
                </c:pt>
                <c:pt idx="14640">
                  <c:v>45202.441006608795</c:v>
                </c:pt>
                <c:pt idx="14641">
                  <c:v>45202.509677314818</c:v>
                </c:pt>
                <c:pt idx="14642">
                  <c:v>45202.578347916664</c:v>
                </c:pt>
                <c:pt idx="14643">
                  <c:v>45202.647018449075</c:v>
                </c:pt>
                <c:pt idx="14644">
                  <c:v>45202.715689027777</c:v>
                </c:pt>
                <c:pt idx="14645">
                  <c:v>45202.78435927083</c:v>
                </c:pt>
                <c:pt idx="14646">
                  <c:v>45202.853030300925</c:v>
                </c:pt>
                <c:pt idx="14647">
                  <c:v>45202.921701331019</c:v>
                </c:pt>
                <c:pt idx="14648">
                  <c:v>45202.990372141205</c:v>
                </c:pt>
                <c:pt idx="14649">
                  <c:v>45203.059042870373</c:v>
                </c:pt>
                <c:pt idx="14650">
                  <c:v>45203.127712974536</c:v>
                </c:pt>
                <c:pt idx="14651">
                  <c:v>45203.196383599534</c:v>
                </c:pt>
                <c:pt idx="14652">
                  <c:v>45203.265054745367</c:v>
                </c:pt>
                <c:pt idx="14653">
                  <c:v>45203.33372638889</c:v>
                </c:pt>
                <c:pt idx="14654">
                  <c:v>45203.402397777776</c:v>
                </c:pt>
                <c:pt idx="14655">
                  <c:v>45203.471068622683</c:v>
                </c:pt>
                <c:pt idx="14656">
                  <c:v>45203.539739120373</c:v>
                </c:pt>
                <c:pt idx="14657">
                  <c:v>45203.608409490742</c:v>
                </c:pt>
                <c:pt idx="14658">
                  <c:v>45203.677079918984</c:v>
                </c:pt>
                <c:pt idx="14659">
                  <c:v>45203.745750208334</c:v>
                </c:pt>
                <c:pt idx="14660">
                  <c:v>45203.814420636576</c:v>
                </c:pt>
                <c:pt idx="14661">
                  <c:v>45203.883091747688</c:v>
                </c:pt>
                <c:pt idx="14662">
                  <c:v>45203.951762488425</c:v>
                </c:pt>
                <c:pt idx="14663">
                  <c:v>45204.020433090278</c:v>
                </c:pt>
                <c:pt idx="14664">
                  <c:v>45204.089103437502</c:v>
                </c:pt>
                <c:pt idx="14665">
                  <c:v>45204.157773611114</c:v>
                </c:pt>
                <c:pt idx="14666">
                  <c:v>45204.226444386572</c:v>
                </c:pt>
                <c:pt idx="14667">
                  <c:v>45204.295115439818</c:v>
                </c:pt>
                <c:pt idx="14668">
                  <c:v>45204.363786944443</c:v>
                </c:pt>
                <c:pt idx="14669">
                  <c:v>45204.432457870367</c:v>
                </c:pt>
                <c:pt idx="14670">
                  <c:v>45204.501128402779</c:v>
                </c:pt>
                <c:pt idx="14671">
                  <c:v>45204.569798773147</c:v>
                </c:pt>
                <c:pt idx="14672">
                  <c:v>45204.638469062498</c:v>
                </c:pt>
                <c:pt idx="14673">
                  <c:v>45204.707139409722</c:v>
                </c:pt>
                <c:pt idx="14674">
                  <c:v>45204.775809432867</c:v>
                </c:pt>
                <c:pt idx="14675">
                  <c:v>45204.844480162035</c:v>
                </c:pt>
                <c:pt idx="14676">
                  <c:v>45204.913151018518</c:v>
                </c:pt>
                <c:pt idx="14677">
                  <c:v>45204.98182158565</c:v>
                </c:pt>
                <c:pt idx="14678">
                  <c:v>45205.050492083334</c:v>
                </c:pt>
                <c:pt idx="14679">
                  <c:v>45205.119162025461</c:v>
                </c:pt>
                <c:pt idx="14680">
                  <c:v>45205.18783239583</c:v>
                </c:pt>
                <c:pt idx="14681">
                  <c:v>45205.256503321762</c:v>
                </c:pt>
                <c:pt idx="14682">
                  <c:v>45205.325174664351</c:v>
                </c:pt>
                <c:pt idx="14683">
                  <c:v>45205.393845949075</c:v>
                </c:pt>
                <c:pt idx="14684">
                  <c:v>45205.462516643522</c:v>
                </c:pt>
                <c:pt idx="14685">
                  <c:v>45205.531186956017</c:v>
                </c:pt>
                <c:pt idx="14686">
                  <c:v>45205.599857152774</c:v>
                </c:pt>
                <c:pt idx="14687">
                  <c:v>45205.668527395836</c:v>
                </c:pt>
                <c:pt idx="14688">
                  <c:v>45205.737197546296</c:v>
                </c:pt>
                <c:pt idx="14689">
                  <c:v>45205.805867627314</c:v>
                </c:pt>
                <c:pt idx="14690">
                  <c:v>45205.874538506941</c:v>
                </c:pt>
                <c:pt idx="14691">
                  <c:v>45205.943209097219</c:v>
                </c:pt>
                <c:pt idx="14692">
                  <c:v>45206.01187952546</c:v>
                </c:pt>
                <c:pt idx="14693">
                  <c:v>45206.080549768521</c:v>
                </c:pt>
                <c:pt idx="14694">
                  <c:v>45206.149219606479</c:v>
                </c:pt>
                <c:pt idx="14695">
                  <c:v>45206.217890046297</c:v>
                </c:pt>
                <c:pt idx="14696">
                  <c:v>45206.286560844906</c:v>
                </c:pt>
                <c:pt idx="14697">
                  <c:v>45206.355232152775</c:v>
                </c:pt>
                <c:pt idx="14698">
                  <c:v>45206.423902905095</c:v>
                </c:pt>
                <c:pt idx="14699">
                  <c:v>45206.492573263888</c:v>
                </c:pt>
                <c:pt idx="14700">
                  <c:v>45206.561243391203</c:v>
                </c:pt>
                <c:pt idx="14701">
                  <c:v>45206.6299134375</c:v>
                </c:pt>
                <c:pt idx="14702">
                  <c:v>45206.698583530095</c:v>
                </c:pt>
                <c:pt idx="14703">
                  <c:v>45206.767253356484</c:v>
                </c:pt>
                <c:pt idx="14704">
                  <c:v>45206.835923773149</c:v>
                </c:pt>
                <c:pt idx="14705">
                  <c:v>45206.904594467589</c:v>
                </c:pt>
                <c:pt idx="14706">
                  <c:v>45206.973264791668</c:v>
                </c:pt>
                <c:pt idx="14707">
                  <c:v>45207.041935046298</c:v>
                </c:pt>
                <c:pt idx="14708">
                  <c:v>45207.110604837966</c:v>
                </c:pt>
                <c:pt idx="14709">
                  <c:v>45207.179274942129</c:v>
                </c:pt>
                <c:pt idx="14710">
                  <c:v>45207.247945601855</c:v>
                </c:pt>
                <c:pt idx="14711">
                  <c:v>45207.316616608798</c:v>
                </c:pt>
                <c:pt idx="14712">
                  <c:v>45207.385287754631</c:v>
                </c:pt>
                <c:pt idx="14713">
                  <c:v>45207.453958287035</c:v>
                </c:pt>
                <c:pt idx="14714">
                  <c:v>45207.522628425926</c:v>
                </c:pt>
                <c:pt idx="14715">
                  <c:v>45207.591298449071</c:v>
                </c:pt>
                <c:pt idx="14716">
                  <c:v>45207.659968483793</c:v>
                </c:pt>
                <c:pt idx="14717">
                  <c:v>45207.728638483793</c:v>
                </c:pt>
                <c:pt idx="14718">
                  <c:v>45207.797308252317</c:v>
                </c:pt>
                <c:pt idx="14719">
                  <c:v>45207.86597885417</c:v>
                </c:pt>
                <c:pt idx="14720">
                  <c:v>45207.934649282404</c:v>
                </c:pt>
                <c:pt idx="14721">
                  <c:v>45208.00331954861</c:v>
                </c:pt>
                <c:pt idx="14722">
                  <c:v>45208.071989652781</c:v>
                </c:pt>
                <c:pt idx="14723">
                  <c:v>45208.140659212964</c:v>
                </c:pt>
                <c:pt idx="14724">
                  <c:v>45208.209329363424</c:v>
                </c:pt>
                <c:pt idx="14725">
                  <c:v>45208.277999942133</c:v>
                </c:pt>
                <c:pt idx="14726">
                  <c:v>45208.346671064814</c:v>
                </c:pt>
                <c:pt idx="14727">
                  <c:v>45208.415341701388</c:v>
                </c:pt>
                <c:pt idx="14728">
                  <c:v>45208.484011898145</c:v>
                </c:pt>
                <c:pt idx="14729">
                  <c:v>45208.552681805559</c:v>
                </c:pt>
                <c:pt idx="14730">
                  <c:v>45208.621351620372</c:v>
                </c:pt>
                <c:pt idx="14731">
                  <c:v>45208.690021481481</c:v>
                </c:pt>
                <c:pt idx="14732">
                  <c:v>45208.758691122683</c:v>
                </c:pt>
                <c:pt idx="14733">
                  <c:v>45208.827361215277</c:v>
                </c:pt>
                <c:pt idx="14734">
                  <c:v>45208.896031747689</c:v>
                </c:pt>
                <c:pt idx="14735">
                  <c:v>45208.964701863428</c:v>
                </c:pt>
                <c:pt idx="14736">
                  <c:v>45209.033371886573</c:v>
                </c:pt>
                <c:pt idx="14737">
                  <c:v>45209.102041550927</c:v>
                </c:pt>
                <c:pt idx="14738">
                  <c:v>45209.170711342595</c:v>
                </c:pt>
                <c:pt idx="14739">
                  <c:v>45209.239381724539</c:v>
                </c:pt>
                <c:pt idx="14740">
                  <c:v>45209.308052384258</c:v>
                </c:pt>
                <c:pt idx="14741">
                  <c:v>45209.376723344911</c:v>
                </c:pt>
                <c:pt idx="14742">
                  <c:v>45209.445393692127</c:v>
                </c:pt>
                <c:pt idx="14743">
                  <c:v>45209.514063645831</c:v>
                </c:pt>
                <c:pt idx="14744">
                  <c:v>45209.58273347222</c:v>
                </c:pt>
                <c:pt idx="14745">
                  <c:v>45209.651403275464</c:v>
                </c:pt>
                <c:pt idx="14746">
                  <c:v>45209.720073090277</c:v>
                </c:pt>
                <c:pt idx="14747">
                  <c:v>45209.788742592595</c:v>
                </c:pt>
                <c:pt idx="14748">
                  <c:v>45209.857412893522</c:v>
                </c:pt>
                <c:pt idx="14749">
                  <c:v>45209.926083148152</c:v>
                </c:pt>
                <c:pt idx="14750">
                  <c:v>45209.994753217594</c:v>
                </c:pt>
                <c:pt idx="14751">
                  <c:v>45210.063423159721</c:v>
                </c:pt>
                <c:pt idx="14752">
                  <c:v>45210.132092500004</c:v>
                </c:pt>
                <c:pt idx="14753">
                  <c:v>45210.200762384258</c:v>
                </c:pt>
                <c:pt idx="14754">
                  <c:v>45210.269432754627</c:v>
                </c:pt>
                <c:pt idx="14755">
                  <c:v>45210.338103657406</c:v>
                </c:pt>
                <c:pt idx="14756">
                  <c:v>45210.406774201387</c:v>
                </c:pt>
                <c:pt idx="14757">
                  <c:v>45210.47544425926</c:v>
                </c:pt>
                <c:pt idx="14758">
                  <c:v>45210.544113969911</c:v>
                </c:pt>
                <c:pt idx="14759">
                  <c:v>45210.612783564815</c:v>
                </c:pt>
                <c:pt idx="14760">
                  <c:v>45210.681453229168</c:v>
                </c:pt>
                <c:pt idx="14761">
                  <c:v>45210.750122708334</c:v>
                </c:pt>
                <c:pt idx="14762">
                  <c:v>45210.818792442129</c:v>
                </c:pt>
                <c:pt idx="14763">
                  <c:v>45210.887462789353</c:v>
                </c:pt>
                <c:pt idx="14764">
                  <c:v>45210.95613273148</c:v>
                </c:pt>
                <c:pt idx="14765">
                  <c:v>45211.024802534725</c:v>
                </c:pt>
                <c:pt idx="14766">
                  <c:v>45211.093472083332</c:v>
                </c:pt>
                <c:pt idx="14767">
                  <c:v>45211.162141539353</c:v>
                </c:pt>
                <c:pt idx="14768">
                  <c:v>45211.230811608795</c:v>
                </c:pt>
                <c:pt idx="14769">
                  <c:v>45211.299481932867</c:v>
                </c:pt>
                <c:pt idx="14770">
                  <c:v>45211.368152673611</c:v>
                </c:pt>
                <c:pt idx="14771">
                  <c:v>45211.436822824071</c:v>
                </c:pt>
                <c:pt idx="14772">
                  <c:v>45211.505492569442</c:v>
                </c:pt>
                <c:pt idx="14773">
                  <c:v>45211.574162187499</c:v>
                </c:pt>
                <c:pt idx="14774">
                  <c:v>45211.642831712961</c:v>
                </c:pt>
                <c:pt idx="14775">
                  <c:v>45211.711501307873</c:v>
                </c:pt>
                <c:pt idx="14776">
                  <c:v>45211.78017056713</c:v>
                </c:pt>
                <c:pt idx="14777">
                  <c:v>45211.848840567131</c:v>
                </c:pt>
                <c:pt idx="14778">
                  <c:v>45211.917510636573</c:v>
                </c:pt>
                <c:pt idx="14779">
                  <c:v>45211.986180451386</c:v>
                </c:pt>
                <c:pt idx="14780">
                  <c:v>45212.054850185188</c:v>
                </c:pt>
                <c:pt idx="14781">
                  <c:v>45212.123519328707</c:v>
                </c:pt>
                <c:pt idx="14782">
                  <c:v>45212.192188946756</c:v>
                </c:pt>
                <c:pt idx="14783">
                  <c:v>45212.260859108799</c:v>
                </c:pt>
                <c:pt idx="14784">
                  <c:v>45212.329529722221</c:v>
                </c:pt>
                <c:pt idx="14785">
                  <c:v>45212.398200185184</c:v>
                </c:pt>
                <c:pt idx="14786">
                  <c:v>45212.466870081022</c:v>
                </c:pt>
                <c:pt idx="14787">
                  <c:v>45212.535539606484</c:v>
                </c:pt>
                <c:pt idx="14788">
                  <c:v>45212.604209004632</c:v>
                </c:pt>
                <c:pt idx="14789">
                  <c:v>45212.672878460646</c:v>
                </c:pt>
                <c:pt idx="14790">
                  <c:v>45212.741547800928</c:v>
                </c:pt>
                <c:pt idx="14791">
                  <c:v>45212.810217175924</c:v>
                </c:pt>
                <c:pt idx="14792">
                  <c:v>45212.87888729167</c:v>
                </c:pt>
                <c:pt idx="14793">
                  <c:v>45212.947557071762</c:v>
                </c:pt>
                <c:pt idx="14794">
                  <c:v>45213.016226701387</c:v>
                </c:pt>
                <c:pt idx="14795">
                  <c:v>45213.084896111111</c:v>
                </c:pt>
                <c:pt idx="14796">
                  <c:v>45213.153565231478</c:v>
                </c:pt>
                <c:pt idx="14797">
                  <c:v>45213.222234953704</c:v>
                </c:pt>
                <c:pt idx="14798">
                  <c:v>45213.29090497685</c:v>
                </c:pt>
                <c:pt idx="14799">
                  <c:v>45213.359575509261</c:v>
                </c:pt>
                <c:pt idx="14800">
                  <c:v>45213.428245462965</c:v>
                </c:pt>
                <c:pt idx="14801">
                  <c:v>45213.496915011572</c:v>
                </c:pt>
                <c:pt idx="14802">
                  <c:v>45213.565584374999</c:v>
                </c:pt>
                <c:pt idx="14803">
                  <c:v>45213.634253645832</c:v>
                </c:pt>
                <c:pt idx="14804">
                  <c:v>45213.702922986115</c:v>
                </c:pt>
                <c:pt idx="14805">
                  <c:v>45213.771592013887</c:v>
                </c:pt>
                <c:pt idx="14806">
                  <c:v>45213.840261701385</c:v>
                </c:pt>
                <c:pt idx="14807">
                  <c:v>45213.908931597223</c:v>
                </c:pt>
                <c:pt idx="14808">
                  <c:v>45213.977601145831</c:v>
                </c:pt>
                <c:pt idx="14809">
                  <c:v>45214.046270636572</c:v>
                </c:pt>
                <c:pt idx="14810">
                  <c:v>45214.114939618055</c:v>
                </c:pt>
                <c:pt idx="14811">
                  <c:v>45214.183608969906</c:v>
                </c:pt>
                <c:pt idx="14812">
                  <c:v>45214.252278865744</c:v>
                </c:pt>
                <c:pt idx="14813">
                  <c:v>45214.320949155095</c:v>
                </c:pt>
                <c:pt idx="14814">
                  <c:v>45214.389619479167</c:v>
                </c:pt>
                <c:pt idx="14815">
                  <c:v>45214.458289212962</c:v>
                </c:pt>
                <c:pt idx="14816">
                  <c:v>45214.526958541668</c:v>
                </c:pt>
                <c:pt idx="14817">
                  <c:v>45214.595627766204</c:v>
                </c:pt>
                <c:pt idx="14818">
                  <c:v>45214.664297013886</c:v>
                </c:pt>
                <c:pt idx="14819">
                  <c:v>45214.732966203701</c:v>
                </c:pt>
                <c:pt idx="14820">
                  <c:v>45214.801635231481</c:v>
                </c:pt>
                <c:pt idx="14821">
                  <c:v>45214.870305081022</c:v>
                </c:pt>
                <c:pt idx="14822">
                  <c:v>45214.938974699071</c:v>
                </c:pt>
                <c:pt idx="14823">
                  <c:v>45215.007644166668</c:v>
                </c:pt>
                <c:pt idx="14824">
                  <c:v>45215.076313437501</c:v>
                </c:pt>
                <c:pt idx="14825">
                  <c:v>45215.144982233796</c:v>
                </c:pt>
                <c:pt idx="14826">
                  <c:v>45215.21365164352</c:v>
                </c:pt>
                <c:pt idx="14827">
                  <c:v>45215.282321423612</c:v>
                </c:pt>
                <c:pt idx="14828">
                  <c:v>45215.350991747684</c:v>
                </c:pt>
                <c:pt idx="14829">
                  <c:v>45215.419661539352</c:v>
                </c:pt>
                <c:pt idx="14830">
                  <c:v>45215.488330914355</c:v>
                </c:pt>
                <c:pt idx="14831">
                  <c:v>45215.557000034722</c:v>
                </c:pt>
                <c:pt idx="14832">
                  <c:v>45215.625669062501</c:v>
                </c:pt>
                <c:pt idx="14833">
                  <c:v>45215.694338148147</c:v>
                </c:pt>
                <c:pt idx="14834">
                  <c:v>45215.763006979163</c:v>
                </c:pt>
                <c:pt idx="14835">
                  <c:v>45215.831676331021</c:v>
                </c:pt>
                <c:pt idx="14836">
                  <c:v>45215.90034605324</c:v>
                </c:pt>
                <c:pt idx="14837">
                  <c:v>45215.969015358794</c:v>
                </c:pt>
                <c:pt idx="14838">
                  <c:v>45216.037684594907</c:v>
                </c:pt>
                <c:pt idx="14839">
                  <c:v>45216.106353425923</c:v>
                </c:pt>
                <c:pt idx="14840">
                  <c:v>45216.175022488424</c:v>
                </c:pt>
                <c:pt idx="14841">
                  <c:v>45216.24369210648</c:v>
                </c:pt>
                <c:pt idx="14842">
                  <c:v>45216.312362037039</c:v>
                </c:pt>
                <c:pt idx="14843">
                  <c:v>45216.381032187499</c:v>
                </c:pt>
                <c:pt idx="14844">
                  <c:v>45216.449701736114</c:v>
                </c:pt>
                <c:pt idx="14845">
                  <c:v>45216.518370868056</c:v>
                </c:pt>
                <c:pt idx="14846">
                  <c:v>45216.587039895836</c:v>
                </c:pt>
                <c:pt idx="14847">
                  <c:v>45216.65570891204</c:v>
                </c:pt>
                <c:pt idx="14848">
                  <c:v>45216.724377928243</c:v>
                </c:pt>
                <c:pt idx="14849">
                  <c:v>45216.793046643521</c:v>
                </c:pt>
                <c:pt idx="14850">
                  <c:v>45216.861716192128</c:v>
                </c:pt>
                <c:pt idx="14851">
                  <c:v>45216.930385624997</c:v>
                </c:pt>
                <c:pt idx="14852">
                  <c:v>45216.99905489583</c:v>
                </c:pt>
                <c:pt idx="14853">
                  <c:v>45217.067724016204</c:v>
                </c:pt>
                <c:pt idx="14854">
                  <c:v>45217.13639255787</c:v>
                </c:pt>
                <c:pt idx="14855">
                  <c:v>45217.205061655091</c:v>
                </c:pt>
                <c:pt idx="14856">
                  <c:v>45217.273731226851</c:v>
                </c:pt>
                <c:pt idx="14857">
                  <c:v>45217.342401331021</c:v>
                </c:pt>
                <c:pt idx="14858">
                  <c:v>45217.41107101852</c:v>
                </c:pt>
                <c:pt idx="14859">
                  <c:v>45217.47974023148</c:v>
                </c:pt>
                <c:pt idx="14860">
                  <c:v>45217.548409120369</c:v>
                </c:pt>
                <c:pt idx="14861">
                  <c:v>45217.617077916664</c:v>
                </c:pt>
                <c:pt idx="14862">
                  <c:v>45217.685746759256</c:v>
                </c:pt>
                <c:pt idx="14863">
                  <c:v>45217.754415405092</c:v>
                </c:pt>
                <c:pt idx="14864">
                  <c:v>45217.823084398151</c:v>
                </c:pt>
                <c:pt idx="14865">
                  <c:v>45217.891756006946</c:v>
                </c:pt>
                <c:pt idx="14866">
                  <c:v>45217.960428576385</c:v>
                </c:pt>
                <c:pt idx="14867">
                  <c:v>45218.029101030093</c:v>
                </c:pt>
                <c:pt idx="14868">
                  <c:v>45218.097773171299</c:v>
                </c:pt>
                <c:pt idx="14869">
                  <c:v>45218.166445347226</c:v>
                </c:pt>
                <c:pt idx="14870">
                  <c:v>45218.235118101853</c:v>
                </c:pt>
                <c:pt idx="14871">
                  <c:v>45218.303791134262</c:v>
                </c:pt>
                <c:pt idx="14872">
                  <c:v>45218.372464525462</c:v>
                </c:pt>
                <c:pt idx="14873">
                  <c:v>45218.441137314818</c:v>
                </c:pt>
                <c:pt idx="14874">
                  <c:v>45218.509809699077</c:v>
                </c:pt>
                <c:pt idx="14875">
                  <c:v>45218.578481956021</c:v>
                </c:pt>
                <c:pt idx="14876">
                  <c:v>45218.647154155093</c:v>
                </c:pt>
                <c:pt idx="14877">
                  <c:v>45218.715826400461</c:v>
                </c:pt>
                <c:pt idx="14878">
                  <c:v>45218.784498298613</c:v>
                </c:pt>
                <c:pt idx="14879">
                  <c:v>45218.853170983799</c:v>
                </c:pt>
                <c:pt idx="14880">
                  <c:v>45218.921843680553</c:v>
                </c:pt>
                <c:pt idx="14881">
                  <c:v>45218.99051614583</c:v>
                </c:pt>
                <c:pt idx="14882">
                  <c:v>45219.059188530089</c:v>
                </c:pt>
                <c:pt idx="14883">
                  <c:v>45219.127860289351</c:v>
                </c:pt>
                <c:pt idx="14884">
                  <c:v>45219.196532569447</c:v>
                </c:pt>
                <c:pt idx="14885">
                  <c:v>45219.265205358795</c:v>
                </c:pt>
                <c:pt idx="14886">
                  <c:v>45219.33387865741</c:v>
                </c:pt>
                <c:pt idx="14887">
                  <c:v>45219.402551689818</c:v>
                </c:pt>
                <c:pt idx="14888">
                  <c:v>45219.471224189816</c:v>
                </c:pt>
                <c:pt idx="14889">
                  <c:v>45219.539896331022</c:v>
                </c:pt>
                <c:pt idx="14890">
                  <c:v>45219.608568344906</c:v>
                </c:pt>
                <c:pt idx="14891">
                  <c:v>45219.67724041667</c:v>
                </c:pt>
                <c:pt idx="14892">
                  <c:v>45219.745912349536</c:v>
                </c:pt>
                <c:pt idx="14893">
                  <c:v>45219.8145844213</c:v>
                </c:pt>
                <c:pt idx="14894">
                  <c:v>45219.883257164351</c:v>
                </c:pt>
                <c:pt idx="14895">
                  <c:v>45219.95192954861</c:v>
                </c:pt>
                <c:pt idx="14896">
                  <c:v>45220.020601782409</c:v>
                </c:pt>
                <c:pt idx="14897">
                  <c:v>45220.089273773148</c:v>
                </c:pt>
                <c:pt idx="14898">
                  <c:v>45220.157945578707</c:v>
                </c:pt>
                <c:pt idx="14899">
                  <c:v>45220.226617974535</c:v>
                </c:pt>
                <c:pt idx="14900">
                  <c:v>45220.29529065972</c:v>
                </c:pt>
                <c:pt idx="14901">
                  <c:v>45220.363963807868</c:v>
                </c:pt>
                <c:pt idx="14902">
                  <c:v>45220.43263635417</c:v>
                </c:pt>
                <c:pt idx="14903">
                  <c:v>45220.50130851852</c:v>
                </c:pt>
                <c:pt idx="14904">
                  <c:v>45220.569980509259</c:v>
                </c:pt>
                <c:pt idx="14905">
                  <c:v>45220.63865241898</c:v>
                </c:pt>
                <c:pt idx="14906">
                  <c:v>45220.707324386574</c:v>
                </c:pt>
                <c:pt idx="14907">
                  <c:v>45220.775996041666</c:v>
                </c:pt>
                <c:pt idx="14908">
                  <c:v>45220.844668391204</c:v>
                </c:pt>
                <c:pt idx="14909">
                  <c:v>45220.913340868057</c:v>
                </c:pt>
                <c:pt idx="14910">
                  <c:v>45220.982013043984</c:v>
                </c:pt>
                <c:pt idx="14911">
                  <c:v>45221.050685162038</c:v>
                </c:pt>
                <c:pt idx="14912">
                  <c:v>45221.119356712959</c:v>
                </c:pt>
                <c:pt idx="14913">
                  <c:v>45221.188028703706</c:v>
                </c:pt>
                <c:pt idx="14914">
                  <c:v>45221.256701226848</c:v>
                </c:pt>
                <c:pt idx="14915">
                  <c:v>45221.325374178239</c:v>
                </c:pt>
                <c:pt idx="14916">
                  <c:v>45221.394047083333</c:v>
                </c:pt>
                <c:pt idx="14917">
                  <c:v>45221.462719386574</c:v>
                </c:pt>
                <c:pt idx="14918">
                  <c:v>45221.531391307872</c:v>
                </c:pt>
                <c:pt idx="14919">
                  <c:v>45221.600063113423</c:v>
                </c:pt>
                <c:pt idx="14920">
                  <c:v>45221.668734953702</c:v>
                </c:pt>
                <c:pt idx="14921">
                  <c:v>45221.737406712964</c:v>
                </c:pt>
                <c:pt idx="14922">
                  <c:v>45221.806078391201</c:v>
                </c:pt>
                <c:pt idx="14923">
                  <c:v>45221.874750868054</c:v>
                </c:pt>
                <c:pt idx="14924">
                  <c:v>45221.943423055556</c:v>
                </c:pt>
                <c:pt idx="14925">
                  <c:v>45222.012095081016</c:v>
                </c:pt>
                <c:pt idx="14926">
                  <c:v>45222.080766921295</c:v>
                </c:pt>
                <c:pt idx="14927">
                  <c:v>45222.14943834491</c:v>
                </c:pt>
                <c:pt idx="14928">
                  <c:v>45222.218110393522</c:v>
                </c:pt>
                <c:pt idx="14929">
                  <c:v>45222.286782766205</c:v>
                </c:pt>
                <c:pt idx="14930">
                  <c:v>45222.355455671299</c:v>
                </c:pt>
                <c:pt idx="14931">
                  <c:v>45222.42412802083</c:v>
                </c:pt>
                <c:pt idx="14932">
                  <c:v>45222.492799965279</c:v>
                </c:pt>
                <c:pt idx="14933">
                  <c:v>45222.561471678244</c:v>
                </c:pt>
                <c:pt idx="14934">
                  <c:v>45222.630143298615</c:v>
                </c:pt>
                <c:pt idx="14935">
                  <c:v>45222.698814976851</c:v>
                </c:pt>
                <c:pt idx="14936">
                  <c:v>45222.76748638889</c:v>
                </c:pt>
                <c:pt idx="14937">
                  <c:v>45222.836158391205</c:v>
                </c:pt>
                <c:pt idx="14938">
                  <c:v>45222.904830659725</c:v>
                </c:pt>
                <c:pt idx="14939">
                  <c:v>45222.97350255787</c:v>
                </c:pt>
                <c:pt idx="14940">
                  <c:v>45223.04217439815</c:v>
                </c:pt>
                <c:pt idx="14941">
                  <c:v>45223.110845763891</c:v>
                </c:pt>
                <c:pt idx="14942">
                  <c:v>45223.179517442128</c:v>
                </c:pt>
                <c:pt idx="14943">
                  <c:v>45223.248189675927</c:v>
                </c:pt>
                <c:pt idx="14944">
                  <c:v>45223.316862256943</c:v>
                </c:pt>
                <c:pt idx="14945">
                  <c:v>45223.38553496528</c:v>
                </c:pt>
                <c:pt idx="14946">
                  <c:v>45223.454207083334</c:v>
                </c:pt>
                <c:pt idx="14947">
                  <c:v>45223.522878773147</c:v>
                </c:pt>
                <c:pt idx="14948">
                  <c:v>45223.591550370373</c:v>
                </c:pt>
                <c:pt idx="14949">
                  <c:v>45223.660221967591</c:v>
                </c:pt>
                <c:pt idx="14950">
                  <c:v>45223.728893541665</c:v>
                </c:pt>
                <c:pt idx="14951">
                  <c:v>45223.797564872686</c:v>
                </c:pt>
                <c:pt idx="14952">
                  <c:v>45223.866237037037</c:v>
                </c:pt>
                <c:pt idx="14953">
                  <c:v>45223.934909027776</c:v>
                </c:pt>
                <c:pt idx="14954">
                  <c:v>45224.003580856479</c:v>
                </c:pt>
                <c:pt idx="14955">
                  <c:v>45224.072252534723</c:v>
                </c:pt>
                <c:pt idx="14956">
                  <c:v>45224.140923645835</c:v>
                </c:pt>
                <c:pt idx="14957">
                  <c:v>45224.2095953588</c:v>
                </c:pt>
                <c:pt idx="14958">
                  <c:v>45224.278267488429</c:v>
                </c:pt>
                <c:pt idx="14959">
                  <c:v>45224.346940162039</c:v>
                </c:pt>
                <c:pt idx="14960">
                  <c:v>45224.41561236111</c:v>
                </c:pt>
                <c:pt idx="14961">
                  <c:v>45224.484284108796</c:v>
                </c:pt>
                <c:pt idx="14962">
                  <c:v>45224.552955567131</c:v>
                </c:pt>
                <c:pt idx="14963">
                  <c:v>45224.621626932872</c:v>
                </c:pt>
                <c:pt idx="14964">
                  <c:v>45224.69029835648</c:v>
                </c:pt>
                <c:pt idx="14965">
                  <c:v>45224.758969548609</c:v>
                </c:pt>
                <c:pt idx="14966">
                  <c:v>45224.827641180556</c:v>
                </c:pt>
                <c:pt idx="14967">
                  <c:v>45224.896313263889</c:v>
                </c:pt>
                <c:pt idx="14968">
                  <c:v>45224.964984930557</c:v>
                </c:pt>
                <c:pt idx="14969">
                  <c:v>45225.033656493055</c:v>
                </c:pt>
                <c:pt idx="14970">
                  <c:v>45225.102327708337</c:v>
                </c:pt>
                <c:pt idx="14971">
                  <c:v>45225.170999050926</c:v>
                </c:pt>
                <c:pt idx="14972">
                  <c:v>45225.239670972223</c:v>
                </c:pt>
                <c:pt idx="14973">
                  <c:v>45225.308343182871</c:v>
                </c:pt>
                <c:pt idx="14974">
                  <c:v>45225.3770156713</c:v>
                </c:pt>
                <c:pt idx="14975">
                  <c:v>45225.445687569445</c:v>
                </c:pt>
                <c:pt idx="14976">
                  <c:v>45225.514359050925</c:v>
                </c:pt>
                <c:pt idx="14977">
                  <c:v>45225.583030428243</c:v>
                </c:pt>
                <c:pt idx="14978">
                  <c:v>45225.651701759256</c:v>
                </c:pt>
                <c:pt idx="14979">
                  <c:v>45225.720373124997</c:v>
                </c:pt>
                <c:pt idx="14980">
                  <c:v>45225.789044155092</c:v>
                </c:pt>
                <c:pt idx="14981">
                  <c:v>45225.857716006947</c:v>
                </c:pt>
                <c:pt idx="14982">
                  <c:v>45225.926387789354</c:v>
                </c:pt>
                <c:pt idx="14983">
                  <c:v>45225.995059386572</c:v>
                </c:pt>
                <c:pt idx="14984">
                  <c:v>45226.063730879629</c:v>
                </c:pt>
                <c:pt idx="14985">
                  <c:v>45226.132401736111</c:v>
                </c:pt>
                <c:pt idx="14986">
                  <c:v>45226.201073159726</c:v>
                </c:pt>
                <c:pt idx="14987">
                  <c:v>45226.269745069447</c:v>
                </c:pt>
                <c:pt idx="14988">
                  <c:v>45226.338417500003</c:v>
                </c:pt>
                <c:pt idx="14989">
                  <c:v>45226.407089583336</c:v>
                </c:pt>
                <c:pt idx="14990">
                  <c:v>45226.47576115741</c:v>
                </c:pt>
                <c:pt idx="14991">
                  <c:v>45226.544432395836</c:v>
                </c:pt>
                <c:pt idx="14992">
                  <c:v>45226.613103530093</c:v>
                </c:pt>
                <c:pt idx="14993">
                  <c:v>45226.681774710647</c:v>
                </c:pt>
                <c:pt idx="14994">
                  <c:v>45226.750445717589</c:v>
                </c:pt>
                <c:pt idx="14995">
                  <c:v>45226.819116979168</c:v>
                </c:pt>
                <c:pt idx="14996">
                  <c:v>45226.887788842592</c:v>
                </c:pt>
                <c:pt idx="14997">
                  <c:v>45226.956460312504</c:v>
                </c:pt>
                <c:pt idx="14998">
                  <c:v>45227.025131643517</c:v>
                </c:pt>
                <c:pt idx="14999">
                  <c:v>45227.093802708332</c:v>
                </c:pt>
                <c:pt idx="15000">
                  <c:v>45227.162473692129</c:v>
                </c:pt>
                <c:pt idx="15001">
                  <c:v>45227.231145266203</c:v>
                </c:pt>
                <c:pt idx="15002">
                  <c:v>45227.299817118059</c:v>
                </c:pt>
                <c:pt idx="15003">
                  <c:v>45227.368489375003</c:v>
                </c:pt>
                <c:pt idx="15004">
                  <c:v>45227.43716105324</c:v>
                </c:pt>
                <c:pt idx="15005">
                  <c:v>45227.505832314811</c:v>
                </c:pt>
                <c:pt idx="15006">
                  <c:v>45227.5745034375</c:v>
                </c:pt>
                <c:pt idx="15007">
                  <c:v>45227.64317447917</c:v>
                </c:pt>
                <c:pt idx="15008">
                  <c:v>45227.711845590275</c:v>
                </c:pt>
                <c:pt idx="15009">
                  <c:v>45227.780516365739</c:v>
                </c:pt>
                <c:pt idx="15010">
                  <c:v>45227.849187870372</c:v>
                </c:pt>
                <c:pt idx="15011">
                  <c:v>45227.917859456022</c:v>
                </c:pt>
                <c:pt idx="15012">
                  <c:v>45227.986530775466</c:v>
                </c:pt>
                <c:pt idx="15013">
                  <c:v>45228.055202025462</c:v>
                </c:pt>
                <c:pt idx="15014">
                  <c:v>45228.123872673612</c:v>
                </c:pt>
                <c:pt idx="15015">
                  <c:v>45228.192543807869</c:v>
                </c:pt>
                <c:pt idx="15016">
                  <c:v>45228.261215462961</c:v>
                </c:pt>
                <c:pt idx="15017">
                  <c:v>45228.32988759259</c:v>
                </c:pt>
                <c:pt idx="15018">
                  <c:v>45228.398559560184</c:v>
                </c:pt>
                <c:pt idx="15019">
                  <c:v>45228.467230960647</c:v>
                </c:pt>
                <c:pt idx="15020">
                  <c:v>45228.535901979165</c:v>
                </c:pt>
                <c:pt idx="15021">
                  <c:v>45228.604572881944</c:v>
                </c:pt>
                <c:pt idx="15022">
                  <c:v>45228.67324384259</c:v>
                </c:pt>
                <c:pt idx="15023">
                  <c:v>45228.741914675928</c:v>
                </c:pt>
                <c:pt idx="15024">
                  <c:v>45228.810585555555</c:v>
                </c:pt>
                <c:pt idx="15025">
                  <c:v>45228.87925716435</c:v>
                </c:pt>
                <c:pt idx="15026">
                  <c:v>45228.947928437497</c:v>
                </c:pt>
                <c:pt idx="15027">
                  <c:v>45229.016599571762</c:v>
                </c:pt>
                <c:pt idx="15028">
                  <c:v>45229.085270474534</c:v>
                </c:pt>
                <c:pt idx="15029">
                  <c:v>45229.153941076387</c:v>
                </c:pt>
                <c:pt idx="15030">
                  <c:v>45229.222612303238</c:v>
                </c:pt>
                <c:pt idx="15031">
                  <c:v>45229.291283819446</c:v>
                </c:pt>
                <c:pt idx="15032">
                  <c:v>45229.359955844906</c:v>
                </c:pt>
                <c:pt idx="15033">
                  <c:v>45229.428627280089</c:v>
                </c:pt>
                <c:pt idx="15034">
                  <c:v>45229.497298321759</c:v>
                </c:pt>
                <c:pt idx="15035">
                  <c:v>45229.565969166666</c:v>
                </c:pt>
                <c:pt idx="15036">
                  <c:v>45229.634639930555</c:v>
                </c:pt>
                <c:pt idx="15037">
                  <c:v>45229.703310752317</c:v>
                </c:pt>
                <c:pt idx="15038">
                  <c:v>45229.771981273145</c:v>
                </c:pt>
                <c:pt idx="15039">
                  <c:v>45229.84065244213</c:v>
                </c:pt>
                <c:pt idx="15040">
                  <c:v>45229.909323819447</c:v>
                </c:pt>
                <c:pt idx="15041">
                  <c:v>45229.977994837966</c:v>
                </c:pt>
                <c:pt idx="15042">
                  <c:v>45230.046665810187</c:v>
                </c:pt>
                <c:pt idx="15043">
                  <c:v>45230.115336273149</c:v>
                </c:pt>
                <c:pt idx="15044">
                  <c:v>45230.18400710648</c:v>
                </c:pt>
                <c:pt idx="15045">
                  <c:v>45230.252678483797</c:v>
                </c:pt>
                <c:pt idx="15046">
                  <c:v>45230.321350243059</c:v>
                </c:pt>
                <c:pt idx="15047">
                  <c:v>45230.39002204861</c:v>
                </c:pt>
                <c:pt idx="15048">
                  <c:v>45230.458693263892</c:v>
                </c:pt>
                <c:pt idx="15049">
                  <c:v>45230.527364062502</c:v>
                </c:pt>
                <c:pt idx="15050">
                  <c:v>45230.596034745373</c:v>
                </c:pt>
                <c:pt idx="15051">
                  <c:v>45230.664705462965</c:v>
                </c:pt>
                <c:pt idx="15052">
                  <c:v>45230.73337613426</c:v>
                </c:pt>
                <c:pt idx="15053">
                  <c:v>45230.802046631943</c:v>
                </c:pt>
                <c:pt idx="15054">
                  <c:v>45230.870717939812</c:v>
                </c:pt>
                <c:pt idx="15055">
                  <c:v>45230.939389016203</c:v>
                </c:pt>
                <c:pt idx="15056">
                  <c:v>45231.008059953703</c:v>
                </c:pt>
                <c:pt idx="15057">
                  <c:v>45231.076730694447</c:v>
                </c:pt>
                <c:pt idx="15058">
                  <c:v>45231.145400949077</c:v>
                </c:pt>
                <c:pt idx="15059">
                  <c:v>45231.214071817129</c:v>
                </c:pt>
                <c:pt idx="15060">
                  <c:v>45231.282743055555</c:v>
                </c:pt>
                <c:pt idx="15061">
                  <c:v>45231.351414837962</c:v>
                </c:pt>
                <c:pt idx="15062">
                  <c:v>45231.420086087965</c:v>
                </c:pt>
                <c:pt idx="15063">
                  <c:v>45231.488756932871</c:v>
                </c:pt>
                <c:pt idx="15064">
                  <c:v>45231.557427500004</c:v>
                </c:pt>
                <c:pt idx="15065">
                  <c:v>45231.626097986111</c:v>
                </c:pt>
                <c:pt idx="15066">
                  <c:v>45231.694768518515</c:v>
                </c:pt>
                <c:pt idx="15067">
                  <c:v>45231.763438796297</c:v>
                </c:pt>
                <c:pt idx="15068">
                  <c:v>45231.832109618059</c:v>
                </c:pt>
                <c:pt idx="15069">
                  <c:v>45231.900780775461</c:v>
                </c:pt>
                <c:pt idx="15070">
                  <c:v>45231.969451539349</c:v>
                </c:pt>
                <c:pt idx="15071">
                  <c:v>45232.03812222222</c:v>
                </c:pt>
                <c:pt idx="15072">
                  <c:v>45232.106792500002</c:v>
                </c:pt>
                <c:pt idx="15073">
                  <c:v>45232.175463009262</c:v>
                </c:pt>
                <c:pt idx="15074">
                  <c:v>45232.244134074077</c:v>
                </c:pt>
                <c:pt idx="15075">
                  <c:v>45232.312805451387</c:v>
                </c:pt>
                <c:pt idx="15076">
                  <c:v>45232.381477037037</c:v>
                </c:pt>
                <c:pt idx="15077">
                  <c:v>45232.450148032411</c:v>
                </c:pt>
                <c:pt idx="15078">
                  <c:v>45232.518818611112</c:v>
                </c:pt>
                <c:pt idx="15079">
                  <c:v>45232.587489074074</c:v>
                </c:pt>
                <c:pt idx="15080">
                  <c:v>45232.656159525461</c:v>
                </c:pt>
                <c:pt idx="15081">
                  <c:v>45232.724829976854</c:v>
                </c:pt>
                <c:pt idx="15082">
                  <c:v>45232.793500138891</c:v>
                </c:pt>
                <c:pt idx="15083">
                  <c:v>45232.862171122688</c:v>
                </c:pt>
                <c:pt idx="15084">
                  <c:v>45232.930841990739</c:v>
                </c:pt>
                <c:pt idx="15085">
                  <c:v>45232.999512696762</c:v>
                </c:pt>
                <c:pt idx="15086">
                  <c:v>45233.068183252311</c:v>
                </c:pt>
                <c:pt idx="15087">
                  <c:v>45233.136853217591</c:v>
                </c:pt>
                <c:pt idx="15088">
                  <c:v>45233.205523750003</c:v>
                </c:pt>
                <c:pt idx="15089">
                  <c:v>45233.274194756945</c:v>
                </c:pt>
                <c:pt idx="15090">
                  <c:v>45233.342866284722</c:v>
                </c:pt>
                <c:pt idx="15091">
                  <c:v>45233.411537395834</c:v>
                </c:pt>
                <c:pt idx="15092">
                  <c:v>45233.480208043984</c:v>
                </c:pt>
                <c:pt idx="15093">
                  <c:v>45233.54887835648</c:v>
                </c:pt>
                <c:pt idx="15094">
                  <c:v>45233.617548576389</c:v>
                </c:pt>
                <c:pt idx="15095">
                  <c:v>45233.686218842595</c:v>
                </c:pt>
                <c:pt idx="15096">
                  <c:v>45233.754888912037</c:v>
                </c:pt>
                <c:pt idx="15097">
                  <c:v>45233.823559340279</c:v>
                </c:pt>
                <c:pt idx="15098">
                  <c:v>45233.892230289355</c:v>
                </c:pt>
                <c:pt idx="15099">
                  <c:v>45233.960900821759</c:v>
                </c:pt>
                <c:pt idx="15100">
                  <c:v>45234.029571238425</c:v>
                </c:pt>
                <c:pt idx="15101">
                  <c:v>45234.098241342595</c:v>
                </c:pt>
                <c:pt idx="15102">
                  <c:v>45234.166911469911</c:v>
                </c:pt>
                <c:pt idx="15103">
                  <c:v>45234.235582199071</c:v>
                </c:pt>
                <c:pt idx="15104">
                  <c:v>45234.304253182869</c:v>
                </c:pt>
                <c:pt idx="15105">
                  <c:v>45234.372924525465</c:v>
                </c:pt>
                <c:pt idx="15106">
                  <c:v>45234.441595277778</c:v>
                </c:pt>
                <c:pt idx="15107">
                  <c:v>45234.510265613426</c:v>
                </c:pt>
                <c:pt idx="15108">
                  <c:v>45234.578935833335</c:v>
                </c:pt>
                <c:pt idx="15109">
                  <c:v>45234.647605983795</c:v>
                </c:pt>
                <c:pt idx="15110">
                  <c:v>45234.716276192128</c:v>
                </c:pt>
                <c:pt idx="15111">
                  <c:v>45234.784946041669</c:v>
                </c:pt>
                <c:pt idx="15112">
                  <c:v>45234.853616689812</c:v>
                </c:pt>
                <c:pt idx="15113">
                  <c:v>45234.922287326386</c:v>
                </c:pt>
                <c:pt idx="15114">
                  <c:v>45234.990957754628</c:v>
                </c:pt>
                <c:pt idx="15115">
                  <c:v>45235.059628078707</c:v>
                </c:pt>
                <c:pt idx="15116">
                  <c:v>45235.128297800926</c:v>
                </c:pt>
                <c:pt idx="15117">
                  <c:v>45235.196968032411</c:v>
                </c:pt>
                <c:pt idx="15118">
                  <c:v>45235.265638773148</c:v>
                </c:pt>
                <c:pt idx="15119">
                  <c:v>45235.334310011574</c:v>
                </c:pt>
                <c:pt idx="15120">
                  <c:v>45235.402980995372</c:v>
                </c:pt>
                <c:pt idx="15121">
                  <c:v>45235.471651446758</c:v>
                </c:pt>
                <c:pt idx="15122">
                  <c:v>45235.540321527777</c:v>
                </c:pt>
                <c:pt idx="15123">
                  <c:v>45235.608991493056</c:v>
                </c:pt>
                <c:pt idx="15124">
                  <c:v>45235.677661504633</c:v>
                </c:pt>
                <c:pt idx="15125">
                  <c:v>45235.746331388887</c:v>
                </c:pt>
                <c:pt idx="15126">
                  <c:v>45235.815001400464</c:v>
                </c:pt>
                <c:pt idx="15127">
                  <c:v>45235.883672094904</c:v>
                </c:pt>
                <c:pt idx="15128">
                  <c:v>45235.952342418983</c:v>
                </c:pt>
                <c:pt idx="15129">
                  <c:v>45236.021012604164</c:v>
                </c:pt>
                <c:pt idx="15130">
                  <c:v>45236.089682534723</c:v>
                </c:pt>
                <c:pt idx="15131">
                  <c:v>45236.158352268518</c:v>
                </c:pt>
                <c:pt idx="15132">
                  <c:v>45236.227022615742</c:v>
                </c:pt>
                <c:pt idx="15133">
                  <c:v>45236.29569324074</c:v>
                </c:pt>
                <c:pt idx="15134">
                  <c:v>45236.364364328707</c:v>
                </c:pt>
                <c:pt idx="15135">
                  <c:v>45236.43303482639</c:v>
                </c:pt>
                <c:pt idx="15136">
                  <c:v>45236.501704930553</c:v>
                </c:pt>
                <c:pt idx="15137">
                  <c:v>45236.570374861112</c:v>
                </c:pt>
                <c:pt idx="15138">
                  <c:v>45236.639044710646</c:v>
                </c:pt>
                <c:pt idx="15139">
                  <c:v>45236.707714618053</c:v>
                </c:pt>
                <c:pt idx="15140">
                  <c:v>45236.776384201388</c:v>
                </c:pt>
                <c:pt idx="15141">
                  <c:v>45236.845054490739</c:v>
                </c:pt>
                <c:pt idx="15142">
                  <c:v>45236.913724907405</c:v>
                </c:pt>
                <c:pt idx="15143">
                  <c:v>45236.982395023151</c:v>
                </c:pt>
                <c:pt idx="15144">
                  <c:v>45237.051065081017</c:v>
                </c:pt>
                <c:pt idx="15145">
                  <c:v>45237.119734571759</c:v>
                </c:pt>
                <c:pt idx="15146">
                  <c:v>45237.188404490742</c:v>
                </c:pt>
                <c:pt idx="15147">
                  <c:v>45237.257074953704</c:v>
                </c:pt>
                <c:pt idx="15148">
                  <c:v>45237.325745844908</c:v>
                </c:pt>
                <c:pt idx="15149">
                  <c:v>45237.394416678238</c:v>
                </c:pt>
                <c:pt idx="15150">
                  <c:v>45237.4630869213</c:v>
                </c:pt>
                <c:pt idx="15151">
                  <c:v>45237.53175678241</c:v>
                </c:pt>
                <c:pt idx="15152">
                  <c:v>45237.600426516205</c:v>
                </c:pt>
                <c:pt idx="15153">
                  <c:v>45237.669096296297</c:v>
                </c:pt>
                <c:pt idx="15154">
                  <c:v>45237.737765983795</c:v>
                </c:pt>
                <c:pt idx="15155">
                  <c:v>45237.806435601851</c:v>
                </c:pt>
                <c:pt idx="15156">
                  <c:v>45237.875106006948</c:v>
                </c:pt>
                <c:pt idx="15157">
                  <c:v>45237.943776122687</c:v>
                </c:pt>
                <c:pt idx="15158">
                  <c:v>45238.01244608796</c:v>
                </c:pt>
                <c:pt idx="15159">
                  <c:v>45238.081115856483</c:v>
                </c:pt>
                <c:pt idx="15160">
                  <c:v>45238.14978521991</c:v>
                </c:pt>
                <c:pt idx="15161">
                  <c:v>45238.218455196758</c:v>
                </c:pt>
                <c:pt idx="15162">
                  <c:v>45238.287125509261</c:v>
                </c:pt>
                <c:pt idx="15163">
                  <c:v>45238.355796342592</c:v>
                </c:pt>
                <c:pt idx="15164">
                  <c:v>45238.424466620374</c:v>
                </c:pt>
                <c:pt idx="15165">
                  <c:v>45238.493136504629</c:v>
                </c:pt>
                <c:pt idx="15166">
                  <c:v>45238.56180614583</c:v>
                </c:pt>
                <c:pt idx="15167">
                  <c:v>45238.630475694445</c:v>
                </c:pt>
                <c:pt idx="15168">
                  <c:v>45238.699145312501</c:v>
                </c:pt>
                <c:pt idx="15169">
                  <c:v>45238.767814652776</c:v>
                </c:pt>
                <c:pt idx="15170">
                  <c:v>45238.836484571759</c:v>
                </c:pt>
                <c:pt idx="15171">
                  <c:v>45238.905154780092</c:v>
                </c:pt>
                <c:pt idx="15172">
                  <c:v>45238.973824606481</c:v>
                </c:pt>
                <c:pt idx="15173">
                  <c:v>45239.042494374997</c:v>
                </c:pt>
                <c:pt idx="15174">
                  <c:v>45239.111163680558</c:v>
                </c:pt>
                <c:pt idx="15175">
                  <c:v>45239.179833287038</c:v>
                </c:pt>
                <c:pt idx="15176">
                  <c:v>45239.248503449075</c:v>
                </c:pt>
                <c:pt idx="15177">
                  <c:v>45239.317173958334</c:v>
                </c:pt>
                <c:pt idx="15178">
                  <c:v>45239.385844594908</c:v>
                </c:pt>
                <c:pt idx="15179">
                  <c:v>45239.454514641206</c:v>
                </c:pt>
                <c:pt idx="15180">
                  <c:v>45239.523184259262</c:v>
                </c:pt>
                <c:pt idx="15181">
                  <c:v>45239.591853784725</c:v>
                </c:pt>
                <c:pt idx="15182">
                  <c:v>45239.660523310187</c:v>
                </c:pt>
                <c:pt idx="15183">
                  <c:v>45239.729192812498</c:v>
                </c:pt>
                <c:pt idx="15184">
                  <c:v>45239.797862071762</c:v>
                </c:pt>
                <c:pt idx="15185">
                  <c:v>45239.866532152781</c:v>
                </c:pt>
                <c:pt idx="15186">
                  <c:v>45239.935202071756</c:v>
                </c:pt>
                <c:pt idx="15187">
                  <c:v>45240.003871828703</c:v>
                </c:pt>
                <c:pt idx="15188">
                  <c:v>45240.072541435184</c:v>
                </c:pt>
                <c:pt idx="15189">
                  <c:v>45240.14121047454</c:v>
                </c:pt>
                <c:pt idx="15190">
                  <c:v>45240.209880115741</c:v>
                </c:pt>
                <c:pt idx="15191">
                  <c:v>45240.278550173614</c:v>
                </c:pt>
                <c:pt idx="15192">
                  <c:v>45240.34722077546</c:v>
                </c:pt>
                <c:pt idx="15193">
                  <c:v>45240.415890891207</c:v>
                </c:pt>
                <c:pt idx="15194">
                  <c:v>45240.484560567129</c:v>
                </c:pt>
                <c:pt idx="15195">
                  <c:v>45240.553229953701</c:v>
                </c:pt>
                <c:pt idx="15196">
                  <c:v>45240.621899247686</c:v>
                </c:pt>
                <c:pt idx="15197">
                  <c:v>45240.690568587961</c:v>
                </c:pt>
                <c:pt idx="15198">
                  <c:v>45240.759237696759</c:v>
                </c:pt>
                <c:pt idx="15199">
                  <c:v>45240.827907256942</c:v>
                </c:pt>
                <c:pt idx="15200">
                  <c:v>45240.896577268519</c:v>
                </c:pt>
                <c:pt idx="15201">
                  <c:v>45240.965246851854</c:v>
                </c:pt>
                <c:pt idx="15202">
                  <c:v>45241.033916342596</c:v>
                </c:pt>
                <c:pt idx="15203">
                  <c:v>45241.102585474539</c:v>
                </c:pt>
                <c:pt idx="15204">
                  <c:v>45241.171254745372</c:v>
                </c:pt>
                <c:pt idx="15205">
                  <c:v>45241.239924583337</c:v>
                </c:pt>
                <c:pt idx="15206">
                  <c:v>45241.308594722221</c:v>
                </c:pt>
                <c:pt idx="15207">
                  <c:v>45241.377265138886</c:v>
                </c:pt>
                <c:pt idx="15208">
                  <c:v>45241.445934953706</c:v>
                </c:pt>
                <c:pt idx="15209">
                  <c:v>45241.514604363423</c:v>
                </c:pt>
                <c:pt idx="15210">
                  <c:v>45241.583273657408</c:v>
                </c:pt>
                <c:pt idx="15211">
                  <c:v>45241.65194290509</c:v>
                </c:pt>
                <c:pt idx="15212">
                  <c:v>45241.720612187499</c:v>
                </c:pt>
                <c:pt idx="15213">
                  <c:v>45241.789281145837</c:v>
                </c:pt>
                <c:pt idx="15214">
                  <c:v>45241.857950902777</c:v>
                </c:pt>
                <c:pt idx="15215">
                  <c:v>45241.926620613427</c:v>
                </c:pt>
                <c:pt idx="15216">
                  <c:v>45241.99529013889</c:v>
                </c:pt>
                <c:pt idx="15217">
                  <c:v>45242.063959537038</c:v>
                </c:pt>
                <c:pt idx="15218">
                  <c:v>45242.132628321757</c:v>
                </c:pt>
                <c:pt idx="15219">
                  <c:v>45242.201297662039</c:v>
                </c:pt>
                <c:pt idx="15220">
                  <c:v>45242.269967488428</c:v>
                </c:pt>
                <c:pt idx="15221">
                  <c:v>45242.338637835652</c:v>
                </c:pt>
                <c:pt idx="15222">
                  <c:v>45242.407307835645</c:v>
                </c:pt>
                <c:pt idx="15223">
                  <c:v>45242.475977337963</c:v>
                </c:pt>
                <c:pt idx="15224">
                  <c:v>45242.544646493057</c:v>
                </c:pt>
                <c:pt idx="15225">
                  <c:v>45242.613315543982</c:v>
                </c:pt>
                <c:pt idx="15226">
                  <c:v>45242.681984641204</c:v>
                </c:pt>
                <c:pt idx="15227">
                  <c:v>45242.750653564814</c:v>
                </c:pt>
                <c:pt idx="15228">
                  <c:v>45242.819322743053</c:v>
                </c:pt>
                <c:pt idx="15229">
                  <c:v>45242.887992523145</c:v>
                </c:pt>
                <c:pt idx="15230">
                  <c:v>45242.956661909724</c:v>
                </c:pt>
                <c:pt idx="15231">
                  <c:v>45243.025331157405</c:v>
                </c:pt>
                <c:pt idx="15232">
                  <c:v>45243.094000138888</c:v>
                </c:pt>
                <c:pt idx="15233">
                  <c:v>45243.162669039353</c:v>
                </c:pt>
                <c:pt idx="15234">
                  <c:v>45243.231338541664</c:v>
                </c:pt>
                <c:pt idx="15235">
                  <c:v>45243.300008298611</c:v>
                </c:pt>
                <c:pt idx="15236">
                  <c:v>45243.368678472223</c:v>
                </c:pt>
                <c:pt idx="15237">
                  <c:v>45243.437348067127</c:v>
                </c:pt>
                <c:pt idx="15238">
                  <c:v>45243.506017245367</c:v>
                </c:pt>
                <c:pt idx="15239">
                  <c:v>45243.574686296299</c:v>
                </c:pt>
                <c:pt idx="15240">
                  <c:v>45243.64335525463</c:v>
                </c:pt>
                <c:pt idx="15241">
                  <c:v>45243.712024270833</c:v>
                </c:pt>
                <c:pt idx="15242">
                  <c:v>45243.780692962966</c:v>
                </c:pt>
                <c:pt idx="15243">
                  <c:v>45243.849362384259</c:v>
                </c:pt>
                <c:pt idx="15244">
                  <c:v>45243.918031886577</c:v>
                </c:pt>
                <c:pt idx="15245">
                  <c:v>45243.986701122682</c:v>
                </c:pt>
                <c:pt idx="15246">
                  <c:v>45244.055370289352</c:v>
                </c:pt>
                <c:pt idx="15247">
                  <c:v>45244.124038865739</c:v>
                </c:pt>
                <c:pt idx="15248">
                  <c:v>45244.192707905095</c:v>
                </c:pt>
                <c:pt idx="15249">
                  <c:v>45244.261377488423</c:v>
                </c:pt>
                <c:pt idx="15250">
                  <c:v>45244.330047523152</c:v>
                </c:pt>
                <c:pt idx="15251">
                  <c:v>45244.398717407406</c:v>
                </c:pt>
                <c:pt idx="15252">
                  <c:v>45244.467386736113</c:v>
                </c:pt>
                <c:pt idx="15253">
                  <c:v>45244.536055671299</c:v>
                </c:pt>
                <c:pt idx="15254">
                  <c:v>45244.604724490739</c:v>
                </c:pt>
                <c:pt idx="15255">
                  <c:v>45244.673393368059</c:v>
                </c:pt>
                <c:pt idx="15256">
                  <c:v>45244.742062118057</c:v>
                </c:pt>
                <c:pt idx="15257">
                  <c:v>45244.810730914352</c:v>
                </c:pt>
                <c:pt idx="15258">
                  <c:v>45244.879401527774</c:v>
                </c:pt>
                <c:pt idx="15259">
                  <c:v>45244.948074305554</c:v>
                </c:pt>
                <c:pt idx="15260">
                  <c:v>45245.016746932874</c:v>
                </c:pt>
                <c:pt idx="15261">
                  <c:v>45245.085419340277</c:v>
                </c:pt>
                <c:pt idx="15262">
                  <c:v>45245.154091446762</c:v>
                </c:pt>
                <c:pt idx="15263">
                  <c:v>45245.222764155093</c:v>
                </c:pt>
                <c:pt idx="15264">
                  <c:v>45245.291437175925</c:v>
                </c:pt>
                <c:pt idx="15265">
                  <c:v>45245.360110694448</c:v>
                </c:pt>
                <c:pt idx="15266">
                  <c:v>45245.428783634263</c:v>
                </c:pt>
                <c:pt idx="15267">
                  <c:v>45245.497456180557</c:v>
                </c:pt>
                <c:pt idx="15268">
                  <c:v>45245.566128530096</c:v>
                </c:pt>
                <c:pt idx="15269">
                  <c:v>45245.634800775464</c:v>
                </c:pt>
                <c:pt idx="15270">
                  <c:v>45245.70347310185</c:v>
                </c:pt>
                <c:pt idx="15271">
                  <c:v>45245.772145115741</c:v>
                </c:pt>
                <c:pt idx="15272">
                  <c:v>45245.840817789351</c:v>
                </c:pt>
                <c:pt idx="15273">
                  <c:v>45245.909490659724</c:v>
                </c:pt>
                <c:pt idx="15274">
                  <c:v>45245.978163194442</c:v>
                </c:pt>
                <c:pt idx="15275">
                  <c:v>45246.046835659719</c:v>
                </c:pt>
                <c:pt idx="15276">
                  <c:v>45246.115507627313</c:v>
                </c:pt>
                <c:pt idx="15277">
                  <c:v>45246.184179953707</c:v>
                </c:pt>
                <c:pt idx="15278">
                  <c:v>45246.252852835649</c:v>
                </c:pt>
                <c:pt idx="15279">
                  <c:v>45246.321526099535</c:v>
                </c:pt>
                <c:pt idx="15280">
                  <c:v>45246.390199398149</c:v>
                </c:pt>
                <c:pt idx="15281">
                  <c:v>45246.458872118055</c:v>
                </c:pt>
                <c:pt idx="15282">
                  <c:v>45246.527544421297</c:v>
                </c:pt>
                <c:pt idx="15283">
                  <c:v>45246.596216620368</c:v>
                </c:pt>
                <c:pt idx="15284">
                  <c:v>45246.664888831016</c:v>
                </c:pt>
                <c:pt idx="15285">
                  <c:v>45246.733560995373</c:v>
                </c:pt>
                <c:pt idx="15286">
                  <c:v>45246.802232997688</c:v>
                </c:pt>
                <c:pt idx="15287">
                  <c:v>45246.870905810189</c:v>
                </c:pt>
                <c:pt idx="15288">
                  <c:v>45246.93957840278</c:v>
                </c:pt>
                <c:pt idx="15289">
                  <c:v>45247.008250833336</c:v>
                </c:pt>
                <c:pt idx="15290">
                  <c:v>45247.076923078705</c:v>
                </c:pt>
                <c:pt idx="15291">
                  <c:v>45247.145594849535</c:v>
                </c:pt>
                <c:pt idx="15292">
                  <c:v>45247.214267210649</c:v>
                </c:pt>
                <c:pt idx="15293">
                  <c:v>45247.282939965276</c:v>
                </c:pt>
                <c:pt idx="15294">
                  <c:v>45247.351613252315</c:v>
                </c:pt>
                <c:pt idx="15295">
                  <c:v>45247.420286006942</c:v>
                </c:pt>
                <c:pt idx="15296">
                  <c:v>45247.48895835648</c:v>
                </c:pt>
                <c:pt idx="15297">
                  <c:v>45247.557630428244</c:v>
                </c:pt>
                <c:pt idx="15298">
                  <c:v>45247.626302418983</c:v>
                </c:pt>
                <c:pt idx="15299">
                  <c:v>45247.694974456019</c:v>
                </c:pt>
                <c:pt idx="15300">
                  <c:v>45247.763646250001</c:v>
                </c:pt>
                <c:pt idx="15301">
                  <c:v>45247.832318564811</c:v>
                </c:pt>
                <c:pt idx="15302">
                  <c:v>45247.900991238428</c:v>
                </c:pt>
                <c:pt idx="15303">
                  <c:v>45247.969663506941</c:v>
                </c:pt>
                <c:pt idx="15304">
                  <c:v>45248.038335694444</c:v>
                </c:pt>
                <c:pt idx="15305">
                  <c:v>45248.107007488426</c:v>
                </c:pt>
                <c:pt idx="15306">
                  <c:v>45248.175679490741</c:v>
                </c:pt>
                <c:pt idx="15307">
                  <c:v>45248.244352060188</c:v>
                </c:pt>
                <c:pt idx="15308">
                  <c:v>45248.313024953706</c:v>
                </c:pt>
                <c:pt idx="15309">
                  <c:v>45248.381698055557</c:v>
                </c:pt>
                <c:pt idx="15310">
                  <c:v>45248.450370555554</c:v>
                </c:pt>
                <c:pt idx="15311">
                  <c:v>45248.519042638887</c:v>
                </c:pt>
                <c:pt idx="15312">
                  <c:v>45248.587714618057</c:v>
                </c:pt>
                <c:pt idx="15313">
                  <c:v>45248.656386574075</c:v>
                </c:pt>
                <c:pt idx="15314">
                  <c:v>45248.72505854167</c:v>
                </c:pt>
                <c:pt idx="15315">
                  <c:v>45248.79373020833</c:v>
                </c:pt>
                <c:pt idx="15316">
                  <c:v>45248.862402696759</c:v>
                </c:pt>
                <c:pt idx="15317">
                  <c:v>45248.931075081018</c:v>
                </c:pt>
                <c:pt idx="15318">
                  <c:v>45248.999747291666</c:v>
                </c:pt>
                <c:pt idx="15319">
                  <c:v>45249.068419363422</c:v>
                </c:pt>
                <c:pt idx="15320">
                  <c:v>45249.13709084491</c:v>
                </c:pt>
                <c:pt idx="15321">
                  <c:v>45249.205762893522</c:v>
                </c:pt>
                <c:pt idx="15322">
                  <c:v>45249.274435405096</c:v>
                </c:pt>
                <c:pt idx="15323">
                  <c:v>45249.343108449073</c:v>
                </c:pt>
                <c:pt idx="15324">
                  <c:v>45249.411781064817</c:v>
                </c:pt>
                <c:pt idx="15325">
                  <c:v>45249.480453229167</c:v>
                </c:pt>
                <c:pt idx="15326">
                  <c:v>45249.549125057871</c:v>
                </c:pt>
                <c:pt idx="15327">
                  <c:v>45249.61779679398</c:v>
                </c:pt>
                <c:pt idx="15328">
                  <c:v>45249.686468564818</c:v>
                </c:pt>
                <c:pt idx="15329">
                  <c:v>45249.755140150461</c:v>
                </c:pt>
                <c:pt idx="15330">
                  <c:v>45249.82381209491</c:v>
                </c:pt>
                <c:pt idx="15331">
                  <c:v>45249.892484548611</c:v>
                </c:pt>
                <c:pt idx="15332">
                  <c:v>45249.961156597223</c:v>
                </c:pt>
                <c:pt idx="15333">
                  <c:v>45250.029828530096</c:v>
                </c:pt>
                <c:pt idx="15334">
                  <c:v>45250.09850015046</c:v>
                </c:pt>
                <c:pt idx="15335">
                  <c:v>45250.167171805559</c:v>
                </c:pt>
                <c:pt idx="15336">
                  <c:v>45250.235844039351</c:v>
                </c:pt>
                <c:pt idx="15337">
                  <c:v>45250.304516539349</c:v>
                </c:pt>
                <c:pt idx="15338">
                  <c:v>45250.373189409722</c:v>
                </c:pt>
                <c:pt idx="15339">
                  <c:v>45250.441861666666</c:v>
                </c:pt>
                <c:pt idx="15340">
                  <c:v>45250.51053353009</c:v>
                </c:pt>
                <c:pt idx="15341">
                  <c:v>45250.579205266207</c:v>
                </c:pt>
                <c:pt idx="15342">
                  <c:v>45250.647876932868</c:v>
                </c:pt>
                <c:pt idx="15343">
                  <c:v>45250.716548645833</c:v>
                </c:pt>
                <c:pt idx="15344">
                  <c:v>45250.78522002315</c:v>
                </c:pt>
                <c:pt idx="15345">
                  <c:v>45250.853892187501</c:v>
                </c:pt>
                <c:pt idx="15346">
                  <c:v>45250.922564351851</c:v>
                </c:pt>
                <c:pt idx="15347">
                  <c:v>45250.991236284724</c:v>
                </c:pt>
                <c:pt idx="15348">
                  <c:v>45251.059908136573</c:v>
                </c:pt>
                <c:pt idx="15349">
                  <c:v>45251.128579374999</c:v>
                </c:pt>
                <c:pt idx="15350">
                  <c:v>45251.197251122685</c:v>
                </c:pt>
                <c:pt idx="15351">
                  <c:v>45251.265923391205</c:v>
                </c:pt>
                <c:pt idx="15352">
                  <c:v>45251.334596145833</c:v>
                </c:pt>
                <c:pt idx="15353">
                  <c:v>45251.403268657406</c:v>
                </c:pt>
                <c:pt idx="15354">
                  <c:v>45251.471940625001</c:v>
                </c:pt>
                <c:pt idx="15355">
                  <c:v>45251.540612233795</c:v>
                </c:pt>
                <c:pt idx="15356">
                  <c:v>45251.609283726852</c:v>
                </c:pt>
                <c:pt idx="15357">
                  <c:v>45251.677955266205</c:v>
                </c:pt>
                <c:pt idx="15358">
                  <c:v>45251.746626666667</c:v>
                </c:pt>
                <c:pt idx="15359">
                  <c:v>45251.81529820602</c:v>
                </c:pt>
                <c:pt idx="15360">
                  <c:v>45251.883970428244</c:v>
                </c:pt>
                <c:pt idx="15361">
                  <c:v>45251.952642280092</c:v>
                </c:pt>
                <c:pt idx="15362">
                  <c:v>45252.02131398148</c:v>
                </c:pt>
                <c:pt idx="15363">
                  <c:v>45252.089985439816</c:v>
                </c:pt>
                <c:pt idx="15364">
                  <c:v>45252.158656712963</c:v>
                </c:pt>
                <c:pt idx="15365">
                  <c:v>45252.227328587964</c:v>
                </c:pt>
                <c:pt idx="15366">
                  <c:v>45252.296000740738</c:v>
                </c:pt>
                <c:pt idx="15367">
                  <c:v>45252.364673356482</c:v>
                </c:pt>
                <c:pt idx="15368">
                  <c:v>45252.433345381942</c:v>
                </c:pt>
                <c:pt idx="15369">
                  <c:v>45252.502017013889</c:v>
                </c:pt>
                <c:pt idx="15370">
                  <c:v>45252.570688472224</c:v>
                </c:pt>
                <c:pt idx="15371">
                  <c:v>45252.639359849534</c:v>
                </c:pt>
                <c:pt idx="15372">
                  <c:v>45252.708031296293</c:v>
                </c:pt>
                <c:pt idx="15373">
                  <c:v>45252.776702418982</c:v>
                </c:pt>
                <c:pt idx="15374">
                  <c:v>45252.845374236109</c:v>
                </c:pt>
                <c:pt idx="15375">
                  <c:v>45252.914046180558</c:v>
                </c:pt>
                <c:pt idx="15376">
                  <c:v>45252.98271783565</c:v>
                </c:pt>
                <c:pt idx="15377">
                  <c:v>45253.051389432869</c:v>
                </c:pt>
                <c:pt idx="15378">
                  <c:v>45253.120060462963</c:v>
                </c:pt>
                <c:pt idx="15379">
                  <c:v>45253.188731921298</c:v>
                </c:pt>
                <c:pt idx="15380">
                  <c:v>45253.257403923613</c:v>
                </c:pt>
                <c:pt idx="15381">
                  <c:v>45253.326076342593</c:v>
                </c:pt>
                <c:pt idx="15382">
                  <c:v>45253.394748715276</c:v>
                </c:pt>
                <c:pt idx="15383">
                  <c:v>45253.463420509259</c:v>
                </c:pt>
                <c:pt idx="15384">
                  <c:v>45253.532091898145</c:v>
                </c:pt>
                <c:pt idx="15385">
                  <c:v>45253.600763182869</c:v>
                </c:pt>
                <c:pt idx="15386">
                  <c:v>45253.669434502313</c:v>
                </c:pt>
                <c:pt idx="15387">
                  <c:v>45253.738105729164</c:v>
                </c:pt>
                <c:pt idx="15388">
                  <c:v>45253.806776886573</c:v>
                </c:pt>
                <c:pt idx="15389">
                  <c:v>45253.875448842591</c:v>
                </c:pt>
                <c:pt idx="15390">
                  <c:v>45253.944120509259</c:v>
                </c:pt>
                <c:pt idx="15391">
                  <c:v>45254.01279202546</c:v>
                </c:pt>
                <c:pt idx="15392">
                  <c:v>45254.081463333336</c:v>
                </c:pt>
                <c:pt idx="15393">
                  <c:v>45254.150134247684</c:v>
                </c:pt>
                <c:pt idx="15394">
                  <c:v>45254.218805775461</c:v>
                </c:pt>
                <c:pt idx="15395">
                  <c:v>45254.287477638885</c:v>
                </c:pt>
                <c:pt idx="15396">
                  <c:v>45254.356150023152</c:v>
                </c:pt>
                <c:pt idx="15397">
                  <c:v>45254.424821851855</c:v>
                </c:pt>
                <c:pt idx="15398">
                  <c:v>45254.493493287038</c:v>
                </c:pt>
                <c:pt idx="15399">
                  <c:v>45254.562164479168</c:v>
                </c:pt>
                <c:pt idx="15400">
                  <c:v>45254.63083559028</c:v>
                </c:pt>
                <c:pt idx="15401">
                  <c:v>45254.699506759258</c:v>
                </c:pt>
                <c:pt idx="15402">
                  <c:v>45254.768177650461</c:v>
                </c:pt>
                <c:pt idx="15403">
                  <c:v>45254.836849143518</c:v>
                </c:pt>
                <c:pt idx="15404">
                  <c:v>45254.905520902779</c:v>
                </c:pt>
                <c:pt idx="15405">
                  <c:v>45254.974192291666</c:v>
                </c:pt>
                <c:pt idx="15406">
                  <c:v>45255.04286361111</c:v>
                </c:pt>
                <c:pt idx="15407">
                  <c:v>45255.111534479169</c:v>
                </c:pt>
                <c:pt idx="15408">
                  <c:v>45255.180205648147</c:v>
                </c:pt>
                <c:pt idx="15409">
                  <c:v>45255.248877372687</c:v>
                </c:pt>
                <c:pt idx="15410">
                  <c:v>45255.317549444444</c:v>
                </c:pt>
                <c:pt idx="15411">
                  <c:v>45255.386221655092</c:v>
                </c:pt>
                <c:pt idx="15412">
                  <c:v>45255.454893263886</c:v>
                </c:pt>
                <c:pt idx="15413">
                  <c:v>45255.523564456016</c:v>
                </c:pt>
                <c:pt idx="15414">
                  <c:v>45255.592235543983</c:v>
                </c:pt>
                <c:pt idx="15415">
                  <c:v>45255.660906643519</c:v>
                </c:pt>
                <c:pt idx="15416">
                  <c:v>45255.729577708335</c:v>
                </c:pt>
                <c:pt idx="15417">
                  <c:v>45255.798248541665</c:v>
                </c:pt>
                <c:pt idx="15418">
                  <c:v>45255.866920196757</c:v>
                </c:pt>
                <c:pt idx="15419">
                  <c:v>45255.935591689813</c:v>
                </c:pt>
                <c:pt idx="15420">
                  <c:v>45256.004263020834</c:v>
                </c:pt>
                <c:pt idx="15421">
                  <c:v>45256.072934189811</c:v>
                </c:pt>
                <c:pt idx="15422">
                  <c:v>45256.141604814817</c:v>
                </c:pt>
                <c:pt idx="15423">
                  <c:v>45256.210276030091</c:v>
                </c:pt>
                <c:pt idx="15424">
                  <c:v>45256.278947662038</c:v>
                </c:pt>
                <c:pt idx="15425">
                  <c:v>45256.347619849534</c:v>
                </c:pt>
                <c:pt idx="15426">
                  <c:v>45256.416291539354</c:v>
                </c:pt>
                <c:pt idx="15427">
                  <c:v>45256.484962800925</c:v>
                </c:pt>
                <c:pt idx="15428">
                  <c:v>45256.553633773146</c:v>
                </c:pt>
                <c:pt idx="15429">
                  <c:v>45256.622304641205</c:v>
                </c:pt>
                <c:pt idx="15430">
                  <c:v>45256.690975555553</c:v>
                </c:pt>
                <c:pt idx="15431">
                  <c:v>45256.759646261577</c:v>
                </c:pt>
                <c:pt idx="15432">
                  <c:v>45256.828317407409</c:v>
                </c:pt>
                <c:pt idx="15433">
                  <c:v>45256.896988993052</c:v>
                </c:pt>
                <c:pt idx="15434">
                  <c:v>45256.965660173613</c:v>
                </c:pt>
                <c:pt idx="15435">
                  <c:v>45257.034331249997</c:v>
                </c:pt>
                <c:pt idx="15436">
                  <c:v>45257.103001979165</c:v>
                </c:pt>
                <c:pt idx="15437">
                  <c:v>45257.171672835648</c:v>
                </c:pt>
                <c:pt idx="15438">
                  <c:v>45257.240344270831</c:v>
                </c:pt>
                <c:pt idx="15439">
                  <c:v>45257.309015983796</c:v>
                </c:pt>
                <c:pt idx="15440">
                  <c:v>45257.377687997687</c:v>
                </c:pt>
                <c:pt idx="15441">
                  <c:v>45257.446359409725</c:v>
                </c:pt>
                <c:pt idx="15442">
                  <c:v>45257.515030416667</c:v>
                </c:pt>
                <c:pt idx="15443">
                  <c:v>45257.583701307871</c:v>
                </c:pt>
                <c:pt idx="15444">
                  <c:v>45257.652372152777</c:v>
                </c:pt>
                <c:pt idx="15445">
                  <c:v>45257.721043032405</c:v>
                </c:pt>
                <c:pt idx="15446">
                  <c:v>45257.789713576392</c:v>
                </c:pt>
                <c:pt idx="15447">
                  <c:v>45257.858384942127</c:v>
                </c:pt>
                <c:pt idx="15448">
                  <c:v>45257.927056250002</c:v>
                </c:pt>
                <c:pt idx="15449">
                  <c:v>45257.995727372683</c:v>
                </c:pt>
                <c:pt idx="15450">
                  <c:v>45258.064398368057</c:v>
                </c:pt>
                <c:pt idx="15451">
                  <c:v>45258.133068761577</c:v>
                </c:pt>
                <c:pt idx="15452">
                  <c:v>45258.20173969907</c:v>
                </c:pt>
                <c:pt idx="15453">
                  <c:v>45258.270411122685</c:v>
                </c:pt>
                <c:pt idx="15454">
                  <c:v>45258.339083078703</c:v>
                </c:pt>
                <c:pt idx="15455">
                  <c:v>45258.407754687498</c:v>
                </c:pt>
                <c:pt idx="15456">
                  <c:v>45258.476425787034</c:v>
                </c:pt>
                <c:pt idx="15457">
                  <c:v>45258.545096550923</c:v>
                </c:pt>
                <c:pt idx="15458">
                  <c:v>45258.613767199073</c:v>
                </c:pt>
                <c:pt idx="15459">
                  <c:v>45258.682437905096</c:v>
                </c:pt>
                <c:pt idx="15460">
                  <c:v>45258.751108449076</c:v>
                </c:pt>
                <c:pt idx="15461">
                  <c:v>45258.819779224534</c:v>
                </c:pt>
                <c:pt idx="15462">
                  <c:v>45258.888450625003</c:v>
                </c:pt>
                <c:pt idx="15463">
                  <c:v>45258.957121620369</c:v>
                </c:pt>
                <c:pt idx="15464">
                  <c:v>45259.025792476852</c:v>
                </c:pt>
                <c:pt idx="15465">
                  <c:v>45259.094463078705</c:v>
                </c:pt>
                <c:pt idx="15466">
                  <c:v>45259.163133587965</c:v>
                </c:pt>
                <c:pt idx="15467">
                  <c:v>45259.231804699077</c:v>
                </c:pt>
                <c:pt idx="15468">
                  <c:v>45259.300476076387</c:v>
                </c:pt>
                <c:pt idx="15469">
                  <c:v>45259.369147870369</c:v>
                </c:pt>
                <c:pt idx="15470">
                  <c:v>45259.437819074075</c:v>
                </c:pt>
                <c:pt idx="15471">
                  <c:v>45259.506489872685</c:v>
                </c:pt>
                <c:pt idx="15472">
                  <c:v>45259.575160532404</c:v>
                </c:pt>
                <c:pt idx="15473">
                  <c:v>45259.643831099536</c:v>
                </c:pt>
                <c:pt idx="15474">
                  <c:v>45259.712501747686</c:v>
                </c:pt>
                <c:pt idx="15475">
                  <c:v>45259.781172048613</c:v>
                </c:pt>
                <c:pt idx="15476">
                  <c:v>45259.849843101852</c:v>
                </c:pt>
                <c:pt idx="15477">
                  <c:v>45259.918514212965</c:v>
                </c:pt>
                <c:pt idx="15478">
                  <c:v>45259.987185069447</c:v>
                </c:pt>
                <c:pt idx="15479">
                  <c:v>45260.055855856481</c:v>
                </c:pt>
                <c:pt idx="15480">
                  <c:v>45260.124526053238</c:v>
                </c:pt>
                <c:pt idx="15481">
                  <c:v>45260.19319672454</c:v>
                </c:pt>
                <c:pt idx="15482">
                  <c:v>45260.26186791667</c:v>
                </c:pt>
                <c:pt idx="15483">
                  <c:v>45260.33053958333</c:v>
                </c:pt>
                <c:pt idx="15484">
                  <c:v>45260.399211087963</c:v>
                </c:pt>
                <c:pt idx="15485">
                  <c:v>45260.467882037039</c:v>
                </c:pt>
                <c:pt idx="15486">
                  <c:v>45260.536552604164</c:v>
                </c:pt>
                <c:pt idx="15487">
                  <c:v>45260.605223043982</c:v>
                </c:pt>
                <c:pt idx="15488">
                  <c:v>45260.673893541665</c:v>
                </c:pt>
                <c:pt idx="15489">
                  <c:v>45260.742563935186</c:v>
                </c:pt>
                <c:pt idx="15490">
                  <c:v>45260.811234351851</c:v>
                </c:pt>
                <c:pt idx="15491">
                  <c:v>45260.879905497684</c:v>
                </c:pt>
                <c:pt idx="15492">
                  <c:v>45260.948576319446</c:v>
                </c:pt>
                <c:pt idx="15493">
                  <c:v>45261.017247002317</c:v>
                </c:pt>
                <c:pt idx="15494">
                  <c:v>45261.085917453704</c:v>
                </c:pt>
                <c:pt idx="15495">
                  <c:v>45261.15458761574</c:v>
                </c:pt>
                <c:pt idx="15496">
                  <c:v>45261.223258379629</c:v>
                </c:pt>
                <c:pt idx="15497">
                  <c:v>45261.29192945602</c:v>
                </c:pt>
                <c:pt idx="15498">
                  <c:v>45261.360601018518</c:v>
                </c:pt>
                <c:pt idx="15499">
                  <c:v>45261.429272013891</c:v>
                </c:pt>
                <c:pt idx="15500">
                  <c:v>45261.497942615744</c:v>
                </c:pt>
                <c:pt idx="15501">
                  <c:v>45261.566613009258</c:v>
                </c:pt>
                <c:pt idx="15502">
                  <c:v>45261.635283321761</c:v>
                </c:pt>
                <c:pt idx="15503">
                  <c:v>45261.703953703705</c:v>
                </c:pt>
                <c:pt idx="15504">
                  <c:v>45261.772623773148</c:v>
                </c:pt>
                <c:pt idx="15505">
                  <c:v>45261.841294502316</c:v>
                </c:pt>
                <c:pt idx="15506">
                  <c:v>45261.90996542824</c:v>
                </c:pt>
                <c:pt idx="15507">
                  <c:v>45261.978636018517</c:v>
                </c:pt>
                <c:pt idx="15508">
                  <c:v>45262.047306550929</c:v>
                </c:pt>
                <c:pt idx="15509">
                  <c:v>45262.115976562498</c:v>
                </c:pt>
                <c:pt idx="15510">
                  <c:v>45262.184646956019</c:v>
                </c:pt>
                <c:pt idx="15511">
                  <c:v>45262.253317893519</c:v>
                </c:pt>
                <c:pt idx="15512">
                  <c:v>45262.32198922454</c:v>
                </c:pt>
                <c:pt idx="15513">
                  <c:v>45262.390660590281</c:v>
                </c:pt>
                <c:pt idx="15514">
                  <c:v>45262.459331365739</c:v>
                </c:pt>
                <c:pt idx="15515">
                  <c:v>45262.528001736115</c:v>
                </c:pt>
                <c:pt idx="15516">
                  <c:v>45262.596671990737</c:v>
                </c:pt>
                <c:pt idx="15517">
                  <c:v>45262.665342268519</c:v>
                </c:pt>
                <c:pt idx="15518">
                  <c:v>45262.734012499997</c:v>
                </c:pt>
                <c:pt idx="15519">
                  <c:v>45262.802682569447</c:v>
                </c:pt>
                <c:pt idx="15520">
                  <c:v>45262.871353449074</c:v>
                </c:pt>
                <c:pt idx="15521">
                  <c:v>45262.940024097225</c:v>
                </c:pt>
                <c:pt idx="15522">
                  <c:v>45263.008694606484</c:v>
                </c:pt>
                <c:pt idx="15523">
                  <c:v>45263.077364930556</c:v>
                </c:pt>
                <c:pt idx="15524">
                  <c:v>45263.146034756945</c:v>
                </c:pt>
                <c:pt idx="15525">
                  <c:v>45263.214705196762</c:v>
                </c:pt>
                <c:pt idx="15526">
                  <c:v>45263.283376018517</c:v>
                </c:pt>
                <c:pt idx="15527">
                  <c:v>45263.352047372682</c:v>
                </c:pt>
                <c:pt idx="15528">
                  <c:v>45263.42071820602</c:v>
                </c:pt>
                <c:pt idx="15529">
                  <c:v>45263.489388622686</c:v>
                </c:pt>
                <c:pt idx="15530">
                  <c:v>45263.558058773146</c:v>
                </c:pt>
                <c:pt idx="15531">
                  <c:v>45263.626728842595</c:v>
                </c:pt>
                <c:pt idx="15532">
                  <c:v>45263.695398958334</c:v>
                </c:pt>
                <c:pt idx="15533">
                  <c:v>45263.76406883102</c:v>
                </c:pt>
                <c:pt idx="15534">
                  <c:v>45263.832739224534</c:v>
                </c:pt>
                <c:pt idx="15535">
                  <c:v>45263.901409965278</c:v>
                </c:pt>
                <c:pt idx="15536">
                  <c:v>45263.970080312502</c:v>
                </c:pt>
                <c:pt idx="15537">
                  <c:v>45264.038750590276</c:v>
                </c:pt>
                <c:pt idx="15538">
                  <c:v>45264.107420462962</c:v>
                </c:pt>
                <c:pt idx="15539">
                  <c:v>45264.176090555557</c:v>
                </c:pt>
                <c:pt idx="15540">
                  <c:v>45264.244761215276</c:v>
                </c:pt>
                <c:pt idx="15541">
                  <c:v>45264.313432187497</c:v>
                </c:pt>
                <c:pt idx="15542">
                  <c:v>45264.382103368058</c:v>
                </c:pt>
                <c:pt idx="15543">
                  <c:v>45264.450773958335</c:v>
                </c:pt>
                <c:pt idx="15544">
                  <c:v>45264.519444131947</c:v>
                </c:pt>
                <c:pt idx="15545">
                  <c:v>45264.58811420139</c:v>
                </c:pt>
                <c:pt idx="15546">
                  <c:v>45264.656784247687</c:v>
                </c:pt>
                <c:pt idx="15547">
                  <c:v>45264.725454305553</c:v>
                </c:pt>
                <c:pt idx="15548">
                  <c:v>45264.7941240625</c:v>
                </c:pt>
                <c:pt idx="15549">
                  <c:v>45264.862794641202</c:v>
                </c:pt>
                <c:pt idx="15550">
                  <c:v>45264.931465127316</c:v>
                </c:pt>
                <c:pt idx="15551">
                  <c:v>45265.000135428243</c:v>
                </c:pt>
                <c:pt idx="15552">
                  <c:v>45265.068805601855</c:v>
                </c:pt>
                <c:pt idx="15553">
                  <c:v>45265.137475173608</c:v>
                </c:pt>
                <c:pt idx="15554">
                  <c:v>45265.206145312499</c:v>
                </c:pt>
                <c:pt idx="15555">
                  <c:v>45265.274815925928</c:v>
                </c:pt>
                <c:pt idx="15556">
                  <c:v>45265.343487071761</c:v>
                </c:pt>
                <c:pt idx="15557">
                  <c:v>45265.412157800929</c:v>
                </c:pt>
                <c:pt idx="15558">
                  <c:v>45265.480828055559</c:v>
                </c:pt>
                <c:pt idx="15559">
                  <c:v>45265.549497997687</c:v>
                </c:pt>
                <c:pt idx="15560">
                  <c:v>45265.618167824075</c:v>
                </c:pt>
                <c:pt idx="15561">
                  <c:v>45265.68683770833</c:v>
                </c:pt>
                <c:pt idx="15562">
                  <c:v>45265.755507407404</c:v>
                </c:pt>
                <c:pt idx="15563">
                  <c:v>45265.824177442133</c:v>
                </c:pt>
                <c:pt idx="15564">
                  <c:v>45265.892848020834</c:v>
                </c:pt>
                <c:pt idx="15565">
                  <c:v>45265.961518171294</c:v>
                </c:pt>
                <c:pt idx="15566">
                  <c:v>45266.030188217592</c:v>
                </c:pt>
                <c:pt idx="15567">
                  <c:v>45266.098857951387</c:v>
                </c:pt>
                <c:pt idx="15568">
                  <c:v>45266.16752771991</c:v>
                </c:pt>
                <c:pt idx="15569">
                  <c:v>45266.236198067127</c:v>
                </c:pt>
                <c:pt idx="15570">
                  <c:v>45266.304868692132</c:v>
                </c:pt>
                <c:pt idx="15571">
                  <c:v>45266.373539664353</c:v>
                </c:pt>
                <c:pt idx="15572">
                  <c:v>45266.442210046298</c:v>
                </c:pt>
                <c:pt idx="15573">
                  <c:v>45266.510880023146</c:v>
                </c:pt>
                <c:pt idx="15574">
                  <c:v>45266.579549884256</c:v>
                </c:pt>
                <c:pt idx="15575">
                  <c:v>45266.648219675924</c:v>
                </c:pt>
                <c:pt idx="15576">
                  <c:v>45266.716889513889</c:v>
                </c:pt>
                <c:pt idx="15577">
                  <c:v>45266.785559016207</c:v>
                </c:pt>
                <c:pt idx="15578">
                  <c:v>45266.854229293982</c:v>
                </c:pt>
                <c:pt idx="15579">
                  <c:v>45266.922899583333</c:v>
                </c:pt>
                <c:pt idx="15580">
                  <c:v>45266.991569652775</c:v>
                </c:pt>
                <c:pt idx="15581">
                  <c:v>45267.060239629631</c:v>
                </c:pt>
                <c:pt idx="15582">
                  <c:v>45267.128909004627</c:v>
                </c:pt>
                <c:pt idx="15583">
                  <c:v>45267.197578877312</c:v>
                </c:pt>
                <c:pt idx="15584">
                  <c:v>45267.266249282409</c:v>
                </c:pt>
                <c:pt idx="15585">
                  <c:v>45267.334920173613</c:v>
                </c:pt>
                <c:pt idx="15586">
                  <c:v>45267.403590810187</c:v>
                </c:pt>
                <c:pt idx="15587">
                  <c:v>45267.472260925926</c:v>
                </c:pt>
                <c:pt idx="15588">
                  <c:v>45267.540930671297</c:v>
                </c:pt>
                <c:pt idx="15589">
                  <c:v>45267.609600289354</c:v>
                </c:pt>
                <c:pt idx="15590">
                  <c:v>45267.678269965276</c:v>
                </c:pt>
                <c:pt idx="15591">
                  <c:v>45267.746939513891</c:v>
                </c:pt>
                <c:pt idx="15592">
                  <c:v>45267.815609189813</c:v>
                </c:pt>
                <c:pt idx="15593">
                  <c:v>45267.884279548613</c:v>
                </c:pt>
                <c:pt idx="15594">
                  <c:v>45267.952949548613</c:v>
                </c:pt>
                <c:pt idx="15595">
                  <c:v>45268.021619398147</c:v>
                </c:pt>
                <c:pt idx="15596">
                  <c:v>45268.090289004627</c:v>
                </c:pt>
                <c:pt idx="15597">
                  <c:v>45268.158958414351</c:v>
                </c:pt>
                <c:pt idx="15598">
                  <c:v>45268.227628437497</c:v>
                </c:pt>
                <c:pt idx="15599">
                  <c:v>45268.296298738424</c:v>
                </c:pt>
                <c:pt idx="15600">
                  <c:v>45268.364969502312</c:v>
                </c:pt>
                <c:pt idx="15601">
                  <c:v>45268.433639675924</c:v>
                </c:pt>
                <c:pt idx="15602">
                  <c:v>45268.502309467593</c:v>
                </c:pt>
                <c:pt idx="15603">
                  <c:v>45268.570979085649</c:v>
                </c:pt>
                <c:pt idx="15604">
                  <c:v>45268.639648611112</c:v>
                </c:pt>
                <c:pt idx="15605">
                  <c:v>45268.708318206016</c:v>
                </c:pt>
                <c:pt idx="15606">
                  <c:v>45268.776987488425</c:v>
                </c:pt>
                <c:pt idx="15607">
                  <c:v>45268.845657453705</c:v>
                </c:pt>
                <c:pt idx="15608">
                  <c:v>45268.914327569444</c:v>
                </c:pt>
                <c:pt idx="15609">
                  <c:v>45268.982997372688</c:v>
                </c:pt>
                <c:pt idx="15610">
                  <c:v>45269.051667129628</c:v>
                </c:pt>
                <c:pt idx="15611">
                  <c:v>45269.120336319444</c:v>
                </c:pt>
                <c:pt idx="15612">
                  <c:v>45269.189005949076</c:v>
                </c:pt>
                <c:pt idx="15613">
                  <c:v>45269.257676111112</c:v>
                </c:pt>
                <c:pt idx="15614">
                  <c:v>45269.326346701389</c:v>
                </c:pt>
                <c:pt idx="15615">
                  <c:v>45269.395017233794</c:v>
                </c:pt>
                <c:pt idx="15616">
                  <c:v>45269.463687199073</c:v>
                </c:pt>
                <c:pt idx="15617">
                  <c:v>45269.532356759257</c:v>
                </c:pt>
                <c:pt idx="15618">
                  <c:v>45269.601026203702</c:v>
                </c:pt>
                <c:pt idx="15619">
                  <c:v>45269.669695682867</c:v>
                </c:pt>
                <c:pt idx="15620">
                  <c:v>45269.738365092591</c:v>
                </c:pt>
                <c:pt idx="15621">
                  <c:v>45269.807034421297</c:v>
                </c:pt>
                <c:pt idx="15622">
                  <c:v>45269.875704548613</c:v>
                </c:pt>
                <c:pt idx="15623">
                  <c:v>45269.944374386578</c:v>
                </c:pt>
                <c:pt idx="15624">
                  <c:v>45270.013044074076</c:v>
                </c:pt>
                <c:pt idx="15625">
                  <c:v>45270.081713564818</c:v>
                </c:pt>
                <c:pt idx="15626">
                  <c:v>45270.150382650463</c:v>
                </c:pt>
                <c:pt idx="15627">
                  <c:v>45270.219052349537</c:v>
                </c:pt>
                <c:pt idx="15628">
                  <c:v>45270.287722395835</c:v>
                </c:pt>
                <c:pt idx="15629">
                  <c:v>45270.35639296296</c:v>
                </c:pt>
                <c:pt idx="15630">
                  <c:v>45270.425062974537</c:v>
                </c:pt>
                <c:pt idx="15631">
                  <c:v>45270.493732581017</c:v>
                </c:pt>
                <c:pt idx="15632">
                  <c:v>45270.56240195602</c:v>
                </c:pt>
                <c:pt idx="15633">
                  <c:v>45270.631071249998</c:v>
                </c:pt>
                <c:pt idx="15634">
                  <c:v>45270.699740601849</c:v>
                </c:pt>
                <c:pt idx="15635">
                  <c:v>45270.768409687502</c:v>
                </c:pt>
                <c:pt idx="15636">
                  <c:v>45270.837079351855</c:v>
                </c:pt>
                <c:pt idx="15637">
                  <c:v>45270.905749305559</c:v>
                </c:pt>
                <c:pt idx="15638">
                  <c:v>45270.974418877318</c:v>
                </c:pt>
                <c:pt idx="15639">
                  <c:v>45271.043088391205</c:v>
                </c:pt>
                <c:pt idx="15640">
                  <c:v>45271.111757453706</c:v>
                </c:pt>
                <c:pt idx="15641">
                  <c:v>45271.180426805557</c:v>
                </c:pt>
                <c:pt idx="15642">
                  <c:v>45271.249096724539</c:v>
                </c:pt>
                <c:pt idx="15643">
                  <c:v>45271.317766990738</c:v>
                </c:pt>
                <c:pt idx="15644">
                  <c:v>45271.386437384259</c:v>
                </c:pt>
                <c:pt idx="15645">
                  <c:v>45271.455107187503</c:v>
                </c:pt>
                <c:pt idx="15646">
                  <c:v>45271.523776585651</c:v>
                </c:pt>
                <c:pt idx="15647">
                  <c:v>45271.592445868053</c:v>
                </c:pt>
                <c:pt idx="15648">
                  <c:v>45271.661115162038</c:v>
                </c:pt>
                <c:pt idx="15649">
                  <c:v>45271.729784421295</c:v>
                </c:pt>
                <c:pt idx="15650">
                  <c:v>45271.798453449075</c:v>
                </c:pt>
                <c:pt idx="15651">
                  <c:v>45271.867123310185</c:v>
                </c:pt>
                <c:pt idx="15652">
                  <c:v>45271.935792997683</c:v>
                </c:pt>
                <c:pt idx="15653">
                  <c:v>45272.004462534722</c:v>
                </c:pt>
                <c:pt idx="15654">
                  <c:v>45272.073131921294</c:v>
                </c:pt>
                <c:pt idx="15655">
                  <c:v>45272.141800740741</c:v>
                </c:pt>
                <c:pt idx="15656">
                  <c:v>45272.210470162034</c:v>
                </c:pt>
                <c:pt idx="15657">
                  <c:v>45272.279139999999</c:v>
                </c:pt>
                <c:pt idx="15658">
                  <c:v>45272.347810393519</c:v>
                </c:pt>
                <c:pt idx="15659">
                  <c:v>45272.416480300926</c:v>
                </c:pt>
                <c:pt idx="15660">
                  <c:v>45272.485149768516</c:v>
                </c:pt>
                <c:pt idx="15661">
                  <c:v>45272.553818946762</c:v>
                </c:pt>
                <c:pt idx="15662">
                  <c:v>45272.622488020832</c:v>
                </c:pt>
                <c:pt idx="15663">
                  <c:v>45272.691157152774</c:v>
                </c:pt>
                <c:pt idx="15664">
                  <c:v>45272.759826076392</c:v>
                </c:pt>
                <c:pt idx="15665">
                  <c:v>45272.828495428243</c:v>
                </c:pt>
                <c:pt idx="15666">
                  <c:v>45272.897165231479</c:v>
                </c:pt>
                <c:pt idx="15667">
                  <c:v>45272.965834629627</c:v>
                </c:pt>
                <c:pt idx="15668">
                  <c:v>45273.034503923613</c:v>
                </c:pt>
                <c:pt idx="15669">
                  <c:v>45273.103172870367</c:v>
                </c:pt>
                <c:pt idx="15670">
                  <c:v>45273.171843865741</c:v>
                </c:pt>
                <c:pt idx="15671">
                  <c:v>45273.240516724538</c:v>
                </c:pt>
                <c:pt idx="15672">
                  <c:v>45273.309189872685</c:v>
                </c:pt>
                <c:pt idx="15673">
                  <c:v>45273.377863310183</c:v>
                </c:pt>
                <c:pt idx="15674">
                  <c:v>45273.446536157404</c:v>
                </c:pt>
                <c:pt idx="15675">
                  <c:v>45273.51520858796</c:v>
                </c:pt>
                <c:pt idx="15676">
                  <c:v>45273.583880914353</c:v>
                </c:pt>
                <c:pt idx="15677">
                  <c:v>45273.652553182874</c:v>
                </c:pt>
                <c:pt idx="15678">
                  <c:v>45273.721225497684</c:v>
                </c:pt>
                <c:pt idx="15679">
                  <c:v>45273.789897476854</c:v>
                </c:pt>
                <c:pt idx="15680">
                  <c:v>45273.858570277778</c:v>
                </c:pt>
                <c:pt idx="15681">
                  <c:v>45273.927243020837</c:v>
                </c:pt>
                <c:pt idx="15682">
                  <c:v>45273.9959155787</c:v>
                </c:pt>
                <c:pt idx="15683">
                  <c:v>45274.064588020832</c:v>
                </c:pt>
                <c:pt idx="15684">
                  <c:v>45274.133259849536</c:v>
                </c:pt>
                <c:pt idx="15685">
                  <c:v>45274.201932222219</c:v>
                </c:pt>
                <c:pt idx="15686">
                  <c:v>45274.270605092592</c:v>
                </c:pt>
                <c:pt idx="15687">
                  <c:v>45274.3392784838</c:v>
                </c:pt>
                <c:pt idx="15688">
                  <c:v>45274.407951539353</c:v>
                </c:pt>
                <c:pt idx="15689">
                  <c:v>45274.476624097224</c:v>
                </c:pt>
                <c:pt idx="15690">
                  <c:v>45274.545296307871</c:v>
                </c:pt>
                <c:pt idx="15691">
                  <c:v>45274.61396840278</c:v>
                </c:pt>
                <c:pt idx="15692">
                  <c:v>45274.682640555555</c:v>
                </c:pt>
                <c:pt idx="15693">
                  <c:v>45274.751312534725</c:v>
                </c:pt>
                <c:pt idx="15694">
                  <c:v>45274.819984768517</c:v>
                </c:pt>
                <c:pt idx="15695">
                  <c:v>45274.88865760417</c:v>
                </c:pt>
                <c:pt idx="15696">
                  <c:v>45274.95733005787</c:v>
                </c:pt>
                <c:pt idx="15697">
                  <c:v>45275.026002372688</c:v>
                </c:pt>
                <c:pt idx="15698">
                  <c:v>45275.0946744213</c:v>
                </c:pt>
                <c:pt idx="15699">
                  <c:v>45275.163346388887</c:v>
                </c:pt>
                <c:pt idx="15700">
                  <c:v>45275.232018946757</c:v>
                </c:pt>
                <c:pt idx="15701">
                  <c:v>45275.30069178241</c:v>
                </c:pt>
                <c:pt idx="15702">
                  <c:v>45275.369365023151</c:v>
                </c:pt>
                <c:pt idx="15703">
                  <c:v>45275.438037685184</c:v>
                </c:pt>
                <c:pt idx="15704">
                  <c:v>45275.506709942129</c:v>
                </c:pt>
                <c:pt idx="15705">
                  <c:v>45275.575382060182</c:v>
                </c:pt>
                <c:pt idx="15706">
                  <c:v>45275.644054097225</c:v>
                </c:pt>
                <c:pt idx="15707">
                  <c:v>45275.712726203703</c:v>
                </c:pt>
                <c:pt idx="15708">
                  <c:v>45275.781397962965</c:v>
                </c:pt>
                <c:pt idx="15709">
                  <c:v>45275.850070474538</c:v>
                </c:pt>
                <c:pt idx="15710">
                  <c:v>45275.918743055554</c:v>
                </c:pt>
                <c:pt idx="15711">
                  <c:v>45275.987415381947</c:v>
                </c:pt>
                <c:pt idx="15712">
                  <c:v>45276.056087627316</c:v>
                </c:pt>
                <c:pt idx="15713">
                  <c:v>45276.124759293984</c:v>
                </c:pt>
                <c:pt idx="15714">
                  <c:v>45276.193431423613</c:v>
                </c:pt>
                <c:pt idx="15715">
                  <c:v>45276.262104097223</c:v>
                </c:pt>
                <c:pt idx="15716">
                  <c:v>45276.330777222225</c:v>
                </c:pt>
                <c:pt idx="15717">
                  <c:v>45276.399450208337</c:v>
                </c:pt>
                <c:pt idx="15718">
                  <c:v>45276.468122627317</c:v>
                </c:pt>
                <c:pt idx="15719">
                  <c:v>45276.536794664353</c:v>
                </c:pt>
                <c:pt idx="15720">
                  <c:v>45276.605466574074</c:v>
                </c:pt>
                <c:pt idx="15721">
                  <c:v>45276.674138541668</c:v>
                </c:pt>
                <c:pt idx="15722">
                  <c:v>45276.742810405092</c:v>
                </c:pt>
                <c:pt idx="15723">
                  <c:v>45276.811482291669</c:v>
                </c:pt>
                <c:pt idx="15724">
                  <c:v>45276.880154918981</c:v>
                </c:pt>
                <c:pt idx="15725">
                  <c:v>45276.948827222222</c:v>
                </c:pt>
                <c:pt idx="15726">
                  <c:v>45277.017499386573</c:v>
                </c:pt>
                <c:pt idx="15727">
                  <c:v>45277.086171319446</c:v>
                </c:pt>
                <c:pt idx="15728">
                  <c:v>45277.154842951386</c:v>
                </c:pt>
                <c:pt idx="15729">
                  <c:v>45277.223515196762</c:v>
                </c:pt>
                <c:pt idx="15730">
                  <c:v>45277.292187743056</c:v>
                </c:pt>
                <c:pt idx="15731">
                  <c:v>45277.36086079861</c:v>
                </c:pt>
                <c:pt idx="15732">
                  <c:v>45277.429533275463</c:v>
                </c:pt>
                <c:pt idx="15733">
                  <c:v>45277.498205358796</c:v>
                </c:pt>
                <c:pt idx="15734">
                  <c:v>45277.566877233796</c:v>
                </c:pt>
                <c:pt idx="15735">
                  <c:v>45277.635549027778</c:v>
                </c:pt>
                <c:pt idx="15736">
                  <c:v>45277.704220891203</c:v>
                </c:pt>
                <c:pt idx="15737">
                  <c:v>45277.7728924537</c:v>
                </c:pt>
                <c:pt idx="15738">
                  <c:v>45277.841564664355</c:v>
                </c:pt>
                <c:pt idx="15739">
                  <c:v>45277.910237083335</c:v>
                </c:pt>
                <c:pt idx="15740">
                  <c:v>45277.978909155092</c:v>
                </c:pt>
                <c:pt idx="15741">
                  <c:v>45278.047581168983</c:v>
                </c:pt>
                <c:pt idx="15742">
                  <c:v>45278.116252685184</c:v>
                </c:pt>
                <c:pt idx="15743">
                  <c:v>45278.18492457176</c:v>
                </c:pt>
                <c:pt idx="15744">
                  <c:v>45278.25359699074</c:v>
                </c:pt>
                <c:pt idx="15745">
                  <c:v>45278.322269814817</c:v>
                </c:pt>
                <c:pt idx="15746">
                  <c:v>45278.390942673614</c:v>
                </c:pt>
                <c:pt idx="15747">
                  <c:v>45278.459614942127</c:v>
                </c:pt>
                <c:pt idx="15748">
                  <c:v>45278.528286805558</c:v>
                </c:pt>
                <c:pt idx="15749">
                  <c:v>45278.596958553244</c:v>
                </c:pt>
                <c:pt idx="15750">
                  <c:v>45278.66563033565</c:v>
                </c:pt>
                <c:pt idx="15751">
                  <c:v>45278.734302060184</c:v>
                </c:pt>
                <c:pt idx="15752">
                  <c:v>45278.802973622682</c:v>
                </c:pt>
                <c:pt idx="15753">
                  <c:v>45278.871645995372</c:v>
                </c:pt>
                <c:pt idx="15754">
                  <c:v>45278.940318148147</c:v>
                </c:pt>
                <c:pt idx="15755">
                  <c:v>45279.008990150462</c:v>
                </c:pt>
                <c:pt idx="15756">
                  <c:v>45279.077661979165</c:v>
                </c:pt>
                <c:pt idx="15757">
                  <c:v>45279.146333310186</c:v>
                </c:pt>
                <c:pt idx="15758">
                  <c:v>45279.215005254628</c:v>
                </c:pt>
                <c:pt idx="15759">
                  <c:v>45279.283677569445</c:v>
                </c:pt>
                <c:pt idx="15760">
                  <c:v>45279.352350439818</c:v>
                </c:pt>
                <c:pt idx="15761">
                  <c:v>45279.421022766204</c:v>
                </c:pt>
                <c:pt idx="15762">
                  <c:v>45279.489694699078</c:v>
                </c:pt>
                <c:pt idx="15763">
                  <c:v>45279.558366354169</c:v>
                </c:pt>
                <c:pt idx="15764">
                  <c:v>45279.627037916667</c:v>
                </c:pt>
                <c:pt idx="15765">
                  <c:v>45279.695709548614</c:v>
                </c:pt>
                <c:pt idx="15766">
                  <c:v>45279.764380925924</c:v>
                </c:pt>
                <c:pt idx="15767">
                  <c:v>45279.833052824077</c:v>
                </c:pt>
                <c:pt idx="15768">
                  <c:v>45279.901725081021</c:v>
                </c:pt>
                <c:pt idx="15769">
                  <c:v>45279.970396944445</c:v>
                </c:pt>
                <c:pt idx="15770">
                  <c:v>45280.039068726852</c:v>
                </c:pt>
                <c:pt idx="15771">
                  <c:v>45280.107740115738</c:v>
                </c:pt>
                <c:pt idx="15772">
                  <c:v>45280.17641172454</c:v>
                </c:pt>
                <c:pt idx="15773">
                  <c:v>45280.245083888891</c:v>
                </c:pt>
                <c:pt idx="15774">
                  <c:v>45280.313756377313</c:v>
                </c:pt>
                <c:pt idx="15775">
                  <c:v>45280.382429074074</c:v>
                </c:pt>
                <c:pt idx="15776">
                  <c:v>45280.451101180559</c:v>
                </c:pt>
                <c:pt idx="15777">
                  <c:v>45280.519772870372</c:v>
                </c:pt>
                <c:pt idx="15778">
                  <c:v>45280.588444456022</c:v>
                </c:pt>
                <c:pt idx="15779">
                  <c:v>45280.657116030095</c:v>
                </c:pt>
                <c:pt idx="15780">
                  <c:v>45280.725787604169</c:v>
                </c:pt>
                <c:pt idx="15781">
                  <c:v>45280.794458877317</c:v>
                </c:pt>
                <c:pt idx="15782">
                  <c:v>45280.863130983795</c:v>
                </c:pt>
                <c:pt idx="15783">
                  <c:v>45280.93180298611</c:v>
                </c:pt>
                <c:pt idx="15784">
                  <c:v>45281.000474814813</c:v>
                </c:pt>
                <c:pt idx="15785">
                  <c:v>45281.069146516202</c:v>
                </c:pt>
                <c:pt idx="15786">
                  <c:v>45281.137817615738</c:v>
                </c:pt>
                <c:pt idx="15787">
                  <c:v>45281.206489282406</c:v>
                </c:pt>
                <c:pt idx="15788">
                  <c:v>45281.275161423611</c:v>
                </c:pt>
                <c:pt idx="15789">
                  <c:v>45281.343834097221</c:v>
                </c:pt>
                <c:pt idx="15790">
                  <c:v>45281.412506354165</c:v>
                </c:pt>
                <c:pt idx="15791">
                  <c:v>45281.481178136572</c:v>
                </c:pt>
                <c:pt idx="15792">
                  <c:v>45281.549849606483</c:v>
                </c:pt>
                <c:pt idx="15793">
                  <c:v>45281.618520972224</c:v>
                </c:pt>
                <c:pt idx="15794">
                  <c:v>45281.687192395832</c:v>
                </c:pt>
                <c:pt idx="15795">
                  <c:v>45281.755863622682</c:v>
                </c:pt>
                <c:pt idx="15796">
                  <c:v>45281.824535196756</c:v>
                </c:pt>
                <c:pt idx="15797">
                  <c:v>45281.893207303241</c:v>
                </c:pt>
                <c:pt idx="15798">
                  <c:v>45281.96187900463</c:v>
                </c:pt>
                <c:pt idx="15799">
                  <c:v>45282.03055059028</c:v>
                </c:pt>
                <c:pt idx="15800">
                  <c:v>45282.099221851851</c:v>
                </c:pt>
                <c:pt idx="15801">
                  <c:v>45282.16789315972</c:v>
                </c:pt>
                <c:pt idx="15802">
                  <c:v>45282.236565057872</c:v>
                </c:pt>
                <c:pt idx="15803">
                  <c:v>45282.305237222223</c:v>
                </c:pt>
                <c:pt idx="15804">
                  <c:v>45282.373909745373</c:v>
                </c:pt>
                <c:pt idx="15805">
                  <c:v>45282.442581678239</c:v>
                </c:pt>
                <c:pt idx="15806">
                  <c:v>45282.511253194447</c:v>
                </c:pt>
                <c:pt idx="15807">
                  <c:v>45282.579924606478</c:v>
                </c:pt>
                <c:pt idx="15808">
                  <c:v>45282.648595937499</c:v>
                </c:pt>
                <c:pt idx="15809">
                  <c:v>45282.717267326392</c:v>
                </c:pt>
                <c:pt idx="15810">
                  <c:v>45282.785938379631</c:v>
                </c:pt>
                <c:pt idx="15811">
                  <c:v>45282.854610208335</c:v>
                </c:pt>
                <c:pt idx="15812">
                  <c:v>45282.923282048614</c:v>
                </c:pt>
                <c:pt idx="15813">
                  <c:v>45282.991953680554</c:v>
                </c:pt>
                <c:pt idx="15814">
                  <c:v>45283.060625208331</c:v>
                </c:pt>
                <c:pt idx="15815">
                  <c:v>45283.129296134262</c:v>
                </c:pt>
                <c:pt idx="15816">
                  <c:v>45283.197967569446</c:v>
                </c:pt>
                <c:pt idx="15817">
                  <c:v>45283.266639525464</c:v>
                </c:pt>
                <c:pt idx="15818">
                  <c:v>45283.335311979165</c:v>
                </c:pt>
                <c:pt idx="15819">
                  <c:v>45283.403984178243</c:v>
                </c:pt>
                <c:pt idx="15820">
                  <c:v>45283.47265585648</c:v>
                </c:pt>
                <c:pt idx="15821">
                  <c:v>45283.541327164348</c:v>
                </c:pt>
                <c:pt idx="15822">
                  <c:v>45283.609998344909</c:v>
                </c:pt>
                <c:pt idx="15823">
                  <c:v>45283.678669594905</c:v>
                </c:pt>
                <c:pt idx="15824">
                  <c:v>45283.747340706017</c:v>
                </c:pt>
                <c:pt idx="15825">
                  <c:v>45283.816011944444</c:v>
                </c:pt>
                <c:pt idx="15826">
                  <c:v>45283.884683865741</c:v>
                </c:pt>
                <c:pt idx="15827">
                  <c:v>45283.953355439815</c:v>
                </c:pt>
                <c:pt idx="15828">
                  <c:v>45284.022026851853</c:v>
                </c:pt>
                <c:pt idx="15829">
                  <c:v>45284.090698032407</c:v>
                </c:pt>
                <c:pt idx="15830">
                  <c:v>45284.15936902778</c:v>
                </c:pt>
                <c:pt idx="15831">
                  <c:v>45284.228040624999</c:v>
                </c:pt>
                <c:pt idx="15832">
                  <c:v>45284.2967125</c:v>
                </c:pt>
                <c:pt idx="15833">
                  <c:v>45284.365384837962</c:v>
                </c:pt>
                <c:pt idx="15834">
                  <c:v>45284.434056597223</c:v>
                </c:pt>
                <c:pt idx="15835">
                  <c:v>45284.502727962965</c:v>
                </c:pt>
                <c:pt idx="15836">
                  <c:v>45284.571399155095</c:v>
                </c:pt>
                <c:pt idx="15837">
                  <c:v>45284.640070266207</c:v>
                </c:pt>
                <c:pt idx="15838">
                  <c:v>45284.708741435184</c:v>
                </c:pt>
                <c:pt idx="15839">
                  <c:v>45284.777412303243</c:v>
                </c:pt>
                <c:pt idx="15840">
                  <c:v>45284.846083854165</c:v>
                </c:pt>
                <c:pt idx="15841">
                  <c:v>45284.914755543985</c:v>
                </c:pt>
                <c:pt idx="15842">
                  <c:v>45284.983426944447</c:v>
                </c:pt>
                <c:pt idx="15843">
                  <c:v>45285.052098287037</c:v>
                </c:pt>
                <c:pt idx="15844">
                  <c:v>45285.120769074078</c:v>
                </c:pt>
                <c:pt idx="15845">
                  <c:v>45285.189440277776</c:v>
                </c:pt>
                <c:pt idx="15846">
                  <c:v>45285.258112037038</c:v>
                </c:pt>
                <c:pt idx="15847">
                  <c:v>45285.326784212964</c:v>
                </c:pt>
                <c:pt idx="15848">
                  <c:v>45285.395456342594</c:v>
                </c:pt>
                <c:pt idx="15849">
                  <c:v>45285.464127893516</c:v>
                </c:pt>
                <c:pt idx="15850">
                  <c:v>45285.532799050925</c:v>
                </c:pt>
                <c:pt idx="15851">
                  <c:v>45285.601470092595</c:v>
                </c:pt>
                <c:pt idx="15852">
                  <c:v>45285.670141168979</c:v>
                </c:pt>
                <c:pt idx="15853">
                  <c:v>45285.738812175929</c:v>
                </c:pt>
                <c:pt idx="15854">
                  <c:v>45285.807483101853</c:v>
                </c:pt>
                <c:pt idx="15855">
                  <c:v>45285.876154826386</c:v>
                </c:pt>
                <c:pt idx="15856">
                  <c:v>45285.944826261577</c:v>
                </c:pt>
                <c:pt idx="15857">
                  <c:v>45286.013497546293</c:v>
                </c:pt>
                <c:pt idx="15858">
                  <c:v>45286.082168645837</c:v>
                </c:pt>
                <c:pt idx="15859">
                  <c:v>45286.150839340276</c:v>
                </c:pt>
                <c:pt idx="15860">
                  <c:v>45286.219510636576</c:v>
                </c:pt>
                <c:pt idx="15861">
                  <c:v>45286.288182280092</c:v>
                </c:pt>
                <c:pt idx="15862">
                  <c:v>45286.356854456018</c:v>
                </c:pt>
                <c:pt idx="15863">
                  <c:v>45286.425526076389</c:v>
                </c:pt>
                <c:pt idx="15864">
                  <c:v>45286.494197291664</c:v>
                </c:pt>
                <c:pt idx="15865">
                  <c:v>45286.562868275461</c:v>
                </c:pt>
                <c:pt idx="15866">
                  <c:v>45286.631539178241</c:v>
                </c:pt>
                <c:pt idx="15867">
                  <c:v>45286.700210138886</c:v>
                </c:pt>
                <c:pt idx="15868">
                  <c:v>45286.768880833333</c:v>
                </c:pt>
                <c:pt idx="15869">
                  <c:v>45286.837552106481</c:v>
                </c:pt>
                <c:pt idx="15870">
                  <c:v>45286.906223668979</c:v>
                </c:pt>
                <c:pt idx="15871">
                  <c:v>45286.974894861109</c:v>
                </c:pt>
                <c:pt idx="15872">
                  <c:v>45287.043565983797</c:v>
                </c:pt>
                <c:pt idx="15873">
                  <c:v>45287.112236655092</c:v>
                </c:pt>
                <c:pt idx="15874">
                  <c:v>45287.180907627313</c:v>
                </c:pt>
                <c:pt idx="15875">
                  <c:v>45287.249579166666</c:v>
                </c:pt>
                <c:pt idx="15876">
                  <c:v>45287.318251041666</c:v>
                </c:pt>
                <c:pt idx="15877">
                  <c:v>45287.386923067126</c:v>
                </c:pt>
                <c:pt idx="15878">
                  <c:v>45287.455594479165</c:v>
                </c:pt>
                <c:pt idx="15879">
                  <c:v>45287.524265486114</c:v>
                </c:pt>
                <c:pt idx="15880">
                  <c:v>45287.592936388886</c:v>
                </c:pt>
                <c:pt idx="15881">
                  <c:v>45287.661607303242</c:v>
                </c:pt>
                <c:pt idx="15882">
                  <c:v>45287.730278182869</c:v>
                </c:pt>
                <c:pt idx="15883">
                  <c:v>45287.798948842596</c:v>
                </c:pt>
                <c:pt idx="15884">
                  <c:v>45287.867620324076</c:v>
                </c:pt>
                <c:pt idx="15885">
                  <c:v>45287.936291631944</c:v>
                </c:pt>
                <c:pt idx="15886">
                  <c:v>45288.004962789353</c:v>
                </c:pt>
                <c:pt idx="15887">
                  <c:v>45288.073633784719</c:v>
                </c:pt>
                <c:pt idx="15888">
                  <c:v>45288.142304236113</c:v>
                </c:pt>
                <c:pt idx="15889">
                  <c:v>45288.210975277776</c:v>
                </c:pt>
                <c:pt idx="15890">
                  <c:v>45288.279646747687</c:v>
                </c:pt>
                <c:pt idx="15891">
                  <c:v>45288.348318761571</c:v>
                </c:pt>
                <c:pt idx="15892">
                  <c:v>45288.416990289355</c:v>
                </c:pt>
                <c:pt idx="15893">
                  <c:v>45288.485661388891</c:v>
                </c:pt>
                <c:pt idx="15894">
                  <c:v>45288.554332187501</c:v>
                </c:pt>
                <c:pt idx="15895">
                  <c:v>45288.623002893517</c:v>
                </c:pt>
                <c:pt idx="15896">
                  <c:v>45288.691673657406</c:v>
                </c:pt>
                <c:pt idx="15897">
                  <c:v>45288.760344201386</c:v>
                </c:pt>
                <c:pt idx="15898">
                  <c:v>45288.829015185183</c:v>
                </c:pt>
                <c:pt idx="15899">
                  <c:v>45288.897686620374</c:v>
                </c:pt>
                <c:pt idx="15900">
                  <c:v>45288.966357638892</c:v>
                </c:pt>
                <c:pt idx="15901">
                  <c:v>45289.035028564816</c:v>
                </c:pt>
                <c:pt idx="15902">
                  <c:v>45289.103699143518</c:v>
                </c:pt>
                <c:pt idx="15903">
                  <c:v>45289.172369849533</c:v>
                </c:pt>
                <c:pt idx="15904">
                  <c:v>45289.241041134257</c:v>
                </c:pt>
                <c:pt idx="15905">
                  <c:v>45289.309712696762</c:v>
                </c:pt>
                <c:pt idx="15906">
                  <c:v>45289.378384571763</c:v>
                </c:pt>
                <c:pt idx="15907">
                  <c:v>45289.447055833334</c:v>
                </c:pt>
                <c:pt idx="15908">
                  <c:v>45289.515726689817</c:v>
                </c:pt>
                <c:pt idx="15909">
                  <c:v>45289.58439744213</c:v>
                </c:pt>
                <c:pt idx="15910">
                  <c:v>45289.653068148145</c:v>
                </c:pt>
                <c:pt idx="15911">
                  <c:v>45289.721738888889</c:v>
                </c:pt>
                <c:pt idx="15912">
                  <c:v>45289.790409305555</c:v>
                </c:pt>
                <c:pt idx="15913">
                  <c:v>45289.859080520837</c:v>
                </c:pt>
                <c:pt idx="15914">
                  <c:v>45289.927751689815</c:v>
                </c:pt>
                <c:pt idx="15915">
                  <c:v>45289.996422685188</c:v>
                </c:pt>
                <c:pt idx="15916">
                  <c:v>45290.065093553239</c:v>
                </c:pt>
                <c:pt idx="15917">
                  <c:v>45290.133763807869</c:v>
                </c:pt>
                <c:pt idx="15918">
                  <c:v>45290.202434618055</c:v>
                </c:pt>
                <c:pt idx="15919">
                  <c:v>45290.271105914355</c:v>
                </c:pt>
                <c:pt idx="15920">
                  <c:v>45290.339777743058</c:v>
                </c:pt>
                <c:pt idx="15921">
                  <c:v>45290.408449224538</c:v>
                </c:pt>
                <c:pt idx="15922">
                  <c:v>45290.477120208336</c:v>
                </c:pt>
                <c:pt idx="15923">
                  <c:v>45290.54579084491</c:v>
                </c:pt>
                <c:pt idx="15924">
                  <c:v>45290.614461377314</c:v>
                </c:pt>
                <c:pt idx="15925">
                  <c:v>45290.683131956015</c:v>
                </c:pt>
                <c:pt idx="15926">
                  <c:v>45290.751802372688</c:v>
                </c:pt>
                <c:pt idx="15927">
                  <c:v>45290.820473043983</c:v>
                </c:pt>
                <c:pt idx="15928">
                  <c:v>45290.889144317131</c:v>
                </c:pt>
                <c:pt idx="15929">
                  <c:v>45290.957815196758</c:v>
                </c:pt>
                <c:pt idx="15930">
                  <c:v>45291.026485949071</c:v>
                </c:pt>
                <c:pt idx="15931">
                  <c:v>45291.095156435185</c:v>
                </c:pt>
                <c:pt idx="15932">
                  <c:v>45291.163826840275</c:v>
                </c:pt>
                <c:pt idx="15933">
                  <c:v>45291.232497835648</c:v>
                </c:pt>
                <c:pt idx="15934">
                  <c:v>45291.301169108796</c:v>
                </c:pt>
                <c:pt idx="15935">
                  <c:v>45291.369840798608</c:v>
                </c:pt>
                <c:pt idx="15936">
                  <c:v>45291.438511886576</c:v>
                </c:pt>
                <c:pt idx="15937">
                  <c:v>45291.507182592592</c:v>
                </c:pt>
                <c:pt idx="15938">
                  <c:v>45291.575853148148</c:v>
                </c:pt>
                <c:pt idx="15939">
                  <c:v>45291.644523622686</c:v>
                </c:pt>
                <c:pt idx="15940">
                  <c:v>45291.713194155091</c:v>
                </c:pt>
                <c:pt idx="15941">
                  <c:v>45291.781864363424</c:v>
                </c:pt>
                <c:pt idx="15942">
                  <c:v>45291.8505353125</c:v>
                </c:pt>
                <c:pt idx="15943">
                  <c:v>45291.919206331018</c:v>
                </c:pt>
                <c:pt idx="15944">
                  <c:v>45291.987877106483</c:v>
                </c:pt>
                <c:pt idx="15945">
                  <c:v>45292.056547800923</c:v>
                </c:pt>
                <c:pt idx="15946">
                  <c:v>45292.125217905093</c:v>
                </c:pt>
                <c:pt idx="15947">
                  <c:v>45292.193888483795</c:v>
                </c:pt>
                <c:pt idx="15948">
                  <c:v>45292.262559583331</c:v>
                </c:pt>
                <c:pt idx="15949">
                  <c:v>45292.331231157405</c:v>
                </c:pt>
                <c:pt idx="15950">
                  <c:v>45292.399902592595</c:v>
                </c:pt>
                <c:pt idx="15951">
                  <c:v>45292.468573449078</c:v>
                </c:pt>
                <c:pt idx="15952">
                  <c:v>45292.537243935185</c:v>
                </c:pt>
                <c:pt idx="15953">
                  <c:v>45292.605914293985</c:v>
                </c:pt>
                <c:pt idx="15954">
                  <c:v>45292.67458471065</c:v>
                </c:pt>
                <c:pt idx="15955">
                  <c:v>45292.743255023146</c:v>
                </c:pt>
                <c:pt idx="15956">
                  <c:v>45292.811925358794</c:v>
                </c:pt>
                <c:pt idx="15957">
                  <c:v>45292.880596435185</c:v>
                </c:pt>
                <c:pt idx="15958">
                  <c:v>45292.949267187498</c:v>
                </c:pt>
                <c:pt idx="15959">
                  <c:v>45293.017937789351</c:v>
                </c:pt>
                <c:pt idx="15960">
                  <c:v>45293.086608171296</c:v>
                </c:pt>
                <c:pt idx="15961">
                  <c:v>45293.15527826389</c:v>
                </c:pt>
                <c:pt idx="15962">
                  <c:v>45293.22394895833</c:v>
                </c:pt>
                <c:pt idx="15963">
                  <c:v>45293.292619965279</c:v>
                </c:pt>
                <c:pt idx="15964">
                  <c:v>45293.361291469904</c:v>
                </c:pt>
                <c:pt idx="15965">
                  <c:v>45293.429962395836</c:v>
                </c:pt>
                <c:pt idx="15966">
                  <c:v>45293.49863292824</c:v>
                </c:pt>
                <c:pt idx="15967">
                  <c:v>45293.567303275464</c:v>
                </c:pt>
                <c:pt idx="15968">
                  <c:v>45293.635973518518</c:v>
                </c:pt>
                <c:pt idx="15969">
                  <c:v>45293.70464384259</c:v>
                </c:pt>
                <c:pt idx="15970">
                  <c:v>45293.773313854166</c:v>
                </c:pt>
                <c:pt idx="15971">
                  <c:v>45293.841984525461</c:v>
                </c:pt>
                <c:pt idx="15972">
                  <c:v>45293.91065539352</c:v>
                </c:pt>
                <c:pt idx="15973">
                  <c:v>45293.9793259375</c:v>
                </c:pt>
                <c:pt idx="15974">
                  <c:v>45294.047996412039</c:v>
                </c:pt>
                <c:pt idx="15975">
                  <c:v>45294.116666388887</c:v>
                </c:pt>
                <c:pt idx="15976">
                  <c:v>45294.185336724535</c:v>
                </c:pt>
                <c:pt idx="15977">
                  <c:v>45294.254007615738</c:v>
                </c:pt>
                <c:pt idx="15978">
                  <c:v>45294.322678888886</c:v>
                </c:pt>
                <c:pt idx="15979">
                  <c:v>45294.391350219907</c:v>
                </c:pt>
                <c:pt idx="15980">
                  <c:v>45294.460020949075</c:v>
                </c:pt>
                <c:pt idx="15981">
                  <c:v>45294.528691284722</c:v>
                </c:pt>
                <c:pt idx="15982">
                  <c:v>45294.597361493055</c:v>
                </c:pt>
                <c:pt idx="15983">
                  <c:v>45294.666031736109</c:v>
                </c:pt>
                <c:pt idx="15984">
                  <c:v>45294.734701932874</c:v>
                </c:pt>
                <c:pt idx="15985">
                  <c:v>45294.803371956019</c:v>
                </c:pt>
                <c:pt idx="15986">
                  <c:v>45294.872042800926</c:v>
                </c:pt>
                <c:pt idx="15987">
                  <c:v>45294.940713425924</c:v>
                </c:pt>
                <c:pt idx="15988">
                  <c:v>45295.009383900462</c:v>
                </c:pt>
                <c:pt idx="15989">
                  <c:v>45295.078054189813</c:v>
                </c:pt>
                <c:pt idx="15990">
                  <c:v>45295.146723993057</c:v>
                </c:pt>
                <c:pt idx="15991">
                  <c:v>45295.215394398147</c:v>
                </c:pt>
                <c:pt idx="15992">
                  <c:v>45295.284065196756</c:v>
                </c:pt>
                <c:pt idx="15993">
                  <c:v>45295.352736539353</c:v>
                </c:pt>
                <c:pt idx="15994">
                  <c:v>45295.421407337963</c:v>
                </c:pt>
                <c:pt idx="15995">
                  <c:v>45295.490077743052</c:v>
                </c:pt>
                <c:pt idx="15996">
                  <c:v>45295.558747870367</c:v>
                </c:pt>
                <c:pt idx="15997">
                  <c:v>45295.627417916665</c:v>
                </c:pt>
                <c:pt idx="15998">
                  <c:v>45295.696088009259</c:v>
                </c:pt>
                <c:pt idx="15999">
                  <c:v>45295.764757870369</c:v>
                </c:pt>
                <c:pt idx="16000">
                  <c:v>45295.833428240738</c:v>
                </c:pt>
                <c:pt idx="16001">
                  <c:v>45295.902098981482</c:v>
                </c:pt>
                <c:pt idx="16002">
                  <c:v>45295.970769317129</c:v>
                </c:pt>
                <c:pt idx="16003">
                  <c:v>45296.039439583335</c:v>
                </c:pt>
                <c:pt idx="16004">
                  <c:v>45296.108109444445</c:v>
                </c:pt>
                <c:pt idx="16005">
                  <c:v>45296.17677953704</c:v>
                </c:pt>
                <c:pt idx="16006">
                  <c:v>45296.245450185183</c:v>
                </c:pt>
                <c:pt idx="16007">
                  <c:v>45296.314121145835</c:v>
                </c:pt>
                <c:pt idx="16008">
                  <c:v>45296.382792337965</c:v>
                </c:pt>
                <c:pt idx="16009">
                  <c:v>45296.451462928242</c:v>
                </c:pt>
                <c:pt idx="16010">
                  <c:v>45296.520133090278</c:v>
                </c:pt>
                <c:pt idx="16011">
                  <c:v>45296.588803171297</c:v>
                </c:pt>
                <c:pt idx="16012">
                  <c:v>45296.657473217594</c:v>
                </c:pt>
                <c:pt idx="16013">
                  <c:v>45296.72614327546</c:v>
                </c:pt>
                <c:pt idx="16014">
                  <c:v>45296.794813032408</c:v>
                </c:pt>
                <c:pt idx="16015">
                  <c:v>45296.863483622685</c:v>
                </c:pt>
                <c:pt idx="16016">
                  <c:v>45296.932154108799</c:v>
                </c:pt>
                <c:pt idx="16017">
                  <c:v>45297.000824432871</c:v>
                </c:pt>
                <c:pt idx="16018">
                  <c:v>45297.069494618052</c:v>
                </c:pt>
                <c:pt idx="16019">
                  <c:v>45297.138164201388</c:v>
                </c:pt>
                <c:pt idx="16020">
                  <c:v>45297.206834363424</c:v>
                </c:pt>
                <c:pt idx="16021">
                  <c:v>45297.275504988429</c:v>
                </c:pt>
                <c:pt idx="16022">
                  <c:v>45297.344176145831</c:v>
                </c:pt>
                <c:pt idx="16023">
                  <c:v>45297.412846898151</c:v>
                </c:pt>
                <c:pt idx="16024">
                  <c:v>45297.481517175926</c:v>
                </c:pt>
                <c:pt idx="16025">
                  <c:v>45297.550187129629</c:v>
                </c:pt>
                <c:pt idx="16026">
                  <c:v>45297.618856990739</c:v>
                </c:pt>
                <c:pt idx="16027">
                  <c:v>45297.687526898146</c:v>
                </c:pt>
                <c:pt idx="16028">
                  <c:v>45297.756196620372</c:v>
                </c:pt>
                <c:pt idx="16029">
                  <c:v>45297.824866689814</c:v>
                </c:pt>
                <c:pt idx="16030">
                  <c:v>45297.893537280092</c:v>
                </c:pt>
                <c:pt idx="16031">
                  <c:v>45297.962207476849</c:v>
                </c:pt>
                <c:pt idx="16032">
                  <c:v>45298.030877546298</c:v>
                </c:pt>
                <c:pt idx="16033">
                  <c:v>45298.099547314814</c:v>
                </c:pt>
                <c:pt idx="16034">
                  <c:v>45298.168217118058</c:v>
                </c:pt>
                <c:pt idx="16035">
                  <c:v>45298.236887500003</c:v>
                </c:pt>
                <c:pt idx="16036">
                  <c:v>45298.305558159722</c:v>
                </c:pt>
                <c:pt idx="16037">
                  <c:v>45298.37422917824</c:v>
                </c:pt>
                <c:pt idx="16038">
                  <c:v>45298.442899606482</c:v>
                </c:pt>
                <c:pt idx="16039">
                  <c:v>45298.511569629627</c:v>
                </c:pt>
                <c:pt idx="16040">
                  <c:v>45298.580239525465</c:v>
                </c:pt>
                <c:pt idx="16041">
                  <c:v>45298.648909363423</c:v>
                </c:pt>
                <c:pt idx="16042">
                  <c:v>45298.717579247685</c:v>
                </c:pt>
                <c:pt idx="16043">
                  <c:v>45298.786248796299</c:v>
                </c:pt>
                <c:pt idx="16044">
                  <c:v>45298.854919131947</c:v>
                </c:pt>
                <c:pt idx="16045">
                  <c:v>45298.923589467595</c:v>
                </c:pt>
                <c:pt idx="16046">
                  <c:v>45298.99225959491</c:v>
                </c:pt>
                <c:pt idx="16047">
                  <c:v>45299.060929629632</c:v>
                </c:pt>
                <c:pt idx="16048">
                  <c:v>45299.129599050924</c:v>
                </c:pt>
                <c:pt idx="16049">
                  <c:v>45299.198268981483</c:v>
                </c:pt>
                <c:pt idx="16050">
                  <c:v>45299.266939444446</c:v>
                </c:pt>
                <c:pt idx="16051">
                  <c:v>45299.335610393522</c:v>
                </c:pt>
                <c:pt idx="16052">
                  <c:v>45299.404281099538</c:v>
                </c:pt>
                <c:pt idx="16053">
                  <c:v>45299.47295127315</c:v>
                </c:pt>
                <c:pt idx="16054">
                  <c:v>45299.541621076387</c:v>
                </c:pt>
                <c:pt idx="16055">
                  <c:v>45299.610290775461</c:v>
                </c:pt>
                <c:pt idx="16056">
                  <c:v>45299.678960509256</c:v>
                </c:pt>
                <c:pt idx="16057">
                  <c:v>45299.747630127313</c:v>
                </c:pt>
                <c:pt idx="16058">
                  <c:v>45299.816299872684</c:v>
                </c:pt>
                <c:pt idx="16059">
                  <c:v>45299.884970300925</c:v>
                </c:pt>
                <c:pt idx="16060">
                  <c:v>45299.953640381944</c:v>
                </c:pt>
                <c:pt idx="16061">
                  <c:v>45300.022310300927</c:v>
                </c:pt>
                <c:pt idx="16062">
                  <c:v>45300.090979988425</c:v>
                </c:pt>
                <c:pt idx="16063">
                  <c:v>45300.159649479167</c:v>
                </c:pt>
                <c:pt idx="16064">
                  <c:v>45300.22831958333</c:v>
                </c:pt>
                <c:pt idx="16065">
                  <c:v>45300.296989965274</c:v>
                </c:pt>
                <c:pt idx="16066">
                  <c:v>45300.365660810188</c:v>
                </c:pt>
                <c:pt idx="16067">
                  <c:v>45300.434331076387</c:v>
                </c:pt>
                <c:pt idx="16068">
                  <c:v>45300.503000949073</c:v>
                </c:pt>
                <c:pt idx="16069">
                  <c:v>45300.571670648147</c:v>
                </c:pt>
                <c:pt idx="16070">
                  <c:v>45300.640340266204</c:v>
                </c:pt>
                <c:pt idx="16071">
                  <c:v>45300.709009942133</c:v>
                </c:pt>
                <c:pt idx="16072">
                  <c:v>45300.777679317129</c:v>
                </c:pt>
                <c:pt idx="16073">
                  <c:v>45300.846349375002</c:v>
                </c:pt>
                <c:pt idx="16074">
                  <c:v>45300.915019583335</c:v>
                </c:pt>
                <c:pt idx="16075">
                  <c:v>45300.983689490742</c:v>
                </c:pt>
                <c:pt idx="16076">
                  <c:v>45301.052359340276</c:v>
                </c:pt>
                <c:pt idx="16077">
                  <c:v>45301.121028634261</c:v>
                </c:pt>
                <c:pt idx="16078">
                  <c:v>45301.18969835648</c:v>
                </c:pt>
                <c:pt idx="16079">
                  <c:v>45301.258368622686</c:v>
                </c:pt>
                <c:pt idx="16080">
                  <c:v>45301.327039317126</c:v>
                </c:pt>
                <c:pt idx="16081">
                  <c:v>45301.3957099537</c:v>
                </c:pt>
                <c:pt idx="16082">
                  <c:v>45301.46438002315</c:v>
                </c:pt>
                <c:pt idx="16083">
                  <c:v>45301.533049687503</c:v>
                </c:pt>
                <c:pt idx="16084">
                  <c:v>45301.601719236111</c:v>
                </c:pt>
                <c:pt idx="16085">
                  <c:v>45301.670388842591</c:v>
                </c:pt>
                <c:pt idx="16086">
                  <c:v>45301.739058356485</c:v>
                </c:pt>
                <c:pt idx="16087">
                  <c:v>45301.807727800922</c:v>
                </c:pt>
                <c:pt idx="16088">
                  <c:v>45301.876398032407</c:v>
                </c:pt>
                <c:pt idx="16089">
                  <c:v>45301.945067986111</c:v>
                </c:pt>
                <c:pt idx="16090">
                  <c:v>45302.013737789355</c:v>
                </c:pt>
                <c:pt idx="16091">
                  <c:v>45302.082407407404</c:v>
                </c:pt>
                <c:pt idx="16092">
                  <c:v>45302.151076608796</c:v>
                </c:pt>
                <c:pt idx="16093">
                  <c:v>45302.219746423609</c:v>
                </c:pt>
                <c:pt idx="16094">
                  <c:v>45302.288416585645</c:v>
                </c:pt>
                <c:pt idx="16095">
                  <c:v>45302.357087280092</c:v>
                </c:pt>
                <c:pt idx="16096">
                  <c:v>45302.425757418983</c:v>
                </c:pt>
                <c:pt idx="16097">
                  <c:v>45302.494427152778</c:v>
                </c:pt>
                <c:pt idx="16098">
                  <c:v>45302.563096666665</c:v>
                </c:pt>
                <c:pt idx="16099">
                  <c:v>45302.631766076389</c:v>
                </c:pt>
                <c:pt idx="16100">
                  <c:v>45302.700435555555</c:v>
                </c:pt>
                <c:pt idx="16101">
                  <c:v>45302.769104768522</c:v>
                </c:pt>
                <c:pt idx="16102">
                  <c:v>45302.837774560183</c:v>
                </c:pt>
                <c:pt idx="16103">
                  <c:v>45302.906444652777</c:v>
                </c:pt>
                <c:pt idx="16104">
                  <c:v>45302.975114363428</c:v>
                </c:pt>
                <c:pt idx="16105">
                  <c:v>45303.043784004629</c:v>
                </c:pt>
                <c:pt idx="16106">
                  <c:v>45303.11245320602</c:v>
                </c:pt>
                <c:pt idx="16107">
                  <c:v>45303.181122696762</c:v>
                </c:pt>
                <c:pt idx="16108">
                  <c:v>45303.249792743052</c:v>
                </c:pt>
                <c:pt idx="16109">
                  <c:v>45303.318463148149</c:v>
                </c:pt>
                <c:pt idx="16110">
                  <c:v>45303.387133692129</c:v>
                </c:pt>
                <c:pt idx="16111">
                  <c:v>45303.455803634257</c:v>
                </c:pt>
                <c:pt idx="16112">
                  <c:v>45303.524473171296</c:v>
                </c:pt>
                <c:pt idx="16113">
                  <c:v>45303.593142592596</c:v>
                </c:pt>
                <c:pt idx="16114">
                  <c:v>45303.661812025464</c:v>
                </c:pt>
                <c:pt idx="16115">
                  <c:v>45303.730481446757</c:v>
                </c:pt>
                <c:pt idx="16116">
                  <c:v>45303.799150613428</c:v>
                </c:pt>
                <c:pt idx="16117">
                  <c:v>45303.867820613428</c:v>
                </c:pt>
                <c:pt idx="16118">
                  <c:v>45303.936490451386</c:v>
                </c:pt>
                <c:pt idx="16119">
                  <c:v>45304.005160138891</c:v>
                </c:pt>
                <c:pt idx="16120">
                  <c:v>45304.073829675923</c:v>
                </c:pt>
                <c:pt idx="16121">
                  <c:v>45304.142498645837</c:v>
                </c:pt>
                <c:pt idx="16122">
                  <c:v>45304.21116820602</c:v>
                </c:pt>
                <c:pt idx="16123">
                  <c:v>45304.279838194445</c:v>
                </c:pt>
                <c:pt idx="16124">
                  <c:v>45304.348508738425</c:v>
                </c:pt>
                <c:pt idx="16125">
                  <c:v>45304.417180092591</c:v>
                </c:pt>
                <c:pt idx="16126">
                  <c:v>45304.485852696758</c:v>
                </c:pt>
                <c:pt idx="16127">
                  <c:v>45304.554525011576</c:v>
                </c:pt>
                <c:pt idx="16128">
                  <c:v>45304.623197222223</c:v>
                </c:pt>
                <c:pt idx="16129">
                  <c:v>45304.691869502312</c:v>
                </c:pt>
                <c:pt idx="16130">
                  <c:v>45304.760541550924</c:v>
                </c:pt>
                <c:pt idx="16131">
                  <c:v>45304.829214039353</c:v>
                </c:pt>
                <c:pt idx="16132">
                  <c:v>45304.897886990744</c:v>
                </c:pt>
                <c:pt idx="16133">
                  <c:v>45304.966559525463</c:v>
                </c:pt>
                <c:pt idx="16134">
                  <c:v>45305.035231956019</c:v>
                </c:pt>
                <c:pt idx="16135">
                  <c:v>45305.103904050928</c:v>
                </c:pt>
                <c:pt idx="16136">
                  <c:v>45305.172576261575</c:v>
                </c:pt>
                <c:pt idx="16137">
                  <c:v>45305.241249050923</c:v>
                </c:pt>
                <c:pt idx="16138">
                  <c:v>45305.309922141205</c:v>
                </c:pt>
                <c:pt idx="16139">
                  <c:v>45305.378595509261</c:v>
                </c:pt>
                <c:pt idx="16140">
                  <c:v>45305.447268298609</c:v>
                </c:pt>
                <c:pt idx="16141">
                  <c:v>45305.515940671299</c:v>
                </c:pt>
                <c:pt idx="16142">
                  <c:v>45305.584612928244</c:v>
                </c:pt>
                <c:pt idx="16143">
                  <c:v>45305.653285138891</c:v>
                </c:pt>
                <c:pt idx="16144">
                  <c:v>45305.721957395835</c:v>
                </c:pt>
                <c:pt idx="16145">
                  <c:v>45305.790629317133</c:v>
                </c:pt>
                <c:pt idx="16146">
                  <c:v>45305.859302048608</c:v>
                </c:pt>
                <c:pt idx="16147">
                  <c:v>45305.927974733793</c:v>
                </c:pt>
                <c:pt idx="16148">
                  <c:v>45305.996647233798</c:v>
                </c:pt>
                <c:pt idx="16149">
                  <c:v>45306.065319618057</c:v>
                </c:pt>
                <c:pt idx="16150">
                  <c:v>45306.133991388888</c:v>
                </c:pt>
                <c:pt idx="16151">
                  <c:v>45306.202663703705</c:v>
                </c:pt>
                <c:pt idx="16152">
                  <c:v>45306.271336516205</c:v>
                </c:pt>
                <c:pt idx="16153">
                  <c:v>45306.34000984954</c:v>
                </c:pt>
                <c:pt idx="16154">
                  <c:v>45306.408682847221</c:v>
                </c:pt>
                <c:pt idx="16155">
                  <c:v>45306.477355347219</c:v>
                </c:pt>
                <c:pt idx="16156">
                  <c:v>45306.5460275</c:v>
                </c:pt>
                <c:pt idx="16157">
                  <c:v>45306.614699537036</c:v>
                </c:pt>
                <c:pt idx="16158">
                  <c:v>45306.683371631945</c:v>
                </c:pt>
                <c:pt idx="16159">
                  <c:v>45306.752043553242</c:v>
                </c:pt>
                <c:pt idx="16160">
                  <c:v>45306.820715729169</c:v>
                </c:pt>
                <c:pt idx="16161">
                  <c:v>45306.889388518517</c:v>
                </c:pt>
                <c:pt idx="16162">
                  <c:v>45306.958060914352</c:v>
                </c:pt>
                <c:pt idx="16163">
                  <c:v>45307.026733182873</c:v>
                </c:pt>
                <c:pt idx="16164">
                  <c:v>45307.095405173612</c:v>
                </c:pt>
                <c:pt idx="16165">
                  <c:v>45307.164077083333</c:v>
                </c:pt>
                <c:pt idx="16166">
                  <c:v>45307.232749594907</c:v>
                </c:pt>
                <c:pt idx="16167">
                  <c:v>45307.301422372686</c:v>
                </c:pt>
                <c:pt idx="16168">
                  <c:v>45307.370095578706</c:v>
                </c:pt>
                <c:pt idx="16169">
                  <c:v>45307.438768182874</c:v>
                </c:pt>
                <c:pt idx="16170">
                  <c:v>45307.507440393521</c:v>
                </c:pt>
                <c:pt idx="16171">
                  <c:v>45307.576112453702</c:v>
                </c:pt>
                <c:pt idx="16172">
                  <c:v>45307.644784444441</c:v>
                </c:pt>
                <c:pt idx="16173">
                  <c:v>45307.713456493053</c:v>
                </c:pt>
                <c:pt idx="16174">
                  <c:v>45307.782128217594</c:v>
                </c:pt>
                <c:pt idx="16175">
                  <c:v>45307.850800671295</c:v>
                </c:pt>
                <c:pt idx="16176">
                  <c:v>45307.91947320602</c:v>
                </c:pt>
                <c:pt idx="16177">
                  <c:v>45307.98814548611</c:v>
                </c:pt>
                <c:pt idx="16178">
                  <c:v>45308.056817685188</c:v>
                </c:pt>
                <c:pt idx="16179">
                  <c:v>45308.125489305552</c:v>
                </c:pt>
                <c:pt idx="16180">
                  <c:v>45308.194161388892</c:v>
                </c:pt>
                <c:pt idx="16181">
                  <c:v>45308.262834004629</c:v>
                </c:pt>
                <c:pt idx="16182">
                  <c:v>45308.33150709491</c:v>
                </c:pt>
                <c:pt idx="16183">
                  <c:v>45308.400180034725</c:v>
                </c:pt>
                <c:pt idx="16184">
                  <c:v>45308.468852407408</c:v>
                </c:pt>
                <c:pt idx="16185">
                  <c:v>45308.537524398147</c:v>
                </c:pt>
                <c:pt idx="16186">
                  <c:v>45308.606196273147</c:v>
                </c:pt>
                <c:pt idx="16187">
                  <c:v>45308.674868194445</c:v>
                </c:pt>
                <c:pt idx="16188">
                  <c:v>45308.743540011572</c:v>
                </c:pt>
                <c:pt idx="16189">
                  <c:v>45308.812211863427</c:v>
                </c:pt>
                <c:pt idx="16190">
                  <c:v>45308.880884444443</c:v>
                </c:pt>
                <c:pt idx="16191">
                  <c:v>45308.949556712963</c:v>
                </c:pt>
                <c:pt idx="16192">
                  <c:v>45309.018228831017</c:v>
                </c:pt>
                <c:pt idx="16193">
                  <c:v>45309.086900729169</c:v>
                </c:pt>
                <c:pt idx="16194">
                  <c:v>45309.155572326388</c:v>
                </c:pt>
                <c:pt idx="16195">
                  <c:v>45309.224244537036</c:v>
                </c:pt>
                <c:pt idx="16196">
                  <c:v>45309.29291704861</c:v>
                </c:pt>
                <c:pt idx="16197">
                  <c:v>45309.361590069442</c:v>
                </c:pt>
                <c:pt idx="16198">
                  <c:v>45309.430262511574</c:v>
                </c:pt>
                <c:pt idx="16199">
                  <c:v>45309.498934560186</c:v>
                </c:pt>
                <c:pt idx="16200">
                  <c:v>45309.567606400466</c:v>
                </c:pt>
                <c:pt idx="16201">
                  <c:v>45309.63627815972</c:v>
                </c:pt>
                <c:pt idx="16202">
                  <c:v>45309.704949999999</c:v>
                </c:pt>
                <c:pt idx="16203">
                  <c:v>45309.773621527776</c:v>
                </c:pt>
                <c:pt idx="16204">
                  <c:v>45309.842293703703</c:v>
                </c:pt>
                <c:pt idx="16205">
                  <c:v>45309.910966087962</c:v>
                </c:pt>
                <c:pt idx="16206">
                  <c:v>45309.979638136574</c:v>
                </c:pt>
                <c:pt idx="16207">
                  <c:v>45310.048310127313</c:v>
                </c:pt>
                <c:pt idx="16208">
                  <c:v>45310.116981620369</c:v>
                </c:pt>
                <c:pt idx="16209">
                  <c:v>45310.185653472225</c:v>
                </c:pt>
                <c:pt idx="16210">
                  <c:v>45310.254325868053</c:v>
                </c:pt>
                <c:pt idx="16211">
                  <c:v>45310.322998657408</c:v>
                </c:pt>
                <c:pt idx="16212">
                  <c:v>45310.391671504629</c:v>
                </c:pt>
                <c:pt idx="16213">
                  <c:v>45310.460343749997</c:v>
                </c:pt>
                <c:pt idx="16214">
                  <c:v>45310.529015590277</c:v>
                </c:pt>
                <c:pt idx="16215">
                  <c:v>45310.597687326386</c:v>
                </c:pt>
                <c:pt idx="16216">
                  <c:v>45310.666359074072</c:v>
                </c:pt>
                <c:pt idx="16217">
                  <c:v>45310.735030787037</c:v>
                </c:pt>
                <c:pt idx="16218">
                  <c:v>45310.80370232639</c:v>
                </c:pt>
                <c:pt idx="16219">
                  <c:v>45310.872374687497</c:v>
                </c:pt>
                <c:pt idx="16220">
                  <c:v>45310.941046828702</c:v>
                </c:pt>
                <c:pt idx="16221">
                  <c:v>45311.009718819441</c:v>
                </c:pt>
                <c:pt idx="16222">
                  <c:v>45311.078390625</c:v>
                </c:pt>
                <c:pt idx="16223">
                  <c:v>45311.147061944444</c:v>
                </c:pt>
                <c:pt idx="16224">
                  <c:v>45311.215733865742</c:v>
                </c:pt>
                <c:pt idx="16225">
                  <c:v>45311.284406168983</c:v>
                </c:pt>
                <c:pt idx="16226">
                  <c:v>45311.35307902778</c:v>
                </c:pt>
                <c:pt idx="16227">
                  <c:v>45311.421751354166</c:v>
                </c:pt>
                <c:pt idx="16228">
                  <c:v>45311.490423275463</c:v>
                </c:pt>
                <c:pt idx="16229">
                  <c:v>45311.559094918979</c:v>
                </c:pt>
                <c:pt idx="16230">
                  <c:v>45311.627766481484</c:v>
                </c:pt>
                <c:pt idx="16231">
                  <c:v>45311.696438101855</c:v>
                </c:pt>
                <c:pt idx="16232">
                  <c:v>45311.765109467589</c:v>
                </c:pt>
                <c:pt idx="16233">
                  <c:v>45311.833781365742</c:v>
                </c:pt>
                <c:pt idx="16234">
                  <c:v>45311.902453622686</c:v>
                </c:pt>
                <c:pt idx="16235">
                  <c:v>45311.97112548611</c:v>
                </c:pt>
                <c:pt idx="16236">
                  <c:v>45312.039797268517</c:v>
                </c:pt>
                <c:pt idx="16237">
                  <c:v>45312.108468645834</c:v>
                </c:pt>
                <c:pt idx="16238">
                  <c:v>45312.177140254629</c:v>
                </c:pt>
                <c:pt idx="16239">
                  <c:v>45312.245812430556</c:v>
                </c:pt>
                <c:pt idx="16240">
                  <c:v>45312.314484907409</c:v>
                </c:pt>
                <c:pt idx="16241">
                  <c:v>45312.383157627315</c:v>
                </c:pt>
                <c:pt idx="16242">
                  <c:v>45312.451829733793</c:v>
                </c:pt>
                <c:pt idx="16243">
                  <c:v>45312.520501423613</c:v>
                </c:pt>
                <c:pt idx="16244">
                  <c:v>45312.589173020831</c:v>
                </c:pt>
                <c:pt idx="16245">
                  <c:v>45312.657844583337</c:v>
                </c:pt>
                <c:pt idx="16246">
                  <c:v>45312.726516168979</c:v>
                </c:pt>
                <c:pt idx="16247">
                  <c:v>45312.795187453703</c:v>
                </c:pt>
                <c:pt idx="16248">
                  <c:v>45312.863859571757</c:v>
                </c:pt>
                <c:pt idx="16249">
                  <c:v>45312.932531585648</c:v>
                </c:pt>
                <c:pt idx="16250">
                  <c:v>45313.001203425927</c:v>
                </c:pt>
                <c:pt idx="16251">
                  <c:v>45313.069875127316</c:v>
                </c:pt>
                <c:pt idx="16252">
                  <c:v>45313.138546238428</c:v>
                </c:pt>
                <c:pt idx="16253">
                  <c:v>45313.20721792824</c:v>
                </c:pt>
                <c:pt idx="16254">
                  <c:v>45313.275890069446</c:v>
                </c:pt>
                <c:pt idx="16255">
                  <c:v>45313.3445627662</c:v>
                </c:pt>
                <c:pt idx="16256">
                  <c:v>45313.413235034721</c:v>
                </c:pt>
                <c:pt idx="16257">
                  <c:v>45313.481906840279</c:v>
                </c:pt>
                <c:pt idx="16258">
                  <c:v>45313.550578333336</c:v>
                </c:pt>
                <c:pt idx="16259">
                  <c:v>45313.619249710646</c:v>
                </c:pt>
                <c:pt idx="16260">
                  <c:v>45313.687921145836</c:v>
                </c:pt>
                <c:pt idx="16261">
                  <c:v>45313.756592395832</c:v>
                </c:pt>
                <c:pt idx="16262">
                  <c:v>45313.825263981482</c:v>
                </c:pt>
                <c:pt idx="16263">
                  <c:v>45313.893936111112</c:v>
                </c:pt>
                <c:pt idx="16264">
                  <c:v>45313.962607835645</c:v>
                </c:pt>
                <c:pt idx="16265">
                  <c:v>45314.031279432871</c:v>
                </c:pt>
                <c:pt idx="16266">
                  <c:v>45314.099950729164</c:v>
                </c:pt>
                <c:pt idx="16267">
                  <c:v>45314.168622060184</c:v>
                </c:pt>
                <c:pt idx="16268">
                  <c:v>45314.237293981481</c:v>
                </c:pt>
                <c:pt idx="16269">
                  <c:v>45314.305966168984</c:v>
                </c:pt>
                <c:pt idx="16270">
                  <c:v>45314.374638715279</c:v>
                </c:pt>
                <c:pt idx="16271">
                  <c:v>45314.443310671297</c:v>
                </c:pt>
                <c:pt idx="16272">
                  <c:v>45314.511982222219</c:v>
                </c:pt>
                <c:pt idx="16273">
                  <c:v>45314.580653645833</c:v>
                </c:pt>
                <c:pt idx="16274">
                  <c:v>45314.649325011575</c:v>
                </c:pt>
                <c:pt idx="16275">
                  <c:v>45314.717996423613</c:v>
                </c:pt>
                <c:pt idx="16276">
                  <c:v>45314.786667499997</c:v>
                </c:pt>
                <c:pt idx="16277">
                  <c:v>45314.855339363428</c:v>
                </c:pt>
                <c:pt idx="16278">
                  <c:v>45314.924011238429</c:v>
                </c:pt>
                <c:pt idx="16279">
                  <c:v>45314.99268289352</c:v>
                </c:pt>
                <c:pt idx="16280">
                  <c:v>45315.061354456018</c:v>
                </c:pt>
                <c:pt idx="16281">
                  <c:v>45315.130025416664</c:v>
                </c:pt>
                <c:pt idx="16282">
                  <c:v>45315.198696874999</c:v>
                </c:pt>
                <c:pt idx="16283">
                  <c:v>45315.267368865738</c:v>
                </c:pt>
                <c:pt idx="16284">
                  <c:v>45315.336041342591</c:v>
                </c:pt>
                <c:pt idx="16285">
                  <c:v>45315.404713587966</c:v>
                </c:pt>
                <c:pt idx="16286">
                  <c:v>45315.473385289355</c:v>
                </c:pt>
                <c:pt idx="16287">
                  <c:v>45315.542056631944</c:v>
                </c:pt>
                <c:pt idx="16288">
                  <c:v>45315.610727847219</c:v>
                </c:pt>
                <c:pt idx="16289">
                  <c:v>45315.679399120374</c:v>
                </c:pt>
                <c:pt idx="16290">
                  <c:v>45315.748070266207</c:v>
                </c:pt>
                <c:pt idx="16291">
                  <c:v>45315.816741539355</c:v>
                </c:pt>
                <c:pt idx="16292">
                  <c:v>45315.885413506941</c:v>
                </c:pt>
                <c:pt idx="16293">
                  <c:v>45315.954085104167</c:v>
                </c:pt>
                <c:pt idx="16294">
                  <c:v>45316.022756562503</c:v>
                </c:pt>
                <c:pt idx="16295">
                  <c:v>45316.091427777777</c:v>
                </c:pt>
                <c:pt idx="16296">
                  <c:v>45316.160098807872</c:v>
                </c:pt>
                <c:pt idx="16297">
                  <c:v>45316.228770428243</c:v>
                </c:pt>
                <c:pt idx="16298">
                  <c:v>45316.29744234954</c:v>
                </c:pt>
                <c:pt idx="16299">
                  <c:v>45316.366114722223</c:v>
                </c:pt>
                <c:pt idx="16300">
                  <c:v>45316.434786516205</c:v>
                </c:pt>
                <c:pt idx="16301">
                  <c:v>45316.503457916668</c:v>
                </c:pt>
                <c:pt idx="16302">
                  <c:v>45316.572129155094</c:v>
                </c:pt>
                <c:pt idx="16303">
                  <c:v>45316.640800300927</c:v>
                </c:pt>
                <c:pt idx="16304">
                  <c:v>45316.709471516202</c:v>
                </c:pt>
                <c:pt idx="16305">
                  <c:v>45316.778142407406</c:v>
                </c:pt>
                <c:pt idx="16306">
                  <c:v>45316.846814004632</c:v>
                </c:pt>
                <c:pt idx="16307">
                  <c:v>45316.915485729165</c:v>
                </c:pt>
                <c:pt idx="16308">
                  <c:v>45316.984157175924</c:v>
                </c:pt>
                <c:pt idx="16309">
                  <c:v>45317.052828553242</c:v>
                </c:pt>
                <c:pt idx="16310">
                  <c:v>45317.121499375004</c:v>
                </c:pt>
                <c:pt idx="16311">
                  <c:v>45317.190170624999</c:v>
                </c:pt>
                <c:pt idx="16312">
                  <c:v>45317.258842407406</c:v>
                </c:pt>
                <c:pt idx="16313">
                  <c:v>45317.327514629629</c:v>
                </c:pt>
                <c:pt idx="16314">
                  <c:v>45317.396186805556</c:v>
                </c:pt>
                <c:pt idx="16315">
                  <c:v>45317.464858391206</c:v>
                </c:pt>
                <c:pt idx="16316">
                  <c:v>45317.533529594904</c:v>
                </c:pt>
                <c:pt idx="16317">
                  <c:v>45317.602200671296</c:v>
                </c:pt>
                <c:pt idx="16318">
                  <c:v>45317.670871782408</c:v>
                </c:pt>
                <c:pt idx="16319">
                  <c:v>45317.739542835647</c:v>
                </c:pt>
                <c:pt idx="16320">
                  <c:v>45317.808213796299</c:v>
                </c:pt>
                <c:pt idx="16321">
                  <c:v>45317.876885555554</c:v>
                </c:pt>
                <c:pt idx="16322">
                  <c:v>45317.945557037034</c:v>
                </c:pt>
                <c:pt idx="16323">
                  <c:v>45318.014228368054</c:v>
                </c:pt>
                <c:pt idx="16324">
                  <c:v>45318.082899502311</c:v>
                </c:pt>
                <c:pt idx="16325">
                  <c:v>45318.151570231479</c:v>
                </c:pt>
                <c:pt idx="16326">
                  <c:v>45318.220241574076</c:v>
                </c:pt>
                <c:pt idx="16327">
                  <c:v>45318.288913252312</c:v>
                </c:pt>
                <c:pt idx="16328">
                  <c:v>45318.357585474536</c:v>
                </c:pt>
                <c:pt idx="16329">
                  <c:v>45318.426257129628</c:v>
                </c:pt>
                <c:pt idx="16330">
                  <c:v>45318.494928391206</c:v>
                </c:pt>
                <c:pt idx="16331">
                  <c:v>45318.563599409725</c:v>
                </c:pt>
                <c:pt idx="16332">
                  <c:v>45318.632270347225</c:v>
                </c:pt>
                <c:pt idx="16333">
                  <c:v>45318.700941354167</c:v>
                </c:pt>
                <c:pt idx="16334">
                  <c:v>45318.769612083335</c:v>
                </c:pt>
                <c:pt idx="16335">
                  <c:v>45318.838283391204</c:v>
                </c:pt>
                <c:pt idx="16336">
                  <c:v>45318.906954999999</c:v>
                </c:pt>
                <c:pt idx="16337">
                  <c:v>45318.975626226849</c:v>
                </c:pt>
                <c:pt idx="16338">
                  <c:v>45319.044297395834</c:v>
                </c:pt>
                <c:pt idx="16339">
                  <c:v>45319.11296810185</c:v>
                </c:pt>
                <c:pt idx="16340">
                  <c:v>45319.181639120368</c:v>
                </c:pt>
                <c:pt idx="16341">
                  <c:v>45319.250310682874</c:v>
                </c:pt>
                <c:pt idx="16342">
                  <c:v>45319.318982604163</c:v>
                </c:pt>
                <c:pt idx="16343">
                  <c:v>45319.387654664351</c:v>
                </c:pt>
                <c:pt idx="16344">
                  <c:v>45319.456326122687</c:v>
                </c:pt>
                <c:pt idx="16345">
                  <c:v>45319.524997175926</c:v>
                </c:pt>
                <c:pt idx="16346">
                  <c:v>45319.593668113426</c:v>
                </c:pt>
                <c:pt idx="16347">
                  <c:v>45319.662339062503</c:v>
                </c:pt>
                <c:pt idx="16348">
                  <c:v>45319.731009988427</c:v>
                </c:pt>
                <c:pt idx="16349">
                  <c:v>45319.799680671298</c:v>
                </c:pt>
                <c:pt idx="16350">
                  <c:v>45319.868352187499</c:v>
                </c:pt>
                <c:pt idx="16351">
                  <c:v>45319.937023541665</c:v>
                </c:pt>
                <c:pt idx="16352">
                  <c:v>45320.00569474537</c:v>
                </c:pt>
                <c:pt idx="16353">
                  <c:v>45320.074365787033</c:v>
                </c:pt>
                <c:pt idx="16354">
                  <c:v>45320.143036273148</c:v>
                </c:pt>
                <c:pt idx="16355">
                  <c:v>45320.211707349539</c:v>
                </c:pt>
                <c:pt idx="16356">
                  <c:v>45320.280378842595</c:v>
                </c:pt>
                <c:pt idx="16357">
                  <c:v>45320.349050902776</c:v>
                </c:pt>
                <c:pt idx="16358">
                  <c:v>45320.41772247685</c:v>
                </c:pt>
                <c:pt idx="16359">
                  <c:v>45320.486393599538</c:v>
                </c:pt>
                <c:pt idx="16360">
                  <c:v>45320.555064444445</c:v>
                </c:pt>
                <c:pt idx="16361">
                  <c:v>45320.623735185189</c:v>
                </c:pt>
                <c:pt idx="16362">
                  <c:v>45320.692405983798</c:v>
                </c:pt>
                <c:pt idx="16363">
                  <c:v>45320.7610765625</c:v>
                </c:pt>
                <c:pt idx="16364">
                  <c:v>45320.829747581018</c:v>
                </c:pt>
                <c:pt idx="16365">
                  <c:v>45320.898419050929</c:v>
                </c:pt>
                <c:pt idx="16366">
                  <c:v>45320.967090115744</c:v>
                </c:pt>
                <c:pt idx="16367">
                  <c:v>45321.035761076389</c:v>
                </c:pt>
                <c:pt idx="16368">
                  <c:v>45321.104431689811</c:v>
                </c:pt>
                <c:pt idx="16369">
                  <c:v>45321.173102430555</c:v>
                </c:pt>
                <c:pt idx="16370">
                  <c:v>45321.24177375</c:v>
                </c:pt>
                <c:pt idx="16371">
                  <c:v>45321.310445358795</c:v>
                </c:pt>
                <c:pt idx="16372">
                  <c:v>45321.379117256947</c:v>
                </c:pt>
                <c:pt idx="16373">
                  <c:v>45321.447788564816</c:v>
                </c:pt>
                <c:pt idx="16374">
                  <c:v>45321.516459456019</c:v>
                </c:pt>
                <c:pt idx="16375">
                  <c:v>45321.585130243053</c:v>
                </c:pt>
                <c:pt idx="16376">
                  <c:v>45321.653800983797</c:v>
                </c:pt>
                <c:pt idx="16377">
                  <c:v>45321.722471759262</c:v>
                </c:pt>
                <c:pt idx="16378">
                  <c:v>45321.791142199072</c:v>
                </c:pt>
                <c:pt idx="16379">
                  <c:v>45321.859813460651</c:v>
                </c:pt>
                <c:pt idx="16380">
                  <c:v>45321.92848466435</c:v>
                </c:pt>
                <c:pt idx="16381">
                  <c:v>45321.997155682868</c:v>
                </c:pt>
                <c:pt idx="16382">
                  <c:v>45322.065826597223</c:v>
                </c:pt>
                <c:pt idx="16383">
                  <c:v>45322.134496886574</c:v>
                </c:pt>
                <c:pt idx="16384">
                  <c:v>45322.203167731481</c:v>
                </c:pt>
                <c:pt idx="16385">
                  <c:v>45322.271839062501</c:v>
                </c:pt>
                <c:pt idx="16386">
                  <c:v>45322.340510925926</c:v>
                </c:pt>
                <c:pt idx="16387">
                  <c:v>45322.409182442127</c:v>
                </c:pt>
                <c:pt idx="16388">
                  <c:v>45322.477853460645</c:v>
                </c:pt>
                <c:pt idx="16389">
                  <c:v>45322.546524131947</c:v>
                </c:pt>
                <c:pt idx="16390">
                  <c:v>45322.615194687503</c:v>
                </c:pt>
                <c:pt idx="16391">
                  <c:v>45322.683865300925</c:v>
                </c:pt>
                <c:pt idx="16392">
                  <c:v>45322.752535752312</c:v>
                </c:pt>
                <c:pt idx="16393">
                  <c:v>45322.821206446759</c:v>
                </c:pt>
                <c:pt idx="16394">
                  <c:v>45322.889877754627</c:v>
                </c:pt>
                <c:pt idx="16395">
                  <c:v>45322.958548680559</c:v>
                </c:pt>
                <c:pt idx="16396">
                  <c:v>45323.027219456017</c:v>
                </c:pt>
                <c:pt idx="16397">
                  <c:v>45323.095889976852</c:v>
                </c:pt>
                <c:pt idx="16398">
                  <c:v>45323.164560405094</c:v>
                </c:pt>
                <c:pt idx="16399">
                  <c:v>45323.233231435188</c:v>
                </c:pt>
                <c:pt idx="16400">
                  <c:v>45323.301902743056</c:v>
                </c:pt>
                <c:pt idx="16401">
                  <c:v>45323.370574456021</c:v>
                </c:pt>
                <c:pt idx="16402">
                  <c:v>45323.439245590278</c:v>
                </c:pt>
                <c:pt idx="16403">
                  <c:v>45323.507916319446</c:v>
                </c:pt>
                <c:pt idx="16404">
                  <c:v>45323.576586909723</c:v>
                </c:pt>
                <c:pt idx="16405">
                  <c:v>45323.645257407406</c:v>
                </c:pt>
                <c:pt idx="16406">
                  <c:v>45323.713927986108</c:v>
                </c:pt>
                <c:pt idx="16407">
                  <c:v>45323.782598217593</c:v>
                </c:pt>
                <c:pt idx="16408">
                  <c:v>45323.851269189814</c:v>
                </c:pt>
                <c:pt idx="16409">
                  <c:v>45323.919940243053</c:v>
                </c:pt>
                <c:pt idx="16410">
                  <c:v>45323.98861104167</c:v>
                </c:pt>
                <c:pt idx="16411">
                  <c:v>45324.057281770831</c:v>
                </c:pt>
                <c:pt idx="16412">
                  <c:v>45324.125951898146</c:v>
                </c:pt>
                <c:pt idx="16413">
                  <c:v>45324.194622511575</c:v>
                </c:pt>
                <c:pt idx="16414">
                  <c:v>45324.263293645832</c:v>
                </c:pt>
                <c:pt idx="16415">
                  <c:v>45324.331965254627</c:v>
                </c:pt>
                <c:pt idx="16416">
                  <c:v>45324.400636701386</c:v>
                </c:pt>
                <c:pt idx="16417">
                  <c:v>45324.469307604166</c:v>
                </c:pt>
                <c:pt idx="16418">
                  <c:v>45324.537978113425</c:v>
                </c:pt>
                <c:pt idx="16419">
                  <c:v>45324.606648506946</c:v>
                </c:pt>
                <c:pt idx="16420">
                  <c:v>45324.675318946756</c:v>
                </c:pt>
                <c:pt idx="16421">
                  <c:v>45324.743989282404</c:v>
                </c:pt>
                <c:pt idx="16422">
                  <c:v>45324.812659641204</c:v>
                </c:pt>
                <c:pt idx="16423">
                  <c:v>45324.881330752316</c:v>
                </c:pt>
                <c:pt idx="16424">
                  <c:v>45324.950001527781</c:v>
                </c:pt>
                <c:pt idx="16425">
                  <c:v>45325.018672164355</c:v>
                </c:pt>
                <c:pt idx="16426">
                  <c:v>45325.08734258102</c:v>
                </c:pt>
                <c:pt idx="16427">
                  <c:v>45325.15601269676</c:v>
                </c:pt>
                <c:pt idx="16428">
                  <c:v>45325.224683414352</c:v>
                </c:pt>
                <c:pt idx="16429">
                  <c:v>45325.293354444446</c:v>
                </c:pt>
                <c:pt idx="16430">
                  <c:v>45325.362025983799</c:v>
                </c:pt>
                <c:pt idx="16431">
                  <c:v>45325.430696932868</c:v>
                </c:pt>
                <c:pt idx="16432">
                  <c:v>45325.499367500001</c:v>
                </c:pt>
                <c:pt idx="16433">
                  <c:v>45325.568037858793</c:v>
                </c:pt>
                <c:pt idx="16434">
                  <c:v>45325.636708136575</c:v>
                </c:pt>
                <c:pt idx="16435">
                  <c:v>45325.705378483799</c:v>
                </c:pt>
                <c:pt idx="16436">
                  <c:v>45325.77404851852</c:v>
                </c:pt>
                <c:pt idx="16437">
                  <c:v>45325.84271921296</c:v>
                </c:pt>
                <c:pt idx="16438">
                  <c:v>45325.91139011574</c:v>
                </c:pt>
                <c:pt idx="16439">
                  <c:v>45325.980060671296</c:v>
                </c:pt>
                <c:pt idx="16440">
                  <c:v>45326.048731180555</c:v>
                </c:pt>
                <c:pt idx="16441">
                  <c:v>45326.117401180556</c:v>
                </c:pt>
                <c:pt idx="16442">
                  <c:v>45326.186071550925</c:v>
                </c:pt>
                <c:pt idx="16443">
                  <c:v>45326.254742453704</c:v>
                </c:pt>
                <c:pt idx="16444">
                  <c:v>45326.323413761573</c:v>
                </c:pt>
                <c:pt idx="16445">
                  <c:v>45326.392085115738</c:v>
                </c:pt>
                <c:pt idx="16446">
                  <c:v>45326.460755879627</c:v>
                </c:pt>
                <c:pt idx="16447">
                  <c:v>45326.529426226851</c:v>
                </c:pt>
                <c:pt idx="16448">
                  <c:v>45326.598096469905</c:v>
                </c:pt>
                <c:pt idx="16449">
                  <c:v>45326.666766724535</c:v>
                </c:pt>
                <c:pt idx="16450">
                  <c:v>45326.735436944444</c:v>
                </c:pt>
                <c:pt idx="16451">
                  <c:v>45326.804107002317</c:v>
                </c:pt>
                <c:pt idx="16452">
                  <c:v>45326.872777858793</c:v>
                </c:pt>
                <c:pt idx="16453">
                  <c:v>45326.941448506943</c:v>
                </c:pt>
                <c:pt idx="16454">
                  <c:v>45327.010119004626</c:v>
                </c:pt>
                <c:pt idx="16455">
                  <c:v>45327.078789317129</c:v>
                </c:pt>
                <c:pt idx="16456">
                  <c:v>45327.147459155094</c:v>
                </c:pt>
                <c:pt idx="16457">
                  <c:v>45327.216129583336</c:v>
                </c:pt>
                <c:pt idx="16458">
                  <c:v>45327.284800393521</c:v>
                </c:pt>
                <c:pt idx="16459">
                  <c:v>45327.353471759256</c:v>
                </c:pt>
                <c:pt idx="16460">
                  <c:v>45327.422142592593</c:v>
                </c:pt>
                <c:pt idx="16461">
                  <c:v>45327.490813009259</c:v>
                </c:pt>
                <c:pt idx="16462">
                  <c:v>45327.559483171295</c:v>
                </c:pt>
                <c:pt idx="16463">
                  <c:v>45327.628153229169</c:v>
                </c:pt>
                <c:pt idx="16464">
                  <c:v>45327.696823344908</c:v>
                </c:pt>
                <c:pt idx="16465">
                  <c:v>45327.76549322917</c:v>
                </c:pt>
                <c:pt idx="16466">
                  <c:v>45327.834163622683</c:v>
                </c:pt>
                <c:pt idx="16467">
                  <c:v>45327.902834386572</c:v>
                </c:pt>
                <c:pt idx="16468">
                  <c:v>45327.971504745372</c:v>
                </c:pt>
                <c:pt idx="16469">
                  <c:v>45328.040175034723</c:v>
                </c:pt>
                <c:pt idx="16470">
                  <c:v>45328.108844918985</c:v>
                </c:pt>
                <c:pt idx="16471">
                  <c:v>45328.177515023148</c:v>
                </c:pt>
                <c:pt idx="16472">
                  <c:v>45328.246185694443</c:v>
                </c:pt>
                <c:pt idx="16473">
                  <c:v>45328.314856689816</c:v>
                </c:pt>
                <c:pt idx="16474">
                  <c:v>45328.383527893522</c:v>
                </c:pt>
                <c:pt idx="16475">
                  <c:v>45328.452198506944</c:v>
                </c:pt>
                <c:pt idx="16476">
                  <c:v>45328.520868703701</c:v>
                </c:pt>
                <c:pt idx="16477">
                  <c:v>45328.589538796296</c:v>
                </c:pt>
                <c:pt idx="16478">
                  <c:v>45328.658208854169</c:v>
                </c:pt>
                <c:pt idx="16479">
                  <c:v>45328.726878935187</c:v>
                </c:pt>
                <c:pt idx="16480">
                  <c:v>45328.795548726855</c:v>
                </c:pt>
                <c:pt idx="16481">
                  <c:v>45328.864219328701</c:v>
                </c:pt>
                <c:pt idx="16482">
                  <c:v>45328.932889837961</c:v>
                </c:pt>
                <c:pt idx="16483">
                  <c:v>45329.001560185185</c:v>
                </c:pt>
                <c:pt idx="16484">
                  <c:v>45329.070230381942</c:v>
                </c:pt>
                <c:pt idx="16485">
                  <c:v>45329.138899999998</c:v>
                </c:pt>
                <c:pt idx="16486">
                  <c:v>45329.20757017361</c:v>
                </c:pt>
                <c:pt idx="16487">
                  <c:v>45329.27624082176</c:v>
                </c:pt>
                <c:pt idx="16488">
                  <c:v>45329.344912002314</c:v>
                </c:pt>
                <c:pt idx="16489">
                  <c:v>45329.413582777779</c:v>
                </c:pt>
                <c:pt idx="16490">
                  <c:v>45329.482253078706</c:v>
                </c:pt>
                <c:pt idx="16491">
                  <c:v>45329.550923055554</c:v>
                </c:pt>
                <c:pt idx="16492">
                  <c:v>45329.61959292824</c:v>
                </c:pt>
                <c:pt idx="16493">
                  <c:v>45329.688262858799</c:v>
                </c:pt>
                <c:pt idx="16494">
                  <c:v>45329.75693260417</c:v>
                </c:pt>
                <c:pt idx="16495">
                  <c:v>45329.825602685189</c:v>
                </c:pt>
                <c:pt idx="16496">
                  <c:v>45329.894273298611</c:v>
                </c:pt>
                <c:pt idx="16497">
                  <c:v>45329.96294351852</c:v>
                </c:pt>
                <c:pt idx="16498">
                  <c:v>45330.031613611114</c:v>
                </c:pt>
                <c:pt idx="16499">
                  <c:v>45330.100283402775</c:v>
                </c:pt>
                <c:pt idx="16500">
                  <c:v>45330.168953229164</c:v>
                </c:pt>
                <c:pt idx="16501">
                  <c:v>45330.237623622685</c:v>
                </c:pt>
                <c:pt idx="16502">
                  <c:v>45330.306294305556</c:v>
                </c:pt>
                <c:pt idx="16503">
                  <c:v>45330.374965347219</c:v>
                </c:pt>
                <c:pt idx="16504">
                  <c:v>45330.443635798612</c:v>
                </c:pt>
                <c:pt idx="16505">
                  <c:v>45330.512305833334</c:v>
                </c:pt>
                <c:pt idx="16506">
                  <c:v>45330.580975752317</c:v>
                </c:pt>
                <c:pt idx="16507">
                  <c:v>45330.64964560185</c:v>
                </c:pt>
                <c:pt idx="16508">
                  <c:v>45330.718315509257</c:v>
                </c:pt>
                <c:pt idx="16509">
                  <c:v>45330.786985081017</c:v>
                </c:pt>
                <c:pt idx="16510">
                  <c:v>45330.85565542824</c:v>
                </c:pt>
                <c:pt idx="16511">
                  <c:v>45330.92432578704</c:v>
                </c:pt>
                <c:pt idx="16512">
                  <c:v>45330.992995925924</c:v>
                </c:pt>
                <c:pt idx="16513">
                  <c:v>45331.061665983798</c:v>
                </c:pt>
                <c:pt idx="16514">
                  <c:v>45331.130335428243</c:v>
                </c:pt>
                <c:pt idx="16515">
                  <c:v>45331.199005381946</c:v>
                </c:pt>
                <c:pt idx="16516">
                  <c:v>45331.267675844909</c:v>
                </c:pt>
                <c:pt idx="16517">
                  <c:v>45331.33634681713</c:v>
                </c:pt>
                <c:pt idx="16518">
                  <c:v>45331.405017546298</c:v>
                </c:pt>
                <c:pt idx="16519">
                  <c:v>45331.473687731479</c:v>
                </c:pt>
                <c:pt idx="16520">
                  <c:v>45331.542357557868</c:v>
                </c:pt>
                <c:pt idx="16521">
                  <c:v>45331.611027268518</c:v>
                </c:pt>
                <c:pt idx="16522">
                  <c:v>45331.679697025465</c:v>
                </c:pt>
                <c:pt idx="16523">
                  <c:v>45331.748366655091</c:v>
                </c:pt>
                <c:pt idx="16524">
                  <c:v>45331.817036412038</c:v>
                </c:pt>
                <c:pt idx="16525">
                  <c:v>45331.885706863424</c:v>
                </c:pt>
                <c:pt idx="16526">
                  <c:v>45331.954376944443</c:v>
                </c:pt>
                <c:pt idx="16527">
                  <c:v>45332.023046886578</c:v>
                </c:pt>
                <c:pt idx="16528">
                  <c:v>45332.091716585652</c:v>
                </c:pt>
                <c:pt idx="16529">
                  <c:v>45332.160386099538</c:v>
                </c:pt>
                <c:pt idx="16530">
                  <c:v>45332.229056203701</c:v>
                </c:pt>
                <c:pt idx="16531">
                  <c:v>45332.297726597222</c:v>
                </c:pt>
                <c:pt idx="16532">
                  <c:v>45332.366397465281</c:v>
                </c:pt>
                <c:pt idx="16533">
                  <c:v>45332.435067743056</c:v>
                </c:pt>
                <c:pt idx="16534">
                  <c:v>45332.503737627318</c:v>
                </c:pt>
                <c:pt idx="16535">
                  <c:v>45332.572407337961</c:v>
                </c:pt>
                <c:pt idx="16536">
                  <c:v>45332.641076956017</c:v>
                </c:pt>
                <c:pt idx="16537">
                  <c:v>45332.709746655091</c:v>
                </c:pt>
                <c:pt idx="16538">
                  <c:v>45332.778416030094</c:v>
                </c:pt>
                <c:pt idx="16539">
                  <c:v>45332.847086099537</c:v>
                </c:pt>
                <c:pt idx="16540">
                  <c:v>45332.91575630787</c:v>
                </c:pt>
                <c:pt idx="16541">
                  <c:v>45332.984426226853</c:v>
                </c:pt>
                <c:pt idx="16542">
                  <c:v>45333.053096087962</c:v>
                </c:pt>
                <c:pt idx="16543">
                  <c:v>45333.121765393516</c:v>
                </c:pt>
                <c:pt idx="16544">
                  <c:v>45333.190435115743</c:v>
                </c:pt>
                <c:pt idx="16545">
                  <c:v>45333.259105381941</c:v>
                </c:pt>
                <c:pt idx="16546">
                  <c:v>45333.327776076389</c:v>
                </c:pt>
                <c:pt idx="16547">
                  <c:v>45333.396446724539</c:v>
                </c:pt>
                <c:pt idx="16548">
                  <c:v>45333.465116793981</c:v>
                </c:pt>
                <c:pt idx="16549">
                  <c:v>45333.533786458334</c:v>
                </c:pt>
                <c:pt idx="16550">
                  <c:v>45333.602456006942</c:v>
                </c:pt>
                <c:pt idx="16551">
                  <c:v>45333.671125601853</c:v>
                </c:pt>
                <c:pt idx="16552">
                  <c:v>45333.739795127316</c:v>
                </c:pt>
                <c:pt idx="16553">
                  <c:v>45333.808464560185</c:v>
                </c:pt>
                <c:pt idx="16554">
                  <c:v>45333.877134780094</c:v>
                </c:pt>
                <c:pt idx="16555">
                  <c:v>45333.945804733798</c:v>
                </c:pt>
                <c:pt idx="16556">
                  <c:v>45334.014474537034</c:v>
                </c:pt>
                <c:pt idx="16557">
                  <c:v>45334.083144143522</c:v>
                </c:pt>
                <c:pt idx="16558">
                  <c:v>45334.151813344906</c:v>
                </c:pt>
                <c:pt idx="16559">
                  <c:v>45334.22048314815</c:v>
                </c:pt>
                <c:pt idx="16560">
                  <c:v>45334.28915329861</c:v>
                </c:pt>
                <c:pt idx="16561">
                  <c:v>45334.357823993058</c:v>
                </c:pt>
                <c:pt idx="16562">
                  <c:v>45334.426494108797</c:v>
                </c:pt>
                <c:pt idx="16563">
                  <c:v>45334.495163842592</c:v>
                </c:pt>
                <c:pt idx="16564">
                  <c:v>45334.563833333334</c:v>
                </c:pt>
                <c:pt idx="16565">
                  <c:v>45334.632502731482</c:v>
                </c:pt>
                <c:pt idx="16566">
                  <c:v>45334.701172187502</c:v>
                </c:pt>
                <c:pt idx="16567">
                  <c:v>45334.769841388887</c:v>
                </c:pt>
                <c:pt idx="16568">
                  <c:v>45334.838511168979</c:v>
                </c:pt>
                <c:pt idx="16569">
                  <c:v>45334.907181226852</c:v>
                </c:pt>
                <c:pt idx="16570">
                  <c:v>45334.975850925926</c:v>
                </c:pt>
                <c:pt idx="16571">
                  <c:v>45335.044520555559</c:v>
                </c:pt>
                <c:pt idx="16572">
                  <c:v>45335.113189722222</c:v>
                </c:pt>
                <c:pt idx="16573">
                  <c:v>45335.181859189812</c:v>
                </c:pt>
                <c:pt idx="16574">
                  <c:v>45335.250529212964</c:v>
                </c:pt>
                <c:pt idx="16575">
                  <c:v>45335.319199594909</c:v>
                </c:pt>
                <c:pt idx="16576">
                  <c:v>45335.387870115737</c:v>
                </c:pt>
                <c:pt idx="16577">
                  <c:v>45335.45654003472</c:v>
                </c:pt>
                <c:pt idx="16578">
                  <c:v>45335.525209537038</c:v>
                </c:pt>
                <c:pt idx="16579">
                  <c:v>45335.593878935186</c:v>
                </c:pt>
                <c:pt idx="16580">
                  <c:v>45335.662548333334</c:v>
                </c:pt>
                <c:pt idx="16581">
                  <c:v>45335.731217708337</c:v>
                </c:pt>
                <c:pt idx="16582">
                  <c:v>45335.799886851855</c:v>
                </c:pt>
                <c:pt idx="16583">
                  <c:v>45335.868558726848</c:v>
                </c:pt>
                <c:pt idx="16584">
                  <c:v>45335.937231678239</c:v>
                </c:pt>
                <c:pt idx="16585">
                  <c:v>45336.005904467595</c:v>
                </c:pt>
                <c:pt idx="16586">
                  <c:v>45336.074577106483</c:v>
                </c:pt>
                <c:pt idx="16587">
                  <c:v>45336.14324917824</c:v>
                </c:pt>
                <c:pt idx="16588">
                  <c:v>45336.211921851849</c:v>
                </c:pt>
                <c:pt idx="16589">
                  <c:v>45336.280594942131</c:v>
                </c:pt>
                <c:pt idx="16590">
                  <c:v>45336.349268587961</c:v>
                </c:pt>
                <c:pt idx="16591">
                  <c:v>45336.417941747684</c:v>
                </c:pt>
                <c:pt idx="16592">
                  <c:v>45336.486614467591</c:v>
                </c:pt>
                <c:pt idx="16593">
                  <c:v>45336.555286898147</c:v>
                </c:pt>
                <c:pt idx="16594">
                  <c:v>45336.62395922454</c:v>
                </c:pt>
                <c:pt idx="16595">
                  <c:v>45336.692631608799</c:v>
                </c:pt>
                <c:pt idx="16596">
                  <c:v>45336.76130377315</c:v>
                </c:pt>
                <c:pt idx="16597">
                  <c:v>45336.829976365741</c:v>
                </c:pt>
                <c:pt idx="16598">
                  <c:v>45336.898649421295</c:v>
                </c:pt>
                <c:pt idx="16599">
                  <c:v>45336.96732207176</c:v>
                </c:pt>
                <c:pt idx="16600">
                  <c:v>45337.035994618054</c:v>
                </c:pt>
                <c:pt idx="16601">
                  <c:v>45337.104666805557</c:v>
                </c:pt>
                <c:pt idx="16602">
                  <c:v>45337.173339131943</c:v>
                </c:pt>
                <c:pt idx="16603">
                  <c:v>45337.242012025461</c:v>
                </c:pt>
                <c:pt idx="16604">
                  <c:v>45337.310685208337</c:v>
                </c:pt>
                <c:pt idx="16605">
                  <c:v>45337.379358692131</c:v>
                </c:pt>
                <c:pt idx="16606">
                  <c:v>45337.448031585649</c:v>
                </c:pt>
                <c:pt idx="16607">
                  <c:v>45337.516704050926</c:v>
                </c:pt>
                <c:pt idx="16608">
                  <c:v>45337.58537641204</c:v>
                </c:pt>
                <c:pt idx="16609">
                  <c:v>45337.65404872685</c:v>
                </c:pt>
                <c:pt idx="16610">
                  <c:v>45337.722721076389</c:v>
                </c:pt>
                <c:pt idx="16611">
                  <c:v>45337.79139309028</c:v>
                </c:pt>
                <c:pt idx="16612">
                  <c:v>45337.860065914349</c:v>
                </c:pt>
                <c:pt idx="16613">
                  <c:v>45337.928738703704</c:v>
                </c:pt>
                <c:pt idx="16614">
                  <c:v>45337.997411296295</c:v>
                </c:pt>
                <c:pt idx="16615">
                  <c:v>45338.066083784724</c:v>
                </c:pt>
                <c:pt idx="16616">
                  <c:v>45338.134755648149</c:v>
                </c:pt>
                <c:pt idx="16617">
                  <c:v>45338.203428055553</c:v>
                </c:pt>
                <c:pt idx="16618">
                  <c:v>45338.272100960647</c:v>
                </c:pt>
                <c:pt idx="16619">
                  <c:v>45338.340774386576</c:v>
                </c:pt>
                <c:pt idx="16620">
                  <c:v>45338.40944747685</c:v>
                </c:pt>
                <c:pt idx="16621">
                  <c:v>45338.478120057873</c:v>
                </c:pt>
                <c:pt idx="16622">
                  <c:v>45338.546792303241</c:v>
                </c:pt>
                <c:pt idx="16623">
                  <c:v>45338.615464432871</c:v>
                </c:pt>
                <c:pt idx="16624">
                  <c:v>45338.684136608797</c:v>
                </c:pt>
                <c:pt idx="16625">
                  <c:v>45338.752808634257</c:v>
                </c:pt>
                <c:pt idx="16626">
                  <c:v>45338.821480891202</c:v>
                </c:pt>
                <c:pt idx="16627">
                  <c:v>45338.890153761575</c:v>
                </c:pt>
                <c:pt idx="16628">
                  <c:v>45338.958826238428</c:v>
                </c:pt>
                <c:pt idx="16629">
                  <c:v>45339.027498587966</c:v>
                </c:pt>
                <c:pt idx="16630">
                  <c:v>45339.096170671299</c:v>
                </c:pt>
                <c:pt idx="16631">
                  <c:v>45339.164842673614</c:v>
                </c:pt>
                <c:pt idx="16632">
                  <c:v>45339.233515254629</c:v>
                </c:pt>
                <c:pt idx="16633">
                  <c:v>45339.302188125002</c:v>
                </c:pt>
                <c:pt idx="16634">
                  <c:v>45339.370861400464</c:v>
                </c:pt>
                <c:pt idx="16635">
                  <c:v>45339.439534097219</c:v>
                </c:pt>
                <c:pt idx="16636">
                  <c:v>45339.508206388891</c:v>
                </c:pt>
                <c:pt idx="16637">
                  <c:v>45339.57687853009</c:v>
                </c:pt>
                <c:pt idx="16638">
                  <c:v>45339.645550590278</c:v>
                </c:pt>
                <c:pt idx="16639">
                  <c:v>45339.714222719907</c:v>
                </c:pt>
                <c:pt idx="16640">
                  <c:v>45339.78289451389</c:v>
                </c:pt>
                <c:pt idx="16641">
                  <c:v>45339.851567048609</c:v>
                </c:pt>
                <c:pt idx="16642">
                  <c:v>45339.920239664352</c:v>
                </c:pt>
                <c:pt idx="16643">
                  <c:v>45339.988912013891</c:v>
                </c:pt>
                <c:pt idx="16644">
                  <c:v>45340.05758429398</c:v>
                </c:pt>
                <c:pt idx="16645">
                  <c:v>45340.1262559838</c:v>
                </c:pt>
                <c:pt idx="16646">
                  <c:v>45340.19492814815</c:v>
                </c:pt>
                <c:pt idx="16647">
                  <c:v>45340.263600844904</c:v>
                </c:pt>
                <c:pt idx="16648">
                  <c:v>45340.332274004628</c:v>
                </c:pt>
                <c:pt idx="16649">
                  <c:v>45340.400947013892</c:v>
                </c:pt>
                <c:pt idx="16650">
                  <c:v>45340.469619467593</c:v>
                </c:pt>
                <c:pt idx="16651">
                  <c:v>45340.538291527781</c:v>
                </c:pt>
                <c:pt idx="16652">
                  <c:v>45340.606963472223</c:v>
                </c:pt>
                <c:pt idx="16653">
                  <c:v>45340.675635462962</c:v>
                </c:pt>
                <c:pt idx="16654">
                  <c:v>45340.744307361114</c:v>
                </c:pt>
                <c:pt idx="16655">
                  <c:v>45340.812979270835</c:v>
                </c:pt>
                <c:pt idx="16656">
                  <c:v>45340.8816519213</c:v>
                </c:pt>
                <c:pt idx="16657">
                  <c:v>45340.950324259262</c:v>
                </c:pt>
                <c:pt idx="16658">
                  <c:v>45341.018996446757</c:v>
                </c:pt>
                <c:pt idx="16659">
                  <c:v>45341.087668414351</c:v>
                </c:pt>
                <c:pt idx="16660">
                  <c:v>45341.156340081019</c:v>
                </c:pt>
                <c:pt idx="16661">
                  <c:v>45341.22501234954</c:v>
                </c:pt>
                <c:pt idx="16662">
                  <c:v>45341.293684918979</c:v>
                </c:pt>
                <c:pt idx="16663">
                  <c:v>45341.362358009261</c:v>
                </c:pt>
                <c:pt idx="16664">
                  <c:v>45341.431030520835</c:v>
                </c:pt>
                <c:pt idx="16665">
                  <c:v>45341.499702627312</c:v>
                </c:pt>
                <c:pt idx="16666">
                  <c:v>45341.568374537041</c:v>
                </c:pt>
                <c:pt idx="16667">
                  <c:v>45341.637046365744</c:v>
                </c:pt>
                <c:pt idx="16668">
                  <c:v>45341.705718252313</c:v>
                </c:pt>
                <c:pt idx="16669">
                  <c:v>45341.774389837963</c:v>
                </c:pt>
                <c:pt idx="16670">
                  <c:v>45341.843062083331</c:v>
                </c:pt>
                <c:pt idx="16671">
                  <c:v>45341.911734525464</c:v>
                </c:pt>
                <c:pt idx="16672">
                  <c:v>45341.980406631941</c:v>
                </c:pt>
                <c:pt idx="16673">
                  <c:v>45342.049078680553</c:v>
                </c:pt>
                <c:pt idx="16674">
                  <c:v>45342.117750231482</c:v>
                </c:pt>
                <c:pt idx="16675">
                  <c:v>45342.186422141203</c:v>
                </c:pt>
                <c:pt idx="16676">
                  <c:v>45342.255094594904</c:v>
                </c:pt>
                <c:pt idx="16677">
                  <c:v>45342.323767442133</c:v>
                </c:pt>
                <c:pt idx="16678">
                  <c:v>45342.39244033565</c:v>
                </c:pt>
                <c:pt idx="16679">
                  <c:v>45342.461112650461</c:v>
                </c:pt>
                <c:pt idx="16680">
                  <c:v>45342.529784537037</c:v>
                </c:pt>
                <c:pt idx="16681">
                  <c:v>45342.598456319443</c:v>
                </c:pt>
                <c:pt idx="16682">
                  <c:v>45342.667128125002</c:v>
                </c:pt>
                <c:pt idx="16683">
                  <c:v>45342.735799884256</c:v>
                </c:pt>
                <c:pt idx="16684">
                  <c:v>45342.804471481482</c:v>
                </c:pt>
                <c:pt idx="16685">
                  <c:v>45342.873143877317</c:v>
                </c:pt>
                <c:pt idx="16686">
                  <c:v>45342.941816064813</c:v>
                </c:pt>
                <c:pt idx="16687">
                  <c:v>45343.010488113425</c:v>
                </c:pt>
                <c:pt idx="16688">
                  <c:v>45343.07915996528</c:v>
                </c:pt>
                <c:pt idx="16689">
                  <c:v>45343.147831331022</c:v>
                </c:pt>
                <c:pt idx="16690">
                  <c:v>45343.216503298609</c:v>
                </c:pt>
                <c:pt idx="16691">
                  <c:v>45343.285175648147</c:v>
                </c:pt>
                <c:pt idx="16692">
                  <c:v>45343.353848553241</c:v>
                </c:pt>
                <c:pt idx="16693">
                  <c:v>45343.422520925924</c:v>
                </c:pt>
                <c:pt idx="16694">
                  <c:v>45343.491192881942</c:v>
                </c:pt>
                <c:pt idx="16695">
                  <c:v>45343.559864571762</c:v>
                </c:pt>
                <c:pt idx="16696">
                  <c:v>45343.628536168981</c:v>
                </c:pt>
                <c:pt idx="16697">
                  <c:v>45343.697207824072</c:v>
                </c:pt>
                <c:pt idx="16698">
                  <c:v>45343.765879247687</c:v>
                </c:pt>
                <c:pt idx="16699">
                  <c:v>45343.834551168984</c:v>
                </c:pt>
                <c:pt idx="16700">
                  <c:v>45343.903223460649</c:v>
                </c:pt>
                <c:pt idx="16701">
                  <c:v>45343.971895358794</c:v>
                </c:pt>
                <c:pt idx="16702">
                  <c:v>45344.040567187498</c:v>
                </c:pt>
                <c:pt idx="16703">
                  <c:v>45344.109238599536</c:v>
                </c:pt>
                <c:pt idx="16704">
                  <c:v>45344.177910243059</c:v>
                </c:pt>
                <c:pt idx="16705">
                  <c:v>45344.246582442131</c:v>
                </c:pt>
                <c:pt idx="16706">
                  <c:v>45344.31525496528</c:v>
                </c:pt>
                <c:pt idx="16707">
                  <c:v>45344.383927708332</c:v>
                </c:pt>
                <c:pt idx="16708">
                  <c:v>45344.452599849537</c:v>
                </c:pt>
                <c:pt idx="16709">
                  <c:v>45344.521271574071</c:v>
                </c:pt>
                <c:pt idx="16710">
                  <c:v>45344.589943182873</c:v>
                </c:pt>
                <c:pt idx="16711">
                  <c:v>45344.658614780092</c:v>
                </c:pt>
                <c:pt idx="16712">
                  <c:v>45344.727286388887</c:v>
                </c:pt>
                <c:pt idx="16713">
                  <c:v>45344.795957696762</c:v>
                </c:pt>
                <c:pt idx="16714">
                  <c:v>45344.864629837961</c:v>
                </c:pt>
                <c:pt idx="16715">
                  <c:v>45344.933301874997</c:v>
                </c:pt>
                <c:pt idx="16716">
                  <c:v>45345.001973738428</c:v>
                </c:pt>
                <c:pt idx="16717">
                  <c:v>45345.070645462962</c:v>
                </c:pt>
                <c:pt idx="16718">
                  <c:v>45345.139316597226</c:v>
                </c:pt>
                <c:pt idx="16719">
                  <c:v>45345.207988298615</c:v>
                </c:pt>
                <c:pt idx="16720">
                  <c:v>45345.276660462965</c:v>
                </c:pt>
                <c:pt idx="16721">
                  <c:v>45345.345333171295</c:v>
                </c:pt>
                <c:pt idx="16722">
                  <c:v>45345.414005462961</c:v>
                </c:pt>
                <c:pt idx="16723">
                  <c:v>45345.482677280095</c:v>
                </c:pt>
                <c:pt idx="16724">
                  <c:v>45345.55134878472</c:v>
                </c:pt>
                <c:pt idx="16725">
                  <c:v>45345.620020173614</c:v>
                </c:pt>
                <c:pt idx="16726">
                  <c:v>45345.688691620373</c:v>
                </c:pt>
                <c:pt idx="16727">
                  <c:v>45345.757362881945</c:v>
                </c:pt>
                <c:pt idx="16728">
                  <c:v>45345.826034479163</c:v>
                </c:pt>
                <c:pt idx="16729">
                  <c:v>45345.894706608793</c:v>
                </c:pt>
                <c:pt idx="16730">
                  <c:v>45345.963378333334</c:v>
                </c:pt>
                <c:pt idx="16731">
                  <c:v>45346.032049953705</c:v>
                </c:pt>
                <c:pt idx="16732">
                  <c:v>45346.375409236112</c:v>
                </c:pt>
                <c:pt idx="16733">
                  <c:v>45346.44408119213</c:v>
                </c:pt>
                <c:pt idx="16734">
                  <c:v>45346.512752743052</c:v>
                </c:pt>
                <c:pt idx="16735">
                  <c:v>45346.581424166667</c:v>
                </c:pt>
                <c:pt idx="16736">
                  <c:v>45346.650095520832</c:v>
                </c:pt>
                <c:pt idx="16737">
                  <c:v>45346.71876693287</c:v>
                </c:pt>
                <c:pt idx="16738">
                  <c:v>45346.787437997686</c:v>
                </c:pt>
                <c:pt idx="16739">
                  <c:v>45346.856109849534</c:v>
                </c:pt>
                <c:pt idx="16740">
                  <c:v>45346.924781712965</c:v>
                </c:pt>
                <c:pt idx="16741">
                  <c:v>45346.993453356481</c:v>
                </c:pt>
                <c:pt idx="16742">
                  <c:v>45347.06212490741</c:v>
                </c:pt>
                <c:pt idx="16743">
                  <c:v>45347.130795856479</c:v>
                </c:pt>
                <c:pt idx="16744">
                  <c:v>45347.199467303239</c:v>
                </c:pt>
                <c:pt idx="16745">
                  <c:v>45347.268139270833</c:v>
                </c:pt>
                <c:pt idx="16746">
                  <c:v>45347.33681173611</c:v>
                </c:pt>
                <c:pt idx="16747">
                  <c:v>45347.405483958333</c:v>
                </c:pt>
                <c:pt idx="16748">
                  <c:v>45347.474155636577</c:v>
                </c:pt>
                <c:pt idx="16749">
                  <c:v>45347.542826956022</c:v>
                </c:pt>
                <c:pt idx="16750">
                  <c:v>45347.61149815972</c:v>
                </c:pt>
                <c:pt idx="16751">
                  <c:v>45347.680169409723</c:v>
                </c:pt>
                <c:pt idx="16752">
                  <c:v>45347.748840532404</c:v>
                </c:pt>
                <c:pt idx="16753">
                  <c:v>45347.817511770831</c:v>
                </c:pt>
                <c:pt idx="16754">
                  <c:v>45347.886183703704</c:v>
                </c:pt>
                <c:pt idx="16755">
                  <c:v>45347.954855277778</c:v>
                </c:pt>
                <c:pt idx="16756">
                  <c:v>45348.023526701392</c:v>
                </c:pt>
                <c:pt idx="16757">
                  <c:v>45348.092197893522</c:v>
                </c:pt>
                <c:pt idx="16758">
                  <c:v>45348.160868888888</c:v>
                </c:pt>
                <c:pt idx="16759">
                  <c:v>45348.229540474538</c:v>
                </c:pt>
                <c:pt idx="16760">
                  <c:v>45348.298212349539</c:v>
                </c:pt>
                <c:pt idx="16761">
                  <c:v>45348.366884699077</c:v>
                </c:pt>
                <c:pt idx="16762">
                  <c:v>45348.435556458331</c:v>
                </c:pt>
                <c:pt idx="16763">
                  <c:v>45348.504227824073</c:v>
                </c:pt>
                <c:pt idx="16764">
                  <c:v>45348.572899004626</c:v>
                </c:pt>
                <c:pt idx="16765">
                  <c:v>45348.64157010417</c:v>
                </c:pt>
                <c:pt idx="16766">
                  <c:v>45348.710241273147</c:v>
                </c:pt>
                <c:pt idx="16767">
                  <c:v>45348.77891212963</c:v>
                </c:pt>
                <c:pt idx="16768">
                  <c:v>45348.847583680559</c:v>
                </c:pt>
                <c:pt idx="16769">
                  <c:v>45348.916255358796</c:v>
                </c:pt>
                <c:pt idx="16770">
                  <c:v>45348.984926747682</c:v>
                </c:pt>
                <c:pt idx="16771">
                  <c:v>45349.053598078703</c:v>
                </c:pt>
                <c:pt idx="16772">
                  <c:v>45349.122268854167</c:v>
                </c:pt>
                <c:pt idx="16773">
                  <c:v>45349.190940046297</c:v>
                </c:pt>
                <c:pt idx="16774">
                  <c:v>45349.259611782407</c:v>
                </c:pt>
                <c:pt idx="16775">
                  <c:v>45349.328283946757</c:v>
                </c:pt>
                <c:pt idx="16776">
                  <c:v>45349.396956064818</c:v>
                </c:pt>
                <c:pt idx="16777">
                  <c:v>45349.465627592595</c:v>
                </c:pt>
                <c:pt idx="16778">
                  <c:v>45349.534298726852</c:v>
                </c:pt>
                <c:pt idx="16779">
                  <c:v>45349.602969745371</c:v>
                </c:pt>
                <c:pt idx="16780">
                  <c:v>45349.67164079861</c:v>
                </c:pt>
                <c:pt idx="16781">
                  <c:v>45349.740311770831</c:v>
                </c:pt>
                <c:pt idx="16782">
                  <c:v>45349.80898267361</c:v>
                </c:pt>
                <c:pt idx="16783">
                  <c:v>45349.877654363423</c:v>
                </c:pt>
                <c:pt idx="16784">
                  <c:v>45349.946325775461</c:v>
                </c:pt>
                <c:pt idx="16785">
                  <c:v>45350.01499703704</c:v>
                </c:pt>
                <c:pt idx="16786">
                  <c:v>45350.083668101855</c:v>
                </c:pt>
                <c:pt idx="16787">
                  <c:v>45350.152338761574</c:v>
                </c:pt>
                <c:pt idx="16788">
                  <c:v>45350.221010023146</c:v>
                </c:pt>
                <c:pt idx="16789">
                  <c:v>45350.289681631948</c:v>
                </c:pt>
                <c:pt idx="16790">
                  <c:v>45350.358353773147</c:v>
                </c:pt>
                <c:pt idx="16791">
                  <c:v>45350.42702534722</c:v>
                </c:pt>
                <c:pt idx="16792">
                  <c:v>45350.495696527774</c:v>
                </c:pt>
                <c:pt idx="16793">
                  <c:v>45350.564367465275</c:v>
                </c:pt>
                <c:pt idx="16794">
                  <c:v>45350.633038321757</c:v>
                </c:pt>
                <c:pt idx="16795">
                  <c:v>45350.701709236113</c:v>
                </c:pt>
                <c:pt idx="16796">
                  <c:v>45350.770379884256</c:v>
                </c:pt>
                <c:pt idx="16797">
                  <c:v>45350.839051111114</c:v>
                </c:pt>
                <c:pt idx="16798">
                  <c:v>45350.907722615739</c:v>
                </c:pt>
                <c:pt idx="16799">
                  <c:v>45350.976393761572</c:v>
                </c:pt>
                <c:pt idx="16800">
                  <c:v>45351.045064837963</c:v>
                </c:pt>
                <c:pt idx="16801">
                  <c:v>45351.113735462961</c:v>
                </c:pt>
                <c:pt idx="16802">
                  <c:v>45351.182406377317</c:v>
                </c:pt>
                <c:pt idx="16803">
                  <c:v>45351.251077847221</c:v>
                </c:pt>
                <c:pt idx="16804">
                  <c:v>45351.319749664355</c:v>
                </c:pt>
                <c:pt idx="16805">
                  <c:v>45351.388421631942</c:v>
                </c:pt>
                <c:pt idx="16806">
                  <c:v>45351.457092986115</c:v>
                </c:pt>
                <c:pt idx="16807">
                  <c:v>45351.525763935184</c:v>
                </c:pt>
                <c:pt idx="16808">
                  <c:v>45351.594434768522</c:v>
                </c:pt>
                <c:pt idx="16809">
                  <c:v>45351.663105613428</c:v>
                </c:pt>
                <c:pt idx="16810">
                  <c:v>45351.731776435183</c:v>
                </c:pt>
                <c:pt idx="16811">
                  <c:v>45351.800447013891</c:v>
                </c:pt>
                <c:pt idx="16812">
                  <c:v>45351.869118414354</c:v>
                </c:pt>
                <c:pt idx="16813">
                  <c:v>45351.93778965278</c:v>
                </c:pt>
                <c:pt idx="16814">
                  <c:v>45352.00646074074</c:v>
                </c:pt>
                <c:pt idx="16815">
                  <c:v>45352.075131666665</c:v>
                </c:pt>
                <c:pt idx="16816">
                  <c:v>45352.143802048609</c:v>
                </c:pt>
                <c:pt idx="16817">
                  <c:v>45352.212473009262</c:v>
                </c:pt>
                <c:pt idx="16818">
                  <c:v>45352.281144386572</c:v>
                </c:pt>
                <c:pt idx="16819">
                  <c:v>45352.349816319445</c:v>
                </c:pt>
                <c:pt idx="16820">
                  <c:v>45352.418487777781</c:v>
                </c:pt>
                <c:pt idx="16821">
                  <c:v>45352.487158784723</c:v>
                </c:pt>
                <c:pt idx="16822">
                  <c:v>45352.555829502315</c:v>
                </c:pt>
                <c:pt idx="16823">
                  <c:v>45352.624500115744</c:v>
                </c:pt>
                <c:pt idx="16824">
                  <c:v>45352.693170787039</c:v>
                </c:pt>
                <c:pt idx="16825">
                  <c:v>45352.761841238425</c:v>
                </c:pt>
                <c:pt idx="16826">
                  <c:v>45352.830512118053</c:v>
                </c:pt>
                <c:pt idx="16827">
                  <c:v>45352.89918346065</c:v>
                </c:pt>
                <c:pt idx="16828">
                  <c:v>45352.967854386574</c:v>
                </c:pt>
                <c:pt idx="16829">
                  <c:v>45353.036525219904</c:v>
                </c:pt>
                <c:pt idx="16830">
                  <c:v>45353.105195694443</c:v>
                </c:pt>
                <c:pt idx="16831">
                  <c:v>45353.173866307872</c:v>
                </c:pt>
                <c:pt idx="16832">
                  <c:v>45353.24253747685</c:v>
                </c:pt>
                <c:pt idx="16833">
                  <c:v>45353.311208946761</c:v>
                </c:pt>
                <c:pt idx="16834">
                  <c:v>45353.379880706016</c:v>
                </c:pt>
                <c:pt idx="16835">
                  <c:v>45353.448551875001</c:v>
                </c:pt>
                <c:pt idx="16836">
                  <c:v>45353.517222627313</c:v>
                </c:pt>
                <c:pt idx="16837">
                  <c:v>45353.585893263888</c:v>
                </c:pt>
                <c:pt idx="16838">
                  <c:v>45353.654563842596</c:v>
                </c:pt>
                <c:pt idx="16839">
                  <c:v>45353.723234467594</c:v>
                </c:pt>
                <c:pt idx="16840">
                  <c:v>45353.791904768521</c:v>
                </c:pt>
                <c:pt idx="16841">
                  <c:v>45353.860575868057</c:v>
                </c:pt>
                <c:pt idx="16842">
                  <c:v>45353.929246921296</c:v>
                </c:pt>
                <c:pt idx="16843">
                  <c:v>45353.997917789355</c:v>
                </c:pt>
                <c:pt idx="16844">
                  <c:v>45354.066588541667</c:v>
                </c:pt>
                <c:pt idx="16845">
                  <c:v>45354.135258680559</c:v>
                </c:pt>
                <c:pt idx="16846">
                  <c:v>45354.203929363423</c:v>
                </c:pt>
                <c:pt idx="16847">
                  <c:v>45354.272600520831</c:v>
                </c:pt>
                <c:pt idx="16848">
                  <c:v>45354.34127222222</c:v>
                </c:pt>
                <c:pt idx="16849">
                  <c:v>45354.409943576386</c:v>
                </c:pt>
                <c:pt idx="16850">
                  <c:v>45354.478614432868</c:v>
                </c:pt>
                <c:pt idx="16851">
                  <c:v>45354.547284942128</c:v>
                </c:pt>
                <c:pt idx="16852">
                  <c:v>45354.615955324072</c:v>
                </c:pt>
                <c:pt idx="16853">
                  <c:v>45354.684625775466</c:v>
                </c:pt>
                <c:pt idx="16854">
                  <c:v>45354.753296053241</c:v>
                </c:pt>
                <c:pt idx="16855">
                  <c:v>45354.821966574076</c:v>
                </c:pt>
                <c:pt idx="16856">
                  <c:v>45354.890637708333</c:v>
                </c:pt>
                <c:pt idx="16857">
                  <c:v>45354.959308449077</c:v>
                </c:pt>
                <c:pt idx="16858">
                  <c:v>45355.027979050923</c:v>
                </c:pt>
                <c:pt idx="16859">
                  <c:v>45355.096649386571</c:v>
                </c:pt>
                <c:pt idx="16860">
                  <c:v>45355.165319652777</c:v>
                </c:pt>
                <c:pt idx="16861">
                  <c:v>45355.233990497683</c:v>
                </c:pt>
                <c:pt idx="16862">
                  <c:v>45355.302661608795</c:v>
                </c:pt>
                <c:pt idx="16863">
                  <c:v>45355.371333148149</c:v>
                </c:pt>
                <c:pt idx="16864">
                  <c:v>45355.440004097225</c:v>
                </c:pt>
                <c:pt idx="16865">
                  <c:v>45355.508674629629</c:v>
                </c:pt>
                <c:pt idx="16866">
                  <c:v>45355.577345034719</c:v>
                </c:pt>
                <c:pt idx="16867">
                  <c:v>45355.646015347222</c:v>
                </c:pt>
                <c:pt idx="16868">
                  <c:v>45355.714685729166</c:v>
                </c:pt>
                <c:pt idx="16869">
                  <c:v>45355.783355763888</c:v>
                </c:pt>
                <c:pt idx="16870">
                  <c:v>45355.852026539353</c:v>
                </c:pt>
                <c:pt idx="16871">
                  <c:v>45355.920697395835</c:v>
                </c:pt>
                <c:pt idx="16872">
                  <c:v>45355.989368009257</c:v>
                </c:pt>
                <c:pt idx="16873">
                  <c:v>45356.058038530093</c:v>
                </c:pt>
                <c:pt idx="16874">
                  <c:v>45356.126708460652</c:v>
                </c:pt>
                <c:pt idx="16875">
                  <c:v>45356.195378865741</c:v>
                </c:pt>
                <c:pt idx="16876">
                  <c:v>45356.264049803242</c:v>
                </c:pt>
                <c:pt idx="16877">
                  <c:v>45356.332721203704</c:v>
                </c:pt>
                <c:pt idx="16878">
                  <c:v>45356.401392453707</c:v>
                </c:pt>
                <c:pt idx="16879">
                  <c:v>45356.470063136578</c:v>
                </c:pt>
                <c:pt idx="16880">
                  <c:v>45356.538733449073</c:v>
                </c:pt>
                <c:pt idx="16881">
                  <c:v>45356.607403622686</c:v>
                </c:pt>
                <c:pt idx="16882">
                  <c:v>45356.676073854163</c:v>
                </c:pt>
                <c:pt idx="16883">
                  <c:v>45356.744743981479</c:v>
                </c:pt>
                <c:pt idx="16884">
                  <c:v>45356.81341412037</c:v>
                </c:pt>
                <c:pt idx="16885">
                  <c:v>45356.882085011574</c:v>
                </c:pt>
                <c:pt idx="16886">
                  <c:v>45356.950755578706</c:v>
                </c:pt>
                <c:pt idx="16887">
                  <c:v>45357.019425995371</c:v>
                </c:pt>
                <c:pt idx="16888">
                  <c:v>45357.088096192128</c:v>
                </c:pt>
                <c:pt idx="16889">
                  <c:v>45357.156766087966</c:v>
                </c:pt>
                <c:pt idx="16890">
                  <c:v>45357.22543658565</c:v>
                </c:pt>
                <c:pt idx="16891">
                  <c:v>45357.294107384259</c:v>
                </c:pt>
                <c:pt idx="16892">
                  <c:v>45357.362778703704</c:v>
                </c:pt>
                <c:pt idx="16893">
                  <c:v>45357.431449432872</c:v>
                </c:pt>
                <c:pt idx="16894">
                  <c:v>45357.50011976852</c:v>
                </c:pt>
                <c:pt idx="16895">
                  <c:v>45357.568789907411</c:v>
                </c:pt>
                <c:pt idx="16896">
                  <c:v>45357.637459942132</c:v>
                </c:pt>
                <c:pt idx="16897">
                  <c:v>45357.706130057872</c:v>
                </c:pt>
                <c:pt idx="16898">
                  <c:v>45357.774799872685</c:v>
                </c:pt>
                <c:pt idx="16899">
                  <c:v>45357.843470324071</c:v>
                </c:pt>
                <c:pt idx="16900">
                  <c:v>45357.912140983797</c:v>
                </c:pt>
                <c:pt idx="16901">
                  <c:v>45357.980811319445</c:v>
                </c:pt>
                <c:pt idx="16902">
                  <c:v>45358.049481585651</c:v>
                </c:pt>
                <c:pt idx="16903">
                  <c:v>45358.118151342591</c:v>
                </c:pt>
                <c:pt idx="16904">
                  <c:v>45358.186821469906</c:v>
                </c:pt>
                <c:pt idx="16905">
                  <c:v>45358.255492141201</c:v>
                </c:pt>
                <c:pt idx="16906">
                  <c:v>45358.324163194447</c:v>
                </c:pt>
                <c:pt idx="16907">
                  <c:v>45358.392834305552</c:v>
                </c:pt>
                <c:pt idx="16908">
                  <c:v>45358.461504826388</c:v>
                </c:pt>
                <c:pt idx="16909">
                  <c:v>45358.530174930558</c:v>
                </c:pt>
                <c:pt idx="16910">
                  <c:v>45358.598844918983</c:v>
                </c:pt>
                <c:pt idx="16911">
                  <c:v>45358.667514930552</c:v>
                </c:pt>
                <c:pt idx="16912">
                  <c:v>45358.736184907408</c:v>
                </c:pt>
                <c:pt idx="16913">
                  <c:v>45358.804854699076</c:v>
                </c:pt>
                <c:pt idx="16914">
                  <c:v>45358.873525312498</c:v>
                </c:pt>
                <c:pt idx="16915">
                  <c:v>45358.942195706019</c:v>
                </c:pt>
                <c:pt idx="16916">
                  <c:v>45359.010865949072</c:v>
                </c:pt>
                <c:pt idx="16917">
                  <c:v>45359.079536006946</c:v>
                </c:pt>
                <c:pt idx="16918">
                  <c:v>45359.148205578706</c:v>
                </c:pt>
                <c:pt idx="16919">
                  <c:v>45359.216875752318</c:v>
                </c:pt>
                <c:pt idx="16920">
                  <c:v>45359.285546307867</c:v>
                </c:pt>
                <c:pt idx="16921">
                  <c:v>45359.35421740741</c:v>
                </c:pt>
                <c:pt idx="16922">
                  <c:v>45359.422887986111</c:v>
                </c:pt>
                <c:pt idx="16923">
                  <c:v>45359.491558136571</c:v>
                </c:pt>
                <c:pt idx="16924">
                  <c:v>45359.560228032409</c:v>
                </c:pt>
                <c:pt idx="16925">
                  <c:v>45359.628897824077</c:v>
                </c:pt>
                <c:pt idx="16926">
                  <c:v>45359.697567673611</c:v>
                </c:pt>
                <c:pt idx="16927">
                  <c:v>45359.766237291667</c:v>
                </c:pt>
                <c:pt idx="16928">
                  <c:v>45359.834907407407</c:v>
                </c:pt>
                <c:pt idx="16929">
                  <c:v>45359.903577893521</c:v>
                </c:pt>
                <c:pt idx="16930">
                  <c:v>45359.972247986108</c:v>
                </c:pt>
                <c:pt idx="16931">
                  <c:v>45360.040918009261</c:v>
                </c:pt>
                <c:pt idx="16932">
                  <c:v>45360.109587615741</c:v>
                </c:pt>
                <c:pt idx="16933">
                  <c:v>45360.178257453706</c:v>
                </c:pt>
                <c:pt idx="16934">
                  <c:v>45360.246927835651</c:v>
                </c:pt>
                <c:pt idx="16935">
                  <c:v>45360.315598541667</c:v>
                </c:pt>
                <c:pt idx="16936">
                  <c:v>45360.384269479167</c:v>
                </c:pt>
                <c:pt idx="16937">
                  <c:v>45360.452939803239</c:v>
                </c:pt>
                <c:pt idx="16938">
                  <c:v>45360.521609722222</c:v>
                </c:pt>
                <c:pt idx="16939">
                  <c:v>45360.590279525466</c:v>
                </c:pt>
                <c:pt idx="16940">
                  <c:v>45360.658949305558</c:v>
                </c:pt>
                <c:pt idx="16941">
                  <c:v>45360.727619097219</c:v>
                </c:pt>
                <c:pt idx="16942">
                  <c:v>45360.796288587961</c:v>
                </c:pt>
                <c:pt idx="16943">
                  <c:v>45360.86495891204</c:v>
                </c:pt>
                <c:pt idx="16944">
                  <c:v>45360.933629131941</c:v>
                </c:pt>
                <c:pt idx="16945">
                  <c:v>45361.002299178239</c:v>
                </c:pt>
                <c:pt idx="16946">
                  <c:v>45361.070969085646</c:v>
                </c:pt>
                <c:pt idx="16947">
                  <c:v>45361.139638402776</c:v>
                </c:pt>
                <c:pt idx="16948">
                  <c:v>45361.208308287038</c:v>
                </c:pt>
                <c:pt idx="16949">
                  <c:v>45361.276978622685</c:v>
                </c:pt>
                <c:pt idx="16950">
                  <c:v>45361.345649513889</c:v>
                </c:pt>
                <c:pt idx="16951">
                  <c:v>45361.414319976851</c:v>
                </c:pt>
                <c:pt idx="16952">
                  <c:v>45361.482989976852</c:v>
                </c:pt>
                <c:pt idx="16953">
                  <c:v>45361.551659652781</c:v>
                </c:pt>
                <c:pt idx="16954">
                  <c:v>45361.620329224534</c:v>
                </c:pt>
                <c:pt idx="16955">
                  <c:v>45361.688998831021</c:v>
                </c:pt>
                <c:pt idx="16956">
                  <c:v>45361.757668275466</c:v>
                </c:pt>
                <c:pt idx="16957">
                  <c:v>45361.826338032406</c:v>
                </c:pt>
                <c:pt idx="16958">
                  <c:v>45361.895008333333</c:v>
                </c:pt>
                <c:pt idx="16959">
                  <c:v>45361.96367824074</c:v>
                </c:pt>
                <c:pt idx="16960">
                  <c:v>45362.032348020832</c:v>
                </c:pt>
                <c:pt idx="16961">
                  <c:v>45362.101017488429</c:v>
                </c:pt>
                <c:pt idx="16962">
                  <c:v>45362.169686990739</c:v>
                </c:pt>
                <c:pt idx="16963">
                  <c:v>45362.238357071757</c:v>
                </c:pt>
                <c:pt idx="16964">
                  <c:v>45362.307027430557</c:v>
                </c:pt>
                <c:pt idx="16965">
                  <c:v>45362.375698136573</c:v>
                </c:pt>
                <c:pt idx="16966">
                  <c:v>45362.444368263888</c:v>
                </c:pt>
                <c:pt idx="16967">
                  <c:v>45362.513037974539</c:v>
                </c:pt>
                <c:pt idx="16968">
                  <c:v>45362.581707557867</c:v>
                </c:pt>
                <c:pt idx="16969">
                  <c:v>45362.650377071761</c:v>
                </c:pt>
                <c:pt idx="16970">
                  <c:v>45362.71904664352</c:v>
                </c:pt>
                <c:pt idx="16971">
                  <c:v>45362.787715868057</c:v>
                </c:pt>
                <c:pt idx="16972">
                  <c:v>45362.856385879626</c:v>
                </c:pt>
                <c:pt idx="16973">
                  <c:v>45362.925055891203</c:v>
                </c:pt>
                <c:pt idx="16974">
                  <c:v>45362.993725694447</c:v>
                </c:pt>
                <c:pt idx="16975">
                  <c:v>45363.06239540509</c:v>
                </c:pt>
                <c:pt idx="16976">
                  <c:v>45363.131064502311</c:v>
                </c:pt>
                <c:pt idx="16977">
                  <c:v>45363.199734108799</c:v>
                </c:pt>
                <c:pt idx="16978">
                  <c:v>45363.268404224538</c:v>
                </c:pt>
                <c:pt idx="16979">
                  <c:v>45363.33707483796</c:v>
                </c:pt>
                <c:pt idx="16980">
                  <c:v>45363.405745219905</c:v>
                </c:pt>
                <c:pt idx="16981">
                  <c:v>45363.474415046294</c:v>
                </c:pt>
                <c:pt idx="16982">
                  <c:v>45363.543084513891</c:v>
                </c:pt>
                <c:pt idx="16983">
                  <c:v>45363.611753854166</c:v>
                </c:pt>
                <c:pt idx="16984">
                  <c:v>45363.680423252314</c:v>
                </c:pt>
                <c:pt idx="16985">
                  <c:v>45363.749092511571</c:v>
                </c:pt>
                <c:pt idx="16986">
                  <c:v>45363.81776189815</c:v>
                </c:pt>
                <c:pt idx="16987">
                  <c:v>45363.886431967592</c:v>
                </c:pt>
                <c:pt idx="16988">
                  <c:v>45363.955101689811</c:v>
                </c:pt>
                <c:pt idx="16989">
                  <c:v>45364.023771261571</c:v>
                </c:pt>
                <c:pt idx="16990">
                  <c:v>45364.092440578701</c:v>
                </c:pt>
                <c:pt idx="16991">
                  <c:v>45364.161109710651</c:v>
                </c:pt>
                <c:pt idx="16992">
                  <c:v>45364.229779444446</c:v>
                </c:pt>
                <c:pt idx="16993">
                  <c:v>45364.298449444446</c:v>
                </c:pt>
                <c:pt idx="16994">
                  <c:v>45364.367119930554</c:v>
                </c:pt>
                <c:pt idx="16995">
                  <c:v>45364.435789814816</c:v>
                </c:pt>
                <c:pt idx="16996">
                  <c:v>45364.504459317126</c:v>
                </c:pt>
                <c:pt idx="16997">
                  <c:v>45364.573128634256</c:v>
                </c:pt>
                <c:pt idx="16998">
                  <c:v>45364.6417978588</c:v>
                </c:pt>
                <c:pt idx="16999">
                  <c:v>45364.710468449077</c:v>
                </c:pt>
                <c:pt idx="17000">
                  <c:v>45364.779140925923</c:v>
                </c:pt>
                <c:pt idx="17001">
                  <c:v>45364.847814074077</c:v>
                </c:pt>
                <c:pt idx="17002">
                  <c:v>45364.916487372684</c:v>
                </c:pt>
                <c:pt idx="17003">
                  <c:v>45364.985160381948</c:v>
                </c:pt>
                <c:pt idx="17004">
                  <c:v>45365.053833321763</c:v>
                </c:pt>
                <c:pt idx="17005">
                  <c:v>45365.122505706022</c:v>
                </c:pt>
                <c:pt idx="17006">
                  <c:v>45365.191178506946</c:v>
                </c:pt>
                <c:pt idx="17007">
                  <c:v>45365.259851840281</c:v>
                </c:pt>
                <c:pt idx="17008">
                  <c:v>45365.328525613426</c:v>
                </c:pt>
                <c:pt idx="17009">
                  <c:v>45365.397199340281</c:v>
                </c:pt>
                <c:pt idx="17010">
                  <c:v>45365.465872476852</c:v>
                </c:pt>
                <c:pt idx="17011">
                  <c:v>45365.534545219911</c:v>
                </c:pt>
                <c:pt idx="17012">
                  <c:v>45365.603217835647</c:v>
                </c:pt>
                <c:pt idx="17013">
                  <c:v>45365.671890497688</c:v>
                </c:pt>
                <c:pt idx="17014">
                  <c:v>45365.740563078703</c:v>
                </c:pt>
                <c:pt idx="17015">
                  <c:v>45365.809235567132</c:v>
                </c:pt>
                <c:pt idx="17016">
                  <c:v>45365.877908854163</c:v>
                </c:pt>
                <c:pt idx="17017">
                  <c:v>45365.946581875003</c:v>
                </c:pt>
                <c:pt idx="17018">
                  <c:v>45366.015254733793</c:v>
                </c:pt>
                <c:pt idx="17019">
                  <c:v>45366.083927384258</c:v>
                </c:pt>
                <c:pt idx="17020">
                  <c:v>45366.152599641202</c:v>
                </c:pt>
                <c:pt idx="17021">
                  <c:v>45366.221272499999</c:v>
                </c:pt>
                <c:pt idx="17022">
                  <c:v>45366.289945706019</c:v>
                </c:pt>
                <c:pt idx="17023">
                  <c:v>45366.358619432867</c:v>
                </c:pt>
                <c:pt idx="17024">
                  <c:v>45366.427292604167</c:v>
                </c:pt>
                <c:pt idx="17025">
                  <c:v>45366.495965381946</c:v>
                </c:pt>
                <c:pt idx="17026">
                  <c:v>45366.564637916665</c:v>
                </c:pt>
                <c:pt idx="17027">
                  <c:v>45366.633310347221</c:v>
                </c:pt>
                <c:pt idx="17028">
                  <c:v>45366.701982847226</c:v>
                </c:pt>
                <c:pt idx="17029">
                  <c:v>45366.770655092594</c:v>
                </c:pt>
                <c:pt idx="17030">
                  <c:v>45366.839327893518</c:v>
                </c:pt>
                <c:pt idx="17031">
                  <c:v>45366.908000995369</c:v>
                </c:pt>
                <c:pt idx="17032">
                  <c:v>45366.976673715275</c:v>
                </c:pt>
                <c:pt idx="17033">
                  <c:v>45367.045346377316</c:v>
                </c:pt>
                <c:pt idx="17034">
                  <c:v>45367.114018587963</c:v>
                </c:pt>
                <c:pt idx="17035">
                  <c:v>45367.182691087961</c:v>
                </c:pt>
                <c:pt idx="17036">
                  <c:v>45367.251364131946</c:v>
                </c:pt>
                <c:pt idx="17037">
                  <c:v>45367.320037534722</c:v>
                </c:pt>
                <c:pt idx="17038">
                  <c:v>45367.38871107639</c:v>
                </c:pt>
                <c:pt idx="17039">
                  <c:v>45367.457384016205</c:v>
                </c:pt>
                <c:pt idx="17040">
                  <c:v>45367.526056539355</c:v>
                </c:pt>
                <c:pt idx="17041">
                  <c:v>45367.594728946759</c:v>
                </c:pt>
                <c:pt idx="17042">
                  <c:v>45367.663401365739</c:v>
                </c:pt>
                <c:pt idx="17043">
                  <c:v>45367.732073761574</c:v>
                </c:pt>
                <c:pt idx="17044">
                  <c:v>45367.800745914348</c:v>
                </c:pt>
                <c:pt idx="17045">
                  <c:v>45367.869418888891</c:v>
                </c:pt>
                <c:pt idx="17046">
                  <c:v>45367.938091701391</c:v>
                </c:pt>
                <c:pt idx="17047">
                  <c:v>45368.006764363425</c:v>
                </c:pt>
                <c:pt idx="17048">
                  <c:v>45368.075436863423</c:v>
                </c:pt>
                <c:pt idx="17049">
                  <c:v>45368.144108807872</c:v>
                </c:pt>
                <c:pt idx="17050">
                  <c:v>45368.212781331022</c:v>
                </c:pt>
                <c:pt idx="17051">
                  <c:v>45368.281454282405</c:v>
                </c:pt>
                <c:pt idx="17052">
                  <c:v>45368.350127789352</c:v>
                </c:pt>
                <c:pt idx="17053">
                  <c:v>45368.418800810185</c:v>
                </c:pt>
                <c:pt idx="17054">
                  <c:v>45368.4874733912</c:v>
                </c:pt>
                <c:pt idx="17055">
                  <c:v>45368.556145671297</c:v>
                </c:pt>
                <c:pt idx="17056">
                  <c:v>45368.624817847223</c:v>
                </c:pt>
                <c:pt idx="17057">
                  <c:v>45368.693490081016</c:v>
                </c:pt>
                <c:pt idx="17058">
                  <c:v>45368.762162106483</c:v>
                </c:pt>
                <c:pt idx="17059">
                  <c:v>45368.830834548608</c:v>
                </c:pt>
                <c:pt idx="17060">
                  <c:v>45368.899507453702</c:v>
                </c:pt>
                <c:pt idx="17061">
                  <c:v>45368.968179942131</c:v>
                </c:pt>
                <c:pt idx="17062">
                  <c:v>45369.036852337966</c:v>
                </c:pt>
                <c:pt idx="17063">
                  <c:v>45369.105524375002</c:v>
                </c:pt>
                <c:pt idx="17064">
                  <c:v>45369.174196539352</c:v>
                </c:pt>
                <c:pt idx="17065">
                  <c:v>45369.242869270834</c:v>
                </c:pt>
                <c:pt idx="17066">
                  <c:v>45369.311542303243</c:v>
                </c:pt>
                <c:pt idx="17067">
                  <c:v>45369.380215625002</c:v>
                </c:pt>
                <c:pt idx="17068">
                  <c:v>45369.448888344908</c:v>
                </c:pt>
                <c:pt idx="17069">
                  <c:v>45369.51756064815</c:v>
                </c:pt>
                <c:pt idx="17070">
                  <c:v>45369.586232847221</c:v>
                </c:pt>
                <c:pt idx="17071">
                  <c:v>45369.654904988427</c:v>
                </c:pt>
                <c:pt idx="17072">
                  <c:v>45369.723577164354</c:v>
                </c:pt>
                <c:pt idx="17073">
                  <c:v>45369.792249016202</c:v>
                </c:pt>
                <c:pt idx="17074">
                  <c:v>45369.860921666666</c:v>
                </c:pt>
                <c:pt idx="17075">
                  <c:v>45369.929594270834</c:v>
                </c:pt>
                <c:pt idx="17076">
                  <c:v>45369.99826670139</c:v>
                </c:pt>
                <c:pt idx="17077">
                  <c:v>45370.066939004631</c:v>
                </c:pt>
                <c:pt idx="17078">
                  <c:v>45370.135610694444</c:v>
                </c:pt>
                <c:pt idx="17079">
                  <c:v>45370.204282928244</c:v>
                </c:pt>
                <c:pt idx="17080">
                  <c:v>45370.27295564815</c:v>
                </c:pt>
                <c:pt idx="17081">
                  <c:v>45370.34162890046</c:v>
                </c:pt>
                <c:pt idx="17082">
                  <c:v>45370.410301805554</c:v>
                </c:pt>
                <c:pt idx="17083">
                  <c:v>45370.478974201389</c:v>
                </c:pt>
                <c:pt idx="17084">
                  <c:v>45370.547646261577</c:v>
                </c:pt>
                <c:pt idx="17085">
                  <c:v>45370.616318206019</c:v>
                </c:pt>
                <c:pt idx="17086">
                  <c:v>45370.684990196758</c:v>
                </c:pt>
                <c:pt idx="17087">
                  <c:v>45370.753662025461</c:v>
                </c:pt>
                <c:pt idx="17088">
                  <c:v>45370.822334085649</c:v>
                </c:pt>
                <c:pt idx="17089">
                  <c:v>45370.891006770835</c:v>
                </c:pt>
                <c:pt idx="17090">
                  <c:v>45370.959679050924</c:v>
                </c:pt>
                <c:pt idx="17091">
                  <c:v>45371.028351215275</c:v>
                </c:pt>
                <c:pt idx="17092">
                  <c:v>45371.097023090275</c:v>
                </c:pt>
                <c:pt idx="17093">
                  <c:v>45371.165694895833</c:v>
                </c:pt>
                <c:pt idx="17094">
                  <c:v>45371.234367280093</c:v>
                </c:pt>
                <c:pt idx="17095">
                  <c:v>45371.303039942133</c:v>
                </c:pt>
                <c:pt idx="17096">
                  <c:v>45371.371713032408</c:v>
                </c:pt>
                <c:pt idx="17097">
                  <c:v>45371.440385520837</c:v>
                </c:pt>
                <c:pt idx="17098">
                  <c:v>45371.509057604169</c:v>
                </c:pt>
                <c:pt idx="17099">
                  <c:v>45371.577729537035</c:v>
                </c:pt>
                <c:pt idx="17100">
                  <c:v>45371.646401388891</c:v>
                </c:pt>
                <c:pt idx="17101">
                  <c:v>45371.715073321757</c:v>
                </c:pt>
                <c:pt idx="17102">
                  <c:v>45371.783744895831</c:v>
                </c:pt>
                <c:pt idx="17103">
                  <c:v>45371.852417222224</c:v>
                </c:pt>
                <c:pt idx="17104">
                  <c:v>45371.921089618052</c:v>
                </c:pt>
                <c:pt idx="17105">
                  <c:v>45371.989761759258</c:v>
                </c:pt>
                <c:pt idx="17106">
                  <c:v>45372.058433819446</c:v>
                </c:pt>
                <c:pt idx="17107">
                  <c:v>45372.127105300926</c:v>
                </c:pt>
                <c:pt idx="17108">
                  <c:v>45372.195777245368</c:v>
                </c:pt>
                <c:pt idx="17109">
                  <c:v>45372.264449710645</c:v>
                </c:pt>
                <c:pt idx="17110">
                  <c:v>45372.33312265046</c:v>
                </c:pt>
                <c:pt idx="17111">
                  <c:v>45372.401795439815</c:v>
                </c:pt>
                <c:pt idx="17112">
                  <c:v>45372.470467662039</c:v>
                </c:pt>
                <c:pt idx="17113">
                  <c:v>45372.539139502318</c:v>
                </c:pt>
                <c:pt idx="17114">
                  <c:v>45372.607811215275</c:v>
                </c:pt>
                <c:pt idx="17115">
                  <c:v>45372.676482986113</c:v>
                </c:pt>
                <c:pt idx="17116">
                  <c:v>45372.745154641205</c:v>
                </c:pt>
                <c:pt idx="17117">
                  <c:v>45372.813826319441</c:v>
                </c:pt>
                <c:pt idx="17118">
                  <c:v>45372.882498738429</c:v>
                </c:pt>
                <c:pt idx="17119">
                  <c:v>45372.951170844906</c:v>
                </c:pt>
                <c:pt idx="17120">
                  <c:v>45373.019842789348</c:v>
                </c:pt>
                <c:pt idx="17121">
                  <c:v>45373.088514525465</c:v>
                </c:pt>
                <c:pt idx="17122">
                  <c:v>45373.157185949072</c:v>
                </c:pt>
                <c:pt idx="17123">
                  <c:v>45373.225857974539</c:v>
                </c:pt>
                <c:pt idx="17124">
                  <c:v>45373.294530312502</c:v>
                </c:pt>
                <c:pt idx="17125">
                  <c:v>45373.363203159723</c:v>
                </c:pt>
                <c:pt idx="17126">
                  <c:v>45373.431875416667</c:v>
                </c:pt>
                <c:pt idx="17127">
                  <c:v>45373.500547280091</c:v>
                </c:pt>
                <c:pt idx="17128">
                  <c:v>45373.569218946759</c:v>
                </c:pt>
                <c:pt idx="17129">
                  <c:v>45373.637890509257</c:v>
                </c:pt>
                <c:pt idx="17130">
                  <c:v>45373.70656215278</c:v>
                </c:pt>
                <c:pt idx="17131">
                  <c:v>45373.775233495369</c:v>
                </c:pt>
                <c:pt idx="17132">
                  <c:v>45373.843905474539</c:v>
                </c:pt>
                <c:pt idx="17133">
                  <c:v>45373.912577662035</c:v>
                </c:pt>
                <c:pt idx="17134">
                  <c:v>45373.98124951389</c:v>
                </c:pt>
                <c:pt idx="17135">
                  <c:v>45374.049921307873</c:v>
                </c:pt>
                <c:pt idx="17136">
                  <c:v>45374.118592592589</c:v>
                </c:pt>
                <c:pt idx="17137">
                  <c:v>45374.187264247688</c:v>
                </c:pt>
                <c:pt idx="17138">
                  <c:v>45374.255936435184</c:v>
                </c:pt>
                <c:pt idx="17139">
                  <c:v>45374.324609016207</c:v>
                </c:pt>
                <c:pt idx="17140">
                  <c:v>45374.393281655095</c:v>
                </c:pt>
                <c:pt idx="17141">
                  <c:v>45374.461953692131</c:v>
                </c:pt>
                <c:pt idx="17142">
                  <c:v>45374.530625312502</c:v>
                </c:pt>
                <c:pt idx="17143">
                  <c:v>45374.599296817127</c:v>
                </c:pt>
                <c:pt idx="17144">
                  <c:v>45374.66796835648</c:v>
                </c:pt>
                <c:pt idx="17145">
                  <c:v>45374.73663983796</c:v>
                </c:pt>
                <c:pt idx="17146">
                  <c:v>45374.805311157405</c:v>
                </c:pt>
                <c:pt idx="17147">
                  <c:v>45374.873983275465</c:v>
                </c:pt>
                <c:pt idx="17148">
                  <c:v>45374.942655196763</c:v>
                </c:pt>
                <c:pt idx="17149">
                  <c:v>45375.011326956017</c:v>
                </c:pt>
                <c:pt idx="17150">
                  <c:v>45375.079998530091</c:v>
                </c:pt>
                <c:pt idx="17151">
                  <c:v>45375.148669618058</c:v>
                </c:pt>
                <c:pt idx="17152">
                  <c:v>45375.217341296295</c:v>
                </c:pt>
                <c:pt idx="17153">
                  <c:v>45375.286013356483</c:v>
                </c:pt>
                <c:pt idx="17154">
                  <c:v>45375.354685972219</c:v>
                </c:pt>
                <c:pt idx="17155">
                  <c:v>45375.423358055552</c:v>
                </c:pt>
                <c:pt idx="17156">
                  <c:v>45375.49202972222</c:v>
                </c:pt>
                <c:pt idx="17157">
                  <c:v>45375.560701122682</c:v>
                </c:pt>
                <c:pt idx="17158">
                  <c:v>45375.629372430558</c:v>
                </c:pt>
                <c:pt idx="17159">
                  <c:v>45375.698043784723</c:v>
                </c:pt>
                <c:pt idx="17160">
                  <c:v>45375.766714907404</c:v>
                </c:pt>
                <c:pt idx="17161">
                  <c:v>45375.835386527775</c:v>
                </c:pt>
                <c:pt idx="17162">
                  <c:v>45375.904058518521</c:v>
                </c:pt>
                <c:pt idx="17163">
                  <c:v>45375.97273011574</c:v>
                </c:pt>
                <c:pt idx="17164">
                  <c:v>45376.041401643517</c:v>
                </c:pt>
                <c:pt idx="17165">
                  <c:v>45376.110072754629</c:v>
                </c:pt>
                <c:pt idx="17166">
                  <c:v>45376.17874408565</c:v>
                </c:pt>
                <c:pt idx="17167">
                  <c:v>45376.247415983795</c:v>
                </c:pt>
                <c:pt idx="17168">
                  <c:v>45376.316088182874</c:v>
                </c:pt>
                <c:pt idx="17169">
                  <c:v>45376.384760624998</c:v>
                </c:pt>
                <c:pt idx="17170">
                  <c:v>45376.453432453702</c:v>
                </c:pt>
                <c:pt idx="17171">
                  <c:v>45376.52210386574</c:v>
                </c:pt>
                <c:pt idx="17172">
                  <c:v>45376.59077516204</c:v>
                </c:pt>
                <c:pt idx="17173">
                  <c:v>45376.659446435187</c:v>
                </c:pt>
                <c:pt idx="17174">
                  <c:v>45376.72811773148</c:v>
                </c:pt>
                <c:pt idx="17175">
                  <c:v>45376.796788715277</c:v>
                </c:pt>
                <c:pt idx="17176">
                  <c:v>45376.865460520836</c:v>
                </c:pt>
                <c:pt idx="17177">
                  <c:v>45376.934132233793</c:v>
                </c:pt>
                <c:pt idx="17178">
                  <c:v>45377.002803773146</c:v>
                </c:pt>
                <c:pt idx="17179">
                  <c:v>45377.071475173609</c:v>
                </c:pt>
                <c:pt idx="17180">
                  <c:v>45377.140145983794</c:v>
                </c:pt>
                <c:pt idx="17181">
                  <c:v>45377.208817361112</c:v>
                </c:pt>
                <c:pt idx="17182">
                  <c:v>45377.277489189815</c:v>
                </c:pt>
                <c:pt idx="17183">
                  <c:v>45377.346161562498</c:v>
                </c:pt>
                <c:pt idx="17184">
                  <c:v>45377.414833518516</c:v>
                </c:pt>
                <c:pt idx="17185">
                  <c:v>45377.483504999997</c:v>
                </c:pt>
                <c:pt idx="17186">
                  <c:v>45377.552176168982</c:v>
                </c:pt>
                <c:pt idx="17187">
                  <c:v>45377.620847210645</c:v>
                </c:pt>
                <c:pt idx="17188">
                  <c:v>45377.689518310188</c:v>
                </c:pt>
                <c:pt idx="17189">
                  <c:v>45377.758189236112</c:v>
                </c:pt>
                <c:pt idx="17190">
                  <c:v>45377.826860486108</c:v>
                </c:pt>
                <c:pt idx="17191">
                  <c:v>45377.895532268521</c:v>
                </c:pt>
                <c:pt idx="17192">
                  <c:v>45377.964203645832</c:v>
                </c:pt>
                <c:pt idx="17193">
                  <c:v>45378.032874918979</c:v>
                </c:pt>
                <c:pt idx="17194">
                  <c:v>45378.101545868056</c:v>
                </c:pt>
                <c:pt idx="17195">
                  <c:v>45378.170216851853</c:v>
                </c:pt>
                <c:pt idx="17196">
                  <c:v>45378.238888402775</c:v>
                </c:pt>
                <c:pt idx="17197">
                  <c:v>45378.307560231478</c:v>
                </c:pt>
                <c:pt idx="17198">
                  <c:v>45378.376232430557</c:v>
                </c:pt>
                <c:pt idx="17199">
                  <c:v>45378.444904027776</c:v>
                </c:pt>
                <c:pt idx="17200">
                  <c:v>45378.513575219906</c:v>
                </c:pt>
                <c:pt idx="17201">
                  <c:v>45378.582246273145</c:v>
                </c:pt>
                <c:pt idx="17202">
                  <c:v>45378.650917268518</c:v>
                </c:pt>
                <c:pt idx="17203">
                  <c:v>45378.719588310189</c:v>
                </c:pt>
                <c:pt idx="17204">
                  <c:v>45378.788259016204</c:v>
                </c:pt>
                <c:pt idx="17205">
                  <c:v>45378.856930497685</c:v>
                </c:pt>
                <c:pt idx="17206">
                  <c:v>45378.925601979165</c:v>
                </c:pt>
                <c:pt idx="17207">
                  <c:v>45378.994273252312</c:v>
                </c:pt>
                <c:pt idx="17208">
                  <c:v>45379.062944432873</c:v>
                </c:pt>
                <c:pt idx="17209">
                  <c:v>45379.131615011574</c:v>
                </c:pt>
                <c:pt idx="17210">
                  <c:v>45379.200286087966</c:v>
                </c:pt>
                <c:pt idx="17211">
                  <c:v>45379.26895766204</c:v>
                </c:pt>
                <c:pt idx="17212">
                  <c:v>45379.337629756941</c:v>
                </c:pt>
                <c:pt idx="17213">
                  <c:v>45379.406301597221</c:v>
                </c:pt>
                <c:pt idx="17214">
                  <c:v>45379.47497289352</c:v>
                </c:pt>
                <c:pt idx="17215">
                  <c:v>45379.543643831021</c:v>
                </c:pt>
                <c:pt idx="17216">
                  <c:v>45379.612314641206</c:v>
                </c:pt>
                <c:pt idx="17217">
                  <c:v>45379.680985497682</c:v>
                </c:pt>
                <c:pt idx="17218">
                  <c:v>45379.74965622685</c:v>
                </c:pt>
                <c:pt idx="17219">
                  <c:v>45379.818327083332</c:v>
                </c:pt>
                <c:pt idx="17220">
                  <c:v>45379.886998611109</c:v>
                </c:pt>
                <c:pt idx="17221">
                  <c:v>45379.955669803239</c:v>
                </c:pt>
                <c:pt idx="17222">
                  <c:v>45380.024340833334</c:v>
                </c:pt>
                <c:pt idx="17223">
                  <c:v>45380.093011620367</c:v>
                </c:pt>
                <c:pt idx="17224">
                  <c:v>45380.161682210652</c:v>
                </c:pt>
                <c:pt idx="17225">
                  <c:v>45380.230353402774</c:v>
                </c:pt>
                <c:pt idx="17226">
                  <c:v>45380.299024872686</c:v>
                </c:pt>
                <c:pt idx="17227">
                  <c:v>45380.367696817128</c:v>
                </c:pt>
                <c:pt idx="17228">
                  <c:v>45380.436368171293</c:v>
                </c:pt>
                <c:pt idx="17229">
                  <c:v>45380.505039131946</c:v>
                </c:pt>
                <c:pt idx="17230">
                  <c:v>45380.57370990741</c:v>
                </c:pt>
                <c:pt idx="17231">
                  <c:v>45380.642380590281</c:v>
                </c:pt>
                <c:pt idx="17232">
                  <c:v>45380.71105135417</c:v>
                </c:pt>
                <c:pt idx="17233">
                  <c:v>45380.779721793981</c:v>
                </c:pt>
                <c:pt idx="17234">
                  <c:v>45380.848392916669</c:v>
                </c:pt>
                <c:pt idx="17235">
                  <c:v>45380.91706417824</c:v>
                </c:pt>
                <c:pt idx="17236">
                  <c:v>45380.985735150462</c:v>
                </c:pt>
                <c:pt idx="17237">
                  <c:v>45381.054406064817</c:v>
                </c:pt>
                <c:pt idx="17238">
                  <c:v>45381.123076412034</c:v>
                </c:pt>
                <c:pt idx="17239">
                  <c:v>45381.191747187499</c:v>
                </c:pt>
                <c:pt idx="17240">
                  <c:v>45381.260418495367</c:v>
                </c:pt>
                <c:pt idx="17241">
                  <c:v>45381.329090231484</c:v>
                </c:pt>
                <c:pt idx="17242">
                  <c:v>45381.397761921296</c:v>
                </c:pt>
                <c:pt idx="17243">
                  <c:v>45381.466433020832</c:v>
                </c:pt>
                <c:pt idx="17244">
                  <c:v>45381.535103726848</c:v>
                </c:pt>
                <c:pt idx="17245">
                  <c:v>45381.603774305557</c:v>
                </c:pt>
                <c:pt idx="17246">
                  <c:v>45381.672444930555</c:v>
                </c:pt>
                <c:pt idx="17247">
                  <c:v>45381.741115474535</c:v>
                </c:pt>
                <c:pt idx="17248">
                  <c:v>45381.809785925929</c:v>
                </c:pt>
                <c:pt idx="17249">
                  <c:v>45381.878457175924</c:v>
                </c:pt>
                <c:pt idx="17250">
                  <c:v>45381.947128148146</c:v>
                </c:pt>
                <c:pt idx="17251">
                  <c:v>45382.015798969907</c:v>
                </c:pt>
                <c:pt idx="17252">
                  <c:v>45382.084469583337</c:v>
                </c:pt>
                <c:pt idx="17253">
                  <c:v>45382.153139803238</c:v>
                </c:pt>
                <c:pt idx="17254">
                  <c:v>45382.221810625</c:v>
                </c:pt>
                <c:pt idx="17255">
                  <c:v>45382.290481770833</c:v>
                </c:pt>
                <c:pt idx="17256">
                  <c:v>45382.359153472222</c:v>
                </c:pt>
                <c:pt idx="17257">
                  <c:v>45382.42782459491</c:v>
                </c:pt>
                <c:pt idx="17258">
                  <c:v>45382.496495324071</c:v>
                </c:pt>
                <c:pt idx="17259">
                  <c:v>45382.565165810185</c:v>
                </c:pt>
                <c:pt idx="17260">
                  <c:v>45382.633836203706</c:v>
                </c:pt>
                <c:pt idx="17261">
                  <c:v>45382.702506666668</c:v>
                </c:pt>
                <c:pt idx="17262">
                  <c:v>45382.771176851849</c:v>
                </c:pt>
                <c:pt idx="17263">
                  <c:v>45382.839847615738</c:v>
                </c:pt>
                <c:pt idx="17264">
                  <c:v>45382.908518657408</c:v>
                </c:pt>
                <c:pt idx="17265">
                  <c:v>45382.977189340279</c:v>
                </c:pt>
                <c:pt idx="17266">
                  <c:v>45383.045859953701</c:v>
                </c:pt>
                <c:pt idx="17267">
                  <c:v>45383.114530104169</c:v>
                </c:pt>
                <c:pt idx="17268">
                  <c:v>45383.183200555555</c:v>
                </c:pt>
                <c:pt idx="17269">
                  <c:v>45383.251871550929</c:v>
                </c:pt>
                <c:pt idx="17270">
                  <c:v>45383.320542905094</c:v>
                </c:pt>
                <c:pt idx="17271">
                  <c:v>45383.38921439815</c:v>
                </c:pt>
                <c:pt idx="17272">
                  <c:v>45383.457885289354</c:v>
                </c:pt>
                <c:pt idx="17273">
                  <c:v>45383.526555763892</c:v>
                </c:pt>
                <c:pt idx="17274">
                  <c:v>45383.595226122685</c:v>
                </c:pt>
                <c:pt idx="17275">
                  <c:v>45383.663896481485</c:v>
                </c:pt>
                <c:pt idx="17276">
                  <c:v>45383.732566817132</c:v>
                </c:pt>
                <c:pt idx="17277">
                  <c:v>45383.80123690972</c:v>
                </c:pt>
                <c:pt idx="17278">
                  <c:v>45383.869907835651</c:v>
                </c:pt>
                <c:pt idx="17279">
                  <c:v>45383.938578587964</c:v>
                </c:pt>
                <c:pt idx="17280">
                  <c:v>45384.007249201386</c:v>
                </c:pt>
                <c:pt idx="17281">
                  <c:v>45384.075919641204</c:v>
                </c:pt>
                <c:pt idx="17282">
                  <c:v>45384.144589525466</c:v>
                </c:pt>
                <c:pt idx="17283">
                  <c:v>45384.213259999997</c:v>
                </c:pt>
                <c:pt idx="17284">
                  <c:v>45384.2819308912</c:v>
                </c:pt>
                <c:pt idx="17285">
                  <c:v>45384.35060233796</c:v>
                </c:pt>
                <c:pt idx="17286">
                  <c:v>45384.419273298612</c:v>
                </c:pt>
                <c:pt idx="17287">
                  <c:v>45384.487943807871</c:v>
                </c:pt>
                <c:pt idx="17288">
                  <c:v>45384.556614027781</c:v>
                </c:pt>
                <c:pt idx="17289">
                  <c:v>45384.62528414352</c:v>
                </c:pt>
                <c:pt idx="17290">
                  <c:v>45384.693954317132</c:v>
                </c:pt>
                <c:pt idx="17291">
                  <c:v>45384.762624270836</c:v>
                </c:pt>
                <c:pt idx="17292">
                  <c:v>45384.83129465278</c:v>
                </c:pt>
                <c:pt idx="17293">
                  <c:v>45384.899965486111</c:v>
                </c:pt>
                <c:pt idx="17294">
                  <c:v>45384.968635914352</c:v>
                </c:pt>
                <c:pt idx="17295">
                  <c:v>45385.037306238424</c:v>
                </c:pt>
                <c:pt idx="17296">
                  <c:v>45385.10597621528</c:v>
                </c:pt>
                <c:pt idx="17297">
                  <c:v>45385.174646319443</c:v>
                </c:pt>
                <c:pt idx="17298">
                  <c:v>45385.243316979169</c:v>
                </c:pt>
                <c:pt idx="17299">
                  <c:v>45385.311987939815</c:v>
                </c:pt>
                <c:pt idx="17300">
                  <c:v>45385.380659201386</c:v>
                </c:pt>
                <c:pt idx="17301">
                  <c:v>45385.449329849536</c:v>
                </c:pt>
                <c:pt idx="17302">
                  <c:v>45385.51800009259</c:v>
                </c:pt>
                <c:pt idx="17303">
                  <c:v>45385.586670208337</c:v>
                </c:pt>
                <c:pt idx="17304">
                  <c:v>45385.655340277779</c:v>
                </c:pt>
                <c:pt idx="17305">
                  <c:v>45385.724010393518</c:v>
                </c:pt>
                <c:pt idx="17306">
                  <c:v>45385.79268017361</c:v>
                </c:pt>
                <c:pt idx="17307">
                  <c:v>45385.861350752311</c:v>
                </c:pt>
                <c:pt idx="17308">
                  <c:v>45385.930021284723</c:v>
                </c:pt>
                <c:pt idx="17309">
                  <c:v>45385.998691643515</c:v>
                </c:pt>
                <c:pt idx="17310">
                  <c:v>45386.067361875001</c:v>
                </c:pt>
                <c:pt idx="17311">
                  <c:v>45386.136031493057</c:v>
                </c:pt>
                <c:pt idx="17312">
                  <c:v>45386.204701643517</c:v>
                </c:pt>
                <c:pt idx="17313">
                  <c:v>45386.273372291667</c:v>
                </c:pt>
                <c:pt idx="17314">
                  <c:v>45386.342043460645</c:v>
                </c:pt>
                <c:pt idx="17315">
                  <c:v>45386.410714293983</c:v>
                </c:pt>
                <c:pt idx="17316">
                  <c:v>45386.479384618055</c:v>
                </c:pt>
                <c:pt idx="17317">
                  <c:v>45386.548054606479</c:v>
                </c:pt>
                <c:pt idx="17318">
                  <c:v>45386.61672445602</c:v>
                </c:pt>
                <c:pt idx="17319">
                  <c:v>45386.685394375003</c:v>
                </c:pt>
                <c:pt idx="17320">
                  <c:v>45386.754064120367</c:v>
                </c:pt>
                <c:pt idx="17321">
                  <c:v>45386.822734108799</c:v>
                </c:pt>
                <c:pt idx="17322">
                  <c:v>45386.891404710645</c:v>
                </c:pt>
                <c:pt idx="17323">
                  <c:v>45386.960074918985</c:v>
                </c:pt>
                <c:pt idx="17324">
                  <c:v>45387.028745000003</c:v>
                </c:pt>
                <c:pt idx="17325">
                  <c:v>45387.09741480324</c:v>
                </c:pt>
                <c:pt idx="17326">
                  <c:v>45387.166084525466</c:v>
                </c:pt>
                <c:pt idx="17327">
                  <c:v>45387.234754826386</c:v>
                </c:pt>
                <c:pt idx="17328">
                  <c:v>45387.303425405094</c:v>
                </c:pt>
                <c:pt idx="17329">
                  <c:v>45387.372096412037</c:v>
                </c:pt>
                <c:pt idx="17330">
                  <c:v>45387.440766817126</c:v>
                </c:pt>
                <c:pt idx="17331">
                  <c:v>45387.509436828703</c:v>
                </c:pt>
                <c:pt idx="17332">
                  <c:v>45387.578106678244</c:v>
                </c:pt>
                <c:pt idx="17333">
                  <c:v>45387.64677644676</c:v>
                </c:pt>
                <c:pt idx="17334">
                  <c:v>45387.715446284725</c:v>
                </c:pt>
                <c:pt idx="17335">
                  <c:v>45387.784115787035</c:v>
                </c:pt>
                <c:pt idx="17336">
                  <c:v>45387.85278601852</c:v>
                </c:pt>
                <c:pt idx="17337">
                  <c:v>45387.921456342592</c:v>
                </c:pt>
                <c:pt idx="17338">
                  <c:v>45387.990126400466</c:v>
                </c:pt>
                <c:pt idx="17339">
                  <c:v>45388.058796377314</c:v>
                </c:pt>
                <c:pt idx="17340">
                  <c:v>45388.127465775462</c:v>
                </c:pt>
                <c:pt idx="17341">
                  <c:v>45388.196135636572</c:v>
                </c:pt>
                <c:pt idx="17342">
                  <c:v>45388.264806018517</c:v>
                </c:pt>
                <c:pt idx="17343">
                  <c:v>45388.333476863423</c:v>
                </c:pt>
                <c:pt idx="17344">
                  <c:v>45388.402147581015</c:v>
                </c:pt>
                <c:pt idx="17345">
                  <c:v>45388.470817719906</c:v>
                </c:pt>
                <c:pt idx="17346">
                  <c:v>45388.539487476854</c:v>
                </c:pt>
                <c:pt idx="17347">
                  <c:v>45388.608157106479</c:v>
                </c:pt>
                <c:pt idx="17348">
                  <c:v>45388.676826782408</c:v>
                </c:pt>
                <c:pt idx="17349">
                  <c:v>45388.745496354168</c:v>
                </c:pt>
                <c:pt idx="17350">
                  <c:v>45388.814165949072</c:v>
                </c:pt>
                <c:pt idx="17351">
                  <c:v>45388.882836273151</c:v>
                </c:pt>
                <c:pt idx="17352">
                  <c:v>45388.951506296296</c:v>
                </c:pt>
                <c:pt idx="17353">
                  <c:v>45389.020176157406</c:v>
                </c:pt>
                <c:pt idx="17354">
                  <c:v>45389.088845810184</c:v>
                </c:pt>
                <c:pt idx="17355">
                  <c:v>45389.157515150466</c:v>
                </c:pt>
                <c:pt idx="17356">
                  <c:v>45389.226185092593</c:v>
                </c:pt>
                <c:pt idx="17357">
                  <c:v>45389.294855335647</c:v>
                </c:pt>
                <c:pt idx="17358">
                  <c:v>45389.36352608796</c:v>
                </c:pt>
                <c:pt idx="17359">
                  <c:v>45389.432196273148</c:v>
                </c:pt>
                <c:pt idx="17360">
                  <c:v>45389.50086605324</c:v>
                </c:pt>
                <c:pt idx="17361">
                  <c:v>45389.569535625</c:v>
                </c:pt>
                <c:pt idx="17362">
                  <c:v>45389.638205104166</c:v>
                </c:pt>
                <c:pt idx="17363">
                  <c:v>45389.706874664349</c:v>
                </c:pt>
                <c:pt idx="17364">
                  <c:v>45389.775543912037</c:v>
                </c:pt>
                <c:pt idx="17365">
                  <c:v>45389.844213796299</c:v>
                </c:pt>
                <c:pt idx="17366">
                  <c:v>45389.912883912039</c:v>
                </c:pt>
                <c:pt idx="17367">
                  <c:v>45389.981553668978</c:v>
                </c:pt>
                <c:pt idx="17368">
                  <c:v>45390.050223379629</c:v>
                </c:pt>
                <c:pt idx="17369">
                  <c:v>45390.11889258102</c:v>
                </c:pt>
                <c:pt idx="17370">
                  <c:v>45390.187562141204</c:v>
                </c:pt>
                <c:pt idx="17371">
                  <c:v>45390.256232245367</c:v>
                </c:pt>
                <c:pt idx="17372">
                  <c:v>45390.324902731481</c:v>
                </c:pt>
                <c:pt idx="17373">
                  <c:v>45390.393573287038</c:v>
                </c:pt>
                <c:pt idx="17374">
                  <c:v>45390.462243240741</c:v>
                </c:pt>
                <c:pt idx="17375">
                  <c:v>45390.53091277778</c:v>
                </c:pt>
                <c:pt idx="17376">
                  <c:v>45390.599582199073</c:v>
                </c:pt>
                <c:pt idx="17377">
                  <c:v>45390.668251643518</c:v>
                </c:pt>
                <c:pt idx="17378">
                  <c:v>45390.736921041665</c:v>
                </c:pt>
                <c:pt idx="17379">
                  <c:v>45390.805590266202</c:v>
                </c:pt>
                <c:pt idx="17380">
                  <c:v>45390.874260300923</c:v>
                </c:pt>
                <c:pt idx="17381">
                  <c:v>45390.942930127312</c:v>
                </c:pt>
                <c:pt idx="17382">
                  <c:v>45391.011599803242</c:v>
                </c:pt>
                <c:pt idx="17383">
                  <c:v>45391.080269282407</c:v>
                </c:pt>
                <c:pt idx="17384">
                  <c:v>45391.148938287035</c:v>
                </c:pt>
                <c:pt idx="17385">
                  <c:v>45391.217607881947</c:v>
                </c:pt>
                <c:pt idx="17386">
                  <c:v>45391.286277858795</c:v>
                </c:pt>
                <c:pt idx="17387">
                  <c:v>45391.354948379631</c:v>
                </c:pt>
                <c:pt idx="17388">
                  <c:v>45391.423618379631</c:v>
                </c:pt>
                <c:pt idx="17389">
                  <c:v>45391.492287962959</c:v>
                </c:pt>
                <c:pt idx="17390">
                  <c:v>45391.560957268521</c:v>
                </c:pt>
                <c:pt idx="17391">
                  <c:v>45391.629626481481</c:v>
                </c:pt>
                <c:pt idx="17392">
                  <c:v>45391.698296423609</c:v>
                </c:pt>
                <c:pt idx="17393">
                  <c:v>45391.766969062497</c:v>
                </c:pt>
                <c:pt idx="17394">
                  <c:v>45391.8356421875</c:v>
                </c:pt>
                <c:pt idx="17395">
                  <c:v>45391.904315694446</c:v>
                </c:pt>
                <c:pt idx="17396">
                  <c:v>45391.972988807873</c:v>
                </c:pt>
                <c:pt idx="17397">
                  <c:v>45392.041661840274</c:v>
                </c:pt>
                <c:pt idx="17398">
                  <c:v>45392.110334467594</c:v>
                </c:pt>
                <c:pt idx="17399">
                  <c:v>45392.179007314815</c:v>
                </c:pt>
                <c:pt idx="17400">
                  <c:v>45392.247680706016</c:v>
                </c:pt>
                <c:pt idx="17401">
                  <c:v>45392.316354432871</c:v>
                </c:pt>
                <c:pt idx="17402">
                  <c:v>45392.385028368059</c:v>
                </c:pt>
                <c:pt idx="17403">
                  <c:v>45392.453701712962</c:v>
                </c:pt>
                <c:pt idx="17404">
                  <c:v>45392.522374641201</c:v>
                </c:pt>
                <c:pt idx="17405">
                  <c:v>45392.591047453701</c:v>
                </c:pt>
                <c:pt idx="17406">
                  <c:v>45392.659720231481</c:v>
                </c:pt>
                <c:pt idx="17407">
                  <c:v>45392.728393032405</c:v>
                </c:pt>
                <c:pt idx="17408">
                  <c:v>45392.79706553241</c:v>
                </c:pt>
                <c:pt idx="17409">
                  <c:v>45392.865738842593</c:v>
                </c:pt>
                <c:pt idx="17410">
                  <c:v>45392.934412071758</c:v>
                </c:pt>
                <c:pt idx="17411">
                  <c:v>45393.003085115743</c:v>
                </c:pt>
                <c:pt idx="17412">
                  <c:v>45393.071758032405</c:v>
                </c:pt>
                <c:pt idx="17413">
                  <c:v>45393.140430347223</c:v>
                </c:pt>
                <c:pt idx="17414">
                  <c:v>45393.209103229165</c:v>
                </c:pt>
                <c:pt idx="17415">
                  <c:v>45393.2777765625</c:v>
                </c:pt>
                <c:pt idx="17416">
                  <c:v>45393.346450439814</c:v>
                </c:pt>
                <c:pt idx="17417">
                  <c:v>45393.41512391204</c:v>
                </c:pt>
                <c:pt idx="17418">
                  <c:v>45393.483796909721</c:v>
                </c:pt>
                <c:pt idx="17419">
                  <c:v>45393.552469571761</c:v>
                </c:pt>
                <c:pt idx="17420">
                  <c:v>45393.621142129632</c:v>
                </c:pt>
                <c:pt idx="17421">
                  <c:v>45393.6898147338</c:v>
                </c:pt>
                <c:pt idx="17422">
                  <c:v>45393.758487164348</c:v>
                </c:pt>
                <c:pt idx="17423">
                  <c:v>45393.827159918983</c:v>
                </c:pt>
                <c:pt idx="17424">
                  <c:v>45393.895833206021</c:v>
                </c:pt>
                <c:pt idx="17425">
                  <c:v>45393.964506099539</c:v>
                </c:pt>
                <c:pt idx="17426">
                  <c:v>45394.033178865742</c:v>
                </c:pt>
                <c:pt idx="17427">
                  <c:v>45394.101851319443</c:v>
                </c:pt>
                <c:pt idx="17428">
                  <c:v>45394.170523807872</c:v>
                </c:pt>
                <c:pt idx="17429">
                  <c:v>45394.239196875002</c:v>
                </c:pt>
                <c:pt idx="17430">
                  <c:v>45394.307870208337</c:v>
                </c:pt>
                <c:pt idx="17431">
                  <c:v>45394.376543900464</c:v>
                </c:pt>
                <c:pt idx="17432">
                  <c:v>45394.445217002314</c:v>
                </c:pt>
                <c:pt idx="17433">
                  <c:v>45394.513889699076</c:v>
                </c:pt>
                <c:pt idx="17434">
                  <c:v>45394.582562268515</c:v>
                </c:pt>
                <c:pt idx="17435">
                  <c:v>45394.651234756944</c:v>
                </c:pt>
                <c:pt idx="17436">
                  <c:v>45394.719907303239</c:v>
                </c:pt>
                <c:pt idx="17437">
                  <c:v>45394.788579513886</c:v>
                </c:pt>
                <c:pt idx="17438">
                  <c:v>45394.857252488429</c:v>
                </c:pt>
                <c:pt idx="17439">
                  <c:v>45394.92592548611</c:v>
                </c:pt>
                <c:pt idx="17440">
                  <c:v>45394.994598263889</c:v>
                </c:pt>
                <c:pt idx="17441">
                  <c:v>45395.063270949075</c:v>
                </c:pt>
                <c:pt idx="17442">
                  <c:v>45395.131943020831</c:v>
                </c:pt>
                <c:pt idx="17443">
                  <c:v>45395.200615590278</c:v>
                </c:pt>
                <c:pt idx="17444">
                  <c:v>45395.269288680553</c:v>
                </c:pt>
                <c:pt idx="17445">
                  <c:v>45395.337962268517</c:v>
                </c:pt>
                <c:pt idx="17446">
                  <c:v>45395.406635613428</c:v>
                </c:pt>
                <c:pt idx="17447">
                  <c:v>45395.475308414352</c:v>
                </c:pt>
                <c:pt idx="17448">
                  <c:v>45395.543980856484</c:v>
                </c:pt>
                <c:pt idx="17449">
                  <c:v>45395.612653159726</c:v>
                </c:pt>
                <c:pt idx="17450">
                  <c:v>45395.681325520833</c:v>
                </c:pt>
                <c:pt idx="17451">
                  <c:v>45395.749997754632</c:v>
                </c:pt>
                <c:pt idx="17452">
                  <c:v>45395.818670104163</c:v>
                </c:pt>
                <c:pt idx="17453">
                  <c:v>45395.887343136572</c:v>
                </c:pt>
                <c:pt idx="17454">
                  <c:v>45395.956015821757</c:v>
                </c:pt>
                <c:pt idx="17455">
                  <c:v>45396.024688356483</c:v>
                </c:pt>
                <c:pt idx="17456">
                  <c:v>45396.093360648149</c:v>
                </c:pt>
                <c:pt idx="17457">
                  <c:v>45396.162032743057</c:v>
                </c:pt>
                <c:pt idx="17458">
                  <c:v>45396.230705439812</c:v>
                </c:pt>
                <c:pt idx="17459">
                  <c:v>45396.299378402779</c:v>
                </c:pt>
                <c:pt idx="17460">
                  <c:v>45396.368051851852</c:v>
                </c:pt>
                <c:pt idx="17461">
                  <c:v>45396.436724699073</c:v>
                </c:pt>
                <c:pt idx="17462">
                  <c:v>45396.50539716435</c:v>
                </c:pt>
                <c:pt idx="17463">
                  <c:v>45396.574069444447</c:v>
                </c:pt>
                <c:pt idx="17464">
                  <c:v>45396.642741631942</c:v>
                </c:pt>
                <c:pt idx="17465">
                  <c:v>45396.711413888886</c:v>
                </c:pt>
                <c:pt idx="17466">
                  <c:v>45396.780085833336</c:v>
                </c:pt>
                <c:pt idx="17467">
                  <c:v>45396.848758460648</c:v>
                </c:pt>
                <c:pt idx="17468">
                  <c:v>45396.917431226851</c:v>
                </c:pt>
                <c:pt idx="17469">
                  <c:v>45396.986103703704</c:v>
                </c:pt>
                <c:pt idx="17470">
                  <c:v>45397.054776111108</c:v>
                </c:pt>
                <c:pt idx="17471">
                  <c:v>45397.123447962964</c:v>
                </c:pt>
                <c:pt idx="17472">
                  <c:v>45397.192120243053</c:v>
                </c:pt>
                <c:pt idx="17473">
                  <c:v>45397.260793043984</c:v>
                </c:pt>
                <c:pt idx="17474">
                  <c:v>45397.329466284726</c:v>
                </c:pt>
                <c:pt idx="17475">
                  <c:v>45397.39813947917</c:v>
                </c:pt>
                <c:pt idx="17476">
                  <c:v>45397.46681208333</c:v>
                </c:pt>
                <c:pt idx="17477">
                  <c:v>45397.535484293985</c:v>
                </c:pt>
                <c:pt idx="17478">
                  <c:v>45397.604156377318</c:v>
                </c:pt>
                <c:pt idx="17479">
                  <c:v>45397.672828495372</c:v>
                </c:pt>
                <c:pt idx="17480">
                  <c:v>45397.741500543983</c:v>
                </c:pt>
                <c:pt idx="17481">
                  <c:v>45397.810172500001</c:v>
                </c:pt>
                <c:pt idx="17482">
                  <c:v>45397.878845254629</c:v>
                </c:pt>
                <c:pt idx="17483">
                  <c:v>45397.947517731482</c:v>
                </c:pt>
                <c:pt idx="17484">
                  <c:v>45398.016190057868</c:v>
                </c:pt>
                <c:pt idx="17485">
                  <c:v>45398.084862187497</c:v>
                </c:pt>
                <c:pt idx="17486">
                  <c:v>45398.153533912038</c:v>
                </c:pt>
                <c:pt idx="17487">
                  <c:v>45398.222206226848</c:v>
                </c:pt>
                <c:pt idx="17488">
                  <c:v>45398.290878888889</c:v>
                </c:pt>
                <c:pt idx="17489">
                  <c:v>45398.359552094909</c:v>
                </c:pt>
                <c:pt idx="17490">
                  <c:v>45398.428224733798</c:v>
                </c:pt>
                <c:pt idx="17491">
                  <c:v>45398.49689696759</c:v>
                </c:pt>
                <c:pt idx="17492">
                  <c:v>45398.565568958336</c:v>
                </c:pt>
                <c:pt idx="17493">
                  <c:v>45398.634240856481</c:v>
                </c:pt>
                <c:pt idx="17494">
                  <c:v>45398.702912824076</c:v>
                </c:pt>
                <c:pt idx="17495">
                  <c:v>45398.771584525464</c:v>
                </c:pt>
                <c:pt idx="17496">
                  <c:v>45398.840256793985</c:v>
                </c:pt>
                <c:pt idx="17497">
                  <c:v>45398.908929351855</c:v>
                </c:pt>
                <c:pt idx="17498">
                  <c:v>45398.977601539351</c:v>
                </c:pt>
                <c:pt idx="17499">
                  <c:v>45399.046273668981</c:v>
                </c:pt>
                <c:pt idx="17500">
                  <c:v>45399.114945335648</c:v>
                </c:pt>
                <c:pt idx="17501">
                  <c:v>45399.183617291666</c:v>
                </c:pt>
                <c:pt idx="17502">
                  <c:v>45399.25228980324</c:v>
                </c:pt>
                <c:pt idx="17503">
                  <c:v>45399.320962662037</c:v>
                </c:pt>
                <c:pt idx="17504">
                  <c:v>45399.389635671294</c:v>
                </c:pt>
                <c:pt idx="17505">
                  <c:v>45399.458308078705</c:v>
                </c:pt>
                <c:pt idx="17506">
                  <c:v>45399.526980069444</c:v>
                </c:pt>
                <c:pt idx="17507">
                  <c:v>45399.595651932868</c:v>
                </c:pt>
                <c:pt idx="17508">
                  <c:v>45399.664323807869</c:v>
                </c:pt>
                <c:pt idx="17509">
                  <c:v>45399.732995671293</c:v>
                </c:pt>
                <c:pt idx="17510">
                  <c:v>45399.801667280095</c:v>
                </c:pt>
                <c:pt idx="17511">
                  <c:v>45399.870339710651</c:v>
                </c:pt>
                <c:pt idx="17512">
                  <c:v>45399.93901199074</c:v>
                </c:pt>
                <c:pt idx="17513">
                  <c:v>45400.00768412037</c:v>
                </c:pt>
                <c:pt idx="17514">
                  <c:v>45400.076356076388</c:v>
                </c:pt>
                <c:pt idx="17515">
                  <c:v>45400.145027488426</c:v>
                </c:pt>
                <c:pt idx="17516">
                  <c:v>45400.213699479165</c:v>
                </c:pt>
                <c:pt idx="17517">
                  <c:v>45400.282371886577</c:v>
                </c:pt>
                <c:pt idx="17518">
                  <c:v>45400.351044849536</c:v>
                </c:pt>
                <c:pt idx="17519">
                  <c:v>45400.419717337965</c:v>
                </c:pt>
                <c:pt idx="17520">
                  <c:v>45400.488389375001</c:v>
                </c:pt>
                <c:pt idx="17521">
                  <c:v>45400.557061122687</c:v>
                </c:pt>
                <c:pt idx="17522">
                  <c:v>45400.625732754626</c:v>
                </c:pt>
                <c:pt idx="17523">
                  <c:v>45400.694404456015</c:v>
                </c:pt>
                <c:pt idx="17524">
                  <c:v>45400.763075937502</c:v>
                </c:pt>
                <c:pt idx="17525">
                  <c:v>45400.831747835648</c:v>
                </c:pt>
                <c:pt idx="17526">
                  <c:v>45400.900420196762</c:v>
                </c:pt>
                <c:pt idx="17527">
                  <c:v>45400.96909215278</c:v>
                </c:pt>
                <c:pt idx="17528">
                  <c:v>45401.037764004628</c:v>
                </c:pt>
                <c:pt idx="17529">
                  <c:v>45401.10643550926</c:v>
                </c:pt>
                <c:pt idx="17530">
                  <c:v>45401.175107141207</c:v>
                </c:pt>
                <c:pt idx="17531">
                  <c:v>45401.243779340279</c:v>
                </c:pt>
                <c:pt idx="17532">
                  <c:v>45401.312451817132</c:v>
                </c:pt>
                <c:pt idx="17533">
                  <c:v>45401.38112460648</c:v>
                </c:pt>
                <c:pt idx="17534">
                  <c:v>45401.449796793982</c:v>
                </c:pt>
                <c:pt idx="17535">
                  <c:v>45401.518468564813</c:v>
                </c:pt>
                <c:pt idx="17536">
                  <c:v>45401.587140219905</c:v>
                </c:pt>
                <c:pt idx="17537">
                  <c:v>45401.655811828707</c:v>
                </c:pt>
                <c:pt idx="17538">
                  <c:v>45401.724483460646</c:v>
                </c:pt>
                <c:pt idx="17539">
                  <c:v>45401.793154780091</c:v>
                </c:pt>
                <c:pt idx="17540">
                  <c:v>45401.861826886576</c:v>
                </c:pt>
                <c:pt idx="17541">
                  <c:v>45401.930498958332</c:v>
                </c:pt>
                <c:pt idx="17542">
                  <c:v>45401.999170856485</c:v>
                </c:pt>
                <c:pt idx="17543">
                  <c:v>45402.067842627315</c:v>
                </c:pt>
                <c:pt idx="17544">
                  <c:v>45402.136513784724</c:v>
                </c:pt>
                <c:pt idx="17545">
                  <c:v>45402.205185474537</c:v>
                </c:pt>
                <c:pt idx="17546">
                  <c:v>45402.273857650463</c:v>
                </c:pt>
                <c:pt idx="17547">
                  <c:v>45402.34253037037</c:v>
                </c:pt>
                <c:pt idx="17548">
                  <c:v>45402.411202743053</c:v>
                </c:pt>
                <c:pt idx="17549">
                  <c:v>45402.479874606484</c:v>
                </c:pt>
                <c:pt idx="17550">
                  <c:v>45402.548546134261</c:v>
                </c:pt>
                <c:pt idx="17551">
                  <c:v>45402.617217534724</c:v>
                </c:pt>
                <c:pt idx="17552">
                  <c:v>45402.685888981483</c:v>
                </c:pt>
                <c:pt idx="17553">
                  <c:v>45402.754560277775</c:v>
                </c:pt>
                <c:pt idx="17554">
                  <c:v>45402.823231817129</c:v>
                </c:pt>
                <c:pt idx="17555">
                  <c:v>45402.891903958334</c:v>
                </c:pt>
                <c:pt idx="17556">
                  <c:v>45402.96057570602</c:v>
                </c:pt>
                <c:pt idx="17557">
                  <c:v>45403.02924733796</c:v>
                </c:pt>
                <c:pt idx="17558">
                  <c:v>45403.097918680556</c:v>
                </c:pt>
                <c:pt idx="17559">
                  <c:v>45403.166589953704</c:v>
                </c:pt>
                <c:pt idx="17560">
                  <c:v>45403.235261805552</c:v>
                </c:pt>
                <c:pt idx="17561">
                  <c:v>45403.303933935182</c:v>
                </c:pt>
                <c:pt idx="17562">
                  <c:v>45403.372606493052</c:v>
                </c:pt>
                <c:pt idx="17563">
                  <c:v>45403.441278449071</c:v>
                </c:pt>
                <c:pt idx="17564">
                  <c:v>45403.50995</c:v>
                </c:pt>
                <c:pt idx="17565">
                  <c:v>45403.578621412038</c:v>
                </c:pt>
                <c:pt idx="17566">
                  <c:v>45403.647292731483</c:v>
                </c:pt>
                <c:pt idx="17567">
                  <c:v>45403.715964120369</c:v>
                </c:pt>
                <c:pt idx="17568">
                  <c:v>45403.784635173608</c:v>
                </c:pt>
                <c:pt idx="17569">
                  <c:v>45403.853306956022</c:v>
                </c:pt>
                <c:pt idx="17570">
                  <c:v>45403.921978819446</c:v>
                </c:pt>
                <c:pt idx="17571">
                  <c:v>45403.990650439817</c:v>
                </c:pt>
                <c:pt idx="17572">
                  <c:v>45404.059321967594</c:v>
                </c:pt>
                <c:pt idx="17573">
                  <c:v>45404.127992916663</c:v>
                </c:pt>
                <c:pt idx="17574">
                  <c:v>45404.196664328701</c:v>
                </c:pt>
                <c:pt idx="17575">
                  <c:v>45404.265336273151</c:v>
                </c:pt>
                <c:pt idx="17576">
                  <c:v>45404.334008680555</c:v>
                </c:pt>
                <c:pt idx="17577">
                  <c:v>45404.402680937499</c:v>
                </c:pt>
                <c:pt idx="17578">
                  <c:v>45404.471352638888</c:v>
                </c:pt>
                <c:pt idx="17579">
                  <c:v>45404.540023958332</c:v>
                </c:pt>
                <c:pt idx="17580">
                  <c:v>45404.608695138886</c:v>
                </c:pt>
                <c:pt idx="17581">
                  <c:v>45404.677366365744</c:v>
                </c:pt>
                <c:pt idx="17582">
                  <c:v>45404.746037500001</c:v>
                </c:pt>
                <c:pt idx="17583">
                  <c:v>45404.81470865741</c:v>
                </c:pt>
                <c:pt idx="17584">
                  <c:v>45404.883380543979</c:v>
                </c:pt>
                <c:pt idx="17585">
                  <c:v>45404.952052118053</c:v>
                </c:pt>
                <c:pt idx="17586">
                  <c:v>45405.020723553243</c:v>
                </c:pt>
                <c:pt idx="17587">
                  <c:v>45405.089394756942</c:v>
                </c:pt>
                <c:pt idx="17588">
                  <c:v>45405.158065659722</c:v>
                </c:pt>
                <c:pt idx="17589">
                  <c:v>45405.226737164354</c:v>
                </c:pt>
                <c:pt idx="17590">
                  <c:v>45405.295408969905</c:v>
                </c:pt>
                <c:pt idx="17591">
                  <c:v>45405.364081284722</c:v>
                </c:pt>
                <c:pt idx="17592">
                  <c:v>45405.432753032408</c:v>
                </c:pt>
                <c:pt idx="17593">
                  <c:v>45405.501424374997</c:v>
                </c:pt>
                <c:pt idx="17594">
                  <c:v>45405.570095509262</c:v>
                </c:pt>
                <c:pt idx="17595">
                  <c:v>45405.638766562501</c:v>
                </c:pt>
                <c:pt idx="17596">
                  <c:v>45405.707437673613</c:v>
                </c:pt>
                <c:pt idx="17597">
                  <c:v>45405.776108495367</c:v>
                </c:pt>
                <c:pt idx="17598">
                  <c:v>45405.844779953703</c:v>
                </c:pt>
                <c:pt idx="17599">
                  <c:v>45405.91345162037</c:v>
                </c:pt>
                <c:pt idx="17600">
                  <c:v>45405.982122951391</c:v>
                </c:pt>
                <c:pt idx="17601">
                  <c:v>45406.050794224539</c:v>
                </c:pt>
                <c:pt idx="17602">
                  <c:v>45406.119465000003</c:v>
                </c:pt>
                <c:pt idx="17603">
                  <c:v>45406.188136122684</c:v>
                </c:pt>
                <c:pt idx="17604">
                  <c:v>45406.256807789352</c:v>
                </c:pt>
                <c:pt idx="17605">
                  <c:v>45406.325479861109</c:v>
                </c:pt>
                <c:pt idx="17606">
                  <c:v>45406.39415197917</c:v>
                </c:pt>
                <c:pt idx="17607">
                  <c:v>45406.462823495371</c:v>
                </c:pt>
                <c:pt idx="17608">
                  <c:v>45406.531494606483</c:v>
                </c:pt>
                <c:pt idx="17609">
                  <c:v>45406.60016559028</c:v>
                </c:pt>
                <c:pt idx="17610">
                  <c:v>45406.668836608798</c:v>
                </c:pt>
                <c:pt idx="17611">
                  <c:v>45406.73750758102</c:v>
                </c:pt>
                <c:pt idx="17612">
                  <c:v>45406.806178379629</c:v>
                </c:pt>
                <c:pt idx="17613">
                  <c:v>45406.874849976855</c:v>
                </c:pt>
                <c:pt idx="17614">
                  <c:v>45406.943521377318</c:v>
                </c:pt>
                <c:pt idx="17615">
                  <c:v>45407.012192627313</c:v>
                </c:pt>
                <c:pt idx="17616">
                  <c:v>45407.080863692128</c:v>
                </c:pt>
                <c:pt idx="17617">
                  <c:v>45407.149534270837</c:v>
                </c:pt>
                <c:pt idx="17618">
                  <c:v>45407.218205439814</c:v>
                </c:pt>
                <c:pt idx="17619">
                  <c:v>45407.286876990744</c:v>
                </c:pt>
                <c:pt idx="17620">
                  <c:v>45407.355549085645</c:v>
                </c:pt>
                <c:pt idx="17621">
                  <c:v>45407.424220659719</c:v>
                </c:pt>
                <c:pt idx="17622">
                  <c:v>45407.492891817128</c:v>
                </c:pt>
                <c:pt idx="17623">
                  <c:v>45407.561562708332</c:v>
                </c:pt>
                <c:pt idx="17624">
                  <c:v>45407.630233495373</c:v>
                </c:pt>
                <c:pt idx="17625">
                  <c:v>45407.698904351855</c:v>
                </c:pt>
                <c:pt idx="17626">
                  <c:v>45407.767574953701</c:v>
                </c:pt>
                <c:pt idx="17627">
                  <c:v>45407.836246076389</c:v>
                </c:pt>
                <c:pt idx="17628">
                  <c:v>45407.904917557869</c:v>
                </c:pt>
                <c:pt idx="17629">
                  <c:v>45407.973588645837</c:v>
                </c:pt>
                <c:pt idx="17630">
                  <c:v>45408.042259664355</c:v>
                </c:pt>
                <c:pt idx="17631">
                  <c:v>45408.110930266201</c:v>
                </c:pt>
                <c:pt idx="17632">
                  <c:v>45408.179601099539</c:v>
                </c:pt>
                <c:pt idx="17633">
                  <c:v>45408.248272476849</c:v>
                </c:pt>
                <c:pt idx="17634">
                  <c:v>45408.316944178237</c:v>
                </c:pt>
                <c:pt idx="17635">
                  <c:v>45408.385616111111</c:v>
                </c:pt>
                <c:pt idx="17636">
                  <c:v>45408.454287442131</c:v>
                </c:pt>
                <c:pt idx="17637">
                  <c:v>45408.522958344911</c:v>
                </c:pt>
                <c:pt idx="17638">
                  <c:v>45408.591629143521</c:v>
                </c:pt>
                <c:pt idx="17639">
                  <c:v>45408.660299907409</c:v>
                </c:pt>
                <c:pt idx="17640">
                  <c:v>45408.728970694443</c:v>
                </c:pt>
                <c:pt idx="17641">
                  <c:v>45408.797641180558</c:v>
                </c:pt>
                <c:pt idx="17642">
                  <c:v>45408.866312488426</c:v>
                </c:pt>
                <c:pt idx="17643">
                  <c:v>45408.934983703701</c:v>
                </c:pt>
                <c:pt idx="17644">
                  <c:v>45409.003654745371</c:v>
                </c:pt>
                <c:pt idx="17645">
                  <c:v>45409.072325648151</c:v>
                </c:pt>
                <c:pt idx="17646">
                  <c:v>45409.140995960646</c:v>
                </c:pt>
                <c:pt idx="17647">
                  <c:v>45409.209666828705</c:v>
                </c:pt>
                <c:pt idx="17648">
                  <c:v>45409.278338148149</c:v>
                </c:pt>
                <c:pt idx="17649">
                  <c:v>45409.347010034726</c:v>
                </c:pt>
                <c:pt idx="17650">
                  <c:v>45409.415681493054</c:v>
                </c:pt>
                <c:pt idx="17651">
                  <c:v>45409.484352476851</c:v>
                </c:pt>
                <c:pt idx="17652">
                  <c:v>45409.553023148146</c:v>
                </c:pt>
                <c:pt idx="17653">
                  <c:v>45409.621693703702</c:v>
                </c:pt>
                <c:pt idx="17654">
                  <c:v>45409.690364305556</c:v>
                </c:pt>
                <c:pt idx="17655">
                  <c:v>45409.759034722221</c:v>
                </c:pt>
                <c:pt idx="17656">
                  <c:v>45409.827705474534</c:v>
                </c:pt>
                <c:pt idx="17657">
                  <c:v>45409.896376759258</c:v>
                </c:pt>
                <c:pt idx="17658">
                  <c:v>45409.965047662037</c:v>
                </c:pt>
                <c:pt idx="17659">
                  <c:v>45410.033718425926</c:v>
                </c:pt>
                <c:pt idx="17660">
                  <c:v>45410.102388888889</c:v>
                </c:pt>
                <c:pt idx="17661">
                  <c:v>45410.171059386572</c:v>
                </c:pt>
                <c:pt idx="17662">
                  <c:v>45410.239730451387</c:v>
                </c:pt>
                <c:pt idx="17663">
                  <c:v>45410.308401782408</c:v>
                </c:pt>
                <c:pt idx="17664">
                  <c:v>45410.377073495372</c:v>
                </c:pt>
                <c:pt idx="17665">
                  <c:v>45410.445744606484</c:v>
                </c:pt>
                <c:pt idx="17666">
                  <c:v>45410.514415300924</c:v>
                </c:pt>
                <c:pt idx="17667">
                  <c:v>45410.583085879633</c:v>
                </c:pt>
                <c:pt idx="17668">
                  <c:v>45410.651756377316</c:v>
                </c:pt>
                <c:pt idx="17669">
                  <c:v>45410.720426932872</c:v>
                </c:pt>
                <c:pt idx="17670">
                  <c:v>45410.789097152781</c:v>
                </c:pt>
                <c:pt idx="17671">
                  <c:v>45410.857768136571</c:v>
                </c:pt>
                <c:pt idx="17672">
                  <c:v>45410.926439143521</c:v>
                </c:pt>
                <c:pt idx="17673">
                  <c:v>45410.995109930554</c:v>
                </c:pt>
                <c:pt idx="17674">
                  <c:v>45411.063780636578</c:v>
                </c:pt>
                <c:pt idx="17675">
                  <c:v>45411.132450717596</c:v>
                </c:pt>
                <c:pt idx="17676">
                  <c:v>45411.201121307873</c:v>
                </c:pt>
                <c:pt idx="17677">
                  <c:v>45411.269792407409</c:v>
                </c:pt>
                <c:pt idx="17678">
                  <c:v>45411.338464016204</c:v>
                </c:pt>
                <c:pt idx="17679">
                  <c:v>45411.407135381945</c:v>
                </c:pt>
                <c:pt idx="17680">
                  <c:v>45411.475806203707</c:v>
                </c:pt>
                <c:pt idx="17681">
                  <c:v>45411.75048761574</c:v>
                </c:pt>
                <c:pt idx="17682">
                  <c:v>45411.819157986109</c:v>
                </c:pt>
                <c:pt idx="17683">
                  <c:v>45411.887829050924</c:v>
                </c:pt>
                <c:pt idx="17684">
                  <c:v>45411.956499756947</c:v>
                </c:pt>
                <c:pt idx="17685">
                  <c:v>45412.025170312503</c:v>
                </c:pt>
                <c:pt idx="17686">
                  <c:v>45412.093840636575</c:v>
                </c:pt>
                <c:pt idx="17687">
                  <c:v>45412.162510752314</c:v>
                </c:pt>
                <c:pt idx="17688">
                  <c:v>45412.231181469906</c:v>
                </c:pt>
                <c:pt idx="17689">
                  <c:v>45412.299852476855</c:v>
                </c:pt>
                <c:pt idx="17690">
                  <c:v>45412.36852394676</c:v>
                </c:pt>
                <c:pt idx="17691">
                  <c:v>45412.437194826387</c:v>
                </c:pt>
                <c:pt idx="17692">
                  <c:v>45412.505865312502</c:v>
                </c:pt>
                <c:pt idx="17693">
                  <c:v>45412.574535624997</c:v>
                </c:pt>
                <c:pt idx="17694">
                  <c:v>45412.643205844906</c:v>
                </c:pt>
                <c:pt idx="17695">
                  <c:v>45412.711876134257</c:v>
                </c:pt>
                <c:pt idx="17696">
                  <c:v>45412.780546111113</c:v>
                </c:pt>
                <c:pt idx="17697">
                  <c:v>45412.849216770832</c:v>
                </c:pt>
                <c:pt idx="17698">
                  <c:v>45412.917887569442</c:v>
                </c:pt>
                <c:pt idx="17699">
                  <c:v>45412.986558078701</c:v>
                </c:pt>
                <c:pt idx="17700">
                  <c:v>45413.055228530095</c:v>
                </c:pt>
                <c:pt idx="17701">
                  <c:v>45413.123898425925</c:v>
                </c:pt>
                <c:pt idx="17702">
                  <c:v>45413.192568738428</c:v>
                </c:pt>
                <c:pt idx="17703">
                  <c:v>45413.261239583335</c:v>
                </c:pt>
                <c:pt idx="17704">
                  <c:v>45413.329910856482</c:v>
                </c:pt>
                <c:pt idx="17705">
                  <c:v>45413.398582094909</c:v>
                </c:pt>
                <c:pt idx="17706">
                  <c:v>45413.467252743052</c:v>
                </c:pt>
                <c:pt idx="17707">
                  <c:v>45413.535922986113</c:v>
                </c:pt>
                <c:pt idx="17708">
                  <c:v>45413.604593113429</c:v>
                </c:pt>
                <c:pt idx="17709">
                  <c:v>45413.673263275465</c:v>
                </c:pt>
                <c:pt idx="17710">
                  <c:v>45413.741933368059</c:v>
                </c:pt>
                <c:pt idx="17711">
                  <c:v>45413.810603368052</c:v>
                </c:pt>
                <c:pt idx="17712">
                  <c:v>45413.879274166669</c:v>
                </c:pt>
                <c:pt idx="17713">
                  <c:v>45413.947944687498</c:v>
                </c:pt>
                <c:pt idx="17714">
                  <c:v>45414.016615057873</c:v>
                </c:pt>
                <c:pt idx="17715">
                  <c:v>45414.085285231478</c:v>
                </c:pt>
                <c:pt idx="17716">
                  <c:v>45414.153955011578</c:v>
                </c:pt>
                <c:pt idx="17717">
                  <c:v>45414.22262537037</c:v>
                </c:pt>
                <c:pt idx="17718">
                  <c:v>45414.291296087962</c:v>
                </c:pt>
                <c:pt idx="17719">
                  <c:v>45414.359967326389</c:v>
                </c:pt>
                <c:pt idx="17720">
                  <c:v>45414.428638020836</c:v>
                </c:pt>
                <c:pt idx="17721">
                  <c:v>45414.497308310187</c:v>
                </c:pt>
                <c:pt idx="17722">
                  <c:v>45414.565978356484</c:v>
                </c:pt>
                <c:pt idx="17723">
                  <c:v>45414.634648310188</c:v>
                </c:pt>
                <c:pt idx="17724">
                  <c:v>45414.703318321757</c:v>
                </c:pt>
                <c:pt idx="17725">
                  <c:v>45414.771988078704</c:v>
                </c:pt>
                <c:pt idx="17726">
                  <c:v>45414.8406583912</c:v>
                </c:pt>
                <c:pt idx="17727">
                  <c:v>45414.909329004629</c:v>
                </c:pt>
                <c:pt idx="17728">
                  <c:v>45414.977999259259</c:v>
                </c:pt>
                <c:pt idx="17729">
                  <c:v>45415.046669432872</c:v>
                </c:pt>
                <c:pt idx="17730">
                  <c:v>45415.115339166667</c:v>
                </c:pt>
                <c:pt idx="17731">
                  <c:v>45415.184009178243</c:v>
                </c:pt>
                <c:pt idx="17732">
                  <c:v>45415.252679745368</c:v>
                </c:pt>
                <c:pt idx="17733">
                  <c:v>45415.321350671293</c:v>
                </c:pt>
                <c:pt idx="17734">
                  <c:v>45415.390021736108</c:v>
                </c:pt>
                <c:pt idx="17735">
                  <c:v>45415.458692199078</c:v>
                </c:pt>
                <c:pt idx="17736">
                  <c:v>45415.527362256944</c:v>
                </c:pt>
                <c:pt idx="17737">
                  <c:v>45415.596032187503</c:v>
                </c:pt>
                <c:pt idx="17738">
                  <c:v>45415.664702118054</c:v>
                </c:pt>
                <c:pt idx="17739">
                  <c:v>45415.733372048613</c:v>
                </c:pt>
                <c:pt idx="17740">
                  <c:v>45415.802041724535</c:v>
                </c:pt>
                <c:pt idx="17741">
                  <c:v>45415.870712222226</c:v>
                </c:pt>
                <c:pt idx="17742">
                  <c:v>45415.939382569442</c:v>
                </c:pt>
                <c:pt idx="17743">
                  <c:v>45416.008052766207</c:v>
                </c:pt>
                <c:pt idx="17744">
                  <c:v>45416.076722789352</c:v>
                </c:pt>
                <c:pt idx="17745">
                  <c:v>45416.145392268518</c:v>
                </c:pt>
                <c:pt idx="17746">
                  <c:v>45416.214062326391</c:v>
                </c:pt>
                <c:pt idx="17747">
                  <c:v>45416.282732800923</c:v>
                </c:pt>
                <c:pt idx="17748">
                  <c:v>45416.351403842593</c:v>
                </c:pt>
                <c:pt idx="17749">
                  <c:v>45416.420074398149</c:v>
                </c:pt>
                <c:pt idx="17750">
                  <c:v>45416.488744525464</c:v>
                </c:pt>
                <c:pt idx="17751">
                  <c:v>45416.557414340277</c:v>
                </c:pt>
                <c:pt idx="17752">
                  <c:v>45416.626084050928</c:v>
                </c:pt>
                <c:pt idx="17753">
                  <c:v>45416.694753819444</c:v>
                </c:pt>
                <c:pt idx="17754">
                  <c:v>45416.763423379627</c:v>
                </c:pt>
                <c:pt idx="17755">
                  <c:v>45416.832093368059</c:v>
                </c:pt>
                <c:pt idx="17756">
                  <c:v>45416.900763807869</c:v>
                </c:pt>
                <c:pt idx="17757">
                  <c:v>45416.969433842591</c:v>
                </c:pt>
                <c:pt idx="17758">
                  <c:v>45417.038103773149</c:v>
                </c:pt>
                <c:pt idx="17759">
                  <c:v>45417.106773368054</c:v>
                </c:pt>
                <c:pt idx="17760">
                  <c:v>45417.175443078704</c:v>
                </c:pt>
                <c:pt idx="17761">
                  <c:v>45417.244113356479</c:v>
                </c:pt>
                <c:pt idx="17762">
                  <c:v>45417.312783923611</c:v>
                </c:pt>
                <c:pt idx="17763">
                  <c:v>45417.38145479167</c:v>
                </c:pt>
                <c:pt idx="17764">
                  <c:v>45417.450125069445</c:v>
                </c:pt>
                <c:pt idx="17765">
                  <c:v>45417.518794930555</c:v>
                </c:pt>
                <c:pt idx="17766">
                  <c:v>45417.587464675926</c:v>
                </c:pt>
                <c:pt idx="17767">
                  <c:v>45417.656134375</c:v>
                </c:pt>
                <c:pt idx="17768">
                  <c:v>45417.724804097219</c:v>
                </c:pt>
                <c:pt idx="17769">
                  <c:v>45417.793473506943</c:v>
                </c:pt>
                <c:pt idx="17770">
                  <c:v>45417.862143715276</c:v>
                </c:pt>
                <c:pt idx="17771">
                  <c:v>45417.930813877312</c:v>
                </c:pt>
                <c:pt idx="17772">
                  <c:v>45417.999483865744</c:v>
                </c:pt>
                <c:pt idx="17773">
                  <c:v>45418.068153738423</c:v>
                </c:pt>
                <c:pt idx="17774">
                  <c:v>45418.136822986111</c:v>
                </c:pt>
                <c:pt idx="17775">
                  <c:v>45418.205492777779</c:v>
                </c:pt>
                <c:pt idx="17776">
                  <c:v>45418.274163055554</c:v>
                </c:pt>
                <c:pt idx="17777">
                  <c:v>45418.342833877316</c:v>
                </c:pt>
                <c:pt idx="17778">
                  <c:v>45418.411504351854</c:v>
                </c:pt>
                <c:pt idx="17779">
                  <c:v>45418.480174328703</c:v>
                </c:pt>
                <c:pt idx="17780">
                  <c:v>45418.548843958335</c:v>
                </c:pt>
                <c:pt idx="17781">
                  <c:v>45418.617513460646</c:v>
                </c:pt>
                <c:pt idx="17782">
                  <c:v>45418.686183020836</c:v>
                </c:pt>
                <c:pt idx="17783">
                  <c:v>45418.754852418984</c:v>
                </c:pt>
                <c:pt idx="17784">
                  <c:v>45418.823522060185</c:v>
                </c:pt>
                <c:pt idx="17785">
                  <c:v>45418.892192303239</c:v>
                </c:pt>
                <c:pt idx="17786">
                  <c:v>45418.960862175925</c:v>
                </c:pt>
                <c:pt idx="17787">
                  <c:v>45419.02953190972</c:v>
                </c:pt>
                <c:pt idx="17788">
                  <c:v>45419.098201377317</c:v>
                </c:pt>
                <c:pt idx="17789">
                  <c:v>45419.166870763889</c:v>
                </c:pt>
                <c:pt idx="17790">
                  <c:v>45419.235540729169</c:v>
                </c:pt>
                <c:pt idx="17791">
                  <c:v>45419.304210960647</c:v>
                </c:pt>
                <c:pt idx="17792">
                  <c:v>45419.372881631942</c:v>
                </c:pt>
                <c:pt idx="17793">
                  <c:v>45419.44155171296</c:v>
                </c:pt>
                <c:pt idx="17794">
                  <c:v>45419.510222037039</c:v>
                </c:pt>
                <c:pt idx="17795">
                  <c:v>45419.578894872684</c:v>
                </c:pt>
                <c:pt idx="17796">
                  <c:v>45419.647567627311</c:v>
                </c:pt>
                <c:pt idx="17797">
                  <c:v>45419.716240462963</c:v>
                </c:pt>
                <c:pt idx="17798">
                  <c:v>45419.784912951392</c:v>
                </c:pt>
                <c:pt idx="17799">
                  <c:v>45419.853586168982</c:v>
                </c:pt>
                <c:pt idx="17800">
                  <c:v>45419.922259479164</c:v>
                </c:pt>
                <c:pt idx="17801">
                  <c:v>45419.990932534725</c:v>
                </c:pt>
                <c:pt idx="17802">
                  <c:v>45420.05960552083</c:v>
                </c:pt>
                <c:pt idx="17803">
                  <c:v>45420.128277916665</c:v>
                </c:pt>
                <c:pt idx="17804">
                  <c:v>45420.196950775462</c:v>
                </c:pt>
                <c:pt idx="17805">
                  <c:v>45420.265624155094</c:v>
                </c:pt>
                <c:pt idx="17806">
                  <c:v>45420.334298009257</c:v>
                </c:pt>
                <c:pt idx="17807">
                  <c:v>45420.402971724536</c:v>
                </c:pt>
                <c:pt idx="17808">
                  <c:v>45420.471644872683</c:v>
                </c:pt>
                <c:pt idx="17809">
                  <c:v>45420.540317638886</c:v>
                </c:pt>
                <c:pt idx="17810">
                  <c:v>45420.608990277775</c:v>
                </c:pt>
                <c:pt idx="17811">
                  <c:v>45420.67766296296</c:v>
                </c:pt>
                <c:pt idx="17812">
                  <c:v>45420.746335543983</c:v>
                </c:pt>
                <c:pt idx="17813">
                  <c:v>45420.815008148151</c:v>
                </c:pt>
                <c:pt idx="17814">
                  <c:v>45420.883681493055</c:v>
                </c:pt>
                <c:pt idx="17815">
                  <c:v>45420.952354525463</c:v>
                </c:pt>
                <c:pt idx="17816">
                  <c:v>45421.021027418981</c:v>
                </c:pt>
                <c:pt idx="17817">
                  <c:v>45421.089700081022</c:v>
                </c:pt>
                <c:pt idx="17818">
                  <c:v>45421.158372442129</c:v>
                </c:pt>
                <c:pt idx="17819">
                  <c:v>45421.22704539352</c:v>
                </c:pt>
                <c:pt idx="17820">
                  <c:v>45421.295718668982</c:v>
                </c:pt>
                <c:pt idx="17821">
                  <c:v>45421.364392442127</c:v>
                </c:pt>
                <c:pt idx="17822">
                  <c:v>45421.433065648147</c:v>
                </c:pt>
                <c:pt idx="17823">
                  <c:v>45421.501738460647</c:v>
                </c:pt>
                <c:pt idx="17824">
                  <c:v>45421.570411064815</c:v>
                </c:pt>
                <c:pt idx="17825">
                  <c:v>45421.639083564813</c:v>
                </c:pt>
                <c:pt idx="17826">
                  <c:v>45421.707756145835</c:v>
                </c:pt>
                <c:pt idx="17827">
                  <c:v>45421.776428437501</c:v>
                </c:pt>
                <c:pt idx="17828">
                  <c:v>45421.845101354163</c:v>
                </c:pt>
                <c:pt idx="17829">
                  <c:v>45421.913774490742</c:v>
                </c:pt>
                <c:pt idx="17830">
                  <c:v>45421.982447291666</c:v>
                </c:pt>
                <c:pt idx="17831">
                  <c:v>45422.051120034725</c:v>
                </c:pt>
                <c:pt idx="17832">
                  <c:v>45422.119792268517</c:v>
                </c:pt>
                <c:pt idx="17833">
                  <c:v>45422.188464872685</c:v>
                </c:pt>
                <c:pt idx="17834">
                  <c:v>45422.257138009256</c:v>
                </c:pt>
                <c:pt idx="17835">
                  <c:v>45422.325811539355</c:v>
                </c:pt>
                <c:pt idx="17836">
                  <c:v>45422.394485138888</c:v>
                </c:pt>
                <c:pt idx="17837">
                  <c:v>45422.463158136576</c:v>
                </c:pt>
                <c:pt idx="17838">
                  <c:v>45422.531820613425</c:v>
                </c:pt>
                <c:pt idx="17839">
                  <c:v>45422.600492962963</c:v>
                </c:pt>
                <c:pt idx="17840">
                  <c:v>45422.66916542824</c:v>
                </c:pt>
                <c:pt idx="17841">
                  <c:v>45422.737837858796</c:v>
                </c:pt>
                <c:pt idx="17842">
                  <c:v>45422.806510104165</c:v>
                </c:pt>
                <c:pt idx="17843">
                  <c:v>45422.875183159726</c:v>
                </c:pt>
                <c:pt idx="17844">
                  <c:v>45422.943856018515</c:v>
                </c:pt>
                <c:pt idx="17845">
                  <c:v>45423.012528726853</c:v>
                </c:pt>
                <c:pt idx="17846">
                  <c:v>45423.081201238427</c:v>
                </c:pt>
                <c:pt idx="17847">
                  <c:v>45423.149873275463</c:v>
                </c:pt>
                <c:pt idx="17848">
                  <c:v>45423.218545902775</c:v>
                </c:pt>
                <c:pt idx="17849">
                  <c:v>45423.287218912039</c:v>
                </c:pt>
                <c:pt idx="17850">
                  <c:v>45423.355892476851</c:v>
                </c:pt>
                <c:pt idx="17851">
                  <c:v>45423.42456550926</c:v>
                </c:pt>
                <c:pt idx="17852">
                  <c:v>45423.493238136572</c:v>
                </c:pt>
                <c:pt idx="17853">
                  <c:v>45423.561910486111</c:v>
                </c:pt>
                <c:pt idx="17854">
                  <c:v>45423.630582743055</c:v>
                </c:pt>
                <c:pt idx="17855">
                  <c:v>45423.699255046296</c:v>
                </c:pt>
                <c:pt idx="17856">
                  <c:v>45423.767927118053</c:v>
                </c:pt>
                <c:pt idx="17857">
                  <c:v>45423.836599699076</c:v>
                </c:pt>
                <c:pt idx="17858">
                  <c:v>45423.90527265046</c:v>
                </c:pt>
                <c:pt idx="17859">
                  <c:v>45423.97394520833</c:v>
                </c:pt>
                <c:pt idx="17860">
                  <c:v>45424.042617685183</c:v>
                </c:pt>
                <c:pt idx="17861">
                  <c:v>45424.111289768516</c:v>
                </c:pt>
                <c:pt idx="17862">
                  <c:v>45424.179962060189</c:v>
                </c:pt>
                <c:pt idx="17863">
                  <c:v>45424.24863490741</c:v>
                </c:pt>
                <c:pt idx="17864">
                  <c:v>45424.317308078702</c:v>
                </c:pt>
                <c:pt idx="17865">
                  <c:v>45424.385981481479</c:v>
                </c:pt>
                <c:pt idx="17866">
                  <c:v>45424.45465428241</c:v>
                </c:pt>
                <c:pt idx="17867">
                  <c:v>45424.523326666669</c:v>
                </c:pt>
                <c:pt idx="17868">
                  <c:v>45424.591998935182</c:v>
                </c:pt>
                <c:pt idx="17869">
                  <c:v>45424.660671180558</c:v>
                </c:pt>
                <c:pt idx="17870">
                  <c:v>45424.729343437502</c:v>
                </c:pt>
                <c:pt idx="17871">
                  <c:v>45424.79801539352</c:v>
                </c:pt>
                <c:pt idx="17872">
                  <c:v>45424.8666881713</c:v>
                </c:pt>
                <c:pt idx="17873">
                  <c:v>45424.935360868054</c:v>
                </c:pt>
                <c:pt idx="17874">
                  <c:v>45425.004033391204</c:v>
                </c:pt>
                <c:pt idx="17875">
                  <c:v>45425.072705763887</c:v>
                </c:pt>
                <c:pt idx="17876">
                  <c:v>45425.141377557869</c:v>
                </c:pt>
                <c:pt idx="17877">
                  <c:v>45425.210049907408</c:v>
                </c:pt>
                <c:pt idx="17878">
                  <c:v>45425.278722708332</c:v>
                </c:pt>
                <c:pt idx="17879">
                  <c:v>45425.347396076388</c:v>
                </c:pt>
                <c:pt idx="17880">
                  <c:v>45425.416069016203</c:v>
                </c:pt>
                <c:pt idx="17881">
                  <c:v>45425.484741493055</c:v>
                </c:pt>
                <c:pt idx="17882">
                  <c:v>45425.55341364583</c:v>
                </c:pt>
                <c:pt idx="17883">
                  <c:v>45425.622085682873</c:v>
                </c:pt>
                <c:pt idx="17884">
                  <c:v>45425.690757766206</c:v>
                </c:pt>
                <c:pt idx="17885">
                  <c:v>45425.759429675927</c:v>
                </c:pt>
                <c:pt idx="17886">
                  <c:v>45425.828101909719</c:v>
                </c:pt>
                <c:pt idx="17887">
                  <c:v>45425.896774687499</c:v>
                </c:pt>
                <c:pt idx="17888">
                  <c:v>45425.965447071758</c:v>
                </c:pt>
                <c:pt idx="17889">
                  <c:v>45426.034119340278</c:v>
                </c:pt>
                <c:pt idx="17890">
                  <c:v>45426.10279128472</c:v>
                </c:pt>
                <c:pt idx="17891">
                  <c:v>45426.171463275467</c:v>
                </c:pt>
                <c:pt idx="17892">
                  <c:v>45426.240135821761</c:v>
                </c:pt>
                <c:pt idx="17893">
                  <c:v>45426.308808657406</c:v>
                </c:pt>
                <c:pt idx="17894">
                  <c:v>45426.377481863427</c:v>
                </c:pt>
                <c:pt idx="17895">
                  <c:v>45426.446154467594</c:v>
                </c:pt>
                <c:pt idx="17896">
                  <c:v>45426.514826666666</c:v>
                </c:pt>
                <c:pt idx="17897">
                  <c:v>45426.583498738422</c:v>
                </c:pt>
                <c:pt idx="17898">
                  <c:v>45426.652170740737</c:v>
                </c:pt>
                <c:pt idx="17899">
                  <c:v>45426.720842789349</c:v>
                </c:pt>
                <c:pt idx="17900">
                  <c:v>45426.789514502314</c:v>
                </c:pt>
                <c:pt idx="17901">
                  <c:v>45426.858186990743</c:v>
                </c:pt>
                <c:pt idx="17902">
                  <c:v>45426.926859502317</c:v>
                </c:pt>
                <c:pt idx="17903">
                  <c:v>45426.995531805558</c:v>
                </c:pt>
                <c:pt idx="17904">
                  <c:v>45427.06420400463</c:v>
                </c:pt>
                <c:pt idx="17905">
                  <c:v>45427.132875601848</c:v>
                </c:pt>
                <c:pt idx="17906">
                  <c:v>45427.201547696757</c:v>
                </c:pt>
                <c:pt idx="17907">
                  <c:v>45427.270220300925</c:v>
                </c:pt>
                <c:pt idx="17908">
                  <c:v>45427.338893414351</c:v>
                </c:pt>
                <c:pt idx="17909">
                  <c:v>45427.407566284724</c:v>
                </c:pt>
                <c:pt idx="17910">
                  <c:v>45427.476238622687</c:v>
                </c:pt>
                <c:pt idx="17911">
                  <c:v>45427.544910590281</c:v>
                </c:pt>
                <c:pt idx="17912">
                  <c:v>45427.613582430553</c:v>
                </c:pt>
                <c:pt idx="17913">
                  <c:v>45427.682254317129</c:v>
                </c:pt>
                <c:pt idx="17914">
                  <c:v>45427.75092608796</c:v>
                </c:pt>
                <c:pt idx="17915">
                  <c:v>45427.819597974536</c:v>
                </c:pt>
                <c:pt idx="17916">
                  <c:v>45427.888270555559</c:v>
                </c:pt>
                <c:pt idx="17917">
                  <c:v>45427.956942789351</c:v>
                </c:pt>
                <c:pt idx="17918">
                  <c:v>45428.025614861108</c:v>
                </c:pt>
                <c:pt idx="17919">
                  <c:v>45428.094286701387</c:v>
                </c:pt>
                <c:pt idx="17920">
                  <c:v>45428.16295834491</c:v>
                </c:pt>
                <c:pt idx="17921">
                  <c:v>45428.231630578703</c:v>
                </c:pt>
                <c:pt idx="17922">
                  <c:v>45428.300303113429</c:v>
                </c:pt>
                <c:pt idx="17923">
                  <c:v>45428.368976111109</c:v>
                </c:pt>
                <c:pt idx="17924">
                  <c:v>45428.43764851852</c:v>
                </c:pt>
                <c:pt idx="17925">
                  <c:v>45428.506320532404</c:v>
                </c:pt>
                <c:pt idx="17926">
                  <c:v>45428.574992372683</c:v>
                </c:pt>
                <c:pt idx="17927">
                  <c:v>45428.643664120369</c:v>
                </c:pt>
                <c:pt idx="17928">
                  <c:v>45428.712335937496</c:v>
                </c:pt>
                <c:pt idx="17929">
                  <c:v>45428.781007453705</c:v>
                </c:pt>
                <c:pt idx="17930">
                  <c:v>45428.849679641207</c:v>
                </c:pt>
                <c:pt idx="17931">
                  <c:v>45428.91835197917</c:v>
                </c:pt>
                <c:pt idx="17932">
                  <c:v>45428.987024027774</c:v>
                </c:pt>
                <c:pt idx="17933">
                  <c:v>45429.055696006944</c:v>
                </c:pt>
                <c:pt idx="17934">
                  <c:v>45429.124367442128</c:v>
                </c:pt>
                <c:pt idx="17935">
                  <c:v>45429.193039293983</c:v>
                </c:pt>
                <c:pt idx="17936">
                  <c:v>45429.261711678242</c:v>
                </c:pt>
                <c:pt idx="17937">
                  <c:v>45429.330384502318</c:v>
                </c:pt>
                <c:pt idx="17938">
                  <c:v>45429.39905728009</c:v>
                </c:pt>
                <c:pt idx="17939">
                  <c:v>45429.467729467593</c:v>
                </c:pt>
                <c:pt idx="17940">
                  <c:v>45429.536401261576</c:v>
                </c:pt>
                <c:pt idx="17941">
                  <c:v>45429.605072928243</c:v>
                </c:pt>
                <c:pt idx="17942">
                  <c:v>45429.673744641201</c:v>
                </c:pt>
                <c:pt idx="17943">
                  <c:v>45429.742416284724</c:v>
                </c:pt>
                <c:pt idx="17944">
                  <c:v>45429.811087835646</c:v>
                </c:pt>
                <c:pt idx="17945">
                  <c:v>45429.879760185184</c:v>
                </c:pt>
                <c:pt idx="17946">
                  <c:v>45429.948432268517</c:v>
                </c:pt>
                <c:pt idx="17947">
                  <c:v>45430.017104189814</c:v>
                </c:pt>
                <c:pt idx="17948">
                  <c:v>45430.085775925923</c:v>
                </c:pt>
                <c:pt idx="17949">
                  <c:v>45430.154447245368</c:v>
                </c:pt>
                <c:pt idx="17950">
                  <c:v>45430.223119178241</c:v>
                </c:pt>
                <c:pt idx="17951">
                  <c:v>45430.291791446762</c:v>
                </c:pt>
                <c:pt idx="17952">
                  <c:v>45430.360464259262</c:v>
                </c:pt>
                <c:pt idx="17953">
                  <c:v>45430.429136516206</c:v>
                </c:pt>
                <c:pt idx="17954">
                  <c:v>45430.497808368054</c:v>
                </c:pt>
                <c:pt idx="17955">
                  <c:v>45430.566479976849</c:v>
                </c:pt>
                <c:pt idx="17956">
                  <c:v>45430.635151493057</c:v>
                </c:pt>
                <c:pt idx="17957">
                  <c:v>45430.7038230787</c:v>
                </c:pt>
                <c:pt idx="17958">
                  <c:v>45430.772494398145</c:v>
                </c:pt>
                <c:pt idx="17959">
                  <c:v>45430.841166284721</c:v>
                </c:pt>
                <c:pt idx="17960">
                  <c:v>45430.909838472224</c:v>
                </c:pt>
                <c:pt idx="17961">
                  <c:v>45430.978510300927</c:v>
                </c:pt>
                <c:pt idx="17962">
                  <c:v>45431.047182048613</c:v>
                </c:pt>
                <c:pt idx="17963">
                  <c:v>45431.115853356481</c:v>
                </c:pt>
                <c:pt idx="17964">
                  <c:v>45431.184524953707</c:v>
                </c:pt>
                <c:pt idx="17965">
                  <c:v>45431.253197094906</c:v>
                </c:pt>
                <c:pt idx="17966">
                  <c:v>45431.321869594911</c:v>
                </c:pt>
                <c:pt idx="17967">
                  <c:v>45431.390542245368</c:v>
                </c:pt>
                <c:pt idx="17968">
                  <c:v>45431.45921429398</c:v>
                </c:pt>
                <c:pt idx="17969">
                  <c:v>45431.527885925927</c:v>
                </c:pt>
                <c:pt idx="17970">
                  <c:v>45431.596557442128</c:v>
                </c:pt>
                <c:pt idx="17971">
                  <c:v>45431.665228969905</c:v>
                </c:pt>
                <c:pt idx="17972">
                  <c:v>45431.733900474537</c:v>
                </c:pt>
                <c:pt idx="17973">
                  <c:v>45431.802571736109</c:v>
                </c:pt>
                <c:pt idx="17974">
                  <c:v>45431.871243831018</c:v>
                </c:pt>
                <c:pt idx="17975">
                  <c:v>45431.939915763891</c:v>
                </c:pt>
                <c:pt idx="17976">
                  <c:v>45432.008587557873</c:v>
                </c:pt>
                <c:pt idx="17977">
                  <c:v>45432.077259178244</c:v>
                </c:pt>
                <c:pt idx="17978">
                  <c:v>45432.145930243052</c:v>
                </c:pt>
                <c:pt idx="17979">
                  <c:v>45432.214601898151</c:v>
                </c:pt>
                <c:pt idx="17980">
                  <c:v>45432.283273969908</c:v>
                </c:pt>
                <c:pt idx="17981">
                  <c:v>45432.351946608796</c:v>
                </c:pt>
                <c:pt idx="17982">
                  <c:v>45432.420618773147</c:v>
                </c:pt>
                <c:pt idx="17983">
                  <c:v>45432.489290486112</c:v>
                </c:pt>
                <c:pt idx="17984">
                  <c:v>45432.557961909719</c:v>
                </c:pt>
                <c:pt idx="17985">
                  <c:v>45432.626633217595</c:v>
                </c:pt>
                <c:pt idx="17986">
                  <c:v>45432.695304594905</c:v>
                </c:pt>
                <c:pt idx="17987">
                  <c:v>45432.763975752314</c:v>
                </c:pt>
                <c:pt idx="17988">
                  <c:v>45432.832647337964</c:v>
                </c:pt>
                <c:pt idx="17989">
                  <c:v>45432.901319386576</c:v>
                </c:pt>
                <c:pt idx="17990">
                  <c:v>45432.969991030091</c:v>
                </c:pt>
                <c:pt idx="17991">
                  <c:v>45433.038662581021</c:v>
                </c:pt>
                <c:pt idx="17992">
                  <c:v>45433.10733377315</c:v>
                </c:pt>
                <c:pt idx="17993">
                  <c:v>45433.176005104164</c:v>
                </c:pt>
                <c:pt idx="17994">
                  <c:v>45433.24467699074</c:v>
                </c:pt>
                <c:pt idx="17995">
                  <c:v>45433.313349178243</c:v>
                </c:pt>
                <c:pt idx="17996">
                  <c:v>45433.382021666665</c:v>
                </c:pt>
                <c:pt idx="17997">
                  <c:v>45433.450693553241</c:v>
                </c:pt>
                <c:pt idx="17998">
                  <c:v>45433.519365034721</c:v>
                </c:pt>
                <c:pt idx="17999">
                  <c:v>45433.588036388886</c:v>
                </c:pt>
                <c:pt idx="18000">
                  <c:v>45433.656707696762</c:v>
                </c:pt>
                <c:pt idx="18001">
                  <c:v>45433.725379050928</c:v>
                </c:pt>
                <c:pt idx="18002">
                  <c:v>45433.794050081022</c:v>
                </c:pt>
                <c:pt idx="18003">
                  <c:v>45433.862721898149</c:v>
                </c:pt>
                <c:pt idx="18004">
                  <c:v>45433.931393692132</c:v>
                </c:pt>
                <c:pt idx="18005">
                  <c:v>45434.000065300927</c:v>
                </c:pt>
                <c:pt idx="18006">
                  <c:v>45434.068736793983</c:v>
                </c:pt>
                <c:pt idx="18007">
                  <c:v>45434.13740767361</c:v>
                </c:pt>
                <c:pt idx="18008">
                  <c:v>45434.206079097225</c:v>
                </c:pt>
                <c:pt idx="18009">
                  <c:v>45434.27475099537</c:v>
                </c:pt>
                <c:pt idx="18010">
                  <c:v>45434.343423437502</c:v>
                </c:pt>
                <c:pt idx="18011">
                  <c:v>45434.412095543979</c:v>
                </c:pt>
                <c:pt idx="18012">
                  <c:v>45434.480767152774</c:v>
                </c:pt>
                <c:pt idx="18013">
                  <c:v>45434.549438414353</c:v>
                </c:pt>
                <c:pt idx="18014">
                  <c:v>45434.61810954861</c:v>
                </c:pt>
                <c:pt idx="18015">
                  <c:v>45434.68678074074</c:v>
                </c:pt>
                <c:pt idx="18016">
                  <c:v>45434.755451770834</c:v>
                </c:pt>
                <c:pt idx="18017">
                  <c:v>45434.824123043982</c:v>
                </c:pt>
                <c:pt idx="18018">
                  <c:v>45434.892794930558</c:v>
                </c:pt>
                <c:pt idx="18019">
                  <c:v>45434.961466435183</c:v>
                </c:pt>
                <c:pt idx="18020">
                  <c:v>45435.0301378125</c:v>
                </c:pt>
                <c:pt idx="18021">
                  <c:v>45435.098808912036</c:v>
                </c:pt>
                <c:pt idx="18022">
                  <c:v>45435.167479930555</c:v>
                </c:pt>
                <c:pt idx="18023">
                  <c:v>45435.23615153935</c:v>
                </c:pt>
                <c:pt idx="18024">
                  <c:v>45435.304823425926</c:v>
                </c:pt>
                <c:pt idx="18025">
                  <c:v>45435.373495740743</c:v>
                </c:pt>
                <c:pt idx="18026">
                  <c:v>45435.442167453701</c:v>
                </c:pt>
                <c:pt idx="18027">
                  <c:v>45435.510838773145</c:v>
                </c:pt>
                <c:pt idx="18028">
                  <c:v>45435.57950994213</c:v>
                </c:pt>
                <c:pt idx="18029">
                  <c:v>45435.64818103009</c:v>
                </c:pt>
                <c:pt idx="18030">
                  <c:v>45435.716852187499</c:v>
                </c:pt>
                <c:pt idx="18031">
                  <c:v>45435.785523009261</c:v>
                </c:pt>
                <c:pt idx="18032">
                  <c:v>45435.854194571759</c:v>
                </c:pt>
                <c:pt idx="18033">
                  <c:v>45435.922866203706</c:v>
                </c:pt>
                <c:pt idx="18034">
                  <c:v>45435.991537604168</c:v>
                </c:pt>
                <c:pt idx="18035">
                  <c:v>45436.060208912037</c:v>
                </c:pt>
                <c:pt idx="18036">
                  <c:v>45436.128879652781</c:v>
                </c:pt>
                <c:pt idx="18037">
                  <c:v>45436.19755084491</c:v>
                </c:pt>
                <c:pt idx="18038">
                  <c:v>45436.266222557868</c:v>
                </c:pt>
                <c:pt idx="18039">
                  <c:v>45436.334894756947</c:v>
                </c:pt>
                <c:pt idx="18040">
                  <c:v>45436.403566805559</c:v>
                </c:pt>
                <c:pt idx="18041">
                  <c:v>45436.472238298615</c:v>
                </c:pt>
                <c:pt idx="18042">
                  <c:v>45436.540909409719</c:v>
                </c:pt>
                <c:pt idx="18043">
                  <c:v>45436.609580381948</c:v>
                </c:pt>
                <c:pt idx="18044">
                  <c:v>45436.678251412035</c:v>
                </c:pt>
                <c:pt idx="18045">
                  <c:v>45436.746922337959</c:v>
                </c:pt>
                <c:pt idx="18046">
                  <c:v>45436.815593287036</c:v>
                </c:pt>
                <c:pt idx="18047">
                  <c:v>45436.884264976848</c:v>
                </c:pt>
                <c:pt idx="18048">
                  <c:v>45436.952936354166</c:v>
                </c:pt>
                <c:pt idx="18049">
                  <c:v>45437.021607592593</c:v>
                </c:pt>
                <c:pt idx="18050">
                  <c:v>45437.090278611111</c:v>
                </c:pt>
                <c:pt idx="18051">
                  <c:v>45437.158949317127</c:v>
                </c:pt>
                <c:pt idx="18052">
                  <c:v>45437.227620625003</c:v>
                </c:pt>
                <c:pt idx="18053">
                  <c:v>45437.296292245373</c:v>
                </c:pt>
                <c:pt idx="18054">
                  <c:v>45437.364964386572</c:v>
                </c:pt>
                <c:pt idx="18055">
                  <c:v>45437.433635949077</c:v>
                </c:pt>
                <c:pt idx="18056">
                  <c:v>45437.502307106479</c:v>
                </c:pt>
                <c:pt idx="18057">
                  <c:v>45437.570978067131</c:v>
                </c:pt>
                <c:pt idx="18058">
                  <c:v>45437.639648935183</c:v>
                </c:pt>
                <c:pt idx="18059">
                  <c:v>45437.708319872683</c:v>
                </c:pt>
                <c:pt idx="18060">
                  <c:v>45437.776990509257</c:v>
                </c:pt>
                <c:pt idx="18061">
                  <c:v>45437.845661793981</c:v>
                </c:pt>
                <c:pt idx="18062">
                  <c:v>45437.914333287037</c:v>
                </c:pt>
                <c:pt idx="18063">
                  <c:v>45437.983004456015</c:v>
                </c:pt>
                <c:pt idx="18064">
                  <c:v>45438.051675567127</c:v>
                </c:pt>
                <c:pt idx="18065">
                  <c:v>45438.12034616898</c:v>
                </c:pt>
                <c:pt idx="18066">
                  <c:v>45438.189017129633</c:v>
                </c:pt>
                <c:pt idx="18067">
                  <c:v>45438.257688634258</c:v>
                </c:pt>
                <c:pt idx="18068">
                  <c:v>45438.326360543979</c:v>
                </c:pt>
                <c:pt idx="18069">
                  <c:v>45438.395032499997</c:v>
                </c:pt>
                <c:pt idx="18070">
                  <c:v>45438.463703865738</c:v>
                </c:pt>
                <c:pt idx="18071">
                  <c:v>45438.532374814815</c:v>
                </c:pt>
                <c:pt idx="18072">
                  <c:v>45438.601045648145</c:v>
                </c:pt>
                <c:pt idx="18073">
                  <c:v>45438.669716504628</c:v>
                </c:pt>
                <c:pt idx="18074">
                  <c:v>45438.738387337966</c:v>
                </c:pt>
                <c:pt idx="18075">
                  <c:v>45438.80705797454</c:v>
                </c:pt>
                <c:pt idx="18076">
                  <c:v>45438.875729432868</c:v>
                </c:pt>
                <c:pt idx="18077">
                  <c:v>45438.944400694447</c:v>
                </c:pt>
                <c:pt idx="18078">
                  <c:v>45439.013071793983</c:v>
                </c:pt>
                <c:pt idx="18079">
                  <c:v>45439.081742719907</c:v>
                </c:pt>
                <c:pt idx="18080">
                  <c:v>45439.150413148149</c:v>
                </c:pt>
                <c:pt idx="18081">
                  <c:v>45439.219084178243</c:v>
                </c:pt>
                <c:pt idx="18082">
                  <c:v>45439.287755590274</c:v>
                </c:pt>
                <c:pt idx="18083">
                  <c:v>45439.356427557868</c:v>
                </c:pt>
                <c:pt idx="18084">
                  <c:v>45439.425099004628</c:v>
                </c:pt>
                <c:pt idx="18085">
                  <c:v>45439.493770034722</c:v>
                </c:pt>
                <c:pt idx="18086">
                  <c:v>45439.562440787035</c:v>
                </c:pt>
                <c:pt idx="18087">
                  <c:v>45439.631111446761</c:v>
                </c:pt>
                <c:pt idx="18088">
                  <c:v>45439.699782164353</c:v>
                </c:pt>
                <c:pt idx="18089">
                  <c:v>45439.76845265046</c:v>
                </c:pt>
                <c:pt idx="18090">
                  <c:v>45439.837123645833</c:v>
                </c:pt>
                <c:pt idx="18091">
                  <c:v>45439.905794999999</c:v>
                </c:pt>
                <c:pt idx="18092">
                  <c:v>45439.97446597222</c:v>
                </c:pt>
                <c:pt idx="18093">
                  <c:v>45440.043136875</c:v>
                </c:pt>
                <c:pt idx="18094">
                  <c:v>45440.111807361114</c:v>
                </c:pt>
                <c:pt idx="18095">
                  <c:v>45440.180478078706</c:v>
                </c:pt>
                <c:pt idx="18096">
                  <c:v>45440.249149340278</c:v>
                </c:pt>
                <c:pt idx="18097">
                  <c:v>45440.317820925928</c:v>
                </c:pt>
                <c:pt idx="18098">
                  <c:v>45440.386492754631</c:v>
                </c:pt>
                <c:pt idx="18099">
                  <c:v>45440.455163969906</c:v>
                </c:pt>
                <c:pt idx="18100">
                  <c:v>45440.523834768515</c:v>
                </c:pt>
                <c:pt idx="18101">
                  <c:v>45440.592505462962</c:v>
                </c:pt>
                <c:pt idx="18102">
                  <c:v>45440.661176122689</c:v>
                </c:pt>
                <c:pt idx="18103">
                  <c:v>45440.729846817128</c:v>
                </c:pt>
                <c:pt idx="18104">
                  <c:v>45440.798517199073</c:v>
                </c:pt>
                <c:pt idx="18105">
                  <c:v>45440.867188402779</c:v>
                </c:pt>
                <c:pt idx="18106">
                  <c:v>45440.935859513891</c:v>
                </c:pt>
                <c:pt idx="18107">
                  <c:v>45441.00453046296</c:v>
                </c:pt>
                <c:pt idx="18108">
                  <c:v>45441.073201273146</c:v>
                </c:pt>
                <c:pt idx="18109">
                  <c:v>45441.141871493055</c:v>
                </c:pt>
                <c:pt idx="18110">
                  <c:v>45441.21054226852</c:v>
                </c:pt>
                <c:pt idx="18111">
                  <c:v>45441.279213506947</c:v>
                </c:pt>
                <c:pt idx="18112">
                  <c:v>45441.347885300929</c:v>
                </c:pt>
                <c:pt idx="18113">
                  <c:v>45441.416556678239</c:v>
                </c:pt>
                <c:pt idx="18114">
                  <c:v>45441.485227592595</c:v>
                </c:pt>
                <c:pt idx="18115">
                  <c:v>45441.553898171296</c:v>
                </c:pt>
                <c:pt idx="18116">
                  <c:v>45441.622568645835</c:v>
                </c:pt>
                <c:pt idx="18117">
                  <c:v>45441.69123916667</c:v>
                </c:pt>
                <c:pt idx="18118">
                  <c:v>45441.759909513887</c:v>
                </c:pt>
                <c:pt idx="18119">
                  <c:v>45441.828580196758</c:v>
                </c:pt>
                <c:pt idx="18120">
                  <c:v>45441.89725141204</c:v>
                </c:pt>
                <c:pt idx="18121">
                  <c:v>45441.965922233794</c:v>
                </c:pt>
                <c:pt idx="18122">
                  <c:v>45442.034592939817</c:v>
                </c:pt>
                <c:pt idx="18123">
                  <c:v>45442.103263333331</c:v>
                </c:pt>
                <c:pt idx="18124">
                  <c:v>45442.171933761572</c:v>
                </c:pt>
                <c:pt idx="18125">
                  <c:v>45442.240604756946</c:v>
                </c:pt>
                <c:pt idx="18126">
                  <c:v>45442.309276030093</c:v>
                </c:pt>
                <c:pt idx="18127">
                  <c:v>45442.377947685185</c:v>
                </c:pt>
                <c:pt idx="18128">
                  <c:v>45442.446618738424</c:v>
                </c:pt>
                <c:pt idx="18129">
                  <c:v>45442.515289386574</c:v>
                </c:pt>
                <c:pt idx="18130">
                  <c:v>45442.583959895834</c:v>
                </c:pt>
                <c:pt idx="18131">
                  <c:v>45442.65263034722</c:v>
                </c:pt>
                <c:pt idx="18132">
                  <c:v>45442.721300844911</c:v>
                </c:pt>
                <c:pt idx="18133">
                  <c:v>45442.789971018516</c:v>
                </c:pt>
                <c:pt idx="18134">
                  <c:v>45442.858641956016</c:v>
                </c:pt>
                <c:pt idx="18135">
                  <c:v>45442.927312916669</c:v>
                </c:pt>
                <c:pt idx="18136">
                  <c:v>45442.995983668981</c:v>
                </c:pt>
                <c:pt idx="18137">
                  <c:v>45443.0646543287</c:v>
                </c:pt>
                <c:pt idx="18138">
                  <c:v>45443.133324374998</c:v>
                </c:pt>
                <c:pt idx="18139">
                  <c:v>45443.201994930554</c:v>
                </c:pt>
                <c:pt idx="18140">
                  <c:v>45443.270665995369</c:v>
                </c:pt>
                <c:pt idx="18141">
                  <c:v>45443.339337569443</c:v>
                </c:pt>
                <c:pt idx="18142">
                  <c:v>45443.408008900464</c:v>
                </c:pt>
                <c:pt idx="18143">
                  <c:v>45443.476679699073</c:v>
                </c:pt>
                <c:pt idx="18144">
                  <c:v>45443.545350127315</c:v>
                </c:pt>
                <c:pt idx="18145">
                  <c:v>45443.614020428242</c:v>
                </c:pt>
                <c:pt idx="18146">
                  <c:v>45443.682690787035</c:v>
                </c:pt>
                <c:pt idx="18147">
                  <c:v>45443.75136101852</c:v>
                </c:pt>
                <c:pt idx="18148">
                  <c:v>45443.820031365743</c:v>
                </c:pt>
                <c:pt idx="18149">
                  <c:v>45443.888702407407</c:v>
                </c:pt>
                <c:pt idx="18150">
                  <c:v>45443.957373113422</c:v>
                </c:pt>
                <c:pt idx="18151">
                  <c:v>45444.02604365741</c:v>
                </c:pt>
                <c:pt idx="18152">
                  <c:v>45444.094713969906</c:v>
                </c:pt>
                <c:pt idx="18153">
                  <c:v>45444.163384085645</c:v>
                </c:pt>
                <c:pt idx="18154">
                  <c:v>45444.232054791668</c:v>
                </c:pt>
                <c:pt idx="18155">
                  <c:v>45444.300725787034</c:v>
                </c:pt>
                <c:pt idx="18156">
                  <c:v>45444.369397256945</c:v>
                </c:pt>
                <c:pt idx="18157">
                  <c:v>45444.438068136573</c:v>
                </c:pt>
                <c:pt idx="18158">
                  <c:v>45444.506738634256</c:v>
                </c:pt>
                <c:pt idx="18159">
                  <c:v>45444.575408946759</c:v>
                </c:pt>
                <c:pt idx="18160">
                  <c:v>45444.644079178244</c:v>
                </c:pt>
                <c:pt idx="18161">
                  <c:v>45444.712749467595</c:v>
                </c:pt>
                <c:pt idx="18162">
                  <c:v>45444.78141945602</c:v>
                </c:pt>
                <c:pt idx="18163">
                  <c:v>45444.850090127315</c:v>
                </c:pt>
                <c:pt idx="18164">
                  <c:v>45444.918760949076</c:v>
                </c:pt>
                <c:pt idx="18165">
                  <c:v>45444.987431481481</c:v>
                </c:pt>
                <c:pt idx="18166">
                  <c:v>45445.056101956019</c:v>
                </c:pt>
                <c:pt idx="18167">
                  <c:v>45445.124771863426</c:v>
                </c:pt>
                <c:pt idx="18168">
                  <c:v>45445.193442199074</c:v>
                </c:pt>
                <c:pt idx="18169">
                  <c:v>45445.262113067132</c:v>
                </c:pt>
                <c:pt idx="18170">
                  <c:v>45445.330784375001</c:v>
                </c:pt>
                <c:pt idx="18171">
                  <c:v>45445.399455648148</c:v>
                </c:pt>
                <c:pt idx="18172">
                  <c:v>45445.468126331019</c:v>
                </c:pt>
                <c:pt idx="18173">
                  <c:v>45445.53679662037</c:v>
                </c:pt>
                <c:pt idx="18174">
                  <c:v>45445.605466782406</c:v>
                </c:pt>
                <c:pt idx="18175">
                  <c:v>45445.674136990739</c:v>
                </c:pt>
                <c:pt idx="18176">
                  <c:v>45445.742807129631</c:v>
                </c:pt>
                <c:pt idx="18177">
                  <c:v>45445.811477175928</c:v>
                </c:pt>
                <c:pt idx="18178">
                  <c:v>45445.880148009259</c:v>
                </c:pt>
                <c:pt idx="18179">
                  <c:v>45445.94881858796</c:v>
                </c:pt>
                <c:pt idx="18180">
                  <c:v>45446.017489016202</c:v>
                </c:pt>
                <c:pt idx="18181">
                  <c:v>45446.086159247687</c:v>
                </c:pt>
                <c:pt idx="18182">
                  <c:v>45446.154829085652</c:v>
                </c:pt>
                <c:pt idx="18183">
                  <c:v>45446.223499513886</c:v>
                </c:pt>
                <c:pt idx="18184">
                  <c:v>45446.292170277775</c:v>
                </c:pt>
                <c:pt idx="18185">
                  <c:v>45446.360841597219</c:v>
                </c:pt>
                <c:pt idx="18186">
                  <c:v>45446.429512361108</c:v>
                </c:pt>
                <c:pt idx="18187">
                  <c:v>45446.498182719908</c:v>
                </c:pt>
                <c:pt idx="18188">
                  <c:v>45446.566852835647</c:v>
                </c:pt>
                <c:pt idx="18189">
                  <c:v>45446.635522858793</c:v>
                </c:pt>
                <c:pt idx="18190">
                  <c:v>45446.704192951387</c:v>
                </c:pt>
                <c:pt idx="18191">
                  <c:v>45446.772862789352</c:v>
                </c:pt>
                <c:pt idx="18192">
                  <c:v>45446.841533194442</c:v>
                </c:pt>
                <c:pt idx="18193">
                  <c:v>45446.910203888889</c:v>
                </c:pt>
                <c:pt idx="18194">
                  <c:v>45446.978874236112</c:v>
                </c:pt>
                <c:pt idx="18195">
                  <c:v>45447.047544502311</c:v>
                </c:pt>
                <c:pt idx="18196">
                  <c:v>45447.116214317131</c:v>
                </c:pt>
                <c:pt idx="18197">
                  <c:v>45447.184884432871</c:v>
                </c:pt>
                <c:pt idx="18198">
                  <c:v>45447.25355509259</c:v>
                </c:pt>
                <c:pt idx="18199">
                  <c:v>45447.322226122684</c:v>
                </c:pt>
                <c:pt idx="18200">
                  <c:v>45447.390897291669</c:v>
                </c:pt>
                <c:pt idx="18201">
                  <c:v>45447.459567858794</c:v>
                </c:pt>
                <c:pt idx="18202">
                  <c:v>45447.52823802083</c:v>
                </c:pt>
                <c:pt idx="18203">
                  <c:v>45447.596908067128</c:v>
                </c:pt>
                <c:pt idx="18204">
                  <c:v>45447.665578113425</c:v>
                </c:pt>
                <c:pt idx="18205">
                  <c:v>45447.734248148146</c:v>
                </c:pt>
                <c:pt idx="18206">
                  <c:v>45447.802917939815</c:v>
                </c:pt>
                <c:pt idx="18207">
                  <c:v>45447.871588553244</c:v>
                </c:pt>
                <c:pt idx="18208">
                  <c:v>45447.940259016206</c:v>
                </c:pt>
                <c:pt idx="18209">
                  <c:v>45448.008929340278</c:v>
                </c:pt>
                <c:pt idx="18210">
                  <c:v>45448.077599502314</c:v>
                </c:pt>
                <c:pt idx="18211">
                  <c:v>45448.146269108795</c:v>
                </c:pt>
                <c:pt idx="18212">
                  <c:v>45448.214939293983</c:v>
                </c:pt>
                <c:pt idx="18213">
                  <c:v>45448.283609895836</c:v>
                </c:pt>
                <c:pt idx="18214">
                  <c:v>45448.35228107639</c:v>
                </c:pt>
                <c:pt idx="18215">
                  <c:v>45448.420951770837</c:v>
                </c:pt>
                <c:pt idx="18216">
                  <c:v>45448.48962202546</c:v>
                </c:pt>
                <c:pt idx="18217">
                  <c:v>45448.558291990739</c:v>
                </c:pt>
                <c:pt idx="18218">
                  <c:v>45448.62696184028</c:v>
                </c:pt>
                <c:pt idx="18219">
                  <c:v>45448.695631759256</c:v>
                </c:pt>
                <c:pt idx="18220">
                  <c:v>45448.76430145833</c:v>
                </c:pt>
                <c:pt idx="18221">
                  <c:v>45448.832971585645</c:v>
                </c:pt>
                <c:pt idx="18222">
                  <c:v>45448.901642175922</c:v>
                </c:pt>
                <c:pt idx="18223">
                  <c:v>45448.970312372687</c:v>
                </c:pt>
                <c:pt idx="18224">
                  <c:v>45449.038982465281</c:v>
                </c:pt>
                <c:pt idx="18225">
                  <c:v>45449.107652210645</c:v>
                </c:pt>
                <c:pt idx="18226">
                  <c:v>45449.176322083331</c:v>
                </c:pt>
                <c:pt idx="18227">
                  <c:v>45449.244992523149</c:v>
                </c:pt>
                <c:pt idx="18228">
                  <c:v>45449.313663252316</c:v>
                </c:pt>
                <c:pt idx="18229">
                  <c:v>45449.38233429398</c:v>
                </c:pt>
                <c:pt idx="18230">
                  <c:v>45449.451004733797</c:v>
                </c:pt>
                <c:pt idx="18231">
                  <c:v>45449.519674768519</c:v>
                </c:pt>
                <c:pt idx="18232">
                  <c:v>45449.588344687501</c:v>
                </c:pt>
                <c:pt idx="18233">
                  <c:v>45449.657014548611</c:v>
                </c:pt>
                <c:pt idx="18234">
                  <c:v>45449.725684456018</c:v>
                </c:pt>
                <c:pt idx="18235">
                  <c:v>45449.794354039353</c:v>
                </c:pt>
                <c:pt idx="18236">
                  <c:v>45449.863024409722</c:v>
                </c:pt>
                <c:pt idx="18237">
                  <c:v>45449.931694768522</c:v>
                </c:pt>
                <c:pt idx="18238">
                  <c:v>45450.000364930558</c:v>
                </c:pt>
                <c:pt idx="18239">
                  <c:v>45450.069034988424</c:v>
                </c:pt>
                <c:pt idx="18240">
                  <c:v>45450.137704432869</c:v>
                </c:pt>
                <c:pt idx="18241">
                  <c:v>45450.206374409725</c:v>
                </c:pt>
                <c:pt idx="18242">
                  <c:v>45450.275044872687</c:v>
                </c:pt>
                <c:pt idx="18243">
                  <c:v>45450.34371587963</c:v>
                </c:pt>
                <c:pt idx="18244">
                  <c:v>45450.412386550925</c:v>
                </c:pt>
                <c:pt idx="18245">
                  <c:v>45450.481056724537</c:v>
                </c:pt>
                <c:pt idx="18246">
                  <c:v>45450.549726550926</c:v>
                </c:pt>
                <c:pt idx="18247">
                  <c:v>45450.618396851853</c:v>
                </c:pt>
                <c:pt idx="18248">
                  <c:v>45450.687069444444</c:v>
                </c:pt>
                <c:pt idx="18249">
                  <c:v>45450.755741875</c:v>
                </c:pt>
                <c:pt idx="18250">
                  <c:v>45450.824414537034</c:v>
                </c:pt>
                <c:pt idx="18251">
                  <c:v>45450.893087824072</c:v>
                </c:pt>
                <c:pt idx="18252">
                  <c:v>45450.961760729166</c:v>
                </c:pt>
                <c:pt idx="18253">
                  <c:v>45451.030433495369</c:v>
                </c:pt>
                <c:pt idx="18254">
                  <c:v>45451.099106006943</c:v>
                </c:pt>
                <c:pt idx="18255">
                  <c:v>45451.167778425923</c:v>
                </c:pt>
                <c:pt idx="18256">
                  <c:v>45451.236451423611</c:v>
                </c:pt>
                <c:pt idx="18257">
                  <c:v>45451.305124710649</c:v>
                </c:pt>
                <c:pt idx="18258">
                  <c:v>45451.373798425928</c:v>
                </c:pt>
                <c:pt idx="18259">
                  <c:v>45451.442471550923</c:v>
                </c:pt>
                <c:pt idx="18260">
                  <c:v>45451.511144270837</c:v>
                </c:pt>
                <c:pt idx="18261">
                  <c:v>45451.579816851852</c:v>
                </c:pt>
                <c:pt idx="18262">
                  <c:v>45451.648489328705</c:v>
                </c:pt>
                <c:pt idx="18263">
                  <c:v>45451.717161898145</c:v>
                </c:pt>
                <c:pt idx="18264">
                  <c:v>45451.785834131944</c:v>
                </c:pt>
                <c:pt idx="18265">
                  <c:v>45451.854507083335</c:v>
                </c:pt>
                <c:pt idx="18266">
                  <c:v>45451.923180138889</c:v>
                </c:pt>
                <c:pt idx="18267">
                  <c:v>45451.991852939813</c:v>
                </c:pt>
                <c:pt idx="18268">
                  <c:v>45452.060525659719</c:v>
                </c:pt>
                <c:pt idx="18269">
                  <c:v>45452.129197800925</c:v>
                </c:pt>
                <c:pt idx="18270">
                  <c:v>45452.197870405093</c:v>
                </c:pt>
                <c:pt idx="18271">
                  <c:v>45452.266543530095</c:v>
                </c:pt>
                <c:pt idx="18272">
                  <c:v>45452.335217129628</c:v>
                </c:pt>
                <c:pt idx="18273">
                  <c:v>45452.403890601854</c:v>
                </c:pt>
                <c:pt idx="18274">
                  <c:v>45452.472563506948</c:v>
                </c:pt>
                <c:pt idx="18275">
                  <c:v>45452.541236030091</c:v>
                </c:pt>
                <c:pt idx="18276">
                  <c:v>45452.60990841435</c:v>
                </c:pt>
                <c:pt idx="18277">
                  <c:v>45452.678580856482</c:v>
                </c:pt>
                <c:pt idx="18278">
                  <c:v>45452.74725320602</c:v>
                </c:pt>
                <c:pt idx="18279">
                  <c:v>45452.815925567127</c:v>
                </c:pt>
                <c:pt idx="18280">
                  <c:v>45452.884598668985</c:v>
                </c:pt>
                <c:pt idx="18281">
                  <c:v>45452.953271469909</c:v>
                </c:pt>
                <c:pt idx="18282">
                  <c:v>45453.021944120374</c:v>
                </c:pt>
                <c:pt idx="18283">
                  <c:v>45453.09061655093</c:v>
                </c:pt>
                <c:pt idx="18284">
                  <c:v>45453.159288680552</c:v>
                </c:pt>
                <c:pt idx="18285">
                  <c:v>45453.227961412034</c:v>
                </c:pt>
                <c:pt idx="18286">
                  <c:v>45453.296634456019</c:v>
                </c:pt>
                <c:pt idx="18287">
                  <c:v>45453.365308009263</c:v>
                </c:pt>
                <c:pt idx="18288">
                  <c:v>45453.433980983798</c:v>
                </c:pt>
                <c:pt idx="18289">
                  <c:v>45453.50265357639</c:v>
                </c:pt>
                <c:pt idx="18290">
                  <c:v>45453.571325960649</c:v>
                </c:pt>
                <c:pt idx="18291">
                  <c:v>45453.639998240738</c:v>
                </c:pt>
                <c:pt idx="18292">
                  <c:v>45453.708670601853</c:v>
                </c:pt>
                <c:pt idx="18293">
                  <c:v>45453.777342673609</c:v>
                </c:pt>
                <c:pt idx="18294">
                  <c:v>45453.846015370371</c:v>
                </c:pt>
                <c:pt idx="18295">
                  <c:v>45453.91468829861</c:v>
                </c:pt>
                <c:pt idx="18296">
                  <c:v>45453.983360891201</c:v>
                </c:pt>
                <c:pt idx="18297">
                  <c:v>45454.052033425927</c:v>
                </c:pt>
                <c:pt idx="18298">
                  <c:v>45454.120705462963</c:v>
                </c:pt>
                <c:pt idx="18299">
                  <c:v>45454.189377847222</c:v>
                </c:pt>
                <c:pt idx="18300">
                  <c:v>45454.258050775461</c:v>
                </c:pt>
                <c:pt idx="18301">
                  <c:v>45454.326724108796</c:v>
                </c:pt>
                <c:pt idx="18302">
                  <c:v>45454.395397511573</c:v>
                </c:pt>
                <c:pt idx="18303">
                  <c:v>45454.464070300928</c:v>
                </c:pt>
                <c:pt idx="18304">
                  <c:v>45454.532742696756</c:v>
                </c:pt>
                <c:pt idx="18305">
                  <c:v>45454.601414965276</c:v>
                </c:pt>
                <c:pt idx="18306">
                  <c:v>45454.670087245373</c:v>
                </c:pt>
                <c:pt idx="18307">
                  <c:v>45454.738759502317</c:v>
                </c:pt>
                <c:pt idx="18308">
                  <c:v>45454.80743158565</c:v>
                </c:pt>
                <c:pt idx="18309">
                  <c:v>45454.876104479168</c:v>
                </c:pt>
                <c:pt idx="18310">
                  <c:v>45454.944777175922</c:v>
                </c:pt>
                <c:pt idx="18311">
                  <c:v>45455.013449710648</c:v>
                </c:pt>
                <c:pt idx="18312">
                  <c:v>45455.082122071763</c:v>
                </c:pt>
                <c:pt idx="18313">
                  <c:v>45455.150793946763</c:v>
                </c:pt>
                <c:pt idx="18314">
                  <c:v>45455.21946641204</c:v>
                </c:pt>
                <c:pt idx="18315">
                  <c:v>45455.288139270837</c:v>
                </c:pt>
                <c:pt idx="18316">
                  <c:v>45455.356812673614</c:v>
                </c:pt>
                <c:pt idx="18317">
                  <c:v>45455.425485567132</c:v>
                </c:pt>
                <c:pt idx="18318">
                  <c:v>45455.494158032408</c:v>
                </c:pt>
                <c:pt idx="18319">
                  <c:v>45455.56283023148</c:v>
                </c:pt>
                <c:pt idx="18320">
                  <c:v>45455.631502337965</c:v>
                </c:pt>
                <c:pt idx="18321">
                  <c:v>45455.700174502315</c:v>
                </c:pt>
                <c:pt idx="18322">
                  <c:v>45455.768846435189</c:v>
                </c:pt>
                <c:pt idx="18323">
                  <c:v>45455.837518865737</c:v>
                </c:pt>
                <c:pt idx="18324">
                  <c:v>45455.906191678238</c:v>
                </c:pt>
                <c:pt idx="18325">
                  <c:v>45455.974864097225</c:v>
                </c:pt>
                <c:pt idx="18326">
                  <c:v>45456.043536446756</c:v>
                </c:pt>
                <c:pt idx="18327">
                  <c:v>45456.112208391205</c:v>
                </c:pt>
                <c:pt idx="18328">
                  <c:v>45456.180880555556</c:v>
                </c:pt>
                <c:pt idx="18329">
                  <c:v>45456.249553263886</c:v>
                </c:pt>
                <c:pt idx="18330">
                  <c:v>45456.318226307871</c:v>
                </c:pt>
                <c:pt idx="18331">
                  <c:v>45456.386899583333</c:v>
                </c:pt>
                <c:pt idx="18332">
                  <c:v>45456.455572256942</c:v>
                </c:pt>
                <c:pt idx="18333">
                  <c:v>45456.524244525463</c:v>
                </c:pt>
                <c:pt idx="18334">
                  <c:v>45456.592916666668</c:v>
                </c:pt>
                <c:pt idx="18335">
                  <c:v>45456.661588784722</c:v>
                </c:pt>
                <c:pt idx="18336">
                  <c:v>45456.730260925928</c:v>
                </c:pt>
                <c:pt idx="18337">
                  <c:v>45456.798932777776</c:v>
                </c:pt>
                <c:pt idx="18338">
                  <c:v>45456.867605439817</c:v>
                </c:pt>
                <c:pt idx="18339">
                  <c:v>45456.936278009256</c:v>
                </c:pt>
                <c:pt idx="18340">
                  <c:v>45457.004950428243</c:v>
                </c:pt>
                <c:pt idx="18341">
                  <c:v>45457.073622696757</c:v>
                </c:pt>
                <c:pt idx="18342">
                  <c:v>45457.142294386576</c:v>
                </c:pt>
                <c:pt idx="18343">
                  <c:v>45457.210966620369</c:v>
                </c:pt>
                <c:pt idx="18344">
                  <c:v>45457.279639328706</c:v>
                </c:pt>
                <c:pt idx="18345">
                  <c:v>45457.348312592592</c:v>
                </c:pt>
                <c:pt idx="18346">
                  <c:v>45457.416985439813</c:v>
                </c:pt>
                <c:pt idx="18347">
                  <c:v>45457.485657812504</c:v>
                </c:pt>
                <c:pt idx="18348">
                  <c:v>45457.554329872684</c:v>
                </c:pt>
                <c:pt idx="18349">
                  <c:v>45457.623001805558</c:v>
                </c:pt>
                <c:pt idx="18350">
                  <c:v>45457.691673796297</c:v>
                </c:pt>
                <c:pt idx="18351">
                  <c:v>45457.760345625</c:v>
                </c:pt>
                <c:pt idx="18352">
                  <c:v>45457.829017766206</c:v>
                </c:pt>
                <c:pt idx="18353">
                  <c:v>45457.89769046296</c:v>
                </c:pt>
                <c:pt idx="18354">
                  <c:v>45457.966362754632</c:v>
                </c:pt>
                <c:pt idx="18355">
                  <c:v>45458.035034942128</c:v>
                </c:pt>
                <c:pt idx="18356">
                  <c:v>45458.103706817128</c:v>
                </c:pt>
                <c:pt idx="18357">
                  <c:v>45458.172378715281</c:v>
                </c:pt>
                <c:pt idx="18358">
                  <c:v>45458.241051192126</c:v>
                </c:pt>
                <c:pt idx="18359">
                  <c:v>45458.309723946761</c:v>
                </c:pt>
                <c:pt idx="18360">
                  <c:v>45458.378397083332</c:v>
                </c:pt>
                <c:pt idx="18361">
                  <c:v>45458.447069618058</c:v>
                </c:pt>
                <c:pt idx="18362">
                  <c:v>45458.515741747688</c:v>
                </c:pt>
                <c:pt idx="18363">
                  <c:v>45458.584413750003</c:v>
                </c:pt>
                <c:pt idx="18364">
                  <c:v>45458.6530856713</c:v>
                </c:pt>
                <c:pt idx="18365">
                  <c:v>45458.721757662039</c:v>
                </c:pt>
                <c:pt idx="18366">
                  <c:v>45458.79042931713</c:v>
                </c:pt>
                <c:pt idx="18367">
                  <c:v>45458.859101747687</c:v>
                </c:pt>
                <c:pt idx="18368">
                  <c:v>45458.927774201387</c:v>
                </c:pt>
                <c:pt idx="18369">
                  <c:v>45458.996446435187</c:v>
                </c:pt>
                <c:pt idx="18370">
                  <c:v>45459.065118587961</c:v>
                </c:pt>
                <c:pt idx="18371">
                  <c:v>45459.133790127315</c:v>
                </c:pt>
                <c:pt idx="18372">
                  <c:v>45459.202462175926</c:v>
                </c:pt>
                <c:pt idx="18373">
                  <c:v>45459.271134722221</c:v>
                </c:pt>
                <c:pt idx="18374">
                  <c:v>45459.339807789351</c:v>
                </c:pt>
                <c:pt idx="18375">
                  <c:v>45459.408480625003</c:v>
                </c:pt>
                <c:pt idx="18376">
                  <c:v>45459.477152916668</c:v>
                </c:pt>
                <c:pt idx="18377">
                  <c:v>45459.545824837965</c:v>
                </c:pt>
                <c:pt idx="18378">
                  <c:v>45459.614496643517</c:v>
                </c:pt>
                <c:pt idx="18379">
                  <c:v>45459.683168495372</c:v>
                </c:pt>
                <c:pt idx="18380">
                  <c:v>45459.751840231482</c:v>
                </c:pt>
                <c:pt idx="18381">
                  <c:v>45459.820512071761</c:v>
                </c:pt>
                <c:pt idx="18382">
                  <c:v>45459.889184618056</c:v>
                </c:pt>
                <c:pt idx="18383">
                  <c:v>45459.957856817127</c:v>
                </c:pt>
                <c:pt idx="18384">
                  <c:v>45460.026528865739</c:v>
                </c:pt>
                <c:pt idx="18385">
                  <c:v>45460.095200682874</c:v>
                </c:pt>
                <c:pt idx="18386">
                  <c:v>45460.163872303237</c:v>
                </c:pt>
                <c:pt idx="18387">
                  <c:v>45460.232544513892</c:v>
                </c:pt>
                <c:pt idx="18388">
                  <c:v>45460.30121701389</c:v>
                </c:pt>
                <c:pt idx="18389">
                  <c:v>45460.369889988426</c:v>
                </c:pt>
                <c:pt idx="18390">
                  <c:v>45460.438562384261</c:v>
                </c:pt>
                <c:pt idx="18391">
                  <c:v>45460.507234386576</c:v>
                </c:pt>
                <c:pt idx="18392">
                  <c:v>45460.575906215279</c:v>
                </c:pt>
                <c:pt idx="18393">
                  <c:v>45460.644577939813</c:v>
                </c:pt>
                <c:pt idx="18394">
                  <c:v>45460.713249756947</c:v>
                </c:pt>
                <c:pt idx="18395">
                  <c:v>45460.781921250004</c:v>
                </c:pt>
                <c:pt idx="18396">
                  <c:v>45460.850593425923</c:v>
                </c:pt>
                <c:pt idx="18397">
                  <c:v>45460.919265763892</c:v>
                </c:pt>
                <c:pt idx="18398">
                  <c:v>45460.987937812497</c:v>
                </c:pt>
                <c:pt idx="18399">
                  <c:v>45461.056609791667</c:v>
                </c:pt>
                <c:pt idx="18400">
                  <c:v>45461.12528122685</c:v>
                </c:pt>
                <c:pt idx="18401">
                  <c:v>45461.193953078706</c:v>
                </c:pt>
                <c:pt idx="18402">
                  <c:v>45461.262625462965</c:v>
                </c:pt>
                <c:pt idx="18403">
                  <c:v>45461.331298287034</c:v>
                </c:pt>
                <c:pt idx="18404">
                  <c:v>45461.399971076389</c:v>
                </c:pt>
                <c:pt idx="18405">
                  <c:v>45461.468643275461</c:v>
                </c:pt>
                <c:pt idx="18406">
                  <c:v>45461.537315092595</c:v>
                </c:pt>
                <c:pt idx="18407">
                  <c:v>45461.605986770832</c:v>
                </c:pt>
                <c:pt idx="18408">
                  <c:v>45461.674658495373</c:v>
                </c:pt>
                <c:pt idx="18409">
                  <c:v>45461.743330150464</c:v>
                </c:pt>
                <c:pt idx="18410">
                  <c:v>45461.812001712962</c:v>
                </c:pt>
                <c:pt idx="18411">
                  <c:v>45461.880674074077</c:v>
                </c:pt>
                <c:pt idx="18412">
                  <c:v>45461.949346180554</c:v>
                </c:pt>
                <c:pt idx="18413">
                  <c:v>45462.018018136572</c:v>
                </c:pt>
                <c:pt idx="18414">
                  <c:v>45462.086689895834</c:v>
                </c:pt>
                <c:pt idx="18415">
                  <c:v>45462.155361249999</c:v>
                </c:pt>
                <c:pt idx="18416">
                  <c:v>45462.224033206017</c:v>
                </c:pt>
                <c:pt idx="18417">
                  <c:v>45462.292705497683</c:v>
                </c:pt>
                <c:pt idx="18418">
                  <c:v>45462.361378344911</c:v>
                </c:pt>
                <c:pt idx="18419">
                  <c:v>45462.430050636576</c:v>
                </c:pt>
                <c:pt idx="18420">
                  <c:v>45462.498722523145</c:v>
                </c:pt>
                <c:pt idx="18421">
                  <c:v>45462.567394178244</c:v>
                </c:pt>
                <c:pt idx="18422">
                  <c:v>45462.636065729166</c:v>
                </c:pt>
                <c:pt idx="18423">
                  <c:v>45462.704737349537</c:v>
                </c:pt>
                <c:pt idx="18424">
                  <c:v>45462.773408715278</c:v>
                </c:pt>
                <c:pt idx="18425">
                  <c:v>45462.842080648152</c:v>
                </c:pt>
                <c:pt idx="18426">
                  <c:v>45462.910752881944</c:v>
                </c:pt>
                <c:pt idx="18427">
                  <c:v>45462.979424756944</c:v>
                </c:pt>
                <c:pt idx="18428">
                  <c:v>45463.048096562503</c:v>
                </c:pt>
                <c:pt idx="18429">
                  <c:v>45463.116767916668</c:v>
                </c:pt>
                <c:pt idx="18430">
                  <c:v>45463.18543957176</c:v>
                </c:pt>
                <c:pt idx="18431">
                  <c:v>45463.254111770832</c:v>
                </c:pt>
                <c:pt idx="18432">
                  <c:v>45463.322784328702</c:v>
                </c:pt>
                <c:pt idx="18433">
                  <c:v>45463.39145703704</c:v>
                </c:pt>
                <c:pt idx="18434">
                  <c:v>45463.460129143517</c:v>
                </c:pt>
                <c:pt idx="18435">
                  <c:v>45463.528800844906</c:v>
                </c:pt>
                <c:pt idx="18436">
                  <c:v>45463.59747241898</c:v>
                </c:pt>
                <c:pt idx="18437">
                  <c:v>45463.66614400463</c:v>
                </c:pt>
                <c:pt idx="18438">
                  <c:v>45463.734815578704</c:v>
                </c:pt>
                <c:pt idx="18439">
                  <c:v>45463.803486909725</c:v>
                </c:pt>
                <c:pt idx="18440">
                  <c:v>45463.872159074075</c:v>
                </c:pt>
                <c:pt idx="18441">
                  <c:v>45463.940831087966</c:v>
                </c:pt>
                <c:pt idx="18442">
                  <c:v>45464.00950295139</c:v>
                </c:pt>
                <c:pt idx="18443">
                  <c:v>45464.078174641203</c:v>
                </c:pt>
                <c:pt idx="18444">
                  <c:v>45464.146845798612</c:v>
                </c:pt>
                <c:pt idx="18445">
                  <c:v>45464.215517523146</c:v>
                </c:pt>
                <c:pt idx="18446">
                  <c:v>45464.284189687503</c:v>
                </c:pt>
                <c:pt idx="18447">
                  <c:v>45464.35286240741</c:v>
                </c:pt>
                <c:pt idx="18448">
                  <c:v>45464.421534641202</c:v>
                </c:pt>
                <c:pt idx="18449">
                  <c:v>45464.490206446761</c:v>
                </c:pt>
                <c:pt idx="18450">
                  <c:v>45464.558877951386</c:v>
                </c:pt>
                <c:pt idx="18451">
                  <c:v>45464.627549363424</c:v>
                </c:pt>
                <c:pt idx="18452">
                  <c:v>45464.696220821759</c:v>
                </c:pt>
                <c:pt idx="18453">
                  <c:v>45464.764892083331</c:v>
                </c:pt>
                <c:pt idx="18454">
                  <c:v>45464.833563761575</c:v>
                </c:pt>
                <c:pt idx="18455">
                  <c:v>45464.90223590278</c:v>
                </c:pt>
                <c:pt idx="18456">
                  <c:v>45464.97090763889</c:v>
                </c:pt>
                <c:pt idx="18457">
                  <c:v>45465.039579282406</c:v>
                </c:pt>
                <c:pt idx="18458">
                  <c:v>45465.108250590281</c:v>
                </c:pt>
                <c:pt idx="18459">
                  <c:v>45465.176922013889</c:v>
                </c:pt>
                <c:pt idx="18460">
                  <c:v>45465.245594004627</c:v>
                </c:pt>
                <c:pt idx="18461">
                  <c:v>45465.314266296293</c:v>
                </c:pt>
                <c:pt idx="18462">
                  <c:v>45465.382938888892</c:v>
                </c:pt>
                <c:pt idx="18463">
                  <c:v>45465.451610891207</c:v>
                </c:pt>
                <c:pt idx="18464">
                  <c:v>45465.520282476849</c:v>
                </c:pt>
                <c:pt idx="18465">
                  <c:v>45465.588953946761</c:v>
                </c:pt>
                <c:pt idx="18466">
                  <c:v>45465.657625370368</c:v>
                </c:pt>
                <c:pt idx="18467">
                  <c:v>45465.726296840279</c:v>
                </c:pt>
                <c:pt idx="18468">
                  <c:v>45465.794967974536</c:v>
                </c:pt>
                <c:pt idx="18469">
                  <c:v>45465.863639918978</c:v>
                </c:pt>
                <c:pt idx="18470">
                  <c:v>45465.932311828707</c:v>
                </c:pt>
                <c:pt idx="18471">
                  <c:v>45466.000983564816</c:v>
                </c:pt>
                <c:pt idx="18472">
                  <c:v>45466.069655173611</c:v>
                </c:pt>
                <c:pt idx="18473">
                  <c:v>45466.138326180553</c:v>
                </c:pt>
                <c:pt idx="18474">
                  <c:v>45466.206997719906</c:v>
                </c:pt>
                <c:pt idx="18475">
                  <c:v>45466.275669745373</c:v>
                </c:pt>
                <c:pt idx="18476">
                  <c:v>45466.344342314813</c:v>
                </c:pt>
                <c:pt idx="18477">
                  <c:v>45466.413014560188</c:v>
                </c:pt>
                <c:pt idx="18478">
                  <c:v>45466.481686284722</c:v>
                </c:pt>
                <c:pt idx="18479">
                  <c:v>45466.550357685184</c:v>
                </c:pt>
                <c:pt idx="18480">
                  <c:v>45466.619028946756</c:v>
                </c:pt>
                <c:pt idx="18481">
                  <c:v>45466.6877002662</c:v>
                </c:pt>
                <c:pt idx="18482">
                  <c:v>45466.756371446761</c:v>
                </c:pt>
                <c:pt idx="18483">
                  <c:v>45466.825042847224</c:v>
                </c:pt>
                <c:pt idx="18484">
                  <c:v>45466.893714872684</c:v>
                </c:pt>
                <c:pt idx="18485">
                  <c:v>45466.962386516207</c:v>
                </c:pt>
                <c:pt idx="18486">
                  <c:v>45467.031058032408</c:v>
                </c:pt>
                <c:pt idx="18487">
                  <c:v>45467.09972928241</c:v>
                </c:pt>
                <c:pt idx="18488">
                  <c:v>45467.168400451388</c:v>
                </c:pt>
                <c:pt idx="18489">
                  <c:v>45467.237072199074</c:v>
                </c:pt>
                <c:pt idx="18490">
                  <c:v>45467.305744224534</c:v>
                </c:pt>
                <c:pt idx="18491">
                  <c:v>45467.374416689818</c:v>
                </c:pt>
                <c:pt idx="18492">
                  <c:v>45467.443088564818</c:v>
                </c:pt>
                <c:pt idx="18493">
                  <c:v>45467.511760034722</c:v>
                </c:pt>
                <c:pt idx="18494">
                  <c:v>45467.580431354167</c:v>
                </c:pt>
                <c:pt idx="18495">
                  <c:v>45467.649102581017</c:v>
                </c:pt>
                <c:pt idx="18496">
                  <c:v>45467.717773900462</c:v>
                </c:pt>
                <c:pt idx="18497">
                  <c:v>45467.786444872683</c:v>
                </c:pt>
                <c:pt idx="18498">
                  <c:v>45467.855116585648</c:v>
                </c:pt>
                <c:pt idx="18499">
                  <c:v>45467.92378837963</c:v>
                </c:pt>
                <c:pt idx="18500">
                  <c:v>45467.992459942128</c:v>
                </c:pt>
                <c:pt idx="18501">
                  <c:v>45468.06113141204</c:v>
                </c:pt>
                <c:pt idx="18502">
                  <c:v>45468.129802303243</c:v>
                </c:pt>
                <c:pt idx="18503">
                  <c:v>45468.198473657409</c:v>
                </c:pt>
                <c:pt idx="18504">
                  <c:v>45468.267145543985</c:v>
                </c:pt>
                <c:pt idx="18505">
                  <c:v>45468.335817905092</c:v>
                </c:pt>
                <c:pt idx="18506">
                  <c:v>45468.404490127316</c:v>
                </c:pt>
                <c:pt idx="18507">
                  <c:v>45468.473161782407</c:v>
                </c:pt>
                <c:pt idx="18508">
                  <c:v>45468.541833055555</c:v>
                </c:pt>
                <c:pt idx="18509">
                  <c:v>45468.610504201388</c:v>
                </c:pt>
                <c:pt idx="18510">
                  <c:v>45468.679175393518</c:v>
                </c:pt>
                <c:pt idx="18511">
                  <c:v>45468.747846493054</c:v>
                </c:pt>
                <c:pt idx="18512">
                  <c:v>45468.816517615742</c:v>
                </c:pt>
                <c:pt idx="18513">
                  <c:v>45468.885189479166</c:v>
                </c:pt>
                <c:pt idx="18514">
                  <c:v>45468.953861041664</c:v>
                </c:pt>
                <c:pt idx="18515">
                  <c:v>45469.022532453702</c:v>
                </c:pt>
                <c:pt idx="18516">
                  <c:v>45469.091203634256</c:v>
                </c:pt>
                <c:pt idx="18517">
                  <c:v>45469.15987452546</c:v>
                </c:pt>
                <c:pt idx="18518">
                  <c:v>45469.228546018516</c:v>
                </c:pt>
                <c:pt idx="18519">
                  <c:v>45469.297217824074</c:v>
                </c:pt>
                <c:pt idx="18520">
                  <c:v>45469.365890138892</c:v>
                </c:pt>
                <c:pt idx="18521">
                  <c:v>45469.434561875001</c:v>
                </c:pt>
                <c:pt idx="18522">
                  <c:v>45469.503233229167</c:v>
                </c:pt>
                <c:pt idx="18523">
                  <c:v>45469.571904375</c:v>
                </c:pt>
                <c:pt idx="18524">
                  <c:v>45469.64057541667</c:v>
                </c:pt>
                <c:pt idx="18525">
                  <c:v>45469.709246550927</c:v>
                </c:pt>
                <c:pt idx="18526">
                  <c:v>45469.777917384257</c:v>
                </c:pt>
                <c:pt idx="18527">
                  <c:v>45469.846588842593</c:v>
                </c:pt>
                <c:pt idx="18528">
                  <c:v>45469.915260532405</c:v>
                </c:pt>
                <c:pt idx="18529">
                  <c:v>45469.983931898147</c:v>
                </c:pt>
                <c:pt idx="18530">
                  <c:v>45470.052603194446</c:v>
                </c:pt>
                <c:pt idx="18531">
                  <c:v>45470.121273993056</c:v>
                </c:pt>
                <c:pt idx="18532">
                  <c:v>45470.189945150465</c:v>
                </c:pt>
                <c:pt idx="18533">
                  <c:v>45470.258616851854</c:v>
                </c:pt>
                <c:pt idx="18534">
                  <c:v>45470.327288958331</c:v>
                </c:pt>
                <c:pt idx="18535">
                  <c:v>45470.395961111113</c:v>
                </c:pt>
                <c:pt idx="18536">
                  <c:v>45470.464632685187</c:v>
                </c:pt>
                <c:pt idx="18537">
                  <c:v>45470.533303842596</c:v>
                </c:pt>
                <c:pt idx="18538">
                  <c:v>45470.601974872683</c:v>
                </c:pt>
                <c:pt idx="18539">
                  <c:v>45470.670645937498</c:v>
                </c:pt>
                <c:pt idx="18540">
                  <c:v>45470.739316967592</c:v>
                </c:pt>
                <c:pt idx="18541">
                  <c:v>45470.807987812499</c:v>
                </c:pt>
                <c:pt idx="18542">
                  <c:v>45470.876659479167</c:v>
                </c:pt>
                <c:pt idx="18543">
                  <c:v>45470.945330949071</c:v>
                </c:pt>
                <c:pt idx="18544">
                  <c:v>45471.014002256947</c:v>
                </c:pt>
                <c:pt idx="18545">
                  <c:v>45471.082673391204</c:v>
                </c:pt>
                <c:pt idx="18546">
                  <c:v>45471.151344039354</c:v>
                </c:pt>
                <c:pt idx="18547">
                  <c:v>45471.220015289349</c:v>
                </c:pt>
                <c:pt idx="18548">
                  <c:v>45471.28868690972</c:v>
                </c:pt>
                <c:pt idx="18549">
                  <c:v>45471.357359097223</c:v>
                </c:pt>
                <c:pt idx="18550">
                  <c:v>45471.426030752315</c:v>
                </c:pt>
                <c:pt idx="18551">
                  <c:v>45471.494702002317</c:v>
                </c:pt>
                <c:pt idx="18552">
                  <c:v>45471.563372986115</c:v>
                </c:pt>
                <c:pt idx="18553">
                  <c:v>45471.632043865742</c:v>
                </c:pt>
                <c:pt idx="18554">
                  <c:v>45471.700714803243</c:v>
                </c:pt>
                <c:pt idx="18555">
                  <c:v>45471.769385509258</c:v>
                </c:pt>
                <c:pt idx="18556">
                  <c:v>45471.83805672454</c:v>
                </c:pt>
                <c:pt idx="18557">
                  <c:v>45471.906728310183</c:v>
                </c:pt>
                <c:pt idx="18558">
                  <c:v>45471.975399513889</c:v>
                </c:pt>
                <c:pt idx="18559">
                  <c:v>45472.044070648146</c:v>
                </c:pt>
                <c:pt idx="18560">
                  <c:v>45472.112741377314</c:v>
                </c:pt>
                <c:pt idx="18561">
                  <c:v>45472.181412314814</c:v>
                </c:pt>
                <c:pt idx="18562">
                  <c:v>45472.250083819446</c:v>
                </c:pt>
                <c:pt idx="18563">
                  <c:v>45472.318755636574</c:v>
                </c:pt>
                <c:pt idx="18564">
                  <c:v>45472.387427696762</c:v>
                </c:pt>
                <c:pt idx="18565">
                  <c:v>45472.45609915509</c:v>
                </c:pt>
                <c:pt idx="18566">
                  <c:v>45472.52477019676</c:v>
                </c:pt>
                <c:pt idx="18567">
                  <c:v>45472.593441134261</c:v>
                </c:pt>
                <c:pt idx="18568">
                  <c:v>45472.66211203704</c:v>
                </c:pt>
                <c:pt idx="18569">
                  <c:v>45472.730782962964</c:v>
                </c:pt>
                <c:pt idx="18570">
                  <c:v>45472.799453599539</c:v>
                </c:pt>
                <c:pt idx="18571">
                  <c:v>45472.868125046298</c:v>
                </c:pt>
                <c:pt idx="18572">
                  <c:v>45472.936796412039</c:v>
                </c:pt>
                <c:pt idx="18573">
                  <c:v>45473.005467615738</c:v>
                </c:pt>
                <c:pt idx="18574">
                  <c:v>45473.074138668984</c:v>
                </c:pt>
                <c:pt idx="18575">
                  <c:v>45473.142809143515</c:v>
                </c:pt>
                <c:pt idx="18576">
                  <c:v>45473.211480185186</c:v>
                </c:pt>
                <c:pt idx="18577">
                  <c:v>45473.280151678242</c:v>
                </c:pt>
                <c:pt idx="18578">
                  <c:v>45473.348823726854</c:v>
                </c:pt>
                <c:pt idx="18579">
                  <c:v>45473.417495358794</c:v>
                </c:pt>
                <c:pt idx="18580">
                  <c:v>45473.486166527779</c:v>
                </c:pt>
                <c:pt idx="18581">
                  <c:v>45473.554837384261</c:v>
                </c:pt>
                <c:pt idx="18582">
                  <c:v>45473.623508113429</c:v>
                </c:pt>
                <c:pt idx="18583">
                  <c:v>45473.692178900463</c:v>
                </c:pt>
                <c:pt idx="18584">
                  <c:v>45473.760849513892</c:v>
                </c:pt>
                <c:pt idx="18585">
                  <c:v>45473.829520462961</c:v>
                </c:pt>
                <c:pt idx="18586">
                  <c:v>45473.898191944441</c:v>
                </c:pt>
                <c:pt idx="18587">
                  <c:v>45473.966863043985</c:v>
                </c:pt>
                <c:pt idx="18588">
                  <c:v>45474.035534027775</c:v>
                </c:pt>
                <c:pt idx="18589">
                  <c:v>45474.104204699077</c:v>
                </c:pt>
                <c:pt idx="18590">
                  <c:v>45474.172875393517</c:v>
                </c:pt>
                <c:pt idx="18591">
                  <c:v>45474.241546666664</c:v>
                </c:pt>
                <c:pt idx="18592">
                  <c:v>45474.31021822917</c:v>
                </c:pt>
                <c:pt idx="18593">
                  <c:v>45474.378890162036</c:v>
                </c:pt>
                <c:pt idx="18594">
                  <c:v>45474.447561493056</c:v>
                </c:pt>
                <c:pt idx="18595">
                  <c:v>45474.516232430557</c:v>
                </c:pt>
                <c:pt idx="18596">
                  <c:v>45474.584903229166</c:v>
                </c:pt>
                <c:pt idx="18597">
                  <c:v>45474.65357396991</c:v>
                </c:pt>
                <c:pt idx="18598">
                  <c:v>45474.722244756944</c:v>
                </c:pt>
                <c:pt idx="18599">
                  <c:v>45474.790915219906</c:v>
                </c:pt>
                <c:pt idx="18600">
                  <c:v>45474.859586446757</c:v>
                </c:pt>
                <c:pt idx="18601">
                  <c:v>45474.928257708336</c:v>
                </c:pt>
                <c:pt idx="18602">
                  <c:v>45474.996928749999</c:v>
                </c:pt>
                <c:pt idx="18603">
                  <c:v>45475.065599710651</c:v>
                </c:pt>
                <c:pt idx="18604">
                  <c:v>45475.134270057868</c:v>
                </c:pt>
                <c:pt idx="18605">
                  <c:v>45475.202940914351</c:v>
                </c:pt>
                <c:pt idx="18606">
                  <c:v>45475.271612280092</c:v>
                </c:pt>
                <c:pt idx="18607">
                  <c:v>45475.340284155092</c:v>
                </c:pt>
                <c:pt idx="18608">
                  <c:v>45475.408955798608</c:v>
                </c:pt>
                <c:pt idx="18609">
                  <c:v>45475.477626898151</c:v>
                </c:pt>
                <c:pt idx="18610">
                  <c:v>45475.546297638888</c:v>
                </c:pt>
                <c:pt idx="18611">
                  <c:v>45475.614968252317</c:v>
                </c:pt>
                <c:pt idx="18612">
                  <c:v>45475.683638912036</c:v>
                </c:pt>
                <c:pt idx="18613">
                  <c:v>45475.752309467593</c:v>
                </c:pt>
                <c:pt idx="18614">
                  <c:v>45475.820980127311</c:v>
                </c:pt>
                <c:pt idx="18615">
                  <c:v>45475.889651481484</c:v>
                </c:pt>
                <c:pt idx="18616">
                  <c:v>45475.958322500002</c:v>
                </c:pt>
                <c:pt idx="18617">
                  <c:v>45476.026993368054</c:v>
                </c:pt>
                <c:pt idx="18618">
                  <c:v>45476.095663993059</c:v>
                </c:pt>
                <c:pt idx="18619">
                  <c:v>45476.16433443287</c:v>
                </c:pt>
                <c:pt idx="18620">
                  <c:v>45476.233005462964</c:v>
                </c:pt>
                <c:pt idx="18621">
                  <c:v>45476.301676782408</c:v>
                </c:pt>
                <c:pt idx="18622">
                  <c:v>45476.37034858796</c:v>
                </c:pt>
                <c:pt idx="18623">
                  <c:v>45476.439019803242</c:v>
                </c:pt>
                <c:pt idx="18624">
                  <c:v>45476.507690625003</c:v>
                </c:pt>
                <c:pt idx="18625">
                  <c:v>45476.576361273146</c:v>
                </c:pt>
                <c:pt idx="18626">
                  <c:v>45476.645031828702</c:v>
                </c:pt>
                <c:pt idx="18627">
                  <c:v>45476.713702453701</c:v>
                </c:pt>
                <c:pt idx="18628">
                  <c:v>45476.78237277778</c:v>
                </c:pt>
                <c:pt idx="18629">
                  <c:v>45476.851043784722</c:v>
                </c:pt>
                <c:pt idx="18630">
                  <c:v>45476.919714942131</c:v>
                </c:pt>
                <c:pt idx="18631">
                  <c:v>45476.988385810182</c:v>
                </c:pt>
                <c:pt idx="18632">
                  <c:v>45477.057056620368</c:v>
                </c:pt>
                <c:pt idx="18633">
                  <c:v>45477.125726886574</c:v>
                </c:pt>
                <c:pt idx="18634">
                  <c:v>45477.194397557869</c:v>
                </c:pt>
                <c:pt idx="18635">
                  <c:v>45477.263068773151</c:v>
                </c:pt>
                <c:pt idx="18636">
                  <c:v>45477.331740428242</c:v>
                </c:pt>
                <c:pt idx="18637">
                  <c:v>45477.400412048613</c:v>
                </c:pt>
                <c:pt idx="18638">
                  <c:v>45477.4690830787</c:v>
                </c:pt>
                <c:pt idx="18639">
                  <c:v>45477.537753715274</c:v>
                </c:pt>
                <c:pt idx="18640">
                  <c:v>45477.606424224534</c:v>
                </c:pt>
                <c:pt idx="18641">
                  <c:v>45477.67509478009</c:v>
                </c:pt>
                <c:pt idx="18642">
                  <c:v>45477.743765277781</c:v>
                </c:pt>
                <c:pt idx="18643">
                  <c:v>45477.812435671294</c:v>
                </c:pt>
                <c:pt idx="18644">
                  <c:v>45477.881106875</c:v>
                </c:pt>
                <c:pt idx="18645">
                  <c:v>45477.949777812501</c:v>
                </c:pt>
                <c:pt idx="18646">
                  <c:v>45478.018448599534</c:v>
                </c:pt>
                <c:pt idx="18647">
                  <c:v>45478.087119189811</c:v>
                </c:pt>
                <c:pt idx="18648">
                  <c:v>45478.155789386576</c:v>
                </c:pt>
                <c:pt idx="18649">
                  <c:v>45478.224460173609</c:v>
                </c:pt>
                <c:pt idx="18650">
                  <c:v>45478.293131307873</c:v>
                </c:pt>
                <c:pt idx="18651">
                  <c:v>45478.36180298611</c:v>
                </c:pt>
                <c:pt idx="18652">
                  <c:v>45478.430474108798</c:v>
                </c:pt>
                <c:pt idx="18653">
                  <c:v>45478.499144837966</c:v>
                </c:pt>
                <c:pt idx="18654">
                  <c:v>45478.567815324073</c:v>
                </c:pt>
                <c:pt idx="18655">
                  <c:v>45478.636485717594</c:v>
                </c:pt>
                <c:pt idx="18656">
                  <c:v>45478.705156180557</c:v>
                </c:pt>
                <c:pt idx="18657">
                  <c:v>45478.77382638889</c:v>
                </c:pt>
                <c:pt idx="18658">
                  <c:v>45478.842497164354</c:v>
                </c:pt>
                <c:pt idx="18659">
                  <c:v>45478.91116822917</c:v>
                </c:pt>
                <c:pt idx="18660">
                  <c:v>45478.979838946761</c:v>
                </c:pt>
                <c:pt idx="18661">
                  <c:v>45479.048509594904</c:v>
                </c:pt>
                <c:pt idx="18662">
                  <c:v>45479.117179791669</c:v>
                </c:pt>
                <c:pt idx="18663">
                  <c:v>45479.185850277776</c:v>
                </c:pt>
                <c:pt idx="18664">
                  <c:v>45479.254521319446</c:v>
                </c:pt>
                <c:pt idx="18665">
                  <c:v>45479.323192719909</c:v>
                </c:pt>
                <c:pt idx="18666">
                  <c:v>45479.39186427083</c:v>
                </c:pt>
                <c:pt idx="18667">
                  <c:v>45479.460535231483</c:v>
                </c:pt>
                <c:pt idx="18668">
                  <c:v>45479.529205775463</c:v>
                </c:pt>
                <c:pt idx="18669">
                  <c:v>45479.597876192129</c:v>
                </c:pt>
                <c:pt idx="18670">
                  <c:v>45479.66654662037</c:v>
                </c:pt>
                <c:pt idx="18671">
                  <c:v>45479.735217037036</c:v>
                </c:pt>
                <c:pt idx="18672">
                  <c:v>45479.803887222224</c:v>
                </c:pt>
                <c:pt idx="18673">
                  <c:v>45479.87255821759</c:v>
                </c:pt>
                <c:pt idx="18674">
                  <c:v>45479.941229074073</c:v>
                </c:pt>
                <c:pt idx="18675">
                  <c:v>45480.009899780096</c:v>
                </c:pt>
                <c:pt idx="18676">
                  <c:v>45480.078570335645</c:v>
                </c:pt>
                <c:pt idx="18677">
                  <c:v>45480.147240324077</c:v>
                </c:pt>
                <c:pt idx="18678">
                  <c:v>45480.215910902778</c:v>
                </c:pt>
                <c:pt idx="18679">
                  <c:v>45480.28458190972</c:v>
                </c:pt>
                <c:pt idx="18680">
                  <c:v>45480.353253472225</c:v>
                </c:pt>
                <c:pt idx="18681">
                  <c:v>45480.421924571761</c:v>
                </c:pt>
                <c:pt idx="18682">
                  <c:v>45480.490595219904</c:v>
                </c:pt>
                <c:pt idx="18683">
                  <c:v>45480.559265578704</c:v>
                </c:pt>
                <c:pt idx="18684">
                  <c:v>45480.627935821758</c:v>
                </c:pt>
                <c:pt idx="18685">
                  <c:v>45480.696606134261</c:v>
                </c:pt>
                <c:pt idx="18686">
                  <c:v>45480.765276238424</c:v>
                </c:pt>
                <c:pt idx="18687">
                  <c:v>45480.83394675926</c:v>
                </c:pt>
                <c:pt idx="18688">
                  <c:v>45480.902617754633</c:v>
                </c:pt>
                <c:pt idx="18689">
                  <c:v>45480.97128834491</c:v>
                </c:pt>
                <c:pt idx="18690">
                  <c:v>45481.039958842593</c:v>
                </c:pt>
                <c:pt idx="18691">
                  <c:v>45481.108628993054</c:v>
                </c:pt>
                <c:pt idx="18692">
                  <c:v>45481.177299270836</c:v>
                </c:pt>
                <c:pt idx="18693">
                  <c:v>45481.245970104166</c:v>
                </c:pt>
                <c:pt idx="18694">
                  <c:v>45481.314641249999</c:v>
                </c:pt>
                <c:pt idx="18695">
                  <c:v>45481.383312696758</c:v>
                </c:pt>
                <c:pt idx="18696">
                  <c:v>45481.451983541665</c:v>
                </c:pt>
                <c:pt idx="18697">
                  <c:v>45481.520653981483</c:v>
                </c:pt>
                <c:pt idx="18698">
                  <c:v>45481.589324305554</c:v>
                </c:pt>
                <c:pt idx="18699">
                  <c:v>45481.65799457176</c:v>
                </c:pt>
                <c:pt idx="18700">
                  <c:v>45481.726664895832</c:v>
                </c:pt>
                <c:pt idx="18701">
                  <c:v>45481.795334884257</c:v>
                </c:pt>
                <c:pt idx="18702">
                  <c:v>45481.864005671297</c:v>
                </c:pt>
                <c:pt idx="18703">
                  <c:v>45481.932676435186</c:v>
                </c:pt>
                <c:pt idx="18704">
                  <c:v>45482.001347025463</c:v>
                </c:pt>
                <c:pt idx="18705">
                  <c:v>45482.070017488426</c:v>
                </c:pt>
                <c:pt idx="18706">
                  <c:v>45482.138687349536</c:v>
                </c:pt>
                <c:pt idx="18707">
                  <c:v>45482.207357743056</c:v>
                </c:pt>
                <c:pt idx="18708">
                  <c:v>45482.276028622684</c:v>
                </c:pt>
                <c:pt idx="18709">
                  <c:v>45482.344700046298</c:v>
                </c:pt>
                <c:pt idx="18710">
                  <c:v>45482.413371134258</c:v>
                </c:pt>
                <c:pt idx="18711">
                  <c:v>45482.482041724536</c:v>
                </c:pt>
                <c:pt idx="18712">
                  <c:v>45482.550711967589</c:v>
                </c:pt>
                <c:pt idx="18713">
                  <c:v>45482.619382094905</c:v>
                </c:pt>
                <c:pt idx="18714">
                  <c:v>45482.688052268517</c:v>
                </c:pt>
                <c:pt idx="18715">
                  <c:v>45482.756722303238</c:v>
                </c:pt>
                <c:pt idx="18716">
                  <c:v>45482.825392557868</c:v>
                </c:pt>
                <c:pt idx="18717">
                  <c:v>45482.894063437503</c:v>
                </c:pt>
                <c:pt idx="18718">
                  <c:v>45482.962733935186</c:v>
                </c:pt>
                <c:pt idx="18719">
                  <c:v>45483.031404305555</c:v>
                </c:pt>
                <c:pt idx="18720">
                  <c:v>45483.100074409725</c:v>
                </c:pt>
                <c:pt idx="18721">
                  <c:v>45483.168744432871</c:v>
                </c:pt>
                <c:pt idx="18722">
                  <c:v>45483.237415034724</c:v>
                </c:pt>
                <c:pt idx="18723">
                  <c:v>45483.306085925928</c:v>
                </c:pt>
                <c:pt idx="18724">
                  <c:v>45483.374757245372</c:v>
                </c:pt>
                <c:pt idx="18725">
                  <c:v>45483.443427962964</c:v>
                </c:pt>
                <c:pt idx="18726">
                  <c:v>45483.512098298612</c:v>
                </c:pt>
                <c:pt idx="18727">
                  <c:v>45483.580768472224</c:v>
                </c:pt>
                <c:pt idx="18728">
                  <c:v>45483.649438564818</c:v>
                </c:pt>
                <c:pt idx="18729">
                  <c:v>45483.718108738423</c:v>
                </c:pt>
                <c:pt idx="18730">
                  <c:v>45483.786778576388</c:v>
                </c:pt>
                <c:pt idx="18731">
                  <c:v>45483.855449131945</c:v>
                </c:pt>
                <c:pt idx="18732">
                  <c:v>45483.924119791664</c:v>
                </c:pt>
                <c:pt idx="18733">
                  <c:v>45483.992790208336</c:v>
                </c:pt>
                <c:pt idx="18734">
                  <c:v>45484.061460543984</c:v>
                </c:pt>
                <c:pt idx="18735">
                  <c:v>45484.130130300924</c:v>
                </c:pt>
                <c:pt idx="18736">
                  <c:v>45484.198800509257</c:v>
                </c:pt>
                <c:pt idx="18737">
                  <c:v>45484.267471250001</c:v>
                </c:pt>
                <c:pt idx="18738">
                  <c:v>45484.336142476852</c:v>
                </c:pt>
                <c:pt idx="18739">
                  <c:v>45484.404813553243</c:v>
                </c:pt>
                <c:pt idx="18740">
                  <c:v>45484.473484074071</c:v>
                </c:pt>
                <c:pt idx="18741">
                  <c:v>45484.542154212962</c:v>
                </c:pt>
                <c:pt idx="18742">
                  <c:v>45484.610824224539</c:v>
                </c:pt>
                <c:pt idx="18743">
                  <c:v>45484.679494282405</c:v>
                </c:pt>
                <c:pt idx="18744">
                  <c:v>45484.748164247685</c:v>
                </c:pt>
                <c:pt idx="18745">
                  <c:v>45484.816834224534</c:v>
                </c:pt>
                <c:pt idx="18746">
                  <c:v>45484.885504953701</c:v>
                </c:pt>
                <c:pt idx="18747">
                  <c:v>45484.954175381943</c:v>
                </c:pt>
                <c:pt idx="18748">
                  <c:v>45485.022845659725</c:v>
                </c:pt>
                <c:pt idx="18749">
                  <c:v>45485.091515717591</c:v>
                </c:pt>
                <c:pt idx="18750">
                  <c:v>45485.160185474539</c:v>
                </c:pt>
                <c:pt idx="18751">
                  <c:v>45485.228855821762</c:v>
                </c:pt>
                <c:pt idx="18752">
                  <c:v>45485.297526481481</c:v>
                </c:pt>
                <c:pt idx="18753">
                  <c:v>45485.366197673611</c:v>
                </c:pt>
                <c:pt idx="18754">
                  <c:v>45485.43486828704</c:v>
                </c:pt>
                <c:pt idx="18755">
                  <c:v>45485.503538506942</c:v>
                </c:pt>
                <c:pt idx="18756">
                  <c:v>45485.572208506943</c:v>
                </c:pt>
                <c:pt idx="18757">
                  <c:v>45485.640878425926</c:v>
                </c:pt>
                <c:pt idx="18758">
                  <c:v>45485.70954841435</c:v>
                </c:pt>
                <c:pt idx="18759">
                  <c:v>45485.778218125</c:v>
                </c:pt>
                <c:pt idx="18760">
                  <c:v>45485.846888460648</c:v>
                </c:pt>
                <c:pt idx="18761">
                  <c:v>45485.915559016204</c:v>
                </c:pt>
                <c:pt idx="18762">
                  <c:v>45485.984230810187</c:v>
                </c:pt>
                <c:pt idx="18763">
                  <c:v>45486.052903541669</c:v>
                </c:pt>
                <c:pt idx="18764">
                  <c:v>45486.121575763886</c:v>
                </c:pt>
                <c:pt idx="18765">
                  <c:v>45486.190248344908</c:v>
                </c:pt>
                <c:pt idx="18766">
                  <c:v>45486.258921458335</c:v>
                </c:pt>
                <c:pt idx="18767">
                  <c:v>45486.327594988426</c:v>
                </c:pt>
                <c:pt idx="18768">
                  <c:v>45486.396268576391</c:v>
                </c:pt>
                <c:pt idx="18769">
                  <c:v>45486.464941562503</c:v>
                </c:pt>
                <c:pt idx="18770">
                  <c:v>45486.533614155094</c:v>
                </c:pt>
                <c:pt idx="18771">
                  <c:v>45486.602286608795</c:v>
                </c:pt>
                <c:pt idx="18772">
                  <c:v>45486.670959097224</c:v>
                </c:pt>
                <c:pt idx="18773">
                  <c:v>45486.739631550925</c:v>
                </c:pt>
                <c:pt idx="18774">
                  <c:v>45486.808303831021</c:v>
                </c:pt>
                <c:pt idx="18775">
                  <c:v>45486.876976921296</c:v>
                </c:pt>
                <c:pt idx="18776">
                  <c:v>45486.945649814814</c:v>
                </c:pt>
                <c:pt idx="18777">
                  <c:v>45487.014322569441</c:v>
                </c:pt>
                <c:pt idx="18778">
                  <c:v>45487.082995127312</c:v>
                </c:pt>
                <c:pt idx="18779">
                  <c:v>45487.151667210645</c:v>
                </c:pt>
                <c:pt idx="18780">
                  <c:v>45487.220339872685</c:v>
                </c:pt>
                <c:pt idx="18781">
                  <c:v>45487.289012928239</c:v>
                </c:pt>
                <c:pt idx="18782">
                  <c:v>45487.357686550924</c:v>
                </c:pt>
                <c:pt idx="18783">
                  <c:v>45487.426359641206</c:v>
                </c:pt>
                <c:pt idx="18784">
                  <c:v>45487.495032326391</c:v>
                </c:pt>
                <c:pt idx="18785">
                  <c:v>45487.563704733795</c:v>
                </c:pt>
                <c:pt idx="18786">
                  <c:v>45487.632377048612</c:v>
                </c:pt>
                <c:pt idx="18787">
                  <c:v>45487.701049421295</c:v>
                </c:pt>
                <c:pt idx="18788">
                  <c:v>45487.769721562501</c:v>
                </c:pt>
                <c:pt idx="18789">
                  <c:v>45487.838394212966</c:v>
                </c:pt>
                <c:pt idx="18790">
                  <c:v>45487.907067233798</c:v>
                </c:pt>
                <c:pt idx="18791">
                  <c:v>45487.975739872687</c:v>
                </c:pt>
                <c:pt idx="18792">
                  <c:v>45488.044412430558</c:v>
                </c:pt>
                <c:pt idx="18793">
                  <c:v>45488.113084594908</c:v>
                </c:pt>
                <c:pt idx="18794">
                  <c:v>45488.181756979167</c:v>
                </c:pt>
                <c:pt idx="18795">
                  <c:v>45488.250429907406</c:v>
                </c:pt>
                <c:pt idx="18796">
                  <c:v>45488.3191031713</c:v>
                </c:pt>
                <c:pt idx="18797">
                  <c:v>45488.38777666667</c:v>
                </c:pt>
                <c:pt idx="18798">
                  <c:v>45488.456449560188</c:v>
                </c:pt>
                <c:pt idx="18799">
                  <c:v>45488.52512204861</c:v>
                </c:pt>
                <c:pt idx="18800">
                  <c:v>45488.593794409724</c:v>
                </c:pt>
                <c:pt idx="18801">
                  <c:v>45488.662466759262</c:v>
                </c:pt>
                <c:pt idx="18802">
                  <c:v>45488.731139120369</c:v>
                </c:pt>
                <c:pt idx="18803">
                  <c:v>45488.799811192126</c:v>
                </c:pt>
                <c:pt idx="18804">
                  <c:v>45488.868484074075</c:v>
                </c:pt>
                <c:pt idx="18805">
                  <c:v>45488.937156886575</c:v>
                </c:pt>
                <c:pt idx="18806">
                  <c:v>45489.005829525464</c:v>
                </c:pt>
                <c:pt idx="18807">
                  <c:v>45489.074502025462</c:v>
                </c:pt>
                <c:pt idx="18808">
                  <c:v>45489.143173946759</c:v>
                </c:pt>
                <c:pt idx="18809">
                  <c:v>45489.211846423612</c:v>
                </c:pt>
                <c:pt idx="18810">
                  <c:v>45489.280519351851</c:v>
                </c:pt>
                <c:pt idx="18811">
                  <c:v>45489.349192847221</c:v>
                </c:pt>
                <c:pt idx="18812">
                  <c:v>45489.417865925927</c:v>
                </c:pt>
                <c:pt idx="18813">
                  <c:v>45489.486538541663</c:v>
                </c:pt>
                <c:pt idx="18814">
                  <c:v>45489.555210833336</c:v>
                </c:pt>
                <c:pt idx="18815">
                  <c:v>45489.623883009262</c:v>
                </c:pt>
                <c:pt idx="18816">
                  <c:v>45489.692555231479</c:v>
                </c:pt>
                <c:pt idx="18817">
                  <c:v>45489.761227303243</c:v>
                </c:pt>
                <c:pt idx="18818">
                  <c:v>45489.829899687502</c:v>
                </c:pt>
                <c:pt idx="18819">
                  <c:v>45489.898572604165</c:v>
                </c:pt>
                <c:pt idx="18820">
                  <c:v>45489.967245150459</c:v>
                </c:pt>
                <c:pt idx="18821">
                  <c:v>45490.035917581015</c:v>
                </c:pt>
                <c:pt idx="18822">
                  <c:v>45490.1045896875</c:v>
                </c:pt>
                <c:pt idx="18823">
                  <c:v>45490.173261840275</c:v>
                </c:pt>
                <c:pt idx="18824">
                  <c:v>45490.241934560188</c:v>
                </c:pt>
                <c:pt idx="18825">
                  <c:v>45490.310607557869</c:v>
                </c:pt>
                <c:pt idx="18826">
                  <c:v>45490.379280937501</c:v>
                </c:pt>
                <c:pt idx="18827">
                  <c:v>45490.447953726849</c:v>
                </c:pt>
                <c:pt idx="18828">
                  <c:v>45490.516626099539</c:v>
                </c:pt>
                <c:pt idx="18829">
                  <c:v>45490.585298344908</c:v>
                </c:pt>
                <c:pt idx="18830">
                  <c:v>45490.65397053241</c:v>
                </c:pt>
                <c:pt idx="18831">
                  <c:v>45490.722642766203</c:v>
                </c:pt>
                <c:pt idx="18832">
                  <c:v>45490.791314675924</c:v>
                </c:pt>
                <c:pt idx="18833">
                  <c:v>45490.85998734954</c:v>
                </c:pt>
                <c:pt idx="18834">
                  <c:v>45490.928660057871</c:v>
                </c:pt>
                <c:pt idx="18835">
                  <c:v>45490.9973325463</c:v>
                </c:pt>
                <c:pt idx="18836">
                  <c:v>45491.066004953704</c:v>
                </c:pt>
                <c:pt idx="18837">
                  <c:v>45491.134676759262</c:v>
                </c:pt>
                <c:pt idx="18838">
                  <c:v>45491.203349050927</c:v>
                </c:pt>
                <c:pt idx="18839">
                  <c:v>45491.272021863428</c:v>
                </c:pt>
                <c:pt idx="18840">
                  <c:v>45491.340695196763</c:v>
                </c:pt>
                <c:pt idx="18841">
                  <c:v>45491.409368287037</c:v>
                </c:pt>
                <c:pt idx="18842">
                  <c:v>45491.478040833332</c:v>
                </c:pt>
                <c:pt idx="18843">
                  <c:v>45491.54671303241</c:v>
                </c:pt>
                <c:pt idx="18844">
                  <c:v>45491.615385081015</c:v>
                </c:pt>
                <c:pt idx="18845">
                  <c:v>45491.684057199076</c:v>
                </c:pt>
                <c:pt idx="18846">
                  <c:v>45491.752729201391</c:v>
                </c:pt>
                <c:pt idx="18847">
                  <c:v>45491.821401307869</c:v>
                </c:pt>
                <c:pt idx="18848">
                  <c:v>45491.890074120369</c:v>
                </c:pt>
                <c:pt idx="18849">
                  <c:v>45491.958746585646</c:v>
                </c:pt>
                <c:pt idx="18850">
                  <c:v>45492.027418912039</c:v>
                </c:pt>
                <c:pt idx="18851">
                  <c:v>45492.096090983796</c:v>
                </c:pt>
                <c:pt idx="18852">
                  <c:v>45492.164762881941</c:v>
                </c:pt>
                <c:pt idx="18853">
                  <c:v>45492.233435358794</c:v>
                </c:pt>
                <c:pt idx="18854">
                  <c:v>45492.302108124997</c:v>
                </c:pt>
                <c:pt idx="18855">
                  <c:v>45492.370781377314</c:v>
                </c:pt>
                <c:pt idx="18856">
                  <c:v>45492.439454050924</c:v>
                </c:pt>
                <c:pt idx="18857">
                  <c:v>45492.50812633102</c:v>
                </c:pt>
                <c:pt idx="18858">
                  <c:v>45492.576798425929</c:v>
                </c:pt>
                <c:pt idx="18859">
                  <c:v>45492.645470428244</c:v>
                </c:pt>
                <c:pt idx="18860">
                  <c:v>45492.714142511577</c:v>
                </c:pt>
                <c:pt idx="18861">
                  <c:v>45492.782814293983</c:v>
                </c:pt>
                <c:pt idx="18862">
                  <c:v>45492.851486747684</c:v>
                </c:pt>
                <c:pt idx="18863">
                  <c:v>45492.920159351852</c:v>
                </c:pt>
                <c:pt idx="18864">
                  <c:v>45492.988831689814</c:v>
                </c:pt>
                <c:pt idx="18865">
                  <c:v>45493.057503946759</c:v>
                </c:pt>
                <c:pt idx="18866">
                  <c:v>45493.126175671299</c:v>
                </c:pt>
                <c:pt idx="18867">
                  <c:v>45493.194847800929</c:v>
                </c:pt>
                <c:pt idx="18868">
                  <c:v>45493.263520462962</c:v>
                </c:pt>
                <c:pt idx="18869">
                  <c:v>45493.332193576389</c:v>
                </c:pt>
                <c:pt idx="18870">
                  <c:v>45493.400866643518</c:v>
                </c:pt>
                <c:pt idx="18871">
                  <c:v>45493.469539143516</c:v>
                </c:pt>
                <c:pt idx="18872">
                  <c:v>45493.538211238425</c:v>
                </c:pt>
                <c:pt idx="18873">
                  <c:v>45493.606883194443</c:v>
                </c:pt>
                <c:pt idx="18874">
                  <c:v>45493.675555208334</c:v>
                </c:pt>
                <c:pt idx="18875">
                  <c:v>45493.744227152776</c:v>
                </c:pt>
                <c:pt idx="18876">
                  <c:v>45493.8128990162</c:v>
                </c:pt>
                <c:pt idx="18877">
                  <c:v>45493.881571666665</c:v>
                </c:pt>
                <c:pt idx="18878">
                  <c:v>45493.9502440625</c:v>
                </c:pt>
                <c:pt idx="18879">
                  <c:v>45494.018916307868</c:v>
                </c:pt>
                <c:pt idx="18880">
                  <c:v>45494.08758835648</c:v>
                </c:pt>
                <c:pt idx="18881">
                  <c:v>45494.156260011572</c:v>
                </c:pt>
                <c:pt idx="18882">
                  <c:v>45494.224932256948</c:v>
                </c:pt>
                <c:pt idx="18883">
                  <c:v>45494.293604849539</c:v>
                </c:pt>
                <c:pt idx="18884">
                  <c:v>45494.362277986111</c:v>
                </c:pt>
                <c:pt idx="18885">
                  <c:v>45494.430950567126</c:v>
                </c:pt>
                <c:pt idx="18886">
                  <c:v>45494.499622754629</c:v>
                </c:pt>
                <c:pt idx="18887">
                  <c:v>45494.568294710647</c:v>
                </c:pt>
                <c:pt idx="18888">
                  <c:v>45494.636966562502</c:v>
                </c:pt>
                <c:pt idx="18889">
                  <c:v>45494.705638472224</c:v>
                </c:pt>
                <c:pt idx="18890">
                  <c:v>45494.77431015046</c:v>
                </c:pt>
                <c:pt idx="18891">
                  <c:v>45494.842982372684</c:v>
                </c:pt>
                <c:pt idx="18892">
                  <c:v>45494.91165490741</c:v>
                </c:pt>
                <c:pt idx="18893">
                  <c:v>45494.980327083336</c:v>
                </c:pt>
              </c:numCache>
            </c:numRef>
          </c:xVal>
          <c:yVal>
            <c:numRef>
              <c:f>'[Aura_Landsat-8_Phasing_at_Orbit_Intersection.xlsx]Northern Intersection'!$H$2:$H$18895</c:f>
              <c:numCache>
                <c:formatCode>General</c:formatCode>
                <c:ptCount val="18894"/>
                <c:pt idx="0">
                  <c:v>-316.24799987799997</c:v>
                </c:pt>
                <c:pt idx="1">
                  <c:v>-316.20300005899998</c:v>
                </c:pt>
                <c:pt idx="2">
                  <c:v>-316.13599994499998</c:v>
                </c:pt>
                <c:pt idx="3">
                  <c:v>-316.03300028899997</c:v>
                </c:pt>
                <c:pt idx="4">
                  <c:v>-315.94800024800003</c:v>
                </c:pt>
                <c:pt idx="5">
                  <c:v>-315.89500000700002</c:v>
                </c:pt>
                <c:pt idx="6">
                  <c:v>-315.851999901</c:v>
                </c:pt>
                <c:pt idx="7">
                  <c:v>-315.82799989300003</c:v>
                </c:pt>
                <c:pt idx="8">
                  <c:v>-315.86600008900001</c:v>
                </c:pt>
                <c:pt idx="9">
                  <c:v>-315.97299979799999</c:v>
                </c:pt>
                <c:pt idx="10">
                  <c:v>-315.98700029999998</c:v>
                </c:pt>
                <c:pt idx="11">
                  <c:v>-315.88300015999999</c:v>
                </c:pt>
                <c:pt idx="12">
                  <c:v>-315.803999885</c:v>
                </c:pt>
                <c:pt idx="13">
                  <c:v>-315.72600009400003</c:v>
                </c:pt>
                <c:pt idx="14">
                  <c:v>-315.72200004000001</c:v>
                </c:pt>
                <c:pt idx="15">
                  <c:v>-315.717999986</c:v>
                </c:pt>
                <c:pt idx="16">
                  <c:v>-315.67300016799999</c:v>
                </c:pt>
                <c:pt idx="17">
                  <c:v>-315.62300012399999</c:v>
                </c:pt>
                <c:pt idx="18">
                  <c:v>-315.52500006499997</c:v>
                </c:pt>
                <c:pt idx="19">
                  <c:v>-315.479999932</c:v>
                </c:pt>
                <c:pt idx="20">
                  <c:v>-315.42999988899999</c:v>
                </c:pt>
                <c:pt idx="21">
                  <c:v>-315.37799981900002</c:v>
                </c:pt>
                <c:pt idx="22">
                  <c:v>-315.38100001599997</c:v>
                </c:pt>
                <c:pt idx="23">
                  <c:v>-315.45799995099998</c:v>
                </c:pt>
                <c:pt idx="24">
                  <c:v>-315.54999992900002</c:v>
                </c:pt>
                <c:pt idx="25">
                  <c:v>-315.490999923</c:v>
                </c:pt>
                <c:pt idx="26">
                  <c:v>-315.39200000699998</c:v>
                </c:pt>
                <c:pt idx="27">
                  <c:v>-315.31199987500003</c:v>
                </c:pt>
                <c:pt idx="28">
                  <c:v>-315.241999878</c:v>
                </c:pt>
                <c:pt idx="29">
                  <c:v>-315.27399999300002</c:v>
                </c:pt>
                <c:pt idx="30">
                  <c:v>-315.22899985999999</c:v>
                </c:pt>
                <c:pt idx="31">
                  <c:v>-315.16600011399998</c:v>
                </c:pt>
                <c:pt idx="32">
                  <c:v>-315.08100007199999</c:v>
                </c:pt>
                <c:pt idx="33">
                  <c:v>-314.99199997599999</c:v>
                </c:pt>
                <c:pt idx="34">
                  <c:v>-314.942999789</c:v>
                </c:pt>
                <c:pt idx="35">
                  <c:v>-314.899999998</c:v>
                </c:pt>
                <c:pt idx="36">
                  <c:v>-314.86699971100001</c:v>
                </c:pt>
                <c:pt idx="37">
                  <c:v>-314.88999986300001</c:v>
                </c:pt>
                <c:pt idx="38">
                  <c:v>-314.98899977899998</c:v>
                </c:pt>
                <c:pt idx="39">
                  <c:v>-315.02500026299998</c:v>
                </c:pt>
                <c:pt idx="40">
                  <c:v>-314.93000008600001</c:v>
                </c:pt>
                <c:pt idx="41">
                  <c:v>-314.85199998100001</c:v>
                </c:pt>
                <c:pt idx="42">
                  <c:v>-314.76899996600002</c:v>
                </c:pt>
                <c:pt idx="43">
                  <c:v>-314.74900001200001</c:v>
                </c:pt>
                <c:pt idx="44">
                  <c:v>-314.764999913</c:v>
                </c:pt>
                <c:pt idx="45">
                  <c:v>-314.72500000399998</c:v>
                </c:pt>
                <c:pt idx="46">
                  <c:v>-314.672000078</c:v>
                </c:pt>
                <c:pt idx="47">
                  <c:v>-314.567000081</c:v>
                </c:pt>
                <c:pt idx="48">
                  <c:v>-314.51500001099998</c:v>
                </c:pt>
                <c:pt idx="49">
                  <c:v>-314.467999851</c:v>
                </c:pt>
                <c:pt idx="50">
                  <c:v>-314.42200017599998</c:v>
                </c:pt>
                <c:pt idx="51">
                  <c:v>-314.42500005900001</c:v>
                </c:pt>
                <c:pt idx="52">
                  <c:v>-314.49799994</c:v>
                </c:pt>
                <c:pt idx="53">
                  <c:v>-314.60699999000002</c:v>
                </c:pt>
                <c:pt idx="54">
                  <c:v>-314.56699976700003</c:v>
                </c:pt>
                <c:pt idx="55">
                  <c:v>-314.46499996799997</c:v>
                </c:pt>
                <c:pt idx="56">
                  <c:v>-314.38800003400002</c:v>
                </c:pt>
                <c:pt idx="57">
                  <c:v>-314.318000036</c:v>
                </c:pt>
                <c:pt idx="58">
                  <c:v>-314.34899998100002</c:v>
                </c:pt>
                <c:pt idx="59">
                  <c:v>-314.31199995600002</c:v>
                </c:pt>
                <c:pt idx="60">
                  <c:v>-314.25499997600002</c:v>
                </c:pt>
                <c:pt idx="61">
                  <c:v>-314.188000176</c:v>
                </c:pt>
                <c:pt idx="62">
                  <c:v>-314.09999993600002</c:v>
                </c:pt>
                <c:pt idx="63">
                  <c:v>-314.05500011800001</c:v>
                </c:pt>
                <c:pt idx="64">
                  <c:v>-314.010999841</c:v>
                </c:pt>
                <c:pt idx="65">
                  <c:v>-313.96699987800002</c:v>
                </c:pt>
                <c:pt idx="66">
                  <c:v>-313.98199992299999</c:v>
                </c:pt>
                <c:pt idx="67">
                  <c:v>-314.07500007200002</c:v>
                </c:pt>
                <c:pt idx="68">
                  <c:v>-314.134999935</c:v>
                </c:pt>
                <c:pt idx="69">
                  <c:v>-314.05199992000001</c:v>
                </c:pt>
                <c:pt idx="70">
                  <c:v>-313.97000007600002</c:v>
                </c:pt>
                <c:pt idx="71">
                  <c:v>-313.88700006099998</c:v>
                </c:pt>
                <c:pt idx="72">
                  <c:v>-313.84900017899997</c:v>
                </c:pt>
                <c:pt idx="73">
                  <c:v>-313.87800009699998</c:v>
                </c:pt>
                <c:pt idx="74">
                  <c:v>-313.83799987399999</c:v>
                </c:pt>
                <c:pt idx="75">
                  <c:v>-313.78000003800003</c:v>
                </c:pt>
                <c:pt idx="76">
                  <c:v>-313.67500004099998</c:v>
                </c:pt>
                <c:pt idx="77">
                  <c:v>-313.61699989099998</c:v>
                </c:pt>
                <c:pt idx="78">
                  <c:v>-313.57200007199998</c:v>
                </c:pt>
                <c:pt idx="79">
                  <c:v>-313.53300001899999</c:v>
                </c:pt>
                <c:pt idx="80">
                  <c:v>-313.53199984899999</c:v>
                </c:pt>
                <c:pt idx="81">
                  <c:v>-313.59699993599997</c:v>
                </c:pt>
                <c:pt idx="82">
                  <c:v>-313.71400009400003</c:v>
                </c:pt>
                <c:pt idx="83">
                  <c:v>-313.69400013900002</c:v>
                </c:pt>
                <c:pt idx="84">
                  <c:v>-313.59300019699998</c:v>
                </c:pt>
                <c:pt idx="85">
                  <c:v>-313.52300019900002</c:v>
                </c:pt>
                <c:pt idx="86">
                  <c:v>-313.45700025600001</c:v>
                </c:pt>
                <c:pt idx="87">
                  <c:v>-313.48400014700002</c:v>
                </c:pt>
                <c:pt idx="88">
                  <c:v>-313.46000013899999</c:v>
                </c:pt>
                <c:pt idx="89">
                  <c:v>-313.41299997900001</c:v>
                </c:pt>
                <c:pt idx="90">
                  <c:v>-313.36200007899998</c:v>
                </c:pt>
                <c:pt idx="91">
                  <c:v>-313.27400015400002</c:v>
                </c:pt>
                <c:pt idx="92">
                  <c:v>-313.23200021899999</c:v>
                </c:pt>
                <c:pt idx="93">
                  <c:v>-313.188999798</c:v>
                </c:pt>
                <c:pt idx="94">
                  <c:v>-313.143999979</c:v>
                </c:pt>
                <c:pt idx="95">
                  <c:v>-313.16000019400002</c:v>
                </c:pt>
                <c:pt idx="96">
                  <c:v>-313.24899997599999</c:v>
                </c:pt>
                <c:pt idx="97">
                  <c:v>-313.32899979299998</c:v>
                </c:pt>
                <c:pt idx="98">
                  <c:v>-313.25999996600001</c:v>
                </c:pt>
                <c:pt idx="99">
                  <c:v>-313.174000068</c:v>
                </c:pt>
                <c:pt idx="100">
                  <c:v>-313.09299976599999</c:v>
                </c:pt>
                <c:pt idx="101">
                  <c:v>-313.03699995599999</c:v>
                </c:pt>
                <c:pt idx="102">
                  <c:v>-313.076999865</c:v>
                </c:pt>
                <c:pt idx="103">
                  <c:v>-313.04100001</c:v>
                </c:pt>
                <c:pt idx="104">
                  <c:v>-312.98600005700001</c:v>
                </c:pt>
                <c:pt idx="105">
                  <c:v>-312.88799999700001</c:v>
                </c:pt>
                <c:pt idx="106">
                  <c:v>-312.82099988300001</c:v>
                </c:pt>
                <c:pt idx="107">
                  <c:v>-312.779999804</c:v>
                </c:pt>
                <c:pt idx="108">
                  <c:v>-312.743999949</c:v>
                </c:pt>
                <c:pt idx="109">
                  <c:v>-312.73299995799999</c:v>
                </c:pt>
                <c:pt idx="110">
                  <c:v>-312.78500002800001</c:v>
                </c:pt>
                <c:pt idx="111">
                  <c:v>-312.90199987099999</c:v>
                </c:pt>
                <c:pt idx="112">
                  <c:v>-312.91299986199999</c:v>
                </c:pt>
                <c:pt idx="113">
                  <c:v>-312.81700014400002</c:v>
                </c:pt>
                <c:pt idx="114">
                  <c:v>-312.75300022699997</c:v>
                </c:pt>
                <c:pt idx="115">
                  <c:v>-312.686999969</c:v>
                </c:pt>
                <c:pt idx="116">
                  <c:v>-312.70600006699999</c:v>
                </c:pt>
                <c:pt idx="117">
                  <c:v>-312.70099984199999</c:v>
                </c:pt>
                <c:pt idx="118">
                  <c:v>-312.66000007700001</c:v>
                </c:pt>
                <c:pt idx="119">
                  <c:v>-312.61599980099999</c:v>
                </c:pt>
                <c:pt idx="120">
                  <c:v>-312.52800019</c:v>
                </c:pt>
                <c:pt idx="121">
                  <c:v>-312.49299987699999</c:v>
                </c:pt>
                <c:pt idx="122">
                  <c:v>-312.45400013900002</c:v>
                </c:pt>
                <c:pt idx="123">
                  <c:v>-312.41400023</c:v>
                </c:pt>
                <c:pt idx="124">
                  <c:v>-312.43000013099999</c:v>
                </c:pt>
                <c:pt idx="125">
                  <c:v>-312.519000226</c:v>
                </c:pt>
                <c:pt idx="126">
                  <c:v>-312.61600011500002</c:v>
                </c:pt>
                <c:pt idx="127">
                  <c:v>-312.55700010800001</c:v>
                </c:pt>
                <c:pt idx="128">
                  <c:v>-312.464999815</c:v>
                </c:pt>
                <c:pt idx="129">
                  <c:v>-312.39199993400001</c:v>
                </c:pt>
                <c:pt idx="130">
                  <c:v>-312.33300024200003</c:v>
                </c:pt>
                <c:pt idx="131">
                  <c:v>-312.37699988999998</c:v>
                </c:pt>
                <c:pt idx="132">
                  <c:v>-312.345000089</c:v>
                </c:pt>
                <c:pt idx="133">
                  <c:v>-312.29300001899998</c:v>
                </c:pt>
                <c:pt idx="134">
                  <c:v>-312.21100017399999</c:v>
                </c:pt>
                <c:pt idx="135">
                  <c:v>-312.135000096</c:v>
                </c:pt>
                <c:pt idx="136">
                  <c:v>-312.09300016100002</c:v>
                </c:pt>
                <c:pt idx="137">
                  <c:v>-312.056999991</c:v>
                </c:pt>
                <c:pt idx="138">
                  <c:v>-312.03700003699998</c:v>
                </c:pt>
                <c:pt idx="139">
                  <c:v>-312.076999946</c:v>
                </c:pt>
                <c:pt idx="140">
                  <c:v>-312.192000076</c:v>
                </c:pt>
                <c:pt idx="141">
                  <c:v>-312.22899978700002</c:v>
                </c:pt>
                <c:pt idx="142">
                  <c:v>-312.14299988900001</c:v>
                </c:pt>
                <c:pt idx="143">
                  <c:v>-312.078000116</c:v>
                </c:pt>
                <c:pt idx="144">
                  <c:v>-312.00800011899997</c:v>
                </c:pt>
                <c:pt idx="145">
                  <c:v>-312.00600009200002</c:v>
                </c:pt>
                <c:pt idx="146">
                  <c:v>-312.01900010899999</c:v>
                </c:pt>
                <c:pt idx="147">
                  <c:v>-311.984000111</c:v>
                </c:pt>
                <c:pt idx="148">
                  <c:v>-311.943000031</c:v>
                </c:pt>
                <c:pt idx="149">
                  <c:v>-311.85100005200002</c:v>
                </c:pt>
                <c:pt idx="150">
                  <c:v>-311.81599973900001</c:v>
                </c:pt>
                <c:pt idx="151">
                  <c:v>-311.78100005499999</c:v>
                </c:pt>
                <c:pt idx="152">
                  <c:v>-311.74499988600002</c:v>
                </c:pt>
                <c:pt idx="153">
                  <c:v>-311.75799990299998</c:v>
                </c:pt>
                <c:pt idx="154">
                  <c:v>-311.84099991800002</c:v>
                </c:pt>
                <c:pt idx="155">
                  <c:v>-311.94900011200002</c:v>
                </c:pt>
                <c:pt idx="156">
                  <c:v>-311.906000006</c:v>
                </c:pt>
                <c:pt idx="157">
                  <c:v>-311.81400002700002</c:v>
                </c:pt>
                <c:pt idx="158">
                  <c:v>-311.747000227</c:v>
                </c:pt>
                <c:pt idx="159">
                  <c:v>-311.68700004900001</c:v>
                </c:pt>
                <c:pt idx="160">
                  <c:v>-311.731999868</c:v>
                </c:pt>
                <c:pt idx="161">
                  <c:v>-311.70100023700002</c:v>
                </c:pt>
                <c:pt idx="162">
                  <c:v>-311.65200005100002</c:v>
                </c:pt>
                <c:pt idx="163">
                  <c:v>-311.582000053</c:v>
                </c:pt>
                <c:pt idx="164">
                  <c:v>-311.49799986699998</c:v>
                </c:pt>
                <c:pt idx="165">
                  <c:v>-311.459000129</c:v>
                </c:pt>
                <c:pt idx="166">
                  <c:v>-311.42200010400001</c:v>
                </c:pt>
                <c:pt idx="167">
                  <c:v>-311.39499989799998</c:v>
                </c:pt>
                <c:pt idx="168">
                  <c:v>-311.42299996000003</c:v>
                </c:pt>
                <c:pt idx="169">
                  <c:v>-311.52900012700002</c:v>
                </c:pt>
                <c:pt idx="170">
                  <c:v>-311.58899998999999</c:v>
                </c:pt>
                <c:pt idx="171">
                  <c:v>-311.51000002900003</c:v>
                </c:pt>
                <c:pt idx="172">
                  <c:v>-311.43500012099997</c:v>
                </c:pt>
                <c:pt idx="173">
                  <c:v>-311.35800018700002</c:v>
                </c:pt>
                <c:pt idx="174">
                  <c:v>-311.333000008</c:v>
                </c:pt>
                <c:pt idx="175">
                  <c:v>-311.36500012400001</c:v>
                </c:pt>
                <c:pt idx="176">
                  <c:v>-311.333000008</c:v>
                </c:pt>
                <c:pt idx="177">
                  <c:v>-311.287000019</c:v>
                </c:pt>
                <c:pt idx="178">
                  <c:v>-311.19199984199997</c:v>
                </c:pt>
                <c:pt idx="179">
                  <c:v>-311.14800019400002</c:v>
                </c:pt>
                <c:pt idx="180">
                  <c:v>-311.10999999799998</c:v>
                </c:pt>
                <c:pt idx="181">
                  <c:v>-311.07299997199999</c:v>
                </c:pt>
                <c:pt idx="182">
                  <c:v>-311.07599985600001</c:v>
                </c:pt>
                <c:pt idx="183">
                  <c:v>-311.151999934</c:v>
                </c:pt>
                <c:pt idx="184">
                  <c:v>-311.27100011800002</c:v>
                </c:pt>
                <c:pt idx="185">
                  <c:v>-311.249000137</c:v>
                </c:pt>
                <c:pt idx="186">
                  <c:v>-311.15599998699997</c:v>
                </c:pt>
                <c:pt idx="187">
                  <c:v>-311.09299992699999</c:v>
                </c:pt>
                <c:pt idx="188">
                  <c:v>-311.03399991999999</c:v>
                </c:pt>
                <c:pt idx="189">
                  <c:v>-311.07099994599997</c:v>
                </c:pt>
                <c:pt idx="190">
                  <c:v>-311.04200002699997</c:v>
                </c:pt>
                <c:pt idx="191">
                  <c:v>-310.993000155</c:v>
                </c:pt>
                <c:pt idx="192">
                  <c:v>-310.938999744</c:v>
                </c:pt>
                <c:pt idx="193">
                  <c:v>-310.85699989900002</c:v>
                </c:pt>
                <c:pt idx="194">
                  <c:v>-310.82000018799999</c:v>
                </c:pt>
                <c:pt idx="195">
                  <c:v>-310.78400001900002</c:v>
                </c:pt>
                <c:pt idx="196">
                  <c:v>-310.74800016400002</c:v>
                </c:pt>
                <c:pt idx="197">
                  <c:v>-310.771000001</c:v>
                </c:pt>
                <c:pt idx="198">
                  <c:v>-310.86799989000002</c:v>
                </c:pt>
                <c:pt idx="199">
                  <c:v>-310.94199994100001</c:v>
                </c:pt>
                <c:pt idx="200">
                  <c:v>-310.868000204</c:v>
                </c:pt>
                <c:pt idx="201">
                  <c:v>-310.78600004499998</c:v>
                </c:pt>
                <c:pt idx="202">
                  <c:v>-310.70999996699999</c:v>
                </c:pt>
                <c:pt idx="203">
                  <c:v>-310.66799971699999</c:v>
                </c:pt>
                <c:pt idx="204">
                  <c:v>-310.70999996699999</c:v>
                </c:pt>
                <c:pt idx="205">
                  <c:v>-310.67999987899998</c:v>
                </c:pt>
                <c:pt idx="206">
                  <c:v>-310.63000015</c:v>
                </c:pt>
                <c:pt idx="207">
                  <c:v>-310.53400011700001</c:v>
                </c:pt>
                <c:pt idx="208">
                  <c:v>-310.47299976900001</c:v>
                </c:pt>
                <c:pt idx="209">
                  <c:v>-310.43200000399997</c:v>
                </c:pt>
                <c:pt idx="210">
                  <c:v>-310.397000005</c:v>
                </c:pt>
                <c:pt idx="211">
                  <c:v>-310.395999835</c:v>
                </c:pt>
                <c:pt idx="212">
                  <c:v>-310.46000006600002</c:v>
                </c:pt>
                <c:pt idx="213">
                  <c:v>-310.58400016000002</c:v>
                </c:pt>
                <c:pt idx="214">
                  <c:v>-310.58700004399998</c:v>
                </c:pt>
                <c:pt idx="215">
                  <c:v>-310.49599992100002</c:v>
                </c:pt>
                <c:pt idx="216">
                  <c:v>-310.43299986</c:v>
                </c:pt>
                <c:pt idx="217">
                  <c:v>-310.368999944</c:v>
                </c:pt>
                <c:pt idx="218">
                  <c:v>-310.39499997899998</c:v>
                </c:pt>
                <c:pt idx="219">
                  <c:v>-310.38199996100002</c:v>
                </c:pt>
                <c:pt idx="220">
                  <c:v>-310.34000002499999</c:v>
                </c:pt>
                <c:pt idx="221">
                  <c:v>-310.30099997299999</c:v>
                </c:pt>
                <c:pt idx="222">
                  <c:v>-310.21900012899999</c:v>
                </c:pt>
                <c:pt idx="223">
                  <c:v>-310.18900004</c:v>
                </c:pt>
                <c:pt idx="224">
                  <c:v>-310.15299986999997</c:v>
                </c:pt>
                <c:pt idx="225">
                  <c:v>-310.11500030299999</c:v>
                </c:pt>
                <c:pt idx="226">
                  <c:v>-310.13100020399997</c:v>
                </c:pt>
                <c:pt idx="227">
                  <c:v>-310.22299986799999</c:v>
                </c:pt>
                <c:pt idx="228">
                  <c:v>-310.31300013399999</c:v>
                </c:pt>
                <c:pt idx="229">
                  <c:v>-310.25200009999998</c:v>
                </c:pt>
                <c:pt idx="230">
                  <c:v>-310.16900008499999</c:v>
                </c:pt>
                <c:pt idx="231">
                  <c:v>-310.09599988999997</c:v>
                </c:pt>
                <c:pt idx="232">
                  <c:v>-310.044999991</c:v>
                </c:pt>
                <c:pt idx="233">
                  <c:v>-310.09399986400001</c:v>
                </c:pt>
                <c:pt idx="234">
                  <c:v>-310.06400008899999</c:v>
                </c:pt>
                <c:pt idx="235">
                  <c:v>-310.01099984899997</c:v>
                </c:pt>
                <c:pt idx="236">
                  <c:v>-309.922000067</c:v>
                </c:pt>
                <c:pt idx="237">
                  <c:v>-309.85199975500001</c:v>
                </c:pt>
                <c:pt idx="238">
                  <c:v>-309.81500004399999</c:v>
                </c:pt>
                <c:pt idx="239">
                  <c:v>-309.78299992900003</c:v>
                </c:pt>
                <c:pt idx="240">
                  <c:v>-309.77500013500003</c:v>
                </c:pt>
                <c:pt idx="241">
                  <c:v>-309.828000062</c:v>
                </c:pt>
                <c:pt idx="242">
                  <c:v>-309.95000012899999</c:v>
                </c:pt>
                <c:pt idx="243">
                  <c:v>-309.97899973300002</c:v>
                </c:pt>
                <c:pt idx="244">
                  <c:v>-309.88900009499997</c:v>
                </c:pt>
                <c:pt idx="245">
                  <c:v>-309.82600003499999</c:v>
                </c:pt>
                <c:pt idx="246">
                  <c:v>-309.76099994700002</c:v>
                </c:pt>
                <c:pt idx="247">
                  <c:v>-309.77399996499997</c:v>
                </c:pt>
                <c:pt idx="248">
                  <c:v>-309.78399978499999</c:v>
                </c:pt>
                <c:pt idx="249">
                  <c:v>-309.75299983999997</c:v>
                </c:pt>
                <c:pt idx="250">
                  <c:v>-309.71799984099999</c:v>
                </c:pt>
                <c:pt idx="251">
                  <c:v>-309.635999997</c:v>
                </c:pt>
                <c:pt idx="252">
                  <c:v>-309.60699976400002</c:v>
                </c:pt>
                <c:pt idx="253">
                  <c:v>-309.57099990900002</c:v>
                </c:pt>
                <c:pt idx="254">
                  <c:v>-309.53399988400002</c:v>
                </c:pt>
                <c:pt idx="255">
                  <c:v>-309.55200012500001</c:v>
                </c:pt>
                <c:pt idx="256">
                  <c:v>-309.64499996000001</c:v>
                </c:pt>
                <c:pt idx="257">
                  <c:v>-309.751000127</c:v>
                </c:pt>
                <c:pt idx="258">
                  <c:v>-309.70700016500001</c:v>
                </c:pt>
                <c:pt idx="259">
                  <c:v>-309.62400014999997</c:v>
                </c:pt>
                <c:pt idx="260">
                  <c:v>-309.56000023299998</c:v>
                </c:pt>
                <c:pt idx="261">
                  <c:v>-309.50399979500003</c:v>
                </c:pt>
                <c:pt idx="262">
                  <c:v>-309.55200012500001</c:v>
                </c:pt>
                <c:pt idx="263">
                  <c:v>-309.522000037</c:v>
                </c:pt>
                <c:pt idx="264">
                  <c:v>-309.47499987700002</c:v>
                </c:pt>
                <c:pt idx="265">
                  <c:v>-309.40299985199999</c:v>
                </c:pt>
                <c:pt idx="266">
                  <c:v>-309.33000028599997</c:v>
                </c:pt>
                <c:pt idx="267">
                  <c:v>-309.29799985599999</c:v>
                </c:pt>
                <c:pt idx="268">
                  <c:v>-309.269999794</c:v>
                </c:pt>
                <c:pt idx="269">
                  <c:v>-309.25300003699999</c:v>
                </c:pt>
                <c:pt idx="270">
                  <c:v>-309.29199977500002</c:v>
                </c:pt>
                <c:pt idx="271">
                  <c:v>-309.40500019400002</c:v>
                </c:pt>
                <c:pt idx="272">
                  <c:v>-309.45800012000001</c:v>
                </c:pt>
                <c:pt idx="273">
                  <c:v>-309.37899984400002</c:v>
                </c:pt>
                <c:pt idx="274">
                  <c:v>-309.31400007100001</c:v>
                </c:pt>
                <c:pt idx="275">
                  <c:v>-309.24899998400002</c:v>
                </c:pt>
                <c:pt idx="276">
                  <c:v>-309.24400007399998</c:v>
                </c:pt>
                <c:pt idx="277">
                  <c:v>-309.276000189</c:v>
                </c:pt>
                <c:pt idx="278">
                  <c:v>-309.25100000999998</c:v>
                </c:pt>
                <c:pt idx="279">
                  <c:v>-309.21399998499999</c:v>
                </c:pt>
                <c:pt idx="280">
                  <c:v>-309.12400003300002</c:v>
                </c:pt>
                <c:pt idx="281">
                  <c:v>-309.08799986399998</c:v>
                </c:pt>
                <c:pt idx="282">
                  <c:v>-309.05600006200001</c:v>
                </c:pt>
                <c:pt idx="283">
                  <c:v>-309.027000144</c:v>
                </c:pt>
                <c:pt idx="284">
                  <c:v>-309.04500007199999</c:v>
                </c:pt>
                <c:pt idx="285">
                  <c:v>-309.13400016700001</c:v>
                </c:pt>
                <c:pt idx="286">
                  <c:v>-309.25799994699997</c:v>
                </c:pt>
                <c:pt idx="287">
                  <c:v>-309.232999769</c:v>
                </c:pt>
                <c:pt idx="288">
                  <c:v>-309.14699987</c:v>
                </c:pt>
                <c:pt idx="289">
                  <c:v>-309.08599983699997</c:v>
                </c:pt>
                <c:pt idx="290">
                  <c:v>-309.03100019800002</c:v>
                </c:pt>
                <c:pt idx="291">
                  <c:v>-309.07900021400002</c:v>
                </c:pt>
                <c:pt idx="292">
                  <c:v>-309.057000233</c:v>
                </c:pt>
                <c:pt idx="293">
                  <c:v>-309.014999983</c:v>
                </c:pt>
                <c:pt idx="294">
                  <c:v>-308.96400008400002</c:v>
                </c:pt>
                <c:pt idx="295">
                  <c:v>-308.890999889</c:v>
                </c:pt>
                <c:pt idx="296">
                  <c:v>-308.86300014099999</c:v>
                </c:pt>
                <c:pt idx="297">
                  <c:v>-308.83200019600002</c:v>
                </c:pt>
                <c:pt idx="298">
                  <c:v>-308.80399982</c:v>
                </c:pt>
                <c:pt idx="299">
                  <c:v>-308.835000079</c:v>
                </c:pt>
                <c:pt idx="300">
                  <c:v>-308.94399981499998</c:v>
                </c:pt>
                <c:pt idx="301">
                  <c:v>-309.01700001</c:v>
                </c:pt>
                <c:pt idx="302">
                  <c:v>-308.95100006600001</c:v>
                </c:pt>
                <c:pt idx="303">
                  <c:v>-308.88500012200001</c:v>
                </c:pt>
                <c:pt idx="304">
                  <c:v>-308.81799969399998</c:v>
                </c:pt>
                <c:pt idx="305">
                  <c:v>-308.792999829</c:v>
                </c:pt>
                <c:pt idx="306">
                  <c:v>-308.83900013300001</c:v>
                </c:pt>
                <c:pt idx="307">
                  <c:v>-308.812999784</c:v>
                </c:pt>
                <c:pt idx="308">
                  <c:v>-308.77099984799997</c:v>
                </c:pt>
                <c:pt idx="309">
                  <c:v>-308.680999896</c:v>
                </c:pt>
                <c:pt idx="310">
                  <c:v>-308.63800010400001</c:v>
                </c:pt>
                <c:pt idx="311">
                  <c:v>-308.60800001500002</c:v>
                </c:pt>
                <c:pt idx="312">
                  <c:v>-308.584999864</c:v>
                </c:pt>
                <c:pt idx="313">
                  <c:v>-308.598000195</c:v>
                </c:pt>
                <c:pt idx="314">
                  <c:v>-308.67800001299997</c:v>
                </c:pt>
                <c:pt idx="315">
                  <c:v>-308.80999989999998</c:v>
                </c:pt>
                <c:pt idx="316">
                  <c:v>-308.80499999</c:v>
                </c:pt>
                <c:pt idx="317">
                  <c:v>-308.71799992199999</c:v>
                </c:pt>
                <c:pt idx="318">
                  <c:v>-308.66399982500002</c:v>
                </c:pt>
                <c:pt idx="319">
                  <c:v>-308.611999755</c:v>
                </c:pt>
                <c:pt idx="320">
                  <c:v>-308.654000005</c:v>
                </c:pt>
                <c:pt idx="321">
                  <c:v>-308.64599989700002</c:v>
                </c:pt>
                <c:pt idx="322">
                  <c:v>-308.61300024000002</c:v>
                </c:pt>
                <c:pt idx="323">
                  <c:v>-308.57700007</c:v>
                </c:pt>
                <c:pt idx="324">
                  <c:v>-308.50200016299999</c:v>
                </c:pt>
                <c:pt idx="325">
                  <c:v>-308.47699998399997</c:v>
                </c:pt>
                <c:pt idx="326">
                  <c:v>-308.44700021</c:v>
                </c:pt>
                <c:pt idx="327">
                  <c:v>-308.417000121</c:v>
                </c:pt>
                <c:pt idx="328">
                  <c:v>-308.44600003900001</c:v>
                </c:pt>
                <c:pt idx="329">
                  <c:v>-308.55100003500002</c:v>
                </c:pt>
                <c:pt idx="330">
                  <c:v>-308.645000041</c:v>
                </c:pt>
                <c:pt idx="331">
                  <c:v>-308.59099994399998</c:v>
                </c:pt>
                <c:pt idx="332">
                  <c:v>-308.51900023399998</c:v>
                </c:pt>
                <c:pt idx="333">
                  <c:v>-308.45200011999998</c:v>
                </c:pt>
                <c:pt idx="334">
                  <c:v>-308.41100003999998</c:v>
                </c:pt>
                <c:pt idx="335">
                  <c:v>-308.465000137</c:v>
                </c:pt>
                <c:pt idx="336">
                  <c:v>-308.444000012</c:v>
                </c:pt>
                <c:pt idx="337">
                  <c:v>-308.40100022000001</c:v>
                </c:pt>
                <c:pt idx="338">
                  <c:v>-308.31900006199999</c:v>
                </c:pt>
                <c:pt idx="339">
                  <c:v>-308.26600013500001</c:v>
                </c:pt>
                <c:pt idx="340">
                  <c:v>-308.23900024400001</c:v>
                </c:pt>
                <c:pt idx="341">
                  <c:v>-308.21799980499998</c:v>
                </c:pt>
                <c:pt idx="342">
                  <c:v>-308.22100000199998</c:v>
                </c:pt>
                <c:pt idx="343">
                  <c:v>-308.28599977499999</c:v>
                </c:pt>
                <c:pt idx="344">
                  <c:v>-308.41799997700002</c:v>
                </c:pt>
                <c:pt idx="345">
                  <c:v>-308.441999985</c:v>
                </c:pt>
                <c:pt idx="346">
                  <c:v>-308.36099999700002</c:v>
                </c:pt>
                <c:pt idx="347">
                  <c:v>-308.30999978400001</c:v>
                </c:pt>
                <c:pt idx="348">
                  <c:v>-308.25899988399999</c:v>
                </c:pt>
                <c:pt idx="349">
                  <c:v>-308.291</c:v>
                </c:pt>
                <c:pt idx="350">
                  <c:v>-308.30100013399999</c:v>
                </c:pt>
                <c:pt idx="351">
                  <c:v>-308.273000072</c:v>
                </c:pt>
                <c:pt idx="352">
                  <c:v>-308.242999983</c:v>
                </c:pt>
                <c:pt idx="353">
                  <c:v>-308.16900024699999</c:v>
                </c:pt>
                <c:pt idx="354">
                  <c:v>-308.14800012199998</c:v>
                </c:pt>
                <c:pt idx="355">
                  <c:v>-308.12199977199998</c:v>
                </c:pt>
                <c:pt idx="356">
                  <c:v>-308.09600005200002</c:v>
                </c:pt>
                <c:pt idx="357">
                  <c:v>-308.12699999699998</c:v>
                </c:pt>
                <c:pt idx="358">
                  <c:v>-308.22999996599998</c:v>
                </c:pt>
                <c:pt idx="359">
                  <c:v>-308.33999987200002</c:v>
                </c:pt>
                <c:pt idx="360">
                  <c:v>-308.29500005300002</c:v>
                </c:pt>
                <c:pt idx="361">
                  <c:v>-308.21699994800002</c:v>
                </c:pt>
                <c:pt idx="362">
                  <c:v>-308.15699977100002</c:v>
                </c:pt>
                <c:pt idx="363">
                  <c:v>-308.111000096</c:v>
                </c:pt>
                <c:pt idx="364">
                  <c:v>-308.17099995900003</c:v>
                </c:pt>
                <c:pt idx="365">
                  <c:v>-308.15100000500001</c:v>
                </c:pt>
                <c:pt idx="366">
                  <c:v>-308.11299980899997</c:v>
                </c:pt>
                <c:pt idx="367">
                  <c:v>-308.043999982</c:v>
                </c:pt>
                <c:pt idx="368">
                  <c:v>-307.98200009200002</c:v>
                </c:pt>
                <c:pt idx="369">
                  <c:v>-307.954999886</c:v>
                </c:pt>
                <c:pt idx="370">
                  <c:v>-307.931000192</c:v>
                </c:pt>
                <c:pt idx="371">
                  <c:v>-307.92399994099998</c:v>
                </c:pt>
                <c:pt idx="372">
                  <c:v>-307.97899989400003</c:v>
                </c:pt>
                <c:pt idx="373">
                  <c:v>-308.10599987199998</c:v>
                </c:pt>
                <c:pt idx="374">
                  <c:v>-308.15700008499999</c:v>
                </c:pt>
                <c:pt idx="375">
                  <c:v>-308.08500006100002</c:v>
                </c:pt>
                <c:pt idx="376">
                  <c:v>-308.03399984700002</c:v>
                </c:pt>
                <c:pt idx="377">
                  <c:v>-307.978000038</c:v>
                </c:pt>
                <c:pt idx="378">
                  <c:v>-307.98900002800002</c:v>
                </c:pt>
                <c:pt idx="379">
                  <c:v>-308.015000063</c:v>
                </c:pt>
                <c:pt idx="380">
                  <c:v>-307.99500010899999</c:v>
                </c:pt>
                <c:pt idx="381">
                  <c:v>-307.96699973300002</c:v>
                </c:pt>
                <c:pt idx="382">
                  <c:v>-307.89099996900001</c:v>
                </c:pt>
                <c:pt idx="383">
                  <c:v>-307.867999817</c:v>
                </c:pt>
                <c:pt idx="384">
                  <c:v>-307.84599983599998</c:v>
                </c:pt>
                <c:pt idx="385">
                  <c:v>-307.82400016899999</c:v>
                </c:pt>
                <c:pt idx="386">
                  <c:v>-307.85000020400003</c:v>
                </c:pt>
                <c:pt idx="387">
                  <c:v>-307.94699977900001</c:v>
                </c:pt>
                <c:pt idx="388">
                  <c:v>-308.07000001699998</c:v>
                </c:pt>
                <c:pt idx="389">
                  <c:v>-308.03999992799999</c:v>
                </c:pt>
                <c:pt idx="390">
                  <c:v>-307.961000281</c:v>
                </c:pt>
                <c:pt idx="391">
                  <c:v>-307.90700018400003</c:v>
                </c:pt>
                <c:pt idx="392">
                  <c:v>-307.862000051</c:v>
                </c:pt>
                <c:pt idx="393">
                  <c:v>-307.921000058</c:v>
                </c:pt>
                <c:pt idx="394">
                  <c:v>-307.90399998700002</c:v>
                </c:pt>
                <c:pt idx="395">
                  <c:v>-307.86800013200002</c:v>
                </c:pt>
                <c:pt idx="396">
                  <c:v>-307.81200000799998</c:v>
                </c:pt>
                <c:pt idx="397">
                  <c:v>-307.74200001000003</c:v>
                </c:pt>
                <c:pt idx="398">
                  <c:v>-307.716999832</c:v>
                </c:pt>
                <c:pt idx="399">
                  <c:v>-307.69500016500001</c:v>
                </c:pt>
                <c:pt idx="400">
                  <c:v>-307.677999779</c:v>
                </c:pt>
                <c:pt idx="401">
                  <c:v>-307.72200005600001</c:v>
                </c:pt>
                <c:pt idx="402">
                  <c:v>-307.842999953</c:v>
                </c:pt>
                <c:pt idx="403">
                  <c:v>-307.915999833</c:v>
                </c:pt>
                <c:pt idx="404">
                  <c:v>-307.85100005999999</c:v>
                </c:pt>
                <c:pt idx="405">
                  <c:v>-307.79000002700002</c:v>
                </c:pt>
                <c:pt idx="406">
                  <c:v>-307.72600010999997</c:v>
                </c:pt>
                <c:pt idx="407">
                  <c:v>-307.71500011900002</c:v>
                </c:pt>
                <c:pt idx="408">
                  <c:v>-307.76100010800002</c:v>
                </c:pt>
                <c:pt idx="409">
                  <c:v>-307.74400003699998</c:v>
                </c:pt>
                <c:pt idx="410">
                  <c:v>-307.71000020899999</c:v>
                </c:pt>
                <c:pt idx="411">
                  <c:v>-307.62899990699998</c:v>
                </c:pt>
                <c:pt idx="412">
                  <c:v>-307.59900013200001</c:v>
                </c:pt>
                <c:pt idx="413">
                  <c:v>-307.57499981000001</c:v>
                </c:pt>
                <c:pt idx="414">
                  <c:v>-307.55199997199998</c:v>
                </c:pt>
                <c:pt idx="415">
                  <c:v>-307.56899972899998</c:v>
                </c:pt>
                <c:pt idx="416">
                  <c:v>-307.659999852</c:v>
                </c:pt>
                <c:pt idx="417">
                  <c:v>-307.79299990999999</c:v>
                </c:pt>
                <c:pt idx="418">
                  <c:v>-307.78300008999997</c:v>
                </c:pt>
                <c:pt idx="419">
                  <c:v>-307.70499998499997</c:v>
                </c:pt>
                <c:pt idx="420">
                  <c:v>-307.65600011200002</c:v>
                </c:pt>
                <c:pt idx="421">
                  <c:v>-307.60899995199998</c:v>
                </c:pt>
                <c:pt idx="422">
                  <c:v>-307.661000022</c:v>
                </c:pt>
                <c:pt idx="423">
                  <c:v>-307.64700014800002</c:v>
                </c:pt>
                <c:pt idx="424">
                  <c:v>-307.61200014999997</c:v>
                </c:pt>
                <c:pt idx="425">
                  <c:v>-307.57199992699998</c:v>
                </c:pt>
                <c:pt idx="426">
                  <c:v>-307.50300010000001</c:v>
                </c:pt>
                <c:pt idx="427">
                  <c:v>-307.479999948</c:v>
                </c:pt>
                <c:pt idx="428">
                  <c:v>-307.45799996699998</c:v>
                </c:pt>
                <c:pt idx="429">
                  <c:v>-307.43600029999999</c:v>
                </c:pt>
                <c:pt idx="430">
                  <c:v>-307.47300001100001</c:v>
                </c:pt>
                <c:pt idx="431">
                  <c:v>-307.58399977300002</c:v>
                </c:pt>
                <c:pt idx="432">
                  <c:v>-307.67100015699998</c:v>
                </c:pt>
                <c:pt idx="433">
                  <c:v>-307.61099997899998</c:v>
                </c:pt>
                <c:pt idx="434">
                  <c:v>-307.54400017900002</c:v>
                </c:pt>
                <c:pt idx="435">
                  <c:v>-307.48099980400002</c:v>
                </c:pt>
                <c:pt idx="436">
                  <c:v>-307.45199988600001</c:v>
                </c:pt>
                <c:pt idx="437">
                  <c:v>-307.50999972199998</c:v>
                </c:pt>
                <c:pt idx="438">
                  <c:v>-307.49299996500002</c:v>
                </c:pt>
                <c:pt idx="439">
                  <c:v>-307.45699979599999</c:v>
                </c:pt>
                <c:pt idx="440">
                  <c:v>-307.374999952</c:v>
                </c:pt>
                <c:pt idx="441">
                  <c:v>-307.32700025000003</c:v>
                </c:pt>
                <c:pt idx="442">
                  <c:v>-307.300000044</c:v>
                </c:pt>
                <c:pt idx="443">
                  <c:v>-307.278999919</c:v>
                </c:pt>
                <c:pt idx="444">
                  <c:v>-307.29199993700001</c:v>
                </c:pt>
                <c:pt idx="445">
                  <c:v>-307.37099989799998</c:v>
                </c:pt>
                <c:pt idx="446">
                  <c:v>-307.50899986600001</c:v>
                </c:pt>
                <c:pt idx="447">
                  <c:v>-307.52600025200002</c:v>
                </c:pt>
                <c:pt idx="448">
                  <c:v>-307.44800014700002</c:v>
                </c:pt>
                <c:pt idx="449">
                  <c:v>-307.39899996000003</c:v>
                </c:pt>
                <c:pt idx="450">
                  <c:v>-307.34899991700001</c:v>
                </c:pt>
                <c:pt idx="451">
                  <c:v>-307.38900014000001</c:v>
                </c:pt>
                <c:pt idx="452">
                  <c:v>-307.38999999599997</c:v>
                </c:pt>
                <c:pt idx="453">
                  <c:v>-307.36399996099999</c:v>
                </c:pt>
                <c:pt idx="454">
                  <c:v>-307.33500004299998</c:v>
                </c:pt>
                <c:pt idx="455">
                  <c:v>-307.26899978500001</c:v>
                </c:pt>
                <c:pt idx="456">
                  <c:v>-307.25299988400002</c:v>
                </c:pt>
                <c:pt idx="457">
                  <c:v>-307.23200007299999</c:v>
                </c:pt>
                <c:pt idx="458">
                  <c:v>-307.20600003800001</c:v>
                </c:pt>
                <c:pt idx="459">
                  <c:v>-307.23699998299998</c:v>
                </c:pt>
                <c:pt idx="460">
                  <c:v>-307.34299983599999</c:v>
                </c:pt>
                <c:pt idx="461">
                  <c:v>-307.44699997599997</c:v>
                </c:pt>
                <c:pt idx="462">
                  <c:v>-307.40000013000002</c:v>
                </c:pt>
                <c:pt idx="463">
                  <c:v>-307.32899996200001</c:v>
                </c:pt>
                <c:pt idx="464">
                  <c:v>-307.273000153</c:v>
                </c:pt>
                <c:pt idx="465">
                  <c:v>-307.23499995700001</c:v>
                </c:pt>
                <c:pt idx="466">
                  <c:v>-307.29900018799998</c:v>
                </c:pt>
                <c:pt idx="467">
                  <c:v>-307.282000117</c:v>
                </c:pt>
                <c:pt idx="468">
                  <c:v>-307.24399992000002</c:v>
                </c:pt>
                <c:pt idx="469">
                  <c:v>-307.16900001300002</c:v>
                </c:pt>
                <c:pt idx="470">
                  <c:v>-307.11299988899998</c:v>
                </c:pt>
                <c:pt idx="471">
                  <c:v>-307.09000005199999</c:v>
                </c:pt>
                <c:pt idx="472">
                  <c:v>-307.07299998000002</c:v>
                </c:pt>
                <c:pt idx="473">
                  <c:v>-307.07999991700001</c:v>
                </c:pt>
                <c:pt idx="474">
                  <c:v>-307.14599986100001</c:v>
                </c:pt>
                <c:pt idx="475">
                  <c:v>-307.282000117</c:v>
                </c:pt>
                <c:pt idx="476">
                  <c:v>-307.324999908</c:v>
                </c:pt>
                <c:pt idx="477">
                  <c:v>-307.25000000099999</c:v>
                </c:pt>
                <c:pt idx="478">
                  <c:v>-307.20100012799998</c:v>
                </c:pt>
                <c:pt idx="479">
                  <c:v>-307.150000229</c:v>
                </c:pt>
                <c:pt idx="480">
                  <c:v>-307.17799997700001</c:v>
                </c:pt>
                <c:pt idx="481">
                  <c:v>-307.20199998499999</c:v>
                </c:pt>
                <c:pt idx="482">
                  <c:v>-307.18599977000002</c:v>
                </c:pt>
                <c:pt idx="483">
                  <c:v>-307.16599981500002</c:v>
                </c:pt>
                <c:pt idx="484">
                  <c:v>-307.09800015899998</c:v>
                </c:pt>
                <c:pt idx="485">
                  <c:v>-307.08199994400002</c:v>
                </c:pt>
                <c:pt idx="486">
                  <c:v>-307.059999963</c:v>
                </c:pt>
                <c:pt idx="487">
                  <c:v>-307.038999838</c:v>
                </c:pt>
                <c:pt idx="488">
                  <c:v>-307.07199981000002</c:v>
                </c:pt>
                <c:pt idx="489">
                  <c:v>-307.17799997700001</c:v>
                </c:pt>
                <c:pt idx="490">
                  <c:v>-307.300000044</c:v>
                </c:pt>
                <c:pt idx="491">
                  <c:v>-307.27100012599999</c:v>
                </c:pt>
                <c:pt idx="492">
                  <c:v>-307.20100012799998</c:v>
                </c:pt>
                <c:pt idx="493">
                  <c:v>-307.15199994199997</c:v>
                </c:pt>
                <c:pt idx="494">
                  <c:v>-307.11100017699999</c:v>
                </c:pt>
                <c:pt idx="495">
                  <c:v>-307.173999923</c:v>
                </c:pt>
                <c:pt idx="496">
                  <c:v>-307.15899987799997</c:v>
                </c:pt>
                <c:pt idx="497">
                  <c:v>-307.12600022100003</c:v>
                </c:pt>
                <c:pt idx="498">
                  <c:v>-307.06899992699999</c:v>
                </c:pt>
                <c:pt idx="499">
                  <c:v>-307.00999991999998</c:v>
                </c:pt>
                <c:pt idx="500">
                  <c:v>-306.99299984800001</c:v>
                </c:pt>
                <c:pt idx="501">
                  <c:v>-306.98000014500002</c:v>
                </c:pt>
                <c:pt idx="502">
                  <c:v>-306.97800011800001</c:v>
                </c:pt>
                <c:pt idx="503">
                  <c:v>-307.03199990100001</c:v>
                </c:pt>
                <c:pt idx="504">
                  <c:v>-307.16000004900002</c:v>
                </c:pt>
                <c:pt idx="505">
                  <c:v>-307.22800002000002</c:v>
                </c:pt>
                <c:pt idx="506">
                  <c:v>-307.16400010299998</c:v>
                </c:pt>
                <c:pt idx="507">
                  <c:v>-307.11600008699997</c:v>
                </c:pt>
                <c:pt idx="508">
                  <c:v>-307.06400001700001</c:v>
                </c:pt>
                <c:pt idx="509">
                  <c:v>-307.07400015100001</c:v>
                </c:pt>
                <c:pt idx="510">
                  <c:v>-307.12099999700001</c:v>
                </c:pt>
                <c:pt idx="511">
                  <c:v>-307.11200003300002</c:v>
                </c:pt>
                <c:pt idx="512">
                  <c:v>-307.08899988100001</c:v>
                </c:pt>
                <c:pt idx="513">
                  <c:v>-307.01399997300001</c:v>
                </c:pt>
                <c:pt idx="514">
                  <c:v>-306.99299984800001</c:v>
                </c:pt>
                <c:pt idx="515">
                  <c:v>-306.97600009199999</c:v>
                </c:pt>
                <c:pt idx="516">
                  <c:v>-306.96199990299999</c:v>
                </c:pt>
                <c:pt idx="517">
                  <c:v>-306.99500018999998</c:v>
                </c:pt>
                <c:pt idx="518">
                  <c:v>-307.09999987200001</c:v>
                </c:pt>
                <c:pt idx="519">
                  <c:v>-307.23900000999998</c:v>
                </c:pt>
                <c:pt idx="520">
                  <c:v>-307.22999973200001</c:v>
                </c:pt>
                <c:pt idx="521">
                  <c:v>-307.15800002200001</c:v>
                </c:pt>
                <c:pt idx="522">
                  <c:v>-307.11300020300001</c:v>
                </c:pt>
                <c:pt idx="523">
                  <c:v>-307.07299998000002</c:v>
                </c:pt>
                <c:pt idx="524">
                  <c:v>-307.13499987</c:v>
                </c:pt>
                <c:pt idx="525">
                  <c:v>-307.129000104</c:v>
                </c:pt>
                <c:pt idx="526">
                  <c:v>-307.10199989799997</c:v>
                </c:pt>
                <c:pt idx="527">
                  <c:v>-307.06700021400002</c:v>
                </c:pt>
                <c:pt idx="528">
                  <c:v>-307.00799989299998</c:v>
                </c:pt>
                <c:pt idx="529">
                  <c:v>-306.99500018999998</c:v>
                </c:pt>
                <c:pt idx="530">
                  <c:v>-306.98100000199997</c:v>
                </c:pt>
                <c:pt idx="531">
                  <c:v>-306.96699981299997</c:v>
                </c:pt>
                <c:pt idx="532">
                  <c:v>-307.01399997300001</c:v>
                </c:pt>
                <c:pt idx="533">
                  <c:v>-307.13700021199998</c:v>
                </c:pt>
                <c:pt idx="534">
                  <c:v>-307.22699984899998</c:v>
                </c:pt>
                <c:pt idx="535">
                  <c:v>-307.17500009299999</c:v>
                </c:pt>
                <c:pt idx="536">
                  <c:v>-307.08599999799998</c:v>
                </c:pt>
                <c:pt idx="537">
                  <c:v>-306.97300020799997</c:v>
                </c:pt>
                <c:pt idx="538">
                  <c:v>-306.90200004000002</c:v>
                </c:pt>
                <c:pt idx="539">
                  <c:v>-306.90200004000002</c:v>
                </c:pt>
                <c:pt idx="540">
                  <c:v>-306.83000001599999</c:v>
                </c:pt>
                <c:pt idx="541">
                  <c:v>-306.74199977699999</c:v>
                </c:pt>
                <c:pt idx="542">
                  <c:v>-306.60700000600002</c:v>
                </c:pt>
                <c:pt idx="543">
                  <c:v>-306.51700005399999</c:v>
                </c:pt>
                <c:pt idx="544">
                  <c:v>-306.44100028999998</c:v>
                </c:pt>
                <c:pt idx="545">
                  <c:v>-306.37099997799999</c:v>
                </c:pt>
                <c:pt idx="546">
                  <c:v>-306.339000177</c:v>
                </c:pt>
                <c:pt idx="547">
                  <c:v>-306.37300000499999</c:v>
                </c:pt>
                <c:pt idx="548">
                  <c:v>-306.45800004699998</c:v>
                </c:pt>
                <c:pt idx="549">
                  <c:v>-306.40800000399997</c:v>
                </c:pt>
                <c:pt idx="550">
                  <c:v>-306.27499994599998</c:v>
                </c:pt>
                <c:pt idx="551">
                  <c:v>-306.174000003</c:v>
                </c:pt>
                <c:pt idx="552">
                  <c:v>-306.07700011499998</c:v>
                </c:pt>
                <c:pt idx="553">
                  <c:v>-306.07199988999997</c:v>
                </c:pt>
                <c:pt idx="554">
                  <c:v>-306.01699993699998</c:v>
                </c:pt>
                <c:pt idx="555">
                  <c:v>-305.93799997600001</c:v>
                </c:pt>
                <c:pt idx="556">
                  <c:v>-305.85499996099998</c:v>
                </c:pt>
                <c:pt idx="557">
                  <c:v>-305.73400006399999</c:v>
                </c:pt>
                <c:pt idx="558">
                  <c:v>-305.66099986900002</c:v>
                </c:pt>
                <c:pt idx="559">
                  <c:v>-305.58599996100003</c:v>
                </c:pt>
                <c:pt idx="560">
                  <c:v>-305.50999988299998</c:v>
                </c:pt>
                <c:pt idx="561">
                  <c:v>-305.49199995599997</c:v>
                </c:pt>
                <c:pt idx="562">
                  <c:v>-305.551999819</c:v>
                </c:pt>
                <c:pt idx="563">
                  <c:v>-305.59800012300002</c:v>
                </c:pt>
                <c:pt idx="564">
                  <c:v>-305.49699986600001</c:v>
                </c:pt>
                <c:pt idx="565">
                  <c:v>-305.37799999600003</c:v>
                </c:pt>
                <c:pt idx="566">
                  <c:v>-305.26499989199999</c:v>
                </c:pt>
                <c:pt idx="567">
                  <c:v>-305.17600011100001</c:v>
                </c:pt>
                <c:pt idx="568">
                  <c:v>-305.18399990400002</c:v>
                </c:pt>
                <c:pt idx="569">
                  <c:v>-305.11600024799998</c:v>
                </c:pt>
                <c:pt idx="570">
                  <c:v>-305.02800000799999</c:v>
                </c:pt>
                <c:pt idx="571">
                  <c:v>-304.89800014799999</c:v>
                </c:pt>
                <c:pt idx="572">
                  <c:v>-304.79800006099998</c:v>
                </c:pt>
                <c:pt idx="573">
                  <c:v>-304.72400001</c:v>
                </c:pt>
                <c:pt idx="574">
                  <c:v>-304.65499986899999</c:v>
                </c:pt>
                <c:pt idx="575">
                  <c:v>-304.61100022099998</c:v>
                </c:pt>
                <c:pt idx="576">
                  <c:v>-304.62899983400001</c:v>
                </c:pt>
                <c:pt idx="577">
                  <c:v>-304.71400018999998</c:v>
                </c:pt>
                <c:pt idx="578">
                  <c:v>-304.69100003800003</c:v>
                </c:pt>
                <c:pt idx="579">
                  <c:v>-304.564000061</c:v>
                </c:pt>
                <c:pt idx="580">
                  <c:v>-304.46399997499998</c:v>
                </c:pt>
                <c:pt idx="581">
                  <c:v>-304.36599991499997</c:v>
                </c:pt>
                <c:pt idx="582">
                  <c:v>-304.35100018499998</c:v>
                </c:pt>
                <c:pt idx="583">
                  <c:v>-304.31299998899999</c:v>
                </c:pt>
                <c:pt idx="584">
                  <c:v>-304.236999911</c:v>
                </c:pt>
                <c:pt idx="585">
                  <c:v>-304.15999997599999</c:v>
                </c:pt>
                <c:pt idx="586">
                  <c:v>-304.03900007999999</c:v>
                </c:pt>
                <c:pt idx="587">
                  <c:v>-303.97000025300002</c:v>
                </c:pt>
                <c:pt idx="588">
                  <c:v>-303.89799991400002</c:v>
                </c:pt>
                <c:pt idx="589">
                  <c:v>-303.82400017700002</c:v>
                </c:pt>
                <c:pt idx="590">
                  <c:v>-303.80599993499999</c:v>
                </c:pt>
                <c:pt idx="591">
                  <c:v>-303.86099988799998</c:v>
                </c:pt>
                <c:pt idx="592">
                  <c:v>-303.92399994900001</c:v>
                </c:pt>
                <c:pt idx="593">
                  <c:v>-303.83099979999997</c:v>
                </c:pt>
                <c:pt idx="594">
                  <c:v>-303.704999993</c:v>
                </c:pt>
                <c:pt idx="595">
                  <c:v>-303.59599994299998</c:v>
                </c:pt>
                <c:pt idx="596">
                  <c:v>-303.503999964</c:v>
                </c:pt>
                <c:pt idx="597">
                  <c:v>-303.51599981099997</c:v>
                </c:pt>
                <c:pt idx="598">
                  <c:v>-303.448000154</c:v>
                </c:pt>
                <c:pt idx="599">
                  <c:v>-303.36199994200001</c:v>
                </c:pt>
                <c:pt idx="600">
                  <c:v>-303.245999955</c:v>
                </c:pt>
                <c:pt idx="601">
                  <c:v>-303.135000193</c:v>
                </c:pt>
                <c:pt idx="602">
                  <c:v>-303.05899979999998</c:v>
                </c:pt>
                <c:pt idx="603">
                  <c:v>-302.98700008999998</c:v>
                </c:pt>
                <c:pt idx="604">
                  <c:v>-302.934000164</c:v>
                </c:pt>
                <c:pt idx="605">
                  <c:v>-302.93999993</c:v>
                </c:pt>
                <c:pt idx="606">
                  <c:v>-303.01899989100002</c:v>
                </c:pt>
                <c:pt idx="607">
                  <c:v>-303.02199977499998</c:v>
                </c:pt>
                <c:pt idx="608">
                  <c:v>-302.90299990400001</c:v>
                </c:pt>
                <c:pt idx="609">
                  <c:v>-302.80300013300001</c:v>
                </c:pt>
                <c:pt idx="610">
                  <c:v>-302.69799982199999</c:v>
                </c:pt>
                <c:pt idx="611">
                  <c:v>-302.66100011100002</c:v>
                </c:pt>
                <c:pt idx="612">
                  <c:v>-302.63999998600002</c:v>
                </c:pt>
                <c:pt idx="613">
                  <c:v>-302.57200001500001</c:v>
                </c:pt>
                <c:pt idx="614">
                  <c:v>-302.49599993700002</c:v>
                </c:pt>
                <c:pt idx="615">
                  <c:v>-302.37000012999999</c:v>
                </c:pt>
                <c:pt idx="616">
                  <c:v>-302.30099998899999</c:v>
                </c:pt>
                <c:pt idx="617">
                  <c:v>-302.23000013500001</c:v>
                </c:pt>
                <c:pt idx="618">
                  <c:v>-302.16000013799999</c:v>
                </c:pt>
                <c:pt idx="619">
                  <c:v>-302.13800015599998</c:v>
                </c:pt>
                <c:pt idx="620">
                  <c:v>-302.18700002899999</c:v>
                </c:pt>
                <c:pt idx="621">
                  <c:v>-302.261999936</c:v>
                </c:pt>
                <c:pt idx="622">
                  <c:v>-302.18400014600002</c:v>
                </c:pt>
                <c:pt idx="623">
                  <c:v>-302.05800002400002</c:v>
                </c:pt>
                <c:pt idx="624">
                  <c:v>-301.95500005500003</c:v>
                </c:pt>
                <c:pt idx="625">
                  <c:v>-301.86199990599999</c:v>
                </c:pt>
                <c:pt idx="626">
                  <c:v>-301.87200003999999</c:v>
                </c:pt>
                <c:pt idx="627">
                  <c:v>-301.808000123</c:v>
                </c:pt>
                <c:pt idx="628">
                  <c:v>-301.72399993800002</c:v>
                </c:pt>
                <c:pt idx="629">
                  <c:v>-301.61899994100003</c:v>
                </c:pt>
                <c:pt idx="630">
                  <c:v>-301.502000098</c:v>
                </c:pt>
                <c:pt idx="631">
                  <c:v>-301.42800004700001</c:v>
                </c:pt>
                <c:pt idx="632">
                  <c:v>-301.358000049</c:v>
                </c:pt>
                <c:pt idx="633">
                  <c:v>-301.29499998900002</c:v>
                </c:pt>
                <c:pt idx="634">
                  <c:v>-301.290999935</c:v>
                </c:pt>
                <c:pt idx="635">
                  <c:v>-301.36400013000002</c:v>
                </c:pt>
                <c:pt idx="636">
                  <c:v>-301.38899999400002</c:v>
                </c:pt>
                <c:pt idx="637">
                  <c:v>-301.27599989100003</c:v>
                </c:pt>
                <c:pt idx="638">
                  <c:v>-301.168000011</c:v>
                </c:pt>
                <c:pt idx="639">
                  <c:v>-301.05600007800001</c:v>
                </c:pt>
                <c:pt idx="640">
                  <c:v>-300.99899978399998</c:v>
                </c:pt>
                <c:pt idx="641">
                  <c:v>-300.995999901</c:v>
                </c:pt>
                <c:pt idx="642">
                  <c:v>-300.92999995700001</c:v>
                </c:pt>
                <c:pt idx="643">
                  <c:v>-300.85099999599998</c:v>
                </c:pt>
                <c:pt idx="644">
                  <c:v>-300.72199999100002</c:v>
                </c:pt>
                <c:pt idx="645">
                  <c:v>-300.64400020099998</c:v>
                </c:pt>
                <c:pt idx="646">
                  <c:v>-300.57300003199998</c:v>
                </c:pt>
                <c:pt idx="647">
                  <c:v>-300.50200017899999</c:v>
                </c:pt>
                <c:pt idx="648">
                  <c:v>-300.47200008999999</c:v>
                </c:pt>
                <c:pt idx="649">
                  <c:v>-300.51600005199998</c:v>
                </c:pt>
                <c:pt idx="650">
                  <c:v>-300.60199995099998</c:v>
                </c:pt>
                <c:pt idx="651">
                  <c:v>-300.54499997099998</c:v>
                </c:pt>
                <c:pt idx="652">
                  <c:v>-300.42000001999997</c:v>
                </c:pt>
                <c:pt idx="653">
                  <c:v>-300.32399998699998</c:v>
                </c:pt>
                <c:pt idx="654">
                  <c:v>-300.22999998199998</c:v>
                </c:pt>
                <c:pt idx="655">
                  <c:v>-300.23499989200002</c:v>
                </c:pt>
                <c:pt idx="656">
                  <c:v>-300.173999858</c:v>
                </c:pt>
                <c:pt idx="657">
                  <c:v>-300.09099984300002</c:v>
                </c:pt>
                <c:pt idx="658">
                  <c:v>-300.00400008899999</c:v>
                </c:pt>
                <c:pt idx="659">
                  <c:v>-299.888999958</c:v>
                </c:pt>
                <c:pt idx="660">
                  <c:v>-299.82000013099997</c:v>
                </c:pt>
                <c:pt idx="661">
                  <c:v>-299.75099999000003</c:v>
                </c:pt>
                <c:pt idx="662">
                  <c:v>-299.68300001900002</c:v>
                </c:pt>
                <c:pt idx="663">
                  <c:v>-299.672000029</c:v>
                </c:pt>
                <c:pt idx="664">
                  <c:v>-299.73700011599999</c:v>
                </c:pt>
                <c:pt idx="665">
                  <c:v>-299.77799988100003</c:v>
                </c:pt>
                <c:pt idx="666">
                  <c:v>-299.67099985800002</c:v>
                </c:pt>
                <c:pt idx="667">
                  <c:v>-299.558000069</c:v>
                </c:pt>
                <c:pt idx="668">
                  <c:v>-299.44900001899998</c:v>
                </c:pt>
                <c:pt idx="669">
                  <c:v>-299.37299994099999</c:v>
                </c:pt>
                <c:pt idx="670">
                  <c:v>-299.38399993100001</c:v>
                </c:pt>
                <c:pt idx="671">
                  <c:v>-299.32200004100002</c:v>
                </c:pt>
                <c:pt idx="672">
                  <c:v>-299.23999988200001</c:v>
                </c:pt>
                <c:pt idx="673">
                  <c:v>-299.11100019200001</c:v>
                </c:pt>
                <c:pt idx="674">
                  <c:v>-299.01700018700001</c:v>
                </c:pt>
                <c:pt idx="675">
                  <c:v>-298.94399999199999</c:v>
                </c:pt>
                <c:pt idx="676">
                  <c:v>-298.87700019200003</c:v>
                </c:pt>
                <c:pt idx="677">
                  <c:v>-298.84500007600002</c:v>
                </c:pt>
                <c:pt idx="678">
                  <c:v>-298.876999877</c:v>
                </c:pt>
                <c:pt idx="679">
                  <c:v>-298.96899985599998</c:v>
                </c:pt>
                <c:pt idx="680">
                  <c:v>-298.93999993800003</c:v>
                </c:pt>
                <c:pt idx="681">
                  <c:v>-298.81700001399997</c:v>
                </c:pt>
                <c:pt idx="682">
                  <c:v>-298.72199983799999</c:v>
                </c:pt>
                <c:pt idx="683">
                  <c:v>-298.62599980599998</c:v>
                </c:pt>
                <c:pt idx="684">
                  <c:v>-298.61899986899999</c:v>
                </c:pt>
                <c:pt idx="685">
                  <c:v>-298.576000077</c:v>
                </c:pt>
                <c:pt idx="686">
                  <c:v>-298.50400005199998</c:v>
                </c:pt>
                <c:pt idx="687">
                  <c:v>-298.43100017199998</c:v>
                </c:pt>
                <c:pt idx="688">
                  <c:v>-298.31700021199998</c:v>
                </c:pt>
                <c:pt idx="689">
                  <c:v>-298.25599986399999</c:v>
                </c:pt>
                <c:pt idx="690">
                  <c:v>-298.188999749</c:v>
                </c:pt>
                <c:pt idx="691">
                  <c:v>-298.11799989500003</c:v>
                </c:pt>
                <c:pt idx="692">
                  <c:v>-298.10199999500003</c:v>
                </c:pt>
                <c:pt idx="693">
                  <c:v>-298.16300002899999</c:v>
                </c:pt>
                <c:pt idx="694">
                  <c:v>-298.22099986500001</c:v>
                </c:pt>
                <c:pt idx="695">
                  <c:v>-298.12899988599997</c:v>
                </c:pt>
                <c:pt idx="696">
                  <c:v>-298.01299989900002</c:v>
                </c:pt>
                <c:pt idx="697">
                  <c:v>-297.90999993000003</c:v>
                </c:pt>
                <c:pt idx="698">
                  <c:v>-297.82800008499999</c:v>
                </c:pt>
                <c:pt idx="699">
                  <c:v>-297.84600001299998</c:v>
                </c:pt>
                <c:pt idx="700">
                  <c:v>-297.78399980900002</c:v>
                </c:pt>
                <c:pt idx="701">
                  <c:v>-297.69900008100001</c:v>
                </c:pt>
                <c:pt idx="702">
                  <c:v>-297.57999989699999</c:v>
                </c:pt>
                <c:pt idx="703">
                  <c:v>-297.47699992700001</c:v>
                </c:pt>
                <c:pt idx="704">
                  <c:v>-297.40800009999998</c:v>
                </c:pt>
                <c:pt idx="705">
                  <c:v>-297.34700006700001</c:v>
                </c:pt>
                <c:pt idx="706">
                  <c:v>-297.30800001400002</c:v>
                </c:pt>
                <c:pt idx="707">
                  <c:v>-297.32900013900002</c:v>
                </c:pt>
                <c:pt idx="708">
                  <c:v>-297.41999994700001</c:v>
                </c:pt>
                <c:pt idx="709">
                  <c:v>-297.41700006399998</c:v>
                </c:pt>
                <c:pt idx="710">
                  <c:v>-297.29600016699999</c:v>
                </c:pt>
                <c:pt idx="711">
                  <c:v>-297.200999991</c:v>
                </c:pt>
                <c:pt idx="712">
                  <c:v>-297.10599981500002</c:v>
                </c:pt>
                <c:pt idx="713">
                  <c:v>-297.08599986000002</c:v>
                </c:pt>
                <c:pt idx="714">
                  <c:v>-297.065999906</c:v>
                </c:pt>
                <c:pt idx="715">
                  <c:v>-297.00500018700001</c:v>
                </c:pt>
                <c:pt idx="716">
                  <c:v>-296.93900024300001</c:v>
                </c:pt>
                <c:pt idx="717">
                  <c:v>-296.82499996899998</c:v>
                </c:pt>
                <c:pt idx="718">
                  <c:v>-296.76399993500002</c:v>
                </c:pt>
                <c:pt idx="719">
                  <c:v>-296.69599996400001</c:v>
                </c:pt>
                <c:pt idx="720">
                  <c:v>-296.62899985000001</c:v>
                </c:pt>
                <c:pt idx="721">
                  <c:v>-296.615999832</c:v>
                </c:pt>
                <c:pt idx="722">
                  <c:v>-296.67799972199998</c:v>
                </c:pt>
                <c:pt idx="723">
                  <c:v>-296.754000115</c:v>
                </c:pt>
                <c:pt idx="724">
                  <c:v>-296.68000006300002</c:v>
                </c:pt>
                <c:pt idx="725">
                  <c:v>-296.56399976199998</c:v>
                </c:pt>
                <c:pt idx="726">
                  <c:v>-296.46899989999997</c:v>
                </c:pt>
                <c:pt idx="727">
                  <c:v>-296.382000146</c:v>
                </c:pt>
                <c:pt idx="728">
                  <c:v>-296.398999903</c:v>
                </c:pt>
                <c:pt idx="729">
                  <c:v>-296.33900003999997</c:v>
                </c:pt>
                <c:pt idx="730">
                  <c:v>-296.26000007800002</c:v>
                </c:pt>
                <c:pt idx="731">
                  <c:v>-296.15900013599997</c:v>
                </c:pt>
                <c:pt idx="732">
                  <c:v>-296.05299996899998</c:v>
                </c:pt>
                <c:pt idx="733">
                  <c:v>-295.98999990800002</c:v>
                </c:pt>
                <c:pt idx="734">
                  <c:v>-295.93100021599997</c:v>
                </c:pt>
                <c:pt idx="735">
                  <c:v>-295.882999885</c:v>
                </c:pt>
                <c:pt idx="736">
                  <c:v>-295.88999982199999</c:v>
                </c:pt>
                <c:pt idx="737">
                  <c:v>-295.97400000800002</c:v>
                </c:pt>
                <c:pt idx="738">
                  <c:v>-295.99499981899999</c:v>
                </c:pt>
                <c:pt idx="739">
                  <c:v>-295.88500022699998</c:v>
                </c:pt>
                <c:pt idx="740">
                  <c:v>-295.79099990700001</c:v>
                </c:pt>
                <c:pt idx="741">
                  <c:v>-295.69199999099999</c:v>
                </c:pt>
                <c:pt idx="742">
                  <c:v>-295.65699999200001</c:v>
                </c:pt>
                <c:pt idx="743">
                  <c:v>-295.65799984799997</c:v>
                </c:pt>
                <c:pt idx="744">
                  <c:v>-295.60299989499998</c:v>
                </c:pt>
                <c:pt idx="745">
                  <c:v>-295.53400006800001</c:v>
                </c:pt>
                <c:pt idx="746">
                  <c:v>-295.41300017200001</c:v>
                </c:pt>
                <c:pt idx="747">
                  <c:v>-295.34599974299999</c:v>
                </c:pt>
                <c:pt idx="748">
                  <c:v>-295.28299999699999</c:v>
                </c:pt>
                <c:pt idx="749">
                  <c:v>-295.22399998999998</c:v>
                </c:pt>
                <c:pt idx="750">
                  <c:v>-295.210000116</c:v>
                </c:pt>
                <c:pt idx="751">
                  <c:v>-295.26799995200003</c:v>
                </c:pt>
                <c:pt idx="752">
                  <c:v>-295.36100010199999</c:v>
                </c:pt>
                <c:pt idx="753">
                  <c:v>-295.30599983399998</c:v>
                </c:pt>
                <c:pt idx="754">
                  <c:v>-295.18699996399999</c:v>
                </c:pt>
                <c:pt idx="755">
                  <c:v>-295.096000156</c:v>
                </c:pt>
                <c:pt idx="756">
                  <c:v>-295.00899977300003</c:v>
                </c:pt>
                <c:pt idx="757">
                  <c:v>-295.02599984400001</c:v>
                </c:pt>
                <c:pt idx="758">
                  <c:v>-294.97299991800003</c:v>
                </c:pt>
                <c:pt idx="759">
                  <c:v>-294.90000003699998</c:v>
                </c:pt>
                <c:pt idx="760">
                  <c:v>-294.81900004900001</c:v>
                </c:pt>
                <c:pt idx="761">
                  <c:v>-294.71399973799998</c:v>
                </c:pt>
                <c:pt idx="762">
                  <c:v>-294.655000046</c:v>
                </c:pt>
                <c:pt idx="763">
                  <c:v>-294.59300015600002</c:v>
                </c:pt>
                <c:pt idx="764">
                  <c:v>-294.53399983499997</c:v>
                </c:pt>
                <c:pt idx="765">
                  <c:v>-294.53399983499997</c:v>
                </c:pt>
                <c:pt idx="766">
                  <c:v>-294.61100008300002</c:v>
                </c:pt>
                <c:pt idx="767">
                  <c:v>-294.65299970500001</c:v>
                </c:pt>
                <c:pt idx="768">
                  <c:v>-294.555999816</c:v>
                </c:pt>
                <c:pt idx="769">
                  <c:v>-294.45800007100001</c:v>
                </c:pt>
                <c:pt idx="770">
                  <c:v>-294.360000012</c:v>
                </c:pt>
                <c:pt idx="771">
                  <c:v>-294.30399988800002</c:v>
                </c:pt>
                <c:pt idx="772">
                  <c:v>-294.31699990499999</c:v>
                </c:pt>
                <c:pt idx="773">
                  <c:v>-294.260999782</c:v>
                </c:pt>
                <c:pt idx="774">
                  <c:v>-294.18799990100001</c:v>
                </c:pt>
                <c:pt idx="775">
                  <c:v>-294.06700000400002</c:v>
                </c:pt>
                <c:pt idx="776">
                  <c:v>-293.99200009600003</c:v>
                </c:pt>
                <c:pt idx="777">
                  <c:v>-293.932000233</c:v>
                </c:pt>
                <c:pt idx="778">
                  <c:v>-293.87700028</c:v>
                </c:pt>
                <c:pt idx="779">
                  <c:v>-293.85800018200001</c:v>
                </c:pt>
                <c:pt idx="780">
                  <c:v>-293.90700005500003</c:v>
                </c:pt>
                <c:pt idx="781">
                  <c:v>-294.00599997</c:v>
                </c:pt>
                <c:pt idx="782">
                  <c:v>-293.97099997100003</c:v>
                </c:pt>
                <c:pt idx="783">
                  <c:v>-293.852999958</c:v>
                </c:pt>
                <c:pt idx="784">
                  <c:v>-293.76700005999999</c:v>
                </c:pt>
                <c:pt idx="785">
                  <c:v>-293.68299987400002</c:v>
                </c:pt>
                <c:pt idx="786">
                  <c:v>-293.69399986500002</c:v>
                </c:pt>
                <c:pt idx="787">
                  <c:v>-293.65399995600001</c:v>
                </c:pt>
                <c:pt idx="788">
                  <c:v>-293.59000003900002</c:v>
                </c:pt>
                <c:pt idx="789">
                  <c:v>-293.52099989800001</c:v>
                </c:pt>
                <c:pt idx="790">
                  <c:v>-293.41599990100002</c:v>
                </c:pt>
                <c:pt idx="791">
                  <c:v>-293.35700020899998</c:v>
                </c:pt>
                <c:pt idx="792">
                  <c:v>-293.29700003099998</c:v>
                </c:pt>
                <c:pt idx="793">
                  <c:v>-293.23599999800001</c:v>
                </c:pt>
                <c:pt idx="794">
                  <c:v>-293.23300011499998</c:v>
                </c:pt>
                <c:pt idx="795">
                  <c:v>-293.144999875</c:v>
                </c:pt>
                <c:pt idx="796">
                  <c:v>-293.20300002599998</c:v>
                </c:pt>
                <c:pt idx="797">
                  <c:v>-293.11500010100002</c:v>
                </c:pt>
                <c:pt idx="798">
                  <c:v>-293.00900024800001</c:v>
                </c:pt>
                <c:pt idx="799">
                  <c:v>-292.906999821</c:v>
                </c:pt>
                <c:pt idx="800">
                  <c:v>-292.83200022800003</c:v>
                </c:pt>
                <c:pt idx="801">
                  <c:v>-292.851000011</c:v>
                </c:pt>
                <c:pt idx="802">
                  <c:v>-292.796000058</c:v>
                </c:pt>
                <c:pt idx="803">
                  <c:v>-292.71899981000001</c:v>
                </c:pt>
                <c:pt idx="804">
                  <c:v>-292.60200028100002</c:v>
                </c:pt>
                <c:pt idx="805">
                  <c:v>-292.51400004099997</c:v>
                </c:pt>
                <c:pt idx="806">
                  <c:v>-292.453000008</c:v>
                </c:pt>
                <c:pt idx="807">
                  <c:v>-292.39699988400002</c:v>
                </c:pt>
                <c:pt idx="808">
                  <c:v>-292.36500008299998</c:v>
                </c:pt>
                <c:pt idx="809">
                  <c:v>-292.396000028</c:v>
                </c:pt>
                <c:pt idx="810">
                  <c:v>-292.49299991599997</c:v>
                </c:pt>
                <c:pt idx="811">
                  <c:v>-292.48200023999999</c:v>
                </c:pt>
                <c:pt idx="812">
                  <c:v>-292.36699979500003</c:v>
                </c:pt>
                <c:pt idx="813">
                  <c:v>-292.28000004099999</c:v>
                </c:pt>
                <c:pt idx="814">
                  <c:v>-292.194999999</c:v>
                </c:pt>
                <c:pt idx="815">
                  <c:v>-292.19199980100001</c:v>
                </c:pt>
                <c:pt idx="816">
                  <c:v>-292.16600008099999</c:v>
                </c:pt>
                <c:pt idx="817">
                  <c:v>-292.10399987599999</c:v>
                </c:pt>
                <c:pt idx="818">
                  <c:v>-292.03900010299998</c:v>
                </c:pt>
                <c:pt idx="819">
                  <c:v>-291.93000005300001</c:v>
                </c:pt>
                <c:pt idx="820">
                  <c:v>-291.87399993000002</c:v>
                </c:pt>
                <c:pt idx="821">
                  <c:v>-291.81499992300002</c:v>
                </c:pt>
                <c:pt idx="822">
                  <c:v>-291.75300003299998</c:v>
                </c:pt>
                <c:pt idx="823">
                  <c:v>-291.74699995200001</c:v>
                </c:pt>
                <c:pt idx="824">
                  <c:v>-291.81500023699999</c:v>
                </c:pt>
                <c:pt idx="825">
                  <c:v>-291.890000144</c:v>
                </c:pt>
                <c:pt idx="826">
                  <c:v>-291.80899984199999</c:v>
                </c:pt>
                <c:pt idx="827">
                  <c:v>-291.69600005299998</c:v>
                </c:pt>
                <c:pt idx="828">
                  <c:v>-291.600999876</c:v>
                </c:pt>
                <c:pt idx="829">
                  <c:v>-291.51999988799997</c:v>
                </c:pt>
                <c:pt idx="830">
                  <c:v>-291.54300003999998</c:v>
                </c:pt>
                <c:pt idx="831">
                  <c:v>-291.490000114</c:v>
                </c:pt>
                <c:pt idx="832">
                  <c:v>-291.41600006300001</c:v>
                </c:pt>
                <c:pt idx="833">
                  <c:v>-291.31199992299997</c:v>
                </c:pt>
                <c:pt idx="834">
                  <c:v>-291.21400017799999</c:v>
                </c:pt>
                <c:pt idx="835">
                  <c:v>-291.14999994599998</c:v>
                </c:pt>
                <c:pt idx="836">
                  <c:v>-291.09200011000001</c:v>
                </c:pt>
                <c:pt idx="837">
                  <c:v>-291.05000017399999</c:v>
                </c:pt>
                <c:pt idx="838">
                  <c:v>-291.07000012899999</c:v>
                </c:pt>
                <c:pt idx="839">
                  <c:v>-291.159999766</c:v>
                </c:pt>
                <c:pt idx="840">
                  <c:v>-291.17599998100002</c:v>
                </c:pt>
                <c:pt idx="841">
                  <c:v>-291.06899995800001</c:v>
                </c:pt>
                <c:pt idx="842">
                  <c:v>-290.98199988900001</c:v>
                </c:pt>
                <c:pt idx="843">
                  <c:v>-290.88999991100002</c:v>
                </c:pt>
                <c:pt idx="844">
                  <c:v>-290.864999732</c:v>
                </c:pt>
                <c:pt idx="845">
                  <c:v>-290.855999768</c:v>
                </c:pt>
                <c:pt idx="846">
                  <c:v>-290.79900010300003</c:v>
                </c:pt>
                <c:pt idx="847">
                  <c:v>-290.73699989800002</c:v>
                </c:pt>
                <c:pt idx="848">
                  <c:v>-290.62499996499997</c:v>
                </c:pt>
                <c:pt idx="849">
                  <c:v>-290.56699981399998</c:v>
                </c:pt>
                <c:pt idx="850">
                  <c:v>-290.50899997800002</c:v>
                </c:pt>
                <c:pt idx="851">
                  <c:v>-290.45199999800002</c:v>
                </c:pt>
                <c:pt idx="852">
                  <c:v>-290.44199986400002</c:v>
                </c:pt>
                <c:pt idx="853">
                  <c:v>-290.50300021200002</c:v>
                </c:pt>
                <c:pt idx="854">
                  <c:v>-290.58999996599999</c:v>
                </c:pt>
                <c:pt idx="855">
                  <c:v>-290.52400002299999</c:v>
                </c:pt>
                <c:pt idx="856">
                  <c:v>-290.41099991900001</c:v>
                </c:pt>
                <c:pt idx="857">
                  <c:v>-290.32099996699998</c:v>
                </c:pt>
                <c:pt idx="858">
                  <c:v>-290.239999979</c:v>
                </c:pt>
                <c:pt idx="859">
                  <c:v>-290.26399998699998</c:v>
                </c:pt>
                <c:pt idx="860">
                  <c:v>-290.21100006099999</c:v>
                </c:pt>
                <c:pt idx="861">
                  <c:v>-290.13900003600003</c:v>
                </c:pt>
                <c:pt idx="862">
                  <c:v>-290.047999914</c:v>
                </c:pt>
                <c:pt idx="863">
                  <c:v>-289.942999918</c:v>
                </c:pt>
                <c:pt idx="864">
                  <c:v>-289.88199988399998</c:v>
                </c:pt>
                <c:pt idx="865">
                  <c:v>-289.82399973299999</c:v>
                </c:pt>
                <c:pt idx="866">
                  <c:v>-289.775000175</c:v>
                </c:pt>
                <c:pt idx="867">
                  <c:v>-289.78200011199999</c:v>
                </c:pt>
                <c:pt idx="868">
                  <c:v>-289.86599998299999</c:v>
                </c:pt>
                <c:pt idx="869">
                  <c:v>-289.90500003599999</c:v>
                </c:pt>
                <c:pt idx="870">
                  <c:v>-289.80499994899998</c:v>
                </c:pt>
                <c:pt idx="871">
                  <c:v>-289.70800006100001</c:v>
                </c:pt>
                <c:pt idx="872">
                  <c:v>-289.610000001</c:v>
                </c:pt>
                <c:pt idx="873">
                  <c:v>-289.56500018200001</c:v>
                </c:pt>
                <c:pt idx="874">
                  <c:v>-289.57399983200003</c:v>
                </c:pt>
                <c:pt idx="875">
                  <c:v>-289.52200007599998</c:v>
                </c:pt>
                <c:pt idx="876">
                  <c:v>-289.45499996199999</c:v>
                </c:pt>
                <c:pt idx="877">
                  <c:v>-289.33899997499998</c:v>
                </c:pt>
                <c:pt idx="878">
                  <c:v>-289.27399988799999</c:v>
                </c:pt>
                <c:pt idx="879">
                  <c:v>-289.21500019500002</c:v>
                </c:pt>
                <c:pt idx="880">
                  <c:v>-289.15700004399997</c:v>
                </c:pt>
                <c:pt idx="881">
                  <c:v>-289.14000028700002</c:v>
                </c:pt>
                <c:pt idx="882">
                  <c:v>-289.19600009700002</c:v>
                </c:pt>
                <c:pt idx="883">
                  <c:v>-289.29600018299999</c:v>
                </c:pt>
                <c:pt idx="884">
                  <c:v>-289.25100005000002</c:v>
                </c:pt>
                <c:pt idx="885">
                  <c:v>-289.13999997299999</c:v>
                </c:pt>
                <c:pt idx="886">
                  <c:v>-289.054999931</c:v>
                </c:pt>
                <c:pt idx="887">
                  <c:v>-288.97599996999998</c:v>
                </c:pt>
                <c:pt idx="888">
                  <c:v>-288.99300004100002</c:v>
                </c:pt>
                <c:pt idx="889">
                  <c:v>-288.94400016899999</c:v>
                </c:pt>
                <c:pt idx="890">
                  <c:v>-288.875000027</c:v>
                </c:pt>
                <c:pt idx="891">
                  <c:v>-288.80099997600001</c:v>
                </c:pt>
                <c:pt idx="892">
                  <c:v>-288.69899986299998</c:v>
                </c:pt>
                <c:pt idx="893">
                  <c:v>-288.64300005400003</c:v>
                </c:pt>
                <c:pt idx="894">
                  <c:v>-288.58799978600001</c:v>
                </c:pt>
                <c:pt idx="895">
                  <c:v>-288.531999977</c:v>
                </c:pt>
                <c:pt idx="896">
                  <c:v>-288.535000174</c:v>
                </c:pt>
                <c:pt idx="897">
                  <c:v>-288.45099998900002</c:v>
                </c:pt>
                <c:pt idx="898">
                  <c:v>-288.501999888</c:v>
                </c:pt>
                <c:pt idx="899">
                  <c:v>-288.40699971200002</c:v>
                </c:pt>
                <c:pt idx="900">
                  <c:v>-288.304000057</c:v>
                </c:pt>
                <c:pt idx="901">
                  <c:v>-288.206999854</c:v>
                </c:pt>
                <c:pt idx="902">
                  <c:v>-288.14200008099999</c:v>
                </c:pt>
                <c:pt idx="903">
                  <c:v>-288.16399974699999</c:v>
                </c:pt>
                <c:pt idx="904">
                  <c:v>-288.11300016199999</c:v>
                </c:pt>
                <c:pt idx="905">
                  <c:v>-288.04199999399998</c:v>
                </c:pt>
                <c:pt idx="906">
                  <c:v>-287.92399998100001</c:v>
                </c:pt>
                <c:pt idx="907">
                  <c:v>-287.84099996600003</c:v>
                </c:pt>
                <c:pt idx="908">
                  <c:v>-287.77999993200001</c:v>
                </c:pt>
                <c:pt idx="909">
                  <c:v>-287.72499997900002</c:v>
                </c:pt>
                <c:pt idx="910">
                  <c:v>-287.70299999700001</c:v>
                </c:pt>
                <c:pt idx="911">
                  <c:v>-287.74699995999998</c:v>
                </c:pt>
                <c:pt idx="912">
                  <c:v>-287.84999992899998</c:v>
                </c:pt>
                <c:pt idx="913">
                  <c:v>-287.83200000199997</c:v>
                </c:pt>
                <c:pt idx="914">
                  <c:v>-287.72000006899998</c:v>
                </c:pt>
                <c:pt idx="915">
                  <c:v>-287.63699973899998</c:v>
                </c:pt>
                <c:pt idx="916">
                  <c:v>-287.55300018200001</c:v>
                </c:pt>
                <c:pt idx="917">
                  <c:v>-287.55800009199999</c:v>
                </c:pt>
                <c:pt idx="918">
                  <c:v>-287.52499980599998</c:v>
                </c:pt>
                <c:pt idx="919">
                  <c:v>-287.46499994300001</c:v>
                </c:pt>
                <c:pt idx="920">
                  <c:v>-287.40300005300003</c:v>
                </c:pt>
                <c:pt idx="921">
                  <c:v>-287.30200011099998</c:v>
                </c:pt>
                <c:pt idx="922">
                  <c:v>-287.25200006699998</c:v>
                </c:pt>
                <c:pt idx="923">
                  <c:v>-287.19699980000001</c:v>
                </c:pt>
                <c:pt idx="924">
                  <c:v>-287.13799979300001</c:v>
                </c:pt>
                <c:pt idx="925">
                  <c:v>-287.13499990999998</c:v>
                </c:pt>
                <c:pt idx="926">
                  <c:v>-287.20699993400001</c:v>
                </c:pt>
                <c:pt idx="927">
                  <c:v>-287.27699993200002</c:v>
                </c:pt>
                <c:pt idx="928">
                  <c:v>-287.19699980000001</c:v>
                </c:pt>
                <c:pt idx="929">
                  <c:v>-287.09299997400001</c:v>
                </c:pt>
                <c:pt idx="930">
                  <c:v>-287.00300002199998</c:v>
                </c:pt>
                <c:pt idx="931">
                  <c:v>-286.930999998</c:v>
                </c:pt>
                <c:pt idx="932">
                  <c:v>-286.96099977199998</c:v>
                </c:pt>
                <c:pt idx="933">
                  <c:v>-286.91199990000001</c:v>
                </c:pt>
                <c:pt idx="934">
                  <c:v>-286.83900001900003</c:v>
                </c:pt>
                <c:pt idx="935">
                  <c:v>-286.73199999600001</c:v>
                </c:pt>
                <c:pt idx="936">
                  <c:v>-286.64200004399999</c:v>
                </c:pt>
                <c:pt idx="937">
                  <c:v>-286.58599992000001</c:v>
                </c:pt>
                <c:pt idx="938">
                  <c:v>-286.53599987699999</c:v>
                </c:pt>
                <c:pt idx="939">
                  <c:v>-286.50899998599999</c:v>
                </c:pt>
                <c:pt idx="940">
                  <c:v>-286.54199995800002</c:v>
                </c:pt>
                <c:pt idx="941">
                  <c:v>-286.64499992700001</c:v>
                </c:pt>
                <c:pt idx="942">
                  <c:v>-286.655000062</c:v>
                </c:pt>
                <c:pt idx="943">
                  <c:v>-286.54600001199998</c:v>
                </c:pt>
                <c:pt idx="944">
                  <c:v>-286.462999997</c:v>
                </c:pt>
                <c:pt idx="945">
                  <c:v>-286.38100015200001</c:v>
                </c:pt>
                <c:pt idx="946">
                  <c:v>-286.37500007199998</c:v>
                </c:pt>
                <c:pt idx="947">
                  <c:v>-286.36499993699999</c:v>
                </c:pt>
                <c:pt idx="948">
                  <c:v>-286.31600006500003</c:v>
                </c:pt>
                <c:pt idx="949">
                  <c:v>-286.261999968</c:v>
                </c:pt>
                <c:pt idx="950">
                  <c:v>-286.16100002500002</c:v>
                </c:pt>
                <c:pt idx="951">
                  <c:v>-286.11199983900002</c:v>
                </c:pt>
                <c:pt idx="952">
                  <c:v>-286.05800005600003</c:v>
                </c:pt>
                <c:pt idx="953">
                  <c:v>-286.00199993199999</c:v>
                </c:pt>
                <c:pt idx="954">
                  <c:v>-286.00200024700001</c:v>
                </c:pt>
                <c:pt idx="955">
                  <c:v>-286.07599998400002</c:v>
                </c:pt>
                <c:pt idx="956">
                  <c:v>-286.16399990899998</c:v>
                </c:pt>
                <c:pt idx="957">
                  <c:v>-286.102000019</c:v>
                </c:pt>
                <c:pt idx="958">
                  <c:v>-285.99899973499998</c:v>
                </c:pt>
                <c:pt idx="959">
                  <c:v>-285.91600003399998</c:v>
                </c:pt>
                <c:pt idx="960">
                  <c:v>-285.84099981200001</c:v>
                </c:pt>
                <c:pt idx="961">
                  <c:v>-285.87000004499998</c:v>
                </c:pt>
                <c:pt idx="962">
                  <c:v>-285.822999885</c:v>
                </c:pt>
                <c:pt idx="963">
                  <c:v>-285.756999941</c:v>
                </c:pt>
                <c:pt idx="964">
                  <c:v>-285.66600013300001</c:v>
                </c:pt>
                <c:pt idx="965">
                  <c:v>-285.57400015399998</c:v>
                </c:pt>
                <c:pt idx="966">
                  <c:v>-285.52299993999998</c:v>
                </c:pt>
                <c:pt idx="967">
                  <c:v>-285.47599978</c:v>
                </c:pt>
                <c:pt idx="968">
                  <c:v>-285.44000024000002</c:v>
                </c:pt>
                <c:pt idx="969">
                  <c:v>-285.46000019399997</c:v>
                </c:pt>
                <c:pt idx="970">
                  <c:v>-285.55500005599998</c:v>
                </c:pt>
                <c:pt idx="971">
                  <c:v>-285.589000199</c:v>
                </c:pt>
                <c:pt idx="972">
                  <c:v>-285.49099982500002</c:v>
                </c:pt>
                <c:pt idx="973">
                  <c:v>-285.40799980999998</c:v>
                </c:pt>
                <c:pt idx="974">
                  <c:v>-285.32299976799999</c:v>
                </c:pt>
                <c:pt idx="975">
                  <c:v>-285.29999993000001</c:v>
                </c:pt>
                <c:pt idx="976">
                  <c:v>-285.31299994800003</c:v>
                </c:pt>
                <c:pt idx="977">
                  <c:v>-285.26899998499999</c:v>
                </c:pt>
                <c:pt idx="978">
                  <c:v>-285.21200000499999</c:v>
                </c:pt>
                <c:pt idx="979">
                  <c:v>-285.10299995499997</c:v>
                </c:pt>
                <c:pt idx="980">
                  <c:v>-285.04800000199998</c:v>
                </c:pt>
                <c:pt idx="981">
                  <c:v>-284.99699978899997</c:v>
                </c:pt>
                <c:pt idx="982">
                  <c:v>-284.949000087</c:v>
                </c:pt>
                <c:pt idx="983">
                  <c:v>-284.94800022999999</c:v>
                </c:pt>
                <c:pt idx="984">
                  <c:v>-285.01799991399997</c:v>
                </c:pt>
                <c:pt idx="985">
                  <c:v>-285.12200005400001</c:v>
                </c:pt>
                <c:pt idx="986">
                  <c:v>-285.078999947</c:v>
                </c:pt>
                <c:pt idx="987">
                  <c:v>-284.97199992399999</c:v>
                </c:pt>
                <c:pt idx="988">
                  <c:v>-284.892000107</c:v>
                </c:pt>
                <c:pt idx="989">
                  <c:v>-284.81800005500003</c:v>
                </c:pt>
                <c:pt idx="990">
                  <c:v>-284.84599980299998</c:v>
                </c:pt>
                <c:pt idx="991">
                  <c:v>-284.80300001099999</c:v>
                </c:pt>
                <c:pt idx="992">
                  <c:v>-284.74299983399999</c:v>
                </c:pt>
                <c:pt idx="993">
                  <c:v>-284.67200029399999</c:v>
                </c:pt>
                <c:pt idx="994">
                  <c:v>-284.58000000099997</c:v>
                </c:pt>
                <c:pt idx="995">
                  <c:v>-284.53199998500003</c:v>
                </c:pt>
                <c:pt idx="996">
                  <c:v>-284.48099977099997</c:v>
                </c:pt>
                <c:pt idx="997">
                  <c:v>-284.433000069</c:v>
                </c:pt>
                <c:pt idx="998">
                  <c:v>-284.44399974499999</c:v>
                </c:pt>
                <c:pt idx="999">
                  <c:v>-284.37200003499999</c:v>
                </c:pt>
                <c:pt idx="1000">
                  <c:v>-284.424000105</c:v>
                </c:pt>
                <c:pt idx="1001">
                  <c:v>-284.33599986600001</c:v>
                </c:pt>
                <c:pt idx="1002">
                  <c:v>-284.24699977</c:v>
                </c:pt>
                <c:pt idx="1003">
                  <c:v>-284.15699981900002</c:v>
                </c:pt>
                <c:pt idx="1004">
                  <c:v>-284.11100014300001</c:v>
                </c:pt>
                <c:pt idx="1005">
                  <c:v>-284.13199995399998</c:v>
                </c:pt>
                <c:pt idx="1006">
                  <c:v>-284.08500010799997</c:v>
                </c:pt>
                <c:pt idx="1007">
                  <c:v>-284.02000002099999</c:v>
                </c:pt>
                <c:pt idx="1008">
                  <c:v>-283.90799977400002</c:v>
                </c:pt>
                <c:pt idx="1009">
                  <c:v>-283.84000011699999</c:v>
                </c:pt>
                <c:pt idx="1010">
                  <c:v>-283.78899990299999</c:v>
                </c:pt>
                <c:pt idx="1011">
                  <c:v>-283.74300022800003</c:v>
                </c:pt>
                <c:pt idx="1012">
                  <c:v>-283.73299978</c:v>
                </c:pt>
                <c:pt idx="1013">
                  <c:v>-283.79099993</c:v>
                </c:pt>
                <c:pt idx="1014">
                  <c:v>-283.89800026799998</c:v>
                </c:pt>
                <c:pt idx="1015">
                  <c:v>-283.87000020599999</c:v>
                </c:pt>
                <c:pt idx="1016">
                  <c:v>-283.76100015600002</c:v>
                </c:pt>
                <c:pt idx="1017">
                  <c:v>-283.68300005100002</c:v>
                </c:pt>
                <c:pt idx="1018">
                  <c:v>-283.60800014300003</c:v>
                </c:pt>
                <c:pt idx="1019">
                  <c:v>-283.62699992699999</c:v>
                </c:pt>
                <c:pt idx="1020">
                  <c:v>-283.59599998200002</c:v>
                </c:pt>
                <c:pt idx="1021">
                  <c:v>-283.54000017300001</c:v>
                </c:pt>
                <c:pt idx="1022">
                  <c:v>-283.47999999500001</c:v>
                </c:pt>
                <c:pt idx="1023">
                  <c:v>-283.381999936</c:v>
                </c:pt>
                <c:pt idx="1024">
                  <c:v>-283.33200020700002</c:v>
                </c:pt>
                <c:pt idx="1025">
                  <c:v>-283.280000137</c:v>
                </c:pt>
                <c:pt idx="1026">
                  <c:v>-283.22600003999997</c:v>
                </c:pt>
                <c:pt idx="1027">
                  <c:v>-283.23299997700002</c:v>
                </c:pt>
                <c:pt idx="1028">
                  <c:v>-283.31399996499999</c:v>
                </c:pt>
                <c:pt idx="1029">
                  <c:v>-283.38399996300001</c:v>
                </c:pt>
                <c:pt idx="1030">
                  <c:v>-283.30599985800001</c:v>
                </c:pt>
                <c:pt idx="1031">
                  <c:v>-283.20999982500001</c:v>
                </c:pt>
                <c:pt idx="1032">
                  <c:v>-283.118000161</c:v>
                </c:pt>
                <c:pt idx="1033">
                  <c:v>-283.05399992999997</c:v>
                </c:pt>
                <c:pt idx="1034">
                  <c:v>-283.08400001799998</c:v>
                </c:pt>
                <c:pt idx="1035">
                  <c:v>-283.03900019999998</c:v>
                </c:pt>
                <c:pt idx="1036">
                  <c:v>-282.972999942</c:v>
                </c:pt>
                <c:pt idx="1037">
                  <c:v>-282.865999918</c:v>
                </c:pt>
                <c:pt idx="1038">
                  <c:v>-282.79000015499997</c:v>
                </c:pt>
                <c:pt idx="1039">
                  <c:v>-282.73899994099997</c:v>
                </c:pt>
                <c:pt idx="1040">
                  <c:v>-282.69300026600001</c:v>
                </c:pt>
                <c:pt idx="1041">
                  <c:v>-282.67200014100001</c:v>
                </c:pt>
                <c:pt idx="1042">
                  <c:v>-282.71300022000003</c:v>
                </c:pt>
                <c:pt idx="1043">
                  <c:v>-282.82100009999999</c:v>
                </c:pt>
                <c:pt idx="1044">
                  <c:v>-282.82100009999999</c:v>
                </c:pt>
                <c:pt idx="1045">
                  <c:v>-282.716000103</c:v>
                </c:pt>
                <c:pt idx="1046">
                  <c:v>-282.64100019599999</c:v>
                </c:pt>
                <c:pt idx="1047">
                  <c:v>-282.56599997400002</c:v>
                </c:pt>
                <c:pt idx="1048">
                  <c:v>-282.57299991100001</c:v>
                </c:pt>
                <c:pt idx="1049">
                  <c:v>-282.55800018100001</c:v>
                </c:pt>
                <c:pt idx="1050">
                  <c:v>-282.50599979700002</c:v>
                </c:pt>
                <c:pt idx="1051">
                  <c:v>-282.45200001400002</c:v>
                </c:pt>
                <c:pt idx="1052">
                  <c:v>-282.35399995500001</c:v>
                </c:pt>
                <c:pt idx="1053">
                  <c:v>-282.30799996500002</c:v>
                </c:pt>
                <c:pt idx="1054">
                  <c:v>-282.26100012000001</c:v>
                </c:pt>
                <c:pt idx="1055">
                  <c:v>-282.20900004999999</c:v>
                </c:pt>
                <c:pt idx="1056">
                  <c:v>-282.21499981599999</c:v>
                </c:pt>
                <c:pt idx="1057">
                  <c:v>-282.29399977700001</c:v>
                </c:pt>
                <c:pt idx="1058">
                  <c:v>-282.37999998999999</c:v>
                </c:pt>
                <c:pt idx="1059">
                  <c:v>-282.30999999199997</c:v>
                </c:pt>
                <c:pt idx="1060">
                  <c:v>-282.207999879</c:v>
                </c:pt>
                <c:pt idx="1061">
                  <c:v>-282.12299983700001</c:v>
                </c:pt>
                <c:pt idx="1062">
                  <c:v>-282.05400000999998</c:v>
                </c:pt>
                <c:pt idx="1063">
                  <c:v>-282.088000153</c:v>
                </c:pt>
                <c:pt idx="1064">
                  <c:v>-282.04599990299999</c:v>
                </c:pt>
                <c:pt idx="1065">
                  <c:v>-281.98299984200003</c:v>
                </c:pt>
                <c:pt idx="1066">
                  <c:v>-281.89099986299999</c:v>
                </c:pt>
                <c:pt idx="1067">
                  <c:v>-281.80399979499998</c:v>
                </c:pt>
                <c:pt idx="1068">
                  <c:v>-281.75099986800001</c:v>
                </c:pt>
                <c:pt idx="1069">
                  <c:v>-281.70400002299999</c:v>
                </c:pt>
                <c:pt idx="1070">
                  <c:v>-281.67499979000002</c:v>
                </c:pt>
                <c:pt idx="1071">
                  <c:v>-281.70499987900001</c:v>
                </c:pt>
                <c:pt idx="1072">
                  <c:v>-281.80799984800001</c:v>
                </c:pt>
                <c:pt idx="1073">
                  <c:v>-281.83599991</c:v>
                </c:pt>
                <c:pt idx="1074">
                  <c:v>-281.74000019200002</c:v>
                </c:pt>
                <c:pt idx="1075">
                  <c:v>-281.66400011399998</c:v>
                </c:pt>
                <c:pt idx="1076">
                  <c:v>-281.58399998200002</c:v>
                </c:pt>
                <c:pt idx="1077">
                  <c:v>-281.570999965</c:v>
                </c:pt>
                <c:pt idx="1078">
                  <c:v>-281.574000162</c:v>
                </c:pt>
                <c:pt idx="1079">
                  <c:v>-281.53000020000002</c:v>
                </c:pt>
                <c:pt idx="1080">
                  <c:v>-281.47799981499998</c:v>
                </c:pt>
                <c:pt idx="1081">
                  <c:v>-281.37699987299999</c:v>
                </c:pt>
                <c:pt idx="1082">
                  <c:v>-281.33299991000001</c:v>
                </c:pt>
                <c:pt idx="1083">
                  <c:v>-281.28800009100001</c:v>
                </c:pt>
                <c:pt idx="1084">
                  <c:v>-281.24200010200002</c:v>
                </c:pt>
                <c:pt idx="1085">
                  <c:v>-281.24400012900003</c:v>
                </c:pt>
                <c:pt idx="1086">
                  <c:v>-281.31800018000001</c:v>
                </c:pt>
                <c:pt idx="1087">
                  <c:v>-281.41599992499999</c:v>
                </c:pt>
                <c:pt idx="1088">
                  <c:v>-281.36399985499997</c:v>
                </c:pt>
                <c:pt idx="1089">
                  <c:v>-281.26200005599998</c:v>
                </c:pt>
                <c:pt idx="1090">
                  <c:v>-281.18699983499999</c:v>
                </c:pt>
                <c:pt idx="1091">
                  <c:v>-281.11700015100001</c:v>
                </c:pt>
                <c:pt idx="1092">
                  <c:v>-281.15300000600001</c:v>
                </c:pt>
                <c:pt idx="1093">
                  <c:v>-281.11299978300002</c:v>
                </c:pt>
                <c:pt idx="1094">
                  <c:v>-281.05299991999999</c:v>
                </c:pt>
                <c:pt idx="1095">
                  <c:v>-280.97399995900003</c:v>
                </c:pt>
                <c:pt idx="1096">
                  <c:v>-280.88100012400002</c:v>
                </c:pt>
                <c:pt idx="1097">
                  <c:v>-280.83300010800002</c:v>
                </c:pt>
                <c:pt idx="1098">
                  <c:v>-280.78899983100001</c:v>
                </c:pt>
                <c:pt idx="1099">
                  <c:v>-280.75200011999999</c:v>
                </c:pt>
                <c:pt idx="1100">
                  <c:v>-280.77299993000003</c:v>
                </c:pt>
                <c:pt idx="1101">
                  <c:v>-280.70900001299998</c:v>
                </c:pt>
                <c:pt idx="1102">
                  <c:v>-280.75799988599999</c:v>
                </c:pt>
                <c:pt idx="1103">
                  <c:v>-280.66799993400002</c:v>
                </c:pt>
                <c:pt idx="1104">
                  <c:v>-280.58200003600001</c:v>
                </c:pt>
                <c:pt idx="1105">
                  <c:v>-280.49400011099999</c:v>
                </c:pt>
                <c:pt idx="1106">
                  <c:v>-280.45900011200001</c:v>
                </c:pt>
                <c:pt idx="1107">
                  <c:v>-280.47900006600003</c:v>
                </c:pt>
                <c:pt idx="1108">
                  <c:v>-280.43799998700001</c:v>
                </c:pt>
                <c:pt idx="1109">
                  <c:v>-280.38300003400002</c:v>
                </c:pt>
                <c:pt idx="1110">
                  <c:v>-280.27699986699997</c:v>
                </c:pt>
                <c:pt idx="1111">
                  <c:v>-280.22300008500002</c:v>
                </c:pt>
                <c:pt idx="1112">
                  <c:v>-280.17400021200001</c:v>
                </c:pt>
                <c:pt idx="1113">
                  <c:v>-280.12700005200003</c:v>
                </c:pt>
                <c:pt idx="1114">
                  <c:v>-280.120999971</c:v>
                </c:pt>
                <c:pt idx="1115">
                  <c:v>-280.18799977100002</c:v>
                </c:pt>
                <c:pt idx="1116">
                  <c:v>-280.29699982099999</c:v>
                </c:pt>
                <c:pt idx="1117">
                  <c:v>-280.26400016399998</c:v>
                </c:pt>
                <c:pt idx="1118">
                  <c:v>-280.16299990700003</c:v>
                </c:pt>
                <c:pt idx="1119">
                  <c:v>-280.09100019700003</c:v>
                </c:pt>
                <c:pt idx="1120">
                  <c:v>-280.02100019900001</c:v>
                </c:pt>
                <c:pt idx="1121">
                  <c:v>-280.04899994700003</c:v>
                </c:pt>
                <c:pt idx="1122">
                  <c:v>-280.01200023600001</c:v>
                </c:pt>
                <c:pt idx="1123">
                  <c:v>-279.95299991500002</c:v>
                </c:pt>
                <c:pt idx="1124">
                  <c:v>-279.89100002499998</c:v>
                </c:pt>
                <c:pt idx="1125">
                  <c:v>-279.799000046</c:v>
                </c:pt>
                <c:pt idx="1126">
                  <c:v>-279.75400022700001</c:v>
                </c:pt>
                <c:pt idx="1127">
                  <c:v>-279.70900009399998</c:v>
                </c:pt>
                <c:pt idx="1128">
                  <c:v>-279.665000131</c:v>
                </c:pt>
                <c:pt idx="1129">
                  <c:v>-279.67800014900001</c:v>
                </c:pt>
                <c:pt idx="1130">
                  <c:v>-279.76699993</c:v>
                </c:pt>
                <c:pt idx="1131">
                  <c:v>-279.83099984699999</c:v>
                </c:pt>
                <c:pt idx="1132">
                  <c:v>-279.74900000299999</c:v>
                </c:pt>
                <c:pt idx="1133">
                  <c:v>-279.66000022100002</c:v>
                </c:pt>
                <c:pt idx="1134">
                  <c:v>-279.57500017900003</c:v>
                </c:pt>
                <c:pt idx="1135">
                  <c:v>-279.52500013600002</c:v>
                </c:pt>
                <c:pt idx="1136">
                  <c:v>-279.560000135</c:v>
                </c:pt>
                <c:pt idx="1137">
                  <c:v>-279.52199993900001</c:v>
                </c:pt>
                <c:pt idx="1138">
                  <c:v>-279.46400010299999</c:v>
                </c:pt>
                <c:pt idx="1139">
                  <c:v>-279.357999936</c:v>
                </c:pt>
                <c:pt idx="1140">
                  <c:v>-279.28999996499999</c:v>
                </c:pt>
                <c:pt idx="1141">
                  <c:v>-279.24000023600001</c:v>
                </c:pt>
                <c:pt idx="1142">
                  <c:v>-279.19899984300002</c:v>
                </c:pt>
                <c:pt idx="1143">
                  <c:v>-279.19100004900002</c:v>
                </c:pt>
                <c:pt idx="1144">
                  <c:v>-279.24699985900003</c:v>
                </c:pt>
                <c:pt idx="1145">
                  <c:v>-279.36400001599998</c:v>
                </c:pt>
                <c:pt idx="1146">
                  <c:v>-279.359000106</c:v>
                </c:pt>
                <c:pt idx="1147">
                  <c:v>-279.25999987599999</c:v>
                </c:pt>
                <c:pt idx="1148">
                  <c:v>-279.18900002300001</c:v>
                </c:pt>
                <c:pt idx="1149">
                  <c:v>-279.11900002499999</c:v>
                </c:pt>
                <c:pt idx="1150">
                  <c:v>-279.135999782</c:v>
                </c:pt>
                <c:pt idx="1151">
                  <c:v>-279.11800016900003</c:v>
                </c:pt>
                <c:pt idx="1152">
                  <c:v>-279.07000015300002</c:v>
                </c:pt>
                <c:pt idx="1153">
                  <c:v>-279.02099996599998</c:v>
                </c:pt>
                <c:pt idx="1154">
                  <c:v>-278.93399989699998</c:v>
                </c:pt>
                <c:pt idx="1155">
                  <c:v>-278.89699987099999</c:v>
                </c:pt>
                <c:pt idx="1156">
                  <c:v>-278.85399976500003</c:v>
                </c:pt>
                <c:pt idx="1157">
                  <c:v>-278.80800009000001</c:v>
                </c:pt>
                <c:pt idx="1158">
                  <c:v>-278.818000224</c:v>
                </c:pt>
                <c:pt idx="1159">
                  <c:v>-278.90299995200002</c:v>
                </c:pt>
                <c:pt idx="1160">
                  <c:v>-278.985999967</c:v>
                </c:pt>
                <c:pt idx="1161">
                  <c:v>-278.91700014000003</c:v>
                </c:pt>
                <c:pt idx="1162">
                  <c:v>-278.82800004400002</c:v>
                </c:pt>
                <c:pt idx="1163">
                  <c:v>-278.74999993900002</c:v>
                </c:pt>
                <c:pt idx="1164">
                  <c:v>-278.692000103</c:v>
                </c:pt>
                <c:pt idx="1165">
                  <c:v>-278.73499989499999</c:v>
                </c:pt>
                <c:pt idx="1166">
                  <c:v>-278.697999869</c:v>
                </c:pt>
                <c:pt idx="1167">
                  <c:v>-278.63800000600003</c:v>
                </c:pt>
                <c:pt idx="1168">
                  <c:v>-278.54300014400002</c:v>
                </c:pt>
                <c:pt idx="1169">
                  <c:v>-278.46700006600003</c:v>
                </c:pt>
                <c:pt idx="1170">
                  <c:v>-278.42399996</c:v>
                </c:pt>
                <c:pt idx="1171">
                  <c:v>-278.38699993400002</c:v>
                </c:pt>
                <c:pt idx="1172">
                  <c:v>-278.37200020400002</c:v>
                </c:pt>
                <c:pt idx="1173">
                  <c:v>-278.41899973599999</c:v>
                </c:pt>
                <c:pt idx="1174">
                  <c:v>-278.53500003699997</c:v>
                </c:pt>
                <c:pt idx="1175">
                  <c:v>-278.555999848</c:v>
                </c:pt>
                <c:pt idx="1176">
                  <c:v>-278.46000012899998</c:v>
                </c:pt>
                <c:pt idx="1177">
                  <c:v>-278.38999981799998</c:v>
                </c:pt>
                <c:pt idx="1178">
                  <c:v>-278.320000134</c:v>
                </c:pt>
                <c:pt idx="1179">
                  <c:v>-278.327999928</c:v>
                </c:pt>
                <c:pt idx="1180">
                  <c:v>-278.33099981100003</c:v>
                </c:pt>
                <c:pt idx="1181">
                  <c:v>-278.29499995600003</c:v>
                </c:pt>
                <c:pt idx="1182">
                  <c:v>-278.25400019099999</c:v>
                </c:pt>
                <c:pt idx="1183">
                  <c:v>-278.165999951</c:v>
                </c:pt>
                <c:pt idx="1184">
                  <c:v>-278.12799975500002</c:v>
                </c:pt>
                <c:pt idx="1185">
                  <c:v>-278.08699998999998</c:v>
                </c:pt>
                <c:pt idx="1186">
                  <c:v>-278.04500005400001</c:v>
                </c:pt>
                <c:pt idx="1187">
                  <c:v>-278.05800007200003</c:v>
                </c:pt>
                <c:pt idx="1188">
                  <c:v>-278.14399996999998</c:v>
                </c:pt>
                <c:pt idx="1189">
                  <c:v>-278.24499991300002</c:v>
                </c:pt>
                <c:pt idx="1190">
                  <c:v>-278.19499986900001</c:v>
                </c:pt>
                <c:pt idx="1191">
                  <c:v>-278.10499991799998</c:v>
                </c:pt>
                <c:pt idx="1192">
                  <c:v>-278.03600009100001</c:v>
                </c:pt>
                <c:pt idx="1193">
                  <c:v>-277.97300002999998</c:v>
                </c:pt>
                <c:pt idx="1194">
                  <c:v>-278.016000136</c:v>
                </c:pt>
                <c:pt idx="1195">
                  <c:v>-277.97999996700003</c:v>
                </c:pt>
                <c:pt idx="1196">
                  <c:v>-277.92700004099999</c:v>
                </c:pt>
                <c:pt idx="1197">
                  <c:v>-277.84899993599998</c:v>
                </c:pt>
                <c:pt idx="1198">
                  <c:v>-277.77100014500002</c:v>
                </c:pt>
                <c:pt idx="1199">
                  <c:v>-277.73299994899998</c:v>
                </c:pt>
                <c:pt idx="1200">
                  <c:v>-277.69900012099998</c:v>
                </c:pt>
                <c:pt idx="1201">
                  <c:v>-277.67600028300001</c:v>
                </c:pt>
                <c:pt idx="1202">
                  <c:v>-277.70800008399999</c:v>
                </c:pt>
                <c:pt idx="1203">
                  <c:v>-277.81500010799999</c:v>
                </c:pt>
                <c:pt idx="1204">
                  <c:v>-277.86199995300001</c:v>
                </c:pt>
                <c:pt idx="1205">
                  <c:v>-277.77800008200001</c:v>
                </c:pt>
                <c:pt idx="1206">
                  <c:v>-277.70699991399999</c:v>
                </c:pt>
                <c:pt idx="1207">
                  <c:v>-277.63600006000001</c:v>
                </c:pt>
                <c:pt idx="1208">
                  <c:v>-277.62500006900001</c:v>
                </c:pt>
                <c:pt idx="1209">
                  <c:v>-277.65099979000001</c:v>
                </c:pt>
                <c:pt idx="1210">
                  <c:v>-277.62100001599998</c:v>
                </c:pt>
                <c:pt idx="1211">
                  <c:v>-277.57600019699998</c:v>
                </c:pt>
                <c:pt idx="1212">
                  <c:v>-277.47999985000001</c:v>
                </c:pt>
                <c:pt idx="1213">
                  <c:v>-277.43900008499998</c:v>
                </c:pt>
                <c:pt idx="1214">
                  <c:v>-277.40199974500001</c:v>
                </c:pt>
                <c:pt idx="1215">
                  <c:v>-277.36599989000001</c:v>
                </c:pt>
                <c:pt idx="1216">
                  <c:v>-277.37799973699998</c:v>
                </c:pt>
                <c:pt idx="1217">
                  <c:v>-277.461000066</c:v>
                </c:pt>
                <c:pt idx="1218">
                  <c:v>-277.57900008000001</c:v>
                </c:pt>
                <c:pt idx="1219">
                  <c:v>-277.548000135</c:v>
                </c:pt>
                <c:pt idx="1220">
                  <c:v>-277.45499998600002</c:v>
                </c:pt>
                <c:pt idx="1221">
                  <c:v>-277.38700001500001</c:v>
                </c:pt>
                <c:pt idx="1222">
                  <c:v>-277.325999981</c:v>
                </c:pt>
                <c:pt idx="1223">
                  <c:v>-277.36799991700002</c:v>
                </c:pt>
                <c:pt idx="1224">
                  <c:v>-277.33899999900001</c:v>
                </c:pt>
                <c:pt idx="1225">
                  <c:v>-277.29199983900003</c:v>
                </c:pt>
                <c:pt idx="1226">
                  <c:v>-277.23400000200002</c:v>
                </c:pt>
                <c:pt idx="1227">
                  <c:v>-277.15499972700002</c:v>
                </c:pt>
                <c:pt idx="1228">
                  <c:v>-277.11899987200002</c:v>
                </c:pt>
                <c:pt idx="1229">
                  <c:v>-277.08199984599997</c:v>
                </c:pt>
                <c:pt idx="1230">
                  <c:v>-277.04700016200002</c:v>
                </c:pt>
                <c:pt idx="1231">
                  <c:v>-277.07200002600001</c:v>
                </c:pt>
                <c:pt idx="1232">
                  <c:v>-277.17400013899999</c:v>
                </c:pt>
                <c:pt idx="1233">
                  <c:v>-277.24200010999999</c:v>
                </c:pt>
                <c:pt idx="1234">
                  <c:v>-277.16799974399999</c:v>
                </c:pt>
                <c:pt idx="1235">
                  <c:v>-277.09500017800002</c:v>
                </c:pt>
                <c:pt idx="1236">
                  <c:v>-277.02100012699998</c:v>
                </c:pt>
                <c:pt idx="1237">
                  <c:v>-276.99000018200002</c:v>
                </c:pt>
                <c:pt idx="1238">
                  <c:v>-277.02699989299998</c:v>
                </c:pt>
                <c:pt idx="1239">
                  <c:v>-276.995000092</c:v>
                </c:pt>
                <c:pt idx="1240">
                  <c:v>-276.94600021899998</c:v>
                </c:pt>
                <c:pt idx="1241">
                  <c:v>-276.84900001599999</c:v>
                </c:pt>
                <c:pt idx="1242">
                  <c:v>-276.79799980299998</c:v>
                </c:pt>
                <c:pt idx="1243">
                  <c:v>-276.76199994699999</c:v>
                </c:pt>
                <c:pt idx="1244">
                  <c:v>-276.73100000199997</c:v>
                </c:pt>
                <c:pt idx="1245">
                  <c:v>-276.73699976900002</c:v>
                </c:pt>
                <c:pt idx="1246">
                  <c:v>-276.81000027800002</c:v>
                </c:pt>
                <c:pt idx="1247">
                  <c:v>-276.93299988799998</c:v>
                </c:pt>
                <c:pt idx="1248">
                  <c:v>-276.92100004100001</c:v>
                </c:pt>
                <c:pt idx="1249">
                  <c:v>-276.82700003500003</c:v>
                </c:pt>
                <c:pt idx="1250">
                  <c:v>-276.76500014499999</c:v>
                </c:pt>
                <c:pt idx="1251">
                  <c:v>-276.706999994</c:v>
                </c:pt>
                <c:pt idx="1252">
                  <c:v>-276.74099982299998</c:v>
                </c:pt>
                <c:pt idx="1253">
                  <c:v>-276.72400006599997</c:v>
                </c:pt>
                <c:pt idx="1254">
                  <c:v>-276.68299998600003</c:v>
                </c:pt>
                <c:pt idx="1255">
                  <c:v>-276.63800016699997</c:v>
                </c:pt>
                <c:pt idx="1256">
                  <c:v>-276.556000009</c:v>
                </c:pt>
                <c:pt idx="1257">
                  <c:v>-276.52100001000002</c:v>
                </c:pt>
                <c:pt idx="1258">
                  <c:v>-276.48499984099999</c:v>
                </c:pt>
                <c:pt idx="1259">
                  <c:v>-276.44700027300001</c:v>
                </c:pt>
                <c:pt idx="1260">
                  <c:v>-276.46800008399998</c:v>
                </c:pt>
                <c:pt idx="1261">
                  <c:v>-276.566000143</c:v>
                </c:pt>
                <c:pt idx="1262">
                  <c:v>-276.65100018499999</c:v>
                </c:pt>
                <c:pt idx="1263">
                  <c:v>-276.58800012400002</c:v>
                </c:pt>
                <c:pt idx="1264">
                  <c:v>-276.50699982200001</c:v>
                </c:pt>
                <c:pt idx="1265">
                  <c:v>-276.431000058</c:v>
                </c:pt>
                <c:pt idx="1266">
                  <c:v>-276.38200018600003</c:v>
                </c:pt>
                <c:pt idx="1267">
                  <c:v>-276.42700000399998</c:v>
                </c:pt>
                <c:pt idx="1268">
                  <c:v>-276.39799977199999</c:v>
                </c:pt>
                <c:pt idx="1269">
                  <c:v>-276.34699987200003</c:v>
                </c:pt>
                <c:pt idx="1270">
                  <c:v>-276.25599975</c:v>
                </c:pt>
                <c:pt idx="1271">
                  <c:v>-276.19500003100001</c:v>
                </c:pt>
                <c:pt idx="1272">
                  <c:v>-276.15899986099998</c:v>
                </c:pt>
                <c:pt idx="1273">
                  <c:v>-276.12799991600002</c:v>
                </c:pt>
                <c:pt idx="1274">
                  <c:v>-276.12200015000002</c:v>
                </c:pt>
                <c:pt idx="1275">
                  <c:v>-276.17900013000002</c:v>
                </c:pt>
                <c:pt idx="1276">
                  <c:v>-276.30200005400002</c:v>
                </c:pt>
                <c:pt idx="1277">
                  <c:v>-276.31700009799999</c:v>
                </c:pt>
                <c:pt idx="1278">
                  <c:v>-276.22700014600002</c:v>
                </c:pt>
                <c:pt idx="1279">
                  <c:v>-276.16699996900002</c:v>
                </c:pt>
                <c:pt idx="1280">
                  <c:v>-276.10799996200001</c:v>
                </c:pt>
                <c:pt idx="1281">
                  <c:v>-276.12999994299997</c:v>
                </c:pt>
                <c:pt idx="1282">
                  <c:v>-276.13099979899999</c:v>
                </c:pt>
                <c:pt idx="1283">
                  <c:v>-276.09299991699999</c:v>
                </c:pt>
                <c:pt idx="1284">
                  <c:v>-276.05500003600002</c:v>
                </c:pt>
                <c:pt idx="1285">
                  <c:v>-275.97200002099999</c:v>
                </c:pt>
                <c:pt idx="1286">
                  <c:v>-275.940999761</c:v>
                </c:pt>
                <c:pt idx="1287">
                  <c:v>-275.90699993300001</c:v>
                </c:pt>
                <c:pt idx="1288">
                  <c:v>-275.87300010500002</c:v>
                </c:pt>
                <c:pt idx="1289">
                  <c:v>-275.89399991599998</c:v>
                </c:pt>
                <c:pt idx="1290">
                  <c:v>-275.988000236</c:v>
                </c:pt>
                <c:pt idx="1291">
                  <c:v>-276.08899986400002</c:v>
                </c:pt>
                <c:pt idx="1292">
                  <c:v>-276.03399991100002</c:v>
                </c:pt>
                <c:pt idx="1293">
                  <c:v>-275.947000156</c:v>
                </c:pt>
                <c:pt idx="1294">
                  <c:v>-275.87899987100002</c:v>
                </c:pt>
                <c:pt idx="1295">
                  <c:v>-275.824000232</c:v>
                </c:pt>
                <c:pt idx="1296">
                  <c:v>-275.87399996099998</c:v>
                </c:pt>
                <c:pt idx="1297">
                  <c:v>-275.846999756</c:v>
                </c:pt>
                <c:pt idx="1298">
                  <c:v>-275.79999991</c:v>
                </c:pt>
                <c:pt idx="1299">
                  <c:v>-275.72200011899997</c:v>
                </c:pt>
                <c:pt idx="1300">
                  <c:v>-275.65099995100002</c:v>
                </c:pt>
                <c:pt idx="1301">
                  <c:v>-275.61300006900001</c:v>
                </c:pt>
                <c:pt idx="1302">
                  <c:v>-275.58200012399999</c:v>
                </c:pt>
                <c:pt idx="1303">
                  <c:v>-275.56799993599998</c:v>
                </c:pt>
                <c:pt idx="1304">
                  <c:v>-275.61399992600002</c:v>
                </c:pt>
                <c:pt idx="1305">
                  <c:v>-275.733999966</c:v>
                </c:pt>
                <c:pt idx="1306">
                  <c:v>-275.776000216</c:v>
                </c:pt>
                <c:pt idx="1307">
                  <c:v>-275.69500022800003</c:v>
                </c:pt>
                <c:pt idx="1308">
                  <c:v>-275.63500005100002</c:v>
                </c:pt>
                <c:pt idx="1309">
                  <c:v>-275.57100013399997</c:v>
                </c:pt>
                <c:pt idx="1310">
                  <c:v>-275.57199998999999</c:v>
                </c:pt>
                <c:pt idx="1311">
                  <c:v>-275.59100008799999</c:v>
                </c:pt>
                <c:pt idx="1312">
                  <c:v>-275.563000026</c:v>
                </c:pt>
                <c:pt idx="1313">
                  <c:v>-275.52800002700002</c:v>
                </c:pt>
                <c:pt idx="1314">
                  <c:v>-275.44399984199998</c:v>
                </c:pt>
                <c:pt idx="1315">
                  <c:v>-275.41400006700002</c:v>
                </c:pt>
                <c:pt idx="1316">
                  <c:v>-275.38399997900001</c:v>
                </c:pt>
                <c:pt idx="1317">
                  <c:v>-275.355000061</c:v>
                </c:pt>
                <c:pt idx="1318">
                  <c:v>-275.37199981700002</c:v>
                </c:pt>
                <c:pt idx="1319">
                  <c:v>-275.46099991300002</c:v>
                </c:pt>
                <c:pt idx="1320">
                  <c:v>-275.57699989999998</c:v>
                </c:pt>
                <c:pt idx="1321">
                  <c:v>-275.53999987399999</c:v>
                </c:pt>
                <c:pt idx="1322">
                  <c:v>-275.454999832</c:v>
                </c:pt>
                <c:pt idx="1323">
                  <c:v>-275.394000113</c:v>
                </c:pt>
                <c:pt idx="1324">
                  <c:v>-275.34200004299998</c:v>
                </c:pt>
                <c:pt idx="1325">
                  <c:v>-275.394000113</c:v>
                </c:pt>
                <c:pt idx="1326">
                  <c:v>-275.37000010499997</c:v>
                </c:pt>
                <c:pt idx="1327">
                  <c:v>-275.32599982800002</c:v>
                </c:pt>
                <c:pt idx="1328">
                  <c:v>-275.26399993799998</c:v>
                </c:pt>
                <c:pt idx="1329">
                  <c:v>-275.18799985999999</c:v>
                </c:pt>
                <c:pt idx="1330">
                  <c:v>-275.15600005900001</c:v>
                </c:pt>
                <c:pt idx="1331">
                  <c:v>-275.12799999700002</c:v>
                </c:pt>
                <c:pt idx="1332">
                  <c:v>-275.10700018599999</c:v>
                </c:pt>
                <c:pt idx="1333">
                  <c:v>-275.145000068</c:v>
                </c:pt>
                <c:pt idx="1334">
                  <c:v>-275.259000028</c:v>
                </c:pt>
                <c:pt idx="1335">
                  <c:v>-275.32699999900001</c:v>
                </c:pt>
                <c:pt idx="1336">
                  <c:v>-275.25600014499997</c:v>
                </c:pt>
                <c:pt idx="1337">
                  <c:v>-275.18800017400002</c:v>
                </c:pt>
                <c:pt idx="1338">
                  <c:v>-275.12000020400001</c:v>
                </c:pt>
                <c:pt idx="1339">
                  <c:v>-275.10399998899999</c:v>
                </c:pt>
                <c:pt idx="1340">
                  <c:v>-275.14499975400003</c:v>
                </c:pt>
                <c:pt idx="1341">
                  <c:v>-275.12300008699998</c:v>
                </c:pt>
                <c:pt idx="1342">
                  <c:v>-275.08600006099999</c:v>
                </c:pt>
                <c:pt idx="1343">
                  <c:v>-274.99899999199999</c:v>
                </c:pt>
                <c:pt idx="1344">
                  <c:v>-274.96399999400001</c:v>
                </c:pt>
                <c:pt idx="1345">
                  <c:v>-274.93400021899998</c:v>
                </c:pt>
                <c:pt idx="1346">
                  <c:v>-274.90599984300002</c:v>
                </c:pt>
                <c:pt idx="1347">
                  <c:v>-274.92000003099997</c:v>
                </c:pt>
                <c:pt idx="1348">
                  <c:v>-275.00700010000003</c:v>
                </c:pt>
                <c:pt idx="1349">
                  <c:v>-275.13500024799998</c:v>
                </c:pt>
                <c:pt idx="1350">
                  <c:v>-275.12300008699998</c:v>
                </c:pt>
                <c:pt idx="1351">
                  <c:v>-275.04099992800002</c:v>
                </c:pt>
                <c:pt idx="1352">
                  <c:v>-274.98800000199998</c:v>
                </c:pt>
                <c:pt idx="1353">
                  <c:v>-274.93799995900002</c:v>
                </c:pt>
                <c:pt idx="1354">
                  <c:v>-274.98500011900001</c:v>
                </c:pt>
                <c:pt idx="1355">
                  <c:v>-274.96800004699998</c:v>
                </c:pt>
                <c:pt idx="1356">
                  <c:v>-274.92899999500003</c:v>
                </c:pt>
                <c:pt idx="1357">
                  <c:v>-274.887000059</c:v>
                </c:pt>
                <c:pt idx="1358">
                  <c:v>-274.81500003500003</c:v>
                </c:pt>
                <c:pt idx="1359">
                  <c:v>-274.78899999999999</c:v>
                </c:pt>
                <c:pt idx="1360">
                  <c:v>-274.764000135</c:v>
                </c:pt>
                <c:pt idx="1361">
                  <c:v>-274.739999813</c:v>
                </c:pt>
                <c:pt idx="1362">
                  <c:v>-274.773000099</c:v>
                </c:pt>
                <c:pt idx="1363">
                  <c:v>-274.88099997900002</c:v>
                </c:pt>
                <c:pt idx="1364">
                  <c:v>-274.96499985000003</c:v>
                </c:pt>
                <c:pt idx="1365">
                  <c:v>-274.90299995999999</c:v>
                </c:pt>
                <c:pt idx="1366">
                  <c:v>-274.83400013300002</c:v>
                </c:pt>
                <c:pt idx="1367">
                  <c:v>-274.76900004499998</c:v>
                </c:pt>
                <c:pt idx="1368">
                  <c:v>-274.73899995699998</c:v>
                </c:pt>
                <c:pt idx="1369">
                  <c:v>-274.79399991000003</c:v>
                </c:pt>
                <c:pt idx="1370">
                  <c:v>-274.77599998199997</c:v>
                </c:pt>
                <c:pt idx="1371">
                  <c:v>-274.73799978599999</c:v>
                </c:pt>
                <c:pt idx="1372">
                  <c:v>-274.65199988799998</c:v>
                </c:pt>
                <c:pt idx="1373">
                  <c:v>-274.60300001500002</c:v>
                </c:pt>
                <c:pt idx="1374">
                  <c:v>-274.57499995400002</c:v>
                </c:pt>
                <c:pt idx="1375">
                  <c:v>-274.55299997200001</c:v>
                </c:pt>
                <c:pt idx="1376">
                  <c:v>-274.56299979200003</c:v>
                </c:pt>
                <c:pt idx="1377">
                  <c:v>-274.64100021199999</c:v>
                </c:pt>
                <c:pt idx="1378">
                  <c:v>-274.77700015300002</c:v>
                </c:pt>
                <c:pt idx="1379">
                  <c:v>-274.79299973899998</c:v>
                </c:pt>
                <c:pt idx="1380">
                  <c:v>-274.71400009199999</c:v>
                </c:pt>
                <c:pt idx="1381">
                  <c:v>-274.66300019300002</c:v>
                </c:pt>
                <c:pt idx="1382">
                  <c:v>-274.611000123</c:v>
                </c:pt>
                <c:pt idx="1383">
                  <c:v>-274.649000005</c:v>
                </c:pt>
                <c:pt idx="1384">
                  <c:v>-274.65100003200001</c:v>
                </c:pt>
                <c:pt idx="1385">
                  <c:v>-274.62199979899998</c:v>
                </c:pt>
                <c:pt idx="1386">
                  <c:v>-274.59499990799998</c:v>
                </c:pt>
                <c:pt idx="1387">
                  <c:v>-274.52699993700003</c:v>
                </c:pt>
                <c:pt idx="1388">
                  <c:v>-274.51000018000002</c:v>
                </c:pt>
                <c:pt idx="1389">
                  <c:v>-274.487000029</c:v>
                </c:pt>
                <c:pt idx="1390">
                  <c:v>-274.46000013700001</c:v>
                </c:pt>
                <c:pt idx="1391">
                  <c:v>-274.48900005500002</c:v>
                </c:pt>
                <c:pt idx="1392">
                  <c:v>-274.59399973699999</c:v>
                </c:pt>
                <c:pt idx="1393">
                  <c:v>-274.69799987699997</c:v>
                </c:pt>
                <c:pt idx="1394">
                  <c:v>-274.65099971699999</c:v>
                </c:pt>
                <c:pt idx="1395">
                  <c:v>-274.57900000699999</c:v>
                </c:pt>
                <c:pt idx="1396">
                  <c:v>-274.52200002699999</c:v>
                </c:pt>
                <c:pt idx="1397">
                  <c:v>-274.48399983100001</c:v>
                </c:pt>
                <c:pt idx="1398">
                  <c:v>-274.54499986500002</c:v>
                </c:pt>
                <c:pt idx="1399">
                  <c:v>-274.52699993700003</c:v>
                </c:pt>
                <c:pt idx="1400">
                  <c:v>-274.48799988500002</c:v>
                </c:pt>
                <c:pt idx="1401">
                  <c:v>-274.41200012100001</c:v>
                </c:pt>
                <c:pt idx="1402">
                  <c:v>-274.35499982699997</c:v>
                </c:pt>
                <c:pt idx="1403">
                  <c:v>-274.32999996199999</c:v>
                </c:pt>
                <c:pt idx="1404">
                  <c:v>-274.31400006199999</c:v>
                </c:pt>
                <c:pt idx="1405">
                  <c:v>-274.32000014200003</c:v>
                </c:pt>
                <c:pt idx="1406">
                  <c:v>-274.38499991499998</c:v>
                </c:pt>
                <c:pt idx="1407">
                  <c:v>-274.52</c:v>
                </c:pt>
                <c:pt idx="1408">
                  <c:v>-274.559999909</c:v>
                </c:pt>
                <c:pt idx="1409">
                  <c:v>-274.48399983100001</c:v>
                </c:pt>
                <c:pt idx="1410">
                  <c:v>-274.43400010200003</c:v>
                </c:pt>
                <c:pt idx="1411">
                  <c:v>-274.38300020299999</c:v>
                </c:pt>
                <c:pt idx="1412">
                  <c:v>-274.408999924</c:v>
                </c:pt>
                <c:pt idx="1413">
                  <c:v>-274.43200007500002</c:v>
                </c:pt>
                <c:pt idx="1414">
                  <c:v>-274.41500000399998</c:v>
                </c:pt>
                <c:pt idx="1415">
                  <c:v>-274.394000194</c:v>
                </c:pt>
                <c:pt idx="1416">
                  <c:v>-274.32399988200001</c:v>
                </c:pt>
                <c:pt idx="1417">
                  <c:v>-274.30600026899998</c:v>
                </c:pt>
                <c:pt idx="1418">
                  <c:v>-274.28299980200001</c:v>
                </c:pt>
                <c:pt idx="1419">
                  <c:v>-274.25999996500002</c:v>
                </c:pt>
                <c:pt idx="1420">
                  <c:v>-274.29200007999998</c:v>
                </c:pt>
                <c:pt idx="1421">
                  <c:v>-274.39500005000002</c:v>
                </c:pt>
                <c:pt idx="1422">
                  <c:v>-274.51699980299998</c:v>
                </c:pt>
                <c:pt idx="1423">
                  <c:v>-274.48599985800001</c:v>
                </c:pt>
                <c:pt idx="1424">
                  <c:v>-274.41500000399998</c:v>
                </c:pt>
                <c:pt idx="1425">
                  <c:v>-274.364000105</c:v>
                </c:pt>
                <c:pt idx="1426">
                  <c:v>-274.31899997199997</c:v>
                </c:pt>
                <c:pt idx="1427">
                  <c:v>-274.38099986200001</c:v>
                </c:pt>
                <c:pt idx="1428">
                  <c:v>-274.36399979100003</c:v>
                </c:pt>
                <c:pt idx="1429">
                  <c:v>-274.32899979199999</c:v>
                </c:pt>
                <c:pt idx="1430">
                  <c:v>-274.27199981199999</c:v>
                </c:pt>
                <c:pt idx="1431">
                  <c:v>-274.20999992200001</c:v>
                </c:pt>
                <c:pt idx="1432">
                  <c:v>-274.18999996700001</c:v>
                </c:pt>
                <c:pt idx="1433">
                  <c:v>-274.17499992299997</c:v>
                </c:pt>
                <c:pt idx="1434">
                  <c:v>-274.17000001299999</c:v>
                </c:pt>
                <c:pt idx="1435">
                  <c:v>-274.22099991200002</c:v>
                </c:pt>
                <c:pt idx="1436">
                  <c:v>-274.34700003400002</c:v>
                </c:pt>
                <c:pt idx="1437">
                  <c:v>-274.41100026499998</c:v>
                </c:pt>
                <c:pt idx="1438">
                  <c:v>-274.34500000700001</c:v>
                </c:pt>
                <c:pt idx="1439">
                  <c:v>-274.294999964</c:v>
                </c:pt>
                <c:pt idx="1440">
                  <c:v>-274.24000001000002</c:v>
                </c:pt>
                <c:pt idx="1441">
                  <c:v>-274.24800011799999</c:v>
                </c:pt>
                <c:pt idx="1442">
                  <c:v>-274.291999766</c:v>
                </c:pt>
                <c:pt idx="1443">
                  <c:v>-274.27799989200003</c:v>
                </c:pt>
                <c:pt idx="1444">
                  <c:v>-274.25199985699999</c:v>
                </c:pt>
                <c:pt idx="1445">
                  <c:v>-274.17400006700001</c:v>
                </c:pt>
                <c:pt idx="1446">
                  <c:v>-274.150999915</c:v>
                </c:pt>
                <c:pt idx="1447">
                  <c:v>-274.13200013099998</c:v>
                </c:pt>
                <c:pt idx="1448">
                  <c:v>-274.11500006</c:v>
                </c:pt>
                <c:pt idx="1449">
                  <c:v>-274.14399997800001</c:v>
                </c:pt>
                <c:pt idx="1450">
                  <c:v>-274.24500023500002</c:v>
                </c:pt>
                <c:pt idx="1451">
                  <c:v>-274.38099986200001</c:v>
                </c:pt>
                <c:pt idx="1452">
                  <c:v>-274.367999844</c:v>
                </c:pt>
                <c:pt idx="1453">
                  <c:v>-274.29099990999998</c:v>
                </c:pt>
                <c:pt idx="1454">
                  <c:v>-274.24200003700003</c:v>
                </c:pt>
                <c:pt idx="1455">
                  <c:v>-274.19900024499998</c:v>
                </c:pt>
                <c:pt idx="1456">
                  <c:v>-274.259000109</c:v>
                </c:pt>
                <c:pt idx="1457">
                  <c:v>-274.24800011799999</c:v>
                </c:pt>
                <c:pt idx="1458">
                  <c:v>-274.218000029</c:v>
                </c:pt>
                <c:pt idx="1459">
                  <c:v>-274.17899997699999</c:v>
                </c:pt>
                <c:pt idx="1460">
                  <c:v>-274.11599991600002</c:v>
                </c:pt>
                <c:pt idx="1461">
                  <c:v>-274.10000001499998</c:v>
                </c:pt>
                <c:pt idx="1462">
                  <c:v>-274.07899988999998</c:v>
                </c:pt>
                <c:pt idx="1463">
                  <c:v>-274.06299998999998</c:v>
                </c:pt>
                <c:pt idx="1464">
                  <c:v>-274.10500023999998</c:v>
                </c:pt>
                <c:pt idx="1465">
                  <c:v>-274.22499996599998</c:v>
                </c:pt>
                <c:pt idx="1466">
                  <c:v>-274.310999864</c:v>
                </c:pt>
                <c:pt idx="1467">
                  <c:v>-274.253999884</c:v>
                </c:pt>
                <c:pt idx="1468">
                  <c:v>-274.20000010199999</c:v>
                </c:pt>
                <c:pt idx="1469">
                  <c:v>-274.14299980700002</c:v>
                </c:pt>
                <c:pt idx="1470">
                  <c:v>-274.13000010399998</c:v>
                </c:pt>
                <c:pt idx="1471">
                  <c:v>-274.184000201</c:v>
                </c:pt>
                <c:pt idx="1472">
                  <c:v>-274.17000001299999</c:v>
                </c:pt>
                <c:pt idx="1473">
                  <c:v>-274.13900006799997</c:v>
                </c:pt>
                <c:pt idx="1474">
                  <c:v>-274.06000010700001</c:v>
                </c:pt>
                <c:pt idx="1475">
                  <c:v>-274.02700013499998</c:v>
                </c:pt>
                <c:pt idx="1476">
                  <c:v>-274.00899989300001</c:v>
                </c:pt>
                <c:pt idx="1477">
                  <c:v>-273.99700004599998</c:v>
                </c:pt>
                <c:pt idx="1478">
                  <c:v>-274.01999988400001</c:v>
                </c:pt>
                <c:pt idx="1479">
                  <c:v>-274.11100000599998</c:v>
                </c:pt>
                <c:pt idx="1480">
                  <c:v>-274.25100000100002</c:v>
                </c:pt>
                <c:pt idx="1481">
                  <c:v>-274.25700008199999</c:v>
                </c:pt>
                <c:pt idx="1482">
                  <c:v>-274.182000174</c:v>
                </c:pt>
                <c:pt idx="1483">
                  <c:v>-274.13799989699999</c:v>
                </c:pt>
                <c:pt idx="1484">
                  <c:v>-274.09799998900002</c:v>
                </c:pt>
                <c:pt idx="1485">
                  <c:v>-274.15000005899998</c:v>
                </c:pt>
                <c:pt idx="1486">
                  <c:v>-274.150999915</c:v>
                </c:pt>
                <c:pt idx="1487">
                  <c:v>-274.12899993399998</c:v>
                </c:pt>
                <c:pt idx="1488">
                  <c:v>-274.10200004199999</c:v>
                </c:pt>
                <c:pt idx="1489">
                  <c:v>-274.03799981100002</c:v>
                </c:pt>
                <c:pt idx="1490">
                  <c:v>-274.02199990999998</c:v>
                </c:pt>
                <c:pt idx="1491">
                  <c:v>-274.00299981199998</c:v>
                </c:pt>
                <c:pt idx="1492">
                  <c:v>-273.98400002900001</c:v>
                </c:pt>
                <c:pt idx="1493">
                  <c:v>-274.02300008100002</c:v>
                </c:pt>
                <c:pt idx="1494">
                  <c:v>-274.13900006799997</c:v>
                </c:pt>
                <c:pt idx="1495">
                  <c:v>-274.24299989399998</c:v>
                </c:pt>
                <c:pt idx="1496">
                  <c:v>-274.19900024499998</c:v>
                </c:pt>
                <c:pt idx="1497">
                  <c:v>-274.13599986999998</c:v>
                </c:pt>
                <c:pt idx="1498">
                  <c:v>-274.07799971999998</c:v>
                </c:pt>
                <c:pt idx="1499">
                  <c:v>-274.04700008899999</c:v>
                </c:pt>
                <c:pt idx="1500">
                  <c:v>-274.11300003299999</c:v>
                </c:pt>
                <c:pt idx="1501">
                  <c:v>-274.10200004199999</c:v>
                </c:pt>
                <c:pt idx="1502">
                  <c:v>-274.06999992700003</c:v>
                </c:pt>
                <c:pt idx="1503">
                  <c:v>-273.99800021700003</c:v>
                </c:pt>
                <c:pt idx="1504">
                  <c:v>-273.95499979599998</c:v>
                </c:pt>
                <c:pt idx="1505">
                  <c:v>-273.93800003899997</c:v>
                </c:pt>
                <c:pt idx="1506">
                  <c:v>-273.92599987800003</c:v>
                </c:pt>
                <c:pt idx="1507">
                  <c:v>-273.93800003899997</c:v>
                </c:pt>
                <c:pt idx="1508">
                  <c:v>-274.01499997399998</c:v>
                </c:pt>
                <c:pt idx="1509">
                  <c:v>-274.15699999499998</c:v>
                </c:pt>
                <c:pt idx="1510">
                  <c:v>-274.19100013799999</c:v>
                </c:pt>
                <c:pt idx="1511">
                  <c:v>-274.120999826</c:v>
                </c:pt>
                <c:pt idx="1512">
                  <c:v>-274.08000006100002</c:v>
                </c:pt>
                <c:pt idx="1513">
                  <c:v>-274.03899998200001</c:v>
                </c:pt>
                <c:pt idx="1514">
                  <c:v>-274.08100023200001</c:v>
                </c:pt>
                <c:pt idx="1515">
                  <c:v>-274.10000001499998</c:v>
                </c:pt>
                <c:pt idx="1516">
                  <c:v>-274.081999774</c:v>
                </c:pt>
                <c:pt idx="1517">
                  <c:v>-274.06299998999998</c:v>
                </c:pt>
                <c:pt idx="1518">
                  <c:v>-273.99900007299999</c:v>
                </c:pt>
                <c:pt idx="1519">
                  <c:v>-273.98800008199999</c:v>
                </c:pt>
                <c:pt idx="1520">
                  <c:v>-273.974000209</c:v>
                </c:pt>
                <c:pt idx="1521">
                  <c:v>-273.95900016399997</c:v>
                </c:pt>
                <c:pt idx="1522">
                  <c:v>-273.99999992900001</c:v>
                </c:pt>
                <c:pt idx="1523">
                  <c:v>-274.11300003299999</c:v>
                </c:pt>
                <c:pt idx="1524">
                  <c:v>-274.23299975899999</c:v>
                </c:pt>
                <c:pt idx="1525">
                  <c:v>-274.19699990399999</c:v>
                </c:pt>
                <c:pt idx="1526">
                  <c:v>-274.13000010399998</c:v>
                </c:pt>
                <c:pt idx="1527">
                  <c:v>-274.08099991699999</c:v>
                </c:pt>
                <c:pt idx="1528">
                  <c:v>-274.04699977500002</c:v>
                </c:pt>
                <c:pt idx="1529">
                  <c:v>-274.11599991600002</c:v>
                </c:pt>
                <c:pt idx="1530">
                  <c:v>-274.10800012300001</c:v>
                </c:pt>
                <c:pt idx="1531">
                  <c:v>-274.08099991699999</c:v>
                </c:pt>
                <c:pt idx="1532">
                  <c:v>-274.02300008100002</c:v>
                </c:pt>
                <c:pt idx="1533">
                  <c:v>-273.971000011</c:v>
                </c:pt>
                <c:pt idx="1534">
                  <c:v>-273.95299976899997</c:v>
                </c:pt>
                <c:pt idx="1535">
                  <c:v>-273.940999922</c:v>
                </c:pt>
                <c:pt idx="1536">
                  <c:v>-273.94700000300003</c:v>
                </c:pt>
                <c:pt idx="1537">
                  <c:v>-274.01099992000002</c:v>
                </c:pt>
                <c:pt idx="1538">
                  <c:v>-274.150999915</c:v>
                </c:pt>
                <c:pt idx="1539">
                  <c:v>-274.21300011900001</c:v>
                </c:pt>
                <c:pt idx="1540">
                  <c:v>-274.15299994200001</c:v>
                </c:pt>
                <c:pt idx="1541">
                  <c:v>-274.111999862</c:v>
                </c:pt>
                <c:pt idx="1542">
                  <c:v>-274.067000044</c:v>
                </c:pt>
                <c:pt idx="1543">
                  <c:v>-274.08799985399997</c:v>
                </c:pt>
                <c:pt idx="1544">
                  <c:v>-274.127000221</c:v>
                </c:pt>
                <c:pt idx="1545">
                  <c:v>-274.11800025700001</c:v>
                </c:pt>
                <c:pt idx="1546">
                  <c:v>-274.102999899</c:v>
                </c:pt>
                <c:pt idx="1547">
                  <c:v>-274.036999955</c:v>
                </c:pt>
                <c:pt idx="1548">
                  <c:v>-274.027999991</c:v>
                </c:pt>
                <c:pt idx="1549">
                  <c:v>-274.01800017099998</c:v>
                </c:pt>
                <c:pt idx="1550">
                  <c:v>-274.00800003699999</c:v>
                </c:pt>
                <c:pt idx="1551">
                  <c:v>-274.04500006199999</c:v>
                </c:pt>
                <c:pt idx="1552">
                  <c:v>-274.15399979799997</c:v>
                </c:pt>
                <c:pt idx="1553">
                  <c:v>-274.28899988299997</c:v>
                </c:pt>
                <c:pt idx="1554">
                  <c:v>-274.27100027</c:v>
                </c:pt>
                <c:pt idx="1555">
                  <c:v>-274.20600018200003</c:v>
                </c:pt>
                <c:pt idx="1556">
                  <c:v>-274.16399993200002</c:v>
                </c:pt>
                <c:pt idx="1557">
                  <c:v>-274.13099996</c:v>
                </c:pt>
                <c:pt idx="1558">
                  <c:v>-274.20299998500002</c:v>
                </c:pt>
                <c:pt idx="1559">
                  <c:v>-274.19800007499998</c:v>
                </c:pt>
                <c:pt idx="1560">
                  <c:v>-274.17399975199999</c:v>
                </c:pt>
                <c:pt idx="1561">
                  <c:v>-274.13100027500002</c:v>
                </c:pt>
                <c:pt idx="1562">
                  <c:v>-274.07399998</c:v>
                </c:pt>
                <c:pt idx="1563">
                  <c:v>-274.06200013400002</c:v>
                </c:pt>
                <c:pt idx="1564">
                  <c:v>-274.05400002599998</c:v>
                </c:pt>
                <c:pt idx="1565">
                  <c:v>-274.05199999899997</c:v>
                </c:pt>
                <c:pt idx="1566">
                  <c:v>-274.109000294</c:v>
                </c:pt>
                <c:pt idx="1567">
                  <c:v>-274.24200003700003</c:v>
                </c:pt>
                <c:pt idx="1568">
                  <c:v>-274.32999996199999</c:v>
                </c:pt>
                <c:pt idx="1569">
                  <c:v>-274.277000036</c:v>
                </c:pt>
                <c:pt idx="1570">
                  <c:v>-274.22900002</c:v>
                </c:pt>
                <c:pt idx="1571">
                  <c:v>-274.17899997699999</c:v>
                </c:pt>
                <c:pt idx="1572">
                  <c:v>-274.18300003000002</c:v>
                </c:pt>
                <c:pt idx="1573">
                  <c:v>-274.24199972299999</c:v>
                </c:pt>
                <c:pt idx="1574">
                  <c:v>-274.24000001000002</c:v>
                </c:pt>
                <c:pt idx="1575">
                  <c:v>-274.22199976899998</c:v>
                </c:pt>
                <c:pt idx="1576">
                  <c:v>-274.15499996900002</c:v>
                </c:pt>
                <c:pt idx="1577">
                  <c:v>-274.13900006799997</c:v>
                </c:pt>
                <c:pt idx="1578">
                  <c:v>-274.12699990700003</c:v>
                </c:pt>
                <c:pt idx="1579">
                  <c:v>-274.11900011400002</c:v>
                </c:pt>
                <c:pt idx="1580">
                  <c:v>-274.152000085</c:v>
                </c:pt>
                <c:pt idx="1581">
                  <c:v>-274.25799993800001</c:v>
                </c:pt>
                <c:pt idx="1582">
                  <c:v>-274.40600003999998</c:v>
                </c:pt>
                <c:pt idx="1583">
                  <c:v>-274.41099995000002</c:v>
                </c:pt>
                <c:pt idx="1584">
                  <c:v>-274.34800020400002</c:v>
                </c:pt>
                <c:pt idx="1585">
                  <c:v>-274.31399974700003</c:v>
                </c:pt>
                <c:pt idx="1586">
                  <c:v>-274.28300011699997</c:v>
                </c:pt>
                <c:pt idx="1587">
                  <c:v>-274.34799988999998</c:v>
                </c:pt>
                <c:pt idx="1588">
                  <c:v>-274.34900005999998</c:v>
                </c:pt>
                <c:pt idx="1589">
                  <c:v>-274.32999996199999</c:v>
                </c:pt>
                <c:pt idx="1590">
                  <c:v>-274.30599995400001</c:v>
                </c:pt>
                <c:pt idx="1591">
                  <c:v>-274.253999884</c:v>
                </c:pt>
                <c:pt idx="1592">
                  <c:v>-274.24699994700001</c:v>
                </c:pt>
                <c:pt idx="1593">
                  <c:v>-274.24199972299999</c:v>
                </c:pt>
                <c:pt idx="1594">
                  <c:v>-274.23599995699999</c:v>
                </c:pt>
                <c:pt idx="1595">
                  <c:v>-274.28699985600002</c:v>
                </c:pt>
                <c:pt idx="1596">
                  <c:v>-274.41299997700003</c:v>
                </c:pt>
                <c:pt idx="1597">
                  <c:v>-274.51599994700001</c:v>
                </c:pt>
                <c:pt idx="1598">
                  <c:v>-274.47399969700001</c:v>
                </c:pt>
                <c:pt idx="1599">
                  <c:v>-274.42399996799998</c:v>
                </c:pt>
                <c:pt idx="1600">
                  <c:v>-274.37599995199997</c:v>
                </c:pt>
                <c:pt idx="1601">
                  <c:v>-274.36599981699999</c:v>
                </c:pt>
                <c:pt idx="1602">
                  <c:v>-274.43900001200001</c:v>
                </c:pt>
                <c:pt idx="1603">
                  <c:v>-274.44100003900002</c:v>
                </c:pt>
                <c:pt idx="1604">
                  <c:v>-274.421000085</c:v>
                </c:pt>
                <c:pt idx="1605">
                  <c:v>-274.35399997000002</c:v>
                </c:pt>
                <c:pt idx="1606">
                  <c:v>-274.32200016899998</c:v>
                </c:pt>
                <c:pt idx="1607">
                  <c:v>-274.31300020499998</c:v>
                </c:pt>
                <c:pt idx="1608">
                  <c:v>-274.31000000799997</c:v>
                </c:pt>
                <c:pt idx="1609">
                  <c:v>-274.33899992599999</c:v>
                </c:pt>
                <c:pt idx="1610">
                  <c:v>-274.436999985</c:v>
                </c:pt>
                <c:pt idx="1611">
                  <c:v>-274.59100016899998</c:v>
                </c:pt>
                <c:pt idx="1612">
                  <c:v>-274.62600016699997</c:v>
                </c:pt>
                <c:pt idx="1613">
                  <c:v>-274.56599999000002</c:v>
                </c:pt>
                <c:pt idx="1614">
                  <c:v>-274.53200016199997</c:v>
                </c:pt>
                <c:pt idx="1615">
                  <c:v>-274.50000004600003</c:v>
                </c:pt>
                <c:pt idx="1616">
                  <c:v>-274.55700002600003</c:v>
                </c:pt>
                <c:pt idx="1617">
                  <c:v>-274.57600012400002</c:v>
                </c:pt>
                <c:pt idx="1618">
                  <c:v>-274.56700016000002</c:v>
                </c:pt>
                <c:pt idx="1619">
                  <c:v>-274.55799988199999</c:v>
                </c:pt>
                <c:pt idx="1620">
                  <c:v>-274.50999986599999</c:v>
                </c:pt>
                <c:pt idx="1621">
                  <c:v>-274.51000018000002</c:v>
                </c:pt>
                <c:pt idx="1622">
                  <c:v>-274.50699998300001</c:v>
                </c:pt>
                <c:pt idx="1623">
                  <c:v>-274.49800001900002</c:v>
                </c:pt>
                <c:pt idx="1624">
                  <c:v>-274.54599972099999</c:v>
                </c:pt>
                <c:pt idx="1625">
                  <c:v>-274.66999981599997</c:v>
                </c:pt>
                <c:pt idx="1626">
                  <c:v>-274.79199988300002</c:v>
                </c:pt>
                <c:pt idx="1627">
                  <c:v>-274.764000135</c:v>
                </c:pt>
                <c:pt idx="1628">
                  <c:v>-274.71200006499998</c:v>
                </c:pt>
                <c:pt idx="1629">
                  <c:v>-274.67300001299998</c:v>
                </c:pt>
                <c:pt idx="1630">
                  <c:v>-274.65300005900002</c:v>
                </c:pt>
                <c:pt idx="1631">
                  <c:v>-274.73400004699999</c:v>
                </c:pt>
                <c:pt idx="1632">
                  <c:v>-274.73400004699999</c:v>
                </c:pt>
                <c:pt idx="1633">
                  <c:v>-274.71399977800002</c:v>
                </c:pt>
                <c:pt idx="1634">
                  <c:v>-274.65699979800002</c:v>
                </c:pt>
                <c:pt idx="1635">
                  <c:v>-274.61899991600001</c:v>
                </c:pt>
                <c:pt idx="1636">
                  <c:v>-274.61499986199999</c:v>
                </c:pt>
                <c:pt idx="1637">
                  <c:v>-274.61499986199999</c:v>
                </c:pt>
                <c:pt idx="1638">
                  <c:v>-274.64000004100001</c:v>
                </c:pt>
                <c:pt idx="1639">
                  <c:v>-274.72300005599999</c:v>
                </c:pt>
                <c:pt idx="1640">
                  <c:v>-274.87699992500001</c:v>
                </c:pt>
                <c:pt idx="1641">
                  <c:v>-274.93599993200002</c:v>
                </c:pt>
                <c:pt idx="1642">
                  <c:v>-274.87999980799998</c:v>
                </c:pt>
                <c:pt idx="1643">
                  <c:v>-274.84699983600001</c:v>
                </c:pt>
                <c:pt idx="1644">
                  <c:v>-274.81599989099999</c:v>
                </c:pt>
                <c:pt idx="1645">
                  <c:v>-274.86100002400002</c:v>
                </c:pt>
                <c:pt idx="1646">
                  <c:v>-274.90299995999999</c:v>
                </c:pt>
                <c:pt idx="1647">
                  <c:v>-274.90399981600001</c:v>
                </c:pt>
                <c:pt idx="1648">
                  <c:v>-274.90099993299998</c:v>
                </c:pt>
                <c:pt idx="1649">
                  <c:v>-274.85099989000003</c:v>
                </c:pt>
                <c:pt idx="1650">
                  <c:v>-274.85099989000003</c:v>
                </c:pt>
                <c:pt idx="1651">
                  <c:v>-274.84599997999999</c:v>
                </c:pt>
                <c:pt idx="1652">
                  <c:v>-274.84199992600003</c:v>
                </c:pt>
                <c:pt idx="1653">
                  <c:v>-274.89300014000003</c:v>
                </c:pt>
                <c:pt idx="1654">
                  <c:v>-275.01600006400002</c:v>
                </c:pt>
                <c:pt idx="1655">
                  <c:v>-275.15499988800002</c:v>
                </c:pt>
                <c:pt idx="1656">
                  <c:v>-275.14399989700001</c:v>
                </c:pt>
                <c:pt idx="1657">
                  <c:v>-275.09099997099997</c:v>
                </c:pt>
                <c:pt idx="1658">
                  <c:v>-275.057999999</c:v>
                </c:pt>
                <c:pt idx="1659">
                  <c:v>-275.03199996400002</c:v>
                </c:pt>
                <c:pt idx="1660">
                  <c:v>-275.11200009599997</c:v>
                </c:pt>
                <c:pt idx="1661">
                  <c:v>-275.11400012299998</c:v>
                </c:pt>
                <c:pt idx="1662">
                  <c:v>-275.09899976399998</c:v>
                </c:pt>
                <c:pt idx="1663">
                  <c:v>-275.05899985600001</c:v>
                </c:pt>
                <c:pt idx="1664">
                  <c:v>-275.01699991999999</c:v>
                </c:pt>
                <c:pt idx="1665">
                  <c:v>-275.01600006400002</c:v>
                </c:pt>
                <c:pt idx="1666">
                  <c:v>-275.01799977600001</c:v>
                </c:pt>
                <c:pt idx="1667">
                  <c:v>-275.03200027899999</c:v>
                </c:pt>
                <c:pt idx="1668">
                  <c:v>-275.09999993500003</c:v>
                </c:pt>
                <c:pt idx="1669">
                  <c:v>-275.24499983999999</c:v>
                </c:pt>
                <c:pt idx="1670">
                  <c:v>-275.31199995399999</c:v>
                </c:pt>
                <c:pt idx="1671">
                  <c:v>-275.17600001300002</c:v>
                </c:pt>
                <c:pt idx="1672">
                  <c:v>-275.05399994599998</c:v>
                </c:pt>
                <c:pt idx="1673">
                  <c:v>-274.92999985099999</c:v>
                </c:pt>
                <c:pt idx="1674">
                  <c:v>-274.86700010499999</c:v>
                </c:pt>
                <c:pt idx="1675">
                  <c:v>-274.84100007000001</c:v>
                </c:pt>
                <c:pt idx="1676">
                  <c:v>-274.75699988399998</c:v>
                </c:pt>
                <c:pt idx="1677">
                  <c:v>-274.65999999500002</c:v>
                </c:pt>
                <c:pt idx="1678">
                  <c:v>-274.511999893</c:v>
                </c:pt>
                <c:pt idx="1679">
                  <c:v>-274.41799988700001</c:v>
                </c:pt>
                <c:pt idx="1680">
                  <c:v>-274.32799993499998</c:v>
                </c:pt>
                <c:pt idx="1681">
                  <c:v>-274.241000181</c:v>
                </c:pt>
                <c:pt idx="1682">
                  <c:v>-274.198999931</c:v>
                </c:pt>
                <c:pt idx="1683">
                  <c:v>-274.22899970600002</c:v>
                </c:pt>
                <c:pt idx="1684">
                  <c:v>-274.29500027799997</c:v>
                </c:pt>
                <c:pt idx="1685">
                  <c:v>-274.21100009200001</c:v>
                </c:pt>
                <c:pt idx="1686">
                  <c:v>-274.06299998999998</c:v>
                </c:pt>
                <c:pt idx="1687">
                  <c:v>-273.94299994900001</c:v>
                </c:pt>
                <c:pt idx="1688">
                  <c:v>-273.82899998900001</c:v>
                </c:pt>
                <c:pt idx="1689">
                  <c:v>-273.81799999899999</c:v>
                </c:pt>
                <c:pt idx="1690">
                  <c:v>-273.73800018100002</c:v>
                </c:pt>
                <c:pt idx="1691">
                  <c:v>-273.63600006799999</c:v>
                </c:pt>
                <c:pt idx="1692">
                  <c:v>-273.52599984699998</c:v>
                </c:pt>
                <c:pt idx="1693">
                  <c:v>-273.39300010400001</c:v>
                </c:pt>
                <c:pt idx="1694">
                  <c:v>-273.304000008</c:v>
                </c:pt>
                <c:pt idx="1695">
                  <c:v>-273.21299988499999</c:v>
                </c:pt>
                <c:pt idx="1696">
                  <c:v>-273.12500027499999</c:v>
                </c:pt>
                <c:pt idx="1697">
                  <c:v>-273.09600004200001</c:v>
                </c:pt>
                <c:pt idx="1698">
                  <c:v>-273.14600008500003</c:v>
                </c:pt>
                <c:pt idx="1699">
                  <c:v>-273.15900010299998</c:v>
                </c:pt>
                <c:pt idx="1700">
                  <c:v>-273.03299998199998</c:v>
                </c:pt>
                <c:pt idx="1701">
                  <c:v>-272.90700017500001</c:v>
                </c:pt>
                <c:pt idx="1702">
                  <c:v>-272.77899971199997</c:v>
                </c:pt>
                <c:pt idx="1703">
                  <c:v>-272.693999985</c:v>
                </c:pt>
                <c:pt idx="1704">
                  <c:v>-272.677000228</c:v>
                </c:pt>
                <c:pt idx="1705">
                  <c:v>-272.59199987199997</c:v>
                </c:pt>
                <c:pt idx="1706">
                  <c:v>-272.489999759</c:v>
                </c:pt>
                <c:pt idx="1707">
                  <c:v>-272.339999944</c:v>
                </c:pt>
                <c:pt idx="1708">
                  <c:v>-272.23499994700001</c:v>
                </c:pt>
                <c:pt idx="1709">
                  <c:v>-272.14499999499998</c:v>
                </c:pt>
                <c:pt idx="1710">
                  <c:v>-272.06199998</c:v>
                </c:pt>
                <c:pt idx="1711">
                  <c:v>-272.01399996399999</c:v>
                </c:pt>
                <c:pt idx="1712">
                  <c:v>-272.03299974800001</c:v>
                </c:pt>
                <c:pt idx="1713">
                  <c:v>-272.10199988900001</c:v>
                </c:pt>
                <c:pt idx="1714">
                  <c:v>-272.03599994500001</c:v>
                </c:pt>
                <c:pt idx="1715">
                  <c:v>-271.89000018399997</c:v>
                </c:pt>
                <c:pt idx="1716">
                  <c:v>-271.77500005299999</c:v>
                </c:pt>
                <c:pt idx="1717">
                  <c:v>-271.66199994999999</c:v>
                </c:pt>
                <c:pt idx="1718">
                  <c:v>-271.644000022</c:v>
                </c:pt>
                <c:pt idx="1719">
                  <c:v>-271.57400002499998</c:v>
                </c:pt>
                <c:pt idx="1720">
                  <c:v>-271.48000001899999</c:v>
                </c:pt>
                <c:pt idx="1721">
                  <c:v>-271.38100010300002</c:v>
                </c:pt>
                <c:pt idx="1722">
                  <c:v>-271.24600001800002</c:v>
                </c:pt>
                <c:pt idx="1723">
                  <c:v>-271.156999923</c:v>
                </c:pt>
                <c:pt idx="1724">
                  <c:v>-271.06799982699999</c:v>
                </c:pt>
                <c:pt idx="1725">
                  <c:v>-270.97799987500002</c:v>
                </c:pt>
                <c:pt idx="1726">
                  <c:v>-270.94600007399998</c:v>
                </c:pt>
                <c:pt idx="1727">
                  <c:v>-270.99000003700002</c:v>
                </c:pt>
                <c:pt idx="1728">
                  <c:v>-271.023000008</c:v>
                </c:pt>
                <c:pt idx="1729">
                  <c:v>-270.90700002199998</c:v>
                </c:pt>
                <c:pt idx="1730">
                  <c:v>-270.77199993699998</c:v>
                </c:pt>
                <c:pt idx="1731">
                  <c:v>-270.64299993200001</c:v>
                </c:pt>
                <c:pt idx="1732">
                  <c:v>-270.54199999000002</c:v>
                </c:pt>
                <c:pt idx="1733">
                  <c:v>-270.53399988199999</c:v>
                </c:pt>
                <c:pt idx="1734">
                  <c:v>-270.45200003799999</c:v>
                </c:pt>
                <c:pt idx="1735">
                  <c:v>-270.350000239</c:v>
                </c:pt>
                <c:pt idx="1736">
                  <c:v>-270.20699973199999</c:v>
                </c:pt>
                <c:pt idx="1737">
                  <c:v>-270.09199991600002</c:v>
                </c:pt>
                <c:pt idx="1738">
                  <c:v>-270.003999991</c:v>
                </c:pt>
                <c:pt idx="1739">
                  <c:v>-269.92000012</c:v>
                </c:pt>
                <c:pt idx="1740">
                  <c:v>-269.86100011299999</c:v>
                </c:pt>
                <c:pt idx="1741">
                  <c:v>-269.86699987899999</c:v>
                </c:pt>
                <c:pt idx="1742">
                  <c:v>-269.93699987700001</c:v>
                </c:pt>
                <c:pt idx="1743">
                  <c:v>-269.89999985100002</c:v>
                </c:pt>
                <c:pt idx="1744">
                  <c:v>-269.76000017000001</c:v>
                </c:pt>
                <c:pt idx="1745">
                  <c:v>-269.64799992299999</c:v>
                </c:pt>
                <c:pt idx="1746">
                  <c:v>-269.53599998999999</c:v>
                </c:pt>
                <c:pt idx="1747">
                  <c:v>-269.50699975700002</c:v>
                </c:pt>
                <c:pt idx="1748">
                  <c:v>-269.45400014500001</c:v>
                </c:pt>
                <c:pt idx="1749">
                  <c:v>-269.36500004999999</c:v>
                </c:pt>
                <c:pt idx="1750">
                  <c:v>-269.27500009800002</c:v>
                </c:pt>
                <c:pt idx="1751">
                  <c:v>-269.14099986899998</c:v>
                </c:pt>
                <c:pt idx="1752">
                  <c:v>-269.05900002499999</c:v>
                </c:pt>
                <c:pt idx="1753">
                  <c:v>-268.973999983</c:v>
                </c:pt>
                <c:pt idx="1754">
                  <c:v>-268.88800008499999</c:v>
                </c:pt>
                <c:pt idx="1755">
                  <c:v>-268.85799999599999</c:v>
                </c:pt>
                <c:pt idx="1756">
                  <c:v>-268.90099978799998</c:v>
                </c:pt>
                <c:pt idx="1757">
                  <c:v>-268.94899980399998</c:v>
                </c:pt>
                <c:pt idx="1758">
                  <c:v>-268.84299995100002</c:v>
                </c:pt>
                <c:pt idx="1759">
                  <c:v>-268.70499998299999</c:v>
                </c:pt>
                <c:pt idx="1760">
                  <c:v>-268.58500025699999</c:v>
                </c:pt>
                <c:pt idx="1761">
                  <c:v>-268.47999994600002</c:v>
                </c:pt>
                <c:pt idx="1762">
                  <c:v>-268.47900009</c:v>
                </c:pt>
                <c:pt idx="1763">
                  <c:v>-268.40199984100002</c:v>
                </c:pt>
                <c:pt idx="1764">
                  <c:v>-268.30299992599998</c:v>
                </c:pt>
                <c:pt idx="1765">
                  <c:v>-268.17599994800003</c:v>
                </c:pt>
                <c:pt idx="1766">
                  <c:v>-268.05099999800001</c:v>
                </c:pt>
                <c:pt idx="1767">
                  <c:v>-267.96300007299999</c:v>
                </c:pt>
                <c:pt idx="1768">
                  <c:v>-267.881000228</c:v>
                </c:pt>
                <c:pt idx="1769">
                  <c:v>-267.81600014100002</c:v>
                </c:pt>
                <c:pt idx="1770">
                  <c:v>-267.812000087</c:v>
                </c:pt>
                <c:pt idx="1771">
                  <c:v>-267.879000201</c:v>
                </c:pt>
                <c:pt idx="1772">
                  <c:v>-267.87199994999997</c:v>
                </c:pt>
                <c:pt idx="1773">
                  <c:v>-267.74099991899999</c:v>
                </c:pt>
                <c:pt idx="1774">
                  <c:v>-267.63000015599999</c:v>
                </c:pt>
                <c:pt idx="1775">
                  <c:v>-267.51299999899999</c:v>
                </c:pt>
                <c:pt idx="1776">
                  <c:v>-267.46499998299998</c:v>
                </c:pt>
                <c:pt idx="1777">
                  <c:v>-267.43400003800002</c:v>
                </c:pt>
                <c:pt idx="1778">
                  <c:v>-267.35500007600001</c:v>
                </c:pt>
                <c:pt idx="1779">
                  <c:v>-267.268000008</c:v>
                </c:pt>
                <c:pt idx="1780">
                  <c:v>-267.132999923</c:v>
                </c:pt>
                <c:pt idx="1781">
                  <c:v>-267.05400027600001</c:v>
                </c:pt>
                <c:pt idx="1782">
                  <c:v>-266.974000144</c:v>
                </c:pt>
                <c:pt idx="1783">
                  <c:v>-266.89299984100001</c:v>
                </c:pt>
                <c:pt idx="1784">
                  <c:v>-266.85900001300001</c:v>
                </c:pt>
                <c:pt idx="1785">
                  <c:v>-266.89800006600001</c:v>
                </c:pt>
                <c:pt idx="1786">
                  <c:v>-266.961999983</c:v>
                </c:pt>
                <c:pt idx="1787">
                  <c:v>-266.874999914</c:v>
                </c:pt>
                <c:pt idx="1788">
                  <c:v>-266.73899997299998</c:v>
                </c:pt>
                <c:pt idx="1789">
                  <c:v>-266.62899975200003</c:v>
                </c:pt>
                <c:pt idx="1790">
                  <c:v>-266.52600009700001</c:v>
                </c:pt>
                <c:pt idx="1791">
                  <c:v>-266.52699995299997</c:v>
                </c:pt>
                <c:pt idx="1792">
                  <c:v>-266.45200004600002</c:v>
                </c:pt>
                <c:pt idx="1793">
                  <c:v>-266.35699986899999</c:v>
                </c:pt>
                <c:pt idx="1794">
                  <c:v>-266.24400007999998</c:v>
                </c:pt>
                <c:pt idx="1795">
                  <c:v>-266.11700010300001</c:v>
                </c:pt>
                <c:pt idx="1796">
                  <c:v>-266.03499994399999</c:v>
                </c:pt>
                <c:pt idx="1797">
                  <c:v>-265.95599998300003</c:v>
                </c:pt>
                <c:pt idx="1798">
                  <c:v>-265.88500012899999</c:v>
                </c:pt>
                <c:pt idx="1799">
                  <c:v>-265.87099994099998</c:v>
                </c:pt>
                <c:pt idx="1800">
                  <c:v>-265.93400000100002</c:v>
                </c:pt>
                <c:pt idx="1801">
                  <c:v>-265.95100007299999</c:v>
                </c:pt>
                <c:pt idx="1802">
                  <c:v>-265.82799983400002</c:v>
                </c:pt>
                <c:pt idx="1803">
                  <c:v>-265.70899996399999</c:v>
                </c:pt>
                <c:pt idx="1804">
                  <c:v>-265.58899992400001</c:v>
                </c:pt>
                <c:pt idx="1805">
                  <c:v>-265.52300029399998</c:v>
                </c:pt>
                <c:pt idx="1806">
                  <c:v>-265.51300015999999</c:v>
                </c:pt>
                <c:pt idx="1807">
                  <c:v>-265.43999996500003</c:v>
                </c:pt>
                <c:pt idx="1808">
                  <c:v>-265.35200004000001</c:v>
                </c:pt>
                <c:pt idx="1809">
                  <c:v>-265.21400007199998</c:v>
                </c:pt>
                <c:pt idx="1810">
                  <c:v>-265.12700000299998</c:v>
                </c:pt>
                <c:pt idx="1811">
                  <c:v>-265.04500015899998</c:v>
                </c:pt>
                <c:pt idx="1812">
                  <c:v>-264.96600019700003</c:v>
                </c:pt>
                <c:pt idx="1813">
                  <c:v>-264.928999858</c:v>
                </c:pt>
                <c:pt idx="1814">
                  <c:v>-264.96400017100001</c:v>
                </c:pt>
                <c:pt idx="1815">
                  <c:v>-265.03999993399998</c:v>
                </c:pt>
                <c:pt idx="1816">
                  <c:v>-264.976999874</c:v>
                </c:pt>
                <c:pt idx="1817">
                  <c:v>-264.842999959</c:v>
                </c:pt>
                <c:pt idx="1818">
                  <c:v>-264.73799996299999</c:v>
                </c:pt>
                <c:pt idx="1819">
                  <c:v>-264.63700002100001</c:v>
                </c:pt>
                <c:pt idx="1820">
                  <c:v>-264.63000008400002</c:v>
                </c:pt>
                <c:pt idx="1821">
                  <c:v>-264.55999977200003</c:v>
                </c:pt>
                <c:pt idx="1822">
                  <c:v>-264.47099999099999</c:v>
                </c:pt>
                <c:pt idx="1823">
                  <c:v>-264.376999985</c:v>
                </c:pt>
                <c:pt idx="1824">
                  <c:v>-264.25100017800003</c:v>
                </c:pt>
                <c:pt idx="1825">
                  <c:v>-264.17500009999998</c:v>
                </c:pt>
                <c:pt idx="1826">
                  <c:v>-264.097999851</c:v>
                </c:pt>
                <c:pt idx="1827">
                  <c:v>-265.18600000999999</c:v>
                </c:pt>
                <c:pt idx="1828">
                  <c:v>-265.23899993600003</c:v>
                </c:pt>
                <c:pt idx="1829">
                  <c:v>-265.36599991399999</c:v>
                </c:pt>
                <c:pt idx="1830">
                  <c:v>-265.47100022400002</c:v>
                </c:pt>
                <c:pt idx="1831">
                  <c:v>-265.42999983099998</c:v>
                </c:pt>
                <c:pt idx="1832">
                  <c:v>-265.38099995800002</c:v>
                </c:pt>
                <c:pt idx="1833">
                  <c:v>-265.33699999599997</c:v>
                </c:pt>
                <c:pt idx="1834">
                  <c:v>-265.32600000500003</c:v>
                </c:pt>
                <c:pt idx="1835">
                  <c:v>-265.40099991300002</c:v>
                </c:pt>
                <c:pt idx="1836">
                  <c:v>-265.40299993899998</c:v>
                </c:pt>
                <c:pt idx="1837">
                  <c:v>-265.38399984099999</c:v>
                </c:pt>
                <c:pt idx="1838">
                  <c:v>-265.31700004099997</c:v>
                </c:pt>
                <c:pt idx="1839">
                  <c:v>-265.28799980899998</c:v>
                </c:pt>
                <c:pt idx="1840">
                  <c:v>-265.27900015900002</c:v>
                </c:pt>
                <c:pt idx="1841">
                  <c:v>-265.27699981799998</c:v>
                </c:pt>
                <c:pt idx="1842">
                  <c:v>-265.30800007699997</c:v>
                </c:pt>
                <c:pt idx="1843">
                  <c:v>-265.405999823</c:v>
                </c:pt>
                <c:pt idx="1844">
                  <c:v>-265.562000033</c:v>
                </c:pt>
                <c:pt idx="1845">
                  <c:v>-265.59699971700002</c:v>
                </c:pt>
                <c:pt idx="1846">
                  <c:v>-265.53699985399999</c:v>
                </c:pt>
                <c:pt idx="1847">
                  <c:v>-265.503000026</c:v>
                </c:pt>
                <c:pt idx="1848">
                  <c:v>-265.47099990999999</c:v>
                </c:pt>
                <c:pt idx="1849">
                  <c:v>-265.52900006099998</c:v>
                </c:pt>
                <c:pt idx="1850">
                  <c:v>-265.54900001499999</c:v>
                </c:pt>
                <c:pt idx="1851">
                  <c:v>-265.54000005099999</c:v>
                </c:pt>
                <c:pt idx="1852">
                  <c:v>-265.53100008799998</c:v>
                </c:pt>
                <c:pt idx="1853">
                  <c:v>-265.48300007099999</c:v>
                </c:pt>
                <c:pt idx="1854">
                  <c:v>-265.48400024199998</c:v>
                </c:pt>
                <c:pt idx="1855">
                  <c:v>-265.478999703</c:v>
                </c:pt>
                <c:pt idx="1856">
                  <c:v>-265.47100022400002</c:v>
                </c:pt>
                <c:pt idx="1857">
                  <c:v>-265.51800007000003</c:v>
                </c:pt>
                <c:pt idx="1858">
                  <c:v>-265.64299970600001</c:v>
                </c:pt>
                <c:pt idx="1859">
                  <c:v>-265.76499977399999</c:v>
                </c:pt>
                <c:pt idx="1860">
                  <c:v>-265.73499999900002</c:v>
                </c:pt>
                <c:pt idx="1861">
                  <c:v>-265.68399978600002</c:v>
                </c:pt>
                <c:pt idx="1862">
                  <c:v>-265.643999877</c:v>
                </c:pt>
                <c:pt idx="1863">
                  <c:v>-265.62399992299999</c:v>
                </c:pt>
                <c:pt idx="1864">
                  <c:v>-265.70400005400001</c:v>
                </c:pt>
                <c:pt idx="1865">
                  <c:v>-265.70299988400001</c:v>
                </c:pt>
                <c:pt idx="1866">
                  <c:v>-265.68200007299998</c:v>
                </c:pt>
                <c:pt idx="1867">
                  <c:v>-265.62500009299998</c:v>
                </c:pt>
                <c:pt idx="1868">
                  <c:v>-265.58600004099998</c:v>
                </c:pt>
                <c:pt idx="1869">
                  <c:v>-265.57999996000001</c:v>
                </c:pt>
                <c:pt idx="1870">
                  <c:v>-265.58099981599997</c:v>
                </c:pt>
                <c:pt idx="1871">
                  <c:v>-265.60399996799998</c:v>
                </c:pt>
                <c:pt idx="1872">
                  <c:v>-265.68699998300002</c:v>
                </c:pt>
                <c:pt idx="1873">
                  <c:v>-265.83999999600002</c:v>
                </c:pt>
                <c:pt idx="1874">
                  <c:v>-265.89800014600002</c:v>
                </c:pt>
                <c:pt idx="1875">
                  <c:v>-265.83999999600002</c:v>
                </c:pt>
                <c:pt idx="1876">
                  <c:v>-265.80699970900002</c:v>
                </c:pt>
                <c:pt idx="1877">
                  <c:v>-265.77499990799998</c:v>
                </c:pt>
                <c:pt idx="1878">
                  <c:v>-265.81700015799998</c:v>
                </c:pt>
                <c:pt idx="1879">
                  <c:v>-265.85900009400001</c:v>
                </c:pt>
                <c:pt idx="1880">
                  <c:v>-265.85799992300002</c:v>
                </c:pt>
                <c:pt idx="1881">
                  <c:v>-265.85399986900001</c:v>
                </c:pt>
                <c:pt idx="1882">
                  <c:v>-265.80199979899999</c:v>
                </c:pt>
                <c:pt idx="1883">
                  <c:v>-265.800000087</c:v>
                </c:pt>
                <c:pt idx="1884">
                  <c:v>-265.79499986299999</c:v>
                </c:pt>
                <c:pt idx="1885">
                  <c:v>-265.789000096</c:v>
                </c:pt>
                <c:pt idx="1886">
                  <c:v>-265.83899982499997</c:v>
                </c:pt>
                <c:pt idx="1887">
                  <c:v>-265.962000063</c:v>
                </c:pt>
                <c:pt idx="1888">
                  <c:v>-266.09899986099998</c:v>
                </c:pt>
                <c:pt idx="1889">
                  <c:v>-266.084999987</c:v>
                </c:pt>
                <c:pt idx="1890">
                  <c:v>-266.03099988999998</c:v>
                </c:pt>
                <c:pt idx="1891">
                  <c:v>-265.99600020600002</c:v>
                </c:pt>
                <c:pt idx="1892">
                  <c:v>-265.96899999999999</c:v>
                </c:pt>
                <c:pt idx="1893">
                  <c:v>-266.04599993400001</c:v>
                </c:pt>
                <c:pt idx="1894">
                  <c:v>-266.047000105</c:v>
                </c:pt>
                <c:pt idx="1895">
                  <c:v>-266.03000003400001</c:v>
                </c:pt>
                <c:pt idx="1896">
                  <c:v>-265.98800009799999</c:v>
                </c:pt>
                <c:pt idx="1897">
                  <c:v>-265.94499999200002</c:v>
                </c:pt>
                <c:pt idx="1898">
                  <c:v>-265.94200010899999</c:v>
                </c:pt>
                <c:pt idx="1899">
                  <c:v>-265.94300027899999</c:v>
                </c:pt>
                <c:pt idx="1900">
                  <c:v>-265.95500012600002</c:v>
                </c:pt>
                <c:pt idx="1901">
                  <c:v>-266.02100007000001</c:v>
                </c:pt>
                <c:pt idx="1902">
                  <c:v>-266.16399994800003</c:v>
                </c:pt>
                <c:pt idx="1903">
                  <c:v>-266.24599979300001</c:v>
                </c:pt>
                <c:pt idx="1904">
                  <c:v>-266.19700023399997</c:v>
                </c:pt>
                <c:pt idx="1905">
                  <c:v>-266.163000092</c:v>
                </c:pt>
                <c:pt idx="1906">
                  <c:v>-266.12499989600002</c:v>
                </c:pt>
                <c:pt idx="1907">
                  <c:v>-266.14899990399999</c:v>
                </c:pt>
                <c:pt idx="1908">
                  <c:v>-266.20999993800001</c:v>
                </c:pt>
                <c:pt idx="1909">
                  <c:v>-266.21299982099998</c:v>
                </c:pt>
                <c:pt idx="1910">
                  <c:v>-266.20099997400001</c:v>
                </c:pt>
                <c:pt idx="1911">
                  <c:v>-266.14100011099998</c:v>
                </c:pt>
                <c:pt idx="1912">
                  <c:v>-266.13399985900003</c:v>
                </c:pt>
                <c:pt idx="1913">
                  <c:v>-266.130999976</c:v>
                </c:pt>
                <c:pt idx="1914">
                  <c:v>-266.13000011999998</c:v>
                </c:pt>
                <c:pt idx="1915">
                  <c:v>-266.17600010899997</c:v>
                </c:pt>
                <c:pt idx="1916">
                  <c:v>-266.29499997900001</c:v>
                </c:pt>
                <c:pt idx="1917">
                  <c:v>-266.44699982100002</c:v>
                </c:pt>
                <c:pt idx="1918">
                  <c:v>-266.44900016299999</c:v>
                </c:pt>
                <c:pt idx="1919">
                  <c:v>-266.388999985</c:v>
                </c:pt>
                <c:pt idx="1920">
                  <c:v>-266.35600001300003</c:v>
                </c:pt>
                <c:pt idx="1921">
                  <c:v>-266.32900012200002</c:v>
                </c:pt>
                <c:pt idx="1922">
                  <c:v>-266.40499988599998</c:v>
                </c:pt>
                <c:pt idx="1923">
                  <c:v>-266.41000011</c:v>
                </c:pt>
                <c:pt idx="1924">
                  <c:v>-266.39800026299997</c:v>
                </c:pt>
                <c:pt idx="1925">
                  <c:v>-266.37399994100002</c:v>
                </c:pt>
                <c:pt idx="1926">
                  <c:v>-266.32799995099998</c:v>
                </c:pt>
                <c:pt idx="1927">
                  <c:v>-266.326000239</c:v>
                </c:pt>
                <c:pt idx="1928">
                  <c:v>-266.321999871</c:v>
                </c:pt>
                <c:pt idx="1929">
                  <c:v>-266.32100001399999</c:v>
                </c:pt>
                <c:pt idx="1930">
                  <c:v>-266.380000021</c:v>
                </c:pt>
                <c:pt idx="1931">
                  <c:v>-266.51699981899998</c:v>
                </c:pt>
                <c:pt idx="1932">
                  <c:v>-266.61800007599999</c:v>
                </c:pt>
                <c:pt idx="1933">
                  <c:v>-266.57900002299999</c:v>
                </c:pt>
                <c:pt idx="1934">
                  <c:v>-266.5389998</c:v>
                </c:pt>
                <c:pt idx="1935">
                  <c:v>-266.49800003500002</c:v>
                </c:pt>
                <c:pt idx="1936">
                  <c:v>-266.50000006200003</c:v>
                </c:pt>
                <c:pt idx="1937">
                  <c:v>-266.57099991600001</c:v>
                </c:pt>
                <c:pt idx="1938">
                  <c:v>-266.57399979899998</c:v>
                </c:pt>
                <c:pt idx="1939">
                  <c:v>-266.55799989799999</c:v>
                </c:pt>
                <c:pt idx="1940">
                  <c:v>-266.49499983800001</c:v>
                </c:pt>
                <c:pt idx="1941">
                  <c:v>-266.48000010800001</c:v>
                </c:pt>
                <c:pt idx="1942">
                  <c:v>-266.476000054</c:v>
                </c:pt>
                <c:pt idx="1943">
                  <c:v>-266.47899993700003</c:v>
                </c:pt>
                <c:pt idx="1944">
                  <c:v>-266.51900016000002</c:v>
                </c:pt>
                <c:pt idx="1945">
                  <c:v>-266.62500001299998</c:v>
                </c:pt>
                <c:pt idx="1946">
                  <c:v>-266.782000079</c:v>
                </c:pt>
                <c:pt idx="1947">
                  <c:v>-266.803000204</c:v>
                </c:pt>
                <c:pt idx="1948">
                  <c:v>-266.74399988300001</c:v>
                </c:pt>
                <c:pt idx="1949">
                  <c:v>-266.71599982100003</c:v>
                </c:pt>
                <c:pt idx="1950">
                  <c:v>-266.68999978599999</c:v>
                </c:pt>
                <c:pt idx="1951">
                  <c:v>-266.76000009799998</c:v>
                </c:pt>
                <c:pt idx="1952">
                  <c:v>-266.77700016900002</c:v>
                </c:pt>
                <c:pt idx="1953">
                  <c:v>-266.769999918</c:v>
                </c:pt>
                <c:pt idx="1954">
                  <c:v>-266.75899992699999</c:v>
                </c:pt>
                <c:pt idx="1955">
                  <c:v>-266.71000005399998</c:v>
                </c:pt>
                <c:pt idx="1956">
                  <c:v>-266.70900019800001</c:v>
                </c:pt>
                <c:pt idx="1957">
                  <c:v>-266.707000171</c:v>
                </c:pt>
                <c:pt idx="1958">
                  <c:v>-266.70199994699999</c:v>
                </c:pt>
                <c:pt idx="1959">
                  <c:v>-266.75900024100002</c:v>
                </c:pt>
                <c:pt idx="1960">
                  <c:v>-266.89100012900002</c:v>
                </c:pt>
                <c:pt idx="1961">
                  <c:v>-267.01099985500002</c:v>
                </c:pt>
                <c:pt idx="1962">
                  <c:v>-266.98199993700001</c:v>
                </c:pt>
                <c:pt idx="1963">
                  <c:v>-266.93500009100001</c:v>
                </c:pt>
                <c:pt idx="1964">
                  <c:v>-266.89199998499998</c:v>
                </c:pt>
                <c:pt idx="1965">
                  <c:v>-266.87699994100001</c:v>
                </c:pt>
                <c:pt idx="1966">
                  <c:v>-266.95700007300002</c:v>
                </c:pt>
                <c:pt idx="1967">
                  <c:v>-266.96100012599999</c:v>
                </c:pt>
                <c:pt idx="1968">
                  <c:v>-266.94600008200001</c:v>
                </c:pt>
                <c:pt idx="1969">
                  <c:v>-266.890999814</c:v>
                </c:pt>
                <c:pt idx="1970">
                  <c:v>-266.86300006699997</c:v>
                </c:pt>
                <c:pt idx="1971">
                  <c:v>-266.86199989599999</c:v>
                </c:pt>
                <c:pt idx="1972">
                  <c:v>-266.86399992299999</c:v>
                </c:pt>
                <c:pt idx="1973">
                  <c:v>-266.89300015600003</c:v>
                </c:pt>
                <c:pt idx="1974">
                  <c:v>-266.98500013400002</c:v>
                </c:pt>
                <c:pt idx="1975">
                  <c:v>-267.14199988600001</c:v>
                </c:pt>
                <c:pt idx="1976">
                  <c:v>-267.19300010000001</c:v>
                </c:pt>
                <c:pt idx="1977">
                  <c:v>-267.13799983299998</c:v>
                </c:pt>
                <c:pt idx="1978">
                  <c:v>-267.112999968</c:v>
                </c:pt>
                <c:pt idx="1979">
                  <c:v>-267.088000104</c:v>
                </c:pt>
                <c:pt idx="1980">
                  <c:v>-267.145000084</c:v>
                </c:pt>
                <c:pt idx="1981">
                  <c:v>-267.17899991199999</c:v>
                </c:pt>
                <c:pt idx="1982">
                  <c:v>-267.17600002900002</c:v>
                </c:pt>
                <c:pt idx="1983">
                  <c:v>-267.17299983100003</c:v>
                </c:pt>
                <c:pt idx="1984">
                  <c:v>-267.12499981500002</c:v>
                </c:pt>
                <c:pt idx="1985">
                  <c:v>-267.13099989599999</c:v>
                </c:pt>
                <c:pt idx="1986">
                  <c:v>-267.13099989599999</c:v>
                </c:pt>
                <c:pt idx="1987">
                  <c:v>-267.13100021000002</c:v>
                </c:pt>
                <c:pt idx="1988">
                  <c:v>-267.18699970500001</c:v>
                </c:pt>
                <c:pt idx="1989">
                  <c:v>-267.316000024</c:v>
                </c:pt>
                <c:pt idx="1990">
                  <c:v>-267.45100010900001</c:v>
                </c:pt>
                <c:pt idx="1991">
                  <c:v>-267.43099984000003</c:v>
                </c:pt>
                <c:pt idx="1992">
                  <c:v>-267.37900008399998</c:v>
                </c:pt>
                <c:pt idx="1993">
                  <c:v>-267.34599979799998</c:v>
                </c:pt>
                <c:pt idx="1994">
                  <c:v>-267.32700001400002</c:v>
                </c:pt>
                <c:pt idx="1995">
                  <c:v>-267.41200005600001</c:v>
                </c:pt>
                <c:pt idx="1996">
                  <c:v>-267.418999993</c:v>
                </c:pt>
                <c:pt idx="1997">
                  <c:v>-267.40700014599997</c:v>
                </c:pt>
                <c:pt idx="1998">
                  <c:v>-267.36499989599997</c:v>
                </c:pt>
                <c:pt idx="1999">
                  <c:v>-267.32799987099997</c:v>
                </c:pt>
                <c:pt idx="2000">
                  <c:v>-267.324999988</c:v>
                </c:pt>
                <c:pt idx="2001">
                  <c:v>-267.32799987099997</c:v>
                </c:pt>
                <c:pt idx="2002">
                  <c:v>-267.35000016599997</c:v>
                </c:pt>
                <c:pt idx="2003">
                  <c:v>-267.43099984000003</c:v>
                </c:pt>
                <c:pt idx="2004">
                  <c:v>-267.58500002300002</c:v>
                </c:pt>
                <c:pt idx="2005">
                  <c:v>-267.66300012800002</c:v>
                </c:pt>
                <c:pt idx="2006">
                  <c:v>-267.61799999499999</c:v>
                </c:pt>
                <c:pt idx="2007">
                  <c:v>-267.59199996000001</c:v>
                </c:pt>
                <c:pt idx="2008">
                  <c:v>-267.56100001499999</c:v>
                </c:pt>
                <c:pt idx="2009">
                  <c:v>-267.59800004099998</c:v>
                </c:pt>
                <c:pt idx="2010">
                  <c:v>-267.65199982299998</c:v>
                </c:pt>
                <c:pt idx="2011">
                  <c:v>-267.65899975999997</c:v>
                </c:pt>
                <c:pt idx="2012">
                  <c:v>-267.65800021799998</c:v>
                </c:pt>
                <c:pt idx="2013">
                  <c:v>-267.607999861</c:v>
                </c:pt>
                <c:pt idx="2014">
                  <c:v>-267.61399994099997</c:v>
                </c:pt>
                <c:pt idx="2015">
                  <c:v>-267.61900016599998</c:v>
                </c:pt>
                <c:pt idx="2016">
                  <c:v>-267.62400007600002</c:v>
                </c:pt>
                <c:pt idx="2017">
                  <c:v>-267.67600014599998</c:v>
                </c:pt>
                <c:pt idx="2018">
                  <c:v>-267.799999926</c:v>
                </c:pt>
                <c:pt idx="2019">
                  <c:v>-267.949999741</c:v>
                </c:pt>
                <c:pt idx="2020">
                  <c:v>-267.94800002800002</c:v>
                </c:pt>
                <c:pt idx="2021">
                  <c:v>-267.89699981500002</c:v>
                </c:pt>
                <c:pt idx="2022">
                  <c:v>-267.87199994999997</c:v>
                </c:pt>
                <c:pt idx="2023">
                  <c:v>-267.85300016600002</c:v>
                </c:pt>
                <c:pt idx="2024">
                  <c:v>-267.93999992099998</c:v>
                </c:pt>
                <c:pt idx="2025">
                  <c:v>-267.95100022600002</c:v>
                </c:pt>
                <c:pt idx="2026">
                  <c:v>-267.94100009099998</c:v>
                </c:pt>
                <c:pt idx="2027">
                  <c:v>-267.91200017300002</c:v>
                </c:pt>
                <c:pt idx="2028">
                  <c:v>-267.87099977999998</c:v>
                </c:pt>
                <c:pt idx="2029">
                  <c:v>-267.87399997699998</c:v>
                </c:pt>
                <c:pt idx="2030">
                  <c:v>-267.87899988700002</c:v>
                </c:pt>
                <c:pt idx="2031">
                  <c:v>-267.89300007499997</c:v>
                </c:pt>
                <c:pt idx="2032">
                  <c:v>-267.96600026999999</c:v>
                </c:pt>
                <c:pt idx="2033">
                  <c:v>-268.11299988799999</c:v>
                </c:pt>
                <c:pt idx="2034">
                  <c:v>-268.25</c:v>
                </c:pt>
                <c:pt idx="2035">
                  <c:v>-268.24599994599998</c:v>
                </c:pt>
                <c:pt idx="2036">
                  <c:v>-268.24799997299999</c:v>
                </c:pt>
                <c:pt idx="2037">
                  <c:v>-268.24799997299999</c:v>
                </c:pt>
                <c:pt idx="2038">
                  <c:v>-268.301999755</c:v>
                </c:pt>
                <c:pt idx="2039">
                  <c:v>-268.411999976</c:v>
                </c:pt>
                <c:pt idx="2040">
                  <c:v>-268.456999795</c:v>
                </c:pt>
                <c:pt idx="2041">
                  <c:v>-268.48900022499998</c:v>
                </c:pt>
                <c:pt idx="2042">
                  <c:v>-268.47200015300001</c:v>
                </c:pt>
                <c:pt idx="2043">
                  <c:v>-268.50500012499998</c:v>
                </c:pt>
                <c:pt idx="2044">
                  <c:v>-268.541999836</c:v>
                </c:pt>
                <c:pt idx="2045">
                  <c:v>-268.58300022999998</c:v>
                </c:pt>
                <c:pt idx="2046">
                  <c:v>-268.66500007500002</c:v>
                </c:pt>
                <c:pt idx="2047">
                  <c:v>-268.82099997</c:v>
                </c:pt>
                <c:pt idx="2048">
                  <c:v>-269.01900011599997</c:v>
                </c:pt>
                <c:pt idx="2049">
                  <c:v>-269.07299989799998</c:v>
                </c:pt>
                <c:pt idx="2050">
                  <c:v>-269.05999988100001</c:v>
                </c:pt>
                <c:pt idx="2051">
                  <c:v>-269.07399975499999</c:v>
                </c:pt>
                <c:pt idx="2052">
                  <c:v>-269.09300016700001</c:v>
                </c:pt>
                <c:pt idx="2053">
                  <c:v>-269.20700012700001</c:v>
                </c:pt>
                <c:pt idx="2054">
                  <c:v>-269.25699985599999</c:v>
                </c:pt>
                <c:pt idx="2055">
                  <c:v>-269.28600008799998</c:v>
                </c:pt>
                <c:pt idx="2056">
                  <c:v>-269.31099995300002</c:v>
                </c:pt>
                <c:pt idx="2057">
                  <c:v>-269.30600004299998</c:v>
                </c:pt>
                <c:pt idx="2058">
                  <c:v>-269.35000000500003</c:v>
                </c:pt>
                <c:pt idx="2059">
                  <c:v>-269.39300011099999</c:v>
                </c:pt>
                <c:pt idx="2060">
                  <c:v>-269.43599990299998</c:v>
                </c:pt>
                <c:pt idx="2061">
                  <c:v>-269.53699984600001</c:v>
                </c:pt>
                <c:pt idx="2062">
                  <c:v>-269.71099998300002</c:v>
                </c:pt>
                <c:pt idx="2063">
                  <c:v>-269.86199996900001</c:v>
                </c:pt>
                <c:pt idx="2064">
                  <c:v>-269.86799973500001</c:v>
                </c:pt>
                <c:pt idx="2065">
                  <c:v>-269.86700019300002</c:v>
                </c:pt>
                <c:pt idx="2066">
                  <c:v>-269.868999906</c:v>
                </c:pt>
                <c:pt idx="2067">
                  <c:v>-269.904999761</c:v>
                </c:pt>
                <c:pt idx="2068">
                  <c:v>-270.02799999899997</c:v>
                </c:pt>
                <c:pt idx="2069">
                  <c:v>-270.07600001499998</c:v>
                </c:pt>
                <c:pt idx="2070">
                  <c:v>-270.10399976299999</c:v>
                </c:pt>
                <c:pt idx="2071">
                  <c:v>-270.08499997899997</c:v>
                </c:pt>
                <c:pt idx="2072">
                  <c:v>-270.10099988000002</c:v>
                </c:pt>
                <c:pt idx="2073">
                  <c:v>-270.13999993200002</c:v>
                </c:pt>
                <c:pt idx="2074">
                  <c:v>-270.185000065</c:v>
                </c:pt>
                <c:pt idx="2075">
                  <c:v>-270.262</c:v>
                </c:pt>
                <c:pt idx="2076">
                  <c:v>-270.407000219</c:v>
                </c:pt>
                <c:pt idx="2077">
                  <c:v>-270.60999995999998</c:v>
                </c:pt>
                <c:pt idx="2078">
                  <c:v>-270.69100026299998</c:v>
                </c:pt>
                <c:pt idx="2079">
                  <c:v>-270.67899978700001</c:v>
                </c:pt>
                <c:pt idx="2080">
                  <c:v>-270.692000119</c:v>
                </c:pt>
                <c:pt idx="2081">
                  <c:v>-270.706999849</c:v>
                </c:pt>
                <c:pt idx="2082">
                  <c:v>-270.81200016000003</c:v>
                </c:pt>
                <c:pt idx="2083">
                  <c:v>-270.877999789</c:v>
                </c:pt>
                <c:pt idx="2084">
                  <c:v>-270.916999842</c:v>
                </c:pt>
                <c:pt idx="2085">
                  <c:v>-270.95400018200002</c:v>
                </c:pt>
                <c:pt idx="2086">
                  <c:v>-270.95099998400002</c:v>
                </c:pt>
                <c:pt idx="2087">
                  <c:v>-270.99900000000002</c:v>
                </c:pt>
                <c:pt idx="2088">
                  <c:v>-271.04200010699998</c:v>
                </c:pt>
                <c:pt idx="2089">
                  <c:v>-271.078999818</c:v>
                </c:pt>
                <c:pt idx="2090">
                  <c:v>-271.17399999399998</c:v>
                </c:pt>
                <c:pt idx="2091">
                  <c:v>-271.34499993399999</c:v>
                </c:pt>
                <c:pt idx="2092">
                  <c:v>-271.51299999100002</c:v>
                </c:pt>
                <c:pt idx="2093">
                  <c:v>-271.53200008900001</c:v>
                </c:pt>
                <c:pt idx="2094">
                  <c:v>-271.52499983799999</c:v>
                </c:pt>
                <c:pt idx="2095">
                  <c:v>-271.53199977499997</c:v>
                </c:pt>
                <c:pt idx="2096">
                  <c:v>-271.55800012399999</c:v>
                </c:pt>
                <c:pt idx="2097">
                  <c:v>-271.685000102</c:v>
                </c:pt>
                <c:pt idx="2098">
                  <c:v>-271.72999992000001</c:v>
                </c:pt>
                <c:pt idx="2099">
                  <c:v>-271.75500009899997</c:v>
                </c:pt>
                <c:pt idx="2100">
                  <c:v>-271.74400010800002</c:v>
                </c:pt>
                <c:pt idx="2101">
                  <c:v>-271.75199990200002</c:v>
                </c:pt>
                <c:pt idx="2102">
                  <c:v>-271.79299998099998</c:v>
                </c:pt>
                <c:pt idx="2103">
                  <c:v>-271.83899996999997</c:v>
                </c:pt>
                <c:pt idx="2104">
                  <c:v>-271.907999797</c:v>
                </c:pt>
                <c:pt idx="2105">
                  <c:v>-272.03799997200002</c:v>
                </c:pt>
                <c:pt idx="2106">
                  <c:v>-272.23699997400001</c:v>
                </c:pt>
                <c:pt idx="2107">
                  <c:v>-272.34099980000002</c:v>
                </c:pt>
                <c:pt idx="2108">
                  <c:v>-272.32799978200001</c:v>
                </c:pt>
                <c:pt idx="2109">
                  <c:v>-272.34099980000002</c:v>
                </c:pt>
                <c:pt idx="2110">
                  <c:v>-272.35399981699999</c:v>
                </c:pt>
                <c:pt idx="2111">
                  <c:v>-272.44399976900002</c:v>
                </c:pt>
                <c:pt idx="2112">
                  <c:v>-272.52999998199999</c:v>
                </c:pt>
                <c:pt idx="2113">
                  <c:v>-272.57599997099999</c:v>
                </c:pt>
                <c:pt idx="2114">
                  <c:v>-272.61800022099999</c:v>
                </c:pt>
                <c:pt idx="2115">
                  <c:v>-272.61099997000002</c:v>
                </c:pt>
                <c:pt idx="2116">
                  <c:v>-272.65500024699998</c:v>
                </c:pt>
                <c:pt idx="2117">
                  <c:v>-272.69499984100003</c:v>
                </c:pt>
                <c:pt idx="2118">
                  <c:v>-272.73500006400002</c:v>
                </c:pt>
                <c:pt idx="2119">
                  <c:v>-272.83000024</c:v>
                </c:pt>
                <c:pt idx="2120">
                  <c:v>-272.99699981200001</c:v>
                </c:pt>
                <c:pt idx="2121">
                  <c:v>-273.181000084</c:v>
                </c:pt>
                <c:pt idx="2122">
                  <c:v>-273.21299988499999</c:v>
                </c:pt>
                <c:pt idx="2123">
                  <c:v>-273.20399992199998</c:v>
                </c:pt>
                <c:pt idx="2124">
                  <c:v>-273.21500022700002</c:v>
                </c:pt>
                <c:pt idx="2125">
                  <c:v>-273.23299983999999</c:v>
                </c:pt>
                <c:pt idx="2126">
                  <c:v>-273.35600007800002</c:v>
                </c:pt>
                <c:pt idx="2127">
                  <c:v>-273.401000211</c:v>
                </c:pt>
                <c:pt idx="2128">
                  <c:v>-273.42899995900001</c:v>
                </c:pt>
                <c:pt idx="2129">
                  <c:v>-273.43300001199998</c:v>
                </c:pt>
                <c:pt idx="2130">
                  <c:v>-273.43500003899999</c:v>
                </c:pt>
                <c:pt idx="2131">
                  <c:v>-273.47800014500001</c:v>
                </c:pt>
                <c:pt idx="2132">
                  <c:v>-273.52300027899997</c:v>
                </c:pt>
                <c:pt idx="2133">
                  <c:v>-273.58099979999997</c:v>
                </c:pt>
                <c:pt idx="2134">
                  <c:v>-273.691999877</c:v>
                </c:pt>
                <c:pt idx="2135">
                  <c:v>-273.88000020300001</c:v>
                </c:pt>
                <c:pt idx="2136">
                  <c:v>-274.006999866</c:v>
                </c:pt>
                <c:pt idx="2137">
                  <c:v>-274.00299981199998</c:v>
                </c:pt>
                <c:pt idx="2138">
                  <c:v>-274.01299994700003</c:v>
                </c:pt>
                <c:pt idx="2139">
                  <c:v>-274.02100005400001</c:v>
                </c:pt>
                <c:pt idx="2140">
                  <c:v>-274.08999988099998</c:v>
                </c:pt>
                <c:pt idx="2141">
                  <c:v>-274.19600004799997</c:v>
                </c:pt>
                <c:pt idx="2142">
                  <c:v>-274.24400006399998</c:v>
                </c:pt>
                <c:pt idx="2143">
                  <c:v>-274.27799989200003</c:v>
                </c:pt>
                <c:pt idx="2144">
                  <c:v>-274.26199999200003</c:v>
                </c:pt>
                <c:pt idx="2145">
                  <c:v>-274.30100004399998</c:v>
                </c:pt>
                <c:pt idx="2146">
                  <c:v>-274.34299998</c:v>
                </c:pt>
                <c:pt idx="2147">
                  <c:v>-274.38600008600002</c:v>
                </c:pt>
                <c:pt idx="2148">
                  <c:v>-274.47699989400002</c:v>
                </c:pt>
                <c:pt idx="2149">
                  <c:v>-274.64099989699997</c:v>
                </c:pt>
                <c:pt idx="2150">
                  <c:v>-274.83700001599999</c:v>
                </c:pt>
                <c:pt idx="2151">
                  <c:v>-274.885999889</c:v>
                </c:pt>
                <c:pt idx="2152">
                  <c:v>-274.871000159</c:v>
                </c:pt>
                <c:pt idx="2153">
                  <c:v>-274.88199983499999</c:v>
                </c:pt>
                <c:pt idx="2154">
                  <c:v>-274.90099993299998</c:v>
                </c:pt>
                <c:pt idx="2155">
                  <c:v>-275.02199983000003</c:v>
                </c:pt>
                <c:pt idx="2156">
                  <c:v>-275.07200018700001</c:v>
                </c:pt>
                <c:pt idx="2157">
                  <c:v>-275.10399998899999</c:v>
                </c:pt>
                <c:pt idx="2158">
                  <c:v>-275.12600028399999</c:v>
                </c:pt>
                <c:pt idx="2159">
                  <c:v>-275.12499979900002</c:v>
                </c:pt>
                <c:pt idx="2160">
                  <c:v>-275.16800022000001</c:v>
                </c:pt>
                <c:pt idx="2161">
                  <c:v>-275.20899998499999</c:v>
                </c:pt>
                <c:pt idx="2162">
                  <c:v>-275.25299994699998</c:v>
                </c:pt>
                <c:pt idx="2163">
                  <c:v>-275.35799994400003</c:v>
                </c:pt>
                <c:pt idx="2164">
                  <c:v>-275.53900001800002</c:v>
                </c:pt>
                <c:pt idx="2165">
                  <c:v>-275.68599995</c:v>
                </c:pt>
                <c:pt idx="2166">
                  <c:v>-275.69299988699998</c:v>
                </c:pt>
                <c:pt idx="2167">
                  <c:v>-275.698000111</c:v>
                </c:pt>
                <c:pt idx="2168">
                  <c:v>-275.70300002099998</c:v>
                </c:pt>
                <c:pt idx="2169">
                  <c:v>-275.74999986699999</c:v>
                </c:pt>
                <c:pt idx="2170">
                  <c:v>-275.86499999699998</c:v>
                </c:pt>
                <c:pt idx="2171">
                  <c:v>-275.91300001399998</c:v>
                </c:pt>
                <c:pt idx="2172">
                  <c:v>-275.94299978800001</c:v>
                </c:pt>
                <c:pt idx="2173">
                  <c:v>-275.926000031</c:v>
                </c:pt>
                <c:pt idx="2174">
                  <c:v>-275.95400009299999</c:v>
                </c:pt>
                <c:pt idx="2175">
                  <c:v>-275.99700019900001</c:v>
                </c:pt>
                <c:pt idx="2176">
                  <c:v>-276.04700024200002</c:v>
                </c:pt>
                <c:pt idx="2177">
                  <c:v>-276.13099979899999</c:v>
                </c:pt>
                <c:pt idx="2178">
                  <c:v>-276.28300027</c:v>
                </c:pt>
                <c:pt idx="2179">
                  <c:v>-276.48500015500002</c:v>
                </c:pt>
                <c:pt idx="2180">
                  <c:v>-276.55299981100001</c:v>
                </c:pt>
                <c:pt idx="2181">
                  <c:v>-276.53899993700003</c:v>
                </c:pt>
                <c:pt idx="2182">
                  <c:v>-276.55699986500002</c:v>
                </c:pt>
                <c:pt idx="2183">
                  <c:v>-276.57599996300002</c:v>
                </c:pt>
                <c:pt idx="2184">
                  <c:v>-276.69199995000002</c:v>
                </c:pt>
                <c:pt idx="2185">
                  <c:v>-276.75500001099999</c:v>
                </c:pt>
                <c:pt idx="2186">
                  <c:v>-276.79300020699998</c:v>
                </c:pt>
                <c:pt idx="2187">
                  <c:v>-276.82799989099999</c:v>
                </c:pt>
                <c:pt idx="2188">
                  <c:v>-276.82500000800002</c:v>
                </c:pt>
                <c:pt idx="2189">
                  <c:v>-276.86999982700002</c:v>
                </c:pt>
                <c:pt idx="2190">
                  <c:v>-276.91299993299998</c:v>
                </c:pt>
                <c:pt idx="2191">
                  <c:v>-276.95699989600001</c:v>
                </c:pt>
                <c:pt idx="2192">
                  <c:v>-277.05900000899999</c:v>
                </c:pt>
                <c:pt idx="2193">
                  <c:v>-277.235000173</c:v>
                </c:pt>
                <c:pt idx="2194">
                  <c:v>-277.40099988899999</c:v>
                </c:pt>
                <c:pt idx="2195">
                  <c:v>-277.41799995999997</c:v>
                </c:pt>
                <c:pt idx="2196">
                  <c:v>-277.41700010400001</c:v>
                </c:pt>
                <c:pt idx="2197">
                  <c:v>-277.42100015699998</c:v>
                </c:pt>
                <c:pt idx="2198">
                  <c:v>-277.452000102</c:v>
                </c:pt>
                <c:pt idx="2199">
                  <c:v>-277.57799990900003</c:v>
                </c:pt>
                <c:pt idx="2200">
                  <c:v>-277.62900012300003</c:v>
                </c:pt>
                <c:pt idx="2201">
                  <c:v>-277.65900021200002</c:v>
                </c:pt>
                <c:pt idx="2202">
                  <c:v>-277.64900007799997</c:v>
                </c:pt>
                <c:pt idx="2203">
                  <c:v>-277.66800017600002</c:v>
                </c:pt>
                <c:pt idx="2204">
                  <c:v>-277.71299999399997</c:v>
                </c:pt>
                <c:pt idx="2205">
                  <c:v>-277.76300003799997</c:v>
                </c:pt>
                <c:pt idx="2206">
                  <c:v>-277.83599991800003</c:v>
                </c:pt>
                <c:pt idx="2207">
                  <c:v>-277.97400020100002</c:v>
                </c:pt>
                <c:pt idx="2208">
                  <c:v>-278.17799979799997</c:v>
                </c:pt>
                <c:pt idx="2209">
                  <c:v>-278.27500000100002</c:v>
                </c:pt>
                <c:pt idx="2210">
                  <c:v>-278.26600003800002</c:v>
                </c:pt>
                <c:pt idx="2211">
                  <c:v>-278.28700016300002</c:v>
                </c:pt>
                <c:pt idx="2212">
                  <c:v>-278.30799997299999</c:v>
                </c:pt>
                <c:pt idx="2213">
                  <c:v>-278.41099994299998</c:v>
                </c:pt>
                <c:pt idx="2214">
                  <c:v>-278.49199993100001</c:v>
                </c:pt>
                <c:pt idx="2215">
                  <c:v>-278.53500003699997</c:v>
                </c:pt>
                <c:pt idx="2216">
                  <c:v>-278.57799982900002</c:v>
                </c:pt>
                <c:pt idx="2217">
                  <c:v>-278.576999973</c:v>
                </c:pt>
                <c:pt idx="2218">
                  <c:v>-278.62900004300002</c:v>
                </c:pt>
                <c:pt idx="2219">
                  <c:v>-278.67500003200001</c:v>
                </c:pt>
                <c:pt idx="2220">
                  <c:v>-278.72199987800002</c:v>
                </c:pt>
                <c:pt idx="2221">
                  <c:v>-278.82399999099999</c:v>
                </c:pt>
                <c:pt idx="2222">
                  <c:v>-278.99899998400002</c:v>
                </c:pt>
                <c:pt idx="2223">
                  <c:v>-279.18099991499997</c:v>
                </c:pt>
                <c:pt idx="2224">
                  <c:v>-279.20699995000001</c:v>
                </c:pt>
                <c:pt idx="2225">
                  <c:v>-279.20099986899999</c:v>
                </c:pt>
                <c:pt idx="2226">
                  <c:v>-279.213999887</c:v>
                </c:pt>
                <c:pt idx="2227">
                  <c:v>-279.240999778</c:v>
                </c:pt>
                <c:pt idx="2228">
                  <c:v>-279.37200012400001</c:v>
                </c:pt>
                <c:pt idx="2229">
                  <c:v>-279.42599990600002</c:v>
                </c:pt>
                <c:pt idx="2230">
                  <c:v>-279.46000004899997</c:v>
                </c:pt>
                <c:pt idx="2231">
                  <c:v>-279.46400010299999</c:v>
                </c:pt>
                <c:pt idx="2232">
                  <c:v>-279.471999896</c:v>
                </c:pt>
                <c:pt idx="2233">
                  <c:v>-279.51600017300001</c:v>
                </c:pt>
                <c:pt idx="2234">
                  <c:v>-279.56600021600002</c:v>
                </c:pt>
                <c:pt idx="2235">
                  <c:v>-279.63299970100002</c:v>
                </c:pt>
                <c:pt idx="2236">
                  <c:v>-279.761000164</c:v>
                </c:pt>
                <c:pt idx="2237">
                  <c:v>-279.96000016599999</c:v>
                </c:pt>
                <c:pt idx="2238">
                  <c:v>-280.08499980200003</c:v>
                </c:pt>
                <c:pt idx="2239">
                  <c:v>-280.085000116</c:v>
                </c:pt>
                <c:pt idx="2240">
                  <c:v>-280.10599992700003</c:v>
                </c:pt>
                <c:pt idx="2241">
                  <c:v>-280.120999971</c:v>
                </c:pt>
                <c:pt idx="2242">
                  <c:v>-280.20300013000002</c:v>
                </c:pt>
                <c:pt idx="2243">
                  <c:v>-280.30299990200001</c:v>
                </c:pt>
                <c:pt idx="2244">
                  <c:v>-280.35599982799999</c:v>
                </c:pt>
                <c:pt idx="2245">
                  <c:v>-280.40099996100002</c:v>
                </c:pt>
                <c:pt idx="2246">
                  <c:v>-280.39599973700001</c:v>
                </c:pt>
                <c:pt idx="2247">
                  <c:v>-280.44899997800002</c:v>
                </c:pt>
                <c:pt idx="2248">
                  <c:v>-280.49900002099997</c:v>
                </c:pt>
                <c:pt idx="2249">
                  <c:v>-280.54999992</c:v>
                </c:pt>
                <c:pt idx="2250">
                  <c:v>-280.647000123</c:v>
                </c:pt>
                <c:pt idx="2251">
                  <c:v>-280.818000063</c:v>
                </c:pt>
                <c:pt idx="2252">
                  <c:v>-281.01300001099997</c:v>
                </c:pt>
                <c:pt idx="2253">
                  <c:v>-281.05699997400001</c:v>
                </c:pt>
                <c:pt idx="2254">
                  <c:v>-281.05199974999999</c:v>
                </c:pt>
                <c:pt idx="2255">
                  <c:v>-281.07099984799999</c:v>
                </c:pt>
                <c:pt idx="2256">
                  <c:v>-281.09800005300002</c:v>
                </c:pt>
                <c:pt idx="2257">
                  <c:v>-281.23099979699998</c:v>
                </c:pt>
                <c:pt idx="2258">
                  <c:v>-281.28700023499999</c:v>
                </c:pt>
                <c:pt idx="2259">
                  <c:v>-281.32199992</c:v>
                </c:pt>
                <c:pt idx="2260">
                  <c:v>-281.33899999099998</c:v>
                </c:pt>
                <c:pt idx="2261">
                  <c:v>-281.343000045</c:v>
                </c:pt>
                <c:pt idx="2262">
                  <c:v>-281.38999989000001</c:v>
                </c:pt>
                <c:pt idx="2263">
                  <c:v>-281.44199995999998</c:v>
                </c:pt>
                <c:pt idx="2264">
                  <c:v>-281.50099996699998</c:v>
                </c:pt>
                <c:pt idx="2265">
                  <c:v>-281.61799981000001</c:v>
                </c:pt>
                <c:pt idx="2266">
                  <c:v>-281.81099973200003</c:v>
                </c:pt>
                <c:pt idx="2267">
                  <c:v>-281.95799997799998</c:v>
                </c:pt>
                <c:pt idx="2268">
                  <c:v>-281.96400005800001</c:v>
                </c:pt>
                <c:pt idx="2269">
                  <c:v>-281.97600022</c:v>
                </c:pt>
                <c:pt idx="2270">
                  <c:v>-281.985999725</c:v>
                </c:pt>
                <c:pt idx="2271">
                  <c:v>-282.0490001</c:v>
                </c:pt>
                <c:pt idx="2272">
                  <c:v>-282.16900014100003</c:v>
                </c:pt>
                <c:pt idx="2273">
                  <c:v>-282.22400009400002</c:v>
                </c:pt>
                <c:pt idx="2274">
                  <c:v>-282.26600002999999</c:v>
                </c:pt>
                <c:pt idx="2275">
                  <c:v>-282.259000093</c:v>
                </c:pt>
                <c:pt idx="2276">
                  <c:v>-282.30199988499999</c:v>
                </c:pt>
                <c:pt idx="2277">
                  <c:v>-282.34900004500003</c:v>
                </c:pt>
                <c:pt idx="2278">
                  <c:v>-282.399999944</c:v>
                </c:pt>
                <c:pt idx="2279">
                  <c:v>-282.49100006700002</c:v>
                </c:pt>
                <c:pt idx="2280">
                  <c:v>-282.65500007000003</c:v>
                </c:pt>
                <c:pt idx="2281">
                  <c:v>-282.86199986499997</c:v>
                </c:pt>
                <c:pt idx="2282">
                  <c:v>-282.928000123</c:v>
                </c:pt>
                <c:pt idx="2283">
                  <c:v>-282.92300021300002</c:v>
                </c:pt>
                <c:pt idx="2284">
                  <c:v>-282.94699990700002</c:v>
                </c:pt>
                <c:pt idx="2285">
                  <c:v>-282.97499996800002</c:v>
                </c:pt>
                <c:pt idx="2286">
                  <c:v>-283.09900006300001</c:v>
                </c:pt>
                <c:pt idx="2287">
                  <c:v>-283.15799975499999</c:v>
                </c:pt>
                <c:pt idx="2288">
                  <c:v>-283.19599995200002</c:v>
                </c:pt>
                <c:pt idx="2289">
                  <c:v>-283.23000009399999</c:v>
                </c:pt>
                <c:pt idx="2290">
                  <c:v>-283.23599985999999</c:v>
                </c:pt>
                <c:pt idx="2291">
                  <c:v>-283.28799993000001</c:v>
                </c:pt>
                <c:pt idx="2292">
                  <c:v>-283.33899982999998</c:v>
                </c:pt>
                <c:pt idx="2293">
                  <c:v>-283.3909999</c:v>
                </c:pt>
                <c:pt idx="2294">
                  <c:v>-283.49999995000002</c:v>
                </c:pt>
                <c:pt idx="2295">
                  <c:v>-283.68400022200001</c:v>
                </c:pt>
                <c:pt idx="2296">
                  <c:v>-283.84500002700003</c:v>
                </c:pt>
                <c:pt idx="2297">
                  <c:v>-283.85999975700003</c:v>
                </c:pt>
                <c:pt idx="2298">
                  <c:v>-283.86599983799999</c:v>
                </c:pt>
                <c:pt idx="2299">
                  <c:v>-283.84099997300001</c:v>
                </c:pt>
                <c:pt idx="2300">
                  <c:v>-283.82799995599999</c:v>
                </c:pt>
                <c:pt idx="2301">
                  <c:v>-283.90100015100001</c:v>
                </c:pt>
                <c:pt idx="2302">
                  <c:v>-283.90099983699997</c:v>
                </c:pt>
                <c:pt idx="2303">
                  <c:v>-283.88099988200003</c:v>
                </c:pt>
                <c:pt idx="2304">
                  <c:v>-283.810999885</c:v>
                </c:pt>
                <c:pt idx="2305">
                  <c:v>-283.77999993999998</c:v>
                </c:pt>
                <c:pt idx="2306">
                  <c:v>-283.76899994899998</c:v>
                </c:pt>
                <c:pt idx="2307">
                  <c:v>-283.764000039</c:v>
                </c:pt>
                <c:pt idx="2308">
                  <c:v>-283.79299995700001</c:v>
                </c:pt>
                <c:pt idx="2309">
                  <c:v>-283.88699996299999</c:v>
                </c:pt>
                <c:pt idx="2310">
                  <c:v>-284.04100014599999</c:v>
                </c:pt>
                <c:pt idx="2311">
                  <c:v>-284.07300026199999</c:v>
                </c:pt>
                <c:pt idx="2312">
                  <c:v>-284.01100005699999</c:v>
                </c:pt>
                <c:pt idx="2313">
                  <c:v>-283.97499988800001</c:v>
                </c:pt>
                <c:pt idx="2314">
                  <c:v>-283.940999745</c:v>
                </c:pt>
                <c:pt idx="2315">
                  <c:v>-283.99600001300001</c:v>
                </c:pt>
                <c:pt idx="2316">
                  <c:v>-284.013000084</c:v>
                </c:pt>
                <c:pt idx="2317">
                  <c:v>-284.00199977900002</c:v>
                </c:pt>
                <c:pt idx="2318">
                  <c:v>-283.98999993199999</c:v>
                </c:pt>
                <c:pt idx="2319">
                  <c:v>-283.93799986200003</c:v>
                </c:pt>
                <c:pt idx="2320">
                  <c:v>-283.93600014999998</c:v>
                </c:pt>
                <c:pt idx="2321">
                  <c:v>-283.92999975499998</c:v>
                </c:pt>
                <c:pt idx="2322">
                  <c:v>-283.91799990800001</c:v>
                </c:pt>
                <c:pt idx="2323">
                  <c:v>-283.96399989700001</c:v>
                </c:pt>
                <c:pt idx="2324">
                  <c:v>-284.08399993799998</c:v>
                </c:pt>
                <c:pt idx="2325">
                  <c:v>-284.20299980800002</c:v>
                </c:pt>
                <c:pt idx="2326">
                  <c:v>-284.17100000699998</c:v>
                </c:pt>
                <c:pt idx="2327">
                  <c:v>-284.11699991</c:v>
                </c:pt>
                <c:pt idx="2328">
                  <c:v>-284.07299994700003</c:v>
                </c:pt>
                <c:pt idx="2329">
                  <c:v>-284.05000010999998</c:v>
                </c:pt>
                <c:pt idx="2330">
                  <c:v>-284.12800021499999</c:v>
                </c:pt>
                <c:pt idx="2331">
                  <c:v>-284.12400016100003</c:v>
                </c:pt>
                <c:pt idx="2332">
                  <c:v>-284.100000153</c:v>
                </c:pt>
                <c:pt idx="2333">
                  <c:v>-284.039999975</c:v>
                </c:pt>
                <c:pt idx="2334">
                  <c:v>-283.997999725</c:v>
                </c:pt>
                <c:pt idx="2335">
                  <c:v>-283.98799990499998</c:v>
                </c:pt>
                <c:pt idx="2336">
                  <c:v>-283.986000193</c:v>
                </c:pt>
                <c:pt idx="2337">
                  <c:v>-284.00700000299997</c:v>
                </c:pt>
                <c:pt idx="2338">
                  <c:v>-284.08700013499998</c:v>
                </c:pt>
                <c:pt idx="2339">
                  <c:v>-284.23700026500001</c:v>
                </c:pt>
                <c:pt idx="2340">
                  <c:v>-284.29199990400002</c:v>
                </c:pt>
                <c:pt idx="2341">
                  <c:v>-284.23000001299999</c:v>
                </c:pt>
                <c:pt idx="2342">
                  <c:v>-284.192999988</c:v>
                </c:pt>
                <c:pt idx="2343">
                  <c:v>-284.15799998900002</c:v>
                </c:pt>
                <c:pt idx="2344">
                  <c:v>-284.19799989799998</c:v>
                </c:pt>
                <c:pt idx="2345">
                  <c:v>-284.23600009400002</c:v>
                </c:pt>
                <c:pt idx="2346">
                  <c:v>-284.23200004</c:v>
                </c:pt>
                <c:pt idx="2347">
                  <c:v>-284.22500010300001</c:v>
                </c:pt>
                <c:pt idx="2348">
                  <c:v>-284.16999983599999</c:v>
                </c:pt>
                <c:pt idx="2349">
                  <c:v>-284.16499992600001</c:v>
                </c:pt>
                <c:pt idx="2350">
                  <c:v>-284.15599996200001</c:v>
                </c:pt>
                <c:pt idx="2351">
                  <c:v>-284.14699999800001</c:v>
                </c:pt>
                <c:pt idx="2352">
                  <c:v>-284.192999988</c:v>
                </c:pt>
                <c:pt idx="2353">
                  <c:v>-284.312999714</c:v>
                </c:pt>
                <c:pt idx="2354">
                  <c:v>-284.44600008700002</c:v>
                </c:pt>
                <c:pt idx="2355">
                  <c:v>-284.42900001499999</c:v>
                </c:pt>
                <c:pt idx="2356">
                  <c:v>-284.37200003499999</c:v>
                </c:pt>
                <c:pt idx="2357">
                  <c:v>-284.33400015299998</c:v>
                </c:pt>
                <c:pt idx="2358">
                  <c:v>-284.30299989399998</c:v>
                </c:pt>
                <c:pt idx="2359">
                  <c:v>-284.37800011600001</c:v>
                </c:pt>
                <c:pt idx="2360">
                  <c:v>-284.37399974800002</c:v>
                </c:pt>
                <c:pt idx="2361">
                  <c:v>-284.35400010799998</c:v>
                </c:pt>
                <c:pt idx="2362">
                  <c:v>-284.310000145</c:v>
                </c:pt>
                <c:pt idx="2363">
                  <c:v>-284.262000129</c:v>
                </c:pt>
                <c:pt idx="2364">
                  <c:v>-284.25499987799998</c:v>
                </c:pt>
                <c:pt idx="2365">
                  <c:v>-284.25299985100003</c:v>
                </c:pt>
                <c:pt idx="2366">
                  <c:v>-284.26199981500002</c:v>
                </c:pt>
                <c:pt idx="2367">
                  <c:v>-284.324999875</c:v>
                </c:pt>
                <c:pt idx="2368">
                  <c:v>-284.46400001400002</c:v>
                </c:pt>
                <c:pt idx="2369">
                  <c:v>-284.54299997499999</c:v>
                </c:pt>
                <c:pt idx="2370">
                  <c:v>-284.48999973500003</c:v>
                </c:pt>
                <c:pt idx="2371">
                  <c:v>-284.45000013999999</c:v>
                </c:pt>
                <c:pt idx="2372">
                  <c:v>-284.40999991699999</c:v>
                </c:pt>
                <c:pt idx="2373">
                  <c:v>-284.43100004199999</c:v>
                </c:pt>
                <c:pt idx="2374">
                  <c:v>-284.48800002199999</c:v>
                </c:pt>
                <c:pt idx="2375">
                  <c:v>-284.48900019299998</c:v>
                </c:pt>
                <c:pt idx="2376">
                  <c:v>-284.47400014800002</c:v>
                </c:pt>
                <c:pt idx="2377">
                  <c:v>-284.40999991699999</c:v>
                </c:pt>
                <c:pt idx="2378">
                  <c:v>-284.39900024100001</c:v>
                </c:pt>
                <c:pt idx="2379">
                  <c:v>-284.39199998999999</c:v>
                </c:pt>
                <c:pt idx="2380">
                  <c:v>-284.38700008000001</c:v>
                </c:pt>
                <c:pt idx="2381">
                  <c:v>-284.43100004199999</c:v>
                </c:pt>
                <c:pt idx="2382">
                  <c:v>-284.54500000199999</c:v>
                </c:pt>
                <c:pt idx="2383">
                  <c:v>-284.69400027500001</c:v>
                </c:pt>
                <c:pt idx="2384">
                  <c:v>-284.69300010500001</c:v>
                </c:pt>
                <c:pt idx="2385">
                  <c:v>-284.63000004399998</c:v>
                </c:pt>
                <c:pt idx="2386">
                  <c:v>-284.591999848</c:v>
                </c:pt>
                <c:pt idx="2387">
                  <c:v>-284.561999759</c:v>
                </c:pt>
                <c:pt idx="2388">
                  <c:v>-284.63399978400003</c:v>
                </c:pt>
                <c:pt idx="2389">
                  <c:v>-284.63800015200002</c:v>
                </c:pt>
                <c:pt idx="2390">
                  <c:v>-284.62000022400002</c:v>
                </c:pt>
                <c:pt idx="2391">
                  <c:v>-284.59300001899999</c:v>
                </c:pt>
                <c:pt idx="2392">
                  <c:v>-284.54400014599997</c:v>
                </c:pt>
                <c:pt idx="2393">
                  <c:v>-284.53800006500001</c:v>
                </c:pt>
                <c:pt idx="2394">
                  <c:v>-284.53100012800002</c:v>
                </c:pt>
                <c:pt idx="2395">
                  <c:v>-284.52700007499999</c:v>
                </c:pt>
                <c:pt idx="2396">
                  <c:v>-284.58200002799998</c:v>
                </c:pt>
                <c:pt idx="2397">
                  <c:v>-284.714999772</c:v>
                </c:pt>
                <c:pt idx="2398">
                  <c:v>-284.81199997499999</c:v>
                </c:pt>
                <c:pt idx="2399">
                  <c:v>-284.77000003900002</c:v>
                </c:pt>
                <c:pt idx="2400">
                  <c:v>-284.72799978900002</c:v>
                </c:pt>
                <c:pt idx="2401">
                  <c:v>-284.68399982699998</c:v>
                </c:pt>
                <c:pt idx="2402">
                  <c:v>-284.68199980000003</c:v>
                </c:pt>
                <c:pt idx="2403">
                  <c:v>-284.74899991400002</c:v>
                </c:pt>
                <c:pt idx="2404">
                  <c:v>-284.748000058</c:v>
                </c:pt>
                <c:pt idx="2405">
                  <c:v>-284.72899996000001</c:v>
                </c:pt>
                <c:pt idx="2406">
                  <c:v>-284.66399987199998</c:v>
                </c:pt>
                <c:pt idx="2407">
                  <c:v>-284.64199989100001</c:v>
                </c:pt>
                <c:pt idx="2408">
                  <c:v>-284.63699998099997</c:v>
                </c:pt>
                <c:pt idx="2409">
                  <c:v>-284.63699998099997</c:v>
                </c:pt>
                <c:pt idx="2410">
                  <c:v>-284.67199998000001</c:v>
                </c:pt>
                <c:pt idx="2411">
                  <c:v>-284.77600011999999</c:v>
                </c:pt>
                <c:pt idx="2412">
                  <c:v>-284.929000132</c:v>
                </c:pt>
                <c:pt idx="2413">
                  <c:v>-284.94800022999999</c:v>
                </c:pt>
                <c:pt idx="2414">
                  <c:v>-284.88499985499999</c:v>
                </c:pt>
                <c:pt idx="2415">
                  <c:v>-284.85300005400001</c:v>
                </c:pt>
                <c:pt idx="2416">
                  <c:v>-284.826000163</c:v>
                </c:pt>
                <c:pt idx="2417">
                  <c:v>-284.89000007999999</c:v>
                </c:pt>
                <c:pt idx="2418">
                  <c:v>-284.90500012400003</c:v>
                </c:pt>
                <c:pt idx="2419">
                  <c:v>-284.89399981899999</c:v>
                </c:pt>
                <c:pt idx="2420">
                  <c:v>-284.881000116</c:v>
                </c:pt>
                <c:pt idx="2421">
                  <c:v>-284.82800019000001</c:v>
                </c:pt>
                <c:pt idx="2422">
                  <c:v>-284.824000136</c:v>
                </c:pt>
                <c:pt idx="2423">
                  <c:v>-284.81800005500003</c:v>
                </c:pt>
                <c:pt idx="2424">
                  <c:v>-284.81199997499999</c:v>
                </c:pt>
                <c:pt idx="2425">
                  <c:v>-284.86499990099998</c:v>
                </c:pt>
                <c:pt idx="2426">
                  <c:v>-284.99200019300002</c:v>
                </c:pt>
                <c:pt idx="2427">
                  <c:v>-285.109000036</c:v>
                </c:pt>
                <c:pt idx="2428">
                  <c:v>-285.07699991999999</c:v>
                </c:pt>
                <c:pt idx="2429">
                  <c:v>-285.02699987699998</c:v>
                </c:pt>
                <c:pt idx="2430">
                  <c:v>-284.98200005899997</c:v>
                </c:pt>
                <c:pt idx="2431">
                  <c:v>-284.96400013099998</c:v>
                </c:pt>
                <c:pt idx="2432">
                  <c:v>-285.04100006499999</c:v>
                </c:pt>
                <c:pt idx="2433">
                  <c:v>-285.04200023599998</c:v>
                </c:pt>
                <c:pt idx="2434">
                  <c:v>-285.02299982400001</c:v>
                </c:pt>
                <c:pt idx="2435">
                  <c:v>-284.963999817</c:v>
                </c:pt>
                <c:pt idx="2436">
                  <c:v>-284.93299987199998</c:v>
                </c:pt>
                <c:pt idx="2437">
                  <c:v>-284.929000132</c:v>
                </c:pt>
                <c:pt idx="2438">
                  <c:v>-284.929000132</c:v>
                </c:pt>
                <c:pt idx="2439">
                  <c:v>-284.95399999699998</c:v>
                </c:pt>
                <c:pt idx="2440">
                  <c:v>-285.043000092</c:v>
                </c:pt>
                <c:pt idx="2441">
                  <c:v>-285.19699996100002</c:v>
                </c:pt>
                <c:pt idx="2442">
                  <c:v>-285.24499997700002</c:v>
                </c:pt>
                <c:pt idx="2443">
                  <c:v>-285.18699982700002</c:v>
                </c:pt>
                <c:pt idx="2444">
                  <c:v>-285.15799990900001</c:v>
                </c:pt>
                <c:pt idx="2445">
                  <c:v>-285.130000161</c:v>
                </c:pt>
                <c:pt idx="2446">
                  <c:v>-285.18400025800003</c:v>
                </c:pt>
                <c:pt idx="2447">
                  <c:v>-285.21499988900001</c:v>
                </c:pt>
                <c:pt idx="2448">
                  <c:v>-285.20999997899997</c:v>
                </c:pt>
                <c:pt idx="2449">
                  <c:v>-285.20300004199999</c:v>
                </c:pt>
                <c:pt idx="2450">
                  <c:v>-285.15200014200002</c:v>
                </c:pt>
                <c:pt idx="2451">
                  <c:v>-285.15500002499999</c:v>
                </c:pt>
                <c:pt idx="2452">
                  <c:v>-285.15199982799999</c:v>
                </c:pt>
                <c:pt idx="2453">
                  <c:v>-285.14999980099998</c:v>
                </c:pt>
                <c:pt idx="2454">
                  <c:v>-285.201999871</c:v>
                </c:pt>
                <c:pt idx="2455">
                  <c:v>-285.327999992</c:v>
                </c:pt>
                <c:pt idx="2456">
                  <c:v>-285.46099973600002</c:v>
                </c:pt>
                <c:pt idx="2457">
                  <c:v>-285.43799989899998</c:v>
                </c:pt>
                <c:pt idx="2458">
                  <c:v>-285.38299994499999</c:v>
                </c:pt>
                <c:pt idx="2459">
                  <c:v>-285.34600023399997</c:v>
                </c:pt>
                <c:pt idx="2460">
                  <c:v>-285.32199991200002</c:v>
                </c:pt>
                <c:pt idx="2461">
                  <c:v>-285.406000097</c:v>
                </c:pt>
                <c:pt idx="2462">
                  <c:v>-285.41100000699998</c:v>
                </c:pt>
                <c:pt idx="2463">
                  <c:v>-285.39599996300001</c:v>
                </c:pt>
                <c:pt idx="2464">
                  <c:v>-285.34999997400001</c:v>
                </c:pt>
                <c:pt idx="2465">
                  <c:v>-285.30999974999997</c:v>
                </c:pt>
                <c:pt idx="2466">
                  <c:v>-285.30399998399997</c:v>
                </c:pt>
                <c:pt idx="2467">
                  <c:v>-285.30500015500002</c:v>
                </c:pt>
                <c:pt idx="2468">
                  <c:v>-285.322000226</c:v>
                </c:pt>
                <c:pt idx="2469">
                  <c:v>-285.40100018700002</c:v>
                </c:pt>
                <c:pt idx="2470">
                  <c:v>-285.55100000200002</c:v>
                </c:pt>
                <c:pt idx="2471">
                  <c:v>-285.62599991000002</c:v>
                </c:pt>
                <c:pt idx="2472">
                  <c:v>-285.57800020799999</c:v>
                </c:pt>
                <c:pt idx="2473">
                  <c:v>-285.54899997500002</c:v>
                </c:pt>
                <c:pt idx="2474">
                  <c:v>-285.51600000399998</c:v>
                </c:pt>
                <c:pt idx="2475">
                  <c:v>-285.54899997500002</c:v>
                </c:pt>
                <c:pt idx="2476">
                  <c:v>-285.600999731</c:v>
                </c:pt>
                <c:pt idx="2477">
                  <c:v>-285.60300007199999</c:v>
                </c:pt>
                <c:pt idx="2478">
                  <c:v>-285.59800016200001</c:v>
                </c:pt>
                <c:pt idx="2479">
                  <c:v>-285.54600009199999</c:v>
                </c:pt>
                <c:pt idx="2480">
                  <c:v>-285.54899997500002</c:v>
                </c:pt>
                <c:pt idx="2481">
                  <c:v>-285.550000146</c:v>
                </c:pt>
                <c:pt idx="2482">
                  <c:v>-285.55199985899998</c:v>
                </c:pt>
                <c:pt idx="2483">
                  <c:v>-285.60000018900001</c:v>
                </c:pt>
                <c:pt idx="2484">
                  <c:v>-285.721000086</c:v>
                </c:pt>
                <c:pt idx="2485">
                  <c:v>-285.86700016200001</c:v>
                </c:pt>
                <c:pt idx="2486">
                  <c:v>-285.86199993700001</c:v>
                </c:pt>
                <c:pt idx="2487">
                  <c:v>-285.808000155</c:v>
                </c:pt>
                <c:pt idx="2488">
                  <c:v>-285.778000066</c:v>
                </c:pt>
                <c:pt idx="2489">
                  <c:v>-285.75599977000002</c:v>
                </c:pt>
                <c:pt idx="2490">
                  <c:v>-285.83999995599999</c:v>
                </c:pt>
                <c:pt idx="2491">
                  <c:v>-285.84600003700001</c:v>
                </c:pt>
                <c:pt idx="2492">
                  <c:v>-285.833000019</c:v>
                </c:pt>
                <c:pt idx="2493">
                  <c:v>-285.80099990399998</c:v>
                </c:pt>
                <c:pt idx="2494">
                  <c:v>-285.75599977000002</c:v>
                </c:pt>
                <c:pt idx="2495">
                  <c:v>-285.75400005799997</c:v>
                </c:pt>
                <c:pt idx="2496">
                  <c:v>-285.756999941</c:v>
                </c:pt>
                <c:pt idx="2497">
                  <c:v>-285.765999905</c:v>
                </c:pt>
                <c:pt idx="2498">
                  <c:v>-285.833000019</c:v>
                </c:pt>
                <c:pt idx="2499">
                  <c:v>-285.97799992400002</c:v>
                </c:pt>
                <c:pt idx="2500">
                  <c:v>-286.07599998400002</c:v>
                </c:pt>
                <c:pt idx="2501">
                  <c:v>-286.03299987700001</c:v>
                </c:pt>
                <c:pt idx="2502">
                  <c:v>-285.99600016599999</c:v>
                </c:pt>
                <c:pt idx="2503">
                  <c:v>-285.95700011399998</c:v>
                </c:pt>
                <c:pt idx="2504">
                  <c:v>-285.97099998700003</c:v>
                </c:pt>
                <c:pt idx="2505">
                  <c:v>-286.03900027200001</c:v>
                </c:pt>
                <c:pt idx="2506">
                  <c:v>-286.04700006500002</c:v>
                </c:pt>
                <c:pt idx="2507">
                  <c:v>-286.04000012900002</c:v>
                </c:pt>
                <c:pt idx="2508">
                  <c:v>-285.98199997799998</c:v>
                </c:pt>
                <c:pt idx="2509">
                  <c:v>-285.97600021199997</c:v>
                </c:pt>
                <c:pt idx="2510">
                  <c:v>-285.97500004099999</c:v>
                </c:pt>
                <c:pt idx="2511">
                  <c:v>-285.97599989700001</c:v>
                </c:pt>
                <c:pt idx="2512">
                  <c:v>-286.01799983299998</c:v>
                </c:pt>
                <c:pt idx="2513">
                  <c:v>-286.13299996400002</c:v>
                </c:pt>
                <c:pt idx="2514">
                  <c:v>-286.29099988600001</c:v>
                </c:pt>
                <c:pt idx="2515">
                  <c:v>-286.30599992999998</c:v>
                </c:pt>
                <c:pt idx="2516">
                  <c:v>-286.251999834</c:v>
                </c:pt>
                <c:pt idx="2517">
                  <c:v>-286.22599979900002</c:v>
                </c:pt>
                <c:pt idx="2518">
                  <c:v>-286.20399981700001</c:v>
                </c:pt>
                <c:pt idx="2519">
                  <c:v>-286.27799986899998</c:v>
                </c:pt>
                <c:pt idx="2520">
                  <c:v>-286.28900017400002</c:v>
                </c:pt>
                <c:pt idx="2521">
                  <c:v>-286.27800018300002</c:v>
                </c:pt>
                <c:pt idx="2522">
                  <c:v>-286.26100011199998</c:v>
                </c:pt>
                <c:pt idx="2523">
                  <c:v>-286.215999979</c:v>
                </c:pt>
                <c:pt idx="2524">
                  <c:v>-286.21900017600001</c:v>
                </c:pt>
                <c:pt idx="2525">
                  <c:v>-286.22099988899998</c:v>
                </c:pt>
                <c:pt idx="2526">
                  <c:v>-286.22300023000003</c:v>
                </c:pt>
                <c:pt idx="2527">
                  <c:v>-286.283000093</c:v>
                </c:pt>
                <c:pt idx="2528">
                  <c:v>-286.41700000700001</c:v>
                </c:pt>
                <c:pt idx="2529">
                  <c:v>-286.52800008399998</c:v>
                </c:pt>
                <c:pt idx="2530">
                  <c:v>-286.49199991500001</c:v>
                </c:pt>
                <c:pt idx="2531">
                  <c:v>-286.44900012300002</c:v>
                </c:pt>
                <c:pt idx="2532">
                  <c:v>-286.41000007000002</c:v>
                </c:pt>
                <c:pt idx="2533">
                  <c:v>-286.40399998999999</c:v>
                </c:pt>
                <c:pt idx="2534">
                  <c:v>-286.48600014900001</c:v>
                </c:pt>
                <c:pt idx="2535">
                  <c:v>-286.49299977099997</c:v>
                </c:pt>
                <c:pt idx="2536">
                  <c:v>-286.48000006799998</c:v>
                </c:pt>
                <c:pt idx="2537">
                  <c:v>-286.41999988999999</c:v>
                </c:pt>
                <c:pt idx="2538">
                  <c:v>-286.39500002599999</c:v>
                </c:pt>
                <c:pt idx="2539">
                  <c:v>-286.39099997199997</c:v>
                </c:pt>
                <c:pt idx="2540">
                  <c:v>-286.39500002599999</c:v>
                </c:pt>
                <c:pt idx="2541">
                  <c:v>-286.43100019500002</c:v>
                </c:pt>
                <c:pt idx="2542">
                  <c:v>-286.53299999400002</c:v>
                </c:pt>
                <c:pt idx="2543">
                  <c:v>-286.694000114</c:v>
                </c:pt>
                <c:pt idx="2544">
                  <c:v>-286.73400002300002</c:v>
                </c:pt>
                <c:pt idx="2545">
                  <c:v>-286.67900006999997</c:v>
                </c:pt>
                <c:pt idx="2546">
                  <c:v>-286.65200017900003</c:v>
                </c:pt>
                <c:pt idx="2547">
                  <c:v>-286.62400011699998</c:v>
                </c:pt>
                <c:pt idx="2548">
                  <c:v>-286.68700017700002</c:v>
                </c:pt>
                <c:pt idx="2549">
                  <c:v>-286.71099987100001</c:v>
                </c:pt>
                <c:pt idx="2550">
                  <c:v>-286.70799998799998</c:v>
                </c:pt>
                <c:pt idx="2551">
                  <c:v>-286.70199990700002</c:v>
                </c:pt>
                <c:pt idx="2552">
                  <c:v>-286.65799994499997</c:v>
                </c:pt>
                <c:pt idx="2553">
                  <c:v>-286.66400002500001</c:v>
                </c:pt>
                <c:pt idx="2554">
                  <c:v>-286.66400002500001</c:v>
                </c:pt>
                <c:pt idx="2555">
                  <c:v>-286.65999997199998</c:v>
                </c:pt>
                <c:pt idx="2556">
                  <c:v>-286.712000042</c:v>
                </c:pt>
                <c:pt idx="2557">
                  <c:v>-286.84100004599998</c:v>
                </c:pt>
                <c:pt idx="2558">
                  <c:v>-286.966999853</c:v>
                </c:pt>
                <c:pt idx="2559">
                  <c:v>-286.94199998900001</c:v>
                </c:pt>
                <c:pt idx="2560">
                  <c:v>-286.89299980200002</c:v>
                </c:pt>
                <c:pt idx="2561">
                  <c:v>-286.85800011700002</c:v>
                </c:pt>
                <c:pt idx="2562">
                  <c:v>-286.84200021700002</c:v>
                </c:pt>
                <c:pt idx="2563">
                  <c:v>-286.92699994399999</c:v>
                </c:pt>
                <c:pt idx="2564">
                  <c:v>-286.930999998</c:v>
                </c:pt>
                <c:pt idx="2565">
                  <c:v>-286.91300007000001</c:v>
                </c:pt>
                <c:pt idx="2566">
                  <c:v>-286.86000014400003</c:v>
                </c:pt>
                <c:pt idx="2567">
                  <c:v>-286.82500014499999</c:v>
                </c:pt>
                <c:pt idx="2568">
                  <c:v>-286.82399997499999</c:v>
                </c:pt>
                <c:pt idx="2569">
                  <c:v>-286.827000172</c:v>
                </c:pt>
                <c:pt idx="2570">
                  <c:v>-286.85499992000001</c:v>
                </c:pt>
                <c:pt idx="2571">
                  <c:v>-286.94199998900001</c:v>
                </c:pt>
                <c:pt idx="2572">
                  <c:v>-287.09900005499998</c:v>
                </c:pt>
                <c:pt idx="2573">
                  <c:v>-287.16099994500001</c:v>
                </c:pt>
                <c:pt idx="2574">
                  <c:v>-287.10700016200002</c:v>
                </c:pt>
                <c:pt idx="2575">
                  <c:v>-287.07700007400001</c:v>
                </c:pt>
                <c:pt idx="2576">
                  <c:v>-287.04900001200002</c:v>
                </c:pt>
                <c:pt idx="2577">
                  <c:v>-287.096000172</c:v>
                </c:pt>
                <c:pt idx="2578">
                  <c:v>-287.14000013399999</c:v>
                </c:pt>
                <c:pt idx="2579">
                  <c:v>-287.14400018800001</c:v>
                </c:pt>
                <c:pt idx="2580">
                  <c:v>-287.14300001700002</c:v>
                </c:pt>
                <c:pt idx="2581">
                  <c:v>-287.09500000100002</c:v>
                </c:pt>
                <c:pt idx="2582">
                  <c:v>-287.09900005499998</c:v>
                </c:pt>
                <c:pt idx="2583">
                  <c:v>-287.096000172</c:v>
                </c:pt>
                <c:pt idx="2584">
                  <c:v>-287.09500000100002</c:v>
                </c:pt>
                <c:pt idx="2585">
                  <c:v>-287.14700007099998</c:v>
                </c:pt>
                <c:pt idx="2586">
                  <c:v>-287.27300019199998</c:v>
                </c:pt>
                <c:pt idx="2587">
                  <c:v>-287.41600007099998</c:v>
                </c:pt>
                <c:pt idx="2588">
                  <c:v>-287.405999936</c:v>
                </c:pt>
                <c:pt idx="2589">
                  <c:v>-287.35500003700002</c:v>
                </c:pt>
                <c:pt idx="2590">
                  <c:v>-287.32400009200001</c:v>
                </c:pt>
                <c:pt idx="2591">
                  <c:v>-287.30099994</c:v>
                </c:pt>
                <c:pt idx="2592">
                  <c:v>-287.38300009900001</c:v>
                </c:pt>
                <c:pt idx="2593">
                  <c:v>-287.38699983800001</c:v>
                </c:pt>
                <c:pt idx="2594">
                  <c:v>-287.37299996399997</c:v>
                </c:pt>
                <c:pt idx="2595">
                  <c:v>-287.33499976799999</c:v>
                </c:pt>
                <c:pt idx="2596">
                  <c:v>-287.29699988599998</c:v>
                </c:pt>
                <c:pt idx="2597">
                  <c:v>-287.29699988599998</c:v>
                </c:pt>
                <c:pt idx="2598">
                  <c:v>-287.30199979600002</c:v>
                </c:pt>
                <c:pt idx="2599">
                  <c:v>-287.31800001099998</c:v>
                </c:pt>
                <c:pt idx="2600">
                  <c:v>-287.38899986500002</c:v>
                </c:pt>
                <c:pt idx="2601">
                  <c:v>-287.53600011100002</c:v>
                </c:pt>
                <c:pt idx="2602">
                  <c:v>-287.62200000899998</c:v>
                </c:pt>
                <c:pt idx="2603">
                  <c:v>-287.57700019100002</c:v>
                </c:pt>
                <c:pt idx="2604">
                  <c:v>-287.54599993099998</c:v>
                </c:pt>
                <c:pt idx="2605">
                  <c:v>-287.51300027399998</c:v>
                </c:pt>
                <c:pt idx="2606">
                  <c:v>-287.541000021</c:v>
                </c:pt>
                <c:pt idx="2607">
                  <c:v>-287.60599979400001</c:v>
                </c:pt>
                <c:pt idx="2608">
                  <c:v>-287.61400021600002</c:v>
                </c:pt>
                <c:pt idx="2609">
                  <c:v>-287.606999965</c:v>
                </c:pt>
                <c:pt idx="2610">
                  <c:v>-287.549999985</c:v>
                </c:pt>
                <c:pt idx="2611">
                  <c:v>-287.54799995799999</c:v>
                </c:pt>
                <c:pt idx="2612">
                  <c:v>-287.54899981400001</c:v>
                </c:pt>
                <c:pt idx="2613">
                  <c:v>-287.55200001200001</c:v>
                </c:pt>
                <c:pt idx="2614">
                  <c:v>-287.60300022500002</c:v>
                </c:pt>
                <c:pt idx="2615">
                  <c:v>-287.72500029299999</c:v>
                </c:pt>
                <c:pt idx="2616">
                  <c:v>-287.88200004499998</c:v>
                </c:pt>
                <c:pt idx="2617">
                  <c:v>-287.88899998199997</c:v>
                </c:pt>
                <c:pt idx="2618">
                  <c:v>-287.83400002899998</c:v>
                </c:pt>
                <c:pt idx="2619">
                  <c:v>-287.80500011100003</c:v>
                </c:pt>
                <c:pt idx="2620">
                  <c:v>-287.78299981499998</c:v>
                </c:pt>
                <c:pt idx="2621">
                  <c:v>-287.86400011699999</c:v>
                </c:pt>
                <c:pt idx="2622">
                  <c:v>-287.87300008099999</c:v>
                </c:pt>
                <c:pt idx="2623">
                  <c:v>-287.864999974</c:v>
                </c:pt>
                <c:pt idx="2624">
                  <c:v>-287.84499970500002</c:v>
                </c:pt>
                <c:pt idx="2625">
                  <c:v>-287.80500011100003</c:v>
                </c:pt>
                <c:pt idx="2626">
                  <c:v>-287.807999994</c:v>
                </c:pt>
                <c:pt idx="2627">
                  <c:v>-287.80899985000002</c:v>
                </c:pt>
                <c:pt idx="2628">
                  <c:v>-287.81300021800001</c:v>
                </c:pt>
                <c:pt idx="2629">
                  <c:v>-287.877000135</c:v>
                </c:pt>
                <c:pt idx="2630">
                  <c:v>-288.01800030099997</c:v>
                </c:pt>
                <c:pt idx="2631">
                  <c:v>-288.12500000900002</c:v>
                </c:pt>
                <c:pt idx="2632">
                  <c:v>-288.08900015400002</c:v>
                </c:pt>
                <c:pt idx="2633">
                  <c:v>-288.05500001199999</c:v>
                </c:pt>
                <c:pt idx="2634">
                  <c:v>-288.01899984200003</c:v>
                </c:pt>
                <c:pt idx="2635">
                  <c:v>-288.02699995</c:v>
                </c:pt>
                <c:pt idx="2636">
                  <c:v>-288.103000028</c:v>
                </c:pt>
                <c:pt idx="2637">
                  <c:v>-288.10900010900002</c:v>
                </c:pt>
                <c:pt idx="2638">
                  <c:v>-288.09899997399998</c:v>
                </c:pt>
                <c:pt idx="2639">
                  <c:v>-288.04199999399998</c:v>
                </c:pt>
                <c:pt idx="2640">
                  <c:v>-288.02900029099999</c:v>
                </c:pt>
                <c:pt idx="2641">
                  <c:v>-288.03200017400002</c:v>
                </c:pt>
                <c:pt idx="2642">
                  <c:v>-288.03999996700003</c:v>
                </c:pt>
                <c:pt idx="2643">
                  <c:v>-288.08500010099999</c:v>
                </c:pt>
                <c:pt idx="2644">
                  <c:v>-288.19699971900002</c:v>
                </c:pt>
                <c:pt idx="2645">
                  <c:v>-288.357999839</c:v>
                </c:pt>
                <c:pt idx="2646">
                  <c:v>-288.38499973099999</c:v>
                </c:pt>
                <c:pt idx="2647">
                  <c:v>-288.330999948</c:v>
                </c:pt>
                <c:pt idx="2648">
                  <c:v>-288.30800011100001</c:v>
                </c:pt>
                <c:pt idx="2649">
                  <c:v>-288.28900001199997</c:v>
                </c:pt>
                <c:pt idx="2650">
                  <c:v>-288.36200020699999</c:v>
                </c:pt>
                <c:pt idx="2651">
                  <c:v>-288.38499973099999</c:v>
                </c:pt>
                <c:pt idx="2652">
                  <c:v>-288.38300001800002</c:v>
                </c:pt>
                <c:pt idx="2653">
                  <c:v>-288.37800010799998</c:v>
                </c:pt>
                <c:pt idx="2654">
                  <c:v>-288.33500000200002</c:v>
                </c:pt>
                <c:pt idx="2655">
                  <c:v>-288.33900005599997</c:v>
                </c:pt>
                <c:pt idx="2656">
                  <c:v>-288.34100008199999</c:v>
                </c:pt>
                <c:pt idx="2657">
                  <c:v>-288.343000109</c:v>
                </c:pt>
                <c:pt idx="2658">
                  <c:v>-288.40400014300002</c:v>
                </c:pt>
                <c:pt idx="2659">
                  <c:v>-288.54100025499997</c:v>
                </c:pt>
                <c:pt idx="2660">
                  <c:v>-288.66599989100001</c:v>
                </c:pt>
                <c:pt idx="2661">
                  <c:v>-288.64199988299998</c:v>
                </c:pt>
                <c:pt idx="2662">
                  <c:v>-288.60199997400002</c:v>
                </c:pt>
                <c:pt idx="2663">
                  <c:v>-288.56499994900003</c:v>
                </c:pt>
                <c:pt idx="2664">
                  <c:v>-288.55500012900001</c:v>
                </c:pt>
                <c:pt idx="2665">
                  <c:v>-288.640000171</c:v>
                </c:pt>
                <c:pt idx="2666">
                  <c:v>-288.649000134</c:v>
                </c:pt>
                <c:pt idx="2667">
                  <c:v>-288.63999985599997</c:v>
                </c:pt>
                <c:pt idx="2668">
                  <c:v>-288.58800010099998</c:v>
                </c:pt>
                <c:pt idx="2669">
                  <c:v>-288.56600011900002</c:v>
                </c:pt>
                <c:pt idx="2670">
                  <c:v>-288.56999985900001</c:v>
                </c:pt>
                <c:pt idx="2671">
                  <c:v>-288.57900013699998</c:v>
                </c:pt>
                <c:pt idx="2672">
                  <c:v>-288.61200010900001</c:v>
                </c:pt>
                <c:pt idx="2673">
                  <c:v>-288.71000016800002</c:v>
                </c:pt>
                <c:pt idx="2674">
                  <c:v>-288.87200014400003</c:v>
                </c:pt>
                <c:pt idx="2675">
                  <c:v>-288.92700009700002</c:v>
                </c:pt>
                <c:pt idx="2676">
                  <c:v>-288.87900008100002</c:v>
                </c:pt>
                <c:pt idx="2677">
                  <c:v>-288.85700009999999</c:v>
                </c:pt>
                <c:pt idx="2678">
                  <c:v>-288.83700014599998</c:v>
                </c:pt>
                <c:pt idx="2679">
                  <c:v>-288.89999989199998</c:v>
                </c:pt>
                <c:pt idx="2680">
                  <c:v>-288.94000011499998</c:v>
                </c:pt>
                <c:pt idx="2681">
                  <c:v>-288.94199982800001</c:v>
                </c:pt>
                <c:pt idx="2682">
                  <c:v>-288.942999998</c:v>
                </c:pt>
                <c:pt idx="2683">
                  <c:v>-288.90100006199998</c:v>
                </c:pt>
                <c:pt idx="2684">
                  <c:v>-288.91099988299999</c:v>
                </c:pt>
                <c:pt idx="2685">
                  <c:v>-288.916000107</c:v>
                </c:pt>
                <c:pt idx="2686">
                  <c:v>-288.92200018699998</c:v>
                </c:pt>
                <c:pt idx="2687">
                  <c:v>-288.98199973599998</c:v>
                </c:pt>
                <c:pt idx="2688">
                  <c:v>-289.11599996500001</c:v>
                </c:pt>
                <c:pt idx="2689">
                  <c:v>-289.25700013099998</c:v>
                </c:pt>
                <c:pt idx="2690">
                  <c:v>-289.24200008600002</c:v>
                </c:pt>
                <c:pt idx="2691">
                  <c:v>-289.19499992599998</c:v>
                </c:pt>
                <c:pt idx="2692">
                  <c:v>-289.16600000800003</c:v>
                </c:pt>
                <c:pt idx="2693">
                  <c:v>-289.15099996399999</c:v>
                </c:pt>
                <c:pt idx="2694">
                  <c:v>-289.24099991600002</c:v>
                </c:pt>
                <c:pt idx="2695">
                  <c:v>-289.25399993299999</c:v>
                </c:pt>
                <c:pt idx="2696">
                  <c:v>-289.24499996899999</c:v>
                </c:pt>
                <c:pt idx="2697">
                  <c:v>-289.20799994399999</c:v>
                </c:pt>
                <c:pt idx="2698">
                  <c:v>-289.175000286</c:v>
                </c:pt>
                <c:pt idx="2699">
                  <c:v>-289.17800016899997</c:v>
                </c:pt>
                <c:pt idx="2700">
                  <c:v>-289.18500010600002</c:v>
                </c:pt>
                <c:pt idx="2701">
                  <c:v>-289.21099982700002</c:v>
                </c:pt>
                <c:pt idx="2702">
                  <c:v>-289.29600018299999</c:v>
                </c:pt>
                <c:pt idx="2703">
                  <c:v>-289.45400010600002</c:v>
                </c:pt>
                <c:pt idx="2704">
                  <c:v>-289.53600026399999</c:v>
                </c:pt>
                <c:pt idx="2705">
                  <c:v>-289.49500018499998</c:v>
                </c:pt>
                <c:pt idx="2706">
                  <c:v>-289.47299988899999</c:v>
                </c:pt>
                <c:pt idx="2707">
                  <c:v>-289.448000025</c:v>
                </c:pt>
                <c:pt idx="2708">
                  <c:v>-289.48900010400001</c:v>
                </c:pt>
                <c:pt idx="2709">
                  <c:v>-289.54699994100002</c:v>
                </c:pt>
                <c:pt idx="2710">
                  <c:v>-289.55700007500002</c:v>
                </c:pt>
                <c:pt idx="2711">
                  <c:v>-289.56100012899998</c:v>
                </c:pt>
                <c:pt idx="2712">
                  <c:v>-289.51499982500002</c:v>
                </c:pt>
                <c:pt idx="2713">
                  <c:v>-289.52399978900002</c:v>
                </c:pt>
                <c:pt idx="2714">
                  <c:v>-289.53200021100002</c:v>
                </c:pt>
                <c:pt idx="2715">
                  <c:v>-289.54099986</c:v>
                </c:pt>
                <c:pt idx="2716">
                  <c:v>-289.59699998399998</c:v>
                </c:pt>
                <c:pt idx="2717">
                  <c:v>-289.723999961</c:v>
                </c:pt>
                <c:pt idx="2718">
                  <c:v>-289.878000144</c:v>
                </c:pt>
                <c:pt idx="2719">
                  <c:v>-289.88000017100001</c:v>
                </c:pt>
                <c:pt idx="2720">
                  <c:v>-289.83099998400002</c:v>
                </c:pt>
                <c:pt idx="2721">
                  <c:v>-289.81100003</c:v>
                </c:pt>
                <c:pt idx="2722">
                  <c:v>-289.79399995900002</c:v>
                </c:pt>
                <c:pt idx="2723">
                  <c:v>-289.88399991099999</c:v>
                </c:pt>
                <c:pt idx="2724">
                  <c:v>-289.898000099</c:v>
                </c:pt>
                <c:pt idx="2725">
                  <c:v>-289.891999704</c:v>
                </c:pt>
                <c:pt idx="2726">
                  <c:v>-289.86599998299999</c:v>
                </c:pt>
                <c:pt idx="2727">
                  <c:v>-289.82699993099999</c:v>
                </c:pt>
                <c:pt idx="2728">
                  <c:v>-289.83300001100002</c:v>
                </c:pt>
                <c:pt idx="2729">
                  <c:v>-289.84000026199999</c:v>
                </c:pt>
                <c:pt idx="2730">
                  <c:v>-289.85900004600001</c:v>
                </c:pt>
                <c:pt idx="2731">
                  <c:v>-289.93199992699999</c:v>
                </c:pt>
                <c:pt idx="2732">
                  <c:v>-290.08200005600003</c:v>
                </c:pt>
                <c:pt idx="2733">
                  <c:v>-290.186999738</c:v>
                </c:pt>
                <c:pt idx="2734">
                  <c:v>-290.15200005399998</c:v>
                </c:pt>
                <c:pt idx="2735">
                  <c:v>-290.12100010900002</c:v>
                </c:pt>
                <c:pt idx="2736">
                  <c:v>-290.08899999300002</c:v>
                </c:pt>
                <c:pt idx="2737">
                  <c:v>-290.10999980399998</c:v>
                </c:pt>
                <c:pt idx="2738">
                  <c:v>-290.18599988199998</c:v>
                </c:pt>
                <c:pt idx="2739">
                  <c:v>-290.198999899</c:v>
                </c:pt>
                <c:pt idx="2740">
                  <c:v>-290.19700018700001</c:v>
                </c:pt>
                <c:pt idx="2741">
                  <c:v>-290.147000144</c:v>
                </c:pt>
                <c:pt idx="2742">
                  <c:v>-290.14699982899998</c:v>
                </c:pt>
                <c:pt idx="2743">
                  <c:v>-290.15300022399998</c:v>
                </c:pt>
                <c:pt idx="2744">
                  <c:v>-290.16100001799998</c:v>
                </c:pt>
                <c:pt idx="2745">
                  <c:v>-290.20900003399998</c:v>
                </c:pt>
                <c:pt idx="2746">
                  <c:v>-290.330999787</c:v>
                </c:pt>
                <c:pt idx="2747">
                  <c:v>-290.495999961</c:v>
                </c:pt>
                <c:pt idx="2748">
                  <c:v>-290.51699977099997</c:v>
                </c:pt>
                <c:pt idx="2749">
                  <c:v>-290.469000069</c:v>
                </c:pt>
                <c:pt idx="2750">
                  <c:v>-290.451000142</c:v>
                </c:pt>
                <c:pt idx="2751">
                  <c:v>-290.43600009800002</c:v>
                </c:pt>
                <c:pt idx="2752">
                  <c:v>-290.517000086</c:v>
                </c:pt>
                <c:pt idx="2753">
                  <c:v>-290.53299998599999</c:v>
                </c:pt>
                <c:pt idx="2754">
                  <c:v>-290.52899993300002</c:v>
                </c:pt>
                <c:pt idx="2755">
                  <c:v>-290.51999996900003</c:v>
                </c:pt>
                <c:pt idx="2756">
                  <c:v>-290.48200008700002</c:v>
                </c:pt>
                <c:pt idx="2757">
                  <c:v>-290.490000194</c:v>
                </c:pt>
                <c:pt idx="2758">
                  <c:v>-290.499000158</c:v>
                </c:pt>
                <c:pt idx="2759">
                  <c:v>-290.50799980800002</c:v>
                </c:pt>
                <c:pt idx="2760">
                  <c:v>-290.57399975099997</c:v>
                </c:pt>
                <c:pt idx="2761">
                  <c:v>-290.714999917</c:v>
                </c:pt>
                <c:pt idx="2762">
                  <c:v>-290.83200007400001</c:v>
                </c:pt>
                <c:pt idx="2763">
                  <c:v>-290.80400001300001</c:v>
                </c:pt>
                <c:pt idx="2764">
                  <c:v>-290.76699998700002</c:v>
                </c:pt>
                <c:pt idx="2765">
                  <c:v>-290.73500018599998</c:v>
                </c:pt>
                <c:pt idx="2766">
                  <c:v>-290.73699989800002</c:v>
                </c:pt>
                <c:pt idx="2767">
                  <c:v>-290.82500013800001</c:v>
                </c:pt>
                <c:pt idx="2768">
                  <c:v>-290.839000011</c:v>
                </c:pt>
                <c:pt idx="2769">
                  <c:v>-290.83299993100002</c:v>
                </c:pt>
                <c:pt idx="2770">
                  <c:v>-290.77900014800002</c:v>
                </c:pt>
                <c:pt idx="2771">
                  <c:v>-290.76199976300001</c:v>
                </c:pt>
                <c:pt idx="2772">
                  <c:v>-290.766000131</c:v>
                </c:pt>
                <c:pt idx="2773">
                  <c:v>-290.77599995100002</c:v>
                </c:pt>
                <c:pt idx="2774">
                  <c:v>-290.81900005699998</c:v>
                </c:pt>
                <c:pt idx="2775">
                  <c:v>-290.928000107</c:v>
                </c:pt>
                <c:pt idx="2776">
                  <c:v>-291.09599984900001</c:v>
                </c:pt>
                <c:pt idx="2777">
                  <c:v>-291.14200015300003</c:v>
                </c:pt>
                <c:pt idx="2778">
                  <c:v>-291.09400013700002</c:v>
                </c:pt>
                <c:pt idx="2779">
                  <c:v>-291.07399986799999</c:v>
                </c:pt>
                <c:pt idx="2780">
                  <c:v>-291.05499976999999</c:v>
                </c:pt>
                <c:pt idx="2781">
                  <c:v>-291.12400022600002</c:v>
                </c:pt>
                <c:pt idx="2782">
                  <c:v>-291.15599971300003</c:v>
                </c:pt>
                <c:pt idx="2783">
                  <c:v>-291.15699988300003</c:v>
                </c:pt>
                <c:pt idx="2784">
                  <c:v>-291.16099993699999</c:v>
                </c:pt>
                <c:pt idx="2785">
                  <c:v>-291.12300005499998</c:v>
                </c:pt>
                <c:pt idx="2786">
                  <c:v>-291.13600007299999</c:v>
                </c:pt>
                <c:pt idx="2787">
                  <c:v>-291.143999866</c:v>
                </c:pt>
                <c:pt idx="2788">
                  <c:v>-291.14800023399999</c:v>
                </c:pt>
                <c:pt idx="2789">
                  <c:v>-291.20699992599998</c:v>
                </c:pt>
                <c:pt idx="2790">
                  <c:v>-291.34299986799999</c:v>
                </c:pt>
                <c:pt idx="2791">
                  <c:v>-291.47700009599998</c:v>
                </c:pt>
                <c:pt idx="2792">
                  <c:v>-291.45900016899998</c:v>
                </c:pt>
                <c:pt idx="2793">
                  <c:v>-291.417999775</c:v>
                </c:pt>
                <c:pt idx="2794">
                  <c:v>-291.38999971300001</c:v>
                </c:pt>
                <c:pt idx="2795">
                  <c:v>-291.38099975</c:v>
                </c:pt>
                <c:pt idx="2796">
                  <c:v>-291.47300004300001</c:v>
                </c:pt>
                <c:pt idx="2797">
                  <c:v>-291.48400003299997</c:v>
                </c:pt>
                <c:pt idx="2798">
                  <c:v>-291.47300004300001</c:v>
                </c:pt>
                <c:pt idx="2799">
                  <c:v>-291.42800022400002</c:v>
                </c:pt>
                <c:pt idx="2800">
                  <c:v>-291.40100001799999</c:v>
                </c:pt>
                <c:pt idx="2801">
                  <c:v>-291.40600024299999</c:v>
                </c:pt>
                <c:pt idx="2802">
                  <c:v>-291.417999775</c:v>
                </c:pt>
                <c:pt idx="2803">
                  <c:v>-291.45199991800001</c:v>
                </c:pt>
                <c:pt idx="2804">
                  <c:v>-291.54599992300001</c:v>
                </c:pt>
                <c:pt idx="2805">
                  <c:v>-291.70999992600002</c:v>
                </c:pt>
                <c:pt idx="2806">
                  <c:v>-291.77999992399998</c:v>
                </c:pt>
                <c:pt idx="2807">
                  <c:v>-291.73300007799998</c:v>
                </c:pt>
                <c:pt idx="2808">
                  <c:v>-291.71199995299997</c:v>
                </c:pt>
                <c:pt idx="2809">
                  <c:v>-291.68999997200001</c:v>
                </c:pt>
                <c:pt idx="2810">
                  <c:v>-291.74400006899998</c:v>
                </c:pt>
                <c:pt idx="2811">
                  <c:v>-291.79599982500002</c:v>
                </c:pt>
                <c:pt idx="2812">
                  <c:v>-291.80700012900002</c:v>
                </c:pt>
                <c:pt idx="2813">
                  <c:v>-291.81499992300002</c:v>
                </c:pt>
                <c:pt idx="2814">
                  <c:v>-291.77399984300001</c:v>
                </c:pt>
                <c:pt idx="2815">
                  <c:v>-291.783999978</c:v>
                </c:pt>
                <c:pt idx="2816">
                  <c:v>-291.79000005799998</c:v>
                </c:pt>
                <c:pt idx="2817">
                  <c:v>-291.79499996800001</c:v>
                </c:pt>
                <c:pt idx="2818">
                  <c:v>-291.85500014600001</c:v>
                </c:pt>
                <c:pt idx="2819">
                  <c:v>-291.98700003300002</c:v>
                </c:pt>
                <c:pt idx="2820">
                  <c:v>-292.13699984800002</c:v>
                </c:pt>
                <c:pt idx="2821">
                  <c:v>-292.13399996499999</c:v>
                </c:pt>
                <c:pt idx="2822">
                  <c:v>-292.09199971499999</c:v>
                </c:pt>
                <c:pt idx="2823">
                  <c:v>-292.06800002099999</c:v>
                </c:pt>
                <c:pt idx="2824">
                  <c:v>-292.05299997700001</c:v>
                </c:pt>
                <c:pt idx="2825">
                  <c:v>-292.141999758</c:v>
                </c:pt>
                <c:pt idx="2826">
                  <c:v>-292.15300006299998</c:v>
                </c:pt>
                <c:pt idx="2827">
                  <c:v>-292.14599981200001</c:v>
                </c:pt>
                <c:pt idx="2828">
                  <c:v>-292.11499986699999</c:v>
                </c:pt>
                <c:pt idx="2829">
                  <c:v>-292.08299975099999</c:v>
                </c:pt>
                <c:pt idx="2830">
                  <c:v>-292.091000173</c:v>
                </c:pt>
                <c:pt idx="2831">
                  <c:v>-292.10399987599999</c:v>
                </c:pt>
                <c:pt idx="2832">
                  <c:v>-292.127000028</c:v>
                </c:pt>
                <c:pt idx="2833">
                  <c:v>-292.20499981900002</c:v>
                </c:pt>
                <c:pt idx="2834">
                  <c:v>-292.35900000200002</c:v>
                </c:pt>
                <c:pt idx="2835">
                  <c:v>-292.46199997100001</c:v>
                </c:pt>
                <c:pt idx="2836">
                  <c:v>-292.45000012499997</c:v>
                </c:pt>
                <c:pt idx="2837">
                  <c:v>-292.45199983700002</c:v>
                </c:pt>
                <c:pt idx="2838">
                  <c:v>-292.45200015099999</c:v>
                </c:pt>
                <c:pt idx="2839">
                  <c:v>-292.51400004099997</c:v>
                </c:pt>
                <c:pt idx="2840">
                  <c:v>-292.61200010099998</c:v>
                </c:pt>
                <c:pt idx="2841">
                  <c:v>-292.65299986600002</c:v>
                </c:pt>
                <c:pt idx="2842">
                  <c:v>-292.68100024199998</c:v>
                </c:pt>
                <c:pt idx="2843">
                  <c:v>-292.65699991999998</c:v>
                </c:pt>
                <c:pt idx="2844">
                  <c:v>-292.68799986499999</c:v>
                </c:pt>
                <c:pt idx="2845">
                  <c:v>-292.72200000700002</c:v>
                </c:pt>
                <c:pt idx="2846">
                  <c:v>-292.75999988900003</c:v>
                </c:pt>
                <c:pt idx="2847">
                  <c:v>-292.840999877</c:v>
                </c:pt>
                <c:pt idx="2848">
                  <c:v>-292.997000087</c:v>
                </c:pt>
                <c:pt idx="2849">
                  <c:v>-293.18699981100002</c:v>
                </c:pt>
                <c:pt idx="2850">
                  <c:v>-293.22799988999998</c:v>
                </c:pt>
                <c:pt idx="2851">
                  <c:v>-293.20699976499998</c:v>
                </c:pt>
                <c:pt idx="2852">
                  <c:v>-293.21100013300003</c:v>
                </c:pt>
                <c:pt idx="2853">
                  <c:v>-293.22099995299999</c:v>
                </c:pt>
                <c:pt idx="2854">
                  <c:v>-293.33499991299999</c:v>
                </c:pt>
                <c:pt idx="2855">
                  <c:v>-293.37900019</c:v>
                </c:pt>
                <c:pt idx="2856">
                  <c:v>-293.402999884</c:v>
                </c:pt>
                <c:pt idx="2857">
                  <c:v>-293.41700007200001</c:v>
                </c:pt>
                <c:pt idx="2858">
                  <c:v>-293.40899996500002</c:v>
                </c:pt>
                <c:pt idx="2859">
                  <c:v>-293.44599999000002</c:v>
                </c:pt>
                <c:pt idx="2860">
                  <c:v>-293.48000013299998</c:v>
                </c:pt>
                <c:pt idx="2861">
                  <c:v>-293.516999844</c:v>
                </c:pt>
                <c:pt idx="2862">
                  <c:v>-293.61400004699999</c:v>
                </c:pt>
                <c:pt idx="2863">
                  <c:v>-293.78800018499999</c:v>
                </c:pt>
                <c:pt idx="2864">
                  <c:v>-293.92700000899998</c:v>
                </c:pt>
                <c:pt idx="2865">
                  <c:v>-293.925999838</c:v>
                </c:pt>
                <c:pt idx="2866">
                  <c:v>-293.92499998199997</c:v>
                </c:pt>
                <c:pt idx="2867">
                  <c:v>-293.92299995500002</c:v>
                </c:pt>
                <c:pt idx="2868">
                  <c:v>-293.96400003500003</c:v>
                </c:pt>
                <c:pt idx="2869">
                  <c:v>-294.071999914</c:v>
                </c:pt>
                <c:pt idx="2870">
                  <c:v>-294.11199982300002</c:v>
                </c:pt>
                <c:pt idx="2871">
                  <c:v>-294.13499997500003</c:v>
                </c:pt>
                <c:pt idx="2872">
                  <c:v>-294.110999967</c:v>
                </c:pt>
                <c:pt idx="2873">
                  <c:v>-294.13099992100001</c:v>
                </c:pt>
                <c:pt idx="2874">
                  <c:v>-294.167999947</c:v>
                </c:pt>
                <c:pt idx="2875">
                  <c:v>-294.20900002600001</c:v>
                </c:pt>
                <c:pt idx="2876">
                  <c:v>-294.28699981699998</c:v>
                </c:pt>
                <c:pt idx="2877">
                  <c:v>-294.43200003599998</c:v>
                </c:pt>
                <c:pt idx="2878">
                  <c:v>-294.62799983999997</c:v>
                </c:pt>
                <c:pt idx="2879">
                  <c:v>-294.687999703</c:v>
                </c:pt>
                <c:pt idx="2880">
                  <c:v>-294.66699989300002</c:v>
                </c:pt>
                <c:pt idx="2881">
                  <c:v>-294.67700002700002</c:v>
                </c:pt>
                <c:pt idx="2882">
                  <c:v>-294.69100021499997</c:v>
                </c:pt>
                <c:pt idx="2883">
                  <c:v>-294.79800023799999</c:v>
                </c:pt>
                <c:pt idx="2884">
                  <c:v>-294.85400004799999</c:v>
                </c:pt>
                <c:pt idx="2885">
                  <c:v>-294.88499999300001</c:v>
                </c:pt>
                <c:pt idx="2886">
                  <c:v>-294.91500008200001</c:v>
                </c:pt>
                <c:pt idx="2887">
                  <c:v>-294.904000091</c:v>
                </c:pt>
                <c:pt idx="2888">
                  <c:v>-294.94199997300001</c:v>
                </c:pt>
                <c:pt idx="2889">
                  <c:v>-294.97800014199998</c:v>
                </c:pt>
                <c:pt idx="2890">
                  <c:v>-295.01399999699998</c:v>
                </c:pt>
                <c:pt idx="2891">
                  <c:v>-295.10899985899999</c:v>
                </c:pt>
                <c:pt idx="2892">
                  <c:v>-295.27699991600002</c:v>
                </c:pt>
                <c:pt idx="2893">
                  <c:v>-295.436000009</c:v>
                </c:pt>
                <c:pt idx="2894">
                  <c:v>-295.44600014299999</c:v>
                </c:pt>
                <c:pt idx="2895">
                  <c:v>-295.43900020699999</c:v>
                </c:pt>
                <c:pt idx="2896">
                  <c:v>-295.43499983800001</c:v>
                </c:pt>
                <c:pt idx="2897">
                  <c:v>-295.46000001700003</c:v>
                </c:pt>
                <c:pt idx="2898">
                  <c:v>-295.57899988700001</c:v>
                </c:pt>
                <c:pt idx="2899">
                  <c:v>-295.62199999299997</c:v>
                </c:pt>
                <c:pt idx="2900">
                  <c:v>-295.64399997499999</c:v>
                </c:pt>
                <c:pt idx="2901">
                  <c:v>-295.62700021799998</c:v>
                </c:pt>
                <c:pt idx="2902">
                  <c:v>-295.639000065</c:v>
                </c:pt>
                <c:pt idx="2903">
                  <c:v>-295.67599977600003</c:v>
                </c:pt>
                <c:pt idx="2904">
                  <c:v>-295.71900019700001</c:v>
                </c:pt>
                <c:pt idx="2905">
                  <c:v>-295.78599999699998</c:v>
                </c:pt>
                <c:pt idx="2906">
                  <c:v>-295.91599985699997</c:v>
                </c:pt>
                <c:pt idx="2907">
                  <c:v>-296.11299983200001</c:v>
                </c:pt>
                <c:pt idx="2908">
                  <c:v>-296.201000072</c:v>
                </c:pt>
                <c:pt idx="2909">
                  <c:v>-296.18700019800002</c:v>
                </c:pt>
                <c:pt idx="2910">
                  <c:v>-296.19900004499999</c:v>
                </c:pt>
                <c:pt idx="2911">
                  <c:v>-296.21299991799998</c:v>
                </c:pt>
                <c:pt idx="2912">
                  <c:v>-296.30800009500001</c:v>
                </c:pt>
                <c:pt idx="2913">
                  <c:v>-296.382000146</c:v>
                </c:pt>
                <c:pt idx="2914">
                  <c:v>-296.41899985700002</c:v>
                </c:pt>
                <c:pt idx="2915">
                  <c:v>-296.45400016999997</c:v>
                </c:pt>
                <c:pt idx="2916">
                  <c:v>-296.44500020700002</c:v>
                </c:pt>
                <c:pt idx="2917">
                  <c:v>-296.48799999800002</c:v>
                </c:pt>
                <c:pt idx="2918">
                  <c:v>-296.52799990699998</c:v>
                </c:pt>
                <c:pt idx="2919">
                  <c:v>-296.56499993300002</c:v>
                </c:pt>
                <c:pt idx="2920">
                  <c:v>-296.66000010900001</c:v>
                </c:pt>
                <c:pt idx="2921">
                  <c:v>-296.82800016599998</c:v>
                </c:pt>
                <c:pt idx="2922">
                  <c:v>-297.00199998900001</c:v>
                </c:pt>
                <c:pt idx="2923">
                  <c:v>-297.021000087</c:v>
                </c:pt>
                <c:pt idx="2924">
                  <c:v>-297.00699989899999</c:v>
                </c:pt>
                <c:pt idx="2925">
                  <c:v>-297.01099995300001</c:v>
                </c:pt>
                <c:pt idx="2926">
                  <c:v>-297.030000051</c:v>
                </c:pt>
                <c:pt idx="2927">
                  <c:v>-297.15399983100002</c:v>
                </c:pt>
                <c:pt idx="2928">
                  <c:v>-297.20000013499998</c:v>
                </c:pt>
                <c:pt idx="2929">
                  <c:v>-297.22499999899998</c:v>
                </c:pt>
                <c:pt idx="2930">
                  <c:v>-297.222000116</c:v>
                </c:pt>
                <c:pt idx="2931">
                  <c:v>-297.22299997200003</c:v>
                </c:pt>
                <c:pt idx="2932">
                  <c:v>-297.25899982700003</c:v>
                </c:pt>
                <c:pt idx="2933">
                  <c:v>-297.29999990699997</c:v>
                </c:pt>
                <c:pt idx="2934">
                  <c:v>-297.35800005700003</c:v>
                </c:pt>
                <c:pt idx="2935">
                  <c:v>-297.47699992700001</c:v>
                </c:pt>
                <c:pt idx="2936">
                  <c:v>-297.66800013599999</c:v>
                </c:pt>
                <c:pt idx="2937">
                  <c:v>-297.784000123</c:v>
                </c:pt>
                <c:pt idx="2938">
                  <c:v>-297.77600001500002</c:v>
                </c:pt>
                <c:pt idx="2939">
                  <c:v>-297.78800017700001</c:v>
                </c:pt>
                <c:pt idx="2940">
                  <c:v>-297.79599997000003</c:v>
                </c:pt>
                <c:pt idx="2941">
                  <c:v>-297.86999970699998</c:v>
                </c:pt>
                <c:pt idx="2942">
                  <c:v>-297.960999829</c:v>
                </c:pt>
                <c:pt idx="2943">
                  <c:v>-298.00499979199998</c:v>
                </c:pt>
                <c:pt idx="2944">
                  <c:v>-298.04099996100001</c:v>
                </c:pt>
                <c:pt idx="2945">
                  <c:v>-298.02799994399999</c:v>
                </c:pt>
                <c:pt idx="2946">
                  <c:v>-298.07100005000001</c:v>
                </c:pt>
                <c:pt idx="2947">
                  <c:v>-298.11299998499999</c:v>
                </c:pt>
                <c:pt idx="2948">
                  <c:v>-298.15399975100001</c:v>
                </c:pt>
                <c:pt idx="2949">
                  <c:v>-298.24299984599998</c:v>
                </c:pt>
                <c:pt idx="2950">
                  <c:v>-298.40399996600001</c:v>
                </c:pt>
                <c:pt idx="2951">
                  <c:v>-298.590999807</c:v>
                </c:pt>
                <c:pt idx="2952">
                  <c:v>-298.62499994900003</c:v>
                </c:pt>
                <c:pt idx="2953">
                  <c:v>-298.61100007499999</c:v>
                </c:pt>
                <c:pt idx="2954">
                  <c:v>-298.62100020999998</c:v>
                </c:pt>
                <c:pt idx="2955">
                  <c:v>-298.63900013699998</c:v>
                </c:pt>
                <c:pt idx="2956">
                  <c:v>-298.76200006099998</c:v>
                </c:pt>
                <c:pt idx="2957">
                  <c:v>-298.80800004999998</c:v>
                </c:pt>
                <c:pt idx="2958">
                  <c:v>-298.835000256</c:v>
                </c:pt>
                <c:pt idx="2959">
                  <c:v>-298.84300004900001</c:v>
                </c:pt>
                <c:pt idx="2960">
                  <c:v>-298.83600011200002</c:v>
                </c:pt>
                <c:pt idx="2961">
                  <c:v>-298.87399999399997</c:v>
                </c:pt>
                <c:pt idx="2962">
                  <c:v>-298.91599993</c:v>
                </c:pt>
                <c:pt idx="2963">
                  <c:v>-298.963999946</c:v>
                </c:pt>
                <c:pt idx="2964">
                  <c:v>-299.07099996900001</c:v>
                </c:pt>
                <c:pt idx="2965">
                  <c:v>-299.255000241</c:v>
                </c:pt>
                <c:pt idx="2966">
                  <c:v>-299.39200003899998</c:v>
                </c:pt>
                <c:pt idx="2967">
                  <c:v>-299.39000001199997</c:v>
                </c:pt>
                <c:pt idx="2968">
                  <c:v>-299.39100018200003</c:v>
                </c:pt>
                <c:pt idx="2969">
                  <c:v>-299.39000001199997</c:v>
                </c:pt>
                <c:pt idx="2970">
                  <c:v>-299.444000109</c:v>
                </c:pt>
                <c:pt idx="2971">
                  <c:v>-299.552999844</c:v>
                </c:pt>
                <c:pt idx="2972">
                  <c:v>-299.59799997699997</c:v>
                </c:pt>
                <c:pt idx="2973">
                  <c:v>-299.62899992199999</c:v>
                </c:pt>
                <c:pt idx="2974">
                  <c:v>-299.61099999499999</c:v>
                </c:pt>
                <c:pt idx="2975">
                  <c:v>-299.64399996700001</c:v>
                </c:pt>
                <c:pt idx="2976">
                  <c:v>-299.68199984900002</c:v>
                </c:pt>
                <c:pt idx="2977">
                  <c:v>-299.72099990100003</c:v>
                </c:pt>
                <c:pt idx="2978">
                  <c:v>-299.801999889</c:v>
                </c:pt>
                <c:pt idx="2979">
                  <c:v>-299.95699992900001</c:v>
                </c:pt>
                <c:pt idx="2980">
                  <c:v>-300.15300004699998</c:v>
                </c:pt>
                <c:pt idx="2981">
                  <c:v>-300.20700014400001</c:v>
                </c:pt>
                <c:pt idx="2982">
                  <c:v>-300.19099992899999</c:v>
                </c:pt>
                <c:pt idx="2983">
                  <c:v>-300.205000117</c:v>
                </c:pt>
                <c:pt idx="2984">
                  <c:v>-300.22200018900003</c:v>
                </c:pt>
                <c:pt idx="2985">
                  <c:v>-300.33499997799998</c:v>
                </c:pt>
                <c:pt idx="2986">
                  <c:v>-300.38299999399999</c:v>
                </c:pt>
                <c:pt idx="2987">
                  <c:v>-300.411999912</c:v>
                </c:pt>
                <c:pt idx="2988">
                  <c:v>-300.43499974999997</c:v>
                </c:pt>
                <c:pt idx="2989">
                  <c:v>-300.42699995700002</c:v>
                </c:pt>
                <c:pt idx="2990">
                  <c:v>-300.468999892</c:v>
                </c:pt>
                <c:pt idx="2991">
                  <c:v>-300.509999972</c:v>
                </c:pt>
                <c:pt idx="2992">
                  <c:v>-300.55100005100002</c:v>
                </c:pt>
                <c:pt idx="2993">
                  <c:v>-300.648999796</c:v>
                </c:pt>
                <c:pt idx="2994">
                  <c:v>-300.82200007699998</c:v>
                </c:pt>
                <c:pt idx="2995">
                  <c:v>-300.972999749</c:v>
                </c:pt>
                <c:pt idx="2996">
                  <c:v>-300.974999776</c:v>
                </c:pt>
                <c:pt idx="2997">
                  <c:v>-300.97100003600002</c:v>
                </c:pt>
                <c:pt idx="2998">
                  <c:v>-300.97100003600002</c:v>
                </c:pt>
                <c:pt idx="2999">
                  <c:v>-301.00400000799999</c:v>
                </c:pt>
                <c:pt idx="3000">
                  <c:v>-301.12499990499998</c:v>
                </c:pt>
                <c:pt idx="3001">
                  <c:v>-301.17099989399998</c:v>
                </c:pt>
                <c:pt idx="3002">
                  <c:v>-301.19699992900001</c:v>
                </c:pt>
                <c:pt idx="3003">
                  <c:v>-301.176999975</c:v>
                </c:pt>
                <c:pt idx="3004">
                  <c:v>-301.19100016300001</c:v>
                </c:pt>
                <c:pt idx="3005">
                  <c:v>-301.22599984800001</c:v>
                </c:pt>
                <c:pt idx="3006">
                  <c:v>-301.26800009700003</c:v>
                </c:pt>
                <c:pt idx="3007">
                  <c:v>-301.34300000500002</c:v>
                </c:pt>
                <c:pt idx="3008">
                  <c:v>-301.48399985600003</c:v>
                </c:pt>
                <c:pt idx="3009">
                  <c:v>-301.684000029</c:v>
                </c:pt>
                <c:pt idx="3010">
                  <c:v>-301.76400016100001</c:v>
                </c:pt>
                <c:pt idx="3011">
                  <c:v>-301.74799994599999</c:v>
                </c:pt>
                <c:pt idx="3012">
                  <c:v>-301.760000107</c:v>
                </c:pt>
                <c:pt idx="3013">
                  <c:v>-301.77300012400002</c:v>
                </c:pt>
                <c:pt idx="3014">
                  <c:v>-301.874000067</c:v>
                </c:pt>
                <c:pt idx="3015">
                  <c:v>-301.93799998399999</c:v>
                </c:pt>
                <c:pt idx="3016">
                  <c:v>-301.97400015300002</c:v>
                </c:pt>
                <c:pt idx="3017">
                  <c:v>-302.00799998100001</c:v>
                </c:pt>
                <c:pt idx="3018">
                  <c:v>-302.002999757</c:v>
                </c:pt>
                <c:pt idx="3019">
                  <c:v>-302.04900006100002</c:v>
                </c:pt>
                <c:pt idx="3020">
                  <c:v>-302.08800011300002</c:v>
                </c:pt>
                <c:pt idx="3021">
                  <c:v>-302.12500013900001</c:v>
                </c:pt>
                <c:pt idx="3022">
                  <c:v>-302.21700011799999</c:v>
                </c:pt>
                <c:pt idx="3023">
                  <c:v>-302.38499985999999</c:v>
                </c:pt>
                <c:pt idx="3024">
                  <c:v>-302.55100020399999</c:v>
                </c:pt>
                <c:pt idx="3025">
                  <c:v>-302.56599993399999</c:v>
                </c:pt>
                <c:pt idx="3026">
                  <c:v>-302.55699997099998</c:v>
                </c:pt>
                <c:pt idx="3027">
                  <c:v>-302.562000195</c:v>
                </c:pt>
                <c:pt idx="3028">
                  <c:v>-302.58500003299997</c:v>
                </c:pt>
                <c:pt idx="3029">
                  <c:v>-302.70999998299999</c:v>
                </c:pt>
                <c:pt idx="3030">
                  <c:v>-302.75399994600002</c:v>
                </c:pt>
                <c:pt idx="3031">
                  <c:v>-302.77699978300001</c:v>
                </c:pt>
                <c:pt idx="3032">
                  <c:v>-302.76400008000002</c:v>
                </c:pt>
                <c:pt idx="3033">
                  <c:v>-302.75100006299999</c:v>
                </c:pt>
                <c:pt idx="3034">
                  <c:v>-302.738999901</c:v>
                </c:pt>
                <c:pt idx="3035">
                  <c:v>-302.73399999100002</c:v>
                </c:pt>
                <c:pt idx="3036">
                  <c:v>-302.75300008900001</c:v>
                </c:pt>
                <c:pt idx="3037">
                  <c:v>-302.83099987999998</c:v>
                </c:pt>
                <c:pt idx="3038">
                  <c:v>-302.97899998299999</c:v>
                </c:pt>
                <c:pt idx="3039">
                  <c:v>-303.032999765</c:v>
                </c:pt>
                <c:pt idx="3040">
                  <c:v>-302.970000019</c:v>
                </c:pt>
                <c:pt idx="3041">
                  <c:v>-302.93200013699999</c:v>
                </c:pt>
                <c:pt idx="3042">
                  <c:v>-302.89300008399999</c:v>
                </c:pt>
                <c:pt idx="3043">
                  <c:v>-302.930999966</c:v>
                </c:pt>
                <c:pt idx="3044">
                  <c:v>-302.96799999199999</c:v>
                </c:pt>
                <c:pt idx="3045">
                  <c:v>-302.96399993799997</c:v>
                </c:pt>
                <c:pt idx="3046">
                  <c:v>-302.95400011800001</c:v>
                </c:pt>
                <c:pt idx="3047">
                  <c:v>-302.89799999399997</c:v>
                </c:pt>
                <c:pt idx="3048">
                  <c:v>-302.89300008399999</c:v>
                </c:pt>
                <c:pt idx="3049">
                  <c:v>-302.88199977900001</c:v>
                </c:pt>
                <c:pt idx="3050">
                  <c:v>-302.870999789</c:v>
                </c:pt>
                <c:pt idx="3051">
                  <c:v>-302.915000066</c:v>
                </c:pt>
                <c:pt idx="3052">
                  <c:v>-303.03199990899998</c:v>
                </c:pt>
                <c:pt idx="3053">
                  <c:v>-303.16499996700003</c:v>
                </c:pt>
                <c:pt idx="3054">
                  <c:v>-303.14700003899998</c:v>
                </c:pt>
                <c:pt idx="3055">
                  <c:v>-303.08800003300001</c:v>
                </c:pt>
                <c:pt idx="3056">
                  <c:v>-303.04899998000002</c:v>
                </c:pt>
                <c:pt idx="3057">
                  <c:v>-303.018000035</c:v>
                </c:pt>
                <c:pt idx="3058">
                  <c:v>-303.09199977200001</c:v>
                </c:pt>
                <c:pt idx="3059">
                  <c:v>-303.08800003300001</c:v>
                </c:pt>
                <c:pt idx="3060">
                  <c:v>-303.06500019499998</c:v>
                </c:pt>
                <c:pt idx="3061">
                  <c:v>-303.02000006200001</c:v>
                </c:pt>
                <c:pt idx="3062">
                  <c:v>-302.970000019</c:v>
                </c:pt>
                <c:pt idx="3063">
                  <c:v>-302.96399993799997</c:v>
                </c:pt>
                <c:pt idx="3064">
                  <c:v>-302.961000055</c:v>
                </c:pt>
                <c:pt idx="3065">
                  <c:v>-302.96799999199999</c:v>
                </c:pt>
                <c:pt idx="3066">
                  <c:v>-303.03100005300001</c:v>
                </c:pt>
                <c:pt idx="3067">
                  <c:v>-303.16900002099999</c:v>
                </c:pt>
                <c:pt idx="3068">
                  <c:v>-303.24699981100002</c:v>
                </c:pt>
                <c:pt idx="3069">
                  <c:v>-303.19400019900002</c:v>
                </c:pt>
                <c:pt idx="3070">
                  <c:v>-303.15399997600002</c:v>
                </c:pt>
                <c:pt idx="3071">
                  <c:v>-303.11300021099999</c:v>
                </c:pt>
                <c:pt idx="3072">
                  <c:v>-303.13300016599999</c:v>
                </c:pt>
                <c:pt idx="3073">
                  <c:v>-303.188999975</c:v>
                </c:pt>
                <c:pt idx="3074">
                  <c:v>-303.188999975</c:v>
                </c:pt>
                <c:pt idx="3075">
                  <c:v>-303.17500010100002</c:v>
                </c:pt>
                <c:pt idx="3076">
                  <c:v>-303.11000001399998</c:v>
                </c:pt>
                <c:pt idx="3077">
                  <c:v>-303.09900002299997</c:v>
                </c:pt>
                <c:pt idx="3078">
                  <c:v>-303.09199977200001</c:v>
                </c:pt>
                <c:pt idx="3079">
                  <c:v>-303.08600000600001</c:v>
                </c:pt>
                <c:pt idx="3080">
                  <c:v>-303.12900011200003</c:v>
                </c:pt>
                <c:pt idx="3081">
                  <c:v>-303.24199990099999</c:v>
                </c:pt>
                <c:pt idx="3082">
                  <c:v>-303.39099986000002</c:v>
                </c:pt>
                <c:pt idx="3083">
                  <c:v>-303.390000004</c:v>
                </c:pt>
                <c:pt idx="3084">
                  <c:v>-303.32800011400002</c:v>
                </c:pt>
                <c:pt idx="3085">
                  <c:v>-303.28999991799998</c:v>
                </c:pt>
                <c:pt idx="3086">
                  <c:v>-303.25899997300002</c:v>
                </c:pt>
                <c:pt idx="3087">
                  <c:v>-303.33200016799998</c:v>
                </c:pt>
                <c:pt idx="3088">
                  <c:v>-303.333000024</c:v>
                </c:pt>
                <c:pt idx="3089">
                  <c:v>-303.31700012300001</c:v>
                </c:pt>
                <c:pt idx="3090">
                  <c:v>-303.28900006100002</c:v>
                </c:pt>
                <c:pt idx="3091">
                  <c:v>-303.240000189</c:v>
                </c:pt>
                <c:pt idx="3092">
                  <c:v>-303.23600013499998</c:v>
                </c:pt>
                <c:pt idx="3093">
                  <c:v>-303.22900019799999</c:v>
                </c:pt>
                <c:pt idx="3094">
                  <c:v>-303.22399997399998</c:v>
                </c:pt>
                <c:pt idx="3095">
                  <c:v>-303.27899992699997</c:v>
                </c:pt>
                <c:pt idx="3096">
                  <c:v>-303.41199998500002</c:v>
                </c:pt>
                <c:pt idx="3097">
                  <c:v>-303.51000004399998</c:v>
                </c:pt>
                <c:pt idx="3098">
                  <c:v>-303.46699993800001</c:v>
                </c:pt>
                <c:pt idx="3099">
                  <c:v>-303.42399983199999</c:v>
                </c:pt>
                <c:pt idx="3100">
                  <c:v>-303.38000018399998</c:v>
                </c:pt>
                <c:pt idx="3101">
                  <c:v>-303.37999987000001</c:v>
                </c:pt>
                <c:pt idx="3102">
                  <c:v>-303.44799984000002</c:v>
                </c:pt>
                <c:pt idx="3103">
                  <c:v>-303.44499995699999</c:v>
                </c:pt>
                <c:pt idx="3104">
                  <c:v>-303.427000029</c:v>
                </c:pt>
                <c:pt idx="3105">
                  <c:v>-303.36100008599999</c:v>
                </c:pt>
                <c:pt idx="3106">
                  <c:v>-303.34099981700001</c:v>
                </c:pt>
                <c:pt idx="3107">
                  <c:v>-303.33499973599999</c:v>
                </c:pt>
                <c:pt idx="3108">
                  <c:v>-303.33499973599999</c:v>
                </c:pt>
                <c:pt idx="3109">
                  <c:v>-303.370000049</c:v>
                </c:pt>
                <c:pt idx="3110">
                  <c:v>-303.473999875</c:v>
                </c:pt>
                <c:pt idx="3111">
                  <c:v>-303.628000058</c:v>
                </c:pt>
                <c:pt idx="3112">
                  <c:v>-303.64599998599999</c:v>
                </c:pt>
                <c:pt idx="3113">
                  <c:v>-303.58399978099999</c:v>
                </c:pt>
                <c:pt idx="3114">
                  <c:v>-303.55100012399998</c:v>
                </c:pt>
                <c:pt idx="3115">
                  <c:v>-303.52399991800002</c:v>
                </c:pt>
                <c:pt idx="3116">
                  <c:v>-303.58900000599999</c:v>
                </c:pt>
                <c:pt idx="3117">
                  <c:v>-303.60299988000003</c:v>
                </c:pt>
                <c:pt idx="3118">
                  <c:v>-303.59199988900002</c:v>
                </c:pt>
                <c:pt idx="3119">
                  <c:v>-303.58000004199999</c:v>
                </c:pt>
                <c:pt idx="3120">
                  <c:v>-303.52699980099999</c:v>
                </c:pt>
                <c:pt idx="3121">
                  <c:v>-303.52300006199999</c:v>
                </c:pt>
                <c:pt idx="3122">
                  <c:v>-303.51699998100003</c:v>
                </c:pt>
                <c:pt idx="3123">
                  <c:v>-303.51099990099999</c:v>
                </c:pt>
                <c:pt idx="3124">
                  <c:v>-303.56300028499999</c:v>
                </c:pt>
                <c:pt idx="3125">
                  <c:v>-303.69099980499999</c:v>
                </c:pt>
                <c:pt idx="3126">
                  <c:v>-303.80700010599998</c:v>
                </c:pt>
                <c:pt idx="3127">
                  <c:v>-303.77499999000003</c:v>
                </c:pt>
                <c:pt idx="3128">
                  <c:v>-303.72599980299998</c:v>
                </c:pt>
                <c:pt idx="3129">
                  <c:v>-303.68099998399998</c:v>
                </c:pt>
                <c:pt idx="3130">
                  <c:v>-303.66300005699998</c:v>
                </c:pt>
                <c:pt idx="3131">
                  <c:v>-303.73900013500003</c:v>
                </c:pt>
                <c:pt idx="3132">
                  <c:v>-303.740999848</c:v>
                </c:pt>
                <c:pt idx="3133">
                  <c:v>-303.72199975000001</c:v>
                </c:pt>
                <c:pt idx="3134">
                  <c:v>-303.66100003000003</c:v>
                </c:pt>
                <c:pt idx="3135">
                  <c:v>-303.63000008500001</c:v>
                </c:pt>
                <c:pt idx="3136">
                  <c:v>-303.62499986099999</c:v>
                </c:pt>
                <c:pt idx="3137">
                  <c:v>-303.62500017500003</c:v>
                </c:pt>
                <c:pt idx="3138">
                  <c:v>-303.65099989599997</c:v>
                </c:pt>
                <c:pt idx="3139">
                  <c:v>-303.73799996499997</c:v>
                </c:pt>
                <c:pt idx="3140">
                  <c:v>-303.89300000399999</c:v>
                </c:pt>
                <c:pt idx="3141">
                  <c:v>-303.93899999299998</c:v>
                </c:pt>
                <c:pt idx="3142">
                  <c:v>-303.87999998599997</c:v>
                </c:pt>
                <c:pt idx="3143">
                  <c:v>-303.85100006800002</c:v>
                </c:pt>
                <c:pt idx="3144">
                  <c:v>-303.82200015000001</c:v>
                </c:pt>
                <c:pt idx="3145">
                  <c:v>-303.87600024699998</c:v>
                </c:pt>
                <c:pt idx="3146">
                  <c:v>-303.90800004800002</c:v>
                </c:pt>
                <c:pt idx="3147">
                  <c:v>-303.900999797</c:v>
                </c:pt>
                <c:pt idx="3148">
                  <c:v>-303.89400017399998</c:v>
                </c:pt>
                <c:pt idx="3149">
                  <c:v>-303.84199978999999</c:v>
                </c:pt>
                <c:pt idx="3150">
                  <c:v>-303.84299996099998</c:v>
                </c:pt>
                <c:pt idx="3151">
                  <c:v>-303.83899990700002</c:v>
                </c:pt>
                <c:pt idx="3152">
                  <c:v>-303.834999853</c:v>
                </c:pt>
                <c:pt idx="3153">
                  <c:v>-303.88699992300002</c:v>
                </c:pt>
                <c:pt idx="3154">
                  <c:v>-304.012000188</c:v>
                </c:pt>
                <c:pt idx="3155">
                  <c:v>-304.144000076</c:v>
                </c:pt>
                <c:pt idx="3156">
                  <c:v>-304.119999753</c:v>
                </c:pt>
                <c:pt idx="3157">
                  <c:v>-304.06400025800002</c:v>
                </c:pt>
                <c:pt idx="3158">
                  <c:v>-304.02500020600002</c:v>
                </c:pt>
                <c:pt idx="3159">
                  <c:v>-304.00099988300002</c:v>
                </c:pt>
                <c:pt idx="3160">
                  <c:v>-304.08300004199998</c:v>
                </c:pt>
                <c:pt idx="3161">
                  <c:v>-304.08500006899999</c:v>
                </c:pt>
                <c:pt idx="3162">
                  <c:v>-304.067999998</c:v>
                </c:pt>
                <c:pt idx="3163">
                  <c:v>-304.02099983800002</c:v>
                </c:pt>
                <c:pt idx="3164">
                  <c:v>-303.98100024299998</c:v>
                </c:pt>
                <c:pt idx="3165">
                  <c:v>-303.973000136</c:v>
                </c:pt>
                <c:pt idx="3166">
                  <c:v>-303.97199996500001</c:v>
                </c:pt>
                <c:pt idx="3167">
                  <c:v>-303.98700000999997</c:v>
                </c:pt>
                <c:pt idx="3168">
                  <c:v>-304.06400025800002</c:v>
                </c:pt>
                <c:pt idx="3169">
                  <c:v>-304.213000217</c:v>
                </c:pt>
                <c:pt idx="3170">
                  <c:v>-304.284999927</c:v>
                </c:pt>
                <c:pt idx="3171">
                  <c:v>-304.23500019800002</c:v>
                </c:pt>
                <c:pt idx="3172">
                  <c:v>-304.20299976799998</c:v>
                </c:pt>
                <c:pt idx="3173">
                  <c:v>-304.16899993999999</c:v>
                </c:pt>
                <c:pt idx="3174">
                  <c:v>-304.201000056</c:v>
                </c:pt>
                <c:pt idx="3175">
                  <c:v>-304.24899975800002</c:v>
                </c:pt>
                <c:pt idx="3176">
                  <c:v>-304.24999992800002</c:v>
                </c:pt>
                <c:pt idx="3177">
                  <c:v>-304.24400016200002</c:v>
                </c:pt>
                <c:pt idx="3178">
                  <c:v>-304.18699986799999</c:v>
                </c:pt>
                <c:pt idx="3179">
                  <c:v>-304.18799972400001</c:v>
                </c:pt>
                <c:pt idx="3180">
                  <c:v>-304.18600001099998</c:v>
                </c:pt>
                <c:pt idx="3181">
                  <c:v>-304.18600001099998</c:v>
                </c:pt>
                <c:pt idx="3182">
                  <c:v>-304.23299985699998</c:v>
                </c:pt>
                <c:pt idx="3183">
                  <c:v>-304.350999871</c:v>
                </c:pt>
                <c:pt idx="3184">
                  <c:v>-304.49500023399997</c:v>
                </c:pt>
                <c:pt idx="3185">
                  <c:v>-304.48500009999998</c:v>
                </c:pt>
                <c:pt idx="3186">
                  <c:v>-304.428999976</c:v>
                </c:pt>
                <c:pt idx="3187">
                  <c:v>-304.39600000399997</c:v>
                </c:pt>
                <c:pt idx="3188">
                  <c:v>-304.37100013999998</c:v>
                </c:pt>
                <c:pt idx="3189">
                  <c:v>-304.45200012800001</c:v>
                </c:pt>
                <c:pt idx="3190">
                  <c:v>-304.45600018099998</c:v>
                </c:pt>
                <c:pt idx="3191">
                  <c:v>-304.44099982300003</c:v>
                </c:pt>
                <c:pt idx="3192">
                  <c:v>-304.40600013800002</c:v>
                </c:pt>
                <c:pt idx="3193">
                  <c:v>-304.357000266</c:v>
                </c:pt>
                <c:pt idx="3194">
                  <c:v>-304.352000041</c:v>
                </c:pt>
                <c:pt idx="3195">
                  <c:v>-304.350999871</c:v>
                </c:pt>
                <c:pt idx="3196">
                  <c:v>-304.35799980799999</c:v>
                </c:pt>
                <c:pt idx="3197">
                  <c:v>-304.42099986800002</c:v>
                </c:pt>
                <c:pt idx="3198">
                  <c:v>-304.56200003399999</c:v>
                </c:pt>
                <c:pt idx="3199">
                  <c:v>-304.656999896</c:v>
                </c:pt>
                <c:pt idx="3200">
                  <c:v>-304.61299993300003</c:v>
                </c:pt>
                <c:pt idx="3201">
                  <c:v>-304.57199985400001</c:v>
                </c:pt>
                <c:pt idx="3202">
                  <c:v>-304.52899974799999</c:v>
                </c:pt>
                <c:pt idx="3203">
                  <c:v>-304.53899988199998</c:v>
                </c:pt>
                <c:pt idx="3204">
                  <c:v>-304.60599999599998</c:v>
                </c:pt>
                <c:pt idx="3205">
                  <c:v>-304.60900019399998</c:v>
                </c:pt>
                <c:pt idx="3206">
                  <c:v>-304.59799988899999</c:v>
                </c:pt>
                <c:pt idx="3207">
                  <c:v>-304.53699985499998</c:v>
                </c:pt>
                <c:pt idx="3208">
                  <c:v>-304.52700003500001</c:v>
                </c:pt>
                <c:pt idx="3209">
                  <c:v>-304.52400015199999</c:v>
                </c:pt>
                <c:pt idx="3210">
                  <c:v>-304.52099995499998</c:v>
                </c:pt>
                <c:pt idx="3211">
                  <c:v>-304.56000000699999</c:v>
                </c:pt>
                <c:pt idx="3212">
                  <c:v>-304.67100008400001</c:v>
                </c:pt>
                <c:pt idx="3213">
                  <c:v>-304.82499995299997</c:v>
                </c:pt>
                <c:pt idx="3214">
                  <c:v>-304.83599994299999</c:v>
                </c:pt>
                <c:pt idx="3215">
                  <c:v>-304.77799979299999</c:v>
                </c:pt>
                <c:pt idx="3216">
                  <c:v>-304.74899987499998</c:v>
                </c:pt>
                <c:pt idx="3217">
                  <c:v>-304.72400001</c:v>
                </c:pt>
                <c:pt idx="3218">
                  <c:v>-304.79599972</c:v>
                </c:pt>
                <c:pt idx="3219">
                  <c:v>-304.802000115</c:v>
                </c:pt>
                <c:pt idx="3220">
                  <c:v>-304.78799992699999</c:v>
                </c:pt>
                <c:pt idx="3221">
                  <c:v>-304.76700011600002</c:v>
                </c:pt>
                <c:pt idx="3222">
                  <c:v>-304.71999995599998</c:v>
                </c:pt>
                <c:pt idx="3223">
                  <c:v>-304.71699975899998</c:v>
                </c:pt>
                <c:pt idx="3224">
                  <c:v>-304.71599990300001</c:v>
                </c:pt>
                <c:pt idx="3225">
                  <c:v>-304.71400018999998</c:v>
                </c:pt>
                <c:pt idx="3226">
                  <c:v>-304.77100016999998</c:v>
                </c:pt>
                <c:pt idx="3227">
                  <c:v>-304.90200020100002</c:v>
                </c:pt>
                <c:pt idx="3228">
                  <c:v>-305.01000008099999</c:v>
                </c:pt>
                <c:pt idx="3229">
                  <c:v>-304.97000017200003</c:v>
                </c:pt>
                <c:pt idx="3230">
                  <c:v>-304.92300001199999</c:v>
                </c:pt>
                <c:pt idx="3231">
                  <c:v>-304.88100007600002</c:v>
                </c:pt>
                <c:pt idx="3232">
                  <c:v>-304.87200011300001</c:v>
                </c:pt>
                <c:pt idx="3233">
                  <c:v>-304.94999990299999</c:v>
                </c:pt>
                <c:pt idx="3234">
                  <c:v>-304.95399995700001</c:v>
                </c:pt>
                <c:pt idx="3235">
                  <c:v>-304.93699988600002</c:v>
                </c:pt>
                <c:pt idx="3236">
                  <c:v>-304.87499999599999</c:v>
                </c:pt>
                <c:pt idx="3237">
                  <c:v>-304.846999934</c:v>
                </c:pt>
                <c:pt idx="3238">
                  <c:v>-304.84099985300003</c:v>
                </c:pt>
                <c:pt idx="3239">
                  <c:v>-304.83999999700001</c:v>
                </c:pt>
                <c:pt idx="3240">
                  <c:v>-304.87299996899998</c:v>
                </c:pt>
                <c:pt idx="3241">
                  <c:v>-304.97100002799999</c:v>
                </c:pt>
                <c:pt idx="3242">
                  <c:v>-305.12899995100003</c:v>
                </c:pt>
                <c:pt idx="3243">
                  <c:v>-305.16499980600003</c:v>
                </c:pt>
                <c:pt idx="3244">
                  <c:v>-305.10800014</c:v>
                </c:pt>
                <c:pt idx="3245">
                  <c:v>-305.078000051</c:v>
                </c:pt>
                <c:pt idx="3246">
                  <c:v>-305.047999963</c:v>
                </c:pt>
                <c:pt idx="3247">
                  <c:v>-305.10699997</c:v>
                </c:pt>
                <c:pt idx="3248">
                  <c:v>-305.128000095</c:v>
                </c:pt>
                <c:pt idx="3249">
                  <c:v>-305.12200001399998</c:v>
                </c:pt>
                <c:pt idx="3250">
                  <c:v>-305.11300004999998</c:v>
                </c:pt>
                <c:pt idx="3251">
                  <c:v>-305.06599989</c:v>
                </c:pt>
                <c:pt idx="3252">
                  <c:v>-305.069000088</c:v>
                </c:pt>
                <c:pt idx="3253">
                  <c:v>-305.06700006099999</c:v>
                </c:pt>
                <c:pt idx="3254">
                  <c:v>-305.06100029499999</c:v>
                </c:pt>
                <c:pt idx="3255">
                  <c:v>-305.11100002299997</c:v>
                </c:pt>
                <c:pt idx="3256">
                  <c:v>-305.23599997399998</c:v>
                </c:pt>
                <c:pt idx="3257">
                  <c:v>-305.36000006799998</c:v>
                </c:pt>
                <c:pt idx="3258">
                  <c:v>-305.33099983599999</c:v>
                </c:pt>
                <c:pt idx="3259">
                  <c:v>-305.28099979299998</c:v>
                </c:pt>
                <c:pt idx="3260">
                  <c:v>-305.24400008100002</c:v>
                </c:pt>
                <c:pt idx="3261">
                  <c:v>-305.22499998299998</c:v>
                </c:pt>
                <c:pt idx="3262">
                  <c:v>-305.30799999800001</c:v>
                </c:pt>
                <c:pt idx="3263">
                  <c:v>-305.31000002500002</c:v>
                </c:pt>
                <c:pt idx="3264">
                  <c:v>-305.29000007100001</c:v>
                </c:pt>
                <c:pt idx="3265">
                  <c:v>-305.23399994699997</c:v>
                </c:pt>
                <c:pt idx="3266">
                  <c:v>-305.19699992099999</c:v>
                </c:pt>
                <c:pt idx="3267">
                  <c:v>-305.192000011</c:v>
                </c:pt>
                <c:pt idx="3268">
                  <c:v>-305.19499989500002</c:v>
                </c:pt>
                <c:pt idx="3269">
                  <c:v>-305.21999975900002</c:v>
                </c:pt>
                <c:pt idx="3270">
                  <c:v>-305.30499980100001</c:v>
                </c:pt>
                <c:pt idx="3271">
                  <c:v>-305.45999984000002</c:v>
                </c:pt>
                <c:pt idx="3272">
                  <c:v>-305.52200004500003</c:v>
                </c:pt>
                <c:pt idx="3273">
                  <c:v>-305.46500006500003</c:v>
                </c:pt>
                <c:pt idx="3274">
                  <c:v>-305.43299994900002</c:v>
                </c:pt>
                <c:pt idx="3275">
                  <c:v>-305.402000004</c:v>
                </c:pt>
                <c:pt idx="3276">
                  <c:v>-305.447999993</c:v>
                </c:pt>
                <c:pt idx="3277">
                  <c:v>-305.48999992900002</c:v>
                </c:pt>
                <c:pt idx="3278">
                  <c:v>-305.49199995599997</c:v>
                </c:pt>
                <c:pt idx="3279">
                  <c:v>-305.48999992900002</c:v>
                </c:pt>
                <c:pt idx="3280">
                  <c:v>-305.44000019999999</c:v>
                </c:pt>
                <c:pt idx="3281">
                  <c:v>-305.44199991300002</c:v>
                </c:pt>
                <c:pt idx="3282">
                  <c:v>-305.43900002999999</c:v>
                </c:pt>
                <c:pt idx="3283">
                  <c:v>-305.43499997599997</c:v>
                </c:pt>
                <c:pt idx="3284">
                  <c:v>-305.48600019000003</c:v>
                </c:pt>
                <c:pt idx="3285">
                  <c:v>-305.61099982600001</c:v>
                </c:pt>
                <c:pt idx="3286">
                  <c:v>-305.74999996499997</c:v>
                </c:pt>
                <c:pt idx="3287">
                  <c:v>-305.73899997400002</c:v>
                </c:pt>
                <c:pt idx="3288">
                  <c:v>-305.68800007499999</c:v>
                </c:pt>
                <c:pt idx="3289">
                  <c:v>-305.65600027300002</c:v>
                </c:pt>
                <c:pt idx="3290">
                  <c:v>-305.63199995100001</c:v>
                </c:pt>
                <c:pt idx="3291">
                  <c:v>-305.71299993899999</c:v>
                </c:pt>
                <c:pt idx="3292">
                  <c:v>-305.71499996599999</c:v>
                </c:pt>
                <c:pt idx="3293">
                  <c:v>-305.69999992100003</c:v>
                </c:pt>
                <c:pt idx="3294">
                  <c:v>-305.66299989599997</c:v>
                </c:pt>
                <c:pt idx="3295">
                  <c:v>-305.61999979000001</c:v>
                </c:pt>
                <c:pt idx="3296">
                  <c:v>-305.62099996000001</c:v>
                </c:pt>
                <c:pt idx="3297">
                  <c:v>-305.62399984299998</c:v>
                </c:pt>
                <c:pt idx="3298">
                  <c:v>-305.640000058</c:v>
                </c:pt>
                <c:pt idx="3299">
                  <c:v>-305.70999974199998</c:v>
                </c:pt>
                <c:pt idx="3300">
                  <c:v>-305.85600013099997</c:v>
                </c:pt>
                <c:pt idx="3301">
                  <c:v>-305.94000000300002</c:v>
                </c:pt>
                <c:pt idx="3302">
                  <c:v>-305.89400001299998</c:v>
                </c:pt>
                <c:pt idx="3303">
                  <c:v>-305.86100004100001</c:v>
                </c:pt>
                <c:pt idx="3304">
                  <c:v>-305.82800006999997</c:v>
                </c:pt>
                <c:pt idx="3305">
                  <c:v>-305.85600013099997</c:v>
                </c:pt>
                <c:pt idx="3306">
                  <c:v>-305.919000192</c:v>
                </c:pt>
                <c:pt idx="3307">
                  <c:v>-305.92600012899999</c:v>
                </c:pt>
                <c:pt idx="3308">
                  <c:v>-305.92000004800002</c:v>
                </c:pt>
                <c:pt idx="3309">
                  <c:v>-305.862000212</c:v>
                </c:pt>
                <c:pt idx="3310">
                  <c:v>-305.85800015799998</c:v>
                </c:pt>
                <c:pt idx="3311">
                  <c:v>-305.85900001499999</c:v>
                </c:pt>
                <c:pt idx="3312">
                  <c:v>-305.86199989800002</c:v>
                </c:pt>
                <c:pt idx="3313">
                  <c:v>-305.90999991400003</c:v>
                </c:pt>
                <c:pt idx="3314">
                  <c:v>-306.03199998100001</c:v>
                </c:pt>
                <c:pt idx="3315">
                  <c:v>-306.18900004800003</c:v>
                </c:pt>
                <c:pt idx="3316">
                  <c:v>-306.19499981400003</c:v>
                </c:pt>
                <c:pt idx="3317">
                  <c:v>-306.14100003099998</c:v>
                </c:pt>
                <c:pt idx="3318">
                  <c:v>-306.11099994300002</c:v>
                </c:pt>
                <c:pt idx="3319">
                  <c:v>-306.08800010499999</c:v>
                </c:pt>
                <c:pt idx="3320">
                  <c:v>-306.16799992300002</c:v>
                </c:pt>
                <c:pt idx="3321">
                  <c:v>-306.17600003000001</c:v>
                </c:pt>
                <c:pt idx="3322">
                  <c:v>-306.16699975199998</c:v>
                </c:pt>
                <c:pt idx="3323">
                  <c:v>-306.147000112</c:v>
                </c:pt>
                <c:pt idx="3324">
                  <c:v>-306.10600003299999</c:v>
                </c:pt>
                <c:pt idx="3325">
                  <c:v>-306.10900022999999</c:v>
                </c:pt>
                <c:pt idx="3326">
                  <c:v>-306.10999977199998</c:v>
                </c:pt>
                <c:pt idx="3327">
                  <c:v>-306.11400013999997</c:v>
                </c:pt>
                <c:pt idx="3328">
                  <c:v>-306.17600003000001</c:v>
                </c:pt>
                <c:pt idx="3329">
                  <c:v>-306.31600002499999</c:v>
                </c:pt>
                <c:pt idx="3330">
                  <c:v>-306.42300004800001</c:v>
                </c:pt>
                <c:pt idx="3331">
                  <c:v>-306.38699987899997</c:v>
                </c:pt>
                <c:pt idx="3332">
                  <c:v>-306.35199987999999</c:v>
                </c:pt>
                <c:pt idx="3333">
                  <c:v>-306.31600002499999</c:v>
                </c:pt>
                <c:pt idx="3334">
                  <c:v>-306.32299996199998</c:v>
                </c:pt>
                <c:pt idx="3335">
                  <c:v>-306.39999989699999</c:v>
                </c:pt>
                <c:pt idx="3336">
                  <c:v>-306.405000121</c:v>
                </c:pt>
                <c:pt idx="3337">
                  <c:v>-306.39400012999999</c:v>
                </c:pt>
                <c:pt idx="3338">
                  <c:v>-306.33599998</c:v>
                </c:pt>
                <c:pt idx="3339">
                  <c:v>-306.323999818</c:v>
                </c:pt>
                <c:pt idx="3340">
                  <c:v>-306.32499998899999</c:v>
                </c:pt>
                <c:pt idx="3341">
                  <c:v>-306.33300009599998</c:v>
                </c:pt>
                <c:pt idx="3342">
                  <c:v>-306.37599988800002</c:v>
                </c:pt>
                <c:pt idx="3343">
                  <c:v>-306.48800013599998</c:v>
                </c:pt>
                <c:pt idx="3344">
                  <c:v>-306.65000011199999</c:v>
                </c:pt>
                <c:pt idx="3345">
                  <c:v>-306.67600014700002</c:v>
                </c:pt>
                <c:pt idx="3346">
                  <c:v>-306.62100019399998</c:v>
                </c:pt>
                <c:pt idx="3347">
                  <c:v>-306.59699987200003</c:v>
                </c:pt>
                <c:pt idx="3348">
                  <c:v>-306.57699991700002</c:v>
                </c:pt>
                <c:pt idx="3349">
                  <c:v>-306.64900025600002</c:v>
                </c:pt>
                <c:pt idx="3350">
                  <c:v>-306.67200009300001</c:v>
                </c:pt>
                <c:pt idx="3351">
                  <c:v>-306.66900020999998</c:v>
                </c:pt>
                <c:pt idx="3352">
                  <c:v>-306.66300013</c:v>
                </c:pt>
                <c:pt idx="3353">
                  <c:v>-306.62000002299999</c:v>
                </c:pt>
                <c:pt idx="3354">
                  <c:v>-306.62399976299997</c:v>
                </c:pt>
                <c:pt idx="3355">
                  <c:v>-306.62400007700001</c:v>
                </c:pt>
                <c:pt idx="3356">
                  <c:v>-306.62499993300003</c:v>
                </c:pt>
                <c:pt idx="3357">
                  <c:v>-306.68699982300001</c:v>
                </c:pt>
                <c:pt idx="3358">
                  <c:v>-306.82100005199999</c:v>
                </c:pt>
                <c:pt idx="3359">
                  <c:v>-306.94399997599999</c:v>
                </c:pt>
                <c:pt idx="3360">
                  <c:v>-306.91999996800001</c:v>
                </c:pt>
                <c:pt idx="3361">
                  <c:v>-306.87800003199999</c:v>
                </c:pt>
                <c:pt idx="3362">
                  <c:v>-306.84199986300001</c:v>
                </c:pt>
                <c:pt idx="3363">
                  <c:v>-306.83000001599999</c:v>
                </c:pt>
                <c:pt idx="3364">
                  <c:v>-306.91500005799998</c:v>
                </c:pt>
                <c:pt idx="3365">
                  <c:v>-306.92299985099999</c:v>
                </c:pt>
                <c:pt idx="3366">
                  <c:v>-306.90999983299997</c:v>
                </c:pt>
                <c:pt idx="3367">
                  <c:v>-306.85800007799998</c:v>
                </c:pt>
                <c:pt idx="3368">
                  <c:v>-306.83499992600002</c:v>
                </c:pt>
                <c:pt idx="3369">
                  <c:v>-306.83800012299997</c:v>
                </c:pt>
                <c:pt idx="3370">
                  <c:v>-306.84599991699997</c:v>
                </c:pt>
                <c:pt idx="3371">
                  <c:v>-306.87800003199999</c:v>
                </c:pt>
                <c:pt idx="3372">
                  <c:v>-306.97399975000002</c:v>
                </c:pt>
                <c:pt idx="3373">
                  <c:v>-307.13499987</c:v>
                </c:pt>
                <c:pt idx="3374">
                  <c:v>-307.18800011100001</c:v>
                </c:pt>
                <c:pt idx="3375">
                  <c:v>-307.13600004099999</c:v>
                </c:pt>
                <c:pt idx="3376">
                  <c:v>-307.11400006000002</c:v>
                </c:pt>
                <c:pt idx="3377">
                  <c:v>-307.09199976399998</c:v>
                </c:pt>
                <c:pt idx="3378">
                  <c:v>-307.15399996799999</c:v>
                </c:pt>
                <c:pt idx="3379">
                  <c:v>-307.19199985</c:v>
                </c:pt>
                <c:pt idx="3380">
                  <c:v>-307.19300002099999</c:v>
                </c:pt>
                <c:pt idx="3381">
                  <c:v>-307.19300002099999</c:v>
                </c:pt>
                <c:pt idx="3382">
                  <c:v>-307.14700003199999</c:v>
                </c:pt>
                <c:pt idx="3383">
                  <c:v>-307.155999995</c:v>
                </c:pt>
                <c:pt idx="3384">
                  <c:v>-307.15800002200001</c:v>
                </c:pt>
                <c:pt idx="3385">
                  <c:v>-307.16099990499998</c:v>
                </c:pt>
                <c:pt idx="3386">
                  <c:v>-307.21999991199999</c:v>
                </c:pt>
                <c:pt idx="3387">
                  <c:v>-307.35199979999999</c:v>
                </c:pt>
                <c:pt idx="3388">
                  <c:v>-307.49099993800002</c:v>
                </c:pt>
                <c:pt idx="3389">
                  <c:v>-307.47399986699997</c:v>
                </c:pt>
                <c:pt idx="3390">
                  <c:v>-307.42399982400002</c:v>
                </c:pt>
                <c:pt idx="3391">
                  <c:v>-307.392999879</c:v>
                </c:pt>
                <c:pt idx="3392">
                  <c:v>-307.374999952</c:v>
                </c:pt>
                <c:pt idx="3393">
                  <c:v>-307.46200002</c:v>
                </c:pt>
                <c:pt idx="3394">
                  <c:v>-307.47199984000002</c:v>
                </c:pt>
                <c:pt idx="3395">
                  <c:v>-307.46200002</c:v>
                </c:pt>
                <c:pt idx="3396">
                  <c:v>-307.42199979700001</c:v>
                </c:pt>
                <c:pt idx="3397">
                  <c:v>-307.38799996900002</c:v>
                </c:pt>
                <c:pt idx="3398">
                  <c:v>-307.38699979799998</c:v>
                </c:pt>
                <c:pt idx="3399">
                  <c:v>-307.39200002299998</c:v>
                </c:pt>
                <c:pt idx="3400">
                  <c:v>-307.414000004</c:v>
                </c:pt>
                <c:pt idx="3401">
                  <c:v>-307.49700001899998</c:v>
                </c:pt>
                <c:pt idx="3402">
                  <c:v>-307.65100020199998</c:v>
                </c:pt>
                <c:pt idx="3403">
                  <c:v>-307.73100002000001</c:v>
                </c:pt>
                <c:pt idx="3404">
                  <c:v>-307.68700005699998</c:v>
                </c:pt>
                <c:pt idx="3405">
                  <c:v>-307.663000049</c:v>
                </c:pt>
                <c:pt idx="3406">
                  <c:v>-307.63400013099999</c:v>
                </c:pt>
                <c:pt idx="3407">
                  <c:v>-307.67299986900002</c:v>
                </c:pt>
                <c:pt idx="3408">
                  <c:v>-307.72699996599999</c:v>
                </c:pt>
                <c:pt idx="3409">
                  <c:v>-307.73400021700002</c:v>
                </c:pt>
                <c:pt idx="3410">
                  <c:v>-307.73500007299998</c:v>
                </c:pt>
                <c:pt idx="3411">
                  <c:v>-307.68599988699998</c:v>
                </c:pt>
                <c:pt idx="3412">
                  <c:v>-307.69100011099999</c:v>
                </c:pt>
                <c:pt idx="3413">
                  <c:v>-307.69600002099997</c:v>
                </c:pt>
                <c:pt idx="3414">
                  <c:v>-307.702000102</c:v>
                </c:pt>
                <c:pt idx="3415">
                  <c:v>-307.755999884</c:v>
                </c:pt>
                <c:pt idx="3416">
                  <c:v>-307.879999978</c:v>
                </c:pt>
                <c:pt idx="3417">
                  <c:v>-308.02999979399999</c:v>
                </c:pt>
                <c:pt idx="3418">
                  <c:v>-308.02699990999997</c:v>
                </c:pt>
                <c:pt idx="3419">
                  <c:v>-307.97700018199998</c:v>
                </c:pt>
                <c:pt idx="3420">
                  <c:v>-307.95200000300002</c:v>
                </c:pt>
                <c:pt idx="3421">
                  <c:v>-307.93200004800002</c:v>
                </c:pt>
                <c:pt idx="3422">
                  <c:v>-308.01899980299999</c:v>
                </c:pt>
                <c:pt idx="3423">
                  <c:v>-308.02899993699998</c:v>
                </c:pt>
                <c:pt idx="3424">
                  <c:v>-308.02099982999999</c:v>
                </c:pt>
                <c:pt idx="3425">
                  <c:v>-307.99100005499997</c:v>
                </c:pt>
                <c:pt idx="3426">
                  <c:v>-307.94999997600002</c:v>
                </c:pt>
                <c:pt idx="3427">
                  <c:v>-307.951000147</c:v>
                </c:pt>
                <c:pt idx="3428">
                  <c:v>-307.95600005699998</c:v>
                </c:pt>
                <c:pt idx="3429">
                  <c:v>-307.96799990300002</c:v>
                </c:pt>
                <c:pt idx="3430">
                  <c:v>-308.03900007200002</c:v>
                </c:pt>
                <c:pt idx="3431">
                  <c:v>-308.186000003</c:v>
                </c:pt>
                <c:pt idx="3432">
                  <c:v>-308.287999802</c:v>
                </c:pt>
                <c:pt idx="3433">
                  <c:v>-308.24999991999999</c:v>
                </c:pt>
                <c:pt idx="3434">
                  <c:v>-308.216000092</c:v>
                </c:pt>
                <c:pt idx="3435">
                  <c:v>-308.179000067</c:v>
                </c:pt>
                <c:pt idx="3436">
                  <c:v>-308.19699999400001</c:v>
                </c:pt>
                <c:pt idx="3437">
                  <c:v>-308.26900001799999</c:v>
                </c:pt>
                <c:pt idx="3438">
                  <c:v>-308.27900015300003</c:v>
                </c:pt>
                <c:pt idx="3439">
                  <c:v>-308.27399992800002</c:v>
                </c:pt>
                <c:pt idx="3440">
                  <c:v>-308.21999983199998</c:v>
                </c:pt>
                <c:pt idx="3441">
                  <c:v>-308.21699994800002</c:v>
                </c:pt>
                <c:pt idx="3442">
                  <c:v>-308.21999983199998</c:v>
                </c:pt>
                <c:pt idx="3443">
                  <c:v>-308.22399988500001</c:v>
                </c:pt>
                <c:pt idx="3444">
                  <c:v>-308.26900001799999</c:v>
                </c:pt>
                <c:pt idx="3445">
                  <c:v>-308.38799988900001</c:v>
                </c:pt>
                <c:pt idx="3446">
                  <c:v>-308.54800015199999</c:v>
                </c:pt>
                <c:pt idx="3447">
                  <c:v>-308.56700024999998</c:v>
                </c:pt>
                <c:pt idx="3448">
                  <c:v>-308.51499986599998</c:v>
                </c:pt>
                <c:pt idx="3449">
                  <c:v>-308.49299988500002</c:v>
                </c:pt>
                <c:pt idx="3450">
                  <c:v>-308.47499995700002</c:v>
                </c:pt>
                <c:pt idx="3451">
                  <c:v>-308.55300006200002</c:v>
                </c:pt>
                <c:pt idx="3452">
                  <c:v>-308.566999936</c:v>
                </c:pt>
                <c:pt idx="3453">
                  <c:v>-308.55900014299999</c:v>
                </c:pt>
                <c:pt idx="3454">
                  <c:v>-308.54600012499998</c:v>
                </c:pt>
                <c:pt idx="3455">
                  <c:v>-308.50500004600002</c:v>
                </c:pt>
                <c:pt idx="3456">
                  <c:v>-308.51000026999998</c:v>
                </c:pt>
                <c:pt idx="3457">
                  <c:v>-308.515999722</c:v>
                </c:pt>
                <c:pt idx="3458">
                  <c:v>-308.522000117</c:v>
                </c:pt>
                <c:pt idx="3459">
                  <c:v>-308.58500017799997</c:v>
                </c:pt>
                <c:pt idx="3460">
                  <c:v>-308.72400000200003</c:v>
                </c:pt>
                <c:pt idx="3461">
                  <c:v>-308.83899981899998</c:v>
                </c:pt>
                <c:pt idx="3462">
                  <c:v>-308.80700001700001</c:v>
                </c:pt>
                <c:pt idx="3463">
                  <c:v>-308.76699979400001</c:v>
                </c:pt>
                <c:pt idx="3464">
                  <c:v>-308.73200011</c:v>
                </c:pt>
                <c:pt idx="3465">
                  <c:v>-308.73000008299999</c:v>
                </c:pt>
                <c:pt idx="3466">
                  <c:v>-308.815999981</c:v>
                </c:pt>
                <c:pt idx="3467">
                  <c:v>-308.82799982799997</c:v>
                </c:pt>
                <c:pt idx="3468">
                  <c:v>-308.81800000800001</c:v>
                </c:pt>
                <c:pt idx="3469">
                  <c:v>-308.76399991099998</c:v>
                </c:pt>
                <c:pt idx="3470">
                  <c:v>-308.74399995700003</c:v>
                </c:pt>
                <c:pt idx="3471">
                  <c:v>-308.74399995700003</c:v>
                </c:pt>
                <c:pt idx="3472">
                  <c:v>-308.75200006400001</c:v>
                </c:pt>
                <c:pt idx="3473">
                  <c:v>-308.79199997299997</c:v>
                </c:pt>
                <c:pt idx="3474">
                  <c:v>-308.897999825</c:v>
                </c:pt>
                <c:pt idx="3475">
                  <c:v>-309.06399985500002</c:v>
                </c:pt>
                <c:pt idx="3476">
                  <c:v>-309.10800013199997</c:v>
                </c:pt>
                <c:pt idx="3477">
                  <c:v>-309.05899994499998</c:v>
                </c:pt>
                <c:pt idx="3478">
                  <c:v>-309.03699996400002</c:v>
                </c:pt>
                <c:pt idx="3479">
                  <c:v>-309.014999983</c:v>
                </c:pt>
                <c:pt idx="3480">
                  <c:v>-309.08200009699999</c:v>
                </c:pt>
                <c:pt idx="3481">
                  <c:v>-309.111000015</c:v>
                </c:pt>
                <c:pt idx="3482">
                  <c:v>-309.11300004200001</c:v>
                </c:pt>
                <c:pt idx="3483">
                  <c:v>-309.11199987200001</c:v>
                </c:pt>
                <c:pt idx="3484">
                  <c:v>-309.07299981900002</c:v>
                </c:pt>
                <c:pt idx="3485">
                  <c:v>-309.08499998000002</c:v>
                </c:pt>
                <c:pt idx="3486">
                  <c:v>-309.09000020500002</c:v>
                </c:pt>
                <c:pt idx="3487">
                  <c:v>-309.093000088</c:v>
                </c:pt>
                <c:pt idx="3488">
                  <c:v>-309.15099992400002</c:v>
                </c:pt>
                <c:pt idx="3489">
                  <c:v>-309.28399998200001</c:v>
                </c:pt>
                <c:pt idx="3490">
                  <c:v>-309.41600018399998</c:v>
                </c:pt>
                <c:pt idx="3491">
                  <c:v>-309.39500005899998</c:v>
                </c:pt>
                <c:pt idx="3492">
                  <c:v>-309.353000124</c:v>
                </c:pt>
                <c:pt idx="3493">
                  <c:v>-309.32399989100003</c:v>
                </c:pt>
                <c:pt idx="3494">
                  <c:v>-309.31400007100001</c:v>
                </c:pt>
                <c:pt idx="3495">
                  <c:v>-309.404999879</c:v>
                </c:pt>
                <c:pt idx="3496">
                  <c:v>-309.41599987000001</c:v>
                </c:pt>
                <c:pt idx="3497">
                  <c:v>-309.40400002299998</c:v>
                </c:pt>
                <c:pt idx="3498">
                  <c:v>-309.356999863</c:v>
                </c:pt>
                <c:pt idx="3499">
                  <c:v>-309.32799994499999</c:v>
                </c:pt>
                <c:pt idx="3500">
                  <c:v>-309.331999999</c:v>
                </c:pt>
                <c:pt idx="3501">
                  <c:v>-309.34299998900002</c:v>
                </c:pt>
                <c:pt idx="3502">
                  <c:v>-309.37699981700001</c:v>
                </c:pt>
                <c:pt idx="3503">
                  <c:v>-309.47000028100001</c:v>
                </c:pt>
                <c:pt idx="3504">
                  <c:v>-309.63300011400003</c:v>
                </c:pt>
                <c:pt idx="3505">
                  <c:v>-309.70300011099999</c:v>
                </c:pt>
                <c:pt idx="3506">
                  <c:v>-309.65500009499999</c:v>
                </c:pt>
                <c:pt idx="3507">
                  <c:v>-309.63199994299998</c:v>
                </c:pt>
                <c:pt idx="3508">
                  <c:v>-309.60999996200002</c:v>
                </c:pt>
                <c:pt idx="3509">
                  <c:v>-309.66200003199998</c:v>
                </c:pt>
                <c:pt idx="3510">
                  <c:v>-309.71499995800002</c:v>
                </c:pt>
                <c:pt idx="3511">
                  <c:v>-309.72499977799998</c:v>
                </c:pt>
                <c:pt idx="3512">
                  <c:v>-309.73099985900001</c:v>
                </c:pt>
                <c:pt idx="3513">
                  <c:v>-309.69000009400003</c:v>
                </c:pt>
                <c:pt idx="3514">
                  <c:v>-309.70199994000001</c:v>
                </c:pt>
                <c:pt idx="3515">
                  <c:v>-309.70700016500001</c:v>
                </c:pt>
                <c:pt idx="3516">
                  <c:v>-309.71100021900003</c:v>
                </c:pt>
                <c:pt idx="3517">
                  <c:v>-309.76999991100001</c:v>
                </c:pt>
                <c:pt idx="3518">
                  <c:v>-309.90399982500003</c:v>
                </c:pt>
                <c:pt idx="3519">
                  <c:v>-310.05199992799999</c:v>
                </c:pt>
                <c:pt idx="3520">
                  <c:v>-310.04900004500001</c:v>
                </c:pt>
                <c:pt idx="3521">
                  <c:v>-310.00599993899999</c:v>
                </c:pt>
                <c:pt idx="3522">
                  <c:v>-309.98200024499999</c:v>
                </c:pt>
                <c:pt idx="3523">
                  <c:v>-309.96700019999997</c:v>
                </c:pt>
                <c:pt idx="3524">
                  <c:v>-310.05699983800002</c:v>
                </c:pt>
                <c:pt idx="3525">
                  <c:v>-310.06800014300001</c:v>
                </c:pt>
                <c:pt idx="3526">
                  <c:v>-310.06100020600002</c:v>
                </c:pt>
                <c:pt idx="3527">
                  <c:v>-310.02999994700002</c:v>
                </c:pt>
                <c:pt idx="3528">
                  <c:v>-309.99800014499999</c:v>
                </c:pt>
                <c:pt idx="3529">
                  <c:v>-310.00699979500001</c:v>
                </c:pt>
                <c:pt idx="3530">
                  <c:v>-310.01899995600002</c:v>
                </c:pt>
                <c:pt idx="3531">
                  <c:v>-310.04200010800002</c:v>
                </c:pt>
                <c:pt idx="3532">
                  <c:v>-310.12199992500001</c:v>
                </c:pt>
                <c:pt idx="3533">
                  <c:v>-310.27600010899999</c:v>
                </c:pt>
                <c:pt idx="3534">
                  <c:v>-310.368999944</c:v>
                </c:pt>
                <c:pt idx="3535">
                  <c:v>-310.33100006199999</c:v>
                </c:pt>
                <c:pt idx="3536">
                  <c:v>-310.30799990999998</c:v>
                </c:pt>
                <c:pt idx="3537">
                  <c:v>-310.28100001899998</c:v>
                </c:pt>
                <c:pt idx="3538">
                  <c:v>-310.31699987399998</c:v>
                </c:pt>
                <c:pt idx="3539">
                  <c:v>-310.38899989800001</c:v>
                </c:pt>
                <c:pt idx="3540">
                  <c:v>-310.40500011300003</c:v>
                </c:pt>
                <c:pt idx="3541">
                  <c:v>-310.40699982500001</c:v>
                </c:pt>
                <c:pt idx="3542">
                  <c:v>-310.35799995299999</c:v>
                </c:pt>
                <c:pt idx="3543">
                  <c:v>-310.363000177</c:v>
                </c:pt>
                <c:pt idx="3544">
                  <c:v>-310.37099997000001</c:v>
                </c:pt>
                <c:pt idx="3545">
                  <c:v>-310.38199996100002</c:v>
                </c:pt>
                <c:pt idx="3546">
                  <c:v>-310.43799977100002</c:v>
                </c:pt>
                <c:pt idx="3547">
                  <c:v>-310.567999945</c:v>
                </c:pt>
                <c:pt idx="3548">
                  <c:v>-310.733000119</c:v>
                </c:pt>
                <c:pt idx="3549">
                  <c:v>-310.74800016400002</c:v>
                </c:pt>
                <c:pt idx="3550">
                  <c:v>-310.70100000399998</c:v>
                </c:pt>
                <c:pt idx="3551">
                  <c:v>-310.68000019300001</c:v>
                </c:pt>
                <c:pt idx="3552">
                  <c:v>-310.66500014899998</c:v>
                </c:pt>
                <c:pt idx="3553">
                  <c:v>-310.753000074</c:v>
                </c:pt>
                <c:pt idx="3554">
                  <c:v>-310.768999974</c:v>
                </c:pt>
                <c:pt idx="3555">
                  <c:v>-310.767999804</c:v>
                </c:pt>
                <c:pt idx="3556">
                  <c:v>-310.75700012700003</c:v>
                </c:pt>
                <c:pt idx="3557">
                  <c:v>-310.722999985</c:v>
                </c:pt>
                <c:pt idx="3558">
                  <c:v>-310.735000146</c:v>
                </c:pt>
                <c:pt idx="3559">
                  <c:v>-310.74400011</c:v>
                </c:pt>
                <c:pt idx="3560">
                  <c:v>-310.75499978599998</c:v>
                </c:pt>
                <c:pt idx="3561">
                  <c:v>-310.825999954</c:v>
                </c:pt>
                <c:pt idx="3562">
                  <c:v>-310.97400005700001</c:v>
                </c:pt>
                <c:pt idx="3563">
                  <c:v>-311.08699984600003</c:v>
                </c:pt>
                <c:pt idx="3564">
                  <c:v>-311.06099981099999</c:v>
                </c:pt>
                <c:pt idx="3565">
                  <c:v>-311.03300006400002</c:v>
                </c:pt>
                <c:pt idx="3566">
                  <c:v>-311.00500000199997</c:v>
                </c:pt>
                <c:pt idx="3567">
                  <c:v>-311.02000004600001</c:v>
                </c:pt>
                <c:pt idx="3568">
                  <c:v>-311.10499977400002</c:v>
                </c:pt>
                <c:pt idx="3569">
                  <c:v>-311.11899996199998</c:v>
                </c:pt>
                <c:pt idx="3570">
                  <c:v>-311.11499990800002</c:v>
                </c:pt>
                <c:pt idx="3571">
                  <c:v>-311.06500017899998</c:v>
                </c:pt>
                <c:pt idx="3572">
                  <c:v>-311.06100012500002</c:v>
                </c:pt>
                <c:pt idx="3573">
                  <c:v>-311.07000008900002</c:v>
                </c:pt>
                <c:pt idx="3574">
                  <c:v>-311.08499981900002</c:v>
                </c:pt>
                <c:pt idx="3575">
                  <c:v>-311.13699988899998</c:v>
                </c:pt>
                <c:pt idx="3576">
                  <c:v>-311.25600007399999</c:v>
                </c:pt>
                <c:pt idx="3577">
                  <c:v>-311.42600015699998</c:v>
                </c:pt>
                <c:pt idx="3578">
                  <c:v>-311.46099984199998</c:v>
                </c:pt>
                <c:pt idx="3579">
                  <c:v>-311.41300014000001</c:v>
                </c:pt>
                <c:pt idx="3580">
                  <c:v>-311.39699992499999</c:v>
                </c:pt>
                <c:pt idx="3581">
                  <c:v>-311.38300005100001</c:v>
                </c:pt>
                <c:pt idx="3582">
                  <c:v>-311.46500021000003</c:v>
                </c:pt>
                <c:pt idx="3583">
                  <c:v>-311.49500029900003</c:v>
                </c:pt>
                <c:pt idx="3584">
                  <c:v>-311.50000020900001</c:v>
                </c:pt>
                <c:pt idx="3585">
                  <c:v>-311.50199992099999</c:v>
                </c:pt>
                <c:pt idx="3586">
                  <c:v>-311.46699992200001</c:v>
                </c:pt>
                <c:pt idx="3587">
                  <c:v>-311.47799991300002</c:v>
                </c:pt>
                <c:pt idx="3588">
                  <c:v>-311.48799973299998</c:v>
                </c:pt>
                <c:pt idx="3589">
                  <c:v>-311.494999984</c:v>
                </c:pt>
                <c:pt idx="3590">
                  <c:v>-311.56299995500001</c:v>
                </c:pt>
                <c:pt idx="3591">
                  <c:v>-311.706000147</c:v>
                </c:pt>
                <c:pt idx="3592">
                  <c:v>-311.83900020599998</c:v>
                </c:pt>
                <c:pt idx="3593">
                  <c:v>-311.82199981999997</c:v>
                </c:pt>
                <c:pt idx="3594">
                  <c:v>-311.78799999199998</c:v>
                </c:pt>
                <c:pt idx="3595">
                  <c:v>-311.75899975900001</c:v>
                </c:pt>
                <c:pt idx="3596">
                  <c:v>-311.75599987599998</c:v>
                </c:pt>
                <c:pt idx="3597">
                  <c:v>-311.84799985500001</c:v>
                </c:pt>
                <c:pt idx="3598">
                  <c:v>-311.863999756</c:v>
                </c:pt>
                <c:pt idx="3599">
                  <c:v>-311.85899984600002</c:v>
                </c:pt>
                <c:pt idx="3600">
                  <c:v>-311.81500019700002</c:v>
                </c:pt>
                <c:pt idx="3601">
                  <c:v>-311.798999982</c:v>
                </c:pt>
                <c:pt idx="3602">
                  <c:v>-311.809999973</c:v>
                </c:pt>
                <c:pt idx="3603">
                  <c:v>-311.82600018800002</c:v>
                </c:pt>
                <c:pt idx="3604">
                  <c:v>-311.86600009699998</c:v>
                </c:pt>
                <c:pt idx="3605">
                  <c:v>-311.969999922</c:v>
                </c:pt>
                <c:pt idx="3606">
                  <c:v>-312.13900015000002</c:v>
                </c:pt>
                <c:pt idx="3607">
                  <c:v>-312.19900001299999</c:v>
                </c:pt>
                <c:pt idx="3608">
                  <c:v>-312.15700007700002</c:v>
                </c:pt>
                <c:pt idx="3609">
                  <c:v>-312.14200003299999</c:v>
                </c:pt>
                <c:pt idx="3610">
                  <c:v>-312.12799984499998</c:v>
                </c:pt>
                <c:pt idx="3611">
                  <c:v>-312.19699998599998</c:v>
                </c:pt>
                <c:pt idx="3612">
                  <c:v>-312.24400014600002</c:v>
                </c:pt>
                <c:pt idx="3613">
                  <c:v>-312.25299979599998</c:v>
                </c:pt>
                <c:pt idx="3614">
                  <c:v>-312.26000004700001</c:v>
                </c:pt>
                <c:pt idx="3615">
                  <c:v>-312.22300002100002</c:v>
                </c:pt>
                <c:pt idx="3616">
                  <c:v>-312.23800006599998</c:v>
                </c:pt>
                <c:pt idx="3617">
                  <c:v>-312.25100008300001</c:v>
                </c:pt>
                <c:pt idx="3618">
                  <c:v>-312.26000004700001</c:v>
                </c:pt>
                <c:pt idx="3619">
                  <c:v>-312.32800001700002</c:v>
                </c:pt>
                <c:pt idx="3620">
                  <c:v>-312.46700015599998</c:v>
                </c:pt>
                <c:pt idx="3621">
                  <c:v>-312.61400008800001</c:v>
                </c:pt>
                <c:pt idx="3622">
                  <c:v>-312.606000295</c:v>
                </c:pt>
                <c:pt idx="3623">
                  <c:v>-312.564000045</c:v>
                </c:pt>
                <c:pt idx="3624">
                  <c:v>-312.54000003700003</c:v>
                </c:pt>
                <c:pt idx="3625">
                  <c:v>-312.53100007299997</c:v>
                </c:pt>
                <c:pt idx="3626">
                  <c:v>-312.62599993499998</c:v>
                </c:pt>
                <c:pt idx="3627">
                  <c:v>-312.64300000600002</c:v>
                </c:pt>
                <c:pt idx="3628">
                  <c:v>-312.64099997900001</c:v>
                </c:pt>
                <c:pt idx="3629">
                  <c:v>-312.60900017799997</c:v>
                </c:pt>
                <c:pt idx="3630">
                  <c:v>-312.58300014299999</c:v>
                </c:pt>
                <c:pt idx="3631">
                  <c:v>-312.590999936</c:v>
                </c:pt>
                <c:pt idx="3632">
                  <c:v>-312.60300009700001</c:v>
                </c:pt>
                <c:pt idx="3633">
                  <c:v>-312.63400004200003</c:v>
                </c:pt>
                <c:pt idx="3634">
                  <c:v>-312.723999994</c:v>
                </c:pt>
                <c:pt idx="3635">
                  <c:v>-312.88700014099999</c:v>
                </c:pt>
                <c:pt idx="3636">
                  <c:v>-312.97399989600001</c:v>
                </c:pt>
                <c:pt idx="3637">
                  <c:v>-312.93800004100001</c:v>
                </c:pt>
                <c:pt idx="3638">
                  <c:v>-312.92299999599999</c:v>
                </c:pt>
                <c:pt idx="3639">
                  <c:v>-312.90300004199997</c:v>
                </c:pt>
                <c:pt idx="3640">
                  <c:v>-312.94900003100003</c:v>
                </c:pt>
                <c:pt idx="3641">
                  <c:v>-313.01199977800002</c:v>
                </c:pt>
                <c:pt idx="3642">
                  <c:v>-313.02600028000001</c:v>
                </c:pt>
                <c:pt idx="3643">
                  <c:v>-313.03400007300002</c:v>
                </c:pt>
                <c:pt idx="3644">
                  <c:v>-312.994000164</c:v>
                </c:pt>
                <c:pt idx="3645">
                  <c:v>-313.00699986799998</c:v>
                </c:pt>
                <c:pt idx="3646">
                  <c:v>-313.019999885</c:v>
                </c:pt>
                <c:pt idx="3647">
                  <c:v>-313.03299990199997</c:v>
                </c:pt>
                <c:pt idx="3648">
                  <c:v>-313.09500010699998</c:v>
                </c:pt>
                <c:pt idx="3649">
                  <c:v>-313.22799985099999</c:v>
                </c:pt>
                <c:pt idx="3650">
                  <c:v>-313.38599977299998</c:v>
                </c:pt>
                <c:pt idx="3651">
                  <c:v>-313.39200016799998</c:v>
                </c:pt>
                <c:pt idx="3652">
                  <c:v>-313.34900006200002</c:v>
                </c:pt>
                <c:pt idx="3653">
                  <c:v>-313.32999996400002</c:v>
                </c:pt>
                <c:pt idx="3654">
                  <c:v>-313.31899997300002</c:v>
                </c:pt>
                <c:pt idx="3655">
                  <c:v>-313.41500000600001</c:v>
                </c:pt>
                <c:pt idx="3656">
                  <c:v>-313.43299993300002</c:v>
                </c:pt>
                <c:pt idx="3657">
                  <c:v>-313.432000077</c:v>
                </c:pt>
                <c:pt idx="3658">
                  <c:v>-313.410999952</c:v>
                </c:pt>
                <c:pt idx="3659">
                  <c:v>-313.37699980899998</c:v>
                </c:pt>
                <c:pt idx="3660">
                  <c:v>-313.38699994400002</c:v>
                </c:pt>
                <c:pt idx="3661">
                  <c:v>-313.39999996099999</c:v>
                </c:pt>
                <c:pt idx="3662">
                  <c:v>-313.41999991599999</c:v>
                </c:pt>
                <c:pt idx="3663">
                  <c:v>-313.49900019099999</c:v>
                </c:pt>
                <c:pt idx="3664">
                  <c:v>-313.65499977299999</c:v>
                </c:pt>
                <c:pt idx="3665">
                  <c:v>-313.762999966</c:v>
                </c:pt>
                <c:pt idx="3666">
                  <c:v>-313.73400004799998</c:v>
                </c:pt>
                <c:pt idx="3667">
                  <c:v>-313.70699984300001</c:v>
                </c:pt>
                <c:pt idx="3668">
                  <c:v>-313.67999995100001</c:v>
                </c:pt>
                <c:pt idx="3669">
                  <c:v>-313.70399995899999</c:v>
                </c:pt>
                <c:pt idx="3670">
                  <c:v>-313.786000118</c:v>
                </c:pt>
                <c:pt idx="3671">
                  <c:v>-313.804000046</c:v>
                </c:pt>
                <c:pt idx="3672">
                  <c:v>-313.80699992900003</c:v>
                </c:pt>
                <c:pt idx="3673">
                  <c:v>-313.76000008300002</c:v>
                </c:pt>
                <c:pt idx="3674">
                  <c:v>-313.764999993</c:v>
                </c:pt>
                <c:pt idx="3675">
                  <c:v>-313.77699983999997</c:v>
                </c:pt>
                <c:pt idx="3676">
                  <c:v>-313.78900000099998</c:v>
                </c:pt>
                <c:pt idx="3677">
                  <c:v>-313.84199992800001</c:v>
                </c:pt>
                <c:pt idx="3678">
                  <c:v>-313.96800004900001</c:v>
                </c:pt>
                <c:pt idx="3679">
                  <c:v>-314.136999962</c:v>
                </c:pt>
                <c:pt idx="3680">
                  <c:v>-314.16200014100002</c:v>
                </c:pt>
                <c:pt idx="3681">
                  <c:v>-314.11999989100002</c:v>
                </c:pt>
                <c:pt idx="3682">
                  <c:v>-314.10599970300001</c:v>
                </c:pt>
                <c:pt idx="3683">
                  <c:v>-314.09600019700002</c:v>
                </c:pt>
                <c:pt idx="3684">
                  <c:v>-314.182999951</c:v>
                </c:pt>
                <c:pt idx="3685">
                  <c:v>-314.20499993300001</c:v>
                </c:pt>
                <c:pt idx="3686">
                  <c:v>-314.20500024699999</c:v>
                </c:pt>
                <c:pt idx="3687">
                  <c:v>-314.20099987899999</c:v>
                </c:pt>
                <c:pt idx="3688">
                  <c:v>-314.16799990700002</c:v>
                </c:pt>
                <c:pt idx="3689">
                  <c:v>-314.18200009499998</c:v>
                </c:pt>
                <c:pt idx="3690">
                  <c:v>-314.193999942</c:v>
                </c:pt>
                <c:pt idx="3691">
                  <c:v>-314.20899998599998</c:v>
                </c:pt>
                <c:pt idx="3692">
                  <c:v>-314.27999984000002</c:v>
                </c:pt>
                <c:pt idx="3693">
                  <c:v>-314.42900011299997</c:v>
                </c:pt>
                <c:pt idx="3694">
                  <c:v>-314.55099986599998</c:v>
                </c:pt>
                <c:pt idx="3695">
                  <c:v>-314.528000029</c:v>
                </c:pt>
                <c:pt idx="3696">
                  <c:v>-314.49599991299999</c:v>
                </c:pt>
                <c:pt idx="3697">
                  <c:v>-314.46900002199999</c:v>
                </c:pt>
                <c:pt idx="3698">
                  <c:v>-314.47599995899998</c:v>
                </c:pt>
                <c:pt idx="3699">
                  <c:v>-314.56900010800001</c:v>
                </c:pt>
                <c:pt idx="3700">
                  <c:v>-314.58999991899998</c:v>
                </c:pt>
                <c:pt idx="3701">
                  <c:v>-314.58900006300001</c:v>
                </c:pt>
                <c:pt idx="3702">
                  <c:v>-314.54300007299997</c:v>
                </c:pt>
                <c:pt idx="3703">
                  <c:v>-314.53200008300001</c:v>
                </c:pt>
                <c:pt idx="3704">
                  <c:v>-314.54100004600002</c:v>
                </c:pt>
                <c:pt idx="3705">
                  <c:v>-314.55700026099998</c:v>
                </c:pt>
                <c:pt idx="3706">
                  <c:v>-314.606000134</c:v>
                </c:pt>
                <c:pt idx="3707">
                  <c:v>-314.72099995000002</c:v>
                </c:pt>
                <c:pt idx="3708">
                  <c:v>-314.89599994399998</c:v>
                </c:pt>
                <c:pt idx="3709">
                  <c:v>-314.93099994300002</c:v>
                </c:pt>
                <c:pt idx="3710">
                  <c:v>-314.83700025100001</c:v>
                </c:pt>
                <c:pt idx="3711">
                  <c:v>-314.76999982299998</c:v>
                </c:pt>
                <c:pt idx="3712">
                  <c:v>-314.70300002300002</c:v>
                </c:pt>
                <c:pt idx="3713">
                  <c:v>-314.72500000399998</c:v>
                </c:pt>
                <c:pt idx="3714">
                  <c:v>-314.70999995900002</c:v>
                </c:pt>
                <c:pt idx="3715">
                  <c:v>-314.66800002399998</c:v>
                </c:pt>
                <c:pt idx="3716">
                  <c:v>-314.622000034</c:v>
                </c:pt>
                <c:pt idx="3717">
                  <c:v>-314.53799984900002</c:v>
                </c:pt>
                <c:pt idx="3718">
                  <c:v>-314.50599973300001</c:v>
                </c:pt>
                <c:pt idx="3719">
                  <c:v>-314.467999851</c:v>
                </c:pt>
                <c:pt idx="3720">
                  <c:v>-314.42700008600002</c:v>
                </c:pt>
                <c:pt idx="3721">
                  <c:v>-314.43899993299999</c:v>
                </c:pt>
                <c:pt idx="3722">
                  <c:v>-314.52899988500002</c:v>
                </c:pt>
                <c:pt idx="3723">
                  <c:v>-314.61599995400002</c:v>
                </c:pt>
                <c:pt idx="3724">
                  <c:v>-314.55200003700003</c:v>
                </c:pt>
                <c:pt idx="3725">
                  <c:v>-314.46499996799997</c:v>
                </c:pt>
                <c:pt idx="3726">
                  <c:v>-314.39200008799997</c:v>
                </c:pt>
                <c:pt idx="3727">
                  <c:v>-314.337999991</c:v>
                </c:pt>
                <c:pt idx="3728">
                  <c:v>-314.38499983600002</c:v>
                </c:pt>
                <c:pt idx="3729">
                  <c:v>-314.35199986399999</c:v>
                </c:pt>
                <c:pt idx="3730">
                  <c:v>-314.296999911</c:v>
                </c:pt>
                <c:pt idx="3731">
                  <c:v>-314.20499993300001</c:v>
                </c:pt>
                <c:pt idx="3732">
                  <c:v>-314.13099988099998</c:v>
                </c:pt>
                <c:pt idx="3733">
                  <c:v>-314.09299999900003</c:v>
                </c:pt>
                <c:pt idx="3734">
                  <c:v>-314.05800000099998</c:v>
                </c:pt>
                <c:pt idx="3735">
                  <c:v>-314.04900003699998</c:v>
                </c:pt>
                <c:pt idx="3736">
                  <c:v>-314.09799990900001</c:v>
                </c:pt>
                <c:pt idx="3737">
                  <c:v>-314.21699977899999</c:v>
                </c:pt>
                <c:pt idx="3738">
                  <c:v>-314.24399998500002</c:v>
                </c:pt>
                <c:pt idx="3739">
                  <c:v>-314.15300017700002</c:v>
                </c:pt>
                <c:pt idx="3740">
                  <c:v>-314.08499989199998</c:v>
                </c:pt>
                <c:pt idx="3741">
                  <c:v>-314.01899994799999</c:v>
                </c:pt>
                <c:pt idx="3742">
                  <c:v>-314.02800022600002</c:v>
                </c:pt>
                <c:pt idx="3743">
                  <c:v>-314.03700019000001</c:v>
                </c:pt>
                <c:pt idx="3744">
                  <c:v>-314.00300004799999</c:v>
                </c:pt>
                <c:pt idx="3745">
                  <c:v>-313.966000022</c:v>
                </c:pt>
                <c:pt idx="3746">
                  <c:v>-313.882000151</c:v>
                </c:pt>
                <c:pt idx="3747">
                  <c:v>-313.84899986400001</c:v>
                </c:pt>
                <c:pt idx="3748">
                  <c:v>-313.81099998299999</c:v>
                </c:pt>
                <c:pt idx="3749">
                  <c:v>-313.77199992999999</c:v>
                </c:pt>
                <c:pt idx="3750">
                  <c:v>-313.78699997400003</c:v>
                </c:pt>
                <c:pt idx="3751">
                  <c:v>-313.876999926</c:v>
                </c:pt>
                <c:pt idx="3752">
                  <c:v>-313.98300009299999</c:v>
                </c:pt>
                <c:pt idx="3753">
                  <c:v>-313.93499976300001</c:v>
                </c:pt>
                <c:pt idx="3754">
                  <c:v>-313.84899986400001</c:v>
                </c:pt>
                <c:pt idx="3755">
                  <c:v>-313.78200006399999</c:v>
                </c:pt>
                <c:pt idx="3756">
                  <c:v>-313.72300005800003</c:v>
                </c:pt>
                <c:pt idx="3757">
                  <c:v>-313.76900004700002</c:v>
                </c:pt>
                <c:pt idx="3758">
                  <c:v>-313.73700024599998</c:v>
                </c:pt>
                <c:pt idx="3759">
                  <c:v>-313.68600003199998</c:v>
                </c:pt>
                <c:pt idx="3760">
                  <c:v>-313.614000008</c:v>
                </c:pt>
                <c:pt idx="3761">
                  <c:v>-313.53600021699998</c:v>
                </c:pt>
                <c:pt idx="3762">
                  <c:v>-313.501000218</c:v>
                </c:pt>
                <c:pt idx="3763">
                  <c:v>-313.46999995900001</c:v>
                </c:pt>
                <c:pt idx="3764">
                  <c:v>-313.45100017499999</c:v>
                </c:pt>
                <c:pt idx="3765">
                  <c:v>-313.48700002999999</c:v>
                </c:pt>
                <c:pt idx="3766">
                  <c:v>-313.59699993599997</c:v>
                </c:pt>
                <c:pt idx="3767">
                  <c:v>-313.64699997899999</c:v>
                </c:pt>
                <c:pt idx="3768">
                  <c:v>-313.56499982100001</c:v>
                </c:pt>
                <c:pt idx="3769">
                  <c:v>-313.498000021</c:v>
                </c:pt>
                <c:pt idx="3770">
                  <c:v>-313.42800002299998</c:v>
                </c:pt>
                <c:pt idx="3771">
                  <c:v>-313.42100008599999</c:v>
                </c:pt>
                <c:pt idx="3772">
                  <c:v>-313.450000004</c:v>
                </c:pt>
                <c:pt idx="3773">
                  <c:v>-313.42200025699998</c:v>
                </c:pt>
                <c:pt idx="3774">
                  <c:v>-313.380999863</c:v>
                </c:pt>
                <c:pt idx="3775">
                  <c:v>-313.28700017199998</c:v>
                </c:pt>
                <c:pt idx="3776">
                  <c:v>-313.24800011899998</c:v>
                </c:pt>
                <c:pt idx="3777">
                  <c:v>-313.21300012099999</c:v>
                </c:pt>
                <c:pt idx="3778">
                  <c:v>-313.18100000499999</c:v>
                </c:pt>
                <c:pt idx="3779">
                  <c:v>-313.19400002200001</c:v>
                </c:pt>
                <c:pt idx="3780">
                  <c:v>-313.28100009100001</c:v>
                </c:pt>
                <c:pt idx="3781">
                  <c:v>-313.401999988</c:v>
                </c:pt>
                <c:pt idx="3782">
                  <c:v>-313.37399992600001</c:v>
                </c:pt>
                <c:pt idx="3783">
                  <c:v>-313.28300011800002</c:v>
                </c:pt>
                <c:pt idx="3784">
                  <c:v>-313.21699985999999</c:v>
                </c:pt>
                <c:pt idx="3785">
                  <c:v>-313.15900002400002</c:v>
                </c:pt>
                <c:pt idx="3786">
                  <c:v>-313.20299998600001</c:v>
                </c:pt>
                <c:pt idx="3787">
                  <c:v>-313.17699995100003</c:v>
                </c:pt>
                <c:pt idx="3788">
                  <c:v>-313.13099996199998</c:v>
                </c:pt>
                <c:pt idx="3789">
                  <c:v>-313.07600000899998</c:v>
                </c:pt>
                <c:pt idx="3790">
                  <c:v>-312.99900007399998</c:v>
                </c:pt>
                <c:pt idx="3791">
                  <c:v>-312.96600010200001</c:v>
                </c:pt>
                <c:pt idx="3792">
                  <c:v>-312.93199995999998</c:v>
                </c:pt>
                <c:pt idx="3793">
                  <c:v>-312.89900030199999</c:v>
                </c:pt>
                <c:pt idx="3794">
                  <c:v>-312.92600019399998</c:v>
                </c:pt>
                <c:pt idx="3795">
                  <c:v>-313.03100018999999</c:v>
                </c:pt>
                <c:pt idx="3796">
                  <c:v>-313.10000001700001</c:v>
                </c:pt>
                <c:pt idx="3797">
                  <c:v>-313.02800030700001</c:v>
                </c:pt>
                <c:pt idx="3798">
                  <c:v>-312.957000139</c:v>
                </c:pt>
                <c:pt idx="3799">
                  <c:v>-312.8849998</c:v>
                </c:pt>
                <c:pt idx="3800">
                  <c:v>-312.85599988199999</c:v>
                </c:pt>
                <c:pt idx="3801">
                  <c:v>-312.89699996100001</c:v>
                </c:pt>
                <c:pt idx="3802">
                  <c:v>-312.86699987200001</c:v>
                </c:pt>
                <c:pt idx="3803">
                  <c:v>-312.81900017100003</c:v>
                </c:pt>
                <c:pt idx="3804">
                  <c:v>-312.723999994</c:v>
                </c:pt>
                <c:pt idx="3805">
                  <c:v>-312.67599997799999</c:v>
                </c:pt>
                <c:pt idx="3806">
                  <c:v>-312.64099997900001</c:v>
                </c:pt>
                <c:pt idx="3807">
                  <c:v>-312.612000061</c:v>
                </c:pt>
                <c:pt idx="3808">
                  <c:v>-312.61999985400001</c:v>
                </c:pt>
                <c:pt idx="3809">
                  <c:v>-312.69500007599999</c:v>
                </c:pt>
                <c:pt idx="3810">
                  <c:v>-312.82099988300001</c:v>
                </c:pt>
                <c:pt idx="3811">
                  <c:v>-312.81000020699997</c:v>
                </c:pt>
                <c:pt idx="3812">
                  <c:v>-312.71799991400002</c:v>
                </c:pt>
                <c:pt idx="3813">
                  <c:v>-312.65800005099999</c:v>
                </c:pt>
                <c:pt idx="3814">
                  <c:v>-312.60099975600002</c:v>
                </c:pt>
                <c:pt idx="3815">
                  <c:v>-312.63699992599999</c:v>
                </c:pt>
                <c:pt idx="3816">
                  <c:v>-312.62199988100002</c:v>
                </c:pt>
                <c:pt idx="3817">
                  <c:v>-312.58299982900002</c:v>
                </c:pt>
                <c:pt idx="3818">
                  <c:v>-312.54099989299999</c:v>
                </c:pt>
                <c:pt idx="3819">
                  <c:v>-312.461000076</c:v>
                </c:pt>
                <c:pt idx="3820">
                  <c:v>-312.42699993299999</c:v>
                </c:pt>
                <c:pt idx="3821">
                  <c:v>-312.39099976400001</c:v>
                </c:pt>
                <c:pt idx="3822">
                  <c:v>-312.35499990900001</c:v>
                </c:pt>
                <c:pt idx="3823">
                  <c:v>-312.38000008699998</c:v>
                </c:pt>
                <c:pt idx="3824">
                  <c:v>-312.476999976</c:v>
                </c:pt>
                <c:pt idx="3825">
                  <c:v>-312.564000045</c:v>
                </c:pt>
                <c:pt idx="3826">
                  <c:v>-312.50300001099998</c:v>
                </c:pt>
                <c:pt idx="3827">
                  <c:v>-312.42400005000002</c:v>
                </c:pt>
                <c:pt idx="3828">
                  <c:v>-312.34999999899998</c:v>
                </c:pt>
                <c:pt idx="3829">
                  <c:v>-312.30299983899999</c:v>
                </c:pt>
                <c:pt idx="3830">
                  <c:v>-312.34900014200002</c:v>
                </c:pt>
                <c:pt idx="3831">
                  <c:v>-312.32100008100002</c:v>
                </c:pt>
                <c:pt idx="3832">
                  <c:v>-312.27300006399997</c:v>
                </c:pt>
                <c:pt idx="3833">
                  <c:v>-312.18299979800003</c:v>
                </c:pt>
                <c:pt idx="3834">
                  <c:v>-312.122999935</c:v>
                </c:pt>
                <c:pt idx="3835">
                  <c:v>-312.08800025099998</c:v>
                </c:pt>
                <c:pt idx="3836">
                  <c:v>-312.06000018899999</c:v>
                </c:pt>
                <c:pt idx="3837">
                  <c:v>-312.05499996399999</c:v>
                </c:pt>
                <c:pt idx="3838">
                  <c:v>-312.11300011499998</c:v>
                </c:pt>
                <c:pt idx="3839">
                  <c:v>-312.23800006599998</c:v>
                </c:pt>
                <c:pt idx="3840">
                  <c:v>-312.25399996599998</c:v>
                </c:pt>
                <c:pt idx="3841">
                  <c:v>-312.165000185</c:v>
                </c:pt>
                <c:pt idx="3842">
                  <c:v>-312.10599986400001</c:v>
                </c:pt>
                <c:pt idx="3843">
                  <c:v>-312.048000027</c:v>
                </c:pt>
                <c:pt idx="3844">
                  <c:v>-312.07200003600002</c:v>
                </c:pt>
                <c:pt idx="3845">
                  <c:v>-312.07399974800001</c:v>
                </c:pt>
                <c:pt idx="3846">
                  <c:v>-312.03899974900003</c:v>
                </c:pt>
                <c:pt idx="3847">
                  <c:v>-312.00099986700002</c:v>
                </c:pt>
                <c:pt idx="3848">
                  <c:v>-311.91900002300002</c:v>
                </c:pt>
                <c:pt idx="3849">
                  <c:v>-311.88999979099998</c:v>
                </c:pt>
                <c:pt idx="3850">
                  <c:v>-311.855999962</c:v>
                </c:pt>
                <c:pt idx="3851">
                  <c:v>-311.82299999100002</c:v>
                </c:pt>
                <c:pt idx="3852">
                  <c:v>-311.84400011600002</c:v>
                </c:pt>
                <c:pt idx="3853">
                  <c:v>-311.93999983399999</c:v>
                </c:pt>
                <c:pt idx="3854">
                  <c:v>-312.04199994700002</c:v>
                </c:pt>
                <c:pt idx="3855">
                  <c:v>-311.98900002099998</c:v>
                </c:pt>
                <c:pt idx="3856">
                  <c:v>-311.90200026600002</c:v>
                </c:pt>
                <c:pt idx="3857">
                  <c:v>-311.83399998099998</c:v>
                </c:pt>
                <c:pt idx="3858">
                  <c:v>-311.77999988400001</c:v>
                </c:pt>
                <c:pt idx="3859">
                  <c:v>-311.83200026899999</c:v>
                </c:pt>
                <c:pt idx="3860">
                  <c:v>-311.80500006300002</c:v>
                </c:pt>
                <c:pt idx="3861">
                  <c:v>-311.75700004700002</c:v>
                </c:pt>
                <c:pt idx="3862">
                  <c:v>-311.681000283</c:v>
                </c:pt>
                <c:pt idx="3863">
                  <c:v>-311.61099997100001</c:v>
                </c:pt>
                <c:pt idx="3864">
                  <c:v>-311.57399994600001</c:v>
                </c:pt>
                <c:pt idx="3865">
                  <c:v>-311.54199983000001</c:v>
                </c:pt>
                <c:pt idx="3866">
                  <c:v>-311.52799995599997</c:v>
                </c:pt>
                <c:pt idx="3867">
                  <c:v>-311.57399994600001</c:v>
                </c:pt>
                <c:pt idx="3868">
                  <c:v>-311.69399998599999</c:v>
                </c:pt>
                <c:pt idx="3869">
                  <c:v>-311.73599992200002</c:v>
                </c:pt>
                <c:pt idx="3870">
                  <c:v>-311.65600010399999</c:v>
                </c:pt>
                <c:pt idx="3871">
                  <c:v>-311.59500007100002</c:v>
                </c:pt>
                <c:pt idx="3872">
                  <c:v>-311.53200000999999</c:v>
                </c:pt>
                <c:pt idx="3873">
                  <c:v>-311.534000037</c:v>
                </c:pt>
                <c:pt idx="3874">
                  <c:v>-311.55300013499999</c:v>
                </c:pt>
                <c:pt idx="3875">
                  <c:v>-311.52300004599999</c:v>
                </c:pt>
                <c:pt idx="3876">
                  <c:v>-311.48800004700001</c:v>
                </c:pt>
                <c:pt idx="3877">
                  <c:v>-311.40099997900001</c:v>
                </c:pt>
                <c:pt idx="3878">
                  <c:v>-311.37299991700002</c:v>
                </c:pt>
                <c:pt idx="3879">
                  <c:v>-311.341999972</c:v>
                </c:pt>
                <c:pt idx="3880">
                  <c:v>-311.31200019699997</c:v>
                </c:pt>
                <c:pt idx="3881">
                  <c:v>-311.33000012500003</c:v>
                </c:pt>
                <c:pt idx="3882">
                  <c:v>-311.41800004999999</c:v>
                </c:pt>
                <c:pt idx="3883">
                  <c:v>-311.53300017999999</c:v>
                </c:pt>
                <c:pt idx="3884">
                  <c:v>-311.494999984</c:v>
                </c:pt>
                <c:pt idx="3885">
                  <c:v>-311.40899977200002</c:v>
                </c:pt>
                <c:pt idx="3886">
                  <c:v>-311.34700019600001</c:v>
                </c:pt>
                <c:pt idx="3887">
                  <c:v>-311.29299978500001</c:v>
                </c:pt>
                <c:pt idx="3888">
                  <c:v>-311.343999999</c:v>
                </c:pt>
                <c:pt idx="3889">
                  <c:v>-311.31900013400002</c:v>
                </c:pt>
                <c:pt idx="3890">
                  <c:v>-311.27500017199998</c:v>
                </c:pt>
                <c:pt idx="3891">
                  <c:v>-311.21099994100001</c:v>
                </c:pt>
                <c:pt idx="3892">
                  <c:v>-311.13300014999999</c:v>
                </c:pt>
                <c:pt idx="3893">
                  <c:v>-311.10000017800002</c:v>
                </c:pt>
                <c:pt idx="3894">
                  <c:v>-311.06999977499999</c:v>
                </c:pt>
                <c:pt idx="3895">
                  <c:v>-311.04799979400002</c:v>
                </c:pt>
                <c:pt idx="3896">
                  <c:v>-311.08300010699998</c:v>
                </c:pt>
                <c:pt idx="3897">
                  <c:v>-311.19500004000002</c:v>
                </c:pt>
                <c:pt idx="3898">
                  <c:v>-311.26099998400002</c:v>
                </c:pt>
                <c:pt idx="3899">
                  <c:v>-311.188999959</c:v>
                </c:pt>
                <c:pt idx="3900">
                  <c:v>-311.12000013199997</c:v>
                </c:pt>
                <c:pt idx="3901">
                  <c:v>-311.04899996400002</c:v>
                </c:pt>
                <c:pt idx="3902">
                  <c:v>-311.03100003700001</c:v>
                </c:pt>
                <c:pt idx="3903">
                  <c:v>-311.069000233</c:v>
                </c:pt>
                <c:pt idx="3904">
                  <c:v>-311.04300019800002</c:v>
                </c:pt>
                <c:pt idx="3905">
                  <c:v>-311.00399983099999</c:v>
                </c:pt>
                <c:pt idx="3906">
                  <c:v>-310.91599990600002</c:v>
                </c:pt>
                <c:pt idx="3907">
                  <c:v>-310.87800002400002</c:v>
                </c:pt>
                <c:pt idx="3908">
                  <c:v>-310.84699976500002</c:v>
                </c:pt>
                <c:pt idx="3909">
                  <c:v>-310.81599982</c:v>
                </c:pt>
                <c:pt idx="3910">
                  <c:v>-310.82700012499998</c:v>
                </c:pt>
                <c:pt idx="3911">
                  <c:v>-310.91000014000002</c:v>
                </c:pt>
                <c:pt idx="3912">
                  <c:v>-311.03700011699999</c:v>
                </c:pt>
                <c:pt idx="3913">
                  <c:v>-311.02099990200003</c:v>
                </c:pt>
                <c:pt idx="3914">
                  <c:v>-310.93500000400002</c:v>
                </c:pt>
                <c:pt idx="3915">
                  <c:v>-310.87800002400002</c:v>
                </c:pt>
                <c:pt idx="3916">
                  <c:v>-310.825999954</c:v>
                </c:pt>
                <c:pt idx="3917">
                  <c:v>-310.87100008700003</c:v>
                </c:pt>
                <c:pt idx="3918">
                  <c:v>-310.84900010600001</c:v>
                </c:pt>
                <c:pt idx="3919">
                  <c:v>-310.80800002699999</c:v>
                </c:pt>
                <c:pt idx="3920">
                  <c:v>-310.76099986700001</c:v>
                </c:pt>
                <c:pt idx="3921">
                  <c:v>-310.68500010299999</c:v>
                </c:pt>
                <c:pt idx="3922">
                  <c:v>-310.65599987100001</c:v>
                </c:pt>
                <c:pt idx="3923">
                  <c:v>-310.62800012299999</c:v>
                </c:pt>
                <c:pt idx="3924">
                  <c:v>-310.59999974700003</c:v>
                </c:pt>
                <c:pt idx="3925">
                  <c:v>-310.62899997900001</c:v>
                </c:pt>
                <c:pt idx="3926">
                  <c:v>-310.735000146</c:v>
                </c:pt>
                <c:pt idx="3927">
                  <c:v>-310.81599982</c:v>
                </c:pt>
                <c:pt idx="3928">
                  <c:v>-310.749999876</c:v>
                </c:pt>
                <c:pt idx="3929">
                  <c:v>-310.67599982500002</c:v>
                </c:pt>
                <c:pt idx="3930">
                  <c:v>-310.60699999799999</c:v>
                </c:pt>
                <c:pt idx="3931">
                  <c:v>-310.57199999900001</c:v>
                </c:pt>
                <c:pt idx="3932">
                  <c:v>-310.623999755</c:v>
                </c:pt>
                <c:pt idx="3933">
                  <c:v>-310.60099991700002</c:v>
                </c:pt>
                <c:pt idx="3934">
                  <c:v>-310.55899998199999</c:v>
                </c:pt>
                <c:pt idx="3935">
                  <c:v>-310.47100005700003</c:v>
                </c:pt>
                <c:pt idx="3936">
                  <c:v>-310.41699996</c:v>
                </c:pt>
                <c:pt idx="3937">
                  <c:v>-310.38399998800003</c:v>
                </c:pt>
                <c:pt idx="3938">
                  <c:v>-310.35799995299999</c:v>
                </c:pt>
                <c:pt idx="3939">
                  <c:v>-310.36499988999998</c:v>
                </c:pt>
                <c:pt idx="3940">
                  <c:v>-310.43699991400001</c:v>
                </c:pt>
                <c:pt idx="3941">
                  <c:v>-310.56900011599998</c:v>
                </c:pt>
                <c:pt idx="3942">
                  <c:v>-310.58000010699999</c:v>
                </c:pt>
                <c:pt idx="3943">
                  <c:v>-310.49799994799997</c:v>
                </c:pt>
                <c:pt idx="3944">
                  <c:v>-310.44299999499998</c:v>
                </c:pt>
                <c:pt idx="3945">
                  <c:v>-310.38700018499998</c:v>
                </c:pt>
                <c:pt idx="3946">
                  <c:v>-310.42100001400001</c:v>
                </c:pt>
                <c:pt idx="3947">
                  <c:v>-310.41699996</c:v>
                </c:pt>
                <c:pt idx="3948">
                  <c:v>-310.38500015900001</c:v>
                </c:pt>
                <c:pt idx="3949">
                  <c:v>-310.351000016</c:v>
                </c:pt>
                <c:pt idx="3950">
                  <c:v>-310.27899999200002</c:v>
                </c:pt>
                <c:pt idx="3951">
                  <c:v>-310.25700001000001</c:v>
                </c:pt>
                <c:pt idx="3952">
                  <c:v>-310.23099997499997</c:v>
                </c:pt>
                <c:pt idx="3953">
                  <c:v>-310.20000003000001</c:v>
                </c:pt>
                <c:pt idx="3954">
                  <c:v>-310.22400003899998</c:v>
                </c:pt>
                <c:pt idx="3955">
                  <c:v>-310.071999882</c:v>
                </c:pt>
                <c:pt idx="3956">
                  <c:v>-310.17199996900001</c:v>
                </c:pt>
                <c:pt idx="3957">
                  <c:v>-310.12099975500001</c:v>
                </c:pt>
                <c:pt idx="3958">
                  <c:v>-310.044999991</c:v>
                </c:pt>
                <c:pt idx="3959">
                  <c:v>-309.98399995699998</c:v>
                </c:pt>
                <c:pt idx="3960">
                  <c:v>-309.942000022</c:v>
                </c:pt>
                <c:pt idx="3961">
                  <c:v>-310.00100002900001</c:v>
                </c:pt>
                <c:pt idx="3962">
                  <c:v>-309.97999990400001</c:v>
                </c:pt>
                <c:pt idx="3963">
                  <c:v>-309.93700011200002</c:v>
                </c:pt>
                <c:pt idx="3964">
                  <c:v>-309.85799983599998</c:v>
                </c:pt>
                <c:pt idx="3965">
                  <c:v>-309.79700011699998</c:v>
                </c:pt>
                <c:pt idx="3966">
                  <c:v>-309.76899974000003</c:v>
                </c:pt>
                <c:pt idx="3967">
                  <c:v>-309.74799992999999</c:v>
                </c:pt>
                <c:pt idx="3968">
                  <c:v>-309.74900009999999</c:v>
                </c:pt>
                <c:pt idx="3969">
                  <c:v>-309.81199984699998</c:v>
                </c:pt>
                <c:pt idx="3970">
                  <c:v>-309.94400004900001</c:v>
                </c:pt>
                <c:pt idx="3971">
                  <c:v>-309.98199992999997</c:v>
                </c:pt>
                <c:pt idx="3972">
                  <c:v>-309.90200011299999</c:v>
                </c:pt>
                <c:pt idx="3973">
                  <c:v>-309.84699984500003</c:v>
                </c:pt>
                <c:pt idx="3974">
                  <c:v>-309.79299974899999</c:v>
                </c:pt>
                <c:pt idx="3975">
                  <c:v>-309.81500004399999</c:v>
                </c:pt>
                <c:pt idx="3976">
                  <c:v>-309.83499999899999</c:v>
                </c:pt>
                <c:pt idx="3977">
                  <c:v>-309.81300001699998</c:v>
                </c:pt>
                <c:pt idx="3978">
                  <c:v>-309.78900000900001</c:v>
                </c:pt>
                <c:pt idx="3979">
                  <c:v>-309.71600012900001</c:v>
                </c:pt>
                <c:pt idx="3980">
                  <c:v>-309.69599985999997</c:v>
                </c:pt>
                <c:pt idx="3981">
                  <c:v>-309.66899996900003</c:v>
                </c:pt>
                <c:pt idx="3982">
                  <c:v>-309.64200007699998</c:v>
                </c:pt>
                <c:pt idx="3983">
                  <c:v>-309.66899996900003</c:v>
                </c:pt>
                <c:pt idx="3984">
                  <c:v>-309.77199993800002</c:v>
                </c:pt>
                <c:pt idx="3985">
                  <c:v>-309.88800023900001</c:v>
                </c:pt>
                <c:pt idx="3986">
                  <c:v>-309.85400009699998</c:v>
                </c:pt>
                <c:pt idx="3987">
                  <c:v>-309.77900018899999</c:v>
                </c:pt>
                <c:pt idx="3988">
                  <c:v>-309.72499977799998</c:v>
                </c:pt>
                <c:pt idx="3989">
                  <c:v>-309.67900010300002</c:v>
                </c:pt>
                <c:pt idx="3990">
                  <c:v>-309.73699993899999</c:v>
                </c:pt>
                <c:pt idx="3991">
                  <c:v>-309.71599981399999</c:v>
                </c:pt>
                <c:pt idx="3992">
                  <c:v>-309.67799993199998</c:v>
                </c:pt>
                <c:pt idx="3993">
                  <c:v>-309.61699989900001</c:v>
                </c:pt>
                <c:pt idx="3994">
                  <c:v>-309.55199981099997</c:v>
                </c:pt>
                <c:pt idx="3995">
                  <c:v>-309.52899997399999</c:v>
                </c:pt>
                <c:pt idx="3996">
                  <c:v>-309.51000019000003</c:v>
                </c:pt>
                <c:pt idx="3997">
                  <c:v>-309.502000082</c:v>
                </c:pt>
                <c:pt idx="3998">
                  <c:v>-309.55099995500001</c:v>
                </c:pt>
                <c:pt idx="3999">
                  <c:v>-309.673000022</c:v>
                </c:pt>
                <c:pt idx="4000">
                  <c:v>-309.73499991199998</c:v>
                </c:pt>
                <c:pt idx="4001">
                  <c:v>-309.66499991500001</c:v>
                </c:pt>
                <c:pt idx="4002">
                  <c:v>-309.61100013200002</c:v>
                </c:pt>
                <c:pt idx="4003">
                  <c:v>-309.55299998200002</c:v>
                </c:pt>
                <c:pt idx="4004">
                  <c:v>-309.557999892</c:v>
                </c:pt>
                <c:pt idx="4005">
                  <c:v>-309.59899997100001</c:v>
                </c:pt>
                <c:pt idx="4006">
                  <c:v>-309.58400024100001</c:v>
                </c:pt>
                <c:pt idx="4007">
                  <c:v>-309.55400015200001</c:v>
                </c:pt>
                <c:pt idx="4008">
                  <c:v>-309.47400002000001</c:v>
                </c:pt>
                <c:pt idx="4009">
                  <c:v>-309.447000129</c:v>
                </c:pt>
                <c:pt idx="4010">
                  <c:v>-309.42399997699999</c:v>
                </c:pt>
                <c:pt idx="4011">
                  <c:v>-309.40400002299998</c:v>
                </c:pt>
                <c:pt idx="4012">
                  <c:v>-309.43000005800002</c:v>
                </c:pt>
                <c:pt idx="4013">
                  <c:v>-309.52800011699998</c:v>
                </c:pt>
                <c:pt idx="4014">
                  <c:v>-309.66099986099999</c:v>
                </c:pt>
                <c:pt idx="4015">
                  <c:v>-309.64499996000001</c:v>
                </c:pt>
                <c:pt idx="4016">
                  <c:v>-309.56699985500001</c:v>
                </c:pt>
                <c:pt idx="4017">
                  <c:v>-309.51399992900002</c:v>
                </c:pt>
                <c:pt idx="4018">
                  <c:v>-309.46700008400001</c:v>
                </c:pt>
                <c:pt idx="4019">
                  <c:v>-309.52400006400001</c:v>
                </c:pt>
                <c:pt idx="4020">
                  <c:v>-309.51100004599999</c:v>
                </c:pt>
                <c:pt idx="4021">
                  <c:v>-309.47699990400002</c:v>
                </c:pt>
                <c:pt idx="4022">
                  <c:v>-309.43400011199998</c:v>
                </c:pt>
                <c:pt idx="4023">
                  <c:v>-309.369000024</c:v>
                </c:pt>
                <c:pt idx="4024">
                  <c:v>-309.34900006999999</c:v>
                </c:pt>
                <c:pt idx="4025">
                  <c:v>-309.32700008900002</c:v>
                </c:pt>
                <c:pt idx="4026">
                  <c:v>-309.30700013400002</c:v>
                </c:pt>
                <c:pt idx="4027">
                  <c:v>-309.34600018700002</c:v>
                </c:pt>
                <c:pt idx="4028">
                  <c:v>-309.46300002999999</c:v>
                </c:pt>
                <c:pt idx="4029">
                  <c:v>-309.54499987399998</c:v>
                </c:pt>
                <c:pt idx="4030">
                  <c:v>-309.486000182</c:v>
                </c:pt>
                <c:pt idx="4031">
                  <c:v>-309.42699986000002</c:v>
                </c:pt>
                <c:pt idx="4032">
                  <c:v>-309.367999854</c:v>
                </c:pt>
                <c:pt idx="4033">
                  <c:v>-309.35099978199997</c:v>
                </c:pt>
                <c:pt idx="4034">
                  <c:v>-309.403999709</c:v>
                </c:pt>
                <c:pt idx="4035">
                  <c:v>-309.38599978100001</c:v>
                </c:pt>
                <c:pt idx="4036">
                  <c:v>-309.351000097</c:v>
                </c:pt>
                <c:pt idx="4037">
                  <c:v>-309.26900025200001</c:v>
                </c:pt>
                <c:pt idx="4038">
                  <c:v>-309.23300008299998</c:v>
                </c:pt>
                <c:pt idx="4039">
                  <c:v>-309.20999993100003</c:v>
                </c:pt>
                <c:pt idx="4040">
                  <c:v>-309.19400002999998</c:v>
                </c:pt>
                <c:pt idx="4041">
                  <c:v>-309.21399998499999</c:v>
                </c:pt>
                <c:pt idx="4042">
                  <c:v>-309.30100005399999</c:v>
                </c:pt>
                <c:pt idx="4043">
                  <c:v>-309.43900002200002</c:v>
                </c:pt>
                <c:pt idx="4044">
                  <c:v>-309.44199990499999</c:v>
                </c:pt>
                <c:pt idx="4045">
                  <c:v>-309.36200008700001</c:v>
                </c:pt>
                <c:pt idx="4046">
                  <c:v>-309.31400007100001</c:v>
                </c:pt>
                <c:pt idx="4047">
                  <c:v>-309.26800008200001</c:v>
                </c:pt>
                <c:pt idx="4048">
                  <c:v>-309.31800012500003</c:v>
                </c:pt>
                <c:pt idx="4049">
                  <c:v>-309.31600009800002</c:v>
                </c:pt>
                <c:pt idx="4050">
                  <c:v>-309.28900020700002</c:v>
                </c:pt>
                <c:pt idx="4051">
                  <c:v>-309.25999997399998</c:v>
                </c:pt>
                <c:pt idx="4052">
                  <c:v>-309.19200000400002</c:v>
                </c:pt>
                <c:pt idx="4053">
                  <c:v>-309.17099987900002</c:v>
                </c:pt>
                <c:pt idx="4054">
                  <c:v>-309.14800004099999</c:v>
                </c:pt>
                <c:pt idx="4055">
                  <c:v>-309.12400003300002</c:v>
                </c:pt>
                <c:pt idx="4056">
                  <c:v>-309.16199991500002</c:v>
                </c:pt>
                <c:pt idx="4057">
                  <c:v>-309.01799986600003</c:v>
                </c:pt>
                <c:pt idx="4058">
                  <c:v>-309.11900012299998</c:v>
                </c:pt>
                <c:pt idx="4059">
                  <c:v>-309.071999963</c:v>
                </c:pt>
                <c:pt idx="4060">
                  <c:v>-309.006000019</c:v>
                </c:pt>
                <c:pt idx="4061">
                  <c:v>-308.94600015600003</c:v>
                </c:pt>
                <c:pt idx="4062">
                  <c:v>-308.91099984300001</c:v>
                </c:pt>
                <c:pt idx="4063">
                  <c:v>-308.97199987699997</c:v>
                </c:pt>
                <c:pt idx="4064">
                  <c:v>-308.95699983200001</c:v>
                </c:pt>
                <c:pt idx="4065">
                  <c:v>-308.922000148</c:v>
                </c:pt>
                <c:pt idx="4066">
                  <c:v>-308.84499989900002</c:v>
                </c:pt>
                <c:pt idx="4067">
                  <c:v>-308.798000054</c:v>
                </c:pt>
                <c:pt idx="4068">
                  <c:v>-308.77799978500002</c:v>
                </c:pt>
                <c:pt idx="4069">
                  <c:v>-308.76199988399998</c:v>
                </c:pt>
                <c:pt idx="4070">
                  <c:v>-308.76999999200001</c:v>
                </c:pt>
                <c:pt idx="4071">
                  <c:v>-308.84200001599999</c:v>
                </c:pt>
                <c:pt idx="4072">
                  <c:v>-308.97999998400002</c:v>
                </c:pt>
                <c:pt idx="4073">
                  <c:v>-309.00899990200003</c:v>
                </c:pt>
                <c:pt idx="4074">
                  <c:v>-308.93499985099999</c:v>
                </c:pt>
                <c:pt idx="4075">
                  <c:v>-308.88800000499998</c:v>
                </c:pt>
                <c:pt idx="4076">
                  <c:v>-308.84299987200001</c:v>
                </c:pt>
                <c:pt idx="4077">
                  <c:v>-308.88100006899998</c:v>
                </c:pt>
                <c:pt idx="4078">
                  <c:v>-308.89600011300001</c:v>
                </c:pt>
                <c:pt idx="4079">
                  <c:v>-308.87399981700003</c:v>
                </c:pt>
                <c:pt idx="4080">
                  <c:v>-308.849999809</c:v>
                </c:pt>
                <c:pt idx="4081">
                  <c:v>-308.78099998200003</c:v>
                </c:pt>
                <c:pt idx="4082">
                  <c:v>-308.76600025200003</c:v>
                </c:pt>
                <c:pt idx="4083">
                  <c:v>-308.74500012700003</c:v>
                </c:pt>
                <c:pt idx="4084">
                  <c:v>-308.72499985899998</c:v>
                </c:pt>
                <c:pt idx="4085">
                  <c:v>-308.76000017199999</c:v>
                </c:pt>
                <c:pt idx="4086">
                  <c:v>-308.86800005100002</c:v>
                </c:pt>
                <c:pt idx="4087">
                  <c:v>-308.98400003799998</c:v>
                </c:pt>
                <c:pt idx="4088">
                  <c:v>-308.94400012900002</c:v>
                </c:pt>
                <c:pt idx="4089">
                  <c:v>-308.870999934</c:v>
                </c:pt>
                <c:pt idx="4090">
                  <c:v>-308.81500012499998</c:v>
                </c:pt>
                <c:pt idx="4091">
                  <c:v>-308.77600007199999</c:v>
                </c:pt>
                <c:pt idx="4092">
                  <c:v>-308.84100016000002</c:v>
                </c:pt>
                <c:pt idx="4093">
                  <c:v>-308.826000115</c:v>
                </c:pt>
                <c:pt idx="4094">
                  <c:v>-308.79199997299997</c:v>
                </c:pt>
                <c:pt idx="4095">
                  <c:v>-308.72900022699997</c:v>
                </c:pt>
                <c:pt idx="4096">
                  <c:v>-308.67299978900002</c:v>
                </c:pt>
                <c:pt idx="4097">
                  <c:v>-308.64999995099998</c:v>
                </c:pt>
                <c:pt idx="4098">
                  <c:v>-308.63099985299999</c:v>
                </c:pt>
                <c:pt idx="4099">
                  <c:v>-308.62999999700003</c:v>
                </c:pt>
                <c:pt idx="4100">
                  <c:v>-308.69000017399998</c:v>
                </c:pt>
                <c:pt idx="4101">
                  <c:v>-308.82100020500002</c:v>
                </c:pt>
                <c:pt idx="4102">
                  <c:v>-308.87799987099999</c:v>
                </c:pt>
                <c:pt idx="4103">
                  <c:v>-308.81100007100002</c:v>
                </c:pt>
                <c:pt idx="4104">
                  <c:v>-308.76500008199997</c:v>
                </c:pt>
                <c:pt idx="4105">
                  <c:v>-308.71399986799997</c:v>
                </c:pt>
                <c:pt idx="4106">
                  <c:v>-308.73000008299999</c:v>
                </c:pt>
                <c:pt idx="4107">
                  <c:v>-308.76200019800001</c:v>
                </c:pt>
                <c:pt idx="4108">
                  <c:v>-308.74699984</c:v>
                </c:pt>
                <c:pt idx="4109">
                  <c:v>-308.72400000200003</c:v>
                </c:pt>
                <c:pt idx="4110">
                  <c:v>-308.65199997799999</c:v>
                </c:pt>
                <c:pt idx="4111">
                  <c:v>-308.63699993400002</c:v>
                </c:pt>
                <c:pt idx="4112">
                  <c:v>-308.61999986199999</c:v>
                </c:pt>
                <c:pt idx="4113">
                  <c:v>-308.60399996199999</c:v>
                </c:pt>
                <c:pt idx="4114">
                  <c:v>-308.63600007700001</c:v>
                </c:pt>
                <c:pt idx="4115">
                  <c:v>-308.73700001999998</c:v>
                </c:pt>
                <c:pt idx="4116">
                  <c:v>-308.86600002400002</c:v>
                </c:pt>
                <c:pt idx="4117">
                  <c:v>-308.84200001599999</c:v>
                </c:pt>
                <c:pt idx="4118">
                  <c:v>-308.769000135</c:v>
                </c:pt>
                <c:pt idx="4119">
                  <c:v>-308.72299983200003</c:v>
                </c:pt>
                <c:pt idx="4120">
                  <c:v>-308.68100020999998</c:v>
                </c:pt>
                <c:pt idx="4121">
                  <c:v>-308.74700015399998</c:v>
                </c:pt>
                <c:pt idx="4122">
                  <c:v>-308.73499999299997</c:v>
                </c:pt>
                <c:pt idx="4123">
                  <c:v>-308.70600007500002</c:v>
                </c:pt>
                <c:pt idx="4124">
                  <c:v>-308.65600003200001</c:v>
                </c:pt>
                <c:pt idx="4125">
                  <c:v>-308.59299997099998</c:v>
                </c:pt>
                <c:pt idx="4126">
                  <c:v>-308.57300001700003</c:v>
                </c:pt>
                <c:pt idx="4127">
                  <c:v>-308.55700011599998</c:v>
                </c:pt>
                <c:pt idx="4128">
                  <c:v>-308.54800015199999</c:v>
                </c:pt>
                <c:pt idx="4129">
                  <c:v>-308.59900005200001</c:v>
                </c:pt>
                <c:pt idx="4130">
                  <c:v>-308.72500017300001</c:v>
                </c:pt>
                <c:pt idx="4131">
                  <c:v>-308.80499999</c:v>
                </c:pt>
                <c:pt idx="4132">
                  <c:v>-308.74699984</c:v>
                </c:pt>
                <c:pt idx="4133">
                  <c:v>-308.69200020099998</c:v>
                </c:pt>
                <c:pt idx="4134">
                  <c:v>-308.63600007700001</c:v>
                </c:pt>
                <c:pt idx="4135">
                  <c:v>-308.63200002299999</c:v>
                </c:pt>
                <c:pt idx="4136">
                  <c:v>-308.68499995000002</c:v>
                </c:pt>
                <c:pt idx="4137">
                  <c:v>-308.67399995900001</c:v>
                </c:pt>
                <c:pt idx="4138">
                  <c:v>-308.64900009500002</c:v>
                </c:pt>
                <c:pt idx="4139">
                  <c:v>-308.5759999</c:v>
                </c:pt>
                <c:pt idx="4140">
                  <c:v>-308.55299974799999</c:v>
                </c:pt>
                <c:pt idx="4141">
                  <c:v>-308.53700016200003</c:v>
                </c:pt>
                <c:pt idx="4142">
                  <c:v>-308.52099994700001</c:v>
                </c:pt>
                <c:pt idx="4143">
                  <c:v>-308.545999811</c:v>
                </c:pt>
                <c:pt idx="4144">
                  <c:v>-308.64399987000002</c:v>
                </c:pt>
                <c:pt idx="4145">
                  <c:v>-308.78599989200001</c:v>
                </c:pt>
                <c:pt idx="4146">
                  <c:v>-308.78400018000002</c:v>
                </c:pt>
                <c:pt idx="4147">
                  <c:v>-308.71400018200001</c:v>
                </c:pt>
                <c:pt idx="4148">
                  <c:v>-308.67199993200001</c:v>
                </c:pt>
                <c:pt idx="4149">
                  <c:v>-308.63500022099998</c:v>
                </c:pt>
                <c:pt idx="4150">
                  <c:v>-308.69599993999998</c:v>
                </c:pt>
                <c:pt idx="4151">
                  <c:v>-308.68900000399998</c:v>
                </c:pt>
                <c:pt idx="4152">
                  <c:v>-308.66200011199999</c:v>
                </c:pt>
                <c:pt idx="4153">
                  <c:v>-308.63100016700002</c:v>
                </c:pt>
                <c:pt idx="4154">
                  <c:v>-308.57099999000002</c:v>
                </c:pt>
                <c:pt idx="4155">
                  <c:v>-308.557999972</c:v>
                </c:pt>
                <c:pt idx="4156">
                  <c:v>-308.54500026900001</c:v>
                </c:pt>
                <c:pt idx="4157">
                  <c:v>-308.53099976700003</c:v>
                </c:pt>
                <c:pt idx="4158">
                  <c:v>-308.57700007</c:v>
                </c:pt>
                <c:pt idx="4159">
                  <c:v>-308.44600003900001</c:v>
                </c:pt>
                <c:pt idx="4160">
                  <c:v>-308.54299992799997</c:v>
                </c:pt>
                <c:pt idx="4161">
                  <c:v>-308.49299988500002</c:v>
                </c:pt>
                <c:pt idx="4162">
                  <c:v>-308.43700007500001</c:v>
                </c:pt>
                <c:pt idx="4163">
                  <c:v>-308.383999835</c:v>
                </c:pt>
                <c:pt idx="4164">
                  <c:v>-308.36499973700001</c:v>
                </c:pt>
                <c:pt idx="4165">
                  <c:v>-308.43300002199999</c:v>
                </c:pt>
                <c:pt idx="4166">
                  <c:v>-308.42799979699998</c:v>
                </c:pt>
                <c:pt idx="4167">
                  <c:v>-308.40200007700003</c:v>
                </c:pt>
                <c:pt idx="4168">
                  <c:v>-308.330000052</c:v>
                </c:pt>
                <c:pt idx="4169">
                  <c:v>-308.29300002700001</c:v>
                </c:pt>
                <c:pt idx="4170">
                  <c:v>-308.27799998199998</c:v>
                </c:pt>
                <c:pt idx="4171">
                  <c:v>-308.28600009000002</c:v>
                </c:pt>
                <c:pt idx="4172">
                  <c:v>-308.33799984500001</c:v>
                </c:pt>
                <c:pt idx="4173">
                  <c:v>-308.45500000300001</c:v>
                </c:pt>
                <c:pt idx="4174">
                  <c:v>-308.63200002299999</c:v>
                </c:pt>
                <c:pt idx="4175">
                  <c:v>-308.68800014700003</c:v>
                </c:pt>
                <c:pt idx="4176">
                  <c:v>-308.64999995099998</c:v>
                </c:pt>
                <c:pt idx="4177">
                  <c:v>-308.639000275</c:v>
                </c:pt>
                <c:pt idx="4178">
                  <c:v>-308.62799997000002</c:v>
                </c:pt>
                <c:pt idx="4179">
                  <c:v>-308.70600007500002</c:v>
                </c:pt>
                <c:pt idx="4180">
                  <c:v>-308.74700015399998</c:v>
                </c:pt>
                <c:pt idx="4181">
                  <c:v>-308.759000001</c:v>
                </c:pt>
                <c:pt idx="4182">
                  <c:v>-308.77200001900002</c:v>
                </c:pt>
                <c:pt idx="4183">
                  <c:v>-308.74399995700003</c:v>
                </c:pt>
                <c:pt idx="4184">
                  <c:v>-308.76700010799999</c:v>
                </c:pt>
                <c:pt idx="4185">
                  <c:v>-308.78500003599999</c:v>
                </c:pt>
                <c:pt idx="4186">
                  <c:v>-308.79899991000002</c:v>
                </c:pt>
                <c:pt idx="4187">
                  <c:v>-308.86800005100002</c:v>
                </c:pt>
                <c:pt idx="4188">
                  <c:v>-309.01399981200001</c:v>
                </c:pt>
                <c:pt idx="4189">
                  <c:v>-309.15700000499999</c:v>
                </c:pt>
                <c:pt idx="4190">
                  <c:v>-309.14900021199998</c:v>
                </c:pt>
                <c:pt idx="4191">
                  <c:v>-309.11900012299998</c:v>
                </c:pt>
                <c:pt idx="4192">
                  <c:v>-309.10100019499998</c:v>
                </c:pt>
                <c:pt idx="4193">
                  <c:v>-309.10200005199999</c:v>
                </c:pt>
                <c:pt idx="4194">
                  <c:v>-309.20599987700001</c:v>
                </c:pt>
                <c:pt idx="4195">
                  <c:v>-309.22799985900002</c:v>
                </c:pt>
                <c:pt idx="4196">
                  <c:v>-309.22899971499999</c:v>
                </c:pt>
                <c:pt idx="4197">
                  <c:v>-309.19200000400002</c:v>
                </c:pt>
                <c:pt idx="4198">
                  <c:v>-309.17600010299998</c:v>
                </c:pt>
                <c:pt idx="4199">
                  <c:v>-309.19200000400002</c:v>
                </c:pt>
                <c:pt idx="4200">
                  <c:v>-309.21499984100001</c:v>
                </c:pt>
                <c:pt idx="4201">
                  <c:v>-309.25999997399998</c:v>
                </c:pt>
                <c:pt idx="4202">
                  <c:v>-309.36600014099997</c:v>
                </c:pt>
                <c:pt idx="4203">
                  <c:v>-309.54100013499999</c:v>
                </c:pt>
                <c:pt idx="4204">
                  <c:v>-309.62299997899999</c:v>
                </c:pt>
                <c:pt idx="4205">
                  <c:v>-309.58599995399999</c:v>
                </c:pt>
                <c:pt idx="4206">
                  <c:v>-309.57499996299998</c:v>
                </c:pt>
                <c:pt idx="4207">
                  <c:v>-309.564000287</c:v>
                </c:pt>
                <c:pt idx="4208">
                  <c:v>-309.62899974499999</c:v>
                </c:pt>
                <c:pt idx="4209">
                  <c:v>-309.692999977</c:v>
                </c:pt>
                <c:pt idx="4210">
                  <c:v>-309.71499995800002</c:v>
                </c:pt>
                <c:pt idx="4211">
                  <c:v>-309.73400005600001</c:v>
                </c:pt>
                <c:pt idx="4212">
                  <c:v>-309.70499982400003</c:v>
                </c:pt>
                <c:pt idx="4213">
                  <c:v>-309.72799997499999</c:v>
                </c:pt>
                <c:pt idx="4214">
                  <c:v>-309.74500004700002</c:v>
                </c:pt>
                <c:pt idx="4215">
                  <c:v>-309.76099994700002</c:v>
                </c:pt>
                <c:pt idx="4216">
                  <c:v>-309.83099994499997</c:v>
                </c:pt>
                <c:pt idx="4217">
                  <c:v>-309.97600016400003</c:v>
                </c:pt>
                <c:pt idx="4218">
                  <c:v>-310.13699996999998</c:v>
                </c:pt>
                <c:pt idx="4219">
                  <c:v>-310.14600024800001</c:v>
                </c:pt>
                <c:pt idx="4220">
                  <c:v>-310.114000132</c:v>
                </c:pt>
                <c:pt idx="4221">
                  <c:v>-310.10300014199998</c:v>
                </c:pt>
                <c:pt idx="4222">
                  <c:v>-310.10000025900001</c:v>
                </c:pt>
                <c:pt idx="4223">
                  <c:v>-310.20099988700002</c:v>
                </c:pt>
                <c:pt idx="4224">
                  <c:v>-310.22399972400001</c:v>
                </c:pt>
                <c:pt idx="4225">
                  <c:v>-310.228000092</c:v>
                </c:pt>
                <c:pt idx="4226">
                  <c:v>-310.20899999400001</c:v>
                </c:pt>
                <c:pt idx="4227">
                  <c:v>-310.18799986900001</c:v>
                </c:pt>
                <c:pt idx="4228">
                  <c:v>-310.20800013799999</c:v>
                </c:pt>
                <c:pt idx="4229">
                  <c:v>-310.23200014600002</c:v>
                </c:pt>
                <c:pt idx="4230">
                  <c:v>-310.26699982999997</c:v>
                </c:pt>
                <c:pt idx="4231">
                  <c:v>-310.35799995299999</c:v>
                </c:pt>
                <c:pt idx="4232">
                  <c:v>-310.52399998300001</c:v>
                </c:pt>
                <c:pt idx="4233">
                  <c:v>-310.62799980900002</c:v>
                </c:pt>
                <c:pt idx="4234">
                  <c:v>-310.60100023199999</c:v>
                </c:pt>
                <c:pt idx="4235">
                  <c:v>-310.5879999</c:v>
                </c:pt>
                <c:pt idx="4236">
                  <c:v>-310.57400002600002</c:v>
                </c:pt>
                <c:pt idx="4237">
                  <c:v>-310.621000186</c:v>
                </c:pt>
                <c:pt idx="4238">
                  <c:v>-310.70499974299997</c:v>
                </c:pt>
                <c:pt idx="4239">
                  <c:v>-310.731999949</c:v>
                </c:pt>
                <c:pt idx="4240">
                  <c:v>-310.74499996600002</c:v>
                </c:pt>
                <c:pt idx="4241">
                  <c:v>-310.70700008400001</c:v>
                </c:pt>
                <c:pt idx="4242">
                  <c:v>-310.72300029899998</c:v>
                </c:pt>
                <c:pt idx="4243">
                  <c:v>-310.74300025399998</c:v>
                </c:pt>
                <c:pt idx="4244">
                  <c:v>-310.76499992100003</c:v>
                </c:pt>
                <c:pt idx="4245">
                  <c:v>-310.83200003500002</c:v>
                </c:pt>
                <c:pt idx="4246">
                  <c:v>-310.9730002</c:v>
                </c:pt>
                <c:pt idx="4247">
                  <c:v>-311.14800019400002</c:v>
                </c:pt>
                <c:pt idx="4248">
                  <c:v>-311.17399991500002</c:v>
                </c:pt>
                <c:pt idx="4249">
                  <c:v>-311.13900023000002</c:v>
                </c:pt>
                <c:pt idx="4250">
                  <c:v>-311.12800024000001</c:v>
                </c:pt>
                <c:pt idx="4251">
                  <c:v>-311.12500004200001</c:v>
                </c:pt>
                <c:pt idx="4252">
                  <c:v>-311.22300010200001</c:v>
                </c:pt>
                <c:pt idx="4253">
                  <c:v>-311.25200002000003</c:v>
                </c:pt>
                <c:pt idx="4254">
                  <c:v>-311.26000012700001</c:v>
                </c:pt>
                <c:pt idx="4255">
                  <c:v>-311.25999981299998</c:v>
                </c:pt>
                <c:pt idx="4256">
                  <c:v>-311.23699997599999</c:v>
                </c:pt>
                <c:pt idx="4257">
                  <c:v>-311.25899995700001</c:v>
                </c:pt>
                <c:pt idx="4258">
                  <c:v>-311.279000225</c:v>
                </c:pt>
                <c:pt idx="4259">
                  <c:v>-311.30100020700002</c:v>
                </c:pt>
                <c:pt idx="4260">
                  <c:v>-311.38199988100001</c:v>
                </c:pt>
                <c:pt idx="4261">
                  <c:v>-311.28900004600001</c:v>
                </c:pt>
                <c:pt idx="4262">
                  <c:v>-311.44300022900001</c:v>
                </c:pt>
                <c:pt idx="4263">
                  <c:v>-311.45600024599997</c:v>
                </c:pt>
                <c:pt idx="4264">
                  <c:v>-311.468000093</c:v>
                </c:pt>
                <c:pt idx="4265">
                  <c:v>-311.47999994000003</c:v>
                </c:pt>
                <c:pt idx="4266">
                  <c:v>-311.53499989300002</c:v>
                </c:pt>
                <c:pt idx="4267">
                  <c:v>-311.65899998700002</c:v>
                </c:pt>
                <c:pt idx="4268">
                  <c:v>-311.71299977000001</c:v>
                </c:pt>
                <c:pt idx="4269">
                  <c:v>-311.749999796</c:v>
                </c:pt>
                <c:pt idx="4270">
                  <c:v>-311.73999997599998</c:v>
                </c:pt>
                <c:pt idx="4271">
                  <c:v>-311.77299994700002</c:v>
                </c:pt>
                <c:pt idx="4272">
                  <c:v>-311.82399984699998</c:v>
                </c:pt>
                <c:pt idx="4273">
                  <c:v>-311.87899979999997</c:v>
                </c:pt>
                <c:pt idx="4274">
                  <c:v>-311.969999922</c:v>
                </c:pt>
                <c:pt idx="4275">
                  <c:v>-312.12999987199998</c:v>
                </c:pt>
                <c:pt idx="4276">
                  <c:v>-312.33899969399999</c:v>
                </c:pt>
                <c:pt idx="4277">
                  <c:v>-312.41300005900001</c:v>
                </c:pt>
                <c:pt idx="4278">
                  <c:v>-312.40499995200003</c:v>
                </c:pt>
                <c:pt idx="4279">
                  <c:v>-312.42899996</c:v>
                </c:pt>
                <c:pt idx="4280">
                  <c:v>-312.455999851</c:v>
                </c:pt>
                <c:pt idx="4281">
                  <c:v>-312.57599989200003</c:v>
                </c:pt>
                <c:pt idx="4282">
                  <c:v>-312.64600020400002</c:v>
                </c:pt>
                <c:pt idx="4283">
                  <c:v>-312.69100002200003</c:v>
                </c:pt>
                <c:pt idx="4284">
                  <c:v>-312.73299995799999</c:v>
                </c:pt>
                <c:pt idx="4285">
                  <c:v>-312.73799986799997</c:v>
                </c:pt>
                <c:pt idx="4286">
                  <c:v>-312.788999768</c:v>
                </c:pt>
                <c:pt idx="4287">
                  <c:v>-312.837999954</c:v>
                </c:pt>
                <c:pt idx="4288">
                  <c:v>-312.88599997099999</c:v>
                </c:pt>
                <c:pt idx="4289">
                  <c:v>-312.992999994</c:v>
                </c:pt>
                <c:pt idx="4290">
                  <c:v>-313.17600009500001</c:v>
                </c:pt>
                <c:pt idx="4291">
                  <c:v>-313.34800020599999</c:v>
                </c:pt>
                <c:pt idx="4292">
                  <c:v>-313.36999987299998</c:v>
                </c:pt>
                <c:pt idx="4293">
                  <c:v>-313.37599995300002</c:v>
                </c:pt>
                <c:pt idx="4294">
                  <c:v>-313.38699994400002</c:v>
                </c:pt>
                <c:pt idx="4295">
                  <c:v>-313.423000113</c:v>
                </c:pt>
                <c:pt idx="4296">
                  <c:v>-313.555000001</c:v>
                </c:pt>
                <c:pt idx="4297">
                  <c:v>-313.611999981</c:v>
                </c:pt>
                <c:pt idx="4298">
                  <c:v>-313.64599980899999</c:v>
                </c:pt>
                <c:pt idx="4299">
                  <c:v>-313.64199975499997</c:v>
                </c:pt>
                <c:pt idx="4300">
                  <c:v>-313.66699993399999</c:v>
                </c:pt>
                <c:pt idx="4301">
                  <c:v>-313.716999977</c:v>
                </c:pt>
                <c:pt idx="4302">
                  <c:v>-313.77400027099998</c:v>
                </c:pt>
                <c:pt idx="4303">
                  <c:v>-313.85399977399999</c:v>
                </c:pt>
                <c:pt idx="4304">
                  <c:v>-313.997000281</c:v>
                </c:pt>
                <c:pt idx="4305">
                  <c:v>-314.20599978899997</c:v>
                </c:pt>
                <c:pt idx="4306">
                  <c:v>-314.30700004599998</c:v>
                </c:pt>
                <c:pt idx="4307">
                  <c:v>-314.30299999200003</c:v>
                </c:pt>
                <c:pt idx="4308">
                  <c:v>-314.32900002700001</c:v>
                </c:pt>
                <c:pt idx="4309">
                  <c:v>-314.35699977399997</c:v>
                </c:pt>
                <c:pt idx="4310">
                  <c:v>-314.46500028299999</c:v>
                </c:pt>
                <c:pt idx="4311">
                  <c:v>-314.55200003700003</c:v>
                </c:pt>
                <c:pt idx="4312">
                  <c:v>-314.60200007999998</c:v>
                </c:pt>
                <c:pt idx="4313">
                  <c:v>-314.64899992599999</c:v>
                </c:pt>
                <c:pt idx="4314">
                  <c:v>-314.65299997900001</c:v>
                </c:pt>
                <c:pt idx="4315">
                  <c:v>-314.71000027399998</c:v>
                </c:pt>
                <c:pt idx="4316">
                  <c:v>-314.76100017300001</c:v>
                </c:pt>
                <c:pt idx="4317">
                  <c:v>-314.812999929</c:v>
                </c:pt>
                <c:pt idx="4318">
                  <c:v>-314.91999995200001</c:v>
                </c:pt>
                <c:pt idx="4319">
                  <c:v>-315.10000016999999</c:v>
                </c:pt>
                <c:pt idx="4320">
                  <c:v>-315.28800018099997</c:v>
                </c:pt>
                <c:pt idx="4321">
                  <c:v>-315.319999983</c:v>
                </c:pt>
                <c:pt idx="4322">
                  <c:v>-315.319999983</c:v>
                </c:pt>
                <c:pt idx="4323">
                  <c:v>-315.33699974000001</c:v>
                </c:pt>
                <c:pt idx="4324">
                  <c:v>-315.36799999900001</c:v>
                </c:pt>
                <c:pt idx="4325">
                  <c:v>-315.50599996699998</c:v>
                </c:pt>
                <c:pt idx="4326">
                  <c:v>-315.56299994699998</c:v>
                </c:pt>
                <c:pt idx="4327">
                  <c:v>-315.60199999899999</c:v>
                </c:pt>
                <c:pt idx="4328">
                  <c:v>-315.61099996299998</c:v>
                </c:pt>
                <c:pt idx="4329">
                  <c:v>-315.627000178</c:v>
                </c:pt>
                <c:pt idx="4330">
                  <c:v>-315.67699990699998</c:v>
                </c:pt>
                <c:pt idx="4331">
                  <c:v>-315.73100000400001</c:v>
                </c:pt>
                <c:pt idx="4332">
                  <c:v>-315.80300002799999</c:v>
                </c:pt>
                <c:pt idx="4333">
                  <c:v>-315.93400005900003</c:v>
                </c:pt>
                <c:pt idx="4334">
                  <c:v>-316.137999971</c:v>
                </c:pt>
                <c:pt idx="4335">
                  <c:v>-316.26799983199999</c:v>
                </c:pt>
                <c:pt idx="4336">
                  <c:v>-316.27299974200002</c:v>
                </c:pt>
                <c:pt idx="4337">
                  <c:v>-316.29900009099998</c:v>
                </c:pt>
                <c:pt idx="4338">
                  <c:v>-316.32200024299999</c:v>
                </c:pt>
                <c:pt idx="4339">
                  <c:v>-316.40999985399998</c:v>
                </c:pt>
                <c:pt idx="4340">
                  <c:v>-316.51399999400002</c:v>
                </c:pt>
                <c:pt idx="4341">
                  <c:v>-316.572000145</c:v>
                </c:pt>
                <c:pt idx="4342">
                  <c:v>-316.62200018800002</c:v>
                </c:pt>
                <c:pt idx="4343">
                  <c:v>-316.62199987299999</c:v>
                </c:pt>
                <c:pt idx="4344">
                  <c:v>-316.67899985299999</c:v>
                </c:pt>
                <c:pt idx="4345">
                  <c:v>-316.73600014800002</c:v>
                </c:pt>
                <c:pt idx="4346">
                  <c:v>-316.79199995699997</c:v>
                </c:pt>
                <c:pt idx="4347">
                  <c:v>-316.89600009700001</c:v>
                </c:pt>
                <c:pt idx="4348">
                  <c:v>-317.07100009099997</c:v>
                </c:pt>
                <c:pt idx="4349">
                  <c:v>-317.27199980500001</c:v>
                </c:pt>
                <c:pt idx="4350">
                  <c:v>-317.31999982100001</c:v>
                </c:pt>
                <c:pt idx="4351">
                  <c:v>-317.320999992</c:v>
                </c:pt>
                <c:pt idx="4352">
                  <c:v>-317.34500000000003</c:v>
                </c:pt>
                <c:pt idx="4353">
                  <c:v>-317.377999972</c:v>
                </c:pt>
                <c:pt idx="4354">
                  <c:v>-317.51599993999997</c:v>
                </c:pt>
                <c:pt idx="4355">
                  <c:v>-317.57799983000001</c:v>
                </c:pt>
                <c:pt idx="4356">
                  <c:v>-317.62099993599998</c:v>
                </c:pt>
                <c:pt idx="4357">
                  <c:v>-317.64400008799998</c:v>
                </c:pt>
                <c:pt idx="4358">
                  <c:v>-317.65300005199998</c:v>
                </c:pt>
                <c:pt idx="4359">
                  <c:v>-317.70599997800002</c:v>
                </c:pt>
                <c:pt idx="4360">
                  <c:v>-317.76299995800002</c:v>
                </c:pt>
                <c:pt idx="4361">
                  <c:v>-317.82600001899999</c:v>
                </c:pt>
                <c:pt idx="4362">
                  <c:v>-317.94899994299999</c:v>
                </c:pt>
                <c:pt idx="4363">
                  <c:v>-318.14799994499998</c:v>
                </c:pt>
                <c:pt idx="4364">
                  <c:v>-318.30200012799997</c:v>
                </c:pt>
                <c:pt idx="4365">
                  <c:v>-318.31699985799997</c:v>
                </c:pt>
                <c:pt idx="4366">
                  <c:v>-318.33399992900002</c:v>
                </c:pt>
                <c:pt idx="4367">
                  <c:v>-318.34999983</c:v>
                </c:pt>
                <c:pt idx="4368">
                  <c:v>-318.41899997100001</c:v>
                </c:pt>
                <c:pt idx="4369">
                  <c:v>-318.54499977799998</c:v>
                </c:pt>
                <c:pt idx="4370">
                  <c:v>-318.60799983800001</c:v>
                </c:pt>
                <c:pt idx="4371">
                  <c:v>-318.653999828</c:v>
                </c:pt>
                <c:pt idx="4372">
                  <c:v>-318.65299997199998</c:v>
                </c:pt>
                <c:pt idx="4373">
                  <c:v>-318.70300001499999</c:v>
                </c:pt>
                <c:pt idx="4374">
                  <c:v>-318.75999999499999</c:v>
                </c:pt>
                <c:pt idx="4375">
                  <c:v>-318.81699997499999</c:v>
                </c:pt>
                <c:pt idx="4376">
                  <c:v>-318.91399986300002</c:v>
                </c:pt>
                <c:pt idx="4377">
                  <c:v>-319.08500011799998</c:v>
                </c:pt>
                <c:pt idx="4378">
                  <c:v>-319.29699982300002</c:v>
                </c:pt>
                <c:pt idx="4379">
                  <c:v>-319.36900016200002</c:v>
                </c:pt>
                <c:pt idx="4380">
                  <c:v>-319.37200004499999</c:v>
                </c:pt>
                <c:pt idx="4381">
                  <c:v>-319.40299999000001</c:v>
                </c:pt>
                <c:pt idx="4382">
                  <c:v>-319.437999988</c:v>
                </c:pt>
                <c:pt idx="4383">
                  <c:v>-319.57099973200002</c:v>
                </c:pt>
                <c:pt idx="4384">
                  <c:v>-319.63800016099998</c:v>
                </c:pt>
                <c:pt idx="4385">
                  <c:v>-319.68299997999998</c:v>
                </c:pt>
                <c:pt idx="4386">
                  <c:v>-319.72400005899999</c:v>
                </c:pt>
                <c:pt idx="4387">
                  <c:v>-319.737000077</c:v>
                </c:pt>
                <c:pt idx="4388">
                  <c:v>-319.79699993999998</c:v>
                </c:pt>
                <c:pt idx="4389">
                  <c:v>-319.854999776</c:v>
                </c:pt>
                <c:pt idx="4390">
                  <c:v>-319.91400009699998</c:v>
                </c:pt>
                <c:pt idx="4391">
                  <c:v>-320.032000111</c:v>
                </c:pt>
                <c:pt idx="4392">
                  <c:v>-320.22500003200003</c:v>
                </c:pt>
                <c:pt idx="4393">
                  <c:v>-320.393000089</c:v>
                </c:pt>
                <c:pt idx="4394">
                  <c:v>-320.41500007000002</c:v>
                </c:pt>
                <c:pt idx="4395">
                  <c:v>-320.42999980000002</c:v>
                </c:pt>
                <c:pt idx="4396">
                  <c:v>-320.44900021299998</c:v>
                </c:pt>
                <c:pt idx="4397">
                  <c:v>-320.50199982499998</c:v>
                </c:pt>
                <c:pt idx="4398">
                  <c:v>-320.640999964</c:v>
                </c:pt>
                <c:pt idx="4399">
                  <c:v>-320.70799976400002</c:v>
                </c:pt>
                <c:pt idx="4400">
                  <c:v>-320.752999897</c:v>
                </c:pt>
                <c:pt idx="4401">
                  <c:v>-320.752999897</c:v>
                </c:pt>
                <c:pt idx="4402">
                  <c:v>-320.78700003900002</c:v>
                </c:pt>
                <c:pt idx="4403">
                  <c:v>-320.84299984900002</c:v>
                </c:pt>
                <c:pt idx="4404">
                  <c:v>-320.90399988199999</c:v>
                </c:pt>
                <c:pt idx="4405">
                  <c:v>-320.99999991499999</c:v>
                </c:pt>
                <c:pt idx="4406">
                  <c:v>-321.16000017800002</c:v>
                </c:pt>
                <c:pt idx="4407">
                  <c:v>-321.38100016200002</c:v>
                </c:pt>
                <c:pt idx="4408">
                  <c:v>-321.480000077</c:v>
                </c:pt>
                <c:pt idx="4409">
                  <c:v>-321.48499998699998</c:v>
                </c:pt>
                <c:pt idx="4410">
                  <c:v>-321.51900012999999</c:v>
                </c:pt>
                <c:pt idx="4411">
                  <c:v>-321.55200010200002</c:v>
                </c:pt>
                <c:pt idx="4412">
                  <c:v>-321.67299999900001</c:v>
                </c:pt>
                <c:pt idx="4413">
                  <c:v>-321.75700018399999</c:v>
                </c:pt>
                <c:pt idx="4414">
                  <c:v>-321.81399985000002</c:v>
                </c:pt>
                <c:pt idx="4415">
                  <c:v>-321.86799994699999</c:v>
                </c:pt>
                <c:pt idx="4416">
                  <c:v>-321.88500001800003</c:v>
                </c:pt>
                <c:pt idx="4417">
                  <c:v>-321.95200013200002</c:v>
                </c:pt>
                <c:pt idx="4418">
                  <c:v>-322.01300016599998</c:v>
                </c:pt>
                <c:pt idx="4419">
                  <c:v>-322.07100000200001</c:v>
                </c:pt>
                <c:pt idx="4420">
                  <c:v>-322.18399979200001</c:v>
                </c:pt>
                <c:pt idx="4421">
                  <c:v>-322.37300028800001</c:v>
                </c:pt>
                <c:pt idx="4422">
                  <c:v>-322.560000129</c:v>
                </c:pt>
                <c:pt idx="4423">
                  <c:v>-322.59500012699999</c:v>
                </c:pt>
                <c:pt idx="4424">
                  <c:v>-322.60799983099997</c:v>
                </c:pt>
                <c:pt idx="4425">
                  <c:v>-322.63400017999999</c:v>
                </c:pt>
                <c:pt idx="4426">
                  <c:v>-322.67999985500001</c:v>
                </c:pt>
                <c:pt idx="4427">
                  <c:v>-322.82599993100001</c:v>
                </c:pt>
                <c:pt idx="4428">
                  <c:v>-322.89300004500001</c:v>
                </c:pt>
                <c:pt idx="4429">
                  <c:v>-322.93600015099997</c:v>
                </c:pt>
                <c:pt idx="4430">
                  <c:v>-322.94500011500003</c:v>
                </c:pt>
                <c:pt idx="4431">
                  <c:v>-322.97100015000001</c:v>
                </c:pt>
                <c:pt idx="4432">
                  <c:v>-323.031999869</c:v>
                </c:pt>
                <c:pt idx="4433">
                  <c:v>-323.09800012699998</c:v>
                </c:pt>
                <c:pt idx="4434">
                  <c:v>-323.186000052</c:v>
                </c:pt>
                <c:pt idx="4435">
                  <c:v>-323.335999867</c:v>
                </c:pt>
                <c:pt idx="4436">
                  <c:v>-323.55500013800003</c:v>
                </c:pt>
                <c:pt idx="4437">
                  <c:v>-323.68000008899998</c:v>
                </c:pt>
                <c:pt idx="4438">
                  <c:v>-323.68799988199999</c:v>
                </c:pt>
                <c:pt idx="4439">
                  <c:v>-323.719999997</c:v>
                </c:pt>
                <c:pt idx="4440">
                  <c:v>-323.75299996899997</c:v>
                </c:pt>
                <c:pt idx="4441">
                  <c:v>-323.862999876</c:v>
                </c:pt>
                <c:pt idx="4442">
                  <c:v>-323.969000042</c:v>
                </c:pt>
                <c:pt idx="4443">
                  <c:v>-324.034999986</c:v>
                </c:pt>
                <c:pt idx="4444">
                  <c:v>-324.09800004700003</c:v>
                </c:pt>
                <c:pt idx="4445">
                  <c:v>-324.11299977700003</c:v>
                </c:pt>
                <c:pt idx="4446">
                  <c:v>-324.179000035</c:v>
                </c:pt>
                <c:pt idx="4447">
                  <c:v>-324.24000006900002</c:v>
                </c:pt>
                <c:pt idx="4448">
                  <c:v>-324.30100010199999</c:v>
                </c:pt>
                <c:pt idx="4449">
                  <c:v>-324.41500006199999</c:v>
                </c:pt>
                <c:pt idx="4450">
                  <c:v>-324.60399992999999</c:v>
                </c:pt>
                <c:pt idx="4451">
                  <c:v>-324.80699998599999</c:v>
                </c:pt>
                <c:pt idx="4452">
                  <c:v>-324.85900005600001</c:v>
                </c:pt>
                <c:pt idx="4453">
                  <c:v>-324.871999759</c:v>
                </c:pt>
                <c:pt idx="4454">
                  <c:v>-324.90500004500001</c:v>
                </c:pt>
                <c:pt idx="4455">
                  <c:v>-324.94499995400002</c:v>
                </c:pt>
                <c:pt idx="4456">
                  <c:v>-325.09000017300002</c:v>
                </c:pt>
                <c:pt idx="4457">
                  <c:v>-325.15600011700002</c:v>
                </c:pt>
                <c:pt idx="4458">
                  <c:v>-325.20400013300002</c:v>
                </c:pt>
                <c:pt idx="4459">
                  <c:v>-325.230000168</c:v>
                </c:pt>
                <c:pt idx="4460">
                  <c:v>-325.25200014900003</c:v>
                </c:pt>
                <c:pt idx="4461">
                  <c:v>-325.31600006600002</c:v>
                </c:pt>
                <c:pt idx="4462">
                  <c:v>-325.38400003700002</c:v>
                </c:pt>
                <c:pt idx="4463">
                  <c:v>-325.46200014200002</c:v>
                </c:pt>
                <c:pt idx="4464">
                  <c:v>-325.59600005599998</c:v>
                </c:pt>
                <c:pt idx="4465">
                  <c:v>-325.80499987799999</c:v>
                </c:pt>
                <c:pt idx="4466">
                  <c:v>-325.95399983700003</c:v>
                </c:pt>
                <c:pt idx="4467">
                  <c:v>-325.97100022199999</c:v>
                </c:pt>
                <c:pt idx="4468">
                  <c:v>-326.00199985299997</c:v>
                </c:pt>
                <c:pt idx="4469">
                  <c:v>-326.03100008600001</c:v>
                </c:pt>
                <c:pt idx="4470">
                  <c:v>-326.12100003799998</c:v>
                </c:pt>
                <c:pt idx="4471">
                  <c:v>-326.248000015</c:v>
                </c:pt>
                <c:pt idx="4472">
                  <c:v>-326.31899986899998</c:v>
                </c:pt>
                <c:pt idx="4473">
                  <c:v>-326.37600016300001</c:v>
                </c:pt>
                <c:pt idx="4474">
                  <c:v>-326.38099975900002</c:v>
                </c:pt>
                <c:pt idx="4475">
                  <c:v>-326.43999976600003</c:v>
                </c:pt>
                <c:pt idx="4476">
                  <c:v>-326.50299982600001</c:v>
                </c:pt>
                <c:pt idx="4477">
                  <c:v>-326.56900008399998</c:v>
                </c:pt>
                <c:pt idx="4478">
                  <c:v>-326.67999984699998</c:v>
                </c:pt>
                <c:pt idx="4479">
                  <c:v>-326.86400011900002</c:v>
                </c:pt>
                <c:pt idx="4480">
                  <c:v>-327.08300007499997</c:v>
                </c:pt>
                <c:pt idx="4481">
                  <c:v>-327.151999902</c:v>
                </c:pt>
                <c:pt idx="4482">
                  <c:v>-327.15899983899999</c:v>
                </c:pt>
                <c:pt idx="4483">
                  <c:v>-327.19299998100001</c:v>
                </c:pt>
                <c:pt idx="4484">
                  <c:v>-327.23099986300002</c:v>
                </c:pt>
                <c:pt idx="4485">
                  <c:v>-327.374000056</c:v>
                </c:pt>
                <c:pt idx="4486">
                  <c:v>-327.44499990899999</c:v>
                </c:pt>
                <c:pt idx="4487">
                  <c:v>-327.49599980900001</c:v>
                </c:pt>
                <c:pt idx="4488">
                  <c:v>-327.53899991499998</c:v>
                </c:pt>
                <c:pt idx="4489">
                  <c:v>-327.56000003999998</c:v>
                </c:pt>
                <c:pt idx="4490">
                  <c:v>-327.62500012800001</c:v>
                </c:pt>
                <c:pt idx="4491">
                  <c:v>-327.68800018799999</c:v>
                </c:pt>
                <c:pt idx="4492">
                  <c:v>-327.752999961</c:v>
                </c:pt>
                <c:pt idx="4493">
                  <c:v>-327.87700005599999</c:v>
                </c:pt>
                <c:pt idx="4494">
                  <c:v>-328.078000084</c:v>
                </c:pt>
                <c:pt idx="4495">
                  <c:v>-328.24599982699999</c:v>
                </c:pt>
                <c:pt idx="4496">
                  <c:v>-328.27100000600001</c:v>
                </c:pt>
                <c:pt idx="4497">
                  <c:v>-328.29700004099999</c:v>
                </c:pt>
                <c:pt idx="4498">
                  <c:v>-328.32300007600003</c:v>
                </c:pt>
                <c:pt idx="4499">
                  <c:v>-328.39100004599999</c:v>
                </c:pt>
                <c:pt idx="4500">
                  <c:v>-328.52900001500001</c:v>
                </c:pt>
                <c:pt idx="4501">
                  <c:v>-328.596000129</c:v>
                </c:pt>
                <c:pt idx="4502">
                  <c:v>-328.64599985799998</c:v>
                </c:pt>
                <c:pt idx="4503">
                  <c:v>-328.64800019900002</c:v>
                </c:pt>
                <c:pt idx="4504">
                  <c:v>-328.69700007099999</c:v>
                </c:pt>
                <c:pt idx="4505">
                  <c:v>-328.75999981799998</c:v>
                </c:pt>
                <c:pt idx="4506">
                  <c:v>-328.827999788</c:v>
                </c:pt>
                <c:pt idx="4507">
                  <c:v>-328.93199992799998</c:v>
                </c:pt>
                <c:pt idx="4508">
                  <c:v>-329.10499989499999</c:v>
                </c:pt>
                <c:pt idx="4509">
                  <c:v>-329.32800021999998</c:v>
                </c:pt>
                <c:pt idx="4510">
                  <c:v>-329.41499997400001</c:v>
                </c:pt>
                <c:pt idx="4511">
                  <c:v>-329.41999988399999</c:v>
                </c:pt>
                <c:pt idx="4512">
                  <c:v>-329.45699990999998</c:v>
                </c:pt>
                <c:pt idx="4513">
                  <c:v>-329.49699981800001</c:v>
                </c:pt>
                <c:pt idx="4514">
                  <c:v>-329.629999876</c:v>
                </c:pt>
                <c:pt idx="4515">
                  <c:v>-329.71299989099998</c:v>
                </c:pt>
                <c:pt idx="4516">
                  <c:v>-329.77100004200003</c:v>
                </c:pt>
                <c:pt idx="4517">
                  <c:v>-329.82599999500002</c:v>
                </c:pt>
                <c:pt idx="4518">
                  <c:v>-329.84399992300001</c:v>
                </c:pt>
                <c:pt idx="4519">
                  <c:v>-329.90799984</c:v>
                </c:pt>
                <c:pt idx="4520">
                  <c:v>-329.97000004400002</c:v>
                </c:pt>
                <c:pt idx="4521">
                  <c:v>-330.03100007799998</c:v>
                </c:pt>
                <c:pt idx="4522">
                  <c:v>-330.15100011800001</c:v>
                </c:pt>
                <c:pt idx="4523">
                  <c:v>-330.346999923</c:v>
                </c:pt>
                <c:pt idx="4524">
                  <c:v>-330.53199973699998</c:v>
                </c:pt>
                <c:pt idx="4525">
                  <c:v>-330.56800021999999</c:v>
                </c:pt>
                <c:pt idx="4526">
                  <c:v>-330.58800017499999</c:v>
                </c:pt>
                <c:pt idx="4527">
                  <c:v>-330.61100001199998</c:v>
                </c:pt>
                <c:pt idx="4528">
                  <c:v>-330.661999912</c:v>
                </c:pt>
                <c:pt idx="4529">
                  <c:v>-330.80600027499997</c:v>
                </c:pt>
                <c:pt idx="4530">
                  <c:v>-330.875000102</c:v>
                </c:pt>
                <c:pt idx="4531">
                  <c:v>-330.923000118</c:v>
                </c:pt>
                <c:pt idx="4532">
                  <c:v>-330.93199976699998</c:v>
                </c:pt>
                <c:pt idx="4533">
                  <c:v>-330.97100013400001</c:v>
                </c:pt>
                <c:pt idx="4534">
                  <c:v>-330.958999973</c:v>
                </c:pt>
                <c:pt idx="4535">
                  <c:v>-330.947999982</c:v>
                </c:pt>
                <c:pt idx="4536">
                  <c:v>-330.96199985599998</c:v>
                </c:pt>
                <c:pt idx="4537">
                  <c:v>-331.038000248</c:v>
                </c:pt>
                <c:pt idx="4538">
                  <c:v>-331.181000127</c:v>
                </c:pt>
                <c:pt idx="4539">
                  <c:v>-331.21600012499999</c:v>
                </c:pt>
                <c:pt idx="4540">
                  <c:v>-331.14499995699998</c:v>
                </c:pt>
                <c:pt idx="4541">
                  <c:v>-331.10499973399999</c:v>
                </c:pt>
                <c:pt idx="4542">
                  <c:v>-331.06500014</c:v>
                </c:pt>
                <c:pt idx="4543">
                  <c:v>-331.10800024600002</c:v>
                </c:pt>
                <c:pt idx="4544">
                  <c:v>-331.12900005699998</c:v>
                </c:pt>
                <c:pt idx="4545">
                  <c:v>-331.11299984200002</c:v>
                </c:pt>
                <c:pt idx="4546">
                  <c:v>-331.09300020199998</c:v>
                </c:pt>
                <c:pt idx="4547">
                  <c:v>-331.03099999699998</c:v>
                </c:pt>
                <c:pt idx="4548">
                  <c:v>-331.02099986299999</c:v>
                </c:pt>
                <c:pt idx="4549">
                  <c:v>-331.00600013299999</c:v>
                </c:pt>
                <c:pt idx="4550">
                  <c:v>-330.99100008800002</c:v>
                </c:pt>
                <c:pt idx="4551">
                  <c:v>-331.03300002399999</c:v>
                </c:pt>
                <c:pt idx="4552">
                  <c:v>-331.14799984000001</c:v>
                </c:pt>
                <c:pt idx="4553">
                  <c:v>-331.26900005200002</c:v>
                </c:pt>
                <c:pt idx="4554">
                  <c:v>-331.23600008</c:v>
                </c:pt>
                <c:pt idx="4555">
                  <c:v>-331.16899996500001</c:v>
                </c:pt>
                <c:pt idx="4556">
                  <c:v>-331.12000009299999</c:v>
                </c:pt>
                <c:pt idx="4557">
                  <c:v>-331.08599994999997</c:v>
                </c:pt>
                <c:pt idx="4558">
                  <c:v>-331.15600026200002</c:v>
                </c:pt>
                <c:pt idx="4559">
                  <c:v>-331.14999986700002</c:v>
                </c:pt>
                <c:pt idx="4560">
                  <c:v>-331.12299997600002</c:v>
                </c:pt>
                <c:pt idx="4561">
                  <c:v>-331.06699985199998</c:v>
                </c:pt>
                <c:pt idx="4562">
                  <c:v>-331.017000123</c:v>
                </c:pt>
                <c:pt idx="4563">
                  <c:v>-331.00099990799998</c:v>
                </c:pt>
                <c:pt idx="4564">
                  <c:v>-330.98899974699998</c:v>
                </c:pt>
                <c:pt idx="4565">
                  <c:v>-330.99500014199998</c:v>
                </c:pt>
                <c:pt idx="4566">
                  <c:v>-331.061999942</c:v>
                </c:pt>
                <c:pt idx="4567">
                  <c:v>-331.20199993699998</c:v>
                </c:pt>
                <c:pt idx="4568">
                  <c:v>-331.26400014199999</c:v>
                </c:pt>
                <c:pt idx="4569">
                  <c:v>-331.20500013499998</c:v>
                </c:pt>
                <c:pt idx="4570">
                  <c:v>-331.16499991199998</c:v>
                </c:pt>
                <c:pt idx="4571">
                  <c:v>-331.12200012</c:v>
                </c:pt>
                <c:pt idx="4572">
                  <c:v>-331.14600012800003</c:v>
                </c:pt>
                <c:pt idx="4573">
                  <c:v>-331.18500017999997</c:v>
                </c:pt>
                <c:pt idx="4574">
                  <c:v>-331.17799992900001</c:v>
                </c:pt>
                <c:pt idx="4575">
                  <c:v>-331.16299988499998</c:v>
                </c:pt>
                <c:pt idx="4576">
                  <c:v>-331.09800011200002</c:v>
                </c:pt>
                <c:pt idx="4577">
                  <c:v>-331.09000000399999</c:v>
                </c:pt>
                <c:pt idx="4578">
                  <c:v>-331.08100003999999</c:v>
                </c:pt>
                <c:pt idx="4579">
                  <c:v>-331.07299993300001</c:v>
                </c:pt>
                <c:pt idx="4580">
                  <c:v>-331.11099981500001</c:v>
                </c:pt>
                <c:pt idx="4581">
                  <c:v>-331.22199989199999</c:v>
                </c:pt>
                <c:pt idx="4582">
                  <c:v>-331.35800014699998</c:v>
                </c:pt>
                <c:pt idx="4583">
                  <c:v>-331.341000076</c:v>
                </c:pt>
                <c:pt idx="4584">
                  <c:v>-331.27700015900001</c:v>
                </c:pt>
                <c:pt idx="4585">
                  <c:v>-331.23600008</c:v>
                </c:pt>
                <c:pt idx="4586">
                  <c:v>-331.20499982000001</c:v>
                </c:pt>
                <c:pt idx="4587">
                  <c:v>-331.27800001499998</c:v>
                </c:pt>
                <c:pt idx="4588">
                  <c:v>-331.27499981800003</c:v>
                </c:pt>
                <c:pt idx="4589">
                  <c:v>-331.252999837</c:v>
                </c:pt>
                <c:pt idx="4590">
                  <c:v>-331.211999757</c:v>
                </c:pt>
                <c:pt idx="4591">
                  <c:v>-331.15600026200002</c:v>
                </c:pt>
                <c:pt idx="4592">
                  <c:v>-331.14400010100002</c:v>
                </c:pt>
                <c:pt idx="4593">
                  <c:v>-331.13700016400003</c:v>
                </c:pt>
                <c:pt idx="4594">
                  <c:v>-331.13700016400003</c:v>
                </c:pt>
                <c:pt idx="4595">
                  <c:v>-331.19499999999999</c:v>
                </c:pt>
                <c:pt idx="4596">
                  <c:v>-331.32800005799999</c:v>
                </c:pt>
                <c:pt idx="4597">
                  <c:v>-331.41699984000002</c:v>
                </c:pt>
                <c:pt idx="4598">
                  <c:v>-331.367999967</c:v>
                </c:pt>
                <c:pt idx="4599">
                  <c:v>-331.32100012199999</c:v>
                </c:pt>
                <c:pt idx="4600">
                  <c:v>-331.27200024899997</c:v>
                </c:pt>
                <c:pt idx="4601">
                  <c:v>-331.27699984499998</c:v>
                </c:pt>
                <c:pt idx="4602">
                  <c:v>-331.33800019300003</c:v>
                </c:pt>
                <c:pt idx="4603">
                  <c:v>-331.33499999499998</c:v>
                </c:pt>
                <c:pt idx="4604">
                  <c:v>-331.31799992399999</c:v>
                </c:pt>
                <c:pt idx="4605">
                  <c:v>-331.25199997999999</c:v>
                </c:pt>
                <c:pt idx="4606">
                  <c:v>-331.238000107</c:v>
                </c:pt>
                <c:pt idx="4607">
                  <c:v>-331.22900014300001</c:v>
                </c:pt>
                <c:pt idx="4608">
                  <c:v>-331.22199989199999</c:v>
                </c:pt>
                <c:pt idx="4609">
                  <c:v>-331.254000007</c:v>
                </c:pt>
                <c:pt idx="4610">
                  <c:v>-331.36100003000001</c:v>
                </c:pt>
                <c:pt idx="4611">
                  <c:v>-331.50999998899999</c:v>
                </c:pt>
                <c:pt idx="4612">
                  <c:v>-331.517999782</c:v>
                </c:pt>
                <c:pt idx="4613">
                  <c:v>-331.45400017999998</c:v>
                </c:pt>
                <c:pt idx="4614">
                  <c:v>-331.42099989299999</c:v>
                </c:pt>
                <c:pt idx="4615">
                  <c:v>-331.39100011900001</c:v>
                </c:pt>
                <c:pt idx="4616">
                  <c:v>-331.45900009000002</c:v>
                </c:pt>
                <c:pt idx="4617">
                  <c:v>-331.460999802</c:v>
                </c:pt>
                <c:pt idx="4618">
                  <c:v>-331.44200001799999</c:v>
                </c:pt>
                <c:pt idx="4619">
                  <c:v>-331.41800001000001</c:v>
                </c:pt>
                <c:pt idx="4620">
                  <c:v>-331.36599993999999</c:v>
                </c:pt>
                <c:pt idx="4621">
                  <c:v>-331.362000201</c:v>
                </c:pt>
                <c:pt idx="4622">
                  <c:v>-331.35499994999998</c:v>
                </c:pt>
                <c:pt idx="4623">
                  <c:v>-331.35000004</c:v>
                </c:pt>
                <c:pt idx="4624">
                  <c:v>-331.40200011000002</c:v>
                </c:pt>
                <c:pt idx="4625">
                  <c:v>-331.52999994300001</c:v>
                </c:pt>
                <c:pt idx="4626">
                  <c:v>-331.63400008299999</c:v>
                </c:pt>
                <c:pt idx="4627">
                  <c:v>-331.59099997700002</c:v>
                </c:pt>
                <c:pt idx="4628">
                  <c:v>-331.54099993400001</c:v>
                </c:pt>
                <c:pt idx="4629">
                  <c:v>-331.49400008800001</c:v>
                </c:pt>
                <c:pt idx="4630">
                  <c:v>-331.48200024200003</c:v>
                </c:pt>
                <c:pt idx="4631">
                  <c:v>-331.55599997799999</c:v>
                </c:pt>
                <c:pt idx="4632">
                  <c:v>-331.556999835</c:v>
                </c:pt>
                <c:pt idx="4633">
                  <c:v>-331.53800005099998</c:v>
                </c:pt>
                <c:pt idx="4634">
                  <c:v>-331.47299996300001</c:v>
                </c:pt>
                <c:pt idx="4635">
                  <c:v>-331.44200001799999</c:v>
                </c:pt>
                <c:pt idx="4636">
                  <c:v>-331.43200019800003</c:v>
                </c:pt>
                <c:pt idx="4637">
                  <c:v>-331.42900000100002</c:v>
                </c:pt>
                <c:pt idx="4638">
                  <c:v>-331.45799991899997</c:v>
                </c:pt>
                <c:pt idx="4639">
                  <c:v>-331.55299978099998</c:v>
                </c:pt>
                <c:pt idx="4640">
                  <c:v>-331.70899999099998</c:v>
                </c:pt>
                <c:pt idx="4641">
                  <c:v>-331.74099979200003</c:v>
                </c:pt>
                <c:pt idx="4642">
                  <c:v>-331.68200009999998</c:v>
                </c:pt>
                <c:pt idx="4643">
                  <c:v>-331.64999998399998</c:v>
                </c:pt>
                <c:pt idx="4644">
                  <c:v>-331.61700001200001</c:v>
                </c:pt>
                <c:pt idx="4645">
                  <c:v>-331.671999965</c:v>
                </c:pt>
                <c:pt idx="4646">
                  <c:v>-331.69199992</c:v>
                </c:pt>
                <c:pt idx="4647">
                  <c:v>-331.68000007299997</c:v>
                </c:pt>
                <c:pt idx="4648">
                  <c:v>-331.66999993799999</c:v>
                </c:pt>
                <c:pt idx="4649">
                  <c:v>-331.62100006600002</c:v>
                </c:pt>
                <c:pt idx="4650">
                  <c:v>-331.62200023700001</c:v>
                </c:pt>
                <c:pt idx="4651">
                  <c:v>-331.61799986800003</c:v>
                </c:pt>
                <c:pt idx="4652">
                  <c:v>-331.60899990500002</c:v>
                </c:pt>
                <c:pt idx="4653">
                  <c:v>-331.656000065</c:v>
                </c:pt>
                <c:pt idx="4654">
                  <c:v>-331.77899998800001</c:v>
                </c:pt>
                <c:pt idx="4655">
                  <c:v>-331.89900002899998</c:v>
                </c:pt>
                <c:pt idx="4656">
                  <c:v>-331.86799976999998</c:v>
                </c:pt>
                <c:pt idx="4657">
                  <c:v>-331.81500015799998</c:v>
                </c:pt>
                <c:pt idx="4658">
                  <c:v>-331.77499993499998</c:v>
                </c:pt>
                <c:pt idx="4659">
                  <c:v>-331.75399980999998</c:v>
                </c:pt>
                <c:pt idx="4660">
                  <c:v>-331.83399994199999</c:v>
                </c:pt>
                <c:pt idx="4661">
                  <c:v>-331.83399994199999</c:v>
                </c:pt>
                <c:pt idx="4662">
                  <c:v>-331.81199995999998</c:v>
                </c:pt>
                <c:pt idx="4663">
                  <c:v>-331.75299995300003</c:v>
                </c:pt>
                <c:pt idx="4664">
                  <c:v>-331.71399990100002</c:v>
                </c:pt>
                <c:pt idx="4665">
                  <c:v>-331.70699996399998</c:v>
                </c:pt>
                <c:pt idx="4666">
                  <c:v>-331.70600010800001</c:v>
                </c:pt>
                <c:pt idx="4667">
                  <c:v>-331.728999945</c:v>
                </c:pt>
                <c:pt idx="4668">
                  <c:v>-331.81100010400002</c:v>
                </c:pt>
                <c:pt idx="4669">
                  <c:v>-331.96299994600002</c:v>
                </c:pt>
                <c:pt idx="4670">
                  <c:v>-332.02199995299998</c:v>
                </c:pt>
                <c:pt idx="4671">
                  <c:v>-331.96200009</c:v>
                </c:pt>
                <c:pt idx="4672">
                  <c:v>-331.92799994699999</c:v>
                </c:pt>
                <c:pt idx="4673">
                  <c:v>-331.894000119</c:v>
                </c:pt>
                <c:pt idx="4674">
                  <c:v>-331.93600005500002</c:v>
                </c:pt>
                <c:pt idx="4675">
                  <c:v>-331.97599996299999</c:v>
                </c:pt>
                <c:pt idx="4676">
                  <c:v>-331.97500010700003</c:v>
                </c:pt>
                <c:pt idx="4677">
                  <c:v>-331.96999988300001</c:v>
                </c:pt>
                <c:pt idx="4678">
                  <c:v>-331.91800012700003</c:v>
                </c:pt>
                <c:pt idx="4679">
                  <c:v>-331.91699995699997</c:v>
                </c:pt>
                <c:pt idx="4680">
                  <c:v>-331.91099987600001</c:v>
                </c:pt>
                <c:pt idx="4681">
                  <c:v>-331.90399993900002</c:v>
                </c:pt>
                <c:pt idx="4682">
                  <c:v>-331.95099978500002</c:v>
                </c:pt>
                <c:pt idx="4683">
                  <c:v>-332.07100014000002</c:v>
                </c:pt>
                <c:pt idx="4684">
                  <c:v>-332.20999996400002</c:v>
                </c:pt>
                <c:pt idx="4685">
                  <c:v>-332.193999749</c:v>
                </c:pt>
                <c:pt idx="4686">
                  <c:v>-332.13900010999998</c:v>
                </c:pt>
                <c:pt idx="4687">
                  <c:v>-332.10399979699997</c:v>
                </c:pt>
                <c:pt idx="4688">
                  <c:v>-332.07700022</c:v>
                </c:pt>
                <c:pt idx="4689">
                  <c:v>-332.15500001100003</c:v>
                </c:pt>
                <c:pt idx="4690">
                  <c:v>-332.15400015500001</c:v>
                </c:pt>
                <c:pt idx="4691">
                  <c:v>-332.1340002</c:v>
                </c:pt>
                <c:pt idx="4692">
                  <c:v>-332.09300012099999</c:v>
                </c:pt>
                <c:pt idx="4693">
                  <c:v>-332.04700013199999</c:v>
                </c:pt>
                <c:pt idx="4694">
                  <c:v>-332.043999934</c:v>
                </c:pt>
                <c:pt idx="4695">
                  <c:v>-332.043999934</c:v>
                </c:pt>
                <c:pt idx="4696">
                  <c:v>-332.054999925</c:v>
                </c:pt>
                <c:pt idx="4697">
                  <c:v>-332.122000039</c:v>
                </c:pt>
                <c:pt idx="4698">
                  <c:v>-332.26400006099999</c:v>
                </c:pt>
                <c:pt idx="4699">
                  <c:v>-332.34399987900002</c:v>
                </c:pt>
                <c:pt idx="4700">
                  <c:v>-332.29400014999999</c:v>
                </c:pt>
                <c:pt idx="4701">
                  <c:v>-332.25900015100001</c:v>
                </c:pt>
                <c:pt idx="4702">
                  <c:v>-332.22000009800001</c:v>
                </c:pt>
                <c:pt idx="4703">
                  <c:v>-332.24200008000003</c:v>
                </c:pt>
                <c:pt idx="4704">
                  <c:v>-332.301999943</c:v>
                </c:pt>
                <c:pt idx="4705">
                  <c:v>-332.30500014</c:v>
                </c:pt>
                <c:pt idx="4706">
                  <c:v>-332.29500000600001</c:v>
                </c:pt>
                <c:pt idx="4707">
                  <c:v>-332.23300011600003</c:v>
                </c:pt>
                <c:pt idx="4708">
                  <c:v>-332.22500000799999</c:v>
                </c:pt>
                <c:pt idx="4709">
                  <c:v>-332.21999978399998</c:v>
                </c:pt>
                <c:pt idx="4710">
                  <c:v>-332.21999978399998</c:v>
                </c:pt>
                <c:pt idx="4711">
                  <c:v>-332.26299989</c:v>
                </c:pt>
                <c:pt idx="4712">
                  <c:v>-332.37899987700001</c:v>
                </c:pt>
                <c:pt idx="4713">
                  <c:v>-332.529999863</c:v>
                </c:pt>
                <c:pt idx="4714">
                  <c:v>-332.53299974599997</c:v>
                </c:pt>
                <c:pt idx="4715">
                  <c:v>-332.472999883</c:v>
                </c:pt>
                <c:pt idx="4716">
                  <c:v>-332.43900005500001</c:v>
                </c:pt>
                <c:pt idx="4717">
                  <c:v>-332.41099999300002</c:v>
                </c:pt>
                <c:pt idx="4718">
                  <c:v>-332.48599990000002</c:v>
                </c:pt>
                <c:pt idx="4719">
                  <c:v>-332.48900009800002</c:v>
                </c:pt>
                <c:pt idx="4720">
                  <c:v>-332.47499991000001</c:v>
                </c:pt>
                <c:pt idx="4721">
                  <c:v>-332.45100021600001</c:v>
                </c:pt>
                <c:pt idx="4722">
                  <c:v>-332.40400005599997</c:v>
                </c:pt>
                <c:pt idx="4723">
                  <c:v>-332.40200002900002</c:v>
                </c:pt>
                <c:pt idx="4724">
                  <c:v>-332.39900014599999</c:v>
                </c:pt>
                <c:pt idx="4725">
                  <c:v>-332.39600026300002</c:v>
                </c:pt>
                <c:pt idx="4726">
                  <c:v>-332.45399978500001</c:v>
                </c:pt>
                <c:pt idx="4727">
                  <c:v>-332.58900018399999</c:v>
                </c:pt>
                <c:pt idx="4728">
                  <c:v>-332.68899995599998</c:v>
                </c:pt>
                <c:pt idx="4729">
                  <c:v>-332.64699970599997</c:v>
                </c:pt>
                <c:pt idx="4730">
                  <c:v>-332.60699979700001</c:v>
                </c:pt>
                <c:pt idx="4731">
                  <c:v>-332.56499986199998</c:v>
                </c:pt>
                <c:pt idx="4732">
                  <c:v>-332.56700020300002</c:v>
                </c:pt>
                <c:pt idx="4733">
                  <c:v>-332.638000057</c:v>
                </c:pt>
                <c:pt idx="4734">
                  <c:v>-332.63899991300002</c:v>
                </c:pt>
                <c:pt idx="4735">
                  <c:v>-332.62199984199998</c:v>
                </c:pt>
                <c:pt idx="4736">
                  <c:v>-332.55799992499999</c:v>
                </c:pt>
                <c:pt idx="4737">
                  <c:v>-332.54099985400001</c:v>
                </c:pt>
                <c:pt idx="4738">
                  <c:v>-332.53699979999999</c:v>
                </c:pt>
                <c:pt idx="4739">
                  <c:v>-332.538999827</c:v>
                </c:pt>
                <c:pt idx="4740">
                  <c:v>-332.57700002299998</c:v>
                </c:pt>
                <c:pt idx="4741">
                  <c:v>-332.68299987500001</c:v>
                </c:pt>
                <c:pt idx="4742">
                  <c:v>-332.83900008500001</c:v>
                </c:pt>
                <c:pt idx="4743">
                  <c:v>-332.85999989599998</c:v>
                </c:pt>
                <c:pt idx="4744">
                  <c:v>-332.798000006</c:v>
                </c:pt>
                <c:pt idx="4745">
                  <c:v>-332.76899977400001</c:v>
                </c:pt>
                <c:pt idx="4746">
                  <c:v>-332.74399990900002</c:v>
                </c:pt>
                <c:pt idx="4747">
                  <c:v>-332.81100002400001</c:v>
                </c:pt>
                <c:pt idx="4748">
                  <c:v>-332.82600006799998</c:v>
                </c:pt>
                <c:pt idx="4749">
                  <c:v>-332.81899981700002</c:v>
                </c:pt>
                <c:pt idx="4750">
                  <c:v>-332.80699996999999</c:v>
                </c:pt>
                <c:pt idx="4751">
                  <c:v>-332.75899995399999</c:v>
                </c:pt>
                <c:pt idx="4752">
                  <c:v>-332.75800009699998</c:v>
                </c:pt>
                <c:pt idx="4753">
                  <c:v>-332.75299987300002</c:v>
                </c:pt>
                <c:pt idx="4754">
                  <c:v>-332.74799996299998</c:v>
                </c:pt>
                <c:pt idx="4755">
                  <c:v>-332.80400008700002</c:v>
                </c:pt>
                <c:pt idx="4756">
                  <c:v>-332.93199992000001</c:v>
                </c:pt>
                <c:pt idx="4757">
                  <c:v>-333.04999993400003</c:v>
                </c:pt>
                <c:pt idx="4758">
                  <c:v>-333.02100001600002</c:v>
                </c:pt>
                <c:pt idx="4759">
                  <c:v>-332.97300000000001</c:v>
                </c:pt>
                <c:pt idx="4760">
                  <c:v>-332.93100006399999</c:v>
                </c:pt>
                <c:pt idx="4761">
                  <c:v>-332.91600002000001</c:v>
                </c:pt>
                <c:pt idx="4762">
                  <c:v>-332.99400012500001</c:v>
                </c:pt>
                <c:pt idx="4763">
                  <c:v>-332.99800017799998</c:v>
                </c:pt>
                <c:pt idx="4764">
                  <c:v>-332.98099979300002</c:v>
                </c:pt>
                <c:pt idx="4765">
                  <c:v>-332.92199978600001</c:v>
                </c:pt>
                <c:pt idx="4766">
                  <c:v>-332.89400003899999</c:v>
                </c:pt>
                <c:pt idx="4767">
                  <c:v>-332.89200001199998</c:v>
                </c:pt>
                <c:pt idx="4768">
                  <c:v>-332.89499989500001</c:v>
                </c:pt>
                <c:pt idx="4769">
                  <c:v>-332.922999957</c:v>
                </c:pt>
                <c:pt idx="4770">
                  <c:v>-333.01299990899997</c:v>
                </c:pt>
                <c:pt idx="4771">
                  <c:v>-333.169999975</c:v>
                </c:pt>
                <c:pt idx="4772">
                  <c:v>-333.21700013499998</c:v>
                </c:pt>
                <c:pt idx="4773">
                  <c:v>-333.16200018199999</c:v>
                </c:pt>
                <c:pt idx="4774">
                  <c:v>-333.13499997600002</c:v>
                </c:pt>
                <c:pt idx="4775">
                  <c:v>-333.10899994099998</c:v>
                </c:pt>
                <c:pt idx="4776">
                  <c:v>-333.16600023500001</c:v>
                </c:pt>
                <c:pt idx="4777">
                  <c:v>-333.19899989300001</c:v>
                </c:pt>
                <c:pt idx="4778">
                  <c:v>-333.196999866</c:v>
                </c:pt>
                <c:pt idx="4779">
                  <c:v>-333.19200026999999</c:v>
                </c:pt>
                <c:pt idx="4780">
                  <c:v>-333.14300008399999</c:v>
                </c:pt>
                <c:pt idx="4781">
                  <c:v>-333.14700013700002</c:v>
                </c:pt>
                <c:pt idx="4782">
                  <c:v>-333.14700013700002</c:v>
                </c:pt>
                <c:pt idx="4783">
                  <c:v>-333.14499979599998</c:v>
                </c:pt>
                <c:pt idx="4784">
                  <c:v>-333.20000006399999</c:v>
                </c:pt>
                <c:pt idx="4785">
                  <c:v>-333.32800021200001</c:v>
                </c:pt>
                <c:pt idx="4786">
                  <c:v>-333.46299998199999</c:v>
                </c:pt>
                <c:pt idx="4787">
                  <c:v>-333.44200017200001</c:v>
                </c:pt>
                <c:pt idx="4788">
                  <c:v>-333.388999931</c:v>
                </c:pt>
                <c:pt idx="4789">
                  <c:v>-333.35399993200002</c:v>
                </c:pt>
                <c:pt idx="4790">
                  <c:v>-333.33299980700002</c:v>
                </c:pt>
                <c:pt idx="4791">
                  <c:v>-333.41800016399998</c:v>
                </c:pt>
                <c:pt idx="4792">
                  <c:v>-333.42399992999998</c:v>
                </c:pt>
                <c:pt idx="4793">
                  <c:v>-333.41099991200002</c:v>
                </c:pt>
                <c:pt idx="4794">
                  <c:v>-333.36800011999998</c:v>
                </c:pt>
                <c:pt idx="4795">
                  <c:v>-333.331999951</c:v>
                </c:pt>
                <c:pt idx="4796">
                  <c:v>-333.32900006800003</c:v>
                </c:pt>
                <c:pt idx="4797">
                  <c:v>-333.32999992399999</c:v>
                </c:pt>
                <c:pt idx="4798">
                  <c:v>-333.34999987899999</c:v>
                </c:pt>
                <c:pt idx="4799">
                  <c:v>-333.43000001000001</c:v>
                </c:pt>
                <c:pt idx="4800">
                  <c:v>-333.58199985200002</c:v>
                </c:pt>
                <c:pt idx="4801">
                  <c:v>-333.65899978700003</c:v>
                </c:pt>
                <c:pt idx="4802">
                  <c:v>-333.61199994100002</c:v>
                </c:pt>
                <c:pt idx="4803">
                  <c:v>-333.58599990599998</c:v>
                </c:pt>
                <c:pt idx="4804">
                  <c:v>-333.55699998799997</c:v>
                </c:pt>
                <c:pt idx="4805">
                  <c:v>-333.59299984299997</c:v>
                </c:pt>
                <c:pt idx="4806">
                  <c:v>-333.64600008399998</c:v>
                </c:pt>
                <c:pt idx="4807">
                  <c:v>-333.65199984999998</c:v>
                </c:pt>
                <c:pt idx="4808">
                  <c:v>-333.64999982299997</c:v>
                </c:pt>
                <c:pt idx="4809">
                  <c:v>-333.59800006699999</c:v>
                </c:pt>
                <c:pt idx="4810">
                  <c:v>-333.60400014800001</c:v>
                </c:pt>
                <c:pt idx="4811">
                  <c:v>-333.60700003099998</c:v>
                </c:pt>
                <c:pt idx="4812">
                  <c:v>-333.61199994100002</c:v>
                </c:pt>
                <c:pt idx="4813">
                  <c:v>-333.66500018199997</c:v>
                </c:pt>
                <c:pt idx="4814">
                  <c:v>-333.78800010499998</c:v>
                </c:pt>
                <c:pt idx="4815">
                  <c:v>-333.936000208</c:v>
                </c:pt>
                <c:pt idx="4816">
                  <c:v>-333.93399986700001</c:v>
                </c:pt>
                <c:pt idx="4817">
                  <c:v>-333.88200011100002</c:v>
                </c:pt>
                <c:pt idx="4818">
                  <c:v>-333.854999905</c:v>
                </c:pt>
                <c:pt idx="4819">
                  <c:v>-333.83600012199997</c:v>
                </c:pt>
                <c:pt idx="4820">
                  <c:v>-333.92299987600001</c:v>
                </c:pt>
                <c:pt idx="4821">
                  <c:v>-333.93200015399998</c:v>
                </c:pt>
                <c:pt idx="4822">
                  <c:v>-333.92299987600001</c:v>
                </c:pt>
                <c:pt idx="4823">
                  <c:v>-333.89399995799999</c:v>
                </c:pt>
                <c:pt idx="4824">
                  <c:v>-333.85200002200003</c:v>
                </c:pt>
                <c:pt idx="4825">
                  <c:v>-333.85400004899998</c:v>
                </c:pt>
                <c:pt idx="4826">
                  <c:v>-333.85899995900002</c:v>
                </c:pt>
                <c:pt idx="4827">
                  <c:v>-333.87299983299999</c:v>
                </c:pt>
                <c:pt idx="4828">
                  <c:v>-333.94300014499998</c:v>
                </c:pt>
                <c:pt idx="4829">
                  <c:v>-334.09000007700001</c:v>
                </c:pt>
                <c:pt idx="4830">
                  <c:v>-334.191000019</c:v>
                </c:pt>
                <c:pt idx="4831">
                  <c:v>-334.155000164</c:v>
                </c:pt>
                <c:pt idx="4832">
                  <c:v>-334.12100002199998</c:v>
                </c:pt>
                <c:pt idx="4833">
                  <c:v>-334.086000023</c:v>
                </c:pt>
                <c:pt idx="4834">
                  <c:v>-334.10399995</c:v>
                </c:pt>
                <c:pt idx="4835">
                  <c:v>-334.17800000199998</c:v>
                </c:pt>
                <c:pt idx="4836">
                  <c:v>-334.18699996499998</c:v>
                </c:pt>
                <c:pt idx="4837">
                  <c:v>-334.18299991200001</c:v>
                </c:pt>
                <c:pt idx="4838">
                  <c:v>-334.13100015600003</c:v>
                </c:pt>
                <c:pt idx="4839">
                  <c:v>-334.12900012900002</c:v>
                </c:pt>
                <c:pt idx="4840">
                  <c:v>-334.134000039</c:v>
                </c:pt>
                <c:pt idx="4841">
                  <c:v>-334.13899994899998</c:v>
                </c:pt>
                <c:pt idx="4842">
                  <c:v>-334.18499993900002</c:v>
                </c:pt>
                <c:pt idx="4843">
                  <c:v>-334.30400012299998</c:v>
                </c:pt>
                <c:pt idx="4844">
                  <c:v>-334.46700027000003</c:v>
                </c:pt>
                <c:pt idx="4845">
                  <c:v>-334.48600005399999</c:v>
                </c:pt>
                <c:pt idx="4846">
                  <c:v>-334.43700018099997</c:v>
                </c:pt>
                <c:pt idx="4847">
                  <c:v>-334.41699991199999</c:v>
                </c:pt>
                <c:pt idx="4848">
                  <c:v>-334.401000012</c:v>
                </c:pt>
                <c:pt idx="4849">
                  <c:v>-334.48200000000003</c:v>
                </c:pt>
                <c:pt idx="4850">
                  <c:v>-334.49600018799998</c:v>
                </c:pt>
                <c:pt idx="4851">
                  <c:v>-334.48999979299998</c:v>
                </c:pt>
                <c:pt idx="4852">
                  <c:v>-334.479000117</c:v>
                </c:pt>
                <c:pt idx="4853">
                  <c:v>-334.44099992000002</c:v>
                </c:pt>
                <c:pt idx="4854">
                  <c:v>-334.44800017199998</c:v>
                </c:pt>
                <c:pt idx="4855">
                  <c:v>-334.45600027900002</c:v>
                </c:pt>
                <c:pt idx="4856">
                  <c:v>-334.46400007199998</c:v>
                </c:pt>
                <c:pt idx="4857">
                  <c:v>-334.52900016000001</c:v>
                </c:pt>
                <c:pt idx="4858">
                  <c:v>-334.67000001100001</c:v>
                </c:pt>
                <c:pt idx="4859">
                  <c:v>-334.78700016900001</c:v>
                </c:pt>
                <c:pt idx="4860">
                  <c:v>-334.75700008000001</c:v>
                </c:pt>
                <c:pt idx="4861">
                  <c:v>-334.72099990999999</c:v>
                </c:pt>
                <c:pt idx="4862">
                  <c:v>-334.685999912</c:v>
                </c:pt>
                <c:pt idx="4863">
                  <c:v>-334.68900010900001</c:v>
                </c:pt>
                <c:pt idx="4864">
                  <c:v>-334.776000178</c:v>
                </c:pt>
                <c:pt idx="4865">
                  <c:v>-334.790999908</c:v>
                </c:pt>
                <c:pt idx="4866">
                  <c:v>-334.78399997100001</c:v>
                </c:pt>
                <c:pt idx="4867">
                  <c:v>-334.73200021500003</c:v>
                </c:pt>
                <c:pt idx="4868">
                  <c:v>-334.71399997399999</c:v>
                </c:pt>
                <c:pt idx="4869">
                  <c:v>-334.71800002700002</c:v>
                </c:pt>
                <c:pt idx="4870">
                  <c:v>-334.728000162</c:v>
                </c:pt>
                <c:pt idx="4871">
                  <c:v>-334.77000009699998</c:v>
                </c:pt>
                <c:pt idx="4872">
                  <c:v>-334.879000147</c:v>
                </c:pt>
                <c:pt idx="4873">
                  <c:v>-335.04600003399997</c:v>
                </c:pt>
                <c:pt idx="4874">
                  <c:v>-335.09299987899999</c:v>
                </c:pt>
                <c:pt idx="4875">
                  <c:v>-335.04600003399997</c:v>
                </c:pt>
                <c:pt idx="4876">
                  <c:v>-335.02700025000001</c:v>
                </c:pt>
                <c:pt idx="4877">
                  <c:v>-335.00699998099998</c:v>
                </c:pt>
                <c:pt idx="4878">
                  <c:v>-335.07600012199998</c:v>
                </c:pt>
                <c:pt idx="4879">
                  <c:v>-335.10800023799999</c:v>
                </c:pt>
                <c:pt idx="4880">
                  <c:v>-335.11199997699998</c:v>
                </c:pt>
                <c:pt idx="4881">
                  <c:v>-335.11400000399999</c:v>
                </c:pt>
                <c:pt idx="4882">
                  <c:v>-335.07699997899999</c:v>
                </c:pt>
                <c:pt idx="4883">
                  <c:v>-335.09099985199998</c:v>
                </c:pt>
                <c:pt idx="4884">
                  <c:v>-335.10000013000001</c:v>
                </c:pt>
                <c:pt idx="4885">
                  <c:v>-335.10400018399997</c:v>
                </c:pt>
                <c:pt idx="4886">
                  <c:v>-335.164000047</c:v>
                </c:pt>
                <c:pt idx="4887">
                  <c:v>-335.29999998900001</c:v>
                </c:pt>
                <c:pt idx="4888">
                  <c:v>-335.43299973199998</c:v>
                </c:pt>
                <c:pt idx="4889">
                  <c:v>-335.41400026299999</c:v>
                </c:pt>
                <c:pt idx="4890">
                  <c:v>-335.37500021</c:v>
                </c:pt>
                <c:pt idx="4891">
                  <c:v>-335.34800000500002</c:v>
                </c:pt>
                <c:pt idx="4892">
                  <c:v>-335.33899972699999</c:v>
                </c:pt>
                <c:pt idx="4893">
                  <c:v>-335.43300004700001</c:v>
                </c:pt>
                <c:pt idx="4894">
                  <c:v>-335.44400003700002</c:v>
                </c:pt>
                <c:pt idx="4895">
                  <c:v>-335.43500007400002</c:v>
                </c:pt>
                <c:pt idx="4896">
                  <c:v>-335.38999994099999</c:v>
                </c:pt>
                <c:pt idx="4897">
                  <c:v>-335.361999879</c:v>
                </c:pt>
                <c:pt idx="4898">
                  <c:v>-335.36799995899997</c:v>
                </c:pt>
                <c:pt idx="4899">
                  <c:v>-335.38000011999998</c:v>
                </c:pt>
                <c:pt idx="4900">
                  <c:v>-335.41499980499998</c:v>
                </c:pt>
                <c:pt idx="4901">
                  <c:v>-335.509000125</c:v>
                </c:pt>
                <c:pt idx="4902">
                  <c:v>-335.67399998399998</c:v>
                </c:pt>
                <c:pt idx="4903">
                  <c:v>-335.74499983800001</c:v>
                </c:pt>
                <c:pt idx="4904">
                  <c:v>-335.69799999200001</c:v>
                </c:pt>
                <c:pt idx="4905">
                  <c:v>-335.67600001099999</c:v>
                </c:pt>
                <c:pt idx="4906">
                  <c:v>-335.65400003000002</c:v>
                </c:pt>
                <c:pt idx="4907">
                  <c:v>-335.70899998300001</c:v>
                </c:pt>
                <c:pt idx="4908">
                  <c:v>-335.76100005299998</c:v>
                </c:pt>
                <c:pt idx="4909">
                  <c:v>-335.77200004399998</c:v>
                </c:pt>
                <c:pt idx="4910">
                  <c:v>-335.77999983699999</c:v>
                </c:pt>
                <c:pt idx="4911">
                  <c:v>-335.73900007200001</c:v>
                </c:pt>
                <c:pt idx="4912">
                  <c:v>-335.75099991899998</c:v>
                </c:pt>
                <c:pt idx="4913">
                  <c:v>-335.75599982900002</c:v>
                </c:pt>
                <c:pt idx="4914">
                  <c:v>-335.76100005299998</c:v>
                </c:pt>
                <c:pt idx="4915">
                  <c:v>-335.81999974600001</c:v>
                </c:pt>
                <c:pt idx="4916">
                  <c:v>-335.95199994699999</c:v>
                </c:pt>
                <c:pt idx="4917">
                  <c:v>-336.10299993299998</c:v>
                </c:pt>
                <c:pt idx="4918">
                  <c:v>-336.098000023</c:v>
                </c:pt>
                <c:pt idx="4919">
                  <c:v>-336.05500023100001</c:v>
                </c:pt>
                <c:pt idx="4920">
                  <c:v>-336.032000079</c:v>
                </c:pt>
                <c:pt idx="4921">
                  <c:v>-336.01700003500002</c:v>
                </c:pt>
                <c:pt idx="4922">
                  <c:v>-336.10499995999999</c:v>
                </c:pt>
                <c:pt idx="4923">
                  <c:v>-336.11599995099999</c:v>
                </c:pt>
                <c:pt idx="4924">
                  <c:v>-336.109000014</c:v>
                </c:pt>
                <c:pt idx="4925">
                  <c:v>-336.07900023899998</c:v>
                </c:pt>
                <c:pt idx="4926">
                  <c:v>-336.04500009700001</c:v>
                </c:pt>
                <c:pt idx="4927">
                  <c:v>-336.05299989000002</c:v>
                </c:pt>
                <c:pt idx="4928">
                  <c:v>-336.06500005100003</c:v>
                </c:pt>
                <c:pt idx="4929">
                  <c:v>-336.08699971800002</c:v>
                </c:pt>
                <c:pt idx="4930">
                  <c:v>-336.16500013699999</c:v>
                </c:pt>
                <c:pt idx="4931">
                  <c:v>-336.31800014999999</c:v>
                </c:pt>
                <c:pt idx="4932">
                  <c:v>-336.41000012900003</c:v>
                </c:pt>
                <c:pt idx="4933">
                  <c:v>-336.37000022000001</c:v>
                </c:pt>
                <c:pt idx="4934">
                  <c:v>-336.347000068</c:v>
                </c:pt>
                <c:pt idx="4935">
                  <c:v>-336.31900000600001</c:v>
                </c:pt>
                <c:pt idx="4936">
                  <c:v>-336.35400000499999</c:v>
                </c:pt>
                <c:pt idx="4937">
                  <c:v>-336.42499985900002</c:v>
                </c:pt>
                <c:pt idx="4938">
                  <c:v>-336.43900004699998</c:v>
                </c:pt>
                <c:pt idx="4939">
                  <c:v>-336.44000021699998</c:v>
                </c:pt>
                <c:pt idx="4940">
                  <c:v>-336.38900000400002</c:v>
                </c:pt>
                <c:pt idx="4941">
                  <c:v>-336.391999887</c:v>
                </c:pt>
                <c:pt idx="4942">
                  <c:v>-336.39900013800002</c:v>
                </c:pt>
                <c:pt idx="4943">
                  <c:v>-336.40699993099997</c:v>
                </c:pt>
                <c:pt idx="4944">
                  <c:v>-336.46300005500001</c:v>
                </c:pt>
                <c:pt idx="4945">
                  <c:v>-336.59100020300002</c:v>
                </c:pt>
                <c:pt idx="4946">
                  <c:v>-336.75400003599998</c:v>
                </c:pt>
                <c:pt idx="4947">
                  <c:v>-336.767000053</c:v>
                </c:pt>
                <c:pt idx="4948">
                  <c:v>-336.719000037</c:v>
                </c:pt>
                <c:pt idx="4949">
                  <c:v>-336.69500002900003</c:v>
                </c:pt>
                <c:pt idx="4950">
                  <c:v>-336.67900012799998</c:v>
                </c:pt>
                <c:pt idx="4951">
                  <c:v>-336.76400016999997</c:v>
                </c:pt>
                <c:pt idx="4952">
                  <c:v>-336.78099992699998</c:v>
                </c:pt>
                <c:pt idx="4953">
                  <c:v>-336.776000017</c:v>
                </c:pt>
                <c:pt idx="4954">
                  <c:v>-336.763999856</c:v>
                </c:pt>
                <c:pt idx="4955">
                  <c:v>-336.728000001</c:v>
                </c:pt>
                <c:pt idx="4956">
                  <c:v>-336.73800013499999</c:v>
                </c:pt>
                <c:pt idx="4957">
                  <c:v>-336.74500007199998</c:v>
                </c:pt>
                <c:pt idx="4958">
                  <c:v>-336.754999892</c:v>
                </c:pt>
                <c:pt idx="4959">
                  <c:v>-336.82300017699998</c:v>
                </c:pt>
                <c:pt idx="4960">
                  <c:v>-336.96899993800002</c:v>
                </c:pt>
                <c:pt idx="4961">
                  <c:v>-337.08099987100002</c:v>
                </c:pt>
                <c:pt idx="4962">
                  <c:v>-337.05100009699999</c:v>
                </c:pt>
                <c:pt idx="4963">
                  <c:v>-337.023000035</c:v>
                </c:pt>
                <c:pt idx="4964">
                  <c:v>-336.992999946</c:v>
                </c:pt>
                <c:pt idx="4965">
                  <c:v>-337.00599996400001</c:v>
                </c:pt>
                <c:pt idx="4966">
                  <c:v>-337.08800012199998</c:v>
                </c:pt>
                <c:pt idx="4967">
                  <c:v>-337.10099982600002</c:v>
                </c:pt>
                <c:pt idx="4968">
                  <c:v>-337.09599991599998</c:v>
                </c:pt>
                <c:pt idx="4969">
                  <c:v>-337.04399984600002</c:v>
                </c:pt>
                <c:pt idx="4970">
                  <c:v>-337.03600005200002</c:v>
                </c:pt>
                <c:pt idx="4971">
                  <c:v>-337.04500001600002</c:v>
                </c:pt>
                <c:pt idx="4972">
                  <c:v>-337.05999974600002</c:v>
                </c:pt>
                <c:pt idx="4973">
                  <c:v>-337.10899993300001</c:v>
                </c:pt>
                <c:pt idx="4974">
                  <c:v>-337.22699994700002</c:v>
                </c:pt>
                <c:pt idx="4975">
                  <c:v>-337.395000004</c:v>
                </c:pt>
                <c:pt idx="4976">
                  <c:v>-337.48999986600001</c:v>
                </c:pt>
                <c:pt idx="4977">
                  <c:v>-337.50100017099999</c:v>
                </c:pt>
                <c:pt idx="4978">
                  <c:v>-337.54399996299998</c:v>
                </c:pt>
                <c:pt idx="4979">
                  <c:v>-337.59199997899998</c:v>
                </c:pt>
                <c:pt idx="4980">
                  <c:v>-337.73199997400002</c:v>
                </c:pt>
                <c:pt idx="4981">
                  <c:v>-337.82100006899998</c:v>
                </c:pt>
                <c:pt idx="4982">
                  <c:v>-337.88599984299998</c:v>
                </c:pt>
                <c:pt idx="4983">
                  <c:v>-337.94799973300002</c:v>
                </c:pt>
                <c:pt idx="4984">
                  <c:v>-337.97299991099999</c:v>
                </c:pt>
                <c:pt idx="4985">
                  <c:v>-338.044000079</c:v>
                </c:pt>
                <c:pt idx="4986">
                  <c:v>-338.11299990600003</c:v>
                </c:pt>
                <c:pt idx="4987">
                  <c:v>-338.18099987699998</c:v>
                </c:pt>
                <c:pt idx="4988">
                  <c:v>-338.30999988100001</c:v>
                </c:pt>
                <c:pt idx="4989">
                  <c:v>-338.512000081</c:v>
                </c:pt>
                <c:pt idx="4990">
                  <c:v>-338.70300028899999</c:v>
                </c:pt>
                <c:pt idx="4991">
                  <c:v>-338.74800010799999</c:v>
                </c:pt>
                <c:pt idx="4992">
                  <c:v>-338.77400014300002</c:v>
                </c:pt>
                <c:pt idx="4993">
                  <c:v>-338.80500008799999</c:v>
                </c:pt>
                <c:pt idx="4994">
                  <c:v>-338.86200006799999</c:v>
                </c:pt>
                <c:pt idx="4995">
                  <c:v>-339.01500008099998</c:v>
                </c:pt>
                <c:pt idx="4996">
                  <c:v>-339.092000015</c:v>
                </c:pt>
                <c:pt idx="4997">
                  <c:v>-339.148999995</c:v>
                </c:pt>
                <c:pt idx="4998">
                  <c:v>-339.163999725</c:v>
                </c:pt>
                <c:pt idx="4999">
                  <c:v>-339.20899985800003</c:v>
                </c:pt>
                <c:pt idx="5000">
                  <c:v>-339.28199973900001</c:v>
                </c:pt>
                <c:pt idx="5001">
                  <c:v>-339.35800013099998</c:v>
                </c:pt>
                <c:pt idx="5002">
                  <c:v>-339.45999992999998</c:v>
                </c:pt>
                <c:pt idx="5003">
                  <c:v>-339.62399993299999</c:v>
                </c:pt>
                <c:pt idx="5004">
                  <c:v>-339.85399988</c:v>
                </c:pt>
                <c:pt idx="5005">
                  <c:v>-339.97600026200001</c:v>
                </c:pt>
                <c:pt idx="5006">
                  <c:v>-339.99399987499999</c:v>
                </c:pt>
                <c:pt idx="5007">
                  <c:v>-340.04199989099999</c:v>
                </c:pt>
                <c:pt idx="5008">
                  <c:v>-340.08999990799998</c:v>
                </c:pt>
                <c:pt idx="5009">
                  <c:v>-340.220000083</c:v>
                </c:pt>
                <c:pt idx="5010">
                  <c:v>-340.32900013300002</c:v>
                </c:pt>
                <c:pt idx="5011">
                  <c:v>-340.39999998600001</c:v>
                </c:pt>
                <c:pt idx="5012">
                  <c:v>-340.46799995700002</c:v>
                </c:pt>
                <c:pt idx="5013">
                  <c:v>-340.445999976</c:v>
                </c:pt>
                <c:pt idx="5014">
                  <c:v>-340.44700014599999</c:v>
                </c:pt>
                <c:pt idx="5015">
                  <c:v>-340.44300009300002</c:v>
                </c:pt>
                <c:pt idx="5016">
                  <c:v>-340.43900003900001</c:v>
                </c:pt>
                <c:pt idx="5017">
                  <c:v>-340.48999993799998</c:v>
                </c:pt>
                <c:pt idx="5018">
                  <c:v>-340.61499988899999</c:v>
                </c:pt>
                <c:pt idx="5019">
                  <c:v>-340.74799994699998</c:v>
                </c:pt>
                <c:pt idx="5020">
                  <c:v>-340.72299976800002</c:v>
                </c:pt>
                <c:pt idx="5021">
                  <c:v>-340.66699995900001</c:v>
                </c:pt>
                <c:pt idx="5022">
                  <c:v>-340.62799990600001</c:v>
                </c:pt>
                <c:pt idx="5023">
                  <c:v>-340.60399989799998</c:v>
                </c:pt>
                <c:pt idx="5024">
                  <c:v>-340.68499988600001</c:v>
                </c:pt>
                <c:pt idx="5025">
                  <c:v>-340.68899993999997</c:v>
                </c:pt>
                <c:pt idx="5026">
                  <c:v>-340.67199986899999</c:v>
                </c:pt>
                <c:pt idx="5027">
                  <c:v>-340.62599987999999</c:v>
                </c:pt>
                <c:pt idx="5028">
                  <c:v>-340.58599997099998</c:v>
                </c:pt>
                <c:pt idx="5029">
                  <c:v>-340.58000020399999</c:v>
                </c:pt>
                <c:pt idx="5030">
                  <c:v>-340.57900003399999</c:v>
                </c:pt>
                <c:pt idx="5031">
                  <c:v>-340.59499993499998</c:v>
                </c:pt>
                <c:pt idx="5032">
                  <c:v>-340.67100001300003</c:v>
                </c:pt>
                <c:pt idx="5033">
                  <c:v>-340.81999997100002</c:v>
                </c:pt>
                <c:pt idx="5034">
                  <c:v>-340.89400002299999</c:v>
                </c:pt>
                <c:pt idx="5035">
                  <c:v>-340.844999836</c:v>
                </c:pt>
                <c:pt idx="5036">
                  <c:v>-340.81500006099998</c:v>
                </c:pt>
                <c:pt idx="5037">
                  <c:v>-340.78100023299999</c:v>
                </c:pt>
                <c:pt idx="5038">
                  <c:v>-340.81500006099998</c:v>
                </c:pt>
                <c:pt idx="5039">
                  <c:v>-340.86399993399999</c:v>
                </c:pt>
                <c:pt idx="5040">
                  <c:v>-340.865999961</c:v>
                </c:pt>
                <c:pt idx="5041">
                  <c:v>-340.86100005100002</c:v>
                </c:pt>
                <c:pt idx="5042">
                  <c:v>-340.805999783</c:v>
                </c:pt>
                <c:pt idx="5043">
                  <c:v>-340.80800012499998</c:v>
                </c:pt>
                <c:pt idx="5044">
                  <c:v>-340.808999981</c:v>
                </c:pt>
                <c:pt idx="5045">
                  <c:v>-340.808999981</c:v>
                </c:pt>
                <c:pt idx="5046">
                  <c:v>-340.85799985300002</c:v>
                </c:pt>
                <c:pt idx="5047">
                  <c:v>-340.97799989399999</c:v>
                </c:pt>
                <c:pt idx="5048">
                  <c:v>-341.12399997</c:v>
                </c:pt>
                <c:pt idx="5049">
                  <c:v>-341.11599986200002</c:v>
                </c:pt>
                <c:pt idx="5050">
                  <c:v>-341.06200008000002</c:v>
                </c:pt>
                <c:pt idx="5051">
                  <c:v>-341.03199999100002</c:v>
                </c:pt>
                <c:pt idx="5052">
                  <c:v>-341.00799998299999</c:v>
                </c:pt>
                <c:pt idx="5053">
                  <c:v>-341.09000014100002</c:v>
                </c:pt>
                <c:pt idx="5054">
                  <c:v>-341.09700007800001</c:v>
                </c:pt>
                <c:pt idx="5055">
                  <c:v>-341.08400006099998</c:v>
                </c:pt>
                <c:pt idx="5056">
                  <c:v>-341.05099977499998</c:v>
                </c:pt>
                <c:pt idx="5057">
                  <c:v>-341.00399992899997</c:v>
                </c:pt>
                <c:pt idx="5058">
                  <c:v>-341.00300007300001</c:v>
                </c:pt>
                <c:pt idx="5059">
                  <c:v>-341.00399992899997</c:v>
                </c:pt>
                <c:pt idx="5060">
                  <c:v>-341.01199972199998</c:v>
                </c:pt>
                <c:pt idx="5061">
                  <c:v>-341.07899983599998</c:v>
                </c:pt>
                <c:pt idx="5062">
                  <c:v>-341.22200002900001</c:v>
                </c:pt>
                <c:pt idx="5063">
                  <c:v>-341.32000008799997</c:v>
                </c:pt>
                <c:pt idx="5064">
                  <c:v>-341.27799983800003</c:v>
                </c:pt>
                <c:pt idx="5065">
                  <c:v>-341.23999995600002</c:v>
                </c:pt>
                <c:pt idx="5066">
                  <c:v>-341.20000004799999</c:v>
                </c:pt>
                <c:pt idx="5067">
                  <c:v>-341.21300006500002</c:v>
                </c:pt>
                <c:pt idx="5068">
                  <c:v>-341.28300006299997</c:v>
                </c:pt>
                <c:pt idx="5069">
                  <c:v>-341.29</c:v>
                </c:pt>
                <c:pt idx="5070">
                  <c:v>-341.27999986499998</c:v>
                </c:pt>
                <c:pt idx="5071">
                  <c:v>-341.2230002</c:v>
                </c:pt>
                <c:pt idx="5072">
                  <c:v>-341.21700011899998</c:v>
                </c:pt>
                <c:pt idx="5073">
                  <c:v>-341.21599994799999</c:v>
                </c:pt>
                <c:pt idx="5074">
                  <c:v>-341.216999805</c:v>
                </c:pt>
                <c:pt idx="5075">
                  <c:v>-341.25800019799999</c:v>
                </c:pt>
                <c:pt idx="5076">
                  <c:v>-341.37199984400002</c:v>
                </c:pt>
                <c:pt idx="5077">
                  <c:v>-341.52899990999998</c:v>
                </c:pt>
                <c:pt idx="5078">
                  <c:v>-341.543999955</c:v>
                </c:pt>
                <c:pt idx="5079">
                  <c:v>-341.48999985799998</c:v>
                </c:pt>
                <c:pt idx="5080">
                  <c:v>-341.46499999299999</c:v>
                </c:pt>
                <c:pt idx="5081">
                  <c:v>-341.44300001200003</c:v>
                </c:pt>
                <c:pt idx="5082">
                  <c:v>-341.518000234</c:v>
                </c:pt>
                <c:pt idx="5083">
                  <c:v>-341.52799973999998</c:v>
                </c:pt>
                <c:pt idx="5084">
                  <c:v>-341.51700006300001</c:v>
                </c:pt>
                <c:pt idx="5085">
                  <c:v>-341.50200001899998</c:v>
                </c:pt>
                <c:pt idx="5086">
                  <c:v>-341.45700019999998</c:v>
                </c:pt>
                <c:pt idx="5087">
                  <c:v>-341.45899991300001</c:v>
                </c:pt>
                <c:pt idx="5088">
                  <c:v>-341.46099994000002</c:v>
                </c:pt>
                <c:pt idx="5089">
                  <c:v>-341.46299996599998</c:v>
                </c:pt>
                <c:pt idx="5090">
                  <c:v>-341.524</c:v>
                </c:pt>
                <c:pt idx="5091">
                  <c:v>-341.657999915</c:v>
                </c:pt>
                <c:pt idx="5092">
                  <c:v>-341.769999848</c:v>
                </c:pt>
                <c:pt idx="5093">
                  <c:v>-341.733999993</c:v>
                </c:pt>
                <c:pt idx="5094">
                  <c:v>-341.69100020100001</c:v>
                </c:pt>
                <c:pt idx="5095">
                  <c:v>-341.65200014800001</c:v>
                </c:pt>
                <c:pt idx="5096">
                  <c:v>-341.646999924</c:v>
                </c:pt>
                <c:pt idx="5097">
                  <c:v>-341.73000025300001</c:v>
                </c:pt>
                <c:pt idx="5098">
                  <c:v>-341.73800004600002</c:v>
                </c:pt>
                <c:pt idx="5099">
                  <c:v>-341.725000029</c:v>
                </c:pt>
                <c:pt idx="5100">
                  <c:v>-341.66600002199999</c:v>
                </c:pt>
                <c:pt idx="5101">
                  <c:v>-341.64300018500001</c:v>
                </c:pt>
                <c:pt idx="5102">
                  <c:v>-341.63999998700001</c:v>
                </c:pt>
                <c:pt idx="5103">
                  <c:v>-341.64400004100003</c:v>
                </c:pt>
                <c:pt idx="5104">
                  <c:v>-341.67899972499998</c:v>
                </c:pt>
                <c:pt idx="5105">
                  <c:v>-341.78300017999999</c:v>
                </c:pt>
                <c:pt idx="5106">
                  <c:v>-341.94500015599999</c:v>
                </c:pt>
                <c:pt idx="5107">
                  <c:v>-341.98500006500001</c:v>
                </c:pt>
                <c:pt idx="5108">
                  <c:v>-341.93200013799998</c:v>
                </c:pt>
                <c:pt idx="5109">
                  <c:v>-341.906000103</c:v>
                </c:pt>
                <c:pt idx="5110">
                  <c:v>-341.87999975399998</c:v>
                </c:pt>
                <c:pt idx="5111">
                  <c:v>-341.941999958</c:v>
                </c:pt>
                <c:pt idx="5112">
                  <c:v>-341.96799999299998</c:v>
                </c:pt>
                <c:pt idx="5113">
                  <c:v>-341.96399994000001</c:v>
                </c:pt>
                <c:pt idx="5114">
                  <c:v>-341.96099974200001</c:v>
                </c:pt>
                <c:pt idx="5115">
                  <c:v>-341.91799995000002</c:v>
                </c:pt>
                <c:pt idx="5116">
                  <c:v>-341.92500020099999</c:v>
                </c:pt>
                <c:pt idx="5117">
                  <c:v>-341.92800008500001</c:v>
                </c:pt>
                <c:pt idx="5118">
                  <c:v>-341.926000058</c:v>
                </c:pt>
                <c:pt idx="5119">
                  <c:v>-341.97899998399998</c:v>
                </c:pt>
                <c:pt idx="5120">
                  <c:v>-342.10799998800002</c:v>
                </c:pt>
                <c:pt idx="5121">
                  <c:v>-342.23499996599998</c:v>
                </c:pt>
                <c:pt idx="5122">
                  <c:v>-342.210999958</c:v>
                </c:pt>
                <c:pt idx="5123">
                  <c:v>-342.164000112</c:v>
                </c:pt>
                <c:pt idx="5124">
                  <c:v>-342.12999996999997</c:v>
                </c:pt>
                <c:pt idx="5125">
                  <c:v>-342.11500023999997</c:v>
                </c:pt>
                <c:pt idx="5126">
                  <c:v>-342.201999994</c:v>
                </c:pt>
                <c:pt idx="5127">
                  <c:v>-342.20800007499997</c:v>
                </c:pt>
                <c:pt idx="5128">
                  <c:v>-342.19200017399999</c:v>
                </c:pt>
                <c:pt idx="5129">
                  <c:v>-342.13899993299998</c:v>
                </c:pt>
                <c:pt idx="5130">
                  <c:v>-342.10600027599997</c:v>
                </c:pt>
                <c:pt idx="5131">
                  <c:v>-342.10599996100001</c:v>
                </c:pt>
                <c:pt idx="5132">
                  <c:v>-342.11099987199998</c:v>
                </c:pt>
                <c:pt idx="5133">
                  <c:v>-342.139000248</c:v>
                </c:pt>
                <c:pt idx="5134">
                  <c:v>-342.22800002899999</c:v>
                </c:pt>
                <c:pt idx="5135">
                  <c:v>-342.38599995200002</c:v>
                </c:pt>
                <c:pt idx="5136">
                  <c:v>-342.45100003900001</c:v>
                </c:pt>
                <c:pt idx="5137">
                  <c:v>-342.39700025600001</c:v>
                </c:pt>
                <c:pt idx="5138">
                  <c:v>-342.36899987999999</c:v>
                </c:pt>
                <c:pt idx="5139">
                  <c:v>-342.340999818</c:v>
                </c:pt>
                <c:pt idx="5140">
                  <c:v>-342.39100017599998</c:v>
                </c:pt>
                <c:pt idx="5141">
                  <c:v>-342.43599999499997</c:v>
                </c:pt>
                <c:pt idx="5142">
                  <c:v>-342.44099990500001</c:v>
                </c:pt>
                <c:pt idx="5143">
                  <c:v>-342.44200007500001</c:v>
                </c:pt>
                <c:pt idx="5144">
                  <c:v>-342.39600008600002</c:v>
                </c:pt>
                <c:pt idx="5145">
                  <c:v>-342.400999996</c:v>
                </c:pt>
                <c:pt idx="5146">
                  <c:v>-342.400999996</c:v>
                </c:pt>
                <c:pt idx="5147">
                  <c:v>-342.39999982500001</c:v>
                </c:pt>
                <c:pt idx="5148">
                  <c:v>-342.45300006600002</c:v>
                </c:pt>
                <c:pt idx="5149">
                  <c:v>-342.57899987299999</c:v>
                </c:pt>
                <c:pt idx="5150">
                  <c:v>-342.721999751</c:v>
                </c:pt>
                <c:pt idx="5151">
                  <c:v>-342.71300010200002</c:v>
                </c:pt>
                <c:pt idx="5152">
                  <c:v>-342.664999771</c:v>
                </c:pt>
                <c:pt idx="5153">
                  <c:v>-342.63599985299999</c:v>
                </c:pt>
                <c:pt idx="5154">
                  <c:v>-342.61500004200002</c:v>
                </c:pt>
                <c:pt idx="5155">
                  <c:v>-342.698000057</c:v>
                </c:pt>
                <c:pt idx="5156">
                  <c:v>-342.70300028100002</c:v>
                </c:pt>
                <c:pt idx="5157">
                  <c:v>-342.68999995000001</c:v>
                </c:pt>
                <c:pt idx="5158">
                  <c:v>-342.65299992400003</c:v>
                </c:pt>
                <c:pt idx="5159">
                  <c:v>-342.61500004200002</c:v>
                </c:pt>
                <c:pt idx="5160">
                  <c:v>-342.61699975499999</c:v>
                </c:pt>
                <c:pt idx="5161">
                  <c:v>-342.62300015</c:v>
                </c:pt>
                <c:pt idx="5162">
                  <c:v>-342.641000077</c:v>
                </c:pt>
                <c:pt idx="5163">
                  <c:v>-342.71300010200002</c:v>
                </c:pt>
                <c:pt idx="5164">
                  <c:v>-342.86000003300001</c:v>
                </c:pt>
                <c:pt idx="5165">
                  <c:v>-342.947000102</c:v>
                </c:pt>
                <c:pt idx="5166">
                  <c:v>-342.90199996899997</c:v>
                </c:pt>
                <c:pt idx="5167">
                  <c:v>-342.87300005100002</c:v>
                </c:pt>
                <c:pt idx="5168">
                  <c:v>-342.84000007899999</c:v>
                </c:pt>
                <c:pt idx="5169">
                  <c:v>-342.86799982700001</c:v>
                </c:pt>
                <c:pt idx="5170">
                  <c:v>-342.934999941</c:v>
                </c:pt>
                <c:pt idx="5171">
                  <c:v>-342.943999905</c:v>
                </c:pt>
                <c:pt idx="5172">
                  <c:v>-342.93899999500002</c:v>
                </c:pt>
                <c:pt idx="5173">
                  <c:v>-342.88299987099998</c:v>
                </c:pt>
                <c:pt idx="5174">
                  <c:v>-342.88099984399997</c:v>
                </c:pt>
                <c:pt idx="5175">
                  <c:v>-342.88299987099998</c:v>
                </c:pt>
                <c:pt idx="5176">
                  <c:v>-342.88600006799999</c:v>
                </c:pt>
                <c:pt idx="5177">
                  <c:v>-342.93699996800001</c:v>
                </c:pt>
                <c:pt idx="5178">
                  <c:v>-343.059000035</c:v>
                </c:pt>
                <c:pt idx="5179">
                  <c:v>-343.21699995799997</c:v>
                </c:pt>
                <c:pt idx="5180">
                  <c:v>-343.22500006500002</c:v>
                </c:pt>
                <c:pt idx="5181">
                  <c:v>-343.17099996799999</c:v>
                </c:pt>
                <c:pt idx="5182">
                  <c:v>-343.14299990699999</c:v>
                </c:pt>
                <c:pt idx="5183">
                  <c:v>-343.12200009600002</c:v>
                </c:pt>
                <c:pt idx="5184">
                  <c:v>-343.20199991300001</c:v>
                </c:pt>
                <c:pt idx="5185">
                  <c:v>-343.21299990400001</c:v>
                </c:pt>
                <c:pt idx="5186">
                  <c:v>-343.203000084</c:v>
                </c:pt>
                <c:pt idx="5187">
                  <c:v>-343.183999986</c:v>
                </c:pt>
                <c:pt idx="5188">
                  <c:v>-343.14499993300001</c:v>
                </c:pt>
                <c:pt idx="5189">
                  <c:v>-343.14999984299999</c:v>
                </c:pt>
                <c:pt idx="5190">
                  <c:v>-343.15199987</c:v>
                </c:pt>
                <c:pt idx="5191">
                  <c:v>-343.15599992400001</c:v>
                </c:pt>
                <c:pt idx="5192">
                  <c:v>-343.217999814</c:v>
                </c:pt>
                <c:pt idx="5193">
                  <c:v>-343.36000015000002</c:v>
                </c:pt>
                <c:pt idx="5194">
                  <c:v>-343.466999859</c:v>
                </c:pt>
                <c:pt idx="5195">
                  <c:v>-343.431000004</c:v>
                </c:pt>
                <c:pt idx="5196">
                  <c:v>-343.39800003200003</c:v>
                </c:pt>
                <c:pt idx="5197">
                  <c:v>-343.36300003299999</c:v>
                </c:pt>
                <c:pt idx="5198">
                  <c:v>-343.36999996999998</c:v>
                </c:pt>
                <c:pt idx="5199">
                  <c:v>-343.44799976100001</c:v>
                </c:pt>
                <c:pt idx="5200">
                  <c:v>-343.45500001200003</c:v>
                </c:pt>
                <c:pt idx="5201">
                  <c:v>-343.44499987799998</c:v>
                </c:pt>
                <c:pt idx="5202">
                  <c:v>-343.38700004200001</c:v>
                </c:pt>
                <c:pt idx="5203">
                  <c:v>-343.374000024</c:v>
                </c:pt>
                <c:pt idx="5204">
                  <c:v>-343.37800007800001</c:v>
                </c:pt>
                <c:pt idx="5205">
                  <c:v>-343.38700004200001</c:v>
                </c:pt>
                <c:pt idx="5206">
                  <c:v>-343.431000004</c:v>
                </c:pt>
                <c:pt idx="5207">
                  <c:v>-343.54299993699999</c:v>
                </c:pt>
                <c:pt idx="5208">
                  <c:v>-343.70600008399998</c:v>
                </c:pt>
                <c:pt idx="5209">
                  <c:v>-343.73299997499998</c:v>
                </c:pt>
                <c:pt idx="5210">
                  <c:v>-343.67899987800001</c:v>
                </c:pt>
                <c:pt idx="5211">
                  <c:v>-343.65600004100003</c:v>
                </c:pt>
                <c:pt idx="5212">
                  <c:v>-343.63499991600003</c:v>
                </c:pt>
                <c:pt idx="5213">
                  <c:v>-343.71099999400002</c:v>
                </c:pt>
                <c:pt idx="5214">
                  <c:v>-343.73400014600003</c:v>
                </c:pt>
                <c:pt idx="5215">
                  <c:v>-343.73199980499999</c:v>
                </c:pt>
                <c:pt idx="5216">
                  <c:v>-343.72699989500001</c:v>
                </c:pt>
                <c:pt idx="5217">
                  <c:v>-343.68600013000002</c:v>
                </c:pt>
                <c:pt idx="5218">
                  <c:v>-343.69100004000001</c:v>
                </c:pt>
                <c:pt idx="5219">
                  <c:v>-343.69300006700001</c:v>
                </c:pt>
                <c:pt idx="5220">
                  <c:v>-343.69500009299998</c:v>
                </c:pt>
                <c:pt idx="5221">
                  <c:v>-343.75799984000002</c:v>
                </c:pt>
                <c:pt idx="5222">
                  <c:v>-343.89400009500002</c:v>
                </c:pt>
                <c:pt idx="5223">
                  <c:v>-344.01900004599997</c:v>
                </c:pt>
                <c:pt idx="5224">
                  <c:v>-343.995000038</c:v>
                </c:pt>
                <c:pt idx="5225">
                  <c:v>-343.95500012899998</c:v>
                </c:pt>
                <c:pt idx="5226">
                  <c:v>-343.92000013000001</c:v>
                </c:pt>
                <c:pt idx="5227">
                  <c:v>-343.911000167</c:v>
                </c:pt>
                <c:pt idx="5228">
                  <c:v>-343.99700006500001</c:v>
                </c:pt>
                <c:pt idx="5229">
                  <c:v>-344.00800005500002</c:v>
                </c:pt>
                <c:pt idx="5230">
                  <c:v>-343.99700006500001</c:v>
                </c:pt>
                <c:pt idx="5231">
                  <c:v>-343.94600016499999</c:v>
                </c:pt>
                <c:pt idx="5232">
                  <c:v>-343.92500003999999</c:v>
                </c:pt>
                <c:pt idx="5233">
                  <c:v>-343.93100012100001</c:v>
                </c:pt>
                <c:pt idx="5234">
                  <c:v>-343.94200011200002</c:v>
                </c:pt>
                <c:pt idx="5235">
                  <c:v>-343.975000083</c:v>
                </c:pt>
                <c:pt idx="5236">
                  <c:v>-344.073000143</c:v>
                </c:pt>
                <c:pt idx="5237">
                  <c:v>-344.23699983199998</c:v>
                </c:pt>
                <c:pt idx="5238">
                  <c:v>-344.29299995500003</c:v>
                </c:pt>
                <c:pt idx="5239">
                  <c:v>-344.24499993900002</c:v>
                </c:pt>
                <c:pt idx="5240">
                  <c:v>-344.22399981400002</c:v>
                </c:pt>
                <c:pt idx="5241">
                  <c:v>-344.20600020099999</c:v>
                </c:pt>
                <c:pt idx="5242">
                  <c:v>-344.27000011799998</c:v>
                </c:pt>
                <c:pt idx="5243">
                  <c:v>-344.31200005300002</c:v>
                </c:pt>
                <c:pt idx="5244">
                  <c:v>-344.315999793</c:v>
                </c:pt>
                <c:pt idx="5245">
                  <c:v>-344.31800013399999</c:v>
                </c:pt>
                <c:pt idx="5246">
                  <c:v>-344.27700005499997</c:v>
                </c:pt>
                <c:pt idx="5247">
                  <c:v>-344.28900021599998</c:v>
                </c:pt>
                <c:pt idx="5248">
                  <c:v>-344.29499998199998</c:v>
                </c:pt>
                <c:pt idx="5249">
                  <c:v>-344.302000233</c:v>
                </c:pt>
                <c:pt idx="5250">
                  <c:v>-344.36399980900001</c:v>
                </c:pt>
                <c:pt idx="5251">
                  <c:v>-344.50000006499999</c:v>
                </c:pt>
                <c:pt idx="5252">
                  <c:v>-344.64200008699999</c:v>
                </c:pt>
                <c:pt idx="5253">
                  <c:v>-344.62900006900003</c:v>
                </c:pt>
                <c:pt idx="5254">
                  <c:v>-344.583999936</c:v>
                </c:pt>
                <c:pt idx="5255">
                  <c:v>-344.55600018799998</c:v>
                </c:pt>
                <c:pt idx="5256">
                  <c:v>-344.54400002699998</c:v>
                </c:pt>
                <c:pt idx="5257">
                  <c:v>-344.637000177</c:v>
                </c:pt>
                <c:pt idx="5258">
                  <c:v>-344.65000019399997</c:v>
                </c:pt>
                <c:pt idx="5259">
                  <c:v>-344.64499997000001</c:v>
                </c:pt>
                <c:pt idx="5260">
                  <c:v>-344.60900011500001</c:v>
                </c:pt>
                <c:pt idx="5261">
                  <c:v>-344.57999988199998</c:v>
                </c:pt>
                <c:pt idx="5262">
                  <c:v>-344.583999936</c:v>
                </c:pt>
                <c:pt idx="5263">
                  <c:v>-344.594999927</c:v>
                </c:pt>
                <c:pt idx="5264">
                  <c:v>-344.62099996199998</c:v>
                </c:pt>
                <c:pt idx="5265">
                  <c:v>-344.70900020099998</c:v>
                </c:pt>
                <c:pt idx="5266">
                  <c:v>-344.868999836</c:v>
                </c:pt>
                <c:pt idx="5267">
                  <c:v>-344.95399987799999</c:v>
                </c:pt>
                <c:pt idx="5268">
                  <c:v>-344.91500014000002</c:v>
                </c:pt>
                <c:pt idx="5269">
                  <c:v>-344.89699989799999</c:v>
                </c:pt>
                <c:pt idx="5270">
                  <c:v>-344.87499991700003</c:v>
                </c:pt>
                <c:pt idx="5271">
                  <c:v>-344.91899987900001</c:v>
                </c:pt>
                <c:pt idx="5272">
                  <c:v>-344.980000227</c:v>
                </c:pt>
                <c:pt idx="5273">
                  <c:v>-344.99200007399998</c:v>
                </c:pt>
                <c:pt idx="5274">
                  <c:v>-344.99900001100002</c:v>
                </c:pt>
                <c:pt idx="5275">
                  <c:v>-344.95500004899998</c:v>
                </c:pt>
                <c:pt idx="5276">
                  <c:v>-344.968000066</c:v>
                </c:pt>
                <c:pt idx="5277">
                  <c:v>-344.97900005700001</c:v>
                </c:pt>
                <c:pt idx="5278">
                  <c:v>-344.99200007399998</c:v>
                </c:pt>
                <c:pt idx="5279">
                  <c:v>-345.05099976700001</c:v>
                </c:pt>
                <c:pt idx="5280">
                  <c:v>-345.18199979799999</c:v>
                </c:pt>
                <c:pt idx="5281">
                  <c:v>-345.33900017899998</c:v>
                </c:pt>
                <c:pt idx="5282">
                  <c:v>-345.34299991799998</c:v>
                </c:pt>
                <c:pt idx="5283">
                  <c:v>-345.298999955</c:v>
                </c:pt>
                <c:pt idx="5284">
                  <c:v>-345.27999985700001</c:v>
                </c:pt>
                <c:pt idx="5285">
                  <c:v>-345.26800000999998</c:v>
                </c:pt>
                <c:pt idx="5286">
                  <c:v>-345.36199970199999</c:v>
                </c:pt>
                <c:pt idx="5287">
                  <c:v>-345.37900008700001</c:v>
                </c:pt>
                <c:pt idx="5288">
                  <c:v>-345.37700006</c:v>
                </c:pt>
                <c:pt idx="5289">
                  <c:v>-345.35500007899998</c:v>
                </c:pt>
                <c:pt idx="5290">
                  <c:v>-345.32000008</c:v>
                </c:pt>
                <c:pt idx="5291">
                  <c:v>-345.33000021499998</c:v>
                </c:pt>
                <c:pt idx="5292">
                  <c:v>-345.34200006200001</c:v>
                </c:pt>
                <c:pt idx="5293">
                  <c:v>-345.36100016</c:v>
                </c:pt>
                <c:pt idx="5294">
                  <c:v>-345.44000012100003</c:v>
                </c:pt>
                <c:pt idx="5295">
                  <c:v>-345.59399998999999</c:v>
                </c:pt>
                <c:pt idx="5296">
                  <c:v>-345.70200018399998</c:v>
                </c:pt>
                <c:pt idx="5297">
                  <c:v>-345.67200009499999</c:v>
                </c:pt>
                <c:pt idx="5298">
                  <c:v>-345.64500020399998</c:v>
                </c:pt>
                <c:pt idx="5299">
                  <c:v>-345.61599997100001</c:v>
                </c:pt>
                <c:pt idx="5300">
                  <c:v>-345.640999835</c:v>
                </c:pt>
                <c:pt idx="5301">
                  <c:v>-345.72099996700001</c:v>
                </c:pt>
                <c:pt idx="5302">
                  <c:v>-345.73899989500001</c:v>
                </c:pt>
                <c:pt idx="5303">
                  <c:v>-345.740000065</c:v>
                </c:pt>
                <c:pt idx="5304">
                  <c:v>-345.69400007600001</c:v>
                </c:pt>
                <c:pt idx="5305">
                  <c:v>-345.69899998599999</c:v>
                </c:pt>
                <c:pt idx="5306">
                  <c:v>-345.71000029099997</c:v>
                </c:pt>
                <c:pt idx="5307">
                  <c:v>-345.72099996700001</c:v>
                </c:pt>
                <c:pt idx="5308">
                  <c:v>-345.77399989399999</c:v>
                </c:pt>
                <c:pt idx="5309">
                  <c:v>-345.898999844</c:v>
                </c:pt>
                <c:pt idx="5310">
                  <c:v>-346.06700021500001</c:v>
                </c:pt>
                <c:pt idx="5311">
                  <c:v>-346.09299993600001</c:v>
                </c:pt>
                <c:pt idx="5312">
                  <c:v>-346.04800011700002</c:v>
                </c:pt>
                <c:pt idx="5313">
                  <c:v>-346.03300007299998</c:v>
                </c:pt>
                <c:pt idx="5314">
                  <c:v>-346.02200008199998</c:v>
                </c:pt>
                <c:pt idx="5315">
                  <c:v>-346.108999837</c:v>
                </c:pt>
                <c:pt idx="5316">
                  <c:v>-346.12900010499999</c:v>
                </c:pt>
                <c:pt idx="5317">
                  <c:v>-346.12799993499999</c:v>
                </c:pt>
                <c:pt idx="5318">
                  <c:v>-346.12300002500001</c:v>
                </c:pt>
                <c:pt idx="5319">
                  <c:v>-346.088999882</c:v>
                </c:pt>
                <c:pt idx="5320">
                  <c:v>-346.10199990000001</c:v>
                </c:pt>
                <c:pt idx="5321">
                  <c:v>-346.11400006100001</c:v>
                </c:pt>
                <c:pt idx="5322">
                  <c:v>-346.126999764</c:v>
                </c:pt>
                <c:pt idx="5323">
                  <c:v>-346.19700007599999</c:v>
                </c:pt>
                <c:pt idx="5324">
                  <c:v>-346.34299983699998</c:v>
                </c:pt>
                <c:pt idx="5325">
                  <c:v>-346.46399973400003</c:v>
                </c:pt>
                <c:pt idx="5326">
                  <c:v>-346.43899986999998</c:v>
                </c:pt>
                <c:pt idx="5327">
                  <c:v>-346.40600021199998</c:v>
                </c:pt>
                <c:pt idx="5328">
                  <c:v>-346.37800014999999</c:v>
                </c:pt>
                <c:pt idx="5329">
                  <c:v>-346.38300005999997</c:v>
                </c:pt>
                <c:pt idx="5330">
                  <c:v>-346.47400018299999</c:v>
                </c:pt>
                <c:pt idx="5331">
                  <c:v>-346.49200010999999</c:v>
                </c:pt>
                <c:pt idx="5332">
                  <c:v>-346.49000008399997</c:v>
                </c:pt>
                <c:pt idx="5333">
                  <c:v>-346.44099989699998</c:v>
                </c:pt>
                <c:pt idx="5334">
                  <c:v>-346.42800019399999</c:v>
                </c:pt>
                <c:pt idx="5335">
                  <c:v>-346.43500012999999</c:v>
                </c:pt>
                <c:pt idx="5336">
                  <c:v>-346.44800014800001</c:v>
                </c:pt>
                <c:pt idx="5337">
                  <c:v>-346.494000137</c:v>
                </c:pt>
                <c:pt idx="5338">
                  <c:v>-346.60600006999999</c:v>
                </c:pt>
                <c:pt idx="5339">
                  <c:v>-346.77800018099998</c:v>
                </c:pt>
                <c:pt idx="5340">
                  <c:v>-346.82799991000002</c:v>
                </c:pt>
                <c:pt idx="5341">
                  <c:v>-346.78399994699998</c:v>
                </c:pt>
                <c:pt idx="5342">
                  <c:v>-346.766999876</c:v>
                </c:pt>
                <c:pt idx="5343">
                  <c:v>-346.75199983200002</c:v>
                </c:pt>
                <c:pt idx="5344">
                  <c:v>-346.82299999999998</c:v>
                </c:pt>
                <c:pt idx="5345">
                  <c:v>-346.85799999900001</c:v>
                </c:pt>
                <c:pt idx="5346">
                  <c:v>-346.86500024999998</c:v>
                </c:pt>
                <c:pt idx="5347">
                  <c:v>-346.86999984599998</c:v>
                </c:pt>
                <c:pt idx="5348">
                  <c:v>-346.836000017</c:v>
                </c:pt>
                <c:pt idx="5349">
                  <c:v>-346.85300008899998</c:v>
                </c:pt>
                <c:pt idx="5350">
                  <c:v>-346.86400007899999</c:v>
                </c:pt>
                <c:pt idx="5351">
                  <c:v>-346.87100001599998</c:v>
                </c:pt>
                <c:pt idx="5352">
                  <c:v>-346.93400007700001</c:v>
                </c:pt>
                <c:pt idx="5353">
                  <c:v>-347.07200004499998</c:v>
                </c:pt>
                <c:pt idx="5354">
                  <c:v>-347.207999986</c:v>
                </c:pt>
                <c:pt idx="5355">
                  <c:v>-347.19200008500002</c:v>
                </c:pt>
                <c:pt idx="5356">
                  <c:v>-347.15500006000002</c:v>
                </c:pt>
                <c:pt idx="5357">
                  <c:v>-347.13100005199999</c:v>
                </c:pt>
                <c:pt idx="5358">
                  <c:v>-347.124000115</c:v>
                </c:pt>
                <c:pt idx="5359">
                  <c:v>-347.21999983299997</c:v>
                </c:pt>
                <c:pt idx="5360">
                  <c:v>-347.23500019199997</c:v>
                </c:pt>
                <c:pt idx="5361">
                  <c:v>-347.22699977000002</c:v>
                </c:pt>
                <c:pt idx="5362">
                  <c:v>-347.18399997799997</c:v>
                </c:pt>
                <c:pt idx="5363">
                  <c:v>-347.15999997</c:v>
                </c:pt>
                <c:pt idx="5364">
                  <c:v>-347.168999934</c:v>
                </c:pt>
                <c:pt idx="5365">
                  <c:v>-347.18299980699999</c:v>
                </c:pt>
                <c:pt idx="5366">
                  <c:v>-347.21999983299997</c:v>
                </c:pt>
                <c:pt idx="5367">
                  <c:v>-347.31800020700001</c:v>
                </c:pt>
                <c:pt idx="5368">
                  <c:v>-347.48499977900002</c:v>
                </c:pt>
                <c:pt idx="5369">
                  <c:v>-347.55799997399998</c:v>
                </c:pt>
                <c:pt idx="5370">
                  <c:v>-347.51400001100001</c:v>
                </c:pt>
                <c:pt idx="5371">
                  <c:v>-347.49499991300002</c:v>
                </c:pt>
                <c:pt idx="5372">
                  <c:v>-347.47599981500002</c:v>
                </c:pt>
                <c:pt idx="5373">
                  <c:v>-347.53399996600001</c:v>
                </c:pt>
                <c:pt idx="5374">
                  <c:v>-347.590000089</c:v>
                </c:pt>
                <c:pt idx="5375">
                  <c:v>-347.60200025</c:v>
                </c:pt>
                <c:pt idx="5376">
                  <c:v>-347.61200007100001</c:v>
                </c:pt>
                <c:pt idx="5377">
                  <c:v>-347.57500004500002</c:v>
                </c:pt>
                <c:pt idx="5378">
                  <c:v>-347.58999977500002</c:v>
                </c:pt>
                <c:pt idx="5379">
                  <c:v>-347.599000053</c:v>
                </c:pt>
                <c:pt idx="5380">
                  <c:v>-347.60599998999999</c:v>
                </c:pt>
                <c:pt idx="5381">
                  <c:v>-347.66900005100001</c:v>
                </c:pt>
                <c:pt idx="5382">
                  <c:v>-347.80600016199998</c:v>
                </c:pt>
                <c:pt idx="5383">
                  <c:v>-347.95699983399999</c:v>
                </c:pt>
                <c:pt idx="5384">
                  <c:v>-347.95599997699998</c:v>
                </c:pt>
                <c:pt idx="5385">
                  <c:v>-347.91699992500003</c:v>
                </c:pt>
                <c:pt idx="5386">
                  <c:v>-347.89699997100001</c:v>
                </c:pt>
                <c:pt idx="5387">
                  <c:v>-347.88500012399999</c:v>
                </c:pt>
                <c:pt idx="5388">
                  <c:v>-347.97799995899999</c:v>
                </c:pt>
                <c:pt idx="5389">
                  <c:v>-347.99300000300002</c:v>
                </c:pt>
                <c:pt idx="5390">
                  <c:v>-347.988999949</c:v>
                </c:pt>
                <c:pt idx="5391">
                  <c:v>-347.96299991400002</c:v>
                </c:pt>
                <c:pt idx="5392">
                  <c:v>-347.931999969</c:v>
                </c:pt>
                <c:pt idx="5393">
                  <c:v>-347.94499998700002</c:v>
                </c:pt>
                <c:pt idx="5394">
                  <c:v>-347.96000003099999</c:v>
                </c:pt>
                <c:pt idx="5395">
                  <c:v>-347.986999922</c:v>
                </c:pt>
                <c:pt idx="5396">
                  <c:v>-348.06900008100001</c:v>
                </c:pt>
                <c:pt idx="5397">
                  <c:v>-348.225999833</c:v>
                </c:pt>
                <c:pt idx="5398">
                  <c:v>-348.323000036</c:v>
                </c:pt>
                <c:pt idx="5399">
                  <c:v>-348.28699986700002</c:v>
                </c:pt>
                <c:pt idx="5400">
                  <c:v>-348.268000083</c:v>
                </c:pt>
                <c:pt idx="5401">
                  <c:v>-348.24500024600002</c:v>
                </c:pt>
                <c:pt idx="5402">
                  <c:v>-348.28399998399999</c:v>
                </c:pt>
                <c:pt idx="5403">
                  <c:v>-348.36000006199998</c:v>
                </c:pt>
                <c:pt idx="5404">
                  <c:v>-348.37799998899999</c:v>
                </c:pt>
                <c:pt idx="5405">
                  <c:v>-348.38299989900003</c:v>
                </c:pt>
                <c:pt idx="5406">
                  <c:v>-348.337999766</c:v>
                </c:pt>
                <c:pt idx="5407">
                  <c:v>-348.34599987399997</c:v>
                </c:pt>
                <c:pt idx="5408">
                  <c:v>-348.35800003499998</c:v>
                </c:pt>
                <c:pt idx="5409">
                  <c:v>-348.37300007900001</c:v>
                </c:pt>
                <c:pt idx="5410">
                  <c:v>-348.43200008600002</c:v>
                </c:pt>
                <c:pt idx="5411">
                  <c:v>-348.56499982999998</c:v>
                </c:pt>
                <c:pt idx="5412">
                  <c:v>-348.73399974300003</c:v>
                </c:pt>
                <c:pt idx="5413">
                  <c:v>-348.751999985</c:v>
                </c:pt>
                <c:pt idx="5414">
                  <c:v>-348.70800002200002</c:v>
                </c:pt>
                <c:pt idx="5415">
                  <c:v>-348.68999978099998</c:v>
                </c:pt>
                <c:pt idx="5416">
                  <c:v>-348.67900010400001</c:v>
                </c:pt>
                <c:pt idx="5417">
                  <c:v>-348.77099976900001</c:v>
                </c:pt>
                <c:pt idx="5418">
                  <c:v>-348.791000037</c:v>
                </c:pt>
                <c:pt idx="5419">
                  <c:v>-348.79299974999998</c:v>
                </c:pt>
                <c:pt idx="5420">
                  <c:v>-348.78499995700003</c:v>
                </c:pt>
                <c:pt idx="5421">
                  <c:v>-348.75600003900001</c:v>
                </c:pt>
                <c:pt idx="5422">
                  <c:v>-348.77199993900001</c:v>
                </c:pt>
                <c:pt idx="5423">
                  <c:v>-348.784000101</c:v>
                </c:pt>
                <c:pt idx="5424">
                  <c:v>-348.79900014499998</c:v>
                </c:pt>
                <c:pt idx="5425">
                  <c:v>-348.87300019600002</c:v>
                </c:pt>
                <c:pt idx="5426">
                  <c:v>-349.02500003799997</c:v>
                </c:pt>
                <c:pt idx="5427">
                  <c:v>-349.14300005199999</c:v>
                </c:pt>
                <c:pt idx="5428">
                  <c:v>-349.11900004400002</c:v>
                </c:pt>
                <c:pt idx="5429">
                  <c:v>-349.09599989200001</c:v>
                </c:pt>
                <c:pt idx="5430">
                  <c:v>-349.07199988399998</c:v>
                </c:pt>
                <c:pt idx="5431">
                  <c:v>-349.09099998200003</c:v>
                </c:pt>
                <c:pt idx="5432">
                  <c:v>-349.17899990699999</c:v>
                </c:pt>
                <c:pt idx="5433">
                  <c:v>-349.19799969100001</c:v>
                </c:pt>
                <c:pt idx="5434">
                  <c:v>-349.19800000499998</c:v>
                </c:pt>
                <c:pt idx="5435">
                  <c:v>-349.15299987200001</c:v>
                </c:pt>
                <c:pt idx="5436">
                  <c:v>-349.15200001599999</c:v>
                </c:pt>
                <c:pt idx="5437">
                  <c:v>-349.16599988899998</c:v>
                </c:pt>
                <c:pt idx="5438">
                  <c:v>-349.18499998700003</c:v>
                </c:pt>
                <c:pt idx="5439">
                  <c:v>-349.24099979699997</c:v>
                </c:pt>
                <c:pt idx="5440">
                  <c:v>-349.36499989100002</c:v>
                </c:pt>
                <c:pt idx="5441">
                  <c:v>-349.53900002900002</c:v>
                </c:pt>
                <c:pt idx="5442">
                  <c:v>-349.57800008100003</c:v>
                </c:pt>
                <c:pt idx="5443">
                  <c:v>-349.53400011899998</c:v>
                </c:pt>
                <c:pt idx="5444">
                  <c:v>-349.522999814</c:v>
                </c:pt>
                <c:pt idx="5445">
                  <c:v>-349.51400016399998</c:v>
                </c:pt>
                <c:pt idx="5446">
                  <c:v>-349.60000006199999</c:v>
                </c:pt>
                <c:pt idx="5447">
                  <c:v>-349.63500006100003</c:v>
                </c:pt>
                <c:pt idx="5448">
                  <c:v>-349.64499988099999</c:v>
                </c:pt>
                <c:pt idx="5449">
                  <c:v>-349.65200013200001</c:v>
                </c:pt>
                <c:pt idx="5450">
                  <c:v>-349.622000044</c:v>
                </c:pt>
                <c:pt idx="5451">
                  <c:v>-349.63800025900002</c:v>
                </c:pt>
                <c:pt idx="5452">
                  <c:v>-349.65200013200001</c:v>
                </c:pt>
                <c:pt idx="5453">
                  <c:v>-349.66499983599999</c:v>
                </c:pt>
                <c:pt idx="5454">
                  <c:v>-349.73900020100001</c:v>
                </c:pt>
                <c:pt idx="5455">
                  <c:v>-349.88600013299998</c:v>
                </c:pt>
                <c:pt idx="5456">
                  <c:v>-350.02299993100002</c:v>
                </c:pt>
                <c:pt idx="5457">
                  <c:v>-350.01100008399999</c:v>
                </c:pt>
                <c:pt idx="5458">
                  <c:v>-349.983000022</c:v>
                </c:pt>
                <c:pt idx="5459">
                  <c:v>-349.95800015700001</c:v>
                </c:pt>
                <c:pt idx="5460">
                  <c:v>-349.96099972600001</c:v>
                </c:pt>
                <c:pt idx="5461">
                  <c:v>-350.057999929</c:v>
                </c:pt>
                <c:pt idx="5462">
                  <c:v>-350.07999991100002</c:v>
                </c:pt>
                <c:pt idx="5463">
                  <c:v>-350.07999991100002</c:v>
                </c:pt>
                <c:pt idx="5464">
                  <c:v>-350.04099985800002</c:v>
                </c:pt>
                <c:pt idx="5465">
                  <c:v>-350.03200020899999</c:v>
                </c:pt>
                <c:pt idx="5466">
                  <c:v>-350.04800010899999</c:v>
                </c:pt>
                <c:pt idx="5467">
                  <c:v>-350.070000091</c:v>
                </c:pt>
                <c:pt idx="5468">
                  <c:v>-350.11600007999999</c:v>
                </c:pt>
                <c:pt idx="5469">
                  <c:v>-350.22399995900003</c:v>
                </c:pt>
                <c:pt idx="5470">
                  <c:v>-350.39899995299999</c:v>
                </c:pt>
                <c:pt idx="5471">
                  <c:v>-350.46699992399999</c:v>
                </c:pt>
                <c:pt idx="5472">
                  <c:v>-350.427999871</c:v>
                </c:pt>
                <c:pt idx="5473">
                  <c:v>-350.42000007799999</c:v>
                </c:pt>
                <c:pt idx="5474">
                  <c:v>-350.41299982700002</c:v>
                </c:pt>
                <c:pt idx="5475">
                  <c:v>-350.48700019299997</c:v>
                </c:pt>
                <c:pt idx="5476">
                  <c:v>-350.54099997499998</c:v>
                </c:pt>
                <c:pt idx="5477">
                  <c:v>-350.55600001900001</c:v>
                </c:pt>
                <c:pt idx="5478">
                  <c:v>-350.56899972299999</c:v>
                </c:pt>
                <c:pt idx="5479">
                  <c:v>-350.538000092</c:v>
                </c:pt>
                <c:pt idx="5480">
                  <c:v>-350.56099992899999</c:v>
                </c:pt>
                <c:pt idx="5481">
                  <c:v>-350.58000002799997</c:v>
                </c:pt>
                <c:pt idx="5482">
                  <c:v>-350.59599992800003</c:v>
                </c:pt>
                <c:pt idx="5483">
                  <c:v>-350.66900012299999</c:v>
                </c:pt>
                <c:pt idx="5484">
                  <c:v>-350.815000199</c:v>
                </c:pt>
                <c:pt idx="5485">
                  <c:v>-350.96900006800001</c:v>
                </c:pt>
                <c:pt idx="5486">
                  <c:v>-350.96599987000002</c:v>
                </c:pt>
                <c:pt idx="5487">
                  <c:v>-350.93100018600001</c:v>
                </c:pt>
                <c:pt idx="5488">
                  <c:v>-350.9139998</c:v>
                </c:pt>
                <c:pt idx="5489">
                  <c:v>-350.91200008800001</c:v>
                </c:pt>
                <c:pt idx="5490">
                  <c:v>-351.01599991299997</c:v>
                </c:pt>
                <c:pt idx="5491">
                  <c:v>-351.03900006499998</c:v>
                </c:pt>
                <c:pt idx="5492">
                  <c:v>-351.04399997500002</c:v>
                </c:pt>
                <c:pt idx="5493">
                  <c:v>-351.018999796</c:v>
                </c:pt>
                <c:pt idx="5494">
                  <c:v>-351.00000001299998</c:v>
                </c:pt>
                <c:pt idx="5495">
                  <c:v>-351.01500005700001</c:v>
                </c:pt>
                <c:pt idx="5496">
                  <c:v>-351.03500001100002</c:v>
                </c:pt>
                <c:pt idx="5497">
                  <c:v>-351.07200003700001</c:v>
                </c:pt>
                <c:pt idx="5498">
                  <c:v>-351.17000009600002</c:v>
                </c:pt>
                <c:pt idx="5499">
                  <c:v>-351.34000018</c:v>
                </c:pt>
                <c:pt idx="5500">
                  <c:v>-351.43500004200001</c:v>
                </c:pt>
                <c:pt idx="5501">
                  <c:v>-351.40599981000003</c:v>
                </c:pt>
                <c:pt idx="5502">
                  <c:v>-351.39699984600003</c:v>
                </c:pt>
                <c:pt idx="5503">
                  <c:v>-351.384999999</c:v>
                </c:pt>
                <c:pt idx="5504">
                  <c:v>-351.43900009599997</c:v>
                </c:pt>
                <c:pt idx="5505">
                  <c:v>-351.50899977900002</c:v>
                </c:pt>
                <c:pt idx="5506">
                  <c:v>-351.53199993099997</c:v>
                </c:pt>
                <c:pt idx="5507">
                  <c:v>-351.54699997500001</c:v>
                </c:pt>
                <c:pt idx="5508">
                  <c:v>-351.51499985999999</c:v>
                </c:pt>
                <c:pt idx="5509">
                  <c:v>-351.535999984</c:v>
                </c:pt>
                <c:pt idx="5510">
                  <c:v>-351.557000109</c:v>
                </c:pt>
                <c:pt idx="5511">
                  <c:v>-351.57900009100001</c:v>
                </c:pt>
                <c:pt idx="5512">
                  <c:v>-351.64799991799998</c:v>
                </c:pt>
                <c:pt idx="5513">
                  <c:v>-351.78700005600001</c:v>
                </c:pt>
                <c:pt idx="5514">
                  <c:v>-351.95300008599997</c:v>
                </c:pt>
                <c:pt idx="5515">
                  <c:v>-351.96699996000001</c:v>
                </c:pt>
                <c:pt idx="5516">
                  <c:v>-351.932000276</c:v>
                </c:pt>
                <c:pt idx="5517">
                  <c:v>-351.92199982699998</c:v>
                </c:pt>
                <c:pt idx="5518">
                  <c:v>-351.920000114</c:v>
                </c:pt>
                <c:pt idx="5519">
                  <c:v>-352.02200022800002</c:v>
                </c:pt>
                <c:pt idx="5520">
                  <c:v>-352.04899980499999</c:v>
                </c:pt>
                <c:pt idx="5521">
                  <c:v>-352.05600005600002</c:v>
                </c:pt>
                <c:pt idx="5522">
                  <c:v>-352.043000038</c:v>
                </c:pt>
                <c:pt idx="5523">
                  <c:v>-352.016000147</c:v>
                </c:pt>
                <c:pt idx="5524">
                  <c:v>-352.03499993100002</c:v>
                </c:pt>
                <c:pt idx="5525">
                  <c:v>-352.05599974099999</c:v>
                </c:pt>
                <c:pt idx="5526">
                  <c:v>-352.08400011800001</c:v>
                </c:pt>
                <c:pt idx="5527">
                  <c:v>-352.17099987199998</c:v>
                </c:pt>
                <c:pt idx="5528">
                  <c:v>-352.33499987499999</c:v>
                </c:pt>
                <c:pt idx="5529">
                  <c:v>-352.45200003299999</c:v>
                </c:pt>
                <c:pt idx="5530">
                  <c:v>-352.43000005099998</c:v>
                </c:pt>
                <c:pt idx="5531">
                  <c:v>-352.41199981</c:v>
                </c:pt>
                <c:pt idx="5532">
                  <c:v>-352.39199985499999</c:v>
                </c:pt>
                <c:pt idx="5533">
                  <c:v>-352.425000141</c:v>
                </c:pt>
                <c:pt idx="5534">
                  <c:v>-352.51500009300003</c:v>
                </c:pt>
                <c:pt idx="5535">
                  <c:v>-352.53999995800001</c:v>
                </c:pt>
                <c:pt idx="5536">
                  <c:v>-352.55100026299999</c:v>
                </c:pt>
                <c:pt idx="5537">
                  <c:v>-352.51299975199998</c:v>
                </c:pt>
                <c:pt idx="5538">
                  <c:v>-352.52600008399997</c:v>
                </c:pt>
                <c:pt idx="5539">
                  <c:v>-352.54600003799999</c:v>
                </c:pt>
                <c:pt idx="5540">
                  <c:v>-352.56599999299999</c:v>
                </c:pt>
                <c:pt idx="5541">
                  <c:v>-352.62699971199999</c:v>
                </c:pt>
                <c:pt idx="5542">
                  <c:v>-352.76099994100002</c:v>
                </c:pt>
                <c:pt idx="5543">
                  <c:v>-352.93600024900002</c:v>
                </c:pt>
                <c:pt idx="5544">
                  <c:v>-352.97099993299997</c:v>
                </c:pt>
                <c:pt idx="5545">
                  <c:v>-352.93599993499998</c:v>
                </c:pt>
                <c:pt idx="5546">
                  <c:v>-352.92999985400002</c:v>
                </c:pt>
                <c:pt idx="5547">
                  <c:v>-352.92899999799999</c:v>
                </c:pt>
                <c:pt idx="5548">
                  <c:v>-353.02300000299999</c:v>
                </c:pt>
                <c:pt idx="5549">
                  <c:v>-353.05100006499998</c:v>
                </c:pt>
                <c:pt idx="5550">
                  <c:v>-353.06000002899998</c:v>
                </c:pt>
                <c:pt idx="5551">
                  <c:v>-353.06299991200001</c:v>
                </c:pt>
                <c:pt idx="5552">
                  <c:v>-353.03900021800001</c:v>
                </c:pt>
                <c:pt idx="5553">
                  <c:v>-353.05899985799999</c:v>
                </c:pt>
                <c:pt idx="5554">
                  <c:v>-353.07999998299999</c:v>
                </c:pt>
                <c:pt idx="5555">
                  <c:v>-353.101999965</c:v>
                </c:pt>
                <c:pt idx="5556">
                  <c:v>-353.10499984799998</c:v>
                </c:pt>
                <c:pt idx="5557">
                  <c:v>-353.18599983600001</c:v>
                </c:pt>
                <c:pt idx="5558">
                  <c:v>-353.24199995999999</c:v>
                </c:pt>
                <c:pt idx="5559">
                  <c:v>-353.15200000800002</c:v>
                </c:pt>
                <c:pt idx="5560">
                  <c:v>-353.05600028999999</c:v>
                </c:pt>
                <c:pt idx="5561">
                  <c:v>-352.96299982599999</c:v>
                </c:pt>
                <c:pt idx="5562">
                  <c:v>-352.90299996300001</c:v>
                </c:pt>
                <c:pt idx="5563">
                  <c:v>-352.93099970999998</c:v>
                </c:pt>
                <c:pt idx="5564">
                  <c:v>-352.88399986500002</c:v>
                </c:pt>
                <c:pt idx="5565">
                  <c:v>-352.81799992100002</c:v>
                </c:pt>
                <c:pt idx="5566">
                  <c:v>-352.70500013100002</c:v>
                </c:pt>
                <c:pt idx="5567">
                  <c:v>-352.62700002600002</c:v>
                </c:pt>
                <c:pt idx="5568">
                  <c:v>-352.56999973199999</c:v>
                </c:pt>
                <c:pt idx="5569">
                  <c:v>-352.51900014699999</c:v>
                </c:pt>
                <c:pt idx="5570">
                  <c:v>-352.502000076</c:v>
                </c:pt>
                <c:pt idx="5571">
                  <c:v>-352.54899992100002</c:v>
                </c:pt>
                <c:pt idx="5572">
                  <c:v>-352.65700011500002</c:v>
                </c:pt>
                <c:pt idx="5573">
                  <c:v>-352.64300024099998</c:v>
                </c:pt>
                <c:pt idx="5574">
                  <c:v>-352.53500004799997</c:v>
                </c:pt>
                <c:pt idx="5575">
                  <c:v>-352.45399974499998</c:v>
                </c:pt>
                <c:pt idx="5576">
                  <c:v>-352.37399992799999</c:v>
                </c:pt>
                <c:pt idx="5577">
                  <c:v>-352.38200003499998</c:v>
                </c:pt>
                <c:pt idx="5578">
                  <c:v>-352.35300011700002</c:v>
                </c:pt>
                <c:pt idx="5579">
                  <c:v>-352.29600013700002</c:v>
                </c:pt>
                <c:pt idx="5580">
                  <c:v>-352.23599996000002</c:v>
                </c:pt>
                <c:pt idx="5581">
                  <c:v>-352.139000071</c:v>
                </c:pt>
                <c:pt idx="5582">
                  <c:v>-352.09199991100002</c:v>
                </c:pt>
                <c:pt idx="5583">
                  <c:v>-352.039999841</c:v>
                </c:pt>
                <c:pt idx="5584">
                  <c:v>-351.982999861</c:v>
                </c:pt>
                <c:pt idx="5585">
                  <c:v>-351.98200000499997</c:v>
                </c:pt>
                <c:pt idx="5586">
                  <c:v>-352.05699991199998</c:v>
                </c:pt>
                <c:pt idx="5587">
                  <c:v>-352.12899993600001</c:v>
                </c:pt>
                <c:pt idx="5588">
                  <c:v>-352.05099983100001</c:v>
                </c:pt>
                <c:pt idx="5589">
                  <c:v>-351.94800017599999</c:v>
                </c:pt>
                <c:pt idx="5590">
                  <c:v>-351.86000025099997</c:v>
                </c:pt>
                <c:pt idx="5591">
                  <c:v>-351.79099979599999</c:v>
                </c:pt>
                <c:pt idx="5592">
                  <c:v>-351.82299991100001</c:v>
                </c:pt>
                <c:pt idx="5593">
                  <c:v>-351.77400003899999</c:v>
                </c:pt>
                <c:pt idx="5594">
                  <c:v>-351.70300018500001</c:v>
                </c:pt>
                <c:pt idx="5595">
                  <c:v>-351.59700001800002</c:v>
                </c:pt>
                <c:pt idx="5596">
                  <c:v>-351.509000093</c:v>
                </c:pt>
                <c:pt idx="5597">
                  <c:v>-351.45400014000001</c:v>
                </c:pt>
                <c:pt idx="5598">
                  <c:v>-351.40499995300002</c:v>
                </c:pt>
                <c:pt idx="5599">
                  <c:v>-351.37899991799998</c:v>
                </c:pt>
                <c:pt idx="5600">
                  <c:v>-351.41199989</c:v>
                </c:pt>
                <c:pt idx="5601">
                  <c:v>-351.51699988600001</c:v>
                </c:pt>
                <c:pt idx="5602">
                  <c:v>-351.52600016399998</c:v>
                </c:pt>
                <c:pt idx="5603">
                  <c:v>-351.41799997099997</c:v>
                </c:pt>
                <c:pt idx="5604">
                  <c:v>-351.33600012599999</c:v>
                </c:pt>
                <c:pt idx="5605">
                  <c:v>-351.25399996800002</c:v>
                </c:pt>
                <c:pt idx="5606">
                  <c:v>-351.24700003100003</c:v>
                </c:pt>
                <c:pt idx="5607">
                  <c:v>-351.23999978000001</c:v>
                </c:pt>
                <c:pt idx="5608">
                  <c:v>-351.19099990699999</c:v>
                </c:pt>
                <c:pt idx="5609">
                  <c:v>-351.137000124</c:v>
                </c:pt>
                <c:pt idx="5610">
                  <c:v>-351.03599986799998</c:v>
                </c:pt>
                <c:pt idx="5611">
                  <c:v>-350.98699999500002</c:v>
                </c:pt>
                <c:pt idx="5612">
                  <c:v>-350.93199972799999</c:v>
                </c:pt>
                <c:pt idx="5613">
                  <c:v>-350.87700008899998</c:v>
                </c:pt>
                <c:pt idx="5614">
                  <c:v>-350.87700008899998</c:v>
                </c:pt>
                <c:pt idx="5615">
                  <c:v>-350.94900011300001</c:v>
                </c:pt>
                <c:pt idx="5616">
                  <c:v>-351.03700003799997</c:v>
                </c:pt>
                <c:pt idx="5617">
                  <c:v>-350.97499983400002</c:v>
                </c:pt>
                <c:pt idx="5618">
                  <c:v>-350.87100000800001</c:v>
                </c:pt>
                <c:pt idx="5619">
                  <c:v>-350.78799999300003</c:v>
                </c:pt>
                <c:pt idx="5620">
                  <c:v>-350.712999771</c:v>
                </c:pt>
                <c:pt idx="5621">
                  <c:v>-350.74200000399998</c:v>
                </c:pt>
                <c:pt idx="5622">
                  <c:v>-350.69300013100002</c:v>
                </c:pt>
                <c:pt idx="5623">
                  <c:v>-350.62600001700002</c:v>
                </c:pt>
                <c:pt idx="5624">
                  <c:v>-350.53700023599998</c:v>
                </c:pt>
                <c:pt idx="5625">
                  <c:v>-350.44299991600002</c:v>
                </c:pt>
                <c:pt idx="5626">
                  <c:v>-350.39100015999998</c:v>
                </c:pt>
                <c:pt idx="5627">
                  <c:v>-350.34299982900001</c:v>
                </c:pt>
                <c:pt idx="5628">
                  <c:v>-350.30699997400001</c:v>
                </c:pt>
                <c:pt idx="5629">
                  <c:v>-350.324999902</c:v>
                </c:pt>
                <c:pt idx="5630">
                  <c:v>-350.41899990799999</c:v>
                </c:pt>
                <c:pt idx="5631">
                  <c:v>-350.45100002300001</c:v>
                </c:pt>
                <c:pt idx="5632">
                  <c:v>-350.35299996399999</c:v>
                </c:pt>
                <c:pt idx="5633">
                  <c:v>-350.26900009299999</c:v>
                </c:pt>
                <c:pt idx="5634">
                  <c:v>-350.18299988000001</c:v>
                </c:pt>
                <c:pt idx="5635">
                  <c:v>-350.16000004300003</c:v>
                </c:pt>
                <c:pt idx="5636">
                  <c:v>-350.17199988900001</c:v>
                </c:pt>
                <c:pt idx="5637">
                  <c:v>-350.127000071</c:v>
                </c:pt>
                <c:pt idx="5638">
                  <c:v>-350.06799974900002</c:v>
                </c:pt>
                <c:pt idx="5639">
                  <c:v>-349.95800015700001</c:v>
                </c:pt>
                <c:pt idx="5640">
                  <c:v>-349.90300020400002</c:v>
                </c:pt>
                <c:pt idx="5641">
                  <c:v>-349.85199999100001</c:v>
                </c:pt>
                <c:pt idx="5642">
                  <c:v>-349.803000118</c:v>
                </c:pt>
                <c:pt idx="5643">
                  <c:v>-349.79900006399998</c:v>
                </c:pt>
                <c:pt idx="5644">
                  <c:v>-349.869000062</c:v>
                </c:pt>
                <c:pt idx="5645">
                  <c:v>-349.97300020199998</c:v>
                </c:pt>
                <c:pt idx="5646">
                  <c:v>-349.92800006900001</c:v>
                </c:pt>
                <c:pt idx="5647">
                  <c:v>-349.82100004599999</c:v>
                </c:pt>
                <c:pt idx="5648">
                  <c:v>-349.73899988699998</c:v>
                </c:pt>
                <c:pt idx="5649">
                  <c:v>-349.66499983599999</c:v>
                </c:pt>
                <c:pt idx="5650">
                  <c:v>-349.69200004099997</c:v>
                </c:pt>
                <c:pt idx="5651">
                  <c:v>-349.65100027599999</c:v>
                </c:pt>
                <c:pt idx="5652">
                  <c:v>-349.58800021600001</c:v>
                </c:pt>
                <c:pt idx="5653">
                  <c:v>-349.51700004700001</c:v>
                </c:pt>
                <c:pt idx="5654">
                  <c:v>-349.42399989799998</c:v>
                </c:pt>
                <c:pt idx="5655">
                  <c:v>-349.37500002600001</c:v>
                </c:pt>
                <c:pt idx="5656">
                  <c:v>-349.32400012599999</c:v>
                </c:pt>
                <c:pt idx="5657">
                  <c:v>-349.27600010999998</c:v>
                </c:pt>
                <c:pt idx="5658">
                  <c:v>-349.28700010099999</c:v>
                </c:pt>
                <c:pt idx="5659">
                  <c:v>-349.37500002600001</c:v>
                </c:pt>
                <c:pt idx="5660">
                  <c:v>-349.42799995199999</c:v>
                </c:pt>
                <c:pt idx="5661">
                  <c:v>-349.34200005399998</c:v>
                </c:pt>
                <c:pt idx="5662">
                  <c:v>-349.25499998499998</c:v>
                </c:pt>
                <c:pt idx="5663">
                  <c:v>-349.16700006000002</c:v>
                </c:pt>
                <c:pt idx="5664">
                  <c:v>-349.12300009699999</c:v>
                </c:pt>
                <c:pt idx="5665">
                  <c:v>-349.14700010600001</c:v>
                </c:pt>
                <c:pt idx="5666">
                  <c:v>-349.10199997199999</c:v>
                </c:pt>
                <c:pt idx="5667">
                  <c:v>-349.03899991200001</c:v>
                </c:pt>
                <c:pt idx="5668">
                  <c:v>-348.92999986199999</c:v>
                </c:pt>
                <c:pt idx="5669">
                  <c:v>-348.86500008899998</c:v>
                </c:pt>
                <c:pt idx="5670">
                  <c:v>-348.81700007199998</c:v>
                </c:pt>
                <c:pt idx="5671">
                  <c:v>-348.77299979600002</c:v>
                </c:pt>
                <c:pt idx="5672">
                  <c:v>-348.76500000200002</c:v>
                </c:pt>
                <c:pt idx="5673">
                  <c:v>-348.82499986599998</c:v>
                </c:pt>
                <c:pt idx="5674">
                  <c:v>-348.93600025699999</c:v>
                </c:pt>
                <c:pt idx="5675">
                  <c:v>-348.90999990699999</c:v>
                </c:pt>
                <c:pt idx="5676">
                  <c:v>-348.80399974099998</c:v>
                </c:pt>
                <c:pt idx="5677">
                  <c:v>-348.72900014700002</c:v>
                </c:pt>
                <c:pt idx="5678">
                  <c:v>-348.65899983600002</c:v>
                </c:pt>
                <c:pt idx="5679">
                  <c:v>-348.67999996100002</c:v>
                </c:pt>
                <c:pt idx="5680">
                  <c:v>-348.65199989899997</c:v>
                </c:pt>
                <c:pt idx="5681">
                  <c:v>-348.597999802</c:v>
                </c:pt>
                <c:pt idx="5682">
                  <c:v>-348.541999992</c:v>
                </c:pt>
                <c:pt idx="5683">
                  <c:v>-348.44700013099998</c:v>
                </c:pt>
                <c:pt idx="5684">
                  <c:v>-348.399999971</c:v>
                </c:pt>
                <c:pt idx="5685">
                  <c:v>-348.35100009799999</c:v>
                </c:pt>
                <c:pt idx="5686">
                  <c:v>-348.301999911</c:v>
                </c:pt>
                <c:pt idx="5687">
                  <c:v>-348.31200004599998</c:v>
                </c:pt>
                <c:pt idx="5688">
                  <c:v>-348.39599991699998</c:v>
                </c:pt>
                <c:pt idx="5689">
                  <c:v>-348.46899979699998</c:v>
                </c:pt>
                <c:pt idx="5690">
                  <c:v>-348.39500006100002</c:v>
                </c:pt>
                <c:pt idx="5691">
                  <c:v>-348.30299976700002</c:v>
                </c:pt>
                <c:pt idx="5692">
                  <c:v>-348.21600001299998</c:v>
                </c:pt>
                <c:pt idx="5693">
                  <c:v>-348.15399980900003</c:v>
                </c:pt>
                <c:pt idx="5694">
                  <c:v>-348.18900012199998</c:v>
                </c:pt>
                <c:pt idx="5695">
                  <c:v>-348.14700018600001</c:v>
                </c:pt>
                <c:pt idx="5696">
                  <c:v>-348.086000152</c:v>
                </c:pt>
                <c:pt idx="5697">
                  <c:v>-347.98299986900003</c:v>
                </c:pt>
                <c:pt idx="5698">
                  <c:v>-347.910999844</c:v>
                </c:pt>
                <c:pt idx="5699">
                  <c:v>-347.86399999899999</c:v>
                </c:pt>
                <c:pt idx="5700">
                  <c:v>-347.82200006300002</c:v>
                </c:pt>
                <c:pt idx="5701">
                  <c:v>-347.80499999199998</c:v>
                </c:pt>
                <c:pt idx="5702">
                  <c:v>-347.84899995400002</c:v>
                </c:pt>
                <c:pt idx="5703">
                  <c:v>-347.962000058</c:v>
                </c:pt>
                <c:pt idx="5704">
                  <c:v>-347.96499994099997</c:v>
                </c:pt>
                <c:pt idx="5705">
                  <c:v>-347.86500016899998</c:v>
                </c:pt>
                <c:pt idx="5706">
                  <c:v>-347.79400000099997</c:v>
                </c:pt>
                <c:pt idx="5707">
                  <c:v>-347.72299983300002</c:v>
                </c:pt>
                <c:pt idx="5708">
                  <c:v>-347.73499999400002</c:v>
                </c:pt>
                <c:pt idx="5709">
                  <c:v>-347.72499986000003</c:v>
                </c:pt>
                <c:pt idx="5710">
                  <c:v>-347.67699984400002</c:v>
                </c:pt>
                <c:pt idx="5711">
                  <c:v>-347.62700011499999</c:v>
                </c:pt>
                <c:pt idx="5712">
                  <c:v>-347.533000109</c:v>
                </c:pt>
                <c:pt idx="5713">
                  <c:v>-347.49300019999998</c:v>
                </c:pt>
                <c:pt idx="5714">
                  <c:v>-347.44899992400002</c:v>
                </c:pt>
                <c:pt idx="5715">
                  <c:v>-347.40299993399998</c:v>
                </c:pt>
                <c:pt idx="5716">
                  <c:v>-347.412999754</c:v>
                </c:pt>
                <c:pt idx="5717">
                  <c:v>-347.49500022699999</c:v>
                </c:pt>
                <c:pt idx="5718">
                  <c:v>-347.58500017900002</c:v>
                </c:pt>
                <c:pt idx="5719">
                  <c:v>-347.52000009199998</c:v>
                </c:pt>
                <c:pt idx="5720">
                  <c:v>-347.42200003200003</c:v>
                </c:pt>
                <c:pt idx="5721">
                  <c:v>-347.34199990100001</c:v>
                </c:pt>
                <c:pt idx="5722">
                  <c:v>-347.27700012700001</c:v>
                </c:pt>
                <c:pt idx="5723">
                  <c:v>-347.31500000900002</c:v>
                </c:pt>
                <c:pt idx="5724">
                  <c:v>-347.27699981299997</c:v>
                </c:pt>
                <c:pt idx="5725">
                  <c:v>-347.21899997700001</c:v>
                </c:pt>
                <c:pt idx="5726">
                  <c:v>-347.129999881</c:v>
                </c:pt>
                <c:pt idx="5727">
                  <c:v>-347.04800003700001</c:v>
                </c:pt>
                <c:pt idx="5728">
                  <c:v>-346.99900016399999</c:v>
                </c:pt>
                <c:pt idx="5729">
                  <c:v>-346.95699991399999</c:v>
                </c:pt>
                <c:pt idx="5730">
                  <c:v>-346.93000002299999</c:v>
                </c:pt>
                <c:pt idx="5731">
                  <c:v>-346.96500002200003</c:v>
                </c:pt>
                <c:pt idx="5732">
                  <c:v>-347.07099987399999</c:v>
                </c:pt>
                <c:pt idx="5733">
                  <c:v>-347.10299999</c:v>
                </c:pt>
                <c:pt idx="5734">
                  <c:v>-347.01100001100002</c:v>
                </c:pt>
                <c:pt idx="5735">
                  <c:v>-346.93899998699999</c:v>
                </c:pt>
                <c:pt idx="5736">
                  <c:v>-346.862999909</c:v>
                </c:pt>
                <c:pt idx="5737">
                  <c:v>-346.85199991799999</c:v>
                </c:pt>
                <c:pt idx="5738">
                  <c:v>-346.86000002499998</c:v>
                </c:pt>
                <c:pt idx="5739">
                  <c:v>-346.81799977600002</c:v>
                </c:pt>
                <c:pt idx="5740">
                  <c:v>-346.77100024399999</c:v>
                </c:pt>
                <c:pt idx="5741">
                  <c:v>-346.67299987000001</c:v>
                </c:pt>
                <c:pt idx="5742">
                  <c:v>-346.63200010499997</c:v>
                </c:pt>
                <c:pt idx="5743">
                  <c:v>-346.58899999900001</c:v>
                </c:pt>
                <c:pt idx="5744">
                  <c:v>-346.54700006399997</c:v>
                </c:pt>
                <c:pt idx="5745">
                  <c:v>-346.55199997400001</c:v>
                </c:pt>
                <c:pt idx="5746">
                  <c:v>-346.62799973699998</c:v>
                </c:pt>
                <c:pt idx="5747">
                  <c:v>-346.731000021</c:v>
                </c:pt>
                <c:pt idx="5748">
                  <c:v>-346.68000012200002</c:v>
                </c:pt>
                <c:pt idx="5749">
                  <c:v>-346.58200006200002</c:v>
                </c:pt>
                <c:pt idx="5750">
                  <c:v>-346.50699983999999</c:v>
                </c:pt>
                <c:pt idx="5751">
                  <c:v>-346.44099989699998</c:v>
                </c:pt>
                <c:pt idx="5752">
                  <c:v>-346.47999994899999</c:v>
                </c:pt>
                <c:pt idx="5753">
                  <c:v>-346.44200006699998</c:v>
                </c:pt>
                <c:pt idx="5754">
                  <c:v>-346.38500008699998</c:v>
                </c:pt>
                <c:pt idx="5755">
                  <c:v>-346.30699998199998</c:v>
                </c:pt>
                <c:pt idx="5756">
                  <c:v>-346.218000201</c:v>
                </c:pt>
                <c:pt idx="5757">
                  <c:v>-346.17100004100001</c:v>
                </c:pt>
                <c:pt idx="5758">
                  <c:v>-346.12799993499999</c:v>
                </c:pt>
                <c:pt idx="5759">
                  <c:v>-346.09299993600001</c:v>
                </c:pt>
                <c:pt idx="5760">
                  <c:v>-346.11499991699998</c:v>
                </c:pt>
                <c:pt idx="5761">
                  <c:v>-346.21400014699998</c:v>
                </c:pt>
                <c:pt idx="5762">
                  <c:v>-346.26599990300002</c:v>
                </c:pt>
                <c:pt idx="5763">
                  <c:v>-346.18000000500001</c:v>
                </c:pt>
                <c:pt idx="5764">
                  <c:v>-346.09699998999997</c:v>
                </c:pt>
                <c:pt idx="5765">
                  <c:v>-346.01199994799998</c:v>
                </c:pt>
                <c:pt idx="5766">
                  <c:v>-345.98100000300002</c:v>
                </c:pt>
                <c:pt idx="5767">
                  <c:v>-346.00600018199998</c:v>
                </c:pt>
                <c:pt idx="5768">
                  <c:v>-345.96599995899999</c:v>
                </c:pt>
                <c:pt idx="5769">
                  <c:v>-345.91300003200001</c:v>
                </c:pt>
                <c:pt idx="5770">
                  <c:v>-345.81099991899998</c:v>
                </c:pt>
                <c:pt idx="5771">
                  <c:v>-345.75899984900002</c:v>
                </c:pt>
                <c:pt idx="5772">
                  <c:v>-345.71400003000002</c:v>
                </c:pt>
                <c:pt idx="5773">
                  <c:v>-345.66899989699999</c:v>
                </c:pt>
                <c:pt idx="5774">
                  <c:v>-345.665000158</c:v>
                </c:pt>
                <c:pt idx="5775">
                  <c:v>-345.73399998500003</c:v>
                </c:pt>
                <c:pt idx="5776">
                  <c:v>-345.84699977399998</c:v>
                </c:pt>
                <c:pt idx="5777">
                  <c:v>-345.814999973</c:v>
                </c:pt>
                <c:pt idx="5778">
                  <c:v>-345.71600005699997</c:v>
                </c:pt>
                <c:pt idx="5779">
                  <c:v>-345.644000033</c:v>
                </c:pt>
                <c:pt idx="5780">
                  <c:v>-345.57799977500002</c:v>
                </c:pt>
                <c:pt idx="5781">
                  <c:v>-345.60700000700001</c:v>
                </c:pt>
                <c:pt idx="5782">
                  <c:v>-345.57099983799998</c:v>
                </c:pt>
                <c:pt idx="5783">
                  <c:v>-345.51399985799998</c:v>
                </c:pt>
                <c:pt idx="5784">
                  <c:v>-345.45299982400002</c:v>
                </c:pt>
                <c:pt idx="5785">
                  <c:v>-345.36099984499998</c:v>
                </c:pt>
                <c:pt idx="5786">
                  <c:v>-345.31900022399998</c:v>
                </c:pt>
                <c:pt idx="5787">
                  <c:v>-345.27599980399998</c:v>
                </c:pt>
                <c:pt idx="5788">
                  <c:v>-345.231999841</c:v>
                </c:pt>
                <c:pt idx="5789">
                  <c:v>-345.24499985900002</c:v>
                </c:pt>
                <c:pt idx="5790">
                  <c:v>-345.33399995399998</c:v>
                </c:pt>
                <c:pt idx="5791">
                  <c:v>-345.40000021200001</c:v>
                </c:pt>
                <c:pt idx="5792">
                  <c:v>-345.31800005399998</c:v>
                </c:pt>
                <c:pt idx="5793">
                  <c:v>-345.23000012900002</c:v>
                </c:pt>
                <c:pt idx="5794">
                  <c:v>-345.14399991599998</c:v>
                </c:pt>
                <c:pt idx="5795">
                  <c:v>-345.09399987299997</c:v>
                </c:pt>
                <c:pt idx="5796">
                  <c:v>-345.13000004200001</c:v>
                </c:pt>
                <c:pt idx="5797">
                  <c:v>-345.09300001700001</c:v>
                </c:pt>
                <c:pt idx="5798">
                  <c:v>-345.03400001</c:v>
                </c:pt>
                <c:pt idx="5799">
                  <c:v>-344.929000014</c:v>
                </c:pt>
                <c:pt idx="5800">
                  <c:v>-344.859999872</c:v>
                </c:pt>
                <c:pt idx="5801">
                  <c:v>-344.81099999999998</c:v>
                </c:pt>
                <c:pt idx="5802">
                  <c:v>-344.76900006400001</c:v>
                </c:pt>
                <c:pt idx="5803">
                  <c:v>-344.75799975899997</c:v>
                </c:pt>
                <c:pt idx="5804">
                  <c:v>-344.81700008000001</c:v>
                </c:pt>
                <c:pt idx="5805">
                  <c:v>-344.93299975299999</c:v>
                </c:pt>
                <c:pt idx="5806">
                  <c:v>-344.925999816</c:v>
                </c:pt>
                <c:pt idx="5807">
                  <c:v>-344.827000215</c:v>
                </c:pt>
                <c:pt idx="5808">
                  <c:v>-344.754999876</c:v>
                </c:pt>
                <c:pt idx="5809">
                  <c:v>-344.68400002200002</c:v>
                </c:pt>
                <c:pt idx="5810">
                  <c:v>-344.70099977899997</c:v>
                </c:pt>
                <c:pt idx="5811">
                  <c:v>-344.68100013899999</c:v>
                </c:pt>
                <c:pt idx="5812">
                  <c:v>-344.63299980900001</c:v>
                </c:pt>
                <c:pt idx="5813">
                  <c:v>-344.58200022300002</c:v>
                </c:pt>
                <c:pt idx="5814">
                  <c:v>-344.49399998400003</c:v>
                </c:pt>
                <c:pt idx="5815">
                  <c:v>-344.45600010200002</c:v>
                </c:pt>
                <c:pt idx="5816">
                  <c:v>-344.41200013999998</c:v>
                </c:pt>
                <c:pt idx="5817">
                  <c:v>-344.36499997999999</c:v>
                </c:pt>
                <c:pt idx="5818">
                  <c:v>-344.37200023100002</c:v>
                </c:pt>
                <c:pt idx="5819">
                  <c:v>-344.45600010200002</c:v>
                </c:pt>
                <c:pt idx="5820">
                  <c:v>-344.53800026099998</c:v>
                </c:pt>
                <c:pt idx="5821">
                  <c:v>-344.46899980500001</c:v>
                </c:pt>
                <c:pt idx="5822">
                  <c:v>-344.37599997000001</c:v>
                </c:pt>
                <c:pt idx="5823">
                  <c:v>-344.29700000899999</c:v>
                </c:pt>
                <c:pt idx="5824">
                  <c:v>-344.23700014600001</c:v>
                </c:pt>
                <c:pt idx="5825">
                  <c:v>-344.27900008199998</c:v>
                </c:pt>
                <c:pt idx="5826">
                  <c:v>-344.238999858</c:v>
                </c:pt>
                <c:pt idx="5827">
                  <c:v>-344.17699996800002</c:v>
                </c:pt>
                <c:pt idx="5828">
                  <c:v>-344.08099993600001</c:v>
                </c:pt>
                <c:pt idx="5829">
                  <c:v>-344.00199997499999</c:v>
                </c:pt>
                <c:pt idx="5830">
                  <c:v>-343.95599998500001</c:v>
                </c:pt>
                <c:pt idx="5831">
                  <c:v>-343.918000103</c:v>
                </c:pt>
                <c:pt idx="5832">
                  <c:v>-343.902000203</c:v>
                </c:pt>
                <c:pt idx="5833">
                  <c:v>-343.94599985100001</c:v>
                </c:pt>
                <c:pt idx="5834">
                  <c:v>-344.05899995499999</c:v>
                </c:pt>
                <c:pt idx="5835">
                  <c:v>-344.078999909</c:v>
                </c:pt>
                <c:pt idx="5836">
                  <c:v>-343.97999999299998</c:v>
                </c:pt>
                <c:pt idx="5837">
                  <c:v>-343.907999969</c:v>
                </c:pt>
                <c:pt idx="5838">
                  <c:v>-343.836000259</c:v>
                </c:pt>
                <c:pt idx="5839">
                  <c:v>-343.84100016899998</c:v>
                </c:pt>
                <c:pt idx="5840">
                  <c:v>-343.842000025</c:v>
                </c:pt>
                <c:pt idx="5841">
                  <c:v>-343.802999973</c:v>
                </c:pt>
                <c:pt idx="5842">
                  <c:v>-343.76000018100001</c:v>
                </c:pt>
                <c:pt idx="5843">
                  <c:v>-343.67000022899998</c:v>
                </c:pt>
                <c:pt idx="5844">
                  <c:v>-343.63099986200001</c:v>
                </c:pt>
                <c:pt idx="5845">
                  <c:v>-343.58600004300001</c:v>
                </c:pt>
                <c:pt idx="5846">
                  <c:v>-343.54099990999998</c:v>
                </c:pt>
                <c:pt idx="5847">
                  <c:v>-343.55100004500002</c:v>
                </c:pt>
                <c:pt idx="5848">
                  <c:v>-343.63400006000001</c:v>
                </c:pt>
                <c:pt idx="5849">
                  <c:v>-343.73400014600003</c:v>
                </c:pt>
                <c:pt idx="5850">
                  <c:v>-343.68099990500002</c:v>
                </c:pt>
                <c:pt idx="5851">
                  <c:v>-343.58899992699997</c:v>
                </c:pt>
                <c:pt idx="5852">
                  <c:v>-343.51600004599999</c:v>
                </c:pt>
                <c:pt idx="5853">
                  <c:v>-343.45099995800001</c:v>
                </c:pt>
                <c:pt idx="5854">
                  <c:v>-343.49100018199999</c:v>
                </c:pt>
                <c:pt idx="5855">
                  <c:v>-343.452000129</c:v>
                </c:pt>
                <c:pt idx="5856">
                  <c:v>-343.39600000500002</c:v>
                </c:pt>
                <c:pt idx="5857">
                  <c:v>-343.31599987300001</c:v>
                </c:pt>
                <c:pt idx="5858">
                  <c:v>-343.2350002</c:v>
                </c:pt>
                <c:pt idx="5859">
                  <c:v>-343.19499997700001</c:v>
                </c:pt>
                <c:pt idx="5860">
                  <c:v>-343.15799995100002</c:v>
                </c:pt>
                <c:pt idx="5861">
                  <c:v>-343.13199991599998</c:v>
                </c:pt>
                <c:pt idx="5862">
                  <c:v>-343.15999997799997</c:v>
                </c:pt>
                <c:pt idx="5863">
                  <c:v>-343.26500028800001</c:v>
                </c:pt>
                <c:pt idx="5864">
                  <c:v>-343.30999979299997</c:v>
                </c:pt>
                <c:pt idx="5865">
                  <c:v>-343.22199986800001</c:v>
                </c:pt>
                <c:pt idx="5866">
                  <c:v>-343.149000301</c:v>
                </c:pt>
                <c:pt idx="5867">
                  <c:v>-343.07499993599998</c:v>
                </c:pt>
                <c:pt idx="5868">
                  <c:v>-343.06199991800003</c:v>
                </c:pt>
                <c:pt idx="5869">
                  <c:v>-343.084999756</c:v>
                </c:pt>
                <c:pt idx="5870">
                  <c:v>-343.05000007199999</c:v>
                </c:pt>
                <c:pt idx="5871">
                  <c:v>-343.00399976800003</c:v>
                </c:pt>
                <c:pt idx="5872">
                  <c:v>-342.90500016700003</c:v>
                </c:pt>
                <c:pt idx="5873">
                  <c:v>-342.86100020399999</c:v>
                </c:pt>
                <c:pt idx="5874">
                  <c:v>-342.820999981</c:v>
                </c:pt>
                <c:pt idx="5875">
                  <c:v>-342.78299978500002</c:v>
                </c:pt>
                <c:pt idx="5876">
                  <c:v>-342.790999892</c:v>
                </c:pt>
                <c:pt idx="5877">
                  <c:v>-342.87100002400001</c:v>
                </c:pt>
                <c:pt idx="5878">
                  <c:v>-342.98599983999998</c:v>
                </c:pt>
                <c:pt idx="5879">
                  <c:v>-342.95200001199998</c:v>
                </c:pt>
                <c:pt idx="5880">
                  <c:v>-342.85599997999998</c:v>
                </c:pt>
                <c:pt idx="5881">
                  <c:v>-342.78599998200002</c:v>
                </c:pt>
                <c:pt idx="5882">
                  <c:v>-342.72299992199999</c:v>
                </c:pt>
                <c:pt idx="5883">
                  <c:v>-342.76100011800003</c:v>
                </c:pt>
                <c:pt idx="5884">
                  <c:v>-342.72900000200002</c:v>
                </c:pt>
                <c:pt idx="5885">
                  <c:v>-342.67899995900001</c:v>
                </c:pt>
                <c:pt idx="5886">
                  <c:v>-342.619999952</c:v>
                </c:pt>
                <c:pt idx="5887">
                  <c:v>-342.53799979299998</c:v>
                </c:pt>
                <c:pt idx="5888">
                  <c:v>-342.49999991200002</c:v>
                </c:pt>
                <c:pt idx="5889">
                  <c:v>-342.460000003</c:v>
                </c:pt>
                <c:pt idx="5890">
                  <c:v>-342.422000121</c:v>
                </c:pt>
                <c:pt idx="5891">
                  <c:v>-342.44400010200002</c:v>
                </c:pt>
                <c:pt idx="5892">
                  <c:v>-342.54300001799999</c:v>
                </c:pt>
                <c:pt idx="5893">
                  <c:v>-342.65600012099998</c:v>
                </c:pt>
                <c:pt idx="5894">
                  <c:v>-342.62999977200002</c:v>
                </c:pt>
                <c:pt idx="5895">
                  <c:v>-342.604000052</c:v>
                </c:pt>
                <c:pt idx="5896">
                  <c:v>-342.57800001700002</c:v>
                </c:pt>
                <c:pt idx="5897">
                  <c:v>-342.59299974700002</c:v>
                </c:pt>
                <c:pt idx="5898">
                  <c:v>-342.67700024599998</c:v>
                </c:pt>
                <c:pt idx="5899">
                  <c:v>-342.69199997700002</c:v>
                </c:pt>
                <c:pt idx="5900">
                  <c:v>-342.68999995000001</c:v>
                </c:pt>
                <c:pt idx="5901">
                  <c:v>-342.64099976300002</c:v>
                </c:pt>
                <c:pt idx="5902">
                  <c:v>-342.63800019400003</c:v>
                </c:pt>
                <c:pt idx="5903">
                  <c:v>-342.650000041</c:v>
                </c:pt>
                <c:pt idx="5904">
                  <c:v>-342.66599994199998</c:v>
                </c:pt>
                <c:pt idx="5905">
                  <c:v>-342.718000012</c:v>
                </c:pt>
                <c:pt idx="5906">
                  <c:v>-342.83800005199998</c:v>
                </c:pt>
                <c:pt idx="5907">
                  <c:v>-343.00899999199999</c:v>
                </c:pt>
                <c:pt idx="5908">
                  <c:v>-343.04399999100002</c:v>
                </c:pt>
                <c:pt idx="5909">
                  <c:v>-342.99800000200003</c:v>
                </c:pt>
                <c:pt idx="5910">
                  <c:v>-342.98399981300003</c:v>
                </c:pt>
                <c:pt idx="5911">
                  <c:v>-342.97100010999998</c:v>
                </c:pt>
                <c:pt idx="5912">
                  <c:v>-343.05399981099998</c:v>
                </c:pt>
                <c:pt idx="5913">
                  <c:v>-343.08599992699999</c:v>
                </c:pt>
                <c:pt idx="5914">
                  <c:v>-343.09200000700002</c:v>
                </c:pt>
                <c:pt idx="5915">
                  <c:v>-343.09500020500002</c:v>
                </c:pt>
                <c:pt idx="5916">
                  <c:v>-343.06100006200001</c:v>
                </c:pt>
                <c:pt idx="5917">
                  <c:v>-343.07400008000002</c:v>
                </c:pt>
                <c:pt idx="5918">
                  <c:v>-343.08500006999998</c:v>
                </c:pt>
                <c:pt idx="5919">
                  <c:v>-343.09499989</c:v>
                </c:pt>
                <c:pt idx="5920">
                  <c:v>-343.16600005800001</c:v>
                </c:pt>
                <c:pt idx="5921">
                  <c:v>-343.30800008</c:v>
                </c:pt>
                <c:pt idx="5922">
                  <c:v>-343.441999995</c:v>
                </c:pt>
                <c:pt idx="5923">
                  <c:v>-343.42699994999998</c:v>
                </c:pt>
                <c:pt idx="5924">
                  <c:v>-343.39399997800001</c:v>
                </c:pt>
                <c:pt idx="5925">
                  <c:v>-343.36600023099999</c:v>
                </c:pt>
                <c:pt idx="5926">
                  <c:v>-343.36500006</c:v>
                </c:pt>
                <c:pt idx="5927">
                  <c:v>-343.45900006599999</c:v>
                </c:pt>
                <c:pt idx="5928">
                  <c:v>-343.47699999299999</c:v>
                </c:pt>
                <c:pt idx="5929">
                  <c:v>-343.47299994000002</c:v>
                </c:pt>
                <c:pt idx="5930">
                  <c:v>-343.43200017499998</c:v>
                </c:pt>
                <c:pt idx="5931">
                  <c:v>-343.41900015700003</c:v>
                </c:pt>
                <c:pt idx="5932">
                  <c:v>-343.431000004</c:v>
                </c:pt>
                <c:pt idx="5933">
                  <c:v>-343.44899993199999</c:v>
                </c:pt>
                <c:pt idx="5934">
                  <c:v>-343.48899984000002</c:v>
                </c:pt>
                <c:pt idx="5935">
                  <c:v>-343.59500000700001</c:v>
                </c:pt>
                <c:pt idx="5936">
                  <c:v>-343.76599994700001</c:v>
                </c:pt>
                <c:pt idx="5937">
                  <c:v>-343.82900000799998</c:v>
                </c:pt>
                <c:pt idx="5938">
                  <c:v>-343.788000243</c:v>
                </c:pt>
                <c:pt idx="5939">
                  <c:v>-343.77499991100001</c:v>
                </c:pt>
                <c:pt idx="5940">
                  <c:v>-343.76400023500003</c:v>
                </c:pt>
                <c:pt idx="5941">
                  <c:v>-343.83499977399998</c:v>
                </c:pt>
                <c:pt idx="5942">
                  <c:v>-343.88299978999999</c:v>
                </c:pt>
                <c:pt idx="5943">
                  <c:v>-343.89400009500002</c:v>
                </c:pt>
                <c:pt idx="5944">
                  <c:v>-343.90399991499999</c:v>
                </c:pt>
                <c:pt idx="5945">
                  <c:v>-343.868999917</c:v>
                </c:pt>
                <c:pt idx="5946">
                  <c:v>-343.88700015799998</c:v>
                </c:pt>
                <c:pt idx="5947">
                  <c:v>-343.90100003200001</c:v>
                </c:pt>
                <c:pt idx="5948">
                  <c:v>-343.91400005000003</c:v>
                </c:pt>
                <c:pt idx="5949">
                  <c:v>-343.982999877</c:v>
                </c:pt>
                <c:pt idx="5950">
                  <c:v>-344.12500021300002</c:v>
                </c:pt>
                <c:pt idx="5951">
                  <c:v>-344.27300000100001</c:v>
                </c:pt>
                <c:pt idx="5952">
                  <c:v>-344.26600006400002</c:v>
                </c:pt>
                <c:pt idx="5953">
                  <c:v>-344.22799986799998</c:v>
                </c:pt>
                <c:pt idx="5954">
                  <c:v>-344.20599988700002</c:v>
                </c:pt>
                <c:pt idx="5955">
                  <c:v>-344.20000012000003</c:v>
                </c:pt>
                <c:pt idx="5956">
                  <c:v>-344.299000036</c:v>
                </c:pt>
                <c:pt idx="5957">
                  <c:v>-344.31799982000001</c:v>
                </c:pt>
                <c:pt idx="5958">
                  <c:v>-344.31899999000001</c:v>
                </c:pt>
                <c:pt idx="5959">
                  <c:v>-344.288999902</c:v>
                </c:pt>
                <c:pt idx="5960">
                  <c:v>-344.265000208</c:v>
                </c:pt>
                <c:pt idx="5961">
                  <c:v>-344.274000172</c:v>
                </c:pt>
                <c:pt idx="5962">
                  <c:v>-344.290000072</c:v>
                </c:pt>
                <c:pt idx="5963">
                  <c:v>-344.32399989999999</c:v>
                </c:pt>
                <c:pt idx="5964">
                  <c:v>-344.41700005000001</c:v>
                </c:pt>
                <c:pt idx="5965">
                  <c:v>-344.58200022300002</c:v>
                </c:pt>
                <c:pt idx="5966">
                  <c:v>-344.673000032</c:v>
                </c:pt>
                <c:pt idx="5967">
                  <c:v>-344.63900020300002</c:v>
                </c:pt>
                <c:pt idx="5968">
                  <c:v>-344.62599987200002</c:v>
                </c:pt>
                <c:pt idx="5969">
                  <c:v>-344.60799994400003</c:v>
                </c:pt>
                <c:pt idx="5970">
                  <c:v>-344.65599995999997</c:v>
                </c:pt>
                <c:pt idx="5971">
                  <c:v>-344.72199990399997</c:v>
                </c:pt>
                <c:pt idx="5972">
                  <c:v>-344.74100000200002</c:v>
                </c:pt>
                <c:pt idx="5973">
                  <c:v>-344.75100013700001</c:v>
                </c:pt>
                <c:pt idx="5974">
                  <c:v>-344.71400011100002</c:v>
                </c:pt>
                <c:pt idx="5975">
                  <c:v>-344.730000012</c:v>
                </c:pt>
                <c:pt idx="5976">
                  <c:v>-344.74700008299999</c:v>
                </c:pt>
                <c:pt idx="5977">
                  <c:v>-344.76399984</c:v>
                </c:pt>
                <c:pt idx="5978">
                  <c:v>-344.82699989999998</c:v>
                </c:pt>
                <c:pt idx="5979">
                  <c:v>-344.96099981499998</c:v>
                </c:pt>
                <c:pt idx="5980">
                  <c:v>-345.12300010500002</c:v>
                </c:pt>
                <c:pt idx="5981">
                  <c:v>-345.13099989900002</c:v>
                </c:pt>
                <c:pt idx="5982">
                  <c:v>-345.09200016</c:v>
                </c:pt>
                <c:pt idx="5983">
                  <c:v>-345.07699980199999</c:v>
                </c:pt>
                <c:pt idx="5984">
                  <c:v>-345.069999865</c:v>
                </c:pt>
                <c:pt idx="5985">
                  <c:v>-345.16700006799999</c:v>
                </c:pt>
                <c:pt idx="5986">
                  <c:v>-345.18800019299999</c:v>
                </c:pt>
                <c:pt idx="5987">
                  <c:v>-345.18999990499998</c:v>
                </c:pt>
                <c:pt idx="5988">
                  <c:v>-345.17199997799997</c:v>
                </c:pt>
                <c:pt idx="5989">
                  <c:v>-345.14100003300001</c:v>
                </c:pt>
                <c:pt idx="5990">
                  <c:v>-345.15400004999998</c:v>
                </c:pt>
                <c:pt idx="5991">
                  <c:v>-345.17099980699999</c:v>
                </c:pt>
                <c:pt idx="5992">
                  <c:v>-345.19500012999998</c:v>
                </c:pt>
                <c:pt idx="5993">
                  <c:v>-345.27600011800001</c:v>
                </c:pt>
                <c:pt idx="5994">
                  <c:v>-345.43400004</c:v>
                </c:pt>
                <c:pt idx="5995">
                  <c:v>-345.54500011699997</c:v>
                </c:pt>
                <c:pt idx="5996">
                  <c:v>-345.51700005499998</c:v>
                </c:pt>
                <c:pt idx="5997">
                  <c:v>-345.494000218</c:v>
                </c:pt>
                <c:pt idx="5998">
                  <c:v>-345.46900003899998</c:v>
                </c:pt>
                <c:pt idx="5999">
                  <c:v>-345.49799995699999</c:v>
                </c:pt>
                <c:pt idx="6000">
                  <c:v>-345.58100028699999</c:v>
                </c:pt>
                <c:pt idx="6001">
                  <c:v>-345.60200009699997</c:v>
                </c:pt>
                <c:pt idx="6002">
                  <c:v>-345.608000178</c:v>
                </c:pt>
                <c:pt idx="6003">
                  <c:v>-345.56500007199998</c:v>
                </c:pt>
                <c:pt idx="6004">
                  <c:v>-345.57299986499999</c:v>
                </c:pt>
                <c:pt idx="6005">
                  <c:v>-345.58599988200001</c:v>
                </c:pt>
                <c:pt idx="6006">
                  <c:v>-345.60099992699998</c:v>
                </c:pt>
                <c:pt idx="6007">
                  <c:v>-345.65599988000002</c:v>
                </c:pt>
                <c:pt idx="6008">
                  <c:v>-345.784999884</c:v>
                </c:pt>
                <c:pt idx="6009">
                  <c:v>-345.955999824</c:v>
                </c:pt>
                <c:pt idx="6010">
                  <c:v>-345.98500005699998</c:v>
                </c:pt>
                <c:pt idx="6011">
                  <c:v>-345.94499983399999</c:v>
                </c:pt>
                <c:pt idx="6012">
                  <c:v>-345.93500001400002</c:v>
                </c:pt>
                <c:pt idx="6013">
                  <c:v>-345.92699990599999</c:v>
                </c:pt>
                <c:pt idx="6014">
                  <c:v>-346.016000002</c:v>
                </c:pt>
                <c:pt idx="6015">
                  <c:v>-346.03899983899998</c:v>
                </c:pt>
                <c:pt idx="6016">
                  <c:v>-346.04200003699998</c:v>
                </c:pt>
                <c:pt idx="6017">
                  <c:v>-346.04100018000003</c:v>
                </c:pt>
                <c:pt idx="6018">
                  <c:v>-346.01100009200002</c:v>
                </c:pt>
                <c:pt idx="6019">
                  <c:v>-346.02599982200002</c:v>
                </c:pt>
                <c:pt idx="6020">
                  <c:v>-346.042999893</c:v>
                </c:pt>
                <c:pt idx="6021">
                  <c:v>-346.05899979399999</c:v>
                </c:pt>
                <c:pt idx="6022">
                  <c:v>-346.13300015900001</c:v>
                </c:pt>
                <c:pt idx="6023">
                  <c:v>-346.280999947</c:v>
                </c:pt>
                <c:pt idx="6024">
                  <c:v>-346.405999898</c:v>
                </c:pt>
                <c:pt idx="6025">
                  <c:v>-346.38399991699998</c:v>
                </c:pt>
                <c:pt idx="6026">
                  <c:v>-346.35600016900003</c:v>
                </c:pt>
                <c:pt idx="6027">
                  <c:v>-346.33000013399999</c:v>
                </c:pt>
                <c:pt idx="6028">
                  <c:v>-346.34099981000003</c:v>
                </c:pt>
                <c:pt idx="6029">
                  <c:v>-346.43699984300002</c:v>
                </c:pt>
                <c:pt idx="6030">
                  <c:v>-346.45799996800002</c:v>
                </c:pt>
                <c:pt idx="6031">
                  <c:v>-346.45999999499998</c:v>
                </c:pt>
                <c:pt idx="6032">
                  <c:v>-346.41400000499999</c:v>
                </c:pt>
                <c:pt idx="6033">
                  <c:v>-346.40500004199998</c:v>
                </c:pt>
                <c:pt idx="6034">
                  <c:v>-346.416000032</c:v>
                </c:pt>
                <c:pt idx="6035">
                  <c:v>-346.43399995999999</c:v>
                </c:pt>
                <c:pt idx="6036">
                  <c:v>-346.48499985900003</c:v>
                </c:pt>
                <c:pt idx="6037">
                  <c:v>-346.60100016000001</c:v>
                </c:pt>
                <c:pt idx="6038">
                  <c:v>-346.77700000999999</c:v>
                </c:pt>
                <c:pt idx="6039">
                  <c:v>-346.83199996399998</c:v>
                </c:pt>
                <c:pt idx="6040">
                  <c:v>-346.79199974099998</c:v>
                </c:pt>
                <c:pt idx="6041">
                  <c:v>-346.779000037</c:v>
                </c:pt>
                <c:pt idx="6042">
                  <c:v>-346.76800004699999</c:v>
                </c:pt>
                <c:pt idx="6043">
                  <c:v>-346.84600015199999</c:v>
                </c:pt>
                <c:pt idx="6044">
                  <c:v>-346.88499989000002</c:v>
                </c:pt>
                <c:pt idx="6045">
                  <c:v>-346.89700005100002</c:v>
                </c:pt>
                <c:pt idx="6046">
                  <c:v>-346.90699987099998</c:v>
                </c:pt>
                <c:pt idx="6047">
                  <c:v>-346.87799995300003</c:v>
                </c:pt>
                <c:pt idx="6048">
                  <c:v>-346.90000024900002</c:v>
                </c:pt>
                <c:pt idx="6049">
                  <c:v>-346.91700000499998</c:v>
                </c:pt>
                <c:pt idx="6050">
                  <c:v>-346.92799999599998</c:v>
                </c:pt>
                <c:pt idx="6051">
                  <c:v>-346.99599996699999</c:v>
                </c:pt>
                <c:pt idx="6052">
                  <c:v>-347.140000015</c:v>
                </c:pt>
                <c:pt idx="6053">
                  <c:v>-347.28200003699999</c:v>
                </c:pt>
                <c:pt idx="6054">
                  <c:v>-347.27299975900002</c:v>
                </c:pt>
                <c:pt idx="6055">
                  <c:v>-347.24099995799997</c:v>
                </c:pt>
                <c:pt idx="6056">
                  <c:v>-347.22199985999998</c:v>
                </c:pt>
                <c:pt idx="6057">
                  <c:v>-347.22199985999998</c:v>
                </c:pt>
                <c:pt idx="6058">
                  <c:v>-347.32300011699999</c:v>
                </c:pt>
                <c:pt idx="6059">
                  <c:v>-347.34299975699997</c:v>
                </c:pt>
                <c:pt idx="6060">
                  <c:v>-347.34200021499998</c:v>
                </c:pt>
                <c:pt idx="6061">
                  <c:v>-347.30499987500002</c:v>
                </c:pt>
                <c:pt idx="6062">
                  <c:v>-347.28699994700003</c:v>
                </c:pt>
                <c:pt idx="6063">
                  <c:v>-347.30199999199999</c:v>
                </c:pt>
                <c:pt idx="6064">
                  <c:v>-347.32300011699999</c:v>
                </c:pt>
                <c:pt idx="6065">
                  <c:v>-347.36599990899998</c:v>
                </c:pt>
                <c:pt idx="6066">
                  <c:v>-347.47000004900002</c:v>
                </c:pt>
                <c:pt idx="6067">
                  <c:v>-347.64300001599997</c:v>
                </c:pt>
                <c:pt idx="6068">
                  <c:v>-347.72299983300002</c:v>
                </c:pt>
                <c:pt idx="6069">
                  <c:v>-347.68500026499999</c:v>
                </c:pt>
                <c:pt idx="6070">
                  <c:v>-347.67299979000001</c:v>
                </c:pt>
                <c:pt idx="6071">
                  <c:v>-347.66099994299998</c:v>
                </c:pt>
                <c:pt idx="6072">
                  <c:v>-347.72599971599999</c:v>
                </c:pt>
                <c:pt idx="6073">
                  <c:v>-347.78799992099999</c:v>
                </c:pt>
                <c:pt idx="6074">
                  <c:v>-347.80899973099997</c:v>
                </c:pt>
                <c:pt idx="6075">
                  <c:v>-347.82600011699998</c:v>
                </c:pt>
                <c:pt idx="6076">
                  <c:v>-347.79500017200002</c:v>
                </c:pt>
                <c:pt idx="6077">
                  <c:v>-347.81599998199999</c:v>
                </c:pt>
                <c:pt idx="6078">
                  <c:v>-347.83199988299998</c:v>
                </c:pt>
                <c:pt idx="6079">
                  <c:v>-347.84699992700001</c:v>
                </c:pt>
                <c:pt idx="6080">
                  <c:v>-347.91800009600001</c:v>
                </c:pt>
                <c:pt idx="6081">
                  <c:v>-348.06200014400002</c:v>
                </c:pt>
                <c:pt idx="6082">
                  <c:v>-348.21999975199998</c:v>
                </c:pt>
                <c:pt idx="6083">
                  <c:v>-348.22800017399999</c:v>
                </c:pt>
                <c:pt idx="6084">
                  <c:v>-348.19499988799998</c:v>
                </c:pt>
                <c:pt idx="6085">
                  <c:v>-348.18299972699998</c:v>
                </c:pt>
                <c:pt idx="6086">
                  <c:v>-348.177999817</c:v>
                </c:pt>
                <c:pt idx="6087">
                  <c:v>-348.27900007400001</c:v>
                </c:pt>
                <c:pt idx="6088">
                  <c:v>-348.30100005499997</c:v>
                </c:pt>
                <c:pt idx="6089">
                  <c:v>-348.30499979400003</c:v>
                </c:pt>
                <c:pt idx="6090">
                  <c:v>-348.28800003700002</c:v>
                </c:pt>
                <c:pt idx="6091">
                  <c:v>-348.264999886</c:v>
                </c:pt>
                <c:pt idx="6092">
                  <c:v>-348.28500015399999</c:v>
                </c:pt>
                <c:pt idx="6093">
                  <c:v>-348.30799999200002</c:v>
                </c:pt>
                <c:pt idx="6094">
                  <c:v>-348.34200013399999</c:v>
                </c:pt>
                <c:pt idx="6095">
                  <c:v>-348.43200008600002</c:v>
                </c:pt>
                <c:pt idx="6096">
                  <c:v>-348.59800011599998</c:v>
                </c:pt>
                <c:pt idx="6097">
                  <c:v>-348.70199994199999</c:v>
                </c:pt>
                <c:pt idx="6098">
                  <c:v>-348.675999907</c:v>
                </c:pt>
                <c:pt idx="6099">
                  <c:v>-348.66400005999998</c:v>
                </c:pt>
                <c:pt idx="6100">
                  <c:v>-348.60099999900001</c:v>
                </c:pt>
                <c:pt idx="6101">
                  <c:v>-348.56899988399999</c:v>
                </c:pt>
                <c:pt idx="6102">
                  <c:v>-348.57499996400003</c:v>
                </c:pt>
                <c:pt idx="6103">
                  <c:v>-348.52299989400001</c:v>
                </c:pt>
                <c:pt idx="6104">
                  <c:v>-348.45799980700002</c:v>
                </c:pt>
                <c:pt idx="6105">
                  <c:v>-348.34200013399999</c:v>
                </c:pt>
                <c:pt idx="6106">
                  <c:v>-348.27999992999997</c:v>
                </c:pt>
                <c:pt idx="6107">
                  <c:v>-348.22199977899999</c:v>
                </c:pt>
                <c:pt idx="6108">
                  <c:v>-348.16699982599999</c:v>
                </c:pt>
                <c:pt idx="6109">
                  <c:v>-348.15600015000001</c:v>
                </c:pt>
                <c:pt idx="6110">
                  <c:v>-348.21899989600001</c:v>
                </c:pt>
                <c:pt idx="6111">
                  <c:v>-348.31699995600002</c:v>
                </c:pt>
                <c:pt idx="6112">
                  <c:v>-348.264999886</c:v>
                </c:pt>
                <c:pt idx="6113">
                  <c:v>-348.150999926</c:v>
                </c:pt>
                <c:pt idx="6114">
                  <c:v>-348.06300000099998</c:v>
                </c:pt>
                <c:pt idx="6115">
                  <c:v>-347.98099984200002</c:v>
                </c:pt>
                <c:pt idx="6116">
                  <c:v>-348.00300013700002</c:v>
                </c:pt>
                <c:pt idx="6117">
                  <c:v>-347.95399995100001</c:v>
                </c:pt>
                <c:pt idx="6118">
                  <c:v>-347.88699983599997</c:v>
                </c:pt>
                <c:pt idx="6119">
                  <c:v>-347.80900004599999</c:v>
                </c:pt>
                <c:pt idx="6120">
                  <c:v>-347.70899995899998</c:v>
                </c:pt>
                <c:pt idx="6121">
                  <c:v>-347.65400000599999</c:v>
                </c:pt>
                <c:pt idx="6122">
                  <c:v>-347.59599985599999</c:v>
                </c:pt>
                <c:pt idx="6123">
                  <c:v>-347.54099990200001</c:v>
                </c:pt>
                <c:pt idx="6124">
                  <c:v>-347.54599981199999</c:v>
                </c:pt>
                <c:pt idx="6125">
                  <c:v>-347.62699980100001</c:v>
                </c:pt>
                <c:pt idx="6126">
                  <c:v>-347.67500013099999</c:v>
                </c:pt>
                <c:pt idx="6127">
                  <c:v>-347.58199998200001</c:v>
                </c:pt>
                <c:pt idx="6128">
                  <c:v>-347.48800029</c:v>
                </c:pt>
                <c:pt idx="6129">
                  <c:v>-347.39399997100003</c:v>
                </c:pt>
                <c:pt idx="6130">
                  <c:v>-347.34300007100001</c:v>
                </c:pt>
                <c:pt idx="6131">
                  <c:v>-347.36000014199999</c:v>
                </c:pt>
                <c:pt idx="6132">
                  <c:v>-347.30800007200003</c:v>
                </c:pt>
                <c:pt idx="6133">
                  <c:v>-347.23899993100002</c:v>
                </c:pt>
                <c:pt idx="6134">
                  <c:v>-347.12099991700001</c:v>
                </c:pt>
                <c:pt idx="6135">
                  <c:v>-347.05299994699999</c:v>
                </c:pt>
                <c:pt idx="6136">
                  <c:v>-346.99699982300001</c:v>
                </c:pt>
                <c:pt idx="6137">
                  <c:v>-346.94599992399998</c:v>
                </c:pt>
                <c:pt idx="6138">
                  <c:v>-346.93099987900001</c:v>
                </c:pt>
                <c:pt idx="6139">
                  <c:v>-346.98399980599999</c:v>
                </c:pt>
                <c:pt idx="6140">
                  <c:v>-347.08700008900001</c:v>
                </c:pt>
                <c:pt idx="6141">
                  <c:v>-347.054999974</c:v>
                </c:pt>
                <c:pt idx="6142">
                  <c:v>-346.94200018399999</c:v>
                </c:pt>
                <c:pt idx="6143">
                  <c:v>-346.86000002499998</c:v>
                </c:pt>
                <c:pt idx="6144">
                  <c:v>-346.78100006400001</c:v>
                </c:pt>
                <c:pt idx="6145">
                  <c:v>-346.796999965</c:v>
                </c:pt>
                <c:pt idx="6146">
                  <c:v>-346.76199996600002</c:v>
                </c:pt>
                <c:pt idx="6147">
                  <c:v>-346.700999932</c:v>
                </c:pt>
                <c:pt idx="6148">
                  <c:v>-346.63700001500001</c:v>
                </c:pt>
                <c:pt idx="6149">
                  <c:v>-346.53400004600002</c:v>
                </c:pt>
                <c:pt idx="6150">
                  <c:v>-346.48099980500001</c:v>
                </c:pt>
                <c:pt idx="6151">
                  <c:v>-346.42399982500001</c:v>
                </c:pt>
                <c:pt idx="6152">
                  <c:v>-346.36700015999998</c:v>
                </c:pt>
                <c:pt idx="6153">
                  <c:v>-346.36899987200002</c:v>
                </c:pt>
                <c:pt idx="6154">
                  <c:v>-346.44599980700002</c:v>
                </c:pt>
                <c:pt idx="6155">
                  <c:v>-346.512000065</c:v>
                </c:pt>
                <c:pt idx="6156">
                  <c:v>-346.43000022000001</c:v>
                </c:pt>
                <c:pt idx="6157">
                  <c:v>-346.32999982000001</c:v>
                </c:pt>
                <c:pt idx="6158">
                  <c:v>-346.23299993099999</c:v>
                </c:pt>
                <c:pt idx="6159">
                  <c:v>-346.16499995999999</c:v>
                </c:pt>
                <c:pt idx="6160">
                  <c:v>-346.19099999500003</c:v>
                </c:pt>
                <c:pt idx="6161">
                  <c:v>-346.14199980900003</c:v>
                </c:pt>
                <c:pt idx="6162">
                  <c:v>-346.07099995499999</c:v>
                </c:pt>
                <c:pt idx="6163">
                  <c:v>-345.962000219</c:v>
                </c:pt>
                <c:pt idx="6164">
                  <c:v>-345.88000005999999</c:v>
                </c:pt>
                <c:pt idx="6165">
                  <c:v>-345.82500010699999</c:v>
                </c:pt>
                <c:pt idx="6166">
                  <c:v>-345.77500006399998</c:v>
                </c:pt>
                <c:pt idx="6167">
                  <c:v>-345.747999859</c:v>
                </c:pt>
                <c:pt idx="6168">
                  <c:v>-345.78600005499999</c:v>
                </c:pt>
                <c:pt idx="6169">
                  <c:v>-345.88899971000001</c:v>
                </c:pt>
                <c:pt idx="6170">
                  <c:v>-345.88399980000003</c:v>
                </c:pt>
                <c:pt idx="6171">
                  <c:v>-345.77500006399998</c:v>
                </c:pt>
                <c:pt idx="6172">
                  <c:v>-345.69499993199997</c:v>
                </c:pt>
                <c:pt idx="6173">
                  <c:v>-345.61599997100001</c:v>
                </c:pt>
                <c:pt idx="6174">
                  <c:v>-345.619000169</c:v>
                </c:pt>
                <c:pt idx="6175">
                  <c:v>-345.599000214</c:v>
                </c:pt>
                <c:pt idx="6176">
                  <c:v>-345.541000064</c:v>
                </c:pt>
                <c:pt idx="6177">
                  <c:v>-345.48299991300001</c:v>
                </c:pt>
                <c:pt idx="6178">
                  <c:v>-345.37999994400002</c:v>
                </c:pt>
                <c:pt idx="6179">
                  <c:v>-345.33099975699997</c:v>
                </c:pt>
                <c:pt idx="6180">
                  <c:v>-345.27600011800001</c:v>
                </c:pt>
                <c:pt idx="6181">
                  <c:v>-345.22099985</c:v>
                </c:pt>
                <c:pt idx="6182">
                  <c:v>-345.22100016500002</c:v>
                </c:pt>
                <c:pt idx="6183">
                  <c:v>-345.29499990199997</c:v>
                </c:pt>
                <c:pt idx="6184">
                  <c:v>-345.37500003399998</c:v>
                </c:pt>
                <c:pt idx="6185">
                  <c:v>-345.30000012599999</c:v>
                </c:pt>
                <c:pt idx="6186">
                  <c:v>-345.19300010299997</c:v>
                </c:pt>
                <c:pt idx="6187">
                  <c:v>-345.10299983700003</c:v>
                </c:pt>
                <c:pt idx="6188">
                  <c:v>-345.02799992899998</c:v>
                </c:pt>
                <c:pt idx="6189">
                  <c:v>-345.05800001799997</c:v>
                </c:pt>
                <c:pt idx="6190">
                  <c:v>-345.01000000200003</c:v>
                </c:pt>
                <c:pt idx="6191">
                  <c:v>-344.94200003100002</c:v>
                </c:pt>
                <c:pt idx="6192">
                  <c:v>-344.84399997200001</c:v>
                </c:pt>
                <c:pt idx="6193">
                  <c:v>-344.75100013700001</c:v>
                </c:pt>
                <c:pt idx="6194">
                  <c:v>-344.69299998600002</c:v>
                </c:pt>
                <c:pt idx="6195">
                  <c:v>-344.640999916</c:v>
                </c:pt>
                <c:pt idx="6196">
                  <c:v>-344.605000061</c:v>
                </c:pt>
                <c:pt idx="6197">
                  <c:v>-344.62900006900003</c:v>
                </c:pt>
                <c:pt idx="6198">
                  <c:v>-344.72600027200002</c:v>
                </c:pt>
                <c:pt idx="6199">
                  <c:v>-344.74799993900001</c:v>
                </c:pt>
                <c:pt idx="6200">
                  <c:v>-344.64599982599998</c:v>
                </c:pt>
                <c:pt idx="6201">
                  <c:v>-344.56300012499997</c:v>
                </c:pt>
                <c:pt idx="6202">
                  <c:v>-344.47699991299999</c:v>
                </c:pt>
                <c:pt idx="6203">
                  <c:v>-344.45699995799998</c:v>
                </c:pt>
                <c:pt idx="6204">
                  <c:v>-344.45499993200002</c:v>
                </c:pt>
                <c:pt idx="6205">
                  <c:v>-344.404000032</c:v>
                </c:pt>
                <c:pt idx="6206">
                  <c:v>-344.345999882</c:v>
                </c:pt>
                <c:pt idx="6207">
                  <c:v>-344.23900017300002</c:v>
                </c:pt>
                <c:pt idx="6208">
                  <c:v>-344.18900013000001</c:v>
                </c:pt>
                <c:pt idx="6209">
                  <c:v>-344.13600020299998</c:v>
                </c:pt>
                <c:pt idx="6210">
                  <c:v>-344.08399981899998</c:v>
                </c:pt>
                <c:pt idx="6211">
                  <c:v>-344.07800005299998</c:v>
                </c:pt>
                <c:pt idx="6212">
                  <c:v>-344.144999853</c:v>
                </c:pt>
                <c:pt idx="6213">
                  <c:v>-344.23800000199998</c:v>
                </c:pt>
                <c:pt idx="6214">
                  <c:v>-344.17800013900001</c:v>
                </c:pt>
                <c:pt idx="6215">
                  <c:v>-344.06999994500001</c:v>
                </c:pt>
                <c:pt idx="6216">
                  <c:v>-343.98599976000003</c:v>
                </c:pt>
                <c:pt idx="6217">
                  <c:v>-343.90999999600001</c:v>
                </c:pt>
                <c:pt idx="6218">
                  <c:v>-343.93899991400002</c:v>
                </c:pt>
                <c:pt idx="6219">
                  <c:v>-343.89200006800002</c:v>
                </c:pt>
                <c:pt idx="6220">
                  <c:v>-343.82499995400002</c:v>
                </c:pt>
                <c:pt idx="6221">
                  <c:v>-343.73800019999999</c:v>
                </c:pt>
                <c:pt idx="6222">
                  <c:v>-343.637999799</c:v>
                </c:pt>
                <c:pt idx="6223">
                  <c:v>-343.58300015999998</c:v>
                </c:pt>
                <c:pt idx="6224">
                  <c:v>-343.53100009000002</c:v>
                </c:pt>
                <c:pt idx="6225">
                  <c:v>-343.48700012799998</c:v>
                </c:pt>
                <c:pt idx="6226">
                  <c:v>-343.49999983100003</c:v>
                </c:pt>
                <c:pt idx="6227">
                  <c:v>-343.59000009699997</c:v>
                </c:pt>
                <c:pt idx="6228">
                  <c:v>-343.63300020299999</c:v>
                </c:pt>
                <c:pt idx="6229">
                  <c:v>-343.536</c:v>
                </c:pt>
                <c:pt idx="6230">
                  <c:v>-343.44499987799998</c:v>
                </c:pt>
                <c:pt idx="6231">
                  <c:v>-343.35200004299998</c:v>
                </c:pt>
                <c:pt idx="6232">
                  <c:v>-343.31200013400002</c:v>
                </c:pt>
                <c:pt idx="6233">
                  <c:v>-343.32700017799999</c:v>
                </c:pt>
                <c:pt idx="6234">
                  <c:v>-343.28099987500002</c:v>
                </c:pt>
                <c:pt idx="6235">
                  <c:v>-343.21899998499998</c:v>
                </c:pt>
                <c:pt idx="6236">
                  <c:v>-343.10700005199999</c:v>
                </c:pt>
                <c:pt idx="6237">
                  <c:v>-343.04700018800003</c:v>
                </c:pt>
                <c:pt idx="6238">
                  <c:v>-342.99300009199999</c:v>
                </c:pt>
                <c:pt idx="6239">
                  <c:v>-342.93999985099998</c:v>
                </c:pt>
                <c:pt idx="6240">
                  <c:v>-342.92700014799999</c:v>
                </c:pt>
                <c:pt idx="6241">
                  <c:v>-342.98900003799997</c:v>
                </c:pt>
                <c:pt idx="6242">
                  <c:v>-343.09300017800001</c:v>
                </c:pt>
                <c:pt idx="6243">
                  <c:v>-343.05299995500002</c:v>
                </c:pt>
                <c:pt idx="6244">
                  <c:v>-342.94600024599998</c:v>
                </c:pt>
                <c:pt idx="6245">
                  <c:v>-342.86699996999999</c:v>
                </c:pt>
                <c:pt idx="6246">
                  <c:v>-342.79200006299999</c:v>
                </c:pt>
                <c:pt idx="6247">
                  <c:v>-342.81300018799999</c:v>
                </c:pt>
                <c:pt idx="6248">
                  <c:v>-342.77000008200002</c:v>
                </c:pt>
                <c:pt idx="6249">
                  <c:v>-342.70499999399999</c:v>
                </c:pt>
                <c:pt idx="6250">
                  <c:v>-342.63599985299999</c:v>
                </c:pt>
                <c:pt idx="6251">
                  <c:v>-342.53899996400003</c:v>
                </c:pt>
                <c:pt idx="6252">
                  <c:v>-342.48699989400001</c:v>
                </c:pt>
                <c:pt idx="6253">
                  <c:v>-342.43600030900001</c:v>
                </c:pt>
                <c:pt idx="6254">
                  <c:v>-342.38499978099998</c:v>
                </c:pt>
                <c:pt idx="6255">
                  <c:v>-342.392000032</c:v>
                </c:pt>
                <c:pt idx="6256">
                  <c:v>-342.47300001999997</c:v>
                </c:pt>
                <c:pt idx="6257">
                  <c:v>-342.53100017100002</c:v>
                </c:pt>
                <c:pt idx="6258">
                  <c:v>-342.44200007500001</c:v>
                </c:pt>
                <c:pt idx="6259">
                  <c:v>-342.347000213</c:v>
                </c:pt>
                <c:pt idx="6260">
                  <c:v>-342.25600009099998</c:v>
                </c:pt>
                <c:pt idx="6261">
                  <c:v>-342.19900011099998</c:v>
                </c:pt>
                <c:pt idx="6262">
                  <c:v>-342.22700017300002</c:v>
                </c:pt>
                <c:pt idx="6263">
                  <c:v>-342.18200003999999</c:v>
                </c:pt>
                <c:pt idx="6264">
                  <c:v>-342.11699995200001</c:v>
                </c:pt>
                <c:pt idx="6265">
                  <c:v>-342.00500001900002</c:v>
                </c:pt>
                <c:pt idx="6266">
                  <c:v>-341.92799976999999</c:v>
                </c:pt>
                <c:pt idx="6267">
                  <c:v>-341.87300013100003</c:v>
                </c:pt>
                <c:pt idx="6268">
                  <c:v>-341.82500011500002</c:v>
                </c:pt>
                <c:pt idx="6269">
                  <c:v>-341.8089999</c:v>
                </c:pt>
                <c:pt idx="6270">
                  <c:v>-341.85899994300001</c:v>
                </c:pt>
                <c:pt idx="6271">
                  <c:v>-341.96900016400002</c:v>
                </c:pt>
                <c:pt idx="6272">
                  <c:v>-341.95700000300002</c:v>
                </c:pt>
                <c:pt idx="6273">
                  <c:v>-341.85099983600003</c:v>
                </c:pt>
                <c:pt idx="6274">
                  <c:v>-341.773000045</c:v>
                </c:pt>
                <c:pt idx="6275">
                  <c:v>-341.69399977</c:v>
                </c:pt>
                <c:pt idx="6276">
                  <c:v>-341.70500007499999</c:v>
                </c:pt>
                <c:pt idx="6277">
                  <c:v>-341.67999989600003</c:v>
                </c:pt>
                <c:pt idx="6278">
                  <c:v>-341.62400008600002</c:v>
                </c:pt>
                <c:pt idx="6279">
                  <c:v>-341.56900013299997</c:v>
                </c:pt>
                <c:pt idx="6280">
                  <c:v>-341.47400027100002</c:v>
                </c:pt>
                <c:pt idx="6281">
                  <c:v>-341.429999995</c:v>
                </c:pt>
                <c:pt idx="6282">
                  <c:v>-341.379999951</c:v>
                </c:pt>
                <c:pt idx="6283">
                  <c:v>-341.32599985500002</c:v>
                </c:pt>
                <c:pt idx="6284">
                  <c:v>-341.32700002500002</c:v>
                </c:pt>
                <c:pt idx="6285">
                  <c:v>-341.40599998599998</c:v>
                </c:pt>
                <c:pt idx="6286">
                  <c:v>-341.48199975</c:v>
                </c:pt>
                <c:pt idx="6287">
                  <c:v>-341.40699984299999</c:v>
                </c:pt>
                <c:pt idx="6288">
                  <c:v>-341.30900009800001</c:v>
                </c:pt>
                <c:pt idx="6289">
                  <c:v>-341.22400005600002</c:v>
                </c:pt>
                <c:pt idx="6290">
                  <c:v>-341.15899996799999</c:v>
                </c:pt>
                <c:pt idx="6291">
                  <c:v>-341.193000111</c:v>
                </c:pt>
                <c:pt idx="6292">
                  <c:v>-341.14799997799997</c:v>
                </c:pt>
                <c:pt idx="6293">
                  <c:v>-341.08099986299999</c:v>
                </c:pt>
                <c:pt idx="6294">
                  <c:v>-340.97899975000001</c:v>
                </c:pt>
                <c:pt idx="6295">
                  <c:v>-340.89499987900001</c:v>
                </c:pt>
                <c:pt idx="6296">
                  <c:v>-340.84300012300002</c:v>
                </c:pt>
                <c:pt idx="6297">
                  <c:v>-340.79900016099998</c:v>
                </c:pt>
                <c:pt idx="6298">
                  <c:v>-340.77699986499999</c:v>
                </c:pt>
                <c:pt idx="6299">
                  <c:v>-340.81500006099998</c:v>
                </c:pt>
                <c:pt idx="6300">
                  <c:v>-340.922999941</c:v>
                </c:pt>
                <c:pt idx="6301">
                  <c:v>-340.93599995800002</c:v>
                </c:pt>
                <c:pt idx="6302">
                  <c:v>-340.83299998899997</c:v>
                </c:pt>
                <c:pt idx="6303">
                  <c:v>-340.75499988399997</c:v>
                </c:pt>
                <c:pt idx="6304">
                  <c:v>-340.67799995000001</c:v>
                </c:pt>
                <c:pt idx="6305">
                  <c:v>-340.67799995000001</c:v>
                </c:pt>
                <c:pt idx="6306">
                  <c:v>-340.67300003999998</c:v>
                </c:pt>
                <c:pt idx="6307">
                  <c:v>-340.62899976300002</c:v>
                </c:pt>
                <c:pt idx="6308">
                  <c:v>-340.57999989000001</c:v>
                </c:pt>
                <c:pt idx="6309">
                  <c:v>-340.483999858</c:v>
                </c:pt>
                <c:pt idx="6310">
                  <c:v>-340.43900003900001</c:v>
                </c:pt>
                <c:pt idx="6311">
                  <c:v>-340.388999996</c:v>
                </c:pt>
                <c:pt idx="6312">
                  <c:v>-340.33899995299998</c:v>
                </c:pt>
                <c:pt idx="6313">
                  <c:v>-340.34300000600001</c:v>
                </c:pt>
                <c:pt idx="6314">
                  <c:v>-340.422000282</c:v>
                </c:pt>
                <c:pt idx="6315">
                  <c:v>-340.515000117</c:v>
                </c:pt>
                <c:pt idx="6316">
                  <c:v>-340.45699996600001</c:v>
                </c:pt>
                <c:pt idx="6317">
                  <c:v>-340.36000007799998</c:v>
                </c:pt>
                <c:pt idx="6318">
                  <c:v>-340.280999802</c:v>
                </c:pt>
                <c:pt idx="6319">
                  <c:v>-340.20999994800002</c:v>
                </c:pt>
                <c:pt idx="6320">
                  <c:v>-340.24400009099998</c:v>
                </c:pt>
                <c:pt idx="6321">
                  <c:v>-340.20200015500001</c:v>
                </c:pt>
                <c:pt idx="6322">
                  <c:v>-340.13999995099999</c:v>
                </c:pt>
                <c:pt idx="6323">
                  <c:v>-340.054999909</c:v>
                </c:pt>
                <c:pt idx="6324">
                  <c:v>-339.96699998399998</c:v>
                </c:pt>
                <c:pt idx="6325">
                  <c:v>-339.92200016499999</c:v>
                </c:pt>
                <c:pt idx="6326">
                  <c:v>-339.87899974499999</c:v>
                </c:pt>
                <c:pt idx="6327">
                  <c:v>-339.848000114</c:v>
                </c:pt>
                <c:pt idx="6328">
                  <c:v>-339.87099995099999</c:v>
                </c:pt>
                <c:pt idx="6329">
                  <c:v>-339.971000038</c:v>
                </c:pt>
                <c:pt idx="6330">
                  <c:v>-340.00899992000001</c:v>
                </c:pt>
                <c:pt idx="6331">
                  <c:v>-339.91699994099997</c:v>
                </c:pt>
                <c:pt idx="6332">
                  <c:v>-339.83799997900002</c:v>
                </c:pt>
                <c:pt idx="6333">
                  <c:v>-339.75900001799999</c:v>
                </c:pt>
                <c:pt idx="6334">
                  <c:v>-339.73999992</c:v>
                </c:pt>
                <c:pt idx="6335">
                  <c:v>-339.757999848</c:v>
                </c:pt>
                <c:pt idx="6336">
                  <c:v>-339.71800025300001</c:v>
                </c:pt>
                <c:pt idx="6337">
                  <c:v>-339.665000013</c:v>
                </c:pt>
                <c:pt idx="6338">
                  <c:v>-339.56200004300001</c:v>
                </c:pt>
                <c:pt idx="6339">
                  <c:v>-339.512</c:v>
                </c:pt>
                <c:pt idx="6340">
                  <c:v>-339.46600001100001</c:v>
                </c:pt>
                <c:pt idx="6341">
                  <c:v>-339.42400007499998</c:v>
                </c:pt>
                <c:pt idx="6342">
                  <c:v>-339.42599978800001</c:v>
                </c:pt>
                <c:pt idx="6343">
                  <c:v>-339.50100000899999</c:v>
                </c:pt>
                <c:pt idx="6344">
                  <c:v>-339.61099991600003</c:v>
                </c:pt>
                <c:pt idx="6345">
                  <c:v>-339.57100000700001</c:v>
                </c:pt>
                <c:pt idx="6346">
                  <c:v>-339.46899989399998</c:v>
                </c:pt>
                <c:pt idx="6347">
                  <c:v>-339.39300013000002</c:v>
                </c:pt>
                <c:pt idx="6348">
                  <c:v>-339.32500015900001</c:v>
                </c:pt>
                <c:pt idx="6349">
                  <c:v>-339.35800013099998</c:v>
                </c:pt>
                <c:pt idx="6350">
                  <c:v>-339.32300013299999</c:v>
                </c:pt>
                <c:pt idx="6351">
                  <c:v>-339.26600015299999</c:v>
                </c:pt>
                <c:pt idx="6352">
                  <c:v>-339.200000209</c:v>
                </c:pt>
                <c:pt idx="6353">
                  <c:v>-339.11199996900001</c:v>
                </c:pt>
                <c:pt idx="6354">
                  <c:v>-339.06900017800001</c:v>
                </c:pt>
                <c:pt idx="6355">
                  <c:v>-339.02299987399999</c:v>
                </c:pt>
                <c:pt idx="6356">
                  <c:v>-338.98099993800002</c:v>
                </c:pt>
                <c:pt idx="6357">
                  <c:v>-338.99599998299999</c:v>
                </c:pt>
                <c:pt idx="6358">
                  <c:v>-339.09099984400001</c:v>
                </c:pt>
                <c:pt idx="6359">
                  <c:v>-339.15100002200001</c:v>
                </c:pt>
                <c:pt idx="6360">
                  <c:v>-339.06900017800001</c:v>
                </c:pt>
                <c:pt idx="6361">
                  <c:v>-338.98800018899999</c:v>
                </c:pt>
                <c:pt idx="6362">
                  <c:v>-338.90499985999998</c:v>
                </c:pt>
                <c:pt idx="6363">
                  <c:v>-338.86599980800003</c:v>
                </c:pt>
                <c:pt idx="6364">
                  <c:v>-338.89500004000001</c:v>
                </c:pt>
                <c:pt idx="6365">
                  <c:v>-338.855000131</c:v>
                </c:pt>
                <c:pt idx="6366">
                  <c:v>-338.798000151</c:v>
                </c:pt>
                <c:pt idx="6367">
                  <c:v>-338.69300015499999</c:v>
                </c:pt>
                <c:pt idx="6368">
                  <c:v>-338.63500000400001</c:v>
                </c:pt>
                <c:pt idx="6369">
                  <c:v>-338.59100004200002</c:v>
                </c:pt>
                <c:pt idx="6370">
                  <c:v>-338.55299984599998</c:v>
                </c:pt>
                <c:pt idx="6371">
                  <c:v>-338.549999963</c:v>
                </c:pt>
                <c:pt idx="6372">
                  <c:v>-338.61499973600002</c:v>
                </c:pt>
                <c:pt idx="6373">
                  <c:v>-338.73000018099998</c:v>
                </c:pt>
                <c:pt idx="6374">
                  <c:v>-338.70900005599998</c:v>
                </c:pt>
                <c:pt idx="6375">
                  <c:v>-338.608000113</c:v>
                </c:pt>
                <c:pt idx="6376">
                  <c:v>-338.53799980100001</c:v>
                </c:pt>
                <c:pt idx="6377">
                  <c:v>-338.47100000099999</c:v>
                </c:pt>
                <c:pt idx="6378">
                  <c:v>-338.49899974900001</c:v>
                </c:pt>
                <c:pt idx="6379">
                  <c:v>-338.47500005500001</c:v>
                </c:pt>
                <c:pt idx="6380">
                  <c:v>-338.42600018299999</c:v>
                </c:pt>
                <c:pt idx="6381">
                  <c:v>-338.37299994199998</c:v>
                </c:pt>
                <c:pt idx="6382">
                  <c:v>-338.28299999000001</c:v>
                </c:pt>
                <c:pt idx="6383">
                  <c:v>-338.24100005399998</c:v>
                </c:pt>
                <c:pt idx="6384">
                  <c:v>-338.197000092</c:v>
                </c:pt>
                <c:pt idx="6385">
                  <c:v>-338.151000103</c:v>
                </c:pt>
                <c:pt idx="6386">
                  <c:v>-338.16499997599999</c:v>
                </c:pt>
                <c:pt idx="6387">
                  <c:v>-338.254000072</c:v>
                </c:pt>
                <c:pt idx="6388">
                  <c:v>-338.332000177</c:v>
                </c:pt>
                <c:pt idx="6389">
                  <c:v>-338.26100000899999</c:v>
                </c:pt>
                <c:pt idx="6390">
                  <c:v>-338.17199991299998</c:v>
                </c:pt>
                <c:pt idx="6391">
                  <c:v>-338.088999898</c:v>
                </c:pt>
                <c:pt idx="6392">
                  <c:v>-338.03200023199997</c:v>
                </c:pt>
                <c:pt idx="6393">
                  <c:v>-338.07099997099999</c:v>
                </c:pt>
                <c:pt idx="6394">
                  <c:v>-338.03400025899998</c:v>
                </c:pt>
                <c:pt idx="6395">
                  <c:v>-337.974999938</c:v>
                </c:pt>
                <c:pt idx="6396">
                  <c:v>-337.87700019300001</c:v>
                </c:pt>
                <c:pt idx="6397">
                  <c:v>-337.80800005200001</c:v>
                </c:pt>
                <c:pt idx="6398">
                  <c:v>-337.76499994599999</c:v>
                </c:pt>
                <c:pt idx="6399">
                  <c:v>-337.72599989299999</c:v>
                </c:pt>
                <c:pt idx="6400">
                  <c:v>-337.71099984900002</c:v>
                </c:pt>
                <c:pt idx="6401">
                  <c:v>-337.76100020600001</c:v>
                </c:pt>
                <c:pt idx="6402">
                  <c:v>-337.87699987899998</c:v>
                </c:pt>
                <c:pt idx="6403">
                  <c:v>-337.88400013</c:v>
                </c:pt>
                <c:pt idx="6404">
                  <c:v>-337.78700024099999</c:v>
                </c:pt>
                <c:pt idx="6405">
                  <c:v>-337.718999956</c:v>
                </c:pt>
                <c:pt idx="6406">
                  <c:v>-337.65199984200001</c:v>
                </c:pt>
                <c:pt idx="6407">
                  <c:v>-337.66699988599999</c:v>
                </c:pt>
                <c:pt idx="6408">
                  <c:v>-337.658999779</c:v>
                </c:pt>
                <c:pt idx="6409">
                  <c:v>-337.61399996</c:v>
                </c:pt>
                <c:pt idx="6410">
                  <c:v>-337.56799997100001</c:v>
                </c:pt>
                <c:pt idx="6411">
                  <c:v>-337.47700016200002</c:v>
                </c:pt>
                <c:pt idx="6412">
                  <c:v>-337.43999982299999</c:v>
                </c:pt>
                <c:pt idx="6413">
                  <c:v>-337.398000201</c:v>
                </c:pt>
                <c:pt idx="6414">
                  <c:v>-337.355999951</c:v>
                </c:pt>
                <c:pt idx="6415">
                  <c:v>-337.368000112</c:v>
                </c:pt>
                <c:pt idx="6416">
                  <c:v>-337.45400001100001</c:v>
                </c:pt>
                <c:pt idx="6417">
                  <c:v>-337.54700015999998</c:v>
                </c:pt>
                <c:pt idx="6418">
                  <c:v>-337.48299992900002</c:v>
                </c:pt>
                <c:pt idx="6419">
                  <c:v>-337.38800006700001</c:v>
                </c:pt>
                <c:pt idx="6420">
                  <c:v>-337.31199998900001</c:v>
                </c:pt>
                <c:pt idx="6421">
                  <c:v>-337.24800007200002</c:v>
                </c:pt>
                <c:pt idx="6422">
                  <c:v>-337.29100017799999</c:v>
                </c:pt>
                <c:pt idx="6423">
                  <c:v>-337.25599986499998</c:v>
                </c:pt>
                <c:pt idx="6424">
                  <c:v>-337.19899988499998</c:v>
                </c:pt>
                <c:pt idx="6425">
                  <c:v>-337.11399984299999</c:v>
                </c:pt>
                <c:pt idx="6426">
                  <c:v>-337.034000026</c:v>
                </c:pt>
                <c:pt idx="6427">
                  <c:v>-336.98699986600002</c:v>
                </c:pt>
                <c:pt idx="6428">
                  <c:v>-336.94799981300002</c:v>
                </c:pt>
                <c:pt idx="6429">
                  <c:v>-336.92499997599998</c:v>
                </c:pt>
                <c:pt idx="6430">
                  <c:v>-336.96100014500001</c:v>
                </c:pt>
                <c:pt idx="6431">
                  <c:v>-337.07199990700002</c:v>
                </c:pt>
                <c:pt idx="6432">
                  <c:v>-337.10500019400001</c:v>
                </c:pt>
                <c:pt idx="6433">
                  <c:v>-337.01600009800001</c:v>
                </c:pt>
                <c:pt idx="6434">
                  <c:v>-336.94600010099998</c:v>
                </c:pt>
                <c:pt idx="6435">
                  <c:v>-336.87199973499997</c:v>
                </c:pt>
                <c:pt idx="6436">
                  <c:v>-336.86599996899997</c:v>
                </c:pt>
                <c:pt idx="6437">
                  <c:v>-336.87499993199998</c:v>
                </c:pt>
                <c:pt idx="6438">
                  <c:v>-336.836999736</c:v>
                </c:pt>
                <c:pt idx="6439">
                  <c:v>-336.79100006099998</c:v>
                </c:pt>
                <c:pt idx="6440">
                  <c:v>-336.69800022599998</c:v>
                </c:pt>
                <c:pt idx="6441">
                  <c:v>-336.65999971600002</c:v>
                </c:pt>
                <c:pt idx="6442">
                  <c:v>-336.62000012099998</c:v>
                </c:pt>
                <c:pt idx="6443">
                  <c:v>-336.57999989799998</c:v>
                </c:pt>
                <c:pt idx="6444">
                  <c:v>-336.587000149</c:v>
                </c:pt>
                <c:pt idx="6445">
                  <c:v>-336.66599979599999</c:v>
                </c:pt>
                <c:pt idx="6446">
                  <c:v>-336.77200027700002</c:v>
                </c:pt>
                <c:pt idx="6447">
                  <c:v>-336.72399994699998</c:v>
                </c:pt>
                <c:pt idx="6448">
                  <c:v>-336.62799991399999</c:v>
                </c:pt>
                <c:pt idx="6449">
                  <c:v>-336.55800023099999</c:v>
                </c:pt>
                <c:pt idx="6450">
                  <c:v>-336.49500017100002</c:v>
                </c:pt>
                <c:pt idx="6451">
                  <c:v>-336.53700010599999</c:v>
                </c:pt>
                <c:pt idx="6452">
                  <c:v>-336.50199979299998</c:v>
                </c:pt>
                <c:pt idx="6453">
                  <c:v>-336.44800001099998</c:v>
                </c:pt>
                <c:pt idx="6454">
                  <c:v>-336.372999789</c:v>
                </c:pt>
                <c:pt idx="6455">
                  <c:v>-336.28700020500003</c:v>
                </c:pt>
                <c:pt idx="6456">
                  <c:v>-336.244000099</c:v>
                </c:pt>
                <c:pt idx="6457">
                  <c:v>-336.20399987600001</c:v>
                </c:pt>
                <c:pt idx="6458">
                  <c:v>-336.17299993099999</c:v>
                </c:pt>
                <c:pt idx="6459">
                  <c:v>-336.20000013600003</c:v>
                </c:pt>
                <c:pt idx="6460">
                  <c:v>-336.30099976399998</c:v>
                </c:pt>
                <c:pt idx="6461">
                  <c:v>-336.35800005900001</c:v>
                </c:pt>
                <c:pt idx="6462">
                  <c:v>-336.27399987299998</c:v>
                </c:pt>
                <c:pt idx="6463">
                  <c:v>-336.19599976799998</c:v>
                </c:pt>
                <c:pt idx="6464">
                  <c:v>-336.11500009399998</c:v>
                </c:pt>
                <c:pt idx="6465">
                  <c:v>-336.08800020299998</c:v>
                </c:pt>
                <c:pt idx="6466">
                  <c:v>-336.11700012099999</c:v>
                </c:pt>
                <c:pt idx="6467">
                  <c:v>-336.08299997900002</c:v>
                </c:pt>
                <c:pt idx="6468">
                  <c:v>-336.03400010600001</c:v>
                </c:pt>
                <c:pt idx="6469">
                  <c:v>-335.93500019099997</c:v>
                </c:pt>
                <c:pt idx="6470">
                  <c:v>-335.88800003099999</c:v>
                </c:pt>
                <c:pt idx="6471">
                  <c:v>-335.84499992399998</c:v>
                </c:pt>
                <c:pt idx="6472">
                  <c:v>-335.80500001600001</c:v>
                </c:pt>
                <c:pt idx="6473">
                  <c:v>-335.80599987199997</c:v>
                </c:pt>
                <c:pt idx="6474">
                  <c:v>-335.88099977899998</c:v>
                </c:pt>
                <c:pt idx="6475">
                  <c:v>-335.99799993699997</c:v>
                </c:pt>
                <c:pt idx="6476">
                  <c:v>-335.97100004599997</c:v>
                </c:pt>
                <c:pt idx="6477">
                  <c:v>-335.87700003999998</c:v>
                </c:pt>
                <c:pt idx="6478">
                  <c:v>-335.81100009599999</c:v>
                </c:pt>
                <c:pt idx="6479">
                  <c:v>-335.74900020600001</c:v>
                </c:pt>
                <c:pt idx="6480">
                  <c:v>-335.781999864</c:v>
                </c:pt>
                <c:pt idx="6481">
                  <c:v>-335.751999775</c:v>
                </c:pt>
                <c:pt idx="6482">
                  <c:v>-335.70099987600003</c:v>
                </c:pt>
                <c:pt idx="6483">
                  <c:v>-335.64400021</c:v>
                </c:pt>
                <c:pt idx="6484">
                  <c:v>-335.55999971</c:v>
                </c:pt>
                <c:pt idx="6485">
                  <c:v>-335.52199982799999</c:v>
                </c:pt>
                <c:pt idx="6486">
                  <c:v>-335.48399994599998</c:v>
                </c:pt>
                <c:pt idx="6487">
                  <c:v>-335.44600006399997</c:v>
                </c:pt>
                <c:pt idx="6488">
                  <c:v>-335.46600001899998</c:v>
                </c:pt>
                <c:pt idx="6489">
                  <c:v>-335.56000002399998</c:v>
                </c:pt>
                <c:pt idx="6490">
                  <c:v>-335.63099987800001</c:v>
                </c:pt>
                <c:pt idx="6491">
                  <c:v>-335.55599997100001</c:v>
                </c:pt>
                <c:pt idx="6492">
                  <c:v>-335.47299995600002</c:v>
                </c:pt>
                <c:pt idx="6493">
                  <c:v>-335.39399999400001</c:v>
                </c:pt>
                <c:pt idx="6494">
                  <c:v>-335.35100020200002</c:v>
                </c:pt>
                <c:pt idx="6495">
                  <c:v>-335.39300013799999</c:v>
                </c:pt>
                <c:pt idx="6496">
                  <c:v>-335.36200019299997</c:v>
                </c:pt>
                <c:pt idx="6497">
                  <c:v>-335.31099997899997</c:v>
                </c:pt>
                <c:pt idx="6498">
                  <c:v>-335.21100020699998</c:v>
                </c:pt>
                <c:pt idx="6499">
                  <c:v>-335.14799983199998</c:v>
                </c:pt>
                <c:pt idx="6500">
                  <c:v>-335.10600021099998</c:v>
                </c:pt>
                <c:pt idx="6501">
                  <c:v>-335.07199975399999</c:v>
                </c:pt>
                <c:pt idx="6502">
                  <c:v>-335.070000042</c:v>
                </c:pt>
                <c:pt idx="6503">
                  <c:v>-335.13300010199998</c:v>
                </c:pt>
                <c:pt idx="6504">
                  <c:v>-335.25500017000002</c:v>
                </c:pt>
                <c:pt idx="6505">
                  <c:v>-335.25800005299999</c:v>
                </c:pt>
                <c:pt idx="6506">
                  <c:v>-335.16499990400001</c:v>
                </c:pt>
                <c:pt idx="6507">
                  <c:v>-335.09900027399999</c:v>
                </c:pt>
                <c:pt idx="6508">
                  <c:v>-335.03500004300003</c:v>
                </c:pt>
                <c:pt idx="6509">
                  <c:v>-335.05999990700002</c:v>
                </c:pt>
                <c:pt idx="6510">
                  <c:v>-335.04800005999999</c:v>
                </c:pt>
                <c:pt idx="6511">
                  <c:v>-335.00600012500001</c:v>
                </c:pt>
                <c:pt idx="6512">
                  <c:v>-334.96500004500001</c:v>
                </c:pt>
                <c:pt idx="6513">
                  <c:v>-334.88400005699998</c:v>
                </c:pt>
                <c:pt idx="6514">
                  <c:v>-334.85300011200002</c:v>
                </c:pt>
                <c:pt idx="6515">
                  <c:v>-334.81699994299998</c:v>
                </c:pt>
                <c:pt idx="6516">
                  <c:v>-334.77599986400003</c:v>
                </c:pt>
                <c:pt idx="6517">
                  <c:v>-334.79199976400002</c:v>
                </c:pt>
                <c:pt idx="6518">
                  <c:v>-334.88400005699998</c:v>
                </c:pt>
                <c:pt idx="6519">
                  <c:v>-334.97400000900001</c:v>
                </c:pt>
                <c:pt idx="6520">
                  <c:v>-334.91200011900003</c:v>
                </c:pt>
                <c:pt idx="6521">
                  <c:v>-334.82999996000001</c:v>
                </c:pt>
                <c:pt idx="6522">
                  <c:v>-334.75799993599998</c:v>
                </c:pt>
                <c:pt idx="6523">
                  <c:v>-334.70699972199998</c:v>
                </c:pt>
                <c:pt idx="6524">
                  <c:v>-334.755000053</c:v>
                </c:pt>
                <c:pt idx="6525">
                  <c:v>-334.722999937</c:v>
                </c:pt>
                <c:pt idx="6526">
                  <c:v>-334.66999969699998</c:v>
                </c:pt>
                <c:pt idx="6527">
                  <c:v>-334.58200008599999</c:v>
                </c:pt>
                <c:pt idx="6528">
                  <c:v>-334.51200008900003</c:v>
                </c:pt>
                <c:pt idx="6529">
                  <c:v>-334.47500006299998</c:v>
                </c:pt>
                <c:pt idx="6530">
                  <c:v>-334.44600014500003</c:v>
                </c:pt>
                <c:pt idx="6531">
                  <c:v>-334.436999867</c:v>
                </c:pt>
                <c:pt idx="6532">
                  <c:v>-334.48899993700002</c:v>
                </c:pt>
                <c:pt idx="6533">
                  <c:v>-334.611000004</c:v>
                </c:pt>
                <c:pt idx="6534">
                  <c:v>-334.63900006599999</c:v>
                </c:pt>
                <c:pt idx="6535">
                  <c:v>-334.54900011400002</c:v>
                </c:pt>
                <c:pt idx="6536">
                  <c:v>-334.48600005399999</c:v>
                </c:pt>
                <c:pt idx="6537">
                  <c:v>-334.42299999300002</c:v>
                </c:pt>
                <c:pt idx="6538">
                  <c:v>-334.43499983999999</c:v>
                </c:pt>
                <c:pt idx="6539">
                  <c:v>-334.44599983000001</c:v>
                </c:pt>
                <c:pt idx="6540">
                  <c:v>-334.41699991199999</c:v>
                </c:pt>
                <c:pt idx="6541">
                  <c:v>-334.38200022799998</c:v>
                </c:pt>
                <c:pt idx="6542">
                  <c:v>-334.29999975499999</c:v>
                </c:pt>
                <c:pt idx="6543">
                  <c:v>-334.267999954</c:v>
                </c:pt>
                <c:pt idx="6544">
                  <c:v>-334.233000269</c:v>
                </c:pt>
                <c:pt idx="6545">
                  <c:v>-334.19700010000003</c:v>
                </c:pt>
                <c:pt idx="6546">
                  <c:v>-334.21600019800002</c:v>
                </c:pt>
                <c:pt idx="6547">
                  <c:v>-334.30799986199997</c:v>
                </c:pt>
                <c:pt idx="6548">
                  <c:v>-334.41700022700002</c:v>
                </c:pt>
                <c:pt idx="6549">
                  <c:v>-334.37299995000001</c:v>
                </c:pt>
                <c:pt idx="6550">
                  <c:v>-334.290000249</c:v>
                </c:pt>
                <c:pt idx="6551">
                  <c:v>-334.22500016200001</c:v>
                </c:pt>
                <c:pt idx="6552">
                  <c:v>-334.16900003799998</c:v>
                </c:pt>
                <c:pt idx="6553">
                  <c:v>-334.21700005399998</c:v>
                </c:pt>
                <c:pt idx="6554">
                  <c:v>-334.18800013600003</c:v>
                </c:pt>
                <c:pt idx="6555">
                  <c:v>-334.14099997599999</c:v>
                </c:pt>
                <c:pt idx="6556">
                  <c:v>-334.07200014900002</c:v>
                </c:pt>
                <c:pt idx="6557">
                  <c:v>-333.99699992699999</c:v>
                </c:pt>
                <c:pt idx="6558">
                  <c:v>-333.96600029699999</c:v>
                </c:pt>
                <c:pt idx="6559">
                  <c:v>-333.93799991999998</c:v>
                </c:pt>
                <c:pt idx="6560">
                  <c:v>-333.92100016400002</c:v>
                </c:pt>
                <c:pt idx="6561">
                  <c:v>-333.95700001900002</c:v>
                </c:pt>
                <c:pt idx="6562">
                  <c:v>-334.07099997900002</c:v>
                </c:pt>
                <c:pt idx="6563">
                  <c:v>-334.12300004899998</c:v>
                </c:pt>
                <c:pt idx="6564">
                  <c:v>-334.0459998</c:v>
                </c:pt>
                <c:pt idx="6565">
                  <c:v>-333.98199988300001</c:v>
                </c:pt>
                <c:pt idx="6566">
                  <c:v>-333.91599993900002</c:v>
                </c:pt>
                <c:pt idx="6567">
                  <c:v>-333.911999885</c:v>
                </c:pt>
                <c:pt idx="6568">
                  <c:v>-333.94300014499998</c:v>
                </c:pt>
                <c:pt idx="6569">
                  <c:v>-333.91799996600002</c:v>
                </c:pt>
                <c:pt idx="6570">
                  <c:v>-333.87799974299998</c:v>
                </c:pt>
                <c:pt idx="6571">
                  <c:v>-333.78899996199999</c:v>
                </c:pt>
                <c:pt idx="6572">
                  <c:v>-333.75300010699999</c:v>
                </c:pt>
                <c:pt idx="6573">
                  <c:v>-333.72200016199997</c:v>
                </c:pt>
                <c:pt idx="6574">
                  <c:v>-333.69100021700001</c:v>
                </c:pt>
                <c:pt idx="6575">
                  <c:v>-333.70899982999998</c:v>
                </c:pt>
                <c:pt idx="6576">
                  <c:v>-333.797999925</c:v>
                </c:pt>
                <c:pt idx="6577">
                  <c:v>-333.920999849</c:v>
                </c:pt>
                <c:pt idx="6578">
                  <c:v>-333.895999985</c:v>
                </c:pt>
                <c:pt idx="6579">
                  <c:v>-333.80600003299998</c:v>
                </c:pt>
                <c:pt idx="6580">
                  <c:v>-333.74499999900002</c:v>
                </c:pt>
                <c:pt idx="6581">
                  <c:v>-333.69000004600002</c:v>
                </c:pt>
                <c:pt idx="6582">
                  <c:v>-333.73600003500002</c:v>
                </c:pt>
                <c:pt idx="6583">
                  <c:v>-333.716000081</c:v>
                </c:pt>
                <c:pt idx="6584">
                  <c:v>-333.67300028900002</c:v>
                </c:pt>
                <c:pt idx="6585">
                  <c:v>-333.62099990500002</c:v>
                </c:pt>
                <c:pt idx="6586">
                  <c:v>-333.54699985399998</c:v>
                </c:pt>
                <c:pt idx="6587">
                  <c:v>-333.46099995499998</c:v>
                </c:pt>
                <c:pt idx="6588">
                  <c:v>-333.34000005899998</c:v>
                </c:pt>
                <c:pt idx="6589">
                  <c:v>-333.22000001800001</c:v>
                </c:pt>
                <c:pt idx="6590">
                  <c:v>-333.15999984000001</c:v>
                </c:pt>
                <c:pt idx="6591">
                  <c:v>-333.17800008199998</c:v>
                </c:pt>
                <c:pt idx="6592">
                  <c:v>-333.161000011</c:v>
                </c:pt>
                <c:pt idx="6593">
                  <c:v>-333.00399994499998</c:v>
                </c:pt>
                <c:pt idx="6594">
                  <c:v>-332.846000022</c:v>
                </c:pt>
                <c:pt idx="6595">
                  <c:v>-332.68699992900002</c:v>
                </c:pt>
                <c:pt idx="6596">
                  <c:v>-332.57099994200001</c:v>
                </c:pt>
                <c:pt idx="6597">
                  <c:v>-332.52299992600001</c:v>
                </c:pt>
                <c:pt idx="6598">
                  <c:v>-332.406999939</c:v>
                </c:pt>
                <c:pt idx="6599">
                  <c:v>-332.27300002499999</c:v>
                </c:pt>
                <c:pt idx="6600">
                  <c:v>-332.09100009399998</c:v>
                </c:pt>
                <c:pt idx="6601">
                  <c:v>-331.955999695</c:v>
                </c:pt>
                <c:pt idx="6602">
                  <c:v>-331.83599996800001</c:v>
                </c:pt>
                <c:pt idx="6603">
                  <c:v>-331.72100015199999</c:v>
                </c:pt>
                <c:pt idx="6604">
                  <c:v>-331.64100001999998</c:v>
                </c:pt>
                <c:pt idx="6605">
                  <c:v>-331.62800000300001</c:v>
                </c:pt>
                <c:pt idx="6606">
                  <c:v>-331.66599988500002</c:v>
                </c:pt>
                <c:pt idx="6607">
                  <c:v>-331.57000016699999</c:v>
                </c:pt>
                <c:pt idx="6608">
                  <c:v>-331.39099980499998</c:v>
                </c:pt>
                <c:pt idx="6609">
                  <c:v>-331.245000043</c:v>
                </c:pt>
                <c:pt idx="6610">
                  <c:v>-331.100999995</c:v>
                </c:pt>
                <c:pt idx="6611">
                  <c:v>-331.05200012199998</c:v>
                </c:pt>
                <c:pt idx="6612">
                  <c:v>-330.95100017999999</c:v>
                </c:pt>
                <c:pt idx="6613">
                  <c:v>-330.825000058</c:v>
                </c:pt>
                <c:pt idx="6614">
                  <c:v>-330.695000198</c:v>
                </c:pt>
                <c:pt idx="6615">
                  <c:v>-330.52799999699999</c:v>
                </c:pt>
                <c:pt idx="6616">
                  <c:v>-330.40799995700002</c:v>
                </c:pt>
                <c:pt idx="6617">
                  <c:v>-330.28700006000003</c:v>
                </c:pt>
                <c:pt idx="6618">
                  <c:v>-330.16399982199999</c:v>
                </c:pt>
                <c:pt idx="6619">
                  <c:v>-330.10199993200001</c:v>
                </c:pt>
                <c:pt idx="6620">
                  <c:v>-330.11400009300002</c:v>
                </c:pt>
                <c:pt idx="6621">
                  <c:v>-330.11499994899998</c:v>
                </c:pt>
                <c:pt idx="6622">
                  <c:v>-329.96700016099999</c:v>
                </c:pt>
                <c:pt idx="6623">
                  <c:v>-329.79999995999998</c:v>
                </c:pt>
                <c:pt idx="6624">
                  <c:v>-329.63900015500002</c:v>
                </c:pt>
                <c:pt idx="6625">
                  <c:v>-329.505999782</c:v>
                </c:pt>
                <c:pt idx="6626">
                  <c:v>-329.46700004399997</c:v>
                </c:pt>
                <c:pt idx="6627">
                  <c:v>-329.35300008399997</c:v>
                </c:pt>
                <c:pt idx="6628">
                  <c:v>-329.21799999900003</c:v>
                </c:pt>
                <c:pt idx="6629">
                  <c:v>-329.04200014899999</c:v>
                </c:pt>
                <c:pt idx="6630">
                  <c:v>-328.89600007299998</c:v>
                </c:pt>
                <c:pt idx="6631">
                  <c:v>-328.77499986200002</c:v>
                </c:pt>
                <c:pt idx="6632">
                  <c:v>-328.65899987500001</c:v>
                </c:pt>
                <c:pt idx="6633">
                  <c:v>-328.56699989600003</c:v>
                </c:pt>
                <c:pt idx="6634">
                  <c:v>-328.54000000500002</c:v>
                </c:pt>
                <c:pt idx="6635">
                  <c:v>-328.57800020100001</c:v>
                </c:pt>
                <c:pt idx="6636">
                  <c:v>-328.50900006000001</c:v>
                </c:pt>
                <c:pt idx="6637">
                  <c:v>-328.334999923</c:v>
                </c:pt>
                <c:pt idx="6638">
                  <c:v>-328.19000001799998</c:v>
                </c:pt>
                <c:pt idx="6639">
                  <c:v>-328.04500011300001</c:v>
                </c:pt>
                <c:pt idx="6640">
                  <c:v>-327.984000079</c:v>
                </c:pt>
                <c:pt idx="6641">
                  <c:v>-327.89700001</c:v>
                </c:pt>
                <c:pt idx="6642">
                  <c:v>-327.77600011300001</c:v>
                </c:pt>
                <c:pt idx="6643">
                  <c:v>-327.65200001900001</c:v>
                </c:pt>
                <c:pt idx="6644">
                  <c:v>-327.48500013300003</c:v>
                </c:pt>
                <c:pt idx="6645">
                  <c:v>-327.37000000199998</c:v>
                </c:pt>
                <c:pt idx="6646">
                  <c:v>-327.25199998800002</c:v>
                </c:pt>
                <c:pt idx="6647">
                  <c:v>-327.13300011799998</c:v>
                </c:pt>
                <c:pt idx="6648">
                  <c:v>-327.068000031</c:v>
                </c:pt>
                <c:pt idx="6649">
                  <c:v>-327.07600013799998</c:v>
                </c:pt>
                <c:pt idx="6650">
                  <c:v>-327.09200003900003</c:v>
                </c:pt>
                <c:pt idx="6651">
                  <c:v>-326.95200004399999</c:v>
                </c:pt>
                <c:pt idx="6652">
                  <c:v>-326.779999933</c:v>
                </c:pt>
                <c:pt idx="6653">
                  <c:v>-326.62600006399998</c:v>
                </c:pt>
                <c:pt idx="6654">
                  <c:v>-326.48700023999999</c:v>
                </c:pt>
                <c:pt idx="6655">
                  <c:v>-326.45399995399998</c:v>
                </c:pt>
                <c:pt idx="6656">
                  <c:v>-326.34100016399998</c:v>
                </c:pt>
                <c:pt idx="6657">
                  <c:v>-326.20800010599999</c:v>
                </c:pt>
                <c:pt idx="6658">
                  <c:v>-326.046999986</c:v>
                </c:pt>
                <c:pt idx="6659">
                  <c:v>-325.88799989300003</c:v>
                </c:pt>
                <c:pt idx="6660">
                  <c:v>-325.76600014000002</c:v>
                </c:pt>
                <c:pt idx="6661">
                  <c:v>-325.64899998300001</c:v>
                </c:pt>
                <c:pt idx="6662">
                  <c:v>-325.55000006699998</c:v>
                </c:pt>
                <c:pt idx="6663">
                  <c:v>-325.51100001399999</c:v>
                </c:pt>
                <c:pt idx="6664">
                  <c:v>-325.54399998600002</c:v>
                </c:pt>
                <c:pt idx="6665">
                  <c:v>-325.50300022099998</c:v>
                </c:pt>
                <c:pt idx="6666">
                  <c:v>-325.33700019100002</c:v>
                </c:pt>
                <c:pt idx="6667">
                  <c:v>-325.191000116</c:v>
                </c:pt>
                <c:pt idx="6668">
                  <c:v>-325.03900027399999</c:v>
                </c:pt>
                <c:pt idx="6669">
                  <c:v>-324.95599994399998</c:v>
                </c:pt>
                <c:pt idx="6670">
                  <c:v>-324.89000000099998</c:v>
                </c:pt>
                <c:pt idx="6671">
                  <c:v>-324.77700021099997</c:v>
                </c:pt>
                <c:pt idx="6672">
                  <c:v>-324.653999973</c:v>
                </c:pt>
                <c:pt idx="6673">
                  <c:v>-324.48499974600003</c:v>
                </c:pt>
                <c:pt idx="6674">
                  <c:v>-324.3710001</c:v>
                </c:pt>
                <c:pt idx="6675">
                  <c:v>-324.25500011299999</c:v>
                </c:pt>
                <c:pt idx="6676">
                  <c:v>-324.13899981200001</c:v>
                </c:pt>
                <c:pt idx="6677">
                  <c:v>-324.07000029900001</c:v>
                </c:pt>
                <c:pt idx="6678">
                  <c:v>-324.074000039</c:v>
                </c:pt>
                <c:pt idx="6679">
                  <c:v>-324.10299995700001</c:v>
                </c:pt>
                <c:pt idx="6680">
                  <c:v>-323.98000003300001</c:v>
                </c:pt>
                <c:pt idx="6681">
                  <c:v>-323.80999994899997</c:v>
                </c:pt>
                <c:pt idx="6682">
                  <c:v>-323.663000017</c:v>
                </c:pt>
                <c:pt idx="6683">
                  <c:v>-323.52500004900003</c:v>
                </c:pt>
                <c:pt idx="6684">
                  <c:v>-323.490999907</c:v>
                </c:pt>
                <c:pt idx="6685">
                  <c:v>-323.38100000100002</c:v>
                </c:pt>
                <c:pt idx="6686">
                  <c:v>-323.24999996899999</c:v>
                </c:pt>
                <c:pt idx="6687">
                  <c:v>-323.101000011</c:v>
                </c:pt>
                <c:pt idx="6688">
                  <c:v>-322.939000034</c:v>
                </c:pt>
                <c:pt idx="6689">
                  <c:v>-322.82100001999999</c:v>
                </c:pt>
                <c:pt idx="6690">
                  <c:v>-322.70699974600001</c:v>
                </c:pt>
                <c:pt idx="6691">
                  <c:v>-322.60000003699997</c:v>
                </c:pt>
                <c:pt idx="6692">
                  <c:v>-322.55099985099997</c:v>
                </c:pt>
                <c:pt idx="6693">
                  <c:v>-322.57699988500002</c:v>
                </c:pt>
                <c:pt idx="6694">
                  <c:v>-322.55899995800002</c:v>
                </c:pt>
                <c:pt idx="6695">
                  <c:v>-322.40000017900002</c:v>
                </c:pt>
                <c:pt idx="6696">
                  <c:v>-322.24599999600002</c:v>
                </c:pt>
                <c:pt idx="6697">
                  <c:v>-322.08999978600002</c:v>
                </c:pt>
                <c:pt idx="6698">
                  <c:v>-321.98899984399998</c:v>
                </c:pt>
                <c:pt idx="6699">
                  <c:v>-321.94199999800003</c:v>
                </c:pt>
                <c:pt idx="6700">
                  <c:v>-321.83299994800001</c:v>
                </c:pt>
                <c:pt idx="6701">
                  <c:v>-321.70900016799999</c:v>
                </c:pt>
                <c:pt idx="6702">
                  <c:v>-321.535999887</c:v>
                </c:pt>
                <c:pt idx="6703">
                  <c:v>-321.41400013399999</c:v>
                </c:pt>
                <c:pt idx="6704">
                  <c:v>-321.29600011999997</c:v>
                </c:pt>
                <c:pt idx="6705">
                  <c:v>-321.18099998899999</c:v>
                </c:pt>
                <c:pt idx="6706">
                  <c:v>-321.10800010899999</c:v>
                </c:pt>
                <c:pt idx="6707">
                  <c:v>-321.106999938</c:v>
                </c:pt>
                <c:pt idx="6708">
                  <c:v>-321.15000004400002</c:v>
                </c:pt>
                <c:pt idx="6709">
                  <c:v>-321.04900010199998</c:v>
                </c:pt>
                <c:pt idx="6710">
                  <c:v>-320.87999987400002</c:v>
                </c:pt>
                <c:pt idx="6711">
                  <c:v>-320.73900002300002</c:v>
                </c:pt>
                <c:pt idx="6712">
                  <c:v>-320.60200022499998</c:v>
                </c:pt>
                <c:pt idx="6713">
                  <c:v>-320.56100014600003</c:v>
                </c:pt>
                <c:pt idx="6714">
                  <c:v>-320.45499997899998</c:v>
                </c:pt>
                <c:pt idx="6715">
                  <c:v>-320.32899985799997</c:v>
                </c:pt>
                <c:pt idx="6716">
                  <c:v>-320.199999854</c:v>
                </c:pt>
                <c:pt idx="6717">
                  <c:v>-320.03900004799999</c:v>
                </c:pt>
                <c:pt idx="6718">
                  <c:v>-319.92799997100002</c:v>
                </c:pt>
                <c:pt idx="6719">
                  <c:v>-319.81699989399999</c:v>
                </c:pt>
                <c:pt idx="6720">
                  <c:v>-320.89800011599999</c:v>
                </c:pt>
                <c:pt idx="6721">
                  <c:v>-320.91599972900002</c:v>
                </c:pt>
                <c:pt idx="6722">
                  <c:v>-321.01000004899998</c:v>
                </c:pt>
                <c:pt idx="6723">
                  <c:v>-321.08099990300002</c:v>
                </c:pt>
                <c:pt idx="6724">
                  <c:v>-321.00599999500002</c:v>
                </c:pt>
                <c:pt idx="6725">
                  <c:v>-320.923999837</c:v>
                </c:pt>
                <c:pt idx="6726">
                  <c:v>-320.84600004599997</c:v>
                </c:pt>
                <c:pt idx="6727">
                  <c:v>-320.80199976900002</c:v>
                </c:pt>
                <c:pt idx="6728">
                  <c:v>-320.84400001900002</c:v>
                </c:pt>
                <c:pt idx="6729">
                  <c:v>-320.811999904</c:v>
                </c:pt>
                <c:pt idx="6730">
                  <c:v>-320.76099969000001</c:v>
                </c:pt>
                <c:pt idx="6731">
                  <c:v>-320.66000006199999</c:v>
                </c:pt>
                <c:pt idx="6732">
                  <c:v>-320.59700000100003</c:v>
                </c:pt>
                <c:pt idx="6733">
                  <c:v>-320.555000065</c:v>
                </c:pt>
                <c:pt idx="6734">
                  <c:v>-320.52100023700001</c:v>
                </c:pt>
                <c:pt idx="6735">
                  <c:v>-320.51800004</c:v>
                </c:pt>
                <c:pt idx="6736">
                  <c:v>-320.58199995699999</c:v>
                </c:pt>
                <c:pt idx="6737">
                  <c:v>-320.70599973700001</c:v>
                </c:pt>
                <c:pt idx="6738">
                  <c:v>-320.70700022199998</c:v>
                </c:pt>
                <c:pt idx="6739">
                  <c:v>-320.61400007200001</c:v>
                </c:pt>
                <c:pt idx="6740">
                  <c:v>-320.54699995800001</c:v>
                </c:pt>
                <c:pt idx="6741">
                  <c:v>-320.48399989699999</c:v>
                </c:pt>
                <c:pt idx="6742">
                  <c:v>-320.50900007600001</c:v>
                </c:pt>
                <c:pt idx="6743">
                  <c:v>-320.49600005799999</c:v>
                </c:pt>
                <c:pt idx="6744">
                  <c:v>-320.45400012300001</c:v>
                </c:pt>
                <c:pt idx="6745">
                  <c:v>-320.41300004300001</c:v>
                </c:pt>
                <c:pt idx="6746">
                  <c:v>-320.33200005499998</c:v>
                </c:pt>
                <c:pt idx="6747">
                  <c:v>-320.29999994000002</c:v>
                </c:pt>
                <c:pt idx="6748">
                  <c:v>-320.26399977</c:v>
                </c:pt>
                <c:pt idx="6749">
                  <c:v>-320.222000149</c:v>
                </c:pt>
                <c:pt idx="6750">
                  <c:v>-320.236999879</c:v>
                </c:pt>
                <c:pt idx="6751">
                  <c:v>-320.33000002799997</c:v>
                </c:pt>
                <c:pt idx="6752">
                  <c:v>-320.41799995299999</c:v>
                </c:pt>
                <c:pt idx="6753">
                  <c:v>-320.35800009000002</c:v>
                </c:pt>
                <c:pt idx="6754">
                  <c:v>-320.27400021900002</c:v>
                </c:pt>
                <c:pt idx="6755">
                  <c:v>-320.203000051</c:v>
                </c:pt>
                <c:pt idx="6756">
                  <c:v>-320.15000012500002</c:v>
                </c:pt>
                <c:pt idx="6757">
                  <c:v>-320.19899999699999</c:v>
                </c:pt>
                <c:pt idx="6758">
                  <c:v>-320.165000169</c:v>
                </c:pt>
                <c:pt idx="6759">
                  <c:v>-320.11199992799999</c:v>
                </c:pt>
                <c:pt idx="6760">
                  <c:v>-320.02400000300003</c:v>
                </c:pt>
                <c:pt idx="6761">
                  <c:v>-319.954000006</c:v>
                </c:pt>
                <c:pt idx="6762">
                  <c:v>-319.91600012399999</c:v>
                </c:pt>
                <c:pt idx="6763">
                  <c:v>-319.886000035</c:v>
                </c:pt>
                <c:pt idx="6764">
                  <c:v>-319.87799992800001</c:v>
                </c:pt>
                <c:pt idx="6765">
                  <c:v>-319.92900014200001</c:v>
                </c:pt>
                <c:pt idx="6766">
                  <c:v>-320.05100020899999</c:v>
                </c:pt>
                <c:pt idx="6767">
                  <c:v>-320.07600007299999</c:v>
                </c:pt>
                <c:pt idx="6768">
                  <c:v>-319.98699997799997</c:v>
                </c:pt>
                <c:pt idx="6769">
                  <c:v>-319.92300006099998</c:v>
                </c:pt>
                <c:pt idx="6770">
                  <c:v>-319.85899983000002</c:v>
                </c:pt>
                <c:pt idx="6771">
                  <c:v>-319.87099999100002</c:v>
                </c:pt>
                <c:pt idx="6772">
                  <c:v>-319.88300015200002</c:v>
                </c:pt>
                <c:pt idx="6773">
                  <c:v>-319.85100003700001</c:v>
                </c:pt>
                <c:pt idx="6774">
                  <c:v>-319.81600003800003</c:v>
                </c:pt>
                <c:pt idx="6775">
                  <c:v>-319.73300002299999</c:v>
                </c:pt>
                <c:pt idx="6776">
                  <c:v>-319.701000222</c:v>
                </c:pt>
                <c:pt idx="6777">
                  <c:v>-319.66500005199998</c:v>
                </c:pt>
                <c:pt idx="6778">
                  <c:v>-319.62800002699998</c:v>
                </c:pt>
                <c:pt idx="6779">
                  <c:v>-319.64699981000001</c:v>
                </c:pt>
                <c:pt idx="6780">
                  <c:v>-319.73899978899999</c:v>
                </c:pt>
                <c:pt idx="6781">
                  <c:v>-319.84600012700002</c:v>
                </c:pt>
                <c:pt idx="6782">
                  <c:v>-319.80300002000001</c:v>
                </c:pt>
                <c:pt idx="6783">
                  <c:v>-319.71799997800002</c:v>
                </c:pt>
                <c:pt idx="6784">
                  <c:v>-319.65199971999999</c:v>
                </c:pt>
                <c:pt idx="6785">
                  <c:v>-319.59399988400003</c:v>
                </c:pt>
                <c:pt idx="6786">
                  <c:v>-319.64199989999997</c:v>
                </c:pt>
                <c:pt idx="6787">
                  <c:v>-319.61299998200002</c:v>
                </c:pt>
                <c:pt idx="6788">
                  <c:v>-319.56499996600002</c:v>
                </c:pt>
                <c:pt idx="6789">
                  <c:v>-319.49500028300002</c:v>
                </c:pt>
                <c:pt idx="6790">
                  <c:v>-319.41999974700002</c:v>
                </c:pt>
                <c:pt idx="6791">
                  <c:v>-319.38700008900003</c:v>
                </c:pt>
                <c:pt idx="6792">
                  <c:v>-319.358999713</c:v>
                </c:pt>
                <c:pt idx="6793">
                  <c:v>-319.33999992899999</c:v>
                </c:pt>
                <c:pt idx="6794">
                  <c:v>-319.37499992800002</c:v>
                </c:pt>
                <c:pt idx="6795">
                  <c:v>-319.489000202</c:v>
                </c:pt>
                <c:pt idx="6796">
                  <c:v>-319.54200012799998</c:v>
                </c:pt>
                <c:pt idx="6797">
                  <c:v>-319.46199999700002</c:v>
                </c:pt>
                <c:pt idx="6798">
                  <c:v>-319.39799976500001</c:v>
                </c:pt>
                <c:pt idx="6799">
                  <c:v>-319.331999822</c:v>
                </c:pt>
                <c:pt idx="6800">
                  <c:v>-319.32600005500001</c:v>
                </c:pt>
                <c:pt idx="6801">
                  <c:v>-319.35700000000003</c:v>
                </c:pt>
                <c:pt idx="6802">
                  <c:v>-319.32999979499999</c:v>
                </c:pt>
                <c:pt idx="6803">
                  <c:v>-319.28999988599998</c:v>
                </c:pt>
                <c:pt idx="6804">
                  <c:v>-319.19900007799998</c:v>
                </c:pt>
                <c:pt idx="6805">
                  <c:v>-319.16300022299998</c:v>
                </c:pt>
                <c:pt idx="6806">
                  <c:v>-319.13100010699998</c:v>
                </c:pt>
                <c:pt idx="6807">
                  <c:v>-319.15699982799998</c:v>
                </c:pt>
                <c:pt idx="6808">
                  <c:v>-319.23300022000001</c:v>
                </c:pt>
                <c:pt idx="6809">
                  <c:v>-319.38000015199998</c:v>
                </c:pt>
                <c:pt idx="6810">
                  <c:v>-319.56200008299999</c:v>
                </c:pt>
                <c:pt idx="6811">
                  <c:v>-319.59399988400003</c:v>
                </c:pt>
                <c:pt idx="6812">
                  <c:v>-319.56399979499997</c:v>
                </c:pt>
                <c:pt idx="6813">
                  <c:v>-319.559999742</c:v>
                </c:pt>
                <c:pt idx="6814">
                  <c:v>-319.56300025299998</c:v>
                </c:pt>
                <c:pt idx="6815">
                  <c:v>-319.669000106</c:v>
                </c:pt>
                <c:pt idx="6816">
                  <c:v>-319.70400010499998</c:v>
                </c:pt>
                <c:pt idx="6817">
                  <c:v>-319.72100017600002</c:v>
                </c:pt>
                <c:pt idx="6818">
                  <c:v>-319.726000086</c:v>
                </c:pt>
                <c:pt idx="6819">
                  <c:v>-319.71100004200002</c:v>
                </c:pt>
                <c:pt idx="6820">
                  <c:v>-319.738000247</c:v>
                </c:pt>
                <c:pt idx="6821">
                  <c:v>-319.76399996800001</c:v>
                </c:pt>
                <c:pt idx="6822">
                  <c:v>-319.79299988600002</c:v>
                </c:pt>
                <c:pt idx="6823">
                  <c:v>-319.88199998200002</c:v>
                </c:pt>
                <c:pt idx="6824">
                  <c:v>-320.04800001199999</c:v>
                </c:pt>
                <c:pt idx="6825">
                  <c:v>-320.17900004299997</c:v>
                </c:pt>
                <c:pt idx="6826">
                  <c:v>-320.17000007899998</c:v>
                </c:pt>
                <c:pt idx="6827">
                  <c:v>-320.15999994499998</c:v>
                </c:pt>
                <c:pt idx="6828">
                  <c:v>-320.14899995399998</c:v>
                </c:pt>
                <c:pt idx="6829">
                  <c:v>-320.18000021300003</c:v>
                </c:pt>
                <c:pt idx="6830">
                  <c:v>-320.27999998500002</c:v>
                </c:pt>
                <c:pt idx="6831">
                  <c:v>-320.31200010100002</c:v>
                </c:pt>
                <c:pt idx="6832">
                  <c:v>-320.327000145</c:v>
                </c:pt>
                <c:pt idx="6833">
                  <c:v>-320.293999859</c:v>
                </c:pt>
                <c:pt idx="6834">
                  <c:v>-320.30699987700001</c:v>
                </c:pt>
                <c:pt idx="6835">
                  <c:v>-320.33400008199999</c:v>
                </c:pt>
                <c:pt idx="6836">
                  <c:v>-320.36700005400002</c:v>
                </c:pt>
                <c:pt idx="6837">
                  <c:v>-320.43499971</c:v>
                </c:pt>
                <c:pt idx="6838">
                  <c:v>-320.569999795</c:v>
                </c:pt>
                <c:pt idx="6839">
                  <c:v>-320.75699995000002</c:v>
                </c:pt>
                <c:pt idx="6840">
                  <c:v>-320.80800016400002</c:v>
                </c:pt>
                <c:pt idx="6841">
                  <c:v>-320.77900024600001</c:v>
                </c:pt>
                <c:pt idx="6842">
                  <c:v>-320.78000010199997</c:v>
                </c:pt>
                <c:pt idx="6843">
                  <c:v>-320.78400015599999</c:v>
                </c:pt>
                <c:pt idx="6844">
                  <c:v>-320.88300007200002</c:v>
                </c:pt>
                <c:pt idx="6845">
                  <c:v>-320.92999991699998</c:v>
                </c:pt>
                <c:pt idx="6846">
                  <c:v>-320.95100004199998</c:v>
                </c:pt>
                <c:pt idx="6847">
                  <c:v>-320.96899997000003</c:v>
                </c:pt>
                <c:pt idx="6848">
                  <c:v>-320.94999987199998</c:v>
                </c:pt>
                <c:pt idx="6849">
                  <c:v>-320.97900010400002</c:v>
                </c:pt>
                <c:pt idx="6850">
                  <c:v>-321.00599999500002</c:v>
                </c:pt>
                <c:pt idx="6851">
                  <c:v>-321.03000000399999</c:v>
                </c:pt>
                <c:pt idx="6852">
                  <c:v>-321.11699975800002</c:v>
                </c:pt>
                <c:pt idx="6853">
                  <c:v>-321.27700002199998</c:v>
                </c:pt>
                <c:pt idx="6854">
                  <c:v>-321.42599997999997</c:v>
                </c:pt>
                <c:pt idx="6855">
                  <c:v>-321.42599997999997</c:v>
                </c:pt>
                <c:pt idx="6856">
                  <c:v>-321.40699988199998</c:v>
                </c:pt>
                <c:pt idx="6857">
                  <c:v>-321.39300000899999</c:v>
                </c:pt>
                <c:pt idx="6858">
                  <c:v>-321.40799973899999</c:v>
                </c:pt>
                <c:pt idx="6859">
                  <c:v>-321.51799995900001</c:v>
                </c:pt>
                <c:pt idx="6860">
                  <c:v>-321.55000007500001</c:v>
                </c:pt>
                <c:pt idx="6861">
                  <c:v>-321.56300009199998</c:v>
                </c:pt>
                <c:pt idx="6862">
                  <c:v>-321.535999887</c:v>
                </c:pt>
                <c:pt idx="6863">
                  <c:v>-321.53800022799999</c:v>
                </c:pt>
                <c:pt idx="6864">
                  <c:v>-321.56500011899999</c:v>
                </c:pt>
                <c:pt idx="6865">
                  <c:v>-321.59600006400001</c:v>
                </c:pt>
                <c:pt idx="6866">
                  <c:v>-321.65199987400001</c:v>
                </c:pt>
                <c:pt idx="6867">
                  <c:v>-321.77300008499998</c:v>
                </c:pt>
                <c:pt idx="6868">
                  <c:v>-321.95900006900001</c:v>
                </c:pt>
                <c:pt idx="6869">
                  <c:v>-322.03600000400002</c:v>
                </c:pt>
                <c:pt idx="6870">
                  <c:v>-322.01100013899998</c:v>
                </c:pt>
                <c:pt idx="6871">
                  <c:v>-322.014000022</c:v>
                </c:pt>
                <c:pt idx="6872">
                  <c:v>-322.01799976199999</c:v>
                </c:pt>
                <c:pt idx="6873">
                  <c:v>-322.10300011800001</c:v>
                </c:pt>
                <c:pt idx="6874">
                  <c:v>-322.16500000799999</c:v>
                </c:pt>
                <c:pt idx="6875">
                  <c:v>-322.19000018700001</c:v>
                </c:pt>
                <c:pt idx="6876">
                  <c:v>-322.21400019499998</c:v>
                </c:pt>
                <c:pt idx="6877">
                  <c:v>-322.19500009699999</c:v>
                </c:pt>
                <c:pt idx="6878">
                  <c:v>-322.23000009499998</c:v>
                </c:pt>
                <c:pt idx="6879">
                  <c:v>-322.25800015700003</c:v>
                </c:pt>
                <c:pt idx="6880">
                  <c:v>-322.28700007499998</c:v>
                </c:pt>
                <c:pt idx="6881">
                  <c:v>-322.36899992000002</c:v>
                </c:pt>
                <c:pt idx="6882">
                  <c:v>-322.52599998599999</c:v>
                </c:pt>
                <c:pt idx="6883">
                  <c:v>-322.688999819</c:v>
                </c:pt>
                <c:pt idx="6884">
                  <c:v>-322.69600007000003</c:v>
                </c:pt>
                <c:pt idx="6885">
                  <c:v>-322.67299991800002</c:v>
                </c:pt>
                <c:pt idx="6886">
                  <c:v>-322.66700015200001</c:v>
                </c:pt>
                <c:pt idx="6887">
                  <c:v>-322.67599980099999</c:v>
                </c:pt>
                <c:pt idx="6888">
                  <c:v>-322.78899990500003</c:v>
                </c:pt>
                <c:pt idx="6889">
                  <c:v>-322.825000074</c:v>
                </c:pt>
                <c:pt idx="6890">
                  <c:v>-322.83899994799998</c:v>
                </c:pt>
                <c:pt idx="6891">
                  <c:v>-322.82499976000003</c:v>
                </c:pt>
                <c:pt idx="6892">
                  <c:v>-322.81499994000001</c:v>
                </c:pt>
                <c:pt idx="6893">
                  <c:v>-322.83899994799998</c:v>
                </c:pt>
                <c:pt idx="6894">
                  <c:v>-322.87100006399999</c:v>
                </c:pt>
                <c:pt idx="6895">
                  <c:v>-322.91999993600001</c:v>
                </c:pt>
                <c:pt idx="6896">
                  <c:v>-323.02700027399999</c:v>
                </c:pt>
                <c:pt idx="6897">
                  <c:v>-323.21000006000003</c:v>
                </c:pt>
                <c:pt idx="6898">
                  <c:v>-323.31599991299998</c:v>
                </c:pt>
                <c:pt idx="6899">
                  <c:v>-323.29799998599998</c:v>
                </c:pt>
                <c:pt idx="6900">
                  <c:v>-323.300000012</c:v>
                </c:pt>
                <c:pt idx="6901">
                  <c:v>-323.29500010200002</c:v>
                </c:pt>
                <c:pt idx="6902">
                  <c:v>-323.35999987600002</c:v>
                </c:pt>
                <c:pt idx="6903">
                  <c:v>-323.44200003399999</c:v>
                </c:pt>
                <c:pt idx="6904">
                  <c:v>-323.47599986199998</c:v>
                </c:pt>
                <c:pt idx="6905">
                  <c:v>-323.50199989700002</c:v>
                </c:pt>
                <c:pt idx="6906">
                  <c:v>-323.479999916</c:v>
                </c:pt>
                <c:pt idx="6907">
                  <c:v>-323.51400005900001</c:v>
                </c:pt>
                <c:pt idx="6908">
                  <c:v>-323.54600017400003</c:v>
                </c:pt>
                <c:pt idx="6909">
                  <c:v>-323.577999976</c:v>
                </c:pt>
                <c:pt idx="6910">
                  <c:v>-323.65699993700002</c:v>
                </c:pt>
                <c:pt idx="6911">
                  <c:v>-323.80799992200002</c:v>
                </c:pt>
                <c:pt idx="6912">
                  <c:v>-323.98599979900001</c:v>
                </c:pt>
                <c:pt idx="6913">
                  <c:v>-324.06799995799997</c:v>
                </c:pt>
                <c:pt idx="6914">
                  <c:v>-324.10200010099999</c:v>
                </c:pt>
                <c:pt idx="6915">
                  <c:v>-324.15999993700001</c:v>
                </c:pt>
                <c:pt idx="6916">
                  <c:v>-324.22599988100001</c:v>
                </c:pt>
                <c:pt idx="6917">
                  <c:v>-324.395999964</c:v>
                </c:pt>
                <c:pt idx="6918">
                  <c:v>-324.48999996999999</c:v>
                </c:pt>
                <c:pt idx="6919">
                  <c:v>-324.56199999400002</c:v>
                </c:pt>
                <c:pt idx="6920">
                  <c:v>-324.61899997400002</c:v>
                </c:pt>
                <c:pt idx="6921">
                  <c:v>-324.66099990999999</c:v>
                </c:pt>
                <c:pt idx="6922">
                  <c:v>-324.74799997899999</c:v>
                </c:pt>
                <c:pt idx="6923">
                  <c:v>-324.837000074</c:v>
                </c:pt>
                <c:pt idx="6924">
                  <c:v>-324.93599999000003</c:v>
                </c:pt>
                <c:pt idx="6925">
                  <c:v>-325.09100002899999</c:v>
                </c:pt>
                <c:pt idx="6926">
                  <c:v>-325.323000003</c:v>
                </c:pt>
                <c:pt idx="6927">
                  <c:v>-325.50899998800003</c:v>
                </c:pt>
                <c:pt idx="6928">
                  <c:v>-325.55399980599998</c:v>
                </c:pt>
                <c:pt idx="6929">
                  <c:v>-325.60400016400001</c:v>
                </c:pt>
                <c:pt idx="6930">
                  <c:v>-325.65399989299999</c:v>
                </c:pt>
                <c:pt idx="6931">
                  <c:v>-325.75700017600002</c:v>
                </c:pt>
                <c:pt idx="6932">
                  <c:v>-325.91499978399997</c:v>
                </c:pt>
                <c:pt idx="6933">
                  <c:v>-326.011000131</c:v>
                </c:pt>
                <c:pt idx="6934">
                  <c:v>-326.09200011899998</c:v>
                </c:pt>
                <c:pt idx="6935">
                  <c:v>-326.12399992100001</c:v>
                </c:pt>
                <c:pt idx="6936">
                  <c:v>-326.20600007899998</c:v>
                </c:pt>
                <c:pt idx="6937">
                  <c:v>-326.29199997799998</c:v>
                </c:pt>
                <c:pt idx="6938">
                  <c:v>-326.38199992900002</c:v>
                </c:pt>
                <c:pt idx="6939">
                  <c:v>-326.51399981700001</c:v>
                </c:pt>
                <c:pt idx="6940">
                  <c:v>-326.719000214</c:v>
                </c:pt>
                <c:pt idx="6941">
                  <c:v>-326.96499974699998</c:v>
                </c:pt>
                <c:pt idx="6942">
                  <c:v>-327.07000005800001</c:v>
                </c:pt>
                <c:pt idx="6943">
                  <c:v>-327.107000083</c:v>
                </c:pt>
                <c:pt idx="6944">
                  <c:v>-327.17099999999999</c:v>
                </c:pt>
                <c:pt idx="6945">
                  <c:v>-327.238999971</c:v>
                </c:pt>
                <c:pt idx="6946">
                  <c:v>-327.40200011799999</c:v>
                </c:pt>
                <c:pt idx="6947">
                  <c:v>-327.50200020400001</c:v>
                </c:pt>
                <c:pt idx="6948">
                  <c:v>-327.580999851</c:v>
                </c:pt>
                <c:pt idx="6949">
                  <c:v>-327.65600007299997</c:v>
                </c:pt>
                <c:pt idx="6950">
                  <c:v>-327.70300023300001</c:v>
                </c:pt>
                <c:pt idx="6951">
                  <c:v>-327.79499989700003</c:v>
                </c:pt>
                <c:pt idx="6952">
                  <c:v>-327.886999876</c:v>
                </c:pt>
                <c:pt idx="6953">
                  <c:v>-327.98000002499998</c:v>
                </c:pt>
                <c:pt idx="6954">
                  <c:v>-328.13000015400002</c:v>
                </c:pt>
                <c:pt idx="6955">
                  <c:v>-328.35400002099999</c:v>
                </c:pt>
                <c:pt idx="6956">
                  <c:v>-328.55599990600001</c:v>
                </c:pt>
                <c:pt idx="6957">
                  <c:v>-328.610999859</c:v>
                </c:pt>
                <c:pt idx="6958">
                  <c:v>-328.66000004599999</c:v>
                </c:pt>
                <c:pt idx="6959">
                  <c:v>-328.71200011600001</c:v>
                </c:pt>
                <c:pt idx="6960">
                  <c:v>-328.79899986999999</c:v>
                </c:pt>
                <c:pt idx="6961">
                  <c:v>-328.97300000799999</c:v>
                </c:pt>
                <c:pt idx="6962">
                  <c:v>-329.071000067</c:v>
                </c:pt>
                <c:pt idx="6963">
                  <c:v>-329.15000002800002</c:v>
                </c:pt>
                <c:pt idx="6964">
                  <c:v>-329.18000011700002</c:v>
                </c:pt>
                <c:pt idx="6965">
                  <c:v>-329.24899994399999</c:v>
                </c:pt>
                <c:pt idx="6966">
                  <c:v>-329.33800004</c:v>
                </c:pt>
                <c:pt idx="6967">
                  <c:v>-329.43399975800003</c:v>
                </c:pt>
                <c:pt idx="6968">
                  <c:v>-329.56200022000002</c:v>
                </c:pt>
                <c:pt idx="6969">
                  <c:v>-329.75599999799999</c:v>
                </c:pt>
                <c:pt idx="6970">
                  <c:v>-330.01100012299997</c:v>
                </c:pt>
                <c:pt idx="6971">
                  <c:v>-330.14200015500001</c:v>
                </c:pt>
                <c:pt idx="6972">
                  <c:v>-330.18099989299998</c:v>
                </c:pt>
                <c:pt idx="6973">
                  <c:v>-330.24399995300001</c:v>
                </c:pt>
                <c:pt idx="6974">
                  <c:v>-330.31099975299998</c:v>
                </c:pt>
                <c:pt idx="6975">
                  <c:v>-330.46600010700001</c:v>
                </c:pt>
                <c:pt idx="6976">
                  <c:v>-330.584999977</c:v>
                </c:pt>
                <c:pt idx="6977">
                  <c:v>-330.674000073</c:v>
                </c:pt>
                <c:pt idx="6978">
                  <c:v>-330.76300016800002</c:v>
                </c:pt>
                <c:pt idx="6979">
                  <c:v>-330.81300021099997</c:v>
                </c:pt>
                <c:pt idx="6980">
                  <c:v>-330.912000127</c:v>
                </c:pt>
                <c:pt idx="6981">
                  <c:v>-331.00599981800002</c:v>
                </c:pt>
                <c:pt idx="6982">
                  <c:v>-331.09499991400003</c:v>
                </c:pt>
                <c:pt idx="6983">
                  <c:v>-331.24099998999998</c:v>
                </c:pt>
                <c:pt idx="6984">
                  <c:v>-331.464</c:v>
                </c:pt>
                <c:pt idx="6985">
                  <c:v>-331.68400012699999</c:v>
                </c:pt>
                <c:pt idx="6986">
                  <c:v>-331.75299995300003</c:v>
                </c:pt>
                <c:pt idx="6987">
                  <c:v>-331.79899994300001</c:v>
                </c:pt>
                <c:pt idx="6988">
                  <c:v>-331.85799995000002</c:v>
                </c:pt>
                <c:pt idx="6989">
                  <c:v>-331.93600005500002</c:v>
                </c:pt>
                <c:pt idx="6990">
                  <c:v>-332.11500010200001</c:v>
                </c:pt>
                <c:pt idx="6991">
                  <c:v>-332.21199999100003</c:v>
                </c:pt>
                <c:pt idx="6992">
                  <c:v>-332.28900024000001</c:v>
                </c:pt>
                <c:pt idx="6993">
                  <c:v>-332.332000032</c:v>
                </c:pt>
                <c:pt idx="6994">
                  <c:v>-332.39100003800002</c:v>
                </c:pt>
                <c:pt idx="6995">
                  <c:v>-332.485000044</c:v>
                </c:pt>
                <c:pt idx="6996">
                  <c:v>-332.58399996000003</c:v>
                </c:pt>
                <c:pt idx="6997">
                  <c:v>-332.70499985700002</c:v>
                </c:pt>
                <c:pt idx="6998">
                  <c:v>-332.887000102</c:v>
                </c:pt>
                <c:pt idx="6999">
                  <c:v>-333.13900002999998</c:v>
                </c:pt>
                <c:pt idx="7000">
                  <c:v>-333.29500023999998</c:v>
                </c:pt>
                <c:pt idx="7001">
                  <c:v>-333.335000149</c:v>
                </c:pt>
                <c:pt idx="7002">
                  <c:v>-333.401000092</c:v>
                </c:pt>
                <c:pt idx="7003">
                  <c:v>-333.46600017999998</c:v>
                </c:pt>
                <c:pt idx="7004">
                  <c:v>-333.60999991400001</c:v>
                </c:pt>
                <c:pt idx="7005">
                  <c:v>-333.749999909</c:v>
                </c:pt>
                <c:pt idx="7006">
                  <c:v>-333.847999969</c:v>
                </c:pt>
                <c:pt idx="7007">
                  <c:v>-333.94300014499998</c:v>
                </c:pt>
                <c:pt idx="7008">
                  <c:v>-333.98999999</c:v>
                </c:pt>
                <c:pt idx="7009">
                  <c:v>-334.08699987900002</c:v>
                </c:pt>
                <c:pt idx="7010">
                  <c:v>-334.18000002899998</c:v>
                </c:pt>
                <c:pt idx="7011">
                  <c:v>-334.27400003399998</c:v>
                </c:pt>
                <c:pt idx="7012">
                  <c:v>-334.42199982199998</c:v>
                </c:pt>
                <c:pt idx="7013">
                  <c:v>-334.64399997599998</c:v>
                </c:pt>
                <c:pt idx="7014">
                  <c:v>-334.88099985999997</c:v>
                </c:pt>
                <c:pt idx="7015">
                  <c:v>-334.96500004500001</c:v>
                </c:pt>
                <c:pt idx="7016">
                  <c:v>-335.00999986400001</c:v>
                </c:pt>
                <c:pt idx="7017">
                  <c:v>-335.07400009499997</c:v>
                </c:pt>
                <c:pt idx="7018">
                  <c:v>-335.14599980600002</c:v>
                </c:pt>
                <c:pt idx="7019">
                  <c:v>-335.32399999699999</c:v>
                </c:pt>
                <c:pt idx="7020">
                  <c:v>-335.422000056</c:v>
                </c:pt>
                <c:pt idx="7021">
                  <c:v>-335.50399990099999</c:v>
                </c:pt>
                <c:pt idx="7022">
                  <c:v>-335.56100019500002</c:v>
                </c:pt>
                <c:pt idx="7023">
                  <c:v>-335.61700000399998</c:v>
                </c:pt>
                <c:pt idx="7024">
                  <c:v>-335.71399989299999</c:v>
                </c:pt>
                <c:pt idx="7025">
                  <c:v>-335.81399997900002</c:v>
                </c:pt>
                <c:pt idx="7026">
                  <c:v>-335.92400020000002</c:v>
                </c:pt>
                <c:pt idx="7027">
                  <c:v>-336.089000059</c:v>
                </c:pt>
                <c:pt idx="7028">
                  <c:v>-336.33200002400002</c:v>
                </c:pt>
                <c:pt idx="7029">
                  <c:v>-336.51199992699998</c:v>
                </c:pt>
                <c:pt idx="7030">
                  <c:v>-336.56300014099997</c:v>
                </c:pt>
                <c:pt idx="7031">
                  <c:v>-336.62599988699998</c:v>
                </c:pt>
                <c:pt idx="7032">
                  <c:v>-336.688999948</c:v>
                </c:pt>
                <c:pt idx="7033">
                  <c:v>-336.811999872</c:v>
                </c:pt>
                <c:pt idx="7034">
                  <c:v>-336.91700018199998</c:v>
                </c:pt>
                <c:pt idx="7035">
                  <c:v>-336.92999988600002</c:v>
                </c:pt>
                <c:pt idx="7036">
                  <c:v>-336.92999988600002</c:v>
                </c:pt>
                <c:pt idx="7037">
                  <c:v>-336.878999986</c:v>
                </c:pt>
                <c:pt idx="7038">
                  <c:v>-336.88300004000001</c:v>
                </c:pt>
                <c:pt idx="7039">
                  <c:v>-336.89200000400001</c:v>
                </c:pt>
                <c:pt idx="7040">
                  <c:v>-336.90099996700002</c:v>
                </c:pt>
                <c:pt idx="7041">
                  <c:v>-336.95800026199998</c:v>
                </c:pt>
                <c:pt idx="7042">
                  <c:v>-337.085999781</c:v>
                </c:pt>
                <c:pt idx="7043">
                  <c:v>-337.24899992799999</c:v>
                </c:pt>
                <c:pt idx="7044">
                  <c:v>-337.263000116</c:v>
                </c:pt>
                <c:pt idx="7045">
                  <c:v>-337.21299975900001</c:v>
                </c:pt>
                <c:pt idx="7046">
                  <c:v>-337.18999992099998</c:v>
                </c:pt>
                <c:pt idx="7047">
                  <c:v>-337.174999877</c:v>
                </c:pt>
                <c:pt idx="7048">
                  <c:v>-337.261999946</c:v>
                </c:pt>
                <c:pt idx="7049">
                  <c:v>-337.27699998999998</c:v>
                </c:pt>
                <c:pt idx="7050">
                  <c:v>-337.27400010700001</c:v>
                </c:pt>
                <c:pt idx="7051">
                  <c:v>-337.261999946</c:v>
                </c:pt>
                <c:pt idx="7052">
                  <c:v>-337.227000261</c:v>
                </c:pt>
                <c:pt idx="7053">
                  <c:v>-337.23599991100002</c:v>
                </c:pt>
                <c:pt idx="7054">
                  <c:v>-337.241999991</c:v>
                </c:pt>
                <c:pt idx="7055">
                  <c:v>-337.250999955</c:v>
                </c:pt>
                <c:pt idx="7056">
                  <c:v>-337.32099995200002</c:v>
                </c:pt>
                <c:pt idx="7057">
                  <c:v>-337.46799988399999</c:v>
                </c:pt>
                <c:pt idx="7058">
                  <c:v>-337.58099998799997</c:v>
                </c:pt>
                <c:pt idx="7059">
                  <c:v>-337.55099989899998</c:v>
                </c:pt>
                <c:pt idx="7060">
                  <c:v>-337.52199998100002</c:v>
                </c:pt>
                <c:pt idx="7061">
                  <c:v>-337.49199989300001</c:v>
                </c:pt>
                <c:pt idx="7062">
                  <c:v>-337.50500022400001</c:v>
                </c:pt>
                <c:pt idx="7063">
                  <c:v>-337.58599989800001</c:v>
                </c:pt>
                <c:pt idx="7064">
                  <c:v>-337.59899991600003</c:v>
                </c:pt>
                <c:pt idx="7065">
                  <c:v>-337.59400000599999</c:v>
                </c:pt>
                <c:pt idx="7066">
                  <c:v>-337.54100007900001</c:v>
                </c:pt>
                <c:pt idx="7067">
                  <c:v>-337.53499999899998</c:v>
                </c:pt>
                <c:pt idx="7068">
                  <c:v>-337.54399996299998</c:v>
                </c:pt>
                <c:pt idx="7069">
                  <c:v>-337.55699998</c:v>
                </c:pt>
                <c:pt idx="7070">
                  <c:v>-337.60700002300001</c:v>
                </c:pt>
                <c:pt idx="7071">
                  <c:v>-337.72300001000002</c:v>
                </c:pt>
                <c:pt idx="7072">
                  <c:v>-337.88999989600001</c:v>
                </c:pt>
                <c:pt idx="7073">
                  <c:v>-337.92300018200001</c:v>
                </c:pt>
                <c:pt idx="7074">
                  <c:v>-337.87399999600001</c:v>
                </c:pt>
                <c:pt idx="7075">
                  <c:v>-337.85499989800002</c:v>
                </c:pt>
                <c:pt idx="7076">
                  <c:v>-337.84100002399998</c:v>
                </c:pt>
                <c:pt idx="7077">
                  <c:v>-337.92100015599999</c:v>
                </c:pt>
                <c:pt idx="7078">
                  <c:v>-337.94899990300001</c:v>
                </c:pt>
                <c:pt idx="7079">
                  <c:v>-337.95200010100001</c:v>
                </c:pt>
                <c:pt idx="7080">
                  <c:v>-337.95200010100001</c:v>
                </c:pt>
                <c:pt idx="7081">
                  <c:v>-337.91199987800002</c:v>
                </c:pt>
                <c:pt idx="7082">
                  <c:v>-337.92200001200001</c:v>
                </c:pt>
                <c:pt idx="7083">
                  <c:v>-337.930000119</c:v>
                </c:pt>
                <c:pt idx="7084">
                  <c:v>-337.93800022699997</c:v>
                </c:pt>
                <c:pt idx="7085">
                  <c:v>-338.00299999999999</c:v>
                </c:pt>
                <c:pt idx="7086">
                  <c:v>-338.14500002199998</c:v>
                </c:pt>
                <c:pt idx="7087">
                  <c:v>-338.27499988300002</c:v>
                </c:pt>
                <c:pt idx="7088">
                  <c:v>-338.25699995500003</c:v>
                </c:pt>
                <c:pt idx="7089">
                  <c:v>-338.21999992899998</c:v>
                </c:pt>
                <c:pt idx="7090">
                  <c:v>-338.188000128</c:v>
                </c:pt>
                <c:pt idx="7091">
                  <c:v>-338.18299990399998</c:v>
                </c:pt>
                <c:pt idx="7092">
                  <c:v>-338.27400002600001</c:v>
                </c:pt>
                <c:pt idx="7093">
                  <c:v>-338.28899975600001</c:v>
                </c:pt>
                <c:pt idx="7094">
                  <c:v>-338.28200013399999</c:v>
                </c:pt>
                <c:pt idx="7095">
                  <c:v>-338.23700000100001</c:v>
                </c:pt>
                <c:pt idx="7096">
                  <c:v>-338.21999992899998</c:v>
                </c:pt>
                <c:pt idx="7097">
                  <c:v>-338.229000208</c:v>
                </c:pt>
                <c:pt idx="7098">
                  <c:v>-338.24300008099999</c:v>
                </c:pt>
                <c:pt idx="7099">
                  <c:v>-338.28000010699998</c:v>
                </c:pt>
                <c:pt idx="7100">
                  <c:v>-338.38199990599998</c:v>
                </c:pt>
                <c:pt idx="7101">
                  <c:v>-338.551000133</c:v>
                </c:pt>
                <c:pt idx="7102">
                  <c:v>-338.60899996900002</c:v>
                </c:pt>
                <c:pt idx="7103">
                  <c:v>-338.56600017800002</c:v>
                </c:pt>
                <c:pt idx="7104">
                  <c:v>-338.55099981900003</c:v>
                </c:pt>
                <c:pt idx="7105">
                  <c:v>-338.535999774</c:v>
                </c:pt>
                <c:pt idx="7106">
                  <c:v>-338.60299988899999</c:v>
                </c:pt>
                <c:pt idx="7107">
                  <c:v>-338.64699985099998</c:v>
                </c:pt>
                <c:pt idx="7108">
                  <c:v>-338.65399978800002</c:v>
                </c:pt>
                <c:pt idx="7109">
                  <c:v>-338.66100003899999</c:v>
                </c:pt>
                <c:pt idx="7110">
                  <c:v>-338.62300015800002</c:v>
                </c:pt>
                <c:pt idx="7111">
                  <c:v>-338.63999991399999</c:v>
                </c:pt>
                <c:pt idx="7112">
                  <c:v>-338.65000004900003</c:v>
                </c:pt>
                <c:pt idx="7113">
                  <c:v>-338.66000018300002</c:v>
                </c:pt>
                <c:pt idx="7114">
                  <c:v>-338.72600012700002</c:v>
                </c:pt>
                <c:pt idx="7115">
                  <c:v>-338.86399978100002</c:v>
                </c:pt>
                <c:pt idx="7116">
                  <c:v>-339.00999985599998</c:v>
                </c:pt>
                <c:pt idx="7117">
                  <c:v>-338.99899986600002</c:v>
                </c:pt>
                <c:pt idx="7118">
                  <c:v>-338.95800010099998</c:v>
                </c:pt>
                <c:pt idx="7119">
                  <c:v>-338.93400009300001</c:v>
                </c:pt>
                <c:pt idx="7120">
                  <c:v>-338.92399995800002</c:v>
                </c:pt>
                <c:pt idx="7121">
                  <c:v>-339.02100016100002</c:v>
                </c:pt>
                <c:pt idx="7122">
                  <c:v>-339.03799991800003</c:v>
                </c:pt>
                <c:pt idx="7123">
                  <c:v>-339.03599989100002</c:v>
                </c:pt>
                <c:pt idx="7124">
                  <c:v>-339.00299991899999</c:v>
                </c:pt>
                <c:pt idx="7125">
                  <c:v>-338.97600002799999</c:v>
                </c:pt>
                <c:pt idx="7126">
                  <c:v>-338.98299996499998</c:v>
                </c:pt>
                <c:pt idx="7127">
                  <c:v>-338.99700015299999</c:v>
                </c:pt>
                <c:pt idx="7128">
                  <c:v>-339.02699992800001</c:v>
                </c:pt>
                <c:pt idx="7129">
                  <c:v>-339.118999906</c:v>
                </c:pt>
                <c:pt idx="7130">
                  <c:v>-339.28200005299999</c:v>
                </c:pt>
                <c:pt idx="7131">
                  <c:v>-339.36999997800001</c:v>
                </c:pt>
                <c:pt idx="7132">
                  <c:v>-339.33400012300001</c:v>
                </c:pt>
                <c:pt idx="7133">
                  <c:v>-339.31800022300001</c:v>
                </c:pt>
                <c:pt idx="7134">
                  <c:v>-339.29799995399998</c:v>
                </c:pt>
                <c:pt idx="7135">
                  <c:v>-339.34500011400002</c:v>
                </c:pt>
                <c:pt idx="7136">
                  <c:v>-339.40900003100001</c:v>
                </c:pt>
                <c:pt idx="7137">
                  <c:v>-339.424999931</c:v>
                </c:pt>
                <c:pt idx="7138">
                  <c:v>-339.43300003899998</c:v>
                </c:pt>
                <c:pt idx="7139">
                  <c:v>-339.39399998599998</c:v>
                </c:pt>
                <c:pt idx="7140">
                  <c:v>-339.40999988700003</c:v>
                </c:pt>
                <c:pt idx="7141">
                  <c:v>-339.42400007499998</c:v>
                </c:pt>
                <c:pt idx="7142">
                  <c:v>-339.43900011900001</c:v>
                </c:pt>
                <c:pt idx="7143">
                  <c:v>-339.50100000899999</c:v>
                </c:pt>
                <c:pt idx="7144">
                  <c:v>-339.63399975300001</c:v>
                </c:pt>
                <c:pt idx="7145">
                  <c:v>-339.79499987299999</c:v>
                </c:pt>
                <c:pt idx="7146">
                  <c:v>-339.80200012400002</c:v>
                </c:pt>
                <c:pt idx="7147">
                  <c:v>-339.761000045</c:v>
                </c:pt>
                <c:pt idx="7148">
                  <c:v>-339.74499982999998</c:v>
                </c:pt>
                <c:pt idx="7149">
                  <c:v>-339.73700003699997</c:v>
                </c:pt>
                <c:pt idx="7150">
                  <c:v>-339.83300006899998</c:v>
                </c:pt>
                <c:pt idx="7151">
                  <c:v>-339.85399988</c:v>
                </c:pt>
                <c:pt idx="7152">
                  <c:v>-339.85300002399998</c:v>
                </c:pt>
                <c:pt idx="7153">
                  <c:v>-339.83400024000002</c:v>
                </c:pt>
                <c:pt idx="7154">
                  <c:v>-339.80299998100003</c:v>
                </c:pt>
                <c:pt idx="7155">
                  <c:v>-339.814999828</c:v>
                </c:pt>
                <c:pt idx="7156">
                  <c:v>-339.83100004300002</c:v>
                </c:pt>
                <c:pt idx="7157">
                  <c:v>-339.85399988</c:v>
                </c:pt>
                <c:pt idx="7158">
                  <c:v>-339.93600003900002</c:v>
                </c:pt>
                <c:pt idx="7159">
                  <c:v>-340.09299979100001</c:v>
                </c:pt>
                <c:pt idx="7160">
                  <c:v>-340.20500003799998</c:v>
                </c:pt>
                <c:pt idx="7161">
                  <c:v>-340.17599980599999</c:v>
                </c:pt>
                <c:pt idx="7162">
                  <c:v>-340.15299996800002</c:v>
                </c:pt>
                <c:pt idx="7163">
                  <c:v>-340.12800010400002</c:v>
                </c:pt>
                <c:pt idx="7164">
                  <c:v>-340.15700002199998</c:v>
                </c:pt>
                <c:pt idx="7165">
                  <c:v>-340.24000003700002</c:v>
                </c:pt>
                <c:pt idx="7166">
                  <c:v>-340.26200001799998</c:v>
                </c:pt>
                <c:pt idx="7167">
                  <c:v>-340.26800009900001</c:v>
                </c:pt>
                <c:pt idx="7168">
                  <c:v>-340.225999849</c:v>
                </c:pt>
                <c:pt idx="7169">
                  <c:v>-340.23399995599999</c:v>
                </c:pt>
                <c:pt idx="7170">
                  <c:v>-340.246999974</c:v>
                </c:pt>
                <c:pt idx="7171">
                  <c:v>-340.26200001799998</c:v>
                </c:pt>
                <c:pt idx="7172">
                  <c:v>-340.31899999799998</c:v>
                </c:pt>
                <c:pt idx="7173">
                  <c:v>-340.449000173</c:v>
                </c:pt>
                <c:pt idx="7174">
                  <c:v>-340.62200014000001</c:v>
                </c:pt>
                <c:pt idx="7175">
                  <c:v>-340.65199991499998</c:v>
                </c:pt>
                <c:pt idx="7176">
                  <c:v>-340.61200000600002</c:v>
                </c:pt>
                <c:pt idx="7177">
                  <c:v>-340.60199987099998</c:v>
                </c:pt>
                <c:pt idx="7178">
                  <c:v>-340.59499993499998</c:v>
                </c:pt>
                <c:pt idx="7179">
                  <c:v>-340.68499988600001</c:v>
                </c:pt>
                <c:pt idx="7180">
                  <c:v>-340.709999751</c:v>
                </c:pt>
                <c:pt idx="7181">
                  <c:v>-340.71400011899999</c:v>
                </c:pt>
                <c:pt idx="7182">
                  <c:v>-340.71399980500001</c:v>
                </c:pt>
                <c:pt idx="7183">
                  <c:v>-340.68400002999999</c:v>
                </c:pt>
                <c:pt idx="7184">
                  <c:v>-340.703999985</c:v>
                </c:pt>
                <c:pt idx="7185">
                  <c:v>-340.721999912</c:v>
                </c:pt>
                <c:pt idx="7186">
                  <c:v>-340.73899998299999</c:v>
                </c:pt>
                <c:pt idx="7187">
                  <c:v>-340.81500006099998</c:v>
                </c:pt>
                <c:pt idx="7188">
                  <c:v>-340.96499987599998</c:v>
                </c:pt>
                <c:pt idx="7189">
                  <c:v>-341.09099999799997</c:v>
                </c:pt>
                <c:pt idx="7190">
                  <c:v>-341.07300006999998</c:v>
                </c:pt>
                <c:pt idx="7191">
                  <c:v>-341.045999865</c:v>
                </c:pt>
                <c:pt idx="7192">
                  <c:v>-341.02299971299999</c:v>
                </c:pt>
                <c:pt idx="7193">
                  <c:v>-341.03500018800003</c:v>
                </c:pt>
                <c:pt idx="7194">
                  <c:v>-341.13299993300001</c:v>
                </c:pt>
                <c:pt idx="7195">
                  <c:v>-341.157000256</c:v>
                </c:pt>
                <c:pt idx="7196">
                  <c:v>-341.160999995</c:v>
                </c:pt>
                <c:pt idx="7197">
                  <c:v>-341.11700003300001</c:v>
                </c:pt>
                <c:pt idx="7198">
                  <c:v>-341.11000009600002</c:v>
                </c:pt>
                <c:pt idx="7199">
                  <c:v>-341.12399997</c:v>
                </c:pt>
                <c:pt idx="7200">
                  <c:v>-341.145000095</c:v>
                </c:pt>
                <c:pt idx="7201">
                  <c:v>-341.19799970600002</c:v>
                </c:pt>
                <c:pt idx="7202">
                  <c:v>-341.31799974699999</c:v>
                </c:pt>
                <c:pt idx="7203">
                  <c:v>-341.49599993800001</c:v>
                </c:pt>
                <c:pt idx="7204">
                  <c:v>-341.55299991800001</c:v>
                </c:pt>
                <c:pt idx="7205">
                  <c:v>-341.51599989300001</c:v>
                </c:pt>
                <c:pt idx="7206">
                  <c:v>-341.50599975799997</c:v>
                </c:pt>
                <c:pt idx="7207">
                  <c:v>-341.497000109</c:v>
                </c:pt>
                <c:pt idx="7208">
                  <c:v>-341.577999783</c:v>
                </c:pt>
                <c:pt idx="7209">
                  <c:v>-341.62100020299999</c:v>
                </c:pt>
                <c:pt idx="7210">
                  <c:v>-341.63399990599999</c:v>
                </c:pt>
                <c:pt idx="7211">
                  <c:v>-341.64800009499999</c:v>
                </c:pt>
                <c:pt idx="7212">
                  <c:v>-341.62299991600003</c:v>
                </c:pt>
                <c:pt idx="7213">
                  <c:v>-341.646999924</c:v>
                </c:pt>
                <c:pt idx="7214">
                  <c:v>-341.66600002199999</c:v>
                </c:pt>
                <c:pt idx="7215">
                  <c:v>-341.68100006600002</c:v>
                </c:pt>
                <c:pt idx="7216">
                  <c:v>-341.75100006399998</c:v>
                </c:pt>
                <c:pt idx="7217">
                  <c:v>-341.89799999600001</c:v>
                </c:pt>
                <c:pt idx="7218">
                  <c:v>-342.04400007100003</c:v>
                </c:pt>
                <c:pt idx="7219">
                  <c:v>-342.03699982000001</c:v>
                </c:pt>
                <c:pt idx="7220">
                  <c:v>-342.00900007299998</c:v>
                </c:pt>
                <c:pt idx="7221">
                  <c:v>-341.99200000100001</c:v>
                </c:pt>
                <c:pt idx="7222">
                  <c:v>-341.995000199</c:v>
                </c:pt>
                <c:pt idx="7223">
                  <c:v>-342.09900002500001</c:v>
                </c:pt>
                <c:pt idx="7224">
                  <c:v>-342.12299971800002</c:v>
                </c:pt>
                <c:pt idx="7225">
                  <c:v>-342.12400020299998</c:v>
                </c:pt>
                <c:pt idx="7226">
                  <c:v>-342.09000006100001</c:v>
                </c:pt>
                <c:pt idx="7227">
                  <c:v>-342.075999873</c:v>
                </c:pt>
                <c:pt idx="7228">
                  <c:v>-342.09299994399998</c:v>
                </c:pt>
                <c:pt idx="7229">
                  <c:v>-342.11699995200001</c:v>
                </c:pt>
                <c:pt idx="7230">
                  <c:v>-342.164000112</c:v>
                </c:pt>
                <c:pt idx="7231">
                  <c:v>-342.27000027899999</c:v>
                </c:pt>
                <c:pt idx="7232">
                  <c:v>-342.44699998499999</c:v>
                </c:pt>
                <c:pt idx="7233">
                  <c:v>-342.52900014400001</c:v>
                </c:pt>
                <c:pt idx="7234">
                  <c:v>-342.49299997499998</c:v>
                </c:pt>
                <c:pt idx="7235">
                  <c:v>-342.484999867</c:v>
                </c:pt>
                <c:pt idx="7236">
                  <c:v>-342.47500004699998</c:v>
                </c:pt>
                <c:pt idx="7237">
                  <c:v>-342.541999847</c:v>
                </c:pt>
                <c:pt idx="7238">
                  <c:v>-342.60699993499998</c:v>
                </c:pt>
                <c:pt idx="7239">
                  <c:v>-342.63199979900003</c:v>
                </c:pt>
                <c:pt idx="7240">
                  <c:v>-342.650000041</c:v>
                </c:pt>
                <c:pt idx="7241">
                  <c:v>-342.62199997900001</c:v>
                </c:pt>
                <c:pt idx="7242">
                  <c:v>-342.64500013100002</c:v>
                </c:pt>
                <c:pt idx="7243">
                  <c:v>-342.66300005800002</c:v>
                </c:pt>
                <c:pt idx="7244">
                  <c:v>-342.68099998600002</c:v>
                </c:pt>
                <c:pt idx="7245">
                  <c:v>-342.75400018099998</c:v>
                </c:pt>
                <c:pt idx="7246">
                  <c:v>-342.90100011300001</c:v>
                </c:pt>
                <c:pt idx="7247">
                  <c:v>-343.06100006200001</c:v>
                </c:pt>
                <c:pt idx="7248">
                  <c:v>-343.07100019699999</c:v>
                </c:pt>
                <c:pt idx="7249">
                  <c:v>-343.04100010799999</c:v>
                </c:pt>
                <c:pt idx="7250">
                  <c:v>-343.03000011699999</c:v>
                </c:pt>
                <c:pt idx="7251">
                  <c:v>-343.02699991999998</c:v>
                </c:pt>
                <c:pt idx="7252">
                  <c:v>-343.12900003300001</c:v>
                </c:pt>
                <c:pt idx="7253">
                  <c:v>-343.15300004099998</c:v>
                </c:pt>
                <c:pt idx="7254">
                  <c:v>-343.15999997799997</c:v>
                </c:pt>
                <c:pt idx="7255">
                  <c:v>-343.14099987999998</c:v>
                </c:pt>
                <c:pt idx="7256">
                  <c:v>-343.12200009600002</c:v>
                </c:pt>
                <c:pt idx="7257">
                  <c:v>-343.14300022100002</c:v>
                </c:pt>
                <c:pt idx="7258">
                  <c:v>-343.16800008500002</c:v>
                </c:pt>
                <c:pt idx="7259">
                  <c:v>-343.20399994000002</c:v>
                </c:pt>
                <c:pt idx="7260">
                  <c:v>-343.29300003600002</c:v>
                </c:pt>
                <c:pt idx="7261">
                  <c:v>-343.46099977799997</c:v>
                </c:pt>
                <c:pt idx="7262">
                  <c:v>-343.56599977500002</c:v>
                </c:pt>
                <c:pt idx="7263">
                  <c:v>-343.541000225</c:v>
                </c:pt>
                <c:pt idx="7264">
                  <c:v>-343.52999992000002</c:v>
                </c:pt>
                <c:pt idx="7265">
                  <c:v>-343.51600004599999</c:v>
                </c:pt>
                <c:pt idx="7266">
                  <c:v>-343.56400006199999</c:v>
                </c:pt>
                <c:pt idx="7267">
                  <c:v>-343.64799993299999</c:v>
                </c:pt>
                <c:pt idx="7268">
                  <c:v>-343.67500013900002</c:v>
                </c:pt>
                <c:pt idx="7269">
                  <c:v>-343.689000013</c:v>
                </c:pt>
                <c:pt idx="7270">
                  <c:v>-343.65099981700001</c:v>
                </c:pt>
                <c:pt idx="7271">
                  <c:v>-343.667999888</c:v>
                </c:pt>
                <c:pt idx="7272">
                  <c:v>-343.689000013</c:v>
                </c:pt>
                <c:pt idx="7273">
                  <c:v>-343.71099999400002</c:v>
                </c:pt>
                <c:pt idx="7274">
                  <c:v>-343.78099999199998</c:v>
                </c:pt>
                <c:pt idx="7275">
                  <c:v>-343.92099998700002</c:v>
                </c:pt>
                <c:pt idx="7276">
                  <c:v>-344.09700015099997</c:v>
                </c:pt>
                <c:pt idx="7277">
                  <c:v>-344.12400004199998</c:v>
                </c:pt>
                <c:pt idx="7278">
                  <c:v>-344.087999873</c:v>
                </c:pt>
                <c:pt idx="7279">
                  <c:v>-344.076999882</c:v>
                </c:pt>
                <c:pt idx="7280">
                  <c:v>-344.07399999900002</c:v>
                </c:pt>
                <c:pt idx="7281">
                  <c:v>-344.17400008499999</c:v>
                </c:pt>
                <c:pt idx="7282">
                  <c:v>-344.203000003</c:v>
                </c:pt>
                <c:pt idx="7283">
                  <c:v>-344.210999797</c:v>
                </c:pt>
                <c:pt idx="7284">
                  <c:v>-344.210999797</c:v>
                </c:pt>
                <c:pt idx="7285">
                  <c:v>-344.18999998599998</c:v>
                </c:pt>
                <c:pt idx="7286">
                  <c:v>-344.21200028200002</c:v>
                </c:pt>
                <c:pt idx="7287">
                  <c:v>-344.23100006499999</c:v>
                </c:pt>
                <c:pt idx="7288">
                  <c:v>-344.253000047</c:v>
                </c:pt>
                <c:pt idx="7289">
                  <c:v>-344.33500020499997</c:v>
                </c:pt>
                <c:pt idx="7290">
                  <c:v>-344.49399998400003</c:v>
                </c:pt>
                <c:pt idx="7291">
                  <c:v>-344.61800007800002</c:v>
                </c:pt>
                <c:pt idx="7292">
                  <c:v>-344.60200017800003</c:v>
                </c:pt>
                <c:pt idx="7293">
                  <c:v>-344.58500010699998</c:v>
                </c:pt>
                <c:pt idx="7294">
                  <c:v>-344.56799972099998</c:v>
                </c:pt>
                <c:pt idx="7295">
                  <c:v>-344.5929999</c:v>
                </c:pt>
                <c:pt idx="7296">
                  <c:v>-344.68699990499999</c:v>
                </c:pt>
                <c:pt idx="7297">
                  <c:v>-344.71200008400001</c:v>
                </c:pt>
                <c:pt idx="7298">
                  <c:v>-344.719000021</c:v>
                </c:pt>
                <c:pt idx="7299">
                  <c:v>-344.67999996899999</c:v>
                </c:pt>
                <c:pt idx="7300">
                  <c:v>-344.68499987899997</c:v>
                </c:pt>
                <c:pt idx="7301">
                  <c:v>-344.70600000299999</c:v>
                </c:pt>
                <c:pt idx="7302">
                  <c:v>-344.73200003800002</c:v>
                </c:pt>
                <c:pt idx="7303">
                  <c:v>-344.79300007199998</c:v>
                </c:pt>
                <c:pt idx="7304">
                  <c:v>-344.92299993300003</c:v>
                </c:pt>
                <c:pt idx="7305">
                  <c:v>-345.103000151</c:v>
                </c:pt>
                <c:pt idx="7306">
                  <c:v>-345.14700011399998</c:v>
                </c:pt>
                <c:pt idx="7307">
                  <c:v>-345.11000008799999</c:v>
                </c:pt>
                <c:pt idx="7308">
                  <c:v>-345.10400000700002</c:v>
                </c:pt>
                <c:pt idx="7309">
                  <c:v>-345.101000124</c:v>
                </c:pt>
                <c:pt idx="7310">
                  <c:v>-345.193999959</c:v>
                </c:pt>
                <c:pt idx="7311">
                  <c:v>-345.23399986800001</c:v>
                </c:pt>
                <c:pt idx="7312">
                  <c:v>-345.24900022700001</c:v>
                </c:pt>
                <c:pt idx="7313">
                  <c:v>-345.26100007399998</c:v>
                </c:pt>
                <c:pt idx="7314">
                  <c:v>-345.23399986800001</c:v>
                </c:pt>
                <c:pt idx="7315">
                  <c:v>-345.25700002000002</c:v>
                </c:pt>
                <c:pt idx="7316">
                  <c:v>-345.27599980399998</c:v>
                </c:pt>
                <c:pt idx="7317">
                  <c:v>-345.29599975799999</c:v>
                </c:pt>
                <c:pt idx="7318">
                  <c:v>-345.37400017700003</c:v>
                </c:pt>
                <c:pt idx="7319">
                  <c:v>-345.52800004599999</c:v>
                </c:pt>
                <c:pt idx="7320">
                  <c:v>-345.67000006799998</c:v>
                </c:pt>
                <c:pt idx="7321">
                  <c:v>-345.66300013099999</c:v>
                </c:pt>
                <c:pt idx="7322">
                  <c:v>-345.63999997899998</c:v>
                </c:pt>
                <c:pt idx="7323">
                  <c:v>-345.61999971</c:v>
                </c:pt>
                <c:pt idx="7324">
                  <c:v>-345.62699996200001</c:v>
                </c:pt>
                <c:pt idx="7325">
                  <c:v>-345.731000102</c:v>
                </c:pt>
                <c:pt idx="7326">
                  <c:v>-345.757999993</c:v>
                </c:pt>
                <c:pt idx="7327">
                  <c:v>-345.76499992999999</c:v>
                </c:pt>
                <c:pt idx="7328">
                  <c:v>-345.72999993100001</c:v>
                </c:pt>
                <c:pt idx="7329">
                  <c:v>-345.72500002100003</c:v>
                </c:pt>
                <c:pt idx="7330">
                  <c:v>-345.74700000199999</c:v>
                </c:pt>
                <c:pt idx="7331">
                  <c:v>-345.77300003699997</c:v>
                </c:pt>
                <c:pt idx="7332">
                  <c:v>-345.82299976600001</c:v>
                </c:pt>
                <c:pt idx="7333">
                  <c:v>-345.93700003999999</c:v>
                </c:pt>
                <c:pt idx="7334">
                  <c:v>-346.11699994399999</c:v>
                </c:pt>
                <c:pt idx="7335">
                  <c:v>-346.19000013900001</c:v>
                </c:pt>
                <c:pt idx="7336">
                  <c:v>-346.156999853</c:v>
                </c:pt>
                <c:pt idx="7337">
                  <c:v>-346.15499982599999</c:v>
                </c:pt>
                <c:pt idx="7338">
                  <c:v>-346.152000257</c:v>
                </c:pt>
                <c:pt idx="7339">
                  <c:v>-346.23299993099999</c:v>
                </c:pt>
                <c:pt idx="7340">
                  <c:v>-346.289999911</c:v>
                </c:pt>
                <c:pt idx="7341">
                  <c:v>-346.30900000899999</c:v>
                </c:pt>
                <c:pt idx="7342">
                  <c:v>-346.32899996399999</c:v>
                </c:pt>
                <c:pt idx="7343">
                  <c:v>-346.30299992900001</c:v>
                </c:pt>
                <c:pt idx="7344">
                  <c:v>-346.33099999000001</c:v>
                </c:pt>
                <c:pt idx="7345">
                  <c:v>-346.35499999899997</c:v>
                </c:pt>
                <c:pt idx="7346">
                  <c:v>-346.37800014999999</c:v>
                </c:pt>
                <c:pt idx="7347">
                  <c:v>-346.45599994100002</c:v>
                </c:pt>
                <c:pt idx="7348">
                  <c:v>-346.608000097</c:v>
                </c:pt>
                <c:pt idx="7349">
                  <c:v>-346.76600001999998</c:v>
                </c:pt>
                <c:pt idx="7350">
                  <c:v>-346.76899990300001</c:v>
                </c:pt>
                <c:pt idx="7351">
                  <c:v>-346.739999985</c:v>
                </c:pt>
                <c:pt idx="7352">
                  <c:v>-346.72799982399999</c:v>
                </c:pt>
                <c:pt idx="7353">
                  <c:v>-346.73199987700002</c:v>
                </c:pt>
                <c:pt idx="7354">
                  <c:v>-346.84000007100002</c:v>
                </c:pt>
                <c:pt idx="7355">
                  <c:v>-346.86999984599998</c:v>
                </c:pt>
                <c:pt idx="7356">
                  <c:v>-346.88100014999998</c:v>
                </c:pt>
                <c:pt idx="7357">
                  <c:v>-346.86200005199998</c:v>
                </c:pt>
                <c:pt idx="7358">
                  <c:v>-346.84700000800001</c:v>
                </c:pt>
                <c:pt idx="7359">
                  <c:v>-346.86799981899998</c:v>
                </c:pt>
                <c:pt idx="7360">
                  <c:v>-346.89500002400001</c:v>
                </c:pt>
                <c:pt idx="7361">
                  <c:v>-346.93800012999998</c:v>
                </c:pt>
                <c:pt idx="7362">
                  <c:v>-347.04200027000002</c:v>
                </c:pt>
                <c:pt idx="7363">
                  <c:v>-347.21799980600002</c:v>
                </c:pt>
                <c:pt idx="7364">
                  <c:v>-347.31900006299998</c:v>
                </c:pt>
                <c:pt idx="7365">
                  <c:v>-347.29700008200001</c:v>
                </c:pt>
                <c:pt idx="7366">
                  <c:v>-347.29400019899998</c:v>
                </c:pt>
                <c:pt idx="7367">
                  <c:v>-347.28700026199999</c:v>
                </c:pt>
                <c:pt idx="7368">
                  <c:v>-347.34700012500002</c:v>
                </c:pt>
                <c:pt idx="7369">
                  <c:v>-347.42499991599999</c:v>
                </c:pt>
                <c:pt idx="7370">
                  <c:v>-347.45400014799998</c:v>
                </c:pt>
                <c:pt idx="7371">
                  <c:v>-347.47400010199999</c:v>
                </c:pt>
                <c:pt idx="7372">
                  <c:v>-347.44899992400002</c:v>
                </c:pt>
                <c:pt idx="7373">
                  <c:v>-347.47799984199997</c:v>
                </c:pt>
                <c:pt idx="7374">
                  <c:v>-347.50599990400002</c:v>
                </c:pt>
                <c:pt idx="7375">
                  <c:v>-347.53399996600001</c:v>
                </c:pt>
                <c:pt idx="7376">
                  <c:v>-347.60900018699999</c:v>
                </c:pt>
                <c:pt idx="7377">
                  <c:v>-347.75600011900002</c:v>
                </c:pt>
                <c:pt idx="7378">
                  <c:v>-347.92900008599997</c:v>
                </c:pt>
                <c:pt idx="7379">
                  <c:v>-347.949999897</c:v>
                </c:pt>
                <c:pt idx="7380">
                  <c:v>-347.923000006</c:v>
                </c:pt>
                <c:pt idx="7381">
                  <c:v>-347.91899995199998</c:v>
                </c:pt>
                <c:pt idx="7382">
                  <c:v>-347.92399986200002</c:v>
                </c:pt>
                <c:pt idx="7383">
                  <c:v>-348.03499993899999</c:v>
                </c:pt>
                <c:pt idx="7384">
                  <c:v>-348.06799991100002</c:v>
                </c:pt>
                <c:pt idx="7385">
                  <c:v>-348.08100024200002</c:v>
                </c:pt>
                <c:pt idx="7386">
                  <c:v>-348.076000018</c:v>
                </c:pt>
                <c:pt idx="7387">
                  <c:v>-348.058000091</c:v>
                </c:pt>
                <c:pt idx="7388">
                  <c:v>-348.08299995499999</c:v>
                </c:pt>
                <c:pt idx="7389">
                  <c:v>-348.11100001699998</c:v>
                </c:pt>
                <c:pt idx="7390">
                  <c:v>-348.14800004199998</c:v>
                </c:pt>
                <c:pt idx="7391">
                  <c:v>-348.24299990399999</c:v>
                </c:pt>
                <c:pt idx="7392">
                  <c:v>-348.41399984399999</c:v>
                </c:pt>
                <c:pt idx="7393">
                  <c:v>-348.53900010900003</c:v>
                </c:pt>
                <c:pt idx="7394">
                  <c:v>-348.524000065</c:v>
                </c:pt>
                <c:pt idx="7395">
                  <c:v>-348.51400024499998</c:v>
                </c:pt>
                <c:pt idx="7396">
                  <c:v>-348.50300025400003</c:v>
                </c:pt>
                <c:pt idx="7397">
                  <c:v>-348.54400001900001</c:v>
                </c:pt>
                <c:pt idx="7398">
                  <c:v>-348.64200007900001</c:v>
                </c:pt>
                <c:pt idx="7399">
                  <c:v>-348.67600022099998</c:v>
                </c:pt>
                <c:pt idx="7400">
                  <c:v>-348.69600017599998</c:v>
                </c:pt>
                <c:pt idx="7401">
                  <c:v>-348.66599977200002</c:v>
                </c:pt>
                <c:pt idx="7402">
                  <c:v>-348.68799975399997</c:v>
                </c:pt>
                <c:pt idx="7403">
                  <c:v>-348.71400010299999</c:v>
                </c:pt>
                <c:pt idx="7404">
                  <c:v>-348.741999851</c:v>
                </c:pt>
                <c:pt idx="7405">
                  <c:v>-348.812000162</c:v>
                </c:pt>
                <c:pt idx="7406">
                  <c:v>-348.95500004100001</c:v>
                </c:pt>
                <c:pt idx="7407">
                  <c:v>-349.14100002499998</c:v>
                </c:pt>
                <c:pt idx="7408">
                  <c:v>-349.18299996100001</c:v>
                </c:pt>
                <c:pt idx="7409">
                  <c:v>-349.15799978199999</c:v>
                </c:pt>
                <c:pt idx="7410">
                  <c:v>-349.160999979</c:v>
                </c:pt>
                <c:pt idx="7411">
                  <c:v>-349.16700006000002</c:v>
                </c:pt>
                <c:pt idx="7412">
                  <c:v>-349.26900017299999</c:v>
                </c:pt>
                <c:pt idx="7413">
                  <c:v>-349.30800022599999</c:v>
                </c:pt>
                <c:pt idx="7414">
                  <c:v>-349.32499998200001</c:v>
                </c:pt>
                <c:pt idx="7415">
                  <c:v>-349.33699982899998</c:v>
                </c:pt>
                <c:pt idx="7416">
                  <c:v>-349.31999975799999</c:v>
                </c:pt>
                <c:pt idx="7417">
                  <c:v>-349.351999874</c:v>
                </c:pt>
                <c:pt idx="7418">
                  <c:v>-349.38299981900002</c:v>
                </c:pt>
                <c:pt idx="7419">
                  <c:v>-349.41299990800002</c:v>
                </c:pt>
                <c:pt idx="7420">
                  <c:v>-349.50200000299998</c:v>
                </c:pt>
                <c:pt idx="7421">
                  <c:v>-349.66500015000003</c:v>
                </c:pt>
                <c:pt idx="7422">
                  <c:v>-349.80500014500001</c:v>
                </c:pt>
                <c:pt idx="7423">
                  <c:v>-349.796999723</c:v>
                </c:pt>
                <c:pt idx="7424">
                  <c:v>-349.78300016399999</c:v>
                </c:pt>
                <c:pt idx="7425">
                  <c:v>-349.771999859</c:v>
                </c:pt>
                <c:pt idx="7426">
                  <c:v>-349.79700003800002</c:v>
                </c:pt>
                <c:pt idx="7427">
                  <c:v>-349.90699994400001</c:v>
                </c:pt>
                <c:pt idx="7428">
                  <c:v>-349.943999969</c:v>
                </c:pt>
                <c:pt idx="7429">
                  <c:v>-349.96100004099998</c:v>
                </c:pt>
                <c:pt idx="7430">
                  <c:v>-349.92999978099999</c:v>
                </c:pt>
                <c:pt idx="7431">
                  <c:v>-349.935000006</c:v>
                </c:pt>
                <c:pt idx="7432">
                  <c:v>-349.96000018400002</c:v>
                </c:pt>
                <c:pt idx="7433">
                  <c:v>-349.99299984200002</c:v>
                </c:pt>
                <c:pt idx="7434">
                  <c:v>-350.05899978600002</c:v>
                </c:pt>
                <c:pt idx="7435">
                  <c:v>-350.189999817</c:v>
                </c:pt>
                <c:pt idx="7436">
                  <c:v>-350.38100002599998</c:v>
                </c:pt>
                <c:pt idx="7437">
                  <c:v>-350.44999985300001</c:v>
                </c:pt>
                <c:pt idx="7438">
                  <c:v>-350.42499998800002</c:v>
                </c:pt>
                <c:pt idx="7439">
                  <c:v>-350.42700001499998</c:v>
                </c:pt>
                <c:pt idx="7440">
                  <c:v>-350.43100006899999</c:v>
                </c:pt>
                <c:pt idx="7441">
                  <c:v>-350.52199987699998</c:v>
                </c:pt>
                <c:pt idx="7442">
                  <c:v>-350.57599997400001</c:v>
                </c:pt>
                <c:pt idx="7443">
                  <c:v>-350.60200000899999</c:v>
                </c:pt>
                <c:pt idx="7444">
                  <c:v>-350.62700018800001</c:v>
                </c:pt>
                <c:pt idx="7445">
                  <c:v>-350.61299999900001</c:v>
                </c:pt>
                <c:pt idx="7446">
                  <c:v>-350.650000025</c:v>
                </c:pt>
                <c:pt idx="7447">
                  <c:v>-350.68000011399999</c:v>
                </c:pt>
                <c:pt idx="7448">
                  <c:v>-350.707000005</c:v>
                </c:pt>
                <c:pt idx="7449">
                  <c:v>-350.78899984899999</c:v>
                </c:pt>
                <c:pt idx="7450">
                  <c:v>-350.94699977200003</c:v>
                </c:pt>
                <c:pt idx="7451">
                  <c:v>-351.10399983799999</c:v>
                </c:pt>
                <c:pt idx="7452">
                  <c:v>-351.10799989200001</c:v>
                </c:pt>
                <c:pt idx="7453">
                  <c:v>-351.091000135</c:v>
                </c:pt>
                <c:pt idx="7454">
                  <c:v>-351.08700008099999</c:v>
                </c:pt>
                <c:pt idx="7455">
                  <c:v>-351.10099995500002</c:v>
                </c:pt>
                <c:pt idx="7456">
                  <c:v>-351.21600008600001</c:v>
                </c:pt>
                <c:pt idx="7457">
                  <c:v>-351.249999914</c:v>
                </c:pt>
                <c:pt idx="7458">
                  <c:v>-351.26399978799998</c:v>
                </c:pt>
                <c:pt idx="7459">
                  <c:v>-351.24099995</c:v>
                </c:pt>
                <c:pt idx="7460">
                  <c:v>-351.23600004000002</c:v>
                </c:pt>
                <c:pt idx="7461">
                  <c:v>-351.265999814</c:v>
                </c:pt>
                <c:pt idx="7462">
                  <c:v>-351.29999995700001</c:v>
                </c:pt>
                <c:pt idx="7463">
                  <c:v>-351.358000108</c:v>
                </c:pt>
                <c:pt idx="7464">
                  <c:v>-351.47500026500001</c:v>
                </c:pt>
                <c:pt idx="7465">
                  <c:v>-351.66299996200001</c:v>
                </c:pt>
                <c:pt idx="7466">
                  <c:v>-351.75600011099999</c:v>
                </c:pt>
                <c:pt idx="7467">
                  <c:v>-351.73200010300002</c:v>
                </c:pt>
                <c:pt idx="7468">
                  <c:v>-351.73400013000003</c:v>
                </c:pt>
                <c:pt idx="7469">
                  <c:v>-351.73400013000003</c:v>
                </c:pt>
                <c:pt idx="7470">
                  <c:v>-351.81199992099999</c:v>
                </c:pt>
                <c:pt idx="7471">
                  <c:v>-351.88799999899999</c:v>
                </c:pt>
                <c:pt idx="7472">
                  <c:v>-351.92299999800002</c:v>
                </c:pt>
                <c:pt idx="7473">
                  <c:v>-351.95300008599997</c:v>
                </c:pt>
                <c:pt idx="7474">
                  <c:v>-351.93500015900003</c:v>
                </c:pt>
                <c:pt idx="7475">
                  <c:v>-351.96899998700002</c:v>
                </c:pt>
                <c:pt idx="7476">
                  <c:v>-351.99799990499997</c:v>
                </c:pt>
                <c:pt idx="7477">
                  <c:v>-352.02600028099999</c:v>
                </c:pt>
                <c:pt idx="7478">
                  <c:v>-352.108999982</c:v>
                </c:pt>
                <c:pt idx="7479">
                  <c:v>-352.26699990499998</c:v>
                </c:pt>
                <c:pt idx="7480">
                  <c:v>-352.43799984499998</c:v>
                </c:pt>
                <c:pt idx="7481">
                  <c:v>-352.45800011300003</c:v>
                </c:pt>
                <c:pt idx="7482">
                  <c:v>-352.43900001499998</c:v>
                </c:pt>
                <c:pt idx="7483">
                  <c:v>-352.43799984499998</c:v>
                </c:pt>
                <c:pt idx="7484">
                  <c:v>-352.44700012300001</c:v>
                </c:pt>
                <c:pt idx="7485">
                  <c:v>-352.55799988500002</c:v>
                </c:pt>
                <c:pt idx="7486">
                  <c:v>-352.59300019800003</c:v>
                </c:pt>
                <c:pt idx="7487">
                  <c:v>-352.60999995499998</c:v>
                </c:pt>
                <c:pt idx="7488">
                  <c:v>-352.603999875</c:v>
                </c:pt>
                <c:pt idx="7489">
                  <c:v>-352.59400005499998</c:v>
                </c:pt>
                <c:pt idx="7490">
                  <c:v>-352.625</c:v>
                </c:pt>
                <c:pt idx="7491">
                  <c:v>-352.66100016899998</c:v>
                </c:pt>
                <c:pt idx="7492">
                  <c:v>-352.70700015800003</c:v>
                </c:pt>
                <c:pt idx="7493">
                  <c:v>-352.80799978599998</c:v>
                </c:pt>
                <c:pt idx="7494">
                  <c:v>-352.98500012099998</c:v>
                </c:pt>
                <c:pt idx="7495">
                  <c:v>-353.10100010799999</c:v>
                </c:pt>
                <c:pt idx="7496">
                  <c:v>-353.08699991999998</c:v>
                </c:pt>
                <c:pt idx="7497">
                  <c:v>-353.08699991999998</c:v>
                </c:pt>
                <c:pt idx="7498">
                  <c:v>-353.08200001</c:v>
                </c:pt>
                <c:pt idx="7499">
                  <c:v>-353.14100001700001</c:v>
                </c:pt>
                <c:pt idx="7500">
                  <c:v>-353.23599987900002</c:v>
                </c:pt>
                <c:pt idx="7501">
                  <c:v>-353.274000075</c:v>
                </c:pt>
                <c:pt idx="7502">
                  <c:v>-353.297999769</c:v>
                </c:pt>
                <c:pt idx="7503">
                  <c:v>-353.270999878</c:v>
                </c:pt>
                <c:pt idx="7504">
                  <c:v>-353.29800008299998</c:v>
                </c:pt>
                <c:pt idx="7505">
                  <c:v>-353.33000019899998</c:v>
                </c:pt>
                <c:pt idx="7506">
                  <c:v>-353.36400002699997</c:v>
                </c:pt>
                <c:pt idx="7507">
                  <c:v>-353.442999988</c:v>
                </c:pt>
                <c:pt idx="7508">
                  <c:v>-353.59399997399998</c:v>
                </c:pt>
                <c:pt idx="7509">
                  <c:v>-353.78199998500003</c:v>
                </c:pt>
                <c:pt idx="7510">
                  <c:v>-353.81900001100001</c:v>
                </c:pt>
                <c:pt idx="7511">
                  <c:v>-353.79300029000001</c:v>
                </c:pt>
                <c:pt idx="7512">
                  <c:v>-353.793999832</c:v>
                </c:pt>
                <c:pt idx="7513">
                  <c:v>-353.80199993999997</c:v>
                </c:pt>
                <c:pt idx="7514">
                  <c:v>-353.86500000000001</c:v>
                </c:pt>
                <c:pt idx="7515">
                  <c:v>-353.82699980400002</c:v>
                </c:pt>
                <c:pt idx="7516">
                  <c:v>-353.77099999500001</c:v>
                </c:pt>
                <c:pt idx="7517">
                  <c:v>-353.70500005100001</c:v>
                </c:pt>
                <c:pt idx="7518">
                  <c:v>-353.61700012599999</c:v>
                </c:pt>
                <c:pt idx="7519">
                  <c:v>-353.57400002000003</c:v>
                </c:pt>
                <c:pt idx="7520">
                  <c:v>-353.52800002999999</c:v>
                </c:pt>
                <c:pt idx="7521">
                  <c:v>-353.484000068</c:v>
                </c:pt>
                <c:pt idx="7522">
                  <c:v>-353.50100013899998</c:v>
                </c:pt>
                <c:pt idx="7523">
                  <c:v>-353.59499983000001</c:v>
                </c:pt>
                <c:pt idx="7524">
                  <c:v>-353.65399983700001</c:v>
                </c:pt>
                <c:pt idx="7525">
                  <c:v>-353.57199999300002</c:v>
                </c:pt>
                <c:pt idx="7526">
                  <c:v>-353.489999834</c:v>
                </c:pt>
                <c:pt idx="7527">
                  <c:v>-353.405999963</c:v>
                </c:pt>
                <c:pt idx="7528">
                  <c:v>-353.36700022500003</c:v>
                </c:pt>
                <c:pt idx="7529">
                  <c:v>-353.39600014299998</c:v>
                </c:pt>
                <c:pt idx="7530">
                  <c:v>-353.35500006299998</c:v>
                </c:pt>
                <c:pt idx="7531">
                  <c:v>-353.29700022700001</c:v>
                </c:pt>
                <c:pt idx="7532">
                  <c:v>-353.19200023100001</c:v>
                </c:pt>
                <c:pt idx="7533">
                  <c:v>-353.13199973899998</c:v>
                </c:pt>
                <c:pt idx="7534">
                  <c:v>-353.08800009100003</c:v>
                </c:pt>
                <c:pt idx="7535">
                  <c:v>-353.04900003799997</c:v>
                </c:pt>
                <c:pt idx="7536">
                  <c:v>-353.044999985</c:v>
                </c:pt>
                <c:pt idx="7537">
                  <c:v>-353.108999901</c:v>
                </c:pt>
                <c:pt idx="7538">
                  <c:v>-353.22400003199999</c:v>
                </c:pt>
                <c:pt idx="7539">
                  <c:v>-353.20300022100002</c:v>
                </c:pt>
                <c:pt idx="7540">
                  <c:v>-353.10100010799999</c:v>
                </c:pt>
                <c:pt idx="7541">
                  <c:v>-353.03100011100003</c:v>
                </c:pt>
                <c:pt idx="7542">
                  <c:v>-352.96399999599998</c:v>
                </c:pt>
                <c:pt idx="7543">
                  <c:v>-352.98899986100002</c:v>
                </c:pt>
                <c:pt idx="7544">
                  <c:v>-352.96499985299999</c:v>
                </c:pt>
                <c:pt idx="7545">
                  <c:v>-352.91500012400002</c:v>
                </c:pt>
                <c:pt idx="7546">
                  <c:v>-352.86199988300001</c:v>
                </c:pt>
                <c:pt idx="7547">
                  <c:v>-352.77100007500002</c:v>
                </c:pt>
                <c:pt idx="7548">
                  <c:v>-352.727999969</c:v>
                </c:pt>
                <c:pt idx="7549">
                  <c:v>-352.68199998</c:v>
                </c:pt>
                <c:pt idx="7550">
                  <c:v>-352.637000161</c:v>
                </c:pt>
                <c:pt idx="7551">
                  <c:v>-352.64999986399999</c:v>
                </c:pt>
                <c:pt idx="7552">
                  <c:v>-352.73799978900001</c:v>
                </c:pt>
                <c:pt idx="7553">
                  <c:v>-352.81599989400002</c:v>
                </c:pt>
                <c:pt idx="7554">
                  <c:v>-352.74500003999998</c:v>
                </c:pt>
                <c:pt idx="7555">
                  <c:v>-352.65599994500002</c:v>
                </c:pt>
                <c:pt idx="7556">
                  <c:v>-352.57099990299997</c:v>
                </c:pt>
                <c:pt idx="7557">
                  <c:v>-352.51399992299997</c:v>
                </c:pt>
                <c:pt idx="7558">
                  <c:v>-352.55200011900001</c:v>
                </c:pt>
                <c:pt idx="7559">
                  <c:v>-352.51500009300003</c:v>
                </c:pt>
                <c:pt idx="7560">
                  <c:v>-352.45500023</c:v>
                </c:pt>
                <c:pt idx="7561">
                  <c:v>-352.35599999999999</c:v>
                </c:pt>
                <c:pt idx="7562">
                  <c:v>-352.28700017300002</c:v>
                </c:pt>
                <c:pt idx="7563">
                  <c:v>-352.244000067</c:v>
                </c:pt>
                <c:pt idx="7564">
                  <c:v>-352.205000015</c:v>
                </c:pt>
                <c:pt idx="7565">
                  <c:v>-352.18999996999997</c:v>
                </c:pt>
                <c:pt idx="7566">
                  <c:v>-352.23899984299999</c:v>
                </c:pt>
                <c:pt idx="7567">
                  <c:v>-352.35500014399997</c:v>
                </c:pt>
                <c:pt idx="7568">
                  <c:v>-352.36099990999998</c:v>
                </c:pt>
                <c:pt idx="7569">
                  <c:v>-352.26400002100002</c:v>
                </c:pt>
                <c:pt idx="7570">
                  <c:v>-352.196000051</c:v>
                </c:pt>
                <c:pt idx="7571">
                  <c:v>-352.12899993600001</c:v>
                </c:pt>
                <c:pt idx="7572">
                  <c:v>-352.14399998099998</c:v>
                </c:pt>
                <c:pt idx="7573">
                  <c:v>-352.135999873</c:v>
                </c:pt>
                <c:pt idx="7574">
                  <c:v>-352.09100005400001</c:v>
                </c:pt>
                <c:pt idx="7575">
                  <c:v>-352.04399989500001</c:v>
                </c:pt>
                <c:pt idx="7576">
                  <c:v>-351.95500011299998</c:v>
                </c:pt>
                <c:pt idx="7577">
                  <c:v>-351.916999917</c:v>
                </c:pt>
                <c:pt idx="7578">
                  <c:v>-351.87700000799998</c:v>
                </c:pt>
                <c:pt idx="7579">
                  <c:v>-351.833000046</c:v>
                </c:pt>
                <c:pt idx="7580">
                  <c:v>-351.84600006300002</c:v>
                </c:pt>
                <c:pt idx="7581">
                  <c:v>-351.93199996099997</c:v>
                </c:pt>
                <c:pt idx="7582">
                  <c:v>-352.02599996700002</c:v>
                </c:pt>
                <c:pt idx="7583">
                  <c:v>-351.96299990599999</c:v>
                </c:pt>
                <c:pt idx="7584">
                  <c:v>-351.868999901</c:v>
                </c:pt>
                <c:pt idx="7585">
                  <c:v>-351.79199996599999</c:v>
                </c:pt>
                <c:pt idx="7586">
                  <c:v>-351.73099993300002</c:v>
                </c:pt>
                <c:pt idx="7587">
                  <c:v>-351.77400003899999</c:v>
                </c:pt>
                <c:pt idx="7588">
                  <c:v>-351.73799987000001</c:v>
                </c:pt>
                <c:pt idx="7589">
                  <c:v>-351.68299991599997</c:v>
                </c:pt>
                <c:pt idx="7590">
                  <c:v>-351.59799987500003</c:v>
                </c:pt>
                <c:pt idx="7591">
                  <c:v>-351.51899991300002</c:v>
                </c:pt>
                <c:pt idx="7592">
                  <c:v>-351.47400009400002</c:v>
                </c:pt>
                <c:pt idx="7593">
                  <c:v>-351.43500004200001</c:v>
                </c:pt>
                <c:pt idx="7594">
                  <c:v>-351.41300006099999</c:v>
                </c:pt>
                <c:pt idx="7595">
                  <c:v>-351.45000008599999</c:v>
                </c:pt>
                <c:pt idx="7596">
                  <c:v>-351.56200001899998</c:v>
                </c:pt>
                <c:pt idx="7597">
                  <c:v>-351.59799987500003</c:v>
                </c:pt>
                <c:pt idx="7598">
                  <c:v>-351.509000093</c:v>
                </c:pt>
                <c:pt idx="7599">
                  <c:v>-351.441999979</c:v>
                </c:pt>
                <c:pt idx="7600">
                  <c:v>-351.36900009800001</c:v>
                </c:pt>
                <c:pt idx="7601">
                  <c:v>-351.36299970300001</c:v>
                </c:pt>
                <c:pt idx="7602">
                  <c:v>-351.37499986400002</c:v>
                </c:pt>
                <c:pt idx="7603">
                  <c:v>-351.33799983900002</c:v>
                </c:pt>
                <c:pt idx="7604">
                  <c:v>-351.29399987599999</c:v>
                </c:pt>
                <c:pt idx="7605">
                  <c:v>-351.20200021199997</c:v>
                </c:pt>
                <c:pt idx="7606">
                  <c:v>-351.16499987200001</c:v>
                </c:pt>
                <c:pt idx="7607">
                  <c:v>-351.12800016099999</c:v>
                </c:pt>
                <c:pt idx="7608">
                  <c:v>-351.08999996400001</c:v>
                </c:pt>
                <c:pt idx="7609">
                  <c:v>-351.09999978399998</c:v>
                </c:pt>
                <c:pt idx="7610">
                  <c:v>-351.18100008699997</c:v>
                </c:pt>
                <c:pt idx="7611">
                  <c:v>-351.28799979600001</c:v>
                </c:pt>
                <c:pt idx="7612">
                  <c:v>-351.24299997700001</c:v>
                </c:pt>
                <c:pt idx="7613">
                  <c:v>-351.15000014200001</c:v>
                </c:pt>
                <c:pt idx="7614">
                  <c:v>-351.08100000100001</c:v>
                </c:pt>
                <c:pt idx="7615">
                  <c:v>-351.01999996699999</c:v>
                </c:pt>
                <c:pt idx="7616">
                  <c:v>-351.06399992899998</c:v>
                </c:pt>
                <c:pt idx="7617">
                  <c:v>-351.03200012799999</c:v>
                </c:pt>
                <c:pt idx="7618">
                  <c:v>-350.979999744</c:v>
                </c:pt>
                <c:pt idx="7619">
                  <c:v>-350.90799971899997</c:v>
                </c:pt>
                <c:pt idx="7620">
                  <c:v>-350.82400016299999</c:v>
                </c:pt>
                <c:pt idx="7621">
                  <c:v>-350.78399993900001</c:v>
                </c:pt>
                <c:pt idx="7622">
                  <c:v>-350.74799976999998</c:v>
                </c:pt>
                <c:pt idx="7623">
                  <c:v>-350.717999996</c:v>
                </c:pt>
                <c:pt idx="7624">
                  <c:v>-350.74600005799999</c:v>
                </c:pt>
                <c:pt idx="7625">
                  <c:v>-350.85199991000002</c:v>
                </c:pt>
                <c:pt idx="7626">
                  <c:v>-350.91099991700003</c:v>
                </c:pt>
                <c:pt idx="7627">
                  <c:v>-350.829999929</c:v>
                </c:pt>
                <c:pt idx="7628">
                  <c:v>-350.753999851</c:v>
                </c:pt>
                <c:pt idx="7629">
                  <c:v>-350.676999916</c:v>
                </c:pt>
                <c:pt idx="7630">
                  <c:v>-350.65300022299999</c:v>
                </c:pt>
                <c:pt idx="7631">
                  <c:v>-350.68399985299999</c:v>
                </c:pt>
                <c:pt idx="7632">
                  <c:v>-350.65200005200001</c:v>
                </c:pt>
                <c:pt idx="7633">
                  <c:v>-350.605000206</c:v>
                </c:pt>
                <c:pt idx="7634">
                  <c:v>-350.51000003000001</c:v>
                </c:pt>
                <c:pt idx="7635">
                  <c:v>-350.46599975300001</c:v>
                </c:pt>
                <c:pt idx="7636">
                  <c:v>-350.42700001499998</c:v>
                </c:pt>
                <c:pt idx="7637">
                  <c:v>-350.38999998899999</c:v>
                </c:pt>
                <c:pt idx="7638">
                  <c:v>-350.39300018699998</c:v>
                </c:pt>
                <c:pt idx="7639">
                  <c:v>-350.47099997800001</c:v>
                </c:pt>
                <c:pt idx="7640">
                  <c:v>-350.59100001799999</c:v>
                </c:pt>
                <c:pt idx="7641">
                  <c:v>-350.56700001000002</c:v>
                </c:pt>
                <c:pt idx="7642">
                  <c:v>-350.47599988799999</c:v>
                </c:pt>
                <c:pt idx="7643">
                  <c:v>-350.413000141</c:v>
                </c:pt>
                <c:pt idx="7644">
                  <c:v>-350.35399982000001</c:v>
                </c:pt>
                <c:pt idx="7645">
                  <c:v>-350.38999998899999</c:v>
                </c:pt>
                <c:pt idx="7646">
                  <c:v>-350.36300009799999</c:v>
                </c:pt>
                <c:pt idx="7647">
                  <c:v>-350.313999911</c:v>
                </c:pt>
                <c:pt idx="7648">
                  <c:v>-350.26099998500001</c:v>
                </c:pt>
                <c:pt idx="7649">
                  <c:v>-350.17899982599999</c:v>
                </c:pt>
                <c:pt idx="7650">
                  <c:v>-350.14400014199998</c:v>
                </c:pt>
                <c:pt idx="7651">
                  <c:v>-350.109000143</c:v>
                </c:pt>
                <c:pt idx="7652">
                  <c:v>-350.07400014400002</c:v>
                </c:pt>
                <c:pt idx="7653">
                  <c:v>-350.09600012599998</c:v>
                </c:pt>
                <c:pt idx="7654">
                  <c:v>-350.19399987100002</c:v>
                </c:pt>
                <c:pt idx="7655">
                  <c:v>-350.267999922</c:v>
                </c:pt>
                <c:pt idx="7656">
                  <c:v>-350.19399987100002</c:v>
                </c:pt>
                <c:pt idx="7657">
                  <c:v>-350.11500022400003</c:v>
                </c:pt>
                <c:pt idx="7658">
                  <c:v>-350.03899983100001</c:v>
                </c:pt>
                <c:pt idx="7659">
                  <c:v>-349.99800006599997</c:v>
                </c:pt>
                <c:pt idx="7660">
                  <c:v>-350.04200002900001</c:v>
                </c:pt>
                <c:pt idx="7661">
                  <c:v>-350.013000111</c:v>
                </c:pt>
                <c:pt idx="7662">
                  <c:v>-349.96299975300002</c:v>
                </c:pt>
                <c:pt idx="7663">
                  <c:v>-349.86700003499999</c:v>
                </c:pt>
                <c:pt idx="7664">
                  <c:v>-349.80700017200002</c:v>
                </c:pt>
                <c:pt idx="7665">
                  <c:v>-349.76699994900002</c:v>
                </c:pt>
                <c:pt idx="7666">
                  <c:v>-349.733999977</c:v>
                </c:pt>
                <c:pt idx="7667">
                  <c:v>-349.73199994999999</c:v>
                </c:pt>
                <c:pt idx="7668">
                  <c:v>-349.79900006399998</c:v>
                </c:pt>
                <c:pt idx="7669">
                  <c:v>-349.92400001499999</c:v>
                </c:pt>
                <c:pt idx="7670">
                  <c:v>-349.92800006900001</c:v>
                </c:pt>
                <c:pt idx="7671">
                  <c:v>-349.83699994599999</c:v>
                </c:pt>
                <c:pt idx="7672">
                  <c:v>-349.77399988600001</c:v>
                </c:pt>
                <c:pt idx="7673">
                  <c:v>-349.71100013900002</c:v>
                </c:pt>
                <c:pt idx="7674">
                  <c:v>-349.73699986000003</c:v>
                </c:pt>
                <c:pt idx="7675">
                  <c:v>-349.725000013</c:v>
                </c:pt>
                <c:pt idx="7676">
                  <c:v>-349.68599996099999</c:v>
                </c:pt>
                <c:pt idx="7677">
                  <c:v>-349.64500019600001</c:v>
                </c:pt>
                <c:pt idx="7678">
                  <c:v>-349.56499974899998</c:v>
                </c:pt>
                <c:pt idx="7679">
                  <c:v>-349.53600014599999</c:v>
                </c:pt>
                <c:pt idx="7680">
                  <c:v>-349.50099983299998</c:v>
                </c:pt>
                <c:pt idx="7681">
                  <c:v>-349.46099992400002</c:v>
                </c:pt>
                <c:pt idx="7682">
                  <c:v>-349.477999995</c:v>
                </c:pt>
                <c:pt idx="7683">
                  <c:v>-349.57100014399998</c:v>
                </c:pt>
                <c:pt idx="7684">
                  <c:v>-349.66100009600001</c:v>
                </c:pt>
                <c:pt idx="7685">
                  <c:v>-349.59900020600003</c:v>
                </c:pt>
                <c:pt idx="7686">
                  <c:v>-349.51599987700001</c:v>
                </c:pt>
                <c:pt idx="7687">
                  <c:v>-349.44600019400002</c:v>
                </c:pt>
                <c:pt idx="7688">
                  <c:v>-349.39399980899998</c:v>
                </c:pt>
                <c:pt idx="7689">
                  <c:v>-349.44400016700001</c:v>
                </c:pt>
                <c:pt idx="7690">
                  <c:v>-349.41200005100001</c:v>
                </c:pt>
                <c:pt idx="7691">
                  <c:v>-349.35799995399998</c:v>
                </c:pt>
                <c:pt idx="7692">
                  <c:v>-349.26999971499998</c:v>
                </c:pt>
                <c:pt idx="7693">
                  <c:v>-349.20000003199999</c:v>
                </c:pt>
                <c:pt idx="7694">
                  <c:v>-349.163000006</c:v>
                </c:pt>
                <c:pt idx="7695">
                  <c:v>-349.13200006099999</c:v>
                </c:pt>
                <c:pt idx="7696">
                  <c:v>-349.12300009699999</c:v>
                </c:pt>
                <c:pt idx="7697">
                  <c:v>-349.17500016700001</c:v>
                </c:pt>
                <c:pt idx="7698">
                  <c:v>-349.296000064</c:v>
                </c:pt>
                <c:pt idx="7699">
                  <c:v>-349.32299995599999</c:v>
                </c:pt>
                <c:pt idx="7700">
                  <c:v>-349.23200014700001</c:v>
                </c:pt>
                <c:pt idx="7701">
                  <c:v>-349.16700006000002</c:v>
                </c:pt>
                <c:pt idx="7702">
                  <c:v>-349.10300014299997</c:v>
                </c:pt>
                <c:pt idx="7703">
                  <c:v>-349.11499999</c:v>
                </c:pt>
                <c:pt idx="7704">
                  <c:v>-349.12299978300001</c:v>
                </c:pt>
                <c:pt idx="7705">
                  <c:v>-349.09200015200003</c:v>
                </c:pt>
                <c:pt idx="7706">
                  <c:v>-349.05499981299999</c:v>
                </c:pt>
                <c:pt idx="7707">
                  <c:v>-348.97199979800001</c:v>
                </c:pt>
                <c:pt idx="7708">
                  <c:v>-348.93899982599999</c:v>
                </c:pt>
                <c:pt idx="7709">
                  <c:v>-348.90099994399998</c:v>
                </c:pt>
                <c:pt idx="7710">
                  <c:v>-348.86400023200002</c:v>
                </c:pt>
                <c:pt idx="7711">
                  <c:v>-348.87899996200002</c:v>
                </c:pt>
                <c:pt idx="7712">
                  <c:v>-348.97000008499998</c:v>
                </c:pt>
                <c:pt idx="7713">
                  <c:v>-349.07499976700001</c:v>
                </c:pt>
                <c:pt idx="7714">
                  <c:v>-349.02899977800001</c:v>
                </c:pt>
                <c:pt idx="7715">
                  <c:v>-348.94299987900001</c:v>
                </c:pt>
                <c:pt idx="7716">
                  <c:v>-348.876999936</c:v>
                </c:pt>
                <c:pt idx="7717">
                  <c:v>-348.81700007199998</c:v>
                </c:pt>
                <c:pt idx="7718">
                  <c:v>-348.86300006200003</c:v>
                </c:pt>
                <c:pt idx="7719">
                  <c:v>-348.83100026099999</c:v>
                </c:pt>
                <c:pt idx="7720">
                  <c:v>-348.78000004699999</c:v>
                </c:pt>
                <c:pt idx="7721">
                  <c:v>-348.70800002200002</c:v>
                </c:pt>
                <c:pt idx="7722">
                  <c:v>-348.62999991700002</c:v>
                </c:pt>
                <c:pt idx="7723">
                  <c:v>-348.59499991899997</c:v>
                </c:pt>
                <c:pt idx="7724">
                  <c:v>-348.56400028799999</c:v>
                </c:pt>
                <c:pt idx="7725">
                  <c:v>-348.54400001900001</c:v>
                </c:pt>
                <c:pt idx="7726">
                  <c:v>-348.577000306</c:v>
                </c:pt>
                <c:pt idx="7727">
                  <c:v>-348.68800006800001</c:v>
                </c:pt>
                <c:pt idx="7728">
                  <c:v>-348.73699994100002</c:v>
                </c:pt>
                <c:pt idx="7729">
                  <c:v>-348.654999782</c:v>
                </c:pt>
                <c:pt idx="7730">
                  <c:v>-348.586999811</c:v>
                </c:pt>
                <c:pt idx="7731">
                  <c:v>-348.51699981399997</c:v>
                </c:pt>
                <c:pt idx="7732">
                  <c:v>-348.50999987699998</c:v>
                </c:pt>
                <c:pt idx="7733">
                  <c:v>-348.53799993899997</c:v>
                </c:pt>
                <c:pt idx="7734">
                  <c:v>-348.50800016400001</c:v>
                </c:pt>
                <c:pt idx="7735">
                  <c:v>-348.46499974400001</c:v>
                </c:pt>
                <c:pt idx="7736">
                  <c:v>-348.37199990900001</c:v>
                </c:pt>
                <c:pt idx="7737">
                  <c:v>-348.33199999999999</c:v>
                </c:pt>
                <c:pt idx="7738">
                  <c:v>-348.29700000100001</c:v>
                </c:pt>
                <c:pt idx="7739">
                  <c:v>-348.26200000199998</c:v>
                </c:pt>
                <c:pt idx="7740">
                  <c:v>-348.27500001999999</c:v>
                </c:pt>
                <c:pt idx="7741">
                  <c:v>-348.36100023199998</c:v>
                </c:pt>
                <c:pt idx="7742">
                  <c:v>-348.48000010200002</c:v>
                </c:pt>
                <c:pt idx="7743">
                  <c:v>-348.45000001400001</c:v>
                </c:pt>
                <c:pt idx="7744">
                  <c:v>-348.35800003499998</c:v>
                </c:pt>
                <c:pt idx="7745">
                  <c:v>-348.29300026200002</c:v>
                </c:pt>
                <c:pt idx="7746">
                  <c:v>-348.23300008400003</c:v>
                </c:pt>
                <c:pt idx="7747">
                  <c:v>-348.27599987600001</c:v>
                </c:pt>
                <c:pt idx="7748">
                  <c:v>-348.24999984099998</c:v>
                </c:pt>
                <c:pt idx="7749">
                  <c:v>-348.20299999600002</c:v>
                </c:pt>
                <c:pt idx="7750">
                  <c:v>-348.14699987199998</c:v>
                </c:pt>
                <c:pt idx="7751">
                  <c:v>-348.06799991100002</c:v>
                </c:pt>
                <c:pt idx="7752">
                  <c:v>-348.03400008199998</c:v>
                </c:pt>
                <c:pt idx="7753">
                  <c:v>-347.997999913</c:v>
                </c:pt>
                <c:pt idx="7754">
                  <c:v>-347.96399977099998</c:v>
                </c:pt>
                <c:pt idx="7755">
                  <c:v>-347.98999980600001</c:v>
                </c:pt>
                <c:pt idx="7756">
                  <c:v>-348.093999946</c:v>
                </c:pt>
                <c:pt idx="7757">
                  <c:v>-348.16199991600001</c:v>
                </c:pt>
                <c:pt idx="7758">
                  <c:v>-348.090999748</c:v>
                </c:pt>
                <c:pt idx="7759">
                  <c:v>-348.019000038</c:v>
                </c:pt>
                <c:pt idx="7760">
                  <c:v>-347.94599984299998</c:v>
                </c:pt>
                <c:pt idx="7761">
                  <c:v>-347.91600006900001</c:v>
                </c:pt>
                <c:pt idx="7762">
                  <c:v>-347.95499980699998</c:v>
                </c:pt>
                <c:pt idx="7763">
                  <c:v>-347.92400017599999</c:v>
                </c:pt>
                <c:pt idx="7764">
                  <c:v>-347.87599984600001</c:v>
                </c:pt>
                <c:pt idx="7765">
                  <c:v>-347.78199984000003</c:v>
                </c:pt>
                <c:pt idx="7766">
                  <c:v>-347.73299996700001</c:v>
                </c:pt>
                <c:pt idx="7767">
                  <c:v>-347.69799996900002</c:v>
                </c:pt>
                <c:pt idx="7768">
                  <c:v>-347.66900005100001</c:v>
                </c:pt>
                <c:pt idx="7769">
                  <c:v>-347.67499981700001</c:v>
                </c:pt>
                <c:pt idx="7770">
                  <c:v>-347.75000003899999</c:v>
                </c:pt>
                <c:pt idx="7771">
                  <c:v>-347.874999989</c:v>
                </c:pt>
                <c:pt idx="7772">
                  <c:v>-347.86399999899999</c:v>
                </c:pt>
                <c:pt idx="7773">
                  <c:v>-347.77200002000001</c:v>
                </c:pt>
                <c:pt idx="7774">
                  <c:v>-347.71199984200001</c:v>
                </c:pt>
                <c:pt idx="7775">
                  <c:v>-347.65499986200001</c:v>
                </c:pt>
                <c:pt idx="7776">
                  <c:v>-347.69100003199998</c:v>
                </c:pt>
                <c:pt idx="7777">
                  <c:v>-347.677000158</c:v>
                </c:pt>
                <c:pt idx="7778">
                  <c:v>-347.63699993500001</c:v>
                </c:pt>
                <c:pt idx="7779">
                  <c:v>-347.59499999899998</c:v>
                </c:pt>
                <c:pt idx="7780">
                  <c:v>-347.51400001100001</c:v>
                </c:pt>
                <c:pt idx="7781">
                  <c:v>-347.48200021000002</c:v>
                </c:pt>
                <c:pt idx="7782">
                  <c:v>-347.44699989700001</c:v>
                </c:pt>
                <c:pt idx="7783">
                  <c:v>-347.41199989799998</c:v>
                </c:pt>
                <c:pt idx="7784">
                  <c:v>-347.43500004999999</c:v>
                </c:pt>
                <c:pt idx="7785">
                  <c:v>-347.53500013600001</c:v>
                </c:pt>
                <c:pt idx="7786">
                  <c:v>-347.62200020500001</c:v>
                </c:pt>
                <c:pt idx="7787">
                  <c:v>-347.56200002700001</c:v>
                </c:pt>
                <c:pt idx="7788">
                  <c:v>-347.48399992200001</c:v>
                </c:pt>
                <c:pt idx="7789">
                  <c:v>-347.41100004200001</c:v>
                </c:pt>
                <c:pt idx="7790">
                  <c:v>-347.36300002600001</c:v>
                </c:pt>
                <c:pt idx="7791">
                  <c:v>-347.41200021200001</c:v>
                </c:pt>
                <c:pt idx="7792">
                  <c:v>-347.38500000699997</c:v>
                </c:pt>
                <c:pt idx="7793">
                  <c:v>-347.33800016100002</c:v>
                </c:pt>
                <c:pt idx="7794">
                  <c:v>-347.24899975099999</c:v>
                </c:pt>
                <c:pt idx="7795">
                  <c:v>-347.190000059</c:v>
                </c:pt>
                <c:pt idx="7796">
                  <c:v>-347.15799994299999</c:v>
                </c:pt>
                <c:pt idx="7797">
                  <c:v>-347.13099973700002</c:v>
                </c:pt>
                <c:pt idx="7798">
                  <c:v>-347.12599982699999</c:v>
                </c:pt>
                <c:pt idx="7799">
                  <c:v>-347.18600000499998</c:v>
                </c:pt>
                <c:pt idx="7800">
                  <c:v>-347.31200012599999</c:v>
                </c:pt>
                <c:pt idx="7801">
                  <c:v>-347.33099991</c:v>
                </c:pt>
                <c:pt idx="7802">
                  <c:v>-347.24400015499998</c:v>
                </c:pt>
                <c:pt idx="7803">
                  <c:v>-347.18800003199999</c:v>
                </c:pt>
                <c:pt idx="7804">
                  <c:v>-347.13199990800001</c:v>
                </c:pt>
                <c:pt idx="7805">
                  <c:v>-347.15700008699997</c:v>
                </c:pt>
                <c:pt idx="7806">
                  <c:v>-347.16099982600002</c:v>
                </c:pt>
                <c:pt idx="7807">
                  <c:v>-347.12599982699999</c:v>
                </c:pt>
                <c:pt idx="7808">
                  <c:v>-347.09100014299997</c:v>
                </c:pt>
                <c:pt idx="7809">
                  <c:v>-347.01200018200001</c:v>
                </c:pt>
                <c:pt idx="7810">
                  <c:v>-346.98600014700003</c:v>
                </c:pt>
                <c:pt idx="7811">
                  <c:v>-346.95500020200001</c:v>
                </c:pt>
                <c:pt idx="7812">
                  <c:v>-346.92299977200003</c:v>
                </c:pt>
                <c:pt idx="7813">
                  <c:v>-346.94799995</c:v>
                </c:pt>
                <c:pt idx="7814">
                  <c:v>-347.04599969600002</c:v>
                </c:pt>
                <c:pt idx="7815">
                  <c:v>-347.14999983600001</c:v>
                </c:pt>
                <c:pt idx="7816">
                  <c:v>-347.09899993599998</c:v>
                </c:pt>
                <c:pt idx="7817">
                  <c:v>-347.01600023499998</c:v>
                </c:pt>
                <c:pt idx="7818">
                  <c:v>-346.949999977</c:v>
                </c:pt>
                <c:pt idx="7819">
                  <c:v>-346.89799990699998</c:v>
                </c:pt>
                <c:pt idx="7820">
                  <c:v>-346.95400003100002</c:v>
                </c:pt>
                <c:pt idx="7821">
                  <c:v>-346.93000002299999</c:v>
                </c:pt>
                <c:pt idx="7822">
                  <c:v>-346.88499989000002</c:v>
                </c:pt>
                <c:pt idx="7823">
                  <c:v>-346.81200000899997</c:v>
                </c:pt>
                <c:pt idx="7824">
                  <c:v>-346.74400003900001</c:v>
                </c:pt>
                <c:pt idx="7825">
                  <c:v>-346.70900003999998</c:v>
                </c:pt>
                <c:pt idx="7826">
                  <c:v>-346.68199983400001</c:v>
                </c:pt>
                <c:pt idx="7827">
                  <c:v>-346.66999998699998</c:v>
                </c:pt>
                <c:pt idx="7828">
                  <c:v>-346.72000002999999</c:v>
                </c:pt>
                <c:pt idx="7829">
                  <c:v>-346.86000002499998</c:v>
                </c:pt>
                <c:pt idx="7830">
                  <c:v>-346.962000139</c:v>
                </c:pt>
                <c:pt idx="7831">
                  <c:v>-346.941000014</c:v>
                </c:pt>
                <c:pt idx="7832">
                  <c:v>-346.93999984300001</c:v>
                </c:pt>
                <c:pt idx="7833">
                  <c:v>-346.93499993299997</c:v>
                </c:pt>
                <c:pt idx="7834">
                  <c:v>-346.99700013699999</c:v>
                </c:pt>
                <c:pt idx="7835">
                  <c:v>-347.07499992800001</c:v>
                </c:pt>
                <c:pt idx="7836">
                  <c:v>-347.10599987299997</c:v>
                </c:pt>
                <c:pt idx="7837">
                  <c:v>-347.129999881</c:v>
                </c:pt>
                <c:pt idx="7838">
                  <c:v>-347.10599987299997</c:v>
                </c:pt>
                <c:pt idx="7839">
                  <c:v>-347.13499979099998</c:v>
                </c:pt>
                <c:pt idx="7840">
                  <c:v>-347.16400002400002</c:v>
                </c:pt>
                <c:pt idx="7841">
                  <c:v>-347.193000256</c:v>
                </c:pt>
                <c:pt idx="7842">
                  <c:v>-347.27000019000002</c:v>
                </c:pt>
                <c:pt idx="7843">
                  <c:v>-347.417999979</c:v>
                </c:pt>
                <c:pt idx="7844">
                  <c:v>-347.59299997199997</c:v>
                </c:pt>
                <c:pt idx="7845">
                  <c:v>-347.61500026800002</c:v>
                </c:pt>
                <c:pt idx="7846">
                  <c:v>-347.58799974800002</c:v>
                </c:pt>
                <c:pt idx="7847">
                  <c:v>-347.58600003599997</c:v>
                </c:pt>
                <c:pt idx="7848">
                  <c:v>-347.59200011600001</c:v>
                </c:pt>
                <c:pt idx="7849">
                  <c:v>-347.702999879</c:v>
                </c:pt>
                <c:pt idx="7850">
                  <c:v>-347.73800019200002</c:v>
                </c:pt>
                <c:pt idx="7851">
                  <c:v>-347.75200006599999</c:v>
                </c:pt>
                <c:pt idx="7852">
                  <c:v>-347.74800001199998</c:v>
                </c:pt>
                <c:pt idx="7853">
                  <c:v>-347.73099994099999</c:v>
                </c:pt>
                <c:pt idx="7854">
                  <c:v>-347.75699997599997</c:v>
                </c:pt>
                <c:pt idx="7855">
                  <c:v>-347.78700006399998</c:v>
                </c:pt>
                <c:pt idx="7856">
                  <c:v>-347.82399977599999</c:v>
                </c:pt>
                <c:pt idx="7857">
                  <c:v>-347.91899995199998</c:v>
                </c:pt>
                <c:pt idx="7858">
                  <c:v>-348.09100006199998</c:v>
                </c:pt>
                <c:pt idx="7859">
                  <c:v>-348.21700018400003</c:v>
                </c:pt>
                <c:pt idx="7860">
                  <c:v>-348.20299999600002</c:v>
                </c:pt>
                <c:pt idx="7861">
                  <c:v>-348.19400003200002</c:v>
                </c:pt>
                <c:pt idx="7862">
                  <c:v>-348.18200018499999</c:v>
                </c:pt>
                <c:pt idx="7863">
                  <c:v>-348.22400012100002</c:v>
                </c:pt>
                <c:pt idx="7864">
                  <c:v>-348.321999866</c:v>
                </c:pt>
                <c:pt idx="7865">
                  <c:v>-348.35600000800002</c:v>
                </c:pt>
                <c:pt idx="7866">
                  <c:v>-348.37599996199998</c:v>
                </c:pt>
                <c:pt idx="7867">
                  <c:v>-348.34799990099998</c:v>
                </c:pt>
                <c:pt idx="7868">
                  <c:v>-348.36900002599998</c:v>
                </c:pt>
                <c:pt idx="7869">
                  <c:v>-348.396999773</c:v>
                </c:pt>
                <c:pt idx="7870">
                  <c:v>-348.42600000599998</c:v>
                </c:pt>
                <c:pt idx="7871">
                  <c:v>-348.49499983200002</c:v>
                </c:pt>
                <c:pt idx="7872">
                  <c:v>-348.638000025</c:v>
                </c:pt>
                <c:pt idx="7873">
                  <c:v>-348.82500018000002</c:v>
                </c:pt>
                <c:pt idx="7874">
                  <c:v>-348.865999945</c:v>
                </c:pt>
                <c:pt idx="7875">
                  <c:v>-348.841000081</c:v>
                </c:pt>
                <c:pt idx="7876">
                  <c:v>-348.84399996399998</c:v>
                </c:pt>
                <c:pt idx="7877">
                  <c:v>-348.85000004400001</c:v>
                </c:pt>
                <c:pt idx="7878">
                  <c:v>-348.95399987000002</c:v>
                </c:pt>
                <c:pt idx="7879">
                  <c:v>-348.992000066</c:v>
                </c:pt>
                <c:pt idx="7880">
                  <c:v>-349.00900013699999</c:v>
                </c:pt>
                <c:pt idx="7881">
                  <c:v>-349.02099998400001</c:v>
                </c:pt>
                <c:pt idx="7882">
                  <c:v>-349.00600025400001</c:v>
                </c:pt>
                <c:pt idx="7883">
                  <c:v>-349.03600002899998</c:v>
                </c:pt>
                <c:pt idx="7884">
                  <c:v>-349.06599980300001</c:v>
                </c:pt>
                <c:pt idx="7885">
                  <c:v>-349.09700006200001</c:v>
                </c:pt>
                <c:pt idx="7886">
                  <c:v>-349.18499998700003</c:v>
                </c:pt>
                <c:pt idx="7887">
                  <c:v>-349.34800013400002</c:v>
                </c:pt>
                <c:pt idx="7888">
                  <c:v>-349.486999959</c:v>
                </c:pt>
                <c:pt idx="7889">
                  <c:v>-349.47899985100003</c:v>
                </c:pt>
                <c:pt idx="7890">
                  <c:v>-349.46600014799998</c:v>
                </c:pt>
                <c:pt idx="7891">
                  <c:v>-349.45500015699997</c:v>
                </c:pt>
                <c:pt idx="7892">
                  <c:v>-349.477999995</c:v>
                </c:pt>
                <c:pt idx="7893">
                  <c:v>-349.58800021600001</c:v>
                </c:pt>
                <c:pt idx="7894">
                  <c:v>-349.62499992699998</c:v>
                </c:pt>
                <c:pt idx="7895">
                  <c:v>-349.63999997100001</c:v>
                </c:pt>
                <c:pt idx="7896">
                  <c:v>-349.609999883</c:v>
                </c:pt>
                <c:pt idx="7897">
                  <c:v>-349.61499979299998</c:v>
                </c:pt>
                <c:pt idx="7898">
                  <c:v>-349.63999997100001</c:v>
                </c:pt>
                <c:pt idx="7899">
                  <c:v>-349.67200008700001</c:v>
                </c:pt>
                <c:pt idx="7900">
                  <c:v>-349.737000174</c:v>
                </c:pt>
                <c:pt idx="7901">
                  <c:v>-349.86800020599998</c:v>
                </c:pt>
                <c:pt idx="7902">
                  <c:v>-350.05900009999999</c:v>
                </c:pt>
                <c:pt idx="7903">
                  <c:v>-350.127000071</c:v>
                </c:pt>
                <c:pt idx="7904">
                  <c:v>-350.10199989199998</c:v>
                </c:pt>
                <c:pt idx="7905">
                  <c:v>-350.10300006300002</c:v>
                </c:pt>
                <c:pt idx="7906">
                  <c:v>-350.10600025999997</c:v>
                </c:pt>
                <c:pt idx="7907">
                  <c:v>-350.19700006800002</c:v>
                </c:pt>
                <c:pt idx="7908">
                  <c:v>-350.25099985100002</c:v>
                </c:pt>
                <c:pt idx="7909">
                  <c:v>-350.276999886</c:v>
                </c:pt>
                <c:pt idx="7910">
                  <c:v>-350.301000208</c:v>
                </c:pt>
                <c:pt idx="7911">
                  <c:v>-350.28599984900001</c:v>
                </c:pt>
                <c:pt idx="7912">
                  <c:v>-350.32200001899997</c:v>
                </c:pt>
                <c:pt idx="7913">
                  <c:v>-350.35200010800003</c:v>
                </c:pt>
                <c:pt idx="7914">
                  <c:v>-350.37800014300001</c:v>
                </c:pt>
                <c:pt idx="7915">
                  <c:v>-350.45899981600002</c:v>
                </c:pt>
                <c:pt idx="7916">
                  <c:v>-350.61700005300003</c:v>
                </c:pt>
                <c:pt idx="7917">
                  <c:v>-350.77199977800001</c:v>
                </c:pt>
                <c:pt idx="7918">
                  <c:v>-350.77799985899998</c:v>
                </c:pt>
                <c:pt idx="7919">
                  <c:v>-350.75900007500002</c:v>
                </c:pt>
                <c:pt idx="7920">
                  <c:v>-350.75400016499998</c:v>
                </c:pt>
                <c:pt idx="7921">
                  <c:v>-350.76699986800003</c:v>
                </c:pt>
                <c:pt idx="7922">
                  <c:v>-350.88199999900002</c:v>
                </c:pt>
                <c:pt idx="7923">
                  <c:v>-350.91600014099998</c:v>
                </c:pt>
                <c:pt idx="7924">
                  <c:v>-350.92700013199999</c:v>
                </c:pt>
                <c:pt idx="7925">
                  <c:v>-350.90399997999998</c:v>
                </c:pt>
                <c:pt idx="7926">
                  <c:v>-350.90000024099999</c:v>
                </c:pt>
                <c:pt idx="7927">
                  <c:v>-350.925999961</c:v>
                </c:pt>
                <c:pt idx="7928">
                  <c:v>-350.96100027400001</c:v>
                </c:pt>
                <c:pt idx="7929">
                  <c:v>-351.01799993999998</c:v>
                </c:pt>
                <c:pt idx="7930">
                  <c:v>-351.13500009799998</c:v>
                </c:pt>
                <c:pt idx="7931">
                  <c:v>-351.32099976799998</c:v>
                </c:pt>
                <c:pt idx="7932">
                  <c:v>-351.415000088</c:v>
                </c:pt>
                <c:pt idx="7933">
                  <c:v>-351.38900005300002</c:v>
                </c:pt>
                <c:pt idx="7934">
                  <c:v>-351.38999990899998</c:v>
                </c:pt>
                <c:pt idx="7935">
                  <c:v>-351.390999765</c:v>
                </c:pt>
                <c:pt idx="7936">
                  <c:v>-351.46800001399998</c:v>
                </c:pt>
                <c:pt idx="7937">
                  <c:v>-351.54199975099999</c:v>
                </c:pt>
                <c:pt idx="7938">
                  <c:v>-351.57599989300002</c:v>
                </c:pt>
                <c:pt idx="7939">
                  <c:v>-351.60500012599999</c:v>
                </c:pt>
                <c:pt idx="7940">
                  <c:v>-351.58699988400002</c:v>
                </c:pt>
                <c:pt idx="7941">
                  <c:v>-351.62100002599999</c:v>
                </c:pt>
                <c:pt idx="7942">
                  <c:v>-351.64800023200002</c:v>
                </c:pt>
                <c:pt idx="7943">
                  <c:v>-351.67599997899998</c:v>
                </c:pt>
                <c:pt idx="7944">
                  <c:v>-351.758000138</c:v>
                </c:pt>
                <c:pt idx="7945">
                  <c:v>-351.91500020400002</c:v>
                </c:pt>
                <c:pt idx="7946">
                  <c:v>-352.08599982999999</c:v>
                </c:pt>
                <c:pt idx="7947">
                  <c:v>-352.10499992799998</c:v>
                </c:pt>
                <c:pt idx="7948">
                  <c:v>-352.085000288</c:v>
                </c:pt>
                <c:pt idx="7949">
                  <c:v>-352.08399980299998</c:v>
                </c:pt>
                <c:pt idx="7950">
                  <c:v>-352.09100005400001</c:v>
                </c:pt>
                <c:pt idx="7951">
                  <c:v>-352.20299998799999</c:v>
                </c:pt>
                <c:pt idx="7952">
                  <c:v>-352.23699981599998</c:v>
                </c:pt>
                <c:pt idx="7953">
                  <c:v>-352.25200017399999</c:v>
                </c:pt>
                <c:pt idx="7954">
                  <c:v>-352.24499992300002</c:v>
                </c:pt>
                <c:pt idx="7955">
                  <c:v>-352.23399993300001</c:v>
                </c:pt>
                <c:pt idx="7956">
                  <c:v>-352.265000192</c:v>
                </c:pt>
                <c:pt idx="7957">
                  <c:v>-352.29900001999999</c:v>
                </c:pt>
                <c:pt idx="7958">
                  <c:v>-352.34500000999998</c:v>
                </c:pt>
                <c:pt idx="7959">
                  <c:v>-352.446000266</c:v>
                </c:pt>
                <c:pt idx="7960">
                  <c:v>-352.621999802</c:v>
                </c:pt>
                <c:pt idx="7961">
                  <c:v>-352.73699993299999</c:v>
                </c:pt>
                <c:pt idx="7962">
                  <c:v>-352.72200020299999</c:v>
                </c:pt>
                <c:pt idx="7963">
                  <c:v>-352.72100003200001</c:v>
                </c:pt>
                <c:pt idx="7964">
                  <c:v>-352.71699997799999</c:v>
                </c:pt>
                <c:pt idx="7965">
                  <c:v>-352.77399995799999</c:v>
                </c:pt>
                <c:pt idx="7966">
                  <c:v>-352.86900013500002</c:v>
                </c:pt>
                <c:pt idx="7967">
                  <c:v>-352.90599984599999</c:v>
                </c:pt>
                <c:pt idx="7968">
                  <c:v>-352.92999985400002</c:v>
                </c:pt>
                <c:pt idx="7969">
                  <c:v>-352.902000106</c:v>
                </c:pt>
                <c:pt idx="7970">
                  <c:v>-352.92899999799999</c:v>
                </c:pt>
                <c:pt idx="7971">
                  <c:v>-352.95999994300001</c:v>
                </c:pt>
                <c:pt idx="7972">
                  <c:v>-352.99200005799997</c:v>
                </c:pt>
                <c:pt idx="7973">
                  <c:v>-353.07100001999999</c:v>
                </c:pt>
                <c:pt idx="7974">
                  <c:v>-353.22200000499998</c:v>
                </c:pt>
                <c:pt idx="7975">
                  <c:v>-353.40900016000001</c:v>
                </c:pt>
                <c:pt idx="7976">
                  <c:v>-353.44500001500001</c:v>
                </c:pt>
                <c:pt idx="7977">
                  <c:v>-353.42000015100001</c:v>
                </c:pt>
                <c:pt idx="7978">
                  <c:v>-353.42100000699998</c:v>
                </c:pt>
                <c:pt idx="7979">
                  <c:v>-353.42799994400002</c:v>
                </c:pt>
                <c:pt idx="7980">
                  <c:v>-353.53699999399998</c:v>
                </c:pt>
                <c:pt idx="7981">
                  <c:v>-353.576999903</c:v>
                </c:pt>
                <c:pt idx="7982">
                  <c:v>-353.59600000099999</c:v>
                </c:pt>
                <c:pt idx="7983">
                  <c:v>-353.60600013499999</c:v>
                </c:pt>
                <c:pt idx="7984">
                  <c:v>-353.59399997399998</c:v>
                </c:pt>
                <c:pt idx="7985">
                  <c:v>-353.62699994600001</c:v>
                </c:pt>
                <c:pt idx="7986">
                  <c:v>-353.65799989099997</c:v>
                </c:pt>
                <c:pt idx="7987">
                  <c:v>-353.69000000599999</c:v>
                </c:pt>
                <c:pt idx="7988">
                  <c:v>-353.78300015600001</c:v>
                </c:pt>
                <c:pt idx="7989">
                  <c:v>-353.95200006900001</c:v>
                </c:pt>
                <c:pt idx="7990">
                  <c:v>-354.08699983999998</c:v>
                </c:pt>
                <c:pt idx="7991">
                  <c:v>-354.08199992999999</c:v>
                </c:pt>
                <c:pt idx="7992">
                  <c:v>-354.076000163</c:v>
                </c:pt>
                <c:pt idx="7993">
                  <c:v>-354.07000008300002</c:v>
                </c:pt>
                <c:pt idx="7994">
                  <c:v>-354.106000252</c:v>
                </c:pt>
                <c:pt idx="7995">
                  <c:v>-354.21099993399997</c:v>
                </c:pt>
                <c:pt idx="7996">
                  <c:v>-354.247000103</c:v>
                </c:pt>
                <c:pt idx="7997">
                  <c:v>-354.265000031</c:v>
                </c:pt>
                <c:pt idx="7998">
                  <c:v>-354.23600011299999</c:v>
                </c:pt>
                <c:pt idx="7999">
                  <c:v>-354.25400003999999</c:v>
                </c:pt>
                <c:pt idx="8000">
                  <c:v>-354.28499998500001</c:v>
                </c:pt>
                <c:pt idx="8001">
                  <c:v>-354.322000011</c:v>
                </c:pt>
                <c:pt idx="8002">
                  <c:v>-354.39500020600002</c:v>
                </c:pt>
                <c:pt idx="8003">
                  <c:v>-354.53499988700003</c:v>
                </c:pt>
                <c:pt idx="8004">
                  <c:v>-354.72699995200003</c:v>
                </c:pt>
                <c:pt idx="8005">
                  <c:v>-354.78300007500002</c:v>
                </c:pt>
                <c:pt idx="8006">
                  <c:v>-354.75600018400002</c:v>
                </c:pt>
                <c:pt idx="8007">
                  <c:v>-354.76299980700003</c:v>
                </c:pt>
                <c:pt idx="8008">
                  <c:v>-354.77099991400001</c:v>
                </c:pt>
                <c:pt idx="8009">
                  <c:v>-354.87400019799998</c:v>
                </c:pt>
                <c:pt idx="8010">
                  <c:v>-354.92599995299997</c:v>
                </c:pt>
                <c:pt idx="8011">
                  <c:v>-354.95199998800001</c:v>
                </c:pt>
                <c:pt idx="8012">
                  <c:v>-354.97700016700003</c:v>
                </c:pt>
                <c:pt idx="8013">
                  <c:v>-354.96199980799997</c:v>
                </c:pt>
                <c:pt idx="8014">
                  <c:v>-354.99599995099999</c:v>
                </c:pt>
                <c:pt idx="8015">
                  <c:v>-355.02699989600001</c:v>
                </c:pt>
                <c:pt idx="8016">
                  <c:v>-355.05799984100003</c:v>
                </c:pt>
                <c:pt idx="8017">
                  <c:v>-355.14700025100001</c:v>
                </c:pt>
                <c:pt idx="8018">
                  <c:v>-355.31199979600001</c:v>
                </c:pt>
                <c:pt idx="8019">
                  <c:v>-355.465999979</c:v>
                </c:pt>
                <c:pt idx="8020">
                  <c:v>-355.47200006000003</c:v>
                </c:pt>
                <c:pt idx="8021">
                  <c:v>-355.45900004200001</c:v>
                </c:pt>
                <c:pt idx="8022">
                  <c:v>-355.45199979099999</c:v>
                </c:pt>
                <c:pt idx="8023">
                  <c:v>-355.47100020300002</c:v>
                </c:pt>
                <c:pt idx="8024">
                  <c:v>-355.58600001999997</c:v>
                </c:pt>
                <c:pt idx="8025">
                  <c:v>-355.62500007199998</c:v>
                </c:pt>
                <c:pt idx="8026">
                  <c:v>-355.64199982899999</c:v>
                </c:pt>
                <c:pt idx="8027">
                  <c:v>-355.620000162</c:v>
                </c:pt>
                <c:pt idx="8028">
                  <c:v>-355.62699978500001</c:v>
                </c:pt>
                <c:pt idx="8029">
                  <c:v>-355.66000007100001</c:v>
                </c:pt>
                <c:pt idx="8030">
                  <c:v>-355.69899980899999</c:v>
                </c:pt>
                <c:pt idx="8031">
                  <c:v>-355.761000013</c:v>
                </c:pt>
                <c:pt idx="8032">
                  <c:v>-355.88700013499999</c:v>
                </c:pt>
                <c:pt idx="8033">
                  <c:v>-356.07899988499997</c:v>
                </c:pt>
                <c:pt idx="8034">
                  <c:v>-356.16299975700002</c:v>
                </c:pt>
                <c:pt idx="8035">
                  <c:v>-356.14300011699999</c:v>
                </c:pt>
                <c:pt idx="8036">
                  <c:v>-356.15099991</c:v>
                </c:pt>
                <c:pt idx="8037">
                  <c:v>-356.16000018800003</c:v>
                </c:pt>
                <c:pt idx="8038">
                  <c:v>-356.25299970899999</c:v>
                </c:pt>
                <c:pt idx="8039">
                  <c:v>-356.32199985</c:v>
                </c:pt>
                <c:pt idx="8040">
                  <c:v>-356.35399996500001</c:v>
                </c:pt>
                <c:pt idx="8041">
                  <c:v>-356.38400005400001</c:v>
                </c:pt>
                <c:pt idx="8042">
                  <c:v>-356.37000017999998</c:v>
                </c:pt>
                <c:pt idx="8043">
                  <c:v>-356.41000008899999</c:v>
                </c:pt>
                <c:pt idx="8044">
                  <c:v>-356.44500008799997</c:v>
                </c:pt>
                <c:pt idx="8045">
                  <c:v>-356.47899991600002</c:v>
                </c:pt>
                <c:pt idx="8046">
                  <c:v>-356.56900018200002</c:v>
                </c:pt>
                <c:pt idx="8047">
                  <c:v>-356.73300018499998</c:v>
                </c:pt>
                <c:pt idx="8048">
                  <c:v>-356.90399981100001</c:v>
                </c:pt>
                <c:pt idx="8049">
                  <c:v>-356.91899985499998</c:v>
                </c:pt>
                <c:pt idx="8050">
                  <c:v>-356.90099992799998</c:v>
                </c:pt>
                <c:pt idx="8051">
                  <c:v>-356.90099992799998</c:v>
                </c:pt>
                <c:pt idx="8052">
                  <c:v>-356.91599997200001</c:v>
                </c:pt>
                <c:pt idx="8053">
                  <c:v>-357.036999869</c:v>
                </c:pt>
                <c:pt idx="8054">
                  <c:v>-357.07800026299998</c:v>
                </c:pt>
                <c:pt idx="8055">
                  <c:v>-357.09999993000002</c:v>
                </c:pt>
                <c:pt idx="8056">
                  <c:v>-357.09199982199999</c:v>
                </c:pt>
                <c:pt idx="8057">
                  <c:v>-357.09099996600003</c:v>
                </c:pt>
                <c:pt idx="8058">
                  <c:v>-357.12199991099999</c:v>
                </c:pt>
                <c:pt idx="8059">
                  <c:v>-357.12400025199997</c:v>
                </c:pt>
                <c:pt idx="8060">
                  <c:v>-357.11000006400002</c:v>
                </c:pt>
                <c:pt idx="8061">
                  <c:v>-357.15499988300002</c:v>
                </c:pt>
                <c:pt idx="8062">
                  <c:v>-357.27400006699997</c:v>
                </c:pt>
                <c:pt idx="8063">
                  <c:v>-357.31699985900002</c:v>
                </c:pt>
                <c:pt idx="8064">
                  <c:v>-357.23600018500002</c:v>
                </c:pt>
                <c:pt idx="8065">
                  <c:v>-357.17600000800002</c:v>
                </c:pt>
                <c:pt idx="8066">
                  <c:v>-357.11099991999998</c:v>
                </c:pt>
                <c:pt idx="8067">
                  <c:v>-357.11299994699999</c:v>
                </c:pt>
                <c:pt idx="8068">
                  <c:v>-357.13200004499998</c:v>
                </c:pt>
                <c:pt idx="8069">
                  <c:v>-357.10300012699997</c:v>
                </c:pt>
                <c:pt idx="8070">
                  <c:v>-357.06800012799999</c:v>
                </c:pt>
                <c:pt idx="8071">
                  <c:v>-356.98200022999998</c:v>
                </c:pt>
                <c:pt idx="8072">
                  <c:v>-356.952999998</c:v>
                </c:pt>
                <c:pt idx="8073">
                  <c:v>-356.92200005299998</c:v>
                </c:pt>
                <c:pt idx="8074">
                  <c:v>-356.89300013500002</c:v>
                </c:pt>
                <c:pt idx="8075">
                  <c:v>-356.90999989199997</c:v>
                </c:pt>
                <c:pt idx="8076">
                  <c:v>-356.99899998699999</c:v>
                </c:pt>
                <c:pt idx="8077">
                  <c:v>-357.113999804</c:v>
                </c:pt>
                <c:pt idx="8078">
                  <c:v>-357.07599992199999</c:v>
                </c:pt>
                <c:pt idx="8079">
                  <c:v>-356.99000002399998</c:v>
                </c:pt>
                <c:pt idx="8080">
                  <c:v>-356.92800013300001</c:v>
                </c:pt>
                <c:pt idx="8081">
                  <c:v>-356.87499989299999</c:v>
                </c:pt>
                <c:pt idx="8082">
                  <c:v>-356.92699996300001</c:v>
                </c:pt>
                <c:pt idx="8083">
                  <c:v>-356.90200009799997</c:v>
                </c:pt>
                <c:pt idx="8084">
                  <c:v>-356.856999965</c:v>
                </c:pt>
                <c:pt idx="8085">
                  <c:v>-356.794000219</c:v>
                </c:pt>
                <c:pt idx="8086">
                  <c:v>-356.716000114</c:v>
                </c:pt>
                <c:pt idx="8087">
                  <c:v>-356.68399999799999</c:v>
                </c:pt>
                <c:pt idx="8088">
                  <c:v>-356.65400022400001</c:v>
                </c:pt>
                <c:pt idx="8089">
                  <c:v>-356.63100007200001</c:v>
                </c:pt>
                <c:pt idx="8090">
                  <c:v>-356.66699992700001</c:v>
                </c:pt>
                <c:pt idx="8091">
                  <c:v>-356.77900017500002</c:v>
                </c:pt>
                <c:pt idx="8092">
                  <c:v>-356.84599997499998</c:v>
                </c:pt>
                <c:pt idx="8093">
                  <c:v>-356.77400026499998</c:v>
                </c:pt>
                <c:pt idx="8094">
                  <c:v>-356.70399995299999</c:v>
                </c:pt>
                <c:pt idx="8095">
                  <c:v>-356.63399995499998</c:v>
                </c:pt>
                <c:pt idx="8096">
                  <c:v>-356.615999714</c:v>
                </c:pt>
                <c:pt idx="8097">
                  <c:v>-356.65500007999998</c:v>
                </c:pt>
                <c:pt idx="8098">
                  <c:v>-356.629000045</c:v>
                </c:pt>
                <c:pt idx="8099">
                  <c:v>-356.58999999299999</c:v>
                </c:pt>
                <c:pt idx="8100">
                  <c:v>-356.50200006799997</c:v>
                </c:pt>
                <c:pt idx="8101">
                  <c:v>-356.46400018600002</c:v>
                </c:pt>
                <c:pt idx="8102">
                  <c:v>-356.43299992700003</c:v>
                </c:pt>
                <c:pt idx="8103">
                  <c:v>-356.40199998200001</c:v>
                </c:pt>
                <c:pt idx="8104">
                  <c:v>-356.412000116</c:v>
                </c:pt>
                <c:pt idx="8105">
                  <c:v>-356.49500013099998</c:v>
                </c:pt>
                <c:pt idx="8106">
                  <c:v>-356.62199979399998</c:v>
                </c:pt>
                <c:pt idx="8107">
                  <c:v>-356.60599989399998</c:v>
                </c:pt>
                <c:pt idx="8108">
                  <c:v>-356.51899982499998</c:v>
                </c:pt>
                <c:pt idx="8109">
                  <c:v>-356.46300001499998</c:v>
                </c:pt>
                <c:pt idx="8110">
                  <c:v>-356.41000008899999</c:v>
                </c:pt>
                <c:pt idx="8111">
                  <c:v>-356.45299988099998</c:v>
                </c:pt>
                <c:pt idx="8112">
                  <c:v>-356.43200007000002</c:v>
                </c:pt>
                <c:pt idx="8113">
                  <c:v>-356.39000013499998</c:v>
                </c:pt>
                <c:pt idx="8114">
                  <c:v>-356.342999975</c:v>
                </c:pt>
                <c:pt idx="8115">
                  <c:v>-356.26700021099998</c:v>
                </c:pt>
                <c:pt idx="8116">
                  <c:v>-356.237999978</c:v>
                </c:pt>
                <c:pt idx="8117">
                  <c:v>-356.20799989</c:v>
                </c:pt>
                <c:pt idx="8118">
                  <c:v>-356.17899997199999</c:v>
                </c:pt>
                <c:pt idx="8119">
                  <c:v>-356.20700003299999</c:v>
                </c:pt>
                <c:pt idx="8120">
                  <c:v>-356.31099985899999</c:v>
                </c:pt>
                <c:pt idx="8121">
                  <c:v>-356.39000013499998</c:v>
                </c:pt>
                <c:pt idx="8122">
                  <c:v>-356.32400019099998</c:v>
                </c:pt>
                <c:pt idx="8123">
                  <c:v>-356.25000014</c:v>
                </c:pt>
                <c:pt idx="8124">
                  <c:v>-356.17900028600002</c:v>
                </c:pt>
                <c:pt idx="8125">
                  <c:v>-356.141999946</c:v>
                </c:pt>
                <c:pt idx="8126">
                  <c:v>-356.19299984499997</c:v>
                </c:pt>
                <c:pt idx="8127">
                  <c:v>-356.168999837</c:v>
                </c:pt>
                <c:pt idx="8128">
                  <c:v>-356.12499987500001</c:v>
                </c:pt>
                <c:pt idx="8129">
                  <c:v>-356.03400006700002</c:v>
                </c:pt>
                <c:pt idx="8130">
                  <c:v>-355.97900011299998</c:v>
                </c:pt>
                <c:pt idx="8131">
                  <c:v>-355.94400011499999</c:v>
                </c:pt>
                <c:pt idx="8132">
                  <c:v>-355.916000053</c:v>
                </c:pt>
                <c:pt idx="8133">
                  <c:v>-355.92099996299999</c:v>
                </c:pt>
                <c:pt idx="8134">
                  <c:v>-355.99099996000001</c:v>
                </c:pt>
                <c:pt idx="8135">
                  <c:v>-356.12100013499997</c:v>
                </c:pt>
                <c:pt idx="8136">
                  <c:v>-356.129999785</c:v>
                </c:pt>
                <c:pt idx="8137">
                  <c:v>-356.04499974300001</c:v>
                </c:pt>
                <c:pt idx="8138">
                  <c:v>-355.98699990699998</c:v>
                </c:pt>
                <c:pt idx="8139">
                  <c:v>-355.92800021400001</c:v>
                </c:pt>
                <c:pt idx="8140">
                  <c:v>-355.95900015900003</c:v>
                </c:pt>
                <c:pt idx="8141">
                  <c:v>-355.953000078</c:v>
                </c:pt>
                <c:pt idx="8142">
                  <c:v>-355.916000053</c:v>
                </c:pt>
                <c:pt idx="8143">
                  <c:v>-355.88099973999999</c:v>
                </c:pt>
                <c:pt idx="8144">
                  <c:v>-355.80600014700002</c:v>
                </c:pt>
                <c:pt idx="8145">
                  <c:v>-355.78100028199998</c:v>
                </c:pt>
                <c:pt idx="8146">
                  <c:v>-355.75099987900001</c:v>
                </c:pt>
                <c:pt idx="8147">
                  <c:v>-355.71599988000003</c:v>
                </c:pt>
                <c:pt idx="8148">
                  <c:v>-355.73799986199998</c:v>
                </c:pt>
                <c:pt idx="8149">
                  <c:v>-355.83500006499997</c:v>
                </c:pt>
                <c:pt idx="8150">
                  <c:v>-355.92999992699998</c:v>
                </c:pt>
                <c:pt idx="8151">
                  <c:v>-355.87400011699998</c:v>
                </c:pt>
                <c:pt idx="8152">
                  <c:v>-355.79399998500003</c:v>
                </c:pt>
                <c:pt idx="8153">
                  <c:v>-355.72800004200002</c:v>
                </c:pt>
                <c:pt idx="8154">
                  <c:v>-355.68100019600001</c:v>
                </c:pt>
                <c:pt idx="8155">
                  <c:v>-355.73499997800002</c:v>
                </c:pt>
                <c:pt idx="8156">
                  <c:v>-355.70899994299998</c:v>
                </c:pt>
                <c:pt idx="8157">
                  <c:v>-355.66000007100001</c:v>
                </c:pt>
                <c:pt idx="8158">
                  <c:v>-355.57500002900002</c:v>
                </c:pt>
                <c:pt idx="8159">
                  <c:v>-355.50999994199998</c:v>
                </c:pt>
                <c:pt idx="8160">
                  <c:v>-355.47699997000001</c:v>
                </c:pt>
                <c:pt idx="8161">
                  <c:v>-355.44999976399998</c:v>
                </c:pt>
                <c:pt idx="8162">
                  <c:v>-355.44700019499999</c:v>
                </c:pt>
                <c:pt idx="8163">
                  <c:v>-355.50200014799998</c:v>
                </c:pt>
                <c:pt idx="8164">
                  <c:v>-355.62799995500001</c:v>
                </c:pt>
                <c:pt idx="8165">
                  <c:v>-355.66000007100001</c:v>
                </c:pt>
                <c:pt idx="8166">
                  <c:v>-355.574000173</c:v>
                </c:pt>
                <c:pt idx="8167">
                  <c:v>-355.51399999500001</c:v>
                </c:pt>
                <c:pt idx="8168">
                  <c:v>-355.454999988</c:v>
                </c:pt>
                <c:pt idx="8169">
                  <c:v>-355.469999718</c:v>
                </c:pt>
                <c:pt idx="8170">
                  <c:v>-355.48499976300002</c:v>
                </c:pt>
                <c:pt idx="8171">
                  <c:v>-355.45700001500001</c:v>
                </c:pt>
                <c:pt idx="8172">
                  <c:v>-355.42600006999999</c:v>
                </c:pt>
                <c:pt idx="8173">
                  <c:v>-355.34799996499999</c:v>
                </c:pt>
                <c:pt idx="8174">
                  <c:v>-355.32000021800002</c:v>
                </c:pt>
                <c:pt idx="8175">
                  <c:v>-355.28799978799998</c:v>
                </c:pt>
                <c:pt idx="8176">
                  <c:v>-355.25399995999999</c:v>
                </c:pt>
                <c:pt idx="8177">
                  <c:v>-355.27599994100001</c:v>
                </c:pt>
                <c:pt idx="8178">
                  <c:v>-355.369999947</c:v>
                </c:pt>
                <c:pt idx="8179">
                  <c:v>-355.48199987999999</c:v>
                </c:pt>
                <c:pt idx="8180">
                  <c:v>-355.43999994400002</c:v>
                </c:pt>
                <c:pt idx="8181">
                  <c:v>-355.35999981200001</c:v>
                </c:pt>
                <c:pt idx="8182">
                  <c:v>-355.298000237</c:v>
                </c:pt>
                <c:pt idx="8183">
                  <c:v>-355.24499999599999</c:v>
                </c:pt>
                <c:pt idx="8184">
                  <c:v>-355.29599989500002</c:v>
                </c:pt>
                <c:pt idx="8185">
                  <c:v>-355.26900000400002</c:v>
                </c:pt>
                <c:pt idx="8186">
                  <c:v>-355.22399987099999</c:v>
                </c:pt>
                <c:pt idx="8187">
                  <c:v>-355.15700007100003</c:v>
                </c:pt>
                <c:pt idx="8188">
                  <c:v>-355.08500004699999</c:v>
                </c:pt>
                <c:pt idx="8189">
                  <c:v>-355.05600012799999</c:v>
                </c:pt>
                <c:pt idx="8190">
                  <c:v>-355.03000009300001</c:v>
                </c:pt>
                <c:pt idx="8191">
                  <c:v>-355.015999905</c:v>
                </c:pt>
                <c:pt idx="8192">
                  <c:v>-355.05599981400002</c:v>
                </c:pt>
                <c:pt idx="8193">
                  <c:v>-355.172000115</c:v>
                </c:pt>
                <c:pt idx="8194">
                  <c:v>-355.22699975400002</c:v>
                </c:pt>
                <c:pt idx="8195">
                  <c:v>-355.14999982000001</c:v>
                </c:pt>
                <c:pt idx="8196">
                  <c:v>-355.08999995699997</c:v>
                </c:pt>
                <c:pt idx="8197">
                  <c:v>-355.02600003999999</c:v>
                </c:pt>
                <c:pt idx="8198">
                  <c:v>-355.02299984199999</c:v>
                </c:pt>
                <c:pt idx="8199">
                  <c:v>-355.058000155</c:v>
                </c:pt>
                <c:pt idx="8200">
                  <c:v>-355.03500000299999</c:v>
                </c:pt>
                <c:pt idx="8201">
                  <c:v>-354.99900014799999</c:v>
                </c:pt>
                <c:pt idx="8202">
                  <c:v>-354.910999909</c:v>
                </c:pt>
                <c:pt idx="8203">
                  <c:v>-354.87700008100001</c:v>
                </c:pt>
                <c:pt idx="8204">
                  <c:v>-354.84800016299999</c:v>
                </c:pt>
                <c:pt idx="8205">
                  <c:v>-354.82099995700003</c:v>
                </c:pt>
                <c:pt idx="8206">
                  <c:v>-354.83999974099999</c:v>
                </c:pt>
                <c:pt idx="8207">
                  <c:v>-354.93099986300001</c:v>
                </c:pt>
                <c:pt idx="8208">
                  <c:v>-355.056999985</c:v>
                </c:pt>
                <c:pt idx="8209">
                  <c:v>-355.03500000299999</c:v>
                </c:pt>
                <c:pt idx="8210">
                  <c:v>-354.94999996199999</c:v>
                </c:pt>
                <c:pt idx="8211">
                  <c:v>-354.89100026900002</c:v>
                </c:pt>
                <c:pt idx="8212">
                  <c:v>-354.83699985800001</c:v>
                </c:pt>
                <c:pt idx="8213">
                  <c:v>-354.88800007200001</c:v>
                </c:pt>
                <c:pt idx="8214">
                  <c:v>-354.86700026099999</c:v>
                </c:pt>
                <c:pt idx="8215">
                  <c:v>-354.82700003799999</c:v>
                </c:pt>
                <c:pt idx="8216">
                  <c:v>-354.77699999499998</c:v>
                </c:pt>
                <c:pt idx="8217">
                  <c:v>-354.70699999700003</c:v>
                </c:pt>
                <c:pt idx="8218">
                  <c:v>-354.67999979199999</c:v>
                </c:pt>
                <c:pt idx="8219">
                  <c:v>-354.65100018800001</c:v>
                </c:pt>
                <c:pt idx="8220">
                  <c:v>-354.62399998199999</c:v>
                </c:pt>
                <c:pt idx="8221">
                  <c:v>-354.65699995400001</c:v>
                </c:pt>
                <c:pt idx="8222">
                  <c:v>-354.76799971700001</c:v>
                </c:pt>
                <c:pt idx="8223">
                  <c:v>-354.84200008200003</c:v>
                </c:pt>
                <c:pt idx="8224">
                  <c:v>-354.77800016499998</c:v>
                </c:pt>
                <c:pt idx="8225">
                  <c:v>-354.71300007799999</c:v>
                </c:pt>
                <c:pt idx="8226">
                  <c:v>-354.64799999000002</c:v>
                </c:pt>
                <c:pt idx="8227">
                  <c:v>-354.62500015299997</c:v>
                </c:pt>
                <c:pt idx="8228">
                  <c:v>-354.66999997200003</c:v>
                </c:pt>
                <c:pt idx="8229">
                  <c:v>-354.64799999000002</c:v>
                </c:pt>
                <c:pt idx="8230">
                  <c:v>-354.60600005499998</c:v>
                </c:pt>
                <c:pt idx="8231">
                  <c:v>-354.51899998599998</c:v>
                </c:pt>
                <c:pt idx="8232">
                  <c:v>-354.47700005000002</c:v>
                </c:pt>
                <c:pt idx="8233">
                  <c:v>-354.44799981800003</c:v>
                </c:pt>
                <c:pt idx="8234">
                  <c:v>-354.42600015099998</c:v>
                </c:pt>
                <c:pt idx="8235">
                  <c:v>-354.44100019500002</c:v>
                </c:pt>
                <c:pt idx="8236">
                  <c:v>-354.52199986900001</c:v>
                </c:pt>
                <c:pt idx="8237">
                  <c:v>-354.65400007099998</c:v>
                </c:pt>
                <c:pt idx="8238">
                  <c:v>-354.65099987299999</c:v>
                </c:pt>
                <c:pt idx="8239">
                  <c:v>-354.56600014600002</c:v>
                </c:pt>
                <c:pt idx="8240">
                  <c:v>-354.51299990500002</c:v>
                </c:pt>
                <c:pt idx="8241">
                  <c:v>-354.46200000599998</c:v>
                </c:pt>
                <c:pt idx="8242">
                  <c:v>-354.50699982499998</c:v>
                </c:pt>
                <c:pt idx="8243">
                  <c:v>-354.49900003200003</c:v>
                </c:pt>
                <c:pt idx="8244">
                  <c:v>-354.46699991600002</c:v>
                </c:pt>
                <c:pt idx="8245">
                  <c:v>-354.43200023100002</c:v>
                </c:pt>
                <c:pt idx="8246">
                  <c:v>-354.359000036</c:v>
                </c:pt>
                <c:pt idx="8247">
                  <c:v>-354.33399985800003</c:v>
                </c:pt>
                <c:pt idx="8248">
                  <c:v>-354.30600011000001</c:v>
                </c:pt>
                <c:pt idx="8249">
                  <c:v>-354.27800004800002</c:v>
                </c:pt>
                <c:pt idx="8250">
                  <c:v>-354.30800013700002</c:v>
                </c:pt>
                <c:pt idx="8251">
                  <c:v>-354.41399998999998</c:v>
                </c:pt>
                <c:pt idx="8252">
                  <c:v>-354.51000002199999</c:v>
                </c:pt>
                <c:pt idx="8253">
                  <c:v>-354.45599992500001</c:v>
                </c:pt>
                <c:pt idx="8254">
                  <c:v>-354.38599992799999</c:v>
                </c:pt>
                <c:pt idx="8255">
                  <c:v>-354.318999813</c:v>
                </c:pt>
                <c:pt idx="8256">
                  <c:v>-354.28000007499998</c:v>
                </c:pt>
                <c:pt idx="8257">
                  <c:v>-354.33499971399999</c:v>
                </c:pt>
                <c:pt idx="8258">
                  <c:v>-354.31500007400001</c:v>
                </c:pt>
                <c:pt idx="8259">
                  <c:v>-354.27400030899997</c:v>
                </c:pt>
                <c:pt idx="8260">
                  <c:v>-354.19200015000001</c:v>
                </c:pt>
                <c:pt idx="8261">
                  <c:v>-354.14099993600001</c:v>
                </c:pt>
                <c:pt idx="8262">
                  <c:v>-354.11499990200002</c:v>
                </c:pt>
                <c:pt idx="8263">
                  <c:v>-354.09499994700002</c:v>
                </c:pt>
                <c:pt idx="8264">
                  <c:v>-354.09699997400003</c:v>
                </c:pt>
                <c:pt idx="8265">
                  <c:v>-354.16500025900001</c:v>
                </c:pt>
                <c:pt idx="8266">
                  <c:v>-354.29800000300003</c:v>
                </c:pt>
                <c:pt idx="8267">
                  <c:v>-354.32299986700002</c:v>
                </c:pt>
                <c:pt idx="8268">
                  <c:v>-354.24300004999998</c:v>
                </c:pt>
                <c:pt idx="8269">
                  <c:v>-354.19199983599998</c:v>
                </c:pt>
                <c:pt idx="8270">
                  <c:v>-354.14299996300002</c:v>
                </c:pt>
                <c:pt idx="8271">
                  <c:v>-354.17599993499999</c:v>
                </c:pt>
                <c:pt idx="8272">
                  <c:v>-354.18700023999997</c:v>
                </c:pt>
                <c:pt idx="8273">
                  <c:v>-354.160000035</c:v>
                </c:pt>
                <c:pt idx="8274">
                  <c:v>-354.13099980200002</c:v>
                </c:pt>
                <c:pt idx="8275">
                  <c:v>-354.058000236</c:v>
                </c:pt>
                <c:pt idx="8276">
                  <c:v>-354.038000281</c:v>
                </c:pt>
                <c:pt idx="8277">
                  <c:v>-354.015999986</c:v>
                </c:pt>
                <c:pt idx="8278">
                  <c:v>-353.98999995100002</c:v>
                </c:pt>
                <c:pt idx="8279">
                  <c:v>-354.02000004000001</c:v>
                </c:pt>
                <c:pt idx="8280">
                  <c:v>-354.12500003600002</c:v>
                </c:pt>
                <c:pt idx="8281">
                  <c:v>-354.23600011299999</c:v>
                </c:pt>
                <c:pt idx="8282">
                  <c:v>-354.19099998000002</c:v>
                </c:pt>
                <c:pt idx="8283">
                  <c:v>-354.115000216</c:v>
                </c:pt>
                <c:pt idx="8284">
                  <c:v>-354.055000038</c:v>
                </c:pt>
                <c:pt idx="8285">
                  <c:v>-354.01100007600002</c:v>
                </c:pt>
                <c:pt idx="8286">
                  <c:v>-354.07200010999998</c:v>
                </c:pt>
                <c:pt idx="8287">
                  <c:v>-354.05300001099999</c:v>
                </c:pt>
                <c:pt idx="8288">
                  <c:v>-354.015999986</c:v>
                </c:pt>
                <c:pt idx="8289">
                  <c:v>-353.94899987100001</c:v>
                </c:pt>
                <c:pt idx="8290">
                  <c:v>-353.88800015200002</c:v>
                </c:pt>
                <c:pt idx="8291">
                  <c:v>-353.86099994599999</c:v>
                </c:pt>
                <c:pt idx="8292">
                  <c:v>-353.83900027999999</c:v>
                </c:pt>
                <c:pt idx="8293">
                  <c:v>-353.83400005499999</c:v>
                </c:pt>
                <c:pt idx="8294">
                  <c:v>-353.88999986499999</c:v>
                </c:pt>
                <c:pt idx="8295">
                  <c:v>-354.01700015599999</c:v>
                </c:pt>
                <c:pt idx="8296">
                  <c:v>-354.07000008300002</c:v>
                </c:pt>
                <c:pt idx="8297">
                  <c:v>-354.00000008500001</c:v>
                </c:pt>
                <c:pt idx="8298">
                  <c:v>-353.94900018599998</c:v>
                </c:pt>
                <c:pt idx="8299">
                  <c:v>-353.89399991800002</c:v>
                </c:pt>
                <c:pt idx="8300">
                  <c:v>-353.90499990900003</c:v>
                </c:pt>
                <c:pt idx="8301">
                  <c:v>-353.93400014100001</c:v>
                </c:pt>
                <c:pt idx="8302">
                  <c:v>-353.91399987300002</c:v>
                </c:pt>
                <c:pt idx="8303">
                  <c:v>-353.88799983799998</c:v>
                </c:pt>
                <c:pt idx="8304">
                  <c:v>-353.81200007400003</c:v>
                </c:pt>
                <c:pt idx="8305">
                  <c:v>-353.79199980499999</c:v>
                </c:pt>
                <c:pt idx="8306">
                  <c:v>-353.77199985099998</c:v>
                </c:pt>
                <c:pt idx="8307">
                  <c:v>-353.75000018399999</c:v>
                </c:pt>
                <c:pt idx="8308">
                  <c:v>-353.77700007499999</c:v>
                </c:pt>
                <c:pt idx="8309">
                  <c:v>-353.87500013499999</c:v>
                </c:pt>
                <c:pt idx="8310">
                  <c:v>-353.99899991500001</c:v>
                </c:pt>
                <c:pt idx="8311">
                  <c:v>-353.97099985300002</c:v>
                </c:pt>
                <c:pt idx="8312">
                  <c:v>-353.89399991800002</c:v>
                </c:pt>
                <c:pt idx="8313">
                  <c:v>-353.841999848</c:v>
                </c:pt>
                <c:pt idx="8314">
                  <c:v>-353.79700002999999</c:v>
                </c:pt>
                <c:pt idx="8315">
                  <c:v>-353.85899991999997</c:v>
                </c:pt>
                <c:pt idx="8316">
                  <c:v>-353.841999848</c:v>
                </c:pt>
                <c:pt idx="8317">
                  <c:v>-353.80800002000001</c:v>
                </c:pt>
                <c:pt idx="8318">
                  <c:v>-353.75299975299998</c:v>
                </c:pt>
                <c:pt idx="8319">
                  <c:v>-353.68399992600001</c:v>
                </c:pt>
                <c:pt idx="8320">
                  <c:v>-353.65999991799998</c:v>
                </c:pt>
                <c:pt idx="8321">
                  <c:v>-353.63999996299998</c:v>
                </c:pt>
                <c:pt idx="8322">
                  <c:v>-353.62600008999999</c:v>
                </c:pt>
                <c:pt idx="8323">
                  <c:v>-353.67100022300002</c:v>
                </c:pt>
                <c:pt idx="8324">
                  <c:v>-353.79299997599998</c:v>
                </c:pt>
                <c:pt idx="8325">
                  <c:v>-353.86699971299998</c:v>
                </c:pt>
                <c:pt idx="8326">
                  <c:v>-353.80399996599999</c:v>
                </c:pt>
                <c:pt idx="8327">
                  <c:v>-353.74400010300002</c:v>
                </c:pt>
                <c:pt idx="8328">
                  <c:v>-353.681999899</c:v>
                </c:pt>
                <c:pt idx="8329">
                  <c:v>-353.67299993500001</c:v>
                </c:pt>
                <c:pt idx="8330">
                  <c:v>-353.72099995100001</c:v>
                </c:pt>
                <c:pt idx="8331">
                  <c:v>-353.70599990699998</c:v>
                </c:pt>
                <c:pt idx="8332">
                  <c:v>-353.67400010599999</c:v>
                </c:pt>
                <c:pt idx="8333">
                  <c:v>-353.59399997399998</c:v>
                </c:pt>
                <c:pt idx="8334">
                  <c:v>-353.565999912</c:v>
                </c:pt>
                <c:pt idx="8335">
                  <c:v>-353.54299975999999</c:v>
                </c:pt>
                <c:pt idx="8336">
                  <c:v>-353.52000023699998</c:v>
                </c:pt>
                <c:pt idx="8337">
                  <c:v>-353.53900002099999</c:v>
                </c:pt>
                <c:pt idx="8338">
                  <c:v>-353.63199985599999</c:v>
                </c:pt>
                <c:pt idx="8339">
                  <c:v>-353.76600008499997</c:v>
                </c:pt>
                <c:pt idx="8340">
                  <c:v>-353.75900014799998</c:v>
                </c:pt>
                <c:pt idx="8341">
                  <c:v>-353.681999899</c:v>
                </c:pt>
                <c:pt idx="8342">
                  <c:v>-353.635000053</c:v>
                </c:pt>
                <c:pt idx="8343">
                  <c:v>-353.59100009100001</c:v>
                </c:pt>
                <c:pt idx="8344">
                  <c:v>-353.644000017</c:v>
                </c:pt>
                <c:pt idx="8345">
                  <c:v>-353.63000014300002</c:v>
                </c:pt>
                <c:pt idx="8346">
                  <c:v>-353.59699985700001</c:v>
                </c:pt>
                <c:pt idx="8347">
                  <c:v>-353.55899997500001</c:v>
                </c:pt>
                <c:pt idx="8348">
                  <c:v>-353.49200017499999</c:v>
                </c:pt>
                <c:pt idx="8349">
                  <c:v>-353.47100004999999</c:v>
                </c:pt>
                <c:pt idx="8350">
                  <c:v>-353.45100009599997</c:v>
                </c:pt>
                <c:pt idx="8351">
                  <c:v>-353.43100014100003</c:v>
                </c:pt>
                <c:pt idx="8352">
                  <c:v>-353.46799985299998</c:v>
                </c:pt>
                <c:pt idx="8353">
                  <c:v>-353.58099995600003</c:v>
                </c:pt>
                <c:pt idx="8354">
                  <c:v>-353.67000005199998</c:v>
                </c:pt>
                <c:pt idx="8355">
                  <c:v>-353.61100004500003</c:v>
                </c:pt>
                <c:pt idx="8356">
                  <c:v>-353.54500010100003</c:v>
                </c:pt>
                <c:pt idx="8357">
                  <c:v>-353.484000068</c:v>
                </c:pt>
                <c:pt idx="8358">
                  <c:v>-353.45699986199998</c:v>
                </c:pt>
                <c:pt idx="8359">
                  <c:v>-353.51600018300002</c:v>
                </c:pt>
                <c:pt idx="8360">
                  <c:v>-353.50199999500001</c:v>
                </c:pt>
                <c:pt idx="8361">
                  <c:v>-353.46699999600003</c:v>
                </c:pt>
                <c:pt idx="8362">
                  <c:v>-353.38500015199998</c:v>
                </c:pt>
                <c:pt idx="8363">
                  <c:v>-353.33899984800001</c:v>
                </c:pt>
                <c:pt idx="8364">
                  <c:v>-353.31399998400002</c:v>
                </c:pt>
                <c:pt idx="8365">
                  <c:v>-353.29499988600003</c:v>
                </c:pt>
                <c:pt idx="8366">
                  <c:v>-353.30900007399998</c:v>
                </c:pt>
                <c:pt idx="8367">
                  <c:v>-353.388000035</c:v>
                </c:pt>
                <c:pt idx="8368">
                  <c:v>-353.52700017400002</c:v>
                </c:pt>
                <c:pt idx="8369">
                  <c:v>-353.54500010100003</c:v>
                </c:pt>
                <c:pt idx="8370">
                  <c:v>-353.46900002299998</c:v>
                </c:pt>
                <c:pt idx="8371">
                  <c:v>-353.42100000699998</c:v>
                </c:pt>
                <c:pt idx="8372">
                  <c:v>-353.37200013500001</c:v>
                </c:pt>
                <c:pt idx="8373">
                  <c:v>-353.41200004299998</c:v>
                </c:pt>
                <c:pt idx="8374">
                  <c:v>-353.41499992600001</c:v>
                </c:pt>
                <c:pt idx="8375">
                  <c:v>-353.39000006200001</c:v>
                </c:pt>
                <c:pt idx="8376">
                  <c:v>-353.36200000000002</c:v>
                </c:pt>
                <c:pt idx="8377">
                  <c:v>-353.29699991299998</c:v>
                </c:pt>
                <c:pt idx="8378">
                  <c:v>-353.28200018299998</c:v>
                </c:pt>
                <c:pt idx="8379">
                  <c:v>-353.26099974300001</c:v>
                </c:pt>
                <c:pt idx="8380">
                  <c:v>-353.23599987900002</c:v>
                </c:pt>
                <c:pt idx="8381">
                  <c:v>-353.26700013800001</c:v>
                </c:pt>
                <c:pt idx="8382">
                  <c:v>-353.37400016100003</c:v>
                </c:pt>
                <c:pt idx="8383">
                  <c:v>-353.478999843</c:v>
                </c:pt>
                <c:pt idx="8384">
                  <c:v>-353.43099982699999</c:v>
                </c:pt>
                <c:pt idx="8385">
                  <c:v>-353.36200000000002</c:v>
                </c:pt>
                <c:pt idx="8386">
                  <c:v>-353.30500002000002</c:v>
                </c:pt>
                <c:pt idx="8387">
                  <c:v>-353.26799999500003</c:v>
                </c:pt>
                <c:pt idx="8388">
                  <c:v>-353.33199991100003</c:v>
                </c:pt>
                <c:pt idx="8389">
                  <c:v>-353.31499983999998</c:v>
                </c:pt>
                <c:pt idx="8390">
                  <c:v>-353.27699995799998</c:v>
                </c:pt>
                <c:pt idx="8391">
                  <c:v>-353.201999736</c:v>
                </c:pt>
                <c:pt idx="8392">
                  <c:v>-353.14599992699999</c:v>
                </c:pt>
                <c:pt idx="8393">
                  <c:v>-353.12300009000001</c:v>
                </c:pt>
                <c:pt idx="8394">
                  <c:v>-353.10600001799997</c:v>
                </c:pt>
                <c:pt idx="8395">
                  <c:v>-353.11199978500002</c:v>
                </c:pt>
                <c:pt idx="8396">
                  <c:v>-353.17700018599999</c:v>
                </c:pt>
                <c:pt idx="8397">
                  <c:v>-353.31399998400002</c:v>
                </c:pt>
                <c:pt idx="8398">
                  <c:v>-353.35599991999999</c:v>
                </c:pt>
                <c:pt idx="8399">
                  <c:v>-353.28000015600003</c:v>
                </c:pt>
                <c:pt idx="8400">
                  <c:v>-353.23000011300002</c:v>
                </c:pt>
                <c:pt idx="8401">
                  <c:v>-353.18000007000001</c:v>
                </c:pt>
                <c:pt idx="8402">
                  <c:v>-353.20600010499999</c:v>
                </c:pt>
                <c:pt idx="8403">
                  <c:v>-353.22899994199997</c:v>
                </c:pt>
                <c:pt idx="8404">
                  <c:v>-353.21200018500002</c:v>
                </c:pt>
                <c:pt idx="8405">
                  <c:v>-353.190000204</c:v>
                </c:pt>
                <c:pt idx="8406">
                  <c:v>-353.12199991900002</c:v>
                </c:pt>
                <c:pt idx="8407">
                  <c:v>-353.10499984799998</c:v>
                </c:pt>
                <c:pt idx="8408">
                  <c:v>-353.08100015399998</c:v>
                </c:pt>
                <c:pt idx="8409">
                  <c:v>-353.05899985799999</c:v>
                </c:pt>
                <c:pt idx="8410">
                  <c:v>-353.08899994699999</c:v>
                </c:pt>
                <c:pt idx="8411">
                  <c:v>-353.19300008699997</c:v>
                </c:pt>
                <c:pt idx="8412">
                  <c:v>-353.31600001100003</c:v>
                </c:pt>
                <c:pt idx="8413">
                  <c:v>-353.28400020999999</c:v>
                </c:pt>
                <c:pt idx="8414">
                  <c:v>-353.21300004099999</c:v>
                </c:pt>
                <c:pt idx="8415">
                  <c:v>-353.16099997100002</c:v>
                </c:pt>
                <c:pt idx="8416">
                  <c:v>-353.11800018000002</c:v>
                </c:pt>
                <c:pt idx="8417">
                  <c:v>-353.18000007000001</c:v>
                </c:pt>
                <c:pt idx="8418">
                  <c:v>-353.16199982799998</c:v>
                </c:pt>
                <c:pt idx="8419">
                  <c:v>-353.12700014299998</c:v>
                </c:pt>
                <c:pt idx="8420">
                  <c:v>-353.06800013600002</c:v>
                </c:pt>
                <c:pt idx="8421">
                  <c:v>-353.00799995900002</c:v>
                </c:pt>
                <c:pt idx="8422">
                  <c:v>-352.988000005</c:v>
                </c:pt>
                <c:pt idx="8423">
                  <c:v>-352.97200010400002</c:v>
                </c:pt>
                <c:pt idx="8424">
                  <c:v>-352.96799973600002</c:v>
                </c:pt>
                <c:pt idx="8425">
                  <c:v>-353.01800009300001</c:v>
                </c:pt>
                <c:pt idx="8426">
                  <c:v>-353.14399989999998</c:v>
                </c:pt>
                <c:pt idx="8427">
                  <c:v>-353.20800013100001</c:v>
                </c:pt>
                <c:pt idx="8428">
                  <c:v>-353.142000188</c:v>
                </c:pt>
                <c:pt idx="8429">
                  <c:v>-353.08899994699999</c:v>
                </c:pt>
                <c:pt idx="8430">
                  <c:v>-353.03599970599998</c:v>
                </c:pt>
                <c:pt idx="8431">
                  <c:v>-353.04400012799999</c:v>
                </c:pt>
                <c:pt idx="8432">
                  <c:v>-353.08800009100003</c:v>
                </c:pt>
                <c:pt idx="8433">
                  <c:v>-353.07499975899998</c:v>
                </c:pt>
                <c:pt idx="8434">
                  <c:v>-353.04800018200001</c:v>
                </c:pt>
                <c:pt idx="8435">
                  <c:v>-352.97000007700001</c:v>
                </c:pt>
                <c:pt idx="8436">
                  <c:v>-352.94600006899998</c:v>
                </c:pt>
                <c:pt idx="8437">
                  <c:v>-352.92700028500002</c:v>
                </c:pt>
                <c:pt idx="8438">
                  <c:v>-352.90800018700003</c:v>
                </c:pt>
                <c:pt idx="8439">
                  <c:v>-352.93700010499998</c:v>
                </c:pt>
                <c:pt idx="8440">
                  <c:v>-353.03900021800001</c:v>
                </c:pt>
                <c:pt idx="8441">
                  <c:v>-353.178000043</c:v>
                </c:pt>
                <c:pt idx="8442">
                  <c:v>-353.20899998800002</c:v>
                </c:pt>
                <c:pt idx="8443">
                  <c:v>-353.17900021299999</c:v>
                </c:pt>
                <c:pt idx="8444">
                  <c:v>-353.17399998899998</c:v>
                </c:pt>
                <c:pt idx="8445">
                  <c:v>-353.17699987200001</c:v>
                </c:pt>
                <c:pt idx="8446">
                  <c:v>-353.28100001199999</c:v>
                </c:pt>
                <c:pt idx="8447">
                  <c:v>-353.31399998400002</c:v>
                </c:pt>
                <c:pt idx="8448">
                  <c:v>-353.329000028</c:v>
                </c:pt>
                <c:pt idx="8449">
                  <c:v>-353.33399993799998</c:v>
                </c:pt>
                <c:pt idx="8450">
                  <c:v>-353.31800003799998</c:v>
                </c:pt>
                <c:pt idx="8451">
                  <c:v>-353.34600010000003</c:v>
                </c:pt>
                <c:pt idx="8452">
                  <c:v>-353.37199981999998</c:v>
                </c:pt>
                <c:pt idx="8453">
                  <c:v>-353.39999988199997</c:v>
                </c:pt>
                <c:pt idx="8454">
                  <c:v>-353.48699995099997</c:v>
                </c:pt>
                <c:pt idx="8455">
                  <c:v>-353.65299998099999</c:v>
                </c:pt>
                <c:pt idx="8456">
                  <c:v>-353.78400001199998</c:v>
                </c:pt>
                <c:pt idx="8457">
                  <c:v>-353.77199985099998</c:v>
                </c:pt>
                <c:pt idx="8458">
                  <c:v>-353.76299988699998</c:v>
                </c:pt>
                <c:pt idx="8459">
                  <c:v>-353.75100004000001</c:v>
                </c:pt>
                <c:pt idx="8460">
                  <c:v>-353.78299984099999</c:v>
                </c:pt>
                <c:pt idx="8461">
                  <c:v>-353.884000098</c:v>
                </c:pt>
                <c:pt idx="8462">
                  <c:v>-353.91500004300002</c:v>
                </c:pt>
                <c:pt idx="8463">
                  <c:v>-353.928999917</c:v>
                </c:pt>
                <c:pt idx="8464">
                  <c:v>-353.89500008900001</c:v>
                </c:pt>
                <c:pt idx="8465">
                  <c:v>-353.907999792</c:v>
                </c:pt>
                <c:pt idx="8466">
                  <c:v>-353.93499999800002</c:v>
                </c:pt>
                <c:pt idx="8467">
                  <c:v>-353.96799996999999</c:v>
                </c:pt>
                <c:pt idx="8468">
                  <c:v>-354.03699979700002</c:v>
                </c:pt>
                <c:pt idx="8469">
                  <c:v>-354.17199988200002</c:v>
                </c:pt>
                <c:pt idx="8470">
                  <c:v>-354.36000020699998</c:v>
                </c:pt>
                <c:pt idx="8471">
                  <c:v>-354.41199996300003</c:v>
                </c:pt>
                <c:pt idx="8472">
                  <c:v>-354.38100001800001</c:v>
                </c:pt>
                <c:pt idx="8473">
                  <c:v>-354.38199987399997</c:v>
                </c:pt>
                <c:pt idx="8474">
                  <c:v>-354.387999955</c:v>
                </c:pt>
                <c:pt idx="8475">
                  <c:v>-354.48600001400001</c:v>
                </c:pt>
                <c:pt idx="8476">
                  <c:v>-354.53299986000002</c:v>
                </c:pt>
                <c:pt idx="8477">
                  <c:v>-354.55499984099998</c:v>
                </c:pt>
                <c:pt idx="8478">
                  <c:v>-354.574999795</c:v>
                </c:pt>
                <c:pt idx="8479">
                  <c:v>-354.55800003799999</c:v>
                </c:pt>
                <c:pt idx="8480">
                  <c:v>-354.58699995699999</c:v>
                </c:pt>
                <c:pt idx="8481">
                  <c:v>-354.61399984799999</c:v>
                </c:pt>
                <c:pt idx="8482">
                  <c:v>-354.64100005300003</c:v>
                </c:pt>
                <c:pt idx="8483">
                  <c:v>-354.72699995200003</c:v>
                </c:pt>
                <c:pt idx="8484">
                  <c:v>-354.88699990100002</c:v>
                </c:pt>
                <c:pt idx="8485">
                  <c:v>-355.03700003</c:v>
                </c:pt>
                <c:pt idx="8486">
                  <c:v>-355.03900005700001</c:v>
                </c:pt>
                <c:pt idx="8487">
                  <c:v>-355.02199998600003</c:v>
                </c:pt>
                <c:pt idx="8488">
                  <c:v>-355.01099999500002</c:v>
                </c:pt>
                <c:pt idx="8489">
                  <c:v>-355.02699989600001</c:v>
                </c:pt>
                <c:pt idx="8490">
                  <c:v>-355.13700011700001</c:v>
                </c:pt>
                <c:pt idx="8491">
                  <c:v>-355.17199980100003</c:v>
                </c:pt>
                <c:pt idx="8492">
                  <c:v>-355.186999845</c:v>
                </c:pt>
                <c:pt idx="8493">
                  <c:v>-355.159999954</c:v>
                </c:pt>
                <c:pt idx="8494">
                  <c:v>-355.16299983699997</c:v>
                </c:pt>
                <c:pt idx="8495">
                  <c:v>-355.19200007000001</c:v>
                </c:pt>
                <c:pt idx="8496">
                  <c:v>-355.22699975400002</c:v>
                </c:pt>
                <c:pt idx="8497">
                  <c:v>-355.28599976100003</c:v>
                </c:pt>
                <c:pt idx="8498">
                  <c:v>-355.40699997199999</c:v>
                </c:pt>
                <c:pt idx="8499">
                  <c:v>-355.59599983999999</c:v>
                </c:pt>
                <c:pt idx="8500">
                  <c:v>-355.675999972</c:v>
                </c:pt>
                <c:pt idx="8501">
                  <c:v>-355.65099979299998</c:v>
                </c:pt>
                <c:pt idx="8502">
                  <c:v>-355.65699987300002</c:v>
                </c:pt>
                <c:pt idx="8503">
                  <c:v>-355.66200009800002</c:v>
                </c:pt>
                <c:pt idx="8504">
                  <c:v>-355.75000002299998</c:v>
                </c:pt>
                <c:pt idx="8505">
                  <c:v>-355.81599996699998</c:v>
                </c:pt>
                <c:pt idx="8506">
                  <c:v>-355.84400002799998</c:v>
                </c:pt>
                <c:pt idx="8507">
                  <c:v>-355.87099991999997</c:v>
                </c:pt>
                <c:pt idx="8508">
                  <c:v>-355.85299999199998</c:v>
                </c:pt>
                <c:pt idx="8509">
                  <c:v>-355.889000162</c:v>
                </c:pt>
                <c:pt idx="8510">
                  <c:v>-355.919999792</c:v>
                </c:pt>
                <c:pt idx="8511">
                  <c:v>-355.949999881</c:v>
                </c:pt>
                <c:pt idx="8512">
                  <c:v>-356.03600009299998</c:v>
                </c:pt>
                <c:pt idx="8513">
                  <c:v>-356.19600004300003</c:v>
                </c:pt>
                <c:pt idx="8514">
                  <c:v>-356.36299992900001</c:v>
                </c:pt>
                <c:pt idx="8515">
                  <c:v>-356.37300006300001</c:v>
                </c:pt>
                <c:pt idx="8516">
                  <c:v>-356.35100008199998</c:v>
                </c:pt>
                <c:pt idx="8517">
                  <c:v>-356.34800019900001</c:v>
                </c:pt>
                <c:pt idx="8518">
                  <c:v>-356.35899987499999</c:v>
                </c:pt>
                <c:pt idx="8519">
                  <c:v>-356.47600003299999</c:v>
                </c:pt>
                <c:pt idx="8520">
                  <c:v>-356.51199988799999</c:v>
                </c:pt>
                <c:pt idx="8521">
                  <c:v>-356.529999815</c:v>
                </c:pt>
                <c:pt idx="8522">
                  <c:v>-356.51799996800003</c:v>
                </c:pt>
                <c:pt idx="8523">
                  <c:v>-356.51199988799999</c:v>
                </c:pt>
                <c:pt idx="8524">
                  <c:v>-356.540999806</c:v>
                </c:pt>
                <c:pt idx="8525">
                  <c:v>-356.57400009200001</c:v>
                </c:pt>
                <c:pt idx="8526">
                  <c:v>-356.62399982099998</c:v>
                </c:pt>
                <c:pt idx="8527">
                  <c:v>-356.73499989800001</c:v>
                </c:pt>
                <c:pt idx="8528">
                  <c:v>-356.91899985499998</c:v>
                </c:pt>
                <c:pt idx="8529">
                  <c:v>-357.026999735</c:v>
                </c:pt>
                <c:pt idx="8530">
                  <c:v>-357.01100014799999</c:v>
                </c:pt>
                <c:pt idx="8531">
                  <c:v>-357.01500020200001</c:v>
                </c:pt>
                <c:pt idx="8532">
                  <c:v>-357.01600005900002</c:v>
                </c:pt>
                <c:pt idx="8533">
                  <c:v>-357.08299985899998</c:v>
                </c:pt>
                <c:pt idx="8534">
                  <c:v>-357.16700004400002</c:v>
                </c:pt>
                <c:pt idx="8535">
                  <c:v>-357.20099987200001</c:v>
                </c:pt>
                <c:pt idx="8536">
                  <c:v>-357.23000010499999</c:v>
                </c:pt>
                <c:pt idx="8537">
                  <c:v>-357.20899997999999</c:v>
                </c:pt>
                <c:pt idx="8538">
                  <c:v>-357.24499983499999</c:v>
                </c:pt>
                <c:pt idx="8539">
                  <c:v>-357.27899997700001</c:v>
                </c:pt>
                <c:pt idx="8540">
                  <c:v>-357.31300012000003</c:v>
                </c:pt>
                <c:pt idx="8541">
                  <c:v>-357.39599981999999</c:v>
                </c:pt>
                <c:pt idx="8542">
                  <c:v>-357.54799997700002</c:v>
                </c:pt>
                <c:pt idx="8543">
                  <c:v>-357.72700002400001</c:v>
                </c:pt>
                <c:pt idx="8544">
                  <c:v>-357.75399991500001</c:v>
                </c:pt>
                <c:pt idx="8545">
                  <c:v>-357.73200024900001</c:v>
                </c:pt>
                <c:pt idx="8546">
                  <c:v>-357.73499981700002</c:v>
                </c:pt>
                <c:pt idx="8547">
                  <c:v>-357.74400009499999</c:v>
                </c:pt>
                <c:pt idx="8548">
                  <c:v>-357.85999976800002</c:v>
                </c:pt>
                <c:pt idx="8549">
                  <c:v>-357.89899981999997</c:v>
                </c:pt>
                <c:pt idx="8550">
                  <c:v>-357.91899977499997</c:v>
                </c:pt>
                <c:pt idx="8551">
                  <c:v>-357.91900008900001</c:v>
                </c:pt>
                <c:pt idx="8552">
                  <c:v>-357.90600007199998</c:v>
                </c:pt>
                <c:pt idx="8553">
                  <c:v>-357.93600015999999</c:v>
                </c:pt>
                <c:pt idx="8554">
                  <c:v>-357.97100015900003</c:v>
                </c:pt>
                <c:pt idx="8555">
                  <c:v>-358.01100006799999</c:v>
                </c:pt>
                <c:pt idx="8556">
                  <c:v>-358.11099983999998</c:v>
                </c:pt>
                <c:pt idx="8557">
                  <c:v>-358.28700000399999</c:v>
                </c:pt>
                <c:pt idx="8558">
                  <c:v>-358.41600000900002</c:v>
                </c:pt>
                <c:pt idx="8559">
                  <c:v>-358.40799990099998</c:v>
                </c:pt>
                <c:pt idx="8560">
                  <c:v>-358.402999991</c:v>
                </c:pt>
                <c:pt idx="8561">
                  <c:v>-358.39500019799999</c:v>
                </c:pt>
                <c:pt idx="8562">
                  <c:v>-358.44000001699999</c:v>
                </c:pt>
                <c:pt idx="8563">
                  <c:v>-358.541999815</c:v>
                </c:pt>
                <c:pt idx="8564">
                  <c:v>-358.58000001200003</c:v>
                </c:pt>
                <c:pt idx="8565">
                  <c:v>-358.60300016399998</c:v>
                </c:pt>
                <c:pt idx="8566">
                  <c:v>-358.57900015500002</c:v>
                </c:pt>
                <c:pt idx="8567">
                  <c:v>-358.60399970600002</c:v>
                </c:pt>
                <c:pt idx="8568">
                  <c:v>-358.63600013500002</c:v>
                </c:pt>
                <c:pt idx="8569">
                  <c:v>-358.66799993699999</c:v>
                </c:pt>
                <c:pt idx="8570">
                  <c:v>-358.74100013200001</c:v>
                </c:pt>
                <c:pt idx="8571">
                  <c:v>-358.88700020700003</c:v>
                </c:pt>
                <c:pt idx="8572">
                  <c:v>-359.07700024500002</c:v>
                </c:pt>
                <c:pt idx="8573">
                  <c:v>-359.12299992099997</c:v>
                </c:pt>
                <c:pt idx="8574">
                  <c:v>-359.10100025399998</c:v>
                </c:pt>
                <c:pt idx="8575">
                  <c:v>-359.10699970600001</c:v>
                </c:pt>
                <c:pt idx="8576">
                  <c:v>-359.11599998399998</c:v>
                </c:pt>
                <c:pt idx="8577">
                  <c:v>-359.22400017699999</c:v>
                </c:pt>
                <c:pt idx="8578">
                  <c:v>-359.26499994199997</c:v>
                </c:pt>
                <c:pt idx="8579">
                  <c:v>-359.28499989699998</c:v>
                </c:pt>
                <c:pt idx="8580">
                  <c:v>-359.30099979699997</c:v>
                </c:pt>
                <c:pt idx="8581">
                  <c:v>-359.28800009399998</c:v>
                </c:pt>
                <c:pt idx="8582">
                  <c:v>-359.32299977899999</c:v>
                </c:pt>
                <c:pt idx="8583">
                  <c:v>-359.354999894</c:v>
                </c:pt>
                <c:pt idx="8584">
                  <c:v>-359.38900003700002</c:v>
                </c:pt>
                <c:pt idx="8585">
                  <c:v>-359.48000015899999</c:v>
                </c:pt>
                <c:pt idx="8586">
                  <c:v>-359.64700004600002</c:v>
                </c:pt>
                <c:pt idx="8587">
                  <c:v>-359.78899975299998</c:v>
                </c:pt>
                <c:pt idx="8588">
                  <c:v>-359.78500001399999</c:v>
                </c:pt>
                <c:pt idx="8589">
                  <c:v>-359.77400002299999</c:v>
                </c:pt>
                <c:pt idx="8590">
                  <c:v>-359.765999916</c:v>
                </c:pt>
                <c:pt idx="8591">
                  <c:v>-359.792999807</c:v>
                </c:pt>
                <c:pt idx="8592">
                  <c:v>-359.90599991099998</c:v>
                </c:pt>
                <c:pt idx="8593">
                  <c:v>-359.94499996299999</c:v>
                </c:pt>
                <c:pt idx="8594">
                  <c:v>-359.963999747</c:v>
                </c:pt>
                <c:pt idx="8595">
                  <c:v>-359.936999856</c:v>
                </c:pt>
                <c:pt idx="8596">
                  <c:v>-359.94499996299999</c:v>
                </c:pt>
                <c:pt idx="8597">
                  <c:v>-359.97300002499998</c:v>
                </c:pt>
                <c:pt idx="8598">
                  <c:v>-360.00899987999998</c:v>
                </c:pt>
                <c:pt idx="8599">
                  <c:v>-360.07599999399997</c:v>
                </c:pt>
                <c:pt idx="8600">
                  <c:v>-360.20999990899998</c:v>
                </c:pt>
                <c:pt idx="8601">
                  <c:v>-360.40299983</c:v>
                </c:pt>
                <c:pt idx="8602">
                  <c:v>-360.475000169</c:v>
                </c:pt>
                <c:pt idx="8603">
                  <c:v>-360.45300018699999</c:v>
                </c:pt>
                <c:pt idx="8604">
                  <c:v>-360.45899995399998</c:v>
                </c:pt>
                <c:pt idx="8605">
                  <c:v>-360.46399986400002</c:v>
                </c:pt>
                <c:pt idx="8606">
                  <c:v>-360.55899972600002</c:v>
                </c:pt>
                <c:pt idx="8607">
                  <c:v>-360.61600002</c:v>
                </c:pt>
                <c:pt idx="8608">
                  <c:v>-360.64300022600003</c:v>
                </c:pt>
                <c:pt idx="8609">
                  <c:v>-360.67199982900001</c:v>
                </c:pt>
                <c:pt idx="8610">
                  <c:v>-360.65999998199999</c:v>
                </c:pt>
                <c:pt idx="8611">
                  <c:v>-360.69900003499998</c:v>
                </c:pt>
                <c:pt idx="8612">
                  <c:v>-360.73200000700001</c:v>
                </c:pt>
                <c:pt idx="8613">
                  <c:v>-360.76299995199997</c:v>
                </c:pt>
                <c:pt idx="8614">
                  <c:v>-360.84799999400002</c:v>
                </c:pt>
                <c:pt idx="8615">
                  <c:v>-361.009000114</c:v>
                </c:pt>
                <c:pt idx="8616">
                  <c:v>-361.16799989200001</c:v>
                </c:pt>
                <c:pt idx="8617">
                  <c:v>-361.17599999999999</c:v>
                </c:pt>
                <c:pt idx="8618">
                  <c:v>-361.160000099</c:v>
                </c:pt>
                <c:pt idx="8619">
                  <c:v>-361.15800007199999</c:v>
                </c:pt>
                <c:pt idx="8620">
                  <c:v>-361.17599999999999</c:v>
                </c:pt>
                <c:pt idx="8621">
                  <c:v>-361.29400001400001</c:v>
                </c:pt>
                <c:pt idx="8622">
                  <c:v>-361.33300006600001</c:v>
                </c:pt>
                <c:pt idx="8623">
                  <c:v>-361.34800011099998</c:v>
                </c:pt>
                <c:pt idx="8624">
                  <c:v>-361.32900001199999</c:v>
                </c:pt>
                <c:pt idx="8625">
                  <c:v>-361.32699998599998</c:v>
                </c:pt>
                <c:pt idx="8626">
                  <c:v>-361.35900010099999</c:v>
                </c:pt>
                <c:pt idx="8627">
                  <c:v>-361.396999983</c:v>
                </c:pt>
                <c:pt idx="8628">
                  <c:v>-361.41299988399999</c:v>
                </c:pt>
                <c:pt idx="8629">
                  <c:v>-361.45899987299998</c:v>
                </c:pt>
                <c:pt idx="8630">
                  <c:v>-361.57600003099998</c:v>
                </c:pt>
                <c:pt idx="8631">
                  <c:v>-361.59999972399999</c:v>
                </c:pt>
                <c:pt idx="8632">
                  <c:v>-361.50400000600001</c:v>
                </c:pt>
                <c:pt idx="8633">
                  <c:v>-361.43499986500001</c:v>
                </c:pt>
                <c:pt idx="8634">
                  <c:v>-361.36600003799998</c:v>
                </c:pt>
                <c:pt idx="8635">
                  <c:v>-361.37299997500003</c:v>
                </c:pt>
                <c:pt idx="8636">
                  <c:v>-361.37700002899999</c:v>
                </c:pt>
                <c:pt idx="8637">
                  <c:v>-361.34099985900002</c:v>
                </c:pt>
                <c:pt idx="8638">
                  <c:v>-361.30099995099999</c:v>
                </c:pt>
                <c:pt idx="8639">
                  <c:v>-361.21400019599997</c:v>
                </c:pt>
                <c:pt idx="8640">
                  <c:v>-361.17699985600001</c:v>
                </c:pt>
                <c:pt idx="8641">
                  <c:v>-361.13600009100003</c:v>
                </c:pt>
                <c:pt idx="8642">
                  <c:v>-361.09399984100003</c:v>
                </c:pt>
                <c:pt idx="8643">
                  <c:v>-361.10699985899998</c:v>
                </c:pt>
                <c:pt idx="8644">
                  <c:v>-361.19300007099997</c:v>
                </c:pt>
                <c:pt idx="8645">
                  <c:v>-361.295000184</c:v>
                </c:pt>
                <c:pt idx="8646">
                  <c:v>-361.24500014099999</c:v>
                </c:pt>
                <c:pt idx="8647">
                  <c:v>-361.15600004599997</c:v>
                </c:pt>
                <c:pt idx="8648">
                  <c:v>-361.08600004800002</c:v>
                </c:pt>
                <c:pt idx="8649">
                  <c:v>-361.025000014</c:v>
                </c:pt>
                <c:pt idx="8650">
                  <c:v>-361.06699995000002</c:v>
                </c:pt>
                <c:pt idx="8651">
                  <c:v>-361.03199995099999</c:v>
                </c:pt>
                <c:pt idx="8652">
                  <c:v>-360.979000025</c:v>
                </c:pt>
                <c:pt idx="8653">
                  <c:v>-360.90099992</c:v>
                </c:pt>
                <c:pt idx="8654">
                  <c:v>-360.822999815</c:v>
                </c:pt>
                <c:pt idx="8655">
                  <c:v>-360.78500024700003</c:v>
                </c:pt>
                <c:pt idx="8656">
                  <c:v>-360.751000105</c:v>
                </c:pt>
                <c:pt idx="8657">
                  <c:v>-360.72799995299999</c:v>
                </c:pt>
                <c:pt idx="8658">
                  <c:v>-360.76099992500002</c:v>
                </c:pt>
                <c:pt idx="8659">
                  <c:v>-360.86900011900002</c:v>
                </c:pt>
                <c:pt idx="8660">
                  <c:v>-360.91500010800002</c:v>
                </c:pt>
                <c:pt idx="8661">
                  <c:v>-360.83000006600003</c:v>
                </c:pt>
                <c:pt idx="8662">
                  <c:v>-360.76099992500002</c:v>
                </c:pt>
                <c:pt idx="8663">
                  <c:v>-360.68800004399998</c:v>
                </c:pt>
                <c:pt idx="8664">
                  <c:v>-360.67700005400002</c:v>
                </c:pt>
                <c:pt idx="8665">
                  <c:v>-360.70399994500002</c:v>
                </c:pt>
                <c:pt idx="8666">
                  <c:v>-360.673</c:v>
                </c:pt>
                <c:pt idx="8667">
                  <c:v>-360.62899972299999</c:v>
                </c:pt>
                <c:pt idx="8668">
                  <c:v>-360.53300000500002</c:v>
                </c:pt>
                <c:pt idx="8669">
                  <c:v>-360.49199992600001</c:v>
                </c:pt>
                <c:pt idx="8670">
                  <c:v>-360.45499990000002</c:v>
                </c:pt>
                <c:pt idx="8671">
                  <c:v>-360.41999990099998</c:v>
                </c:pt>
                <c:pt idx="8672">
                  <c:v>-360.43000003600002</c:v>
                </c:pt>
                <c:pt idx="8673">
                  <c:v>-360.51299973599998</c:v>
                </c:pt>
                <c:pt idx="8674">
                  <c:v>-360.63100006399998</c:v>
                </c:pt>
                <c:pt idx="8675">
                  <c:v>-360.60000011900001</c:v>
                </c:pt>
                <c:pt idx="8676">
                  <c:v>-360.507999826</c:v>
                </c:pt>
                <c:pt idx="8677">
                  <c:v>-360.44100002599998</c:v>
                </c:pt>
                <c:pt idx="8678">
                  <c:v>-360.379000136</c:v>
                </c:pt>
                <c:pt idx="8679">
                  <c:v>-360.42100007200003</c:v>
                </c:pt>
                <c:pt idx="8680">
                  <c:v>-360.39300000999998</c:v>
                </c:pt>
                <c:pt idx="8681">
                  <c:v>-360.34399982299999</c:v>
                </c:pt>
                <c:pt idx="8682">
                  <c:v>-360.28700015700002</c:v>
                </c:pt>
                <c:pt idx="8683">
                  <c:v>-360.20799988200002</c:v>
                </c:pt>
                <c:pt idx="8684">
                  <c:v>-360.17299988299999</c:v>
                </c:pt>
                <c:pt idx="8685">
                  <c:v>-360.13800019899998</c:v>
                </c:pt>
                <c:pt idx="8686">
                  <c:v>-360.10299988600002</c:v>
                </c:pt>
                <c:pt idx="8687">
                  <c:v>-360.12699989399999</c:v>
                </c:pt>
                <c:pt idx="8688">
                  <c:v>-360.23000017700002</c:v>
                </c:pt>
                <c:pt idx="8689">
                  <c:v>-360.297999834</c:v>
                </c:pt>
                <c:pt idx="8690">
                  <c:v>-360.222999926</c:v>
                </c:pt>
                <c:pt idx="8691">
                  <c:v>-360.15099990200002</c:v>
                </c:pt>
                <c:pt idx="8692">
                  <c:v>-360.07700016500002</c:v>
                </c:pt>
                <c:pt idx="8693">
                  <c:v>-360.04599990600002</c:v>
                </c:pt>
                <c:pt idx="8694">
                  <c:v>-360.085000272</c:v>
                </c:pt>
                <c:pt idx="8695">
                  <c:v>-360.05300015699999</c:v>
                </c:pt>
                <c:pt idx="8696">
                  <c:v>-360.00499982600002</c:v>
                </c:pt>
                <c:pt idx="8697">
                  <c:v>-359.907999937</c:v>
                </c:pt>
                <c:pt idx="8698">
                  <c:v>-359.85900006499998</c:v>
                </c:pt>
                <c:pt idx="8699">
                  <c:v>-359.822999896</c:v>
                </c:pt>
                <c:pt idx="8700">
                  <c:v>-359.79199995099998</c:v>
                </c:pt>
                <c:pt idx="8701">
                  <c:v>-359.79800003100002</c:v>
                </c:pt>
                <c:pt idx="8702">
                  <c:v>-359.87199976800002</c:v>
                </c:pt>
                <c:pt idx="8703">
                  <c:v>-359.99699971899997</c:v>
                </c:pt>
                <c:pt idx="8704">
                  <c:v>-359.984999872</c:v>
                </c:pt>
                <c:pt idx="8705">
                  <c:v>-359.892000037</c:v>
                </c:pt>
                <c:pt idx="8706">
                  <c:v>-359.83000014700002</c:v>
                </c:pt>
                <c:pt idx="8707">
                  <c:v>-359.772999852</c:v>
                </c:pt>
                <c:pt idx="8708">
                  <c:v>-359.80799985099998</c:v>
                </c:pt>
                <c:pt idx="8709">
                  <c:v>-359.79300012099998</c:v>
                </c:pt>
                <c:pt idx="8710">
                  <c:v>-359.75299989799998</c:v>
                </c:pt>
                <c:pt idx="8711">
                  <c:v>-359.70999979200002</c:v>
                </c:pt>
                <c:pt idx="8712">
                  <c:v>-359.62900011800002</c:v>
                </c:pt>
                <c:pt idx="8713">
                  <c:v>-359.594999976</c:v>
                </c:pt>
                <c:pt idx="8714">
                  <c:v>-359.55900012000001</c:v>
                </c:pt>
                <c:pt idx="8715">
                  <c:v>-359.52299995099997</c:v>
                </c:pt>
                <c:pt idx="8716">
                  <c:v>-359.54599978900001</c:v>
                </c:pt>
                <c:pt idx="8717">
                  <c:v>-359.642999992</c:v>
                </c:pt>
                <c:pt idx="8718">
                  <c:v>-359.72899989000001</c:v>
                </c:pt>
                <c:pt idx="8719">
                  <c:v>-359.66800017000003</c:v>
                </c:pt>
                <c:pt idx="8720">
                  <c:v>-359.58899989499997</c:v>
                </c:pt>
                <c:pt idx="8721">
                  <c:v>-359.51499984399999</c:v>
                </c:pt>
                <c:pt idx="8722">
                  <c:v>-359.466999827</c:v>
                </c:pt>
                <c:pt idx="8723">
                  <c:v>-359.51499984399999</c:v>
                </c:pt>
                <c:pt idx="8724">
                  <c:v>-359.48599992599998</c:v>
                </c:pt>
                <c:pt idx="8725">
                  <c:v>-359.436000197</c:v>
                </c:pt>
                <c:pt idx="8726">
                  <c:v>-359.34799995700001</c:v>
                </c:pt>
                <c:pt idx="8727">
                  <c:v>-359.28699992399999</c:v>
                </c:pt>
                <c:pt idx="8728">
                  <c:v>-359.253000095</c:v>
                </c:pt>
                <c:pt idx="8729">
                  <c:v>-359.225000034</c:v>
                </c:pt>
                <c:pt idx="8730">
                  <c:v>-359.219999809</c:v>
                </c:pt>
                <c:pt idx="8731">
                  <c:v>-359.27799995999999</c:v>
                </c:pt>
                <c:pt idx="8732">
                  <c:v>-359.40299991099999</c:v>
                </c:pt>
                <c:pt idx="8733">
                  <c:v>-359.41999998199998</c:v>
                </c:pt>
                <c:pt idx="8734">
                  <c:v>-359.33299991299998</c:v>
                </c:pt>
                <c:pt idx="8735">
                  <c:v>-359.27300005000001</c:v>
                </c:pt>
                <c:pt idx="8736">
                  <c:v>-359.21599975599997</c:v>
                </c:pt>
                <c:pt idx="8737">
                  <c:v>-359.24000007799998</c:v>
                </c:pt>
                <c:pt idx="8738">
                  <c:v>-359.24200010499999</c:v>
                </c:pt>
                <c:pt idx="8739">
                  <c:v>-359.20799996199997</c:v>
                </c:pt>
                <c:pt idx="8740">
                  <c:v>-359.17000008000002</c:v>
                </c:pt>
                <c:pt idx="8741">
                  <c:v>-359.08900009199999</c:v>
                </c:pt>
                <c:pt idx="8742">
                  <c:v>-359.06100003</c:v>
                </c:pt>
                <c:pt idx="8743">
                  <c:v>-359.02899991499999</c:v>
                </c:pt>
                <c:pt idx="8744">
                  <c:v>-358.99399991600001</c:v>
                </c:pt>
                <c:pt idx="8745">
                  <c:v>-359.01799992399998</c:v>
                </c:pt>
                <c:pt idx="8746">
                  <c:v>-359.11300010000002</c:v>
                </c:pt>
                <c:pt idx="8747">
                  <c:v>-359.21699992600003</c:v>
                </c:pt>
                <c:pt idx="8748">
                  <c:v>-359.16399999999999</c:v>
                </c:pt>
                <c:pt idx="8749">
                  <c:v>-359.07800010199998</c:v>
                </c:pt>
                <c:pt idx="8750">
                  <c:v>-359.00999981699999</c:v>
                </c:pt>
                <c:pt idx="8751">
                  <c:v>-358.95800006100001</c:v>
                </c:pt>
                <c:pt idx="8752">
                  <c:v>-359.00899995999998</c:v>
                </c:pt>
                <c:pt idx="8753">
                  <c:v>-358.98300024000002</c:v>
                </c:pt>
                <c:pt idx="8754">
                  <c:v>-358.93699993600001</c:v>
                </c:pt>
                <c:pt idx="8755">
                  <c:v>-358.86099985800001</c:v>
                </c:pt>
                <c:pt idx="8756">
                  <c:v>-358.79200003099999</c:v>
                </c:pt>
                <c:pt idx="8757">
                  <c:v>-358.75700003200001</c:v>
                </c:pt>
                <c:pt idx="8758">
                  <c:v>-358.72599977300001</c:v>
                </c:pt>
                <c:pt idx="8759">
                  <c:v>-358.71300007000002</c:v>
                </c:pt>
                <c:pt idx="8760">
                  <c:v>-358.75900005900002</c:v>
                </c:pt>
                <c:pt idx="8761">
                  <c:v>-358.87899978600001</c:v>
                </c:pt>
                <c:pt idx="8762">
                  <c:v>-358.92300006200003</c:v>
                </c:pt>
                <c:pt idx="8763">
                  <c:v>-358.84399978699997</c:v>
                </c:pt>
                <c:pt idx="8764">
                  <c:v>-358.78499978000002</c:v>
                </c:pt>
                <c:pt idx="8765">
                  <c:v>-358.72100017700001</c:v>
                </c:pt>
                <c:pt idx="8766">
                  <c:v>-358.72400005999998</c:v>
                </c:pt>
                <c:pt idx="8767">
                  <c:v>-358.74500018499998</c:v>
                </c:pt>
                <c:pt idx="8768">
                  <c:v>-358.71599995299999</c:v>
                </c:pt>
                <c:pt idx="8769">
                  <c:v>-358.68100026899998</c:v>
                </c:pt>
                <c:pt idx="8770">
                  <c:v>-358.59600022699999</c:v>
                </c:pt>
                <c:pt idx="8771">
                  <c:v>-358.568000165</c:v>
                </c:pt>
                <c:pt idx="8772">
                  <c:v>-358.53899993200002</c:v>
                </c:pt>
                <c:pt idx="8773">
                  <c:v>-358.50900015799999</c:v>
                </c:pt>
                <c:pt idx="8774">
                  <c:v>-358.52799994200001</c:v>
                </c:pt>
                <c:pt idx="8775">
                  <c:v>-358.61700003700003</c:v>
                </c:pt>
                <c:pt idx="8776">
                  <c:v>-358.73200016800001</c:v>
                </c:pt>
                <c:pt idx="8777">
                  <c:v>-358.69500014200003</c:v>
                </c:pt>
                <c:pt idx="8778">
                  <c:v>-358.60899992999998</c:v>
                </c:pt>
                <c:pt idx="8779">
                  <c:v>-358.54900006700001</c:v>
                </c:pt>
                <c:pt idx="8780">
                  <c:v>-358.495999826</c:v>
                </c:pt>
                <c:pt idx="8781">
                  <c:v>-358.54700004</c:v>
                </c:pt>
                <c:pt idx="8782">
                  <c:v>-358.52399988799999</c:v>
                </c:pt>
                <c:pt idx="8783">
                  <c:v>-358.47999992500002</c:v>
                </c:pt>
                <c:pt idx="8784">
                  <c:v>-358.41700017900001</c:v>
                </c:pt>
                <c:pt idx="8785">
                  <c:v>-358.33900007400001</c:v>
                </c:pt>
                <c:pt idx="8786">
                  <c:v>-358.306999959</c:v>
                </c:pt>
                <c:pt idx="8787">
                  <c:v>-358.27600001399998</c:v>
                </c:pt>
                <c:pt idx="8788">
                  <c:v>-358.25499988899998</c:v>
                </c:pt>
                <c:pt idx="8789">
                  <c:v>-358.29100005800001</c:v>
                </c:pt>
                <c:pt idx="8790">
                  <c:v>-358.40399984700002</c:v>
                </c:pt>
                <c:pt idx="8791">
                  <c:v>-358.47099996200001</c:v>
                </c:pt>
                <c:pt idx="8792">
                  <c:v>-358.39900025200001</c:v>
                </c:pt>
                <c:pt idx="8793">
                  <c:v>-358.33000011000001</c:v>
                </c:pt>
                <c:pt idx="8794">
                  <c:v>-358.258999942</c:v>
                </c:pt>
                <c:pt idx="8795">
                  <c:v>-358.241000015</c:v>
                </c:pt>
                <c:pt idx="8796">
                  <c:v>-358.27999975300003</c:v>
                </c:pt>
                <c:pt idx="8797">
                  <c:v>-358.25600005899997</c:v>
                </c:pt>
                <c:pt idx="8798">
                  <c:v>-358.21600015000001</c:v>
                </c:pt>
                <c:pt idx="8799">
                  <c:v>-358.127000055</c:v>
                </c:pt>
                <c:pt idx="8800">
                  <c:v>-358.08900017299999</c:v>
                </c:pt>
                <c:pt idx="8801">
                  <c:v>-358.05900008399999</c:v>
                </c:pt>
                <c:pt idx="8802">
                  <c:v>-358.02899999499999</c:v>
                </c:pt>
                <c:pt idx="8803">
                  <c:v>-358.03800027400001</c:v>
                </c:pt>
                <c:pt idx="8804">
                  <c:v>-358.12199982999999</c:v>
                </c:pt>
                <c:pt idx="8805">
                  <c:v>-358.24899980800001</c:v>
                </c:pt>
                <c:pt idx="8806">
                  <c:v>-358.23100019499998</c:v>
                </c:pt>
                <c:pt idx="8807">
                  <c:v>-358.14700000900001</c:v>
                </c:pt>
                <c:pt idx="8808">
                  <c:v>-358.09000002900001</c:v>
                </c:pt>
                <c:pt idx="8809">
                  <c:v>-358.03699978899999</c:v>
                </c:pt>
                <c:pt idx="8810">
                  <c:v>-358.08299977799999</c:v>
                </c:pt>
                <c:pt idx="8811">
                  <c:v>-358.06099979700002</c:v>
                </c:pt>
                <c:pt idx="8812">
                  <c:v>-358.01800000499998</c:v>
                </c:pt>
                <c:pt idx="8813">
                  <c:v>-357.97100015900003</c:v>
                </c:pt>
                <c:pt idx="8814">
                  <c:v>-357.895999937</c:v>
                </c:pt>
                <c:pt idx="8815">
                  <c:v>-357.86600016300002</c:v>
                </c:pt>
                <c:pt idx="8816">
                  <c:v>-357.83700024500001</c:v>
                </c:pt>
                <c:pt idx="8817">
                  <c:v>-357.80800001199998</c:v>
                </c:pt>
                <c:pt idx="8818">
                  <c:v>-357.83800010099998</c:v>
                </c:pt>
                <c:pt idx="8819">
                  <c:v>-357.94199992699998</c:v>
                </c:pt>
                <c:pt idx="8820">
                  <c:v>-358.02199974400003</c:v>
                </c:pt>
                <c:pt idx="8821">
                  <c:v>-357.95499994400001</c:v>
                </c:pt>
                <c:pt idx="8822">
                  <c:v>-357.88099989300002</c:v>
                </c:pt>
                <c:pt idx="8823">
                  <c:v>-357.81100020999997</c:v>
                </c:pt>
                <c:pt idx="8824">
                  <c:v>-357.77500004000001</c:v>
                </c:pt>
                <c:pt idx="8825">
                  <c:v>-357.82600025400001</c:v>
                </c:pt>
                <c:pt idx="8826">
                  <c:v>-357.803000102</c:v>
                </c:pt>
                <c:pt idx="8827">
                  <c:v>-357.75999999599998</c:v>
                </c:pt>
                <c:pt idx="8828">
                  <c:v>-357.67000004400001</c:v>
                </c:pt>
                <c:pt idx="8829">
                  <c:v>-357.616000262</c:v>
                </c:pt>
                <c:pt idx="8830">
                  <c:v>-357.58200011899999</c:v>
                </c:pt>
                <c:pt idx="8831">
                  <c:v>-357.554000057</c:v>
                </c:pt>
                <c:pt idx="8832">
                  <c:v>-357.56000013800002</c:v>
                </c:pt>
                <c:pt idx="8833">
                  <c:v>-357.630999992</c:v>
                </c:pt>
                <c:pt idx="8834">
                  <c:v>-357.76200002299998</c:v>
                </c:pt>
                <c:pt idx="8835">
                  <c:v>-357.77200015699998</c:v>
                </c:pt>
                <c:pt idx="8836">
                  <c:v>-357.687999972</c:v>
                </c:pt>
                <c:pt idx="8837">
                  <c:v>-357.630999992</c:v>
                </c:pt>
                <c:pt idx="8838">
                  <c:v>-357.574000012</c:v>
                </c:pt>
                <c:pt idx="8839">
                  <c:v>-357.60699998400003</c:v>
                </c:pt>
                <c:pt idx="8840">
                  <c:v>-357.600999903</c:v>
                </c:pt>
                <c:pt idx="8841">
                  <c:v>-357.56700007500001</c:v>
                </c:pt>
                <c:pt idx="8842">
                  <c:v>-357.531999762</c:v>
                </c:pt>
                <c:pt idx="8843">
                  <c:v>-357.45899988100001</c:v>
                </c:pt>
                <c:pt idx="8844">
                  <c:v>-357.43500018700001</c:v>
                </c:pt>
                <c:pt idx="8845">
                  <c:v>-357.40699981099999</c:v>
                </c:pt>
                <c:pt idx="8846">
                  <c:v>-357.37500001000001</c:v>
                </c:pt>
                <c:pt idx="8847">
                  <c:v>-357.39699999099997</c:v>
                </c:pt>
                <c:pt idx="8848">
                  <c:v>-357.495999907</c:v>
                </c:pt>
                <c:pt idx="8849">
                  <c:v>-357.59399996600001</c:v>
                </c:pt>
                <c:pt idx="8850">
                  <c:v>-357.53900001300002</c:v>
                </c:pt>
                <c:pt idx="8851">
                  <c:v>-357.46299993500003</c:v>
                </c:pt>
                <c:pt idx="8852">
                  <c:v>-357.39699999099997</c:v>
                </c:pt>
                <c:pt idx="8853">
                  <c:v>-357.351999858</c:v>
                </c:pt>
                <c:pt idx="8854">
                  <c:v>-357.408999838</c:v>
                </c:pt>
                <c:pt idx="8855">
                  <c:v>-357.38499983000003</c:v>
                </c:pt>
                <c:pt idx="8856">
                  <c:v>-357.33799998400002</c:v>
                </c:pt>
                <c:pt idx="8857">
                  <c:v>-357.255999825</c:v>
                </c:pt>
                <c:pt idx="8858">
                  <c:v>-357.191999909</c:v>
                </c:pt>
                <c:pt idx="8859">
                  <c:v>-357.16299999</c:v>
                </c:pt>
                <c:pt idx="8860">
                  <c:v>-357.13799981199998</c:v>
                </c:pt>
                <c:pt idx="8861">
                  <c:v>-357.13699995500002</c:v>
                </c:pt>
                <c:pt idx="8862">
                  <c:v>-357.19599996199997</c:v>
                </c:pt>
                <c:pt idx="8863">
                  <c:v>-357.324999967</c:v>
                </c:pt>
                <c:pt idx="8864">
                  <c:v>-357.35999996499999</c:v>
                </c:pt>
                <c:pt idx="8865">
                  <c:v>-357.27699995</c:v>
                </c:pt>
                <c:pt idx="8866">
                  <c:v>-357.21899980000001</c:v>
                </c:pt>
                <c:pt idx="8867">
                  <c:v>-357.16199982000001</c:v>
                </c:pt>
                <c:pt idx="8868">
                  <c:v>-357.180999918</c:v>
                </c:pt>
                <c:pt idx="8869">
                  <c:v>-357.198999845</c:v>
                </c:pt>
                <c:pt idx="8870">
                  <c:v>-357.17399998100001</c:v>
                </c:pt>
                <c:pt idx="8871">
                  <c:v>-357.14499974900002</c:v>
                </c:pt>
                <c:pt idx="8872">
                  <c:v>-357.06999984100003</c:v>
                </c:pt>
                <c:pt idx="8873">
                  <c:v>-357.04700000399998</c:v>
                </c:pt>
                <c:pt idx="8874">
                  <c:v>-357.01800008499998</c:v>
                </c:pt>
                <c:pt idx="8875">
                  <c:v>-356.98799999699997</c:v>
                </c:pt>
                <c:pt idx="8876">
                  <c:v>-357.01299986100003</c:v>
                </c:pt>
                <c:pt idx="8877">
                  <c:v>-357.11099991999998</c:v>
                </c:pt>
                <c:pt idx="8878">
                  <c:v>-357.22499987999998</c:v>
                </c:pt>
                <c:pt idx="8879">
                  <c:v>-357.18699999900002</c:v>
                </c:pt>
                <c:pt idx="8880">
                  <c:v>-357.10999974999999</c:v>
                </c:pt>
                <c:pt idx="8881">
                  <c:v>-357.05300008400002</c:v>
                </c:pt>
                <c:pt idx="8882">
                  <c:v>-357.00400021199999</c:v>
                </c:pt>
                <c:pt idx="8883">
                  <c:v>-357.05899985000002</c:v>
                </c:pt>
                <c:pt idx="8884">
                  <c:v>-357.03600001299998</c:v>
                </c:pt>
                <c:pt idx="8885">
                  <c:v>-356.99499993400002</c:v>
                </c:pt>
                <c:pt idx="8886">
                  <c:v>-356.93100001699997</c:v>
                </c:pt>
                <c:pt idx="8887">
                  <c:v>-356.86299973199999</c:v>
                </c:pt>
                <c:pt idx="8888">
                  <c:v>-356.83700001099999</c:v>
                </c:pt>
                <c:pt idx="8889">
                  <c:v>-356.81700005699997</c:v>
                </c:pt>
                <c:pt idx="8890">
                  <c:v>-356.80600006600002</c:v>
                </c:pt>
                <c:pt idx="8891">
                  <c:v>-356.85099988500002</c:v>
                </c:pt>
                <c:pt idx="8892">
                  <c:v>-356.97200009599999</c:v>
                </c:pt>
                <c:pt idx="8893">
                  <c:v>-357.031000103</c:v>
                </c:pt>
                <c:pt idx="8894">
                  <c:v>-356.95799990799998</c:v>
                </c:pt>
                <c:pt idx="8895">
                  <c:v>-356.90000007200001</c:v>
                </c:pt>
                <c:pt idx="8896">
                  <c:v>-356.841000065</c:v>
                </c:pt>
                <c:pt idx="8897">
                  <c:v>-356.84399994799998</c:v>
                </c:pt>
                <c:pt idx="8898">
                  <c:v>-356.88299999999998</c:v>
                </c:pt>
                <c:pt idx="8899">
                  <c:v>-356.86399990199999</c:v>
                </c:pt>
                <c:pt idx="8900">
                  <c:v>-356.83400012800001</c:v>
                </c:pt>
                <c:pt idx="8901">
                  <c:v>-356.750999799</c:v>
                </c:pt>
                <c:pt idx="8902">
                  <c:v>-356.72199988</c:v>
                </c:pt>
                <c:pt idx="8903">
                  <c:v>-356.697000016</c:v>
                </c:pt>
                <c:pt idx="8904">
                  <c:v>-356.67500003499998</c:v>
                </c:pt>
                <c:pt idx="8905">
                  <c:v>-356.69800018699999</c:v>
                </c:pt>
                <c:pt idx="8906">
                  <c:v>-356.79500007500002</c:v>
                </c:pt>
                <c:pt idx="8907">
                  <c:v>-356.92600010699999</c:v>
                </c:pt>
                <c:pt idx="8908">
                  <c:v>-356.908000179</c:v>
                </c:pt>
                <c:pt idx="8909">
                  <c:v>-356.82800004699999</c:v>
                </c:pt>
                <c:pt idx="8910">
                  <c:v>-356.77399995000002</c:v>
                </c:pt>
                <c:pt idx="8911">
                  <c:v>-356.72599993400001</c:v>
                </c:pt>
                <c:pt idx="8912">
                  <c:v>-356.78000003099999</c:v>
                </c:pt>
                <c:pt idx="8913">
                  <c:v>-356.76400013</c:v>
                </c:pt>
                <c:pt idx="8914">
                  <c:v>-356.730999844</c:v>
                </c:pt>
                <c:pt idx="8915">
                  <c:v>-356.686000025</c:v>
                </c:pt>
                <c:pt idx="8916">
                  <c:v>-356.61999976700002</c:v>
                </c:pt>
                <c:pt idx="8917">
                  <c:v>-356.59900027100002</c:v>
                </c:pt>
                <c:pt idx="8918">
                  <c:v>-356.57599980499998</c:v>
                </c:pt>
                <c:pt idx="8919">
                  <c:v>-356.55499999400001</c:v>
                </c:pt>
                <c:pt idx="8920">
                  <c:v>-356.59299987600002</c:v>
                </c:pt>
                <c:pt idx="8921">
                  <c:v>-356.70800000700001</c:v>
                </c:pt>
                <c:pt idx="8922">
                  <c:v>-356.78899999499998</c:v>
                </c:pt>
                <c:pt idx="8923">
                  <c:v>-356.72999998799997</c:v>
                </c:pt>
                <c:pt idx="8924">
                  <c:v>-356.66999980999998</c:v>
                </c:pt>
                <c:pt idx="8925">
                  <c:v>-356.60999994700001</c:v>
                </c:pt>
                <c:pt idx="8926">
                  <c:v>-356.59299987600002</c:v>
                </c:pt>
                <c:pt idx="8927">
                  <c:v>-356.64499994599998</c:v>
                </c:pt>
                <c:pt idx="8928">
                  <c:v>-356.62700001799999</c:v>
                </c:pt>
                <c:pt idx="8929">
                  <c:v>-356.59200002</c:v>
                </c:pt>
                <c:pt idx="8930">
                  <c:v>-356.50900000500002</c:v>
                </c:pt>
                <c:pt idx="8931">
                  <c:v>-356.472999835</c:v>
                </c:pt>
                <c:pt idx="8932">
                  <c:v>-356.44999999800001</c:v>
                </c:pt>
                <c:pt idx="8933">
                  <c:v>-356.43400009700002</c:v>
                </c:pt>
                <c:pt idx="8934">
                  <c:v>-356.45299988099998</c:v>
                </c:pt>
                <c:pt idx="8935">
                  <c:v>-356.540999806</c:v>
                </c:pt>
                <c:pt idx="8936">
                  <c:v>-356.67999994500002</c:v>
                </c:pt>
                <c:pt idx="8937">
                  <c:v>-356.68100011500002</c:v>
                </c:pt>
                <c:pt idx="8938">
                  <c:v>-356.60199984000002</c:v>
                </c:pt>
                <c:pt idx="8939">
                  <c:v>-356.55400013799999</c:v>
                </c:pt>
                <c:pt idx="8940">
                  <c:v>-356.51100003200003</c:v>
                </c:pt>
                <c:pt idx="8941">
                  <c:v>-356.55900004799997</c:v>
                </c:pt>
                <c:pt idx="8942">
                  <c:v>-356.55799987699999</c:v>
                </c:pt>
                <c:pt idx="8943">
                  <c:v>-356.53200015700003</c:v>
                </c:pt>
                <c:pt idx="8944">
                  <c:v>-356.50299992399999</c:v>
                </c:pt>
                <c:pt idx="8945">
                  <c:v>-356.43599981</c:v>
                </c:pt>
                <c:pt idx="8946">
                  <c:v>-356.41600017000002</c:v>
                </c:pt>
                <c:pt idx="8947">
                  <c:v>-356.39399987399997</c:v>
                </c:pt>
                <c:pt idx="8948">
                  <c:v>-356.37100003699999</c:v>
                </c:pt>
                <c:pt idx="8949">
                  <c:v>-356.40699989199999</c:v>
                </c:pt>
                <c:pt idx="8950">
                  <c:v>-356.51899982499998</c:v>
                </c:pt>
                <c:pt idx="8951">
                  <c:v>-356.618999911</c:v>
                </c:pt>
                <c:pt idx="8952">
                  <c:v>-356.572000065</c:v>
                </c:pt>
                <c:pt idx="8953">
                  <c:v>-356.50699997800001</c:v>
                </c:pt>
                <c:pt idx="8954">
                  <c:v>-356.44599994399999</c:v>
                </c:pt>
                <c:pt idx="8955">
                  <c:v>-356.41299997200002</c:v>
                </c:pt>
                <c:pt idx="8956">
                  <c:v>-356.47400000599998</c:v>
                </c:pt>
                <c:pt idx="8957">
                  <c:v>-356.45899996200001</c:v>
                </c:pt>
                <c:pt idx="8958">
                  <c:v>-356.42399996300003</c:v>
                </c:pt>
                <c:pt idx="8959">
                  <c:v>-356.34700002800002</c:v>
                </c:pt>
                <c:pt idx="8960">
                  <c:v>-356.30100003899997</c:v>
                </c:pt>
                <c:pt idx="8961">
                  <c:v>-356.28099976999999</c:v>
                </c:pt>
                <c:pt idx="8962">
                  <c:v>-356.26699989700001</c:v>
                </c:pt>
                <c:pt idx="8963">
                  <c:v>-356.27600017499998</c:v>
                </c:pt>
                <c:pt idx="8964">
                  <c:v>-356.34799988499998</c:v>
                </c:pt>
                <c:pt idx="8965">
                  <c:v>-356.48599985300001</c:v>
                </c:pt>
                <c:pt idx="8966">
                  <c:v>-356.51700011200001</c:v>
                </c:pt>
                <c:pt idx="8967">
                  <c:v>-356.44199988999998</c:v>
                </c:pt>
                <c:pt idx="8968">
                  <c:v>-356.396999757</c:v>
                </c:pt>
                <c:pt idx="8969">
                  <c:v>-356.35299979500002</c:v>
                </c:pt>
                <c:pt idx="8970">
                  <c:v>-356.390999991</c:v>
                </c:pt>
                <c:pt idx="8971">
                  <c:v>-356.40699989199999</c:v>
                </c:pt>
                <c:pt idx="8972">
                  <c:v>-356.38700025200001</c:v>
                </c:pt>
                <c:pt idx="8973">
                  <c:v>-356.36299992900001</c:v>
                </c:pt>
                <c:pt idx="8974">
                  <c:v>-356.29500027300003</c:v>
                </c:pt>
                <c:pt idx="8975">
                  <c:v>-356.28000022800001</c:v>
                </c:pt>
                <c:pt idx="8976">
                  <c:v>-356.26199998700002</c:v>
                </c:pt>
                <c:pt idx="8977">
                  <c:v>-356.24099986200002</c:v>
                </c:pt>
                <c:pt idx="8978">
                  <c:v>-356.27800020199999</c:v>
                </c:pt>
                <c:pt idx="8979">
                  <c:v>-356.38699993699998</c:v>
                </c:pt>
                <c:pt idx="8980">
                  <c:v>-356.50299992399999</c:v>
                </c:pt>
                <c:pt idx="8981">
                  <c:v>-356.46400018600002</c:v>
                </c:pt>
                <c:pt idx="8982">
                  <c:v>-356.39199984700002</c:v>
                </c:pt>
                <c:pt idx="8983">
                  <c:v>-356.33799974999999</c:v>
                </c:pt>
                <c:pt idx="8984">
                  <c:v>-356.298000156</c:v>
                </c:pt>
                <c:pt idx="8985">
                  <c:v>-356.36299992900001</c:v>
                </c:pt>
                <c:pt idx="8986">
                  <c:v>-356.35100008199998</c:v>
                </c:pt>
                <c:pt idx="8987">
                  <c:v>-356.31800011000001</c:v>
                </c:pt>
                <c:pt idx="8988">
                  <c:v>-356.255999906</c:v>
                </c:pt>
                <c:pt idx="8989">
                  <c:v>-356.20000009699999</c:v>
                </c:pt>
                <c:pt idx="8990">
                  <c:v>-356.17699994499998</c:v>
                </c:pt>
                <c:pt idx="8991">
                  <c:v>-356.159999873</c:v>
                </c:pt>
                <c:pt idx="8992">
                  <c:v>-356.16000018800003</c:v>
                </c:pt>
                <c:pt idx="8993">
                  <c:v>-356.22099990700002</c:v>
                </c:pt>
                <c:pt idx="8994">
                  <c:v>-356.35300010899999</c:v>
                </c:pt>
                <c:pt idx="8995">
                  <c:v>-356.40999977500002</c:v>
                </c:pt>
                <c:pt idx="8996">
                  <c:v>-356.34500000200001</c:v>
                </c:pt>
                <c:pt idx="8997">
                  <c:v>-356.298000156</c:v>
                </c:pt>
                <c:pt idx="8998">
                  <c:v>-356.24799979900001</c:v>
                </c:pt>
                <c:pt idx="8999">
                  <c:v>-356.26499987</c:v>
                </c:pt>
                <c:pt idx="9000">
                  <c:v>-356.298000156</c:v>
                </c:pt>
                <c:pt idx="9001">
                  <c:v>-356.282999797</c:v>
                </c:pt>
                <c:pt idx="9002">
                  <c:v>-356.26099981599998</c:v>
                </c:pt>
                <c:pt idx="9003">
                  <c:v>-356.18900010599998</c:v>
                </c:pt>
                <c:pt idx="9004">
                  <c:v>-356.174000062</c:v>
                </c:pt>
                <c:pt idx="9005">
                  <c:v>-356.15800016100002</c:v>
                </c:pt>
                <c:pt idx="9006">
                  <c:v>-356.141999946</c:v>
                </c:pt>
                <c:pt idx="9007">
                  <c:v>-356.17300020499999</c:v>
                </c:pt>
                <c:pt idx="9008">
                  <c:v>-356.277000031</c:v>
                </c:pt>
                <c:pt idx="9009">
                  <c:v>-356.40500017900001</c:v>
                </c:pt>
                <c:pt idx="9010">
                  <c:v>-356.38</c:v>
                </c:pt>
                <c:pt idx="9011">
                  <c:v>-356.30899983199998</c:v>
                </c:pt>
                <c:pt idx="9012">
                  <c:v>-356.26000027399999</c:v>
                </c:pt>
                <c:pt idx="9013">
                  <c:v>-356.22099990700002</c:v>
                </c:pt>
                <c:pt idx="9014">
                  <c:v>-356.28699985100002</c:v>
                </c:pt>
                <c:pt idx="9015">
                  <c:v>-356.27600017499998</c:v>
                </c:pt>
                <c:pt idx="9016">
                  <c:v>-356.24499991499999</c:v>
                </c:pt>
                <c:pt idx="9017">
                  <c:v>-356.19499987199998</c:v>
                </c:pt>
                <c:pt idx="9018">
                  <c:v>-356.13200012599998</c:v>
                </c:pt>
                <c:pt idx="9019">
                  <c:v>-356.11300002799999</c:v>
                </c:pt>
                <c:pt idx="9020">
                  <c:v>-356.097000127</c:v>
                </c:pt>
                <c:pt idx="9021">
                  <c:v>-356.08699999300001</c:v>
                </c:pt>
                <c:pt idx="9022">
                  <c:v>-356.13799989199998</c:v>
                </c:pt>
                <c:pt idx="9023">
                  <c:v>-356.26400001299999</c:v>
                </c:pt>
                <c:pt idx="9024">
                  <c:v>-356.344000145</c:v>
                </c:pt>
                <c:pt idx="9025">
                  <c:v>-356.28399996799999</c:v>
                </c:pt>
                <c:pt idx="9026">
                  <c:v>-356.23000018499999</c:v>
                </c:pt>
                <c:pt idx="9027">
                  <c:v>-356.17300020499999</c:v>
                </c:pt>
                <c:pt idx="9028">
                  <c:v>-356.168999837</c:v>
                </c:pt>
                <c:pt idx="9029">
                  <c:v>-356.22099990700002</c:v>
                </c:pt>
                <c:pt idx="9030">
                  <c:v>-356.211000087</c:v>
                </c:pt>
                <c:pt idx="9031">
                  <c:v>-356.18399988200002</c:v>
                </c:pt>
                <c:pt idx="9032">
                  <c:v>-356.10999982999999</c:v>
                </c:pt>
                <c:pt idx="9033">
                  <c:v>-356.08599982200002</c:v>
                </c:pt>
                <c:pt idx="9034">
                  <c:v>-356.06900006500001</c:v>
                </c:pt>
                <c:pt idx="9035">
                  <c:v>-356.05300016500001</c:v>
                </c:pt>
                <c:pt idx="9036">
                  <c:v>-356.07699985800002</c:v>
                </c:pt>
                <c:pt idx="9037">
                  <c:v>-356.174000062</c:v>
                </c:pt>
                <c:pt idx="9038">
                  <c:v>-356.31499991300001</c:v>
                </c:pt>
                <c:pt idx="9039">
                  <c:v>-356.31200002999998</c:v>
                </c:pt>
                <c:pt idx="9040">
                  <c:v>-356.241000176</c:v>
                </c:pt>
                <c:pt idx="9041">
                  <c:v>-356.19800006999998</c:v>
                </c:pt>
                <c:pt idx="9042">
                  <c:v>-356.159999873</c:v>
                </c:pt>
                <c:pt idx="9043">
                  <c:v>-356.21899988000001</c:v>
                </c:pt>
                <c:pt idx="9044">
                  <c:v>-356.21199994300002</c:v>
                </c:pt>
                <c:pt idx="9045">
                  <c:v>-356.184000196</c:v>
                </c:pt>
                <c:pt idx="9046">
                  <c:v>-356.15099991</c:v>
                </c:pt>
                <c:pt idx="9047">
                  <c:v>-356.08999987599998</c:v>
                </c:pt>
                <c:pt idx="9048">
                  <c:v>-356.076000002</c:v>
                </c:pt>
                <c:pt idx="9049">
                  <c:v>-356.061000272</c:v>
                </c:pt>
                <c:pt idx="9050">
                  <c:v>-356.04700008399999</c:v>
                </c:pt>
                <c:pt idx="9051">
                  <c:v>-356.09100004700002</c:v>
                </c:pt>
                <c:pt idx="9052">
                  <c:v>-356.21099977300003</c:v>
                </c:pt>
                <c:pt idx="9053">
                  <c:v>-356.30500009299999</c:v>
                </c:pt>
                <c:pt idx="9054">
                  <c:v>-356.25300002300003</c:v>
                </c:pt>
                <c:pt idx="9055">
                  <c:v>-356.19400001600002</c:v>
                </c:pt>
                <c:pt idx="9056">
                  <c:v>-356.13999991899999</c:v>
                </c:pt>
                <c:pt idx="9057">
                  <c:v>-356.11899979399999</c:v>
                </c:pt>
                <c:pt idx="9058">
                  <c:v>-356.184000196</c:v>
                </c:pt>
                <c:pt idx="9059">
                  <c:v>-356.17699994499998</c:v>
                </c:pt>
                <c:pt idx="9060">
                  <c:v>-356.14899988299999</c:v>
                </c:pt>
                <c:pt idx="9061">
                  <c:v>-356.074999832</c:v>
                </c:pt>
                <c:pt idx="9062">
                  <c:v>-356.03500023700002</c:v>
                </c:pt>
                <c:pt idx="9063">
                  <c:v>-356.01699999499999</c:v>
                </c:pt>
                <c:pt idx="9064">
                  <c:v>-356.00499983399999</c:v>
                </c:pt>
                <c:pt idx="9065">
                  <c:v>-356.02599995899999</c:v>
                </c:pt>
                <c:pt idx="9066">
                  <c:v>-356.11300002799999</c:v>
                </c:pt>
                <c:pt idx="9067">
                  <c:v>-356.25900010300001</c:v>
                </c:pt>
                <c:pt idx="9068">
                  <c:v>-356.28499982400001</c:v>
                </c:pt>
                <c:pt idx="9069">
                  <c:v>-356.21700016800003</c:v>
                </c:pt>
                <c:pt idx="9070">
                  <c:v>-356.17599977399999</c:v>
                </c:pt>
                <c:pt idx="9071">
                  <c:v>-356.13500000900001</c:v>
                </c:pt>
                <c:pt idx="9072">
                  <c:v>-356.18300002500001</c:v>
                </c:pt>
                <c:pt idx="9073">
                  <c:v>-356.19400001600002</c:v>
                </c:pt>
                <c:pt idx="9074">
                  <c:v>-356.17699994499998</c:v>
                </c:pt>
                <c:pt idx="9075">
                  <c:v>-356.15800016100002</c:v>
                </c:pt>
                <c:pt idx="9076">
                  <c:v>-356.10000000999997</c:v>
                </c:pt>
                <c:pt idx="9077">
                  <c:v>-356.09299975900001</c:v>
                </c:pt>
                <c:pt idx="9078">
                  <c:v>-356.08099991199998</c:v>
                </c:pt>
                <c:pt idx="9079">
                  <c:v>-356.06500001199998</c:v>
                </c:pt>
                <c:pt idx="9080">
                  <c:v>-356.10400006399999</c:v>
                </c:pt>
                <c:pt idx="9081">
                  <c:v>-356.21900019499998</c:v>
                </c:pt>
                <c:pt idx="9082">
                  <c:v>-356.33199998399999</c:v>
                </c:pt>
                <c:pt idx="9083">
                  <c:v>-356.29499995800001</c:v>
                </c:pt>
                <c:pt idx="9084">
                  <c:v>-356.23299975399999</c:v>
                </c:pt>
                <c:pt idx="9085">
                  <c:v>-356.18700007899997</c:v>
                </c:pt>
                <c:pt idx="9086">
                  <c:v>-356.15799984699999</c:v>
                </c:pt>
                <c:pt idx="9087">
                  <c:v>-356.23199989800003</c:v>
                </c:pt>
                <c:pt idx="9088">
                  <c:v>-356.22499996099998</c:v>
                </c:pt>
                <c:pt idx="9089">
                  <c:v>-356.19500018700001</c:v>
                </c:pt>
                <c:pt idx="9090">
                  <c:v>-356.12899992799998</c:v>
                </c:pt>
                <c:pt idx="9091">
                  <c:v>-356.08299993899999</c:v>
                </c:pt>
                <c:pt idx="9092">
                  <c:v>-356.06999992200002</c:v>
                </c:pt>
                <c:pt idx="9093">
                  <c:v>-356.06199981399999</c:v>
                </c:pt>
                <c:pt idx="9094">
                  <c:v>-356.07799971499998</c:v>
                </c:pt>
                <c:pt idx="9095">
                  <c:v>-356.154000107</c:v>
                </c:pt>
                <c:pt idx="9096">
                  <c:v>-356.29900001200002</c:v>
                </c:pt>
                <c:pt idx="9097">
                  <c:v>-356.35199993800001</c:v>
                </c:pt>
                <c:pt idx="9098">
                  <c:v>-356.285999995</c:v>
                </c:pt>
                <c:pt idx="9099">
                  <c:v>-356.24600008599998</c:v>
                </c:pt>
                <c:pt idx="9100">
                  <c:v>-356.20500000700002</c:v>
                </c:pt>
                <c:pt idx="9101">
                  <c:v>-356.24300020300001</c:v>
                </c:pt>
                <c:pt idx="9102">
                  <c:v>-356.27599986000001</c:v>
                </c:pt>
                <c:pt idx="9103">
                  <c:v>-356.26999977999998</c:v>
                </c:pt>
                <c:pt idx="9104">
                  <c:v>-356.25799993300001</c:v>
                </c:pt>
                <c:pt idx="9105">
                  <c:v>-356.20099995300001</c:v>
                </c:pt>
                <c:pt idx="9106">
                  <c:v>-356.19400001600002</c:v>
                </c:pt>
                <c:pt idx="9107">
                  <c:v>-356.18300002500001</c:v>
                </c:pt>
                <c:pt idx="9108">
                  <c:v>-356.17000000799999</c:v>
                </c:pt>
                <c:pt idx="9109">
                  <c:v>-356.211000087</c:v>
                </c:pt>
                <c:pt idx="9110">
                  <c:v>-356.32700007400001</c:v>
                </c:pt>
                <c:pt idx="9111">
                  <c:v>-356.387999794</c:v>
                </c:pt>
                <c:pt idx="9112">
                  <c:v>-356.24899996900001</c:v>
                </c:pt>
                <c:pt idx="9113">
                  <c:v>-356.07099977799999</c:v>
                </c:pt>
                <c:pt idx="9114">
                  <c:v>-355.91199999899999</c:v>
                </c:pt>
                <c:pt idx="9115">
                  <c:v>-355.76200018399999</c:v>
                </c:pt>
                <c:pt idx="9116">
                  <c:v>-355.71700005100001</c:v>
                </c:pt>
                <c:pt idx="9117">
                  <c:v>-355.59200010000001</c:v>
                </c:pt>
                <c:pt idx="9118">
                  <c:v>-355.44999976399998</c:v>
                </c:pt>
                <c:pt idx="9119">
                  <c:v>-355.28499990500001</c:v>
                </c:pt>
                <c:pt idx="9120">
                  <c:v>-355.11599999200001</c:v>
                </c:pt>
                <c:pt idx="9121">
                  <c:v>-354.98999987000002</c:v>
                </c:pt>
                <c:pt idx="9122">
                  <c:v>-354.86800011700001</c:v>
                </c:pt>
                <c:pt idx="9123">
                  <c:v>-354.75700003999998</c:v>
                </c:pt>
                <c:pt idx="9124">
                  <c:v>-354.70000005999998</c:v>
                </c:pt>
                <c:pt idx="9125">
                  <c:v>-354.72000001499998</c:v>
                </c:pt>
                <c:pt idx="9126">
                  <c:v>-354.67800007900001</c:v>
                </c:pt>
                <c:pt idx="9127">
                  <c:v>-354.505000112</c:v>
                </c:pt>
                <c:pt idx="9128">
                  <c:v>-354.34600001899997</c:v>
                </c:pt>
                <c:pt idx="9129">
                  <c:v>-354.18600006999998</c:v>
                </c:pt>
                <c:pt idx="9130">
                  <c:v>-354.08699983999998</c:v>
                </c:pt>
                <c:pt idx="9131">
                  <c:v>-354.02499994999999</c:v>
                </c:pt>
                <c:pt idx="9132">
                  <c:v>-353.905000223</c:v>
                </c:pt>
                <c:pt idx="9133">
                  <c:v>-353.77300002099997</c:v>
                </c:pt>
                <c:pt idx="9134">
                  <c:v>-353.589000064</c:v>
                </c:pt>
                <c:pt idx="9135">
                  <c:v>-353.45900020300002</c:v>
                </c:pt>
                <c:pt idx="9136">
                  <c:v>-353.33299976799998</c:v>
                </c:pt>
                <c:pt idx="9137">
                  <c:v>-353.21100001500002</c:v>
                </c:pt>
                <c:pt idx="9138">
                  <c:v>-353.13299991000002</c:v>
                </c:pt>
                <c:pt idx="9139">
                  <c:v>-353.12799999999999</c:v>
                </c:pt>
                <c:pt idx="9140">
                  <c:v>-353.15899994500001</c:v>
                </c:pt>
                <c:pt idx="9141">
                  <c:v>-353.03900021800001</c:v>
                </c:pt>
                <c:pt idx="9142">
                  <c:v>-352.85899999999998</c:v>
                </c:pt>
                <c:pt idx="9143">
                  <c:v>-352.70399996100002</c:v>
                </c:pt>
                <c:pt idx="9144">
                  <c:v>-352.553999831</c:v>
                </c:pt>
                <c:pt idx="9145">
                  <c:v>-352.507999842</c:v>
                </c:pt>
                <c:pt idx="9146">
                  <c:v>-352.39200016900003</c:v>
                </c:pt>
                <c:pt idx="9147">
                  <c:v>-352.25500005800001</c:v>
                </c:pt>
                <c:pt idx="9148">
                  <c:v>-352.10999983800002</c:v>
                </c:pt>
                <c:pt idx="9149">
                  <c:v>-351.94300026600001</c:v>
                </c:pt>
                <c:pt idx="9150">
                  <c:v>-351.82000002799998</c:v>
                </c:pt>
                <c:pt idx="9151">
                  <c:v>-351.69599993399999</c:v>
                </c:pt>
                <c:pt idx="9152">
                  <c:v>-351.57300000999999</c:v>
                </c:pt>
                <c:pt idx="9153">
                  <c:v>-351.50999994900002</c:v>
                </c:pt>
                <c:pt idx="9154">
                  <c:v>-351.52299996699998</c:v>
                </c:pt>
                <c:pt idx="9155">
                  <c:v>-351.57000012700001</c:v>
                </c:pt>
                <c:pt idx="9156">
                  <c:v>-351.47699997799998</c:v>
                </c:pt>
                <c:pt idx="9157">
                  <c:v>-351.38400014299998</c:v>
                </c:pt>
                <c:pt idx="9158">
                  <c:v>-351.28999982300002</c:v>
                </c:pt>
                <c:pt idx="9159">
                  <c:v>-351.23899992299999</c:v>
                </c:pt>
                <c:pt idx="9160">
                  <c:v>-351.25699985099999</c:v>
                </c:pt>
                <c:pt idx="9161">
                  <c:v>-351.20599995100002</c:v>
                </c:pt>
                <c:pt idx="9162">
                  <c:v>-351.137000124</c:v>
                </c:pt>
                <c:pt idx="9163">
                  <c:v>-351.02100013799998</c:v>
                </c:pt>
                <c:pt idx="9164">
                  <c:v>-350.950000284</c:v>
                </c:pt>
                <c:pt idx="9165">
                  <c:v>-350.89400016000002</c:v>
                </c:pt>
                <c:pt idx="9166">
                  <c:v>-350.84299994600002</c:v>
                </c:pt>
                <c:pt idx="9167">
                  <c:v>-350.829999929</c:v>
                </c:pt>
                <c:pt idx="9168">
                  <c:v>-350.88300016900001</c:v>
                </c:pt>
                <c:pt idx="9169">
                  <c:v>-350.98799985099998</c:v>
                </c:pt>
                <c:pt idx="9170">
                  <c:v>-350.95700022099999</c:v>
                </c:pt>
                <c:pt idx="9171">
                  <c:v>-350.84400011700001</c:v>
                </c:pt>
                <c:pt idx="9172">
                  <c:v>-350.76199995799999</c:v>
                </c:pt>
                <c:pt idx="9173">
                  <c:v>-350.68399985299999</c:v>
                </c:pt>
                <c:pt idx="9174">
                  <c:v>-350.69900021199999</c:v>
                </c:pt>
                <c:pt idx="9175">
                  <c:v>-350.66500006899997</c:v>
                </c:pt>
                <c:pt idx="9176">
                  <c:v>-350.604000036</c:v>
                </c:pt>
                <c:pt idx="9177">
                  <c:v>-350.54099997499998</c:v>
                </c:pt>
                <c:pt idx="9178">
                  <c:v>-350.44099988900001</c:v>
                </c:pt>
                <c:pt idx="9179">
                  <c:v>-350.38799996300003</c:v>
                </c:pt>
                <c:pt idx="9180">
                  <c:v>-350.33099998300003</c:v>
                </c:pt>
                <c:pt idx="9181">
                  <c:v>-350.27499985899999</c:v>
                </c:pt>
                <c:pt idx="9182">
                  <c:v>-350.276999886</c:v>
                </c:pt>
                <c:pt idx="9183">
                  <c:v>-350.35599984700002</c:v>
                </c:pt>
                <c:pt idx="9184">
                  <c:v>-350.42199979100002</c:v>
                </c:pt>
                <c:pt idx="9185">
                  <c:v>-350.34100011700002</c:v>
                </c:pt>
                <c:pt idx="9186">
                  <c:v>-350.24300005800001</c:v>
                </c:pt>
                <c:pt idx="9187">
                  <c:v>-350.14900005200002</c:v>
                </c:pt>
                <c:pt idx="9188">
                  <c:v>-350.08100008100001</c:v>
                </c:pt>
                <c:pt idx="9189">
                  <c:v>-350.10899982900003</c:v>
                </c:pt>
                <c:pt idx="9190">
                  <c:v>-350.05999995600001</c:v>
                </c:pt>
                <c:pt idx="9191">
                  <c:v>-349.99099981500001</c:v>
                </c:pt>
                <c:pt idx="9192">
                  <c:v>-349.88200007900002</c:v>
                </c:pt>
                <c:pt idx="9193">
                  <c:v>-349.801999948</c:v>
                </c:pt>
                <c:pt idx="9194">
                  <c:v>-349.74799985099997</c:v>
                </c:pt>
                <c:pt idx="9195">
                  <c:v>-349.70100000500003</c:v>
                </c:pt>
                <c:pt idx="9196">
                  <c:v>-349.676999997</c:v>
                </c:pt>
                <c:pt idx="9197">
                  <c:v>-349.714999879</c:v>
                </c:pt>
                <c:pt idx="9198">
                  <c:v>-349.81999987500001</c:v>
                </c:pt>
                <c:pt idx="9199">
                  <c:v>-349.81699999199998</c:v>
                </c:pt>
                <c:pt idx="9200">
                  <c:v>-349.70899979799998</c:v>
                </c:pt>
                <c:pt idx="9201">
                  <c:v>-349.631000008</c:v>
                </c:pt>
                <c:pt idx="9202">
                  <c:v>-349.55499992900002</c:v>
                </c:pt>
                <c:pt idx="9203">
                  <c:v>-349.55899998299998</c:v>
                </c:pt>
                <c:pt idx="9204">
                  <c:v>-349.54199991199999</c:v>
                </c:pt>
                <c:pt idx="9205">
                  <c:v>-349.486999959</c:v>
                </c:pt>
                <c:pt idx="9206">
                  <c:v>-349.429999979</c:v>
                </c:pt>
                <c:pt idx="9207">
                  <c:v>-349.32999989299998</c:v>
                </c:pt>
                <c:pt idx="9208">
                  <c:v>-349.28199987599999</c:v>
                </c:pt>
                <c:pt idx="9209">
                  <c:v>-349.23099997700001</c:v>
                </c:pt>
                <c:pt idx="9210">
                  <c:v>-349.17699987999998</c:v>
                </c:pt>
                <c:pt idx="9211">
                  <c:v>-349.18000007699999</c:v>
                </c:pt>
                <c:pt idx="9212">
                  <c:v>-349.25600015600003</c:v>
                </c:pt>
                <c:pt idx="9213">
                  <c:v>-349.34000002699997</c:v>
                </c:pt>
                <c:pt idx="9214">
                  <c:v>-349.26800000200001</c:v>
                </c:pt>
                <c:pt idx="9215">
                  <c:v>-349.16400017699999</c:v>
                </c:pt>
                <c:pt idx="9216">
                  <c:v>-349.07599993700001</c:v>
                </c:pt>
                <c:pt idx="9217">
                  <c:v>-349.00400022700001</c:v>
                </c:pt>
                <c:pt idx="9218">
                  <c:v>-349.03800005599999</c:v>
                </c:pt>
                <c:pt idx="9219">
                  <c:v>-348.99099989600001</c:v>
                </c:pt>
                <c:pt idx="9220">
                  <c:v>-348.92499995200001</c:v>
                </c:pt>
                <c:pt idx="9221">
                  <c:v>-348.83099994600002</c:v>
                </c:pt>
                <c:pt idx="9222">
                  <c:v>-348.741999851</c:v>
                </c:pt>
                <c:pt idx="9223">
                  <c:v>-348.68700021199999</c:v>
                </c:pt>
                <c:pt idx="9224">
                  <c:v>-348.63700016899998</c:v>
                </c:pt>
                <c:pt idx="9225">
                  <c:v>-348.60500005300003</c:v>
                </c:pt>
                <c:pt idx="9226">
                  <c:v>-348.63199994399997</c:v>
                </c:pt>
                <c:pt idx="9227">
                  <c:v>-348.734000057</c:v>
                </c:pt>
                <c:pt idx="9228">
                  <c:v>-348.75800006600002</c:v>
                </c:pt>
                <c:pt idx="9229">
                  <c:v>-348.65900015</c:v>
                </c:pt>
                <c:pt idx="9230">
                  <c:v>-348.57999987400001</c:v>
                </c:pt>
                <c:pt idx="9231">
                  <c:v>-348.49800003000001</c:v>
                </c:pt>
                <c:pt idx="9232">
                  <c:v>-348.48200012900003</c:v>
                </c:pt>
                <c:pt idx="9233">
                  <c:v>-348.48299998599998</c:v>
                </c:pt>
                <c:pt idx="9234">
                  <c:v>-348.43499996899999</c:v>
                </c:pt>
                <c:pt idx="9235">
                  <c:v>-348.38099987200002</c:v>
                </c:pt>
                <c:pt idx="9236">
                  <c:v>-348.277000047</c:v>
                </c:pt>
                <c:pt idx="9237">
                  <c:v>-348.22999988700002</c:v>
                </c:pt>
                <c:pt idx="9238">
                  <c:v>-348.18100001400001</c:v>
                </c:pt>
                <c:pt idx="9239">
                  <c:v>-348.13399985400002</c:v>
                </c:pt>
                <c:pt idx="9240">
                  <c:v>-348.132999998</c:v>
                </c:pt>
                <c:pt idx="9241">
                  <c:v>-348.20399985199998</c:v>
                </c:pt>
                <c:pt idx="9242">
                  <c:v>-348.29999988399999</c:v>
                </c:pt>
                <c:pt idx="9243">
                  <c:v>-348.24300021900001</c:v>
                </c:pt>
                <c:pt idx="9244">
                  <c:v>-348.13900007900003</c:v>
                </c:pt>
                <c:pt idx="9245">
                  <c:v>-348.06099997400003</c:v>
                </c:pt>
                <c:pt idx="9246">
                  <c:v>-347.98799977900001</c:v>
                </c:pt>
                <c:pt idx="9247">
                  <c:v>-348.02100006500001</c:v>
                </c:pt>
                <c:pt idx="9248">
                  <c:v>-347.97799995899999</c:v>
                </c:pt>
                <c:pt idx="9249">
                  <c:v>-347.91600006900001</c:v>
                </c:pt>
                <c:pt idx="9250">
                  <c:v>-347.83399990999999</c:v>
                </c:pt>
                <c:pt idx="9251">
                  <c:v>-347.73900004799998</c:v>
                </c:pt>
                <c:pt idx="9252">
                  <c:v>-347.68599980699997</c:v>
                </c:pt>
                <c:pt idx="9253">
                  <c:v>-347.63899996200001</c:v>
                </c:pt>
                <c:pt idx="9254">
                  <c:v>-347.599000053</c:v>
                </c:pt>
                <c:pt idx="9255">
                  <c:v>-347.61600012399998</c:v>
                </c:pt>
                <c:pt idx="9256">
                  <c:v>-347.70999981599999</c:v>
                </c:pt>
                <c:pt idx="9257">
                  <c:v>-347.75900000199999</c:v>
                </c:pt>
                <c:pt idx="9258">
                  <c:v>-347.66799988000002</c:v>
                </c:pt>
                <c:pt idx="9259">
                  <c:v>-347.58100012599999</c:v>
                </c:pt>
                <c:pt idx="9260">
                  <c:v>-347.49200002999999</c:v>
                </c:pt>
                <c:pt idx="9261">
                  <c:v>-347.45600017499999</c:v>
                </c:pt>
                <c:pt idx="9262">
                  <c:v>-347.47699998600001</c:v>
                </c:pt>
                <c:pt idx="9263">
                  <c:v>-347.43400019400002</c:v>
                </c:pt>
                <c:pt idx="9264">
                  <c:v>-347.37600004299998</c:v>
                </c:pt>
                <c:pt idx="9265">
                  <c:v>-347.27000019000002</c:v>
                </c:pt>
                <c:pt idx="9266">
                  <c:v>-347.21400006699997</c:v>
                </c:pt>
                <c:pt idx="9267">
                  <c:v>-347.16600004999998</c:v>
                </c:pt>
                <c:pt idx="9268">
                  <c:v>-347.11800003399998</c:v>
                </c:pt>
                <c:pt idx="9269">
                  <c:v>-347.10999992699999</c:v>
                </c:pt>
                <c:pt idx="9270">
                  <c:v>-347.17599987099999</c:v>
                </c:pt>
                <c:pt idx="9271">
                  <c:v>-347.28600009100001</c:v>
                </c:pt>
                <c:pt idx="9272">
                  <c:v>-347.25199994899998</c:v>
                </c:pt>
                <c:pt idx="9273">
                  <c:v>-347.14800012299997</c:v>
                </c:pt>
                <c:pt idx="9274">
                  <c:v>-347.07499992800001</c:v>
                </c:pt>
                <c:pt idx="9275">
                  <c:v>-347.00499993099999</c:v>
                </c:pt>
                <c:pt idx="9276">
                  <c:v>-347.03200013600002</c:v>
                </c:pt>
                <c:pt idx="9277">
                  <c:v>-346.99399993999998</c:v>
                </c:pt>
                <c:pt idx="9278">
                  <c:v>-346.93299990600002</c:v>
                </c:pt>
                <c:pt idx="9279">
                  <c:v>-346.86899998899997</c:v>
                </c:pt>
                <c:pt idx="9280">
                  <c:v>-346.77700000999999</c:v>
                </c:pt>
                <c:pt idx="9281">
                  <c:v>-346.731000021</c:v>
                </c:pt>
                <c:pt idx="9282">
                  <c:v>-346.68499971699998</c:v>
                </c:pt>
                <c:pt idx="9283">
                  <c:v>-346.64000021300001</c:v>
                </c:pt>
                <c:pt idx="9284">
                  <c:v>-346.65200005999998</c:v>
                </c:pt>
                <c:pt idx="9285">
                  <c:v>-346.739999985</c:v>
                </c:pt>
                <c:pt idx="9286">
                  <c:v>-346.80300004499998</c:v>
                </c:pt>
                <c:pt idx="9287">
                  <c:v>-346.720999887</c:v>
                </c:pt>
                <c:pt idx="9288">
                  <c:v>-346.62899990800003</c:v>
                </c:pt>
                <c:pt idx="9289">
                  <c:v>-346.54399986599998</c:v>
                </c:pt>
                <c:pt idx="9290">
                  <c:v>-346.49199979600002</c:v>
                </c:pt>
                <c:pt idx="9291">
                  <c:v>-346.52699979499999</c:v>
                </c:pt>
                <c:pt idx="9292">
                  <c:v>-346.48700020000001</c:v>
                </c:pt>
                <c:pt idx="9293">
                  <c:v>-346.42800019399999</c:v>
                </c:pt>
                <c:pt idx="9294">
                  <c:v>-346.32299988300002</c:v>
                </c:pt>
                <c:pt idx="9295">
                  <c:v>-346.25300019999997</c:v>
                </c:pt>
                <c:pt idx="9296">
                  <c:v>-346.202999842</c:v>
                </c:pt>
                <c:pt idx="9297">
                  <c:v>-346.16099990700002</c:v>
                </c:pt>
                <c:pt idx="9298">
                  <c:v>-346.151000087</c:v>
                </c:pt>
                <c:pt idx="9299">
                  <c:v>-346.20600003999999</c:v>
                </c:pt>
                <c:pt idx="9300">
                  <c:v>-346.322000027</c:v>
                </c:pt>
                <c:pt idx="9301">
                  <c:v>-346.31700011700002</c:v>
                </c:pt>
                <c:pt idx="9302">
                  <c:v>-346.21700003000001</c:v>
                </c:pt>
                <c:pt idx="9303">
                  <c:v>-346.145999862</c:v>
                </c:pt>
                <c:pt idx="9304">
                  <c:v>-346.07399983800002</c:v>
                </c:pt>
                <c:pt idx="9305">
                  <c:v>-346.09200007999999</c:v>
                </c:pt>
                <c:pt idx="9306">
                  <c:v>-346.07200012499999</c:v>
                </c:pt>
                <c:pt idx="9307">
                  <c:v>-346.02399979500001</c:v>
                </c:pt>
                <c:pt idx="9308">
                  <c:v>-345.97400006599997</c:v>
                </c:pt>
                <c:pt idx="9309">
                  <c:v>-345.88600014100001</c:v>
                </c:pt>
                <c:pt idx="9310">
                  <c:v>-345.84799994500003</c:v>
                </c:pt>
                <c:pt idx="9311">
                  <c:v>-345.804999839</c:v>
                </c:pt>
                <c:pt idx="9312">
                  <c:v>-345.76000002000001</c:v>
                </c:pt>
                <c:pt idx="9313">
                  <c:v>-345.76799981300002</c:v>
                </c:pt>
                <c:pt idx="9314">
                  <c:v>-345.85299985500001</c:v>
                </c:pt>
                <c:pt idx="9315">
                  <c:v>-345.93599986999999</c:v>
                </c:pt>
                <c:pt idx="9316">
                  <c:v>-345.86699972899999</c:v>
                </c:pt>
                <c:pt idx="9317">
                  <c:v>-345.77600023500003</c:v>
                </c:pt>
                <c:pt idx="9318">
                  <c:v>-345.69899998599999</c:v>
                </c:pt>
                <c:pt idx="9319">
                  <c:v>-345.64000029300001</c:v>
                </c:pt>
                <c:pt idx="9320">
                  <c:v>-345.68299977100003</c:v>
                </c:pt>
                <c:pt idx="9321">
                  <c:v>-345.64600006000001</c:v>
                </c:pt>
                <c:pt idx="9322">
                  <c:v>-345.58599988200001</c:v>
                </c:pt>
                <c:pt idx="9323">
                  <c:v>-345.49099970600003</c:v>
                </c:pt>
                <c:pt idx="9324">
                  <c:v>-345.41400008599999</c:v>
                </c:pt>
                <c:pt idx="9325">
                  <c:v>-345.370000124</c:v>
                </c:pt>
                <c:pt idx="9326">
                  <c:v>-345.33399995399998</c:v>
                </c:pt>
                <c:pt idx="9327">
                  <c:v>-345.32000008</c:v>
                </c:pt>
                <c:pt idx="9328">
                  <c:v>-345.36600006999998</c:v>
                </c:pt>
                <c:pt idx="9329">
                  <c:v>-345.48100019999998</c:v>
                </c:pt>
                <c:pt idx="9330">
                  <c:v>-345.50400003800002</c:v>
                </c:pt>
                <c:pt idx="9331">
                  <c:v>-345.40900017600001</c:v>
                </c:pt>
                <c:pt idx="9332">
                  <c:v>-345.33800000799999</c:v>
                </c:pt>
                <c:pt idx="9333">
                  <c:v>-345.26900018100002</c:v>
                </c:pt>
                <c:pt idx="9334">
                  <c:v>-345.27499994700003</c:v>
                </c:pt>
                <c:pt idx="9335">
                  <c:v>-345.28000017199997</c:v>
                </c:pt>
                <c:pt idx="9336">
                  <c:v>-345.24400000200001</c:v>
                </c:pt>
                <c:pt idx="9337">
                  <c:v>-345.20299992299999</c:v>
                </c:pt>
                <c:pt idx="9338">
                  <c:v>-345.11600016800003</c:v>
                </c:pt>
                <c:pt idx="9339">
                  <c:v>-345.08100016999998</c:v>
                </c:pt>
                <c:pt idx="9340">
                  <c:v>-345.039999776</c:v>
                </c:pt>
                <c:pt idx="9341">
                  <c:v>-344.99699998400001</c:v>
                </c:pt>
                <c:pt idx="9342">
                  <c:v>-345.01000000200003</c:v>
                </c:pt>
                <c:pt idx="9343">
                  <c:v>-345.09500004400002</c:v>
                </c:pt>
                <c:pt idx="9344">
                  <c:v>-345.19899986899998</c:v>
                </c:pt>
                <c:pt idx="9345">
                  <c:v>-345.14999999700001</c:v>
                </c:pt>
                <c:pt idx="9346">
                  <c:v>-345.06000004499998</c:v>
                </c:pt>
                <c:pt idx="9347">
                  <c:v>-344.99200007399998</c:v>
                </c:pt>
                <c:pt idx="9348">
                  <c:v>-344.93100004000001</c:v>
                </c:pt>
                <c:pt idx="9349">
                  <c:v>-344.97400014700003</c:v>
                </c:pt>
                <c:pt idx="9350">
                  <c:v>-344.93899983400001</c:v>
                </c:pt>
                <c:pt idx="9351">
                  <c:v>-344.88700007800003</c:v>
                </c:pt>
                <c:pt idx="9352">
                  <c:v>-344.81200016999998</c:v>
                </c:pt>
                <c:pt idx="9353">
                  <c:v>-344.73200003800002</c:v>
                </c:pt>
                <c:pt idx="9354">
                  <c:v>-344.69599986899999</c:v>
                </c:pt>
                <c:pt idx="9355">
                  <c:v>-344.66299989700002</c:v>
                </c:pt>
                <c:pt idx="9356">
                  <c:v>-344.64100022999997</c:v>
                </c:pt>
                <c:pt idx="9357">
                  <c:v>-344.67499974399999</c:v>
                </c:pt>
                <c:pt idx="9358">
                  <c:v>-344.78399979400001</c:v>
                </c:pt>
                <c:pt idx="9359">
                  <c:v>-344.83199981000001</c:v>
                </c:pt>
                <c:pt idx="9360">
                  <c:v>-344.74899979499997</c:v>
                </c:pt>
                <c:pt idx="9361">
                  <c:v>-344.68099982500001</c:v>
                </c:pt>
                <c:pt idx="9362">
                  <c:v>-344.60900011500001</c:v>
                </c:pt>
                <c:pt idx="9363">
                  <c:v>-344.60100000699998</c:v>
                </c:pt>
                <c:pt idx="9364">
                  <c:v>-344.62799989899997</c:v>
                </c:pt>
                <c:pt idx="9365">
                  <c:v>-344.59899997999997</c:v>
                </c:pt>
                <c:pt idx="9366">
                  <c:v>-344.557000045</c:v>
                </c:pt>
                <c:pt idx="9367">
                  <c:v>-344.46300003900001</c:v>
                </c:pt>
                <c:pt idx="9368">
                  <c:v>-344.42300012999999</c:v>
                </c:pt>
                <c:pt idx="9369">
                  <c:v>-344.38699996100001</c:v>
                </c:pt>
                <c:pt idx="9370">
                  <c:v>-344.35399998899999</c:v>
                </c:pt>
                <c:pt idx="9371">
                  <c:v>-344.36499997999999</c:v>
                </c:pt>
                <c:pt idx="9372">
                  <c:v>-344.45100019199998</c:v>
                </c:pt>
                <c:pt idx="9373">
                  <c:v>-344.57099991899997</c:v>
                </c:pt>
                <c:pt idx="9374">
                  <c:v>-344.54099982999998</c:v>
                </c:pt>
                <c:pt idx="9375">
                  <c:v>-344.450999878</c:v>
                </c:pt>
                <c:pt idx="9376">
                  <c:v>-344.38499993400001</c:v>
                </c:pt>
                <c:pt idx="9377">
                  <c:v>-344.325999927</c:v>
                </c:pt>
                <c:pt idx="9378">
                  <c:v>-344.36899971899999</c:v>
                </c:pt>
                <c:pt idx="9379">
                  <c:v>-344.34199982799998</c:v>
                </c:pt>
                <c:pt idx="9380">
                  <c:v>-344.29599983899999</c:v>
                </c:pt>
                <c:pt idx="9381">
                  <c:v>-344.24100019999997</c:v>
                </c:pt>
                <c:pt idx="9382">
                  <c:v>-344.16400026500003</c:v>
                </c:pt>
                <c:pt idx="9383">
                  <c:v>-344.13200015000001</c:v>
                </c:pt>
                <c:pt idx="9384">
                  <c:v>-344.096999837</c:v>
                </c:pt>
                <c:pt idx="9385">
                  <c:v>-344.064000179</c:v>
                </c:pt>
                <c:pt idx="9386">
                  <c:v>-344.08999990000001</c:v>
                </c:pt>
                <c:pt idx="9387">
                  <c:v>-344.19500020999999</c:v>
                </c:pt>
                <c:pt idx="9388">
                  <c:v>-344.26499989299998</c:v>
                </c:pt>
                <c:pt idx="9389">
                  <c:v>-344.19300018299998</c:v>
                </c:pt>
                <c:pt idx="9390">
                  <c:v>-344.12200001500003</c:v>
                </c:pt>
                <c:pt idx="9391">
                  <c:v>-344.05099984700001</c:v>
                </c:pt>
                <c:pt idx="9392">
                  <c:v>-344.02200024299998</c:v>
                </c:pt>
                <c:pt idx="9393">
                  <c:v>-344.064000179</c:v>
                </c:pt>
                <c:pt idx="9394">
                  <c:v>-344.03399977599997</c:v>
                </c:pt>
                <c:pt idx="9395">
                  <c:v>-343.986000074</c:v>
                </c:pt>
                <c:pt idx="9396">
                  <c:v>-343.89299992500003</c:v>
                </c:pt>
                <c:pt idx="9397">
                  <c:v>-343.845000223</c:v>
                </c:pt>
                <c:pt idx="9398">
                  <c:v>-343.80999990999999</c:v>
                </c:pt>
                <c:pt idx="9399">
                  <c:v>-343.783000018</c:v>
                </c:pt>
                <c:pt idx="9400">
                  <c:v>-343.78999995499998</c:v>
                </c:pt>
                <c:pt idx="9401">
                  <c:v>-343.86699988999999</c:v>
                </c:pt>
                <c:pt idx="9402">
                  <c:v>-343.99300001099999</c:v>
                </c:pt>
                <c:pt idx="9403">
                  <c:v>-343.98400004699999</c:v>
                </c:pt>
                <c:pt idx="9404">
                  <c:v>-343.89299992500003</c:v>
                </c:pt>
                <c:pt idx="9405">
                  <c:v>-343.83400023199999</c:v>
                </c:pt>
                <c:pt idx="9406">
                  <c:v>-343.77699993800002</c:v>
                </c:pt>
                <c:pt idx="9407">
                  <c:v>-343.815000134</c:v>
                </c:pt>
                <c:pt idx="9408">
                  <c:v>-343.80199980200001</c:v>
                </c:pt>
                <c:pt idx="9409">
                  <c:v>-343.76399992</c:v>
                </c:pt>
                <c:pt idx="9410">
                  <c:v>-343.72299984099999</c:v>
                </c:pt>
                <c:pt idx="9411">
                  <c:v>-343.64500005000002</c:v>
                </c:pt>
                <c:pt idx="9412">
                  <c:v>-343.61300024899998</c:v>
                </c:pt>
                <c:pt idx="9413">
                  <c:v>-343.57900010700001</c:v>
                </c:pt>
                <c:pt idx="9414">
                  <c:v>-343.54399979300001</c:v>
                </c:pt>
                <c:pt idx="9415">
                  <c:v>-343.56800011600001</c:v>
                </c:pt>
                <c:pt idx="9416">
                  <c:v>-343.66900005799999</c:v>
                </c:pt>
                <c:pt idx="9417">
                  <c:v>-343.75699998300001</c:v>
                </c:pt>
                <c:pt idx="9418">
                  <c:v>-343.69799997699999</c:v>
                </c:pt>
                <c:pt idx="9419">
                  <c:v>-343.62199989800001</c:v>
                </c:pt>
                <c:pt idx="9420">
                  <c:v>-343.54900001800002</c:v>
                </c:pt>
                <c:pt idx="9421">
                  <c:v>-343.50399988499998</c:v>
                </c:pt>
                <c:pt idx="9422">
                  <c:v>-343.55300007199997</c:v>
                </c:pt>
                <c:pt idx="9423">
                  <c:v>-343.52700003699999</c:v>
                </c:pt>
                <c:pt idx="9424">
                  <c:v>-343.47999987700001</c:v>
                </c:pt>
                <c:pt idx="9425">
                  <c:v>-343.39200026600003</c:v>
                </c:pt>
                <c:pt idx="9426">
                  <c:v>-343.33400011499998</c:v>
                </c:pt>
                <c:pt idx="9427">
                  <c:v>-343.30200000000002</c:v>
                </c:pt>
                <c:pt idx="9428">
                  <c:v>-343.27700013499998</c:v>
                </c:pt>
                <c:pt idx="9429">
                  <c:v>-343.27399993799997</c:v>
                </c:pt>
                <c:pt idx="9430">
                  <c:v>-343.33499997199999</c:v>
                </c:pt>
                <c:pt idx="9431">
                  <c:v>-343.46199994900002</c:v>
                </c:pt>
                <c:pt idx="9432">
                  <c:v>-343.47999987700001</c:v>
                </c:pt>
                <c:pt idx="9433">
                  <c:v>-343.39399997800001</c:v>
                </c:pt>
                <c:pt idx="9434">
                  <c:v>-343.338000169</c:v>
                </c:pt>
                <c:pt idx="9435">
                  <c:v>-343.283000216</c:v>
                </c:pt>
                <c:pt idx="9436">
                  <c:v>-343.31000010700001</c:v>
                </c:pt>
                <c:pt idx="9437">
                  <c:v>-343.31400016100002</c:v>
                </c:pt>
                <c:pt idx="9438">
                  <c:v>-343.28200004500002</c:v>
                </c:pt>
                <c:pt idx="9439">
                  <c:v>-343.24800021700003</c:v>
                </c:pt>
                <c:pt idx="9440">
                  <c:v>-343.16899994200003</c:v>
                </c:pt>
                <c:pt idx="9441">
                  <c:v>-343.14299990699999</c:v>
                </c:pt>
                <c:pt idx="9442">
                  <c:v>-343.11399998799999</c:v>
                </c:pt>
                <c:pt idx="9443">
                  <c:v>-343.08199987299997</c:v>
                </c:pt>
                <c:pt idx="9444">
                  <c:v>-343.10700005199999</c:v>
                </c:pt>
                <c:pt idx="9445">
                  <c:v>-343.205000111</c:v>
                </c:pt>
                <c:pt idx="9446">
                  <c:v>-343.31099996299997</c:v>
                </c:pt>
                <c:pt idx="9447">
                  <c:v>-343.26099992000002</c:v>
                </c:pt>
                <c:pt idx="9448">
                  <c:v>-343.17900007600002</c:v>
                </c:pt>
                <c:pt idx="9449">
                  <c:v>-343.11399998799999</c:v>
                </c:pt>
                <c:pt idx="9450">
                  <c:v>-343.06299977499998</c:v>
                </c:pt>
                <c:pt idx="9451">
                  <c:v>-343.11899989800003</c:v>
                </c:pt>
                <c:pt idx="9452">
                  <c:v>-343.09500020500002</c:v>
                </c:pt>
                <c:pt idx="9453">
                  <c:v>-343.05199978399997</c:v>
                </c:pt>
                <c:pt idx="9454">
                  <c:v>-342.97899990299999</c:v>
                </c:pt>
                <c:pt idx="9455">
                  <c:v>-342.91299995999998</c:v>
                </c:pt>
                <c:pt idx="9456">
                  <c:v>-342.88100015800001</c:v>
                </c:pt>
                <c:pt idx="9457">
                  <c:v>-342.85399995300003</c:v>
                </c:pt>
                <c:pt idx="9458">
                  <c:v>-342.84299996200002</c:v>
                </c:pt>
                <c:pt idx="9459">
                  <c:v>-342.89400017600002</c:v>
                </c:pt>
                <c:pt idx="9460">
                  <c:v>-343.01800027000002</c:v>
                </c:pt>
                <c:pt idx="9461">
                  <c:v>-343.06399994499998</c:v>
                </c:pt>
                <c:pt idx="9462">
                  <c:v>-342.98900003799997</c:v>
                </c:pt>
                <c:pt idx="9463">
                  <c:v>-342.93300022800003</c:v>
                </c:pt>
                <c:pt idx="9464">
                  <c:v>-342.87300005100002</c:v>
                </c:pt>
                <c:pt idx="9465">
                  <c:v>-342.87999998800001</c:v>
                </c:pt>
                <c:pt idx="9466">
                  <c:v>-342.90399999599998</c:v>
                </c:pt>
                <c:pt idx="9467">
                  <c:v>-342.87900013199999</c:v>
                </c:pt>
                <c:pt idx="9468">
                  <c:v>-342.847999872</c:v>
                </c:pt>
                <c:pt idx="9469">
                  <c:v>-342.76899991099998</c:v>
                </c:pt>
                <c:pt idx="9470">
                  <c:v>-342.74300018999998</c:v>
                </c:pt>
                <c:pt idx="9471">
                  <c:v>-342.71700015499999</c:v>
                </c:pt>
                <c:pt idx="9472">
                  <c:v>-342.69300014700002</c:v>
                </c:pt>
                <c:pt idx="9473">
                  <c:v>-342.715999985</c:v>
                </c:pt>
                <c:pt idx="9474">
                  <c:v>-342.80899982</c:v>
                </c:pt>
                <c:pt idx="9475">
                  <c:v>-342.93000003100002</c:v>
                </c:pt>
                <c:pt idx="9476">
                  <c:v>-342.89599988800001</c:v>
                </c:pt>
                <c:pt idx="9477">
                  <c:v>-342.81600007100002</c:v>
                </c:pt>
                <c:pt idx="9478">
                  <c:v>-342.76100011800003</c:v>
                </c:pt>
                <c:pt idx="9479">
                  <c:v>-342.71099975999999</c:v>
                </c:pt>
                <c:pt idx="9480">
                  <c:v>-342.76800005500002</c:v>
                </c:pt>
                <c:pt idx="9481">
                  <c:v>-342.74899995700002</c:v>
                </c:pt>
                <c:pt idx="9482">
                  <c:v>-342.71100007500002</c:v>
                </c:pt>
                <c:pt idx="9483">
                  <c:v>-342.65299992400003</c:v>
                </c:pt>
                <c:pt idx="9484">
                  <c:v>-342.58100021400003</c:v>
                </c:pt>
                <c:pt idx="9485">
                  <c:v>-342.554000008</c:v>
                </c:pt>
                <c:pt idx="9486">
                  <c:v>-342.52900014400001</c:v>
                </c:pt>
                <c:pt idx="9487">
                  <c:v>-342.51200007300002</c:v>
                </c:pt>
                <c:pt idx="9488">
                  <c:v>-342.55499986500001</c:v>
                </c:pt>
                <c:pt idx="9489">
                  <c:v>-342.67299987799998</c:v>
                </c:pt>
                <c:pt idx="9490">
                  <c:v>-342.74500021699998</c:v>
                </c:pt>
                <c:pt idx="9491">
                  <c:v>-342.67899995900001</c:v>
                </c:pt>
                <c:pt idx="9492">
                  <c:v>-342.61699975499999</c:v>
                </c:pt>
                <c:pt idx="9493">
                  <c:v>-342.55199998199998</c:v>
                </c:pt>
                <c:pt idx="9494">
                  <c:v>-342.54099999099998</c:v>
                </c:pt>
                <c:pt idx="9495">
                  <c:v>-342.58600012400001</c:v>
                </c:pt>
                <c:pt idx="9496">
                  <c:v>-342.56800019600001</c:v>
                </c:pt>
                <c:pt idx="9497">
                  <c:v>-342.53400005399999</c:v>
                </c:pt>
                <c:pt idx="9498">
                  <c:v>-342.45300006600002</c:v>
                </c:pt>
                <c:pt idx="9499">
                  <c:v>-342.422000121</c:v>
                </c:pt>
                <c:pt idx="9500">
                  <c:v>-342.39899996899999</c:v>
                </c:pt>
                <c:pt idx="9501">
                  <c:v>-342.37499996100001</c:v>
                </c:pt>
                <c:pt idx="9502">
                  <c:v>-342.392000032</c:v>
                </c:pt>
                <c:pt idx="9503">
                  <c:v>-342.48299983999999</c:v>
                </c:pt>
                <c:pt idx="9504">
                  <c:v>-342.61700006900003</c:v>
                </c:pt>
                <c:pt idx="9505">
                  <c:v>-342.60899996199998</c:v>
                </c:pt>
                <c:pt idx="9506">
                  <c:v>-342.53</c:v>
                </c:pt>
                <c:pt idx="9507">
                  <c:v>-342.48199998400003</c:v>
                </c:pt>
                <c:pt idx="9508">
                  <c:v>-342.43700016499997</c:v>
                </c:pt>
                <c:pt idx="9509">
                  <c:v>-342.48899992100002</c:v>
                </c:pt>
                <c:pt idx="9510">
                  <c:v>-342.475999903</c:v>
                </c:pt>
                <c:pt idx="9511">
                  <c:v>-342.44099990500001</c:v>
                </c:pt>
                <c:pt idx="9512">
                  <c:v>-342.403000023</c:v>
                </c:pt>
                <c:pt idx="9513">
                  <c:v>-342.33599990800002</c:v>
                </c:pt>
                <c:pt idx="9514">
                  <c:v>-342.31400024099997</c:v>
                </c:pt>
                <c:pt idx="9515">
                  <c:v>-342.29399997299998</c:v>
                </c:pt>
                <c:pt idx="9516">
                  <c:v>-342.273999704</c:v>
                </c:pt>
                <c:pt idx="9517">
                  <c:v>-342.31199989999999</c:v>
                </c:pt>
                <c:pt idx="9518">
                  <c:v>-342.42500000400003</c:v>
                </c:pt>
                <c:pt idx="9519">
                  <c:v>-342.514999956</c:v>
                </c:pt>
                <c:pt idx="9520">
                  <c:v>-342.45699980500001</c:v>
                </c:pt>
                <c:pt idx="9521">
                  <c:v>-342.39299988800002</c:v>
                </c:pt>
                <c:pt idx="9522">
                  <c:v>-342.33199985499999</c:v>
                </c:pt>
                <c:pt idx="9523">
                  <c:v>-342.30599982000001</c:v>
                </c:pt>
                <c:pt idx="9524">
                  <c:v>-342.36599999700002</c:v>
                </c:pt>
                <c:pt idx="9525">
                  <c:v>-342.35299997999999</c:v>
                </c:pt>
                <c:pt idx="9526">
                  <c:v>-342.31900015100001</c:v>
                </c:pt>
                <c:pt idx="9527">
                  <c:v>-342.23999987600001</c:v>
                </c:pt>
                <c:pt idx="9528">
                  <c:v>-342.19500005700002</c:v>
                </c:pt>
                <c:pt idx="9529">
                  <c:v>-342.17100004899999</c:v>
                </c:pt>
                <c:pt idx="9530">
                  <c:v>-342.15499983400002</c:v>
                </c:pt>
                <c:pt idx="9531">
                  <c:v>-342.16900002199998</c:v>
                </c:pt>
                <c:pt idx="9532">
                  <c:v>-342.25200003700002</c:v>
                </c:pt>
                <c:pt idx="9533">
                  <c:v>-342.39400005900001</c:v>
                </c:pt>
                <c:pt idx="9534">
                  <c:v>-342.41499986999997</c:v>
                </c:pt>
                <c:pt idx="9535">
                  <c:v>-342.34100013300002</c:v>
                </c:pt>
                <c:pt idx="9536">
                  <c:v>-342.29599999999999</c:v>
                </c:pt>
                <c:pt idx="9537">
                  <c:v>-342.24900015399999</c:v>
                </c:pt>
                <c:pt idx="9538">
                  <c:v>-342.29300011599997</c:v>
                </c:pt>
                <c:pt idx="9539">
                  <c:v>-342.29899988300002</c:v>
                </c:pt>
                <c:pt idx="9540">
                  <c:v>-342.27700021599998</c:v>
                </c:pt>
                <c:pt idx="9541">
                  <c:v>-342.25299989299998</c:v>
                </c:pt>
                <c:pt idx="9542">
                  <c:v>-342.191000003</c:v>
                </c:pt>
                <c:pt idx="9543">
                  <c:v>-342.178999842</c:v>
                </c:pt>
                <c:pt idx="9544">
                  <c:v>-342.16300025599998</c:v>
                </c:pt>
                <c:pt idx="9545">
                  <c:v>-342.14200013099997</c:v>
                </c:pt>
                <c:pt idx="9546">
                  <c:v>-342.17699981499999</c:v>
                </c:pt>
                <c:pt idx="9547">
                  <c:v>-342.28799989200002</c:v>
                </c:pt>
                <c:pt idx="9548">
                  <c:v>-342.39699994199998</c:v>
                </c:pt>
                <c:pt idx="9549">
                  <c:v>-342.35399983600001</c:v>
                </c:pt>
                <c:pt idx="9550">
                  <c:v>-342.289000063</c:v>
                </c:pt>
                <c:pt idx="9551">
                  <c:v>-342.23699999299998</c:v>
                </c:pt>
                <c:pt idx="9552">
                  <c:v>-342.20600004800002</c:v>
                </c:pt>
                <c:pt idx="9553">
                  <c:v>-342.27400001799998</c:v>
                </c:pt>
                <c:pt idx="9554">
                  <c:v>-342.26400019800002</c:v>
                </c:pt>
                <c:pt idx="9555">
                  <c:v>-342.23000005599999</c:v>
                </c:pt>
                <c:pt idx="9556">
                  <c:v>-342.16100022900002</c:v>
                </c:pt>
                <c:pt idx="9557">
                  <c:v>-342.11000001500003</c:v>
                </c:pt>
                <c:pt idx="9558">
                  <c:v>-342.09200008800002</c:v>
                </c:pt>
                <c:pt idx="9559">
                  <c:v>-342.08099978299998</c:v>
                </c:pt>
                <c:pt idx="9560">
                  <c:v>-342.09300025800002</c:v>
                </c:pt>
                <c:pt idx="9561">
                  <c:v>-342.16399979800002</c:v>
                </c:pt>
                <c:pt idx="9562">
                  <c:v>-342.30699999000001</c:v>
                </c:pt>
                <c:pt idx="9563">
                  <c:v>-342.35599986300002</c:v>
                </c:pt>
                <c:pt idx="9564">
                  <c:v>-342.28600017999997</c:v>
                </c:pt>
                <c:pt idx="9565">
                  <c:v>-342.24300007300002</c:v>
                </c:pt>
                <c:pt idx="9566">
                  <c:v>-342.19900011099998</c:v>
                </c:pt>
                <c:pt idx="9567">
                  <c:v>-342.232000083</c:v>
                </c:pt>
                <c:pt idx="9568">
                  <c:v>-342.26200017100001</c:v>
                </c:pt>
                <c:pt idx="9569">
                  <c:v>-342.25200003700002</c:v>
                </c:pt>
                <c:pt idx="9570">
                  <c:v>-342.237999849</c:v>
                </c:pt>
                <c:pt idx="9571">
                  <c:v>-342.17599995900002</c:v>
                </c:pt>
                <c:pt idx="9572">
                  <c:v>-342.166000139</c:v>
                </c:pt>
                <c:pt idx="9573">
                  <c:v>-342.15099978000001</c:v>
                </c:pt>
                <c:pt idx="9574">
                  <c:v>-342.13600005000001</c:v>
                </c:pt>
                <c:pt idx="9575">
                  <c:v>-342.17400024599999</c:v>
                </c:pt>
                <c:pt idx="9576">
                  <c:v>-342.28700003599999</c:v>
                </c:pt>
                <c:pt idx="9577">
                  <c:v>-342.41499986999997</c:v>
                </c:pt>
                <c:pt idx="9578">
                  <c:v>-342.39299988800002</c:v>
                </c:pt>
                <c:pt idx="9579">
                  <c:v>-342.33000014200002</c:v>
                </c:pt>
                <c:pt idx="9580">
                  <c:v>-342.28600017999997</c:v>
                </c:pt>
                <c:pt idx="9581">
                  <c:v>-342.25200003700002</c:v>
                </c:pt>
                <c:pt idx="9582">
                  <c:v>-342.32099986399999</c:v>
                </c:pt>
                <c:pt idx="9583">
                  <c:v>-342.31199989999999</c:v>
                </c:pt>
                <c:pt idx="9584">
                  <c:v>-342.28499969500001</c:v>
                </c:pt>
                <c:pt idx="9585">
                  <c:v>-342.23699999299998</c:v>
                </c:pt>
                <c:pt idx="9586">
                  <c:v>-342.18299989600001</c:v>
                </c:pt>
                <c:pt idx="9587">
                  <c:v>-342.17300007599999</c:v>
                </c:pt>
                <c:pt idx="9588">
                  <c:v>-342.16599982499997</c:v>
                </c:pt>
                <c:pt idx="9589">
                  <c:v>-342.17000019300002</c:v>
                </c:pt>
                <c:pt idx="9590">
                  <c:v>-342.23000005599999</c:v>
                </c:pt>
                <c:pt idx="9591">
                  <c:v>-342.36499982700002</c:v>
                </c:pt>
                <c:pt idx="9592">
                  <c:v>-342.438999878</c:v>
                </c:pt>
                <c:pt idx="9593">
                  <c:v>-342.381999898</c:v>
                </c:pt>
                <c:pt idx="9594">
                  <c:v>-342.33999996199998</c:v>
                </c:pt>
                <c:pt idx="9595">
                  <c:v>-342.29499982900001</c:v>
                </c:pt>
                <c:pt idx="9596">
                  <c:v>-342.31199989999999</c:v>
                </c:pt>
                <c:pt idx="9597">
                  <c:v>-342.36499982700002</c:v>
                </c:pt>
                <c:pt idx="9598">
                  <c:v>-342.36299980000001</c:v>
                </c:pt>
                <c:pt idx="9599">
                  <c:v>-342.34699989900002</c:v>
                </c:pt>
                <c:pt idx="9600">
                  <c:v>-342.27899992800002</c:v>
                </c:pt>
                <c:pt idx="9601">
                  <c:v>-342.26400019800002</c:v>
                </c:pt>
                <c:pt idx="9602">
                  <c:v>-342.25400006400002</c:v>
                </c:pt>
                <c:pt idx="9603">
                  <c:v>-342.24599995699998</c:v>
                </c:pt>
                <c:pt idx="9604">
                  <c:v>-342.28599986500001</c:v>
                </c:pt>
                <c:pt idx="9605">
                  <c:v>-342.39700025600001</c:v>
                </c:pt>
                <c:pt idx="9606">
                  <c:v>-342.54300001799999</c:v>
                </c:pt>
                <c:pt idx="9607">
                  <c:v>-342.54099999099998</c:v>
                </c:pt>
                <c:pt idx="9608">
                  <c:v>-342.475999903</c:v>
                </c:pt>
                <c:pt idx="9609">
                  <c:v>-342.436999851</c:v>
                </c:pt>
                <c:pt idx="9610">
                  <c:v>-342.40399987900003</c:v>
                </c:pt>
                <c:pt idx="9611">
                  <c:v>-342.47399987699998</c:v>
                </c:pt>
                <c:pt idx="9612">
                  <c:v>-342.47399987699998</c:v>
                </c:pt>
                <c:pt idx="9613">
                  <c:v>-342.45400023600001</c:v>
                </c:pt>
                <c:pt idx="9614">
                  <c:v>-342.42500000400003</c:v>
                </c:pt>
                <c:pt idx="9615">
                  <c:v>-342.37399979000003</c:v>
                </c:pt>
                <c:pt idx="9616">
                  <c:v>-342.36799970999999</c:v>
                </c:pt>
                <c:pt idx="9617">
                  <c:v>-342.35900006000003</c:v>
                </c:pt>
                <c:pt idx="9618">
                  <c:v>-342.32300020500003</c:v>
                </c:pt>
                <c:pt idx="9619">
                  <c:v>-342.20400002100001</c:v>
                </c:pt>
                <c:pt idx="9620">
                  <c:v>-342.162999942</c:v>
                </c:pt>
                <c:pt idx="9621">
                  <c:v>-342.088000034</c:v>
                </c:pt>
                <c:pt idx="9622">
                  <c:v>-341.87199996099997</c:v>
                </c:pt>
                <c:pt idx="9623">
                  <c:v>-341.65700005799999</c:v>
                </c:pt>
                <c:pt idx="9624">
                  <c:v>-341.440000129</c:v>
                </c:pt>
                <c:pt idx="9625">
                  <c:v>-341.26700016199999</c:v>
                </c:pt>
                <c:pt idx="9626">
                  <c:v>-341.16199985100002</c:v>
                </c:pt>
                <c:pt idx="9627">
                  <c:v>-340.98800002799999</c:v>
                </c:pt>
                <c:pt idx="9628">
                  <c:v>-340.79599996299999</c:v>
                </c:pt>
                <c:pt idx="9629">
                  <c:v>-340.55700005300002</c:v>
                </c:pt>
                <c:pt idx="9630">
                  <c:v>-340.36499998800002</c:v>
                </c:pt>
                <c:pt idx="9631">
                  <c:v>-340.18599993999999</c:v>
                </c:pt>
                <c:pt idx="9632">
                  <c:v>-340.01299997299998</c:v>
                </c:pt>
                <c:pt idx="9633">
                  <c:v>-339.87599986100003</c:v>
                </c:pt>
                <c:pt idx="9634">
                  <c:v>-339.80799989100001</c:v>
                </c:pt>
                <c:pt idx="9635">
                  <c:v>-339.78999996300001</c:v>
                </c:pt>
                <c:pt idx="9636">
                  <c:v>-339.63599978000002</c:v>
                </c:pt>
                <c:pt idx="9637">
                  <c:v>-339.40099992299997</c:v>
                </c:pt>
                <c:pt idx="9638">
                  <c:v>-339.19600015499998</c:v>
                </c:pt>
                <c:pt idx="9639">
                  <c:v>-338.994999812</c:v>
                </c:pt>
                <c:pt idx="9640">
                  <c:v>-338.88900027400001</c:v>
                </c:pt>
                <c:pt idx="9641">
                  <c:v>-338.731000037</c:v>
                </c:pt>
                <c:pt idx="9642">
                  <c:v>-338.54900010599999</c:v>
                </c:pt>
                <c:pt idx="9643">
                  <c:v>-338.36300012200002</c:v>
                </c:pt>
                <c:pt idx="9644">
                  <c:v>-338.140000112</c:v>
                </c:pt>
                <c:pt idx="9645">
                  <c:v>-337.96400026200001</c:v>
                </c:pt>
                <c:pt idx="9646">
                  <c:v>-337.78500021399998</c:v>
                </c:pt>
                <c:pt idx="9647">
                  <c:v>-337.60599985300001</c:v>
                </c:pt>
                <c:pt idx="9648">
                  <c:v>-337.48600012600002</c:v>
                </c:pt>
                <c:pt idx="9649">
                  <c:v>-337.44200016399998</c:v>
                </c:pt>
                <c:pt idx="9650">
                  <c:v>-337.38700021099999</c:v>
                </c:pt>
                <c:pt idx="9651">
                  <c:v>-337.18299998399999</c:v>
                </c:pt>
                <c:pt idx="9652">
                  <c:v>-336.96200000099998</c:v>
                </c:pt>
                <c:pt idx="9653">
                  <c:v>-336.74600024199998</c:v>
                </c:pt>
                <c:pt idx="9654">
                  <c:v>-336.55500003399999</c:v>
                </c:pt>
                <c:pt idx="9655">
                  <c:v>-336.461000028</c:v>
                </c:pt>
                <c:pt idx="9656">
                  <c:v>-336.28999977400002</c:v>
                </c:pt>
                <c:pt idx="9657">
                  <c:v>-336.09899987900002</c:v>
                </c:pt>
                <c:pt idx="9658">
                  <c:v>-335.86699990599999</c:v>
                </c:pt>
                <c:pt idx="9659">
                  <c:v>-335.66399984999998</c:v>
                </c:pt>
                <c:pt idx="9660">
                  <c:v>-335.48900017</c:v>
                </c:pt>
                <c:pt idx="9661">
                  <c:v>-335.31700006</c:v>
                </c:pt>
                <c:pt idx="9662">
                  <c:v>-335.17099998399999</c:v>
                </c:pt>
                <c:pt idx="9663">
                  <c:v>-335.08700011299999</c:v>
                </c:pt>
                <c:pt idx="9664">
                  <c:v>-335.085999942</c:v>
                </c:pt>
                <c:pt idx="9665">
                  <c:v>-335.06500013200002</c:v>
                </c:pt>
                <c:pt idx="9666">
                  <c:v>-334.93999986699998</c:v>
                </c:pt>
                <c:pt idx="9667">
                  <c:v>-334.845999861</c:v>
                </c:pt>
                <c:pt idx="9668">
                  <c:v>-334.75200016999997</c:v>
                </c:pt>
                <c:pt idx="9669">
                  <c:v>-334.73900015200002</c:v>
                </c:pt>
                <c:pt idx="9670">
                  <c:v>-334.70500000999999</c:v>
                </c:pt>
                <c:pt idx="9671">
                  <c:v>-334.63399984199998</c:v>
                </c:pt>
                <c:pt idx="9672">
                  <c:v>-334.56000010499997</c:v>
                </c:pt>
                <c:pt idx="9673">
                  <c:v>-334.44199977699998</c:v>
                </c:pt>
                <c:pt idx="9674">
                  <c:v>-334.37800017400002</c:v>
                </c:pt>
                <c:pt idx="9675">
                  <c:v>-334.30999988899998</c:v>
                </c:pt>
                <c:pt idx="9676">
                  <c:v>-334.239000035</c:v>
                </c:pt>
                <c:pt idx="9677">
                  <c:v>-334.22600001799998</c:v>
                </c:pt>
                <c:pt idx="9678">
                  <c:v>-334.28500002499999</c:v>
                </c:pt>
                <c:pt idx="9679">
                  <c:v>-334.352999995</c:v>
                </c:pt>
                <c:pt idx="9680">
                  <c:v>-334.26400021400002</c:v>
                </c:pt>
                <c:pt idx="9681">
                  <c:v>-334.14200014699998</c:v>
                </c:pt>
                <c:pt idx="9682">
                  <c:v>-334.03800000699999</c:v>
                </c:pt>
                <c:pt idx="9683">
                  <c:v>-333.94899991099999</c:v>
                </c:pt>
                <c:pt idx="9684">
                  <c:v>-333.96700015300001</c:v>
                </c:pt>
                <c:pt idx="9685">
                  <c:v>-333.90299992199999</c:v>
                </c:pt>
                <c:pt idx="9686">
                  <c:v>-333.82200024799999</c:v>
                </c:pt>
                <c:pt idx="9687">
                  <c:v>-333.71</c:v>
                </c:pt>
                <c:pt idx="9688">
                  <c:v>-333.60500000399998</c:v>
                </c:pt>
                <c:pt idx="9689">
                  <c:v>-333.53400015</c:v>
                </c:pt>
                <c:pt idx="9690">
                  <c:v>-333.46800020699999</c:v>
                </c:pt>
                <c:pt idx="9691">
                  <c:v>-333.41900002</c:v>
                </c:pt>
                <c:pt idx="9692">
                  <c:v>-333.431000181</c:v>
                </c:pt>
                <c:pt idx="9693">
                  <c:v>-333.51400019599998</c:v>
                </c:pt>
                <c:pt idx="9694">
                  <c:v>-333.524000016</c:v>
                </c:pt>
                <c:pt idx="9695">
                  <c:v>-333.410000056</c:v>
                </c:pt>
                <c:pt idx="9696">
                  <c:v>-333.31499988000002</c:v>
                </c:pt>
                <c:pt idx="9697">
                  <c:v>-333.21700013499998</c:v>
                </c:pt>
                <c:pt idx="9698">
                  <c:v>-333.184999705</c:v>
                </c:pt>
                <c:pt idx="9699">
                  <c:v>-333.17100014499999</c:v>
                </c:pt>
                <c:pt idx="9700">
                  <c:v>-333.10800008500001</c:v>
                </c:pt>
                <c:pt idx="9701">
                  <c:v>-333.038000087</c:v>
                </c:pt>
                <c:pt idx="9702">
                  <c:v>-332.92000007299998</c:v>
                </c:pt>
                <c:pt idx="9703">
                  <c:v>-332.85599984200002</c:v>
                </c:pt>
                <c:pt idx="9704">
                  <c:v>-332.79199992500003</c:v>
                </c:pt>
                <c:pt idx="9705">
                  <c:v>-332.72900017900002</c:v>
                </c:pt>
                <c:pt idx="9706">
                  <c:v>-332.71300027799998</c:v>
                </c:pt>
                <c:pt idx="9707">
                  <c:v>-332.76800023200002</c:v>
                </c:pt>
                <c:pt idx="9708">
                  <c:v>-332.85000007600001</c:v>
                </c:pt>
                <c:pt idx="9709">
                  <c:v>-332.778999908</c:v>
                </c:pt>
                <c:pt idx="9710">
                  <c:v>-332.659000182</c:v>
                </c:pt>
                <c:pt idx="9711">
                  <c:v>-332.565999718</c:v>
                </c:pt>
                <c:pt idx="9712">
                  <c:v>-332.47799979299998</c:v>
                </c:pt>
                <c:pt idx="9713">
                  <c:v>-332.49699989099997</c:v>
                </c:pt>
                <c:pt idx="9714">
                  <c:v>-332.43999991099997</c:v>
                </c:pt>
                <c:pt idx="9715">
                  <c:v>-332.36299997700002</c:v>
                </c:pt>
                <c:pt idx="9716">
                  <c:v>-332.267000258</c:v>
                </c:pt>
                <c:pt idx="9717">
                  <c:v>-332.15700003799998</c:v>
                </c:pt>
                <c:pt idx="9718">
                  <c:v>-332.09100009399998</c:v>
                </c:pt>
                <c:pt idx="9719">
                  <c:v>-332.03000006000002</c:v>
                </c:pt>
                <c:pt idx="9720">
                  <c:v>-331.97400025100001</c:v>
                </c:pt>
                <c:pt idx="9721">
                  <c:v>-331.97799999</c:v>
                </c:pt>
                <c:pt idx="9722">
                  <c:v>-332.05999983499999</c:v>
                </c:pt>
                <c:pt idx="9723">
                  <c:v>-332.09399997700001</c:v>
                </c:pt>
                <c:pt idx="9724">
                  <c:v>-331.99000015199999</c:v>
                </c:pt>
                <c:pt idx="9725">
                  <c:v>-331.88899989499998</c:v>
                </c:pt>
                <c:pt idx="9726">
                  <c:v>-331.78700009599999</c:v>
                </c:pt>
                <c:pt idx="9727">
                  <c:v>-331.737999909</c:v>
                </c:pt>
                <c:pt idx="9728">
                  <c:v>-331.74500016000002</c:v>
                </c:pt>
                <c:pt idx="9729">
                  <c:v>-331.68900003700003</c:v>
                </c:pt>
                <c:pt idx="9730">
                  <c:v>-331.61799986800003</c:v>
                </c:pt>
                <c:pt idx="9731">
                  <c:v>-331.50000016899997</c:v>
                </c:pt>
                <c:pt idx="9732">
                  <c:v>-331.43100002800003</c:v>
                </c:pt>
                <c:pt idx="9733">
                  <c:v>-331.36999999400001</c:v>
                </c:pt>
                <c:pt idx="9734">
                  <c:v>-331.30899995999999</c:v>
                </c:pt>
                <c:pt idx="9735">
                  <c:v>-331.28800015000002</c:v>
                </c:pt>
                <c:pt idx="9736">
                  <c:v>-331.34199993200002</c:v>
                </c:pt>
                <c:pt idx="9737">
                  <c:v>-331.43899982099998</c:v>
                </c:pt>
                <c:pt idx="9738">
                  <c:v>-331.39199997499998</c:v>
                </c:pt>
                <c:pt idx="9739">
                  <c:v>-331.27699984499998</c:v>
                </c:pt>
                <c:pt idx="9740">
                  <c:v>-331.19099994700002</c:v>
                </c:pt>
                <c:pt idx="9741">
                  <c:v>-331.10900010199998</c:v>
                </c:pt>
                <c:pt idx="9742">
                  <c:v>-331.124000147</c:v>
                </c:pt>
                <c:pt idx="9743">
                  <c:v>-331.07299993300001</c:v>
                </c:pt>
                <c:pt idx="9744">
                  <c:v>-331.00199976499999</c:v>
                </c:pt>
                <c:pt idx="9745">
                  <c:v>-330.92700017200002</c:v>
                </c:pt>
                <c:pt idx="9746">
                  <c:v>-330.82199986099999</c:v>
                </c:pt>
                <c:pt idx="9747">
                  <c:v>-330.76400002499997</c:v>
                </c:pt>
                <c:pt idx="9748">
                  <c:v>-330.70700004499997</c:v>
                </c:pt>
                <c:pt idx="9749">
                  <c:v>-330.65000006499997</c:v>
                </c:pt>
                <c:pt idx="9750">
                  <c:v>-330.65099992099999</c:v>
                </c:pt>
                <c:pt idx="9751">
                  <c:v>-330.72699999899999</c:v>
                </c:pt>
                <c:pt idx="9752">
                  <c:v>-330.78000023999999</c:v>
                </c:pt>
                <c:pt idx="9753">
                  <c:v>-330.68600023400001</c:v>
                </c:pt>
                <c:pt idx="9754">
                  <c:v>-330.58400012099997</c:v>
                </c:pt>
                <c:pt idx="9755">
                  <c:v>-330.48699991799998</c:v>
                </c:pt>
                <c:pt idx="9756">
                  <c:v>-330.425000028</c:v>
                </c:pt>
                <c:pt idx="9757">
                  <c:v>-330.44800018000001</c:v>
                </c:pt>
                <c:pt idx="9758">
                  <c:v>-330.39699996600001</c:v>
                </c:pt>
                <c:pt idx="9759">
                  <c:v>-330.326999968</c:v>
                </c:pt>
                <c:pt idx="9760">
                  <c:v>-330.21099998199998</c:v>
                </c:pt>
                <c:pt idx="9761">
                  <c:v>-330.131000164</c:v>
                </c:pt>
                <c:pt idx="9762">
                  <c:v>-330.07000012999998</c:v>
                </c:pt>
                <c:pt idx="9763">
                  <c:v>-330.01699989000002</c:v>
                </c:pt>
                <c:pt idx="9764">
                  <c:v>-329.99599976500002</c:v>
                </c:pt>
                <c:pt idx="9765">
                  <c:v>-330.04200006799999</c:v>
                </c:pt>
                <c:pt idx="9766">
                  <c:v>-330.14699975000002</c:v>
                </c:pt>
                <c:pt idx="9767">
                  <c:v>-330.12999999300001</c:v>
                </c:pt>
                <c:pt idx="9768">
                  <c:v>-330.02099994299999</c:v>
                </c:pt>
                <c:pt idx="9769">
                  <c:v>-329.939000099</c:v>
                </c:pt>
                <c:pt idx="9770">
                  <c:v>-329.857000255</c:v>
                </c:pt>
                <c:pt idx="9771">
                  <c:v>-329.86399987700003</c:v>
                </c:pt>
                <c:pt idx="9772">
                  <c:v>-329.83299993200001</c:v>
                </c:pt>
                <c:pt idx="9773">
                  <c:v>-329.77499978200001</c:v>
                </c:pt>
                <c:pt idx="9774">
                  <c:v>-329.71499991799999</c:v>
                </c:pt>
                <c:pt idx="9775">
                  <c:v>-329.61600000300001</c:v>
                </c:pt>
                <c:pt idx="9776">
                  <c:v>-329.56799998600002</c:v>
                </c:pt>
                <c:pt idx="9777">
                  <c:v>-329.515999916</c:v>
                </c:pt>
                <c:pt idx="9778">
                  <c:v>-329.46000010699998</c:v>
                </c:pt>
                <c:pt idx="9779">
                  <c:v>-329.45800007999998</c:v>
                </c:pt>
                <c:pt idx="9780">
                  <c:v>-329.53199981699998</c:v>
                </c:pt>
                <c:pt idx="9781">
                  <c:v>-329.605000012</c:v>
                </c:pt>
                <c:pt idx="9782">
                  <c:v>-329.526999907</c:v>
                </c:pt>
                <c:pt idx="9783">
                  <c:v>-329.42599996500002</c:v>
                </c:pt>
                <c:pt idx="9784">
                  <c:v>-329.33800004</c:v>
                </c:pt>
                <c:pt idx="9785">
                  <c:v>-329.268999898</c:v>
                </c:pt>
                <c:pt idx="9786">
                  <c:v>-329.30199986999997</c:v>
                </c:pt>
                <c:pt idx="9787">
                  <c:v>-329.25500002500002</c:v>
                </c:pt>
                <c:pt idx="9788">
                  <c:v>-329.185000027</c:v>
                </c:pt>
                <c:pt idx="9789">
                  <c:v>-329.07899986000001</c:v>
                </c:pt>
                <c:pt idx="9790">
                  <c:v>-328.99200010599998</c:v>
                </c:pt>
                <c:pt idx="9791">
                  <c:v>-328.93900017999999</c:v>
                </c:pt>
                <c:pt idx="9792">
                  <c:v>-328.89099984900002</c:v>
                </c:pt>
                <c:pt idx="9793">
                  <c:v>-328.86699984099999</c:v>
                </c:pt>
                <c:pt idx="9794">
                  <c:v>-328.90300001000003</c:v>
                </c:pt>
                <c:pt idx="9795">
                  <c:v>-329.00900017700002</c:v>
                </c:pt>
                <c:pt idx="9796">
                  <c:v>-329.02199988000001</c:v>
                </c:pt>
                <c:pt idx="9797">
                  <c:v>-328.91600002799998</c:v>
                </c:pt>
                <c:pt idx="9798">
                  <c:v>-328.83500004000001</c:v>
                </c:pt>
                <c:pt idx="9799">
                  <c:v>-328.75599976400002</c:v>
                </c:pt>
                <c:pt idx="9800">
                  <c:v>-328.75300019500003</c:v>
                </c:pt>
                <c:pt idx="9801">
                  <c:v>-328.74700011499999</c:v>
                </c:pt>
                <c:pt idx="9802">
                  <c:v>-328.69899978400002</c:v>
                </c:pt>
                <c:pt idx="9803">
                  <c:v>-328.64899974100001</c:v>
                </c:pt>
                <c:pt idx="9804">
                  <c:v>-328.55099999599997</c:v>
                </c:pt>
                <c:pt idx="9805">
                  <c:v>-328.50500000599999</c:v>
                </c:pt>
                <c:pt idx="9806">
                  <c:v>-328.45399979299998</c:v>
                </c:pt>
                <c:pt idx="9807">
                  <c:v>-328.40200003699999</c:v>
                </c:pt>
                <c:pt idx="9808">
                  <c:v>-328.40399975000003</c:v>
                </c:pt>
                <c:pt idx="9809">
                  <c:v>-328.48099999800002</c:v>
                </c:pt>
                <c:pt idx="9810">
                  <c:v>-328.57199980600001</c:v>
                </c:pt>
                <c:pt idx="9811">
                  <c:v>-328.51199994299998</c:v>
                </c:pt>
                <c:pt idx="9812">
                  <c:v>-328.413000028</c:v>
                </c:pt>
                <c:pt idx="9813">
                  <c:v>-328.33400006599999</c:v>
                </c:pt>
                <c:pt idx="9814">
                  <c:v>-328.26200004200001</c:v>
                </c:pt>
                <c:pt idx="9815">
                  <c:v>-328.29500001399998</c:v>
                </c:pt>
                <c:pt idx="9816">
                  <c:v>-328.24999988100001</c:v>
                </c:pt>
                <c:pt idx="9817">
                  <c:v>-328.18700013400002</c:v>
                </c:pt>
                <c:pt idx="9818">
                  <c:v>-328.09899989500002</c:v>
                </c:pt>
                <c:pt idx="9819">
                  <c:v>-328.01099997</c:v>
                </c:pt>
                <c:pt idx="9820">
                  <c:v>-327.96400012399999</c:v>
                </c:pt>
                <c:pt idx="9821">
                  <c:v>-327.91999984799997</c:v>
                </c:pt>
                <c:pt idx="9822">
                  <c:v>-327.888000046</c:v>
                </c:pt>
                <c:pt idx="9823">
                  <c:v>-327.91099988399998</c:v>
                </c:pt>
                <c:pt idx="9824">
                  <c:v>-328.00899994299999</c:v>
                </c:pt>
                <c:pt idx="9825">
                  <c:v>-328.04599996899998</c:v>
                </c:pt>
                <c:pt idx="9826">
                  <c:v>-327.95200027800001</c:v>
                </c:pt>
                <c:pt idx="9827">
                  <c:v>-327.872000146</c:v>
                </c:pt>
                <c:pt idx="9828">
                  <c:v>-327.78999998699999</c:v>
                </c:pt>
                <c:pt idx="9829">
                  <c:v>-327.770999889</c:v>
                </c:pt>
                <c:pt idx="9830">
                  <c:v>-327.78799995999998</c:v>
                </c:pt>
                <c:pt idx="9831">
                  <c:v>-327.74800005100002</c:v>
                </c:pt>
                <c:pt idx="9832">
                  <c:v>-327.694999811</c:v>
                </c:pt>
                <c:pt idx="9833">
                  <c:v>-327.59000012899998</c:v>
                </c:pt>
                <c:pt idx="9834">
                  <c:v>-327.53800005900001</c:v>
                </c:pt>
                <c:pt idx="9835">
                  <c:v>-327.49099989899997</c:v>
                </c:pt>
                <c:pt idx="9836">
                  <c:v>-327.44600007999998</c:v>
                </c:pt>
                <c:pt idx="9837">
                  <c:v>-327.44799979300001</c:v>
                </c:pt>
                <c:pt idx="9838">
                  <c:v>-327.52300001399999</c:v>
                </c:pt>
                <c:pt idx="9839">
                  <c:v>-327.63100020799999</c:v>
                </c:pt>
                <c:pt idx="9840">
                  <c:v>-327.59100029899997</c:v>
                </c:pt>
                <c:pt idx="9841">
                  <c:v>-327.49000004300001</c:v>
                </c:pt>
                <c:pt idx="9842">
                  <c:v>-327.41299979399997</c:v>
                </c:pt>
                <c:pt idx="9843">
                  <c:v>-327.34199993999999</c:v>
                </c:pt>
                <c:pt idx="9844">
                  <c:v>-327.37499991200002</c:v>
                </c:pt>
                <c:pt idx="9845">
                  <c:v>-327.33799988599998</c:v>
                </c:pt>
                <c:pt idx="9846">
                  <c:v>-327.28000005000001</c:v>
                </c:pt>
                <c:pt idx="9847">
                  <c:v>-327.21399979199998</c:v>
                </c:pt>
                <c:pt idx="9848">
                  <c:v>-327.125000011</c:v>
                </c:pt>
                <c:pt idx="9849">
                  <c:v>-327.08099973399999</c:v>
                </c:pt>
                <c:pt idx="9850">
                  <c:v>-327.03599991499999</c:v>
                </c:pt>
                <c:pt idx="9851">
                  <c:v>-326.991999953</c:v>
                </c:pt>
                <c:pt idx="9852">
                  <c:v>-327.00800016800002</c:v>
                </c:pt>
                <c:pt idx="9853">
                  <c:v>-327.10100000300002</c:v>
                </c:pt>
                <c:pt idx="9854">
                  <c:v>-327.15899983899999</c:v>
                </c:pt>
                <c:pt idx="9855">
                  <c:v>-327.07800016499999</c:v>
                </c:pt>
                <c:pt idx="9856">
                  <c:v>-326.99600000599997</c:v>
                </c:pt>
                <c:pt idx="9857">
                  <c:v>-326.91299999099999</c:v>
                </c:pt>
                <c:pt idx="9858">
                  <c:v>-326.87399993899999</c:v>
                </c:pt>
                <c:pt idx="9859">
                  <c:v>-326.90400002799998</c:v>
                </c:pt>
                <c:pt idx="9860">
                  <c:v>-326.86299994799998</c:v>
                </c:pt>
                <c:pt idx="9861">
                  <c:v>-326.80500011200002</c:v>
                </c:pt>
                <c:pt idx="9862">
                  <c:v>-326.70000011600001</c:v>
                </c:pt>
                <c:pt idx="9863">
                  <c:v>-326.64199996500002</c:v>
                </c:pt>
                <c:pt idx="9864">
                  <c:v>-326.59599997599997</c:v>
                </c:pt>
                <c:pt idx="9865">
                  <c:v>-326.55800009400002</c:v>
                </c:pt>
                <c:pt idx="9866">
                  <c:v>-326.55500021099999</c:v>
                </c:pt>
                <c:pt idx="9867">
                  <c:v>-326.621000154</c:v>
                </c:pt>
                <c:pt idx="9868">
                  <c:v>-326.73599997100001</c:v>
                </c:pt>
                <c:pt idx="9869">
                  <c:v>-326.71600001600001</c:v>
                </c:pt>
                <c:pt idx="9870">
                  <c:v>-326.614999759</c:v>
                </c:pt>
                <c:pt idx="9871">
                  <c:v>-326.54500007600001</c:v>
                </c:pt>
                <c:pt idx="9872">
                  <c:v>-326.479000133</c:v>
                </c:pt>
                <c:pt idx="9873">
                  <c:v>-326.506000024</c:v>
                </c:pt>
                <c:pt idx="9874">
                  <c:v>-326.48100015900002</c:v>
                </c:pt>
                <c:pt idx="9875">
                  <c:v>-326.43300014300002</c:v>
                </c:pt>
                <c:pt idx="9876">
                  <c:v>-326.381000073</c:v>
                </c:pt>
                <c:pt idx="9877">
                  <c:v>-326.292999834</c:v>
                </c:pt>
                <c:pt idx="9878">
                  <c:v>-326.25099989799998</c:v>
                </c:pt>
                <c:pt idx="9879">
                  <c:v>-326.205999765</c:v>
                </c:pt>
                <c:pt idx="9880">
                  <c:v>-326.16200011699999</c:v>
                </c:pt>
                <c:pt idx="9881">
                  <c:v>-326.17599999100003</c:v>
                </c:pt>
                <c:pt idx="9882">
                  <c:v>-326.265999943</c:v>
                </c:pt>
                <c:pt idx="9883">
                  <c:v>-326.34499990400002</c:v>
                </c:pt>
                <c:pt idx="9884">
                  <c:v>-326.27499990600001</c:v>
                </c:pt>
                <c:pt idx="9885">
                  <c:v>-326.18800015199997</c:v>
                </c:pt>
                <c:pt idx="9886">
                  <c:v>-326.10699984899998</c:v>
                </c:pt>
                <c:pt idx="9887">
                  <c:v>-326.05100004000002</c:v>
                </c:pt>
                <c:pt idx="9888">
                  <c:v>-326.09000009300001</c:v>
                </c:pt>
                <c:pt idx="9889">
                  <c:v>-326.05399992299999</c:v>
                </c:pt>
                <c:pt idx="9890">
                  <c:v>-325.99800011399998</c:v>
                </c:pt>
                <c:pt idx="9891">
                  <c:v>-325.90000005399997</c:v>
                </c:pt>
                <c:pt idx="9892">
                  <c:v>-325.83299993999998</c:v>
                </c:pt>
                <c:pt idx="9893">
                  <c:v>-325.79100000400001</c:v>
                </c:pt>
                <c:pt idx="9894">
                  <c:v>-325.75499983499998</c:v>
                </c:pt>
                <c:pt idx="9895">
                  <c:v>-325.744000159</c:v>
                </c:pt>
                <c:pt idx="9896">
                  <c:v>-325.79400020200001</c:v>
                </c:pt>
                <c:pt idx="9897">
                  <c:v>-325.911999901</c:v>
                </c:pt>
                <c:pt idx="9898">
                  <c:v>-325.92200003599999</c:v>
                </c:pt>
                <c:pt idx="9899">
                  <c:v>-325.82800003</c:v>
                </c:pt>
                <c:pt idx="9900">
                  <c:v>-325.762000086</c:v>
                </c:pt>
                <c:pt idx="9901">
                  <c:v>-325.69599982800003</c:v>
                </c:pt>
                <c:pt idx="9902">
                  <c:v>-325.71400007</c:v>
                </c:pt>
                <c:pt idx="9903">
                  <c:v>-325.71000001599998</c:v>
                </c:pt>
                <c:pt idx="9904">
                  <c:v>-325.669000251</c:v>
                </c:pt>
                <c:pt idx="9905">
                  <c:v>-325.62499997399999</c:v>
                </c:pt>
                <c:pt idx="9906">
                  <c:v>-325.53700004900003</c:v>
                </c:pt>
                <c:pt idx="9907">
                  <c:v>-325.502999907</c:v>
                </c:pt>
                <c:pt idx="9908">
                  <c:v>-325.46299999799999</c:v>
                </c:pt>
                <c:pt idx="9909">
                  <c:v>-325.42399994599998</c:v>
                </c:pt>
                <c:pt idx="9910">
                  <c:v>-325.440000161</c:v>
                </c:pt>
                <c:pt idx="9911">
                  <c:v>-325.53000011199998</c:v>
                </c:pt>
                <c:pt idx="9912">
                  <c:v>-325.62799985800001</c:v>
                </c:pt>
                <c:pt idx="9913">
                  <c:v>-325.570000021</c:v>
                </c:pt>
                <c:pt idx="9914">
                  <c:v>-325.47800004200002</c:v>
                </c:pt>
                <c:pt idx="9915">
                  <c:v>-325.40500016200002</c:v>
                </c:pt>
                <c:pt idx="9916">
                  <c:v>-325.34700001099998</c:v>
                </c:pt>
                <c:pt idx="9917">
                  <c:v>-325.39399985699998</c:v>
                </c:pt>
                <c:pt idx="9918">
                  <c:v>-325.362000056</c:v>
                </c:pt>
                <c:pt idx="9919">
                  <c:v>-325.310999842</c:v>
                </c:pt>
                <c:pt idx="9920">
                  <c:v>-325.22899999700002</c:v>
                </c:pt>
                <c:pt idx="9921">
                  <c:v>-325.155000261</c:v>
                </c:pt>
                <c:pt idx="9922">
                  <c:v>-325.11500003700002</c:v>
                </c:pt>
                <c:pt idx="9923">
                  <c:v>-325.08000003900003</c:v>
                </c:pt>
                <c:pt idx="9924">
                  <c:v>-325.06099994099998</c:v>
                </c:pt>
                <c:pt idx="9925">
                  <c:v>-325.10299987600001</c:v>
                </c:pt>
                <c:pt idx="9926">
                  <c:v>-325.22000003400001</c:v>
                </c:pt>
                <c:pt idx="9927">
                  <c:v>-325.25799991600002</c:v>
                </c:pt>
                <c:pt idx="9928">
                  <c:v>-325.17499990099998</c:v>
                </c:pt>
                <c:pt idx="9929">
                  <c:v>-325.11200015399999</c:v>
                </c:pt>
                <c:pt idx="9930">
                  <c:v>-325.043999869</c:v>
                </c:pt>
                <c:pt idx="9931">
                  <c:v>-325.043999869</c:v>
                </c:pt>
                <c:pt idx="9932">
                  <c:v>-325.06000008400002</c:v>
                </c:pt>
                <c:pt idx="9933">
                  <c:v>-325.02799996900001</c:v>
                </c:pt>
                <c:pt idx="9934">
                  <c:v>-324.990000087</c:v>
                </c:pt>
                <c:pt idx="9935">
                  <c:v>-324.90099999099999</c:v>
                </c:pt>
                <c:pt idx="9936">
                  <c:v>-324.87000004599997</c:v>
                </c:pt>
                <c:pt idx="9937">
                  <c:v>-324.837000074</c:v>
                </c:pt>
                <c:pt idx="9938">
                  <c:v>-324.80400010199997</c:v>
                </c:pt>
                <c:pt idx="9939">
                  <c:v>-324.82000000300002</c:v>
                </c:pt>
                <c:pt idx="9940">
                  <c:v>-324.90700007200002</c:v>
                </c:pt>
                <c:pt idx="9941">
                  <c:v>-325.02100003200002</c:v>
                </c:pt>
                <c:pt idx="9942">
                  <c:v>-324.97999995200001</c:v>
                </c:pt>
                <c:pt idx="9943">
                  <c:v>-324.89299988400001</c:v>
                </c:pt>
                <c:pt idx="9944">
                  <c:v>-324.82899996700002</c:v>
                </c:pt>
                <c:pt idx="9945">
                  <c:v>-324.77400001400002</c:v>
                </c:pt>
                <c:pt idx="9946">
                  <c:v>-324.82400005699998</c:v>
                </c:pt>
                <c:pt idx="9947">
                  <c:v>-324.798000022</c:v>
                </c:pt>
                <c:pt idx="9948">
                  <c:v>-324.753000203</c:v>
                </c:pt>
                <c:pt idx="9949">
                  <c:v>-324.68800011600001</c:v>
                </c:pt>
                <c:pt idx="9950">
                  <c:v>-324.609000154</c:v>
                </c:pt>
                <c:pt idx="9951">
                  <c:v>-324.57500001199998</c:v>
                </c:pt>
                <c:pt idx="9952">
                  <c:v>-324.54499992299998</c:v>
                </c:pt>
                <c:pt idx="9953">
                  <c:v>-324.520999915</c:v>
                </c:pt>
                <c:pt idx="9954">
                  <c:v>-324.55700008399998</c:v>
                </c:pt>
                <c:pt idx="9955">
                  <c:v>-324.66900001699997</c:v>
                </c:pt>
                <c:pt idx="9956">
                  <c:v>-324.73499996100003</c:v>
                </c:pt>
                <c:pt idx="9957">
                  <c:v>-324.662999937</c:v>
                </c:pt>
                <c:pt idx="9958">
                  <c:v>-324.59299993899998</c:v>
                </c:pt>
                <c:pt idx="9959">
                  <c:v>-324.52299994200001</c:v>
                </c:pt>
                <c:pt idx="9960">
                  <c:v>-324.50500001400002</c:v>
                </c:pt>
                <c:pt idx="9961">
                  <c:v>-324.54299989600003</c:v>
                </c:pt>
                <c:pt idx="9962">
                  <c:v>-324.51800003199997</c:v>
                </c:pt>
                <c:pt idx="9963">
                  <c:v>-324.48000015000002</c:v>
                </c:pt>
                <c:pt idx="9964">
                  <c:v>-324.39199991100003</c:v>
                </c:pt>
                <c:pt idx="9965">
                  <c:v>-324.35499988499998</c:v>
                </c:pt>
                <c:pt idx="9966">
                  <c:v>-324.32499979599999</c:v>
                </c:pt>
                <c:pt idx="9967">
                  <c:v>-324.29500002200001</c:v>
                </c:pt>
                <c:pt idx="9968">
                  <c:v>-324.30699986899998</c:v>
                </c:pt>
                <c:pt idx="9969">
                  <c:v>-324.392000225</c:v>
                </c:pt>
                <c:pt idx="9970">
                  <c:v>-324.51800003199997</c:v>
                </c:pt>
                <c:pt idx="9971">
                  <c:v>-324.50599987099997</c:v>
                </c:pt>
                <c:pt idx="9972">
                  <c:v>-324.42100014300001</c:v>
                </c:pt>
                <c:pt idx="9973">
                  <c:v>-324.36599987599999</c:v>
                </c:pt>
                <c:pt idx="9974">
                  <c:v>-324.31599983199999</c:v>
                </c:pt>
                <c:pt idx="9975">
                  <c:v>-324.36299999200003</c:v>
                </c:pt>
                <c:pt idx="9976">
                  <c:v>-324.34300003800001</c:v>
                </c:pt>
                <c:pt idx="9977">
                  <c:v>-324.30399998600001</c:v>
                </c:pt>
                <c:pt idx="9978">
                  <c:v>-324.25799999600002</c:v>
                </c:pt>
                <c:pt idx="9979">
                  <c:v>-324.18599997199999</c:v>
                </c:pt>
                <c:pt idx="9980">
                  <c:v>-324.15900008099999</c:v>
                </c:pt>
                <c:pt idx="9981">
                  <c:v>-324.13300004600001</c:v>
                </c:pt>
                <c:pt idx="9982">
                  <c:v>-324.10700001100003</c:v>
                </c:pt>
                <c:pt idx="9983">
                  <c:v>-324.13999998200001</c:v>
                </c:pt>
                <c:pt idx="9984">
                  <c:v>-324.24799986199997</c:v>
                </c:pt>
                <c:pt idx="9985">
                  <c:v>-324.33200004700001</c:v>
                </c:pt>
                <c:pt idx="9986">
                  <c:v>-324.26899998699997</c:v>
                </c:pt>
                <c:pt idx="9987">
                  <c:v>-324.19800013299999</c:v>
                </c:pt>
                <c:pt idx="9988">
                  <c:v>-324.13199987500002</c:v>
                </c:pt>
                <c:pt idx="9989">
                  <c:v>-324.10099993</c:v>
                </c:pt>
                <c:pt idx="9990">
                  <c:v>-324.15500002700003</c:v>
                </c:pt>
                <c:pt idx="9991">
                  <c:v>-324.13700009899998</c:v>
                </c:pt>
                <c:pt idx="9992">
                  <c:v>-324.09800004700003</c:v>
                </c:pt>
                <c:pt idx="9993">
                  <c:v>-324.01300000499998</c:v>
                </c:pt>
                <c:pt idx="9994">
                  <c:v>-323.96299996200003</c:v>
                </c:pt>
                <c:pt idx="9995">
                  <c:v>-323.93400004400002</c:v>
                </c:pt>
                <c:pt idx="9996">
                  <c:v>-323.912000062</c:v>
                </c:pt>
                <c:pt idx="9997">
                  <c:v>-323.92199988200002</c:v>
                </c:pt>
                <c:pt idx="9998">
                  <c:v>-323.999000131</c:v>
                </c:pt>
                <c:pt idx="9999">
                  <c:v>-324.13500007200003</c:v>
                </c:pt>
                <c:pt idx="10000">
                  <c:v>-324.15099997300001</c:v>
                </c:pt>
                <c:pt idx="10001">
                  <c:v>-324.07200001199999</c:v>
                </c:pt>
                <c:pt idx="10002">
                  <c:v>-324.02100011200002</c:v>
                </c:pt>
                <c:pt idx="10003">
                  <c:v>-323.97100006900001</c:v>
                </c:pt>
                <c:pt idx="10004">
                  <c:v>-324.008000095</c:v>
                </c:pt>
                <c:pt idx="10005">
                  <c:v>-324.00900026599999</c:v>
                </c:pt>
                <c:pt idx="10006">
                  <c:v>-323.98300023100001</c:v>
                </c:pt>
                <c:pt idx="10007">
                  <c:v>-323.95300014200001</c:v>
                </c:pt>
                <c:pt idx="10008">
                  <c:v>-323.88600002700002</c:v>
                </c:pt>
                <c:pt idx="10009">
                  <c:v>-323.86899995599998</c:v>
                </c:pt>
                <c:pt idx="10010">
                  <c:v>-323.84699997500002</c:v>
                </c:pt>
                <c:pt idx="10011">
                  <c:v>-323.82200011100002</c:v>
                </c:pt>
                <c:pt idx="10012">
                  <c:v>-323.851999885</c:v>
                </c:pt>
                <c:pt idx="10013">
                  <c:v>-323.95800005199999</c:v>
                </c:pt>
                <c:pt idx="10014">
                  <c:v>-324.06199987700001</c:v>
                </c:pt>
                <c:pt idx="10015">
                  <c:v>-324.01300000499998</c:v>
                </c:pt>
                <c:pt idx="10016">
                  <c:v>-323.94600020500002</c:v>
                </c:pt>
                <c:pt idx="10017">
                  <c:v>-323.88699988399998</c:v>
                </c:pt>
                <c:pt idx="10018">
                  <c:v>-323.85000017200002</c:v>
                </c:pt>
                <c:pt idx="10019">
                  <c:v>-323.91400008900001</c:v>
                </c:pt>
                <c:pt idx="10020">
                  <c:v>-323.89700001800003</c:v>
                </c:pt>
                <c:pt idx="10021">
                  <c:v>-323.85899982199999</c:v>
                </c:pt>
                <c:pt idx="10022">
                  <c:v>-323.78399991399999</c:v>
                </c:pt>
                <c:pt idx="10023">
                  <c:v>-323.72800010499998</c:v>
                </c:pt>
                <c:pt idx="10024">
                  <c:v>-323.70600012400001</c:v>
                </c:pt>
                <c:pt idx="10025">
                  <c:v>-323.68900005199998</c:v>
                </c:pt>
                <c:pt idx="10026">
                  <c:v>-323.69699984599998</c:v>
                </c:pt>
                <c:pt idx="10027">
                  <c:v>-323.76300010400001</c:v>
                </c:pt>
                <c:pt idx="10028">
                  <c:v>-323.899999901</c:v>
                </c:pt>
                <c:pt idx="10029">
                  <c:v>-323.94399986399998</c:v>
                </c:pt>
                <c:pt idx="10030">
                  <c:v>-323.87000012700003</c:v>
                </c:pt>
                <c:pt idx="10031">
                  <c:v>-323.82099993999998</c:v>
                </c:pt>
                <c:pt idx="10032">
                  <c:v>-323.77200006700002</c:v>
                </c:pt>
                <c:pt idx="10033">
                  <c:v>-323.79899995900001</c:v>
                </c:pt>
                <c:pt idx="10034">
                  <c:v>-323.82399982300001</c:v>
                </c:pt>
                <c:pt idx="10035">
                  <c:v>-323.80899977899998</c:v>
                </c:pt>
                <c:pt idx="10036">
                  <c:v>-323.78999999500002</c:v>
                </c:pt>
                <c:pt idx="10037">
                  <c:v>-323.72299988100002</c:v>
                </c:pt>
                <c:pt idx="10038">
                  <c:v>-323.70800015100002</c:v>
                </c:pt>
                <c:pt idx="10039">
                  <c:v>-323.68700002600002</c:v>
                </c:pt>
                <c:pt idx="10040">
                  <c:v>-323.66500004400001</c:v>
                </c:pt>
                <c:pt idx="10041">
                  <c:v>-323.698999872</c:v>
                </c:pt>
                <c:pt idx="10042">
                  <c:v>-323.807000066</c:v>
                </c:pt>
                <c:pt idx="10043">
                  <c:v>-323.92999999</c:v>
                </c:pt>
                <c:pt idx="10044">
                  <c:v>-323.90099975700002</c:v>
                </c:pt>
                <c:pt idx="10045">
                  <c:v>-323.83300010099998</c:v>
                </c:pt>
                <c:pt idx="10046">
                  <c:v>-323.78399991399999</c:v>
                </c:pt>
                <c:pt idx="10047">
                  <c:v>-323.74400000600002</c:v>
                </c:pt>
                <c:pt idx="10048">
                  <c:v>-323.80799992200002</c:v>
                </c:pt>
                <c:pt idx="10049">
                  <c:v>-323.79400004899998</c:v>
                </c:pt>
                <c:pt idx="10050">
                  <c:v>-323.76199993300003</c:v>
                </c:pt>
                <c:pt idx="10051">
                  <c:v>-323.70699997999998</c:v>
                </c:pt>
                <c:pt idx="10052">
                  <c:v>-323.64799997300003</c:v>
                </c:pt>
                <c:pt idx="10053">
                  <c:v>-323.63099990199999</c:v>
                </c:pt>
                <c:pt idx="10054">
                  <c:v>-323.61900005500001</c:v>
                </c:pt>
                <c:pt idx="10055">
                  <c:v>-323.61800019899999</c:v>
                </c:pt>
                <c:pt idx="10056">
                  <c:v>-323.67100012499998</c:v>
                </c:pt>
                <c:pt idx="10057">
                  <c:v>-323.79999981499998</c:v>
                </c:pt>
                <c:pt idx="10058">
                  <c:v>-323.86899995599998</c:v>
                </c:pt>
                <c:pt idx="10059">
                  <c:v>-323.805999896</c:v>
                </c:pt>
                <c:pt idx="10060">
                  <c:v>-323.75700002299999</c:v>
                </c:pt>
                <c:pt idx="10061">
                  <c:v>-323.70699997999998</c:v>
                </c:pt>
                <c:pt idx="10062">
                  <c:v>-323.71800028500002</c:v>
                </c:pt>
                <c:pt idx="10063">
                  <c:v>-323.76500013100002</c:v>
                </c:pt>
                <c:pt idx="10064">
                  <c:v>-323.755999852</c:v>
                </c:pt>
                <c:pt idx="10065">
                  <c:v>-323.73399987099998</c:v>
                </c:pt>
                <c:pt idx="10066">
                  <c:v>-323.65899996399997</c:v>
                </c:pt>
                <c:pt idx="10067">
                  <c:v>-323.63799983899997</c:v>
                </c:pt>
                <c:pt idx="10068">
                  <c:v>-323.62199993799999</c:v>
                </c:pt>
                <c:pt idx="10069">
                  <c:v>-323.60800006400001</c:v>
                </c:pt>
                <c:pt idx="10070">
                  <c:v>-323.64100003599998</c:v>
                </c:pt>
                <c:pt idx="10071">
                  <c:v>-323.74599971800001</c:v>
                </c:pt>
                <c:pt idx="10072">
                  <c:v>-323.85399991200001</c:v>
                </c:pt>
                <c:pt idx="10073">
                  <c:v>-323.67300015199999</c:v>
                </c:pt>
                <c:pt idx="10074">
                  <c:v>-323.42999987299999</c:v>
                </c:pt>
                <c:pt idx="10075">
                  <c:v>-323.21200008699998</c:v>
                </c:pt>
                <c:pt idx="10076">
                  <c:v>-323.00000006800002</c:v>
                </c:pt>
                <c:pt idx="10077">
                  <c:v>-322.89199987400002</c:v>
                </c:pt>
                <c:pt idx="10078">
                  <c:v>-322.71300014100001</c:v>
                </c:pt>
                <c:pt idx="10079">
                  <c:v>-322.51399982499998</c:v>
                </c:pt>
                <c:pt idx="10080">
                  <c:v>-322.305999859</c:v>
                </c:pt>
                <c:pt idx="10081">
                  <c:v>-322.07499974199999</c:v>
                </c:pt>
                <c:pt idx="10082">
                  <c:v>-321.89000024199999</c:v>
                </c:pt>
                <c:pt idx="10083">
                  <c:v>-321.70299977299999</c:v>
                </c:pt>
                <c:pt idx="10084">
                  <c:v>-321.51700010299999</c:v>
                </c:pt>
                <c:pt idx="10085">
                  <c:v>-321.39200015199998</c:v>
                </c:pt>
                <c:pt idx="10086">
                  <c:v>-321.34299996499999</c:v>
                </c:pt>
                <c:pt idx="10087">
                  <c:v>-321.26099980700002</c:v>
                </c:pt>
                <c:pt idx="10088">
                  <c:v>-321.03600008400002</c:v>
                </c:pt>
                <c:pt idx="10089">
                  <c:v>-320.81299976000003</c:v>
                </c:pt>
                <c:pt idx="10090">
                  <c:v>-320.58899989399998</c:v>
                </c:pt>
                <c:pt idx="10091">
                  <c:v>-320.40699996299998</c:v>
                </c:pt>
                <c:pt idx="10092">
                  <c:v>-320.29500002999998</c:v>
                </c:pt>
                <c:pt idx="10093">
                  <c:v>-320.112999785</c:v>
                </c:pt>
                <c:pt idx="10094">
                  <c:v>-319.91299992699999</c:v>
                </c:pt>
                <c:pt idx="10095">
                  <c:v>-319.665999908</c:v>
                </c:pt>
                <c:pt idx="10096">
                  <c:v>-319.46499987999999</c:v>
                </c:pt>
                <c:pt idx="10097">
                  <c:v>-319.27800003900001</c:v>
                </c:pt>
                <c:pt idx="10098">
                  <c:v>-319.09800013500001</c:v>
                </c:pt>
                <c:pt idx="10099">
                  <c:v>-318.95299991600001</c:v>
                </c:pt>
                <c:pt idx="10100">
                  <c:v>-318.875999982</c:v>
                </c:pt>
                <c:pt idx="10101">
                  <c:v>-318.85100011700001</c:v>
                </c:pt>
                <c:pt idx="10102">
                  <c:v>-318.68800028499999</c:v>
                </c:pt>
                <c:pt idx="10103">
                  <c:v>-318.44500000599999</c:v>
                </c:pt>
                <c:pt idx="10104">
                  <c:v>-318.23299998700003</c:v>
                </c:pt>
                <c:pt idx="10105">
                  <c:v>-318.02500002099998</c:v>
                </c:pt>
                <c:pt idx="10106">
                  <c:v>-317.90799986299999</c:v>
                </c:pt>
                <c:pt idx="10107">
                  <c:v>-317.74300000400001</c:v>
                </c:pt>
                <c:pt idx="10108">
                  <c:v>-317.55299996600002</c:v>
                </c:pt>
                <c:pt idx="10109">
                  <c:v>-317.35899987400001</c:v>
                </c:pt>
                <c:pt idx="10110">
                  <c:v>-317.12800007099997</c:v>
                </c:pt>
                <c:pt idx="10111">
                  <c:v>-316.94400011300002</c:v>
                </c:pt>
                <c:pt idx="10112">
                  <c:v>-316.75699995799999</c:v>
                </c:pt>
                <c:pt idx="10113">
                  <c:v>-316.57099997400002</c:v>
                </c:pt>
                <c:pt idx="10114">
                  <c:v>-316.44300013999998</c:v>
                </c:pt>
                <c:pt idx="10115">
                  <c:v>-316.39100007000002</c:v>
                </c:pt>
                <c:pt idx="10116">
                  <c:v>-316.32800000999998</c:v>
                </c:pt>
                <c:pt idx="10117">
                  <c:v>-316.11599998999998</c:v>
                </c:pt>
                <c:pt idx="10118">
                  <c:v>-315.88700021400001</c:v>
                </c:pt>
                <c:pt idx="10119">
                  <c:v>-315.663000033</c:v>
                </c:pt>
                <c:pt idx="10120">
                  <c:v>-315.46499988800002</c:v>
                </c:pt>
                <c:pt idx="10121">
                  <c:v>-315.362000233</c:v>
                </c:pt>
                <c:pt idx="10122">
                  <c:v>-315.18500021199998</c:v>
                </c:pt>
                <c:pt idx="10123">
                  <c:v>-314.985000039</c:v>
                </c:pt>
                <c:pt idx="10124">
                  <c:v>-314.746999985</c:v>
                </c:pt>
                <c:pt idx="10125">
                  <c:v>-314.53600013599998</c:v>
                </c:pt>
                <c:pt idx="10126">
                  <c:v>-314.352999721</c:v>
                </c:pt>
                <c:pt idx="10127">
                  <c:v>-314.17499984400001</c:v>
                </c:pt>
                <c:pt idx="10128">
                  <c:v>-314.02100028900003</c:v>
                </c:pt>
                <c:pt idx="10129">
                  <c:v>-313.92999985300003</c:v>
                </c:pt>
                <c:pt idx="10130">
                  <c:v>-313.90599984400001</c:v>
                </c:pt>
                <c:pt idx="10131">
                  <c:v>-313.77400027099998</c:v>
                </c:pt>
                <c:pt idx="10132">
                  <c:v>-313.53800024399999</c:v>
                </c:pt>
                <c:pt idx="10133">
                  <c:v>-313.32999996400002</c:v>
                </c:pt>
                <c:pt idx="10134">
                  <c:v>-313.12300016900002</c:v>
                </c:pt>
                <c:pt idx="10135">
                  <c:v>-312.99799990399998</c:v>
                </c:pt>
                <c:pt idx="10136">
                  <c:v>-312.85199982799998</c:v>
                </c:pt>
                <c:pt idx="10137">
                  <c:v>-312.669000041</c:v>
                </c:pt>
                <c:pt idx="10138">
                  <c:v>-312.48400022700002</c:v>
                </c:pt>
                <c:pt idx="10139">
                  <c:v>-312.25399996599998</c:v>
                </c:pt>
                <c:pt idx="10140">
                  <c:v>-312.078000116</c:v>
                </c:pt>
                <c:pt idx="10141">
                  <c:v>-311.89600018599998</c:v>
                </c:pt>
                <c:pt idx="10142">
                  <c:v>-311.71599996700002</c:v>
                </c:pt>
                <c:pt idx="10143">
                  <c:v>-311.591000017</c:v>
                </c:pt>
                <c:pt idx="10144">
                  <c:v>-311.53800009100001</c:v>
                </c:pt>
                <c:pt idx="10145">
                  <c:v>-311.494999984</c:v>
                </c:pt>
                <c:pt idx="10146">
                  <c:v>-311.29300009899998</c:v>
                </c:pt>
                <c:pt idx="10147">
                  <c:v>-311.06199998199997</c:v>
                </c:pt>
                <c:pt idx="10148">
                  <c:v>-310.845999909</c:v>
                </c:pt>
                <c:pt idx="10149">
                  <c:v>-310.64699990700001</c:v>
                </c:pt>
                <c:pt idx="10150">
                  <c:v>-310.55299990100002</c:v>
                </c:pt>
                <c:pt idx="10151">
                  <c:v>-310.37899976400001</c:v>
                </c:pt>
                <c:pt idx="10152">
                  <c:v>-310.185999842</c:v>
                </c:pt>
                <c:pt idx="10153">
                  <c:v>-309.96400000300002</c:v>
                </c:pt>
                <c:pt idx="10154">
                  <c:v>-309.74799992999999</c:v>
                </c:pt>
                <c:pt idx="10155">
                  <c:v>-309.56599999899998</c:v>
                </c:pt>
                <c:pt idx="10156">
                  <c:v>-309.388999979</c:v>
                </c:pt>
                <c:pt idx="10157">
                  <c:v>-309.22999988499998</c:v>
                </c:pt>
                <c:pt idx="10158">
                  <c:v>-309.13200014</c:v>
                </c:pt>
                <c:pt idx="10159">
                  <c:v>-309.105000249</c:v>
                </c:pt>
                <c:pt idx="10160">
                  <c:v>-309.00399999199999</c:v>
                </c:pt>
                <c:pt idx="10161">
                  <c:v>-308.780000126</c:v>
                </c:pt>
                <c:pt idx="10162">
                  <c:v>-308.57500004299999</c:v>
                </c:pt>
                <c:pt idx="10163">
                  <c:v>-308.36700007799999</c:v>
                </c:pt>
                <c:pt idx="10164">
                  <c:v>-308.225000056</c:v>
                </c:pt>
                <c:pt idx="10165">
                  <c:v>-308.10000010499999</c:v>
                </c:pt>
                <c:pt idx="10166">
                  <c:v>-307.92699982400001</c:v>
                </c:pt>
                <c:pt idx="10167">
                  <c:v>-307.74800009099999</c:v>
                </c:pt>
                <c:pt idx="10168">
                  <c:v>-307.51999985700002</c:v>
                </c:pt>
                <c:pt idx="10169">
                  <c:v>-307.34500017699997</c:v>
                </c:pt>
                <c:pt idx="10170">
                  <c:v>-307.17199989599999</c:v>
                </c:pt>
                <c:pt idx="10171">
                  <c:v>-306.99899992899998</c:v>
                </c:pt>
                <c:pt idx="10172">
                  <c:v>-306.87400029299999</c:v>
                </c:pt>
                <c:pt idx="10173">
                  <c:v>-306.82000019600002</c:v>
                </c:pt>
                <c:pt idx="10174">
                  <c:v>-306.789000251</c:v>
                </c:pt>
                <c:pt idx="10175">
                  <c:v>-306.71400002899998</c:v>
                </c:pt>
                <c:pt idx="10176">
                  <c:v>-306.59100010499998</c:v>
                </c:pt>
                <c:pt idx="10177">
                  <c:v>-306.49200019</c:v>
                </c:pt>
                <c:pt idx="10178">
                  <c:v>-306.40200023800003</c:v>
                </c:pt>
                <c:pt idx="10179">
                  <c:v>-306.41600011100002</c:v>
                </c:pt>
                <c:pt idx="10180">
                  <c:v>-306.35499976300002</c:v>
                </c:pt>
                <c:pt idx="10181">
                  <c:v>-306.27400009000002</c:v>
                </c:pt>
                <c:pt idx="10182">
                  <c:v>-306.174000003</c:v>
                </c:pt>
                <c:pt idx="10183">
                  <c:v>-306.060000043</c:v>
                </c:pt>
                <c:pt idx="10184">
                  <c:v>-305.990999902</c:v>
                </c:pt>
                <c:pt idx="10185">
                  <c:v>-305.924999958</c:v>
                </c:pt>
                <c:pt idx="10186">
                  <c:v>-305.867999978</c:v>
                </c:pt>
                <c:pt idx="10187">
                  <c:v>-305.866999808</c:v>
                </c:pt>
                <c:pt idx="10188">
                  <c:v>-305.94400005599999</c:v>
                </c:pt>
                <c:pt idx="10189">
                  <c:v>-305.97400014499999</c:v>
                </c:pt>
                <c:pt idx="10190">
                  <c:v>-305.86600026600001</c:v>
                </c:pt>
                <c:pt idx="10191">
                  <c:v>-305.761999812</c:v>
                </c:pt>
                <c:pt idx="10192">
                  <c:v>-305.65599995899998</c:v>
                </c:pt>
                <c:pt idx="10193">
                  <c:v>-305.60200017599999</c:v>
                </c:pt>
                <c:pt idx="10194">
                  <c:v>-305.60599991599997</c:v>
                </c:pt>
                <c:pt idx="10195">
                  <c:v>-305.546000053</c:v>
                </c:pt>
                <c:pt idx="10196">
                  <c:v>-305.47299985799998</c:v>
                </c:pt>
                <c:pt idx="10197">
                  <c:v>-305.34900007800002</c:v>
                </c:pt>
                <c:pt idx="10198">
                  <c:v>-305.27600019699997</c:v>
                </c:pt>
                <c:pt idx="10199">
                  <c:v>-305.21100010999999</c:v>
                </c:pt>
                <c:pt idx="10200">
                  <c:v>-305.14600002200001</c:v>
                </c:pt>
                <c:pt idx="10201">
                  <c:v>-305.12299987</c:v>
                </c:pt>
                <c:pt idx="10202">
                  <c:v>-305.17100020100003</c:v>
                </c:pt>
                <c:pt idx="10203">
                  <c:v>-305.26499989199999</c:v>
                </c:pt>
                <c:pt idx="10204">
                  <c:v>-305.21600002000002</c:v>
                </c:pt>
                <c:pt idx="10205">
                  <c:v>-305.09500012299998</c:v>
                </c:pt>
                <c:pt idx="10206">
                  <c:v>-305.00600002700003</c:v>
                </c:pt>
                <c:pt idx="10207">
                  <c:v>-304.92000012900002</c:v>
                </c:pt>
                <c:pt idx="10208">
                  <c:v>-304.92999994899998</c:v>
                </c:pt>
                <c:pt idx="10209">
                  <c:v>-304.87600016599998</c:v>
                </c:pt>
                <c:pt idx="10210">
                  <c:v>-304.80000008799999</c:v>
                </c:pt>
                <c:pt idx="10211">
                  <c:v>-304.71999995599998</c:v>
                </c:pt>
                <c:pt idx="10212">
                  <c:v>-304.612000077</c:v>
                </c:pt>
                <c:pt idx="10213">
                  <c:v>-304.54900001599998</c:v>
                </c:pt>
                <c:pt idx="10214">
                  <c:v>-304.48799998300001</c:v>
                </c:pt>
                <c:pt idx="10215">
                  <c:v>-304.42699994899999</c:v>
                </c:pt>
                <c:pt idx="10216">
                  <c:v>-304.423999751</c:v>
                </c:pt>
                <c:pt idx="10217">
                  <c:v>-304.49600009</c:v>
                </c:pt>
                <c:pt idx="10218">
                  <c:v>-304.542999936</c:v>
                </c:pt>
                <c:pt idx="10219">
                  <c:v>-304.44400001999998</c:v>
                </c:pt>
                <c:pt idx="10220">
                  <c:v>-304.33900002399997</c:v>
                </c:pt>
                <c:pt idx="10221">
                  <c:v>-304.236999911</c:v>
                </c:pt>
                <c:pt idx="10222">
                  <c:v>-304.170999967</c:v>
                </c:pt>
                <c:pt idx="10223">
                  <c:v>-304.18799972400001</c:v>
                </c:pt>
                <c:pt idx="10224">
                  <c:v>-304.13399994100001</c:v>
                </c:pt>
                <c:pt idx="10225">
                  <c:v>-304.05900003400001</c:v>
                </c:pt>
                <c:pt idx="10226">
                  <c:v>-303.93800013700002</c:v>
                </c:pt>
                <c:pt idx="10227">
                  <c:v>-303.85199992499997</c:v>
                </c:pt>
                <c:pt idx="10228">
                  <c:v>-303.78700015099997</c:v>
                </c:pt>
                <c:pt idx="10229">
                  <c:v>-303.72900000099997</c:v>
                </c:pt>
                <c:pt idx="10230">
                  <c:v>-303.70299996599999</c:v>
                </c:pt>
                <c:pt idx="10231">
                  <c:v>-303.74399973099997</c:v>
                </c:pt>
                <c:pt idx="10232">
                  <c:v>-303.84299996099998</c:v>
                </c:pt>
                <c:pt idx="10233">
                  <c:v>-303.82300000599997</c:v>
                </c:pt>
                <c:pt idx="10234">
                  <c:v>-303.70700001900002</c:v>
                </c:pt>
                <c:pt idx="10235">
                  <c:v>-303.61999995100001</c:v>
                </c:pt>
                <c:pt idx="10236">
                  <c:v>-303.53300019599999</c:v>
                </c:pt>
                <c:pt idx="10237">
                  <c:v>-303.534000053</c:v>
                </c:pt>
                <c:pt idx="10238">
                  <c:v>-303.49900005400002</c:v>
                </c:pt>
                <c:pt idx="10239">
                  <c:v>-303.43500013699997</c:v>
                </c:pt>
                <c:pt idx="10240">
                  <c:v>-303.368999879</c:v>
                </c:pt>
                <c:pt idx="10241">
                  <c:v>-303.26500005299999</c:v>
                </c:pt>
                <c:pt idx="10242">
                  <c:v>-303.21100027099999</c:v>
                </c:pt>
                <c:pt idx="10243">
                  <c:v>-303.15199994900001</c:v>
                </c:pt>
                <c:pt idx="10244">
                  <c:v>-303.09000005899998</c:v>
                </c:pt>
                <c:pt idx="10245">
                  <c:v>-303.08199995199999</c:v>
                </c:pt>
                <c:pt idx="10246">
                  <c:v>-303.15100009299999</c:v>
                </c:pt>
                <c:pt idx="10247">
                  <c:v>-303.21800020799998</c:v>
                </c:pt>
                <c:pt idx="10248">
                  <c:v>-303.13300016599999</c:v>
                </c:pt>
                <c:pt idx="10249">
                  <c:v>-303.02600014299998</c:v>
                </c:pt>
                <c:pt idx="10250">
                  <c:v>-302.93299999300001</c:v>
                </c:pt>
                <c:pt idx="10251">
                  <c:v>-302.85699991500002</c:v>
                </c:pt>
                <c:pt idx="10252">
                  <c:v>-302.88399980600002</c:v>
                </c:pt>
                <c:pt idx="10253">
                  <c:v>-302.83000002400001</c:v>
                </c:pt>
                <c:pt idx="10254">
                  <c:v>-302.75399994600002</c:v>
                </c:pt>
                <c:pt idx="10255">
                  <c:v>-302.64200001299997</c:v>
                </c:pt>
                <c:pt idx="10256">
                  <c:v>-302.54800000699998</c:v>
                </c:pt>
                <c:pt idx="10257">
                  <c:v>-302.48899999999998</c:v>
                </c:pt>
                <c:pt idx="10258">
                  <c:v>-302.43400004699998</c:v>
                </c:pt>
                <c:pt idx="10259">
                  <c:v>-302.40399995799999</c:v>
                </c:pt>
                <c:pt idx="10260">
                  <c:v>-302.43300019100002</c:v>
                </c:pt>
                <c:pt idx="10261">
                  <c:v>-302.53299996300001</c:v>
                </c:pt>
                <c:pt idx="10262">
                  <c:v>-302.53799987299999</c:v>
                </c:pt>
                <c:pt idx="10263">
                  <c:v>-302.42500008299999</c:v>
                </c:pt>
                <c:pt idx="10264">
                  <c:v>-302.33800001399999</c:v>
                </c:pt>
                <c:pt idx="10265">
                  <c:v>-302.25099994599998</c:v>
                </c:pt>
                <c:pt idx="10266">
                  <c:v>-302.24100012600002</c:v>
                </c:pt>
                <c:pt idx="10267">
                  <c:v>-302.228000108</c:v>
                </c:pt>
                <c:pt idx="10268">
                  <c:v>-302.17499986799999</c:v>
                </c:pt>
                <c:pt idx="10269">
                  <c:v>-302.11700003099998</c:v>
                </c:pt>
                <c:pt idx="10270">
                  <c:v>-302.01200003500003</c:v>
                </c:pt>
                <c:pt idx="10271">
                  <c:v>-301.957999938</c:v>
                </c:pt>
                <c:pt idx="10272">
                  <c:v>-301.89800007500003</c:v>
                </c:pt>
                <c:pt idx="10273">
                  <c:v>-301.84000023900001</c:v>
                </c:pt>
                <c:pt idx="10274">
                  <c:v>-301.835000014</c:v>
                </c:pt>
                <c:pt idx="10275">
                  <c:v>-301.90399984099997</c:v>
                </c:pt>
                <c:pt idx="10276">
                  <c:v>-301.98899988300002</c:v>
                </c:pt>
                <c:pt idx="10277">
                  <c:v>-301.920999913</c:v>
                </c:pt>
                <c:pt idx="10278">
                  <c:v>-301.81499974600001</c:v>
                </c:pt>
                <c:pt idx="10279">
                  <c:v>-301.72799999099999</c:v>
                </c:pt>
                <c:pt idx="10280">
                  <c:v>-301.64900003000002</c:v>
                </c:pt>
                <c:pt idx="10281">
                  <c:v>-301.67400020899998</c:v>
                </c:pt>
                <c:pt idx="10282">
                  <c:v>-301.62099996799998</c:v>
                </c:pt>
                <c:pt idx="10283">
                  <c:v>-301.550000114</c:v>
                </c:pt>
                <c:pt idx="10284">
                  <c:v>-301.457000279</c:v>
                </c:pt>
                <c:pt idx="10285">
                  <c:v>-301.35899990600001</c:v>
                </c:pt>
                <c:pt idx="10286">
                  <c:v>-301.30399995300002</c:v>
                </c:pt>
                <c:pt idx="10287">
                  <c:v>-301.25200019699997</c:v>
                </c:pt>
                <c:pt idx="10288">
                  <c:v>-301.21300014399998</c:v>
                </c:pt>
                <c:pt idx="10289">
                  <c:v>-301.228000189</c:v>
                </c:pt>
                <c:pt idx="10290">
                  <c:v>-301.31899999699999</c:v>
                </c:pt>
                <c:pt idx="10291">
                  <c:v>-301.347999915</c:v>
                </c:pt>
                <c:pt idx="10292">
                  <c:v>-301.246000116</c:v>
                </c:pt>
                <c:pt idx="10293">
                  <c:v>-301.15999990400002</c:v>
                </c:pt>
                <c:pt idx="10294">
                  <c:v>-301.068999781</c:v>
                </c:pt>
                <c:pt idx="10295">
                  <c:v>-301.04100003399998</c:v>
                </c:pt>
                <c:pt idx="10296">
                  <c:v>-301.050999854</c:v>
                </c:pt>
                <c:pt idx="10297">
                  <c:v>-301.00299983799999</c:v>
                </c:pt>
                <c:pt idx="10298">
                  <c:v>-300.94099994700002</c:v>
                </c:pt>
                <c:pt idx="10299">
                  <c:v>-300.82800015800001</c:v>
                </c:pt>
                <c:pt idx="10300">
                  <c:v>-300.76899983700002</c:v>
                </c:pt>
                <c:pt idx="10301">
                  <c:v>-300.71500005399997</c:v>
                </c:pt>
                <c:pt idx="10302">
                  <c:v>-300.66299998400001</c:v>
                </c:pt>
                <c:pt idx="10303">
                  <c:v>-300.65600004700002</c:v>
                </c:pt>
                <c:pt idx="10304">
                  <c:v>-300.72299984699998</c:v>
                </c:pt>
                <c:pt idx="10305">
                  <c:v>-300.82299993399999</c:v>
                </c:pt>
                <c:pt idx="10306">
                  <c:v>-300.774999917</c:v>
                </c:pt>
                <c:pt idx="10307">
                  <c:v>-300.666000182</c:v>
                </c:pt>
                <c:pt idx="10308">
                  <c:v>-300.58000028399999</c:v>
                </c:pt>
                <c:pt idx="10309">
                  <c:v>-300.50300003500001</c:v>
                </c:pt>
                <c:pt idx="10310">
                  <c:v>-300.52799989900001</c:v>
                </c:pt>
                <c:pt idx="10311">
                  <c:v>-300.48100005399999</c:v>
                </c:pt>
                <c:pt idx="10312">
                  <c:v>-300.417000137</c:v>
                </c:pt>
                <c:pt idx="10313">
                  <c:v>-300.34199991499997</c:v>
                </c:pt>
                <c:pt idx="10314">
                  <c:v>-300.24599988199998</c:v>
                </c:pt>
                <c:pt idx="10315">
                  <c:v>-300.19399981200002</c:v>
                </c:pt>
                <c:pt idx="10316">
                  <c:v>-300.14000003000001</c:v>
                </c:pt>
                <c:pt idx="10317">
                  <c:v>-300.089999987</c:v>
                </c:pt>
                <c:pt idx="10318">
                  <c:v>-300.09699992399999</c:v>
                </c:pt>
                <c:pt idx="10319">
                  <c:v>-300.18300013599998</c:v>
                </c:pt>
                <c:pt idx="10320">
                  <c:v>-300.23299986500001</c:v>
                </c:pt>
                <c:pt idx="10321">
                  <c:v>-300.14400008400003</c:v>
                </c:pt>
                <c:pt idx="10322">
                  <c:v>-300.05299996100001</c:v>
                </c:pt>
                <c:pt idx="10323">
                  <c:v>-299.96300000899998</c:v>
                </c:pt>
                <c:pt idx="10324">
                  <c:v>-299.915999849</c:v>
                </c:pt>
                <c:pt idx="10325">
                  <c:v>-299.936999974</c:v>
                </c:pt>
                <c:pt idx="10326">
                  <c:v>-299.89000012899999</c:v>
                </c:pt>
                <c:pt idx="10327">
                  <c:v>-299.82399987100001</c:v>
                </c:pt>
                <c:pt idx="10328">
                  <c:v>-299.71099976699998</c:v>
                </c:pt>
                <c:pt idx="10329">
                  <c:v>-299.64300011099999</c:v>
                </c:pt>
                <c:pt idx="10330">
                  <c:v>-299.59199989699999</c:v>
                </c:pt>
                <c:pt idx="10331">
                  <c:v>-299.54599990700001</c:v>
                </c:pt>
                <c:pt idx="10332">
                  <c:v>-299.53499991699999</c:v>
                </c:pt>
                <c:pt idx="10333">
                  <c:v>-299.59300006699999</c:v>
                </c:pt>
                <c:pt idx="10334">
                  <c:v>-299.70100026099999</c:v>
                </c:pt>
                <c:pt idx="10335">
                  <c:v>-299.673000199</c:v>
                </c:pt>
                <c:pt idx="10336">
                  <c:v>-299.56400014899998</c:v>
                </c:pt>
                <c:pt idx="10337">
                  <c:v>-299.48600004399998</c:v>
                </c:pt>
                <c:pt idx="10338">
                  <c:v>-299.41199999299999</c:v>
                </c:pt>
                <c:pt idx="10339">
                  <c:v>-299.43100009099999</c:v>
                </c:pt>
                <c:pt idx="10340">
                  <c:v>-299.39900029</c:v>
                </c:pt>
                <c:pt idx="10341">
                  <c:v>-299.34400002199999</c:v>
                </c:pt>
                <c:pt idx="10342">
                  <c:v>-299.28399984499998</c:v>
                </c:pt>
                <c:pt idx="10343">
                  <c:v>-299.18799981199999</c:v>
                </c:pt>
                <c:pt idx="10344">
                  <c:v>-299.13799976899998</c:v>
                </c:pt>
                <c:pt idx="10345">
                  <c:v>-299.08600001399998</c:v>
                </c:pt>
                <c:pt idx="10346">
                  <c:v>-299.03399994400002</c:v>
                </c:pt>
                <c:pt idx="10347">
                  <c:v>-299.04100019499998</c:v>
                </c:pt>
                <c:pt idx="10348">
                  <c:v>-299.12400021000002</c:v>
                </c:pt>
                <c:pt idx="10349">
                  <c:v>-299.195000064</c:v>
                </c:pt>
                <c:pt idx="10350">
                  <c:v>-299.11799981500002</c:v>
                </c:pt>
                <c:pt idx="10351">
                  <c:v>-299.02399980899997</c:v>
                </c:pt>
                <c:pt idx="10352">
                  <c:v>-298.93400017200003</c:v>
                </c:pt>
                <c:pt idx="10353">
                  <c:v>-298.87099979700002</c:v>
                </c:pt>
                <c:pt idx="10354">
                  <c:v>-298.90299991199998</c:v>
                </c:pt>
                <c:pt idx="10355">
                  <c:v>-298.86000012</c:v>
                </c:pt>
                <c:pt idx="10356">
                  <c:v>-298.79599988899997</c:v>
                </c:pt>
                <c:pt idx="10357">
                  <c:v>-298.691000207</c:v>
                </c:pt>
                <c:pt idx="10358">
                  <c:v>-298.61599998499997</c:v>
                </c:pt>
                <c:pt idx="10359">
                  <c:v>-298.56700011300001</c:v>
                </c:pt>
                <c:pt idx="10360">
                  <c:v>-298.52399969200002</c:v>
                </c:pt>
                <c:pt idx="10361">
                  <c:v>-298.50499990899999</c:v>
                </c:pt>
                <c:pt idx="10362">
                  <c:v>-298.54800001500001</c:v>
                </c:pt>
                <c:pt idx="10363">
                  <c:v>-298.65899977700002</c:v>
                </c:pt>
                <c:pt idx="10364">
                  <c:v>-298.66100011899999</c:v>
                </c:pt>
                <c:pt idx="10365">
                  <c:v>-298.55800014900001</c:v>
                </c:pt>
                <c:pt idx="10366">
                  <c:v>-298.485999811</c:v>
                </c:pt>
                <c:pt idx="10367">
                  <c:v>-298.41399978599998</c:v>
                </c:pt>
                <c:pt idx="10368">
                  <c:v>-298.42400023499999</c:v>
                </c:pt>
                <c:pt idx="10369">
                  <c:v>-298.41200007399999</c:v>
                </c:pt>
                <c:pt idx="10370">
                  <c:v>-298.364000057</c:v>
                </c:pt>
                <c:pt idx="10371">
                  <c:v>-298.31199998699998</c:v>
                </c:pt>
                <c:pt idx="10372">
                  <c:v>-298.21799998199998</c:v>
                </c:pt>
                <c:pt idx="10373">
                  <c:v>-298.17600004600001</c:v>
                </c:pt>
                <c:pt idx="10374">
                  <c:v>-298.13000005700002</c:v>
                </c:pt>
                <c:pt idx="10375">
                  <c:v>-298.08299989699998</c:v>
                </c:pt>
                <c:pt idx="10376">
                  <c:v>-298.09300003099997</c:v>
                </c:pt>
                <c:pt idx="10377">
                  <c:v>-298.17499987500003</c:v>
                </c:pt>
                <c:pt idx="10378">
                  <c:v>-298.26599999799998</c:v>
                </c:pt>
                <c:pt idx="10379">
                  <c:v>-298.19999974000001</c:v>
                </c:pt>
                <c:pt idx="10380">
                  <c:v>-298.10199999500003</c:v>
                </c:pt>
                <c:pt idx="10381">
                  <c:v>-298.021000007</c:v>
                </c:pt>
                <c:pt idx="10382">
                  <c:v>-297.955000063</c:v>
                </c:pt>
                <c:pt idx="10383">
                  <c:v>-297.99599982799998</c:v>
                </c:pt>
                <c:pt idx="10384">
                  <c:v>-297.95700009000001</c:v>
                </c:pt>
                <c:pt idx="10385">
                  <c:v>-297.89900025399999</c:v>
                </c:pt>
                <c:pt idx="10386">
                  <c:v>-297.809999844</c:v>
                </c:pt>
                <c:pt idx="10387">
                  <c:v>-297.72799999900002</c:v>
                </c:pt>
                <c:pt idx="10388">
                  <c:v>-297.68099983899998</c:v>
                </c:pt>
                <c:pt idx="10389">
                  <c:v>-297.63800004699999</c:v>
                </c:pt>
                <c:pt idx="10390">
                  <c:v>-297.61400003900002</c:v>
                </c:pt>
                <c:pt idx="10391">
                  <c:v>-297.649000038</c:v>
                </c:pt>
                <c:pt idx="10392">
                  <c:v>-297.75699991699997</c:v>
                </c:pt>
                <c:pt idx="10393">
                  <c:v>-297.79100005999999</c:v>
                </c:pt>
                <c:pt idx="10394">
                  <c:v>-297.69999993699997</c:v>
                </c:pt>
                <c:pt idx="10395">
                  <c:v>-297.62900008399998</c:v>
                </c:pt>
                <c:pt idx="10396">
                  <c:v>-297.55500003200001</c:v>
                </c:pt>
                <c:pt idx="10397">
                  <c:v>-297.547000239</c:v>
                </c:pt>
                <c:pt idx="10398">
                  <c:v>-297.55700005900002</c:v>
                </c:pt>
                <c:pt idx="10399">
                  <c:v>-297.51800000700001</c:v>
                </c:pt>
                <c:pt idx="10400">
                  <c:v>-297.47300018800001</c:v>
                </c:pt>
                <c:pt idx="10401">
                  <c:v>-297.37700015500002</c:v>
                </c:pt>
                <c:pt idx="10402">
                  <c:v>-297.33899995899998</c:v>
                </c:pt>
                <c:pt idx="10403">
                  <c:v>-297.29900005000002</c:v>
                </c:pt>
                <c:pt idx="10404">
                  <c:v>-297.25999999800001</c:v>
                </c:pt>
                <c:pt idx="10405">
                  <c:v>-297.26799979100002</c:v>
                </c:pt>
                <c:pt idx="10406">
                  <c:v>-297.34799992299997</c:v>
                </c:pt>
                <c:pt idx="10407">
                  <c:v>-297.45400009000002</c:v>
                </c:pt>
                <c:pt idx="10408">
                  <c:v>-297.40699992999998</c:v>
                </c:pt>
                <c:pt idx="10409">
                  <c:v>-297.312999924</c:v>
                </c:pt>
                <c:pt idx="10410">
                  <c:v>-297.24200007000002</c:v>
                </c:pt>
                <c:pt idx="10411">
                  <c:v>-297.18000017999998</c:v>
                </c:pt>
                <c:pt idx="10412">
                  <c:v>-297.22399982899998</c:v>
                </c:pt>
                <c:pt idx="10413">
                  <c:v>-297.19</c:v>
                </c:pt>
                <c:pt idx="10414">
                  <c:v>-297.13799992999998</c:v>
                </c:pt>
                <c:pt idx="10415">
                  <c:v>-297.06699976200002</c:v>
                </c:pt>
                <c:pt idx="10416">
                  <c:v>-296.98099986400001</c:v>
                </c:pt>
                <c:pt idx="10417">
                  <c:v>-296.93899992899998</c:v>
                </c:pt>
                <c:pt idx="10418">
                  <c:v>-296.90200021700002</c:v>
                </c:pt>
                <c:pt idx="10419">
                  <c:v>-296.87199981399999</c:v>
                </c:pt>
                <c:pt idx="10420">
                  <c:v>-296.90100004700003</c:v>
                </c:pt>
                <c:pt idx="10421">
                  <c:v>-297.00499987199998</c:v>
                </c:pt>
                <c:pt idx="10422">
                  <c:v>-297.06399987899999</c:v>
                </c:pt>
                <c:pt idx="10423">
                  <c:v>-296.985000232</c:v>
                </c:pt>
                <c:pt idx="10424">
                  <c:v>-296.90900015400001</c:v>
                </c:pt>
                <c:pt idx="10425">
                  <c:v>-296.83100004900001</c:v>
                </c:pt>
                <c:pt idx="10426">
                  <c:v>-296.80700004099998</c:v>
                </c:pt>
                <c:pt idx="10427">
                  <c:v>-296.837999986</c:v>
                </c:pt>
                <c:pt idx="10428">
                  <c:v>-296.80599986999999</c:v>
                </c:pt>
                <c:pt idx="10429">
                  <c:v>-296.759999881</c:v>
                </c:pt>
                <c:pt idx="10430">
                  <c:v>-296.66600018999998</c:v>
                </c:pt>
                <c:pt idx="10431">
                  <c:v>-296.621000057</c:v>
                </c:pt>
                <c:pt idx="10432">
                  <c:v>-296.58400003100002</c:v>
                </c:pt>
                <c:pt idx="10433">
                  <c:v>-296.54700000499997</c:v>
                </c:pt>
                <c:pt idx="10434">
                  <c:v>-296.55100005899999</c:v>
                </c:pt>
                <c:pt idx="10435">
                  <c:v>-296.63000002000001</c:v>
                </c:pt>
                <c:pt idx="10436">
                  <c:v>-296.75000006099998</c:v>
                </c:pt>
                <c:pt idx="10437">
                  <c:v>-296.72800008000002</c:v>
                </c:pt>
                <c:pt idx="10438">
                  <c:v>-296.636999957</c:v>
                </c:pt>
                <c:pt idx="10439">
                  <c:v>-296.57599992399997</c:v>
                </c:pt>
                <c:pt idx="10440">
                  <c:v>-296.51699991700002</c:v>
                </c:pt>
                <c:pt idx="10441">
                  <c:v>-296.55700014000001</c:v>
                </c:pt>
                <c:pt idx="10442">
                  <c:v>-296.52999993399999</c:v>
                </c:pt>
                <c:pt idx="10443">
                  <c:v>-296.48299977400001</c:v>
                </c:pt>
                <c:pt idx="10444">
                  <c:v>-296.43100001800002</c:v>
                </c:pt>
                <c:pt idx="10445">
                  <c:v>-296.35000002999999</c:v>
                </c:pt>
                <c:pt idx="10446">
                  <c:v>-296.31700005800002</c:v>
                </c:pt>
                <c:pt idx="10447">
                  <c:v>-296.28299991599999</c:v>
                </c:pt>
                <c:pt idx="10448">
                  <c:v>-296.25099979999999</c:v>
                </c:pt>
                <c:pt idx="10449">
                  <c:v>-296.27500012299998</c:v>
                </c:pt>
                <c:pt idx="10450">
                  <c:v>-296.37499989499997</c:v>
                </c:pt>
                <c:pt idx="10451">
                  <c:v>-296.45200014300002</c:v>
                </c:pt>
                <c:pt idx="10452">
                  <c:v>-296.38000011899999</c:v>
                </c:pt>
                <c:pt idx="10453">
                  <c:v>-296.30300018499997</c:v>
                </c:pt>
                <c:pt idx="10454">
                  <c:v>-296.229000133</c:v>
                </c:pt>
                <c:pt idx="10455">
                  <c:v>-296.19000008099999</c:v>
                </c:pt>
                <c:pt idx="10456">
                  <c:v>-296.23599975600001</c:v>
                </c:pt>
                <c:pt idx="10457">
                  <c:v>-296.21000003500001</c:v>
                </c:pt>
                <c:pt idx="10458">
                  <c:v>-296.16299987500003</c:v>
                </c:pt>
                <c:pt idx="10459">
                  <c:v>-296.07000004000002</c:v>
                </c:pt>
                <c:pt idx="10460">
                  <c:v>-296.01199989000003</c:v>
                </c:pt>
                <c:pt idx="10461">
                  <c:v>-295.97600003500003</c:v>
                </c:pt>
                <c:pt idx="10462">
                  <c:v>-295.94499977499999</c:v>
                </c:pt>
                <c:pt idx="10463">
                  <c:v>-295.94799997299998</c:v>
                </c:pt>
                <c:pt idx="10464">
                  <c:v>-296.015999943</c:v>
                </c:pt>
                <c:pt idx="10465">
                  <c:v>-296.14399977699998</c:v>
                </c:pt>
                <c:pt idx="10466">
                  <c:v>-296.15199988500001</c:v>
                </c:pt>
                <c:pt idx="10467">
                  <c:v>-296.06499981600001</c:v>
                </c:pt>
                <c:pt idx="10468">
                  <c:v>-296.005999809</c:v>
                </c:pt>
                <c:pt idx="10469">
                  <c:v>-295.94599994599997</c:v>
                </c:pt>
                <c:pt idx="10470">
                  <c:v>-295.97500017800002</c:v>
                </c:pt>
                <c:pt idx="10471">
                  <c:v>-295.96700007099997</c:v>
                </c:pt>
                <c:pt idx="10472">
                  <c:v>-295.930999902</c:v>
                </c:pt>
                <c:pt idx="10473">
                  <c:v>-295.89399987600001</c:v>
                </c:pt>
                <c:pt idx="10474">
                  <c:v>-295.81799979800002</c:v>
                </c:pt>
                <c:pt idx="10475">
                  <c:v>-295.79200007700001</c:v>
                </c:pt>
                <c:pt idx="10476">
                  <c:v>-295.76100013199999</c:v>
                </c:pt>
                <c:pt idx="10477">
                  <c:v>-295.72600013300001</c:v>
                </c:pt>
                <c:pt idx="10478">
                  <c:v>-295.74699994399998</c:v>
                </c:pt>
                <c:pt idx="10479">
                  <c:v>-295.84400014699997</c:v>
                </c:pt>
                <c:pt idx="10480">
                  <c:v>-295.93800015300002</c:v>
                </c:pt>
                <c:pt idx="10481">
                  <c:v>-295.88200002899998</c:v>
                </c:pt>
                <c:pt idx="10482">
                  <c:v>-295.802000212</c:v>
                </c:pt>
                <c:pt idx="10483">
                  <c:v>-295.73599995299998</c:v>
                </c:pt>
                <c:pt idx="10484">
                  <c:v>-295.68900010800002</c:v>
                </c:pt>
                <c:pt idx="10485">
                  <c:v>-295.742000034</c:v>
                </c:pt>
                <c:pt idx="10486">
                  <c:v>-295.71599999900002</c:v>
                </c:pt>
                <c:pt idx="10487">
                  <c:v>-295.66799998300002</c:v>
                </c:pt>
                <c:pt idx="10488">
                  <c:v>-295.58400011200001</c:v>
                </c:pt>
                <c:pt idx="10489">
                  <c:v>-295.51800016800001</c:v>
                </c:pt>
                <c:pt idx="10490">
                  <c:v>-295.48500019599999</c:v>
                </c:pt>
                <c:pt idx="10491">
                  <c:v>-295.45799999000002</c:v>
                </c:pt>
                <c:pt idx="10492">
                  <c:v>-295.45500010699999</c:v>
                </c:pt>
                <c:pt idx="10493">
                  <c:v>-295.51199977300001</c:v>
                </c:pt>
                <c:pt idx="10494">
                  <c:v>-295.639000065</c:v>
                </c:pt>
                <c:pt idx="10495">
                  <c:v>-295.67100018000002</c:v>
                </c:pt>
                <c:pt idx="10496">
                  <c:v>-295.58600013799997</c:v>
                </c:pt>
                <c:pt idx="10497">
                  <c:v>-295.52599996100002</c:v>
                </c:pt>
                <c:pt idx="10498">
                  <c:v>-295.46600009799999</c:v>
                </c:pt>
                <c:pt idx="10499">
                  <c:v>-295.484000025</c:v>
                </c:pt>
                <c:pt idx="10500">
                  <c:v>-295.49699972799999</c:v>
                </c:pt>
                <c:pt idx="10501">
                  <c:v>-295.471999864</c:v>
                </c:pt>
                <c:pt idx="10502">
                  <c:v>-295.44099991899998</c:v>
                </c:pt>
                <c:pt idx="10503">
                  <c:v>-295.36200027199999</c:v>
                </c:pt>
                <c:pt idx="10504">
                  <c:v>-295.33500006700001</c:v>
                </c:pt>
                <c:pt idx="10505">
                  <c:v>-295.30300026499998</c:v>
                </c:pt>
                <c:pt idx="10506">
                  <c:v>-295.270999835</c:v>
                </c:pt>
                <c:pt idx="10507">
                  <c:v>-295.29299981700001</c:v>
                </c:pt>
                <c:pt idx="10508">
                  <c:v>-295.39000002</c:v>
                </c:pt>
                <c:pt idx="10509">
                  <c:v>-295.50100009699997</c:v>
                </c:pt>
                <c:pt idx="10510">
                  <c:v>-295.46100018800001</c:v>
                </c:pt>
                <c:pt idx="10511">
                  <c:v>-295.381000056</c:v>
                </c:pt>
                <c:pt idx="10512">
                  <c:v>-295.32000002199999</c:v>
                </c:pt>
                <c:pt idx="10513">
                  <c:v>-295.267000096</c:v>
                </c:pt>
                <c:pt idx="10514">
                  <c:v>-295.31900016600002</c:v>
                </c:pt>
                <c:pt idx="10515">
                  <c:v>-295.29300013099999</c:v>
                </c:pt>
                <c:pt idx="10516">
                  <c:v>-295.24899985399998</c:v>
                </c:pt>
                <c:pt idx="10517">
                  <c:v>-295.18199973999998</c:v>
                </c:pt>
                <c:pt idx="10518">
                  <c:v>-295.110999886</c:v>
                </c:pt>
                <c:pt idx="10519">
                  <c:v>-295.08199996799999</c:v>
                </c:pt>
                <c:pt idx="10520">
                  <c:v>-295.05700010300001</c:v>
                </c:pt>
                <c:pt idx="10521">
                  <c:v>-295.04400008599998</c:v>
                </c:pt>
                <c:pt idx="10522">
                  <c:v>-295.08499985100002</c:v>
                </c:pt>
                <c:pt idx="10523">
                  <c:v>-295.20200000800003</c:v>
                </c:pt>
                <c:pt idx="10524">
                  <c:v>-295.25800013200001</c:v>
                </c:pt>
                <c:pt idx="10525">
                  <c:v>-295.183000225</c:v>
                </c:pt>
                <c:pt idx="10526">
                  <c:v>-295.12200019099998</c:v>
                </c:pt>
                <c:pt idx="10527">
                  <c:v>-295.05799996000002</c:v>
                </c:pt>
                <c:pt idx="10528">
                  <c:v>-295.05599993300001</c:v>
                </c:pt>
                <c:pt idx="10529">
                  <c:v>-295.09199978800001</c:v>
                </c:pt>
                <c:pt idx="10530">
                  <c:v>-295.06999980699999</c:v>
                </c:pt>
                <c:pt idx="10531">
                  <c:v>-295.03499980800001</c:v>
                </c:pt>
                <c:pt idx="10532">
                  <c:v>-294.94800005299999</c:v>
                </c:pt>
                <c:pt idx="10533">
                  <c:v>-294.91500008200001</c:v>
                </c:pt>
                <c:pt idx="10534">
                  <c:v>-294.88599984899997</c:v>
                </c:pt>
                <c:pt idx="10535">
                  <c:v>-294.859000272</c:v>
                </c:pt>
                <c:pt idx="10536">
                  <c:v>-294.88000008300003</c:v>
                </c:pt>
                <c:pt idx="10537">
                  <c:v>-294.97299991800003</c:v>
                </c:pt>
                <c:pt idx="10538">
                  <c:v>-295.099999895</c:v>
                </c:pt>
                <c:pt idx="10539">
                  <c:v>-295.07799991399997</c:v>
                </c:pt>
                <c:pt idx="10540">
                  <c:v>-294.99400004300003</c:v>
                </c:pt>
                <c:pt idx="10541">
                  <c:v>-294.93500003600002</c:v>
                </c:pt>
                <c:pt idx="10542">
                  <c:v>-294.88300027999998</c:v>
                </c:pt>
                <c:pt idx="10543">
                  <c:v>-294.93400018</c:v>
                </c:pt>
                <c:pt idx="10544">
                  <c:v>-294.914000225</c:v>
                </c:pt>
                <c:pt idx="10545">
                  <c:v>-294.87600002900001</c:v>
                </c:pt>
                <c:pt idx="10546">
                  <c:v>-294.82800001300001</c:v>
                </c:pt>
                <c:pt idx="10547">
                  <c:v>-294.75799970100002</c:v>
                </c:pt>
                <c:pt idx="10548">
                  <c:v>-294.73099981000001</c:v>
                </c:pt>
                <c:pt idx="10549">
                  <c:v>-294.70399991800002</c:v>
                </c:pt>
                <c:pt idx="10550">
                  <c:v>-294.67900005400003</c:v>
                </c:pt>
                <c:pt idx="10551">
                  <c:v>-294.71299988200002</c:v>
                </c:pt>
                <c:pt idx="10552">
                  <c:v>-294.82500012999998</c:v>
                </c:pt>
                <c:pt idx="10553">
                  <c:v>-294.90099989300001</c:v>
                </c:pt>
                <c:pt idx="10554">
                  <c:v>-294.83900000300002</c:v>
                </c:pt>
                <c:pt idx="10555">
                  <c:v>-294.77500008700002</c:v>
                </c:pt>
                <c:pt idx="10556">
                  <c:v>-294.71100016999998</c:v>
                </c:pt>
                <c:pt idx="10557">
                  <c:v>-294.68899987399999</c:v>
                </c:pt>
                <c:pt idx="10558">
                  <c:v>-294.60000009300001</c:v>
                </c:pt>
                <c:pt idx="10559">
                  <c:v>-294.423999928</c:v>
                </c:pt>
                <c:pt idx="10560">
                  <c:v>-294.22999983699998</c:v>
                </c:pt>
                <c:pt idx="10561">
                  <c:v>-293.98899989900002</c:v>
                </c:pt>
                <c:pt idx="10562">
                  <c:v>-293.79399995099999</c:v>
                </c:pt>
                <c:pt idx="10563">
                  <c:v>-293.61300019100003</c:v>
                </c:pt>
                <c:pt idx="10564">
                  <c:v>-293.43800019700001</c:v>
                </c:pt>
                <c:pt idx="10565">
                  <c:v>-293.299999915</c:v>
                </c:pt>
                <c:pt idx="10566">
                  <c:v>-293.22999991699999</c:v>
                </c:pt>
                <c:pt idx="10567">
                  <c:v>-293.20999996299997</c:v>
                </c:pt>
                <c:pt idx="10568">
                  <c:v>-293.05300021099998</c:v>
                </c:pt>
                <c:pt idx="10569">
                  <c:v>-292.81699986900003</c:v>
                </c:pt>
                <c:pt idx="10570">
                  <c:v>-292.61100024500001</c:v>
                </c:pt>
                <c:pt idx="10571">
                  <c:v>-292.40900004500003</c:v>
                </c:pt>
                <c:pt idx="10572">
                  <c:v>-292.29999999500001</c:v>
                </c:pt>
                <c:pt idx="10573">
                  <c:v>-292.14000004600001</c:v>
                </c:pt>
                <c:pt idx="10574">
                  <c:v>-291.95799980100003</c:v>
                </c:pt>
                <c:pt idx="10575">
                  <c:v>-291.77099995999998</c:v>
                </c:pt>
                <c:pt idx="10576">
                  <c:v>-291.54500006699999</c:v>
                </c:pt>
                <c:pt idx="10577">
                  <c:v>-291.36899990299997</c:v>
                </c:pt>
                <c:pt idx="10578">
                  <c:v>-291.18800014300001</c:v>
                </c:pt>
                <c:pt idx="10579">
                  <c:v>-291.00900009499998</c:v>
                </c:pt>
                <c:pt idx="10580">
                  <c:v>-290.88999991100002</c:v>
                </c:pt>
                <c:pt idx="10581">
                  <c:v>-290.84300006500001</c:v>
                </c:pt>
                <c:pt idx="10582">
                  <c:v>-290.78699994099998</c:v>
                </c:pt>
                <c:pt idx="10583">
                  <c:v>-290.583000029</c:v>
                </c:pt>
                <c:pt idx="10584">
                  <c:v>-290.36200004599999</c:v>
                </c:pt>
                <c:pt idx="10585">
                  <c:v>-290.14399994600001</c:v>
                </c:pt>
                <c:pt idx="10586">
                  <c:v>-289.95399990800001</c:v>
                </c:pt>
                <c:pt idx="10587">
                  <c:v>-289.85799987600001</c:v>
                </c:pt>
                <c:pt idx="10588">
                  <c:v>-289.68700024999998</c:v>
                </c:pt>
                <c:pt idx="10589">
                  <c:v>-289.49699989800001</c:v>
                </c:pt>
                <c:pt idx="10590">
                  <c:v>-289.26500023800003</c:v>
                </c:pt>
                <c:pt idx="10591">
                  <c:v>-289.06199986799999</c:v>
                </c:pt>
                <c:pt idx="10592">
                  <c:v>-288.886000018</c:v>
                </c:pt>
                <c:pt idx="10593">
                  <c:v>-288.715000078</c:v>
                </c:pt>
                <c:pt idx="10594">
                  <c:v>-288.56999985900001</c:v>
                </c:pt>
                <c:pt idx="10595">
                  <c:v>-288.48699984400002</c:v>
                </c:pt>
                <c:pt idx="10596">
                  <c:v>-288.46899991599997</c:v>
                </c:pt>
                <c:pt idx="10597">
                  <c:v>-288.34599999199997</c:v>
                </c:pt>
                <c:pt idx="10598">
                  <c:v>-288.11600004600001</c:v>
                </c:pt>
                <c:pt idx="10599">
                  <c:v>-287.91700004400002</c:v>
                </c:pt>
                <c:pt idx="10600">
                  <c:v>-287.71699987099998</c:v>
                </c:pt>
                <c:pt idx="10601">
                  <c:v>-287.601000199</c:v>
                </c:pt>
                <c:pt idx="10602">
                  <c:v>-287.46200005999998</c:v>
                </c:pt>
                <c:pt idx="10603">
                  <c:v>-287.28600021</c:v>
                </c:pt>
                <c:pt idx="10604">
                  <c:v>-287.10899987499999</c:v>
                </c:pt>
                <c:pt idx="10605">
                  <c:v>-286.88599986499997</c:v>
                </c:pt>
                <c:pt idx="10606">
                  <c:v>-286.71800012199998</c:v>
                </c:pt>
                <c:pt idx="10607">
                  <c:v>-286.54600001199998</c:v>
                </c:pt>
                <c:pt idx="10608">
                  <c:v>-286.37100001800002</c:v>
                </c:pt>
                <c:pt idx="10609">
                  <c:v>-286.25400017499999</c:v>
                </c:pt>
                <c:pt idx="10610">
                  <c:v>-286.20999989799998</c:v>
                </c:pt>
                <c:pt idx="10611">
                  <c:v>-286.17400004299998</c:v>
                </c:pt>
                <c:pt idx="10612">
                  <c:v>-285.98100012200001</c:v>
                </c:pt>
                <c:pt idx="10613">
                  <c:v>-285.75600008499998</c:v>
                </c:pt>
                <c:pt idx="10614">
                  <c:v>-285.54799980500002</c:v>
                </c:pt>
                <c:pt idx="10615">
                  <c:v>-285.35699991000001</c:v>
                </c:pt>
                <c:pt idx="10616">
                  <c:v>-285.26899998499999</c:v>
                </c:pt>
                <c:pt idx="10617">
                  <c:v>-285.10400012600002</c:v>
                </c:pt>
                <c:pt idx="10618">
                  <c:v>-284.91999985400003</c:v>
                </c:pt>
                <c:pt idx="10619">
                  <c:v>-284.70499995199998</c:v>
                </c:pt>
                <c:pt idx="10620">
                  <c:v>-284.49600013000003</c:v>
                </c:pt>
                <c:pt idx="10621">
                  <c:v>-284.32100013600001</c:v>
                </c:pt>
                <c:pt idx="10622">
                  <c:v>-284.15200022300002</c:v>
                </c:pt>
                <c:pt idx="10623">
                  <c:v>-284.00099992299999</c:v>
                </c:pt>
                <c:pt idx="10624">
                  <c:v>-283.90899994400002</c:v>
                </c:pt>
                <c:pt idx="10625">
                  <c:v>-283.89100001700001</c:v>
                </c:pt>
                <c:pt idx="10626">
                  <c:v>-283.79700001100002</c:v>
                </c:pt>
                <c:pt idx="10627">
                  <c:v>-283.58099993799999</c:v>
                </c:pt>
                <c:pt idx="10628">
                  <c:v>-283.381999936</c:v>
                </c:pt>
                <c:pt idx="10629">
                  <c:v>-283.180999907</c:v>
                </c:pt>
                <c:pt idx="10630">
                  <c:v>-283.04699999299999</c:v>
                </c:pt>
                <c:pt idx="10631">
                  <c:v>-282.92899997900003</c:v>
                </c:pt>
                <c:pt idx="10632">
                  <c:v>-282.76400011999999</c:v>
                </c:pt>
                <c:pt idx="10633">
                  <c:v>-282.59099983800002</c:v>
                </c:pt>
                <c:pt idx="10634">
                  <c:v>-282.369999855</c:v>
                </c:pt>
                <c:pt idx="10635">
                  <c:v>-282.20399982499998</c:v>
                </c:pt>
                <c:pt idx="10636">
                  <c:v>-282.03700025299997</c:v>
                </c:pt>
                <c:pt idx="10637">
                  <c:v>-281.87099990899998</c:v>
                </c:pt>
                <c:pt idx="10638">
                  <c:v>-281.752000039</c:v>
                </c:pt>
                <c:pt idx="10639">
                  <c:v>-281.70499987900001</c:v>
                </c:pt>
                <c:pt idx="10640">
                  <c:v>-281.68299989799999</c:v>
                </c:pt>
                <c:pt idx="10641">
                  <c:v>-281.50999993099998</c:v>
                </c:pt>
                <c:pt idx="10642">
                  <c:v>-281.286000065</c:v>
                </c:pt>
                <c:pt idx="10643">
                  <c:v>-281.08999994599998</c:v>
                </c:pt>
                <c:pt idx="10644">
                  <c:v>-280.90100007799998</c:v>
                </c:pt>
                <c:pt idx="10645">
                  <c:v>-280.81700020699998</c:v>
                </c:pt>
                <c:pt idx="10646">
                  <c:v>-280.656000087</c:v>
                </c:pt>
                <c:pt idx="10647">
                  <c:v>-280.47700004000001</c:v>
                </c:pt>
                <c:pt idx="10648">
                  <c:v>-280.27699986699997</c:v>
                </c:pt>
                <c:pt idx="10649">
                  <c:v>-280.06400030600003</c:v>
                </c:pt>
                <c:pt idx="10650">
                  <c:v>-279.89599993500002</c:v>
                </c:pt>
                <c:pt idx="10651">
                  <c:v>-279.731000075</c:v>
                </c:pt>
                <c:pt idx="10652">
                  <c:v>-279.57199998200002</c:v>
                </c:pt>
                <c:pt idx="10653">
                  <c:v>-279.47400023699998</c:v>
                </c:pt>
                <c:pt idx="10654">
                  <c:v>-279.45100008499998</c:v>
                </c:pt>
                <c:pt idx="10655">
                  <c:v>-279.38199994399997</c:v>
                </c:pt>
                <c:pt idx="10656">
                  <c:v>-279.17499983499999</c:v>
                </c:pt>
                <c:pt idx="10657">
                  <c:v>-278.97000006600001</c:v>
                </c:pt>
                <c:pt idx="10658">
                  <c:v>-278.76499998399999</c:v>
                </c:pt>
                <c:pt idx="10659">
                  <c:v>-278.61300014199998</c:v>
                </c:pt>
                <c:pt idx="10660">
                  <c:v>-278.51599993899998</c:v>
                </c:pt>
                <c:pt idx="10661">
                  <c:v>-278.355999989</c:v>
                </c:pt>
                <c:pt idx="10662">
                  <c:v>-278.18300002299998</c:v>
                </c:pt>
                <c:pt idx="10663">
                  <c:v>-277.95899984200003</c:v>
                </c:pt>
                <c:pt idx="10664">
                  <c:v>-277.787000046</c:v>
                </c:pt>
                <c:pt idx="10665">
                  <c:v>-277.62000015900003</c:v>
                </c:pt>
                <c:pt idx="10666">
                  <c:v>-277.45599984199998</c:v>
                </c:pt>
                <c:pt idx="10667">
                  <c:v>-277.33200006200002</c:v>
                </c:pt>
                <c:pt idx="10668">
                  <c:v>-277.28099984800002</c:v>
                </c:pt>
                <c:pt idx="10669">
                  <c:v>-277.274000226</c:v>
                </c:pt>
                <c:pt idx="10670">
                  <c:v>-277.123999782</c:v>
                </c:pt>
                <c:pt idx="10671">
                  <c:v>-276.90399996899998</c:v>
                </c:pt>
                <c:pt idx="10672">
                  <c:v>-276.71300007500002</c:v>
                </c:pt>
                <c:pt idx="10673">
                  <c:v>-276.52600023399998</c:v>
                </c:pt>
                <c:pt idx="10674">
                  <c:v>-276.43599996799998</c:v>
                </c:pt>
                <c:pt idx="10675">
                  <c:v>-276.28099992900002</c:v>
                </c:pt>
                <c:pt idx="10676">
                  <c:v>-276.10500007899998</c:v>
                </c:pt>
                <c:pt idx="10677">
                  <c:v>-275.92500017499998</c:v>
                </c:pt>
                <c:pt idx="10678">
                  <c:v>-275.71499986800001</c:v>
                </c:pt>
                <c:pt idx="10679">
                  <c:v>-275.55200003599998</c:v>
                </c:pt>
                <c:pt idx="10680">
                  <c:v>-275.38899988899999</c:v>
                </c:pt>
                <c:pt idx="10681">
                  <c:v>-275.22700022700002</c:v>
                </c:pt>
                <c:pt idx="10682">
                  <c:v>-275.12300008699998</c:v>
                </c:pt>
                <c:pt idx="10683">
                  <c:v>-275.09400016900003</c:v>
                </c:pt>
                <c:pt idx="10684">
                  <c:v>-275.040000072</c:v>
                </c:pt>
                <c:pt idx="10685">
                  <c:v>-274.83999989900002</c:v>
                </c:pt>
                <c:pt idx="10686">
                  <c:v>-274.63300010400002</c:v>
                </c:pt>
                <c:pt idx="10687">
                  <c:v>-274.430000049</c:v>
                </c:pt>
                <c:pt idx="10688">
                  <c:v>-274.26100013500002</c:v>
                </c:pt>
                <c:pt idx="10689">
                  <c:v>-274.17800011999998</c:v>
                </c:pt>
                <c:pt idx="10690">
                  <c:v>-274.02300008100002</c:v>
                </c:pt>
                <c:pt idx="10691">
                  <c:v>-273.84699991700001</c:v>
                </c:pt>
                <c:pt idx="10692">
                  <c:v>-273.62300004999997</c:v>
                </c:pt>
                <c:pt idx="10693">
                  <c:v>-273.43599989500001</c:v>
                </c:pt>
                <c:pt idx="10694">
                  <c:v>-273.26900000900002</c:v>
                </c:pt>
                <c:pt idx="10695">
                  <c:v>-273.10900006000003</c:v>
                </c:pt>
                <c:pt idx="10696">
                  <c:v>-272.98099991200002</c:v>
                </c:pt>
                <c:pt idx="10697">
                  <c:v>-272.92099973400002</c:v>
                </c:pt>
                <c:pt idx="10698">
                  <c:v>-272.91900002199998</c:v>
                </c:pt>
                <c:pt idx="10699">
                  <c:v>-272.795999784</c:v>
                </c:pt>
                <c:pt idx="10700">
                  <c:v>-272.580000025</c:v>
                </c:pt>
                <c:pt idx="10701">
                  <c:v>-272.38999998700001</c:v>
                </c:pt>
                <c:pt idx="10702">
                  <c:v>-272.19999994800003</c:v>
                </c:pt>
                <c:pt idx="10703">
                  <c:v>-272.099999862</c:v>
                </c:pt>
                <c:pt idx="10704">
                  <c:v>-271.96299974999999</c:v>
                </c:pt>
                <c:pt idx="10705">
                  <c:v>-271.797000035</c:v>
                </c:pt>
                <c:pt idx="10706">
                  <c:v>-271.62899997800002</c:v>
                </c:pt>
                <c:pt idx="10707">
                  <c:v>-271.42300003899999</c:v>
                </c:pt>
                <c:pt idx="10708">
                  <c:v>-271.26699982899999</c:v>
                </c:pt>
                <c:pt idx="10709">
                  <c:v>-271.10500016700001</c:v>
                </c:pt>
                <c:pt idx="10710">
                  <c:v>-270.941000164</c:v>
                </c:pt>
                <c:pt idx="10711">
                  <c:v>-270.83200011399998</c:v>
                </c:pt>
                <c:pt idx="10712">
                  <c:v>-270.79799997200001</c:v>
                </c:pt>
                <c:pt idx="10713">
                  <c:v>-270.76299997299998</c:v>
                </c:pt>
                <c:pt idx="10714">
                  <c:v>-270.57699998800001</c:v>
                </c:pt>
                <c:pt idx="10715">
                  <c:v>-270.36799985200003</c:v>
                </c:pt>
                <c:pt idx="10716">
                  <c:v>-270.17100019100002</c:v>
                </c:pt>
                <c:pt idx="10717">
                  <c:v>-269.99299999999999</c:v>
                </c:pt>
                <c:pt idx="10718">
                  <c:v>-269.91700023599998</c:v>
                </c:pt>
                <c:pt idx="10719">
                  <c:v>-269.76000017000001</c:v>
                </c:pt>
                <c:pt idx="10720">
                  <c:v>-269.58199997899999</c:v>
                </c:pt>
                <c:pt idx="10721">
                  <c:v>-269.36799993300002</c:v>
                </c:pt>
                <c:pt idx="10722">
                  <c:v>-269.171999814</c:v>
                </c:pt>
                <c:pt idx="10723">
                  <c:v>-269.00800012500002</c:v>
                </c:pt>
                <c:pt idx="10724">
                  <c:v>-268.85300008600001</c:v>
                </c:pt>
                <c:pt idx="10725">
                  <c:v>-268.72000002800002</c:v>
                </c:pt>
                <c:pt idx="10726">
                  <c:v>-268.646999833</c:v>
                </c:pt>
                <c:pt idx="10727">
                  <c:v>-268.64300009300001</c:v>
                </c:pt>
                <c:pt idx="10728">
                  <c:v>-268.545000034</c:v>
                </c:pt>
                <c:pt idx="10729">
                  <c:v>-268.33099998799997</c:v>
                </c:pt>
                <c:pt idx="10730">
                  <c:v>-268.141999806</c:v>
                </c:pt>
                <c:pt idx="10731">
                  <c:v>-267.95200008199998</c:v>
                </c:pt>
                <c:pt idx="10732">
                  <c:v>-267.84000014899999</c:v>
                </c:pt>
                <c:pt idx="10733">
                  <c:v>-267.72400016199998</c:v>
                </c:pt>
                <c:pt idx="10734">
                  <c:v>-267.56700009600002</c:v>
                </c:pt>
                <c:pt idx="10735">
                  <c:v>-267.40800000299998</c:v>
                </c:pt>
                <c:pt idx="10736">
                  <c:v>-267.200000037</c:v>
                </c:pt>
                <c:pt idx="10737">
                  <c:v>-267.04299997099997</c:v>
                </c:pt>
                <c:pt idx="10738">
                  <c:v>-266.88099999399998</c:v>
                </c:pt>
                <c:pt idx="10739">
                  <c:v>-266.719999874</c:v>
                </c:pt>
                <c:pt idx="10740">
                  <c:v>-266.61199999500002</c:v>
                </c:pt>
                <c:pt idx="10741">
                  <c:v>-266.58000019399998</c:v>
                </c:pt>
                <c:pt idx="10742">
                  <c:v>-266.56099978100002</c:v>
                </c:pt>
                <c:pt idx="10743">
                  <c:v>-266.39199986800003</c:v>
                </c:pt>
                <c:pt idx="10744">
                  <c:v>-266.18300004600002</c:v>
                </c:pt>
                <c:pt idx="10745">
                  <c:v>-265.99300000800002</c:v>
                </c:pt>
                <c:pt idx="10746">
                  <c:v>-265.81100007800001</c:v>
                </c:pt>
                <c:pt idx="10747">
                  <c:v>-265.73299997300001</c:v>
                </c:pt>
                <c:pt idx="10748">
                  <c:v>-265.57800024699998</c:v>
                </c:pt>
                <c:pt idx="10749">
                  <c:v>-265.40400011000003</c:v>
                </c:pt>
                <c:pt idx="10750">
                  <c:v>-265.20699982100001</c:v>
                </c:pt>
                <c:pt idx="10751">
                  <c:v>-265.008000133</c:v>
                </c:pt>
                <c:pt idx="10752">
                  <c:v>-264.85100006699997</c:v>
                </c:pt>
                <c:pt idx="10753">
                  <c:v>-264.69699988399998</c:v>
                </c:pt>
                <c:pt idx="10754">
                  <c:v>-264.55400000600002</c:v>
                </c:pt>
                <c:pt idx="10755">
                  <c:v>-264.46699993700003</c:v>
                </c:pt>
                <c:pt idx="10756">
                  <c:v>-264.45399991900001</c:v>
                </c:pt>
                <c:pt idx="10757">
                  <c:v>-264.38199989499998</c:v>
                </c:pt>
                <c:pt idx="10758">
                  <c:v>-264.17699981200002</c:v>
                </c:pt>
                <c:pt idx="10759">
                  <c:v>-263.98799994500001</c:v>
                </c:pt>
                <c:pt idx="10760">
                  <c:v>-263.79599988000001</c:v>
                </c:pt>
                <c:pt idx="10761">
                  <c:v>-263.66600001900002</c:v>
                </c:pt>
                <c:pt idx="10762">
                  <c:v>-263.57200001400003</c:v>
                </c:pt>
                <c:pt idx="10763">
                  <c:v>-263.421999884</c:v>
                </c:pt>
                <c:pt idx="10764">
                  <c:v>-263.25700002500002</c:v>
                </c:pt>
                <c:pt idx="10765">
                  <c:v>-263.04200012199999</c:v>
                </c:pt>
                <c:pt idx="10766">
                  <c:v>-262.87999983200001</c:v>
                </c:pt>
                <c:pt idx="10767">
                  <c:v>-262.72299976599999</c:v>
                </c:pt>
                <c:pt idx="10768">
                  <c:v>-262.57000006700002</c:v>
                </c:pt>
                <c:pt idx="10769">
                  <c:v>-262.46000016099998</c:v>
                </c:pt>
                <c:pt idx="10770">
                  <c:v>-262.42399999200001</c:v>
                </c:pt>
                <c:pt idx="10771">
                  <c:v>-262.42299982100002</c:v>
                </c:pt>
                <c:pt idx="10772">
                  <c:v>-262.27300000600002</c:v>
                </c:pt>
                <c:pt idx="10773">
                  <c:v>-262.05999981600002</c:v>
                </c:pt>
                <c:pt idx="10774">
                  <c:v>-261.87400014600001</c:v>
                </c:pt>
                <c:pt idx="10775">
                  <c:v>-261.69300007200002</c:v>
                </c:pt>
                <c:pt idx="10776">
                  <c:v>-261.61600013700001</c:v>
                </c:pt>
                <c:pt idx="10777">
                  <c:v>-261.466999864</c:v>
                </c:pt>
                <c:pt idx="10778">
                  <c:v>-261.301000149</c:v>
                </c:pt>
                <c:pt idx="10779">
                  <c:v>-261.124999984</c:v>
                </c:pt>
                <c:pt idx="10780">
                  <c:v>-260.92599998200001</c:v>
                </c:pt>
                <c:pt idx="10781">
                  <c:v>-260.77099994299999</c:v>
                </c:pt>
                <c:pt idx="10782">
                  <c:v>-260.61500004700002</c:v>
                </c:pt>
                <c:pt idx="10783">
                  <c:v>-260.46100017800001</c:v>
                </c:pt>
                <c:pt idx="10784">
                  <c:v>-260.36800002899997</c:v>
                </c:pt>
                <c:pt idx="10785">
                  <c:v>-260.34899993099998</c:v>
                </c:pt>
                <c:pt idx="10786">
                  <c:v>-260.392000037</c:v>
                </c:pt>
                <c:pt idx="10787">
                  <c:v>-260.29199995099998</c:v>
                </c:pt>
                <c:pt idx="10788">
                  <c:v>-260.19500006200002</c:v>
                </c:pt>
                <c:pt idx="10789">
                  <c:v>-260.094999976</c:v>
                </c:pt>
                <c:pt idx="10790">
                  <c:v>-260.03899985200002</c:v>
                </c:pt>
                <c:pt idx="10791">
                  <c:v>-260.05199986999997</c:v>
                </c:pt>
                <c:pt idx="10792">
                  <c:v>-259.99499988999997</c:v>
                </c:pt>
                <c:pt idx="10793">
                  <c:v>-259.92100015300002</c:v>
                </c:pt>
                <c:pt idx="10794">
                  <c:v>-259.801000112</c:v>
                </c:pt>
                <c:pt idx="10795">
                  <c:v>-259.72400017799998</c:v>
                </c:pt>
                <c:pt idx="10796">
                  <c:v>-259.66299982999999</c:v>
                </c:pt>
                <c:pt idx="10797">
                  <c:v>-259.60899973300002</c:v>
                </c:pt>
                <c:pt idx="10798">
                  <c:v>-259.589999949</c:v>
                </c:pt>
                <c:pt idx="10799">
                  <c:v>-259.63999999200001</c:v>
                </c:pt>
                <c:pt idx="10800">
                  <c:v>-259.73900022200002</c:v>
                </c:pt>
                <c:pt idx="10801">
                  <c:v>-259.70300005299998</c:v>
                </c:pt>
                <c:pt idx="10802">
                  <c:v>-259.58500003900002</c:v>
                </c:pt>
                <c:pt idx="10803">
                  <c:v>-259.49900014100001</c:v>
                </c:pt>
                <c:pt idx="10804">
                  <c:v>-259.41800015299998</c:v>
                </c:pt>
                <c:pt idx="10805">
                  <c:v>-259.429000143</c:v>
                </c:pt>
                <c:pt idx="10806">
                  <c:v>-259.38899992</c:v>
                </c:pt>
                <c:pt idx="10807">
                  <c:v>-259.32400014699999</c:v>
                </c:pt>
                <c:pt idx="10808">
                  <c:v>-259.257000033</c:v>
                </c:pt>
                <c:pt idx="10809">
                  <c:v>-259.15100017999998</c:v>
                </c:pt>
                <c:pt idx="10810">
                  <c:v>-259.09399988600001</c:v>
                </c:pt>
                <c:pt idx="10811">
                  <c:v>-259.03400002299998</c:v>
                </c:pt>
                <c:pt idx="10812">
                  <c:v>-258.97400016</c:v>
                </c:pt>
                <c:pt idx="10813">
                  <c:v>-258.97299998900002</c:v>
                </c:pt>
                <c:pt idx="10814">
                  <c:v>-259.04799989700001</c:v>
                </c:pt>
                <c:pt idx="10815">
                  <c:v>-259.11099995699999</c:v>
                </c:pt>
                <c:pt idx="10816">
                  <c:v>-259.025999915</c:v>
                </c:pt>
                <c:pt idx="10817">
                  <c:v>-258.92399980200003</c:v>
                </c:pt>
                <c:pt idx="10818">
                  <c:v>-258.82600005699999</c:v>
                </c:pt>
                <c:pt idx="10819">
                  <c:v>-258.75399971799999</c:v>
                </c:pt>
                <c:pt idx="10820">
                  <c:v>-258.77800004099998</c:v>
                </c:pt>
                <c:pt idx="10821">
                  <c:v>-258.72699982699999</c:v>
                </c:pt>
                <c:pt idx="10822">
                  <c:v>-258.65599997300001</c:v>
                </c:pt>
                <c:pt idx="10823">
                  <c:v>-258.54300018399999</c:v>
                </c:pt>
                <c:pt idx="10824">
                  <c:v>-258.45999985499998</c:v>
                </c:pt>
                <c:pt idx="10825">
                  <c:v>-258.40299987499998</c:v>
                </c:pt>
                <c:pt idx="10826">
                  <c:v>-258.35199997500001</c:v>
                </c:pt>
                <c:pt idx="10827">
                  <c:v>-258.32499976999998</c:v>
                </c:pt>
                <c:pt idx="10828">
                  <c:v>-258.36100025299999</c:v>
                </c:pt>
                <c:pt idx="10829">
                  <c:v>-258.46300005199998</c:v>
                </c:pt>
                <c:pt idx="10830">
                  <c:v>-258.45899999800002</c:v>
                </c:pt>
                <c:pt idx="10831">
                  <c:v>-258.34799992199999</c:v>
                </c:pt>
                <c:pt idx="10832">
                  <c:v>-258.26800010400001</c:v>
                </c:pt>
                <c:pt idx="10833">
                  <c:v>-258.18900014299999</c:v>
                </c:pt>
                <c:pt idx="10834">
                  <c:v>-258.19100017</c:v>
                </c:pt>
                <c:pt idx="10835">
                  <c:v>-258.17100021499999</c:v>
                </c:pt>
                <c:pt idx="10836">
                  <c:v>-258.11500009100001</c:v>
                </c:pt>
                <c:pt idx="10837">
                  <c:v>-258.05699994100002</c:v>
                </c:pt>
                <c:pt idx="10838">
                  <c:v>-257.95399997200002</c:v>
                </c:pt>
                <c:pt idx="10839">
                  <c:v>-257.90500009900001</c:v>
                </c:pt>
                <c:pt idx="10840">
                  <c:v>-257.85100000199998</c:v>
                </c:pt>
                <c:pt idx="10841">
                  <c:v>-257.79800007599999</c:v>
                </c:pt>
                <c:pt idx="10842">
                  <c:v>-257.79999978799998</c:v>
                </c:pt>
                <c:pt idx="10843">
                  <c:v>-257.87400015399999</c:v>
                </c:pt>
                <c:pt idx="10844">
                  <c:v>-257.95700016900003</c:v>
                </c:pt>
                <c:pt idx="10845">
                  <c:v>-257.88300011799998</c:v>
                </c:pt>
                <c:pt idx="10846">
                  <c:v>-257.77699995099999</c:v>
                </c:pt>
                <c:pt idx="10847">
                  <c:v>-257.69000019600003</c:v>
                </c:pt>
                <c:pt idx="10848">
                  <c:v>-257.61700000100001</c:v>
                </c:pt>
                <c:pt idx="10849">
                  <c:v>-257.64900011700001</c:v>
                </c:pt>
                <c:pt idx="10850">
                  <c:v>-257.60300012800002</c:v>
                </c:pt>
                <c:pt idx="10851">
                  <c:v>-257.53800003999999</c:v>
                </c:pt>
                <c:pt idx="10852">
                  <c:v>-257.44200000799998</c:v>
                </c:pt>
                <c:pt idx="10853">
                  <c:v>-257.35200005600001</c:v>
                </c:pt>
                <c:pt idx="10854">
                  <c:v>-257.29599993199997</c:v>
                </c:pt>
                <c:pt idx="10855">
                  <c:v>-257.24700006</c:v>
                </c:pt>
                <c:pt idx="10856">
                  <c:v>-257.21500025799998</c:v>
                </c:pt>
                <c:pt idx="10857">
                  <c:v>-257.24400017599999</c:v>
                </c:pt>
                <c:pt idx="10858">
                  <c:v>-257.34399994799998</c:v>
                </c:pt>
                <c:pt idx="10859">
                  <c:v>-257.36999998300001</c:v>
                </c:pt>
                <c:pt idx="10860">
                  <c:v>-257.27200023799998</c:v>
                </c:pt>
                <c:pt idx="10861">
                  <c:v>-257.19400013299997</c:v>
                </c:pt>
                <c:pt idx="10862">
                  <c:v>-257.111999975</c:v>
                </c:pt>
                <c:pt idx="10863">
                  <c:v>-257.09699992999998</c:v>
                </c:pt>
                <c:pt idx="10864">
                  <c:v>-257.09899995699999</c:v>
                </c:pt>
                <c:pt idx="10865">
                  <c:v>-257.05200011099998</c:v>
                </c:pt>
                <c:pt idx="10866">
                  <c:v>-256.99899987100002</c:v>
                </c:pt>
                <c:pt idx="10867">
                  <c:v>-256.89700007200003</c:v>
                </c:pt>
                <c:pt idx="10868">
                  <c:v>-256.85000022600002</c:v>
                </c:pt>
                <c:pt idx="10869">
                  <c:v>-256.80399992299999</c:v>
                </c:pt>
                <c:pt idx="10870">
                  <c:v>-256.75699976300001</c:v>
                </c:pt>
                <c:pt idx="10871">
                  <c:v>-256.75799993300001</c:v>
                </c:pt>
                <c:pt idx="10872">
                  <c:v>-256.82899978699999</c:v>
                </c:pt>
                <c:pt idx="10873">
                  <c:v>-256.92800001699999</c:v>
                </c:pt>
                <c:pt idx="10874">
                  <c:v>-256.87399992000002</c:v>
                </c:pt>
                <c:pt idx="10875">
                  <c:v>-256.77199980699999</c:v>
                </c:pt>
                <c:pt idx="10876">
                  <c:v>-256.69400001600002</c:v>
                </c:pt>
                <c:pt idx="10877">
                  <c:v>-256.62400001899999</c:v>
                </c:pt>
                <c:pt idx="10878">
                  <c:v>-256.65900001799997</c:v>
                </c:pt>
                <c:pt idx="10879">
                  <c:v>-256.61900010900001</c:v>
                </c:pt>
                <c:pt idx="10880">
                  <c:v>-256.55799976100002</c:v>
                </c:pt>
                <c:pt idx="10881">
                  <c:v>-256.47799994299999</c:v>
                </c:pt>
                <c:pt idx="10882">
                  <c:v>-256.38400025200002</c:v>
                </c:pt>
                <c:pt idx="10883">
                  <c:v>-256.335999921</c:v>
                </c:pt>
                <c:pt idx="10884">
                  <c:v>-256.289999932</c:v>
                </c:pt>
                <c:pt idx="10885">
                  <c:v>-256.25200004999999</c:v>
                </c:pt>
                <c:pt idx="10886">
                  <c:v>-256.27400003100001</c:v>
                </c:pt>
                <c:pt idx="10887">
                  <c:v>-256.36999974999998</c:v>
                </c:pt>
                <c:pt idx="10888">
                  <c:v>-256.42099996299999</c:v>
                </c:pt>
                <c:pt idx="10889">
                  <c:v>-256.33300003800002</c:v>
                </c:pt>
                <c:pt idx="10890">
                  <c:v>-256.24799999599998</c:v>
                </c:pt>
                <c:pt idx="10891">
                  <c:v>-256.16199978399999</c:v>
                </c:pt>
                <c:pt idx="10892">
                  <c:v>-256.12899981200002</c:v>
                </c:pt>
                <c:pt idx="10893">
                  <c:v>-256.15199996400003</c:v>
                </c:pt>
                <c:pt idx="10894">
                  <c:v>-256.11299991099997</c:v>
                </c:pt>
                <c:pt idx="10895">
                  <c:v>-256.05899981499999</c:v>
                </c:pt>
                <c:pt idx="10896">
                  <c:v>-255.95499998899999</c:v>
                </c:pt>
                <c:pt idx="10897">
                  <c:v>-255.902000063</c:v>
                </c:pt>
                <c:pt idx="10898">
                  <c:v>-255.85400004600001</c:v>
                </c:pt>
                <c:pt idx="10899">
                  <c:v>-255.80899991300001</c:v>
                </c:pt>
                <c:pt idx="10900">
                  <c:v>-255.80600003000001</c:v>
                </c:pt>
                <c:pt idx="10901">
                  <c:v>-255.87499985700001</c:v>
                </c:pt>
                <c:pt idx="10902">
                  <c:v>-255.98699979</c:v>
                </c:pt>
                <c:pt idx="10903">
                  <c:v>-255.95600015900001</c:v>
                </c:pt>
                <c:pt idx="10904">
                  <c:v>-255.85600007299999</c:v>
                </c:pt>
                <c:pt idx="10905">
                  <c:v>-255.78499990500001</c:v>
                </c:pt>
                <c:pt idx="10906">
                  <c:v>-255.71800010499999</c:v>
                </c:pt>
                <c:pt idx="10907">
                  <c:v>-255.747000023</c:v>
                </c:pt>
                <c:pt idx="10908">
                  <c:v>-255.71099985399999</c:v>
                </c:pt>
                <c:pt idx="10909">
                  <c:v>-255.65399987399999</c:v>
                </c:pt>
                <c:pt idx="10910">
                  <c:v>-255.59300015400001</c:v>
                </c:pt>
                <c:pt idx="10911">
                  <c:v>-255.50299988800001</c:v>
                </c:pt>
                <c:pt idx="10912">
                  <c:v>-255.45999978200001</c:v>
                </c:pt>
                <c:pt idx="10913">
                  <c:v>-255.416000134</c:v>
                </c:pt>
                <c:pt idx="10914">
                  <c:v>-255.37300002800001</c:v>
                </c:pt>
                <c:pt idx="10915">
                  <c:v>-255.389000243</c:v>
                </c:pt>
                <c:pt idx="10916">
                  <c:v>-255.47700016799999</c:v>
                </c:pt>
                <c:pt idx="10917">
                  <c:v>-255.54299979699999</c:v>
                </c:pt>
                <c:pt idx="10918">
                  <c:v>-255.463999836</c:v>
                </c:pt>
                <c:pt idx="10919">
                  <c:v>-255.37599991100001</c:v>
                </c:pt>
                <c:pt idx="10920">
                  <c:v>-255.29200003899999</c:v>
                </c:pt>
                <c:pt idx="10921">
                  <c:v>-255.241999996</c:v>
                </c:pt>
                <c:pt idx="10922">
                  <c:v>-255.27900002199999</c:v>
                </c:pt>
                <c:pt idx="10923">
                  <c:v>-255.24100014000001</c:v>
                </c:pt>
                <c:pt idx="10924">
                  <c:v>-255.18399984600001</c:v>
                </c:pt>
                <c:pt idx="10925">
                  <c:v>-255.07899985</c:v>
                </c:pt>
                <c:pt idx="10926">
                  <c:v>-255.010000023</c:v>
                </c:pt>
                <c:pt idx="10927">
                  <c:v>-254.96299986299999</c:v>
                </c:pt>
                <c:pt idx="10928">
                  <c:v>-254.920999927</c:v>
                </c:pt>
                <c:pt idx="10929">
                  <c:v>-254.91299981899999</c:v>
                </c:pt>
                <c:pt idx="10930">
                  <c:v>-254.97099997000001</c:v>
                </c:pt>
                <c:pt idx="10931">
                  <c:v>-255.088000128</c:v>
                </c:pt>
                <c:pt idx="10932">
                  <c:v>-255.08500024400001</c:v>
                </c:pt>
                <c:pt idx="10933">
                  <c:v>-254.98600001400001</c:v>
                </c:pt>
                <c:pt idx="10934">
                  <c:v>-254.914999846</c:v>
                </c:pt>
                <c:pt idx="10935">
                  <c:v>-254.84399999300001</c:v>
                </c:pt>
                <c:pt idx="10936">
                  <c:v>-254.86199991999999</c:v>
                </c:pt>
                <c:pt idx="10937">
                  <c:v>-254.843000136</c:v>
                </c:pt>
                <c:pt idx="10938">
                  <c:v>-254.79500012</c:v>
                </c:pt>
                <c:pt idx="10939">
                  <c:v>-254.74700010399999</c:v>
                </c:pt>
                <c:pt idx="10940">
                  <c:v>-254.660000035</c:v>
                </c:pt>
                <c:pt idx="10941">
                  <c:v>-254.62200015299999</c:v>
                </c:pt>
                <c:pt idx="10942">
                  <c:v>-254.57900004699999</c:v>
                </c:pt>
                <c:pt idx="10943">
                  <c:v>-254.53199988700001</c:v>
                </c:pt>
                <c:pt idx="10944">
                  <c:v>-254.54100016500001</c:v>
                </c:pt>
                <c:pt idx="10945">
                  <c:v>-254.625999893</c:v>
                </c:pt>
                <c:pt idx="10946">
                  <c:v>-254.71000007800001</c:v>
                </c:pt>
                <c:pt idx="10947">
                  <c:v>-254.640999937</c:v>
                </c:pt>
                <c:pt idx="10948">
                  <c:v>-254.55000012900001</c:v>
                </c:pt>
                <c:pt idx="10949">
                  <c:v>-254.47200002400001</c:v>
                </c:pt>
                <c:pt idx="10950">
                  <c:v>-254.413000017</c:v>
                </c:pt>
                <c:pt idx="10951">
                  <c:v>-254.454999953</c:v>
                </c:pt>
                <c:pt idx="10952">
                  <c:v>-254.41700007099999</c:v>
                </c:pt>
                <c:pt idx="10953">
                  <c:v>-254.35700020799999</c:v>
                </c:pt>
                <c:pt idx="10954">
                  <c:v>-254.26100017499999</c:v>
                </c:pt>
                <c:pt idx="10955">
                  <c:v>-254.18400024100001</c:v>
                </c:pt>
                <c:pt idx="10956">
                  <c:v>-254.139000108</c:v>
                </c:pt>
                <c:pt idx="10957">
                  <c:v>-254.100999911</c:v>
                </c:pt>
                <c:pt idx="10958">
                  <c:v>-254.085999867</c:v>
                </c:pt>
                <c:pt idx="10959">
                  <c:v>-254.131</c:v>
                </c:pt>
                <c:pt idx="10960">
                  <c:v>-254.24599981599999</c:v>
                </c:pt>
                <c:pt idx="10961">
                  <c:v>-254.26700025599999</c:v>
                </c:pt>
                <c:pt idx="10962">
                  <c:v>-254.170000053</c:v>
                </c:pt>
                <c:pt idx="10963">
                  <c:v>-254.09899988399999</c:v>
                </c:pt>
                <c:pt idx="10964">
                  <c:v>-254.028000031</c:v>
                </c:pt>
                <c:pt idx="10965">
                  <c:v>-254.03199977</c:v>
                </c:pt>
                <c:pt idx="10966">
                  <c:v>-254.03600013799999</c:v>
                </c:pt>
                <c:pt idx="10967">
                  <c:v>-253.998999798</c:v>
                </c:pt>
                <c:pt idx="10968">
                  <c:v>-253.95699986299999</c:v>
                </c:pt>
                <c:pt idx="10969">
                  <c:v>-253.86800008099999</c:v>
                </c:pt>
                <c:pt idx="10970">
                  <c:v>-253.82900002900001</c:v>
                </c:pt>
                <c:pt idx="10971">
                  <c:v>-253.78599992299999</c:v>
                </c:pt>
                <c:pt idx="10972">
                  <c:v>-253.74299981600001</c:v>
                </c:pt>
                <c:pt idx="10973">
                  <c:v>-253.754999978</c:v>
                </c:pt>
                <c:pt idx="10974">
                  <c:v>-253.840000019</c:v>
                </c:pt>
                <c:pt idx="10975">
                  <c:v>-253.93999979099999</c:v>
                </c:pt>
                <c:pt idx="10976">
                  <c:v>-253.88999974800001</c:v>
                </c:pt>
                <c:pt idx="10977">
                  <c:v>-253.79900025399999</c:v>
                </c:pt>
                <c:pt idx="10978">
                  <c:v>-253.72699991600001</c:v>
                </c:pt>
                <c:pt idx="10979">
                  <c:v>-253.66400016899999</c:v>
                </c:pt>
                <c:pt idx="10980">
                  <c:v>-253.704999934</c:v>
                </c:pt>
                <c:pt idx="10981">
                  <c:v>-253.669000079</c:v>
                </c:pt>
                <c:pt idx="10982">
                  <c:v>-253.61499998299999</c:v>
                </c:pt>
                <c:pt idx="10983">
                  <c:v>-253.53800004799999</c:v>
                </c:pt>
                <c:pt idx="10984">
                  <c:v>-253.45600020399999</c:v>
                </c:pt>
                <c:pt idx="10985">
                  <c:v>-253.41699983699999</c:v>
                </c:pt>
                <c:pt idx="10986">
                  <c:v>-253.383000009</c:v>
                </c:pt>
                <c:pt idx="10987">
                  <c:v>-253.360000171</c:v>
                </c:pt>
                <c:pt idx="10988">
                  <c:v>-253.39099980200001</c:v>
                </c:pt>
                <c:pt idx="10989">
                  <c:v>-253.49799982499999</c:v>
                </c:pt>
                <c:pt idx="10990">
                  <c:v>-253.544999985</c:v>
                </c:pt>
                <c:pt idx="10991">
                  <c:v>-253.45999994300001</c:v>
                </c:pt>
                <c:pt idx="10992">
                  <c:v>-253.39099980200001</c:v>
                </c:pt>
                <c:pt idx="10993">
                  <c:v>-253.317000065</c:v>
                </c:pt>
                <c:pt idx="10994">
                  <c:v>-253.30599975999999</c:v>
                </c:pt>
                <c:pt idx="10995">
                  <c:v>-253.33200010900001</c:v>
                </c:pt>
                <c:pt idx="10996">
                  <c:v>-253.30100016399999</c:v>
                </c:pt>
                <c:pt idx="10997">
                  <c:v>-253.257000202</c:v>
                </c:pt>
                <c:pt idx="10998">
                  <c:v>-253.161000169</c:v>
                </c:pt>
                <c:pt idx="10999">
                  <c:v>-253.118999919</c:v>
                </c:pt>
                <c:pt idx="11000">
                  <c:v>-253.08199989400001</c:v>
                </c:pt>
                <c:pt idx="11001">
                  <c:v>-253.04800006599999</c:v>
                </c:pt>
                <c:pt idx="11002">
                  <c:v>-253.058999742</c:v>
                </c:pt>
                <c:pt idx="11003">
                  <c:v>-253.14299992799999</c:v>
                </c:pt>
                <c:pt idx="11004">
                  <c:v>-253.26099994099999</c:v>
                </c:pt>
                <c:pt idx="11005">
                  <c:v>-253.23099985299999</c:v>
                </c:pt>
                <c:pt idx="11006">
                  <c:v>-253.138000017</c:v>
                </c:pt>
                <c:pt idx="11007">
                  <c:v>-253.07199975899999</c:v>
                </c:pt>
                <c:pt idx="11008">
                  <c:v>-253.01199989599999</c:v>
                </c:pt>
                <c:pt idx="11009">
                  <c:v>-253.05399983199999</c:v>
                </c:pt>
                <c:pt idx="11010">
                  <c:v>-253.02799979700001</c:v>
                </c:pt>
                <c:pt idx="11011">
                  <c:v>-252.980999951</c:v>
                </c:pt>
                <c:pt idx="11012">
                  <c:v>-252.923999971</c:v>
                </c:pt>
                <c:pt idx="11013">
                  <c:v>-252.845999866</c:v>
                </c:pt>
                <c:pt idx="11014">
                  <c:v>-252.81200003800001</c:v>
                </c:pt>
                <c:pt idx="11015">
                  <c:v>-252.775999869</c:v>
                </c:pt>
                <c:pt idx="11016">
                  <c:v>-252.742999897</c:v>
                </c:pt>
                <c:pt idx="11017">
                  <c:v>-252.76999978800001</c:v>
                </c:pt>
                <c:pt idx="11018">
                  <c:v>-252.87400024199999</c:v>
                </c:pt>
                <c:pt idx="11019">
                  <c:v>-252.944999782</c:v>
                </c:pt>
                <c:pt idx="11020">
                  <c:v>-252.873000072</c:v>
                </c:pt>
                <c:pt idx="11021">
                  <c:v>-252.80300007400001</c:v>
                </c:pt>
                <c:pt idx="11022">
                  <c:v>-252.72999987899999</c:v>
                </c:pt>
                <c:pt idx="11023">
                  <c:v>-252.70200013199999</c:v>
                </c:pt>
                <c:pt idx="11024">
                  <c:v>-252.74200004100001</c:v>
                </c:pt>
                <c:pt idx="11025">
                  <c:v>-252.71299980800001</c:v>
                </c:pt>
                <c:pt idx="11026">
                  <c:v>-252.66700013299999</c:v>
                </c:pt>
                <c:pt idx="11027">
                  <c:v>-252.57399998400001</c:v>
                </c:pt>
                <c:pt idx="11028">
                  <c:v>-252.52599996699999</c:v>
                </c:pt>
                <c:pt idx="11029">
                  <c:v>-252.49199982499999</c:v>
                </c:pt>
                <c:pt idx="11030">
                  <c:v>-252.46499993399999</c:v>
                </c:pt>
                <c:pt idx="11031">
                  <c:v>-252.47400021199999</c:v>
                </c:pt>
                <c:pt idx="11032">
                  <c:v>-252.55100014600001</c:v>
                </c:pt>
                <c:pt idx="11033">
                  <c:v>-252.67700026700001</c:v>
                </c:pt>
                <c:pt idx="11034">
                  <c:v>-252.67000001599999</c:v>
                </c:pt>
                <c:pt idx="11035">
                  <c:v>-252.580999921</c:v>
                </c:pt>
                <c:pt idx="11036">
                  <c:v>-252.522000228</c:v>
                </c:pt>
                <c:pt idx="11037">
                  <c:v>-252.467000275</c:v>
                </c:pt>
                <c:pt idx="11038">
                  <c:v>-252.506999869</c:v>
                </c:pt>
                <c:pt idx="11039">
                  <c:v>-252.495000022</c:v>
                </c:pt>
                <c:pt idx="11040">
                  <c:v>-252.46000002400001</c:v>
                </c:pt>
                <c:pt idx="11041">
                  <c:v>-252.42000011499999</c:v>
                </c:pt>
                <c:pt idx="11042">
                  <c:v>-252.34200000999999</c:v>
                </c:pt>
                <c:pt idx="11043">
                  <c:v>-252.31199992099999</c:v>
                </c:pt>
                <c:pt idx="11044">
                  <c:v>-252.28000012000001</c:v>
                </c:pt>
                <c:pt idx="11045">
                  <c:v>-252.248000004</c:v>
                </c:pt>
                <c:pt idx="11046">
                  <c:v>-252.274999896</c:v>
                </c:pt>
                <c:pt idx="11047">
                  <c:v>-252.37799986499999</c:v>
                </c:pt>
                <c:pt idx="11048">
                  <c:v>-252.46899998699999</c:v>
                </c:pt>
                <c:pt idx="11049">
                  <c:v>-252.412999864</c:v>
                </c:pt>
                <c:pt idx="11050">
                  <c:v>-252.33900012699999</c:v>
                </c:pt>
                <c:pt idx="11051">
                  <c:v>-252.267000102</c:v>
                </c:pt>
                <c:pt idx="11052">
                  <c:v>-252.223999996</c:v>
                </c:pt>
                <c:pt idx="11053">
                  <c:v>-252.27699992199999</c:v>
                </c:pt>
                <c:pt idx="11054">
                  <c:v>-252.254000085</c:v>
                </c:pt>
                <c:pt idx="11055">
                  <c:v>-252.210000122</c:v>
                </c:pt>
                <c:pt idx="11056">
                  <c:v>-252.12599993699999</c:v>
                </c:pt>
                <c:pt idx="11057">
                  <c:v>-252.07000012699999</c:v>
                </c:pt>
                <c:pt idx="11058">
                  <c:v>-252.04200006600001</c:v>
                </c:pt>
                <c:pt idx="11059">
                  <c:v>-252.01800005699999</c:v>
                </c:pt>
                <c:pt idx="11060">
                  <c:v>-252.01899991400001</c:v>
                </c:pt>
                <c:pt idx="11061">
                  <c:v>-252.08400000099999</c:v>
                </c:pt>
                <c:pt idx="11062">
                  <c:v>-252.21399986200001</c:v>
                </c:pt>
                <c:pt idx="11063">
                  <c:v>-252.23700001399999</c:v>
                </c:pt>
                <c:pt idx="11064">
                  <c:v>-252.154999855</c:v>
                </c:pt>
                <c:pt idx="11065">
                  <c:v>-252.10200024299999</c:v>
                </c:pt>
                <c:pt idx="11066">
                  <c:v>-252.049999859</c:v>
                </c:pt>
                <c:pt idx="11067">
                  <c:v>-252.079999947</c:v>
                </c:pt>
                <c:pt idx="11068">
                  <c:v>-252.088999911</c:v>
                </c:pt>
                <c:pt idx="11069">
                  <c:v>-252.060000307</c:v>
                </c:pt>
                <c:pt idx="11070">
                  <c:v>-252.029000048</c:v>
                </c:pt>
                <c:pt idx="11071">
                  <c:v>-251.953999826</c:v>
                </c:pt>
                <c:pt idx="11072">
                  <c:v>-251.93300001599999</c:v>
                </c:pt>
                <c:pt idx="11073">
                  <c:v>-251.90599981</c:v>
                </c:pt>
                <c:pt idx="11074">
                  <c:v>-251.880999946</c:v>
                </c:pt>
                <c:pt idx="11075">
                  <c:v>-251.90999986400001</c:v>
                </c:pt>
                <c:pt idx="11076">
                  <c:v>-252.01300014700001</c:v>
                </c:pt>
                <c:pt idx="11077">
                  <c:v>-252.121999883</c:v>
                </c:pt>
                <c:pt idx="11078">
                  <c:v>-252.077000064</c:v>
                </c:pt>
                <c:pt idx="11079">
                  <c:v>-251.997999789</c:v>
                </c:pt>
                <c:pt idx="11080">
                  <c:v>-251.93699975499999</c:v>
                </c:pt>
                <c:pt idx="11081">
                  <c:v>-251.89199993599999</c:v>
                </c:pt>
                <c:pt idx="11082">
                  <c:v>-251.950999943</c:v>
                </c:pt>
                <c:pt idx="11083">
                  <c:v>-251.84000018099999</c:v>
                </c:pt>
                <c:pt idx="11084">
                  <c:v>-251.65000014200001</c:v>
                </c:pt>
                <c:pt idx="11085">
                  <c:v>-251.429000159</c:v>
                </c:pt>
                <c:pt idx="11086">
                  <c:v>-251.21400025700001</c:v>
                </c:pt>
                <c:pt idx="11087">
                  <c:v>-251.03299986799999</c:v>
                </c:pt>
                <c:pt idx="11088">
                  <c:v>-250.857999874</c:v>
                </c:pt>
                <c:pt idx="11089">
                  <c:v>-250.70100012200001</c:v>
                </c:pt>
                <c:pt idx="11090">
                  <c:v>-250.604999776</c:v>
                </c:pt>
                <c:pt idx="11091">
                  <c:v>-250.57999991099999</c:v>
                </c:pt>
                <c:pt idx="11092">
                  <c:v>-250.47999982499999</c:v>
                </c:pt>
                <c:pt idx="11093">
                  <c:v>-250.25700012900001</c:v>
                </c:pt>
                <c:pt idx="11094">
                  <c:v>-250.05400007399999</c:v>
                </c:pt>
                <c:pt idx="11095">
                  <c:v>-249.84599979399999</c:v>
                </c:pt>
                <c:pt idx="11096">
                  <c:v>-249.704999942</c:v>
                </c:pt>
                <c:pt idx="11097">
                  <c:v>-249.58100016200001</c:v>
                </c:pt>
                <c:pt idx="11098">
                  <c:v>-249.40900005200001</c:v>
                </c:pt>
                <c:pt idx="11099">
                  <c:v>-249.23100017499999</c:v>
                </c:pt>
                <c:pt idx="11100">
                  <c:v>-249.00300025499999</c:v>
                </c:pt>
                <c:pt idx="11101">
                  <c:v>-248.829999974</c:v>
                </c:pt>
                <c:pt idx="11102">
                  <c:v>-248.65700000699999</c:v>
                </c:pt>
                <c:pt idx="11103">
                  <c:v>-248.48500021000001</c:v>
                </c:pt>
                <c:pt idx="11104">
                  <c:v>-248.359999945</c:v>
                </c:pt>
                <c:pt idx="11105">
                  <c:v>-248.30600016299999</c:v>
                </c:pt>
                <c:pt idx="11106">
                  <c:v>-248.27900027199999</c:v>
                </c:pt>
                <c:pt idx="11107">
                  <c:v>-248.099000053</c:v>
                </c:pt>
                <c:pt idx="11108">
                  <c:v>-247.87099981899999</c:v>
                </c:pt>
                <c:pt idx="11109">
                  <c:v>-247.66699990699999</c:v>
                </c:pt>
                <c:pt idx="11110">
                  <c:v>-247.470999788</c:v>
                </c:pt>
                <c:pt idx="11111">
                  <c:v>-247.37999998000001</c:v>
                </c:pt>
                <c:pt idx="11112">
                  <c:v>-247.21399994999999</c:v>
                </c:pt>
                <c:pt idx="11113">
                  <c:v>-247.02699979499999</c:v>
                </c:pt>
                <c:pt idx="11114">
                  <c:v>-246.820999857</c:v>
                </c:pt>
                <c:pt idx="11115">
                  <c:v>-246.60100004399999</c:v>
                </c:pt>
                <c:pt idx="11116">
                  <c:v>-246.42599973599999</c:v>
                </c:pt>
                <c:pt idx="11117">
                  <c:v>-246.25499979599999</c:v>
                </c:pt>
                <c:pt idx="11118">
                  <c:v>-246.08999993699999</c:v>
                </c:pt>
                <c:pt idx="11119">
                  <c:v>-245.98600011100001</c:v>
                </c:pt>
                <c:pt idx="11120">
                  <c:v>-245.95600002200001</c:v>
                </c:pt>
                <c:pt idx="11121">
                  <c:v>-245.88100011500001</c:v>
                </c:pt>
                <c:pt idx="11122">
                  <c:v>-245.665999898</c:v>
                </c:pt>
                <c:pt idx="11123">
                  <c:v>-245.45500004900001</c:v>
                </c:pt>
                <c:pt idx="11124">
                  <c:v>-245.24200017300001</c:v>
                </c:pt>
                <c:pt idx="11125">
                  <c:v>-245.083999936</c:v>
                </c:pt>
                <c:pt idx="11126">
                  <c:v>-244.98100028100001</c:v>
                </c:pt>
                <c:pt idx="11127">
                  <c:v>-244.81499993700001</c:v>
                </c:pt>
                <c:pt idx="11128">
                  <c:v>-244.63399986300001</c:v>
                </c:pt>
                <c:pt idx="11129">
                  <c:v>-244.404999772</c:v>
                </c:pt>
                <c:pt idx="11130">
                  <c:v>-244.223999698</c:v>
                </c:pt>
                <c:pt idx="11131">
                  <c:v>-244.05100004499999</c:v>
                </c:pt>
                <c:pt idx="11132">
                  <c:v>-243.878999935</c:v>
                </c:pt>
                <c:pt idx="11133">
                  <c:v>-243.74900007400001</c:v>
                </c:pt>
                <c:pt idx="11134">
                  <c:v>-243.69200009400001</c:v>
                </c:pt>
                <c:pt idx="11135">
                  <c:v>-243.67700005</c:v>
                </c:pt>
                <c:pt idx="11136">
                  <c:v>-243.52200001</c:v>
                </c:pt>
                <c:pt idx="11137">
                  <c:v>-243.29499994599999</c:v>
                </c:pt>
                <c:pt idx="11138">
                  <c:v>-243.09700011499999</c:v>
                </c:pt>
                <c:pt idx="11139">
                  <c:v>-242.90400019399999</c:v>
                </c:pt>
                <c:pt idx="11140">
                  <c:v>-242.806999991</c:v>
                </c:pt>
                <c:pt idx="11141">
                  <c:v>-242.64399984400001</c:v>
                </c:pt>
                <c:pt idx="11142">
                  <c:v>-242.46200022799999</c:v>
                </c:pt>
                <c:pt idx="11143">
                  <c:v>-242.27499975800001</c:v>
                </c:pt>
                <c:pt idx="11144">
                  <c:v>-242.05799982900001</c:v>
                </c:pt>
                <c:pt idx="11145">
                  <c:v>-241.88900022999999</c:v>
                </c:pt>
                <c:pt idx="11146">
                  <c:v>-241.71899983200001</c:v>
                </c:pt>
                <c:pt idx="11147">
                  <c:v>-241.54999991899999</c:v>
                </c:pt>
                <c:pt idx="11148">
                  <c:v>-241.43900015599999</c:v>
                </c:pt>
                <c:pt idx="11149">
                  <c:v>-241.40200013099999</c:v>
                </c:pt>
                <c:pt idx="11150">
                  <c:v>-241.341999953</c:v>
                </c:pt>
                <c:pt idx="11151">
                  <c:v>-241.13600001399999</c:v>
                </c:pt>
                <c:pt idx="11152">
                  <c:v>-240.92300013900001</c:v>
                </c:pt>
                <c:pt idx="11153">
                  <c:v>-240.71300014600001</c:v>
                </c:pt>
                <c:pt idx="11154">
                  <c:v>-240.536999982</c:v>
                </c:pt>
                <c:pt idx="11155">
                  <c:v>-240.44800020100001</c:v>
                </c:pt>
                <c:pt idx="11156">
                  <c:v>-240.28500005399999</c:v>
                </c:pt>
                <c:pt idx="11157">
                  <c:v>-240.10299980900001</c:v>
                </c:pt>
                <c:pt idx="11158">
                  <c:v>-239.87200000600001</c:v>
                </c:pt>
                <c:pt idx="11159">
                  <c:v>-239.677999914</c:v>
                </c:pt>
                <c:pt idx="11160">
                  <c:v>-239.503999776</c:v>
                </c:pt>
                <c:pt idx="11161">
                  <c:v>-239.338000061</c:v>
                </c:pt>
                <c:pt idx="11162">
                  <c:v>-239.20500000199999</c:v>
                </c:pt>
                <c:pt idx="11163">
                  <c:v>-239.137999888</c:v>
                </c:pt>
                <c:pt idx="11164">
                  <c:v>-239.128999924</c:v>
                </c:pt>
                <c:pt idx="11165">
                  <c:v>-238.999000064</c:v>
                </c:pt>
                <c:pt idx="11166">
                  <c:v>-238.77600005400001</c:v>
                </c:pt>
                <c:pt idx="11167">
                  <c:v>-238.578999764</c:v>
                </c:pt>
                <c:pt idx="11168">
                  <c:v>-238.38400013</c:v>
                </c:pt>
                <c:pt idx="11169">
                  <c:v>-238.27599993699999</c:v>
                </c:pt>
                <c:pt idx="11170">
                  <c:v>-238.131999888</c:v>
                </c:pt>
                <c:pt idx="11171">
                  <c:v>-237.95899992099999</c:v>
                </c:pt>
                <c:pt idx="11172">
                  <c:v>-237.78700012499999</c:v>
                </c:pt>
                <c:pt idx="11173">
                  <c:v>-237.57399993499999</c:v>
                </c:pt>
                <c:pt idx="11174">
                  <c:v>-237.410999788</c:v>
                </c:pt>
                <c:pt idx="11175">
                  <c:v>-237.243000045</c:v>
                </c:pt>
                <c:pt idx="11176">
                  <c:v>-237.072000105</c:v>
                </c:pt>
                <c:pt idx="11177">
                  <c:v>-236.95600011900001</c:v>
                </c:pt>
                <c:pt idx="11178">
                  <c:v>-236.91700006600001</c:v>
                </c:pt>
                <c:pt idx="11179">
                  <c:v>-236.87499981600001</c:v>
                </c:pt>
                <c:pt idx="11180">
                  <c:v>-236.684000236</c:v>
                </c:pt>
                <c:pt idx="11181">
                  <c:v>-236.46799984899999</c:v>
                </c:pt>
                <c:pt idx="11182">
                  <c:v>-236.26500010699999</c:v>
                </c:pt>
                <c:pt idx="11183">
                  <c:v>-236.08200000599999</c:v>
                </c:pt>
                <c:pt idx="11184">
                  <c:v>-235.99899999100001</c:v>
                </c:pt>
                <c:pt idx="11185">
                  <c:v>-235.83600015799999</c:v>
                </c:pt>
                <c:pt idx="11186">
                  <c:v>-235.65199988699999</c:v>
                </c:pt>
                <c:pt idx="11187">
                  <c:v>-235.43100021800001</c:v>
                </c:pt>
                <c:pt idx="11188">
                  <c:v>-235.22900001799999</c:v>
                </c:pt>
                <c:pt idx="11189">
                  <c:v>-235.061999818</c:v>
                </c:pt>
                <c:pt idx="11190">
                  <c:v>-234.89899998499999</c:v>
                </c:pt>
                <c:pt idx="11191">
                  <c:v>-234.75999984699999</c:v>
                </c:pt>
                <c:pt idx="11192">
                  <c:v>-234.68099988500001</c:v>
                </c:pt>
                <c:pt idx="11193">
                  <c:v>-234.671999922</c:v>
                </c:pt>
                <c:pt idx="11194">
                  <c:v>-234.56800009599999</c:v>
                </c:pt>
                <c:pt idx="11195">
                  <c:v>-234.34699979800001</c:v>
                </c:pt>
                <c:pt idx="11196">
                  <c:v>-234.15199985000001</c:v>
                </c:pt>
                <c:pt idx="11197">
                  <c:v>-233.95700021600001</c:v>
                </c:pt>
                <c:pt idx="11198">
                  <c:v>-233.83899988799999</c:v>
                </c:pt>
                <c:pt idx="11199">
                  <c:v>-233.717999991</c:v>
                </c:pt>
                <c:pt idx="11200">
                  <c:v>-233.556000015</c:v>
                </c:pt>
                <c:pt idx="11201">
                  <c:v>-233.389999985</c:v>
                </c:pt>
                <c:pt idx="11202">
                  <c:v>-233.17700010999999</c:v>
                </c:pt>
                <c:pt idx="11203">
                  <c:v>-233.013999963</c:v>
                </c:pt>
                <c:pt idx="11204">
                  <c:v>-232.847000076</c:v>
                </c:pt>
                <c:pt idx="11205">
                  <c:v>-232.68000018999999</c:v>
                </c:pt>
                <c:pt idx="11206">
                  <c:v>-232.56800025699999</c:v>
                </c:pt>
                <c:pt idx="11207">
                  <c:v>-232.528000034</c:v>
                </c:pt>
                <c:pt idx="11208">
                  <c:v>-232.50600005300001</c:v>
                </c:pt>
                <c:pt idx="11209">
                  <c:v>-232.33200023000001</c:v>
                </c:pt>
                <c:pt idx="11210">
                  <c:v>-232.11700001299999</c:v>
                </c:pt>
                <c:pt idx="11211">
                  <c:v>-231.92199975</c:v>
                </c:pt>
                <c:pt idx="11212">
                  <c:v>-231.73499991</c:v>
                </c:pt>
                <c:pt idx="11213">
                  <c:v>-231.65200020899999</c:v>
                </c:pt>
                <c:pt idx="11214">
                  <c:v>-231.491999945</c:v>
                </c:pt>
                <c:pt idx="11215">
                  <c:v>-231.31400006800001</c:v>
                </c:pt>
                <c:pt idx="11216">
                  <c:v>-231.11299972500001</c:v>
                </c:pt>
                <c:pt idx="11217">
                  <c:v>-230.909000128</c:v>
                </c:pt>
                <c:pt idx="11218">
                  <c:v>-230.74599998100001</c:v>
                </c:pt>
                <c:pt idx="11219">
                  <c:v>-230.58700020200001</c:v>
                </c:pt>
                <c:pt idx="11220">
                  <c:v>-230.43999995600001</c:v>
                </c:pt>
                <c:pt idx="11221">
                  <c:v>-230.34699980600001</c:v>
                </c:pt>
                <c:pt idx="11222">
                  <c:v>-230.33099990599999</c:v>
                </c:pt>
                <c:pt idx="11223">
                  <c:v>-230.25400028600001</c:v>
                </c:pt>
                <c:pt idx="11224">
                  <c:v>-230.044999835</c:v>
                </c:pt>
                <c:pt idx="11225">
                  <c:v>-229.851999914</c:v>
                </c:pt>
                <c:pt idx="11226">
                  <c:v>-229.65499993899999</c:v>
                </c:pt>
                <c:pt idx="11227">
                  <c:v>-229.52100002399999</c:v>
                </c:pt>
                <c:pt idx="11228">
                  <c:v>-229.42200010900001</c:v>
                </c:pt>
                <c:pt idx="11229">
                  <c:v>-229.26799992599999</c:v>
                </c:pt>
                <c:pt idx="11230">
                  <c:v>-229.09900001299999</c:v>
                </c:pt>
                <c:pt idx="11231">
                  <c:v>-228.87900020000001</c:v>
                </c:pt>
                <c:pt idx="11232">
                  <c:v>-228.71400002600001</c:v>
                </c:pt>
                <c:pt idx="11233">
                  <c:v>-228.55300022099999</c:v>
                </c:pt>
                <c:pt idx="11234">
                  <c:v>-228.394000127</c:v>
                </c:pt>
                <c:pt idx="11235">
                  <c:v>-228.28200019400001</c:v>
                </c:pt>
                <c:pt idx="11236">
                  <c:v>-228.243000142</c:v>
                </c:pt>
                <c:pt idx="11237">
                  <c:v>-228.237999917</c:v>
                </c:pt>
                <c:pt idx="11238">
                  <c:v>-228.08299987800001</c:v>
                </c:pt>
                <c:pt idx="11239">
                  <c:v>-227.86700011900001</c:v>
                </c:pt>
                <c:pt idx="11240">
                  <c:v>-227.676000225</c:v>
                </c:pt>
                <c:pt idx="11241">
                  <c:v>-227.491999953</c:v>
                </c:pt>
                <c:pt idx="11242">
                  <c:v>-227.41200013599999</c:v>
                </c:pt>
                <c:pt idx="11243">
                  <c:v>-227.25900012299999</c:v>
                </c:pt>
                <c:pt idx="11244">
                  <c:v>-227.08999989599999</c:v>
                </c:pt>
                <c:pt idx="11245">
                  <c:v>-226.910000306</c:v>
                </c:pt>
                <c:pt idx="11246">
                  <c:v>-226.708000107</c:v>
                </c:pt>
                <c:pt idx="11247">
                  <c:v>-226.54999986999999</c:v>
                </c:pt>
                <c:pt idx="11248">
                  <c:v>-226.389999921</c:v>
                </c:pt>
                <c:pt idx="11249">
                  <c:v>-226.234000025</c:v>
                </c:pt>
                <c:pt idx="11250">
                  <c:v>-226.135999965</c:v>
                </c:pt>
                <c:pt idx="11251">
                  <c:v>-226.11800003799999</c:v>
                </c:pt>
                <c:pt idx="11252">
                  <c:v>-226.06399994099999</c:v>
                </c:pt>
                <c:pt idx="11253">
                  <c:v>-225.86899999299999</c:v>
                </c:pt>
                <c:pt idx="11254">
                  <c:v>-225.67400004500001</c:v>
                </c:pt>
                <c:pt idx="11255">
                  <c:v>-225.47900009700001</c:v>
                </c:pt>
                <c:pt idx="11256">
                  <c:v>-225.32599977000001</c:v>
                </c:pt>
                <c:pt idx="11257">
                  <c:v>-225.241000042</c:v>
                </c:pt>
                <c:pt idx="11258">
                  <c:v>-225.08899988600001</c:v>
                </c:pt>
                <c:pt idx="11259">
                  <c:v>-224.918999802</c:v>
                </c:pt>
                <c:pt idx="11260">
                  <c:v>-224.70300004399999</c:v>
                </c:pt>
                <c:pt idx="11261">
                  <c:v>-224.53000007700001</c:v>
                </c:pt>
                <c:pt idx="11262">
                  <c:v>-224.37399986700001</c:v>
                </c:pt>
                <c:pt idx="11263">
                  <c:v>-224.22299988099999</c:v>
                </c:pt>
                <c:pt idx="11264">
                  <c:v>-224.109000235</c:v>
                </c:pt>
                <c:pt idx="11265">
                  <c:v>-224.06199976100001</c:v>
                </c:pt>
                <c:pt idx="11266">
                  <c:v>-224.064999959</c:v>
                </c:pt>
                <c:pt idx="11267">
                  <c:v>-223.93300007100001</c:v>
                </c:pt>
                <c:pt idx="11268">
                  <c:v>-223.72100005199999</c:v>
                </c:pt>
                <c:pt idx="11269">
                  <c:v>-223.53999997700001</c:v>
                </c:pt>
                <c:pt idx="11270">
                  <c:v>-223.36099992999999</c:v>
                </c:pt>
                <c:pt idx="11271">
                  <c:v>-223.27799991500001</c:v>
                </c:pt>
                <c:pt idx="11272">
                  <c:v>-223.141999973</c:v>
                </c:pt>
                <c:pt idx="11273">
                  <c:v>-222.98299987999999</c:v>
                </c:pt>
                <c:pt idx="11274">
                  <c:v>-222.81899987700001</c:v>
                </c:pt>
                <c:pt idx="11275">
                  <c:v>-222.618000163</c:v>
                </c:pt>
                <c:pt idx="11276">
                  <c:v>-222.464999836</c:v>
                </c:pt>
                <c:pt idx="11277">
                  <c:v>-222.31000011099999</c:v>
                </c:pt>
                <c:pt idx="11278">
                  <c:v>-222.15500007200001</c:v>
                </c:pt>
                <c:pt idx="11279">
                  <c:v>-222.057999868</c:v>
                </c:pt>
                <c:pt idx="11280">
                  <c:v>-222.03800022799999</c:v>
                </c:pt>
                <c:pt idx="11281">
                  <c:v>-222.006000113</c:v>
                </c:pt>
                <c:pt idx="11282">
                  <c:v>-221.825999895</c:v>
                </c:pt>
                <c:pt idx="11283">
                  <c:v>-221.628000063</c:v>
                </c:pt>
                <c:pt idx="11284">
                  <c:v>-221.43399997099999</c:v>
                </c:pt>
                <c:pt idx="11285">
                  <c:v>-221.26800025599999</c:v>
                </c:pt>
                <c:pt idx="11286">
                  <c:v>-221.197999944</c:v>
                </c:pt>
                <c:pt idx="11287">
                  <c:v>-221.051999868</c:v>
                </c:pt>
                <c:pt idx="11288">
                  <c:v>-220.88400012599999</c:v>
                </c:pt>
                <c:pt idx="11289">
                  <c:v>-220.67700001599999</c:v>
                </c:pt>
                <c:pt idx="11290">
                  <c:v>-220.49900013999999</c:v>
                </c:pt>
                <c:pt idx="11291">
                  <c:v>-220.34699998299999</c:v>
                </c:pt>
                <c:pt idx="11292">
                  <c:v>-220.201000222</c:v>
                </c:pt>
                <c:pt idx="11293">
                  <c:v>-220.077999984</c:v>
                </c:pt>
                <c:pt idx="11294">
                  <c:v>-220.021000004</c:v>
                </c:pt>
                <c:pt idx="11295">
                  <c:v>-220.02799994099999</c:v>
                </c:pt>
                <c:pt idx="11296">
                  <c:v>-219.927999855</c:v>
                </c:pt>
                <c:pt idx="11297">
                  <c:v>-219.72499979899999</c:v>
                </c:pt>
                <c:pt idx="11298">
                  <c:v>-219.54800009300001</c:v>
                </c:pt>
                <c:pt idx="11299">
                  <c:v>-219.373000099</c:v>
                </c:pt>
                <c:pt idx="11300">
                  <c:v>-219.28100011999999</c:v>
                </c:pt>
                <c:pt idx="11301">
                  <c:v>-219.164999819</c:v>
                </c:pt>
                <c:pt idx="11302">
                  <c:v>-219.01399983300001</c:v>
                </c:pt>
                <c:pt idx="11303">
                  <c:v>-218.86100013500001</c:v>
                </c:pt>
                <c:pt idx="11304">
                  <c:v>-218.66299998900001</c:v>
                </c:pt>
                <c:pt idx="11305">
                  <c:v>-218.519999797</c:v>
                </c:pt>
                <c:pt idx="11306">
                  <c:v>-218.369999982</c:v>
                </c:pt>
                <c:pt idx="11307">
                  <c:v>-218.22199987900001</c:v>
                </c:pt>
                <c:pt idx="11308">
                  <c:v>-218.12900004400001</c:v>
                </c:pt>
                <c:pt idx="11309">
                  <c:v>-218.10900008999999</c:v>
                </c:pt>
                <c:pt idx="11310">
                  <c:v>-218.096000073</c:v>
                </c:pt>
                <c:pt idx="11311">
                  <c:v>-217.92699984500001</c:v>
                </c:pt>
                <c:pt idx="11312">
                  <c:v>-217.726999987</c:v>
                </c:pt>
                <c:pt idx="11313">
                  <c:v>-217.54399988599999</c:v>
                </c:pt>
                <c:pt idx="11314">
                  <c:v>-217.37599982899999</c:v>
                </c:pt>
                <c:pt idx="11315">
                  <c:v>-217.31300008299999</c:v>
                </c:pt>
                <c:pt idx="11316">
                  <c:v>-217.172000231</c:v>
                </c:pt>
                <c:pt idx="11317">
                  <c:v>-217.011999968</c:v>
                </c:pt>
                <c:pt idx="11318">
                  <c:v>-216.82100007299999</c:v>
                </c:pt>
                <c:pt idx="11319">
                  <c:v>-216.63400023200001</c:v>
                </c:pt>
                <c:pt idx="11320">
                  <c:v>-216.48299993200001</c:v>
                </c:pt>
                <c:pt idx="11321">
                  <c:v>-216.33799971299999</c:v>
                </c:pt>
                <c:pt idx="11322">
                  <c:v>-216.21200022100001</c:v>
                </c:pt>
                <c:pt idx="11323">
                  <c:v>-216.14499979199999</c:v>
                </c:pt>
                <c:pt idx="11324">
                  <c:v>-216.15000001600001</c:v>
                </c:pt>
                <c:pt idx="11325">
                  <c:v>-216.08100018900001</c:v>
                </c:pt>
                <c:pt idx="11326">
                  <c:v>-215.887000097</c:v>
                </c:pt>
                <c:pt idx="11327">
                  <c:v>-215.71399981600001</c:v>
                </c:pt>
                <c:pt idx="11328">
                  <c:v>-215.53400022700001</c:v>
                </c:pt>
                <c:pt idx="11329">
                  <c:v>-215.42300015000001</c:v>
                </c:pt>
                <c:pt idx="11330">
                  <c:v>-215.32899982999999</c:v>
                </c:pt>
                <c:pt idx="11331">
                  <c:v>-215.18799997900001</c:v>
                </c:pt>
                <c:pt idx="11332">
                  <c:v>-215.04000019</c:v>
                </c:pt>
                <c:pt idx="11333">
                  <c:v>-214.841000189</c:v>
                </c:pt>
                <c:pt idx="11334">
                  <c:v>-214.69899985199999</c:v>
                </c:pt>
                <c:pt idx="11335">
                  <c:v>-214.55399994699999</c:v>
                </c:pt>
                <c:pt idx="11336">
                  <c:v>-214.41199992599999</c:v>
                </c:pt>
                <c:pt idx="11337">
                  <c:v>-214.315999893</c:v>
                </c:pt>
                <c:pt idx="11338">
                  <c:v>-214.29300005499999</c:v>
                </c:pt>
                <c:pt idx="11339">
                  <c:v>-214.293999912</c:v>
                </c:pt>
                <c:pt idx="11340">
                  <c:v>-214.144000097</c:v>
                </c:pt>
                <c:pt idx="11341">
                  <c:v>-213.945999951</c:v>
                </c:pt>
                <c:pt idx="11342">
                  <c:v>-213.772000128</c:v>
                </c:pt>
                <c:pt idx="11343">
                  <c:v>-213.60600009800001</c:v>
                </c:pt>
                <c:pt idx="11344">
                  <c:v>-213.54500006399999</c:v>
                </c:pt>
                <c:pt idx="11345">
                  <c:v>-213.40700009599999</c:v>
                </c:pt>
                <c:pt idx="11346">
                  <c:v>-213.24899985900001</c:v>
                </c:pt>
                <c:pt idx="11347">
                  <c:v>-213.071999839</c:v>
                </c:pt>
                <c:pt idx="11348">
                  <c:v>-212.88200011500001</c:v>
                </c:pt>
                <c:pt idx="11349">
                  <c:v>-212.736000039</c:v>
                </c:pt>
                <c:pt idx="11350">
                  <c:v>-212.59400001700001</c:v>
                </c:pt>
                <c:pt idx="11351">
                  <c:v>-212.460000103</c:v>
                </c:pt>
                <c:pt idx="11352">
                  <c:v>-212.38400002500001</c:v>
                </c:pt>
                <c:pt idx="11353">
                  <c:v>-212.38400002500001</c:v>
                </c:pt>
                <c:pt idx="11354">
                  <c:v>-212.33800003499999</c:v>
                </c:pt>
                <c:pt idx="11355">
                  <c:v>-212.15200005099999</c:v>
                </c:pt>
                <c:pt idx="11356">
                  <c:v>-211.97000012000001</c:v>
                </c:pt>
                <c:pt idx="11357">
                  <c:v>-211.787000019</c:v>
                </c:pt>
                <c:pt idx="11358">
                  <c:v>-211.658000015</c:v>
                </c:pt>
                <c:pt idx="11359">
                  <c:v>-211.582999793</c:v>
                </c:pt>
                <c:pt idx="11360">
                  <c:v>-211.44700016600001</c:v>
                </c:pt>
                <c:pt idx="11361">
                  <c:v>-211.29600017999999</c:v>
                </c:pt>
                <c:pt idx="11362">
                  <c:v>-211.09500015200001</c:v>
                </c:pt>
                <c:pt idx="11363">
                  <c:v>-210.94500002199999</c:v>
                </c:pt>
                <c:pt idx="11364">
                  <c:v>-210.798999947</c:v>
                </c:pt>
                <c:pt idx="11365">
                  <c:v>-210.65700023900001</c:v>
                </c:pt>
                <c:pt idx="11366">
                  <c:v>-210.555999982</c:v>
                </c:pt>
                <c:pt idx="11367">
                  <c:v>-210.528999777</c:v>
                </c:pt>
                <c:pt idx="11368">
                  <c:v>-210.54199979399999</c:v>
                </c:pt>
                <c:pt idx="11369">
                  <c:v>-210.415000131</c:v>
                </c:pt>
                <c:pt idx="11370">
                  <c:v>-210.21900001200001</c:v>
                </c:pt>
                <c:pt idx="11371">
                  <c:v>-210.05000009899999</c:v>
                </c:pt>
                <c:pt idx="11372">
                  <c:v>-209.886000096</c:v>
                </c:pt>
                <c:pt idx="11373">
                  <c:v>-209.817000269</c:v>
                </c:pt>
                <c:pt idx="11374">
                  <c:v>-209.68300004</c:v>
                </c:pt>
                <c:pt idx="11375">
                  <c:v>-209.53099988400001</c:v>
                </c:pt>
                <c:pt idx="11376">
                  <c:v>-209.372999961</c:v>
                </c:pt>
                <c:pt idx="11377">
                  <c:v>-209.18499994999999</c:v>
                </c:pt>
                <c:pt idx="11378">
                  <c:v>-209.04499995500001</c:v>
                </c:pt>
                <c:pt idx="11379">
                  <c:v>-208.90499996</c:v>
                </c:pt>
                <c:pt idx="11380">
                  <c:v>-208.76499996499999</c:v>
                </c:pt>
                <c:pt idx="11381">
                  <c:v>-208.68300012099999</c:v>
                </c:pt>
                <c:pt idx="11382">
                  <c:v>-208.67500001299999</c:v>
                </c:pt>
                <c:pt idx="11383">
                  <c:v>-208.64399975399999</c:v>
                </c:pt>
                <c:pt idx="11384">
                  <c:v>-208.46700004799999</c:v>
                </c:pt>
                <c:pt idx="11385">
                  <c:v>-208.282999776</c:v>
                </c:pt>
                <c:pt idx="11386">
                  <c:v>-208.102999872</c:v>
                </c:pt>
                <c:pt idx="11387">
                  <c:v>-207.95699979599999</c:v>
                </c:pt>
                <c:pt idx="11388">
                  <c:v>-207.89700024800001</c:v>
                </c:pt>
                <c:pt idx="11389">
                  <c:v>-207.763000019</c:v>
                </c:pt>
                <c:pt idx="11390">
                  <c:v>-207.609999692</c:v>
                </c:pt>
                <c:pt idx="11391">
                  <c:v>-207.40700026499999</c:v>
                </c:pt>
                <c:pt idx="11392">
                  <c:v>-207.242999948</c:v>
                </c:pt>
                <c:pt idx="11393">
                  <c:v>-207.09899989900001</c:v>
                </c:pt>
                <c:pt idx="11394">
                  <c:v>-206.96300027199999</c:v>
                </c:pt>
                <c:pt idx="11395">
                  <c:v>-206.85799996099999</c:v>
                </c:pt>
                <c:pt idx="11396">
                  <c:v>-206.82000007900001</c:v>
                </c:pt>
                <c:pt idx="11397">
                  <c:v>-206.84000003400001</c:v>
                </c:pt>
                <c:pt idx="11398">
                  <c:v>-206.83399995299999</c:v>
                </c:pt>
                <c:pt idx="11399">
                  <c:v>-206.733000011</c:v>
                </c:pt>
                <c:pt idx="11400">
                  <c:v>-206.658999959</c:v>
                </c:pt>
                <c:pt idx="11401">
                  <c:v>-206.586000079</c:v>
                </c:pt>
                <c:pt idx="11402">
                  <c:v>-206.60200029399999</c:v>
                </c:pt>
                <c:pt idx="11403">
                  <c:v>-206.58200002500001</c:v>
                </c:pt>
                <c:pt idx="11404">
                  <c:v>-206.53299983799999</c:v>
                </c:pt>
                <c:pt idx="11405">
                  <c:v>-206.48299979500001</c:v>
                </c:pt>
                <c:pt idx="11406">
                  <c:v>-206.394000014</c:v>
                </c:pt>
                <c:pt idx="11407">
                  <c:v>-206.355000276</c:v>
                </c:pt>
                <c:pt idx="11408">
                  <c:v>-206.31099999899999</c:v>
                </c:pt>
                <c:pt idx="11409">
                  <c:v>-206.261999812</c:v>
                </c:pt>
                <c:pt idx="11410">
                  <c:v>-206.26999991900001</c:v>
                </c:pt>
                <c:pt idx="11411">
                  <c:v>-206.354999961</c:v>
                </c:pt>
                <c:pt idx="11412">
                  <c:v>-206.43700011999999</c:v>
                </c:pt>
                <c:pt idx="11413">
                  <c:v>-206.36899983500001</c:v>
                </c:pt>
                <c:pt idx="11414">
                  <c:v>-206.27800002699999</c:v>
                </c:pt>
                <c:pt idx="11415">
                  <c:v>-206.198999751</c:v>
                </c:pt>
                <c:pt idx="11416">
                  <c:v>-206.138999888</c:v>
                </c:pt>
                <c:pt idx="11417">
                  <c:v>-206.179999968</c:v>
                </c:pt>
                <c:pt idx="11418">
                  <c:v>-206.14099991500001</c:v>
                </c:pt>
                <c:pt idx="11419">
                  <c:v>-206.08100005200001</c:v>
                </c:pt>
                <c:pt idx="11420">
                  <c:v>-205.98600019</c:v>
                </c:pt>
                <c:pt idx="11421">
                  <c:v>-205.90799977099999</c:v>
                </c:pt>
                <c:pt idx="11422">
                  <c:v>-205.862999952</c:v>
                </c:pt>
                <c:pt idx="11423">
                  <c:v>-205.82599992600001</c:v>
                </c:pt>
                <c:pt idx="11424">
                  <c:v>-205.81299990900001</c:v>
                </c:pt>
                <c:pt idx="11425">
                  <c:v>-205.856999871</c:v>
                </c:pt>
                <c:pt idx="11426">
                  <c:v>-205.973000173</c:v>
                </c:pt>
                <c:pt idx="11427">
                  <c:v>-205.99399998300001</c:v>
                </c:pt>
                <c:pt idx="11428">
                  <c:v>-205.89800026500001</c:v>
                </c:pt>
                <c:pt idx="11429">
                  <c:v>-205.82799995299999</c:v>
                </c:pt>
                <c:pt idx="11430">
                  <c:v>-205.75799995599999</c:v>
                </c:pt>
                <c:pt idx="11431">
                  <c:v>-205.76499989300001</c:v>
                </c:pt>
                <c:pt idx="11432">
                  <c:v>-205.76800008999999</c:v>
                </c:pt>
                <c:pt idx="11433">
                  <c:v>-205.73200023499999</c:v>
                </c:pt>
                <c:pt idx="11434">
                  <c:v>-205.69200001199999</c:v>
                </c:pt>
                <c:pt idx="11435">
                  <c:v>-205.60299991599999</c:v>
                </c:pt>
                <c:pt idx="11436">
                  <c:v>-205.56399986400001</c:v>
                </c:pt>
                <c:pt idx="11437">
                  <c:v>-205.52299978400001</c:v>
                </c:pt>
                <c:pt idx="11438">
                  <c:v>-205.482000019</c:v>
                </c:pt>
                <c:pt idx="11439">
                  <c:v>-205.495999893</c:v>
                </c:pt>
                <c:pt idx="11440">
                  <c:v>-205.582999962</c:v>
                </c:pt>
                <c:pt idx="11441">
                  <c:v>-205.685000075</c:v>
                </c:pt>
                <c:pt idx="11442">
                  <c:v>-205.637000059</c:v>
                </c:pt>
                <c:pt idx="11443">
                  <c:v>-205.547999963</c:v>
                </c:pt>
                <c:pt idx="11444">
                  <c:v>-205.477999966</c:v>
                </c:pt>
                <c:pt idx="11445">
                  <c:v>-205.41600007599999</c:v>
                </c:pt>
                <c:pt idx="11446">
                  <c:v>-205.45899986800001</c:v>
                </c:pt>
                <c:pt idx="11447">
                  <c:v>-205.425000039</c:v>
                </c:pt>
                <c:pt idx="11448">
                  <c:v>-205.37400013999999</c:v>
                </c:pt>
                <c:pt idx="11449">
                  <c:v>-205.298000062</c:v>
                </c:pt>
                <c:pt idx="11450">
                  <c:v>-205.220000271</c:v>
                </c:pt>
                <c:pt idx="11451">
                  <c:v>-205.18299993100001</c:v>
                </c:pt>
                <c:pt idx="11452">
                  <c:v>-205.150999816</c:v>
                </c:pt>
                <c:pt idx="11453">
                  <c:v>-205.12900014900001</c:v>
                </c:pt>
                <c:pt idx="11454">
                  <c:v>-205.162999977</c:v>
                </c:pt>
                <c:pt idx="11455">
                  <c:v>-205.27200002699999</c:v>
                </c:pt>
                <c:pt idx="11456">
                  <c:v>-205.32200007</c:v>
                </c:pt>
                <c:pt idx="11457">
                  <c:v>-205.23999991100001</c:v>
                </c:pt>
                <c:pt idx="11458">
                  <c:v>-205.17299979699999</c:v>
                </c:pt>
                <c:pt idx="11459">
                  <c:v>-205.103000114</c:v>
                </c:pt>
                <c:pt idx="11460">
                  <c:v>-205.09399983599999</c:v>
                </c:pt>
                <c:pt idx="11461">
                  <c:v>-205.12199989800001</c:v>
                </c:pt>
                <c:pt idx="11462">
                  <c:v>-205.09399983599999</c:v>
                </c:pt>
                <c:pt idx="11463">
                  <c:v>-205.052000214</c:v>
                </c:pt>
                <c:pt idx="11464">
                  <c:v>-204.95800020900001</c:v>
                </c:pt>
                <c:pt idx="11465">
                  <c:v>-204.920000012</c:v>
                </c:pt>
                <c:pt idx="11466">
                  <c:v>-204.88500001400001</c:v>
                </c:pt>
                <c:pt idx="11467">
                  <c:v>-204.85400006899999</c:v>
                </c:pt>
                <c:pt idx="11468">
                  <c:v>-204.867999943</c:v>
                </c:pt>
                <c:pt idx="11469">
                  <c:v>-204.95500001100001</c:v>
                </c:pt>
                <c:pt idx="11470">
                  <c:v>-205.075999908</c:v>
                </c:pt>
                <c:pt idx="11471">
                  <c:v>-205.049000017</c:v>
                </c:pt>
                <c:pt idx="11472">
                  <c:v>-204.959000065</c:v>
                </c:pt>
                <c:pt idx="11473">
                  <c:v>-204.89399997800001</c:v>
                </c:pt>
                <c:pt idx="11474">
                  <c:v>-204.83800016800001</c:v>
                </c:pt>
                <c:pt idx="11475">
                  <c:v>-204.884000157</c:v>
                </c:pt>
                <c:pt idx="11476">
                  <c:v>-204.85799980799999</c:v>
                </c:pt>
                <c:pt idx="11477">
                  <c:v>-204.81600018699999</c:v>
                </c:pt>
                <c:pt idx="11478">
                  <c:v>-204.763000261</c:v>
                </c:pt>
                <c:pt idx="11479">
                  <c:v>-204.68700018199999</c:v>
                </c:pt>
                <c:pt idx="11480">
                  <c:v>-204.655000067</c:v>
                </c:pt>
                <c:pt idx="11481">
                  <c:v>-204.622000095</c:v>
                </c:pt>
                <c:pt idx="11482">
                  <c:v>-204.59200000600001</c:v>
                </c:pt>
                <c:pt idx="11483">
                  <c:v>-204.622999951</c:v>
                </c:pt>
                <c:pt idx="11484">
                  <c:v>-204.72899980400001</c:v>
                </c:pt>
                <c:pt idx="11485">
                  <c:v>-204.803000169</c:v>
                </c:pt>
                <c:pt idx="11486">
                  <c:v>-204.735999741</c:v>
                </c:pt>
                <c:pt idx="11487">
                  <c:v>-204.66799976999999</c:v>
                </c:pt>
                <c:pt idx="11488">
                  <c:v>-204.598999943</c:v>
                </c:pt>
                <c:pt idx="11489">
                  <c:v>-204.57299990800001</c:v>
                </c:pt>
                <c:pt idx="11490">
                  <c:v>-204.61499984400001</c:v>
                </c:pt>
                <c:pt idx="11491">
                  <c:v>-204.58900012300001</c:v>
                </c:pt>
                <c:pt idx="11492">
                  <c:v>-204.54700018700001</c:v>
                </c:pt>
                <c:pt idx="11493">
                  <c:v>-204.45600006500001</c:v>
                </c:pt>
                <c:pt idx="11494">
                  <c:v>-204.41099993200001</c:v>
                </c:pt>
                <c:pt idx="11495">
                  <c:v>-204.38100015699999</c:v>
                </c:pt>
                <c:pt idx="11496">
                  <c:v>-204.35699983500001</c:v>
                </c:pt>
                <c:pt idx="11497">
                  <c:v>-204.36999985200001</c:v>
                </c:pt>
                <c:pt idx="11498">
                  <c:v>-204.44999998399999</c:v>
                </c:pt>
                <c:pt idx="11499">
                  <c:v>-204.577999818</c:v>
                </c:pt>
                <c:pt idx="11500">
                  <c:v>-204.574000079</c:v>
                </c:pt>
                <c:pt idx="11501">
                  <c:v>-204.48800018099999</c:v>
                </c:pt>
                <c:pt idx="11502">
                  <c:v>-204.43200005700001</c:v>
                </c:pt>
                <c:pt idx="11503">
                  <c:v>-204.38100015699999</c:v>
                </c:pt>
                <c:pt idx="11504">
                  <c:v>-204.42399994900001</c:v>
                </c:pt>
                <c:pt idx="11505">
                  <c:v>-204.414999986</c:v>
                </c:pt>
                <c:pt idx="11506">
                  <c:v>-204.382000014</c:v>
                </c:pt>
                <c:pt idx="11507">
                  <c:v>-204.34499998800001</c:v>
                </c:pt>
                <c:pt idx="11508">
                  <c:v>-204.27000008100001</c:v>
                </c:pt>
                <c:pt idx="11509">
                  <c:v>-204.244000046</c:v>
                </c:pt>
                <c:pt idx="11510">
                  <c:v>-204.215000127</c:v>
                </c:pt>
                <c:pt idx="11511">
                  <c:v>-204.187000066</c:v>
                </c:pt>
                <c:pt idx="11512">
                  <c:v>-204.217000154</c:v>
                </c:pt>
                <c:pt idx="11513">
                  <c:v>-204.32300000699999</c:v>
                </c:pt>
                <c:pt idx="11514">
                  <c:v>-204.41700001199999</c:v>
                </c:pt>
                <c:pt idx="11515">
                  <c:v>-204.363999772</c:v>
                </c:pt>
                <c:pt idx="11516">
                  <c:v>-204.292000062</c:v>
                </c:pt>
                <c:pt idx="11517">
                  <c:v>-204.22400009099999</c:v>
                </c:pt>
                <c:pt idx="11518">
                  <c:v>-204.183999868</c:v>
                </c:pt>
                <c:pt idx="11519">
                  <c:v>-204.23999999200001</c:v>
                </c:pt>
                <c:pt idx="11520">
                  <c:v>-204.22000003700001</c:v>
                </c:pt>
                <c:pt idx="11521">
                  <c:v>-204.179000272</c:v>
                </c:pt>
                <c:pt idx="11522">
                  <c:v>-204.099000141</c:v>
                </c:pt>
                <c:pt idx="11523">
                  <c:v>-204.0459999</c:v>
                </c:pt>
                <c:pt idx="11524">
                  <c:v>-204.01999986499999</c:v>
                </c:pt>
                <c:pt idx="11525">
                  <c:v>-203.998000198</c:v>
                </c:pt>
                <c:pt idx="11526">
                  <c:v>-204.00200025199999</c:v>
                </c:pt>
                <c:pt idx="11527">
                  <c:v>-204.07099976399999</c:v>
                </c:pt>
                <c:pt idx="11528">
                  <c:v>-204.20400013700001</c:v>
                </c:pt>
                <c:pt idx="11529">
                  <c:v>-204.23100002800001</c:v>
                </c:pt>
                <c:pt idx="11530">
                  <c:v>-204.15300023699999</c:v>
                </c:pt>
                <c:pt idx="11531">
                  <c:v>-204.10400005100001</c:v>
                </c:pt>
                <c:pt idx="11532">
                  <c:v>-204.05400000700001</c:v>
                </c:pt>
                <c:pt idx="11533">
                  <c:v>-204.08799983599999</c:v>
                </c:pt>
                <c:pt idx="11534">
                  <c:v>-204.09800028399999</c:v>
                </c:pt>
                <c:pt idx="11535">
                  <c:v>-204.072999791</c:v>
                </c:pt>
                <c:pt idx="11536">
                  <c:v>-204.0459999</c:v>
                </c:pt>
                <c:pt idx="11537">
                  <c:v>-203.97399987599999</c:v>
                </c:pt>
                <c:pt idx="11538">
                  <c:v>-203.955999948</c:v>
                </c:pt>
                <c:pt idx="11539">
                  <c:v>-203.93399996700001</c:v>
                </c:pt>
                <c:pt idx="11540">
                  <c:v>-203.909999959</c:v>
                </c:pt>
                <c:pt idx="11541">
                  <c:v>-203.942999931</c:v>
                </c:pt>
                <c:pt idx="11542">
                  <c:v>-204.04799992700001</c:v>
                </c:pt>
                <c:pt idx="11543">
                  <c:v>-204.15999986</c:v>
                </c:pt>
                <c:pt idx="11544">
                  <c:v>-204.117999924</c:v>
                </c:pt>
                <c:pt idx="11545">
                  <c:v>-204.04399987299999</c:v>
                </c:pt>
                <c:pt idx="11546">
                  <c:v>-203.98700020699999</c:v>
                </c:pt>
                <c:pt idx="11547">
                  <c:v>-203.94499995699999</c:v>
                </c:pt>
                <c:pt idx="11548">
                  <c:v>-204.006999847</c:v>
                </c:pt>
                <c:pt idx="11549">
                  <c:v>-203.99299997400001</c:v>
                </c:pt>
                <c:pt idx="11550">
                  <c:v>-203.95799997500001</c:v>
                </c:pt>
                <c:pt idx="11551">
                  <c:v>-203.89400005799999</c:v>
                </c:pt>
                <c:pt idx="11552">
                  <c:v>-203.833000024</c:v>
                </c:pt>
                <c:pt idx="11553">
                  <c:v>-203.80699998899999</c:v>
                </c:pt>
                <c:pt idx="11554">
                  <c:v>-203.78900006200001</c:v>
                </c:pt>
                <c:pt idx="11555">
                  <c:v>-203.78800020599999</c:v>
                </c:pt>
                <c:pt idx="11556">
                  <c:v>-203.84600004199999</c:v>
                </c:pt>
                <c:pt idx="11557">
                  <c:v>-203.97900010000001</c:v>
                </c:pt>
                <c:pt idx="11558">
                  <c:v>-203.96600008199999</c:v>
                </c:pt>
                <c:pt idx="11559">
                  <c:v>-203.72600000099999</c:v>
                </c:pt>
                <c:pt idx="11560">
                  <c:v>-203.505999874</c:v>
                </c:pt>
                <c:pt idx="11561">
                  <c:v>-203.279999981</c:v>
                </c:pt>
                <c:pt idx="11562">
                  <c:v>-203.12300022900001</c:v>
                </c:pt>
                <c:pt idx="11563">
                  <c:v>-202.982000064</c:v>
                </c:pt>
                <c:pt idx="11564">
                  <c:v>-202.79500022299999</c:v>
                </c:pt>
                <c:pt idx="11565">
                  <c:v>-202.599000104</c:v>
                </c:pt>
                <c:pt idx="11566">
                  <c:v>-202.354999969</c:v>
                </c:pt>
                <c:pt idx="11567">
                  <c:v>-202.166000102</c:v>
                </c:pt>
                <c:pt idx="11568">
                  <c:v>-201.97699992</c:v>
                </c:pt>
                <c:pt idx="11569">
                  <c:v>-201.788000052</c:v>
                </c:pt>
                <c:pt idx="11570">
                  <c:v>-201.64600003000001</c:v>
                </c:pt>
                <c:pt idx="11571">
                  <c:v>-201.57600003300001</c:v>
                </c:pt>
                <c:pt idx="11572">
                  <c:v>-201.53299992699999</c:v>
                </c:pt>
                <c:pt idx="11573">
                  <c:v>-201.33700012200001</c:v>
                </c:pt>
                <c:pt idx="11574">
                  <c:v>-201.09199981699999</c:v>
                </c:pt>
                <c:pt idx="11575">
                  <c:v>-200.87300017499999</c:v>
                </c:pt>
                <c:pt idx="11576">
                  <c:v>-200.65999998500001</c:v>
                </c:pt>
                <c:pt idx="11577">
                  <c:v>-200.552999962</c:v>
                </c:pt>
                <c:pt idx="11578">
                  <c:v>-200.37100003099999</c:v>
                </c:pt>
                <c:pt idx="11579">
                  <c:v>-200.16799997499999</c:v>
                </c:pt>
                <c:pt idx="11580">
                  <c:v>-199.945999822</c:v>
                </c:pt>
                <c:pt idx="11581">
                  <c:v>-199.70900025200001</c:v>
                </c:pt>
                <c:pt idx="11582">
                  <c:v>-199.518000043</c:v>
                </c:pt>
                <c:pt idx="11583">
                  <c:v>-199.33000003199999</c:v>
                </c:pt>
                <c:pt idx="11584">
                  <c:v>-199.15199984099999</c:v>
                </c:pt>
                <c:pt idx="11585">
                  <c:v>-199.02999977299999</c:v>
                </c:pt>
                <c:pt idx="11586">
                  <c:v>-198.98499995500001</c:v>
                </c:pt>
                <c:pt idx="11587">
                  <c:v>-198.89400014700001</c:v>
                </c:pt>
                <c:pt idx="11588">
                  <c:v>-198.661999858</c:v>
                </c:pt>
                <c:pt idx="11589">
                  <c:v>-198.43599996500001</c:v>
                </c:pt>
                <c:pt idx="11590">
                  <c:v>-198.20800004500001</c:v>
                </c:pt>
                <c:pt idx="11591">
                  <c:v>-198.03300005200001</c:v>
                </c:pt>
                <c:pt idx="11592">
                  <c:v>-197.91500003799999</c:v>
                </c:pt>
                <c:pt idx="11593">
                  <c:v>-197.732999793</c:v>
                </c:pt>
                <c:pt idx="11594">
                  <c:v>-197.53800015900001</c:v>
                </c:pt>
                <c:pt idx="11595">
                  <c:v>-197.291999997</c:v>
                </c:pt>
                <c:pt idx="11596">
                  <c:v>-197.097000049</c:v>
                </c:pt>
                <c:pt idx="11597">
                  <c:v>-196.90599983999999</c:v>
                </c:pt>
                <c:pt idx="11598">
                  <c:v>-196.72000016999999</c:v>
                </c:pt>
                <c:pt idx="11599">
                  <c:v>-196.574999951</c:v>
                </c:pt>
                <c:pt idx="11600">
                  <c:v>-196.502999926</c:v>
                </c:pt>
                <c:pt idx="11601">
                  <c:v>-196.473000152</c:v>
                </c:pt>
                <c:pt idx="11602">
                  <c:v>-196.30199989799999</c:v>
                </c:pt>
                <c:pt idx="11603">
                  <c:v>-196.06099996</c:v>
                </c:pt>
                <c:pt idx="11604">
                  <c:v>-195.848000085</c:v>
                </c:pt>
                <c:pt idx="11605">
                  <c:v>-195.638000092</c:v>
                </c:pt>
                <c:pt idx="11606">
                  <c:v>-195.52499998799999</c:v>
                </c:pt>
                <c:pt idx="11607">
                  <c:v>-195.34799996800001</c:v>
                </c:pt>
                <c:pt idx="11608">
                  <c:v>-195.150999993</c:v>
                </c:pt>
                <c:pt idx="11609">
                  <c:v>-194.949999964</c:v>
                </c:pt>
                <c:pt idx="11610">
                  <c:v>-194.71700013399999</c:v>
                </c:pt>
                <c:pt idx="11611">
                  <c:v>-194.53400003300001</c:v>
                </c:pt>
                <c:pt idx="11612">
                  <c:v>-194.350000075</c:v>
                </c:pt>
                <c:pt idx="11613">
                  <c:v>-194.16699997399999</c:v>
                </c:pt>
                <c:pt idx="11614">
                  <c:v>-194.04100016699999</c:v>
                </c:pt>
                <c:pt idx="11615">
                  <c:v>-193.989000097</c:v>
                </c:pt>
                <c:pt idx="11616">
                  <c:v>-193.91400018900001</c:v>
                </c:pt>
                <c:pt idx="11617">
                  <c:v>-193.694000063</c:v>
                </c:pt>
                <c:pt idx="11618">
                  <c:v>-193.466000143</c:v>
                </c:pt>
                <c:pt idx="11619">
                  <c:v>-193.241000106</c:v>
                </c:pt>
                <c:pt idx="11620">
                  <c:v>-193.051999924</c:v>
                </c:pt>
                <c:pt idx="11621">
                  <c:v>-192.94899995399999</c:v>
                </c:pt>
                <c:pt idx="11622">
                  <c:v>-192.77199993400001</c:v>
                </c:pt>
                <c:pt idx="11623">
                  <c:v>-192.57600012899999</c:v>
                </c:pt>
                <c:pt idx="11624">
                  <c:v>-192.330999824</c:v>
                </c:pt>
                <c:pt idx="11625">
                  <c:v>-192.12200000199999</c:v>
                </c:pt>
                <c:pt idx="11626">
                  <c:v>-191.93399999100001</c:v>
                </c:pt>
                <c:pt idx="11627">
                  <c:v>-191.754999943</c:v>
                </c:pt>
                <c:pt idx="11628">
                  <c:v>-191.606999841</c:v>
                </c:pt>
                <c:pt idx="11629">
                  <c:v>-191.52699970899999</c:v>
                </c:pt>
                <c:pt idx="11630">
                  <c:v>-191.50500004200001</c:v>
                </c:pt>
                <c:pt idx="11631">
                  <c:v>-191.36200016399999</c:v>
                </c:pt>
                <c:pt idx="11632">
                  <c:v>-191.12600013599999</c:v>
                </c:pt>
                <c:pt idx="11633">
                  <c:v>-190.914000117</c:v>
                </c:pt>
                <c:pt idx="11634">
                  <c:v>-190.70599983700001</c:v>
                </c:pt>
                <c:pt idx="11635">
                  <c:v>-190.58600010999999</c:v>
                </c:pt>
                <c:pt idx="11636">
                  <c:v>-190.42900004399999</c:v>
                </c:pt>
                <c:pt idx="11637">
                  <c:v>-190.24399991600001</c:v>
                </c:pt>
                <c:pt idx="11638">
                  <c:v>-190.057999932</c:v>
                </c:pt>
                <c:pt idx="11639">
                  <c:v>-189.83200003900001</c:v>
                </c:pt>
                <c:pt idx="11640">
                  <c:v>-189.65500001800001</c:v>
                </c:pt>
                <c:pt idx="11641">
                  <c:v>-189.47399994400001</c:v>
                </c:pt>
                <c:pt idx="11642">
                  <c:v>-189.289999986</c:v>
                </c:pt>
                <c:pt idx="11643">
                  <c:v>-189.163000009</c:v>
                </c:pt>
                <c:pt idx="11644">
                  <c:v>-189.110000082</c:v>
                </c:pt>
                <c:pt idx="11645">
                  <c:v>-189.055999985</c:v>
                </c:pt>
                <c:pt idx="11646">
                  <c:v>-188.85299993000001</c:v>
                </c:pt>
                <c:pt idx="11647">
                  <c:v>-188.62399983899999</c:v>
                </c:pt>
                <c:pt idx="11648">
                  <c:v>-188.410000107</c:v>
                </c:pt>
                <c:pt idx="11649">
                  <c:v>-188.21300013199999</c:v>
                </c:pt>
                <c:pt idx="11650">
                  <c:v>-188.11900012699999</c:v>
                </c:pt>
                <c:pt idx="11651">
                  <c:v>-187.944000133</c:v>
                </c:pt>
                <c:pt idx="11652">
                  <c:v>-187.74700015799999</c:v>
                </c:pt>
                <c:pt idx="11653">
                  <c:v>-187.51600003999999</c:v>
                </c:pt>
                <c:pt idx="11654">
                  <c:v>-187.301999994</c:v>
                </c:pt>
                <c:pt idx="11655">
                  <c:v>-187.12099992</c:v>
                </c:pt>
                <c:pt idx="11656">
                  <c:v>-186.94799995299999</c:v>
                </c:pt>
                <c:pt idx="11657">
                  <c:v>-186.797999823</c:v>
                </c:pt>
                <c:pt idx="11658">
                  <c:v>-186.70800018599999</c:v>
                </c:pt>
                <c:pt idx="11659">
                  <c:v>-186.68700006099999</c:v>
                </c:pt>
                <c:pt idx="11660">
                  <c:v>-186.57100007400001</c:v>
                </c:pt>
                <c:pt idx="11661">
                  <c:v>-186.339999957</c:v>
                </c:pt>
                <c:pt idx="11662">
                  <c:v>-186.13400001799999</c:v>
                </c:pt>
                <c:pt idx="11663">
                  <c:v>-185.92800007899999</c:v>
                </c:pt>
                <c:pt idx="11664">
                  <c:v>-185.797000048</c:v>
                </c:pt>
                <c:pt idx="11665">
                  <c:v>-185.66699987300001</c:v>
                </c:pt>
                <c:pt idx="11666">
                  <c:v>-185.495000076</c:v>
                </c:pt>
                <c:pt idx="11667">
                  <c:v>-185.31800005599999</c:v>
                </c:pt>
                <c:pt idx="11668">
                  <c:v>-185.09400019</c:v>
                </c:pt>
                <c:pt idx="11669">
                  <c:v>-184.92000005200001</c:v>
                </c:pt>
                <c:pt idx="11670">
                  <c:v>-184.74300003100001</c:v>
                </c:pt>
                <c:pt idx="11671">
                  <c:v>-184.566000011</c:v>
                </c:pt>
                <c:pt idx="11672">
                  <c:v>-184.44399994299999</c:v>
                </c:pt>
                <c:pt idx="11673">
                  <c:v>-184.395000071</c:v>
                </c:pt>
                <c:pt idx="11674">
                  <c:v>-184.36199978499999</c:v>
                </c:pt>
                <c:pt idx="11675">
                  <c:v>-184.17800014100001</c:v>
                </c:pt>
                <c:pt idx="11676">
                  <c:v>-183.954000275</c:v>
                </c:pt>
                <c:pt idx="11677">
                  <c:v>-183.74800002200001</c:v>
                </c:pt>
                <c:pt idx="11678">
                  <c:v>-183.550999733</c:v>
                </c:pt>
                <c:pt idx="11679">
                  <c:v>-183.457999898</c:v>
                </c:pt>
                <c:pt idx="11680">
                  <c:v>-183.289999841</c:v>
                </c:pt>
                <c:pt idx="11681">
                  <c:v>-183.10300000000001</c:v>
                </c:pt>
                <c:pt idx="11682">
                  <c:v>-182.893000008</c:v>
                </c:pt>
                <c:pt idx="11683">
                  <c:v>-182.678000105</c:v>
                </c:pt>
                <c:pt idx="11684">
                  <c:v>-182.50500013800001</c:v>
                </c:pt>
                <c:pt idx="11685">
                  <c:v>-182.337999938</c:v>
                </c:pt>
                <c:pt idx="11686">
                  <c:v>-182.182000042</c:v>
                </c:pt>
                <c:pt idx="11687">
                  <c:v>-182.080000243</c:v>
                </c:pt>
                <c:pt idx="11688">
                  <c:v>-182.05399989399999</c:v>
                </c:pt>
                <c:pt idx="11689">
                  <c:v>-181.968999852</c:v>
                </c:pt>
                <c:pt idx="11690">
                  <c:v>-181.75100006599999</c:v>
                </c:pt>
                <c:pt idx="11691">
                  <c:v>-181.550999894</c:v>
                </c:pt>
                <c:pt idx="11692">
                  <c:v>-181.34499995499999</c:v>
                </c:pt>
                <c:pt idx="11693">
                  <c:v>-181.20200007700001</c:v>
                </c:pt>
                <c:pt idx="11694">
                  <c:v>-181.095000054</c:v>
                </c:pt>
                <c:pt idx="11695">
                  <c:v>-180.93199990700001</c:v>
                </c:pt>
                <c:pt idx="11696">
                  <c:v>-180.75400002999999</c:v>
                </c:pt>
                <c:pt idx="11697">
                  <c:v>-180.52699996600001</c:v>
                </c:pt>
                <c:pt idx="11698">
                  <c:v>-180.353000143</c:v>
                </c:pt>
                <c:pt idx="11699">
                  <c:v>-180.183999916</c:v>
                </c:pt>
                <c:pt idx="11700">
                  <c:v>-180.01900005600001</c:v>
                </c:pt>
                <c:pt idx="11701">
                  <c:v>-179.899000016</c:v>
                </c:pt>
                <c:pt idx="11702">
                  <c:v>-179.85099999900001</c:v>
                </c:pt>
                <c:pt idx="11703">
                  <c:v>-179.83799998200001</c:v>
                </c:pt>
                <c:pt idx="11704">
                  <c:v>-179.67600000600001</c:v>
                </c:pt>
                <c:pt idx="11705">
                  <c:v>-179.450000112</c:v>
                </c:pt>
                <c:pt idx="11706">
                  <c:v>-179.25300013699999</c:v>
                </c:pt>
                <c:pt idx="11707">
                  <c:v>-179.061999929</c:v>
                </c:pt>
                <c:pt idx="11708">
                  <c:v>-178.97299983299999</c:v>
                </c:pt>
                <c:pt idx="11709">
                  <c:v>-178.81400005399999</c:v>
                </c:pt>
                <c:pt idx="11710">
                  <c:v>-178.63799989</c:v>
                </c:pt>
                <c:pt idx="11711">
                  <c:v>-178.45100004899999</c:v>
                </c:pt>
                <c:pt idx="11712">
                  <c:v>-178.23999988599999</c:v>
                </c:pt>
                <c:pt idx="11713">
                  <c:v>-178.07500002699999</c:v>
                </c:pt>
                <c:pt idx="11714">
                  <c:v>-177.90699996999999</c:v>
                </c:pt>
                <c:pt idx="11715">
                  <c:v>-177.743999823</c:v>
                </c:pt>
                <c:pt idx="11716">
                  <c:v>-177.640999854</c:v>
                </c:pt>
                <c:pt idx="11717">
                  <c:v>-177.61399996200001</c:v>
                </c:pt>
                <c:pt idx="11718">
                  <c:v>-177.55299992900001</c:v>
                </c:pt>
                <c:pt idx="11719">
                  <c:v>-177.35199990000001</c:v>
                </c:pt>
                <c:pt idx="11720">
                  <c:v>-177.15100018499999</c:v>
                </c:pt>
                <c:pt idx="11721">
                  <c:v>-176.94800013</c:v>
                </c:pt>
                <c:pt idx="11722">
                  <c:v>-176.78799986600001</c:v>
                </c:pt>
                <c:pt idx="11723">
                  <c:v>-176.695999887</c:v>
                </c:pt>
                <c:pt idx="11724">
                  <c:v>-176.53700010899999</c:v>
                </c:pt>
                <c:pt idx="11725">
                  <c:v>-176.36099994400001</c:v>
                </c:pt>
                <c:pt idx="11726">
                  <c:v>-176.13799993399999</c:v>
                </c:pt>
                <c:pt idx="11727">
                  <c:v>-175.958999887</c:v>
                </c:pt>
                <c:pt idx="11728">
                  <c:v>-175.79600005399999</c:v>
                </c:pt>
                <c:pt idx="11729">
                  <c:v>-175.63899998799999</c:v>
                </c:pt>
                <c:pt idx="11730">
                  <c:v>-175.517999777</c:v>
                </c:pt>
                <c:pt idx="11731">
                  <c:v>-175.46299982400001</c:v>
                </c:pt>
                <c:pt idx="11732">
                  <c:v>-175.45999993999999</c:v>
                </c:pt>
                <c:pt idx="11733">
                  <c:v>-175.32100011599999</c:v>
                </c:pt>
                <c:pt idx="11734">
                  <c:v>-175.10300001600001</c:v>
                </c:pt>
                <c:pt idx="11735">
                  <c:v>-174.915000005</c:v>
                </c:pt>
                <c:pt idx="11736">
                  <c:v>-174.72900002</c:v>
                </c:pt>
                <c:pt idx="11737">
                  <c:v>-174.639000068</c:v>
                </c:pt>
                <c:pt idx="11738">
                  <c:v>-174.497000047</c:v>
                </c:pt>
                <c:pt idx="11739">
                  <c:v>-174.33100001700001</c:v>
                </c:pt>
                <c:pt idx="11740">
                  <c:v>-174.16000007700001</c:v>
                </c:pt>
                <c:pt idx="11741">
                  <c:v>-173.95200011099999</c:v>
                </c:pt>
                <c:pt idx="11742">
                  <c:v>-173.792000161</c:v>
                </c:pt>
                <c:pt idx="11743">
                  <c:v>-173.629999871</c:v>
                </c:pt>
                <c:pt idx="11744">
                  <c:v>-173.469999922</c:v>
                </c:pt>
                <c:pt idx="11745">
                  <c:v>-173.36699995199999</c:v>
                </c:pt>
                <c:pt idx="11746">
                  <c:v>-173.34000006100001</c:v>
                </c:pt>
                <c:pt idx="11747">
                  <c:v>-173.302000179</c:v>
                </c:pt>
                <c:pt idx="11748">
                  <c:v>-173.11500002400001</c:v>
                </c:pt>
                <c:pt idx="11749">
                  <c:v>-172.91000025599999</c:v>
                </c:pt>
                <c:pt idx="11750">
                  <c:v>-172.70899991300001</c:v>
                </c:pt>
                <c:pt idx="11751">
                  <c:v>-172.535999946</c:v>
                </c:pt>
                <c:pt idx="11752">
                  <c:v>-172.459000011</c:v>
                </c:pt>
                <c:pt idx="11753">
                  <c:v>-172.30499982800001</c:v>
                </c:pt>
                <c:pt idx="11754">
                  <c:v>-172.13300003200001</c:v>
                </c:pt>
                <c:pt idx="11755">
                  <c:v>-171.91899998599999</c:v>
                </c:pt>
                <c:pt idx="11756">
                  <c:v>-171.733999858</c:v>
                </c:pt>
                <c:pt idx="11757">
                  <c:v>-171.57500007900001</c:v>
                </c:pt>
                <c:pt idx="11758">
                  <c:v>-171.42100020999999</c:v>
                </c:pt>
                <c:pt idx="11759">
                  <c:v>-171.29200020600001</c:v>
                </c:pt>
                <c:pt idx="11760">
                  <c:v>-171.22700011800001</c:v>
                </c:pt>
                <c:pt idx="11761">
                  <c:v>-171.22799997499999</c:v>
                </c:pt>
                <c:pt idx="11762">
                  <c:v>-171.12099995099999</c:v>
                </c:pt>
                <c:pt idx="11763">
                  <c:v>-170.91099995900001</c:v>
                </c:pt>
                <c:pt idx="11764">
                  <c:v>-170.72800017200001</c:v>
                </c:pt>
                <c:pt idx="11765">
                  <c:v>-170.545999927</c:v>
                </c:pt>
                <c:pt idx="11766">
                  <c:v>-170.445999841</c:v>
                </c:pt>
                <c:pt idx="11767">
                  <c:v>-170.32300023100001</c:v>
                </c:pt>
                <c:pt idx="11768">
                  <c:v>-170.164999994</c:v>
                </c:pt>
                <c:pt idx="11769">
                  <c:v>-170.005000045</c:v>
                </c:pt>
                <c:pt idx="11770">
                  <c:v>-169.799999963</c:v>
                </c:pt>
                <c:pt idx="11771">
                  <c:v>-169.64900029099999</c:v>
                </c:pt>
                <c:pt idx="11772">
                  <c:v>-169.49300008099999</c:v>
                </c:pt>
                <c:pt idx="11773">
                  <c:v>-169.33700018600001</c:v>
                </c:pt>
                <c:pt idx="11774">
                  <c:v>-169.23799995600001</c:v>
                </c:pt>
                <c:pt idx="11775">
                  <c:v>-169.21100006399999</c:v>
                </c:pt>
                <c:pt idx="11776">
                  <c:v>-169.18999993899999</c:v>
                </c:pt>
                <c:pt idx="11777">
                  <c:v>-169.013999775</c:v>
                </c:pt>
                <c:pt idx="11778">
                  <c:v>-168.80699998</c:v>
                </c:pt>
                <c:pt idx="11779">
                  <c:v>-168.61699994200001</c:v>
                </c:pt>
                <c:pt idx="11780">
                  <c:v>-168.44199994799999</c:v>
                </c:pt>
                <c:pt idx="11781">
                  <c:v>-168.37100009400001</c:v>
                </c:pt>
                <c:pt idx="11782">
                  <c:v>-168.22399984800001</c:v>
                </c:pt>
                <c:pt idx="11783">
                  <c:v>-168.05699996199999</c:v>
                </c:pt>
                <c:pt idx="11784">
                  <c:v>-167.85799996</c:v>
                </c:pt>
                <c:pt idx="11785">
                  <c:v>-167.664000182</c:v>
                </c:pt>
                <c:pt idx="11786">
                  <c:v>-167.505999946</c:v>
                </c:pt>
                <c:pt idx="11787">
                  <c:v>-167.35299993300001</c:v>
                </c:pt>
                <c:pt idx="11788">
                  <c:v>-167.221000046</c:v>
                </c:pt>
                <c:pt idx="11789">
                  <c:v>-167.146999994</c:v>
                </c:pt>
                <c:pt idx="11790">
                  <c:v>-167.14499996699999</c:v>
                </c:pt>
                <c:pt idx="11791">
                  <c:v>-167.068999889</c:v>
                </c:pt>
                <c:pt idx="11792">
                  <c:v>-166.86900003100001</c:v>
                </c:pt>
                <c:pt idx="11793">
                  <c:v>-166.686999786</c:v>
                </c:pt>
                <c:pt idx="11794">
                  <c:v>-166.501000116</c:v>
                </c:pt>
                <c:pt idx="11795">
                  <c:v>-166.38300010200001</c:v>
                </c:pt>
                <c:pt idx="11796">
                  <c:v>-166.28199984599999</c:v>
                </c:pt>
                <c:pt idx="11797">
                  <c:v>-166.13499991399999</c:v>
                </c:pt>
                <c:pt idx="11798">
                  <c:v>-165.97999987399999</c:v>
                </c:pt>
                <c:pt idx="11799">
                  <c:v>-165.77400025</c:v>
                </c:pt>
                <c:pt idx="11800">
                  <c:v>-165.62600014700001</c:v>
                </c:pt>
                <c:pt idx="11801">
                  <c:v>-165.47499984699999</c:v>
                </c:pt>
                <c:pt idx="11802">
                  <c:v>-165.325999889</c:v>
                </c:pt>
                <c:pt idx="11803">
                  <c:v>-165.22300023400001</c:v>
                </c:pt>
                <c:pt idx="11804">
                  <c:v>-165.19300014500001</c:v>
                </c:pt>
                <c:pt idx="11805">
                  <c:v>-165.189000091</c:v>
                </c:pt>
                <c:pt idx="11806">
                  <c:v>-165.033000195</c:v>
                </c:pt>
                <c:pt idx="11807">
                  <c:v>-164.82999982499999</c:v>
                </c:pt>
                <c:pt idx="11808">
                  <c:v>-164.649000065</c:v>
                </c:pt>
                <c:pt idx="11809">
                  <c:v>-164.47799981099999</c:v>
                </c:pt>
                <c:pt idx="11810">
                  <c:v>-164.40899998399999</c:v>
                </c:pt>
                <c:pt idx="11811">
                  <c:v>-164.26600010600001</c:v>
                </c:pt>
                <c:pt idx="11812">
                  <c:v>-164.10200010299999</c:v>
                </c:pt>
                <c:pt idx="11813">
                  <c:v>-163.92000017199999</c:v>
                </c:pt>
                <c:pt idx="11814">
                  <c:v>-163.724000053</c:v>
                </c:pt>
                <c:pt idx="11815">
                  <c:v>-163.57299975399999</c:v>
                </c:pt>
                <c:pt idx="11816">
                  <c:v>-163.42699999199999</c:v>
                </c:pt>
                <c:pt idx="11817">
                  <c:v>-163.28699999700001</c:v>
                </c:pt>
                <c:pt idx="11818">
                  <c:v>-163.20700017999999</c:v>
                </c:pt>
                <c:pt idx="11819">
                  <c:v>-163.20099978499999</c:v>
                </c:pt>
                <c:pt idx="11820">
                  <c:v>-163.149999885</c:v>
                </c:pt>
                <c:pt idx="11821">
                  <c:v>-162.95799982</c:v>
                </c:pt>
                <c:pt idx="11822">
                  <c:v>-162.77200015</c:v>
                </c:pt>
                <c:pt idx="11823">
                  <c:v>-162.58500031</c:v>
                </c:pt>
                <c:pt idx="11824">
                  <c:v>-162.45100008099999</c:v>
                </c:pt>
                <c:pt idx="11825">
                  <c:v>-162.37099994900001</c:v>
                </c:pt>
                <c:pt idx="11826">
                  <c:v>-162.23199980999999</c:v>
                </c:pt>
                <c:pt idx="11827">
                  <c:v>-162.07700008500001</c:v>
                </c:pt>
                <c:pt idx="11828">
                  <c:v>-161.87200000300001</c:v>
                </c:pt>
                <c:pt idx="11829">
                  <c:v>-161.71600010700001</c:v>
                </c:pt>
                <c:pt idx="11830">
                  <c:v>-161.56700014800001</c:v>
                </c:pt>
                <c:pt idx="11831">
                  <c:v>-161.419999902</c:v>
                </c:pt>
                <c:pt idx="11832">
                  <c:v>-161.31699993300001</c:v>
                </c:pt>
                <c:pt idx="11833">
                  <c:v>-161.28599998799999</c:v>
                </c:pt>
                <c:pt idx="11834">
                  <c:v>-161.296999978</c:v>
                </c:pt>
                <c:pt idx="11835">
                  <c:v>-161.16699980300001</c:v>
                </c:pt>
                <c:pt idx="11836">
                  <c:v>-160.966999945</c:v>
                </c:pt>
                <c:pt idx="11837">
                  <c:v>-160.794999835</c:v>
                </c:pt>
                <c:pt idx="11838">
                  <c:v>-160.626999778</c:v>
                </c:pt>
                <c:pt idx="11839">
                  <c:v>-160.55400021099999</c:v>
                </c:pt>
                <c:pt idx="11840">
                  <c:v>-160.41899981200001</c:v>
                </c:pt>
                <c:pt idx="11841">
                  <c:v>-160.26399977299999</c:v>
                </c:pt>
                <c:pt idx="11842">
                  <c:v>-160.10300028099999</c:v>
                </c:pt>
                <c:pt idx="11843">
                  <c:v>-159.91399978499999</c:v>
                </c:pt>
                <c:pt idx="11844">
                  <c:v>-159.770999907</c:v>
                </c:pt>
                <c:pt idx="11845">
                  <c:v>-159.62800002899999</c:v>
                </c:pt>
                <c:pt idx="11846">
                  <c:v>-159.48699986299999</c:v>
                </c:pt>
                <c:pt idx="11847">
                  <c:v>-159.40299999199999</c:v>
                </c:pt>
                <c:pt idx="11848">
                  <c:v>-159.39200000100001</c:v>
                </c:pt>
                <c:pt idx="11849">
                  <c:v>-159.35900003</c:v>
                </c:pt>
                <c:pt idx="11850">
                  <c:v>-159.18100015300001</c:v>
                </c:pt>
                <c:pt idx="11851">
                  <c:v>-158.99600002400001</c:v>
                </c:pt>
                <c:pt idx="11852">
                  <c:v>-158.81299992300001</c:v>
                </c:pt>
                <c:pt idx="11853">
                  <c:v>-158.66699984799999</c:v>
                </c:pt>
                <c:pt idx="11854">
                  <c:v>-158.60499995800001</c:v>
                </c:pt>
                <c:pt idx="11855">
                  <c:v>-158.46999987300001</c:v>
                </c:pt>
                <c:pt idx="11856">
                  <c:v>-158.31600000399999</c:v>
                </c:pt>
                <c:pt idx="11857">
                  <c:v>-158.11200009199999</c:v>
                </c:pt>
                <c:pt idx="11858">
                  <c:v>-157.946000062</c:v>
                </c:pt>
                <c:pt idx="11859">
                  <c:v>-157.801000157</c:v>
                </c:pt>
                <c:pt idx="11860">
                  <c:v>-157.66499990099999</c:v>
                </c:pt>
                <c:pt idx="11861">
                  <c:v>-157.55999990500001</c:v>
                </c:pt>
                <c:pt idx="11862">
                  <c:v>-157.522999879</c:v>
                </c:pt>
                <c:pt idx="11863">
                  <c:v>-157.544000004</c:v>
                </c:pt>
                <c:pt idx="11864">
                  <c:v>-157.443999918</c:v>
                </c:pt>
                <c:pt idx="11865">
                  <c:v>-157.24999982599999</c:v>
                </c:pt>
                <c:pt idx="11866">
                  <c:v>-157.081000227</c:v>
                </c:pt>
                <c:pt idx="11867">
                  <c:v>-156.91500019700001</c:v>
                </c:pt>
                <c:pt idx="11868">
                  <c:v>-156.83799994899999</c:v>
                </c:pt>
                <c:pt idx="11869">
                  <c:v>-156.72399998899999</c:v>
                </c:pt>
                <c:pt idx="11870">
                  <c:v>-156.581999967</c:v>
                </c:pt>
                <c:pt idx="11871">
                  <c:v>-156.43999994500001</c:v>
                </c:pt>
                <c:pt idx="11872">
                  <c:v>-156.25699984400001</c:v>
                </c:pt>
                <c:pt idx="11873">
                  <c:v>-156.12399978600001</c:v>
                </c:pt>
                <c:pt idx="11874">
                  <c:v>-155.98699998800001</c:v>
                </c:pt>
                <c:pt idx="11875">
                  <c:v>-155.84400011</c:v>
                </c:pt>
                <c:pt idx="11876">
                  <c:v>-155.76100009500001</c:v>
                </c:pt>
                <c:pt idx="11877">
                  <c:v>-155.75299998700001</c:v>
                </c:pt>
                <c:pt idx="11878">
                  <c:v>-155.74299985299999</c:v>
                </c:pt>
                <c:pt idx="11879">
                  <c:v>-155.58099987700001</c:v>
                </c:pt>
                <c:pt idx="11880">
                  <c:v>-155.39800009000001</c:v>
                </c:pt>
                <c:pt idx="11881">
                  <c:v>-155.22700015000001</c:v>
                </c:pt>
                <c:pt idx="11882">
                  <c:v>-155.074999994</c:v>
                </c:pt>
                <c:pt idx="11883">
                  <c:v>-155.022999924</c:v>
                </c:pt>
                <c:pt idx="11884">
                  <c:v>-154.88999986600001</c:v>
                </c:pt>
                <c:pt idx="11885">
                  <c:v>-154.73899987999999</c:v>
                </c:pt>
                <c:pt idx="11886">
                  <c:v>-154.55100018300001</c:v>
                </c:pt>
                <c:pt idx="11887">
                  <c:v>-154.381000099</c:v>
                </c:pt>
                <c:pt idx="11888">
                  <c:v>-154.246000014</c:v>
                </c:pt>
                <c:pt idx="11889">
                  <c:v>-154.11600015400001</c:v>
                </c:pt>
                <c:pt idx="11890">
                  <c:v>-154.00999998699999</c:v>
                </c:pt>
                <c:pt idx="11891">
                  <c:v>-153.96300014100001</c:v>
                </c:pt>
                <c:pt idx="11892">
                  <c:v>-153.98599997900001</c:v>
                </c:pt>
                <c:pt idx="11893">
                  <c:v>-153.91399995399999</c:v>
                </c:pt>
                <c:pt idx="11894">
                  <c:v>-153.726999799</c:v>
                </c:pt>
                <c:pt idx="11895">
                  <c:v>-153.565000137</c:v>
                </c:pt>
                <c:pt idx="11896">
                  <c:v>-153.40400001699999</c:v>
                </c:pt>
                <c:pt idx="11897">
                  <c:v>-153.31699994900001</c:v>
                </c:pt>
                <c:pt idx="11898">
                  <c:v>-153.23100005000001</c:v>
                </c:pt>
                <c:pt idx="11899">
                  <c:v>-153.10299990199999</c:v>
                </c:pt>
                <c:pt idx="11900">
                  <c:v>-152.97100001499999</c:v>
                </c:pt>
                <c:pt idx="11901">
                  <c:v>-152.78999994</c:v>
                </c:pt>
                <c:pt idx="11902">
                  <c:v>-152.65899990899999</c:v>
                </c:pt>
                <c:pt idx="11903">
                  <c:v>-152.52700002200001</c:v>
                </c:pt>
                <c:pt idx="11904">
                  <c:v>-152.39500013399999</c:v>
                </c:pt>
                <c:pt idx="11905">
                  <c:v>-152.31700002900001</c:v>
                </c:pt>
                <c:pt idx="11906">
                  <c:v>-152.311999805</c:v>
                </c:pt>
                <c:pt idx="11907">
                  <c:v>-152.32199993899999</c:v>
                </c:pt>
                <c:pt idx="11908">
                  <c:v>-152.27599995</c:v>
                </c:pt>
                <c:pt idx="11909">
                  <c:v>-152.18900019500001</c:v>
                </c:pt>
                <c:pt idx="11910">
                  <c:v>-152.12099990999999</c:v>
                </c:pt>
                <c:pt idx="11911">
                  <c:v>-152.059999877</c:v>
                </c:pt>
                <c:pt idx="11912">
                  <c:v>-152.10600018</c:v>
                </c:pt>
                <c:pt idx="11913">
                  <c:v>-152.074999921</c:v>
                </c:pt>
                <c:pt idx="11914">
                  <c:v>-152.02500019199999</c:v>
                </c:pt>
                <c:pt idx="11915">
                  <c:v>-151.95300016799999</c:v>
                </c:pt>
                <c:pt idx="11916">
                  <c:v>-151.87700009</c:v>
                </c:pt>
                <c:pt idx="11917">
                  <c:v>-151.84299994700001</c:v>
                </c:pt>
                <c:pt idx="11918">
                  <c:v>-151.812999859</c:v>
                </c:pt>
                <c:pt idx="11919">
                  <c:v>-151.792999904</c:v>
                </c:pt>
                <c:pt idx="11920">
                  <c:v>-151.828999759</c:v>
                </c:pt>
                <c:pt idx="11921">
                  <c:v>-151.94100000700001</c:v>
                </c:pt>
                <c:pt idx="11922">
                  <c:v>-151.993000077</c:v>
                </c:pt>
                <c:pt idx="11923">
                  <c:v>-151.914999972</c:v>
                </c:pt>
                <c:pt idx="11924">
                  <c:v>-151.84900002800001</c:v>
                </c:pt>
                <c:pt idx="11925">
                  <c:v>-151.78299977</c:v>
                </c:pt>
                <c:pt idx="11926">
                  <c:v>-151.77700000300001</c:v>
                </c:pt>
                <c:pt idx="11927">
                  <c:v>-151.80799994899999</c:v>
                </c:pt>
                <c:pt idx="11928">
                  <c:v>-151.78199991400001</c:v>
                </c:pt>
                <c:pt idx="11929">
                  <c:v>-151.74200000499999</c:v>
                </c:pt>
                <c:pt idx="11930">
                  <c:v>-151.651000197</c:v>
                </c:pt>
                <c:pt idx="11931">
                  <c:v>-151.61600019799999</c:v>
                </c:pt>
                <c:pt idx="11932">
                  <c:v>-151.58499993800001</c:v>
                </c:pt>
                <c:pt idx="11933">
                  <c:v>-151.55500016400001</c:v>
                </c:pt>
                <c:pt idx="11934">
                  <c:v>-151.57399994799999</c:v>
                </c:pt>
                <c:pt idx="11935">
                  <c:v>-151.66499975599999</c:v>
                </c:pt>
                <c:pt idx="11936">
                  <c:v>-151.78799999399999</c:v>
                </c:pt>
                <c:pt idx="11937">
                  <c:v>-151.762999815</c:v>
                </c:pt>
                <c:pt idx="11938">
                  <c:v>-151.675000205</c:v>
                </c:pt>
                <c:pt idx="11939">
                  <c:v>-151.61500002700001</c:v>
                </c:pt>
                <c:pt idx="11940">
                  <c:v>-151.562000101</c:v>
                </c:pt>
                <c:pt idx="11941">
                  <c:v>-151.60999980299999</c:v>
                </c:pt>
                <c:pt idx="11942">
                  <c:v>-151.588999992</c:v>
                </c:pt>
                <c:pt idx="11943">
                  <c:v>-151.550000254</c:v>
                </c:pt>
                <c:pt idx="11944">
                  <c:v>-151.50000021100001</c:v>
                </c:pt>
                <c:pt idx="11945">
                  <c:v>-151.42700001599999</c:v>
                </c:pt>
                <c:pt idx="11946">
                  <c:v>-151.39800009800001</c:v>
                </c:pt>
                <c:pt idx="11947">
                  <c:v>-151.36800000900001</c:v>
                </c:pt>
                <c:pt idx="11948">
                  <c:v>-151.341999974</c:v>
                </c:pt>
                <c:pt idx="11949">
                  <c:v>-151.37600011699999</c:v>
                </c:pt>
                <c:pt idx="11950">
                  <c:v>-151.486999879</c:v>
                </c:pt>
                <c:pt idx="11951">
                  <c:v>-151.56299995699999</c:v>
                </c:pt>
                <c:pt idx="11952">
                  <c:v>-151.49999989700001</c:v>
                </c:pt>
                <c:pt idx="11953">
                  <c:v>-151.43599997999999</c:v>
                </c:pt>
                <c:pt idx="11954">
                  <c:v>-151.36900018</c:v>
                </c:pt>
                <c:pt idx="11955">
                  <c:v>-151.34699988400001</c:v>
                </c:pt>
                <c:pt idx="11956">
                  <c:v>-151.39200001699999</c:v>
                </c:pt>
                <c:pt idx="11957">
                  <c:v>-151.37100020700001</c:v>
                </c:pt>
                <c:pt idx="11958">
                  <c:v>-151.33199984000001</c:v>
                </c:pt>
                <c:pt idx="11959">
                  <c:v>-151.24500008499999</c:v>
                </c:pt>
                <c:pt idx="11960">
                  <c:v>-151.20300015000001</c:v>
                </c:pt>
                <c:pt idx="11961">
                  <c:v>-151.1769998</c:v>
                </c:pt>
                <c:pt idx="11962">
                  <c:v>-151.15700016</c:v>
                </c:pt>
                <c:pt idx="11963">
                  <c:v>-151.17299974700001</c:v>
                </c:pt>
                <c:pt idx="11964">
                  <c:v>-151.25600007599999</c:v>
                </c:pt>
                <c:pt idx="11965">
                  <c:v>-151.387999963</c:v>
                </c:pt>
                <c:pt idx="11966">
                  <c:v>-151.387999963</c:v>
                </c:pt>
                <c:pt idx="11967">
                  <c:v>-151.306999975</c:v>
                </c:pt>
                <c:pt idx="11968">
                  <c:v>-151.25600007599999</c:v>
                </c:pt>
                <c:pt idx="11969">
                  <c:v>-151.20800005999999</c:v>
                </c:pt>
                <c:pt idx="11970">
                  <c:v>-151.25500022</c:v>
                </c:pt>
                <c:pt idx="11971">
                  <c:v>-151.249000139</c:v>
                </c:pt>
                <c:pt idx="11972">
                  <c:v>-151.22100007700001</c:v>
                </c:pt>
                <c:pt idx="11973">
                  <c:v>-151.18700024899999</c:v>
                </c:pt>
                <c:pt idx="11974">
                  <c:v>-151.11500022499999</c:v>
                </c:pt>
                <c:pt idx="11975">
                  <c:v>-151.092999929</c:v>
                </c:pt>
                <c:pt idx="11976">
                  <c:v>-151.068999921</c:v>
                </c:pt>
                <c:pt idx="11977">
                  <c:v>-151.04400005700001</c:v>
                </c:pt>
                <c:pt idx="11978">
                  <c:v>-151.07999991200001</c:v>
                </c:pt>
                <c:pt idx="11979">
                  <c:v>-151.18999981799999</c:v>
                </c:pt>
                <c:pt idx="11980">
                  <c:v>-151.28900004799999</c:v>
                </c:pt>
                <c:pt idx="11981">
                  <c:v>-151.24000017500001</c:v>
                </c:pt>
                <c:pt idx="11982">
                  <c:v>-151.17000017800001</c:v>
                </c:pt>
                <c:pt idx="11983">
                  <c:v>-151.10700011700001</c:v>
                </c:pt>
                <c:pt idx="11984">
                  <c:v>-151.07100026200001</c:v>
                </c:pt>
                <c:pt idx="11985">
                  <c:v>-151.131999982</c:v>
                </c:pt>
                <c:pt idx="11986">
                  <c:v>-151.116999937</c:v>
                </c:pt>
                <c:pt idx="11987">
                  <c:v>-151.081000082</c:v>
                </c:pt>
                <c:pt idx="11988">
                  <c:v>-151.00500000400001</c:v>
                </c:pt>
                <c:pt idx="11989">
                  <c:v>-150.92100013300001</c:v>
                </c:pt>
                <c:pt idx="11990">
                  <c:v>-150.70500006</c:v>
                </c:pt>
                <c:pt idx="11991">
                  <c:v>-150.49300004</c:v>
                </c:pt>
                <c:pt idx="11992">
                  <c:v>-150.309000083</c:v>
                </c:pt>
                <c:pt idx="11993">
                  <c:v>-150.18799987200001</c:v>
                </c:pt>
                <c:pt idx="11994">
                  <c:v>-150.132999918</c:v>
                </c:pt>
                <c:pt idx="11995">
                  <c:v>-149.97099994199999</c:v>
                </c:pt>
                <c:pt idx="11996">
                  <c:v>-149.70399997000001</c:v>
                </c:pt>
                <c:pt idx="11997">
                  <c:v>-149.465000059</c:v>
                </c:pt>
                <c:pt idx="11998">
                  <c:v>-149.22700000500001</c:v>
                </c:pt>
                <c:pt idx="11999">
                  <c:v>-149.07100010900001</c:v>
                </c:pt>
                <c:pt idx="12000">
                  <c:v>-148.892000061</c:v>
                </c:pt>
                <c:pt idx="12001">
                  <c:v>-148.67800001500001</c:v>
                </c:pt>
                <c:pt idx="12002">
                  <c:v>-148.46199994200001</c:v>
                </c:pt>
                <c:pt idx="12003">
                  <c:v>-148.201999906</c:v>
                </c:pt>
                <c:pt idx="12004">
                  <c:v>-147.99299977000001</c:v>
                </c:pt>
                <c:pt idx="12005">
                  <c:v>-147.78200023599999</c:v>
                </c:pt>
                <c:pt idx="12006">
                  <c:v>-147.57100007299999</c:v>
                </c:pt>
                <c:pt idx="12007">
                  <c:v>-147.41600003299999</c:v>
                </c:pt>
                <c:pt idx="12008">
                  <c:v>-147.33300001800001</c:v>
                </c:pt>
                <c:pt idx="12009">
                  <c:v>-147.25499991300001</c:v>
                </c:pt>
                <c:pt idx="12010">
                  <c:v>-147.02400011</c:v>
                </c:pt>
                <c:pt idx="12011">
                  <c:v>-146.76099987699999</c:v>
                </c:pt>
                <c:pt idx="12012">
                  <c:v>-146.515999886</c:v>
                </c:pt>
                <c:pt idx="12013">
                  <c:v>-146.286000253</c:v>
                </c:pt>
                <c:pt idx="12014">
                  <c:v>-146.15899996100001</c:v>
                </c:pt>
                <c:pt idx="12015">
                  <c:v>-145.95599990599999</c:v>
                </c:pt>
                <c:pt idx="12016">
                  <c:v>-145.73400006599999</c:v>
                </c:pt>
                <c:pt idx="12017">
                  <c:v>-145.48000011100001</c:v>
                </c:pt>
                <c:pt idx="12018">
                  <c:v>-145.22999989600001</c:v>
                </c:pt>
                <c:pt idx="12019">
                  <c:v>-145.015999849</c:v>
                </c:pt>
                <c:pt idx="12020">
                  <c:v>-144.808000198</c:v>
                </c:pt>
                <c:pt idx="12021">
                  <c:v>-144.61999987300001</c:v>
                </c:pt>
                <c:pt idx="12022">
                  <c:v>-144.490000012</c:v>
                </c:pt>
                <c:pt idx="12023">
                  <c:v>-144.43399988799999</c:v>
                </c:pt>
                <c:pt idx="12024">
                  <c:v>-144.302999857</c:v>
                </c:pt>
                <c:pt idx="12025">
                  <c:v>-144.048000046</c:v>
                </c:pt>
                <c:pt idx="12026">
                  <c:v>-143.811000162</c:v>
                </c:pt>
                <c:pt idx="12027">
                  <c:v>-143.56899973899999</c:v>
                </c:pt>
                <c:pt idx="12028">
                  <c:v>-143.39599977200001</c:v>
                </c:pt>
                <c:pt idx="12029">
                  <c:v>-143.239999877</c:v>
                </c:pt>
                <c:pt idx="12030">
                  <c:v>-143.03800030599999</c:v>
                </c:pt>
                <c:pt idx="12031">
                  <c:v>-142.82700014299999</c:v>
                </c:pt>
                <c:pt idx="12032">
                  <c:v>-142.56799996399999</c:v>
                </c:pt>
                <c:pt idx="12033">
                  <c:v>-142.36400005199999</c:v>
                </c:pt>
                <c:pt idx="12034">
                  <c:v>-142.15800011300001</c:v>
                </c:pt>
                <c:pt idx="12035">
                  <c:v>-141.95399988700001</c:v>
                </c:pt>
                <c:pt idx="12036">
                  <c:v>-141.795999964</c:v>
                </c:pt>
                <c:pt idx="12037">
                  <c:v>-141.71000006599999</c:v>
                </c:pt>
                <c:pt idx="12038">
                  <c:v>-141.65100005900001</c:v>
                </c:pt>
                <c:pt idx="12039">
                  <c:v>-141.441000067</c:v>
                </c:pt>
                <c:pt idx="12040">
                  <c:v>-141.18199988699999</c:v>
                </c:pt>
                <c:pt idx="12041">
                  <c:v>-140.94700003</c:v>
                </c:pt>
                <c:pt idx="12042">
                  <c:v>-140.720999823</c:v>
                </c:pt>
                <c:pt idx="12043">
                  <c:v>-140.59700004300001</c:v>
                </c:pt>
                <c:pt idx="12044">
                  <c:v>-140.39899989700001</c:v>
                </c:pt>
                <c:pt idx="12045">
                  <c:v>-140.17999994100001</c:v>
                </c:pt>
                <c:pt idx="12046">
                  <c:v>-139.94300005700001</c:v>
                </c:pt>
                <c:pt idx="12047">
                  <c:v>-139.69299984200001</c:v>
                </c:pt>
                <c:pt idx="12048">
                  <c:v>-139.486999903</c:v>
                </c:pt>
                <c:pt idx="12049">
                  <c:v>-139.28399984699999</c:v>
                </c:pt>
                <c:pt idx="12050">
                  <c:v>-139.09200009700001</c:v>
                </c:pt>
                <c:pt idx="12051">
                  <c:v>-138.95599984099999</c:v>
                </c:pt>
                <c:pt idx="12052">
                  <c:v>-138.89599997799999</c:v>
                </c:pt>
                <c:pt idx="12053">
                  <c:v>-138.789999811</c:v>
                </c:pt>
                <c:pt idx="12054">
                  <c:v>-138.543999963</c:v>
                </c:pt>
                <c:pt idx="12055">
                  <c:v>-138.30300002600001</c:v>
                </c:pt>
                <c:pt idx="12056">
                  <c:v>-138.05999974700001</c:v>
                </c:pt>
                <c:pt idx="12057">
                  <c:v>-137.87200005</c:v>
                </c:pt>
                <c:pt idx="12058">
                  <c:v>-137.73800013600001</c:v>
                </c:pt>
                <c:pt idx="12059">
                  <c:v>-137.54399973</c:v>
                </c:pt>
                <c:pt idx="12060">
                  <c:v>-137.33499990799999</c:v>
                </c:pt>
                <c:pt idx="12061">
                  <c:v>-137.07400001600001</c:v>
                </c:pt>
                <c:pt idx="12062">
                  <c:v>-136.86400002299999</c:v>
                </c:pt>
                <c:pt idx="12063">
                  <c:v>-136.65899994099999</c:v>
                </c:pt>
                <c:pt idx="12064">
                  <c:v>-136.45900008300001</c:v>
                </c:pt>
                <c:pt idx="12065">
                  <c:v>-136.30100016</c:v>
                </c:pt>
                <c:pt idx="12066">
                  <c:v>-136.21599980400001</c:v>
                </c:pt>
                <c:pt idx="12067">
                  <c:v>-136.17099998500001</c:v>
                </c:pt>
                <c:pt idx="12068">
                  <c:v>-135.98700002800001</c:v>
                </c:pt>
                <c:pt idx="12069">
                  <c:v>-135.73399992899999</c:v>
                </c:pt>
                <c:pt idx="12070">
                  <c:v>-135.50699986500001</c:v>
                </c:pt>
                <c:pt idx="12071">
                  <c:v>-135.28399985499999</c:v>
                </c:pt>
                <c:pt idx="12072">
                  <c:v>-135.15600002100001</c:v>
                </c:pt>
                <c:pt idx="12073">
                  <c:v>-134.96600029800001</c:v>
                </c:pt>
                <c:pt idx="12074">
                  <c:v>-134.75700016100001</c:v>
                </c:pt>
                <c:pt idx="12075">
                  <c:v>-134.541999944</c:v>
                </c:pt>
                <c:pt idx="12076">
                  <c:v>-134.29699995300001</c:v>
                </c:pt>
                <c:pt idx="12077">
                  <c:v>-134.099999978</c:v>
                </c:pt>
                <c:pt idx="12078">
                  <c:v>-133.904000174</c:v>
                </c:pt>
                <c:pt idx="12079">
                  <c:v>-133.706999884</c:v>
                </c:pt>
                <c:pt idx="12080">
                  <c:v>-133.568999916</c:v>
                </c:pt>
                <c:pt idx="12081">
                  <c:v>-133.50400014300001</c:v>
                </c:pt>
                <c:pt idx="12082">
                  <c:v>-133.41599990399999</c:v>
                </c:pt>
                <c:pt idx="12083">
                  <c:v>-133.18500010100001</c:v>
                </c:pt>
                <c:pt idx="12084">
                  <c:v>-132.94500001899999</c:v>
                </c:pt>
                <c:pt idx="12085">
                  <c:v>-132.70699996499999</c:v>
                </c:pt>
                <c:pt idx="12086">
                  <c:v>-132.50599993599999</c:v>
                </c:pt>
                <c:pt idx="12087">
                  <c:v>-132.390999806</c:v>
                </c:pt>
                <c:pt idx="12088">
                  <c:v>-132.201999938</c:v>
                </c:pt>
                <c:pt idx="12089">
                  <c:v>-131.99199994599999</c:v>
                </c:pt>
                <c:pt idx="12090">
                  <c:v>-131.73500010699999</c:v>
                </c:pt>
                <c:pt idx="12091">
                  <c:v>-131.51399981</c:v>
                </c:pt>
                <c:pt idx="12092">
                  <c:v>-131.31500012199999</c:v>
                </c:pt>
                <c:pt idx="12093">
                  <c:v>-131.123999914</c:v>
                </c:pt>
                <c:pt idx="12094">
                  <c:v>-130.96599999099999</c:v>
                </c:pt>
                <c:pt idx="12095">
                  <c:v>-130.87400001200001</c:v>
                </c:pt>
                <c:pt idx="12096">
                  <c:v>-130.841000041</c:v>
                </c:pt>
                <c:pt idx="12097">
                  <c:v>-130.68699985699999</c:v>
                </c:pt>
                <c:pt idx="12098">
                  <c:v>-130.43800012700001</c:v>
                </c:pt>
                <c:pt idx="12099">
                  <c:v>-130.21500011699999</c:v>
                </c:pt>
                <c:pt idx="12100">
                  <c:v>-129.994000134</c:v>
                </c:pt>
                <c:pt idx="12101">
                  <c:v>-129.86400027299999</c:v>
                </c:pt>
                <c:pt idx="12102">
                  <c:v>-129.69599990200001</c:v>
                </c:pt>
                <c:pt idx="12103">
                  <c:v>-129.500000097</c:v>
                </c:pt>
                <c:pt idx="12104">
                  <c:v>-129.303999979</c:v>
                </c:pt>
                <c:pt idx="12105">
                  <c:v>-129.067000095</c:v>
                </c:pt>
                <c:pt idx="12106">
                  <c:v>-128.87900008400001</c:v>
                </c:pt>
                <c:pt idx="12107">
                  <c:v>-128.68700001900001</c:v>
                </c:pt>
                <c:pt idx="12108">
                  <c:v>-128.49200006999999</c:v>
                </c:pt>
                <c:pt idx="12109">
                  <c:v>-128.35299993199999</c:v>
                </c:pt>
                <c:pt idx="12110">
                  <c:v>-128.291999898</c:v>
                </c:pt>
                <c:pt idx="12111">
                  <c:v>-128.225999954</c:v>
                </c:pt>
                <c:pt idx="12112">
                  <c:v>-128.013000078</c:v>
                </c:pt>
                <c:pt idx="12113">
                  <c:v>-127.77600019499999</c:v>
                </c:pt>
                <c:pt idx="12114">
                  <c:v>-127.54999998700001</c:v>
                </c:pt>
                <c:pt idx="12115">
                  <c:v>-127.34499990499999</c:v>
                </c:pt>
                <c:pt idx="12116">
                  <c:v>-127.237999882</c:v>
                </c:pt>
                <c:pt idx="12117">
                  <c:v>-127.05100004099999</c:v>
                </c:pt>
                <c:pt idx="12118">
                  <c:v>-126.846000273</c:v>
                </c:pt>
                <c:pt idx="12119">
                  <c:v>-126.604999707</c:v>
                </c:pt>
                <c:pt idx="12120">
                  <c:v>-126.37999998399999</c:v>
                </c:pt>
                <c:pt idx="12121">
                  <c:v>-126.19000026000001</c:v>
                </c:pt>
                <c:pt idx="12122">
                  <c:v>-126.00800001499999</c:v>
                </c:pt>
                <c:pt idx="12123">
                  <c:v>-125.848999922</c:v>
                </c:pt>
                <c:pt idx="12124">
                  <c:v>-125.74900015</c:v>
                </c:pt>
                <c:pt idx="12125">
                  <c:v>-125.717000035</c:v>
                </c:pt>
                <c:pt idx="12126">
                  <c:v>-125.59200008400001</c:v>
                </c:pt>
                <c:pt idx="12127">
                  <c:v>-125.352000003</c:v>
                </c:pt>
                <c:pt idx="12128">
                  <c:v>-125.134999759</c:v>
                </c:pt>
                <c:pt idx="12129">
                  <c:v>-124.919</c:v>
                </c:pt>
                <c:pt idx="12130">
                  <c:v>-124.78100003199999</c:v>
                </c:pt>
                <c:pt idx="12131">
                  <c:v>-124.641000037</c:v>
                </c:pt>
                <c:pt idx="12132">
                  <c:v>-124.459999963</c:v>
                </c:pt>
                <c:pt idx="12133">
                  <c:v>-124.27399997800001</c:v>
                </c:pt>
                <c:pt idx="12134">
                  <c:v>-124.03800026499999</c:v>
                </c:pt>
                <c:pt idx="12135">
                  <c:v>-123.855000164</c:v>
                </c:pt>
                <c:pt idx="12136">
                  <c:v>-123.668000009</c:v>
                </c:pt>
                <c:pt idx="12137">
                  <c:v>-123.483000195</c:v>
                </c:pt>
                <c:pt idx="12138">
                  <c:v>-123.352000164</c:v>
                </c:pt>
                <c:pt idx="12139">
                  <c:v>-123.29600004</c:v>
                </c:pt>
                <c:pt idx="12140">
                  <c:v>-123.25200007799999</c:v>
                </c:pt>
                <c:pt idx="12141">
                  <c:v>-123.06000001300001</c:v>
                </c:pt>
                <c:pt idx="12142">
                  <c:v>-122.82600001199999</c:v>
                </c:pt>
                <c:pt idx="12143">
                  <c:v>-122.60999993900001</c:v>
                </c:pt>
                <c:pt idx="12144">
                  <c:v>-122.401999973</c:v>
                </c:pt>
                <c:pt idx="12145">
                  <c:v>-122.301000031</c:v>
                </c:pt>
                <c:pt idx="12146">
                  <c:v>-122.12400001</c:v>
                </c:pt>
                <c:pt idx="12147">
                  <c:v>-121.92700003500001</c:v>
                </c:pt>
                <c:pt idx="12148">
                  <c:v>-121.708000079</c:v>
                </c:pt>
                <c:pt idx="12149">
                  <c:v>-121.485999925</c:v>
                </c:pt>
                <c:pt idx="12150">
                  <c:v>-121.30399999399999</c:v>
                </c:pt>
                <c:pt idx="12151">
                  <c:v>-121.126999974</c:v>
                </c:pt>
                <c:pt idx="12152">
                  <c:v>-120.960000088</c:v>
                </c:pt>
                <c:pt idx="12153">
                  <c:v>-120.84999986699999</c:v>
                </c:pt>
                <c:pt idx="12154">
                  <c:v>-120.814999868</c:v>
                </c:pt>
                <c:pt idx="12155">
                  <c:v>-120.72000000600001</c:v>
                </c:pt>
                <c:pt idx="12156">
                  <c:v>-120.49499996900001</c:v>
                </c:pt>
                <c:pt idx="12157">
                  <c:v>-120.28400012100001</c:v>
                </c:pt>
                <c:pt idx="12158">
                  <c:v>-120.07000007400001</c:v>
                </c:pt>
                <c:pt idx="12159">
                  <c:v>-119.91699974799999</c:v>
                </c:pt>
                <c:pt idx="12160">
                  <c:v>-119.799999904</c:v>
                </c:pt>
                <c:pt idx="12161">
                  <c:v>-119.626000081</c:v>
                </c:pt>
                <c:pt idx="12162">
                  <c:v>-119.439999782</c:v>
                </c:pt>
                <c:pt idx="12163">
                  <c:v>-119.203000213</c:v>
                </c:pt>
                <c:pt idx="12164">
                  <c:v>-119.019999797</c:v>
                </c:pt>
                <c:pt idx="12165">
                  <c:v>-118.841999921</c:v>
                </c:pt>
                <c:pt idx="12166">
                  <c:v>-118.66599975600001</c:v>
                </c:pt>
                <c:pt idx="12167">
                  <c:v>-118.537999922</c:v>
                </c:pt>
                <c:pt idx="12168">
                  <c:v>-118.479999772</c:v>
                </c:pt>
                <c:pt idx="12169">
                  <c:v>-118.456999934</c:v>
                </c:pt>
                <c:pt idx="12170">
                  <c:v>-118.284999824</c:v>
                </c:pt>
                <c:pt idx="12171">
                  <c:v>-118.04999996700001</c:v>
                </c:pt>
                <c:pt idx="12172">
                  <c:v>-117.843000172</c:v>
                </c:pt>
                <c:pt idx="12173">
                  <c:v>-117.642000143</c:v>
                </c:pt>
                <c:pt idx="12174">
                  <c:v>-117.54300022699999</c:v>
                </c:pt>
                <c:pt idx="12175">
                  <c:v>-117.37500017000001</c:v>
                </c:pt>
                <c:pt idx="12176">
                  <c:v>-117.19000004199999</c:v>
                </c:pt>
                <c:pt idx="12177">
                  <c:v>-116.991999897</c:v>
                </c:pt>
                <c:pt idx="12178">
                  <c:v>-116.772000084</c:v>
                </c:pt>
                <c:pt idx="12179">
                  <c:v>-116.593999893</c:v>
                </c:pt>
                <c:pt idx="12180">
                  <c:v>-116.41699987200001</c:v>
                </c:pt>
                <c:pt idx="12181">
                  <c:v>-116.243000049</c:v>
                </c:pt>
                <c:pt idx="12182">
                  <c:v>-116.131999972</c:v>
                </c:pt>
                <c:pt idx="12183">
                  <c:v>-116.09299992</c:v>
                </c:pt>
                <c:pt idx="12184">
                  <c:v>-116.022999922</c:v>
                </c:pt>
                <c:pt idx="12185">
                  <c:v>-115.81299993</c:v>
                </c:pt>
                <c:pt idx="12186">
                  <c:v>-115.60000005400001</c:v>
                </c:pt>
                <c:pt idx="12187">
                  <c:v>-115.386999864</c:v>
                </c:pt>
                <c:pt idx="12188">
                  <c:v>-115.21600023800001</c:v>
                </c:pt>
                <c:pt idx="12189">
                  <c:v>-115.11299995500001</c:v>
                </c:pt>
                <c:pt idx="12190">
                  <c:v>-114.944000042</c:v>
                </c:pt>
                <c:pt idx="12191">
                  <c:v>-114.758000057</c:v>
                </c:pt>
                <c:pt idx="12192">
                  <c:v>-114.52200003</c:v>
                </c:pt>
                <c:pt idx="12193">
                  <c:v>-114.334000018</c:v>
                </c:pt>
                <c:pt idx="12194">
                  <c:v>-114.159999881</c:v>
                </c:pt>
                <c:pt idx="12195">
                  <c:v>-113.99200013799999</c:v>
                </c:pt>
                <c:pt idx="12196">
                  <c:v>-113.859999937</c:v>
                </c:pt>
                <c:pt idx="12197">
                  <c:v>-113.793999993</c:v>
                </c:pt>
                <c:pt idx="12198">
                  <c:v>-113.77899994800001</c:v>
                </c:pt>
                <c:pt idx="12199">
                  <c:v>-113.63099984599999</c:v>
                </c:pt>
                <c:pt idx="12200">
                  <c:v>-113.40200007</c:v>
                </c:pt>
                <c:pt idx="12201">
                  <c:v>-113.20300006799999</c:v>
                </c:pt>
                <c:pt idx="12202">
                  <c:v>-113.006999949</c:v>
                </c:pt>
                <c:pt idx="12203">
                  <c:v>-112.90500015000001</c:v>
                </c:pt>
                <c:pt idx="12204">
                  <c:v>-112.75199982300001</c:v>
                </c:pt>
                <c:pt idx="12205">
                  <c:v>-112.575000117</c:v>
                </c:pt>
                <c:pt idx="12206">
                  <c:v>-112.392000016</c:v>
                </c:pt>
                <c:pt idx="12207">
                  <c:v>-112.17199988900001</c:v>
                </c:pt>
                <c:pt idx="12208">
                  <c:v>-112.000999949</c:v>
                </c:pt>
                <c:pt idx="12209">
                  <c:v>-111.829000153</c:v>
                </c:pt>
                <c:pt idx="12210">
                  <c:v>-111.65800021299999</c:v>
                </c:pt>
                <c:pt idx="12211">
                  <c:v>-111.543999938</c:v>
                </c:pt>
                <c:pt idx="12212">
                  <c:v>-111.505999742</c:v>
                </c:pt>
                <c:pt idx="12213">
                  <c:v>-111.45600001299999</c:v>
                </c:pt>
                <c:pt idx="12214">
                  <c:v>-111.257999868</c:v>
                </c:pt>
                <c:pt idx="12215">
                  <c:v>-111.038999911</c:v>
                </c:pt>
                <c:pt idx="12216">
                  <c:v>-110.828000063</c:v>
                </c:pt>
                <c:pt idx="12217">
                  <c:v>-110.644000105</c:v>
                </c:pt>
                <c:pt idx="12218">
                  <c:v>-110.555000009</c:v>
                </c:pt>
                <c:pt idx="12219">
                  <c:v>-110.391000006</c:v>
                </c:pt>
                <c:pt idx="12220">
                  <c:v>-110.208000219</c:v>
                </c:pt>
                <c:pt idx="12221">
                  <c:v>-109.982000012</c:v>
                </c:pt>
                <c:pt idx="12222">
                  <c:v>-109.784999723</c:v>
                </c:pt>
                <c:pt idx="12223">
                  <c:v>-111.028999777</c:v>
                </c:pt>
                <c:pt idx="12224">
                  <c:v>-110.950999986</c:v>
                </c:pt>
                <c:pt idx="12225">
                  <c:v>-110.900999943</c:v>
                </c:pt>
                <c:pt idx="12226">
                  <c:v>-110.915000131</c:v>
                </c:pt>
                <c:pt idx="12227">
                  <c:v>-110.993999778</c:v>
                </c:pt>
                <c:pt idx="12228">
                  <c:v>-110.96499986000001</c:v>
                </c:pt>
                <c:pt idx="12229">
                  <c:v>-110.834000143</c:v>
                </c:pt>
                <c:pt idx="12230">
                  <c:v>-110.730000003</c:v>
                </c:pt>
                <c:pt idx="12231">
                  <c:v>-110.625999863</c:v>
                </c:pt>
                <c:pt idx="12232">
                  <c:v>-110.603999882</c:v>
                </c:pt>
                <c:pt idx="12233">
                  <c:v>-110.557999893</c:v>
                </c:pt>
                <c:pt idx="12234">
                  <c:v>-110.47799976100001</c:v>
                </c:pt>
                <c:pt idx="12235">
                  <c:v>-110.396999773</c:v>
                </c:pt>
                <c:pt idx="12236">
                  <c:v>-110.27099996600001</c:v>
                </c:pt>
                <c:pt idx="12237">
                  <c:v>-110.196000058</c:v>
                </c:pt>
                <c:pt idx="12238">
                  <c:v>-110.11999998</c:v>
                </c:pt>
                <c:pt idx="12239">
                  <c:v>-110.043000046</c:v>
                </c:pt>
                <c:pt idx="12240">
                  <c:v>-110.02200023499999</c:v>
                </c:pt>
                <c:pt idx="12241">
                  <c:v>-110.07299982000001</c:v>
                </c:pt>
                <c:pt idx="12242">
                  <c:v>-110.128999944</c:v>
                </c:pt>
                <c:pt idx="12243">
                  <c:v>-110.033000226</c:v>
                </c:pt>
                <c:pt idx="12244">
                  <c:v>-109.903999907</c:v>
                </c:pt>
                <c:pt idx="12245">
                  <c:v>-109.793000144</c:v>
                </c:pt>
                <c:pt idx="12246">
                  <c:v>-109.697999968</c:v>
                </c:pt>
                <c:pt idx="12247">
                  <c:v>-109.706000076</c:v>
                </c:pt>
                <c:pt idx="12248">
                  <c:v>-109.636000078</c:v>
                </c:pt>
                <c:pt idx="12249">
                  <c:v>-109.548000153</c:v>
                </c:pt>
                <c:pt idx="12250">
                  <c:v>-109.428000113</c:v>
                </c:pt>
                <c:pt idx="12251">
                  <c:v>-109.312000126</c:v>
                </c:pt>
                <c:pt idx="12252">
                  <c:v>-109.23199999400001</c:v>
                </c:pt>
                <c:pt idx="12253">
                  <c:v>-109.159999969</c:v>
                </c:pt>
                <c:pt idx="12254">
                  <c:v>-109.105999873</c:v>
                </c:pt>
                <c:pt idx="12255">
                  <c:v>-109.11199995299999</c:v>
                </c:pt>
                <c:pt idx="12256">
                  <c:v>-109.190000058</c:v>
                </c:pt>
                <c:pt idx="12257">
                  <c:v>-109.192000085</c:v>
                </c:pt>
                <c:pt idx="12258">
                  <c:v>-109.07200004400001</c:v>
                </c:pt>
                <c:pt idx="12259">
                  <c:v>-108.96899976100001</c:v>
                </c:pt>
                <c:pt idx="12260">
                  <c:v>-108.860999881</c:v>
                </c:pt>
                <c:pt idx="12261">
                  <c:v>-108.822000143</c:v>
                </c:pt>
                <c:pt idx="12262">
                  <c:v>-108.801000018</c:v>
                </c:pt>
                <c:pt idx="12263">
                  <c:v>-108.73300004799999</c:v>
                </c:pt>
                <c:pt idx="12264">
                  <c:v>-108.65799982599999</c:v>
                </c:pt>
                <c:pt idx="12265">
                  <c:v>-108.53200001899999</c:v>
                </c:pt>
                <c:pt idx="12266">
                  <c:v>-108.46200002099999</c:v>
                </c:pt>
                <c:pt idx="12267">
                  <c:v>-108.391000167</c:v>
                </c:pt>
                <c:pt idx="12268">
                  <c:v>-108.319999999</c:v>
                </c:pt>
                <c:pt idx="12269">
                  <c:v>-108.297000162</c:v>
                </c:pt>
                <c:pt idx="12270">
                  <c:v>-108.346999891</c:v>
                </c:pt>
                <c:pt idx="12271">
                  <c:v>-108.422999969</c:v>
                </c:pt>
                <c:pt idx="12272">
                  <c:v>-108.34800006099999</c:v>
                </c:pt>
                <c:pt idx="12273">
                  <c:v>-108.223000111</c:v>
                </c:pt>
                <c:pt idx="12274">
                  <c:v>-108.12300002400001</c:v>
                </c:pt>
                <c:pt idx="12275">
                  <c:v>-108.031000046</c:v>
                </c:pt>
                <c:pt idx="12276">
                  <c:v>-108.042999892</c:v>
                </c:pt>
                <c:pt idx="12277">
                  <c:v>-107.977999805</c:v>
                </c:pt>
                <c:pt idx="12278">
                  <c:v>-107.894000248</c:v>
                </c:pt>
                <c:pt idx="12279">
                  <c:v>-107.79200013499999</c:v>
                </c:pt>
                <c:pt idx="12280">
                  <c:v>-107.676000148</c:v>
                </c:pt>
                <c:pt idx="12281">
                  <c:v>-107.60500029400001</c:v>
                </c:pt>
                <c:pt idx="12282">
                  <c:v>-107.537000009</c:v>
                </c:pt>
                <c:pt idx="12283">
                  <c:v>-107.480000029</c:v>
                </c:pt>
                <c:pt idx="12284">
                  <c:v>-107.478999859</c:v>
                </c:pt>
                <c:pt idx="12285">
                  <c:v>-107.554000081</c:v>
                </c:pt>
                <c:pt idx="12286">
                  <c:v>-107.58299999899999</c:v>
                </c:pt>
                <c:pt idx="12287">
                  <c:v>-107.471000066</c:v>
                </c:pt>
                <c:pt idx="12288">
                  <c:v>-107.365000213</c:v>
                </c:pt>
                <c:pt idx="12289">
                  <c:v>-107.25800019</c:v>
                </c:pt>
                <c:pt idx="12290">
                  <c:v>-107.204000093</c:v>
                </c:pt>
                <c:pt idx="12291">
                  <c:v>-107.20600012</c:v>
                </c:pt>
                <c:pt idx="12292">
                  <c:v>-107.147000113</c:v>
                </c:pt>
                <c:pt idx="12293">
                  <c:v>-107.071000035</c:v>
                </c:pt>
                <c:pt idx="12294">
                  <c:v>-106.946999941</c:v>
                </c:pt>
                <c:pt idx="12295">
                  <c:v>-106.87099986200001</c:v>
                </c:pt>
                <c:pt idx="12296">
                  <c:v>-106.801000179</c:v>
                </c:pt>
                <c:pt idx="12297">
                  <c:v>-106.736000092</c:v>
                </c:pt>
                <c:pt idx="12298">
                  <c:v>-106.71299994</c:v>
                </c:pt>
                <c:pt idx="12299">
                  <c:v>-106.764000154</c:v>
                </c:pt>
                <c:pt idx="12300">
                  <c:v>-106.855000276</c:v>
                </c:pt>
                <c:pt idx="12301">
                  <c:v>-106.804999919</c:v>
                </c:pt>
                <c:pt idx="12302">
                  <c:v>-106.686000049</c:v>
                </c:pt>
                <c:pt idx="12303">
                  <c:v>-106.59400007000001</c:v>
                </c:pt>
                <c:pt idx="12304">
                  <c:v>-106.504999974</c:v>
                </c:pt>
                <c:pt idx="12305">
                  <c:v>-106.512999767</c:v>
                </c:pt>
                <c:pt idx="12306">
                  <c:v>-106.458000129</c:v>
                </c:pt>
                <c:pt idx="12307">
                  <c:v>-106.384000077</c:v>
                </c:pt>
                <c:pt idx="12308">
                  <c:v>-106.303999946</c:v>
                </c:pt>
                <c:pt idx="12309">
                  <c:v>-106.194000039</c:v>
                </c:pt>
                <c:pt idx="12310">
                  <c:v>-106.13200014900001</c:v>
                </c:pt>
                <c:pt idx="12311">
                  <c:v>-106.071000115</c:v>
                </c:pt>
                <c:pt idx="12312">
                  <c:v>-106.00900022499999</c:v>
                </c:pt>
                <c:pt idx="12313">
                  <c:v>-106.004999857</c:v>
                </c:pt>
                <c:pt idx="12314">
                  <c:v>-106.073000142</c:v>
                </c:pt>
                <c:pt idx="12315">
                  <c:v>-106.228000182</c:v>
                </c:pt>
                <c:pt idx="12316">
                  <c:v>-106.238999858</c:v>
                </c:pt>
                <c:pt idx="12317">
                  <c:v>-106.241000199</c:v>
                </c:pt>
                <c:pt idx="12318">
                  <c:v>-106.244999939</c:v>
                </c:pt>
                <c:pt idx="12319">
                  <c:v>-106.286999874</c:v>
                </c:pt>
                <c:pt idx="12320">
                  <c:v>-106.411999825</c:v>
                </c:pt>
                <c:pt idx="12321">
                  <c:v>-106.46599992199999</c:v>
                </c:pt>
                <c:pt idx="12322">
                  <c:v>-106.498000037</c:v>
                </c:pt>
                <c:pt idx="12323">
                  <c:v>-106.482000137</c:v>
                </c:pt>
                <c:pt idx="12324">
                  <c:v>-106.503000262</c:v>
                </c:pt>
                <c:pt idx="12325">
                  <c:v>-106.546000054</c:v>
                </c:pt>
                <c:pt idx="12326">
                  <c:v>-106.59699995299999</c:v>
                </c:pt>
                <c:pt idx="12327">
                  <c:v>-106.68100013900001</c:v>
                </c:pt>
                <c:pt idx="12328">
                  <c:v>-106.832000124</c:v>
                </c:pt>
                <c:pt idx="12329">
                  <c:v>-107.039999776</c:v>
                </c:pt>
                <c:pt idx="12330">
                  <c:v>-107.128999871</c:v>
                </c:pt>
                <c:pt idx="12331">
                  <c:v>-107.11999990699999</c:v>
                </c:pt>
                <c:pt idx="12332">
                  <c:v>-107.13800014900001</c:v>
                </c:pt>
                <c:pt idx="12333">
                  <c:v>-107.159999816</c:v>
                </c:pt>
                <c:pt idx="12334">
                  <c:v>-107.270999893</c:v>
                </c:pt>
                <c:pt idx="12335">
                  <c:v>-107.345999801</c:v>
                </c:pt>
                <c:pt idx="12336">
                  <c:v>-107.390000077</c:v>
                </c:pt>
                <c:pt idx="12337">
                  <c:v>-107.435000211</c:v>
                </c:pt>
                <c:pt idx="12338">
                  <c:v>-107.440999977</c:v>
                </c:pt>
                <c:pt idx="12339">
                  <c:v>-107.493999903</c:v>
                </c:pt>
                <c:pt idx="12340">
                  <c:v>-107.543999946</c:v>
                </c:pt>
                <c:pt idx="12341">
                  <c:v>-107.589000079</c:v>
                </c:pt>
                <c:pt idx="12342">
                  <c:v>-107.69299990499999</c:v>
                </c:pt>
                <c:pt idx="12343">
                  <c:v>-107.871999952</c:v>
                </c:pt>
                <c:pt idx="12344">
                  <c:v>-108.049999829</c:v>
                </c:pt>
                <c:pt idx="12345">
                  <c:v>-108.076000179</c:v>
                </c:pt>
                <c:pt idx="12346">
                  <c:v>-108.08099977400001</c:v>
                </c:pt>
                <c:pt idx="12347">
                  <c:v>-108.096000133</c:v>
                </c:pt>
                <c:pt idx="12348">
                  <c:v>-108.13099981800001</c:v>
                </c:pt>
                <c:pt idx="12349">
                  <c:v>-108.265000046</c:v>
                </c:pt>
                <c:pt idx="12350">
                  <c:v>-108.319999999</c:v>
                </c:pt>
                <c:pt idx="12351">
                  <c:v>-108.356000169</c:v>
                </c:pt>
                <c:pt idx="12352">
                  <c:v>-108.356000169</c:v>
                </c:pt>
                <c:pt idx="12353">
                  <c:v>-108.37200006899999</c:v>
                </c:pt>
                <c:pt idx="12354">
                  <c:v>-108.422999969</c:v>
                </c:pt>
                <c:pt idx="12355">
                  <c:v>-108.481000119</c:v>
                </c:pt>
                <c:pt idx="12356">
                  <c:v>-108.562999964</c:v>
                </c:pt>
                <c:pt idx="12357">
                  <c:v>-108.702999959</c:v>
                </c:pt>
                <c:pt idx="12358">
                  <c:v>-108.912000095</c:v>
                </c:pt>
                <c:pt idx="12359">
                  <c:v>-109.02800008200001</c:v>
                </c:pt>
                <c:pt idx="12360">
                  <c:v>-109.027999768</c:v>
                </c:pt>
                <c:pt idx="12361">
                  <c:v>-109.052999946</c:v>
                </c:pt>
                <c:pt idx="12362">
                  <c:v>-109.077999811</c:v>
                </c:pt>
                <c:pt idx="12363">
                  <c:v>-109.17900006799999</c:v>
                </c:pt>
                <c:pt idx="12364">
                  <c:v>-109.279000154</c:v>
                </c:pt>
                <c:pt idx="12365">
                  <c:v>-109.339000017</c:v>
                </c:pt>
                <c:pt idx="12366">
                  <c:v>-109.393000114</c:v>
                </c:pt>
                <c:pt idx="12367">
                  <c:v>-109.398000024</c:v>
                </c:pt>
                <c:pt idx="12368">
                  <c:v>-109.453999833</c:v>
                </c:pt>
                <c:pt idx="12369">
                  <c:v>-109.507000074</c:v>
                </c:pt>
                <c:pt idx="12370">
                  <c:v>-109.562000027</c:v>
                </c:pt>
                <c:pt idx="12371">
                  <c:v>-109.671999933</c:v>
                </c:pt>
                <c:pt idx="12372">
                  <c:v>-109.853999864</c:v>
                </c:pt>
                <c:pt idx="12373">
                  <c:v>-110.05299986599999</c:v>
                </c:pt>
                <c:pt idx="12374">
                  <c:v>-110.100999882</c:v>
                </c:pt>
                <c:pt idx="12375">
                  <c:v>-110.104999936</c:v>
                </c:pt>
                <c:pt idx="12376">
                  <c:v>-110.128999944</c:v>
                </c:pt>
                <c:pt idx="12377">
                  <c:v>-110.16200023</c:v>
                </c:pt>
                <c:pt idx="12378">
                  <c:v>-110.301000054</c:v>
                </c:pt>
                <c:pt idx="12379">
                  <c:v>-110.36299994399999</c:v>
                </c:pt>
                <c:pt idx="12380">
                  <c:v>-110.40799976300001</c:v>
                </c:pt>
                <c:pt idx="12381">
                  <c:v>-110.426999861</c:v>
                </c:pt>
                <c:pt idx="12382">
                  <c:v>-110.443000076</c:v>
                </c:pt>
                <c:pt idx="12383">
                  <c:v>-110.502000083</c:v>
                </c:pt>
                <c:pt idx="12384">
                  <c:v>-110.56399997299999</c:v>
                </c:pt>
                <c:pt idx="12385">
                  <c:v>-110.636999854</c:v>
                </c:pt>
                <c:pt idx="12386">
                  <c:v>-110.765999858</c:v>
                </c:pt>
                <c:pt idx="12387">
                  <c:v>-110.970999941</c:v>
                </c:pt>
                <c:pt idx="12388">
                  <c:v>-111.11600016</c:v>
                </c:pt>
                <c:pt idx="12389">
                  <c:v>-111.13000003400001</c:v>
                </c:pt>
                <c:pt idx="12390">
                  <c:v>-111.15699992499999</c:v>
                </c:pt>
                <c:pt idx="12391">
                  <c:v>-111.18299996</c:v>
                </c:pt>
                <c:pt idx="12392">
                  <c:v>-111.270000029</c:v>
                </c:pt>
                <c:pt idx="12393">
                  <c:v>-111.392000096</c:v>
                </c:pt>
                <c:pt idx="12394">
                  <c:v>-111.45800004</c:v>
                </c:pt>
                <c:pt idx="12395">
                  <c:v>-111.510999966</c:v>
                </c:pt>
                <c:pt idx="12396">
                  <c:v>-111.512000137</c:v>
                </c:pt>
                <c:pt idx="12397">
                  <c:v>-111.56800026099999</c:v>
                </c:pt>
                <c:pt idx="12398">
                  <c:v>-111.62899998</c:v>
                </c:pt>
                <c:pt idx="12399">
                  <c:v>-111.692000041</c:v>
                </c:pt>
                <c:pt idx="12400">
                  <c:v>-111.804000288</c:v>
                </c:pt>
                <c:pt idx="12401">
                  <c:v>-111.985000048</c:v>
                </c:pt>
                <c:pt idx="12402">
                  <c:v>-112.20100012100001</c:v>
                </c:pt>
                <c:pt idx="12403">
                  <c:v>-112.26800023600001</c:v>
                </c:pt>
                <c:pt idx="12404">
                  <c:v>-112.271999975</c:v>
                </c:pt>
                <c:pt idx="12405">
                  <c:v>-112.30400009100001</c:v>
                </c:pt>
                <c:pt idx="12406">
                  <c:v>-112.341999973</c:v>
                </c:pt>
                <c:pt idx="12407">
                  <c:v>-112.480999797</c:v>
                </c:pt>
                <c:pt idx="12408">
                  <c:v>-112.55199996499999</c:v>
                </c:pt>
                <c:pt idx="12409">
                  <c:v>-112.60600006200001</c:v>
                </c:pt>
                <c:pt idx="12410">
                  <c:v>-112.64700014100001</c:v>
                </c:pt>
                <c:pt idx="12411">
                  <c:v>-112.664999755</c:v>
                </c:pt>
                <c:pt idx="12412">
                  <c:v>-112.726000103</c:v>
                </c:pt>
                <c:pt idx="12413">
                  <c:v>-112.787000136</c:v>
                </c:pt>
                <c:pt idx="12414">
                  <c:v>-112.85399993599999</c:v>
                </c:pt>
                <c:pt idx="12415">
                  <c:v>-112.980000058</c:v>
                </c:pt>
                <c:pt idx="12416">
                  <c:v>-113.18199994299999</c:v>
                </c:pt>
                <c:pt idx="12417">
                  <c:v>-113.349000143</c:v>
                </c:pt>
                <c:pt idx="12418">
                  <c:v>-113.37800006099999</c:v>
                </c:pt>
                <c:pt idx="12419">
                  <c:v>-113.404000096</c:v>
                </c:pt>
                <c:pt idx="12420">
                  <c:v>-113.31899974</c:v>
                </c:pt>
                <c:pt idx="12421">
                  <c:v>-113.202999753</c:v>
                </c:pt>
                <c:pt idx="12422">
                  <c:v>-113.157000078</c:v>
                </c:pt>
                <c:pt idx="12423">
                  <c:v>-113.042999804</c:v>
                </c:pt>
                <c:pt idx="12424">
                  <c:v>-112.912999943</c:v>
                </c:pt>
                <c:pt idx="12425">
                  <c:v>-112.73499975199999</c:v>
                </c:pt>
                <c:pt idx="12426">
                  <c:v>-112.60099983800001</c:v>
                </c:pt>
                <c:pt idx="12427">
                  <c:v>-112.481999968</c:v>
                </c:pt>
                <c:pt idx="12428">
                  <c:v>-112.36900017799999</c:v>
                </c:pt>
                <c:pt idx="12429">
                  <c:v>-112.2930001</c:v>
                </c:pt>
                <c:pt idx="12430">
                  <c:v>-112.283999822</c:v>
                </c:pt>
                <c:pt idx="12431">
                  <c:v>-112.32500021600001</c:v>
                </c:pt>
                <c:pt idx="12432">
                  <c:v>-112.23299992299999</c:v>
                </c:pt>
                <c:pt idx="12433">
                  <c:v>-112.05900010000001</c:v>
                </c:pt>
                <c:pt idx="12434">
                  <c:v>-111.91399988000001</c:v>
                </c:pt>
                <c:pt idx="12435">
                  <c:v>-111.7740002</c:v>
                </c:pt>
                <c:pt idx="12436">
                  <c:v>-111.72899975199999</c:v>
                </c:pt>
                <c:pt idx="12437">
                  <c:v>-111.629999836</c:v>
                </c:pt>
                <c:pt idx="12438">
                  <c:v>-111.51000010999999</c:v>
                </c:pt>
                <c:pt idx="12439">
                  <c:v>-111.382000276</c:v>
                </c:pt>
                <c:pt idx="12440">
                  <c:v>-111.217999959</c:v>
                </c:pt>
                <c:pt idx="12441">
                  <c:v>-111.101999972</c:v>
                </c:pt>
                <c:pt idx="12442">
                  <c:v>-110.98599998500001</c:v>
                </c:pt>
                <c:pt idx="12443">
                  <c:v>-110.86699980100001</c:v>
                </c:pt>
                <c:pt idx="12444">
                  <c:v>-110.812000162</c:v>
                </c:pt>
                <c:pt idx="12445">
                  <c:v>-110.828999919</c:v>
                </c:pt>
                <c:pt idx="12446">
                  <c:v>-110.834999999</c:v>
                </c:pt>
                <c:pt idx="12447">
                  <c:v>-110.692999978</c:v>
                </c:pt>
                <c:pt idx="12448">
                  <c:v>-110.529999831</c:v>
                </c:pt>
                <c:pt idx="12449">
                  <c:v>-110.37300007899999</c:v>
                </c:pt>
                <c:pt idx="12450">
                  <c:v>-110.244000074</c:v>
                </c:pt>
                <c:pt idx="12451">
                  <c:v>-110.211000103</c:v>
                </c:pt>
                <c:pt idx="12452">
                  <c:v>-110.102000053</c:v>
                </c:pt>
                <c:pt idx="12453">
                  <c:v>-109.973000048</c:v>
                </c:pt>
                <c:pt idx="12454">
                  <c:v>-109.80299996399999</c:v>
                </c:pt>
                <c:pt idx="12455">
                  <c:v>-109.662000113</c:v>
                </c:pt>
                <c:pt idx="12456">
                  <c:v>-109.54599981200001</c:v>
                </c:pt>
                <c:pt idx="12457">
                  <c:v>-109.435000049</c:v>
                </c:pt>
                <c:pt idx="12458">
                  <c:v>-109.35000000799999</c:v>
                </c:pt>
                <c:pt idx="12459">
                  <c:v>-109.33000005300001</c:v>
                </c:pt>
                <c:pt idx="12460">
                  <c:v>-109.37500018599999</c:v>
                </c:pt>
                <c:pt idx="12461">
                  <c:v>-109.31299998199999</c:v>
                </c:pt>
                <c:pt idx="12462">
                  <c:v>-109.14600009599999</c:v>
                </c:pt>
                <c:pt idx="12463">
                  <c:v>-109.006999957</c:v>
                </c:pt>
                <c:pt idx="12464">
                  <c:v>-108.868999989</c:v>
                </c:pt>
                <c:pt idx="12465">
                  <c:v>-108.813000179</c:v>
                </c:pt>
                <c:pt idx="12466">
                  <c:v>-108.732000191</c:v>
                </c:pt>
                <c:pt idx="12467">
                  <c:v>-108.618000231</c:v>
                </c:pt>
                <c:pt idx="12468">
                  <c:v>-108.50199993</c:v>
                </c:pt>
                <c:pt idx="12469">
                  <c:v>-108.34099981</c:v>
                </c:pt>
                <c:pt idx="12470">
                  <c:v>-108.23400010100001</c:v>
                </c:pt>
                <c:pt idx="12471">
                  <c:v>-108.122000168</c:v>
                </c:pt>
                <c:pt idx="12472">
                  <c:v>-108.009999921</c:v>
                </c:pt>
                <c:pt idx="12473">
                  <c:v>-107.954000111</c:v>
                </c:pt>
                <c:pt idx="12474">
                  <c:v>-107.97200003899999</c:v>
                </c:pt>
                <c:pt idx="12475">
                  <c:v>-107.992999849</c:v>
                </c:pt>
                <c:pt idx="12476">
                  <c:v>-107.86200013200001</c:v>
                </c:pt>
                <c:pt idx="12477">
                  <c:v>-107.69800012899999</c:v>
                </c:pt>
                <c:pt idx="12478">
                  <c:v>-107.553000224</c:v>
                </c:pt>
                <c:pt idx="12479">
                  <c:v>-107.421999879</c:v>
                </c:pt>
                <c:pt idx="12480">
                  <c:v>-107.39499998700001</c:v>
                </c:pt>
                <c:pt idx="12481">
                  <c:v>-107.29099984699999</c:v>
                </c:pt>
                <c:pt idx="12482">
                  <c:v>-107.16899977999999</c:v>
                </c:pt>
                <c:pt idx="12483">
                  <c:v>-107.014999911</c:v>
                </c:pt>
                <c:pt idx="12484">
                  <c:v>-106.86300006899999</c:v>
                </c:pt>
                <c:pt idx="12485">
                  <c:v>-106.74900010899999</c:v>
                </c:pt>
                <c:pt idx="12486">
                  <c:v>-106.64100023</c:v>
                </c:pt>
                <c:pt idx="12487">
                  <c:v>-106.55199982000001</c:v>
                </c:pt>
                <c:pt idx="12488">
                  <c:v>-106.522999902</c:v>
                </c:pt>
                <c:pt idx="12489">
                  <c:v>-106.566000008</c:v>
                </c:pt>
                <c:pt idx="12490">
                  <c:v>-106.53499974899999</c:v>
                </c:pt>
                <c:pt idx="12491">
                  <c:v>-106.379000167</c:v>
                </c:pt>
                <c:pt idx="12492">
                  <c:v>-106.241000199</c:v>
                </c:pt>
                <c:pt idx="12493">
                  <c:v>-106.09900017699999</c:v>
                </c:pt>
                <c:pt idx="12494">
                  <c:v>-106.023999956</c:v>
                </c:pt>
                <c:pt idx="12495">
                  <c:v>-105.967999832</c:v>
                </c:pt>
                <c:pt idx="12496">
                  <c:v>-105.865000177</c:v>
                </c:pt>
                <c:pt idx="12497">
                  <c:v>-105.75399978599999</c:v>
                </c:pt>
                <c:pt idx="12498">
                  <c:v>-105.59399983599999</c:v>
                </c:pt>
                <c:pt idx="12499">
                  <c:v>-105.49000001</c:v>
                </c:pt>
                <c:pt idx="12500">
                  <c:v>-105.38299998700001</c:v>
                </c:pt>
                <c:pt idx="12501">
                  <c:v>-105.279000162</c:v>
                </c:pt>
                <c:pt idx="12502">
                  <c:v>-105.22000015499999</c:v>
                </c:pt>
                <c:pt idx="12503">
                  <c:v>-105.23600005500001</c:v>
                </c:pt>
                <c:pt idx="12504">
                  <c:v>-105.275000108</c:v>
                </c:pt>
                <c:pt idx="12505">
                  <c:v>-105.165000202</c:v>
                </c:pt>
                <c:pt idx="12506">
                  <c:v>-105.004999938</c:v>
                </c:pt>
                <c:pt idx="12507">
                  <c:v>-104.869999853</c:v>
                </c:pt>
                <c:pt idx="12508">
                  <c:v>-104.742999875</c:v>
                </c:pt>
                <c:pt idx="12509">
                  <c:v>-104.72000003799999</c:v>
                </c:pt>
                <c:pt idx="12510">
                  <c:v>-104.621000122</c:v>
                </c:pt>
                <c:pt idx="12511">
                  <c:v>-104.502000252</c:v>
                </c:pt>
                <c:pt idx="12512">
                  <c:v>-104.36399996999999</c:v>
                </c:pt>
                <c:pt idx="12513">
                  <c:v>-104.21299998400001</c:v>
                </c:pt>
                <c:pt idx="12514">
                  <c:v>-104.107000132</c:v>
                </c:pt>
                <c:pt idx="12515">
                  <c:v>-104.004000162</c:v>
                </c:pt>
                <c:pt idx="12516">
                  <c:v>-103.91100001300001</c:v>
                </c:pt>
                <c:pt idx="12517">
                  <c:v>-103.876000014</c:v>
                </c:pt>
                <c:pt idx="12518">
                  <c:v>-103.91600023700001</c:v>
                </c:pt>
                <c:pt idx="12519">
                  <c:v>-103.908999986</c:v>
                </c:pt>
                <c:pt idx="12520">
                  <c:v>-103.762000054</c:v>
                </c:pt>
                <c:pt idx="12521">
                  <c:v>-103.621999745</c:v>
                </c:pt>
                <c:pt idx="12522">
                  <c:v>-103.478999867</c:v>
                </c:pt>
                <c:pt idx="12523">
                  <c:v>-103.390000085</c:v>
                </c:pt>
                <c:pt idx="12524">
                  <c:v>-103.355999943</c:v>
                </c:pt>
                <c:pt idx="12525">
                  <c:v>-103.26100008100001</c:v>
                </c:pt>
                <c:pt idx="12526">
                  <c:v>-103.152000031</c:v>
                </c:pt>
                <c:pt idx="12527">
                  <c:v>-102.991999767</c:v>
                </c:pt>
                <c:pt idx="12528">
                  <c:v>-102.881000005</c:v>
                </c:pt>
                <c:pt idx="12529">
                  <c:v>-102.776000008</c:v>
                </c:pt>
                <c:pt idx="12530">
                  <c:v>-102.675999922</c:v>
                </c:pt>
                <c:pt idx="12531">
                  <c:v>-102.617999772</c:v>
                </c:pt>
                <c:pt idx="12532">
                  <c:v>-102.63299981599999</c:v>
                </c:pt>
                <c:pt idx="12533">
                  <c:v>-102.68800008300001</c:v>
                </c:pt>
                <c:pt idx="12534">
                  <c:v>-102.604000212</c:v>
                </c:pt>
                <c:pt idx="12535">
                  <c:v>-102.44899985799999</c:v>
                </c:pt>
                <c:pt idx="12536">
                  <c:v>-102.323000052</c:v>
                </c:pt>
                <c:pt idx="12537">
                  <c:v>-102.198999957</c:v>
                </c:pt>
                <c:pt idx="12538">
                  <c:v>-102.172000066</c:v>
                </c:pt>
                <c:pt idx="12539">
                  <c:v>-102.08099994299999</c:v>
                </c:pt>
                <c:pt idx="12540">
                  <c:v>-101.973000064</c:v>
                </c:pt>
                <c:pt idx="12541">
                  <c:v>-101.856999763</c:v>
                </c:pt>
                <c:pt idx="12542">
                  <c:v>-101.71100000200001</c:v>
                </c:pt>
                <c:pt idx="12543">
                  <c:v>-101.614999969</c:v>
                </c:pt>
                <c:pt idx="12544">
                  <c:v>-101.51699991</c:v>
                </c:pt>
                <c:pt idx="12545">
                  <c:v>-101.420999877</c:v>
                </c:pt>
                <c:pt idx="12546">
                  <c:v>-101.38299999500001</c:v>
                </c:pt>
                <c:pt idx="12547">
                  <c:v>-101.417999994</c:v>
                </c:pt>
                <c:pt idx="12548">
                  <c:v>-101.430000155</c:v>
                </c:pt>
                <c:pt idx="12549">
                  <c:v>-101.297999953</c:v>
                </c:pt>
                <c:pt idx="12550">
                  <c:v>-101.157999958</c:v>
                </c:pt>
                <c:pt idx="12551">
                  <c:v>-101.01899982</c:v>
                </c:pt>
                <c:pt idx="12552">
                  <c:v>-100.919000048</c:v>
                </c:pt>
                <c:pt idx="12553">
                  <c:v>-100.901999976</c:v>
                </c:pt>
                <c:pt idx="12554">
                  <c:v>-100.812999881</c:v>
                </c:pt>
                <c:pt idx="12555">
                  <c:v>-100.702999975</c:v>
                </c:pt>
                <c:pt idx="12556">
                  <c:v>-100.54500005200001</c:v>
                </c:pt>
                <c:pt idx="12557">
                  <c:v>-100.422999985</c:v>
                </c:pt>
                <c:pt idx="12558">
                  <c:v>-100.32299989800001</c:v>
                </c:pt>
                <c:pt idx="12559">
                  <c:v>-100.23200009</c:v>
                </c:pt>
                <c:pt idx="12560">
                  <c:v>-100.17300008300001</c:v>
                </c:pt>
                <c:pt idx="12561">
                  <c:v>-100.181000191</c:v>
                </c:pt>
                <c:pt idx="12562">
                  <c:v>-100.24699982</c:v>
                </c:pt>
                <c:pt idx="12563">
                  <c:v>-100.19199986700001</c:v>
                </c:pt>
                <c:pt idx="12564">
                  <c:v>-100.042999908</c:v>
                </c:pt>
                <c:pt idx="12565">
                  <c:v>-99.919000127999993</c:v>
                </c:pt>
                <c:pt idx="12566">
                  <c:v>-99.797000061000006</c:v>
                </c:pt>
                <c:pt idx="12567">
                  <c:v>-99.765000259999994</c:v>
                </c:pt>
                <c:pt idx="12568">
                  <c:v>-99.696000118000001</c:v>
                </c:pt>
                <c:pt idx="12569">
                  <c:v>-99.598999914999993</c:v>
                </c:pt>
                <c:pt idx="12570">
                  <c:v>-99.501000169999998</c:v>
                </c:pt>
                <c:pt idx="12571">
                  <c:v>-99.362999888000004</c:v>
                </c:pt>
                <c:pt idx="12572">
                  <c:v>-99.274000106000003</c:v>
                </c:pt>
                <c:pt idx="12573">
                  <c:v>-99.180999956999997</c:v>
                </c:pt>
                <c:pt idx="12574">
                  <c:v>-99.083000212000002</c:v>
                </c:pt>
                <c:pt idx="12575">
                  <c:v>-99.044000159000007</c:v>
                </c:pt>
                <c:pt idx="12576">
                  <c:v>-99.080999871000003</c:v>
                </c:pt>
                <c:pt idx="12577">
                  <c:v>-99.115000013</c:v>
                </c:pt>
                <c:pt idx="12578">
                  <c:v>-98.998000169999997</c:v>
                </c:pt>
                <c:pt idx="12579">
                  <c:v>-98.859000030999994</c:v>
                </c:pt>
                <c:pt idx="12580">
                  <c:v>-98.732000053999997</c:v>
                </c:pt>
                <c:pt idx="12581">
                  <c:v>-98.624000174000003</c:v>
                </c:pt>
                <c:pt idx="12582">
                  <c:v>-98.615000210999995</c:v>
                </c:pt>
                <c:pt idx="12583">
                  <c:v>-98.526999970999995</c:v>
                </c:pt>
                <c:pt idx="12584">
                  <c:v>-98.419000092000005</c:v>
                </c:pt>
                <c:pt idx="12585">
                  <c:v>-98.275999898999999</c:v>
                </c:pt>
                <c:pt idx="12586">
                  <c:v>-98.149999777999994</c:v>
                </c:pt>
                <c:pt idx="12587">
                  <c:v>-98.056000087000001</c:v>
                </c:pt>
                <c:pt idx="12588">
                  <c:v>-97.970999731000006</c:v>
                </c:pt>
                <c:pt idx="12589">
                  <c:v>-97.908999840999996</c:v>
                </c:pt>
                <c:pt idx="12590">
                  <c:v>-97.905999957999995</c:v>
                </c:pt>
                <c:pt idx="12591">
                  <c:v>-97.972000215999998</c:v>
                </c:pt>
                <c:pt idx="12592">
                  <c:v>-97.945000010000001</c:v>
                </c:pt>
                <c:pt idx="12593">
                  <c:v>-97.800999961000002</c:v>
                </c:pt>
                <c:pt idx="12594">
                  <c:v>-97.680999920999994</c:v>
                </c:pt>
                <c:pt idx="12595">
                  <c:v>-97.563000220999996</c:v>
                </c:pt>
                <c:pt idx="12596">
                  <c:v>-97.519999800999997</c:v>
                </c:pt>
                <c:pt idx="12597">
                  <c:v>-97.475999838000007</c:v>
                </c:pt>
                <c:pt idx="12598">
                  <c:v>-97.391999967000004</c:v>
                </c:pt>
                <c:pt idx="12599">
                  <c:v>-97.302000015000004</c:v>
                </c:pt>
                <c:pt idx="12600">
                  <c:v>-97.164000047000002</c:v>
                </c:pt>
                <c:pt idx="12601">
                  <c:v>-97.075000266000004</c:v>
                </c:pt>
                <c:pt idx="12602">
                  <c:v>-96.984999998999996</c:v>
                </c:pt>
                <c:pt idx="12603">
                  <c:v>-96.895000048</c:v>
                </c:pt>
                <c:pt idx="12604">
                  <c:v>-96.861000219000005</c:v>
                </c:pt>
                <c:pt idx="12605">
                  <c:v>-96.898999786999994</c:v>
                </c:pt>
                <c:pt idx="12606">
                  <c:v>-96.952999883999993</c:v>
                </c:pt>
                <c:pt idx="12607">
                  <c:v>-96.855999995000005</c:v>
                </c:pt>
                <c:pt idx="12608">
                  <c:v>-96.716999856000001</c:v>
                </c:pt>
                <c:pt idx="12609">
                  <c:v>-96.597000129999998</c:v>
                </c:pt>
                <c:pt idx="12610">
                  <c:v>-96.485000197000005</c:v>
                </c:pt>
                <c:pt idx="12611">
                  <c:v>-96.478999802000004</c:v>
                </c:pt>
                <c:pt idx="12612">
                  <c:v>-96.396000100999998</c:v>
                </c:pt>
                <c:pt idx="12613">
                  <c:v>-96.296000015000004</c:v>
                </c:pt>
                <c:pt idx="12614">
                  <c:v>-96.169999894</c:v>
                </c:pt>
                <c:pt idx="12615">
                  <c:v>-96.041999746000002</c:v>
                </c:pt>
                <c:pt idx="12616">
                  <c:v>-95.955999848000005</c:v>
                </c:pt>
                <c:pt idx="12617">
                  <c:v>-95.873000146999999</c:v>
                </c:pt>
                <c:pt idx="12618">
                  <c:v>-95.801999979000001</c:v>
                </c:pt>
                <c:pt idx="12619">
                  <c:v>-95.786000078000001</c:v>
                </c:pt>
                <c:pt idx="12620">
                  <c:v>-95.846000255999996</c:v>
                </c:pt>
                <c:pt idx="12621">
                  <c:v>-95.845999941000002</c:v>
                </c:pt>
                <c:pt idx="12622">
                  <c:v>-95.714999910000003</c:v>
                </c:pt>
                <c:pt idx="12623">
                  <c:v>-95.596999896</c:v>
                </c:pt>
                <c:pt idx="12624">
                  <c:v>-95.476999856000006</c:v>
                </c:pt>
                <c:pt idx="12625">
                  <c:v>-95.417999848999997</c:v>
                </c:pt>
                <c:pt idx="12626">
                  <c:v>-95.396000181999995</c:v>
                </c:pt>
                <c:pt idx="12627">
                  <c:v>-95.31600005</c:v>
                </c:pt>
                <c:pt idx="12628">
                  <c:v>-95.223999757000001</c:v>
                </c:pt>
                <c:pt idx="12629">
                  <c:v>-95.080000021999993</c:v>
                </c:pt>
                <c:pt idx="12630">
                  <c:v>-94.990999927000004</c:v>
                </c:pt>
                <c:pt idx="12631">
                  <c:v>-94.904000171999996</c:v>
                </c:pt>
                <c:pt idx="12632">
                  <c:v>-94.822999870000004</c:v>
                </c:pt>
                <c:pt idx="12633">
                  <c:v>-94.788000186000005</c:v>
                </c:pt>
                <c:pt idx="12634">
                  <c:v>-94.824999896999998</c:v>
                </c:pt>
                <c:pt idx="12635">
                  <c:v>-94.894999893999994</c:v>
                </c:pt>
                <c:pt idx="12636">
                  <c:v>-94.817000104000002</c:v>
                </c:pt>
                <c:pt idx="12637">
                  <c:v>-94.675000081999997</c:v>
                </c:pt>
                <c:pt idx="12638">
                  <c:v>-94.559999950999995</c:v>
                </c:pt>
                <c:pt idx="12639">
                  <c:v>-94.452000072000004</c:v>
                </c:pt>
                <c:pt idx="12640">
                  <c:v>-94.448000018000002</c:v>
                </c:pt>
                <c:pt idx="12641">
                  <c:v>-94.371999939999995</c:v>
                </c:pt>
                <c:pt idx="12642">
                  <c:v>-94.277999933999993</c:v>
                </c:pt>
                <c:pt idx="12643">
                  <c:v>-94.174000109000005</c:v>
                </c:pt>
                <c:pt idx="12644">
                  <c:v>-94.045999961000007</c:v>
                </c:pt>
                <c:pt idx="12645">
                  <c:v>-93.961000232999993</c:v>
                </c:pt>
                <c:pt idx="12646">
                  <c:v>-93.877000046999996</c:v>
                </c:pt>
                <c:pt idx="12647">
                  <c:v>-93.796000058999994</c:v>
                </c:pt>
                <c:pt idx="12648">
                  <c:v>-93.775999791000004</c:v>
                </c:pt>
                <c:pt idx="12649">
                  <c:v>-93.830999743999996</c:v>
                </c:pt>
                <c:pt idx="12650">
                  <c:v>-93.853999896000005</c:v>
                </c:pt>
                <c:pt idx="12651">
                  <c:v>-93.736000196000006</c:v>
                </c:pt>
                <c:pt idx="12652">
                  <c:v>-93.614999984999997</c:v>
                </c:pt>
                <c:pt idx="12653">
                  <c:v>-93.494000088000007</c:v>
                </c:pt>
                <c:pt idx="12654">
                  <c:v>-93.415999983000006</c:v>
                </c:pt>
                <c:pt idx="12655">
                  <c:v>-93.405999848999997</c:v>
                </c:pt>
                <c:pt idx="12656">
                  <c:v>-93.327999743999996</c:v>
                </c:pt>
                <c:pt idx="12657">
                  <c:v>-93.234000051999999</c:v>
                </c:pt>
                <c:pt idx="12658">
                  <c:v>-93.092000029999994</c:v>
                </c:pt>
                <c:pt idx="12659">
                  <c:v>-92.993999970999994</c:v>
                </c:pt>
                <c:pt idx="12660">
                  <c:v>-92.912999983000006</c:v>
                </c:pt>
                <c:pt idx="12661">
                  <c:v>-92.837000219000004</c:v>
                </c:pt>
                <c:pt idx="12662">
                  <c:v>-92.796999995999997</c:v>
                </c:pt>
                <c:pt idx="12663">
                  <c:v>-92.824000201999993</c:v>
                </c:pt>
                <c:pt idx="12664">
                  <c:v>-92.901999992</c:v>
                </c:pt>
                <c:pt idx="12665">
                  <c:v>-92.845999868999996</c:v>
                </c:pt>
                <c:pt idx="12666">
                  <c:v>-92.707000043999997</c:v>
                </c:pt>
                <c:pt idx="12667">
                  <c:v>-92.600000021</c:v>
                </c:pt>
                <c:pt idx="12668">
                  <c:v>-92.495000024999996</c:v>
                </c:pt>
                <c:pt idx="12669">
                  <c:v>-92.486000060999999</c:v>
                </c:pt>
                <c:pt idx="12670">
                  <c:v>-92.424000171000003</c:v>
                </c:pt>
                <c:pt idx="12671">
                  <c:v>-92.339000128999999</c:v>
                </c:pt>
                <c:pt idx="12672">
                  <c:v>-92.249000176999999</c:v>
                </c:pt>
                <c:pt idx="12673">
                  <c:v>-92.121000029000001</c:v>
                </c:pt>
                <c:pt idx="12674">
                  <c:v>-92.042000067999993</c:v>
                </c:pt>
                <c:pt idx="12675">
                  <c:v>-91.959999909000004</c:v>
                </c:pt>
                <c:pt idx="12676">
                  <c:v>-91.878999921000002</c:v>
                </c:pt>
                <c:pt idx="12677">
                  <c:v>-91.858999967000003</c:v>
                </c:pt>
                <c:pt idx="12678">
                  <c:v>-91.913000064000002</c:v>
                </c:pt>
                <c:pt idx="12679">
                  <c:v>-91.954999998999995</c:v>
                </c:pt>
                <c:pt idx="12680">
                  <c:v>-91.847999975999997</c:v>
                </c:pt>
                <c:pt idx="12681">
                  <c:v>-91.721999855000007</c:v>
                </c:pt>
                <c:pt idx="12682">
                  <c:v>-91.601999813999996</c:v>
                </c:pt>
                <c:pt idx="12683">
                  <c:v>-91.510000149999996</c:v>
                </c:pt>
                <c:pt idx="12684">
                  <c:v>-91.513000032999997</c:v>
                </c:pt>
                <c:pt idx="12685">
                  <c:v>-91.441000008000003</c:v>
                </c:pt>
                <c:pt idx="12686">
                  <c:v>-91.347999858999998</c:v>
                </c:pt>
                <c:pt idx="12687">
                  <c:v>-91.215000114999995</c:v>
                </c:pt>
                <c:pt idx="12688">
                  <c:v>-91.110000119000006</c:v>
                </c:pt>
                <c:pt idx="12689">
                  <c:v>-91.029999986999997</c:v>
                </c:pt>
                <c:pt idx="12690">
                  <c:v>-90.956000250000002</c:v>
                </c:pt>
                <c:pt idx="12691">
                  <c:v>-90.907000062999998</c:v>
                </c:pt>
                <c:pt idx="12692">
                  <c:v>-90.924000135</c:v>
                </c:pt>
                <c:pt idx="12693">
                  <c:v>-91.005000123000002</c:v>
                </c:pt>
                <c:pt idx="12694">
                  <c:v>-90.979999943999999</c:v>
                </c:pt>
                <c:pt idx="12695">
                  <c:v>-90.848999913</c:v>
                </c:pt>
                <c:pt idx="12696">
                  <c:v>-90.746999799999998</c:v>
                </c:pt>
                <c:pt idx="12697">
                  <c:v>-90.645000001</c:v>
                </c:pt>
                <c:pt idx="12698">
                  <c:v>-90.625000047</c:v>
                </c:pt>
                <c:pt idx="12699">
                  <c:v>-90.581999940000003</c:v>
                </c:pt>
                <c:pt idx="12700">
                  <c:v>-90.504000149999996</c:v>
                </c:pt>
                <c:pt idx="12701">
                  <c:v>-90.424999873999994</c:v>
                </c:pt>
                <c:pt idx="12702">
                  <c:v>-90.301000094000003</c:v>
                </c:pt>
                <c:pt idx="12703">
                  <c:v>-90.228000213000001</c:v>
                </c:pt>
                <c:pt idx="12704">
                  <c:v>-90.153999847999998</c:v>
                </c:pt>
                <c:pt idx="12705">
                  <c:v>-90.080000111000004</c:v>
                </c:pt>
                <c:pt idx="12706">
                  <c:v>-90.060000157000005</c:v>
                </c:pt>
                <c:pt idx="12707">
                  <c:v>-90.114999795000003</c:v>
                </c:pt>
                <c:pt idx="12708">
                  <c:v>-90.172999946000004</c:v>
                </c:pt>
                <c:pt idx="12709">
                  <c:v>-90.078999940000003</c:v>
                </c:pt>
                <c:pt idx="12710">
                  <c:v>-89.951999963000006</c:v>
                </c:pt>
                <c:pt idx="12711">
                  <c:v>-89.842999913</c:v>
                </c:pt>
                <c:pt idx="12712">
                  <c:v>-89.749000221000003</c:v>
                </c:pt>
                <c:pt idx="12713">
                  <c:v>-89.757999870999996</c:v>
                </c:pt>
                <c:pt idx="12714">
                  <c:v>-89.692000241000002</c:v>
                </c:pt>
                <c:pt idx="12715">
                  <c:v>-89.605000172999993</c:v>
                </c:pt>
                <c:pt idx="12716">
                  <c:v>-89.488000014999997</c:v>
                </c:pt>
                <c:pt idx="12717">
                  <c:v>-89.374000054999996</c:v>
                </c:pt>
                <c:pt idx="12718">
                  <c:v>-89.295999949999995</c:v>
                </c:pt>
                <c:pt idx="12719">
                  <c:v>-89.223999926000005</c:v>
                </c:pt>
                <c:pt idx="12720">
                  <c:v>-89.173000025999997</c:v>
                </c:pt>
                <c:pt idx="12721">
                  <c:v>-89.179999963</c:v>
                </c:pt>
                <c:pt idx="12722">
                  <c:v>-89.260000094999995</c:v>
                </c:pt>
                <c:pt idx="12723">
                  <c:v>-89.265000005000005</c:v>
                </c:pt>
                <c:pt idx="12724">
                  <c:v>-89.146000134999994</c:v>
                </c:pt>
                <c:pt idx="12725">
                  <c:v>-89.046000049</c:v>
                </c:pt>
                <c:pt idx="12726">
                  <c:v>-88.939999881999995</c:v>
                </c:pt>
                <c:pt idx="12727">
                  <c:v>-88.902999856999998</c:v>
                </c:pt>
                <c:pt idx="12728">
                  <c:v>-88.882999901999995</c:v>
                </c:pt>
                <c:pt idx="12729">
                  <c:v>-88.816999957999997</c:v>
                </c:pt>
                <c:pt idx="12730">
                  <c:v>-88.742999906999998</c:v>
                </c:pt>
                <c:pt idx="12731">
                  <c:v>-88.618999813000002</c:v>
                </c:pt>
                <c:pt idx="12732">
                  <c:v>-88.551000156000001</c:v>
                </c:pt>
                <c:pt idx="12733">
                  <c:v>-88.481000159000004</c:v>
                </c:pt>
                <c:pt idx="12734">
                  <c:v>-88.412999873999993</c:v>
                </c:pt>
                <c:pt idx="12735">
                  <c:v>-88.392000062999998</c:v>
                </c:pt>
                <c:pt idx="12736">
                  <c:v>-88.444000133000003</c:v>
                </c:pt>
                <c:pt idx="12737">
                  <c:v>-88.521000068000006</c:v>
                </c:pt>
                <c:pt idx="12738">
                  <c:v>-88.447000016000004</c:v>
                </c:pt>
                <c:pt idx="12739">
                  <c:v>-88.324999949000002</c:v>
                </c:pt>
                <c:pt idx="12740">
                  <c:v>-88.225000176999998</c:v>
                </c:pt>
                <c:pt idx="12741">
                  <c:v>-88.134000055000001</c:v>
                </c:pt>
                <c:pt idx="12742">
                  <c:v>-88.147999928000004</c:v>
                </c:pt>
                <c:pt idx="12743">
                  <c:v>-88.086000037999995</c:v>
                </c:pt>
                <c:pt idx="12744">
                  <c:v>-88.003000022999998</c:v>
                </c:pt>
                <c:pt idx="12745">
                  <c:v>-87.902999937000004</c:v>
                </c:pt>
                <c:pt idx="12746">
                  <c:v>-87.788000120999996</c:v>
                </c:pt>
                <c:pt idx="12747">
                  <c:v>-87.717999809000005</c:v>
                </c:pt>
                <c:pt idx="12748">
                  <c:v>-87.651000009000001</c:v>
                </c:pt>
                <c:pt idx="12749">
                  <c:v>-87.594999884999993</c:v>
                </c:pt>
                <c:pt idx="12750">
                  <c:v>-87.596000055999994</c:v>
                </c:pt>
                <c:pt idx="12751">
                  <c:v>-87.672000134000001</c:v>
                </c:pt>
                <c:pt idx="12752">
                  <c:v>-87.701999908000005</c:v>
                </c:pt>
                <c:pt idx="12753">
                  <c:v>-87.591999688000001</c:v>
                </c:pt>
                <c:pt idx="12754">
                  <c:v>-87.486000149999995</c:v>
                </c:pt>
                <c:pt idx="12755">
                  <c:v>-87.379999983000005</c:v>
                </c:pt>
                <c:pt idx="12756">
                  <c:v>-87.328000227000004</c:v>
                </c:pt>
                <c:pt idx="12757">
                  <c:v>-87.328999769000006</c:v>
                </c:pt>
                <c:pt idx="12758">
                  <c:v>-87.271999789000006</c:v>
                </c:pt>
                <c:pt idx="12759">
                  <c:v>-87.198000051999998</c:v>
                </c:pt>
                <c:pt idx="12760">
                  <c:v>-87.073999958000002</c:v>
                </c:pt>
                <c:pt idx="12761">
                  <c:v>-87.000000220999993</c:v>
                </c:pt>
                <c:pt idx="12762">
                  <c:v>-86.931000079</c:v>
                </c:pt>
                <c:pt idx="12763">
                  <c:v>-86.865000136000006</c:v>
                </c:pt>
                <c:pt idx="12764">
                  <c:v>-86.843000153999995</c:v>
                </c:pt>
                <c:pt idx="12765">
                  <c:v>-86.894999909999996</c:v>
                </c:pt>
                <c:pt idx="12766">
                  <c:v>-86.986000032999996</c:v>
                </c:pt>
                <c:pt idx="12767">
                  <c:v>-86.938000016000004</c:v>
                </c:pt>
                <c:pt idx="12768">
                  <c:v>-86.819000145999993</c:v>
                </c:pt>
                <c:pt idx="12769">
                  <c:v>-86.728000023999996</c:v>
                </c:pt>
                <c:pt idx="12770">
                  <c:v>-86.640999954999998</c:v>
                </c:pt>
                <c:pt idx="12771">
                  <c:v>-86.648999747999994</c:v>
                </c:pt>
                <c:pt idx="12772">
                  <c:v>-86.593999795000002</c:v>
                </c:pt>
                <c:pt idx="12773">
                  <c:v>-86.519999744000003</c:v>
                </c:pt>
                <c:pt idx="12774">
                  <c:v>-86.441000097</c:v>
                </c:pt>
                <c:pt idx="12775">
                  <c:v>-86.33000002</c:v>
                </c:pt>
                <c:pt idx="12776">
                  <c:v>-86.270000156999998</c:v>
                </c:pt>
                <c:pt idx="12777">
                  <c:v>-86.207999952999998</c:v>
                </c:pt>
                <c:pt idx="12778">
                  <c:v>-86.147000233</c:v>
                </c:pt>
                <c:pt idx="12779">
                  <c:v>-86.144000035999994</c:v>
                </c:pt>
                <c:pt idx="12780">
                  <c:v>-86.214999888999998</c:v>
                </c:pt>
                <c:pt idx="12781">
                  <c:v>-86.262000048999994</c:v>
                </c:pt>
                <c:pt idx="12782">
                  <c:v>-86.164999846000001</c:v>
                </c:pt>
                <c:pt idx="12783">
                  <c:v>-86.060000164000002</c:v>
                </c:pt>
                <c:pt idx="12784">
                  <c:v>-85.956999881000002</c:v>
                </c:pt>
                <c:pt idx="12785">
                  <c:v>-85.891000250999994</c:v>
                </c:pt>
                <c:pt idx="12786">
                  <c:v>-85.910000034999996</c:v>
                </c:pt>
                <c:pt idx="12787">
                  <c:v>-85.855999937999997</c:v>
                </c:pt>
                <c:pt idx="12788">
                  <c:v>-85.780999715999997</c:v>
                </c:pt>
                <c:pt idx="12789">
                  <c:v>-85.657999793000002</c:v>
                </c:pt>
                <c:pt idx="12790">
                  <c:v>-85.572000208999995</c:v>
                </c:pt>
                <c:pt idx="12791">
                  <c:v>-85.507999978000001</c:v>
                </c:pt>
                <c:pt idx="12792">
                  <c:v>-85.450999998</c:v>
                </c:pt>
                <c:pt idx="12793">
                  <c:v>-85.425999818999998</c:v>
                </c:pt>
                <c:pt idx="12794">
                  <c:v>-85.470000096000007</c:v>
                </c:pt>
                <c:pt idx="12795">
                  <c:v>-85.569999867999996</c:v>
                </c:pt>
                <c:pt idx="12796">
                  <c:v>-85.551000083999995</c:v>
                </c:pt>
                <c:pt idx="12797">
                  <c:v>-85.436999809</c:v>
                </c:pt>
                <c:pt idx="12798">
                  <c:v>-85.346000000999993</c:v>
                </c:pt>
                <c:pt idx="12799">
                  <c:v>-85.259999789000005</c:v>
                </c:pt>
                <c:pt idx="12800">
                  <c:v>-85.262999985999997</c:v>
                </c:pt>
                <c:pt idx="12801">
                  <c:v>-85.227999987999993</c:v>
                </c:pt>
                <c:pt idx="12802">
                  <c:v>-85.166000097999998</c:v>
                </c:pt>
                <c:pt idx="12803">
                  <c:v>-85.103000037000001</c:v>
                </c:pt>
                <c:pt idx="12804">
                  <c:v>-84.999000210999995</c:v>
                </c:pt>
                <c:pt idx="12805">
                  <c:v>-84.945000113999996</c:v>
                </c:pt>
                <c:pt idx="12806">
                  <c:v>-84.887000278000002</c:v>
                </c:pt>
                <c:pt idx="12807">
                  <c:v>-84.823999903000001</c:v>
                </c:pt>
                <c:pt idx="12808">
                  <c:v>-84.818999993000006</c:v>
                </c:pt>
                <c:pt idx="12809">
                  <c:v>-84.889999846999999</c:v>
                </c:pt>
                <c:pt idx="12810">
                  <c:v>-84.958999988000002</c:v>
                </c:pt>
                <c:pt idx="12811">
                  <c:v>-84.877000143999993</c:v>
                </c:pt>
                <c:pt idx="12812">
                  <c:v>-84.771999832999995</c:v>
                </c:pt>
                <c:pt idx="12813">
                  <c:v>-84.678999997999995</c:v>
                </c:pt>
                <c:pt idx="12814">
                  <c:v>-84.606000116999994</c:v>
                </c:pt>
                <c:pt idx="12815">
                  <c:v>-84.631999837999999</c:v>
                </c:pt>
                <c:pt idx="12816">
                  <c:v>-84.578000055999993</c:v>
                </c:pt>
                <c:pt idx="12817">
                  <c:v>-84.505000175000006</c:v>
                </c:pt>
                <c:pt idx="12818">
                  <c:v>-84.394999953999999</c:v>
                </c:pt>
                <c:pt idx="12819">
                  <c:v>-84.302999975999995</c:v>
                </c:pt>
                <c:pt idx="12820">
                  <c:v>-84.244000283000005</c:v>
                </c:pt>
                <c:pt idx="12821">
                  <c:v>-84.193999926000004</c:v>
                </c:pt>
                <c:pt idx="12822">
                  <c:v>-84.165999864</c:v>
                </c:pt>
                <c:pt idx="12823">
                  <c:v>-84.196999809000005</c:v>
                </c:pt>
                <c:pt idx="12824">
                  <c:v>-84.296000039000006</c:v>
                </c:pt>
                <c:pt idx="12825">
                  <c:v>-84.394000098000006</c:v>
                </c:pt>
                <c:pt idx="12826">
                  <c:v>-84.378000197000006</c:v>
                </c:pt>
                <c:pt idx="12827">
                  <c:v>-84.385999991000006</c:v>
                </c:pt>
                <c:pt idx="12828">
                  <c:v>-84.392000070999998</c:v>
                </c:pt>
                <c:pt idx="12829">
                  <c:v>-84.476999798999998</c:v>
                </c:pt>
                <c:pt idx="12830">
                  <c:v>-84.560000127999999</c:v>
                </c:pt>
                <c:pt idx="12831">
                  <c:v>-84.602999920000002</c:v>
                </c:pt>
                <c:pt idx="12832">
                  <c:v>-84.639999946000003</c:v>
                </c:pt>
                <c:pt idx="12833">
                  <c:v>-84.628000099000005</c:v>
                </c:pt>
                <c:pt idx="12834">
                  <c:v>-84.666999837000006</c:v>
                </c:pt>
                <c:pt idx="12835">
                  <c:v>-84.703000005999996</c:v>
                </c:pt>
                <c:pt idx="12836">
                  <c:v>-84.740000031999998</c:v>
                </c:pt>
                <c:pt idx="12837">
                  <c:v>-84.832000011000005</c:v>
                </c:pt>
                <c:pt idx="12838">
                  <c:v>-84.996999869999996</c:v>
                </c:pt>
                <c:pt idx="12839">
                  <c:v>-85.177999944000007</c:v>
                </c:pt>
                <c:pt idx="12840">
                  <c:v>-85.206999862999993</c:v>
                </c:pt>
                <c:pt idx="12841">
                  <c:v>-85.196000186000006</c:v>
                </c:pt>
                <c:pt idx="12842">
                  <c:v>-85.202000267000003</c:v>
                </c:pt>
                <c:pt idx="12843">
                  <c:v>-85.216999997000002</c:v>
                </c:pt>
                <c:pt idx="12844">
                  <c:v>-85.336999723000005</c:v>
                </c:pt>
                <c:pt idx="12845">
                  <c:v>-85.381</c:v>
                </c:pt>
                <c:pt idx="12846">
                  <c:v>-85.407000034999996</c:v>
                </c:pt>
                <c:pt idx="12847">
                  <c:v>-85.407999891000003</c:v>
                </c:pt>
                <c:pt idx="12848">
                  <c:v>-85.407000034999996</c:v>
                </c:pt>
                <c:pt idx="12849">
                  <c:v>-85.446999943999998</c:v>
                </c:pt>
                <c:pt idx="12850">
                  <c:v>-85.490999905999999</c:v>
                </c:pt>
                <c:pt idx="12851">
                  <c:v>-85.546000174</c:v>
                </c:pt>
                <c:pt idx="12852">
                  <c:v>-85.656000079999998</c:v>
                </c:pt>
                <c:pt idx="12853">
                  <c:v>-85.842999921000001</c:v>
                </c:pt>
                <c:pt idx="12854">
                  <c:v>-85.968999728</c:v>
                </c:pt>
                <c:pt idx="12855">
                  <c:v>-85.963999818000005</c:v>
                </c:pt>
                <c:pt idx="12856">
                  <c:v>-85.973000096000007</c:v>
                </c:pt>
                <c:pt idx="12857">
                  <c:v>-85.978999861999995</c:v>
                </c:pt>
                <c:pt idx="12858">
                  <c:v>-86.048000002999999</c:v>
                </c:pt>
                <c:pt idx="12859">
                  <c:v>-86.150999972999998</c:v>
                </c:pt>
                <c:pt idx="12860">
                  <c:v>-86.197999818</c:v>
                </c:pt>
                <c:pt idx="12861">
                  <c:v>-86.231999961</c:v>
                </c:pt>
                <c:pt idx="12862">
                  <c:v>-86.214000033000005</c:v>
                </c:pt>
                <c:pt idx="12863">
                  <c:v>-86.251999914999999</c:v>
                </c:pt>
                <c:pt idx="12864">
                  <c:v>-86.290999967999994</c:v>
                </c:pt>
                <c:pt idx="12865">
                  <c:v>-86.335999786000002</c:v>
                </c:pt>
                <c:pt idx="12866">
                  <c:v>-86.427999764999996</c:v>
                </c:pt>
                <c:pt idx="12867">
                  <c:v>-86.590999912000001</c:v>
                </c:pt>
                <c:pt idx="12868">
                  <c:v>-86.787000031000005</c:v>
                </c:pt>
                <c:pt idx="12869">
                  <c:v>-86.835999903000001</c:v>
                </c:pt>
                <c:pt idx="12870">
                  <c:v>-86.820000003000004</c:v>
                </c:pt>
                <c:pt idx="12871">
                  <c:v>-86.830999993000006</c:v>
                </c:pt>
                <c:pt idx="12872">
                  <c:v>-86.848999921000001</c:v>
                </c:pt>
                <c:pt idx="12873">
                  <c:v>-86.969999818000005</c:v>
                </c:pt>
                <c:pt idx="12874">
                  <c:v>-87.019999861000002</c:v>
                </c:pt>
                <c:pt idx="12875">
                  <c:v>-87.052999833000001</c:v>
                </c:pt>
                <c:pt idx="12876">
                  <c:v>-87.075000127999999</c:v>
                </c:pt>
                <c:pt idx="12877">
                  <c:v>-87.073000101000005</c:v>
                </c:pt>
                <c:pt idx="12878">
                  <c:v>-87.115000037000001</c:v>
                </c:pt>
                <c:pt idx="12879">
                  <c:v>-87.154999946000004</c:v>
                </c:pt>
                <c:pt idx="12880">
                  <c:v>-87.201000249000003</c:v>
                </c:pt>
                <c:pt idx="12881">
                  <c:v>-87.307000102000003</c:v>
                </c:pt>
                <c:pt idx="12882">
                  <c:v>-87.489000032999996</c:v>
                </c:pt>
                <c:pt idx="12883">
                  <c:v>-87.635999964999996</c:v>
                </c:pt>
                <c:pt idx="12884">
                  <c:v>-87.642999900999996</c:v>
                </c:pt>
                <c:pt idx="12885">
                  <c:v>-87.648999982000007</c:v>
                </c:pt>
                <c:pt idx="12886">
                  <c:v>-87.653999892000002</c:v>
                </c:pt>
                <c:pt idx="12887">
                  <c:v>-87.701000051999998</c:v>
                </c:pt>
                <c:pt idx="12888">
                  <c:v>-87.817000039000007</c:v>
                </c:pt>
                <c:pt idx="12889">
                  <c:v>-87.865999911000003</c:v>
                </c:pt>
                <c:pt idx="12890">
                  <c:v>-87.896999855999994</c:v>
                </c:pt>
                <c:pt idx="12891">
                  <c:v>-87.879000242999993</c:v>
                </c:pt>
                <c:pt idx="12892">
                  <c:v>-87.908000161000004</c:v>
                </c:pt>
                <c:pt idx="12893">
                  <c:v>-87.856999947999995</c:v>
                </c:pt>
                <c:pt idx="12894">
                  <c:v>-87.750000239000002</c:v>
                </c:pt>
                <c:pt idx="12895">
                  <c:v>-87.679000071000004</c:v>
                </c:pt>
                <c:pt idx="12896">
                  <c:v>-87.674999702999997</c:v>
                </c:pt>
                <c:pt idx="12897">
                  <c:v>-87.721000005999997</c:v>
                </c:pt>
                <c:pt idx="12898">
                  <c:v>-87.633999938000002</c:v>
                </c:pt>
                <c:pt idx="12899">
                  <c:v>-87.465000024999995</c:v>
                </c:pt>
                <c:pt idx="12900">
                  <c:v>-87.323999858999997</c:v>
                </c:pt>
                <c:pt idx="12901">
                  <c:v>-87.189000088</c:v>
                </c:pt>
                <c:pt idx="12902">
                  <c:v>-87.148999864999993</c:v>
                </c:pt>
                <c:pt idx="12903">
                  <c:v>-87.056000030000007</c:v>
                </c:pt>
                <c:pt idx="12904">
                  <c:v>-86.940000042999998</c:v>
                </c:pt>
                <c:pt idx="12905">
                  <c:v>-86.818999832000003</c:v>
                </c:pt>
                <c:pt idx="12906">
                  <c:v>-86.658999883000007</c:v>
                </c:pt>
                <c:pt idx="12907">
                  <c:v>-86.548000119999998</c:v>
                </c:pt>
                <c:pt idx="12908">
                  <c:v>-86.435000016000004</c:v>
                </c:pt>
                <c:pt idx="12909">
                  <c:v>-86.323999939000004</c:v>
                </c:pt>
                <c:pt idx="12910">
                  <c:v>-86.269999842999994</c:v>
                </c:pt>
                <c:pt idx="12911">
                  <c:v>-86.292999993999999</c:v>
                </c:pt>
                <c:pt idx="12912">
                  <c:v>-86.303000128999997</c:v>
                </c:pt>
                <c:pt idx="12913">
                  <c:v>-86.166000017000002</c:v>
                </c:pt>
                <c:pt idx="12914">
                  <c:v>-86.008000093999996</c:v>
                </c:pt>
                <c:pt idx="12915">
                  <c:v>-85.855999937999997</c:v>
                </c:pt>
                <c:pt idx="12916">
                  <c:v>-85.733000013999998</c:v>
                </c:pt>
                <c:pt idx="12917">
                  <c:v>-85.704000096000001</c:v>
                </c:pt>
                <c:pt idx="12918">
                  <c:v>-85.601000127000006</c:v>
                </c:pt>
                <c:pt idx="12919">
                  <c:v>-85.476000175999999</c:v>
                </c:pt>
                <c:pt idx="12920">
                  <c:v>-85.311000003000004</c:v>
                </c:pt>
                <c:pt idx="12921">
                  <c:v>-85.173999890999994</c:v>
                </c:pt>
                <c:pt idx="12922">
                  <c:v>-85.063000127999999</c:v>
                </c:pt>
                <c:pt idx="12923">
                  <c:v>-84.956999960999994</c:v>
                </c:pt>
                <c:pt idx="12924">
                  <c:v>-84.877000143999993</c:v>
                </c:pt>
                <c:pt idx="12925">
                  <c:v>-84.861999784999995</c:v>
                </c:pt>
                <c:pt idx="12926">
                  <c:v>-84.910999971999999</c:v>
                </c:pt>
                <c:pt idx="12927">
                  <c:v>-84.853999991999999</c:v>
                </c:pt>
                <c:pt idx="12928">
                  <c:v>-84.692999872000001</c:v>
                </c:pt>
                <c:pt idx="12929">
                  <c:v>-84.558000101000005</c:v>
                </c:pt>
                <c:pt idx="12930">
                  <c:v>-84.425000042999997</c:v>
                </c:pt>
                <c:pt idx="12931">
                  <c:v>-84.374000143999993</c:v>
                </c:pt>
                <c:pt idx="12932">
                  <c:v>-84.297999751000006</c:v>
                </c:pt>
                <c:pt idx="12933">
                  <c:v>-84.189000015999994</c:v>
                </c:pt>
                <c:pt idx="12934">
                  <c:v>-84.079000109000006</c:v>
                </c:pt>
                <c:pt idx="12935">
                  <c:v>-83.922000042999997</c:v>
                </c:pt>
                <c:pt idx="12936">
                  <c:v>-83.817999903</c:v>
                </c:pt>
                <c:pt idx="12937">
                  <c:v>-83.712999906999997</c:v>
                </c:pt>
                <c:pt idx="12938">
                  <c:v>-83.606000198000004</c:v>
                </c:pt>
                <c:pt idx="12939">
                  <c:v>-83.555999841000002</c:v>
                </c:pt>
                <c:pt idx="12940">
                  <c:v>-83.578000136</c:v>
                </c:pt>
                <c:pt idx="12941">
                  <c:v>-83.605000027000003</c:v>
                </c:pt>
                <c:pt idx="12942">
                  <c:v>-83.479999762000006</c:v>
                </c:pt>
                <c:pt idx="12943">
                  <c:v>-83.320999983999997</c:v>
                </c:pt>
                <c:pt idx="12944">
                  <c:v>-83.178999962000006</c:v>
                </c:pt>
                <c:pt idx="12945">
                  <c:v>-83.052999841000002</c:v>
                </c:pt>
                <c:pt idx="12946">
                  <c:v>-83.032000030000006</c:v>
                </c:pt>
                <c:pt idx="12947">
                  <c:v>-82.933999971000006</c:v>
                </c:pt>
                <c:pt idx="12948">
                  <c:v>-82.815999957000002</c:v>
                </c:pt>
                <c:pt idx="12949">
                  <c:v>-82.666999997999994</c:v>
                </c:pt>
                <c:pt idx="12950">
                  <c:v>-82.521999778999998</c:v>
                </c:pt>
                <c:pt idx="12951">
                  <c:v>-82.413000042999997</c:v>
                </c:pt>
                <c:pt idx="12952">
                  <c:v>-82.309999758999993</c:v>
                </c:pt>
                <c:pt idx="12953">
                  <c:v>-82.225999888000004</c:v>
                </c:pt>
                <c:pt idx="12954">
                  <c:v>-82.203000051000004</c:v>
                </c:pt>
                <c:pt idx="12955">
                  <c:v>-82.250000209999996</c:v>
                </c:pt>
                <c:pt idx="12956">
                  <c:v>-82.225000031999997</c:v>
                </c:pt>
                <c:pt idx="12957">
                  <c:v>-82.074000045999995</c:v>
                </c:pt>
                <c:pt idx="12958">
                  <c:v>-81.942000159000003</c:v>
                </c:pt>
                <c:pt idx="12959">
                  <c:v>-81.803999876000006</c:v>
                </c:pt>
                <c:pt idx="12960">
                  <c:v>-81.737000076000001</c:v>
                </c:pt>
                <c:pt idx="12961">
                  <c:v>-81.685000005999996</c:v>
                </c:pt>
                <c:pt idx="12962">
                  <c:v>-81.586999946999995</c:v>
                </c:pt>
                <c:pt idx="12963">
                  <c:v>-81.481000093999995</c:v>
                </c:pt>
                <c:pt idx="12964">
                  <c:v>-81.326000054999994</c:v>
                </c:pt>
                <c:pt idx="12965">
                  <c:v>-81.226999824999993</c:v>
                </c:pt>
                <c:pt idx="12966">
                  <c:v>-81.125999882000002</c:v>
                </c:pt>
                <c:pt idx="12967">
                  <c:v>-81.027000280999999</c:v>
                </c:pt>
                <c:pt idx="12968">
                  <c:v>-80.974000040000007</c:v>
                </c:pt>
                <c:pt idx="12969">
                  <c:v>-80.995000164999993</c:v>
                </c:pt>
                <c:pt idx="12970">
                  <c:v>-81.040999839999998</c:v>
                </c:pt>
                <c:pt idx="12971">
                  <c:v>-80.934999988000001</c:v>
                </c:pt>
                <c:pt idx="12972">
                  <c:v>-80.778999777999999</c:v>
                </c:pt>
                <c:pt idx="12973">
                  <c:v>-80.648999916999998</c:v>
                </c:pt>
                <c:pt idx="12974">
                  <c:v>-80.528000019999993</c:v>
                </c:pt>
                <c:pt idx="12975">
                  <c:v>-80.509000236999995</c:v>
                </c:pt>
                <c:pt idx="12976">
                  <c:v>-80.416000087</c:v>
                </c:pt>
                <c:pt idx="12977">
                  <c:v>-80.302999983999996</c:v>
                </c:pt>
                <c:pt idx="12978">
                  <c:v>-80.171000096</c:v>
                </c:pt>
                <c:pt idx="12979">
                  <c:v>-80.024000164</c:v>
                </c:pt>
                <c:pt idx="12980">
                  <c:v>-79.922999907000005</c:v>
                </c:pt>
                <c:pt idx="12981">
                  <c:v>-79.823999991999997</c:v>
                </c:pt>
                <c:pt idx="12982">
                  <c:v>-79.736000067000006</c:v>
                </c:pt>
                <c:pt idx="12983">
                  <c:v>-79.706000291999999</c:v>
                </c:pt>
                <c:pt idx="12984">
                  <c:v>-79.751000110999996</c:v>
                </c:pt>
                <c:pt idx="12985">
                  <c:v>-79.750000255000003</c:v>
                </c:pt>
                <c:pt idx="12986">
                  <c:v>-79.609000089000006</c:v>
                </c:pt>
                <c:pt idx="12987">
                  <c:v>-79.471999976999996</c:v>
                </c:pt>
                <c:pt idx="12988">
                  <c:v>-79.333000153</c:v>
                </c:pt>
                <c:pt idx="12989">
                  <c:v>-79.250000138000004</c:v>
                </c:pt>
                <c:pt idx="12990">
                  <c:v>-79.220999904999999</c:v>
                </c:pt>
                <c:pt idx="12991">
                  <c:v>-79.129999783000002</c:v>
                </c:pt>
                <c:pt idx="12992">
                  <c:v>-79.024999786999999</c:v>
                </c:pt>
                <c:pt idx="12993">
                  <c:v>-78.868999891000001</c:v>
                </c:pt>
                <c:pt idx="12994">
                  <c:v>-78.763000038000001</c:v>
                </c:pt>
                <c:pt idx="12995">
                  <c:v>-78.662999952000007</c:v>
                </c:pt>
                <c:pt idx="12996">
                  <c:v>-78.566999920000001</c:v>
                </c:pt>
                <c:pt idx="12997">
                  <c:v>-78.513000137000006</c:v>
                </c:pt>
                <c:pt idx="12998">
                  <c:v>-78.531999920999993</c:v>
                </c:pt>
                <c:pt idx="12999">
                  <c:v>-78.592000098</c:v>
                </c:pt>
                <c:pt idx="13000">
                  <c:v>-78.510999795999993</c:v>
                </c:pt>
                <c:pt idx="13001">
                  <c:v>-78.360999981000006</c:v>
                </c:pt>
                <c:pt idx="13002">
                  <c:v>-78.238000056999994</c:v>
                </c:pt>
                <c:pt idx="13003">
                  <c:v>-78.119000186999997</c:v>
                </c:pt>
                <c:pt idx="13004">
                  <c:v>-78.094999865000005</c:v>
                </c:pt>
                <c:pt idx="13005">
                  <c:v>-78.008999966999994</c:v>
                </c:pt>
                <c:pt idx="13006">
                  <c:v>-77.903000113999994</c:v>
                </c:pt>
                <c:pt idx="13007">
                  <c:v>-77.792000036999994</c:v>
                </c:pt>
                <c:pt idx="13008">
                  <c:v>-77.648999845000006</c:v>
                </c:pt>
                <c:pt idx="13009">
                  <c:v>-77.556000010000005</c:v>
                </c:pt>
                <c:pt idx="13010">
                  <c:v>-77.462000004000004</c:v>
                </c:pt>
                <c:pt idx="13011">
                  <c:v>-77.368999854999998</c:v>
                </c:pt>
                <c:pt idx="13012">
                  <c:v>-77.335000027000007</c:v>
                </c:pt>
                <c:pt idx="13013">
                  <c:v>-77.373999764999994</c:v>
                </c:pt>
                <c:pt idx="13014">
                  <c:v>-77.388999808999998</c:v>
                </c:pt>
                <c:pt idx="13015">
                  <c:v>-77.258999947999996</c:v>
                </c:pt>
                <c:pt idx="13016">
                  <c:v>-77.121999837000004</c:v>
                </c:pt>
                <c:pt idx="13017">
                  <c:v>-76.987000065999993</c:v>
                </c:pt>
                <c:pt idx="13018">
                  <c:v>-76.889000006000003</c:v>
                </c:pt>
                <c:pt idx="13019">
                  <c:v>-76.875000133</c:v>
                </c:pt>
                <c:pt idx="13020">
                  <c:v>-76.788999919999995</c:v>
                </c:pt>
                <c:pt idx="13021">
                  <c:v>-76.681999896999997</c:v>
                </c:pt>
                <c:pt idx="13022">
                  <c:v>-76.526999857999996</c:v>
                </c:pt>
                <c:pt idx="13023">
                  <c:v>-76.407999988</c:v>
                </c:pt>
                <c:pt idx="13024">
                  <c:v>-76.309999927999996</c:v>
                </c:pt>
                <c:pt idx="13025">
                  <c:v>-76.221000146999998</c:v>
                </c:pt>
                <c:pt idx="13026">
                  <c:v>-76.165000023000005</c:v>
                </c:pt>
                <c:pt idx="13027">
                  <c:v>-76.175000158000003</c:v>
                </c:pt>
                <c:pt idx="13028">
                  <c:v>-76.241999957999994</c:v>
                </c:pt>
                <c:pt idx="13029">
                  <c:v>-76.189999888000003</c:v>
                </c:pt>
                <c:pt idx="13030">
                  <c:v>-76.043999811999996</c:v>
                </c:pt>
                <c:pt idx="13031">
                  <c:v>-75.921000203000006</c:v>
                </c:pt>
                <c:pt idx="13032">
                  <c:v>-75.801000161999994</c:v>
                </c:pt>
                <c:pt idx="13033">
                  <c:v>-75.771000072999996</c:v>
                </c:pt>
                <c:pt idx="13034">
                  <c:v>-75.703000102999994</c:v>
                </c:pt>
                <c:pt idx="13035">
                  <c:v>-75.607999926000005</c:v>
                </c:pt>
                <c:pt idx="13036">
                  <c:v>-75.512000208000003</c:v>
                </c:pt>
                <c:pt idx="13037">
                  <c:v>-75.373999925999996</c:v>
                </c:pt>
                <c:pt idx="13038">
                  <c:v>-75.287999713000005</c:v>
                </c:pt>
                <c:pt idx="13039">
                  <c:v>-75.196000049000006</c:v>
                </c:pt>
                <c:pt idx="13040">
                  <c:v>-75.100000015999996</c:v>
                </c:pt>
                <c:pt idx="13041">
                  <c:v>-75.062999990999998</c:v>
                </c:pt>
                <c:pt idx="13042">
                  <c:v>-75.100999873000006</c:v>
                </c:pt>
                <c:pt idx="13043">
                  <c:v>-75.135000015000003</c:v>
                </c:pt>
                <c:pt idx="13044">
                  <c:v>-75.021000055000002</c:v>
                </c:pt>
                <c:pt idx="13045">
                  <c:v>-74.881000060000005</c:v>
                </c:pt>
                <c:pt idx="13046">
                  <c:v>-74.754999939000001</c:v>
                </c:pt>
                <c:pt idx="13047">
                  <c:v>-74.647999916000003</c:v>
                </c:pt>
                <c:pt idx="13048">
                  <c:v>-74.642000148999998</c:v>
                </c:pt>
                <c:pt idx="13049">
                  <c:v>-74.553999910000002</c:v>
                </c:pt>
                <c:pt idx="13050">
                  <c:v>-74.446999887000004</c:v>
                </c:pt>
                <c:pt idx="13051">
                  <c:v>-74.303000152999999</c:v>
                </c:pt>
                <c:pt idx="13052">
                  <c:v>-74.177999888000002</c:v>
                </c:pt>
                <c:pt idx="13053">
                  <c:v>-74.083999882000001</c:v>
                </c:pt>
                <c:pt idx="13054">
                  <c:v>-74.000000010999997</c:v>
                </c:pt>
                <c:pt idx="13055">
                  <c:v>-73.938000121000002</c:v>
                </c:pt>
                <c:pt idx="13056">
                  <c:v>-73.936999950000001</c:v>
                </c:pt>
                <c:pt idx="13057">
                  <c:v>-74.002999893999998</c:v>
                </c:pt>
                <c:pt idx="13058">
                  <c:v>-73.976000002999996</c:v>
                </c:pt>
                <c:pt idx="13059">
                  <c:v>-73.832000268000002</c:v>
                </c:pt>
                <c:pt idx="13060">
                  <c:v>-73.712999769000007</c:v>
                </c:pt>
                <c:pt idx="13061">
                  <c:v>-73.595000069999998</c:v>
                </c:pt>
                <c:pt idx="13062">
                  <c:v>-73.553000134000001</c:v>
                </c:pt>
                <c:pt idx="13063">
                  <c:v>-73.508000000999999</c:v>
                </c:pt>
                <c:pt idx="13064">
                  <c:v>-73.422999958999995</c:v>
                </c:pt>
                <c:pt idx="13065">
                  <c:v>-73.332999693000005</c:v>
                </c:pt>
                <c:pt idx="13066">
                  <c:v>-73.196000209999994</c:v>
                </c:pt>
                <c:pt idx="13067">
                  <c:v>-73.107999970999998</c:v>
                </c:pt>
                <c:pt idx="13068">
                  <c:v>-73.017000163000006</c:v>
                </c:pt>
                <c:pt idx="13069">
                  <c:v>-72.927000211000006</c:v>
                </c:pt>
                <c:pt idx="13070">
                  <c:v>-72.891999897999995</c:v>
                </c:pt>
                <c:pt idx="13071">
                  <c:v>-72.928999923000006</c:v>
                </c:pt>
                <c:pt idx="13072">
                  <c:v>-72.982999706000001</c:v>
                </c:pt>
                <c:pt idx="13073">
                  <c:v>-72.885999816999998</c:v>
                </c:pt>
                <c:pt idx="13074">
                  <c:v>-72.746999993000003</c:v>
                </c:pt>
                <c:pt idx="13075">
                  <c:v>-72.626999952000006</c:v>
                </c:pt>
                <c:pt idx="13076">
                  <c:v>-72.515000018999999</c:v>
                </c:pt>
                <c:pt idx="13077">
                  <c:v>-72.508000081999995</c:v>
                </c:pt>
                <c:pt idx="13078">
                  <c:v>-72.424999752999994</c:v>
                </c:pt>
                <c:pt idx="13079">
                  <c:v>-72.324000123999994</c:v>
                </c:pt>
                <c:pt idx="13080">
                  <c:v>-72.199000174000005</c:v>
                </c:pt>
                <c:pt idx="13081">
                  <c:v>-72.069999855000006</c:v>
                </c:pt>
                <c:pt idx="13082">
                  <c:v>-71.981999930000001</c:v>
                </c:pt>
                <c:pt idx="13083">
                  <c:v>-71.897999744000003</c:v>
                </c:pt>
                <c:pt idx="13084">
                  <c:v>-71.826999891</c:v>
                </c:pt>
                <c:pt idx="13085">
                  <c:v>-71.810999989999999</c:v>
                </c:pt>
                <c:pt idx="13086">
                  <c:v>-71.869999996999994</c:v>
                </c:pt>
                <c:pt idx="13087">
                  <c:v>-71.869999996999994</c:v>
                </c:pt>
                <c:pt idx="13088">
                  <c:v>-71.736999939</c:v>
                </c:pt>
                <c:pt idx="13089">
                  <c:v>-71.618000069000004</c:v>
                </c:pt>
                <c:pt idx="13090">
                  <c:v>-71.497000172</c:v>
                </c:pt>
                <c:pt idx="13091">
                  <c:v>-71.438000165000005</c:v>
                </c:pt>
                <c:pt idx="13092">
                  <c:v>-71.415000012999997</c:v>
                </c:pt>
                <c:pt idx="13093">
                  <c:v>-71.335000195999996</c:v>
                </c:pt>
                <c:pt idx="13094">
                  <c:v>-71.242000046000001</c:v>
                </c:pt>
                <c:pt idx="13095">
                  <c:v>-71.096999827000005</c:v>
                </c:pt>
                <c:pt idx="13096">
                  <c:v>-71.007000188999996</c:v>
                </c:pt>
                <c:pt idx="13097">
                  <c:v>-70.920000121000001</c:v>
                </c:pt>
                <c:pt idx="13098">
                  <c:v>-70.837000106000005</c:v>
                </c:pt>
                <c:pt idx="13099">
                  <c:v>-70.800999935999997</c:v>
                </c:pt>
                <c:pt idx="13100">
                  <c:v>-70.837999961999998</c:v>
                </c:pt>
                <c:pt idx="13101">
                  <c:v>-70.907000103000001</c:v>
                </c:pt>
                <c:pt idx="13102">
                  <c:v>-70.828000141999993</c:v>
                </c:pt>
                <c:pt idx="13103">
                  <c:v>-70.685000263999996</c:v>
                </c:pt>
                <c:pt idx="13104">
                  <c:v>-70.568999962000007</c:v>
                </c:pt>
                <c:pt idx="13105">
                  <c:v>-70.461000083000002</c:v>
                </c:pt>
                <c:pt idx="13106">
                  <c:v>-70.454000145999998</c:v>
                </c:pt>
                <c:pt idx="13107">
                  <c:v>-70.376000040999998</c:v>
                </c:pt>
                <c:pt idx="13108">
                  <c:v>-70.282000035999999</c:v>
                </c:pt>
                <c:pt idx="13109">
                  <c:v>-70.177000039000006</c:v>
                </c:pt>
                <c:pt idx="13110">
                  <c:v>-70.048000035000001</c:v>
                </c:pt>
                <c:pt idx="13111">
                  <c:v>-69.964000163999998</c:v>
                </c:pt>
                <c:pt idx="13112">
                  <c:v>-69.877999951000007</c:v>
                </c:pt>
                <c:pt idx="13113">
                  <c:v>-69.796999963000005</c:v>
                </c:pt>
                <c:pt idx="13114">
                  <c:v>-69.774999981999997</c:v>
                </c:pt>
                <c:pt idx="13115">
                  <c:v>-69.829999935000004</c:v>
                </c:pt>
                <c:pt idx="13116">
                  <c:v>-69.849999889000003</c:v>
                </c:pt>
                <c:pt idx="13117">
                  <c:v>-69.731000019000007</c:v>
                </c:pt>
                <c:pt idx="13118">
                  <c:v>-69.608999952000005</c:v>
                </c:pt>
                <c:pt idx="13119">
                  <c:v>-69.487999740999996</c:v>
                </c:pt>
                <c:pt idx="13120">
                  <c:v>-69.409000094000007</c:v>
                </c:pt>
                <c:pt idx="13121">
                  <c:v>-69.397999788999996</c:v>
                </c:pt>
                <c:pt idx="13122">
                  <c:v>-69.319000141999993</c:v>
                </c:pt>
                <c:pt idx="13123">
                  <c:v>-69.223999965000004</c:v>
                </c:pt>
                <c:pt idx="13124">
                  <c:v>-69.080000231</c:v>
                </c:pt>
                <c:pt idx="13125">
                  <c:v>-68.981000000999998</c:v>
                </c:pt>
                <c:pt idx="13126">
                  <c:v>-68.897999986000002</c:v>
                </c:pt>
                <c:pt idx="13127">
                  <c:v>-68.820000195000006</c:v>
                </c:pt>
                <c:pt idx="13128">
                  <c:v>-68.779999971999999</c:v>
                </c:pt>
                <c:pt idx="13129">
                  <c:v>-68.806999864000005</c:v>
                </c:pt>
                <c:pt idx="13130">
                  <c:v>-68.882999941999998</c:v>
                </c:pt>
                <c:pt idx="13131">
                  <c:v>-68.826000276000002</c:v>
                </c:pt>
                <c:pt idx="13132">
                  <c:v>-68.686999822999994</c:v>
                </c:pt>
                <c:pt idx="13133">
                  <c:v>-68.578000087000007</c:v>
                </c:pt>
                <c:pt idx="13134">
                  <c:v>-68.473000091000003</c:v>
                </c:pt>
                <c:pt idx="13135">
                  <c:v>-68.46099993</c:v>
                </c:pt>
                <c:pt idx="13136">
                  <c:v>-68.398000183999997</c:v>
                </c:pt>
                <c:pt idx="13137">
                  <c:v>-68.311999971000006</c:v>
                </c:pt>
                <c:pt idx="13138">
                  <c:v>-68.222000019000006</c:v>
                </c:pt>
                <c:pt idx="13139">
                  <c:v>-68.091999844</c:v>
                </c:pt>
                <c:pt idx="13140">
                  <c:v>-68.010999855999998</c:v>
                </c:pt>
                <c:pt idx="13141">
                  <c:v>-67.928000155000007</c:v>
                </c:pt>
                <c:pt idx="13142">
                  <c:v>-67.847000167000004</c:v>
                </c:pt>
                <c:pt idx="13143">
                  <c:v>-67.825000185999997</c:v>
                </c:pt>
                <c:pt idx="13144">
                  <c:v>-67.877000256000002</c:v>
                </c:pt>
                <c:pt idx="13145">
                  <c:v>-67.917000165000005</c:v>
                </c:pt>
                <c:pt idx="13146">
                  <c:v>-67.809999826999999</c:v>
                </c:pt>
                <c:pt idx="13147">
                  <c:v>-67.685000191</c:v>
                </c:pt>
                <c:pt idx="13148">
                  <c:v>-67.561999952999997</c:v>
                </c:pt>
                <c:pt idx="13149">
                  <c:v>-67.469000117999997</c:v>
                </c:pt>
                <c:pt idx="13150">
                  <c:v>-67.469000117999997</c:v>
                </c:pt>
                <c:pt idx="13151">
                  <c:v>-67.397000093000003</c:v>
                </c:pt>
                <c:pt idx="13152">
                  <c:v>-67.301999917000003</c:v>
                </c:pt>
                <c:pt idx="13153">
                  <c:v>-67.167000146999996</c:v>
                </c:pt>
                <c:pt idx="13154">
                  <c:v>-67.060999980000005</c:v>
                </c:pt>
                <c:pt idx="13155">
                  <c:v>-66.979999992000003</c:v>
                </c:pt>
                <c:pt idx="13156">
                  <c:v>-66.905000083999994</c:v>
                </c:pt>
                <c:pt idx="13157">
                  <c:v>-66.856000211999998</c:v>
                </c:pt>
                <c:pt idx="13158">
                  <c:v>-66.870999941999997</c:v>
                </c:pt>
                <c:pt idx="13159">
                  <c:v>-66.950000216999996</c:v>
                </c:pt>
                <c:pt idx="13160">
                  <c:v>-66.923999867999996</c:v>
                </c:pt>
                <c:pt idx="13161">
                  <c:v>-66.791000124000007</c:v>
                </c:pt>
                <c:pt idx="13162">
                  <c:v>-66.686999983999996</c:v>
                </c:pt>
                <c:pt idx="13163">
                  <c:v>-66.584000015000001</c:v>
                </c:pt>
                <c:pt idx="13164">
                  <c:v>-66.56299989</c:v>
                </c:pt>
                <c:pt idx="13165">
                  <c:v>-66.519000242000004</c:v>
                </c:pt>
                <c:pt idx="13166">
                  <c:v>-66.438999795000001</c:v>
                </c:pt>
                <c:pt idx="13167">
                  <c:v>-66.358999978</c:v>
                </c:pt>
                <c:pt idx="13168">
                  <c:v>-66.233000171</c:v>
                </c:pt>
                <c:pt idx="13169">
                  <c:v>-66.159999975999995</c:v>
                </c:pt>
                <c:pt idx="13170">
                  <c:v>-66.083000041999995</c:v>
                </c:pt>
                <c:pt idx="13171">
                  <c:v>-66.006000107000006</c:v>
                </c:pt>
                <c:pt idx="13172">
                  <c:v>-65.985999837999998</c:v>
                </c:pt>
                <c:pt idx="13173">
                  <c:v>-66.037999908000003</c:v>
                </c:pt>
                <c:pt idx="13174">
                  <c:v>-66.096000059000005</c:v>
                </c:pt>
                <c:pt idx="13175">
                  <c:v>-66.000000026999999</c:v>
                </c:pt>
                <c:pt idx="13176">
                  <c:v>-65.872000193000005</c:v>
                </c:pt>
                <c:pt idx="13177">
                  <c:v>-65.759999945000004</c:v>
                </c:pt>
                <c:pt idx="13178">
                  <c:v>-65.663999912999998</c:v>
                </c:pt>
                <c:pt idx="13179">
                  <c:v>-65.673000191</c:v>
                </c:pt>
                <c:pt idx="13180">
                  <c:v>-65.604000049999996</c:v>
                </c:pt>
                <c:pt idx="13181">
                  <c:v>-65.516000125000005</c:v>
                </c:pt>
                <c:pt idx="13182">
                  <c:v>-65.396999940000001</c:v>
                </c:pt>
                <c:pt idx="13183">
                  <c:v>-65.281999810000002</c:v>
                </c:pt>
                <c:pt idx="13184">
                  <c:v>-65.201999991999998</c:v>
                </c:pt>
                <c:pt idx="13185">
                  <c:v>-65.129999968000007</c:v>
                </c:pt>
                <c:pt idx="13186">
                  <c:v>-65.075000015000001</c:v>
                </c:pt>
                <c:pt idx="13187">
                  <c:v>-65.081999952000004</c:v>
                </c:pt>
                <c:pt idx="13188">
                  <c:v>-65.158999886000004</c:v>
                </c:pt>
                <c:pt idx="13189">
                  <c:v>-65.161999769000005</c:v>
                </c:pt>
                <c:pt idx="13190">
                  <c:v>-65.041000186000005</c:v>
                </c:pt>
                <c:pt idx="13191">
                  <c:v>-64.939000073000003</c:v>
                </c:pt>
                <c:pt idx="13192">
                  <c:v>-64.832000050000005</c:v>
                </c:pt>
                <c:pt idx="13193">
                  <c:v>-64.792999997999999</c:v>
                </c:pt>
                <c:pt idx="13194">
                  <c:v>-64.771000016000002</c:v>
                </c:pt>
                <c:pt idx="13195">
                  <c:v>-64.703000046</c:v>
                </c:pt>
                <c:pt idx="13196">
                  <c:v>-64.626999968000007</c:v>
                </c:pt>
                <c:pt idx="13197">
                  <c:v>-64.501000160999993</c:v>
                </c:pt>
                <c:pt idx="13198">
                  <c:v>-64.431000162999993</c:v>
                </c:pt>
                <c:pt idx="13199">
                  <c:v>-64.358999824999998</c:v>
                </c:pt>
                <c:pt idx="13200">
                  <c:v>-64.289000141000002</c:v>
                </c:pt>
                <c:pt idx="13201">
                  <c:v>-64.267000159999995</c:v>
                </c:pt>
                <c:pt idx="13202">
                  <c:v>-64.316000032999995</c:v>
                </c:pt>
                <c:pt idx="13203">
                  <c:v>-64.39099994</c:v>
                </c:pt>
                <c:pt idx="13204">
                  <c:v>-64.316000032999995</c:v>
                </c:pt>
                <c:pt idx="13205">
                  <c:v>-64.191000082000002</c:v>
                </c:pt>
                <c:pt idx="13206">
                  <c:v>-64.089000283000004</c:v>
                </c:pt>
                <c:pt idx="13207">
                  <c:v>-63.994999962999998</c:v>
                </c:pt>
                <c:pt idx="13208">
                  <c:v>-64.005999954000004</c:v>
                </c:pt>
                <c:pt idx="13209">
                  <c:v>-63.942999893</c:v>
                </c:pt>
                <c:pt idx="13210">
                  <c:v>-63.859000021999996</c:v>
                </c:pt>
                <c:pt idx="13211">
                  <c:v>-63.754999882</c:v>
                </c:pt>
                <c:pt idx="13212">
                  <c:v>-63.638000038999998</c:v>
                </c:pt>
                <c:pt idx="13213">
                  <c:v>-63.566000015</c:v>
                </c:pt>
                <c:pt idx="13214">
                  <c:v>-63.498000044000001</c:v>
                </c:pt>
                <c:pt idx="13215">
                  <c:v>-63.437000009999998</c:v>
                </c:pt>
                <c:pt idx="13216">
                  <c:v>-63.437000009999998</c:v>
                </c:pt>
                <c:pt idx="13217">
                  <c:v>-63.509999891</c:v>
                </c:pt>
                <c:pt idx="13218">
                  <c:v>-63.539000123000001</c:v>
                </c:pt>
                <c:pt idx="13219">
                  <c:v>-63.427000190000001</c:v>
                </c:pt>
                <c:pt idx="13220">
                  <c:v>-63.318999996000002</c:v>
                </c:pt>
                <c:pt idx="13221">
                  <c:v>-63.210000260999998</c:v>
                </c:pt>
                <c:pt idx="13222">
                  <c:v>-63.154999992999997</c:v>
                </c:pt>
                <c:pt idx="13223">
                  <c:v>-63.154999992999997</c:v>
                </c:pt>
                <c:pt idx="13224">
                  <c:v>-63.093000103000001</c:v>
                </c:pt>
                <c:pt idx="13225">
                  <c:v>-63.017000025000002</c:v>
                </c:pt>
                <c:pt idx="13226">
                  <c:v>-62.890999903999997</c:v>
                </c:pt>
                <c:pt idx="13227">
                  <c:v>-62.813999969999998</c:v>
                </c:pt>
                <c:pt idx="13228">
                  <c:v>-62.742000259000001</c:v>
                </c:pt>
                <c:pt idx="13229">
                  <c:v>-62.675000144999998</c:v>
                </c:pt>
                <c:pt idx="13230">
                  <c:v>-62.649999966000003</c:v>
                </c:pt>
                <c:pt idx="13231">
                  <c:v>-62.697999983000003</c:v>
                </c:pt>
                <c:pt idx="13232">
                  <c:v>-62.785999908000001</c:v>
                </c:pt>
                <c:pt idx="13233">
                  <c:v>-62.735999864999997</c:v>
                </c:pt>
                <c:pt idx="13234">
                  <c:v>-62.614999967999999</c:v>
                </c:pt>
                <c:pt idx="13235">
                  <c:v>-62.520000105999998</c:v>
                </c:pt>
                <c:pt idx="13236">
                  <c:v>-62.430000153999998</c:v>
                </c:pt>
                <c:pt idx="13237">
                  <c:v>-62.43599992</c:v>
                </c:pt>
                <c:pt idx="13238">
                  <c:v>-62.37899994</c:v>
                </c:pt>
                <c:pt idx="13239">
                  <c:v>-62.301000148999996</c:v>
                </c:pt>
                <c:pt idx="13240">
                  <c:v>-62.218000134</c:v>
                </c:pt>
                <c:pt idx="13241">
                  <c:v>-62.106999743000003</c:v>
                </c:pt>
                <c:pt idx="13242">
                  <c:v>-62.041000113999999</c:v>
                </c:pt>
                <c:pt idx="13243">
                  <c:v>-61.976000026000001</c:v>
                </c:pt>
                <c:pt idx="13244">
                  <c:v>-61.912000108999997</c:v>
                </c:pt>
                <c:pt idx="13245">
                  <c:v>-61.906999884999998</c:v>
                </c:pt>
                <c:pt idx="13246">
                  <c:v>-61.973999999</c:v>
                </c:pt>
                <c:pt idx="13247">
                  <c:v>-62.019000132999999</c:v>
                </c:pt>
                <c:pt idx="13248">
                  <c:v>-61.919000046000001</c:v>
                </c:pt>
                <c:pt idx="13249">
                  <c:v>-61.808999825999997</c:v>
                </c:pt>
                <c:pt idx="13250">
                  <c:v>-61.704000143999998</c:v>
                </c:pt>
                <c:pt idx="13251">
                  <c:v>-61.632999976000001</c:v>
                </c:pt>
                <c:pt idx="13252">
                  <c:v>-61.648999875999998</c:v>
                </c:pt>
                <c:pt idx="13253">
                  <c:v>-61.591000039999997</c:v>
                </c:pt>
                <c:pt idx="13254">
                  <c:v>-61.514000105999997</c:v>
                </c:pt>
                <c:pt idx="13255">
                  <c:v>-61.387999983999997</c:v>
                </c:pt>
                <c:pt idx="13256">
                  <c:v>-61.298000033000001</c:v>
                </c:pt>
                <c:pt idx="13257">
                  <c:v>-61.229000206000002</c:v>
                </c:pt>
                <c:pt idx="13258">
                  <c:v>-61.167000000999998</c:v>
                </c:pt>
                <c:pt idx="13259">
                  <c:v>-61.140000110000003</c:v>
                </c:pt>
                <c:pt idx="13260">
                  <c:v>-61.180000018999998</c:v>
                </c:pt>
                <c:pt idx="13261">
                  <c:v>-61.275999736999999</c:v>
                </c:pt>
                <c:pt idx="13262">
                  <c:v>-61.252999899000002</c:v>
                </c:pt>
                <c:pt idx="13263">
                  <c:v>-61.134999886000003</c:v>
                </c:pt>
                <c:pt idx="13264">
                  <c:v>-61.041000193999999</c:v>
                </c:pt>
                <c:pt idx="13265">
                  <c:v>-60.950999928000002</c:v>
                </c:pt>
                <c:pt idx="13266">
                  <c:v>-60.948999901000001</c:v>
                </c:pt>
                <c:pt idx="13267">
                  <c:v>-60.911000018999999</c:v>
                </c:pt>
                <c:pt idx="13268">
                  <c:v>-60.845000075999998</c:v>
                </c:pt>
                <c:pt idx="13269">
                  <c:v>-60.775999933999998</c:v>
                </c:pt>
                <c:pt idx="13270">
                  <c:v>-60.667999741000003</c:v>
                </c:pt>
                <c:pt idx="13271">
                  <c:v>-60.609999903999999</c:v>
                </c:pt>
                <c:pt idx="13272">
                  <c:v>-60.545999987999998</c:v>
                </c:pt>
                <c:pt idx="13273">
                  <c:v>-60.480000044000001</c:v>
                </c:pt>
                <c:pt idx="13274">
                  <c:v>-60.471000080000003</c:v>
                </c:pt>
                <c:pt idx="13275">
                  <c:v>-60.537999880000001</c:v>
                </c:pt>
                <c:pt idx="13276">
                  <c:v>-60.600999940999998</c:v>
                </c:pt>
                <c:pt idx="13277">
                  <c:v>-60.514000185999997</c:v>
                </c:pt>
                <c:pt idx="13278">
                  <c:v>-60.405000135999998</c:v>
                </c:pt>
                <c:pt idx="13279">
                  <c:v>-60.306999763</c:v>
                </c:pt>
                <c:pt idx="13280">
                  <c:v>-60.227999801000003</c:v>
                </c:pt>
                <c:pt idx="13281">
                  <c:v>-60.250999952999997</c:v>
                </c:pt>
                <c:pt idx="13282">
                  <c:v>-60.192999802999999</c:v>
                </c:pt>
                <c:pt idx="13283">
                  <c:v>-60.115000012000003</c:v>
                </c:pt>
                <c:pt idx="13284">
                  <c:v>-59.999000025000001</c:v>
                </c:pt>
                <c:pt idx="13285">
                  <c:v>-59.902000135999998</c:v>
                </c:pt>
                <c:pt idx="13286">
                  <c:v>-59.838000219000001</c:v>
                </c:pt>
                <c:pt idx="13287">
                  <c:v>-59.780000069000003</c:v>
                </c:pt>
                <c:pt idx="13288">
                  <c:v>-59.747000096999997</c:v>
                </c:pt>
                <c:pt idx="13289">
                  <c:v>-59.774999844</c:v>
                </c:pt>
                <c:pt idx="13290">
                  <c:v>-59.870000021000003</c:v>
                </c:pt>
                <c:pt idx="13291">
                  <c:v>-59.872000047</c:v>
                </c:pt>
                <c:pt idx="13292">
                  <c:v>-59.756999917000002</c:v>
                </c:pt>
                <c:pt idx="13293">
                  <c:v>-59.664999938000001</c:v>
                </c:pt>
                <c:pt idx="13294">
                  <c:v>-59.576000157000003</c:v>
                </c:pt>
                <c:pt idx="13295">
                  <c:v>-59.559999941999997</c:v>
                </c:pt>
                <c:pt idx="13296">
                  <c:v>-59.544999896999997</c:v>
                </c:pt>
                <c:pt idx="13297">
                  <c:v>-59.489000087999997</c:v>
                </c:pt>
                <c:pt idx="13298">
                  <c:v>-59.428000054000002</c:v>
                </c:pt>
                <c:pt idx="13299">
                  <c:v>-59.317999833999998</c:v>
                </c:pt>
                <c:pt idx="13300">
                  <c:v>-59.257999970999997</c:v>
                </c:pt>
                <c:pt idx="13301">
                  <c:v>-59.196000081000001</c:v>
                </c:pt>
                <c:pt idx="13302">
                  <c:v>-59.134000190999998</c:v>
                </c:pt>
                <c:pt idx="13303">
                  <c:v>-59.128000110000002</c:v>
                </c:pt>
                <c:pt idx="13304">
                  <c:v>-59.194000054</c:v>
                </c:pt>
                <c:pt idx="13305">
                  <c:v>-59.275000042000002</c:v>
                </c:pt>
                <c:pt idx="13306">
                  <c:v>-59.204999729999997</c:v>
                </c:pt>
                <c:pt idx="13307">
                  <c:v>-59.094999823999999</c:v>
                </c:pt>
                <c:pt idx="13308">
                  <c:v>-59.002999844999998</c:v>
                </c:pt>
                <c:pt idx="13309">
                  <c:v>-58.918999974000002</c:v>
                </c:pt>
                <c:pt idx="13310">
                  <c:v>-58.940000099000002</c:v>
                </c:pt>
                <c:pt idx="13311">
                  <c:v>-58.884999831000002</c:v>
                </c:pt>
                <c:pt idx="13312">
                  <c:v>-58.811999950999997</c:v>
                </c:pt>
                <c:pt idx="13313">
                  <c:v>-58.715000062000001</c:v>
                </c:pt>
                <c:pt idx="13314">
                  <c:v>-58.611999777999998</c:v>
                </c:pt>
                <c:pt idx="13315">
                  <c:v>-58.551999915000003</c:v>
                </c:pt>
                <c:pt idx="13316">
                  <c:v>-58.496999961999997</c:v>
                </c:pt>
                <c:pt idx="13317">
                  <c:v>-58.453999856000003</c:v>
                </c:pt>
                <c:pt idx="13318">
                  <c:v>-58.466000016999999</c:v>
                </c:pt>
                <c:pt idx="13319">
                  <c:v>-58.552999771000003</c:v>
                </c:pt>
                <c:pt idx="13320">
                  <c:v>-58.579000121</c:v>
                </c:pt>
                <c:pt idx="13321">
                  <c:v>-58.475999837000003</c:v>
                </c:pt>
                <c:pt idx="13322">
                  <c:v>-58.383000002000003</c:v>
                </c:pt>
                <c:pt idx="13323">
                  <c:v>-58.291000023000002</c:v>
                </c:pt>
                <c:pt idx="13324">
                  <c:v>-58.258999907000003</c:v>
                </c:pt>
                <c:pt idx="13325">
                  <c:v>-58.263999816999998</c:v>
                </c:pt>
                <c:pt idx="13326">
                  <c:v>-58.212000062000001</c:v>
                </c:pt>
                <c:pt idx="13327">
                  <c:v>-58.145999803999999</c:v>
                </c:pt>
                <c:pt idx="13328">
                  <c:v>-58.028999960999997</c:v>
                </c:pt>
                <c:pt idx="13329">
                  <c:v>-57.965000044</c:v>
                </c:pt>
                <c:pt idx="13330">
                  <c:v>-57.906000036999998</c:v>
                </c:pt>
                <c:pt idx="13331">
                  <c:v>-57.851999939999999</c:v>
                </c:pt>
                <c:pt idx="13332">
                  <c:v>-57.842999976000002</c:v>
                </c:pt>
                <c:pt idx="13333">
                  <c:v>-57.906999892999998</c:v>
                </c:pt>
                <c:pt idx="13334">
                  <c:v>-58.002999926000001</c:v>
                </c:pt>
                <c:pt idx="13335">
                  <c:v>-57.952999882</c:v>
                </c:pt>
                <c:pt idx="13336">
                  <c:v>-57.838000065999999</c:v>
                </c:pt>
                <c:pt idx="13337">
                  <c:v>-57.74899997</c:v>
                </c:pt>
                <c:pt idx="13338">
                  <c:v>-57.667000125999998</c:v>
                </c:pt>
                <c:pt idx="13339">
                  <c:v>-57.687999937000001</c:v>
                </c:pt>
                <c:pt idx="13340">
                  <c:v>-57.637999893999996</c:v>
                </c:pt>
                <c:pt idx="13341">
                  <c:v>-57.572000264000003</c:v>
                </c:pt>
                <c:pt idx="13342">
                  <c:v>-57.492999988999998</c:v>
                </c:pt>
                <c:pt idx="13343">
                  <c:v>-57.392000046</c:v>
                </c:pt>
                <c:pt idx="13344">
                  <c:v>-57.336000237</c:v>
                </c:pt>
                <c:pt idx="13345">
                  <c:v>-57.276999914999998</c:v>
                </c:pt>
                <c:pt idx="13346">
                  <c:v>-57.223000132999999</c:v>
                </c:pt>
                <c:pt idx="13347">
                  <c:v>-57.230000070000003</c:v>
                </c:pt>
                <c:pt idx="13348">
                  <c:v>-57.311999913999998</c:v>
                </c:pt>
                <c:pt idx="13349">
                  <c:v>-57.359000074000001</c:v>
                </c:pt>
                <c:pt idx="13350">
                  <c:v>-57.267999951999997</c:v>
                </c:pt>
                <c:pt idx="13351">
                  <c:v>-57.173999946000002</c:v>
                </c:pt>
                <c:pt idx="13352">
                  <c:v>-57.079000084</c:v>
                </c:pt>
                <c:pt idx="13353">
                  <c:v>-57.027999870000002</c:v>
                </c:pt>
                <c:pt idx="13354">
                  <c:v>-57.043999771000003</c:v>
                </c:pt>
                <c:pt idx="13355">
                  <c:v>-56.993999727999999</c:v>
                </c:pt>
                <c:pt idx="13356">
                  <c:v>-56.925999757</c:v>
                </c:pt>
                <c:pt idx="13357">
                  <c:v>-56.810000084999999</c:v>
                </c:pt>
                <c:pt idx="13358">
                  <c:v>-56.738000059999997</c:v>
                </c:pt>
                <c:pt idx="13359">
                  <c:v>-56.681999937000001</c:v>
                </c:pt>
                <c:pt idx="13360">
                  <c:v>-56.631999894000003</c:v>
                </c:pt>
                <c:pt idx="13361">
                  <c:v>-56.620000046999998</c:v>
                </c:pt>
                <c:pt idx="13362">
                  <c:v>-56.674999999999997</c:v>
                </c:pt>
                <c:pt idx="13363">
                  <c:v>-56.779000140000001</c:v>
                </c:pt>
                <c:pt idx="13364">
                  <c:v>-56.749000051000003</c:v>
                </c:pt>
                <c:pt idx="13365">
                  <c:v>-56.637999974000003</c:v>
                </c:pt>
                <c:pt idx="13366">
                  <c:v>-56.557000299999999</c:v>
                </c:pt>
                <c:pt idx="13367">
                  <c:v>-56.478000025</c:v>
                </c:pt>
                <c:pt idx="13368">
                  <c:v>-56.495000095999998</c:v>
                </c:pt>
                <c:pt idx="13369">
                  <c:v>-56.460000096999998</c:v>
                </c:pt>
                <c:pt idx="13370">
                  <c:v>-56.401999947</c:v>
                </c:pt>
                <c:pt idx="13371">
                  <c:v>-56.340000056999997</c:v>
                </c:pt>
                <c:pt idx="13372">
                  <c:v>-56.238000258</c:v>
                </c:pt>
                <c:pt idx="13373">
                  <c:v>-56.185000017</c:v>
                </c:pt>
                <c:pt idx="13374">
                  <c:v>-56.131000235000002</c:v>
                </c:pt>
                <c:pt idx="13375">
                  <c:v>-56.077000138000002</c:v>
                </c:pt>
                <c:pt idx="13376">
                  <c:v>-56.084000074999999</c:v>
                </c:pt>
                <c:pt idx="13377">
                  <c:v>-56.163000036</c:v>
                </c:pt>
                <c:pt idx="13378">
                  <c:v>-56.232000177000003</c:v>
                </c:pt>
                <c:pt idx="13379">
                  <c:v>-56.152000045000001</c:v>
                </c:pt>
                <c:pt idx="13380">
                  <c:v>-56.053999986000001</c:v>
                </c:pt>
                <c:pt idx="13381">
                  <c:v>-55.960999837000003</c:v>
                </c:pt>
                <c:pt idx="13382">
                  <c:v>-55.894999892999998</c:v>
                </c:pt>
                <c:pt idx="13383">
                  <c:v>-55.924999982000003</c:v>
                </c:pt>
                <c:pt idx="13384">
                  <c:v>-55.878999991999997</c:v>
                </c:pt>
                <c:pt idx="13385">
                  <c:v>-55.813000049000003</c:v>
                </c:pt>
                <c:pt idx="13386">
                  <c:v>-55.706000025000002</c:v>
                </c:pt>
                <c:pt idx="13387">
                  <c:v>-55.627000064000001</c:v>
                </c:pt>
                <c:pt idx="13388">
                  <c:v>-55.575999850000002</c:v>
                </c:pt>
                <c:pt idx="13389">
                  <c:v>-55.528000147999997</c:v>
                </c:pt>
                <c:pt idx="13390">
                  <c:v>-55.508000193999997</c:v>
                </c:pt>
                <c:pt idx="13391">
                  <c:v>-55.550999986000001</c:v>
                </c:pt>
                <c:pt idx="13392">
                  <c:v>-55.658000008999998</c:v>
                </c:pt>
                <c:pt idx="13393">
                  <c:v>-55.660000036</c:v>
                </c:pt>
                <c:pt idx="13394">
                  <c:v>-55.555999896000003</c:v>
                </c:pt>
                <c:pt idx="13395">
                  <c:v>-55.479999818000003</c:v>
                </c:pt>
                <c:pt idx="13396">
                  <c:v>-55.404999910000001</c:v>
                </c:pt>
                <c:pt idx="13397">
                  <c:v>-55.413000017999998</c:v>
                </c:pt>
                <c:pt idx="13398">
                  <c:v>-55.397999974000001</c:v>
                </c:pt>
                <c:pt idx="13399">
                  <c:v>-55.346999760000003</c:v>
                </c:pt>
                <c:pt idx="13400">
                  <c:v>-55.293999833999997</c:v>
                </c:pt>
                <c:pt idx="13401">
                  <c:v>-55.195999774000001</c:v>
                </c:pt>
                <c:pt idx="13402">
                  <c:v>-55.152000125999997</c:v>
                </c:pt>
                <c:pt idx="13403">
                  <c:v>-55.103000252999998</c:v>
                </c:pt>
                <c:pt idx="13404">
                  <c:v>-55.054999922999997</c:v>
                </c:pt>
                <c:pt idx="13405">
                  <c:v>-55.063999887000001</c:v>
                </c:pt>
                <c:pt idx="13406">
                  <c:v>-55.145000189000001</c:v>
                </c:pt>
                <c:pt idx="13407">
                  <c:v>-55.230999773000001</c:v>
                </c:pt>
                <c:pt idx="13408">
                  <c:v>-55.163000117000003</c:v>
                </c:pt>
                <c:pt idx="13409">
                  <c:v>-55.063000029999998</c:v>
                </c:pt>
                <c:pt idx="13410">
                  <c:v>-54.980000015000002</c:v>
                </c:pt>
                <c:pt idx="13411">
                  <c:v>-54.912000044999999</c:v>
                </c:pt>
                <c:pt idx="13412">
                  <c:v>-54.949000069999997</c:v>
                </c:pt>
                <c:pt idx="13413">
                  <c:v>-54.910000017999998</c:v>
                </c:pt>
                <c:pt idx="13414">
                  <c:v>-54.850000154999996</c:v>
                </c:pt>
                <c:pt idx="13415">
                  <c:v>-54.760000202999997</c:v>
                </c:pt>
                <c:pt idx="13416">
                  <c:v>-54.673999989999999</c:v>
                </c:pt>
                <c:pt idx="13417">
                  <c:v>-54.62199992</c:v>
                </c:pt>
                <c:pt idx="13418">
                  <c:v>-54.577999957999999</c:v>
                </c:pt>
                <c:pt idx="13419">
                  <c:v>-54.551999922999997</c:v>
                </c:pt>
                <c:pt idx="13420">
                  <c:v>-54.587999777999997</c:v>
                </c:pt>
                <c:pt idx="13421">
                  <c:v>-54.606999876000003</c:v>
                </c:pt>
                <c:pt idx="13422">
                  <c:v>-54.496999969999997</c:v>
                </c:pt>
                <c:pt idx="13423">
                  <c:v>-54.26400014</c:v>
                </c:pt>
                <c:pt idx="13424">
                  <c:v>-54.04700021</c:v>
                </c:pt>
                <c:pt idx="13425">
                  <c:v>-53.826999768999997</c:v>
                </c:pt>
                <c:pt idx="13426">
                  <c:v>-53.674999927000002</c:v>
                </c:pt>
                <c:pt idx="13427">
                  <c:v>-53.539999842</c:v>
                </c:pt>
                <c:pt idx="13428">
                  <c:v>-53.358000226000001</c:v>
                </c:pt>
                <c:pt idx="13429">
                  <c:v>-53.169000044000001</c:v>
                </c:pt>
                <c:pt idx="13430">
                  <c:v>-52.928999963000003</c:v>
                </c:pt>
                <c:pt idx="13431">
                  <c:v>-52.745000005000001</c:v>
                </c:pt>
                <c:pt idx="13432">
                  <c:v>-52.559999877000003</c:v>
                </c:pt>
                <c:pt idx="13433">
                  <c:v>-52.377000090000003</c:v>
                </c:pt>
                <c:pt idx="13434">
                  <c:v>-52.241000149000001</c:v>
                </c:pt>
                <c:pt idx="13435">
                  <c:v>-52.178000087999997</c:v>
                </c:pt>
                <c:pt idx="13436">
                  <c:v>-52.140999747999999</c:v>
                </c:pt>
                <c:pt idx="13437">
                  <c:v>-52.03500021</c:v>
                </c:pt>
                <c:pt idx="13438">
                  <c:v>-51.881000026999999</c:v>
                </c:pt>
                <c:pt idx="13439">
                  <c:v>-51.747999968999999</c:v>
                </c:pt>
                <c:pt idx="13440">
                  <c:v>-51.625000045</c:v>
                </c:pt>
                <c:pt idx="13441">
                  <c:v>-51.605999947000001</c:v>
                </c:pt>
                <c:pt idx="13442">
                  <c:v>-51.513000112</c:v>
                </c:pt>
                <c:pt idx="13443">
                  <c:v>-51.398999838000002</c:v>
                </c:pt>
                <c:pt idx="13444">
                  <c:v>-51.264999922999998</c:v>
                </c:pt>
                <c:pt idx="13445">
                  <c:v>-51.117999990999998</c:v>
                </c:pt>
                <c:pt idx="13446">
                  <c:v>-51.015999878000002</c:v>
                </c:pt>
                <c:pt idx="13447">
                  <c:v>-50.916999963000002</c:v>
                </c:pt>
                <c:pt idx="13448">
                  <c:v>-50.827000011000003</c:v>
                </c:pt>
                <c:pt idx="13449">
                  <c:v>-50.794999894999997</c:v>
                </c:pt>
                <c:pt idx="13450">
                  <c:v>-50.838000000999997</c:v>
                </c:pt>
                <c:pt idx="13451">
                  <c:v>-50.837000144999998</c:v>
                </c:pt>
                <c:pt idx="13452">
                  <c:v>-50.695000123</c:v>
                </c:pt>
                <c:pt idx="13453">
                  <c:v>-50.557000154999997</c:v>
                </c:pt>
                <c:pt idx="13454">
                  <c:v>-50.416999846000003</c:v>
                </c:pt>
                <c:pt idx="13455">
                  <c:v>-50.330999947999999</c:v>
                </c:pt>
                <c:pt idx="13456">
                  <c:v>-50.301000172999998</c:v>
                </c:pt>
                <c:pt idx="13457">
                  <c:v>-50.208000024</c:v>
                </c:pt>
                <c:pt idx="13458">
                  <c:v>-50.102000171</c:v>
                </c:pt>
                <c:pt idx="13459">
                  <c:v>-49.943999933999997</c:v>
                </c:pt>
                <c:pt idx="13460">
                  <c:v>-49.836999910999999</c:v>
                </c:pt>
                <c:pt idx="13461">
                  <c:v>-49.735000112999998</c:v>
                </c:pt>
                <c:pt idx="13462">
                  <c:v>-49.637000053000001</c:v>
                </c:pt>
                <c:pt idx="13463">
                  <c:v>-49.582000100000002</c:v>
                </c:pt>
                <c:pt idx="13464">
                  <c:v>-49.598999857000003</c:v>
                </c:pt>
                <c:pt idx="13465">
                  <c:v>-49.656000151000001</c:v>
                </c:pt>
                <c:pt idx="13466">
                  <c:v>-49.574999849000001</c:v>
                </c:pt>
                <c:pt idx="13467">
                  <c:v>-49.423000006999999</c:v>
                </c:pt>
                <c:pt idx="13468">
                  <c:v>-49.296999886000002</c:v>
                </c:pt>
                <c:pt idx="13469">
                  <c:v>-49.176999844999997</c:v>
                </c:pt>
                <c:pt idx="13470">
                  <c:v>-49.151999981000003</c:v>
                </c:pt>
                <c:pt idx="13471">
                  <c:v>-49.062999885000004</c:v>
                </c:pt>
                <c:pt idx="13472">
                  <c:v>-48.955000005999999</c:v>
                </c:pt>
                <c:pt idx="13473">
                  <c:v>-48.842000216000002</c:v>
                </c:pt>
                <c:pt idx="13474">
                  <c:v>-48.698000166999996</c:v>
                </c:pt>
                <c:pt idx="13475">
                  <c:v>-48.601999821</c:v>
                </c:pt>
                <c:pt idx="13476">
                  <c:v>-48.505000246000002</c:v>
                </c:pt>
                <c:pt idx="13477">
                  <c:v>-48.410000070000002</c:v>
                </c:pt>
                <c:pt idx="13478">
                  <c:v>-48.373999900999998</c:v>
                </c:pt>
                <c:pt idx="13479">
                  <c:v>-48.410000070000002</c:v>
                </c:pt>
                <c:pt idx="13480">
                  <c:v>-48.424000258</c:v>
                </c:pt>
                <c:pt idx="13481">
                  <c:v>-48.290999886000002</c:v>
                </c:pt>
                <c:pt idx="13482">
                  <c:v>-48.150999890999998</c:v>
                </c:pt>
                <c:pt idx="13483">
                  <c:v>-48.014999949</c:v>
                </c:pt>
                <c:pt idx="13484">
                  <c:v>-47.913000150999999</c:v>
                </c:pt>
                <c:pt idx="13485">
                  <c:v>-47.896999936</c:v>
                </c:pt>
                <c:pt idx="13486">
                  <c:v>-47.808000153999998</c:v>
                </c:pt>
                <c:pt idx="13487">
                  <c:v>-47.699000104</c:v>
                </c:pt>
                <c:pt idx="13488">
                  <c:v>-47.542000037999998</c:v>
                </c:pt>
                <c:pt idx="13489">
                  <c:v>-47.419999971000003</c:v>
                </c:pt>
                <c:pt idx="13490">
                  <c:v>-47.320000198999999</c:v>
                </c:pt>
                <c:pt idx="13491">
                  <c:v>-47.227000048999997</c:v>
                </c:pt>
                <c:pt idx="13492">
                  <c:v>-47.168000042000003</c:v>
                </c:pt>
                <c:pt idx="13493">
                  <c:v>-47.174999978999999</c:v>
                </c:pt>
                <c:pt idx="13494">
                  <c:v>-47.240000066999997</c:v>
                </c:pt>
                <c:pt idx="13495">
                  <c:v>-47.184999799000003</c:v>
                </c:pt>
                <c:pt idx="13496">
                  <c:v>-47.035999840999999</c:v>
                </c:pt>
                <c:pt idx="13497">
                  <c:v>-46.910999889999999</c:v>
                </c:pt>
                <c:pt idx="13498">
                  <c:v>-46.788999822000001</c:v>
                </c:pt>
                <c:pt idx="13499">
                  <c:v>-46.754999994000002</c:v>
                </c:pt>
                <c:pt idx="13500">
                  <c:v>-46.684999996999998</c:v>
                </c:pt>
                <c:pt idx="13501">
                  <c:v>-46.586000081000002</c:v>
                </c:pt>
                <c:pt idx="13502">
                  <c:v>-46.485999995</c:v>
                </c:pt>
                <c:pt idx="13503">
                  <c:v>-46.346999855999996</c:v>
                </c:pt>
                <c:pt idx="13504">
                  <c:v>-46.256999903999997</c:v>
                </c:pt>
                <c:pt idx="13505">
                  <c:v>-46.163000212999997</c:v>
                </c:pt>
                <c:pt idx="13506">
                  <c:v>-46.063999983000002</c:v>
                </c:pt>
                <c:pt idx="13507">
                  <c:v>-46.024000074</c:v>
                </c:pt>
                <c:pt idx="13508">
                  <c:v>-46.058000217</c:v>
                </c:pt>
                <c:pt idx="13509">
                  <c:v>-46.090000017999998</c:v>
                </c:pt>
                <c:pt idx="13510">
                  <c:v>-45.973000175000003</c:v>
                </c:pt>
                <c:pt idx="13511">
                  <c:v>-45.829999981999997</c:v>
                </c:pt>
                <c:pt idx="13512">
                  <c:v>-45.701000292000003</c:v>
                </c:pt>
                <c:pt idx="13513">
                  <c:v>-45.591000072</c:v>
                </c:pt>
                <c:pt idx="13514">
                  <c:v>-45.581000252000003</c:v>
                </c:pt>
                <c:pt idx="13515">
                  <c:v>-45.490999985000002</c:v>
                </c:pt>
                <c:pt idx="13516">
                  <c:v>-45.381000079000003</c:v>
                </c:pt>
                <c:pt idx="13517">
                  <c:v>-45.234000147000003</c:v>
                </c:pt>
                <c:pt idx="13518">
                  <c:v>-45.105000142999998</c:v>
                </c:pt>
                <c:pt idx="13519">
                  <c:v>-45.007999939999998</c:v>
                </c:pt>
                <c:pt idx="13520">
                  <c:v>-44.920000014999999</c:v>
                </c:pt>
                <c:pt idx="13521">
                  <c:v>-44.856000098000003</c:v>
                </c:pt>
                <c:pt idx="13522">
                  <c:v>-44.850000016999999</c:v>
                </c:pt>
                <c:pt idx="13523">
                  <c:v>-44.913999934000003</c:v>
                </c:pt>
                <c:pt idx="13524">
                  <c:v>-44.885000015999999</c:v>
                </c:pt>
                <c:pt idx="13525">
                  <c:v>-44.738000083999999</c:v>
                </c:pt>
                <c:pt idx="13526">
                  <c:v>-44.614999846000003</c:v>
                </c:pt>
                <c:pt idx="13527">
                  <c:v>-44.493999948999999</c:v>
                </c:pt>
                <c:pt idx="13528">
                  <c:v>-44.449000130000002</c:v>
                </c:pt>
                <c:pt idx="13529">
                  <c:v>-44.399999944000001</c:v>
                </c:pt>
                <c:pt idx="13530">
                  <c:v>-44.312000019000003</c:v>
                </c:pt>
                <c:pt idx="13531">
                  <c:v>-44.220000040000002</c:v>
                </c:pt>
                <c:pt idx="13532">
                  <c:v>-44.078000017999997</c:v>
                </c:pt>
                <c:pt idx="13533">
                  <c:v>-43.987999752</c:v>
                </c:pt>
                <c:pt idx="13534">
                  <c:v>-43.893999745999999</c:v>
                </c:pt>
                <c:pt idx="13535">
                  <c:v>-43.800000054999998</c:v>
                </c:pt>
                <c:pt idx="13536">
                  <c:v>-43.761999858999999</c:v>
                </c:pt>
                <c:pt idx="13537">
                  <c:v>-43.798000027999997</c:v>
                </c:pt>
                <c:pt idx="13538">
                  <c:v>-43.847000215000001</c:v>
                </c:pt>
                <c:pt idx="13539">
                  <c:v>-43.747000128000003</c:v>
                </c:pt>
                <c:pt idx="13540">
                  <c:v>-43.603999936000001</c:v>
                </c:pt>
                <c:pt idx="13541">
                  <c:v>-43.481999868999999</c:v>
                </c:pt>
                <c:pt idx="13542">
                  <c:v>-43.365999881999997</c:v>
                </c:pt>
                <c:pt idx="13543">
                  <c:v>-43.356000062</c:v>
                </c:pt>
                <c:pt idx="13544">
                  <c:v>-43.268999993000001</c:v>
                </c:pt>
                <c:pt idx="13545">
                  <c:v>-43.165000167000002</c:v>
                </c:pt>
                <c:pt idx="13546">
                  <c:v>-43.035999849</c:v>
                </c:pt>
                <c:pt idx="13547">
                  <c:v>-42.903999960999997</c:v>
                </c:pt>
                <c:pt idx="13548">
                  <c:v>-42.812999838000003</c:v>
                </c:pt>
                <c:pt idx="13549">
                  <c:v>-42.726000083999999</c:v>
                </c:pt>
                <c:pt idx="13550">
                  <c:v>-42.652999889</c:v>
                </c:pt>
                <c:pt idx="13551">
                  <c:v>-42.632999935000001</c:v>
                </c:pt>
                <c:pt idx="13552">
                  <c:v>-42.689999915000001</c:v>
                </c:pt>
                <c:pt idx="13553">
                  <c:v>-42.685000004999999</c:v>
                </c:pt>
                <c:pt idx="13554">
                  <c:v>-42.549999919999998</c:v>
                </c:pt>
                <c:pt idx="13555">
                  <c:v>-42.426999995999999</c:v>
                </c:pt>
                <c:pt idx="13556">
                  <c:v>-42.302999902000003</c:v>
                </c:pt>
                <c:pt idx="13557">
                  <c:v>-42.240999696999999</c:v>
                </c:pt>
                <c:pt idx="13558">
                  <c:v>-42.214000120000001</c:v>
                </c:pt>
                <c:pt idx="13559">
                  <c:v>-42.131999962000002</c:v>
                </c:pt>
                <c:pt idx="13560">
                  <c:v>-42.036000242999997</c:v>
                </c:pt>
                <c:pt idx="13561">
                  <c:v>-41.887999827000002</c:v>
                </c:pt>
                <c:pt idx="13562">
                  <c:v>-41.793999821</c:v>
                </c:pt>
                <c:pt idx="13563">
                  <c:v>-41.703999869</c:v>
                </c:pt>
                <c:pt idx="13564">
                  <c:v>-41.618999827000003</c:v>
                </c:pt>
                <c:pt idx="13565">
                  <c:v>-41.579999774999997</c:v>
                </c:pt>
                <c:pt idx="13566">
                  <c:v>-41.61199989</c:v>
                </c:pt>
                <c:pt idx="13567">
                  <c:v>-41.679000004999999</c:v>
                </c:pt>
                <c:pt idx="13568">
                  <c:v>-41.59700016</c:v>
                </c:pt>
                <c:pt idx="13569">
                  <c:v>-41.451000084999997</c:v>
                </c:pt>
                <c:pt idx="13570">
                  <c:v>-41.3319999</c:v>
                </c:pt>
                <c:pt idx="13571">
                  <c:v>-41.219999967</c:v>
                </c:pt>
                <c:pt idx="13572">
                  <c:v>-41.210000147000002</c:v>
                </c:pt>
                <c:pt idx="13573">
                  <c:v>-41.130000015</c:v>
                </c:pt>
                <c:pt idx="13574">
                  <c:v>-41.033000125999997</c:v>
                </c:pt>
                <c:pt idx="13575">
                  <c:v>-40.924000075999999</c:v>
                </c:pt>
                <c:pt idx="13576">
                  <c:v>-40.793000044999999</c:v>
                </c:pt>
                <c:pt idx="13577">
                  <c:v>-40.705999976000001</c:v>
                </c:pt>
                <c:pt idx="13578">
                  <c:v>-40.616000024999998</c:v>
                </c:pt>
                <c:pt idx="13579">
                  <c:v>-40.531999839000001</c:v>
                </c:pt>
                <c:pt idx="13580">
                  <c:v>-40.506999974999999</c:v>
                </c:pt>
                <c:pt idx="13581">
                  <c:v>-40.559000044999998</c:v>
                </c:pt>
                <c:pt idx="13582">
                  <c:v>-40.576999972000003</c:v>
                </c:pt>
                <c:pt idx="13583">
                  <c:v>-40.454000047999997</c:v>
                </c:pt>
                <c:pt idx="13584">
                  <c:v>-40.329999954000002</c:v>
                </c:pt>
                <c:pt idx="13585">
                  <c:v>-40.205000003000002</c:v>
                </c:pt>
                <c:pt idx="13586">
                  <c:v>-40.123000159</c:v>
                </c:pt>
                <c:pt idx="13587">
                  <c:v>-40.108999971000003</c:v>
                </c:pt>
                <c:pt idx="13588">
                  <c:v>-40.027999983000001</c:v>
                </c:pt>
                <c:pt idx="13589">
                  <c:v>-39.929000066999997</c:v>
                </c:pt>
                <c:pt idx="13590">
                  <c:v>-39.782999990999997</c:v>
                </c:pt>
                <c:pt idx="13591">
                  <c:v>-39.680999878000002</c:v>
                </c:pt>
                <c:pt idx="13592">
                  <c:v>-39.593000267999997</c:v>
                </c:pt>
                <c:pt idx="13593">
                  <c:v>-39.513000136000002</c:v>
                </c:pt>
                <c:pt idx="13594">
                  <c:v>-39.470999886000001</c:v>
                </c:pt>
                <c:pt idx="13595">
                  <c:v>-39.496000064999997</c:v>
                </c:pt>
                <c:pt idx="13596">
                  <c:v>-39.568000089000002</c:v>
                </c:pt>
                <c:pt idx="13597">
                  <c:v>-39.508000226</c:v>
                </c:pt>
                <c:pt idx="13598">
                  <c:v>-39.365999889999998</c:v>
                </c:pt>
                <c:pt idx="13599">
                  <c:v>-39.253999956000001</c:v>
                </c:pt>
                <c:pt idx="13600">
                  <c:v>-39.144999906000002</c:v>
                </c:pt>
                <c:pt idx="13601">
                  <c:v>-39.131000032999999</c:v>
                </c:pt>
                <c:pt idx="13602">
                  <c:v>-39.065999945000002</c:v>
                </c:pt>
                <c:pt idx="13603">
                  <c:v>-38.978000020000003</c:v>
                </c:pt>
                <c:pt idx="13604">
                  <c:v>-38.884000014999998</c:v>
                </c:pt>
                <c:pt idx="13605">
                  <c:v>-38.752000127000002</c:v>
                </c:pt>
                <c:pt idx="13606">
                  <c:v>-38.667999940999998</c:v>
                </c:pt>
                <c:pt idx="13607">
                  <c:v>-38.583000214000002</c:v>
                </c:pt>
                <c:pt idx="13608">
                  <c:v>-38.497999858</c:v>
                </c:pt>
                <c:pt idx="13609">
                  <c:v>-38.475000020000003</c:v>
                </c:pt>
                <c:pt idx="13610">
                  <c:v>-38.523000035999999</c:v>
                </c:pt>
                <c:pt idx="13611">
                  <c:v>-38.559999748000003</c:v>
                </c:pt>
                <c:pt idx="13612">
                  <c:v>-38.450000156000002</c:v>
                </c:pt>
                <c:pt idx="13613">
                  <c:v>-38.322999864000003</c:v>
                </c:pt>
                <c:pt idx="13614">
                  <c:v>-38.198000227999998</c:v>
                </c:pt>
                <c:pt idx="13615">
                  <c:v>-38.101000024000001</c:v>
                </c:pt>
                <c:pt idx="13616">
                  <c:v>-38.098999997999996</c:v>
                </c:pt>
                <c:pt idx="13617">
                  <c:v>-38.024000090000001</c:v>
                </c:pt>
                <c:pt idx="13618">
                  <c:v>-37.926000031000001</c:v>
                </c:pt>
                <c:pt idx="13619">
                  <c:v>-37.789000233000003</c:v>
                </c:pt>
                <c:pt idx="13620">
                  <c:v>-37.679999869</c:v>
                </c:pt>
                <c:pt idx="13621">
                  <c:v>-37.595999998000003</c:v>
                </c:pt>
                <c:pt idx="13622">
                  <c:v>-37.519000063</c:v>
                </c:pt>
                <c:pt idx="13623">
                  <c:v>-37.466999993000002</c:v>
                </c:pt>
                <c:pt idx="13624">
                  <c:v>-37.480000011000001</c:v>
                </c:pt>
                <c:pt idx="13625">
                  <c:v>-37.556999945000001</c:v>
                </c:pt>
                <c:pt idx="13626">
                  <c:v>-37.527000170999997</c:v>
                </c:pt>
                <c:pt idx="13627">
                  <c:v>-37.392999942000003</c:v>
                </c:pt>
                <c:pt idx="13628">
                  <c:v>-37.286000233000003</c:v>
                </c:pt>
                <c:pt idx="13629">
                  <c:v>-37.179999752000001</c:v>
                </c:pt>
                <c:pt idx="13630">
                  <c:v>-37.157000228999998</c:v>
                </c:pt>
                <c:pt idx="13631">
                  <c:v>-37.110999925000002</c:v>
                </c:pt>
                <c:pt idx="13632">
                  <c:v>-37.029000081</c:v>
                </c:pt>
                <c:pt idx="13633">
                  <c:v>-36.944999895000002</c:v>
                </c:pt>
                <c:pt idx="13634">
                  <c:v>-36.816999746999997</c:v>
                </c:pt>
                <c:pt idx="13635">
                  <c:v>-36.740999983000002</c:v>
                </c:pt>
                <c:pt idx="13636">
                  <c:v>-36.662000022000001</c:v>
                </c:pt>
                <c:pt idx="13637">
                  <c:v>-36.581999889999999</c:v>
                </c:pt>
                <c:pt idx="13638">
                  <c:v>-36.559999908999998</c:v>
                </c:pt>
                <c:pt idx="13639">
                  <c:v>-36.609999952000003</c:v>
                </c:pt>
                <c:pt idx="13640">
                  <c:v>-36.666000076000003</c:v>
                </c:pt>
                <c:pt idx="13641">
                  <c:v>-36.566999846000002</c:v>
                </c:pt>
                <c:pt idx="13642">
                  <c:v>-36.436000129</c:v>
                </c:pt>
                <c:pt idx="13643">
                  <c:v>-36.322000168999999</c:v>
                </c:pt>
                <c:pt idx="13644">
                  <c:v>-36.224000109000002</c:v>
                </c:pt>
                <c:pt idx="13645">
                  <c:v>-36.229999876000001</c:v>
                </c:pt>
                <c:pt idx="13646">
                  <c:v>-36.158000166000001</c:v>
                </c:pt>
                <c:pt idx="13647">
                  <c:v>-36.067999899</c:v>
                </c:pt>
                <c:pt idx="13648">
                  <c:v>-35.947000002000003</c:v>
                </c:pt>
                <c:pt idx="13649">
                  <c:v>-35.830000159000001</c:v>
                </c:pt>
                <c:pt idx="13650">
                  <c:v>-35.748000001000001</c:v>
                </c:pt>
                <c:pt idx="13651">
                  <c:v>-35.671999921999998</c:v>
                </c:pt>
                <c:pt idx="13652">
                  <c:v>-35.615999799000001</c:v>
                </c:pt>
                <c:pt idx="13653">
                  <c:v>-35.621000023000001</c:v>
                </c:pt>
                <c:pt idx="13654">
                  <c:v>-35.695000073999999</c:v>
                </c:pt>
                <c:pt idx="13655">
                  <c:v>-35.695999931000003</c:v>
                </c:pt>
                <c:pt idx="13656">
                  <c:v>-35.573000006999997</c:v>
                </c:pt>
                <c:pt idx="13657">
                  <c:v>-35.468000011000001</c:v>
                </c:pt>
                <c:pt idx="13658">
                  <c:v>-35.360000131</c:v>
                </c:pt>
                <c:pt idx="13659">
                  <c:v>-35.318000196</c:v>
                </c:pt>
                <c:pt idx="13660">
                  <c:v>-35.294000187000002</c:v>
                </c:pt>
                <c:pt idx="13661">
                  <c:v>-35.223000018999997</c:v>
                </c:pt>
                <c:pt idx="13662">
                  <c:v>-35.145000228999997</c:v>
                </c:pt>
                <c:pt idx="13663">
                  <c:v>-35.016000224000003</c:v>
                </c:pt>
                <c:pt idx="13664">
                  <c:v>-34.943000028999997</c:v>
                </c:pt>
                <c:pt idx="13665">
                  <c:v>-34.870000148999999</c:v>
                </c:pt>
                <c:pt idx="13666">
                  <c:v>-34.796999954</c:v>
                </c:pt>
                <c:pt idx="13667">
                  <c:v>-34.774000116000003</c:v>
                </c:pt>
                <c:pt idx="13668">
                  <c:v>-34.820999962000002</c:v>
                </c:pt>
                <c:pt idx="13669">
                  <c:v>-34.892999986</c:v>
                </c:pt>
                <c:pt idx="13670">
                  <c:v>-34.815000196</c:v>
                </c:pt>
                <c:pt idx="13671">
                  <c:v>-34.687999904000002</c:v>
                </c:pt>
                <c:pt idx="13672">
                  <c:v>-34.582999907000001</c:v>
                </c:pt>
                <c:pt idx="13673">
                  <c:v>-34.488000046000003</c:v>
                </c:pt>
                <c:pt idx="13674">
                  <c:v>-34.497000008999997</c:v>
                </c:pt>
                <c:pt idx="13675">
                  <c:v>-34.429999895000002</c:v>
                </c:pt>
                <c:pt idx="13676">
                  <c:v>-34.344999852999997</c:v>
                </c:pt>
                <c:pt idx="13677">
                  <c:v>-34.239999857000001</c:v>
                </c:pt>
                <c:pt idx="13678">
                  <c:v>-34.119000274000001</c:v>
                </c:pt>
                <c:pt idx="13679">
                  <c:v>-34.044000052000001</c:v>
                </c:pt>
                <c:pt idx="13680">
                  <c:v>-33.972999883999996</c:v>
                </c:pt>
                <c:pt idx="13681">
                  <c:v>-33.909999824000003</c:v>
                </c:pt>
                <c:pt idx="13682">
                  <c:v>-33.907000255</c:v>
                </c:pt>
                <c:pt idx="13683">
                  <c:v>-33.978999965</c:v>
                </c:pt>
                <c:pt idx="13684">
                  <c:v>-34.004000144000003</c:v>
                </c:pt>
                <c:pt idx="13685">
                  <c:v>-33.891000040000002</c:v>
                </c:pt>
                <c:pt idx="13686">
                  <c:v>-33.779999963000002</c:v>
                </c:pt>
                <c:pt idx="13687">
                  <c:v>-33.669000199999999</c:v>
                </c:pt>
                <c:pt idx="13688">
                  <c:v>-33.611000050000001</c:v>
                </c:pt>
                <c:pt idx="13689">
                  <c:v>-33.607999851999999</c:v>
                </c:pt>
                <c:pt idx="13690">
                  <c:v>-33.543000079000002</c:v>
                </c:pt>
                <c:pt idx="13691">
                  <c:v>-33.463999803999997</c:v>
                </c:pt>
                <c:pt idx="13692">
                  <c:v>-33.335000114000003</c:v>
                </c:pt>
                <c:pt idx="13693">
                  <c:v>-33.254999982000001</c:v>
                </c:pt>
                <c:pt idx="13694">
                  <c:v>-33.182999957</c:v>
                </c:pt>
                <c:pt idx="13695">
                  <c:v>-33.112000104000003</c:v>
                </c:pt>
                <c:pt idx="13696">
                  <c:v>-33.084000042</c:v>
                </c:pt>
                <c:pt idx="13697">
                  <c:v>-33.12899986</c:v>
                </c:pt>
                <c:pt idx="13698">
                  <c:v>-33.215999928999999</c:v>
                </c:pt>
                <c:pt idx="13699">
                  <c:v>-33.160000119999999</c:v>
                </c:pt>
                <c:pt idx="13700">
                  <c:v>-33.036000025</c:v>
                </c:pt>
                <c:pt idx="13701">
                  <c:v>-32.938999822</c:v>
                </c:pt>
                <c:pt idx="13702">
                  <c:v>-32.845999986999999</c:v>
                </c:pt>
                <c:pt idx="13703">
                  <c:v>-32.850000041000001</c:v>
                </c:pt>
                <c:pt idx="13704">
                  <c:v>-32.788000150999999</c:v>
                </c:pt>
                <c:pt idx="13705">
                  <c:v>-32.708000019000004</c:v>
                </c:pt>
                <c:pt idx="13706">
                  <c:v>-32.622000120999999</c:v>
                </c:pt>
                <c:pt idx="13707">
                  <c:v>-32.505000277999997</c:v>
                </c:pt>
                <c:pt idx="13708">
                  <c:v>-32.435999821999999</c:v>
                </c:pt>
                <c:pt idx="13709">
                  <c:v>-32.368000166000002</c:v>
                </c:pt>
                <c:pt idx="13710">
                  <c:v>-32.300999736999998</c:v>
                </c:pt>
                <c:pt idx="13711">
                  <c:v>-32.292000088000002</c:v>
                </c:pt>
                <c:pt idx="13712">
                  <c:v>-32.358000032</c:v>
                </c:pt>
                <c:pt idx="13713">
                  <c:v>-32.399000110999999</c:v>
                </c:pt>
                <c:pt idx="13714">
                  <c:v>-32.294000115000003</c:v>
                </c:pt>
                <c:pt idx="13715">
                  <c:v>-32.181000011000002</c:v>
                </c:pt>
                <c:pt idx="13716">
                  <c:v>-32.071999961000003</c:v>
                </c:pt>
                <c:pt idx="13717">
                  <c:v>-31.999000079999998</c:v>
                </c:pt>
                <c:pt idx="13718">
                  <c:v>-32.008999899999999</c:v>
                </c:pt>
                <c:pt idx="13719">
                  <c:v>-31.948000181000001</c:v>
                </c:pt>
                <c:pt idx="13720">
                  <c:v>-31.866999879000002</c:v>
                </c:pt>
                <c:pt idx="13721">
                  <c:v>-31.736999703999999</c:v>
                </c:pt>
                <c:pt idx="13722">
                  <c:v>-31.643000012000002</c:v>
                </c:pt>
                <c:pt idx="13723">
                  <c:v>-31.569999816999999</c:v>
                </c:pt>
                <c:pt idx="13724">
                  <c:v>-31.505000043999999</c:v>
                </c:pt>
                <c:pt idx="13725">
                  <c:v>-31.474000099000001</c:v>
                </c:pt>
                <c:pt idx="13726">
                  <c:v>-31.507999927</c:v>
                </c:pt>
                <c:pt idx="13727">
                  <c:v>-31.599999906000001</c:v>
                </c:pt>
                <c:pt idx="13728">
                  <c:v>-31.573000015000002</c:v>
                </c:pt>
                <c:pt idx="13729">
                  <c:v>-31.451000262000001</c:v>
                </c:pt>
                <c:pt idx="13730">
                  <c:v>-31.354000058</c:v>
                </c:pt>
                <c:pt idx="13731">
                  <c:v>-31.258999882000001</c:v>
                </c:pt>
                <c:pt idx="13732">
                  <c:v>-31.251999945000001</c:v>
                </c:pt>
                <c:pt idx="13733">
                  <c:v>-31.209000153000002</c:v>
                </c:pt>
                <c:pt idx="13734">
                  <c:v>-31.139000156000002</c:v>
                </c:pt>
                <c:pt idx="13735">
                  <c:v>-31.065999960999999</c:v>
                </c:pt>
                <c:pt idx="13736">
                  <c:v>-30.952999856999998</c:v>
                </c:pt>
                <c:pt idx="13737">
                  <c:v>-30.889999797000002</c:v>
                </c:pt>
                <c:pt idx="13738">
                  <c:v>-30.822999997</c:v>
                </c:pt>
                <c:pt idx="13739">
                  <c:v>-30.752000143</c:v>
                </c:pt>
                <c:pt idx="13740">
                  <c:v>-30.739000125</c:v>
                </c:pt>
                <c:pt idx="13741">
                  <c:v>-30.801000015</c:v>
                </c:pt>
                <c:pt idx="13742">
                  <c:v>-30.859000166000001</c:v>
                </c:pt>
                <c:pt idx="13743">
                  <c:v>-30.766999873</c:v>
                </c:pt>
                <c:pt idx="13744">
                  <c:v>-30.652999912999999</c:v>
                </c:pt>
                <c:pt idx="13745">
                  <c:v>-30.549999943</c:v>
                </c:pt>
                <c:pt idx="13746">
                  <c:v>-30.468000099000001</c:v>
                </c:pt>
                <c:pt idx="13747">
                  <c:v>-30.484999856000002</c:v>
                </c:pt>
                <c:pt idx="13748">
                  <c:v>-30.421999795000001</c:v>
                </c:pt>
                <c:pt idx="13749">
                  <c:v>-30.339000094999999</c:v>
                </c:pt>
                <c:pt idx="13750">
                  <c:v>-30.219000053999999</c:v>
                </c:pt>
                <c:pt idx="13751">
                  <c:v>-30.117000255000001</c:v>
                </c:pt>
                <c:pt idx="13752">
                  <c:v>-30.048000114000001</c:v>
                </c:pt>
                <c:pt idx="13753">
                  <c:v>-29.98599991</c:v>
                </c:pt>
                <c:pt idx="13754">
                  <c:v>-29.948000027999999</c:v>
                </c:pt>
                <c:pt idx="13755">
                  <c:v>-29.970999865</c:v>
                </c:pt>
                <c:pt idx="13756">
                  <c:v>-30.061000132</c:v>
                </c:pt>
                <c:pt idx="13757">
                  <c:v>-30.059000104999999</c:v>
                </c:pt>
                <c:pt idx="13758">
                  <c:v>-29.939000063999998</c:v>
                </c:pt>
                <c:pt idx="13759">
                  <c:v>-29.843999887999999</c:v>
                </c:pt>
                <c:pt idx="13760">
                  <c:v>-29.748000170000001</c:v>
                </c:pt>
                <c:pt idx="13761">
                  <c:v>-29.727999901</c:v>
                </c:pt>
                <c:pt idx="13762">
                  <c:v>-29.707999947000001</c:v>
                </c:pt>
                <c:pt idx="13763">
                  <c:v>-29.647000226999999</c:v>
                </c:pt>
                <c:pt idx="13764">
                  <c:v>-29.582000140000002</c:v>
                </c:pt>
                <c:pt idx="13765">
                  <c:v>-29.467999864999999</c:v>
                </c:pt>
                <c:pt idx="13766">
                  <c:v>-29.403999947999999</c:v>
                </c:pt>
                <c:pt idx="13767">
                  <c:v>-29.337000148000001</c:v>
                </c:pt>
                <c:pt idx="13768">
                  <c:v>-29.270999889999999</c:v>
                </c:pt>
                <c:pt idx="13769">
                  <c:v>-29.2599999</c:v>
                </c:pt>
                <c:pt idx="13770">
                  <c:v>-29.320999933</c:v>
                </c:pt>
                <c:pt idx="13771">
                  <c:v>-29.397999867999999</c:v>
                </c:pt>
                <c:pt idx="13772">
                  <c:v>-29.324999987000002</c:v>
                </c:pt>
                <c:pt idx="13773">
                  <c:v>-29.211000027000001</c:v>
                </c:pt>
                <c:pt idx="13774">
                  <c:v>-29.114999995000002</c:v>
                </c:pt>
                <c:pt idx="13775">
                  <c:v>-29.02700007</c:v>
                </c:pt>
                <c:pt idx="13776">
                  <c:v>-29.04299997</c:v>
                </c:pt>
                <c:pt idx="13777">
                  <c:v>-28.983999962999999</c:v>
                </c:pt>
                <c:pt idx="13778">
                  <c:v>-28.9080002</c:v>
                </c:pt>
                <c:pt idx="13779">
                  <c:v>-28.806000086000001</c:v>
                </c:pt>
                <c:pt idx="13780">
                  <c:v>-28.700000234000001</c:v>
                </c:pt>
                <c:pt idx="13781">
                  <c:v>-28.636000002999999</c:v>
                </c:pt>
                <c:pt idx="13782">
                  <c:v>-28.578000165999999</c:v>
                </c:pt>
                <c:pt idx="13783">
                  <c:v>-28.532000177</c:v>
                </c:pt>
                <c:pt idx="13784">
                  <c:v>-28.539000114</c:v>
                </c:pt>
                <c:pt idx="13785">
                  <c:v>-28.622999985</c:v>
                </c:pt>
                <c:pt idx="13786">
                  <c:v>-28.646000137000001</c:v>
                </c:pt>
                <c:pt idx="13787">
                  <c:v>-28.538999799999999</c:v>
                </c:pt>
                <c:pt idx="13788">
                  <c:v>-28.443999938000001</c:v>
                </c:pt>
                <c:pt idx="13789">
                  <c:v>-28.347000048999998</c:v>
                </c:pt>
                <c:pt idx="13790">
                  <c:v>-28.312000050000002</c:v>
                </c:pt>
                <c:pt idx="13791">
                  <c:v>-28.314000076999999</c:v>
                </c:pt>
                <c:pt idx="13792">
                  <c:v>-28.259000124</c:v>
                </c:pt>
                <c:pt idx="13793">
                  <c:v>-28.190999839</c:v>
                </c:pt>
                <c:pt idx="13794">
                  <c:v>-28.071000113</c:v>
                </c:pt>
                <c:pt idx="13795">
                  <c:v>-28.005000168999999</c:v>
                </c:pt>
                <c:pt idx="13796">
                  <c:v>-27.942999964999998</c:v>
                </c:pt>
                <c:pt idx="13797">
                  <c:v>-27.885000128000001</c:v>
                </c:pt>
                <c:pt idx="13798">
                  <c:v>-27.872999966999998</c:v>
                </c:pt>
                <c:pt idx="13799">
                  <c:v>-27.934000001000001</c:v>
                </c:pt>
                <c:pt idx="13800">
                  <c:v>-28.028999862999999</c:v>
                </c:pt>
                <c:pt idx="13801">
                  <c:v>-27.974999766</c:v>
                </c:pt>
                <c:pt idx="13802">
                  <c:v>-27.859000092999999</c:v>
                </c:pt>
                <c:pt idx="13803">
                  <c:v>-27.767999970999998</c:v>
                </c:pt>
                <c:pt idx="13804">
                  <c:v>-27.682999929000001</c:v>
                </c:pt>
                <c:pt idx="13805">
                  <c:v>-27.701000171</c:v>
                </c:pt>
                <c:pt idx="13806">
                  <c:v>-27.649000100999999</c:v>
                </c:pt>
                <c:pt idx="13807">
                  <c:v>-27.579999959999999</c:v>
                </c:pt>
                <c:pt idx="13808">
                  <c:v>-27.500999998000001</c:v>
                </c:pt>
                <c:pt idx="13809">
                  <c:v>-27.397000172999999</c:v>
                </c:pt>
                <c:pt idx="13810">
                  <c:v>-27.337999850999999</c:v>
                </c:pt>
                <c:pt idx="13811">
                  <c:v>-27.277999988000001</c:v>
                </c:pt>
                <c:pt idx="13812">
                  <c:v>-27.222000178999998</c:v>
                </c:pt>
                <c:pt idx="13813">
                  <c:v>-27.227000089000001</c:v>
                </c:pt>
                <c:pt idx="13814">
                  <c:v>-27.306000050000002</c:v>
                </c:pt>
                <c:pt idx="13815">
                  <c:v>-27.35200004</c:v>
                </c:pt>
                <c:pt idx="13816">
                  <c:v>-27.259000205</c:v>
                </c:pt>
                <c:pt idx="13817">
                  <c:v>-27.164000028</c:v>
                </c:pt>
                <c:pt idx="13818">
                  <c:v>-27.066999825</c:v>
                </c:pt>
                <c:pt idx="13819">
                  <c:v>-27.015000069999999</c:v>
                </c:pt>
                <c:pt idx="13820">
                  <c:v>-27.030000114</c:v>
                </c:pt>
                <c:pt idx="13821">
                  <c:v>-26.978000044000002</c:v>
                </c:pt>
                <c:pt idx="13822">
                  <c:v>-26.906999876</c:v>
                </c:pt>
                <c:pt idx="13823">
                  <c:v>-26.790000032999998</c:v>
                </c:pt>
                <c:pt idx="13824">
                  <c:v>-26.718000008000001</c:v>
                </c:pt>
                <c:pt idx="13825">
                  <c:v>-26.659000000999999</c:v>
                </c:pt>
                <c:pt idx="13826">
                  <c:v>-26.609000272999999</c:v>
                </c:pt>
                <c:pt idx="13827">
                  <c:v>-26.595000083999999</c:v>
                </c:pt>
                <c:pt idx="13828">
                  <c:v>-26.648999867000001</c:v>
                </c:pt>
                <c:pt idx="13829">
                  <c:v>-26.75099998</c:v>
                </c:pt>
                <c:pt idx="13830">
                  <c:v>-26.721000205999999</c:v>
                </c:pt>
                <c:pt idx="13831">
                  <c:v>-26.608000101999998</c:v>
                </c:pt>
                <c:pt idx="13832">
                  <c:v>-26.525000086999999</c:v>
                </c:pt>
                <c:pt idx="13833">
                  <c:v>-26.444999955</c:v>
                </c:pt>
                <c:pt idx="13834">
                  <c:v>-26.461000169999998</c:v>
                </c:pt>
                <c:pt idx="13835">
                  <c:v>-26.425000001000001</c:v>
                </c:pt>
                <c:pt idx="13836">
                  <c:v>-26.365999993999999</c:v>
                </c:pt>
                <c:pt idx="13837">
                  <c:v>-26.302999932999999</c:v>
                </c:pt>
                <c:pt idx="13838">
                  <c:v>-26.199999964</c:v>
                </c:pt>
                <c:pt idx="13839">
                  <c:v>-26.145000011</c:v>
                </c:pt>
                <c:pt idx="13840">
                  <c:v>-26.088999887</c:v>
                </c:pt>
                <c:pt idx="13841">
                  <c:v>-26.033999934000001</c:v>
                </c:pt>
                <c:pt idx="13842">
                  <c:v>-26.040000014</c:v>
                </c:pt>
                <c:pt idx="13843">
                  <c:v>-26.116999949</c:v>
                </c:pt>
                <c:pt idx="13844">
                  <c:v>-26.184999918999999</c:v>
                </c:pt>
                <c:pt idx="13845">
                  <c:v>-26.105999958000002</c:v>
                </c:pt>
                <c:pt idx="13846">
                  <c:v>-26.007000043000001</c:v>
                </c:pt>
                <c:pt idx="13847">
                  <c:v>-25.911999865999999</c:v>
                </c:pt>
                <c:pt idx="13848">
                  <c:v>-25.845000066000001</c:v>
                </c:pt>
                <c:pt idx="13849">
                  <c:v>-25.872999814</c:v>
                </c:pt>
                <c:pt idx="13850">
                  <c:v>-25.825999968000001</c:v>
                </c:pt>
                <c:pt idx="13851">
                  <c:v>-25.758999853999999</c:v>
                </c:pt>
                <c:pt idx="13852">
                  <c:v>-25.651999831000001</c:v>
                </c:pt>
                <c:pt idx="13853">
                  <c:v>-25.570999842999999</c:v>
                </c:pt>
                <c:pt idx="13854">
                  <c:v>-25.517999916000001</c:v>
                </c:pt>
                <c:pt idx="13855">
                  <c:v>-25.470999756000001</c:v>
                </c:pt>
                <c:pt idx="13856">
                  <c:v>-25.449999945999998</c:v>
                </c:pt>
                <c:pt idx="13857">
                  <c:v>-25.491000025000002</c:v>
                </c:pt>
                <c:pt idx="13858">
                  <c:v>-25.597999733999998</c:v>
                </c:pt>
                <c:pt idx="13859">
                  <c:v>-25.598000047999999</c:v>
                </c:pt>
                <c:pt idx="13860">
                  <c:v>-25.493000051999999</c:v>
                </c:pt>
                <c:pt idx="13861">
                  <c:v>-25.416000117999999</c:v>
                </c:pt>
                <c:pt idx="13862">
                  <c:v>-25.340000039</c:v>
                </c:pt>
                <c:pt idx="13863">
                  <c:v>-25.346999975999999</c:v>
                </c:pt>
                <c:pt idx="13864">
                  <c:v>-25.331000075999999</c:v>
                </c:pt>
                <c:pt idx="13865">
                  <c:v>-25.279000006</c:v>
                </c:pt>
                <c:pt idx="13866">
                  <c:v>-25.225000222999999</c:v>
                </c:pt>
                <c:pt idx="13867">
                  <c:v>-25.125999993000001</c:v>
                </c:pt>
                <c:pt idx="13868">
                  <c:v>-25.080000003999999</c:v>
                </c:pt>
                <c:pt idx="13869">
                  <c:v>-25.02899979</c:v>
                </c:pt>
                <c:pt idx="13870">
                  <c:v>-24.981000087999998</c:v>
                </c:pt>
                <c:pt idx="13871">
                  <c:v>-24.988000025000002</c:v>
                </c:pt>
                <c:pt idx="13872">
                  <c:v>-25.068000157</c:v>
                </c:pt>
                <c:pt idx="13873">
                  <c:v>-25.154000055000001</c:v>
                </c:pt>
                <c:pt idx="13874">
                  <c:v>-25.085000227999998</c:v>
                </c:pt>
                <c:pt idx="13875">
                  <c:v>-24.983000114999999</c:v>
                </c:pt>
                <c:pt idx="13876">
                  <c:v>-24.898999928999999</c:v>
                </c:pt>
                <c:pt idx="13877">
                  <c:v>-24.830999959</c:v>
                </c:pt>
                <c:pt idx="13878">
                  <c:v>-24.866000272000001</c:v>
                </c:pt>
                <c:pt idx="13879">
                  <c:v>-24.824000022</c:v>
                </c:pt>
                <c:pt idx="13880">
                  <c:v>-24.763999844000001</c:v>
                </c:pt>
                <c:pt idx="13881">
                  <c:v>-24.673000036000001</c:v>
                </c:pt>
                <c:pt idx="13882">
                  <c:v>-24.585000110999999</c:v>
                </c:pt>
                <c:pt idx="13883">
                  <c:v>-24.532000185000001</c:v>
                </c:pt>
                <c:pt idx="13884">
                  <c:v>-24.485999881000001</c:v>
                </c:pt>
                <c:pt idx="13885">
                  <c:v>-24.460000161</c:v>
                </c:pt>
                <c:pt idx="13886">
                  <c:v>-24.493999988999999</c:v>
                </c:pt>
                <c:pt idx="13887">
                  <c:v>-24.596999958000001</c:v>
                </c:pt>
                <c:pt idx="13888">
                  <c:v>-24.628000217</c:v>
                </c:pt>
                <c:pt idx="13889">
                  <c:v>-24.535000067999999</c:v>
                </c:pt>
                <c:pt idx="13890">
                  <c:v>-24.459999845999999</c:v>
                </c:pt>
                <c:pt idx="13891">
                  <c:v>-24.381000198999999</c:v>
                </c:pt>
                <c:pt idx="13892">
                  <c:v>-24.369000037999999</c:v>
                </c:pt>
                <c:pt idx="13893">
                  <c:v>-24.372999778000001</c:v>
                </c:pt>
                <c:pt idx="13894">
                  <c:v>-24.332000012999998</c:v>
                </c:pt>
                <c:pt idx="13895">
                  <c:v>-24.282999826000001</c:v>
                </c:pt>
                <c:pt idx="13896">
                  <c:v>-24.184999766000001</c:v>
                </c:pt>
                <c:pt idx="13897">
                  <c:v>-24.139999948</c:v>
                </c:pt>
                <c:pt idx="13898">
                  <c:v>-24.095000128999999</c:v>
                </c:pt>
                <c:pt idx="13899">
                  <c:v>-24.052999879000001</c:v>
                </c:pt>
                <c:pt idx="13900">
                  <c:v>-24.058999959000001</c:v>
                </c:pt>
                <c:pt idx="13901">
                  <c:v>-24.135000037000001</c:v>
                </c:pt>
                <c:pt idx="13902">
                  <c:v>-24.236999835999999</c:v>
                </c:pt>
                <c:pt idx="13903">
                  <c:v>-24.187999963999999</c:v>
                </c:pt>
                <c:pt idx="13904">
                  <c:v>-24.089999903999999</c:v>
                </c:pt>
                <c:pt idx="13905">
                  <c:v>-24.014999997</c:v>
                </c:pt>
                <c:pt idx="13906">
                  <c:v>-23.947999883000001</c:v>
                </c:pt>
                <c:pt idx="13907">
                  <c:v>-23.985000222</c:v>
                </c:pt>
                <c:pt idx="13908">
                  <c:v>-23.947999883000001</c:v>
                </c:pt>
                <c:pt idx="13909">
                  <c:v>-23.891999759000001</c:v>
                </c:pt>
                <c:pt idx="13910">
                  <c:v>-23.815999994999999</c:v>
                </c:pt>
                <c:pt idx="13911">
                  <c:v>-23.726000042999999</c:v>
                </c:pt>
                <c:pt idx="13912">
                  <c:v>-23.678999882999999</c:v>
                </c:pt>
                <c:pt idx="13913">
                  <c:v>-23.636999947</c:v>
                </c:pt>
                <c:pt idx="13914">
                  <c:v>-23.604999832000001</c:v>
                </c:pt>
                <c:pt idx="13915">
                  <c:v>-23.628999839999999</c:v>
                </c:pt>
                <c:pt idx="13916">
                  <c:v>-23.730000097000001</c:v>
                </c:pt>
                <c:pt idx="13917">
                  <c:v>-23.784000194000001</c:v>
                </c:pt>
                <c:pt idx="13918">
                  <c:v>-23.700000008</c:v>
                </c:pt>
                <c:pt idx="13919">
                  <c:v>-23.619000020000001</c:v>
                </c:pt>
                <c:pt idx="13920">
                  <c:v>-23.536000004999998</c:v>
                </c:pt>
                <c:pt idx="13921">
                  <c:v>-23.505999916</c:v>
                </c:pt>
                <c:pt idx="13922">
                  <c:v>-23.532999808</c:v>
                </c:pt>
                <c:pt idx="13923">
                  <c:v>-23.497000267000001</c:v>
                </c:pt>
                <c:pt idx="13924">
                  <c:v>-23.446999908999999</c:v>
                </c:pt>
                <c:pt idx="13925">
                  <c:v>-23.347000136999998</c:v>
                </c:pt>
                <c:pt idx="13926">
                  <c:v>-23.297000094000001</c:v>
                </c:pt>
                <c:pt idx="13927">
                  <c:v>-23.252000276</c:v>
                </c:pt>
                <c:pt idx="13928">
                  <c:v>-23.210999881999999</c:v>
                </c:pt>
                <c:pt idx="13929">
                  <c:v>-23.212999909000001</c:v>
                </c:pt>
                <c:pt idx="13930">
                  <c:v>-23.286000103999999</c:v>
                </c:pt>
                <c:pt idx="13931">
                  <c:v>-23.400000064</c:v>
                </c:pt>
                <c:pt idx="13932">
                  <c:v>-23.375000198999999</c:v>
                </c:pt>
                <c:pt idx="13933">
                  <c:v>-23.280000022999999</c:v>
                </c:pt>
                <c:pt idx="13934">
                  <c:v>-23.212000052</c:v>
                </c:pt>
                <c:pt idx="13935">
                  <c:v>-23.147999820999999</c:v>
                </c:pt>
                <c:pt idx="13936">
                  <c:v>-23.179999937000002</c:v>
                </c:pt>
                <c:pt idx="13937">
                  <c:v>-23.148999992</c:v>
                </c:pt>
                <c:pt idx="13938">
                  <c:v>-23.098000091999999</c:v>
                </c:pt>
                <c:pt idx="13939">
                  <c:v>-23.041000111999999</c:v>
                </c:pt>
                <c:pt idx="13940">
                  <c:v>-22.953999729</c:v>
                </c:pt>
                <c:pt idx="13941">
                  <c:v>-22.914000134999998</c:v>
                </c:pt>
                <c:pt idx="13942">
                  <c:v>-22.873999911999999</c:v>
                </c:pt>
                <c:pt idx="13943">
                  <c:v>-22.835999716</c:v>
                </c:pt>
                <c:pt idx="13944">
                  <c:v>-22.857000155000001</c:v>
                </c:pt>
                <c:pt idx="13945">
                  <c:v>-22.951000161</c:v>
                </c:pt>
                <c:pt idx="13946">
                  <c:v>-23.022000014</c:v>
                </c:pt>
                <c:pt idx="13947">
                  <c:v>-22.947000107000001</c:v>
                </c:pt>
                <c:pt idx="13948">
                  <c:v>-22.864000092000001</c:v>
                </c:pt>
                <c:pt idx="13949">
                  <c:v>-22.783999959999999</c:v>
                </c:pt>
                <c:pt idx="13950">
                  <c:v>-22.737999971000001</c:v>
                </c:pt>
                <c:pt idx="13951">
                  <c:v>-22.778999735999999</c:v>
                </c:pt>
                <c:pt idx="13952">
                  <c:v>-22.747999791000002</c:v>
                </c:pt>
                <c:pt idx="13953">
                  <c:v>-22.696000035000001</c:v>
                </c:pt>
                <c:pt idx="13954">
                  <c:v>-22.597000119</c:v>
                </c:pt>
                <c:pt idx="13955">
                  <c:v>-22.532000031999999</c:v>
                </c:pt>
                <c:pt idx="13956">
                  <c:v>-22.488000069000002</c:v>
                </c:pt>
                <c:pt idx="13957">
                  <c:v>-22.453000071000002</c:v>
                </c:pt>
                <c:pt idx="13958">
                  <c:v>-22.449999872999999</c:v>
                </c:pt>
                <c:pt idx="13959">
                  <c:v>-22.516000130999998</c:v>
                </c:pt>
                <c:pt idx="13960">
                  <c:v>-22.637000027999999</c:v>
                </c:pt>
                <c:pt idx="13961">
                  <c:v>-22.640000226000002</c:v>
                </c:pt>
                <c:pt idx="13962">
                  <c:v>-22.547999932</c:v>
                </c:pt>
                <c:pt idx="13963">
                  <c:v>-22.481000131999998</c:v>
                </c:pt>
                <c:pt idx="13964">
                  <c:v>-22.416000045000001</c:v>
                </c:pt>
                <c:pt idx="13965">
                  <c:v>-22.439000196999999</c:v>
                </c:pt>
                <c:pt idx="13966">
                  <c:v>-22.425999865000001</c:v>
                </c:pt>
                <c:pt idx="13967">
                  <c:v>-22.385000099999999</c:v>
                </c:pt>
                <c:pt idx="13968">
                  <c:v>-22.342999850000002</c:v>
                </c:pt>
                <c:pt idx="13969">
                  <c:v>-22.121000011</c:v>
                </c:pt>
                <c:pt idx="13970">
                  <c:v>-21.935999882000001</c:v>
                </c:pt>
                <c:pt idx="13971">
                  <c:v>-21.745999844</c:v>
                </c:pt>
                <c:pt idx="13972">
                  <c:v>-21.553999779000002</c:v>
                </c:pt>
                <c:pt idx="13973">
                  <c:v>-21.417999838</c:v>
                </c:pt>
                <c:pt idx="13974">
                  <c:v>-21.357000118999999</c:v>
                </c:pt>
                <c:pt idx="13975">
                  <c:v>-21.292999887000001</c:v>
                </c:pt>
                <c:pt idx="13976">
                  <c:v>-21.080000011999999</c:v>
                </c:pt>
                <c:pt idx="13977">
                  <c:v>-20.841999956999999</c:v>
                </c:pt>
                <c:pt idx="13978">
                  <c:v>-20.616999920000001</c:v>
                </c:pt>
                <c:pt idx="13979">
                  <c:v>-20.411999838</c:v>
                </c:pt>
                <c:pt idx="13980">
                  <c:v>-20.307000156000001</c:v>
                </c:pt>
                <c:pt idx="13981">
                  <c:v>-20.122999883999999</c:v>
                </c:pt>
                <c:pt idx="13982">
                  <c:v>-19.917999802000001</c:v>
                </c:pt>
                <c:pt idx="13983">
                  <c:v>-19.674999837000001</c:v>
                </c:pt>
                <c:pt idx="13984">
                  <c:v>-19.449999800000001</c:v>
                </c:pt>
                <c:pt idx="13985">
                  <c:v>-19.25800005</c:v>
                </c:pt>
                <c:pt idx="13986">
                  <c:v>-19.075000263</c:v>
                </c:pt>
                <c:pt idx="13987">
                  <c:v>-18.915999854999999</c:v>
                </c:pt>
                <c:pt idx="13988">
                  <c:v>-18.816000082999999</c:v>
                </c:pt>
                <c:pt idx="13989">
                  <c:v>-18.785000138000001</c:v>
                </c:pt>
                <c:pt idx="13990">
                  <c:v>-18.661000044000001</c:v>
                </c:pt>
                <c:pt idx="13991">
                  <c:v>-18.419999791999999</c:v>
                </c:pt>
                <c:pt idx="13992">
                  <c:v>-18.202000006999999</c:v>
                </c:pt>
                <c:pt idx="13993">
                  <c:v>-17.985000076999999</c:v>
                </c:pt>
                <c:pt idx="13994">
                  <c:v>-17.843000055000001</c:v>
                </c:pt>
                <c:pt idx="13995">
                  <c:v>-17.701000033</c:v>
                </c:pt>
                <c:pt idx="13996">
                  <c:v>-17.519000103</c:v>
                </c:pt>
                <c:pt idx="13997">
                  <c:v>-17.332999804</c:v>
                </c:pt>
                <c:pt idx="13998">
                  <c:v>-17.097000091000002</c:v>
                </c:pt>
                <c:pt idx="13999">
                  <c:v>-16.911999963</c:v>
                </c:pt>
                <c:pt idx="14000">
                  <c:v>-16.723000095</c:v>
                </c:pt>
                <c:pt idx="14001">
                  <c:v>-16.535000084</c:v>
                </c:pt>
                <c:pt idx="14002">
                  <c:v>-16.402000026</c:v>
                </c:pt>
                <c:pt idx="14003">
                  <c:v>-16.341999848</c:v>
                </c:pt>
                <c:pt idx="14004">
                  <c:v>-16.297999885999999</c:v>
                </c:pt>
                <c:pt idx="14005">
                  <c:v>-16.102999938</c:v>
                </c:pt>
                <c:pt idx="14006">
                  <c:v>-15.867999766000001</c:v>
                </c:pt>
                <c:pt idx="14007">
                  <c:v>-15.651000151</c:v>
                </c:pt>
                <c:pt idx="14008">
                  <c:v>-15.442000015</c:v>
                </c:pt>
                <c:pt idx="14009">
                  <c:v>-15.337000019</c:v>
                </c:pt>
                <c:pt idx="14010">
                  <c:v>-15.154999774</c:v>
                </c:pt>
                <c:pt idx="14011">
                  <c:v>-14.957999799</c:v>
                </c:pt>
                <c:pt idx="14012">
                  <c:v>-14.735999959999999</c:v>
                </c:pt>
                <c:pt idx="14013">
                  <c:v>-14.508000039000001</c:v>
                </c:pt>
                <c:pt idx="14014">
                  <c:v>-14.323000226</c:v>
                </c:pt>
                <c:pt idx="14015">
                  <c:v>-14.143000008</c:v>
                </c:pt>
                <c:pt idx="14016">
                  <c:v>-13.974999950999999</c:v>
                </c:pt>
                <c:pt idx="14017">
                  <c:v>-13.863000017999999</c:v>
                </c:pt>
                <c:pt idx="14018">
                  <c:v>-13.825000136</c:v>
                </c:pt>
                <c:pt idx="14019">
                  <c:v>-13.726999762</c:v>
                </c:pt>
                <c:pt idx="14020">
                  <c:v>-13.498999842</c:v>
                </c:pt>
                <c:pt idx="14021">
                  <c:v>-13.281999913</c:v>
                </c:pt>
                <c:pt idx="14022">
                  <c:v>-13.063999813000001</c:v>
                </c:pt>
                <c:pt idx="14023">
                  <c:v>-12.907999917</c:v>
                </c:pt>
                <c:pt idx="14024">
                  <c:v>-12.788000191</c:v>
                </c:pt>
                <c:pt idx="14025">
                  <c:v>-12.613000197</c:v>
                </c:pt>
                <c:pt idx="14026">
                  <c:v>-12.424000015000001</c:v>
                </c:pt>
                <c:pt idx="14027">
                  <c:v>-12.182000220999999</c:v>
                </c:pt>
                <c:pt idx="14028">
                  <c:v>-11.995000065999999</c:v>
                </c:pt>
                <c:pt idx="14029">
                  <c:v>-11.810999794000001</c:v>
                </c:pt>
                <c:pt idx="14030">
                  <c:v>-11.631999747</c:v>
                </c:pt>
                <c:pt idx="14031">
                  <c:v>-11.500000174</c:v>
                </c:pt>
                <c:pt idx="14032">
                  <c:v>-11.439999995999999</c:v>
                </c:pt>
                <c:pt idx="14033">
                  <c:v>-11.413000105</c:v>
                </c:pt>
                <c:pt idx="14034">
                  <c:v>-11.238999967</c:v>
                </c:pt>
                <c:pt idx="14035">
                  <c:v>-11.002000084000001</c:v>
                </c:pt>
                <c:pt idx="14036">
                  <c:v>-10.789000207999999</c:v>
                </c:pt>
                <c:pt idx="14037">
                  <c:v>-10.584000125999999</c:v>
                </c:pt>
                <c:pt idx="14038">
                  <c:v>-10.481000156</c:v>
                </c:pt>
                <c:pt idx="14039">
                  <c:v>-10.309000046</c:v>
                </c:pt>
                <c:pt idx="14040">
                  <c:v>-10.119000007</c:v>
                </c:pt>
                <c:pt idx="14041">
                  <c:v>-9.9170001219999993</c:v>
                </c:pt>
                <c:pt idx="14042">
                  <c:v>-9.6930002559999995</c:v>
                </c:pt>
                <c:pt idx="14043">
                  <c:v>-9.5130000379999995</c:v>
                </c:pt>
                <c:pt idx="14044">
                  <c:v>-9.3319999639999995</c:v>
                </c:pt>
                <c:pt idx="14045">
                  <c:v>-9.154999943</c:v>
                </c:pt>
                <c:pt idx="14046">
                  <c:v>-9.0389999559999996</c:v>
                </c:pt>
                <c:pt idx="14047">
                  <c:v>-8.9970000199999998</c:v>
                </c:pt>
                <c:pt idx="14048">
                  <c:v>-8.9920001099999993</c:v>
                </c:pt>
                <c:pt idx="14049">
                  <c:v>-8.8490002319999999</c:v>
                </c:pt>
                <c:pt idx="14050">
                  <c:v>-8.7040000129999999</c:v>
                </c:pt>
                <c:pt idx="14051">
                  <c:v>-8.5579999369999999</c:v>
                </c:pt>
                <c:pt idx="14052">
                  <c:v>-8.4560001390000004</c:v>
                </c:pt>
                <c:pt idx="14053">
                  <c:v>-8.4219999960000003</c:v>
                </c:pt>
                <c:pt idx="14054">
                  <c:v>-8.3200001970000006</c:v>
                </c:pt>
                <c:pt idx="14055">
                  <c:v>-8.2010000129999998</c:v>
                </c:pt>
                <c:pt idx="14056">
                  <c:v>-8.0329999559999994</c:v>
                </c:pt>
                <c:pt idx="14057">
                  <c:v>-7.9120000590000004</c:v>
                </c:pt>
                <c:pt idx="14058">
                  <c:v>-7.8030000089999998</c:v>
                </c:pt>
                <c:pt idx="14059">
                  <c:v>-7.7039997790000001</c:v>
                </c:pt>
                <c:pt idx="14060">
                  <c:v>-7.6399998619999998</c:v>
                </c:pt>
                <c:pt idx="14061">
                  <c:v>-7.6449997720000002</c:v>
                </c:pt>
                <c:pt idx="14062">
                  <c:v>-7.6989998689999997</c:v>
                </c:pt>
                <c:pt idx="14063">
                  <c:v>-7.6179998810000003</c:v>
                </c:pt>
                <c:pt idx="14064">
                  <c:v>-7.4559999049999997</c:v>
                </c:pt>
                <c:pt idx="14065">
                  <c:v>-7.3240000170000004</c:v>
                </c:pt>
                <c:pt idx="14066">
                  <c:v>-7.1960001829999998</c:v>
                </c:pt>
                <c:pt idx="14067">
                  <c:v>-7.1620000409999998</c:v>
                </c:pt>
                <c:pt idx="14068">
                  <c:v>-7.0769999989999999</c:v>
                </c:pt>
                <c:pt idx="14069">
                  <c:v>-6.9679999490000002</c:v>
                </c:pt>
                <c:pt idx="14070">
                  <c:v>-6.8569998720000003</c:v>
                </c:pt>
                <c:pt idx="14071">
                  <c:v>-6.7050000299999999</c:v>
                </c:pt>
                <c:pt idx="14072">
                  <c:v>-6.6009998899999998</c:v>
                </c:pt>
                <c:pt idx="14073">
                  <c:v>-6.4960002079999999</c:v>
                </c:pt>
                <c:pt idx="14074">
                  <c:v>-6.3929999249999998</c:v>
                </c:pt>
                <c:pt idx="14075">
                  <c:v>-6.3499998179999997</c:v>
                </c:pt>
                <c:pt idx="14076">
                  <c:v>-6.3790000510000002</c:v>
                </c:pt>
                <c:pt idx="14077">
                  <c:v>-6.3980001489999996</c:v>
                </c:pt>
                <c:pt idx="14078">
                  <c:v>-6.2689998300000003</c:v>
                </c:pt>
                <c:pt idx="14079">
                  <c:v>-6.1219998980000003</c:v>
                </c:pt>
                <c:pt idx="14080">
                  <c:v>-5.97900002</c:v>
                </c:pt>
                <c:pt idx="14081">
                  <c:v>-5.8629997190000003</c:v>
                </c:pt>
                <c:pt idx="14082">
                  <c:v>-5.8429997650000001</c:v>
                </c:pt>
                <c:pt idx="14083">
                  <c:v>-5.7479999030000002</c:v>
                </c:pt>
                <c:pt idx="14084">
                  <c:v>-5.6309997449999996</c:v>
                </c:pt>
                <c:pt idx="14085">
                  <c:v>-5.4750001639999999</c:v>
                </c:pt>
                <c:pt idx="14086">
                  <c:v>-5.347000016</c:v>
                </c:pt>
                <c:pt idx="14087">
                  <c:v>-5.2449999030000001</c:v>
                </c:pt>
                <c:pt idx="14088">
                  <c:v>-5.149999727</c:v>
                </c:pt>
                <c:pt idx="14089">
                  <c:v>-5.0809999000000001</c:v>
                </c:pt>
                <c:pt idx="14090">
                  <c:v>-5.0739999630000003</c:v>
                </c:pt>
                <c:pt idx="14091">
                  <c:v>-5.1319997989999999</c:v>
                </c:pt>
                <c:pt idx="14092">
                  <c:v>-5.0839997830000003</c:v>
                </c:pt>
                <c:pt idx="14093">
                  <c:v>-4.9330001110000001</c:v>
                </c:pt>
                <c:pt idx="14094">
                  <c:v>-4.8069999899999996</c:v>
                </c:pt>
                <c:pt idx="14095">
                  <c:v>-4.6829998960000001</c:v>
                </c:pt>
                <c:pt idx="14096">
                  <c:v>-4.6409999600000003</c:v>
                </c:pt>
                <c:pt idx="14097">
                  <c:v>-4.5779999</c:v>
                </c:pt>
                <c:pt idx="14098">
                  <c:v>-4.4780001279999997</c:v>
                </c:pt>
                <c:pt idx="14099">
                  <c:v>-4.3769998709999998</c:v>
                </c:pt>
                <c:pt idx="14100">
                  <c:v>-4.2299999389999998</c:v>
                </c:pt>
                <c:pt idx="14101">
                  <c:v>-4.1360002480000002</c:v>
                </c:pt>
                <c:pt idx="14102">
                  <c:v>-4.0370000179999996</c:v>
                </c:pt>
                <c:pt idx="14103">
                  <c:v>-3.9409999849999999</c:v>
                </c:pt>
                <c:pt idx="14104">
                  <c:v>-3.9010000759999999</c:v>
                </c:pt>
                <c:pt idx="14105">
                  <c:v>-3.9340000480000001</c:v>
                </c:pt>
                <c:pt idx="14106">
                  <c:v>-3.9720002449999998</c:v>
                </c:pt>
                <c:pt idx="14107">
                  <c:v>-3.855999943</c:v>
                </c:pt>
                <c:pt idx="14108">
                  <c:v>-3.7079998409999999</c:v>
                </c:pt>
                <c:pt idx="14109">
                  <c:v>-3.5759999530000002</c:v>
                </c:pt>
                <c:pt idx="14110">
                  <c:v>-3.4590001099999999</c:v>
                </c:pt>
                <c:pt idx="14111">
                  <c:v>-3.4489999760000001</c:v>
                </c:pt>
                <c:pt idx="14112">
                  <c:v>-3.3580001679999998</c:v>
                </c:pt>
                <c:pt idx="14113">
                  <c:v>-3.25099983</c:v>
                </c:pt>
                <c:pt idx="14114">
                  <c:v>-3.1120000060000002</c:v>
                </c:pt>
                <c:pt idx="14115">
                  <c:v>-2.9780000910000002</c:v>
                </c:pt>
                <c:pt idx="14116">
                  <c:v>-2.8780000050000001</c:v>
                </c:pt>
                <c:pt idx="14117">
                  <c:v>-2.78500017</c:v>
                </c:pt>
                <c:pt idx="14118">
                  <c:v>-2.7119999749999999</c:v>
                </c:pt>
                <c:pt idx="14119">
                  <c:v>-2.6980001009999999</c:v>
                </c:pt>
                <c:pt idx="14120">
                  <c:v>-2.7550000809999999</c:v>
                </c:pt>
                <c:pt idx="14121">
                  <c:v>-2.7380000099999999</c:v>
                </c:pt>
                <c:pt idx="14122">
                  <c:v>-2.5989998710000002</c:v>
                </c:pt>
                <c:pt idx="14123">
                  <c:v>-2.4770001179999999</c:v>
                </c:pt>
                <c:pt idx="14124">
                  <c:v>-2.3509999970000002</c:v>
                </c:pt>
                <c:pt idx="14125">
                  <c:v>-2.2919999899999999</c:v>
                </c:pt>
                <c:pt idx="14126">
                  <c:v>-2.2499997399999998</c:v>
                </c:pt>
                <c:pt idx="14127">
                  <c:v>-2.1620001289999999</c:v>
                </c:pt>
                <c:pt idx="14128">
                  <c:v>-2.0660000969999999</c:v>
                </c:pt>
                <c:pt idx="14129">
                  <c:v>-1.9200000209999999</c:v>
                </c:pt>
                <c:pt idx="14130">
                  <c:v>-1.830000069</c:v>
                </c:pt>
                <c:pt idx="14131">
                  <c:v>-1.738000091</c:v>
                </c:pt>
                <c:pt idx="14132">
                  <c:v>-1.649999851</c:v>
                </c:pt>
                <c:pt idx="14133">
                  <c:v>-1.607999916</c:v>
                </c:pt>
                <c:pt idx="14134">
                  <c:v>-1.638000004</c:v>
                </c:pt>
                <c:pt idx="14135">
                  <c:v>-1.6929999579999999</c:v>
                </c:pt>
                <c:pt idx="14136">
                  <c:v>-1.596999925</c:v>
                </c:pt>
                <c:pt idx="14137">
                  <c:v>-1.4520000200000001</c:v>
                </c:pt>
                <c:pt idx="14138">
                  <c:v>-1.329999953</c:v>
                </c:pt>
                <c:pt idx="14139">
                  <c:v>-1.217000163</c:v>
                </c:pt>
                <c:pt idx="14140">
                  <c:v>-1.209000056</c:v>
                </c:pt>
                <c:pt idx="14141">
                  <c:v>-1.1250001839999999</c:v>
                </c:pt>
                <c:pt idx="14142">
                  <c:v>-1.023000071</c:v>
                </c:pt>
                <c:pt idx="14143">
                  <c:v>-0.89999983299999997</c:v>
                </c:pt>
                <c:pt idx="14144">
                  <c:v>-0.76200017900000006</c:v>
                </c:pt>
                <c:pt idx="14145">
                  <c:v>-0.66900002999999997</c:v>
                </c:pt>
                <c:pt idx="14146">
                  <c:v>-0.57999993400000005</c:v>
                </c:pt>
                <c:pt idx="14147">
                  <c:v>-0.49999980300000002</c:v>
                </c:pt>
                <c:pt idx="14148">
                  <c:v>-0.47899999199999999</c:v>
                </c:pt>
                <c:pt idx="14149">
                  <c:v>-0.53299977399999998</c:v>
                </c:pt>
                <c:pt idx="14150">
                  <c:v>-0.54099988200000004</c:v>
                </c:pt>
                <c:pt idx="14151">
                  <c:v>-0.41100002099999999</c:v>
                </c:pt>
                <c:pt idx="14152">
                  <c:v>-0.28299987300000001</c:v>
                </c:pt>
                <c:pt idx="14153">
                  <c:v>-0.15300001299999999</c:v>
                </c:pt>
                <c:pt idx="14154">
                  <c:v>-7.8000105E-2</c:v>
                </c:pt>
                <c:pt idx="14155">
                  <c:v>-5.6999979999999999E-2</c:v>
                </c:pt>
                <c:pt idx="14156">
                  <c:v>2.4999864E-2</c:v>
                </c:pt>
                <c:pt idx="14157">
                  <c:v>0.120999897</c:v>
                </c:pt>
                <c:pt idx="14158">
                  <c:v>0.26799982900000002</c:v>
                </c:pt>
                <c:pt idx="14159">
                  <c:v>0.366000202</c:v>
                </c:pt>
                <c:pt idx="14160">
                  <c:v>0.45600015399999999</c:v>
                </c:pt>
                <c:pt idx="14161">
                  <c:v>0.54400007900000003</c:v>
                </c:pt>
                <c:pt idx="14162">
                  <c:v>0.58900021199999997</c:v>
                </c:pt>
                <c:pt idx="14163">
                  <c:v>0.56099983600000003</c:v>
                </c:pt>
                <c:pt idx="14164">
                  <c:v>0.49299986600000001</c:v>
                </c:pt>
                <c:pt idx="14165">
                  <c:v>0.56400003399999998</c:v>
                </c:pt>
                <c:pt idx="14166">
                  <c:v>0.70700022600000001</c:v>
                </c:pt>
                <c:pt idx="14167">
                  <c:v>0.82200004299999996</c:v>
                </c:pt>
                <c:pt idx="14168">
                  <c:v>0.93200026300000005</c:v>
                </c:pt>
                <c:pt idx="14169">
                  <c:v>0.94600013699999996</c:v>
                </c:pt>
                <c:pt idx="14170">
                  <c:v>1.0239999280000001</c:v>
                </c:pt>
                <c:pt idx="14171">
                  <c:v>1.1219999869999999</c:v>
                </c:pt>
                <c:pt idx="14172">
                  <c:v>1.224999956</c:v>
                </c:pt>
                <c:pt idx="14173">
                  <c:v>1.358999871</c:v>
                </c:pt>
                <c:pt idx="14174">
                  <c:v>1.444999769</c:v>
                </c:pt>
                <c:pt idx="14175">
                  <c:v>1.5309999809999999</c:v>
                </c:pt>
                <c:pt idx="14176">
                  <c:v>1.615000167</c:v>
                </c:pt>
                <c:pt idx="14177">
                  <c:v>1.640000031</c:v>
                </c:pt>
                <c:pt idx="14178">
                  <c:v>1.592000015</c:v>
                </c:pt>
                <c:pt idx="14179">
                  <c:v>1.568000007</c:v>
                </c:pt>
                <c:pt idx="14180">
                  <c:v>1.6900000740000001</c:v>
                </c:pt>
                <c:pt idx="14181">
                  <c:v>1.819000079</c:v>
                </c:pt>
                <c:pt idx="14182">
                  <c:v>1.9450002</c:v>
                </c:pt>
                <c:pt idx="14183">
                  <c:v>2.0360000079999998</c:v>
                </c:pt>
                <c:pt idx="14184">
                  <c:v>2.0420000890000001</c:v>
                </c:pt>
                <c:pt idx="14185">
                  <c:v>2.1190000229999999</c:v>
                </c:pt>
                <c:pt idx="14186">
                  <c:v>2.216999768</c:v>
                </c:pt>
                <c:pt idx="14187">
                  <c:v>2.361999988</c:v>
                </c:pt>
                <c:pt idx="14188">
                  <c:v>2.4730000639999998</c:v>
                </c:pt>
                <c:pt idx="14189">
                  <c:v>2.561999846</c:v>
                </c:pt>
                <c:pt idx="14190">
                  <c:v>2.6440000050000001</c:v>
                </c:pt>
                <c:pt idx="14191">
                  <c:v>2.6909998499999999</c:v>
                </c:pt>
                <c:pt idx="14192">
                  <c:v>2.6729999229999999</c:v>
                </c:pt>
                <c:pt idx="14193">
                  <c:v>2.596999845</c:v>
                </c:pt>
                <c:pt idx="14194">
                  <c:v>2.6389997799999998</c:v>
                </c:pt>
                <c:pt idx="14195">
                  <c:v>2.7769997480000002</c:v>
                </c:pt>
                <c:pt idx="14196">
                  <c:v>2.8889999959999999</c:v>
                </c:pt>
                <c:pt idx="14197">
                  <c:v>2.9990002160000002</c:v>
                </c:pt>
                <c:pt idx="14198">
                  <c:v>3.02199974</c:v>
                </c:pt>
                <c:pt idx="14199">
                  <c:v>3.0810000610000001</c:v>
                </c:pt>
                <c:pt idx="14200">
                  <c:v>3.166999959</c:v>
                </c:pt>
                <c:pt idx="14201">
                  <c:v>3.2540000280000001</c:v>
                </c:pt>
                <c:pt idx="14202">
                  <c:v>3.3819998610000002</c:v>
                </c:pt>
                <c:pt idx="14203">
                  <c:v>3.4589997960000001</c:v>
                </c:pt>
                <c:pt idx="14204">
                  <c:v>3.5420001249999999</c:v>
                </c:pt>
                <c:pt idx="14205">
                  <c:v>3.625999996</c:v>
                </c:pt>
                <c:pt idx="14206">
                  <c:v>3.653999744</c:v>
                </c:pt>
                <c:pt idx="14207">
                  <c:v>3.6070002130000001</c:v>
                </c:pt>
                <c:pt idx="14208">
                  <c:v>3.5620000799999998</c:v>
                </c:pt>
                <c:pt idx="14209">
                  <c:v>3.6670000759999999</c:v>
                </c:pt>
                <c:pt idx="14210">
                  <c:v>3.7969999360000002</c:v>
                </c:pt>
                <c:pt idx="14211">
                  <c:v>3.9140000939999999</c:v>
                </c:pt>
                <c:pt idx="14212">
                  <c:v>4.0100001260000004</c:v>
                </c:pt>
                <c:pt idx="14213">
                  <c:v>4.0070002430000002</c:v>
                </c:pt>
                <c:pt idx="14214">
                  <c:v>4.0820001509999999</c:v>
                </c:pt>
                <c:pt idx="14215">
                  <c:v>4.1779998689999998</c:v>
                </c:pt>
                <c:pt idx="14216">
                  <c:v>4.3120000980000004</c:v>
                </c:pt>
                <c:pt idx="14217">
                  <c:v>4.4280000849999999</c:v>
                </c:pt>
                <c:pt idx="14218">
                  <c:v>4.5119999560000004</c:v>
                </c:pt>
                <c:pt idx="14219">
                  <c:v>4.585000151</c:v>
                </c:pt>
                <c:pt idx="14220">
                  <c:v>4.6360000499999998</c:v>
                </c:pt>
                <c:pt idx="14221">
                  <c:v>4.6259999159999996</c:v>
                </c:pt>
                <c:pt idx="14222">
                  <c:v>4.5480001249999997</c:v>
                </c:pt>
                <c:pt idx="14223">
                  <c:v>4.5619999990000002</c:v>
                </c:pt>
                <c:pt idx="14224">
                  <c:v>4.6939998870000004</c:v>
                </c:pt>
                <c:pt idx="14225">
                  <c:v>4.8029999370000001</c:v>
                </c:pt>
                <c:pt idx="14226">
                  <c:v>4.9090001030000003</c:v>
                </c:pt>
                <c:pt idx="14227">
                  <c:v>4.9420000750000002</c:v>
                </c:pt>
                <c:pt idx="14228">
                  <c:v>4.974000191</c:v>
                </c:pt>
                <c:pt idx="14229">
                  <c:v>5.046999757</c:v>
                </c:pt>
                <c:pt idx="14230">
                  <c:v>5.1230001500000002</c:v>
                </c:pt>
                <c:pt idx="14231">
                  <c:v>5.2489999569999997</c:v>
                </c:pt>
                <c:pt idx="14232">
                  <c:v>5.3230000080000002</c:v>
                </c:pt>
                <c:pt idx="14233">
                  <c:v>5.4019999690000002</c:v>
                </c:pt>
                <c:pt idx="14234">
                  <c:v>5.4800000740000003</c:v>
                </c:pt>
                <c:pt idx="14235">
                  <c:v>5.5020000549999999</c:v>
                </c:pt>
                <c:pt idx="14236">
                  <c:v>5.4509998419999999</c:v>
                </c:pt>
                <c:pt idx="14237">
                  <c:v>5.3859997540000002</c:v>
                </c:pt>
                <c:pt idx="14238">
                  <c:v>5.4699999400000001</c:v>
                </c:pt>
                <c:pt idx="14239">
                  <c:v>5.5949998900000004</c:v>
                </c:pt>
                <c:pt idx="14240">
                  <c:v>5.7020002280000002</c:v>
                </c:pt>
                <c:pt idx="14241">
                  <c:v>5.798999802</c:v>
                </c:pt>
                <c:pt idx="14242">
                  <c:v>5.7929997220000002</c:v>
                </c:pt>
                <c:pt idx="14243">
                  <c:v>5.8630000329999996</c:v>
                </c:pt>
                <c:pt idx="14244">
                  <c:v>5.9500001019999997</c:v>
                </c:pt>
                <c:pt idx="14245">
                  <c:v>6.0620000349999996</c:v>
                </c:pt>
                <c:pt idx="14246">
                  <c:v>6.178000022</c:v>
                </c:pt>
                <c:pt idx="14247">
                  <c:v>6.2509999030000003</c:v>
                </c:pt>
                <c:pt idx="14248">
                  <c:v>6.3200000440000004</c:v>
                </c:pt>
                <c:pt idx="14249">
                  <c:v>6.3749999969999998</c:v>
                </c:pt>
                <c:pt idx="14250">
                  <c:v>6.3759998529999997</c:v>
                </c:pt>
                <c:pt idx="14251">
                  <c:v>6.3019998020000001</c:v>
                </c:pt>
                <c:pt idx="14252">
                  <c:v>6.2890000989999999</c:v>
                </c:pt>
                <c:pt idx="14253">
                  <c:v>6.4059999420000002</c:v>
                </c:pt>
                <c:pt idx="14254">
                  <c:v>6.5099997680000001</c:v>
                </c:pt>
                <c:pt idx="14255">
                  <c:v>6.6169997909999996</c:v>
                </c:pt>
                <c:pt idx="14256">
                  <c:v>6.6610000679999999</c:v>
                </c:pt>
                <c:pt idx="14257">
                  <c:v>6.6680000049999997</c:v>
                </c:pt>
                <c:pt idx="14258">
                  <c:v>6.7310000649999999</c:v>
                </c:pt>
                <c:pt idx="14259">
                  <c:v>6.8079999999999998</c:v>
                </c:pt>
                <c:pt idx="14260">
                  <c:v>6.9370000039999997</c:v>
                </c:pt>
                <c:pt idx="14261">
                  <c:v>7.0130000819999996</c:v>
                </c:pt>
                <c:pt idx="14262">
                  <c:v>7.0839999359999997</c:v>
                </c:pt>
                <c:pt idx="14263">
                  <c:v>7.1499998800000002</c:v>
                </c:pt>
                <c:pt idx="14264">
                  <c:v>7.1699998340000004</c:v>
                </c:pt>
                <c:pt idx="14265">
                  <c:v>7.1169999080000004</c:v>
                </c:pt>
                <c:pt idx="14266">
                  <c:v>7.0310000099999996</c:v>
                </c:pt>
                <c:pt idx="14267">
                  <c:v>7.0920000429999996</c:v>
                </c:pt>
                <c:pt idx="14268">
                  <c:v>7.216999994</c:v>
                </c:pt>
                <c:pt idx="14269">
                  <c:v>7.3159999100000004</c:v>
                </c:pt>
                <c:pt idx="14270">
                  <c:v>7.4090000590000002</c:v>
                </c:pt>
                <c:pt idx="14271">
                  <c:v>7.398999925</c:v>
                </c:pt>
                <c:pt idx="14272">
                  <c:v>7.4590001020000001</c:v>
                </c:pt>
                <c:pt idx="14273">
                  <c:v>7.5349998659999997</c:v>
                </c:pt>
                <c:pt idx="14274">
                  <c:v>7.6239999620000001</c:v>
                </c:pt>
                <c:pt idx="14275">
                  <c:v>7.735000039</c:v>
                </c:pt>
                <c:pt idx="14276">
                  <c:v>7.8000001259999996</c:v>
                </c:pt>
                <c:pt idx="14277">
                  <c:v>7.8680000970000004</c:v>
                </c:pt>
                <c:pt idx="14278">
                  <c:v>7.9310001569999997</c:v>
                </c:pt>
                <c:pt idx="14279">
                  <c:v>7.9350002110000002</c:v>
                </c:pt>
                <c:pt idx="14280">
                  <c:v>7.8620000159999996</c:v>
                </c:pt>
                <c:pt idx="14281">
                  <c:v>7.8240001340000003</c:v>
                </c:pt>
                <c:pt idx="14282">
                  <c:v>7.925000077</c:v>
                </c:pt>
                <c:pt idx="14283">
                  <c:v>8.0280000460000007</c:v>
                </c:pt>
                <c:pt idx="14284">
                  <c:v>8.1310000149999997</c:v>
                </c:pt>
                <c:pt idx="14285">
                  <c:v>8.1910001930000007</c:v>
                </c:pt>
                <c:pt idx="14286">
                  <c:v>8.1820002289999998</c:v>
                </c:pt>
                <c:pt idx="14287">
                  <c:v>8.2409999220000003</c:v>
                </c:pt>
                <c:pt idx="14288">
                  <c:v>8.3179998560000001</c:v>
                </c:pt>
                <c:pt idx="14289">
                  <c:v>8.4430001210000007</c:v>
                </c:pt>
                <c:pt idx="14290">
                  <c:v>8.5220000819999999</c:v>
                </c:pt>
                <c:pt idx="14291">
                  <c:v>8.5880000259999996</c:v>
                </c:pt>
                <c:pt idx="14292">
                  <c:v>8.6450000060000001</c:v>
                </c:pt>
                <c:pt idx="14293">
                  <c:v>8.6649999599999994</c:v>
                </c:pt>
                <c:pt idx="14294">
                  <c:v>8.6169999439999998</c:v>
                </c:pt>
                <c:pt idx="14295">
                  <c:v>8.5209999120000006</c:v>
                </c:pt>
                <c:pt idx="14296">
                  <c:v>8.5579999369999999</c:v>
                </c:pt>
                <c:pt idx="14297">
                  <c:v>8.6779999780000008</c:v>
                </c:pt>
                <c:pt idx="14298">
                  <c:v>8.7670000740000003</c:v>
                </c:pt>
                <c:pt idx="14299">
                  <c:v>8.8529999719999992</c:v>
                </c:pt>
                <c:pt idx="14300">
                  <c:v>8.8440000080000001</c:v>
                </c:pt>
                <c:pt idx="14301">
                  <c:v>8.8850000869999999</c:v>
                </c:pt>
                <c:pt idx="14302">
                  <c:v>8.9510000309999995</c:v>
                </c:pt>
                <c:pt idx="14303">
                  <c:v>9.0199998580000003</c:v>
                </c:pt>
                <c:pt idx="14304">
                  <c:v>9.1279997369999997</c:v>
                </c:pt>
                <c:pt idx="14305">
                  <c:v>9.1879999150000007</c:v>
                </c:pt>
                <c:pt idx="14306">
                  <c:v>9.2509999749999992</c:v>
                </c:pt>
                <c:pt idx="14307">
                  <c:v>9.3110001530000002</c:v>
                </c:pt>
                <c:pt idx="14308">
                  <c:v>9.3130001799999995</c:v>
                </c:pt>
                <c:pt idx="14309">
                  <c:v>9.2390001290000008</c:v>
                </c:pt>
                <c:pt idx="14310">
                  <c:v>9.1769999240000004</c:v>
                </c:pt>
                <c:pt idx="14311">
                  <c:v>9.2619999659999994</c:v>
                </c:pt>
                <c:pt idx="14312">
                  <c:v>9.3660001059999995</c:v>
                </c:pt>
                <c:pt idx="14313">
                  <c:v>9.4660001919999992</c:v>
                </c:pt>
                <c:pt idx="14314">
                  <c:v>9.5370000459999993</c:v>
                </c:pt>
                <c:pt idx="14315">
                  <c:v>9.5159999210000006</c:v>
                </c:pt>
                <c:pt idx="14316">
                  <c:v>9.5670001350000007</c:v>
                </c:pt>
                <c:pt idx="14317">
                  <c:v>9.6390001590000001</c:v>
                </c:pt>
                <c:pt idx="14318">
                  <c:v>9.751999949</c:v>
                </c:pt>
                <c:pt idx="14319">
                  <c:v>9.8369999910000008</c:v>
                </c:pt>
                <c:pt idx="14320">
                  <c:v>9.8950001410000006</c:v>
                </c:pt>
                <c:pt idx="14321">
                  <c:v>9.9469998969999995</c:v>
                </c:pt>
                <c:pt idx="14322">
                  <c:v>9.9739997880000004</c:v>
                </c:pt>
                <c:pt idx="14323">
                  <c:v>9.9359999059999993</c:v>
                </c:pt>
                <c:pt idx="14324">
                  <c:v>9.8340001069999996</c:v>
                </c:pt>
                <c:pt idx="14325">
                  <c:v>9.8379998470000007</c:v>
                </c:pt>
                <c:pt idx="14326">
                  <c:v>9.9480000670000006</c:v>
                </c:pt>
                <c:pt idx="14327">
                  <c:v>10.029999911999999</c:v>
                </c:pt>
                <c:pt idx="14328">
                  <c:v>10.110000044</c:v>
                </c:pt>
                <c:pt idx="14329">
                  <c:v>10.108000017</c:v>
                </c:pt>
                <c:pt idx="14330">
                  <c:v>10.128000285000001</c:v>
                </c:pt>
                <c:pt idx="14331">
                  <c:v>10.182999924000001</c:v>
                </c:pt>
                <c:pt idx="14332">
                  <c:v>10.241000075000001</c:v>
                </c:pt>
                <c:pt idx="14333">
                  <c:v>10.345000215000001</c:v>
                </c:pt>
                <c:pt idx="14334">
                  <c:v>10.394999944</c:v>
                </c:pt>
                <c:pt idx="14335">
                  <c:v>10.44799987</c:v>
                </c:pt>
                <c:pt idx="14336">
                  <c:v>10.501000111</c:v>
                </c:pt>
                <c:pt idx="14337">
                  <c:v>10.498000227</c:v>
                </c:pt>
                <c:pt idx="14338">
                  <c:v>10.422000149</c:v>
                </c:pt>
                <c:pt idx="14339">
                  <c:v>10.339000134000001</c:v>
                </c:pt>
                <c:pt idx="14340">
                  <c:v>10.409999987999999</c:v>
                </c:pt>
                <c:pt idx="14341">
                  <c:v>10.516000155</c:v>
                </c:pt>
                <c:pt idx="14342">
                  <c:v>10.60400008</c:v>
                </c:pt>
                <c:pt idx="14343">
                  <c:v>10.676000104</c:v>
                </c:pt>
                <c:pt idx="14344">
                  <c:v>10.642999818</c:v>
                </c:pt>
                <c:pt idx="14345">
                  <c:v>10.688999807</c:v>
                </c:pt>
                <c:pt idx="14346">
                  <c:v>10.753000039</c:v>
                </c:pt>
                <c:pt idx="14347">
                  <c:v>10.847000044</c:v>
                </c:pt>
                <c:pt idx="14348">
                  <c:v>10.936000140000001</c:v>
                </c:pt>
                <c:pt idx="14349">
                  <c:v>10.991999949</c:v>
                </c:pt>
                <c:pt idx="14350">
                  <c:v>11.040999822</c:v>
                </c:pt>
                <c:pt idx="14351">
                  <c:v>11.071000225000001</c:v>
                </c:pt>
                <c:pt idx="14352">
                  <c:v>11.039999966</c:v>
                </c:pt>
                <c:pt idx="14353">
                  <c:v>10.937999852000001</c:v>
                </c:pt>
                <c:pt idx="14354">
                  <c:v>10.910000105</c:v>
                </c:pt>
                <c:pt idx="14355">
                  <c:v>11.006000136999999</c:v>
                </c:pt>
                <c:pt idx="14356">
                  <c:v>11.083000072000001</c:v>
                </c:pt>
                <c:pt idx="14357">
                  <c:v>11.165000231</c:v>
                </c:pt>
                <c:pt idx="14358">
                  <c:v>11.179000104</c:v>
                </c:pt>
                <c:pt idx="14359">
                  <c:v>11.177000077000001</c:v>
                </c:pt>
                <c:pt idx="14360">
                  <c:v>11.219000013</c:v>
                </c:pt>
                <c:pt idx="14361">
                  <c:v>11.271000083000001</c:v>
                </c:pt>
                <c:pt idx="14362">
                  <c:v>11.372000026</c:v>
                </c:pt>
                <c:pt idx="14363">
                  <c:v>11.416999843999999</c:v>
                </c:pt>
                <c:pt idx="14364">
                  <c:v>11.464000004000001</c:v>
                </c:pt>
                <c:pt idx="14365">
                  <c:v>11.507999967</c:v>
                </c:pt>
                <c:pt idx="14366">
                  <c:v>11.503999912999999</c:v>
                </c:pt>
                <c:pt idx="14367">
                  <c:v>11.428000149000001</c:v>
                </c:pt>
                <c:pt idx="14368">
                  <c:v>11.327999749</c:v>
                </c:pt>
                <c:pt idx="14369">
                  <c:v>11.379000276999999</c:v>
                </c:pt>
                <c:pt idx="14370">
                  <c:v>11.479999905</c:v>
                </c:pt>
                <c:pt idx="14371">
                  <c:v>11.554999813</c:v>
                </c:pt>
                <c:pt idx="14372">
                  <c:v>11.623000097</c:v>
                </c:pt>
                <c:pt idx="14373">
                  <c:v>11.586000071999999</c:v>
                </c:pt>
                <c:pt idx="14374">
                  <c:v>11.622999782999999</c:v>
                </c:pt>
                <c:pt idx="14375">
                  <c:v>11.680000077000001</c:v>
                </c:pt>
                <c:pt idx="14376">
                  <c:v>11.757000012000001</c:v>
                </c:pt>
                <c:pt idx="14377">
                  <c:v>11.848999990999999</c:v>
                </c:pt>
                <c:pt idx="14378">
                  <c:v>11.897000007000001</c:v>
                </c:pt>
                <c:pt idx="14379">
                  <c:v>11.938999943000001</c:v>
                </c:pt>
                <c:pt idx="14380">
                  <c:v>11.972999771</c:v>
                </c:pt>
                <c:pt idx="14381">
                  <c:v>11.94700005</c:v>
                </c:pt>
                <c:pt idx="14382">
                  <c:v>11.846999964</c:v>
                </c:pt>
                <c:pt idx="14383">
                  <c:v>11.792999867000001</c:v>
                </c:pt>
                <c:pt idx="14384">
                  <c:v>11.875000026</c:v>
                </c:pt>
                <c:pt idx="14385">
                  <c:v>11.957000184</c:v>
                </c:pt>
                <c:pt idx="14386">
                  <c:v>12.041000056</c:v>
                </c:pt>
                <c:pt idx="14387">
                  <c:v>12.069999974</c:v>
                </c:pt>
                <c:pt idx="14388">
                  <c:v>12.044000253</c:v>
                </c:pt>
                <c:pt idx="14389">
                  <c:v>12.078999938000001</c:v>
                </c:pt>
                <c:pt idx="14390">
                  <c:v>12.12799981</c:v>
                </c:pt>
                <c:pt idx="14391">
                  <c:v>12.228999753</c:v>
                </c:pt>
                <c:pt idx="14392">
                  <c:v>12.278000254</c:v>
                </c:pt>
                <c:pt idx="14393">
                  <c:v>12.321000046</c:v>
                </c:pt>
                <c:pt idx="14394">
                  <c:v>12.361999811</c:v>
                </c:pt>
                <c:pt idx="14395">
                  <c:v>12.358999927999999</c:v>
                </c:pt>
                <c:pt idx="14396">
                  <c:v>12.285000191</c:v>
                </c:pt>
                <c:pt idx="14397">
                  <c:v>12.168000033</c:v>
                </c:pt>
                <c:pt idx="14398">
                  <c:v>12.192999898</c:v>
                </c:pt>
                <c:pt idx="14399">
                  <c:v>12.286999903</c:v>
                </c:pt>
                <c:pt idx="14400">
                  <c:v>12.354000018000001</c:v>
                </c:pt>
                <c:pt idx="14401">
                  <c:v>12.415999908</c:v>
                </c:pt>
                <c:pt idx="14402">
                  <c:v>12.381999765</c:v>
                </c:pt>
                <c:pt idx="14403">
                  <c:v>12.411999853999999</c:v>
                </c:pt>
                <c:pt idx="14404">
                  <c:v>12.461000041</c:v>
                </c:pt>
                <c:pt idx="14405">
                  <c:v>12.515999994</c:v>
                </c:pt>
                <c:pt idx="14406">
                  <c:v>12.601000036</c:v>
                </c:pt>
                <c:pt idx="14407">
                  <c:v>12.638999918</c:v>
                </c:pt>
                <c:pt idx="14408">
                  <c:v>12.676999799000001</c:v>
                </c:pt>
                <c:pt idx="14409">
                  <c:v>12.710999942000001</c:v>
                </c:pt>
                <c:pt idx="14410">
                  <c:v>12.687999789999999</c:v>
                </c:pt>
                <c:pt idx="14411">
                  <c:v>12.590999901</c:v>
                </c:pt>
                <c:pt idx="14412">
                  <c:v>12.518000021000001</c:v>
                </c:pt>
                <c:pt idx="14413">
                  <c:v>12.588999874000001</c:v>
                </c:pt>
                <c:pt idx="14414">
                  <c:v>12.671000033</c:v>
                </c:pt>
                <c:pt idx="14415">
                  <c:v>12.748999824</c:v>
                </c:pt>
                <c:pt idx="14416">
                  <c:v>12.789999903</c:v>
                </c:pt>
                <c:pt idx="14417">
                  <c:v>12.747000111</c:v>
                </c:pt>
                <c:pt idx="14418">
                  <c:v>12.774000002999999</c:v>
                </c:pt>
                <c:pt idx="14419">
                  <c:v>12.822000019000001</c:v>
                </c:pt>
                <c:pt idx="14420">
                  <c:v>12.917999737000001</c:v>
                </c:pt>
                <c:pt idx="14421">
                  <c:v>12.980000256</c:v>
                </c:pt>
                <c:pt idx="14422">
                  <c:v>13.018999994</c:v>
                </c:pt>
                <c:pt idx="14423">
                  <c:v>13.051000109</c:v>
                </c:pt>
                <c:pt idx="14424">
                  <c:v>13.049000082999999</c:v>
                </c:pt>
                <c:pt idx="14425">
                  <c:v>12.979999941000001</c:v>
                </c:pt>
                <c:pt idx="14426">
                  <c:v>12.854000134</c:v>
                </c:pt>
                <c:pt idx="14427">
                  <c:v>12.846999883000001</c:v>
                </c:pt>
                <c:pt idx="14428">
                  <c:v>12.933999952000001</c:v>
                </c:pt>
                <c:pt idx="14429">
                  <c:v>12.996000155999999</c:v>
                </c:pt>
                <c:pt idx="14430">
                  <c:v>13.190999789999999</c:v>
                </c:pt>
                <c:pt idx="14431">
                  <c:v>13.384000026000001</c:v>
                </c:pt>
                <c:pt idx="14432">
                  <c:v>13.612999801999999</c:v>
                </c:pt>
                <c:pt idx="14433">
                  <c:v>13.867999928</c:v>
                </c:pt>
                <c:pt idx="14434">
                  <c:v>14.125999935999999</c:v>
                </c:pt>
                <c:pt idx="14435">
                  <c:v>14.424000167999999</c:v>
                </c:pt>
                <c:pt idx="14436">
                  <c:v>14.672000043000001</c:v>
                </c:pt>
                <c:pt idx="14437">
                  <c:v>14.924999827000001</c:v>
                </c:pt>
                <c:pt idx="14438">
                  <c:v>15.178000239999999</c:v>
                </c:pt>
                <c:pt idx="14439">
                  <c:v>15.376000071</c:v>
                </c:pt>
                <c:pt idx="14440">
                  <c:v>15.497999825000001</c:v>
                </c:pt>
                <c:pt idx="14441">
                  <c:v>15.623999946</c:v>
                </c:pt>
                <c:pt idx="14442">
                  <c:v>15.897999855</c:v>
                </c:pt>
                <c:pt idx="14443">
                  <c:v>16.198000113999999</c:v>
                </c:pt>
                <c:pt idx="14444">
                  <c:v>16.483999870000002</c:v>
                </c:pt>
                <c:pt idx="14445">
                  <c:v>16.749999985999999</c:v>
                </c:pt>
                <c:pt idx="14446">
                  <c:v>16.915999702000001</c:v>
                </c:pt>
                <c:pt idx="14447">
                  <c:v>17.160000150999998</c:v>
                </c:pt>
                <c:pt idx="14448">
                  <c:v>17.426999810000002</c:v>
                </c:pt>
                <c:pt idx="14449">
                  <c:v>17.728999780999999</c:v>
                </c:pt>
                <c:pt idx="14450">
                  <c:v>18.014999851999999</c:v>
                </c:pt>
                <c:pt idx="14451">
                  <c:v>18.267000094</c:v>
                </c:pt>
                <c:pt idx="14452">
                  <c:v>18.509000201999999</c:v>
                </c:pt>
                <c:pt idx="14453">
                  <c:v>18.730000185000002</c:v>
                </c:pt>
                <c:pt idx="14454">
                  <c:v>18.889000278000001</c:v>
                </c:pt>
                <c:pt idx="14455">
                  <c:v>18.978999915999999</c:v>
                </c:pt>
                <c:pt idx="14456">
                  <c:v>19.163000188000002</c:v>
                </c:pt>
                <c:pt idx="14457">
                  <c:v>19.463000132000001</c:v>
                </c:pt>
                <c:pt idx="14458">
                  <c:v>19.739999924999999</c:v>
                </c:pt>
                <c:pt idx="14459">
                  <c:v>20.017000031999999</c:v>
                </c:pt>
                <c:pt idx="14460">
                  <c:v>20.215999718999999</c:v>
                </c:pt>
                <c:pt idx="14461">
                  <c:v>20.417999919</c:v>
                </c:pt>
                <c:pt idx="14462">
                  <c:v>20.658999856000001</c:v>
                </c:pt>
                <c:pt idx="14463">
                  <c:v>20.905000017999999</c:v>
                </c:pt>
                <c:pt idx="14464">
                  <c:v>21.199000196</c:v>
                </c:pt>
                <c:pt idx="14465">
                  <c:v>21.441999846000002</c:v>
                </c:pt>
                <c:pt idx="14466">
                  <c:v>21.688999863999999</c:v>
                </c:pt>
                <c:pt idx="14467">
                  <c:v>21.934000170000001</c:v>
                </c:pt>
                <c:pt idx="14468">
                  <c:v>22.125000064000002</c:v>
                </c:pt>
                <c:pt idx="14469">
                  <c:v>22.240999736999999</c:v>
                </c:pt>
                <c:pt idx="14470">
                  <c:v>22.344999876999999</c:v>
                </c:pt>
                <c:pt idx="14471">
                  <c:v>22.595999948999999</c:v>
                </c:pt>
                <c:pt idx="14472">
                  <c:v>22.890000127</c:v>
                </c:pt>
                <c:pt idx="14473">
                  <c:v>23.164000036000001</c:v>
                </c:pt>
                <c:pt idx="14474">
                  <c:v>23.428999982000001</c:v>
                </c:pt>
                <c:pt idx="14475">
                  <c:v>23.590999958000001</c:v>
                </c:pt>
                <c:pt idx="14476">
                  <c:v>23.829000012000002</c:v>
                </c:pt>
                <c:pt idx="14477">
                  <c:v>24.082999967999999</c:v>
                </c:pt>
                <c:pt idx="14478">
                  <c:v>24.363000272000001</c:v>
                </c:pt>
                <c:pt idx="14479">
                  <c:v>24.645000288999999</c:v>
                </c:pt>
                <c:pt idx="14480">
                  <c:v>24.887000083</c:v>
                </c:pt>
                <c:pt idx="14481">
                  <c:v>25.121999938999998</c:v>
                </c:pt>
                <c:pt idx="14482">
                  <c:v>25.344999949000002</c:v>
                </c:pt>
                <c:pt idx="14483">
                  <c:v>25.513000005999999</c:v>
                </c:pt>
                <c:pt idx="14484">
                  <c:v>25.606000156</c:v>
                </c:pt>
                <c:pt idx="14485">
                  <c:v>25.759000168</c:v>
                </c:pt>
                <c:pt idx="14486">
                  <c:v>26.044000067999999</c:v>
                </c:pt>
                <c:pt idx="14487">
                  <c:v>26.313999924000001</c:v>
                </c:pt>
                <c:pt idx="14488">
                  <c:v>26.587999833000001</c:v>
                </c:pt>
                <c:pt idx="14489">
                  <c:v>26.798000139999999</c:v>
                </c:pt>
                <c:pt idx="14490">
                  <c:v>26.972999819999998</c:v>
                </c:pt>
                <c:pt idx="14491">
                  <c:v>27.202000223999999</c:v>
                </c:pt>
                <c:pt idx="14492">
                  <c:v>27.444999875000001</c:v>
                </c:pt>
                <c:pt idx="14493">
                  <c:v>27.739999909000002</c:v>
                </c:pt>
                <c:pt idx="14494">
                  <c:v>27.982999873000001</c:v>
                </c:pt>
                <c:pt idx="14495">
                  <c:v>28.219000215000001</c:v>
                </c:pt>
                <c:pt idx="14496">
                  <c:v>28.452000044999998</c:v>
                </c:pt>
                <c:pt idx="14497">
                  <c:v>28.638000030000001</c:v>
                </c:pt>
                <c:pt idx="14498">
                  <c:v>28.750999819</c:v>
                </c:pt>
                <c:pt idx="14499">
                  <c:v>28.830999950999999</c:v>
                </c:pt>
                <c:pt idx="14500">
                  <c:v>29.058000015000001</c:v>
                </c:pt>
                <c:pt idx="14501">
                  <c:v>29.346999967999999</c:v>
                </c:pt>
                <c:pt idx="14502">
                  <c:v>29.613000084999999</c:v>
                </c:pt>
                <c:pt idx="14503">
                  <c:v>29.871000092999999</c:v>
                </c:pt>
                <c:pt idx="14504">
                  <c:v>30.026999989</c:v>
                </c:pt>
                <c:pt idx="14505">
                  <c:v>30.249999999</c:v>
                </c:pt>
                <c:pt idx="14506">
                  <c:v>30.492999962999999</c:v>
                </c:pt>
                <c:pt idx="14507">
                  <c:v>30.746000062</c:v>
                </c:pt>
                <c:pt idx="14508">
                  <c:v>31.021999997999998</c:v>
                </c:pt>
                <c:pt idx="14509">
                  <c:v>31.253999971999999</c:v>
                </c:pt>
                <c:pt idx="14510">
                  <c:v>31.485999946</c:v>
                </c:pt>
                <c:pt idx="14511">
                  <c:v>31.714000179999999</c:v>
                </c:pt>
                <c:pt idx="14512">
                  <c:v>31.882000237</c:v>
                </c:pt>
                <c:pt idx="14513">
                  <c:v>31.973999901999999</c:v>
                </c:pt>
                <c:pt idx="14514">
                  <c:v>32.099000167</c:v>
                </c:pt>
                <c:pt idx="14515">
                  <c:v>32.366000139000001</c:v>
                </c:pt>
                <c:pt idx="14516">
                  <c:v>32.631999940999997</c:v>
                </c:pt>
                <c:pt idx="14517">
                  <c:v>32.900000083999998</c:v>
                </c:pt>
                <c:pt idx="14518">
                  <c:v>33.123999949999998</c:v>
                </c:pt>
                <c:pt idx="14519">
                  <c:v>33.279999846000003</c:v>
                </c:pt>
                <c:pt idx="14520">
                  <c:v>33.50300017</c:v>
                </c:pt>
                <c:pt idx="14521">
                  <c:v>33.742999937</c:v>
                </c:pt>
                <c:pt idx="14522">
                  <c:v>34.031999890999998</c:v>
                </c:pt>
                <c:pt idx="14523">
                  <c:v>34.276000025999998</c:v>
                </c:pt>
                <c:pt idx="14524">
                  <c:v>34.504000259999998</c:v>
                </c:pt>
                <c:pt idx="14525">
                  <c:v>34.725000244</c:v>
                </c:pt>
                <c:pt idx="14526">
                  <c:v>34.907999715999999</c:v>
                </c:pt>
                <c:pt idx="14527">
                  <c:v>35.024000016999999</c:v>
                </c:pt>
                <c:pt idx="14528">
                  <c:v>35.091999987999998</c:v>
                </c:pt>
                <c:pt idx="14529">
                  <c:v>35.291999846000003</c:v>
                </c:pt>
                <c:pt idx="14530">
                  <c:v>35.574000177000002</c:v>
                </c:pt>
                <c:pt idx="14531">
                  <c:v>35.826999962000002</c:v>
                </c:pt>
                <c:pt idx="14532">
                  <c:v>36.074999836000003</c:v>
                </c:pt>
                <c:pt idx="14533">
                  <c:v>36.228999705</c:v>
                </c:pt>
                <c:pt idx="14534">
                  <c:v>36.433999788000001</c:v>
                </c:pt>
                <c:pt idx="14535">
                  <c:v>36.662000022000001</c:v>
                </c:pt>
                <c:pt idx="14536">
                  <c:v>36.893999995999998</c:v>
                </c:pt>
                <c:pt idx="14537">
                  <c:v>37.165000022000001</c:v>
                </c:pt>
                <c:pt idx="14538">
                  <c:v>37.388000032000001</c:v>
                </c:pt>
                <c:pt idx="14539">
                  <c:v>37.611999898000001</c:v>
                </c:pt>
                <c:pt idx="14540">
                  <c:v>37.835999764999997</c:v>
                </c:pt>
                <c:pt idx="14541">
                  <c:v>37.996999883999997</c:v>
                </c:pt>
                <c:pt idx="14542">
                  <c:v>38.087000150999998</c:v>
                </c:pt>
                <c:pt idx="14543">
                  <c:v>38.188000092999999</c:v>
                </c:pt>
                <c:pt idx="14544">
                  <c:v>38.435000111000001</c:v>
                </c:pt>
                <c:pt idx="14545">
                  <c:v>38.700999912999997</c:v>
                </c:pt>
                <c:pt idx="14546">
                  <c:v>38.962999975999999</c:v>
                </c:pt>
                <c:pt idx="14547">
                  <c:v>39.196999976000001</c:v>
                </c:pt>
                <c:pt idx="14548">
                  <c:v>39.336999970999997</c:v>
                </c:pt>
                <c:pt idx="14549">
                  <c:v>39.551000018000003</c:v>
                </c:pt>
                <c:pt idx="14550">
                  <c:v>39.784999704000001</c:v>
                </c:pt>
                <c:pt idx="14551">
                  <c:v>40.060000098000003</c:v>
                </c:pt>
                <c:pt idx="14552">
                  <c:v>40.306999802</c:v>
                </c:pt>
                <c:pt idx="14553">
                  <c:v>40.526000072999999</c:v>
                </c:pt>
                <c:pt idx="14554">
                  <c:v>40.740000119000001</c:v>
                </c:pt>
                <c:pt idx="14555">
                  <c:v>40.927000274000001</c:v>
                </c:pt>
                <c:pt idx="14556">
                  <c:v>41.052000225</c:v>
                </c:pt>
                <c:pt idx="14557">
                  <c:v>41.114000115000003</c:v>
                </c:pt>
                <c:pt idx="14558">
                  <c:v>41.160999959999998</c:v>
                </c:pt>
                <c:pt idx="14559">
                  <c:v>41.311999946</c:v>
                </c:pt>
                <c:pt idx="14560">
                  <c:v>41.436999897</c:v>
                </c:pt>
                <c:pt idx="14561">
                  <c:v>41.559999820000002</c:v>
                </c:pt>
                <c:pt idx="14562">
                  <c:v>41.600999899999998</c:v>
                </c:pt>
                <c:pt idx="14563">
                  <c:v>41.663000103999998</c:v>
                </c:pt>
                <c:pt idx="14564">
                  <c:v>41.760999849000001</c:v>
                </c:pt>
                <c:pt idx="14565">
                  <c:v>41.861999791999999</c:v>
                </c:pt>
                <c:pt idx="14566">
                  <c:v>42.007000011000002</c:v>
                </c:pt>
                <c:pt idx="14567">
                  <c:v>42.099999846000003</c:v>
                </c:pt>
                <c:pt idx="14568">
                  <c:v>42.197000049000003</c:v>
                </c:pt>
                <c:pt idx="14569">
                  <c:v>42.291999910999998</c:v>
                </c:pt>
                <c:pt idx="14570">
                  <c:v>42.328999936999999</c:v>
                </c:pt>
                <c:pt idx="14571">
                  <c:v>42.295999965</c:v>
                </c:pt>
                <c:pt idx="14572">
                  <c:v>42.254999884999997</c:v>
                </c:pt>
                <c:pt idx="14573">
                  <c:v>42.368999844999998</c:v>
                </c:pt>
                <c:pt idx="14574">
                  <c:v>42.516000091999999</c:v>
                </c:pt>
                <c:pt idx="14575">
                  <c:v>42.647000122999998</c:v>
                </c:pt>
                <c:pt idx="14576">
                  <c:v>42.761000082999999</c:v>
                </c:pt>
                <c:pt idx="14577">
                  <c:v>42.770999903000003</c:v>
                </c:pt>
                <c:pt idx="14578">
                  <c:v>42.857999972000002</c:v>
                </c:pt>
                <c:pt idx="14579">
                  <c:v>42.962000111999998</c:v>
                </c:pt>
                <c:pt idx="14580">
                  <c:v>43.099999765</c:v>
                </c:pt>
                <c:pt idx="14581">
                  <c:v>43.230999797000003</c:v>
                </c:pt>
                <c:pt idx="14582">
                  <c:v>43.328999856000003</c:v>
                </c:pt>
                <c:pt idx="14583">
                  <c:v>43.419000122</c:v>
                </c:pt>
                <c:pt idx="14584">
                  <c:v>43.489999976</c:v>
                </c:pt>
                <c:pt idx="14585">
                  <c:v>43.500999966999998</c:v>
                </c:pt>
                <c:pt idx="14586">
                  <c:v>43.439999933000003</c:v>
                </c:pt>
                <c:pt idx="14587">
                  <c:v>43.454999977</c:v>
                </c:pt>
                <c:pt idx="14588">
                  <c:v>43.592000089000003</c:v>
                </c:pt>
                <c:pt idx="14589">
                  <c:v>43.71200013</c:v>
                </c:pt>
                <c:pt idx="14590">
                  <c:v>43.833999882999997</c:v>
                </c:pt>
                <c:pt idx="14591">
                  <c:v>43.888999836000004</c:v>
                </c:pt>
                <c:pt idx="14592">
                  <c:v>43.927999888999999</c:v>
                </c:pt>
                <c:pt idx="14593">
                  <c:v>44.014000101000001</c:v>
                </c:pt>
                <c:pt idx="14594">
                  <c:v>44.106999936000001</c:v>
                </c:pt>
                <c:pt idx="14595">
                  <c:v>44.246999930999998</c:v>
                </c:pt>
                <c:pt idx="14596">
                  <c:v>44.335000170000001</c:v>
                </c:pt>
                <c:pt idx="14597">
                  <c:v>44.421999925000001</c:v>
                </c:pt>
                <c:pt idx="14598">
                  <c:v>44.506999966999999</c:v>
                </c:pt>
                <c:pt idx="14599">
                  <c:v>44.543999992000003</c:v>
                </c:pt>
                <c:pt idx="14600">
                  <c:v>44.508999994</c:v>
                </c:pt>
                <c:pt idx="14601">
                  <c:v>44.450999842999998</c:v>
                </c:pt>
                <c:pt idx="14602">
                  <c:v>44.542000280000003</c:v>
                </c:pt>
                <c:pt idx="14603">
                  <c:v>44.682000275</c:v>
                </c:pt>
                <c:pt idx="14604">
                  <c:v>44.799000118000002</c:v>
                </c:pt>
                <c:pt idx="14605">
                  <c:v>44.907999854000003</c:v>
                </c:pt>
                <c:pt idx="14606">
                  <c:v>44.913000078000003</c:v>
                </c:pt>
                <c:pt idx="14607">
                  <c:v>44.990999868999999</c:v>
                </c:pt>
                <c:pt idx="14608">
                  <c:v>45.088000072</c:v>
                </c:pt>
                <c:pt idx="14609">
                  <c:v>45.205999771000002</c:v>
                </c:pt>
                <c:pt idx="14610">
                  <c:v>45.337999973000002</c:v>
                </c:pt>
                <c:pt idx="14611">
                  <c:v>45.425999898000001</c:v>
                </c:pt>
                <c:pt idx="14612">
                  <c:v>45.508000056999997</c:v>
                </c:pt>
                <c:pt idx="14613">
                  <c:v>45.582999964000003</c:v>
                </c:pt>
                <c:pt idx="14614">
                  <c:v>45.597000152</c:v>
                </c:pt>
                <c:pt idx="14615">
                  <c:v>45.536000119000001</c:v>
                </c:pt>
                <c:pt idx="14616">
                  <c:v>45.52199993</c:v>
                </c:pt>
                <c:pt idx="14617">
                  <c:v>45.645000168999999</c:v>
                </c:pt>
                <c:pt idx="14618">
                  <c:v>45.766999921999997</c:v>
                </c:pt>
                <c:pt idx="14619">
                  <c:v>45.888999988999998</c:v>
                </c:pt>
                <c:pt idx="14620">
                  <c:v>45.957999815999997</c:v>
                </c:pt>
                <c:pt idx="14621">
                  <c:v>45.971000148000002</c:v>
                </c:pt>
                <c:pt idx="14622">
                  <c:v>46.046999911999997</c:v>
                </c:pt>
                <c:pt idx="14623">
                  <c:v>46.135000151</c:v>
                </c:pt>
                <c:pt idx="14624">
                  <c:v>46.275000145999996</c:v>
                </c:pt>
                <c:pt idx="14625">
                  <c:v>46.363000071000002</c:v>
                </c:pt>
                <c:pt idx="14626">
                  <c:v>46.444999916</c:v>
                </c:pt>
                <c:pt idx="14627">
                  <c:v>46.523999877000001</c:v>
                </c:pt>
                <c:pt idx="14628">
                  <c:v>46.561000217</c:v>
                </c:pt>
                <c:pt idx="14629">
                  <c:v>46.525999904000003</c:v>
                </c:pt>
                <c:pt idx="14630">
                  <c:v>46.447999799000002</c:v>
                </c:pt>
                <c:pt idx="14631">
                  <c:v>46.512000030000003</c:v>
                </c:pt>
                <c:pt idx="14632">
                  <c:v>46.643999917000002</c:v>
                </c:pt>
                <c:pt idx="14633">
                  <c:v>46.748999914000002</c:v>
                </c:pt>
                <c:pt idx="14634">
                  <c:v>46.848999999999997</c:v>
                </c:pt>
                <c:pt idx="14635">
                  <c:v>46.853000053999999</c:v>
                </c:pt>
                <c:pt idx="14636">
                  <c:v>46.921999880999998</c:v>
                </c:pt>
                <c:pt idx="14637">
                  <c:v>47.008999949</c:v>
                </c:pt>
                <c:pt idx="14638">
                  <c:v>47.101999784</c:v>
                </c:pt>
                <c:pt idx="14639">
                  <c:v>47.225999879</c:v>
                </c:pt>
                <c:pt idx="14640">
                  <c:v>47.301999957</c:v>
                </c:pt>
                <c:pt idx="14641">
                  <c:v>47.376000007999998</c:v>
                </c:pt>
                <c:pt idx="14642">
                  <c:v>47.449000202999997</c:v>
                </c:pt>
                <c:pt idx="14643">
                  <c:v>47.463000076999997</c:v>
                </c:pt>
                <c:pt idx="14644">
                  <c:v>47.402999899000001</c:v>
                </c:pt>
                <c:pt idx="14645">
                  <c:v>47.367000044000001</c:v>
                </c:pt>
                <c:pt idx="14646">
                  <c:v>47.475999780000002</c:v>
                </c:pt>
                <c:pt idx="14647">
                  <c:v>47.594000108000003</c:v>
                </c:pt>
                <c:pt idx="14648">
                  <c:v>47.708000067999997</c:v>
                </c:pt>
                <c:pt idx="14649">
                  <c:v>47.787000028999998</c:v>
                </c:pt>
                <c:pt idx="14650">
                  <c:v>47.779999777999997</c:v>
                </c:pt>
                <c:pt idx="14651">
                  <c:v>47.844000008999998</c:v>
                </c:pt>
                <c:pt idx="14652">
                  <c:v>47.929000051000003</c:v>
                </c:pt>
                <c:pt idx="14653">
                  <c:v>48.062000109000003</c:v>
                </c:pt>
                <c:pt idx="14654">
                  <c:v>48.158999997999999</c:v>
                </c:pt>
                <c:pt idx="14655">
                  <c:v>48.235000075999999</c:v>
                </c:pt>
                <c:pt idx="14656">
                  <c:v>48.303000046999998</c:v>
                </c:pt>
                <c:pt idx="14657">
                  <c:v>48.336000018999997</c:v>
                </c:pt>
                <c:pt idx="14658">
                  <c:v>48.302999733</c:v>
                </c:pt>
                <c:pt idx="14659">
                  <c:v>48.213000094999998</c:v>
                </c:pt>
                <c:pt idx="14660">
                  <c:v>48.240999842999997</c:v>
                </c:pt>
                <c:pt idx="14661">
                  <c:v>48.364000081</c:v>
                </c:pt>
                <c:pt idx="14662">
                  <c:v>48.460999969</c:v>
                </c:pt>
                <c:pt idx="14663">
                  <c:v>48.557000002000002</c:v>
                </c:pt>
                <c:pt idx="14664">
                  <c:v>48.563999938999999</c:v>
                </c:pt>
                <c:pt idx="14665">
                  <c:v>48.607999900999999</c:v>
                </c:pt>
                <c:pt idx="14666">
                  <c:v>48.678000212999997</c:v>
                </c:pt>
                <c:pt idx="14667">
                  <c:v>48.751000093999998</c:v>
                </c:pt>
                <c:pt idx="14668">
                  <c:v>48.863000026999998</c:v>
                </c:pt>
                <c:pt idx="14669">
                  <c:v>48.924000061000001</c:v>
                </c:pt>
                <c:pt idx="14670">
                  <c:v>48.990000004000002</c:v>
                </c:pt>
                <c:pt idx="14671">
                  <c:v>49.057999975000001</c:v>
                </c:pt>
                <c:pt idx="14672">
                  <c:v>49.069999822</c:v>
                </c:pt>
                <c:pt idx="14673">
                  <c:v>49.005999905000003</c:v>
                </c:pt>
                <c:pt idx="14674">
                  <c:v>48.945000186000001</c:v>
                </c:pt>
                <c:pt idx="14675">
                  <c:v>49.031999939999999</c:v>
                </c:pt>
                <c:pt idx="14676">
                  <c:v>49.145000044</c:v>
                </c:pt>
                <c:pt idx="14677">
                  <c:v>49.244999816000004</c:v>
                </c:pt>
                <c:pt idx="14678">
                  <c:v>49.324000091000002</c:v>
                </c:pt>
                <c:pt idx="14679">
                  <c:v>49.302999966000002</c:v>
                </c:pt>
                <c:pt idx="14680">
                  <c:v>49.359999946000002</c:v>
                </c:pt>
                <c:pt idx="14681">
                  <c:v>49.438999908</c:v>
                </c:pt>
                <c:pt idx="14682">
                  <c:v>49.554999893999998</c:v>
                </c:pt>
                <c:pt idx="14683">
                  <c:v>49.652000098000002</c:v>
                </c:pt>
                <c:pt idx="14684">
                  <c:v>49.716999870999999</c:v>
                </c:pt>
                <c:pt idx="14685">
                  <c:v>49.772999994000003</c:v>
                </c:pt>
                <c:pt idx="14686">
                  <c:v>49.803999939000001</c:v>
                </c:pt>
                <c:pt idx="14687">
                  <c:v>49.775000020999997</c:v>
                </c:pt>
                <c:pt idx="14688">
                  <c:v>49.677999818000004</c:v>
                </c:pt>
                <c:pt idx="14689">
                  <c:v>49.672999908000001</c:v>
                </c:pt>
                <c:pt idx="14690">
                  <c:v>49.786000012000002</c:v>
                </c:pt>
                <c:pt idx="14691">
                  <c:v>49.875000108000002</c:v>
                </c:pt>
                <c:pt idx="14692">
                  <c:v>49.963000033</c:v>
                </c:pt>
                <c:pt idx="14693">
                  <c:v>49.974000023000002</c:v>
                </c:pt>
                <c:pt idx="14694">
                  <c:v>49.988000210999999</c:v>
                </c:pt>
                <c:pt idx="14695">
                  <c:v>50.039000111</c:v>
                </c:pt>
                <c:pt idx="14696">
                  <c:v>50.096999947</c:v>
                </c:pt>
                <c:pt idx="14697">
                  <c:v>50.201999942999997</c:v>
                </c:pt>
                <c:pt idx="14698">
                  <c:v>50.256000040000004</c:v>
                </c:pt>
                <c:pt idx="14699">
                  <c:v>50.315000046999998</c:v>
                </c:pt>
                <c:pt idx="14700">
                  <c:v>50.372000026999999</c:v>
                </c:pt>
                <c:pt idx="14701">
                  <c:v>50.374000054</c:v>
                </c:pt>
                <c:pt idx="14702">
                  <c:v>50.300000003000001</c:v>
                </c:pt>
                <c:pt idx="14703">
                  <c:v>50.214999960999997</c:v>
                </c:pt>
                <c:pt idx="14704">
                  <c:v>50.277000164999997</c:v>
                </c:pt>
                <c:pt idx="14705">
                  <c:v>50.380999991000003</c:v>
                </c:pt>
                <c:pt idx="14706">
                  <c:v>50.466000033</c:v>
                </c:pt>
                <c:pt idx="14707">
                  <c:v>50.541999795999999</c:v>
                </c:pt>
                <c:pt idx="14708">
                  <c:v>50.514000049000003</c:v>
                </c:pt>
                <c:pt idx="14709">
                  <c:v>50.562000064999999</c:v>
                </c:pt>
                <c:pt idx="14710">
                  <c:v>50.627000152999997</c:v>
                </c:pt>
                <c:pt idx="14711">
                  <c:v>50.716000248</c:v>
                </c:pt>
                <c:pt idx="14712">
                  <c:v>50.811000110000002</c:v>
                </c:pt>
                <c:pt idx="14713">
                  <c:v>50.861000152999999</c:v>
                </c:pt>
                <c:pt idx="14714">
                  <c:v>50.907999998999998</c:v>
                </c:pt>
                <c:pt idx="14715">
                  <c:v>50.940999970999997</c:v>
                </c:pt>
                <c:pt idx="14716">
                  <c:v>50.918000133</c:v>
                </c:pt>
                <c:pt idx="14717">
                  <c:v>50.820999929999999</c:v>
                </c:pt>
                <c:pt idx="14718">
                  <c:v>50.784999761000002</c:v>
                </c:pt>
                <c:pt idx="14719">
                  <c:v>50.879000081000001</c:v>
                </c:pt>
                <c:pt idx="14720">
                  <c:v>50.958999898000002</c:v>
                </c:pt>
                <c:pt idx="14721">
                  <c:v>51.041999912999998</c:v>
                </c:pt>
                <c:pt idx="14722">
                  <c:v>51.061999868000001</c:v>
                </c:pt>
                <c:pt idx="14723">
                  <c:v>51.047000138000001</c:v>
                </c:pt>
                <c:pt idx="14724">
                  <c:v>51.085000020000003</c:v>
                </c:pt>
                <c:pt idx="14725">
                  <c:v>51.137999946000001</c:v>
                </c:pt>
                <c:pt idx="14726">
                  <c:v>51.242999941999997</c:v>
                </c:pt>
                <c:pt idx="14727">
                  <c:v>51.293999841000002</c:v>
                </c:pt>
                <c:pt idx="14728">
                  <c:v>51.341000000999998</c:v>
                </c:pt>
                <c:pt idx="14729">
                  <c:v>51.384000108000002</c:v>
                </c:pt>
                <c:pt idx="14730">
                  <c:v>51.378000026999999</c:v>
                </c:pt>
                <c:pt idx="14731">
                  <c:v>51.299999921999998</c:v>
                </c:pt>
                <c:pt idx="14732">
                  <c:v>51.189000159999999</c:v>
                </c:pt>
                <c:pt idx="14733">
                  <c:v>51.225000014999999</c:v>
                </c:pt>
                <c:pt idx="14734">
                  <c:v>51.323999929999999</c:v>
                </c:pt>
                <c:pt idx="14735">
                  <c:v>51.398999838000002</c:v>
                </c:pt>
                <c:pt idx="14736">
                  <c:v>51.465999951999997</c:v>
                </c:pt>
                <c:pt idx="14737">
                  <c:v>51.430999952999997</c:v>
                </c:pt>
                <c:pt idx="14738">
                  <c:v>51.462999754999998</c:v>
                </c:pt>
                <c:pt idx="14739">
                  <c:v>51.514999824999997</c:v>
                </c:pt>
                <c:pt idx="14740">
                  <c:v>51.577000028999997</c:v>
                </c:pt>
                <c:pt idx="14741">
                  <c:v>51.662999927000001</c:v>
                </c:pt>
                <c:pt idx="14742">
                  <c:v>51.701999979999997</c:v>
                </c:pt>
                <c:pt idx="14743">
                  <c:v>51.744000229999997</c:v>
                </c:pt>
                <c:pt idx="14744">
                  <c:v>51.780000084999998</c:v>
                </c:pt>
                <c:pt idx="14745">
                  <c:v>51.758000103000001</c:v>
                </c:pt>
                <c:pt idx="14746">
                  <c:v>51.656999845999998</c:v>
                </c:pt>
                <c:pt idx="14747">
                  <c:v>51.591999758999997</c:v>
                </c:pt>
                <c:pt idx="14748">
                  <c:v>51.665999810000002</c:v>
                </c:pt>
                <c:pt idx="14749">
                  <c:v>51.741999888000002</c:v>
                </c:pt>
                <c:pt idx="14750">
                  <c:v>51.819000137000003</c:v>
                </c:pt>
                <c:pt idx="14751">
                  <c:v>51.850000082000001</c:v>
                </c:pt>
                <c:pt idx="14752">
                  <c:v>51.815000083000001</c:v>
                </c:pt>
                <c:pt idx="14753">
                  <c:v>51.846999885000002</c:v>
                </c:pt>
                <c:pt idx="14754">
                  <c:v>51.895000215000003</c:v>
                </c:pt>
                <c:pt idx="14755">
                  <c:v>51.991999790000001</c:v>
                </c:pt>
                <c:pt idx="14756">
                  <c:v>52.043000003000003</c:v>
                </c:pt>
                <c:pt idx="14757">
                  <c:v>52.081000199999998</c:v>
                </c:pt>
                <c:pt idx="14758">
                  <c:v>52.110000118000002</c:v>
                </c:pt>
                <c:pt idx="14759">
                  <c:v>52.101000153999998</c:v>
                </c:pt>
                <c:pt idx="14760">
                  <c:v>52.026000246000002</c:v>
                </c:pt>
                <c:pt idx="14761">
                  <c:v>51.900999980999998</c:v>
                </c:pt>
                <c:pt idx="14762">
                  <c:v>51.909000089000003</c:v>
                </c:pt>
                <c:pt idx="14763">
                  <c:v>51.999000041000002</c:v>
                </c:pt>
                <c:pt idx="14764">
                  <c:v>52.060000074999998</c:v>
                </c:pt>
                <c:pt idx="14765">
                  <c:v>52.115000027999997</c:v>
                </c:pt>
                <c:pt idx="14766">
                  <c:v>52.078999858000003</c:v>
                </c:pt>
                <c:pt idx="14767">
                  <c:v>52.09200019</c:v>
                </c:pt>
                <c:pt idx="14768">
                  <c:v>52.126999875000003</c:v>
                </c:pt>
                <c:pt idx="14769">
                  <c:v>52.167000098000003</c:v>
                </c:pt>
                <c:pt idx="14770">
                  <c:v>52.244999888000002</c:v>
                </c:pt>
                <c:pt idx="14771">
                  <c:v>52.276000148000001</c:v>
                </c:pt>
                <c:pt idx="14772">
                  <c:v>52.30900012</c:v>
                </c:pt>
                <c:pt idx="14773">
                  <c:v>52.339999749999997</c:v>
                </c:pt>
                <c:pt idx="14774">
                  <c:v>52.308999804999999</c:v>
                </c:pt>
                <c:pt idx="14775">
                  <c:v>52.205999835999997</c:v>
                </c:pt>
                <c:pt idx="14776">
                  <c:v>52.115000027999997</c:v>
                </c:pt>
                <c:pt idx="14777">
                  <c:v>52.169000124999997</c:v>
                </c:pt>
                <c:pt idx="14778">
                  <c:v>52.242000005000001</c:v>
                </c:pt>
                <c:pt idx="14779">
                  <c:v>52.312000003000001</c:v>
                </c:pt>
                <c:pt idx="14780">
                  <c:v>52.353000082000001</c:v>
                </c:pt>
                <c:pt idx="14781">
                  <c:v>52.299999841000002</c:v>
                </c:pt>
                <c:pt idx="14782">
                  <c:v>52.320000110000002</c:v>
                </c:pt>
                <c:pt idx="14783">
                  <c:v>52.362000045999999</c:v>
                </c:pt>
                <c:pt idx="14784">
                  <c:v>52.443000034000001</c:v>
                </c:pt>
                <c:pt idx="14785">
                  <c:v>52.496999817000003</c:v>
                </c:pt>
                <c:pt idx="14786">
                  <c:v>52.524000022000003</c:v>
                </c:pt>
                <c:pt idx="14787">
                  <c:v>52.543999976000002</c:v>
                </c:pt>
                <c:pt idx="14788">
                  <c:v>52.537999896000002</c:v>
                </c:pt>
                <c:pt idx="14789">
                  <c:v>52.469000069000003</c:v>
                </c:pt>
                <c:pt idx="14790">
                  <c:v>52.336000011000003</c:v>
                </c:pt>
                <c:pt idx="14791">
                  <c:v>52.308000262999997</c:v>
                </c:pt>
                <c:pt idx="14792">
                  <c:v>52.386000054</c:v>
                </c:pt>
                <c:pt idx="14793">
                  <c:v>52.434999926000003</c:v>
                </c:pt>
                <c:pt idx="14794">
                  <c:v>52.481999772000002</c:v>
                </c:pt>
                <c:pt idx="14795">
                  <c:v>52.447999944000003</c:v>
                </c:pt>
                <c:pt idx="14796">
                  <c:v>52.436000096999997</c:v>
                </c:pt>
                <c:pt idx="14797">
                  <c:v>52.458000077999998</c:v>
                </c:pt>
                <c:pt idx="14798">
                  <c:v>52.483000257</c:v>
                </c:pt>
                <c:pt idx="14799">
                  <c:v>52.552999939999999</c:v>
                </c:pt>
                <c:pt idx="14800">
                  <c:v>52.570999868000001</c:v>
                </c:pt>
                <c:pt idx="14801">
                  <c:v>52.591000135999998</c:v>
                </c:pt>
                <c:pt idx="14802">
                  <c:v>52.611999947000001</c:v>
                </c:pt>
                <c:pt idx="14803">
                  <c:v>52.574000065</c:v>
                </c:pt>
                <c:pt idx="14804">
                  <c:v>52.463999844999996</c:v>
                </c:pt>
                <c:pt idx="14805">
                  <c:v>52.347999858000001</c:v>
                </c:pt>
                <c:pt idx="14806">
                  <c:v>52.384999882999999</c:v>
                </c:pt>
                <c:pt idx="14807">
                  <c:v>52.457000221999998</c:v>
                </c:pt>
                <c:pt idx="14808">
                  <c:v>52.512000174999997</c:v>
                </c:pt>
                <c:pt idx="14809">
                  <c:v>52.549999743000001</c:v>
                </c:pt>
                <c:pt idx="14810">
                  <c:v>52.482999943000003</c:v>
                </c:pt>
                <c:pt idx="14811">
                  <c:v>52.493999932999998</c:v>
                </c:pt>
                <c:pt idx="14812">
                  <c:v>52.521999995000002</c:v>
                </c:pt>
                <c:pt idx="14813">
                  <c:v>52.583000028999997</c:v>
                </c:pt>
                <c:pt idx="14814">
                  <c:v>52.637999981999997</c:v>
                </c:pt>
                <c:pt idx="14815">
                  <c:v>52.657999936000003</c:v>
                </c:pt>
                <c:pt idx="14816">
                  <c:v>52.672000124999997</c:v>
                </c:pt>
                <c:pt idx="14817">
                  <c:v>52.667000215000002</c:v>
                </c:pt>
                <c:pt idx="14818">
                  <c:v>52.600999956000003</c:v>
                </c:pt>
                <c:pt idx="14819">
                  <c:v>52.464000159000001</c:v>
                </c:pt>
                <c:pt idx="14820">
                  <c:v>52.399999928</c:v>
                </c:pt>
                <c:pt idx="14821">
                  <c:v>52.460999960999999</c:v>
                </c:pt>
                <c:pt idx="14822">
                  <c:v>52.503000211</c:v>
                </c:pt>
                <c:pt idx="14823">
                  <c:v>52.548000029999997</c:v>
                </c:pt>
                <c:pt idx="14824">
                  <c:v>52.525000192999997</c:v>
                </c:pt>
                <c:pt idx="14825">
                  <c:v>52.486999996000002</c:v>
                </c:pt>
                <c:pt idx="14826">
                  <c:v>52.494999790000001</c:v>
                </c:pt>
                <c:pt idx="14827">
                  <c:v>52.508999977999999</c:v>
                </c:pt>
                <c:pt idx="14828">
                  <c:v>52.572999895000002</c:v>
                </c:pt>
                <c:pt idx="14829">
                  <c:v>52.583999884999997</c:v>
                </c:pt>
                <c:pt idx="14830">
                  <c:v>52.592999849000002</c:v>
                </c:pt>
                <c:pt idx="14831">
                  <c:v>52.600000100000003</c:v>
                </c:pt>
                <c:pt idx="14832">
                  <c:v>52.558000165000003</c:v>
                </c:pt>
                <c:pt idx="14833">
                  <c:v>52.445999917000002</c:v>
                </c:pt>
                <c:pt idx="14834">
                  <c:v>52.30900012</c:v>
                </c:pt>
                <c:pt idx="14835">
                  <c:v>52.321999822999999</c:v>
                </c:pt>
                <c:pt idx="14836">
                  <c:v>52.384999882999999</c:v>
                </c:pt>
                <c:pt idx="14837">
                  <c:v>52.423999936000001</c:v>
                </c:pt>
                <c:pt idx="14838">
                  <c:v>52.452999853999998</c:v>
                </c:pt>
                <c:pt idx="14839">
                  <c:v>52.379000116999997</c:v>
                </c:pt>
                <c:pt idx="14840">
                  <c:v>52.379000116999997</c:v>
                </c:pt>
                <c:pt idx="14841">
                  <c:v>52.395999873999997</c:v>
                </c:pt>
                <c:pt idx="14842">
                  <c:v>52.434999926000003</c:v>
                </c:pt>
                <c:pt idx="14843">
                  <c:v>52.489000023000003</c:v>
                </c:pt>
                <c:pt idx="14844">
                  <c:v>52.497999987</c:v>
                </c:pt>
                <c:pt idx="14845">
                  <c:v>52.502000041000002</c:v>
                </c:pt>
                <c:pt idx="14846">
                  <c:v>52.496999817000003</c:v>
                </c:pt>
                <c:pt idx="14847">
                  <c:v>52.432000043000002</c:v>
                </c:pt>
                <c:pt idx="14848">
                  <c:v>52.292999905000002</c:v>
                </c:pt>
                <c:pt idx="14849">
                  <c:v>52.198999899</c:v>
                </c:pt>
                <c:pt idx="14850">
                  <c:v>52.242000005000001</c:v>
                </c:pt>
                <c:pt idx="14851">
                  <c:v>52.283999940999998</c:v>
                </c:pt>
                <c:pt idx="14852">
                  <c:v>52.328000218</c:v>
                </c:pt>
                <c:pt idx="14853">
                  <c:v>52.316999912999997</c:v>
                </c:pt>
                <c:pt idx="14854">
                  <c:v>52.251999824999999</c:v>
                </c:pt>
                <c:pt idx="14855">
                  <c:v>52.246000059000004</c:v>
                </c:pt>
                <c:pt idx="14856">
                  <c:v>52.255999879000001</c:v>
                </c:pt>
                <c:pt idx="14857">
                  <c:v>52.314999886000003</c:v>
                </c:pt>
                <c:pt idx="14858">
                  <c:v>52.325000019999997</c:v>
                </c:pt>
                <c:pt idx="14859">
                  <c:v>52.326999733000001</c:v>
                </c:pt>
                <c:pt idx="14860">
                  <c:v>52.325999875999997</c:v>
                </c:pt>
                <c:pt idx="14861">
                  <c:v>52.283000084999998</c:v>
                </c:pt>
                <c:pt idx="14862">
                  <c:v>52.167000098000003</c:v>
                </c:pt>
                <c:pt idx="14863">
                  <c:v>52.008999860999999</c:v>
                </c:pt>
                <c:pt idx="14864">
                  <c:v>51.991999790000001</c:v>
                </c:pt>
                <c:pt idx="14865">
                  <c:v>52.226000104999997</c:v>
                </c:pt>
                <c:pt idx="14866">
                  <c:v>52.548999885999997</c:v>
                </c:pt>
                <c:pt idx="14867">
                  <c:v>52.867999929</c:v>
                </c:pt>
                <c:pt idx="14868">
                  <c:v>53.090000083</c:v>
                </c:pt>
                <c:pt idx="14869">
                  <c:v>53.377000010000003</c:v>
                </c:pt>
                <c:pt idx="14870">
                  <c:v>53.681000007999998</c:v>
                </c:pt>
                <c:pt idx="14871">
                  <c:v>53.992999799000003</c:v>
                </c:pt>
                <c:pt idx="14872">
                  <c:v>54.334999992999997</c:v>
                </c:pt>
                <c:pt idx="14873">
                  <c:v>54.630000027999998</c:v>
                </c:pt>
                <c:pt idx="14874">
                  <c:v>54.923000035000001</c:v>
                </c:pt>
                <c:pt idx="14875">
                  <c:v>55.211999988999999</c:v>
                </c:pt>
                <c:pt idx="14876">
                  <c:v>55.443999963000003</c:v>
                </c:pt>
                <c:pt idx="14877">
                  <c:v>55.601999884999998</c:v>
                </c:pt>
                <c:pt idx="14878">
                  <c:v>55.783999815999998</c:v>
                </c:pt>
                <c:pt idx="14879">
                  <c:v>56.109999795</c:v>
                </c:pt>
                <c:pt idx="14880">
                  <c:v>56.447000080000002</c:v>
                </c:pt>
                <c:pt idx="14881">
                  <c:v>56.777999969</c:v>
                </c:pt>
                <c:pt idx="14882">
                  <c:v>57.074000173999998</c:v>
                </c:pt>
                <c:pt idx="14883">
                  <c:v>57.285000023000002</c:v>
                </c:pt>
                <c:pt idx="14884">
                  <c:v>57.567000040000003</c:v>
                </c:pt>
                <c:pt idx="14885">
                  <c:v>57.867999841</c:v>
                </c:pt>
                <c:pt idx="14886">
                  <c:v>58.217999828000004</c:v>
                </c:pt>
                <c:pt idx="14887">
                  <c:v>58.531999960999997</c:v>
                </c:pt>
                <c:pt idx="14888">
                  <c:v>58.826000139000001</c:v>
                </c:pt>
                <c:pt idx="14889">
                  <c:v>59.111000038999997</c:v>
                </c:pt>
                <c:pt idx="14890">
                  <c:v>59.361999795999999</c:v>
                </c:pt>
                <c:pt idx="14891">
                  <c:v>59.544999896999997</c:v>
                </c:pt>
                <c:pt idx="14892">
                  <c:v>59.671999874999997</c:v>
                </c:pt>
                <c:pt idx="14893">
                  <c:v>59.916999865999998</c:v>
                </c:pt>
                <c:pt idx="14894">
                  <c:v>60.255999863</c:v>
                </c:pt>
                <c:pt idx="14895">
                  <c:v>60.569999996</c:v>
                </c:pt>
                <c:pt idx="14896">
                  <c:v>60.881999786999998</c:v>
                </c:pt>
                <c:pt idx="14897">
                  <c:v>61.105999967999999</c:v>
                </c:pt>
                <c:pt idx="14898">
                  <c:v>61.366999859000003</c:v>
                </c:pt>
                <c:pt idx="14899">
                  <c:v>61.652000074</c:v>
                </c:pt>
                <c:pt idx="14900">
                  <c:v>61.942000198000002</c:v>
                </c:pt>
                <c:pt idx="14901">
                  <c:v>62.271000061000002</c:v>
                </c:pt>
                <c:pt idx="14902">
                  <c:v>62.547999853</c:v>
                </c:pt>
                <c:pt idx="14903">
                  <c:v>62.831000041000003</c:v>
                </c:pt>
                <c:pt idx="14904">
                  <c:v>63.113999913999997</c:v>
                </c:pt>
                <c:pt idx="14905">
                  <c:v>63.340999977999999</c:v>
                </c:pt>
                <c:pt idx="14906">
                  <c:v>63.493999989999999</c:v>
                </c:pt>
                <c:pt idx="14907">
                  <c:v>63.649000030000003</c:v>
                </c:pt>
                <c:pt idx="14908">
                  <c:v>63.952000171000002</c:v>
                </c:pt>
                <c:pt idx="14909">
                  <c:v>64.280999719999997</c:v>
                </c:pt>
                <c:pt idx="14910">
                  <c:v>64.596000023000002</c:v>
                </c:pt>
                <c:pt idx="14911">
                  <c:v>64.891000056999999</c:v>
                </c:pt>
                <c:pt idx="14912">
                  <c:v>65.085000148999995</c:v>
                </c:pt>
                <c:pt idx="14913">
                  <c:v>65.356999716999994</c:v>
                </c:pt>
                <c:pt idx="14914">
                  <c:v>65.650999894999998</c:v>
                </c:pt>
                <c:pt idx="14915">
                  <c:v>65.981999784999999</c:v>
                </c:pt>
                <c:pt idx="14916">
                  <c:v>66.295999917000003</c:v>
                </c:pt>
                <c:pt idx="14917">
                  <c:v>66.574000194999996</c:v>
                </c:pt>
                <c:pt idx="14918">
                  <c:v>66.845000221000006</c:v>
                </c:pt>
                <c:pt idx="14919">
                  <c:v>67.093000094999994</c:v>
                </c:pt>
                <c:pt idx="14920">
                  <c:v>67.278999764999995</c:v>
                </c:pt>
                <c:pt idx="14921">
                  <c:v>67.397000093000003</c:v>
                </c:pt>
                <c:pt idx="14922">
                  <c:v>67.605999914999998</c:v>
                </c:pt>
                <c:pt idx="14923">
                  <c:v>67.934000236000003</c:v>
                </c:pt>
                <c:pt idx="14924">
                  <c:v>68.237000064</c:v>
                </c:pt>
                <c:pt idx="14925">
                  <c:v>68.540000204999998</c:v>
                </c:pt>
                <c:pt idx="14926">
                  <c:v>68.765999784000002</c:v>
                </c:pt>
                <c:pt idx="14927">
                  <c:v>68.994000018999998</c:v>
                </c:pt>
                <c:pt idx="14928">
                  <c:v>69.259999820000004</c:v>
                </c:pt>
                <c:pt idx="14929">
                  <c:v>69.531000160999994</c:v>
                </c:pt>
                <c:pt idx="14930">
                  <c:v>69.849999889000003</c:v>
                </c:pt>
                <c:pt idx="14931">
                  <c:v>70.118999888999994</c:v>
                </c:pt>
                <c:pt idx="14932">
                  <c:v>70.392000256000003</c:v>
                </c:pt>
                <c:pt idx="14933">
                  <c:v>70.662000112000001</c:v>
                </c:pt>
                <c:pt idx="14934">
                  <c:v>70.877000014000004</c:v>
                </c:pt>
                <c:pt idx="14935">
                  <c:v>71.017999865999997</c:v>
                </c:pt>
                <c:pt idx="14936">
                  <c:v>71.146000013999995</c:v>
                </c:pt>
                <c:pt idx="14937">
                  <c:v>71.423000121000001</c:v>
                </c:pt>
                <c:pt idx="14938">
                  <c:v>71.739999822000001</c:v>
                </c:pt>
                <c:pt idx="14939">
                  <c:v>72.038000053999994</c:v>
                </c:pt>
                <c:pt idx="14940">
                  <c:v>72.328000177999996</c:v>
                </c:pt>
                <c:pt idx="14941">
                  <c:v>72.512999992000005</c:v>
                </c:pt>
                <c:pt idx="14942">
                  <c:v>72.774000197999996</c:v>
                </c:pt>
                <c:pt idx="14943">
                  <c:v>73.052000160999995</c:v>
                </c:pt>
                <c:pt idx="14944">
                  <c:v>73.355999844999999</c:v>
                </c:pt>
                <c:pt idx="14945">
                  <c:v>73.661999870000002</c:v>
                </c:pt>
                <c:pt idx="14946">
                  <c:v>73.927000129999996</c:v>
                </c:pt>
                <c:pt idx="14947">
                  <c:v>74.184999825000006</c:v>
                </c:pt>
                <c:pt idx="14948">
                  <c:v>74.430999986000003</c:v>
                </c:pt>
                <c:pt idx="14949">
                  <c:v>74.621000023999997</c:v>
                </c:pt>
                <c:pt idx="14950">
                  <c:v>74.737000011000006</c:v>
                </c:pt>
                <c:pt idx="14951">
                  <c:v>74.913000175999997</c:v>
                </c:pt>
                <c:pt idx="14952">
                  <c:v>75.220000056999993</c:v>
                </c:pt>
                <c:pt idx="14953">
                  <c:v>75.513000065</c:v>
                </c:pt>
                <c:pt idx="14954">
                  <c:v>75.808999955000004</c:v>
                </c:pt>
                <c:pt idx="14955">
                  <c:v>76.042000099999996</c:v>
                </c:pt>
                <c:pt idx="14956">
                  <c:v>76.238000217999996</c:v>
                </c:pt>
                <c:pt idx="14957">
                  <c:v>76.488999976000002</c:v>
                </c:pt>
                <c:pt idx="14958">
                  <c:v>76.753999921000002</c:v>
                </c:pt>
                <c:pt idx="14959">
                  <c:v>77.071000251000001</c:v>
                </c:pt>
                <c:pt idx="14960">
                  <c:v>77.335000027000007</c:v>
                </c:pt>
                <c:pt idx="14961">
                  <c:v>77.593999891999999</c:v>
                </c:pt>
                <c:pt idx="14962">
                  <c:v>77.84699999</c:v>
                </c:pt>
                <c:pt idx="14963">
                  <c:v>78.054999956000003</c:v>
                </c:pt>
                <c:pt idx="14964">
                  <c:v>78.188999870000004</c:v>
                </c:pt>
                <c:pt idx="14965">
                  <c:v>78.290999983000006</c:v>
                </c:pt>
                <c:pt idx="14966">
                  <c:v>78.538000002000004</c:v>
                </c:pt>
                <c:pt idx="14967">
                  <c:v>78.848999937000002</c:v>
                </c:pt>
                <c:pt idx="14968">
                  <c:v>79.136000178000003</c:v>
                </c:pt>
                <c:pt idx="14969">
                  <c:v>79.413999826999998</c:v>
                </c:pt>
                <c:pt idx="14970">
                  <c:v>79.590999847000006</c:v>
                </c:pt>
                <c:pt idx="14971">
                  <c:v>79.836000153000001</c:v>
                </c:pt>
                <c:pt idx="14972">
                  <c:v>80.099000071999995</c:v>
                </c:pt>
                <c:pt idx="14973">
                  <c:v>80.374000151999994</c:v>
                </c:pt>
                <c:pt idx="14974">
                  <c:v>80.670000041999998</c:v>
                </c:pt>
                <c:pt idx="14975">
                  <c:v>80.921999970000002</c:v>
                </c:pt>
                <c:pt idx="14976">
                  <c:v>81.173999898999995</c:v>
                </c:pt>
                <c:pt idx="14977">
                  <c:v>81.422999943999997</c:v>
                </c:pt>
                <c:pt idx="14978">
                  <c:v>81.610999954999997</c:v>
                </c:pt>
                <c:pt idx="14979">
                  <c:v>81.724000059000005</c:v>
                </c:pt>
                <c:pt idx="14980">
                  <c:v>81.869999820000004</c:v>
                </c:pt>
                <c:pt idx="14981">
                  <c:v>82.155999890999993</c:v>
                </c:pt>
                <c:pt idx="14982">
                  <c:v>82.441999960999993</c:v>
                </c:pt>
                <c:pt idx="14983">
                  <c:v>82.729999743999997</c:v>
                </c:pt>
                <c:pt idx="14984">
                  <c:v>82.973999879000004</c:v>
                </c:pt>
                <c:pt idx="14985">
                  <c:v>83.148999872999994</c:v>
                </c:pt>
                <c:pt idx="14986">
                  <c:v>83.393000008000001</c:v>
                </c:pt>
                <c:pt idx="14987">
                  <c:v>83.653000043999995</c:v>
                </c:pt>
                <c:pt idx="14988">
                  <c:v>83.961999951999999</c:v>
                </c:pt>
                <c:pt idx="14989">
                  <c:v>84.224999870999994</c:v>
                </c:pt>
                <c:pt idx="14990">
                  <c:v>84.472999744999996</c:v>
                </c:pt>
                <c:pt idx="14991">
                  <c:v>84.712999826000001</c:v>
                </c:pt>
                <c:pt idx="14992">
                  <c:v>84.917000052999995</c:v>
                </c:pt>
                <c:pt idx="14993">
                  <c:v>85.051999823000003</c:v>
                </c:pt>
                <c:pt idx="14994">
                  <c:v>85.138999892000001</c:v>
                </c:pt>
                <c:pt idx="14995">
                  <c:v>85.358000163</c:v>
                </c:pt>
                <c:pt idx="14996">
                  <c:v>85.658999962999999</c:v>
                </c:pt>
                <c:pt idx="14997">
                  <c:v>85.931000159999996</c:v>
                </c:pt>
                <c:pt idx="14998">
                  <c:v>86.197999818</c:v>
                </c:pt>
                <c:pt idx="14999">
                  <c:v>86.372999812000003</c:v>
                </c:pt>
                <c:pt idx="15000">
                  <c:v>86.596999992999997</c:v>
                </c:pt>
                <c:pt idx="15001">
                  <c:v>86.841999983999997</c:v>
                </c:pt>
                <c:pt idx="15002">
                  <c:v>87.093999912000001</c:v>
                </c:pt>
                <c:pt idx="15003">
                  <c:v>87.384000036000003</c:v>
                </c:pt>
                <c:pt idx="15004">
                  <c:v>87.627000000999999</c:v>
                </c:pt>
                <c:pt idx="15005">
                  <c:v>87.869999965000005</c:v>
                </c:pt>
                <c:pt idx="15006">
                  <c:v>88.110999903000007</c:v>
                </c:pt>
                <c:pt idx="15007">
                  <c:v>88.292999832999996</c:v>
                </c:pt>
                <c:pt idx="15008">
                  <c:v>88.400000171000002</c:v>
                </c:pt>
                <c:pt idx="15009">
                  <c:v>88.519999897000005</c:v>
                </c:pt>
                <c:pt idx="15010">
                  <c:v>88.783999985999998</c:v>
                </c:pt>
                <c:pt idx="15011">
                  <c:v>89.068999887000004</c:v>
                </c:pt>
                <c:pt idx="15012">
                  <c:v>89.348999876999997</c:v>
                </c:pt>
                <c:pt idx="15013">
                  <c:v>89.601999974999998</c:v>
                </c:pt>
                <c:pt idx="15014">
                  <c:v>89.759000041999997</c:v>
                </c:pt>
                <c:pt idx="15015">
                  <c:v>89.991000014999997</c:v>
                </c:pt>
                <c:pt idx="15016">
                  <c:v>90.241000231000001</c:v>
                </c:pt>
                <c:pt idx="15017">
                  <c:v>90.536000264999998</c:v>
                </c:pt>
                <c:pt idx="15018">
                  <c:v>90.800999896999997</c:v>
                </c:pt>
                <c:pt idx="15019">
                  <c:v>91.037999780000007</c:v>
                </c:pt>
                <c:pt idx="15020">
                  <c:v>91.267999727000003</c:v>
                </c:pt>
                <c:pt idx="15021">
                  <c:v>91.473000123999995</c:v>
                </c:pt>
                <c:pt idx="15022">
                  <c:v>91.615000146</c:v>
                </c:pt>
                <c:pt idx="15023">
                  <c:v>91.69200008</c:v>
                </c:pt>
                <c:pt idx="15024">
                  <c:v>91.874999867</c:v>
                </c:pt>
                <c:pt idx="15025">
                  <c:v>92.163000279000002</c:v>
                </c:pt>
                <c:pt idx="15026">
                  <c:v>92.422000143999995</c:v>
                </c:pt>
                <c:pt idx="15027">
                  <c:v>92.681000009000002</c:v>
                </c:pt>
                <c:pt idx="15028">
                  <c:v>92.857000174000007</c:v>
                </c:pt>
                <c:pt idx="15029">
                  <c:v>93.053999833999995</c:v>
                </c:pt>
                <c:pt idx="15030">
                  <c:v>93.288000148999998</c:v>
                </c:pt>
                <c:pt idx="15031">
                  <c:v>93.523000006000004</c:v>
                </c:pt>
                <c:pt idx="15032">
                  <c:v>93.803999852000004</c:v>
                </c:pt>
                <c:pt idx="15033">
                  <c:v>94.032000087</c:v>
                </c:pt>
                <c:pt idx="15034">
                  <c:v>94.262999890000003</c:v>
                </c:pt>
                <c:pt idx="15035">
                  <c:v>94.491999981000006</c:v>
                </c:pt>
                <c:pt idx="15036">
                  <c:v>94.664999946999998</c:v>
                </c:pt>
                <c:pt idx="15037">
                  <c:v>94.764999719000002</c:v>
                </c:pt>
                <c:pt idx="15038">
                  <c:v>94.859999896000005</c:v>
                </c:pt>
                <c:pt idx="15039">
                  <c:v>95.106999913999999</c:v>
                </c:pt>
                <c:pt idx="15040">
                  <c:v>95.388000074000004</c:v>
                </c:pt>
                <c:pt idx="15041">
                  <c:v>95.651999849000006</c:v>
                </c:pt>
                <c:pt idx="15042">
                  <c:v>95.901000209000003</c:v>
                </c:pt>
                <c:pt idx="15043">
                  <c:v>96.044000087000001</c:v>
                </c:pt>
                <c:pt idx="15044">
                  <c:v>96.263999898999998</c:v>
                </c:pt>
                <c:pt idx="15045">
                  <c:v>96.501999953999999</c:v>
                </c:pt>
                <c:pt idx="15046">
                  <c:v>96.772000124000002</c:v>
                </c:pt>
                <c:pt idx="15047">
                  <c:v>97.037000069000001</c:v>
                </c:pt>
                <c:pt idx="15048">
                  <c:v>97.267000015999997</c:v>
                </c:pt>
                <c:pt idx="15049">
                  <c:v>97.489999711999999</c:v>
                </c:pt>
                <c:pt idx="15050">
                  <c:v>97.692999768000007</c:v>
                </c:pt>
                <c:pt idx="15051">
                  <c:v>97.835999959999995</c:v>
                </c:pt>
                <c:pt idx="15052">
                  <c:v>97.907999984</c:v>
                </c:pt>
                <c:pt idx="15053">
                  <c:v>98.054999916</c:v>
                </c:pt>
                <c:pt idx="15054">
                  <c:v>98.323999916000005</c:v>
                </c:pt>
                <c:pt idx="15055">
                  <c:v>98.573999817000001</c:v>
                </c:pt>
                <c:pt idx="15056">
                  <c:v>98.828999942999999</c:v>
                </c:pt>
                <c:pt idx="15057">
                  <c:v>99.015999782999998</c:v>
                </c:pt>
                <c:pt idx="15058">
                  <c:v>99.185999867000007</c:v>
                </c:pt>
                <c:pt idx="15059">
                  <c:v>99.401999939999996</c:v>
                </c:pt>
                <c:pt idx="15060">
                  <c:v>99.624000093999996</c:v>
                </c:pt>
                <c:pt idx="15061">
                  <c:v>99.898000003000007</c:v>
                </c:pt>
                <c:pt idx="15062">
                  <c:v>100.115000247</c:v>
                </c:pt>
                <c:pt idx="15063">
                  <c:v>100.334000203</c:v>
                </c:pt>
                <c:pt idx="15064">
                  <c:v>100.54900010599999</c:v>
                </c:pt>
                <c:pt idx="15065">
                  <c:v>100.71599999199999</c:v>
                </c:pt>
                <c:pt idx="15066">
                  <c:v>100.81100016800001</c:v>
                </c:pt>
                <c:pt idx="15067">
                  <c:v>100.886000076</c:v>
                </c:pt>
                <c:pt idx="15068">
                  <c:v>100.930999895</c:v>
                </c:pt>
                <c:pt idx="15069">
                  <c:v>101.023000188</c:v>
                </c:pt>
                <c:pt idx="15070">
                  <c:v>101.094000041</c:v>
                </c:pt>
                <c:pt idx="15071">
                  <c:v>101.15399990500001</c:v>
                </c:pt>
                <c:pt idx="15072">
                  <c:v>101.109999942</c:v>
                </c:pt>
                <c:pt idx="15073">
                  <c:v>101.14200005799999</c:v>
                </c:pt>
                <c:pt idx="15074">
                  <c:v>101.190000074</c:v>
                </c:pt>
                <c:pt idx="15075">
                  <c:v>101.259999757</c:v>
                </c:pt>
                <c:pt idx="15076">
                  <c:v>101.343000086</c:v>
                </c:pt>
                <c:pt idx="15077">
                  <c:v>101.38199982499999</c:v>
                </c:pt>
                <c:pt idx="15078">
                  <c:v>101.41700013800001</c:v>
                </c:pt>
                <c:pt idx="15079">
                  <c:v>101.43999997500001</c:v>
                </c:pt>
                <c:pt idx="15080">
                  <c:v>101.40700000299999</c:v>
                </c:pt>
                <c:pt idx="15081">
                  <c:v>101.297999953</c:v>
                </c:pt>
                <c:pt idx="15082">
                  <c:v>101.234000036</c:v>
                </c:pt>
                <c:pt idx="15083">
                  <c:v>101.30799977300001</c:v>
                </c:pt>
                <c:pt idx="15084">
                  <c:v>101.37899994199999</c:v>
                </c:pt>
                <c:pt idx="15085">
                  <c:v>101.45299999300001</c:v>
                </c:pt>
                <c:pt idx="15086">
                  <c:v>101.472000091</c:v>
                </c:pt>
                <c:pt idx="15087">
                  <c:v>101.43499975100001</c:v>
                </c:pt>
                <c:pt idx="15088">
                  <c:v>101.459000073</c:v>
                </c:pt>
                <c:pt idx="15089">
                  <c:v>101.49800012599999</c:v>
                </c:pt>
                <c:pt idx="15090">
                  <c:v>101.58699990700001</c:v>
                </c:pt>
                <c:pt idx="15091">
                  <c:v>101.625000103</c:v>
                </c:pt>
                <c:pt idx="15092">
                  <c:v>101.65699990500001</c:v>
                </c:pt>
                <c:pt idx="15093">
                  <c:v>101.684999967</c:v>
                </c:pt>
                <c:pt idx="15094">
                  <c:v>101.671000093</c:v>
                </c:pt>
                <c:pt idx="15095">
                  <c:v>101.582999853</c:v>
                </c:pt>
                <c:pt idx="15096">
                  <c:v>101.45599987600001</c:v>
                </c:pt>
                <c:pt idx="15097">
                  <c:v>101.467000181</c:v>
                </c:pt>
                <c:pt idx="15098">
                  <c:v>101.547999855</c:v>
                </c:pt>
                <c:pt idx="15099">
                  <c:v>101.601000095</c:v>
                </c:pt>
                <c:pt idx="15100">
                  <c:v>101.649999968</c:v>
                </c:pt>
                <c:pt idx="15101">
                  <c:v>101.601999952</c:v>
                </c:pt>
                <c:pt idx="15102">
                  <c:v>101.617999852</c:v>
                </c:pt>
                <c:pt idx="15103">
                  <c:v>101.65300016499999</c:v>
                </c:pt>
                <c:pt idx="15104">
                  <c:v>101.69299976000001</c:v>
                </c:pt>
                <c:pt idx="15105">
                  <c:v>101.763999928</c:v>
                </c:pt>
                <c:pt idx="15106">
                  <c:v>101.78799993600001</c:v>
                </c:pt>
                <c:pt idx="15107">
                  <c:v>101.809999917</c:v>
                </c:pt>
                <c:pt idx="15108">
                  <c:v>101.82900001500001</c:v>
                </c:pt>
                <c:pt idx="15109">
                  <c:v>101.789999963</c:v>
                </c:pt>
                <c:pt idx="15110">
                  <c:v>101.67800003000001</c:v>
                </c:pt>
                <c:pt idx="15111">
                  <c:v>101.588999934</c:v>
                </c:pt>
                <c:pt idx="15112">
                  <c:v>101.644000201</c:v>
                </c:pt>
                <c:pt idx="15113">
                  <c:v>101.708999975</c:v>
                </c:pt>
                <c:pt idx="15114">
                  <c:v>101.768999838</c:v>
                </c:pt>
                <c:pt idx="15115">
                  <c:v>101.794000017</c:v>
                </c:pt>
                <c:pt idx="15116">
                  <c:v>101.734000153</c:v>
                </c:pt>
                <c:pt idx="15117">
                  <c:v>101.745000144</c:v>
                </c:pt>
                <c:pt idx="15118">
                  <c:v>101.77499991800001</c:v>
                </c:pt>
                <c:pt idx="15119">
                  <c:v>101.85300002300001</c:v>
                </c:pt>
                <c:pt idx="15120">
                  <c:v>101.89600013</c:v>
                </c:pt>
                <c:pt idx="15121">
                  <c:v>101.91799979699999</c:v>
                </c:pt>
                <c:pt idx="15122">
                  <c:v>101.930999814</c:v>
                </c:pt>
                <c:pt idx="15123">
                  <c:v>101.909000147</c:v>
                </c:pt>
                <c:pt idx="15124">
                  <c:v>101.820999908</c:v>
                </c:pt>
                <c:pt idx="15125">
                  <c:v>101.67699985900001</c:v>
                </c:pt>
                <c:pt idx="15126">
                  <c:v>101.649999968</c:v>
                </c:pt>
                <c:pt idx="15127">
                  <c:v>101.71799993800001</c:v>
                </c:pt>
                <c:pt idx="15128">
                  <c:v>101.76000018800001</c:v>
                </c:pt>
                <c:pt idx="15129">
                  <c:v>101.800999953</c:v>
                </c:pt>
                <c:pt idx="15130">
                  <c:v>101.752999937</c:v>
                </c:pt>
                <c:pt idx="15131">
                  <c:v>101.73999992</c:v>
                </c:pt>
                <c:pt idx="15132">
                  <c:v>101.754000108</c:v>
                </c:pt>
                <c:pt idx="15133">
                  <c:v>101.77099986499999</c:v>
                </c:pt>
                <c:pt idx="15134">
                  <c:v>101.82799984499999</c:v>
                </c:pt>
                <c:pt idx="15135">
                  <c:v>101.835000096</c:v>
                </c:pt>
                <c:pt idx="15136">
                  <c:v>101.84500023</c:v>
                </c:pt>
                <c:pt idx="15137">
                  <c:v>101.856000221</c:v>
                </c:pt>
                <c:pt idx="15138">
                  <c:v>101.812000258</c:v>
                </c:pt>
                <c:pt idx="15139">
                  <c:v>101.692000218</c:v>
                </c:pt>
                <c:pt idx="15140">
                  <c:v>101.57399989</c:v>
                </c:pt>
                <c:pt idx="15141">
                  <c:v>101.604999835</c:v>
                </c:pt>
                <c:pt idx="15142">
                  <c:v>101.660000102</c:v>
                </c:pt>
                <c:pt idx="15143">
                  <c:v>101.704999921</c:v>
                </c:pt>
                <c:pt idx="15144">
                  <c:v>101.726999902</c:v>
                </c:pt>
                <c:pt idx="15145">
                  <c:v>101.649000112</c:v>
                </c:pt>
                <c:pt idx="15146">
                  <c:v>101.649000112</c:v>
                </c:pt>
                <c:pt idx="15147">
                  <c:v>101.669999922</c:v>
                </c:pt>
                <c:pt idx="15148">
                  <c:v>101.728999929</c:v>
                </c:pt>
                <c:pt idx="15149">
                  <c:v>101.770000008</c:v>
                </c:pt>
                <c:pt idx="15150">
                  <c:v>101.778000116</c:v>
                </c:pt>
                <c:pt idx="15151">
                  <c:v>101.776999945</c:v>
                </c:pt>
                <c:pt idx="15152">
                  <c:v>101.751000225</c:v>
                </c:pt>
                <c:pt idx="15153">
                  <c:v>101.664000156</c:v>
                </c:pt>
                <c:pt idx="15154">
                  <c:v>101.50999997300001</c:v>
                </c:pt>
                <c:pt idx="15155">
                  <c:v>101.446999912</c:v>
                </c:pt>
                <c:pt idx="15156">
                  <c:v>101.501999865</c:v>
                </c:pt>
                <c:pt idx="15157">
                  <c:v>101.53299981000001</c:v>
                </c:pt>
                <c:pt idx="15158">
                  <c:v>101.562999899</c:v>
                </c:pt>
                <c:pt idx="15159">
                  <c:v>101.516000053</c:v>
                </c:pt>
                <c:pt idx="15160">
                  <c:v>101.47199977699999</c:v>
                </c:pt>
                <c:pt idx="15161">
                  <c:v>101.46600001</c:v>
                </c:pt>
                <c:pt idx="15162">
                  <c:v>101.46499984</c:v>
                </c:pt>
                <c:pt idx="15163">
                  <c:v>101.512</c:v>
                </c:pt>
                <c:pt idx="15164">
                  <c:v>101.507999946</c:v>
                </c:pt>
                <c:pt idx="15165">
                  <c:v>101.50899980200001</c:v>
                </c:pt>
                <c:pt idx="15166">
                  <c:v>101.50700009000001</c:v>
                </c:pt>
                <c:pt idx="15167">
                  <c:v>101.448999939</c:v>
                </c:pt>
                <c:pt idx="15168">
                  <c:v>101.31800022199999</c:v>
                </c:pt>
                <c:pt idx="15169">
                  <c:v>101.17399985900001</c:v>
                </c:pt>
                <c:pt idx="15170">
                  <c:v>101.177000056</c:v>
                </c:pt>
                <c:pt idx="15171">
                  <c:v>101.22199987499999</c:v>
                </c:pt>
                <c:pt idx="15172">
                  <c:v>101.24799991</c:v>
                </c:pt>
                <c:pt idx="15173">
                  <c:v>101.26499998200001</c:v>
                </c:pt>
                <c:pt idx="15174">
                  <c:v>101.178999769</c:v>
                </c:pt>
                <c:pt idx="15175">
                  <c:v>101.168000093</c:v>
                </c:pt>
                <c:pt idx="15176">
                  <c:v>101.173000003</c:v>
                </c:pt>
                <c:pt idx="15177">
                  <c:v>101.20300009100001</c:v>
                </c:pt>
                <c:pt idx="15178">
                  <c:v>101.23800009</c:v>
                </c:pt>
                <c:pt idx="15179">
                  <c:v>101.229999983</c:v>
                </c:pt>
                <c:pt idx="15180">
                  <c:v>101.215999795</c:v>
                </c:pt>
                <c:pt idx="15181">
                  <c:v>101.18999976000001</c:v>
                </c:pt>
                <c:pt idx="15182">
                  <c:v>101.106999745</c:v>
                </c:pt>
                <c:pt idx="15183">
                  <c:v>100.951000163</c:v>
                </c:pt>
                <c:pt idx="15184">
                  <c:v>100.85499981700001</c:v>
                </c:pt>
                <c:pt idx="15185">
                  <c:v>100.887999788</c:v>
                </c:pt>
                <c:pt idx="15186">
                  <c:v>100.908999913</c:v>
                </c:pt>
                <c:pt idx="15187">
                  <c:v>100.932000065</c:v>
                </c:pt>
                <c:pt idx="15188">
                  <c:v>100.89300001300001</c:v>
                </c:pt>
                <c:pt idx="15189">
                  <c:v>100.816999935</c:v>
                </c:pt>
                <c:pt idx="15190">
                  <c:v>100.796000124</c:v>
                </c:pt>
                <c:pt idx="15191">
                  <c:v>100.78899987299999</c:v>
                </c:pt>
                <c:pt idx="15192">
                  <c:v>100.83300015</c:v>
                </c:pt>
                <c:pt idx="15193">
                  <c:v>100.825000042</c:v>
                </c:pt>
                <c:pt idx="15194">
                  <c:v>100.810999854</c:v>
                </c:pt>
                <c:pt idx="15195">
                  <c:v>100.79200007</c:v>
                </c:pt>
                <c:pt idx="15196">
                  <c:v>100.726999983</c:v>
                </c:pt>
                <c:pt idx="15197">
                  <c:v>100.589000015</c:v>
                </c:pt>
                <c:pt idx="15198">
                  <c:v>100.41800007499999</c:v>
                </c:pt>
                <c:pt idx="15199">
                  <c:v>100.39200004</c:v>
                </c:pt>
                <c:pt idx="15200">
                  <c:v>100.431000092</c:v>
                </c:pt>
                <c:pt idx="15201">
                  <c:v>100.444999966</c:v>
                </c:pt>
                <c:pt idx="15202">
                  <c:v>100.451999903</c:v>
                </c:pt>
                <c:pt idx="15203">
                  <c:v>100.356000185</c:v>
                </c:pt>
                <c:pt idx="15204">
                  <c:v>100.328000123</c:v>
                </c:pt>
                <c:pt idx="15205">
                  <c:v>100.317999988</c:v>
                </c:pt>
                <c:pt idx="15206">
                  <c:v>100.320999871</c:v>
                </c:pt>
                <c:pt idx="15207">
                  <c:v>100.34500019399999</c:v>
                </c:pt>
                <c:pt idx="15208">
                  <c:v>100.32400006899999</c:v>
                </c:pt>
                <c:pt idx="15209">
                  <c:v>100.30400011499999</c:v>
                </c:pt>
                <c:pt idx="15210">
                  <c:v>100.27900025</c:v>
                </c:pt>
                <c:pt idx="15211">
                  <c:v>100.195000065</c:v>
                </c:pt>
                <c:pt idx="15212">
                  <c:v>100.03399994500001</c:v>
                </c:pt>
                <c:pt idx="15213">
                  <c:v>99.908999993999998</c:v>
                </c:pt>
                <c:pt idx="15214">
                  <c:v>99.920999840999997</c:v>
                </c:pt>
                <c:pt idx="15215">
                  <c:v>99.935000028999994</c:v>
                </c:pt>
                <c:pt idx="15216">
                  <c:v>99.950999929999995</c:v>
                </c:pt>
                <c:pt idx="15217">
                  <c:v>99.921000155000002</c:v>
                </c:pt>
                <c:pt idx="15218">
                  <c:v>99.824000265999999</c:v>
                </c:pt>
                <c:pt idx="15219">
                  <c:v>99.794999720000007</c:v>
                </c:pt>
                <c:pt idx="15220">
                  <c:v>99.782000015999998</c:v>
                </c:pt>
                <c:pt idx="15221">
                  <c:v>99.817999870999998</c:v>
                </c:pt>
                <c:pt idx="15222">
                  <c:v>99.808999908000004</c:v>
                </c:pt>
                <c:pt idx="15223">
                  <c:v>99.784000043000006</c:v>
                </c:pt>
                <c:pt idx="15224">
                  <c:v>99.750999757000002</c:v>
                </c:pt>
                <c:pt idx="15225">
                  <c:v>99.681999930000003</c:v>
                </c:pt>
                <c:pt idx="15226">
                  <c:v>99.543000105999994</c:v>
                </c:pt>
                <c:pt idx="15227">
                  <c:v>99.356999806999994</c:v>
                </c:pt>
                <c:pt idx="15228">
                  <c:v>99.303000025000003</c:v>
                </c:pt>
                <c:pt idx="15229">
                  <c:v>99.331999943</c:v>
                </c:pt>
                <c:pt idx="15230">
                  <c:v>99.330999771999998</c:v>
                </c:pt>
                <c:pt idx="15231">
                  <c:v>99.326000175999994</c:v>
                </c:pt>
                <c:pt idx="15232">
                  <c:v>99.226000089999999</c:v>
                </c:pt>
                <c:pt idx="15233">
                  <c:v>99.177000218000003</c:v>
                </c:pt>
                <c:pt idx="15234">
                  <c:v>99.151000182999994</c:v>
                </c:pt>
                <c:pt idx="15235">
                  <c:v>99.128000030999999</c:v>
                </c:pt>
                <c:pt idx="15236">
                  <c:v>99.145000101999997</c:v>
                </c:pt>
                <c:pt idx="15237">
                  <c:v>99.115000013</c:v>
                </c:pt>
                <c:pt idx="15238">
                  <c:v>99.084999925000005</c:v>
                </c:pt>
                <c:pt idx="15239">
                  <c:v>99.05399998</c:v>
                </c:pt>
                <c:pt idx="15240">
                  <c:v>98.961000143999996</c:v>
                </c:pt>
                <c:pt idx="15241">
                  <c:v>98.795999971000001</c:v>
                </c:pt>
                <c:pt idx="15242">
                  <c:v>98.642000101999997</c:v>
                </c:pt>
                <c:pt idx="15243">
                  <c:v>98.633999994000007</c:v>
                </c:pt>
                <c:pt idx="15244">
                  <c:v>98.644999984999998</c:v>
                </c:pt>
                <c:pt idx="15245">
                  <c:v>98.651999922000002</c:v>
                </c:pt>
                <c:pt idx="15246">
                  <c:v>98.631000111000006</c:v>
                </c:pt>
                <c:pt idx="15247">
                  <c:v>98.516999837</c:v>
                </c:pt>
                <c:pt idx="15248">
                  <c:v>98.473999731000006</c:v>
                </c:pt>
                <c:pt idx="15249">
                  <c:v>98.452000064000003</c:v>
                </c:pt>
                <c:pt idx="15250">
                  <c:v>98.472999874999999</c:v>
                </c:pt>
                <c:pt idx="15251">
                  <c:v>98.463999911000002</c:v>
                </c:pt>
                <c:pt idx="15252">
                  <c:v>98.429000225999999</c:v>
                </c:pt>
                <c:pt idx="15253">
                  <c:v>98.385999806000001</c:v>
                </c:pt>
                <c:pt idx="15254">
                  <c:v>98.318000149</c:v>
                </c:pt>
                <c:pt idx="15255">
                  <c:v>98.185999948000003</c:v>
                </c:pt>
                <c:pt idx="15256">
                  <c:v>97.990000143000003</c:v>
                </c:pt>
                <c:pt idx="15257">
                  <c:v>97.900000191000004</c:v>
                </c:pt>
                <c:pt idx="15258">
                  <c:v>98.006000044000004</c:v>
                </c:pt>
                <c:pt idx="15259">
                  <c:v>98.301999933999994</c:v>
                </c:pt>
                <c:pt idx="15260">
                  <c:v>98.596000113000002</c:v>
                </c:pt>
                <c:pt idx="15261">
                  <c:v>98.808999987999997</c:v>
                </c:pt>
                <c:pt idx="15262">
                  <c:v>99.041999817999994</c:v>
                </c:pt>
                <c:pt idx="15263">
                  <c:v>99.309999961000003</c:v>
                </c:pt>
                <c:pt idx="15264">
                  <c:v>99.581999843999995</c:v>
                </c:pt>
                <c:pt idx="15265">
                  <c:v>99.898999860000004</c:v>
                </c:pt>
                <c:pt idx="15266">
                  <c:v>100.162999949</c:v>
                </c:pt>
                <c:pt idx="15267">
                  <c:v>100.429999921</c:v>
                </c:pt>
                <c:pt idx="15268">
                  <c:v>100.696999894</c:v>
                </c:pt>
                <c:pt idx="15269">
                  <c:v>100.90500017399999</c:v>
                </c:pt>
                <c:pt idx="15270">
                  <c:v>101.040999801</c:v>
                </c:pt>
                <c:pt idx="15271">
                  <c:v>101.170999976</c:v>
                </c:pt>
                <c:pt idx="15272">
                  <c:v>101.453999849</c:v>
                </c:pt>
                <c:pt idx="15273">
                  <c:v>101.771000179</c:v>
                </c:pt>
                <c:pt idx="15274">
                  <c:v>102.07200029400001</c:v>
                </c:pt>
                <c:pt idx="15275">
                  <c:v>102.35600002300001</c:v>
                </c:pt>
                <c:pt idx="15276">
                  <c:v>102.536999783</c:v>
                </c:pt>
                <c:pt idx="15277">
                  <c:v>102.791999909</c:v>
                </c:pt>
                <c:pt idx="15278">
                  <c:v>103.066999989</c:v>
                </c:pt>
                <c:pt idx="15279">
                  <c:v>103.373000014</c:v>
                </c:pt>
                <c:pt idx="15280">
                  <c:v>103.67299995899999</c:v>
                </c:pt>
                <c:pt idx="15281">
                  <c:v>103.939999931</c:v>
                </c:pt>
                <c:pt idx="15282">
                  <c:v>104.199999967</c:v>
                </c:pt>
                <c:pt idx="15283">
                  <c:v>104.440000048</c:v>
                </c:pt>
                <c:pt idx="15284">
                  <c:v>104.61799992500001</c:v>
                </c:pt>
                <c:pt idx="15285">
                  <c:v>104.726999975</c:v>
                </c:pt>
                <c:pt idx="15286">
                  <c:v>104.908999905</c:v>
                </c:pt>
                <c:pt idx="15287">
                  <c:v>105.212999904</c:v>
                </c:pt>
                <c:pt idx="15288">
                  <c:v>105.50100000099999</c:v>
                </c:pt>
                <c:pt idx="15289">
                  <c:v>105.79099981100001</c:v>
                </c:pt>
                <c:pt idx="15290">
                  <c:v>106.014000135</c:v>
                </c:pt>
                <c:pt idx="15291">
                  <c:v>106.221000245</c:v>
                </c:pt>
                <c:pt idx="15292">
                  <c:v>106.473000173</c:v>
                </c:pt>
                <c:pt idx="15293">
                  <c:v>106.732000038</c:v>
                </c:pt>
                <c:pt idx="15294">
                  <c:v>107.04299997299999</c:v>
                </c:pt>
                <c:pt idx="15295">
                  <c:v>107.297000242</c:v>
                </c:pt>
                <c:pt idx="15296">
                  <c:v>107.551999739</c:v>
                </c:pt>
                <c:pt idx="15297">
                  <c:v>107.803000126</c:v>
                </c:pt>
                <c:pt idx="15298">
                  <c:v>108.00500001100001</c:v>
                </c:pt>
                <c:pt idx="15299">
                  <c:v>108.13600004200001</c:v>
                </c:pt>
                <c:pt idx="15300">
                  <c:v>108.245000092</c:v>
                </c:pt>
                <c:pt idx="15301">
                  <c:v>108.501000074</c:v>
                </c:pt>
                <c:pt idx="15302">
                  <c:v>108.807999955</c:v>
                </c:pt>
                <c:pt idx="15303">
                  <c:v>109.091999999</c:v>
                </c:pt>
                <c:pt idx="15304">
                  <c:v>109.365000052</c:v>
                </c:pt>
                <c:pt idx="15305">
                  <c:v>109.53500013599999</c:v>
                </c:pt>
                <c:pt idx="15306">
                  <c:v>109.7780001</c:v>
                </c:pt>
                <c:pt idx="15307">
                  <c:v>110.037999821</c:v>
                </c:pt>
                <c:pt idx="15308">
                  <c:v>110.321999865</c:v>
                </c:pt>
                <c:pt idx="15309">
                  <c:v>110.620000097</c:v>
                </c:pt>
                <c:pt idx="15310">
                  <c:v>110.87200002500001</c:v>
                </c:pt>
                <c:pt idx="15311">
                  <c:v>111.1199999</c:v>
                </c:pt>
                <c:pt idx="15312">
                  <c:v>111.35799995399999</c:v>
                </c:pt>
                <c:pt idx="15313">
                  <c:v>111.536000145</c:v>
                </c:pt>
                <c:pt idx="15314">
                  <c:v>111.63999997099999</c:v>
                </c:pt>
                <c:pt idx="15315">
                  <c:v>111.78899993</c:v>
                </c:pt>
                <c:pt idx="15316">
                  <c:v>112.075</c:v>
                </c:pt>
                <c:pt idx="15317">
                  <c:v>112.36100007100001</c:v>
                </c:pt>
                <c:pt idx="15318">
                  <c:v>112.646999827</c:v>
                </c:pt>
                <c:pt idx="15319">
                  <c:v>112.879000115</c:v>
                </c:pt>
                <c:pt idx="15320">
                  <c:v>113.05799984799999</c:v>
                </c:pt>
                <c:pt idx="15321">
                  <c:v>113.293999876</c:v>
                </c:pt>
                <c:pt idx="15322">
                  <c:v>113.545999804</c:v>
                </c:pt>
                <c:pt idx="15323">
                  <c:v>113.846999919</c:v>
                </c:pt>
                <c:pt idx="15324">
                  <c:v>114.098999847</c:v>
                </c:pt>
                <c:pt idx="15325">
                  <c:v>114.344000153</c:v>
                </c:pt>
                <c:pt idx="15326">
                  <c:v>114.58500008999999</c:v>
                </c:pt>
                <c:pt idx="15327">
                  <c:v>114.78399977799999</c:v>
                </c:pt>
                <c:pt idx="15328">
                  <c:v>114.90900004300001</c:v>
                </c:pt>
                <c:pt idx="15329">
                  <c:v>114.994000085</c:v>
                </c:pt>
                <c:pt idx="15330">
                  <c:v>115.217999951</c:v>
                </c:pt>
                <c:pt idx="15331">
                  <c:v>115.51299998499999</c:v>
                </c:pt>
                <c:pt idx="15332">
                  <c:v>115.779999958</c:v>
                </c:pt>
                <c:pt idx="15333">
                  <c:v>116.04099985000001</c:v>
                </c:pt>
                <c:pt idx="15334">
                  <c:v>116.20699988</c:v>
                </c:pt>
                <c:pt idx="15335">
                  <c:v>116.43599997</c:v>
                </c:pt>
                <c:pt idx="15336">
                  <c:v>116.682999989</c:v>
                </c:pt>
                <c:pt idx="15337">
                  <c:v>116.93699994399999</c:v>
                </c:pt>
                <c:pt idx="15338">
                  <c:v>117.221999844</c:v>
                </c:pt>
                <c:pt idx="15339">
                  <c:v>117.45700001500001</c:v>
                </c:pt>
                <c:pt idx="15340">
                  <c:v>117.694000213</c:v>
                </c:pt>
                <c:pt idx="15341">
                  <c:v>117.92700004300001</c:v>
                </c:pt>
                <c:pt idx="15342">
                  <c:v>118.10000001</c:v>
                </c:pt>
                <c:pt idx="15343">
                  <c:v>118.19999978200001</c:v>
                </c:pt>
                <c:pt idx="15344">
                  <c:v>118.323999876</c:v>
                </c:pt>
                <c:pt idx="15345">
                  <c:v>118.59300019</c:v>
                </c:pt>
                <c:pt idx="15346">
                  <c:v>118.87099983900001</c:v>
                </c:pt>
                <c:pt idx="15347">
                  <c:v>119.144999748</c:v>
                </c:pt>
                <c:pt idx="15348">
                  <c:v>119.38199994599999</c:v>
                </c:pt>
                <c:pt idx="15349">
                  <c:v>119.534999959</c:v>
                </c:pt>
                <c:pt idx="15350">
                  <c:v>119.757999969</c:v>
                </c:pt>
                <c:pt idx="15351">
                  <c:v>120.000999933</c:v>
                </c:pt>
                <c:pt idx="15352">
                  <c:v>120.291999914</c:v>
                </c:pt>
                <c:pt idx="15353">
                  <c:v>120.549000066</c:v>
                </c:pt>
                <c:pt idx="15354">
                  <c:v>120.783000067</c:v>
                </c:pt>
                <c:pt idx="15355">
                  <c:v>121.009999816</c:v>
                </c:pt>
                <c:pt idx="15356">
                  <c:v>121.20300005199999</c:v>
                </c:pt>
                <c:pt idx="15357">
                  <c:v>121.327000146</c:v>
                </c:pt>
                <c:pt idx="15358">
                  <c:v>121.395000117</c:v>
                </c:pt>
                <c:pt idx="15359">
                  <c:v>121.581000101</c:v>
                </c:pt>
                <c:pt idx="15360">
                  <c:v>121.861999948</c:v>
                </c:pt>
                <c:pt idx="15361">
                  <c:v>122.117000073</c:v>
                </c:pt>
                <c:pt idx="15362">
                  <c:v>122.371000028</c:v>
                </c:pt>
                <c:pt idx="15363">
                  <c:v>122.536000202</c:v>
                </c:pt>
                <c:pt idx="15364">
                  <c:v>122.736999916</c:v>
                </c:pt>
                <c:pt idx="15365">
                  <c:v>122.96399998</c:v>
                </c:pt>
                <c:pt idx="15366">
                  <c:v>123.193000071</c:v>
                </c:pt>
                <c:pt idx="15367">
                  <c:v>123.464999953</c:v>
                </c:pt>
                <c:pt idx="15368">
                  <c:v>123.684000224</c:v>
                </c:pt>
                <c:pt idx="15369">
                  <c:v>123.90699992</c:v>
                </c:pt>
                <c:pt idx="15370">
                  <c:v>124.130999786</c:v>
                </c:pt>
                <c:pt idx="15371">
                  <c:v>124.29900015699999</c:v>
                </c:pt>
                <c:pt idx="15372">
                  <c:v>124.393000163</c:v>
                </c:pt>
                <c:pt idx="15373">
                  <c:v>124.490000051</c:v>
                </c:pt>
                <c:pt idx="15374">
                  <c:v>124.73300001600001</c:v>
                </c:pt>
                <c:pt idx="15375">
                  <c:v>125.00200001499999</c:v>
                </c:pt>
                <c:pt idx="15376">
                  <c:v>125.25899985300001</c:v>
                </c:pt>
                <c:pt idx="15377">
                  <c:v>125.494999881</c:v>
                </c:pt>
                <c:pt idx="15378">
                  <c:v>125.631000136</c:v>
                </c:pt>
                <c:pt idx="15379">
                  <c:v>125.844000012</c:v>
                </c:pt>
                <c:pt idx="15380">
                  <c:v>126.078999869</c:v>
                </c:pt>
                <c:pt idx="15381">
                  <c:v>126.351000066</c:v>
                </c:pt>
                <c:pt idx="15382">
                  <c:v>126.605000021</c:v>
                </c:pt>
                <c:pt idx="15383">
                  <c:v>126.82600000399999</c:v>
                </c:pt>
                <c:pt idx="15384">
                  <c:v>127.039000194</c:v>
                </c:pt>
                <c:pt idx="15385">
                  <c:v>127.22699989100001</c:v>
                </c:pt>
                <c:pt idx="15386">
                  <c:v>127.35399986900001</c:v>
                </c:pt>
                <c:pt idx="15387">
                  <c:v>127.412000019</c:v>
                </c:pt>
                <c:pt idx="15388">
                  <c:v>127.56300000500001</c:v>
                </c:pt>
                <c:pt idx="15389">
                  <c:v>127.83200000399999</c:v>
                </c:pt>
                <c:pt idx="15390">
                  <c:v>128.07699999499999</c:v>
                </c:pt>
                <c:pt idx="15391">
                  <c:v>128.321999987</c:v>
                </c:pt>
                <c:pt idx="15392">
                  <c:v>128.48800001699999</c:v>
                </c:pt>
                <c:pt idx="15393">
                  <c:v>128.65899995699999</c:v>
                </c:pt>
                <c:pt idx="15394">
                  <c:v>128.86599975199999</c:v>
                </c:pt>
                <c:pt idx="15395">
                  <c:v>129.078999942</c:v>
                </c:pt>
                <c:pt idx="15396">
                  <c:v>129.340000148</c:v>
                </c:pt>
                <c:pt idx="15397">
                  <c:v>129.549999826</c:v>
                </c:pt>
                <c:pt idx="15398">
                  <c:v>129.76500004299999</c:v>
                </c:pt>
                <c:pt idx="15399">
                  <c:v>129.977000062</c:v>
                </c:pt>
                <c:pt idx="15400">
                  <c:v>130.13499998500001</c:v>
                </c:pt>
                <c:pt idx="15401">
                  <c:v>130.21899985600001</c:v>
                </c:pt>
                <c:pt idx="15402">
                  <c:v>130.28699982699999</c:v>
                </c:pt>
                <c:pt idx="15403">
                  <c:v>130.50599978299999</c:v>
                </c:pt>
                <c:pt idx="15404">
                  <c:v>130.76500027700001</c:v>
                </c:pt>
                <c:pt idx="15405">
                  <c:v>131.00599990000001</c:v>
                </c:pt>
                <c:pt idx="15406">
                  <c:v>131.23700001700001</c:v>
                </c:pt>
                <c:pt idx="15407">
                  <c:v>131.36499985099999</c:v>
                </c:pt>
                <c:pt idx="15408">
                  <c:v>131.56899976299999</c:v>
                </c:pt>
                <c:pt idx="15409">
                  <c:v>131.78899989000001</c:v>
                </c:pt>
                <c:pt idx="15410">
                  <c:v>132.033999881</c:v>
                </c:pt>
                <c:pt idx="15411">
                  <c:v>132.28499995300001</c:v>
                </c:pt>
                <c:pt idx="15412">
                  <c:v>132.49200006199999</c:v>
                </c:pt>
                <c:pt idx="15413">
                  <c:v>132.694000262</c:v>
                </c:pt>
                <c:pt idx="15414">
                  <c:v>132.88199995900001</c:v>
                </c:pt>
                <c:pt idx="15415">
                  <c:v>133.01500001700001</c:v>
                </c:pt>
                <c:pt idx="15416">
                  <c:v>133.07400002399999</c:v>
                </c:pt>
                <c:pt idx="15417">
                  <c:v>133.192999894</c:v>
                </c:pt>
                <c:pt idx="15418">
                  <c:v>133.442000253</c:v>
                </c:pt>
                <c:pt idx="15419">
                  <c:v>133.679999993</c:v>
                </c:pt>
                <c:pt idx="15420">
                  <c:v>133.91699987699999</c:v>
                </c:pt>
                <c:pt idx="15421">
                  <c:v>134.09300004100001</c:v>
                </c:pt>
                <c:pt idx="15422">
                  <c:v>134.233999893</c:v>
                </c:pt>
                <c:pt idx="15423">
                  <c:v>134.427999984</c:v>
                </c:pt>
                <c:pt idx="15424">
                  <c:v>134.63600026399999</c:v>
                </c:pt>
                <c:pt idx="15425">
                  <c:v>134.898000013</c:v>
                </c:pt>
                <c:pt idx="15426">
                  <c:v>135.10400026600001</c:v>
                </c:pt>
                <c:pt idx="15427">
                  <c:v>135.30799986299999</c:v>
                </c:pt>
                <c:pt idx="15428">
                  <c:v>135.50699986500001</c:v>
                </c:pt>
                <c:pt idx="15429">
                  <c:v>135.656000138</c:v>
                </c:pt>
                <c:pt idx="15430">
                  <c:v>135.733000073</c:v>
                </c:pt>
                <c:pt idx="15431">
                  <c:v>135.77900006199999</c:v>
                </c:pt>
                <c:pt idx="15432">
                  <c:v>135.97099981299999</c:v>
                </c:pt>
                <c:pt idx="15433">
                  <c:v>136.22500008200001</c:v>
                </c:pt>
                <c:pt idx="15434">
                  <c:v>136.45599988500001</c:v>
                </c:pt>
                <c:pt idx="15435">
                  <c:v>136.67900021</c:v>
                </c:pt>
                <c:pt idx="15436">
                  <c:v>136.80099996300001</c:v>
                </c:pt>
                <c:pt idx="15437">
                  <c:v>136.991000001</c:v>
                </c:pt>
                <c:pt idx="15438">
                  <c:v>137.19700025399999</c:v>
                </c:pt>
                <c:pt idx="15439">
                  <c:v>137.41500004</c:v>
                </c:pt>
                <c:pt idx="15440">
                  <c:v>137.65700014800001</c:v>
                </c:pt>
                <c:pt idx="15441">
                  <c:v>137.852999952</c:v>
                </c:pt>
                <c:pt idx="15442">
                  <c:v>138.051000098</c:v>
                </c:pt>
                <c:pt idx="15443">
                  <c:v>138.243000163</c:v>
                </c:pt>
                <c:pt idx="15444">
                  <c:v>138.37599990699999</c:v>
                </c:pt>
                <c:pt idx="15445">
                  <c:v>138.433000201</c:v>
                </c:pt>
                <c:pt idx="15446">
                  <c:v>138.52400000899999</c:v>
                </c:pt>
                <c:pt idx="15447">
                  <c:v>138.753999956</c:v>
                </c:pt>
                <c:pt idx="15448">
                  <c:v>138.98599992999999</c:v>
                </c:pt>
                <c:pt idx="15449">
                  <c:v>139.21900007400001</c:v>
                </c:pt>
                <c:pt idx="15450">
                  <c:v>139.406000229</c:v>
                </c:pt>
                <c:pt idx="15451">
                  <c:v>139.52799998200001</c:v>
                </c:pt>
                <c:pt idx="15452">
                  <c:v>139.715000137</c:v>
                </c:pt>
                <c:pt idx="15453">
                  <c:v>139.919999905</c:v>
                </c:pt>
                <c:pt idx="15454">
                  <c:v>140.17399986000001</c:v>
                </c:pt>
                <c:pt idx="15455">
                  <c:v>140.38200014</c:v>
                </c:pt>
                <c:pt idx="15456">
                  <c:v>140.57500006199999</c:v>
                </c:pt>
                <c:pt idx="15457">
                  <c:v>140.76100004599999</c:v>
                </c:pt>
                <c:pt idx="15458">
                  <c:v>140.90799997799999</c:v>
                </c:pt>
                <c:pt idx="15459">
                  <c:v>140.98800011</c:v>
                </c:pt>
                <c:pt idx="15460">
                  <c:v>141.02099976700001</c:v>
                </c:pt>
                <c:pt idx="15461">
                  <c:v>141.183999914</c:v>
                </c:pt>
                <c:pt idx="15462">
                  <c:v>141.43099993199999</c:v>
                </c:pt>
                <c:pt idx="15463">
                  <c:v>141.64799986200001</c:v>
                </c:pt>
                <c:pt idx="15464">
                  <c:v>141.85999988099999</c:v>
                </c:pt>
                <c:pt idx="15465">
                  <c:v>141.98100009199999</c:v>
                </c:pt>
                <c:pt idx="15466">
                  <c:v>142.14899983500001</c:v>
                </c:pt>
                <c:pt idx="15467">
                  <c:v>142.34099990000001</c:v>
                </c:pt>
                <c:pt idx="15468">
                  <c:v>142.53699970400001</c:v>
                </c:pt>
                <c:pt idx="15469">
                  <c:v>142.771999876</c:v>
                </c:pt>
                <c:pt idx="15470">
                  <c:v>142.96000020100001</c:v>
                </c:pt>
                <c:pt idx="15471">
                  <c:v>143.14900006900001</c:v>
                </c:pt>
                <c:pt idx="15472">
                  <c:v>143.33599990900001</c:v>
                </c:pt>
                <c:pt idx="15473">
                  <c:v>143.462000031</c:v>
                </c:pt>
                <c:pt idx="15474">
                  <c:v>143.51500027099999</c:v>
                </c:pt>
                <c:pt idx="15475">
                  <c:v>143.578999874</c:v>
                </c:pt>
                <c:pt idx="15476">
                  <c:v>143.790000037</c:v>
                </c:pt>
                <c:pt idx="15477">
                  <c:v>144.019000127</c:v>
                </c:pt>
                <c:pt idx="15478">
                  <c:v>144.24399984999999</c:v>
                </c:pt>
                <c:pt idx="15479">
                  <c:v>144.44199999599999</c:v>
                </c:pt>
                <c:pt idx="15480">
                  <c:v>144.546000136</c:v>
                </c:pt>
                <c:pt idx="15481">
                  <c:v>144.72199998599999</c:v>
                </c:pt>
                <c:pt idx="15482">
                  <c:v>144.918999961</c:v>
                </c:pt>
                <c:pt idx="15483">
                  <c:v>145.15700001499999</c:v>
                </c:pt>
                <c:pt idx="15484">
                  <c:v>145.36700000799999</c:v>
                </c:pt>
                <c:pt idx="15485">
                  <c:v>145.549999794</c:v>
                </c:pt>
                <c:pt idx="15486">
                  <c:v>145.72599995900001</c:v>
                </c:pt>
                <c:pt idx="15487">
                  <c:v>145.87600008800001</c:v>
                </c:pt>
                <c:pt idx="15488">
                  <c:v>145.961999986</c:v>
                </c:pt>
                <c:pt idx="15489">
                  <c:v>145.985999994</c:v>
                </c:pt>
                <c:pt idx="15490">
                  <c:v>146.113999828</c:v>
                </c:pt>
                <c:pt idx="15491">
                  <c:v>146.34599980199999</c:v>
                </c:pt>
                <c:pt idx="15492">
                  <c:v>146.55100019899999</c:v>
                </c:pt>
                <c:pt idx="15493">
                  <c:v>146.75499979599999</c:v>
                </c:pt>
                <c:pt idx="15494">
                  <c:v>146.87600000800001</c:v>
                </c:pt>
                <c:pt idx="15495">
                  <c:v>147.02000005599999</c:v>
                </c:pt>
                <c:pt idx="15496">
                  <c:v>147.19699976300001</c:v>
                </c:pt>
                <c:pt idx="15497">
                  <c:v>147.37900000799999</c:v>
                </c:pt>
                <c:pt idx="15498">
                  <c:v>147.60400004499999</c:v>
                </c:pt>
                <c:pt idx="15499">
                  <c:v>147.77799986799999</c:v>
                </c:pt>
                <c:pt idx="15500">
                  <c:v>147.95400003200001</c:v>
                </c:pt>
                <c:pt idx="15501">
                  <c:v>148.129000026</c:v>
                </c:pt>
                <c:pt idx="15502">
                  <c:v>148.24700003999999</c:v>
                </c:pt>
                <c:pt idx="15503">
                  <c:v>148.29200017299999</c:v>
                </c:pt>
                <c:pt idx="15504">
                  <c:v>148.33099991099999</c:v>
                </c:pt>
                <c:pt idx="15505">
                  <c:v>148.52400014599999</c:v>
                </c:pt>
                <c:pt idx="15506">
                  <c:v>148.75000004</c:v>
                </c:pt>
                <c:pt idx="15507">
                  <c:v>148.96000003200001</c:v>
                </c:pt>
                <c:pt idx="15508">
                  <c:v>149.15299995300001</c:v>
                </c:pt>
                <c:pt idx="15509">
                  <c:v>149.24100019299999</c:v>
                </c:pt>
                <c:pt idx="15510">
                  <c:v>149.40699990799999</c:v>
                </c:pt>
                <c:pt idx="15511">
                  <c:v>149.59100018000001</c:v>
                </c:pt>
                <c:pt idx="15512">
                  <c:v>149.80600008299999</c:v>
                </c:pt>
                <c:pt idx="15513">
                  <c:v>150.01600007499999</c:v>
                </c:pt>
                <c:pt idx="15514">
                  <c:v>150.19200024</c:v>
                </c:pt>
                <c:pt idx="15515">
                  <c:v>150.36100015299999</c:v>
                </c:pt>
                <c:pt idx="15516">
                  <c:v>150.50899994100001</c:v>
                </c:pt>
                <c:pt idx="15517">
                  <c:v>150.59700018000001</c:v>
                </c:pt>
                <c:pt idx="15518">
                  <c:v>150.615000108</c:v>
                </c:pt>
                <c:pt idx="15519">
                  <c:v>150.705999916</c:v>
                </c:pt>
                <c:pt idx="15520">
                  <c:v>150.91999996199999</c:v>
                </c:pt>
                <c:pt idx="15521">
                  <c:v>151.11599976700001</c:v>
                </c:pt>
                <c:pt idx="15522">
                  <c:v>151.31599993899999</c:v>
                </c:pt>
                <c:pt idx="15523">
                  <c:v>151.44899999699999</c:v>
                </c:pt>
                <c:pt idx="15524">
                  <c:v>151.564000128</c:v>
                </c:pt>
                <c:pt idx="15525">
                  <c:v>151.72499993400001</c:v>
                </c:pt>
                <c:pt idx="15526">
                  <c:v>151.893999847</c:v>
                </c:pt>
                <c:pt idx="15527">
                  <c:v>152.11300011700001</c:v>
                </c:pt>
                <c:pt idx="15528">
                  <c:v>152.27700012</c:v>
                </c:pt>
                <c:pt idx="15529">
                  <c:v>152.43999995300001</c:v>
                </c:pt>
                <c:pt idx="15530">
                  <c:v>152.60100007299999</c:v>
                </c:pt>
                <c:pt idx="15531">
                  <c:v>152.71300000599999</c:v>
                </c:pt>
                <c:pt idx="15532">
                  <c:v>152.754000085</c:v>
                </c:pt>
                <c:pt idx="15533">
                  <c:v>152.77099984200001</c:v>
                </c:pt>
                <c:pt idx="15534">
                  <c:v>152.937000187</c:v>
                </c:pt>
                <c:pt idx="15535">
                  <c:v>153.15200008900001</c:v>
                </c:pt>
                <c:pt idx="15536">
                  <c:v>153.34500001000001</c:v>
                </c:pt>
                <c:pt idx="15537">
                  <c:v>153.52799979700001</c:v>
                </c:pt>
                <c:pt idx="15538">
                  <c:v>153.60700007299999</c:v>
                </c:pt>
                <c:pt idx="15539">
                  <c:v>153.760000085</c:v>
                </c:pt>
                <c:pt idx="15540">
                  <c:v>153.931000025</c:v>
                </c:pt>
                <c:pt idx="15541">
                  <c:v>154.12399994699999</c:v>
                </c:pt>
                <c:pt idx="15542">
                  <c:v>154.329999886</c:v>
                </c:pt>
                <c:pt idx="15543">
                  <c:v>154.49299971799999</c:v>
                </c:pt>
                <c:pt idx="15544">
                  <c:v>154.64999978399999</c:v>
                </c:pt>
                <c:pt idx="15545">
                  <c:v>154.796000174</c:v>
                </c:pt>
                <c:pt idx="15546">
                  <c:v>154.884999956</c:v>
                </c:pt>
                <c:pt idx="15547">
                  <c:v>154.89900014400001</c:v>
                </c:pt>
                <c:pt idx="15548">
                  <c:v>154.95800015099999</c:v>
                </c:pt>
                <c:pt idx="15549">
                  <c:v>155.15400026899999</c:v>
                </c:pt>
                <c:pt idx="15550">
                  <c:v>155.35000007400001</c:v>
                </c:pt>
                <c:pt idx="15551">
                  <c:v>155.54500002200001</c:v>
                </c:pt>
                <c:pt idx="15552">
                  <c:v>155.68799989999999</c:v>
                </c:pt>
                <c:pt idx="15553">
                  <c:v>155.77600013899999</c:v>
                </c:pt>
                <c:pt idx="15554">
                  <c:v>155.91999987400001</c:v>
                </c:pt>
                <c:pt idx="15555">
                  <c:v>156.083000021</c:v>
                </c:pt>
                <c:pt idx="15556">
                  <c:v>156.29499972599999</c:v>
                </c:pt>
                <c:pt idx="15557">
                  <c:v>156.45799987300001</c:v>
                </c:pt>
                <c:pt idx="15558">
                  <c:v>156.612000056</c:v>
                </c:pt>
                <c:pt idx="15559">
                  <c:v>156.76400021200001</c:v>
                </c:pt>
                <c:pt idx="15560">
                  <c:v>156.87200009099999</c:v>
                </c:pt>
                <c:pt idx="15561">
                  <c:v>156.90799994599999</c:v>
                </c:pt>
                <c:pt idx="15562">
                  <c:v>156.904000207</c:v>
                </c:pt>
                <c:pt idx="15563">
                  <c:v>157.03800012100001</c:v>
                </c:pt>
                <c:pt idx="15564">
                  <c:v>157.243000204</c:v>
                </c:pt>
                <c:pt idx="15565">
                  <c:v>157.42000022400001</c:v>
                </c:pt>
                <c:pt idx="15566">
                  <c:v>157.59200002099999</c:v>
                </c:pt>
                <c:pt idx="15567">
                  <c:v>157.66900026900001</c:v>
                </c:pt>
                <c:pt idx="15568">
                  <c:v>157.80899994999999</c:v>
                </c:pt>
                <c:pt idx="15569">
                  <c:v>157.967000187</c:v>
                </c:pt>
                <c:pt idx="15570">
                  <c:v>158.132000046</c:v>
                </c:pt>
                <c:pt idx="15571">
                  <c:v>158.32600013800001</c:v>
                </c:pt>
                <c:pt idx="15572">
                  <c:v>158.474000241</c:v>
                </c:pt>
                <c:pt idx="15573">
                  <c:v>158.620999858</c:v>
                </c:pt>
                <c:pt idx="15574">
                  <c:v>158.76400005100001</c:v>
                </c:pt>
                <c:pt idx="15575">
                  <c:v>158.84899977800001</c:v>
                </c:pt>
                <c:pt idx="15576">
                  <c:v>158.864000137</c:v>
                </c:pt>
                <c:pt idx="15577">
                  <c:v>158.74600012299999</c:v>
                </c:pt>
                <c:pt idx="15578">
                  <c:v>158.772000158</c:v>
                </c:pt>
                <c:pt idx="15579">
                  <c:v>158.806999843</c:v>
                </c:pt>
                <c:pt idx="15580">
                  <c:v>158.838000102</c:v>
                </c:pt>
                <c:pt idx="15581">
                  <c:v>158.83400004800001</c:v>
                </c:pt>
                <c:pt idx="15582">
                  <c:v>158.74499995299999</c:v>
                </c:pt>
                <c:pt idx="15583">
                  <c:v>158.726000169</c:v>
                </c:pt>
                <c:pt idx="15584">
                  <c:v>158.72699971099999</c:v>
                </c:pt>
                <c:pt idx="15585">
                  <c:v>158.77700006800001</c:v>
                </c:pt>
                <c:pt idx="15586">
                  <c:v>158.79100025599999</c:v>
                </c:pt>
                <c:pt idx="15587">
                  <c:v>158.78500017600001</c:v>
                </c:pt>
                <c:pt idx="15588">
                  <c:v>158.76899996099999</c:v>
                </c:pt>
                <c:pt idx="15589">
                  <c:v>158.71799974699999</c:v>
                </c:pt>
                <c:pt idx="15590">
                  <c:v>158.601000218</c:v>
                </c:pt>
                <c:pt idx="15591">
                  <c:v>158.429000108</c:v>
                </c:pt>
                <c:pt idx="15592">
                  <c:v>158.37299998399999</c:v>
                </c:pt>
                <c:pt idx="15593">
                  <c:v>158.41200003599999</c:v>
                </c:pt>
                <c:pt idx="15594">
                  <c:v>158.42599991</c:v>
                </c:pt>
                <c:pt idx="15595">
                  <c:v>158.43899992799999</c:v>
                </c:pt>
                <c:pt idx="15596">
                  <c:v>158.363000164</c:v>
                </c:pt>
                <c:pt idx="15597">
                  <c:v>158.322000084</c:v>
                </c:pt>
                <c:pt idx="15598">
                  <c:v>158.30799989600001</c:v>
                </c:pt>
                <c:pt idx="15599">
                  <c:v>158.29700022</c:v>
                </c:pt>
                <c:pt idx="15600">
                  <c:v>158.32600013800001</c:v>
                </c:pt>
                <c:pt idx="15601">
                  <c:v>158.30399984300001</c:v>
                </c:pt>
                <c:pt idx="15602">
                  <c:v>158.28700008600001</c:v>
                </c:pt>
                <c:pt idx="15603">
                  <c:v>158.27100018499999</c:v>
                </c:pt>
                <c:pt idx="15604">
                  <c:v>158.19799999</c:v>
                </c:pt>
                <c:pt idx="15605">
                  <c:v>158.05000020200001</c:v>
                </c:pt>
                <c:pt idx="15606">
                  <c:v>157.905999839</c:v>
                </c:pt>
                <c:pt idx="15607">
                  <c:v>157.90800017999999</c:v>
                </c:pt>
                <c:pt idx="15608">
                  <c:v>157.93799995399999</c:v>
                </c:pt>
                <c:pt idx="15609">
                  <c:v>157.95299999900001</c:v>
                </c:pt>
                <c:pt idx="15610">
                  <c:v>157.948999945</c:v>
                </c:pt>
                <c:pt idx="15611">
                  <c:v>157.84399994899999</c:v>
                </c:pt>
                <c:pt idx="15612">
                  <c:v>157.81799991400001</c:v>
                </c:pt>
                <c:pt idx="15613">
                  <c:v>157.81200014800001</c:v>
                </c:pt>
                <c:pt idx="15614">
                  <c:v>157.84399994899999</c:v>
                </c:pt>
                <c:pt idx="15615">
                  <c:v>157.858000137</c:v>
                </c:pt>
                <c:pt idx="15616">
                  <c:v>157.83900003900001</c:v>
                </c:pt>
                <c:pt idx="15617">
                  <c:v>157.81200014800001</c:v>
                </c:pt>
                <c:pt idx="15618">
                  <c:v>157.75900022100001</c:v>
                </c:pt>
                <c:pt idx="15619">
                  <c:v>157.644999947</c:v>
                </c:pt>
                <c:pt idx="15620">
                  <c:v>157.465000043</c:v>
                </c:pt>
                <c:pt idx="15621">
                  <c:v>157.37600026199999</c:v>
                </c:pt>
                <c:pt idx="15622">
                  <c:v>157.40500018</c:v>
                </c:pt>
                <c:pt idx="15623">
                  <c:v>157.41000009000001</c:v>
                </c:pt>
                <c:pt idx="15624">
                  <c:v>157.41399982900001</c:v>
                </c:pt>
                <c:pt idx="15625">
                  <c:v>157.34299997599999</c:v>
                </c:pt>
                <c:pt idx="15626">
                  <c:v>157.27200012200001</c:v>
                </c:pt>
                <c:pt idx="15627">
                  <c:v>157.23900015000001</c:v>
                </c:pt>
                <c:pt idx="15628">
                  <c:v>157.213000115</c:v>
                </c:pt>
                <c:pt idx="15629">
                  <c:v>157.23500009599999</c:v>
                </c:pt>
                <c:pt idx="15630">
                  <c:v>157.20599986400001</c:v>
                </c:pt>
                <c:pt idx="15631">
                  <c:v>157.18099999899999</c:v>
                </c:pt>
                <c:pt idx="15632">
                  <c:v>157.153000252</c:v>
                </c:pt>
                <c:pt idx="15633">
                  <c:v>157.07100009300001</c:v>
                </c:pt>
                <c:pt idx="15634">
                  <c:v>156.91600005399999</c:v>
                </c:pt>
                <c:pt idx="15635">
                  <c:v>156.74599997000001</c:v>
                </c:pt>
                <c:pt idx="15636">
                  <c:v>156.72399998899999</c:v>
                </c:pt>
                <c:pt idx="15637">
                  <c:v>156.74399994300001</c:v>
                </c:pt>
                <c:pt idx="15638">
                  <c:v>156.74599997000001</c:v>
                </c:pt>
                <c:pt idx="15639">
                  <c:v>156.738000177</c:v>
                </c:pt>
                <c:pt idx="15640">
                  <c:v>156.627999956</c:v>
                </c:pt>
                <c:pt idx="15641">
                  <c:v>156.592000101</c:v>
                </c:pt>
                <c:pt idx="15642">
                  <c:v>156.573000003</c:v>
                </c:pt>
                <c:pt idx="15643">
                  <c:v>156.579000084</c:v>
                </c:pt>
                <c:pt idx="15644">
                  <c:v>156.59000007399999</c:v>
                </c:pt>
                <c:pt idx="15645">
                  <c:v>156.557999959</c:v>
                </c:pt>
                <c:pt idx="15646">
                  <c:v>156.52199978900001</c:v>
                </c:pt>
                <c:pt idx="15647">
                  <c:v>156.47100020400001</c:v>
                </c:pt>
                <c:pt idx="15648">
                  <c:v>156.366000208</c:v>
                </c:pt>
                <c:pt idx="15649">
                  <c:v>156.18599999</c:v>
                </c:pt>
                <c:pt idx="15650">
                  <c:v>156.06500009300001</c:v>
                </c:pt>
                <c:pt idx="15651">
                  <c:v>156.07600008399999</c:v>
                </c:pt>
                <c:pt idx="15652">
                  <c:v>156.075000227</c:v>
                </c:pt>
                <c:pt idx="15653">
                  <c:v>156.07400005700001</c:v>
                </c:pt>
                <c:pt idx="15654">
                  <c:v>156.01300002299999</c:v>
                </c:pt>
                <c:pt idx="15655">
                  <c:v>155.91400010699999</c:v>
                </c:pt>
                <c:pt idx="15656">
                  <c:v>155.87000014500001</c:v>
                </c:pt>
                <c:pt idx="15657">
                  <c:v>155.84000005600001</c:v>
                </c:pt>
                <c:pt idx="15658">
                  <c:v>155.86300020799999</c:v>
                </c:pt>
                <c:pt idx="15659">
                  <c:v>155.83199994899999</c:v>
                </c:pt>
                <c:pt idx="15660">
                  <c:v>155.79699994999999</c:v>
                </c:pt>
                <c:pt idx="15661">
                  <c:v>155.755999871</c:v>
                </c:pt>
                <c:pt idx="15662">
                  <c:v>155.66799994600001</c:v>
                </c:pt>
                <c:pt idx="15663">
                  <c:v>155.50700014</c:v>
                </c:pt>
                <c:pt idx="15664">
                  <c:v>155.31599993099999</c:v>
                </c:pt>
                <c:pt idx="15665">
                  <c:v>155.26799991499999</c:v>
                </c:pt>
                <c:pt idx="15666">
                  <c:v>155.285000301</c:v>
                </c:pt>
                <c:pt idx="15667">
                  <c:v>155.27900022</c:v>
                </c:pt>
                <c:pt idx="15668">
                  <c:v>155.264000176</c:v>
                </c:pt>
                <c:pt idx="15669">
                  <c:v>155.147000018</c:v>
                </c:pt>
                <c:pt idx="15670">
                  <c:v>155.267000059</c:v>
                </c:pt>
                <c:pt idx="15671">
                  <c:v>155.51200005000001</c:v>
                </c:pt>
                <c:pt idx="15672">
                  <c:v>155.77000005900001</c:v>
                </c:pt>
                <c:pt idx="15673">
                  <c:v>156.051000219</c:v>
                </c:pt>
                <c:pt idx="15674">
                  <c:v>156.28699993199999</c:v>
                </c:pt>
                <c:pt idx="15675">
                  <c:v>156.52400013100001</c:v>
                </c:pt>
                <c:pt idx="15676">
                  <c:v>156.75600010400001</c:v>
                </c:pt>
                <c:pt idx="15677">
                  <c:v>156.92700004400001</c:v>
                </c:pt>
                <c:pt idx="15678">
                  <c:v>157.023999933</c:v>
                </c:pt>
                <c:pt idx="15679">
                  <c:v>157.15299993799999</c:v>
                </c:pt>
                <c:pt idx="15680">
                  <c:v>157.42399996399999</c:v>
                </c:pt>
                <c:pt idx="15681">
                  <c:v>157.69599984600001</c:v>
                </c:pt>
                <c:pt idx="15682">
                  <c:v>157.96800004299999</c:v>
                </c:pt>
                <c:pt idx="15683">
                  <c:v>158.19599996299999</c:v>
                </c:pt>
                <c:pt idx="15684">
                  <c:v>158.356999769</c:v>
                </c:pt>
                <c:pt idx="15685">
                  <c:v>158.58400014700001</c:v>
                </c:pt>
                <c:pt idx="15686">
                  <c:v>158.82899982399999</c:v>
                </c:pt>
                <c:pt idx="15687">
                  <c:v>159.123000002</c:v>
                </c:pt>
                <c:pt idx="15688">
                  <c:v>159.37100019100001</c:v>
                </c:pt>
                <c:pt idx="15689">
                  <c:v>159.605999733</c:v>
                </c:pt>
                <c:pt idx="15690">
                  <c:v>159.832000255</c:v>
                </c:pt>
                <c:pt idx="15691">
                  <c:v>160.01899978099999</c:v>
                </c:pt>
                <c:pt idx="15692">
                  <c:v>160.13899982199999</c:v>
                </c:pt>
                <c:pt idx="15693">
                  <c:v>160.21099984599999</c:v>
                </c:pt>
                <c:pt idx="15694">
                  <c:v>160.41499975799999</c:v>
                </c:pt>
                <c:pt idx="15695">
                  <c:v>160.702</c:v>
                </c:pt>
                <c:pt idx="15696">
                  <c:v>160.96000000800001</c:v>
                </c:pt>
                <c:pt idx="15697">
                  <c:v>161.21399996299999</c:v>
                </c:pt>
                <c:pt idx="15698">
                  <c:v>161.373000056</c:v>
                </c:pt>
                <c:pt idx="15699">
                  <c:v>161.58300004899999</c:v>
                </c:pt>
                <c:pt idx="15700">
                  <c:v>161.814000166</c:v>
                </c:pt>
                <c:pt idx="15701">
                  <c:v>162.05099973599999</c:v>
                </c:pt>
                <c:pt idx="15702">
                  <c:v>162.32699998699999</c:v>
                </c:pt>
                <c:pt idx="15703">
                  <c:v>162.554999907</c:v>
                </c:pt>
                <c:pt idx="15704">
                  <c:v>162.78499985299999</c:v>
                </c:pt>
                <c:pt idx="15705">
                  <c:v>163.011999917</c:v>
                </c:pt>
                <c:pt idx="15706">
                  <c:v>163.179999974</c:v>
                </c:pt>
                <c:pt idx="15707">
                  <c:v>163.272999809</c:v>
                </c:pt>
                <c:pt idx="15708">
                  <c:v>163.37800012</c:v>
                </c:pt>
                <c:pt idx="15709">
                  <c:v>163.630000048</c:v>
                </c:pt>
                <c:pt idx="15710">
                  <c:v>163.899999904</c:v>
                </c:pt>
                <c:pt idx="15711">
                  <c:v>164.16699987600001</c:v>
                </c:pt>
                <c:pt idx="15712">
                  <c:v>164.40499993</c:v>
                </c:pt>
                <c:pt idx="15713">
                  <c:v>164.55100000600001</c:v>
                </c:pt>
                <c:pt idx="15714">
                  <c:v>164.76799993500001</c:v>
                </c:pt>
                <c:pt idx="15715">
                  <c:v>165.005000134</c:v>
                </c:pt>
                <c:pt idx="15716">
                  <c:v>165.284999809</c:v>
                </c:pt>
                <c:pt idx="15717">
                  <c:v>165.537000052</c:v>
                </c:pt>
                <c:pt idx="15718">
                  <c:v>165.761999774</c:v>
                </c:pt>
                <c:pt idx="15719">
                  <c:v>165.97900001799999</c:v>
                </c:pt>
                <c:pt idx="15720">
                  <c:v>166.16999991200001</c:v>
                </c:pt>
                <c:pt idx="15721">
                  <c:v>166.297000204</c:v>
                </c:pt>
                <c:pt idx="15722">
                  <c:v>166.36199997700001</c:v>
                </c:pt>
                <c:pt idx="15723">
                  <c:v>166.52999972000001</c:v>
                </c:pt>
                <c:pt idx="15724">
                  <c:v>166.80500011399999</c:v>
                </c:pt>
                <c:pt idx="15725">
                  <c:v>167.05200013199999</c:v>
                </c:pt>
                <c:pt idx="15726">
                  <c:v>167.29799997999999</c:v>
                </c:pt>
                <c:pt idx="15727">
                  <c:v>167.45999995599999</c:v>
                </c:pt>
                <c:pt idx="15728">
                  <c:v>167.645000084</c:v>
                </c:pt>
                <c:pt idx="15729">
                  <c:v>167.864000041</c:v>
                </c:pt>
                <c:pt idx="15730">
                  <c:v>168.08600019400001</c:v>
                </c:pt>
                <c:pt idx="15731">
                  <c:v>168.354000023</c:v>
                </c:pt>
                <c:pt idx="15732">
                  <c:v>168.568999926</c:v>
                </c:pt>
                <c:pt idx="15733">
                  <c:v>168.78700002599999</c:v>
                </c:pt>
                <c:pt idx="15734">
                  <c:v>169.00399995500001</c:v>
                </c:pt>
                <c:pt idx="15735">
                  <c:v>169.16300004799999</c:v>
                </c:pt>
                <c:pt idx="15736">
                  <c:v>169.24999980300001</c:v>
                </c:pt>
                <c:pt idx="15737">
                  <c:v>169.33100010499999</c:v>
                </c:pt>
                <c:pt idx="15738">
                  <c:v>169.56500010600001</c:v>
                </c:pt>
                <c:pt idx="15739">
                  <c:v>169.83299993399999</c:v>
                </c:pt>
                <c:pt idx="15740">
                  <c:v>170.084000006</c:v>
                </c:pt>
                <c:pt idx="15741">
                  <c:v>170.31900017800001</c:v>
                </c:pt>
                <c:pt idx="15742">
                  <c:v>170.45099975100001</c:v>
                </c:pt>
                <c:pt idx="15743">
                  <c:v>170.65800017399999</c:v>
                </c:pt>
                <c:pt idx="15744">
                  <c:v>170.882000041</c:v>
                </c:pt>
                <c:pt idx="15745">
                  <c:v>171.139999735</c:v>
                </c:pt>
                <c:pt idx="15746">
                  <c:v>171.39099980699999</c:v>
                </c:pt>
                <c:pt idx="15747">
                  <c:v>171.609000221</c:v>
                </c:pt>
                <c:pt idx="15748">
                  <c:v>171.82000006999999</c:v>
                </c:pt>
                <c:pt idx="15749">
                  <c:v>172.01000010800001</c:v>
                </c:pt>
                <c:pt idx="15750">
                  <c:v>172.139999969</c:v>
                </c:pt>
                <c:pt idx="15751">
                  <c:v>172.19799980499999</c:v>
                </c:pt>
                <c:pt idx="15752">
                  <c:v>172.332000034</c:v>
                </c:pt>
                <c:pt idx="15753">
                  <c:v>172.58699984500001</c:v>
                </c:pt>
                <c:pt idx="15754">
                  <c:v>172.82599975599999</c:v>
                </c:pt>
                <c:pt idx="15755">
                  <c:v>173.06700000800001</c:v>
                </c:pt>
                <c:pt idx="15756">
                  <c:v>173.24200000100001</c:v>
                </c:pt>
                <c:pt idx="15757">
                  <c:v>173.39999992400001</c:v>
                </c:pt>
                <c:pt idx="15758">
                  <c:v>173.603000294</c:v>
                </c:pt>
                <c:pt idx="15759">
                  <c:v>173.812999972</c:v>
                </c:pt>
                <c:pt idx="15760">
                  <c:v>174.07300000800001</c:v>
                </c:pt>
                <c:pt idx="15761">
                  <c:v>174.27899994699999</c:v>
                </c:pt>
                <c:pt idx="15762">
                  <c:v>174.48600005599999</c:v>
                </c:pt>
                <c:pt idx="15763">
                  <c:v>174.68799994099999</c:v>
                </c:pt>
                <c:pt idx="15764">
                  <c:v>174.84099995299999</c:v>
                </c:pt>
                <c:pt idx="15765">
                  <c:v>174.92499982499999</c:v>
                </c:pt>
                <c:pt idx="15766">
                  <c:v>174.98399983199999</c:v>
                </c:pt>
                <c:pt idx="15767">
                  <c:v>175.190999941</c:v>
                </c:pt>
                <c:pt idx="15768">
                  <c:v>175.44899995</c:v>
                </c:pt>
                <c:pt idx="15769">
                  <c:v>175.684000121</c:v>
                </c:pt>
                <c:pt idx="15770">
                  <c:v>175.909000158</c:v>
                </c:pt>
                <c:pt idx="15771">
                  <c:v>176.03100022500001</c:v>
                </c:pt>
                <c:pt idx="15772">
                  <c:v>176.22599985900001</c:v>
                </c:pt>
                <c:pt idx="15773">
                  <c:v>176.43799987899999</c:v>
                </c:pt>
                <c:pt idx="15774">
                  <c:v>176.67200019399999</c:v>
                </c:pt>
                <c:pt idx="15775">
                  <c:v>176.920999924</c:v>
                </c:pt>
                <c:pt idx="15776">
                  <c:v>177.12600000699999</c:v>
                </c:pt>
                <c:pt idx="15777">
                  <c:v>177.32500000900001</c:v>
                </c:pt>
                <c:pt idx="15778">
                  <c:v>177.51300001999999</c:v>
                </c:pt>
                <c:pt idx="15779">
                  <c:v>177.644999907</c:v>
                </c:pt>
                <c:pt idx="15780">
                  <c:v>177.70100003100001</c:v>
                </c:pt>
                <c:pt idx="15781">
                  <c:v>177.800999803</c:v>
                </c:pt>
                <c:pt idx="15782">
                  <c:v>178.039999714</c:v>
                </c:pt>
                <c:pt idx="15783">
                  <c:v>178.27699991200001</c:v>
                </c:pt>
                <c:pt idx="15784">
                  <c:v>178.514999966</c:v>
                </c:pt>
                <c:pt idx="15785">
                  <c:v>178.70000009399999</c:v>
                </c:pt>
                <c:pt idx="15786">
                  <c:v>178.82999995500001</c:v>
                </c:pt>
                <c:pt idx="15787">
                  <c:v>179.01899982200001</c:v>
                </c:pt>
                <c:pt idx="15788">
                  <c:v>179.22300004900001</c:v>
                </c:pt>
                <c:pt idx="15789">
                  <c:v>179.47799986000001</c:v>
                </c:pt>
                <c:pt idx="15790">
                  <c:v>179.68199977200001</c:v>
                </c:pt>
                <c:pt idx="15791">
                  <c:v>179.879000061</c:v>
                </c:pt>
                <c:pt idx="15792">
                  <c:v>180.07300015300001</c:v>
                </c:pt>
                <c:pt idx="15793">
                  <c:v>180.223999824</c:v>
                </c:pt>
                <c:pt idx="15794">
                  <c:v>180.30299978599999</c:v>
                </c:pt>
                <c:pt idx="15795">
                  <c:v>180.340999982</c:v>
                </c:pt>
                <c:pt idx="15796">
                  <c:v>180.51800000200001</c:v>
                </c:pt>
                <c:pt idx="15797">
                  <c:v>180.76600019099999</c:v>
                </c:pt>
                <c:pt idx="15798">
                  <c:v>180.986000004</c:v>
                </c:pt>
                <c:pt idx="15799">
                  <c:v>181.20099990599999</c:v>
                </c:pt>
                <c:pt idx="15800">
                  <c:v>181.31899992000001</c:v>
                </c:pt>
                <c:pt idx="15801">
                  <c:v>181.50200002099999</c:v>
                </c:pt>
                <c:pt idx="15802">
                  <c:v>181.70399990600001</c:v>
                </c:pt>
                <c:pt idx="15803">
                  <c:v>181.912000186</c:v>
                </c:pt>
                <c:pt idx="15804">
                  <c:v>182.14999992599999</c:v>
                </c:pt>
                <c:pt idx="15805">
                  <c:v>182.34000027900001</c:v>
                </c:pt>
                <c:pt idx="15806">
                  <c:v>182.530000003</c:v>
                </c:pt>
                <c:pt idx="15807">
                  <c:v>182.71700015799999</c:v>
                </c:pt>
                <c:pt idx="15808">
                  <c:v>182.84499999100001</c:v>
                </c:pt>
                <c:pt idx="15809">
                  <c:v>182.89900008800001</c:v>
                </c:pt>
                <c:pt idx="15810">
                  <c:v>182.978000049</c:v>
                </c:pt>
                <c:pt idx="15811">
                  <c:v>183.200000203</c:v>
                </c:pt>
                <c:pt idx="15812">
                  <c:v>183.43300003300001</c:v>
                </c:pt>
                <c:pt idx="15813">
                  <c:v>183.66199981</c:v>
                </c:pt>
                <c:pt idx="15814">
                  <c:v>183.855000045</c:v>
                </c:pt>
                <c:pt idx="15815">
                  <c:v>183.96299992499999</c:v>
                </c:pt>
                <c:pt idx="15816">
                  <c:v>184.14100011599999</c:v>
                </c:pt>
                <c:pt idx="15817">
                  <c:v>184.34000011800001</c:v>
                </c:pt>
                <c:pt idx="15818">
                  <c:v>184.587000136</c:v>
                </c:pt>
                <c:pt idx="15819">
                  <c:v>184.79899984100001</c:v>
                </c:pt>
                <c:pt idx="15820">
                  <c:v>184.99099990600001</c:v>
                </c:pt>
                <c:pt idx="15821">
                  <c:v>185.173000151</c:v>
                </c:pt>
                <c:pt idx="15822">
                  <c:v>185.32099993899999</c:v>
                </c:pt>
                <c:pt idx="15823">
                  <c:v>185.401000071</c:v>
                </c:pt>
                <c:pt idx="15824">
                  <c:v>185.42599993499999</c:v>
                </c:pt>
                <c:pt idx="15825">
                  <c:v>185.56799995700001</c:v>
                </c:pt>
                <c:pt idx="15826">
                  <c:v>185.80500015499999</c:v>
                </c:pt>
                <c:pt idx="15827">
                  <c:v>186.01800003100001</c:v>
                </c:pt>
                <c:pt idx="15828">
                  <c:v>186.22800002299999</c:v>
                </c:pt>
                <c:pt idx="15829">
                  <c:v>186.350000091</c:v>
                </c:pt>
                <c:pt idx="15830">
                  <c:v>186.50899987</c:v>
                </c:pt>
                <c:pt idx="15831">
                  <c:v>186.694999854</c:v>
                </c:pt>
                <c:pt idx="15832">
                  <c:v>186.88099983800001</c:v>
                </c:pt>
                <c:pt idx="15833">
                  <c:v>187.10799990199999</c:v>
                </c:pt>
                <c:pt idx="15834">
                  <c:v>187.28600009300001</c:v>
                </c:pt>
                <c:pt idx="15835">
                  <c:v>187.46799970999999</c:v>
                </c:pt>
                <c:pt idx="15836">
                  <c:v>187.649999955</c:v>
                </c:pt>
                <c:pt idx="15837">
                  <c:v>187.776000076</c:v>
                </c:pt>
                <c:pt idx="15838">
                  <c:v>187.82599980500001</c:v>
                </c:pt>
                <c:pt idx="15839">
                  <c:v>187.88199992899999</c:v>
                </c:pt>
                <c:pt idx="15840">
                  <c:v>188.082999957</c:v>
                </c:pt>
                <c:pt idx="15841">
                  <c:v>188.31000002100001</c:v>
                </c:pt>
                <c:pt idx="15842">
                  <c:v>188.52699995</c:v>
                </c:pt>
                <c:pt idx="15843">
                  <c:v>188.721999899</c:v>
                </c:pt>
                <c:pt idx="15844">
                  <c:v>188.81700007500001</c:v>
                </c:pt>
                <c:pt idx="15845">
                  <c:v>188.988999871</c:v>
                </c:pt>
                <c:pt idx="15846">
                  <c:v>189.184000134</c:v>
                </c:pt>
                <c:pt idx="15847">
                  <c:v>189.41500025100001</c:v>
                </c:pt>
                <c:pt idx="15848">
                  <c:v>189.629000297</c:v>
                </c:pt>
                <c:pt idx="15849">
                  <c:v>189.81100022800001</c:v>
                </c:pt>
                <c:pt idx="15850">
                  <c:v>189.98300002400001</c:v>
                </c:pt>
                <c:pt idx="15851">
                  <c:v>190.12999995600001</c:v>
                </c:pt>
                <c:pt idx="15852">
                  <c:v>190.21600016900001</c:v>
                </c:pt>
                <c:pt idx="15853">
                  <c:v>190.23599980899999</c:v>
                </c:pt>
                <c:pt idx="15854">
                  <c:v>190.3470002</c:v>
                </c:pt>
                <c:pt idx="15855">
                  <c:v>190.57599997599999</c:v>
                </c:pt>
                <c:pt idx="15856">
                  <c:v>190.78100005900001</c:v>
                </c:pt>
                <c:pt idx="15857">
                  <c:v>190.98600014100001</c:v>
                </c:pt>
                <c:pt idx="15858">
                  <c:v>191.11399997500001</c:v>
                </c:pt>
                <c:pt idx="15859">
                  <c:v>191.24599986199999</c:v>
                </c:pt>
                <c:pt idx="15860">
                  <c:v>191.41299974899999</c:v>
                </c:pt>
                <c:pt idx="15861">
                  <c:v>191.586999886</c:v>
                </c:pt>
                <c:pt idx="15862">
                  <c:v>191.80999989599999</c:v>
                </c:pt>
                <c:pt idx="15863">
                  <c:v>191.98200000700001</c:v>
                </c:pt>
                <c:pt idx="15864">
                  <c:v>192.158000171</c:v>
                </c:pt>
                <c:pt idx="15865">
                  <c:v>192.330999824</c:v>
                </c:pt>
                <c:pt idx="15866">
                  <c:v>192.45000000799999</c:v>
                </c:pt>
                <c:pt idx="15867">
                  <c:v>192.49399997099999</c:v>
                </c:pt>
                <c:pt idx="15868">
                  <c:v>192.526999942</c:v>
                </c:pt>
                <c:pt idx="15869">
                  <c:v>192.70599999000001</c:v>
                </c:pt>
                <c:pt idx="15870">
                  <c:v>192.92699997299999</c:v>
                </c:pt>
                <c:pt idx="15871">
                  <c:v>193.131000199</c:v>
                </c:pt>
                <c:pt idx="15872">
                  <c:v>193.32400012100001</c:v>
                </c:pt>
                <c:pt idx="15873">
                  <c:v>193.414999929</c:v>
                </c:pt>
                <c:pt idx="15874">
                  <c:v>193.57999978800001</c:v>
                </c:pt>
                <c:pt idx="15875">
                  <c:v>193.76299988900001</c:v>
                </c:pt>
                <c:pt idx="15876">
                  <c:v>193.96999999900001</c:v>
                </c:pt>
                <c:pt idx="15877">
                  <c:v>194.184000045</c:v>
                </c:pt>
                <c:pt idx="15878">
                  <c:v>194.35400012900001</c:v>
                </c:pt>
                <c:pt idx="15879">
                  <c:v>194.51799981799999</c:v>
                </c:pt>
                <c:pt idx="15880">
                  <c:v>194.66900011800001</c:v>
                </c:pt>
                <c:pt idx="15881">
                  <c:v>194.76500014999999</c:v>
                </c:pt>
                <c:pt idx="15882">
                  <c:v>194.78599996099999</c:v>
                </c:pt>
                <c:pt idx="15883">
                  <c:v>194.868999976</c:v>
                </c:pt>
                <c:pt idx="15884">
                  <c:v>195.08099999500001</c:v>
                </c:pt>
                <c:pt idx="15885">
                  <c:v>195.28200002400001</c:v>
                </c:pt>
                <c:pt idx="15886">
                  <c:v>195.48300005300001</c:v>
                </c:pt>
                <c:pt idx="15887">
                  <c:v>195.62200019100001</c:v>
                </c:pt>
                <c:pt idx="15888">
                  <c:v>195.72599970300001</c:v>
                </c:pt>
                <c:pt idx="15889">
                  <c:v>195.88399994</c:v>
                </c:pt>
                <c:pt idx="15890">
                  <c:v>196.05599973599999</c:v>
                </c:pt>
                <c:pt idx="15891">
                  <c:v>196.281000087</c:v>
                </c:pt>
                <c:pt idx="15892">
                  <c:v>196.452000027</c:v>
                </c:pt>
                <c:pt idx="15893">
                  <c:v>196.61899991300001</c:v>
                </c:pt>
                <c:pt idx="15894">
                  <c:v>196.78100020400001</c:v>
                </c:pt>
                <c:pt idx="15895">
                  <c:v>196.89399999299999</c:v>
                </c:pt>
                <c:pt idx="15896">
                  <c:v>196.93599992899999</c:v>
                </c:pt>
                <c:pt idx="15897">
                  <c:v>196.94600006300001</c:v>
                </c:pt>
                <c:pt idx="15898">
                  <c:v>197.099999932</c:v>
                </c:pt>
                <c:pt idx="15899">
                  <c:v>197.31899988800001</c:v>
                </c:pt>
                <c:pt idx="15900">
                  <c:v>197.513999837</c:v>
                </c:pt>
                <c:pt idx="15901">
                  <c:v>197.70200016199999</c:v>
                </c:pt>
                <c:pt idx="15902">
                  <c:v>197.78800006</c:v>
                </c:pt>
                <c:pt idx="15903">
                  <c:v>197.94199992899999</c:v>
                </c:pt>
                <c:pt idx="15904">
                  <c:v>198.112000013</c:v>
                </c:pt>
                <c:pt idx="15905">
                  <c:v>198.29399994299999</c:v>
                </c:pt>
                <c:pt idx="15906">
                  <c:v>198.50199990900001</c:v>
                </c:pt>
                <c:pt idx="15907">
                  <c:v>198.662000173</c:v>
                </c:pt>
                <c:pt idx="15908">
                  <c:v>198.823999835</c:v>
                </c:pt>
                <c:pt idx="15909">
                  <c:v>198.98099990099999</c:v>
                </c:pt>
                <c:pt idx="15910">
                  <c:v>199.07800010400001</c:v>
                </c:pt>
                <c:pt idx="15911">
                  <c:v>199.100000085</c:v>
                </c:pt>
                <c:pt idx="15912">
                  <c:v>199.15599989500001</c:v>
                </c:pt>
                <c:pt idx="15913">
                  <c:v>199.34999998699999</c:v>
                </c:pt>
                <c:pt idx="15914">
                  <c:v>199.54600010499999</c:v>
                </c:pt>
                <c:pt idx="15915">
                  <c:v>199.74399993700001</c:v>
                </c:pt>
                <c:pt idx="15916">
                  <c:v>199.89699994899999</c:v>
                </c:pt>
                <c:pt idx="15917">
                  <c:v>199.982999847</c:v>
                </c:pt>
                <c:pt idx="15918">
                  <c:v>200.13599986</c:v>
                </c:pt>
                <c:pt idx="15919">
                  <c:v>200.305000087</c:v>
                </c:pt>
                <c:pt idx="15920">
                  <c:v>200.52400004399999</c:v>
                </c:pt>
                <c:pt idx="15921">
                  <c:v>200.69700001000001</c:v>
                </c:pt>
                <c:pt idx="15922">
                  <c:v>200.85699996</c:v>
                </c:pt>
                <c:pt idx="15923">
                  <c:v>201.006999775</c:v>
                </c:pt>
                <c:pt idx="15924">
                  <c:v>201.11900002199999</c:v>
                </c:pt>
                <c:pt idx="15925">
                  <c:v>201.164000155</c:v>
                </c:pt>
                <c:pt idx="15926">
                  <c:v>201.16099995799999</c:v>
                </c:pt>
                <c:pt idx="15927">
                  <c:v>201.29100013300001</c:v>
                </c:pt>
                <c:pt idx="15928">
                  <c:v>201.501999982</c:v>
                </c:pt>
                <c:pt idx="15929">
                  <c:v>201.684999769</c:v>
                </c:pt>
                <c:pt idx="15930">
                  <c:v>201.86400012999999</c:v>
                </c:pt>
                <c:pt idx="15931">
                  <c:v>201.94800000199999</c:v>
                </c:pt>
                <c:pt idx="15932">
                  <c:v>202.08300008699999</c:v>
                </c:pt>
                <c:pt idx="15933">
                  <c:v>202.238999982</c:v>
                </c:pt>
                <c:pt idx="15934">
                  <c:v>202.40099995899999</c:v>
                </c:pt>
                <c:pt idx="15935">
                  <c:v>202.601999987</c:v>
                </c:pt>
                <c:pt idx="15936">
                  <c:v>202.755</c:v>
                </c:pt>
                <c:pt idx="15937">
                  <c:v>202.91000003900001</c:v>
                </c:pt>
                <c:pt idx="15938">
                  <c:v>203.06199988099999</c:v>
                </c:pt>
                <c:pt idx="15939">
                  <c:v>203.15500003099999</c:v>
                </c:pt>
                <c:pt idx="15940">
                  <c:v>203.172000102</c:v>
                </c:pt>
                <c:pt idx="15941">
                  <c:v>203.202000191</c:v>
                </c:pt>
                <c:pt idx="15942">
                  <c:v>203.37800004100001</c:v>
                </c:pt>
                <c:pt idx="15943">
                  <c:v>203.57299998900001</c:v>
                </c:pt>
                <c:pt idx="15944">
                  <c:v>203.76599991000001</c:v>
                </c:pt>
                <c:pt idx="15945">
                  <c:v>203.929000057</c:v>
                </c:pt>
                <c:pt idx="15946">
                  <c:v>203.99900005399999</c:v>
                </c:pt>
                <c:pt idx="15947">
                  <c:v>204.14099976200001</c:v>
                </c:pt>
                <c:pt idx="15948">
                  <c:v>204.30200019599999</c:v>
                </c:pt>
                <c:pt idx="15949">
                  <c:v>204.50699996399999</c:v>
                </c:pt>
                <c:pt idx="15950">
                  <c:v>204.68499984100001</c:v>
                </c:pt>
                <c:pt idx="15951">
                  <c:v>204.83400011399999</c:v>
                </c:pt>
                <c:pt idx="15952">
                  <c:v>204.97600013600001</c:v>
                </c:pt>
                <c:pt idx="15953">
                  <c:v>205.09099995299999</c:v>
                </c:pt>
                <c:pt idx="15954">
                  <c:v>205.14399987900001</c:v>
                </c:pt>
                <c:pt idx="15955">
                  <c:v>205.13400005899999</c:v>
                </c:pt>
                <c:pt idx="15956">
                  <c:v>205.22700020799999</c:v>
                </c:pt>
                <c:pt idx="15957">
                  <c:v>205.42700006600001</c:v>
                </c:pt>
                <c:pt idx="15958">
                  <c:v>205.59800000600001</c:v>
                </c:pt>
                <c:pt idx="15959">
                  <c:v>205.76800008999999</c:v>
                </c:pt>
                <c:pt idx="15960">
                  <c:v>205.85600001500001</c:v>
                </c:pt>
                <c:pt idx="15961">
                  <c:v>205.96600023600001</c:v>
                </c:pt>
                <c:pt idx="15962">
                  <c:v>206.10999996999999</c:v>
                </c:pt>
                <c:pt idx="15963">
                  <c:v>206.25800007300001</c:v>
                </c:pt>
                <c:pt idx="15964">
                  <c:v>206.450999994</c:v>
                </c:pt>
                <c:pt idx="15965">
                  <c:v>206.59099998900001</c:v>
                </c:pt>
                <c:pt idx="15966">
                  <c:v>206.733000011</c:v>
                </c:pt>
                <c:pt idx="15967">
                  <c:v>206.87600020299999</c:v>
                </c:pt>
                <c:pt idx="15968">
                  <c:v>206.96000007399999</c:v>
                </c:pt>
                <c:pt idx="15969">
                  <c:v>206.97199992099999</c:v>
                </c:pt>
                <c:pt idx="15970">
                  <c:v>206.97800000199999</c:v>
                </c:pt>
                <c:pt idx="15971">
                  <c:v>207.13699978099999</c:v>
                </c:pt>
                <c:pt idx="15972">
                  <c:v>207.33000001600001</c:v>
                </c:pt>
                <c:pt idx="15973">
                  <c:v>207.507999893</c:v>
                </c:pt>
                <c:pt idx="15974">
                  <c:v>207.667000301</c:v>
                </c:pt>
                <c:pt idx="15975">
                  <c:v>207.72499982299999</c:v>
                </c:pt>
                <c:pt idx="15976">
                  <c:v>207.85600016800001</c:v>
                </c:pt>
                <c:pt idx="15977">
                  <c:v>208.007000154</c:v>
                </c:pt>
                <c:pt idx="15978">
                  <c:v>208.189000085</c:v>
                </c:pt>
                <c:pt idx="15979">
                  <c:v>208.366999961</c:v>
                </c:pt>
                <c:pt idx="15980">
                  <c:v>208.51000015400001</c:v>
                </c:pt>
                <c:pt idx="15981">
                  <c:v>208.646999951</c:v>
                </c:pt>
                <c:pt idx="15982">
                  <c:v>208.76200008199999</c:v>
                </c:pt>
                <c:pt idx="15983">
                  <c:v>208.816999721</c:v>
                </c:pt>
                <c:pt idx="15984">
                  <c:v>208.802999847</c:v>
                </c:pt>
                <c:pt idx="15985">
                  <c:v>208.86099999800001</c:v>
                </c:pt>
                <c:pt idx="15986">
                  <c:v>209.04200007200001</c:v>
                </c:pt>
                <c:pt idx="15987">
                  <c:v>209.20700024600001</c:v>
                </c:pt>
                <c:pt idx="15988">
                  <c:v>209.37399981799999</c:v>
                </c:pt>
                <c:pt idx="15989">
                  <c:v>209.47399990400001</c:v>
                </c:pt>
                <c:pt idx="15990">
                  <c:v>209.55800009000001</c:v>
                </c:pt>
                <c:pt idx="15991">
                  <c:v>209.685999923</c:v>
                </c:pt>
                <c:pt idx="15992">
                  <c:v>209.82300003500001</c:v>
                </c:pt>
                <c:pt idx="15993">
                  <c:v>210.01100004700001</c:v>
                </c:pt>
                <c:pt idx="15994">
                  <c:v>210.142000078</c:v>
                </c:pt>
                <c:pt idx="15995">
                  <c:v>210.273999965</c:v>
                </c:pt>
                <c:pt idx="15996">
                  <c:v>210.40299997</c:v>
                </c:pt>
                <c:pt idx="15997">
                  <c:v>210.48199993099999</c:v>
                </c:pt>
                <c:pt idx="15998">
                  <c:v>210.49099989499999</c:v>
                </c:pt>
                <c:pt idx="15999">
                  <c:v>210.47700002100001</c:v>
                </c:pt>
                <c:pt idx="16000">
                  <c:v>210.610999935</c:v>
                </c:pt>
                <c:pt idx="16001">
                  <c:v>210.79499989300001</c:v>
                </c:pt>
                <c:pt idx="16002">
                  <c:v>210.95600001299999</c:v>
                </c:pt>
                <c:pt idx="16003">
                  <c:v>211.107999855</c:v>
                </c:pt>
                <c:pt idx="16004">
                  <c:v>211.15500001500001</c:v>
                </c:pt>
                <c:pt idx="16005">
                  <c:v>211.276999768</c:v>
                </c:pt>
                <c:pt idx="16006">
                  <c:v>211.41600022099999</c:v>
                </c:pt>
                <c:pt idx="16007">
                  <c:v>211.576999712</c:v>
                </c:pt>
                <c:pt idx="16008">
                  <c:v>211.75299987700001</c:v>
                </c:pt>
                <c:pt idx="16009">
                  <c:v>211.88500007799999</c:v>
                </c:pt>
                <c:pt idx="16010">
                  <c:v>212.010000029</c:v>
                </c:pt>
                <c:pt idx="16011">
                  <c:v>212.12700018699999</c:v>
                </c:pt>
                <c:pt idx="16012">
                  <c:v>212.18299999600001</c:v>
                </c:pt>
                <c:pt idx="16013">
                  <c:v>212.166000239</c:v>
                </c:pt>
                <c:pt idx="16014">
                  <c:v>212.19300013</c:v>
                </c:pt>
                <c:pt idx="16015">
                  <c:v>212.35899984599999</c:v>
                </c:pt>
                <c:pt idx="16016">
                  <c:v>212.522999849</c:v>
                </c:pt>
                <c:pt idx="16017">
                  <c:v>212.689000193</c:v>
                </c:pt>
                <c:pt idx="16018">
                  <c:v>212.80100012700001</c:v>
                </c:pt>
                <c:pt idx="16019">
                  <c:v>212.85799979199999</c:v>
                </c:pt>
                <c:pt idx="16020">
                  <c:v>212.97200006700001</c:v>
                </c:pt>
                <c:pt idx="16021">
                  <c:v>213.10399995399999</c:v>
                </c:pt>
                <c:pt idx="16022">
                  <c:v>213.285000029</c:v>
                </c:pt>
                <c:pt idx="16023">
                  <c:v>213.417999772</c:v>
                </c:pt>
                <c:pt idx="16024">
                  <c:v>213.54300003700001</c:v>
                </c:pt>
                <c:pt idx="16025">
                  <c:v>213.66300007800001</c:v>
                </c:pt>
                <c:pt idx="16026">
                  <c:v>213.741999725</c:v>
                </c:pt>
                <c:pt idx="16027">
                  <c:v>213.74700026400001</c:v>
                </c:pt>
                <c:pt idx="16028">
                  <c:v>213.71400029200001</c:v>
                </c:pt>
                <c:pt idx="16029">
                  <c:v>213.81600008999999</c:v>
                </c:pt>
                <c:pt idx="16030">
                  <c:v>213.99099977</c:v>
                </c:pt>
                <c:pt idx="16031">
                  <c:v>214.13900018699999</c:v>
                </c:pt>
                <c:pt idx="16032">
                  <c:v>214.28099989399999</c:v>
                </c:pt>
                <c:pt idx="16033">
                  <c:v>214.328000054</c:v>
                </c:pt>
                <c:pt idx="16034">
                  <c:v>214.437999961</c:v>
                </c:pt>
                <c:pt idx="16035">
                  <c:v>214.56599979399999</c:v>
                </c:pt>
                <c:pt idx="16036">
                  <c:v>214.70200005000001</c:v>
                </c:pt>
                <c:pt idx="16037">
                  <c:v>214.86699990899999</c:v>
                </c:pt>
                <c:pt idx="16038">
                  <c:v>214.98600009399999</c:v>
                </c:pt>
                <c:pt idx="16039">
                  <c:v>215.10400010699999</c:v>
                </c:pt>
                <c:pt idx="16040">
                  <c:v>215.21699989699999</c:v>
                </c:pt>
                <c:pt idx="16041">
                  <c:v>215.273000021</c:v>
                </c:pt>
                <c:pt idx="16042">
                  <c:v>215.25500009300001</c:v>
                </c:pt>
                <c:pt idx="16043">
                  <c:v>215.26099985900001</c:v>
                </c:pt>
                <c:pt idx="16044">
                  <c:v>215.411999845</c:v>
                </c:pt>
                <c:pt idx="16045">
                  <c:v>215.57199979399999</c:v>
                </c:pt>
                <c:pt idx="16046">
                  <c:v>215.72800000399999</c:v>
                </c:pt>
                <c:pt idx="16047">
                  <c:v>215.84899990100001</c:v>
                </c:pt>
                <c:pt idx="16048">
                  <c:v>215.88499975600001</c:v>
                </c:pt>
                <c:pt idx="16049">
                  <c:v>215.99100023700001</c:v>
                </c:pt>
                <c:pt idx="16050">
                  <c:v>216.11700004400001</c:v>
                </c:pt>
                <c:pt idx="16051">
                  <c:v>216.292000038</c:v>
                </c:pt>
                <c:pt idx="16052">
                  <c:v>216.43200003300001</c:v>
                </c:pt>
                <c:pt idx="16053">
                  <c:v>216.55199975900001</c:v>
                </c:pt>
                <c:pt idx="16054">
                  <c:v>216.661000124</c:v>
                </c:pt>
                <c:pt idx="16055">
                  <c:v>216.735999717</c:v>
                </c:pt>
                <c:pt idx="16056">
                  <c:v>216.74400013900001</c:v>
                </c:pt>
                <c:pt idx="16057">
                  <c:v>216.697000293</c:v>
                </c:pt>
                <c:pt idx="16058">
                  <c:v>216.76699997599999</c:v>
                </c:pt>
                <c:pt idx="16059">
                  <c:v>216.93199983599999</c:v>
                </c:pt>
                <c:pt idx="16060">
                  <c:v>217.07399985800001</c:v>
                </c:pt>
                <c:pt idx="16061">
                  <c:v>217.21200013999999</c:v>
                </c:pt>
                <c:pt idx="16062">
                  <c:v>217.26300003899999</c:v>
                </c:pt>
                <c:pt idx="16063">
                  <c:v>217.34899993799999</c:v>
                </c:pt>
                <c:pt idx="16064">
                  <c:v>217.46200004100001</c:v>
                </c:pt>
                <c:pt idx="16065">
                  <c:v>217.57600000100001</c:v>
                </c:pt>
                <c:pt idx="16066">
                  <c:v>217.73199989700001</c:v>
                </c:pt>
                <c:pt idx="16067">
                  <c:v>217.83799974900001</c:v>
                </c:pt>
                <c:pt idx="16068">
                  <c:v>217.946999799</c:v>
                </c:pt>
                <c:pt idx="16069">
                  <c:v>218.057999876</c:v>
                </c:pt>
                <c:pt idx="16070">
                  <c:v>218.111000117</c:v>
                </c:pt>
                <c:pt idx="16071">
                  <c:v>218.089999992</c:v>
                </c:pt>
                <c:pt idx="16072">
                  <c:v>218.07400009099999</c:v>
                </c:pt>
                <c:pt idx="16073">
                  <c:v>218.203999952</c:v>
                </c:pt>
                <c:pt idx="16074">
                  <c:v>218.359999848</c:v>
                </c:pt>
                <c:pt idx="16075">
                  <c:v>218.50300003999999</c:v>
                </c:pt>
                <c:pt idx="16076">
                  <c:v>218.62599996399999</c:v>
                </c:pt>
                <c:pt idx="16077">
                  <c:v>218.64999997199999</c:v>
                </c:pt>
                <c:pt idx="16078">
                  <c:v>218.750999914</c:v>
                </c:pt>
                <c:pt idx="16079">
                  <c:v>218.87299998200001</c:v>
                </c:pt>
                <c:pt idx="16080">
                  <c:v>219.03299993100001</c:v>
                </c:pt>
                <c:pt idx="16081">
                  <c:v>219.174999953</c:v>
                </c:pt>
                <c:pt idx="16082">
                  <c:v>219.28600003</c:v>
                </c:pt>
                <c:pt idx="16083">
                  <c:v>219.38499994599999</c:v>
                </c:pt>
                <c:pt idx="16084">
                  <c:v>219.459999853</c:v>
                </c:pt>
                <c:pt idx="16085">
                  <c:v>219.47599975399999</c:v>
                </c:pt>
                <c:pt idx="16086">
                  <c:v>219.42499985500001</c:v>
                </c:pt>
                <c:pt idx="16087">
                  <c:v>219.46399990699999</c:v>
                </c:pt>
                <c:pt idx="16088">
                  <c:v>219.62099997300001</c:v>
                </c:pt>
                <c:pt idx="16089">
                  <c:v>219.75600005800001</c:v>
                </c:pt>
                <c:pt idx="16090">
                  <c:v>219.88900011600001</c:v>
                </c:pt>
                <c:pt idx="16091">
                  <c:v>219.94600009600001</c:v>
                </c:pt>
                <c:pt idx="16092">
                  <c:v>220.00500010299999</c:v>
                </c:pt>
                <c:pt idx="16093">
                  <c:v>220.101999992</c:v>
                </c:pt>
                <c:pt idx="16094">
                  <c:v>220.20400010500001</c:v>
                </c:pt>
                <c:pt idx="16095">
                  <c:v>220.35599994699999</c:v>
                </c:pt>
                <c:pt idx="16096">
                  <c:v>220.45699988999999</c:v>
                </c:pt>
                <c:pt idx="16097">
                  <c:v>220.5620002</c:v>
                </c:pt>
                <c:pt idx="16098">
                  <c:v>220.66499985499999</c:v>
                </c:pt>
                <c:pt idx="16099">
                  <c:v>220.71100015900001</c:v>
                </c:pt>
                <c:pt idx="16100">
                  <c:v>220.68599997999999</c:v>
                </c:pt>
                <c:pt idx="16101">
                  <c:v>220.64800009800001</c:v>
                </c:pt>
                <c:pt idx="16102">
                  <c:v>220.65900008899999</c:v>
                </c:pt>
                <c:pt idx="16103">
                  <c:v>220.71299987099999</c:v>
                </c:pt>
                <c:pt idx="16104">
                  <c:v>220.748000185</c:v>
                </c:pt>
                <c:pt idx="16105">
                  <c:v>220.77399990500001</c:v>
                </c:pt>
                <c:pt idx="16106">
                  <c:v>220.696999971</c:v>
                </c:pt>
                <c:pt idx="16107">
                  <c:v>220.694000088</c:v>
                </c:pt>
                <c:pt idx="16108">
                  <c:v>220.70799996100001</c:v>
                </c:pt>
                <c:pt idx="16109">
                  <c:v>220.74900004099999</c:v>
                </c:pt>
                <c:pt idx="16110">
                  <c:v>220.793000003</c:v>
                </c:pt>
                <c:pt idx="16111">
                  <c:v>220.79500003000001</c:v>
                </c:pt>
                <c:pt idx="16112">
                  <c:v>220.79199983300001</c:v>
                </c:pt>
                <c:pt idx="16113">
                  <c:v>220.775000076</c:v>
                </c:pt>
                <c:pt idx="16114">
                  <c:v>220.70200019500001</c:v>
                </c:pt>
                <c:pt idx="16115">
                  <c:v>220.55800014600001</c:v>
                </c:pt>
                <c:pt idx="16116">
                  <c:v>220.471000078</c:v>
                </c:pt>
                <c:pt idx="16117">
                  <c:v>220.51500003999999</c:v>
                </c:pt>
                <c:pt idx="16118">
                  <c:v>220.547000156</c:v>
                </c:pt>
                <c:pt idx="16119">
                  <c:v>220.58199984000001</c:v>
                </c:pt>
                <c:pt idx="16120">
                  <c:v>220.55499994900001</c:v>
                </c:pt>
                <c:pt idx="16121">
                  <c:v>220.489999861</c:v>
                </c:pt>
                <c:pt idx="16122">
                  <c:v>220.47999972700001</c:v>
                </c:pt>
                <c:pt idx="16123">
                  <c:v>220.484000095</c:v>
                </c:pt>
                <c:pt idx="16124">
                  <c:v>220.541000075</c:v>
                </c:pt>
                <c:pt idx="16125">
                  <c:v>220.65600020599999</c:v>
                </c:pt>
                <c:pt idx="16126">
                  <c:v>220.91199987300001</c:v>
                </c:pt>
                <c:pt idx="16127">
                  <c:v>221.16300025999999</c:v>
                </c:pt>
                <c:pt idx="16128">
                  <c:v>221.367000171</c:v>
                </c:pt>
                <c:pt idx="16129">
                  <c:v>221.499000059</c:v>
                </c:pt>
                <c:pt idx="16130">
                  <c:v>221.59899983099999</c:v>
                </c:pt>
                <c:pt idx="16131">
                  <c:v>221.84300028000001</c:v>
                </c:pt>
                <c:pt idx="16132">
                  <c:v>222.153000045</c:v>
                </c:pt>
                <c:pt idx="16133">
                  <c:v>222.437999945</c:v>
                </c:pt>
                <c:pt idx="16134">
                  <c:v>222.71500005199999</c:v>
                </c:pt>
                <c:pt idx="16135">
                  <c:v>222.890999902</c:v>
                </c:pt>
                <c:pt idx="16136">
                  <c:v>223.135000037</c:v>
                </c:pt>
                <c:pt idx="16137">
                  <c:v>223.39400021599999</c:v>
                </c:pt>
                <c:pt idx="16138">
                  <c:v>223.66800012499999</c:v>
                </c:pt>
                <c:pt idx="16139">
                  <c:v>223.96300016000001</c:v>
                </c:pt>
                <c:pt idx="16140">
                  <c:v>224.21500008800001</c:v>
                </c:pt>
                <c:pt idx="16141">
                  <c:v>224.46799987200001</c:v>
                </c:pt>
                <c:pt idx="16142">
                  <c:v>224.71400003400001</c:v>
                </c:pt>
                <c:pt idx="16143">
                  <c:v>224.900000019</c:v>
                </c:pt>
                <c:pt idx="16144">
                  <c:v>225.011999952</c:v>
                </c:pt>
                <c:pt idx="16145">
                  <c:v>225.15800002700001</c:v>
                </c:pt>
                <c:pt idx="16146">
                  <c:v>225.44099990000001</c:v>
                </c:pt>
                <c:pt idx="16147">
                  <c:v>225.72800014200001</c:v>
                </c:pt>
                <c:pt idx="16148">
                  <c:v>226.01599992499999</c:v>
                </c:pt>
                <c:pt idx="16149">
                  <c:v>226.25899988899999</c:v>
                </c:pt>
                <c:pt idx="16150">
                  <c:v>226.435000054</c:v>
                </c:pt>
                <c:pt idx="16151">
                  <c:v>226.67700016200001</c:v>
                </c:pt>
                <c:pt idx="16152">
                  <c:v>226.93600002700001</c:v>
                </c:pt>
                <c:pt idx="16153">
                  <c:v>227.24400007899999</c:v>
                </c:pt>
                <c:pt idx="16154">
                  <c:v>227.50699999700001</c:v>
                </c:pt>
                <c:pt idx="16155">
                  <c:v>227.75699989899999</c:v>
                </c:pt>
                <c:pt idx="16156">
                  <c:v>227.99699998</c:v>
                </c:pt>
                <c:pt idx="16157">
                  <c:v>228.198000009</c:v>
                </c:pt>
                <c:pt idx="16158">
                  <c:v>228.33199992300001</c:v>
                </c:pt>
                <c:pt idx="16159">
                  <c:v>228.41900030599999</c:v>
                </c:pt>
                <c:pt idx="16160">
                  <c:v>228.63699977799999</c:v>
                </c:pt>
                <c:pt idx="16161">
                  <c:v>228.938999749</c:v>
                </c:pt>
                <c:pt idx="16162">
                  <c:v>229.21099994599999</c:v>
                </c:pt>
                <c:pt idx="16163">
                  <c:v>229.47799991799999</c:v>
                </c:pt>
                <c:pt idx="16164">
                  <c:v>229.65299991200001</c:v>
                </c:pt>
                <c:pt idx="16165">
                  <c:v>229.87599992200001</c:v>
                </c:pt>
                <c:pt idx="16166">
                  <c:v>230.12200008400001</c:v>
                </c:pt>
                <c:pt idx="16167">
                  <c:v>230.371999985</c:v>
                </c:pt>
                <c:pt idx="16168">
                  <c:v>230.66399982199999</c:v>
                </c:pt>
                <c:pt idx="16169">
                  <c:v>230.90599993000001</c:v>
                </c:pt>
                <c:pt idx="16170">
                  <c:v>231.150000065</c:v>
                </c:pt>
                <c:pt idx="16171">
                  <c:v>231.389999832</c:v>
                </c:pt>
                <c:pt idx="16172">
                  <c:v>231.57000005</c:v>
                </c:pt>
                <c:pt idx="16173">
                  <c:v>231.678000244</c:v>
                </c:pt>
                <c:pt idx="16174">
                  <c:v>231.79799997000001</c:v>
                </c:pt>
                <c:pt idx="16175">
                  <c:v>232.06199974500001</c:v>
                </c:pt>
                <c:pt idx="16176">
                  <c:v>232.34699996000001</c:v>
                </c:pt>
                <c:pt idx="16177">
                  <c:v>232.62699995</c:v>
                </c:pt>
                <c:pt idx="16178">
                  <c:v>232.878999878</c:v>
                </c:pt>
                <c:pt idx="16179">
                  <c:v>233.037999971</c:v>
                </c:pt>
                <c:pt idx="16180">
                  <c:v>233.26799991799999</c:v>
                </c:pt>
                <c:pt idx="16181">
                  <c:v>233.51799981900001</c:v>
                </c:pt>
                <c:pt idx="16182">
                  <c:v>233.81199999699999</c:v>
                </c:pt>
                <c:pt idx="16183">
                  <c:v>234.077999799</c:v>
                </c:pt>
                <c:pt idx="16184">
                  <c:v>234.31600016799999</c:v>
                </c:pt>
                <c:pt idx="16185">
                  <c:v>234.5459998</c:v>
                </c:pt>
                <c:pt idx="16186">
                  <c:v>234.75099988299999</c:v>
                </c:pt>
                <c:pt idx="16187">
                  <c:v>234.890999878</c:v>
                </c:pt>
                <c:pt idx="16188">
                  <c:v>234.96800012700001</c:v>
                </c:pt>
                <c:pt idx="16189">
                  <c:v>235.15100022799999</c:v>
                </c:pt>
                <c:pt idx="16190">
                  <c:v>235.43799984</c:v>
                </c:pt>
                <c:pt idx="16191">
                  <c:v>235.69800018999999</c:v>
                </c:pt>
                <c:pt idx="16192">
                  <c:v>235.956999741</c:v>
                </c:pt>
                <c:pt idx="16193">
                  <c:v>236.13299990499999</c:v>
                </c:pt>
                <c:pt idx="16194">
                  <c:v>236.33100005099999</c:v>
                </c:pt>
                <c:pt idx="16195">
                  <c:v>236.563999881</c:v>
                </c:pt>
                <c:pt idx="16196">
                  <c:v>236.79899973799999</c:v>
                </c:pt>
                <c:pt idx="16197">
                  <c:v>237.08000021300001</c:v>
                </c:pt>
                <c:pt idx="16198">
                  <c:v>237.308999989</c:v>
                </c:pt>
                <c:pt idx="16199">
                  <c:v>237.54099996299999</c:v>
                </c:pt>
                <c:pt idx="16200">
                  <c:v>237.76899988299999</c:v>
                </c:pt>
                <c:pt idx="16201">
                  <c:v>237.94099999400001</c:v>
                </c:pt>
                <c:pt idx="16202">
                  <c:v>238.04100008</c:v>
                </c:pt>
                <c:pt idx="16203">
                  <c:v>238.13599994200001</c:v>
                </c:pt>
                <c:pt idx="16204">
                  <c:v>238.38200010400001</c:v>
                </c:pt>
                <c:pt idx="16205">
                  <c:v>238.66399980599999</c:v>
                </c:pt>
                <c:pt idx="16206">
                  <c:v>238.92799989599999</c:v>
                </c:pt>
                <c:pt idx="16207">
                  <c:v>239.17599977</c:v>
                </c:pt>
                <c:pt idx="16208">
                  <c:v>239.32199984600001</c:v>
                </c:pt>
                <c:pt idx="16209">
                  <c:v>239.54099980199999</c:v>
                </c:pt>
                <c:pt idx="16210">
                  <c:v>239.77799999999999</c:v>
                </c:pt>
                <c:pt idx="16211">
                  <c:v>240.04900002599999</c:v>
                </c:pt>
                <c:pt idx="16212">
                  <c:v>240.314999828</c:v>
                </c:pt>
                <c:pt idx="16213">
                  <c:v>240.54599994599999</c:v>
                </c:pt>
                <c:pt idx="16214">
                  <c:v>240.76999981200001</c:v>
                </c:pt>
                <c:pt idx="16215">
                  <c:v>240.97400003800001</c:v>
                </c:pt>
                <c:pt idx="16216">
                  <c:v>241.11600006</c:v>
                </c:pt>
                <c:pt idx="16217">
                  <c:v>241.18800008400001</c:v>
                </c:pt>
                <c:pt idx="16218">
                  <c:v>241.33500001600001</c:v>
                </c:pt>
                <c:pt idx="16219">
                  <c:v>241.60500018600001</c:v>
                </c:pt>
                <c:pt idx="16220">
                  <c:v>241.85699980000001</c:v>
                </c:pt>
                <c:pt idx="16221">
                  <c:v>242.11199992600001</c:v>
                </c:pt>
                <c:pt idx="16222">
                  <c:v>242.30100010800001</c:v>
                </c:pt>
                <c:pt idx="16223">
                  <c:v>242.47200004800001</c:v>
                </c:pt>
                <c:pt idx="16224">
                  <c:v>242.68800012099999</c:v>
                </c:pt>
                <c:pt idx="16225">
                  <c:v>242.91100013100001</c:v>
                </c:pt>
                <c:pt idx="16226">
                  <c:v>243.18699975300001</c:v>
                </c:pt>
                <c:pt idx="16227">
                  <c:v>243.40600002299999</c:v>
                </c:pt>
                <c:pt idx="16228">
                  <c:v>243.627000006</c:v>
                </c:pt>
                <c:pt idx="16229">
                  <c:v>243.84300008</c:v>
                </c:pt>
                <c:pt idx="16230">
                  <c:v>244.00999996600001</c:v>
                </c:pt>
                <c:pt idx="16231">
                  <c:v>244.106999855</c:v>
                </c:pt>
                <c:pt idx="16232">
                  <c:v>244.18000004999999</c:v>
                </c:pt>
                <c:pt idx="16233">
                  <c:v>244.402000203</c:v>
                </c:pt>
                <c:pt idx="16234">
                  <c:v>244.67400008600001</c:v>
                </c:pt>
                <c:pt idx="16235">
                  <c:v>244.923999987</c:v>
                </c:pt>
                <c:pt idx="16236">
                  <c:v>245.16299989800001</c:v>
                </c:pt>
                <c:pt idx="16237">
                  <c:v>245.29900015300001</c:v>
                </c:pt>
                <c:pt idx="16238">
                  <c:v>245.50799997499999</c:v>
                </c:pt>
                <c:pt idx="16239">
                  <c:v>245.73599989499999</c:v>
                </c:pt>
                <c:pt idx="16240">
                  <c:v>245.984000084</c:v>
                </c:pt>
                <c:pt idx="16241">
                  <c:v>246.24900002999999</c:v>
                </c:pt>
                <c:pt idx="16242">
                  <c:v>246.467999986</c:v>
                </c:pt>
                <c:pt idx="16243">
                  <c:v>246.68200003199999</c:v>
                </c:pt>
                <c:pt idx="16244">
                  <c:v>246.88700011500001</c:v>
                </c:pt>
                <c:pt idx="16245">
                  <c:v>247.02999999299999</c:v>
                </c:pt>
                <c:pt idx="16246">
                  <c:v>247.10200001699999</c:v>
                </c:pt>
                <c:pt idx="16247">
                  <c:v>247.218000004</c:v>
                </c:pt>
                <c:pt idx="16248">
                  <c:v>247.47199995899999</c:v>
                </c:pt>
                <c:pt idx="16249">
                  <c:v>247.72500005800001</c:v>
                </c:pt>
                <c:pt idx="16250">
                  <c:v>247.978000157</c:v>
                </c:pt>
                <c:pt idx="16251">
                  <c:v>248.177000158</c:v>
                </c:pt>
                <c:pt idx="16252">
                  <c:v>248.32199974900001</c:v>
                </c:pt>
                <c:pt idx="16253">
                  <c:v>248.528000002</c:v>
                </c:pt>
                <c:pt idx="16254">
                  <c:v>248.74599978800001</c:v>
                </c:pt>
                <c:pt idx="16255">
                  <c:v>249.017000129</c:v>
                </c:pt>
                <c:pt idx="16256">
                  <c:v>249.23699994099999</c:v>
                </c:pt>
                <c:pt idx="16257">
                  <c:v>249.45100030200001</c:v>
                </c:pt>
                <c:pt idx="16258">
                  <c:v>249.66099998000001</c:v>
                </c:pt>
                <c:pt idx="16259">
                  <c:v>249.82700001000001</c:v>
                </c:pt>
                <c:pt idx="16260">
                  <c:v>249.921000015</c:v>
                </c:pt>
                <c:pt idx="16261">
                  <c:v>249.974999798</c:v>
                </c:pt>
                <c:pt idx="16262">
                  <c:v>250.16800003399999</c:v>
                </c:pt>
                <c:pt idx="16263">
                  <c:v>250.43099995200001</c:v>
                </c:pt>
                <c:pt idx="16264">
                  <c:v>250.66800015000001</c:v>
                </c:pt>
                <c:pt idx="16265">
                  <c:v>250.898999954</c:v>
                </c:pt>
                <c:pt idx="16266">
                  <c:v>251.035000209</c:v>
                </c:pt>
                <c:pt idx="16267">
                  <c:v>251.23399989699999</c:v>
                </c:pt>
                <c:pt idx="16268">
                  <c:v>251.45100014100001</c:v>
                </c:pt>
                <c:pt idx="16269">
                  <c:v>251.67599986299999</c:v>
                </c:pt>
                <c:pt idx="16270">
                  <c:v>251.930000132</c:v>
                </c:pt>
                <c:pt idx="16271">
                  <c:v>252.13800009799999</c:v>
                </c:pt>
                <c:pt idx="16272">
                  <c:v>252.34499989299999</c:v>
                </c:pt>
                <c:pt idx="16273">
                  <c:v>252.54700009199999</c:v>
                </c:pt>
                <c:pt idx="16274">
                  <c:v>252.69100014099999</c:v>
                </c:pt>
                <c:pt idx="16275">
                  <c:v>252.761999995</c:v>
                </c:pt>
                <c:pt idx="16276">
                  <c:v>252.858000027</c:v>
                </c:pt>
                <c:pt idx="16277">
                  <c:v>253.09699993800001</c:v>
                </c:pt>
                <c:pt idx="16278">
                  <c:v>253.34699983900001</c:v>
                </c:pt>
                <c:pt idx="16279">
                  <c:v>253.59300000100001</c:v>
                </c:pt>
                <c:pt idx="16280">
                  <c:v>253.800999967</c:v>
                </c:pt>
                <c:pt idx="16281">
                  <c:v>253.92799994399999</c:v>
                </c:pt>
                <c:pt idx="16282">
                  <c:v>254.12299989300001</c:v>
                </c:pt>
                <c:pt idx="16283">
                  <c:v>254.33899996599999</c:v>
                </c:pt>
                <c:pt idx="16284">
                  <c:v>254.60299974099999</c:v>
                </c:pt>
                <c:pt idx="16285">
                  <c:v>254.83300000200001</c:v>
                </c:pt>
                <c:pt idx="16286">
                  <c:v>255.04099996799999</c:v>
                </c:pt>
                <c:pt idx="16287">
                  <c:v>255.24100014000001</c:v>
                </c:pt>
                <c:pt idx="16288">
                  <c:v>255.403999973</c:v>
                </c:pt>
                <c:pt idx="16289">
                  <c:v>255.500999861</c:v>
                </c:pt>
                <c:pt idx="16290">
                  <c:v>255.544999824</c:v>
                </c:pt>
                <c:pt idx="16291">
                  <c:v>255.703999917</c:v>
                </c:pt>
                <c:pt idx="16292">
                  <c:v>255.959000043</c:v>
                </c:pt>
                <c:pt idx="16293">
                  <c:v>256.18899999000001</c:v>
                </c:pt>
                <c:pt idx="16294">
                  <c:v>256.41699991000002</c:v>
                </c:pt>
                <c:pt idx="16295">
                  <c:v>256.556999905</c:v>
                </c:pt>
                <c:pt idx="16296">
                  <c:v>256.73300006900001</c:v>
                </c:pt>
                <c:pt idx="16297">
                  <c:v>256.93499995399998</c:v>
                </c:pt>
                <c:pt idx="16298">
                  <c:v>257.140000036</c:v>
                </c:pt>
                <c:pt idx="16299">
                  <c:v>257.38400017100003</c:v>
                </c:pt>
                <c:pt idx="16300">
                  <c:v>257.58000028999999</c:v>
                </c:pt>
                <c:pt idx="16301">
                  <c:v>257.778999978</c:v>
                </c:pt>
                <c:pt idx="16302">
                  <c:v>257.97899983600001</c:v>
                </c:pt>
                <c:pt idx="16303">
                  <c:v>258.122000028</c:v>
                </c:pt>
                <c:pt idx="16304">
                  <c:v>258.19099985499997</c:v>
                </c:pt>
                <c:pt idx="16305">
                  <c:v>258.26299988</c:v>
                </c:pt>
                <c:pt idx="16306">
                  <c:v>258.48399986300001</c:v>
                </c:pt>
                <c:pt idx="16307">
                  <c:v>258.72799999799997</c:v>
                </c:pt>
                <c:pt idx="16308">
                  <c:v>258.96199999800001</c:v>
                </c:pt>
                <c:pt idx="16309">
                  <c:v>259.17400001800002</c:v>
                </c:pt>
                <c:pt idx="16310">
                  <c:v>259.28700012199999</c:v>
                </c:pt>
                <c:pt idx="16311">
                  <c:v>259.47800001600001</c:v>
                </c:pt>
                <c:pt idx="16312">
                  <c:v>259.68800000800002</c:v>
                </c:pt>
                <c:pt idx="16313">
                  <c:v>259.93700005300002</c:v>
                </c:pt>
                <c:pt idx="16314">
                  <c:v>260.16999988399999</c:v>
                </c:pt>
                <c:pt idx="16315">
                  <c:v>260.36899988499999</c:v>
                </c:pt>
                <c:pt idx="16316">
                  <c:v>260.55899992399998</c:v>
                </c:pt>
                <c:pt idx="16317">
                  <c:v>260.72299992699999</c:v>
                </c:pt>
                <c:pt idx="16318">
                  <c:v>260.82599989599998</c:v>
                </c:pt>
                <c:pt idx="16319">
                  <c:v>260.86499994899998</c:v>
                </c:pt>
                <c:pt idx="16320">
                  <c:v>260.99300009699999</c:v>
                </c:pt>
                <c:pt idx="16321">
                  <c:v>261.23900025900002</c:v>
                </c:pt>
                <c:pt idx="16322">
                  <c:v>261.46300012500001</c:v>
                </c:pt>
                <c:pt idx="16323">
                  <c:v>261.68499996399999</c:v>
                </c:pt>
                <c:pt idx="16324">
                  <c:v>261.83199989600001</c:v>
                </c:pt>
                <c:pt idx="16325">
                  <c:v>261.97900014200002</c:v>
                </c:pt>
                <c:pt idx="16326">
                  <c:v>262.16500012699998</c:v>
                </c:pt>
                <c:pt idx="16327">
                  <c:v>262.35500016499998</c:v>
                </c:pt>
                <c:pt idx="16328">
                  <c:v>262.59699995900002</c:v>
                </c:pt>
                <c:pt idx="16329">
                  <c:v>262.78600014</c:v>
                </c:pt>
                <c:pt idx="16330">
                  <c:v>262.97999991799998</c:v>
                </c:pt>
                <c:pt idx="16331">
                  <c:v>263.16999995600003</c:v>
                </c:pt>
                <c:pt idx="16332">
                  <c:v>263.30500004100003</c:v>
                </c:pt>
                <c:pt idx="16333">
                  <c:v>263.368000102</c:v>
                </c:pt>
                <c:pt idx="16334">
                  <c:v>263.41699997400002</c:v>
                </c:pt>
                <c:pt idx="16335">
                  <c:v>263.61300009299998</c:v>
                </c:pt>
                <c:pt idx="16336">
                  <c:v>263.85299986000001</c:v>
                </c:pt>
                <c:pt idx="16337">
                  <c:v>264.072999987</c:v>
                </c:pt>
                <c:pt idx="16338">
                  <c:v>264.28400015</c:v>
                </c:pt>
                <c:pt idx="16339">
                  <c:v>264.391999715</c:v>
                </c:pt>
                <c:pt idx="16340">
                  <c:v>264.57500013100002</c:v>
                </c:pt>
                <c:pt idx="16341">
                  <c:v>264.77399981799999</c:v>
                </c:pt>
                <c:pt idx="16342">
                  <c:v>265.00000002600001</c:v>
                </c:pt>
                <c:pt idx="16343">
                  <c:v>265.22900011600001</c:v>
                </c:pt>
                <c:pt idx="16344">
                  <c:v>265.41600027099997</c:v>
                </c:pt>
                <c:pt idx="16345">
                  <c:v>265.599000058</c:v>
                </c:pt>
                <c:pt idx="16346">
                  <c:v>265.76599994399999</c:v>
                </c:pt>
                <c:pt idx="16347">
                  <c:v>265.87799987800003</c:v>
                </c:pt>
                <c:pt idx="16348">
                  <c:v>265.91800010100002</c:v>
                </c:pt>
                <c:pt idx="16349">
                  <c:v>266.015999846</c:v>
                </c:pt>
                <c:pt idx="16350">
                  <c:v>266.244999936</c:v>
                </c:pt>
                <c:pt idx="16351">
                  <c:v>266.46300003599998</c:v>
                </c:pt>
                <c:pt idx="16352">
                  <c:v>266.68100013600002</c:v>
                </c:pt>
                <c:pt idx="16353">
                  <c:v>266.83799988800001</c:v>
                </c:pt>
                <c:pt idx="16354">
                  <c:v>266.95900009899998</c:v>
                </c:pt>
                <c:pt idx="16355">
                  <c:v>267.13199975200001</c:v>
                </c:pt>
                <c:pt idx="16356">
                  <c:v>267.32000007800002</c:v>
                </c:pt>
                <c:pt idx="16357">
                  <c:v>267.56199987100001</c:v>
                </c:pt>
                <c:pt idx="16358">
                  <c:v>267.74999988299999</c:v>
                </c:pt>
                <c:pt idx="16359">
                  <c:v>267.93299998399999</c:v>
                </c:pt>
                <c:pt idx="16360">
                  <c:v>268.11200003099998</c:v>
                </c:pt>
                <c:pt idx="16361">
                  <c:v>268.241000036</c:v>
                </c:pt>
                <c:pt idx="16362">
                  <c:v>268.29899987200002</c:v>
                </c:pt>
                <c:pt idx="16363">
                  <c:v>268.32499990700001</c:v>
                </c:pt>
                <c:pt idx="16364">
                  <c:v>268.49599984700001</c:v>
                </c:pt>
                <c:pt idx="16365">
                  <c:v>268.73199987499999</c:v>
                </c:pt>
                <c:pt idx="16366">
                  <c:v>268.943999894</c:v>
                </c:pt>
                <c:pt idx="16367">
                  <c:v>269.14699995000001</c:v>
                </c:pt>
                <c:pt idx="16368">
                  <c:v>269.24900006299998</c:v>
                </c:pt>
                <c:pt idx="16369">
                  <c:v>269.41900014599997</c:v>
                </c:pt>
                <c:pt idx="16370">
                  <c:v>269.605000131</c:v>
                </c:pt>
                <c:pt idx="16371">
                  <c:v>269.80399981800002</c:v>
                </c:pt>
                <c:pt idx="16372">
                  <c:v>270.02599997200002</c:v>
                </c:pt>
                <c:pt idx="16373">
                  <c:v>270.20299999299999</c:v>
                </c:pt>
                <c:pt idx="16374">
                  <c:v>270.38200003999998</c:v>
                </c:pt>
                <c:pt idx="16375">
                  <c:v>270.55400015100003</c:v>
                </c:pt>
                <c:pt idx="16376">
                  <c:v>270.66699993999998</c:v>
                </c:pt>
                <c:pt idx="16377">
                  <c:v>270.70399996600003</c:v>
                </c:pt>
                <c:pt idx="16378">
                  <c:v>270.77500013399998</c:v>
                </c:pt>
                <c:pt idx="16379">
                  <c:v>270.98499981200001</c:v>
                </c:pt>
                <c:pt idx="16380">
                  <c:v>271.19800000200001</c:v>
                </c:pt>
                <c:pt idx="16381">
                  <c:v>271.41000002200002</c:v>
                </c:pt>
                <c:pt idx="16382">
                  <c:v>271.58000010500001</c:v>
                </c:pt>
                <c:pt idx="16383">
                  <c:v>271.68100004799999</c:v>
                </c:pt>
                <c:pt idx="16384">
                  <c:v>271.84900010500002</c:v>
                </c:pt>
                <c:pt idx="16385">
                  <c:v>272.03400023299997</c:v>
                </c:pt>
                <c:pt idx="16386">
                  <c:v>272.26799991899998</c:v>
                </c:pt>
                <c:pt idx="16387">
                  <c:v>272.45700010100001</c:v>
                </c:pt>
                <c:pt idx="16388">
                  <c:v>272.63200009500002</c:v>
                </c:pt>
                <c:pt idx="16389">
                  <c:v>272.796999954</c:v>
                </c:pt>
                <c:pt idx="16390">
                  <c:v>272.92399993200002</c:v>
                </c:pt>
                <c:pt idx="16391">
                  <c:v>272.98400010900002</c:v>
                </c:pt>
                <c:pt idx="16392">
                  <c:v>272.99700012699998</c:v>
                </c:pt>
                <c:pt idx="16393">
                  <c:v>273.14000000499999</c:v>
                </c:pt>
                <c:pt idx="16394">
                  <c:v>273.36700006900003</c:v>
                </c:pt>
                <c:pt idx="16395">
                  <c:v>273.56600006999997</c:v>
                </c:pt>
                <c:pt idx="16396">
                  <c:v>273.75699996499998</c:v>
                </c:pt>
                <c:pt idx="16397">
                  <c:v>273.85799990700002</c:v>
                </c:pt>
                <c:pt idx="16398">
                  <c:v>274.00700017999998</c:v>
                </c:pt>
                <c:pt idx="16399">
                  <c:v>274.177999806</c:v>
                </c:pt>
                <c:pt idx="16400">
                  <c:v>274.355000141</c:v>
                </c:pt>
                <c:pt idx="16401">
                  <c:v>274.5709999</c:v>
                </c:pt>
                <c:pt idx="16402">
                  <c:v>274.74000012699997</c:v>
                </c:pt>
                <c:pt idx="16403">
                  <c:v>274.90900004000002</c:v>
                </c:pt>
                <c:pt idx="16404">
                  <c:v>275.07500007099998</c:v>
                </c:pt>
                <c:pt idx="16405">
                  <c:v>275.18000006699998</c:v>
                </c:pt>
                <c:pt idx="16406">
                  <c:v>275.21399989499997</c:v>
                </c:pt>
                <c:pt idx="16407">
                  <c:v>275.259000028</c:v>
                </c:pt>
                <c:pt idx="16408">
                  <c:v>275.447999896</c:v>
                </c:pt>
                <c:pt idx="16409">
                  <c:v>275.65800020199998</c:v>
                </c:pt>
                <c:pt idx="16410">
                  <c:v>275.86499999699998</c:v>
                </c:pt>
                <c:pt idx="16411">
                  <c:v>276.043000189</c:v>
                </c:pt>
                <c:pt idx="16412">
                  <c:v>276.12600020399998</c:v>
                </c:pt>
                <c:pt idx="16413">
                  <c:v>276.28300027</c:v>
                </c:pt>
                <c:pt idx="16414">
                  <c:v>276.457999949</c:v>
                </c:pt>
                <c:pt idx="16415">
                  <c:v>276.67800007599999</c:v>
                </c:pt>
                <c:pt idx="16416">
                  <c:v>276.86800011399998</c:v>
                </c:pt>
                <c:pt idx="16417">
                  <c:v>277.03299997400001</c:v>
                </c:pt>
                <c:pt idx="16418">
                  <c:v>277.18899986899999</c:v>
                </c:pt>
                <c:pt idx="16419">
                  <c:v>277.31900004400001</c:v>
                </c:pt>
                <c:pt idx="16420">
                  <c:v>277.384999988</c:v>
                </c:pt>
                <c:pt idx="16421">
                  <c:v>277.388000186</c:v>
                </c:pt>
                <c:pt idx="16422">
                  <c:v>277.49499989399999</c:v>
                </c:pt>
                <c:pt idx="16423">
                  <c:v>277.70700022800003</c:v>
                </c:pt>
                <c:pt idx="16424">
                  <c:v>277.89299989800003</c:v>
                </c:pt>
                <c:pt idx="16425">
                  <c:v>278.07800002599998</c:v>
                </c:pt>
                <c:pt idx="16426">
                  <c:v>278.17999982499998</c:v>
                </c:pt>
                <c:pt idx="16427">
                  <c:v>278.30300006300001</c:v>
                </c:pt>
                <c:pt idx="16428">
                  <c:v>278.46099998599999</c:v>
                </c:pt>
                <c:pt idx="16429">
                  <c:v>278.62200010599997</c:v>
                </c:pt>
                <c:pt idx="16430">
                  <c:v>278.82899990099997</c:v>
                </c:pt>
                <c:pt idx="16431">
                  <c:v>278.982000228</c:v>
                </c:pt>
                <c:pt idx="16432">
                  <c:v>279.14000014999999</c:v>
                </c:pt>
                <c:pt idx="16433">
                  <c:v>279.29300016299999</c:v>
                </c:pt>
                <c:pt idx="16434">
                  <c:v>279.391000222</c:v>
                </c:pt>
                <c:pt idx="16435">
                  <c:v>279.41699994300001</c:v>
                </c:pt>
                <c:pt idx="16436">
                  <c:v>279.43599972599998</c:v>
                </c:pt>
                <c:pt idx="16437">
                  <c:v>279.608000151</c:v>
                </c:pt>
                <c:pt idx="16438">
                  <c:v>279.814999946</c:v>
                </c:pt>
                <c:pt idx="16439">
                  <c:v>280.00499998499998</c:v>
                </c:pt>
                <c:pt idx="16440">
                  <c:v>280.177999951</c:v>
                </c:pt>
                <c:pt idx="16441">
                  <c:v>280.24900012000001</c:v>
                </c:pt>
                <c:pt idx="16442">
                  <c:v>280.39400002500003</c:v>
                </c:pt>
                <c:pt idx="16443">
                  <c:v>280.55600000099997</c:v>
                </c:pt>
                <c:pt idx="16444">
                  <c:v>280.75199980500003</c:v>
                </c:pt>
                <c:pt idx="16445">
                  <c:v>280.94400018499999</c:v>
                </c:pt>
                <c:pt idx="16446">
                  <c:v>281.10099993599999</c:v>
                </c:pt>
                <c:pt idx="16447">
                  <c:v>281.24900003900001</c:v>
                </c:pt>
                <c:pt idx="16448">
                  <c:v>281.37800004299999</c:v>
                </c:pt>
                <c:pt idx="16449">
                  <c:v>281.44500015800003</c:v>
                </c:pt>
                <c:pt idx="16450">
                  <c:v>281.44399998699998</c:v>
                </c:pt>
                <c:pt idx="16451">
                  <c:v>281.51499984100002</c:v>
                </c:pt>
                <c:pt idx="16452">
                  <c:v>281.70800007600002</c:v>
                </c:pt>
                <c:pt idx="16453">
                  <c:v>281.88599995300001</c:v>
                </c:pt>
                <c:pt idx="16454">
                  <c:v>282.06600017099998</c:v>
                </c:pt>
                <c:pt idx="16455">
                  <c:v>282.17999981700001</c:v>
                </c:pt>
                <c:pt idx="16456">
                  <c:v>282.27700002</c:v>
                </c:pt>
                <c:pt idx="16457">
                  <c:v>282.417999872</c:v>
                </c:pt>
                <c:pt idx="16458">
                  <c:v>282.56599997400002</c:v>
                </c:pt>
                <c:pt idx="16459">
                  <c:v>282.76700000300002</c:v>
                </c:pt>
                <c:pt idx="16460">
                  <c:v>282.91100005200002</c:v>
                </c:pt>
                <c:pt idx="16461">
                  <c:v>283.05599995699998</c:v>
                </c:pt>
                <c:pt idx="16462">
                  <c:v>283.19799997799998</c:v>
                </c:pt>
                <c:pt idx="16463">
                  <c:v>283.28899978700002</c:v>
                </c:pt>
                <c:pt idx="16464">
                  <c:v>283.30999991200002</c:v>
                </c:pt>
                <c:pt idx="16465">
                  <c:v>283.30900005500001</c:v>
                </c:pt>
                <c:pt idx="16466">
                  <c:v>283.45499981699999</c:v>
                </c:pt>
                <c:pt idx="16467">
                  <c:v>283.652000106</c:v>
                </c:pt>
                <c:pt idx="16468">
                  <c:v>283.82600024300001</c:v>
                </c:pt>
                <c:pt idx="16469">
                  <c:v>283.98999993199999</c:v>
                </c:pt>
                <c:pt idx="16470">
                  <c:v>284.05099996600001</c:v>
                </c:pt>
                <c:pt idx="16471">
                  <c:v>284.184000024</c:v>
                </c:pt>
                <c:pt idx="16472">
                  <c:v>284.33599986600001</c:v>
                </c:pt>
                <c:pt idx="16473">
                  <c:v>284.511000174</c:v>
                </c:pt>
                <c:pt idx="16474">
                  <c:v>284.69899987100001</c:v>
                </c:pt>
                <c:pt idx="16475">
                  <c:v>284.84299992000001</c:v>
                </c:pt>
                <c:pt idx="16476">
                  <c:v>284.98300022900003</c:v>
                </c:pt>
                <c:pt idx="16477">
                  <c:v>285.10999989200002</c:v>
                </c:pt>
                <c:pt idx="16478">
                  <c:v>285.17799986300003</c:v>
                </c:pt>
                <c:pt idx="16479">
                  <c:v>285.17299995299999</c:v>
                </c:pt>
                <c:pt idx="16480">
                  <c:v>285.214000032</c:v>
                </c:pt>
                <c:pt idx="16481">
                  <c:v>285.39200022400001</c:v>
                </c:pt>
                <c:pt idx="16482">
                  <c:v>285.56900024399999</c:v>
                </c:pt>
                <c:pt idx="16483">
                  <c:v>285.74699980700001</c:v>
                </c:pt>
                <c:pt idx="16484">
                  <c:v>285.87100021499998</c:v>
                </c:pt>
                <c:pt idx="16485">
                  <c:v>285.94199975499998</c:v>
                </c:pt>
                <c:pt idx="16486">
                  <c:v>286.06900004699997</c:v>
                </c:pt>
                <c:pt idx="16487">
                  <c:v>286.21200023900002</c:v>
                </c:pt>
                <c:pt idx="16488">
                  <c:v>286.406000017</c:v>
                </c:pt>
                <c:pt idx="16489">
                  <c:v>286.55200009200001</c:v>
                </c:pt>
                <c:pt idx="16490">
                  <c:v>286.68999974600001</c:v>
                </c:pt>
                <c:pt idx="16491">
                  <c:v>286.82399997499999</c:v>
                </c:pt>
                <c:pt idx="16492">
                  <c:v>286.91399992700002</c:v>
                </c:pt>
                <c:pt idx="16493">
                  <c:v>286.93199985400003</c:v>
                </c:pt>
                <c:pt idx="16494">
                  <c:v>286.909999873</c:v>
                </c:pt>
                <c:pt idx="16495">
                  <c:v>287.027000031</c:v>
                </c:pt>
                <c:pt idx="16496">
                  <c:v>287.21300001499998</c:v>
                </c:pt>
                <c:pt idx="16497">
                  <c:v>287.37499999099998</c:v>
                </c:pt>
                <c:pt idx="16498">
                  <c:v>287.53000003099999</c:v>
                </c:pt>
                <c:pt idx="16499">
                  <c:v>287.59000020799999</c:v>
                </c:pt>
                <c:pt idx="16500">
                  <c:v>287.71300013199999</c:v>
                </c:pt>
                <c:pt idx="16501">
                  <c:v>287.85299981200001</c:v>
                </c:pt>
                <c:pt idx="16502">
                  <c:v>288.00200008600001</c:v>
                </c:pt>
                <c:pt idx="16503">
                  <c:v>288.17999996200001</c:v>
                </c:pt>
                <c:pt idx="16504">
                  <c:v>288.31300002099999</c:v>
                </c:pt>
                <c:pt idx="16505">
                  <c:v>288.44200002500003</c:v>
                </c:pt>
                <c:pt idx="16506">
                  <c:v>288.569000002</c:v>
                </c:pt>
                <c:pt idx="16507">
                  <c:v>288.636999973</c:v>
                </c:pt>
                <c:pt idx="16508">
                  <c:v>288.63300023400001</c:v>
                </c:pt>
                <c:pt idx="16509">
                  <c:v>288.65299987399999</c:v>
                </c:pt>
                <c:pt idx="16510">
                  <c:v>288.81499984999999</c:v>
                </c:pt>
                <c:pt idx="16511">
                  <c:v>288.988999987</c:v>
                </c:pt>
                <c:pt idx="16512">
                  <c:v>289.158999757</c:v>
                </c:pt>
                <c:pt idx="16513">
                  <c:v>289.29200012899997</c:v>
                </c:pt>
                <c:pt idx="16514">
                  <c:v>289.34100000199999</c:v>
                </c:pt>
                <c:pt idx="16515">
                  <c:v>289.45999987200003</c:v>
                </c:pt>
                <c:pt idx="16516">
                  <c:v>289.59900001099999</c:v>
                </c:pt>
                <c:pt idx="16517">
                  <c:v>289.78700002199997</c:v>
                </c:pt>
                <c:pt idx="16518">
                  <c:v>289.94199974700001</c:v>
                </c:pt>
                <c:pt idx="16519">
                  <c:v>290.07400026300002</c:v>
                </c:pt>
                <c:pt idx="16520">
                  <c:v>290.19700018700001</c:v>
                </c:pt>
                <c:pt idx="16521">
                  <c:v>290.285999968</c:v>
                </c:pt>
                <c:pt idx="16522">
                  <c:v>290.305999923</c:v>
                </c:pt>
                <c:pt idx="16523">
                  <c:v>290.27200009400002</c:v>
                </c:pt>
                <c:pt idx="16524">
                  <c:v>290.355000109</c:v>
                </c:pt>
                <c:pt idx="16525">
                  <c:v>290.533999843</c:v>
                </c:pt>
                <c:pt idx="16526">
                  <c:v>290.68799971099997</c:v>
                </c:pt>
                <c:pt idx="16527">
                  <c:v>290.83999986800001</c:v>
                </c:pt>
                <c:pt idx="16528">
                  <c:v>290.90400009899997</c:v>
                </c:pt>
                <c:pt idx="16529">
                  <c:v>291.004000185</c:v>
                </c:pt>
                <c:pt idx="16530">
                  <c:v>291.12800027899999</c:v>
                </c:pt>
                <c:pt idx="16531">
                  <c:v>291.25699996899999</c:v>
                </c:pt>
                <c:pt idx="16532">
                  <c:v>291.42599988299997</c:v>
                </c:pt>
                <c:pt idx="16533">
                  <c:v>291.54599992300001</c:v>
                </c:pt>
                <c:pt idx="16534">
                  <c:v>291.66899984700001</c:v>
                </c:pt>
                <c:pt idx="16535">
                  <c:v>291.79300025600003</c:v>
                </c:pt>
                <c:pt idx="16536">
                  <c:v>291.858999885</c:v>
                </c:pt>
                <c:pt idx="16537">
                  <c:v>291.85199994800001</c:v>
                </c:pt>
                <c:pt idx="16538">
                  <c:v>291.84799989499999</c:v>
                </c:pt>
                <c:pt idx="16539">
                  <c:v>291.98999991599999</c:v>
                </c:pt>
                <c:pt idx="16540">
                  <c:v>292.16000000000003</c:v>
                </c:pt>
                <c:pt idx="16541">
                  <c:v>292.31700006599999</c:v>
                </c:pt>
                <c:pt idx="16542">
                  <c:v>292.453000008</c:v>
                </c:pt>
                <c:pt idx="16543">
                  <c:v>292.49100020399999</c:v>
                </c:pt>
                <c:pt idx="16544">
                  <c:v>292.60499985000001</c:v>
                </c:pt>
                <c:pt idx="16545">
                  <c:v>292.739000078</c:v>
                </c:pt>
                <c:pt idx="16546">
                  <c:v>292.91200004500001</c:v>
                </c:pt>
                <c:pt idx="16547">
                  <c:v>293.06800025500002</c:v>
                </c:pt>
                <c:pt idx="16548">
                  <c:v>293.19099986499998</c:v>
                </c:pt>
                <c:pt idx="16549">
                  <c:v>293.30300011200001</c:v>
                </c:pt>
                <c:pt idx="16550">
                  <c:v>293.39100003700003</c:v>
                </c:pt>
                <c:pt idx="16551">
                  <c:v>293.41900009900002</c:v>
                </c:pt>
                <c:pt idx="16552">
                  <c:v>293.38100021700001</c:v>
                </c:pt>
                <c:pt idx="16553">
                  <c:v>293.43200011599998</c:v>
                </c:pt>
                <c:pt idx="16554">
                  <c:v>293.60100003000002</c:v>
                </c:pt>
                <c:pt idx="16555">
                  <c:v>293.747999961</c:v>
                </c:pt>
                <c:pt idx="16556">
                  <c:v>293.89400003700001</c:v>
                </c:pt>
                <c:pt idx="16557">
                  <c:v>293.96299986399998</c:v>
                </c:pt>
                <c:pt idx="16558">
                  <c:v>294.03499988800002</c:v>
                </c:pt>
                <c:pt idx="16559">
                  <c:v>294.14299976799998</c:v>
                </c:pt>
                <c:pt idx="16560">
                  <c:v>294.25700004200002</c:v>
                </c:pt>
                <c:pt idx="16561">
                  <c:v>294.42199990199998</c:v>
                </c:pt>
                <c:pt idx="16562">
                  <c:v>294.53500000499997</c:v>
                </c:pt>
                <c:pt idx="16563">
                  <c:v>294.651999848</c:v>
                </c:pt>
                <c:pt idx="16564">
                  <c:v>294.76600012300003</c:v>
                </c:pt>
                <c:pt idx="16565">
                  <c:v>294.82399995899999</c:v>
                </c:pt>
                <c:pt idx="16566">
                  <c:v>294.80899991500002</c:v>
                </c:pt>
                <c:pt idx="16567">
                  <c:v>294.779999997</c:v>
                </c:pt>
                <c:pt idx="16568">
                  <c:v>294.90000003699998</c:v>
                </c:pt>
                <c:pt idx="16569">
                  <c:v>295.06100015700002</c:v>
                </c:pt>
                <c:pt idx="16570">
                  <c:v>295.20499989199999</c:v>
                </c:pt>
                <c:pt idx="16571">
                  <c:v>295.33999997699999</c:v>
                </c:pt>
                <c:pt idx="16572">
                  <c:v>295.370000065</c:v>
                </c:pt>
                <c:pt idx="16573">
                  <c:v>295.47500006199999</c:v>
                </c:pt>
                <c:pt idx="16574">
                  <c:v>295.59600027300002</c:v>
                </c:pt>
                <c:pt idx="16575">
                  <c:v>295.74299989000002</c:v>
                </c:pt>
                <c:pt idx="16576">
                  <c:v>295.89700007300002</c:v>
                </c:pt>
                <c:pt idx="16577">
                  <c:v>296.00600012299998</c:v>
                </c:pt>
                <c:pt idx="16578">
                  <c:v>296.11100012000003</c:v>
                </c:pt>
                <c:pt idx="16579">
                  <c:v>296.201000072</c:v>
                </c:pt>
                <c:pt idx="16580">
                  <c:v>296.23499989999999</c:v>
                </c:pt>
                <c:pt idx="16581">
                  <c:v>296.195999847</c:v>
                </c:pt>
                <c:pt idx="16582">
                  <c:v>296.216999972</c:v>
                </c:pt>
                <c:pt idx="16583">
                  <c:v>296.53399998800001</c:v>
                </c:pt>
                <c:pt idx="16584">
                  <c:v>296.94399983900001</c:v>
                </c:pt>
                <c:pt idx="16585">
                  <c:v>297.35599971599999</c:v>
                </c:pt>
                <c:pt idx="16586">
                  <c:v>297.70700018899998</c:v>
                </c:pt>
                <c:pt idx="16587">
                  <c:v>298.01999983600001</c:v>
                </c:pt>
                <c:pt idx="16588">
                  <c:v>298.38800006500003</c:v>
                </c:pt>
                <c:pt idx="16589">
                  <c:v>298.76899999800003</c:v>
                </c:pt>
                <c:pt idx="16590">
                  <c:v>299.20400002700001</c:v>
                </c:pt>
                <c:pt idx="16591">
                  <c:v>299.58499996</c:v>
                </c:pt>
                <c:pt idx="16592">
                  <c:v>299.96099998199998</c:v>
                </c:pt>
                <c:pt idx="16593">
                  <c:v>300.33199978099998</c:v>
                </c:pt>
                <c:pt idx="16594">
                  <c:v>300.654000021</c:v>
                </c:pt>
                <c:pt idx="16595">
                  <c:v>300.90399992200003</c:v>
                </c:pt>
                <c:pt idx="16596">
                  <c:v>301.12600007600003</c:v>
                </c:pt>
                <c:pt idx="16597">
                  <c:v>301.36900004</c:v>
                </c:pt>
                <c:pt idx="16598">
                  <c:v>301.67699977799998</c:v>
                </c:pt>
                <c:pt idx="16599">
                  <c:v>301.96199999200002</c:v>
                </c:pt>
                <c:pt idx="16600">
                  <c:v>302.23699975800002</c:v>
                </c:pt>
                <c:pt idx="16601">
                  <c:v>302.41000003900001</c:v>
                </c:pt>
                <c:pt idx="16602">
                  <c:v>302.65300000299999</c:v>
                </c:pt>
                <c:pt idx="16603">
                  <c:v>302.91000015600002</c:v>
                </c:pt>
                <c:pt idx="16604">
                  <c:v>303.18099986800001</c:v>
                </c:pt>
                <c:pt idx="16605">
                  <c:v>303.47600021599999</c:v>
                </c:pt>
                <c:pt idx="16606">
                  <c:v>303.726000118</c:v>
                </c:pt>
                <c:pt idx="16607">
                  <c:v>303.97600001900003</c:v>
                </c:pt>
                <c:pt idx="16608">
                  <c:v>304.21999984000001</c:v>
                </c:pt>
                <c:pt idx="16609">
                  <c:v>304.40399979699998</c:v>
                </c:pt>
                <c:pt idx="16610">
                  <c:v>304.512999847</c:v>
                </c:pt>
                <c:pt idx="16611">
                  <c:v>304.65499986899999</c:v>
                </c:pt>
                <c:pt idx="16612">
                  <c:v>304.93500017299999</c:v>
                </c:pt>
                <c:pt idx="16613">
                  <c:v>305.22000007299999</c:v>
                </c:pt>
                <c:pt idx="16614">
                  <c:v>305.503999803</c:v>
                </c:pt>
                <c:pt idx="16615">
                  <c:v>305.74599991100001</c:v>
                </c:pt>
                <c:pt idx="16616">
                  <c:v>305.919000192</c:v>
                </c:pt>
                <c:pt idx="16617">
                  <c:v>306.15699993200002</c:v>
                </c:pt>
                <c:pt idx="16618">
                  <c:v>306.41299991400001</c:v>
                </c:pt>
                <c:pt idx="16619">
                  <c:v>306.71800008299999</c:v>
                </c:pt>
                <c:pt idx="16620">
                  <c:v>306.979000289</c:v>
                </c:pt>
                <c:pt idx="16621">
                  <c:v>307.22299979500002</c:v>
                </c:pt>
                <c:pt idx="16622">
                  <c:v>307.459999993</c:v>
                </c:pt>
                <c:pt idx="16623">
                  <c:v>307.65800013900002</c:v>
                </c:pt>
                <c:pt idx="16624">
                  <c:v>307.78800000000001</c:v>
                </c:pt>
                <c:pt idx="16625">
                  <c:v>307.873000042</c:v>
                </c:pt>
                <c:pt idx="16626">
                  <c:v>308.08700008800002</c:v>
                </c:pt>
                <c:pt idx="16627">
                  <c:v>308.38400014899997</c:v>
                </c:pt>
                <c:pt idx="16628">
                  <c:v>308.65299983400001</c:v>
                </c:pt>
                <c:pt idx="16629">
                  <c:v>308.91600006700003</c:v>
                </c:pt>
                <c:pt idx="16630">
                  <c:v>309.08599983699997</c:v>
                </c:pt>
                <c:pt idx="16631">
                  <c:v>309.30599996400002</c:v>
                </c:pt>
                <c:pt idx="16632">
                  <c:v>309.54600004500003</c:v>
                </c:pt>
                <c:pt idx="16633">
                  <c:v>309.79399991899999</c:v>
                </c:pt>
                <c:pt idx="16634">
                  <c:v>310.07999998999998</c:v>
                </c:pt>
                <c:pt idx="16635">
                  <c:v>310.31899989999999</c:v>
                </c:pt>
                <c:pt idx="16636">
                  <c:v>310.55899998199999</c:v>
                </c:pt>
                <c:pt idx="16637">
                  <c:v>310.79400015300001</c:v>
                </c:pt>
                <c:pt idx="16638">
                  <c:v>310.97099985900002</c:v>
                </c:pt>
                <c:pt idx="16639">
                  <c:v>311.07299997199999</c:v>
                </c:pt>
                <c:pt idx="16640">
                  <c:v>311.18800010299998</c:v>
                </c:pt>
                <c:pt idx="16641">
                  <c:v>311.44800013899999</c:v>
                </c:pt>
                <c:pt idx="16642">
                  <c:v>311.72899998499997</c:v>
                </c:pt>
                <c:pt idx="16643">
                  <c:v>312.005000236</c:v>
                </c:pt>
                <c:pt idx="16644">
                  <c:v>312.25199993899997</c:v>
                </c:pt>
                <c:pt idx="16645">
                  <c:v>312.40600012200002</c:v>
                </c:pt>
                <c:pt idx="16646">
                  <c:v>312.63200001600001</c:v>
                </c:pt>
                <c:pt idx="16647">
                  <c:v>312.879000034</c:v>
                </c:pt>
                <c:pt idx="16648">
                  <c:v>313.16699981699998</c:v>
                </c:pt>
                <c:pt idx="16649">
                  <c:v>313.42800002299998</c:v>
                </c:pt>
                <c:pt idx="16650">
                  <c:v>313.66200002400001</c:v>
                </c:pt>
                <c:pt idx="16651">
                  <c:v>313.88700006099998</c:v>
                </c:pt>
                <c:pt idx="16652">
                  <c:v>314.08699991899999</c:v>
                </c:pt>
                <c:pt idx="16653">
                  <c:v>314.22200000399999</c:v>
                </c:pt>
                <c:pt idx="16654">
                  <c:v>314.29600005499998</c:v>
                </c:pt>
                <c:pt idx="16655">
                  <c:v>314.47199990500002</c:v>
                </c:pt>
                <c:pt idx="16656">
                  <c:v>314.75300006600003</c:v>
                </c:pt>
                <c:pt idx="16657">
                  <c:v>315.00999990399998</c:v>
                </c:pt>
                <c:pt idx="16658">
                  <c:v>315.264000173</c:v>
                </c:pt>
                <c:pt idx="16659">
                  <c:v>315.43599996900002</c:v>
                </c:pt>
                <c:pt idx="16660">
                  <c:v>315.63000006099998</c:v>
                </c:pt>
                <c:pt idx="16661">
                  <c:v>315.85699981099998</c:v>
                </c:pt>
                <c:pt idx="16662">
                  <c:v>316.086000216</c:v>
                </c:pt>
                <c:pt idx="16663">
                  <c:v>316.36300000799997</c:v>
                </c:pt>
                <c:pt idx="16664">
                  <c:v>316.58700018899998</c:v>
                </c:pt>
                <c:pt idx="16665">
                  <c:v>316.81400025300002</c:v>
                </c:pt>
                <c:pt idx="16666">
                  <c:v>317.03699994800002</c:v>
                </c:pt>
                <c:pt idx="16667">
                  <c:v>317.20399983499999</c:v>
                </c:pt>
                <c:pt idx="16668">
                  <c:v>317.29900001099998</c:v>
                </c:pt>
                <c:pt idx="16669">
                  <c:v>317.388999963</c:v>
                </c:pt>
                <c:pt idx="16670">
                  <c:v>317.63099975699998</c:v>
                </c:pt>
                <c:pt idx="16671">
                  <c:v>317.90700000700002</c:v>
                </c:pt>
                <c:pt idx="16672">
                  <c:v>318.16600018600002</c:v>
                </c:pt>
                <c:pt idx="16673">
                  <c:v>318.40900015099999</c:v>
                </c:pt>
                <c:pt idx="16674">
                  <c:v>318.54799997499998</c:v>
                </c:pt>
                <c:pt idx="16675">
                  <c:v>318.76400004800001</c:v>
                </c:pt>
                <c:pt idx="16676">
                  <c:v>318.99600002199998</c:v>
                </c:pt>
                <c:pt idx="16677">
                  <c:v>319.26099996800002</c:v>
                </c:pt>
                <c:pt idx="16678">
                  <c:v>319.52300002999999</c:v>
                </c:pt>
                <c:pt idx="16679">
                  <c:v>319.75000009399997</c:v>
                </c:pt>
                <c:pt idx="16680">
                  <c:v>319.96799987999998</c:v>
                </c:pt>
                <c:pt idx="16681">
                  <c:v>320.16600002500002</c:v>
                </c:pt>
                <c:pt idx="16682">
                  <c:v>320.30299982299999</c:v>
                </c:pt>
                <c:pt idx="16683">
                  <c:v>320.37100010799998</c:v>
                </c:pt>
                <c:pt idx="16684">
                  <c:v>320.51199995899998</c:v>
                </c:pt>
                <c:pt idx="16685">
                  <c:v>320.77499987800002</c:v>
                </c:pt>
                <c:pt idx="16686">
                  <c:v>321.02200020999999</c:v>
                </c:pt>
                <c:pt idx="16687">
                  <c:v>321.27299996800002</c:v>
                </c:pt>
                <c:pt idx="16688">
                  <c:v>321.45599975499999</c:v>
                </c:pt>
                <c:pt idx="16689">
                  <c:v>321.62200009899999</c:v>
                </c:pt>
                <c:pt idx="16690">
                  <c:v>321.83200009199999</c:v>
                </c:pt>
                <c:pt idx="16691">
                  <c:v>322.049999877</c:v>
                </c:pt>
                <c:pt idx="16692">
                  <c:v>322.32099990400002</c:v>
                </c:pt>
                <c:pt idx="16693">
                  <c:v>322.53500026400002</c:v>
                </c:pt>
                <c:pt idx="16694">
                  <c:v>322.750000167</c:v>
                </c:pt>
                <c:pt idx="16695">
                  <c:v>322.96100001500002</c:v>
                </c:pt>
                <c:pt idx="16696">
                  <c:v>323.12299999200002</c:v>
                </c:pt>
                <c:pt idx="16697">
                  <c:v>323.21399980000001</c:v>
                </c:pt>
                <c:pt idx="16698">
                  <c:v>323.28300025499999</c:v>
                </c:pt>
                <c:pt idx="16699">
                  <c:v>323.49799984399999</c:v>
                </c:pt>
                <c:pt idx="16700">
                  <c:v>323.76500013100002</c:v>
                </c:pt>
                <c:pt idx="16701">
                  <c:v>324.00799978100002</c:v>
                </c:pt>
                <c:pt idx="16702">
                  <c:v>324.24200009600003</c:v>
                </c:pt>
                <c:pt idx="16703">
                  <c:v>324.37199995600002</c:v>
                </c:pt>
                <c:pt idx="16704">
                  <c:v>324.575999868</c:v>
                </c:pt>
                <c:pt idx="16705">
                  <c:v>324.79700016599998</c:v>
                </c:pt>
                <c:pt idx="16706">
                  <c:v>325.04099998599997</c:v>
                </c:pt>
                <c:pt idx="16707">
                  <c:v>325.299999851</c:v>
                </c:pt>
                <c:pt idx="16708">
                  <c:v>325.513000041</c:v>
                </c:pt>
                <c:pt idx="16709">
                  <c:v>325.72300003399999</c:v>
                </c:pt>
                <c:pt idx="16710">
                  <c:v>325.91799998200003</c:v>
                </c:pt>
                <c:pt idx="16711">
                  <c:v>326.05699980600002</c:v>
                </c:pt>
                <c:pt idx="16712">
                  <c:v>326.12200020799997</c:v>
                </c:pt>
                <c:pt idx="16713">
                  <c:v>326.23200011400002</c:v>
                </c:pt>
                <c:pt idx="16714">
                  <c:v>326.47999998900002</c:v>
                </c:pt>
                <c:pt idx="16715">
                  <c:v>326.72700000700002</c:v>
                </c:pt>
                <c:pt idx="16716">
                  <c:v>326.97499988099997</c:v>
                </c:pt>
                <c:pt idx="16717">
                  <c:v>327.16799980299999</c:v>
                </c:pt>
                <c:pt idx="16718">
                  <c:v>327.30600008499999</c:v>
                </c:pt>
                <c:pt idx="16719">
                  <c:v>327.50300005999998</c:v>
                </c:pt>
                <c:pt idx="16720">
                  <c:v>327.71699979200002</c:v>
                </c:pt>
                <c:pt idx="16721">
                  <c:v>327.980999881</c:v>
                </c:pt>
                <c:pt idx="16722">
                  <c:v>328.19600009800001</c:v>
                </c:pt>
                <c:pt idx="16723">
                  <c:v>328.40299989300001</c:v>
                </c:pt>
                <c:pt idx="16724">
                  <c:v>328.60700012000001</c:v>
                </c:pt>
                <c:pt idx="16725">
                  <c:v>328.76599989800002</c:v>
                </c:pt>
                <c:pt idx="16726">
                  <c:v>328.85299996700002</c:v>
                </c:pt>
                <c:pt idx="16727">
                  <c:v>328.90099998300002</c:v>
                </c:pt>
                <c:pt idx="16728">
                  <c:v>329.08699996799999</c:v>
                </c:pt>
                <c:pt idx="16729">
                  <c:v>329.34299994999998</c:v>
                </c:pt>
                <c:pt idx="16730">
                  <c:v>329.57200003999998</c:v>
                </c:pt>
                <c:pt idx="16731">
                  <c:v>329.79800024799999</c:v>
                </c:pt>
                <c:pt idx="16732">
                  <c:v>330.79400011299998</c:v>
                </c:pt>
                <c:pt idx="16733">
                  <c:v>330.99300011499997</c:v>
                </c:pt>
                <c:pt idx="16734">
                  <c:v>331.19299997299998</c:v>
                </c:pt>
                <c:pt idx="16735">
                  <c:v>331.38799992200001</c:v>
                </c:pt>
                <c:pt idx="16736">
                  <c:v>331.52399986299997</c:v>
                </c:pt>
                <c:pt idx="16737">
                  <c:v>331.58899995000002</c:v>
                </c:pt>
                <c:pt idx="16738">
                  <c:v>331.67600001900001</c:v>
                </c:pt>
                <c:pt idx="16739">
                  <c:v>331.90799999299998</c:v>
                </c:pt>
                <c:pt idx="16740">
                  <c:v>332.14999978700001</c:v>
                </c:pt>
                <c:pt idx="16741">
                  <c:v>332.38699998499999</c:v>
                </c:pt>
                <c:pt idx="16742">
                  <c:v>332.58899987000001</c:v>
                </c:pt>
                <c:pt idx="16743">
                  <c:v>332.707000198</c:v>
                </c:pt>
                <c:pt idx="16744">
                  <c:v>332.89400003899999</c:v>
                </c:pt>
                <c:pt idx="16745">
                  <c:v>333.10099983399999</c:v>
                </c:pt>
                <c:pt idx="16746">
                  <c:v>333.35799998599998</c:v>
                </c:pt>
                <c:pt idx="16747">
                  <c:v>333.58000013999998</c:v>
                </c:pt>
                <c:pt idx="16748">
                  <c:v>333.77999999799999</c:v>
                </c:pt>
                <c:pt idx="16749">
                  <c:v>333.97000003599999</c:v>
                </c:pt>
                <c:pt idx="16750">
                  <c:v>334.12700010200001</c:v>
                </c:pt>
                <c:pt idx="16751">
                  <c:v>334.21500002699997</c:v>
                </c:pt>
                <c:pt idx="16752">
                  <c:v>334.24900016999999</c:v>
                </c:pt>
                <c:pt idx="16753">
                  <c:v>334.39899998499999</c:v>
                </c:pt>
                <c:pt idx="16754">
                  <c:v>334.64500014700002</c:v>
                </c:pt>
                <c:pt idx="16755">
                  <c:v>334.866999986</c:v>
                </c:pt>
                <c:pt idx="16756">
                  <c:v>335.085999942</c:v>
                </c:pt>
                <c:pt idx="16757">
                  <c:v>335.21699997399998</c:v>
                </c:pt>
                <c:pt idx="16758">
                  <c:v>335.38399986000002</c:v>
                </c:pt>
                <c:pt idx="16759">
                  <c:v>335.576000239</c:v>
                </c:pt>
                <c:pt idx="16760">
                  <c:v>335.77000001699997</c:v>
                </c:pt>
                <c:pt idx="16761">
                  <c:v>336.00699990099997</c:v>
                </c:pt>
                <c:pt idx="16762">
                  <c:v>336.19300019899998</c:v>
                </c:pt>
                <c:pt idx="16763">
                  <c:v>336.382999923</c:v>
                </c:pt>
                <c:pt idx="16764">
                  <c:v>336.57299996099999</c:v>
                </c:pt>
                <c:pt idx="16765">
                  <c:v>336.70600001899999</c:v>
                </c:pt>
                <c:pt idx="16766">
                  <c:v>336.765000026</c:v>
                </c:pt>
                <c:pt idx="16767">
                  <c:v>336.82800008700002</c:v>
                </c:pt>
                <c:pt idx="16768">
                  <c:v>337.03699990899997</c:v>
                </c:pt>
                <c:pt idx="16769">
                  <c:v>337.27200008</c:v>
                </c:pt>
                <c:pt idx="16770">
                  <c:v>337.49500009000002</c:v>
                </c:pt>
                <c:pt idx="16771">
                  <c:v>337.697999831</c:v>
                </c:pt>
                <c:pt idx="16772">
                  <c:v>337.80100011500002</c:v>
                </c:pt>
                <c:pt idx="16773">
                  <c:v>337.98100001900002</c:v>
                </c:pt>
                <c:pt idx="16774">
                  <c:v>338.18099987699998</c:v>
                </c:pt>
                <c:pt idx="16775">
                  <c:v>338.41999978799998</c:v>
                </c:pt>
                <c:pt idx="16776">
                  <c:v>338.64199994099999</c:v>
                </c:pt>
                <c:pt idx="16777">
                  <c:v>338.82999995300003</c:v>
                </c:pt>
                <c:pt idx="16778">
                  <c:v>339.00800014399999</c:v>
                </c:pt>
                <c:pt idx="16779">
                  <c:v>339.161000156</c:v>
                </c:pt>
                <c:pt idx="16780">
                  <c:v>339.253999991</c:v>
                </c:pt>
                <c:pt idx="16781">
                  <c:v>339.28000002599998</c:v>
                </c:pt>
                <c:pt idx="16782">
                  <c:v>339.39800004</c:v>
                </c:pt>
                <c:pt idx="16783">
                  <c:v>339.63300021100002</c:v>
                </c:pt>
                <c:pt idx="16784">
                  <c:v>339.84499991600001</c:v>
                </c:pt>
                <c:pt idx="16785">
                  <c:v>340.054999909</c:v>
                </c:pt>
                <c:pt idx="16786">
                  <c:v>340.18900013799998</c:v>
                </c:pt>
                <c:pt idx="16787">
                  <c:v>340.32599993500003</c:v>
                </c:pt>
                <c:pt idx="16788">
                  <c:v>340.49900021600001</c:v>
                </c:pt>
                <c:pt idx="16789">
                  <c:v>340.67799995000001</c:v>
                </c:pt>
                <c:pt idx="16790">
                  <c:v>340.90699972599998</c:v>
                </c:pt>
                <c:pt idx="16791">
                  <c:v>341.084999917</c:v>
                </c:pt>
                <c:pt idx="16792">
                  <c:v>341.26700016199999</c:v>
                </c:pt>
                <c:pt idx="16793">
                  <c:v>341.44500003899998</c:v>
                </c:pt>
                <c:pt idx="16794">
                  <c:v>341.56699979199999</c:v>
                </c:pt>
                <c:pt idx="16795">
                  <c:v>341.61599997899998</c:v>
                </c:pt>
                <c:pt idx="16796">
                  <c:v>341.65300000500002</c:v>
                </c:pt>
                <c:pt idx="16797">
                  <c:v>341.835999792</c:v>
                </c:pt>
                <c:pt idx="16798">
                  <c:v>342.06199999900002</c:v>
                </c:pt>
                <c:pt idx="16799">
                  <c:v>342.26999996500001</c:v>
                </c:pt>
                <c:pt idx="16800">
                  <c:v>342.468999967</c:v>
                </c:pt>
                <c:pt idx="16801">
                  <c:v>342.56499999900001</c:v>
                </c:pt>
                <c:pt idx="16802">
                  <c:v>342.73400022599998</c:v>
                </c:pt>
                <c:pt idx="16803">
                  <c:v>342.91899972599998</c:v>
                </c:pt>
                <c:pt idx="16804">
                  <c:v>343.13100006000002</c:v>
                </c:pt>
                <c:pt idx="16805">
                  <c:v>343.34700013299999</c:v>
                </c:pt>
                <c:pt idx="16806">
                  <c:v>343.5200001</c:v>
                </c:pt>
                <c:pt idx="16807">
                  <c:v>343.689000013</c:v>
                </c:pt>
                <c:pt idx="16808">
                  <c:v>343.842000025</c:v>
                </c:pt>
                <c:pt idx="16809">
                  <c:v>343.94099994099997</c:v>
                </c:pt>
                <c:pt idx="16810">
                  <c:v>343.96600011999999</c:v>
                </c:pt>
                <c:pt idx="16811">
                  <c:v>344.05099984700001</c:v>
                </c:pt>
                <c:pt idx="16812">
                  <c:v>344.26399972299998</c:v>
                </c:pt>
                <c:pt idx="16813">
                  <c:v>344.46599992199998</c:v>
                </c:pt>
                <c:pt idx="16814">
                  <c:v>344.671000005</c:v>
                </c:pt>
                <c:pt idx="16815">
                  <c:v>344.81300002699999</c:v>
                </c:pt>
                <c:pt idx="16816">
                  <c:v>344.91999973499998</c:v>
                </c:pt>
                <c:pt idx="16817">
                  <c:v>345.078999829</c:v>
                </c:pt>
                <c:pt idx="16818">
                  <c:v>345.25200010999998</c:v>
                </c:pt>
                <c:pt idx="16819">
                  <c:v>345.47900017400002</c:v>
                </c:pt>
                <c:pt idx="16820">
                  <c:v>345.65199982600001</c:v>
                </c:pt>
                <c:pt idx="16821">
                  <c:v>345.82000019700001</c:v>
                </c:pt>
                <c:pt idx="16822">
                  <c:v>345.98300003000003</c:v>
                </c:pt>
                <c:pt idx="16823">
                  <c:v>346.09600013400001</c:v>
                </c:pt>
                <c:pt idx="16824">
                  <c:v>346.13799975500001</c:v>
                </c:pt>
                <c:pt idx="16825">
                  <c:v>346.14900005999999</c:v>
                </c:pt>
                <c:pt idx="16826">
                  <c:v>346.30400009900001</c:v>
                </c:pt>
                <c:pt idx="16827">
                  <c:v>346.524000226</c:v>
                </c:pt>
                <c:pt idx="16828">
                  <c:v>346.72000002999999</c:v>
                </c:pt>
                <c:pt idx="16829">
                  <c:v>346.90700018500002</c:v>
                </c:pt>
                <c:pt idx="16830">
                  <c:v>346.99299976899999</c:v>
                </c:pt>
                <c:pt idx="16831">
                  <c:v>347.14699995199999</c:v>
                </c:pt>
                <c:pt idx="16832">
                  <c:v>347.31499969499998</c:v>
                </c:pt>
                <c:pt idx="16833">
                  <c:v>347.49799979599999</c:v>
                </c:pt>
                <c:pt idx="16834">
                  <c:v>347.704000049</c:v>
                </c:pt>
                <c:pt idx="16835">
                  <c:v>347.86600002599999</c:v>
                </c:pt>
                <c:pt idx="16836">
                  <c:v>348.028000002</c:v>
                </c:pt>
                <c:pt idx="16837">
                  <c:v>348.18300004100001</c:v>
                </c:pt>
                <c:pt idx="16838">
                  <c:v>348.277000047</c:v>
                </c:pt>
                <c:pt idx="16839">
                  <c:v>348.29700000100001</c:v>
                </c:pt>
                <c:pt idx="16840">
                  <c:v>348.35199995400001</c:v>
                </c:pt>
                <c:pt idx="16841">
                  <c:v>348.54400001900001</c:v>
                </c:pt>
                <c:pt idx="16842">
                  <c:v>348.73899996699998</c:v>
                </c:pt>
                <c:pt idx="16843">
                  <c:v>348.933999916</c:v>
                </c:pt>
                <c:pt idx="16844">
                  <c:v>349.08600007199999</c:v>
                </c:pt>
                <c:pt idx="16845">
                  <c:v>349.17100011399998</c:v>
                </c:pt>
                <c:pt idx="16846">
                  <c:v>349.32099992899998</c:v>
                </c:pt>
                <c:pt idx="16847">
                  <c:v>349.48599978800002</c:v>
                </c:pt>
                <c:pt idx="16848">
                  <c:v>349.70200017600001</c:v>
                </c:pt>
                <c:pt idx="16849">
                  <c:v>349.87300011600001</c:v>
                </c:pt>
                <c:pt idx="16850">
                  <c:v>350.03000018199998</c:v>
                </c:pt>
                <c:pt idx="16851">
                  <c:v>350.17700011400001</c:v>
                </c:pt>
                <c:pt idx="16852">
                  <c:v>350.28499999299999</c:v>
                </c:pt>
                <c:pt idx="16853">
                  <c:v>350.32699992900001</c:v>
                </c:pt>
                <c:pt idx="16854">
                  <c:v>350.32200001899997</c:v>
                </c:pt>
                <c:pt idx="16855">
                  <c:v>350.44699996899999</c:v>
                </c:pt>
                <c:pt idx="16856">
                  <c:v>350.65400007900001</c:v>
                </c:pt>
                <c:pt idx="16857">
                  <c:v>350.83299981200003</c:v>
                </c:pt>
                <c:pt idx="16858">
                  <c:v>351.00699994899998</c:v>
                </c:pt>
                <c:pt idx="16859">
                  <c:v>351.08700008099999</c:v>
                </c:pt>
                <c:pt idx="16860">
                  <c:v>351.21799979799999</c:v>
                </c:pt>
                <c:pt idx="16861">
                  <c:v>351.36899978399998</c:v>
                </c:pt>
                <c:pt idx="16862">
                  <c:v>351.52599985000001</c:v>
                </c:pt>
                <c:pt idx="16863">
                  <c:v>351.72399999599997</c:v>
                </c:pt>
                <c:pt idx="16864">
                  <c:v>351.87299995500001</c:v>
                </c:pt>
                <c:pt idx="16865">
                  <c:v>352.021999913</c:v>
                </c:pt>
                <c:pt idx="16866">
                  <c:v>352.17000001600002</c:v>
                </c:pt>
                <c:pt idx="16867">
                  <c:v>352.25500005800001</c:v>
                </c:pt>
                <c:pt idx="16868">
                  <c:v>352.26699990499998</c:v>
                </c:pt>
                <c:pt idx="16869">
                  <c:v>352.29099991300001</c:v>
                </c:pt>
                <c:pt idx="16870">
                  <c:v>352.460999996</c:v>
                </c:pt>
                <c:pt idx="16871">
                  <c:v>352.65099972000002</c:v>
                </c:pt>
                <c:pt idx="16872">
                  <c:v>352.83800019</c:v>
                </c:pt>
                <c:pt idx="16873">
                  <c:v>352.994999941</c:v>
                </c:pt>
                <c:pt idx="16874">
                  <c:v>353.05800000199997</c:v>
                </c:pt>
                <c:pt idx="16875">
                  <c:v>353.19300008699997</c:v>
                </c:pt>
                <c:pt idx="16876">
                  <c:v>353.34800012599999</c:v>
                </c:pt>
                <c:pt idx="16877">
                  <c:v>353.54700012799998</c:v>
                </c:pt>
                <c:pt idx="16878">
                  <c:v>353.71699989799998</c:v>
                </c:pt>
                <c:pt idx="16879">
                  <c:v>353.86000009000003</c:v>
                </c:pt>
                <c:pt idx="16880">
                  <c:v>353.99600003099999</c:v>
                </c:pt>
                <c:pt idx="16881">
                  <c:v>354.10399991100002</c:v>
                </c:pt>
                <c:pt idx="16882">
                  <c:v>354.14900004399999</c:v>
                </c:pt>
                <c:pt idx="16883">
                  <c:v>354.131000116</c:v>
                </c:pt>
                <c:pt idx="16884">
                  <c:v>354.21599984400001</c:v>
                </c:pt>
                <c:pt idx="16885">
                  <c:v>354.40799990900001</c:v>
                </c:pt>
                <c:pt idx="16886">
                  <c:v>354.57199991200002</c:v>
                </c:pt>
                <c:pt idx="16887">
                  <c:v>354.73500005900001</c:v>
                </c:pt>
                <c:pt idx="16888">
                  <c:v>354.81499987699999</c:v>
                </c:pt>
                <c:pt idx="16889">
                  <c:v>354.91799984599999</c:v>
                </c:pt>
                <c:pt idx="16890">
                  <c:v>355.05300024500002</c:v>
                </c:pt>
                <c:pt idx="16891">
                  <c:v>355.19200007000001</c:v>
                </c:pt>
                <c:pt idx="16892">
                  <c:v>355.37800005399998</c:v>
                </c:pt>
                <c:pt idx="16893">
                  <c:v>355.50900008500003</c:v>
                </c:pt>
                <c:pt idx="16894">
                  <c:v>355.64500002699998</c:v>
                </c:pt>
                <c:pt idx="16895">
                  <c:v>355.77699991399999</c:v>
                </c:pt>
                <c:pt idx="16896">
                  <c:v>355.85099996500003</c:v>
                </c:pt>
                <c:pt idx="16897">
                  <c:v>355.85500001899999</c:v>
                </c:pt>
                <c:pt idx="16898">
                  <c:v>355.853999848</c:v>
                </c:pt>
                <c:pt idx="16899">
                  <c:v>356.003000122</c:v>
                </c:pt>
                <c:pt idx="16900">
                  <c:v>356.18700007899997</c:v>
                </c:pt>
                <c:pt idx="16901">
                  <c:v>356.355000136</c:v>
                </c:pt>
                <c:pt idx="16902">
                  <c:v>356.504999951</c:v>
                </c:pt>
                <c:pt idx="16903">
                  <c:v>356.55299996700001</c:v>
                </c:pt>
                <c:pt idx="16904">
                  <c:v>356.67500003499998</c:v>
                </c:pt>
                <c:pt idx="16905">
                  <c:v>356.81500003000002</c:v>
                </c:pt>
                <c:pt idx="16906">
                  <c:v>356.98799999699997</c:v>
                </c:pt>
                <c:pt idx="16907">
                  <c:v>357.15800008000002</c:v>
                </c:pt>
                <c:pt idx="16908">
                  <c:v>357.29199999500003</c:v>
                </c:pt>
                <c:pt idx="16909">
                  <c:v>357.41899997199999</c:v>
                </c:pt>
                <c:pt idx="16910">
                  <c:v>357.52300011199998</c:v>
                </c:pt>
                <c:pt idx="16911">
                  <c:v>357.56900010200002</c:v>
                </c:pt>
                <c:pt idx="16912">
                  <c:v>357.543999923</c:v>
                </c:pt>
                <c:pt idx="16913">
                  <c:v>357.59099976900001</c:v>
                </c:pt>
                <c:pt idx="16914">
                  <c:v>357.76200002299998</c:v>
                </c:pt>
                <c:pt idx="16915">
                  <c:v>357.917000062</c:v>
                </c:pt>
                <c:pt idx="16916">
                  <c:v>358.07499998499998</c:v>
                </c:pt>
                <c:pt idx="16917">
                  <c:v>358.16500025099998</c:v>
                </c:pt>
                <c:pt idx="16918">
                  <c:v>358.23899998799999</c:v>
                </c:pt>
                <c:pt idx="16919">
                  <c:v>358.35599983100002</c:v>
                </c:pt>
                <c:pt idx="16920">
                  <c:v>358.48199995200002</c:v>
                </c:pt>
                <c:pt idx="16921">
                  <c:v>358.65899997299999</c:v>
                </c:pt>
                <c:pt idx="16922">
                  <c:v>358.78100003999998</c:v>
                </c:pt>
                <c:pt idx="16923">
                  <c:v>358.90199993700003</c:v>
                </c:pt>
                <c:pt idx="16924">
                  <c:v>359.02099980700001</c:v>
                </c:pt>
                <c:pt idx="16925">
                  <c:v>359.08900009199999</c:v>
                </c:pt>
                <c:pt idx="16926">
                  <c:v>359.08700006499998</c:v>
                </c:pt>
                <c:pt idx="16927">
                  <c:v>359.06300005700001</c:v>
                </c:pt>
                <c:pt idx="16928">
                  <c:v>359.18499981100001</c:v>
                </c:pt>
                <c:pt idx="16929">
                  <c:v>359.35699992100001</c:v>
                </c:pt>
                <c:pt idx="16930">
                  <c:v>359.50800022099997</c:v>
                </c:pt>
                <c:pt idx="16931">
                  <c:v>359.648999758</c:v>
                </c:pt>
                <c:pt idx="16932">
                  <c:v>359.68600009800002</c:v>
                </c:pt>
                <c:pt idx="16933">
                  <c:v>359.79699986100002</c:v>
                </c:pt>
                <c:pt idx="16934">
                  <c:v>359.92500000899997</c:v>
                </c:pt>
                <c:pt idx="16935">
                  <c:v>360.07500013800001</c:v>
                </c:pt>
                <c:pt idx="16936">
                  <c:v>360.24100016800003</c:v>
                </c:pt>
                <c:pt idx="16937">
                  <c:v>360.36099989399997</c:v>
                </c:pt>
                <c:pt idx="16938">
                  <c:v>360.47600002500002</c:v>
                </c:pt>
                <c:pt idx="16939">
                  <c:v>360.57999985100003</c:v>
                </c:pt>
                <c:pt idx="16940">
                  <c:v>360.624999984</c:v>
                </c:pt>
                <c:pt idx="16941">
                  <c:v>360.59600006599999</c:v>
                </c:pt>
                <c:pt idx="16942">
                  <c:v>360.61300013699997</c:v>
                </c:pt>
                <c:pt idx="16943">
                  <c:v>360.76799986200001</c:v>
                </c:pt>
                <c:pt idx="16944">
                  <c:v>360.92100018899998</c:v>
                </c:pt>
                <c:pt idx="16945">
                  <c:v>361.07499974299998</c:v>
                </c:pt>
                <c:pt idx="16946">
                  <c:v>361.17399997299998</c:v>
                </c:pt>
                <c:pt idx="16947">
                  <c:v>361.220000277</c:v>
                </c:pt>
                <c:pt idx="16948">
                  <c:v>361.32400010200001</c:v>
                </c:pt>
                <c:pt idx="16949">
                  <c:v>361.442999972</c:v>
                </c:pt>
                <c:pt idx="16950">
                  <c:v>361.61399991299999</c:v>
                </c:pt>
                <c:pt idx="16951">
                  <c:v>361.73399995300002</c:v>
                </c:pt>
                <c:pt idx="16952">
                  <c:v>361.84900008400001</c:v>
                </c:pt>
                <c:pt idx="16953">
                  <c:v>361.95899999</c:v>
                </c:pt>
                <c:pt idx="16954">
                  <c:v>362.02400007799997</c:v>
                </c:pt>
                <c:pt idx="16955">
                  <c:v>362.01599997</c:v>
                </c:pt>
                <c:pt idx="16956">
                  <c:v>361.97099983700002</c:v>
                </c:pt>
                <c:pt idx="16957">
                  <c:v>362.06199995899999</c:v>
                </c:pt>
                <c:pt idx="16958">
                  <c:v>362.22399993599998</c:v>
                </c:pt>
                <c:pt idx="16959">
                  <c:v>362.36100004799999</c:v>
                </c:pt>
                <c:pt idx="16960">
                  <c:v>362.49099990799999</c:v>
                </c:pt>
                <c:pt idx="16961">
                  <c:v>362.52700007800001</c:v>
                </c:pt>
                <c:pt idx="16962">
                  <c:v>362.624999823</c:v>
                </c:pt>
                <c:pt idx="16963">
                  <c:v>362.73999995299999</c:v>
                </c:pt>
                <c:pt idx="16964">
                  <c:v>362.86399973300001</c:v>
                </c:pt>
                <c:pt idx="16965">
                  <c:v>363.015999889</c:v>
                </c:pt>
                <c:pt idx="16966">
                  <c:v>363.124000083</c:v>
                </c:pt>
                <c:pt idx="16967">
                  <c:v>363.22800022299998</c:v>
                </c:pt>
                <c:pt idx="16968">
                  <c:v>363.32900016600001</c:v>
                </c:pt>
                <c:pt idx="16969">
                  <c:v>363.37100010099999</c:v>
                </c:pt>
                <c:pt idx="16970">
                  <c:v>363.34199986900001</c:v>
                </c:pt>
                <c:pt idx="16971">
                  <c:v>363.33500024599999</c:v>
                </c:pt>
                <c:pt idx="16972">
                  <c:v>363.47200004400003</c:v>
                </c:pt>
                <c:pt idx="16973">
                  <c:v>363.61799980500001</c:v>
                </c:pt>
                <c:pt idx="16974">
                  <c:v>363.76300002400001</c:v>
                </c:pt>
                <c:pt idx="16975">
                  <c:v>363.869000191</c:v>
                </c:pt>
                <c:pt idx="16976">
                  <c:v>363.89200002899997</c:v>
                </c:pt>
                <c:pt idx="16977">
                  <c:v>363.98499986399997</c:v>
                </c:pt>
                <c:pt idx="16978">
                  <c:v>364.097000111</c:v>
                </c:pt>
                <c:pt idx="16979">
                  <c:v>364.25900008799999</c:v>
                </c:pt>
                <c:pt idx="16980">
                  <c:v>364.38700023600001</c:v>
                </c:pt>
                <c:pt idx="16981">
                  <c:v>364.49200023200001</c:v>
                </c:pt>
                <c:pt idx="16982">
                  <c:v>364.58699977999999</c:v>
                </c:pt>
                <c:pt idx="16983">
                  <c:v>364.64799981300001</c:v>
                </c:pt>
                <c:pt idx="16984">
                  <c:v>364.64099987600002</c:v>
                </c:pt>
                <c:pt idx="16985">
                  <c:v>364.57899998599999</c:v>
                </c:pt>
                <c:pt idx="16986">
                  <c:v>364.63399994000002</c:v>
                </c:pt>
                <c:pt idx="16987">
                  <c:v>364.784000069</c:v>
                </c:pt>
                <c:pt idx="16988">
                  <c:v>364.91199990299998</c:v>
                </c:pt>
                <c:pt idx="16989">
                  <c:v>365.03599999699998</c:v>
                </c:pt>
                <c:pt idx="16990">
                  <c:v>365.07099999600001</c:v>
                </c:pt>
                <c:pt idx="16991">
                  <c:v>365.14199984999999</c:v>
                </c:pt>
                <c:pt idx="16992">
                  <c:v>365.23900005299998</c:v>
                </c:pt>
                <c:pt idx="16993">
                  <c:v>365.33599994100001</c:v>
                </c:pt>
                <c:pt idx="16994">
                  <c:v>365.47800027800002</c:v>
                </c:pt>
                <c:pt idx="16995">
                  <c:v>365.56799991499997</c:v>
                </c:pt>
                <c:pt idx="16996">
                  <c:v>365.66199992100002</c:v>
                </c:pt>
                <c:pt idx="16997">
                  <c:v>365.757000097</c:v>
                </c:pt>
                <c:pt idx="16998">
                  <c:v>365.792999952</c:v>
                </c:pt>
                <c:pt idx="16999">
                  <c:v>365.86499997599998</c:v>
                </c:pt>
                <c:pt idx="17000">
                  <c:v>366.13300012000002</c:v>
                </c:pt>
                <c:pt idx="17001">
                  <c:v>366.54599985300001</c:v>
                </c:pt>
                <c:pt idx="17002">
                  <c:v>366.98699996300002</c:v>
                </c:pt>
                <c:pt idx="17003">
                  <c:v>367.41599991200002</c:v>
                </c:pt>
                <c:pt idx="17004">
                  <c:v>367.82200002299999</c:v>
                </c:pt>
                <c:pt idx="17005">
                  <c:v>368.130000075</c:v>
                </c:pt>
                <c:pt idx="17006">
                  <c:v>368.51500006200001</c:v>
                </c:pt>
                <c:pt idx="17007">
                  <c:v>368.918999832</c:v>
                </c:pt>
                <c:pt idx="17008">
                  <c:v>369.36199996900001</c:v>
                </c:pt>
                <c:pt idx="17009">
                  <c:v>369.78899989000001</c:v>
                </c:pt>
                <c:pt idx="17010">
                  <c:v>370.17999995700001</c:v>
                </c:pt>
                <c:pt idx="17011">
                  <c:v>370.56400008700001</c:v>
                </c:pt>
                <c:pt idx="17012">
                  <c:v>370.92100001199998</c:v>
                </c:pt>
                <c:pt idx="17013">
                  <c:v>371.21800007299998</c:v>
                </c:pt>
                <c:pt idx="17014">
                  <c:v>371.44899987600002</c:v>
                </c:pt>
                <c:pt idx="17015">
                  <c:v>371.76999994599998</c:v>
                </c:pt>
                <c:pt idx="17016">
                  <c:v>372.20800017200003</c:v>
                </c:pt>
                <c:pt idx="17017">
                  <c:v>372.62499996000003</c:v>
                </c:pt>
                <c:pt idx="17018">
                  <c:v>373.03900017900003</c:v>
                </c:pt>
                <c:pt idx="17019">
                  <c:v>373.37700000500001</c:v>
                </c:pt>
                <c:pt idx="17020">
                  <c:v>373.71600000199999</c:v>
                </c:pt>
                <c:pt idx="17021">
                  <c:v>374.09299988100003</c:v>
                </c:pt>
                <c:pt idx="17022">
                  <c:v>374.47600015400002</c:v>
                </c:pt>
                <c:pt idx="17023">
                  <c:v>374.90799998599999</c:v>
                </c:pt>
                <c:pt idx="17024">
                  <c:v>375.29000008899999</c:v>
                </c:pt>
                <c:pt idx="17025">
                  <c:v>375.676000246</c:v>
                </c:pt>
                <c:pt idx="17026">
                  <c:v>376.057000179</c:v>
                </c:pt>
                <c:pt idx="17027">
                  <c:v>376.38099981699997</c:v>
                </c:pt>
                <c:pt idx="17028">
                  <c:v>376.63399991599999</c:v>
                </c:pt>
                <c:pt idx="17029">
                  <c:v>376.87300014099998</c:v>
                </c:pt>
                <c:pt idx="17030">
                  <c:v>377.258000127</c:v>
                </c:pt>
                <c:pt idx="17031">
                  <c:v>377.68799993200003</c:v>
                </c:pt>
                <c:pt idx="17032">
                  <c:v>378.09800009700001</c:v>
                </c:pt>
                <c:pt idx="17033">
                  <c:v>378.50000015500001</c:v>
                </c:pt>
                <c:pt idx="17034">
                  <c:v>378.798999928</c:v>
                </c:pt>
                <c:pt idx="17035">
                  <c:v>379.17000004099998</c:v>
                </c:pt>
                <c:pt idx="17036">
                  <c:v>379.55700005400001</c:v>
                </c:pt>
                <c:pt idx="17037">
                  <c:v>379.97200012899998</c:v>
                </c:pt>
                <c:pt idx="17038">
                  <c:v>380.39000008699998</c:v>
                </c:pt>
                <c:pt idx="17039">
                  <c:v>380.76600010999999</c:v>
                </c:pt>
                <c:pt idx="17040">
                  <c:v>381.13699990800001</c:v>
                </c:pt>
                <c:pt idx="17041">
                  <c:v>381.49199980499998</c:v>
                </c:pt>
                <c:pt idx="17042">
                  <c:v>381.79300023500002</c:v>
                </c:pt>
                <c:pt idx="17043">
                  <c:v>382.02099984</c:v>
                </c:pt>
                <c:pt idx="17044">
                  <c:v>382.30699991099999</c:v>
                </c:pt>
                <c:pt idx="17045">
                  <c:v>382.72199998600001</c:v>
                </c:pt>
                <c:pt idx="17046">
                  <c:v>383.12699992699999</c:v>
                </c:pt>
                <c:pt idx="17047">
                  <c:v>383.53300003800001</c:v>
                </c:pt>
                <c:pt idx="17048">
                  <c:v>383.87699994500002</c:v>
                </c:pt>
                <c:pt idx="17049">
                  <c:v>384.18499999699998</c:v>
                </c:pt>
                <c:pt idx="17050">
                  <c:v>384.54500011900001</c:v>
                </c:pt>
                <c:pt idx="17051">
                  <c:v>384.92100014099998</c:v>
                </c:pt>
                <c:pt idx="17052">
                  <c:v>385.35000008999998</c:v>
                </c:pt>
                <c:pt idx="17053">
                  <c:v>385.72400008599999</c:v>
                </c:pt>
                <c:pt idx="17054">
                  <c:v>386.09400002799998</c:v>
                </c:pt>
                <c:pt idx="17055">
                  <c:v>386.45799988900001</c:v>
                </c:pt>
                <c:pt idx="17056">
                  <c:v>386.772000021</c:v>
                </c:pt>
                <c:pt idx="17057">
                  <c:v>387.01600015600002</c:v>
                </c:pt>
                <c:pt idx="17058">
                  <c:v>387.22900003199999</c:v>
                </c:pt>
                <c:pt idx="17059">
                  <c:v>387.5850001</c:v>
                </c:pt>
                <c:pt idx="17060">
                  <c:v>388.00700011200001</c:v>
                </c:pt>
                <c:pt idx="17061">
                  <c:v>388.40399994500001</c:v>
                </c:pt>
                <c:pt idx="17062">
                  <c:v>388.791999815</c:v>
                </c:pt>
                <c:pt idx="17063">
                  <c:v>389.07900005599998</c:v>
                </c:pt>
                <c:pt idx="17064">
                  <c:v>389.431999926</c:v>
                </c:pt>
                <c:pt idx="17065">
                  <c:v>389.80300003899998</c:v>
                </c:pt>
                <c:pt idx="17066">
                  <c:v>390.18699985500001</c:v>
                </c:pt>
                <c:pt idx="17067">
                  <c:v>390.59499999299999</c:v>
                </c:pt>
                <c:pt idx="17068">
                  <c:v>390.95700014099998</c:v>
                </c:pt>
                <c:pt idx="17069">
                  <c:v>391.32100000299999</c:v>
                </c:pt>
                <c:pt idx="17070">
                  <c:v>391.67700007100001</c:v>
                </c:pt>
                <c:pt idx="17071">
                  <c:v>391.97200010500001</c:v>
                </c:pt>
                <c:pt idx="17072">
                  <c:v>392.19299977399999</c:v>
                </c:pt>
                <c:pt idx="17073">
                  <c:v>392.44799990000001</c:v>
                </c:pt>
                <c:pt idx="17074">
                  <c:v>392.840000137</c:v>
                </c:pt>
                <c:pt idx="17075">
                  <c:v>393.23600011399998</c:v>
                </c:pt>
                <c:pt idx="17076">
                  <c:v>393.633000262</c:v>
                </c:pt>
                <c:pt idx="17077">
                  <c:v>393.98599981799998</c:v>
                </c:pt>
                <c:pt idx="17078">
                  <c:v>394.27199988900003</c:v>
                </c:pt>
                <c:pt idx="17079">
                  <c:v>394.623000047</c:v>
                </c:pt>
                <c:pt idx="17080">
                  <c:v>394.989999791</c:v>
                </c:pt>
                <c:pt idx="17081">
                  <c:v>395.40700020700001</c:v>
                </c:pt>
                <c:pt idx="17082">
                  <c:v>395.779999718</c:v>
                </c:pt>
                <c:pt idx="17083">
                  <c:v>396.13499992999999</c:v>
                </c:pt>
                <c:pt idx="17084">
                  <c:v>396.48299989100002</c:v>
                </c:pt>
                <c:pt idx="17085">
                  <c:v>396.79400013999998</c:v>
                </c:pt>
                <c:pt idx="17086">
                  <c:v>397.03599993400002</c:v>
                </c:pt>
                <c:pt idx="17087">
                  <c:v>397.23199973800001</c:v>
                </c:pt>
                <c:pt idx="17088">
                  <c:v>397.55700017599997</c:v>
                </c:pt>
                <c:pt idx="17089">
                  <c:v>397.96499999899999</c:v>
                </c:pt>
                <c:pt idx="17090">
                  <c:v>398.34399990499998</c:v>
                </c:pt>
                <c:pt idx="17091">
                  <c:v>398.71999992799999</c:v>
                </c:pt>
                <c:pt idx="17092">
                  <c:v>399.00100008800001</c:v>
                </c:pt>
                <c:pt idx="17093">
                  <c:v>399.331999978</c:v>
                </c:pt>
                <c:pt idx="17094">
                  <c:v>399.68300013599998</c:v>
                </c:pt>
                <c:pt idx="17095">
                  <c:v>400.04200008700002</c:v>
                </c:pt>
                <c:pt idx="17096">
                  <c:v>400.44200011800001</c:v>
                </c:pt>
                <c:pt idx="17097">
                  <c:v>400.790999935</c:v>
                </c:pt>
                <c:pt idx="17098">
                  <c:v>401.14199977800001</c:v>
                </c:pt>
                <c:pt idx="17099">
                  <c:v>401.48899988300002</c:v>
                </c:pt>
                <c:pt idx="17100">
                  <c:v>401.77399978300002</c:v>
                </c:pt>
                <c:pt idx="17101">
                  <c:v>401.99200019699998</c:v>
                </c:pt>
                <c:pt idx="17102">
                  <c:v>402.09600002299999</c:v>
                </c:pt>
                <c:pt idx="17103">
                  <c:v>402.34699977999998</c:v>
                </c:pt>
                <c:pt idx="17104">
                  <c:v>402.61899997699999</c:v>
                </c:pt>
                <c:pt idx="17105">
                  <c:v>402.88599994999998</c:v>
                </c:pt>
                <c:pt idx="17106">
                  <c:v>403.12400000399998</c:v>
                </c:pt>
                <c:pt idx="17107">
                  <c:v>403.268999909</c:v>
                </c:pt>
                <c:pt idx="17108">
                  <c:v>403.48499998199998</c:v>
                </c:pt>
                <c:pt idx="17109">
                  <c:v>403.72100001000001</c:v>
                </c:pt>
                <c:pt idx="17110">
                  <c:v>404.00000014300002</c:v>
                </c:pt>
                <c:pt idx="17111">
                  <c:v>404.25200007199999</c:v>
                </c:pt>
                <c:pt idx="17112">
                  <c:v>404.47600025200001</c:v>
                </c:pt>
                <c:pt idx="17113">
                  <c:v>404.69299986700003</c:v>
                </c:pt>
                <c:pt idx="17114">
                  <c:v>404.88300021999999</c:v>
                </c:pt>
                <c:pt idx="17115">
                  <c:v>405.00799985600003</c:v>
                </c:pt>
                <c:pt idx="17116">
                  <c:v>405.07100023100003</c:v>
                </c:pt>
                <c:pt idx="17117">
                  <c:v>405.23699994700002</c:v>
                </c:pt>
                <c:pt idx="17118">
                  <c:v>405.508999829</c:v>
                </c:pt>
                <c:pt idx="17119">
                  <c:v>405.75499999099998</c:v>
                </c:pt>
                <c:pt idx="17120">
                  <c:v>405.99799995500001</c:v>
                </c:pt>
                <c:pt idx="17121">
                  <c:v>406.16099978800003</c:v>
                </c:pt>
                <c:pt idx="17122">
                  <c:v>406.344999745</c:v>
                </c:pt>
                <c:pt idx="17123">
                  <c:v>406.56099981900002</c:v>
                </c:pt>
                <c:pt idx="17124">
                  <c:v>406.78200011600001</c:v>
                </c:pt>
                <c:pt idx="17125">
                  <c:v>407.04799991800002</c:v>
                </c:pt>
                <c:pt idx="17126">
                  <c:v>407.26199996399998</c:v>
                </c:pt>
                <c:pt idx="17127">
                  <c:v>407.47699986700002</c:v>
                </c:pt>
                <c:pt idx="17128">
                  <c:v>407.69000005700002</c:v>
                </c:pt>
                <c:pt idx="17129">
                  <c:v>407.84500009599998</c:v>
                </c:pt>
                <c:pt idx="17130">
                  <c:v>407.92999982399999</c:v>
                </c:pt>
                <c:pt idx="17131">
                  <c:v>408.01099981200002</c:v>
                </c:pt>
                <c:pt idx="17132">
                  <c:v>408.24099975899998</c:v>
                </c:pt>
                <c:pt idx="17133">
                  <c:v>408.506000019</c:v>
                </c:pt>
                <c:pt idx="17134">
                  <c:v>408.755000064</c:v>
                </c:pt>
                <c:pt idx="17135">
                  <c:v>408.98599986699998</c:v>
                </c:pt>
                <c:pt idx="17136">
                  <c:v>409.11500018599997</c:v>
                </c:pt>
                <c:pt idx="17137">
                  <c:v>409.31900009700001</c:v>
                </c:pt>
                <c:pt idx="17138">
                  <c:v>409.53999976599999</c:v>
                </c:pt>
                <c:pt idx="17139">
                  <c:v>409.794000036</c:v>
                </c:pt>
                <c:pt idx="17140">
                  <c:v>410.04599996399998</c:v>
                </c:pt>
                <c:pt idx="17141">
                  <c:v>410.26100018099999</c:v>
                </c:pt>
                <c:pt idx="17142">
                  <c:v>410.46799997599999</c:v>
                </c:pt>
                <c:pt idx="17143">
                  <c:v>410.653000104</c:v>
                </c:pt>
                <c:pt idx="17144">
                  <c:v>410.77899991100003</c:v>
                </c:pt>
                <c:pt idx="17145">
                  <c:v>410.83500003400002</c:v>
                </c:pt>
                <c:pt idx="17146">
                  <c:v>410.96400003899998</c:v>
                </c:pt>
                <c:pt idx="17147">
                  <c:v>411.21499979599997</c:v>
                </c:pt>
                <c:pt idx="17148">
                  <c:v>411.451999994</c:v>
                </c:pt>
                <c:pt idx="17149">
                  <c:v>411.69099990500001</c:v>
                </c:pt>
                <c:pt idx="17150">
                  <c:v>411.863000016</c:v>
                </c:pt>
                <c:pt idx="17151">
                  <c:v>412.01699988500002</c:v>
                </c:pt>
                <c:pt idx="17152">
                  <c:v>412.21399986</c:v>
                </c:pt>
                <c:pt idx="17153">
                  <c:v>412.42000011300001</c:v>
                </c:pt>
                <c:pt idx="17154">
                  <c:v>412.67800012100003</c:v>
                </c:pt>
                <c:pt idx="17155">
                  <c:v>412.88000000599999</c:v>
                </c:pt>
                <c:pt idx="17156">
                  <c:v>413.083000062</c:v>
                </c:pt>
                <c:pt idx="17157">
                  <c:v>413.28100020800002</c:v>
                </c:pt>
                <c:pt idx="17158">
                  <c:v>413.43199987899999</c:v>
                </c:pt>
                <c:pt idx="17159">
                  <c:v>413.50999998399999</c:v>
                </c:pt>
                <c:pt idx="17160">
                  <c:v>413.56600010800003</c:v>
                </c:pt>
                <c:pt idx="17161">
                  <c:v>413.76799999299999</c:v>
                </c:pt>
                <c:pt idx="17162">
                  <c:v>414.02199994799997</c:v>
                </c:pt>
                <c:pt idx="17163">
                  <c:v>414.25199989499998</c:v>
                </c:pt>
                <c:pt idx="17164">
                  <c:v>414.472999878</c:v>
                </c:pt>
                <c:pt idx="17165">
                  <c:v>414.59099989200001</c:v>
                </c:pt>
                <c:pt idx="17166">
                  <c:v>414.78100024399998</c:v>
                </c:pt>
                <c:pt idx="17167">
                  <c:v>414.99099992200001</c:v>
                </c:pt>
                <c:pt idx="17168">
                  <c:v>415.220000013</c:v>
                </c:pt>
                <c:pt idx="17169">
                  <c:v>415.46699971700002</c:v>
                </c:pt>
                <c:pt idx="17170">
                  <c:v>415.66700020299999</c:v>
                </c:pt>
                <c:pt idx="17171">
                  <c:v>415.86300000799997</c:v>
                </c:pt>
                <c:pt idx="17172">
                  <c:v>416.04499993799999</c:v>
                </c:pt>
                <c:pt idx="17173">
                  <c:v>416.16900003299997</c:v>
                </c:pt>
                <c:pt idx="17174">
                  <c:v>416.22099978799997</c:v>
                </c:pt>
                <c:pt idx="17175">
                  <c:v>416.31699982100002</c:v>
                </c:pt>
                <c:pt idx="17176">
                  <c:v>416.55099982199999</c:v>
                </c:pt>
                <c:pt idx="17177">
                  <c:v>416.78399996600001</c:v>
                </c:pt>
                <c:pt idx="17178">
                  <c:v>417.01799996699998</c:v>
                </c:pt>
                <c:pt idx="17179">
                  <c:v>417.19700001400003</c:v>
                </c:pt>
                <c:pt idx="17180">
                  <c:v>417.32300013499997</c:v>
                </c:pt>
                <c:pt idx="17181">
                  <c:v>417.505999922</c:v>
                </c:pt>
                <c:pt idx="17182">
                  <c:v>417.70400006800003</c:v>
                </c:pt>
                <c:pt idx="17183">
                  <c:v>417.952999799</c:v>
                </c:pt>
                <c:pt idx="17184">
                  <c:v>418.15400014199997</c:v>
                </c:pt>
                <c:pt idx="17185">
                  <c:v>418.34799991900002</c:v>
                </c:pt>
                <c:pt idx="17186">
                  <c:v>418.53700010099999</c:v>
                </c:pt>
                <c:pt idx="17187">
                  <c:v>418.679999979</c:v>
                </c:pt>
                <c:pt idx="17188">
                  <c:v>418.75200000400002</c:v>
                </c:pt>
                <c:pt idx="17189">
                  <c:v>418.78700000200001</c:v>
                </c:pt>
                <c:pt idx="17190">
                  <c:v>418.95599991500001</c:v>
                </c:pt>
                <c:pt idx="17191">
                  <c:v>419.19699985300002</c:v>
                </c:pt>
                <c:pt idx="17192">
                  <c:v>419.41099989899999</c:v>
                </c:pt>
                <c:pt idx="17193">
                  <c:v>419.62200006199998</c:v>
                </c:pt>
                <c:pt idx="17194">
                  <c:v>419.736999879</c:v>
                </c:pt>
                <c:pt idx="17195">
                  <c:v>419.91300004300001</c:v>
                </c:pt>
                <c:pt idx="17196">
                  <c:v>420.10599996399998</c:v>
                </c:pt>
                <c:pt idx="17197">
                  <c:v>420.30699999299998</c:v>
                </c:pt>
                <c:pt idx="17198">
                  <c:v>420.540999994</c:v>
                </c:pt>
                <c:pt idx="17199">
                  <c:v>420.72499995099997</c:v>
                </c:pt>
                <c:pt idx="17200">
                  <c:v>420.90899990899999</c:v>
                </c:pt>
                <c:pt idx="17201">
                  <c:v>421.08700010000001</c:v>
                </c:pt>
                <c:pt idx="17202">
                  <c:v>421.207999997</c:v>
                </c:pt>
                <c:pt idx="17203">
                  <c:v>421.25699986900003</c:v>
                </c:pt>
                <c:pt idx="17204">
                  <c:v>421.32900020800002</c:v>
                </c:pt>
                <c:pt idx="17205">
                  <c:v>421.54399979599998</c:v>
                </c:pt>
                <c:pt idx="17206">
                  <c:v>421.76800029100002</c:v>
                </c:pt>
                <c:pt idx="17207">
                  <c:v>421.98899996</c:v>
                </c:pt>
                <c:pt idx="17208">
                  <c:v>422.17400008800001</c:v>
                </c:pt>
                <c:pt idx="17209">
                  <c:v>422.277000058</c:v>
                </c:pt>
                <c:pt idx="17210">
                  <c:v>422.44699982700001</c:v>
                </c:pt>
                <c:pt idx="17211">
                  <c:v>422.63600000899999</c:v>
                </c:pt>
                <c:pt idx="17212">
                  <c:v>422.878000117</c:v>
                </c:pt>
                <c:pt idx="17213">
                  <c:v>423.08299988499999</c:v>
                </c:pt>
                <c:pt idx="17214">
                  <c:v>423.265999986</c:v>
                </c:pt>
                <c:pt idx="17215">
                  <c:v>423.43899995300001</c:v>
                </c:pt>
                <c:pt idx="17216">
                  <c:v>423.57600006500002</c:v>
                </c:pt>
                <c:pt idx="17217">
                  <c:v>423.64800008899999</c:v>
                </c:pt>
                <c:pt idx="17218">
                  <c:v>423.66399998999998</c:v>
                </c:pt>
                <c:pt idx="17219">
                  <c:v>423.79700004799997</c:v>
                </c:pt>
                <c:pt idx="17220">
                  <c:v>424.02399979799998</c:v>
                </c:pt>
                <c:pt idx="17221">
                  <c:v>424.22999973600002</c:v>
                </c:pt>
                <c:pt idx="17222">
                  <c:v>424.43199993600001</c:v>
                </c:pt>
                <c:pt idx="17223">
                  <c:v>424.54400018299998</c:v>
                </c:pt>
                <c:pt idx="17224">
                  <c:v>424.69199997099997</c:v>
                </c:pt>
                <c:pt idx="17225">
                  <c:v>424.86499993799998</c:v>
                </c:pt>
                <c:pt idx="17226">
                  <c:v>425.04199995900001</c:v>
                </c:pt>
                <c:pt idx="17227">
                  <c:v>425.26100022999998</c:v>
                </c:pt>
                <c:pt idx="17228">
                  <c:v>425.42899997199999</c:v>
                </c:pt>
                <c:pt idx="17229">
                  <c:v>425.60100008299997</c:v>
                </c:pt>
                <c:pt idx="17230">
                  <c:v>425.772999879</c:v>
                </c:pt>
                <c:pt idx="17231">
                  <c:v>425.88700015299997</c:v>
                </c:pt>
                <c:pt idx="17232">
                  <c:v>425.92700006199999</c:v>
                </c:pt>
                <c:pt idx="17233">
                  <c:v>425.97100002500002</c:v>
                </c:pt>
                <c:pt idx="17234">
                  <c:v>426.16099974799999</c:v>
                </c:pt>
                <c:pt idx="17235">
                  <c:v>426.37599996500001</c:v>
                </c:pt>
                <c:pt idx="17236">
                  <c:v>426.57999987699998</c:v>
                </c:pt>
                <c:pt idx="17237">
                  <c:v>426.76299997799998</c:v>
                </c:pt>
                <c:pt idx="17238">
                  <c:v>426.84700016400001</c:v>
                </c:pt>
                <c:pt idx="17239">
                  <c:v>427.00899982599998</c:v>
                </c:pt>
                <c:pt idx="17240">
                  <c:v>427.18900004400001</c:v>
                </c:pt>
                <c:pt idx="17241">
                  <c:v>427.40699983000002</c:v>
                </c:pt>
                <c:pt idx="17242">
                  <c:v>427.60900002900001</c:v>
                </c:pt>
                <c:pt idx="17243">
                  <c:v>427.77799994200001</c:v>
                </c:pt>
                <c:pt idx="17244">
                  <c:v>427.93599986499999</c:v>
                </c:pt>
                <c:pt idx="17245">
                  <c:v>428.06800006700001</c:v>
                </c:pt>
                <c:pt idx="17246">
                  <c:v>428.14099994700001</c:v>
                </c:pt>
                <c:pt idx="17247">
                  <c:v>428.14800019799998</c:v>
                </c:pt>
                <c:pt idx="17248">
                  <c:v>428.24500008699999</c:v>
                </c:pt>
                <c:pt idx="17249">
                  <c:v>428.45899981899998</c:v>
                </c:pt>
                <c:pt idx="17250">
                  <c:v>428.65100019800002</c:v>
                </c:pt>
                <c:pt idx="17251">
                  <c:v>428.84099992199998</c:v>
                </c:pt>
                <c:pt idx="17252">
                  <c:v>428.95299985499997</c:v>
                </c:pt>
                <c:pt idx="17253">
                  <c:v>429.069000157</c:v>
                </c:pt>
                <c:pt idx="17254">
                  <c:v>429.22200016900001</c:v>
                </c:pt>
                <c:pt idx="17255">
                  <c:v>429.378999921</c:v>
                </c:pt>
                <c:pt idx="17256">
                  <c:v>429.58800005699999</c:v>
                </c:pt>
                <c:pt idx="17257">
                  <c:v>429.74599998000002</c:v>
                </c:pt>
                <c:pt idx="17258">
                  <c:v>429.90599992900002</c:v>
                </c:pt>
                <c:pt idx="17259">
                  <c:v>430.06200013900002</c:v>
                </c:pt>
                <c:pt idx="17260">
                  <c:v>430.16199991100001</c:v>
                </c:pt>
                <c:pt idx="17261">
                  <c:v>430.19100014399999</c:v>
                </c:pt>
                <c:pt idx="17262">
                  <c:v>430.20500001699997</c:v>
                </c:pt>
                <c:pt idx="17263">
                  <c:v>430.36600013700001</c:v>
                </c:pt>
                <c:pt idx="17264">
                  <c:v>430.57000004899999</c:v>
                </c:pt>
                <c:pt idx="17265">
                  <c:v>430.75600003400001</c:v>
                </c:pt>
                <c:pt idx="17266">
                  <c:v>430.93400022499998</c:v>
                </c:pt>
                <c:pt idx="17267">
                  <c:v>431.00599993499998</c:v>
                </c:pt>
                <c:pt idx="17268">
                  <c:v>431.15299986700001</c:v>
                </c:pt>
                <c:pt idx="17269">
                  <c:v>431.31499984300001</c:v>
                </c:pt>
                <c:pt idx="17270">
                  <c:v>431.50500019499998</c:v>
                </c:pt>
                <c:pt idx="17271">
                  <c:v>431.69899997300001</c:v>
                </c:pt>
                <c:pt idx="17272">
                  <c:v>431.849999959</c:v>
                </c:pt>
                <c:pt idx="17273">
                  <c:v>431.99600003400002</c:v>
                </c:pt>
                <c:pt idx="17274">
                  <c:v>432.12700006599999</c:v>
                </c:pt>
                <c:pt idx="17275">
                  <c:v>432.20299982900002</c:v>
                </c:pt>
                <c:pt idx="17276">
                  <c:v>432.20499985599997</c:v>
                </c:pt>
                <c:pt idx="17277">
                  <c:v>432.26500003400002</c:v>
                </c:pt>
                <c:pt idx="17278">
                  <c:v>432.45599992799998</c:v>
                </c:pt>
                <c:pt idx="17279">
                  <c:v>432.63499997600002</c:v>
                </c:pt>
                <c:pt idx="17280">
                  <c:v>432.81600005000001</c:v>
                </c:pt>
                <c:pt idx="17281">
                  <c:v>432.93499992</c:v>
                </c:pt>
                <c:pt idx="17282">
                  <c:v>433.01699976399999</c:v>
                </c:pt>
                <c:pt idx="17283">
                  <c:v>433.15400019100002</c:v>
                </c:pt>
                <c:pt idx="17284">
                  <c:v>433.30400000600002</c:v>
                </c:pt>
                <c:pt idx="17285">
                  <c:v>433.50700006099999</c:v>
                </c:pt>
                <c:pt idx="17286">
                  <c:v>433.65600002000002</c:v>
                </c:pt>
                <c:pt idx="17287">
                  <c:v>433.80100023900002</c:v>
                </c:pt>
                <c:pt idx="17288">
                  <c:v>433.93800003699999</c:v>
                </c:pt>
                <c:pt idx="17289">
                  <c:v>434.02700013200001</c:v>
                </c:pt>
                <c:pt idx="17290">
                  <c:v>434.04499974599997</c:v>
                </c:pt>
                <c:pt idx="17291">
                  <c:v>434.03200004199999</c:v>
                </c:pt>
                <c:pt idx="17292">
                  <c:v>434.16300007400002</c:v>
                </c:pt>
                <c:pt idx="17293">
                  <c:v>434.35899987800002</c:v>
                </c:pt>
                <c:pt idx="17294">
                  <c:v>434.53000013299999</c:v>
                </c:pt>
                <c:pt idx="17295">
                  <c:v>434.69199979400003</c:v>
                </c:pt>
                <c:pt idx="17296">
                  <c:v>434.75499985499999</c:v>
                </c:pt>
                <c:pt idx="17297">
                  <c:v>434.88300000300001</c:v>
                </c:pt>
                <c:pt idx="17298">
                  <c:v>435.02599988100002</c:v>
                </c:pt>
                <c:pt idx="17299">
                  <c:v>435.18400011799997</c:v>
                </c:pt>
                <c:pt idx="17300">
                  <c:v>435.36700021899998</c:v>
                </c:pt>
                <c:pt idx="17301">
                  <c:v>435.50299984600002</c:v>
                </c:pt>
                <c:pt idx="17302">
                  <c:v>435.64100012900002</c:v>
                </c:pt>
                <c:pt idx="17303">
                  <c:v>435.770000133</c:v>
                </c:pt>
                <c:pt idx="17304">
                  <c:v>435.839000274</c:v>
                </c:pt>
                <c:pt idx="17305">
                  <c:v>435.83400004999999</c:v>
                </c:pt>
                <c:pt idx="17306">
                  <c:v>435.862999968</c:v>
                </c:pt>
                <c:pt idx="17307">
                  <c:v>436.02899999800002</c:v>
                </c:pt>
                <c:pt idx="17308">
                  <c:v>436.199000082</c:v>
                </c:pt>
                <c:pt idx="17309">
                  <c:v>436.370000022</c:v>
                </c:pt>
                <c:pt idx="17310">
                  <c:v>436.49800017000001</c:v>
                </c:pt>
                <c:pt idx="17311">
                  <c:v>436.55800003299998</c:v>
                </c:pt>
                <c:pt idx="17312">
                  <c:v>436.68099995699998</c:v>
                </c:pt>
                <c:pt idx="17313">
                  <c:v>436.82099995200002</c:v>
                </c:pt>
                <c:pt idx="17314">
                  <c:v>437.01099999000002</c:v>
                </c:pt>
                <c:pt idx="17315">
                  <c:v>437.15800023600002</c:v>
                </c:pt>
                <c:pt idx="17316">
                  <c:v>437.28799978299998</c:v>
                </c:pt>
                <c:pt idx="17317">
                  <c:v>437.41000016499999</c:v>
                </c:pt>
                <c:pt idx="17318">
                  <c:v>437.49200000899998</c:v>
                </c:pt>
                <c:pt idx="17319">
                  <c:v>437.50799991000002</c:v>
                </c:pt>
                <c:pt idx="17320">
                  <c:v>437.476999965</c:v>
                </c:pt>
                <c:pt idx="17321">
                  <c:v>437.57599987999998</c:v>
                </c:pt>
                <c:pt idx="17322">
                  <c:v>437.75699995500003</c:v>
                </c:pt>
                <c:pt idx="17323">
                  <c:v>437.90999996699998</c:v>
                </c:pt>
                <c:pt idx="17324">
                  <c:v>438.05899992600001</c:v>
                </c:pt>
                <c:pt idx="17325">
                  <c:v>438.11300002299998</c:v>
                </c:pt>
                <c:pt idx="17326">
                  <c:v>438.216999848</c:v>
                </c:pt>
                <c:pt idx="17327">
                  <c:v>438.34200011299998</c:v>
                </c:pt>
                <c:pt idx="17328">
                  <c:v>438.47400000099998</c:v>
                </c:pt>
                <c:pt idx="17329">
                  <c:v>438.64699996799999</c:v>
                </c:pt>
                <c:pt idx="17330">
                  <c:v>438.76900003499998</c:v>
                </c:pt>
                <c:pt idx="17331">
                  <c:v>438.89399998599998</c:v>
                </c:pt>
                <c:pt idx="17332">
                  <c:v>439.012</c:v>
                </c:pt>
                <c:pt idx="17333">
                  <c:v>439.07200017700001</c:v>
                </c:pt>
                <c:pt idx="17334">
                  <c:v>439.057999989</c:v>
                </c:pt>
                <c:pt idx="17335">
                  <c:v>439.05699981800001</c:v>
                </c:pt>
                <c:pt idx="17336">
                  <c:v>439.20000001099999</c:v>
                </c:pt>
                <c:pt idx="17337">
                  <c:v>439.36699989700003</c:v>
                </c:pt>
                <c:pt idx="17338">
                  <c:v>439.52699984700001</c:v>
                </c:pt>
                <c:pt idx="17339">
                  <c:v>439.65700002199998</c:v>
                </c:pt>
                <c:pt idx="17340">
                  <c:v>439.694999903</c:v>
                </c:pt>
                <c:pt idx="17341">
                  <c:v>439.80599998000002</c:v>
                </c:pt>
                <c:pt idx="17342">
                  <c:v>439.93300027200002</c:v>
                </c:pt>
                <c:pt idx="17343">
                  <c:v>440.10400021200002</c:v>
                </c:pt>
                <c:pt idx="17344">
                  <c:v>440.249999973</c:v>
                </c:pt>
                <c:pt idx="17345">
                  <c:v>440.36799998700002</c:v>
                </c:pt>
                <c:pt idx="17346">
                  <c:v>440.47900006399999</c:v>
                </c:pt>
                <c:pt idx="17347">
                  <c:v>440.56100022300001</c:v>
                </c:pt>
                <c:pt idx="17348">
                  <c:v>440.57900015000001</c:v>
                </c:pt>
                <c:pt idx="17349">
                  <c:v>440.53400001699998</c:v>
                </c:pt>
                <c:pt idx="17350">
                  <c:v>440.595000051</c:v>
                </c:pt>
                <c:pt idx="17351">
                  <c:v>440.75799988300002</c:v>
                </c:pt>
                <c:pt idx="17352">
                  <c:v>440.89700002199999</c:v>
                </c:pt>
                <c:pt idx="17353">
                  <c:v>441.03399982000002</c:v>
                </c:pt>
                <c:pt idx="17354">
                  <c:v>441.089999944</c:v>
                </c:pt>
                <c:pt idx="17355">
                  <c:v>441.16699987800001</c:v>
                </c:pt>
                <c:pt idx="17356">
                  <c:v>441.27700009799997</c:v>
                </c:pt>
                <c:pt idx="17357">
                  <c:v>441.38900003200001</c:v>
                </c:pt>
                <c:pt idx="17358">
                  <c:v>441.54800012499999</c:v>
                </c:pt>
                <c:pt idx="17359">
                  <c:v>441.655000148</c:v>
                </c:pt>
                <c:pt idx="17360">
                  <c:v>441.76500005399998</c:v>
                </c:pt>
                <c:pt idx="17361">
                  <c:v>441.87000004999999</c:v>
                </c:pt>
                <c:pt idx="17362">
                  <c:v>441.918999923</c:v>
                </c:pt>
                <c:pt idx="17363">
                  <c:v>441.89699994199998</c:v>
                </c:pt>
                <c:pt idx="17364">
                  <c:v>441.870999907</c:v>
                </c:pt>
                <c:pt idx="17365">
                  <c:v>441.99399983000001</c:v>
                </c:pt>
                <c:pt idx="17366">
                  <c:v>442.153000238</c:v>
                </c:pt>
                <c:pt idx="17367">
                  <c:v>442.29400008900001</c:v>
                </c:pt>
                <c:pt idx="17368">
                  <c:v>442.41900004000001</c:v>
                </c:pt>
                <c:pt idx="17369">
                  <c:v>442.44200019200002</c:v>
                </c:pt>
                <c:pt idx="17370">
                  <c:v>442.53799991</c:v>
                </c:pt>
                <c:pt idx="17371">
                  <c:v>442.65199987</c:v>
                </c:pt>
                <c:pt idx="17372">
                  <c:v>442.799000116</c:v>
                </c:pt>
                <c:pt idx="17373">
                  <c:v>442.94600004799997</c:v>
                </c:pt>
                <c:pt idx="17374">
                  <c:v>443.05500009799999</c:v>
                </c:pt>
                <c:pt idx="17375">
                  <c:v>443.15499986999998</c:v>
                </c:pt>
                <c:pt idx="17376">
                  <c:v>443.23299997499998</c:v>
                </c:pt>
                <c:pt idx="17377">
                  <c:v>443.25200007299998</c:v>
                </c:pt>
                <c:pt idx="17378">
                  <c:v>443.20200003000002</c:v>
                </c:pt>
                <c:pt idx="17379">
                  <c:v>443.22300015500002</c:v>
                </c:pt>
                <c:pt idx="17380">
                  <c:v>443.36800005999999</c:v>
                </c:pt>
                <c:pt idx="17381">
                  <c:v>443.49800023500001</c:v>
                </c:pt>
                <c:pt idx="17382">
                  <c:v>443.63200014900002</c:v>
                </c:pt>
                <c:pt idx="17383">
                  <c:v>443.69600006600001</c:v>
                </c:pt>
                <c:pt idx="17384">
                  <c:v>443.74400008200001</c:v>
                </c:pt>
                <c:pt idx="17385">
                  <c:v>443.834999891</c:v>
                </c:pt>
                <c:pt idx="17386">
                  <c:v>443.93399980599997</c:v>
                </c:pt>
                <c:pt idx="17387">
                  <c:v>444.085000106</c:v>
                </c:pt>
                <c:pt idx="17388">
                  <c:v>444.18199999500001</c:v>
                </c:pt>
                <c:pt idx="17389">
                  <c:v>444.27800002700002</c:v>
                </c:pt>
                <c:pt idx="17390">
                  <c:v>444.370000006</c:v>
                </c:pt>
                <c:pt idx="17391">
                  <c:v>444.41300011200002</c:v>
                </c:pt>
                <c:pt idx="17392">
                  <c:v>444.439000147</c:v>
                </c:pt>
                <c:pt idx="17393">
                  <c:v>444.70000003899997</c:v>
                </c:pt>
                <c:pt idx="17394">
                  <c:v>445.10599983600002</c:v>
                </c:pt>
                <c:pt idx="17395">
                  <c:v>445.56499987400002</c:v>
                </c:pt>
                <c:pt idx="17396">
                  <c:v>445.999999903</c:v>
                </c:pt>
                <c:pt idx="17397">
                  <c:v>446.42500011300001</c:v>
                </c:pt>
                <c:pt idx="17398">
                  <c:v>446.748000209</c:v>
                </c:pt>
                <c:pt idx="17399">
                  <c:v>447.14300001499998</c:v>
                </c:pt>
                <c:pt idx="17400">
                  <c:v>447.556000063</c:v>
                </c:pt>
                <c:pt idx="17401">
                  <c:v>447.99199994899999</c:v>
                </c:pt>
                <c:pt idx="17402">
                  <c:v>448.440999852</c:v>
                </c:pt>
                <c:pt idx="17403">
                  <c:v>448.84600010700001</c:v>
                </c:pt>
                <c:pt idx="17404">
                  <c:v>449.24699999400002</c:v>
                </c:pt>
                <c:pt idx="17405">
                  <c:v>449.634000007</c:v>
                </c:pt>
                <c:pt idx="17406">
                  <c:v>449.96200001300002</c:v>
                </c:pt>
                <c:pt idx="17407">
                  <c:v>450.21799999500001</c:v>
                </c:pt>
                <c:pt idx="17408">
                  <c:v>450.518999796</c:v>
                </c:pt>
                <c:pt idx="17409">
                  <c:v>450.957999879</c:v>
                </c:pt>
                <c:pt idx="17410">
                  <c:v>451.395999792</c:v>
                </c:pt>
                <c:pt idx="17411">
                  <c:v>451.83299984799999</c:v>
                </c:pt>
                <c:pt idx="17412">
                  <c:v>452.21700029200002</c:v>
                </c:pt>
                <c:pt idx="17413">
                  <c:v>452.54700001100002</c:v>
                </c:pt>
                <c:pt idx="17414">
                  <c:v>452.934000024</c:v>
                </c:pt>
                <c:pt idx="17415">
                  <c:v>453.336000082</c:v>
                </c:pt>
                <c:pt idx="17416">
                  <c:v>453.78900003899997</c:v>
                </c:pt>
                <c:pt idx="17417">
                  <c:v>454.19499983499998</c:v>
                </c:pt>
                <c:pt idx="17418">
                  <c:v>454.59499986600002</c:v>
                </c:pt>
                <c:pt idx="17419">
                  <c:v>454.98699978899998</c:v>
                </c:pt>
                <c:pt idx="17420">
                  <c:v>455.33399989399999</c:v>
                </c:pt>
                <c:pt idx="17421">
                  <c:v>455.61000014400003</c:v>
                </c:pt>
                <c:pt idx="17422">
                  <c:v>455.85100008199998</c:v>
                </c:pt>
                <c:pt idx="17423">
                  <c:v>456.12700001799999</c:v>
                </c:pt>
                <c:pt idx="17424">
                  <c:v>456.47499997900002</c:v>
                </c:pt>
                <c:pt idx="17425">
                  <c:v>456.79799976100003</c:v>
                </c:pt>
                <c:pt idx="17426">
                  <c:v>457.11500009100001</c:v>
                </c:pt>
                <c:pt idx="17427">
                  <c:v>457.33799978600001</c:v>
                </c:pt>
                <c:pt idx="17428">
                  <c:v>457.62099997399997</c:v>
                </c:pt>
                <c:pt idx="17429">
                  <c:v>457.92200008899999</c:v>
                </c:pt>
                <c:pt idx="17430">
                  <c:v>458.230000141</c:v>
                </c:pt>
                <c:pt idx="17431">
                  <c:v>458.569999994</c:v>
                </c:pt>
                <c:pt idx="17432">
                  <c:v>458.86099997399998</c:v>
                </c:pt>
                <c:pt idx="17433">
                  <c:v>459.15200026899998</c:v>
                </c:pt>
                <c:pt idx="17434">
                  <c:v>459.438000026</c:v>
                </c:pt>
                <c:pt idx="17435">
                  <c:v>459.66500008899999</c:v>
                </c:pt>
                <c:pt idx="17436">
                  <c:v>459.82199984099998</c:v>
                </c:pt>
                <c:pt idx="17437">
                  <c:v>460.00100020299999</c:v>
                </c:pt>
                <c:pt idx="17438">
                  <c:v>460.32199995799999</c:v>
                </c:pt>
                <c:pt idx="17439">
                  <c:v>460.65400001799998</c:v>
                </c:pt>
                <c:pt idx="17440">
                  <c:v>460.98299988100001</c:v>
                </c:pt>
                <c:pt idx="17441">
                  <c:v>461.27400017600002</c:v>
                </c:pt>
                <c:pt idx="17442">
                  <c:v>461.48200014100001</c:v>
                </c:pt>
                <c:pt idx="17443">
                  <c:v>461.75800007800001</c:v>
                </c:pt>
                <c:pt idx="17444">
                  <c:v>462.05500013900001</c:v>
                </c:pt>
                <c:pt idx="17445">
                  <c:v>462.40299978500002</c:v>
                </c:pt>
                <c:pt idx="17446">
                  <c:v>462.71499989099999</c:v>
                </c:pt>
                <c:pt idx="17447">
                  <c:v>463.00500001500001</c:v>
                </c:pt>
                <c:pt idx="17448">
                  <c:v>463.28599986199998</c:v>
                </c:pt>
                <c:pt idx="17449">
                  <c:v>463.52700011299999</c:v>
                </c:pt>
                <c:pt idx="17450">
                  <c:v>463.70499998999998</c:v>
                </c:pt>
                <c:pt idx="17451">
                  <c:v>463.82799991399997</c:v>
                </c:pt>
                <c:pt idx="17452">
                  <c:v>464.06700013900002</c:v>
                </c:pt>
                <c:pt idx="17453">
                  <c:v>464.40100022600001</c:v>
                </c:pt>
                <c:pt idx="17454">
                  <c:v>464.71300001700001</c:v>
                </c:pt>
                <c:pt idx="17455">
                  <c:v>465.02099975499999</c:v>
                </c:pt>
                <c:pt idx="17456">
                  <c:v>465.24000002499997</c:v>
                </c:pt>
                <c:pt idx="17457">
                  <c:v>465.49399998000001</c:v>
                </c:pt>
                <c:pt idx="17458">
                  <c:v>465.77500014100002</c:v>
                </c:pt>
                <c:pt idx="17459">
                  <c:v>466.05599998700001</c:v>
                </c:pt>
                <c:pt idx="17460">
                  <c:v>466.38100011</c:v>
                </c:pt>
                <c:pt idx="17461">
                  <c:v>466.65500001999999</c:v>
                </c:pt>
                <c:pt idx="17462">
                  <c:v>466.93399983900002</c:v>
                </c:pt>
                <c:pt idx="17463">
                  <c:v>467.21299997300002</c:v>
                </c:pt>
                <c:pt idx="17464">
                  <c:v>467.43200024399999</c:v>
                </c:pt>
                <c:pt idx="17465">
                  <c:v>467.57700014900001</c:v>
                </c:pt>
                <c:pt idx="17466">
                  <c:v>467.72699996400002</c:v>
                </c:pt>
                <c:pt idx="17467">
                  <c:v>468.02199999800001</c:v>
                </c:pt>
                <c:pt idx="17468">
                  <c:v>468.345000094</c:v>
                </c:pt>
                <c:pt idx="17469">
                  <c:v>468.65500017300002</c:v>
                </c:pt>
                <c:pt idx="17470">
                  <c:v>468.94299995599999</c:v>
                </c:pt>
                <c:pt idx="17471">
                  <c:v>469.13400016499997</c:v>
                </c:pt>
                <c:pt idx="17472">
                  <c:v>469.40199999399999</c:v>
                </c:pt>
                <c:pt idx="17473">
                  <c:v>469.686999894</c:v>
                </c:pt>
                <c:pt idx="17474">
                  <c:v>470.01200001699999</c:v>
                </c:pt>
                <c:pt idx="17475">
                  <c:v>470.31899989800002</c:v>
                </c:pt>
                <c:pt idx="17476">
                  <c:v>470.593999978</c:v>
                </c:pt>
                <c:pt idx="17477">
                  <c:v>470.85800006800002</c:v>
                </c:pt>
                <c:pt idx="17478">
                  <c:v>471.09599980799999</c:v>
                </c:pt>
                <c:pt idx="17479">
                  <c:v>471.27399999900001</c:v>
                </c:pt>
                <c:pt idx="17480">
                  <c:v>471.38699978800003</c:v>
                </c:pt>
                <c:pt idx="17481">
                  <c:v>471.59100001399997</c:v>
                </c:pt>
                <c:pt idx="17482">
                  <c:v>471.91000005699999</c:v>
                </c:pt>
                <c:pt idx="17483">
                  <c:v>472.207000118</c:v>
                </c:pt>
                <c:pt idx="17484">
                  <c:v>472.503000009</c:v>
                </c:pt>
                <c:pt idx="17485">
                  <c:v>472.72399999200002</c:v>
                </c:pt>
                <c:pt idx="17486">
                  <c:v>472.94400011900001</c:v>
                </c:pt>
                <c:pt idx="17487">
                  <c:v>473.20200012800001</c:v>
                </c:pt>
                <c:pt idx="17488">
                  <c:v>473.46599990300001</c:v>
                </c:pt>
                <c:pt idx="17489">
                  <c:v>473.78099989100002</c:v>
                </c:pt>
                <c:pt idx="17490">
                  <c:v>474.04500029500002</c:v>
                </c:pt>
                <c:pt idx="17491">
                  <c:v>474.31200026800002</c:v>
                </c:pt>
                <c:pt idx="17492">
                  <c:v>474.57299984500003</c:v>
                </c:pt>
                <c:pt idx="17493">
                  <c:v>474.77799992799999</c:v>
                </c:pt>
                <c:pt idx="17494">
                  <c:v>474.91300001299999</c:v>
                </c:pt>
                <c:pt idx="17495">
                  <c:v>475.03300005300002</c:v>
                </c:pt>
                <c:pt idx="17496">
                  <c:v>475.30000002600002</c:v>
                </c:pt>
                <c:pt idx="17497">
                  <c:v>475.61000010499998</c:v>
                </c:pt>
                <c:pt idx="17498">
                  <c:v>475.902999798</c:v>
                </c:pt>
                <c:pt idx="17499">
                  <c:v>476.18699984199998</c:v>
                </c:pt>
                <c:pt idx="17500">
                  <c:v>476.36599988900002</c:v>
                </c:pt>
                <c:pt idx="17501">
                  <c:v>476.61800013200002</c:v>
                </c:pt>
                <c:pt idx="17502">
                  <c:v>476.887999987</c:v>
                </c:pt>
                <c:pt idx="17503">
                  <c:v>477.18200016499998</c:v>
                </c:pt>
                <c:pt idx="17504">
                  <c:v>477.48200011</c:v>
                </c:pt>
                <c:pt idx="17505">
                  <c:v>477.740000119</c:v>
                </c:pt>
                <c:pt idx="17506">
                  <c:v>477.992999903</c:v>
                </c:pt>
                <c:pt idx="17507">
                  <c:v>478.23000010099997</c:v>
                </c:pt>
                <c:pt idx="17508">
                  <c:v>478.41199971700001</c:v>
                </c:pt>
                <c:pt idx="17509">
                  <c:v>478.521000082</c:v>
                </c:pt>
                <c:pt idx="17510">
                  <c:v>478.686999797</c:v>
                </c:pt>
                <c:pt idx="17511">
                  <c:v>478.98500002899999</c:v>
                </c:pt>
                <c:pt idx="17512">
                  <c:v>479.26999992899999</c:v>
                </c:pt>
                <c:pt idx="17513">
                  <c:v>479.55800002699999</c:v>
                </c:pt>
                <c:pt idx="17514">
                  <c:v>479.78199989299998</c:v>
                </c:pt>
                <c:pt idx="17515">
                  <c:v>479.97300010200001</c:v>
                </c:pt>
                <c:pt idx="17516">
                  <c:v>480.21599975200002</c:v>
                </c:pt>
                <c:pt idx="17517">
                  <c:v>480.47200004799998</c:v>
                </c:pt>
                <c:pt idx="17518">
                  <c:v>480.78199981199998</c:v>
                </c:pt>
                <c:pt idx="17519">
                  <c:v>481.03799979399997</c:v>
                </c:pt>
                <c:pt idx="17520">
                  <c:v>481.28900018100001</c:v>
                </c:pt>
                <c:pt idx="17521">
                  <c:v>481.53500002800001</c:v>
                </c:pt>
                <c:pt idx="17522">
                  <c:v>481.72999997599999</c:v>
                </c:pt>
                <c:pt idx="17523">
                  <c:v>481.85499992699999</c:v>
                </c:pt>
                <c:pt idx="17524">
                  <c:v>481.94899993299998</c:v>
                </c:pt>
                <c:pt idx="17525">
                  <c:v>482.18699998699998</c:v>
                </c:pt>
                <c:pt idx="17526">
                  <c:v>482.48999981399999</c:v>
                </c:pt>
                <c:pt idx="17527">
                  <c:v>482.76899994799999</c:v>
                </c:pt>
                <c:pt idx="17528">
                  <c:v>483.03799994799999</c:v>
                </c:pt>
                <c:pt idx="17529">
                  <c:v>483.20800003099998</c:v>
                </c:pt>
                <c:pt idx="17530">
                  <c:v>483.44299988799997</c:v>
                </c:pt>
                <c:pt idx="17531">
                  <c:v>483.69399995999999</c:v>
                </c:pt>
                <c:pt idx="17532">
                  <c:v>483.95899990599997</c:v>
                </c:pt>
                <c:pt idx="17533">
                  <c:v>484.24899971600001</c:v>
                </c:pt>
                <c:pt idx="17534">
                  <c:v>484.49400002099998</c:v>
                </c:pt>
                <c:pt idx="17535">
                  <c:v>484.73900001300001</c:v>
                </c:pt>
                <c:pt idx="17536">
                  <c:v>484.97600021099998</c:v>
                </c:pt>
                <c:pt idx="17537">
                  <c:v>485.15299991699999</c:v>
                </c:pt>
                <c:pt idx="17538">
                  <c:v>485.25599988599998</c:v>
                </c:pt>
                <c:pt idx="17539">
                  <c:v>485.391999828</c:v>
                </c:pt>
                <c:pt idx="17540">
                  <c:v>485.665000195</c:v>
                </c:pt>
                <c:pt idx="17541">
                  <c:v>485.94299984399998</c:v>
                </c:pt>
                <c:pt idx="17542">
                  <c:v>486.22299983400001</c:v>
                </c:pt>
                <c:pt idx="17543">
                  <c:v>486.45800000499997</c:v>
                </c:pt>
                <c:pt idx="17544">
                  <c:v>486.62699991800002</c:v>
                </c:pt>
                <c:pt idx="17545">
                  <c:v>486.85800003600002</c:v>
                </c:pt>
                <c:pt idx="17546">
                  <c:v>487.10500005400002</c:v>
                </c:pt>
                <c:pt idx="17547">
                  <c:v>487.40499999799999</c:v>
                </c:pt>
                <c:pt idx="17548">
                  <c:v>487.66000012400002</c:v>
                </c:pt>
                <c:pt idx="17549">
                  <c:v>487.89700000800002</c:v>
                </c:pt>
                <c:pt idx="17550">
                  <c:v>488.127999811</c:v>
                </c:pt>
                <c:pt idx="17551">
                  <c:v>488.31900001999998</c:v>
                </c:pt>
                <c:pt idx="17552">
                  <c:v>488.44300011399997</c:v>
                </c:pt>
                <c:pt idx="17553">
                  <c:v>488.52100021899997</c:v>
                </c:pt>
                <c:pt idx="17554">
                  <c:v>488.72899987</c:v>
                </c:pt>
                <c:pt idx="17555">
                  <c:v>489.01800013799999</c:v>
                </c:pt>
                <c:pt idx="17556">
                  <c:v>489.27900003000002</c:v>
                </c:pt>
                <c:pt idx="17557">
                  <c:v>489.53700003900002</c:v>
                </c:pt>
                <c:pt idx="17558">
                  <c:v>489.70000018600001</c:v>
                </c:pt>
                <c:pt idx="17559">
                  <c:v>489.91300006199998</c:v>
                </c:pt>
                <c:pt idx="17560">
                  <c:v>490.14700006200002</c:v>
                </c:pt>
                <c:pt idx="17561">
                  <c:v>490.38900016999997</c:v>
                </c:pt>
                <c:pt idx="17562">
                  <c:v>490.67000001700001</c:v>
                </c:pt>
                <c:pt idx="17563">
                  <c:v>490.90199998999998</c:v>
                </c:pt>
                <c:pt idx="17564">
                  <c:v>491.133999964</c:v>
                </c:pt>
                <c:pt idx="17565">
                  <c:v>491.36400022499998</c:v>
                </c:pt>
                <c:pt idx="17566">
                  <c:v>491.53100011200002</c:v>
                </c:pt>
                <c:pt idx="17567">
                  <c:v>491.62699982999999</c:v>
                </c:pt>
                <c:pt idx="17568">
                  <c:v>491.73500002399999</c:v>
                </c:pt>
                <c:pt idx="17569">
                  <c:v>491.98699995200002</c:v>
                </c:pt>
                <c:pt idx="17570">
                  <c:v>492.262000032</c:v>
                </c:pt>
                <c:pt idx="17571">
                  <c:v>492.53199988699998</c:v>
                </c:pt>
                <c:pt idx="17572">
                  <c:v>492.77100011200002</c:v>
                </c:pt>
                <c:pt idx="17573">
                  <c:v>492.918000044</c:v>
                </c:pt>
                <c:pt idx="17574">
                  <c:v>493.13600014399998</c:v>
                </c:pt>
                <c:pt idx="17575">
                  <c:v>493.37500005499999</c:v>
                </c:pt>
                <c:pt idx="17576">
                  <c:v>493.65599990099997</c:v>
                </c:pt>
                <c:pt idx="17577">
                  <c:v>493.90999985600001</c:v>
                </c:pt>
                <c:pt idx="17578">
                  <c:v>494.13699991999999</c:v>
                </c:pt>
                <c:pt idx="17579">
                  <c:v>494.35799990300001</c:v>
                </c:pt>
                <c:pt idx="17580">
                  <c:v>494.54900011199999</c:v>
                </c:pt>
                <c:pt idx="17581">
                  <c:v>494.67499991900002</c:v>
                </c:pt>
                <c:pt idx="17582">
                  <c:v>494.74100017699999</c:v>
                </c:pt>
                <c:pt idx="17583">
                  <c:v>494.90999977600001</c:v>
                </c:pt>
                <c:pt idx="17584">
                  <c:v>495.18399999899998</c:v>
                </c:pt>
                <c:pt idx="17585">
                  <c:v>495.43200018800002</c:v>
                </c:pt>
                <c:pt idx="17586">
                  <c:v>495.67899989199998</c:v>
                </c:pt>
                <c:pt idx="17587">
                  <c:v>495.84400006599998</c:v>
                </c:pt>
                <c:pt idx="17588">
                  <c:v>496.03200007700002</c:v>
                </c:pt>
                <c:pt idx="17589">
                  <c:v>496.25099971899999</c:v>
                </c:pt>
                <c:pt idx="17590">
                  <c:v>496.47300018700003</c:v>
                </c:pt>
                <c:pt idx="17591">
                  <c:v>496.74100001599999</c:v>
                </c:pt>
                <c:pt idx="17592">
                  <c:v>496.95900011600003</c:v>
                </c:pt>
                <c:pt idx="17593">
                  <c:v>497.17700021600001</c:v>
                </c:pt>
                <c:pt idx="17594">
                  <c:v>497.39199980400002</c:v>
                </c:pt>
                <c:pt idx="17595">
                  <c:v>497.55100021099997</c:v>
                </c:pt>
                <c:pt idx="17596">
                  <c:v>497.63700010999997</c:v>
                </c:pt>
                <c:pt idx="17597">
                  <c:v>497.72200015099997</c:v>
                </c:pt>
                <c:pt idx="17598">
                  <c:v>497.95499998100001</c:v>
                </c:pt>
                <c:pt idx="17599">
                  <c:v>498.223000125</c:v>
                </c:pt>
                <c:pt idx="17600">
                  <c:v>498.47399988199999</c:v>
                </c:pt>
                <c:pt idx="17601">
                  <c:v>498.70800019699999</c:v>
                </c:pt>
                <c:pt idx="17602">
                  <c:v>498.84099994100001</c:v>
                </c:pt>
                <c:pt idx="17603">
                  <c:v>499.04600002299998</c:v>
                </c:pt>
                <c:pt idx="17604">
                  <c:v>499.269000033</c:v>
                </c:pt>
                <c:pt idx="17605">
                  <c:v>499.52800021299998</c:v>
                </c:pt>
                <c:pt idx="17606">
                  <c:v>499.78399988000001</c:v>
                </c:pt>
                <c:pt idx="17607">
                  <c:v>500.00199997999999</c:v>
                </c:pt>
                <c:pt idx="17608">
                  <c:v>500.21199997299999</c:v>
                </c:pt>
                <c:pt idx="17609">
                  <c:v>500.39899981299999</c:v>
                </c:pt>
                <c:pt idx="17610">
                  <c:v>500.52699996199999</c:v>
                </c:pt>
                <c:pt idx="17611">
                  <c:v>500.587000139</c:v>
                </c:pt>
                <c:pt idx="17612">
                  <c:v>500.71900002699999</c:v>
                </c:pt>
                <c:pt idx="17613">
                  <c:v>500.97299998199998</c:v>
                </c:pt>
                <c:pt idx="17614">
                  <c:v>501.21199989199999</c:v>
                </c:pt>
                <c:pt idx="17615">
                  <c:v>501.45599971299998</c:v>
                </c:pt>
                <c:pt idx="17616">
                  <c:v>501.63100002099998</c:v>
                </c:pt>
                <c:pt idx="17617">
                  <c:v>501.78899994400001</c:v>
                </c:pt>
                <c:pt idx="17618">
                  <c:v>501.989000116</c:v>
                </c:pt>
                <c:pt idx="17619">
                  <c:v>502.19899979399997</c:v>
                </c:pt>
                <c:pt idx="17620">
                  <c:v>502.45799997400002</c:v>
                </c:pt>
                <c:pt idx="17621">
                  <c:v>502.66399991200001</c:v>
                </c:pt>
                <c:pt idx="17622">
                  <c:v>502.86999985099999</c:v>
                </c:pt>
                <c:pt idx="17623">
                  <c:v>503.072999907</c:v>
                </c:pt>
                <c:pt idx="17624">
                  <c:v>503.225999919</c:v>
                </c:pt>
                <c:pt idx="17625">
                  <c:v>503.30800007800002</c:v>
                </c:pt>
                <c:pt idx="17626">
                  <c:v>503.36700008499997</c:v>
                </c:pt>
                <c:pt idx="17627">
                  <c:v>503.572000167</c:v>
                </c:pt>
                <c:pt idx="17628">
                  <c:v>503.82999986200002</c:v>
                </c:pt>
                <c:pt idx="17629">
                  <c:v>504.06300000599998</c:v>
                </c:pt>
                <c:pt idx="17630">
                  <c:v>504.28800004300001</c:v>
                </c:pt>
                <c:pt idx="17631">
                  <c:v>504.40899994</c:v>
                </c:pt>
                <c:pt idx="17632">
                  <c:v>504.60400020200001</c:v>
                </c:pt>
                <c:pt idx="17633">
                  <c:v>504.81599990699999</c:v>
                </c:pt>
                <c:pt idx="17634">
                  <c:v>505.04999990800002</c:v>
                </c:pt>
                <c:pt idx="17635">
                  <c:v>505.29899995300002</c:v>
                </c:pt>
                <c:pt idx="17636">
                  <c:v>505.50300017900003</c:v>
                </c:pt>
                <c:pt idx="17637">
                  <c:v>505.70100001100002</c:v>
                </c:pt>
                <c:pt idx="17638">
                  <c:v>505.88799985100002</c:v>
                </c:pt>
                <c:pt idx="17639">
                  <c:v>506.01499982899998</c:v>
                </c:pt>
                <c:pt idx="17640">
                  <c:v>506.06999978200002</c:v>
                </c:pt>
                <c:pt idx="17641">
                  <c:v>506.16999986799999</c:v>
                </c:pt>
                <c:pt idx="17642">
                  <c:v>506.40900009299997</c:v>
                </c:pt>
                <c:pt idx="17643">
                  <c:v>506.64599997699997</c:v>
                </c:pt>
                <c:pt idx="17644">
                  <c:v>506.88300017500001</c:v>
                </c:pt>
                <c:pt idx="17645">
                  <c:v>507.06599996199998</c:v>
                </c:pt>
                <c:pt idx="17646">
                  <c:v>507.19599982300002</c:v>
                </c:pt>
                <c:pt idx="17647">
                  <c:v>507.38100026500001</c:v>
                </c:pt>
                <c:pt idx="17648">
                  <c:v>507.58199997899999</c:v>
                </c:pt>
                <c:pt idx="17649">
                  <c:v>507.83599993399997</c:v>
                </c:pt>
                <c:pt idx="17650">
                  <c:v>508.04100001699999</c:v>
                </c:pt>
                <c:pt idx="17651">
                  <c:v>508.24000001899998</c:v>
                </c:pt>
                <c:pt idx="17652">
                  <c:v>508.43200008399998</c:v>
                </c:pt>
                <c:pt idx="17653">
                  <c:v>508.57900001600001</c:v>
                </c:pt>
                <c:pt idx="17654">
                  <c:v>508.65399992300001</c:v>
                </c:pt>
                <c:pt idx="17655">
                  <c:v>508.68999977800001</c:v>
                </c:pt>
                <c:pt idx="17656">
                  <c:v>508.86300005999999</c:v>
                </c:pt>
                <c:pt idx="17657">
                  <c:v>509.10799973600001</c:v>
                </c:pt>
                <c:pt idx="17658">
                  <c:v>509.32800017800002</c:v>
                </c:pt>
                <c:pt idx="17659">
                  <c:v>509.541000053</c:v>
                </c:pt>
                <c:pt idx="17660">
                  <c:v>509.66100009399997</c:v>
                </c:pt>
                <c:pt idx="17661">
                  <c:v>509.84200016800003</c:v>
                </c:pt>
                <c:pt idx="17662">
                  <c:v>510.03799997300001</c:v>
                </c:pt>
                <c:pt idx="17663">
                  <c:v>510.24300005499998</c:v>
                </c:pt>
                <c:pt idx="17664">
                  <c:v>510.47899976799999</c:v>
                </c:pt>
                <c:pt idx="17665">
                  <c:v>510.66899980699998</c:v>
                </c:pt>
                <c:pt idx="17666">
                  <c:v>510.85499979100001</c:v>
                </c:pt>
                <c:pt idx="17667">
                  <c:v>511.03799989200002</c:v>
                </c:pt>
                <c:pt idx="17668">
                  <c:v>511.163000157</c:v>
                </c:pt>
                <c:pt idx="17669">
                  <c:v>511.21599976900001</c:v>
                </c:pt>
                <c:pt idx="17670">
                  <c:v>511.291999847</c:v>
                </c:pt>
                <c:pt idx="17671">
                  <c:v>511.50900009100002</c:v>
                </c:pt>
                <c:pt idx="17672">
                  <c:v>511.73799986699998</c:v>
                </c:pt>
                <c:pt idx="17673">
                  <c:v>511.96399975999998</c:v>
                </c:pt>
                <c:pt idx="17674">
                  <c:v>512.15299994199995</c:v>
                </c:pt>
                <c:pt idx="17675">
                  <c:v>512.25799993800001</c:v>
                </c:pt>
                <c:pt idx="17676">
                  <c:v>512.43200007600001</c:v>
                </c:pt>
                <c:pt idx="17677">
                  <c:v>512.62600016800002</c:v>
                </c:pt>
                <c:pt idx="17678">
                  <c:v>512.871000159</c:v>
                </c:pt>
                <c:pt idx="17679">
                  <c:v>513.081000152</c:v>
                </c:pt>
                <c:pt idx="17680">
                  <c:v>513.267999992</c:v>
                </c:pt>
                <c:pt idx="17681">
                  <c:v>513.68100003999996</c:v>
                </c:pt>
                <c:pt idx="17682">
                  <c:v>513.81699998199997</c:v>
                </c:pt>
                <c:pt idx="17683">
                  <c:v>514.05000012599999</c:v>
                </c:pt>
                <c:pt idx="17684">
                  <c:v>514.258999948</c:v>
                </c:pt>
                <c:pt idx="17685">
                  <c:v>514.46499988699998</c:v>
                </c:pt>
                <c:pt idx="17686">
                  <c:v>514.58200004399998</c:v>
                </c:pt>
                <c:pt idx="17687">
                  <c:v>514.73399988599999</c:v>
                </c:pt>
                <c:pt idx="17688">
                  <c:v>514.91099990700002</c:v>
                </c:pt>
                <c:pt idx="17689">
                  <c:v>515.09199998099996</c:v>
                </c:pt>
                <c:pt idx="17690">
                  <c:v>515.31400013500001</c:v>
                </c:pt>
                <c:pt idx="17691">
                  <c:v>515.48599993100004</c:v>
                </c:pt>
                <c:pt idx="17692">
                  <c:v>515.66300026600004</c:v>
                </c:pt>
                <c:pt idx="17693">
                  <c:v>515.83999997199999</c:v>
                </c:pt>
                <c:pt idx="17694">
                  <c:v>515.95699981600001</c:v>
                </c:pt>
                <c:pt idx="17695">
                  <c:v>516.00100009200003</c:v>
                </c:pt>
                <c:pt idx="17696">
                  <c:v>516.04799993799998</c:v>
                </c:pt>
                <c:pt idx="17697">
                  <c:v>516.240999859</c:v>
                </c:pt>
                <c:pt idx="17698">
                  <c:v>516.46200015700003</c:v>
                </c:pt>
                <c:pt idx="17699">
                  <c:v>516.67000012200003</c:v>
                </c:pt>
                <c:pt idx="17700">
                  <c:v>516.85799981900004</c:v>
                </c:pt>
                <c:pt idx="17701">
                  <c:v>516.94699991499999</c:v>
                </c:pt>
                <c:pt idx="17702">
                  <c:v>517.11299994499996</c:v>
                </c:pt>
                <c:pt idx="17703">
                  <c:v>517.297000217</c:v>
                </c:pt>
                <c:pt idx="17704">
                  <c:v>517.52000022699997</c:v>
                </c:pt>
                <c:pt idx="17705">
                  <c:v>517.72599985099998</c:v>
                </c:pt>
                <c:pt idx="17706">
                  <c:v>517.89799996199997</c:v>
                </c:pt>
                <c:pt idx="17707">
                  <c:v>518.06099979400005</c:v>
                </c:pt>
                <c:pt idx="17708">
                  <c:v>518.19799990599995</c:v>
                </c:pt>
                <c:pt idx="17709">
                  <c:v>518.27499984099995</c:v>
                </c:pt>
                <c:pt idx="17710">
                  <c:v>518.28700000200001</c:v>
                </c:pt>
                <c:pt idx="17711">
                  <c:v>518.38900011500004</c:v>
                </c:pt>
                <c:pt idx="17712">
                  <c:v>518.60699990099999</c:v>
                </c:pt>
                <c:pt idx="17713">
                  <c:v>518.80300001900002</c:v>
                </c:pt>
                <c:pt idx="17714">
                  <c:v>518.99700011100003</c:v>
                </c:pt>
                <c:pt idx="17715">
                  <c:v>519.11399995399995</c:v>
                </c:pt>
                <c:pt idx="17716">
                  <c:v>519.23600002199998</c:v>
                </c:pt>
                <c:pt idx="17717">
                  <c:v>519.391000061</c:v>
                </c:pt>
                <c:pt idx="17718">
                  <c:v>519.55500006399996</c:v>
                </c:pt>
                <c:pt idx="17719">
                  <c:v>519.76799993999998</c:v>
                </c:pt>
                <c:pt idx="17720">
                  <c:v>519.93199994300005</c:v>
                </c:pt>
                <c:pt idx="17721">
                  <c:v>520.09700011699999</c:v>
                </c:pt>
                <c:pt idx="17722">
                  <c:v>520.25700006600005</c:v>
                </c:pt>
                <c:pt idx="17723">
                  <c:v>520.362999919</c:v>
                </c:pt>
                <c:pt idx="17724">
                  <c:v>520.39400017800006</c:v>
                </c:pt>
                <c:pt idx="17725">
                  <c:v>520.41400013299994</c:v>
                </c:pt>
                <c:pt idx="17726">
                  <c:v>520.57800013600001</c:v>
                </c:pt>
                <c:pt idx="17727">
                  <c:v>520.78800012800002</c:v>
                </c:pt>
                <c:pt idx="17728">
                  <c:v>520.98100005000003</c:v>
                </c:pt>
                <c:pt idx="17729">
                  <c:v>521.16299998</c:v>
                </c:pt>
                <c:pt idx="17730">
                  <c:v>521.24199994100002</c:v>
                </c:pt>
                <c:pt idx="17731">
                  <c:v>521.39299992700001</c:v>
                </c:pt>
                <c:pt idx="17732">
                  <c:v>521.56100029799995</c:v>
                </c:pt>
                <c:pt idx="17733">
                  <c:v>521.75500007599999</c:v>
                </c:pt>
                <c:pt idx="17734">
                  <c:v>521.95400007800004</c:v>
                </c:pt>
                <c:pt idx="17735">
                  <c:v>522.11100014399995</c:v>
                </c:pt>
                <c:pt idx="17736">
                  <c:v>522.26299998599995</c:v>
                </c:pt>
                <c:pt idx="17737">
                  <c:v>522.399999783</c:v>
                </c:pt>
                <c:pt idx="17738">
                  <c:v>522.47999991500001</c:v>
                </c:pt>
                <c:pt idx="17739">
                  <c:v>522.48899987899995</c:v>
                </c:pt>
                <c:pt idx="17740">
                  <c:v>522.554999823</c:v>
                </c:pt>
                <c:pt idx="17741">
                  <c:v>522.75000008500001</c:v>
                </c:pt>
                <c:pt idx="17742">
                  <c:v>522.93600006999998</c:v>
                </c:pt>
                <c:pt idx="17743">
                  <c:v>523.12299990999998</c:v>
                </c:pt>
                <c:pt idx="17744">
                  <c:v>523.24700000500002</c:v>
                </c:pt>
                <c:pt idx="17745">
                  <c:v>523.33699995699999</c:v>
                </c:pt>
                <c:pt idx="17746">
                  <c:v>523.47999983499994</c:v>
                </c:pt>
                <c:pt idx="17747">
                  <c:v>523.63600004499995</c:v>
                </c:pt>
                <c:pt idx="17748">
                  <c:v>523.84500018100005</c:v>
                </c:pt>
                <c:pt idx="17749">
                  <c:v>524.00100007699996</c:v>
                </c:pt>
                <c:pt idx="17750">
                  <c:v>524.15400008899996</c:v>
                </c:pt>
                <c:pt idx="17751">
                  <c:v>524.29699996700003</c:v>
                </c:pt>
                <c:pt idx="17752">
                  <c:v>524.39200014300002</c:v>
                </c:pt>
                <c:pt idx="17753">
                  <c:v>524.41599983699996</c:v>
                </c:pt>
                <c:pt idx="17754">
                  <c:v>524.411000242</c:v>
                </c:pt>
                <c:pt idx="17755">
                  <c:v>524.55000006600005</c:v>
                </c:pt>
                <c:pt idx="17756">
                  <c:v>524.75299980700004</c:v>
                </c:pt>
                <c:pt idx="17757">
                  <c:v>524.93100031300003</c:v>
                </c:pt>
                <c:pt idx="17758">
                  <c:v>525.10000022600002</c:v>
                </c:pt>
                <c:pt idx="17759">
                  <c:v>525.17099976500003</c:v>
                </c:pt>
                <c:pt idx="17760">
                  <c:v>525.30499999400001</c:v>
                </c:pt>
                <c:pt idx="17761">
                  <c:v>525.45599998</c:v>
                </c:pt>
                <c:pt idx="17762">
                  <c:v>525.62200000999997</c:v>
                </c:pt>
                <c:pt idx="17763">
                  <c:v>525.81200004799996</c:v>
                </c:pt>
                <c:pt idx="17764">
                  <c:v>525.95899998000004</c:v>
                </c:pt>
                <c:pt idx="17765">
                  <c:v>526.10399988500001</c:v>
                </c:pt>
                <c:pt idx="17766">
                  <c:v>526.24099999700002</c:v>
                </c:pt>
                <c:pt idx="17767">
                  <c:v>526.31799993100003</c:v>
                </c:pt>
                <c:pt idx="17768">
                  <c:v>526.32199998500005</c:v>
                </c:pt>
                <c:pt idx="17769">
                  <c:v>526.35799984000005</c:v>
                </c:pt>
                <c:pt idx="17770">
                  <c:v>526.53299983399995</c:v>
                </c:pt>
                <c:pt idx="17771">
                  <c:v>526.71100002499998</c:v>
                </c:pt>
                <c:pt idx="17772">
                  <c:v>526.89099992900003</c:v>
                </c:pt>
                <c:pt idx="17773">
                  <c:v>527.02899989699995</c:v>
                </c:pt>
                <c:pt idx="17774">
                  <c:v>527.09800003800001</c:v>
                </c:pt>
                <c:pt idx="17775">
                  <c:v>527.23000023999998</c:v>
                </c:pt>
                <c:pt idx="17776">
                  <c:v>527.378999884</c:v>
                </c:pt>
                <c:pt idx="17777">
                  <c:v>527.57900005700003</c:v>
                </c:pt>
                <c:pt idx="17778">
                  <c:v>527.73499995199995</c:v>
                </c:pt>
                <c:pt idx="17779">
                  <c:v>527.875999804</c:v>
                </c:pt>
                <c:pt idx="17780">
                  <c:v>528.00699983499999</c:v>
                </c:pt>
                <c:pt idx="17781">
                  <c:v>528.09900012799994</c:v>
                </c:pt>
                <c:pt idx="17782">
                  <c:v>528.126000019</c:v>
                </c:pt>
                <c:pt idx="17783">
                  <c:v>528.10600006499999</c:v>
                </c:pt>
                <c:pt idx="17784">
                  <c:v>528.21399994399997</c:v>
                </c:pt>
                <c:pt idx="17785">
                  <c:v>528.40399998199996</c:v>
                </c:pt>
                <c:pt idx="17786">
                  <c:v>528.56799998600002</c:v>
                </c:pt>
                <c:pt idx="17787">
                  <c:v>528.72699976399997</c:v>
                </c:pt>
                <c:pt idx="17788">
                  <c:v>528.793000022</c:v>
                </c:pt>
                <c:pt idx="17789">
                  <c:v>528.90800015299999</c:v>
                </c:pt>
                <c:pt idx="17790">
                  <c:v>529.04399978000004</c:v>
                </c:pt>
                <c:pt idx="17791">
                  <c:v>529.18699997199997</c:v>
                </c:pt>
                <c:pt idx="17792">
                  <c:v>529.37100024400002</c:v>
                </c:pt>
                <c:pt idx="17793">
                  <c:v>529.50600001500004</c:v>
                </c:pt>
                <c:pt idx="17794">
                  <c:v>529.69299985600003</c:v>
                </c:pt>
                <c:pt idx="17795">
                  <c:v>530.10899978700002</c:v>
                </c:pt>
                <c:pt idx="17796">
                  <c:v>530.46600002599996</c:v>
                </c:pt>
                <c:pt idx="17797">
                  <c:v>530.75099992599996</c:v>
                </c:pt>
                <c:pt idx="17798">
                  <c:v>531.04799998700003</c:v>
                </c:pt>
                <c:pt idx="17799">
                  <c:v>531.48900009700003</c:v>
                </c:pt>
                <c:pt idx="17800">
                  <c:v>531.95500007099997</c:v>
                </c:pt>
                <c:pt idx="17801">
                  <c:v>532.41299993799998</c:v>
                </c:pt>
                <c:pt idx="17802">
                  <c:v>532.84300005800003</c:v>
                </c:pt>
                <c:pt idx="17803">
                  <c:v>533.17999971300003</c:v>
                </c:pt>
                <c:pt idx="17804">
                  <c:v>533.58699999500004</c:v>
                </c:pt>
                <c:pt idx="17805">
                  <c:v>534.01400023099995</c:v>
                </c:pt>
                <c:pt idx="17806">
                  <c:v>534.48500011600004</c:v>
                </c:pt>
                <c:pt idx="17807">
                  <c:v>534.92999996499998</c:v>
                </c:pt>
                <c:pt idx="17808">
                  <c:v>535.34700006699995</c:v>
                </c:pt>
                <c:pt idx="17809">
                  <c:v>535.75800008800002</c:v>
                </c:pt>
                <c:pt idx="17810">
                  <c:v>536.140000192</c:v>
                </c:pt>
                <c:pt idx="17811">
                  <c:v>536.45600003699997</c:v>
                </c:pt>
                <c:pt idx="17812">
                  <c:v>536.711000162</c:v>
                </c:pt>
                <c:pt idx="17813">
                  <c:v>537.07099997</c:v>
                </c:pt>
                <c:pt idx="17814">
                  <c:v>537.53400006100003</c:v>
                </c:pt>
                <c:pt idx="17815">
                  <c:v>537.97199997400003</c:v>
                </c:pt>
                <c:pt idx="17816">
                  <c:v>538.40999988600004</c:v>
                </c:pt>
                <c:pt idx="17817">
                  <c:v>538.76500009799997</c:v>
                </c:pt>
                <c:pt idx="17818">
                  <c:v>539.14400000399996</c:v>
                </c:pt>
                <c:pt idx="17819">
                  <c:v>539.552000142</c:v>
                </c:pt>
                <c:pt idx="17820">
                  <c:v>539.96500018999996</c:v>
                </c:pt>
                <c:pt idx="17821">
                  <c:v>540.42400022699996</c:v>
                </c:pt>
                <c:pt idx="17822">
                  <c:v>540.83000002400001</c:v>
                </c:pt>
                <c:pt idx="17823">
                  <c:v>541.23999987499997</c:v>
                </c:pt>
                <c:pt idx="17824">
                  <c:v>541.64599998599999</c:v>
                </c:pt>
                <c:pt idx="17825">
                  <c:v>541.99500011700002</c:v>
                </c:pt>
                <c:pt idx="17826">
                  <c:v>542.272999766</c:v>
                </c:pt>
                <c:pt idx="17827">
                  <c:v>542.54900001700003</c:v>
                </c:pt>
                <c:pt idx="17828">
                  <c:v>542.97200019900004</c:v>
                </c:pt>
                <c:pt idx="17829">
                  <c:v>543.43100023700003</c:v>
                </c:pt>
                <c:pt idx="17830">
                  <c:v>543.87200003299995</c:v>
                </c:pt>
                <c:pt idx="17831">
                  <c:v>544.29699992799999</c:v>
                </c:pt>
                <c:pt idx="17832">
                  <c:v>544.62000002399998</c:v>
                </c:pt>
                <c:pt idx="17833">
                  <c:v>545.01699985699997</c:v>
                </c:pt>
                <c:pt idx="17834">
                  <c:v>545.43100007600003</c:v>
                </c:pt>
                <c:pt idx="17835">
                  <c:v>545.87999997899999</c:v>
                </c:pt>
                <c:pt idx="17836">
                  <c:v>546.32800002600004</c:v>
                </c:pt>
                <c:pt idx="17837">
                  <c:v>546.73800019099997</c:v>
                </c:pt>
                <c:pt idx="17838">
                  <c:v>545.80500007099999</c:v>
                </c:pt>
                <c:pt idx="17839">
                  <c:v>546.08100000800005</c:v>
                </c:pt>
                <c:pt idx="17840">
                  <c:v>546.31200012500005</c:v>
                </c:pt>
                <c:pt idx="17841">
                  <c:v>546.47200007499998</c:v>
                </c:pt>
                <c:pt idx="17842">
                  <c:v>546.70499990500002</c:v>
                </c:pt>
                <c:pt idx="17843">
                  <c:v>547.06099997299998</c:v>
                </c:pt>
                <c:pt idx="17844">
                  <c:v>547.40300016699996</c:v>
                </c:pt>
                <c:pt idx="17845">
                  <c:v>547.74900010099998</c:v>
                </c:pt>
                <c:pt idx="17846">
                  <c:v>548.02500003700004</c:v>
                </c:pt>
                <c:pt idx="17847">
                  <c:v>548.28399990200001</c:v>
                </c:pt>
                <c:pt idx="17848">
                  <c:v>548.58600018799996</c:v>
                </c:pt>
                <c:pt idx="17849">
                  <c:v>548.89699980800003</c:v>
                </c:pt>
                <c:pt idx="17850">
                  <c:v>549.25999981400003</c:v>
                </c:pt>
                <c:pt idx="17851">
                  <c:v>549.56800018000001</c:v>
                </c:pt>
                <c:pt idx="17852">
                  <c:v>549.87699977399996</c:v>
                </c:pt>
                <c:pt idx="17853">
                  <c:v>550.18100008600004</c:v>
                </c:pt>
                <c:pt idx="17854">
                  <c:v>550.437999924</c:v>
                </c:pt>
                <c:pt idx="17855">
                  <c:v>550.62000016900004</c:v>
                </c:pt>
                <c:pt idx="17856">
                  <c:v>550.78000011899996</c:v>
                </c:pt>
                <c:pt idx="17857">
                  <c:v>551.08699999999999</c:v>
                </c:pt>
                <c:pt idx="17858">
                  <c:v>551.44700012199996</c:v>
                </c:pt>
                <c:pt idx="17859">
                  <c:v>551.78200006500003</c:v>
                </c:pt>
                <c:pt idx="17860">
                  <c:v>552.10799972999996</c:v>
                </c:pt>
                <c:pt idx="17861">
                  <c:v>552.33300008100002</c:v>
                </c:pt>
                <c:pt idx="17862">
                  <c:v>552.63000014199997</c:v>
                </c:pt>
                <c:pt idx="17863">
                  <c:v>552.94499981700005</c:v>
                </c:pt>
                <c:pt idx="17864">
                  <c:v>553.27999976000001</c:v>
                </c:pt>
                <c:pt idx="17865">
                  <c:v>553.63200008900003</c:v>
                </c:pt>
                <c:pt idx="17866">
                  <c:v>553.93699994300005</c:v>
                </c:pt>
                <c:pt idx="17867">
                  <c:v>554.23800005800001</c:v>
                </c:pt>
                <c:pt idx="17868">
                  <c:v>554.52700001200003</c:v>
                </c:pt>
                <c:pt idx="17869">
                  <c:v>554.75699995900004</c:v>
                </c:pt>
                <c:pt idx="17870">
                  <c:v>554.91400002499995</c:v>
                </c:pt>
                <c:pt idx="17871">
                  <c:v>555.11599991000003</c:v>
                </c:pt>
                <c:pt idx="17872">
                  <c:v>555.45699993400001</c:v>
                </c:pt>
                <c:pt idx="17873">
                  <c:v>555.796999787</c:v>
                </c:pt>
                <c:pt idx="17874">
                  <c:v>556.13600009799995</c:v>
                </c:pt>
                <c:pt idx="17875">
                  <c:v>556.42000014200005</c:v>
                </c:pt>
                <c:pt idx="17876">
                  <c:v>556.65199980099999</c:v>
                </c:pt>
                <c:pt idx="17877">
                  <c:v>556.93999989899999</c:v>
                </c:pt>
                <c:pt idx="17878">
                  <c:v>557.24299972599999</c:v>
                </c:pt>
                <c:pt idx="17879">
                  <c:v>557.59999996500005</c:v>
                </c:pt>
                <c:pt idx="17880">
                  <c:v>557.90800001699995</c:v>
                </c:pt>
                <c:pt idx="17881">
                  <c:v>558.20999998800005</c:v>
                </c:pt>
                <c:pt idx="17882">
                  <c:v>558.50500002299998</c:v>
                </c:pt>
                <c:pt idx="17883">
                  <c:v>558.75400006799998</c:v>
                </c:pt>
                <c:pt idx="17884">
                  <c:v>558.92999991800002</c:v>
                </c:pt>
                <c:pt idx="17885">
                  <c:v>559.07000022700004</c:v>
                </c:pt>
                <c:pt idx="17886">
                  <c:v>559.34400013599998</c:v>
                </c:pt>
                <c:pt idx="17887">
                  <c:v>559.69099992700001</c:v>
                </c:pt>
                <c:pt idx="17888">
                  <c:v>560.01400002299999</c:v>
                </c:pt>
                <c:pt idx="17889">
                  <c:v>560.33100003799996</c:v>
                </c:pt>
                <c:pt idx="17890">
                  <c:v>560.55399973399994</c:v>
                </c:pt>
                <c:pt idx="17891">
                  <c:v>560.83699992200002</c:v>
                </c:pt>
                <c:pt idx="17892">
                  <c:v>561.13499983899999</c:v>
                </c:pt>
                <c:pt idx="17893">
                  <c:v>561.442999891</c:v>
                </c:pt>
                <c:pt idx="17894">
                  <c:v>561.78300005799997</c:v>
                </c:pt>
                <c:pt idx="17895">
                  <c:v>562.074000039</c:v>
                </c:pt>
                <c:pt idx="17896">
                  <c:v>562.36399984900004</c:v>
                </c:pt>
                <c:pt idx="17897">
                  <c:v>562.64999992000003</c:v>
                </c:pt>
                <c:pt idx="17898">
                  <c:v>562.87800015400001</c:v>
                </c:pt>
                <c:pt idx="17899">
                  <c:v>563.03400005000003</c:v>
                </c:pt>
                <c:pt idx="17900">
                  <c:v>563.21199992699997</c:v>
                </c:pt>
                <c:pt idx="17901">
                  <c:v>563.53199982499996</c:v>
                </c:pt>
                <c:pt idx="17902">
                  <c:v>563.86399988599999</c:v>
                </c:pt>
                <c:pt idx="17903">
                  <c:v>564.19399991900002</c:v>
                </c:pt>
                <c:pt idx="17904">
                  <c:v>564.48400004300004</c:v>
                </c:pt>
                <c:pt idx="17905">
                  <c:v>564.69400003600003</c:v>
                </c:pt>
                <c:pt idx="17906">
                  <c:v>564.97100014199998</c:v>
                </c:pt>
                <c:pt idx="17907">
                  <c:v>565.26900006000005</c:v>
                </c:pt>
                <c:pt idx="17908">
                  <c:v>565.61700002099997</c:v>
                </c:pt>
                <c:pt idx="17909">
                  <c:v>565.92999998200003</c:v>
                </c:pt>
                <c:pt idx="17910">
                  <c:v>566.22100027700003</c:v>
                </c:pt>
                <c:pt idx="17911">
                  <c:v>566.50199980900004</c:v>
                </c:pt>
                <c:pt idx="17912">
                  <c:v>566.74500008799998</c:v>
                </c:pt>
                <c:pt idx="17913">
                  <c:v>566.92200010900001</c:v>
                </c:pt>
                <c:pt idx="17914">
                  <c:v>567.04999994299999</c:v>
                </c:pt>
                <c:pt idx="17915">
                  <c:v>567.13399981400005</c:v>
                </c:pt>
                <c:pt idx="17916">
                  <c:v>567.31600005899998</c:v>
                </c:pt>
                <c:pt idx="17917">
                  <c:v>567.47499983800003</c:v>
                </c:pt>
                <c:pt idx="17918">
                  <c:v>567.62800016400001</c:v>
                </c:pt>
                <c:pt idx="17919">
                  <c:v>567.69399979399998</c:v>
                </c:pt>
                <c:pt idx="17920">
                  <c:v>567.79399988</c:v>
                </c:pt>
                <c:pt idx="17921">
                  <c:v>567.92000000099995</c:v>
                </c:pt>
                <c:pt idx="17922">
                  <c:v>568.04999986200005</c:v>
                </c:pt>
                <c:pt idx="17923">
                  <c:v>568.22100011600003</c:v>
                </c:pt>
                <c:pt idx="17924">
                  <c:v>568.34199969899998</c:v>
                </c:pt>
                <c:pt idx="17925">
                  <c:v>568.46800013400002</c:v>
                </c:pt>
                <c:pt idx="17926">
                  <c:v>568.59399994099999</c:v>
                </c:pt>
                <c:pt idx="17927">
                  <c:v>568.65999988500005</c:v>
                </c:pt>
                <c:pt idx="17928">
                  <c:v>568.65200009199998</c:v>
                </c:pt>
                <c:pt idx="17929">
                  <c:v>568.64900020899995</c:v>
                </c:pt>
                <c:pt idx="17930">
                  <c:v>568.79099991600003</c:v>
                </c:pt>
                <c:pt idx="17931">
                  <c:v>568.95999983000002</c:v>
                </c:pt>
                <c:pt idx="17932">
                  <c:v>569.11800006600004</c:v>
                </c:pt>
                <c:pt idx="17933">
                  <c:v>569.25499986399996</c:v>
                </c:pt>
                <c:pt idx="17934">
                  <c:v>569.29500008699995</c:v>
                </c:pt>
                <c:pt idx="17935">
                  <c:v>569.41000021800005</c:v>
                </c:pt>
                <c:pt idx="17936">
                  <c:v>569.54400013199995</c:v>
                </c:pt>
                <c:pt idx="17937">
                  <c:v>569.71599992799997</c:v>
                </c:pt>
                <c:pt idx="17938">
                  <c:v>569.87200013799998</c:v>
                </c:pt>
                <c:pt idx="17939">
                  <c:v>569.99500006200003</c:v>
                </c:pt>
                <c:pt idx="17940">
                  <c:v>570.10699999500002</c:v>
                </c:pt>
                <c:pt idx="17941">
                  <c:v>570.19299989299998</c:v>
                </c:pt>
                <c:pt idx="17942">
                  <c:v>570.220000099</c:v>
                </c:pt>
                <c:pt idx="17943">
                  <c:v>570.182000217</c:v>
                </c:pt>
                <c:pt idx="17944">
                  <c:v>570.23399997299998</c:v>
                </c:pt>
                <c:pt idx="17945">
                  <c:v>570.40299988599998</c:v>
                </c:pt>
                <c:pt idx="17946">
                  <c:v>570.54899996100005</c:v>
                </c:pt>
                <c:pt idx="17947">
                  <c:v>570.695000037</c:v>
                </c:pt>
                <c:pt idx="17948">
                  <c:v>570.76300000799995</c:v>
                </c:pt>
                <c:pt idx="17949">
                  <c:v>570.83300000500003</c:v>
                </c:pt>
                <c:pt idx="17950">
                  <c:v>570.94100019899997</c:v>
                </c:pt>
                <c:pt idx="17951">
                  <c:v>571.05399998799999</c:v>
                </c:pt>
                <c:pt idx="17952">
                  <c:v>571.22000001799995</c:v>
                </c:pt>
                <c:pt idx="17953">
                  <c:v>571.33499983499996</c:v>
                </c:pt>
                <c:pt idx="17954">
                  <c:v>571.45099982199997</c:v>
                </c:pt>
                <c:pt idx="17955">
                  <c:v>571.56200021300003</c:v>
                </c:pt>
                <c:pt idx="17956">
                  <c:v>571.61699985200005</c:v>
                </c:pt>
                <c:pt idx="17957">
                  <c:v>571.60099995099995</c:v>
                </c:pt>
                <c:pt idx="17958">
                  <c:v>571.57100017599998</c:v>
                </c:pt>
                <c:pt idx="17959">
                  <c:v>571.68699984900002</c:v>
                </c:pt>
                <c:pt idx="17960">
                  <c:v>571.84900014000004</c:v>
                </c:pt>
                <c:pt idx="17961">
                  <c:v>571.99400004500001</c:v>
                </c:pt>
                <c:pt idx="17962">
                  <c:v>572.128000273</c:v>
                </c:pt>
                <c:pt idx="17963">
                  <c:v>572.15899990399998</c:v>
                </c:pt>
                <c:pt idx="17964">
                  <c:v>572.26199987300004</c:v>
                </c:pt>
                <c:pt idx="17965">
                  <c:v>572.38199991399995</c:v>
                </c:pt>
                <c:pt idx="17966">
                  <c:v>572.527000133</c:v>
                </c:pt>
                <c:pt idx="17967">
                  <c:v>572.67899997500001</c:v>
                </c:pt>
                <c:pt idx="17968">
                  <c:v>572.78899988199998</c:v>
                </c:pt>
                <c:pt idx="17969">
                  <c:v>572.89200016500001</c:v>
                </c:pt>
                <c:pt idx="17970">
                  <c:v>572.98199980300001</c:v>
                </c:pt>
                <c:pt idx="17971">
                  <c:v>573.01600026000006</c:v>
                </c:pt>
                <c:pt idx="17972">
                  <c:v>572.97500018000005</c:v>
                </c:pt>
                <c:pt idx="17973">
                  <c:v>572.99400027800004</c:v>
                </c:pt>
                <c:pt idx="17974">
                  <c:v>573.14200006700003</c:v>
                </c:pt>
                <c:pt idx="17975">
                  <c:v>573.28099989099996</c:v>
                </c:pt>
                <c:pt idx="17976">
                  <c:v>573.420999886</c:v>
                </c:pt>
                <c:pt idx="17977">
                  <c:v>573.49899999100001</c:v>
                </c:pt>
                <c:pt idx="17978">
                  <c:v>573.54099992700003</c:v>
                </c:pt>
                <c:pt idx="17979">
                  <c:v>573.63699995900004</c:v>
                </c:pt>
                <c:pt idx="17980">
                  <c:v>573.74700017999999</c:v>
                </c:pt>
                <c:pt idx="17981">
                  <c:v>573.90900015600005</c:v>
                </c:pt>
                <c:pt idx="17982">
                  <c:v>574.01900006200003</c:v>
                </c:pt>
                <c:pt idx="17983">
                  <c:v>574.12300020199996</c:v>
                </c:pt>
                <c:pt idx="17984">
                  <c:v>574.220999947</c:v>
                </c:pt>
                <c:pt idx="17985">
                  <c:v>574.26899996400005</c:v>
                </c:pt>
                <c:pt idx="17986">
                  <c:v>574.24800015300002</c:v>
                </c:pt>
                <c:pt idx="17987">
                  <c:v>574.19499991199996</c:v>
                </c:pt>
                <c:pt idx="17988">
                  <c:v>574.28700020500003</c:v>
                </c:pt>
                <c:pt idx="17989">
                  <c:v>574.44400027200004</c:v>
                </c:pt>
                <c:pt idx="17990">
                  <c:v>574.57700001499995</c:v>
                </c:pt>
                <c:pt idx="17991">
                  <c:v>574.70099979500003</c:v>
                </c:pt>
                <c:pt idx="17992">
                  <c:v>574.72299977700004</c:v>
                </c:pt>
                <c:pt idx="17993">
                  <c:v>574.81400021399998</c:v>
                </c:pt>
                <c:pt idx="17994">
                  <c:v>574.91899989499996</c:v>
                </c:pt>
                <c:pt idx="17995">
                  <c:v>575.03899993599998</c:v>
                </c:pt>
                <c:pt idx="17996">
                  <c:v>575.18299998500004</c:v>
                </c:pt>
                <c:pt idx="17997">
                  <c:v>575.28399992699997</c:v>
                </c:pt>
                <c:pt idx="17998">
                  <c:v>575.38499987</c:v>
                </c:pt>
                <c:pt idx="17999">
                  <c:v>575.47599999199997</c:v>
                </c:pt>
                <c:pt idx="18000">
                  <c:v>575.50600008100002</c:v>
                </c:pt>
                <c:pt idx="18001">
                  <c:v>575.46500000200001</c:v>
                </c:pt>
                <c:pt idx="18002">
                  <c:v>575.45600003799996</c:v>
                </c:pt>
                <c:pt idx="18003">
                  <c:v>575.58400018600003</c:v>
                </c:pt>
                <c:pt idx="18004">
                  <c:v>575.71799978599995</c:v>
                </c:pt>
                <c:pt idx="18005">
                  <c:v>575.85300018500004</c:v>
                </c:pt>
                <c:pt idx="18006">
                  <c:v>575.94500016400002</c:v>
                </c:pt>
                <c:pt idx="18007">
                  <c:v>575.96899985799996</c:v>
                </c:pt>
                <c:pt idx="18008">
                  <c:v>576.05699978300004</c:v>
                </c:pt>
                <c:pt idx="18009">
                  <c:v>576.16000006700006</c:v>
                </c:pt>
                <c:pt idx="18010">
                  <c:v>576.31599996199998</c:v>
                </c:pt>
                <c:pt idx="18011">
                  <c:v>576.42600018300004</c:v>
                </c:pt>
                <c:pt idx="18012">
                  <c:v>576.52199990099996</c:v>
                </c:pt>
                <c:pt idx="18013">
                  <c:v>576.60800011399999</c:v>
                </c:pt>
                <c:pt idx="18014">
                  <c:v>576.65599981599996</c:v>
                </c:pt>
                <c:pt idx="18015">
                  <c:v>576.63700003199995</c:v>
                </c:pt>
                <c:pt idx="18016">
                  <c:v>576.57100008800001</c:v>
                </c:pt>
                <c:pt idx="18017">
                  <c:v>576.63500000500005</c:v>
                </c:pt>
                <c:pt idx="18018">
                  <c:v>576.78099976600004</c:v>
                </c:pt>
                <c:pt idx="18019">
                  <c:v>576.90000026500002</c:v>
                </c:pt>
                <c:pt idx="18020">
                  <c:v>577.01500008100004</c:v>
                </c:pt>
                <c:pt idx="18021">
                  <c:v>577.03599989199995</c:v>
                </c:pt>
                <c:pt idx="18022">
                  <c:v>577.10599988900003</c:v>
                </c:pt>
                <c:pt idx="18023">
                  <c:v>577.19700001199999</c:v>
                </c:pt>
                <c:pt idx="18024">
                  <c:v>577.29799995400003</c:v>
                </c:pt>
                <c:pt idx="18025">
                  <c:v>577.43699977899996</c:v>
                </c:pt>
                <c:pt idx="18026">
                  <c:v>577.526000189</c:v>
                </c:pt>
                <c:pt idx="18027">
                  <c:v>577.61699999699999</c:v>
                </c:pt>
                <c:pt idx="18028">
                  <c:v>577.70400006600005</c:v>
                </c:pt>
                <c:pt idx="18029">
                  <c:v>577.72900024399996</c:v>
                </c:pt>
                <c:pt idx="18030">
                  <c:v>577.68299994100005</c:v>
                </c:pt>
                <c:pt idx="18031">
                  <c:v>577.64900011199995</c:v>
                </c:pt>
                <c:pt idx="18032">
                  <c:v>577.75999987499995</c:v>
                </c:pt>
                <c:pt idx="18033">
                  <c:v>577.89399978899996</c:v>
                </c:pt>
                <c:pt idx="18034">
                  <c:v>578.02300010800002</c:v>
                </c:pt>
                <c:pt idx="18035">
                  <c:v>578.12200002400004</c:v>
                </c:pt>
                <c:pt idx="18036">
                  <c:v>578.12799978999999</c:v>
                </c:pt>
                <c:pt idx="18037">
                  <c:v>578.20500003899997</c:v>
                </c:pt>
                <c:pt idx="18038">
                  <c:v>578.30200024199996</c:v>
                </c:pt>
                <c:pt idx="18039">
                  <c:v>578.44199992300003</c:v>
                </c:pt>
                <c:pt idx="18040">
                  <c:v>578.55599988300003</c:v>
                </c:pt>
                <c:pt idx="18041">
                  <c:v>578.64400012199997</c:v>
                </c:pt>
                <c:pt idx="18042">
                  <c:v>578.72500011</c:v>
                </c:pt>
                <c:pt idx="18043">
                  <c:v>578.77500015299995</c:v>
                </c:pt>
                <c:pt idx="18044">
                  <c:v>578.76100027899997</c:v>
                </c:pt>
                <c:pt idx="18045">
                  <c:v>578.686000057</c:v>
                </c:pt>
                <c:pt idx="18046">
                  <c:v>578.71399980499996</c:v>
                </c:pt>
                <c:pt idx="18047">
                  <c:v>578.84800003400005</c:v>
                </c:pt>
                <c:pt idx="18048">
                  <c:v>578.95700008400001</c:v>
                </c:pt>
                <c:pt idx="18049">
                  <c:v>579.06400010699997</c:v>
                </c:pt>
                <c:pt idx="18050">
                  <c:v>579.09000014200001</c:v>
                </c:pt>
                <c:pt idx="18051">
                  <c:v>579.13800015799995</c:v>
                </c:pt>
                <c:pt idx="18052">
                  <c:v>579.216999805</c:v>
                </c:pt>
                <c:pt idx="18053">
                  <c:v>579.29999982000004</c:v>
                </c:pt>
                <c:pt idx="18054">
                  <c:v>579.429999995</c:v>
                </c:pt>
                <c:pt idx="18055">
                  <c:v>579.50699992900002</c:v>
                </c:pt>
                <c:pt idx="18056">
                  <c:v>579.58700006100003</c:v>
                </c:pt>
                <c:pt idx="18057">
                  <c:v>579.66299982500004</c:v>
                </c:pt>
                <c:pt idx="18058">
                  <c:v>579.68300009400002</c:v>
                </c:pt>
                <c:pt idx="18059">
                  <c:v>579.63100002399995</c:v>
                </c:pt>
                <c:pt idx="18060">
                  <c:v>579.57600007099995</c:v>
                </c:pt>
                <c:pt idx="18061">
                  <c:v>579.67000007599995</c:v>
                </c:pt>
                <c:pt idx="18062">
                  <c:v>579.79900008100003</c:v>
                </c:pt>
                <c:pt idx="18063">
                  <c:v>579.91300004100003</c:v>
                </c:pt>
                <c:pt idx="18064">
                  <c:v>580.01000024400003</c:v>
                </c:pt>
                <c:pt idx="18065">
                  <c:v>580.002999993</c:v>
                </c:pt>
                <c:pt idx="18066">
                  <c:v>580.07000010700006</c:v>
                </c:pt>
                <c:pt idx="18067">
                  <c:v>580.15499983400002</c:v>
                </c:pt>
                <c:pt idx="18068">
                  <c:v>580.27600004600004</c:v>
                </c:pt>
                <c:pt idx="18069">
                  <c:v>580.39400005899995</c:v>
                </c:pt>
                <c:pt idx="18070">
                  <c:v>580.47500004799997</c:v>
                </c:pt>
                <c:pt idx="18071">
                  <c:v>580.54700007199995</c:v>
                </c:pt>
                <c:pt idx="18072">
                  <c:v>580.59599994400003</c:v>
                </c:pt>
                <c:pt idx="18073">
                  <c:v>580.58499995399995</c:v>
                </c:pt>
                <c:pt idx="18074">
                  <c:v>580.50800001899995</c:v>
                </c:pt>
                <c:pt idx="18075">
                  <c:v>580.50100008300001</c:v>
                </c:pt>
                <c:pt idx="18076">
                  <c:v>580.61800024000001</c:v>
                </c:pt>
                <c:pt idx="18077">
                  <c:v>580.72099989499998</c:v>
                </c:pt>
                <c:pt idx="18078">
                  <c:v>580.82700006200002</c:v>
                </c:pt>
                <c:pt idx="18079">
                  <c:v>580.86499994400003</c:v>
                </c:pt>
                <c:pt idx="18080">
                  <c:v>580.88500021300001</c:v>
                </c:pt>
                <c:pt idx="18081">
                  <c:v>580.94799995899996</c:v>
                </c:pt>
                <c:pt idx="18082">
                  <c:v>581.01999998300005</c:v>
                </c:pt>
                <c:pt idx="18083">
                  <c:v>581.14500024799997</c:v>
                </c:pt>
                <c:pt idx="18084">
                  <c:v>581.21500024600005</c:v>
                </c:pt>
                <c:pt idx="18085">
                  <c:v>581.28400007300002</c:v>
                </c:pt>
                <c:pt idx="18086">
                  <c:v>581.34900015999995</c:v>
                </c:pt>
                <c:pt idx="18087">
                  <c:v>581.36600023100004</c:v>
                </c:pt>
                <c:pt idx="18088">
                  <c:v>581.31000010800005</c:v>
                </c:pt>
                <c:pt idx="18089">
                  <c:v>581.23300017300005</c:v>
                </c:pt>
                <c:pt idx="18090">
                  <c:v>581.301000144</c:v>
                </c:pt>
                <c:pt idx="18091">
                  <c:v>581.42200004100005</c:v>
                </c:pt>
                <c:pt idx="18092">
                  <c:v>581.51900024400004</c:v>
                </c:pt>
                <c:pt idx="18093">
                  <c:v>581.60800002500002</c:v>
                </c:pt>
                <c:pt idx="18094">
                  <c:v>581.59299998100005</c:v>
                </c:pt>
                <c:pt idx="18095">
                  <c:v>581.65199998799994</c:v>
                </c:pt>
                <c:pt idx="18096">
                  <c:v>581.72800006600005</c:v>
                </c:pt>
                <c:pt idx="18097">
                  <c:v>581.82499995499995</c:v>
                </c:pt>
                <c:pt idx="18098">
                  <c:v>581.93900022900004</c:v>
                </c:pt>
                <c:pt idx="18099">
                  <c:v>582.00699988500003</c:v>
                </c:pt>
                <c:pt idx="18100">
                  <c:v>582.06900009000003</c:v>
                </c:pt>
                <c:pt idx="18101">
                  <c:v>582.11999998900001</c:v>
                </c:pt>
                <c:pt idx="18102">
                  <c:v>582.11100002499995</c:v>
                </c:pt>
                <c:pt idx="18103">
                  <c:v>582.03099989299994</c:v>
                </c:pt>
                <c:pt idx="18104">
                  <c:v>581.99500003799994</c:v>
                </c:pt>
                <c:pt idx="18105">
                  <c:v>582.09800000799999</c:v>
                </c:pt>
                <c:pt idx="18106">
                  <c:v>582.19899995000003</c:v>
                </c:pt>
                <c:pt idx="18107">
                  <c:v>582.30100006299995</c:v>
                </c:pt>
                <c:pt idx="18108">
                  <c:v>582.34800022299999</c:v>
                </c:pt>
                <c:pt idx="18109">
                  <c:v>582.34299999899997</c:v>
                </c:pt>
                <c:pt idx="18110">
                  <c:v>582.39300004200004</c:v>
                </c:pt>
                <c:pt idx="18111">
                  <c:v>582.45899998599998</c:v>
                </c:pt>
                <c:pt idx="18112">
                  <c:v>582.57799985600002</c:v>
                </c:pt>
                <c:pt idx="18113">
                  <c:v>582.64799985299999</c:v>
                </c:pt>
                <c:pt idx="18114">
                  <c:v>582.71299994100002</c:v>
                </c:pt>
                <c:pt idx="18115">
                  <c:v>582.76999992100002</c:v>
                </c:pt>
                <c:pt idx="18116">
                  <c:v>582.78100022599995</c:v>
                </c:pt>
                <c:pt idx="18117">
                  <c:v>582.72100004799995</c:v>
                </c:pt>
                <c:pt idx="18118">
                  <c:v>582.62400016000004</c:v>
                </c:pt>
                <c:pt idx="18119">
                  <c:v>582.66199972699997</c:v>
                </c:pt>
                <c:pt idx="18120">
                  <c:v>582.77199994800003</c:v>
                </c:pt>
                <c:pt idx="18121">
                  <c:v>582.85699998999996</c:v>
                </c:pt>
                <c:pt idx="18122">
                  <c:v>582.93599995099999</c:v>
                </c:pt>
                <c:pt idx="18123">
                  <c:v>582.92200007700001</c:v>
                </c:pt>
                <c:pt idx="18124">
                  <c:v>582.96799975199997</c:v>
                </c:pt>
                <c:pt idx="18125">
                  <c:v>583.02900009999996</c:v>
                </c:pt>
                <c:pt idx="18126">
                  <c:v>583.09999995400005</c:v>
                </c:pt>
                <c:pt idx="18127">
                  <c:v>583.20400009399998</c:v>
                </c:pt>
                <c:pt idx="18128">
                  <c:v>583.25799987699997</c:v>
                </c:pt>
                <c:pt idx="18129">
                  <c:v>583.31199997299996</c:v>
                </c:pt>
                <c:pt idx="18130">
                  <c:v>583.359000133</c:v>
                </c:pt>
                <c:pt idx="18131">
                  <c:v>583.35000017000004</c:v>
                </c:pt>
                <c:pt idx="18132">
                  <c:v>583.26800001100003</c:v>
                </c:pt>
                <c:pt idx="18133">
                  <c:v>583.21100003100003</c:v>
                </c:pt>
                <c:pt idx="18134">
                  <c:v>583.29400004599995</c:v>
                </c:pt>
                <c:pt idx="18135">
                  <c:v>583.38999976399998</c:v>
                </c:pt>
                <c:pt idx="18136">
                  <c:v>583.48299991299996</c:v>
                </c:pt>
                <c:pt idx="18137">
                  <c:v>583.53700001000004</c:v>
                </c:pt>
                <c:pt idx="18138">
                  <c:v>583.51000011899998</c:v>
                </c:pt>
                <c:pt idx="18139">
                  <c:v>583.55099988400002</c:v>
                </c:pt>
                <c:pt idx="18140">
                  <c:v>583.61100006200002</c:v>
                </c:pt>
                <c:pt idx="18141">
                  <c:v>583.72399985100003</c:v>
                </c:pt>
                <c:pt idx="18142">
                  <c:v>583.79999992900002</c:v>
                </c:pt>
                <c:pt idx="18143">
                  <c:v>583.85499988200002</c:v>
                </c:pt>
                <c:pt idx="18144">
                  <c:v>583.89900015900002</c:v>
                </c:pt>
                <c:pt idx="18145">
                  <c:v>583.90700026599995</c:v>
                </c:pt>
                <c:pt idx="18146">
                  <c:v>583.84800026000005</c:v>
                </c:pt>
                <c:pt idx="18147">
                  <c:v>583.73600001199998</c:v>
                </c:pt>
                <c:pt idx="18148">
                  <c:v>583.73899989500001</c:v>
                </c:pt>
                <c:pt idx="18149">
                  <c:v>583.83899998200002</c:v>
                </c:pt>
                <c:pt idx="18150">
                  <c:v>583.91799994300004</c:v>
                </c:pt>
                <c:pt idx="18151">
                  <c:v>583.99099982300004</c:v>
                </c:pt>
                <c:pt idx="18152">
                  <c:v>583.97599977899995</c:v>
                </c:pt>
                <c:pt idx="18153">
                  <c:v>583.99600004800004</c:v>
                </c:pt>
                <c:pt idx="18154">
                  <c:v>584.04200003699998</c:v>
                </c:pt>
                <c:pt idx="18155">
                  <c:v>584.09000005300004</c:v>
                </c:pt>
                <c:pt idx="18156">
                  <c:v>584.181000176</c:v>
                </c:pt>
                <c:pt idx="18157">
                  <c:v>584.22099977000005</c:v>
                </c:pt>
                <c:pt idx="18158">
                  <c:v>584.26700007399995</c:v>
                </c:pt>
                <c:pt idx="18159">
                  <c:v>584.31199989300001</c:v>
                </c:pt>
                <c:pt idx="18160">
                  <c:v>584.29800001900003</c:v>
                </c:pt>
                <c:pt idx="18161">
                  <c:v>584.20899992299996</c:v>
                </c:pt>
                <c:pt idx="18162">
                  <c:v>584.12600022300001</c:v>
                </c:pt>
                <c:pt idx="18163">
                  <c:v>584.18899996899995</c:v>
                </c:pt>
                <c:pt idx="18164">
                  <c:v>584.27799975000005</c:v>
                </c:pt>
                <c:pt idx="18165">
                  <c:v>584.35700002600004</c:v>
                </c:pt>
                <c:pt idx="18166">
                  <c:v>584.41400000600004</c:v>
                </c:pt>
                <c:pt idx="18167">
                  <c:v>584.37200007000001</c:v>
                </c:pt>
                <c:pt idx="18168">
                  <c:v>584.40700006899999</c:v>
                </c:pt>
                <c:pt idx="18169">
                  <c:v>584.45999999499998</c:v>
                </c:pt>
                <c:pt idx="18170">
                  <c:v>584.55300014500006</c:v>
                </c:pt>
                <c:pt idx="18171">
                  <c:v>584.63200010599996</c:v>
                </c:pt>
                <c:pt idx="18172">
                  <c:v>584.67400004199999</c:v>
                </c:pt>
                <c:pt idx="18173">
                  <c:v>584.70700001299997</c:v>
                </c:pt>
                <c:pt idx="18174">
                  <c:v>584.71399995000002</c:v>
                </c:pt>
                <c:pt idx="18175">
                  <c:v>584.66100002400003</c:v>
                </c:pt>
                <c:pt idx="18176">
                  <c:v>584.54300001000001</c:v>
                </c:pt>
                <c:pt idx="18177">
                  <c:v>584.51599980499998</c:v>
                </c:pt>
                <c:pt idx="18178">
                  <c:v>584.60400004400003</c:v>
                </c:pt>
                <c:pt idx="18179">
                  <c:v>584.67200001499998</c:v>
                </c:pt>
                <c:pt idx="18180">
                  <c:v>584.73800027300001</c:v>
                </c:pt>
                <c:pt idx="18181">
                  <c:v>584.72800013799997</c:v>
                </c:pt>
                <c:pt idx="18182">
                  <c:v>584.72000003100004</c:v>
                </c:pt>
                <c:pt idx="18183">
                  <c:v>584.74800009299997</c:v>
                </c:pt>
                <c:pt idx="18184">
                  <c:v>584.78199992099997</c:v>
                </c:pt>
                <c:pt idx="18185">
                  <c:v>584.86800013300001</c:v>
                </c:pt>
                <c:pt idx="18186">
                  <c:v>584.90399998800001</c:v>
                </c:pt>
                <c:pt idx="18187">
                  <c:v>584.94200018499998</c:v>
                </c:pt>
                <c:pt idx="18188">
                  <c:v>584.97499984199999</c:v>
                </c:pt>
                <c:pt idx="18189">
                  <c:v>584.95100014800005</c:v>
                </c:pt>
                <c:pt idx="18190">
                  <c:v>584.85599997199995</c:v>
                </c:pt>
                <c:pt idx="18191">
                  <c:v>584.74899994899999</c:v>
                </c:pt>
                <c:pt idx="18192">
                  <c:v>584.78700014499998</c:v>
                </c:pt>
                <c:pt idx="18193">
                  <c:v>584.86999984600004</c:v>
                </c:pt>
                <c:pt idx="18194">
                  <c:v>584.93600010399996</c:v>
                </c:pt>
                <c:pt idx="18195">
                  <c:v>584.99199991299997</c:v>
                </c:pt>
                <c:pt idx="18196">
                  <c:v>584.94399989700003</c:v>
                </c:pt>
                <c:pt idx="18197">
                  <c:v>584.96900007600004</c:v>
                </c:pt>
                <c:pt idx="18198">
                  <c:v>585.01000015499994</c:v>
                </c:pt>
                <c:pt idx="18199">
                  <c:v>585.07999983800005</c:v>
                </c:pt>
                <c:pt idx="18200">
                  <c:v>585.15399989000002</c:v>
                </c:pt>
                <c:pt idx="18201">
                  <c:v>585.18500014899996</c:v>
                </c:pt>
                <c:pt idx="18202">
                  <c:v>585.21200004000002</c:v>
                </c:pt>
                <c:pt idx="18203">
                  <c:v>585.22300003099997</c:v>
                </c:pt>
                <c:pt idx="18204">
                  <c:v>585.17799989800005</c:v>
                </c:pt>
                <c:pt idx="18205">
                  <c:v>585.06099974000006</c:v>
                </c:pt>
                <c:pt idx="18206">
                  <c:v>585.00299990400003</c:v>
                </c:pt>
                <c:pt idx="18207">
                  <c:v>585.07299990199999</c:v>
                </c:pt>
                <c:pt idx="18208">
                  <c:v>585.13499979200003</c:v>
                </c:pt>
                <c:pt idx="18209">
                  <c:v>585.19800016700003</c:v>
                </c:pt>
                <c:pt idx="18210">
                  <c:v>585.19900002300005</c:v>
                </c:pt>
                <c:pt idx="18211">
                  <c:v>585.16499987999998</c:v>
                </c:pt>
                <c:pt idx="18212">
                  <c:v>585.18300012199995</c:v>
                </c:pt>
                <c:pt idx="18213">
                  <c:v>585.21499992300005</c:v>
                </c:pt>
                <c:pt idx="18214">
                  <c:v>585.30100013599997</c:v>
                </c:pt>
                <c:pt idx="18215">
                  <c:v>585.33400010800005</c:v>
                </c:pt>
                <c:pt idx="18216">
                  <c:v>585.36200016999999</c:v>
                </c:pt>
                <c:pt idx="18217">
                  <c:v>585.38399983700003</c:v>
                </c:pt>
                <c:pt idx="18218">
                  <c:v>585.35499991799998</c:v>
                </c:pt>
                <c:pt idx="18219">
                  <c:v>585.25700017300005</c:v>
                </c:pt>
                <c:pt idx="18220">
                  <c:v>585.12800016899996</c:v>
                </c:pt>
                <c:pt idx="18221">
                  <c:v>585.14300021300005</c:v>
                </c:pt>
                <c:pt idx="18222">
                  <c:v>585.22300003099997</c:v>
                </c:pt>
                <c:pt idx="18223">
                  <c:v>585.28100018199996</c:v>
                </c:pt>
                <c:pt idx="18224">
                  <c:v>585.32800002700003</c:v>
                </c:pt>
                <c:pt idx="18225">
                  <c:v>585.27500010100005</c:v>
                </c:pt>
                <c:pt idx="18226">
                  <c:v>585.28899997500002</c:v>
                </c:pt>
                <c:pt idx="18227">
                  <c:v>585.31900006299998</c:v>
                </c:pt>
                <c:pt idx="18228">
                  <c:v>585.36200016999999</c:v>
                </c:pt>
                <c:pt idx="18229">
                  <c:v>585.43099999699996</c:v>
                </c:pt>
                <c:pt idx="18230">
                  <c:v>585.45500000499999</c:v>
                </c:pt>
                <c:pt idx="18231">
                  <c:v>585.47999986900004</c:v>
                </c:pt>
                <c:pt idx="18232">
                  <c:v>585.496000084</c:v>
                </c:pt>
                <c:pt idx="18233">
                  <c:v>585.45099995099997</c:v>
                </c:pt>
                <c:pt idx="18234">
                  <c:v>585.33299993699995</c:v>
                </c:pt>
                <c:pt idx="18235">
                  <c:v>585.24800020999999</c:v>
                </c:pt>
                <c:pt idx="18236">
                  <c:v>585.30199999199999</c:v>
                </c:pt>
                <c:pt idx="18237">
                  <c:v>585.36199985500002</c:v>
                </c:pt>
                <c:pt idx="18238">
                  <c:v>585.42000000600001</c:v>
                </c:pt>
                <c:pt idx="18239">
                  <c:v>585.43699976300002</c:v>
                </c:pt>
                <c:pt idx="18240">
                  <c:v>585.38599986400004</c:v>
                </c:pt>
                <c:pt idx="18241">
                  <c:v>585.39800002499999</c:v>
                </c:pt>
                <c:pt idx="18242">
                  <c:v>585.42699994300006</c:v>
                </c:pt>
                <c:pt idx="18243">
                  <c:v>585.50700007499995</c:v>
                </c:pt>
                <c:pt idx="18244">
                  <c:v>585.54399978599997</c:v>
                </c:pt>
                <c:pt idx="18245">
                  <c:v>585.56400005499995</c:v>
                </c:pt>
                <c:pt idx="18246">
                  <c:v>585.57599990200004</c:v>
                </c:pt>
                <c:pt idx="18247">
                  <c:v>585.59700002700004</c:v>
                </c:pt>
                <c:pt idx="18248">
                  <c:v>585.74699984200004</c:v>
                </c:pt>
                <c:pt idx="18249">
                  <c:v>585.85200015199996</c:v>
                </c:pt>
                <c:pt idx="18250">
                  <c:v>586.08400012599998</c:v>
                </c:pt>
                <c:pt idx="18251">
                  <c:v>586.40100014200004</c:v>
                </c:pt>
                <c:pt idx="18252">
                  <c:v>586.68999978099998</c:v>
                </c:pt>
                <c:pt idx="18253">
                  <c:v>586.97399982499996</c:v>
                </c:pt>
                <c:pt idx="18254">
                  <c:v>587.16499971899998</c:v>
                </c:pt>
                <c:pt idx="18255">
                  <c:v>587.40500011500001</c:v>
                </c:pt>
                <c:pt idx="18256">
                  <c:v>587.66499983599999</c:v>
                </c:pt>
                <c:pt idx="18257">
                  <c:v>587.935000006</c:v>
                </c:pt>
                <c:pt idx="18258">
                  <c:v>588.24399991400003</c:v>
                </c:pt>
                <c:pt idx="18259">
                  <c:v>588.50399994999998</c:v>
                </c:pt>
                <c:pt idx="18260">
                  <c:v>588.76499984199995</c:v>
                </c:pt>
                <c:pt idx="18261">
                  <c:v>589.02300016499998</c:v>
                </c:pt>
                <c:pt idx="18262">
                  <c:v>589.217000257</c:v>
                </c:pt>
                <c:pt idx="18263">
                  <c:v>589.34100003699996</c:v>
                </c:pt>
                <c:pt idx="18264">
                  <c:v>589.47699997799998</c:v>
                </c:pt>
                <c:pt idx="18265">
                  <c:v>589.75699996799995</c:v>
                </c:pt>
                <c:pt idx="18266">
                  <c:v>590.06200013700004</c:v>
                </c:pt>
                <c:pt idx="18267">
                  <c:v>590.361000225</c:v>
                </c:pt>
                <c:pt idx="18268">
                  <c:v>590.62900005400002</c:v>
                </c:pt>
                <c:pt idx="18269">
                  <c:v>590.80600007400005</c:v>
                </c:pt>
                <c:pt idx="18270">
                  <c:v>591.05300009300004</c:v>
                </c:pt>
                <c:pt idx="18271">
                  <c:v>591.32000006500004</c:v>
                </c:pt>
                <c:pt idx="18272">
                  <c:v>591.62999982899998</c:v>
                </c:pt>
                <c:pt idx="18273">
                  <c:v>591.91599989999997</c:v>
                </c:pt>
                <c:pt idx="18274">
                  <c:v>592.17300005300001</c:v>
                </c:pt>
                <c:pt idx="18275">
                  <c:v>592.42400012400003</c:v>
                </c:pt>
                <c:pt idx="18276">
                  <c:v>592.64400025099997</c:v>
                </c:pt>
                <c:pt idx="18277">
                  <c:v>592.80000014699999</c:v>
                </c:pt>
                <c:pt idx="18278">
                  <c:v>592.89700003600001</c:v>
                </c:pt>
                <c:pt idx="18279">
                  <c:v>593.09500018100005</c:v>
                </c:pt>
                <c:pt idx="18280">
                  <c:v>593.39899986499995</c:v>
                </c:pt>
                <c:pt idx="18281">
                  <c:v>593.67900016999999</c:v>
                </c:pt>
                <c:pt idx="18282">
                  <c:v>593.95599996199996</c:v>
                </c:pt>
                <c:pt idx="18283">
                  <c:v>594.15200008099998</c:v>
                </c:pt>
                <c:pt idx="18284">
                  <c:v>594.36999986599994</c:v>
                </c:pt>
                <c:pt idx="18285">
                  <c:v>594.62000008200005</c:v>
                </c:pt>
                <c:pt idx="18286">
                  <c:v>594.87400003699997</c:v>
                </c:pt>
                <c:pt idx="18287">
                  <c:v>595.17399998099995</c:v>
                </c:pt>
                <c:pt idx="18288">
                  <c:v>595.42100000000005</c:v>
                </c:pt>
                <c:pt idx="18289">
                  <c:v>595.67300024199994</c:v>
                </c:pt>
                <c:pt idx="18290">
                  <c:v>595.91999994599996</c:v>
                </c:pt>
                <c:pt idx="18291">
                  <c:v>596.10900012800005</c:v>
                </c:pt>
                <c:pt idx="18292">
                  <c:v>596.22700014199995</c:v>
                </c:pt>
                <c:pt idx="18293">
                  <c:v>596.342999814</c:v>
                </c:pt>
                <c:pt idx="18294">
                  <c:v>596.60699990299997</c:v>
                </c:pt>
                <c:pt idx="18295">
                  <c:v>596.90800001800005</c:v>
                </c:pt>
                <c:pt idx="18296">
                  <c:v>597.19200006200003</c:v>
                </c:pt>
                <c:pt idx="18297">
                  <c:v>597.45800017800002</c:v>
                </c:pt>
                <c:pt idx="18298">
                  <c:v>597.62399989400001</c:v>
                </c:pt>
                <c:pt idx="18299">
                  <c:v>597.86100009200004</c:v>
                </c:pt>
                <c:pt idx="18300">
                  <c:v>598.11700007399998</c:v>
                </c:pt>
                <c:pt idx="18301">
                  <c:v>598.40699988400002</c:v>
                </c:pt>
                <c:pt idx="18302">
                  <c:v>598.69700000900002</c:v>
                </c:pt>
                <c:pt idx="18303">
                  <c:v>598.94799976599995</c:v>
                </c:pt>
                <c:pt idx="18304">
                  <c:v>599.19199990100003</c:v>
                </c:pt>
                <c:pt idx="18305">
                  <c:v>599.41299988399999</c:v>
                </c:pt>
                <c:pt idx="18306">
                  <c:v>599.57299983400003</c:v>
                </c:pt>
                <c:pt idx="18307">
                  <c:v>599.66499981200002</c:v>
                </c:pt>
                <c:pt idx="18308">
                  <c:v>599.82999998599996</c:v>
                </c:pt>
                <c:pt idx="18309">
                  <c:v>600.11700022699995</c:v>
                </c:pt>
                <c:pt idx="18310">
                  <c:v>600.39100013699999</c:v>
                </c:pt>
                <c:pt idx="18311">
                  <c:v>600.66799992899996</c:v>
                </c:pt>
                <c:pt idx="18312">
                  <c:v>600.87599989499995</c:v>
                </c:pt>
                <c:pt idx="18313">
                  <c:v>601.06799995999995</c:v>
                </c:pt>
                <c:pt idx="18314">
                  <c:v>601.30199996099998</c:v>
                </c:pt>
                <c:pt idx="18315">
                  <c:v>601.54499992499996</c:v>
                </c:pt>
                <c:pt idx="18316">
                  <c:v>601.84099981600002</c:v>
                </c:pt>
                <c:pt idx="18317">
                  <c:v>602.08199975299999</c:v>
                </c:pt>
                <c:pt idx="18318">
                  <c:v>602.32200014900002</c:v>
                </c:pt>
                <c:pt idx="18319">
                  <c:v>602.55799986199997</c:v>
                </c:pt>
                <c:pt idx="18320">
                  <c:v>602.74499970299996</c:v>
                </c:pt>
                <c:pt idx="18321">
                  <c:v>602.86100000399995</c:v>
                </c:pt>
                <c:pt idx="18322">
                  <c:v>602.95500000899995</c:v>
                </c:pt>
                <c:pt idx="18323">
                  <c:v>603.19399992000001</c:v>
                </c:pt>
                <c:pt idx="18324">
                  <c:v>603.48600007100003</c:v>
                </c:pt>
                <c:pt idx="18325">
                  <c:v>603.75599992699995</c:v>
                </c:pt>
                <c:pt idx="18326">
                  <c:v>604.015000106</c:v>
                </c:pt>
                <c:pt idx="18327">
                  <c:v>604.17300002900004</c:v>
                </c:pt>
                <c:pt idx="18328">
                  <c:v>604.40200011900004</c:v>
                </c:pt>
                <c:pt idx="18329">
                  <c:v>604.64799996700003</c:v>
                </c:pt>
                <c:pt idx="18330">
                  <c:v>604.91800013700004</c:v>
                </c:pt>
                <c:pt idx="18331">
                  <c:v>605.20300003700004</c:v>
                </c:pt>
                <c:pt idx="18332">
                  <c:v>605.44300011799999</c:v>
                </c:pt>
                <c:pt idx="18333">
                  <c:v>605.67799997500003</c:v>
                </c:pt>
                <c:pt idx="18334">
                  <c:v>605.90000012899998</c:v>
                </c:pt>
                <c:pt idx="18335">
                  <c:v>606.06299996099995</c:v>
                </c:pt>
                <c:pt idx="18336">
                  <c:v>606.15399977000004</c:v>
                </c:pt>
                <c:pt idx="18337">
                  <c:v>606.28999971099995</c:v>
                </c:pt>
                <c:pt idx="18338">
                  <c:v>606.56399993499997</c:v>
                </c:pt>
                <c:pt idx="18339">
                  <c:v>606.836999988</c:v>
                </c:pt>
                <c:pt idx="18340">
                  <c:v>607.11099989700006</c:v>
                </c:pt>
                <c:pt idx="18341">
                  <c:v>607.33000016799997</c:v>
                </c:pt>
                <c:pt idx="18342">
                  <c:v>607.49799990999998</c:v>
                </c:pt>
                <c:pt idx="18343">
                  <c:v>607.71899989300005</c:v>
                </c:pt>
                <c:pt idx="18344">
                  <c:v>607.957999804</c:v>
                </c:pt>
                <c:pt idx="18345">
                  <c:v>608.249000099</c:v>
                </c:pt>
                <c:pt idx="18346">
                  <c:v>608.49099989299998</c:v>
                </c:pt>
                <c:pt idx="18347">
                  <c:v>608.72699992000003</c:v>
                </c:pt>
                <c:pt idx="18348">
                  <c:v>608.95699986700004</c:v>
                </c:pt>
                <c:pt idx="18349">
                  <c:v>609.13999996799998</c:v>
                </c:pt>
                <c:pt idx="18350">
                  <c:v>609.25199990199997</c:v>
                </c:pt>
                <c:pt idx="18351">
                  <c:v>609.32700012299995</c:v>
                </c:pt>
                <c:pt idx="18352">
                  <c:v>609.53699980199997</c:v>
                </c:pt>
                <c:pt idx="18353">
                  <c:v>609.82100016000004</c:v>
                </c:pt>
                <c:pt idx="18354">
                  <c:v>610.077999998</c:v>
                </c:pt>
                <c:pt idx="18355">
                  <c:v>610.32999992600003</c:v>
                </c:pt>
                <c:pt idx="18356">
                  <c:v>610.48799984899995</c:v>
                </c:pt>
                <c:pt idx="18357">
                  <c:v>610.70599994899999</c:v>
                </c:pt>
                <c:pt idx="18358">
                  <c:v>610.94100012000001</c:v>
                </c:pt>
                <c:pt idx="18359">
                  <c:v>611.18500025499998</c:v>
                </c:pt>
                <c:pt idx="18360">
                  <c:v>611.46199973299997</c:v>
                </c:pt>
                <c:pt idx="18361">
                  <c:v>611.68899979699995</c:v>
                </c:pt>
                <c:pt idx="18362">
                  <c:v>611.91599986100005</c:v>
                </c:pt>
                <c:pt idx="18363">
                  <c:v>612.136999844</c:v>
                </c:pt>
                <c:pt idx="18364">
                  <c:v>612.29900013400004</c:v>
                </c:pt>
                <c:pt idx="18365">
                  <c:v>612.39100011300002</c:v>
                </c:pt>
                <c:pt idx="18366">
                  <c:v>612.50599992900004</c:v>
                </c:pt>
                <c:pt idx="18367">
                  <c:v>612.76400025199996</c:v>
                </c:pt>
                <c:pt idx="18368">
                  <c:v>613.032999937</c:v>
                </c:pt>
                <c:pt idx="18369">
                  <c:v>613.29799988299999</c:v>
                </c:pt>
                <c:pt idx="18370">
                  <c:v>613.52799983</c:v>
                </c:pt>
                <c:pt idx="18371">
                  <c:v>613.67399990599995</c:v>
                </c:pt>
                <c:pt idx="18372">
                  <c:v>613.88799995199997</c:v>
                </c:pt>
                <c:pt idx="18373">
                  <c:v>614.12099978200001</c:v>
                </c:pt>
                <c:pt idx="18374">
                  <c:v>614.406999853</c:v>
                </c:pt>
                <c:pt idx="18375">
                  <c:v>614.65799992400002</c:v>
                </c:pt>
                <c:pt idx="18376">
                  <c:v>614.88700001500001</c:v>
                </c:pt>
                <c:pt idx="18377">
                  <c:v>615.10399994399995</c:v>
                </c:pt>
                <c:pt idx="18378">
                  <c:v>615.28599987500002</c:v>
                </c:pt>
                <c:pt idx="18379">
                  <c:v>615.40199986200003</c:v>
                </c:pt>
                <c:pt idx="18380">
                  <c:v>615.46400006600004</c:v>
                </c:pt>
                <c:pt idx="18381">
                  <c:v>615.64099977299998</c:v>
                </c:pt>
                <c:pt idx="18382">
                  <c:v>615.91499999600001</c:v>
                </c:pt>
                <c:pt idx="18383">
                  <c:v>616.167000239</c:v>
                </c:pt>
                <c:pt idx="18384">
                  <c:v>616.41399994300002</c:v>
                </c:pt>
                <c:pt idx="18385">
                  <c:v>616.57399989199996</c:v>
                </c:pt>
                <c:pt idx="18386">
                  <c:v>616.76900015399997</c:v>
                </c:pt>
                <c:pt idx="18387">
                  <c:v>616.98899996700004</c:v>
                </c:pt>
                <c:pt idx="18388">
                  <c:v>617.21100012099998</c:v>
                </c:pt>
                <c:pt idx="18389">
                  <c:v>617.47699992299999</c:v>
                </c:pt>
                <c:pt idx="18390">
                  <c:v>617.69299999600003</c:v>
                </c:pt>
                <c:pt idx="18391">
                  <c:v>617.91199995199997</c:v>
                </c:pt>
                <c:pt idx="18392">
                  <c:v>618.13200007900002</c:v>
                </c:pt>
                <c:pt idx="18393">
                  <c:v>618.29200002799996</c:v>
                </c:pt>
                <c:pt idx="18394">
                  <c:v>618.37900009700002</c:v>
                </c:pt>
                <c:pt idx="18395">
                  <c:v>618.46999990500001</c:v>
                </c:pt>
                <c:pt idx="18396">
                  <c:v>618.70799996000005</c:v>
                </c:pt>
                <c:pt idx="18397">
                  <c:v>618.97200004900003</c:v>
                </c:pt>
                <c:pt idx="18398">
                  <c:v>619.22600000399996</c:v>
                </c:pt>
                <c:pt idx="18399">
                  <c:v>619.45700012099996</c:v>
                </c:pt>
                <c:pt idx="18400">
                  <c:v>619.59100003599997</c:v>
                </c:pt>
                <c:pt idx="18401">
                  <c:v>619.80100002799998</c:v>
                </c:pt>
                <c:pt idx="18402">
                  <c:v>620.02999980499999</c:v>
                </c:pt>
                <c:pt idx="18403">
                  <c:v>620.29799994799998</c:v>
                </c:pt>
                <c:pt idx="18404">
                  <c:v>620.55000018999999</c:v>
                </c:pt>
                <c:pt idx="18405">
                  <c:v>620.76900014700004</c:v>
                </c:pt>
                <c:pt idx="18406">
                  <c:v>620.97799996799995</c:v>
                </c:pt>
                <c:pt idx="18407">
                  <c:v>621.15899972900002</c:v>
                </c:pt>
                <c:pt idx="18408">
                  <c:v>621.28099979599995</c:v>
                </c:pt>
                <c:pt idx="18409">
                  <c:v>621.33900026100002</c:v>
                </c:pt>
                <c:pt idx="18410">
                  <c:v>621.48599987800003</c:v>
                </c:pt>
                <c:pt idx="18411">
                  <c:v>621.749999968</c:v>
                </c:pt>
                <c:pt idx="18412">
                  <c:v>621.99399978899999</c:v>
                </c:pt>
                <c:pt idx="18413">
                  <c:v>622.23599989700006</c:v>
                </c:pt>
                <c:pt idx="18414">
                  <c:v>622.40199992700002</c:v>
                </c:pt>
                <c:pt idx="18415">
                  <c:v>622.568999813</c:v>
                </c:pt>
                <c:pt idx="18416">
                  <c:v>622.77300003899995</c:v>
                </c:pt>
                <c:pt idx="18417">
                  <c:v>622.98200017500005</c:v>
                </c:pt>
                <c:pt idx="18418">
                  <c:v>623.24399992400004</c:v>
                </c:pt>
                <c:pt idx="18419">
                  <c:v>623.45599994300005</c:v>
                </c:pt>
                <c:pt idx="18420">
                  <c:v>623.66900013300005</c:v>
                </c:pt>
                <c:pt idx="18421">
                  <c:v>623.87900012499995</c:v>
                </c:pt>
                <c:pt idx="18422">
                  <c:v>624.03099996699996</c:v>
                </c:pt>
                <c:pt idx="18423">
                  <c:v>624.11199995499999</c:v>
                </c:pt>
                <c:pt idx="18424">
                  <c:v>624.17999992600005</c:v>
                </c:pt>
                <c:pt idx="18425">
                  <c:v>624.39399997199996</c:v>
                </c:pt>
                <c:pt idx="18426">
                  <c:v>624.65299983700004</c:v>
                </c:pt>
                <c:pt idx="18427">
                  <c:v>624.89499994599998</c:v>
                </c:pt>
                <c:pt idx="18428">
                  <c:v>625.12699991900001</c:v>
                </c:pt>
                <c:pt idx="18429">
                  <c:v>625.25600023799996</c:v>
                </c:pt>
                <c:pt idx="18430">
                  <c:v>625.45800012300003</c:v>
                </c:pt>
                <c:pt idx="18431">
                  <c:v>625.674999738</c:v>
                </c:pt>
                <c:pt idx="18432">
                  <c:v>625.91899987299996</c:v>
                </c:pt>
                <c:pt idx="18433">
                  <c:v>626.17099980099999</c:v>
                </c:pt>
                <c:pt idx="18434">
                  <c:v>626.37899976699998</c:v>
                </c:pt>
                <c:pt idx="18435">
                  <c:v>626.58199982300005</c:v>
                </c:pt>
                <c:pt idx="18436">
                  <c:v>626.76799980700002</c:v>
                </c:pt>
                <c:pt idx="18437">
                  <c:v>626.89900015199999</c:v>
                </c:pt>
                <c:pt idx="18438">
                  <c:v>626.959000016</c:v>
                </c:pt>
                <c:pt idx="18439">
                  <c:v>627.07599985900004</c:v>
                </c:pt>
                <c:pt idx="18440">
                  <c:v>627.32400004800002</c:v>
                </c:pt>
                <c:pt idx="18441">
                  <c:v>627.56200010199996</c:v>
                </c:pt>
                <c:pt idx="18442">
                  <c:v>627.80300003900004</c:v>
                </c:pt>
                <c:pt idx="18443">
                  <c:v>627.97899988899997</c:v>
                </c:pt>
                <c:pt idx="18444">
                  <c:v>628.122000082</c:v>
                </c:pt>
                <c:pt idx="18445">
                  <c:v>628.31600017400001</c:v>
                </c:pt>
                <c:pt idx="18446">
                  <c:v>628.52599985200004</c:v>
                </c:pt>
                <c:pt idx="18447">
                  <c:v>628.78799991400001</c:v>
                </c:pt>
                <c:pt idx="18448">
                  <c:v>628.99699973600002</c:v>
                </c:pt>
                <c:pt idx="18449">
                  <c:v>629.20200013299996</c:v>
                </c:pt>
                <c:pt idx="18450">
                  <c:v>629.399000108</c:v>
                </c:pt>
                <c:pt idx="18451">
                  <c:v>629.55000009399998</c:v>
                </c:pt>
                <c:pt idx="18452">
                  <c:v>629.627000028</c:v>
                </c:pt>
                <c:pt idx="18453">
                  <c:v>629.67600021500004</c:v>
                </c:pt>
                <c:pt idx="18454">
                  <c:v>629.86700011000005</c:v>
                </c:pt>
                <c:pt idx="18455">
                  <c:v>630.12499980400003</c:v>
                </c:pt>
                <c:pt idx="18456">
                  <c:v>630.35799994800004</c:v>
                </c:pt>
                <c:pt idx="18457">
                  <c:v>630.58299998500001</c:v>
                </c:pt>
                <c:pt idx="18458">
                  <c:v>630.70700007999994</c:v>
                </c:pt>
                <c:pt idx="18459">
                  <c:v>630.89899982999998</c:v>
                </c:pt>
                <c:pt idx="18460">
                  <c:v>631.10500008300005</c:v>
                </c:pt>
                <c:pt idx="18461">
                  <c:v>631.32600006600001</c:v>
                </c:pt>
                <c:pt idx="18462">
                  <c:v>631.571999914</c:v>
                </c:pt>
                <c:pt idx="18463">
                  <c:v>631.77299994299995</c:v>
                </c:pt>
                <c:pt idx="18464">
                  <c:v>631.975000142</c:v>
                </c:pt>
                <c:pt idx="18465">
                  <c:v>632.16800006300002</c:v>
                </c:pt>
                <c:pt idx="18466">
                  <c:v>632.301000122</c:v>
                </c:pt>
                <c:pt idx="18467">
                  <c:v>632.36000012800002</c:v>
                </c:pt>
                <c:pt idx="18468">
                  <c:v>632.45299996300002</c:v>
                </c:pt>
                <c:pt idx="18469">
                  <c:v>632.68400008100002</c:v>
                </c:pt>
                <c:pt idx="18470">
                  <c:v>632.91999979399998</c:v>
                </c:pt>
                <c:pt idx="18471">
                  <c:v>633.15699999200001</c:v>
                </c:pt>
                <c:pt idx="18472">
                  <c:v>633.34999991300003</c:v>
                </c:pt>
                <c:pt idx="18473">
                  <c:v>633.47700020499997</c:v>
                </c:pt>
                <c:pt idx="18474">
                  <c:v>633.66699992899999</c:v>
                </c:pt>
                <c:pt idx="18475">
                  <c:v>633.87299986799997</c:v>
                </c:pt>
                <c:pt idx="18476">
                  <c:v>634.13000002000001</c:v>
                </c:pt>
                <c:pt idx="18477">
                  <c:v>634.34600009400003</c:v>
                </c:pt>
                <c:pt idx="18478">
                  <c:v>634.54300006899996</c:v>
                </c:pt>
                <c:pt idx="18479">
                  <c:v>634.73299979199999</c:v>
                </c:pt>
                <c:pt idx="18480">
                  <c:v>634.88200006500006</c:v>
                </c:pt>
                <c:pt idx="18481">
                  <c:v>634.96399990999998</c:v>
                </c:pt>
                <c:pt idx="18482">
                  <c:v>635.00299996199999</c:v>
                </c:pt>
                <c:pt idx="18483">
                  <c:v>635.16899999199995</c:v>
                </c:pt>
                <c:pt idx="18484">
                  <c:v>635.41899989399997</c:v>
                </c:pt>
                <c:pt idx="18485">
                  <c:v>635.64199990400004</c:v>
                </c:pt>
                <c:pt idx="18486">
                  <c:v>635.86000000399997</c:v>
                </c:pt>
                <c:pt idx="18487">
                  <c:v>635.98499995400005</c:v>
                </c:pt>
                <c:pt idx="18488">
                  <c:v>636.15900009200004</c:v>
                </c:pt>
                <c:pt idx="18489">
                  <c:v>636.35299986899997</c:v>
                </c:pt>
                <c:pt idx="18490">
                  <c:v>636.55500006900002</c:v>
                </c:pt>
                <c:pt idx="18491">
                  <c:v>636.79899988900002</c:v>
                </c:pt>
                <c:pt idx="18492">
                  <c:v>636.99299998100003</c:v>
                </c:pt>
                <c:pt idx="18493">
                  <c:v>637.18799992899994</c:v>
                </c:pt>
                <c:pt idx="18494">
                  <c:v>637.37799996700005</c:v>
                </c:pt>
                <c:pt idx="18495">
                  <c:v>637.50699997200002</c:v>
                </c:pt>
                <c:pt idx="18496">
                  <c:v>637.56499980800004</c:v>
                </c:pt>
                <c:pt idx="18497">
                  <c:v>637.63500011999997</c:v>
                </c:pt>
                <c:pt idx="18498">
                  <c:v>637.85000002200002</c:v>
                </c:pt>
                <c:pt idx="18499">
                  <c:v>638.08700022100004</c:v>
                </c:pt>
                <c:pt idx="18500">
                  <c:v>638.32099990699999</c:v>
                </c:pt>
                <c:pt idx="18501">
                  <c:v>638.52399996199995</c:v>
                </c:pt>
                <c:pt idx="18502">
                  <c:v>638.63500003900003</c:v>
                </c:pt>
                <c:pt idx="18503">
                  <c:v>638.81600011399996</c:v>
                </c:pt>
                <c:pt idx="18504">
                  <c:v>639.01799999900004</c:v>
                </c:pt>
                <c:pt idx="18505">
                  <c:v>639.26299999000003</c:v>
                </c:pt>
                <c:pt idx="18506">
                  <c:v>639.48199994599997</c:v>
                </c:pt>
                <c:pt idx="18507">
                  <c:v>639.67400001099998</c:v>
                </c:pt>
                <c:pt idx="18508">
                  <c:v>639.85799996900005</c:v>
                </c:pt>
                <c:pt idx="18509">
                  <c:v>640.01300000799995</c:v>
                </c:pt>
                <c:pt idx="18510">
                  <c:v>640.10299996000003</c:v>
                </c:pt>
                <c:pt idx="18511">
                  <c:v>640.13299973400001</c:v>
                </c:pt>
                <c:pt idx="18512">
                  <c:v>640.26800013399998</c:v>
                </c:pt>
                <c:pt idx="18513">
                  <c:v>640.50599987400005</c:v>
                </c:pt>
                <c:pt idx="18514">
                  <c:v>640.72000023400005</c:v>
                </c:pt>
                <c:pt idx="18515">
                  <c:v>640.93199993899998</c:v>
                </c:pt>
                <c:pt idx="18516">
                  <c:v>641.06099994399995</c:v>
                </c:pt>
                <c:pt idx="18517">
                  <c:v>641.21399995599995</c:v>
                </c:pt>
                <c:pt idx="18518">
                  <c:v>641.39900008400002</c:v>
                </c:pt>
                <c:pt idx="18519">
                  <c:v>641.587000096</c:v>
                </c:pt>
                <c:pt idx="18520">
                  <c:v>641.82199995300005</c:v>
                </c:pt>
                <c:pt idx="18521">
                  <c:v>642.00400019799997</c:v>
                </c:pt>
                <c:pt idx="18522">
                  <c:v>642.19100003799997</c:v>
                </c:pt>
                <c:pt idx="18523">
                  <c:v>642.37200011300001</c:v>
                </c:pt>
                <c:pt idx="18524">
                  <c:v>642.49500003599996</c:v>
                </c:pt>
                <c:pt idx="18525">
                  <c:v>642.54900013300005</c:v>
                </c:pt>
                <c:pt idx="18526">
                  <c:v>642.59400026599997</c:v>
                </c:pt>
                <c:pt idx="18527">
                  <c:v>642.70300000199995</c:v>
                </c:pt>
                <c:pt idx="18528">
                  <c:v>642.84800022100001</c:v>
                </c:pt>
                <c:pt idx="18529">
                  <c:v>642.97899993800002</c:v>
                </c:pt>
                <c:pt idx="18530">
                  <c:v>643.09199972800002</c:v>
                </c:pt>
                <c:pt idx="18531">
                  <c:v>643.10100000600005</c:v>
                </c:pt>
                <c:pt idx="18532">
                  <c:v>643.184999877</c:v>
                </c:pt>
                <c:pt idx="18533">
                  <c:v>643.28599982000003</c:v>
                </c:pt>
                <c:pt idx="18534">
                  <c:v>643.42200007500003</c:v>
                </c:pt>
                <c:pt idx="18535">
                  <c:v>643.55499981900005</c:v>
                </c:pt>
                <c:pt idx="18536">
                  <c:v>643.65399973499996</c:v>
                </c:pt>
                <c:pt idx="18537">
                  <c:v>643.743000145</c:v>
                </c:pt>
                <c:pt idx="18538">
                  <c:v>643.80800023200004</c:v>
                </c:pt>
                <c:pt idx="18539">
                  <c:v>643.81399999799999</c:v>
                </c:pt>
                <c:pt idx="18540">
                  <c:v>643.75299996499996</c:v>
                </c:pt>
                <c:pt idx="18541">
                  <c:v>643.76299978500003</c:v>
                </c:pt>
                <c:pt idx="18542">
                  <c:v>643.896000157</c:v>
                </c:pt>
                <c:pt idx="18543">
                  <c:v>644.01600019800003</c:v>
                </c:pt>
                <c:pt idx="18544">
                  <c:v>644.13699978</c:v>
                </c:pt>
                <c:pt idx="18545">
                  <c:v>644.19200004799995</c:v>
                </c:pt>
                <c:pt idx="18546">
                  <c:v>644.22899975899998</c:v>
                </c:pt>
                <c:pt idx="18547">
                  <c:v>644.31000006199997</c:v>
                </c:pt>
                <c:pt idx="18548">
                  <c:v>644.39900015700005</c:v>
                </c:pt>
                <c:pt idx="18549">
                  <c:v>644.53900015199997</c:v>
                </c:pt>
                <c:pt idx="18550">
                  <c:v>644.62500005000004</c:v>
                </c:pt>
                <c:pt idx="18551">
                  <c:v>644.711999805</c:v>
                </c:pt>
                <c:pt idx="18552">
                  <c:v>644.79399996300003</c:v>
                </c:pt>
                <c:pt idx="18553">
                  <c:v>644.82600007899998</c:v>
                </c:pt>
                <c:pt idx="18554">
                  <c:v>644.78699971200001</c:v>
                </c:pt>
                <c:pt idx="18555">
                  <c:v>644.72699984899998</c:v>
                </c:pt>
                <c:pt idx="18556">
                  <c:v>644.81199989100003</c:v>
                </c:pt>
                <c:pt idx="18557">
                  <c:v>644.94900000300004</c:v>
                </c:pt>
                <c:pt idx="18558">
                  <c:v>645.06499999000005</c:v>
                </c:pt>
                <c:pt idx="18559">
                  <c:v>645.17100015699998</c:v>
                </c:pt>
                <c:pt idx="18560">
                  <c:v>645.17400004000001</c:v>
                </c:pt>
                <c:pt idx="18561">
                  <c:v>645.24899994700002</c:v>
                </c:pt>
                <c:pt idx="18562">
                  <c:v>645.34199978200002</c:v>
                </c:pt>
                <c:pt idx="18563">
                  <c:v>645.45600005699998</c:v>
                </c:pt>
                <c:pt idx="18564">
                  <c:v>645.58799994399999</c:v>
                </c:pt>
                <c:pt idx="18565">
                  <c:v>645.67400015700002</c:v>
                </c:pt>
                <c:pt idx="18566">
                  <c:v>645.75399997399995</c:v>
                </c:pt>
                <c:pt idx="18567">
                  <c:v>645.82300011500001</c:v>
                </c:pt>
                <c:pt idx="18568">
                  <c:v>645.83099990899996</c:v>
                </c:pt>
                <c:pt idx="18569">
                  <c:v>645.76800016200002</c:v>
                </c:pt>
                <c:pt idx="18570">
                  <c:v>645.75000023500002</c:v>
                </c:pt>
                <c:pt idx="18571">
                  <c:v>645.86900010500005</c:v>
                </c:pt>
                <c:pt idx="18572">
                  <c:v>645.988999831</c:v>
                </c:pt>
                <c:pt idx="18573">
                  <c:v>646.109000186</c:v>
                </c:pt>
                <c:pt idx="18574">
                  <c:v>646.17399995899996</c:v>
                </c:pt>
                <c:pt idx="18575">
                  <c:v>646.18699997700003</c:v>
                </c:pt>
                <c:pt idx="18576">
                  <c:v>646.25600011799997</c:v>
                </c:pt>
                <c:pt idx="18577">
                  <c:v>646.33999998900003</c:v>
                </c:pt>
                <c:pt idx="18578">
                  <c:v>646.47699978699995</c:v>
                </c:pt>
                <c:pt idx="18579">
                  <c:v>646.56500002600001</c:v>
                </c:pt>
                <c:pt idx="18580">
                  <c:v>646.64700018500002</c:v>
                </c:pt>
                <c:pt idx="18581">
                  <c:v>646.72299994900004</c:v>
                </c:pt>
                <c:pt idx="18582">
                  <c:v>646.75199986699999</c:v>
                </c:pt>
                <c:pt idx="18583">
                  <c:v>646.71100010199996</c:v>
                </c:pt>
                <c:pt idx="18584">
                  <c:v>646.63099996999995</c:v>
                </c:pt>
                <c:pt idx="18585">
                  <c:v>646.68799994999995</c:v>
                </c:pt>
                <c:pt idx="18586">
                  <c:v>646.81699995400004</c:v>
                </c:pt>
                <c:pt idx="18587">
                  <c:v>646.92100009399996</c:v>
                </c:pt>
                <c:pt idx="18588">
                  <c:v>647.02000000999999</c:v>
                </c:pt>
                <c:pt idx="18589">
                  <c:v>647.02400006400001</c:v>
                </c:pt>
                <c:pt idx="18590">
                  <c:v>647.08799997999995</c:v>
                </c:pt>
                <c:pt idx="18591">
                  <c:v>647.16899996899997</c:v>
                </c:pt>
                <c:pt idx="18592">
                  <c:v>647.25899991999995</c:v>
                </c:pt>
                <c:pt idx="18593">
                  <c:v>647.38300001499999</c:v>
                </c:pt>
                <c:pt idx="18594">
                  <c:v>647.45600020999996</c:v>
                </c:pt>
                <c:pt idx="18595">
                  <c:v>647.52999994699996</c:v>
                </c:pt>
                <c:pt idx="18596">
                  <c:v>647.59700006100002</c:v>
                </c:pt>
                <c:pt idx="18597">
                  <c:v>647.60699988099998</c:v>
                </c:pt>
                <c:pt idx="18598">
                  <c:v>647.54399981999995</c:v>
                </c:pt>
                <c:pt idx="18599">
                  <c:v>647.50599993900005</c:v>
                </c:pt>
                <c:pt idx="18600">
                  <c:v>647.61000007899997</c:v>
                </c:pt>
                <c:pt idx="18601">
                  <c:v>647.72600006499999</c:v>
                </c:pt>
                <c:pt idx="18602">
                  <c:v>647.838999855</c:v>
                </c:pt>
                <c:pt idx="18603">
                  <c:v>647.91400007699997</c:v>
                </c:pt>
                <c:pt idx="18604">
                  <c:v>647.90700014000004</c:v>
                </c:pt>
                <c:pt idx="18605">
                  <c:v>647.96799985899997</c:v>
                </c:pt>
                <c:pt idx="18606">
                  <c:v>648.048999847</c:v>
                </c:pt>
                <c:pt idx="18607">
                  <c:v>648.18100004899998</c:v>
                </c:pt>
                <c:pt idx="18608">
                  <c:v>648.27900010899998</c:v>
                </c:pt>
                <c:pt idx="18609">
                  <c:v>648.35400001599999</c:v>
                </c:pt>
                <c:pt idx="18610">
                  <c:v>648.41899978900005</c:v>
                </c:pt>
                <c:pt idx="18611">
                  <c:v>648.448999878</c:v>
                </c:pt>
                <c:pt idx="18612">
                  <c:v>648.40999982599999</c:v>
                </c:pt>
                <c:pt idx="18613">
                  <c:v>648.31999987400002</c:v>
                </c:pt>
                <c:pt idx="18614">
                  <c:v>648.34399988200005</c:v>
                </c:pt>
                <c:pt idx="18615">
                  <c:v>648.46399992199997</c:v>
                </c:pt>
                <c:pt idx="18616">
                  <c:v>648.56400000899998</c:v>
                </c:pt>
                <c:pt idx="18617">
                  <c:v>648.65899987099999</c:v>
                </c:pt>
                <c:pt idx="18618">
                  <c:v>648.66499995100003</c:v>
                </c:pt>
                <c:pt idx="18619">
                  <c:v>648.70800005700005</c:v>
                </c:pt>
                <c:pt idx="18620">
                  <c:v>648.77500017199998</c:v>
                </c:pt>
                <c:pt idx="18621">
                  <c:v>648.84500016899995</c:v>
                </c:pt>
                <c:pt idx="18622">
                  <c:v>648.95900012899995</c:v>
                </c:pt>
                <c:pt idx="18623">
                  <c:v>649.02200018999997</c:v>
                </c:pt>
                <c:pt idx="18624">
                  <c:v>649.08899999000005</c:v>
                </c:pt>
                <c:pt idx="18625">
                  <c:v>649.15600010399999</c:v>
                </c:pt>
                <c:pt idx="18626">
                  <c:v>649.16399989700005</c:v>
                </c:pt>
                <c:pt idx="18627">
                  <c:v>649.09799995399999</c:v>
                </c:pt>
                <c:pt idx="18628">
                  <c:v>649.03799977599999</c:v>
                </c:pt>
                <c:pt idx="18629">
                  <c:v>649.12199996200002</c:v>
                </c:pt>
                <c:pt idx="18630">
                  <c:v>649.236000236</c:v>
                </c:pt>
                <c:pt idx="18631">
                  <c:v>649.33600000800004</c:v>
                </c:pt>
                <c:pt idx="18632">
                  <c:v>649.41600014000005</c:v>
                </c:pt>
                <c:pt idx="18633">
                  <c:v>649.39799989799997</c:v>
                </c:pt>
                <c:pt idx="18634">
                  <c:v>649.45499987799997</c:v>
                </c:pt>
                <c:pt idx="18635">
                  <c:v>649.53199981199998</c:v>
                </c:pt>
                <c:pt idx="18636">
                  <c:v>649.64899996999998</c:v>
                </c:pt>
                <c:pt idx="18637">
                  <c:v>649.74999991200002</c:v>
                </c:pt>
                <c:pt idx="18638">
                  <c:v>649.81700002699995</c:v>
                </c:pt>
                <c:pt idx="18639">
                  <c:v>649.87300015100004</c:v>
                </c:pt>
                <c:pt idx="18640">
                  <c:v>649.90299992500002</c:v>
                </c:pt>
                <c:pt idx="18641">
                  <c:v>649.87300015100004</c:v>
                </c:pt>
                <c:pt idx="18642">
                  <c:v>649.78000000099996</c:v>
                </c:pt>
                <c:pt idx="18643">
                  <c:v>649.77500009100004</c:v>
                </c:pt>
                <c:pt idx="18644">
                  <c:v>649.88900005100004</c:v>
                </c:pt>
                <c:pt idx="18645">
                  <c:v>649.98100003000002</c:v>
                </c:pt>
                <c:pt idx="18646">
                  <c:v>650.07099998199999</c:v>
                </c:pt>
                <c:pt idx="18647">
                  <c:v>650.08600002599997</c:v>
                </c:pt>
                <c:pt idx="18648">
                  <c:v>650.10200024100004</c:v>
                </c:pt>
                <c:pt idx="18649">
                  <c:v>650.15399999700003</c:v>
                </c:pt>
                <c:pt idx="18650">
                  <c:v>650.21300000400004</c:v>
                </c:pt>
                <c:pt idx="18651">
                  <c:v>650.32299991000002</c:v>
                </c:pt>
                <c:pt idx="18652">
                  <c:v>650.38299977300005</c:v>
                </c:pt>
                <c:pt idx="18653">
                  <c:v>650.44599983399996</c:v>
                </c:pt>
                <c:pt idx="18654">
                  <c:v>650.50399998399996</c:v>
                </c:pt>
                <c:pt idx="18655">
                  <c:v>650.50500015499995</c:v>
                </c:pt>
                <c:pt idx="18656">
                  <c:v>650.43500015699999</c:v>
                </c:pt>
                <c:pt idx="18657">
                  <c:v>650.35299999899996</c:v>
                </c:pt>
                <c:pt idx="18658">
                  <c:v>650.416000059</c:v>
                </c:pt>
                <c:pt idx="18659">
                  <c:v>650.52399993899996</c:v>
                </c:pt>
                <c:pt idx="18660">
                  <c:v>650.61399989100005</c:v>
                </c:pt>
                <c:pt idx="18661">
                  <c:v>650.69600004899996</c:v>
                </c:pt>
                <c:pt idx="18662">
                  <c:v>650.67399975399996</c:v>
                </c:pt>
                <c:pt idx="18663">
                  <c:v>650.72399979700003</c:v>
                </c:pt>
                <c:pt idx="18664">
                  <c:v>650.79099991099997</c:v>
                </c:pt>
                <c:pt idx="18665">
                  <c:v>650.88600008699996</c:v>
                </c:pt>
                <c:pt idx="18666">
                  <c:v>650.98500000299998</c:v>
                </c:pt>
                <c:pt idx="18667">
                  <c:v>651.04400000999999</c:v>
                </c:pt>
                <c:pt idx="18668">
                  <c:v>651.09600007999995</c:v>
                </c:pt>
                <c:pt idx="18669">
                  <c:v>651.13100007900005</c:v>
                </c:pt>
                <c:pt idx="18670">
                  <c:v>651.11100012400004</c:v>
                </c:pt>
                <c:pt idx="18671">
                  <c:v>651.02000000199996</c:v>
                </c:pt>
                <c:pt idx="18672">
                  <c:v>650.98799988600001</c:v>
                </c:pt>
                <c:pt idx="18673">
                  <c:v>651.085000089</c:v>
                </c:pt>
                <c:pt idx="18674">
                  <c:v>651.17300001399997</c:v>
                </c:pt>
                <c:pt idx="18675">
                  <c:v>651.26099993900004</c:v>
                </c:pt>
                <c:pt idx="18676">
                  <c:v>651.28900000099998</c:v>
                </c:pt>
                <c:pt idx="18677">
                  <c:v>651.28000003800003</c:v>
                </c:pt>
                <c:pt idx="18678">
                  <c:v>651.32300014400005</c:v>
                </c:pt>
                <c:pt idx="18679">
                  <c:v>651.38300000699996</c:v>
                </c:pt>
                <c:pt idx="18680">
                  <c:v>651.49499993999996</c:v>
                </c:pt>
                <c:pt idx="18681">
                  <c:v>651.55499980299999</c:v>
                </c:pt>
                <c:pt idx="18682">
                  <c:v>651.60899989999996</c:v>
                </c:pt>
                <c:pt idx="18683">
                  <c:v>651.658000087</c:v>
                </c:pt>
                <c:pt idx="18684">
                  <c:v>651.65499988900001</c:v>
                </c:pt>
                <c:pt idx="18685">
                  <c:v>651.58300017900001</c:v>
                </c:pt>
                <c:pt idx="18686">
                  <c:v>651.480999752</c:v>
                </c:pt>
                <c:pt idx="18687">
                  <c:v>651.520999975</c:v>
                </c:pt>
                <c:pt idx="18688">
                  <c:v>651.62799999799995</c:v>
                </c:pt>
                <c:pt idx="18689">
                  <c:v>651.71199986900001</c:v>
                </c:pt>
                <c:pt idx="18690">
                  <c:v>651.78600023499996</c:v>
                </c:pt>
                <c:pt idx="18691">
                  <c:v>651.76100005599994</c:v>
                </c:pt>
                <c:pt idx="18692">
                  <c:v>651.80199982099998</c:v>
                </c:pt>
                <c:pt idx="18693">
                  <c:v>651.85700008900005</c:v>
                </c:pt>
                <c:pt idx="18694">
                  <c:v>651.92799994300003</c:v>
                </c:pt>
                <c:pt idx="18695">
                  <c:v>652.02399997500004</c:v>
                </c:pt>
                <c:pt idx="18696">
                  <c:v>652.07400001799999</c:v>
                </c:pt>
                <c:pt idx="18697">
                  <c:v>652.12600008799996</c:v>
                </c:pt>
                <c:pt idx="18698">
                  <c:v>652.16800002399998</c:v>
                </c:pt>
                <c:pt idx="18699">
                  <c:v>652.15000009599999</c:v>
                </c:pt>
                <c:pt idx="18700">
                  <c:v>652.05999983000004</c:v>
                </c:pt>
                <c:pt idx="18701">
                  <c:v>652.00300016400001</c:v>
                </c:pt>
                <c:pt idx="18702">
                  <c:v>652.08299998200005</c:v>
                </c:pt>
                <c:pt idx="18703">
                  <c:v>652.16900019399998</c:v>
                </c:pt>
                <c:pt idx="18704">
                  <c:v>652.25500009300004</c:v>
                </c:pt>
                <c:pt idx="18705">
                  <c:v>652.29700002799996</c:v>
                </c:pt>
                <c:pt idx="18706">
                  <c:v>652.27399987599995</c:v>
                </c:pt>
                <c:pt idx="18707">
                  <c:v>652.31300024300003</c:v>
                </c:pt>
                <c:pt idx="18708">
                  <c:v>652.36900005300004</c:v>
                </c:pt>
                <c:pt idx="18709">
                  <c:v>652.47699993200001</c:v>
                </c:pt>
                <c:pt idx="18710">
                  <c:v>652.54099984899995</c:v>
                </c:pt>
                <c:pt idx="18711">
                  <c:v>652.58899986500001</c:v>
                </c:pt>
                <c:pt idx="18712">
                  <c:v>652.62700006099999</c:v>
                </c:pt>
                <c:pt idx="18713">
                  <c:v>652.62600020499997</c:v>
                </c:pt>
                <c:pt idx="18714">
                  <c:v>652.55799992000004</c:v>
                </c:pt>
                <c:pt idx="18715">
                  <c:v>652.44700015800004</c:v>
                </c:pt>
                <c:pt idx="18716">
                  <c:v>652.46200020200001</c:v>
                </c:pt>
                <c:pt idx="18717">
                  <c:v>652.56099980299996</c:v>
                </c:pt>
                <c:pt idx="18718">
                  <c:v>652.63399999800004</c:v>
                </c:pt>
                <c:pt idx="18719">
                  <c:v>652.69999994199998</c:v>
                </c:pt>
                <c:pt idx="18720">
                  <c:v>652.67500007800004</c:v>
                </c:pt>
                <c:pt idx="18721">
                  <c:v>652.69900008599996</c:v>
                </c:pt>
                <c:pt idx="18722">
                  <c:v>652.741999878</c:v>
                </c:pt>
                <c:pt idx="18723">
                  <c:v>652.79400026200005</c:v>
                </c:pt>
                <c:pt idx="18724">
                  <c:v>652.88699978299996</c:v>
                </c:pt>
                <c:pt idx="18725">
                  <c:v>652.93000020299996</c:v>
                </c:pt>
                <c:pt idx="18726">
                  <c:v>652.97500002200002</c:v>
                </c:pt>
                <c:pt idx="18727">
                  <c:v>653.01399976000005</c:v>
                </c:pt>
                <c:pt idx="18728">
                  <c:v>652.99299994900002</c:v>
                </c:pt>
                <c:pt idx="18729">
                  <c:v>652.90000011400002</c:v>
                </c:pt>
                <c:pt idx="18730">
                  <c:v>652.819999983</c:v>
                </c:pt>
                <c:pt idx="18731">
                  <c:v>652.88300004300004</c:v>
                </c:pt>
                <c:pt idx="18732">
                  <c:v>652.97000011199998</c:v>
                </c:pt>
                <c:pt idx="18733">
                  <c:v>653.05199995600003</c:v>
                </c:pt>
                <c:pt idx="18734">
                  <c:v>653.104999883</c:v>
                </c:pt>
                <c:pt idx="18735">
                  <c:v>653.06599983000001</c:v>
                </c:pt>
                <c:pt idx="18736">
                  <c:v>653.09600023300004</c:v>
                </c:pt>
                <c:pt idx="18737">
                  <c:v>653.14700013300001</c:v>
                </c:pt>
                <c:pt idx="18738">
                  <c:v>653.24199999400003</c:v>
                </c:pt>
                <c:pt idx="18739">
                  <c:v>653.30999996499997</c:v>
                </c:pt>
                <c:pt idx="18740">
                  <c:v>653.35100004399999</c:v>
                </c:pt>
                <c:pt idx="18741">
                  <c:v>653.38400001599996</c:v>
                </c:pt>
                <c:pt idx="18742">
                  <c:v>653.388999926</c:v>
                </c:pt>
                <c:pt idx="18743">
                  <c:v>653.32900006299997</c:v>
                </c:pt>
                <c:pt idx="18744">
                  <c:v>653.20900002300004</c:v>
                </c:pt>
                <c:pt idx="18745">
                  <c:v>653.19100009500005</c:v>
                </c:pt>
                <c:pt idx="18746">
                  <c:v>653.280000191</c:v>
                </c:pt>
                <c:pt idx="18747">
                  <c:v>653.34399979299997</c:v>
                </c:pt>
                <c:pt idx="18748">
                  <c:v>653.40499982699998</c:v>
                </c:pt>
                <c:pt idx="18749">
                  <c:v>653.38499987299997</c:v>
                </c:pt>
                <c:pt idx="18750">
                  <c:v>653.38600004299997</c:v>
                </c:pt>
                <c:pt idx="18751">
                  <c:v>653.41900001500005</c:v>
                </c:pt>
                <c:pt idx="18752">
                  <c:v>653.45600004100004</c:v>
                </c:pt>
                <c:pt idx="18753">
                  <c:v>653.54199993899999</c:v>
                </c:pt>
                <c:pt idx="18754">
                  <c:v>653.57400005500006</c:v>
                </c:pt>
                <c:pt idx="18755">
                  <c:v>653.61000022400003</c:v>
                </c:pt>
                <c:pt idx="18756">
                  <c:v>653.63999999800001</c:v>
                </c:pt>
                <c:pt idx="18757">
                  <c:v>653.61300010699995</c:v>
                </c:pt>
                <c:pt idx="18758">
                  <c:v>653.51399987699995</c:v>
                </c:pt>
                <c:pt idx="18759">
                  <c:v>653.41400010500001</c:v>
                </c:pt>
                <c:pt idx="18760">
                  <c:v>653.46299997799997</c:v>
                </c:pt>
                <c:pt idx="18761">
                  <c:v>653.54800002000002</c:v>
                </c:pt>
                <c:pt idx="18762">
                  <c:v>653.75299978800001</c:v>
                </c:pt>
                <c:pt idx="18763">
                  <c:v>654.02499998500002</c:v>
                </c:pt>
                <c:pt idx="18764">
                  <c:v>654.19500006800001</c:v>
                </c:pt>
                <c:pt idx="18765">
                  <c:v>654.43800003299998</c:v>
                </c:pt>
                <c:pt idx="18766">
                  <c:v>654.69700021200003</c:v>
                </c:pt>
                <c:pt idx="18767">
                  <c:v>654.99300010299999</c:v>
                </c:pt>
                <c:pt idx="18768">
                  <c:v>655.28599979600006</c:v>
                </c:pt>
                <c:pt idx="18769">
                  <c:v>655.54199977799999</c:v>
                </c:pt>
                <c:pt idx="18770">
                  <c:v>655.79200030799996</c:v>
                </c:pt>
                <c:pt idx="18771">
                  <c:v>656.01700002999996</c:v>
                </c:pt>
                <c:pt idx="18772">
                  <c:v>656.18199989000004</c:v>
                </c:pt>
                <c:pt idx="18773">
                  <c:v>656.27899977799996</c:v>
                </c:pt>
                <c:pt idx="18774">
                  <c:v>656.45000003300004</c:v>
                </c:pt>
                <c:pt idx="18775">
                  <c:v>656.74300003999997</c:v>
                </c:pt>
                <c:pt idx="18776">
                  <c:v>657.02100000300004</c:v>
                </c:pt>
                <c:pt idx="18777">
                  <c:v>657.30300002000001</c:v>
                </c:pt>
                <c:pt idx="18778">
                  <c:v>657.51700006700003</c:v>
                </c:pt>
                <c:pt idx="18779">
                  <c:v>657.71499989799997</c:v>
                </c:pt>
                <c:pt idx="18780">
                  <c:v>657.95299995200003</c:v>
                </c:pt>
                <c:pt idx="18781">
                  <c:v>658.20300016800002</c:v>
                </c:pt>
                <c:pt idx="18782">
                  <c:v>658.50400028299998</c:v>
                </c:pt>
                <c:pt idx="18783">
                  <c:v>658.74999981600001</c:v>
                </c:pt>
                <c:pt idx="18784">
                  <c:v>658.99699983400001</c:v>
                </c:pt>
                <c:pt idx="18785">
                  <c:v>659.23699991499996</c:v>
                </c:pt>
                <c:pt idx="18786">
                  <c:v>659.42899997999996</c:v>
                </c:pt>
                <c:pt idx="18787">
                  <c:v>659.549999877</c:v>
                </c:pt>
                <c:pt idx="18788">
                  <c:v>659.64999996400002</c:v>
                </c:pt>
                <c:pt idx="18789">
                  <c:v>659.894999955</c:v>
                </c:pt>
                <c:pt idx="18790">
                  <c:v>660.19399972899998</c:v>
                </c:pt>
                <c:pt idx="18791">
                  <c:v>660.46899980900002</c:v>
                </c:pt>
                <c:pt idx="18792">
                  <c:v>660.73399975400002</c:v>
                </c:pt>
                <c:pt idx="18793">
                  <c:v>660.89700021500005</c:v>
                </c:pt>
                <c:pt idx="18794">
                  <c:v>661.13200007199998</c:v>
                </c:pt>
                <c:pt idx="18795">
                  <c:v>661.384000001</c:v>
                </c:pt>
                <c:pt idx="18796">
                  <c:v>661.65900008100004</c:v>
                </c:pt>
                <c:pt idx="18797">
                  <c:v>661.95099991699999</c:v>
                </c:pt>
                <c:pt idx="18798">
                  <c:v>662.19700007899996</c:v>
                </c:pt>
                <c:pt idx="18799">
                  <c:v>662.43800001700004</c:v>
                </c:pt>
                <c:pt idx="18800">
                  <c:v>662.66599993700004</c:v>
                </c:pt>
                <c:pt idx="18801">
                  <c:v>662.83499985000003</c:v>
                </c:pt>
                <c:pt idx="18802">
                  <c:v>662.93099988300003</c:v>
                </c:pt>
                <c:pt idx="18803">
                  <c:v>663.07400007499996</c:v>
                </c:pt>
                <c:pt idx="18804">
                  <c:v>663.35200003800003</c:v>
                </c:pt>
                <c:pt idx="18805">
                  <c:v>663.63300019899998</c:v>
                </c:pt>
                <c:pt idx="18806">
                  <c:v>663.91300018899994</c:v>
                </c:pt>
                <c:pt idx="18807">
                  <c:v>664.13899976799996</c:v>
                </c:pt>
                <c:pt idx="18808">
                  <c:v>664.31299990499997</c:v>
                </c:pt>
                <c:pt idx="18809">
                  <c:v>664.54199999599996</c:v>
                </c:pt>
                <c:pt idx="18810">
                  <c:v>664.78499996000005</c:v>
                </c:pt>
                <c:pt idx="18811">
                  <c:v>665.08299987800001</c:v>
                </c:pt>
                <c:pt idx="18812">
                  <c:v>665.33200023699999</c:v>
                </c:pt>
                <c:pt idx="18813">
                  <c:v>665.57400003099997</c:v>
                </c:pt>
                <c:pt idx="18814">
                  <c:v>665.81000005800001</c:v>
                </c:pt>
                <c:pt idx="18815">
                  <c:v>666.00000009600001</c:v>
                </c:pt>
                <c:pt idx="18816">
                  <c:v>666.11899996600005</c:v>
                </c:pt>
                <c:pt idx="18817">
                  <c:v>666.20099981099997</c:v>
                </c:pt>
                <c:pt idx="18818">
                  <c:v>666.41799974000003</c:v>
                </c:pt>
                <c:pt idx="18819">
                  <c:v>666.70700000800002</c:v>
                </c:pt>
                <c:pt idx="18820">
                  <c:v>666.97199995400001</c:v>
                </c:pt>
                <c:pt idx="18821">
                  <c:v>667.23100013299995</c:v>
                </c:pt>
                <c:pt idx="18822">
                  <c:v>667.39399996600002</c:v>
                </c:pt>
                <c:pt idx="18823">
                  <c:v>667.62000017299999</c:v>
                </c:pt>
                <c:pt idx="18824">
                  <c:v>667.86199996699997</c:v>
                </c:pt>
                <c:pt idx="18825">
                  <c:v>668.111999868</c:v>
                </c:pt>
                <c:pt idx="18826">
                  <c:v>668.39700008299997</c:v>
                </c:pt>
                <c:pt idx="18827">
                  <c:v>668.63199994000001</c:v>
                </c:pt>
                <c:pt idx="18828">
                  <c:v>668.86499977000005</c:v>
                </c:pt>
                <c:pt idx="18829">
                  <c:v>669.09300000400003</c:v>
                </c:pt>
                <c:pt idx="18830">
                  <c:v>669.26300008800001</c:v>
                </c:pt>
                <c:pt idx="18831">
                  <c:v>669.36099983300005</c:v>
                </c:pt>
                <c:pt idx="18832">
                  <c:v>669.48400007099997</c:v>
                </c:pt>
                <c:pt idx="18833">
                  <c:v>669.74799984599997</c:v>
                </c:pt>
                <c:pt idx="18834">
                  <c:v>670.02600012300002</c:v>
                </c:pt>
                <c:pt idx="18835">
                  <c:v>670.29800000600005</c:v>
                </c:pt>
                <c:pt idx="18836">
                  <c:v>670.53499988999999</c:v>
                </c:pt>
                <c:pt idx="18837">
                  <c:v>670.68900007299999</c:v>
                </c:pt>
                <c:pt idx="18838">
                  <c:v>670.91000005599994</c:v>
                </c:pt>
                <c:pt idx="18839">
                  <c:v>671.15099999400002</c:v>
                </c:pt>
                <c:pt idx="18840">
                  <c:v>671.44400000099995</c:v>
                </c:pt>
                <c:pt idx="18841">
                  <c:v>671.70299986600003</c:v>
                </c:pt>
                <c:pt idx="18842">
                  <c:v>671.93899989399995</c:v>
                </c:pt>
                <c:pt idx="18843">
                  <c:v>672.16599995700005</c:v>
                </c:pt>
                <c:pt idx="18844">
                  <c:v>672.35399996900003</c:v>
                </c:pt>
                <c:pt idx="18845">
                  <c:v>672.47799974899999</c:v>
                </c:pt>
                <c:pt idx="18846">
                  <c:v>672.54899991699995</c:v>
                </c:pt>
                <c:pt idx="18847">
                  <c:v>672.73299987400003</c:v>
                </c:pt>
                <c:pt idx="18848">
                  <c:v>673.014999891</c:v>
                </c:pt>
                <c:pt idx="18849">
                  <c:v>673.27400007100005</c:v>
                </c:pt>
                <c:pt idx="18850">
                  <c:v>673.530999909</c:v>
                </c:pt>
                <c:pt idx="18851">
                  <c:v>673.69800010899996</c:v>
                </c:pt>
                <c:pt idx="18852">
                  <c:v>673.90200002100005</c:v>
                </c:pt>
                <c:pt idx="18853">
                  <c:v>674.13000025600002</c:v>
                </c:pt>
                <c:pt idx="18854">
                  <c:v>674.36100005900005</c:v>
                </c:pt>
                <c:pt idx="18855">
                  <c:v>674.63499996799999</c:v>
                </c:pt>
                <c:pt idx="18856">
                  <c:v>674.86000000499996</c:v>
                </c:pt>
                <c:pt idx="18857">
                  <c:v>675.08799992499996</c:v>
                </c:pt>
                <c:pt idx="18858">
                  <c:v>675.31499998899994</c:v>
                </c:pt>
                <c:pt idx="18859">
                  <c:v>675.48300004600003</c:v>
                </c:pt>
                <c:pt idx="18860">
                  <c:v>675.57900007800004</c:v>
                </c:pt>
                <c:pt idx="18861">
                  <c:v>675.67999970599999</c:v>
                </c:pt>
                <c:pt idx="18862">
                  <c:v>675.92500001200005</c:v>
                </c:pt>
                <c:pt idx="18863">
                  <c:v>676.198999921</c:v>
                </c:pt>
                <c:pt idx="18864">
                  <c:v>676.46199983999998</c:v>
                </c:pt>
                <c:pt idx="18865">
                  <c:v>676.70199992100004</c:v>
                </c:pt>
                <c:pt idx="18866">
                  <c:v>676.84499979999998</c:v>
                </c:pt>
                <c:pt idx="18867">
                  <c:v>677.06299989900003</c:v>
                </c:pt>
                <c:pt idx="18868">
                  <c:v>677.30099995399996</c:v>
                </c:pt>
                <c:pt idx="18869">
                  <c:v>677.57899991700003</c:v>
                </c:pt>
                <c:pt idx="18870">
                  <c:v>677.84000012299998</c:v>
                </c:pt>
                <c:pt idx="18871">
                  <c:v>678.07000006999999</c:v>
                </c:pt>
                <c:pt idx="18872">
                  <c:v>678.28799985600006</c:v>
                </c:pt>
                <c:pt idx="18873">
                  <c:v>678.47799989400005</c:v>
                </c:pt>
                <c:pt idx="18874">
                  <c:v>678.60899992500003</c:v>
                </c:pt>
                <c:pt idx="18875">
                  <c:v>678.675999725</c:v>
                </c:pt>
                <c:pt idx="18876">
                  <c:v>678.83300010599999</c:v>
                </c:pt>
                <c:pt idx="18877">
                  <c:v>679.10700001500004</c:v>
                </c:pt>
                <c:pt idx="18878">
                  <c:v>679.36000011399994</c:v>
                </c:pt>
                <c:pt idx="18879">
                  <c:v>679.611999728</c:v>
                </c:pt>
                <c:pt idx="18880">
                  <c:v>679.78700003599999</c:v>
                </c:pt>
                <c:pt idx="18881">
                  <c:v>679.96599976899995</c:v>
                </c:pt>
                <c:pt idx="18882">
                  <c:v>680.17899995899995</c:v>
                </c:pt>
                <c:pt idx="18883">
                  <c:v>680.39899977200002</c:v>
                </c:pt>
                <c:pt idx="18884">
                  <c:v>680.67000011200003</c:v>
                </c:pt>
                <c:pt idx="18885">
                  <c:v>680.89100009499998</c:v>
                </c:pt>
                <c:pt idx="18886">
                  <c:v>681.11499996199996</c:v>
                </c:pt>
                <c:pt idx="18887">
                  <c:v>681.33499977400004</c:v>
                </c:pt>
                <c:pt idx="18888">
                  <c:v>681.49799992099997</c:v>
                </c:pt>
                <c:pt idx="18889">
                  <c:v>681.58900004300006</c:v>
                </c:pt>
                <c:pt idx="18890">
                  <c:v>681.66900017499995</c:v>
                </c:pt>
                <c:pt idx="18891">
                  <c:v>681.89199987100005</c:v>
                </c:pt>
                <c:pt idx="18892">
                  <c:v>682.16200004100006</c:v>
                </c:pt>
                <c:pt idx="18893">
                  <c:v>682.41399996899997</c:v>
                </c:pt>
              </c:numCache>
            </c:numRef>
          </c:yVal>
          <c:smooth val="0"/>
          <c:extLst>
            <c:ext xmlns:c16="http://schemas.microsoft.com/office/drawing/2014/chart" uri="{C3380CC4-5D6E-409C-BE32-E72D297353CC}">
              <c16:uniqueId val="{00000003-00CC-4B89-A72F-9FB60C2D32FC}"/>
            </c:ext>
          </c:extLst>
        </c:ser>
        <c:ser>
          <c:idx val="3"/>
          <c:order val="3"/>
          <c:tx>
            <c:v>Southern Intersection Crossing Time Difference (sec)</c:v>
          </c:tx>
          <c:spPr>
            <a:ln w="19050" cap="rnd">
              <a:solidFill>
                <a:schemeClr val="bg1">
                  <a:lumMod val="65000"/>
                </a:schemeClr>
              </a:solidFill>
              <a:round/>
            </a:ln>
            <a:effectLst/>
          </c:spPr>
          <c:marker>
            <c:symbol val="none"/>
          </c:marker>
          <c:xVal>
            <c:numRef>
              <c:f>'[Aura_Landsat-8_Phasing_at_Orbit_Intersection.xlsx]Southern Intersection'!$F$1:$F$9435</c:f>
              <c:numCache>
                <c:formatCode>[$-409]m/d/yy\ h:mm\ AM/PM;@</c:formatCode>
                <c:ptCount val="9435"/>
                <c:pt idx="0">
                  <c:v>44197.218053275465</c:v>
                </c:pt>
                <c:pt idx="1">
                  <c:v>44197.355394791666</c:v>
                </c:pt>
                <c:pt idx="2">
                  <c:v>44197.492734942127</c:v>
                </c:pt>
                <c:pt idx="3">
                  <c:v>44197.630073113425</c:v>
                </c:pt>
                <c:pt idx="4">
                  <c:v>44197.767412847221</c:v>
                </c:pt>
                <c:pt idx="5">
                  <c:v>44197.90475390046</c:v>
                </c:pt>
                <c:pt idx="6">
                  <c:v>44198.042093796299</c:v>
                </c:pt>
                <c:pt idx="7">
                  <c:v>44198.179432175923</c:v>
                </c:pt>
                <c:pt idx="8">
                  <c:v>44198.316772233797</c:v>
                </c:pt>
                <c:pt idx="9">
                  <c:v>44198.454113356478</c:v>
                </c:pt>
                <c:pt idx="10">
                  <c:v>44198.591451446759</c:v>
                </c:pt>
                <c:pt idx="11">
                  <c:v>44198.728790497684</c:v>
                </c:pt>
                <c:pt idx="12">
                  <c:v>44198.866131516203</c:v>
                </c:pt>
                <c:pt idx="13">
                  <c:v>44199.003471678239</c:v>
                </c:pt>
                <c:pt idx="14">
                  <c:v>44199.140810636571</c:v>
                </c:pt>
                <c:pt idx="15">
                  <c:v>44199.278149537036</c:v>
                </c:pt>
                <c:pt idx="16">
                  <c:v>44199.415491377316</c:v>
                </c:pt>
                <c:pt idx="17">
                  <c:v>44199.552829918983</c:v>
                </c:pt>
                <c:pt idx="18">
                  <c:v>44199.690168414352</c:v>
                </c:pt>
                <c:pt idx="19">
                  <c:v>44199.827509085648</c:v>
                </c:pt>
                <c:pt idx="20">
                  <c:v>44199.964849884258</c:v>
                </c:pt>
                <c:pt idx="21">
                  <c:v>44200.102189247686</c:v>
                </c:pt>
                <c:pt idx="22">
                  <c:v>44200.239527152778</c:v>
                </c:pt>
                <c:pt idx="23">
                  <c:v>44200.376868888889</c:v>
                </c:pt>
                <c:pt idx="24">
                  <c:v>44200.514208229164</c:v>
                </c:pt>
                <c:pt idx="25">
                  <c:v>44200.651546261572</c:v>
                </c:pt>
                <c:pt idx="26">
                  <c:v>44200.788886192131</c:v>
                </c:pt>
                <c:pt idx="27">
                  <c:v>44200.926227256947</c:v>
                </c:pt>
                <c:pt idx="28">
                  <c:v>44201.063566759258</c:v>
                </c:pt>
                <c:pt idx="29">
                  <c:v>44201.200904756945</c:v>
                </c:pt>
                <c:pt idx="30">
                  <c:v>44201.338245509258</c:v>
                </c:pt>
                <c:pt idx="31">
                  <c:v>44201.475586064815</c:v>
                </c:pt>
                <c:pt idx="32">
                  <c:v>44201.612924120367</c:v>
                </c:pt>
                <c:pt idx="33">
                  <c:v>44201.750263530092</c:v>
                </c:pt>
                <c:pt idx="34">
                  <c:v>44201.887604351854</c:v>
                </c:pt>
                <c:pt idx="35">
                  <c:v>44202.024944317127</c:v>
                </c:pt>
                <c:pt idx="36">
                  <c:v>44202.162282870369</c:v>
                </c:pt>
                <c:pt idx="37">
                  <c:v>44202.299622303239</c:v>
                </c:pt>
                <c:pt idx="38">
                  <c:v>44202.436963715278</c:v>
                </c:pt>
                <c:pt idx="39">
                  <c:v>44202.57430177083</c:v>
                </c:pt>
                <c:pt idx="40">
                  <c:v>44202.711640358793</c:v>
                </c:pt>
                <c:pt idx="41">
                  <c:v>44202.848981157411</c:v>
                </c:pt>
                <c:pt idx="42">
                  <c:v>44202.986321435186</c:v>
                </c:pt>
                <c:pt idx="43">
                  <c:v>44203.123660428239</c:v>
                </c:pt>
                <c:pt idx="44">
                  <c:v>44203.260998703707</c:v>
                </c:pt>
                <c:pt idx="45">
                  <c:v>44203.398340370368</c:v>
                </c:pt>
                <c:pt idx="46">
                  <c:v>44203.535679108798</c:v>
                </c:pt>
                <c:pt idx="47">
                  <c:v>44203.673017245368</c:v>
                </c:pt>
                <c:pt idx="48">
                  <c:v>44203.810357523151</c:v>
                </c:pt>
                <c:pt idx="49">
                  <c:v>44203.947698356482</c:v>
                </c:pt>
                <c:pt idx="50">
                  <c:v>44204.085037685189</c:v>
                </c:pt>
                <c:pt idx="51">
                  <c:v>44204.222375358797</c:v>
                </c:pt>
                <c:pt idx="52">
                  <c:v>44204.35971675926</c:v>
                </c:pt>
                <c:pt idx="53">
                  <c:v>44204.497056504631</c:v>
                </c:pt>
                <c:pt idx="54">
                  <c:v>44204.634394409724</c:v>
                </c:pt>
                <c:pt idx="55">
                  <c:v>44204.771733935188</c:v>
                </c:pt>
                <c:pt idx="56">
                  <c:v>44204.909074791663</c:v>
                </c:pt>
                <c:pt idx="57">
                  <c:v>44205.046414351855</c:v>
                </c:pt>
                <c:pt idx="58">
                  <c:v>44205.183752430552</c:v>
                </c:pt>
                <c:pt idx="59">
                  <c:v>44205.321092372687</c:v>
                </c:pt>
                <c:pt idx="60">
                  <c:v>44205.458433159722</c:v>
                </c:pt>
                <c:pt idx="61">
                  <c:v>44205.595771018518</c:v>
                </c:pt>
                <c:pt idx="62">
                  <c:v>44205.733109918983</c:v>
                </c:pt>
                <c:pt idx="63">
                  <c:v>44205.870450682873</c:v>
                </c:pt>
                <c:pt idx="64">
                  <c:v>44206.007790567128</c:v>
                </c:pt>
                <c:pt idx="65">
                  <c:v>44206.145129236109</c:v>
                </c:pt>
                <c:pt idx="66">
                  <c:v>44206.282468020836</c:v>
                </c:pt>
                <c:pt idx="67">
                  <c:v>44206.419809606479</c:v>
                </c:pt>
                <c:pt idx="68">
                  <c:v>44206.557147812498</c:v>
                </c:pt>
                <c:pt idx="69">
                  <c:v>44206.694486111111</c:v>
                </c:pt>
                <c:pt idx="70">
                  <c:v>44206.831826597219</c:v>
                </c:pt>
                <c:pt idx="71">
                  <c:v>44206.969167094911</c:v>
                </c:pt>
                <c:pt idx="72">
                  <c:v>44207.106506180557</c:v>
                </c:pt>
                <c:pt idx="73">
                  <c:v>44207.243843923614</c:v>
                </c:pt>
                <c:pt idx="74">
                  <c:v>44207.381185439815</c:v>
                </c:pt>
                <c:pt idx="75">
                  <c:v>44207.518524432868</c:v>
                </c:pt>
                <c:pt idx="76">
                  <c:v>44207.655862280095</c:v>
                </c:pt>
                <c:pt idx="77">
                  <c:v>44207.793202083332</c:v>
                </c:pt>
                <c:pt idx="78">
                  <c:v>44207.930542928239</c:v>
                </c:pt>
                <c:pt idx="79">
                  <c:v>44208.067882187497</c:v>
                </c:pt>
                <c:pt idx="80">
                  <c:v>44208.205219930554</c:v>
                </c:pt>
                <c:pt idx="81">
                  <c:v>44208.342560636571</c:v>
                </c:pt>
                <c:pt idx="82">
                  <c:v>44208.479900879633</c:v>
                </c:pt>
                <c:pt idx="83">
                  <c:v>44208.617238749997</c:v>
                </c:pt>
                <c:pt idx="84">
                  <c:v>44208.754578020831</c:v>
                </c:pt>
                <c:pt idx="85">
                  <c:v>44208.891918657406</c:v>
                </c:pt>
                <c:pt idx="86">
                  <c:v>44209.029258402777</c:v>
                </c:pt>
                <c:pt idx="87">
                  <c:v>44209.166596689814</c:v>
                </c:pt>
                <c:pt idx="88">
                  <c:v>44209.303936064818</c:v>
                </c:pt>
                <c:pt idx="89">
                  <c:v>44209.441277175923</c:v>
                </c:pt>
                <c:pt idx="90">
                  <c:v>44209.578615011575</c:v>
                </c:pt>
                <c:pt idx="91">
                  <c:v>44209.715953483799</c:v>
                </c:pt>
                <c:pt idx="92">
                  <c:v>44209.853294155095</c:v>
                </c:pt>
                <c:pt idx="93">
                  <c:v>44209.990634178241</c:v>
                </c:pt>
                <c:pt idx="94">
                  <c:v>44210.127972951392</c:v>
                </c:pt>
                <c:pt idx="95">
                  <c:v>44210.265311192132</c:v>
                </c:pt>
                <c:pt idx="96">
                  <c:v>44210.402652708333</c:v>
                </c:pt>
                <c:pt idx="97">
                  <c:v>44210.539991203703</c:v>
                </c:pt>
                <c:pt idx="98">
                  <c:v>44210.67732923611</c:v>
                </c:pt>
                <c:pt idx="99">
                  <c:v>44210.814669444444</c:v>
                </c:pt>
                <c:pt idx="100">
                  <c:v>44210.952010069443</c:v>
                </c:pt>
                <c:pt idx="101">
                  <c:v>44211.089349236114</c:v>
                </c:pt>
                <c:pt idx="102">
                  <c:v>44211.226686759263</c:v>
                </c:pt>
                <c:pt idx="103">
                  <c:v>44211.3640280787</c:v>
                </c:pt>
                <c:pt idx="104">
                  <c:v>44211.501367534722</c:v>
                </c:pt>
                <c:pt idx="105">
                  <c:v>44211.638705266203</c:v>
                </c:pt>
                <c:pt idx="106">
                  <c:v>44211.776044675928</c:v>
                </c:pt>
                <c:pt idx="107">
                  <c:v>44211.913385416665</c:v>
                </c:pt>
                <c:pt idx="108">
                  <c:v>44212.050724756948</c:v>
                </c:pt>
                <c:pt idx="109">
                  <c:v>44212.188062615744</c:v>
                </c:pt>
                <c:pt idx="110">
                  <c:v>44212.325402557872</c:v>
                </c:pt>
                <c:pt idx="111">
                  <c:v>44212.462743101853</c:v>
                </c:pt>
                <c:pt idx="112">
                  <c:v>44212.600080821758</c:v>
                </c:pt>
                <c:pt idx="113">
                  <c:v>44212.73741966435</c:v>
                </c:pt>
                <c:pt idx="114">
                  <c:v>44212.874760243052</c:v>
                </c:pt>
                <c:pt idx="115">
                  <c:v>44213.012099953703</c:v>
                </c:pt>
                <c:pt idx="116">
                  <c:v>44213.149438402776</c:v>
                </c:pt>
                <c:pt idx="117">
                  <c:v>44213.286777152774</c:v>
                </c:pt>
                <c:pt idx="118">
                  <c:v>44213.424118506948</c:v>
                </c:pt>
                <c:pt idx="119">
                  <c:v>44213.561456469906</c:v>
                </c:pt>
                <c:pt idx="120">
                  <c:v>44213.698794629629</c:v>
                </c:pt>
                <c:pt idx="121">
                  <c:v>44213.836134988429</c:v>
                </c:pt>
                <c:pt idx="122">
                  <c:v>44213.973475243052</c:v>
                </c:pt>
                <c:pt idx="123">
                  <c:v>44214.110814085645</c:v>
                </c:pt>
                <c:pt idx="124">
                  <c:v>44214.24815172454</c:v>
                </c:pt>
                <c:pt idx="125">
                  <c:v>44214.385493055554</c:v>
                </c:pt>
                <c:pt idx="126">
                  <c:v>44214.522831759263</c:v>
                </c:pt>
                <c:pt idx="127">
                  <c:v>44214.660169444447</c:v>
                </c:pt>
                <c:pt idx="128">
                  <c:v>44214.797509155091</c:v>
                </c:pt>
                <c:pt idx="129">
                  <c:v>44214.934849780089</c:v>
                </c:pt>
                <c:pt idx="130">
                  <c:v>44215.072188831022</c:v>
                </c:pt>
                <c:pt idx="131">
                  <c:v>44215.209526307874</c:v>
                </c:pt>
                <c:pt idx="132">
                  <c:v>44215.346866990738</c:v>
                </c:pt>
                <c:pt idx="133">
                  <c:v>44215.484206886576</c:v>
                </c:pt>
                <c:pt idx="134">
                  <c:v>44215.621544548609</c:v>
                </c:pt>
                <c:pt idx="135">
                  <c:v>44215.758883657407</c:v>
                </c:pt>
                <c:pt idx="136">
                  <c:v>44215.896224097225</c:v>
                </c:pt>
                <c:pt idx="137">
                  <c:v>44216.033563576391</c:v>
                </c:pt>
                <c:pt idx="138">
                  <c:v>44216.170901562502</c:v>
                </c:pt>
                <c:pt idx="139">
                  <c:v>44216.308240833336</c:v>
                </c:pt>
                <c:pt idx="140">
                  <c:v>44216.44558162037</c:v>
                </c:pt>
                <c:pt idx="141">
                  <c:v>44216.582919201392</c:v>
                </c:pt>
                <c:pt idx="142">
                  <c:v>44216.720257523149</c:v>
                </c:pt>
                <c:pt idx="143">
                  <c:v>44216.857597986113</c:v>
                </c:pt>
                <c:pt idx="144">
                  <c:v>44216.994937708332</c:v>
                </c:pt>
                <c:pt idx="145">
                  <c:v>44217.132276215278</c:v>
                </c:pt>
                <c:pt idx="146">
                  <c:v>44217.269614340279</c:v>
                </c:pt>
                <c:pt idx="147">
                  <c:v>44217.406955636572</c:v>
                </c:pt>
                <c:pt idx="148">
                  <c:v>44217.544293819446</c:v>
                </c:pt>
                <c:pt idx="149">
                  <c:v>44217.681631678242</c:v>
                </c:pt>
                <c:pt idx="150">
                  <c:v>44217.818971701388</c:v>
                </c:pt>
                <c:pt idx="151">
                  <c:v>44217.956312071758</c:v>
                </c:pt>
                <c:pt idx="152">
                  <c:v>44218.093650972223</c:v>
                </c:pt>
                <c:pt idx="153">
                  <c:v>44218.230988263887</c:v>
                </c:pt>
                <c:pt idx="154">
                  <c:v>44218.368329421297</c:v>
                </c:pt>
                <c:pt idx="155">
                  <c:v>44218.505668495367</c:v>
                </c:pt>
                <c:pt idx="156">
                  <c:v>44218.643005983795</c:v>
                </c:pt>
                <c:pt idx="157">
                  <c:v>44218.780345219908</c:v>
                </c:pt>
                <c:pt idx="158">
                  <c:v>44218.917685740744</c:v>
                </c:pt>
                <c:pt idx="159">
                  <c:v>44219.055024791669</c:v>
                </c:pt>
                <c:pt idx="160">
                  <c:v>44219.192362372683</c:v>
                </c:pt>
                <c:pt idx="161">
                  <c:v>44219.329702233794</c:v>
                </c:pt>
                <c:pt idx="162">
                  <c:v>44219.46704246528</c:v>
                </c:pt>
                <c:pt idx="163">
                  <c:v>44219.604379965276</c:v>
                </c:pt>
                <c:pt idx="164">
                  <c:v>44219.741718680554</c:v>
                </c:pt>
                <c:pt idx="165">
                  <c:v>44219.879058993058</c:v>
                </c:pt>
                <c:pt idx="166">
                  <c:v>44220.016398460648</c:v>
                </c:pt>
                <c:pt idx="167">
                  <c:v>44220.153736631946</c:v>
                </c:pt>
                <c:pt idx="168">
                  <c:v>44220.291075289351</c:v>
                </c:pt>
                <c:pt idx="169">
                  <c:v>44220.428416354167</c:v>
                </c:pt>
                <c:pt idx="170">
                  <c:v>44220.56575400463</c:v>
                </c:pt>
                <c:pt idx="171">
                  <c:v>44220.703091979165</c:v>
                </c:pt>
                <c:pt idx="172">
                  <c:v>44220.840432164354</c:v>
                </c:pt>
                <c:pt idx="173">
                  <c:v>44220.977772106482</c:v>
                </c:pt>
                <c:pt idx="174">
                  <c:v>44221.115110682869</c:v>
                </c:pt>
                <c:pt idx="175">
                  <c:v>44221.252448206018</c:v>
                </c:pt>
                <c:pt idx="176">
                  <c:v>44221.389789317131</c:v>
                </c:pt>
                <c:pt idx="177">
                  <c:v>44221.52712770833</c:v>
                </c:pt>
                <c:pt idx="178">
                  <c:v>44221.66446521991</c:v>
                </c:pt>
                <c:pt idx="179">
                  <c:v>44221.801804814815</c:v>
                </c:pt>
                <c:pt idx="180">
                  <c:v>44221.93914519676</c:v>
                </c:pt>
                <c:pt idx="181">
                  <c:v>44222.076484027777</c:v>
                </c:pt>
                <c:pt idx="182">
                  <c:v>44222.213821249999</c:v>
                </c:pt>
                <c:pt idx="183">
                  <c:v>44222.351161874998</c:v>
                </c:pt>
                <c:pt idx="184">
                  <c:v>44222.488501423613</c:v>
                </c:pt>
                <c:pt idx="185">
                  <c:v>44222.625838865744</c:v>
                </c:pt>
                <c:pt idx="186">
                  <c:v>44222.7631778125</c:v>
                </c:pt>
                <c:pt idx="187">
                  <c:v>44222.900518078706</c:v>
                </c:pt>
                <c:pt idx="188">
                  <c:v>44223.037857291667</c:v>
                </c:pt>
                <c:pt idx="189">
                  <c:v>44223.175195011572</c:v>
                </c:pt>
                <c:pt idx="190">
                  <c:v>44223.312534189812</c:v>
                </c:pt>
                <c:pt idx="191">
                  <c:v>44223.449874675927</c:v>
                </c:pt>
                <c:pt idx="192">
                  <c:v>44223.58721203704</c:v>
                </c:pt>
                <c:pt idx="193">
                  <c:v>44223.724550254628</c:v>
                </c:pt>
                <c:pt idx="194">
                  <c:v>44223.86189054398</c:v>
                </c:pt>
                <c:pt idx="195">
                  <c:v>44223.999230023146</c:v>
                </c:pt>
                <c:pt idx="196">
                  <c:v>44224.136568287038</c:v>
                </c:pt>
                <c:pt idx="197">
                  <c:v>44224.273906342591</c:v>
                </c:pt>
                <c:pt idx="198">
                  <c:v>44224.411247476855</c:v>
                </c:pt>
                <c:pt idx="199">
                  <c:v>44224.548585381941</c:v>
                </c:pt>
                <c:pt idx="200">
                  <c:v>44224.685923101853</c:v>
                </c:pt>
                <c:pt idx="201">
                  <c:v>44224.823263009261</c:v>
                </c:pt>
                <c:pt idx="202">
                  <c:v>44224.960603148145</c:v>
                </c:pt>
                <c:pt idx="203">
                  <c:v>44225.097941851855</c:v>
                </c:pt>
                <c:pt idx="204">
                  <c:v>44225.235278993059</c:v>
                </c:pt>
                <c:pt idx="205">
                  <c:v>44225.372620011571</c:v>
                </c:pt>
                <c:pt idx="206">
                  <c:v>44225.509958773146</c:v>
                </c:pt>
                <c:pt idx="207">
                  <c:v>44225.647296099538</c:v>
                </c:pt>
                <c:pt idx="208">
                  <c:v>44225.784635231481</c:v>
                </c:pt>
                <c:pt idx="209">
                  <c:v>44225.92197560185</c:v>
                </c:pt>
                <c:pt idx="210">
                  <c:v>44226.059314444443</c:v>
                </c:pt>
                <c:pt idx="211">
                  <c:v>44226.196651805556</c:v>
                </c:pt>
                <c:pt idx="212">
                  <c:v>44226.333991678242</c:v>
                </c:pt>
                <c:pt idx="213">
                  <c:v>44226.471331655091</c:v>
                </c:pt>
                <c:pt idx="214">
                  <c:v>44226.608669004629</c:v>
                </c:pt>
                <c:pt idx="215">
                  <c:v>44226.746007650465</c:v>
                </c:pt>
                <c:pt idx="216">
                  <c:v>44226.88334778935</c:v>
                </c:pt>
                <c:pt idx="217">
                  <c:v>44227.020687083335</c:v>
                </c:pt>
                <c:pt idx="218">
                  <c:v>44227.158025023149</c:v>
                </c:pt>
                <c:pt idx="219">
                  <c:v>44227.295363657409</c:v>
                </c:pt>
                <c:pt idx="220">
                  <c:v>44227.432704479164</c:v>
                </c:pt>
                <c:pt idx="221">
                  <c:v>44227.570041898151</c:v>
                </c:pt>
                <c:pt idx="222">
                  <c:v>44227.707379756946</c:v>
                </c:pt>
                <c:pt idx="223">
                  <c:v>44227.844719826389</c:v>
                </c:pt>
                <c:pt idx="224">
                  <c:v>44227.982059513888</c:v>
                </c:pt>
                <c:pt idx="225">
                  <c:v>44228.119397870367</c:v>
                </c:pt>
                <c:pt idx="226">
                  <c:v>44228.256735347219</c:v>
                </c:pt>
                <c:pt idx="227">
                  <c:v>44228.394076307872</c:v>
                </c:pt>
                <c:pt idx="228">
                  <c:v>44228.531414444442</c:v>
                </c:pt>
                <c:pt idx="229">
                  <c:v>44228.668751840276</c:v>
                </c:pt>
                <c:pt idx="230">
                  <c:v>44228.806091365739</c:v>
                </c:pt>
                <c:pt idx="231">
                  <c:v>44228.943431539352</c:v>
                </c:pt>
                <c:pt idx="232">
                  <c:v>44229.080770185188</c:v>
                </c:pt>
                <c:pt idx="233">
                  <c:v>44229.218107210647</c:v>
                </c:pt>
                <c:pt idx="234">
                  <c:v>44229.355447789349</c:v>
                </c:pt>
                <c:pt idx="235">
                  <c:v>44229.492787013885</c:v>
                </c:pt>
                <c:pt idx="236">
                  <c:v>44229.630124247684</c:v>
                </c:pt>
                <c:pt idx="237">
                  <c:v>44229.767463055556</c:v>
                </c:pt>
                <c:pt idx="238">
                  <c:v>44229.904803159719</c:v>
                </c:pt>
                <c:pt idx="239">
                  <c:v>44230.042142118058</c:v>
                </c:pt>
                <c:pt idx="240">
                  <c:v>44230.179479560182</c:v>
                </c:pt>
                <c:pt idx="241">
                  <c:v>44230.31681866898</c:v>
                </c:pt>
                <c:pt idx="242">
                  <c:v>44230.454158854169</c:v>
                </c:pt>
                <c:pt idx="243">
                  <c:v>44230.591496018518</c:v>
                </c:pt>
                <c:pt idx="244">
                  <c:v>44230.728834120368</c:v>
                </c:pt>
                <c:pt idx="245">
                  <c:v>44230.866174189818</c:v>
                </c:pt>
                <c:pt idx="246">
                  <c:v>44231.003513402778</c:v>
                </c:pt>
                <c:pt idx="247">
                  <c:v>44231.140851412034</c:v>
                </c:pt>
                <c:pt idx="248">
                  <c:v>44231.278189375</c:v>
                </c:pt>
                <c:pt idx="249">
                  <c:v>44231.415530266204</c:v>
                </c:pt>
                <c:pt idx="250">
                  <c:v>44231.55286787037</c:v>
                </c:pt>
                <c:pt idx="251">
                  <c:v>44231.690205405095</c:v>
                </c:pt>
                <c:pt idx="252">
                  <c:v>44231.827545138891</c:v>
                </c:pt>
                <c:pt idx="253">
                  <c:v>44231.964884988425</c:v>
                </c:pt>
                <c:pt idx="254">
                  <c:v>44232.102223402777</c:v>
                </c:pt>
                <c:pt idx="255">
                  <c:v>44232.239560358794</c:v>
                </c:pt>
                <c:pt idx="256">
                  <c:v>44232.376901157404</c:v>
                </c:pt>
                <c:pt idx="257">
                  <c:v>44232.514239548611</c:v>
                </c:pt>
                <c:pt idx="258">
                  <c:v>44232.651576631943</c:v>
                </c:pt>
                <c:pt idx="259">
                  <c:v>44232.788915613426</c:v>
                </c:pt>
                <c:pt idx="260">
                  <c:v>44232.926255740742</c:v>
                </c:pt>
                <c:pt idx="261">
                  <c:v>44233.063594305553</c:v>
                </c:pt>
                <c:pt idx="262">
                  <c:v>44233.200931354164</c:v>
                </c:pt>
                <c:pt idx="263">
                  <c:v>44233.338271157409</c:v>
                </c:pt>
                <c:pt idx="264">
                  <c:v>44233.475610775466</c:v>
                </c:pt>
                <c:pt idx="265">
                  <c:v>44233.612947905094</c:v>
                </c:pt>
                <c:pt idx="266">
                  <c:v>44233.750286377312</c:v>
                </c:pt>
                <c:pt idx="267">
                  <c:v>44233.887626249998</c:v>
                </c:pt>
                <c:pt idx="268">
                  <c:v>44234.024966689816</c:v>
                </c:pt>
                <c:pt idx="269">
                  <c:v>44234.162305729165</c:v>
                </c:pt>
                <c:pt idx="270">
                  <c:v>44234.299645648149</c:v>
                </c:pt>
                <c:pt idx="271">
                  <c:v>44234.436987546294</c:v>
                </c:pt>
                <c:pt idx="272">
                  <c:v>44234.574326076392</c:v>
                </c:pt>
                <c:pt idx="273">
                  <c:v>44234.711665150462</c:v>
                </c:pt>
                <c:pt idx="274">
                  <c:v>44234.849006446762</c:v>
                </c:pt>
                <c:pt idx="275">
                  <c:v>44234.986347210652</c:v>
                </c:pt>
                <c:pt idx="276">
                  <c:v>44235.123686701387</c:v>
                </c:pt>
                <c:pt idx="277">
                  <c:v>44235.261025474538</c:v>
                </c:pt>
                <c:pt idx="278">
                  <c:v>44235.398367627313</c:v>
                </c:pt>
                <c:pt idx="279">
                  <c:v>44235.535706863426</c:v>
                </c:pt>
                <c:pt idx="280">
                  <c:v>44235.673045497686</c:v>
                </c:pt>
                <c:pt idx="281">
                  <c:v>44235.81038628472</c:v>
                </c:pt>
                <c:pt idx="282">
                  <c:v>44235.947727615741</c:v>
                </c:pt>
                <c:pt idx="283">
                  <c:v>44236.085067453707</c:v>
                </c:pt>
                <c:pt idx="284">
                  <c:v>44236.222405636574</c:v>
                </c:pt>
                <c:pt idx="285">
                  <c:v>44236.35974753472</c:v>
                </c:pt>
                <c:pt idx="286">
                  <c:v>44236.497087800926</c:v>
                </c:pt>
                <c:pt idx="287">
                  <c:v>44236.634426215278</c:v>
                </c:pt>
                <c:pt idx="288">
                  <c:v>44236.77176625</c:v>
                </c:pt>
                <c:pt idx="289">
                  <c:v>44236.909107604166</c:v>
                </c:pt>
                <c:pt idx="290">
                  <c:v>44237.046447696761</c:v>
                </c:pt>
                <c:pt idx="291">
                  <c:v>44237.183786284724</c:v>
                </c:pt>
                <c:pt idx="292">
                  <c:v>44237.321126736111</c:v>
                </c:pt>
                <c:pt idx="293">
                  <c:v>44237.45846804398</c:v>
                </c:pt>
                <c:pt idx="294">
                  <c:v>44237.595806412035</c:v>
                </c:pt>
                <c:pt idx="295">
                  <c:v>44237.733145833336</c:v>
                </c:pt>
                <c:pt idx="296">
                  <c:v>44237.870487106484</c:v>
                </c:pt>
                <c:pt idx="297">
                  <c:v>44238.00782752315</c:v>
                </c:pt>
                <c:pt idx="298">
                  <c:v>44238.14516670139</c:v>
                </c:pt>
                <c:pt idx="299">
                  <c:v>44238.282505995368</c:v>
                </c:pt>
                <c:pt idx="300">
                  <c:v>44238.419848101854</c:v>
                </c:pt>
                <c:pt idx="301">
                  <c:v>44238.557186828701</c:v>
                </c:pt>
                <c:pt idx="302">
                  <c:v>44238.694525636573</c:v>
                </c:pt>
                <c:pt idx="303">
                  <c:v>44238.831866643515</c:v>
                </c:pt>
                <c:pt idx="304">
                  <c:v>44238.969207662034</c:v>
                </c:pt>
                <c:pt idx="305">
                  <c:v>44239.106547256946</c:v>
                </c:pt>
                <c:pt idx="306">
                  <c:v>44239.243885509262</c:v>
                </c:pt>
                <c:pt idx="307">
                  <c:v>44239.381227546299</c:v>
                </c:pt>
                <c:pt idx="308">
                  <c:v>44239.51856704861</c:v>
                </c:pt>
                <c:pt idx="309">
                  <c:v>44239.655905405096</c:v>
                </c:pt>
                <c:pt idx="310">
                  <c:v>44239.793245717592</c:v>
                </c:pt>
                <c:pt idx="311">
                  <c:v>44239.930587071758</c:v>
                </c:pt>
                <c:pt idx="312">
                  <c:v>44240.067926840275</c:v>
                </c:pt>
                <c:pt idx="313">
                  <c:v>44240.205265092591</c:v>
                </c:pt>
                <c:pt idx="314">
                  <c:v>44240.342606307873</c:v>
                </c:pt>
                <c:pt idx="315">
                  <c:v>44240.47994704861</c:v>
                </c:pt>
                <c:pt idx="316">
                  <c:v>44240.617285416665</c:v>
                </c:pt>
                <c:pt idx="317">
                  <c:v>44240.754625196758</c:v>
                </c:pt>
                <c:pt idx="318">
                  <c:v>44240.891966331015</c:v>
                </c:pt>
                <c:pt idx="319">
                  <c:v>44241.029306562501</c:v>
                </c:pt>
                <c:pt idx="320">
                  <c:v>44241.166645347221</c:v>
                </c:pt>
                <c:pt idx="321">
                  <c:v>44241.303985219907</c:v>
                </c:pt>
                <c:pt idx="322">
                  <c:v>44241.441326828703</c:v>
                </c:pt>
                <c:pt idx="323">
                  <c:v>44241.57866515046</c:v>
                </c:pt>
                <c:pt idx="324">
                  <c:v>44241.716004120368</c:v>
                </c:pt>
                <c:pt idx="325">
                  <c:v>44241.853345277777</c:v>
                </c:pt>
                <c:pt idx="326">
                  <c:v>44241.990685787037</c:v>
                </c:pt>
                <c:pt idx="327">
                  <c:v>44242.128025046295</c:v>
                </c:pt>
                <c:pt idx="328">
                  <c:v>44242.265363773149</c:v>
                </c:pt>
                <c:pt idx="329">
                  <c:v>44242.402705775465</c:v>
                </c:pt>
                <c:pt idx="330">
                  <c:v>44242.540044745372</c:v>
                </c:pt>
                <c:pt idx="331">
                  <c:v>44242.677383263886</c:v>
                </c:pt>
                <c:pt idx="332">
                  <c:v>44242.814723946758</c:v>
                </c:pt>
                <c:pt idx="333">
                  <c:v>44242.952065057871</c:v>
                </c:pt>
                <c:pt idx="334">
                  <c:v>44243.089404699072</c:v>
                </c:pt>
                <c:pt idx="335">
                  <c:v>44243.226742696759</c:v>
                </c:pt>
                <c:pt idx="336">
                  <c:v>44243.364084502318</c:v>
                </c:pt>
                <c:pt idx="337">
                  <c:v>44243.50142443287</c:v>
                </c:pt>
                <c:pt idx="338">
                  <c:v>44243.638762627314</c:v>
                </c:pt>
                <c:pt idx="339">
                  <c:v>44243.776102523145</c:v>
                </c:pt>
                <c:pt idx="340">
                  <c:v>44243.913443726851</c:v>
                </c:pt>
                <c:pt idx="341">
                  <c:v>44244.050783541665</c:v>
                </c:pt>
                <c:pt idx="342">
                  <c:v>44244.188121874999</c:v>
                </c:pt>
                <c:pt idx="343">
                  <c:v>44244.325462280096</c:v>
                </c:pt>
                <c:pt idx="344">
                  <c:v>44244.462803298615</c:v>
                </c:pt>
                <c:pt idx="345">
                  <c:v>44244.600141481482</c:v>
                </c:pt>
                <c:pt idx="346">
                  <c:v>44244.737480798613</c:v>
                </c:pt>
                <c:pt idx="347">
                  <c:v>44244.874821840276</c:v>
                </c:pt>
                <c:pt idx="348">
                  <c:v>44245.012162013889</c:v>
                </c:pt>
                <c:pt idx="349">
                  <c:v>44245.149500937499</c:v>
                </c:pt>
                <c:pt idx="350">
                  <c:v>44245.28684015046</c:v>
                </c:pt>
                <c:pt idx="351">
                  <c:v>44245.424181979164</c:v>
                </c:pt>
                <c:pt idx="352">
                  <c:v>44245.561520405092</c:v>
                </c:pt>
                <c:pt idx="353">
                  <c:v>44245.698859027776</c:v>
                </c:pt>
                <c:pt idx="354">
                  <c:v>44245.836199849538</c:v>
                </c:pt>
                <c:pt idx="355">
                  <c:v>44245.973540567131</c:v>
                </c:pt>
                <c:pt idx="356">
                  <c:v>44246.110879872685</c:v>
                </c:pt>
                <c:pt idx="357">
                  <c:v>44246.248217986111</c:v>
                </c:pt>
                <c:pt idx="358">
                  <c:v>44246.385559780094</c:v>
                </c:pt>
                <c:pt idx="359">
                  <c:v>44246.522898946758</c:v>
                </c:pt>
                <c:pt idx="360">
                  <c:v>44246.660237094904</c:v>
                </c:pt>
                <c:pt idx="361">
                  <c:v>44246.797577268517</c:v>
                </c:pt>
                <c:pt idx="362">
                  <c:v>44246.934918356485</c:v>
                </c:pt>
                <c:pt idx="363">
                  <c:v>44247.072257858796</c:v>
                </c:pt>
                <c:pt idx="364">
                  <c:v>44247.209595810185</c:v>
                </c:pt>
                <c:pt idx="365">
                  <c:v>44247.346936956019</c:v>
                </c:pt>
                <c:pt idx="366">
                  <c:v>44247.484277314812</c:v>
                </c:pt>
                <c:pt idx="367">
                  <c:v>44247.621615439813</c:v>
                </c:pt>
                <c:pt idx="368">
                  <c:v>44247.758955011574</c:v>
                </c:pt>
                <c:pt idx="369">
                  <c:v>44247.896295914354</c:v>
                </c:pt>
                <c:pt idx="370">
                  <c:v>44248.033635856482</c:v>
                </c:pt>
                <c:pt idx="371">
                  <c:v>44248.170974305554</c:v>
                </c:pt>
                <c:pt idx="372">
                  <c:v>44248.30831403935</c:v>
                </c:pt>
                <c:pt idx="373">
                  <c:v>44248.445655289353</c:v>
                </c:pt>
                <c:pt idx="374">
                  <c:v>44248.58299333333</c:v>
                </c:pt>
                <c:pt idx="375">
                  <c:v>44248.720332118057</c:v>
                </c:pt>
                <c:pt idx="376">
                  <c:v>44248.857673043982</c:v>
                </c:pt>
                <c:pt idx="377">
                  <c:v>44248.995013229163</c:v>
                </c:pt>
                <c:pt idx="378">
                  <c:v>44249.132352199071</c:v>
                </c:pt>
                <c:pt idx="379">
                  <c:v>44249.269690787034</c:v>
                </c:pt>
                <c:pt idx="380">
                  <c:v>44249.407032557872</c:v>
                </c:pt>
                <c:pt idx="381">
                  <c:v>44249.544371192133</c:v>
                </c:pt>
                <c:pt idx="382">
                  <c:v>44249.68170951389</c:v>
                </c:pt>
                <c:pt idx="383">
                  <c:v>44249.819050011574</c:v>
                </c:pt>
                <c:pt idx="384">
                  <c:v>44249.956390844905</c:v>
                </c:pt>
                <c:pt idx="385">
                  <c:v>44250.093730208333</c:v>
                </c:pt>
                <c:pt idx="386">
                  <c:v>44250.231067974535</c:v>
                </c:pt>
                <c:pt idx="387">
                  <c:v>44250.368409594907</c:v>
                </c:pt>
                <c:pt idx="388">
                  <c:v>44250.505749131946</c:v>
                </c:pt>
                <c:pt idx="389">
                  <c:v>44250.643087083336</c:v>
                </c:pt>
                <c:pt idx="390">
                  <c:v>44250.780426793979</c:v>
                </c:pt>
                <c:pt idx="391">
                  <c:v>44250.917767777777</c:v>
                </c:pt>
                <c:pt idx="392">
                  <c:v>44251.05510730324</c:v>
                </c:pt>
                <c:pt idx="393">
                  <c:v>44251.192445347224</c:v>
                </c:pt>
                <c:pt idx="394">
                  <c:v>44251.329785682872</c:v>
                </c:pt>
                <c:pt idx="395">
                  <c:v>44251.467126377313</c:v>
                </c:pt>
                <c:pt idx="396">
                  <c:v>44251.604464351854</c:v>
                </c:pt>
                <c:pt idx="397">
                  <c:v>44251.741804224534</c:v>
                </c:pt>
                <c:pt idx="398">
                  <c:v>44251.879145069448</c:v>
                </c:pt>
                <c:pt idx="399">
                  <c:v>44252.016485069442</c:v>
                </c:pt>
                <c:pt idx="400">
                  <c:v>44252.153823773151</c:v>
                </c:pt>
                <c:pt idx="401">
                  <c:v>44252.291162951391</c:v>
                </c:pt>
                <c:pt idx="402">
                  <c:v>44252.428504560186</c:v>
                </c:pt>
                <c:pt idx="403">
                  <c:v>44252.565842743054</c:v>
                </c:pt>
                <c:pt idx="404">
                  <c:v>44252.703181249999</c:v>
                </c:pt>
                <c:pt idx="405">
                  <c:v>44252.840521967591</c:v>
                </c:pt>
                <c:pt idx="406">
                  <c:v>44252.977862442131</c:v>
                </c:pt>
                <c:pt idx="407">
                  <c:v>44253.115201550929</c:v>
                </c:pt>
                <c:pt idx="408">
                  <c:v>44253.252539606481</c:v>
                </c:pt>
                <c:pt idx="409">
                  <c:v>44253.389881249997</c:v>
                </c:pt>
                <c:pt idx="410">
                  <c:v>44253.527220185184</c:v>
                </c:pt>
                <c:pt idx="411">
                  <c:v>44253.664558229168</c:v>
                </c:pt>
                <c:pt idx="412">
                  <c:v>44253.801898368052</c:v>
                </c:pt>
                <c:pt idx="413">
                  <c:v>44253.939239282408</c:v>
                </c:pt>
                <c:pt idx="414">
                  <c:v>44254.076578645836</c:v>
                </c:pt>
                <c:pt idx="415">
                  <c:v>44254.213916400462</c:v>
                </c:pt>
                <c:pt idx="416">
                  <c:v>44254.351257557872</c:v>
                </c:pt>
                <c:pt idx="417">
                  <c:v>44254.488597650467</c:v>
                </c:pt>
                <c:pt idx="418">
                  <c:v>44254.625935625001</c:v>
                </c:pt>
                <c:pt idx="419">
                  <c:v>44254.763275104167</c:v>
                </c:pt>
                <c:pt idx="420">
                  <c:v>44254.900615902778</c:v>
                </c:pt>
                <c:pt idx="421">
                  <c:v>44255.037955648149</c:v>
                </c:pt>
                <c:pt idx="422">
                  <c:v>44255.175293888889</c:v>
                </c:pt>
                <c:pt idx="423">
                  <c:v>44255.312633611109</c:v>
                </c:pt>
                <c:pt idx="424">
                  <c:v>44255.449974629628</c:v>
                </c:pt>
                <c:pt idx="425">
                  <c:v>44255.587312511576</c:v>
                </c:pt>
                <c:pt idx="426">
                  <c:v>44255.724651261575</c:v>
                </c:pt>
                <c:pt idx="427">
                  <c:v>44255.861992071761</c:v>
                </c:pt>
                <c:pt idx="428">
                  <c:v>44255.999332071762</c:v>
                </c:pt>
                <c:pt idx="429">
                  <c:v>44256.136670868058</c:v>
                </c:pt>
                <c:pt idx="430">
                  <c:v>44256.274009444445</c:v>
                </c:pt>
                <c:pt idx="431">
                  <c:v>44256.411351087962</c:v>
                </c:pt>
                <c:pt idx="432">
                  <c:v>44256.548689513889</c:v>
                </c:pt>
                <c:pt idx="433">
                  <c:v>44256.686027754629</c:v>
                </c:pt>
                <c:pt idx="434">
                  <c:v>44256.823368182871</c:v>
                </c:pt>
                <c:pt idx="435">
                  <c:v>44256.960708831015</c:v>
                </c:pt>
                <c:pt idx="436">
                  <c:v>44257.098048043983</c:v>
                </c:pt>
                <c:pt idx="437">
                  <c:v>44257.235385694446</c:v>
                </c:pt>
                <c:pt idx="438">
                  <c:v>44257.372727222224</c:v>
                </c:pt>
                <c:pt idx="439">
                  <c:v>44257.510066481482</c:v>
                </c:pt>
                <c:pt idx="440">
                  <c:v>44257.647404305557</c:v>
                </c:pt>
                <c:pt idx="441">
                  <c:v>44257.784743946759</c:v>
                </c:pt>
                <c:pt idx="442">
                  <c:v>44257.922084814818</c:v>
                </c:pt>
                <c:pt idx="443">
                  <c:v>44258.059424143517</c:v>
                </c:pt>
                <c:pt idx="444">
                  <c:v>44258.196762002313</c:v>
                </c:pt>
                <c:pt idx="445">
                  <c:v>44258.334102361114</c:v>
                </c:pt>
                <c:pt idx="446">
                  <c:v>44258.471442824077</c:v>
                </c:pt>
                <c:pt idx="447">
                  <c:v>44258.608780671297</c:v>
                </c:pt>
                <c:pt idx="448">
                  <c:v>44258.74612048611</c:v>
                </c:pt>
                <c:pt idx="449">
                  <c:v>44258.883461168982</c:v>
                </c:pt>
                <c:pt idx="450">
                  <c:v>44259.020801006947</c:v>
                </c:pt>
                <c:pt idx="451">
                  <c:v>44259.158139479165</c:v>
                </c:pt>
                <c:pt idx="452">
                  <c:v>44259.295478645836</c:v>
                </c:pt>
                <c:pt idx="453">
                  <c:v>44259.432820000002</c:v>
                </c:pt>
                <c:pt idx="454">
                  <c:v>44259.57015796296</c:v>
                </c:pt>
                <c:pt idx="455">
                  <c:v>44259.707496342591</c:v>
                </c:pt>
                <c:pt idx="456">
                  <c:v>44259.844836944445</c:v>
                </c:pt>
                <c:pt idx="457">
                  <c:v>44259.982177164355</c:v>
                </c:pt>
                <c:pt idx="458">
                  <c:v>44260.119516053244</c:v>
                </c:pt>
                <c:pt idx="459">
                  <c:v>44260.256854050924</c:v>
                </c:pt>
                <c:pt idx="460">
                  <c:v>44260.394195532404</c:v>
                </c:pt>
                <c:pt idx="461">
                  <c:v>44260.531534189817</c:v>
                </c:pt>
                <c:pt idx="462">
                  <c:v>44260.668872118054</c:v>
                </c:pt>
                <c:pt idx="463">
                  <c:v>44260.806212152776</c:v>
                </c:pt>
                <c:pt idx="464">
                  <c:v>44260.943552847224</c:v>
                </c:pt>
                <c:pt idx="465">
                  <c:v>44261.080892013888</c:v>
                </c:pt>
                <c:pt idx="466">
                  <c:v>44261.218229560189</c:v>
                </c:pt>
                <c:pt idx="467">
                  <c:v>44261.355570659725</c:v>
                </c:pt>
                <c:pt idx="468">
                  <c:v>44261.49291040509</c:v>
                </c:pt>
                <c:pt idx="469">
                  <c:v>44261.630248159723</c:v>
                </c:pt>
                <c:pt idx="470">
                  <c:v>44261.767587476854</c:v>
                </c:pt>
                <c:pt idx="471">
                  <c:v>44261.904928113428</c:v>
                </c:pt>
                <c:pt idx="472">
                  <c:v>44262.042267581019</c:v>
                </c:pt>
                <c:pt idx="473">
                  <c:v>44262.179605543985</c:v>
                </c:pt>
                <c:pt idx="474">
                  <c:v>44262.31694517361</c:v>
                </c:pt>
                <c:pt idx="475">
                  <c:v>44262.454285879627</c:v>
                </c:pt>
                <c:pt idx="476">
                  <c:v>44262.591623553242</c:v>
                </c:pt>
                <c:pt idx="477">
                  <c:v>44262.728962175926</c:v>
                </c:pt>
                <c:pt idx="478">
                  <c:v>44262.86630277778</c:v>
                </c:pt>
                <c:pt idx="479">
                  <c:v>44263.003642511576</c:v>
                </c:pt>
                <c:pt idx="480">
                  <c:v>44263.140981041666</c:v>
                </c:pt>
                <c:pt idx="481">
                  <c:v>44263.278319513891</c:v>
                </c:pt>
                <c:pt idx="482">
                  <c:v>44263.415660949075</c:v>
                </c:pt>
                <c:pt idx="483">
                  <c:v>44263.5529990625</c:v>
                </c:pt>
                <c:pt idx="484">
                  <c:v>44263.690337129628</c:v>
                </c:pt>
                <c:pt idx="485">
                  <c:v>44263.827677384259</c:v>
                </c:pt>
                <c:pt idx="486">
                  <c:v>44263.965017766204</c:v>
                </c:pt>
                <c:pt idx="487">
                  <c:v>44264.10235671296</c:v>
                </c:pt>
                <c:pt idx="488">
                  <c:v>44264.239694189811</c:v>
                </c:pt>
                <c:pt idx="489">
                  <c:v>44264.377035509257</c:v>
                </c:pt>
                <c:pt idx="490">
                  <c:v>44264.514374432867</c:v>
                </c:pt>
                <c:pt idx="491">
                  <c:v>44264.651712060186</c:v>
                </c:pt>
                <c:pt idx="492">
                  <c:v>44264.789051574073</c:v>
                </c:pt>
                <c:pt idx="493">
                  <c:v>44264.926392222224</c:v>
                </c:pt>
                <c:pt idx="494">
                  <c:v>44265.063731319446</c:v>
                </c:pt>
                <c:pt idx="495">
                  <c:v>44265.201068912036</c:v>
                </c:pt>
                <c:pt idx="496">
                  <c:v>44265.338409247684</c:v>
                </c:pt>
                <c:pt idx="497">
                  <c:v>44265.475749398145</c:v>
                </c:pt>
                <c:pt idx="498">
                  <c:v>44265.613087060185</c:v>
                </c:pt>
                <c:pt idx="499">
                  <c:v>44265.750426747683</c:v>
                </c:pt>
                <c:pt idx="500">
                  <c:v>44265.887767222222</c:v>
                </c:pt>
                <c:pt idx="501">
                  <c:v>44266.025106851848</c:v>
                </c:pt>
                <c:pt idx="502">
                  <c:v>44266.162445069443</c:v>
                </c:pt>
                <c:pt idx="503">
                  <c:v>44266.299784166666</c:v>
                </c:pt>
                <c:pt idx="504">
                  <c:v>44266.437125243057</c:v>
                </c:pt>
                <c:pt idx="505">
                  <c:v>44266.574462962963</c:v>
                </c:pt>
                <c:pt idx="506">
                  <c:v>44266.711801215279</c:v>
                </c:pt>
                <c:pt idx="507">
                  <c:v>44266.849141689818</c:v>
                </c:pt>
                <c:pt idx="508">
                  <c:v>44266.986481643522</c:v>
                </c:pt>
                <c:pt idx="509">
                  <c:v>44267.123820300927</c:v>
                </c:pt>
                <c:pt idx="510">
                  <c:v>44267.261158252317</c:v>
                </c:pt>
                <c:pt idx="511">
                  <c:v>44267.398499594907</c:v>
                </c:pt>
                <c:pt idx="512">
                  <c:v>44267.535838009258</c:v>
                </c:pt>
                <c:pt idx="513">
                  <c:v>44267.673175821757</c:v>
                </c:pt>
                <c:pt idx="514">
                  <c:v>44267.810515787038</c:v>
                </c:pt>
                <c:pt idx="515">
                  <c:v>44267.947856284722</c:v>
                </c:pt>
                <c:pt idx="516">
                  <c:v>44268.085195300926</c:v>
                </c:pt>
                <c:pt idx="517">
                  <c:v>44268.222532662039</c:v>
                </c:pt>
                <c:pt idx="518">
                  <c:v>44268.359873726855</c:v>
                </c:pt>
                <c:pt idx="519">
                  <c:v>44268.497213159724</c:v>
                </c:pt>
                <c:pt idx="520">
                  <c:v>44268.634550752315</c:v>
                </c:pt>
                <c:pt idx="521">
                  <c:v>44268.771889953707</c:v>
                </c:pt>
                <c:pt idx="522">
                  <c:v>44268.909230486111</c:v>
                </c:pt>
                <c:pt idx="523">
                  <c:v>44269.046569733793</c:v>
                </c:pt>
                <c:pt idx="524">
                  <c:v>44269.183907488426</c:v>
                </c:pt>
                <c:pt idx="525">
                  <c:v>44269.321247094907</c:v>
                </c:pt>
                <c:pt idx="526">
                  <c:v>44269.458587569447</c:v>
                </c:pt>
                <c:pt idx="527">
                  <c:v>44269.595925104164</c:v>
                </c:pt>
                <c:pt idx="528">
                  <c:v>44269.733263680559</c:v>
                </c:pt>
                <c:pt idx="529">
                  <c:v>44269.87060412037</c:v>
                </c:pt>
                <c:pt idx="530">
                  <c:v>44270.007943680554</c:v>
                </c:pt>
                <c:pt idx="531">
                  <c:v>44270.145282013887</c:v>
                </c:pt>
                <c:pt idx="532">
                  <c:v>44270.28262046296</c:v>
                </c:pt>
                <c:pt idx="533">
                  <c:v>44270.419961712963</c:v>
                </c:pt>
                <c:pt idx="534">
                  <c:v>44270.557299594904</c:v>
                </c:pt>
                <c:pt idx="535">
                  <c:v>44270.694637546294</c:v>
                </c:pt>
                <c:pt idx="536">
                  <c:v>44270.831977696762</c:v>
                </c:pt>
                <c:pt idx="537">
                  <c:v>44270.969317858799</c:v>
                </c:pt>
                <c:pt idx="538">
                  <c:v>44271.106656597221</c:v>
                </c:pt>
                <c:pt idx="539">
                  <c:v>44271.243993981479</c:v>
                </c:pt>
                <c:pt idx="540">
                  <c:v>44271.381335150465</c:v>
                </c:pt>
                <c:pt idx="541">
                  <c:v>44271.51867380787</c:v>
                </c:pt>
                <c:pt idx="542">
                  <c:v>44271.656011284722</c:v>
                </c:pt>
                <c:pt idx="543">
                  <c:v>44271.793350740743</c:v>
                </c:pt>
                <c:pt idx="544">
                  <c:v>44271.930691226851</c:v>
                </c:pt>
                <c:pt idx="545">
                  <c:v>44272.068030115741</c:v>
                </c:pt>
                <c:pt idx="546">
                  <c:v>44272.205367488423</c:v>
                </c:pt>
                <c:pt idx="547">
                  <c:v>44272.342707835647</c:v>
                </c:pt>
                <c:pt idx="548">
                  <c:v>44272.480047708334</c:v>
                </c:pt>
                <c:pt idx="549">
                  <c:v>44272.960735127315</c:v>
                </c:pt>
                <c:pt idx="550">
                  <c:v>44273.098073946756</c:v>
                </c:pt>
                <c:pt idx="551">
                  <c:v>44273.235411215275</c:v>
                </c:pt>
                <c:pt idx="552">
                  <c:v>44273.372752361109</c:v>
                </c:pt>
                <c:pt idx="553">
                  <c:v>44273.510091249998</c:v>
                </c:pt>
                <c:pt idx="554">
                  <c:v>44273.647428680553</c:v>
                </c:pt>
                <c:pt idx="555">
                  <c:v>44273.784767939818</c:v>
                </c:pt>
                <c:pt idx="556">
                  <c:v>44273.922108425926</c:v>
                </c:pt>
                <c:pt idx="557">
                  <c:v>44274.059447372689</c:v>
                </c:pt>
                <c:pt idx="558">
                  <c:v>44274.196784837965</c:v>
                </c:pt>
                <c:pt idx="559">
                  <c:v>44274.334124814814</c:v>
                </c:pt>
                <c:pt idx="560">
                  <c:v>44274.471464895832</c:v>
                </c:pt>
                <c:pt idx="561">
                  <c:v>44274.608802361108</c:v>
                </c:pt>
                <c:pt idx="562">
                  <c:v>44274.746141099538</c:v>
                </c:pt>
                <c:pt idx="563">
                  <c:v>44274.883481331017</c:v>
                </c:pt>
                <c:pt idx="564">
                  <c:v>44275.020820729165</c:v>
                </c:pt>
                <c:pt idx="565">
                  <c:v>44275.158158761573</c:v>
                </c:pt>
                <c:pt idx="566">
                  <c:v>44275.295497476851</c:v>
                </c:pt>
                <c:pt idx="567">
                  <c:v>44275.432838391207</c:v>
                </c:pt>
                <c:pt idx="568">
                  <c:v>44275.57017590278</c:v>
                </c:pt>
                <c:pt idx="569">
                  <c:v>44275.707513842593</c:v>
                </c:pt>
                <c:pt idx="570">
                  <c:v>44275.84485400463</c:v>
                </c:pt>
                <c:pt idx="571">
                  <c:v>44275.982193773147</c:v>
                </c:pt>
                <c:pt idx="572">
                  <c:v>44276.119532210651</c:v>
                </c:pt>
                <c:pt idx="573">
                  <c:v>44276.25686976852</c:v>
                </c:pt>
                <c:pt idx="574">
                  <c:v>44276.394210810184</c:v>
                </c:pt>
                <c:pt idx="575">
                  <c:v>44276.531549027779</c:v>
                </c:pt>
                <c:pt idx="576">
                  <c:v>44276.668886504631</c:v>
                </c:pt>
                <c:pt idx="577">
                  <c:v>44276.806226099536</c:v>
                </c:pt>
                <c:pt idx="578">
                  <c:v>44276.943566354166</c:v>
                </c:pt>
                <c:pt idx="579">
                  <c:v>44277.08090508102</c:v>
                </c:pt>
                <c:pt idx="580">
                  <c:v>44277.218242175928</c:v>
                </c:pt>
                <c:pt idx="581">
                  <c:v>44277.355582835648</c:v>
                </c:pt>
                <c:pt idx="582">
                  <c:v>44277.492922129626</c:v>
                </c:pt>
                <c:pt idx="583">
                  <c:v>44277.630259432874</c:v>
                </c:pt>
                <c:pt idx="584">
                  <c:v>44277.767598310187</c:v>
                </c:pt>
                <c:pt idx="585">
                  <c:v>44277.904938495369</c:v>
                </c:pt>
                <c:pt idx="586">
                  <c:v>44278.042277523149</c:v>
                </c:pt>
                <c:pt idx="587">
                  <c:v>44278.179615034722</c:v>
                </c:pt>
                <c:pt idx="588">
                  <c:v>44278.316954224538</c:v>
                </c:pt>
                <c:pt idx="589">
                  <c:v>44278.454294479168</c:v>
                </c:pt>
                <c:pt idx="590">
                  <c:v>44278.591631712959</c:v>
                </c:pt>
                <c:pt idx="591">
                  <c:v>44278.728969884258</c:v>
                </c:pt>
                <c:pt idx="592">
                  <c:v>44278.866310034726</c:v>
                </c:pt>
                <c:pt idx="593">
                  <c:v>44279.003649317128</c:v>
                </c:pt>
                <c:pt idx="594">
                  <c:v>44279.140987395833</c:v>
                </c:pt>
                <c:pt idx="595">
                  <c:v>44279.27832542824</c:v>
                </c:pt>
                <c:pt idx="596">
                  <c:v>44279.415666400462</c:v>
                </c:pt>
                <c:pt idx="597">
                  <c:v>44279.553004062502</c:v>
                </c:pt>
                <c:pt idx="598">
                  <c:v>44279.690341689813</c:v>
                </c:pt>
                <c:pt idx="599">
                  <c:v>44279.827681481482</c:v>
                </c:pt>
                <c:pt idx="600">
                  <c:v>44279.965021412034</c:v>
                </c:pt>
                <c:pt idx="601">
                  <c:v>44280.102359907411</c:v>
                </c:pt>
                <c:pt idx="602">
                  <c:v>44280.239696932869</c:v>
                </c:pt>
                <c:pt idx="603">
                  <c:v>44280.377037800929</c:v>
                </c:pt>
                <c:pt idx="604">
                  <c:v>44280.514376273146</c:v>
                </c:pt>
                <c:pt idx="605">
                  <c:v>44280.651713425927</c:v>
                </c:pt>
                <c:pt idx="606">
                  <c:v>44280.789052488428</c:v>
                </c:pt>
                <c:pt idx="607">
                  <c:v>44280.926392696761</c:v>
                </c:pt>
                <c:pt idx="608">
                  <c:v>44281.063731319446</c:v>
                </c:pt>
                <c:pt idx="609">
                  <c:v>44281.20106846065</c:v>
                </c:pt>
                <c:pt idx="610">
                  <c:v>44281.338408333337</c:v>
                </c:pt>
                <c:pt idx="611">
                  <c:v>44281.475748032404</c:v>
                </c:pt>
                <c:pt idx="612">
                  <c:v>44281.613085231482</c:v>
                </c:pt>
                <c:pt idx="613">
                  <c:v>44281.750423784724</c:v>
                </c:pt>
                <c:pt idx="614">
                  <c:v>44281.887763738428</c:v>
                </c:pt>
                <c:pt idx="615">
                  <c:v>44282.025102847219</c:v>
                </c:pt>
                <c:pt idx="616">
                  <c:v>44282.16244054398</c:v>
                </c:pt>
                <c:pt idx="617">
                  <c:v>44282.299779131943</c:v>
                </c:pt>
                <c:pt idx="618">
                  <c:v>44282.4371196875</c:v>
                </c:pt>
                <c:pt idx="619">
                  <c:v>44282.574456886578</c:v>
                </c:pt>
                <c:pt idx="620">
                  <c:v>44282.711794618059</c:v>
                </c:pt>
                <c:pt idx="621">
                  <c:v>44282.849134583332</c:v>
                </c:pt>
                <c:pt idx="622">
                  <c:v>44282.986474016201</c:v>
                </c:pt>
                <c:pt idx="623">
                  <c:v>44283.123812152779</c:v>
                </c:pt>
                <c:pt idx="624">
                  <c:v>44283.26114959491</c:v>
                </c:pt>
                <c:pt idx="625">
                  <c:v>44283.398490405096</c:v>
                </c:pt>
                <c:pt idx="626">
                  <c:v>44283.535828310189</c:v>
                </c:pt>
                <c:pt idx="627">
                  <c:v>44283.673165601853</c:v>
                </c:pt>
                <c:pt idx="628">
                  <c:v>44283.810505046298</c:v>
                </c:pt>
                <c:pt idx="629">
                  <c:v>44283.947845034723</c:v>
                </c:pt>
                <c:pt idx="630">
                  <c:v>44284.085183518517</c:v>
                </c:pt>
                <c:pt idx="631">
                  <c:v>44284.222520370371</c:v>
                </c:pt>
                <c:pt idx="632">
                  <c:v>44284.359860914352</c:v>
                </c:pt>
                <c:pt idx="633">
                  <c:v>44284.497199837962</c:v>
                </c:pt>
                <c:pt idx="634">
                  <c:v>44284.634536898149</c:v>
                </c:pt>
                <c:pt idx="635">
                  <c:v>44284.771875578706</c:v>
                </c:pt>
                <c:pt idx="636">
                  <c:v>44284.909215590276</c:v>
                </c:pt>
                <c:pt idx="637">
                  <c:v>44285.04655431713</c:v>
                </c:pt>
                <c:pt idx="638">
                  <c:v>44285.183891550929</c:v>
                </c:pt>
                <c:pt idx="639">
                  <c:v>44285.321230648151</c:v>
                </c:pt>
                <c:pt idx="640">
                  <c:v>44285.458570590279</c:v>
                </c:pt>
                <c:pt idx="641">
                  <c:v>44285.595907604169</c:v>
                </c:pt>
                <c:pt idx="642">
                  <c:v>44285.733245659721</c:v>
                </c:pt>
                <c:pt idx="643">
                  <c:v>44285.870585567129</c:v>
                </c:pt>
                <c:pt idx="644">
                  <c:v>44286.007924606478</c:v>
                </c:pt>
                <c:pt idx="645">
                  <c:v>44286.145262418984</c:v>
                </c:pt>
                <c:pt idx="646">
                  <c:v>44286.282600347222</c:v>
                </c:pt>
                <c:pt idx="647">
                  <c:v>44286.419941064814</c:v>
                </c:pt>
                <c:pt idx="648">
                  <c:v>44286.557278414351</c:v>
                </c:pt>
                <c:pt idx="649">
                  <c:v>44286.69461583333</c:v>
                </c:pt>
                <c:pt idx="650">
                  <c:v>44286.831955462963</c:v>
                </c:pt>
                <c:pt idx="651">
                  <c:v>44286.969295092589</c:v>
                </c:pt>
                <c:pt idx="652">
                  <c:v>44287.10663328704</c:v>
                </c:pt>
                <c:pt idx="653">
                  <c:v>44287.243970150463</c:v>
                </c:pt>
                <c:pt idx="654">
                  <c:v>44287.381310787037</c:v>
                </c:pt>
                <c:pt idx="655">
                  <c:v>44287.518648888887</c:v>
                </c:pt>
                <c:pt idx="656">
                  <c:v>44287.655985844911</c:v>
                </c:pt>
                <c:pt idx="657">
                  <c:v>44287.793324756945</c:v>
                </c:pt>
                <c:pt idx="658">
                  <c:v>44287.930664699074</c:v>
                </c:pt>
                <c:pt idx="659">
                  <c:v>44288.068003055552</c:v>
                </c:pt>
                <c:pt idx="660">
                  <c:v>44288.205339884262</c:v>
                </c:pt>
                <c:pt idx="661">
                  <c:v>44288.342679687499</c:v>
                </c:pt>
                <c:pt idx="662">
                  <c:v>44288.48001900463</c:v>
                </c:pt>
                <c:pt idx="663">
                  <c:v>44288.617355960647</c:v>
                </c:pt>
                <c:pt idx="664">
                  <c:v>44288.754694305557</c:v>
                </c:pt>
                <c:pt idx="665">
                  <c:v>44288.8920340162</c:v>
                </c:pt>
                <c:pt idx="666">
                  <c:v>44289.029372824072</c:v>
                </c:pt>
                <c:pt idx="667">
                  <c:v>44289.166710173609</c:v>
                </c:pt>
                <c:pt idx="668">
                  <c:v>44289.304048611113</c:v>
                </c:pt>
                <c:pt idx="669">
                  <c:v>44289.441388784719</c:v>
                </c:pt>
                <c:pt idx="670">
                  <c:v>44289.578725671294</c:v>
                </c:pt>
                <c:pt idx="671">
                  <c:v>44289.716063182874</c:v>
                </c:pt>
                <c:pt idx="672">
                  <c:v>44289.853402905093</c:v>
                </c:pt>
                <c:pt idx="673">
                  <c:v>44289.990741967595</c:v>
                </c:pt>
                <c:pt idx="674">
                  <c:v>44290.12807979167</c:v>
                </c:pt>
                <c:pt idx="675">
                  <c:v>44290.265417060182</c:v>
                </c:pt>
                <c:pt idx="676">
                  <c:v>44290.402757615739</c:v>
                </c:pt>
                <c:pt idx="677">
                  <c:v>44290.540095138887</c:v>
                </c:pt>
                <c:pt idx="678">
                  <c:v>44290.677432199074</c:v>
                </c:pt>
                <c:pt idx="679">
                  <c:v>44290.814771435187</c:v>
                </c:pt>
                <c:pt idx="680">
                  <c:v>44290.952111087965</c:v>
                </c:pt>
                <c:pt idx="681">
                  <c:v>44291.089449270832</c:v>
                </c:pt>
                <c:pt idx="682">
                  <c:v>44291.226785810184</c:v>
                </c:pt>
                <c:pt idx="683">
                  <c:v>44291.364126157408</c:v>
                </c:pt>
                <c:pt idx="684">
                  <c:v>44291.501464629633</c:v>
                </c:pt>
                <c:pt idx="685">
                  <c:v>44291.638801365742</c:v>
                </c:pt>
                <c:pt idx="686">
                  <c:v>44291.776139791669</c:v>
                </c:pt>
                <c:pt idx="687">
                  <c:v>44291.913479537034</c:v>
                </c:pt>
                <c:pt idx="688">
                  <c:v>44292.05081789352</c:v>
                </c:pt>
                <c:pt idx="689">
                  <c:v>44292.188154768519</c:v>
                </c:pt>
                <c:pt idx="690">
                  <c:v>44292.325493715274</c:v>
                </c:pt>
                <c:pt idx="691">
                  <c:v>44292.462833263889</c:v>
                </c:pt>
                <c:pt idx="692">
                  <c:v>44292.600169988429</c:v>
                </c:pt>
                <c:pt idx="693">
                  <c:v>44292.737507835649</c:v>
                </c:pt>
                <c:pt idx="694">
                  <c:v>44292.874847418978</c:v>
                </c:pt>
                <c:pt idx="695">
                  <c:v>44293.012186134256</c:v>
                </c:pt>
                <c:pt idx="696">
                  <c:v>44293.149523587963</c:v>
                </c:pt>
                <c:pt idx="697">
                  <c:v>44293.286861342589</c:v>
                </c:pt>
                <c:pt idx="698">
                  <c:v>44293.424201712965</c:v>
                </c:pt>
                <c:pt idx="699">
                  <c:v>44293.561538668982</c:v>
                </c:pt>
                <c:pt idx="700">
                  <c:v>44293.698875833332</c:v>
                </c:pt>
                <c:pt idx="701">
                  <c:v>44293.836215196759</c:v>
                </c:pt>
                <c:pt idx="702">
                  <c:v>44293.973554444441</c:v>
                </c:pt>
                <c:pt idx="703">
                  <c:v>44294.110892303244</c:v>
                </c:pt>
                <c:pt idx="704">
                  <c:v>44294.248228946759</c:v>
                </c:pt>
                <c:pt idx="705">
                  <c:v>44294.385569270831</c:v>
                </c:pt>
                <c:pt idx="706">
                  <c:v>44294.522906990744</c:v>
                </c:pt>
                <c:pt idx="707">
                  <c:v>44294.660243680555</c:v>
                </c:pt>
                <c:pt idx="708">
                  <c:v>44294.797582395833</c:v>
                </c:pt>
                <c:pt idx="709">
                  <c:v>44294.934922025466</c:v>
                </c:pt>
                <c:pt idx="710">
                  <c:v>44295.072260069443</c:v>
                </c:pt>
                <c:pt idx="711">
                  <c:v>44295.209596562498</c:v>
                </c:pt>
                <c:pt idx="712">
                  <c:v>44295.346936250004</c:v>
                </c:pt>
                <c:pt idx="713">
                  <c:v>44295.484275150462</c:v>
                </c:pt>
                <c:pt idx="714">
                  <c:v>44295.621611817129</c:v>
                </c:pt>
                <c:pt idx="715">
                  <c:v>44295.75894994213</c:v>
                </c:pt>
                <c:pt idx="716">
                  <c:v>44295.896289386576</c:v>
                </c:pt>
                <c:pt idx="717">
                  <c:v>44296.033627870369</c:v>
                </c:pt>
                <c:pt idx="718">
                  <c:v>44296.170964861114</c:v>
                </c:pt>
                <c:pt idx="719">
                  <c:v>44296.308303148151</c:v>
                </c:pt>
                <c:pt idx="720">
                  <c:v>44296.445642939812</c:v>
                </c:pt>
                <c:pt idx="721">
                  <c:v>44296.582979525461</c:v>
                </c:pt>
                <c:pt idx="722">
                  <c:v>44296.720316863422</c:v>
                </c:pt>
                <c:pt idx="723">
                  <c:v>44296.857656342596</c:v>
                </c:pt>
                <c:pt idx="724">
                  <c:v>44296.994995069443</c:v>
                </c:pt>
                <c:pt idx="725">
                  <c:v>44297.132332581015</c:v>
                </c:pt>
                <c:pt idx="726">
                  <c:v>44297.26966972222</c:v>
                </c:pt>
                <c:pt idx="727">
                  <c:v>44297.407010034723</c:v>
                </c:pt>
                <c:pt idx="728">
                  <c:v>44297.544347222225</c:v>
                </c:pt>
                <c:pt idx="729">
                  <c:v>44297.681684085648</c:v>
                </c:pt>
                <c:pt idx="730">
                  <c:v>44297.819023136573</c:v>
                </c:pt>
                <c:pt idx="731">
                  <c:v>44297.956362511577</c:v>
                </c:pt>
                <c:pt idx="732">
                  <c:v>44298.09370041667</c:v>
                </c:pt>
                <c:pt idx="733">
                  <c:v>44298.231036724537</c:v>
                </c:pt>
                <c:pt idx="734">
                  <c:v>44298.36837689815</c:v>
                </c:pt>
                <c:pt idx="735">
                  <c:v>44298.505714976855</c:v>
                </c:pt>
                <c:pt idx="736">
                  <c:v>44298.64305146991</c:v>
                </c:pt>
                <c:pt idx="737">
                  <c:v>44298.780389722226</c:v>
                </c:pt>
                <c:pt idx="738">
                  <c:v>44298.917729259258</c:v>
                </c:pt>
                <c:pt idx="739">
                  <c:v>44299.055067314817</c:v>
                </c:pt>
                <c:pt idx="740">
                  <c:v>44299.192403900466</c:v>
                </c:pt>
                <c:pt idx="741">
                  <c:v>44299.329742766204</c:v>
                </c:pt>
                <c:pt idx="742">
                  <c:v>44299.467082002317</c:v>
                </c:pt>
                <c:pt idx="743">
                  <c:v>44299.604418506948</c:v>
                </c:pt>
                <c:pt idx="744">
                  <c:v>44299.741756226853</c:v>
                </c:pt>
                <c:pt idx="745">
                  <c:v>44299.879095555552</c:v>
                </c:pt>
                <c:pt idx="746">
                  <c:v>44300.016434016201</c:v>
                </c:pt>
                <c:pt idx="747">
                  <c:v>44300.153771192126</c:v>
                </c:pt>
                <c:pt idx="748">
                  <c:v>44300.29110884259</c:v>
                </c:pt>
                <c:pt idx="749">
                  <c:v>44300.42844891204</c:v>
                </c:pt>
                <c:pt idx="750">
                  <c:v>44300.565785555555</c:v>
                </c:pt>
                <c:pt idx="751">
                  <c:v>44300.703122523148</c:v>
                </c:pt>
                <c:pt idx="752">
                  <c:v>44300.840461701388</c:v>
                </c:pt>
                <c:pt idx="753">
                  <c:v>44300.977800636574</c:v>
                </c:pt>
                <c:pt idx="754">
                  <c:v>44301.115138194444</c:v>
                </c:pt>
                <c:pt idx="755">
                  <c:v>44301.252474699075</c:v>
                </c:pt>
                <c:pt idx="756">
                  <c:v>44301.389814803239</c:v>
                </c:pt>
                <c:pt idx="757">
                  <c:v>44301.527152175928</c:v>
                </c:pt>
                <c:pt idx="758">
                  <c:v>44301.664488668983</c:v>
                </c:pt>
                <c:pt idx="759">
                  <c:v>44301.80182724537</c:v>
                </c:pt>
                <c:pt idx="760">
                  <c:v>44301.939166597222</c:v>
                </c:pt>
                <c:pt idx="761">
                  <c:v>44302.076504398145</c:v>
                </c:pt>
                <c:pt idx="762">
                  <c:v>44302.213840601849</c:v>
                </c:pt>
                <c:pt idx="763">
                  <c:v>44302.351180196762</c:v>
                </c:pt>
                <c:pt idx="764">
                  <c:v>44302.488518715276</c:v>
                </c:pt>
                <c:pt idx="765">
                  <c:v>44302.625855115744</c:v>
                </c:pt>
                <c:pt idx="766">
                  <c:v>44302.76319302083</c:v>
                </c:pt>
                <c:pt idx="767">
                  <c:v>44302.900532245367</c:v>
                </c:pt>
                <c:pt idx="768">
                  <c:v>44303.037870405089</c:v>
                </c:pt>
                <c:pt idx="769">
                  <c:v>44303.175207071756</c:v>
                </c:pt>
                <c:pt idx="770">
                  <c:v>44303.312545208333</c:v>
                </c:pt>
                <c:pt idx="771">
                  <c:v>44303.449884629626</c:v>
                </c:pt>
                <c:pt idx="772">
                  <c:v>44303.587220937501</c:v>
                </c:pt>
                <c:pt idx="773">
                  <c:v>44303.724558090275</c:v>
                </c:pt>
                <c:pt idx="774">
                  <c:v>44303.861897314811</c:v>
                </c:pt>
                <c:pt idx="775">
                  <c:v>44303.999235717594</c:v>
                </c:pt>
                <c:pt idx="776">
                  <c:v>44304.136572916665</c:v>
                </c:pt>
                <c:pt idx="777">
                  <c:v>44304.273909895834</c:v>
                </c:pt>
                <c:pt idx="778">
                  <c:v>44304.4112499537</c:v>
                </c:pt>
                <c:pt idx="779">
                  <c:v>44304.54858678241</c:v>
                </c:pt>
                <c:pt idx="780">
                  <c:v>44304.685923414349</c:v>
                </c:pt>
                <c:pt idx="781">
                  <c:v>44304.823262233796</c:v>
                </c:pt>
                <c:pt idx="782">
                  <c:v>44304.960601284722</c:v>
                </c:pt>
                <c:pt idx="783">
                  <c:v>44305.097938888888</c:v>
                </c:pt>
                <c:pt idx="784">
                  <c:v>44305.235274930557</c:v>
                </c:pt>
                <c:pt idx="785">
                  <c:v>44305.372614849533</c:v>
                </c:pt>
                <c:pt idx="786">
                  <c:v>44305.509952511573</c:v>
                </c:pt>
                <c:pt idx="787">
                  <c:v>44305.647288726854</c:v>
                </c:pt>
                <c:pt idx="788">
                  <c:v>44305.784626759261</c:v>
                </c:pt>
                <c:pt idx="789">
                  <c:v>44305.921966018519</c:v>
                </c:pt>
                <c:pt idx="790">
                  <c:v>44306.059303738424</c:v>
                </c:pt>
                <c:pt idx="791">
                  <c:v>44306.196639988426</c:v>
                </c:pt>
                <c:pt idx="792">
                  <c:v>44306.333978738425</c:v>
                </c:pt>
                <c:pt idx="793">
                  <c:v>44306.471317592594</c:v>
                </c:pt>
                <c:pt idx="794">
                  <c:v>44306.608653819443</c:v>
                </c:pt>
                <c:pt idx="795">
                  <c:v>44306.745991331016</c:v>
                </c:pt>
                <c:pt idx="796">
                  <c:v>44306.88333034722</c:v>
                </c:pt>
                <c:pt idx="797">
                  <c:v>44307.020668518519</c:v>
                </c:pt>
                <c:pt idx="798">
                  <c:v>44307.158005324076</c:v>
                </c:pt>
                <c:pt idx="799">
                  <c:v>44307.295342812497</c:v>
                </c:pt>
                <c:pt idx="800">
                  <c:v>44307.432682500003</c:v>
                </c:pt>
                <c:pt idx="801">
                  <c:v>44307.570018796294</c:v>
                </c:pt>
                <c:pt idx="802">
                  <c:v>44307.707355497689</c:v>
                </c:pt>
                <c:pt idx="803">
                  <c:v>44307.844694432868</c:v>
                </c:pt>
                <c:pt idx="804">
                  <c:v>44307.98203298611</c:v>
                </c:pt>
                <c:pt idx="805">
                  <c:v>44308.119370196757</c:v>
                </c:pt>
                <c:pt idx="806">
                  <c:v>44308.256706527776</c:v>
                </c:pt>
                <c:pt idx="807">
                  <c:v>44308.39404634259</c:v>
                </c:pt>
                <c:pt idx="808">
                  <c:v>44308.531383344911</c:v>
                </c:pt>
                <c:pt idx="809">
                  <c:v>44308.668719594905</c:v>
                </c:pt>
                <c:pt idx="810">
                  <c:v>44308.806057974536</c:v>
                </c:pt>
                <c:pt idx="811">
                  <c:v>44308.943397002316</c:v>
                </c:pt>
                <c:pt idx="812">
                  <c:v>44309.080734513889</c:v>
                </c:pt>
                <c:pt idx="813">
                  <c:v>44309.218070381947</c:v>
                </c:pt>
                <c:pt idx="814">
                  <c:v>44309.355409826392</c:v>
                </c:pt>
                <c:pt idx="815">
                  <c:v>44309.492747905089</c:v>
                </c:pt>
                <c:pt idx="816">
                  <c:v>44309.630084004631</c:v>
                </c:pt>
                <c:pt idx="817">
                  <c:v>44309.767421655095</c:v>
                </c:pt>
                <c:pt idx="818">
                  <c:v>44309.904760636571</c:v>
                </c:pt>
                <c:pt idx="819">
                  <c:v>44310.042098449077</c:v>
                </c:pt>
                <c:pt idx="820">
                  <c:v>44310.179434756945</c:v>
                </c:pt>
                <c:pt idx="821">
                  <c:v>44310.316772731479</c:v>
                </c:pt>
                <c:pt idx="822">
                  <c:v>44310.454111782405</c:v>
                </c:pt>
                <c:pt idx="823">
                  <c:v>44310.591447800929</c:v>
                </c:pt>
                <c:pt idx="824">
                  <c:v>44310.728784768522</c:v>
                </c:pt>
                <c:pt idx="825">
                  <c:v>44310.866123715277</c:v>
                </c:pt>
                <c:pt idx="826">
                  <c:v>44311.003461805558</c:v>
                </c:pt>
                <c:pt idx="827">
                  <c:v>44311.140798680557</c:v>
                </c:pt>
                <c:pt idx="828">
                  <c:v>44311.278135509259</c:v>
                </c:pt>
                <c:pt idx="829">
                  <c:v>44311.415475289352</c:v>
                </c:pt>
                <c:pt idx="830">
                  <c:v>44311.552811759262</c:v>
                </c:pt>
                <c:pt idx="831">
                  <c:v>44311.690148182868</c:v>
                </c:pt>
                <c:pt idx="832">
                  <c:v>44311.827487835646</c:v>
                </c:pt>
                <c:pt idx="833">
                  <c:v>44311.964828622687</c:v>
                </c:pt>
                <c:pt idx="834">
                  <c:v>44312.102167974539</c:v>
                </c:pt>
                <c:pt idx="835">
                  <c:v>44312.23950585648</c:v>
                </c:pt>
                <c:pt idx="836">
                  <c:v>44312.37684759259</c:v>
                </c:pt>
                <c:pt idx="837">
                  <c:v>44312.514186932873</c:v>
                </c:pt>
                <c:pt idx="838">
                  <c:v>44312.651524953704</c:v>
                </c:pt>
                <c:pt idx="839">
                  <c:v>44312.788864872688</c:v>
                </c:pt>
                <c:pt idx="840">
                  <c:v>44312.926205949072</c:v>
                </c:pt>
                <c:pt idx="841">
                  <c:v>44313.06354545139</c:v>
                </c:pt>
                <c:pt idx="842">
                  <c:v>44313.200883449077</c:v>
                </c:pt>
                <c:pt idx="843">
                  <c:v>44313.33822420139</c:v>
                </c:pt>
                <c:pt idx="844">
                  <c:v>44313.475564768516</c:v>
                </c:pt>
                <c:pt idx="845">
                  <c:v>44313.612902835652</c:v>
                </c:pt>
                <c:pt idx="846">
                  <c:v>44313.750242245369</c:v>
                </c:pt>
                <c:pt idx="847">
                  <c:v>44313.8875830787</c:v>
                </c:pt>
                <c:pt idx="848">
                  <c:v>44314.024923055556</c:v>
                </c:pt>
                <c:pt idx="849">
                  <c:v>44314.162261620368</c:v>
                </c:pt>
                <c:pt idx="850">
                  <c:v>44314.299601076389</c:v>
                </c:pt>
                <c:pt idx="851">
                  <c:v>44314.436942499997</c:v>
                </c:pt>
                <c:pt idx="852">
                  <c:v>44314.574280567133</c:v>
                </c:pt>
                <c:pt idx="853">
                  <c:v>44314.711619166665</c:v>
                </c:pt>
                <c:pt idx="854">
                  <c:v>44314.848959988427</c:v>
                </c:pt>
                <c:pt idx="855">
                  <c:v>44314.986300289354</c:v>
                </c:pt>
                <c:pt idx="856">
                  <c:v>44315.123639305559</c:v>
                </c:pt>
                <c:pt idx="857">
                  <c:v>44315.260977592596</c:v>
                </c:pt>
                <c:pt idx="858">
                  <c:v>44315.398319270833</c:v>
                </c:pt>
                <c:pt idx="859">
                  <c:v>44315.535658032408</c:v>
                </c:pt>
                <c:pt idx="860">
                  <c:v>44315.672996180554</c:v>
                </c:pt>
                <c:pt idx="861">
                  <c:v>44315.810336481481</c:v>
                </c:pt>
                <c:pt idx="862">
                  <c:v>44315.947677326389</c:v>
                </c:pt>
                <c:pt idx="863">
                  <c:v>44316.08501667824</c:v>
                </c:pt>
                <c:pt idx="864">
                  <c:v>44316.222354363425</c:v>
                </c:pt>
                <c:pt idx="865">
                  <c:v>44316.359695763887</c:v>
                </c:pt>
                <c:pt idx="866">
                  <c:v>44316.497035532404</c:v>
                </c:pt>
                <c:pt idx="867">
                  <c:v>44316.634373449073</c:v>
                </c:pt>
                <c:pt idx="868">
                  <c:v>44316.771712986112</c:v>
                </c:pt>
                <c:pt idx="869">
                  <c:v>44316.909053831019</c:v>
                </c:pt>
                <c:pt idx="870">
                  <c:v>44317.046393402779</c:v>
                </c:pt>
                <c:pt idx="871">
                  <c:v>44317.183731481484</c:v>
                </c:pt>
                <c:pt idx="872">
                  <c:v>44317.321071423612</c:v>
                </c:pt>
                <c:pt idx="873">
                  <c:v>44317.458412210646</c:v>
                </c:pt>
                <c:pt idx="874">
                  <c:v>44317.595750057873</c:v>
                </c:pt>
                <c:pt idx="875">
                  <c:v>44317.733088958332</c:v>
                </c:pt>
                <c:pt idx="876">
                  <c:v>44317.870429710645</c:v>
                </c:pt>
                <c:pt idx="877">
                  <c:v>44318.007769583332</c:v>
                </c:pt>
                <c:pt idx="878">
                  <c:v>44318.145108229168</c:v>
                </c:pt>
                <c:pt idx="879">
                  <c:v>44318.282446990743</c:v>
                </c:pt>
                <c:pt idx="880">
                  <c:v>44318.419788553241</c:v>
                </c:pt>
                <c:pt idx="881">
                  <c:v>44318.557126736108</c:v>
                </c:pt>
                <c:pt idx="882">
                  <c:v>44318.694465</c:v>
                </c:pt>
                <c:pt idx="883">
                  <c:v>44318.831805451387</c:v>
                </c:pt>
                <c:pt idx="884">
                  <c:v>44318.969145925927</c:v>
                </c:pt>
                <c:pt idx="885">
                  <c:v>44319.106484965276</c:v>
                </c:pt>
                <c:pt idx="886">
                  <c:v>44319.243822662036</c:v>
                </c:pt>
                <c:pt idx="887">
                  <c:v>44319.381164131948</c:v>
                </c:pt>
                <c:pt idx="888">
                  <c:v>44319.518503090279</c:v>
                </c:pt>
                <c:pt idx="889">
                  <c:v>44319.655840879626</c:v>
                </c:pt>
                <c:pt idx="890">
                  <c:v>44319.793180624998</c:v>
                </c:pt>
                <c:pt idx="891">
                  <c:v>44319.93052141204</c:v>
                </c:pt>
                <c:pt idx="892">
                  <c:v>44320.067860613424</c:v>
                </c:pt>
                <c:pt idx="893">
                  <c:v>44320.20519828704</c:v>
                </c:pt>
                <c:pt idx="894">
                  <c:v>44320.342538935183</c:v>
                </c:pt>
                <c:pt idx="895">
                  <c:v>44320.479879108796</c:v>
                </c:pt>
                <c:pt idx="896">
                  <c:v>44320.617216909719</c:v>
                </c:pt>
                <c:pt idx="897">
                  <c:v>44320.754556111111</c:v>
                </c:pt>
                <c:pt idx="898">
                  <c:v>44320.891896666668</c:v>
                </c:pt>
                <c:pt idx="899">
                  <c:v>44321.029236331022</c:v>
                </c:pt>
                <c:pt idx="900">
                  <c:v>44321.166574537034</c:v>
                </c:pt>
                <c:pt idx="901">
                  <c:v>44321.303913819444</c:v>
                </c:pt>
                <c:pt idx="902">
                  <c:v>44321.441254861114</c:v>
                </c:pt>
                <c:pt idx="903">
                  <c:v>44321.578592604164</c:v>
                </c:pt>
                <c:pt idx="904">
                  <c:v>44321.715930983795</c:v>
                </c:pt>
                <c:pt idx="905">
                  <c:v>44321.853271562497</c:v>
                </c:pt>
                <c:pt idx="906">
                  <c:v>44321.990611504632</c:v>
                </c:pt>
                <c:pt idx="907">
                  <c:v>44322.127950185182</c:v>
                </c:pt>
                <c:pt idx="908">
                  <c:v>44322.26528832176</c:v>
                </c:pt>
                <c:pt idx="909">
                  <c:v>44322.402629745367</c:v>
                </c:pt>
                <c:pt idx="910">
                  <c:v>44322.539968159719</c:v>
                </c:pt>
                <c:pt idx="911">
                  <c:v>44322.677297453702</c:v>
                </c:pt>
                <c:pt idx="912">
                  <c:v>44322.814637511576</c:v>
                </c:pt>
                <c:pt idx="913">
                  <c:v>44322.95197800926</c:v>
                </c:pt>
                <c:pt idx="914">
                  <c:v>44323.08931703704</c:v>
                </c:pt>
                <c:pt idx="915">
                  <c:v>44323.226654409722</c:v>
                </c:pt>
                <c:pt idx="916">
                  <c:v>44323.363995601852</c:v>
                </c:pt>
                <c:pt idx="917">
                  <c:v>44323.501334918983</c:v>
                </c:pt>
                <c:pt idx="918">
                  <c:v>44323.638672511574</c:v>
                </c:pt>
                <c:pt idx="919">
                  <c:v>44323.776011782407</c:v>
                </c:pt>
                <c:pt idx="920">
                  <c:v>44323.913352372685</c:v>
                </c:pt>
                <c:pt idx="921">
                  <c:v>44324.050691585646</c:v>
                </c:pt>
                <c:pt idx="922">
                  <c:v>44324.188029305558</c:v>
                </c:pt>
                <c:pt idx="923">
                  <c:v>44324.325369108796</c:v>
                </c:pt>
                <c:pt idx="924">
                  <c:v>44324.462709513886</c:v>
                </c:pt>
                <c:pt idx="925">
                  <c:v>44324.600047094907</c:v>
                </c:pt>
                <c:pt idx="926">
                  <c:v>44324.737385810186</c:v>
                </c:pt>
                <c:pt idx="927">
                  <c:v>44324.874726249996</c:v>
                </c:pt>
                <c:pt idx="928">
                  <c:v>44325.012065821757</c:v>
                </c:pt>
                <c:pt idx="929">
                  <c:v>44325.149404143522</c:v>
                </c:pt>
                <c:pt idx="930">
                  <c:v>44325.28674275463</c:v>
                </c:pt>
                <c:pt idx="931">
                  <c:v>44325.424083981481</c:v>
                </c:pt>
                <c:pt idx="932">
                  <c:v>44325.561421817132</c:v>
                </c:pt>
                <c:pt idx="933">
                  <c:v>44325.69875984954</c:v>
                </c:pt>
                <c:pt idx="934">
                  <c:v>44325.836100081018</c:v>
                </c:pt>
                <c:pt idx="935">
                  <c:v>44325.973440196758</c:v>
                </c:pt>
                <c:pt idx="936">
                  <c:v>44326.110778923612</c:v>
                </c:pt>
                <c:pt idx="937">
                  <c:v>44326.248116435185</c:v>
                </c:pt>
                <c:pt idx="938">
                  <c:v>44326.385457638891</c:v>
                </c:pt>
                <c:pt idx="939">
                  <c:v>44326.522796226855</c:v>
                </c:pt>
                <c:pt idx="940">
                  <c:v>44326.660133796293</c:v>
                </c:pt>
                <c:pt idx="941">
                  <c:v>44326.797473379629</c:v>
                </c:pt>
                <c:pt idx="942">
                  <c:v>44326.934813888889</c:v>
                </c:pt>
                <c:pt idx="943">
                  <c:v>44327.0721528125</c:v>
                </c:pt>
                <c:pt idx="944">
                  <c:v>44327.209490185189</c:v>
                </c:pt>
                <c:pt idx="945">
                  <c:v>44327.346830752314</c:v>
                </c:pt>
                <c:pt idx="946">
                  <c:v>44327.484170532407</c:v>
                </c:pt>
                <c:pt idx="947">
                  <c:v>44327.621508078701</c:v>
                </c:pt>
                <c:pt idx="948">
                  <c:v>44327.758847083336</c:v>
                </c:pt>
                <c:pt idx="949">
                  <c:v>44327.896187407408</c:v>
                </c:pt>
                <c:pt idx="950">
                  <c:v>44328.033526782405</c:v>
                </c:pt>
                <c:pt idx="951">
                  <c:v>44328.170864664353</c:v>
                </c:pt>
                <c:pt idx="952">
                  <c:v>44328.308203819448</c:v>
                </c:pt>
                <c:pt idx="953">
                  <c:v>44328.445544502312</c:v>
                </c:pt>
                <c:pt idx="954">
                  <c:v>44328.582881979164</c:v>
                </c:pt>
                <c:pt idx="955">
                  <c:v>44328.720220185183</c:v>
                </c:pt>
                <c:pt idx="956">
                  <c:v>44328.857560555552</c:v>
                </c:pt>
                <c:pt idx="957">
                  <c:v>44328.994900173609</c:v>
                </c:pt>
                <c:pt idx="958">
                  <c:v>44329.132238576392</c:v>
                </c:pt>
                <c:pt idx="959">
                  <c:v>44329.269576597224</c:v>
                </c:pt>
                <c:pt idx="960">
                  <c:v>44329.406917800923</c:v>
                </c:pt>
                <c:pt idx="961">
                  <c:v>44329.544255879628</c:v>
                </c:pt>
                <c:pt idx="962">
                  <c:v>44329.681593634261</c:v>
                </c:pt>
                <c:pt idx="963">
                  <c:v>44329.818933564813</c:v>
                </c:pt>
                <c:pt idx="964">
                  <c:v>44329.95627383102</c:v>
                </c:pt>
                <c:pt idx="965">
                  <c:v>44330.093612627315</c:v>
                </c:pt>
                <c:pt idx="966">
                  <c:v>44330.230949826386</c:v>
                </c:pt>
                <c:pt idx="967">
                  <c:v>44330.368290879633</c:v>
                </c:pt>
                <c:pt idx="968">
                  <c:v>44330.50562984954</c:v>
                </c:pt>
                <c:pt idx="969">
                  <c:v>44330.642967245367</c:v>
                </c:pt>
                <c:pt idx="970">
                  <c:v>44330.780306377317</c:v>
                </c:pt>
                <c:pt idx="971">
                  <c:v>44330.917646805552</c:v>
                </c:pt>
                <c:pt idx="972">
                  <c:v>44331.054985752315</c:v>
                </c:pt>
                <c:pt idx="973">
                  <c:v>44331.192323229167</c:v>
                </c:pt>
                <c:pt idx="974">
                  <c:v>44331.329662986114</c:v>
                </c:pt>
                <c:pt idx="975">
                  <c:v>44331.467003124999</c:v>
                </c:pt>
                <c:pt idx="976">
                  <c:v>44331.604340520833</c:v>
                </c:pt>
                <c:pt idx="977">
                  <c:v>44331.741679120372</c:v>
                </c:pt>
                <c:pt idx="978">
                  <c:v>44331.879019340275</c:v>
                </c:pt>
                <c:pt idx="979">
                  <c:v>44332.016358703702</c:v>
                </c:pt>
                <c:pt idx="980">
                  <c:v>44332.153696770831</c:v>
                </c:pt>
                <c:pt idx="981">
                  <c:v>44332.291035312497</c:v>
                </c:pt>
                <c:pt idx="982">
                  <c:v>44332.42837627315</c:v>
                </c:pt>
                <c:pt idx="983">
                  <c:v>44332.565713819444</c:v>
                </c:pt>
                <c:pt idx="984">
                  <c:v>44332.70305167824</c:v>
                </c:pt>
                <c:pt idx="985">
                  <c:v>44332.840391747683</c:v>
                </c:pt>
                <c:pt idx="986">
                  <c:v>44332.977731574072</c:v>
                </c:pt>
                <c:pt idx="987">
                  <c:v>44333.115070034721</c:v>
                </c:pt>
                <c:pt idx="988">
                  <c:v>44333.252407442131</c:v>
                </c:pt>
                <c:pt idx="989">
                  <c:v>44333.389748437497</c:v>
                </c:pt>
                <c:pt idx="990">
                  <c:v>44333.52708670139</c:v>
                </c:pt>
                <c:pt idx="991">
                  <c:v>44333.664424097224</c:v>
                </c:pt>
                <c:pt idx="992">
                  <c:v>44333.801763564814</c:v>
                </c:pt>
                <c:pt idx="993">
                  <c:v>44333.939103819444</c:v>
                </c:pt>
                <c:pt idx="994">
                  <c:v>44334.076442523146</c:v>
                </c:pt>
                <c:pt idx="995">
                  <c:v>44334.213779618054</c:v>
                </c:pt>
                <c:pt idx="996">
                  <c:v>44334.351120115738</c:v>
                </c:pt>
                <c:pt idx="997">
                  <c:v>44334.488459525463</c:v>
                </c:pt>
                <c:pt idx="998">
                  <c:v>44334.625796828703</c:v>
                </c:pt>
                <c:pt idx="999">
                  <c:v>44334.763135636575</c:v>
                </c:pt>
                <c:pt idx="1000">
                  <c:v>44334.90047576389</c:v>
                </c:pt>
                <c:pt idx="1001">
                  <c:v>44335.037814826392</c:v>
                </c:pt>
                <c:pt idx="1002">
                  <c:v>44335.17515239583</c:v>
                </c:pt>
                <c:pt idx="1003">
                  <c:v>44335.312491435187</c:v>
                </c:pt>
                <c:pt idx="1004">
                  <c:v>44335.449831770835</c:v>
                </c:pt>
                <c:pt idx="1005">
                  <c:v>44335.587168981481</c:v>
                </c:pt>
                <c:pt idx="1006">
                  <c:v>44335.724507037034</c:v>
                </c:pt>
                <c:pt idx="1007">
                  <c:v>44335.861847164349</c:v>
                </c:pt>
                <c:pt idx="1008">
                  <c:v>44335.99918648148</c:v>
                </c:pt>
                <c:pt idx="1009">
                  <c:v>44336.136524583337</c:v>
                </c:pt>
                <c:pt idx="1010">
                  <c:v>44336.273862476854</c:v>
                </c:pt>
                <c:pt idx="1011">
                  <c:v>44336.411203437499</c:v>
                </c:pt>
                <c:pt idx="1012">
                  <c:v>44336.548541180557</c:v>
                </c:pt>
                <c:pt idx="1013">
                  <c:v>44336.68587872685</c:v>
                </c:pt>
                <c:pt idx="1014">
                  <c:v>44336.823218460646</c:v>
                </c:pt>
                <c:pt idx="1015">
                  <c:v>44336.960558437502</c:v>
                </c:pt>
                <c:pt idx="1016">
                  <c:v>44337.097896956016</c:v>
                </c:pt>
                <c:pt idx="1017">
                  <c:v>44337.235233912033</c:v>
                </c:pt>
                <c:pt idx="1018">
                  <c:v>44337.372574756948</c:v>
                </c:pt>
                <c:pt idx="1019">
                  <c:v>44337.509913333335</c:v>
                </c:pt>
                <c:pt idx="1020">
                  <c:v>44337.64725047454</c:v>
                </c:pt>
                <c:pt idx="1021">
                  <c:v>44337.784589421295</c:v>
                </c:pt>
                <c:pt idx="1022">
                  <c:v>44337.921929618053</c:v>
                </c:pt>
                <c:pt idx="1023">
                  <c:v>44338.059268263889</c:v>
                </c:pt>
                <c:pt idx="1024">
                  <c:v>44338.196605439814</c:v>
                </c:pt>
                <c:pt idx="1025">
                  <c:v>44338.333945127313</c:v>
                </c:pt>
                <c:pt idx="1026">
                  <c:v>44338.471284907406</c:v>
                </c:pt>
                <c:pt idx="1027">
                  <c:v>44338.608622083331</c:v>
                </c:pt>
                <c:pt idx="1028">
                  <c:v>44338.745960532404</c:v>
                </c:pt>
                <c:pt idx="1029">
                  <c:v>44338.883300486108</c:v>
                </c:pt>
                <c:pt idx="1030">
                  <c:v>44339.020639594906</c:v>
                </c:pt>
                <c:pt idx="1031">
                  <c:v>44339.15797734954</c:v>
                </c:pt>
                <c:pt idx="1032">
                  <c:v>44339.295315787036</c:v>
                </c:pt>
                <c:pt idx="1033">
                  <c:v>44339.432656423611</c:v>
                </c:pt>
                <c:pt idx="1034">
                  <c:v>44339.569993668978</c:v>
                </c:pt>
                <c:pt idx="1035">
                  <c:v>44339.707331331017</c:v>
                </c:pt>
                <c:pt idx="1036">
                  <c:v>44339.844671226849</c:v>
                </c:pt>
                <c:pt idx="1037">
                  <c:v>44339.982010740743</c:v>
                </c:pt>
                <c:pt idx="1038">
                  <c:v>44340.119348912034</c:v>
                </c:pt>
                <c:pt idx="1039">
                  <c:v>44340.256686215274</c:v>
                </c:pt>
                <c:pt idx="1040">
                  <c:v>44340.39402699074</c:v>
                </c:pt>
                <c:pt idx="1041">
                  <c:v>44340.531364965274</c:v>
                </c:pt>
                <c:pt idx="1042">
                  <c:v>44340.668702187497</c:v>
                </c:pt>
                <c:pt idx="1043">
                  <c:v>44340.806041539348</c:v>
                </c:pt>
                <c:pt idx="1044">
                  <c:v>44340.943381550926</c:v>
                </c:pt>
                <c:pt idx="1045">
                  <c:v>44341.080720034719</c:v>
                </c:pt>
                <c:pt idx="1046">
                  <c:v>44341.218056898149</c:v>
                </c:pt>
                <c:pt idx="1047">
                  <c:v>44341.355397326392</c:v>
                </c:pt>
                <c:pt idx="1048">
                  <c:v>44341.492736388886</c:v>
                </c:pt>
                <c:pt idx="1049">
                  <c:v>44341.630073472224</c:v>
                </c:pt>
                <c:pt idx="1050">
                  <c:v>44341.76741212963</c:v>
                </c:pt>
                <c:pt idx="1051">
                  <c:v>44341.90475209491</c:v>
                </c:pt>
                <c:pt idx="1052">
                  <c:v>44342.042090902774</c:v>
                </c:pt>
                <c:pt idx="1053">
                  <c:v>44342.179428206022</c:v>
                </c:pt>
                <c:pt idx="1054">
                  <c:v>44342.316767187498</c:v>
                </c:pt>
                <c:pt idx="1055">
                  <c:v>44342.454107233796</c:v>
                </c:pt>
                <c:pt idx="1056">
                  <c:v>44342.591444259262</c:v>
                </c:pt>
                <c:pt idx="1057">
                  <c:v>44342.728782233797</c:v>
                </c:pt>
                <c:pt idx="1058">
                  <c:v>44342.866122175925</c:v>
                </c:pt>
                <c:pt idx="1059">
                  <c:v>44343.003461273147</c:v>
                </c:pt>
                <c:pt idx="1060">
                  <c:v>44343.140799155095</c:v>
                </c:pt>
                <c:pt idx="1061">
                  <c:v>44343.278136990739</c:v>
                </c:pt>
                <c:pt idx="1062">
                  <c:v>44343.415477766204</c:v>
                </c:pt>
                <c:pt idx="1063">
                  <c:v>44343.552815254632</c:v>
                </c:pt>
                <c:pt idx="1064">
                  <c:v>44343.690152673611</c:v>
                </c:pt>
                <c:pt idx="1065">
                  <c:v>44343.827492291668</c:v>
                </c:pt>
                <c:pt idx="1066">
                  <c:v>44343.96483203704</c:v>
                </c:pt>
                <c:pt idx="1067">
                  <c:v>44344.102170335645</c:v>
                </c:pt>
                <c:pt idx="1068">
                  <c:v>44344.2395071875</c:v>
                </c:pt>
                <c:pt idx="1069">
                  <c:v>44344.376847870371</c:v>
                </c:pt>
                <c:pt idx="1070">
                  <c:v>44344.514186157408</c:v>
                </c:pt>
                <c:pt idx="1071">
                  <c:v>44344.651523136577</c:v>
                </c:pt>
                <c:pt idx="1072">
                  <c:v>44344.788862013891</c:v>
                </c:pt>
                <c:pt idx="1073">
                  <c:v>44344.926202037037</c:v>
                </c:pt>
                <c:pt idx="1074">
                  <c:v>44345.06354048611</c:v>
                </c:pt>
                <c:pt idx="1075">
                  <c:v>44345.200877442127</c:v>
                </c:pt>
                <c:pt idx="1076">
                  <c:v>44345.338217129633</c:v>
                </c:pt>
                <c:pt idx="1077">
                  <c:v>44345.475556655096</c:v>
                </c:pt>
                <c:pt idx="1078">
                  <c:v>44345.612893668978</c:v>
                </c:pt>
                <c:pt idx="1079">
                  <c:v>44345.750232025464</c:v>
                </c:pt>
                <c:pt idx="1080">
                  <c:v>44345.887571805557</c:v>
                </c:pt>
                <c:pt idx="1081">
                  <c:v>44346.024910729167</c:v>
                </c:pt>
                <c:pt idx="1082">
                  <c:v>44346.16224824074</c:v>
                </c:pt>
                <c:pt idx="1083">
                  <c:v>44346.299586643516</c:v>
                </c:pt>
                <c:pt idx="1084">
                  <c:v>44346.436927002316</c:v>
                </c:pt>
                <c:pt idx="1085">
                  <c:v>44346.574264016206</c:v>
                </c:pt>
                <c:pt idx="1086">
                  <c:v>44346.7116015625</c:v>
                </c:pt>
                <c:pt idx="1087">
                  <c:v>44346.848941331016</c:v>
                </c:pt>
                <c:pt idx="1088">
                  <c:v>44346.986280567129</c:v>
                </c:pt>
                <c:pt idx="1089">
                  <c:v>44347.123618518519</c:v>
                </c:pt>
                <c:pt idx="1090">
                  <c:v>44347.260955763886</c:v>
                </c:pt>
                <c:pt idx="1091">
                  <c:v>44347.398296377316</c:v>
                </c:pt>
                <c:pt idx="1092">
                  <c:v>44347.535634085645</c:v>
                </c:pt>
                <c:pt idx="1093">
                  <c:v>44347.672971180553</c:v>
                </c:pt>
                <c:pt idx="1094">
                  <c:v>44347.810310428242</c:v>
                </c:pt>
                <c:pt idx="1095">
                  <c:v>44347.94765021991</c:v>
                </c:pt>
                <c:pt idx="1096">
                  <c:v>44348.084988506947</c:v>
                </c:pt>
                <c:pt idx="1097">
                  <c:v>44348.222325150462</c:v>
                </c:pt>
                <c:pt idx="1098">
                  <c:v>44348.359665497686</c:v>
                </c:pt>
                <c:pt idx="1099">
                  <c:v>44348.497004212964</c:v>
                </c:pt>
                <c:pt idx="1100">
                  <c:v>44348.634341076387</c:v>
                </c:pt>
                <c:pt idx="1101">
                  <c:v>44348.771679560188</c:v>
                </c:pt>
                <c:pt idx="1102">
                  <c:v>44348.909019363426</c:v>
                </c:pt>
                <c:pt idx="1103">
                  <c:v>44349.046357893516</c:v>
                </c:pt>
                <c:pt idx="1104">
                  <c:v>44349.183694930558</c:v>
                </c:pt>
                <c:pt idx="1105">
                  <c:v>44349.321033819448</c:v>
                </c:pt>
                <c:pt idx="1106">
                  <c:v>44349.458373564812</c:v>
                </c:pt>
                <c:pt idx="1107">
                  <c:v>44349.595710381946</c:v>
                </c:pt>
                <c:pt idx="1108">
                  <c:v>44349.733048240741</c:v>
                </c:pt>
                <c:pt idx="1109">
                  <c:v>44349.870387951392</c:v>
                </c:pt>
                <c:pt idx="1110">
                  <c:v>44350.007726793985</c:v>
                </c:pt>
                <c:pt idx="1111">
                  <c:v>44350.145064398152</c:v>
                </c:pt>
                <c:pt idx="1112">
                  <c:v>44350.282402141202</c:v>
                </c:pt>
                <c:pt idx="1113">
                  <c:v>44350.419742662038</c:v>
                </c:pt>
                <c:pt idx="1114">
                  <c:v>44350.557079826387</c:v>
                </c:pt>
                <c:pt idx="1115">
                  <c:v>44350.694417060186</c:v>
                </c:pt>
                <c:pt idx="1116">
                  <c:v>44350.831756493055</c:v>
                </c:pt>
                <c:pt idx="1117">
                  <c:v>44350.969095949076</c:v>
                </c:pt>
                <c:pt idx="1118">
                  <c:v>44351.106433969908</c:v>
                </c:pt>
                <c:pt idx="1119">
                  <c:v>44351.243770648151</c:v>
                </c:pt>
                <c:pt idx="1120">
                  <c:v>44351.381111111114</c:v>
                </c:pt>
                <c:pt idx="1121">
                  <c:v>44351.518449050927</c:v>
                </c:pt>
                <c:pt idx="1122">
                  <c:v>44351.655785821757</c:v>
                </c:pt>
                <c:pt idx="1123">
                  <c:v>44351.793124560187</c:v>
                </c:pt>
                <c:pt idx="1124">
                  <c:v>44351.930464340279</c:v>
                </c:pt>
                <c:pt idx="1125">
                  <c:v>44352.067802534722</c:v>
                </c:pt>
                <c:pt idx="1126">
                  <c:v>44352.205139212965</c:v>
                </c:pt>
                <c:pt idx="1127">
                  <c:v>44352.342478854167</c:v>
                </c:pt>
                <c:pt idx="1128">
                  <c:v>44352.479818032407</c:v>
                </c:pt>
                <c:pt idx="1129">
                  <c:v>44352.617154826388</c:v>
                </c:pt>
                <c:pt idx="1130">
                  <c:v>44352.754493032407</c:v>
                </c:pt>
                <c:pt idx="1131">
                  <c:v>44352.891832592592</c:v>
                </c:pt>
                <c:pt idx="1132">
                  <c:v>44353.029171261573</c:v>
                </c:pt>
                <c:pt idx="1133">
                  <c:v>44353.166508483795</c:v>
                </c:pt>
                <c:pt idx="1134">
                  <c:v>44353.303846782408</c:v>
                </c:pt>
                <c:pt idx="1135">
                  <c:v>44353.441186828706</c:v>
                </c:pt>
                <c:pt idx="1136">
                  <c:v>44353.578523587959</c:v>
                </c:pt>
                <c:pt idx="1137">
                  <c:v>44353.715860995369</c:v>
                </c:pt>
                <c:pt idx="1138">
                  <c:v>44353.853200578706</c:v>
                </c:pt>
                <c:pt idx="1139">
                  <c:v>44353.990539537037</c:v>
                </c:pt>
                <c:pt idx="1140">
                  <c:v>44354.127877245373</c:v>
                </c:pt>
                <c:pt idx="1141">
                  <c:v>44354.265214409723</c:v>
                </c:pt>
                <c:pt idx="1142">
                  <c:v>44354.402554849534</c:v>
                </c:pt>
                <c:pt idx="1143">
                  <c:v>44354.539892280096</c:v>
                </c:pt>
                <c:pt idx="1144">
                  <c:v>44354.677229247682</c:v>
                </c:pt>
                <c:pt idx="1145">
                  <c:v>44354.814568379632</c:v>
                </c:pt>
                <c:pt idx="1146">
                  <c:v>44354.951907939816</c:v>
                </c:pt>
                <c:pt idx="1147">
                  <c:v>44355.089247372685</c:v>
                </c:pt>
                <c:pt idx="1148">
                  <c:v>44355.22658516204</c:v>
                </c:pt>
                <c:pt idx="1149">
                  <c:v>44355.363926759259</c:v>
                </c:pt>
                <c:pt idx="1150">
                  <c:v>44355.501266493055</c:v>
                </c:pt>
                <c:pt idx="1151">
                  <c:v>44355.638604502317</c:v>
                </c:pt>
                <c:pt idx="1152">
                  <c:v>44355.775944189816</c:v>
                </c:pt>
                <c:pt idx="1153">
                  <c:v>44355.913285196759</c:v>
                </c:pt>
                <c:pt idx="1154">
                  <c:v>44356.050624826392</c:v>
                </c:pt>
                <c:pt idx="1155">
                  <c:v>44356.187962974538</c:v>
                </c:pt>
                <c:pt idx="1156">
                  <c:v>44356.325303194448</c:v>
                </c:pt>
                <c:pt idx="1157">
                  <c:v>44356.462644027779</c:v>
                </c:pt>
                <c:pt idx="1158">
                  <c:v>44356.599982025466</c:v>
                </c:pt>
                <c:pt idx="1159">
                  <c:v>44356.737321157409</c:v>
                </c:pt>
                <c:pt idx="1160">
                  <c:v>44356.874662025461</c:v>
                </c:pt>
                <c:pt idx="1161">
                  <c:v>44357.012002037038</c:v>
                </c:pt>
                <c:pt idx="1162">
                  <c:v>44357.149340775461</c:v>
                </c:pt>
                <c:pt idx="1163">
                  <c:v>44357.286679814817</c:v>
                </c:pt>
                <c:pt idx="1164">
                  <c:v>44357.424021481478</c:v>
                </c:pt>
                <c:pt idx="1165">
                  <c:v>44357.56135974537</c:v>
                </c:pt>
                <c:pt idx="1166">
                  <c:v>44357.698698206019</c:v>
                </c:pt>
                <c:pt idx="1167">
                  <c:v>44357.836038865738</c:v>
                </c:pt>
                <c:pt idx="1168">
                  <c:v>44357.973379421295</c:v>
                </c:pt>
                <c:pt idx="1169">
                  <c:v>44358.11071857639</c:v>
                </c:pt>
                <c:pt idx="1170">
                  <c:v>44358.24805652778</c:v>
                </c:pt>
                <c:pt idx="1171">
                  <c:v>44358.38539815972</c:v>
                </c:pt>
                <c:pt idx="1172">
                  <c:v>44358.522737187501</c:v>
                </c:pt>
                <c:pt idx="1173">
                  <c:v>44358.660075185187</c:v>
                </c:pt>
                <c:pt idx="1174">
                  <c:v>44358.797415208333</c:v>
                </c:pt>
                <c:pt idx="1175">
                  <c:v>44358.93475615741</c:v>
                </c:pt>
                <c:pt idx="1176">
                  <c:v>44359.072095520831</c:v>
                </c:pt>
                <c:pt idx="1177">
                  <c:v>44359.20943333333</c:v>
                </c:pt>
                <c:pt idx="1178">
                  <c:v>44359.346774328704</c:v>
                </c:pt>
                <c:pt idx="1179">
                  <c:v>44359.484114560182</c:v>
                </c:pt>
                <c:pt idx="1180">
                  <c:v>44359.621452534724</c:v>
                </c:pt>
                <c:pt idx="1181">
                  <c:v>44359.758791979169</c:v>
                </c:pt>
                <c:pt idx="1182">
                  <c:v>44359.896132743059</c:v>
                </c:pt>
                <c:pt idx="1183">
                  <c:v>44360.033472557872</c:v>
                </c:pt>
                <c:pt idx="1184">
                  <c:v>44360.17081087963</c:v>
                </c:pt>
                <c:pt idx="1185">
                  <c:v>44360.308150474535</c:v>
                </c:pt>
                <c:pt idx="1186">
                  <c:v>44360.4454916088</c:v>
                </c:pt>
                <c:pt idx="1187">
                  <c:v>44360.582829513885</c:v>
                </c:pt>
                <c:pt idx="1188">
                  <c:v>44360.720168171298</c:v>
                </c:pt>
                <c:pt idx="1189">
                  <c:v>44360.857508981484</c:v>
                </c:pt>
                <c:pt idx="1190">
                  <c:v>44360.994849039351</c:v>
                </c:pt>
                <c:pt idx="1191">
                  <c:v>44361.132187881944</c:v>
                </c:pt>
                <c:pt idx="1192">
                  <c:v>44361.269526342592</c:v>
                </c:pt>
                <c:pt idx="1193">
                  <c:v>44361.406867986108</c:v>
                </c:pt>
                <c:pt idx="1194">
                  <c:v>44361.544206516206</c:v>
                </c:pt>
                <c:pt idx="1195">
                  <c:v>44361.681544710649</c:v>
                </c:pt>
                <c:pt idx="1196">
                  <c:v>44361.818885081018</c:v>
                </c:pt>
                <c:pt idx="1197">
                  <c:v>44361.956225787035</c:v>
                </c:pt>
                <c:pt idx="1198">
                  <c:v>44362.093565034724</c:v>
                </c:pt>
                <c:pt idx="1199">
                  <c:v>44362.230902673611</c:v>
                </c:pt>
                <c:pt idx="1200">
                  <c:v>44362.368244178244</c:v>
                </c:pt>
                <c:pt idx="1201">
                  <c:v>44362.505583587961</c:v>
                </c:pt>
                <c:pt idx="1202">
                  <c:v>44362.642921423612</c:v>
                </c:pt>
                <c:pt idx="1203">
                  <c:v>44362.780261006941</c:v>
                </c:pt>
                <c:pt idx="1204">
                  <c:v>44362.917601875</c:v>
                </c:pt>
                <c:pt idx="1205">
                  <c:v>44363.054941273149</c:v>
                </c:pt>
                <c:pt idx="1206">
                  <c:v>44363.192279189818</c:v>
                </c:pt>
                <c:pt idx="1207">
                  <c:v>44363.329619398151</c:v>
                </c:pt>
                <c:pt idx="1208">
                  <c:v>44363.466959976853</c:v>
                </c:pt>
                <c:pt idx="1209">
                  <c:v>44363.604297812497</c:v>
                </c:pt>
                <c:pt idx="1210">
                  <c:v>44363.741636874998</c:v>
                </c:pt>
                <c:pt idx="1211">
                  <c:v>44363.878977534725</c:v>
                </c:pt>
                <c:pt idx="1212">
                  <c:v>44364.016317349538</c:v>
                </c:pt>
                <c:pt idx="1213">
                  <c:v>44364.153655844908</c:v>
                </c:pt>
                <c:pt idx="1214">
                  <c:v>44364.290994849536</c:v>
                </c:pt>
                <c:pt idx="1215">
                  <c:v>44364.428336249999</c:v>
                </c:pt>
                <c:pt idx="1216">
                  <c:v>44364.565674247686</c:v>
                </c:pt>
                <c:pt idx="1217">
                  <c:v>44364.703012557868</c:v>
                </c:pt>
                <c:pt idx="1218">
                  <c:v>44364.840353078704</c:v>
                </c:pt>
                <c:pt idx="1219">
                  <c:v>44364.977693356479</c:v>
                </c:pt>
                <c:pt idx="1220">
                  <c:v>44365.115032268521</c:v>
                </c:pt>
                <c:pt idx="1221">
                  <c:v>44365.252370127317</c:v>
                </c:pt>
                <c:pt idx="1222">
                  <c:v>44365.389711574077</c:v>
                </c:pt>
                <c:pt idx="1223">
                  <c:v>44365.527050300923</c:v>
                </c:pt>
                <c:pt idx="1224">
                  <c:v>44365.66438814815</c:v>
                </c:pt>
                <c:pt idx="1225">
                  <c:v>44365.801728078703</c:v>
                </c:pt>
                <c:pt idx="1226">
                  <c:v>44365.939068784719</c:v>
                </c:pt>
                <c:pt idx="1227">
                  <c:v>44366.076407939814</c:v>
                </c:pt>
                <c:pt idx="1228">
                  <c:v>44366.213745497684</c:v>
                </c:pt>
                <c:pt idx="1229">
                  <c:v>44366.351086446761</c:v>
                </c:pt>
                <c:pt idx="1230">
                  <c:v>44366.488426331016</c:v>
                </c:pt>
                <c:pt idx="1231">
                  <c:v>44366.625764097225</c:v>
                </c:pt>
                <c:pt idx="1232">
                  <c:v>44366.763103368059</c:v>
                </c:pt>
                <c:pt idx="1233">
                  <c:v>44366.900443958337</c:v>
                </c:pt>
                <c:pt idx="1234">
                  <c:v>44367.037783495369</c:v>
                </c:pt>
                <c:pt idx="1235">
                  <c:v>44367.175121539352</c:v>
                </c:pt>
                <c:pt idx="1236">
                  <c:v>44367.312461041663</c:v>
                </c:pt>
                <c:pt idx="1237">
                  <c:v>44367.449801863426</c:v>
                </c:pt>
                <c:pt idx="1238">
                  <c:v>44367.58713954861</c:v>
                </c:pt>
                <c:pt idx="1239">
                  <c:v>44367.7244780787</c:v>
                </c:pt>
                <c:pt idx="1240">
                  <c:v>44367.86181869213</c:v>
                </c:pt>
                <c:pt idx="1241">
                  <c:v>44367.999158495368</c:v>
                </c:pt>
                <c:pt idx="1242">
                  <c:v>44368.136497083331</c:v>
                </c:pt>
                <c:pt idx="1243">
                  <c:v>44368.273835462962</c:v>
                </c:pt>
                <c:pt idx="1244">
                  <c:v>44368.411176909722</c:v>
                </c:pt>
                <c:pt idx="1245">
                  <c:v>44368.548515138886</c:v>
                </c:pt>
                <c:pt idx="1246">
                  <c:v>44368.685853194445</c:v>
                </c:pt>
                <c:pt idx="1247">
                  <c:v>44368.823193425924</c:v>
                </c:pt>
                <c:pt idx="1248">
                  <c:v>44368.960533888887</c:v>
                </c:pt>
                <c:pt idx="1249">
                  <c:v>44369.097872905091</c:v>
                </c:pt>
                <c:pt idx="1250">
                  <c:v>44369.235210381943</c:v>
                </c:pt>
                <c:pt idx="1251">
                  <c:v>44369.37255172454</c:v>
                </c:pt>
                <c:pt idx="1252">
                  <c:v>44369.509890821762</c:v>
                </c:pt>
                <c:pt idx="1253">
                  <c:v>44369.647228472226</c:v>
                </c:pt>
                <c:pt idx="1254">
                  <c:v>44369.784567939816</c:v>
                </c:pt>
                <c:pt idx="1255">
                  <c:v>44369.921908645832</c:v>
                </c:pt>
                <c:pt idx="1256">
                  <c:v>44370.059247812504</c:v>
                </c:pt>
                <c:pt idx="1257">
                  <c:v>44370.196585509257</c:v>
                </c:pt>
                <c:pt idx="1258">
                  <c:v>44370.33392571759</c:v>
                </c:pt>
                <c:pt idx="1259">
                  <c:v>44370.471266030094</c:v>
                </c:pt>
                <c:pt idx="1260">
                  <c:v>44370.608603726854</c:v>
                </c:pt>
                <c:pt idx="1261">
                  <c:v>44370.74594270833</c:v>
                </c:pt>
                <c:pt idx="1262">
                  <c:v>44370.883283194446</c:v>
                </c:pt>
                <c:pt idx="1263">
                  <c:v>44371.020622835647</c:v>
                </c:pt>
                <c:pt idx="1264">
                  <c:v>44371.157961122684</c:v>
                </c:pt>
                <c:pt idx="1265">
                  <c:v>44371.295300104168</c:v>
                </c:pt>
                <c:pt idx="1266">
                  <c:v>44371.432641273146</c:v>
                </c:pt>
                <c:pt idx="1267">
                  <c:v>44371.569979050924</c:v>
                </c:pt>
                <c:pt idx="1268">
                  <c:v>44371.70731726852</c:v>
                </c:pt>
                <c:pt idx="1269">
                  <c:v>44371.844657696762</c:v>
                </c:pt>
                <c:pt idx="1270">
                  <c:v>44371.981997743052</c:v>
                </c:pt>
                <c:pt idx="1271">
                  <c:v>44372.119336469907</c:v>
                </c:pt>
                <c:pt idx="1272">
                  <c:v>44372.256674305558</c:v>
                </c:pt>
                <c:pt idx="1273">
                  <c:v>44372.394015636572</c:v>
                </c:pt>
                <c:pt idx="1274">
                  <c:v>44372.531354143517</c:v>
                </c:pt>
                <c:pt idx="1275">
                  <c:v>44372.668691921295</c:v>
                </c:pt>
                <c:pt idx="1276">
                  <c:v>44372.806031805558</c:v>
                </c:pt>
                <c:pt idx="1277">
                  <c:v>44372.943372361115</c:v>
                </c:pt>
                <c:pt idx="1278">
                  <c:v>44373.080711388888</c:v>
                </c:pt>
                <c:pt idx="1279">
                  <c:v>44373.218048796298</c:v>
                </c:pt>
                <c:pt idx="1280">
                  <c:v>44373.355389756944</c:v>
                </c:pt>
                <c:pt idx="1281">
                  <c:v>44373.492729375001</c:v>
                </c:pt>
                <c:pt idx="1282">
                  <c:v>44373.630066990743</c:v>
                </c:pt>
                <c:pt idx="1283">
                  <c:v>44373.767406180559</c:v>
                </c:pt>
                <c:pt idx="1284">
                  <c:v>44373.904746689812</c:v>
                </c:pt>
                <c:pt idx="1285">
                  <c:v>44374.042086041663</c:v>
                </c:pt>
                <c:pt idx="1286">
                  <c:v>44374.179423877315</c:v>
                </c:pt>
                <c:pt idx="1287">
                  <c:v>44374.316763391202</c:v>
                </c:pt>
                <c:pt idx="1288">
                  <c:v>44374.454103981479</c:v>
                </c:pt>
                <c:pt idx="1289">
                  <c:v>44374.591441539349</c:v>
                </c:pt>
                <c:pt idx="1290">
                  <c:v>44374.728780046295</c:v>
                </c:pt>
                <c:pt idx="1291">
                  <c:v>44374.866120520834</c:v>
                </c:pt>
                <c:pt idx="1292">
                  <c:v>44375.003460150459</c:v>
                </c:pt>
                <c:pt idx="1293">
                  <c:v>44375.140798564818</c:v>
                </c:pt>
                <c:pt idx="1294">
                  <c:v>44375.278136932873</c:v>
                </c:pt>
                <c:pt idx="1295">
                  <c:v>44375.415478240742</c:v>
                </c:pt>
                <c:pt idx="1296">
                  <c:v>44375.552816249998</c:v>
                </c:pt>
                <c:pt idx="1297">
                  <c:v>44375.690154201387</c:v>
                </c:pt>
                <c:pt idx="1298">
                  <c:v>44375.827494351855</c:v>
                </c:pt>
                <c:pt idx="1299">
                  <c:v>44375.964834618055</c:v>
                </c:pt>
                <c:pt idx="1300">
                  <c:v>44376.102173460647</c:v>
                </c:pt>
                <c:pt idx="1301">
                  <c:v>44376.239510833337</c:v>
                </c:pt>
                <c:pt idx="1302">
                  <c:v>44376.376852048612</c:v>
                </c:pt>
                <c:pt idx="1303">
                  <c:v>44376.514190856484</c:v>
                </c:pt>
                <c:pt idx="1304">
                  <c:v>44376.651528368056</c:v>
                </c:pt>
                <c:pt idx="1305">
                  <c:v>44376.788867777781</c:v>
                </c:pt>
                <c:pt idx="1306">
                  <c:v>44376.926208321762</c:v>
                </c:pt>
                <c:pt idx="1307">
                  <c:v>44377.063547303238</c:v>
                </c:pt>
                <c:pt idx="1308">
                  <c:v>44377.20088478009</c:v>
                </c:pt>
                <c:pt idx="1309">
                  <c:v>44377.338225011576</c:v>
                </c:pt>
                <c:pt idx="1310">
                  <c:v>44377.475565057874</c:v>
                </c:pt>
                <c:pt idx="1311">
                  <c:v>44377.612902604167</c:v>
                </c:pt>
                <c:pt idx="1312">
                  <c:v>44377.750241504633</c:v>
                </c:pt>
                <c:pt idx="1313">
                  <c:v>44377.887581817129</c:v>
                </c:pt>
                <c:pt idx="1314">
                  <c:v>44378.024921273151</c:v>
                </c:pt>
                <c:pt idx="1315">
                  <c:v>44378.162259317127</c:v>
                </c:pt>
                <c:pt idx="1316">
                  <c:v>44378.299598252313</c:v>
                </c:pt>
                <c:pt idx="1317">
                  <c:v>44378.436939155094</c:v>
                </c:pt>
                <c:pt idx="1318">
                  <c:v>44378.574276701387</c:v>
                </c:pt>
                <c:pt idx="1319">
                  <c:v>44378.711614791668</c:v>
                </c:pt>
                <c:pt idx="1320">
                  <c:v>44378.848955092595</c:v>
                </c:pt>
                <c:pt idx="1321">
                  <c:v>44378.986294884256</c:v>
                </c:pt>
                <c:pt idx="1322">
                  <c:v>44379.123633379633</c:v>
                </c:pt>
                <c:pt idx="1323">
                  <c:v>44379.260971157404</c:v>
                </c:pt>
                <c:pt idx="1324">
                  <c:v>44379.39831232639</c:v>
                </c:pt>
                <c:pt idx="1325">
                  <c:v>44379.535650578706</c:v>
                </c:pt>
                <c:pt idx="1326">
                  <c:v>44379.672988217593</c:v>
                </c:pt>
                <c:pt idx="1327">
                  <c:v>44379.810328020831</c:v>
                </c:pt>
                <c:pt idx="1328">
                  <c:v>44379.947668356479</c:v>
                </c:pt>
                <c:pt idx="1329">
                  <c:v>44380.085007199072</c:v>
                </c:pt>
                <c:pt idx="1330">
                  <c:v>44380.222344398149</c:v>
                </c:pt>
                <c:pt idx="1331">
                  <c:v>44380.359685312498</c:v>
                </c:pt>
                <c:pt idx="1332">
                  <c:v>44380.497024583332</c:v>
                </c:pt>
                <c:pt idx="1333">
                  <c:v>44380.634362002318</c:v>
                </c:pt>
                <c:pt idx="1334">
                  <c:v>44380.771701053243</c:v>
                </c:pt>
                <c:pt idx="1335">
                  <c:v>44380.909041412036</c:v>
                </c:pt>
                <c:pt idx="1336">
                  <c:v>44381.046380509259</c:v>
                </c:pt>
                <c:pt idx="1337">
                  <c:v>44381.183718101849</c:v>
                </c:pt>
                <c:pt idx="1338">
                  <c:v>44381.321057557871</c:v>
                </c:pt>
                <c:pt idx="1339">
                  <c:v>44381.458397881943</c:v>
                </c:pt>
                <c:pt idx="1340">
                  <c:v>44381.595735254632</c:v>
                </c:pt>
                <c:pt idx="1341">
                  <c:v>44381.733073692129</c:v>
                </c:pt>
                <c:pt idx="1342">
                  <c:v>44381.870413969904</c:v>
                </c:pt>
                <c:pt idx="1343">
                  <c:v>44382.007753379628</c:v>
                </c:pt>
                <c:pt idx="1344">
                  <c:v>44382.145091574072</c:v>
                </c:pt>
                <c:pt idx="1345">
                  <c:v>44382.282429884261</c:v>
                </c:pt>
                <c:pt idx="1346">
                  <c:v>44382.419770983797</c:v>
                </c:pt>
                <c:pt idx="1347">
                  <c:v>44382.557108726854</c:v>
                </c:pt>
                <c:pt idx="1348">
                  <c:v>44382.694446550922</c:v>
                </c:pt>
                <c:pt idx="1349">
                  <c:v>44382.831786562499</c:v>
                </c:pt>
                <c:pt idx="1350">
                  <c:v>44382.969126585645</c:v>
                </c:pt>
                <c:pt idx="1351">
                  <c:v>44383.106465196761</c:v>
                </c:pt>
                <c:pt idx="1352">
                  <c:v>44383.24380246528</c:v>
                </c:pt>
                <c:pt idx="1353">
                  <c:v>44383.381143506944</c:v>
                </c:pt>
                <c:pt idx="1354">
                  <c:v>44383.518482025465</c:v>
                </c:pt>
                <c:pt idx="1355">
                  <c:v>44383.655819398147</c:v>
                </c:pt>
                <c:pt idx="1356">
                  <c:v>44383.793158726854</c:v>
                </c:pt>
                <c:pt idx="1357">
                  <c:v>44383.930499097223</c:v>
                </c:pt>
                <c:pt idx="1358">
                  <c:v>44384.067837881943</c:v>
                </c:pt>
                <c:pt idx="1359">
                  <c:v>44384.205175150462</c:v>
                </c:pt>
                <c:pt idx="1360">
                  <c:v>44384.342515393517</c:v>
                </c:pt>
                <c:pt idx="1361">
                  <c:v>44384.479855162041</c:v>
                </c:pt>
                <c:pt idx="1362">
                  <c:v>44384.617192557867</c:v>
                </c:pt>
                <c:pt idx="1363">
                  <c:v>44384.754531354163</c:v>
                </c:pt>
                <c:pt idx="1364">
                  <c:v>44384.891871516207</c:v>
                </c:pt>
                <c:pt idx="1365">
                  <c:v>44385.029210787034</c:v>
                </c:pt>
                <c:pt idx="1366">
                  <c:v>44385.166548611109</c:v>
                </c:pt>
                <c:pt idx="1367">
                  <c:v>44385.303887511574</c:v>
                </c:pt>
                <c:pt idx="1368">
                  <c:v>44385.441228159725</c:v>
                </c:pt>
                <c:pt idx="1369">
                  <c:v>44385.578565520831</c:v>
                </c:pt>
                <c:pt idx="1370">
                  <c:v>44385.715903530094</c:v>
                </c:pt>
                <c:pt idx="1371">
                  <c:v>44385.853243726851</c:v>
                </c:pt>
                <c:pt idx="1372">
                  <c:v>44385.990583287035</c:v>
                </c:pt>
                <c:pt idx="1373">
                  <c:v>44386.127921597224</c:v>
                </c:pt>
                <c:pt idx="1374">
                  <c:v>44386.265259363427</c:v>
                </c:pt>
                <c:pt idx="1375">
                  <c:v>44386.402600428242</c:v>
                </c:pt>
                <c:pt idx="1376">
                  <c:v>44386.53993846065</c:v>
                </c:pt>
                <c:pt idx="1377">
                  <c:v>44386.677276030096</c:v>
                </c:pt>
                <c:pt idx="1378">
                  <c:v>44386.81461577546</c:v>
                </c:pt>
                <c:pt idx="1379">
                  <c:v>44386.951955949073</c:v>
                </c:pt>
                <c:pt idx="1380">
                  <c:v>44387.089294652775</c:v>
                </c:pt>
                <c:pt idx="1381">
                  <c:v>44387.226631724538</c:v>
                </c:pt>
                <c:pt idx="1382">
                  <c:v>44387.363972604166</c:v>
                </c:pt>
                <c:pt idx="1383">
                  <c:v>44387.501311597225</c:v>
                </c:pt>
                <c:pt idx="1384">
                  <c:v>44387.638648877313</c:v>
                </c:pt>
                <c:pt idx="1385">
                  <c:v>44387.775987847221</c:v>
                </c:pt>
                <c:pt idx="1386">
                  <c:v>44387.913328136572</c:v>
                </c:pt>
                <c:pt idx="1387">
                  <c:v>44388.050667037038</c:v>
                </c:pt>
                <c:pt idx="1388">
                  <c:v>44388.188004456017</c:v>
                </c:pt>
                <c:pt idx="1389">
                  <c:v>44388.325343958335</c:v>
                </c:pt>
                <c:pt idx="1390">
                  <c:v>44388.462684062499</c:v>
                </c:pt>
                <c:pt idx="1391">
                  <c:v>44388.600021342594</c:v>
                </c:pt>
                <c:pt idx="1392">
                  <c:v>44388.737359756946</c:v>
                </c:pt>
                <c:pt idx="1393">
                  <c:v>44388.87469989583</c:v>
                </c:pt>
                <c:pt idx="1394">
                  <c:v>44389.01203917824</c:v>
                </c:pt>
                <c:pt idx="1395">
                  <c:v>44389.149377199072</c:v>
                </c:pt>
                <c:pt idx="1396">
                  <c:v>44389.286715520837</c:v>
                </c:pt>
                <c:pt idx="1397">
                  <c:v>44389.424056458331</c:v>
                </c:pt>
                <c:pt idx="1398">
                  <c:v>44389.561393993055</c:v>
                </c:pt>
                <c:pt idx="1399">
                  <c:v>44389.698731736113</c:v>
                </c:pt>
                <c:pt idx="1400">
                  <c:v>44389.836071678241</c:v>
                </c:pt>
                <c:pt idx="1401">
                  <c:v>44389.97341150463</c:v>
                </c:pt>
                <c:pt idx="1402">
                  <c:v>44390.110749942127</c:v>
                </c:pt>
                <c:pt idx="1403">
                  <c:v>44390.248087164349</c:v>
                </c:pt>
                <c:pt idx="1404">
                  <c:v>44390.385428078705</c:v>
                </c:pt>
                <c:pt idx="1405">
                  <c:v>44390.522766377311</c:v>
                </c:pt>
                <c:pt idx="1406">
                  <c:v>44390.660103657407</c:v>
                </c:pt>
                <c:pt idx="1407">
                  <c:v>44390.797442962961</c:v>
                </c:pt>
                <c:pt idx="1408">
                  <c:v>44390.934783182871</c:v>
                </c:pt>
                <c:pt idx="1409">
                  <c:v>44391.072121817131</c:v>
                </c:pt>
                <c:pt idx="1410">
                  <c:v>44391.209458900463</c:v>
                </c:pt>
                <c:pt idx="1411">
                  <c:v>44391.346799178238</c:v>
                </c:pt>
                <c:pt idx="1412">
                  <c:v>44391.484138680556</c:v>
                </c:pt>
                <c:pt idx="1413">
                  <c:v>44391.6214759375</c:v>
                </c:pt>
                <c:pt idx="1414">
                  <c:v>44391.758814652778</c:v>
                </c:pt>
                <c:pt idx="1415">
                  <c:v>44391.896154699076</c:v>
                </c:pt>
                <c:pt idx="1416">
                  <c:v>44392.033493773146</c:v>
                </c:pt>
                <c:pt idx="1417">
                  <c:v>44392.170831377312</c:v>
                </c:pt>
                <c:pt idx="1418">
                  <c:v>44392.308170243057</c:v>
                </c:pt>
                <c:pt idx="1419">
                  <c:v>44392.445510648147</c:v>
                </c:pt>
                <c:pt idx="1420">
                  <c:v>44392.582847835649</c:v>
                </c:pt>
                <c:pt idx="1421">
                  <c:v>44392.720185763887</c:v>
                </c:pt>
                <c:pt idx="1422">
                  <c:v>44392.857525844905</c:v>
                </c:pt>
                <c:pt idx="1423">
                  <c:v>44392.994865173612</c:v>
                </c:pt>
                <c:pt idx="1424">
                  <c:v>44393.132203287038</c:v>
                </c:pt>
                <c:pt idx="1425">
                  <c:v>44393.269541030095</c:v>
                </c:pt>
                <c:pt idx="1426">
                  <c:v>44393.406881944444</c:v>
                </c:pt>
                <c:pt idx="1427">
                  <c:v>44393.544219745374</c:v>
                </c:pt>
                <c:pt idx="1428">
                  <c:v>44393.68155721065</c:v>
                </c:pt>
                <c:pt idx="1429">
                  <c:v>44393.818896863428</c:v>
                </c:pt>
                <c:pt idx="1430">
                  <c:v>44393.956236840277</c:v>
                </c:pt>
                <c:pt idx="1431">
                  <c:v>44394.093575358798</c:v>
                </c:pt>
                <c:pt idx="1432">
                  <c:v>44394.230912268518</c:v>
                </c:pt>
                <c:pt idx="1433">
                  <c:v>44394.368253043984</c:v>
                </c:pt>
                <c:pt idx="1434">
                  <c:v>44394.50559173611</c:v>
                </c:pt>
                <c:pt idx="1435">
                  <c:v>44394.642928842593</c:v>
                </c:pt>
                <c:pt idx="1436">
                  <c:v>44394.780267708331</c:v>
                </c:pt>
                <c:pt idx="1437">
                  <c:v>44394.917607847223</c:v>
                </c:pt>
                <c:pt idx="1438">
                  <c:v>44395.05494652778</c:v>
                </c:pt>
                <c:pt idx="1439">
                  <c:v>44395.19228372685</c:v>
                </c:pt>
                <c:pt idx="1440">
                  <c:v>44395.329623206017</c:v>
                </c:pt>
                <c:pt idx="1441">
                  <c:v>44395.466963067127</c:v>
                </c:pt>
                <c:pt idx="1442">
                  <c:v>44395.604300185187</c:v>
                </c:pt>
                <c:pt idx="1443">
                  <c:v>44395.741638530089</c:v>
                </c:pt>
                <c:pt idx="1444">
                  <c:v>44395.878978472225</c:v>
                </c:pt>
                <c:pt idx="1445">
                  <c:v>44396.016317569447</c:v>
                </c:pt>
                <c:pt idx="1446">
                  <c:v>44396.153655358794</c:v>
                </c:pt>
                <c:pt idx="1447">
                  <c:v>44396.290993645831</c:v>
                </c:pt>
                <c:pt idx="1448">
                  <c:v>44396.428334340279</c:v>
                </c:pt>
                <c:pt idx="1449">
                  <c:v>44396.565671620374</c:v>
                </c:pt>
                <c:pt idx="1450">
                  <c:v>44396.70300922454</c:v>
                </c:pt>
                <c:pt idx="1451">
                  <c:v>44396.840349039354</c:v>
                </c:pt>
                <c:pt idx="1452">
                  <c:v>44396.977688611114</c:v>
                </c:pt>
                <c:pt idx="1453">
                  <c:v>44397.115026817133</c:v>
                </c:pt>
                <c:pt idx="1454">
                  <c:v>44397.252363969907</c:v>
                </c:pt>
                <c:pt idx="1455">
                  <c:v>44397.38970472222</c:v>
                </c:pt>
                <c:pt idx="1456">
                  <c:v>44397.527042754627</c:v>
                </c:pt>
                <c:pt idx="1457">
                  <c:v>44397.664379895832</c:v>
                </c:pt>
                <c:pt idx="1458">
                  <c:v>44397.801719131945</c:v>
                </c:pt>
                <c:pt idx="1459">
                  <c:v>44397.939059155091</c:v>
                </c:pt>
                <c:pt idx="1460">
                  <c:v>44398.07639761574</c:v>
                </c:pt>
                <c:pt idx="1461">
                  <c:v>44398.213734490739</c:v>
                </c:pt>
                <c:pt idx="1462">
                  <c:v>44398.351074756945</c:v>
                </c:pt>
                <c:pt idx="1463">
                  <c:v>44398.488413946761</c:v>
                </c:pt>
                <c:pt idx="1464">
                  <c:v>44398.625751030093</c:v>
                </c:pt>
                <c:pt idx="1465">
                  <c:v>44398.763089629632</c:v>
                </c:pt>
                <c:pt idx="1466">
                  <c:v>44398.90042953704</c:v>
                </c:pt>
                <c:pt idx="1467">
                  <c:v>44399.037768391201</c:v>
                </c:pt>
                <c:pt idx="1468">
                  <c:v>44399.175105752314</c:v>
                </c:pt>
                <c:pt idx="1469">
                  <c:v>44399.312444594907</c:v>
                </c:pt>
                <c:pt idx="1470">
                  <c:v>44399.449784733799</c:v>
                </c:pt>
                <c:pt idx="1471">
                  <c:v>44399.587121747689</c:v>
                </c:pt>
                <c:pt idx="1472">
                  <c:v>44399.724459618054</c:v>
                </c:pt>
                <c:pt idx="1473">
                  <c:v>44399.861799548613</c:v>
                </c:pt>
                <c:pt idx="1474">
                  <c:v>44399.999138680556</c:v>
                </c:pt>
                <c:pt idx="1475">
                  <c:v>44400.136476608794</c:v>
                </c:pt>
                <c:pt idx="1476">
                  <c:v>44400.27381431713</c:v>
                </c:pt>
                <c:pt idx="1477">
                  <c:v>44400.411155104164</c:v>
                </c:pt>
                <c:pt idx="1478">
                  <c:v>44400.54849267361</c:v>
                </c:pt>
                <c:pt idx="1479">
                  <c:v>44400.685830057868</c:v>
                </c:pt>
                <c:pt idx="1480">
                  <c:v>44400.823169629628</c:v>
                </c:pt>
                <c:pt idx="1481">
                  <c:v>44400.960509432873</c:v>
                </c:pt>
                <c:pt idx="1482">
                  <c:v>44401.097847789351</c:v>
                </c:pt>
                <c:pt idx="1483">
                  <c:v>44401.235184606485</c:v>
                </c:pt>
                <c:pt idx="1484">
                  <c:v>44401.372525289349</c:v>
                </c:pt>
                <c:pt idx="1485">
                  <c:v>44401.509863715277</c:v>
                </c:pt>
                <c:pt idx="1486">
                  <c:v>44401.647200706022</c:v>
                </c:pt>
                <c:pt idx="1487">
                  <c:v>44401.784539513887</c:v>
                </c:pt>
                <c:pt idx="1488">
                  <c:v>44401.921879548609</c:v>
                </c:pt>
                <c:pt idx="1489">
                  <c:v>44402.05921806713</c:v>
                </c:pt>
                <c:pt idx="1490">
                  <c:v>44402.196555092596</c:v>
                </c:pt>
                <c:pt idx="1491">
                  <c:v>44402.333894641204</c:v>
                </c:pt>
                <c:pt idx="1492">
                  <c:v>44402.471234293982</c:v>
                </c:pt>
                <c:pt idx="1493">
                  <c:v>44402.608571319448</c:v>
                </c:pt>
                <c:pt idx="1494">
                  <c:v>44402.745909641206</c:v>
                </c:pt>
                <c:pt idx="1495">
                  <c:v>44402.883249456019</c:v>
                </c:pt>
                <c:pt idx="1496">
                  <c:v>44403.020588437503</c:v>
                </c:pt>
                <c:pt idx="1497">
                  <c:v>44403.157926053238</c:v>
                </c:pt>
                <c:pt idx="1498">
                  <c:v>44403.295264363427</c:v>
                </c:pt>
                <c:pt idx="1499">
                  <c:v>44403.432604861111</c:v>
                </c:pt>
                <c:pt idx="1500">
                  <c:v>44403.569941979164</c:v>
                </c:pt>
                <c:pt idx="1501">
                  <c:v>44403.707279513888</c:v>
                </c:pt>
                <c:pt idx="1502">
                  <c:v>44403.844619270836</c:v>
                </c:pt>
                <c:pt idx="1503">
                  <c:v>44403.981958645832</c:v>
                </c:pt>
                <c:pt idx="1504">
                  <c:v>44404.119296689816</c:v>
                </c:pt>
                <c:pt idx="1505">
                  <c:v>44404.256633854166</c:v>
                </c:pt>
                <c:pt idx="1506">
                  <c:v>44404.393974513892</c:v>
                </c:pt>
                <c:pt idx="1507">
                  <c:v>44404.53131233796</c:v>
                </c:pt>
                <c:pt idx="1508">
                  <c:v>44404.668649432868</c:v>
                </c:pt>
                <c:pt idx="1509">
                  <c:v>44404.805988657405</c:v>
                </c:pt>
                <c:pt idx="1510">
                  <c:v>44404.943328530091</c:v>
                </c:pt>
                <c:pt idx="1511">
                  <c:v>44405.080666875001</c:v>
                </c:pt>
                <c:pt idx="1512">
                  <c:v>44405.218003599533</c:v>
                </c:pt>
                <c:pt idx="1513">
                  <c:v>44405.355343877316</c:v>
                </c:pt>
                <c:pt idx="1514">
                  <c:v>44405.492683958335</c:v>
                </c:pt>
                <c:pt idx="1515">
                  <c:v>44405.630022037039</c:v>
                </c:pt>
                <c:pt idx="1516">
                  <c:v>44405.767361678241</c:v>
                </c:pt>
                <c:pt idx="1517">
                  <c:v>44405.904702650463</c:v>
                </c:pt>
                <c:pt idx="1518">
                  <c:v>44406.042042453701</c:v>
                </c:pt>
                <c:pt idx="1519">
                  <c:v>44406.179380740738</c:v>
                </c:pt>
                <c:pt idx="1520">
                  <c:v>44406.316720706018</c:v>
                </c:pt>
                <c:pt idx="1521">
                  <c:v>44406.454061747689</c:v>
                </c:pt>
                <c:pt idx="1522">
                  <c:v>44406.591399756944</c:v>
                </c:pt>
                <c:pt idx="1523">
                  <c:v>44406.728738726852</c:v>
                </c:pt>
                <c:pt idx="1524">
                  <c:v>44406.866079664353</c:v>
                </c:pt>
                <c:pt idx="1525">
                  <c:v>44407.003419733795</c:v>
                </c:pt>
                <c:pt idx="1526">
                  <c:v>44407.140758611109</c:v>
                </c:pt>
                <c:pt idx="1527">
                  <c:v>44407.278097430557</c:v>
                </c:pt>
                <c:pt idx="1528">
                  <c:v>44407.415439201388</c:v>
                </c:pt>
                <c:pt idx="1529">
                  <c:v>44407.552777662037</c:v>
                </c:pt>
                <c:pt idx="1530">
                  <c:v>44407.690116076388</c:v>
                </c:pt>
                <c:pt idx="1531">
                  <c:v>44407.827456678242</c:v>
                </c:pt>
                <c:pt idx="1532">
                  <c:v>44407.964797407411</c:v>
                </c:pt>
                <c:pt idx="1533">
                  <c:v>44408.102136701389</c:v>
                </c:pt>
                <c:pt idx="1534">
                  <c:v>44408.23947453704</c:v>
                </c:pt>
                <c:pt idx="1535">
                  <c:v>44408.376816203701</c:v>
                </c:pt>
                <c:pt idx="1536">
                  <c:v>44408.514155486111</c:v>
                </c:pt>
                <c:pt idx="1537">
                  <c:v>44408.651493449077</c:v>
                </c:pt>
                <c:pt idx="1538">
                  <c:v>44408.788833321756</c:v>
                </c:pt>
                <c:pt idx="1539">
                  <c:v>44408.926174328706</c:v>
                </c:pt>
                <c:pt idx="1540">
                  <c:v>44409.063513773151</c:v>
                </c:pt>
                <c:pt idx="1541">
                  <c:v>44409.200851724534</c:v>
                </c:pt>
                <c:pt idx="1542">
                  <c:v>44409.338192407406</c:v>
                </c:pt>
                <c:pt idx="1543">
                  <c:v>44409.475532916666</c:v>
                </c:pt>
                <c:pt idx="1544">
                  <c:v>44409.612870937497</c:v>
                </c:pt>
                <c:pt idx="1545">
                  <c:v>44409.750210289349</c:v>
                </c:pt>
                <c:pt idx="1546">
                  <c:v>44409.887551064814</c:v>
                </c:pt>
                <c:pt idx="1547">
                  <c:v>44410.024890995373</c:v>
                </c:pt>
                <c:pt idx="1548">
                  <c:v>44410.162229513888</c:v>
                </c:pt>
                <c:pt idx="1549">
                  <c:v>44410.299568912036</c:v>
                </c:pt>
                <c:pt idx="1550">
                  <c:v>44410.436910289354</c:v>
                </c:pt>
                <c:pt idx="1551">
                  <c:v>44410.574248310186</c:v>
                </c:pt>
                <c:pt idx="1552">
                  <c:v>44410.711586863428</c:v>
                </c:pt>
                <c:pt idx="1553">
                  <c:v>44410.848927638886</c:v>
                </c:pt>
                <c:pt idx="1554">
                  <c:v>44410.986267893517</c:v>
                </c:pt>
                <c:pt idx="1555">
                  <c:v>44411.123606863424</c:v>
                </c:pt>
                <c:pt idx="1556">
                  <c:v>44411.26094511574</c:v>
                </c:pt>
                <c:pt idx="1557">
                  <c:v>44411.398286759257</c:v>
                </c:pt>
                <c:pt idx="1558">
                  <c:v>44411.535625474535</c:v>
                </c:pt>
                <c:pt idx="1559">
                  <c:v>44411.672963599536</c:v>
                </c:pt>
                <c:pt idx="1560">
                  <c:v>44411.810303877312</c:v>
                </c:pt>
                <c:pt idx="1561">
                  <c:v>44411.947644687498</c:v>
                </c:pt>
                <c:pt idx="1562">
                  <c:v>44412.084984004628</c:v>
                </c:pt>
                <c:pt idx="1563">
                  <c:v>44412.222321678244</c:v>
                </c:pt>
                <c:pt idx="1564">
                  <c:v>44412.359663067131</c:v>
                </c:pt>
                <c:pt idx="1565">
                  <c:v>44412.497002824071</c:v>
                </c:pt>
                <c:pt idx="1566">
                  <c:v>44412.634340717595</c:v>
                </c:pt>
                <c:pt idx="1567">
                  <c:v>44412.771680243059</c:v>
                </c:pt>
                <c:pt idx="1568">
                  <c:v>44412.909021087966</c:v>
                </c:pt>
                <c:pt idx="1569">
                  <c:v>44413.046360659719</c:v>
                </c:pt>
                <c:pt idx="1570">
                  <c:v>44413.183698738423</c:v>
                </c:pt>
                <c:pt idx="1571">
                  <c:v>44413.321038680559</c:v>
                </c:pt>
                <c:pt idx="1572">
                  <c:v>44413.458379479169</c:v>
                </c:pt>
                <c:pt idx="1573">
                  <c:v>44413.595717349534</c:v>
                </c:pt>
                <c:pt idx="1574">
                  <c:v>44413.733056261575</c:v>
                </c:pt>
                <c:pt idx="1575">
                  <c:v>44413.870397025465</c:v>
                </c:pt>
                <c:pt idx="1576">
                  <c:v>44414.007736921296</c:v>
                </c:pt>
                <c:pt idx="1577">
                  <c:v>44414.145075601853</c:v>
                </c:pt>
                <c:pt idx="1578">
                  <c:v>44414.282414398149</c:v>
                </c:pt>
                <c:pt idx="1579">
                  <c:v>44414.419755983799</c:v>
                </c:pt>
                <c:pt idx="1580">
                  <c:v>44414.557094212963</c:v>
                </c:pt>
                <c:pt idx="1581">
                  <c:v>44414.694432523145</c:v>
                </c:pt>
                <c:pt idx="1582">
                  <c:v>44414.831773020836</c:v>
                </c:pt>
                <c:pt idx="1583">
                  <c:v>44414.969113541665</c:v>
                </c:pt>
                <c:pt idx="1584">
                  <c:v>44415.106452638887</c:v>
                </c:pt>
                <c:pt idx="1585">
                  <c:v>44415.243790393521</c:v>
                </c:pt>
                <c:pt idx="1586">
                  <c:v>44415.381131921298</c:v>
                </c:pt>
                <c:pt idx="1587">
                  <c:v>44415.518470937503</c:v>
                </c:pt>
                <c:pt idx="1588">
                  <c:v>44415.655808796299</c:v>
                </c:pt>
                <c:pt idx="1589">
                  <c:v>44415.793148622688</c:v>
                </c:pt>
                <c:pt idx="1590">
                  <c:v>44415.930489479164</c:v>
                </c:pt>
                <c:pt idx="1591">
                  <c:v>44416.067828761574</c:v>
                </c:pt>
                <c:pt idx="1592">
                  <c:v>44416.205166516207</c:v>
                </c:pt>
                <c:pt idx="1593">
                  <c:v>44416.342507256944</c:v>
                </c:pt>
                <c:pt idx="1594">
                  <c:v>44416.479847511575</c:v>
                </c:pt>
                <c:pt idx="1595">
                  <c:v>44416.617185405092</c:v>
                </c:pt>
                <c:pt idx="1596">
                  <c:v>44416.754524699078</c:v>
                </c:pt>
                <c:pt idx="1597">
                  <c:v>44416.891865347221</c:v>
                </c:pt>
                <c:pt idx="1598">
                  <c:v>44417.029205115738</c:v>
                </c:pt>
                <c:pt idx="1599">
                  <c:v>44417.166543425927</c:v>
                </c:pt>
                <c:pt idx="1600">
                  <c:v>44417.303882824075</c:v>
                </c:pt>
                <c:pt idx="1601">
                  <c:v>44417.441223969909</c:v>
                </c:pt>
                <c:pt idx="1602">
                  <c:v>44417.578561817129</c:v>
                </c:pt>
                <c:pt idx="1603">
                  <c:v>44417.715900312498</c:v>
                </c:pt>
                <c:pt idx="1604">
                  <c:v>44417.853241006946</c:v>
                </c:pt>
                <c:pt idx="1605">
                  <c:v>44417.990581064812</c:v>
                </c:pt>
                <c:pt idx="1606">
                  <c:v>44418.127919861108</c:v>
                </c:pt>
                <c:pt idx="1607">
                  <c:v>44418.265258125</c:v>
                </c:pt>
                <c:pt idx="1608">
                  <c:v>44418.402599675923</c:v>
                </c:pt>
                <c:pt idx="1609">
                  <c:v>44418.539938194444</c:v>
                </c:pt>
                <c:pt idx="1610">
                  <c:v>44418.677276261573</c:v>
                </c:pt>
                <c:pt idx="1611">
                  <c:v>44418.814616493059</c:v>
                </c:pt>
                <c:pt idx="1612">
                  <c:v>44418.951957164354</c:v>
                </c:pt>
                <c:pt idx="1613">
                  <c:v>44419.08929635417</c:v>
                </c:pt>
                <c:pt idx="1614">
                  <c:v>44419.22663391204</c:v>
                </c:pt>
                <c:pt idx="1615">
                  <c:v>44419.363975277774</c:v>
                </c:pt>
                <c:pt idx="1616">
                  <c:v>44419.501314756948</c:v>
                </c:pt>
                <c:pt idx="1617">
                  <c:v>44419.638652534719</c:v>
                </c:pt>
                <c:pt idx="1618">
                  <c:v>44419.775991979164</c:v>
                </c:pt>
                <c:pt idx="1619">
                  <c:v>44419.91333275463</c:v>
                </c:pt>
                <c:pt idx="1620">
                  <c:v>44420.050672141202</c:v>
                </c:pt>
                <c:pt idx="1621">
                  <c:v>44420.188010046295</c:v>
                </c:pt>
                <c:pt idx="1622">
                  <c:v>44420.325350023151</c:v>
                </c:pt>
                <c:pt idx="1623">
                  <c:v>44420.462690613429</c:v>
                </c:pt>
                <c:pt idx="1624">
                  <c:v>44420.600028368055</c:v>
                </c:pt>
                <c:pt idx="1625">
                  <c:v>44420.737367268521</c:v>
                </c:pt>
                <c:pt idx="1626">
                  <c:v>44420.874707881943</c:v>
                </c:pt>
                <c:pt idx="1627">
                  <c:v>44421.01204765046</c:v>
                </c:pt>
                <c:pt idx="1628">
                  <c:v>44421.149386145837</c:v>
                </c:pt>
                <c:pt idx="1629">
                  <c:v>44421.286724942132</c:v>
                </c:pt>
                <c:pt idx="1630">
                  <c:v>44421.424066354164</c:v>
                </c:pt>
                <c:pt idx="1631">
                  <c:v>44421.561404363427</c:v>
                </c:pt>
                <c:pt idx="1632">
                  <c:v>44421.698742569446</c:v>
                </c:pt>
                <c:pt idx="1633">
                  <c:v>44421.836082986112</c:v>
                </c:pt>
                <c:pt idx="1634">
                  <c:v>44421.97342328704</c:v>
                </c:pt>
                <c:pt idx="1635">
                  <c:v>44422.110762199074</c:v>
                </c:pt>
                <c:pt idx="1636">
                  <c:v>44422.248099895834</c:v>
                </c:pt>
                <c:pt idx="1637">
                  <c:v>44422.385441273145</c:v>
                </c:pt>
                <c:pt idx="1638">
                  <c:v>44422.52278003472</c:v>
                </c:pt>
                <c:pt idx="1639">
                  <c:v>44422.660117777777</c:v>
                </c:pt>
                <c:pt idx="1640">
                  <c:v>44422.79745755787</c:v>
                </c:pt>
                <c:pt idx="1641">
                  <c:v>44422.934798240742</c:v>
                </c:pt>
                <c:pt idx="1642">
                  <c:v>44423.07213734954</c:v>
                </c:pt>
                <c:pt idx="1643">
                  <c:v>44423.209474895833</c:v>
                </c:pt>
                <c:pt idx="1644">
                  <c:v>44423.346815636571</c:v>
                </c:pt>
                <c:pt idx="1645">
                  <c:v>44423.484155601851</c:v>
                </c:pt>
                <c:pt idx="1646">
                  <c:v>44423.621493321756</c:v>
                </c:pt>
                <c:pt idx="1647">
                  <c:v>44423.758832500003</c:v>
                </c:pt>
                <c:pt idx="1648">
                  <c:v>44423.896172997687</c:v>
                </c:pt>
                <c:pt idx="1649">
                  <c:v>44424.033512546295</c:v>
                </c:pt>
                <c:pt idx="1650">
                  <c:v>44424.170850601855</c:v>
                </c:pt>
                <c:pt idx="1651">
                  <c:v>44424.30818994213</c:v>
                </c:pt>
                <c:pt idx="1652">
                  <c:v>44424.445530810182</c:v>
                </c:pt>
                <c:pt idx="1653">
                  <c:v>44424.582868449077</c:v>
                </c:pt>
                <c:pt idx="1654">
                  <c:v>44424.720206851853</c:v>
                </c:pt>
                <c:pt idx="1655">
                  <c:v>44424.857547384257</c:v>
                </c:pt>
                <c:pt idx="1656">
                  <c:v>44424.994887187502</c:v>
                </c:pt>
                <c:pt idx="1657">
                  <c:v>44425.132225763889</c:v>
                </c:pt>
                <c:pt idx="1658">
                  <c:v>44425.269563969909</c:v>
                </c:pt>
                <c:pt idx="1659">
                  <c:v>44425.406905347219</c:v>
                </c:pt>
                <c:pt idx="1660">
                  <c:v>44425.544243611112</c:v>
                </c:pt>
                <c:pt idx="1661">
                  <c:v>44425.681581539349</c:v>
                </c:pt>
                <c:pt idx="1662">
                  <c:v>44425.818921655089</c:v>
                </c:pt>
                <c:pt idx="1663">
                  <c:v>44425.956262106483</c:v>
                </c:pt>
                <c:pt idx="1664">
                  <c:v>44426.09360108796</c:v>
                </c:pt>
                <c:pt idx="1665">
                  <c:v>44426.230938472225</c:v>
                </c:pt>
                <c:pt idx="1666">
                  <c:v>44426.368279722221</c:v>
                </c:pt>
                <c:pt idx="1667">
                  <c:v>44426.505618877316</c:v>
                </c:pt>
                <c:pt idx="1668">
                  <c:v>44426.64295645833</c:v>
                </c:pt>
                <c:pt idx="1669">
                  <c:v>44426.780295787037</c:v>
                </c:pt>
                <c:pt idx="1670">
                  <c:v>44426.91763640046</c:v>
                </c:pt>
                <c:pt idx="1671">
                  <c:v>44427.054975555555</c:v>
                </c:pt>
                <c:pt idx="1672">
                  <c:v>44427.192313229163</c:v>
                </c:pt>
                <c:pt idx="1673">
                  <c:v>44427.329653182867</c:v>
                </c:pt>
                <c:pt idx="1674">
                  <c:v>44427.466993518516</c:v>
                </c:pt>
                <c:pt idx="1675">
                  <c:v>44427.604331122682</c:v>
                </c:pt>
                <c:pt idx="1676">
                  <c:v>44427.741669930554</c:v>
                </c:pt>
                <c:pt idx="1677">
                  <c:v>44427.879010358796</c:v>
                </c:pt>
                <c:pt idx="1678">
                  <c:v>44428.016349930556</c:v>
                </c:pt>
                <c:pt idx="1679">
                  <c:v>44428.153688206017</c:v>
                </c:pt>
                <c:pt idx="1680">
                  <c:v>44428.291026967592</c:v>
                </c:pt>
                <c:pt idx="1681">
                  <c:v>44428.428368148147</c:v>
                </c:pt>
                <c:pt idx="1682">
                  <c:v>44428.565705914349</c:v>
                </c:pt>
                <c:pt idx="1683">
                  <c:v>44428.703043993053</c:v>
                </c:pt>
                <c:pt idx="1684">
                  <c:v>44428.840384293981</c:v>
                </c:pt>
                <c:pt idx="1685">
                  <c:v>44428.977724351855</c:v>
                </c:pt>
                <c:pt idx="1686">
                  <c:v>44429.115063043981</c:v>
                </c:pt>
                <c:pt idx="1687">
                  <c:v>44429.252400682868</c:v>
                </c:pt>
                <c:pt idx="1688">
                  <c:v>44429.389741921295</c:v>
                </c:pt>
                <c:pt idx="1689">
                  <c:v>44429.527080428241</c:v>
                </c:pt>
                <c:pt idx="1690">
                  <c:v>44429.664418067128</c:v>
                </c:pt>
                <c:pt idx="1691">
                  <c:v>44429.801757789355</c:v>
                </c:pt>
                <c:pt idx="1692">
                  <c:v>44429.939098287039</c:v>
                </c:pt>
                <c:pt idx="1693">
                  <c:v>44430.07643724537</c:v>
                </c:pt>
                <c:pt idx="1694">
                  <c:v>44430.213774594908</c:v>
                </c:pt>
                <c:pt idx="1695">
                  <c:v>44430.351115347221</c:v>
                </c:pt>
                <c:pt idx="1696">
                  <c:v>44430.488455023151</c:v>
                </c:pt>
                <c:pt idx="1697">
                  <c:v>44430.625792592589</c:v>
                </c:pt>
                <c:pt idx="1698">
                  <c:v>44430.763131666667</c:v>
                </c:pt>
                <c:pt idx="1699">
                  <c:v>44430.900472060188</c:v>
                </c:pt>
                <c:pt idx="1700">
                  <c:v>44431.037811400463</c:v>
                </c:pt>
                <c:pt idx="1701">
                  <c:v>44431.175149247683</c:v>
                </c:pt>
                <c:pt idx="1702">
                  <c:v>44431.312488564814</c:v>
                </c:pt>
                <c:pt idx="1703">
                  <c:v>44431.449829178244</c:v>
                </c:pt>
                <c:pt idx="1704">
                  <c:v>44431.587166666664</c:v>
                </c:pt>
                <c:pt idx="1705">
                  <c:v>44431.72450502315</c:v>
                </c:pt>
                <c:pt idx="1706">
                  <c:v>44431.861845439817</c:v>
                </c:pt>
                <c:pt idx="1707">
                  <c:v>44431.999185046297</c:v>
                </c:pt>
                <c:pt idx="1708">
                  <c:v>44432.136523437497</c:v>
                </c:pt>
                <c:pt idx="1709">
                  <c:v>44432.273861620371</c:v>
                </c:pt>
                <c:pt idx="1710">
                  <c:v>44432.411202881944</c:v>
                </c:pt>
                <c:pt idx="1711">
                  <c:v>44432.548540914351</c:v>
                </c:pt>
                <c:pt idx="1712">
                  <c:v>44432.685878773147</c:v>
                </c:pt>
                <c:pt idx="1713">
                  <c:v>44432.823218807869</c:v>
                </c:pt>
                <c:pt idx="1714">
                  <c:v>44432.960559074076</c:v>
                </c:pt>
                <c:pt idx="1715">
                  <c:v>44433.097897905092</c:v>
                </c:pt>
                <c:pt idx="1716">
                  <c:v>44433.235235173612</c:v>
                </c:pt>
                <c:pt idx="1717">
                  <c:v>44433.372576331021</c:v>
                </c:pt>
                <c:pt idx="1718">
                  <c:v>44433.509915208335</c:v>
                </c:pt>
                <c:pt idx="1719">
                  <c:v>44433.647252662035</c:v>
                </c:pt>
                <c:pt idx="1720">
                  <c:v>44433.7845919213</c:v>
                </c:pt>
                <c:pt idx="1721">
                  <c:v>44433.921932418983</c:v>
                </c:pt>
                <c:pt idx="1722">
                  <c:v>44434.059271388891</c:v>
                </c:pt>
                <c:pt idx="1723">
                  <c:v>44434.196608877312</c:v>
                </c:pt>
                <c:pt idx="1724">
                  <c:v>44434.333948877313</c:v>
                </c:pt>
                <c:pt idx="1725">
                  <c:v>44434.471288969908</c:v>
                </c:pt>
                <c:pt idx="1726">
                  <c:v>44434.608626458335</c:v>
                </c:pt>
                <c:pt idx="1727">
                  <c:v>44434.74596521991</c:v>
                </c:pt>
                <c:pt idx="1728">
                  <c:v>44434.88330548611</c:v>
                </c:pt>
                <c:pt idx="1729">
                  <c:v>44435.020644918979</c:v>
                </c:pt>
                <c:pt idx="1730">
                  <c:v>44435.157982974539</c:v>
                </c:pt>
                <c:pt idx="1731">
                  <c:v>44435.295321736114</c:v>
                </c:pt>
                <c:pt idx="1732">
                  <c:v>44435.432662685183</c:v>
                </c:pt>
                <c:pt idx="1733">
                  <c:v>44435.570000231484</c:v>
                </c:pt>
                <c:pt idx="1734">
                  <c:v>44435.707338206019</c:v>
                </c:pt>
                <c:pt idx="1735">
                  <c:v>44435.844678414353</c:v>
                </c:pt>
                <c:pt idx="1736">
                  <c:v>44435.982018229166</c:v>
                </c:pt>
                <c:pt idx="1737">
                  <c:v>44436.119356712959</c:v>
                </c:pt>
                <c:pt idx="1738">
                  <c:v>44436.256694317133</c:v>
                </c:pt>
                <c:pt idx="1739">
                  <c:v>44436.394035405094</c:v>
                </c:pt>
                <c:pt idx="1740">
                  <c:v>44436.531373680555</c:v>
                </c:pt>
                <c:pt idx="1741">
                  <c:v>44436.668711203703</c:v>
                </c:pt>
                <c:pt idx="1742">
                  <c:v>44436.806050856481</c:v>
                </c:pt>
                <c:pt idx="1743">
                  <c:v>44436.943391168985</c:v>
                </c:pt>
                <c:pt idx="1744">
                  <c:v>44437.080729953705</c:v>
                </c:pt>
                <c:pt idx="1745">
                  <c:v>44437.218067106478</c:v>
                </c:pt>
                <c:pt idx="1746">
                  <c:v>44437.355407824078</c:v>
                </c:pt>
                <c:pt idx="1747">
                  <c:v>44437.492747187498</c:v>
                </c:pt>
                <c:pt idx="1748">
                  <c:v>44437.630084560187</c:v>
                </c:pt>
                <c:pt idx="1749">
                  <c:v>44437.767423495374</c:v>
                </c:pt>
                <c:pt idx="1750">
                  <c:v>44437.904763749997</c:v>
                </c:pt>
                <c:pt idx="1751">
                  <c:v>44438.042102847219</c:v>
                </c:pt>
                <c:pt idx="1752">
                  <c:v>44438.179440439817</c:v>
                </c:pt>
                <c:pt idx="1753">
                  <c:v>44438.316779687499</c:v>
                </c:pt>
                <c:pt idx="1754">
                  <c:v>44438.454120023147</c:v>
                </c:pt>
                <c:pt idx="1755">
                  <c:v>44438.591457326387</c:v>
                </c:pt>
                <c:pt idx="1756">
                  <c:v>44438.728795578703</c:v>
                </c:pt>
                <c:pt idx="1757">
                  <c:v>44438.866135798613</c:v>
                </c:pt>
                <c:pt idx="1758">
                  <c:v>44439.003475162041</c:v>
                </c:pt>
                <c:pt idx="1759">
                  <c:v>44439.140813321763</c:v>
                </c:pt>
                <c:pt idx="1760">
                  <c:v>44439.278151435188</c:v>
                </c:pt>
                <c:pt idx="1761">
                  <c:v>44439.415492488428</c:v>
                </c:pt>
                <c:pt idx="1762">
                  <c:v>44439.552830243054</c:v>
                </c:pt>
                <c:pt idx="1763">
                  <c:v>44439.690167939814</c:v>
                </c:pt>
                <c:pt idx="1764">
                  <c:v>44439.827507824077</c:v>
                </c:pt>
                <c:pt idx="1765">
                  <c:v>44439.964847847223</c:v>
                </c:pt>
                <c:pt idx="1766">
                  <c:v>44440.10218642361</c:v>
                </c:pt>
                <c:pt idx="1767">
                  <c:v>44440.239523530094</c:v>
                </c:pt>
                <c:pt idx="1768">
                  <c:v>44440.37686449074</c:v>
                </c:pt>
                <c:pt idx="1769">
                  <c:v>44440.514203043982</c:v>
                </c:pt>
                <c:pt idx="1770">
                  <c:v>44440.651540300925</c:v>
                </c:pt>
                <c:pt idx="1771">
                  <c:v>44440.788879444444</c:v>
                </c:pt>
                <c:pt idx="1772">
                  <c:v>44440.926219733796</c:v>
                </c:pt>
                <c:pt idx="1773">
                  <c:v>44441.06355846065</c:v>
                </c:pt>
                <c:pt idx="1774">
                  <c:v>44441.200895694441</c:v>
                </c:pt>
                <c:pt idx="1775">
                  <c:v>44441.338235659721</c:v>
                </c:pt>
                <c:pt idx="1776">
                  <c:v>44441.47557545139</c:v>
                </c:pt>
                <c:pt idx="1777">
                  <c:v>44441.612912743054</c:v>
                </c:pt>
                <c:pt idx="1778">
                  <c:v>44441.750251377314</c:v>
                </c:pt>
                <c:pt idx="1779">
                  <c:v>44441.887591435188</c:v>
                </c:pt>
                <c:pt idx="1780">
                  <c:v>44442.024930636573</c:v>
                </c:pt>
                <c:pt idx="1781">
                  <c:v>44442.162268425927</c:v>
                </c:pt>
                <c:pt idx="1782">
                  <c:v>44442.299607106484</c:v>
                </c:pt>
                <c:pt idx="1783">
                  <c:v>44442.436947754628</c:v>
                </c:pt>
                <c:pt idx="1784">
                  <c:v>44442.574285057868</c:v>
                </c:pt>
                <c:pt idx="1785">
                  <c:v>44442.711622881943</c:v>
                </c:pt>
                <c:pt idx="1786">
                  <c:v>44442.848962939817</c:v>
                </c:pt>
                <c:pt idx="1787">
                  <c:v>44442.98630246528</c:v>
                </c:pt>
                <c:pt idx="1788">
                  <c:v>44443.123640706021</c:v>
                </c:pt>
                <c:pt idx="1789">
                  <c:v>44443.260978240738</c:v>
                </c:pt>
                <c:pt idx="1790">
                  <c:v>44443.398319155094</c:v>
                </c:pt>
                <c:pt idx="1791">
                  <c:v>44443.535657152781</c:v>
                </c:pt>
                <c:pt idx="1792">
                  <c:v>44443.672994548608</c:v>
                </c:pt>
                <c:pt idx="1793">
                  <c:v>44443.810334097223</c:v>
                </c:pt>
                <c:pt idx="1794">
                  <c:v>44443.947674178242</c:v>
                </c:pt>
                <c:pt idx="1795">
                  <c:v>44444.085012777781</c:v>
                </c:pt>
                <c:pt idx="1796">
                  <c:v>44444.222349722222</c:v>
                </c:pt>
                <c:pt idx="1797">
                  <c:v>44444.359690381942</c:v>
                </c:pt>
                <c:pt idx="1798">
                  <c:v>44444.497029398146</c:v>
                </c:pt>
                <c:pt idx="1799">
                  <c:v>44444.634366574071</c:v>
                </c:pt>
                <c:pt idx="1800">
                  <c:v>44444.771705370367</c:v>
                </c:pt>
                <c:pt idx="1801">
                  <c:v>44444.909045486114</c:v>
                </c:pt>
                <c:pt idx="1802">
                  <c:v>44445.046384328707</c:v>
                </c:pt>
                <c:pt idx="1803">
                  <c:v>44445.183721678244</c:v>
                </c:pt>
                <c:pt idx="1804">
                  <c:v>44445.321060891205</c:v>
                </c:pt>
                <c:pt idx="1805">
                  <c:v>44445.458400960648</c:v>
                </c:pt>
                <c:pt idx="1806">
                  <c:v>44445.595738090276</c:v>
                </c:pt>
                <c:pt idx="1807">
                  <c:v>44445.733076273151</c:v>
                </c:pt>
                <c:pt idx="1808">
                  <c:v>44445.870416307873</c:v>
                </c:pt>
                <c:pt idx="1809">
                  <c:v>44446.007755474537</c:v>
                </c:pt>
                <c:pt idx="1810">
                  <c:v>44446.14509341435</c:v>
                </c:pt>
                <c:pt idx="1811">
                  <c:v>44446.28243146991</c:v>
                </c:pt>
                <c:pt idx="1812">
                  <c:v>44446.419772326386</c:v>
                </c:pt>
                <c:pt idx="1813">
                  <c:v>44446.557109814814</c:v>
                </c:pt>
                <c:pt idx="1814">
                  <c:v>44446.694447395836</c:v>
                </c:pt>
                <c:pt idx="1815">
                  <c:v>44446.831787152776</c:v>
                </c:pt>
                <c:pt idx="1816">
                  <c:v>44446.969126932869</c:v>
                </c:pt>
                <c:pt idx="1817">
                  <c:v>44447.106465289355</c:v>
                </c:pt>
                <c:pt idx="1818">
                  <c:v>44447.243802303237</c:v>
                </c:pt>
                <c:pt idx="1819">
                  <c:v>44447.381143101855</c:v>
                </c:pt>
                <c:pt idx="1820">
                  <c:v>44447.51848136574</c:v>
                </c:pt>
                <c:pt idx="1821">
                  <c:v>44447.6558184838</c:v>
                </c:pt>
                <c:pt idx="1822">
                  <c:v>44447.79315755787</c:v>
                </c:pt>
                <c:pt idx="1823">
                  <c:v>44447.930497673609</c:v>
                </c:pt>
                <c:pt idx="1824">
                  <c:v>44448.067836203707</c:v>
                </c:pt>
                <c:pt idx="1825">
                  <c:v>44448.20517321759</c:v>
                </c:pt>
                <c:pt idx="1826">
                  <c:v>44448.342513194446</c:v>
                </c:pt>
                <c:pt idx="1827">
                  <c:v>44448.479852696757</c:v>
                </c:pt>
                <c:pt idx="1828">
                  <c:v>44448.617189837962</c:v>
                </c:pt>
                <c:pt idx="1829">
                  <c:v>44448.754528368052</c:v>
                </c:pt>
                <c:pt idx="1830">
                  <c:v>44448.891868263891</c:v>
                </c:pt>
                <c:pt idx="1831">
                  <c:v>44449.029207268519</c:v>
                </c:pt>
                <c:pt idx="1832">
                  <c:v>44449.166544814812</c:v>
                </c:pt>
                <c:pt idx="1833">
                  <c:v>44449.303883449073</c:v>
                </c:pt>
                <c:pt idx="1834">
                  <c:v>44449.441223831018</c:v>
                </c:pt>
                <c:pt idx="1835">
                  <c:v>44449.57856091435</c:v>
                </c:pt>
                <c:pt idx="1836">
                  <c:v>44449.715898645831</c:v>
                </c:pt>
                <c:pt idx="1837">
                  <c:v>44449.853238553238</c:v>
                </c:pt>
                <c:pt idx="1838">
                  <c:v>44449.990577835648</c:v>
                </c:pt>
                <c:pt idx="1839">
                  <c:v>44450.127915868055</c:v>
                </c:pt>
                <c:pt idx="1840">
                  <c:v>44450.265253344907</c:v>
                </c:pt>
                <c:pt idx="1841">
                  <c:v>44450.402594108797</c:v>
                </c:pt>
                <c:pt idx="1842">
                  <c:v>44450.539931851854</c:v>
                </c:pt>
                <c:pt idx="1843">
                  <c:v>44450.677269131942</c:v>
                </c:pt>
                <c:pt idx="1844">
                  <c:v>44450.814608576387</c:v>
                </c:pt>
                <c:pt idx="1845">
                  <c:v>44450.951948449074</c:v>
                </c:pt>
                <c:pt idx="1846">
                  <c:v>44451.089286851849</c:v>
                </c:pt>
                <c:pt idx="1847">
                  <c:v>44451.22662361111</c:v>
                </c:pt>
                <c:pt idx="1848">
                  <c:v>44451.363964166667</c:v>
                </c:pt>
                <c:pt idx="1849">
                  <c:v>44451.501302858793</c:v>
                </c:pt>
                <c:pt idx="1850">
                  <c:v>44451.638639826386</c:v>
                </c:pt>
                <c:pt idx="1851">
                  <c:v>44451.775978472222</c:v>
                </c:pt>
                <c:pt idx="1852">
                  <c:v>44451.913319675929</c:v>
                </c:pt>
                <c:pt idx="1853">
                  <c:v>44452.050659490742</c:v>
                </c:pt>
                <c:pt idx="1854">
                  <c:v>44452.187997824076</c:v>
                </c:pt>
                <c:pt idx="1855">
                  <c:v>44452.32533821759</c:v>
                </c:pt>
                <c:pt idx="1856">
                  <c:v>44452.46267922454</c:v>
                </c:pt>
                <c:pt idx="1857">
                  <c:v>44452.600017407407</c:v>
                </c:pt>
                <c:pt idx="1858">
                  <c:v>44452.737356712962</c:v>
                </c:pt>
                <c:pt idx="1859">
                  <c:v>44452.874697743056</c:v>
                </c:pt>
                <c:pt idx="1860">
                  <c:v>44453.012037916669</c:v>
                </c:pt>
                <c:pt idx="1861">
                  <c:v>44453.149376828704</c:v>
                </c:pt>
                <c:pt idx="1862">
                  <c:v>44453.286716030096</c:v>
                </c:pt>
                <c:pt idx="1863">
                  <c:v>44453.424057847224</c:v>
                </c:pt>
                <c:pt idx="1864">
                  <c:v>44453.561396273151</c:v>
                </c:pt>
                <c:pt idx="1865">
                  <c:v>44453.698734884259</c:v>
                </c:pt>
                <c:pt idx="1866">
                  <c:v>44453.836075706022</c:v>
                </c:pt>
                <c:pt idx="1867">
                  <c:v>44453.973416412038</c:v>
                </c:pt>
                <c:pt idx="1868">
                  <c:v>44454.110755717593</c:v>
                </c:pt>
                <c:pt idx="1869">
                  <c:v>44454.248093807873</c:v>
                </c:pt>
                <c:pt idx="1870">
                  <c:v>44454.38543559028</c:v>
                </c:pt>
                <c:pt idx="1871">
                  <c:v>44454.522774756944</c:v>
                </c:pt>
                <c:pt idx="1872">
                  <c:v>44454.660112893522</c:v>
                </c:pt>
                <c:pt idx="1873">
                  <c:v>44454.797453067127</c:v>
                </c:pt>
                <c:pt idx="1874">
                  <c:v>44454.934794143519</c:v>
                </c:pt>
                <c:pt idx="1875">
                  <c:v>44455.07213364583</c:v>
                </c:pt>
                <c:pt idx="1876">
                  <c:v>44455.209471585651</c:v>
                </c:pt>
                <c:pt idx="1877">
                  <c:v>44455.346812719908</c:v>
                </c:pt>
                <c:pt idx="1878">
                  <c:v>44455.484153078702</c:v>
                </c:pt>
                <c:pt idx="1879">
                  <c:v>44455.621491192127</c:v>
                </c:pt>
                <c:pt idx="1880">
                  <c:v>44455.758830763887</c:v>
                </c:pt>
                <c:pt idx="1881">
                  <c:v>44455.896171655091</c:v>
                </c:pt>
                <c:pt idx="1882">
                  <c:v>44456.033511597219</c:v>
                </c:pt>
                <c:pt idx="1883">
                  <c:v>44456.170850046299</c:v>
                </c:pt>
                <c:pt idx="1884">
                  <c:v>44456.308189768519</c:v>
                </c:pt>
                <c:pt idx="1885">
                  <c:v>44456.445531018515</c:v>
                </c:pt>
                <c:pt idx="1886">
                  <c:v>44456.582869062499</c:v>
                </c:pt>
                <c:pt idx="1887">
                  <c:v>44456.720207847226</c:v>
                </c:pt>
                <c:pt idx="1888">
                  <c:v>44456.85754877315</c:v>
                </c:pt>
                <c:pt idx="1889">
                  <c:v>44456.994888958332</c:v>
                </c:pt>
                <c:pt idx="1890">
                  <c:v>44457.132227928239</c:v>
                </c:pt>
                <c:pt idx="1891">
                  <c:v>44457.269566516203</c:v>
                </c:pt>
                <c:pt idx="1892">
                  <c:v>44457.406908287034</c:v>
                </c:pt>
                <c:pt idx="1893">
                  <c:v>44457.54424693287</c:v>
                </c:pt>
                <c:pt idx="1894">
                  <c:v>44457.681585254628</c:v>
                </c:pt>
                <c:pt idx="1895">
                  <c:v>44457.818925752312</c:v>
                </c:pt>
                <c:pt idx="1896">
                  <c:v>44457.95626658565</c:v>
                </c:pt>
                <c:pt idx="1897">
                  <c:v>44458.09360594907</c:v>
                </c:pt>
                <c:pt idx="1898">
                  <c:v>44458.23094371528</c:v>
                </c:pt>
                <c:pt idx="1899">
                  <c:v>44458.36828534722</c:v>
                </c:pt>
                <c:pt idx="1900">
                  <c:v>44458.505624884259</c:v>
                </c:pt>
                <c:pt idx="1901">
                  <c:v>44458.642962847225</c:v>
                </c:pt>
                <c:pt idx="1902">
                  <c:v>44458.780302557869</c:v>
                </c:pt>
                <c:pt idx="1903">
                  <c:v>44458.917643553243</c:v>
                </c:pt>
                <c:pt idx="1904">
                  <c:v>44459.054983078706</c:v>
                </c:pt>
                <c:pt idx="1905">
                  <c:v>44459.192321122682</c:v>
                </c:pt>
                <c:pt idx="1906">
                  <c:v>44459.329661458331</c:v>
                </c:pt>
                <c:pt idx="1907">
                  <c:v>44459.467002164354</c:v>
                </c:pt>
                <c:pt idx="1908">
                  <c:v>44459.604340138889</c:v>
                </c:pt>
                <c:pt idx="1909">
                  <c:v>44459.741679328705</c:v>
                </c:pt>
                <c:pt idx="1910">
                  <c:v>44459.879020115739</c:v>
                </c:pt>
                <c:pt idx="1911">
                  <c:v>44460.016360057867</c:v>
                </c:pt>
                <c:pt idx="1912">
                  <c:v>44460.153698692127</c:v>
                </c:pt>
                <c:pt idx="1913">
                  <c:v>44460.291037824078</c:v>
                </c:pt>
                <c:pt idx="1914">
                  <c:v>44460.428379363424</c:v>
                </c:pt>
                <c:pt idx="1915">
                  <c:v>44460.565717488425</c:v>
                </c:pt>
                <c:pt idx="1916">
                  <c:v>44460.703055937498</c:v>
                </c:pt>
                <c:pt idx="1917">
                  <c:v>44460.840396585649</c:v>
                </c:pt>
                <c:pt idx="1918">
                  <c:v>44460.977737002315</c:v>
                </c:pt>
                <c:pt idx="1919">
                  <c:v>44461.115076041664</c:v>
                </c:pt>
                <c:pt idx="1920">
                  <c:v>44461.252414039351</c:v>
                </c:pt>
                <c:pt idx="1921">
                  <c:v>44461.389755613425</c:v>
                </c:pt>
                <c:pt idx="1922">
                  <c:v>44461.52709447917</c:v>
                </c:pt>
                <c:pt idx="1923">
                  <c:v>44461.664432453705</c:v>
                </c:pt>
                <c:pt idx="1924">
                  <c:v>44461.801772511571</c:v>
                </c:pt>
                <c:pt idx="1925">
                  <c:v>44461.939113356479</c:v>
                </c:pt>
                <c:pt idx="1926">
                  <c:v>44462.076452650464</c:v>
                </c:pt>
                <c:pt idx="1927">
                  <c:v>44462.213790335649</c:v>
                </c:pt>
                <c:pt idx="1928">
                  <c:v>44462.351131412041</c:v>
                </c:pt>
                <c:pt idx="1929">
                  <c:v>44462.48847142361</c:v>
                </c:pt>
                <c:pt idx="1930">
                  <c:v>44462.625809317127</c:v>
                </c:pt>
                <c:pt idx="1931">
                  <c:v>44462.763148715276</c:v>
                </c:pt>
                <c:pt idx="1932">
                  <c:v>44462.900489432868</c:v>
                </c:pt>
                <c:pt idx="1933">
                  <c:v>44463.037829097222</c:v>
                </c:pt>
                <c:pt idx="1934">
                  <c:v>44463.175167256944</c:v>
                </c:pt>
                <c:pt idx="1935">
                  <c:v>44463.312506886577</c:v>
                </c:pt>
                <c:pt idx="1936">
                  <c:v>44463.449847812502</c:v>
                </c:pt>
                <c:pt idx="1937">
                  <c:v>44463.587185613425</c:v>
                </c:pt>
                <c:pt idx="1938">
                  <c:v>44463.72452427083</c:v>
                </c:pt>
                <c:pt idx="1939">
                  <c:v>44463.861864988423</c:v>
                </c:pt>
                <c:pt idx="1940">
                  <c:v>44463.99920489583</c:v>
                </c:pt>
                <c:pt idx="1941">
                  <c:v>44464.136543599539</c:v>
                </c:pt>
                <c:pt idx="1942">
                  <c:v>44464.273882083333</c:v>
                </c:pt>
                <c:pt idx="1943">
                  <c:v>44464.411223634263</c:v>
                </c:pt>
                <c:pt idx="1944">
                  <c:v>44464.548561967589</c:v>
                </c:pt>
                <c:pt idx="1945">
                  <c:v>44464.685900104167</c:v>
                </c:pt>
                <c:pt idx="1946">
                  <c:v>44464.823240428239</c:v>
                </c:pt>
                <c:pt idx="1947">
                  <c:v>44464.960580983796</c:v>
                </c:pt>
                <c:pt idx="1948">
                  <c:v>44465.097920092594</c:v>
                </c:pt>
                <c:pt idx="1949">
                  <c:v>44465.235257638888</c:v>
                </c:pt>
                <c:pt idx="1950">
                  <c:v>44465.372599074071</c:v>
                </c:pt>
                <c:pt idx="1951">
                  <c:v>44465.509938240742</c:v>
                </c:pt>
                <c:pt idx="1952">
                  <c:v>44465.647275949072</c:v>
                </c:pt>
                <c:pt idx="1953">
                  <c:v>44465.784615486111</c:v>
                </c:pt>
                <c:pt idx="1954">
                  <c:v>44465.921956261576</c:v>
                </c:pt>
                <c:pt idx="1955">
                  <c:v>44466.059295486113</c:v>
                </c:pt>
                <c:pt idx="1956">
                  <c:v>44466.196633240739</c:v>
                </c:pt>
                <c:pt idx="1957">
                  <c:v>44466.33397349537</c:v>
                </c:pt>
                <c:pt idx="1958">
                  <c:v>44466.47131385417</c:v>
                </c:pt>
                <c:pt idx="1959">
                  <c:v>44466.60865159722</c:v>
                </c:pt>
                <c:pt idx="1960">
                  <c:v>44466.745990613425</c:v>
                </c:pt>
                <c:pt idx="1961">
                  <c:v>44466.883331134261</c:v>
                </c:pt>
                <c:pt idx="1962">
                  <c:v>44467.020670810183</c:v>
                </c:pt>
                <c:pt idx="1963">
                  <c:v>44467.158009120372</c:v>
                </c:pt>
                <c:pt idx="1964">
                  <c:v>44467.295348113425</c:v>
                </c:pt>
                <c:pt idx="1965">
                  <c:v>44467.432689305555</c:v>
                </c:pt>
                <c:pt idx="1966">
                  <c:v>44467.570027106478</c:v>
                </c:pt>
                <c:pt idx="1967">
                  <c:v>44467.707365312497</c:v>
                </c:pt>
                <c:pt idx="1968">
                  <c:v>44467.844705752315</c:v>
                </c:pt>
                <c:pt idx="1969">
                  <c:v>44467.982045810182</c:v>
                </c:pt>
                <c:pt idx="1970">
                  <c:v>44468.11938452546</c:v>
                </c:pt>
                <c:pt idx="1971">
                  <c:v>44468.256722361111</c:v>
                </c:pt>
                <c:pt idx="1972">
                  <c:v>44468.39406366898</c:v>
                </c:pt>
                <c:pt idx="1973">
                  <c:v>44468.53140216435</c:v>
                </c:pt>
                <c:pt idx="1974">
                  <c:v>44468.943421331016</c:v>
                </c:pt>
                <c:pt idx="1975">
                  <c:v>44469.080760324076</c:v>
                </c:pt>
                <c:pt idx="1976">
                  <c:v>44469.218097673613</c:v>
                </c:pt>
                <c:pt idx="1977">
                  <c:v>44469.355438587962</c:v>
                </c:pt>
                <c:pt idx="1978">
                  <c:v>44469.492778148146</c:v>
                </c:pt>
                <c:pt idx="1979">
                  <c:v>44469.630115717591</c:v>
                </c:pt>
                <c:pt idx="1980">
                  <c:v>44469.767454849534</c:v>
                </c:pt>
                <c:pt idx="1981">
                  <c:v>44469.904795289352</c:v>
                </c:pt>
                <c:pt idx="1982">
                  <c:v>44470.042134571762</c:v>
                </c:pt>
                <c:pt idx="1983">
                  <c:v>44470.179472337964</c:v>
                </c:pt>
                <c:pt idx="1984">
                  <c:v>44470.31681178241</c:v>
                </c:pt>
                <c:pt idx="1985">
                  <c:v>44470.45415229167</c:v>
                </c:pt>
                <c:pt idx="1986">
                  <c:v>44470.591489768522</c:v>
                </c:pt>
                <c:pt idx="1987">
                  <c:v>44470.728828206018</c:v>
                </c:pt>
                <c:pt idx="1988">
                  <c:v>44470.866168599539</c:v>
                </c:pt>
                <c:pt idx="1989">
                  <c:v>44471.003508148147</c:v>
                </c:pt>
                <c:pt idx="1990">
                  <c:v>44471.140846469905</c:v>
                </c:pt>
                <c:pt idx="1991">
                  <c:v>44471.278184745373</c:v>
                </c:pt>
                <c:pt idx="1992">
                  <c:v>44471.415525972225</c:v>
                </c:pt>
                <c:pt idx="1993">
                  <c:v>44471.552863888886</c:v>
                </c:pt>
                <c:pt idx="1994">
                  <c:v>44471.690201759258</c:v>
                </c:pt>
                <c:pt idx="1995">
                  <c:v>44471.827541805556</c:v>
                </c:pt>
                <c:pt idx="1996">
                  <c:v>44471.964881979169</c:v>
                </c:pt>
                <c:pt idx="1997">
                  <c:v>44472.102220717592</c:v>
                </c:pt>
                <c:pt idx="1998">
                  <c:v>44472.239557986111</c:v>
                </c:pt>
                <c:pt idx="1999">
                  <c:v>44472.376899097224</c:v>
                </c:pt>
                <c:pt idx="2000">
                  <c:v>44472.514237812502</c:v>
                </c:pt>
                <c:pt idx="2001">
                  <c:v>44472.651575208336</c:v>
                </c:pt>
                <c:pt idx="2002">
                  <c:v>44472.788914513891</c:v>
                </c:pt>
                <c:pt idx="2003">
                  <c:v>44472.926254953702</c:v>
                </c:pt>
                <c:pt idx="2004">
                  <c:v>44473.063593819446</c:v>
                </c:pt>
                <c:pt idx="2005">
                  <c:v>44473.200931203704</c:v>
                </c:pt>
                <c:pt idx="2006">
                  <c:v>44473.338271319444</c:v>
                </c:pt>
                <c:pt idx="2007">
                  <c:v>44473.475611250004</c:v>
                </c:pt>
                <c:pt idx="2008">
                  <c:v>44473.612948680558</c:v>
                </c:pt>
                <c:pt idx="2009">
                  <c:v>44473.750287465278</c:v>
                </c:pt>
                <c:pt idx="2010">
                  <c:v>44473.887627662036</c:v>
                </c:pt>
                <c:pt idx="2011">
                  <c:v>44474.024966990743</c:v>
                </c:pt>
                <c:pt idx="2012">
                  <c:v>44474.162304930556</c:v>
                </c:pt>
                <c:pt idx="2013">
                  <c:v>44474.299643738428</c:v>
                </c:pt>
                <c:pt idx="2014">
                  <c:v>44474.436984525462</c:v>
                </c:pt>
                <c:pt idx="2015">
                  <c:v>44474.574321956017</c:v>
                </c:pt>
                <c:pt idx="2016">
                  <c:v>44474.711659918983</c:v>
                </c:pt>
                <c:pt idx="2017">
                  <c:v>44474.849000092596</c:v>
                </c:pt>
                <c:pt idx="2018">
                  <c:v>44474.986339756942</c:v>
                </c:pt>
                <c:pt idx="2019">
                  <c:v>44475.123678124997</c:v>
                </c:pt>
                <c:pt idx="2020">
                  <c:v>44475.261015787037</c:v>
                </c:pt>
                <c:pt idx="2021">
                  <c:v>44475.398356817132</c:v>
                </c:pt>
                <c:pt idx="2022">
                  <c:v>44475.535694942133</c:v>
                </c:pt>
                <c:pt idx="2023">
                  <c:v>44475.947713344911</c:v>
                </c:pt>
                <c:pt idx="2024">
                  <c:v>44476.085052037037</c:v>
                </c:pt>
                <c:pt idx="2025">
                  <c:v>44476.222389074072</c:v>
                </c:pt>
                <c:pt idx="2026">
                  <c:v>44476.359729826392</c:v>
                </c:pt>
                <c:pt idx="2027">
                  <c:v>44476.497068946759</c:v>
                </c:pt>
                <c:pt idx="2028">
                  <c:v>44476.634406215278</c:v>
                </c:pt>
                <c:pt idx="2029">
                  <c:v>44476.771745092592</c:v>
                </c:pt>
                <c:pt idx="2030">
                  <c:v>44476.909085300926</c:v>
                </c:pt>
                <c:pt idx="2031">
                  <c:v>44477.046424224536</c:v>
                </c:pt>
                <c:pt idx="2032">
                  <c:v>44477.183761655091</c:v>
                </c:pt>
                <c:pt idx="2033">
                  <c:v>44477.321100949077</c:v>
                </c:pt>
                <c:pt idx="2034">
                  <c:v>44477.458441099538</c:v>
                </c:pt>
                <c:pt idx="2035">
                  <c:v>44477.595778298608</c:v>
                </c:pt>
                <c:pt idx="2036">
                  <c:v>44477.733116550924</c:v>
                </c:pt>
                <c:pt idx="2037">
                  <c:v>44477.870456655095</c:v>
                </c:pt>
                <c:pt idx="2038">
                  <c:v>44478.007795879632</c:v>
                </c:pt>
                <c:pt idx="2039">
                  <c:v>44478.145133877311</c:v>
                </c:pt>
                <c:pt idx="2040">
                  <c:v>44478.282472002313</c:v>
                </c:pt>
                <c:pt idx="2041">
                  <c:v>44478.419812916669</c:v>
                </c:pt>
                <c:pt idx="2042">
                  <c:v>44478.557150451386</c:v>
                </c:pt>
                <c:pt idx="2043">
                  <c:v>44478.694488067129</c:v>
                </c:pt>
                <c:pt idx="2044">
                  <c:v>44478.831827881942</c:v>
                </c:pt>
                <c:pt idx="2045">
                  <c:v>44478.969167696756</c:v>
                </c:pt>
                <c:pt idx="2046">
                  <c:v>44479.106506087963</c:v>
                </c:pt>
                <c:pt idx="2047">
                  <c:v>44479.243843136574</c:v>
                </c:pt>
                <c:pt idx="2048">
                  <c:v>44479.381183958336</c:v>
                </c:pt>
                <c:pt idx="2049">
                  <c:v>44479.518522256942</c:v>
                </c:pt>
                <c:pt idx="2050">
                  <c:v>44479.655859386578</c:v>
                </c:pt>
                <c:pt idx="2051">
                  <c:v>44479.7931984838</c:v>
                </c:pt>
                <c:pt idx="2052">
                  <c:v>44479.930538611108</c:v>
                </c:pt>
                <c:pt idx="2053">
                  <c:v>44480.067877141206</c:v>
                </c:pt>
                <c:pt idx="2054">
                  <c:v>44480.205214166665</c:v>
                </c:pt>
                <c:pt idx="2055">
                  <c:v>44480.342554143521</c:v>
                </c:pt>
                <c:pt idx="2056">
                  <c:v>44480.479893645832</c:v>
                </c:pt>
                <c:pt idx="2057">
                  <c:v>44480.61723077546</c:v>
                </c:pt>
                <c:pt idx="2058">
                  <c:v>44480.754569305558</c:v>
                </c:pt>
                <c:pt idx="2059">
                  <c:v>44480.891909178237</c:v>
                </c:pt>
                <c:pt idx="2060">
                  <c:v>44481.029248171297</c:v>
                </c:pt>
                <c:pt idx="2061">
                  <c:v>44481.166585694446</c:v>
                </c:pt>
                <c:pt idx="2062">
                  <c:v>44481.303924305554</c:v>
                </c:pt>
                <c:pt idx="2063">
                  <c:v>44481.441264652778</c:v>
                </c:pt>
                <c:pt idx="2064">
                  <c:v>44481.578601701389</c:v>
                </c:pt>
                <c:pt idx="2065">
                  <c:v>44481.715939398149</c:v>
                </c:pt>
                <c:pt idx="2066">
                  <c:v>44481.853279282404</c:v>
                </c:pt>
                <c:pt idx="2067">
                  <c:v>44481.990618518517</c:v>
                </c:pt>
                <c:pt idx="2068">
                  <c:v>44482.127956493059</c:v>
                </c:pt>
                <c:pt idx="2069">
                  <c:v>44482.265293935183</c:v>
                </c:pt>
                <c:pt idx="2070">
                  <c:v>44482.402634652775</c:v>
                </c:pt>
                <c:pt idx="2071">
                  <c:v>44482.53997233796</c:v>
                </c:pt>
                <c:pt idx="2072">
                  <c:v>44482.951989780093</c:v>
                </c:pt>
                <c:pt idx="2073">
                  <c:v>44483.089328101851</c:v>
                </c:pt>
                <c:pt idx="2074">
                  <c:v>44483.226664780093</c:v>
                </c:pt>
                <c:pt idx="2075">
                  <c:v>44483.364005266201</c:v>
                </c:pt>
                <c:pt idx="2076">
                  <c:v>44483.501343865741</c:v>
                </c:pt>
                <c:pt idx="2077">
                  <c:v>44483.63868074074</c:v>
                </c:pt>
                <c:pt idx="2078">
                  <c:v>44483.776019305558</c:v>
                </c:pt>
                <c:pt idx="2079">
                  <c:v>44483.913359178237</c:v>
                </c:pt>
                <c:pt idx="2080">
                  <c:v>44484.050697662038</c:v>
                </c:pt>
                <c:pt idx="2081">
                  <c:v>44484.188034664352</c:v>
                </c:pt>
                <c:pt idx="2082">
                  <c:v>44484.325373738429</c:v>
                </c:pt>
                <c:pt idx="2083">
                  <c:v>44484.462713414352</c:v>
                </c:pt>
                <c:pt idx="2084">
                  <c:v>44484.60005025463</c:v>
                </c:pt>
                <c:pt idx="2085">
                  <c:v>44484.737388229165</c:v>
                </c:pt>
                <c:pt idx="2086">
                  <c:v>44484.874727939816</c:v>
                </c:pt>
                <c:pt idx="2087">
                  <c:v>44485.012066770832</c:v>
                </c:pt>
                <c:pt idx="2088">
                  <c:v>44485.149404340278</c:v>
                </c:pt>
                <c:pt idx="2089">
                  <c:v>44485.286742199074</c:v>
                </c:pt>
                <c:pt idx="2090">
                  <c:v>44485.424082685182</c:v>
                </c:pt>
                <c:pt idx="2091">
                  <c:v>44485.561419756945</c:v>
                </c:pt>
                <c:pt idx="2092">
                  <c:v>44485.698757025464</c:v>
                </c:pt>
                <c:pt idx="2093">
                  <c:v>44485.83609650463</c:v>
                </c:pt>
                <c:pt idx="2094">
                  <c:v>44485.973435856482</c:v>
                </c:pt>
                <c:pt idx="2095">
                  <c:v>44486.110773819448</c:v>
                </c:pt>
                <c:pt idx="2096">
                  <c:v>44486.248110555556</c:v>
                </c:pt>
                <c:pt idx="2097">
                  <c:v>44486.385450995367</c:v>
                </c:pt>
                <c:pt idx="2098">
                  <c:v>44486.522788807873</c:v>
                </c:pt>
                <c:pt idx="2099">
                  <c:v>44486.660125590279</c:v>
                </c:pt>
                <c:pt idx="2100">
                  <c:v>44486.797464398151</c:v>
                </c:pt>
                <c:pt idx="2101">
                  <c:v>44486.93480412037</c:v>
                </c:pt>
                <c:pt idx="2102">
                  <c:v>44487.072142268516</c:v>
                </c:pt>
                <c:pt idx="2103">
                  <c:v>44487.209478854165</c:v>
                </c:pt>
                <c:pt idx="2104">
                  <c:v>44487.346818622682</c:v>
                </c:pt>
                <c:pt idx="2105">
                  <c:v>44487.484157615741</c:v>
                </c:pt>
                <c:pt idx="2106">
                  <c:v>44487.621494375002</c:v>
                </c:pt>
                <c:pt idx="2107">
                  <c:v>44487.758832581021</c:v>
                </c:pt>
                <c:pt idx="2108">
                  <c:v>44487.896172106484</c:v>
                </c:pt>
                <c:pt idx="2109">
                  <c:v>44488.033510671296</c:v>
                </c:pt>
                <c:pt idx="2110">
                  <c:v>44488.170847743058</c:v>
                </c:pt>
                <c:pt idx="2111">
                  <c:v>44488.308186099537</c:v>
                </c:pt>
                <c:pt idx="2112">
                  <c:v>44488.445525972224</c:v>
                </c:pt>
                <c:pt idx="2113">
                  <c:v>44488.58286263889</c:v>
                </c:pt>
                <c:pt idx="2114">
                  <c:v>44488.720200046293</c:v>
                </c:pt>
                <c:pt idx="2115">
                  <c:v>44488.857539594908</c:v>
                </c:pt>
                <c:pt idx="2116">
                  <c:v>44488.994878391204</c:v>
                </c:pt>
                <c:pt idx="2117">
                  <c:v>44489.132215972226</c:v>
                </c:pt>
                <c:pt idx="2118">
                  <c:v>44489.269553171296</c:v>
                </c:pt>
                <c:pt idx="2119">
                  <c:v>44489.406893553241</c:v>
                </c:pt>
                <c:pt idx="2120">
                  <c:v>44489.544230810185</c:v>
                </c:pt>
                <c:pt idx="2121">
                  <c:v>44489.95624728009</c:v>
                </c:pt>
                <c:pt idx="2122">
                  <c:v>44490.09358523148</c:v>
                </c:pt>
                <c:pt idx="2123">
                  <c:v>44490.230921585651</c:v>
                </c:pt>
                <c:pt idx="2124">
                  <c:v>44490.368261793985</c:v>
                </c:pt>
                <c:pt idx="2125">
                  <c:v>44490.50559990741</c:v>
                </c:pt>
                <c:pt idx="2126">
                  <c:v>44490.642936435186</c:v>
                </c:pt>
                <c:pt idx="2127">
                  <c:v>44490.780274722223</c:v>
                </c:pt>
                <c:pt idx="2128">
                  <c:v>44490.917614282407</c:v>
                </c:pt>
                <c:pt idx="2129">
                  <c:v>44491.054952372688</c:v>
                </c:pt>
                <c:pt idx="2130">
                  <c:v>44491.192288993057</c:v>
                </c:pt>
                <c:pt idx="2131">
                  <c:v>44491.329627881947</c:v>
                </c:pt>
                <c:pt idx="2132">
                  <c:v>44491.466967141205</c:v>
                </c:pt>
                <c:pt idx="2133">
                  <c:v>44491.604303680557</c:v>
                </c:pt>
                <c:pt idx="2134">
                  <c:v>44491.741641412038</c:v>
                </c:pt>
                <c:pt idx="2135">
                  <c:v>44491.87898076389</c:v>
                </c:pt>
                <c:pt idx="2136">
                  <c:v>44492.016319247683</c:v>
                </c:pt>
                <c:pt idx="2137">
                  <c:v>44492.153656423608</c:v>
                </c:pt>
                <c:pt idx="2138">
                  <c:v>44492.290994097224</c:v>
                </c:pt>
                <c:pt idx="2139">
                  <c:v>44492.428334178243</c:v>
                </c:pt>
                <c:pt idx="2140">
                  <c:v>44492.565670833334</c:v>
                </c:pt>
                <c:pt idx="2141">
                  <c:v>44492.703007812503</c:v>
                </c:pt>
                <c:pt idx="2142">
                  <c:v>44492.840347002311</c:v>
                </c:pt>
                <c:pt idx="2143">
                  <c:v>44492.977685937498</c:v>
                </c:pt>
                <c:pt idx="2144">
                  <c:v>44493.115023506944</c:v>
                </c:pt>
                <c:pt idx="2145">
                  <c:v>44493.252360023151</c:v>
                </c:pt>
                <c:pt idx="2146">
                  <c:v>44493.389700115738</c:v>
                </c:pt>
                <c:pt idx="2147">
                  <c:v>44493.527037488428</c:v>
                </c:pt>
                <c:pt idx="2148">
                  <c:v>44493.664373981483</c:v>
                </c:pt>
                <c:pt idx="2149">
                  <c:v>44493.80171255787</c:v>
                </c:pt>
                <c:pt idx="2150">
                  <c:v>44493.939051909721</c:v>
                </c:pt>
                <c:pt idx="2151">
                  <c:v>44494.076389699076</c:v>
                </c:pt>
                <c:pt idx="2152">
                  <c:v>44494.213725891204</c:v>
                </c:pt>
                <c:pt idx="2153">
                  <c:v>44494.351065474541</c:v>
                </c:pt>
                <c:pt idx="2154">
                  <c:v>44494.48840396991</c:v>
                </c:pt>
                <c:pt idx="2155">
                  <c:v>44494.625740358795</c:v>
                </c:pt>
                <c:pt idx="2156">
                  <c:v>44494.763078252312</c:v>
                </c:pt>
                <c:pt idx="2157">
                  <c:v>44494.900417453704</c:v>
                </c:pt>
                <c:pt idx="2158">
                  <c:v>44495.03775560185</c:v>
                </c:pt>
                <c:pt idx="2159">
                  <c:v>44495.175092245372</c:v>
                </c:pt>
                <c:pt idx="2160">
                  <c:v>44495.312430358797</c:v>
                </c:pt>
                <c:pt idx="2161">
                  <c:v>44495.449769756946</c:v>
                </c:pt>
                <c:pt idx="2162">
                  <c:v>44495.587106041668</c:v>
                </c:pt>
                <c:pt idx="2163">
                  <c:v>44495.724443159721</c:v>
                </c:pt>
                <c:pt idx="2164">
                  <c:v>44495.861782349537</c:v>
                </c:pt>
                <c:pt idx="2165">
                  <c:v>44495.999120729168</c:v>
                </c:pt>
                <c:pt idx="2166">
                  <c:v>44496.136457881941</c:v>
                </c:pt>
                <c:pt idx="2167">
                  <c:v>44496.273794826389</c:v>
                </c:pt>
                <c:pt idx="2168">
                  <c:v>44496.411134837967</c:v>
                </c:pt>
                <c:pt idx="2169">
                  <c:v>44496.548471631948</c:v>
                </c:pt>
                <c:pt idx="2170">
                  <c:v>44496.685808229166</c:v>
                </c:pt>
                <c:pt idx="2171">
                  <c:v>44496.823147002317</c:v>
                </c:pt>
                <c:pt idx="2172">
                  <c:v>44496.960486006945</c:v>
                </c:pt>
                <c:pt idx="2173">
                  <c:v>44497.097823553238</c:v>
                </c:pt>
                <c:pt idx="2174">
                  <c:v>44497.235159548611</c:v>
                </c:pt>
                <c:pt idx="2175">
                  <c:v>44497.372499421297</c:v>
                </c:pt>
                <c:pt idx="2176">
                  <c:v>44497.509837025464</c:v>
                </c:pt>
                <c:pt idx="2177">
                  <c:v>44497.647173171295</c:v>
                </c:pt>
                <c:pt idx="2178">
                  <c:v>44497.78451114583</c:v>
                </c:pt>
                <c:pt idx="2179">
                  <c:v>44497.921850347222</c:v>
                </c:pt>
                <c:pt idx="2180">
                  <c:v>44498.059187997686</c:v>
                </c:pt>
                <c:pt idx="2181">
                  <c:v>44498.196524178238</c:v>
                </c:pt>
                <c:pt idx="2182">
                  <c:v>44498.333862858795</c:v>
                </c:pt>
                <c:pt idx="2183">
                  <c:v>44498.471201643515</c:v>
                </c:pt>
                <c:pt idx="2184">
                  <c:v>44498.608537800923</c:v>
                </c:pt>
                <c:pt idx="2185">
                  <c:v>44498.745875243054</c:v>
                </c:pt>
                <c:pt idx="2186">
                  <c:v>44498.88321417824</c:v>
                </c:pt>
                <c:pt idx="2187">
                  <c:v>44499.020552256945</c:v>
                </c:pt>
                <c:pt idx="2188">
                  <c:v>44499.157888981485</c:v>
                </c:pt>
                <c:pt idx="2189">
                  <c:v>44499.295226388887</c:v>
                </c:pt>
                <c:pt idx="2190">
                  <c:v>44499.432565995368</c:v>
                </c:pt>
                <c:pt idx="2191">
                  <c:v>44499.569902187497</c:v>
                </c:pt>
                <c:pt idx="2192">
                  <c:v>44499.707238807867</c:v>
                </c:pt>
                <c:pt idx="2193">
                  <c:v>44499.84457765046</c:v>
                </c:pt>
                <c:pt idx="2194">
                  <c:v>44499.981916099539</c:v>
                </c:pt>
                <c:pt idx="2195">
                  <c:v>44500.119253217592</c:v>
                </c:pt>
                <c:pt idx="2196">
                  <c:v>44500.256589444441</c:v>
                </c:pt>
                <c:pt idx="2197">
                  <c:v>44500.393929155092</c:v>
                </c:pt>
                <c:pt idx="2198">
                  <c:v>44500.531266041668</c:v>
                </c:pt>
                <c:pt idx="2199">
                  <c:v>44500.668602187499</c:v>
                </c:pt>
                <c:pt idx="2200">
                  <c:v>44500.805940451392</c:v>
                </c:pt>
                <c:pt idx="2201">
                  <c:v>44500.943279363426</c:v>
                </c:pt>
                <c:pt idx="2202">
                  <c:v>44501.08061675926</c:v>
                </c:pt>
                <c:pt idx="2203">
                  <c:v>44501.217952511572</c:v>
                </c:pt>
                <c:pt idx="2204">
                  <c:v>44501.355291828702</c:v>
                </c:pt>
                <c:pt idx="2205">
                  <c:v>44501.492629780092</c:v>
                </c:pt>
                <c:pt idx="2206">
                  <c:v>44501.629965752312</c:v>
                </c:pt>
                <c:pt idx="2207">
                  <c:v>44501.767303275461</c:v>
                </c:pt>
                <c:pt idx="2208">
                  <c:v>44501.904642118054</c:v>
                </c:pt>
                <c:pt idx="2209">
                  <c:v>44502.041979803238</c:v>
                </c:pt>
                <c:pt idx="2210">
                  <c:v>44502.179315960646</c:v>
                </c:pt>
                <c:pt idx="2211">
                  <c:v>44502.316653796297</c:v>
                </c:pt>
                <c:pt idx="2212">
                  <c:v>44502.453992708331</c:v>
                </c:pt>
                <c:pt idx="2213">
                  <c:v>44502.591328576389</c:v>
                </c:pt>
                <c:pt idx="2214">
                  <c:v>44502.728665405091</c:v>
                </c:pt>
                <c:pt idx="2215">
                  <c:v>44502.866004201387</c:v>
                </c:pt>
                <c:pt idx="2216">
                  <c:v>44503.003342129632</c:v>
                </c:pt>
                <c:pt idx="2217">
                  <c:v>44503.140678854164</c:v>
                </c:pt>
                <c:pt idx="2218">
                  <c:v>44503.278015520831</c:v>
                </c:pt>
                <c:pt idx="2219">
                  <c:v>44503.415355138888</c:v>
                </c:pt>
                <c:pt idx="2220">
                  <c:v>44503.552691446763</c:v>
                </c:pt>
                <c:pt idx="2221">
                  <c:v>44503.690027696757</c:v>
                </c:pt>
                <c:pt idx="2222">
                  <c:v>44503.827366134261</c:v>
                </c:pt>
                <c:pt idx="2223">
                  <c:v>44503.964704699072</c:v>
                </c:pt>
                <c:pt idx="2224">
                  <c:v>44504.102041828701</c:v>
                </c:pt>
                <c:pt idx="2225">
                  <c:v>44504.239377488426</c:v>
                </c:pt>
                <c:pt idx="2226">
                  <c:v>44504.376716990744</c:v>
                </c:pt>
                <c:pt idx="2227">
                  <c:v>44504.514054097221</c:v>
                </c:pt>
                <c:pt idx="2228">
                  <c:v>44504.651389895836</c:v>
                </c:pt>
                <c:pt idx="2229">
                  <c:v>44504.788727581021</c:v>
                </c:pt>
                <c:pt idx="2230">
                  <c:v>44504.926066412037</c:v>
                </c:pt>
                <c:pt idx="2231">
                  <c:v>44505.063403668981</c:v>
                </c:pt>
                <c:pt idx="2232">
                  <c:v>44505.200739432868</c:v>
                </c:pt>
                <c:pt idx="2233">
                  <c:v>44505.338077928238</c:v>
                </c:pt>
                <c:pt idx="2234">
                  <c:v>44505.475416250003</c:v>
                </c:pt>
                <c:pt idx="2235">
                  <c:v>44505.612752071756</c:v>
                </c:pt>
                <c:pt idx="2236">
                  <c:v>44505.750089236113</c:v>
                </c:pt>
                <c:pt idx="2237">
                  <c:v>44505.8874278125</c:v>
                </c:pt>
                <c:pt idx="2238">
                  <c:v>44506.024765532406</c:v>
                </c:pt>
                <c:pt idx="2239">
                  <c:v>44506.16210184028</c:v>
                </c:pt>
                <c:pt idx="2240">
                  <c:v>44506.299439027774</c:v>
                </c:pt>
                <c:pt idx="2241">
                  <c:v>44506.436778194446</c:v>
                </c:pt>
                <c:pt idx="2242">
                  <c:v>44506.574113993054</c:v>
                </c:pt>
                <c:pt idx="2243">
                  <c:v>44506.71145033565</c:v>
                </c:pt>
                <c:pt idx="2244">
                  <c:v>44506.848788888892</c:v>
                </c:pt>
                <c:pt idx="2245">
                  <c:v>44506.986126909724</c:v>
                </c:pt>
                <c:pt idx="2246">
                  <c:v>44507.123463645832</c:v>
                </c:pt>
                <c:pt idx="2247">
                  <c:v>44507.260799675925</c:v>
                </c:pt>
                <c:pt idx="2248">
                  <c:v>44507.398139074074</c:v>
                </c:pt>
                <c:pt idx="2249">
                  <c:v>44507.535475543984</c:v>
                </c:pt>
                <c:pt idx="2250">
                  <c:v>44507.67281142361</c:v>
                </c:pt>
                <c:pt idx="2251">
                  <c:v>44507.810149444442</c:v>
                </c:pt>
                <c:pt idx="2252">
                  <c:v>44507.947487997684</c:v>
                </c:pt>
                <c:pt idx="2253">
                  <c:v>44508.084825046295</c:v>
                </c:pt>
                <c:pt idx="2254">
                  <c:v>44508.222160451391</c:v>
                </c:pt>
                <c:pt idx="2255">
                  <c:v>44508.359499560182</c:v>
                </c:pt>
                <c:pt idx="2256">
                  <c:v>44508.496837974541</c:v>
                </c:pt>
                <c:pt idx="2257">
                  <c:v>44508.634175439816</c:v>
                </c:pt>
                <c:pt idx="2258">
                  <c:v>44508.771514525462</c:v>
                </c:pt>
                <c:pt idx="2259">
                  <c:v>44508.908854918984</c:v>
                </c:pt>
                <c:pt idx="2260">
                  <c:v>44509.046194039351</c:v>
                </c:pt>
                <c:pt idx="2261">
                  <c:v>44509.183531655093</c:v>
                </c:pt>
                <c:pt idx="2262">
                  <c:v>44509.32087113426</c:v>
                </c:pt>
                <c:pt idx="2263">
                  <c:v>44509.458211458332</c:v>
                </c:pt>
                <c:pt idx="2264">
                  <c:v>44509.59554884259</c:v>
                </c:pt>
                <c:pt idx="2265">
                  <c:v>44509.732887268518</c:v>
                </c:pt>
                <c:pt idx="2266">
                  <c:v>44509.870227546293</c:v>
                </c:pt>
                <c:pt idx="2267">
                  <c:v>44510.007566944441</c:v>
                </c:pt>
                <c:pt idx="2268">
                  <c:v>44510.14490511574</c:v>
                </c:pt>
                <c:pt idx="2269">
                  <c:v>44510.282243402777</c:v>
                </c:pt>
                <c:pt idx="2270">
                  <c:v>44510.419584479168</c:v>
                </c:pt>
                <c:pt idx="2271">
                  <c:v>44510.556922187498</c:v>
                </c:pt>
                <c:pt idx="2272">
                  <c:v>44510.694259965276</c:v>
                </c:pt>
                <c:pt idx="2273">
                  <c:v>44510.831599930556</c:v>
                </c:pt>
                <c:pt idx="2274">
                  <c:v>44510.968939907405</c:v>
                </c:pt>
                <c:pt idx="2275">
                  <c:v>44511.106278449071</c:v>
                </c:pt>
                <c:pt idx="2276">
                  <c:v>44511.243615648149</c:v>
                </c:pt>
                <c:pt idx="2277">
                  <c:v>44511.380956620371</c:v>
                </c:pt>
                <c:pt idx="2278">
                  <c:v>44511.518295069443</c:v>
                </c:pt>
                <c:pt idx="2279">
                  <c:v>44511.655632361108</c:v>
                </c:pt>
                <c:pt idx="2280">
                  <c:v>44511.79297159722</c:v>
                </c:pt>
                <c:pt idx="2281">
                  <c:v>44511.930311875003</c:v>
                </c:pt>
                <c:pt idx="2282">
                  <c:v>44512.067650555553</c:v>
                </c:pt>
                <c:pt idx="2283">
                  <c:v>44512.20498771991</c:v>
                </c:pt>
                <c:pt idx="2284">
                  <c:v>44512.342327835649</c:v>
                </c:pt>
                <c:pt idx="2285">
                  <c:v>44512.479667488427</c:v>
                </c:pt>
                <c:pt idx="2286">
                  <c:v>44512.617004756947</c:v>
                </c:pt>
                <c:pt idx="2287">
                  <c:v>44512.754343437497</c:v>
                </c:pt>
                <c:pt idx="2288">
                  <c:v>44512.89168346065</c:v>
                </c:pt>
                <c:pt idx="2289">
                  <c:v>44513.029022581017</c:v>
                </c:pt>
                <c:pt idx="2290">
                  <c:v>44513.166360254632</c:v>
                </c:pt>
                <c:pt idx="2291">
                  <c:v>44513.303699004631</c:v>
                </c:pt>
                <c:pt idx="2292">
                  <c:v>44513.441039502315</c:v>
                </c:pt>
                <c:pt idx="2293">
                  <c:v>44513.578376701385</c:v>
                </c:pt>
                <c:pt idx="2294">
                  <c:v>44513.71571452546</c:v>
                </c:pt>
                <c:pt idx="2295">
                  <c:v>44513.853054560182</c:v>
                </c:pt>
                <c:pt idx="2296">
                  <c:v>44513.990393935186</c:v>
                </c:pt>
                <c:pt idx="2297">
                  <c:v>44514.127732060188</c:v>
                </c:pt>
                <c:pt idx="2298">
                  <c:v>44514.265069641202</c:v>
                </c:pt>
                <c:pt idx="2299">
                  <c:v>44514.402410497685</c:v>
                </c:pt>
                <c:pt idx="2300">
                  <c:v>44514.539748333336</c:v>
                </c:pt>
                <c:pt idx="2301">
                  <c:v>44514.677085706018</c:v>
                </c:pt>
                <c:pt idx="2302">
                  <c:v>44514.814425231481</c:v>
                </c:pt>
                <c:pt idx="2303">
                  <c:v>44514.951765196762</c:v>
                </c:pt>
                <c:pt idx="2304">
                  <c:v>44515.089103680555</c:v>
                </c:pt>
                <c:pt idx="2305">
                  <c:v>44515.226440520833</c:v>
                </c:pt>
                <c:pt idx="2306">
                  <c:v>44515.363781168984</c:v>
                </c:pt>
                <c:pt idx="2307">
                  <c:v>44515.501119930559</c:v>
                </c:pt>
                <c:pt idx="2308">
                  <c:v>44515.63845697917</c:v>
                </c:pt>
                <c:pt idx="2309">
                  <c:v>44515.775795706017</c:v>
                </c:pt>
                <c:pt idx="2310">
                  <c:v>44515.913135740739</c:v>
                </c:pt>
                <c:pt idx="2311">
                  <c:v>44516.050474398151</c:v>
                </c:pt>
                <c:pt idx="2312">
                  <c:v>44516.1878115625</c:v>
                </c:pt>
                <c:pt idx="2313">
                  <c:v>44516.325150798613</c:v>
                </c:pt>
                <c:pt idx="2314">
                  <c:v>44516.462490636572</c:v>
                </c:pt>
                <c:pt idx="2315">
                  <c:v>44516.599827650462</c:v>
                </c:pt>
                <c:pt idx="2316">
                  <c:v>44516.737165787039</c:v>
                </c:pt>
                <c:pt idx="2317">
                  <c:v>44516.874505659725</c:v>
                </c:pt>
                <c:pt idx="2318">
                  <c:v>44517.011844664354</c:v>
                </c:pt>
                <c:pt idx="2319">
                  <c:v>44517.149182395835</c:v>
                </c:pt>
                <c:pt idx="2320">
                  <c:v>44517.286520428243</c:v>
                </c:pt>
                <c:pt idx="2321">
                  <c:v>44517.423861087962</c:v>
                </c:pt>
                <c:pt idx="2322">
                  <c:v>44517.56119832176</c:v>
                </c:pt>
                <c:pt idx="2323">
                  <c:v>44517.698535763891</c:v>
                </c:pt>
                <c:pt idx="2324">
                  <c:v>44517.835875405093</c:v>
                </c:pt>
                <c:pt idx="2325">
                  <c:v>44517.973214930556</c:v>
                </c:pt>
                <c:pt idx="2326">
                  <c:v>44518.110553055558</c:v>
                </c:pt>
                <c:pt idx="2327">
                  <c:v>44518.247889976854</c:v>
                </c:pt>
                <c:pt idx="2328">
                  <c:v>44518.3852305787</c:v>
                </c:pt>
                <c:pt idx="2329">
                  <c:v>44518.522568553242</c:v>
                </c:pt>
                <c:pt idx="2330">
                  <c:v>44518.659905520835</c:v>
                </c:pt>
                <c:pt idx="2331">
                  <c:v>44518.797244502312</c:v>
                </c:pt>
                <c:pt idx="2332">
                  <c:v>44518.93458439815</c:v>
                </c:pt>
                <c:pt idx="2333">
                  <c:v>44519.071922708332</c:v>
                </c:pt>
                <c:pt idx="2334">
                  <c:v>44519.209259456016</c:v>
                </c:pt>
                <c:pt idx="2335">
                  <c:v>44519.346599398152</c:v>
                </c:pt>
                <c:pt idx="2336">
                  <c:v>44519.483938564816</c:v>
                </c:pt>
                <c:pt idx="2337">
                  <c:v>44519.621275486112</c:v>
                </c:pt>
                <c:pt idx="2338">
                  <c:v>44519.758613865743</c:v>
                </c:pt>
                <c:pt idx="2339">
                  <c:v>44519.895953564817</c:v>
                </c:pt>
                <c:pt idx="2340">
                  <c:v>44520.033292291664</c:v>
                </c:pt>
                <c:pt idx="2341">
                  <c:v>44520.170629537039</c:v>
                </c:pt>
                <c:pt idx="2342">
                  <c:v>44520.307968067129</c:v>
                </c:pt>
                <c:pt idx="2343">
                  <c:v>44520.445308113427</c:v>
                </c:pt>
                <c:pt idx="2344">
                  <c:v>44520.582644930553</c:v>
                </c:pt>
                <c:pt idx="2345">
                  <c:v>44520.719982511575</c:v>
                </c:pt>
                <c:pt idx="2346">
                  <c:v>44520.857322222226</c:v>
                </c:pt>
                <c:pt idx="2347">
                  <c:v>44520.994661192133</c:v>
                </c:pt>
                <c:pt idx="2348">
                  <c:v>44521.131998935183</c:v>
                </c:pt>
                <c:pt idx="2349">
                  <c:v>44521.269336307872</c:v>
                </c:pt>
                <c:pt idx="2350">
                  <c:v>44521.406676851853</c:v>
                </c:pt>
                <c:pt idx="2351">
                  <c:v>44521.544014270832</c:v>
                </c:pt>
                <c:pt idx="2352">
                  <c:v>44521.68135136574</c:v>
                </c:pt>
                <c:pt idx="2353">
                  <c:v>44521.818690636574</c:v>
                </c:pt>
                <c:pt idx="2354">
                  <c:v>44521.956030231479</c:v>
                </c:pt>
                <c:pt idx="2355">
                  <c:v>44522.09336835648</c:v>
                </c:pt>
                <c:pt idx="2356">
                  <c:v>44522.230704884256</c:v>
                </c:pt>
                <c:pt idx="2357">
                  <c:v>44522.368045266201</c:v>
                </c:pt>
                <c:pt idx="2358">
                  <c:v>44522.505383564814</c:v>
                </c:pt>
                <c:pt idx="2359">
                  <c:v>44522.642720266202</c:v>
                </c:pt>
                <c:pt idx="2360">
                  <c:v>44522.78005872685</c:v>
                </c:pt>
                <c:pt idx="2361">
                  <c:v>44522.917398460646</c:v>
                </c:pt>
                <c:pt idx="2362">
                  <c:v>44523.054736724538</c:v>
                </c:pt>
                <c:pt idx="2363">
                  <c:v>44523.192073506943</c:v>
                </c:pt>
                <c:pt idx="2364">
                  <c:v>44523.329412581021</c:v>
                </c:pt>
                <c:pt idx="2365">
                  <c:v>44523.46675201389</c:v>
                </c:pt>
                <c:pt idx="2366">
                  <c:v>44523.604088715278</c:v>
                </c:pt>
                <c:pt idx="2367">
                  <c:v>44523.74142662037</c:v>
                </c:pt>
                <c:pt idx="2368">
                  <c:v>44523.878766145834</c:v>
                </c:pt>
                <c:pt idx="2369">
                  <c:v>44524.01610479167</c:v>
                </c:pt>
                <c:pt idx="2370">
                  <c:v>44524.153442141207</c:v>
                </c:pt>
                <c:pt idx="2371">
                  <c:v>44524.290779988427</c:v>
                </c:pt>
                <c:pt idx="2372">
                  <c:v>44524.428120231481</c:v>
                </c:pt>
                <c:pt idx="2373">
                  <c:v>44524.565457060184</c:v>
                </c:pt>
                <c:pt idx="2374">
                  <c:v>44524.702794201388</c:v>
                </c:pt>
                <c:pt idx="2375">
                  <c:v>44524.84013355324</c:v>
                </c:pt>
                <c:pt idx="2376">
                  <c:v>44524.977472662038</c:v>
                </c:pt>
                <c:pt idx="2377">
                  <c:v>44525.114810393519</c:v>
                </c:pt>
                <c:pt idx="2378">
                  <c:v>44525.252147071762</c:v>
                </c:pt>
                <c:pt idx="2379">
                  <c:v>44525.389487326385</c:v>
                </c:pt>
                <c:pt idx="2380">
                  <c:v>44525.526824872686</c:v>
                </c:pt>
                <c:pt idx="2381">
                  <c:v>44525.664161527777</c:v>
                </c:pt>
                <c:pt idx="2382">
                  <c:v>44525.801500266207</c:v>
                </c:pt>
                <c:pt idx="2383">
                  <c:v>44525.938839768518</c:v>
                </c:pt>
                <c:pt idx="2384">
                  <c:v>44526.076177731484</c:v>
                </c:pt>
                <c:pt idx="2385">
                  <c:v>44526.213514074072</c:v>
                </c:pt>
                <c:pt idx="2386">
                  <c:v>44526.350853819444</c:v>
                </c:pt>
                <c:pt idx="2387">
                  <c:v>44526.488192488425</c:v>
                </c:pt>
                <c:pt idx="2388">
                  <c:v>44526.625529027777</c:v>
                </c:pt>
                <c:pt idx="2389">
                  <c:v>44526.762867083336</c:v>
                </c:pt>
                <c:pt idx="2390">
                  <c:v>44526.900206446757</c:v>
                </c:pt>
                <c:pt idx="2391">
                  <c:v>44527.037544756946</c:v>
                </c:pt>
                <c:pt idx="2392">
                  <c:v>44527.174881550927</c:v>
                </c:pt>
                <c:pt idx="2393">
                  <c:v>44527.312219826388</c:v>
                </c:pt>
                <c:pt idx="2394">
                  <c:v>44527.449559386572</c:v>
                </c:pt>
                <c:pt idx="2395">
                  <c:v>44527.586895821762</c:v>
                </c:pt>
                <c:pt idx="2396">
                  <c:v>44527.72423310185</c:v>
                </c:pt>
                <c:pt idx="2397">
                  <c:v>44527.861572453701</c:v>
                </c:pt>
                <c:pt idx="2398">
                  <c:v>44527.998910983799</c:v>
                </c:pt>
                <c:pt idx="2399">
                  <c:v>44528.136248310184</c:v>
                </c:pt>
                <c:pt idx="2400">
                  <c:v>44528.273585405092</c:v>
                </c:pt>
                <c:pt idx="2401">
                  <c:v>44528.410925578704</c:v>
                </c:pt>
                <c:pt idx="2402">
                  <c:v>44528.548262523145</c:v>
                </c:pt>
                <c:pt idx="2403">
                  <c:v>44528.685599282406</c:v>
                </c:pt>
                <c:pt idx="2404">
                  <c:v>44528.822938217592</c:v>
                </c:pt>
                <c:pt idx="2405">
                  <c:v>44528.960277384256</c:v>
                </c:pt>
                <c:pt idx="2406">
                  <c:v>44529.097615092593</c:v>
                </c:pt>
                <c:pt idx="2407">
                  <c:v>44529.23495125</c:v>
                </c:pt>
                <c:pt idx="2408">
                  <c:v>44529.372291284722</c:v>
                </c:pt>
                <c:pt idx="2409">
                  <c:v>44529.509629050925</c:v>
                </c:pt>
                <c:pt idx="2410">
                  <c:v>44529.646965370368</c:v>
                </c:pt>
                <c:pt idx="2411">
                  <c:v>44529.784303506945</c:v>
                </c:pt>
                <c:pt idx="2412">
                  <c:v>44529.921642870373</c:v>
                </c:pt>
                <c:pt idx="2413">
                  <c:v>44530.058980694441</c:v>
                </c:pt>
                <c:pt idx="2414">
                  <c:v>44530.196317037036</c:v>
                </c:pt>
                <c:pt idx="2415">
                  <c:v>44530.333655891205</c:v>
                </c:pt>
                <c:pt idx="2416">
                  <c:v>44530.47099483796</c:v>
                </c:pt>
                <c:pt idx="2417">
                  <c:v>44530.60833116898</c:v>
                </c:pt>
                <c:pt idx="2418">
                  <c:v>44530.745668784723</c:v>
                </c:pt>
                <c:pt idx="2419">
                  <c:v>44530.883007893521</c:v>
                </c:pt>
                <c:pt idx="2420">
                  <c:v>44531.020346157406</c:v>
                </c:pt>
                <c:pt idx="2421">
                  <c:v>44531.157683067133</c:v>
                </c:pt>
                <c:pt idx="2422">
                  <c:v>44531.295020659723</c:v>
                </c:pt>
                <c:pt idx="2423">
                  <c:v>44531.432360439816</c:v>
                </c:pt>
                <c:pt idx="2424">
                  <c:v>44531.569696817132</c:v>
                </c:pt>
                <c:pt idx="2425">
                  <c:v>44531.707033622683</c:v>
                </c:pt>
                <c:pt idx="2426">
                  <c:v>44531.844372662039</c:v>
                </c:pt>
                <c:pt idx="2427">
                  <c:v>44531.981711296299</c:v>
                </c:pt>
                <c:pt idx="2428">
                  <c:v>44532.119048611108</c:v>
                </c:pt>
                <c:pt idx="2429">
                  <c:v>44532.256385034721</c:v>
                </c:pt>
                <c:pt idx="2430">
                  <c:v>44532.393724953705</c:v>
                </c:pt>
                <c:pt idx="2431">
                  <c:v>44532.531062037036</c:v>
                </c:pt>
                <c:pt idx="2432">
                  <c:v>44532.668398391201</c:v>
                </c:pt>
                <c:pt idx="2433">
                  <c:v>44532.805736863425</c:v>
                </c:pt>
                <c:pt idx="2434">
                  <c:v>44532.9430759838</c:v>
                </c:pt>
                <c:pt idx="2435">
                  <c:v>44533.080413587966</c:v>
                </c:pt>
                <c:pt idx="2436">
                  <c:v>44533.217749560186</c:v>
                </c:pt>
                <c:pt idx="2437">
                  <c:v>44533.355089097226</c:v>
                </c:pt>
                <c:pt idx="2438">
                  <c:v>44533.492427268517</c:v>
                </c:pt>
                <c:pt idx="2439">
                  <c:v>44533.629763449077</c:v>
                </c:pt>
                <c:pt idx="2440">
                  <c:v>44533.767101203703</c:v>
                </c:pt>
                <c:pt idx="2441">
                  <c:v>44533.90444027778</c:v>
                </c:pt>
                <c:pt idx="2442">
                  <c:v>44534.041778182873</c:v>
                </c:pt>
                <c:pt idx="2443">
                  <c:v>44534.179114583334</c:v>
                </c:pt>
                <c:pt idx="2444">
                  <c:v>44534.316452650462</c:v>
                </c:pt>
                <c:pt idx="2445">
                  <c:v>44534.453791793982</c:v>
                </c:pt>
                <c:pt idx="2446">
                  <c:v>44534.591127893516</c:v>
                </c:pt>
                <c:pt idx="2447">
                  <c:v>44534.728464965279</c:v>
                </c:pt>
                <c:pt idx="2448">
                  <c:v>44534.865803993052</c:v>
                </c:pt>
                <c:pt idx="2449">
                  <c:v>44535.003142164351</c:v>
                </c:pt>
                <c:pt idx="2450">
                  <c:v>44535.140479131944</c:v>
                </c:pt>
                <c:pt idx="2451">
                  <c:v>44535.277816041664</c:v>
                </c:pt>
                <c:pt idx="2452">
                  <c:v>44535.415155902781</c:v>
                </c:pt>
                <c:pt idx="2453">
                  <c:v>44535.552492453702</c:v>
                </c:pt>
                <c:pt idx="2454">
                  <c:v>44535.689828946757</c:v>
                </c:pt>
                <c:pt idx="2455">
                  <c:v>44535.82716763889</c:v>
                </c:pt>
                <c:pt idx="2456">
                  <c:v>44535.964506446762</c:v>
                </c:pt>
                <c:pt idx="2457">
                  <c:v>44536.101843819444</c:v>
                </c:pt>
                <c:pt idx="2458">
                  <c:v>44536.239179722223</c:v>
                </c:pt>
                <c:pt idx="2459">
                  <c:v>44536.376519479163</c:v>
                </c:pt>
                <c:pt idx="2460">
                  <c:v>44536.513856817131</c:v>
                </c:pt>
                <c:pt idx="2461">
                  <c:v>44536.651192858793</c:v>
                </c:pt>
                <c:pt idx="2462">
                  <c:v>44536.788530787038</c:v>
                </c:pt>
                <c:pt idx="2463">
                  <c:v>44536.925869861108</c:v>
                </c:pt>
                <c:pt idx="2464">
                  <c:v>44537.063207361112</c:v>
                </c:pt>
                <c:pt idx="2465">
                  <c:v>44537.200543356485</c:v>
                </c:pt>
                <c:pt idx="2466">
                  <c:v>44537.337882094907</c:v>
                </c:pt>
                <c:pt idx="2467">
                  <c:v>44537.475220659719</c:v>
                </c:pt>
                <c:pt idx="2468">
                  <c:v>44537.612556712964</c:v>
                </c:pt>
                <c:pt idx="2469">
                  <c:v>44537.749894108798</c:v>
                </c:pt>
                <c:pt idx="2470">
                  <c:v>44537.887232928239</c:v>
                </c:pt>
                <c:pt idx="2471">
                  <c:v>44538.024570879628</c:v>
                </c:pt>
                <c:pt idx="2472">
                  <c:v>44538.16190741898</c:v>
                </c:pt>
                <c:pt idx="2473">
                  <c:v>44538.299244837966</c:v>
                </c:pt>
                <c:pt idx="2474">
                  <c:v>44538.436584236108</c:v>
                </c:pt>
                <c:pt idx="2475">
                  <c:v>44538.573920266201</c:v>
                </c:pt>
                <c:pt idx="2476">
                  <c:v>44538.711256828705</c:v>
                </c:pt>
                <c:pt idx="2477">
                  <c:v>44538.848595613425</c:v>
                </c:pt>
                <c:pt idx="2478">
                  <c:v>44538.985933865741</c:v>
                </c:pt>
                <c:pt idx="2479">
                  <c:v>44539.123270833334</c:v>
                </c:pt>
                <c:pt idx="2480">
                  <c:v>44539.260607083335</c:v>
                </c:pt>
                <c:pt idx="2481">
                  <c:v>44539.397946712961</c:v>
                </c:pt>
                <c:pt idx="2482">
                  <c:v>44539.535283414349</c:v>
                </c:pt>
                <c:pt idx="2483">
                  <c:v>44539.672619502315</c:v>
                </c:pt>
                <c:pt idx="2484">
                  <c:v>44539.809957754631</c:v>
                </c:pt>
                <c:pt idx="2485">
                  <c:v>44539.947296539351</c:v>
                </c:pt>
                <c:pt idx="2486">
                  <c:v>44540.084633819446</c:v>
                </c:pt>
                <c:pt idx="2487">
                  <c:v>44540.221969444443</c:v>
                </c:pt>
                <c:pt idx="2488">
                  <c:v>44540.359308784726</c:v>
                </c:pt>
                <c:pt idx="2489">
                  <c:v>44540.496646481479</c:v>
                </c:pt>
                <c:pt idx="2490">
                  <c:v>44540.633982326392</c:v>
                </c:pt>
                <c:pt idx="2491">
                  <c:v>44540.771319791667</c:v>
                </c:pt>
                <c:pt idx="2492">
                  <c:v>44540.908658576387</c:v>
                </c:pt>
                <c:pt idx="2493">
                  <c:v>44541.045996076391</c:v>
                </c:pt>
                <c:pt idx="2494">
                  <c:v>44541.183332071756</c:v>
                </c:pt>
                <c:pt idx="2495">
                  <c:v>44541.320669930552</c:v>
                </c:pt>
                <c:pt idx="2496">
                  <c:v>44541.458010428243</c:v>
                </c:pt>
                <c:pt idx="2497">
                  <c:v>44541.595347997689</c:v>
                </c:pt>
                <c:pt idx="2498">
                  <c:v>44541.732686608797</c:v>
                </c:pt>
                <c:pt idx="2499">
                  <c:v>44541.87002707176</c:v>
                </c:pt>
                <c:pt idx="2500">
                  <c:v>44542.007366655096</c:v>
                </c:pt>
                <c:pt idx="2501">
                  <c:v>44542.144705011575</c:v>
                </c:pt>
                <c:pt idx="2502">
                  <c:v>44542.282043483799</c:v>
                </c:pt>
                <c:pt idx="2503">
                  <c:v>44542.419384745372</c:v>
                </c:pt>
                <c:pt idx="2504">
                  <c:v>44542.556722638888</c:v>
                </c:pt>
                <c:pt idx="2505">
                  <c:v>44542.694060613423</c:v>
                </c:pt>
                <c:pt idx="2506">
                  <c:v>44542.83140077546</c:v>
                </c:pt>
                <c:pt idx="2507">
                  <c:v>44542.968740949073</c:v>
                </c:pt>
                <c:pt idx="2508">
                  <c:v>44543.106079699071</c:v>
                </c:pt>
                <c:pt idx="2509">
                  <c:v>44543.243417106482</c:v>
                </c:pt>
                <c:pt idx="2510">
                  <c:v>44543.38075827546</c:v>
                </c:pt>
                <c:pt idx="2511">
                  <c:v>44543.518096932872</c:v>
                </c:pt>
                <c:pt idx="2512">
                  <c:v>44543.655434421293</c:v>
                </c:pt>
                <c:pt idx="2513">
                  <c:v>44543.792773877314</c:v>
                </c:pt>
                <c:pt idx="2514">
                  <c:v>44543.930114363429</c:v>
                </c:pt>
                <c:pt idx="2515">
                  <c:v>44544.067453263888</c:v>
                </c:pt>
                <c:pt idx="2516">
                  <c:v>44544.204790648146</c:v>
                </c:pt>
                <c:pt idx="2517">
                  <c:v>44544.34213099537</c:v>
                </c:pt>
                <c:pt idx="2518">
                  <c:v>44544.47947085648</c:v>
                </c:pt>
                <c:pt idx="2519">
                  <c:v>44544.616808356484</c:v>
                </c:pt>
                <c:pt idx="2520">
                  <c:v>44544.754147256943</c:v>
                </c:pt>
                <c:pt idx="2521">
                  <c:v>44544.891487511573</c:v>
                </c:pt>
                <c:pt idx="2522">
                  <c:v>44545.028826875001</c:v>
                </c:pt>
                <c:pt idx="2523">
                  <c:v>44545.166164768518</c:v>
                </c:pt>
                <c:pt idx="2524">
                  <c:v>44545.303503761577</c:v>
                </c:pt>
                <c:pt idx="2525">
                  <c:v>44545.440844490739</c:v>
                </c:pt>
                <c:pt idx="2526">
                  <c:v>44545.578181921293</c:v>
                </c:pt>
                <c:pt idx="2527">
                  <c:v>44545.715519999998</c:v>
                </c:pt>
                <c:pt idx="2528">
                  <c:v>44545.852860277781</c:v>
                </c:pt>
                <c:pt idx="2529">
                  <c:v>44545.99019989583</c:v>
                </c:pt>
                <c:pt idx="2530">
                  <c:v>44546.127538275461</c:v>
                </c:pt>
                <c:pt idx="2531">
                  <c:v>44546.264876099536</c:v>
                </c:pt>
                <c:pt idx="2532">
                  <c:v>44546.402217222225</c:v>
                </c:pt>
                <c:pt idx="2533">
                  <c:v>44546.539555300929</c:v>
                </c:pt>
                <c:pt idx="2534">
                  <c:v>44546.676892928241</c:v>
                </c:pt>
                <c:pt idx="2535">
                  <c:v>44546.814232719909</c:v>
                </c:pt>
                <c:pt idx="2536">
                  <c:v>44546.951572939812</c:v>
                </c:pt>
                <c:pt idx="2537">
                  <c:v>44547.088911689818</c:v>
                </c:pt>
                <c:pt idx="2538">
                  <c:v>44547.226248796294</c:v>
                </c:pt>
                <c:pt idx="2539">
                  <c:v>44547.363589710651</c:v>
                </c:pt>
                <c:pt idx="2540">
                  <c:v>44547.500928738424</c:v>
                </c:pt>
                <c:pt idx="2541">
                  <c:v>44547.63826605324</c:v>
                </c:pt>
                <c:pt idx="2542">
                  <c:v>44547.775605046299</c:v>
                </c:pt>
                <c:pt idx="2543">
                  <c:v>44547.912945358796</c:v>
                </c:pt>
                <c:pt idx="2544">
                  <c:v>44548.050284282406</c:v>
                </c:pt>
                <c:pt idx="2545">
                  <c:v>44548.187621724537</c:v>
                </c:pt>
                <c:pt idx="2546">
                  <c:v>44548.324961238424</c:v>
                </c:pt>
                <c:pt idx="2547">
                  <c:v>44548.46230136574</c:v>
                </c:pt>
                <c:pt idx="2548">
                  <c:v>44548.599638657404</c:v>
                </c:pt>
                <c:pt idx="2549">
                  <c:v>44548.736977083332</c:v>
                </c:pt>
                <c:pt idx="2550">
                  <c:v>44548.874317233793</c:v>
                </c:pt>
                <c:pt idx="2551">
                  <c:v>44549.011656516202</c:v>
                </c:pt>
                <c:pt idx="2552">
                  <c:v>44549.148994537034</c:v>
                </c:pt>
                <c:pt idx="2553">
                  <c:v>44549.286332858799</c:v>
                </c:pt>
                <c:pt idx="2554">
                  <c:v>44549.423673807869</c:v>
                </c:pt>
                <c:pt idx="2555">
                  <c:v>44549.561011331018</c:v>
                </c:pt>
                <c:pt idx="2556">
                  <c:v>44549.698349062499</c:v>
                </c:pt>
                <c:pt idx="2557">
                  <c:v>44549.835689004627</c:v>
                </c:pt>
                <c:pt idx="2558">
                  <c:v>44549.973028819448</c:v>
                </c:pt>
                <c:pt idx="2559">
                  <c:v>44550.110367245368</c:v>
                </c:pt>
                <c:pt idx="2560">
                  <c:v>44550.247704456022</c:v>
                </c:pt>
                <c:pt idx="2561">
                  <c:v>44550.385045358795</c:v>
                </c:pt>
                <c:pt idx="2562">
                  <c:v>44550.522383634256</c:v>
                </c:pt>
                <c:pt idx="2563">
                  <c:v>44550.659720891206</c:v>
                </c:pt>
                <c:pt idx="2564">
                  <c:v>44550.797060173609</c:v>
                </c:pt>
                <c:pt idx="2565">
                  <c:v>44550.934400358798</c:v>
                </c:pt>
                <c:pt idx="2566">
                  <c:v>44551.071738981482</c:v>
                </c:pt>
                <c:pt idx="2567">
                  <c:v>44551.209076030093</c:v>
                </c:pt>
                <c:pt idx="2568">
                  <c:v>44551.346416273147</c:v>
                </c:pt>
                <c:pt idx="2569">
                  <c:v>44551.483755740737</c:v>
                </c:pt>
                <c:pt idx="2570">
                  <c:v>44551.62109296296</c:v>
                </c:pt>
                <c:pt idx="2571">
                  <c:v>44551.758431655093</c:v>
                </c:pt>
                <c:pt idx="2572">
                  <c:v>44551.895771655094</c:v>
                </c:pt>
                <c:pt idx="2573">
                  <c:v>44552.033110694443</c:v>
                </c:pt>
                <c:pt idx="2574">
                  <c:v>44552.170448240744</c:v>
                </c:pt>
                <c:pt idx="2575">
                  <c:v>44552.307787083337</c:v>
                </c:pt>
                <c:pt idx="2576">
                  <c:v>44552.445127430554</c:v>
                </c:pt>
                <c:pt idx="2577">
                  <c:v>44552.582464560182</c:v>
                </c:pt>
                <c:pt idx="2578">
                  <c:v>44552.71980244213</c:v>
                </c:pt>
                <c:pt idx="2579">
                  <c:v>44552.857142465276</c:v>
                </c:pt>
                <c:pt idx="2580">
                  <c:v>44552.994481747686</c:v>
                </c:pt>
                <c:pt idx="2581">
                  <c:v>44553.131819803239</c:v>
                </c:pt>
                <c:pt idx="2582">
                  <c:v>44553.269157488423</c:v>
                </c:pt>
                <c:pt idx="2583">
                  <c:v>44553.406498344906</c:v>
                </c:pt>
                <c:pt idx="2584">
                  <c:v>44553.543836064811</c:v>
                </c:pt>
                <c:pt idx="2585">
                  <c:v>44553.681173472221</c:v>
                </c:pt>
                <c:pt idx="2586">
                  <c:v>44553.818513055558</c:v>
                </c:pt>
                <c:pt idx="2587">
                  <c:v>44553.955852962965</c:v>
                </c:pt>
                <c:pt idx="2588">
                  <c:v>44554.093191412037</c:v>
                </c:pt>
                <c:pt idx="2589">
                  <c:v>44554.23052824074</c:v>
                </c:pt>
                <c:pt idx="2590">
                  <c:v>44554.367868935187</c:v>
                </c:pt>
                <c:pt idx="2591">
                  <c:v>44554.505207546295</c:v>
                </c:pt>
                <c:pt idx="2592">
                  <c:v>44554.642544571761</c:v>
                </c:pt>
                <c:pt idx="2593">
                  <c:v>44554.779883333336</c:v>
                </c:pt>
                <c:pt idx="2594">
                  <c:v>44554.917223391203</c:v>
                </c:pt>
                <c:pt idx="2595">
                  <c:v>44555.05456196759</c:v>
                </c:pt>
                <c:pt idx="2596">
                  <c:v>44555.191899074074</c:v>
                </c:pt>
                <c:pt idx="2597">
                  <c:v>44555.329238460647</c:v>
                </c:pt>
                <c:pt idx="2598">
                  <c:v>44555.466578206018</c:v>
                </c:pt>
                <c:pt idx="2599">
                  <c:v>44555.603915219908</c:v>
                </c:pt>
                <c:pt idx="2600">
                  <c:v>44555.741253449072</c:v>
                </c:pt>
                <c:pt idx="2601">
                  <c:v>44555.878593287038</c:v>
                </c:pt>
                <c:pt idx="2602">
                  <c:v>44556.015932256945</c:v>
                </c:pt>
                <c:pt idx="2603">
                  <c:v>44556.153269930554</c:v>
                </c:pt>
                <c:pt idx="2604">
                  <c:v>44556.290608078707</c:v>
                </c:pt>
                <c:pt idx="2605">
                  <c:v>44556.427948645833</c:v>
                </c:pt>
                <c:pt idx="2606">
                  <c:v>44556.565285798613</c:v>
                </c:pt>
                <c:pt idx="2607">
                  <c:v>44556.702623263889</c:v>
                </c:pt>
                <c:pt idx="2608">
                  <c:v>44556.839962939812</c:v>
                </c:pt>
                <c:pt idx="2609">
                  <c:v>44556.977302361112</c:v>
                </c:pt>
                <c:pt idx="2610">
                  <c:v>44557.114640416665</c:v>
                </c:pt>
                <c:pt idx="2611">
                  <c:v>44557.251977418979</c:v>
                </c:pt>
                <c:pt idx="2612">
                  <c:v>44557.389317997688</c:v>
                </c:pt>
                <c:pt idx="2613">
                  <c:v>44557.526655868052</c:v>
                </c:pt>
                <c:pt idx="2614">
                  <c:v>44557.663992847221</c:v>
                </c:pt>
                <c:pt idx="2615">
                  <c:v>44557.801331909723</c:v>
                </c:pt>
                <c:pt idx="2616">
                  <c:v>44557.938671747688</c:v>
                </c:pt>
                <c:pt idx="2617">
                  <c:v>44558.076010034725</c:v>
                </c:pt>
                <c:pt idx="2618">
                  <c:v>44558.213346712961</c:v>
                </c:pt>
                <c:pt idx="2619">
                  <c:v>44558.35068679398</c:v>
                </c:pt>
                <c:pt idx="2620">
                  <c:v>44558.488025787039</c:v>
                </c:pt>
                <c:pt idx="2621">
                  <c:v>44558.625362673614</c:v>
                </c:pt>
                <c:pt idx="2622">
                  <c:v>44558.762701064814</c:v>
                </c:pt>
                <c:pt idx="2623">
                  <c:v>44558.900040763889</c:v>
                </c:pt>
                <c:pt idx="2624">
                  <c:v>44559.037379409725</c:v>
                </c:pt>
                <c:pt idx="2625">
                  <c:v>44559.174716550922</c:v>
                </c:pt>
                <c:pt idx="2626">
                  <c:v>44559.312055162038</c:v>
                </c:pt>
                <c:pt idx="2627">
                  <c:v>44559.449395069445</c:v>
                </c:pt>
                <c:pt idx="2628">
                  <c:v>44559.58673185185</c:v>
                </c:pt>
                <c:pt idx="2629">
                  <c:v>44559.724069490738</c:v>
                </c:pt>
                <c:pt idx="2630">
                  <c:v>44559.861409189813</c:v>
                </c:pt>
                <c:pt idx="2631">
                  <c:v>44559.998748078702</c:v>
                </c:pt>
                <c:pt idx="2632">
                  <c:v>44560.136085752318</c:v>
                </c:pt>
                <c:pt idx="2633">
                  <c:v>44560.273423217594</c:v>
                </c:pt>
                <c:pt idx="2634">
                  <c:v>44560.410763761574</c:v>
                </c:pt>
                <c:pt idx="2635">
                  <c:v>44560.548101064815</c:v>
                </c:pt>
                <c:pt idx="2636">
                  <c:v>44560.685438194443</c:v>
                </c:pt>
                <c:pt idx="2637">
                  <c:v>44560.822777499998</c:v>
                </c:pt>
                <c:pt idx="2638">
                  <c:v>44560.960117037037</c:v>
                </c:pt>
                <c:pt idx="2639">
                  <c:v>44561.097455127318</c:v>
                </c:pt>
                <c:pt idx="2640">
                  <c:v>44561.234791666669</c:v>
                </c:pt>
                <c:pt idx="2641">
                  <c:v>44561.372132083336</c:v>
                </c:pt>
                <c:pt idx="2642">
                  <c:v>44561.509470231482</c:v>
                </c:pt>
                <c:pt idx="2643">
                  <c:v>44561.646806944445</c:v>
                </c:pt>
                <c:pt idx="2644">
                  <c:v>44561.784145474536</c:v>
                </c:pt>
                <c:pt idx="2645">
                  <c:v>44561.921485231484</c:v>
                </c:pt>
                <c:pt idx="2646">
                  <c:v>44562.058823460648</c:v>
                </c:pt>
                <c:pt idx="2647">
                  <c:v>44562.196160208332</c:v>
                </c:pt>
                <c:pt idx="2648">
                  <c:v>44562.33349946759</c:v>
                </c:pt>
                <c:pt idx="2649">
                  <c:v>44562.470838831017</c:v>
                </c:pt>
                <c:pt idx="2650">
                  <c:v>44562.608175567133</c:v>
                </c:pt>
                <c:pt idx="2651">
                  <c:v>44562.745513599541</c:v>
                </c:pt>
                <c:pt idx="2652">
                  <c:v>44562.882853124996</c:v>
                </c:pt>
                <c:pt idx="2653">
                  <c:v>44563.02019181713</c:v>
                </c:pt>
                <c:pt idx="2654">
                  <c:v>44563.157529131946</c:v>
                </c:pt>
                <c:pt idx="2655">
                  <c:v>44563.294867152777</c:v>
                </c:pt>
                <c:pt idx="2656">
                  <c:v>44563.432207361111</c:v>
                </c:pt>
                <c:pt idx="2657">
                  <c:v>44563.569544178237</c:v>
                </c:pt>
                <c:pt idx="2658">
                  <c:v>44563.706881412036</c:v>
                </c:pt>
                <c:pt idx="2659">
                  <c:v>44563.844220879633</c:v>
                </c:pt>
                <c:pt idx="2660">
                  <c:v>44563.981559953703</c:v>
                </c:pt>
                <c:pt idx="2661">
                  <c:v>44564.118897708337</c:v>
                </c:pt>
                <c:pt idx="2662">
                  <c:v>44564.25623457176</c:v>
                </c:pt>
                <c:pt idx="2663">
                  <c:v>44564.393574918984</c:v>
                </c:pt>
                <c:pt idx="2664">
                  <c:v>44564.530912442133</c:v>
                </c:pt>
                <c:pt idx="2665">
                  <c:v>44564.668249236114</c:v>
                </c:pt>
                <c:pt idx="2666">
                  <c:v>44564.805588148149</c:v>
                </c:pt>
                <c:pt idx="2667">
                  <c:v>44564.942927719909</c:v>
                </c:pt>
                <c:pt idx="2668">
                  <c:v>44565.080265752316</c:v>
                </c:pt>
                <c:pt idx="2669">
                  <c:v>44565.217602164354</c:v>
                </c:pt>
                <c:pt idx="2670">
                  <c:v>44565.354942152779</c:v>
                </c:pt>
                <c:pt idx="2671">
                  <c:v>44565.492280763887</c:v>
                </c:pt>
                <c:pt idx="2672">
                  <c:v>44565.629617384257</c:v>
                </c:pt>
                <c:pt idx="2673">
                  <c:v>44565.766955578707</c:v>
                </c:pt>
                <c:pt idx="2674">
                  <c:v>44565.904295092594</c:v>
                </c:pt>
                <c:pt idx="2675">
                  <c:v>44566.041633437497</c:v>
                </c:pt>
                <c:pt idx="2676">
                  <c:v>44566.178970266206</c:v>
                </c:pt>
                <c:pt idx="2677">
                  <c:v>44566.316308773145</c:v>
                </c:pt>
                <c:pt idx="2678">
                  <c:v>44566.453648344905</c:v>
                </c:pt>
                <c:pt idx="2679">
                  <c:v>44566.590984895833</c:v>
                </c:pt>
                <c:pt idx="2680">
                  <c:v>44566.728322384261</c:v>
                </c:pt>
                <c:pt idx="2681">
                  <c:v>44566.865661851851</c:v>
                </c:pt>
                <c:pt idx="2682">
                  <c:v>44567.00300045139</c:v>
                </c:pt>
                <c:pt idx="2683">
                  <c:v>44567.140337847224</c:v>
                </c:pt>
                <c:pt idx="2684">
                  <c:v>44567.277675196761</c:v>
                </c:pt>
                <c:pt idx="2685">
                  <c:v>44567.415015474537</c:v>
                </c:pt>
                <c:pt idx="2686">
                  <c:v>44567.552352453706</c:v>
                </c:pt>
                <c:pt idx="2687">
                  <c:v>44567.689689386571</c:v>
                </c:pt>
                <c:pt idx="2688">
                  <c:v>44567.827028495369</c:v>
                </c:pt>
                <c:pt idx="2689">
                  <c:v>44567.964367719906</c:v>
                </c:pt>
                <c:pt idx="2690">
                  <c:v>44568.101705520836</c:v>
                </c:pt>
                <c:pt idx="2691">
                  <c:v>44568.239041851855</c:v>
                </c:pt>
                <c:pt idx="2692">
                  <c:v>44568.376382025461</c:v>
                </c:pt>
                <c:pt idx="2693">
                  <c:v>44568.513719780094</c:v>
                </c:pt>
                <c:pt idx="2694">
                  <c:v>44568.651056249997</c:v>
                </c:pt>
                <c:pt idx="2695">
                  <c:v>44568.788394594907</c:v>
                </c:pt>
                <c:pt idx="2696">
                  <c:v>44568.925734097225</c:v>
                </c:pt>
                <c:pt idx="2697">
                  <c:v>44569.063072013887</c:v>
                </c:pt>
                <c:pt idx="2698">
                  <c:v>44569.2004084375</c:v>
                </c:pt>
                <c:pt idx="2699">
                  <c:v>44569.337747604164</c:v>
                </c:pt>
                <c:pt idx="2700">
                  <c:v>44569.475086574072</c:v>
                </c:pt>
                <c:pt idx="2701">
                  <c:v>44569.612423055558</c:v>
                </c:pt>
                <c:pt idx="2702">
                  <c:v>44569.749760891202</c:v>
                </c:pt>
                <c:pt idx="2703">
                  <c:v>44569.887100115739</c:v>
                </c:pt>
                <c:pt idx="2704">
                  <c:v>44570.024438495369</c:v>
                </c:pt>
                <c:pt idx="2705">
                  <c:v>44570.161775462962</c:v>
                </c:pt>
                <c:pt idx="2706">
                  <c:v>44570.299113321758</c:v>
                </c:pt>
                <c:pt idx="2707">
                  <c:v>44570.436453136572</c:v>
                </c:pt>
                <c:pt idx="2708">
                  <c:v>44570.573789606482</c:v>
                </c:pt>
                <c:pt idx="2709">
                  <c:v>44570.71112659722</c:v>
                </c:pt>
                <c:pt idx="2710">
                  <c:v>44570.848465810188</c:v>
                </c:pt>
                <c:pt idx="2711">
                  <c:v>44570.985804502314</c:v>
                </c:pt>
                <c:pt idx="2712">
                  <c:v>44571.123141898148</c:v>
                </c:pt>
                <c:pt idx="2713">
                  <c:v>44571.260478576391</c:v>
                </c:pt>
                <c:pt idx="2714">
                  <c:v>44571.397818645833</c:v>
                </c:pt>
                <c:pt idx="2715">
                  <c:v>44571.535155787038</c:v>
                </c:pt>
                <c:pt idx="2716">
                  <c:v>44571.67249232639</c:v>
                </c:pt>
                <c:pt idx="2717">
                  <c:v>44571.809831018516</c:v>
                </c:pt>
                <c:pt idx="2718">
                  <c:v>44571.947170243053</c:v>
                </c:pt>
                <c:pt idx="2719">
                  <c:v>44572.084507962965</c:v>
                </c:pt>
                <c:pt idx="2720">
                  <c:v>44572.221844050924</c:v>
                </c:pt>
                <c:pt idx="2721">
                  <c:v>44572.359183831017</c:v>
                </c:pt>
                <c:pt idx="2722">
                  <c:v>44572.49652197917</c:v>
                </c:pt>
                <c:pt idx="2723">
                  <c:v>44572.633858275462</c:v>
                </c:pt>
                <c:pt idx="2724">
                  <c:v>44572.771196203706</c:v>
                </c:pt>
                <c:pt idx="2725">
                  <c:v>44572.908535439812</c:v>
                </c:pt>
                <c:pt idx="2726">
                  <c:v>44573.045873391202</c:v>
                </c:pt>
                <c:pt idx="2727">
                  <c:v>44573.183209849536</c:v>
                </c:pt>
                <c:pt idx="2728">
                  <c:v>44573.320548171294</c:v>
                </c:pt>
                <c:pt idx="2729">
                  <c:v>44573.457887349534</c:v>
                </c:pt>
                <c:pt idx="2730">
                  <c:v>44573.595223587959</c:v>
                </c:pt>
                <c:pt idx="2731">
                  <c:v>44573.732560868055</c:v>
                </c:pt>
                <c:pt idx="2732">
                  <c:v>44573.869900011574</c:v>
                </c:pt>
                <c:pt idx="2733">
                  <c:v>44574.007238275466</c:v>
                </c:pt>
                <c:pt idx="2734">
                  <c:v>44574.144575312501</c:v>
                </c:pt>
                <c:pt idx="2735">
                  <c:v>44574.281912465274</c:v>
                </c:pt>
                <c:pt idx="2736">
                  <c:v>44574.419252418978</c:v>
                </c:pt>
                <c:pt idx="2737">
                  <c:v>44574.556588993059</c:v>
                </c:pt>
                <c:pt idx="2738">
                  <c:v>44574.693925648149</c:v>
                </c:pt>
                <c:pt idx="2739">
                  <c:v>44574.831264502318</c:v>
                </c:pt>
                <c:pt idx="2740">
                  <c:v>44574.968603368055</c:v>
                </c:pt>
                <c:pt idx="2741">
                  <c:v>44575.105940810186</c:v>
                </c:pt>
                <c:pt idx="2742">
                  <c:v>44575.243276898145</c:v>
                </c:pt>
                <c:pt idx="2743">
                  <c:v>44575.380616770832</c:v>
                </c:pt>
                <c:pt idx="2744">
                  <c:v>44575.517954120369</c:v>
                </c:pt>
                <c:pt idx="2745">
                  <c:v>44575.655290300929</c:v>
                </c:pt>
                <c:pt idx="2746">
                  <c:v>44575.792628460651</c:v>
                </c:pt>
                <c:pt idx="2747">
                  <c:v>44575.929967638891</c:v>
                </c:pt>
                <c:pt idx="2748">
                  <c:v>44576.067305243057</c:v>
                </c:pt>
                <c:pt idx="2749">
                  <c:v>44576.204641331016</c:v>
                </c:pt>
                <c:pt idx="2750">
                  <c:v>44576.341980370373</c:v>
                </c:pt>
                <c:pt idx="2751">
                  <c:v>44576.47931894676</c:v>
                </c:pt>
                <c:pt idx="2752">
                  <c:v>44576.616655150465</c:v>
                </c:pt>
                <c:pt idx="2753">
                  <c:v>44576.7539927662</c:v>
                </c:pt>
                <c:pt idx="2754">
                  <c:v>44576.891331724539</c:v>
                </c:pt>
                <c:pt idx="2755">
                  <c:v>44577.028669791667</c:v>
                </c:pt>
                <c:pt idx="2756">
                  <c:v>44577.166006400461</c:v>
                </c:pt>
                <c:pt idx="2757">
                  <c:v>44577.303344108797</c:v>
                </c:pt>
                <c:pt idx="2758">
                  <c:v>44577.440683541667</c:v>
                </c:pt>
                <c:pt idx="2759">
                  <c:v>44577.578019699075</c:v>
                </c:pt>
                <c:pt idx="2760">
                  <c:v>44577.715356493056</c:v>
                </c:pt>
                <c:pt idx="2761">
                  <c:v>44577.852695474539</c:v>
                </c:pt>
                <c:pt idx="2762">
                  <c:v>44577.990033819442</c:v>
                </c:pt>
                <c:pt idx="2763">
                  <c:v>44578.12737091435</c:v>
                </c:pt>
                <c:pt idx="2764">
                  <c:v>44578.264707453702</c:v>
                </c:pt>
                <c:pt idx="2765">
                  <c:v>44578.402047291667</c:v>
                </c:pt>
                <c:pt idx="2766">
                  <c:v>44578.539384097225</c:v>
                </c:pt>
                <c:pt idx="2767">
                  <c:v>44578.676721458331</c:v>
                </c:pt>
                <c:pt idx="2768">
                  <c:v>44578.814061666664</c:v>
                </c:pt>
                <c:pt idx="2769">
                  <c:v>44578.951402303239</c:v>
                </c:pt>
                <c:pt idx="2770">
                  <c:v>44579.08874146991</c:v>
                </c:pt>
                <c:pt idx="2771">
                  <c:v>44579.226079004628</c:v>
                </c:pt>
                <c:pt idx="2772">
                  <c:v>44579.363420335649</c:v>
                </c:pt>
                <c:pt idx="2773">
                  <c:v>44579.50075979167</c:v>
                </c:pt>
                <c:pt idx="2774">
                  <c:v>44579.638097523151</c:v>
                </c:pt>
                <c:pt idx="2775">
                  <c:v>44579.775436944445</c:v>
                </c:pt>
                <c:pt idx="2776">
                  <c:v>44579.912777685182</c:v>
                </c:pt>
                <c:pt idx="2777">
                  <c:v>44580.050117025465</c:v>
                </c:pt>
                <c:pt idx="2778">
                  <c:v>44580.187454895837</c:v>
                </c:pt>
                <c:pt idx="2779">
                  <c:v>44580.324794826389</c:v>
                </c:pt>
                <c:pt idx="2780">
                  <c:v>44580.462135381946</c:v>
                </c:pt>
                <c:pt idx="2781">
                  <c:v>44580.599473090275</c:v>
                </c:pt>
                <c:pt idx="2782">
                  <c:v>44580.736811944444</c:v>
                </c:pt>
                <c:pt idx="2783">
                  <c:v>44580.874152511577</c:v>
                </c:pt>
                <c:pt idx="2784">
                  <c:v>44581.01149222222</c:v>
                </c:pt>
                <c:pt idx="2785">
                  <c:v>44581.148830671293</c:v>
                </c:pt>
                <c:pt idx="2786">
                  <c:v>44581.286169421299</c:v>
                </c:pt>
                <c:pt idx="2787">
                  <c:v>44581.423510787034</c:v>
                </c:pt>
                <c:pt idx="2788">
                  <c:v>44581.560848738423</c:v>
                </c:pt>
                <c:pt idx="2789">
                  <c:v>44581.698186886577</c:v>
                </c:pt>
                <c:pt idx="2790">
                  <c:v>44581.835527256946</c:v>
                </c:pt>
                <c:pt idx="2791">
                  <c:v>44581.972867488425</c:v>
                </c:pt>
                <c:pt idx="2792">
                  <c:v>44582.110206331017</c:v>
                </c:pt>
                <c:pt idx="2793">
                  <c:v>44582.247543969905</c:v>
                </c:pt>
                <c:pt idx="2794">
                  <c:v>44582.38488528935</c:v>
                </c:pt>
                <c:pt idx="2795">
                  <c:v>44582.522223981483</c:v>
                </c:pt>
                <c:pt idx="2796">
                  <c:v>44582.659561666667</c:v>
                </c:pt>
                <c:pt idx="2797">
                  <c:v>44582.796901365742</c:v>
                </c:pt>
                <c:pt idx="2798">
                  <c:v>44582.934241979165</c:v>
                </c:pt>
                <c:pt idx="2799">
                  <c:v>44583.071581006945</c:v>
                </c:pt>
                <c:pt idx="2800">
                  <c:v>44583.208918483797</c:v>
                </c:pt>
                <c:pt idx="2801">
                  <c:v>44583.346259143516</c:v>
                </c:pt>
                <c:pt idx="2802">
                  <c:v>44583.483599027779</c:v>
                </c:pt>
                <c:pt idx="2803">
                  <c:v>44583.620936678242</c:v>
                </c:pt>
                <c:pt idx="2804">
                  <c:v>44583.758275775464</c:v>
                </c:pt>
                <c:pt idx="2805">
                  <c:v>44583.895616180554</c:v>
                </c:pt>
                <c:pt idx="2806">
                  <c:v>44584.032955636576</c:v>
                </c:pt>
                <c:pt idx="2807">
                  <c:v>44584.170293611111</c:v>
                </c:pt>
                <c:pt idx="2808">
                  <c:v>44584.307632847223</c:v>
                </c:pt>
                <c:pt idx="2809">
                  <c:v>44584.444973611113</c:v>
                </c:pt>
                <c:pt idx="2810">
                  <c:v>44584.582311157406</c:v>
                </c:pt>
                <c:pt idx="2811">
                  <c:v>44584.719649456019</c:v>
                </c:pt>
                <c:pt idx="2812">
                  <c:v>44584.85698989583</c:v>
                </c:pt>
                <c:pt idx="2813">
                  <c:v>44584.99432957176</c:v>
                </c:pt>
                <c:pt idx="2814">
                  <c:v>44585.131668043985</c:v>
                </c:pt>
                <c:pt idx="2815">
                  <c:v>44585.269006134258</c:v>
                </c:pt>
                <c:pt idx="2816">
                  <c:v>44585.40634739583</c:v>
                </c:pt>
                <c:pt idx="2817">
                  <c:v>44585.543685532408</c:v>
                </c:pt>
                <c:pt idx="2818">
                  <c:v>44585.681023344907</c:v>
                </c:pt>
                <c:pt idx="2819">
                  <c:v>44585.818363333332</c:v>
                </c:pt>
                <c:pt idx="2820">
                  <c:v>44585.955703645835</c:v>
                </c:pt>
                <c:pt idx="2821">
                  <c:v>44586.093042488428</c:v>
                </c:pt>
                <c:pt idx="2822">
                  <c:v>44586.230379733795</c:v>
                </c:pt>
                <c:pt idx="2823">
                  <c:v>44586.367720833332</c:v>
                </c:pt>
                <c:pt idx="2824">
                  <c:v>44586.505059849536</c:v>
                </c:pt>
                <c:pt idx="2825">
                  <c:v>44586.642397280091</c:v>
                </c:pt>
                <c:pt idx="2826">
                  <c:v>44586.779736458331</c:v>
                </c:pt>
                <c:pt idx="2827">
                  <c:v>44586.917076909725</c:v>
                </c:pt>
                <c:pt idx="2828">
                  <c:v>44587.054415902778</c:v>
                </c:pt>
                <c:pt idx="2829">
                  <c:v>44587.191753402774</c:v>
                </c:pt>
                <c:pt idx="2830">
                  <c:v>44587.329093194443</c:v>
                </c:pt>
                <c:pt idx="2831">
                  <c:v>44587.46643335648</c:v>
                </c:pt>
                <c:pt idx="2832">
                  <c:v>44587.603770775466</c:v>
                </c:pt>
                <c:pt idx="2833">
                  <c:v>44587.741109409719</c:v>
                </c:pt>
                <c:pt idx="2834">
                  <c:v>44587.878449652781</c:v>
                </c:pt>
                <c:pt idx="2835">
                  <c:v>44588.015789039353</c:v>
                </c:pt>
                <c:pt idx="2836">
                  <c:v>44588.153127118057</c:v>
                </c:pt>
                <c:pt idx="2837">
                  <c:v>44588.290465682869</c:v>
                </c:pt>
                <c:pt idx="2838">
                  <c:v>44588.427806666667</c:v>
                </c:pt>
                <c:pt idx="2839">
                  <c:v>44588.565144224536</c:v>
                </c:pt>
                <c:pt idx="2840">
                  <c:v>44588.702482106484</c:v>
                </c:pt>
                <c:pt idx="2841">
                  <c:v>44588.839822187503</c:v>
                </c:pt>
                <c:pt idx="2842">
                  <c:v>44588.977162037037</c:v>
                </c:pt>
                <c:pt idx="2843">
                  <c:v>44589.114500509262</c:v>
                </c:pt>
                <c:pt idx="2844">
                  <c:v>44589.251837928241</c:v>
                </c:pt>
                <c:pt idx="2845">
                  <c:v>44589.389178935184</c:v>
                </c:pt>
                <c:pt idx="2846">
                  <c:v>44589.526517222221</c:v>
                </c:pt>
                <c:pt idx="2847">
                  <c:v>44589.663854629631</c:v>
                </c:pt>
                <c:pt idx="2848">
                  <c:v>44589.801194120373</c:v>
                </c:pt>
                <c:pt idx="2849">
                  <c:v>44589.938534386572</c:v>
                </c:pt>
                <c:pt idx="2850">
                  <c:v>44590.07587310185</c:v>
                </c:pt>
                <c:pt idx="2851">
                  <c:v>44590.21321021991</c:v>
                </c:pt>
                <c:pt idx="2852">
                  <c:v>44590.35055072917</c:v>
                </c:pt>
                <c:pt idx="2853">
                  <c:v>44590.48789016204</c:v>
                </c:pt>
                <c:pt idx="2854">
                  <c:v>44590.625227488425</c:v>
                </c:pt>
                <c:pt idx="2855">
                  <c:v>44590.762566319441</c:v>
                </c:pt>
                <c:pt idx="2856">
                  <c:v>44590.899906469909</c:v>
                </c:pt>
                <c:pt idx="2857">
                  <c:v>44591.037245555555</c:v>
                </c:pt>
                <c:pt idx="2858">
                  <c:v>44591.174583148146</c:v>
                </c:pt>
                <c:pt idx="2859">
                  <c:v>44591.311922210647</c:v>
                </c:pt>
                <c:pt idx="2860">
                  <c:v>44591.449262569447</c:v>
                </c:pt>
                <c:pt idx="2861">
                  <c:v>44591.586599803239</c:v>
                </c:pt>
                <c:pt idx="2862">
                  <c:v>44591.723937905095</c:v>
                </c:pt>
                <c:pt idx="2863">
                  <c:v>44591.861278055556</c:v>
                </c:pt>
                <c:pt idx="2864">
                  <c:v>44591.998617395831</c:v>
                </c:pt>
                <c:pt idx="2865">
                  <c:v>44592.135955532409</c:v>
                </c:pt>
                <c:pt idx="2866">
                  <c:v>44592.273293460647</c:v>
                </c:pt>
                <c:pt idx="2867">
                  <c:v>44592.41063445602</c:v>
                </c:pt>
                <c:pt idx="2868">
                  <c:v>44592.547972233799</c:v>
                </c:pt>
                <c:pt idx="2869">
                  <c:v>44592.685309826389</c:v>
                </c:pt>
                <c:pt idx="2870">
                  <c:v>44592.822649594906</c:v>
                </c:pt>
                <c:pt idx="2871">
                  <c:v>44592.959989594907</c:v>
                </c:pt>
                <c:pt idx="2872">
                  <c:v>44593.097328148149</c:v>
                </c:pt>
                <c:pt idx="2873">
                  <c:v>44593.234665162039</c:v>
                </c:pt>
                <c:pt idx="2874">
                  <c:v>44593.372006041667</c:v>
                </c:pt>
                <c:pt idx="2875">
                  <c:v>44593.509344652775</c:v>
                </c:pt>
                <c:pt idx="2876">
                  <c:v>44593.646681828701</c:v>
                </c:pt>
                <c:pt idx="2877">
                  <c:v>44593.78402082176</c:v>
                </c:pt>
                <c:pt idx="2878">
                  <c:v>44593.921361053239</c:v>
                </c:pt>
                <c:pt idx="2879">
                  <c:v>44594.058699733796</c:v>
                </c:pt>
                <c:pt idx="2880">
                  <c:v>44594.196036944442</c:v>
                </c:pt>
                <c:pt idx="2881">
                  <c:v>44594.333376666669</c:v>
                </c:pt>
                <c:pt idx="2882">
                  <c:v>44594.470716481483</c:v>
                </c:pt>
                <c:pt idx="2883">
                  <c:v>44594.608053692129</c:v>
                </c:pt>
                <c:pt idx="2884">
                  <c:v>44594.745392175922</c:v>
                </c:pt>
                <c:pt idx="2885">
                  <c:v>44594.882732152779</c:v>
                </c:pt>
                <c:pt idx="2886">
                  <c:v>44595.020071296298</c:v>
                </c:pt>
                <c:pt idx="2887">
                  <c:v>44595.157409074076</c:v>
                </c:pt>
                <c:pt idx="2888">
                  <c:v>44595.294747534725</c:v>
                </c:pt>
                <c:pt idx="2889">
                  <c:v>44595.432088194444</c:v>
                </c:pt>
                <c:pt idx="2890">
                  <c:v>44595.569425451387</c:v>
                </c:pt>
                <c:pt idx="2891">
                  <c:v>44595.706763136572</c:v>
                </c:pt>
                <c:pt idx="2892">
                  <c:v>44595.844103043979</c:v>
                </c:pt>
                <c:pt idx="2893">
                  <c:v>44595.981442557873</c:v>
                </c:pt>
                <c:pt idx="2894">
                  <c:v>44596.118780752317</c:v>
                </c:pt>
                <c:pt idx="2895">
                  <c:v>44596.256118043981</c:v>
                </c:pt>
                <c:pt idx="2896">
                  <c:v>44596.393458831022</c:v>
                </c:pt>
                <c:pt idx="2897">
                  <c:v>44596.530796793981</c:v>
                </c:pt>
                <c:pt idx="2898">
                  <c:v>44596.668134016203</c:v>
                </c:pt>
                <c:pt idx="2899">
                  <c:v>44596.805473356479</c:v>
                </c:pt>
                <c:pt idx="2900">
                  <c:v>44596.942813344911</c:v>
                </c:pt>
                <c:pt idx="2901">
                  <c:v>44597.080151817128</c:v>
                </c:pt>
                <c:pt idx="2902">
                  <c:v>44597.217488645831</c:v>
                </c:pt>
                <c:pt idx="2903">
                  <c:v>44597.354829050928</c:v>
                </c:pt>
                <c:pt idx="2904">
                  <c:v>44597.492168078701</c:v>
                </c:pt>
                <c:pt idx="2905">
                  <c:v>44597.629505127312</c:v>
                </c:pt>
                <c:pt idx="2906">
                  <c:v>44597.766843738427</c:v>
                </c:pt>
                <c:pt idx="2907">
                  <c:v>44597.904183668979</c:v>
                </c:pt>
                <c:pt idx="2908">
                  <c:v>44598.041522418978</c:v>
                </c:pt>
                <c:pt idx="2909">
                  <c:v>44598.178859675929</c:v>
                </c:pt>
                <c:pt idx="2910">
                  <c:v>44598.316198587963</c:v>
                </c:pt>
                <c:pt idx="2911">
                  <c:v>44598.453538576388</c:v>
                </c:pt>
                <c:pt idx="2912">
                  <c:v>44598.590875532405</c:v>
                </c:pt>
                <c:pt idx="2913">
                  <c:v>44598.728213449074</c:v>
                </c:pt>
                <c:pt idx="2914">
                  <c:v>44598.865553321761</c:v>
                </c:pt>
                <c:pt idx="2915">
                  <c:v>44599.002892326389</c:v>
                </c:pt>
                <c:pt idx="2916">
                  <c:v>44599.140230138888</c:v>
                </c:pt>
                <c:pt idx="2917">
                  <c:v>44599.277567893521</c:v>
                </c:pt>
                <c:pt idx="2918">
                  <c:v>44599.414908587962</c:v>
                </c:pt>
                <c:pt idx="2919">
                  <c:v>44599.55224597222</c:v>
                </c:pt>
                <c:pt idx="2920">
                  <c:v>44599.689583298612</c:v>
                </c:pt>
                <c:pt idx="2921">
                  <c:v>44599.826922824075</c:v>
                </c:pt>
                <c:pt idx="2922">
                  <c:v>44599.964262465277</c:v>
                </c:pt>
                <c:pt idx="2923">
                  <c:v>44600.101600671296</c:v>
                </c:pt>
                <c:pt idx="2924">
                  <c:v>44600.238937407405</c:v>
                </c:pt>
                <c:pt idx="2925">
                  <c:v>44600.376277986114</c:v>
                </c:pt>
                <c:pt idx="2926">
                  <c:v>44600.513616157405</c:v>
                </c:pt>
                <c:pt idx="2927">
                  <c:v>44600.650953032404</c:v>
                </c:pt>
                <c:pt idx="2928">
                  <c:v>44600.788291793979</c:v>
                </c:pt>
                <c:pt idx="2929">
                  <c:v>44600.925631689817</c:v>
                </c:pt>
                <c:pt idx="2930">
                  <c:v>44601.062970023151</c:v>
                </c:pt>
                <c:pt idx="2931">
                  <c:v>44601.200306863429</c:v>
                </c:pt>
                <c:pt idx="2932">
                  <c:v>44601.337646435182</c:v>
                </c:pt>
                <c:pt idx="2933">
                  <c:v>44601.474985821762</c:v>
                </c:pt>
                <c:pt idx="2934">
                  <c:v>44601.612322719906</c:v>
                </c:pt>
                <c:pt idx="2935">
                  <c:v>44601.749660949077</c:v>
                </c:pt>
                <c:pt idx="2936">
                  <c:v>44601.887000601855</c:v>
                </c:pt>
                <c:pt idx="2937">
                  <c:v>44602.024339386575</c:v>
                </c:pt>
                <c:pt idx="2938">
                  <c:v>44602.161676770833</c:v>
                </c:pt>
                <c:pt idx="2939">
                  <c:v>44602.299015034725</c:v>
                </c:pt>
                <c:pt idx="2940">
                  <c:v>44602.436355266203</c:v>
                </c:pt>
                <c:pt idx="2941">
                  <c:v>44602.573692141203</c:v>
                </c:pt>
                <c:pt idx="2942">
                  <c:v>44602.711029560189</c:v>
                </c:pt>
                <c:pt idx="2943">
                  <c:v>44602.848369178238</c:v>
                </c:pt>
                <c:pt idx="2944">
                  <c:v>44602.985708287037</c:v>
                </c:pt>
                <c:pt idx="2945">
                  <c:v>44603.123046099536</c:v>
                </c:pt>
                <c:pt idx="2946">
                  <c:v>44603.260383194443</c:v>
                </c:pt>
                <c:pt idx="2947">
                  <c:v>44603.397723680559</c:v>
                </c:pt>
                <c:pt idx="2948">
                  <c:v>44603.535061238428</c:v>
                </c:pt>
                <c:pt idx="2949">
                  <c:v>44603.672398194445</c:v>
                </c:pt>
                <c:pt idx="2950">
                  <c:v>44603.809737303243</c:v>
                </c:pt>
                <c:pt idx="2951">
                  <c:v>44603.947076932869</c:v>
                </c:pt>
                <c:pt idx="2952">
                  <c:v>44604.084415081015</c:v>
                </c:pt>
                <c:pt idx="2953">
                  <c:v>44604.221751574078</c:v>
                </c:pt>
                <c:pt idx="2954">
                  <c:v>44604.359091782404</c:v>
                </c:pt>
                <c:pt idx="2955">
                  <c:v>44604.496430347222</c:v>
                </c:pt>
                <c:pt idx="2956">
                  <c:v>44604.633767060186</c:v>
                </c:pt>
                <c:pt idx="2957">
                  <c:v>44604.771105405096</c:v>
                </c:pt>
                <c:pt idx="2958">
                  <c:v>44604.908445057874</c:v>
                </c:pt>
                <c:pt idx="2959">
                  <c:v>44605.045783425929</c:v>
                </c:pt>
                <c:pt idx="2960">
                  <c:v>44605.183120312497</c:v>
                </c:pt>
                <c:pt idx="2961">
                  <c:v>44605.320459050927</c:v>
                </c:pt>
                <c:pt idx="2962">
                  <c:v>44605.457798645832</c:v>
                </c:pt>
                <c:pt idx="2963">
                  <c:v>44605.59513530093</c:v>
                </c:pt>
                <c:pt idx="2964">
                  <c:v>44605.732473009259</c:v>
                </c:pt>
                <c:pt idx="2965">
                  <c:v>44605.869812569443</c:v>
                </c:pt>
                <c:pt idx="2966">
                  <c:v>44606.00715125</c:v>
                </c:pt>
                <c:pt idx="2967">
                  <c:v>44606.144488703707</c:v>
                </c:pt>
                <c:pt idx="2968">
                  <c:v>44606.281826284721</c:v>
                </c:pt>
                <c:pt idx="2969">
                  <c:v>44606.419166643522</c:v>
                </c:pt>
                <c:pt idx="2970">
                  <c:v>44606.556503645836</c:v>
                </c:pt>
                <c:pt idx="2971">
                  <c:v>44606.693840729167</c:v>
                </c:pt>
                <c:pt idx="2972">
                  <c:v>44606.831180000001</c:v>
                </c:pt>
                <c:pt idx="2973">
                  <c:v>44606.968519282411</c:v>
                </c:pt>
                <c:pt idx="2974">
                  <c:v>44607.105857141207</c:v>
                </c:pt>
                <c:pt idx="2975">
                  <c:v>44607.243193645831</c:v>
                </c:pt>
                <c:pt idx="2976">
                  <c:v>44607.380533935182</c:v>
                </c:pt>
                <c:pt idx="2977">
                  <c:v>44607.517871701391</c:v>
                </c:pt>
                <c:pt idx="2978">
                  <c:v>44607.655208310185</c:v>
                </c:pt>
                <c:pt idx="2979">
                  <c:v>44607.792546886572</c:v>
                </c:pt>
                <c:pt idx="2980">
                  <c:v>44607.929886493053</c:v>
                </c:pt>
                <c:pt idx="2981">
                  <c:v>44608.067224502316</c:v>
                </c:pt>
                <c:pt idx="2982">
                  <c:v>44608.204561006947</c:v>
                </c:pt>
                <c:pt idx="2983">
                  <c:v>44608.341900474537</c:v>
                </c:pt>
                <c:pt idx="2984">
                  <c:v>44608.479239456021</c:v>
                </c:pt>
                <c:pt idx="2985">
                  <c:v>44608.616576076391</c:v>
                </c:pt>
                <c:pt idx="2986">
                  <c:v>44608.753914097222</c:v>
                </c:pt>
                <c:pt idx="2987">
                  <c:v>44608.891253472226</c:v>
                </c:pt>
                <c:pt idx="2988">
                  <c:v>44609.028591956019</c:v>
                </c:pt>
                <c:pt idx="2989">
                  <c:v>44609.165928981478</c:v>
                </c:pt>
                <c:pt idx="2990">
                  <c:v>44609.303267094911</c:v>
                </c:pt>
                <c:pt idx="2991">
                  <c:v>44609.440606944445</c:v>
                </c:pt>
                <c:pt idx="2992">
                  <c:v>44609.577943506942</c:v>
                </c:pt>
                <c:pt idx="2993">
                  <c:v>44609.715280717595</c:v>
                </c:pt>
                <c:pt idx="2994">
                  <c:v>44609.852620104168</c:v>
                </c:pt>
                <c:pt idx="2995">
                  <c:v>44609.989958854167</c:v>
                </c:pt>
                <c:pt idx="2996">
                  <c:v>44610.127296354163</c:v>
                </c:pt>
                <c:pt idx="2997">
                  <c:v>44610.264633310187</c:v>
                </c:pt>
                <c:pt idx="2998">
                  <c:v>44610.401973541666</c:v>
                </c:pt>
                <c:pt idx="2999">
                  <c:v>44610.539310752312</c:v>
                </c:pt>
                <c:pt idx="3000">
                  <c:v>44610.676647499997</c:v>
                </c:pt>
                <c:pt idx="3001">
                  <c:v>44610.813986412039</c:v>
                </c:pt>
                <c:pt idx="3002">
                  <c:v>44610.951325752314</c:v>
                </c:pt>
                <c:pt idx="3003">
                  <c:v>44611.088663622686</c:v>
                </c:pt>
                <c:pt idx="3004">
                  <c:v>44611.22599983796</c:v>
                </c:pt>
                <c:pt idx="3005">
                  <c:v>44611.363339872689</c:v>
                </c:pt>
                <c:pt idx="3006">
                  <c:v>44611.500678020835</c:v>
                </c:pt>
                <c:pt idx="3007">
                  <c:v>44611.638014444441</c:v>
                </c:pt>
                <c:pt idx="3008">
                  <c:v>44611.775352557874</c:v>
                </c:pt>
                <c:pt idx="3009">
                  <c:v>44611.912691979167</c:v>
                </c:pt>
                <c:pt idx="3010">
                  <c:v>44612.050030011575</c:v>
                </c:pt>
                <c:pt idx="3011">
                  <c:v>44612.187366562503</c:v>
                </c:pt>
                <c:pt idx="3012">
                  <c:v>44612.324705185187</c:v>
                </c:pt>
                <c:pt idx="3013">
                  <c:v>44612.462044409724</c:v>
                </c:pt>
                <c:pt idx="3014">
                  <c:v>44612.599380810185</c:v>
                </c:pt>
                <c:pt idx="3015">
                  <c:v>44612.736718333334</c:v>
                </c:pt>
                <c:pt idx="3016">
                  <c:v>44612.874057581015</c:v>
                </c:pt>
                <c:pt idx="3017">
                  <c:v>44613.011395960646</c:v>
                </c:pt>
                <c:pt idx="3018">
                  <c:v>44613.148733078706</c:v>
                </c:pt>
                <c:pt idx="3019">
                  <c:v>44613.286070497685</c:v>
                </c:pt>
                <c:pt idx="3020">
                  <c:v>44613.423410532407</c:v>
                </c:pt>
                <c:pt idx="3021">
                  <c:v>44613.5607471412</c:v>
                </c:pt>
                <c:pt idx="3022">
                  <c:v>44613.69808396991</c:v>
                </c:pt>
                <c:pt idx="3023">
                  <c:v>44613.835422986114</c:v>
                </c:pt>
                <c:pt idx="3024">
                  <c:v>44613.972761886573</c:v>
                </c:pt>
                <c:pt idx="3025">
                  <c:v>44614.110099386577</c:v>
                </c:pt>
                <c:pt idx="3026">
                  <c:v>44614.247435671299</c:v>
                </c:pt>
                <c:pt idx="3027">
                  <c:v>44614.384775648148</c:v>
                </c:pt>
                <c:pt idx="3028">
                  <c:v>44614.522112997685</c:v>
                </c:pt>
                <c:pt idx="3029">
                  <c:v>44614.659449328705</c:v>
                </c:pt>
                <c:pt idx="3030">
                  <c:v>44614.796787673615</c:v>
                </c:pt>
                <c:pt idx="3031">
                  <c:v>44614.934126932872</c:v>
                </c:pt>
                <c:pt idx="3032">
                  <c:v>44615.071464618057</c:v>
                </c:pt>
                <c:pt idx="3033">
                  <c:v>44615.208800729168</c:v>
                </c:pt>
                <c:pt idx="3034">
                  <c:v>44615.346140034722</c:v>
                </c:pt>
                <c:pt idx="3035">
                  <c:v>44615.483478564813</c:v>
                </c:pt>
                <c:pt idx="3036">
                  <c:v>44615.620814837966</c:v>
                </c:pt>
                <c:pt idx="3037">
                  <c:v>44615.758152581016</c:v>
                </c:pt>
                <c:pt idx="3038">
                  <c:v>44615.895491631942</c:v>
                </c:pt>
                <c:pt idx="3039">
                  <c:v>44616.032830613425</c:v>
                </c:pt>
                <c:pt idx="3040">
                  <c:v>44616.170169039353</c:v>
                </c:pt>
                <c:pt idx="3041">
                  <c:v>44616.307508726852</c:v>
                </c:pt>
                <c:pt idx="3042">
                  <c:v>44616.444849942127</c:v>
                </c:pt>
                <c:pt idx="3043">
                  <c:v>44616.582187939814</c:v>
                </c:pt>
                <c:pt idx="3044">
                  <c:v>44616.719526678244</c:v>
                </c:pt>
                <c:pt idx="3045">
                  <c:v>44616.856867557872</c:v>
                </c:pt>
                <c:pt idx="3046">
                  <c:v>44616.994207696756</c:v>
                </c:pt>
                <c:pt idx="3047">
                  <c:v>44617.131546608798</c:v>
                </c:pt>
                <c:pt idx="3048">
                  <c:v>44617.268885138888</c:v>
                </c:pt>
                <c:pt idx="3049">
                  <c:v>44617.406226851854</c:v>
                </c:pt>
                <c:pt idx="3050">
                  <c:v>44617.543565428241</c:v>
                </c:pt>
                <c:pt idx="3051">
                  <c:v>44617.680903680557</c:v>
                </c:pt>
                <c:pt idx="3052">
                  <c:v>44617.818244120368</c:v>
                </c:pt>
                <c:pt idx="3053">
                  <c:v>44617.955584872689</c:v>
                </c:pt>
                <c:pt idx="3054">
                  <c:v>44618.092924166667</c:v>
                </c:pt>
                <c:pt idx="3055">
                  <c:v>44618.230261863428</c:v>
                </c:pt>
                <c:pt idx="3056">
                  <c:v>44618.36760341435</c:v>
                </c:pt>
                <c:pt idx="3057">
                  <c:v>44618.504942870371</c:v>
                </c:pt>
                <c:pt idx="3058">
                  <c:v>44618.642280740743</c:v>
                </c:pt>
                <c:pt idx="3059">
                  <c:v>44618.779620370369</c:v>
                </c:pt>
                <c:pt idx="3060">
                  <c:v>44618.916961273149</c:v>
                </c:pt>
                <c:pt idx="3061">
                  <c:v>44619.054300706019</c:v>
                </c:pt>
                <c:pt idx="3062">
                  <c:v>44619.191638668985</c:v>
                </c:pt>
                <c:pt idx="3063">
                  <c:v>44619.328978912039</c:v>
                </c:pt>
                <c:pt idx="3064">
                  <c:v>44619.466319513886</c:v>
                </c:pt>
                <c:pt idx="3065">
                  <c:v>44619.603657395834</c:v>
                </c:pt>
                <c:pt idx="3066">
                  <c:v>44619.74099648148</c:v>
                </c:pt>
                <c:pt idx="3067">
                  <c:v>44619.878337175927</c:v>
                </c:pt>
                <c:pt idx="3068">
                  <c:v>44620.015677013886</c:v>
                </c:pt>
                <c:pt idx="3069">
                  <c:v>44620.153015543983</c:v>
                </c:pt>
                <c:pt idx="3070">
                  <c:v>44620.290354571756</c:v>
                </c:pt>
                <c:pt idx="3071">
                  <c:v>44620.427696006947</c:v>
                </c:pt>
                <c:pt idx="3072">
                  <c:v>44620.565034016203</c:v>
                </c:pt>
                <c:pt idx="3073">
                  <c:v>44620.702372349537</c:v>
                </c:pt>
                <c:pt idx="3074">
                  <c:v>44620.839712905094</c:v>
                </c:pt>
                <c:pt idx="3075">
                  <c:v>44620.977053206021</c:v>
                </c:pt>
                <c:pt idx="3076">
                  <c:v>44621.114392129632</c:v>
                </c:pt>
                <c:pt idx="3077">
                  <c:v>44621.251730011572</c:v>
                </c:pt>
                <c:pt idx="3078">
                  <c:v>44621.389071481484</c:v>
                </c:pt>
                <c:pt idx="3079">
                  <c:v>44621.526410219907</c:v>
                </c:pt>
                <c:pt idx="3080">
                  <c:v>44621.663748078703</c:v>
                </c:pt>
                <c:pt idx="3081">
                  <c:v>44621.801088032407</c:v>
                </c:pt>
                <c:pt idx="3082">
                  <c:v>44621.93842875</c:v>
                </c:pt>
                <c:pt idx="3083">
                  <c:v>44622.07576792824</c:v>
                </c:pt>
                <c:pt idx="3084">
                  <c:v>44622.213105497685</c:v>
                </c:pt>
                <c:pt idx="3085">
                  <c:v>44622.350446458331</c:v>
                </c:pt>
                <c:pt idx="3086">
                  <c:v>44622.487786342594</c:v>
                </c:pt>
                <c:pt idx="3087">
                  <c:v>44622.625124120372</c:v>
                </c:pt>
                <c:pt idx="3088">
                  <c:v>44622.762463402774</c:v>
                </c:pt>
                <c:pt idx="3089">
                  <c:v>44622.899803993052</c:v>
                </c:pt>
                <c:pt idx="3090">
                  <c:v>44623.037143530091</c:v>
                </c:pt>
                <c:pt idx="3091">
                  <c:v>44623.174481562499</c:v>
                </c:pt>
                <c:pt idx="3092">
                  <c:v>44623.311821064817</c:v>
                </c:pt>
                <c:pt idx="3093">
                  <c:v>44623.449161863427</c:v>
                </c:pt>
                <c:pt idx="3094">
                  <c:v>44623.586499548612</c:v>
                </c:pt>
                <c:pt idx="3095">
                  <c:v>44623.723838067126</c:v>
                </c:pt>
                <c:pt idx="3096">
                  <c:v>44623.86117866898</c:v>
                </c:pt>
                <c:pt idx="3097">
                  <c:v>44623.998518437496</c:v>
                </c:pt>
                <c:pt idx="3098">
                  <c:v>44624.135857002315</c:v>
                </c:pt>
                <c:pt idx="3099">
                  <c:v>44624.273195358794</c:v>
                </c:pt>
                <c:pt idx="3100">
                  <c:v>44624.410536770833</c:v>
                </c:pt>
                <c:pt idx="3101">
                  <c:v>44624.547874965276</c:v>
                </c:pt>
                <c:pt idx="3102">
                  <c:v>44624.685212974538</c:v>
                </c:pt>
                <c:pt idx="3103">
                  <c:v>44624.822553171296</c:v>
                </c:pt>
                <c:pt idx="3104">
                  <c:v>44624.959893576386</c:v>
                </c:pt>
                <c:pt idx="3105">
                  <c:v>44625.097232546294</c:v>
                </c:pt>
                <c:pt idx="3106">
                  <c:v>44625.234569953704</c:v>
                </c:pt>
                <c:pt idx="3107">
                  <c:v>44625.371911249997</c:v>
                </c:pt>
                <c:pt idx="3108">
                  <c:v>44625.509250266201</c:v>
                </c:pt>
                <c:pt idx="3109">
                  <c:v>44625.646587835647</c:v>
                </c:pt>
                <c:pt idx="3110">
                  <c:v>44625.783927222219</c:v>
                </c:pt>
                <c:pt idx="3111">
                  <c:v>44625.921267847225</c:v>
                </c:pt>
                <c:pt idx="3112">
                  <c:v>44626.058606921295</c:v>
                </c:pt>
                <c:pt idx="3113">
                  <c:v>44626.195944525462</c:v>
                </c:pt>
                <c:pt idx="3114">
                  <c:v>44626.333284629633</c:v>
                </c:pt>
                <c:pt idx="3115">
                  <c:v>44626.470624837966</c:v>
                </c:pt>
                <c:pt idx="3116">
                  <c:v>44626.607962418981</c:v>
                </c:pt>
                <c:pt idx="3117">
                  <c:v>44626.745301284725</c:v>
                </c:pt>
                <c:pt idx="3118">
                  <c:v>44626.882641643519</c:v>
                </c:pt>
                <c:pt idx="3119">
                  <c:v>44627.019981157406</c:v>
                </c:pt>
                <c:pt idx="3120">
                  <c:v>44627.157319305552</c:v>
                </c:pt>
                <c:pt idx="3121">
                  <c:v>44627.294658136576</c:v>
                </c:pt>
                <c:pt idx="3122">
                  <c:v>44627.431999166663</c:v>
                </c:pt>
                <c:pt idx="3123">
                  <c:v>44627.569336793982</c:v>
                </c:pt>
                <c:pt idx="3124">
                  <c:v>44627.706674837966</c:v>
                </c:pt>
                <c:pt idx="3125">
                  <c:v>44627.844015104165</c:v>
                </c:pt>
                <c:pt idx="3126">
                  <c:v>44627.981354988427</c:v>
                </c:pt>
                <c:pt idx="3127">
                  <c:v>44628.118693530094</c:v>
                </c:pt>
                <c:pt idx="3128">
                  <c:v>44628.256031192126</c:v>
                </c:pt>
                <c:pt idx="3129">
                  <c:v>44628.393372326391</c:v>
                </c:pt>
                <c:pt idx="3130">
                  <c:v>44628.530710636573</c:v>
                </c:pt>
                <c:pt idx="3131">
                  <c:v>44628.668048217594</c:v>
                </c:pt>
                <c:pt idx="3132">
                  <c:v>44628.805387905093</c:v>
                </c:pt>
                <c:pt idx="3133">
                  <c:v>44628.942728252317</c:v>
                </c:pt>
                <c:pt idx="3134">
                  <c:v>44629.080067060182</c:v>
                </c:pt>
                <c:pt idx="3135">
                  <c:v>44629.217404247684</c:v>
                </c:pt>
                <c:pt idx="3136">
                  <c:v>44629.354744988428</c:v>
                </c:pt>
                <c:pt idx="3137">
                  <c:v>44629.492084363425</c:v>
                </c:pt>
                <c:pt idx="3138">
                  <c:v>44629.629421759259</c:v>
                </c:pt>
                <c:pt idx="3139">
                  <c:v>44629.76676071759</c:v>
                </c:pt>
                <c:pt idx="3140">
                  <c:v>44629.90410097222</c:v>
                </c:pt>
                <c:pt idx="3141">
                  <c:v>44630.041440069443</c:v>
                </c:pt>
                <c:pt idx="3142">
                  <c:v>44630.17877766204</c:v>
                </c:pt>
                <c:pt idx="3143">
                  <c:v>44630.316116921298</c:v>
                </c:pt>
                <c:pt idx="3144">
                  <c:v>44630.45345724537</c:v>
                </c:pt>
                <c:pt idx="3145">
                  <c:v>44630.590794537035</c:v>
                </c:pt>
                <c:pt idx="3146">
                  <c:v>44630.728132777775</c:v>
                </c:pt>
                <c:pt idx="3147">
                  <c:v>44630.865472986108</c:v>
                </c:pt>
                <c:pt idx="3148">
                  <c:v>44631.002812326391</c:v>
                </c:pt>
                <c:pt idx="3149">
                  <c:v>44631.140150462961</c:v>
                </c:pt>
                <c:pt idx="3150">
                  <c:v>44631.277488541666</c:v>
                </c:pt>
                <c:pt idx="3151">
                  <c:v>44631.41482957176</c:v>
                </c:pt>
                <c:pt idx="3152">
                  <c:v>44631.55216728009</c:v>
                </c:pt>
                <c:pt idx="3153">
                  <c:v>44631.689504942129</c:v>
                </c:pt>
                <c:pt idx="3154">
                  <c:v>44631.826844791663</c:v>
                </c:pt>
                <c:pt idx="3155">
                  <c:v>44631.964184756944</c:v>
                </c:pt>
                <c:pt idx="3156">
                  <c:v>44632.101523275465</c:v>
                </c:pt>
                <c:pt idx="3157">
                  <c:v>44632.238860347221</c:v>
                </c:pt>
                <c:pt idx="3158">
                  <c:v>44632.376201250001</c:v>
                </c:pt>
                <c:pt idx="3159">
                  <c:v>44632.513539745371</c:v>
                </c:pt>
                <c:pt idx="3160">
                  <c:v>44632.650876932872</c:v>
                </c:pt>
                <c:pt idx="3161">
                  <c:v>44632.788216018518</c:v>
                </c:pt>
                <c:pt idx="3162">
                  <c:v>44632.925556238428</c:v>
                </c:pt>
                <c:pt idx="3163">
                  <c:v>44633.062894884257</c:v>
                </c:pt>
                <c:pt idx="3164">
                  <c:v>44633.200232025461</c:v>
                </c:pt>
                <c:pt idx="3165">
                  <c:v>44633.337571921293</c:v>
                </c:pt>
                <c:pt idx="3166">
                  <c:v>44633.474911620367</c:v>
                </c:pt>
                <c:pt idx="3167">
                  <c:v>44633.612248831021</c:v>
                </c:pt>
                <c:pt idx="3168">
                  <c:v>44633.749587384256</c:v>
                </c:pt>
                <c:pt idx="3169">
                  <c:v>44633.886927337961</c:v>
                </c:pt>
                <c:pt idx="3170">
                  <c:v>44634.024266435183</c:v>
                </c:pt>
                <c:pt idx="3171">
                  <c:v>44634.161604131943</c:v>
                </c:pt>
                <c:pt idx="3172">
                  <c:v>44634.29894270833</c:v>
                </c:pt>
                <c:pt idx="3173">
                  <c:v>44634.436283252318</c:v>
                </c:pt>
                <c:pt idx="3174">
                  <c:v>44634.573620428244</c:v>
                </c:pt>
                <c:pt idx="3175">
                  <c:v>44634.710958148149</c:v>
                </c:pt>
                <c:pt idx="3176">
                  <c:v>44634.848298078701</c:v>
                </c:pt>
                <c:pt idx="3177">
                  <c:v>44634.985637488426</c:v>
                </c:pt>
                <c:pt idx="3178">
                  <c:v>44635.122975601851</c:v>
                </c:pt>
                <c:pt idx="3179">
                  <c:v>44635.260313009261</c:v>
                </c:pt>
                <c:pt idx="3180">
                  <c:v>44635.397653784719</c:v>
                </c:pt>
                <c:pt idx="3181">
                  <c:v>44635.534991643515</c:v>
                </c:pt>
                <c:pt idx="3182">
                  <c:v>44635.672328900466</c:v>
                </c:pt>
                <c:pt idx="3183">
                  <c:v>44635.809668310183</c:v>
                </c:pt>
                <c:pt idx="3184">
                  <c:v>44635.947008252311</c:v>
                </c:pt>
                <c:pt idx="3185">
                  <c:v>44636.084346689815</c:v>
                </c:pt>
                <c:pt idx="3186">
                  <c:v>44636.221683483796</c:v>
                </c:pt>
                <c:pt idx="3187">
                  <c:v>44636.35902398148</c:v>
                </c:pt>
                <c:pt idx="3188">
                  <c:v>44636.496362847225</c:v>
                </c:pt>
                <c:pt idx="3189">
                  <c:v>44636.633699849539</c:v>
                </c:pt>
                <c:pt idx="3190">
                  <c:v>44636.771038483799</c:v>
                </c:pt>
                <c:pt idx="3191">
                  <c:v>44636.908378425927</c:v>
                </c:pt>
                <c:pt idx="3192">
                  <c:v>44637.045717094908</c:v>
                </c:pt>
                <c:pt idx="3193">
                  <c:v>44637.183054259258</c:v>
                </c:pt>
                <c:pt idx="3194">
                  <c:v>44637.320393298614</c:v>
                </c:pt>
                <c:pt idx="3195">
                  <c:v>44637.457733171294</c:v>
                </c:pt>
                <c:pt idx="3196">
                  <c:v>44637.595070115742</c:v>
                </c:pt>
                <c:pt idx="3197">
                  <c:v>44637.732408101852</c:v>
                </c:pt>
                <c:pt idx="3198">
                  <c:v>44637.869747939818</c:v>
                </c:pt>
                <c:pt idx="3199">
                  <c:v>44638.007086909725</c:v>
                </c:pt>
                <c:pt idx="3200">
                  <c:v>44638.144424641207</c:v>
                </c:pt>
                <c:pt idx="3201">
                  <c:v>44638.281762500003</c:v>
                </c:pt>
                <c:pt idx="3202">
                  <c:v>44638.419103148146</c:v>
                </c:pt>
                <c:pt idx="3203">
                  <c:v>44638.556440416665</c:v>
                </c:pt>
                <c:pt idx="3204">
                  <c:v>44638.693777777778</c:v>
                </c:pt>
                <c:pt idx="3205">
                  <c:v>44638.831117314818</c:v>
                </c:pt>
                <c:pt idx="3206">
                  <c:v>44638.968456863426</c:v>
                </c:pt>
                <c:pt idx="3207">
                  <c:v>44639.105795000003</c:v>
                </c:pt>
                <c:pt idx="3208">
                  <c:v>44639.243131770832</c:v>
                </c:pt>
                <c:pt idx="3209">
                  <c:v>44639.380472326389</c:v>
                </c:pt>
                <c:pt idx="3210">
                  <c:v>44639.517810358797</c:v>
                </c:pt>
                <c:pt idx="3211">
                  <c:v>44639.65514722222</c:v>
                </c:pt>
                <c:pt idx="3212">
                  <c:v>44639.792486053244</c:v>
                </c:pt>
                <c:pt idx="3213">
                  <c:v>44639.929825914354</c:v>
                </c:pt>
                <c:pt idx="3214">
                  <c:v>44640.067164189815</c:v>
                </c:pt>
                <c:pt idx="3215">
                  <c:v>44640.2045009375</c:v>
                </c:pt>
                <c:pt idx="3216">
                  <c:v>44640.341840648151</c:v>
                </c:pt>
                <c:pt idx="3217">
                  <c:v>44640.479179895832</c:v>
                </c:pt>
                <c:pt idx="3218">
                  <c:v>44640.616516747687</c:v>
                </c:pt>
                <c:pt idx="3219">
                  <c:v>44640.753855023147</c:v>
                </c:pt>
                <c:pt idx="3220">
                  <c:v>44640.891194629628</c:v>
                </c:pt>
                <c:pt idx="3221">
                  <c:v>44641.028533344906</c:v>
                </c:pt>
                <c:pt idx="3222">
                  <c:v>44641.165870613426</c:v>
                </c:pt>
                <c:pt idx="3223">
                  <c:v>44641.303208958336</c:v>
                </c:pt>
                <c:pt idx="3224">
                  <c:v>44641.440549039355</c:v>
                </c:pt>
                <c:pt idx="3225">
                  <c:v>44641.57788582176</c:v>
                </c:pt>
                <c:pt idx="3226">
                  <c:v>44641.715223240739</c:v>
                </c:pt>
                <c:pt idx="3227">
                  <c:v>44641.852562858796</c:v>
                </c:pt>
                <c:pt idx="3228">
                  <c:v>44641.989901817127</c:v>
                </c:pt>
                <c:pt idx="3229">
                  <c:v>44642.12723953704</c:v>
                </c:pt>
                <c:pt idx="3230">
                  <c:v>44642.264576701389</c:v>
                </c:pt>
                <c:pt idx="3231">
                  <c:v>44642.4019171412</c:v>
                </c:pt>
                <c:pt idx="3232">
                  <c:v>44642.53925454861</c:v>
                </c:pt>
                <c:pt idx="3233">
                  <c:v>44642.676591504627</c:v>
                </c:pt>
                <c:pt idx="3234">
                  <c:v>44642.813930613425</c:v>
                </c:pt>
                <c:pt idx="3235">
                  <c:v>44642.951270150465</c:v>
                </c:pt>
                <c:pt idx="3236">
                  <c:v>44643.088608206017</c:v>
                </c:pt>
                <c:pt idx="3237">
                  <c:v>44643.225944618054</c:v>
                </c:pt>
                <c:pt idx="3238">
                  <c:v>44643.363284837964</c:v>
                </c:pt>
                <c:pt idx="3239">
                  <c:v>44643.500623171298</c:v>
                </c:pt>
                <c:pt idx="3240">
                  <c:v>44643.637959780091</c:v>
                </c:pt>
                <c:pt idx="3241">
                  <c:v>44643.775298067128</c:v>
                </c:pt>
                <c:pt idx="3242">
                  <c:v>44643.912637662041</c:v>
                </c:pt>
                <c:pt idx="3243">
                  <c:v>44644.049975868053</c:v>
                </c:pt>
                <c:pt idx="3244">
                  <c:v>44644.187312592592</c:v>
                </c:pt>
                <c:pt idx="3245">
                  <c:v>44644.324651377312</c:v>
                </c:pt>
                <c:pt idx="3246">
                  <c:v>44644.46199077546</c:v>
                </c:pt>
                <c:pt idx="3247">
                  <c:v>44644.599327326388</c:v>
                </c:pt>
                <c:pt idx="3248">
                  <c:v>44644.736665023149</c:v>
                </c:pt>
                <c:pt idx="3249">
                  <c:v>44644.874004432873</c:v>
                </c:pt>
                <c:pt idx="3250">
                  <c:v>44645.011342962964</c:v>
                </c:pt>
                <c:pt idx="3251">
                  <c:v>44645.148680243059</c:v>
                </c:pt>
                <c:pt idx="3252">
                  <c:v>44645.286017812497</c:v>
                </c:pt>
                <c:pt idx="3253">
                  <c:v>44645.42335798611</c:v>
                </c:pt>
                <c:pt idx="3254">
                  <c:v>44645.560694756947</c:v>
                </c:pt>
                <c:pt idx="3255">
                  <c:v>44645.69803172454</c:v>
                </c:pt>
                <c:pt idx="3256">
                  <c:v>44645.835370891204</c:v>
                </c:pt>
                <c:pt idx="3257">
                  <c:v>44645.972709942129</c:v>
                </c:pt>
                <c:pt idx="3258">
                  <c:v>44646.110047592592</c:v>
                </c:pt>
                <c:pt idx="3259">
                  <c:v>44646.247384016206</c:v>
                </c:pt>
                <c:pt idx="3260">
                  <c:v>44646.384724143521</c:v>
                </c:pt>
                <c:pt idx="3261">
                  <c:v>44646.522061631942</c:v>
                </c:pt>
                <c:pt idx="3262">
                  <c:v>44646.659398101852</c:v>
                </c:pt>
                <c:pt idx="3263">
                  <c:v>44646.796736585646</c:v>
                </c:pt>
                <c:pt idx="3264">
                  <c:v>44646.934075983794</c:v>
                </c:pt>
                <c:pt idx="3265">
                  <c:v>44647.071413807869</c:v>
                </c:pt>
                <c:pt idx="3266">
                  <c:v>44647.208750057871</c:v>
                </c:pt>
                <c:pt idx="3267">
                  <c:v>44647.346089502316</c:v>
                </c:pt>
                <c:pt idx="3268">
                  <c:v>44647.483428159721</c:v>
                </c:pt>
                <c:pt idx="3269">
                  <c:v>44647.620764583335</c:v>
                </c:pt>
                <c:pt idx="3270">
                  <c:v>44647.758102453707</c:v>
                </c:pt>
                <c:pt idx="3271">
                  <c:v>44647.895441643515</c:v>
                </c:pt>
                <c:pt idx="3272">
                  <c:v>44648.032779872687</c:v>
                </c:pt>
                <c:pt idx="3273">
                  <c:v>44648.170116608795</c:v>
                </c:pt>
                <c:pt idx="3274">
                  <c:v>44648.307454618058</c:v>
                </c:pt>
                <c:pt idx="3275">
                  <c:v>44648.44479415509</c:v>
                </c:pt>
                <c:pt idx="3276">
                  <c:v>44648.582130462964</c:v>
                </c:pt>
                <c:pt idx="3277">
                  <c:v>44648.719467523151</c:v>
                </c:pt>
                <c:pt idx="3278">
                  <c:v>44648.856806724536</c:v>
                </c:pt>
                <c:pt idx="3279">
                  <c:v>44648.994145173609</c:v>
                </c:pt>
                <c:pt idx="3280">
                  <c:v>44649.131482407407</c:v>
                </c:pt>
                <c:pt idx="3281">
                  <c:v>44649.268819259261</c:v>
                </c:pt>
                <c:pt idx="3282">
                  <c:v>44649.406159270831</c:v>
                </c:pt>
                <c:pt idx="3283">
                  <c:v>44649.543498252315</c:v>
                </c:pt>
                <c:pt idx="3284">
                  <c:v>44649.680836898151</c:v>
                </c:pt>
                <c:pt idx="3285">
                  <c:v>44649.818177719906</c:v>
                </c:pt>
                <c:pt idx="3286">
                  <c:v>44649.955518877316</c:v>
                </c:pt>
                <c:pt idx="3287">
                  <c:v>44650.092858564814</c:v>
                </c:pt>
                <c:pt idx="3288">
                  <c:v>44650.230196643519</c:v>
                </c:pt>
                <c:pt idx="3289">
                  <c:v>44650.367538576385</c:v>
                </c:pt>
                <c:pt idx="3290">
                  <c:v>44650.504878425927</c:v>
                </c:pt>
                <c:pt idx="3291">
                  <c:v>44650.642216689812</c:v>
                </c:pt>
                <c:pt idx="3292">
                  <c:v>44650.779556701389</c:v>
                </c:pt>
                <c:pt idx="3293">
                  <c:v>44650.916897997682</c:v>
                </c:pt>
                <c:pt idx="3294">
                  <c:v>44651.054237812503</c:v>
                </c:pt>
                <c:pt idx="3295">
                  <c:v>44651.191576157406</c:v>
                </c:pt>
                <c:pt idx="3296">
                  <c:v>44651.328916782404</c:v>
                </c:pt>
                <c:pt idx="3297">
                  <c:v>44651.466257766202</c:v>
                </c:pt>
                <c:pt idx="3298">
                  <c:v>44651.603596018518</c:v>
                </c:pt>
                <c:pt idx="3299">
                  <c:v>44651.740935486108</c:v>
                </c:pt>
                <c:pt idx="3300">
                  <c:v>44651.878276550924</c:v>
                </c:pt>
                <c:pt idx="3301">
                  <c:v>44652.015616759258</c:v>
                </c:pt>
                <c:pt idx="3302">
                  <c:v>44652.152955659723</c:v>
                </c:pt>
                <c:pt idx="3303">
                  <c:v>44652.290295057872</c:v>
                </c:pt>
                <c:pt idx="3304">
                  <c:v>44652.427636851855</c:v>
                </c:pt>
                <c:pt idx="3305">
                  <c:v>44652.564975231478</c:v>
                </c:pt>
                <c:pt idx="3306">
                  <c:v>44652.702313935188</c:v>
                </c:pt>
                <c:pt idx="3307">
                  <c:v>44652.839654837961</c:v>
                </c:pt>
                <c:pt idx="3308">
                  <c:v>44652.976995497687</c:v>
                </c:pt>
                <c:pt idx="3309">
                  <c:v>44653.11433478009</c:v>
                </c:pt>
                <c:pt idx="3310">
                  <c:v>44653.251672997685</c:v>
                </c:pt>
                <c:pt idx="3311">
                  <c:v>44653.389014814813</c:v>
                </c:pt>
                <c:pt idx="3312">
                  <c:v>44653.526353912035</c:v>
                </c:pt>
                <c:pt idx="3313">
                  <c:v>44653.663692118054</c:v>
                </c:pt>
                <c:pt idx="3314">
                  <c:v>44653.801032395837</c:v>
                </c:pt>
                <c:pt idx="3315">
                  <c:v>44653.938373460645</c:v>
                </c:pt>
                <c:pt idx="3316">
                  <c:v>44654.075712962964</c:v>
                </c:pt>
                <c:pt idx="3317">
                  <c:v>44654.213050868057</c:v>
                </c:pt>
                <c:pt idx="3318">
                  <c:v>44654.350392152781</c:v>
                </c:pt>
                <c:pt idx="3319">
                  <c:v>44654.487732372683</c:v>
                </c:pt>
                <c:pt idx="3320">
                  <c:v>44654.625070462964</c:v>
                </c:pt>
                <c:pt idx="3321">
                  <c:v>44654.762410057869</c:v>
                </c:pt>
                <c:pt idx="3322">
                  <c:v>44654.899750972225</c:v>
                </c:pt>
                <c:pt idx="3323">
                  <c:v>44655.037090821759</c:v>
                </c:pt>
                <c:pt idx="3324">
                  <c:v>44655.174429166669</c:v>
                </c:pt>
                <c:pt idx="3325">
                  <c:v>44655.311768981483</c:v>
                </c:pt>
                <c:pt idx="3326">
                  <c:v>44655.449110092595</c:v>
                </c:pt>
                <c:pt idx="3327">
                  <c:v>44655.58644806713</c:v>
                </c:pt>
                <c:pt idx="3328">
                  <c:v>44655.723786898146</c:v>
                </c:pt>
                <c:pt idx="3329">
                  <c:v>44655.861127777775</c:v>
                </c:pt>
                <c:pt idx="3330">
                  <c:v>44655.998467847225</c:v>
                </c:pt>
                <c:pt idx="3331">
                  <c:v>44656.135806712962</c:v>
                </c:pt>
                <c:pt idx="3332">
                  <c:v>44656.273145347222</c:v>
                </c:pt>
                <c:pt idx="3333">
                  <c:v>44656.410487060188</c:v>
                </c:pt>
                <c:pt idx="3334">
                  <c:v>44656.547825532405</c:v>
                </c:pt>
                <c:pt idx="3335">
                  <c:v>44656.685163819442</c:v>
                </c:pt>
                <c:pt idx="3336">
                  <c:v>44656.822504293981</c:v>
                </c:pt>
                <c:pt idx="3337">
                  <c:v>44656.959844988429</c:v>
                </c:pt>
                <c:pt idx="3338">
                  <c:v>44657.097184224534</c:v>
                </c:pt>
                <c:pt idx="3339">
                  <c:v>44657.234521909719</c:v>
                </c:pt>
                <c:pt idx="3340">
                  <c:v>44657.371863460648</c:v>
                </c:pt>
                <c:pt idx="3341">
                  <c:v>44657.509202754627</c:v>
                </c:pt>
                <c:pt idx="3342">
                  <c:v>44657.646540590278</c:v>
                </c:pt>
                <c:pt idx="3343">
                  <c:v>44657.783880243056</c:v>
                </c:pt>
                <c:pt idx="3344">
                  <c:v>44657.921221122684</c:v>
                </c:pt>
                <c:pt idx="3345">
                  <c:v>44658.05856046296</c:v>
                </c:pt>
                <c:pt idx="3346">
                  <c:v>44658.195898321763</c:v>
                </c:pt>
                <c:pt idx="3347">
                  <c:v>44658.333238692132</c:v>
                </c:pt>
                <c:pt idx="3348">
                  <c:v>44658.470579143519</c:v>
                </c:pt>
                <c:pt idx="3349">
                  <c:v>44658.607908171296</c:v>
                </c:pt>
                <c:pt idx="3350">
                  <c:v>44658.745247245373</c:v>
                </c:pt>
                <c:pt idx="3351">
                  <c:v>44658.882587812499</c:v>
                </c:pt>
                <c:pt idx="3352">
                  <c:v>44659.019927534719</c:v>
                </c:pt>
                <c:pt idx="3353">
                  <c:v>44659.157265891205</c:v>
                </c:pt>
                <c:pt idx="3354">
                  <c:v>44659.294604930554</c:v>
                </c:pt>
                <c:pt idx="3355">
                  <c:v>44659.431946157405</c:v>
                </c:pt>
                <c:pt idx="3356">
                  <c:v>44659.56928398148</c:v>
                </c:pt>
                <c:pt idx="3357">
                  <c:v>44659.70662222222</c:v>
                </c:pt>
                <c:pt idx="3358">
                  <c:v>44659.843962696759</c:v>
                </c:pt>
                <c:pt idx="3359">
                  <c:v>44659.981302766202</c:v>
                </c:pt>
                <c:pt idx="3360">
                  <c:v>44660.118641504632</c:v>
                </c:pt>
                <c:pt idx="3361">
                  <c:v>44660.255979351852</c:v>
                </c:pt>
                <c:pt idx="3362">
                  <c:v>44660.393320682873</c:v>
                </c:pt>
                <c:pt idx="3363">
                  <c:v>44660.530659189812</c:v>
                </c:pt>
                <c:pt idx="3364">
                  <c:v>44660.667996956021</c:v>
                </c:pt>
                <c:pt idx="3365">
                  <c:v>44660.8053368287</c:v>
                </c:pt>
                <c:pt idx="3366">
                  <c:v>44660.942677361112</c:v>
                </c:pt>
                <c:pt idx="3367">
                  <c:v>44661.080016354164</c:v>
                </c:pt>
                <c:pt idx="3368">
                  <c:v>44661.217353726854</c:v>
                </c:pt>
                <c:pt idx="3369">
                  <c:v>44661.354694652779</c:v>
                </c:pt>
                <c:pt idx="3370">
                  <c:v>44661.492034212963</c:v>
                </c:pt>
                <c:pt idx="3371">
                  <c:v>44661.629371782408</c:v>
                </c:pt>
                <c:pt idx="3372">
                  <c:v>44661.766710914351</c:v>
                </c:pt>
                <c:pt idx="3373">
                  <c:v>44661.904051354169</c:v>
                </c:pt>
                <c:pt idx="3374">
                  <c:v>44662.041390625003</c:v>
                </c:pt>
                <c:pt idx="3375">
                  <c:v>44662.178728391205</c:v>
                </c:pt>
                <c:pt idx="3376">
                  <c:v>44662.316067824075</c:v>
                </c:pt>
                <c:pt idx="3377">
                  <c:v>44662.453408321759</c:v>
                </c:pt>
                <c:pt idx="3378">
                  <c:v>44662.590745787034</c:v>
                </c:pt>
                <c:pt idx="3379">
                  <c:v>44662.728084201386</c:v>
                </c:pt>
                <c:pt idx="3380">
                  <c:v>44662.865424571763</c:v>
                </c:pt>
                <c:pt idx="3381">
                  <c:v>44663.00276408565</c:v>
                </c:pt>
                <c:pt idx="3382">
                  <c:v>44663.140102395831</c:v>
                </c:pt>
                <c:pt idx="3383">
                  <c:v>44663.277440648148</c:v>
                </c:pt>
                <c:pt idx="3384">
                  <c:v>44663.414781840278</c:v>
                </c:pt>
                <c:pt idx="3385">
                  <c:v>44663.55211971065</c:v>
                </c:pt>
                <c:pt idx="3386">
                  <c:v>44663.689457546294</c:v>
                </c:pt>
                <c:pt idx="3387">
                  <c:v>44663.826797557871</c:v>
                </c:pt>
                <c:pt idx="3388">
                  <c:v>44663.964137685187</c:v>
                </c:pt>
                <c:pt idx="3389">
                  <c:v>44664.101476377313</c:v>
                </c:pt>
                <c:pt idx="3390">
                  <c:v>44664.238813599535</c:v>
                </c:pt>
                <c:pt idx="3391">
                  <c:v>44664.376154664351</c:v>
                </c:pt>
                <c:pt idx="3392">
                  <c:v>44664.513493321756</c:v>
                </c:pt>
                <c:pt idx="3393">
                  <c:v>44664.650830671293</c:v>
                </c:pt>
                <c:pt idx="3394">
                  <c:v>44664.788169918982</c:v>
                </c:pt>
                <c:pt idx="3395">
                  <c:v>44664.925510300927</c:v>
                </c:pt>
                <c:pt idx="3396">
                  <c:v>44665.062849108799</c:v>
                </c:pt>
                <c:pt idx="3397">
                  <c:v>44665.200186412039</c:v>
                </c:pt>
                <c:pt idx="3398">
                  <c:v>44665.337526469906</c:v>
                </c:pt>
                <c:pt idx="3399">
                  <c:v>44665.474866331017</c:v>
                </c:pt>
                <c:pt idx="3400">
                  <c:v>44665.61220369213</c:v>
                </c:pt>
                <c:pt idx="3401">
                  <c:v>44665.749542395832</c:v>
                </c:pt>
                <c:pt idx="3402">
                  <c:v>44665.886882511571</c:v>
                </c:pt>
                <c:pt idx="3403">
                  <c:v>44666.024221770836</c:v>
                </c:pt>
                <c:pt idx="3404">
                  <c:v>44666.161559618056</c:v>
                </c:pt>
                <c:pt idx="3405">
                  <c:v>44666.298898356479</c:v>
                </c:pt>
                <c:pt idx="3406">
                  <c:v>44666.436239050927</c:v>
                </c:pt>
                <c:pt idx="3407">
                  <c:v>44666.573576388888</c:v>
                </c:pt>
                <c:pt idx="3408">
                  <c:v>44666.71091425926</c:v>
                </c:pt>
                <c:pt idx="3409">
                  <c:v>44666.848254340279</c:v>
                </c:pt>
                <c:pt idx="3410">
                  <c:v>44666.985593900463</c:v>
                </c:pt>
                <c:pt idx="3411">
                  <c:v>44667.122932175924</c:v>
                </c:pt>
                <c:pt idx="3412">
                  <c:v>44667.260269722225</c:v>
                </c:pt>
                <c:pt idx="3413">
                  <c:v>44667.397610659726</c:v>
                </c:pt>
                <c:pt idx="3414">
                  <c:v>44667.534948668981</c:v>
                </c:pt>
                <c:pt idx="3415">
                  <c:v>44667.672286076391</c:v>
                </c:pt>
                <c:pt idx="3416">
                  <c:v>44667.809625624999</c:v>
                </c:pt>
                <c:pt idx="3417">
                  <c:v>44667.946965717594</c:v>
                </c:pt>
                <c:pt idx="3418">
                  <c:v>44668.084304305557</c:v>
                </c:pt>
                <c:pt idx="3419">
                  <c:v>44668.221641238422</c:v>
                </c:pt>
                <c:pt idx="3420">
                  <c:v>44668.358981886573</c:v>
                </c:pt>
                <c:pt idx="3421">
                  <c:v>44668.496320891201</c:v>
                </c:pt>
                <c:pt idx="3422">
                  <c:v>44668.633658043982</c:v>
                </c:pt>
                <c:pt idx="3423">
                  <c:v>44668.770996817133</c:v>
                </c:pt>
                <c:pt idx="3424">
                  <c:v>44668.908336898145</c:v>
                </c:pt>
                <c:pt idx="3425">
                  <c:v>44669.045675694448</c:v>
                </c:pt>
                <c:pt idx="3426">
                  <c:v>44669.183013009257</c:v>
                </c:pt>
                <c:pt idx="3427">
                  <c:v>44669.320352175928</c:v>
                </c:pt>
                <c:pt idx="3428">
                  <c:v>44669.457692187498</c:v>
                </c:pt>
                <c:pt idx="3429">
                  <c:v>44669.595029259261</c:v>
                </c:pt>
                <c:pt idx="3430">
                  <c:v>44669.732367372686</c:v>
                </c:pt>
                <c:pt idx="3431">
                  <c:v>44669.869707337966</c:v>
                </c:pt>
                <c:pt idx="3432">
                  <c:v>44670.007046423612</c:v>
                </c:pt>
                <c:pt idx="3433">
                  <c:v>44670.144384282408</c:v>
                </c:pt>
                <c:pt idx="3434">
                  <c:v>44670.281722268519</c:v>
                </c:pt>
                <c:pt idx="3435">
                  <c:v>44670.419063020832</c:v>
                </c:pt>
                <c:pt idx="3436">
                  <c:v>44670.556400416666</c:v>
                </c:pt>
                <c:pt idx="3437">
                  <c:v>44670.693737881942</c:v>
                </c:pt>
                <c:pt idx="3438">
                  <c:v>44670.83107753472</c:v>
                </c:pt>
                <c:pt idx="3439">
                  <c:v>44670.968417199074</c:v>
                </c:pt>
                <c:pt idx="3440">
                  <c:v>44671.105755428238</c:v>
                </c:pt>
                <c:pt idx="3441">
                  <c:v>44671.243092314813</c:v>
                </c:pt>
                <c:pt idx="3442">
                  <c:v>44671.38043297454</c:v>
                </c:pt>
                <c:pt idx="3443">
                  <c:v>44671.517771099534</c:v>
                </c:pt>
                <c:pt idx="3444">
                  <c:v>44671.655108067127</c:v>
                </c:pt>
                <c:pt idx="3445">
                  <c:v>44671.792446990738</c:v>
                </c:pt>
                <c:pt idx="3446">
                  <c:v>44671.929786944442</c:v>
                </c:pt>
                <c:pt idx="3447">
                  <c:v>44672.067125300928</c:v>
                </c:pt>
                <c:pt idx="3448">
                  <c:v>44672.204462141206</c:v>
                </c:pt>
                <c:pt idx="3449">
                  <c:v>44672.341801944443</c:v>
                </c:pt>
                <c:pt idx="3450">
                  <c:v>44672.479141261574</c:v>
                </c:pt>
                <c:pt idx="3451">
                  <c:v>44672.616478206015</c:v>
                </c:pt>
                <c:pt idx="3452">
                  <c:v>44672.753816550925</c:v>
                </c:pt>
                <c:pt idx="3453">
                  <c:v>44672.891156238424</c:v>
                </c:pt>
                <c:pt idx="3454">
                  <c:v>44673.02849503472</c:v>
                </c:pt>
                <c:pt idx="3455">
                  <c:v>44673.165832361112</c:v>
                </c:pt>
                <c:pt idx="3456">
                  <c:v>44673.30317078704</c:v>
                </c:pt>
                <c:pt idx="3457">
                  <c:v>44673.4405109375</c:v>
                </c:pt>
                <c:pt idx="3458">
                  <c:v>44673.577847789355</c:v>
                </c:pt>
                <c:pt idx="3459">
                  <c:v>44673.715185277775</c:v>
                </c:pt>
                <c:pt idx="3460">
                  <c:v>44673.852524953705</c:v>
                </c:pt>
                <c:pt idx="3461">
                  <c:v>44673.989863993054</c:v>
                </c:pt>
                <c:pt idx="3462">
                  <c:v>44674.127201770832</c:v>
                </c:pt>
                <c:pt idx="3463">
                  <c:v>44674.264538993055</c:v>
                </c:pt>
                <c:pt idx="3464">
                  <c:v>44674.401879502315</c:v>
                </c:pt>
                <c:pt idx="3465">
                  <c:v>44674.539216967591</c:v>
                </c:pt>
                <c:pt idx="3466">
                  <c:v>44674.676553981481</c:v>
                </c:pt>
                <c:pt idx="3467">
                  <c:v>44674.81389315972</c:v>
                </c:pt>
                <c:pt idx="3468">
                  <c:v>44674.951232754633</c:v>
                </c:pt>
                <c:pt idx="3469">
                  <c:v>44675.088570868058</c:v>
                </c:pt>
                <c:pt idx="3470">
                  <c:v>44675.225907349537</c:v>
                </c:pt>
                <c:pt idx="3471">
                  <c:v>44675.363247627312</c:v>
                </c:pt>
                <c:pt idx="3472">
                  <c:v>44675.500586018519</c:v>
                </c:pt>
                <c:pt idx="3473">
                  <c:v>44675.637922685186</c:v>
                </c:pt>
                <c:pt idx="3474">
                  <c:v>44675.775261041665</c:v>
                </c:pt>
                <c:pt idx="3475">
                  <c:v>44675.912600694443</c:v>
                </c:pt>
                <c:pt idx="3476">
                  <c:v>44676.049938969911</c:v>
                </c:pt>
                <c:pt idx="3477">
                  <c:v>44676.187275752316</c:v>
                </c:pt>
                <c:pt idx="3478">
                  <c:v>44676.324614606485</c:v>
                </c:pt>
                <c:pt idx="3479">
                  <c:v>44676.461954062499</c:v>
                </c:pt>
                <c:pt idx="3480">
                  <c:v>44676.599290682869</c:v>
                </c:pt>
                <c:pt idx="3481">
                  <c:v>44676.736628437502</c:v>
                </c:pt>
                <c:pt idx="3482">
                  <c:v>44676.873967916668</c:v>
                </c:pt>
                <c:pt idx="3483">
                  <c:v>44677.011306527776</c:v>
                </c:pt>
                <c:pt idx="3484">
                  <c:v>44677.148643865738</c:v>
                </c:pt>
                <c:pt idx="3485">
                  <c:v>44677.285981504632</c:v>
                </c:pt>
                <c:pt idx="3486">
                  <c:v>44677.423321759263</c:v>
                </c:pt>
                <c:pt idx="3487">
                  <c:v>44677.560658599534</c:v>
                </c:pt>
                <c:pt idx="3488">
                  <c:v>44677.697995648145</c:v>
                </c:pt>
                <c:pt idx="3489">
                  <c:v>44677.835334884257</c:v>
                </c:pt>
                <c:pt idx="3490">
                  <c:v>44677.9726740162</c:v>
                </c:pt>
                <c:pt idx="3491">
                  <c:v>44678.110011736113</c:v>
                </c:pt>
                <c:pt idx="3492">
                  <c:v>44678.247348240744</c:v>
                </c:pt>
                <c:pt idx="3493">
                  <c:v>44678.384688437502</c:v>
                </c:pt>
                <c:pt idx="3494">
                  <c:v>44678.522026006947</c:v>
                </c:pt>
                <c:pt idx="3495">
                  <c:v>44678.659362557868</c:v>
                </c:pt>
                <c:pt idx="3496">
                  <c:v>44678.796701134263</c:v>
                </c:pt>
                <c:pt idx="3497">
                  <c:v>44678.934040613429</c:v>
                </c:pt>
                <c:pt idx="3498">
                  <c:v>44679.071378518522</c:v>
                </c:pt>
                <c:pt idx="3499">
                  <c:v>44679.20871486111</c:v>
                </c:pt>
                <c:pt idx="3500">
                  <c:v>44679.346054386573</c:v>
                </c:pt>
                <c:pt idx="3501">
                  <c:v>44679.483393136572</c:v>
                </c:pt>
                <c:pt idx="3502">
                  <c:v>44679.620729641203</c:v>
                </c:pt>
                <c:pt idx="3503">
                  <c:v>44679.758067604169</c:v>
                </c:pt>
                <c:pt idx="3504">
                  <c:v>44679.895406875003</c:v>
                </c:pt>
                <c:pt idx="3505">
                  <c:v>44680.032745196761</c:v>
                </c:pt>
                <c:pt idx="3506">
                  <c:v>44680.170083032404</c:v>
                </c:pt>
                <c:pt idx="3507">
                  <c:v>44680.307423171296</c:v>
                </c:pt>
                <c:pt idx="3508">
                  <c:v>44680.444764837965</c:v>
                </c:pt>
                <c:pt idx="3509">
                  <c:v>44680.582103287037</c:v>
                </c:pt>
                <c:pt idx="3510">
                  <c:v>44680.719442488429</c:v>
                </c:pt>
                <c:pt idx="3511">
                  <c:v>44680.856783819443</c:v>
                </c:pt>
                <c:pt idx="3512">
                  <c:v>44680.994124409721</c:v>
                </c:pt>
                <c:pt idx="3513">
                  <c:v>44681.131463773148</c:v>
                </c:pt>
                <c:pt idx="3514">
                  <c:v>44681.268802766201</c:v>
                </c:pt>
                <c:pt idx="3515">
                  <c:v>44681.406144930559</c:v>
                </c:pt>
                <c:pt idx="3516">
                  <c:v>44681.543483958332</c:v>
                </c:pt>
                <c:pt idx="3517">
                  <c:v>44681.68082267361</c:v>
                </c:pt>
                <c:pt idx="3518">
                  <c:v>44681.818163553238</c:v>
                </c:pt>
                <c:pt idx="3519">
                  <c:v>44681.955504756945</c:v>
                </c:pt>
                <c:pt idx="3520">
                  <c:v>44682.092844513892</c:v>
                </c:pt>
                <c:pt idx="3521">
                  <c:v>44682.230182638887</c:v>
                </c:pt>
                <c:pt idx="3522">
                  <c:v>44682.367524641202</c:v>
                </c:pt>
                <c:pt idx="3523">
                  <c:v>44682.504864548609</c:v>
                </c:pt>
                <c:pt idx="3524">
                  <c:v>44682.642202870367</c:v>
                </c:pt>
                <c:pt idx="3525">
                  <c:v>44682.779542939817</c:v>
                </c:pt>
                <c:pt idx="3526">
                  <c:v>44682.916884282407</c:v>
                </c:pt>
                <c:pt idx="3527">
                  <c:v>44683.054224155094</c:v>
                </c:pt>
                <c:pt idx="3528">
                  <c:v>44683.191562557869</c:v>
                </c:pt>
                <c:pt idx="3529">
                  <c:v>44683.328903229165</c:v>
                </c:pt>
                <c:pt idx="3530">
                  <c:v>44683.466244270836</c:v>
                </c:pt>
                <c:pt idx="3531">
                  <c:v>44683.603582581018</c:v>
                </c:pt>
                <c:pt idx="3532">
                  <c:v>44683.740922094905</c:v>
                </c:pt>
                <c:pt idx="3533">
                  <c:v>44683.878263217593</c:v>
                </c:pt>
                <c:pt idx="3534">
                  <c:v>44684.015603483793</c:v>
                </c:pt>
                <c:pt idx="3535">
                  <c:v>44684.152942442131</c:v>
                </c:pt>
                <c:pt idx="3536">
                  <c:v>44684.290281886577</c:v>
                </c:pt>
                <c:pt idx="3537">
                  <c:v>44684.42762372685</c:v>
                </c:pt>
                <c:pt idx="3538">
                  <c:v>44684.564962164353</c:v>
                </c:pt>
                <c:pt idx="3539">
                  <c:v>44684.702300914352</c:v>
                </c:pt>
                <c:pt idx="3540">
                  <c:v>44684.839641863429</c:v>
                </c:pt>
                <c:pt idx="3541">
                  <c:v>44684.976982569446</c:v>
                </c:pt>
                <c:pt idx="3542">
                  <c:v>44685.114321898145</c:v>
                </c:pt>
                <c:pt idx="3543">
                  <c:v>44685.251660185182</c:v>
                </c:pt>
                <c:pt idx="3544">
                  <c:v>44685.389002048614</c:v>
                </c:pt>
                <c:pt idx="3545">
                  <c:v>44685.526341180557</c:v>
                </c:pt>
                <c:pt idx="3546">
                  <c:v>44685.663679432873</c:v>
                </c:pt>
                <c:pt idx="3547">
                  <c:v>44685.801019768522</c:v>
                </c:pt>
                <c:pt idx="3548">
                  <c:v>44685.938360879627</c:v>
                </c:pt>
                <c:pt idx="3549">
                  <c:v>44686.075700428242</c:v>
                </c:pt>
                <c:pt idx="3550">
                  <c:v>44686.213038379632</c:v>
                </c:pt>
                <c:pt idx="3551">
                  <c:v>44686.350379722222</c:v>
                </c:pt>
                <c:pt idx="3552">
                  <c:v>44686.487719976853</c:v>
                </c:pt>
                <c:pt idx="3553">
                  <c:v>44686.625058113423</c:v>
                </c:pt>
                <c:pt idx="3554">
                  <c:v>44686.762397766201</c:v>
                </c:pt>
                <c:pt idx="3555">
                  <c:v>44686.899738726854</c:v>
                </c:pt>
                <c:pt idx="3556">
                  <c:v>44687.037078622685</c:v>
                </c:pt>
                <c:pt idx="3557">
                  <c:v>44687.174417013892</c:v>
                </c:pt>
                <c:pt idx="3558">
                  <c:v>44687.311756875002</c:v>
                </c:pt>
                <c:pt idx="3559">
                  <c:v>44687.449098032404</c:v>
                </c:pt>
                <c:pt idx="3560">
                  <c:v>44687.586436053243</c:v>
                </c:pt>
                <c:pt idx="3561">
                  <c:v>44687.723774930557</c:v>
                </c:pt>
                <c:pt idx="3562">
                  <c:v>44687.861115868058</c:v>
                </c:pt>
                <c:pt idx="3563">
                  <c:v>44687.998455983798</c:v>
                </c:pt>
                <c:pt idx="3564">
                  <c:v>44688.135794895832</c:v>
                </c:pt>
                <c:pt idx="3565">
                  <c:v>44688.273133587965</c:v>
                </c:pt>
                <c:pt idx="3566">
                  <c:v>44688.41047534722</c:v>
                </c:pt>
                <c:pt idx="3567">
                  <c:v>44688.547813877318</c:v>
                </c:pt>
                <c:pt idx="3568">
                  <c:v>44688.685152210652</c:v>
                </c:pt>
                <c:pt idx="3569">
                  <c:v>44688.82249273148</c:v>
                </c:pt>
                <c:pt idx="3570">
                  <c:v>44688.959833483794</c:v>
                </c:pt>
                <c:pt idx="3571">
                  <c:v>44689.09717277778</c:v>
                </c:pt>
                <c:pt idx="3572">
                  <c:v>44689.234510509261</c:v>
                </c:pt>
                <c:pt idx="3573">
                  <c:v>44689.371852129632</c:v>
                </c:pt>
                <c:pt idx="3574">
                  <c:v>44689.509191469908</c:v>
                </c:pt>
                <c:pt idx="3575">
                  <c:v>44689.646529363425</c:v>
                </c:pt>
                <c:pt idx="3576">
                  <c:v>44689.783869074075</c:v>
                </c:pt>
                <c:pt idx="3577">
                  <c:v>44689.921210011576</c:v>
                </c:pt>
                <c:pt idx="3578">
                  <c:v>44690.058549409725</c:v>
                </c:pt>
                <c:pt idx="3579">
                  <c:v>44690.195887326387</c:v>
                </c:pt>
                <c:pt idx="3580">
                  <c:v>44690.333227754629</c:v>
                </c:pt>
                <c:pt idx="3581">
                  <c:v>44690.470568275465</c:v>
                </c:pt>
                <c:pt idx="3582">
                  <c:v>44690.607906168982</c:v>
                </c:pt>
                <c:pt idx="3583">
                  <c:v>44690.745245347221</c:v>
                </c:pt>
                <c:pt idx="3584">
                  <c:v>44690.882586018517</c:v>
                </c:pt>
                <c:pt idx="3585">
                  <c:v>44691.019925844907</c:v>
                </c:pt>
                <c:pt idx="3586">
                  <c:v>44691.157264317131</c:v>
                </c:pt>
                <c:pt idx="3587">
                  <c:v>44691.29460346065</c:v>
                </c:pt>
                <c:pt idx="3588">
                  <c:v>44691.43194480324</c:v>
                </c:pt>
                <c:pt idx="3589">
                  <c:v>44691.569282731478</c:v>
                </c:pt>
                <c:pt idx="3590">
                  <c:v>44691.70662109954</c:v>
                </c:pt>
                <c:pt idx="3591">
                  <c:v>44691.843961678242</c:v>
                </c:pt>
                <c:pt idx="3592">
                  <c:v>44691.981301863423</c:v>
                </c:pt>
                <c:pt idx="3593">
                  <c:v>44692.118640717592</c:v>
                </c:pt>
                <c:pt idx="3594">
                  <c:v>44692.255978692127</c:v>
                </c:pt>
                <c:pt idx="3595">
                  <c:v>44692.393320138886</c:v>
                </c:pt>
                <c:pt idx="3596">
                  <c:v>44692.530658761571</c:v>
                </c:pt>
                <c:pt idx="3597">
                  <c:v>44692.667996655095</c:v>
                </c:pt>
                <c:pt idx="3598">
                  <c:v>44692.805336655096</c:v>
                </c:pt>
                <c:pt idx="3599">
                  <c:v>44692.942677314815</c:v>
                </c:pt>
                <c:pt idx="3600">
                  <c:v>44693.080016435182</c:v>
                </c:pt>
                <c:pt idx="3601">
                  <c:v>44693.217353935186</c:v>
                </c:pt>
                <c:pt idx="3602">
                  <c:v>44693.354695000002</c:v>
                </c:pt>
                <c:pt idx="3603">
                  <c:v>44693.492034687501</c:v>
                </c:pt>
                <c:pt idx="3604">
                  <c:v>44693.62937239583</c:v>
                </c:pt>
                <c:pt idx="3605">
                  <c:v>44693.766711666663</c:v>
                </c:pt>
                <c:pt idx="3606">
                  <c:v>44693.904052245372</c:v>
                </c:pt>
                <c:pt idx="3607">
                  <c:v>44694.041391666666</c:v>
                </c:pt>
                <c:pt idx="3608">
                  <c:v>44694.178729571759</c:v>
                </c:pt>
                <c:pt idx="3609">
                  <c:v>44694.316069155095</c:v>
                </c:pt>
                <c:pt idx="3610">
                  <c:v>44694.453409803238</c:v>
                </c:pt>
                <c:pt idx="3611">
                  <c:v>44694.590747407405</c:v>
                </c:pt>
                <c:pt idx="3612">
                  <c:v>44694.728085983799</c:v>
                </c:pt>
                <c:pt idx="3613">
                  <c:v>44694.865426516204</c:v>
                </c:pt>
                <c:pt idx="3614">
                  <c:v>44695.002766180558</c:v>
                </c:pt>
                <c:pt idx="3615">
                  <c:v>44695.140104652775</c:v>
                </c:pt>
                <c:pt idx="3616">
                  <c:v>44695.277443055558</c:v>
                </c:pt>
                <c:pt idx="3617">
                  <c:v>44695.414784421293</c:v>
                </c:pt>
                <c:pt idx="3618">
                  <c:v>44695.552122465277</c:v>
                </c:pt>
                <c:pt idx="3619">
                  <c:v>44695.689460462963</c:v>
                </c:pt>
                <c:pt idx="3620">
                  <c:v>44695.826800636576</c:v>
                </c:pt>
                <c:pt idx="3621">
                  <c:v>44695.964140949072</c:v>
                </c:pt>
                <c:pt idx="3622">
                  <c:v>44696.101479814817</c:v>
                </c:pt>
                <c:pt idx="3623">
                  <c:v>44696.238817210651</c:v>
                </c:pt>
                <c:pt idx="3624">
                  <c:v>44696.376158460647</c:v>
                </c:pt>
                <c:pt idx="3625">
                  <c:v>44696.513497291664</c:v>
                </c:pt>
                <c:pt idx="3626">
                  <c:v>44696.650834826389</c:v>
                </c:pt>
                <c:pt idx="3627">
                  <c:v>44696.788174259258</c:v>
                </c:pt>
                <c:pt idx="3628">
                  <c:v>44696.925514826391</c:v>
                </c:pt>
                <c:pt idx="3629">
                  <c:v>44697.062853831019</c:v>
                </c:pt>
                <c:pt idx="3630">
                  <c:v>44697.200191319447</c:v>
                </c:pt>
                <c:pt idx="3631">
                  <c:v>44697.337531562502</c:v>
                </c:pt>
                <c:pt idx="3632">
                  <c:v>44697.474871620369</c:v>
                </c:pt>
                <c:pt idx="3633">
                  <c:v>44697.612209178238</c:v>
                </c:pt>
                <c:pt idx="3634">
                  <c:v>44697.749548078704</c:v>
                </c:pt>
                <c:pt idx="3635">
                  <c:v>44697.886888391207</c:v>
                </c:pt>
                <c:pt idx="3636">
                  <c:v>44698.024227847221</c:v>
                </c:pt>
                <c:pt idx="3637">
                  <c:v>44698.161565902781</c:v>
                </c:pt>
                <c:pt idx="3638">
                  <c:v>44698.298904826392</c:v>
                </c:pt>
                <c:pt idx="3639">
                  <c:v>44698.436245717596</c:v>
                </c:pt>
                <c:pt idx="3640">
                  <c:v>44698.573583263889</c:v>
                </c:pt>
                <c:pt idx="3641">
                  <c:v>44698.710921331018</c:v>
                </c:pt>
                <c:pt idx="3642">
                  <c:v>44698.848261620369</c:v>
                </c:pt>
                <c:pt idx="3643">
                  <c:v>44698.985601377317</c:v>
                </c:pt>
                <c:pt idx="3644">
                  <c:v>44699.122939849534</c:v>
                </c:pt>
                <c:pt idx="3645">
                  <c:v>44699.260277615744</c:v>
                </c:pt>
                <c:pt idx="3646">
                  <c:v>44699.397618750001</c:v>
                </c:pt>
                <c:pt idx="3647">
                  <c:v>44699.53495695602</c:v>
                </c:pt>
                <c:pt idx="3648">
                  <c:v>44699.672294560187</c:v>
                </c:pt>
                <c:pt idx="3649">
                  <c:v>44699.809634317127</c:v>
                </c:pt>
                <c:pt idx="3650">
                  <c:v>44699.946974606479</c:v>
                </c:pt>
                <c:pt idx="3651">
                  <c:v>44700.084313391206</c:v>
                </c:pt>
                <c:pt idx="3652">
                  <c:v>44700.22165053241</c:v>
                </c:pt>
                <c:pt idx="3653">
                  <c:v>44700.358991377318</c:v>
                </c:pt>
                <c:pt idx="3654">
                  <c:v>44700.496330578702</c:v>
                </c:pt>
                <c:pt idx="3655">
                  <c:v>44700.633667928239</c:v>
                </c:pt>
                <c:pt idx="3656">
                  <c:v>44700.771006898147</c:v>
                </c:pt>
                <c:pt idx="3657">
                  <c:v>44700.908347187498</c:v>
                </c:pt>
                <c:pt idx="3658">
                  <c:v>44701.045686180558</c:v>
                </c:pt>
                <c:pt idx="3659">
                  <c:v>44701.183023692131</c:v>
                </c:pt>
                <c:pt idx="3660">
                  <c:v>44701.320363055558</c:v>
                </c:pt>
                <c:pt idx="3661">
                  <c:v>44701.457703263892</c:v>
                </c:pt>
                <c:pt idx="3662">
                  <c:v>44701.595040532404</c:v>
                </c:pt>
                <c:pt idx="3663">
                  <c:v>44701.732378854169</c:v>
                </c:pt>
                <c:pt idx="3664">
                  <c:v>44701.869719016206</c:v>
                </c:pt>
                <c:pt idx="3665">
                  <c:v>44702.007058298608</c:v>
                </c:pt>
                <c:pt idx="3666">
                  <c:v>44702.144396354168</c:v>
                </c:pt>
                <c:pt idx="3667">
                  <c:v>44702.281734525466</c:v>
                </c:pt>
                <c:pt idx="3668">
                  <c:v>44702.419075497688</c:v>
                </c:pt>
                <c:pt idx="3669">
                  <c:v>44702.556413078702</c:v>
                </c:pt>
                <c:pt idx="3670">
                  <c:v>44702.693750752318</c:v>
                </c:pt>
                <c:pt idx="3671">
                  <c:v>44702.831090601852</c:v>
                </c:pt>
                <c:pt idx="3672">
                  <c:v>44702.968430462963</c:v>
                </c:pt>
                <c:pt idx="3673">
                  <c:v>44703.105768900467</c:v>
                </c:pt>
                <c:pt idx="3674">
                  <c:v>44703.243105995367</c:v>
                </c:pt>
                <c:pt idx="3675">
                  <c:v>44703.38044685185</c:v>
                </c:pt>
                <c:pt idx="3676">
                  <c:v>44703.517785185184</c:v>
                </c:pt>
                <c:pt idx="3677">
                  <c:v>44703.65512236111</c:v>
                </c:pt>
                <c:pt idx="3678">
                  <c:v>44703.792461504629</c:v>
                </c:pt>
                <c:pt idx="3679">
                  <c:v>44703.929801666665</c:v>
                </c:pt>
                <c:pt idx="3680">
                  <c:v>44704.067140243053</c:v>
                </c:pt>
                <c:pt idx="3681">
                  <c:v>44704.204477291663</c:v>
                </c:pt>
                <c:pt idx="3682">
                  <c:v>44704.341817314817</c:v>
                </c:pt>
                <c:pt idx="3683">
                  <c:v>44704.479156851849</c:v>
                </c:pt>
                <c:pt idx="3684">
                  <c:v>44704.616494016205</c:v>
                </c:pt>
                <c:pt idx="3685">
                  <c:v>44704.753832592593</c:v>
                </c:pt>
                <c:pt idx="3686">
                  <c:v>44704.891172511576</c:v>
                </c:pt>
                <c:pt idx="3687">
                  <c:v>44705.02851152778</c:v>
                </c:pt>
                <c:pt idx="3688">
                  <c:v>44705.165849097219</c:v>
                </c:pt>
                <c:pt idx="3689">
                  <c:v>44705.303187743055</c:v>
                </c:pt>
                <c:pt idx="3690">
                  <c:v>44705.440528136576</c:v>
                </c:pt>
                <c:pt idx="3691">
                  <c:v>44705.577865231484</c:v>
                </c:pt>
                <c:pt idx="3692">
                  <c:v>44705.715202962965</c:v>
                </c:pt>
                <c:pt idx="3693">
                  <c:v>44705.852542893517</c:v>
                </c:pt>
                <c:pt idx="3694">
                  <c:v>44705.989882164351</c:v>
                </c:pt>
                <c:pt idx="3695">
                  <c:v>44706.127220196759</c:v>
                </c:pt>
                <c:pt idx="3696">
                  <c:v>44706.26455767361</c:v>
                </c:pt>
                <c:pt idx="3697">
                  <c:v>44706.4018984375</c:v>
                </c:pt>
                <c:pt idx="3698">
                  <c:v>44706.539236180557</c:v>
                </c:pt>
                <c:pt idx="3699">
                  <c:v>44706.676573449076</c:v>
                </c:pt>
                <c:pt idx="3700">
                  <c:v>44706.813912881946</c:v>
                </c:pt>
                <c:pt idx="3701">
                  <c:v>44706.951252754632</c:v>
                </c:pt>
                <c:pt idx="3702">
                  <c:v>44707.088591145832</c:v>
                </c:pt>
                <c:pt idx="3703">
                  <c:v>44707.225927893516</c:v>
                </c:pt>
                <c:pt idx="3704">
                  <c:v>44707.363268449073</c:v>
                </c:pt>
                <c:pt idx="3705">
                  <c:v>44707.500607118054</c:v>
                </c:pt>
                <c:pt idx="3706">
                  <c:v>44707.637944074071</c:v>
                </c:pt>
                <c:pt idx="3707">
                  <c:v>44707.775282708331</c:v>
                </c:pt>
                <c:pt idx="3708">
                  <c:v>44707.91262265046</c:v>
                </c:pt>
                <c:pt idx="3709">
                  <c:v>44708.049961215278</c:v>
                </c:pt>
                <c:pt idx="3710">
                  <c:v>44708.187298287034</c:v>
                </c:pt>
                <c:pt idx="3711">
                  <c:v>44708.324637442129</c:v>
                </c:pt>
                <c:pt idx="3712">
                  <c:v>44708.461977199077</c:v>
                </c:pt>
                <c:pt idx="3713">
                  <c:v>44708.599314120373</c:v>
                </c:pt>
                <c:pt idx="3714">
                  <c:v>44708.736652175925</c:v>
                </c:pt>
                <c:pt idx="3715">
                  <c:v>44708.873991956018</c:v>
                </c:pt>
                <c:pt idx="3716">
                  <c:v>44709.011330868052</c:v>
                </c:pt>
                <c:pt idx="3717">
                  <c:v>44709.148668518515</c:v>
                </c:pt>
                <c:pt idx="3718">
                  <c:v>44709.286006469905</c:v>
                </c:pt>
                <c:pt idx="3719">
                  <c:v>44709.423347037038</c:v>
                </c:pt>
                <c:pt idx="3720">
                  <c:v>44709.560684189812</c:v>
                </c:pt>
                <c:pt idx="3721">
                  <c:v>44709.698021550925</c:v>
                </c:pt>
                <c:pt idx="3722">
                  <c:v>44709.835361111109</c:v>
                </c:pt>
                <c:pt idx="3723">
                  <c:v>44709.972700555554</c:v>
                </c:pt>
                <c:pt idx="3724">
                  <c:v>44710.110038599538</c:v>
                </c:pt>
                <c:pt idx="3725">
                  <c:v>44710.247375439816</c:v>
                </c:pt>
                <c:pt idx="3726">
                  <c:v>44710.384715960645</c:v>
                </c:pt>
                <c:pt idx="3727">
                  <c:v>44710.522053854169</c:v>
                </c:pt>
                <c:pt idx="3728">
                  <c:v>44710.659390729168</c:v>
                </c:pt>
                <c:pt idx="3729">
                  <c:v>44710.796729641203</c:v>
                </c:pt>
                <c:pt idx="3730">
                  <c:v>44710.934069444447</c:v>
                </c:pt>
                <c:pt idx="3731">
                  <c:v>44711.071407685187</c:v>
                </c:pt>
                <c:pt idx="3732">
                  <c:v>44711.208744363423</c:v>
                </c:pt>
                <c:pt idx="3733">
                  <c:v>44711.34608422454</c:v>
                </c:pt>
                <c:pt idx="3734">
                  <c:v>44711.483423310186</c:v>
                </c:pt>
                <c:pt idx="3735">
                  <c:v>44711.620760150465</c:v>
                </c:pt>
                <c:pt idx="3736">
                  <c:v>44711.758098449071</c:v>
                </c:pt>
                <c:pt idx="3737">
                  <c:v>44711.895438067128</c:v>
                </c:pt>
                <c:pt idx="3738">
                  <c:v>44712.03277672454</c:v>
                </c:pt>
                <c:pt idx="3739">
                  <c:v>44712.170113900465</c:v>
                </c:pt>
                <c:pt idx="3740">
                  <c:v>44712.307452337962</c:v>
                </c:pt>
                <c:pt idx="3741">
                  <c:v>44712.444792314818</c:v>
                </c:pt>
                <c:pt idx="3742">
                  <c:v>44712.582129062503</c:v>
                </c:pt>
                <c:pt idx="3743">
                  <c:v>44712.719466550923</c:v>
                </c:pt>
                <c:pt idx="3744">
                  <c:v>44712.856806192132</c:v>
                </c:pt>
                <c:pt idx="3745">
                  <c:v>44712.994145092591</c:v>
                </c:pt>
                <c:pt idx="3746">
                  <c:v>44713.131483634257</c:v>
                </c:pt>
                <c:pt idx="3747">
                  <c:v>44713.268822696758</c:v>
                </c:pt>
                <c:pt idx="3748">
                  <c:v>44713.406164942127</c:v>
                </c:pt>
                <c:pt idx="3749">
                  <c:v>44713.543504062502</c:v>
                </c:pt>
                <c:pt idx="3750">
                  <c:v>44713.680842847221</c:v>
                </c:pt>
                <c:pt idx="3751">
                  <c:v>44713.818183807867</c:v>
                </c:pt>
                <c:pt idx="3752">
                  <c:v>44713.955525104167</c:v>
                </c:pt>
                <c:pt idx="3753">
                  <c:v>44714.092864942133</c:v>
                </c:pt>
                <c:pt idx="3754">
                  <c:v>44714.230203159721</c:v>
                </c:pt>
                <c:pt idx="3755">
                  <c:v>44714.367545243054</c:v>
                </c:pt>
                <c:pt idx="3756">
                  <c:v>44714.504885231479</c:v>
                </c:pt>
                <c:pt idx="3757">
                  <c:v>44714.642223634262</c:v>
                </c:pt>
                <c:pt idx="3758">
                  <c:v>44714.779563796299</c:v>
                </c:pt>
                <c:pt idx="3759">
                  <c:v>44714.916905231483</c:v>
                </c:pt>
                <c:pt idx="3760">
                  <c:v>44715.054245196756</c:v>
                </c:pt>
                <c:pt idx="3761">
                  <c:v>44715.191583680557</c:v>
                </c:pt>
                <c:pt idx="3762">
                  <c:v>44715.328924456022</c:v>
                </c:pt>
                <c:pt idx="3763">
                  <c:v>44715.466265590279</c:v>
                </c:pt>
                <c:pt idx="3764">
                  <c:v>44715.603603981479</c:v>
                </c:pt>
                <c:pt idx="3765">
                  <c:v>44715.740943599536</c:v>
                </c:pt>
                <c:pt idx="3766">
                  <c:v>44715.878284814811</c:v>
                </c:pt>
                <c:pt idx="3767">
                  <c:v>44716.015625173612</c:v>
                </c:pt>
                <c:pt idx="3768">
                  <c:v>44716.152964224537</c:v>
                </c:pt>
                <c:pt idx="3769">
                  <c:v>44716.290303761576</c:v>
                </c:pt>
                <c:pt idx="3770">
                  <c:v>44716.427645717595</c:v>
                </c:pt>
                <c:pt idx="3771">
                  <c:v>44716.564984247685</c:v>
                </c:pt>
                <c:pt idx="3772">
                  <c:v>44716.702323090278</c:v>
                </c:pt>
                <c:pt idx="3773">
                  <c:v>44716.839664143517</c:v>
                </c:pt>
                <c:pt idx="3774">
                  <c:v>44716.977004953704</c:v>
                </c:pt>
                <c:pt idx="3775">
                  <c:v>44717.114344386573</c:v>
                </c:pt>
                <c:pt idx="3776">
                  <c:v>44717.25168277778</c:v>
                </c:pt>
                <c:pt idx="3777">
                  <c:v>44717.389024745367</c:v>
                </c:pt>
                <c:pt idx="3778">
                  <c:v>44717.52636398148</c:v>
                </c:pt>
                <c:pt idx="3779">
                  <c:v>44717.663702349535</c:v>
                </c:pt>
                <c:pt idx="3780">
                  <c:v>44717.801042789353</c:v>
                </c:pt>
                <c:pt idx="3781">
                  <c:v>44717.938384016205</c:v>
                </c:pt>
                <c:pt idx="3782">
                  <c:v>44718.075723680558</c:v>
                </c:pt>
                <c:pt idx="3783">
                  <c:v>44718.213061736111</c:v>
                </c:pt>
                <c:pt idx="3784">
                  <c:v>44718.350403194447</c:v>
                </c:pt>
                <c:pt idx="3785">
                  <c:v>44718.487743564816</c:v>
                </c:pt>
                <c:pt idx="3786">
                  <c:v>44718.625081817132</c:v>
                </c:pt>
                <c:pt idx="3787">
                  <c:v>44718.762421585649</c:v>
                </c:pt>
                <c:pt idx="3788">
                  <c:v>44718.89976266204</c:v>
                </c:pt>
                <c:pt idx="3789">
                  <c:v>44719.037102685186</c:v>
                </c:pt>
                <c:pt idx="3790">
                  <c:v>44719.174441203701</c:v>
                </c:pt>
                <c:pt idx="3791">
                  <c:v>44719.311781180557</c:v>
                </c:pt>
                <c:pt idx="3792">
                  <c:v>44719.449122465281</c:v>
                </c:pt>
                <c:pt idx="3793">
                  <c:v>44719.586460613427</c:v>
                </c:pt>
                <c:pt idx="3794">
                  <c:v>44719.723799618056</c:v>
                </c:pt>
                <c:pt idx="3795">
                  <c:v>44719.861140682871</c:v>
                </c:pt>
                <c:pt idx="3796">
                  <c:v>44719.998480937502</c:v>
                </c:pt>
                <c:pt idx="3797">
                  <c:v>44720.135819976851</c:v>
                </c:pt>
                <c:pt idx="3798">
                  <c:v>44720.273158807868</c:v>
                </c:pt>
                <c:pt idx="3799">
                  <c:v>44720.410500694445</c:v>
                </c:pt>
                <c:pt idx="3800">
                  <c:v>44720.547839363426</c:v>
                </c:pt>
                <c:pt idx="3801">
                  <c:v>44720.685177847219</c:v>
                </c:pt>
                <c:pt idx="3802">
                  <c:v>44720.822518506946</c:v>
                </c:pt>
                <c:pt idx="3803">
                  <c:v>44720.95985939815</c:v>
                </c:pt>
                <c:pt idx="3804">
                  <c:v>44721.097198831019</c:v>
                </c:pt>
                <c:pt idx="3805">
                  <c:v>44721.234536724536</c:v>
                </c:pt>
                <c:pt idx="3806">
                  <c:v>44721.371878483798</c:v>
                </c:pt>
                <c:pt idx="3807">
                  <c:v>44721.509217974541</c:v>
                </c:pt>
                <c:pt idx="3808">
                  <c:v>44721.646556018517</c:v>
                </c:pt>
                <c:pt idx="3809">
                  <c:v>44721.783895891203</c:v>
                </c:pt>
                <c:pt idx="3810">
                  <c:v>44721.92123699074</c:v>
                </c:pt>
                <c:pt idx="3811">
                  <c:v>44722.058576550924</c:v>
                </c:pt>
                <c:pt idx="3812">
                  <c:v>44722.195914629629</c:v>
                </c:pt>
                <c:pt idx="3813">
                  <c:v>44722.333255219906</c:v>
                </c:pt>
                <c:pt idx="3814">
                  <c:v>44722.470595902778</c:v>
                </c:pt>
                <c:pt idx="3815">
                  <c:v>44722.607933969906</c:v>
                </c:pt>
                <c:pt idx="3816">
                  <c:v>44722.745273321758</c:v>
                </c:pt>
                <c:pt idx="3817">
                  <c:v>44722.882614166665</c:v>
                </c:pt>
                <c:pt idx="3818">
                  <c:v>44723.019954178242</c:v>
                </c:pt>
                <c:pt idx="3819">
                  <c:v>44723.157292824071</c:v>
                </c:pt>
                <c:pt idx="3820">
                  <c:v>44723.294632152778</c:v>
                </c:pt>
                <c:pt idx="3821">
                  <c:v>44723.431973668979</c:v>
                </c:pt>
                <c:pt idx="3822">
                  <c:v>44723.569311793981</c:v>
                </c:pt>
                <c:pt idx="3823">
                  <c:v>44723.706650347223</c:v>
                </c:pt>
                <c:pt idx="3824">
                  <c:v>44723.843991122689</c:v>
                </c:pt>
                <c:pt idx="3825">
                  <c:v>44723.981331504627</c:v>
                </c:pt>
                <c:pt idx="3826">
                  <c:v>44724.118670555552</c:v>
                </c:pt>
                <c:pt idx="3827">
                  <c:v>44724.25600872685</c:v>
                </c:pt>
                <c:pt idx="3828">
                  <c:v>44724.393350393519</c:v>
                </c:pt>
                <c:pt idx="3829">
                  <c:v>44724.530689224535</c:v>
                </c:pt>
                <c:pt idx="3830">
                  <c:v>44724.668027314816</c:v>
                </c:pt>
                <c:pt idx="3831">
                  <c:v>44724.805367534726</c:v>
                </c:pt>
                <c:pt idx="3832">
                  <c:v>44724.942708402777</c:v>
                </c:pt>
                <c:pt idx="3833">
                  <c:v>44725.080047754629</c:v>
                </c:pt>
                <c:pt idx="3834">
                  <c:v>44725.217385462965</c:v>
                </c:pt>
                <c:pt idx="3835">
                  <c:v>44725.354726747682</c:v>
                </c:pt>
                <c:pt idx="3836">
                  <c:v>44725.492066666666</c:v>
                </c:pt>
                <c:pt idx="3837">
                  <c:v>44725.62940460648</c:v>
                </c:pt>
                <c:pt idx="3838">
                  <c:v>44725.766744108798</c:v>
                </c:pt>
                <c:pt idx="3839">
                  <c:v>44725.904084918984</c:v>
                </c:pt>
                <c:pt idx="3840">
                  <c:v>44726.041424571762</c:v>
                </c:pt>
                <c:pt idx="3841">
                  <c:v>44726.178762719908</c:v>
                </c:pt>
                <c:pt idx="3842">
                  <c:v>44726.316102534722</c:v>
                </c:pt>
                <c:pt idx="3843">
                  <c:v>44726.453443425926</c:v>
                </c:pt>
                <c:pt idx="3844">
                  <c:v>44726.590781273146</c:v>
                </c:pt>
                <c:pt idx="3845">
                  <c:v>44726.728120092594</c:v>
                </c:pt>
                <c:pt idx="3846">
                  <c:v>44726.865460868059</c:v>
                </c:pt>
                <c:pt idx="3847">
                  <c:v>44727.002800787035</c:v>
                </c:pt>
                <c:pt idx="3848">
                  <c:v>44727.140139502313</c:v>
                </c:pt>
                <c:pt idx="3849">
                  <c:v>44727.277478159725</c:v>
                </c:pt>
                <c:pt idx="3850">
                  <c:v>44727.414819768521</c:v>
                </c:pt>
                <c:pt idx="3851">
                  <c:v>44727.552158055558</c:v>
                </c:pt>
                <c:pt idx="3852">
                  <c:v>44727.689496307874</c:v>
                </c:pt>
                <c:pt idx="3853">
                  <c:v>44727.826836747685</c:v>
                </c:pt>
                <c:pt idx="3854">
                  <c:v>44727.964177303242</c:v>
                </c:pt>
                <c:pt idx="3855">
                  <c:v>44728.10151641204</c:v>
                </c:pt>
                <c:pt idx="3856">
                  <c:v>44728.238854074072</c:v>
                </c:pt>
                <c:pt idx="3857">
                  <c:v>44728.376195567129</c:v>
                </c:pt>
                <c:pt idx="3858">
                  <c:v>44728.513534664351</c:v>
                </c:pt>
                <c:pt idx="3859">
                  <c:v>44728.650872442129</c:v>
                </c:pt>
                <c:pt idx="3860">
                  <c:v>44728.788212129628</c:v>
                </c:pt>
                <c:pt idx="3861">
                  <c:v>44728.925552939814</c:v>
                </c:pt>
                <c:pt idx="3862">
                  <c:v>44729.062892199072</c:v>
                </c:pt>
                <c:pt idx="3863">
                  <c:v>44729.200229942129</c:v>
                </c:pt>
                <c:pt idx="3864">
                  <c:v>44729.337570439813</c:v>
                </c:pt>
                <c:pt idx="3865">
                  <c:v>44729.474910740741</c:v>
                </c:pt>
                <c:pt idx="3866">
                  <c:v>44729.61224855324</c:v>
                </c:pt>
                <c:pt idx="3867">
                  <c:v>44729.749587708335</c:v>
                </c:pt>
                <c:pt idx="3868">
                  <c:v>44729.886928263892</c:v>
                </c:pt>
                <c:pt idx="3869">
                  <c:v>44730.024267962966</c:v>
                </c:pt>
                <c:pt idx="3870">
                  <c:v>44730.161606261572</c:v>
                </c:pt>
                <c:pt idx="3871">
                  <c:v>44730.298945439812</c:v>
                </c:pt>
                <c:pt idx="3872">
                  <c:v>44730.436286585646</c:v>
                </c:pt>
                <c:pt idx="3873">
                  <c:v>44730.573624375</c:v>
                </c:pt>
                <c:pt idx="3874">
                  <c:v>44730.710962696758</c:v>
                </c:pt>
                <c:pt idx="3875">
                  <c:v>44730.84830322917</c:v>
                </c:pt>
                <c:pt idx="3876">
                  <c:v>44730.98564324074</c:v>
                </c:pt>
                <c:pt idx="3877">
                  <c:v>44731.122981956018</c:v>
                </c:pt>
                <c:pt idx="3878">
                  <c:v>44731.26031996528</c:v>
                </c:pt>
                <c:pt idx="3879">
                  <c:v>44731.397661342591</c:v>
                </c:pt>
                <c:pt idx="3880">
                  <c:v>44731.53499980324</c:v>
                </c:pt>
                <c:pt idx="3881">
                  <c:v>44731.672337662036</c:v>
                </c:pt>
                <c:pt idx="3882">
                  <c:v>44731.809677673613</c:v>
                </c:pt>
                <c:pt idx="3883">
                  <c:v>44731.947018206018</c:v>
                </c:pt>
                <c:pt idx="3884">
                  <c:v>44732.084357256943</c:v>
                </c:pt>
                <c:pt idx="3885">
                  <c:v>44732.221694641201</c:v>
                </c:pt>
                <c:pt idx="3886">
                  <c:v>44732.359035740737</c:v>
                </c:pt>
                <c:pt idx="3887">
                  <c:v>44732.496375208335</c:v>
                </c:pt>
                <c:pt idx="3888">
                  <c:v>44732.633712812501</c:v>
                </c:pt>
                <c:pt idx="3889">
                  <c:v>44732.771052037038</c:v>
                </c:pt>
                <c:pt idx="3890">
                  <c:v>44732.908392581019</c:v>
                </c:pt>
                <c:pt idx="3891">
                  <c:v>44733.045731851853</c:v>
                </c:pt>
                <c:pt idx="3892">
                  <c:v>44733.183069618055</c:v>
                </c:pt>
                <c:pt idx="3893">
                  <c:v>44733.320409247688</c:v>
                </c:pt>
                <c:pt idx="3894">
                  <c:v>44733.45774972222</c:v>
                </c:pt>
                <c:pt idx="3895">
                  <c:v>44733.595087256945</c:v>
                </c:pt>
                <c:pt idx="3896">
                  <c:v>44733.732425856484</c:v>
                </c:pt>
                <c:pt idx="3897">
                  <c:v>44733.869766284719</c:v>
                </c:pt>
                <c:pt idx="3898">
                  <c:v>44734.00710584491</c:v>
                </c:pt>
                <c:pt idx="3899">
                  <c:v>44734.144444189813</c:v>
                </c:pt>
                <c:pt idx="3900">
                  <c:v>44734.281782638885</c:v>
                </c:pt>
                <c:pt idx="3901">
                  <c:v>44734.419123888889</c:v>
                </c:pt>
                <c:pt idx="3902">
                  <c:v>44734.556461759261</c:v>
                </c:pt>
                <c:pt idx="3903">
                  <c:v>44734.693799710651</c:v>
                </c:pt>
                <c:pt idx="3904">
                  <c:v>44734.831139861111</c:v>
                </c:pt>
                <c:pt idx="3905">
                  <c:v>44734.968480011572</c:v>
                </c:pt>
                <c:pt idx="3906">
                  <c:v>44735.105818750002</c:v>
                </c:pt>
                <c:pt idx="3907">
                  <c:v>44735.24315613426</c:v>
                </c:pt>
                <c:pt idx="3908">
                  <c:v>44735.38049729167</c:v>
                </c:pt>
                <c:pt idx="3909">
                  <c:v>44735.517835925923</c:v>
                </c:pt>
                <c:pt idx="3910">
                  <c:v>44735.65517341435</c:v>
                </c:pt>
                <c:pt idx="3911">
                  <c:v>44735.792512858796</c:v>
                </c:pt>
                <c:pt idx="3912">
                  <c:v>44735.929853321759</c:v>
                </c:pt>
                <c:pt idx="3913">
                  <c:v>44736.067192210648</c:v>
                </c:pt>
                <c:pt idx="3914">
                  <c:v>44736.20452958333</c:v>
                </c:pt>
                <c:pt idx="3915">
                  <c:v>44736.341869918979</c:v>
                </c:pt>
                <c:pt idx="3916">
                  <c:v>44736.479209780089</c:v>
                </c:pt>
                <c:pt idx="3917">
                  <c:v>44736.616547256941</c:v>
                </c:pt>
                <c:pt idx="3918">
                  <c:v>44736.753886157407</c:v>
                </c:pt>
                <c:pt idx="3919">
                  <c:v>44736.891226400461</c:v>
                </c:pt>
                <c:pt idx="3920">
                  <c:v>44737.028565740744</c:v>
                </c:pt>
                <c:pt idx="3921">
                  <c:v>44737.165903645837</c:v>
                </c:pt>
                <c:pt idx="3922">
                  <c:v>44737.303242627313</c:v>
                </c:pt>
                <c:pt idx="3923">
                  <c:v>44737.440583344905</c:v>
                </c:pt>
                <c:pt idx="3924">
                  <c:v>44737.57792077546</c:v>
                </c:pt>
                <c:pt idx="3925">
                  <c:v>44737.715258842596</c:v>
                </c:pt>
                <c:pt idx="3926">
                  <c:v>44737.852599108795</c:v>
                </c:pt>
                <c:pt idx="3927">
                  <c:v>44737.989938726852</c:v>
                </c:pt>
                <c:pt idx="3928">
                  <c:v>44738.127277094907</c:v>
                </c:pt>
                <c:pt idx="3929">
                  <c:v>44738.264614918982</c:v>
                </c:pt>
                <c:pt idx="3930">
                  <c:v>44738.401956030095</c:v>
                </c:pt>
                <c:pt idx="3931">
                  <c:v>44738.539294108799</c:v>
                </c:pt>
                <c:pt idx="3932">
                  <c:v>44738.676631736111</c:v>
                </c:pt>
                <c:pt idx="3933">
                  <c:v>44738.813971527779</c:v>
                </c:pt>
                <c:pt idx="3934">
                  <c:v>44738.951311736113</c:v>
                </c:pt>
                <c:pt idx="3935">
                  <c:v>44739.088650486112</c:v>
                </c:pt>
                <c:pt idx="3936">
                  <c:v>44739.22598758102</c:v>
                </c:pt>
                <c:pt idx="3937">
                  <c:v>44739.363328495368</c:v>
                </c:pt>
                <c:pt idx="3938">
                  <c:v>44739.500667523149</c:v>
                </c:pt>
                <c:pt idx="3939">
                  <c:v>44739.638004837965</c:v>
                </c:pt>
                <c:pt idx="3940">
                  <c:v>44739.775343831017</c:v>
                </c:pt>
                <c:pt idx="3941">
                  <c:v>44739.912684143521</c:v>
                </c:pt>
                <c:pt idx="3942">
                  <c:v>44740.050023067131</c:v>
                </c:pt>
                <c:pt idx="3943">
                  <c:v>44740.187360497686</c:v>
                </c:pt>
                <c:pt idx="3944">
                  <c:v>44740.324700011573</c:v>
                </c:pt>
                <c:pt idx="3945">
                  <c:v>44740.462040138889</c:v>
                </c:pt>
                <c:pt idx="3946">
                  <c:v>44740.599377418985</c:v>
                </c:pt>
                <c:pt idx="3947">
                  <c:v>44740.736715844905</c:v>
                </c:pt>
                <c:pt idx="3948">
                  <c:v>44740.874055995373</c:v>
                </c:pt>
                <c:pt idx="3949">
                  <c:v>44741.011395277776</c:v>
                </c:pt>
                <c:pt idx="3950">
                  <c:v>44741.148733298614</c:v>
                </c:pt>
                <c:pt idx="3951">
                  <c:v>44741.286071620372</c:v>
                </c:pt>
                <c:pt idx="3952">
                  <c:v>44741.423412557873</c:v>
                </c:pt>
                <c:pt idx="3953">
                  <c:v>44741.560750092591</c:v>
                </c:pt>
                <c:pt idx="3954">
                  <c:v>44741.698087824072</c:v>
                </c:pt>
                <c:pt idx="3955">
                  <c:v>44741.835427754631</c:v>
                </c:pt>
                <c:pt idx="3956">
                  <c:v>44741.972767569445</c:v>
                </c:pt>
                <c:pt idx="3957">
                  <c:v>44742.110105995373</c:v>
                </c:pt>
                <c:pt idx="3958">
                  <c:v>44742.247443206019</c:v>
                </c:pt>
                <c:pt idx="3959">
                  <c:v>44742.384784097223</c:v>
                </c:pt>
                <c:pt idx="3960">
                  <c:v>44742.522122372684</c:v>
                </c:pt>
                <c:pt idx="3961">
                  <c:v>44742.659459629627</c:v>
                </c:pt>
                <c:pt idx="3962">
                  <c:v>44742.796798912037</c:v>
                </c:pt>
                <c:pt idx="3963">
                  <c:v>44742.934139097226</c:v>
                </c:pt>
                <c:pt idx="3964">
                  <c:v>44743.07147771991</c:v>
                </c:pt>
                <c:pt idx="3965">
                  <c:v>44743.208814768521</c:v>
                </c:pt>
                <c:pt idx="3966">
                  <c:v>44743.346155011575</c:v>
                </c:pt>
                <c:pt idx="3967">
                  <c:v>44743.483494479166</c:v>
                </c:pt>
                <c:pt idx="3968">
                  <c:v>44743.620831701388</c:v>
                </c:pt>
                <c:pt idx="3969">
                  <c:v>44743.758170381945</c:v>
                </c:pt>
                <c:pt idx="3970">
                  <c:v>44743.895510381946</c:v>
                </c:pt>
                <c:pt idx="3971">
                  <c:v>44744.032849421295</c:v>
                </c:pt>
                <c:pt idx="3972">
                  <c:v>44744.170186979165</c:v>
                </c:pt>
                <c:pt idx="3973">
                  <c:v>44744.307525810182</c:v>
                </c:pt>
                <c:pt idx="3974">
                  <c:v>44744.444866157406</c:v>
                </c:pt>
                <c:pt idx="3975">
                  <c:v>44744.582203287035</c:v>
                </c:pt>
                <c:pt idx="3976">
                  <c:v>44744.719541168983</c:v>
                </c:pt>
                <c:pt idx="3977">
                  <c:v>44744.856881192129</c:v>
                </c:pt>
                <c:pt idx="3978">
                  <c:v>44744.994220474538</c:v>
                </c:pt>
                <c:pt idx="3979">
                  <c:v>44745.131558530091</c:v>
                </c:pt>
                <c:pt idx="3980">
                  <c:v>44745.268896215275</c:v>
                </c:pt>
                <c:pt idx="3981">
                  <c:v>44745.406237071758</c:v>
                </c:pt>
                <c:pt idx="3982">
                  <c:v>44745.543574791664</c:v>
                </c:pt>
                <c:pt idx="3983">
                  <c:v>44745.680912199074</c:v>
                </c:pt>
                <c:pt idx="3984">
                  <c:v>44745.81825178241</c:v>
                </c:pt>
                <c:pt idx="3985">
                  <c:v>44745.955591689817</c:v>
                </c:pt>
                <c:pt idx="3986">
                  <c:v>44746.09293013889</c:v>
                </c:pt>
                <c:pt idx="3987">
                  <c:v>44746.230266979168</c:v>
                </c:pt>
                <c:pt idx="3988">
                  <c:v>44746.367607673608</c:v>
                </c:pt>
                <c:pt idx="3989">
                  <c:v>44746.504946284724</c:v>
                </c:pt>
                <c:pt idx="3990">
                  <c:v>44746.642283310182</c:v>
                </c:pt>
                <c:pt idx="3991">
                  <c:v>44746.779622083333</c:v>
                </c:pt>
                <c:pt idx="3992">
                  <c:v>44746.9169621412</c:v>
                </c:pt>
                <c:pt idx="3993">
                  <c:v>44747.054300729164</c:v>
                </c:pt>
                <c:pt idx="3994">
                  <c:v>44747.191637835647</c:v>
                </c:pt>
                <c:pt idx="3995">
                  <c:v>44747.32897722222</c:v>
                </c:pt>
                <c:pt idx="3996">
                  <c:v>44747.466316979167</c:v>
                </c:pt>
                <c:pt idx="3997">
                  <c:v>44747.603654004626</c:v>
                </c:pt>
                <c:pt idx="3998">
                  <c:v>44747.740992233797</c:v>
                </c:pt>
                <c:pt idx="3999">
                  <c:v>44747.878332071756</c:v>
                </c:pt>
                <c:pt idx="4000">
                  <c:v>44748.015671053239</c:v>
                </c:pt>
                <c:pt idx="4001">
                  <c:v>44748.153008738424</c:v>
                </c:pt>
                <c:pt idx="4002">
                  <c:v>44748.290346898146</c:v>
                </c:pt>
                <c:pt idx="4003">
                  <c:v>44748.427687476855</c:v>
                </c:pt>
                <c:pt idx="4004">
                  <c:v>44748.565024641204</c:v>
                </c:pt>
                <c:pt idx="4005">
                  <c:v>44748.702362118056</c:v>
                </c:pt>
                <c:pt idx="4006">
                  <c:v>44748.839701805555</c:v>
                </c:pt>
                <c:pt idx="4007">
                  <c:v>44748.977041238424</c:v>
                </c:pt>
                <c:pt idx="4008">
                  <c:v>44749.114379305553</c:v>
                </c:pt>
                <c:pt idx="4009">
                  <c:v>44749.251716319442</c:v>
                </c:pt>
                <c:pt idx="4010">
                  <c:v>44749.389056921296</c:v>
                </c:pt>
                <c:pt idx="4011">
                  <c:v>44749.526394803244</c:v>
                </c:pt>
                <c:pt idx="4012">
                  <c:v>44749.663731793982</c:v>
                </c:pt>
                <c:pt idx="4013">
                  <c:v>44749.801070879628</c:v>
                </c:pt>
                <c:pt idx="4014">
                  <c:v>44749.93841072917</c:v>
                </c:pt>
                <c:pt idx="4015">
                  <c:v>44750.075749039352</c:v>
                </c:pt>
                <c:pt idx="4016">
                  <c:v>44750.213085729163</c:v>
                </c:pt>
                <c:pt idx="4017">
                  <c:v>44750.350425833334</c:v>
                </c:pt>
                <c:pt idx="4018">
                  <c:v>44750.487764675927</c:v>
                </c:pt>
                <c:pt idx="4019">
                  <c:v>44750.625103344908</c:v>
                </c:pt>
                <c:pt idx="4020">
                  <c:v>44750.762443368054</c:v>
                </c:pt>
                <c:pt idx="4021">
                  <c:v>44750.899784687499</c:v>
                </c:pt>
                <c:pt idx="4022">
                  <c:v>44751.037124965274</c:v>
                </c:pt>
                <c:pt idx="4023">
                  <c:v>44751.174463726849</c:v>
                </c:pt>
                <c:pt idx="4024">
                  <c:v>44751.311803969904</c:v>
                </c:pt>
                <c:pt idx="4025">
                  <c:v>44751.449145509258</c:v>
                </c:pt>
                <c:pt idx="4026">
                  <c:v>44751.58648391204</c:v>
                </c:pt>
                <c:pt idx="4027">
                  <c:v>44751.723823182867</c:v>
                </c:pt>
                <c:pt idx="4028">
                  <c:v>44751.861164513888</c:v>
                </c:pt>
                <c:pt idx="4029">
                  <c:v>44751.998505023148</c:v>
                </c:pt>
                <c:pt idx="4030">
                  <c:v>44752.135844328703</c:v>
                </c:pt>
                <c:pt idx="4031">
                  <c:v>44752.273183425925</c:v>
                </c:pt>
                <c:pt idx="4032">
                  <c:v>44752.410525590276</c:v>
                </c:pt>
                <c:pt idx="4033">
                  <c:v>44752.547864525463</c:v>
                </c:pt>
                <c:pt idx="4034">
                  <c:v>44752.685203287037</c:v>
                </c:pt>
                <c:pt idx="4035">
                  <c:v>44752.822544224538</c:v>
                </c:pt>
                <c:pt idx="4036">
                  <c:v>44752.959885393517</c:v>
                </c:pt>
                <c:pt idx="4037">
                  <c:v>44753.097225104168</c:v>
                </c:pt>
                <c:pt idx="4038">
                  <c:v>44753.234563275466</c:v>
                </c:pt>
                <c:pt idx="4039">
                  <c:v>44753.371905324071</c:v>
                </c:pt>
                <c:pt idx="4040">
                  <c:v>44753.509245104164</c:v>
                </c:pt>
                <c:pt idx="4041">
                  <c:v>44753.646583437498</c:v>
                </c:pt>
                <c:pt idx="4042">
                  <c:v>44753.783923599534</c:v>
                </c:pt>
                <c:pt idx="4043">
                  <c:v>44753.921264988428</c:v>
                </c:pt>
                <c:pt idx="4044">
                  <c:v>44754.058604837963</c:v>
                </c:pt>
                <c:pt idx="4045">
                  <c:v>44754.195943217594</c:v>
                </c:pt>
                <c:pt idx="4046">
                  <c:v>44754.333284108798</c:v>
                </c:pt>
                <c:pt idx="4047">
                  <c:v>44754.470625092596</c:v>
                </c:pt>
                <c:pt idx="4048">
                  <c:v>44754.607963472219</c:v>
                </c:pt>
                <c:pt idx="4049">
                  <c:v>44754.745303124997</c:v>
                </c:pt>
                <c:pt idx="4050">
                  <c:v>44754.88264427083</c:v>
                </c:pt>
                <c:pt idx="4051">
                  <c:v>44755.01998459491</c:v>
                </c:pt>
                <c:pt idx="4052">
                  <c:v>44755.157323541665</c:v>
                </c:pt>
                <c:pt idx="4053">
                  <c:v>44755.294663182867</c:v>
                </c:pt>
                <c:pt idx="4054">
                  <c:v>44755.432005023147</c:v>
                </c:pt>
                <c:pt idx="4055">
                  <c:v>44755.569343449075</c:v>
                </c:pt>
                <c:pt idx="4056">
                  <c:v>44755.706682326389</c:v>
                </c:pt>
                <c:pt idx="4057">
                  <c:v>44755.844023414349</c:v>
                </c:pt>
                <c:pt idx="4058">
                  <c:v>44755.981364108797</c:v>
                </c:pt>
                <c:pt idx="4059">
                  <c:v>44756.118703483793</c:v>
                </c:pt>
                <c:pt idx="4060">
                  <c:v>44756.256041967594</c:v>
                </c:pt>
                <c:pt idx="4061">
                  <c:v>44756.393383946757</c:v>
                </c:pt>
                <c:pt idx="4062">
                  <c:v>44756.530723090276</c:v>
                </c:pt>
                <c:pt idx="4063">
                  <c:v>44756.668061504628</c:v>
                </c:pt>
                <c:pt idx="4064">
                  <c:v>44756.805402048609</c:v>
                </c:pt>
                <c:pt idx="4065">
                  <c:v>44756.942743229163</c:v>
                </c:pt>
                <c:pt idx="4066">
                  <c:v>44757.080082893517</c:v>
                </c:pt>
                <c:pt idx="4067">
                  <c:v>44757.217420925925</c:v>
                </c:pt>
                <c:pt idx="4068">
                  <c:v>44757.35476253472</c:v>
                </c:pt>
                <c:pt idx="4069">
                  <c:v>44757.492102766206</c:v>
                </c:pt>
                <c:pt idx="4070">
                  <c:v>44757.629441018522</c:v>
                </c:pt>
                <c:pt idx="4071">
                  <c:v>44757.766780833335</c:v>
                </c:pt>
                <c:pt idx="4072">
                  <c:v>44757.904121967593</c:v>
                </c:pt>
                <c:pt idx="4073">
                  <c:v>44758.041461932873</c:v>
                </c:pt>
                <c:pt idx="4074">
                  <c:v>44758.178800393522</c:v>
                </c:pt>
                <c:pt idx="4075">
                  <c:v>44758.31614052083</c:v>
                </c:pt>
                <c:pt idx="4076">
                  <c:v>44758.453481712961</c:v>
                </c:pt>
                <c:pt idx="4077">
                  <c:v>44758.590819884259</c:v>
                </c:pt>
                <c:pt idx="4078">
                  <c:v>44758.728159004633</c:v>
                </c:pt>
                <c:pt idx="4079">
                  <c:v>44758.865500092594</c:v>
                </c:pt>
                <c:pt idx="4080">
                  <c:v>44759.002840312503</c:v>
                </c:pt>
                <c:pt idx="4081">
                  <c:v>44759.140179340277</c:v>
                </c:pt>
                <c:pt idx="4082">
                  <c:v>44759.277518298608</c:v>
                </c:pt>
                <c:pt idx="4083">
                  <c:v>44759.414860208337</c:v>
                </c:pt>
                <c:pt idx="4084">
                  <c:v>44759.552198807869</c:v>
                </c:pt>
                <c:pt idx="4085">
                  <c:v>44759.689537361111</c:v>
                </c:pt>
                <c:pt idx="4086">
                  <c:v>44759.826878101849</c:v>
                </c:pt>
                <c:pt idx="4087">
                  <c:v>44759.964218958332</c:v>
                </c:pt>
                <c:pt idx="4088">
                  <c:v>44760.101558379632</c:v>
                </c:pt>
                <c:pt idx="4089">
                  <c:v>44760.238896342591</c:v>
                </c:pt>
                <c:pt idx="4090">
                  <c:v>44760.376238136574</c:v>
                </c:pt>
                <c:pt idx="4091">
                  <c:v>44760.513577523147</c:v>
                </c:pt>
                <c:pt idx="4092">
                  <c:v>44760.650915613427</c:v>
                </c:pt>
                <c:pt idx="4093">
                  <c:v>44760.788255601852</c:v>
                </c:pt>
                <c:pt idx="4094">
                  <c:v>44760.925596724534</c:v>
                </c:pt>
                <c:pt idx="4095">
                  <c:v>44761.062936273149</c:v>
                </c:pt>
                <c:pt idx="4096">
                  <c:v>44761.200274328701</c:v>
                </c:pt>
                <c:pt idx="4097">
                  <c:v>44761.337615115743</c:v>
                </c:pt>
                <c:pt idx="4098">
                  <c:v>44761.474955729165</c:v>
                </c:pt>
                <c:pt idx="4099">
                  <c:v>44761.612293831022</c:v>
                </c:pt>
                <c:pt idx="4100">
                  <c:v>44761.749633298612</c:v>
                </c:pt>
                <c:pt idx="4101">
                  <c:v>44761.886974155095</c:v>
                </c:pt>
                <c:pt idx="4102">
                  <c:v>44762.024314166665</c:v>
                </c:pt>
                <c:pt idx="4103">
                  <c:v>44762.161652766204</c:v>
                </c:pt>
                <c:pt idx="4104">
                  <c:v>44762.298992256947</c:v>
                </c:pt>
                <c:pt idx="4105">
                  <c:v>44762.436333703707</c:v>
                </c:pt>
                <c:pt idx="4106">
                  <c:v>44762.573671805556</c:v>
                </c:pt>
                <c:pt idx="4107">
                  <c:v>44762.71101042824</c:v>
                </c:pt>
                <c:pt idx="4108">
                  <c:v>44762.848351284723</c:v>
                </c:pt>
                <c:pt idx="4109">
                  <c:v>44762.98569159722</c:v>
                </c:pt>
                <c:pt idx="4110">
                  <c:v>44763.123030636576</c:v>
                </c:pt>
                <c:pt idx="4111">
                  <c:v>44763.260368958334</c:v>
                </c:pt>
                <c:pt idx="4112">
                  <c:v>44763.397710659723</c:v>
                </c:pt>
                <c:pt idx="4113">
                  <c:v>44763.535049432867</c:v>
                </c:pt>
                <c:pt idx="4114">
                  <c:v>44763.672387604165</c:v>
                </c:pt>
                <c:pt idx="4115">
                  <c:v>44763.809727928237</c:v>
                </c:pt>
                <c:pt idx="4116">
                  <c:v>44763.947068796297</c:v>
                </c:pt>
                <c:pt idx="4117">
                  <c:v>44764.084408159724</c:v>
                </c:pt>
                <c:pt idx="4118">
                  <c:v>44764.221745868053</c:v>
                </c:pt>
                <c:pt idx="4119">
                  <c:v>44764.359087303237</c:v>
                </c:pt>
                <c:pt idx="4120">
                  <c:v>44764.49642708333</c:v>
                </c:pt>
                <c:pt idx="4121">
                  <c:v>44764.633765011575</c:v>
                </c:pt>
                <c:pt idx="4122">
                  <c:v>44764.771104571759</c:v>
                </c:pt>
                <c:pt idx="4123">
                  <c:v>44764.908445451387</c:v>
                </c:pt>
                <c:pt idx="4124">
                  <c:v>44765.045785046299</c:v>
                </c:pt>
                <c:pt idx="4125">
                  <c:v>44765.183123148148</c:v>
                </c:pt>
                <c:pt idx="4126">
                  <c:v>44765.320463101853</c:v>
                </c:pt>
                <c:pt idx="4127">
                  <c:v>44765.457803923608</c:v>
                </c:pt>
                <c:pt idx="4128">
                  <c:v>44765.59514179398</c:v>
                </c:pt>
                <c:pt idx="4129">
                  <c:v>44765.73248071759</c:v>
                </c:pt>
                <c:pt idx="4130">
                  <c:v>44765.869821493055</c:v>
                </c:pt>
                <c:pt idx="4131">
                  <c:v>44766.007161400463</c:v>
                </c:pt>
                <c:pt idx="4132">
                  <c:v>44766.144500069444</c:v>
                </c:pt>
                <c:pt idx="4133">
                  <c:v>44766.28183886574</c:v>
                </c:pt>
                <c:pt idx="4134">
                  <c:v>44766.41918045139</c:v>
                </c:pt>
                <c:pt idx="4135">
                  <c:v>44766.556518668978</c:v>
                </c:pt>
                <c:pt idx="4136">
                  <c:v>44766.693856979167</c:v>
                </c:pt>
                <c:pt idx="4137">
                  <c:v>44766.831197465275</c:v>
                </c:pt>
                <c:pt idx="4138">
                  <c:v>44766.968537962966</c:v>
                </c:pt>
                <c:pt idx="4139">
                  <c:v>44767.105877048612</c:v>
                </c:pt>
                <c:pt idx="4140">
                  <c:v>44767.243214780094</c:v>
                </c:pt>
                <c:pt idx="4141">
                  <c:v>44767.380556284719</c:v>
                </c:pt>
                <c:pt idx="4142">
                  <c:v>44767.517895277779</c:v>
                </c:pt>
                <c:pt idx="4143">
                  <c:v>44767.655233101854</c:v>
                </c:pt>
                <c:pt idx="4144">
                  <c:v>44767.792572893515</c:v>
                </c:pt>
                <c:pt idx="4145">
                  <c:v>44767.929913726854</c:v>
                </c:pt>
                <c:pt idx="4146">
                  <c:v>44768.067252962966</c:v>
                </c:pt>
                <c:pt idx="4147">
                  <c:v>44768.204590682872</c:v>
                </c:pt>
                <c:pt idx="4148">
                  <c:v>44768.341931377312</c:v>
                </c:pt>
                <c:pt idx="4149">
                  <c:v>44768.479271585646</c:v>
                </c:pt>
                <c:pt idx="4150">
                  <c:v>44768.616609421297</c:v>
                </c:pt>
                <c:pt idx="4151">
                  <c:v>44768.753948668978</c:v>
                </c:pt>
                <c:pt idx="4152">
                  <c:v>44768.891289270832</c:v>
                </c:pt>
                <c:pt idx="4153">
                  <c:v>44769.028628981483</c:v>
                </c:pt>
                <c:pt idx="4154">
                  <c:v>44769.165967233799</c:v>
                </c:pt>
                <c:pt idx="4155">
                  <c:v>44769.303306574075</c:v>
                </c:pt>
                <c:pt idx="4156">
                  <c:v>44769.440647650466</c:v>
                </c:pt>
                <c:pt idx="4157">
                  <c:v>44769.577985428237</c:v>
                </c:pt>
                <c:pt idx="4158">
                  <c:v>44769.715323865741</c:v>
                </c:pt>
                <c:pt idx="4159">
                  <c:v>44769.85266449074</c:v>
                </c:pt>
                <c:pt idx="4160">
                  <c:v>44769.990004467596</c:v>
                </c:pt>
                <c:pt idx="4161">
                  <c:v>44770.127343194443</c:v>
                </c:pt>
                <c:pt idx="4162">
                  <c:v>44770.264681377317</c:v>
                </c:pt>
                <c:pt idx="4163">
                  <c:v>44770.402022847222</c:v>
                </c:pt>
                <c:pt idx="4164">
                  <c:v>44770.539361284726</c:v>
                </c:pt>
                <c:pt idx="4165">
                  <c:v>44770.676699270836</c:v>
                </c:pt>
                <c:pt idx="4166">
                  <c:v>44770.814039421297</c:v>
                </c:pt>
                <c:pt idx="4167">
                  <c:v>44770.951379999999</c:v>
                </c:pt>
                <c:pt idx="4168">
                  <c:v>44771.088719097221</c:v>
                </c:pt>
                <c:pt idx="4169">
                  <c:v>44771.226056562497</c:v>
                </c:pt>
                <c:pt idx="4170">
                  <c:v>44771.363397835645</c:v>
                </c:pt>
                <c:pt idx="4171">
                  <c:v>44771.500737222224</c:v>
                </c:pt>
                <c:pt idx="4172">
                  <c:v>44771.638074895833</c:v>
                </c:pt>
                <c:pt idx="4173">
                  <c:v>44771.77541425926</c:v>
                </c:pt>
                <c:pt idx="4174">
                  <c:v>44771.91275491898</c:v>
                </c:pt>
                <c:pt idx="4175">
                  <c:v>44772.05009420139</c:v>
                </c:pt>
                <c:pt idx="4176">
                  <c:v>44772.187432002313</c:v>
                </c:pt>
                <c:pt idx="4177">
                  <c:v>44772.324771874999</c:v>
                </c:pt>
                <c:pt idx="4178">
                  <c:v>44772.462112361114</c:v>
                </c:pt>
                <c:pt idx="4179">
                  <c:v>44772.599450011578</c:v>
                </c:pt>
                <c:pt idx="4180">
                  <c:v>44772.736788796297</c:v>
                </c:pt>
                <c:pt idx="4181">
                  <c:v>44772.874129305557</c:v>
                </c:pt>
                <c:pt idx="4182">
                  <c:v>44773.011468946759</c:v>
                </c:pt>
                <c:pt idx="4183">
                  <c:v>44773.14880732639</c:v>
                </c:pt>
                <c:pt idx="4184">
                  <c:v>44773.286146006947</c:v>
                </c:pt>
                <c:pt idx="4185">
                  <c:v>44773.42348730324</c:v>
                </c:pt>
                <c:pt idx="4186">
                  <c:v>44773.560825185188</c:v>
                </c:pt>
                <c:pt idx="4187">
                  <c:v>44773.698163275461</c:v>
                </c:pt>
                <c:pt idx="4188">
                  <c:v>44773.835503576389</c:v>
                </c:pt>
                <c:pt idx="4189">
                  <c:v>44773.972843750002</c:v>
                </c:pt>
                <c:pt idx="4190">
                  <c:v>44774.110182523145</c:v>
                </c:pt>
                <c:pt idx="4191">
                  <c:v>44774.247520092591</c:v>
                </c:pt>
                <c:pt idx="4192">
                  <c:v>44774.384861342594</c:v>
                </c:pt>
                <c:pt idx="4193">
                  <c:v>44774.522199976855</c:v>
                </c:pt>
                <c:pt idx="4194">
                  <c:v>44774.659537581021</c:v>
                </c:pt>
                <c:pt idx="4195">
                  <c:v>44774.796877222223</c:v>
                </c:pt>
                <c:pt idx="4196">
                  <c:v>44774.934217766204</c:v>
                </c:pt>
                <c:pt idx="4197">
                  <c:v>44775.071556736111</c:v>
                </c:pt>
                <c:pt idx="4198">
                  <c:v>44775.208894143521</c:v>
                </c:pt>
                <c:pt idx="4199">
                  <c:v>44775.346234745368</c:v>
                </c:pt>
                <c:pt idx="4200">
                  <c:v>44775.483574560189</c:v>
                </c:pt>
                <c:pt idx="4201">
                  <c:v>44775.620912129627</c:v>
                </c:pt>
                <c:pt idx="4202">
                  <c:v>44775.758251168983</c:v>
                </c:pt>
                <c:pt idx="4203">
                  <c:v>44775.895591516201</c:v>
                </c:pt>
                <c:pt idx="4204">
                  <c:v>44776.032930914349</c:v>
                </c:pt>
                <c:pt idx="4205">
                  <c:v>44776.170268807873</c:v>
                </c:pt>
                <c:pt idx="4206">
                  <c:v>44776.307607997682</c:v>
                </c:pt>
                <c:pt idx="4207">
                  <c:v>44776.444948692129</c:v>
                </c:pt>
                <c:pt idx="4208">
                  <c:v>44776.582286168981</c:v>
                </c:pt>
                <c:pt idx="4209">
                  <c:v>44776.719624409721</c:v>
                </c:pt>
                <c:pt idx="4210">
                  <c:v>44776.85696478009</c:v>
                </c:pt>
                <c:pt idx="4211">
                  <c:v>44776.994304409724</c:v>
                </c:pt>
                <c:pt idx="4212">
                  <c:v>44777.131642812499</c:v>
                </c:pt>
                <c:pt idx="4213">
                  <c:v>44777.268980833331</c:v>
                </c:pt>
                <c:pt idx="4214">
                  <c:v>44777.406322048613</c:v>
                </c:pt>
                <c:pt idx="4215">
                  <c:v>44777.543660115742</c:v>
                </c:pt>
                <c:pt idx="4216">
                  <c:v>44777.680997870368</c:v>
                </c:pt>
                <c:pt idx="4217">
                  <c:v>44777.818337800927</c:v>
                </c:pt>
                <c:pt idx="4218">
                  <c:v>44777.955678055558</c:v>
                </c:pt>
                <c:pt idx="4219">
                  <c:v>44778.093016840277</c:v>
                </c:pt>
                <c:pt idx="4220">
                  <c:v>44778.230354027779</c:v>
                </c:pt>
                <c:pt idx="4221">
                  <c:v>44778.367695069443</c:v>
                </c:pt>
                <c:pt idx="4222">
                  <c:v>44778.505034027781</c:v>
                </c:pt>
                <c:pt idx="4223">
                  <c:v>44778.642371388887</c:v>
                </c:pt>
                <c:pt idx="4224">
                  <c:v>44778.77971052083</c:v>
                </c:pt>
                <c:pt idx="4225">
                  <c:v>44778.917050914351</c:v>
                </c:pt>
                <c:pt idx="4226">
                  <c:v>44779.054389849538</c:v>
                </c:pt>
                <c:pt idx="4227">
                  <c:v>44779.191727291669</c:v>
                </c:pt>
                <c:pt idx="4228">
                  <c:v>44779.329067037041</c:v>
                </c:pt>
                <c:pt idx="4229">
                  <c:v>44779.466407129628</c:v>
                </c:pt>
                <c:pt idx="4230">
                  <c:v>44779.603744502318</c:v>
                </c:pt>
                <c:pt idx="4231">
                  <c:v>44779.741083078705</c:v>
                </c:pt>
                <c:pt idx="4232">
                  <c:v>44779.878423263886</c:v>
                </c:pt>
                <c:pt idx="4233">
                  <c:v>44780.015762592593</c:v>
                </c:pt>
                <c:pt idx="4234">
                  <c:v>44780.153100613425</c:v>
                </c:pt>
                <c:pt idx="4235">
                  <c:v>44780.290439131946</c:v>
                </c:pt>
                <c:pt idx="4236">
                  <c:v>44780.427780046295</c:v>
                </c:pt>
                <c:pt idx="4237">
                  <c:v>44780.565117546299</c:v>
                </c:pt>
                <c:pt idx="4238">
                  <c:v>44780.702455370367</c:v>
                </c:pt>
                <c:pt idx="4239">
                  <c:v>44780.839795416665</c:v>
                </c:pt>
                <c:pt idx="4240">
                  <c:v>44780.977135196757</c:v>
                </c:pt>
                <c:pt idx="4241">
                  <c:v>44781.114473611109</c:v>
                </c:pt>
                <c:pt idx="4242">
                  <c:v>44781.251810972222</c:v>
                </c:pt>
                <c:pt idx="4243">
                  <c:v>44781.389151932868</c:v>
                </c:pt>
                <c:pt idx="4244">
                  <c:v>44781.526490162039</c:v>
                </c:pt>
                <c:pt idx="4245">
                  <c:v>44781.663827511577</c:v>
                </c:pt>
                <c:pt idx="4246">
                  <c:v>44781.801166944446</c:v>
                </c:pt>
                <c:pt idx="4247">
                  <c:v>44781.938507152779</c:v>
                </c:pt>
                <c:pt idx="4248">
                  <c:v>44782.075845810185</c:v>
                </c:pt>
                <c:pt idx="4249">
                  <c:v>44782.213182870371</c:v>
                </c:pt>
                <c:pt idx="4250">
                  <c:v>44782.350523321758</c:v>
                </c:pt>
                <c:pt idx="4251">
                  <c:v>44782.487862685186</c:v>
                </c:pt>
                <c:pt idx="4252">
                  <c:v>44782.625199953705</c:v>
                </c:pt>
                <c:pt idx="4253">
                  <c:v>44782.762538726849</c:v>
                </c:pt>
                <c:pt idx="4254">
                  <c:v>44782.899878807868</c:v>
                </c:pt>
                <c:pt idx="4255">
                  <c:v>44783.037217835648</c:v>
                </c:pt>
                <c:pt idx="4256">
                  <c:v>44783.174555358797</c:v>
                </c:pt>
                <c:pt idx="4257">
                  <c:v>44783.311894363425</c:v>
                </c:pt>
                <c:pt idx="4258">
                  <c:v>44783.449234652777</c:v>
                </c:pt>
                <c:pt idx="4259">
                  <c:v>44783.586571828702</c:v>
                </c:pt>
                <c:pt idx="4260">
                  <c:v>44783.723909849534</c:v>
                </c:pt>
                <c:pt idx="4261">
                  <c:v>44783.861249942129</c:v>
                </c:pt>
                <c:pt idx="4262">
                  <c:v>44783.998589224539</c:v>
                </c:pt>
                <c:pt idx="4263">
                  <c:v>44784.135927291667</c:v>
                </c:pt>
                <c:pt idx="4264">
                  <c:v>44784.273265150463</c:v>
                </c:pt>
                <c:pt idx="4265">
                  <c:v>44784.410606076388</c:v>
                </c:pt>
                <c:pt idx="4266">
                  <c:v>44784.547943784724</c:v>
                </c:pt>
                <c:pt idx="4267">
                  <c:v>44784.685281307873</c:v>
                </c:pt>
                <c:pt idx="4268">
                  <c:v>44784.822621006948</c:v>
                </c:pt>
                <c:pt idx="4269">
                  <c:v>44784.9599609375</c:v>
                </c:pt>
                <c:pt idx="4270">
                  <c:v>44785.097299421293</c:v>
                </c:pt>
                <c:pt idx="4271">
                  <c:v>44785.234636354166</c:v>
                </c:pt>
                <c:pt idx="4272">
                  <c:v>44785.371977164352</c:v>
                </c:pt>
                <c:pt idx="4273">
                  <c:v>44785.509315706018</c:v>
                </c:pt>
                <c:pt idx="4274">
                  <c:v>44785.646652812502</c:v>
                </c:pt>
                <c:pt idx="4275">
                  <c:v>44785.783991736113</c:v>
                </c:pt>
                <c:pt idx="4276">
                  <c:v>44785.921331886573</c:v>
                </c:pt>
                <c:pt idx="4277">
                  <c:v>44786.058670497689</c:v>
                </c:pt>
                <c:pt idx="4278">
                  <c:v>44786.196007638886</c:v>
                </c:pt>
                <c:pt idx="4279">
                  <c:v>44786.333347280095</c:v>
                </c:pt>
                <c:pt idx="4280">
                  <c:v>44786.470687025459</c:v>
                </c:pt>
                <c:pt idx="4281">
                  <c:v>44786.608024155095</c:v>
                </c:pt>
                <c:pt idx="4282">
                  <c:v>44786.745362569447</c:v>
                </c:pt>
                <c:pt idx="4283">
                  <c:v>44786.882702465278</c:v>
                </c:pt>
                <c:pt idx="4284">
                  <c:v>44787.02004152778</c:v>
                </c:pt>
                <c:pt idx="4285">
                  <c:v>44787.157379236109</c:v>
                </c:pt>
                <c:pt idx="4286">
                  <c:v>44787.294717627316</c:v>
                </c:pt>
                <c:pt idx="4287">
                  <c:v>44787.432058206017</c:v>
                </c:pt>
                <c:pt idx="4288">
                  <c:v>44787.569395381943</c:v>
                </c:pt>
                <c:pt idx="4289">
                  <c:v>44787.706732997685</c:v>
                </c:pt>
                <c:pt idx="4290">
                  <c:v>44787.844072824075</c:v>
                </c:pt>
                <c:pt idx="4291">
                  <c:v>44787.98141226852</c:v>
                </c:pt>
                <c:pt idx="4292">
                  <c:v>44788.11875037037</c:v>
                </c:pt>
                <c:pt idx="4293">
                  <c:v>44788.256087604168</c:v>
                </c:pt>
                <c:pt idx="4294">
                  <c:v>44788.393428310184</c:v>
                </c:pt>
                <c:pt idx="4295">
                  <c:v>44788.530766192132</c:v>
                </c:pt>
                <c:pt idx="4296">
                  <c:v>44788.66810333333</c:v>
                </c:pt>
                <c:pt idx="4297">
                  <c:v>44788.805442592595</c:v>
                </c:pt>
                <c:pt idx="4298">
                  <c:v>44788.942782511571</c:v>
                </c:pt>
                <c:pt idx="4299">
                  <c:v>44789.080120902778</c:v>
                </c:pt>
                <c:pt idx="4300">
                  <c:v>44789.217457662038</c:v>
                </c:pt>
                <c:pt idx="4301">
                  <c:v>44789.35479798611</c:v>
                </c:pt>
                <c:pt idx="4302">
                  <c:v>44789.492136944442</c:v>
                </c:pt>
                <c:pt idx="4303">
                  <c:v>44789.629474756941</c:v>
                </c:pt>
                <c:pt idx="4304">
                  <c:v>44789.766815011571</c:v>
                </c:pt>
                <c:pt idx="4305">
                  <c:v>44789.904156562501</c:v>
                </c:pt>
                <c:pt idx="4306">
                  <c:v>44790.041496956015</c:v>
                </c:pt>
                <c:pt idx="4307">
                  <c:v>44790.178835844905</c:v>
                </c:pt>
                <c:pt idx="4308">
                  <c:v>44790.316176400462</c:v>
                </c:pt>
                <c:pt idx="4309">
                  <c:v>44790.453518020833</c:v>
                </c:pt>
                <c:pt idx="4310">
                  <c:v>44790.590856608796</c:v>
                </c:pt>
                <c:pt idx="4311">
                  <c:v>44790.728196157404</c:v>
                </c:pt>
                <c:pt idx="4312">
                  <c:v>44790.865537662037</c:v>
                </c:pt>
                <c:pt idx="4313">
                  <c:v>44791.002878310188</c:v>
                </c:pt>
                <c:pt idx="4314">
                  <c:v>44791.140217754626</c:v>
                </c:pt>
                <c:pt idx="4315">
                  <c:v>44791.277557141206</c:v>
                </c:pt>
                <c:pt idx="4316">
                  <c:v>44791.414899467592</c:v>
                </c:pt>
                <c:pt idx="4317">
                  <c:v>44791.552238495373</c:v>
                </c:pt>
                <c:pt idx="4318">
                  <c:v>44791.68957746528</c:v>
                </c:pt>
                <c:pt idx="4319">
                  <c:v>44791.826918611114</c:v>
                </c:pt>
                <c:pt idx="4320">
                  <c:v>44791.964259895831</c:v>
                </c:pt>
                <c:pt idx="4321">
                  <c:v>44792.101599733796</c:v>
                </c:pt>
                <c:pt idx="4322">
                  <c:v>44792.238938101851</c:v>
                </c:pt>
                <c:pt idx="4323">
                  <c:v>44792.376280312499</c:v>
                </c:pt>
                <c:pt idx="4324">
                  <c:v>44792.513620127313</c:v>
                </c:pt>
                <c:pt idx="4325">
                  <c:v>44792.650958622682</c:v>
                </c:pt>
                <c:pt idx="4326">
                  <c:v>44792.788299016203</c:v>
                </c:pt>
                <c:pt idx="4327">
                  <c:v>44792.925640555557</c:v>
                </c:pt>
                <c:pt idx="4328">
                  <c:v>44793.06298052083</c:v>
                </c:pt>
                <c:pt idx="4329">
                  <c:v>44793.200318981479</c:v>
                </c:pt>
                <c:pt idx="4330">
                  <c:v>44793.337660185185</c:v>
                </c:pt>
                <c:pt idx="4331">
                  <c:v>44793.475001203704</c:v>
                </c:pt>
                <c:pt idx="4332">
                  <c:v>44793.612339733794</c:v>
                </c:pt>
                <c:pt idx="4333">
                  <c:v>44793.749679594905</c:v>
                </c:pt>
                <c:pt idx="4334">
                  <c:v>44793.887020879629</c:v>
                </c:pt>
                <c:pt idx="4335">
                  <c:v>44794.024361296295</c:v>
                </c:pt>
                <c:pt idx="4336">
                  <c:v>44794.161700300923</c:v>
                </c:pt>
                <c:pt idx="4337">
                  <c:v>44794.299040196762</c:v>
                </c:pt>
                <c:pt idx="4338">
                  <c:v>44794.436382060187</c:v>
                </c:pt>
                <c:pt idx="4339">
                  <c:v>44794.573720567132</c:v>
                </c:pt>
                <c:pt idx="4340">
                  <c:v>44794.711059594905</c:v>
                </c:pt>
                <c:pt idx="4341">
                  <c:v>44794.848400856485</c:v>
                </c:pt>
                <c:pt idx="4342">
                  <c:v>44794.985741585646</c:v>
                </c:pt>
                <c:pt idx="4343">
                  <c:v>44795.123081018515</c:v>
                </c:pt>
                <c:pt idx="4344">
                  <c:v>44795.260419745369</c:v>
                </c:pt>
                <c:pt idx="4345">
                  <c:v>44795.397761851855</c:v>
                </c:pt>
                <c:pt idx="4346">
                  <c:v>44795.535101030095</c:v>
                </c:pt>
                <c:pt idx="4347">
                  <c:v>44795.672439606482</c:v>
                </c:pt>
                <c:pt idx="4348">
                  <c:v>44795.80978033565</c:v>
                </c:pt>
                <c:pt idx="4349">
                  <c:v>44795.947121597223</c:v>
                </c:pt>
                <c:pt idx="4350">
                  <c:v>44796.084461365739</c:v>
                </c:pt>
                <c:pt idx="4351">
                  <c:v>44796.221799479164</c:v>
                </c:pt>
                <c:pt idx="4352">
                  <c:v>44796.359141307868</c:v>
                </c:pt>
                <c:pt idx="4353">
                  <c:v>44796.496481493057</c:v>
                </c:pt>
                <c:pt idx="4354">
                  <c:v>44796.633819826391</c:v>
                </c:pt>
                <c:pt idx="4355">
                  <c:v>44796.771159780095</c:v>
                </c:pt>
                <c:pt idx="4356">
                  <c:v>44796.908501053244</c:v>
                </c:pt>
                <c:pt idx="4357">
                  <c:v>44797.045841041669</c:v>
                </c:pt>
                <c:pt idx="4358">
                  <c:v>44797.183179537038</c:v>
                </c:pt>
                <c:pt idx="4359">
                  <c:v>44797.320519895831</c:v>
                </c:pt>
                <c:pt idx="4360">
                  <c:v>44797.457861111114</c:v>
                </c:pt>
                <c:pt idx="4361">
                  <c:v>44797.595199374999</c:v>
                </c:pt>
                <c:pt idx="4362">
                  <c:v>44797.732538692129</c:v>
                </c:pt>
                <c:pt idx="4363">
                  <c:v>44797.869879861108</c:v>
                </c:pt>
                <c:pt idx="4364">
                  <c:v>44798.007220150466</c:v>
                </c:pt>
                <c:pt idx="4365">
                  <c:v>44798.14455921296</c:v>
                </c:pt>
                <c:pt idx="4366">
                  <c:v>44798.281898402776</c:v>
                </c:pt>
                <c:pt idx="4367">
                  <c:v>44798.419240381947</c:v>
                </c:pt>
                <c:pt idx="4368">
                  <c:v>44798.556578981479</c:v>
                </c:pt>
                <c:pt idx="4369">
                  <c:v>44798.693917673612</c:v>
                </c:pt>
                <c:pt idx="4370">
                  <c:v>44798.831258541664</c:v>
                </c:pt>
                <c:pt idx="4371">
                  <c:v>44798.968599432868</c:v>
                </c:pt>
                <c:pt idx="4372">
                  <c:v>44799.10593888889</c:v>
                </c:pt>
                <c:pt idx="4373">
                  <c:v>44799.243277002315</c:v>
                </c:pt>
                <c:pt idx="4374">
                  <c:v>44799.380618900461</c:v>
                </c:pt>
                <c:pt idx="4375">
                  <c:v>44799.517958263888</c:v>
                </c:pt>
                <c:pt idx="4376">
                  <c:v>44799.655296469908</c:v>
                </c:pt>
                <c:pt idx="4377">
                  <c:v>44799.79263664352</c:v>
                </c:pt>
                <c:pt idx="4378">
                  <c:v>44799.929977835651</c:v>
                </c:pt>
                <c:pt idx="4379">
                  <c:v>44800.067317453701</c:v>
                </c:pt>
                <c:pt idx="4380">
                  <c:v>44800.204655543981</c:v>
                </c:pt>
                <c:pt idx="4381">
                  <c:v>44800.341996608797</c:v>
                </c:pt>
                <c:pt idx="4382">
                  <c:v>44800.479337187498</c:v>
                </c:pt>
                <c:pt idx="4383">
                  <c:v>44800.616675393518</c:v>
                </c:pt>
                <c:pt idx="4384">
                  <c:v>44800.754015011575</c:v>
                </c:pt>
                <c:pt idx="4385">
                  <c:v>44800.89135597222</c:v>
                </c:pt>
                <c:pt idx="4386">
                  <c:v>44801.028696041663</c:v>
                </c:pt>
                <c:pt idx="4387">
                  <c:v>44801.166034664355</c:v>
                </c:pt>
                <c:pt idx="4388">
                  <c:v>44801.303374363422</c:v>
                </c:pt>
                <c:pt idx="4389">
                  <c:v>44801.440715798613</c:v>
                </c:pt>
                <c:pt idx="4390">
                  <c:v>44801.578053935184</c:v>
                </c:pt>
                <c:pt idx="4391">
                  <c:v>44801.715392719911</c:v>
                </c:pt>
                <c:pt idx="4392">
                  <c:v>44801.852733703701</c:v>
                </c:pt>
                <c:pt idx="4393">
                  <c:v>44801.990074027781</c:v>
                </c:pt>
                <c:pt idx="4394">
                  <c:v>44802.127413113427</c:v>
                </c:pt>
                <c:pt idx="4395">
                  <c:v>44802.264751643517</c:v>
                </c:pt>
                <c:pt idx="4396">
                  <c:v>44802.402093460645</c:v>
                </c:pt>
                <c:pt idx="4397">
                  <c:v>44802.539432233796</c:v>
                </c:pt>
                <c:pt idx="4398">
                  <c:v>44802.67677056713</c:v>
                </c:pt>
                <c:pt idx="4399">
                  <c:v>44802.814111053238</c:v>
                </c:pt>
                <c:pt idx="4400">
                  <c:v>44802.951451967594</c:v>
                </c:pt>
                <c:pt idx="4401">
                  <c:v>44803.088791412039</c:v>
                </c:pt>
                <c:pt idx="4402">
                  <c:v>44803.226129201386</c:v>
                </c:pt>
                <c:pt idx="4403">
                  <c:v>44803.363470810182</c:v>
                </c:pt>
                <c:pt idx="4404">
                  <c:v>44803.500810520833</c:v>
                </c:pt>
                <c:pt idx="4405">
                  <c:v>44803.638148518519</c:v>
                </c:pt>
                <c:pt idx="4406">
                  <c:v>44803.775488206018</c:v>
                </c:pt>
                <c:pt idx="4407">
                  <c:v>44803.912829189816</c:v>
                </c:pt>
                <c:pt idx="4408">
                  <c:v>44804.050168796297</c:v>
                </c:pt>
                <c:pt idx="4409">
                  <c:v>44804.187506909722</c:v>
                </c:pt>
                <c:pt idx="4410">
                  <c:v>44804.324847094904</c:v>
                </c:pt>
                <c:pt idx="4411">
                  <c:v>44804.462187893521</c:v>
                </c:pt>
                <c:pt idx="4412">
                  <c:v>44804.599525844904</c:v>
                </c:pt>
                <c:pt idx="4413">
                  <c:v>44804.736864942133</c:v>
                </c:pt>
                <c:pt idx="4414">
                  <c:v>44804.874205752312</c:v>
                </c:pt>
                <c:pt idx="4415">
                  <c:v>44805.011545694448</c:v>
                </c:pt>
                <c:pt idx="4416">
                  <c:v>44805.148884374998</c:v>
                </c:pt>
                <c:pt idx="4417">
                  <c:v>44805.286223356481</c:v>
                </c:pt>
                <c:pt idx="4418">
                  <c:v>44805.423564942132</c:v>
                </c:pt>
                <c:pt idx="4419">
                  <c:v>44805.560903124999</c:v>
                </c:pt>
                <c:pt idx="4420">
                  <c:v>44805.69824150463</c:v>
                </c:pt>
                <c:pt idx="4421">
                  <c:v>44805.835582083331</c:v>
                </c:pt>
                <c:pt idx="4422">
                  <c:v>44805.972922534726</c:v>
                </c:pt>
                <c:pt idx="4423">
                  <c:v>44806.11026159722</c:v>
                </c:pt>
                <c:pt idx="4424">
                  <c:v>44806.247599444447</c:v>
                </c:pt>
                <c:pt idx="4425">
                  <c:v>44806.384940972224</c:v>
                </c:pt>
                <c:pt idx="4426">
                  <c:v>44806.522279872683</c:v>
                </c:pt>
                <c:pt idx="4427">
                  <c:v>44806.659617754631</c:v>
                </c:pt>
                <c:pt idx="4428">
                  <c:v>44806.796957662038</c:v>
                </c:pt>
                <c:pt idx="4429">
                  <c:v>44806.934298460648</c:v>
                </c:pt>
                <c:pt idx="4430">
                  <c:v>44807.071637696761</c:v>
                </c:pt>
                <c:pt idx="4431">
                  <c:v>44807.208975358793</c:v>
                </c:pt>
                <c:pt idx="4432">
                  <c:v>44807.346316215277</c:v>
                </c:pt>
                <c:pt idx="4433">
                  <c:v>44807.483656284719</c:v>
                </c:pt>
                <c:pt idx="4434">
                  <c:v>44807.620994108795</c:v>
                </c:pt>
                <c:pt idx="4435">
                  <c:v>44807.758333391204</c:v>
                </c:pt>
                <c:pt idx="4436">
                  <c:v>44807.895673993058</c:v>
                </c:pt>
                <c:pt idx="4437">
                  <c:v>44808.033013622684</c:v>
                </c:pt>
                <c:pt idx="4438">
                  <c:v>44808.17035177083</c:v>
                </c:pt>
                <c:pt idx="4439">
                  <c:v>44808.307691192131</c:v>
                </c:pt>
                <c:pt idx="4440">
                  <c:v>44808.445032118056</c:v>
                </c:pt>
                <c:pt idx="4441">
                  <c:v>44808.582369837961</c:v>
                </c:pt>
                <c:pt idx="4442">
                  <c:v>44808.719708298609</c:v>
                </c:pt>
                <c:pt idx="4443">
                  <c:v>44808.857048900463</c:v>
                </c:pt>
                <c:pt idx="4444">
                  <c:v>44808.994388749998</c:v>
                </c:pt>
                <c:pt idx="4445">
                  <c:v>44809.131727384258</c:v>
                </c:pt>
                <c:pt idx="4446">
                  <c:v>44809.269065624998</c:v>
                </c:pt>
                <c:pt idx="4447">
                  <c:v>44809.406407048613</c:v>
                </c:pt>
                <c:pt idx="4448">
                  <c:v>44809.543745347219</c:v>
                </c:pt>
                <c:pt idx="4449">
                  <c:v>44809.681083310184</c:v>
                </c:pt>
                <c:pt idx="4450">
                  <c:v>44809.818423449076</c:v>
                </c:pt>
                <c:pt idx="4451">
                  <c:v>44809.955763912039</c:v>
                </c:pt>
                <c:pt idx="4452">
                  <c:v>44810.093102916668</c:v>
                </c:pt>
                <c:pt idx="4453">
                  <c:v>44810.230440312502</c:v>
                </c:pt>
                <c:pt idx="4454">
                  <c:v>44810.367781562498</c:v>
                </c:pt>
                <c:pt idx="4455">
                  <c:v>44810.505120717593</c:v>
                </c:pt>
                <c:pt idx="4456">
                  <c:v>44810.642458287039</c:v>
                </c:pt>
                <c:pt idx="4457">
                  <c:v>44810.779797615738</c:v>
                </c:pt>
                <c:pt idx="4458">
                  <c:v>44810.917138206016</c:v>
                </c:pt>
                <c:pt idx="4459">
                  <c:v>44811.054477337966</c:v>
                </c:pt>
                <c:pt idx="4460">
                  <c:v>44811.19181498843</c:v>
                </c:pt>
                <c:pt idx="4461">
                  <c:v>44811.329154918982</c:v>
                </c:pt>
                <c:pt idx="4462">
                  <c:v>44811.466495208333</c:v>
                </c:pt>
                <c:pt idx="4463">
                  <c:v>44811.603832766203</c:v>
                </c:pt>
                <c:pt idx="4464">
                  <c:v>44811.741171539354</c:v>
                </c:pt>
                <c:pt idx="4465">
                  <c:v>44811.878511909723</c:v>
                </c:pt>
                <c:pt idx="4466">
                  <c:v>44812.01585142361</c:v>
                </c:pt>
                <c:pt idx="4467">
                  <c:v>44812.153189641205</c:v>
                </c:pt>
                <c:pt idx="4468">
                  <c:v>44812.290528333331</c:v>
                </c:pt>
                <c:pt idx="4469">
                  <c:v>44812.427869444444</c:v>
                </c:pt>
                <c:pt idx="4470">
                  <c:v>44812.565207129628</c:v>
                </c:pt>
                <c:pt idx="4471">
                  <c:v>44812.702545127315</c:v>
                </c:pt>
                <c:pt idx="4472">
                  <c:v>44812.839885347224</c:v>
                </c:pt>
                <c:pt idx="4473">
                  <c:v>44812.977225312497</c:v>
                </c:pt>
                <c:pt idx="4474">
                  <c:v>44813.114563900461</c:v>
                </c:pt>
                <c:pt idx="4475">
                  <c:v>44813.251901435186</c:v>
                </c:pt>
                <c:pt idx="4476">
                  <c:v>44813.389242569443</c:v>
                </c:pt>
                <c:pt idx="4477">
                  <c:v>44813.52658096065</c:v>
                </c:pt>
                <c:pt idx="4478">
                  <c:v>44813.663918483799</c:v>
                </c:pt>
                <c:pt idx="4479">
                  <c:v>44813.801258078704</c:v>
                </c:pt>
                <c:pt idx="4480">
                  <c:v>44813.938598449073</c:v>
                </c:pt>
                <c:pt idx="4481">
                  <c:v>44814.075937268521</c:v>
                </c:pt>
                <c:pt idx="4482">
                  <c:v>44814.213274490743</c:v>
                </c:pt>
                <c:pt idx="4483">
                  <c:v>44814.350615104166</c:v>
                </c:pt>
                <c:pt idx="4484">
                  <c:v>44814.487954629629</c:v>
                </c:pt>
                <c:pt idx="4485">
                  <c:v>44814.625292037039</c:v>
                </c:pt>
                <c:pt idx="4486">
                  <c:v>44814.762630960649</c:v>
                </c:pt>
                <c:pt idx="4487">
                  <c:v>44814.899971180559</c:v>
                </c:pt>
                <c:pt idx="4488">
                  <c:v>44815.037310358799</c:v>
                </c:pt>
                <c:pt idx="4489">
                  <c:v>44815.174648020831</c:v>
                </c:pt>
                <c:pt idx="4490">
                  <c:v>44815.311987152774</c:v>
                </c:pt>
                <c:pt idx="4491">
                  <c:v>44815.449327581016</c:v>
                </c:pt>
                <c:pt idx="4492">
                  <c:v>44815.586664884257</c:v>
                </c:pt>
                <c:pt idx="4493">
                  <c:v>44815.72400303241</c:v>
                </c:pt>
                <c:pt idx="4494">
                  <c:v>44815.861343252313</c:v>
                </c:pt>
                <c:pt idx="4495">
                  <c:v>44815.998682650461</c:v>
                </c:pt>
                <c:pt idx="4496">
                  <c:v>44816.136020833335</c:v>
                </c:pt>
                <c:pt idx="4497">
                  <c:v>44816.273358796294</c:v>
                </c:pt>
                <c:pt idx="4498">
                  <c:v>44816.410699826389</c:v>
                </c:pt>
                <c:pt idx="4499">
                  <c:v>44816.548037627312</c:v>
                </c:pt>
                <c:pt idx="4500">
                  <c:v>44816.685375243054</c:v>
                </c:pt>
                <c:pt idx="4501">
                  <c:v>44816.822715046299</c:v>
                </c:pt>
                <c:pt idx="4502">
                  <c:v>44816.960055057869</c:v>
                </c:pt>
                <c:pt idx="4503">
                  <c:v>44817.097393634256</c:v>
                </c:pt>
                <c:pt idx="4504">
                  <c:v>44817.234730648146</c:v>
                </c:pt>
                <c:pt idx="4505">
                  <c:v>44817.372071527781</c:v>
                </c:pt>
                <c:pt idx="4506">
                  <c:v>44817.50941013889</c:v>
                </c:pt>
                <c:pt idx="4507">
                  <c:v>44817.646747314815</c:v>
                </c:pt>
                <c:pt idx="4508">
                  <c:v>44817.784086296298</c:v>
                </c:pt>
                <c:pt idx="4509">
                  <c:v>44817.921426504632</c:v>
                </c:pt>
                <c:pt idx="4510">
                  <c:v>44818.058765162037</c:v>
                </c:pt>
                <c:pt idx="4511">
                  <c:v>44818.196102349539</c:v>
                </c:pt>
                <c:pt idx="4512">
                  <c:v>44818.333442048614</c:v>
                </c:pt>
                <c:pt idx="4513">
                  <c:v>44818.470781828706</c:v>
                </c:pt>
                <c:pt idx="4514">
                  <c:v>44818.608118993056</c:v>
                </c:pt>
                <c:pt idx="4515">
                  <c:v>44818.745457430552</c:v>
                </c:pt>
                <c:pt idx="4516">
                  <c:v>44818.882797361111</c:v>
                </c:pt>
                <c:pt idx="4517">
                  <c:v>44819.020136446758</c:v>
                </c:pt>
                <c:pt idx="4518">
                  <c:v>44819.15747416667</c:v>
                </c:pt>
                <c:pt idx="4519">
                  <c:v>44819.294812569446</c:v>
                </c:pt>
                <c:pt idx="4520">
                  <c:v>44819.432153159723</c:v>
                </c:pt>
                <c:pt idx="4521">
                  <c:v>44819.569490347225</c:v>
                </c:pt>
                <c:pt idx="4522">
                  <c:v>44819.70682796296</c:v>
                </c:pt>
                <c:pt idx="4523">
                  <c:v>44819.84416778935</c:v>
                </c:pt>
                <c:pt idx="4524">
                  <c:v>44819.981507222219</c:v>
                </c:pt>
                <c:pt idx="4525">
                  <c:v>44820.118845324076</c:v>
                </c:pt>
                <c:pt idx="4526">
                  <c:v>44820.256182523146</c:v>
                </c:pt>
                <c:pt idx="4527">
                  <c:v>44820.393523217594</c:v>
                </c:pt>
                <c:pt idx="4528">
                  <c:v>44820.53086107639</c:v>
                </c:pt>
                <c:pt idx="4529">
                  <c:v>44820.668198194442</c:v>
                </c:pt>
                <c:pt idx="4530">
                  <c:v>44820.805537418979</c:v>
                </c:pt>
                <c:pt idx="4531">
                  <c:v>44820.942877303241</c:v>
                </c:pt>
                <c:pt idx="4532">
                  <c:v>44821.080215648151</c:v>
                </c:pt>
                <c:pt idx="4533">
                  <c:v>44821.217552372684</c:v>
                </c:pt>
                <c:pt idx="4534">
                  <c:v>44821.35489263889</c:v>
                </c:pt>
                <c:pt idx="4535">
                  <c:v>44821.492231550925</c:v>
                </c:pt>
                <c:pt idx="4536">
                  <c:v>44821.629568460645</c:v>
                </c:pt>
                <c:pt idx="4537">
                  <c:v>44821.766906944446</c:v>
                </c:pt>
                <c:pt idx="4538">
                  <c:v>44821.904246724538</c:v>
                </c:pt>
                <c:pt idx="4539">
                  <c:v>44822.041585335646</c:v>
                </c:pt>
                <c:pt idx="4540">
                  <c:v>44822.17892244213</c:v>
                </c:pt>
                <c:pt idx="4541">
                  <c:v>44822.316261215281</c:v>
                </c:pt>
                <c:pt idx="4542">
                  <c:v>44822.453601041663</c:v>
                </c:pt>
                <c:pt idx="4543">
                  <c:v>44822.590937835645</c:v>
                </c:pt>
                <c:pt idx="4544">
                  <c:v>44822.728275567133</c:v>
                </c:pt>
                <c:pt idx="4545">
                  <c:v>44822.865618020835</c:v>
                </c:pt>
                <c:pt idx="4546">
                  <c:v>44823.002959594909</c:v>
                </c:pt>
                <c:pt idx="4547">
                  <c:v>44823.140299976854</c:v>
                </c:pt>
                <c:pt idx="4548">
                  <c:v>44823.277640289351</c:v>
                </c:pt>
                <c:pt idx="4549">
                  <c:v>44823.414983541668</c:v>
                </c:pt>
                <c:pt idx="4550">
                  <c:v>44823.552323483796</c:v>
                </c:pt>
                <c:pt idx="4551">
                  <c:v>44823.689663368059</c:v>
                </c:pt>
                <c:pt idx="4552">
                  <c:v>44823.82700542824</c:v>
                </c:pt>
                <c:pt idx="4553">
                  <c:v>44823.964347615743</c:v>
                </c:pt>
                <c:pt idx="4554">
                  <c:v>44824.101688356481</c:v>
                </c:pt>
                <c:pt idx="4555">
                  <c:v>44824.239027627314</c:v>
                </c:pt>
                <c:pt idx="4556">
                  <c:v>44824.376370740742</c:v>
                </c:pt>
                <c:pt idx="4557">
                  <c:v>44824.513711446758</c:v>
                </c:pt>
                <c:pt idx="4558">
                  <c:v>44824.65105083333</c:v>
                </c:pt>
                <c:pt idx="4559">
                  <c:v>44824.788392118055</c:v>
                </c:pt>
                <c:pt idx="4560">
                  <c:v>44824.925734537035</c:v>
                </c:pt>
                <c:pt idx="4561">
                  <c:v>44825.063075370374</c:v>
                </c:pt>
                <c:pt idx="4562">
                  <c:v>44825.200414710649</c:v>
                </c:pt>
                <c:pt idx="4563">
                  <c:v>44825.337756793982</c:v>
                </c:pt>
                <c:pt idx="4564">
                  <c:v>44825.475098680552</c:v>
                </c:pt>
                <c:pt idx="4565">
                  <c:v>44825.612438067132</c:v>
                </c:pt>
                <c:pt idx="4566">
                  <c:v>44825.749778796293</c:v>
                </c:pt>
                <c:pt idx="4567">
                  <c:v>44825.887120925923</c:v>
                </c:pt>
                <c:pt idx="4568">
                  <c:v>44826.024462187503</c:v>
                </c:pt>
                <c:pt idx="4569">
                  <c:v>44826.161802048613</c:v>
                </c:pt>
                <c:pt idx="4570">
                  <c:v>44826.29914278935</c:v>
                </c:pt>
                <c:pt idx="4571">
                  <c:v>44826.436485486112</c:v>
                </c:pt>
                <c:pt idx="4572">
                  <c:v>44826.573824826388</c:v>
                </c:pt>
                <c:pt idx="4573">
                  <c:v>44826.711164699074</c:v>
                </c:pt>
                <c:pt idx="4574">
                  <c:v>44826.848506782408</c:v>
                </c:pt>
                <c:pt idx="4575">
                  <c:v>44826.98584833333</c:v>
                </c:pt>
                <c:pt idx="4576">
                  <c:v>44827.123188587961</c:v>
                </c:pt>
                <c:pt idx="4577">
                  <c:v>44827.260528136576</c:v>
                </c:pt>
                <c:pt idx="4578">
                  <c:v>44827.397871053239</c:v>
                </c:pt>
                <c:pt idx="4579">
                  <c:v>44827.535211030096</c:v>
                </c:pt>
                <c:pt idx="4580">
                  <c:v>44827.672550416668</c:v>
                </c:pt>
                <c:pt idx="4581">
                  <c:v>44827.809891944446</c:v>
                </c:pt>
                <c:pt idx="4582">
                  <c:v>44827.947234004627</c:v>
                </c:pt>
                <c:pt idx="4583">
                  <c:v>44828.08457457176</c:v>
                </c:pt>
                <c:pt idx="4584">
                  <c:v>44828.221913472225</c:v>
                </c:pt>
                <c:pt idx="4585">
                  <c:v>44828.359256087962</c:v>
                </c:pt>
                <c:pt idx="4586">
                  <c:v>44828.496597048608</c:v>
                </c:pt>
                <c:pt idx="4587">
                  <c:v>44828.633936157406</c:v>
                </c:pt>
                <c:pt idx="4588">
                  <c:v>44828.771276886575</c:v>
                </c:pt>
                <c:pt idx="4589">
                  <c:v>44828.908618923611</c:v>
                </c:pt>
                <c:pt idx="4590">
                  <c:v>44829.045959675925</c:v>
                </c:pt>
                <c:pt idx="4591">
                  <c:v>44829.183298935182</c:v>
                </c:pt>
                <c:pt idx="4592">
                  <c:v>44829.320640046295</c:v>
                </c:pt>
                <c:pt idx="4593">
                  <c:v>44829.457982002314</c:v>
                </c:pt>
                <c:pt idx="4594">
                  <c:v>44829.595321018518</c:v>
                </c:pt>
                <c:pt idx="4595">
                  <c:v>44829.732661087961</c:v>
                </c:pt>
                <c:pt idx="4596">
                  <c:v>44829.870002986114</c:v>
                </c:pt>
                <c:pt idx="4597">
                  <c:v>44830.007344016201</c:v>
                </c:pt>
                <c:pt idx="4598">
                  <c:v>44830.14468380787</c:v>
                </c:pt>
                <c:pt idx="4599">
                  <c:v>44830.282023726853</c:v>
                </c:pt>
                <c:pt idx="4600">
                  <c:v>44830.419366423608</c:v>
                </c:pt>
                <c:pt idx="4601">
                  <c:v>44830.556705740739</c:v>
                </c:pt>
                <c:pt idx="4602">
                  <c:v>44830.694045138887</c:v>
                </c:pt>
                <c:pt idx="4603">
                  <c:v>44830.831386724538</c:v>
                </c:pt>
                <c:pt idx="4604">
                  <c:v>44830.968728310188</c:v>
                </c:pt>
                <c:pt idx="4605">
                  <c:v>44831.106068472225</c:v>
                </c:pt>
                <c:pt idx="4606">
                  <c:v>44831.24340728009</c:v>
                </c:pt>
                <c:pt idx="4607">
                  <c:v>44831.380749861113</c:v>
                </c:pt>
                <c:pt idx="4608">
                  <c:v>44831.518089907404</c:v>
                </c:pt>
                <c:pt idx="4609">
                  <c:v>44831.655428784725</c:v>
                </c:pt>
                <c:pt idx="4610">
                  <c:v>44831.792769641201</c:v>
                </c:pt>
                <c:pt idx="4611">
                  <c:v>44831.930111504633</c:v>
                </c:pt>
                <c:pt idx="4612">
                  <c:v>44832.067451782408</c:v>
                </c:pt>
                <c:pt idx="4613">
                  <c:v>44832.204790532407</c:v>
                </c:pt>
                <c:pt idx="4614">
                  <c:v>44832.342132245372</c:v>
                </c:pt>
                <c:pt idx="4615">
                  <c:v>44832.479473472224</c:v>
                </c:pt>
                <c:pt idx="4616">
                  <c:v>44832.616812326392</c:v>
                </c:pt>
                <c:pt idx="4617">
                  <c:v>44832.754152581016</c:v>
                </c:pt>
                <c:pt idx="4618">
                  <c:v>44832.891494178242</c:v>
                </c:pt>
                <c:pt idx="4619">
                  <c:v>44833.028834872683</c:v>
                </c:pt>
                <c:pt idx="4620">
                  <c:v>44833.166174108796</c:v>
                </c:pt>
                <c:pt idx="4621">
                  <c:v>44833.303514421299</c:v>
                </c:pt>
                <c:pt idx="4622">
                  <c:v>44833.440856469904</c:v>
                </c:pt>
                <c:pt idx="4623">
                  <c:v>44833.578195208334</c:v>
                </c:pt>
                <c:pt idx="4624">
                  <c:v>44833.715534606483</c:v>
                </c:pt>
                <c:pt idx="4625">
                  <c:v>44833.852876168981</c:v>
                </c:pt>
                <c:pt idx="4626">
                  <c:v>44833.99021708333</c:v>
                </c:pt>
                <c:pt idx="4627">
                  <c:v>44834.127556747684</c:v>
                </c:pt>
                <c:pt idx="4628">
                  <c:v>44834.264895856482</c:v>
                </c:pt>
                <c:pt idx="4629">
                  <c:v>44834.402238229166</c:v>
                </c:pt>
                <c:pt idx="4630">
                  <c:v>44834.539577581018</c:v>
                </c:pt>
                <c:pt idx="4631">
                  <c:v>44834.676916458331</c:v>
                </c:pt>
                <c:pt idx="4632">
                  <c:v>44834.814257500002</c:v>
                </c:pt>
                <c:pt idx="4633">
                  <c:v>44834.951598958331</c:v>
                </c:pt>
                <c:pt idx="4634">
                  <c:v>44835.088938935187</c:v>
                </c:pt>
                <c:pt idx="4635">
                  <c:v>44835.226277268521</c:v>
                </c:pt>
                <c:pt idx="4636">
                  <c:v>44835.363619398151</c:v>
                </c:pt>
                <c:pt idx="4637">
                  <c:v>44835.50095962963</c:v>
                </c:pt>
                <c:pt idx="4638">
                  <c:v>44835.638298136575</c:v>
                </c:pt>
                <c:pt idx="4639">
                  <c:v>44835.775638333333</c:v>
                </c:pt>
                <c:pt idx="4640">
                  <c:v>44835.912979814813</c:v>
                </c:pt>
                <c:pt idx="4641">
                  <c:v>44836.050319918984</c:v>
                </c:pt>
                <c:pt idx="4642">
                  <c:v>44836.187658518516</c:v>
                </c:pt>
                <c:pt idx="4643">
                  <c:v>44836.324999189812</c:v>
                </c:pt>
                <c:pt idx="4644">
                  <c:v>44836.46234046296</c:v>
                </c:pt>
                <c:pt idx="4645">
                  <c:v>44836.599678888888</c:v>
                </c:pt>
                <c:pt idx="4646">
                  <c:v>44836.737018449072</c:v>
                </c:pt>
                <c:pt idx="4647">
                  <c:v>44836.874359710651</c:v>
                </c:pt>
                <c:pt idx="4648">
                  <c:v>44837.011700115741</c:v>
                </c:pt>
                <c:pt idx="4649">
                  <c:v>44837.149039236108</c:v>
                </c:pt>
                <c:pt idx="4650">
                  <c:v>44837.286378657409</c:v>
                </c:pt>
                <c:pt idx="4651">
                  <c:v>44837.423720682869</c:v>
                </c:pt>
                <c:pt idx="4652">
                  <c:v>44837.561059282409</c:v>
                </c:pt>
                <c:pt idx="4653">
                  <c:v>44837.698398090281</c:v>
                </c:pt>
                <c:pt idx="4654">
                  <c:v>44837.835739085647</c:v>
                </c:pt>
                <c:pt idx="4655">
                  <c:v>44837.973079953706</c:v>
                </c:pt>
                <c:pt idx="4656">
                  <c:v>44838.110419409721</c:v>
                </c:pt>
                <c:pt idx="4657">
                  <c:v>44838.247757662037</c:v>
                </c:pt>
                <c:pt idx="4658">
                  <c:v>44838.385099583335</c:v>
                </c:pt>
                <c:pt idx="4659">
                  <c:v>44838.522438877313</c:v>
                </c:pt>
                <c:pt idx="4660">
                  <c:v>44838.659777141205</c:v>
                </c:pt>
                <c:pt idx="4661">
                  <c:v>44838.797117430557</c:v>
                </c:pt>
                <c:pt idx="4662">
                  <c:v>44838.934458611111</c:v>
                </c:pt>
                <c:pt idx="4663">
                  <c:v>44839.071798206016</c:v>
                </c:pt>
                <c:pt idx="4664">
                  <c:v>44839.209136238424</c:v>
                </c:pt>
                <c:pt idx="4665">
                  <c:v>44839.346477453706</c:v>
                </c:pt>
                <c:pt idx="4666">
                  <c:v>44839.483817870372</c:v>
                </c:pt>
                <c:pt idx="4667">
                  <c:v>44839.621156041663</c:v>
                </c:pt>
                <c:pt idx="4668">
                  <c:v>44839.758495682872</c:v>
                </c:pt>
                <c:pt idx="4669">
                  <c:v>44839.895836608797</c:v>
                </c:pt>
                <c:pt idx="4670">
                  <c:v>44840.033176585646</c:v>
                </c:pt>
                <c:pt idx="4671">
                  <c:v>44840.170515057871</c:v>
                </c:pt>
                <c:pt idx="4672">
                  <c:v>44840.307854803243</c:v>
                </c:pt>
                <c:pt idx="4673">
                  <c:v>44840.445196053239</c:v>
                </c:pt>
                <c:pt idx="4674">
                  <c:v>44840.582534085646</c:v>
                </c:pt>
                <c:pt idx="4675">
                  <c:v>44840.719872870373</c:v>
                </c:pt>
                <c:pt idx="4676">
                  <c:v>44840.857213773146</c:v>
                </c:pt>
                <c:pt idx="4677">
                  <c:v>44840.994553935183</c:v>
                </c:pt>
                <c:pt idx="4678">
                  <c:v>44841.131892858793</c:v>
                </c:pt>
                <c:pt idx="4679">
                  <c:v>44841.269231412036</c:v>
                </c:pt>
                <c:pt idx="4680">
                  <c:v>44841.406573125001</c:v>
                </c:pt>
                <c:pt idx="4681">
                  <c:v>44841.543911701388</c:v>
                </c:pt>
                <c:pt idx="4682">
                  <c:v>44841.681249953705</c:v>
                </c:pt>
                <c:pt idx="4683">
                  <c:v>44841.818590370371</c:v>
                </c:pt>
                <c:pt idx="4684">
                  <c:v>44841.955931111108</c:v>
                </c:pt>
                <c:pt idx="4685">
                  <c:v>44842.093270381942</c:v>
                </c:pt>
                <c:pt idx="4686">
                  <c:v>44842.230608032405</c:v>
                </c:pt>
                <c:pt idx="4687">
                  <c:v>44842.367949548614</c:v>
                </c:pt>
                <c:pt idx="4688">
                  <c:v>44842.505288958331</c:v>
                </c:pt>
                <c:pt idx="4689">
                  <c:v>44842.642626782406</c:v>
                </c:pt>
                <c:pt idx="4690">
                  <c:v>44842.779966354166</c:v>
                </c:pt>
                <c:pt idx="4691">
                  <c:v>44842.917307199074</c:v>
                </c:pt>
                <c:pt idx="4692">
                  <c:v>44843.054646562501</c:v>
                </c:pt>
                <c:pt idx="4693">
                  <c:v>44843.191984444442</c:v>
                </c:pt>
                <c:pt idx="4694">
                  <c:v>44843.329324606479</c:v>
                </c:pt>
                <c:pt idx="4695">
                  <c:v>44843.466665115739</c:v>
                </c:pt>
                <c:pt idx="4696">
                  <c:v>44843.604002881948</c:v>
                </c:pt>
                <c:pt idx="4697">
                  <c:v>44843.741341875</c:v>
                </c:pt>
                <c:pt idx="4698">
                  <c:v>44843.878682453702</c:v>
                </c:pt>
                <c:pt idx="4699">
                  <c:v>44844.016022164353</c:v>
                </c:pt>
                <c:pt idx="4700">
                  <c:v>44844.153360567128</c:v>
                </c:pt>
                <c:pt idx="4701">
                  <c:v>44844.290699456018</c:v>
                </c:pt>
                <c:pt idx="4702">
                  <c:v>44844.428040752318</c:v>
                </c:pt>
                <c:pt idx="4703">
                  <c:v>44844.565378611114</c:v>
                </c:pt>
                <c:pt idx="4704">
                  <c:v>44844.702716782405</c:v>
                </c:pt>
                <c:pt idx="4705">
                  <c:v>44844.840057164351</c:v>
                </c:pt>
                <c:pt idx="4706">
                  <c:v>44844.977397291666</c:v>
                </c:pt>
                <c:pt idx="4707">
                  <c:v>44845.114736030089</c:v>
                </c:pt>
                <c:pt idx="4708">
                  <c:v>44845.252073715281</c:v>
                </c:pt>
                <c:pt idx="4709">
                  <c:v>44845.389414988429</c:v>
                </c:pt>
                <c:pt idx="4710">
                  <c:v>44845.526753518519</c:v>
                </c:pt>
                <c:pt idx="4711">
                  <c:v>44845.664091168983</c:v>
                </c:pt>
                <c:pt idx="4712">
                  <c:v>44845.801430891202</c:v>
                </c:pt>
                <c:pt idx="4713">
                  <c:v>44845.938771377318</c:v>
                </c:pt>
                <c:pt idx="4714">
                  <c:v>44846.076110300928</c:v>
                </c:pt>
                <c:pt idx="4715">
                  <c:v>44846.213447615744</c:v>
                </c:pt>
                <c:pt idx="4716">
                  <c:v>44846.350788321761</c:v>
                </c:pt>
                <c:pt idx="4717">
                  <c:v>44846.488127939818</c:v>
                </c:pt>
                <c:pt idx="4718">
                  <c:v>44846.625465428238</c:v>
                </c:pt>
                <c:pt idx="4719">
                  <c:v>44846.762804432874</c:v>
                </c:pt>
                <c:pt idx="4720">
                  <c:v>44846.900144722225</c:v>
                </c:pt>
                <c:pt idx="4721">
                  <c:v>44847.037483958331</c:v>
                </c:pt>
                <c:pt idx="4722">
                  <c:v>44847.174821678243</c:v>
                </c:pt>
                <c:pt idx="4723">
                  <c:v>44847.312160868052</c:v>
                </c:pt>
                <c:pt idx="4724">
                  <c:v>44847.449501331015</c:v>
                </c:pt>
                <c:pt idx="4725">
                  <c:v>44847.586838668984</c:v>
                </c:pt>
                <c:pt idx="4726">
                  <c:v>44847.724176851851</c:v>
                </c:pt>
                <c:pt idx="4727">
                  <c:v>44847.861517083336</c:v>
                </c:pt>
                <c:pt idx="4728">
                  <c:v>44847.998856493054</c:v>
                </c:pt>
                <c:pt idx="4729">
                  <c:v>44848.136194687497</c:v>
                </c:pt>
                <c:pt idx="4730">
                  <c:v>44848.273532662039</c:v>
                </c:pt>
                <c:pt idx="4731">
                  <c:v>44848.410873692126</c:v>
                </c:pt>
                <c:pt idx="4732">
                  <c:v>44848.54821148148</c:v>
                </c:pt>
                <c:pt idx="4733">
                  <c:v>44848.685549085647</c:v>
                </c:pt>
                <c:pt idx="4734">
                  <c:v>44848.822888854163</c:v>
                </c:pt>
                <c:pt idx="4735">
                  <c:v>44848.960228842596</c:v>
                </c:pt>
                <c:pt idx="4736">
                  <c:v>44849.097567384262</c:v>
                </c:pt>
                <c:pt idx="4737">
                  <c:v>44849.234904351855</c:v>
                </c:pt>
                <c:pt idx="4738">
                  <c:v>44849.372245185186</c:v>
                </c:pt>
                <c:pt idx="4739">
                  <c:v>44849.509583749998</c:v>
                </c:pt>
                <c:pt idx="4740">
                  <c:v>44849.646920856481</c:v>
                </c:pt>
                <c:pt idx="4741">
                  <c:v>44849.784259768516</c:v>
                </c:pt>
                <c:pt idx="4742">
                  <c:v>44849.921599907408</c:v>
                </c:pt>
                <c:pt idx="4743">
                  <c:v>44850.058938495371</c:v>
                </c:pt>
                <c:pt idx="4744">
                  <c:v>44850.196275590279</c:v>
                </c:pt>
                <c:pt idx="4745">
                  <c:v>44850.33361519676</c:v>
                </c:pt>
                <c:pt idx="4746">
                  <c:v>44850.470954884258</c:v>
                </c:pt>
                <c:pt idx="4747">
                  <c:v>44850.608291944445</c:v>
                </c:pt>
                <c:pt idx="4748">
                  <c:v>44850.745630277779</c:v>
                </c:pt>
                <c:pt idx="4749">
                  <c:v>44850.882970092593</c:v>
                </c:pt>
                <c:pt idx="4750">
                  <c:v>44851.020309050924</c:v>
                </c:pt>
                <c:pt idx="4751">
                  <c:v>44851.157646655091</c:v>
                </c:pt>
                <c:pt idx="4752">
                  <c:v>44851.294984918983</c:v>
                </c:pt>
                <c:pt idx="4753">
                  <c:v>44851.43232537037</c:v>
                </c:pt>
                <c:pt idx="4754">
                  <c:v>44851.569662407404</c:v>
                </c:pt>
                <c:pt idx="4755">
                  <c:v>44851.706999872687</c:v>
                </c:pt>
                <c:pt idx="4756">
                  <c:v>44851.84433954861</c:v>
                </c:pt>
                <c:pt idx="4757">
                  <c:v>44851.981678819444</c:v>
                </c:pt>
                <c:pt idx="4758">
                  <c:v>44852.119016747682</c:v>
                </c:pt>
                <c:pt idx="4759">
                  <c:v>44852.256353784724</c:v>
                </c:pt>
                <c:pt idx="4760">
                  <c:v>44852.393694293984</c:v>
                </c:pt>
                <c:pt idx="4761">
                  <c:v>44852.531031967592</c:v>
                </c:pt>
                <c:pt idx="4762">
                  <c:v>44852.668368888888</c:v>
                </c:pt>
                <c:pt idx="4763">
                  <c:v>44852.805707928244</c:v>
                </c:pt>
                <c:pt idx="4764">
                  <c:v>44852.943047604167</c:v>
                </c:pt>
                <c:pt idx="4765">
                  <c:v>44853.080385752313</c:v>
                </c:pt>
                <c:pt idx="4766">
                  <c:v>44853.217722256944</c:v>
                </c:pt>
                <c:pt idx="4767">
                  <c:v>44853.355062314811</c:v>
                </c:pt>
                <c:pt idx="4768">
                  <c:v>44853.492400995368</c:v>
                </c:pt>
                <c:pt idx="4769">
                  <c:v>44853.629737673611</c:v>
                </c:pt>
                <c:pt idx="4770">
                  <c:v>44853.767075925927</c:v>
                </c:pt>
                <c:pt idx="4771">
                  <c:v>44853.904415462966</c:v>
                </c:pt>
                <c:pt idx="4772">
                  <c:v>44854.041753831021</c:v>
                </c:pt>
                <c:pt idx="4773">
                  <c:v>44854.179090682868</c:v>
                </c:pt>
                <c:pt idx="4774">
                  <c:v>44854.31642920139</c:v>
                </c:pt>
                <c:pt idx="4775">
                  <c:v>44854.45376877315</c:v>
                </c:pt>
                <c:pt idx="4776">
                  <c:v>44854.591105300926</c:v>
                </c:pt>
                <c:pt idx="4777">
                  <c:v>44854.728442777778</c:v>
                </c:pt>
                <c:pt idx="4778">
                  <c:v>44854.865782199071</c:v>
                </c:pt>
                <c:pt idx="4779">
                  <c:v>44855.003120763889</c:v>
                </c:pt>
                <c:pt idx="4780">
                  <c:v>44855.140458101851</c:v>
                </c:pt>
                <c:pt idx="4781">
                  <c:v>44855.277795381946</c:v>
                </c:pt>
                <c:pt idx="4782">
                  <c:v>44855.415135601848</c:v>
                </c:pt>
                <c:pt idx="4783">
                  <c:v>44855.552472488424</c:v>
                </c:pt>
                <c:pt idx="4784">
                  <c:v>44855.689809328702</c:v>
                </c:pt>
                <c:pt idx="4785">
                  <c:v>44855.827148344906</c:v>
                </c:pt>
                <c:pt idx="4786">
                  <c:v>44855.96448746528</c:v>
                </c:pt>
                <c:pt idx="4787">
                  <c:v>44856.101825150465</c:v>
                </c:pt>
                <c:pt idx="4788">
                  <c:v>44856.239161354169</c:v>
                </c:pt>
                <c:pt idx="4789">
                  <c:v>44856.376501388891</c:v>
                </c:pt>
                <c:pt idx="4790">
                  <c:v>44856.513839004627</c:v>
                </c:pt>
                <c:pt idx="4791">
                  <c:v>44856.651175312501</c:v>
                </c:pt>
                <c:pt idx="4792">
                  <c:v>44856.788513506945</c:v>
                </c:pt>
                <c:pt idx="4793">
                  <c:v>44856.925852824075</c:v>
                </c:pt>
                <c:pt idx="4794">
                  <c:v>44857.063190578701</c:v>
                </c:pt>
                <c:pt idx="4795">
                  <c:v>44857.200526805558</c:v>
                </c:pt>
                <c:pt idx="4796">
                  <c:v>44857.337865775466</c:v>
                </c:pt>
                <c:pt idx="4797">
                  <c:v>44857.475204548609</c:v>
                </c:pt>
                <c:pt idx="4798">
                  <c:v>44857.612542835646</c:v>
                </c:pt>
                <c:pt idx="4799">
                  <c:v>44857.749884398145</c:v>
                </c:pt>
                <c:pt idx="4800">
                  <c:v>44857.887227372688</c:v>
                </c:pt>
                <c:pt idx="4801">
                  <c:v>44858.02456946759</c:v>
                </c:pt>
                <c:pt idx="4802">
                  <c:v>44858.161910162038</c:v>
                </c:pt>
                <c:pt idx="4803">
                  <c:v>44858.299251712961</c:v>
                </c:pt>
                <c:pt idx="4804">
                  <c:v>44858.436595243053</c:v>
                </c:pt>
                <c:pt idx="4805">
                  <c:v>44858.573935393521</c:v>
                </c:pt>
                <c:pt idx="4806">
                  <c:v>44858.711276064816</c:v>
                </c:pt>
                <c:pt idx="4807">
                  <c:v>44858.848618958335</c:v>
                </c:pt>
                <c:pt idx="4808">
                  <c:v>44858.985961307873</c:v>
                </c:pt>
                <c:pt idx="4809">
                  <c:v>44859.123302361113</c:v>
                </c:pt>
                <c:pt idx="4810">
                  <c:v>44859.260642696761</c:v>
                </c:pt>
                <c:pt idx="4811">
                  <c:v>44859.397986400465</c:v>
                </c:pt>
                <c:pt idx="4812">
                  <c:v>44859.535327164354</c:v>
                </c:pt>
                <c:pt idx="4813">
                  <c:v>44859.672667326391</c:v>
                </c:pt>
                <c:pt idx="4814">
                  <c:v>44859.810009629633</c:v>
                </c:pt>
                <c:pt idx="4815">
                  <c:v>44859.947352453702</c:v>
                </c:pt>
                <c:pt idx="4816">
                  <c:v>44860.084693773148</c:v>
                </c:pt>
                <c:pt idx="4817">
                  <c:v>44860.222033437502</c:v>
                </c:pt>
                <c:pt idx="4818">
                  <c:v>44860.359376805558</c:v>
                </c:pt>
                <c:pt idx="4819">
                  <c:v>44860.496718518516</c:v>
                </c:pt>
                <c:pt idx="4820">
                  <c:v>44860.634058368058</c:v>
                </c:pt>
                <c:pt idx="4821">
                  <c:v>44860.771399837962</c:v>
                </c:pt>
                <c:pt idx="4822">
                  <c:v>44860.908742604166</c:v>
                </c:pt>
                <c:pt idx="4823">
                  <c:v>44861.046084097223</c:v>
                </c:pt>
                <c:pt idx="4824">
                  <c:v>44861.183424074072</c:v>
                </c:pt>
                <c:pt idx="4825">
                  <c:v>44861.320765902776</c:v>
                </c:pt>
                <c:pt idx="4826">
                  <c:v>44861.458108576386</c:v>
                </c:pt>
                <c:pt idx="4827">
                  <c:v>44861.595448298613</c:v>
                </c:pt>
                <c:pt idx="4828">
                  <c:v>44861.732789062502</c:v>
                </c:pt>
                <c:pt idx="4829">
                  <c:v>44861.870131655094</c:v>
                </c:pt>
                <c:pt idx="4830">
                  <c:v>44862.007473379628</c:v>
                </c:pt>
                <c:pt idx="4831">
                  <c:v>44862.144813854167</c:v>
                </c:pt>
                <c:pt idx="4832">
                  <c:v>44862.282154444445</c:v>
                </c:pt>
                <c:pt idx="4833">
                  <c:v>44862.419497812502</c:v>
                </c:pt>
                <c:pt idx="4834">
                  <c:v>44862.556837800927</c:v>
                </c:pt>
                <c:pt idx="4835">
                  <c:v>44862.694177858793</c:v>
                </c:pt>
                <c:pt idx="4836">
                  <c:v>44862.831520092594</c:v>
                </c:pt>
                <c:pt idx="4837">
                  <c:v>44862.968862326386</c:v>
                </c:pt>
                <c:pt idx="4838">
                  <c:v>44863.106203136573</c:v>
                </c:pt>
                <c:pt idx="4839">
                  <c:v>44863.243542581018</c:v>
                </c:pt>
                <c:pt idx="4840">
                  <c:v>44863.380885787039</c:v>
                </c:pt>
                <c:pt idx="4841">
                  <c:v>44863.518226458335</c:v>
                </c:pt>
                <c:pt idx="4842">
                  <c:v>44863.655565960646</c:v>
                </c:pt>
                <c:pt idx="4843">
                  <c:v>44863.792907418981</c:v>
                </c:pt>
                <c:pt idx="4844">
                  <c:v>44863.930249895835</c:v>
                </c:pt>
                <c:pt idx="4845">
                  <c:v>44864.067590775463</c:v>
                </c:pt>
                <c:pt idx="4846">
                  <c:v>44864.204930115739</c:v>
                </c:pt>
                <c:pt idx="4847">
                  <c:v>44864.34227241898</c:v>
                </c:pt>
                <c:pt idx="4848">
                  <c:v>44864.47961422454</c:v>
                </c:pt>
                <c:pt idx="4849">
                  <c:v>44864.616953657409</c:v>
                </c:pt>
                <c:pt idx="4850">
                  <c:v>44864.754294479164</c:v>
                </c:pt>
                <c:pt idx="4851">
                  <c:v>44864.891636631946</c:v>
                </c:pt>
                <c:pt idx="4852">
                  <c:v>44865.028977881942</c:v>
                </c:pt>
                <c:pt idx="4853">
                  <c:v>44865.166317673611</c:v>
                </c:pt>
                <c:pt idx="4854">
                  <c:v>44865.303658530094</c:v>
                </c:pt>
                <c:pt idx="4855">
                  <c:v>44865.44100111111</c:v>
                </c:pt>
                <c:pt idx="4856">
                  <c:v>44865.57834039352</c:v>
                </c:pt>
                <c:pt idx="4857">
                  <c:v>44865.715680300927</c:v>
                </c:pt>
                <c:pt idx="4858">
                  <c:v>44865.853022395837</c:v>
                </c:pt>
                <c:pt idx="4859">
                  <c:v>44865.990363831021</c:v>
                </c:pt>
                <c:pt idx="4860">
                  <c:v>44866.127703993057</c:v>
                </c:pt>
                <c:pt idx="4861">
                  <c:v>44866.265043611114</c:v>
                </c:pt>
                <c:pt idx="4862">
                  <c:v>44866.402386493057</c:v>
                </c:pt>
                <c:pt idx="4863">
                  <c:v>44866.539726331015</c:v>
                </c:pt>
                <c:pt idx="4864">
                  <c:v>44866.677065706019</c:v>
                </c:pt>
                <c:pt idx="4865">
                  <c:v>44866.814407233796</c:v>
                </c:pt>
                <c:pt idx="4866">
                  <c:v>44866.95174916667</c:v>
                </c:pt>
                <c:pt idx="4867">
                  <c:v>44867.089089629633</c:v>
                </c:pt>
                <c:pt idx="4868">
                  <c:v>44867.226428425929</c:v>
                </c:pt>
                <c:pt idx="4869">
                  <c:v>44867.363771018521</c:v>
                </c:pt>
                <c:pt idx="4870">
                  <c:v>44867.501111724538</c:v>
                </c:pt>
                <c:pt idx="4871">
                  <c:v>44867.638450694445</c:v>
                </c:pt>
                <c:pt idx="4872">
                  <c:v>44867.77579133102</c:v>
                </c:pt>
                <c:pt idx="4873">
                  <c:v>44867.913133275462</c:v>
                </c:pt>
                <c:pt idx="4874">
                  <c:v>44868.050473819443</c:v>
                </c:pt>
                <c:pt idx="4875">
                  <c:v>44868.187812870368</c:v>
                </c:pt>
                <c:pt idx="4876">
                  <c:v>44868.325153981481</c:v>
                </c:pt>
                <c:pt idx="4877">
                  <c:v>44868.462495694446</c:v>
                </c:pt>
                <c:pt idx="4878">
                  <c:v>44868.599834548608</c:v>
                </c:pt>
                <c:pt idx="4879">
                  <c:v>44868.73717453704</c:v>
                </c:pt>
                <c:pt idx="4880">
                  <c:v>44868.874516238429</c:v>
                </c:pt>
                <c:pt idx="4881">
                  <c:v>44869.011857048608</c:v>
                </c:pt>
                <c:pt idx="4882">
                  <c:v>44869.149196597224</c:v>
                </c:pt>
                <c:pt idx="4883">
                  <c:v>44869.286536435182</c:v>
                </c:pt>
                <c:pt idx="4884">
                  <c:v>44869.423878877315</c:v>
                </c:pt>
                <c:pt idx="4885">
                  <c:v>44869.561217881943</c:v>
                </c:pt>
                <c:pt idx="4886">
                  <c:v>44869.698557094911</c:v>
                </c:pt>
                <c:pt idx="4887">
                  <c:v>44869.835898495374</c:v>
                </c:pt>
                <c:pt idx="4888">
                  <c:v>44869.973239768522</c:v>
                </c:pt>
                <c:pt idx="4889">
                  <c:v>44870.110579629632</c:v>
                </c:pt>
                <c:pt idx="4890">
                  <c:v>44870.247918275461</c:v>
                </c:pt>
                <c:pt idx="4891">
                  <c:v>44870.385260590279</c:v>
                </c:pt>
                <c:pt idx="4892">
                  <c:v>44870.522600277778</c:v>
                </c:pt>
                <c:pt idx="4893">
                  <c:v>44870.659938923614</c:v>
                </c:pt>
                <c:pt idx="4894">
                  <c:v>44870.797279606479</c:v>
                </c:pt>
                <c:pt idx="4895">
                  <c:v>44870.934621168984</c:v>
                </c:pt>
                <c:pt idx="4896">
                  <c:v>44871.071961145833</c:v>
                </c:pt>
                <c:pt idx="4897">
                  <c:v>44871.209299548609</c:v>
                </c:pt>
                <c:pt idx="4898">
                  <c:v>44871.346641145836</c:v>
                </c:pt>
                <c:pt idx="4899">
                  <c:v>44871.483981944446</c:v>
                </c:pt>
                <c:pt idx="4900">
                  <c:v>44871.621320486112</c:v>
                </c:pt>
                <c:pt idx="4901">
                  <c:v>44871.758660486114</c:v>
                </c:pt>
                <c:pt idx="4902">
                  <c:v>44871.896001782407</c:v>
                </c:pt>
                <c:pt idx="4903">
                  <c:v>44872.033342118055</c:v>
                </c:pt>
                <c:pt idx="4904">
                  <c:v>44872.170680949072</c:v>
                </c:pt>
                <c:pt idx="4905">
                  <c:v>44872.308021053243</c:v>
                </c:pt>
                <c:pt idx="4906">
                  <c:v>44872.445362662038</c:v>
                </c:pt>
                <c:pt idx="4907">
                  <c:v>44872.582701041669</c:v>
                </c:pt>
                <c:pt idx="4908">
                  <c:v>44872.720040162036</c:v>
                </c:pt>
                <c:pt idx="4909">
                  <c:v>44872.857381423608</c:v>
                </c:pt>
                <c:pt idx="4910">
                  <c:v>44872.994721921299</c:v>
                </c:pt>
                <c:pt idx="4911">
                  <c:v>44873.132061192133</c:v>
                </c:pt>
                <c:pt idx="4912">
                  <c:v>44873.269400069446</c:v>
                </c:pt>
                <c:pt idx="4913">
                  <c:v>44873.406742118059</c:v>
                </c:pt>
                <c:pt idx="4914">
                  <c:v>44873.544081018517</c:v>
                </c:pt>
                <c:pt idx="4915">
                  <c:v>44873.681419594905</c:v>
                </c:pt>
                <c:pt idx="4916">
                  <c:v>44873.818760335649</c:v>
                </c:pt>
                <c:pt idx="4917">
                  <c:v>44873.956101400465</c:v>
                </c:pt>
                <c:pt idx="4918">
                  <c:v>44874.093440983794</c:v>
                </c:pt>
                <c:pt idx="4919">
                  <c:v>44874.230778958336</c:v>
                </c:pt>
                <c:pt idx="4920">
                  <c:v>44874.368120775463</c:v>
                </c:pt>
                <c:pt idx="4921">
                  <c:v>44874.505460486114</c:v>
                </c:pt>
                <c:pt idx="4922">
                  <c:v>44874.642798611108</c:v>
                </c:pt>
                <c:pt idx="4923">
                  <c:v>44874.780138483795</c:v>
                </c:pt>
                <c:pt idx="4924">
                  <c:v>44874.917479618052</c:v>
                </c:pt>
                <c:pt idx="4925">
                  <c:v>44875.05481927083</c:v>
                </c:pt>
                <c:pt idx="4926">
                  <c:v>44875.192157442129</c:v>
                </c:pt>
                <c:pt idx="4927">
                  <c:v>44875.329497881947</c:v>
                </c:pt>
                <c:pt idx="4928">
                  <c:v>44875.466838668981</c:v>
                </c:pt>
                <c:pt idx="4929">
                  <c:v>44875.604176724541</c:v>
                </c:pt>
                <c:pt idx="4930">
                  <c:v>44875.741515983798</c:v>
                </c:pt>
                <c:pt idx="4931">
                  <c:v>44875.878856828705</c:v>
                </c:pt>
                <c:pt idx="4932">
                  <c:v>44876.016196805555</c:v>
                </c:pt>
                <c:pt idx="4933">
                  <c:v>44876.153535474536</c:v>
                </c:pt>
                <c:pt idx="4934">
                  <c:v>44876.290874618055</c:v>
                </c:pt>
                <c:pt idx="4935">
                  <c:v>44876.428216157408</c:v>
                </c:pt>
                <c:pt idx="4936">
                  <c:v>44876.565554270834</c:v>
                </c:pt>
                <c:pt idx="4937">
                  <c:v>44876.702892685185</c:v>
                </c:pt>
                <c:pt idx="4938">
                  <c:v>44876.840233310184</c:v>
                </c:pt>
                <c:pt idx="4939">
                  <c:v>44876.977573668984</c:v>
                </c:pt>
                <c:pt idx="4940">
                  <c:v>44877.114912650461</c:v>
                </c:pt>
                <c:pt idx="4941">
                  <c:v>44877.25225056713</c:v>
                </c:pt>
                <c:pt idx="4942">
                  <c:v>44877.389592060186</c:v>
                </c:pt>
                <c:pt idx="4943">
                  <c:v>44877.526930810185</c:v>
                </c:pt>
                <c:pt idx="4944">
                  <c:v>44877.664268680557</c:v>
                </c:pt>
                <c:pt idx="4945">
                  <c:v>44877.801608622685</c:v>
                </c:pt>
                <c:pt idx="4946">
                  <c:v>44877.938949317133</c:v>
                </c:pt>
                <c:pt idx="4947">
                  <c:v>44878.076288460645</c:v>
                </c:pt>
                <c:pt idx="4948">
                  <c:v>44878.213625983793</c:v>
                </c:pt>
                <c:pt idx="4949">
                  <c:v>44878.350966886574</c:v>
                </c:pt>
                <c:pt idx="4950">
                  <c:v>44878.488306701387</c:v>
                </c:pt>
                <c:pt idx="4951">
                  <c:v>44878.625644398147</c:v>
                </c:pt>
                <c:pt idx="4952">
                  <c:v>44878.762983587963</c:v>
                </c:pt>
                <c:pt idx="4953">
                  <c:v>44878.900324074071</c:v>
                </c:pt>
                <c:pt idx="4954">
                  <c:v>44879.037663495372</c:v>
                </c:pt>
                <c:pt idx="4955">
                  <c:v>44879.175001400465</c:v>
                </c:pt>
                <c:pt idx="4956">
                  <c:v>44879.312340763892</c:v>
                </c:pt>
                <c:pt idx="4957">
                  <c:v>44879.449681412036</c:v>
                </c:pt>
                <c:pt idx="4958">
                  <c:v>44879.587018923608</c:v>
                </c:pt>
                <c:pt idx="4959">
                  <c:v>44879.724357280094</c:v>
                </c:pt>
                <c:pt idx="4960">
                  <c:v>44879.861697685184</c:v>
                </c:pt>
                <c:pt idx="4961">
                  <c:v>44879.999037256945</c:v>
                </c:pt>
                <c:pt idx="4962">
                  <c:v>44880.136375613423</c:v>
                </c:pt>
                <c:pt idx="4963">
                  <c:v>44880.273713750001</c:v>
                </c:pt>
                <c:pt idx="4964">
                  <c:v>44880.411054942131</c:v>
                </c:pt>
                <c:pt idx="4965">
                  <c:v>44880.548392893521</c:v>
                </c:pt>
                <c:pt idx="4966">
                  <c:v>44880.685730648147</c:v>
                </c:pt>
                <c:pt idx="4967">
                  <c:v>44880.82307056713</c:v>
                </c:pt>
                <c:pt idx="4968">
                  <c:v>44880.960410706015</c:v>
                </c:pt>
                <c:pt idx="4969">
                  <c:v>44881.097749386572</c:v>
                </c:pt>
                <c:pt idx="4970">
                  <c:v>44881.235086504632</c:v>
                </c:pt>
                <c:pt idx="4971">
                  <c:v>44881.372427488423</c:v>
                </c:pt>
                <c:pt idx="4972">
                  <c:v>44881.509766180556</c:v>
                </c:pt>
                <c:pt idx="4973">
                  <c:v>44881.647103425923</c:v>
                </c:pt>
                <c:pt idx="4974">
                  <c:v>44881.784442488424</c:v>
                </c:pt>
                <c:pt idx="4975">
                  <c:v>44881.921782754631</c:v>
                </c:pt>
                <c:pt idx="4976">
                  <c:v>44882.059121481485</c:v>
                </c:pt>
                <c:pt idx="4977">
                  <c:v>44882.196458703707</c:v>
                </c:pt>
                <c:pt idx="4978">
                  <c:v>44882.333798437503</c:v>
                </c:pt>
                <c:pt idx="4979">
                  <c:v>44882.471138252316</c:v>
                </c:pt>
                <c:pt idx="4980">
                  <c:v>44882.608475439818</c:v>
                </c:pt>
                <c:pt idx="4981">
                  <c:v>44882.745813888891</c:v>
                </c:pt>
                <c:pt idx="4982">
                  <c:v>44882.883153831019</c:v>
                </c:pt>
                <c:pt idx="4983">
                  <c:v>44883.020492916665</c:v>
                </c:pt>
                <c:pt idx="4984">
                  <c:v>44883.157830625001</c:v>
                </c:pt>
                <c:pt idx="4985">
                  <c:v>44883.295169016201</c:v>
                </c:pt>
                <c:pt idx="4986">
                  <c:v>44883.432509583334</c:v>
                </c:pt>
                <c:pt idx="4987">
                  <c:v>44883.569846747683</c:v>
                </c:pt>
                <c:pt idx="4988">
                  <c:v>44883.707184317129</c:v>
                </c:pt>
                <c:pt idx="4989">
                  <c:v>44883.844524097221</c:v>
                </c:pt>
                <c:pt idx="4990">
                  <c:v>44883.981863483794</c:v>
                </c:pt>
                <c:pt idx="4991">
                  <c:v>44884.119201527777</c:v>
                </c:pt>
                <c:pt idx="4992">
                  <c:v>44884.256538668982</c:v>
                </c:pt>
                <c:pt idx="4993">
                  <c:v>44884.393879282405</c:v>
                </c:pt>
                <c:pt idx="4994">
                  <c:v>44884.531217071759</c:v>
                </c:pt>
                <c:pt idx="4995">
                  <c:v>44884.668554108794</c:v>
                </c:pt>
                <c:pt idx="4996">
                  <c:v>44884.805893252313</c:v>
                </c:pt>
                <c:pt idx="4997">
                  <c:v>44884.943233032405</c:v>
                </c:pt>
                <c:pt idx="4998">
                  <c:v>44885.080571284721</c:v>
                </c:pt>
                <c:pt idx="4999">
                  <c:v>44885.217907893515</c:v>
                </c:pt>
                <c:pt idx="5000">
                  <c:v>44885.355248055559</c:v>
                </c:pt>
                <c:pt idx="5001">
                  <c:v>44885.492586840279</c:v>
                </c:pt>
                <c:pt idx="5002">
                  <c:v>44885.629923622684</c:v>
                </c:pt>
                <c:pt idx="5003">
                  <c:v>44885.76726197917</c:v>
                </c:pt>
                <c:pt idx="5004">
                  <c:v>44885.904601620372</c:v>
                </c:pt>
                <c:pt idx="5005">
                  <c:v>44886.041940092589</c:v>
                </c:pt>
                <c:pt idx="5006">
                  <c:v>44886.179277048614</c:v>
                </c:pt>
                <c:pt idx="5007">
                  <c:v>44886.316615671298</c:v>
                </c:pt>
                <c:pt idx="5008">
                  <c:v>44886.45395534722</c:v>
                </c:pt>
                <c:pt idx="5009">
                  <c:v>44886.591291979166</c:v>
                </c:pt>
                <c:pt idx="5010">
                  <c:v>44886.728629560188</c:v>
                </c:pt>
                <c:pt idx="5011">
                  <c:v>44886.865969085651</c:v>
                </c:pt>
                <c:pt idx="5012">
                  <c:v>44887.003307754632</c:v>
                </c:pt>
                <c:pt idx="5013">
                  <c:v>44887.140645208332</c:v>
                </c:pt>
                <c:pt idx="5014">
                  <c:v>44887.27798259259</c:v>
                </c:pt>
                <c:pt idx="5015">
                  <c:v>44887.41532291667</c:v>
                </c:pt>
                <c:pt idx="5016">
                  <c:v>44887.552659918983</c:v>
                </c:pt>
                <c:pt idx="5017">
                  <c:v>44887.689996863424</c:v>
                </c:pt>
                <c:pt idx="5018">
                  <c:v>44887.827335983799</c:v>
                </c:pt>
                <c:pt idx="5019">
                  <c:v>44887.964675219904</c:v>
                </c:pt>
                <c:pt idx="5020">
                  <c:v>44888.102013009258</c:v>
                </c:pt>
                <c:pt idx="5021">
                  <c:v>44888.239349328702</c:v>
                </c:pt>
                <c:pt idx="5022">
                  <c:v>44888.376689467594</c:v>
                </c:pt>
                <c:pt idx="5023">
                  <c:v>44888.514027210651</c:v>
                </c:pt>
                <c:pt idx="5024">
                  <c:v>44888.651363634257</c:v>
                </c:pt>
                <c:pt idx="5025">
                  <c:v>44888.788703958337</c:v>
                </c:pt>
                <c:pt idx="5026">
                  <c:v>44888.926047372683</c:v>
                </c:pt>
                <c:pt idx="5027">
                  <c:v>44889.063389212963</c:v>
                </c:pt>
                <c:pt idx="5028">
                  <c:v>44889.200729548611</c:v>
                </c:pt>
                <c:pt idx="5029">
                  <c:v>44889.338072604165</c:v>
                </c:pt>
                <c:pt idx="5030">
                  <c:v>44889.475415474539</c:v>
                </c:pt>
                <c:pt idx="5031">
                  <c:v>44889.612755844908</c:v>
                </c:pt>
                <c:pt idx="5032">
                  <c:v>44889.750097546297</c:v>
                </c:pt>
                <c:pt idx="5033">
                  <c:v>44889.887440648148</c:v>
                </c:pt>
                <c:pt idx="5034">
                  <c:v>44890.024782881941</c:v>
                </c:pt>
                <c:pt idx="5035">
                  <c:v>44890.162123703703</c:v>
                </c:pt>
                <c:pt idx="5036">
                  <c:v>44890.299465393517</c:v>
                </c:pt>
                <c:pt idx="5037">
                  <c:v>44890.436809050923</c:v>
                </c:pt>
                <c:pt idx="5038">
                  <c:v>44890.574149340275</c:v>
                </c:pt>
                <c:pt idx="5039">
                  <c:v>44890.711490150461</c:v>
                </c:pt>
                <c:pt idx="5040">
                  <c:v>44890.848833159725</c:v>
                </c:pt>
                <c:pt idx="5041">
                  <c:v>44890.986175648148</c:v>
                </c:pt>
                <c:pt idx="5042">
                  <c:v>44891.123516828702</c:v>
                </c:pt>
                <c:pt idx="5043">
                  <c:v>44891.260857291665</c:v>
                </c:pt>
                <c:pt idx="5044">
                  <c:v>44891.398201122684</c:v>
                </c:pt>
                <c:pt idx="5045">
                  <c:v>44891.535542025464</c:v>
                </c:pt>
                <c:pt idx="5046">
                  <c:v>44891.672882314815</c:v>
                </c:pt>
                <c:pt idx="5047">
                  <c:v>44891.810224733796</c:v>
                </c:pt>
                <c:pt idx="5048">
                  <c:v>44891.947567685187</c:v>
                </c:pt>
                <c:pt idx="5049">
                  <c:v>44892.084909131947</c:v>
                </c:pt>
                <c:pt idx="5050">
                  <c:v>44892.222248923608</c:v>
                </c:pt>
                <c:pt idx="5051">
                  <c:v>44892.359592395835</c:v>
                </c:pt>
                <c:pt idx="5052">
                  <c:v>44892.496934236115</c:v>
                </c:pt>
                <c:pt idx="5053">
                  <c:v>44892.634274201388</c:v>
                </c:pt>
                <c:pt idx="5054">
                  <c:v>44892.771615787038</c:v>
                </c:pt>
                <c:pt idx="5055">
                  <c:v>44892.908958668981</c:v>
                </c:pt>
                <c:pt idx="5056">
                  <c:v>44893.046300266207</c:v>
                </c:pt>
                <c:pt idx="5057">
                  <c:v>44893.183640358795</c:v>
                </c:pt>
                <c:pt idx="5058">
                  <c:v>44893.320982291669</c:v>
                </c:pt>
                <c:pt idx="5059">
                  <c:v>44893.458325069441</c:v>
                </c:pt>
                <c:pt idx="5060">
                  <c:v>44893.595664907407</c:v>
                </c:pt>
                <c:pt idx="5061">
                  <c:v>44893.733005775466</c:v>
                </c:pt>
                <c:pt idx="5062">
                  <c:v>44893.870348472221</c:v>
                </c:pt>
                <c:pt idx="5063">
                  <c:v>44894.007690300925</c:v>
                </c:pt>
                <c:pt idx="5064">
                  <c:v>44894.145030879627</c:v>
                </c:pt>
                <c:pt idx="5065">
                  <c:v>44894.282371574074</c:v>
                </c:pt>
                <c:pt idx="5066">
                  <c:v>44894.419715046293</c:v>
                </c:pt>
                <c:pt idx="5067">
                  <c:v>44894.557055127312</c:v>
                </c:pt>
                <c:pt idx="5068">
                  <c:v>44894.694395289349</c:v>
                </c:pt>
                <c:pt idx="5069">
                  <c:v>44894.831737615743</c:v>
                </c:pt>
                <c:pt idx="5070">
                  <c:v>44894.969079953706</c:v>
                </c:pt>
                <c:pt idx="5071">
                  <c:v>44895.106420856479</c:v>
                </c:pt>
                <c:pt idx="5072">
                  <c:v>44895.243760393518</c:v>
                </c:pt>
                <c:pt idx="5073">
                  <c:v>44895.381103703701</c:v>
                </c:pt>
                <c:pt idx="5074">
                  <c:v>44895.518444479167</c:v>
                </c:pt>
                <c:pt idx="5075">
                  <c:v>44895.655784085648</c:v>
                </c:pt>
                <c:pt idx="5076">
                  <c:v>44895.793125636577</c:v>
                </c:pt>
                <c:pt idx="5077">
                  <c:v>44895.930468206017</c:v>
                </c:pt>
                <c:pt idx="5078">
                  <c:v>44896.067809189815</c:v>
                </c:pt>
                <c:pt idx="5079">
                  <c:v>44896.205148634261</c:v>
                </c:pt>
                <c:pt idx="5080">
                  <c:v>44896.342491041665</c:v>
                </c:pt>
                <c:pt idx="5081">
                  <c:v>44896.479832951387</c:v>
                </c:pt>
                <c:pt idx="5082">
                  <c:v>44896.61717247685</c:v>
                </c:pt>
                <c:pt idx="5083">
                  <c:v>44896.754513414351</c:v>
                </c:pt>
                <c:pt idx="5084">
                  <c:v>44896.891855671296</c:v>
                </c:pt>
                <c:pt idx="5085">
                  <c:v>44897.029197037038</c:v>
                </c:pt>
                <c:pt idx="5086">
                  <c:v>44897.166536932869</c:v>
                </c:pt>
                <c:pt idx="5087">
                  <c:v>44897.303877905091</c:v>
                </c:pt>
                <c:pt idx="5088">
                  <c:v>44897.441220601853</c:v>
                </c:pt>
                <c:pt idx="5089">
                  <c:v>44897.578560000002</c:v>
                </c:pt>
                <c:pt idx="5090">
                  <c:v>44897.715900034724</c:v>
                </c:pt>
                <c:pt idx="5091">
                  <c:v>44897.853242245372</c:v>
                </c:pt>
                <c:pt idx="5092">
                  <c:v>44897.99058380787</c:v>
                </c:pt>
                <c:pt idx="5093">
                  <c:v>44898.127924097222</c:v>
                </c:pt>
                <c:pt idx="5094">
                  <c:v>44898.265263842593</c:v>
                </c:pt>
                <c:pt idx="5095">
                  <c:v>44898.402606851851</c:v>
                </c:pt>
                <c:pt idx="5096">
                  <c:v>44898.539946828707</c:v>
                </c:pt>
                <c:pt idx="5097">
                  <c:v>44898.677286342594</c:v>
                </c:pt>
                <c:pt idx="5098">
                  <c:v>44898.814628009262</c:v>
                </c:pt>
                <c:pt idx="5099">
                  <c:v>44898.951970092596</c:v>
                </c:pt>
                <c:pt idx="5100">
                  <c:v>44899.089310682873</c:v>
                </c:pt>
                <c:pt idx="5101">
                  <c:v>44899.226649641205</c:v>
                </c:pt>
                <c:pt idx="5102">
                  <c:v>44899.363992384257</c:v>
                </c:pt>
                <c:pt idx="5103">
                  <c:v>44899.50133324074</c:v>
                </c:pt>
                <c:pt idx="5104">
                  <c:v>44899.638672361114</c:v>
                </c:pt>
                <c:pt idx="5105">
                  <c:v>44899.776013171293</c:v>
                </c:pt>
                <c:pt idx="5106">
                  <c:v>44899.913355277778</c:v>
                </c:pt>
                <c:pt idx="5107">
                  <c:v>44900.050695983795</c:v>
                </c:pt>
                <c:pt idx="5108">
                  <c:v>44900.188035196756</c:v>
                </c:pt>
                <c:pt idx="5109">
                  <c:v>44900.32537648148</c:v>
                </c:pt>
                <c:pt idx="5110">
                  <c:v>44900.462718368057</c:v>
                </c:pt>
                <c:pt idx="5111">
                  <c:v>44900.600057407406</c:v>
                </c:pt>
                <c:pt idx="5112">
                  <c:v>44900.737397569443</c:v>
                </c:pt>
                <c:pt idx="5113">
                  <c:v>44900.874739444444</c:v>
                </c:pt>
                <c:pt idx="5114">
                  <c:v>44901.012080451386</c:v>
                </c:pt>
                <c:pt idx="5115">
                  <c:v>44901.149420196758</c:v>
                </c:pt>
                <c:pt idx="5116">
                  <c:v>44901.286760219904</c:v>
                </c:pt>
                <c:pt idx="5117">
                  <c:v>44901.424102847224</c:v>
                </c:pt>
                <c:pt idx="5118">
                  <c:v>44901.561442071761</c:v>
                </c:pt>
                <c:pt idx="5119">
                  <c:v>44901.698781481478</c:v>
                </c:pt>
                <c:pt idx="5120">
                  <c:v>44901.836123078705</c:v>
                </c:pt>
                <c:pt idx="5121">
                  <c:v>44901.973464560186</c:v>
                </c:pt>
                <c:pt idx="5122">
                  <c:v>44902.110804629629</c:v>
                </c:pt>
                <c:pt idx="5123">
                  <c:v>44902.248143483797</c:v>
                </c:pt>
                <c:pt idx="5124">
                  <c:v>44902.385486018517</c:v>
                </c:pt>
                <c:pt idx="5125">
                  <c:v>44902.522825914355</c:v>
                </c:pt>
                <c:pt idx="5126">
                  <c:v>44902.660164791669</c:v>
                </c:pt>
                <c:pt idx="5127">
                  <c:v>44902.797505682873</c:v>
                </c:pt>
                <c:pt idx="5128">
                  <c:v>44902.934847476849</c:v>
                </c:pt>
                <c:pt idx="5129">
                  <c:v>44903.072187685182</c:v>
                </c:pt>
                <c:pt idx="5130">
                  <c:v>44903.209526319442</c:v>
                </c:pt>
                <c:pt idx="5131">
                  <c:v>44903.346868136578</c:v>
                </c:pt>
                <c:pt idx="5132">
                  <c:v>44903.484209166665</c:v>
                </c:pt>
                <c:pt idx="5133">
                  <c:v>44903.621547951392</c:v>
                </c:pt>
                <c:pt idx="5134">
                  <c:v>44903.758888182871</c:v>
                </c:pt>
                <c:pt idx="5135">
                  <c:v>44903.896229722224</c:v>
                </c:pt>
                <c:pt idx="5136">
                  <c:v>44904.033570300926</c:v>
                </c:pt>
                <c:pt idx="5137">
                  <c:v>44904.170909375003</c:v>
                </c:pt>
                <c:pt idx="5138">
                  <c:v>44904.30824972222</c:v>
                </c:pt>
                <c:pt idx="5139">
                  <c:v>44904.445591574076</c:v>
                </c:pt>
                <c:pt idx="5140">
                  <c:v>44904.582930208337</c:v>
                </c:pt>
                <c:pt idx="5141">
                  <c:v>44904.720269583333</c:v>
                </c:pt>
                <c:pt idx="5142">
                  <c:v>44904.857611087966</c:v>
                </c:pt>
                <c:pt idx="5143">
                  <c:v>44904.994951851855</c:v>
                </c:pt>
                <c:pt idx="5144">
                  <c:v>44905.132291365742</c:v>
                </c:pt>
                <c:pt idx="5145">
                  <c:v>44905.269630509261</c:v>
                </c:pt>
                <c:pt idx="5146">
                  <c:v>44905.406972812503</c:v>
                </c:pt>
                <c:pt idx="5147">
                  <c:v>44905.544311979167</c:v>
                </c:pt>
                <c:pt idx="5148">
                  <c:v>44905.68165082176</c:v>
                </c:pt>
                <c:pt idx="5149">
                  <c:v>44905.818991828703</c:v>
                </c:pt>
                <c:pt idx="5150">
                  <c:v>44905.956333159724</c:v>
                </c:pt>
                <c:pt idx="5151">
                  <c:v>44906.093673009258</c:v>
                </c:pt>
                <c:pt idx="5152">
                  <c:v>44906.231011249998</c:v>
                </c:pt>
                <c:pt idx="5153">
                  <c:v>44906.368353333331</c:v>
                </c:pt>
                <c:pt idx="5154">
                  <c:v>44906.505693333333</c:v>
                </c:pt>
                <c:pt idx="5155">
                  <c:v>44906.643031724539</c:v>
                </c:pt>
                <c:pt idx="5156">
                  <c:v>44906.780371875</c:v>
                </c:pt>
                <c:pt idx="5157">
                  <c:v>44906.917713287039</c:v>
                </c:pt>
                <c:pt idx="5158">
                  <c:v>44907.055053217591</c:v>
                </c:pt>
                <c:pt idx="5159">
                  <c:v>44907.192391666664</c:v>
                </c:pt>
                <c:pt idx="5160">
                  <c:v>44907.329732395832</c:v>
                </c:pt>
                <c:pt idx="5161">
                  <c:v>44907.467073472224</c:v>
                </c:pt>
                <c:pt idx="5162">
                  <c:v>44907.604411805558</c:v>
                </c:pt>
                <c:pt idx="5163">
                  <c:v>44907.741751354166</c:v>
                </c:pt>
                <c:pt idx="5164">
                  <c:v>44907.879092488423</c:v>
                </c:pt>
                <c:pt idx="5165">
                  <c:v>44908.01643275463</c:v>
                </c:pt>
                <c:pt idx="5166">
                  <c:v>44908.153771724537</c:v>
                </c:pt>
                <c:pt idx="5167">
                  <c:v>44908.291111157407</c:v>
                </c:pt>
                <c:pt idx="5168">
                  <c:v>44908.428452997687</c:v>
                </c:pt>
                <c:pt idx="5169">
                  <c:v>44908.565791412038</c:v>
                </c:pt>
                <c:pt idx="5170">
                  <c:v>44908.703130138892</c:v>
                </c:pt>
                <c:pt idx="5171">
                  <c:v>44908.840471053241</c:v>
                </c:pt>
                <c:pt idx="5172">
                  <c:v>44908.977811724537</c:v>
                </c:pt>
                <c:pt idx="5173">
                  <c:v>44909.115151018515</c:v>
                </c:pt>
                <c:pt idx="5174">
                  <c:v>44909.252489236111</c:v>
                </c:pt>
                <c:pt idx="5175">
                  <c:v>44909.38983104167</c:v>
                </c:pt>
                <c:pt idx="5176">
                  <c:v>44909.52717011574</c:v>
                </c:pt>
                <c:pt idx="5177">
                  <c:v>44909.664508298614</c:v>
                </c:pt>
                <c:pt idx="5178">
                  <c:v>44909.801848553238</c:v>
                </c:pt>
                <c:pt idx="5179">
                  <c:v>44909.939189571756</c:v>
                </c:pt>
                <c:pt idx="5180">
                  <c:v>44910.076529039354</c:v>
                </c:pt>
                <c:pt idx="5181">
                  <c:v>44910.213866886574</c:v>
                </c:pt>
                <c:pt idx="5182">
                  <c:v>44910.351208125001</c:v>
                </c:pt>
                <c:pt idx="5183">
                  <c:v>44910.488548263886</c:v>
                </c:pt>
                <c:pt idx="5184">
                  <c:v>44910.625886284724</c:v>
                </c:pt>
                <c:pt idx="5185">
                  <c:v>44910.763225810188</c:v>
                </c:pt>
                <c:pt idx="5186">
                  <c:v>44910.900566631943</c:v>
                </c:pt>
                <c:pt idx="5187">
                  <c:v>44911.03790638889</c:v>
                </c:pt>
                <c:pt idx="5188">
                  <c:v>44911.175244641207</c:v>
                </c:pt>
                <c:pt idx="5189">
                  <c:v>44911.31258435185</c:v>
                </c:pt>
                <c:pt idx="5190">
                  <c:v>44911.449925347224</c:v>
                </c:pt>
                <c:pt idx="5191">
                  <c:v>44911.58726320602</c:v>
                </c:pt>
                <c:pt idx="5192">
                  <c:v>44911.724601921298</c:v>
                </c:pt>
                <c:pt idx="5193">
                  <c:v>44911.861942673611</c:v>
                </c:pt>
                <c:pt idx="5194">
                  <c:v>44911.99928261574</c:v>
                </c:pt>
                <c:pt idx="5195">
                  <c:v>44912.136621331018</c:v>
                </c:pt>
                <c:pt idx="5196">
                  <c:v>44912.273959826387</c:v>
                </c:pt>
                <c:pt idx="5197">
                  <c:v>44912.411301377317</c:v>
                </c:pt>
                <c:pt idx="5198">
                  <c:v>44912.548639699075</c:v>
                </c:pt>
                <c:pt idx="5199">
                  <c:v>44912.685977824076</c:v>
                </c:pt>
                <c:pt idx="5200">
                  <c:v>44912.823318125003</c:v>
                </c:pt>
                <c:pt idx="5201">
                  <c:v>44912.960658645832</c:v>
                </c:pt>
                <c:pt idx="5202">
                  <c:v>44913.097997708333</c:v>
                </c:pt>
                <c:pt idx="5203">
                  <c:v>44913.23533520833</c:v>
                </c:pt>
                <c:pt idx="5204">
                  <c:v>44913.372676574072</c:v>
                </c:pt>
                <c:pt idx="5205">
                  <c:v>44913.510015671294</c:v>
                </c:pt>
                <c:pt idx="5206">
                  <c:v>44913.647353310182</c:v>
                </c:pt>
                <c:pt idx="5207">
                  <c:v>44913.784692754627</c:v>
                </c:pt>
                <c:pt idx="5208">
                  <c:v>44913.922033425923</c:v>
                </c:pt>
                <c:pt idx="5209">
                  <c:v>44914.059372557873</c:v>
                </c:pt>
                <c:pt idx="5210">
                  <c:v>44914.19671019676</c:v>
                </c:pt>
                <c:pt idx="5211">
                  <c:v>44914.334050335645</c:v>
                </c:pt>
                <c:pt idx="5212">
                  <c:v>44914.471390567131</c:v>
                </c:pt>
                <c:pt idx="5213">
                  <c:v>44914.608728171297</c:v>
                </c:pt>
                <c:pt idx="5214">
                  <c:v>44914.746067048611</c:v>
                </c:pt>
                <c:pt idx="5215">
                  <c:v>44914.88340741898</c:v>
                </c:pt>
                <c:pt idx="5216">
                  <c:v>44915.020746932867</c:v>
                </c:pt>
                <c:pt idx="5217">
                  <c:v>44915.158085081021</c:v>
                </c:pt>
                <c:pt idx="5218">
                  <c:v>44915.295423912037</c:v>
                </c:pt>
                <c:pt idx="5219">
                  <c:v>44915.432764930556</c:v>
                </c:pt>
                <c:pt idx="5220">
                  <c:v>44915.570102534723</c:v>
                </c:pt>
                <c:pt idx="5221">
                  <c:v>44915.707440555554</c:v>
                </c:pt>
                <c:pt idx="5222">
                  <c:v>44915.844780798609</c:v>
                </c:pt>
                <c:pt idx="5223">
                  <c:v>44915.982120636574</c:v>
                </c:pt>
                <c:pt idx="5224">
                  <c:v>44916.119459155096</c:v>
                </c:pt>
                <c:pt idx="5225">
                  <c:v>44916.256796770831</c:v>
                </c:pt>
                <c:pt idx="5226">
                  <c:v>44916.394137858799</c:v>
                </c:pt>
                <c:pt idx="5227">
                  <c:v>44916.531476122684</c:v>
                </c:pt>
                <c:pt idx="5228">
                  <c:v>44916.668813645832</c:v>
                </c:pt>
                <c:pt idx="5229">
                  <c:v>44916.806153275465</c:v>
                </c:pt>
                <c:pt idx="5230">
                  <c:v>44916.943493553241</c:v>
                </c:pt>
                <c:pt idx="5231">
                  <c:v>44917.08083230324</c:v>
                </c:pt>
                <c:pt idx="5232">
                  <c:v>44917.218169409723</c:v>
                </c:pt>
                <c:pt idx="5233">
                  <c:v>44917.355510081019</c:v>
                </c:pt>
                <c:pt idx="5234">
                  <c:v>44917.492849374998</c:v>
                </c:pt>
                <c:pt idx="5235">
                  <c:v>44917.630186678238</c:v>
                </c:pt>
                <c:pt idx="5236">
                  <c:v>44917.767525543983</c:v>
                </c:pt>
                <c:pt idx="5237">
                  <c:v>44917.904865717595</c:v>
                </c:pt>
                <c:pt idx="5238">
                  <c:v>44918.042204722224</c:v>
                </c:pt>
                <c:pt idx="5239">
                  <c:v>44918.179542210652</c:v>
                </c:pt>
                <c:pt idx="5240">
                  <c:v>44918.316881365739</c:v>
                </c:pt>
                <c:pt idx="5241">
                  <c:v>44918.454221585649</c:v>
                </c:pt>
                <c:pt idx="5242">
                  <c:v>44918.591558761575</c:v>
                </c:pt>
                <c:pt idx="5243">
                  <c:v>44918.728896886576</c:v>
                </c:pt>
                <c:pt idx="5244">
                  <c:v>44918.866236967595</c:v>
                </c:pt>
                <c:pt idx="5245">
                  <c:v>44919.003576192132</c:v>
                </c:pt>
                <c:pt idx="5246">
                  <c:v>44919.140914201387</c:v>
                </c:pt>
                <c:pt idx="5247">
                  <c:v>44919.278252152777</c:v>
                </c:pt>
                <c:pt idx="5248">
                  <c:v>44919.415593032405</c:v>
                </c:pt>
                <c:pt idx="5249">
                  <c:v>44919.552930601851</c:v>
                </c:pt>
                <c:pt idx="5250">
                  <c:v>44919.690268124999</c:v>
                </c:pt>
                <c:pt idx="5251">
                  <c:v>44919.827607812498</c:v>
                </c:pt>
                <c:pt idx="5252">
                  <c:v>44919.964947627312</c:v>
                </c:pt>
                <c:pt idx="5253">
                  <c:v>44920.102285983798</c:v>
                </c:pt>
                <c:pt idx="5254">
                  <c:v>44920.239622881942</c:v>
                </c:pt>
                <c:pt idx="5255">
                  <c:v>44920.37696361111</c:v>
                </c:pt>
                <c:pt idx="5256">
                  <c:v>44920.514301921299</c:v>
                </c:pt>
                <c:pt idx="5257">
                  <c:v>44920.651638923613</c:v>
                </c:pt>
                <c:pt idx="5258">
                  <c:v>44920.788977812503</c:v>
                </c:pt>
                <c:pt idx="5259">
                  <c:v>44920.926317835649</c:v>
                </c:pt>
                <c:pt idx="5260">
                  <c:v>44921.063656284721</c:v>
                </c:pt>
                <c:pt idx="5261">
                  <c:v>44921.200993229169</c:v>
                </c:pt>
                <c:pt idx="5262">
                  <c:v>44921.338332893516</c:v>
                </c:pt>
                <c:pt idx="5263">
                  <c:v>44921.475672384258</c:v>
                </c:pt>
                <c:pt idx="5264">
                  <c:v>44921.613009351851</c:v>
                </c:pt>
                <c:pt idx="5265">
                  <c:v>44921.75034766204</c:v>
                </c:pt>
                <c:pt idx="5266">
                  <c:v>44921.887687372684</c:v>
                </c:pt>
                <c:pt idx="5267">
                  <c:v>44922.025026226853</c:v>
                </c:pt>
                <c:pt idx="5268">
                  <c:v>44922.16236545139</c:v>
                </c:pt>
                <c:pt idx="5269">
                  <c:v>44922.29970732639</c:v>
                </c:pt>
                <c:pt idx="5270">
                  <c:v>44922.437051180554</c:v>
                </c:pt>
                <c:pt idx="5271">
                  <c:v>44922.574391666669</c:v>
                </c:pt>
                <c:pt idx="5272">
                  <c:v>44922.711732662036</c:v>
                </c:pt>
                <c:pt idx="5273">
                  <c:v>44922.849075879632</c:v>
                </c:pt>
                <c:pt idx="5274">
                  <c:v>44922.986418564818</c:v>
                </c:pt>
                <c:pt idx="5275">
                  <c:v>44923.123759953705</c:v>
                </c:pt>
                <c:pt idx="5276">
                  <c:v>44923.261100613425</c:v>
                </c:pt>
                <c:pt idx="5277">
                  <c:v>44923.398444641207</c:v>
                </c:pt>
                <c:pt idx="5278">
                  <c:v>44923.535785752312</c:v>
                </c:pt>
                <c:pt idx="5279">
                  <c:v>44923.673126238427</c:v>
                </c:pt>
                <c:pt idx="5280">
                  <c:v>44923.810468877316</c:v>
                </c:pt>
                <c:pt idx="5281">
                  <c:v>44923.94781203704</c:v>
                </c:pt>
                <c:pt idx="5282">
                  <c:v>44924.085153692133</c:v>
                </c:pt>
                <c:pt idx="5283">
                  <c:v>44924.222493692127</c:v>
                </c:pt>
                <c:pt idx="5284">
                  <c:v>44924.359837384261</c:v>
                </c:pt>
                <c:pt idx="5285">
                  <c:v>44924.497179432874</c:v>
                </c:pt>
                <c:pt idx="5286">
                  <c:v>44924.634519629632</c:v>
                </c:pt>
                <c:pt idx="5287">
                  <c:v>44924.771861423615</c:v>
                </c:pt>
                <c:pt idx="5288">
                  <c:v>44924.909204537034</c:v>
                </c:pt>
                <c:pt idx="5289">
                  <c:v>44925.046546365738</c:v>
                </c:pt>
                <c:pt idx="5290">
                  <c:v>44925.183886689818</c:v>
                </c:pt>
                <c:pt idx="5291">
                  <c:v>44925.321228854169</c:v>
                </c:pt>
                <c:pt idx="5292">
                  <c:v>44925.458571875002</c:v>
                </c:pt>
                <c:pt idx="5293">
                  <c:v>44925.595911944445</c:v>
                </c:pt>
                <c:pt idx="5294">
                  <c:v>44925.733253055558</c:v>
                </c:pt>
                <c:pt idx="5295">
                  <c:v>44925.870596006942</c:v>
                </c:pt>
                <c:pt idx="5296">
                  <c:v>44926.007938078707</c:v>
                </c:pt>
                <c:pt idx="5297">
                  <c:v>44926.145278912038</c:v>
                </c:pt>
                <c:pt idx="5298">
                  <c:v>44926.282619861115</c:v>
                </c:pt>
                <c:pt idx="5299">
                  <c:v>44926.419963587963</c:v>
                </c:pt>
                <c:pt idx="5300">
                  <c:v>44926.557303946756</c:v>
                </c:pt>
                <c:pt idx="5301">
                  <c:v>44926.694644363422</c:v>
                </c:pt>
                <c:pt idx="5302">
                  <c:v>44926.831986967591</c:v>
                </c:pt>
                <c:pt idx="5303">
                  <c:v>44926.969329583335</c:v>
                </c:pt>
                <c:pt idx="5304">
                  <c:v>44927.106670763889</c:v>
                </c:pt>
                <c:pt idx="5305">
                  <c:v>44927.244010590279</c:v>
                </c:pt>
                <c:pt idx="5306">
                  <c:v>44927.381354189813</c:v>
                </c:pt>
                <c:pt idx="5307">
                  <c:v>44927.518695254628</c:v>
                </c:pt>
                <c:pt idx="5308">
                  <c:v>44927.65603515046</c:v>
                </c:pt>
                <c:pt idx="5309">
                  <c:v>44927.793377002316</c:v>
                </c:pt>
                <c:pt idx="5310">
                  <c:v>44927.930719884258</c:v>
                </c:pt>
                <c:pt idx="5311">
                  <c:v>44928.068061168982</c:v>
                </c:pt>
                <c:pt idx="5312">
                  <c:v>44928.205400925923</c:v>
                </c:pt>
                <c:pt idx="5313">
                  <c:v>44928.342743645837</c:v>
                </c:pt>
                <c:pt idx="5314">
                  <c:v>44928.480085891206</c:v>
                </c:pt>
                <c:pt idx="5315">
                  <c:v>44928.61742574074</c:v>
                </c:pt>
                <c:pt idx="5316">
                  <c:v>44928.754766990744</c:v>
                </c:pt>
                <c:pt idx="5317">
                  <c:v>44928.892109594904</c:v>
                </c:pt>
                <c:pt idx="5318">
                  <c:v>44929.029451296294</c:v>
                </c:pt>
                <c:pt idx="5319">
                  <c:v>44929.166791527779</c:v>
                </c:pt>
                <c:pt idx="5320">
                  <c:v>44929.304132847225</c:v>
                </c:pt>
                <c:pt idx="5321">
                  <c:v>44929.441475891203</c:v>
                </c:pt>
                <c:pt idx="5322">
                  <c:v>44929.578815636574</c:v>
                </c:pt>
                <c:pt idx="5323">
                  <c:v>44929.716156030096</c:v>
                </c:pt>
                <c:pt idx="5324">
                  <c:v>44929.853498599536</c:v>
                </c:pt>
                <c:pt idx="5325">
                  <c:v>44929.990840520833</c:v>
                </c:pt>
                <c:pt idx="5326">
                  <c:v>44930.128181180553</c:v>
                </c:pt>
                <c:pt idx="5327">
                  <c:v>44930.265521284724</c:v>
                </c:pt>
                <c:pt idx="5328">
                  <c:v>44930.402864675925</c:v>
                </c:pt>
                <c:pt idx="5329">
                  <c:v>44930.540205034726</c:v>
                </c:pt>
                <c:pt idx="5330">
                  <c:v>44930.677544918981</c:v>
                </c:pt>
                <c:pt idx="5331">
                  <c:v>44930.814886956017</c:v>
                </c:pt>
                <c:pt idx="5332">
                  <c:v>44930.952229432871</c:v>
                </c:pt>
                <c:pt idx="5333">
                  <c:v>44931.089570416669</c:v>
                </c:pt>
                <c:pt idx="5334">
                  <c:v>44931.226909756944</c:v>
                </c:pt>
                <c:pt idx="5335">
                  <c:v>44931.364252893516</c:v>
                </c:pt>
                <c:pt idx="5336">
                  <c:v>44931.501594155096</c:v>
                </c:pt>
                <c:pt idx="5337">
                  <c:v>44931.638933668983</c:v>
                </c:pt>
                <c:pt idx="5338">
                  <c:v>44931.776274872682</c:v>
                </c:pt>
                <c:pt idx="5339">
                  <c:v>44931.913617384256</c:v>
                </c:pt>
                <c:pt idx="5340">
                  <c:v>44932.050958506945</c:v>
                </c:pt>
                <c:pt idx="5341">
                  <c:v>44932.188298136571</c:v>
                </c:pt>
                <c:pt idx="5342">
                  <c:v>44932.325639826391</c:v>
                </c:pt>
                <c:pt idx="5343">
                  <c:v>44932.462982129633</c:v>
                </c:pt>
                <c:pt idx="5344">
                  <c:v>44932.600321585647</c:v>
                </c:pt>
                <c:pt idx="5345">
                  <c:v>44932.737662164349</c:v>
                </c:pt>
                <c:pt idx="5346">
                  <c:v>44932.875004467591</c:v>
                </c:pt>
                <c:pt idx="5347">
                  <c:v>44933.012345902775</c:v>
                </c:pt>
                <c:pt idx="5348">
                  <c:v>44933.149686064811</c:v>
                </c:pt>
                <c:pt idx="5349">
                  <c:v>44933.287026516206</c:v>
                </c:pt>
                <c:pt idx="5350">
                  <c:v>44933.424369583336</c:v>
                </c:pt>
                <c:pt idx="5351">
                  <c:v>44933.561709224537</c:v>
                </c:pt>
                <c:pt idx="5352">
                  <c:v>44933.699049074072</c:v>
                </c:pt>
                <c:pt idx="5353">
                  <c:v>44933.836391111108</c:v>
                </c:pt>
                <c:pt idx="5354">
                  <c:v>44933.973733032406</c:v>
                </c:pt>
                <c:pt idx="5355">
                  <c:v>44934.111073541666</c:v>
                </c:pt>
                <c:pt idx="5356">
                  <c:v>44934.248412835645</c:v>
                </c:pt>
                <c:pt idx="5357">
                  <c:v>44934.385755810188</c:v>
                </c:pt>
                <c:pt idx="5358">
                  <c:v>44934.523096157405</c:v>
                </c:pt>
                <c:pt idx="5359">
                  <c:v>44934.660435474536</c:v>
                </c:pt>
                <c:pt idx="5360">
                  <c:v>44934.797776805557</c:v>
                </c:pt>
                <c:pt idx="5361">
                  <c:v>44934.935119050926</c:v>
                </c:pt>
                <c:pt idx="5362">
                  <c:v>44935.072459710645</c:v>
                </c:pt>
                <c:pt idx="5363">
                  <c:v>44935.209798796299</c:v>
                </c:pt>
                <c:pt idx="5364">
                  <c:v>44935.347141064813</c:v>
                </c:pt>
                <c:pt idx="5365">
                  <c:v>44935.484482557869</c:v>
                </c:pt>
                <c:pt idx="5366">
                  <c:v>44935.621821782406</c:v>
                </c:pt>
                <c:pt idx="5367">
                  <c:v>44935.759162476854</c:v>
                </c:pt>
                <c:pt idx="5368">
                  <c:v>44935.896504479169</c:v>
                </c:pt>
                <c:pt idx="5369">
                  <c:v>44936.033845509257</c:v>
                </c:pt>
                <c:pt idx="5370">
                  <c:v>44936.171185046296</c:v>
                </c:pt>
                <c:pt idx="5371">
                  <c:v>44936.308525856482</c:v>
                </c:pt>
                <c:pt idx="5372">
                  <c:v>44936.445868171293</c:v>
                </c:pt>
                <c:pt idx="5373">
                  <c:v>44936.583207268515</c:v>
                </c:pt>
                <c:pt idx="5374">
                  <c:v>44936.720547118057</c:v>
                </c:pt>
                <c:pt idx="5375">
                  <c:v>44936.857889085652</c:v>
                </c:pt>
                <c:pt idx="5376">
                  <c:v>44936.995230312503</c:v>
                </c:pt>
                <c:pt idx="5377">
                  <c:v>44937.132570300928</c:v>
                </c:pt>
                <c:pt idx="5378">
                  <c:v>44937.269909907409</c:v>
                </c:pt>
                <c:pt idx="5379">
                  <c:v>44937.407252685189</c:v>
                </c:pt>
                <c:pt idx="5380">
                  <c:v>44937.544592326391</c:v>
                </c:pt>
                <c:pt idx="5381">
                  <c:v>44937.681931643521</c:v>
                </c:pt>
                <c:pt idx="5382">
                  <c:v>44937.819273113426</c:v>
                </c:pt>
                <c:pt idx="5383">
                  <c:v>44937.956614918985</c:v>
                </c:pt>
                <c:pt idx="5384">
                  <c:v>44938.093955254626</c:v>
                </c:pt>
                <c:pt idx="5385">
                  <c:v>44938.231293969904</c:v>
                </c:pt>
                <c:pt idx="5386">
                  <c:v>44938.368636539351</c:v>
                </c:pt>
                <c:pt idx="5387">
                  <c:v>44938.505977013891</c:v>
                </c:pt>
                <c:pt idx="5388">
                  <c:v>44938.643315891204</c:v>
                </c:pt>
                <c:pt idx="5389">
                  <c:v>44938.780656516203</c:v>
                </c:pt>
                <c:pt idx="5390">
                  <c:v>44938.917998414348</c:v>
                </c:pt>
                <c:pt idx="5391">
                  <c:v>44939.055338831022</c:v>
                </c:pt>
                <c:pt idx="5392">
                  <c:v>44939.192677766201</c:v>
                </c:pt>
                <c:pt idx="5393">
                  <c:v>44939.330018981484</c:v>
                </c:pt>
                <c:pt idx="5394">
                  <c:v>44939.467360543982</c:v>
                </c:pt>
                <c:pt idx="5395">
                  <c:v>44939.604699363423</c:v>
                </c:pt>
                <c:pt idx="5396">
                  <c:v>44939.742039398145</c:v>
                </c:pt>
                <c:pt idx="5397">
                  <c:v>44939.879381030092</c:v>
                </c:pt>
                <c:pt idx="5398">
                  <c:v>44940.016721793982</c:v>
                </c:pt>
                <c:pt idx="5399">
                  <c:v>44940.154061250003</c:v>
                </c:pt>
                <c:pt idx="5400">
                  <c:v>44940.291401180555</c:v>
                </c:pt>
                <c:pt idx="5401">
                  <c:v>44940.428743518518</c:v>
                </c:pt>
                <c:pt idx="5402">
                  <c:v>44940.566082430552</c:v>
                </c:pt>
                <c:pt idx="5403">
                  <c:v>44940.703421655089</c:v>
                </c:pt>
                <c:pt idx="5404">
                  <c:v>44940.840763078704</c:v>
                </c:pt>
                <c:pt idx="5405">
                  <c:v>44940.978104247682</c:v>
                </c:pt>
                <c:pt idx="5406">
                  <c:v>44941.115444039351</c:v>
                </c:pt>
                <c:pt idx="5407">
                  <c:v>44941.252782766205</c:v>
                </c:pt>
                <c:pt idx="5408">
                  <c:v>44941.390125069447</c:v>
                </c:pt>
                <c:pt idx="5409">
                  <c:v>44941.527464652776</c:v>
                </c:pt>
                <c:pt idx="5410">
                  <c:v>44941.664803344909</c:v>
                </c:pt>
                <c:pt idx="5411">
                  <c:v>44941.802144108799</c:v>
                </c:pt>
                <c:pt idx="5412">
                  <c:v>44941.939485636576</c:v>
                </c:pt>
                <c:pt idx="5413">
                  <c:v>44942.076825613425</c:v>
                </c:pt>
                <c:pt idx="5414">
                  <c:v>44942.21416398148</c:v>
                </c:pt>
                <c:pt idx="5415">
                  <c:v>44942.351505729166</c:v>
                </c:pt>
                <c:pt idx="5416">
                  <c:v>44942.488846388886</c:v>
                </c:pt>
                <c:pt idx="5417">
                  <c:v>44942.626184930552</c:v>
                </c:pt>
                <c:pt idx="5418">
                  <c:v>44942.76352497685</c:v>
                </c:pt>
                <c:pt idx="5419">
                  <c:v>44942.900866319447</c:v>
                </c:pt>
                <c:pt idx="5420">
                  <c:v>44943.038206608799</c:v>
                </c:pt>
                <c:pt idx="5421">
                  <c:v>44943.175545381942</c:v>
                </c:pt>
                <c:pt idx="5422">
                  <c:v>44943.312885624997</c:v>
                </c:pt>
                <c:pt idx="5423">
                  <c:v>44943.450227152774</c:v>
                </c:pt>
                <c:pt idx="5424">
                  <c:v>44943.587565543981</c:v>
                </c:pt>
                <c:pt idx="5425">
                  <c:v>44943.724904780094</c:v>
                </c:pt>
                <c:pt idx="5426">
                  <c:v>44943.862246087963</c:v>
                </c:pt>
                <c:pt idx="5427">
                  <c:v>44943.999586562502</c:v>
                </c:pt>
                <c:pt idx="5428">
                  <c:v>44944.13692582176</c:v>
                </c:pt>
                <c:pt idx="5429">
                  <c:v>44944.274264861109</c:v>
                </c:pt>
                <c:pt idx="5430">
                  <c:v>44944.411606956019</c:v>
                </c:pt>
                <c:pt idx="5431">
                  <c:v>44944.548945833332</c:v>
                </c:pt>
                <c:pt idx="5432">
                  <c:v>44944.686284513889</c:v>
                </c:pt>
                <c:pt idx="5433">
                  <c:v>44944.823625370373</c:v>
                </c:pt>
                <c:pt idx="5434">
                  <c:v>44944.960966446757</c:v>
                </c:pt>
                <c:pt idx="5435">
                  <c:v>44945.098306064814</c:v>
                </c:pt>
                <c:pt idx="5436">
                  <c:v>44945.235644131943</c:v>
                </c:pt>
                <c:pt idx="5437">
                  <c:v>44945.372986064816</c:v>
                </c:pt>
                <c:pt idx="5438">
                  <c:v>44945.51032572917</c:v>
                </c:pt>
                <c:pt idx="5439">
                  <c:v>44945.647663935182</c:v>
                </c:pt>
                <c:pt idx="5440">
                  <c:v>44945.785003958335</c:v>
                </c:pt>
                <c:pt idx="5441">
                  <c:v>44945.922345208332</c:v>
                </c:pt>
                <c:pt idx="5442">
                  <c:v>44946.059684918982</c:v>
                </c:pt>
                <c:pt idx="5443">
                  <c:v>44946.197023136578</c:v>
                </c:pt>
                <c:pt idx="5444">
                  <c:v>44946.334363865739</c:v>
                </c:pt>
                <c:pt idx="5445">
                  <c:v>44946.471704687501</c:v>
                </c:pt>
                <c:pt idx="5446">
                  <c:v>44946.609042881944</c:v>
                </c:pt>
                <c:pt idx="5447">
                  <c:v>44946.746382349535</c:v>
                </c:pt>
                <c:pt idx="5448">
                  <c:v>44946.883723321756</c:v>
                </c:pt>
                <c:pt idx="5449">
                  <c:v>44947.021063437503</c:v>
                </c:pt>
                <c:pt idx="5450">
                  <c:v>44947.158402187502</c:v>
                </c:pt>
                <c:pt idx="5451">
                  <c:v>44947.295741608796</c:v>
                </c:pt>
                <c:pt idx="5452">
                  <c:v>44947.433083229167</c:v>
                </c:pt>
                <c:pt idx="5453">
                  <c:v>44947.570421446762</c:v>
                </c:pt>
                <c:pt idx="5454">
                  <c:v>44947.707760081015</c:v>
                </c:pt>
                <c:pt idx="5455">
                  <c:v>44947.845100925922</c:v>
                </c:pt>
                <c:pt idx="5456">
                  <c:v>44947.982441377317</c:v>
                </c:pt>
                <c:pt idx="5457">
                  <c:v>44948.119780497684</c:v>
                </c:pt>
                <c:pt idx="5458">
                  <c:v>44948.257118726855</c:v>
                </c:pt>
                <c:pt idx="5459">
                  <c:v>44948.394460428244</c:v>
                </c:pt>
                <c:pt idx="5460">
                  <c:v>44948.531799317127</c:v>
                </c:pt>
                <c:pt idx="5461">
                  <c:v>44948.669137442128</c:v>
                </c:pt>
                <c:pt idx="5462">
                  <c:v>44948.806477685182</c:v>
                </c:pt>
                <c:pt idx="5463">
                  <c:v>44948.943818587963</c:v>
                </c:pt>
                <c:pt idx="5464">
                  <c:v>44949.08115795139</c:v>
                </c:pt>
                <c:pt idx="5465">
                  <c:v>44949.218495671295</c:v>
                </c:pt>
                <c:pt idx="5466">
                  <c:v>44949.355836944444</c:v>
                </c:pt>
                <c:pt idx="5467">
                  <c:v>44949.493176863427</c:v>
                </c:pt>
                <c:pt idx="5468">
                  <c:v>44949.630514780096</c:v>
                </c:pt>
                <c:pt idx="5469">
                  <c:v>44949.767854259262</c:v>
                </c:pt>
                <c:pt idx="5470">
                  <c:v>44949.90519503472</c:v>
                </c:pt>
                <c:pt idx="5471">
                  <c:v>44950.042534652777</c:v>
                </c:pt>
                <c:pt idx="5472">
                  <c:v>44950.179872754627</c:v>
                </c:pt>
                <c:pt idx="5473">
                  <c:v>44950.317212499998</c:v>
                </c:pt>
                <c:pt idx="5474">
                  <c:v>44950.454553333337</c:v>
                </c:pt>
                <c:pt idx="5475">
                  <c:v>44950.591891111108</c:v>
                </c:pt>
                <c:pt idx="5476">
                  <c:v>44950.729229837962</c:v>
                </c:pt>
                <c:pt idx="5477">
                  <c:v>44950.866570520833</c:v>
                </c:pt>
                <c:pt idx="5478">
                  <c:v>44951.003910335647</c:v>
                </c:pt>
                <c:pt idx="5479">
                  <c:v>44951.141248946762</c:v>
                </c:pt>
                <c:pt idx="5480">
                  <c:v>44951.278587488428</c:v>
                </c:pt>
                <c:pt idx="5481">
                  <c:v>44951.415928958333</c:v>
                </c:pt>
                <c:pt idx="5482">
                  <c:v>44951.553267129631</c:v>
                </c:pt>
                <c:pt idx="5483">
                  <c:v>44951.690605231481</c:v>
                </c:pt>
                <c:pt idx="5484">
                  <c:v>44951.827945509256</c:v>
                </c:pt>
                <c:pt idx="5485">
                  <c:v>44951.965285902777</c:v>
                </c:pt>
                <c:pt idx="5486">
                  <c:v>44952.102624861109</c:v>
                </c:pt>
                <c:pt idx="5487">
                  <c:v>44952.239962337961</c:v>
                </c:pt>
                <c:pt idx="5488">
                  <c:v>44952.377303634261</c:v>
                </c:pt>
                <c:pt idx="5489">
                  <c:v>44952.514642546295</c:v>
                </c:pt>
                <c:pt idx="5490">
                  <c:v>44952.651980127317</c:v>
                </c:pt>
                <c:pt idx="5491">
                  <c:v>44952.789319594907</c:v>
                </c:pt>
                <c:pt idx="5492">
                  <c:v>44952.926660196761</c:v>
                </c:pt>
                <c:pt idx="5493">
                  <c:v>44953.063999224534</c:v>
                </c:pt>
                <c:pt idx="5494">
                  <c:v>44953.201336736114</c:v>
                </c:pt>
                <c:pt idx="5495">
                  <c:v>44953.338676979169</c:v>
                </c:pt>
                <c:pt idx="5496">
                  <c:v>44953.476017037035</c:v>
                </c:pt>
                <c:pt idx="5497">
                  <c:v>44953.613354594905</c:v>
                </c:pt>
                <c:pt idx="5498">
                  <c:v>44953.750693472219</c:v>
                </c:pt>
                <c:pt idx="5499">
                  <c:v>44953.888033761577</c:v>
                </c:pt>
                <c:pt idx="5500">
                  <c:v>44954.025373194447</c:v>
                </c:pt>
                <c:pt idx="5501">
                  <c:v>44954.162711203702</c:v>
                </c:pt>
                <c:pt idx="5502">
                  <c:v>44954.300050081016</c:v>
                </c:pt>
                <c:pt idx="5503">
                  <c:v>44954.437390925923</c:v>
                </c:pt>
                <c:pt idx="5504">
                  <c:v>44954.574728414351</c:v>
                </c:pt>
                <c:pt idx="5505">
                  <c:v>44954.712066412038</c:v>
                </c:pt>
                <c:pt idx="5506">
                  <c:v>44954.849406631947</c:v>
                </c:pt>
                <c:pt idx="5507">
                  <c:v>44954.986746319446</c:v>
                </c:pt>
                <c:pt idx="5508">
                  <c:v>44955.124084699077</c:v>
                </c:pt>
                <c:pt idx="5509">
                  <c:v>44955.261422361109</c:v>
                </c:pt>
                <c:pt idx="5510">
                  <c:v>44955.398763391204</c:v>
                </c:pt>
                <c:pt idx="5511">
                  <c:v>44955.536101504629</c:v>
                </c:pt>
                <c:pt idx="5512">
                  <c:v>44955.673438993057</c:v>
                </c:pt>
                <c:pt idx="5513">
                  <c:v>44955.810778634259</c:v>
                </c:pt>
                <c:pt idx="5514">
                  <c:v>44955.948118796296</c:v>
                </c:pt>
                <c:pt idx="5515">
                  <c:v>44956.085457465277</c:v>
                </c:pt>
                <c:pt idx="5516">
                  <c:v>44956.222794467591</c:v>
                </c:pt>
                <c:pt idx="5517">
                  <c:v>44956.360135162038</c:v>
                </c:pt>
                <c:pt idx="5518">
                  <c:v>44956.497474236108</c:v>
                </c:pt>
                <c:pt idx="5519">
                  <c:v>44956.634811435186</c:v>
                </c:pt>
                <c:pt idx="5520">
                  <c:v>44956.772150243058</c:v>
                </c:pt>
                <c:pt idx="5521">
                  <c:v>44956.909490370374</c:v>
                </c:pt>
                <c:pt idx="5522">
                  <c:v>44957.04682920139</c:v>
                </c:pt>
                <c:pt idx="5523">
                  <c:v>44957.184166539351</c:v>
                </c:pt>
                <c:pt idx="5524">
                  <c:v>44957.321505717591</c:v>
                </c:pt>
                <c:pt idx="5525">
                  <c:v>44957.458845752313</c:v>
                </c:pt>
                <c:pt idx="5526">
                  <c:v>44957.596182847221</c:v>
                </c:pt>
                <c:pt idx="5527">
                  <c:v>44957.733520972222</c:v>
                </c:pt>
                <c:pt idx="5528">
                  <c:v>44957.870860937503</c:v>
                </c:pt>
                <c:pt idx="5529">
                  <c:v>44958.008200034725</c:v>
                </c:pt>
                <c:pt idx="5530">
                  <c:v>44958.1455378588</c:v>
                </c:pt>
                <c:pt idx="5531">
                  <c:v>44958.28287934028</c:v>
                </c:pt>
                <c:pt idx="5532">
                  <c:v>44958.420223611109</c:v>
                </c:pt>
                <c:pt idx="5533">
                  <c:v>44958.557564513889</c:v>
                </c:pt>
                <c:pt idx="5534">
                  <c:v>44958.694905474535</c:v>
                </c:pt>
                <c:pt idx="5535">
                  <c:v>44958.832248622683</c:v>
                </c:pt>
                <c:pt idx="5536">
                  <c:v>44958.969591782406</c:v>
                </c:pt>
                <c:pt idx="5537">
                  <c:v>44959.106933506948</c:v>
                </c:pt>
                <c:pt idx="5538">
                  <c:v>44959.244273877317</c:v>
                </c:pt>
                <c:pt idx="5539">
                  <c:v>44959.381618009262</c:v>
                </c:pt>
                <c:pt idx="5540">
                  <c:v>44959.518959629633</c:v>
                </c:pt>
                <c:pt idx="5541">
                  <c:v>44959.656300069444</c:v>
                </c:pt>
                <c:pt idx="5542">
                  <c:v>44959.79364246528</c:v>
                </c:pt>
                <c:pt idx="5543">
                  <c:v>44959.930985879633</c:v>
                </c:pt>
                <c:pt idx="5544">
                  <c:v>44960.068327719906</c:v>
                </c:pt>
                <c:pt idx="5545">
                  <c:v>44960.205668020833</c:v>
                </c:pt>
                <c:pt idx="5546">
                  <c:v>44960.343011273151</c:v>
                </c:pt>
                <c:pt idx="5547">
                  <c:v>44960.4803540625</c:v>
                </c:pt>
                <c:pt idx="5548">
                  <c:v>44960.617694456021</c:v>
                </c:pt>
                <c:pt idx="5549">
                  <c:v>44960.755036249997</c:v>
                </c:pt>
                <c:pt idx="5550">
                  <c:v>44960.892379398145</c:v>
                </c:pt>
                <c:pt idx="5551">
                  <c:v>44961.029721643521</c:v>
                </c:pt>
                <c:pt idx="5552">
                  <c:v>44961.167062418979</c:v>
                </c:pt>
                <c:pt idx="5553">
                  <c:v>44961.304404270835</c:v>
                </c:pt>
                <c:pt idx="5554">
                  <c:v>44961.441747858793</c:v>
                </c:pt>
                <c:pt idx="5555">
                  <c:v>44961.57908815972</c:v>
                </c:pt>
                <c:pt idx="5556">
                  <c:v>44961.716429074077</c:v>
                </c:pt>
                <c:pt idx="5557">
                  <c:v>44961.853772187504</c:v>
                </c:pt>
                <c:pt idx="5558">
                  <c:v>44961.991114652781</c:v>
                </c:pt>
                <c:pt idx="5559">
                  <c:v>44962.128455844904</c:v>
                </c:pt>
                <c:pt idx="5560">
                  <c:v>44962.265796493055</c:v>
                </c:pt>
                <c:pt idx="5561">
                  <c:v>44962.403140416667</c:v>
                </c:pt>
                <c:pt idx="5562">
                  <c:v>44962.540481307871</c:v>
                </c:pt>
                <c:pt idx="5563">
                  <c:v>44962.677821724537</c:v>
                </c:pt>
                <c:pt idx="5564">
                  <c:v>44962.815164305553</c:v>
                </c:pt>
                <c:pt idx="5565">
                  <c:v>44962.952507303242</c:v>
                </c:pt>
                <c:pt idx="5566">
                  <c:v>44963.089848819443</c:v>
                </c:pt>
                <c:pt idx="5567">
                  <c:v>44963.22718869213</c:v>
                </c:pt>
                <c:pt idx="5568">
                  <c:v>44963.364532361113</c:v>
                </c:pt>
                <c:pt idx="5569">
                  <c:v>44963.50187414352</c:v>
                </c:pt>
                <c:pt idx="5570">
                  <c:v>44963.639214189818</c:v>
                </c:pt>
                <c:pt idx="5571">
                  <c:v>44963.776555914352</c:v>
                </c:pt>
                <c:pt idx="5572">
                  <c:v>44963.91389895833</c:v>
                </c:pt>
                <c:pt idx="5573">
                  <c:v>44964.051240601853</c:v>
                </c:pt>
                <c:pt idx="5574">
                  <c:v>44964.188580752314</c:v>
                </c:pt>
                <c:pt idx="5575">
                  <c:v>44964.325922951386</c:v>
                </c:pt>
                <c:pt idx="5576">
                  <c:v>44964.463265775463</c:v>
                </c:pt>
                <c:pt idx="5577">
                  <c:v>44964.600605740743</c:v>
                </c:pt>
                <c:pt idx="5578">
                  <c:v>44964.73794684028</c:v>
                </c:pt>
                <c:pt idx="5579">
                  <c:v>44964.87528965278</c:v>
                </c:pt>
                <c:pt idx="5580">
                  <c:v>44965.012631597223</c:v>
                </c:pt>
                <c:pt idx="5581">
                  <c:v>44965.149972268518</c:v>
                </c:pt>
                <c:pt idx="5582">
                  <c:v>44965.287313229164</c:v>
                </c:pt>
                <c:pt idx="5583">
                  <c:v>44965.424656805553</c:v>
                </c:pt>
                <c:pt idx="5584">
                  <c:v>44965.561996956021</c:v>
                </c:pt>
                <c:pt idx="5585">
                  <c:v>44965.699337303238</c:v>
                </c:pt>
                <c:pt idx="5586">
                  <c:v>44965.836679837965</c:v>
                </c:pt>
                <c:pt idx="5587">
                  <c:v>44965.974022256945</c:v>
                </c:pt>
                <c:pt idx="5588">
                  <c:v>44966.111363263888</c:v>
                </c:pt>
                <c:pt idx="5589">
                  <c:v>44966.248703055557</c:v>
                </c:pt>
                <c:pt idx="5590">
                  <c:v>44966.386046516207</c:v>
                </c:pt>
                <c:pt idx="5591">
                  <c:v>44966.523387361114</c:v>
                </c:pt>
                <c:pt idx="5592">
                  <c:v>44966.660727164352</c:v>
                </c:pt>
                <c:pt idx="5593">
                  <c:v>44966.798068993055</c:v>
                </c:pt>
                <c:pt idx="5594">
                  <c:v>44966.935411712962</c:v>
                </c:pt>
                <c:pt idx="5595">
                  <c:v>44967.072752858796</c:v>
                </c:pt>
                <c:pt idx="5596">
                  <c:v>44967.210092430556</c:v>
                </c:pt>
                <c:pt idx="5597">
                  <c:v>44967.347435173608</c:v>
                </c:pt>
                <c:pt idx="5598">
                  <c:v>44967.484777141202</c:v>
                </c:pt>
                <c:pt idx="5599">
                  <c:v>44967.622116851853</c:v>
                </c:pt>
                <c:pt idx="5600">
                  <c:v>44967.759458009263</c:v>
                </c:pt>
                <c:pt idx="5601">
                  <c:v>44967.896800486109</c:v>
                </c:pt>
                <c:pt idx="5602">
                  <c:v>44968.034141990742</c:v>
                </c:pt>
                <c:pt idx="5603">
                  <c:v>44968.171481990743</c:v>
                </c:pt>
                <c:pt idx="5604">
                  <c:v>44968.308823263891</c:v>
                </c:pt>
                <c:pt idx="5605">
                  <c:v>44968.446166041664</c:v>
                </c:pt>
                <c:pt idx="5606">
                  <c:v>44968.583505601855</c:v>
                </c:pt>
                <c:pt idx="5607">
                  <c:v>44968.720845902775</c:v>
                </c:pt>
                <c:pt idx="5608">
                  <c:v>44968.858188333332</c:v>
                </c:pt>
                <c:pt idx="5609">
                  <c:v>44968.995530011576</c:v>
                </c:pt>
                <c:pt idx="5610">
                  <c:v>44969.132870451387</c:v>
                </c:pt>
                <c:pt idx="5611">
                  <c:v>44969.270210509261</c:v>
                </c:pt>
                <c:pt idx="5612">
                  <c:v>44969.407553738427</c:v>
                </c:pt>
                <c:pt idx="5613">
                  <c:v>44969.544893831022</c:v>
                </c:pt>
                <c:pt idx="5614">
                  <c:v>44969.682233576386</c:v>
                </c:pt>
                <c:pt idx="5615">
                  <c:v>44969.819575497684</c:v>
                </c:pt>
                <c:pt idx="5616">
                  <c:v>44969.956917743053</c:v>
                </c:pt>
                <c:pt idx="5617">
                  <c:v>44970.094258518518</c:v>
                </c:pt>
                <c:pt idx="5618">
                  <c:v>44970.231597662038</c:v>
                </c:pt>
                <c:pt idx="5619">
                  <c:v>44970.368940671295</c:v>
                </c:pt>
                <c:pt idx="5620">
                  <c:v>44970.506281574075</c:v>
                </c:pt>
                <c:pt idx="5621">
                  <c:v>44970.643620879629</c:v>
                </c:pt>
                <c:pt idx="5622">
                  <c:v>44970.780961932869</c:v>
                </c:pt>
                <c:pt idx="5623">
                  <c:v>44970.918304259256</c:v>
                </c:pt>
                <c:pt idx="5624">
                  <c:v>44971.05564510417</c:v>
                </c:pt>
                <c:pt idx="5625">
                  <c:v>44971.192984467591</c:v>
                </c:pt>
                <c:pt idx="5626">
                  <c:v>44971.330326099538</c:v>
                </c:pt>
                <c:pt idx="5627">
                  <c:v>44971.467668078702</c:v>
                </c:pt>
                <c:pt idx="5628">
                  <c:v>44971.60500732639</c:v>
                </c:pt>
                <c:pt idx="5629">
                  <c:v>44971.742347777777</c:v>
                </c:pt>
                <c:pt idx="5630">
                  <c:v>44971.87968982639</c:v>
                </c:pt>
                <c:pt idx="5631">
                  <c:v>44972.017031006944</c:v>
                </c:pt>
                <c:pt idx="5632">
                  <c:v>44972.154370879631</c:v>
                </c:pt>
                <c:pt idx="5633">
                  <c:v>44972.291711215279</c:v>
                </c:pt>
                <c:pt idx="5634">
                  <c:v>44972.429053969907</c:v>
                </c:pt>
                <c:pt idx="5635">
                  <c:v>44972.566393287037</c:v>
                </c:pt>
                <c:pt idx="5636">
                  <c:v>44972.703732916663</c:v>
                </c:pt>
                <c:pt idx="5637">
                  <c:v>44972.841074745367</c:v>
                </c:pt>
                <c:pt idx="5638">
                  <c:v>44972.978416331018</c:v>
                </c:pt>
                <c:pt idx="5639">
                  <c:v>44973.115756527775</c:v>
                </c:pt>
                <c:pt idx="5640">
                  <c:v>44973.253095659726</c:v>
                </c:pt>
                <c:pt idx="5641">
                  <c:v>44973.390438368056</c:v>
                </c:pt>
                <c:pt idx="5642">
                  <c:v>44973.527778356482</c:v>
                </c:pt>
                <c:pt idx="5643">
                  <c:v>44973.665117453704</c:v>
                </c:pt>
                <c:pt idx="5644">
                  <c:v>44973.802458622682</c:v>
                </c:pt>
                <c:pt idx="5645">
                  <c:v>44973.939800555556</c:v>
                </c:pt>
                <c:pt idx="5646">
                  <c:v>44974.077140937501</c:v>
                </c:pt>
                <c:pt idx="5647">
                  <c:v>44974.214479699076</c:v>
                </c:pt>
                <c:pt idx="5648">
                  <c:v>44974.351821851851</c:v>
                </c:pt>
                <c:pt idx="5649">
                  <c:v>44974.489162916667</c:v>
                </c:pt>
                <c:pt idx="5650">
                  <c:v>44974.626501863429</c:v>
                </c:pt>
                <c:pt idx="5651">
                  <c:v>44974.76384230324</c:v>
                </c:pt>
                <c:pt idx="5652">
                  <c:v>44974.901184062503</c:v>
                </c:pt>
                <c:pt idx="5653">
                  <c:v>44975.038524745367</c:v>
                </c:pt>
                <c:pt idx="5654">
                  <c:v>44975.175863923614</c:v>
                </c:pt>
                <c:pt idx="5655">
                  <c:v>44975.313204560189</c:v>
                </c:pt>
                <c:pt idx="5656">
                  <c:v>44975.450546481479</c:v>
                </c:pt>
                <c:pt idx="5657">
                  <c:v>44975.587885277775</c:v>
                </c:pt>
                <c:pt idx="5658">
                  <c:v>44975.725224918984</c:v>
                </c:pt>
                <c:pt idx="5659">
                  <c:v>44975.862566620373</c:v>
                </c:pt>
                <c:pt idx="5660">
                  <c:v>44975.999907488425</c:v>
                </c:pt>
                <c:pt idx="5661">
                  <c:v>44976.137247152779</c:v>
                </c:pt>
                <c:pt idx="5662">
                  <c:v>44976.274586585649</c:v>
                </c:pt>
                <c:pt idx="5663">
                  <c:v>44976.411929085647</c:v>
                </c:pt>
                <c:pt idx="5664">
                  <c:v>44976.549268344905</c:v>
                </c:pt>
                <c:pt idx="5665">
                  <c:v>44976.686607418982</c:v>
                </c:pt>
                <c:pt idx="5666">
                  <c:v>44976.823948668978</c:v>
                </c:pt>
                <c:pt idx="5667">
                  <c:v>44976.96129013889</c:v>
                </c:pt>
                <c:pt idx="5668">
                  <c:v>44977.09863015046</c:v>
                </c:pt>
                <c:pt idx="5669">
                  <c:v>44977.23596859954</c:v>
                </c:pt>
                <c:pt idx="5670">
                  <c:v>44977.37331091435</c:v>
                </c:pt>
                <c:pt idx="5671">
                  <c:v>44977.510650960648</c:v>
                </c:pt>
                <c:pt idx="5672">
                  <c:v>44977.647989548612</c:v>
                </c:pt>
                <c:pt idx="5673">
                  <c:v>44977.785329953702</c:v>
                </c:pt>
                <c:pt idx="5674">
                  <c:v>44977.922671574073</c:v>
                </c:pt>
                <c:pt idx="5675">
                  <c:v>44978.060011655092</c:v>
                </c:pt>
                <c:pt idx="5676">
                  <c:v>44978.197350243056</c:v>
                </c:pt>
                <c:pt idx="5677">
                  <c:v>44978.334691331016</c:v>
                </c:pt>
                <c:pt idx="5678">
                  <c:v>44978.472032511578</c:v>
                </c:pt>
                <c:pt idx="5679">
                  <c:v>44978.609371064813</c:v>
                </c:pt>
                <c:pt idx="5680">
                  <c:v>44978.746710891202</c:v>
                </c:pt>
                <c:pt idx="5681">
                  <c:v>44978.884052210647</c:v>
                </c:pt>
                <c:pt idx="5682">
                  <c:v>44979.021392673611</c:v>
                </c:pt>
                <c:pt idx="5683">
                  <c:v>44979.158731770833</c:v>
                </c:pt>
                <c:pt idx="5684">
                  <c:v>44979.29607152778</c:v>
                </c:pt>
                <c:pt idx="5685">
                  <c:v>44979.433413483799</c:v>
                </c:pt>
                <c:pt idx="5686">
                  <c:v>44979.570752025465</c:v>
                </c:pt>
                <c:pt idx="5687">
                  <c:v>44979.708090983797</c:v>
                </c:pt>
                <c:pt idx="5688">
                  <c:v>44979.845432152775</c:v>
                </c:pt>
                <c:pt idx="5689">
                  <c:v>44979.982772928241</c:v>
                </c:pt>
                <c:pt idx="5690">
                  <c:v>44980.12011236111</c:v>
                </c:pt>
                <c:pt idx="5691">
                  <c:v>44980.257450902776</c:v>
                </c:pt>
                <c:pt idx="5692">
                  <c:v>44980.394792905092</c:v>
                </c:pt>
                <c:pt idx="5693">
                  <c:v>44980.532132094908</c:v>
                </c:pt>
                <c:pt idx="5694">
                  <c:v>44980.669470520836</c:v>
                </c:pt>
                <c:pt idx="5695">
                  <c:v>44980.80681105324</c:v>
                </c:pt>
                <c:pt idx="5696">
                  <c:v>44980.944152233795</c:v>
                </c:pt>
                <c:pt idx="5697">
                  <c:v>44981.081491874997</c:v>
                </c:pt>
                <c:pt idx="5698">
                  <c:v>44981.218829884259</c:v>
                </c:pt>
                <c:pt idx="5699">
                  <c:v>44981.356171435182</c:v>
                </c:pt>
                <c:pt idx="5700">
                  <c:v>44981.493511620371</c:v>
                </c:pt>
                <c:pt idx="5701">
                  <c:v>44981.630849803238</c:v>
                </c:pt>
                <c:pt idx="5702">
                  <c:v>44981.768189537041</c:v>
                </c:pt>
                <c:pt idx="5703">
                  <c:v>44981.905530578704</c:v>
                </c:pt>
                <c:pt idx="5704">
                  <c:v>44982.042870451391</c:v>
                </c:pt>
                <c:pt idx="5705">
                  <c:v>44982.180208796293</c:v>
                </c:pt>
                <c:pt idx="5706">
                  <c:v>44982.317548796294</c:v>
                </c:pt>
                <c:pt idx="5707">
                  <c:v>44982.454889872686</c:v>
                </c:pt>
                <c:pt idx="5708">
                  <c:v>44982.592227893518</c:v>
                </c:pt>
                <c:pt idx="5709">
                  <c:v>44982.729566851849</c:v>
                </c:pt>
                <c:pt idx="5710">
                  <c:v>44982.866907777781</c:v>
                </c:pt>
                <c:pt idx="5711">
                  <c:v>44983.004247824072</c:v>
                </c:pt>
                <c:pt idx="5712">
                  <c:v>44983.141586666665</c:v>
                </c:pt>
                <c:pt idx="5713">
                  <c:v>44983.27892542824</c:v>
                </c:pt>
                <c:pt idx="5714">
                  <c:v>44983.416267129629</c:v>
                </c:pt>
                <c:pt idx="5715">
                  <c:v>44983.553605520836</c:v>
                </c:pt>
                <c:pt idx="5716">
                  <c:v>44983.690943842594</c:v>
                </c:pt>
                <c:pt idx="5717">
                  <c:v>44983.828284328702</c:v>
                </c:pt>
                <c:pt idx="5718">
                  <c:v>44983.965624942131</c:v>
                </c:pt>
                <c:pt idx="5719">
                  <c:v>44984.102964108795</c:v>
                </c:pt>
                <c:pt idx="5720">
                  <c:v>44984.24030179398</c:v>
                </c:pt>
                <c:pt idx="5721">
                  <c:v>44984.377643310188</c:v>
                </c:pt>
                <c:pt idx="5722">
                  <c:v>44984.514982418979</c:v>
                </c:pt>
                <c:pt idx="5723">
                  <c:v>44984.652320196758</c:v>
                </c:pt>
                <c:pt idx="5724">
                  <c:v>44984.789659861111</c:v>
                </c:pt>
                <c:pt idx="5725">
                  <c:v>44984.927000671298</c:v>
                </c:pt>
                <c:pt idx="5726">
                  <c:v>44985.064339884259</c:v>
                </c:pt>
                <c:pt idx="5727">
                  <c:v>44985.201677592595</c:v>
                </c:pt>
                <c:pt idx="5728">
                  <c:v>44985.339018032406</c:v>
                </c:pt>
                <c:pt idx="5729">
                  <c:v>44985.476358287036</c:v>
                </c:pt>
                <c:pt idx="5730">
                  <c:v>44985.613696018518</c:v>
                </c:pt>
                <c:pt idx="5731">
                  <c:v>44985.751035092595</c:v>
                </c:pt>
                <c:pt idx="5732">
                  <c:v>44985.888375567127</c:v>
                </c:pt>
                <c:pt idx="5733">
                  <c:v>44986.025715173608</c:v>
                </c:pt>
                <c:pt idx="5734">
                  <c:v>44986.163053368058</c:v>
                </c:pt>
                <c:pt idx="5735">
                  <c:v>44986.300392418983</c:v>
                </c:pt>
                <c:pt idx="5736">
                  <c:v>44986.437733437502</c:v>
                </c:pt>
                <c:pt idx="5737">
                  <c:v>44986.575071099534</c:v>
                </c:pt>
                <c:pt idx="5738">
                  <c:v>44986.712409270833</c:v>
                </c:pt>
                <c:pt idx="5739">
                  <c:v>44986.849749641202</c:v>
                </c:pt>
                <c:pt idx="5740">
                  <c:v>44986.987089502312</c:v>
                </c:pt>
                <c:pt idx="5741">
                  <c:v>44987.124428043979</c:v>
                </c:pt>
                <c:pt idx="5742">
                  <c:v>44987.261765868054</c:v>
                </c:pt>
                <c:pt idx="5743">
                  <c:v>44987.399107060184</c:v>
                </c:pt>
                <c:pt idx="5744">
                  <c:v>44987.536445324076</c:v>
                </c:pt>
                <c:pt idx="5745">
                  <c:v>44987.67378297454</c:v>
                </c:pt>
                <c:pt idx="5746">
                  <c:v>44987.811122754632</c:v>
                </c:pt>
                <c:pt idx="5747">
                  <c:v>44987.948463078705</c:v>
                </c:pt>
                <c:pt idx="5748">
                  <c:v>44988.085801886577</c:v>
                </c:pt>
                <c:pt idx="5749">
                  <c:v>44988.223139027781</c:v>
                </c:pt>
                <c:pt idx="5750">
                  <c:v>44988.360479872688</c:v>
                </c:pt>
                <c:pt idx="5751">
                  <c:v>44988.497819074073</c:v>
                </c:pt>
                <c:pt idx="5752">
                  <c:v>44988.635156412034</c:v>
                </c:pt>
                <c:pt idx="5753">
                  <c:v>44988.772495347221</c:v>
                </c:pt>
                <c:pt idx="5754">
                  <c:v>44988.909835601851</c:v>
                </c:pt>
                <c:pt idx="5755">
                  <c:v>44989.047174571759</c:v>
                </c:pt>
                <c:pt idx="5756">
                  <c:v>44989.184512037034</c:v>
                </c:pt>
                <c:pt idx="5757">
                  <c:v>44989.32185133102</c:v>
                </c:pt>
                <c:pt idx="5758">
                  <c:v>44989.459191493057</c:v>
                </c:pt>
                <c:pt idx="5759">
                  <c:v>44989.596528692127</c:v>
                </c:pt>
                <c:pt idx="5760">
                  <c:v>44989.733866932867</c:v>
                </c:pt>
                <c:pt idx="5761">
                  <c:v>44989.871207002318</c:v>
                </c:pt>
                <c:pt idx="5762">
                  <c:v>44990.008546203702</c:v>
                </c:pt>
                <c:pt idx="5763">
                  <c:v>44990.145884166668</c:v>
                </c:pt>
                <c:pt idx="5764">
                  <c:v>44990.283222222221</c:v>
                </c:pt>
                <c:pt idx="5765">
                  <c:v>44990.420563067128</c:v>
                </c:pt>
                <c:pt idx="5766">
                  <c:v>44990.557900543979</c:v>
                </c:pt>
                <c:pt idx="5767">
                  <c:v>44990.695238078704</c:v>
                </c:pt>
                <c:pt idx="5768">
                  <c:v>44990.832579803238</c:v>
                </c:pt>
                <c:pt idx="5769">
                  <c:v>44990.969923506942</c:v>
                </c:pt>
                <c:pt idx="5770">
                  <c:v>44991.107265787039</c:v>
                </c:pt>
                <c:pt idx="5771">
                  <c:v>44991.244606689812</c:v>
                </c:pt>
                <c:pt idx="5772">
                  <c:v>44991.381951365744</c:v>
                </c:pt>
                <c:pt idx="5773">
                  <c:v>44991.519293518519</c:v>
                </c:pt>
                <c:pt idx="5774">
                  <c:v>44991.656634490741</c:v>
                </c:pt>
                <c:pt idx="5775">
                  <c:v>44991.793977407404</c:v>
                </c:pt>
                <c:pt idx="5776">
                  <c:v>44991.931321354168</c:v>
                </c:pt>
                <c:pt idx="5777">
                  <c:v>44992.068663703707</c:v>
                </c:pt>
                <c:pt idx="5778">
                  <c:v>44992.206004525462</c:v>
                </c:pt>
                <c:pt idx="5779">
                  <c:v>44992.343348287039</c:v>
                </c:pt>
                <c:pt idx="5780">
                  <c:v>44992.480691585646</c:v>
                </c:pt>
                <c:pt idx="5781">
                  <c:v>44992.618032488426</c:v>
                </c:pt>
                <c:pt idx="5782">
                  <c:v>44992.755374780092</c:v>
                </c:pt>
                <c:pt idx="5783">
                  <c:v>44992.892718414354</c:v>
                </c:pt>
                <c:pt idx="5784">
                  <c:v>44993.030061157406</c:v>
                </c:pt>
                <c:pt idx="5785">
                  <c:v>44993.167402418978</c:v>
                </c:pt>
                <c:pt idx="5786">
                  <c:v>44993.304744756948</c:v>
                </c:pt>
                <c:pt idx="5787">
                  <c:v>44993.44208883102</c:v>
                </c:pt>
                <c:pt idx="5788">
                  <c:v>44993.579429594909</c:v>
                </c:pt>
                <c:pt idx="5789">
                  <c:v>44993.716770983796</c:v>
                </c:pt>
                <c:pt idx="5790">
                  <c:v>44993.854114560185</c:v>
                </c:pt>
                <c:pt idx="5791">
                  <c:v>44993.991457488424</c:v>
                </c:pt>
                <c:pt idx="5792">
                  <c:v>44994.128799143517</c:v>
                </c:pt>
                <c:pt idx="5793">
                  <c:v>44994.266140243053</c:v>
                </c:pt>
                <c:pt idx="5794">
                  <c:v>44994.403484606482</c:v>
                </c:pt>
                <c:pt idx="5795">
                  <c:v>44994.540825949072</c:v>
                </c:pt>
                <c:pt idx="5796">
                  <c:v>44994.678166805556</c:v>
                </c:pt>
                <c:pt idx="5797">
                  <c:v>44994.815509814813</c:v>
                </c:pt>
                <c:pt idx="5798">
                  <c:v>44994.952853252318</c:v>
                </c:pt>
                <c:pt idx="5799">
                  <c:v>44995.090195196761</c:v>
                </c:pt>
                <c:pt idx="5800">
                  <c:v>44995.227535486112</c:v>
                </c:pt>
                <c:pt idx="5801">
                  <c:v>44995.364879560184</c:v>
                </c:pt>
                <c:pt idx="5802">
                  <c:v>44995.502221759256</c:v>
                </c:pt>
                <c:pt idx="5803">
                  <c:v>44995.63956221065</c:v>
                </c:pt>
                <c:pt idx="5804">
                  <c:v>44995.77690434028</c:v>
                </c:pt>
                <c:pt idx="5805">
                  <c:v>44995.914247777779</c:v>
                </c:pt>
                <c:pt idx="5806">
                  <c:v>44996.051589814815</c:v>
                </c:pt>
                <c:pt idx="5807">
                  <c:v>44996.18893034722</c:v>
                </c:pt>
                <c:pt idx="5808">
                  <c:v>44996.326272928243</c:v>
                </c:pt>
                <c:pt idx="5809">
                  <c:v>44996.463616122688</c:v>
                </c:pt>
                <c:pt idx="5810">
                  <c:v>44996.600956469905</c:v>
                </c:pt>
                <c:pt idx="5811">
                  <c:v>44996.738297928241</c:v>
                </c:pt>
                <c:pt idx="5812">
                  <c:v>44996.87564111111</c:v>
                </c:pt>
                <c:pt idx="5813">
                  <c:v>44997.012983414352</c:v>
                </c:pt>
                <c:pt idx="5814">
                  <c:v>44997.150324432871</c:v>
                </c:pt>
                <c:pt idx="5815">
                  <c:v>44997.28766574074</c:v>
                </c:pt>
                <c:pt idx="5816">
                  <c:v>44997.425009641207</c:v>
                </c:pt>
                <c:pt idx="5817">
                  <c:v>44997.562350138891</c:v>
                </c:pt>
                <c:pt idx="5818">
                  <c:v>44997.699690810186</c:v>
                </c:pt>
                <c:pt idx="5819">
                  <c:v>44997.837033668984</c:v>
                </c:pt>
                <c:pt idx="5820">
                  <c:v>44997.974376412036</c:v>
                </c:pt>
                <c:pt idx="5821">
                  <c:v>44998.111717743057</c:v>
                </c:pt>
                <c:pt idx="5822">
                  <c:v>44998.249057835645</c:v>
                </c:pt>
                <c:pt idx="5823">
                  <c:v>44998.386401608797</c:v>
                </c:pt>
                <c:pt idx="5824">
                  <c:v>44998.523742754631</c:v>
                </c:pt>
                <c:pt idx="5825">
                  <c:v>44998.661082847226</c:v>
                </c:pt>
                <c:pt idx="5826">
                  <c:v>44998.79842496528</c:v>
                </c:pt>
                <c:pt idx="5827">
                  <c:v>44998.935767974537</c:v>
                </c:pt>
                <c:pt idx="5828">
                  <c:v>44999.073109398145</c:v>
                </c:pt>
                <c:pt idx="5829">
                  <c:v>44999.210449247686</c:v>
                </c:pt>
                <c:pt idx="5830">
                  <c:v>44999.347792256944</c:v>
                </c:pt>
                <c:pt idx="5831">
                  <c:v>44999.485134490744</c:v>
                </c:pt>
                <c:pt idx="5832">
                  <c:v>44999.622474467593</c:v>
                </c:pt>
                <c:pt idx="5833">
                  <c:v>44999.759815879632</c:v>
                </c:pt>
                <c:pt idx="5834">
                  <c:v>44999.897158599539</c:v>
                </c:pt>
                <c:pt idx="5835">
                  <c:v>45000.034500358794</c:v>
                </c:pt>
                <c:pt idx="5836">
                  <c:v>45000.171840601855</c:v>
                </c:pt>
                <c:pt idx="5837">
                  <c:v>45000.309182106481</c:v>
                </c:pt>
                <c:pt idx="5838">
                  <c:v>45000.446525127314</c:v>
                </c:pt>
                <c:pt idx="5839">
                  <c:v>45000.583864918983</c:v>
                </c:pt>
                <c:pt idx="5840">
                  <c:v>45000.721205439811</c:v>
                </c:pt>
                <c:pt idx="5841">
                  <c:v>45000.858548090277</c:v>
                </c:pt>
                <c:pt idx="5842">
                  <c:v>45000.99588998843</c:v>
                </c:pt>
                <c:pt idx="5843">
                  <c:v>45001.133230636573</c:v>
                </c:pt>
                <c:pt idx="5844">
                  <c:v>45001.27057090278</c:v>
                </c:pt>
                <c:pt idx="5845">
                  <c:v>45001.407914328702</c:v>
                </c:pt>
                <c:pt idx="5846">
                  <c:v>45001.545254629629</c:v>
                </c:pt>
                <c:pt idx="5847">
                  <c:v>45001.682594571757</c:v>
                </c:pt>
                <c:pt idx="5848">
                  <c:v>45001.819936689812</c:v>
                </c:pt>
                <c:pt idx="5849">
                  <c:v>45001.957279120368</c:v>
                </c:pt>
                <c:pt idx="5850">
                  <c:v>45002.094620081021</c:v>
                </c:pt>
                <c:pt idx="5851">
                  <c:v>45002.231959409721</c:v>
                </c:pt>
                <c:pt idx="5852">
                  <c:v>45002.36930259259</c:v>
                </c:pt>
                <c:pt idx="5853">
                  <c:v>45002.506643680557</c:v>
                </c:pt>
                <c:pt idx="5854">
                  <c:v>45002.643983159724</c:v>
                </c:pt>
                <c:pt idx="5855">
                  <c:v>45002.781324374999</c:v>
                </c:pt>
                <c:pt idx="5856">
                  <c:v>45002.918666874997</c:v>
                </c:pt>
                <c:pt idx="5857">
                  <c:v>45003.056007881947</c:v>
                </c:pt>
                <c:pt idx="5858">
                  <c:v>45003.193347395834</c:v>
                </c:pt>
                <c:pt idx="5859">
                  <c:v>45003.330689178241</c:v>
                </c:pt>
                <c:pt idx="5860">
                  <c:v>45003.468031331016</c:v>
                </c:pt>
                <c:pt idx="5861">
                  <c:v>45003.605370729165</c:v>
                </c:pt>
                <c:pt idx="5862">
                  <c:v>45003.742711319443</c:v>
                </c:pt>
                <c:pt idx="5863">
                  <c:v>45003.880053506946</c:v>
                </c:pt>
                <c:pt idx="5864">
                  <c:v>45004.01739483796</c:v>
                </c:pt>
                <c:pt idx="5865">
                  <c:v>45004.154734849537</c:v>
                </c:pt>
                <c:pt idx="5866">
                  <c:v>45004.292075324076</c:v>
                </c:pt>
                <c:pt idx="5867">
                  <c:v>45004.429418206018</c:v>
                </c:pt>
                <c:pt idx="5868">
                  <c:v>45004.56675766204</c:v>
                </c:pt>
                <c:pt idx="5869">
                  <c:v>45004.70409741898</c:v>
                </c:pt>
                <c:pt idx="5870">
                  <c:v>45004.841439374999</c:v>
                </c:pt>
                <c:pt idx="5871">
                  <c:v>45004.978781076388</c:v>
                </c:pt>
                <c:pt idx="5872">
                  <c:v>45005.116121388892</c:v>
                </c:pt>
                <c:pt idx="5873">
                  <c:v>45005.253460648149</c:v>
                </c:pt>
                <c:pt idx="5874">
                  <c:v>45005.390803472219</c:v>
                </c:pt>
                <c:pt idx="5875">
                  <c:v>45005.528143564814</c:v>
                </c:pt>
                <c:pt idx="5876">
                  <c:v>45005.665482766206</c:v>
                </c:pt>
                <c:pt idx="5877">
                  <c:v>45005.802824039354</c:v>
                </c:pt>
                <c:pt idx="5878">
                  <c:v>45005.940166076391</c:v>
                </c:pt>
                <c:pt idx="5879">
                  <c:v>45006.077506550922</c:v>
                </c:pt>
                <c:pt idx="5880">
                  <c:v>45006.214845405091</c:v>
                </c:pt>
                <c:pt idx="5881">
                  <c:v>45006.352187638891</c:v>
                </c:pt>
                <c:pt idx="5882">
                  <c:v>45006.489528796294</c:v>
                </c:pt>
                <c:pt idx="5883">
                  <c:v>45006.626867812498</c:v>
                </c:pt>
                <c:pt idx="5884">
                  <c:v>45006.764208321758</c:v>
                </c:pt>
                <c:pt idx="5885">
                  <c:v>45006.901550150462</c:v>
                </c:pt>
                <c:pt idx="5886">
                  <c:v>45007.038890902775</c:v>
                </c:pt>
                <c:pt idx="5887">
                  <c:v>45007.176230138888</c:v>
                </c:pt>
                <c:pt idx="5888">
                  <c:v>45007.31357082176</c:v>
                </c:pt>
                <c:pt idx="5889">
                  <c:v>45007.450912800923</c:v>
                </c:pt>
                <c:pt idx="5890">
                  <c:v>45007.588251643516</c:v>
                </c:pt>
                <c:pt idx="5891">
                  <c:v>45007.725591319446</c:v>
                </c:pt>
                <c:pt idx="5892">
                  <c:v>45007.86293304398</c:v>
                </c:pt>
                <c:pt idx="5893">
                  <c:v>45008.000273958336</c:v>
                </c:pt>
                <c:pt idx="5894">
                  <c:v>45008.137613634259</c:v>
                </c:pt>
                <c:pt idx="5895">
                  <c:v>45008.274953078704</c:v>
                </c:pt>
                <c:pt idx="5896">
                  <c:v>45008.412295590279</c:v>
                </c:pt>
                <c:pt idx="5897">
                  <c:v>45008.549634861112</c:v>
                </c:pt>
                <c:pt idx="5898">
                  <c:v>45008.686973935182</c:v>
                </c:pt>
                <c:pt idx="5899">
                  <c:v>45008.824315162034</c:v>
                </c:pt>
                <c:pt idx="5900">
                  <c:v>45008.961656620369</c:v>
                </c:pt>
                <c:pt idx="5901">
                  <c:v>45009.098996620371</c:v>
                </c:pt>
                <c:pt idx="5902">
                  <c:v>45009.236335034722</c:v>
                </c:pt>
                <c:pt idx="5903">
                  <c:v>45009.373677314812</c:v>
                </c:pt>
                <c:pt idx="5904">
                  <c:v>45009.511017326389</c:v>
                </c:pt>
                <c:pt idx="5905">
                  <c:v>45009.648355868056</c:v>
                </c:pt>
                <c:pt idx="5906">
                  <c:v>45009.78569621528</c:v>
                </c:pt>
                <c:pt idx="5907">
                  <c:v>45009.923037789355</c:v>
                </c:pt>
                <c:pt idx="5908">
                  <c:v>45010.060377800924</c:v>
                </c:pt>
                <c:pt idx="5909">
                  <c:v>45010.197716331022</c:v>
                </c:pt>
                <c:pt idx="5910">
                  <c:v>45010.335057337965</c:v>
                </c:pt>
                <c:pt idx="5911">
                  <c:v>45010.472398437501</c:v>
                </c:pt>
                <c:pt idx="5912">
                  <c:v>45010.609736909719</c:v>
                </c:pt>
                <c:pt idx="5913">
                  <c:v>45010.747076643522</c:v>
                </c:pt>
                <c:pt idx="5914">
                  <c:v>45010.884417858797</c:v>
                </c:pt>
                <c:pt idx="5915">
                  <c:v>45011.02175821759</c:v>
                </c:pt>
                <c:pt idx="5916">
                  <c:v>45011.15909721065</c:v>
                </c:pt>
                <c:pt idx="5917">
                  <c:v>45011.296436851851</c:v>
                </c:pt>
                <c:pt idx="5918">
                  <c:v>45011.433778692131</c:v>
                </c:pt>
                <c:pt idx="5919">
                  <c:v>45011.571117106483</c:v>
                </c:pt>
                <c:pt idx="5920">
                  <c:v>45011.7084559375</c:v>
                </c:pt>
                <c:pt idx="5921">
                  <c:v>45011.845796967595</c:v>
                </c:pt>
                <c:pt idx="5922">
                  <c:v>45011.983137604169</c:v>
                </c:pt>
                <c:pt idx="5923">
                  <c:v>45012.120476898148</c:v>
                </c:pt>
                <c:pt idx="5924">
                  <c:v>45012.257815277779</c:v>
                </c:pt>
                <c:pt idx="5925">
                  <c:v>45012.395157129627</c:v>
                </c:pt>
                <c:pt idx="5926">
                  <c:v>45012.532496157408</c:v>
                </c:pt>
                <c:pt idx="5927">
                  <c:v>45012.669834421293</c:v>
                </c:pt>
                <c:pt idx="5928">
                  <c:v>45012.807174780093</c:v>
                </c:pt>
                <c:pt idx="5929">
                  <c:v>45012.944515798612</c:v>
                </c:pt>
                <c:pt idx="5930">
                  <c:v>45013.081855254626</c:v>
                </c:pt>
                <c:pt idx="5931">
                  <c:v>45013.219193078701</c:v>
                </c:pt>
                <c:pt idx="5932">
                  <c:v>45013.356534444443</c:v>
                </c:pt>
                <c:pt idx="5933">
                  <c:v>45013.493874444444</c:v>
                </c:pt>
                <c:pt idx="5934">
                  <c:v>45013.631212430555</c:v>
                </c:pt>
                <c:pt idx="5935">
                  <c:v>45013.768551967594</c:v>
                </c:pt>
                <c:pt idx="5936">
                  <c:v>45013.905892812501</c:v>
                </c:pt>
                <c:pt idx="5937">
                  <c:v>45014.043232476855</c:v>
                </c:pt>
                <c:pt idx="5938">
                  <c:v>45014.180570613426</c:v>
                </c:pt>
                <c:pt idx="5939">
                  <c:v>45014.317910405094</c:v>
                </c:pt>
                <c:pt idx="5940">
                  <c:v>45014.455251261577</c:v>
                </c:pt>
                <c:pt idx="5941">
                  <c:v>45014.5925890625</c:v>
                </c:pt>
                <c:pt idx="5942">
                  <c:v>45014.729927800923</c:v>
                </c:pt>
                <c:pt idx="5943">
                  <c:v>45014.867268483795</c:v>
                </c:pt>
                <c:pt idx="5944">
                  <c:v>45015.004608310184</c:v>
                </c:pt>
                <c:pt idx="5945">
                  <c:v>45015.141946909724</c:v>
                </c:pt>
                <c:pt idx="5946">
                  <c:v>45015.279285428238</c:v>
                </c:pt>
                <c:pt idx="5947">
                  <c:v>45015.416626886574</c:v>
                </c:pt>
                <c:pt idx="5948">
                  <c:v>45015.55396503472</c:v>
                </c:pt>
                <c:pt idx="5949">
                  <c:v>45015.691303101848</c:v>
                </c:pt>
                <c:pt idx="5950">
                  <c:v>45015.828643333334</c:v>
                </c:pt>
                <c:pt idx="5951">
                  <c:v>45015.965983692127</c:v>
                </c:pt>
                <c:pt idx="5952">
                  <c:v>45016.103322592593</c:v>
                </c:pt>
                <c:pt idx="5953">
                  <c:v>45016.240660011572</c:v>
                </c:pt>
                <c:pt idx="5954">
                  <c:v>45016.378001249999</c:v>
                </c:pt>
                <c:pt idx="5955">
                  <c:v>45016.515340092592</c:v>
                </c:pt>
                <c:pt idx="5956">
                  <c:v>45016.652677592596</c:v>
                </c:pt>
                <c:pt idx="5957">
                  <c:v>45016.790016979168</c:v>
                </c:pt>
                <c:pt idx="5958">
                  <c:v>45016.927357499997</c:v>
                </c:pt>
                <c:pt idx="5959">
                  <c:v>45017.064696435184</c:v>
                </c:pt>
                <c:pt idx="5960">
                  <c:v>45017.20203385417</c:v>
                </c:pt>
                <c:pt idx="5961">
                  <c:v>45017.339373993054</c:v>
                </c:pt>
                <c:pt idx="5962">
                  <c:v>45017.476713946759</c:v>
                </c:pt>
                <c:pt idx="5963">
                  <c:v>45017.614051377313</c:v>
                </c:pt>
                <c:pt idx="5964">
                  <c:v>45017.751390138888</c:v>
                </c:pt>
                <c:pt idx="5965">
                  <c:v>45017.888730300925</c:v>
                </c:pt>
                <c:pt idx="5966">
                  <c:v>45018.02606960648</c:v>
                </c:pt>
                <c:pt idx="5967">
                  <c:v>45018.163407476852</c:v>
                </c:pt>
                <c:pt idx="5968">
                  <c:v>45018.300746203706</c:v>
                </c:pt>
                <c:pt idx="5969">
                  <c:v>45018.438086898146</c:v>
                </c:pt>
                <c:pt idx="5970">
                  <c:v>45018.575424236114</c:v>
                </c:pt>
                <c:pt idx="5971">
                  <c:v>45018.712762071758</c:v>
                </c:pt>
                <c:pt idx="5972">
                  <c:v>45018.850102118056</c:v>
                </c:pt>
                <c:pt idx="5973">
                  <c:v>45018.987441631944</c:v>
                </c:pt>
                <c:pt idx="5974">
                  <c:v>45019.124779837963</c:v>
                </c:pt>
                <c:pt idx="5975">
                  <c:v>45019.262117314815</c:v>
                </c:pt>
                <c:pt idx="5976">
                  <c:v>45019.399458148146</c:v>
                </c:pt>
                <c:pt idx="5977">
                  <c:v>45019.536796064815</c:v>
                </c:pt>
                <c:pt idx="5978">
                  <c:v>45019.674133356479</c:v>
                </c:pt>
                <c:pt idx="5979">
                  <c:v>45019.811472777779</c:v>
                </c:pt>
                <c:pt idx="5980">
                  <c:v>45019.948812731483</c:v>
                </c:pt>
                <c:pt idx="5981">
                  <c:v>45020.086151180556</c:v>
                </c:pt>
                <c:pt idx="5982">
                  <c:v>45020.223487951385</c:v>
                </c:pt>
                <c:pt idx="5983">
                  <c:v>45020.360828414348</c:v>
                </c:pt>
                <c:pt idx="5984">
                  <c:v>45020.498171770836</c:v>
                </c:pt>
                <c:pt idx="5985">
                  <c:v>45020.635513194444</c:v>
                </c:pt>
                <c:pt idx="5986">
                  <c:v>45020.772856226853</c:v>
                </c:pt>
                <c:pt idx="5987">
                  <c:v>45020.910200578706</c:v>
                </c:pt>
                <c:pt idx="5988">
                  <c:v>45021.04754363426</c:v>
                </c:pt>
                <c:pt idx="5989">
                  <c:v>45021.184885173614</c:v>
                </c:pt>
                <c:pt idx="5990">
                  <c:v>45021.322228553239</c:v>
                </c:pt>
                <c:pt idx="5991">
                  <c:v>45021.459572789354</c:v>
                </c:pt>
                <c:pt idx="5992">
                  <c:v>45021.596914062502</c:v>
                </c:pt>
                <c:pt idx="5993">
                  <c:v>45021.734256365744</c:v>
                </c:pt>
                <c:pt idx="5994">
                  <c:v>45021.871600509257</c:v>
                </c:pt>
                <c:pt idx="5995">
                  <c:v>45022.008943773151</c:v>
                </c:pt>
                <c:pt idx="5996">
                  <c:v>45022.146285787036</c:v>
                </c:pt>
                <c:pt idx="5997">
                  <c:v>45022.28362790509</c:v>
                </c:pt>
                <c:pt idx="5998">
                  <c:v>45022.420972800923</c:v>
                </c:pt>
                <c:pt idx="5999">
                  <c:v>45022.5583143287</c:v>
                </c:pt>
                <c:pt idx="6000">
                  <c:v>45022.695655902775</c:v>
                </c:pt>
                <c:pt idx="6001">
                  <c:v>45022.832999652775</c:v>
                </c:pt>
                <c:pt idx="6002">
                  <c:v>45022.970343414352</c:v>
                </c:pt>
                <c:pt idx="6003">
                  <c:v>45023.107685740739</c:v>
                </c:pt>
                <c:pt idx="6004">
                  <c:v>45023.245026689816</c:v>
                </c:pt>
                <c:pt idx="6005">
                  <c:v>45023.382371400461</c:v>
                </c:pt>
                <c:pt idx="6006">
                  <c:v>45023.519713587964</c:v>
                </c:pt>
                <c:pt idx="6007">
                  <c:v>45023.657054594907</c:v>
                </c:pt>
                <c:pt idx="6008">
                  <c:v>45023.794397534723</c:v>
                </c:pt>
                <c:pt idx="6009">
                  <c:v>45023.9317415162</c:v>
                </c:pt>
                <c:pt idx="6010">
                  <c:v>45024.069083888891</c:v>
                </c:pt>
                <c:pt idx="6011">
                  <c:v>45024.206424733798</c:v>
                </c:pt>
                <c:pt idx="6012">
                  <c:v>45024.343768506944</c:v>
                </c:pt>
                <c:pt idx="6013">
                  <c:v>45024.481111817127</c:v>
                </c:pt>
                <c:pt idx="6014">
                  <c:v>45024.618452731484</c:v>
                </c:pt>
                <c:pt idx="6015">
                  <c:v>45024.755795023149</c:v>
                </c:pt>
                <c:pt idx="6016">
                  <c:v>45024.893138657404</c:v>
                </c:pt>
                <c:pt idx="6017">
                  <c:v>45025.030481388887</c:v>
                </c:pt>
                <c:pt idx="6018">
                  <c:v>45025.167822650466</c:v>
                </c:pt>
                <c:pt idx="6019">
                  <c:v>45025.305164976853</c:v>
                </c:pt>
                <c:pt idx="6020">
                  <c:v>45025.44250902778</c:v>
                </c:pt>
                <c:pt idx="6021">
                  <c:v>45025.579849780093</c:v>
                </c:pt>
                <c:pt idx="6022">
                  <c:v>45025.717191145835</c:v>
                </c:pt>
                <c:pt idx="6023">
                  <c:v>45025.854534687503</c:v>
                </c:pt>
                <c:pt idx="6024">
                  <c:v>45025.991877581022</c:v>
                </c:pt>
                <c:pt idx="6025">
                  <c:v>45026.129219212962</c:v>
                </c:pt>
                <c:pt idx="6026">
                  <c:v>45026.266560266202</c:v>
                </c:pt>
                <c:pt idx="6027">
                  <c:v>45026.403904583334</c:v>
                </c:pt>
                <c:pt idx="6028">
                  <c:v>45026.541245879627</c:v>
                </c:pt>
                <c:pt idx="6029">
                  <c:v>45026.678586689814</c:v>
                </c:pt>
                <c:pt idx="6030">
                  <c:v>45026.815929641205</c:v>
                </c:pt>
                <c:pt idx="6031">
                  <c:v>45026.95327302083</c:v>
                </c:pt>
                <c:pt idx="6032">
                  <c:v>45027.090614895831</c:v>
                </c:pt>
                <c:pt idx="6033">
                  <c:v>45027.227955127317</c:v>
                </c:pt>
                <c:pt idx="6034">
                  <c:v>45027.365299131947</c:v>
                </c:pt>
                <c:pt idx="6035">
                  <c:v>45027.502641261577</c:v>
                </c:pt>
                <c:pt idx="6036">
                  <c:v>45027.639981631946</c:v>
                </c:pt>
                <c:pt idx="6037">
                  <c:v>45027.777323680559</c:v>
                </c:pt>
                <c:pt idx="6038">
                  <c:v>45027.914667025463</c:v>
                </c:pt>
                <c:pt idx="6039">
                  <c:v>45028.052008981482</c:v>
                </c:pt>
                <c:pt idx="6040">
                  <c:v>45028.189349421293</c:v>
                </c:pt>
                <c:pt idx="6041">
                  <c:v>45028.326691909722</c:v>
                </c:pt>
                <c:pt idx="6042">
                  <c:v>45028.464035011573</c:v>
                </c:pt>
                <c:pt idx="6043">
                  <c:v>45028.601375254628</c:v>
                </c:pt>
                <c:pt idx="6044">
                  <c:v>45028.73871662037</c:v>
                </c:pt>
                <c:pt idx="6045">
                  <c:v>45028.8760596875</c:v>
                </c:pt>
                <c:pt idx="6046">
                  <c:v>45029.013401875003</c:v>
                </c:pt>
                <c:pt idx="6047">
                  <c:v>45029.150742789352</c:v>
                </c:pt>
                <c:pt idx="6048">
                  <c:v>45029.288083981482</c:v>
                </c:pt>
                <c:pt idx="6049">
                  <c:v>45029.425427766204</c:v>
                </c:pt>
                <c:pt idx="6050">
                  <c:v>45029.562768148149</c:v>
                </c:pt>
                <c:pt idx="6051">
                  <c:v>45029.70010869213</c:v>
                </c:pt>
                <c:pt idx="6052">
                  <c:v>45029.837451435182</c:v>
                </c:pt>
                <c:pt idx="6053">
                  <c:v>45029.974794050926</c:v>
                </c:pt>
                <c:pt idx="6054">
                  <c:v>45030.112135243056</c:v>
                </c:pt>
                <c:pt idx="6055">
                  <c:v>45030.249475208337</c:v>
                </c:pt>
                <c:pt idx="6056">
                  <c:v>45030.386818842591</c:v>
                </c:pt>
                <c:pt idx="6057">
                  <c:v>45030.52415986111</c:v>
                </c:pt>
                <c:pt idx="6058">
                  <c:v>45030.66149982639</c:v>
                </c:pt>
                <c:pt idx="6059">
                  <c:v>45030.798841793985</c:v>
                </c:pt>
                <c:pt idx="6060">
                  <c:v>45030.936184675928</c:v>
                </c:pt>
                <c:pt idx="6061">
                  <c:v>45031.073525949076</c:v>
                </c:pt>
                <c:pt idx="6062">
                  <c:v>45031.210865659719</c:v>
                </c:pt>
                <c:pt idx="6063">
                  <c:v>45031.348208530093</c:v>
                </c:pt>
                <c:pt idx="6064">
                  <c:v>45031.485550625002</c:v>
                </c:pt>
                <c:pt idx="6065">
                  <c:v>45031.622890451392</c:v>
                </c:pt>
                <c:pt idx="6066">
                  <c:v>45031.760231712964</c:v>
                </c:pt>
                <c:pt idx="6067">
                  <c:v>45031.89757429398</c:v>
                </c:pt>
                <c:pt idx="6068">
                  <c:v>45032.034915902776</c:v>
                </c:pt>
                <c:pt idx="6069">
                  <c:v>45032.172256006947</c:v>
                </c:pt>
                <c:pt idx="6070">
                  <c:v>45032.309597361113</c:v>
                </c:pt>
                <c:pt idx="6071">
                  <c:v>45032.446940243055</c:v>
                </c:pt>
                <c:pt idx="6072">
                  <c:v>45032.584279884257</c:v>
                </c:pt>
                <c:pt idx="6073">
                  <c:v>45032.721620254626</c:v>
                </c:pt>
                <c:pt idx="6074">
                  <c:v>45032.858962754632</c:v>
                </c:pt>
                <c:pt idx="6075">
                  <c:v>45032.996304502318</c:v>
                </c:pt>
                <c:pt idx="6076">
                  <c:v>45033.13364501157</c:v>
                </c:pt>
                <c:pt idx="6077">
                  <c:v>45033.270985127318</c:v>
                </c:pt>
                <c:pt idx="6078">
                  <c:v>45033.408328414349</c:v>
                </c:pt>
                <c:pt idx="6079">
                  <c:v>45033.545668564817</c:v>
                </c:pt>
                <c:pt idx="6080">
                  <c:v>45033.683008368054</c:v>
                </c:pt>
                <c:pt idx="6081">
                  <c:v>45033.820350324073</c:v>
                </c:pt>
                <c:pt idx="6082">
                  <c:v>45033.957692615739</c:v>
                </c:pt>
                <c:pt idx="6083">
                  <c:v>45034.095033425925</c:v>
                </c:pt>
                <c:pt idx="6084">
                  <c:v>45034.232372615741</c:v>
                </c:pt>
                <c:pt idx="6085">
                  <c:v>45034.369715636574</c:v>
                </c:pt>
                <c:pt idx="6086">
                  <c:v>45034.507056585651</c:v>
                </c:pt>
                <c:pt idx="6087">
                  <c:v>45034.644395914351</c:v>
                </c:pt>
                <c:pt idx="6088">
                  <c:v>45034.781736979166</c:v>
                </c:pt>
                <c:pt idx="6089">
                  <c:v>45034.919079328705</c:v>
                </c:pt>
                <c:pt idx="6090">
                  <c:v>45035.056420196757</c:v>
                </c:pt>
                <c:pt idx="6091">
                  <c:v>45035.193759560185</c:v>
                </c:pt>
                <c:pt idx="6092">
                  <c:v>45035.331101192132</c:v>
                </c:pt>
                <c:pt idx="6093">
                  <c:v>45035.468443194448</c:v>
                </c:pt>
                <c:pt idx="6094">
                  <c:v>45035.60578244213</c:v>
                </c:pt>
                <c:pt idx="6095">
                  <c:v>45035.743122881948</c:v>
                </c:pt>
                <c:pt idx="6096">
                  <c:v>45035.880464918984</c:v>
                </c:pt>
                <c:pt idx="6097">
                  <c:v>45036.017806099539</c:v>
                </c:pt>
                <c:pt idx="6098">
                  <c:v>45036.155145960649</c:v>
                </c:pt>
                <c:pt idx="6099">
                  <c:v>45036.292486284721</c:v>
                </c:pt>
                <c:pt idx="6100">
                  <c:v>45036.429829016204</c:v>
                </c:pt>
                <c:pt idx="6101">
                  <c:v>45036.567157777776</c:v>
                </c:pt>
                <c:pt idx="6102">
                  <c:v>45036.704497326391</c:v>
                </c:pt>
                <c:pt idx="6103">
                  <c:v>45036.841839074077</c:v>
                </c:pt>
                <c:pt idx="6104">
                  <c:v>45036.979180567127</c:v>
                </c:pt>
                <c:pt idx="6105">
                  <c:v>45037.116520682874</c:v>
                </c:pt>
                <c:pt idx="6106">
                  <c:v>45037.253859722223</c:v>
                </c:pt>
                <c:pt idx="6107">
                  <c:v>45037.39120233796</c:v>
                </c:pt>
                <c:pt idx="6108">
                  <c:v>45037.528542222222</c:v>
                </c:pt>
                <c:pt idx="6109">
                  <c:v>45037.665881203706</c:v>
                </c:pt>
                <c:pt idx="6110">
                  <c:v>45037.803222256945</c:v>
                </c:pt>
                <c:pt idx="6111">
                  <c:v>45037.940564085649</c:v>
                </c:pt>
                <c:pt idx="6112">
                  <c:v>45038.07790434028</c:v>
                </c:pt>
                <c:pt idx="6113">
                  <c:v>45038.21524297454</c:v>
                </c:pt>
                <c:pt idx="6114">
                  <c:v>45038.352584988424</c:v>
                </c:pt>
                <c:pt idx="6115">
                  <c:v>45038.489925914349</c:v>
                </c:pt>
                <c:pt idx="6116">
                  <c:v>45038.627264710645</c:v>
                </c:pt>
                <c:pt idx="6117">
                  <c:v>45038.764604999997</c:v>
                </c:pt>
                <c:pt idx="6118">
                  <c:v>45038.901946597223</c:v>
                </c:pt>
                <c:pt idx="6119">
                  <c:v>45039.039287118052</c:v>
                </c:pt>
                <c:pt idx="6120">
                  <c:v>45039.176626122688</c:v>
                </c:pt>
                <c:pt idx="6121">
                  <c:v>45039.313966585651</c:v>
                </c:pt>
                <c:pt idx="6122">
                  <c:v>45039.451308333337</c:v>
                </c:pt>
                <c:pt idx="6123">
                  <c:v>45039.588646944445</c:v>
                </c:pt>
                <c:pt idx="6124">
                  <c:v>45039.725986377314</c:v>
                </c:pt>
                <c:pt idx="6125">
                  <c:v>45039.863327870371</c:v>
                </c:pt>
                <c:pt idx="6126">
                  <c:v>45040.000668541667</c:v>
                </c:pt>
                <c:pt idx="6127">
                  <c:v>45040.138007986112</c:v>
                </c:pt>
                <c:pt idx="6128">
                  <c:v>45040.275347187497</c:v>
                </c:pt>
                <c:pt idx="6129">
                  <c:v>45040.412689456018</c:v>
                </c:pt>
                <c:pt idx="6130">
                  <c:v>45040.550028495367</c:v>
                </c:pt>
                <c:pt idx="6131">
                  <c:v>45040.687367326391</c:v>
                </c:pt>
                <c:pt idx="6132">
                  <c:v>45040.824708310189</c:v>
                </c:pt>
                <c:pt idx="6133">
                  <c:v>45040.96204953704</c:v>
                </c:pt>
                <c:pt idx="6134">
                  <c:v>45041.099389282404</c:v>
                </c:pt>
                <c:pt idx="6135">
                  <c:v>45041.236727465279</c:v>
                </c:pt>
                <c:pt idx="6136">
                  <c:v>45041.374069502315</c:v>
                </c:pt>
                <c:pt idx="6137">
                  <c:v>45041.511409270832</c:v>
                </c:pt>
                <c:pt idx="6138">
                  <c:v>45041.648747569445</c:v>
                </c:pt>
                <c:pt idx="6139">
                  <c:v>45041.786087673609</c:v>
                </c:pt>
                <c:pt idx="6140">
                  <c:v>45041.92342900463</c:v>
                </c:pt>
                <c:pt idx="6141">
                  <c:v>45042.060768784722</c:v>
                </c:pt>
                <c:pt idx="6142">
                  <c:v>45042.198107060183</c:v>
                </c:pt>
                <c:pt idx="6143">
                  <c:v>45042.335447835649</c:v>
                </c:pt>
                <c:pt idx="6144">
                  <c:v>45042.472788703701</c:v>
                </c:pt>
                <c:pt idx="6145">
                  <c:v>45042.610126932872</c:v>
                </c:pt>
                <c:pt idx="6146">
                  <c:v>45042.747466423614</c:v>
                </c:pt>
                <c:pt idx="6147">
                  <c:v>45042.884807407405</c:v>
                </c:pt>
                <c:pt idx="6148">
                  <c:v>45043.022147534721</c:v>
                </c:pt>
                <c:pt idx="6149">
                  <c:v>45043.15948628472</c:v>
                </c:pt>
                <c:pt idx="6150">
                  <c:v>45043.296825694444</c:v>
                </c:pt>
                <c:pt idx="6151">
                  <c:v>45043.434167291663</c:v>
                </c:pt>
                <c:pt idx="6152">
                  <c:v>45043.571505486114</c:v>
                </c:pt>
                <c:pt idx="6153">
                  <c:v>45043.708844074077</c:v>
                </c:pt>
                <c:pt idx="6154">
                  <c:v>45043.846184884256</c:v>
                </c:pt>
                <c:pt idx="6155">
                  <c:v>45043.983525289354</c:v>
                </c:pt>
                <c:pt idx="6156">
                  <c:v>45044.120864351855</c:v>
                </c:pt>
                <c:pt idx="6157">
                  <c:v>45044.258202511577</c:v>
                </c:pt>
                <c:pt idx="6158">
                  <c:v>45044.395544131941</c:v>
                </c:pt>
                <c:pt idx="6159">
                  <c:v>45044.532882939813</c:v>
                </c:pt>
                <c:pt idx="6160">
                  <c:v>45044.670220983797</c:v>
                </c:pt>
                <c:pt idx="6161">
                  <c:v>45044.807561122689</c:v>
                </c:pt>
                <c:pt idx="6162">
                  <c:v>45044.944901921299</c:v>
                </c:pt>
                <c:pt idx="6163">
                  <c:v>45045.082241168981</c:v>
                </c:pt>
                <c:pt idx="6164">
                  <c:v>45045.219578773147</c:v>
                </c:pt>
                <c:pt idx="6165">
                  <c:v>45045.356919918981</c:v>
                </c:pt>
                <c:pt idx="6166">
                  <c:v>45045.494259710649</c:v>
                </c:pt>
                <c:pt idx="6167">
                  <c:v>45045.631597500003</c:v>
                </c:pt>
                <c:pt idx="6168">
                  <c:v>45045.768936817127</c:v>
                </c:pt>
                <c:pt idx="6169">
                  <c:v>45045.906277453701</c:v>
                </c:pt>
                <c:pt idx="6170">
                  <c:v>45046.043616921299</c:v>
                </c:pt>
                <c:pt idx="6171">
                  <c:v>45046.180954849537</c:v>
                </c:pt>
                <c:pt idx="6172">
                  <c:v>45046.318294432873</c:v>
                </c:pt>
                <c:pt idx="6173">
                  <c:v>45046.455635092592</c:v>
                </c:pt>
                <c:pt idx="6174">
                  <c:v>45046.592972696759</c:v>
                </c:pt>
                <c:pt idx="6175">
                  <c:v>45046.730311238425</c:v>
                </c:pt>
                <c:pt idx="6176">
                  <c:v>45046.867651736109</c:v>
                </c:pt>
                <c:pt idx="6177">
                  <c:v>45047.004991377318</c:v>
                </c:pt>
                <c:pt idx="6178">
                  <c:v>45047.142329780094</c:v>
                </c:pt>
                <c:pt idx="6179">
                  <c:v>45047.279668113428</c:v>
                </c:pt>
                <c:pt idx="6180">
                  <c:v>45047.417009386576</c:v>
                </c:pt>
                <c:pt idx="6181">
                  <c:v>45047.554347349535</c:v>
                </c:pt>
                <c:pt idx="6182">
                  <c:v>45047.691685231483</c:v>
                </c:pt>
                <c:pt idx="6183">
                  <c:v>45047.829025289349</c:v>
                </c:pt>
                <c:pt idx="6184">
                  <c:v>45047.966365474538</c:v>
                </c:pt>
                <c:pt idx="6185">
                  <c:v>45048.103704201392</c:v>
                </c:pt>
                <c:pt idx="6186">
                  <c:v>45048.241041458336</c:v>
                </c:pt>
                <c:pt idx="6187">
                  <c:v>45048.378382523151</c:v>
                </c:pt>
                <c:pt idx="6188">
                  <c:v>45048.515721203701</c:v>
                </c:pt>
                <c:pt idx="6189">
                  <c:v>45048.653058541669</c:v>
                </c:pt>
                <c:pt idx="6190">
                  <c:v>45048.790397766206</c:v>
                </c:pt>
                <c:pt idx="6191">
                  <c:v>45048.927738124999</c:v>
                </c:pt>
                <c:pt idx="6192">
                  <c:v>45049.065076909719</c:v>
                </c:pt>
                <c:pt idx="6193">
                  <c:v>45049.202414178239</c:v>
                </c:pt>
                <c:pt idx="6194">
                  <c:v>45049.339754155095</c:v>
                </c:pt>
                <c:pt idx="6195">
                  <c:v>45049.477093969908</c:v>
                </c:pt>
                <c:pt idx="6196">
                  <c:v>45049.614431261572</c:v>
                </c:pt>
                <c:pt idx="6197">
                  <c:v>45049.751769872688</c:v>
                </c:pt>
                <c:pt idx="6198">
                  <c:v>45049.889109895834</c:v>
                </c:pt>
                <c:pt idx="6199">
                  <c:v>45050.026451157406</c:v>
                </c:pt>
                <c:pt idx="6200">
                  <c:v>45050.163793113425</c:v>
                </c:pt>
                <c:pt idx="6201">
                  <c:v>45050.301135937501</c:v>
                </c:pt>
                <c:pt idx="6202">
                  <c:v>45050.438480729164</c:v>
                </c:pt>
                <c:pt idx="6203">
                  <c:v>45050.575822164355</c:v>
                </c:pt>
                <c:pt idx="6204">
                  <c:v>45050.713164097222</c:v>
                </c:pt>
                <c:pt idx="6205">
                  <c:v>45050.850508240743</c:v>
                </c:pt>
                <c:pt idx="6206">
                  <c:v>45050.987851863429</c:v>
                </c:pt>
                <c:pt idx="6207">
                  <c:v>45051.125194178239</c:v>
                </c:pt>
                <c:pt idx="6208">
                  <c:v>45051.26253576389</c:v>
                </c:pt>
                <c:pt idx="6209">
                  <c:v>45051.399880717596</c:v>
                </c:pt>
                <c:pt idx="6210">
                  <c:v>45051.537222754632</c:v>
                </c:pt>
                <c:pt idx="6211">
                  <c:v>45051.674564155095</c:v>
                </c:pt>
                <c:pt idx="6212">
                  <c:v>45051.811907708332</c:v>
                </c:pt>
                <c:pt idx="6213">
                  <c:v>45051.949251782411</c:v>
                </c:pt>
                <c:pt idx="6214">
                  <c:v>45052.086594351851</c:v>
                </c:pt>
                <c:pt idx="6215">
                  <c:v>45052.223935266207</c:v>
                </c:pt>
                <c:pt idx="6216">
                  <c:v>45052.361279849538</c:v>
                </c:pt>
                <c:pt idx="6217">
                  <c:v>45052.498622824074</c:v>
                </c:pt>
                <c:pt idx="6218">
                  <c:v>45052.635963912035</c:v>
                </c:pt>
                <c:pt idx="6219">
                  <c:v>45052.773306597221</c:v>
                </c:pt>
                <c:pt idx="6220">
                  <c:v>45052.910650613427</c:v>
                </c:pt>
                <c:pt idx="6221">
                  <c:v>45053.047993333334</c:v>
                </c:pt>
                <c:pt idx="6222">
                  <c:v>45053.185334548609</c:v>
                </c:pt>
                <c:pt idx="6223">
                  <c:v>45053.322677592594</c:v>
                </c:pt>
                <c:pt idx="6224">
                  <c:v>45053.46002150463</c:v>
                </c:pt>
                <c:pt idx="6225">
                  <c:v>45053.597362453707</c:v>
                </c:pt>
                <c:pt idx="6226">
                  <c:v>45053.734704421295</c:v>
                </c:pt>
                <c:pt idx="6227">
                  <c:v>45053.872048252313</c:v>
                </c:pt>
                <c:pt idx="6228">
                  <c:v>45054.009391192129</c:v>
                </c:pt>
                <c:pt idx="6229">
                  <c:v>45054.146732893518</c:v>
                </c:pt>
                <c:pt idx="6230">
                  <c:v>45054.284074687501</c:v>
                </c:pt>
                <c:pt idx="6231">
                  <c:v>45054.421419282407</c:v>
                </c:pt>
                <c:pt idx="6232">
                  <c:v>45054.558760486114</c:v>
                </c:pt>
                <c:pt idx="6233">
                  <c:v>45054.696101747686</c:v>
                </c:pt>
                <c:pt idx="6234">
                  <c:v>45054.83344519676</c:v>
                </c:pt>
                <c:pt idx="6235">
                  <c:v>45054.970788657411</c:v>
                </c:pt>
                <c:pt idx="6236">
                  <c:v>45055.108130671295</c:v>
                </c:pt>
                <c:pt idx="6237">
                  <c:v>45055.245471319446</c:v>
                </c:pt>
                <c:pt idx="6238">
                  <c:v>45055.382815729165</c:v>
                </c:pt>
                <c:pt idx="6239">
                  <c:v>45055.520157615741</c:v>
                </c:pt>
                <c:pt idx="6240">
                  <c:v>45055.657498321758</c:v>
                </c:pt>
                <c:pt idx="6241">
                  <c:v>45055.794840972223</c:v>
                </c:pt>
                <c:pt idx="6242">
                  <c:v>45055.932184652775</c:v>
                </c:pt>
                <c:pt idx="6243">
                  <c:v>45056.069526736108</c:v>
                </c:pt>
                <c:pt idx="6244">
                  <c:v>45056.206867280096</c:v>
                </c:pt>
                <c:pt idx="6245">
                  <c:v>45056.344210763891</c:v>
                </c:pt>
                <c:pt idx="6246">
                  <c:v>45056.481553784724</c:v>
                </c:pt>
                <c:pt idx="6247">
                  <c:v>45056.618894409723</c:v>
                </c:pt>
                <c:pt idx="6248">
                  <c:v>45056.756236423615</c:v>
                </c:pt>
                <c:pt idx="6249">
                  <c:v>45056.893579780095</c:v>
                </c:pt>
                <c:pt idx="6250">
                  <c:v>45057.030922233796</c:v>
                </c:pt>
                <c:pt idx="6251">
                  <c:v>45057.168263217594</c:v>
                </c:pt>
                <c:pt idx="6252">
                  <c:v>45057.305605254631</c:v>
                </c:pt>
                <c:pt idx="6253">
                  <c:v>45057.442949039352</c:v>
                </c:pt>
                <c:pt idx="6254">
                  <c:v>45057.58028952546</c:v>
                </c:pt>
                <c:pt idx="6255">
                  <c:v>45057.717630613428</c:v>
                </c:pt>
                <c:pt idx="6256">
                  <c:v>45057.854973900467</c:v>
                </c:pt>
                <c:pt idx="6257">
                  <c:v>45057.99231652778</c:v>
                </c:pt>
                <c:pt idx="6258">
                  <c:v>45058.129657893522</c:v>
                </c:pt>
                <c:pt idx="6259">
                  <c:v>45058.266998692132</c:v>
                </c:pt>
                <c:pt idx="6260">
                  <c:v>45058.404342766204</c:v>
                </c:pt>
                <c:pt idx="6261">
                  <c:v>45058.541683807867</c:v>
                </c:pt>
                <c:pt idx="6262">
                  <c:v>45058.679024363424</c:v>
                </c:pt>
                <c:pt idx="6263">
                  <c:v>45058.816367071762</c:v>
                </c:pt>
                <c:pt idx="6264">
                  <c:v>45058.953710208334</c:v>
                </c:pt>
                <c:pt idx="6265">
                  <c:v>45059.09105185185</c:v>
                </c:pt>
                <c:pt idx="6266">
                  <c:v>45059.228391840275</c:v>
                </c:pt>
                <c:pt idx="6267">
                  <c:v>45059.365735613428</c:v>
                </c:pt>
                <c:pt idx="6268">
                  <c:v>45059.50307752315</c:v>
                </c:pt>
                <c:pt idx="6269">
                  <c:v>45059.640417673611</c:v>
                </c:pt>
                <c:pt idx="6270">
                  <c:v>45059.777759502314</c:v>
                </c:pt>
                <c:pt idx="6271">
                  <c:v>45059.915102638886</c:v>
                </c:pt>
                <c:pt idx="6272">
                  <c:v>45060.052444374996</c:v>
                </c:pt>
                <c:pt idx="6273">
                  <c:v>45060.189784618058</c:v>
                </c:pt>
                <c:pt idx="6274">
                  <c:v>45060.327126909724</c:v>
                </c:pt>
                <c:pt idx="6275">
                  <c:v>45060.464469814811</c:v>
                </c:pt>
                <c:pt idx="6276">
                  <c:v>45060.601809861109</c:v>
                </c:pt>
                <c:pt idx="6277">
                  <c:v>45060.739151030095</c:v>
                </c:pt>
                <c:pt idx="6278">
                  <c:v>45060.876493923613</c:v>
                </c:pt>
                <c:pt idx="6279">
                  <c:v>45061.013835937498</c:v>
                </c:pt>
                <c:pt idx="6280">
                  <c:v>45061.151176678242</c:v>
                </c:pt>
                <c:pt idx="6281">
                  <c:v>45061.288517696761</c:v>
                </c:pt>
                <c:pt idx="6282">
                  <c:v>45061.425861331016</c:v>
                </c:pt>
                <c:pt idx="6283">
                  <c:v>45061.563201550925</c:v>
                </c:pt>
                <c:pt idx="6284">
                  <c:v>45061.700541956016</c:v>
                </c:pt>
                <c:pt idx="6285">
                  <c:v>45061.837884537039</c:v>
                </c:pt>
                <c:pt idx="6286">
                  <c:v>45061.975227025461</c:v>
                </c:pt>
                <c:pt idx="6287">
                  <c:v>45062.112568078701</c:v>
                </c:pt>
                <c:pt idx="6288">
                  <c:v>45062.249907916666</c:v>
                </c:pt>
                <c:pt idx="6289">
                  <c:v>45062.387251435182</c:v>
                </c:pt>
                <c:pt idx="6290">
                  <c:v>45062.524592326386</c:v>
                </c:pt>
                <c:pt idx="6291">
                  <c:v>45062.661932175928</c:v>
                </c:pt>
                <c:pt idx="6292">
                  <c:v>45062.799274039353</c:v>
                </c:pt>
                <c:pt idx="6293">
                  <c:v>45062.936616817133</c:v>
                </c:pt>
                <c:pt idx="6294">
                  <c:v>45063.073957997687</c:v>
                </c:pt>
                <c:pt idx="6295">
                  <c:v>45063.211297615744</c:v>
                </c:pt>
                <c:pt idx="6296">
                  <c:v>45063.348640393517</c:v>
                </c:pt>
                <c:pt idx="6297">
                  <c:v>45063.485982407408</c:v>
                </c:pt>
                <c:pt idx="6298">
                  <c:v>45063.623322164349</c:v>
                </c:pt>
                <c:pt idx="6299">
                  <c:v>45063.760663356479</c:v>
                </c:pt>
                <c:pt idx="6300">
                  <c:v>45063.898005868054</c:v>
                </c:pt>
                <c:pt idx="6301">
                  <c:v>45064.035347418983</c:v>
                </c:pt>
                <c:pt idx="6302">
                  <c:v>45064.172687453705</c:v>
                </c:pt>
                <c:pt idx="6303">
                  <c:v>45064.310028761574</c:v>
                </c:pt>
                <c:pt idx="6304">
                  <c:v>45064.447371585651</c:v>
                </c:pt>
                <c:pt idx="6305">
                  <c:v>45064.584711192132</c:v>
                </c:pt>
                <c:pt idx="6306">
                  <c:v>45064.722051516204</c:v>
                </c:pt>
                <c:pt idx="6307">
                  <c:v>45064.859393981482</c:v>
                </c:pt>
                <c:pt idx="6308">
                  <c:v>45064.996735706016</c:v>
                </c:pt>
                <c:pt idx="6309">
                  <c:v>45065.134076192131</c:v>
                </c:pt>
                <c:pt idx="6310">
                  <c:v>45065.27141627315</c:v>
                </c:pt>
                <c:pt idx="6311">
                  <c:v>45065.408759537037</c:v>
                </c:pt>
                <c:pt idx="6312">
                  <c:v>45065.546099675928</c:v>
                </c:pt>
                <c:pt idx="6313">
                  <c:v>45065.68343946759</c:v>
                </c:pt>
                <c:pt idx="6314">
                  <c:v>45065.82078141204</c:v>
                </c:pt>
                <c:pt idx="6315">
                  <c:v>45065.958123703705</c:v>
                </c:pt>
                <c:pt idx="6316">
                  <c:v>45066.095464513892</c:v>
                </c:pt>
                <c:pt idx="6317">
                  <c:v>45066.2328037037</c:v>
                </c:pt>
                <c:pt idx="6318">
                  <c:v>45066.37014673611</c:v>
                </c:pt>
                <c:pt idx="6319">
                  <c:v>45066.507487685187</c:v>
                </c:pt>
                <c:pt idx="6320">
                  <c:v>45066.644827037038</c:v>
                </c:pt>
                <c:pt idx="6321">
                  <c:v>45066.782168113423</c:v>
                </c:pt>
                <c:pt idx="6322">
                  <c:v>45066.919510486114</c:v>
                </c:pt>
                <c:pt idx="6323">
                  <c:v>45067.056851365742</c:v>
                </c:pt>
                <c:pt idx="6324">
                  <c:v>45067.19419076389</c:v>
                </c:pt>
                <c:pt idx="6325">
                  <c:v>45067.331532418983</c:v>
                </c:pt>
                <c:pt idx="6326">
                  <c:v>45067.468874456019</c:v>
                </c:pt>
                <c:pt idx="6327">
                  <c:v>45067.606213738429</c:v>
                </c:pt>
                <c:pt idx="6328">
                  <c:v>45067.743554201392</c:v>
                </c:pt>
                <c:pt idx="6329">
                  <c:v>45067.880896284725</c:v>
                </c:pt>
                <c:pt idx="6330">
                  <c:v>45068.018237511576</c:v>
                </c:pt>
                <c:pt idx="6331">
                  <c:v>45068.155577407408</c:v>
                </c:pt>
                <c:pt idx="6332">
                  <c:v>45068.292917777777</c:v>
                </c:pt>
                <c:pt idx="6333">
                  <c:v>45068.430260555557</c:v>
                </c:pt>
                <c:pt idx="6334">
                  <c:v>45068.567599907408</c:v>
                </c:pt>
                <c:pt idx="6335">
                  <c:v>45068.704939560186</c:v>
                </c:pt>
                <c:pt idx="6336">
                  <c:v>45068.842281412035</c:v>
                </c:pt>
                <c:pt idx="6337">
                  <c:v>45068.97962302083</c:v>
                </c:pt>
                <c:pt idx="6338">
                  <c:v>45069.11696324074</c:v>
                </c:pt>
                <c:pt idx="6339">
                  <c:v>45069.254302395835</c:v>
                </c:pt>
                <c:pt idx="6340">
                  <c:v>45069.391645115742</c:v>
                </c:pt>
                <c:pt idx="6341">
                  <c:v>45069.528985127312</c:v>
                </c:pt>
                <c:pt idx="6342">
                  <c:v>45069.66632423611</c:v>
                </c:pt>
                <c:pt idx="6343">
                  <c:v>45069.803665405096</c:v>
                </c:pt>
                <c:pt idx="6344">
                  <c:v>45069.941007361114</c:v>
                </c:pt>
                <c:pt idx="6345">
                  <c:v>45070.078347754628</c:v>
                </c:pt>
                <c:pt idx="6346">
                  <c:v>45070.215686516203</c:v>
                </c:pt>
                <c:pt idx="6347">
                  <c:v>45070.353028668978</c:v>
                </c:pt>
                <c:pt idx="6348">
                  <c:v>45070.49036974537</c:v>
                </c:pt>
                <c:pt idx="6349">
                  <c:v>45070.627708680557</c:v>
                </c:pt>
                <c:pt idx="6350">
                  <c:v>45070.765049108799</c:v>
                </c:pt>
                <c:pt idx="6351">
                  <c:v>45070.902390856485</c:v>
                </c:pt>
                <c:pt idx="6352">
                  <c:v>45071.039731550925</c:v>
                </c:pt>
                <c:pt idx="6353">
                  <c:v>45071.17707070602</c:v>
                </c:pt>
                <c:pt idx="6354">
                  <c:v>45071.314411319443</c:v>
                </c:pt>
                <c:pt idx="6355">
                  <c:v>45071.451753240741</c:v>
                </c:pt>
                <c:pt idx="6356">
                  <c:v>45071.589092013892</c:v>
                </c:pt>
                <c:pt idx="6357">
                  <c:v>45071.726431620373</c:v>
                </c:pt>
                <c:pt idx="6358">
                  <c:v>45071.863773287034</c:v>
                </c:pt>
                <c:pt idx="6359">
                  <c:v>45072.001114143517</c:v>
                </c:pt>
                <c:pt idx="6360">
                  <c:v>45072.13845377315</c:v>
                </c:pt>
                <c:pt idx="6361">
                  <c:v>45072.275793159723</c:v>
                </c:pt>
                <c:pt idx="6362">
                  <c:v>45072.413135625</c:v>
                </c:pt>
                <c:pt idx="6363">
                  <c:v>45072.550474849537</c:v>
                </c:pt>
                <c:pt idx="6364">
                  <c:v>45072.687813877317</c:v>
                </c:pt>
                <c:pt idx="6365">
                  <c:v>45072.825155069448</c:v>
                </c:pt>
                <c:pt idx="6366">
                  <c:v>45072.962496493055</c:v>
                </c:pt>
                <c:pt idx="6367">
                  <c:v>45073.099836458336</c:v>
                </c:pt>
                <c:pt idx="6368">
                  <c:v>45073.237174849535</c:v>
                </c:pt>
                <c:pt idx="6369">
                  <c:v>45073.37451710648</c:v>
                </c:pt>
                <c:pt idx="6370">
                  <c:v>45073.511857106481</c:v>
                </c:pt>
                <c:pt idx="6371">
                  <c:v>45073.649195636572</c:v>
                </c:pt>
                <c:pt idx="6372">
                  <c:v>45073.78653597222</c:v>
                </c:pt>
                <c:pt idx="6373">
                  <c:v>45073.923877534726</c:v>
                </c:pt>
                <c:pt idx="6374">
                  <c:v>45074.061217557872</c:v>
                </c:pt>
                <c:pt idx="6375">
                  <c:v>45074.198556076386</c:v>
                </c:pt>
                <c:pt idx="6376">
                  <c:v>45074.335897094905</c:v>
                </c:pt>
                <c:pt idx="6377">
                  <c:v>45074.473238217593</c:v>
                </c:pt>
                <c:pt idx="6378">
                  <c:v>45074.610576701387</c:v>
                </c:pt>
                <c:pt idx="6379">
                  <c:v>45074.747916446759</c:v>
                </c:pt>
                <c:pt idx="6380">
                  <c:v>45074.885257696762</c:v>
                </c:pt>
                <c:pt idx="6381">
                  <c:v>45075.022598101852</c:v>
                </c:pt>
                <c:pt idx="6382">
                  <c:v>45075.159937118056</c:v>
                </c:pt>
                <c:pt idx="6383">
                  <c:v>45075.297276805555</c:v>
                </c:pt>
                <c:pt idx="6384">
                  <c:v>45075.434618692132</c:v>
                </c:pt>
                <c:pt idx="6385">
                  <c:v>45075.571957175925</c:v>
                </c:pt>
                <c:pt idx="6386">
                  <c:v>45075.709296053239</c:v>
                </c:pt>
                <c:pt idx="6387">
                  <c:v>45075.846637152776</c:v>
                </c:pt>
                <c:pt idx="6388">
                  <c:v>45075.983977870368</c:v>
                </c:pt>
                <c:pt idx="6389">
                  <c:v>45076.121317233796</c:v>
                </c:pt>
                <c:pt idx="6390">
                  <c:v>45076.258655694444</c:v>
                </c:pt>
                <c:pt idx="6391">
                  <c:v>45076.395997638887</c:v>
                </c:pt>
                <c:pt idx="6392">
                  <c:v>45076.533336759261</c:v>
                </c:pt>
                <c:pt idx="6393">
                  <c:v>45076.670675127316</c:v>
                </c:pt>
                <c:pt idx="6394">
                  <c:v>45076.808015590279</c:v>
                </c:pt>
                <c:pt idx="6395">
                  <c:v>45076.945356724536</c:v>
                </c:pt>
                <c:pt idx="6396">
                  <c:v>45077.082696307873</c:v>
                </c:pt>
                <c:pt idx="6397">
                  <c:v>45077.220034259262</c:v>
                </c:pt>
                <c:pt idx="6398">
                  <c:v>45077.357375752312</c:v>
                </c:pt>
                <c:pt idx="6399">
                  <c:v>45077.494715891204</c:v>
                </c:pt>
                <c:pt idx="6400">
                  <c:v>45077.632054027781</c:v>
                </c:pt>
                <c:pt idx="6401">
                  <c:v>45077.76939371528</c:v>
                </c:pt>
                <c:pt idx="6402">
                  <c:v>45077.906734710647</c:v>
                </c:pt>
                <c:pt idx="6403">
                  <c:v>45078.044074548612</c:v>
                </c:pt>
                <c:pt idx="6404">
                  <c:v>45078.181412858794</c:v>
                </c:pt>
                <c:pt idx="6405">
                  <c:v>45078.318752824074</c:v>
                </c:pt>
                <c:pt idx="6406">
                  <c:v>45078.456093865738</c:v>
                </c:pt>
                <c:pt idx="6407">
                  <c:v>45078.593431863424</c:v>
                </c:pt>
                <c:pt idx="6408">
                  <c:v>45078.730770787035</c:v>
                </c:pt>
                <c:pt idx="6409">
                  <c:v>45078.868111689815</c:v>
                </c:pt>
                <c:pt idx="6410">
                  <c:v>45079.005451736113</c:v>
                </c:pt>
                <c:pt idx="6411">
                  <c:v>45079.142790543985</c:v>
                </c:pt>
                <c:pt idx="6412">
                  <c:v>45079.280129293984</c:v>
                </c:pt>
                <c:pt idx="6413">
                  <c:v>45079.417470983797</c:v>
                </c:pt>
                <c:pt idx="6414">
                  <c:v>45079.554809374997</c:v>
                </c:pt>
                <c:pt idx="6415">
                  <c:v>45079.692147685186</c:v>
                </c:pt>
                <c:pt idx="6416">
                  <c:v>45079.829488171294</c:v>
                </c:pt>
                <c:pt idx="6417">
                  <c:v>45079.9668287963</c:v>
                </c:pt>
                <c:pt idx="6418">
                  <c:v>45080.104167962963</c:v>
                </c:pt>
                <c:pt idx="6419">
                  <c:v>45080.241505659724</c:v>
                </c:pt>
                <c:pt idx="6420">
                  <c:v>45080.378847175925</c:v>
                </c:pt>
                <c:pt idx="6421">
                  <c:v>45080.516186319444</c:v>
                </c:pt>
                <c:pt idx="6422">
                  <c:v>45080.653524120367</c:v>
                </c:pt>
                <c:pt idx="6423">
                  <c:v>45080.790863796297</c:v>
                </c:pt>
                <c:pt idx="6424">
                  <c:v>45080.928204629628</c:v>
                </c:pt>
                <c:pt idx="6425">
                  <c:v>45081.065543888886</c:v>
                </c:pt>
                <c:pt idx="6426">
                  <c:v>45081.202881620367</c:v>
                </c:pt>
                <c:pt idx="6427">
                  <c:v>45081.34022208333</c:v>
                </c:pt>
                <c:pt idx="6428">
                  <c:v>45081.477562384258</c:v>
                </c:pt>
                <c:pt idx="6429">
                  <c:v>45081.614900162036</c:v>
                </c:pt>
                <c:pt idx="6430">
                  <c:v>45081.752239270834</c:v>
                </c:pt>
                <c:pt idx="6431">
                  <c:v>45081.88957979167</c:v>
                </c:pt>
                <c:pt idx="6432">
                  <c:v>45082.026919456017</c:v>
                </c:pt>
                <c:pt idx="6433">
                  <c:v>45082.164257696757</c:v>
                </c:pt>
                <c:pt idx="6434">
                  <c:v>45082.301596805555</c:v>
                </c:pt>
                <c:pt idx="6435">
                  <c:v>45082.438937858795</c:v>
                </c:pt>
                <c:pt idx="6436">
                  <c:v>45082.576279212961</c:v>
                </c:pt>
                <c:pt idx="6437">
                  <c:v>45082.713621064817</c:v>
                </c:pt>
                <c:pt idx="6438">
                  <c:v>45082.850965127313</c:v>
                </c:pt>
                <c:pt idx="6439">
                  <c:v>45082.988308680557</c:v>
                </c:pt>
                <c:pt idx="6440">
                  <c:v>45083.12565091435</c:v>
                </c:pt>
                <c:pt idx="6441">
                  <c:v>45083.262992430558</c:v>
                </c:pt>
                <c:pt idx="6442">
                  <c:v>45083.400337314815</c:v>
                </c:pt>
                <c:pt idx="6443">
                  <c:v>45083.537679293979</c:v>
                </c:pt>
                <c:pt idx="6444">
                  <c:v>45083.675020636576</c:v>
                </c:pt>
                <c:pt idx="6445">
                  <c:v>45083.812364108795</c:v>
                </c:pt>
                <c:pt idx="6446">
                  <c:v>45083.949708136577</c:v>
                </c:pt>
                <c:pt idx="6447">
                  <c:v>45084.08705065972</c:v>
                </c:pt>
                <c:pt idx="6448">
                  <c:v>45084.224391504627</c:v>
                </c:pt>
                <c:pt idx="6449">
                  <c:v>45084.361736053237</c:v>
                </c:pt>
                <c:pt idx="6450">
                  <c:v>45084.499078969908</c:v>
                </c:pt>
                <c:pt idx="6451">
                  <c:v>45084.636420023147</c:v>
                </c:pt>
                <c:pt idx="6452">
                  <c:v>45084.773762662036</c:v>
                </c:pt>
                <c:pt idx="6453">
                  <c:v>45084.911106631946</c:v>
                </c:pt>
                <c:pt idx="6454">
                  <c:v>45085.0484493287</c:v>
                </c:pt>
                <c:pt idx="6455">
                  <c:v>45085.185790497686</c:v>
                </c:pt>
                <c:pt idx="6456">
                  <c:v>45085.323133506943</c:v>
                </c:pt>
                <c:pt idx="6457">
                  <c:v>45085.460477384258</c:v>
                </c:pt>
                <c:pt idx="6458">
                  <c:v>45085.597818310183</c:v>
                </c:pt>
                <c:pt idx="6459">
                  <c:v>45085.735160254633</c:v>
                </c:pt>
                <c:pt idx="6460">
                  <c:v>45085.872504050923</c:v>
                </c:pt>
                <c:pt idx="6461">
                  <c:v>45086.00984697917</c:v>
                </c:pt>
                <c:pt idx="6462">
                  <c:v>45086.147188657407</c:v>
                </c:pt>
                <c:pt idx="6463">
                  <c:v>45086.284530439814</c:v>
                </c:pt>
                <c:pt idx="6464">
                  <c:v>45086.421875011576</c:v>
                </c:pt>
                <c:pt idx="6465">
                  <c:v>45086.559216226851</c:v>
                </c:pt>
                <c:pt idx="6466">
                  <c:v>45086.696557476855</c:v>
                </c:pt>
                <c:pt idx="6467">
                  <c:v>45086.833900914353</c:v>
                </c:pt>
                <c:pt idx="6468">
                  <c:v>45086.971244375003</c:v>
                </c:pt>
                <c:pt idx="6469">
                  <c:v>45087.108586388887</c:v>
                </c:pt>
                <c:pt idx="6470">
                  <c:v>45087.245927037038</c:v>
                </c:pt>
                <c:pt idx="6471">
                  <c:v>45087.383271458333</c:v>
                </c:pt>
                <c:pt idx="6472">
                  <c:v>45087.520613368055</c:v>
                </c:pt>
                <c:pt idx="6473">
                  <c:v>45087.657954085647</c:v>
                </c:pt>
                <c:pt idx="6474">
                  <c:v>45087.795296747689</c:v>
                </c:pt>
                <c:pt idx="6475">
                  <c:v>45087.932640462961</c:v>
                </c:pt>
                <c:pt idx="6476">
                  <c:v>45088.069982569446</c:v>
                </c:pt>
                <c:pt idx="6477">
                  <c:v>45088.207323148148</c:v>
                </c:pt>
                <c:pt idx="6478">
                  <c:v>45088.344666666664</c:v>
                </c:pt>
                <c:pt idx="6479">
                  <c:v>45088.482009733794</c:v>
                </c:pt>
                <c:pt idx="6480">
                  <c:v>45088.61935040509</c:v>
                </c:pt>
                <c:pt idx="6481">
                  <c:v>45088.756692453702</c:v>
                </c:pt>
                <c:pt idx="6482">
                  <c:v>45088.894035868056</c:v>
                </c:pt>
                <c:pt idx="6483">
                  <c:v>45089.03137837963</c:v>
                </c:pt>
                <c:pt idx="6484">
                  <c:v>45089.168719421294</c:v>
                </c:pt>
                <c:pt idx="6485">
                  <c:v>45089.306061539355</c:v>
                </c:pt>
                <c:pt idx="6486">
                  <c:v>45089.443405393518</c:v>
                </c:pt>
                <c:pt idx="6487">
                  <c:v>45089.580745949075</c:v>
                </c:pt>
                <c:pt idx="6488">
                  <c:v>45089.71808712963</c:v>
                </c:pt>
                <c:pt idx="6489">
                  <c:v>45089.85543048611</c:v>
                </c:pt>
                <c:pt idx="6490">
                  <c:v>45089.992773217593</c:v>
                </c:pt>
                <c:pt idx="6491">
                  <c:v>45090.130114675929</c:v>
                </c:pt>
                <c:pt idx="6492">
                  <c:v>45090.267455578702</c:v>
                </c:pt>
                <c:pt idx="6493">
                  <c:v>45090.404799756943</c:v>
                </c:pt>
                <c:pt idx="6494">
                  <c:v>45090.542140914353</c:v>
                </c:pt>
                <c:pt idx="6495">
                  <c:v>45090.679481585648</c:v>
                </c:pt>
                <c:pt idx="6496">
                  <c:v>45090.816824409725</c:v>
                </c:pt>
                <c:pt idx="6497">
                  <c:v>45090.954167673612</c:v>
                </c:pt>
                <c:pt idx="6498">
                  <c:v>45091.091509456019</c:v>
                </c:pt>
                <c:pt idx="6499">
                  <c:v>45091.228849583335</c:v>
                </c:pt>
                <c:pt idx="6500">
                  <c:v>45091.366193495371</c:v>
                </c:pt>
                <c:pt idx="6501">
                  <c:v>45091.503535543983</c:v>
                </c:pt>
                <c:pt idx="6502">
                  <c:v>45091.640875856479</c:v>
                </c:pt>
                <c:pt idx="6503">
                  <c:v>45091.77821783565</c:v>
                </c:pt>
                <c:pt idx="6504">
                  <c:v>45091.915561134258</c:v>
                </c:pt>
                <c:pt idx="6505">
                  <c:v>45092.052903043979</c:v>
                </c:pt>
                <c:pt idx="6506">
                  <c:v>45092.190243449077</c:v>
                </c:pt>
                <c:pt idx="6507">
                  <c:v>45092.327585914354</c:v>
                </c:pt>
                <c:pt idx="6508">
                  <c:v>45092.464929004629</c:v>
                </c:pt>
                <c:pt idx="6509">
                  <c:v>45092.602269236108</c:v>
                </c:pt>
                <c:pt idx="6510">
                  <c:v>45092.739610590281</c:v>
                </c:pt>
                <c:pt idx="6511">
                  <c:v>45092.876953680556</c:v>
                </c:pt>
                <c:pt idx="6512">
                  <c:v>45093.01429590278</c:v>
                </c:pt>
                <c:pt idx="6513">
                  <c:v>45093.151636840281</c:v>
                </c:pt>
                <c:pt idx="6514">
                  <c:v>45093.288978067132</c:v>
                </c:pt>
                <c:pt idx="6515">
                  <c:v>45093.426321909719</c:v>
                </c:pt>
                <c:pt idx="6516">
                  <c:v>45093.563662349537</c:v>
                </c:pt>
                <c:pt idx="6517">
                  <c:v>45093.701002951391</c:v>
                </c:pt>
                <c:pt idx="6518">
                  <c:v>45093.838345763892</c:v>
                </c:pt>
                <c:pt idx="6519">
                  <c:v>45093.975688472223</c:v>
                </c:pt>
                <c:pt idx="6520">
                  <c:v>45094.113029768516</c:v>
                </c:pt>
                <c:pt idx="6521">
                  <c:v>45094.250369837966</c:v>
                </c:pt>
                <c:pt idx="6522">
                  <c:v>45094.387713576391</c:v>
                </c:pt>
                <c:pt idx="6523">
                  <c:v>45094.525054722224</c:v>
                </c:pt>
                <c:pt idx="6524">
                  <c:v>45094.662394803243</c:v>
                </c:pt>
                <c:pt idx="6525">
                  <c:v>45094.799736921297</c:v>
                </c:pt>
                <c:pt idx="6526">
                  <c:v>45094.93707994213</c:v>
                </c:pt>
                <c:pt idx="6527">
                  <c:v>45095.074421377314</c:v>
                </c:pt>
                <c:pt idx="6528">
                  <c:v>45095.211761250001</c:v>
                </c:pt>
                <c:pt idx="6529">
                  <c:v>45095.34910428241</c:v>
                </c:pt>
                <c:pt idx="6530">
                  <c:v>45095.4864465625</c:v>
                </c:pt>
                <c:pt idx="6531">
                  <c:v>45095.623786574077</c:v>
                </c:pt>
                <c:pt idx="6532">
                  <c:v>45095.761128032405</c:v>
                </c:pt>
                <c:pt idx="6533">
                  <c:v>45095.898470810185</c:v>
                </c:pt>
                <c:pt idx="6534">
                  <c:v>45096.035812638889</c:v>
                </c:pt>
                <c:pt idx="6535">
                  <c:v>45096.173152951385</c:v>
                </c:pt>
                <c:pt idx="6536">
                  <c:v>45096.310494537036</c:v>
                </c:pt>
                <c:pt idx="6537">
                  <c:v>45096.447837638887</c:v>
                </c:pt>
                <c:pt idx="6538">
                  <c:v>45096.585177523149</c:v>
                </c:pt>
                <c:pt idx="6539">
                  <c:v>45096.722518136572</c:v>
                </c:pt>
                <c:pt idx="6540">
                  <c:v>45096.859860891207</c:v>
                </c:pt>
                <c:pt idx="6541">
                  <c:v>45096.997202905091</c:v>
                </c:pt>
                <c:pt idx="6542">
                  <c:v>45097.134543680557</c:v>
                </c:pt>
                <c:pt idx="6543">
                  <c:v>45097.271884050926</c:v>
                </c:pt>
                <c:pt idx="6544">
                  <c:v>45097.409227615739</c:v>
                </c:pt>
                <c:pt idx="6545">
                  <c:v>45097.546568055557</c:v>
                </c:pt>
                <c:pt idx="6546">
                  <c:v>45097.683908136576</c:v>
                </c:pt>
                <c:pt idx="6547">
                  <c:v>45097.821250393521</c:v>
                </c:pt>
                <c:pt idx="6548">
                  <c:v>45097.958592986113</c:v>
                </c:pt>
                <c:pt idx="6549">
                  <c:v>45098.095934108795</c:v>
                </c:pt>
                <c:pt idx="6550">
                  <c:v>45098.233273611113</c:v>
                </c:pt>
                <c:pt idx="6551">
                  <c:v>45098.370616956017</c:v>
                </c:pt>
                <c:pt idx="6552">
                  <c:v>45098.507958217589</c:v>
                </c:pt>
                <c:pt idx="6553">
                  <c:v>45098.645297881943</c:v>
                </c:pt>
                <c:pt idx="6554">
                  <c:v>45098.782639282406</c:v>
                </c:pt>
                <c:pt idx="6555">
                  <c:v>45098.919981979168</c:v>
                </c:pt>
                <c:pt idx="6556">
                  <c:v>45099.057323194444</c:v>
                </c:pt>
                <c:pt idx="6557">
                  <c:v>45099.194662905094</c:v>
                </c:pt>
                <c:pt idx="6558">
                  <c:v>45099.332004895834</c:v>
                </c:pt>
                <c:pt idx="6559">
                  <c:v>45099.469347256942</c:v>
                </c:pt>
                <c:pt idx="6560">
                  <c:v>45099.606686874999</c:v>
                </c:pt>
                <c:pt idx="6561">
                  <c:v>45099.744027685185</c:v>
                </c:pt>
                <c:pt idx="6562">
                  <c:v>45099.881370104165</c:v>
                </c:pt>
                <c:pt idx="6563">
                  <c:v>45100.01871167824</c:v>
                </c:pt>
                <c:pt idx="6564">
                  <c:v>45100.156051921294</c:v>
                </c:pt>
                <c:pt idx="6565">
                  <c:v>45100.293392627318</c:v>
                </c:pt>
                <c:pt idx="6566">
                  <c:v>45100.43073576389</c:v>
                </c:pt>
                <c:pt idx="6567">
                  <c:v>45100.568075474534</c:v>
                </c:pt>
                <c:pt idx="6568">
                  <c:v>45100.705415474535</c:v>
                </c:pt>
                <c:pt idx="6569">
                  <c:v>45100.842757685183</c:v>
                </c:pt>
                <c:pt idx="6570">
                  <c:v>45100.980099664353</c:v>
                </c:pt>
                <c:pt idx="6571">
                  <c:v>45101.117440243055</c:v>
                </c:pt>
                <c:pt idx="6572">
                  <c:v>45101.254779768518</c:v>
                </c:pt>
                <c:pt idx="6573">
                  <c:v>45101.392122870369</c:v>
                </c:pt>
                <c:pt idx="6574">
                  <c:v>45101.529463252315</c:v>
                </c:pt>
                <c:pt idx="6575">
                  <c:v>45101.666802731481</c:v>
                </c:pt>
                <c:pt idx="6576">
                  <c:v>45101.804144282411</c:v>
                </c:pt>
                <c:pt idx="6577">
                  <c:v>45101.941486620373</c:v>
                </c:pt>
                <c:pt idx="6578">
                  <c:v>45102.078827395831</c:v>
                </c:pt>
                <c:pt idx="6579">
                  <c:v>45102.216166550927</c:v>
                </c:pt>
                <c:pt idx="6580">
                  <c:v>45102.353509097222</c:v>
                </c:pt>
                <c:pt idx="6581">
                  <c:v>45102.490850567126</c:v>
                </c:pt>
                <c:pt idx="6582">
                  <c:v>45102.628189907409</c:v>
                </c:pt>
                <c:pt idx="6583">
                  <c:v>45102.765530729164</c:v>
                </c:pt>
                <c:pt idx="6584">
                  <c:v>45102.902872881947</c:v>
                </c:pt>
                <c:pt idx="6585">
                  <c:v>45103.040213969907</c:v>
                </c:pt>
                <c:pt idx="6586">
                  <c:v>45103.177553541667</c:v>
                </c:pt>
                <c:pt idx="6587">
                  <c:v>45103.314894571762</c:v>
                </c:pt>
                <c:pt idx="6588">
                  <c:v>45103.452236898149</c:v>
                </c:pt>
                <c:pt idx="6589">
                  <c:v>45103.589576099534</c:v>
                </c:pt>
                <c:pt idx="6590">
                  <c:v>45103.726916122687</c:v>
                </c:pt>
                <c:pt idx="6591">
                  <c:v>45103.864258217596</c:v>
                </c:pt>
                <c:pt idx="6592">
                  <c:v>45104.001599502313</c:v>
                </c:pt>
                <c:pt idx="6593">
                  <c:v>45104.138939560187</c:v>
                </c:pt>
                <c:pt idx="6594">
                  <c:v>45104.276279386577</c:v>
                </c:pt>
                <c:pt idx="6595">
                  <c:v>45104.413622280095</c:v>
                </c:pt>
                <c:pt idx="6596">
                  <c:v>45104.550961956018</c:v>
                </c:pt>
                <c:pt idx="6597">
                  <c:v>45104.688301423608</c:v>
                </c:pt>
                <c:pt idx="6598">
                  <c:v>45104.825643067132</c:v>
                </c:pt>
                <c:pt idx="6599">
                  <c:v>45104.962984942133</c:v>
                </c:pt>
                <c:pt idx="6600">
                  <c:v>45105.100325358799</c:v>
                </c:pt>
                <c:pt idx="6601">
                  <c:v>45105.23766421296</c:v>
                </c:pt>
                <c:pt idx="6602">
                  <c:v>45105.375006921298</c:v>
                </c:pt>
                <c:pt idx="6603">
                  <c:v>45105.512347384261</c:v>
                </c:pt>
                <c:pt idx="6604">
                  <c:v>45105.649686377314</c:v>
                </c:pt>
                <c:pt idx="6605">
                  <c:v>45105.7870271875</c:v>
                </c:pt>
                <c:pt idx="6606">
                  <c:v>45105.924369224536</c:v>
                </c:pt>
                <c:pt idx="6607">
                  <c:v>45106.06170972222</c:v>
                </c:pt>
                <c:pt idx="6608">
                  <c:v>45106.199048726849</c:v>
                </c:pt>
                <c:pt idx="6609">
                  <c:v>45106.336390219905</c:v>
                </c:pt>
                <c:pt idx="6610">
                  <c:v>45106.473731840277</c:v>
                </c:pt>
                <c:pt idx="6611">
                  <c:v>45106.611070810184</c:v>
                </c:pt>
                <c:pt idx="6612">
                  <c:v>45106.748411053239</c:v>
                </c:pt>
                <c:pt idx="6613">
                  <c:v>45106.885752800925</c:v>
                </c:pt>
                <c:pt idx="6614">
                  <c:v>45107.023093703705</c:v>
                </c:pt>
                <c:pt idx="6615">
                  <c:v>45107.160433229168</c:v>
                </c:pt>
                <c:pt idx="6616">
                  <c:v>45107.297773425926</c:v>
                </c:pt>
                <c:pt idx="6617">
                  <c:v>45107.435115821761</c:v>
                </c:pt>
                <c:pt idx="6618">
                  <c:v>45107.572454814814</c:v>
                </c:pt>
                <c:pt idx="6619">
                  <c:v>45107.709794224538</c:v>
                </c:pt>
                <c:pt idx="6620">
                  <c:v>45107.847135833334</c:v>
                </c:pt>
                <c:pt idx="6621">
                  <c:v>45107.984477083337</c:v>
                </c:pt>
                <c:pt idx="6622">
                  <c:v>45108.121816979168</c:v>
                </c:pt>
                <c:pt idx="6623">
                  <c:v>45108.25915597222</c:v>
                </c:pt>
                <c:pt idx="6624">
                  <c:v>45108.396498449074</c:v>
                </c:pt>
                <c:pt idx="6625">
                  <c:v>45108.533838124997</c:v>
                </c:pt>
                <c:pt idx="6626">
                  <c:v>45108.671177025462</c:v>
                </c:pt>
                <c:pt idx="6627">
                  <c:v>45108.808518043981</c:v>
                </c:pt>
                <c:pt idx="6628">
                  <c:v>45108.945859722226</c:v>
                </c:pt>
                <c:pt idx="6629">
                  <c:v>45109.083199872686</c:v>
                </c:pt>
                <c:pt idx="6630">
                  <c:v>45109.220538368056</c:v>
                </c:pt>
                <c:pt idx="6631">
                  <c:v>45109.357880428244</c:v>
                </c:pt>
                <c:pt idx="6632">
                  <c:v>45109.495221134261</c:v>
                </c:pt>
                <c:pt idx="6633">
                  <c:v>45109.632559837963</c:v>
                </c:pt>
                <c:pt idx="6634">
                  <c:v>45109.769900092593</c:v>
                </c:pt>
                <c:pt idx="6635">
                  <c:v>45109.907241666668</c:v>
                </c:pt>
                <c:pt idx="6636">
                  <c:v>45110.044582083334</c:v>
                </c:pt>
                <c:pt idx="6637">
                  <c:v>45110.181920972223</c:v>
                </c:pt>
                <c:pt idx="6638">
                  <c:v>45110.319261516204</c:v>
                </c:pt>
                <c:pt idx="6639">
                  <c:v>45110.456603148152</c:v>
                </c:pt>
                <c:pt idx="6640">
                  <c:v>45110.593941736108</c:v>
                </c:pt>
                <c:pt idx="6641">
                  <c:v>45110.731281250002</c:v>
                </c:pt>
                <c:pt idx="6642">
                  <c:v>45110.868622743059</c:v>
                </c:pt>
                <c:pt idx="6643">
                  <c:v>45111.005963379626</c:v>
                </c:pt>
                <c:pt idx="6644">
                  <c:v>45111.143302800927</c:v>
                </c:pt>
                <c:pt idx="6645">
                  <c:v>45111.280642141202</c:v>
                </c:pt>
                <c:pt idx="6646">
                  <c:v>45111.417984432868</c:v>
                </c:pt>
                <c:pt idx="6647">
                  <c:v>45111.555323437497</c:v>
                </c:pt>
                <c:pt idx="6648">
                  <c:v>45111.692662349538</c:v>
                </c:pt>
                <c:pt idx="6649">
                  <c:v>45111.830003449075</c:v>
                </c:pt>
                <c:pt idx="6650">
                  <c:v>45111.967344675926</c:v>
                </c:pt>
                <c:pt idx="6651">
                  <c:v>45112.104684456019</c:v>
                </c:pt>
                <c:pt idx="6652">
                  <c:v>45112.242022766201</c:v>
                </c:pt>
                <c:pt idx="6653">
                  <c:v>45112.379364895831</c:v>
                </c:pt>
                <c:pt idx="6654">
                  <c:v>45112.516704652779</c:v>
                </c:pt>
                <c:pt idx="6655">
                  <c:v>45112.65404306713</c:v>
                </c:pt>
                <c:pt idx="6656">
                  <c:v>45112.791383368058</c:v>
                </c:pt>
                <c:pt idx="6657">
                  <c:v>45112.928724814818</c:v>
                </c:pt>
                <c:pt idx="6658">
                  <c:v>45113.066064699073</c:v>
                </c:pt>
                <c:pt idx="6659">
                  <c:v>45113.203403055559</c:v>
                </c:pt>
                <c:pt idx="6660">
                  <c:v>45113.340744143519</c:v>
                </c:pt>
                <c:pt idx="6661">
                  <c:v>45113.478085057868</c:v>
                </c:pt>
                <c:pt idx="6662">
                  <c:v>45113.61542347222</c:v>
                </c:pt>
                <c:pt idx="6663">
                  <c:v>45113.752763194447</c:v>
                </c:pt>
                <c:pt idx="6664">
                  <c:v>45113.89010434028</c:v>
                </c:pt>
                <c:pt idx="6665">
                  <c:v>45114.0274446412</c:v>
                </c:pt>
                <c:pt idx="6666">
                  <c:v>45114.164783506945</c:v>
                </c:pt>
                <c:pt idx="6667">
                  <c:v>45114.302123240741</c:v>
                </c:pt>
                <c:pt idx="6668">
                  <c:v>45114.43946494213</c:v>
                </c:pt>
                <c:pt idx="6669">
                  <c:v>45114.576803298609</c:v>
                </c:pt>
                <c:pt idx="6670">
                  <c:v>45114.714142152778</c:v>
                </c:pt>
                <c:pt idx="6671">
                  <c:v>45114.851483229169</c:v>
                </c:pt>
                <c:pt idx="6672">
                  <c:v>45114.988823784719</c:v>
                </c:pt>
                <c:pt idx="6673">
                  <c:v>45115.126163032408</c:v>
                </c:pt>
                <c:pt idx="6674">
                  <c:v>45115.263501562498</c:v>
                </c:pt>
                <c:pt idx="6675">
                  <c:v>45115.400843460651</c:v>
                </c:pt>
                <c:pt idx="6676">
                  <c:v>45115.538182442127</c:v>
                </c:pt>
                <c:pt idx="6677">
                  <c:v>45115.675520798613</c:v>
                </c:pt>
                <c:pt idx="6678">
                  <c:v>45115.812861296297</c:v>
                </c:pt>
                <c:pt idx="6679">
                  <c:v>45115.950202337961</c:v>
                </c:pt>
                <c:pt idx="6680">
                  <c:v>45116.087541875</c:v>
                </c:pt>
                <c:pt idx="6681">
                  <c:v>45116.224879745372</c:v>
                </c:pt>
                <c:pt idx="6682">
                  <c:v>45116.362221319447</c:v>
                </c:pt>
                <c:pt idx="6683">
                  <c:v>45116.499561261575</c:v>
                </c:pt>
                <c:pt idx="6684">
                  <c:v>45116.636899328703</c:v>
                </c:pt>
                <c:pt idx="6685">
                  <c:v>45116.774239004626</c:v>
                </c:pt>
                <c:pt idx="6686">
                  <c:v>45116.911580011576</c:v>
                </c:pt>
                <c:pt idx="6687">
                  <c:v>45117.048919733796</c:v>
                </c:pt>
                <c:pt idx="6688">
                  <c:v>45117.186257939815</c:v>
                </c:pt>
                <c:pt idx="6689">
                  <c:v>45117.323597986113</c:v>
                </c:pt>
                <c:pt idx="6690">
                  <c:v>45117.460938900462</c:v>
                </c:pt>
                <c:pt idx="6691">
                  <c:v>45117.598276874996</c:v>
                </c:pt>
                <c:pt idx="6692">
                  <c:v>45117.735615868056</c:v>
                </c:pt>
                <c:pt idx="6693">
                  <c:v>45117.872956712963</c:v>
                </c:pt>
                <c:pt idx="6694">
                  <c:v>45118.010296689812</c:v>
                </c:pt>
                <c:pt idx="6695">
                  <c:v>45118.147635428242</c:v>
                </c:pt>
                <c:pt idx="6696">
                  <c:v>45118.284974259259</c:v>
                </c:pt>
                <c:pt idx="6697">
                  <c:v>45118.422315891206</c:v>
                </c:pt>
                <c:pt idx="6698">
                  <c:v>45118.559654166667</c:v>
                </c:pt>
                <c:pt idx="6699">
                  <c:v>45118.69699246528</c:v>
                </c:pt>
                <c:pt idx="6700">
                  <c:v>45118.834336250002</c:v>
                </c:pt>
                <c:pt idx="6701">
                  <c:v>45118.971680057868</c:v>
                </c:pt>
                <c:pt idx="6702">
                  <c:v>45119.109022430559</c:v>
                </c:pt>
                <c:pt idx="6703">
                  <c:v>45119.246363437502</c:v>
                </c:pt>
                <c:pt idx="6704">
                  <c:v>45119.38370820602</c:v>
                </c:pt>
                <c:pt idx="6705">
                  <c:v>45119.52105048611</c:v>
                </c:pt>
                <c:pt idx="6706">
                  <c:v>45119.658391562501</c:v>
                </c:pt>
                <c:pt idx="6707">
                  <c:v>45119.795734594911</c:v>
                </c:pt>
                <c:pt idx="6708">
                  <c:v>45119.933078680559</c:v>
                </c:pt>
                <c:pt idx="6709">
                  <c:v>45120.070421168981</c:v>
                </c:pt>
                <c:pt idx="6710">
                  <c:v>45120.207762118058</c:v>
                </c:pt>
                <c:pt idx="6711">
                  <c:v>45120.345106018518</c:v>
                </c:pt>
                <c:pt idx="6712">
                  <c:v>45120.482449467592</c:v>
                </c:pt>
                <c:pt idx="6713">
                  <c:v>45120.619790520832</c:v>
                </c:pt>
                <c:pt idx="6714">
                  <c:v>45120.757132962965</c:v>
                </c:pt>
                <c:pt idx="6715">
                  <c:v>45120.894476759262</c:v>
                </c:pt>
                <c:pt idx="6716">
                  <c:v>45121.031819675925</c:v>
                </c:pt>
                <c:pt idx="6717">
                  <c:v>45121.169161122685</c:v>
                </c:pt>
                <c:pt idx="6718">
                  <c:v>45121.306503622684</c:v>
                </c:pt>
                <c:pt idx="6719">
                  <c:v>45121.443847881943</c:v>
                </c:pt>
                <c:pt idx="6720">
                  <c:v>45121.581188854165</c:v>
                </c:pt>
                <c:pt idx="6721">
                  <c:v>45121.718530428239</c:v>
                </c:pt>
                <c:pt idx="6722">
                  <c:v>45121.855874201392</c:v>
                </c:pt>
                <c:pt idx="6723">
                  <c:v>45121.99321734954</c:v>
                </c:pt>
                <c:pt idx="6724">
                  <c:v>45122.130559224533</c:v>
                </c:pt>
                <c:pt idx="6725">
                  <c:v>45122.26790053241</c:v>
                </c:pt>
                <c:pt idx="6726">
                  <c:v>45122.405245127316</c:v>
                </c:pt>
                <c:pt idx="6727">
                  <c:v>45122.54258671296</c:v>
                </c:pt>
                <c:pt idx="6728">
                  <c:v>45122.679927800928</c:v>
                </c:pt>
                <c:pt idx="6729">
                  <c:v>45122.817271053238</c:v>
                </c:pt>
                <c:pt idx="6730">
                  <c:v>45122.954614745373</c:v>
                </c:pt>
                <c:pt idx="6731">
                  <c:v>45123.091956956021</c:v>
                </c:pt>
                <c:pt idx="6732">
                  <c:v>45123.229297511571</c:v>
                </c:pt>
                <c:pt idx="6733">
                  <c:v>45123.366641851855</c:v>
                </c:pt>
                <c:pt idx="6734">
                  <c:v>45123.503984351853</c:v>
                </c:pt>
                <c:pt idx="6735">
                  <c:v>45123.641325092591</c:v>
                </c:pt>
                <c:pt idx="6736">
                  <c:v>45123.778667500002</c:v>
                </c:pt>
                <c:pt idx="6737">
                  <c:v>45123.916011238427</c:v>
                </c:pt>
                <c:pt idx="6738">
                  <c:v>45124.053353587966</c:v>
                </c:pt>
                <c:pt idx="6739">
                  <c:v>45124.190694444442</c:v>
                </c:pt>
                <c:pt idx="6740">
                  <c:v>45124.328037349536</c:v>
                </c:pt>
                <c:pt idx="6741">
                  <c:v>45124.465380879628</c:v>
                </c:pt>
                <c:pt idx="6742">
                  <c:v>45124.6027215625</c:v>
                </c:pt>
                <c:pt idx="6743">
                  <c:v>45124.740063368059</c:v>
                </c:pt>
                <c:pt idx="6744">
                  <c:v>45124.877406898151</c:v>
                </c:pt>
                <c:pt idx="6745">
                  <c:v>45125.014749571761</c:v>
                </c:pt>
                <c:pt idx="6746">
                  <c:v>45125.152090960648</c:v>
                </c:pt>
                <c:pt idx="6747">
                  <c:v>45125.289432627316</c:v>
                </c:pt>
                <c:pt idx="6748">
                  <c:v>45125.426776932873</c:v>
                </c:pt>
                <c:pt idx="6749">
                  <c:v>45125.564117824077</c:v>
                </c:pt>
                <c:pt idx="6750">
                  <c:v>45125.701458888892</c:v>
                </c:pt>
                <c:pt idx="6751">
                  <c:v>45125.838802152779</c:v>
                </c:pt>
                <c:pt idx="6752">
                  <c:v>45125.976145312503</c:v>
                </c:pt>
                <c:pt idx="6753">
                  <c:v>45126.113487060182</c:v>
                </c:pt>
                <c:pt idx="6754">
                  <c:v>45126.250827592594</c:v>
                </c:pt>
                <c:pt idx="6755">
                  <c:v>45126.38817179398</c:v>
                </c:pt>
                <c:pt idx="6756">
                  <c:v>45126.525513391207</c:v>
                </c:pt>
                <c:pt idx="6757">
                  <c:v>45126.662853946757</c:v>
                </c:pt>
                <c:pt idx="6758">
                  <c:v>45126.800196516204</c:v>
                </c:pt>
                <c:pt idx="6759">
                  <c:v>45126.937539999999</c:v>
                </c:pt>
                <c:pt idx="6760">
                  <c:v>45127.074881909721</c:v>
                </c:pt>
                <c:pt idx="6761">
                  <c:v>45127.212222233793</c:v>
                </c:pt>
                <c:pt idx="6762">
                  <c:v>45127.34956574074</c:v>
                </c:pt>
                <c:pt idx="6763">
                  <c:v>45127.486908483799</c:v>
                </c:pt>
                <c:pt idx="6764">
                  <c:v>45127.624248969907</c:v>
                </c:pt>
                <c:pt idx="6765">
                  <c:v>45127.761590891205</c:v>
                </c:pt>
                <c:pt idx="6766">
                  <c:v>45127.898934143515</c:v>
                </c:pt>
                <c:pt idx="6767">
                  <c:v>45128.036276435188</c:v>
                </c:pt>
                <c:pt idx="6768">
                  <c:v>45128.173617222223</c:v>
                </c:pt>
                <c:pt idx="6769">
                  <c:v>45128.310959270835</c:v>
                </c:pt>
                <c:pt idx="6770">
                  <c:v>45128.448302847224</c:v>
                </c:pt>
                <c:pt idx="6771">
                  <c:v>45128.585643206017</c:v>
                </c:pt>
                <c:pt idx="6772">
                  <c:v>45128.722984293985</c:v>
                </c:pt>
                <c:pt idx="6773">
                  <c:v>45128.860327511575</c:v>
                </c:pt>
                <c:pt idx="6774">
                  <c:v>45128.997670011573</c:v>
                </c:pt>
                <c:pt idx="6775">
                  <c:v>45129.135011261576</c:v>
                </c:pt>
                <c:pt idx="6776">
                  <c:v>45129.272352118052</c:v>
                </c:pt>
                <c:pt idx="6777">
                  <c:v>45129.409696145834</c:v>
                </c:pt>
                <c:pt idx="6778">
                  <c:v>45129.547037071759</c:v>
                </c:pt>
                <c:pt idx="6779">
                  <c:v>45129.684377638892</c:v>
                </c:pt>
                <c:pt idx="6780">
                  <c:v>45129.821720370368</c:v>
                </c:pt>
                <c:pt idx="6781">
                  <c:v>45129.959063449074</c:v>
                </c:pt>
                <c:pt idx="6782">
                  <c:v>45130.096405046294</c:v>
                </c:pt>
                <c:pt idx="6783">
                  <c:v>45130.23374502315</c:v>
                </c:pt>
                <c:pt idx="6784">
                  <c:v>45130.371088854168</c:v>
                </c:pt>
                <c:pt idx="6785">
                  <c:v>45130.508430613423</c:v>
                </c:pt>
                <c:pt idx="6786">
                  <c:v>45130.645770763891</c:v>
                </c:pt>
                <c:pt idx="6787">
                  <c:v>45130.783112638892</c:v>
                </c:pt>
                <c:pt idx="6788">
                  <c:v>45130.920455821761</c:v>
                </c:pt>
                <c:pt idx="6789">
                  <c:v>45131.05779752315</c:v>
                </c:pt>
                <c:pt idx="6790">
                  <c:v>45131.195137731484</c:v>
                </c:pt>
                <c:pt idx="6791">
                  <c:v>45131.33248020833</c:v>
                </c:pt>
                <c:pt idx="6792">
                  <c:v>45131.469823067127</c:v>
                </c:pt>
                <c:pt idx="6793">
                  <c:v>45131.607163171298</c:v>
                </c:pt>
                <c:pt idx="6794">
                  <c:v>45131.744504479168</c:v>
                </c:pt>
                <c:pt idx="6795">
                  <c:v>45131.881847395831</c:v>
                </c:pt>
                <c:pt idx="6796">
                  <c:v>45132.019189456019</c:v>
                </c:pt>
                <c:pt idx="6797">
                  <c:v>45132.156530196757</c:v>
                </c:pt>
                <c:pt idx="6798">
                  <c:v>45132.293871400463</c:v>
                </c:pt>
                <c:pt idx="6799">
                  <c:v>45132.431215034725</c:v>
                </c:pt>
                <c:pt idx="6800">
                  <c:v>45132.568555243059</c:v>
                </c:pt>
                <c:pt idx="6801">
                  <c:v>45132.705895752311</c:v>
                </c:pt>
                <c:pt idx="6802">
                  <c:v>45132.843238460649</c:v>
                </c:pt>
                <c:pt idx="6803">
                  <c:v>45132.980580937503</c:v>
                </c:pt>
                <c:pt idx="6804">
                  <c:v>45133.117922025463</c:v>
                </c:pt>
                <c:pt idx="6805">
                  <c:v>45133.255262048609</c:v>
                </c:pt>
                <c:pt idx="6806">
                  <c:v>45133.39260564815</c:v>
                </c:pt>
                <c:pt idx="6807">
                  <c:v>45133.529946539355</c:v>
                </c:pt>
                <c:pt idx="6808">
                  <c:v>45133.66728652778</c:v>
                </c:pt>
                <c:pt idx="6809">
                  <c:v>45133.804628587961</c:v>
                </c:pt>
                <c:pt idx="6810">
                  <c:v>45133.941971435182</c:v>
                </c:pt>
                <c:pt idx="6811">
                  <c:v>45134.079312719907</c:v>
                </c:pt>
                <c:pt idx="6812">
                  <c:v>45134.216652384261</c:v>
                </c:pt>
                <c:pt idx="6813">
                  <c:v>45134.353995428239</c:v>
                </c:pt>
                <c:pt idx="6814">
                  <c:v>45134.491337418978</c:v>
                </c:pt>
                <c:pt idx="6815">
                  <c:v>45134.628677280096</c:v>
                </c:pt>
                <c:pt idx="6816">
                  <c:v>45134.766018622686</c:v>
                </c:pt>
                <c:pt idx="6817">
                  <c:v>45134.90336128472</c:v>
                </c:pt>
                <c:pt idx="6818">
                  <c:v>45135.040702893515</c:v>
                </c:pt>
                <c:pt idx="6819">
                  <c:v>45135.17804298611</c:v>
                </c:pt>
                <c:pt idx="6820">
                  <c:v>45135.315384525464</c:v>
                </c:pt>
                <c:pt idx="6821">
                  <c:v>45135.452727384261</c:v>
                </c:pt>
                <c:pt idx="6822">
                  <c:v>45135.590067106481</c:v>
                </c:pt>
                <c:pt idx="6823">
                  <c:v>45135.727407662038</c:v>
                </c:pt>
                <c:pt idx="6824">
                  <c:v>45135.864750277775</c:v>
                </c:pt>
                <c:pt idx="6825">
                  <c:v>45136.002092083334</c:v>
                </c:pt>
                <c:pt idx="6826">
                  <c:v>45136.139432673612</c:v>
                </c:pt>
                <c:pt idx="6827">
                  <c:v>45136.276773032405</c:v>
                </c:pt>
                <c:pt idx="6828">
                  <c:v>45136.414116458334</c:v>
                </c:pt>
                <c:pt idx="6829">
                  <c:v>45136.551456666668</c:v>
                </c:pt>
                <c:pt idx="6830">
                  <c:v>45136.688796666669</c:v>
                </c:pt>
                <c:pt idx="6831">
                  <c:v>45136.826138842589</c:v>
                </c:pt>
                <c:pt idx="6832">
                  <c:v>45136.963481261577</c:v>
                </c:pt>
                <c:pt idx="6833">
                  <c:v>45137.100822210647</c:v>
                </c:pt>
                <c:pt idx="6834">
                  <c:v>45137.238161608795</c:v>
                </c:pt>
                <c:pt idx="6835">
                  <c:v>45137.375504861113</c:v>
                </c:pt>
                <c:pt idx="6836">
                  <c:v>45137.512845868056</c:v>
                </c:pt>
                <c:pt idx="6837">
                  <c:v>45137.650185405095</c:v>
                </c:pt>
                <c:pt idx="6838">
                  <c:v>45137.787526759261</c:v>
                </c:pt>
                <c:pt idx="6839">
                  <c:v>45137.924869340277</c:v>
                </c:pt>
                <c:pt idx="6840">
                  <c:v>45138.062210393517</c:v>
                </c:pt>
                <c:pt idx="6841">
                  <c:v>45138.199549942132</c:v>
                </c:pt>
                <c:pt idx="6842">
                  <c:v>45138.336892002313</c:v>
                </c:pt>
                <c:pt idx="6843">
                  <c:v>45138.474234166664</c:v>
                </c:pt>
                <c:pt idx="6844">
                  <c:v>45138.611573692127</c:v>
                </c:pt>
                <c:pt idx="6845">
                  <c:v>45138.748914490738</c:v>
                </c:pt>
                <c:pt idx="6846">
                  <c:v>45138.88625679398</c:v>
                </c:pt>
                <c:pt idx="6847">
                  <c:v>45139.023598263891</c:v>
                </c:pt>
                <c:pt idx="6848">
                  <c:v>45139.16093834491</c:v>
                </c:pt>
                <c:pt idx="6849">
                  <c:v>45139.2982791088</c:v>
                </c:pt>
                <c:pt idx="6850">
                  <c:v>45139.435622060184</c:v>
                </c:pt>
                <c:pt idx="6851">
                  <c:v>45139.572961631944</c:v>
                </c:pt>
                <c:pt idx="6852">
                  <c:v>45139.710301585648</c:v>
                </c:pt>
                <c:pt idx="6853">
                  <c:v>45139.847643773152</c:v>
                </c:pt>
                <c:pt idx="6854">
                  <c:v>45139.984985578703</c:v>
                </c:pt>
                <c:pt idx="6855">
                  <c:v>45140.122326041666</c:v>
                </c:pt>
                <c:pt idx="6856">
                  <c:v>45140.259665613426</c:v>
                </c:pt>
                <c:pt idx="6857">
                  <c:v>45140.397008657405</c:v>
                </c:pt>
                <c:pt idx="6858">
                  <c:v>45140.53434888889</c:v>
                </c:pt>
                <c:pt idx="6859">
                  <c:v>45140.671688368056</c:v>
                </c:pt>
                <c:pt idx="6860">
                  <c:v>45140.809029942131</c:v>
                </c:pt>
                <c:pt idx="6861">
                  <c:v>45140.946372199076</c:v>
                </c:pt>
                <c:pt idx="6862">
                  <c:v>45141.083712905092</c:v>
                </c:pt>
                <c:pt idx="6863">
                  <c:v>45141.22105197917</c:v>
                </c:pt>
                <c:pt idx="6864">
                  <c:v>45141.358394594907</c:v>
                </c:pt>
                <c:pt idx="6865">
                  <c:v>45141.495735868055</c:v>
                </c:pt>
                <c:pt idx="6866">
                  <c:v>45141.633075138889</c:v>
                </c:pt>
                <c:pt idx="6867">
                  <c:v>45141.770415960651</c:v>
                </c:pt>
                <c:pt idx="6868">
                  <c:v>45141.90775810185</c:v>
                </c:pt>
                <c:pt idx="6869">
                  <c:v>45142.045099074072</c:v>
                </c:pt>
                <c:pt idx="6870">
                  <c:v>45142.182438518517</c:v>
                </c:pt>
                <c:pt idx="6871">
                  <c:v>45142.31977962963</c:v>
                </c:pt>
                <c:pt idx="6872">
                  <c:v>45142.457121817133</c:v>
                </c:pt>
                <c:pt idx="6873">
                  <c:v>45142.594460960645</c:v>
                </c:pt>
                <c:pt idx="6874">
                  <c:v>45142.731801041664</c:v>
                </c:pt>
                <c:pt idx="6875">
                  <c:v>45142.8691430787</c:v>
                </c:pt>
                <c:pt idx="6876">
                  <c:v>45143.006484270831</c:v>
                </c:pt>
                <c:pt idx="6877">
                  <c:v>45143.143824247687</c:v>
                </c:pt>
                <c:pt idx="6878">
                  <c:v>45143.281164143518</c:v>
                </c:pt>
                <c:pt idx="6879">
                  <c:v>45143.41850699074</c:v>
                </c:pt>
                <c:pt idx="6880">
                  <c:v>45143.555846527779</c:v>
                </c:pt>
                <c:pt idx="6881">
                  <c:v>45143.693185995369</c:v>
                </c:pt>
                <c:pt idx="6882">
                  <c:v>45143.830527638886</c:v>
                </c:pt>
                <c:pt idx="6883">
                  <c:v>45143.9678694213</c:v>
                </c:pt>
                <c:pt idx="6884">
                  <c:v>45144.105209745372</c:v>
                </c:pt>
                <c:pt idx="6885">
                  <c:v>45144.242548587965</c:v>
                </c:pt>
                <c:pt idx="6886">
                  <c:v>45144.379891261575</c:v>
                </c:pt>
                <c:pt idx="6887">
                  <c:v>45144.517231562502</c:v>
                </c:pt>
                <c:pt idx="6888">
                  <c:v>45144.654570509258</c:v>
                </c:pt>
                <c:pt idx="6889">
                  <c:v>45144.791911354165</c:v>
                </c:pt>
                <c:pt idx="6890">
                  <c:v>45144.929253344904</c:v>
                </c:pt>
                <c:pt idx="6891">
                  <c:v>45145.066593750002</c:v>
                </c:pt>
                <c:pt idx="6892">
                  <c:v>45145.20393265046</c:v>
                </c:pt>
                <c:pt idx="6893">
                  <c:v>45145.341274270831</c:v>
                </c:pt>
                <c:pt idx="6894">
                  <c:v>45145.478615729167</c:v>
                </c:pt>
                <c:pt idx="6895">
                  <c:v>45145.615954675923</c:v>
                </c:pt>
                <c:pt idx="6896">
                  <c:v>45145.753294930553</c:v>
                </c:pt>
                <c:pt idx="6897">
                  <c:v>45145.890636620374</c:v>
                </c:pt>
                <c:pt idx="6898">
                  <c:v>45146.027977442129</c:v>
                </c:pt>
                <c:pt idx="6899">
                  <c:v>45146.165316851853</c:v>
                </c:pt>
                <c:pt idx="6900">
                  <c:v>45146.302657106484</c:v>
                </c:pt>
                <c:pt idx="6901">
                  <c:v>45146.439999351853</c:v>
                </c:pt>
                <c:pt idx="6902">
                  <c:v>45146.577338240742</c:v>
                </c:pt>
                <c:pt idx="6903">
                  <c:v>45146.714677627315</c:v>
                </c:pt>
                <c:pt idx="6904">
                  <c:v>45146.85201923611</c:v>
                </c:pt>
                <c:pt idx="6905">
                  <c:v>45146.989360335647</c:v>
                </c:pt>
                <c:pt idx="6906">
                  <c:v>45147.126700115739</c:v>
                </c:pt>
                <c:pt idx="6907">
                  <c:v>45147.264039166665</c:v>
                </c:pt>
                <c:pt idx="6908">
                  <c:v>45147.401381597221</c:v>
                </c:pt>
                <c:pt idx="6909">
                  <c:v>45147.538721122684</c:v>
                </c:pt>
                <c:pt idx="6910">
                  <c:v>45147.676060011574</c:v>
                </c:pt>
                <c:pt idx="6911">
                  <c:v>45147.813401053238</c:v>
                </c:pt>
                <c:pt idx="6912">
                  <c:v>45147.950742627312</c:v>
                </c:pt>
                <c:pt idx="6913">
                  <c:v>45148.088082696762</c:v>
                </c:pt>
                <c:pt idx="6914">
                  <c:v>45148.225421111114</c:v>
                </c:pt>
                <c:pt idx="6915">
                  <c:v>45148.362763206016</c:v>
                </c:pt>
                <c:pt idx="6916">
                  <c:v>45148.500103692131</c:v>
                </c:pt>
                <c:pt idx="6917">
                  <c:v>45148.637442303239</c:v>
                </c:pt>
                <c:pt idx="6918">
                  <c:v>45148.774782511573</c:v>
                </c:pt>
                <c:pt idx="6919">
                  <c:v>45148.912124050927</c:v>
                </c:pt>
                <c:pt idx="6920">
                  <c:v>45149.049464305557</c:v>
                </c:pt>
                <c:pt idx="6921">
                  <c:v>45149.186803055556</c:v>
                </c:pt>
                <c:pt idx="6922">
                  <c:v>45149.324143634258</c:v>
                </c:pt>
                <c:pt idx="6923">
                  <c:v>45149.461485092594</c:v>
                </c:pt>
                <c:pt idx="6924">
                  <c:v>45149.598823599539</c:v>
                </c:pt>
                <c:pt idx="6925">
                  <c:v>45149.736163125002</c:v>
                </c:pt>
                <c:pt idx="6926">
                  <c:v>45149.873504513889</c:v>
                </c:pt>
                <c:pt idx="6927">
                  <c:v>45150.010845034725</c:v>
                </c:pt>
                <c:pt idx="6928">
                  <c:v>45150.148184305559</c:v>
                </c:pt>
                <c:pt idx="6929">
                  <c:v>45150.285523680555</c:v>
                </c:pt>
                <c:pt idx="6930">
                  <c:v>45150.422865844906</c:v>
                </c:pt>
                <c:pt idx="6931">
                  <c:v>45150.560204652778</c:v>
                </c:pt>
                <c:pt idx="6932">
                  <c:v>45150.697543506947</c:v>
                </c:pt>
                <c:pt idx="6933">
                  <c:v>45150.834884548611</c:v>
                </c:pt>
                <c:pt idx="6934">
                  <c:v>45150.972225613426</c:v>
                </c:pt>
                <c:pt idx="6935">
                  <c:v>45151.109565243052</c:v>
                </c:pt>
                <c:pt idx="6936">
                  <c:v>45151.246903506944</c:v>
                </c:pt>
                <c:pt idx="6937">
                  <c:v>45151.384245543981</c:v>
                </c:pt>
                <c:pt idx="6938">
                  <c:v>45151.521585069444</c:v>
                </c:pt>
                <c:pt idx="6939">
                  <c:v>45151.658923414354</c:v>
                </c:pt>
                <c:pt idx="6940">
                  <c:v>45151.796263692129</c:v>
                </c:pt>
                <c:pt idx="6941">
                  <c:v>45151.933605034719</c:v>
                </c:pt>
                <c:pt idx="6942">
                  <c:v>45152.070944780091</c:v>
                </c:pt>
                <c:pt idx="6943">
                  <c:v>45152.208282974534</c:v>
                </c:pt>
                <c:pt idx="6944">
                  <c:v>45152.345624131944</c:v>
                </c:pt>
                <c:pt idx="6945">
                  <c:v>45152.48296483796</c:v>
                </c:pt>
                <c:pt idx="6946">
                  <c:v>45152.620303136573</c:v>
                </c:pt>
                <c:pt idx="6947">
                  <c:v>45152.757642824072</c:v>
                </c:pt>
                <c:pt idx="6948">
                  <c:v>45152.894983877311</c:v>
                </c:pt>
                <c:pt idx="6949">
                  <c:v>45153.032324039355</c:v>
                </c:pt>
                <c:pt idx="6950">
                  <c:v>45153.169662731481</c:v>
                </c:pt>
                <c:pt idx="6951">
                  <c:v>45153.307002476853</c:v>
                </c:pt>
                <c:pt idx="6952">
                  <c:v>45153.444343981479</c:v>
                </c:pt>
                <c:pt idx="6953">
                  <c:v>45153.581682199074</c:v>
                </c:pt>
                <c:pt idx="6954">
                  <c:v>45153.719021018522</c:v>
                </c:pt>
                <c:pt idx="6955">
                  <c:v>45153.856362025464</c:v>
                </c:pt>
                <c:pt idx="6956">
                  <c:v>45153.99370240741</c:v>
                </c:pt>
                <c:pt idx="6957">
                  <c:v>45154.131041527777</c:v>
                </c:pt>
                <c:pt idx="6958">
                  <c:v>45154.268380069443</c:v>
                </c:pt>
                <c:pt idx="6959">
                  <c:v>45154.405721898147</c:v>
                </c:pt>
                <c:pt idx="6960">
                  <c:v>45154.543060717595</c:v>
                </c:pt>
                <c:pt idx="6961">
                  <c:v>45154.680399039353</c:v>
                </c:pt>
                <c:pt idx="6962">
                  <c:v>45154.817739525461</c:v>
                </c:pt>
                <c:pt idx="6963">
                  <c:v>45154.955080451386</c:v>
                </c:pt>
                <c:pt idx="6964">
                  <c:v>45155.092419884262</c:v>
                </c:pt>
                <c:pt idx="6965">
                  <c:v>45155.229757673609</c:v>
                </c:pt>
                <c:pt idx="6966">
                  <c:v>45155.367099236108</c:v>
                </c:pt>
                <c:pt idx="6967">
                  <c:v>45155.504438958335</c:v>
                </c:pt>
                <c:pt idx="6968">
                  <c:v>45155.641776921293</c:v>
                </c:pt>
                <c:pt idx="6969">
                  <c:v>45155.779116550926</c:v>
                </c:pt>
                <c:pt idx="6970">
                  <c:v>45155.916457500003</c:v>
                </c:pt>
                <c:pt idx="6971">
                  <c:v>45156.053797071756</c:v>
                </c:pt>
                <c:pt idx="6972">
                  <c:v>45156.191135138892</c:v>
                </c:pt>
                <c:pt idx="6973">
                  <c:v>45156.328475254631</c:v>
                </c:pt>
                <c:pt idx="6974">
                  <c:v>45156.465819537036</c:v>
                </c:pt>
                <c:pt idx="6975">
                  <c:v>45156.603160972219</c:v>
                </c:pt>
                <c:pt idx="6976">
                  <c:v>45156.740503506946</c:v>
                </c:pt>
                <c:pt idx="6977">
                  <c:v>45156.87784778935</c:v>
                </c:pt>
                <c:pt idx="6978">
                  <c:v>45157.015191203704</c:v>
                </c:pt>
                <c:pt idx="6979">
                  <c:v>45157.152533333334</c:v>
                </c:pt>
                <c:pt idx="6980">
                  <c:v>45157.289875740738</c:v>
                </c:pt>
                <c:pt idx="6981">
                  <c:v>45157.427220775462</c:v>
                </c:pt>
                <c:pt idx="6982">
                  <c:v>45157.56456240741</c:v>
                </c:pt>
                <c:pt idx="6983">
                  <c:v>45157.701904201385</c:v>
                </c:pt>
                <c:pt idx="6984">
                  <c:v>45157.839248194447</c:v>
                </c:pt>
                <c:pt idx="6985">
                  <c:v>45157.976592083331</c:v>
                </c:pt>
                <c:pt idx="6986">
                  <c:v>45158.113934560184</c:v>
                </c:pt>
                <c:pt idx="6987">
                  <c:v>45158.251275810188</c:v>
                </c:pt>
                <c:pt idx="6988">
                  <c:v>45158.388620729165</c:v>
                </c:pt>
                <c:pt idx="6989">
                  <c:v>45158.525963055552</c:v>
                </c:pt>
                <c:pt idx="6990">
                  <c:v>45158.663304317131</c:v>
                </c:pt>
                <c:pt idx="6991">
                  <c:v>45158.800647592594</c:v>
                </c:pt>
                <c:pt idx="6992">
                  <c:v>45158.93799179398</c:v>
                </c:pt>
                <c:pt idx="6993">
                  <c:v>45159.075334409725</c:v>
                </c:pt>
                <c:pt idx="6994">
                  <c:v>45159.212675451388</c:v>
                </c:pt>
                <c:pt idx="6995">
                  <c:v>45159.350019652775</c:v>
                </c:pt>
                <c:pt idx="6996">
                  <c:v>45159.487363101849</c:v>
                </c:pt>
                <c:pt idx="6997">
                  <c:v>45159.624704282411</c:v>
                </c:pt>
                <c:pt idx="6998">
                  <c:v>45159.762046898148</c:v>
                </c:pt>
                <c:pt idx="6999">
                  <c:v>45159.899390844905</c:v>
                </c:pt>
                <c:pt idx="7000">
                  <c:v>45160.036733831017</c:v>
                </c:pt>
                <c:pt idx="7001">
                  <c:v>45160.174075312498</c:v>
                </c:pt>
                <c:pt idx="7002">
                  <c:v>45160.311418043981</c:v>
                </c:pt>
                <c:pt idx="7003">
                  <c:v>45160.448762314816</c:v>
                </c:pt>
                <c:pt idx="7004">
                  <c:v>45160.58610335648</c:v>
                </c:pt>
                <c:pt idx="7005">
                  <c:v>45160.723445115742</c:v>
                </c:pt>
                <c:pt idx="7006">
                  <c:v>45160.860789016202</c:v>
                </c:pt>
                <c:pt idx="7007">
                  <c:v>45160.998132187502</c:v>
                </c:pt>
                <c:pt idx="7008">
                  <c:v>45161.1354741088</c:v>
                </c:pt>
                <c:pt idx="7009">
                  <c:v>45161.272815625001</c:v>
                </c:pt>
                <c:pt idx="7010">
                  <c:v>45161.410160335647</c:v>
                </c:pt>
                <c:pt idx="7011">
                  <c:v>45161.547501921297</c:v>
                </c:pt>
                <c:pt idx="7012">
                  <c:v>45161.684843136572</c:v>
                </c:pt>
                <c:pt idx="7013">
                  <c:v>45161.822186527781</c:v>
                </c:pt>
                <c:pt idx="7014">
                  <c:v>45161.959530266206</c:v>
                </c:pt>
                <c:pt idx="7015">
                  <c:v>45162.096872523151</c:v>
                </c:pt>
                <c:pt idx="7016">
                  <c:v>45162.234213148149</c:v>
                </c:pt>
                <c:pt idx="7017">
                  <c:v>45162.371557615741</c:v>
                </c:pt>
                <c:pt idx="7018">
                  <c:v>45162.508900023146</c:v>
                </c:pt>
                <c:pt idx="7019">
                  <c:v>45162.646240810187</c:v>
                </c:pt>
                <c:pt idx="7020">
                  <c:v>45162.78358333333</c:v>
                </c:pt>
                <c:pt idx="7021">
                  <c:v>45162.920927141204</c:v>
                </c:pt>
                <c:pt idx="7022">
                  <c:v>45163.058269479166</c:v>
                </c:pt>
                <c:pt idx="7023">
                  <c:v>45163.195610312498</c:v>
                </c:pt>
                <c:pt idx="7024">
                  <c:v>45163.332953414349</c:v>
                </c:pt>
                <c:pt idx="7025">
                  <c:v>45163.470296898151</c:v>
                </c:pt>
                <c:pt idx="7026">
                  <c:v>45163.607637627312</c:v>
                </c:pt>
                <c:pt idx="7027">
                  <c:v>45163.74497954861</c:v>
                </c:pt>
                <c:pt idx="7028">
                  <c:v>45163.882323067133</c:v>
                </c:pt>
                <c:pt idx="7029">
                  <c:v>45164.019665740743</c:v>
                </c:pt>
                <c:pt idx="7030">
                  <c:v>45164.157007094909</c:v>
                </c:pt>
                <c:pt idx="7031">
                  <c:v>45164.294348900461</c:v>
                </c:pt>
                <c:pt idx="7032">
                  <c:v>45164.431693136576</c:v>
                </c:pt>
                <c:pt idx="7033">
                  <c:v>45164.569033946762</c:v>
                </c:pt>
                <c:pt idx="7034">
                  <c:v>45164.706375046298</c:v>
                </c:pt>
                <c:pt idx="7035">
                  <c:v>45164.843718344906</c:v>
                </c:pt>
                <c:pt idx="7036">
                  <c:v>45164.981061423612</c:v>
                </c:pt>
                <c:pt idx="7037">
                  <c:v>45165.11840309028</c:v>
                </c:pt>
                <c:pt idx="7038">
                  <c:v>45165.255743703703</c:v>
                </c:pt>
                <c:pt idx="7039">
                  <c:v>45165.393087881945</c:v>
                </c:pt>
                <c:pt idx="7040">
                  <c:v>45165.530429363425</c:v>
                </c:pt>
                <c:pt idx="7041">
                  <c:v>45165.667769930558</c:v>
                </c:pt>
                <c:pt idx="7042">
                  <c:v>45165.805112557871</c:v>
                </c:pt>
                <c:pt idx="7043">
                  <c:v>45165.942455983793</c:v>
                </c:pt>
                <c:pt idx="7044">
                  <c:v>45166.07979783565</c:v>
                </c:pt>
                <c:pt idx="7045">
                  <c:v>45166.217138067128</c:v>
                </c:pt>
                <c:pt idx="7046">
                  <c:v>45166.354481678238</c:v>
                </c:pt>
                <c:pt idx="7047">
                  <c:v>45166.491824236109</c:v>
                </c:pt>
                <c:pt idx="7048">
                  <c:v>45166.629164641206</c:v>
                </c:pt>
                <c:pt idx="7049">
                  <c:v>45166.766506539352</c:v>
                </c:pt>
                <c:pt idx="7050">
                  <c:v>45166.903849768518</c:v>
                </c:pt>
                <c:pt idx="7051">
                  <c:v>45167.041191932869</c:v>
                </c:pt>
                <c:pt idx="7052">
                  <c:v>45167.178532569444</c:v>
                </c:pt>
                <c:pt idx="7053">
                  <c:v>45167.315874652777</c:v>
                </c:pt>
                <c:pt idx="7054">
                  <c:v>45167.453218055554</c:v>
                </c:pt>
                <c:pt idx="7055">
                  <c:v>45167.590558321761</c:v>
                </c:pt>
                <c:pt idx="7056">
                  <c:v>45167.727899409721</c:v>
                </c:pt>
                <c:pt idx="7057">
                  <c:v>45167.865242569445</c:v>
                </c:pt>
                <c:pt idx="7058">
                  <c:v>45168.002584918984</c:v>
                </c:pt>
                <c:pt idx="7059">
                  <c:v>45168.13992603009</c:v>
                </c:pt>
                <c:pt idx="7060">
                  <c:v>45168.277266909725</c:v>
                </c:pt>
                <c:pt idx="7061">
                  <c:v>45168.414610868058</c:v>
                </c:pt>
                <c:pt idx="7062">
                  <c:v>45168.551951597219</c:v>
                </c:pt>
                <c:pt idx="7063">
                  <c:v>45168.689292118055</c:v>
                </c:pt>
                <c:pt idx="7064">
                  <c:v>45168.826634803241</c:v>
                </c:pt>
                <c:pt idx="7065">
                  <c:v>45168.963977743057</c:v>
                </c:pt>
                <c:pt idx="7066">
                  <c:v>45169.101319201392</c:v>
                </c:pt>
                <c:pt idx="7067">
                  <c:v>45169.238659097224</c:v>
                </c:pt>
                <c:pt idx="7068">
                  <c:v>45169.376002858793</c:v>
                </c:pt>
                <c:pt idx="7069">
                  <c:v>45169.513344363426</c:v>
                </c:pt>
                <c:pt idx="7070">
                  <c:v>45169.650684398148</c:v>
                </c:pt>
                <c:pt idx="7071">
                  <c:v>45169.788026238428</c:v>
                </c:pt>
                <c:pt idx="7072">
                  <c:v>45169.925369317127</c:v>
                </c:pt>
                <c:pt idx="7073">
                  <c:v>45170.062710844904</c:v>
                </c:pt>
                <c:pt idx="7074">
                  <c:v>45170.200050879626</c:v>
                </c:pt>
                <c:pt idx="7075">
                  <c:v>45170.337393402777</c:v>
                </c:pt>
                <c:pt idx="7076">
                  <c:v>45170.474736041666</c:v>
                </c:pt>
                <c:pt idx="7077">
                  <c:v>45170.612076041667</c:v>
                </c:pt>
                <c:pt idx="7078">
                  <c:v>45170.749417291663</c:v>
                </c:pt>
                <c:pt idx="7079">
                  <c:v>45170.886760046298</c:v>
                </c:pt>
                <c:pt idx="7080">
                  <c:v>45171.024101967596</c:v>
                </c:pt>
                <c:pt idx="7081">
                  <c:v>45171.161442488425</c:v>
                </c:pt>
                <c:pt idx="7082">
                  <c:v>45171.298783692131</c:v>
                </c:pt>
                <c:pt idx="7083">
                  <c:v>45171.436127083332</c:v>
                </c:pt>
                <c:pt idx="7084">
                  <c:v>45171.573467071757</c:v>
                </c:pt>
                <c:pt idx="7085">
                  <c:v>45171.710807453703</c:v>
                </c:pt>
                <c:pt idx="7086">
                  <c:v>45171.848150057871</c:v>
                </c:pt>
                <c:pt idx="7087">
                  <c:v>45171.985492280095</c:v>
                </c:pt>
                <c:pt idx="7088">
                  <c:v>45172.122833136571</c:v>
                </c:pt>
                <c:pt idx="7089">
                  <c:v>45172.260173101851</c:v>
                </c:pt>
                <c:pt idx="7090">
                  <c:v>45172.397516539349</c:v>
                </c:pt>
                <c:pt idx="7091">
                  <c:v>45172.534857164355</c:v>
                </c:pt>
                <c:pt idx="7092">
                  <c:v>45172.67219701389</c:v>
                </c:pt>
                <c:pt idx="7093">
                  <c:v>45172.809538969908</c:v>
                </c:pt>
                <c:pt idx="7094">
                  <c:v>45172.946881585645</c:v>
                </c:pt>
                <c:pt idx="7095">
                  <c:v>45173.084222662037</c:v>
                </c:pt>
                <c:pt idx="7096">
                  <c:v>45173.221562094906</c:v>
                </c:pt>
                <c:pt idx="7097">
                  <c:v>45173.358905057874</c:v>
                </c:pt>
                <c:pt idx="7098">
                  <c:v>45173.496246678238</c:v>
                </c:pt>
                <c:pt idx="7099">
                  <c:v>45173.633586284719</c:v>
                </c:pt>
                <c:pt idx="7100">
                  <c:v>45173.770927430553</c:v>
                </c:pt>
                <c:pt idx="7101">
                  <c:v>45173.90826989583</c:v>
                </c:pt>
                <c:pt idx="7102">
                  <c:v>45174.045611203706</c:v>
                </c:pt>
                <c:pt idx="7103">
                  <c:v>45174.182950960647</c:v>
                </c:pt>
                <c:pt idx="7104">
                  <c:v>45174.320292372686</c:v>
                </c:pt>
                <c:pt idx="7105">
                  <c:v>45174.457634861108</c:v>
                </c:pt>
                <c:pt idx="7106">
                  <c:v>45174.594974305553</c:v>
                </c:pt>
                <c:pt idx="7107">
                  <c:v>45174.732314675923</c:v>
                </c:pt>
                <c:pt idx="7108">
                  <c:v>45174.869657013885</c:v>
                </c:pt>
                <c:pt idx="7109">
                  <c:v>45175.006998483797</c:v>
                </c:pt>
                <c:pt idx="7110">
                  <c:v>45175.144338726852</c:v>
                </c:pt>
                <c:pt idx="7111">
                  <c:v>45175.281678888889</c:v>
                </c:pt>
                <c:pt idx="7112">
                  <c:v>45175.419022002316</c:v>
                </c:pt>
                <c:pt idx="7113">
                  <c:v>45175.556361805553</c:v>
                </c:pt>
                <c:pt idx="7114">
                  <c:v>45175.69370152778</c:v>
                </c:pt>
                <c:pt idx="7115">
                  <c:v>45175.83104341435</c:v>
                </c:pt>
                <c:pt idx="7116">
                  <c:v>45175.968385439817</c:v>
                </c:pt>
                <c:pt idx="7117">
                  <c:v>45176.105725995367</c:v>
                </c:pt>
                <c:pt idx="7118">
                  <c:v>45176.24306508102</c:v>
                </c:pt>
                <c:pt idx="7119">
                  <c:v>45176.380407974539</c:v>
                </c:pt>
                <c:pt idx="7120">
                  <c:v>45176.517748495367</c:v>
                </c:pt>
                <c:pt idx="7121">
                  <c:v>45176.655087673615</c:v>
                </c:pt>
                <c:pt idx="7122">
                  <c:v>45176.792428715278</c:v>
                </c:pt>
                <c:pt idx="7123">
                  <c:v>45176.92977091435</c:v>
                </c:pt>
                <c:pt idx="7124">
                  <c:v>45177.06711152778</c:v>
                </c:pt>
                <c:pt idx="7125">
                  <c:v>45177.204450613426</c:v>
                </c:pt>
                <c:pt idx="7126">
                  <c:v>45177.341792430554</c:v>
                </c:pt>
                <c:pt idx="7127">
                  <c:v>45177.479134062502</c:v>
                </c:pt>
                <c:pt idx="7128">
                  <c:v>45177.616473182869</c:v>
                </c:pt>
                <c:pt idx="7129">
                  <c:v>45177.753813622687</c:v>
                </c:pt>
                <c:pt idx="7130">
                  <c:v>45177.891155474535</c:v>
                </c:pt>
                <c:pt idx="7131">
                  <c:v>45178.028496469909</c:v>
                </c:pt>
                <c:pt idx="7132">
                  <c:v>45178.165836018517</c:v>
                </c:pt>
                <c:pt idx="7133">
                  <c:v>45178.303176435184</c:v>
                </c:pt>
                <c:pt idx="7134">
                  <c:v>45178.440518831019</c:v>
                </c:pt>
                <c:pt idx="7135">
                  <c:v>45178.5778578588</c:v>
                </c:pt>
                <c:pt idx="7136">
                  <c:v>45178.715197384263</c:v>
                </c:pt>
                <c:pt idx="7137">
                  <c:v>45178.852539108797</c:v>
                </c:pt>
                <c:pt idx="7138">
                  <c:v>45178.989880335648</c:v>
                </c:pt>
                <c:pt idx="7139">
                  <c:v>45179.127220231479</c:v>
                </c:pt>
                <c:pt idx="7140">
                  <c:v>45179.264559398151</c:v>
                </c:pt>
                <c:pt idx="7141">
                  <c:v>45179.40190193287</c:v>
                </c:pt>
                <c:pt idx="7142">
                  <c:v>45179.539241562503</c:v>
                </c:pt>
                <c:pt idx="7143">
                  <c:v>45179.676580543979</c:v>
                </c:pt>
                <c:pt idx="7144">
                  <c:v>45179.813921655092</c:v>
                </c:pt>
                <c:pt idx="7145">
                  <c:v>45179.95126332176</c:v>
                </c:pt>
                <c:pt idx="7146">
                  <c:v>45180.088603460645</c:v>
                </c:pt>
                <c:pt idx="7147">
                  <c:v>45180.225941944445</c:v>
                </c:pt>
                <c:pt idx="7148">
                  <c:v>45180.36328409722</c:v>
                </c:pt>
                <c:pt idx="7149">
                  <c:v>45180.500624641201</c:v>
                </c:pt>
                <c:pt idx="7150">
                  <c:v>45180.637963298614</c:v>
                </c:pt>
                <c:pt idx="7151">
                  <c:v>45180.775303541668</c:v>
                </c:pt>
                <c:pt idx="7152">
                  <c:v>45180.912645115743</c:v>
                </c:pt>
                <c:pt idx="7153">
                  <c:v>45181.049985405094</c:v>
                </c:pt>
                <c:pt idx="7154">
                  <c:v>45181.187324178238</c:v>
                </c:pt>
                <c:pt idx="7155">
                  <c:v>45181.324664780092</c:v>
                </c:pt>
                <c:pt idx="7156">
                  <c:v>45181.462006238427</c:v>
                </c:pt>
                <c:pt idx="7157">
                  <c:v>45181.599344745373</c:v>
                </c:pt>
                <c:pt idx="7158">
                  <c:v>45181.736684270836</c:v>
                </c:pt>
                <c:pt idx="7159">
                  <c:v>45181.874025648147</c:v>
                </c:pt>
                <c:pt idx="7160">
                  <c:v>45182.011366145831</c:v>
                </c:pt>
                <c:pt idx="7161">
                  <c:v>45182.14870539352</c:v>
                </c:pt>
                <c:pt idx="7162">
                  <c:v>45182.286044733795</c:v>
                </c:pt>
                <c:pt idx="7163">
                  <c:v>45182.423386863426</c:v>
                </c:pt>
                <c:pt idx="7164">
                  <c:v>45182.560725625</c:v>
                </c:pt>
                <c:pt idx="7165">
                  <c:v>45182.698064421296</c:v>
                </c:pt>
                <c:pt idx="7166">
                  <c:v>45182.835405405094</c:v>
                </c:pt>
                <c:pt idx="7167">
                  <c:v>45182.972746412037</c:v>
                </c:pt>
                <c:pt idx="7168">
                  <c:v>45183.110085960645</c:v>
                </c:pt>
                <c:pt idx="7169">
                  <c:v>45183.247424143519</c:v>
                </c:pt>
                <c:pt idx="7170">
                  <c:v>45183.384766087962</c:v>
                </c:pt>
                <c:pt idx="7171">
                  <c:v>45183.522105520831</c:v>
                </c:pt>
                <c:pt idx="7172">
                  <c:v>45183.659443750003</c:v>
                </c:pt>
                <c:pt idx="7173">
                  <c:v>45183.796783923608</c:v>
                </c:pt>
                <c:pt idx="7174">
                  <c:v>45183.934125138891</c:v>
                </c:pt>
                <c:pt idx="7175">
                  <c:v>45184.071464756948</c:v>
                </c:pt>
                <c:pt idx="7176">
                  <c:v>45184.208802824076</c:v>
                </c:pt>
                <c:pt idx="7177">
                  <c:v>45184.346143831019</c:v>
                </c:pt>
                <c:pt idx="7178">
                  <c:v>45184.483484386576</c:v>
                </c:pt>
                <c:pt idx="7179">
                  <c:v>45184.620822534722</c:v>
                </c:pt>
                <c:pt idx="7180">
                  <c:v>45184.758162060185</c:v>
                </c:pt>
                <c:pt idx="7181">
                  <c:v>45184.895502939813</c:v>
                </c:pt>
                <c:pt idx="7182">
                  <c:v>45185.032842916669</c:v>
                </c:pt>
                <c:pt idx="7183">
                  <c:v>45185.170181412039</c:v>
                </c:pt>
                <c:pt idx="7184">
                  <c:v>45185.307520960647</c:v>
                </c:pt>
                <c:pt idx="7185">
                  <c:v>45185.444862268516</c:v>
                </c:pt>
                <c:pt idx="7186">
                  <c:v>45185.582200266203</c:v>
                </c:pt>
                <c:pt idx="7187">
                  <c:v>45185.719538865742</c:v>
                </c:pt>
                <c:pt idx="7188">
                  <c:v>45185.8568796412</c:v>
                </c:pt>
                <c:pt idx="7189">
                  <c:v>45185.994219791668</c:v>
                </c:pt>
                <c:pt idx="7190">
                  <c:v>45186.131558657406</c:v>
                </c:pt>
                <c:pt idx="7191">
                  <c:v>45186.268896944443</c:v>
                </c:pt>
                <c:pt idx="7192">
                  <c:v>45186.406238506941</c:v>
                </c:pt>
                <c:pt idx="7193">
                  <c:v>45186.543577060183</c:v>
                </c:pt>
                <c:pt idx="7194">
                  <c:v>45186.680915104167</c:v>
                </c:pt>
                <c:pt idx="7195">
                  <c:v>45186.818255289349</c:v>
                </c:pt>
                <c:pt idx="7196">
                  <c:v>45186.955595914354</c:v>
                </c:pt>
                <c:pt idx="7197">
                  <c:v>45187.092935046297</c:v>
                </c:pt>
                <c:pt idx="7198">
                  <c:v>45187.230272511573</c:v>
                </c:pt>
                <c:pt idx="7199">
                  <c:v>45187.367613750001</c:v>
                </c:pt>
                <c:pt idx="7200">
                  <c:v>45187.504953136573</c:v>
                </c:pt>
                <c:pt idx="7201">
                  <c:v>45187.642290763892</c:v>
                </c:pt>
                <c:pt idx="7202">
                  <c:v>45187.779630034725</c:v>
                </c:pt>
                <c:pt idx="7203">
                  <c:v>45187.916970636572</c:v>
                </c:pt>
                <c:pt idx="7204">
                  <c:v>45188.054312349537</c:v>
                </c:pt>
                <c:pt idx="7205">
                  <c:v>45188.191655138886</c:v>
                </c:pt>
                <c:pt idx="7206">
                  <c:v>45188.328999953701</c:v>
                </c:pt>
                <c:pt idx="7207">
                  <c:v>45188.46634540509</c:v>
                </c:pt>
                <c:pt idx="7208">
                  <c:v>45188.603687997682</c:v>
                </c:pt>
                <c:pt idx="7209">
                  <c:v>45188.741031678241</c:v>
                </c:pt>
                <c:pt idx="7210">
                  <c:v>45188.878377083332</c:v>
                </c:pt>
                <c:pt idx="7211">
                  <c:v>45189.015721620373</c:v>
                </c:pt>
                <c:pt idx="7212">
                  <c:v>45189.153064872684</c:v>
                </c:pt>
                <c:pt idx="7213">
                  <c:v>45189.290408379631</c:v>
                </c:pt>
                <c:pt idx="7214">
                  <c:v>45189.42775451389</c:v>
                </c:pt>
                <c:pt idx="7215">
                  <c:v>45189.565097233797</c:v>
                </c:pt>
                <c:pt idx="7216">
                  <c:v>45189.702440104164</c:v>
                </c:pt>
                <c:pt idx="7217">
                  <c:v>45189.839785162039</c:v>
                </c:pt>
                <c:pt idx="7218">
                  <c:v>45189.977130115738</c:v>
                </c:pt>
                <c:pt idx="7219">
                  <c:v>45190.114473634261</c:v>
                </c:pt>
                <c:pt idx="7220">
                  <c:v>45190.251815914351</c:v>
                </c:pt>
                <c:pt idx="7221">
                  <c:v>45190.389161874999</c:v>
                </c:pt>
                <c:pt idx="7222">
                  <c:v>45190.526505208334</c:v>
                </c:pt>
                <c:pt idx="7223">
                  <c:v>45190.663847488424</c:v>
                </c:pt>
                <c:pt idx="7224">
                  <c:v>45190.801191759259</c:v>
                </c:pt>
                <c:pt idx="7225">
                  <c:v>45190.938536944443</c:v>
                </c:pt>
                <c:pt idx="7226">
                  <c:v>45191.075880532408</c:v>
                </c:pt>
                <c:pt idx="7227">
                  <c:v>45191.213222546299</c:v>
                </c:pt>
                <c:pt idx="7228">
                  <c:v>45191.350567696762</c:v>
                </c:pt>
                <c:pt idx="7229">
                  <c:v>45191.487912106481</c:v>
                </c:pt>
                <c:pt idx="7230">
                  <c:v>45191.625254224535</c:v>
                </c:pt>
                <c:pt idx="7231">
                  <c:v>45191.762597766203</c:v>
                </c:pt>
                <c:pt idx="7232">
                  <c:v>45191.899942627315</c:v>
                </c:pt>
                <c:pt idx="7233">
                  <c:v>45192.037286516206</c:v>
                </c:pt>
                <c:pt idx="7234">
                  <c:v>45192.17462888889</c:v>
                </c:pt>
                <c:pt idx="7235">
                  <c:v>45192.311972511576</c:v>
                </c:pt>
                <c:pt idx="7236">
                  <c:v>45192.449317650462</c:v>
                </c:pt>
                <c:pt idx="7237">
                  <c:v>45192.586659560184</c:v>
                </c:pt>
                <c:pt idx="7238">
                  <c:v>45192.724002175928</c:v>
                </c:pt>
                <c:pt idx="7239">
                  <c:v>45192.861346921294</c:v>
                </c:pt>
                <c:pt idx="7240">
                  <c:v>45192.998690925924</c:v>
                </c:pt>
                <c:pt idx="7241">
                  <c:v>45193.136033680552</c:v>
                </c:pt>
                <c:pt idx="7242">
                  <c:v>45193.273376018522</c:v>
                </c:pt>
                <c:pt idx="7243">
                  <c:v>45193.410721527776</c:v>
                </c:pt>
                <c:pt idx="7244">
                  <c:v>45193.54806390046</c:v>
                </c:pt>
                <c:pt idx="7245">
                  <c:v>45193.685405914352</c:v>
                </c:pt>
                <c:pt idx="7246">
                  <c:v>45193.822750081017</c:v>
                </c:pt>
                <c:pt idx="7247">
                  <c:v>45193.96009458333</c:v>
                </c:pt>
                <c:pt idx="7248">
                  <c:v>45194.097437592594</c:v>
                </c:pt>
                <c:pt idx="7249">
                  <c:v>45194.234778969905</c:v>
                </c:pt>
                <c:pt idx="7250">
                  <c:v>45194.37212417824</c:v>
                </c:pt>
                <c:pt idx="7251">
                  <c:v>45194.509467314812</c:v>
                </c:pt>
                <c:pt idx="7252">
                  <c:v>45194.646808819445</c:v>
                </c:pt>
                <c:pt idx="7253">
                  <c:v>45194.784152048611</c:v>
                </c:pt>
                <c:pt idx="7254">
                  <c:v>45194.9214965625</c:v>
                </c:pt>
                <c:pt idx="7255">
                  <c:v>45195.058839583333</c:v>
                </c:pt>
                <c:pt idx="7256">
                  <c:v>45195.196181099534</c:v>
                </c:pt>
                <c:pt idx="7257">
                  <c:v>45195.333524872687</c:v>
                </c:pt>
                <c:pt idx="7258">
                  <c:v>45195.470869016201</c:v>
                </c:pt>
                <c:pt idx="7259">
                  <c:v>45195.608210405095</c:v>
                </c:pt>
                <c:pt idx="7260">
                  <c:v>45195.745552962966</c:v>
                </c:pt>
                <c:pt idx="7261">
                  <c:v>45195.882897118056</c:v>
                </c:pt>
                <c:pt idx="7262">
                  <c:v>45196.02024041667</c:v>
                </c:pt>
                <c:pt idx="7263">
                  <c:v>45196.157582384258</c:v>
                </c:pt>
                <c:pt idx="7264">
                  <c:v>45196.294924803238</c:v>
                </c:pt>
                <c:pt idx="7265">
                  <c:v>45196.432269641205</c:v>
                </c:pt>
                <c:pt idx="7266">
                  <c:v>45196.569611041668</c:v>
                </c:pt>
                <c:pt idx="7267">
                  <c:v>45196.706952719906</c:v>
                </c:pt>
                <c:pt idx="7268">
                  <c:v>45196.844296585645</c:v>
                </c:pt>
                <c:pt idx="7269">
                  <c:v>45196.981640219907</c:v>
                </c:pt>
                <c:pt idx="7270">
                  <c:v>45197.118982442131</c:v>
                </c:pt>
                <c:pt idx="7271">
                  <c:v>45197.25632359954</c:v>
                </c:pt>
                <c:pt idx="7272">
                  <c:v>45197.393668310186</c:v>
                </c:pt>
                <c:pt idx="7273">
                  <c:v>45197.531010324077</c:v>
                </c:pt>
                <c:pt idx="7274">
                  <c:v>45197.668351400462</c:v>
                </c:pt>
                <c:pt idx="7275">
                  <c:v>45197.805694537034</c:v>
                </c:pt>
                <c:pt idx="7276">
                  <c:v>45197.943038449077</c:v>
                </c:pt>
                <c:pt idx="7277">
                  <c:v>45198.08038078704</c:v>
                </c:pt>
                <c:pt idx="7278">
                  <c:v>45198.217721504632</c:v>
                </c:pt>
                <c:pt idx="7279">
                  <c:v>45198.355065567128</c:v>
                </c:pt>
                <c:pt idx="7280">
                  <c:v>45198.492408576392</c:v>
                </c:pt>
                <c:pt idx="7281">
                  <c:v>45198.629749432868</c:v>
                </c:pt>
                <c:pt idx="7282">
                  <c:v>45198.767091770831</c:v>
                </c:pt>
                <c:pt idx="7283">
                  <c:v>45198.904435416669</c:v>
                </c:pt>
                <c:pt idx="7284">
                  <c:v>45199.041777997685</c:v>
                </c:pt>
                <c:pt idx="7285">
                  <c:v>45199.179119039349</c:v>
                </c:pt>
                <c:pt idx="7286">
                  <c:v>45199.316461516202</c:v>
                </c:pt>
                <c:pt idx="7287">
                  <c:v>45199.453805300924</c:v>
                </c:pt>
                <c:pt idx="7288">
                  <c:v>45199.591145925922</c:v>
                </c:pt>
                <c:pt idx="7289">
                  <c:v>45199.728487372682</c:v>
                </c:pt>
                <c:pt idx="7290">
                  <c:v>45199.865830879629</c:v>
                </c:pt>
                <c:pt idx="7291">
                  <c:v>45200.003173553239</c:v>
                </c:pt>
                <c:pt idx="7292">
                  <c:v>45200.140514988423</c:v>
                </c:pt>
                <c:pt idx="7293">
                  <c:v>45200.27785619213</c:v>
                </c:pt>
                <c:pt idx="7294">
                  <c:v>45200.415200439813</c:v>
                </c:pt>
                <c:pt idx="7295">
                  <c:v>45200.552541458332</c:v>
                </c:pt>
                <c:pt idx="7296">
                  <c:v>45200.689882245373</c:v>
                </c:pt>
                <c:pt idx="7297">
                  <c:v>45200.827225196757</c:v>
                </c:pt>
                <c:pt idx="7298">
                  <c:v>45200.964568379626</c:v>
                </c:pt>
                <c:pt idx="7299">
                  <c:v>45201.101910081015</c:v>
                </c:pt>
                <c:pt idx="7300">
                  <c:v>45201.239250208331</c:v>
                </c:pt>
                <c:pt idx="7301">
                  <c:v>45201.376594166664</c:v>
                </c:pt>
                <c:pt idx="7302">
                  <c:v>45201.51393587963</c:v>
                </c:pt>
                <c:pt idx="7303">
                  <c:v>45201.651276099539</c:v>
                </c:pt>
                <c:pt idx="7304">
                  <c:v>45201.788618101855</c:v>
                </c:pt>
                <c:pt idx="7305">
                  <c:v>45201.925961342589</c:v>
                </c:pt>
                <c:pt idx="7306">
                  <c:v>45202.063303020834</c:v>
                </c:pt>
                <c:pt idx="7307">
                  <c:v>45202.20064318287</c:v>
                </c:pt>
                <c:pt idx="7308">
                  <c:v>45202.337985833336</c:v>
                </c:pt>
                <c:pt idx="7309">
                  <c:v>45202.475328576387</c:v>
                </c:pt>
                <c:pt idx="7310">
                  <c:v>45202.612668668982</c:v>
                </c:pt>
                <c:pt idx="7311">
                  <c:v>45202.750010000003</c:v>
                </c:pt>
                <c:pt idx="7312">
                  <c:v>45202.887352835649</c:v>
                </c:pt>
                <c:pt idx="7313">
                  <c:v>45203.024694803244</c:v>
                </c:pt>
                <c:pt idx="7314">
                  <c:v>45203.162035370369</c:v>
                </c:pt>
                <c:pt idx="7315">
                  <c:v>45203.299376597221</c:v>
                </c:pt>
                <c:pt idx="7316">
                  <c:v>45203.436720011574</c:v>
                </c:pt>
                <c:pt idx="7317">
                  <c:v>45203.574060011575</c:v>
                </c:pt>
                <c:pt idx="7318">
                  <c:v>45203.711400381944</c:v>
                </c:pt>
                <c:pt idx="7319">
                  <c:v>45203.84874296296</c:v>
                </c:pt>
                <c:pt idx="7320">
                  <c:v>45203.986085150464</c:v>
                </c:pt>
                <c:pt idx="7321">
                  <c:v>45204.123425972219</c:v>
                </c:pt>
                <c:pt idx="7322">
                  <c:v>45204.260765879633</c:v>
                </c:pt>
                <c:pt idx="7323">
                  <c:v>45204.398109236114</c:v>
                </c:pt>
                <c:pt idx="7324">
                  <c:v>45204.535449791663</c:v>
                </c:pt>
                <c:pt idx="7325">
                  <c:v>45204.672789537035</c:v>
                </c:pt>
                <c:pt idx="7326">
                  <c:v>45204.810131388891</c:v>
                </c:pt>
                <c:pt idx="7327">
                  <c:v>45204.947473888889</c:v>
                </c:pt>
                <c:pt idx="7328">
                  <c:v>45205.08481482639</c:v>
                </c:pt>
                <c:pt idx="7329">
                  <c:v>45205.222154108793</c:v>
                </c:pt>
                <c:pt idx="7330">
                  <c:v>45205.359496921294</c:v>
                </c:pt>
                <c:pt idx="7331">
                  <c:v>45205.496838379629</c:v>
                </c:pt>
                <c:pt idx="7332">
                  <c:v>45205.634177800923</c:v>
                </c:pt>
                <c:pt idx="7333">
                  <c:v>45205.77151875</c:v>
                </c:pt>
                <c:pt idx="7334">
                  <c:v>45205.908861018521</c:v>
                </c:pt>
                <c:pt idx="7335">
                  <c:v>45206.046202106481</c:v>
                </c:pt>
                <c:pt idx="7336">
                  <c:v>45206.183541631945</c:v>
                </c:pt>
                <c:pt idx="7337">
                  <c:v>45206.320882800923</c:v>
                </c:pt>
                <c:pt idx="7338">
                  <c:v>45206.458225046299</c:v>
                </c:pt>
                <c:pt idx="7339">
                  <c:v>45206.595564224539</c:v>
                </c:pt>
                <c:pt idx="7340">
                  <c:v>45206.732904305558</c:v>
                </c:pt>
                <c:pt idx="7341">
                  <c:v>45206.870246354163</c:v>
                </c:pt>
                <c:pt idx="7342">
                  <c:v>45207.007587523149</c:v>
                </c:pt>
                <c:pt idx="7343">
                  <c:v>45207.144927453701</c:v>
                </c:pt>
                <c:pt idx="7344">
                  <c:v>45207.282267291666</c:v>
                </c:pt>
                <c:pt idx="7345">
                  <c:v>45207.419610069446</c:v>
                </c:pt>
                <c:pt idx="7346">
                  <c:v>45207.55694952546</c:v>
                </c:pt>
                <c:pt idx="7347">
                  <c:v>45207.694288877312</c:v>
                </c:pt>
                <c:pt idx="7348">
                  <c:v>45207.831630393521</c:v>
                </c:pt>
                <c:pt idx="7349">
                  <c:v>45207.968972025461</c:v>
                </c:pt>
                <c:pt idx="7350">
                  <c:v>45208.106312187498</c:v>
                </c:pt>
                <c:pt idx="7351">
                  <c:v>45208.243650868055</c:v>
                </c:pt>
                <c:pt idx="7352">
                  <c:v>45208.380993344908</c:v>
                </c:pt>
                <c:pt idx="7353">
                  <c:v>45208.518333425927</c:v>
                </c:pt>
                <c:pt idx="7354">
                  <c:v>45208.655672152781</c:v>
                </c:pt>
                <c:pt idx="7355">
                  <c:v>45208.793012731483</c:v>
                </c:pt>
                <c:pt idx="7356">
                  <c:v>45208.930354467593</c:v>
                </c:pt>
                <c:pt idx="7357">
                  <c:v>45209.067694594909</c:v>
                </c:pt>
                <c:pt idx="7358">
                  <c:v>45209.205033194441</c:v>
                </c:pt>
                <c:pt idx="7359">
                  <c:v>45209.342374490741</c:v>
                </c:pt>
                <c:pt idx="7360">
                  <c:v>45209.479715613423</c:v>
                </c:pt>
                <c:pt idx="7361">
                  <c:v>45209.617054212962</c:v>
                </c:pt>
                <c:pt idx="7362">
                  <c:v>45209.754394097225</c:v>
                </c:pt>
                <c:pt idx="7363">
                  <c:v>45209.891735393518</c:v>
                </c:pt>
                <c:pt idx="7364">
                  <c:v>45210.02907582176</c:v>
                </c:pt>
                <c:pt idx="7365">
                  <c:v>45210.166414803243</c:v>
                </c:pt>
                <c:pt idx="7366">
                  <c:v>45210.303754618057</c:v>
                </c:pt>
                <c:pt idx="7367">
                  <c:v>45210.44109641204</c:v>
                </c:pt>
                <c:pt idx="7368">
                  <c:v>45210.578434826391</c:v>
                </c:pt>
                <c:pt idx="7369">
                  <c:v>45210.715773715281</c:v>
                </c:pt>
                <c:pt idx="7370">
                  <c:v>45210.853114814818</c:v>
                </c:pt>
                <c:pt idx="7371">
                  <c:v>45210.990455381943</c:v>
                </c:pt>
                <c:pt idx="7372">
                  <c:v>45211.127794618056</c:v>
                </c:pt>
                <c:pt idx="7373">
                  <c:v>45211.265133113426</c:v>
                </c:pt>
                <c:pt idx="7374">
                  <c:v>45211.402474965274</c:v>
                </c:pt>
                <c:pt idx="7375">
                  <c:v>45211.539813888892</c:v>
                </c:pt>
                <c:pt idx="7376">
                  <c:v>45211.677152164353</c:v>
                </c:pt>
                <c:pt idx="7377">
                  <c:v>45211.814492557867</c:v>
                </c:pt>
                <c:pt idx="7378">
                  <c:v>45211.951833483799</c:v>
                </c:pt>
                <c:pt idx="7379">
                  <c:v>45212.089172881948</c:v>
                </c:pt>
                <c:pt idx="7380">
                  <c:v>45212.226510601853</c:v>
                </c:pt>
                <c:pt idx="7381">
                  <c:v>45212.36385199074</c:v>
                </c:pt>
                <c:pt idx="7382">
                  <c:v>45212.501191759256</c:v>
                </c:pt>
                <c:pt idx="7383">
                  <c:v>45212.638529618052</c:v>
                </c:pt>
                <c:pt idx="7384">
                  <c:v>45212.775869062498</c:v>
                </c:pt>
                <c:pt idx="7385">
                  <c:v>45212.913209814818</c:v>
                </c:pt>
                <c:pt idx="7386">
                  <c:v>45213.050549282409</c:v>
                </c:pt>
                <c:pt idx="7387">
                  <c:v>45213.187887210646</c:v>
                </c:pt>
                <c:pt idx="7388">
                  <c:v>45213.325226956018</c:v>
                </c:pt>
                <c:pt idx="7389">
                  <c:v>45213.462567557872</c:v>
                </c:pt>
                <c:pt idx="7390">
                  <c:v>45213.599905185183</c:v>
                </c:pt>
                <c:pt idx="7391">
                  <c:v>45213.737243819443</c:v>
                </c:pt>
                <c:pt idx="7392">
                  <c:v>45213.874584293982</c:v>
                </c:pt>
                <c:pt idx="7393">
                  <c:v>45214.011923888887</c:v>
                </c:pt>
                <c:pt idx="7394">
                  <c:v>45214.149262210645</c:v>
                </c:pt>
                <c:pt idx="7395">
                  <c:v>45214.286600613428</c:v>
                </c:pt>
                <c:pt idx="7396">
                  <c:v>45214.423941793983</c:v>
                </c:pt>
                <c:pt idx="7397">
                  <c:v>45214.561279594905</c:v>
                </c:pt>
                <c:pt idx="7398">
                  <c:v>45214.698617418981</c:v>
                </c:pt>
                <c:pt idx="7399">
                  <c:v>45214.835957418982</c:v>
                </c:pt>
                <c:pt idx="7400">
                  <c:v>45214.973297418983</c:v>
                </c:pt>
                <c:pt idx="7401">
                  <c:v>45215.110635960649</c:v>
                </c:pt>
                <c:pt idx="7402">
                  <c:v>45215.247973124999</c:v>
                </c:pt>
                <c:pt idx="7403">
                  <c:v>45215.385314027779</c:v>
                </c:pt>
                <c:pt idx="7404">
                  <c:v>45215.522652418978</c:v>
                </c:pt>
                <c:pt idx="7405">
                  <c:v>45215.659989594904</c:v>
                </c:pt>
                <c:pt idx="7406">
                  <c:v>45215.797328703702</c:v>
                </c:pt>
                <c:pt idx="7407">
                  <c:v>45215.934668831018</c:v>
                </c:pt>
                <c:pt idx="7408">
                  <c:v>45216.072007349539</c:v>
                </c:pt>
                <c:pt idx="7409">
                  <c:v>45216.209344317132</c:v>
                </c:pt>
                <c:pt idx="7410">
                  <c:v>45216.346684201388</c:v>
                </c:pt>
                <c:pt idx="7411">
                  <c:v>45216.484023622688</c:v>
                </c:pt>
                <c:pt idx="7412">
                  <c:v>45216.621360625002</c:v>
                </c:pt>
                <c:pt idx="7413">
                  <c:v>45216.758698981481</c:v>
                </c:pt>
                <c:pt idx="7414">
                  <c:v>45216.896038692132</c:v>
                </c:pt>
                <c:pt idx="7415">
                  <c:v>45217.033377488428</c:v>
                </c:pt>
                <c:pt idx="7416">
                  <c:v>45217.170714791668</c:v>
                </c:pt>
                <c:pt idx="7417">
                  <c:v>45217.308053125002</c:v>
                </c:pt>
                <c:pt idx="7418">
                  <c:v>45217.445393206021</c:v>
                </c:pt>
                <c:pt idx="7419">
                  <c:v>45217.58272997685</c:v>
                </c:pt>
                <c:pt idx="7420">
                  <c:v>45217.720067314818</c:v>
                </c:pt>
                <c:pt idx="7421">
                  <c:v>45217.857406793984</c:v>
                </c:pt>
                <c:pt idx="7422">
                  <c:v>45217.99475258102</c:v>
                </c:pt>
                <c:pt idx="7423">
                  <c:v>45218.132097060188</c:v>
                </c:pt>
                <c:pt idx="7424">
                  <c:v>45218.269440960648</c:v>
                </c:pt>
                <c:pt idx="7425">
                  <c:v>45218.406788113425</c:v>
                </c:pt>
                <c:pt idx="7426">
                  <c:v>45218.54413224537</c:v>
                </c:pt>
                <c:pt idx="7427">
                  <c:v>45218.68147585648</c:v>
                </c:pt>
                <c:pt idx="7428">
                  <c:v>45218.818821597219</c:v>
                </c:pt>
                <c:pt idx="7429">
                  <c:v>45218.956167766206</c:v>
                </c:pt>
                <c:pt idx="7430">
                  <c:v>45219.093512430554</c:v>
                </c:pt>
                <c:pt idx="7431">
                  <c:v>45219.230855405091</c:v>
                </c:pt>
                <c:pt idx="7432">
                  <c:v>45219.368202152778</c:v>
                </c:pt>
                <c:pt idx="7433">
                  <c:v>45219.505547025467</c:v>
                </c:pt>
                <c:pt idx="7434">
                  <c:v>45219.642890127318</c:v>
                </c:pt>
                <c:pt idx="7435">
                  <c:v>45219.780234861108</c:v>
                </c:pt>
                <c:pt idx="7436">
                  <c:v>45219.917580914349</c:v>
                </c:pt>
                <c:pt idx="7437">
                  <c:v>45220.054925555552</c:v>
                </c:pt>
                <c:pt idx="7438">
                  <c:v>45220.19226866898</c:v>
                </c:pt>
                <c:pt idx="7439">
                  <c:v>45220.329613796297</c:v>
                </c:pt>
                <c:pt idx="7440">
                  <c:v>45220.466959548612</c:v>
                </c:pt>
                <c:pt idx="7441">
                  <c:v>45220.604302430555</c:v>
                </c:pt>
                <c:pt idx="7442">
                  <c:v>45220.741646388888</c:v>
                </c:pt>
                <c:pt idx="7443">
                  <c:v>45220.878992060185</c:v>
                </c:pt>
                <c:pt idx="7444">
                  <c:v>45221.016336851855</c:v>
                </c:pt>
                <c:pt idx="7445">
                  <c:v>45221.15368033565</c:v>
                </c:pt>
                <c:pt idx="7446">
                  <c:v>45221.291024074075</c:v>
                </c:pt>
                <c:pt idx="7447">
                  <c:v>45221.428370416666</c:v>
                </c:pt>
                <c:pt idx="7448">
                  <c:v>45221.565713344906</c:v>
                </c:pt>
                <c:pt idx="7449">
                  <c:v>45221.70305640046</c:v>
                </c:pt>
                <c:pt idx="7450">
                  <c:v>45221.840401631947</c:v>
                </c:pt>
                <c:pt idx="7451">
                  <c:v>45221.977746759258</c:v>
                </c:pt>
                <c:pt idx="7452">
                  <c:v>45222.11509042824</c:v>
                </c:pt>
                <c:pt idx="7453">
                  <c:v>45222.252432858797</c:v>
                </c:pt>
                <c:pt idx="7454">
                  <c:v>45222.389778935183</c:v>
                </c:pt>
                <c:pt idx="7455">
                  <c:v>45222.527122395833</c:v>
                </c:pt>
                <c:pt idx="7456">
                  <c:v>45222.664464780093</c:v>
                </c:pt>
                <c:pt idx="7457">
                  <c:v>45222.801809155091</c:v>
                </c:pt>
                <c:pt idx="7458">
                  <c:v>45222.939154421299</c:v>
                </c:pt>
                <c:pt idx="7459">
                  <c:v>45223.076498090275</c:v>
                </c:pt>
                <c:pt idx="7460">
                  <c:v>45223.21384016204</c:v>
                </c:pt>
                <c:pt idx="7461">
                  <c:v>45223.351185370368</c:v>
                </c:pt>
                <c:pt idx="7462">
                  <c:v>45223.488529814815</c:v>
                </c:pt>
                <c:pt idx="7463">
                  <c:v>45223.625871956021</c:v>
                </c:pt>
                <c:pt idx="7464">
                  <c:v>45223.763215520834</c:v>
                </c:pt>
                <c:pt idx="7465">
                  <c:v>45223.900560393522</c:v>
                </c:pt>
                <c:pt idx="7466">
                  <c:v>45224.037904293982</c:v>
                </c:pt>
                <c:pt idx="7467">
                  <c:v>45224.17524665509</c:v>
                </c:pt>
                <c:pt idx="7468">
                  <c:v>45224.312590243055</c:v>
                </c:pt>
                <c:pt idx="7469">
                  <c:v>45224.449935358796</c:v>
                </c:pt>
                <c:pt idx="7470">
                  <c:v>45224.587277233797</c:v>
                </c:pt>
                <c:pt idx="7471">
                  <c:v>45224.724619791668</c:v>
                </c:pt>
                <c:pt idx="7472">
                  <c:v>45224.861964479169</c:v>
                </c:pt>
                <c:pt idx="7473">
                  <c:v>45224.99930841435</c:v>
                </c:pt>
                <c:pt idx="7474">
                  <c:v>45225.13665108796</c:v>
                </c:pt>
                <c:pt idx="7475">
                  <c:v>45225.273993333336</c:v>
                </c:pt>
                <c:pt idx="7476">
                  <c:v>45225.411338749997</c:v>
                </c:pt>
                <c:pt idx="7477">
                  <c:v>45225.548681018518</c:v>
                </c:pt>
                <c:pt idx="7478">
                  <c:v>45225.686022916663</c:v>
                </c:pt>
                <c:pt idx="7479">
                  <c:v>45225.823366956021</c:v>
                </c:pt>
                <c:pt idx="7480">
                  <c:v>45225.960711319443</c:v>
                </c:pt>
                <c:pt idx="7481">
                  <c:v>45226.098054189817</c:v>
                </c:pt>
                <c:pt idx="7482">
                  <c:v>45226.235395416668</c:v>
                </c:pt>
                <c:pt idx="7483">
                  <c:v>45226.372740462961</c:v>
                </c:pt>
                <c:pt idx="7484">
                  <c:v>45226.510083425928</c:v>
                </c:pt>
                <c:pt idx="7485">
                  <c:v>45226.647424756942</c:v>
                </c:pt>
                <c:pt idx="7486">
                  <c:v>45226.784767789351</c:v>
                </c:pt>
                <c:pt idx="7487">
                  <c:v>45226.922112106484</c:v>
                </c:pt>
                <c:pt idx="7488">
                  <c:v>45227.059454918985</c:v>
                </c:pt>
                <c:pt idx="7489">
                  <c:v>45227.196796226854</c:v>
                </c:pt>
                <c:pt idx="7490">
                  <c:v>45227.334139768522</c:v>
                </c:pt>
                <c:pt idx="7491">
                  <c:v>45227.471483668982</c:v>
                </c:pt>
                <c:pt idx="7492">
                  <c:v>45227.608824814815</c:v>
                </c:pt>
                <c:pt idx="7493">
                  <c:v>45227.746167106481</c:v>
                </c:pt>
                <c:pt idx="7494">
                  <c:v>45227.883511006941</c:v>
                </c:pt>
                <c:pt idx="7495">
                  <c:v>45228.020854027774</c:v>
                </c:pt>
                <c:pt idx="7496">
                  <c:v>45228.158195706019</c:v>
                </c:pt>
                <c:pt idx="7497">
                  <c:v>45228.295537824073</c:v>
                </c:pt>
                <c:pt idx="7498">
                  <c:v>45228.432882349538</c:v>
                </c:pt>
                <c:pt idx="7499">
                  <c:v>45228.570223437498</c:v>
                </c:pt>
                <c:pt idx="7500">
                  <c:v>45228.707564780096</c:v>
                </c:pt>
                <c:pt idx="7501">
                  <c:v>45228.844908321757</c:v>
                </c:pt>
                <c:pt idx="7502">
                  <c:v>45228.982251608795</c:v>
                </c:pt>
                <c:pt idx="7503">
                  <c:v>45229.11959347222</c:v>
                </c:pt>
                <c:pt idx="7504">
                  <c:v>45229.256934247685</c:v>
                </c:pt>
                <c:pt idx="7505">
                  <c:v>45229.394278587963</c:v>
                </c:pt>
                <c:pt idx="7506">
                  <c:v>45229.531620196758</c:v>
                </c:pt>
                <c:pt idx="7507">
                  <c:v>45229.668960868054</c:v>
                </c:pt>
                <c:pt idx="7508">
                  <c:v>45229.80630358796</c:v>
                </c:pt>
                <c:pt idx="7509">
                  <c:v>45229.943647083332</c:v>
                </c:pt>
                <c:pt idx="7510">
                  <c:v>45230.080988993053</c:v>
                </c:pt>
                <c:pt idx="7511">
                  <c:v>45230.21832925926</c:v>
                </c:pt>
                <c:pt idx="7512">
                  <c:v>45230.35567287037</c:v>
                </c:pt>
                <c:pt idx="7513">
                  <c:v>45230.493015405096</c:v>
                </c:pt>
                <c:pt idx="7514">
                  <c:v>45230.630355787034</c:v>
                </c:pt>
                <c:pt idx="7515">
                  <c:v>45230.767697627314</c:v>
                </c:pt>
                <c:pt idx="7516">
                  <c:v>45230.905040775462</c:v>
                </c:pt>
                <c:pt idx="7517">
                  <c:v>45231.042382835651</c:v>
                </c:pt>
                <c:pt idx="7518">
                  <c:v>45231.179723356479</c:v>
                </c:pt>
                <c:pt idx="7519">
                  <c:v>45231.317065300929</c:v>
                </c:pt>
                <c:pt idx="7520">
                  <c:v>45231.454408541664</c:v>
                </c:pt>
                <c:pt idx="7521">
                  <c:v>45231.591748622683</c:v>
                </c:pt>
                <c:pt idx="7522">
                  <c:v>45231.729089502318</c:v>
                </c:pt>
                <c:pt idx="7523">
                  <c:v>45231.866432430557</c:v>
                </c:pt>
                <c:pt idx="7524">
                  <c:v>45232.003774525459</c:v>
                </c:pt>
                <c:pt idx="7525">
                  <c:v>45232.141115358798</c:v>
                </c:pt>
                <c:pt idx="7526">
                  <c:v>45232.278455949076</c:v>
                </c:pt>
                <c:pt idx="7527">
                  <c:v>45232.41579958333</c:v>
                </c:pt>
                <c:pt idx="7528">
                  <c:v>45232.553139976852</c:v>
                </c:pt>
                <c:pt idx="7529">
                  <c:v>45232.690480127312</c:v>
                </c:pt>
                <c:pt idx="7530">
                  <c:v>45232.827822430554</c:v>
                </c:pt>
                <c:pt idx="7531">
                  <c:v>45232.965164965281</c:v>
                </c:pt>
                <c:pt idx="7532">
                  <c:v>45233.102505995368</c:v>
                </c:pt>
                <c:pt idx="7533">
                  <c:v>45233.239845439814</c:v>
                </c:pt>
                <c:pt idx="7534">
                  <c:v>45233.377188715276</c:v>
                </c:pt>
                <c:pt idx="7535">
                  <c:v>45233.514529733795</c:v>
                </c:pt>
                <c:pt idx="7536">
                  <c:v>45233.651869247682</c:v>
                </c:pt>
                <c:pt idx="7537">
                  <c:v>45233.789210543982</c:v>
                </c:pt>
                <c:pt idx="7538">
                  <c:v>45233.926553067133</c:v>
                </c:pt>
                <c:pt idx="7539">
                  <c:v>45234.063894004626</c:v>
                </c:pt>
                <c:pt idx="7540">
                  <c:v>45234.201233437503</c:v>
                </c:pt>
                <c:pt idx="7541">
                  <c:v>45234.338575324073</c:v>
                </c:pt>
                <c:pt idx="7542">
                  <c:v>45234.475917314812</c:v>
                </c:pt>
                <c:pt idx="7543">
                  <c:v>45234.613256643519</c:v>
                </c:pt>
                <c:pt idx="7544">
                  <c:v>45234.750597210645</c:v>
                </c:pt>
                <c:pt idx="7545">
                  <c:v>45234.887939247688</c:v>
                </c:pt>
                <c:pt idx="7546">
                  <c:v>45235.025280439811</c:v>
                </c:pt>
                <c:pt idx="7547">
                  <c:v>45235.162620208335</c:v>
                </c:pt>
                <c:pt idx="7548">
                  <c:v>45235.299960625001</c:v>
                </c:pt>
                <c:pt idx="7549">
                  <c:v>45235.437303217594</c:v>
                </c:pt>
                <c:pt idx="7550">
                  <c:v>45235.574642395834</c:v>
                </c:pt>
                <c:pt idx="7551">
                  <c:v>45235.711981944442</c:v>
                </c:pt>
                <c:pt idx="7552">
                  <c:v>45235.849323680559</c:v>
                </c:pt>
                <c:pt idx="7553">
                  <c:v>45235.986665023149</c:v>
                </c:pt>
                <c:pt idx="7554">
                  <c:v>45236.124004999998</c:v>
                </c:pt>
                <c:pt idx="7555">
                  <c:v>45236.261344039354</c:v>
                </c:pt>
                <c:pt idx="7556">
                  <c:v>45236.398686539353</c:v>
                </c:pt>
                <c:pt idx="7557">
                  <c:v>45236.536026203707</c:v>
                </c:pt>
                <c:pt idx="7558">
                  <c:v>45236.67336508102</c:v>
                </c:pt>
                <c:pt idx="7559">
                  <c:v>45236.810706041666</c:v>
                </c:pt>
                <c:pt idx="7560">
                  <c:v>45236.948047638885</c:v>
                </c:pt>
                <c:pt idx="7561">
                  <c:v>45237.085387685183</c:v>
                </c:pt>
                <c:pt idx="7562">
                  <c:v>45237.222726053238</c:v>
                </c:pt>
                <c:pt idx="7563">
                  <c:v>45237.360067951391</c:v>
                </c:pt>
                <c:pt idx="7564">
                  <c:v>45237.497408483796</c:v>
                </c:pt>
                <c:pt idx="7565">
                  <c:v>45237.634746979165</c:v>
                </c:pt>
                <c:pt idx="7566">
                  <c:v>45237.772086990743</c:v>
                </c:pt>
                <c:pt idx="7567">
                  <c:v>45237.909428310188</c:v>
                </c:pt>
                <c:pt idx="7568">
                  <c:v>45238.046768449072</c:v>
                </c:pt>
                <c:pt idx="7569">
                  <c:v>45238.18410702546</c:v>
                </c:pt>
                <c:pt idx="7570">
                  <c:v>45238.321447233793</c:v>
                </c:pt>
                <c:pt idx="7571">
                  <c:v>45238.458788506941</c:v>
                </c:pt>
                <c:pt idx="7572">
                  <c:v>45238.596126712961</c:v>
                </c:pt>
                <c:pt idx="7573">
                  <c:v>45238.733465821759</c:v>
                </c:pt>
                <c:pt idx="7574">
                  <c:v>45238.870806874998</c:v>
                </c:pt>
                <c:pt idx="7575">
                  <c:v>45239.008147060187</c:v>
                </c:pt>
                <c:pt idx="7576">
                  <c:v>45239.145485995374</c:v>
                </c:pt>
                <c:pt idx="7577">
                  <c:v>45239.28282482639</c:v>
                </c:pt>
                <c:pt idx="7578">
                  <c:v>45239.420166597221</c:v>
                </c:pt>
                <c:pt idx="7579">
                  <c:v>45239.557505046294</c:v>
                </c:pt>
                <c:pt idx="7580">
                  <c:v>45239.694843368059</c:v>
                </c:pt>
                <c:pt idx="7581">
                  <c:v>45239.832183865743</c:v>
                </c:pt>
                <c:pt idx="7582">
                  <c:v>45239.969524479166</c:v>
                </c:pt>
                <c:pt idx="7583">
                  <c:v>45240.10686359954</c:v>
                </c:pt>
                <c:pt idx="7584">
                  <c:v>45240.244201238427</c:v>
                </c:pt>
                <c:pt idx="7585">
                  <c:v>45240.381542662035</c:v>
                </c:pt>
                <c:pt idx="7586">
                  <c:v>45240.518881701391</c:v>
                </c:pt>
                <c:pt idx="7587">
                  <c:v>45240.656219375</c:v>
                </c:pt>
                <c:pt idx="7588">
                  <c:v>45240.793558900463</c:v>
                </c:pt>
                <c:pt idx="7589">
                  <c:v>45240.930899571758</c:v>
                </c:pt>
                <c:pt idx="7590">
                  <c:v>45241.06823863426</c:v>
                </c:pt>
                <c:pt idx="7591">
                  <c:v>45241.205576157408</c:v>
                </c:pt>
                <c:pt idx="7592">
                  <c:v>45241.342916377318</c:v>
                </c:pt>
                <c:pt idx="7593">
                  <c:v>45241.480256423609</c:v>
                </c:pt>
                <c:pt idx="7594">
                  <c:v>45241.617593935189</c:v>
                </c:pt>
                <c:pt idx="7595">
                  <c:v>45241.754932719909</c:v>
                </c:pt>
                <c:pt idx="7596">
                  <c:v>45241.892272928242</c:v>
                </c:pt>
                <c:pt idx="7597">
                  <c:v>45242.029612256942</c:v>
                </c:pt>
                <c:pt idx="7598">
                  <c:v>45242.16695013889</c:v>
                </c:pt>
                <c:pt idx="7599">
                  <c:v>45242.304288854168</c:v>
                </c:pt>
                <c:pt idx="7600">
                  <c:v>45242.441629525463</c:v>
                </c:pt>
                <c:pt idx="7601">
                  <c:v>45242.578966828703</c:v>
                </c:pt>
                <c:pt idx="7602">
                  <c:v>45242.716304606482</c:v>
                </c:pt>
                <c:pt idx="7603">
                  <c:v>45242.853644571762</c:v>
                </c:pt>
                <c:pt idx="7604">
                  <c:v>45242.990984027776</c:v>
                </c:pt>
                <c:pt idx="7605">
                  <c:v>45243.128322129633</c:v>
                </c:pt>
                <c:pt idx="7606">
                  <c:v>45243.265659490738</c:v>
                </c:pt>
                <c:pt idx="7607">
                  <c:v>45243.403000196762</c:v>
                </c:pt>
                <c:pt idx="7608">
                  <c:v>45243.540337986109</c:v>
                </c:pt>
                <c:pt idx="7609">
                  <c:v>45243.677675115738</c:v>
                </c:pt>
                <c:pt idx="7610">
                  <c:v>45243.815014351851</c:v>
                </c:pt>
                <c:pt idx="7611">
                  <c:v>45243.952354143519</c:v>
                </c:pt>
                <c:pt idx="7612">
                  <c:v>45244.089692384259</c:v>
                </c:pt>
                <c:pt idx="7613">
                  <c:v>45244.227028946756</c:v>
                </c:pt>
                <c:pt idx="7614">
                  <c:v>45244.364369166666</c:v>
                </c:pt>
                <c:pt idx="7615">
                  <c:v>45244.501707766205</c:v>
                </c:pt>
                <c:pt idx="7616">
                  <c:v>45244.639044467593</c:v>
                </c:pt>
                <c:pt idx="7617">
                  <c:v>45244.776382719909</c:v>
                </c:pt>
                <c:pt idx="7618">
                  <c:v>45244.913725949074</c:v>
                </c:pt>
                <c:pt idx="7619">
                  <c:v>45245.051071388887</c:v>
                </c:pt>
                <c:pt idx="7620">
                  <c:v>45245.188415277778</c:v>
                </c:pt>
                <c:pt idx="7621">
                  <c:v>45245.325760983796</c:v>
                </c:pt>
                <c:pt idx="7622">
                  <c:v>45245.463107557873</c:v>
                </c:pt>
                <c:pt idx="7623">
                  <c:v>45245.60045114583</c:v>
                </c:pt>
                <c:pt idx="7624">
                  <c:v>45245.737795717592</c:v>
                </c:pt>
                <c:pt idx="7625">
                  <c:v>45245.875142141202</c:v>
                </c:pt>
                <c:pt idx="7626">
                  <c:v>45246.012487685184</c:v>
                </c:pt>
                <c:pt idx="7627">
                  <c:v>45246.149831944444</c:v>
                </c:pt>
                <c:pt idx="7628">
                  <c:v>45246.287176284721</c:v>
                </c:pt>
                <c:pt idx="7629">
                  <c:v>45246.424523402777</c:v>
                </c:pt>
                <c:pt idx="7630">
                  <c:v>45246.561867141201</c:v>
                </c:pt>
                <c:pt idx="7631">
                  <c:v>45246.699210902778</c:v>
                </c:pt>
                <c:pt idx="7632">
                  <c:v>45246.836556805552</c:v>
                </c:pt>
                <c:pt idx="7633">
                  <c:v>45246.973902743055</c:v>
                </c:pt>
                <c:pt idx="7634">
                  <c:v>45247.111247210647</c:v>
                </c:pt>
                <c:pt idx="7635">
                  <c:v>45247.248590277777</c:v>
                </c:pt>
                <c:pt idx="7636">
                  <c:v>45247.385937094907</c:v>
                </c:pt>
                <c:pt idx="7637">
                  <c:v>45247.523281400463</c:v>
                </c:pt>
                <c:pt idx="7638">
                  <c:v>45247.660624479169</c:v>
                </c:pt>
                <c:pt idx="7639">
                  <c:v>45247.797969479165</c:v>
                </c:pt>
                <c:pt idx="7640">
                  <c:v>45247.935315509261</c:v>
                </c:pt>
                <c:pt idx="7641">
                  <c:v>45248.07265991898</c:v>
                </c:pt>
                <c:pt idx="7642">
                  <c:v>45248.210002777778</c:v>
                </c:pt>
                <c:pt idx="7643">
                  <c:v>45248.347348541669</c:v>
                </c:pt>
                <c:pt idx="7644">
                  <c:v>45248.484693854167</c:v>
                </c:pt>
                <c:pt idx="7645">
                  <c:v>45248.622036736109</c:v>
                </c:pt>
                <c:pt idx="7646">
                  <c:v>45248.759380972224</c:v>
                </c:pt>
                <c:pt idx="7647">
                  <c:v>45248.896726562503</c:v>
                </c:pt>
                <c:pt idx="7648">
                  <c:v>45249.034071226852</c:v>
                </c:pt>
                <c:pt idx="7649">
                  <c:v>45249.171414398152</c:v>
                </c:pt>
                <c:pt idx="7650">
                  <c:v>45249.308758611114</c:v>
                </c:pt>
                <c:pt idx="7651">
                  <c:v>45249.44610454861</c:v>
                </c:pt>
                <c:pt idx="7652">
                  <c:v>45249.583447175923</c:v>
                </c:pt>
                <c:pt idx="7653">
                  <c:v>45249.720790381944</c:v>
                </c:pt>
                <c:pt idx="7654">
                  <c:v>45249.85813576389</c:v>
                </c:pt>
                <c:pt idx="7655">
                  <c:v>45249.995480497688</c:v>
                </c:pt>
                <c:pt idx="7656">
                  <c:v>45250.13282392361</c:v>
                </c:pt>
                <c:pt idx="7657">
                  <c:v>45250.270166770832</c:v>
                </c:pt>
                <c:pt idx="7658">
                  <c:v>45250.40751287037</c:v>
                </c:pt>
                <c:pt idx="7659">
                  <c:v>45250.544855949076</c:v>
                </c:pt>
                <c:pt idx="7660">
                  <c:v>45250.682198495371</c:v>
                </c:pt>
                <c:pt idx="7661">
                  <c:v>45250.819543171296</c:v>
                </c:pt>
                <c:pt idx="7662">
                  <c:v>45250.956888287037</c:v>
                </c:pt>
                <c:pt idx="7663">
                  <c:v>45251.094231875002</c:v>
                </c:pt>
                <c:pt idx="7664">
                  <c:v>45251.2315737963</c:v>
                </c:pt>
                <c:pt idx="7665">
                  <c:v>45251.368919479166</c:v>
                </c:pt>
                <c:pt idx="7666">
                  <c:v>45251.506263287039</c:v>
                </c:pt>
                <c:pt idx="7667">
                  <c:v>45251.643605324076</c:v>
                </c:pt>
                <c:pt idx="7668">
                  <c:v>45251.780948993059</c:v>
                </c:pt>
                <c:pt idx="7669">
                  <c:v>45251.918293981478</c:v>
                </c:pt>
                <c:pt idx="7670">
                  <c:v>45252.055637546298</c:v>
                </c:pt>
                <c:pt idx="7671">
                  <c:v>45252.192979594911</c:v>
                </c:pt>
                <c:pt idx="7672">
                  <c:v>45252.330323668983</c:v>
                </c:pt>
                <c:pt idx="7673">
                  <c:v>45252.467668356483</c:v>
                </c:pt>
                <c:pt idx="7674">
                  <c:v>45252.605010162035</c:v>
                </c:pt>
                <c:pt idx="7675">
                  <c:v>45252.742353055553</c:v>
                </c:pt>
                <c:pt idx="7676">
                  <c:v>45252.879697673612</c:v>
                </c:pt>
                <c:pt idx="7677">
                  <c:v>45253.017041400461</c:v>
                </c:pt>
                <c:pt idx="7678">
                  <c:v>45253.154383831017</c:v>
                </c:pt>
                <c:pt idx="7679">
                  <c:v>45253.291726516203</c:v>
                </c:pt>
                <c:pt idx="7680">
                  <c:v>45253.42907179398</c:v>
                </c:pt>
                <c:pt idx="7681">
                  <c:v>45253.566413668981</c:v>
                </c:pt>
                <c:pt idx="7682">
                  <c:v>45253.703755671297</c:v>
                </c:pt>
                <c:pt idx="7683">
                  <c:v>45253.841099849538</c:v>
                </c:pt>
                <c:pt idx="7684">
                  <c:v>45253.97844392361</c:v>
                </c:pt>
                <c:pt idx="7685">
                  <c:v>45254.115786550923</c:v>
                </c:pt>
                <c:pt idx="7686">
                  <c:v>45254.253127939817</c:v>
                </c:pt>
                <c:pt idx="7687">
                  <c:v>45254.390472974534</c:v>
                </c:pt>
                <c:pt idx="7688">
                  <c:v>45254.52781540509</c:v>
                </c:pt>
                <c:pt idx="7689">
                  <c:v>45254.665156747687</c:v>
                </c:pt>
                <c:pt idx="7690">
                  <c:v>45254.802500081016</c:v>
                </c:pt>
                <c:pt idx="7691">
                  <c:v>45254.939844328706</c:v>
                </c:pt>
                <c:pt idx="7692">
                  <c:v>45255.077186967595</c:v>
                </c:pt>
                <c:pt idx="7693">
                  <c:v>45255.214528009259</c:v>
                </c:pt>
                <c:pt idx="7694">
                  <c:v>45255.351872199077</c:v>
                </c:pt>
                <c:pt idx="7695">
                  <c:v>45255.489215624999</c:v>
                </c:pt>
                <c:pt idx="7696">
                  <c:v>45255.626556759256</c:v>
                </c:pt>
                <c:pt idx="7697">
                  <c:v>45255.763899305559</c:v>
                </c:pt>
                <c:pt idx="7698">
                  <c:v>45255.901243171298</c:v>
                </c:pt>
                <c:pt idx="7699">
                  <c:v>45256.038586064817</c:v>
                </c:pt>
                <c:pt idx="7700">
                  <c:v>45256.175927418983</c:v>
                </c:pt>
                <c:pt idx="7701">
                  <c:v>45256.313270023151</c:v>
                </c:pt>
                <c:pt idx="7702">
                  <c:v>45256.450614131943</c:v>
                </c:pt>
                <c:pt idx="7703">
                  <c:v>45256.587955011571</c:v>
                </c:pt>
                <c:pt idx="7704">
                  <c:v>45256.725296574077</c:v>
                </c:pt>
                <c:pt idx="7705">
                  <c:v>45256.862640277781</c:v>
                </c:pt>
                <c:pt idx="7706">
                  <c:v>45256.999983229165</c:v>
                </c:pt>
                <c:pt idx="7707">
                  <c:v>45257.137324907409</c:v>
                </c:pt>
                <c:pt idx="7708">
                  <c:v>45257.274666180558</c:v>
                </c:pt>
                <c:pt idx="7709">
                  <c:v>45257.412010613429</c:v>
                </c:pt>
                <c:pt idx="7710">
                  <c:v>45257.549351909722</c:v>
                </c:pt>
                <c:pt idx="7711">
                  <c:v>45257.686692835647</c:v>
                </c:pt>
                <c:pt idx="7712">
                  <c:v>45257.824035902777</c:v>
                </c:pt>
                <c:pt idx="7713">
                  <c:v>45257.961379305554</c:v>
                </c:pt>
                <c:pt idx="7714">
                  <c:v>45258.098721203707</c:v>
                </c:pt>
                <c:pt idx="7715">
                  <c:v>45258.23606145833</c:v>
                </c:pt>
                <c:pt idx="7716">
                  <c:v>45258.373405543978</c:v>
                </c:pt>
                <c:pt idx="7717">
                  <c:v>45258.51074755787</c:v>
                </c:pt>
                <c:pt idx="7718">
                  <c:v>45258.648087928239</c:v>
                </c:pt>
                <c:pt idx="7719">
                  <c:v>45258.785430000004</c:v>
                </c:pt>
                <c:pt idx="7720">
                  <c:v>45258.922773368053</c:v>
                </c:pt>
                <c:pt idx="7721">
                  <c:v>45259.060115243054</c:v>
                </c:pt>
                <c:pt idx="7722">
                  <c:v>45259.197455590278</c:v>
                </c:pt>
                <c:pt idx="7723">
                  <c:v>45259.33479818287</c:v>
                </c:pt>
                <c:pt idx="7724">
                  <c:v>45259.472141157406</c:v>
                </c:pt>
                <c:pt idx="7725">
                  <c:v>45259.609481354164</c:v>
                </c:pt>
                <c:pt idx="7726">
                  <c:v>45259.74682270833</c:v>
                </c:pt>
                <c:pt idx="7727">
                  <c:v>45259.884165682874</c:v>
                </c:pt>
                <c:pt idx="7728">
                  <c:v>45260.021507766207</c:v>
                </c:pt>
                <c:pt idx="7729">
                  <c:v>45260.15884851852</c:v>
                </c:pt>
                <c:pt idx="7730">
                  <c:v>45260.296189710651</c:v>
                </c:pt>
                <c:pt idx="7731">
                  <c:v>45260.433533310184</c:v>
                </c:pt>
                <c:pt idx="7732">
                  <c:v>45260.570873483797</c:v>
                </c:pt>
                <c:pt idx="7733">
                  <c:v>45260.708213900463</c:v>
                </c:pt>
                <c:pt idx="7734">
                  <c:v>45260.845556527776</c:v>
                </c:pt>
                <c:pt idx="7735">
                  <c:v>45260.98289890046</c:v>
                </c:pt>
                <c:pt idx="7736">
                  <c:v>45261.120239861113</c:v>
                </c:pt>
                <c:pt idx="7737">
                  <c:v>45261.257579722223</c:v>
                </c:pt>
                <c:pt idx="7738">
                  <c:v>45261.394923159722</c:v>
                </c:pt>
                <c:pt idx="7739">
                  <c:v>45261.532263877314</c:v>
                </c:pt>
                <c:pt idx="7740">
                  <c:v>45261.669603645831</c:v>
                </c:pt>
                <c:pt idx="7741">
                  <c:v>45261.806945474535</c:v>
                </c:pt>
                <c:pt idx="7742">
                  <c:v>45261.944288078703</c:v>
                </c:pt>
                <c:pt idx="7743">
                  <c:v>45262.081629097222</c:v>
                </c:pt>
                <c:pt idx="7744">
                  <c:v>45262.218968472225</c:v>
                </c:pt>
                <c:pt idx="7745">
                  <c:v>45262.356311203701</c:v>
                </c:pt>
                <c:pt idx="7746">
                  <c:v>45262.493652870369</c:v>
                </c:pt>
                <c:pt idx="7747">
                  <c:v>45262.630992384256</c:v>
                </c:pt>
                <c:pt idx="7748">
                  <c:v>45262.768333344909</c:v>
                </c:pt>
                <c:pt idx="7749">
                  <c:v>45262.905675636575</c:v>
                </c:pt>
                <c:pt idx="7750">
                  <c:v>45263.043016840275</c:v>
                </c:pt>
                <c:pt idx="7751">
                  <c:v>45263.180356504628</c:v>
                </c:pt>
                <c:pt idx="7752">
                  <c:v>45263.317697592589</c:v>
                </c:pt>
                <c:pt idx="7753">
                  <c:v>45263.455039988425</c:v>
                </c:pt>
                <c:pt idx="7754">
                  <c:v>45263.592379224538</c:v>
                </c:pt>
                <c:pt idx="7755">
                  <c:v>45263.72971925926</c:v>
                </c:pt>
                <c:pt idx="7756">
                  <c:v>45263.867061342593</c:v>
                </c:pt>
                <c:pt idx="7757">
                  <c:v>45264.004402615741</c:v>
                </c:pt>
                <c:pt idx="7758">
                  <c:v>45264.141742627318</c:v>
                </c:pt>
                <c:pt idx="7759">
                  <c:v>45264.279082395835</c:v>
                </c:pt>
                <c:pt idx="7760">
                  <c:v>45264.416425208336</c:v>
                </c:pt>
                <c:pt idx="7761">
                  <c:v>45264.55376480324</c:v>
                </c:pt>
                <c:pt idx="7762">
                  <c:v>45264.691104143516</c:v>
                </c:pt>
                <c:pt idx="7763">
                  <c:v>45264.828445636573</c:v>
                </c:pt>
                <c:pt idx="7764">
                  <c:v>45264.965787372683</c:v>
                </c:pt>
                <c:pt idx="7765">
                  <c:v>45265.103127615737</c:v>
                </c:pt>
                <c:pt idx="7766">
                  <c:v>45265.240466284726</c:v>
                </c:pt>
                <c:pt idx="7767">
                  <c:v>45265.377808773148</c:v>
                </c:pt>
                <c:pt idx="7768">
                  <c:v>45265.515149027779</c:v>
                </c:pt>
                <c:pt idx="7769">
                  <c:v>45265.652487766201</c:v>
                </c:pt>
                <c:pt idx="7770">
                  <c:v>45265.789828298613</c:v>
                </c:pt>
                <c:pt idx="7771">
                  <c:v>45265.927170057868</c:v>
                </c:pt>
                <c:pt idx="7772">
                  <c:v>45266.064510254633</c:v>
                </c:pt>
                <c:pt idx="7773">
                  <c:v>45266.201848935183</c:v>
                </c:pt>
                <c:pt idx="7774">
                  <c:v>45266.339190081017</c:v>
                </c:pt>
                <c:pt idx="7775">
                  <c:v>45266.476531342596</c:v>
                </c:pt>
                <c:pt idx="7776">
                  <c:v>45266.613869942128</c:v>
                </c:pt>
                <c:pt idx="7777">
                  <c:v>45266.751209768518</c:v>
                </c:pt>
                <c:pt idx="7778">
                  <c:v>45266.888551099539</c:v>
                </c:pt>
                <c:pt idx="7779">
                  <c:v>45267.025891574071</c:v>
                </c:pt>
                <c:pt idx="7780">
                  <c:v>45267.163230648148</c:v>
                </c:pt>
                <c:pt idx="7781">
                  <c:v>45267.300570358799</c:v>
                </c:pt>
                <c:pt idx="7782">
                  <c:v>45267.43791226852</c:v>
                </c:pt>
                <c:pt idx="7783">
                  <c:v>45267.57525076389</c:v>
                </c:pt>
                <c:pt idx="7784">
                  <c:v>45267.712589629627</c:v>
                </c:pt>
                <c:pt idx="7785">
                  <c:v>45267.849930694443</c:v>
                </c:pt>
                <c:pt idx="7786">
                  <c:v>45267.987271377315</c:v>
                </c:pt>
                <c:pt idx="7787">
                  <c:v>45268.124610682869</c:v>
                </c:pt>
                <c:pt idx="7788">
                  <c:v>45268.261949074076</c:v>
                </c:pt>
                <c:pt idx="7789">
                  <c:v>45268.399290925925</c:v>
                </c:pt>
                <c:pt idx="7790">
                  <c:v>45268.536629965274</c:v>
                </c:pt>
                <c:pt idx="7791">
                  <c:v>45268.673968194445</c:v>
                </c:pt>
                <c:pt idx="7792">
                  <c:v>45268.811308530094</c:v>
                </c:pt>
                <c:pt idx="7793">
                  <c:v>45268.948649513892</c:v>
                </c:pt>
                <c:pt idx="7794">
                  <c:v>45269.085988946761</c:v>
                </c:pt>
                <c:pt idx="7795">
                  <c:v>45269.223326712963</c:v>
                </c:pt>
                <c:pt idx="7796">
                  <c:v>45269.360668009256</c:v>
                </c:pt>
                <c:pt idx="7797">
                  <c:v>45269.49800796296</c:v>
                </c:pt>
                <c:pt idx="7798">
                  <c:v>45269.635345868053</c:v>
                </c:pt>
                <c:pt idx="7799">
                  <c:v>45269.772685300923</c:v>
                </c:pt>
                <c:pt idx="7800">
                  <c:v>45269.910026064812</c:v>
                </c:pt>
                <c:pt idx="7801">
                  <c:v>45270.047365636572</c:v>
                </c:pt>
                <c:pt idx="7802">
                  <c:v>45270.18470366898</c:v>
                </c:pt>
                <c:pt idx="7803">
                  <c:v>45270.322043321758</c:v>
                </c:pt>
                <c:pt idx="7804">
                  <c:v>45270.459384062502</c:v>
                </c:pt>
                <c:pt idx="7805">
                  <c:v>45270.59672173611</c:v>
                </c:pt>
                <c:pt idx="7806">
                  <c:v>45270.734060312498</c:v>
                </c:pt>
                <c:pt idx="7807">
                  <c:v>45270.871400856478</c:v>
                </c:pt>
                <c:pt idx="7808">
                  <c:v>45271.008740532408</c:v>
                </c:pt>
                <c:pt idx="7809">
                  <c:v>45271.146078969905</c:v>
                </c:pt>
                <c:pt idx="7810">
                  <c:v>45271.283417303239</c:v>
                </c:pt>
                <c:pt idx="7811">
                  <c:v>45271.420758587963</c:v>
                </c:pt>
                <c:pt idx="7812">
                  <c:v>45271.558096562498</c:v>
                </c:pt>
                <c:pt idx="7813">
                  <c:v>45271.695434421294</c:v>
                </c:pt>
                <c:pt idx="7814">
                  <c:v>45271.832774444447</c:v>
                </c:pt>
                <c:pt idx="7815">
                  <c:v>45271.970114606484</c:v>
                </c:pt>
                <c:pt idx="7816">
                  <c:v>45272.107453298609</c:v>
                </c:pt>
                <c:pt idx="7817">
                  <c:v>45272.244790486111</c:v>
                </c:pt>
                <c:pt idx="7818">
                  <c:v>45272.382131481485</c:v>
                </c:pt>
                <c:pt idx="7819">
                  <c:v>45272.519470104169</c:v>
                </c:pt>
                <c:pt idx="7820">
                  <c:v>45272.656807361112</c:v>
                </c:pt>
                <c:pt idx="7821">
                  <c:v>45272.794146469911</c:v>
                </c:pt>
                <c:pt idx="7822">
                  <c:v>45272.93148673611</c:v>
                </c:pt>
                <c:pt idx="7823">
                  <c:v>45273.068825416667</c:v>
                </c:pt>
                <c:pt idx="7824">
                  <c:v>45273.206165717595</c:v>
                </c:pt>
                <c:pt idx="7825">
                  <c:v>45273.343511956016</c:v>
                </c:pt>
                <c:pt idx="7826">
                  <c:v>45273.480858043979</c:v>
                </c:pt>
                <c:pt idx="7827">
                  <c:v>45273.618201597223</c:v>
                </c:pt>
                <c:pt idx="7828">
                  <c:v>45273.755546435183</c:v>
                </c:pt>
                <c:pt idx="7829">
                  <c:v>45273.892892696756</c:v>
                </c:pt>
                <c:pt idx="7830">
                  <c:v>45274.030238090279</c:v>
                </c:pt>
                <c:pt idx="7831">
                  <c:v>45274.167582037036</c:v>
                </c:pt>
                <c:pt idx="7832">
                  <c:v>45274.304926817131</c:v>
                </c:pt>
                <c:pt idx="7833">
                  <c:v>45274.442273587963</c:v>
                </c:pt>
                <c:pt idx="7834">
                  <c:v>45274.579616979165</c:v>
                </c:pt>
                <c:pt idx="7835">
                  <c:v>45274.716960844904</c:v>
                </c:pt>
                <c:pt idx="7836">
                  <c:v>45274.854306921297</c:v>
                </c:pt>
                <c:pt idx="7837">
                  <c:v>45274.991652488425</c:v>
                </c:pt>
                <c:pt idx="7838">
                  <c:v>45275.128996712963</c:v>
                </c:pt>
                <c:pt idx="7839">
                  <c:v>45275.266340185182</c:v>
                </c:pt>
                <c:pt idx="7840">
                  <c:v>45275.403687025464</c:v>
                </c:pt>
                <c:pt idx="7841">
                  <c:v>45275.541030960645</c:v>
                </c:pt>
                <c:pt idx="7842">
                  <c:v>45275.678374224539</c:v>
                </c:pt>
                <c:pt idx="7843">
                  <c:v>45275.815719618055</c:v>
                </c:pt>
                <c:pt idx="7844">
                  <c:v>45275.953065555557</c:v>
                </c:pt>
                <c:pt idx="7845">
                  <c:v>45276.090409965276</c:v>
                </c:pt>
                <c:pt idx="7846">
                  <c:v>45276.227752696759</c:v>
                </c:pt>
                <c:pt idx="7847">
                  <c:v>45276.365099085648</c:v>
                </c:pt>
                <c:pt idx="7848">
                  <c:v>45276.502443865742</c:v>
                </c:pt>
                <c:pt idx="7849">
                  <c:v>45276.639786747684</c:v>
                </c:pt>
                <c:pt idx="7850">
                  <c:v>45276.7771312037</c:v>
                </c:pt>
                <c:pt idx="7851">
                  <c:v>45276.914476979167</c:v>
                </c:pt>
                <c:pt idx="7852">
                  <c:v>45277.051821469904</c:v>
                </c:pt>
                <c:pt idx="7853">
                  <c:v>45277.189164421296</c:v>
                </c:pt>
                <c:pt idx="7854">
                  <c:v>45277.326509189814</c:v>
                </c:pt>
                <c:pt idx="7855">
                  <c:v>45277.46385482639</c:v>
                </c:pt>
                <c:pt idx="7856">
                  <c:v>45277.601197488424</c:v>
                </c:pt>
                <c:pt idx="7857">
                  <c:v>45277.738541157407</c:v>
                </c:pt>
                <c:pt idx="7858">
                  <c:v>45277.875886666669</c:v>
                </c:pt>
                <c:pt idx="7859">
                  <c:v>45278.013231296296</c:v>
                </c:pt>
                <c:pt idx="7860">
                  <c:v>45278.150574652776</c:v>
                </c:pt>
                <c:pt idx="7861">
                  <c:v>45278.287918101851</c:v>
                </c:pt>
                <c:pt idx="7862">
                  <c:v>45278.425264328704</c:v>
                </c:pt>
                <c:pt idx="7863">
                  <c:v>45278.562607187501</c:v>
                </c:pt>
                <c:pt idx="7864">
                  <c:v>45278.699950057868</c:v>
                </c:pt>
                <c:pt idx="7865">
                  <c:v>45278.837295092591</c:v>
                </c:pt>
                <c:pt idx="7866">
                  <c:v>45278.974640162036</c:v>
                </c:pt>
                <c:pt idx="7867">
                  <c:v>45279.111983761577</c:v>
                </c:pt>
                <c:pt idx="7868">
                  <c:v>45279.249325983794</c:v>
                </c:pt>
                <c:pt idx="7869">
                  <c:v>45279.386671956017</c:v>
                </c:pt>
                <c:pt idx="7870">
                  <c:v>45279.524015416668</c:v>
                </c:pt>
                <c:pt idx="7871">
                  <c:v>45279.661357662037</c:v>
                </c:pt>
                <c:pt idx="7872">
                  <c:v>45279.798701840278</c:v>
                </c:pt>
                <c:pt idx="7873">
                  <c:v>45279.936047048614</c:v>
                </c:pt>
                <c:pt idx="7874">
                  <c:v>45280.073390648147</c:v>
                </c:pt>
                <c:pt idx="7875">
                  <c:v>45280.21073269676</c:v>
                </c:pt>
                <c:pt idx="7876">
                  <c:v>45280.348077673611</c:v>
                </c:pt>
                <c:pt idx="7877">
                  <c:v>45280.485422187499</c:v>
                </c:pt>
                <c:pt idx="7878">
                  <c:v>45280.622764293985</c:v>
                </c:pt>
                <c:pt idx="7879">
                  <c:v>45280.760107754628</c:v>
                </c:pt>
                <c:pt idx="7880">
                  <c:v>45280.897452569443</c:v>
                </c:pt>
                <c:pt idx="7881">
                  <c:v>45281.034796481479</c:v>
                </c:pt>
                <c:pt idx="7882">
                  <c:v>45281.17213890046</c:v>
                </c:pt>
                <c:pt idx="7883">
                  <c:v>45281.30948236111</c:v>
                </c:pt>
                <c:pt idx="7884">
                  <c:v>45281.446827581021</c:v>
                </c:pt>
                <c:pt idx="7885">
                  <c:v>45281.584169479167</c:v>
                </c:pt>
                <c:pt idx="7886">
                  <c:v>45281.721511967589</c:v>
                </c:pt>
                <c:pt idx="7887">
                  <c:v>45281.858856631945</c:v>
                </c:pt>
                <c:pt idx="7888">
                  <c:v>45281.996200671296</c:v>
                </c:pt>
                <c:pt idx="7889">
                  <c:v>45282.133543402779</c:v>
                </c:pt>
                <c:pt idx="7890">
                  <c:v>45282.27088556713</c:v>
                </c:pt>
                <c:pt idx="7891">
                  <c:v>45282.408230995374</c:v>
                </c:pt>
                <c:pt idx="7892">
                  <c:v>45282.545573402778</c:v>
                </c:pt>
                <c:pt idx="7893">
                  <c:v>45282.682915289355</c:v>
                </c:pt>
                <c:pt idx="7894">
                  <c:v>45282.820259328706</c:v>
                </c:pt>
                <c:pt idx="7895">
                  <c:v>45282.957603796298</c:v>
                </c:pt>
                <c:pt idx="7896">
                  <c:v>45283.094946770834</c:v>
                </c:pt>
                <c:pt idx="7897">
                  <c:v>45283.232288067127</c:v>
                </c:pt>
                <c:pt idx="7898">
                  <c:v>45283.369633125003</c:v>
                </c:pt>
                <c:pt idx="7899">
                  <c:v>45283.506976342593</c:v>
                </c:pt>
                <c:pt idx="7900">
                  <c:v>45283.644317777776</c:v>
                </c:pt>
                <c:pt idx="7901">
                  <c:v>45283.781660868059</c:v>
                </c:pt>
                <c:pt idx="7902">
                  <c:v>45283.919005277778</c:v>
                </c:pt>
                <c:pt idx="7903">
                  <c:v>45284.056348287035</c:v>
                </c:pt>
                <c:pt idx="7904">
                  <c:v>45284.193689768515</c:v>
                </c:pt>
                <c:pt idx="7905">
                  <c:v>45284.331033298608</c:v>
                </c:pt>
                <c:pt idx="7906">
                  <c:v>45284.468377442128</c:v>
                </c:pt>
                <c:pt idx="7907">
                  <c:v>45284.605718726853</c:v>
                </c:pt>
                <c:pt idx="7908">
                  <c:v>45284.743061099536</c:v>
                </c:pt>
                <c:pt idx="7909">
                  <c:v>45284.88040519676</c:v>
                </c:pt>
                <c:pt idx="7910">
                  <c:v>45285.017748425926</c:v>
                </c:pt>
                <c:pt idx="7911">
                  <c:v>45285.155090358799</c:v>
                </c:pt>
                <c:pt idx="7912">
                  <c:v>45285.292432546295</c:v>
                </c:pt>
                <c:pt idx="7913">
                  <c:v>45285.429777361111</c:v>
                </c:pt>
                <c:pt idx="7914">
                  <c:v>45285.567118749997</c:v>
                </c:pt>
                <c:pt idx="7915">
                  <c:v>45285.704460289351</c:v>
                </c:pt>
                <c:pt idx="7916">
                  <c:v>45285.841804027776</c:v>
                </c:pt>
                <c:pt idx="7917">
                  <c:v>45285.979147650462</c:v>
                </c:pt>
                <c:pt idx="7918">
                  <c:v>45286.116489837965</c:v>
                </c:pt>
                <c:pt idx="7919">
                  <c:v>45286.253830787035</c:v>
                </c:pt>
                <c:pt idx="7920">
                  <c:v>45286.391175405093</c:v>
                </c:pt>
                <c:pt idx="7921">
                  <c:v>45286.528517418985</c:v>
                </c:pt>
                <c:pt idx="7922">
                  <c:v>45286.665858356479</c:v>
                </c:pt>
                <c:pt idx="7923">
                  <c:v>45286.803201284725</c:v>
                </c:pt>
                <c:pt idx="7924">
                  <c:v>45286.940545138888</c:v>
                </c:pt>
                <c:pt idx="7925">
                  <c:v>45287.077887384257</c:v>
                </c:pt>
                <c:pt idx="7926">
                  <c:v>45287.215228043984</c:v>
                </c:pt>
                <c:pt idx="7927">
                  <c:v>45287.352571863426</c:v>
                </c:pt>
                <c:pt idx="7928">
                  <c:v>45287.489914918981</c:v>
                </c:pt>
                <c:pt idx="7929">
                  <c:v>45287.627255694446</c:v>
                </c:pt>
                <c:pt idx="7930">
                  <c:v>45287.764597881942</c:v>
                </c:pt>
                <c:pt idx="7931">
                  <c:v>45287.901941400465</c:v>
                </c:pt>
                <c:pt idx="7932">
                  <c:v>45288.03928394676</c:v>
                </c:pt>
                <c:pt idx="7933">
                  <c:v>45288.176624965279</c:v>
                </c:pt>
                <c:pt idx="7934">
                  <c:v>45288.313967233793</c:v>
                </c:pt>
                <c:pt idx="7935">
                  <c:v>45288.45131103009</c:v>
                </c:pt>
                <c:pt idx="7936">
                  <c:v>45288.588651585647</c:v>
                </c:pt>
                <c:pt idx="7937">
                  <c:v>45288.725992835651</c:v>
                </c:pt>
                <c:pt idx="7938">
                  <c:v>45288.863336226852</c:v>
                </c:pt>
                <c:pt idx="7939">
                  <c:v>45289.000678888886</c:v>
                </c:pt>
                <c:pt idx="7940">
                  <c:v>45289.13802027778</c:v>
                </c:pt>
                <c:pt idx="7941">
                  <c:v>45289.275361250002</c:v>
                </c:pt>
                <c:pt idx="7942">
                  <c:v>45289.412705405091</c:v>
                </c:pt>
                <c:pt idx="7943">
                  <c:v>45289.550046435186</c:v>
                </c:pt>
                <c:pt idx="7944">
                  <c:v>45289.687387071761</c:v>
                </c:pt>
                <c:pt idx="7945">
                  <c:v>45289.824729872686</c:v>
                </c:pt>
                <c:pt idx="7946">
                  <c:v>45289.962073020833</c:v>
                </c:pt>
                <c:pt idx="7947">
                  <c:v>45290.09941466435</c:v>
                </c:pt>
                <c:pt idx="7948">
                  <c:v>45290.236754675927</c:v>
                </c:pt>
                <c:pt idx="7949">
                  <c:v>45290.374098506945</c:v>
                </c:pt>
                <c:pt idx="7950">
                  <c:v>45290.511440289352</c:v>
                </c:pt>
                <c:pt idx="7951">
                  <c:v>45290.648780428244</c:v>
                </c:pt>
                <c:pt idx="7952">
                  <c:v>45290.786122268517</c:v>
                </c:pt>
                <c:pt idx="7953">
                  <c:v>45290.923465416665</c:v>
                </c:pt>
                <c:pt idx="7954">
                  <c:v>45291.060807071757</c:v>
                </c:pt>
                <c:pt idx="7955">
                  <c:v>45291.198147210649</c:v>
                </c:pt>
                <c:pt idx="7956">
                  <c:v>45291.335489606485</c:v>
                </c:pt>
                <c:pt idx="7957">
                  <c:v>45291.472832372689</c:v>
                </c:pt>
                <c:pt idx="7958">
                  <c:v>45291.610172384258</c:v>
                </c:pt>
                <c:pt idx="7959">
                  <c:v>45291.747513553244</c:v>
                </c:pt>
                <c:pt idx="7960">
                  <c:v>45291.884856331017</c:v>
                </c:pt>
                <c:pt idx="7961">
                  <c:v>45292.022198252314</c:v>
                </c:pt>
                <c:pt idx="7962">
                  <c:v>45292.159538831016</c:v>
                </c:pt>
                <c:pt idx="7963">
                  <c:v>45292.296879861111</c:v>
                </c:pt>
                <c:pt idx="7964">
                  <c:v>45292.434223298609</c:v>
                </c:pt>
                <c:pt idx="7965">
                  <c:v>45292.571563321762</c:v>
                </c:pt>
                <c:pt idx="7966">
                  <c:v>45292.708903587962</c:v>
                </c:pt>
                <c:pt idx="7967">
                  <c:v>45292.846246064815</c:v>
                </c:pt>
                <c:pt idx="7968">
                  <c:v>45292.983588310184</c:v>
                </c:pt>
                <c:pt idx="7969">
                  <c:v>45293.120929131946</c:v>
                </c:pt>
                <c:pt idx="7970">
                  <c:v>45293.258268877318</c:v>
                </c:pt>
                <c:pt idx="7971">
                  <c:v>45293.395612187502</c:v>
                </c:pt>
                <c:pt idx="7972">
                  <c:v>45293.532952789355</c:v>
                </c:pt>
                <c:pt idx="7973">
                  <c:v>45293.670292453702</c:v>
                </c:pt>
                <c:pt idx="7974">
                  <c:v>45293.807634178243</c:v>
                </c:pt>
                <c:pt idx="7975">
                  <c:v>45293.944976689818</c:v>
                </c:pt>
                <c:pt idx="7976">
                  <c:v>45294.082317615743</c:v>
                </c:pt>
                <c:pt idx="7977">
                  <c:v>45294.219656909721</c:v>
                </c:pt>
                <c:pt idx="7978">
                  <c:v>45294.356999560187</c:v>
                </c:pt>
                <c:pt idx="7979">
                  <c:v>45294.494341157406</c:v>
                </c:pt>
                <c:pt idx="7980">
                  <c:v>45294.631680601851</c:v>
                </c:pt>
                <c:pt idx="7981">
                  <c:v>45294.769021493055</c:v>
                </c:pt>
                <c:pt idx="7982">
                  <c:v>45294.906363726855</c:v>
                </c:pt>
                <c:pt idx="7983">
                  <c:v>45295.043704884258</c:v>
                </c:pt>
                <c:pt idx="7984">
                  <c:v>45295.181044502315</c:v>
                </c:pt>
                <c:pt idx="7985">
                  <c:v>45295.318385555554</c:v>
                </c:pt>
                <c:pt idx="7986">
                  <c:v>45295.455727916669</c:v>
                </c:pt>
                <c:pt idx="7987">
                  <c:v>45295.59306712963</c:v>
                </c:pt>
                <c:pt idx="7988">
                  <c:v>45295.730407141207</c:v>
                </c:pt>
                <c:pt idx="7989">
                  <c:v>45295.867749212965</c:v>
                </c:pt>
                <c:pt idx="7990">
                  <c:v>45296.005090474537</c:v>
                </c:pt>
                <c:pt idx="7991">
                  <c:v>45296.142430486114</c:v>
                </c:pt>
                <c:pt idx="7992">
                  <c:v>45296.27977025463</c:v>
                </c:pt>
                <c:pt idx="7993">
                  <c:v>45296.417113078707</c:v>
                </c:pt>
                <c:pt idx="7994">
                  <c:v>45296.554452685188</c:v>
                </c:pt>
                <c:pt idx="7995">
                  <c:v>45296.691792048608</c:v>
                </c:pt>
                <c:pt idx="7996">
                  <c:v>45296.829133564817</c:v>
                </c:pt>
                <c:pt idx="7997">
                  <c:v>45296.966475335648</c:v>
                </c:pt>
                <c:pt idx="7998">
                  <c:v>45297.103815625</c:v>
                </c:pt>
                <c:pt idx="7999">
                  <c:v>45297.241154328702</c:v>
                </c:pt>
                <c:pt idx="8000">
                  <c:v>45297.378496863428</c:v>
                </c:pt>
                <c:pt idx="8001">
                  <c:v>45297.515837175924</c:v>
                </c:pt>
                <c:pt idx="8002">
                  <c:v>45297.653175983796</c:v>
                </c:pt>
                <c:pt idx="8003">
                  <c:v>45297.790516574074</c:v>
                </c:pt>
                <c:pt idx="8004">
                  <c:v>45297.927858402778</c:v>
                </c:pt>
                <c:pt idx="8005">
                  <c:v>45298.065198680553</c:v>
                </c:pt>
                <c:pt idx="8006">
                  <c:v>45298.202537453704</c:v>
                </c:pt>
                <c:pt idx="8007">
                  <c:v>45298.339878680556</c:v>
                </c:pt>
                <c:pt idx="8008">
                  <c:v>45298.477220046298</c:v>
                </c:pt>
                <c:pt idx="8009">
                  <c:v>45298.61455875</c:v>
                </c:pt>
                <c:pt idx="8010">
                  <c:v>45298.751898680559</c:v>
                </c:pt>
                <c:pt idx="8011">
                  <c:v>45298.889240127311</c:v>
                </c:pt>
                <c:pt idx="8012">
                  <c:v>45299.026580729165</c:v>
                </c:pt>
                <c:pt idx="8013">
                  <c:v>45299.163919930557</c:v>
                </c:pt>
                <c:pt idx="8014">
                  <c:v>45299.301259768516</c:v>
                </c:pt>
                <c:pt idx="8015">
                  <c:v>45299.438601817128</c:v>
                </c:pt>
                <c:pt idx="8016">
                  <c:v>45299.575940462964</c:v>
                </c:pt>
                <c:pt idx="8017">
                  <c:v>45299.713279479169</c:v>
                </c:pt>
                <c:pt idx="8018">
                  <c:v>45299.850620694444</c:v>
                </c:pt>
                <c:pt idx="8019">
                  <c:v>45299.987961550927</c:v>
                </c:pt>
                <c:pt idx="8020">
                  <c:v>45300.125301030093</c:v>
                </c:pt>
                <c:pt idx="8021">
                  <c:v>45300.262639583336</c:v>
                </c:pt>
                <c:pt idx="8022">
                  <c:v>45300.399981608796</c:v>
                </c:pt>
                <c:pt idx="8023">
                  <c:v>45300.537320844909</c:v>
                </c:pt>
                <c:pt idx="8024">
                  <c:v>45300.674659270837</c:v>
                </c:pt>
                <c:pt idx="8025">
                  <c:v>45300.811999791666</c:v>
                </c:pt>
                <c:pt idx="8026">
                  <c:v>45300.949340995372</c:v>
                </c:pt>
                <c:pt idx="8027">
                  <c:v>45301.086680636574</c:v>
                </c:pt>
                <c:pt idx="8028">
                  <c:v>45301.224018622685</c:v>
                </c:pt>
                <c:pt idx="8029">
                  <c:v>45301.361360127317</c:v>
                </c:pt>
                <c:pt idx="8030">
                  <c:v>45301.498700312499</c:v>
                </c:pt>
                <c:pt idx="8031">
                  <c:v>45301.636038460645</c:v>
                </c:pt>
                <c:pt idx="8032">
                  <c:v>45301.773378124999</c:v>
                </c:pt>
                <c:pt idx="8033">
                  <c:v>45301.910719120373</c:v>
                </c:pt>
                <c:pt idx="8034">
                  <c:v>45302.048058958331</c:v>
                </c:pt>
                <c:pt idx="8035">
                  <c:v>45302.185397233799</c:v>
                </c:pt>
                <c:pt idx="8036">
                  <c:v>45302.322737141207</c:v>
                </c:pt>
                <c:pt idx="8037">
                  <c:v>45302.460078148149</c:v>
                </c:pt>
                <c:pt idx="8038">
                  <c:v>45302.597416099539</c:v>
                </c:pt>
                <c:pt idx="8039">
                  <c:v>45302.734754942132</c:v>
                </c:pt>
                <c:pt idx="8040">
                  <c:v>45302.872095763887</c:v>
                </c:pt>
                <c:pt idx="8041">
                  <c:v>45303.009435729167</c:v>
                </c:pt>
                <c:pt idx="8042">
                  <c:v>45303.146774456021</c:v>
                </c:pt>
                <c:pt idx="8043">
                  <c:v>45303.284113078706</c:v>
                </c:pt>
                <c:pt idx="8044">
                  <c:v>45303.42145465278</c:v>
                </c:pt>
                <c:pt idx="8045">
                  <c:v>45303.558792928241</c:v>
                </c:pt>
                <c:pt idx="8046">
                  <c:v>45303.696131087963</c:v>
                </c:pt>
                <c:pt idx="8047">
                  <c:v>45303.833471412036</c:v>
                </c:pt>
                <c:pt idx="8048">
                  <c:v>45303.970811898151</c:v>
                </c:pt>
                <c:pt idx="8049">
                  <c:v>45304.108150891203</c:v>
                </c:pt>
                <c:pt idx="8050">
                  <c:v>45304.245488391207</c:v>
                </c:pt>
                <c:pt idx="8051">
                  <c:v>45304.382829710645</c:v>
                </c:pt>
                <c:pt idx="8052">
                  <c:v>45304.520174641206</c:v>
                </c:pt>
                <c:pt idx="8053">
                  <c:v>45304.657518171298</c:v>
                </c:pt>
                <c:pt idx="8054">
                  <c:v>45304.794863564814</c:v>
                </c:pt>
                <c:pt idx="8055">
                  <c:v>45304.932210115738</c:v>
                </c:pt>
                <c:pt idx="8056">
                  <c:v>45305.06955508102</c:v>
                </c:pt>
                <c:pt idx="8057">
                  <c:v>45305.206898518518</c:v>
                </c:pt>
                <c:pt idx="8058">
                  <c:v>45305.344244641201</c:v>
                </c:pt>
                <c:pt idx="8059">
                  <c:v>45305.481590625001</c:v>
                </c:pt>
                <c:pt idx="8060">
                  <c:v>45305.618934062499</c:v>
                </c:pt>
                <c:pt idx="8061">
                  <c:v>45305.75627878472</c:v>
                </c:pt>
                <c:pt idx="8062">
                  <c:v>45305.893624942131</c:v>
                </c:pt>
                <c:pt idx="8063">
                  <c:v>45306.030970243053</c:v>
                </c:pt>
                <c:pt idx="8064">
                  <c:v>45306.168314085648</c:v>
                </c:pt>
                <c:pt idx="8065">
                  <c:v>45306.305658773148</c:v>
                </c:pt>
                <c:pt idx="8066">
                  <c:v>45306.443005439818</c:v>
                </c:pt>
                <c:pt idx="8067">
                  <c:v>45306.580348738426</c:v>
                </c:pt>
                <c:pt idx="8068">
                  <c:v>45306.717692511571</c:v>
                </c:pt>
                <c:pt idx="8069">
                  <c:v>45306.855038483794</c:v>
                </c:pt>
                <c:pt idx="8070">
                  <c:v>45306.992383958335</c:v>
                </c:pt>
                <c:pt idx="8071">
                  <c:v>45307.129728101849</c:v>
                </c:pt>
                <c:pt idx="8072">
                  <c:v>45307.267071481481</c:v>
                </c:pt>
                <c:pt idx="8073">
                  <c:v>45307.404418240738</c:v>
                </c:pt>
                <c:pt idx="8074">
                  <c:v>45307.541762083332</c:v>
                </c:pt>
                <c:pt idx="8075">
                  <c:v>45307.679105266201</c:v>
                </c:pt>
                <c:pt idx="8076">
                  <c:v>45307.81645056713</c:v>
                </c:pt>
                <c:pt idx="8077">
                  <c:v>45307.953796435184</c:v>
                </c:pt>
                <c:pt idx="8078">
                  <c:v>45308.091140763892</c:v>
                </c:pt>
                <c:pt idx="8079">
                  <c:v>45308.22848341435</c:v>
                </c:pt>
                <c:pt idx="8080">
                  <c:v>45308.365829722221</c:v>
                </c:pt>
                <c:pt idx="8081">
                  <c:v>45308.503174444442</c:v>
                </c:pt>
                <c:pt idx="8082">
                  <c:v>45308.640517245367</c:v>
                </c:pt>
                <c:pt idx="8083">
                  <c:v>45308.777861631941</c:v>
                </c:pt>
                <c:pt idx="8084">
                  <c:v>45308.915207349535</c:v>
                </c:pt>
                <c:pt idx="8085">
                  <c:v>45309.05255177083</c:v>
                </c:pt>
                <c:pt idx="8086">
                  <c:v>45309.189894664349</c:v>
                </c:pt>
                <c:pt idx="8087">
                  <c:v>45309.327239375001</c:v>
                </c:pt>
                <c:pt idx="8088">
                  <c:v>45309.464584953705</c:v>
                </c:pt>
                <c:pt idx="8089">
                  <c:v>45309.601927569442</c:v>
                </c:pt>
                <c:pt idx="8090">
                  <c:v>45309.739271180559</c:v>
                </c:pt>
                <c:pt idx="8091">
                  <c:v>45309.876616643516</c:v>
                </c:pt>
                <c:pt idx="8092">
                  <c:v>45310.013961238423</c:v>
                </c:pt>
                <c:pt idx="8093">
                  <c:v>45310.151304560182</c:v>
                </c:pt>
                <c:pt idx="8094">
                  <c:v>45310.28864796296</c:v>
                </c:pt>
                <c:pt idx="8095">
                  <c:v>45310.425994155092</c:v>
                </c:pt>
                <c:pt idx="8096">
                  <c:v>45310.563336990737</c:v>
                </c:pt>
                <c:pt idx="8097">
                  <c:v>45310.70067982639</c:v>
                </c:pt>
                <c:pt idx="8098">
                  <c:v>45310.838024849538</c:v>
                </c:pt>
                <c:pt idx="8099">
                  <c:v>45310.97536989583</c:v>
                </c:pt>
                <c:pt idx="8100">
                  <c:v>45311.112713483795</c:v>
                </c:pt>
                <c:pt idx="8101">
                  <c:v>45311.250055694443</c:v>
                </c:pt>
                <c:pt idx="8102">
                  <c:v>45311.387401655091</c:v>
                </c:pt>
                <c:pt idx="8103">
                  <c:v>45311.524745115741</c:v>
                </c:pt>
                <c:pt idx="8104">
                  <c:v>45311.66208736111</c:v>
                </c:pt>
                <c:pt idx="8105">
                  <c:v>45311.799431527776</c:v>
                </c:pt>
                <c:pt idx="8106">
                  <c:v>45311.936776759256</c:v>
                </c:pt>
                <c:pt idx="8107">
                  <c:v>45312.074120370373</c:v>
                </c:pt>
                <c:pt idx="8108">
                  <c:v>45312.211462430554</c:v>
                </c:pt>
                <c:pt idx="8109">
                  <c:v>45312.348807418981</c:v>
                </c:pt>
                <c:pt idx="8110">
                  <c:v>45312.486151956022</c:v>
                </c:pt>
                <c:pt idx="8111">
                  <c:v>45312.623494085645</c:v>
                </c:pt>
                <c:pt idx="8112">
                  <c:v>45312.760837557871</c:v>
                </c:pt>
                <c:pt idx="8113">
                  <c:v>45312.898182418983</c:v>
                </c:pt>
                <c:pt idx="8114">
                  <c:v>45313.03552636574</c:v>
                </c:pt>
                <c:pt idx="8115">
                  <c:v>45313.172868819442</c:v>
                </c:pt>
                <c:pt idx="8116">
                  <c:v>45313.310212326389</c:v>
                </c:pt>
                <c:pt idx="8117">
                  <c:v>45313.447557581021</c:v>
                </c:pt>
                <c:pt idx="8118">
                  <c:v>45313.584899525464</c:v>
                </c:pt>
                <c:pt idx="8119">
                  <c:v>45313.722242060183</c:v>
                </c:pt>
                <c:pt idx="8120">
                  <c:v>45313.859586770835</c:v>
                </c:pt>
                <c:pt idx="8121">
                  <c:v>45313.996930868052</c:v>
                </c:pt>
                <c:pt idx="8122">
                  <c:v>45314.134273657408</c:v>
                </c:pt>
                <c:pt idx="8123">
                  <c:v>45314.271615879632</c:v>
                </c:pt>
                <c:pt idx="8124">
                  <c:v>45314.408961365742</c:v>
                </c:pt>
                <c:pt idx="8125">
                  <c:v>45314.546303842595</c:v>
                </c:pt>
                <c:pt idx="8126">
                  <c:v>45314.683645798614</c:v>
                </c:pt>
                <c:pt idx="8127">
                  <c:v>45314.82098989583</c:v>
                </c:pt>
                <c:pt idx="8128">
                  <c:v>45314.958334444447</c:v>
                </c:pt>
                <c:pt idx="8129">
                  <c:v>45315.095677488425</c:v>
                </c:pt>
                <c:pt idx="8130">
                  <c:v>45315.233018854167</c:v>
                </c:pt>
                <c:pt idx="8131">
                  <c:v>45315.370363993054</c:v>
                </c:pt>
                <c:pt idx="8132">
                  <c:v>45315.507707291668</c:v>
                </c:pt>
                <c:pt idx="8133">
                  <c:v>45315.64504880787</c:v>
                </c:pt>
                <c:pt idx="8134">
                  <c:v>45315.782391967594</c:v>
                </c:pt>
                <c:pt idx="8135">
                  <c:v>45315.919736458331</c:v>
                </c:pt>
                <c:pt idx="8136">
                  <c:v>45316.057079560182</c:v>
                </c:pt>
                <c:pt idx="8137">
                  <c:v>45316.194421122687</c:v>
                </c:pt>
                <c:pt idx="8138">
                  <c:v>45316.331764722221</c:v>
                </c:pt>
                <c:pt idx="8139">
                  <c:v>45316.469108969904</c:v>
                </c:pt>
                <c:pt idx="8140">
                  <c:v>45316.606450335647</c:v>
                </c:pt>
                <c:pt idx="8141">
                  <c:v>45316.743792789355</c:v>
                </c:pt>
                <c:pt idx="8142">
                  <c:v>45316.881136979166</c:v>
                </c:pt>
                <c:pt idx="8143">
                  <c:v>45317.018480300925</c:v>
                </c:pt>
                <c:pt idx="8144">
                  <c:v>45317.155822314817</c:v>
                </c:pt>
                <c:pt idx="8145">
                  <c:v>45317.293164594907</c:v>
                </c:pt>
                <c:pt idx="8146">
                  <c:v>45317.430509490739</c:v>
                </c:pt>
                <c:pt idx="8147">
                  <c:v>45317.567850983796</c:v>
                </c:pt>
                <c:pt idx="8148">
                  <c:v>45317.705192615744</c:v>
                </c:pt>
                <c:pt idx="8149">
                  <c:v>45317.84253642361</c:v>
                </c:pt>
                <c:pt idx="8150">
                  <c:v>45317.979880150466</c:v>
                </c:pt>
                <c:pt idx="8151">
                  <c:v>45318.117222430556</c:v>
                </c:pt>
                <c:pt idx="8152">
                  <c:v>45318.254563472219</c:v>
                </c:pt>
                <c:pt idx="8153">
                  <c:v>45318.391908171296</c:v>
                </c:pt>
                <c:pt idx="8154">
                  <c:v>45318.529250277781</c:v>
                </c:pt>
                <c:pt idx="8155">
                  <c:v>45318.6665912963</c:v>
                </c:pt>
                <c:pt idx="8156">
                  <c:v>45318.803934317133</c:v>
                </c:pt>
                <c:pt idx="8157">
                  <c:v>45318.94127826389</c:v>
                </c:pt>
                <c:pt idx="8158">
                  <c:v>45319.078620601853</c:v>
                </c:pt>
                <c:pt idx="8159">
                  <c:v>45319.215961354166</c:v>
                </c:pt>
                <c:pt idx="8160">
                  <c:v>45319.353305243058</c:v>
                </c:pt>
                <c:pt idx="8161">
                  <c:v>45319.490648402774</c:v>
                </c:pt>
                <c:pt idx="8162">
                  <c:v>45319.627989259257</c:v>
                </c:pt>
                <c:pt idx="8163">
                  <c:v>45319.765331527778</c:v>
                </c:pt>
                <c:pt idx="8164">
                  <c:v>45319.902675138888</c:v>
                </c:pt>
                <c:pt idx="8165">
                  <c:v>45320.040017766201</c:v>
                </c:pt>
                <c:pt idx="8166">
                  <c:v>45320.177358877314</c:v>
                </c:pt>
                <c:pt idx="8167">
                  <c:v>45320.314701226853</c:v>
                </c:pt>
                <c:pt idx="8168">
                  <c:v>45320.452045104168</c:v>
                </c:pt>
                <c:pt idx="8169">
                  <c:v>45320.589385752312</c:v>
                </c:pt>
                <c:pt idx="8170">
                  <c:v>45320.726727083333</c:v>
                </c:pt>
                <c:pt idx="8171">
                  <c:v>45320.864070555559</c:v>
                </c:pt>
                <c:pt idx="8172">
                  <c:v>45321.001413287035</c:v>
                </c:pt>
                <c:pt idx="8173">
                  <c:v>45321.138754756947</c:v>
                </c:pt>
                <c:pt idx="8174">
                  <c:v>45321.276095821762</c:v>
                </c:pt>
                <c:pt idx="8175">
                  <c:v>45321.413440046294</c:v>
                </c:pt>
                <c:pt idx="8176">
                  <c:v>45321.550781157406</c:v>
                </c:pt>
                <c:pt idx="8177">
                  <c:v>45321.688121874999</c:v>
                </c:pt>
                <c:pt idx="8178">
                  <c:v>45321.825464745372</c:v>
                </c:pt>
                <c:pt idx="8179">
                  <c:v>45321.962807974538</c:v>
                </c:pt>
                <c:pt idx="8180">
                  <c:v>45322.100149699072</c:v>
                </c:pt>
                <c:pt idx="8181">
                  <c:v>45322.237489780091</c:v>
                </c:pt>
                <c:pt idx="8182">
                  <c:v>45322.374833692127</c:v>
                </c:pt>
                <c:pt idx="8183">
                  <c:v>45322.512175543983</c:v>
                </c:pt>
                <c:pt idx="8184">
                  <c:v>45322.649515752317</c:v>
                </c:pt>
                <c:pt idx="8185">
                  <c:v>45322.786857673615</c:v>
                </c:pt>
                <c:pt idx="8186">
                  <c:v>45322.924200891204</c:v>
                </c:pt>
                <c:pt idx="8187">
                  <c:v>45323.061542627314</c:v>
                </c:pt>
                <c:pt idx="8188">
                  <c:v>45323.198882835648</c:v>
                </c:pt>
                <c:pt idx="8189">
                  <c:v>45323.336225289349</c:v>
                </c:pt>
                <c:pt idx="8190">
                  <c:v>45323.473568136571</c:v>
                </c:pt>
                <c:pt idx="8191">
                  <c:v>45323.610908206021</c:v>
                </c:pt>
                <c:pt idx="8192">
                  <c:v>45323.748249444441</c:v>
                </c:pt>
                <c:pt idx="8193">
                  <c:v>45323.88559229167</c:v>
                </c:pt>
                <c:pt idx="8194">
                  <c:v>45324.02293428241</c:v>
                </c:pt>
                <c:pt idx="8195">
                  <c:v>45324.160274918984</c:v>
                </c:pt>
                <c:pt idx="8196">
                  <c:v>45324.297616006945</c:v>
                </c:pt>
                <c:pt idx="8197">
                  <c:v>45324.434959513892</c:v>
                </c:pt>
                <c:pt idx="8198">
                  <c:v>45324.572299594911</c:v>
                </c:pt>
                <c:pt idx="8199">
                  <c:v>45324.709639930552</c:v>
                </c:pt>
                <c:pt idx="8200">
                  <c:v>45324.846982465278</c:v>
                </c:pt>
                <c:pt idx="8201">
                  <c:v>45324.98432476852</c:v>
                </c:pt>
                <c:pt idx="8202">
                  <c:v>45325.121665659724</c:v>
                </c:pt>
                <c:pt idx="8203">
                  <c:v>45325.259005462962</c:v>
                </c:pt>
                <c:pt idx="8204">
                  <c:v>45325.396348831018</c:v>
                </c:pt>
                <c:pt idx="8205">
                  <c:v>45325.533689502314</c:v>
                </c:pt>
                <c:pt idx="8206">
                  <c:v>45325.671029224533</c:v>
                </c:pt>
                <c:pt idx="8207">
                  <c:v>45325.808370995372</c:v>
                </c:pt>
                <c:pt idx="8208">
                  <c:v>45325.945713564812</c:v>
                </c:pt>
                <c:pt idx="8209">
                  <c:v>45326.08305454861</c:v>
                </c:pt>
                <c:pt idx="8210">
                  <c:v>45326.220393888892</c:v>
                </c:pt>
                <c:pt idx="8211">
                  <c:v>45326.357736597223</c:v>
                </c:pt>
                <c:pt idx="8212">
                  <c:v>45326.495078252316</c:v>
                </c:pt>
                <c:pt idx="8213">
                  <c:v>45326.632417743058</c:v>
                </c:pt>
                <c:pt idx="8214">
                  <c:v>45326.769758692128</c:v>
                </c:pt>
                <c:pt idx="8215">
                  <c:v>45326.907100972225</c:v>
                </c:pt>
                <c:pt idx="8216">
                  <c:v>45327.0444421875</c:v>
                </c:pt>
                <c:pt idx="8217">
                  <c:v>45327.181781851854</c:v>
                </c:pt>
                <c:pt idx="8218">
                  <c:v>45327.31912295139</c:v>
                </c:pt>
                <c:pt idx="8219">
                  <c:v>45327.456465358795</c:v>
                </c:pt>
                <c:pt idx="8220">
                  <c:v>45327.593804629629</c:v>
                </c:pt>
                <c:pt idx="8221">
                  <c:v>45327.731144675927</c:v>
                </c:pt>
                <c:pt idx="8222">
                  <c:v>45327.868486805557</c:v>
                </c:pt>
                <c:pt idx="8223">
                  <c:v>45328.005828113426</c:v>
                </c:pt>
                <c:pt idx="8224">
                  <c:v>45328.143168171293</c:v>
                </c:pt>
                <c:pt idx="8225">
                  <c:v>45328.280507974538</c:v>
                </c:pt>
                <c:pt idx="8226">
                  <c:v>45328.417850844904</c:v>
                </c:pt>
                <c:pt idx="8227">
                  <c:v>45328.555190509258</c:v>
                </c:pt>
                <c:pt idx="8228">
                  <c:v>45328.692529907406</c:v>
                </c:pt>
                <c:pt idx="8229">
                  <c:v>45328.829871481481</c:v>
                </c:pt>
                <c:pt idx="8230">
                  <c:v>45328.967213298609</c:v>
                </c:pt>
                <c:pt idx="8231">
                  <c:v>45329.104553622688</c:v>
                </c:pt>
                <c:pt idx="8232">
                  <c:v>45329.241892361111</c:v>
                </c:pt>
                <c:pt idx="8233">
                  <c:v>45329.379234953703</c:v>
                </c:pt>
                <c:pt idx="8234">
                  <c:v>45329.516575300928</c:v>
                </c:pt>
                <c:pt idx="8235">
                  <c:v>45329.653914155089</c:v>
                </c:pt>
                <c:pt idx="8236">
                  <c:v>45329.791254780095</c:v>
                </c:pt>
                <c:pt idx="8237">
                  <c:v>45329.928596666665</c:v>
                </c:pt>
                <c:pt idx="8238">
                  <c:v>45330.065936979168</c:v>
                </c:pt>
                <c:pt idx="8239">
                  <c:v>45330.20327578704</c:v>
                </c:pt>
                <c:pt idx="8240">
                  <c:v>45330.340617060188</c:v>
                </c:pt>
                <c:pt idx="8241">
                  <c:v>45330.477958460651</c:v>
                </c:pt>
                <c:pt idx="8242">
                  <c:v>45330.61529721065</c:v>
                </c:pt>
                <c:pt idx="8243">
                  <c:v>45330.752637175923</c:v>
                </c:pt>
                <c:pt idx="8244">
                  <c:v>45330.88997866898</c:v>
                </c:pt>
                <c:pt idx="8245">
                  <c:v>45331.027319305555</c:v>
                </c:pt>
                <c:pt idx="8246">
                  <c:v>45331.164658541667</c:v>
                </c:pt>
                <c:pt idx="8247">
                  <c:v>45331.301998414354</c:v>
                </c:pt>
                <c:pt idx="8248">
                  <c:v>45331.439340497687</c:v>
                </c:pt>
                <c:pt idx="8249">
                  <c:v>45331.576679178244</c:v>
                </c:pt>
                <c:pt idx="8250">
                  <c:v>45331.714018217594</c:v>
                </c:pt>
                <c:pt idx="8251">
                  <c:v>45331.851359456021</c:v>
                </c:pt>
                <c:pt idx="8252">
                  <c:v>45331.988700347225</c:v>
                </c:pt>
                <c:pt idx="8253">
                  <c:v>45332.126039849536</c:v>
                </c:pt>
                <c:pt idx="8254">
                  <c:v>45332.263378437499</c:v>
                </c:pt>
                <c:pt idx="8255">
                  <c:v>45332.400720486112</c:v>
                </c:pt>
                <c:pt idx="8256">
                  <c:v>45332.53805974537</c:v>
                </c:pt>
                <c:pt idx="8257">
                  <c:v>45332.675398182873</c:v>
                </c:pt>
                <c:pt idx="8258">
                  <c:v>45332.812738726854</c:v>
                </c:pt>
                <c:pt idx="8259">
                  <c:v>45332.950079930553</c:v>
                </c:pt>
                <c:pt idx="8260">
                  <c:v>45333.087419583331</c:v>
                </c:pt>
                <c:pt idx="8261">
                  <c:v>45333.224757581018</c:v>
                </c:pt>
                <c:pt idx="8262">
                  <c:v>45333.362099085651</c:v>
                </c:pt>
                <c:pt idx="8263">
                  <c:v>45333.499439270832</c:v>
                </c:pt>
                <c:pt idx="8264">
                  <c:v>45333.636777418978</c:v>
                </c:pt>
                <c:pt idx="8265">
                  <c:v>45333.774117071756</c:v>
                </c:pt>
                <c:pt idx="8266">
                  <c:v>45333.91145806713</c:v>
                </c:pt>
                <c:pt idx="8267">
                  <c:v>45334.048797881944</c:v>
                </c:pt>
                <c:pt idx="8268">
                  <c:v>45334.186136145836</c:v>
                </c:pt>
                <c:pt idx="8269">
                  <c:v>45334.323476030091</c:v>
                </c:pt>
                <c:pt idx="8270">
                  <c:v>45334.460817013889</c:v>
                </c:pt>
                <c:pt idx="8271">
                  <c:v>45334.598154930558</c:v>
                </c:pt>
                <c:pt idx="8272">
                  <c:v>45334.735493738423</c:v>
                </c:pt>
                <c:pt idx="8273">
                  <c:v>45334.872834525464</c:v>
                </c:pt>
                <c:pt idx="8274">
                  <c:v>45335.010174444447</c:v>
                </c:pt>
                <c:pt idx="8275">
                  <c:v>45335.147513113428</c:v>
                </c:pt>
                <c:pt idx="8276">
                  <c:v>45335.284851689816</c:v>
                </c:pt>
                <c:pt idx="8277">
                  <c:v>45335.422193206017</c:v>
                </c:pt>
                <c:pt idx="8278">
                  <c:v>45335.559531423612</c:v>
                </c:pt>
                <c:pt idx="8279">
                  <c:v>45335.696869513886</c:v>
                </c:pt>
                <c:pt idx="8280">
                  <c:v>45335.834209722219</c:v>
                </c:pt>
                <c:pt idx="8281">
                  <c:v>45335.971556412034</c:v>
                </c:pt>
                <c:pt idx="8282">
                  <c:v>45336.108901597225</c:v>
                </c:pt>
                <c:pt idx="8283">
                  <c:v>45336.246245289352</c:v>
                </c:pt>
                <c:pt idx="8284">
                  <c:v>45336.383592789352</c:v>
                </c:pt>
                <c:pt idx="8285">
                  <c:v>45336.520937928239</c:v>
                </c:pt>
                <c:pt idx="8286">
                  <c:v>45336.658281678239</c:v>
                </c:pt>
                <c:pt idx="8287">
                  <c:v>45336.795627291664</c:v>
                </c:pt>
                <c:pt idx="8288">
                  <c:v>45336.932974062503</c:v>
                </c:pt>
                <c:pt idx="8289">
                  <c:v>45337.070319236111</c:v>
                </c:pt>
                <c:pt idx="8290">
                  <c:v>45337.207662870373</c:v>
                </c:pt>
                <c:pt idx="8291">
                  <c:v>45337.345009189812</c:v>
                </c:pt>
                <c:pt idx="8292">
                  <c:v>45337.482355370368</c:v>
                </c:pt>
                <c:pt idx="8293">
                  <c:v>45337.61969900463</c:v>
                </c:pt>
                <c:pt idx="8294">
                  <c:v>45337.757043923608</c:v>
                </c:pt>
                <c:pt idx="8295">
                  <c:v>45337.894390266207</c:v>
                </c:pt>
                <c:pt idx="8296">
                  <c:v>45338.031735752316</c:v>
                </c:pt>
                <c:pt idx="8297">
                  <c:v>45338.169079780091</c:v>
                </c:pt>
                <c:pt idx="8298">
                  <c:v>45338.306424641203</c:v>
                </c:pt>
                <c:pt idx="8299">
                  <c:v>45338.443771481485</c:v>
                </c:pt>
                <c:pt idx="8300">
                  <c:v>45338.581114953704</c:v>
                </c:pt>
                <c:pt idx="8301">
                  <c:v>45338.718458888892</c:v>
                </c:pt>
                <c:pt idx="8302">
                  <c:v>45338.85580503472</c:v>
                </c:pt>
                <c:pt idx="8303">
                  <c:v>45338.993150671296</c:v>
                </c:pt>
                <c:pt idx="8304">
                  <c:v>45339.130494976853</c:v>
                </c:pt>
                <c:pt idx="8305">
                  <c:v>45339.267838518521</c:v>
                </c:pt>
                <c:pt idx="8306">
                  <c:v>45339.405185416668</c:v>
                </c:pt>
                <c:pt idx="8307">
                  <c:v>45339.542529432867</c:v>
                </c:pt>
                <c:pt idx="8308">
                  <c:v>45339.679872754627</c:v>
                </c:pt>
                <c:pt idx="8309">
                  <c:v>45339.817218206015</c:v>
                </c:pt>
                <c:pt idx="8310">
                  <c:v>45339.95456421296</c:v>
                </c:pt>
                <c:pt idx="8311">
                  <c:v>45340.091908692128</c:v>
                </c:pt>
                <c:pt idx="8312">
                  <c:v>45340.229251481484</c:v>
                </c:pt>
                <c:pt idx="8313">
                  <c:v>45340.366597939814</c:v>
                </c:pt>
                <c:pt idx="8314">
                  <c:v>45340.50394278935</c:v>
                </c:pt>
                <c:pt idx="8315">
                  <c:v>45340.641285729165</c:v>
                </c:pt>
                <c:pt idx="8316">
                  <c:v>45340.778630243054</c:v>
                </c:pt>
                <c:pt idx="8317">
                  <c:v>45340.915976087963</c:v>
                </c:pt>
                <c:pt idx="8318">
                  <c:v>45341.053320648149</c:v>
                </c:pt>
                <c:pt idx="8319">
                  <c:v>45341.190663657406</c:v>
                </c:pt>
                <c:pt idx="8320">
                  <c:v>45341.328008495373</c:v>
                </c:pt>
                <c:pt idx="8321">
                  <c:v>45341.465354201391</c:v>
                </c:pt>
                <c:pt idx="8322">
                  <c:v>45341.602696932867</c:v>
                </c:pt>
                <c:pt idx="8323">
                  <c:v>45341.740040648147</c:v>
                </c:pt>
                <c:pt idx="8324">
                  <c:v>45341.87738622685</c:v>
                </c:pt>
                <c:pt idx="8325">
                  <c:v>45342.014730937502</c:v>
                </c:pt>
                <c:pt idx="8326">
                  <c:v>45342.152074363425</c:v>
                </c:pt>
                <c:pt idx="8327">
                  <c:v>45342.289417858796</c:v>
                </c:pt>
                <c:pt idx="8328">
                  <c:v>45342.42676415509</c:v>
                </c:pt>
                <c:pt idx="8329">
                  <c:v>45342.564107094906</c:v>
                </c:pt>
                <c:pt idx="8330">
                  <c:v>45342.701450023145</c:v>
                </c:pt>
                <c:pt idx="8331">
                  <c:v>45342.838795138887</c:v>
                </c:pt>
                <c:pt idx="8332">
                  <c:v>45342.97614027778</c:v>
                </c:pt>
                <c:pt idx="8333">
                  <c:v>45343.113483958332</c:v>
                </c:pt>
                <c:pt idx="8334">
                  <c:v>45343.250826238429</c:v>
                </c:pt>
                <c:pt idx="8335">
                  <c:v>45343.388172280094</c:v>
                </c:pt>
                <c:pt idx="8336">
                  <c:v>45343.525515821762</c:v>
                </c:pt>
                <c:pt idx="8337">
                  <c:v>45343.662858136573</c:v>
                </c:pt>
                <c:pt idx="8338">
                  <c:v>45343.800202372688</c:v>
                </c:pt>
                <c:pt idx="8339">
                  <c:v>45343.937547662033</c:v>
                </c:pt>
                <c:pt idx="8340">
                  <c:v>45344.074891342592</c:v>
                </c:pt>
                <c:pt idx="8341">
                  <c:v>45344.212233460647</c:v>
                </c:pt>
                <c:pt idx="8342">
                  <c:v>45344.34957849537</c:v>
                </c:pt>
                <c:pt idx="8343">
                  <c:v>45344.486923090277</c:v>
                </c:pt>
                <c:pt idx="8344">
                  <c:v>45344.624265266204</c:v>
                </c:pt>
                <c:pt idx="8345">
                  <c:v>45344.76160878472</c:v>
                </c:pt>
                <c:pt idx="8346">
                  <c:v>45344.898953680553</c:v>
                </c:pt>
                <c:pt idx="8347">
                  <c:v>45345.036297662038</c:v>
                </c:pt>
                <c:pt idx="8348">
                  <c:v>45345.17364015046</c:v>
                </c:pt>
                <c:pt idx="8349">
                  <c:v>45345.310983668984</c:v>
                </c:pt>
                <c:pt idx="8350">
                  <c:v>45345.448328958337</c:v>
                </c:pt>
                <c:pt idx="8351">
                  <c:v>45345.585670925924</c:v>
                </c:pt>
                <c:pt idx="8352">
                  <c:v>45345.723013460651</c:v>
                </c:pt>
                <c:pt idx="8353">
                  <c:v>45345.860358194448</c:v>
                </c:pt>
                <c:pt idx="8354">
                  <c:v>45345.997702291665</c:v>
                </c:pt>
                <c:pt idx="8355">
                  <c:v>45346.135045081021</c:v>
                </c:pt>
                <c:pt idx="8356">
                  <c:v>45346.272387291669</c:v>
                </c:pt>
                <c:pt idx="8357">
                  <c:v>45346.409732766202</c:v>
                </c:pt>
                <c:pt idx="8358">
                  <c:v>45346.54707523148</c:v>
                </c:pt>
                <c:pt idx="8359">
                  <c:v>45346.684417164353</c:v>
                </c:pt>
                <c:pt idx="8360">
                  <c:v>45346.821761238425</c:v>
                </c:pt>
                <c:pt idx="8361">
                  <c:v>45346.95910576389</c:v>
                </c:pt>
                <c:pt idx="8362">
                  <c:v>45347.096448761571</c:v>
                </c:pt>
                <c:pt idx="8363">
                  <c:v>45347.233790092592</c:v>
                </c:pt>
                <c:pt idx="8364">
                  <c:v>45347.371135185182</c:v>
                </c:pt>
                <c:pt idx="8365">
                  <c:v>45347.508478425923</c:v>
                </c:pt>
                <c:pt idx="8366">
                  <c:v>45347.645819895835</c:v>
                </c:pt>
                <c:pt idx="8367">
                  <c:v>45347.78316298611</c:v>
                </c:pt>
                <c:pt idx="8368">
                  <c:v>45347.920507418981</c:v>
                </c:pt>
                <c:pt idx="8369">
                  <c:v>45348.057850439815</c:v>
                </c:pt>
                <c:pt idx="8370">
                  <c:v>45348.195191932871</c:v>
                </c:pt>
                <c:pt idx="8371">
                  <c:v>45348.332535451387</c:v>
                </c:pt>
                <c:pt idx="8372">
                  <c:v>45348.469879606484</c:v>
                </c:pt>
                <c:pt idx="8373">
                  <c:v>45348.607220879632</c:v>
                </c:pt>
                <c:pt idx="8374">
                  <c:v>45348.74456324074</c:v>
                </c:pt>
                <c:pt idx="8375">
                  <c:v>45348.881907314812</c:v>
                </c:pt>
                <c:pt idx="8376">
                  <c:v>45349.019250532408</c:v>
                </c:pt>
                <c:pt idx="8377">
                  <c:v>45349.156592430554</c:v>
                </c:pt>
                <c:pt idx="8378">
                  <c:v>45349.293934594905</c:v>
                </c:pt>
                <c:pt idx="8379">
                  <c:v>45349.431279363424</c:v>
                </c:pt>
                <c:pt idx="8380">
                  <c:v>45349.568620729166</c:v>
                </c:pt>
                <c:pt idx="8381">
                  <c:v>45349.705962210646</c:v>
                </c:pt>
                <c:pt idx="8382">
                  <c:v>45349.843305879629</c:v>
                </c:pt>
                <c:pt idx="8383">
                  <c:v>45349.980649456018</c:v>
                </c:pt>
                <c:pt idx="8384">
                  <c:v>45350.117991585648</c:v>
                </c:pt>
                <c:pt idx="8385">
                  <c:v>45350.255332465276</c:v>
                </c:pt>
                <c:pt idx="8386">
                  <c:v>45350.392676990741</c:v>
                </c:pt>
                <c:pt idx="8387">
                  <c:v>45350.530018935184</c:v>
                </c:pt>
                <c:pt idx="8388">
                  <c:v>45350.667359768522</c:v>
                </c:pt>
                <c:pt idx="8389">
                  <c:v>45350.804702604168</c:v>
                </c:pt>
                <c:pt idx="8390">
                  <c:v>45350.942046365744</c:v>
                </c:pt>
                <c:pt idx="8391">
                  <c:v>45351.079388506943</c:v>
                </c:pt>
                <c:pt idx="8392">
                  <c:v>45351.216729050924</c:v>
                </c:pt>
                <c:pt idx="8393">
                  <c:v>45351.354072743059</c:v>
                </c:pt>
                <c:pt idx="8394">
                  <c:v>45351.491415682867</c:v>
                </c:pt>
                <c:pt idx="8395">
                  <c:v>45351.628756331018</c:v>
                </c:pt>
                <c:pt idx="8396">
                  <c:v>45351.766098368054</c:v>
                </c:pt>
                <c:pt idx="8397">
                  <c:v>45351.903441747687</c:v>
                </c:pt>
                <c:pt idx="8398">
                  <c:v>45352.040784143515</c:v>
                </c:pt>
                <c:pt idx="8399">
                  <c:v>45352.178125011575</c:v>
                </c:pt>
                <c:pt idx="8400">
                  <c:v>45352.315467106484</c:v>
                </c:pt>
                <c:pt idx="8401">
                  <c:v>45352.45281072917</c:v>
                </c:pt>
                <c:pt idx="8402">
                  <c:v>45352.590151122684</c:v>
                </c:pt>
                <c:pt idx="8403">
                  <c:v>45352.727492175924</c:v>
                </c:pt>
                <c:pt idx="8404">
                  <c:v>45352.864835381944</c:v>
                </c:pt>
                <c:pt idx="8405">
                  <c:v>45353.002177847222</c:v>
                </c:pt>
                <c:pt idx="8406">
                  <c:v>45353.139519039352</c:v>
                </c:pt>
                <c:pt idx="8407">
                  <c:v>45353.276859791666</c:v>
                </c:pt>
                <c:pt idx="8408">
                  <c:v>45353.414203726854</c:v>
                </c:pt>
                <c:pt idx="8409">
                  <c:v>45353.55154453704</c:v>
                </c:pt>
                <c:pt idx="8410">
                  <c:v>45353.688884953706</c:v>
                </c:pt>
                <c:pt idx="8411">
                  <c:v>45353.826227511578</c:v>
                </c:pt>
                <c:pt idx="8412">
                  <c:v>45353.963570416665</c:v>
                </c:pt>
                <c:pt idx="8413">
                  <c:v>45354.100911817128</c:v>
                </c:pt>
                <c:pt idx="8414">
                  <c:v>45354.238251574076</c:v>
                </c:pt>
                <c:pt idx="8415">
                  <c:v>45354.375595138888</c:v>
                </c:pt>
                <c:pt idx="8416">
                  <c:v>45354.51293665509</c:v>
                </c:pt>
                <c:pt idx="8417">
                  <c:v>45354.6502765162</c:v>
                </c:pt>
                <c:pt idx="8418">
                  <c:v>45354.787618078706</c:v>
                </c:pt>
                <c:pt idx="8419">
                  <c:v>45354.924960937497</c:v>
                </c:pt>
                <c:pt idx="8420">
                  <c:v>45355.062302303239</c:v>
                </c:pt>
                <c:pt idx="8421">
                  <c:v>45355.199642141204</c:v>
                </c:pt>
                <c:pt idx="8422">
                  <c:v>45355.336984212961</c:v>
                </c:pt>
                <c:pt idx="8423">
                  <c:v>45355.474326678239</c:v>
                </c:pt>
                <c:pt idx="8424">
                  <c:v>45355.611666365738</c:v>
                </c:pt>
                <c:pt idx="8425">
                  <c:v>45355.749007199076</c:v>
                </c:pt>
                <c:pt idx="8426">
                  <c:v>45355.886349641201</c:v>
                </c:pt>
                <c:pt idx="8427">
                  <c:v>45356.023691226852</c:v>
                </c:pt>
                <c:pt idx="8428">
                  <c:v>45356.16103145833</c:v>
                </c:pt>
                <c:pt idx="8429">
                  <c:v>45356.298372129633</c:v>
                </c:pt>
                <c:pt idx="8430">
                  <c:v>45356.435715208332</c:v>
                </c:pt>
                <c:pt idx="8431">
                  <c:v>45356.573054872686</c:v>
                </c:pt>
                <c:pt idx="8432">
                  <c:v>45356.710394768517</c:v>
                </c:pt>
                <c:pt idx="8433">
                  <c:v>45356.847736851851</c:v>
                </c:pt>
                <c:pt idx="8434">
                  <c:v>45356.985078715275</c:v>
                </c:pt>
                <c:pt idx="8435">
                  <c:v>45357.122419155094</c:v>
                </c:pt>
                <c:pt idx="8436">
                  <c:v>45357.259758495369</c:v>
                </c:pt>
                <c:pt idx="8437">
                  <c:v>45357.397101400464</c:v>
                </c:pt>
                <c:pt idx="8438">
                  <c:v>45357.534441608797</c:v>
                </c:pt>
                <c:pt idx="8439">
                  <c:v>45357.671780856479</c:v>
                </c:pt>
                <c:pt idx="8440">
                  <c:v>45357.809122152779</c:v>
                </c:pt>
                <c:pt idx="8441">
                  <c:v>45357.946464236113</c:v>
                </c:pt>
                <c:pt idx="8442">
                  <c:v>45358.083804733797</c:v>
                </c:pt>
                <c:pt idx="8443">
                  <c:v>45358.221143587965</c:v>
                </c:pt>
                <c:pt idx="8444">
                  <c:v>45358.358485787037</c:v>
                </c:pt>
                <c:pt idx="8445">
                  <c:v>45358.495826956016</c:v>
                </c:pt>
                <c:pt idx="8446">
                  <c:v>45358.633165937499</c:v>
                </c:pt>
                <c:pt idx="8447">
                  <c:v>45358.770506365741</c:v>
                </c:pt>
                <c:pt idx="8448">
                  <c:v>45358.907848136572</c:v>
                </c:pt>
                <c:pt idx="8449">
                  <c:v>45359.04518883102</c:v>
                </c:pt>
                <c:pt idx="8450">
                  <c:v>45359.182527962963</c:v>
                </c:pt>
                <c:pt idx="8451">
                  <c:v>45359.319868530096</c:v>
                </c:pt>
                <c:pt idx="8452">
                  <c:v>45359.457210405089</c:v>
                </c:pt>
                <c:pt idx="8453">
                  <c:v>45359.594549131943</c:v>
                </c:pt>
                <c:pt idx="8454">
                  <c:v>45359.731888634262</c:v>
                </c:pt>
                <c:pt idx="8455">
                  <c:v>45359.86923019676</c:v>
                </c:pt>
                <c:pt idx="8456">
                  <c:v>45360.00657096065</c:v>
                </c:pt>
                <c:pt idx="8457">
                  <c:v>45360.143910451392</c:v>
                </c:pt>
                <c:pt idx="8458">
                  <c:v>45360.281249687498</c:v>
                </c:pt>
                <c:pt idx="8459">
                  <c:v>45360.418591979163</c:v>
                </c:pt>
                <c:pt idx="8460">
                  <c:v>45360.555931064817</c:v>
                </c:pt>
                <c:pt idx="8461">
                  <c:v>45360.693269884257</c:v>
                </c:pt>
                <c:pt idx="8462">
                  <c:v>45360.830610856479</c:v>
                </c:pt>
                <c:pt idx="8463">
                  <c:v>45360.967952083331</c:v>
                </c:pt>
                <c:pt idx="8464">
                  <c:v>45361.105291805557</c:v>
                </c:pt>
                <c:pt idx="8465">
                  <c:v>45361.242629942128</c:v>
                </c:pt>
                <c:pt idx="8466">
                  <c:v>45361.379971909722</c:v>
                </c:pt>
                <c:pt idx="8467">
                  <c:v>45361.517311655094</c:v>
                </c:pt>
                <c:pt idx="8468">
                  <c:v>45361.654649872682</c:v>
                </c:pt>
                <c:pt idx="8469">
                  <c:v>45361.791989861114</c:v>
                </c:pt>
                <c:pt idx="8470">
                  <c:v>45361.929331111111</c:v>
                </c:pt>
                <c:pt idx="8471">
                  <c:v>45362.06667078704</c:v>
                </c:pt>
                <c:pt idx="8472">
                  <c:v>45362.204008935187</c:v>
                </c:pt>
                <c:pt idx="8473">
                  <c:v>45362.341349537041</c:v>
                </c:pt>
                <c:pt idx="8474">
                  <c:v>45362.478690277778</c:v>
                </c:pt>
                <c:pt idx="8475">
                  <c:v>45362.616028356482</c:v>
                </c:pt>
                <c:pt idx="8476">
                  <c:v>45362.753367627316</c:v>
                </c:pt>
                <c:pt idx="8477">
                  <c:v>45362.890708425926</c:v>
                </c:pt>
                <c:pt idx="8478">
                  <c:v>45363.02804837963</c:v>
                </c:pt>
                <c:pt idx="8479">
                  <c:v>45363.165386898145</c:v>
                </c:pt>
                <c:pt idx="8480">
                  <c:v>45363.30272605324</c:v>
                </c:pt>
                <c:pt idx="8481">
                  <c:v>45363.440067418982</c:v>
                </c:pt>
                <c:pt idx="8482">
                  <c:v>45363.577405370372</c:v>
                </c:pt>
                <c:pt idx="8483">
                  <c:v>45363.714743668985</c:v>
                </c:pt>
                <c:pt idx="8484">
                  <c:v>45363.852084166669</c:v>
                </c:pt>
                <c:pt idx="8485">
                  <c:v>45363.989424293984</c:v>
                </c:pt>
                <c:pt idx="8486">
                  <c:v>45364.126763032407</c:v>
                </c:pt>
                <c:pt idx="8487">
                  <c:v>45364.264100844906</c:v>
                </c:pt>
                <c:pt idx="8488">
                  <c:v>45364.401442106478</c:v>
                </c:pt>
                <c:pt idx="8489">
                  <c:v>45364.538780578703</c:v>
                </c:pt>
                <c:pt idx="8490">
                  <c:v>45364.676118229167</c:v>
                </c:pt>
                <c:pt idx="8491">
                  <c:v>45364.813464965278</c:v>
                </c:pt>
                <c:pt idx="8492">
                  <c:v>45364.950812326388</c:v>
                </c:pt>
                <c:pt idx="8493">
                  <c:v>45365.088158125</c:v>
                </c:pt>
                <c:pt idx="8494">
                  <c:v>45365.225502256944</c:v>
                </c:pt>
                <c:pt idx="8495">
                  <c:v>45365.362849884259</c:v>
                </c:pt>
                <c:pt idx="8496">
                  <c:v>45365.500196203706</c:v>
                </c:pt>
                <c:pt idx="8497">
                  <c:v>45365.637540462965</c:v>
                </c:pt>
                <c:pt idx="8498">
                  <c:v>45365.77488621528</c:v>
                </c:pt>
                <c:pt idx="8499">
                  <c:v>45365.912233310184</c:v>
                </c:pt>
                <c:pt idx="8500">
                  <c:v>45366.049579212966</c:v>
                </c:pt>
                <c:pt idx="8501">
                  <c:v>45366.186923564812</c:v>
                </c:pt>
                <c:pt idx="8502">
                  <c:v>45366.324269525459</c:v>
                </c:pt>
                <c:pt idx="8503">
                  <c:v>45366.461616574074</c:v>
                </c:pt>
                <c:pt idx="8504">
                  <c:v>45366.598960567128</c:v>
                </c:pt>
                <c:pt idx="8505">
                  <c:v>45366.736305416664</c:v>
                </c:pt>
                <c:pt idx="8506">
                  <c:v>45366.873652256945</c:v>
                </c:pt>
                <c:pt idx="8507">
                  <c:v>45367.010998229169</c:v>
                </c:pt>
                <c:pt idx="8508">
                  <c:v>45367.148342928238</c:v>
                </c:pt>
                <c:pt idx="8509">
                  <c:v>45367.285687523145</c:v>
                </c:pt>
                <c:pt idx="8510">
                  <c:v>45367.423035069442</c:v>
                </c:pt>
                <c:pt idx="8511">
                  <c:v>45367.560379305556</c:v>
                </c:pt>
                <c:pt idx="8512">
                  <c:v>45367.69772340278</c:v>
                </c:pt>
                <c:pt idx="8513">
                  <c:v>45367.835069664354</c:v>
                </c:pt>
                <c:pt idx="8514">
                  <c:v>45367.972416076387</c:v>
                </c:pt>
                <c:pt idx="8515">
                  <c:v>45368.109760983796</c:v>
                </c:pt>
                <c:pt idx="8516">
                  <c:v>45368.247104386573</c:v>
                </c:pt>
                <c:pt idx="8517">
                  <c:v>45368.384451585647</c:v>
                </c:pt>
                <c:pt idx="8518">
                  <c:v>45368.521796423614</c:v>
                </c:pt>
                <c:pt idx="8519">
                  <c:v>45368.659139872689</c:v>
                </c:pt>
                <c:pt idx="8520">
                  <c:v>45368.796485173611</c:v>
                </c:pt>
                <c:pt idx="8521">
                  <c:v>45368.933831631941</c:v>
                </c:pt>
                <c:pt idx="8522">
                  <c:v>45369.071176481484</c:v>
                </c:pt>
                <c:pt idx="8523">
                  <c:v>45369.208519791668</c:v>
                </c:pt>
                <c:pt idx="8524">
                  <c:v>45369.34586577546</c:v>
                </c:pt>
                <c:pt idx="8525">
                  <c:v>45369.483211620369</c:v>
                </c:pt>
                <c:pt idx="8526">
                  <c:v>45369.620554907407</c:v>
                </c:pt>
                <c:pt idx="8527">
                  <c:v>45369.757899467593</c:v>
                </c:pt>
                <c:pt idx="8528">
                  <c:v>45369.895245462962</c:v>
                </c:pt>
                <c:pt idx="8529">
                  <c:v>45370.032590590279</c:v>
                </c:pt>
                <c:pt idx="8530">
                  <c:v>45370.169934247686</c:v>
                </c:pt>
                <c:pt idx="8531">
                  <c:v>45370.307278738423</c:v>
                </c:pt>
                <c:pt idx="8532">
                  <c:v>45370.444625208336</c:v>
                </c:pt>
                <c:pt idx="8533">
                  <c:v>45370.581968298611</c:v>
                </c:pt>
                <c:pt idx="8534">
                  <c:v>45370.719311851855</c:v>
                </c:pt>
                <c:pt idx="8535">
                  <c:v>45370.856657592594</c:v>
                </c:pt>
                <c:pt idx="8536">
                  <c:v>45370.99400283565</c:v>
                </c:pt>
                <c:pt idx="8537">
                  <c:v>45371.131346736111</c:v>
                </c:pt>
                <c:pt idx="8538">
                  <c:v>45371.268689861114</c:v>
                </c:pt>
                <c:pt idx="8539">
                  <c:v>45371.406036354165</c:v>
                </c:pt>
                <c:pt idx="8540">
                  <c:v>45371.54337994213</c:v>
                </c:pt>
                <c:pt idx="8541">
                  <c:v>45371.680722847224</c:v>
                </c:pt>
                <c:pt idx="8542">
                  <c:v>45371.818067870372</c:v>
                </c:pt>
                <c:pt idx="8543">
                  <c:v>45371.955413437499</c:v>
                </c:pt>
                <c:pt idx="8544">
                  <c:v>45372.092757465274</c:v>
                </c:pt>
                <c:pt idx="8545">
                  <c:v>45372.230099814813</c:v>
                </c:pt>
                <c:pt idx="8546">
                  <c:v>45372.367445810189</c:v>
                </c:pt>
                <c:pt idx="8547">
                  <c:v>45372.504790208332</c:v>
                </c:pt>
                <c:pt idx="8548">
                  <c:v>45372.642132685185</c:v>
                </c:pt>
                <c:pt idx="8549">
                  <c:v>45372.77947671296</c:v>
                </c:pt>
                <c:pt idx="8550">
                  <c:v>45372.916822094907</c:v>
                </c:pt>
                <c:pt idx="8551">
                  <c:v>45373.054166168979</c:v>
                </c:pt>
                <c:pt idx="8552">
                  <c:v>45373.191508692129</c:v>
                </c:pt>
                <c:pt idx="8553">
                  <c:v>45373.32885302083</c:v>
                </c:pt>
                <c:pt idx="8554">
                  <c:v>45373.466198240742</c:v>
                </c:pt>
                <c:pt idx="8555">
                  <c:v>45373.603540462966</c:v>
                </c:pt>
                <c:pt idx="8556">
                  <c:v>45373.740883668979</c:v>
                </c:pt>
                <c:pt idx="8557">
                  <c:v>45373.878228726855</c:v>
                </c:pt>
                <c:pt idx="8558">
                  <c:v>45374.015572905089</c:v>
                </c:pt>
                <c:pt idx="8559">
                  <c:v>45374.152915810184</c:v>
                </c:pt>
                <c:pt idx="8560">
                  <c:v>45374.290258773151</c:v>
                </c:pt>
                <c:pt idx="8561">
                  <c:v>45374.427604525466</c:v>
                </c:pt>
                <c:pt idx="8562">
                  <c:v>45374.564946909719</c:v>
                </c:pt>
                <c:pt idx="8563">
                  <c:v>45374.702289293979</c:v>
                </c:pt>
                <c:pt idx="8564">
                  <c:v>45374.839633842596</c:v>
                </c:pt>
                <c:pt idx="8565">
                  <c:v>45374.976978425926</c:v>
                </c:pt>
                <c:pt idx="8566">
                  <c:v>45375.114321516201</c:v>
                </c:pt>
                <c:pt idx="8567">
                  <c:v>45375.251663229166</c:v>
                </c:pt>
                <c:pt idx="8568">
                  <c:v>45375.389008680555</c:v>
                </c:pt>
                <c:pt idx="8569">
                  <c:v>45375.526351631946</c:v>
                </c:pt>
                <c:pt idx="8570">
                  <c:v>45375.663693356481</c:v>
                </c:pt>
                <c:pt idx="8571">
                  <c:v>45375.801036979166</c:v>
                </c:pt>
                <c:pt idx="8572">
                  <c:v>45375.938381666667</c:v>
                </c:pt>
                <c:pt idx="8573">
                  <c:v>45376.075724733797</c:v>
                </c:pt>
                <c:pt idx="8574">
                  <c:v>45376.213066226854</c:v>
                </c:pt>
                <c:pt idx="8575">
                  <c:v>45376.350410624997</c:v>
                </c:pt>
                <c:pt idx="8576">
                  <c:v>45376.487754594906</c:v>
                </c:pt>
                <c:pt idx="8577">
                  <c:v>45376.625096122683</c:v>
                </c:pt>
                <c:pt idx="8578">
                  <c:v>45376.762438993057</c:v>
                </c:pt>
                <c:pt idx="8579">
                  <c:v>45376.89978324074</c:v>
                </c:pt>
                <c:pt idx="8580">
                  <c:v>45377.0371265625</c:v>
                </c:pt>
                <c:pt idx="8581">
                  <c:v>45377.174468379628</c:v>
                </c:pt>
                <c:pt idx="8582">
                  <c:v>45377.311811226849</c:v>
                </c:pt>
                <c:pt idx="8583">
                  <c:v>45377.449155833332</c:v>
                </c:pt>
                <c:pt idx="8584">
                  <c:v>45377.586497118056</c:v>
                </c:pt>
                <c:pt idx="8585">
                  <c:v>45377.723838958336</c:v>
                </c:pt>
                <c:pt idx="8586">
                  <c:v>45377.861182986111</c:v>
                </c:pt>
                <c:pt idx="8587">
                  <c:v>45377.998526388888</c:v>
                </c:pt>
                <c:pt idx="8588">
                  <c:v>45378.135868460646</c:v>
                </c:pt>
                <c:pt idx="8589">
                  <c:v>45378.273209953702</c:v>
                </c:pt>
                <c:pt idx="8590">
                  <c:v>45378.410554710645</c:v>
                </c:pt>
                <c:pt idx="8591">
                  <c:v>45378.547896446762</c:v>
                </c:pt>
                <c:pt idx="8592">
                  <c:v>45378.685237638892</c:v>
                </c:pt>
                <c:pt idx="8593">
                  <c:v>45378.822580960645</c:v>
                </c:pt>
                <c:pt idx="8594">
                  <c:v>45378.959924745373</c:v>
                </c:pt>
                <c:pt idx="8595">
                  <c:v>45379.097266990742</c:v>
                </c:pt>
                <c:pt idx="8596">
                  <c:v>45379.234607557868</c:v>
                </c:pt>
                <c:pt idx="8597">
                  <c:v>45379.371951863424</c:v>
                </c:pt>
                <c:pt idx="8598">
                  <c:v>45379.509294351854</c:v>
                </c:pt>
                <c:pt idx="8599">
                  <c:v>45379.646635023149</c:v>
                </c:pt>
                <c:pt idx="8600">
                  <c:v>45379.783977326391</c:v>
                </c:pt>
                <c:pt idx="8601">
                  <c:v>45379.921320972222</c:v>
                </c:pt>
                <c:pt idx="8602">
                  <c:v>45380.058663194446</c:v>
                </c:pt>
                <c:pt idx="8603">
                  <c:v>45380.196003877318</c:v>
                </c:pt>
                <c:pt idx="8604">
                  <c:v>45380.333346574072</c:v>
                </c:pt>
                <c:pt idx="8605">
                  <c:v>45380.470689918984</c:v>
                </c:pt>
                <c:pt idx="8606">
                  <c:v>45380.608030370371</c:v>
                </c:pt>
                <c:pt idx="8607">
                  <c:v>45380.745371886573</c:v>
                </c:pt>
                <c:pt idx="8608">
                  <c:v>45380.882715127314</c:v>
                </c:pt>
                <c:pt idx="8609">
                  <c:v>45381.020057499998</c:v>
                </c:pt>
                <c:pt idx="8610">
                  <c:v>45381.157398553238</c:v>
                </c:pt>
                <c:pt idx="8611">
                  <c:v>45381.294739849538</c:v>
                </c:pt>
                <c:pt idx="8612">
                  <c:v>45381.432083749998</c:v>
                </c:pt>
                <c:pt idx="8613">
                  <c:v>45381.569424247682</c:v>
                </c:pt>
                <c:pt idx="8614">
                  <c:v>45381.706764861112</c:v>
                </c:pt>
                <c:pt idx="8615">
                  <c:v>45381.844107638892</c:v>
                </c:pt>
                <c:pt idx="8616">
                  <c:v>45381.981450335647</c:v>
                </c:pt>
                <c:pt idx="8617">
                  <c:v>45382.118791562498</c:v>
                </c:pt>
                <c:pt idx="8618">
                  <c:v>45382.256131539354</c:v>
                </c:pt>
                <c:pt idx="8619">
                  <c:v>45382.39347516204</c:v>
                </c:pt>
                <c:pt idx="8620">
                  <c:v>45382.530816203704</c:v>
                </c:pt>
                <c:pt idx="8621">
                  <c:v>45382.668156122687</c:v>
                </c:pt>
                <c:pt idx="8622">
                  <c:v>45382.805498020833</c:v>
                </c:pt>
                <c:pt idx="8623">
                  <c:v>45382.942840856478</c:v>
                </c:pt>
                <c:pt idx="8624">
                  <c:v>45383.080182060185</c:v>
                </c:pt>
                <c:pt idx="8625">
                  <c:v>45383.217521666666</c:v>
                </c:pt>
                <c:pt idx="8626">
                  <c:v>45383.354864398148</c:v>
                </c:pt>
                <c:pt idx="8627">
                  <c:v>45383.492206400464</c:v>
                </c:pt>
                <c:pt idx="8628">
                  <c:v>45383.629546087963</c:v>
                </c:pt>
                <c:pt idx="8629">
                  <c:v>45383.766887152779</c:v>
                </c:pt>
                <c:pt idx="8630">
                  <c:v>45383.904229560183</c:v>
                </c:pt>
                <c:pt idx="8631">
                  <c:v>45384.041570995367</c:v>
                </c:pt>
                <c:pt idx="8632">
                  <c:v>45384.178910879629</c:v>
                </c:pt>
                <c:pt idx="8633">
                  <c:v>45384.316251979166</c:v>
                </c:pt>
                <c:pt idx="8634">
                  <c:v>45384.453594618055</c:v>
                </c:pt>
                <c:pt idx="8635">
                  <c:v>45384.590934016203</c:v>
                </c:pt>
                <c:pt idx="8636">
                  <c:v>45384.728274074077</c:v>
                </c:pt>
                <c:pt idx="8637">
                  <c:v>45384.865616273149</c:v>
                </c:pt>
                <c:pt idx="8638">
                  <c:v>45385.002957731478</c:v>
                </c:pt>
                <c:pt idx="8639">
                  <c:v>45385.140297905091</c:v>
                </c:pt>
                <c:pt idx="8640">
                  <c:v>45385.277637638887</c:v>
                </c:pt>
                <c:pt idx="8641">
                  <c:v>45385.414980543981</c:v>
                </c:pt>
                <c:pt idx="8642">
                  <c:v>45385.55232033565</c:v>
                </c:pt>
                <c:pt idx="8643">
                  <c:v>45385.689659710646</c:v>
                </c:pt>
                <c:pt idx="8644">
                  <c:v>45385.827001226855</c:v>
                </c:pt>
                <c:pt idx="8645">
                  <c:v>45385.964343101848</c:v>
                </c:pt>
                <c:pt idx="8646">
                  <c:v>45386.101683449073</c:v>
                </c:pt>
                <c:pt idx="8647">
                  <c:v>45386.239022152775</c:v>
                </c:pt>
                <c:pt idx="8648">
                  <c:v>45386.376364664349</c:v>
                </c:pt>
                <c:pt idx="8649">
                  <c:v>45386.513705127312</c:v>
                </c:pt>
                <c:pt idx="8650">
                  <c:v>45386.651043935184</c:v>
                </c:pt>
                <c:pt idx="8651">
                  <c:v>45386.788384421299</c:v>
                </c:pt>
                <c:pt idx="8652">
                  <c:v>45386.925726215275</c:v>
                </c:pt>
                <c:pt idx="8653">
                  <c:v>45387.063066516203</c:v>
                </c:pt>
                <c:pt idx="8654">
                  <c:v>45387.200405277777</c:v>
                </c:pt>
                <c:pt idx="8655">
                  <c:v>45387.337746261575</c:v>
                </c:pt>
                <c:pt idx="8656">
                  <c:v>45387.475087650462</c:v>
                </c:pt>
                <c:pt idx="8657">
                  <c:v>45387.612426261578</c:v>
                </c:pt>
                <c:pt idx="8658">
                  <c:v>45387.749765995373</c:v>
                </c:pt>
                <c:pt idx="8659">
                  <c:v>45387.887107361108</c:v>
                </c:pt>
                <c:pt idx="8660">
                  <c:v>45388.024447858799</c:v>
                </c:pt>
                <c:pt idx="8661">
                  <c:v>45388.161786990742</c:v>
                </c:pt>
                <c:pt idx="8662">
                  <c:v>45388.299126562502</c:v>
                </c:pt>
                <c:pt idx="8663">
                  <c:v>45388.436468541666</c:v>
                </c:pt>
                <c:pt idx="8664">
                  <c:v>45388.573807106484</c:v>
                </c:pt>
                <c:pt idx="8665">
                  <c:v>45388.711145891204</c:v>
                </c:pt>
                <c:pt idx="8666">
                  <c:v>45388.848486875002</c:v>
                </c:pt>
                <c:pt idx="8667">
                  <c:v>45388.985827638891</c:v>
                </c:pt>
                <c:pt idx="8668">
                  <c:v>45389.123166967591</c:v>
                </c:pt>
                <c:pt idx="8669">
                  <c:v>45389.260505196762</c:v>
                </c:pt>
                <c:pt idx="8670">
                  <c:v>45389.397846979169</c:v>
                </c:pt>
                <c:pt idx="8671">
                  <c:v>45389.535186076391</c:v>
                </c:pt>
                <c:pt idx="8672">
                  <c:v>45389.672524201385</c:v>
                </c:pt>
                <c:pt idx="8673">
                  <c:v>45389.809864363429</c:v>
                </c:pt>
                <c:pt idx="8674">
                  <c:v>45389.947205324075</c:v>
                </c:pt>
                <c:pt idx="8675">
                  <c:v>45390.084544699072</c:v>
                </c:pt>
                <c:pt idx="8676">
                  <c:v>45390.221882430553</c:v>
                </c:pt>
                <c:pt idx="8677">
                  <c:v>45390.3592234838</c:v>
                </c:pt>
                <c:pt idx="8678">
                  <c:v>45390.496563518522</c:v>
                </c:pt>
                <c:pt idx="8679">
                  <c:v>45390.633901365742</c:v>
                </c:pt>
                <c:pt idx="8680">
                  <c:v>45390.771240648151</c:v>
                </c:pt>
                <c:pt idx="8681">
                  <c:v>45390.90858127315</c:v>
                </c:pt>
                <c:pt idx="8682">
                  <c:v>45391.045920821758</c:v>
                </c:pt>
                <c:pt idx="8683">
                  <c:v>45391.183258819445</c:v>
                </c:pt>
                <c:pt idx="8684">
                  <c:v>45391.320598217593</c:v>
                </c:pt>
                <c:pt idx="8685">
                  <c:v>45391.457938935186</c:v>
                </c:pt>
                <c:pt idx="8686">
                  <c:v>45391.595276504631</c:v>
                </c:pt>
                <c:pt idx="8687">
                  <c:v>45391.732618495371</c:v>
                </c:pt>
                <c:pt idx="8688">
                  <c:v>45391.869966087965</c:v>
                </c:pt>
                <c:pt idx="8689">
                  <c:v>45392.007312881942</c:v>
                </c:pt>
                <c:pt idx="8690">
                  <c:v>45392.14465840278</c:v>
                </c:pt>
                <c:pt idx="8691">
                  <c:v>45392.282003645836</c:v>
                </c:pt>
                <c:pt idx="8692">
                  <c:v>45392.419351956021</c:v>
                </c:pt>
                <c:pt idx="8693">
                  <c:v>45392.556697048611</c:v>
                </c:pt>
                <c:pt idx="8694">
                  <c:v>45392.694041875002</c:v>
                </c:pt>
                <c:pt idx="8695">
                  <c:v>45392.831388842591</c:v>
                </c:pt>
                <c:pt idx="8696">
                  <c:v>45392.968736064817</c:v>
                </c:pt>
                <c:pt idx="8697">
                  <c:v>45393.106081782411</c:v>
                </c:pt>
                <c:pt idx="8698">
                  <c:v>45393.243425914348</c:v>
                </c:pt>
                <c:pt idx="8699">
                  <c:v>45393.380773854165</c:v>
                </c:pt>
                <c:pt idx="8700">
                  <c:v>45393.518119583336</c:v>
                </c:pt>
                <c:pt idx="8701">
                  <c:v>45393.655463784722</c:v>
                </c:pt>
                <c:pt idx="8702">
                  <c:v>45393.79280974537</c:v>
                </c:pt>
                <c:pt idx="8703">
                  <c:v>45393.930156956019</c:v>
                </c:pt>
                <c:pt idx="8704">
                  <c:v>45394.067502592596</c:v>
                </c:pt>
                <c:pt idx="8705">
                  <c:v>45394.204846712964</c:v>
                </c:pt>
                <c:pt idx="8706">
                  <c:v>45394.342193263888</c:v>
                </c:pt>
                <c:pt idx="8707">
                  <c:v>45394.479539965279</c:v>
                </c:pt>
                <c:pt idx="8708">
                  <c:v>45394.616883993054</c:v>
                </c:pt>
                <c:pt idx="8709">
                  <c:v>45394.754229212966</c:v>
                </c:pt>
                <c:pt idx="8710">
                  <c:v>45394.891575960646</c:v>
                </c:pt>
                <c:pt idx="8711">
                  <c:v>45395.028921840276</c:v>
                </c:pt>
                <c:pt idx="8712">
                  <c:v>45395.166266307868</c:v>
                </c:pt>
                <c:pt idx="8713">
                  <c:v>45395.303611400464</c:v>
                </c:pt>
                <c:pt idx="8714">
                  <c:v>45395.440958692132</c:v>
                </c:pt>
                <c:pt idx="8715">
                  <c:v>45395.578302581016</c:v>
                </c:pt>
                <c:pt idx="8716">
                  <c:v>45395.715646793979</c:v>
                </c:pt>
                <c:pt idx="8717">
                  <c:v>45395.852993217595</c:v>
                </c:pt>
                <c:pt idx="8718">
                  <c:v>45395.990339282405</c:v>
                </c:pt>
                <c:pt idx="8719">
                  <c:v>45396.127683946761</c:v>
                </c:pt>
                <c:pt idx="8720">
                  <c:v>45396.265027673609</c:v>
                </c:pt>
                <c:pt idx="8721">
                  <c:v>45396.402374849538</c:v>
                </c:pt>
                <c:pt idx="8722">
                  <c:v>45396.539719247688</c:v>
                </c:pt>
                <c:pt idx="8723">
                  <c:v>45396.677062800925</c:v>
                </c:pt>
                <c:pt idx="8724">
                  <c:v>45396.814408437502</c:v>
                </c:pt>
                <c:pt idx="8725">
                  <c:v>45396.951754745372</c:v>
                </c:pt>
                <c:pt idx="8726">
                  <c:v>45397.089099490739</c:v>
                </c:pt>
                <c:pt idx="8727">
                  <c:v>45397.226442557869</c:v>
                </c:pt>
                <c:pt idx="8728">
                  <c:v>45397.363789131945</c:v>
                </c:pt>
                <c:pt idx="8729">
                  <c:v>45397.501134386577</c:v>
                </c:pt>
                <c:pt idx="8730">
                  <c:v>45397.638477581022</c:v>
                </c:pt>
                <c:pt idx="8731">
                  <c:v>45397.775822268515</c:v>
                </c:pt>
                <c:pt idx="8732">
                  <c:v>45397.913168298612</c:v>
                </c:pt>
                <c:pt idx="8733">
                  <c:v>45398.050513136572</c:v>
                </c:pt>
                <c:pt idx="8734">
                  <c:v>45398.18785642361</c:v>
                </c:pt>
                <c:pt idx="8735">
                  <c:v>45398.325201307867</c:v>
                </c:pt>
                <c:pt idx="8736">
                  <c:v>45398.462547303243</c:v>
                </c:pt>
                <c:pt idx="8737">
                  <c:v>45398.599890219906</c:v>
                </c:pt>
                <c:pt idx="8738">
                  <c:v>45398.737234004628</c:v>
                </c:pt>
                <c:pt idx="8739">
                  <c:v>45398.874579768519</c:v>
                </c:pt>
                <c:pt idx="8740">
                  <c:v>45399.011924664352</c:v>
                </c:pt>
                <c:pt idx="8741">
                  <c:v>45399.149268298614</c:v>
                </c:pt>
                <c:pt idx="8742">
                  <c:v>45399.286611828706</c:v>
                </c:pt>
                <c:pt idx="8743">
                  <c:v>45399.423958298612</c:v>
                </c:pt>
                <c:pt idx="8744">
                  <c:v>45399.561301469905</c:v>
                </c:pt>
                <c:pt idx="8745">
                  <c:v>45399.698644490738</c:v>
                </c:pt>
                <c:pt idx="8746">
                  <c:v>45399.835989675928</c:v>
                </c:pt>
                <c:pt idx="8747">
                  <c:v>45399.973335011571</c:v>
                </c:pt>
                <c:pt idx="8748">
                  <c:v>45400.110678854166</c:v>
                </c:pt>
                <c:pt idx="8749">
                  <c:v>45400.248021180552</c:v>
                </c:pt>
                <c:pt idx="8750">
                  <c:v>45400.385367314811</c:v>
                </c:pt>
                <c:pt idx="8751">
                  <c:v>45400.522711087964</c:v>
                </c:pt>
                <c:pt idx="8752">
                  <c:v>45400.660053460648</c:v>
                </c:pt>
                <c:pt idx="8753">
                  <c:v>45400.797397685186</c:v>
                </c:pt>
                <c:pt idx="8754">
                  <c:v>45400.934743067133</c:v>
                </c:pt>
                <c:pt idx="8755">
                  <c:v>45401.072086851855</c:v>
                </c:pt>
                <c:pt idx="8756">
                  <c:v>45401.209429085648</c:v>
                </c:pt>
                <c:pt idx="8757">
                  <c:v>45401.346774004633</c:v>
                </c:pt>
                <c:pt idx="8758">
                  <c:v>45401.48411878472</c:v>
                </c:pt>
                <c:pt idx="8759">
                  <c:v>45401.621461006944</c:v>
                </c:pt>
                <c:pt idx="8760">
                  <c:v>45401.758804502315</c:v>
                </c:pt>
                <c:pt idx="8761">
                  <c:v>45401.896149432869</c:v>
                </c:pt>
                <c:pt idx="8762">
                  <c:v>45402.033493483796</c:v>
                </c:pt>
                <c:pt idx="8763">
                  <c:v>45402.170836076388</c:v>
                </c:pt>
                <c:pt idx="8764">
                  <c:v>45402.308179502317</c:v>
                </c:pt>
                <c:pt idx="8765">
                  <c:v>45402.445524907409</c:v>
                </c:pt>
                <c:pt idx="8766">
                  <c:v>45402.582866944445</c:v>
                </c:pt>
                <c:pt idx="8767">
                  <c:v>45402.720209421299</c:v>
                </c:pt>
                <c:pt idx="8768">
                  <c:v>45402.857554108799</c:v>
                </c:pt>
                <c:pt idx="8769">
                  <c:v>45402.99489829861</c:v>
                </c:pt>
                <c:pt idx="8770">
                  <c:v>45403.132241122687</c:v>
                </c:pt>
                <c:pt idx="8771">
                  <c:v>45403.269583194444</c:v>
                </c:pt>
                <c:pt idx="8772">
                  <c:v>45403.406928622688</c:v>
                </c:pt>
                <c:pt idx="8773">
                  <c:v>45403.544271168983</c:v>
                </c:pt>
                <c:pt idx="8774">
                  <c:v>45403.681613009256</c:v>
                </c:pt>
                <c:pt idx="8775">
                  <c:v>45403.818956967596</c:v>
                </c:pt>
                <c:pt idx="8776">
                  <c:v>45403.956301493054</c:v>
                </c:pt>
                <c:pt idx="8777">
                  <c:v>45404.09364446759</c:v>
                </c:pt>
                <c:pt idx="8778">
                  <c:v>45404.23098576389</c:v>
                </c:pt>
                <c:pt idx="8779">
                  <c:v>45404.36833070602</c:v>
                </c:pt>
                <c:pt idx="8780">
                  <c:v>45404.5056740625</c:v>
                </c:pt>
                <c:pt idx="8781">
                  <c:v>45404.643015486108</c:v>
                </c:pt>
                <c:pt idx="8782">
                  <c:v>45404.780358460652</c:v>
                </c:pt>
                <c:pt idx="8783">
                  <c:v>45404.917702800929</c:v>
                </c:pt>
                <c:pt idx="8784">
                  <c:v>45405.055045833331</c:v>
                </c:pt>
                <c:pt idx="8785">
                  <c:v>45405.192387314812</c:v>
                </c:pt>
                <c:pt idx="8786">
                  <c:v>45405.32973060185</c:v>
                </c:pt>
                <c:pt idx="8787">
                  <c:v>45405.467074768516</c:v>
                </c:pt>
                <c:pt idx="8788">
                  <c:v>45405.604415972222</c:v>
                </c:pt>
                <c:pt idx="8789">
                  <c:v>45405.741758124997</c:v>
                </c:pt>
                <c:pt idx="8790">
                  <c:v>45405.87910215278</c:v>
                </c:pt>
                <c:pt idx="8791">
                  <c:v>45406.016445312503</c:v>
                </c:pt>
                <c:pt idx="8792">
                  <c:v>45406.153787175928</c:v>
                </c:pt>
                <c:pt idx="8793">
                  <c:v>45406.291129108795</c:v>
                </c:pt>
                <c:pt idx="8794">
                  <c:v>45406.428473831016</c:v>
                </c:pt>
                <c:pt idx="8795">
                  <c:v>45406.565815196758</c:v>
                </c:pt>
                <c:pt idx="8796">
                  <c:v>45406.703156539355</c:v>
                </c:pt>
                <c:pt idx="8797">
                  <c:v>45406.840500069447</c:v>
                </c:pt>
                <c:pt idx="8798">
                  <c:v>45406.97784363426</c:v>
                </c:pt>
                <c:pt idx="8799">
                  <c:v>45407.115185706018</c:v>
                </c:pt>
                <c:pt idx="8800">
                  <c:v>45407.252526400465</c:v>
                </c:pt>
                <c:pt idx="8801">
                  <c:v>45407.38987082176</c:v>
                </c:pt>
                <c:pt idx="8802">
                  <c:v>45407.527212777779</c:v>
                </c:pt>
                <c:pt idx="8803">
                  <c:v>45407.664553472219</c:v>
                </c:pt>
                <c:pt idx="8804">
                  <c:v>45407.801896087964</c:v>
                </c:pt>
                <c:pt idx="8805">
                  <c:v>45407.939239768515</c:v>
                </c:pt>
                <c:pt idx="8806">
                  <c:v>45408.076581828704</c:v>
                </c:pt>
                <c:pt idx="8807">
                  <c:v>45408.213922314811</c:v>
                </c:pt>
                <c:pt idx="8808">
                  <c:v>45408.35126570602</c:v>
                </c:pt>
                <c:pt idx="8809">
                  <c:v>45408.488608680556</c:v>
                </c:pt>
                <c:pt idx="8810">
                  <c:v>45408.625949212961</c:v>
                </c:pt>
                <c:pt idx="8811">
                  <c:v>45408.763291076386</c:v>
                </c:pt>
                <c:pt idx="8812">
                  <c:v>45408.900634328704</c:v>
                </c:pt>
                <c:pt idx="8813">
                  <c:v>45409.037976666667</c:v>
                </c:pt>
                <c:pt idx="8814">
                  <c:v>45409.175317488429</c:v>
                </c:pt>
                <c:pt idx="8815">
                  <c:v>45409.312659340278</c:v>
                </c:pt>
                <c:pt idx="8816">
                  <c:v>45409.450002962963</c:v>
                </c:pt>
                <c:pt idx="8817">
                  <c:v>45409.587343263891</c:v>
                </c:pt>
                <c:pt idx="8818">
                  <c:v>45409.724684120367</c:v>
                </c:pt>
                <c:pt idx="8819">
                  <c:v>45409.862027164352</c:v>
                </c:pt>
                <c:pt idx="8820">
                  <c:v>45409.999369594909</c:v>
                </c:pt>
                <c:pt idx="8821">
                  <c:v>45410.136710694445</c:v>
                </c:pt>
                <c:pt idx="8822">
                  <c:v>45410.274051203705</c:v>
                </c:pt>
                <c:pt idx="8823">
                  <c:v>45410.411394988427</c:v>
                </c:pt>
                <c:pt idx="8824">
                  <c:v>45410.548735763892</c:v>
                </c:pt>
                <c:pt idx="8825">
                  <c:v>45410.686075995371</c:v>
                </c:pt>
                <c:pt idx="8826">
                  <c:v>45410.823418344909</c:v>
                </c:pt>
                <c:pt idx="8827">
                  <c:v>45410.960761168979</c:v>
                </c:pt>
                <c:pt idx="8828">
                  <c:v>45411.098102453703</c:v>
                </c:pt>
                <c:pt idx="8829">
                  <c:v>45411.235442060184</c:v>
                </c:pt>
                <c:pt idx="8830">
                  <c:v>45411.372785416665</c:v>
                </c:pt>
                <c:pt idx="8831">
                  <c:v>45411.510126956018</c:v>
                </c:pt>
                <c:pt idx="8832">
                  <c:v>45411.647466689814</c:v>
                </c:pt>
                <c:pt idx="8833">
                  <c:v>45411.78480804398</c:v>
                </c:pt>
                <c:pt idx="8834">
                  <c:v>45411.922150740742</c:v>
                </c:pt>
                <c:pt idx="8835">
                  <c:v>45412.059492025466</c:v>
                </c:pt>
                <c:pt idx="8836">
                  <c:v>45412.196831782407</c:v>
                </c:pt>
                <c:pt idx="8837">
                  <c:v>45412.334173541669</c:v>
                </c:pt>
                <c:pt idx="8838">
                  <c:v>45412.471515949073</c:v>
                </c:pt>
                <c:pt idx="8839">
                  <c:v>45412.608855486113</c:v>
                </c:pt>
                <c:pt idx="8840">
                  <c:v>45412.746196064814</c:v>
                </c:pt>
                <c:pt idx="8841">
                  <c:v>45412.883538391201</c:v>
                </c:pt>
                <c:pt idx="8842">
                  <c:v>45413.020879849537</c:v>
                </c:pt>
                <c:pt idx="8843">
                  <c:v>45413.158219988429</c:v>
                </c:pt>
                <c:pt idx="8844">
                  <c:v>45413.295560370374</c:v>
                </c:pt>
                <c:pt idx="8845">
                  <c:v>45413.432903379631</c:v>
                </c:pt>
                <c:pt idx="8846">
                  <c:v>45413.570242986112</c:v>
                </c:pt>
                <c:pt idx="8847">
                  <c:v>45413.707582685187</c:v>
                </c:pt>
                <c:pt idx="8848">
                  <c:v>45413.844924571757</c:v>
                </c:pt>
                <c:pt idx="8849">
                  <c:v>45413.982266377316</c:v>
                </c:pt>
                <c:pt idx="8850">
                  <c:v>45414.11960672454</c:v>
                </c:pt>
                <c:pt idx="8851">
                  <c:v>45414.256945810186</c:v>
                </c:pt>
                <c:pt idx="8852">
                  <c:v>45414.394288553238</c:v>
                </c:pt>
                <c:pt idx="8853">
                  <c:v>45414.531628726851</c:v>
                </c:pt>
                <c:pt idx="8854">
                  <c:v>45414.668967777776</c:v>
                </c:pt>
                <c:pt idx="8855">
                  <c:v>45414.806308807871</c:v>
                </c:pt>
                <c:pt idx="8856">
                  <c:v>45414.943650775465</c:v>
                </c:pt>
                <c:pt idx="8857">
                  <c:v>45415.080991134259</c:v>
                </c:pt>
                <c:pt idx="8858">
                  <c:v>45415.218329884257</c:v>
                </c:pt>
                <c:pt idx="8859">
                  <c:v>45415.355671770834</c:v>
                </c:pt>
                <c:pt idx="8860">
                  <c:v>45415.493012928244</c:v>
                </c:pt>
                <c:pt idx="8861">
                  <c:v>45415.630351782405</c:v>
                </c:pt>
                <c:pt idx="8862">
                  <c:v>45415.767692002315</c:v>
                </c:pt>
                <c:pt idx="8863">
                  <c:v>45415.905033599534</c:v>
                </c:pt>
                <c:pt idx="8864">
                  <c:v>45416.042374212964</c:v>
                </c:pt>
                <c:pt idx="8865">
                  <c:v>45416.179713287034</c:v>
                </c:pt>
                <c:pt idx="8866">
                  <c:v>45416.317053576386</c:v>
                </c:pt>
                <c:pt idx="8867">
                  <c:v>45416.454395416666</c:v>
                </c:pt>
                <c:pt idx="8868">
                  <c:v>45416.591734027781</c:v>
                </c:pt>
                <c:pt idx="8869">
                  <c:v>45416.729073287039</c:v>
                </c:pt>
                <c:pt idx="8870">
                  <c:v>45416.866414687502</c:v>
                </c:pt>
                <c:pt idx="8871">
                  <c:v>45417.003755381942</c:v>
                </c:pt>
                <c:pt idx="8872">
                  <c:v>45417.14109478009</c:v>
                </c:pt>
                <c:pt idx="8873">
                  <c:v>45417.278433749998</c:v>
                </c:pt>
                <c:pt idx="8874">
                  <c:v>45417.41577590278</c:v>
                </c:pt>
                <c:pt idx="8875">
                  <c:v>45417.553114942129</c:v>
                </c:pt>
                <c:pt idx="8876">
                  <c:v>45417.69045357639</c:v>
                </c:pt>
                <c:pt idx="8877">
                  <c:v>45417.827794340279</c:v>
                </c:pt>
                <c:pt idx="8878">
                  <c:v>45417.965135497689</c:v>
                </c:pt>
                <c:pt idx="8879">
                  <c:v>45418.102475127314</c:v>
                </c:pt>
                <c:pt idx="8880">
                  <c:v>45418.239813113425</c:v>
                </c:pt>
                <c:pt idx="8881">
                  <c:v>45418.377154907408</c:v>
                </c:pt>
                <c:pt idx="8882">
                  <c:v>45418.514494675925</c:v>
                </c:pt>
                <c:pt idx="8883">
                  <c:v>45418.651832777781</c:v>
                </c:pt>
                <c:pt idx="8884">
                  <c:v>45418.789172569443</c:v>
                </c:pt>
                <c:pt idx="8885">
                  <c:v>45418.926513680555</c:v>
                </c:pt>
                <c:pt idx="8886">
                  <c:v>45419.063853310188</c:v>
                </c:pt>
                <c:pt idx="8887">
                  <c:v>45419.201191400462</c:v>
                </c:pt>
                <c:pt idx="8888">
                  <c:v>45419.338531712965</c:v>
                </c:pt>
                <c:pt idx="8889">
                  <c:v>45419.475872453702</c:v>
                </c:pt>
                <c:pt idx="8890">
                  <c:v>45419.613217094906</c:v>
                </c:pt>
                <c:pt idx="8891">
                  <c:v>45419.7505628125</c:v>
                </c:pt>
                <c:pt idx="8892">
                  <c:v>45419.88791016204</c:v>
                </c:pt>
                <c:pt idx="8893">
                  <c:v>45420.025256655092</c:v>
                </c:pt>
                <c:pt idx="8894">
                  <c:v>45420.162601793978</c:v>
                </c:pt>
                <c:pt idx="8895">
                  <c:v>45420.299947361113</c:v>
                </c:pt>
                <c:pt idx="8896">
                  <c:v>45420.437295358795</c:v>
                </c:pt>
                <c:pt idx="8897">
                  <c:v>45420.574639942133</c:v>
                </c:pt>
                <c:pt idx="8898">
                  <c:v>45420.711984756941</c:v>
                </c:pt>
                <c:pt idx="8899">
                  <c:v>45420.849331759258</c:v>
                </c:pt>
                <c:pt idx="8900">
                  <c:v>45420.986678564812</c:v>
                </c:pt>
                <c:pt idx="8901">
                  <c:v>45421.124023923614</c:v>
                </c:pt>
                <c:pt idx="8902">
                  <c:v>45421.261368194442</c:v>
                </c:pt>
                <c:pt idx="8903">
                  <c:v>45421.398716030089</c:v>
                </c:pt>
                <c:pt idx="8904">
                  <c:v>45421.536061180559</c:v>
                </c:pt>
                <c:pt idx="8905">
                  <c:v>45421.673405370369</c:v>
                </c:pt>
                <c:pt idx="8906">
                  <c:v>45421.810751585646</c:v>
                </c:pt>
                <c:pt idx="8907">
                  <c:v>45421.948098634261</c:v>
                </c:pt>
                <c:pt idx="8908">
                  <c:v>45422.085444074073</c:v>
                </c:pt>
                <c:pt idx="8909">
                  <c:v>45422.222787881947</c:v>
                </c:pt>
                <c:pt idx="8910">
                  <c:v>45422.360135011571</c:v>
                </c:pt>
                <c:pt idx="8911">
                  <c:v>45422.497481145831</c:v>
                </c:pt>
                <c:pt idx="8912">
                  <c:v>45422.634814803241</c:v>
                </c:pt>
                <c:pt idx="8913">
                  <c:v>45422.772160127315</c:v>
                </c:pt>
                <c:pt idx="8914">
                  <c:v>45422.90950681713</c:v>
                </c:pt>
                <c:pt idx="8915">
                  <c:v>45423.046852430554</c:v>
                </c:pt>
                <c:pt idx="8916">
                  <c:v>45423.184196493057</c:v>
                </c:pt>
                <c:pt idx="8917">
                  <c:v>45423.321541956022</c:v>
                </c:pt>
                <c:pt idx="8918">
                  <c:v>45423.458888761576</c:v>
                </c:pt>
                <c:pt idx="8919">
                  <c:v>45423.596232418982</c:v>
                </c:pt>
                <c:pt idx="8920">
                  <c:v>45423.733576828701</c:v>
                </c:pt>
                <c:pt idx="8921">
                  <c:v>45423.87092332176</c:v>
                </c:pt>
                <c:pt idx="8922">
                  <c:v>45424.008269016202</c:v>
                </c:pt>
                <c:pt idx="8923">
                  <c:v>45424.145613437497</c:v>
                </c:pt>
                <c:pt idx="8924">
                  <c:v>45424.282957592593</c:v>
                </c:pt>
                <c:pt idx="8925">
                  <c:v>45424.420304814812</c:v>
                </c:pt>
                <c:pt idx="8926">
                  <c:v>45424.557648842594</c:v>
                </c:pt>
                <c:pt idx="8927">
                  <c:v>45424.694992592595</c:v>
                </c:pt>
                <c:pt idx="8928">
                  <c:v>45424.832338483793</c:v>
                </c:pt>
                <c:pt idx="8929">
                  <c:v>45424.969684664349</c:v>
                </c:pt>
                <c:pt idx="8930">
                  <c:v>45425.107029328705</c:v>
                </c:pt>
                <c:pt idx="8931">
                  <c:v>45425.244372407411</c:v>
                </c:pt>
                <c:pt idx="8932">
                  <c:v>45425.381719305558</c:v>
                </c:pt>
                <c:pt idx="8933">
                  <c:v>45425.519064004628</c:v>
                </c:pt>
                <c:pt idx="8934">
                  <c:v>45425.656407164352</c:v>
                </c:pt>
                <c:pt idx="8935">
                  <c:v>45425.793752106481</c:v>
                </c:pt>
                <c:pt idx="8936">
                  <c:v>45425.931098298614</c:v>
                </c:pt>
                <c:pt idx="8937">
                  <c:v>45426.068442939817</c:v>
                </c:pt>
                <c:pt idx="8938">
                  <c:v>45426.205786041668</c:v>
                </c:pt>
                <c:pt idx="8939">
                  <c:v>45426.343131608795</c:v>
                </c:pt>
                <c:pt idx="8940">
                  <c:v>45426.48047732639</c:v>
                </c:pt>
                <c:pt idx="8941">
                  <c:v>45426.617820358799</c:v>
                </c:pt>
                <c:pt idx="8942">
                  <c:v>45426.755164606482</c:v>
                </c:pt>
                <c:pt idx="8943">
                  <c:v>45426.892510393518</c:v>
                </c:pt>
                <c:pt idx="8944">
                  <c:v>45427.029855312503</c:v>
                </c:pt>
                <c:pt idx="8945">
                  <c:v>45427.167198831019</c:v>
                </c:pt>
                <c:pt idx="8946">
                  <c:v>45427.30454297454</c:v>
                </c:pt>
                <c:pt idx="8947">
                  <c:v>45427.4418893287</c:v>
                </c:pt>
                <c:pt idx="8948">
                  <c:v>45427.579232291668</c:v>
                </c:pt>
                <c:pt idx="8949">
                  <c:v>45427.716575578706</c:v>
                </c:pt>
                <c:pt idx="8950">
                  <c:v>45427.853921087961</c:v>
                </c:pt>
                <c:pt idx="8951">
                  <c:v>45427.991266238423</c:v>
                </c:pt>
                <c:pt idx="8952">
                  <c:v>45428.12861</c:v>
                </c:pt>
                <c:pt idx="8953">
                  <c:v>45428.265952835645</c:v>
                </c:pt>
                <c:pt idx="8954">
                  <c:v>45428.403299131947</c:v>
                </c:pt>
                <c:pt idx="8955">
                  <c:v>45428.540642650463</c:v>
                </c:pt>
                <c:pt idx="8956">
                  <c:v>45428.677985335649</c:v>
                </c:pt>
                <c:pt idx="8957">
                  <c:v>45428.815330115744</c:v>
                </c:pt>
                <c:pt idx="8958">
                  <c:v>45428.952675578701</c:v>
                </c:pt>
                <c:pt idx="8959">
                  <c:v>45429.090019467592</c:v>
                </c:pt>
                <c:pt idx="8960">
                  <c:v>45429.227361701393</c:v>
                </c:pt>
                <c:pt idx="8961">
                  <c:v>45429.364707442131</c:v>
                </c:pt>
                <c:pt idx="8962">
                  <c:v>45429.502051875003</c:v>
                </c:pt>
                <c:pt idx="8963">
                  <c:v>45429.639394259262</c:v>
                </c:pt>
                <c:pt idx="8964">
                  <c:v>45429.776738136577</c:v>
                </c:pt>
                <c:pt idx="8965">
                  <c:v>45429.914083368058</c:v>
                </c:pt>
                <c:pt idx="8966">
                  <c:v>45430.051427430553</c:v>
                </c:pt>
                <c:pt idx="8967">
                  <c:v>45430.188769930559</c:v>
                </c:pt>
                <c:pt idx="8968">
                  <c:v>45430.326114039352</c:v>
                </c:pt>
                <c:pt idx="8969">
                  <c:v>45430.463459270832</c:v>
                </c:pt>
                <c:pt idx="8970">
                  <c:v>45430.600801423614</c:v>
                </c:pt>
                <c:pt idx="8971">
                  <c:v>45430.738144456016</c:v>
                </c:pt>
                <c:pt idx="8972">
                  <c:v>45430.875489479164</c:v>
                </c:pt>
                <c:pt idx="8973">
                  <c:v>45431.012833657405</c:v>
                </c:pt>
                <c:pt idx="8974">
                  <c:v>45431.1501765625</c:v>
                </c:pt>
                <c:pt idx="8975">
                  <c:v>45431.287519375001</c:v>
                </c:pt>
                <c:pt idx="8976">
                  <c:v>45431.424865127316</c:v>
                </c:pt>
                <c:pt idx="8977">
                  <c:v>45431.562207604169</c:v>
                </c:pt>
                <c:pt idx="8978">
                  <c:v>45431.699549930556</c:v>
                </c:pt>
                <c:pt idx="8979">
                  <c:v>45431.836894432869</c:v>
                </c:pt>
                <c:pt idx="8980">
                  <c:v>45431.974239097224</c:v>
                </c:pt>
                <c:pt idx="8981">
                  <c:v>45432.111582268517</c:v>
                </c:pt>
                <c:pt idx="8982">
                  <c:v>45432.248923935185</c:v>
                </c:pt>
                <c:pt idx="8983">
                  <c:v>45432.386269409719</c:v>
                </c:pt>
                <c:pt idx="8984">
                  <c:v>45432.523612546298</c:v>
                </c:pt>
                <c:pt idx="8985">
                  <c:v>45432.660954282408</c:v>
                </c:pt>
                <c:pt idx="8986">
                  <c:v>45432.798297870373</c:v>
                </c:pt>
                <c:pt idx="8987">
                  <c:v>45432.935642638891</c:v>
                </c:pt>
                <c:pt idx="8988">
                  <c:v>45433.07298582176</c:v>
                </c:pt>
                <c:pt idx="8989">
                  <c:v>45433.210327442132</c:v>
                </c:pt>
                <c:pt idx="8990">
                  <c:v>45433.347671770833</c:v>
                </c:pt>
                <c:pt idx="8991">
                  <c:v>45433.48501596065</c:v>
                </c:pt>
                <c:pt idx="8992">
                  <c:v>45433.622357604167</c:v>
                </c:pt>
                <c:pt idx="8993">
                  <c:v>45433.75970052083</c:v>
                </c:pt>
                <c:pt idx="8994">
                  <c:v>45433.897044895835</c:v>
                </c:pt>
                <c:pt idx="8995">
                  <c:v>45434.034388391206</c:v>
                </c:pt>
                <c:pt idx="8996">
                  <c:v>45434.171730439812</c:v>
                </c:pt>
                <c:pt idx="8997">
                  <c:v>45434.309073321761</c:v>
                </c:pt>
                <c:pt idx="8998">
                  <c:v>45434.446418194442</c:v>
                </c:pt>
                <c:pt idx="8999">
                  <c:v>45434.583759710651</c:v>
                </c:pt>
                <c:pt idx="9000">
                  <c:v>45434.72110166667</c:v>
                </c:pt>
                <c:pt idx="9001">
                  <c:v>45434.858445844904</c:v>
                </c:pt>
                <c:pt idx="9002">
                  <c:v>45434.995789537039</c:v>
                </c:pt>
                <c:pt idx="9003">
                  <c:v>45435.133131875002</c:v>
                </c:pt>
                <c:pt idx="9004">
                  <c:v>45435.270473460645</c:v>
                </c:pt>
                <c:pt idx="9005">
                  <c:v>45435.407818414351</c:v>
                </c:pt>
                <c:pt idx="9006">
                  <c:v>45435.545160497684</c:v>
                </c:pt>
                <c:pt idx="9007">
                  <c:v>45435.682501875002</c:v>
                </c:pt>
                <c:pt idx="9008">
                  <c:v>45435.819845381942</c:v>
                </c:pt>
                <c:pt idx="9009">
                  <c:v>45435.95718946759</c:v>
                </c:pt>
                <c:pt idx="9010">
                  <c:v>45436.094532002317</c:v>
                </c:pt>
                <c:pt idx="9011">
                  <c:v>45436.2318728588</c:v>
                </c:pt>
                <c:pt idx="9012">
                  <c:v>45436.369217384257</c:v>
                </c:pt>
                <c:pt idx="9013">
                  <c:v>45436.506560324073</c:v>
                </c:pt>
                <c:pt idx="9014">
                  <c:v>45436.643901342592</c:v>
                </c:pt>
                <c:pt idx="9015">
                  <c:v>45436.781243923608</c:v>
                </c:pt>
                <c:pt idx="9016">
                  <c:v>45436.918587870372</c:v>
                </c:pt>
                <c:pt idx="9017">
                  <c:v>45437.05593052083</c:v>
                </c:pt>
                <c:pt idx="9018">
                  <c:v>45437.193271620374</c:v>
                </c:pt>
                <c:pt idx="9019">
                  <c:v>45437.330614537037</c:v>
                </c:pt>
                <c:pt idx="9020">
                  <c:v>45437.467958344911</c:v>
                </c:pt>
                <c:pt idx="9021">
                  <c:v>45437.605299189818</c:v>
                </c:pt>
                <c:pt idx="9022">
                  <c:v>45437.74264099537</c:v>
                </c:pt>
                <c:pt idx="9023">
                  <c:v>45437.879984687497</c:v>
                </c:pt>
                <c:pt idx="9024">
                  <c:v>45438.017327511574</c:v>
                </c:pt>
                <c:pt idx="9025">
                  <c:v>45438.154669039352</c:v>
                </c:pt>
                <c:pt idx="9026">
                  <c:v>45438.292010648147</c:v>
                </c:pt>
                <c:pt idx="9027">
                  <c:v>45438.429355069442</c:v>
                </c:pt>
                <c:pt idx="9028">
                  <c:v>45438.566696134258</c:v>
                </c:pt>
                <c:pt idx="9029">
                  <c:v>45438.704037175929</c:v>
                </c:pt>
                <c:pt idx="9030">
                  <c:v>45438.841380405094</c:v>
                </c:pt>
                <c:pt idx="9031">
                  <c:v>45438.978723680557</c:v>
                </c:pt>
                <c:pt idx="9032">
                  <c:v>45439.116065486109</c:v>
                </c:pt>
                <c:pt idx="9033">
                  <c:v>45439.253405902775</c:v>
                </c:pt>
                <c:pt idx="9034">
                  <c:v>45439.390750069448</c:v>
                </c:pt>
                <c:pt idx="9035">
                  <c:v>45439.528091759261</c:v>
                </c:pt>
                <c:pt idx="9036">
                  <c:v>45439.665432210648</c:v>
                </c:pt>
                <c:pt idx="9037">
                  <c:v>45439.802774571763</c:v>
                </c:pt>
                <c:pt idx="9038">
                  <c:v>45439.940118020837</c:v>
                </c:pt>
                <c:pt idx="9039">
                  <c:v>45440.077459849534</c:v>
                </c:pt>
                <c:pt idx="9040">
                  <c:v>45440.214800104164</c:v>
                </c:pt>
                <c:pt idx="9041">
                  <c:v>45440.35214328704</c:v>
                </c:pt>
                <c:pt idx="9042">
                  <c:v>45440.489486041668</c:v>
                </c:pt>
                <c:pt idx="9043">
                  <c:v>45440.626826377316</c:v>
                </c:pt>
                <c:pt idx="9044">
                  <c:v>45440.764168032409</c:v>
                </c:pt>
                <c:pt idx="9045">
                  <c:v>45440.901511087963</c:v>
                </c:pt>
                <c:pt idx="9046">
                  <c:v>45441.038853252314</c:v>
                </c:pt>
                <c:pt idx="9047">
                  <c:v>45441.176193900465</c:v>
                </c:pt>
                <c:pt idx="9048">
                  <c:v>45441.313535578702</c:v>
                </c:pt>
                <c:pt idx="9049">
                  <c:v>45441.450879039352</c:v>
                </c:pt>
                <c:pt idx="9050">
                  <c:v>45441.588219189813</c:v>
                </c:pt>
                <c:pt idx="9051">
                  <c:v>45441.72555988426</c:v>
                </c:pt>
                <c:pt idx="9052">
                  <c:v>45441.862902789355</c:v>
                </c:pt>
                <c:pt idx="9053">
                  <c:v>45442.000245081021</c:v>
                </c:pt>
                <c:pt idx="9054">
                  <c:v>45442.137586053243</c:v>
                </c:pt>
                <c:pt idx="9055">
                  <c:v>45442.274926446757</c:v>
                </c:pt>
                <c:pt idx="9056">
                  <c:v>45442.412270104163</c:v>
                </c:pt>
                <c:pt idx="9057">
                  <c:v>45442.549610787035</c:v>
                </c:pt>
                <c:pt idx="9058">
                  <c:v>45442.686950914351</c:v>
                </c:pt>
                <c:pt idx="9059">
                  <c:v>45442.824293171296</c:v>
                </c:pt>
                <c:pt idx="9060">
                  <c:v>45442.961635902779</c:v>
                </c:pt>
                <c:pt idx="9061">
                  <c:v>45443.098977118054</c:v>
                </c:pt>
                <c:pt idx="9062">
                  <c:v>45443.236316655093</c:v>
                </c:pt>
                <c:pt idx="9063">
                  <c:v>45443.373659953701</c:v>
                </c:pt>
                <c:pt idx="9064">
                  <c:v>45443.511001435189</c:v>
                </c:pt>
                <c:pt idx="9065">
                  <c:v>45443.648341122687</c:v>
                </c:pt>
                <c:pt idx="9066">
                  <c:v>45443.785682430556</c:v>
                </c:pt>
                <c:pt idx="9067">
                  <c:v>45443.923025104166</c:v>
                </c:pt>
                <c:pt idx="9068">
                  <c:v>45444.060366377314</c:v>
                </c:pt>
                <c:pt idx="9069">
                  <c:v>45444.19770611111</c:v>
                </c:pt>
                <c:pt idx="9070">
                  <c:v>45444.335047870372</c:v>
                </c:pt>
                <c:pt idx="9071">
                  <c:v>45444.472390289353</c:v>
                </c:pt>
                <c:pt idx="9072">
                  <c:v>45444.609729837961</c:v>
                </c:pt>
                <c:pt idx="9073">
                  <c:v>45444.747070428239</c:v>
                </c:pt>
                <c:pt idx="9074">
                  <c:v>45444.884412789354</c:v>
                </c:pt>
                <c:pt idx="9075">
                  <c:v>45445.021754293979</c:v>
                </c:pt>
                <c:pt idx="9076">
                  <c:v>45445.159094479168</c:v>
                </c:pt>
                <c:pt idx="9077">
                  <c:v>45445.296434918979</c:v>
                </c:pt>
                <c:pt idx="9078">
                  <c:v>45445.433777986109</c:v>
                </c:pt>
                <c:pt idx="9079">
                  <c:v>45445.571117673608</c:v>
                </c:pt>
                <c:pt idx="9080">
                  <c:v>45445.7084574537</c:v>
                </c:pt>
                <c:pt idx="9081">
                  <c:v>45445.845799432871</c:v>
                </c:pt>
                <c:pt idx="9082">
                  <c:v>45445.983141354169</c:v>
                </c:pt>
                <c:pt idx="9083">
                  <c:v>45446.120481817132</c:v>
                </c:pt>
                <c:pt idx="9084">
                  <c:v>45446.257821030093</c:v>
                </c:pt>
                <c:pt idx="9085">
                  <c:v>45446.395163900466</c:v>
                </c:pt>
                <c:pt idx="9086">
                  <c:v>45446.532504212963</c:v>
                </c:pt>
                <c:pt idx="9087">
                  <c:v>45446.669843414355</c:v>
                </c:pt>
                <c:pt idx="9088">
                  <c:v>45446.807184606485</c:v>
                </c:pt>
                <c:pt idx="9089">
                  <c:v>45446.94452675926</c:v>
                </c:pt>
                <c:pt idx="9090">
                  <c:v>45447.081867303241</c:v>
                </c:pt>
                <c:pt idx="9091">
                  <c:v>45447.219206238427</c:v>
                </c:pt>
                <c:pt idx="9092">
                  <c:v>45447.356548321761</c:v>
                </c:pt>
                <c:pt idx="9093">
                  <c:v>45447.493889699072</c:v>
                </c:pt>
                <c:pt idx="9094">
                  <c:v>45447.631228773149</c:v>
                </c:pt>
                <c:pt idx="9095">
                  <c:v>45447.768569224536</c:v>
                </c:pt>
                <c:pt idx="9096">
                  <c:v>45447.90591105324</c:v>
                </c:pt>
                <c:pt idx="9097">
                  <c:v>45448.043251921299</c:v>
                </c:pt>
                <c:pt idx="9098">
                  <c:v>45448.180591249999</c:v>
                </c:pt>
                <c:pt idx="9099">
                  <c:v>45448.317931805555</c:v>
                </c:pt>
                <c:pt idx="9100">
                  <c:v>45448.45527392361</c:v>
                </c:pt>
                <c:pt idx="9101">
                  <c:v>45448.592612812499</c:v>
                </c:pt>
                <c:pt idx="9102">
                  <c:v>45448.729952361115</c:v>
                </c:pt>
                <c:pt idx="9103">
                  <c:v>45448.867294074073</c:v>
                </c:pt>
                <c:pt idx="9104">
                  <c:v>45449.004635069447</c:v>
                </c:pt>
                <c:pt idx="9105">
                  <c:v>45449.141974791666</c:v>
                </c:pt>
                <c:pt idx="9106">
                  <c:v>45449.279314085645</c:v>
                </c:pt>
                <c:pt idx="9107">
                  <c:v>45449.416656562498</c:v>
                </c:pt>
                <c:pt idx="9108">
                  <c:v>45449.553995960647</c:v>
                </c:pt>
                <c:pt idx="9109">
                  <c:v>45449.691334930554</c:v>
                </c:pt>
                <c:pt idx="9110">
                  <c:v>45449.828676053243</c:v>
                </c:pt>
                <c:pt idx="9111">
                  <c:v>45449.966017569444</c:v>
                </c:pt>
                <c:pt idx="9112">
                  <c:v>45450.103357569446</c:v>
                </c:pt>
                <c:pt idx="9113">
                  <c:v>45450.240695925924</c:v>
                </c:pt>
                <c:pt idx="9114">
                  <c:v>45450.378038101851</c:v>
                </c:pt>
                <c:pt idx="9115">
                  <c:v>45450.515378275464</c:v>
                </c:pt>
                <c:pt idx="9116">
                  <c:v>45450.652719652775</c:v>
                </c:pt>
                <c:pt idx="9117">
                  <c:v>45450.790065486108</c:v>
                </c:pt>
                <c:pt idx="9118">
                  <c:v>45450.927412662037</c:v>
                </c:pt>
                <c:pt idx="9119">
                  <c:v>45451.064758356479</c:v>
                </c:pt>
                <c:pt idx="9120">
                  <c:v>45451.202102523152</c:v>
                </c:pt>
                <c:pt idx="9121">
                  <c:v>45451.339448923609</c:v>
                </c:pt>
                <c:pt idx="9122">
                  <c:v>45451.476795752315</c:v>
                </c:pt>
                <c:pt idx="9123">
                  <c:v>45451.614139803241</c:v>
                </c:pt>
                <c:pt idx="9124">
                  <c:v>45451.751484976849</c:v>
                </c:pt>
                <c:pt idx="9125">
                  <c:v>45451.88883181713</c:v>
                </c:pt>
                <c:pt idx="9126">
                  <c:v>45452.026177800923</c:v>
                </c:pt>
                <c:pt idx="9127">
                  <c:v>45452.163522418981</c:v>
                </c:pt>
                <c:pt idx="9128">
                  <c:v>45452.300867488426</c:v>
                </c:pt>
                <c:pt idx="9129">
                  <c:v>45452.438214988426</c:v>
                </c:pt>
                <c:pt idx="9130">
                  <c:v>45452.57555908565</c:v>
                </c:pt>
                <c:pt idx="9131">
                  <c:v>45452.712903402775</c:v>
                </c:pt>
                <c:pt idx="9132">
                  <c:v>45452.850249930554</c:v>
                </c:pt>
                <c:pt idx="9133">
                  <c:v>45452.987596261577</c:v>
                </c:pt>
                <c:pt idx="9134">
                  <c:v>45453.124941168979</c:v>
                </c:pt>
                <c:pt idx="9135">
                  <c:v>45453.262284976852</c:v>
                </c:pt>
                <c:pt idx="9136">
                  <c:v>45453.399632349538</c:v>
                </c:pt>
                <c:pt idx="9137">
                  <c:v>45453.536977071759</c:v>
                </c:pt>
                <c:pt idx="9138">
                  <c:v>45453.674320810183</c:v>
                </c:pt>
                <c:pt idx="9139">
                  <c:v>45453.811666597219</c:v>
                </c:pt>
                <c:pt idx="9140">
                  <c:v>45453.949013206016</c:v>
                </c:pt>
                <c:pt idx="9141">
                  <c:v>45454.08635824074</c:v>
                </c:pt>
                <c:pt idx="9142">
                  <c:v>45454.223701631941</c:v>
                </c:pt>
                <c:pt idx="9143">
                  <c:v>45454.361048356484</c:v>
                </c:pt>
                <c:pt idx="9144">
                  <c:v>45454.498394085647</c:v>
                </c:pt>
                <c:pt idx="9145">
                  <c:v>45454.635737638891</c:v>
                </c:pt>
                <c:pt idx="9146">
                  <c:v>45454.773082615742</c:v>
                </c:pt>
                <c:pt idx="9147">
                  <c:v>45454.91042896991</c:v>
                </c:pt>
                <c:pt idx="9148">
                  <c:v>45455.047774259256</c:v>
                </c:pt>
                <c:pt idx="9149">
                  <c:v>45455.185117997687</c:v>
                </c:pt>
                <c:pt idx="9150">
                  <c:v>45455.32246314815</c:v>
                </c:pt>
                <c:pt idx="9151">
                  <c:v>45455.459809652777</c:v>
                </c:pt>
                <c:pt idx="9152">
                  <c:v>45455.597153009257</c:v>
                </c:pt>
                <c:pt idx="9153">
                  <c:v>45455.734497129626</c:v>
                </c:pt>
                <c:pt idx="9154">
                  <c:v>45455.871843333334</c:v>
                </c:pt>
                <c:pt idx="9155">
                  <c:v>45456.009188761571</c:v>
                </c:pt>
                <c:pt idx="9156">
                  <c:v>45456.146532905092</c:v>
                </c:pt>
                <c:pt idx="9157">
                  <c:v>45456.283876793983</c:v>
                </c:pt>
                <c:pt idx="9158">
                  <c:v>45456.421223773148</c:v>
                </c:pt>
                <c:pt idx="9159">
                  <c:v>45456.55856755787</c:v>
                </c:pt>
                <c:pt idx="9160">
                  <c:v>45456.695911053241</c:v>
                </c:pt>
                <c:pt idx="9161">
                  <c:v>45456.833256712962</c:v>
                </c:pt>
                <c:pt idx="9162">
                  <c:v>45456.970602662041</c:v>
                </c:pt>
                <c:pt idx="9163">
                  <c:v>45457.107947118056</c:v>
                </c:pt>
                <c:pt idx="9164">
                  <c:v>45457.245289976854</c:v>
                </c:pt>
                <c:pt idx="9165">
                  <c:v>45457.382636678238</c:v>
                </c:pt>
                <c:pt idx="9166">
                  <c:v>45457.519981180558</c:v>
                </c:pt>
                <c:pt idx="9167">
                  <c:v>45457.65732416667</c:v>
                </c:pt>
                <c:pt idx="9168">
                  <c:v>45457.794668912036</c:v>
                </c:pt>
                <c:pt idx="9169">
                  <c:v>45457.932014942133</c:v>
                </c:pt>
                <c:pt idx="9170">
                  <c:v>45458.069359409725</c:v>
                </c:pt>
                <c:pt idx="9171">
                  <c:v>45458.206702361109</c:v>
                </c:pt>
                <c:pt idx="9172">
                  <c:v>45458.344047766201</c:v>
                </c:pt>
                <c:pt idx="9173">
                  <c:v>45458.481393344904</c:v>
                </c:pt>
                <c:pt idx="9174">
                  <c:v>45458.618736249999</c:v>
                </c:pt>
                <c:pt idx="9175">
                  <c:v>45458.756080358798</c:v>
                </c:pt>
                <c:pt idx="9176">
                  <c:v>45458.89342601852</c:v>
                </c:pt>
                <c:pt idx="9177">
                  <c:v>45459.030770833335</c:v>
                </c:pt>
                <c:pt idx="9178">
                  <c:v>45459.168114236112</c:v>
                </c:pt>
                <c:pt idx="9179">
                  <c:v>45459.305458275463</c:v>
                </c:pt>
                <c:pt idx="9180">
                  <c:v>45459.442804548613</c:v>
                </c:pt>
                <c:pt idx="9181">
                  <c:v>45459.580147418979</c:v>
                </c:pt>
                <c:pt idx="9182">
                  <c:v>45459.717490636576</c:v>
                </c:pt>
                <c:pt idx="9183">
                  <c:v>45459.854836064813</c:v>
                </c:pt>
                <c:pt idx="9184">
                  <c:v>45459.992181168978</c:v>
                </c:pt>
                <c:pt idx="9185">
                  <c:v>45460.129524872682</c:v>
                </c:pt>
                <c:pt idx="9186">
                  <c:v>45460.266867650462</c:v>
                </c:pt>
                <c:pt idx="9187">
                  <c:v>45460.404213912036</c:v>
                </c:pt>
                <c:pt idx="9188">
                  <c:v>45460.541557395831</c:v>
                </c:pt>
                <c:pt idx="9189">
                  <c:v>45460.678900057872</c:v>
                </c:pt>
                <c:pt idx="9190">
                  <c:v>45460.816244803238</c:v>
                </c:pt>
                <c:pt idx="9191">
                  <c:v>45460.953590254627</c:v>
                </c:pt>
                <c:pt idx="9192">
                  <c:v>45461.090934143518</c:v>
                </c:pt>
                <c:pt idx="9193">
                  <c:v>45461.228276377318</c:v>
                </c:pt>
                <c:pt idx="9194">
                  <c:v>45461.365622129626</c:v>
                </c:pt>
                <c:pt idx="9195">
                  <c:v>45461.502966585649</c:v>
                </c:pt>
                <c:pt idx="9196">
                  <c:v>45461.640308993054</c:v>
                </c:pt>
                <c:pt idx="9197">
                  <c:v>45461.777652893521</c:v>
                </c:pt>
                <c:pt idx="9198">
                  <c:v>45461.914998171298</c:v>
                </c:pt>
                <c:pt idx="9199">
                  <c:v>45462.052342280091</c:v>
                </c:pt>
                <c:pt idx="9200">
                  <c:v>45462.189684826386</c:v>
                </c:pt>
                <c:pt idx="9201">
                  <c:v>45462.327028993059</c:v>
                </c:pt>
                <c:pt idx="9202">
                  <c:v>45462.464374282405</c:v>
                </c:pt>
                <c:pt idx="9203">
                  <c:v>45462.601716527781</c:v>
                </c:pt>
                <c:pt idx="9204">
                  <c:v>45462.739059629632</c:v>
                </c:pt>
                <c:pt idx="9205">
                  <c:v>45462.876404745373</c:v>
                </c:pt>
                <c:pt idx="9206">
                  <c:v>45463.013749016201</c:v>
                </c:pt>
                <c:pt idx="9207">
                  <c:v>45463.151092025466</c:v>
                </c:pt>
                <c:pt idx="9208">
                  <c:v>45463.288434930553</c:v>
                </c:pt>
                <c:pt idx="9209">
                  <c:v>45463.425780810183</c:v>
                </c:pt>
                <c:pt idx="9210">
                  <c:v>45463.563123402775</c:v>
                </c:pt>
                <c:pt idx="9211">
                  <c:v>45463.700465868053</c:v>
                </c:pt>
                <c:pt idx="9212">
                  <c:v>45463.837810486111</c:v>
                </c:pt>
                <c:pt idx="9213">
                  <c:v>45463.975155300926</c:v>
                </c:pt>
                <c:pt idx="9214">
                  <c:v>45464.112498622686</c:v>
                </c:pt>
                <c:pt idx="9215">
                  <c:v>45464.24984045139</c:v>
                </c:pt>
                <c:pt idx="9216">
                  <c:v>45464.387186087966</c:v>
                </c:pt>
                <c:pt idx="9217">
                  <c:v>45464.524529386574</c:v>
                </c:pt>
                <c:pt idx="9218">
                  <c:v>45464.661871296295</c:v>
                </c:pt>
                <c:pt idx="9219">
                  <c:v>45464.799215069441</c:v>
                </c:pt>
                <c:pt idx="9220">
                  <c:v>45464.936560023147</c:v>
                </c:pt>
                <c:pt idx="9221">
                  <c:v>45465.073903391203</c:v>
                </c:pt>
                <c:pt idx="9222">
                  <c:v>45465.211245231483</c:v>
                </c:pt>
                <c:pt idx="9223">
                  <c:v>45465.348589756948</c:v>
                </c:pt>
                <c:pt idx="9224">
                  <c:v>45465.485934166667</c:v>
                </c:pt>
                <c:pt idx="9225">
                  <c:v>45465.623276030092</c:v>
                </c:pt>
                <c:pt idx="9226">
                  <c:v>45465.760619155095</c:v>
                </c:pt>
                <c:pt idx="9227">
                  <c:v>45465.897963761578</c:v>
                </c:pt>
                <c:pt idx="9228">
                  <c:v>45466.035307500002</c:v>
                </c:pt>
                <c:pt idx="9229">
                  <c:v>45466.172649791668</c:v>
                </c:pt>
                <c:pt idx="9230">
                  <c:v>45466.309992916664</c:v>
                </c:pt>
                <c:pt idx="9231">
                  <c:v>45466.447338043981</c:v>
                </c:pt>
                <c:pt idx="9232">
                  <c:v>45466.584679814812</c:v>
                </c:pt>
                <c:pt idx="9233">
                  <c:v>45466.722022037036</c:v>
                </c:pt>
                <c:pt idx="9234">
                  <c:v>45466.859366481483</c:v>
                </c:pt>
                <c:pt idx="9235">
                  <c:v>45466.996710462961</c:v>
                </c:pt>
                <c:pt idx="9236">
                  <c:v>45467.134053078706</c:v>
                </c:pt>
                <c:pt idx="9237">
                  <c:v>45467.27139494213</c:v>
                </c:pt>
                <c:pt idx="9238">
                  <c:v>45467.408740196763</c:v>
                </c:pt>
                <c:pt idx="9239">
                  <c:v>45467.546082569446</c:v>
                </c:pt>
                <c:pt idx="9240">
                  <c:v>45467.683424247683</c:v>
                </c:pt>
                <c:pt idx="9241">
                  <c:v>45467.820768055557</c:v>
                </c:pt>
                <c:pt idx="9242">
                  <c:v>45467.958112453707</c:v>
                </c:pt>
                <c:pt idx="9243">
                  <c:v>45468.095455312498</c:v>
                </c:pt>
                <c:pt idx="9244">
                  <c:v>45468.232796493059</c:v>
                </c:pt>
                <c:pt idx="9245">
                  <c:v>45468.370141331019</c:v>
                </c:pt>
                <c:pt idx="9246">
                  <c:v>45468.507484606482</c:v>
                </c:pt>
                <c:pt idx="9247">
                  <c:v>45468.644825960648</c:v>
                </c:pt>
                <c:pt idx="9248">
                  <c:v>45468.782168877318</c:v>
                </c:pt>
                <c:pt idx="9249">
                  <c:v>45468.919513159723</c:v>
                </c:pt>
                <c:pt idx="9250">
                  <c:v>45469.05685616898</c:v>
                </c:pt>
                <c:pt idx="9251">
                  <c:v>45469.19419761574</c:v>
                </c:pt>
                <c:pt idx="9252">
                  <c:v>45469.331540891202</c:v>
                </c:pt>
                <c:pt idx="9253">
                  <c:v>45469.468885069444</c:v>
                </c:pt>
                <c:pt idx="9254">
                  <c:v>45469.60622627315</c:v>
                </c:pt>
                <c:pt idx="9255">
                  <c:v>45469.743568449077</c:v>
                </c:pt>
                <c:pt idx="9256">
                  <c:v>45469.880912511573</c:v>
                </c:pt>
                <c:pt idx="9257">
                  <c:v>45470.018255717594</c:v>
                </c:pt>
                <c:pt idx="9258">
                  <c:v>45470.155597638892</c:v>
                </c:pt>
                <c:pt idx="9259">
                  <c:v>45470.292939641207</c:v>
                </c:pt>
                <c:pt idx="9260">
                  <c:v>45470.430284444446</c:v>
                </c:pt>
                <c:pt idx="9261">
                  <c:v>45470.567625914351</c:v>
                </c:pt>
                <c:pt idx="9262">
                  <c:v>45470.704967361111</c:v>
                </c:pt>
                <c:pt idx="9263">
                  <c:v>45470.842310995373</c:v>
                </c:pt>
                <c:pt idx="9264">
                  <c:v>45470.979654699076</c:v>
                </c:pt>
                <c:pt idx="9265">
                  <c:v>45471.116996909725</c:v>
                </c:pt>
                <c:pt idx="9266">
                  <c:v>45471.254337754632</c:v>
                </c:pt>
                <c:pt idx="9267">
                  <c:v>45471.391682337962</c:v>
                </c:pt>
                <c:pt idx="9268">
                  <c:v>45471.529024479169</c:v>
                </c:pt>
                <c:pt idx="9269">
                  <c:v>45471.666365358797</c:v>
                </c:pt>
                <c:pt idx="9270">
                  <c:v>45471.803708171297</c:v>
                </c:pt>
                <c:pt idx="9271">
                  <c:v>45471.941052060189</c:v>
                </c:pt>
                <c:pt idx="9272">
                  <c:v>45472.078394351855</c:v>
                </c:pt>
                <c:pt idx="9273">
                  <c:v>45472.215735069447</c:v>
                </c:pt>
                <c:pt idx="9274">
                  <c:v>45472.353078703702</c:v>
                </c:pt>
                <c:pt idx="9275">
                  <c:v>45472.490421944443</c:v>
                </c:pt>
                <c:pt idx="9276">
                  <c:v>45472.62776275463</c:v>
                </c:pt>
                <c:pt idx="9277">
                  <c:v>45472.76510488426</c:v>
                </c:pt>
                <c:pt idx="9278">
                  <c:v>45472.902448437497</c:v>
                </c:pt>
                <c:pt idx="9279">
                  <c:v>45473.039791099538</c:v>
                </c:pt>
                <c:pt idx="9280">
                  <c:v>45473.177132245371</c:v>
                </c:pt>
                <c:pt idx="9281">
                  <c:v>45473.314474421299</c:v>
                </c:pt>
                <c:pt idx="9282">
                  <c:v>45473.451818391201</c:v>
                </c:pt>
                <c:pt idx="9283">
                  <c:v>45473.589159062503</c:v>
                </c:pt>
                <c:pt idx="9284">
                  <c:v>45473.726500289355</c:v>
                </c:pt>
                <c:pt idx="9285">
                  <c:v>45473.863843726853</c:v>
                </c:pt>
                <c:pt idx="9286">
                  <c:v>45474.00118655093</c:v>
                </c:pt>
                <c:pt idx="9287">
                  <c:v>45474.138528078707</c:v>
                </c:pt>
                <c:pt idx="9288">
                  <c:v>45474.275869004632</c:v>
                </c:pt>
                <c:pt idx="9289">
                  <c:v>45474.413213229163</c:v>
                </c:pt>
                <c:pt idx="9290">
                  <c:v>45474.550554467591</c:v>
                </c:pt>
                <c:pt idx="9291">
                  <c:v>45474.687895162038</c:v>
                </c:pt>
                <c:pt idx="9292">
                  <c:v>45474.825237997684</c:v>
                </c:pt>
                <c:pt idx="9293">
                  <c:v>45474.962581319443</c:v>
                </c:pt>
                <c:pt idx="9294">
                  <c:v>45475.099923113426</c:v>
                </c:pt>
                <c:pt idx="9295">
                  <c:v>45475.237263252318</c:v>
                </c:pt>
                <c:pt idx="9296">
                  <c:v>45475.374607141202</c:v>
                </c:pt>
                <c:pt idx="9297">
                  <c:v>45475.511949236112</c:v>
                </c:pt>
                <c:pt idx="9298">
                  <c:v>45475.649289537039</c:v>
                </c:pt>
                <c:pt idx="9299">
                  <c:v>45475.78663145833</c:v>
                </c:pt>
                <c:pt idx="9300">
                  <c:v>45475.923974756945</c:v>
                </c:pt>
                <c:pt idx="9301">
                  <c:v>45476.061316666666</c:v>
                </c:pt>
                <c:pt idx="9302">
                  <c:v>45476.198657037035</c:v>
                </c:pt>
                <c:pt idx="9303">
                  <c:v>45476.335999432871</c:v>
                </c:pt>
                <c:pt idx="9304">
                  <c:v>45476.473342511577</c:v>
                </c:pt>
                <c:pt idx="9305">
                  <c:v>45476.610682708335</c:v>
                </c:pt>
                <c:pt idx="9306">
                  <c:v>45476.748023969907</c:v>
                </c:pt>
                <c:pt idx="9307">
                  <c:v>45476.88536699074</c:v>
                </c:pt>
                <c:pt idx="9308">
                  <c:v>45477.022709178244</c:v>
                </c:pt>
                <c:pt idx="9309">
                  <c:v>45477.160050034719</c:v>
                </c:pt>
                <c:pt idx="9310">
                  <c:v>45477.297391157408</c:v>
                </c:pt>
                <c:pt idx="9311">
                  <c:v>45477.434734918985</c:v>
                </c:pt>
                <c:pt idx="9312">
                  <c:v>45477.572075289354</c:v>
                </c:pt>
                <c:pt idx="9313">
                  <c:v>45477.709415775462</c:v>
                </c:pt>
                <c:pt idx="9314">
                  <c:v>45477.846758460648</c:v>
                </c:pt>
                <c:pt idx="9315">
                  <c:v>45477.984101087961</c:v>
                </c:pt>
                <c:pt idx="9316">
                  <c:v>45478.121442268515</c:v>
                </c:pt>
                <c:pt idx="9317">
                  <c:v>45478.258782199075</c:v>
                </c:pt>
                <c:pt idx="9318">
                  <c:v>45478.396125798608</c:v>
                </c:pt>
                <c:pt idx="9319">
                  <c:v>45478.533466840279</c:v>
                </c:pt>
                <c:pt idx="9320">
                  <c:v>45478.670806770831</c:v>
                </c:pt>
                <c:pt idx="9321">
                  <c:v>45478.808148703705</c:v>
                </c:pt>
                <c:pt idx="9322">
                  <c:v>45478.945491585648</c:v>
                </c:pt>
                <c:pt idx="9323">
                  <c:v>45479.082832881948</c:v>
                </c:pt>
                <c:pt idx="9324">
                  <c:v>45479.220172569447</c:v>
                </c:pt>
                <c:pt idx="9325">
                  <c:v>45479.357515405092</c:v>
                </c:pt>
                <c:pt idx="9326">
                  <c:v>45479.494857534723</c:v>
                </c:pt>
                <c:pt idx="9327">
                  <c:v>45479.632197372688</c:v>
                </c:pt>
                <c:pt idx="9328">
                  <c:v>45479.769538587963</c:v>
                </c:pt>
                <c:pt idx="9329">
                  <c:v>45479.906881192132</c:v>
                </c:pt>
                <c:pt idx="9330">
                  <c:v>45480.044222824072</c:v>
                </c:pt>
                <c:pt idx="9331">
                  <c:v>45480.181562928243</c:v>
                </c:pt>
                <c:pt idx="9332">
                  <c:v>45480.318904259257</c:v>
                </c:pt>
                <c:pt idx="9333">
                  <c:v>45480.456247164351</c:v>
                </c:pt>
                <c:pt idx="9334">
                  <c:v>45480.593586840281</c:v>
                </c:pt>
                <c:pt idx="9335">
                  <c:v>45480.73092717593</c:v>
                </c:pt>
                <c:pt idx="9336">
                  <c:v>45480.868269675928</c:v>
                </c:pt>
                <c:pt idx="9337">
                  <c:v>45481.00561148148</c:v>
                </c:pt>
                <c:pt idx="9338">
                  <c:v>45481.14295199074</c:v>
                </c:pt>
                <c:pt idx="9339">
                  <c:v>45481.280292083335</c:v>
                </c:pt>
                <c:pt idx="9340">
                  <c:v>45481.417635370373</c:v>
                </c:pt>
                <c:pt idx="9341">
                  <c:v>45481.554975578707</c:v>
                </c:pt>
                <c:pt idx="9342">
                  <c:v>45481.6923153588</c:v>
                </c:pt>
                <c:pt idx="9343">
                  <c:v>45481.829657303242</c:v>
                </c:pt>
                <c:pt idx="9344">
                  <c:v>45481.966999641205</c:v>
                </c:pt>
                <c:pt idx="9345">
                  <c:v>45482.10434046296</c:v>
                </c:pt>
                <c:pt idx="9346">
                  <c:v>45482.241679641207</c:v>
                </c:pt>
                <c:pt idx="9347">
                  <c:v>45482.379022650464</c:v>
                </c:pt>
                <c:pt idx="9348">
                  <c:v>45482.516363645831</c:v>
                </c:pt>
                <c:pt idx="9349">
                  <c:v>45482.653702986114</c:v>
                </c:pt>
                <c:pt idx="9350">
                  <c:v>45482.791044016201</c:v>
                </c:pt>
                <c:pt idx="9351">
                  <c:v>45482.928386388892</c:v>
                </c:pt>
                <c:pt idx="9352">
                  <c:v>45483.06572726852</c:v>
                </c:pt>
                <c:pt idx="9353">
                  <c:v>45483.203066643517</c:v>
                </c:pt>
                <c:pt idx="9354">
                  <c:v>45483.340408240743</c:v>
                </c:pt>
                <c:pt idx="9355">
                  <c:v>45483.477750266204</c:v>
                </c:pt>
                <c:pt idx="9356">
                  <c:v>45483.615089537037</c:v>
                </c:pt>
                <c:pt idx="9357">
                  <c:v>45483.752429918983</c:v>
                </c:pt>
                <c:pt idx="9358">
                  <c:v>45483.889771979164</c:v>
                </c:pt>
                <c:pt idx="9359">
                  <c:v>45484.02711318287</c:v>
                </c:pt>
                <c:pt idx="9360">
                  <c:v>45484.164453032405</c:v>
                </c:pt>
                <c:pt idx="9361">
                  <c:v>45484.301793310187</c:v>
                </c:pt>
                <c:pt idx="9362">
                  <c:v>45484.439136053239</c:v>
                </c:pt>
                <c:pt idx="9363">
                  <c:v>45484.576475393522</c:v>
                </c:pt>
                <c:pt idx="9364">
                  <c:v>45484.71381494213</c:v>
                </c:pt>
                <c:pt idx="9365">
                  <c:v>45484.851156712961</c:v>
                </c:pt>
                <c:pt idx="9366">
                  <c:v>45484.988498287035</c:v>
                </c:pt>
                <c:pt idx="9367">
                  <c:v>45485.125838437503</c:v>
                </c:pt>
                <c:pt idx="9368">
                  <c:v>45485.263177499997</c:v>
                </c:pt>
                <c:pt idx="9369">
                  <c:v>45485.400520138886</c:v>
                </c:pt>
                <c:pt idx="9370">
                  <c:v>45485.537860115743</c:v>
                </c:pt>
                <c:pt idx="9371">
                  <c:v>45485.675199120371</c:v>
                </c:pt>
                <c:pt idx="9372">
                  <c:v>45485.812540173611</c:v>
                </c:pt>
                <c:pt idx="9373">
                  <c:v>45485.949882025459</c:v>
                </c:pt>
                <c:pt idx="9374">
                  <c:v>45486.087227430558</c:v>
                </c:pt>
                <c:pt idx="9375">
                  <c:v>45486.224571192128</c:v>
                </c:pt>
                <c:pt idx="9376">
                  <c:v>45486.361918298608</c:v>
                </c:pt>
                <c:pt idx="9377">
                  <c:v>45486.499264409722</c:v>
                </c:pt>
                <c:pt idx="9378">
                  <c:v>45486.63660834491</c:v>
                </c:pt>
                <c:pt idx="9379">
                  <c:v>45486.773953715281</c:v>
                </c:pt>
                <c:pt idx="9380">
                  <c:v>45486.911300462962</c:v>
                </c:pt>
                <c:pt idx="9381">
                  <c:v>45487.048646157411</c:v>
                </c:pt>
                <c:pt idx="9382">
                  <c:v>45487.185990300924</c:v>
                </c:pt>
                <c:pt idx="9383">
                  <c:v>45487.323335856483</c:v>
                </c:pt>
                <c:pt idx="9384">
                  <c:v>45487.460682766206</c:v>
                </c:pt>
                <c:pt idx="9385">
                  <c:v>45487.598026539352</c:v>
                </c:pt>
                <c:pt idx="9386">
                  <c:v>45487.735371064817</c:v>
                </c:pt>
                <c:pt idx="9387">
                  <c:v>45487.872717696759</c:v>
                </c:pt>
                <c:pt idx="9388">
                  <c:v>45488.010063541667</c:v>
                </c:pt>
                <c:pt idx="9389">
                  <c:v>45488.147408124998</c:v>
                </c:pt>
                <c:pt idx="9390">
                  <c:v>45488.28475244213</c:v>
                </c:pt>
                <c:pt idx="9391">
                  <c:v>45488.422099849537</c:v>
                </c:pt>
                <c:pt idx="9392">
                  <c:v>45488.559444074075</c:v>
                </c:pt>
                <c:pt idx="9393">
                  <c:v>45488.696788020832</c:v>
                </c:pt>
                <c:pt idx="9394">
                  <c:v>45488.834134131946</c:v>
                </c:pt>
                <c:pt idx="9395">
                  <c:v>45488.971480532404</c:v>
                </c:pt>
                <c:pt idx="9396">
                  <c:v>45489.108825428244</c:v>
                </c:pt>
                <c:pt idx="9397">
                  <c:v>45489.246168750004</c:v>
                </c:pt>
                <c:pt idx="9398">
                  <c:v>45489.383515914349</c:v>
                </c:pt>
                <c:pt idx="9399">
                  <c:v>45489.520860891207</c:v>
                </c:pt>
                <c:pt idx="9400">
                  <c:v>45489.658204340281</c:v>
                </c:pt>
                <c:pt idx="9401">
                  <c:v>45489.795549548609</c:v>
                </c:pt>
                <c:pt idx="9402">
                  <c:v>45489.932896053244</c:v>
                </c:pt>
                <c:pt idx="9403">
                  <c:v>45490.070241006943</c:v>
                </c:pt>
                <c:pt idx="9404">
                  <c:v>45490.207584444448</c:v>
                </c:pt>
                <c:pt idx="9405">
                  <c:v>45490.344930335646</c:v>
                </c:pt>
                <c:pt idx="9406">
                  <c:v>45490.482276400464</c:v>
                </c:pt>
                <c:pt idx="9407">
                  <c:v>45490.619619803241</c:v>
                </c:pt>
                <c:pt idx="9408">
                  <c:v>45490.756964409724</c:v>
                </c:pt>
                <c:pt idx="9409">
                  <c:v>45490.894310567128</c:v>
                </c:pt>
                <c:pt idx="9410">
                  <c:v>45491.031655891202</c:v>
                </c:pt>
                <c:pt idx="9411">
                  <c:v>45491.168999814814</c:v>
                </c:pt>
                <c:pt idx="9412">
                  <c:v>45491.306344363424</c:v>
                </c:pt>
                <c:pt idx="9413">
                  <c:v>45491.443691145832</c:v>
                </c:pt>
                <c:pt idx="9414">
                  <c:v>45491.58103454861</c:v>
                </c:pt>
                <c:pt idx="9415">
                  <c:v>45491.718378275466</c:v>
                </c:pt>
                <c:pt idx="9416">
                  <c:v>45491.855724236113</c:v>
                </c:pt>
                <c:pt idx="9417">
                  <c:v>45491.993069861113</c:v>
                </c:pt>
                <c:pt idx="9418">
                  <c:v>45492.130414108797</c:v>
                </c:pt>
                <c:pt idx="9419">
                  <c:v>45492.26775741898</c:v>
                </c:pt>
                <c:pt idx="9420">
                  <c:v>45492.405104212965</c:v>
                </c:pt>
                <c:pt idx="9421">
                  <c:v>45492.542448252316</c:v>
                </c:pt>
                <c:pt idx="9422">
                  <c:v>45492.679791458337</c:v>
                </c:pt>
                <c:pt idx="9423">
                  <c:v>45492.817136759259</c:v>
                </c:pt>
                <c:pt idx="9424">
                  <c:v>45492.954482766203</c:v>
                </c:pt>
                <c:pt idx="9425">
                  <c:v>45493.09182721065</c:v>
                </c:pt>
                <c:pt idx="9426">
                  <c:v>45493.229170011575</c:v>
                </c:pt>
                <c:pt idx="9427">
                  <c:v>45493.366516307869</c:v>
                </c:pt>
                <c:pt idx="9428">
                  <c:v>45493.503861342593</c:v>
                </c:pt>
                <c:pt idx="9429">
                  <c:v>45493.641204317129</c:v>
                </c:pt>
                <c:pt idx="9430">
                  <c:v>45493.778548796297</c:v>
                </c:pt>
                <c:pt idx="9431">
                  <c:v>45493.915894641206</c:v>
                </c:pt>
                <c:pt idx="9432">
                  <c:v>45494.053239340275</c:v>
                </c:pt>
                <c:pt idx="9433">
                  <c:v>45494.190582465279</c:v>
                </c:pt>
                <c:pt idx="9434">
                  <c:v>45494.327927222221</c:v>
                </c:pt>
              </c:numCache>
            </c:numRef>
          </c:xVal>
          <c:yVal>
            <c:numRef>
              <c:f>'[Aura_Landsat-8_Phasing_at_Orbit_Intersection.xlsx]Southern Intersection'!$H$1:$H$9435</c:f>
              <c:numCache>
                <c:formatCode>General</c:formatCode>
                <c:ptCount val="9435"/>
                <c:pt idx="0">
                  <c:v>-318.73599998700001</c:v>
                </c:pt>
                <c:pt idx="1">
                  <c:v>-318.53900001199997</c:v>
                </c:pt>
                <c:pt idx="2">
                  <c:v>-318.39000005299999</c:v>
                </c:pt>
                <c:pt idx="3">
                  <c:v>-318.36600004500002</c:v>
                </c:pt>
                <c:pt idx="4">
                  <c:v>-318.441000266</c:v>
                </c:pt>
                <c:pt idx="5">
                  <c:v>-318.22999978899998</c:v>
                </c:pt>
                <c:pt idx="6">
                  <c:v>-318.01500020100002</c:v>
                </c:pt>
                <c:pt idx="7">
                  <c:v>-318.14500006100002</c:v>
                </c:pt>
                <c:pt idx="8">
                  <c:v>-318.16099996200001</c:v>
                </c:pt>
                <c:pt idx="9">
                  <c:v>-317.95000011299999</c:v>
                </c:pt>
                <c:pt idx="10">
                  <c:v>-317.88900008000002</c:v>
                </c:pt>
                <c:pt idx="11">
                  <c:v>-317.98200022899999</c:v>
                </c:pt>
                <c:pt idx="12">
                  <c:v>-317.85200005399997</c:v>
                </c:pt>
                <c:pt idx="13">
                  <c:v>-317.618000053</c:v>
                </c:pt>
                <c:pt idx="14">
                  <c:v>-317.58199988400003</c:v>
                </c:pt>
                <c:pt idx="15">
                  <c:v>-317.72900012999997</c:v>
                </c:pt>
                <c:pt idx="16">
                  <c:v>-317.46699975299998</c:v>
                </c:pt>
                <c:pt idx="17">
                  <c:v>-317.39199984599998</c:v>
                </c:pt>
                <c:pt idx="18">
                  <c:v>-317.45299987999999</c:v>
                </c:pt>
                <c:pt idx="19">
                  <c:v>-317.40300015100001</c:v>
                </c:pt>
                <c:pt idx="20">
                  <c:v>-317.152000079</c:v>
                </c:pt>
                <c:pt idx="21">
                  <c:v>-317.02100004800002</c:v>
                </c:pt>
                <c:pt idx="22">
                  <c:v>-317.27399983200002</c:v>
                </c:pt>
                <c:pt idx="23">
                  <c:v>-317.04599991200001</c:v>
                </c:pt>
                <c:pt idx="24">
                  <c:v>-316.947999853</c:v>
                </c:pt>
                <c:pt idx="25">
                  <c:v>-316.974999744</c:v>
                </c:pt>
                <c:pt idx="26">
                  <c:v>-317.03599977800002</c:v>
                </c:pt>
                <c:pt idx="27">
                  <c:v>-316.77900025399998</c:v>
                </c:pt>
                <c:pt idx="28">
                  <c:v>-316.58600001799999</c:v>
                </c:pt>
                <c:pt idx="29">
                  <c:v>-316.78700004699999</c:v>
                </c:pt>
                <c:pt idx="30">
                  <c:v>-316.69700009500002</c:v>
                </c:pt>
                <c:pt idx="31">
                  <c:v>-316.52099993100001</c:v>
                </c:pt>
                <c:pt idx="32">
                  <c:v>-316.46800000500002</c:v>
                </c:pt>
                <c:pt idx="33">
                  <c:v>-316.54200005600001</c:v>
                </c:pt>
                <c:pt idx="34">
                  <c:v>-316.39300009700003</c:v>
                </c:pt>
                <c:pt idx="35">
                  <c:v>-316.16899991600002</c:v>
                </c:pt>
                <c:pt idx="36">
                  <c:v>-316.236000031</c:v>
                </c:pt>
                <c:pt idx="37">
                  <c:v>-316.31099993800001</c:v>
                </c:pt>
                <c:pt idx="38">
                  <c:v>-316.07600008100002</c:v>
                </c:pt>
                <c:pt idx="39">
                  <c:v>-316.03000009200002</c:v>
                </c:pt>
                <c:pt idx="40">
                  <c:v>-316.14099985500002</c:v>
                </c:pt>
                <c:pt idx="41">
                  <c:v>-316.045000136</c:v>
                </c:pt>
                <c:pt idx="42">
                  <c:v>-315.81699990200002</c:v>
                </c:pt>
                <c:pt idx="43">
                  <c:v>-315.746999905</c:v>
                </c:pt>
                <c:pt idx="44">
                  <c:v>-315.96200012100002</c:v>
                </c:pt>
                <c:pt idx="45">
                  <c:v>-315.72999983300002</c:v>
                </c:pt>
                <c:pt idx="46">
                  <c:v>-315.64899984499999</c:v>
                </c:pt>
                <c:pt idx="47">
                  <c:v>-315.70099991500001</c:v>
                </c:pt>
                <c:pt idx="48">
                  <c:v>-315.70900002299999</c:v>
                </c:pt>
                <c:pt idx="49">
                  <c:v>-315.455000068</c:v>
                </c:pt>
                <c:pt idx="50">
                  <c:v>-315.28900003799998</c:v>
                </c:pt>
                <c:pt idx="51">
                  <c:v>-315.55199995599997</c:v>
                </c:pt>
                <c:pt idx="52">
                  <c:v>-315.36300008900002</c:v>
                </c:pt>
                <c:pt idx="53">
                  <c:v>-315.248000273</c:v>
                </c:pt>
                <c:pt idx="54">
                  <c:v>-315.24600024599999</c:v>
                </c:pt>
                <c:pt idx="55">
                  <c:v>-315.33300000000003</c:v>
                </c:pt>
                <c:pt idx="56">
                  <c:v>-315.13099980099997</c:v>
                </c:pt>
                <c:pt idx="57">
                  <c:v>-314.94700015799998</c:v>
                </c:pt>
                <c:pt idx="58">
                  <c:v>-315.10900013399998</c:v>
                </c:pt>
                <c:pt idx="59">
                  <c:v>-315.11800009799998</c:v>
                </c:pt>
                <c:pt idx="60">
                  <c:v>-314.93000008600001</c:v>
                </c:pt>
                <c:pt idx="61">
                  <c:v>-314.89399991699997</c:v>
                </c:pt>
                <c:pt idx="62">
                  <c:v>-315.00300028100003</c:v>
                </c:pt>
                <c:pt idx="63">
                  <c:v>-314.88100021399998</c:v>
                </c:pt>
                <c:pt idx="64">
                  <c:v>-314.65800020400002</c:v>
                </c:pt>
                <c:pt idx="65">
                  <c:v>-314.66399997000002</c:v>
                </c:pt>
                <c:pt idx="66">
                  <c:v>-314.82100003599999</c:v>
                </c:pt>
                <c:pt idx="67">
                  <c:v>-314.57599973100002</c:v>
                </c:pt>
                <c:pt idx="68">
                  <c:v>-314.51700003799999</c:v>
                </c:pt>
                <c:pt idx="69">
                  <c:v>-314.60499996300001</c:v>
                </c:pt>
                <c:pt idx="70">
                  <c:v>-314.57099982099999</c:v>
                </c:pt>
                <c:pt idx="71">
                  <c:v>-314.34499992799999</c:v>
                </c:pt>
                <c:pt idx="72">
                  <c:v>-314.23799990399999</c:v>
                </c:pt>
                <c:pt idx="73">
                  <c:v>-314.49700008399998</c:v>
                </c:pt>
                <c:pt idx="74">
                  <c:v>-314.29200000100002</c:v>
                </c:pt>
                <c:pt idx="75">
                  <c:v>-314.22299986000002</c:v>
                </c:pt>
                <c:pt idx="76">
                  <c:v>-314.27200004700001</c:v>
                </c:pt>
                <c:pt idx="77">
                  <c:v>-314.32900002700001</c:v>
                </c:pt>
                <c:pt idx="78">
                  <c:v>-314.08500020600002</c:v>
                </c:pt>
                <c:pt idx="79">
                  <c:v>-313.91699983500001</c:v>
                </c:pt>
                <c:pt idx="80">
                  <c:v>-314.14900012300001</c:v>
                </c:pt>
                <c:pt idx="81">
                  <c:v>-314.04499998300003</c:v>
                </c:pt>
                <c:pt idx="82">
                  <c:v>-313.88599988999999</c:v>
                </c:pt>
                <c:pt idx="83">
                  <c:v>-313.857999828</c:v>
                </c:pt>
                <c:pt idx="84">
                  <c:v>-313.95199983399999</c:v>
                </c:pt>
                <c:pt idx="85">
                  <c:v>-313.807000243</c:v>
                </c:pt>
                <c:pt idx="86">
                  <c:v>-313.59200002599999</c:v>
                </c:pt>
                <c:pt idx="87">
                  <c:v>-313.69200011200002</c:v>
                </c:pt>
                <c:pt idx="88">
                  <c:v>-313.77199992999999</c:v>
                </c:pt>
                <c:pt idx="89">
                  <c:v>-313.56299979400001</c:v>
                </c:pt>
                <c:pt idx="90">
                  <c:v>-313.52400005599998</c:v>
                </c:pt>
                <c:pt idx="91">
                  <c:v>-313.64299992600002</c:v>
                </c:pt>
                <c:pt idx="92">
                  <c:v>-313.55400014399999</c:v>
                </c:pt>
                <c:pt idx="93">
                  <c:v>-313.343999838</c:v>
                </c:pt>
                <c:pt idx="94">
                  <c:v>-313.29299993799998</c:v>
                </c:pt>
                <c:pt idx="95">
                  <c:v>-313.49500013699998</c:v>
                </c:pt>
                <c:pt idx="96">
                  <c:v>-313.26800007399999</c:v>
                </c:pt>
                <c:pt idx="97">
                  <c:v>-313.20200012999999</c:v>
                </c:pt>
                <c:pt idx="98">
                  <c:v>-313.26899993000001</c:v>
                </c:pt>
                <c:pt idx="99">
                  <c:v>-313.26499987599999</c:v>
                </c:pt>
                <c:pt idx="100">
                  <c:v>-313.01800017199997</c:v>
                </c:pt>
                <c:pt idx="101">
                  <c:v>-312.87299995299998</c:v>
                </c:pt>
                <c:pt idx="102">
                  <c:v>-313.15000006000002</c:v>
                </c:pt>
                <c:pt idx="103">
                  <c:v>-312.95599996800001</c:v>
                </c:pt>
                <c:pt idx="104">
                  <c:v>-312.848999945</c:v>
                </c:pt>
                <c:pt idx="105">
                  <c:v>-312.86600001599999</c:v>
                </c:pt>
                <c:pt idx="106">
                  <c:v>-312.96399976100003</c:v>
                </c:pt>
                <c:pt idx="107">
                  <c:v>-312.75700028099999</c:v>
                </c:pt>
                <c:pt idx="108">
                  <c:v>-312.574000179</c:v>
                </c:pt>
                <c:pt idx="109">
                  <c:v>-312.75100020000002</c:v>
                </c:pt>
                <c:pt idx="110">
                  <c:v>-312.75099988599999</c:v>
                </c:pt>
                <c:pt idx="111">
                  <c:v>-312.57700006200002</c:v>
                </c:pt>
                <c:pt idx="112">
                  <c:v>-312.54200006399998</c:v>
                </c:pt>
                <c:pt idx="113">
                  <c:v>-312.64099997900001</c:v>
                </c:pt>
                <c:pt idx="114">
                  <c:v>-312.52299996599999</c:v>
                </c:pt>
                <c:pt idx="115">
                  <c:v>-312.31099994599998</c:v>
                </c:pt>
                <c:pt idx="116">
                  <c:v>-312.34299974700002</c:v>
                </c:pt>
                <c:pt idx="117">
                  <c:v>-312.48100003000002</c:v>
                </c:pt>
                <c:pt idx="118">
                  <c:v>-312.24200011900001</c:v>
                </c:pt>
                <c:pt idx="119">
                  <c:v>-312.19800015700002</c:v>
                </c:pt>
                <c:pt idx="120">
                  <c:v>-312.306000036</c:v>
                </c:pt>
                <c:pt idx="121">
                  <c:v>-312.26400010100002</c:v>
                </c:pt>
                <c:pt idx="122">
                  <c:v>-312.041000091</c:v>
                </c:pt>
                <c:pt idx="123">
                  <c:v>-311.954000022</c:v>
                </c:pt>
                <c:pt idx="124">
                  <c:v>-312.218999967</c:v>
                </c:pt>
                <c:pt idx="125">
                  <c:v>-312.02399970499999</c:v>
                </c:pt>
                <c:pt idx="126">
                  <c:v>-311.95600004900001</c:v>
                </c:pt>
                <c:pt idx="127">
                  <c:v>-312.01400019900001</c:v>
                </c:pt>
                <c:pt idx="128">
                  <c:v>-312.07299989199998</c:v>
                </c:pt>
                <c:pt idx="129">
                  <c:v>-311.83899989100001</c:v>
                </c:pt>
                <c:pt idx="130">
                  <c:v>-311.67899994200002</c:v>
                </c:pt>
                <c:pt idx="131">
                  <c:v>-311.927000131</c:v>
                </c:pt>
                <c:pt idx="132">
                  <c:v>-311.81099982900002</c:v>
                </c:pt>
                <c:pt idx="133">
                  <c:v>-311.67700022899999</c:v>
                </c:pt>
                <c:pt idx="134">
                  <c:v>-311.66899980699998</c:v>
                </c:pt>
                <c:pt idx="135">
                  <c:v>-311.76700018100001</c:v>
                </c:pt>
                <c:pt idx="136">
                  <c:v>-311.621000106</c:v>
                </c:pt>
                <c:pt idx="137">
                  <c:v>-311.43100006700001</c:v>
                </c:pt>
                <c:pt idx="138">
                  <c:v>-311.56600015200002</c:v>
                </c:pt>
                <c:pt idx="139">
                  <c:v>-311.64100006000001</c:v>
                </c:pt>
                <c:pt idx="140">
                  <c:v>-311.44600011199998</c:v>
                </c:pt>
                <c:pt idx="141">
                  <c:v>-311.42600015699998</c:v>
                </c:pt>
                <c:pt idx="142">
                  <c:v>-311.56399981099997</c:v>
                </c:pt>
                <c:pt idx="143">
                  <c:v>-311.482999823</c:v>
                </c:pt>
                <c:pt idx="144">
                  <c:v>-311.27800005500001</c:v>
                </c:pt>
                <c:pt idx="145">
                  <c:v>-311.25200002000003</c:v>
                </c:pt>
                <c:pt idx="146">
                  <c:v>-311.46399972500001</c:v>
                </c:pt>
                <c:pt idx="147">
                  <c:v>-311.24899982199997</c:v>
                </c:pt>
                <c:pt idx="148">
                  <c:v>-311.19700006699998</c:v>
                </c:pt>
                <c:pt idx="149">
                  <c:v>-311.27699988400002</c:v>
                </c:pt>
                <c:pt idx="150">
                  <c:v>-311.287000019</c:v>
                </c:pt>
                <c:pt idx="151">
                  <c:v>-311.06300015199997</c:v>
                </c:pt>
                <c:pt idx="152">
                  <c:v>-310.94599999500002</c:v>
                </c:pt>
                <c:pt idx="153">
                  <c:v>-311.23200006600001</c:v>
                </c:pt>
                <c:pt idx="154">
                  <c:v>-311.04600008099999</c:v>
                </c:pt>
                <c:pt idx="155">
                  <c:v>-310.97200003</c:v>
                </c:pt>
                <c:pt idx="156">
                  <c:v>-311.02000004600001</c:v>
                </c:pt>
                <c:pt idx="157">
                  <c:v>-311.12599989900002</c:v>
                </c:pt>
                <c:pt idx="158">
                  <c:v>-310.91900010400002</c:v>
                </c:pt>
                <c:pt idx="159">
                  <c:v>-310.76200003700001</c:v>
                </c:pt>
                <c:pt idx="160">
                  <c:v>-310.9730002</c:v>
                </c:pt>
                <c:pt idx="161">
                  <c:v>-310.97099985900002</c:v>
                </c:pt>
                <c:pt idx="162">
                  <c:v>-310.80900019699999</c:v>
                </c:pt>
                <c:pt idx="163">
                  <c:v>-310.79100026999998</c:v>
                </c:pt>
                <c:pt idx="164">
                  <c:v>-310.90800011300001</c:v>
                </c:pt>
                <c:pt idx="165">
                  <c:v>-310.80900019699999</c:v>
                </c:pt>
                <c:pt idx="166">
                  <c:v>-310.60800016899998</c:v>
                </c:pt>
                <c:pt idx="167">
                  <c:v>-310.67000005900002</c:v>
                </c:pt>
                <c:pt idx="168">
                  <c:v>-310.81299993699997</c:v>
                </c:pt>
                <c:pt idx="169">
                  <c:v>-310.60200008800001</c:v>
                </c:pt>
                <c:pt idx="170">
                  <c:v>-310.58199981899998</c:v>
                </c:pt>
                <c:pt idx="171">
                  <c:v>-310.70600022799999</c:v>
                </c:pt>
                <c:pt idx="172">
                  <c:v>-310.67100022900001</c:v>
                </c:pt>
                <c:pt idx="173">
                  <c:v>-310.47599996700001</c:v>
                </c:pt>
                <c:pt idx="174">
                  <c:v>-310.420000157</c:v>
                </c:pt>
                <c:pt idx="175">
                  <c:v>-310.68500010299999</c:v>
                </c:pt>
                <c:pt idx="176">
                  <c:v>-310.49799994799997</c:v>
                </c:pt>
                <c:pt idx="177">
                  <c:v>-310.452999815</c:v>
                </c:pt>
                <c:pt idx="178">
                  <c:v>-310.53699999999998</c:v>
                </c:pt>
                <c:pt idx="179">
                  <c:v>-310.600000061</c:v>
                </c:pt>
                <c:pt idx="180">
                  <c:v>-310.36999980000002</c:v>
                </c:pt>
                <c:pt idx="181">
                  <c:v>-310.23000011900001</c:v>
                </c:pt>
                <c:pt idx="182">
                  <c:v>-310.512999992</c:v>
                </c:pt>
                <c:pt idx="183">
                  <c:v>-310.39399980799999</c:v>
                </c:pt>
                <c:pt idx="184">
                  <c:v>-310.28100001899998</c:v>
                </c:pt>
                <c:pt idx="185">
                  <c:v>-310.28999998199998</c:v>
                </c:pt>
                <c:pt idx="186">
                  <c:v>-310.41099987899997</c:v>
                </c:pt>
                <c:pt idx="187">
                  <c:v>-310.27300022499998</c:v>
                </c:pt>
                <c:pt idx="188">
                  <c:v>-310.10399999800001</c:v>
                </c:pt>
                <c:pt idx="189">
                  <c:v>-310.26100006399997</c:v>
                </c:pt>
                <c:pt idx="190">
                  <c:v>-310.338999855</c:v>
                </c:pt>
                <c:pt idx="191">
                  <c:v>-310.17199996900001</c:v>
                </c:pt>
                <c:pt idx="192">
                  <c:v>-310.169999942</c:v>
                </c:pt>
                <c:pt idx="193">
                  <c:v>-310.31199996399999</c:v>
                </c:pt>
                <c:pt idx="194">
                  <c:v>-310.23100029</c:v>
                </c:pt>
                <c:pt idx="195">
                  <c:v>-310.04399982000001</c:v>
                </c:pt>
                <c:pt idx="196">
                  <c:v>-310.050999757</c:v>
                </c:pt>
                <c:pt idx="197">
                  <c:v>-310.26199991999999</c:v>
                </c:pt>
                <c:pt idx="198">
                  <c:v>-310.04299996399999</c:v>
                </c:pt>
                <c:pt idx="199">
                  <c:v>-310.00700010899999</c:v>
                </c:pt>
                <c:pt idx="200">
                  <c:v>-310.112999962</c:v>
                </c:pt>
                <c:pt idx="201">
                  <c:v>-310.12699983499999</c:v>
                </c:pt>
                <c:pt idx="202">
                  <c:v>-309.911999933</c:v>
                </c:pt>
                <c:pt idx="203">
                  <c:v>-309.81000013400001</c:v>
                </c:pt>
                <c:pt idx="204">
                  <c:v>-310.11200010499999</c:v>
                </c:pt>
                <c:pt idx="205">
                  <c:v>-309.93799996799999</c:v>
                </c:pt>
                <c:pt idx="206">
                  <c:v>-309.88099998799999</c:v>
                </c:pt>
                <c:pt idx="207">
                  <c:v>-309.93799996799999</c:v>
                </c:pt>
                <c:pt idx="208">
                  <c:v>-310.04999990099998</c:v>
                </c:pt>
                <c:pt idx="209">
                  <c:v>-309.84800001600001</c:v>
                </c:pt>
                <c:pt idx="210">
                  <c:v>-309.70400028199998</c:v>
                </c:pt>
                <c:pt idx="211">
                  <c:v>-309.92999986000001</c:v>
                </c:pt>
                <c:pt idx="212">
                  <c:v>-309.90500030999999</c:v>
                </c:pt>
                <c:pt idx="213">
                  <c:v>-309.76099994700002</c:v>
                </c:pt>
                <c:pt idx="214">
                  <c:v>-309.75800006399999</c:v>
                </c:pt>
                <c:pt idx="215">
                  <c:v>-309.87700024899999</c:v>
                </c:pt>
                <c:pt idx="216">
                  <c:v>-309.76999991100001</c:v>
                </c:pt>
                <c:pt idx="217">
                  <c:v>-309.58100004400001</c:v>
                </c:pt>
                <c:pt idx="218">
                  <c:v>-309.67399987900001</c:v>
                </c:pt>
                <c:pt idx="219">
                  <c:v>-309.81099999000003</c:v>
                </c:pt>
                <c:pt idx="220">
                  <c:v>-309.60499973700001</c:v>
                </c:pt>
                <c:pt idx="221">
                  <c:v>-309.591000178</c:v>
                </c:pt>
                <c:pt idx="222">
                  <c:v>-309.73400005600001</c:v>
                </c:pt>
                <c:pt idx="223">
                  <c:v>-309.69799988699998</c:v>
                </c:pt>
                <c:pt idx="224">
                  <c:v>-309.51000019000003</c:v>
                </c:pt>
                <c:pt idx="225">
                  <c:v>-309.46300002999999</c:v>
                </c:pt>
                <c:pt idx="226">
                  <c:v>-309.72500009200002</c:v>
                </c:pt>
                <c:pt idx="227">
                  <c:v>-309.54400001800002</c:v>
                </c:pt>
                <c:pt idx="228">
                  <c:v>-309.50900001899998</c:v>
                </c:pt>
                <c:pt idx="229">
                  <c:v>-309.59300020500001</c:v>
                </c:pt>
                <c:pt idx="230">
                  <c:v>-309.64400010399999</c:v>
                </c:pt>
                <c:pt idx="231">
                  <c:v>-309.42899988699997</c:v>
                </c:pt>
                <c:pt idx="232">
                  <c:v>-309.30500010700001</c:v>
                </c:pt>
                <c:pt idx="233">
                  <c:v>-309.59899997100001</c:v>
                </c:pt>
                <c:pt idx="234">
                  <c:v>-309.45999983199999</c:v>
                </c:pt>
                <c:pt idx="235">
                  <c:v>-309.36699999699999</c:v>
                </c:pt>
                <c:pt idx="236">
                  <c:v>-309.40100014000001</c:v>
                </c:pt>
                <c:pt idx="237">
                  <c:v>-309.53300002700001</c:v>
                </c:pt>
                <c:pt idx="238">
                  <c:v>-309.38000001500001</c:v>
                </c:pt>
                <c:pt idx="239">
                  <c:v>-309.22299994899998</c:v>
                </c:pt>
                <c:pt idx="240">
                  <c:v>-309.41099996000003</c:v>
                </c:pt>
                <c:pt idx="241">
                  <c:v>-309.486000182</c:v>
                </c:pt>
                <c:pt idx="242">
                  <c:v>-309.333000169</c:v>
                </c:pt>
                <c:pt idx="243">
                  <c:v>-309.329999972</c:v>
                </c:pt>
                <c:pt idx="244">
                  <c:v>-309.48099995699999</c:v>
                </c:pt>
                <c:pt idx="245">
                  <c:v>-309.41200013000002</c:v>
                </c:pt>
                <c:pt idx="246">
                  <c:v>-309.23799999300002</c:v>
                </c:pt>
                <c:pt idx="247">
                  <c:v>-309.26200000099999</c:v>
                </c:pt>
                <c:pt idx="248">
                  <c:v>-309.46900011000002</c:v>
                </c:pt>
                <c:pt idx="249">
                  <c:v>-309.26699991100003</c:v>
                </c:pt>
                <c:pt idx="250">
                  <c:v>-309.25199986699999</c:v>
                </c:pt>
                <c:pt idx="251">
                  <c:v>-309.37399993399998</c:v>
                </c:pt>
                <c:pt idx="252">
                  <c:v>-309.38400006900002</c:v>
                </c:pt>
                <c:pt idx="253">
                  <c:v>-309.19400002999998</c:v>
                </c:pt>
                <c:pt idx="254">
                  <c:v>-309.12400003300002</c:v>
                </c:pt>
                <c:pt idx="255">
                  <c:v>-309.43799985099997</c:v>
                </c:pt>
                <c:pt idx="256">
                  <c:v>-309.27000010900002</c:v>
                </c:pt>
                <c:pt idx="257">
                  <c:v>-309.23500010999999</c:v>
                </c:pt>
                <c:pt idx="258">
                  <c:v>-309.32300003500001</c:v>
                </c:pt>
                <c:pt idx="259">
                  <c:v>-309.44599995900001</c:v>
                </c:pt>
                <c:pt idx="260">
                  <c:v>-309.24899998400002</c:v>
                </c:pt>
                <c:pt idx="261">
                  <c:v>-309.11799995199999</c:v>
                </c:pt>
                <c:pt idx="262">
                  <c:v>-309.37899984400002</c:v>
                </c:pt>
                <c:pt idx="263">
                  <c:v>-309.35199995300002</c:v>
                </c:pt>
                <c:pt idx="264">
                  <c:v>-309.23799999300002</c:v>
                </c:pt>
                <c:pt idx="265">
                  <c:v>-309.24399975900002</c:v>
                </c:pt>
                <c:pt idx="266">
                  <c:v>-309.37899984400002</c:v>
                </c:pt>
                <c:pt idx="267">
                  <c:v>-309.29199977500002</c:v>
                </c:pt>
                <c:pt idx="268">
                  <c:v>-309.00699987500002</c:v>
                </c:pt>
                <c:pt idx="269">
                  <c:v>-309.01200010000002</c:v>
                </c:pt>
                <c:pt idx="270">
                  <c:v>-309.02499980300001</c:v>
                </c:pt>
                <c:pt idx="271">
                  <c:v>-308.73000008299999</c:v>
                </c:pt>
                <c:pt idx="272">
                  <c:v>-308.62199988899999</c:v>
                </c:pt>
                <c:pt idx="273">
                  <c:v>-308.67000022000002</c:v>
                </c:pt>
                <c:pt idx="274">
                  <c:v>-308.51100012699999</c:v>
                </c:pt>
                <c:pt idx="275">
                  <c:v>-308.22300002899999</c:v>
                </c:pt>
                <c:pt idx="276">
                  <c:v>-308.08799994399999</c:v>
                </c:pt>
                <c:pt idx="277">
                  <c:v>-308.239999786</c:v>
                </c:pt>
                <c:pt idx="278">
                  <c:v>-307.944999752</c:v>
                </c:pt>
                <c:pt idx="279">
                  <c:v>-307.80100001699998</c:v>
                </c:pt>
                <c:pt idx="280">
                  <c:v>-307.78899985599998</c:v>
                </c:pt>
                <c:pt idx="281">
                  <c:v>-307.732999732</c:v>
                </c:pt>
                <c:pt idx="282">
                  <c:v>-307.414000004</c:v>
                </c:pt>
                <c:pt idx="283">
                  <c:v>-307.18299988699999</c:v>
                </c:pt>
                <c:pt idx="284">
                  <c:v>-307.38100003199997</c:v>
                </c:pt>
                <c:pt idx="285">
                  <c:v>-307.12699976300001</c:v>
                </c:pt>
                <c:pt idx="286">
                  <c:v>-306.94600000299999</c:v>
                </c:pt>
                <c:pt idx="287">
                  <c:v>-306.87800003199999</c:v>
                </c:pt>
                <c:pt idx="288">
                  <c:v>-306.90000001300001</c:v>
                </c:pt>
                <c:pt idx="289">
                  <c:v>-306.633000041</c:v>
                </c:pt>
                <c:pt idx="290">
                  <c:v>-306.380999798</c:v>
                </c:pt>
                <c:pt idx="291">
                  <c:v>-306.47700014499998</c:v>
                </c:pt>
                <c:pt idx="292">
                  <c:v>-306.419999851</c:v>
                </c:pt>
                <c:pt idx="293">
                  <c:v>-306.16400018299998</c:v>
                </c:pt>
                <c:pt idx="294">
                  <c:v>-306.06099990000001</c:v>
                </c:pt>
                <c:pt idx="295">
                  <c:v>-306.10199997900003</c:v>
                </c:pt>
                <c:pt idx="296">
                  <c:v>-305.91300011099997</c:v>
                </c:pt>
                <c:pt idx="297">
                  <c:v>-305.62200013099999</c:v>
                </c:pt>
                <c:pt idx="298">
                  <c:v>-305.561999953</c:v>
                </c:pt>
                <c:pt idx="299">
                  <c:v>-305.64999987800002</c:v>
                </c:pt>
                <c:pt idx="300">
                  <c:v>-305.33700023099999</c:v>
                </c:pt>
                <c:pt idx="301">
                  <c:v>-305.20900008299998</c:v>
                </c:pt>
                <c:pt idx="302">
                  <c:v>-305.23000020799998</c:v>
                </c:pt>
                <c:pt idx="303">
                  <c:v>-305.12699992400002</c:v>
                </c:pt>
                <c:pt idx="304">
                  <c:v>-304.83300006000002</c:v>
                </c:pt>
                <c:pt idx="305">
                  <c:v>-304.65700020999998</c:v>
                </c:pt>
                <c:pt idx="306">
                  <c:v>-304.848999961</c:v>
                </c:pt>
                <c:pt idx="307">
                  <c:v>-304.57500005100002</c:v>
                </c:pt>
                <c:pt idx="308">
                  <c:v>-304.43800025399997</c:v>
                </c:pt>
                <c:pt idx="309">
                  <c:v>-304.41799998499999</c:v>
                </c:pt>
                <c:pt idx="310">
                  <c:v>-304.40800016499998</c:v>
                </c:pt>
                <c:pt idx="311">
                  <c:v>-304.09600005999999</c:v>
                </c:pt>
                <c:pt idx="312">
                  <c:v>-303.86000003200002</c:v>
                </c:pt>
                <c:pt idx="313">
                  <c:v>-304.02400003499997</c:v>
                </c:pt>
                <c:pt idx="314">
                  <c:v>-303.85199992499997</c:v>
                </c:pt>
                <c:pt idx="315">
                  <c:v>-303.62500017500003</c:v>
                </c:pt>
                <c:pt idx="316">
                  <c:v>-303.53100016899998</c:v>
                </c:pt>
                <c:pt idx="317">
                  <c:v>-303.55700020400002</c:v>
                </c:pt>
                <c:pt idx="318">
                  <c:v>-303.34400001400002</c:v>
                </c:pt>
                <c:pt idx="319">
                  <c:v>-303.06400002399999</c:v>
                </c:pt>
                <c:pt idx="320">
                  <c:v>-303.09900002299997</c:v>
                </c:pt>
                <c:pt idx="321">
                  <c:v>-303.11099987</c:v>
                </c:pt>
                <c:pt idx="322">
                  <c:v>-302.834999934</c:v>
                </c:pt>
                <c:pt idx="323">
                  <c:v>-302.72999993799999</c:v>
                </c:pt>
                <c:pt idx="324">
                  <c:v>-302.78299986399998</c:v>
                </c:pt>
                <c:pt idx="325">
                  <c:v>-302.62800013899999</c:v>
                </c:pt>
                <c:pt idx="326">
                  <c:v>-302.35300005900001</c:v>
                </c:pt>
                <c:pt idx="327">
                  <c:v>-302.23600021599998</c:v>
                </c:pt>
                <c:pt idx="328">
                  <c:v>-302.37399986899999</c:v>
                </c:pt>
                <c:pt idx="329">
                  <c:v>-302.08100017599997</c:v>
                </c:pt>
                <c:pt idx="330">
                  <c:v>-301.95100000100001</c:v>
                </c:pt>
                <c:pt idx="331">
                  <c:v>-301.95399988399998</c:v>
                </c:pt>
                <c:pt idx="332">
                  <c:v>-301.886000228</c:v>
                </c:pt>
                <c:pt idx="333">
                  <c:v>-301.57400012199997</c:v>
                </c:pt>
                <c:pt idx="334">
                  <c:v>-301.36499998599999</c:v>
                </c:pt>
                <c:pt idx="335">
                  <c:v>-301.579000033</c:v>
                </c:pt>
                <c:pt idx="336">
                  <c:v>-301.31899999699999</c:v>
                </c:pt>
                <c:pt idx="337">
                  <c:v>-301.14899991300001</c:v>
                </c:pt>
                <c:pt idx="338">
                  <c:v>-301.10400009400001</c:v>
                </c:pt>
                <c:pt idx="339">
                  <c:v>-301.13900009299999</c:v>
                </c:pt>
                <c:pt idx="340">
                  <c:v>-300.86800006700003</c:v>
                </c:pt>
                <c:pt idx="341">
                  <c:v>-300.62299976100002</c:v>
                </c:pt>
                <c:pt idx="342">
                  <c:v>-300.73700003599998</c:v>
                </c:pt>
                <c:pt idx="343">
                  <c:v>-300.675000146</c:v>
                </c:pt>
                <c:pt idx="344">
                  <c:v>-300.43799994699998</c:v>
                </c:pt>
                <c:pt idx="345">
                  <c:v>-300.34100005900001</c:v>
                </c:pt>
                <c:pt idx="346">
                  <c:v>-300.37799976999997</c:v>
                </c:pt>
                <c:pt idx="347">
                  <c:v>-300.198000181</c:v>
                </c:pt>
                <c:pt idx="348">
                  <c:v>-299.92500012699998</c:v>
                </c:pt>
                <c:pt idx="349">
                  <c:v>-299.89400018200001</c:v>
                </c:pt>
                <c:pt idx="350">
                  <c:v>-299.96999994599997</c:v>
                </c:pt>
                <c:pt idx="351">
                  <c:v>-299.66899983100001</c:v>
                </c:pt>
                <c:pt idx="352">
                  <c:v>-299.56400014899998</c:v>
                </c:pt>
                <c:pt idx="353">
                  <c:v>-299.61099999499999</c:v>
                </c:pt>
                <c:pt idx="354">
                  <c:v>-299.506999855</c:v>
                </c:pt>
                <c:pt idx="355">
                  <c:v>-299.22299981100002</c:v>
                </c:pt>
                <c:pt idx="356">
                  <c:v>-299.07700004999998</c:v>
                </c:pt>
                <c:pt idx="357">
                  <c:v>-299.278999935</c:v>
                </c:pt>
                <c:pt idx="358">
                  <c:v>-299.02199978200002</c:v>
                </c:pt>
                <c:pt idx="359">
                  <c:v>-298.89300009200002</c:v>
                </c:pt>
                <c:pt idx="360">
                  <c:v>-298.889000039</c:v>
                </c:pt>
                <c:pt idx="361">
                  <c:v>-298.889000039</c:v>
                </c:pt>
                <c:pt idx="362">
                  <c:v>-298.59400000400001</c:v>
                </c:pt>
                <c:pt idx="363">
                  <c:v>-298.37400019199998</c:v>
                </c:pt>
                <c:pt idx="364">
                  <c:v>-298.55999986199998</c:v>
                </c:pt>
                <c:pt idx="365">
                  <c:v>-298.38199998499999</c:v>
                </c:pt>
                <c:pt idx="366">
                  <c:v>-298.18900006400003</c:v>
                </c:pt>
                <c:pt idx="367">
                  <c:v>-298.120000237</c:v>
                </c:pt>
                <c:pt idx="368">
                  <c:v>-298.15699994800002</c:v>
                </c:pt>
                <c:pt idx="369">
                  <c:v>-297.95000015300002</c:v>
                </c:pt>
                <c:pt idx="370">
                  <c:v>-297.69999993699997</c:v>
                </c:pt>
                <c:pt idx="371">
                  <c:v>-297.775000159</c:v>
                </c:pt>
                <c:pt idx="372">
                  <c:v>-297.78800017700001</c:v>
                </c:pt>
                <c:pt idx="373">
                  <c:v>-297.53299973700001</c:v>
                </c:pt>
                <c:pt idx="374">
                  <c:v>-297.45099989200003</c:v>
                </c:pt>
                <c:pt idx="375">
                  <c:v>-297.52999985399998</c:v>
                </c:pt>
                <c:pt idx="376">
                  <c:v>-297.38799983199999</c:v>
                </c:pt>
                <c:pt idx="377">
                  <c:v>-297.12200002999998</c:v>
                </c:pt>
                <c:pt idx="378">
                  <c:v>-297.035999817</c:v>
                </c:pt>
                <c:pt idx="379">
                  <c:v>-297.18699980299999</c:v>
                </c:pt>
                <c:pt idx="380">
                  <c:v>-296.91000000999998</c:v>
                </c:pt>
                <c:pt idx="381">
                  <c:v>-296.79800007699998</c:v>
                </c:pt>
                <c:pt idx="382">
                  <c:v>-296.816999861</c:v>
                </c:pt>
                <c:pt idx="383">
                  <c:v>-296.76599996200002</c:v>
                </c:pt>
                <c:pt idx="384">
                  <c:v>-296.480999747</c:v>
                </c:pt>
                <c:pt idx="385">
                  <c:v>-296.30200001399999</c:v>
                </c:pt>
                <c:pt idx="386">
                  <c:v>-296.52699973699998</c:v>
                </c:pt>
                <c:pt idx="387">
                  <c:v>-296.28000003300002</c:v>
                </c:pt>
                <c:pt idx="388">
                  <c:v>-296.14499994800002</c:v>
                </c:pt>
                <c:pt idx="389">
                  <c:v>-296.13200024499997</c:v>
                </c:pt>
                <c:pt idx="390">
                  <c:v>-296.17599989299998</c:v>
                </c:pt>
                <c:pt idx="391">
                  <c:v>-295.90800006400002</c:v>
                </c:pt>
                <c:pt idx="392">
                  <c:v>-295.68999996399998</c:v>
                </c:pt>
                <c:pt idx="393">
                  <c:v>-295.83899992300002</c:v>
                </c:pt>
                <c:pt idx="394">
                  <c:v>-295.773000293</c:v>
                </c:pt>
                <c:pt idx="395">
                  <c:v>-295.549999969</c:v>
                </c:pt>
                <c:pt idx="396">
                  <c:v>-295.47000015200001</c:v>
                </c:pt>
                <c:pt idx="397">
                  <c:v>-295.359999931</c:v>
                </c:pt>
                <c:pt idx="398">
                  <c:v>-295.19300004500002</c:v>
                </c:pt>
                <c:pt idx="399">
                  <c:v>-294.92499990200002</c:v>
                </c:pt>
                <c:pt idx="400">
                  <c:v>-294.91999999199999</c:v>
                </c:pt>
                <c:pt idx="401">
                  <c:v>-294.99800009699999</c:v>
                </c:pt>
                <c:pt idx="402">
                  <c:v>-294.71699993599998</c:v>
                </c:pt>
                <c:pt idx="403">
                  <c:v>-294.62899969699998</c:v>
                </c:pt>
                <c:pt idx="404">
                  <c:v>-294.68599999100002</c:v>
                </c:pt>
                <c:pt idx="405">
                  <c:v>-294.58099999500001</c:v>
                </c:pt>
                <c:pt idx="406">
                  <c:v>-294.31999978800002</c:v>
                </c:pt>
                <c:pt idx="407">
                  <c:v>-294.196000008</c:v>
                </c:pt>
                <c:pt idx="408">
                  <c:v>-294.39200012700002</c:v>
                </c:pt>
                <c:pt idx="409">
                  <c:v>-294.13700000199998</c:v>
                </c:pt>
                <c:pt idx="410">
                  <c:v>-294.02300004099999</c:v>
                </c:pt>
                <c:pt idx="411">
                  <c:v>-294.03899994199998</c:v>
                </c:pt>
                <c:pt idx="412">
                  <c:v>-294.03099983499999</c:v>
                </c:pt>
                <c:pt idx="413">
                  <c:v>-293.73399977299999</c:v>
                </c:pt>
                <c:pt idx="414">
                  <c:v>-293.52600012200003</c:v>
                </c:pt>
                <c:pt idx="415">
                  <c:v>-293.738999998</c:v>
                </c:pt>
                <c:pt idx="416">
                  <c:v>-293.55099998600002</c:v>
                </c:pt>
                <c:pt idx="417">
                  <c:v>-293.367000029</c:v>
                </c:pt>
                <c:pt idx="418">
                  <c:v>-293.30800002199999</c:v>
                </c:pt>
                <c:pt idx="419">
                  <c:v>-293.35899992100002</c:v>
                </c:pt>
                <c:pt idx="420">
                  <c:v>-293.15099995600002</c:v>
                </c:pt>
                <c:pt idx="421">
                  <c:v>-292.91199973099998</c:v>
                </c:pt>
                <c:pt idx="422">
                  <c:v>-293.000999826</c:v>
                </c:pt>
                <c:pt idx="423">
                  <c:v>-293.00699990700002</c:v>
                </c:pt>
                <c:pt idx="424">
                  <c:v>-292.77200004999997</c:v>
                </c:pt>
                <c:pt idx="425">
                  <c:v>-292.701000196</c:v>
                </c:pt>
                <c:pt idx="426">
                  <c:v>-292.772999906</c:v>
                </c:pt>
                <c:pt idx="427">
                  <c:v>-292.62300009099999</c:v>
                </c:pt>
                <c:pt idx="428">
                  <c:v>-292.36700010999999</c:v>
                </c:pt>
                <c:pt idx="429">
                  <c:v>-292.30400004900002</c:v>
                </c:pt>
                <c:pt idx="430">
                  <c:v>-292.44499990000003</c:v>
                </c:pt>
                <c:pt idx="431">
                  <c:v>-292.159000144</c:v>
                </c:pt>
                <c:pt idx="432">
                  <c:v>-292.05500000400002</c:v>
                </c:pt>
                <c:pt idx="433">
                  <c:v>-292.091000173</c:v>
                </c:pt>
                <c:pt idx="434">
                  <c:v>-292.03599990599997</c:v>
                </c:pt>
                <c:pt idx="435">
                  <c:v>-291.75199986199999</c:v>
                </c:pt>
                <c:pt idx="436">
                  <c:v>-291.582999949</c:v>
                </c:pt>
                <c:pt idx="437">
                  <c:v>-291.817000264</c:v>
                </c:pt>
                <c:pt idx="438">
                  <c:v>-291.57500015599999</c:v>
                </c:pt>
                <c:pt idx="439">
                  <c:v>-291.451000061</c:v>
                </c:pt>
                <c:pt idx="440">
                  <c:v>-291.44099992700001</c:v>
                </c:pt>
                <c:pt idx="441">
                  <c:v>-291.48600005999998</c:v>
                </c:pt>
                <c:pt idx="442">
                  <c:v>-291.21700006100002</c:v>
                </c:pt>
                <c:pt idx="443">
                  <c:v>-291.00800023900001</c:v>
                </c:pt>
                <c:pt idx="444">
                  <c:v>-291.166000161</c:v>
                </c:pt>
                <c:pt idx="445">
                  <c:v>-291.07600020899997</c:v>
                </c:pt>
                <c:pt idx="446">
                  <c:v>-290.86799992900001</c:v>
                </c:pt>
                <c:pt idx="447">
                  <c:v>-290.79799993199998</c:v>
                </c:pt>
                <c:pt idx="448">
                  <c:v>-290.68700016899999</c:v>
                </c:pt>
                <c:pt idx="449">
                  <c:v>-290.51100000500003</c:v>
                </c:pt>
                <c:pt idx="450">
                  <c:v>-290.25200014000001</c:v>
                </c:pt>
                <c:pt idx="451">
                  <c:v>-290.27899971699998</c:v>
                </c:pt>
                <c:pt idx="452">
                  <c:v>-290.34700000200002</c:v>
                </c:pt>
                <c:pt idx="453">
                  <c:v>-290.07300009300002</c:v>
                </c:pt>
                <c:pt idx="454">
                  <c:v>-289.98999976300001</c:v>
                </c:pt>
                <c:pt idx="455">
                  <c:v>-290.06800018299998</c:v>
                </c:pt>
                <c:pt idx="456">
                  <c:v>-289.96499989900002</c:v>
                </c:pt>
                <c:pt idx="457">
                  <c:v>-289.70899991700003</c:v>
                </c:pt>
                <c:pt idx="458">
                  <c:v>-289.59499995700003</c:v>
                </c:pt>
                <c:pt idx="459">
                  <c:v>-289.789999905</c:v>
                </c:pt>
                <c:pt idx="460">
                  <c:v>-289.54499991400002</c:v>
                </c:pt>
                <c:pt idx="461">
                  <c:v>-289.444000286</c:v>
                </c:pt>
                <c:pt idx="462">
                  <c:v>-289.46100004300001</c:v>
                </c:pt>
                <c:pt idx="463">
                  <c:v>-289.448000025</c:v>
                </c:pt>
                <c:pt idx="464">
                  <c:v>-289.16700017900001</c:v>
                </c:pt>
                <c:pt idx="465">
                  <c:v>-288.97799999699998</c:v>
                </c:pt>
                <c:pt idx="466">
                  <c:v>-289.20700008699998</c:v>
                </c:pt>
                <c:pt idx="467">
                  <c:v>-289.003000176</c:v>
                </c:pt>
                <c:pt idx="468">
                  <c:v>-288.84499993899999</c:v>
                </c:pt>
                <c:pt idx="469">
                  <c:v>-288.81399999400003</c:v>
                </c:pt>
                <c:pt idx="470">
                  <c:v>-288.88200027900001</c:v>
                </c:pt>
                <c:pt idx="471">
                  <c:v>-288.66200015200002</c:v>
                </c:pt>
                <c:pt idx="472">
                  <c:v>-288.44200002500003</c:v>
                </c:pt>
                <c:pt idx="473">
                  <c:v>-288.56600011900002</c:v>
                </c:pt>
                <c:pt idx="474">
                  <c:v>-288.57599993899998</c:v>
                </c:pt>
                <c:pt idx="475">
                  <c:v>-288.35699998299998</c:v>
                </c:pt>
                <c:pt idx="476">
                  <c:v>-288.29099972500001</c:v>
                </c:pt>
                <c:pt idx="477">
                  <c:v>-288.378999964</c:v>
                </c:pt>
                <c:pt idx="478">
                  <c:v>-288.24300002299998</c:v>
                </c:pt>
                <c:pt idx="479">
                  <c:v>-288.00300025600001</c:v>
                </c:pt>
                <c:pt idx="480">
                  <c:v>-287.96300003300001</c:v>
                </c:pt>
                <c:pt idx="481">
                  <c:v>-288.105000055</c:v>
                </c:pt>
                <c:pt idx="482">
                  <c:v>-287.83699991200001</c:v>
                </c:pt>
                <c:pt idx="483">
                  <c:v>-287.75799995099999</c:v>
                </c:pt>
                <c:pt idx="484">
                  <c:v>-287.81300021800001</c:v>
                </c:pt>
                <c:pt idx="485">
                  <c:v>-287.75799995099999</c:v>
                </c:pt>
                <c:pt idx="486">
                  <c:v>-287.50099979800001</c:v>
                </c:pt>
                <c:pt idx="487">
                  <c:v>-287.36600002699998</c:v>
                </c:pt>
                <c:pt idx="488">
                  <c:v>-287.61399990199999</c:v>
                </c:pt>
                <c:pt idx="489">
                  <c:v>-287.37999990100002</c:v>
                </c:pt>
                <c:pt idx="490">
                  <c:v>-287.27800010200002</c:v>
                </c:pt>
                <c:pt idx="491">
                  <c:v>-287.29899991299999</c:v>
                </c:pt>
                <c:pt idx="492">
                  <c:v>-287.35400018000001</c:v>
                </c:pt>
                <c:pt idx="493">
                  <c:v>-287.089999777</c:v>
                </c:pt>
                <c:pt idx="494">
                  <c:v>-286.891999946</c:v>
                </c:pt>
                <c:pt idx="495">
                  <c:v>-287.08700020800001</c:v>
                </c:pt>
                <c:pt idx="496">
                  <c:v>-286.99100017500001</c:v>
                </c:pt>
                <c:pt idx="497">
                  <c:v>-286.80699990400001</c:v>
                </c:pt>
                <c:pt idx="498">
                  <c:v>-286.74700003999999</c:v>
                </c:pt>
                <c:pt idx="499">
                  <c:v>-286.65000015200002</c:v>
                </c:pt>
                <c:pt idx="500">
                  <c:v>-286.489999888</c:v>
                </c:pt>
                <c:pt idx="501">
                  <c:v>-286.251999834</c:v>
                </c:pt>
                <c:pt idx="502">
                  <c:v>-286.30599992999998</c:v>
                </c:pt>
                <c:pt idx="503">
                  <c:v>-286.36800013499999</c:v>
                </c:pt>
                <c:pt idx="504">
                  <c:v>-286.12000025999998</c:v>
                </c:pt>
                <c:pt idx="505">
                  <c:v>-286.060999939</c:v>
                </c:pt>
                <c:pt idx="506">
                  <c:v>-286.15699997199999</c:v>
                </c:pt>
                <c:pt idx="507">
                  <c:v>-286.04599989500002</c:v>
                </c:pt>
                <c:pt idx="508">
                  <c:v>-285.80600012799999</c:v>
                </c:pt>
                <c:pt idx="509">
                  <c:v>-285.72099977200003</c:v>
                </c:pt>
                <c:pt idx="510">
                  <c:v>-285.92000008799999</c:v>
                </c:pt>
                <c:pt idx="511">
                  <c:v>-285.67100004299999</c:v>
                </c:pt>
                <c:pt idx="512">
                  <c:v>-285.57500001</c:v>
                </c:pt>
                <c:pt idx="513">
                  <c:v>-285.61100018000002</c:v>
                </c:pt>
                <c:pt idx="514">
                  <c:v>-285.60199990199999</c:v>
                </c:pt>
                <c:pt idx="515">
                  <c:v>-285.33100019</c:v>
                </c:pt>
                <c:pt idx="516">
                  <c:v>-285.14800008899999</c:v>
                </c:pt>
                <c:pt idx="517">
                  <c:v>-285.39200022400001</c:v>
                </c:pt>
                <c:pt idx="518">
                  <c:v>-285.18799999700002</c:v>
                </c:pt>
                <c:pt idx="519">
                  <c:v>-285.055000253</c:v>
                </c:pt>
                <c:pt idx="520">
                  <c:v>-285.032999958</c:v>
                </c:pt>
                <c:pt idx="521">
                  <c:v>-285.10400012600002</c:v>
                </c:pt>
                <c:pt idx="522">
                  <c:v>-284.88399999900003</c:v>
                </c:pt>
                <c:pt idx="523">
                  <c:v>-284.68099994400001</c:v>
                </c:pt>
                <c:pt idx="524">
                  <c:v>-284.82299996500001</c:v>
                </c:pt>
                <c:pt idx="525">
                  <c:v>-284.81499985800002</c:v>
                </c:pt>
                <c:pt idx="526">
                  <c:v>-284.60800006300002</c:v>
                </c:pt>
                <c:pt idx="527">
                  <c:v>-284.55299979500001</c:v>
                </c:pt>
                <c:pt idx="528">
                  <c:v>-284.643000062</c:v>
                </c:pt>
                <c:pt idx="529">
                  <c:v>-284.50100004000001</c:v>
                </c:pt>
                <c:pt idx="530">
                  <c:v>-284.25999978800002</c:v>
                </c:pt>
                <c:pt idx="531">
                  <c:v>-284.24700008500002</c:v>
                </c:pt>
                <c:pt idx="532">
                  <c:v>-284.38599990900002</c:v>
                </c:pt>
                <c:pt idx="533">
                  <c:v>-284.12099996299997</c:v>
                </c:pt>
                <c:pt idx="534">
                  <c:v>-284.04299985900002</c:v>
                </c:pt>
                <c:pt idx="535">
                  <c:v>-284.11400002699997</c:v>
                </c:pt>
                <c:pt idx="536">
                  <c:v>-284.0610001</c:v>
                </c:pt>
                <c:pt idx="537">
                  <c:v>-283.81699996499998</c:v>
                </c:pt>
                <c:pt idx="538">
                  <c:v>-283.68999998800001</c:v>
                </c:pt>
                <c:pt idx="539">
                  <c:v>-283.93299995199999</c:v>
                </c:pt>
                <c:pt idx="540">
                  <c:v>-283.71100011300001</c:v>
                </c:pt>
                <c:pt idx="541">
                  <c:v>-283.622000017</c:v>
                </c:pt>
                <c:pt idx="542">
                  <c:v>-283.65400013300001</c:v>
                </c:pt>
                <c:pt idx="543">
                  <c:v>-283.69400004200003</c:v>
                </c:pt>
                <c:pt idx="544">
                  <c:v>-283.43199997900001</c:v>
                </c:pt>
                <c:pt idx="545">
                  <c:v>-283.250000048</c:v>
                </c:pt>
                <c:pt idx="546">
                  <c:v>-283.465999807</c:v>
                </c:pt>
                <c:pt idx="547">
                  <c:v>-283.34400005399999</c:v>
                </c:pt>
                <c:pt idx="548">
                  <c:v>-283.16900005999997</c:v>
                </c:pt>
                <c:pt idx="549">
                  <c:v>-282.74099996799998</c:v>
                </c:pt>
                <c:pt idx="550">
                  <c:v>-282.59400003600001</c:v>
                </c:pt>
                <c:pt idx="551">
                  <c:v>-282.850000018</c:v>
                </c:pt>
                <c:pt idx="552">
                  <c:v>-282.62999989100001</c:v>
                </c:pt>
                <c:pt idx="553">
                  <c:v>-282.52600006500001</c:v>
                </c:pt>
                <c:pt idx="554">
                  <c:v>-282.538999768</c:v>
                </c:pt>
                <c:pt idx="555">
                  <c:v>-282.60500002700002</c:v>
                </c:pt>
                <c:pt idx="556">
                  <c:v>-282.36000003499998</c:v>
                </c:pt>
                <c:pt idx="557">
                  <c:v>-282.172000024</c:v>
                </c:pt>
                <c:pt idx="558">
                  <c:v>-282.35299978400002</c:v>
                </c:pt>
                <c:pt idx="559">
                  <c:v>-282.28500012799998</c:v>
                </c:pt>
                <c:pt idx="560">
                  <c:v>-282.09900014300001</c:v>
                </c:pt>
                <c:pt idx="561">
                  <c:v>-282.05199998299997</c:v>
                </c:pt>
                <c:pt idx="562">
                  <c:v>-282.12799974699999</c:v>
                </c:pt>
                <c:pt idx="563">
                  <c:v>-281.97900010299998</c:v>
                </c:pt>
                <c:pt idx="564">
                  <c:v>-281.74700012900001</c:v>
                </c:pt>
                <c:pt idx="565">
                  <c:v>-281.800000055</c:v>
                </c:pt>
                <c:pt idx="566">
                  <c:v>-281.89600008799999</c:v>
                </c:pt>
                <c:pt idx="567">
                  <c:v>-281.64799989900001</c:v>
                </c:pt>
                <c:pt idx="568">
                  <c:v>-281.59300026</c:v>
                </c:pt>
                <c:pt idx="569">
                  <c:v>-281.69699977200003</c:v>
                </c:pt>
                <c:pt idx="570">
                  <c:v>-281.61999983700002</c:v>
                </c:pt>
                <c:pt idx="571">
                  <c:v>-281.39000020499998</c:v>
                </c:pt>
                <c:pt idx="572">
                  <c:v>-281.30300013599998</c:v>
                </c:pt>
                <c:pt idx="573">
                  <c:v>-281.52499997500001</c:v>
                </c:pt>
                <c:pt idx="574">
                  <c:v>-281.30600001900001</c:v>
                </c:pt>
                <c:pt idx="575">
                  <c:v>-281.23099979699998</c:v>
                </c:pt>
                <c:pt idx="576">
                  <c:v>-281.273999903</c:v>
                </c:pt>
                <c:pt idx="577">
                  <c:v>-281.28800009100001</c:v>
                </c:pt>
                <c:pt idx="578">
                  <c:v>-281.03299996599998</c:v>
                </c:pt>
                <c:pt idx="579">
                  <c:v>-280.87000013300002</c:v>
                </c:pt>
                <c:pt idx="580">
                  <c:v>-281.12500025899999</c:v>
                </c:pt>
                <c:pt idx="581">
                  <c:v>-280.94700006800002</c:v>
                </c:pt>
                <c:pt idx="582">
                  <c:v>-280.81600003599999</c:v>
                </c:pt>
                <c:pt idx="583">
                  <c:v>-280.81100012600001</c:v>
                </c:pt>
                <c:pt idx="584">
                  <c:v>-280.905000132</c:v>
                </c:pt>
                <c:pt idx="585">
                  <c:v>-280.71100003999999</c:v>
                </c:pt>
                <c:pt idx="586">
                  <c:v>-280.51699994799998</c:v>
                </c:pt>
                <c:pt idx="587">
                  <c:v>-280.667000078</c:v>
                </c:pt>
                <c:pt idx="588">
                  <c:v>-280.702999933</c:v>
                </c:pt>
                <c:pt idx="589">
                  <c:v>-280.50999969700001</c:v>
                </c:pt>
                <c:pt idx="590">
                  <c:v>-280.46899993199997</c:v>
                </c:pt>
                <c:pt idx="591">
                  <c:v>-280.58200003600001</c:v>
                </c:pt>
                <c:pt idx="592">
                  <c:v>-280.47400015599999</c:v>
                </c:pt>
                <c:pt idx="593">
                  <c:v>-280.26000011000002</c:v>
                </c:pt>
                <c:pt idx="594">
                  <c:v>-280.24599992200001</c:v>
                </c:pt>
                <c:pt idx="595">
                  <c:v>-280.41399997899998</c:v>
                </c:pt>
                <c:pt idx="596">
                  <c:v>-280.172000185</c:v>
                </c:pt>
                <c:pt idx="597">
                  <c:v>-280.11900025900002</c:v>
                </c:pt>
                <c:pt idx="598">
                  <c:v>-280.20000024699999</c:v>
                </c:pt>
                <c:pt idx="599">
                  <c:v>-280.17199987100003</c:v>
                </c:pt>
                <c:pt idx="600">
                  <c:v>-279.94100006799999</c:v>
                </c:pt>
                <c:pt idx="601">
                  <c:v>-279.83200001799997</c:v>
                </c:pt>
                <c:pt idx="602">
                  <c:v>-280.106000241</c:v>
                </c:pt>
                <c:pt idx="603">
                  <c:v>-279.89900013200003</c:v>
                </c:pt>
                <c:pt idx="604">
                  <c:v>-279.82199988299999</c:v>
                </c:pt>
                <c:pt idx="605">
                  <c:v>-279.87100006999998</c:v>
                </c:pt>
                <c:pt idx="606">
                  <c:v>-279.953000229</c:v>
                </c:pt>
                <c:pt idx="607">
                  <c:v>-279.71400000400001</c:v>
                </c:pt>
                <c:pt idx="608">
                  <c:v>-279.54399991999998</c:v>
                </c:pt>
                <c:pt idx="609">
                  <c:v>-279.763000191</c:v>
                </c:pt>
                <c:pt idx="610">
                  <c:v>-279.69600007600002</c:v>
                </c:pt>
                <c:pt idx="611">
                  <c:v>-279.53799984</c:v>
                </c:pt>
                <c:pt idx="612">
                  <c:v>-279.50400001100002</c:v>
                </c:pt>
                <c:pt idx="613">
                  <c:v>-279.598000017</c:v>
                </c:pt>
                <c:pt idx="614">
                  <c:v>-279.46900001300003</c:v>
                </c:pt>
                <c:pt idx="615">
                  <c:v>-279.26300007399999</c:v>
                </c:pt>
                <c:pt idx="616">
                  <c:v>-279.34800011599998</c:v>
                </c:pt>
                <c:pt idx="617">
                  <c:v>-279.44000009400003</c:v>
                </c:pt>
                <c:pt idx="618">
                  <c:v>-279.22499987800001</c:v>
                </c:pt>
                <c:pt idx="619">
                  <c:v>-279.19599995900001</c:v>
                </c:pt>
                <c:pt idx="620">
                  <c:v>-279.32299993700002</c:v>
                </c:pt>
                <c:pt idx="621">
                  <c:v>-279.24300011899999</c:v>
                </c:pt>
                <c:pt idx="622">
                  <c:v>-279.033999983</c:v>
                </c:pt>
                <c:pt idx="623">
                  <c:v>-278.97999988599997</c:v>
                </c:pt>
                <c:pt idx="624">
                  <c:v>-279.20899997700002</c:v>
                </c:pt>
                <c:pt idx="625">
                  <c:v>-278.99200004800002</c:v>
                </c:pt>
                <c:pt idx="626">
                  <c:v>-278.92600010400002</c:v>
                </c:pt>
                <c:pt idx="627">
                  <c:v>-278.99299990399999</c:v>
                </c:pt>
                <c:pt idx="628">
                  <c:v>-279.016000056</c:v>
                </c:pt>
                <c:pt idx="629">
                  <c:v>-278.77399994799998</c:v>
                </c:pt>
                <c:pt idx="630">
                  <c:v>-278.62300027600003</c:v>
                </c:pt>
                <c:pt idx="631">
                  <c:v>-278.89800004199998</c:v>
                </c:pt>
                <c:pt idx="632">
                  <c:v>-278.72399990399998</c:v>
                </c:pt>
                <c:pt idx="633">
                  <c:v>-278.62000007900002</c:v>
                </c:pt>
                <c:pt idx="634">
                  <c:v>-278.62999989899998</c:v>
                </c:pt>
                <c:pt idx="635">
                  <c:v>-278.73100015599999</c:v>
                </c:pt>
                <c:pt idx="636">
                  <c:v>-278.541000118</c:v>
                </c:pt>
                <c:pt idx="637">
                  <c:v>-278.36900000700001</c:v>
                </c:pt>
                <c:pt idx="638">
                  <c:v>-278.541000118</c:v>
                </c:pt>
                <c:pt idx="639">
                  <c:v>-278.56300009900002</c:v>
                </c:pt>
                <c:pt idx="640">
                  <c:v>-278.38699993400002</c:v>
                </c:pt>
                <c:pt idx="641">
                  <c:v>-278.36200007000002</c:v>
                </c:pt>
                <c:pt idx="642">
                  <c:v>-278.48200011099999</c:v>
                </c:pt>
                <c:pt idx="643">
                  <c:v>-278.37100003400002</c:v>
                </c:pt>
                <c:pt idx="644">
                  <c:v>-278.15999987100002</c:v>
                </c:pt>
                <c:pt idx="645">
                  <c:v>-278.178000113</c:v>
                </c:pt>
                <c:pt idx="646">
                  <c:v>-278.34700002599999</c:v>
                </c:pt>
                <c:pt idx="647">
                  <c:v>-278.11300002500002</c:v>
                </c:pt>
                <c:pt idx="648">
                  <c:v>-278.06600017900001</c:v>
                </c:pt>
                <c:pt idx="649">
                  <c:v>-278.16699980800001</c:v>
                </c:pt>
                <c:pt idx="650">
                  <c:v>-278.14599999699999</c:v>
                </c:pt>
                <c:pt idx="651">
                  <c:v>-277.93199995100002</c:v>
                </c:pt>
                <c:pt idx="652">
                  <c:v>-277.83799994499998</c:v>
                </c:pt>
                <c:pt idx="653">
                  <c:v>-278.11099999800001</c:v>
                </c:pt>
                <c:pt idx="654">
                  <c:v>-277.920000104</c:v>
                </c:pt>
                <c:pt idx="655">
                  <c:v>-277.86499983599998</c:v>
                </c:pt>
                <c:pt idx="656">
                  <c:v>-277.92599987</c:v>
                </c:pt>
                <c:pt idx="657">
                  <c:v>-277.99900006500002</c:v>
                </c:pt>
                <c:pt idx="658">
                  <c:v>-277.77100014500002</c:v>
                </c:pt>
                <c:pt idx="659">
                  <c:v>-277.61899998899997</c:v>
                </c:pt>
                <c:pt idx="660">
                  <c:v>-277.86800003399998</c:v>
                </c:pt>
                <c:pt idx="661">
                  <c:v>-277.77800008200001</c:v>
                </c:pt>
                <c:pt idx="662">
                  <c:v>-277.63699991599998</c:v>
                </c:pt>
                <c:pt idx="663">
                  <c:v>-277.62700009600002</c:v>
                </c:pt>
                <c:pt idx="664">
                  <c:v>-277.73900002900001</c:v>
                </c:pt>
                <c:pt idx="665">
                  <c:v>-277.61000002499998</c:v>
                </c:pt>
                <c:pt idx="666">
                  <c:v>-277.415000077</c:v>
                </c:pt>
                <c:pt idx="667">
                  <c:v>-277.53600028800003</c:v>
                </c:pt>
                <c:pt idx="668">
                  <c:v>-277.63600006000001</c:v>
                </c:pt>
                <c:pt idx="669">
                  <c:v>-277.44699987799999</c:v>
                </c:pt>
                <c:pt idx="670">
                  <c:v>-277.42699992399997</c:v>
                </c:pt>
                <c:pt idx="671">
                  <c:v>-277.56899994600002</c:v>
                </c:pt>
                <c:pt idx="672">
                  <c:v>-277.50199983099998</c:v>
                </c:pt>
                <c:pt idx="673">
                  <c:v>-277.31400013400003</c:v>
                </c:pt>
                <c:pt idx="674">
                  <c:v>-277.28300018900001</c:v>
                </c:pt>
                <c:pt idx="675">
                  <c:v>-277.50999993900001</c:v>
                </c:pt>
                <c:pt idx="676">
                  <c:v>-277.306999883</c:v>
                </c:pt>
                <c:pt idx="677">
                  <c:v>-277.265000262</c:v>
                </c:pt>
                <c:pt idx="678">
                  <c:v>-277.35699992600001</c:v>
                </c:pt>
                <c:pt idx="679">
                  <c:v>-277.37600002400001</c:v>
                </c:pt>
                <c:pt idx="680">
                  <c:v>-277.15400018499997</c:v>
                </c:pt>
                <c:pt idx="681">
                  <c:v>-277.03600017100001</c:v>
                </c:pt>
                <c:pt idx="682">
                  <c:v>-277.33899999900001</c:v>
                </c:pt>
                <c:pt idx="683">
                  <c:v>-277.16799974399999</c:v>
                </c:pt>
                <c:pt idx="684">
                  <c:v>-277.08700007099998</c:v>
                </c:pt>
                <c:pt idx="685">
                  <c:v>-277.13300005999997</c:v>
                </c:pt>
                <c:pt idx="686">
                  <c:v>-277.25800001099998</c:v>
                </c:pt>
                <c:pt idx="687">
                  <c:v>-277.07699993599999</c:v>
                </c:pt>
                <c:pt idx="688">
                  <c:v>-276.91999987000003</c:v>
                </c:pt>
                <c:pt idx="689">
                  <c:v>-277.12499995299999</c:v>
                </c:pt>
                <c:pt idx="690">
                  <c:v>-277.15300001399999</c:v>
                </c:pt>
                <c:pt idx="691">
                  <c:v>-277.00699993900002</c:v>
                </c:pt>
                <c:pt idx="692">
                  <c:v>-276.99799997500003</c:v>
                </c:pt>
                <c:pt idx="693">
                  <c:v>-277.12599980900001</c:v>
                </c:pt>
                <c:pt idx="694">
                  <c:v>-277.03599985699998</c:v>
                </c:pt>
                <c:pt idx="695">
                  <c:v>-276.85199989900002</c:v>
                </c:pt>
                <c:pt idx="696">
                  <c:v>-276.91200007700002</c:v>
                </c:pt>
                <c:pt idx="697">
                  <c:v>-277.07699993599999</c:v>
                </c:pt>
                <c:pt idx="698">
                  <c:v>-276.86600008699997</c:v>
                </c:pt>
                <c:pt idx="699">
                  <c:v>-276.851000043</c:v>
                </c:pt>
                <c:pt idx="700">
                  <c:v>-276.98699998400002</c:v>
                </c:pt>
                <c:pt idx="701">
                  <c:v>-276.97100008400002</c:v>
                </c:pt>
                <c:pt idx="702">
                  <c:v>-276.77799984799998</c:v>
                </c:pt>
                <c:pt idx="703">
                  <c:v>-276.71899984100003</c:v>
                </c:pt>
                <c:pt idx="704">
                  <c:v>-277.01200016299998</c:v>
                </c:pt>
                <c:pt idx="705">
                  <c:v>-276.84399979199998</c:v>
                </c:pt>
                <c:pt idx="706">
                  <c:v>-276.803000027</c:v>
                </c:pt>
                <c:pt idx="707">
                  <c:v>-276.88899992500001</c:v>
                </c:pt>
                <c:pt idx="708">
                  <c:v>-276.97699985000003</c:v>
                </c:pt>
                <c:pt idx="709">
                  <c:v>-276.76899988399998</c:v>
                </c:pt>
                <c:pt idx="710">
                  <c:v>-276.63600014100001</c:v>
                </c:pt>
                <c:pt idx="711">
                  <c:v>-276.91099990599997</c:v>
                </c:pt>
                <c:pt idx="712">
                  <c:v>-276.82200012499999</c:v>
                </c:pt>
                <c:pt idx="713">
                  <c:v>-276.71700012899998</c:v>
                </c:pt>
                <c:pt idx="714">
                  <c:v>-276.73400020000003</c:v>
                </c:pt>
                <c:pt idx="715">
                  <c:v>-276.856999809</c:v>
                </c:pt>
                <c:pt idx="716">
                  <c:v>-276.73799993900002</c:v>
                </c:pt>
                <c:pt idx="717">
                  <c:v>-276.57500010699999</c:v>
                </c:pt>
                <c:pt idx="718">
                  <c:v>-276.737000083</c:v>
                </c:pt>
                <c:pt idx="719">
                  <c:v>-276.83500014200001</c:v>
                </c:pt>
                <c:pt idx="720">
                  <c:v>-276.66699977100001</c:v>
                </c:pt>
                <c:pt idx="721">
                  <c:v>-276.67199999600001</c:v>
                </c:pt>
                <c:pt idx="722">
                  <c:v>-276.83699985499999</c:v>
                </c:pt>
                <c:pt idx="723">
                  <c:v>-276.77800016200001</c:v>
                </c:pt>
                <c:pt idx="724">
                  <c:v>-276.598000259</c:v>
                </c:pt>
                <c:pt idx="725">
                  <c:v>-276.59899980099999</c:v>
                </c:pt>
                <c:pt idx="726">
                  <c:v>-276.83499982799998</c:v>
                </c:pt>
                <c:pt idx="727">
                  <c:v>-276.64299976299998</c:v>
                </c:pt>
                <c:pt idx="728">
                  <c:v>-276.614000159</c:v>
                </c:pt>
                <c:pt idx="729">
                  <c:v>-276.71899984100003</c:v>
                </c:pt>
                <c:pt idx="730">
                  <c:v>-276.75099995699998</c:v>
                </c:pt>
                <c:pt idx="731">
                  <c:v>-276.55199995499999</c:v>
                </c:pt>
                <c:pt idx="732">
                  <c:v>-276.45700009299998</c:v>
                </c:pt>
                <c:pt idx="733">
                  <c:v>-276.76600000100001</c:v>
                </c:pt>
                <c:pt idx="734">
                  <c:v>-276.601999998</c:v>
                </c:pt>
                <c:pt idx="735">
                  <c:v>-276.55300012599997</c:v>
                </c:pt>
                <c:pt idx="736">
                  <c:v>-276.62399997900002</c:v>
                </c:pt>
                <c:pt idx="737">
                  <c:v>-276.75099995699998</c:v>
                </c:pt>
                <c:pt idx="738">
                  <c:v>-276.566000143</c:v>
                </c:pt>
                <c:pt idx="739">
                  <c:v>-276.43200022899998</c:v>
                </c:pt>
                <c:pt idx="740">
                  <c:v>-276.66599991499999</c:v>
                </c:pt>
                <c:pt idx="741">
                  <c:v>-276.68299998600003</c:v>
                </c:pt>
                <c:pt idx="742">
                  <c:v>-276.54400016199997</c:v>
                </c:pt>
                <c:pt idx="743">
                  <c:v>-276.547000045</c:v>
                </c:pt>
                <c:pt idx="744">
                  <c:v>-276.68899975300002</c:v>
                </c:pt>
                <c:pt idx="745">
                  <c:v>-276.60899993499999</c:v>
                </c:pt>
                <c:pt idx="746">
                  <c:v>-276.42900003099999</c:v>
                </c:pt>
                <c:pt idx="747">
                  <c:v>-276.51299990199999</c:v>
                </c:pt>
                <c:pt idx="748">
                  <c:v>-276.67899993200001</c:v>
                </c:pt>
                <c:pt idx="749">
                  <c:v>-276.488000038</c:v>
                </c:pt>
                <c:pt idx="750">
                  <c:v>-276.488000038</c:v>
                </c:pt>
                <c:pt idx="751">
                  <c:v>-276.634000114</c:v>
                </c:pt>
                <c:pt idx="752">
                  <c:v>-276.62000024000002</c:v>
                </c:pt>
                <c:pt idx="753">
                  <c:v>-276.44800012899998</c:v>
                </c:pt>
                <c:pt idx="754">
                  <c:v>-276.41399998700001</c:v>
                </c:pt>
                <c:pt idx="755">
                  <c:v>-276.70000005700001</c:v>
                </c:pt>
                <c:pt idx="756">
                  <c:v>-276.534999884</c:v>
                </c:pt>
                <c:pt idx="757">
                  <c:v>-276.51300021700001</c:v>
                </c:pt>
                <c:pt idx="758">
                  <c:v>-276.618999755</c:v>
                </c:pt>
                <c:pt idx="759">
                  <c:v>-276.70000005700001</c:v>
                </c:pt>
                <c:pt idx="760">
                  <c:v>-276.49499997499998</c:v>
                </c:pt>
                <c:pt idx="761">
                  <c:v>-276.37800013200001</c:v>
                </c:pt>
                <c:pt idx="762">
                  <c:v>-276.68299998600003</c:v>
                </c:pt>
                <c:pt idx="763">
                  <c:v>-276.58600009700001</c:v>
                </c:pt>
                <c:pt idx="764">
                  <c:v>-276.49400011900002</c:v>
                </c:pt>
                <c:pt idx="765">
                  <c:v>-276.52799994700001</c:v>
                </c:pt>
                <c:pt idx="766">
                  <c:v>-276.67299985199998</c:v>
                </c:pt>
                <c:pt idx="767">
                  <c:v>-276.55800003600001</c:v>
                </c:pt>
                <c:pt idx="768">
                  <c:v>-276.41100010399998</c:v>
                </c:pt>
                <c:pt idx="769">
                  <c:v>-276.59399989100001</c:v>
                </c:pt>
                <c:pt idx="770">
                  <c:v>-276.69399997699998</c:v>
                </c:pt>
                <c:pt idx="771">
                  <c:v>-276.55499983800001</c:v>
                </c:pt>
                <c:pt idx="772">
                  <c:v>-276.57599996300002</c:v>
                </c:pt>
                <c:pt idx="773">
                  <c:v>-276.742999849</c:v>
                </c:pt>
                <c:pt idx="774">
                  <c:v>-276.68799989600001</c:v>
                </c:pt>
                <c:pt idx="775">
                  <c:v>-276.52899980299998</c:v>
                </c:pt>
                <c:pt idx="776">
                  <c:v>-276.56099991899998</c:v>
                </c:pt>
                <c:pt idx="777">
                  <c:v>-276.79600009000001</c:v>
                </c:pt>
                <c:pt idx="778">
                  <c:v>-276.60600005200001</c:v>
                </c:pt>
                <c:pt idx="779">
                  <c:v>-276.59700008800002</c:v>
                </c:pt>
                <c:pt idx="780">
                  <c:v>-276.73199985899998</c:v>
                </c:pt>
                <c:pt idx="781">
                  <c:v>-276.772999938</c:v>
                </c:pt>
                <c:pt idx="782">
                  <c:v>-276.58499992700001</c:v>
                </c:pt>
                <c:pt idx="783">
                  <c:v>-276.51400007299998</c:v>
                </c:pt>
                <c:pt idx="784">
                  <c:v>-276.845000277</c:v>
                </c:pt>
                <c:pt idx="785">
                  <c:v>-276.70099991400002</c:v>
                </c:pt>
                <c:pt idx="786">
                  <c:v>-276.671000139</c:v>
                </c:pt>
                <c:pt idx="787">
                  <c:v>-276.76000023500001</c:v>
                </c:pt>
                <c:pt idx="788">
                  <c:v>-276.902000257</c:v>
                </c:pt>
                <c:pt idx="789">
                  <c:v>-276.73199985899998</c:v>
                </c:pt>
                <c:pt idx="790">
                  <c:v>-276.62000024000002</c:v>
                </c:pt>
                <c:pt idx="791">
                  <c:v>-276.87500005099997</c:v>
                </c:pt>
                <c:pt idx="792">
                  <c:v>-276.88400001500003</c:v>
                </c:pt>
                <c:pt idx="793">
                  <c:v>-276.77399979400002</c:v>
                </c:pt>
                <c:pt idx="794">
                  <c:v>-276.803000027</c:v>
                </c:pt>
                <c:pt idx="795">
                  <c:v>-276.95400001199999</c:v>
                </c:pt>
                <c:pt idx="796">
                  <c:v>-276.88099981800002</c:v>
                </c:pt>
                <c:pt idx="797">
                  <c:v>-276.72600009199999</c:v>
                </c:pt>
                <c:pt idx="798">
                  <c:v>-276.85400024099999</c:v>
                </c:pt>
                <c:pt idx="799">
                  <c:v>-277.02499986599997</c:v>
                </c:pt>
                <c:pt idx="800">
                  <c:v>-276.85200021399999</c:v>
                </c:pt>
                <c:pt idx="801">
                  <c:v>-276.87300002400002</c:v>
                </c:pt>
                <c:pt idx="802">
                  <c:v>-277.05400009900001</c:v>
                </c:pt>
                <c:pt idx="803">
                  <c:v>-277.05299992800002</c:v>
                </c:pt>
                <c:pt idx="804">
                  <c:v>-276.89700003199999</c:v>
                </c:pt>
                <c:pt idx="805">
                  <c:v>-276.886999898</c:v>
                </c:pt>
                <c:pt idx="806">
                  <c:v>-277.18500012999999</c:v>
                </c:pt>
                <c:pt idx="807">
                  <c:v>-277.041999938</c:v>
                </c:pt>
                <c:pt idx="808">
                  <c:v>-277.04100008099999</c:v>
                </c:pt>
                <c:pt idx="809">
                  <c:v>-277.15999995099997</c:v>
                </c:pt>
                <c:pt idx="810">
                  <c:v>-277.24800019100002</c:v>
                </c:pt>
                <c:pt idx="811">
                  <c:v>-277.07099985600001</c:v>
                </c:pt>
                <c:pt idx="812">
                  <c:v>-276.98200007399998</c:v>
                </c:pt>
                <c:pt idx="813">
                  <c:v>-277.311000251</c:v>
                </c:pt>
                <c:pt idx="814">
                  <c:v>-277.20900013800002</c:v>
                </c:pt>
                <c:pt idx="815">
                  <c:v>-277.15300001399999</c:v>
                </c:pt>
                <c:pt idx="816">
                  <c:v>-277.223000012</c:v>
                </c:pt>
                <c:pt idx="817">
                  <c:v>-277.39000021200002</c:v>
                </c:pt>
                <c:pt idx="818">
                  <c:v>-277.271000028</c:v>
                </c:pt>
                <c:pt idx="819">
                  <c:v>-277.15000013100001</c:v>
                </c:pt>
                <c:pt idx="820">
                  <c:v>-277.37499985400001</c:v>
                </c:pt>
                <c:pt idx="821">
                  <c:v>-277.48599993099998</c:v>
                </c:pt>
                <c:pt idx="822">
                  <c:v>-277.363999863</c:v>
                </c:pt>
                <c:pt idx="823">
                  <c:v>-277.39900017600002</c:v>
                </c:pt>
                <c:pt idx="824">
                  <c:v>-277.586000017</c:v>
                </c:pt>
                <c:pt idx="825">
                  <c:v>-277.55100001800002</c:v>
                </c:pt>
                <c:pt idx="826">
                  <c:v>-277.40699996900003</c:v>
                </c:pt>
                <c:pt idx="827">
                  <c:v>-277.46599997599998</c:v>
                </c:pt>
                <c:pt idx="828">
                  <c:v>-277.70800008399999</c:v>
                </c:pt>
                <c:pt idx="829">
                  <c:v>-277.538000001</c:v>
                </c:pt>
                <c:pt idx="830">
                  <c:v>-277.55700009899999</c:v>
                </c:pt>
                <c:pt idx="831">
                  <c:v>-277.70799977000001</c:v>
                </c:pt>
                <c:pt idx="832">
                  <c:v>-277.66299995100002</c:v>
                </c:pt>
                <c:pt idx="833">
                  <c:v>-277.32700015199998</c:v>
                </c:pt>
                <c:pt idx="834">
                  <c:v>-277.112000249</c:v>
                </c:pt>
                <c:pt idx="835">
                  <c:v>-277.27800027900003</c:v>
                </c:pt>
                <c:pt idx="836">
                  <c:v>-276.963999833</c:v>
                </c:pt>
                <c:pt idx="837">
                  <c:v>-276.78100004599997</c:v>
                </c:pt>
                <c:pt idx="838">
                  <c:v>-276.72299989499999</c:v>
                </c:pt>
                <c:pt idx="839">
                  <c:v>-276.69800003099999</c:v>
                </c:pt>
                <c:pt idx="840">
                  <c:v>-276.34999975599999</c:v>
                </c:pt>
                <c:pt idx="841">
                  <c:v>-276.07199979199999</c:v>
                </c:pt>
                <c:pt idx="842">
                  <c:v>-276.18499989600002</c:v>
                </c:pt>
                <c:pt idx="843">
                  <c:v>-276.00899973200001</c:v>
                </c:pt>
                <c:pt idx="844">
                  <c:v>-275.74099990299999</c:v>
                </c:pt>
                <c:pt idx="845">
                  <c:v>-275.60000005199998</c:v>
                </c:pt>
                <c:pt idx="846">
                  <c:v>-275.58800020500001</c:v>
                </c:pt>
                <c:pt idx="847">
                  <c:v>-275.34999983599999</c:v>
                </c:pt>
                <c:pt idx="848">
                  <c:v>-275.03499984699999</c:v>
                </c:pt>
                <c:pt idx="849">
                  <c:v>-275.009999983</c:v>
                </c:pt>
                <c:pt idx="850">
                  <c:v>-274.99499993900002</c:v>
                </c:pt>
                <c:pt idx="851">
                  <c:v>-274.67099998600003</c:v>
                </c:pt>
                <c:pt idx="852">
                  <c:v>-274.535000045</c:v>
                </c:pt>
                <c:pt idx="853">
                  <c:v>-274.55199980200001</c:v>
                </c:pt>
                <c:pt idx="854">
                  <c:v>-274.36399979100003</c:v>
                </c:pt>
                <c:pt idx="855">
                  <c:v>-274.04700008899999</c:v>
                </c:pt>
                <c:pt idx="856">
                  <c:v>-273.883999942</c:v>
                </c:pt>
                <c:pt idx="857">
                  <c:v>-274.00600000999998</c:v>
                </c:pt>
                <c:pt idx="858">
                  <c:v>-273.68000002999997</c:v>
                </c:pt>
                <c:pt idx="859">
                  <c:v>-273.50700006400001</c:v>
                </c:pt>
                <c:pt idx="860">
                  <c:v>-273.46700015499999</c:v>
                </c:pt>
                <c:pt idx="861">
                  <c:v>-273.382000113</c:v>
                </c:pt>
                <c:pt idx="862">
                  <c:v>-273.03099995500003</c:v>
                </c:pt>
                <c:pt idx="863">
                  <c:v>-272.77299994600003</c:v>
                </c:pt>
                <c:pt idx="864">
                  <c:v>-272.942000173</c:v>
                </c:pt>
                <c:pt idx="865">
                  <c:v>-272.66200018299998</c:v>
                </c:pt>
                <c:pt idx="866">
                  <c:v>-272.45199987699999</c:v>
                </c:pt>
                <c:pt idx="867">
                  <c:v>-272.35400013200001</c:v>
                </c:pt>
                <c:pt idx="868">
                  <c:v>-272.34899990700001</c:v>
                </c:pt>
                <c:pt idx="869">
                  <c:v>-272.05599990000002</c:v>
                </c:pt>
                <c:pt idx="870">
                  <c:v>-271.77699976600002</c:v>
                </c:pt>
                <c:pt idx="871">
                  <c:v>-271.84300002399999</c:v>
                </c:pt>
                <c:pt idx="872">
                  <c:v>-271.76000000900001</c:v>
                </c:pt>
                <c:pt idx="873">
                  <c:v>-271.47799999199998</c:v>
                </c:pt>
                <c:pt idx="874">
                  <c:v>-271.35100001500001</c:v>
                </c:pt>
                <c:pt idx="875">
                  <c:v>-271.36600005899999</c:v>
                </c:pt>
                <c:pt idx="876">
                  <c:v>-271.14899981500002</c:v>
                </c:pt>
                <c:pt idx="877">
                  <c:v>-270.836000168</c:v>
                </c:pt>
                <c:pt idx="878">
                  <c:v>-270.74999995500002</c:v>
                </c:pt>
                <c:pt idx="879">
                  <c:v>-270.816000213</c:v>
                </c:pt>
                <c:pt idx="880">
                  <c:v>-270.47600004600002</c:v>
                </c:pt>
                <c:pt idx="881">
                  <c:v>-270.32599991699999</c:v>
                </c:pt>
                <c:pt idx="882">
                  <c:v>-270.32399988999998</c:v>
                </c:pt>
                <c:pt idx="883">
                  <c:v>-270.20099996599998</c:v>
                </c:pt>
                <c:pt idx="884">
                  <c:v>-269.88299977999998</c:v>
                </c:pt>
                <c:pt idx="885">
                  <c:v>-269.68399977799999</c:v>
                </c:pt>
                <c:pt idx="886">
                  <c:v>-269.85500003200002</c:v>
                </c:pt>
                <c:pt idx="887">
                  <c:v>-269.56200002499997</c:v>
                </c:pt>
                <c:pt idx="888">
                  <c:v>-269.40299993100001</c:v>
                </c:pt>
                <c:pt idx="889">
                  <c:v>-269.35999982499999</c:v>
                </c:pt>
                <c:pt idx="890">
                  <c:v>-269.33099990699998</c:v>
                </c:pt>
                <c:pt idx="891">
                  <c:v>-268.99900016100003</c:v>
                </c:pt>
                <c:pt idx="892">
                  <c:v>-268.74500020599999</c:v>
                </c:pt>
                <c:pt idx="893">
                  <c:v>-268.89000011100001</c:v>
                </c:pt>
                <c:pt idx="894">
                  <c:v>-268.69599970500002</c:v>
                </c:pt>
                <c:pt idx="895">
                  <c:v>-268.45199988500002</c:v>
                </c:pt>
                <c:pt idx="896">
                  <c:v>-268.33900009500002</c:v>
                </c:pt>
                <c:pt idx="897">
                  <c:v>-268.34699988800003</c:v>
                </c:pt>
                <c:pt idx="898">
                  <c:v>-268.11299988799999</c:v>
                </c:pt>
                <c:pt idx="899">
                  <c:v>-267.81499996999997</c:v>
                </c:pt>
                <c:pt idx="900">
                  <c:v>-267.83200004100001</c:v>
                </c:pt>
                <c:pt idx="901">
                  <c:v>-267.82900015799999</c:v>
                </c:pt>
                <c:pt idx="902">
                  <c:v>-267.53400012399999</c:v>
                </c:pt>
                <c:pt idx="903">
                  <c:v>-267.40899985900001</c:v>
                </c:pt>
                <c:pt idx="904">
                  <c:v>-267.44600019900003</c:v>
                </c:pt>
                <c:pt idx="905">
                  <c:v>-267.27599980100001</c:v>
                </c:pt>
                <c:pt idx="906">
                  <c:v>-266.98199993700001</c:v>
                </c:pt>
                <c:pt idx="907">
                  <c:v>-266.844999825</c:v>
                </c:pt>
                <c:pt idx="908">
                  <c:v>-266.96699989299998</c:v>
                </c:pt>
                <c:pt idx="909">
                  <c:v>-266.65699981400002</c:v>
                </c:pt>
                <c:pt idx="910">
                  <c:v>-266.50799985499998</c:v>
                </c:pt>
                <c:pt idx="911">
                  <c:v>-267.80199995300001</c:v>
                </c:pt>
                <c:pt idx="912">
                  <c:v>-267.86199981599998</c:v>
                </c:pt>
                <c:pt idx="913">
                  <c:v>-267.67900002900001</c:v>
                </c:pt>
                <c:pt idx="914">
                  <c:v>-267.598999897</c:v>
                </c:pt>
                <c:pt idx="915">
                  <c:v>-267.94100009099998</c:v>
                </c:pt>
                <c:pt idx="916">
                  <c:v>-267.80699986299999</c:v>
                </c:pt>
                <c:pt idx="917">
                  <c:v>-267.76499992700002</c:v>
                </c:pt>
                <c:pt idx="918">
                  <c:v>-267.84599991499999</c:v>
                </c:pt>
                <c:pt idx="919">
                  <c:v>-268.01100008899999</c:v>
                </c:pt>
                <c:pt idx="920">
                  <c:v>-267.86500001299999</c:v>
                </c:pt>
                <c:pt idx="921">
                  <c:v>-267.74599982900003</c:v>
                </c:pt>
                <c:pt idx="922">
                  <c:v>-267.98799993699998</c:v>
                </c:pt>
                <c:pt idx="923">
                  <c:v>-268.05300002500002</c:v>
                </c:pt>
                <c:pt idx="924">
                  <c:v>-267.94199994799999</c:v>
                </c:pt>
                <c:pt idx="925">
                  <c:v>-267.96799998300003</c:v>
                </c:pt>
                <c:pt idx="926">
                  <c:v>-268.13199998599998</c:v>
                </c:pt>
                <c:pt idx="927">
                  <c:v>-268.07999991600002</c:v>
                </c:pt>
                <c:pt idx="928">
                  <c:v>-267.929999786</c:v>
                </c:pt>
                <c:pt idx="929">
                  <c:v>-268.02299993600002</c:v>
                </c:pt>
                <c:pt idx="930">
                  <c:v>-268.22300010800001</c:v>
                </c:pt>
                <c:pt idx="931">
                  <c:v>-268.04699994399999</c:v>
                </c:pt>
                <c:pt idx="932">
                  <c:v>-268.06800006899999</c:v>
                </c:pt>
                <c:pt idx="933">
                  <c:v>-268.23800015299997</c:v>
                </c:pt>
                <c:pt idx="934">
                  <c:v>-268.25499990999998</c:v>
                </c:pt>
                <c:pt idx="935">
                  <c:v>-268.09600013099998</c:v>
                </c:pt>
                <c:pt idx="936">
                  <c:v>-268.07199980799999</c:v>
                </c:pt>
                <c:pt idx="937">
                  <c:v>-268.39800010200003</c:v>
                </c:pt>
                <c:pt idx="938">
                  <c:v>-268.262000161</c:v>
                </c:pt>
                <c:pt idx="939">
                  <c:v>-268.25400005300003</c:v>
                </c:pt>
                <c:pt idx="940">
                  <c:v>-268.37299992300001</c:v>
                </c:pt>
                <c:pt idx="941">
                  <c:v>-268.49499999099999</c:v>
                </c:pt>
                <c:pt idx="942">
                  <c:v>-268.31999999700002</c:v>
                </c:pt>
                <c:pt idx="943">
                  <c:v>-268.21799988399999</c:v>
                </c:pt>
                <c:pt idx="944">
                  <c:v>-268.527000106</c:v>
                </c:pt>
                <c:pt idx="945">
                  <c:v>-268.470000126</c:v>
                </c:pt>
                <c:pt idx="946">
                  <c:v>-268.39699993099998</c:v>
                </c:pt>
                <c:pt idx="947">
                  <c:v>-268.44499994799997</c:v>
                </c:pt>
                <c:pt idx="948">
                  <c:v>-268.60100015799998</c:v>
                </c:pt>
                <c:pt idx="949">
                  <c:v>-268.51299991799999</c:v>
                </c:pt>
                <c:pt idx="950">
                  <c:v>-268.38199988700001</c:v>
                </c:pt>
                <c:pt idx="951">
                  <c:v>-268.57499980799997</c:v>
                </c:pt>
                <c:pt idx="952">
                  <c:v>-268.70499998299999</c:v>
                </c:pt>
                <c:pt idx="953">
                  <c:v>-268.56799987099998</c:v>
                </c:pt>
                <c:pt idx="954">
                  <c:v>-268.60499989700003</c:v>
                </c:pt>
                <c:pt idx="955">
                  <c:v>-268.80200018599999</c:v>
                </c:pt>
                <c:pt idx="956">
                  <c:v>-268.77200009799998</c:v>
                </c:pt>
                <c:pt idx="957">
                  <c:v>-268.62399999500002</c:v>
                </c:pt>
                <c:pt idx="958">
                  <c:v>-268.65400008400002</c:v>
                </c:pt>
                <c:pt idx="959">
                  <c:v>-268.922999769</c:v>
                </c:pt>
                <c:pt idx="960">
                  <c:v>-268.76199996299999</c:v>
                </c:pt>
                <c:pt idx="961">
                  <c:v>-268.76199996299999</c:v>
                </c:pt>
                <c:pt idx="962">
                  <c:v>-268.89899976100003</c:v>
                </c:pt>
                <c:pt idx="963">
                  <c:v>-268.96299999199999</c:v>
                </c:pt>
                <c:pt idx="964">
                  <c:v>-268.79399976500002</c:v>
                </c:pt>
                <c:pt idx="965">
                  <c:v>-268.72799982100003</c:v>
                </c:pt>
                <c:pt idx="966">
                  <c:v>-269.067999988</c:v>
                </c:pt>
                <c:pt idx="967">
                  <c:v>-268.93600010099999</c:v>
                </c:pt>
                <c:pt idx="968">
                  <c:v>-268.917000003</c:v>
                </c:pt>
                <c:pt idx="969">
                  <c:v>-269.01700008900002</c:v>
                </c:pt>
                <c:pt idx="970">
                  <c:v>-269.17400015499999</c:v>
                </c:pt>
                <c:pt idx="971">
                  <c:v>-269.02099982800001</c:v>
                </c:pt>
                <c:pt idx="972">
                  <c:v>-268.917000003</c:v>
                </c:pt>
                <c:pt idx="973">
                  <c:v>-269.181999948</c:v>
                </c:pt>
                <c:pt idx="974">
                  <c:v>-269.22799993799998</c:v>
                </c:pt>
                <c:pt idx="975">
                  <c:v>-269.11800003100001</c:v>
                </c:pt>
                <c:pt idx="976">
                  <c:v>-269.15399988600001</c:v>
                </c:pt>
                <c:pt idx="977">
                  <c:v>-269.32500014099998</c:v>
                </c:pt>
                <c:pt idx="978">
                  <c:v>-269.27599995399999</c:v>
                </c:pt>
                <c:pt idx="979">
                  <c:v>-269.12400011199998</c:v>
                </c:pt>
                <c:pt idx="980">
                  <c:v>-269.238999928</c:v>
                </c:pt>
                <c:pt idx="981">
                  <c:v>-269.43500004700002</c:v>
                </c:pt>
                <c:pt idx="982">
                  <c:v>-269.27500009800002</c:v>
                </c:pt>
                <c:pt idx="983">
                  <c:v>-269.30300016000001</c:v>
                </c:pt>
                <c:pt idx="984">
                  <c:v>-269.48000017999999</c:v>
                </c:pt>
                <c:pt idx="985">
                  <c:v>-269.496999937</c:v>
                </c:pt>
                <c:pt idx="986">
                  <c:v>-269.35499991500001</c:v>
                </c:pt>
                <c:pt idx="987">
                  <c:v>-269.35000000500003</c:v>
                </c:pt>
                <c:pt idx="988">
                  <c:v>-269.66399982299998</c:v>
                </c:pt>
                <c:pt idx="989">
                  <c:v>-269.53099976499999</c:v>
                </c:pt>
                <c:pt idx="990">
                  <c:v>-269.53899987300002</c:v>
                </c:pt>
                <c:pt idx="991">
                  <c:v>-269.67399995800002</c:v>
                </c:pt>
                <c:pt idx="992">
                  <c:v>-269.78600020499999</c:v>
                </c:pt>
                <c:pt idx="993">
                  <c:v>-269.61000004099998</c:v>
                </c:pt>
                <c:pt idx="994">
                  <c:v>-269.52300028600001</c:v>
                </c:pt>
                <c:pt idx="995">
                  <c:v>-269.85900008599998</c:v>
                </c:pt>
                <c:pt idx="996">
                  <c:v>-269.790999801</c:v>
                </c:pt>
                <c:pt idx="997">
                  <c:v>-269.72899991100002</c:v>
                </c:pt>
                <c:pt idx="998">
                  <c:v>-269.791999971</c:v>
                </c:pt>
                <c:pt idx="999">
                  <c:v>-269.96699996500001</c:v>
                </c:pt>
                <c:pt idx="1000">
                  <c:v>-269.88099975300003</c:v>
                </c:pt>
                <c:pt idx="1001">
                  <c:v>-269.76300005299998</c:v>
                </c:pt>
                <c:pt idx="1002">
                  <c:v>-269.97599992900001</c:v>
                </c:pt>
                <c:pt idx="1003">
                  <c:v>-270.10799981700001</c:v>
                </c:pt>
                <c:pt idx="1004">
                  <c:v>-269.99599988300002</c:v>
                </c:pt>
                <c:pt idx="1005">
                  <c:v>-270.04599992700003</c:v>
                </c:pt>
                <c:pt idx="1006">
                  <c:v>-270.242000045</c:v>
                </c:pt>
                <c:pt idx="1007">
                  <c:v>-270.21800003700002</c:v>
                </c:pt>
                <c:pt idx="1008">
                  <c:v>-270.08700000599998</c:v>
                </c:pt>
                <c:pt idx="1009">
                  <c:v>-270.14899989600002</c:v>
                </c:pt>
                <c:pt idx="1010">
                  <c:v>-270.411999815</c:v>
                </c:pt>
                <c:pt idx="1011">
                  <c:v>-270.25200017999998</c:v>
                </c:pt>
                <c:pt idx="1012">
                  <c:v>-270.27399984700003</c:v>
                </c:pt>
                <c:pt idx="1013">
                  <c:v>-270.43600013700001</c:v>
                </c:pt>
                <c:pt idx="1014">
                  <c:v>-270.568000025</c:v>
                </c:pt>
                <c:pt idx="1015">
                  <c:v>-270.47700021600002</c:v>
                </c:pt>
                <c:pt idx="1016">
                  <c:v>-270.50499996399998</c:v>
                </c:pt>
                <c:pt idx="1017">
                  <c:v>-270.93500008299998</c:v>
                </c:pt>
                <c:pt idx="1018">
                  <c:v>-270.887999923</c:v>
                </c:pt>
                <c:pt idx="1019">
                  <c:v>-270.95700006499999</c:v>
                </c:pt>
                <c:pt idx="1020">
                  <c:v>-271.14400022000001</c:v>
                </c:pt>
                <c:pt idx="1021">
                  <c:v>-271.38399998699998</c:v>
                </c:pt>
                <c:pt idx="1022">
                  <c:v>-271.31099979200002</c:v>
                </c:pt>
                <c:pt idx="1023">
                  <c:v>-271.29600006200002</c:v>
                </c:pt>
                <c:pt idx="1024">
                  <c:v>-271.64899993199998</c:v>
                </c:pt>
                <c:pt idx="1025">
                  <c:v>-271.75500009899997</c:v>
                </c:pt>
                <c:pt idx="1026">
                  <c:v>-271.742000082</c:v>
                </c:pt>
                <c:pt idx="1027">
                  <c:v>-271.86699971799999</c:v>
                </c:pt>
                <c:pt idx="1028">
                  <c:v>-272.11299988000002</c:v>
                </c:pt>
                <c:pt idx="1029">
                  <c:v>-272.13699988799999</c:v>
                </c:pt>
                <c:pt idx="1030">
                  <c:v>-272.07800019500002</c:v>
                </c:pt>
                <c:pt idx="1031">
                  <c:v>-272.30200006199999</c:v>
                </c:pt>
                <c:pt idx="1032">
                  <c:v>-272.56800017799998</c:v>
                </c:pt>
                <c:pt idx="1033">
                  <c:v>-272.49000007299998</c:v>
                </c:pt>
                <c:pt idx="1034">
                  <c:v>-272.604999889</c:v>
                </c:pt>
                <c:pt idx="1035">
                  <c:v>-272.88199999599999</c:v>
                </c:pt>
                <c:pt idx="1036">
                  <c:v>-272.97399997500003</c:v>
                </c:pt>
                <c:pt idx="1037">
                  <c:v>-272.91200008499999</c:v>
                </c:pt>
                <c:pt idx="1038">
                  <c:v>-272.99599995599999</c:v>
                </c:pt>
                <c:pt idx="1039">
                  <c:v>-273.38700002299998</c:v>
                </c:pt>
                <c:pt idx="1040">
                  <c:v>-273.33800015000003</c:v>
                </c:pt>
                <c:pt idx="1041">
                  <c:v>-273.428000102</c:v>
                </c:pt>
                <c:pt idx="1042">
                  <c:v>-273.63999980699998</c:v>
                </c:pt>
                <c:pt idx="1043">
                  <c:v>-273.82000002500001</c:v>
                </c:pt>
                <c:pt idx="1044">
                  <c:v>-273.734000127</c:v>
                </c:pt>
                <c:pt idx="1045">
                  <c:v>-273.73700000999997</c:v>
                </c:pt>
                <c:pt idx="1046">
                  <c:v>-274.15599982499998</c:v>
                </c:pt>
                <c:pt idx="1047">
                  <c:v>-274.14399997800001</c:v>
                </c:pt>
                <c:pt idx="1048">
                  <c:v>-274.17999983300001</c:v>
                </c:pt>
                <c:pt idx="1049">
                  <c:v>-274.33900024000002</c:v>
                </c:pt>
                <c:pt idx="1050">
                  <c:v>-274.59400005200001</c:v>
                </c:pt>
                <c:pt idx="1051">
                  <c:v>-274.565000134</c:v>
                </c:pt>
                <c:pt idx="1052">
                  <c:v>-274.535000045</c:v>
                </c:pt>
                <c:pt idx="1053">
                  <c:v>-274.848000007</c:v>
                </c:pt>
                <c:pt idx="1054">
                  <c:v>-275.04499998199998</c:v>
                </c:pt>
                <c:pt idx="1055">
                  <c:v>-275.01299986599997</c:v>
                </c:pt>
                <c:pt idx="1056">
                  <c:v>-275.13499993400001</c:v>
                </c:pt>
                <c:pt idx="1057">
                  <c:v>-275.408999843</c:v>
                </c:pt>
                <c:pt idx="1058">
                  <c:v>-275.46200008400001</c:v>
                </c:pt>
                <c:pt idx="1059">
                  <c:v>-275.40500010400001</c:v>
                </c:pt>
                <c:pt idx="1060">
                  <c:v>-275.55100017900003</c:v>
                </c:pt>
                <c:pt idx="1061">
                  <c:v>-275.878000015</c:v>
                </c:pt>
                <c:pt idx="1062">
                  <c:v>-275.79799988299999</c:v>
                </c:pt>
                <c:pt idx="1063">
                  <c:v>-275.90200002300003</c:v>
                </c:pt>
                <c:pt idx="1064">
                  <c:v>-276.14099993399998</c:v>
                </c:pt>
                <c:pt idx="1065">
                  <c:v>-276.27099979399998</c:v>
                </c:pt>
                <c:pt idx="1066">
                  <c:v>-276.19800022800001</c:v>
                </c:pt>
                <c:pt idx="1067">
                  <c:v>-276.246999786</c:v>
                </c:pt>
                <c:pt idx="1068">
                  <c:v>-276.67600004899998</c:v>
                </c:pt>
                <c:pt idx="1069">
                  <c:v>-276.62600000600003</c:v>
                </c:pt>
                <c:pt idx="1070">
                  <c:v>-276.70799985100001</c:v>
                </c:pt>
                <c:pt idx="1071">
                  <c:v>-276.91299993299998</c:v>
                </c:pt>
                <c:pt idx="1072">
                  <c:v>-277.15099998699998</c:v>
                </c:pt>
                <c:pt idx="1073">
                  <c:v>-277.06700011599997</c:v>
                </c:pt>
                <c:pt idx="1074">
                  <c:v>-277.05400009900001</c:v>
                </c:pt>
                <c:pt idx="1075">
                  <c:v>-277.429999807</c:v>
                </c:pt>
                <c:pt idx="1076">
                  <c:v>-277.51899990300001</c:v>
                </c:pt>
                <c:pt idx="1077">
                  <c:v>-277.51500016300002</c:v>
                </c:pt>
                <c:pt idx="1078">
                  <c:v>-277.63800008700002</c:v>
                </c:pt>
                <c:pt idx="1079">
                  <c:v>-277.890000015</c:v>
                </c:pt>
                <c:pt idx="1080">
                  <c:v>-277.916999906</c:v>
                </c:pt>
                <c:pt idx="1081">
                  <c:v>-277.86699986299999</c:v>
                </c:pt>
                <c:pt idx="1082">
                  <c:v>-278.10699994399999</c:v>
                </c:pt>
                <c:pt idx="1083">
                  <c:v>-278.355999989</c:v>
                </c:pt>
                <c:pt idx="1084">
                  <c:v>-278.297999839</c:v>
                </c:pt>
                <c:pt idx="1085">
                  <c:v>-278.42599998700001</c:v>
                </c:pt>
                <c:pt idx="1086">
                  <c:v>-278.70800000399998</c:v>
                </c:pt>
                <c:pt idx="1087">
                  <c:v>-278.78599979400002</c:v>
                </c:pt>
                <c:pt idx="1088">
                  <c:v>-278.733000183</c:v>
                </c:pt>
                <c:pt idx="1089">
                  <c:v>-278.83799986399998</c:v>
                </c:pt>
                <c:pt idx="1090">
                  <c:v>-279.22400002099999</c:v>
                </c:pt>
                <c:pt idx="1091">
                  <c:v>-279.16500001399999</c:v>
                </c:pt>
                <c:pt idx="1092">
                  <c:v>-279.25699999300002</c:v>
                </c:pt>
                <c:pt idx="1093">
                  <c:v>-279.48299988600002</c:v>
                </c:pt>
                <c:pt idx="1094">
                  <c:v>-279.66299979000001</c:v>
                </c:pt>
                <c:pt idx="1095">
                  <c:v>-279.57899991900001</c:v>
                </c:pt>
                <c:pt idx="1096">
                  <c:v>-279.587000026</c:v>
                </c:pt>
                <c:pt idx="1097">
                  <c:v>-280.02200005600002</c:v>
                </c:pt>
                <c:pt idx="1098">
                  <c:v>-280.007000011</c:v>
                </c:pt>
                <c:pt idx="1099">
                  <c:v>-280.06299982100001</c:v>
                </c:pt>
                <c:pt idx="1100">
                  <c:v>-280.23100019200001</c:v>
                </c:pt>
                <c:pt idx="1101">
                  <c:v>-280.49200008399998</c:v>
                </c:pt>
                <c:pt idx="1102">
                  <c:v>-280.46300016599997</c:v>
                </c:pt>
                <c:pt idx="1103">
                  <c:v>-280.44999983399998</c:v>
                </c:pt>
                <c:pt idx="1104">
                  <c:v>-280.781000038</c:v>
                </c:pt>
                <c:pt idx="1105">
                  <c:v>-280.96400013900001</c:v>
                </c:pt>
                <c:pt idx="1106">
                  <c:v>-280.94899978000001</c:v>
                </c:pt>
                <c:pt idx="1107">
                  <c:v>-281.08399986500001</c:v>
                </c:pt>
                <c:pt idx="1108">
                  <c:v>-281.36399985499997</c:v>
                </c:pt>
                <c:pt idx="1109">
                  <c:v>-281.41300004200002</c:v>
                </c:pt>
                <c:pt idx="1110">
                  <c:v>-281.36299999900001</c:v>
                </c:pt>
                <c:pt idx="1111">
                  <c:v>-281.54299990300001</c:v>
                </c:pt>
                <c:pt idx="1112">
                  <c:v>-281.871999765</c:v>
                </c:pt>
                <c:pt idx="1113">
                  <c:v>-281.79800002799999</c:v>
                </c:pt>
                <c:pt idx="1114">
                  <c:v>-281.91100013200003</c:v>
                </c:pt>
                <c:pt idx="1115">
                  <c:v>-282.17400005100001</c:v>
                </c:pt>
                <c:pt idx="1116">
                  <c:v>-282.31200001899998</c:v>
                </c:pt>
                <c:pt idx="1117">
                  <c:v>-282.25800023599999</c:v>
                </c:pt>
                <c:pt idx="1118">
                  <c:v>-282.321999839</c:v>
                </c:pt>
                <c:pt idx="1119">
                  <c:v>-282.75600001200002</c:v>
                </c:pt>
                <c:pt idx="1120">
                  <c:v>-282.72400021099998</c:v>
                </c:pt>
                <c:pt idx="1121">
                  <c:v>-282.82799972200002</c:v>
                </c:pt>
                <c:pt idx="1122">
                  <c:v>-283.04799984900001</c:v>
                </c:pt>
                <c:pt idx="1123">
                  <c:v>-283.27999982300003</c:v>
                </c:pt>
                <c:pt idx="1124">
                  <c:v>-283.20999982500001</c:v>
                </c:pt>
                <c:pt idx="1125">
                  <c:v>-283.21799993299999</c:v>
                </c:pt>
                <c:pt idx="1126">
                  <c:v>-283.62400004400001</c:v>
                </c:pt>
                <c:pt idx="1127">
                  <c:v>-283.69099984399998</c:v>
                </c:pt>
                <c:pt idx="1128">
                  <c:v>-283.70700005899999</c:v>
                </c:pt>
                <c:pt idx="1129">
                  <c:v>-283.85600001799997</c:v>
                </c:pt>
                <c:pt idx="1130">
                  <c:v>-284.12399984699999</c:v>
                </c:pt>
                <c:pt idx="1131">
                  <c:v>-284.15100005199997</c:v>
                </c:pt>
                <c:pt idx="1132">
                  <c:v>-284.11300017000002</c:v>
                </c:pt>
                <c:pt idx="1133">
                  <c:v>-284.38900010700002</c:v>
                </c:pt>
                <c:pt idx="1134">
                  <c:v>-284.64500008800002</c:v>
                </c:pt>
                <c:pt idx="1135">
                  <c:v>-284.61099994599999</c:v>
                </c:pt>
                <c:pt idx="1136">
                  <c:v>-284.74499986000001</c:v>
                </c:pt>
                <c:pt idx="1137">
                  <c:v>-285.04100006499999</c:v>
                </c:pt>
                <c:pt idx="1138">
                  <c:v>-285.12899999000001</c:v>
                </c:pt>
                <c:pt idx="1139">
                  <c:v>-285.09399999200002</c:v>
                </c:pt>
                <c:pt idx="1140">
                  <c:v>-285.21600005900001</c:v>
                </c:pt>
                <c:pt idx="1141">
                  <c:v>-285.594999965</c:v>
                </c:pt>
                <c:pt idx="1142">
                  <c:v>-285.54400006499998</c:v>
                </c:pt>
                <c:pt idx="1143">
                  <c:v>-285.65500014200001</c:v>
                </c:pt>
                <c:pt idx="1144">
                  <c:v>-285.89699993599999</c:v>
                </c:pt>
                <c:pt idx="1145">
                  <c:v>-286.06800019000002</c:v>
                </c:pt>
                <c:pt idx="1146">
                  <c:v>-285.99700002200001</c:v>
                </c:pt>
                <c:pt idx="1147">
                  <c:v>-285.91400000700003</c:v>
                </c:pt>
                <c:pt idx="1148">
                  <c:v>-286.25099997699999</c:v>
                </c:pt>
                <c:pt idx="1149">
                  <c:v>-286.11399986499998</c:v>
                </c:pt>
                <c:pt idx="1150">
                  <c:v>-286.06700002000002</c:v>
                </c:pt>
                <c:pt idx="1151">
                  <c:v>-286.14399995399998</c:v>
                </c:pt>
                <c:pt idx="1152">
                  <c:v>-286.30399990400002</c:v>
                </c:pt>
                <c:pt idx="1153">
                  <c:v>-286.15499994499999</c:v>
                </c:pt>
                <c:pt idx="1154">
                  <c:v>-286.03100016500002</c:v>
                </c:pt>
                <c:pt idx="1155">
                  <c:v>-286.26699987799998</c:v>
                </c:pt>
                <c:pt idx="1156">
                  <c:v>-286.32700005499998</c:v>
                </c:pt>
                <c:pt idx="1157">
                  <c:v>-286.210999754</c:v>
                </c:pt>
                <c:pt idx="1158">
                  <c:v>-286.23400021999998</c:v>
                </c:pt>
                <c:pt idx="1159">
                  <c:v>-286.39199982899999</c:v>
                </c:pt>
                <c:pt idx="1160">
                  <c:v>-286.33299982199998</c:v>
                </c:pt>
                <c:pt idx="1161">
                  <c:v>-286.17899995300002</c:v>
                </c:pt>
                <c:pt idx="1162">
                  <c:v>-286.267999734</c:v>
                </c:pt>
                <c:pt idx="1163">
                  <c:v>-286.462999997</c:v>
                </c:pt>
                <c:pt idx="1164">
                  <c:v>-286.28100006599999</c:v>
                </c:pt>
                <c:pt idx="1165">
                  <c:v>-286.29499994000003</c:v>
                </c:pt>
                <c:pt idx="1166">
                  <c:v>-286.45899994299998</c:v>
                </c:pt>
                <c:pt idx="1167">
                  <c:v>-286.47099979000001</c:v>
                </c:pt>
                <c:pt idx="1168">
                  <c:v>-286.30599992999998</c:v>
                </c:pt>
                <c:pt idx="1169">
                  <c:v>-286.27599984199998</c:v>
                </c:pt>
                <c:pt idx="1170">
                  <c:v>-286.59600005499999</c:v>
                </c:pt>
                <c:pt idx="1171">
                  <c:v>-286.45500020399999</c:v>
                </c:pt>
                <c:pt idx="1172">
                  <c:v>-286.44100001499999</c:v>
                </c:pt>
                <c:pt idx="1173">
                  <c:v>-286.55499997499999</c:v>
                </c:pt>
                <c:pt idx="1174">
                  <c:v>-286.67000010599997</c:v>
                </c:pt>
                <c:pt idx="1175">
                  <c:v>-286.48800017500002</c:v>
                </c:pt>
                <c:pt idx="1176">
                  <c:v>-286.38099983799998</c:v>
                </c:pt>
                <c:pt idx="1177">
                  <c:v>-286.681999953</c:v>
                </c:pt>
                <c:pt idx="1178">
                  <c:v>-286.62000006300002</c:v>
                </c:pt>
                <c:pt idx="1179">
                  <c:v>-286.53999993100001</c:v>
                </c:pt>
                <c:pt idx="1180">
                  <c:v>-286.58300003699998</c:v>
                </c:pt>
                <c:pt idx="1181">
                  <c:v>-286.733000167</c:v>
                </c:pt>
                <c:pt idx="1182">
                  <c:v>-286.64000001699998</c:v>
                </c:pt>
                <c:pt idx="1183">
                  <c:v>-286.50100019299998</c:v>
                </c:pt>
                <c:pt idx="1184">
                  <c:v>-286.68800003400003</c:v>
                </c:pt>
                <c:pt idx="1185">
                  <c:v>-286.81199981399999</c:v>
                </c:pt>
                <c:pt idx="1186">
                  <c:v>-286.66800007900002</c:v>
                </c:pt>
                <c:pt idx="1187">
                  <c:v>-286.69900002399999</c:v>
                </c:pt>
                <c:pt idx="1188">
                  <c:v>-286.888999748</c:v>
                </c:pt>
                <c:pt idx="1189">
                  <c:v>-286.85500023399999</c:v>
                </c:pt>
                <c:pt idx="1190">
                  <c:v>-286.70000019499997</c:v>
                </c:pt>
                <c:pt idx="1191">
                  <c:v>-286.724000203</c:v>
                </c:pt>
                <c:pt idx="1192">
                  <c:v>-286.98700012199998</c:v>
                </c:pt>
                <c:pt idx="1193">
                  <c:v>-286.81999992099998</c:v>
                </c:pt>
                <c:pt idx="1194">
                  <c:v>-286.815000011</c:v>
                </c:pt>
                <c:pt idx="1195">
                  <c:v>-286.94499987199998</c:v>
                </c:pt>
                <c:pt idx="1196">
                  <c:v>-287.00199985199998</c:v>
                </c:pt>
                <c:pt idx="1197">
                  <c:v>-286.82799971399999</c:v>
                </c:pt>
                <c:pt idx="1198">
                  <c:v>-286.756999861</c:v>
                </c:pt>
                <c:pt idx="1199">
                  <c:v>-287.090999947</c:v>
                </c:pt>
                <c:pt idx="1200">
                  <c:v>-286.95299997900003</c:v>
                </c:pt>
                <c:pt idx="1201">
                  <c:v>-286.92800011499997</c:v>
                </c:pt>
                <c:pt idx="1202">
                  <c:v>-287.021999806</c:v>
                </c:pt>
                <c:pt idx="1203">
                  <c:v>-287.17399996199998</c:v>
                </c:pt>
                <c:pt idx="1204">
                  <c:v>-287.01400001299999</c:v>
                </c:pt>
                <c:pt idx="1205">
                  <c:v>-286.90499996300002</c:v>
                </c:pt>
                <c:pt idx="1206">
                  <c:v>-287.16400014200002</c:v>
                </c:pt>
                <c:pt idx="1207">
                  <c:v>-287.204999907</c:v>
                </c:pt>
                <c:pt idx="1208">
                  <c:v>-287.090999947</c:v>
                </c:pt>
                <c:pt idx="1209">
                  <c:v>-287.121000036</c:v>
                </c:pt>
                <c:pt idx="1210">
                  <c:v>-287.28500003900001</c:v>
                </c:pt>
                <c:pt idx="1211">
                  <c:v>-287.23099994199998</c:v>
                </c:pt>
                <c:pt idx="1212">
                  <c:v>-287.07499973199998</c:v>
                </c:pt>
                <c:pt idx="1213">
                  <c:v>-287.18599980900001</c:v>
                </c:pt>
                <c:pt idx="1214">
                  <c:v>-287.37499999099998</c:v>
                </c:pt>
                <c:pt idx="1215">
                  <c:v>-287.21099998800003</c:v>
                </c:pt>
                <c:pt idx="1216">
                  <c:v>-287.234999996</c:v>
                </c:pt>
                <c:pt idx="1217">
                  <c:v>-287.405999936</c:v>
                </c:pt>
                <c:pt idx="1218">
                  <c:v>-287.41899995400001</c:v>
                </c:pt>
                <c:pt idx="1219">
                  <c:v>-287.270999851</c:v>
                </c:pt>
                <c:pt idx="1220">
                  <c:v>-287.26100003099998</c:v>
                </c:pt>
                <c:pt idx="1221">
                  <c:v>-287.57100011</c:v>
                </c:pt>
                <c:pt idx="1222">
                  <c:v>-287.43199997099998</c:v>
                </c:pt>
                <c:pt idx="1223">
                  <c:v>-287.43499985400001</c:v>
                </c:pt>
                <c:pt idx="1224">
                  <c:v>-287.56600020000002</c:v>
                </c:pt>
                <c:pt idx="1225">
                  <c:v>-287.67300022299997</c:v>
                </c:pt>
                <c:pt idx="1226">
                  <c:v>-287.49199983400001</c:v>
                </c:pt>
                <c:pt idx="1227">
                  <c:v>-287.40200019700001</c:v>
                </c:pt>
                <c:pt idx="1228">
                  <c:v>-287.731000059</c:v>
                </c:pt>
                <c:pt idx="1229">
                  <c:v>-287.65899972099999</c:v>
                </c:pt>
                <c:pt idx="1230">
                  <c:v>-287.59199992100002</c:v>
                </c:pt>
                <c:pt idx="1231">
                  <c:v>-287.65000007100002</c:v>
                </c:pt>
                <c:pt idx="1232">
                  <c:v>-287.820000155</c:v>
                </c:pt>
                <c:pt idx="1233">
                  <c:v>-287.72900003199999</c:v>
                </c:pt>
                <c:pt idx="1234">
                  <c:v>-287.60700027899998</c:v>
                </c:pt>
                <c:pt idx="1235">
                  <c:v>-287.81400007399998</c:v>
                </c:pt>
                <c:pt idx="1236">
                  <c:v>-287.93900002499998</c:v>
                </c:pt>
                <c:pt idx="1237">
                  <c:v>-287.82199986699999</c:v>
                </c:pt>
                <c:pt idx="1238">
                  <c:v>-287.86800017100001</c:v>
                </c:pt>
                <c:pt idx="1239">
                  <c:v>-288.05799989500002</c:v>
                </c:pt>
                <c:pt idx="1240">
                  <c:v>-288.02699995</c:v>
                </c:pt>
                <c:pt idx="1241">
                  <c:v>-287.88999983799999</c:v>
                </c:pt>
                <c:pt idx="1242">
                  <c:v>-287.94599996199997</c:v>
                </c:pt>
                <c:pt idx="1243">
                  <c:v>-288.20399997099997</c:v>
                </c:pt>
                <c:pt idx="1244">
                  <c:v>-288.037000084</c:v>
                </c:pt>
                <c:pt idx="1245">
                  <c:v>-288.05099995799998</c:v>
                </c:pt>
                <c:pt idx="1246">
                  <c:v>-288.20599999699999</c:v>
                </c:pt>
                <c:pt idx="1247">
                  <c:v>-288.26899974399998</c:v>
                </c:pt>
                <c:pt idx="1248">
                  <c:v>-288.10199985700001</c:v>
                </c:pt>
                <c:pt idx="1249">
                  <c:v>-288.05299998499999</c:v>
                </c:pt>
                <c:pt idx="1250">
                  <c:v>-288.40299997199998</c:v>
                </c:pt>
                <c:pt idx="1251">
                  <c:v>-288.28000004900002</c:v>
                </c:pt>
                <c:pt idx="1252">
                  <c:v>-288.26999991399998</c:v>
                </c:pt>
                <c:pt idx="1253">
                  <c:v>-288.37800010799998</c:v>
                </c:pt>
                <c:pt idx="1254">
                  <c:v>-288.53899991399999</c:v>
                </c:pt>
                <c:pt idx="1255">
                  <c:v>-288.387999928</c:v>
                </c:pt>
                <c:pt idx="1256">
                  <c:v>-288.29399992200001</c:v>
                </c:pt>
                <c:pt idx="1257">
                  <c:v>-288.56699997599998</c:v>
                </c:pt>
                <c:pt idx="1258">
                  <c:v>-288.59300001100002</c:v>
                </c:pt>
                <c:pt idx="1259">
                  <c:v>-288.49999986099999</c:v>
                </c:pt>
                <c:pt idx="1260">
                  <c:v>-288.54499999400002</c:v>
                </c:pt>
                <c:pt idx="1261">
                  <c:v>-288.71100002399999</c:v>
                </c:pt>
                <c:pt idx="1262">
                  <c:v>-288.65400004399999</c:v>
                </c:pt>
                <c:pt idx="1263">
                  <c:v>-288.51300019299998</c:v>
                </c:pt>
                <c:pt idx="1264">
                  <c:v>-288.65600007099999</c:v>
                </c:pt>
                <c:pt idx="1265">
                  <c:v>-288.84099988499997</c:v>
                </c:pt>
                <c:pt idx="1266">
                  <c:v>-288.681999792</c:v>
                </c:pt>
                <c:pt idx="1267">
                  <c:v>-288.71600024899999</c:v>
                </c:pt>
                <c:pt idx="1268">
                  <c:v>-288.90799999900003</c:v>
                </c:pt>
                <c:pt idx="1269">
                  <c:v>-288.91899998999997</c:v>
                </c:pt>
                <c:pt idx="1270">
                  <c:v>-288.77599979799999</c:v>
                </c:pt>
                <c:pt idx="1271">
                  <c:v>-288.77600011200002</c:v>
                </c:pt>
                <c:pt idx="1272">
                  <c:v>-289.08400016399997</c:v>
                </c:pt>
                <c:pt idx="1273">
                  <c:v>-288.95099979100002</c:v>
                </c:pt>
                <c:pt idx="1274">
                  <c:v>-288.96100023999998</c:v>
                </c:pt>
                <c:pt idx="1275">
                  <c:v>-289.08900007400001</c:v>
                </c:pt>
                <c:pt idx="1276">
                  <c:v>-289.18799998899999</c:v>
                </c:pt>
                <c:pt idx="1277">
                  <c:v>-289.01700004899999</c:v>
                </c:pt>
                <c:pt idx="1278">
                  <c:v>-288.937000232</c:v>
                </c:pt>
                <c:pt idx="1279">
                  <c:v>-289.27399988799999</c:v>
                </c:pt>
                <c:pt idx="1280">
                  <c:v>-289.17900002599998</c:v>
                </c:pt>
                <c:pt idx="1281">
                  <c:v>-289.12999983899999</c:v>
                </c:pt>
                <c:pt idx="1282">
                  <c:v>-289.20799994399999</c:v>
                </c:pt>
                <c:pt idx="1283">
                  <c:v>-289.382000081</c:v>
                </c:pt>
                <c:pt idx="1284">
                  <c:v>-289.26999983399998</c:v>
                </c:pt>
                <c:pt idx="1285">
                  <c:v>-289.15599987399997</c:v>
                </c:pt>
                <c:pt idx="1286">
                  <c:v>-289.38600013500002</c:v>
                </c:pt>
                <c:pt idx="1287">
                  <c:v>-289.50199980799999</c:v>
                </c:pt>
                <c:pt idx="1288">
                  <c:v>-289.38799984799999</c:v>
                </c:pt>
                <c:pt idx="1289">
                  <c:v>-289.42800007099999</c:v>
                </c:pt>
                <c:pt idx="1290">
                  <c:v>-289.62099999200001</c:v>
                </c:pt>
                <c:pt idx="1291">
                  <c:v>-289.59099990300001</c:v>
                </c:pt>
                <c:pt idx="1292">
                  <c:v>-289.45400010600002</c:v>
                </c:pt>
                <c:pt idx="1293">
                  <c:v>-289.51800002300001</c:v>
                </c:pt>
                <c:pt idx="1294">
                  <c:v>-289.76500004100001</c:v>
                </c:pt>
                <c:pt idx="1295">
                  <c:v>-289.60199989400002</c:v>
                </c:pt>
                <c:pt idx="1296">
                  <c:v>-289.62599990199999</c:v>
                </c:pt>
                <c:pt idx="1297">
                  <c:v>-289.784000139</c:v>
                </c:pt>
                <c:pt idx="1298">
                  <c:v>-289.83300001100002</c:v>
                </c:pt>
                <c:pt idx="1299">
                  <c:v>-289.67999999900002</c:v>
                </c:pt>
                <c:pt idx="1300">
                  <c:v>-289.64800019699999</c:v>
                </c:pt>
                <c:pt idx="1301">
                  <c:v>-289.99799987099999</c:v>
                </c:pt>
                <c:pt idx="1302">
                  <c:v>-289.86699983900002</c:v>
                </c:pt>
                <c:pt idx="1303">
                  <c:v>-289.86900018099999</c:v>
                </c:pt>
                <c:pt idx="1304">
                  <c:v>-289.99399981699997</c:v>
                </c:pt>
                <c:pt idx="1305">
                  <c:v>-290.15200005399998</c:v>
                </c:pt>
                <c:pt idx="1306">
                  <c:v>-289.99000007799998</c:v>
                </c:pt>
                <c:pt idx="1307">
                  <c:v>-289.89599975800002</c:v>
                </c:pt>
                <c:pt idx="1308">
                  <c:v>-290.19399998900002</c:v>
                </c:pt>
                <c:pt idx="1309">
                  <c:v>-290.20199978300002</c:v>
                </c:pt>
                <c:pt idx="1310">
                  <c:v>-290.12100010900002</c:v>
                </c:pt>
                <c:pt idx="1311">
                  <c:v>-290.16399990100001</c:v>
                </c:pt>
                <c:pt idx="1312">
                  <c:v>-290.33500015499999</c:v>
                </c:pt>
                <c:pt idx="1313">
                  <c:v>-290.28199991399998</c:v>
                </c:pt>
                <c:pt idx="1314">
                  <c:v>-290.15400008099999</c:v>
                </c:pt>
                <c:pt idx="1315">
                  <c:v>-290.31499988600001</c:v>
                </c:pt>
                <c:pt idx="1316">
                  <c:v>-290.48499996999999</c:v>
                </c:pt>
                <c:pt idx="1317">
                  <c:v>-290.34700000200002</c:v>
                </c:pt>
                <c:pt idx="1318">
                  <c:v>-290.39700004500003</c:v>
                </c:pt>
                <c:pt idx="1319">
                  <c:v>-290.59999978600001</c:v>
                </c:pt>
                <c:pt idx="1320">
                  <c:v>-290.59800007400003</c:v>
                </c:pt>
                <c:pt idx="1321">
                  <c:v>-290.465999872</c:v>
                </c:pt>
                <c:pt idx="1322">
                  <c:v>-290.48999988000003</c:v>
                </c:pt>
                <c:pt idx="1323">
                  <c:v>-290.79799993199998</c:v>
                </c:pt>
                <c:pt idx="1324">
                  <c:v>-290.65899979300002</c:v>
                </c:pt>
                <c:pt idx="1325">
                  <c:v>-290.67100026899999</c:v>
                </c:pt>
                <c:pt idx="1326">
                  <c:v>-290.81700002999997</c:v>
                </c:pt>
                <c:pt idx="1327">
                  <c:v>-290.91799997300001</c:v>
                </c:pt>
                <c:pt idx="1328">
                  <c:v>-290.75499982600002</c:v>
                </c:pt>
                <c:pt idx="1329">
                  <c:v>-290.68199994499997</c:v>
                </c:pt>
                <c:pt idx="1330">
                  <c:v>-291.03699984299999</c:v>
                </c:pt>
                <c:pt idx="1331">
                  <c:v>-290.94100012400003</c:v>
                </c:pt>
                <c:pt idx="1332">
                  <c:v>-290.917000116</c:v>
                </c:pt>
                <c:pt idx="1333">
                  <c:v>-291.00500004100002</c:v>
                </c:pt>
                <c:pt idx="1334">
                  <c:v>-291.18499994500002</c:v>
                </c:pt>
                <c:pt idx="1335">
                  <c:v>-291.075999895</c:v>
                </c:pt>
                <c:pt idx="1336">
                  <c:v>-290.98200020399997</c:v>
                </c:pt>
                <c:pt idx="1337">
                  <c:v>-291.23399981799997</c:v>
                </c:pt>
                <c:pt idx="1338">
                  <c:v>-291.335999931</c:v>
                </c:pt>
                <c:pt idx="1339">
                  <c:v>-291.23700001499998</c:v>
                </c:pt>
                <c:pt idx="1340">
                  <c:v>-291.29399999499998</c:v>
                </c:pt>
                <c:pt idx="1341">
                  <c:v>-291.49200014100001</c:v>
                </c:pt>
                <c:pt idx="1342">
                  <c:v>-291.460000025</c:v>
                </c:pt>
                <c:pt idx="1343">
                  <c:v>-291.33000016400001</c:v>
                </c:pt>
                <c:pt idx="1344">
                  <c:v>-291.426999739</c:v>
                </c:pt>
                <c:pt idx="1345">
                  <c:v>-291.67399975699999</c:v>
                </c:pt>
                <c:pt idx="1346">
                  <c:v>-291.51900003200001</c:v>
                </c:pt>
                <c:pt idx="1347">
                  <c:v>-291.54999997700003</c:v>
                </c:pt>
                <c:pt idx="1348">
                  <c:v>-291.72999988100003</c:v>
                </c:pt>
                <c:pt idx="1349">
                  <c:v>-291.787000175</c:v>
                </c:pt>
                <c:pt idx="1350">
                  <c:v>-291.65099992</c:v>
                </c:pt>
                <c:pt idx="1351">
                  <c:v>-291.63299999200001</c:v>
                </c:pt>
                <c:pt idx="1352">
                  <c:v>-291.98400014999999</c:v>
                </c:pt>
                <c:pt idx="1353">
                  <c:v>-291.87100004600001</c:v>
                </c:pt>
                <c:pt idx="1354">
                  <c:v>-291.89200017100001</c:v>
                </c:pt>
                <c:pt idx="1355">
                  <c:v>-292.03000013899998</c:v>
                </c:pt>
                <c:pt idx="1356">
                  <c:v>-292.17900009800002</c:v>
                </c:pt>
                <c:pt idx="1357">
                  <c:v>-292.02499991500002</c:v>
                </c:pt>
                <c:pt idx="1358">
                  <c:v>-291.95000000800002</c:v>
                </c:pt>
                <c:pt idx="1359">
                  <c:v>-292.273000104</c:v>
                </c:pt>
                <c:pt idx="1360">
                  <c:v>-292.25800005999997</c:v>
                </c:pt>
                <c:pt idx="1361">
                  <c:v>-292.19099994499999</c:v>
                </c:pt>
                <c:pt idx="1362">
                  <c:v>-292.25499986199998</c:v>
                </c:pt>
                <c:pt idx="1363">
                  <c:v>-292.43999998999999</c:v>
                </c:pt>
                <c:pt idx="1364">
                  <c:v>-292.385000037</c:v>
                </c:pt>
                <c:pt idx="1365">
                  <c:v>-292.262000113</c:v>
                </c:pt>
                <c:pt idx="1366">
                  <c:v>-292.45500003500001</c:v>
                </c:pt>
                <c:pt idx="1367">
                  <c:v>-292.62499980400003</c:v>
                </c:pt>
                <c:pt idx="1368">
                  <c:v>-292.50700010499997</c:v>
                </c:pt>
                <c:pt idx="1369">
                  <c:v>-292.55800000400001</c:v>
                </c:pt>
                <c:pt idx="1370">
                  <c:v>-292.76899985300003</c:v>
                </c:pt>
                <c:pt idx="1371">
                  <c:v>-292.772999906</c:v>
                </c:pt>
                <c:pt idx="1372">
                  <c:v>-292.65400003600001</c:v>
                </c:pt>
                <c:pt idx="1373">
                  <c:v>-292.69200023299999</c:v>
                </c:pt>
                <c:pt idx="1374">
                  <c:v>-292.98699995300001</c:v>
                </c:pt>
                <c:pt idx="1375">
                  <c:v>-292.851000011</c:v>
                </c:pt>
                <c:pt idx="1376">
                  <c:v>-292.87600019000001</c:v>
                </c:pt>
                <c:pt idx="1377">
                  <c:v>-293.03400011299999</c:v>
                </c:pt>
                <c:pt idx="1378">
                  <c:v>-293.12099986700002</c:v>
                </c:pt>
                <c:pt idx="1379">
                  <c:v>-292.96400011499998</c:v>
                </c:pt>
                <c:pt idx="1380">
                  <c:v>-292.91099987500002</c:v>
                </c:pt>
                <c:pt idx="1381">
                  <c:v>-293.27799993299999</c:v>
                </c:pt>
                <c:pt idx="1382">
                  <c:v>-293.17200008100002</c:v>
                </c:pt>
                <c:pt idx="1383">
                  <c:v>-293.15600017999998</c:v>
                </c:pt>
                <c:pt idx="1384">
                  <c:v>-293.26300020299999</c:v>
                </c:pt>
                <c:pt idx="1385">
                  <c:v>-293.45200007099999</c:v>
                </c:pt>
                <c:pt idx="1386">
                  <c:v>-293.33399974299999</c:v>
                </c:pt>
                <c:pt idx="1387">
                  <c:v>-293.24000005099998</c:v>
                </c:pt>
                <c:pt idx="1388">
                  <c:v>-293.50499999700003</c:v>
                </c:pt>
                <c:pt idx="1389">
                  <c:v>-293.59599980500002</c:v>
                </c:pt>
                <c:pt idx="1390">
                  <c:v>-293.511000078</c:v>
                </c:pt>
                <c:pt idx="1391">
                  <c:v>-293.56299983299999</c:v>
                </c:pt>
                <c:pt idx="1392">
                  <c:v>-293.75099984500002</c:v>
                </c:pt>
                <c:pt idx="1393">
                  <c:v>-293.72199992600002</c:v>
                </c:pt>
                <c:pt idx="1394">
                  <c:v>-293.598000146</c:v>
                </c:pt>
                <c:pt idx="1395">
                  <c:v>-293.71700001599999</c:v>
                </c:pt>
                <c:pt idx="1396">
                  <c:v>-293.94099988300002</c:v>
                </c:pt>
                <c:pt idx="1397">
                  <c:v>-293.78900004100001</c:v>
                </c:pt>
                <c:pt idx="1398">
                  <c:v>-293.833000003</c:v>
                </c:pt>
                <c:pt idx="1399">
                  <c:v>-294.02699978099997</c:v>
                </c:pt>
                <c:pt idx="1400">
                  <c:v>-294.06900003099997</c:v>
                </c:pt>
                <c:pt idx="1401">
                  <c:v>-293.93399994599997</c:v>
                </c:pt>
                <c:pt idx="1402">
                  <c:v>-293.93299977499998</c:v>
                </c:pt>
                <c:pt idx="1403">
                  <c:v>-294.28299976300002</c:v>
                </c:pt>
                <c:pt idx="1404">
                  <c:v>-294.17300017100001</c:v>
                </c:pt>
                <c:pt idx="1405">
                  <c:v>-294.18900007100001</c:v>
                </c:pt>
                <c:pt idx="1406">
                  <c:v>-294.33199995000001</c:v>
                </c:pt>
                <c:pt idx="1407">
                  <c:v>-294.47599999800002</c:v>
                </c:pt>
                <c:pt idx="1408">
                  <c:v>-294.32500001300002</c:v>
                </c:pt>
                <c:pt idx="1409">
                  <c:v>-294.24899993499997</c:v>
                </c:pt>
                <c:pt idx="1410">
                  <c:v>-294.580000138</c:v>
                </c:pt>
                <c:pt idx="1411">
                  <c:v>-294.546999852</c:v>
                </c:pt>
                <c:pt idx="1412">
                  <c:v>-294.49799997999997</c:v>
                </c:pt>
                <c:pt idx="1413">
                  <c:v>-294.57200003100002</c:v>
                </c:pt>
                <c:pt idx="1414">
                  <c:v>-294.751000078</c:v>
                </c:pt>
                <c:pt idx="1415">
                  <c:v>-294.73900023099998</c:v>
                </c:pt>
                <c:pt idx="1416">
                  <c:v>-294.68599999100002</c:v>
                </c:pt>
                <c:pt idx="1417">
                  <c:v>-294.95499998999998</c:v>
                </c:pt>
                <c:pt idx="1418">
                  <c:v>-295.16299995600002</c:v>
                </c:pt>
                <c:pt idx="1419">
                  <c:v>-295.101999922</c:v>
                </c:pt>
                <c:pt idx="1420">
                  <c:v>-295.21500002599998</c:v>
                </c:pt>
                <c:pt idx="1421">
                  <c:v>-295.48799976499998</c:v>
                </c:pt>
                <c:pt idx="1422">
                  <c:v>-295.537999808</c:v>
                </c:pt>
                <c:pt idx="1423">
                  <c:v>-295.46699995400002</c:v>
                </c:pt>
                <c:pt idx="1424">
                  <c:v>-295.57399997700003</c:v>
                </c:pt>
                <c:pt idx="1425">
                  <c:v>-295.92000022500002</c:v>
                </c:pt>
                <c:pt idx="1426">
                  <c:v>-295.83699989600001</c:v>
                </c:pt>
                <c:pt idx="1427">
                  <c:v>-295.91599985699997</c:v>
                </c:pt>
                <c:pt idx="1428">
                  <c:v>-296.129999903</c:v>
                </c:pt>
                <c:pt idx="1429">
                  <c:v>-296.270000213</c:v>
                </c:pt>
                <c:pt idx="1430">
                  <c:v>-296.179999947</c:v>
                </c:pt>
                <c:pt idx="1431">
                  <c:v>-296.19400013500001</c:v>
                </c:pt>
                <c:pt idx="1432">
                  <c:v>-296.61200009300001</c:v>
                </c:pt>
                <c:pt idx="1433">
                  <c:v>-296.55900016700002</c:v>
                </c:pt>
                <c:pt idx="1434">
                  <c:v>-296.61700000299999</c:v>
                </c:pt>
                <c:pt idx="1435">
                  <c:v>-296.79699990699999</c:v>
                </c:pt>
                <c:pt idx="1436">
                  <c:v>-297.03299993399997</c:v>
                </c:pt>
                <c:pt idx="1437">
                  <c:v>-296.95800002700003</c:v>
                </c:pt>
                <c:pt idx="1438">
                  <c:v>-296.93300016199998</c:v>
                </c:pt>
                <c:pt idx="1439">
                  <c:v>-297.27600021299997</c:v>
                </c:pt>
                <c:pt idx="1440">
                  <c:v>-297.40399973199999</c:v>
                </c:pt>
                <c:pt idx="1441">
                  <c:v>-297.37299978700003</c:v>
                </c:pt>
                <c:pt idx="1442">
                  <c:v>-297.48799991800001</c:v>
                </c:pt>
                <c:pt idx="1443">
                  <c:v>-297.73699996300002</c:v>
                </c:pt>
                <c:pt idx="1444">
                  <c:v>-297.76800022200001</c:v>
                </c:pt>
                <c:pt idx="1445">
                  <c:v>-297.697000054</c:v>
                </c:pt>
                <c:pt idx="1446">
                  <c:v>-297.89099983199998</c:v>
                </c:pt>
                <c:pt idx="1447">
                  <c:v>-298.16599991200002</c:v>
                </c:pt>
                <c:pt idx="1448">
                  <c:v>-298.08599978000001</c:v>
                </c:pt>
                <c:pt idx="1449">
                  <c:v>-298.19500014400001</c:v>
                </c:pt>
                <c:pt idx="1450">
                  <c:v>-298.451000126</c:v>
                </c:pt>
                <c:pt idx="1451">
                  <c:v>-298.54700015899999</c:v>
                </c:pt>
                <c:pt idx="1452">
                  <c:v>-298.48299992699998</c:v>
                </c:pt>
                <c:pt idx="1453">
                  <c:v>-298.55800014900001</c:v>
                </c:pt>
                <c:pt idx="1454">
                  <c:v>-298.95400012599998</c:v>
                </c:pt>
                <c:pt idx="1455">
                  <c:v>-298.898000002</c:v>
                </c:pt>
                <c:pt idx="1456">
                  <c:v>-298.983999901</c:v>
                </c:pt>
                <c:pt idx="1457">
                  <c:v>-299.19900011700003</c:v>
                </c:pt>
                <c:pt idx="1458">
                  <c:v>-299.39000001199997</c:v>
                </c:pt>
                <c:pt idx="1459">
                  <c:v>-299.29200026699999</c:v>
                </c:pt>
                <c:pt idx="1460">
                  <c:v>-299.28500001600003</c:v>
                </c:pt>
                <c:pt idx="1461">
                  <c:v>-299.69599972200001</c:v>
                </c:pt>
                <c:pt idx="1462">
                  <c:v>-299.70700002699999</c:v>
                </c:pt>
                <c:pt idx="1463">
                  <c:v>-299.72400009900002</c:v>
                </c:pt>
                <c:pt idx="1464">
                  <c:v>-299.864000094</c:v>
                </c:pt>
                <c:pt idx="1465">
                  <c:v>-300.11399999499997</c:v>
                </c:pt>
                <c:pt idx="1466">
                  <c:v>-300.10600020200002</c:v>
                </c:pt>
                <c:pt idx="1467">
                  <c:v>-300.06699983499999</c:v>
                </c:pt>
                <c:pt idx="1468">
                  <c:v>-300.354999932</c:v>
                </c:pt>
                <c:pt idx="1469">
                  <c:v>-300.56099987099998</c:v>
                </c:pt>
                <c:pt idx="1470">
                  <c:v>-300.52400016000001</c:v>
                </c:pt>
                <c:pt idx="1471">
                  <c:v>-300.65100013699998</c:v>
                </c:pt>
                <c:pt idx="1472">
                  <c:v>-300.92199984899997</c:v>
                </c:pt>
                <c:pt idx="1473">
                  <c:v>-300.97200020700001</c:v>
                </c:pt>
                <c:pt idx="1474">
                  <c:v>-300.91499991199998</c:v>
                </c:pt>
                <c:pt idx="1475">
                  <c:v>-301.04999999699999</c:v>
                </c:pt>
                <c:pt idx="1476">
                  <c:v>-301.38899999400002</c:v>
                </c:pt>
                <c:pt idx="1477">
                  <c:v>-301.30099975500002</c:v>
                </c:pt>
                <c:pt idx="1478">
                  <c:v>-301.39300004799998</c:v>
                </c:pt>
                <c:pt idx="1479">
                  <c:v>-301.62799990500002</c:v>
                </c:pt>
                <c:pt idx="1480">
                  <c:v>-301.77000024099999</c:v>
                </c:pt>
                <c:pt idx="1481">
                  <c:v>-301.682000002</c:v>
                </c:pt>
                <c:pt idx="1482">
                  <c:v>-301.71099992000001</c:v>
                </c:pt>
                <c:pt idx="1483">
                  <c:v>-302.13900001299999</c:v>
                </c:pt>
                <c:pt idx="1484">
                  <c:v>-302.09399987900002</c:v>
                </c:pt>
                <c:pt idx="1485">
                  <c:v>-302.16500004800002</c:v>
                </c:pt>
                <c:pt idx="1486">
                  <c:v>-302.34999986100001</c:v>
                </c:pt>
                <c:pt idx="1487">
                  <c:v>-302.58999994300001</c:v>
                </c:pt>
                <c:pt idx="1488">
                  <c:v>-302.51599989099998</c:v>
                </c:pt>
                <c:pt idx="1489">
                  <c:v>-302.49899981999999</c:v>
                </c:pt>
                <c:pt idx="1490">
                  <c:v>-302.85200000499998</c:v>
                </c:pt>
                <c:pt idx="1491">
                  <c:v>-302.95499997399997</c:v>
                </c:pt>
                <c:pt idx="1492">
                  <c:v>-302.93900007399998</c:v>
                </c:pt>
                <c:pt idx="1493">
                  <c:v>-303.062999854</c:v>
                </c:pt>
                <c:pt idx="1494">
                  <c:v>-303.30800015900002</c:v>
                </c:pt>
                <c:pt idx="1495">
                  <c:v>-303.32799979999999</c:v>
                </c:pt>
                <c:pt idx="1496">
                  <c:v>-303.26600022399998</c:v>
                </c:pt>
                <c:pt idx="1497">
                  <c:v>-303.48600003600001</c:v>
                </c:pt>
                <c:pt idx="1498">
                  <c:v>-303.74999981100001</c:v>
                </c:pt>
                <c:pt idx="1499">
                  <c:v>-303.66999999400002</c:v>
                </c:pt>
                <c:pt idx="1500">
                  <c:v>-303.78100007099999</c:v>
                </c:pt>
                <c:pt idx="1501">
                  <c:v>-304.05200009700002</c:v>
                </c:pt>
                <c:pt idx="1502">
                  <c:v>-304.14200004899999</c:v>
                </c:pt>
                <c:pt idx="1503">
                  <c:v>-304.07899998800002</c:v>
                </c:pt>
                <c:pt idx="1504">
                  <c:v>-304.15799994999998</c:v>
                </c:pt>
                <c:pt idx="1505">
                  <c:v>-304.54499996300001</c:v>
                </c:pt>
                <c:pt idx="1506">
                  <c:v>-304.49099986599998</c:v>
                </c:pt>
                <c:pt idx="1507">
                  <c:v>-304.58099981800001</c:v>
                </c:pt>
                <c:pt idx="1508">
                  <c:v>-304.78899978300001</c:v>
                </c:pt>
                <c:pt idx="1509">
                  <c:v>-304.96499994800001</c:v>
                </c:pt>
                <c:pt idx="1510">
                  <c:v>-304.87400014000002</c:v>
                </c:pt>
                <c:pt idx="1511">
                  <c:v>-304.87499999599999</c:v>
                </c:pt>
                <c:pt idx="1512">
                  <c:v>-305.29299995399998</c:v>
                </c:pt>
                <c:pt idx="1513">
                  <c:v>-305.27799991000001</c:v>
                </c:pt>
                <c:pt idx="1514">
                  <c:v>-305.21199996600001</c:v>
                </c:pt>
                <c:pt idx="1515">
                  <c:v>-305.27000011600001</c:v>
                </c:pt>
                <c:pt idx="1516">
                  <c:v>-305.426999868</c:v>
                </c:pt>
                <c:pt idx="1517">
                  <c:v>-305.297000008</c:v>
                </c:pt>
                <c:pt idx="1518">
                  <c:v>-305.16499980600003</c:v>
                </c:pt>
                <c:pt idx="1519">
                  <c:v>-305.37899985199999</c:v>
                </c:pt>
                <c:pt idx="1520">
                  <c:v>-305.47800008199999</c:v>
                </c:pt>
                <c:pt idx="1521">
                  <c:v>-305.34700005100001</c:v>
                </c:pt>
                <c:pt idx="1522">
                  <c:v>-305.369999888</c:v>
                </c:pt>
                <c:pt idx="1523">
                  <c:v>-305.54499988200001</c:v>
                </c:pt>
                <c:pt idx="1524">
                  <c:v>-305.49699986600001</c:v>
                </c:pt>
                <c:pt idx="1525">
                  <c:v>-305.34600019499999</c:v>
                </c:pt>
                <c:pt idx="1526">
                  <c:v>-305.39199987000001</c:v>
                </c:pt>
                <c:pt idx="1527">
                  <c:v>-305.62199981700002</c:v>
                </c:pt>
                <c:pt idx="1528">
                  <c:v>-305.44100005600001</c:v>
                </c:pt>
                <c:pt idx="1529">
                  <c:v>-305.44900016399998</c:v>
                </c:pt>
                <c:pt idx="1530">
                  <c:v>-305.592000042</c:v>
                </c:pt>
                <c:pt idx="1531">
                  <c:v>-305.62399984299998</c:v>
                </c:pt>
                <c:pt idx="1532">
                  <c:v>-305.45299990299998</c:v>
                </c:pt>
                <c:pt idx="1533">
                  <c:v>-305.40499988699997</c:v>
                </c:pt>
                <c:pt idx="1534">
                  <c:v>-305.74000014500001</c:v>
                </c:pt>
                <c:pt idx="1535">
                  <c:v>-305.59299989800002</c:v>
                </c:pt>
                <c:pt idx="1536">
                  <c:v>-305.57499997100001</c:v>
                </c:pt>
                <c:pt idx="1537">
                  <c:v>-305.68500019099997</c:v>
                </c:pt>
                <c:pt idx="1538">
                  <c:v>-305.82699989899999</c:v>
                </c:pt>
                <c:pt idx="1539">
                  <c:v>-305.649000022</c:v>
                </c:pt>
                <c:pt idx="1540">
                  <c:v>-305.53799994500002</c:v>
                </c:pt>
                <c:pt idx="1541">
                  <c:v>-305.818999792</c:v>
                </c:pt>
                <c:pt idx="1542">
                  <c:v>-305.810999998</c:v>
                </c:pt>
                <c:pt idx="1543">
                  <c:v>-305.71299993899999</c:v>
                </c:pt>
                <c:pt idx="1544">
                  <c:v>-305.73899997400002</c:v>
                </c:pt>
                <c:pt idx="1545">
                  <c:v>-305.89400001299998</c:v>
                </c:pt>
                <c:pt idx="1546">
                  <c:v>-305.82500018600001</c:v>
                </c:pt>
                <c:pt idx="1547">
                  <c:v>-305.67900011099999</c:v>
                </c:pt>
                <c:pt idx="1548">
                  <c:v>-305.82400001600001</c:v>
                </c:pt>
                <c:pt idx="1549">
                  <c:v>-305.97700002800002</c:v>
                </c:pt>
                <c:pt idx="1550">
                  <c:v>-305.82100013299998</c:v>
                </c:pt>
                <c:pt idx="1551">
                  <c:v>-305.85399978999999</c:v>
                </c:pt>
                <c:pt idx="1552">
                  <c:v>-306.04100025999998</c:v>
                </c:pt>
                <c:pt idx="1553">
                  <c:v>-306.02199984700002</c:v>
                </c:pt>
                <c:pt idx="1554">
                  <c:v>-305.87200003200002</c:v>
                </c:pt>
                <c:pt idx="1555">
                  <c:v>-305.88000013999999</c:v>
                </c:pt>
                <c:pt idx="1556">
                  <c:v>-306.17100011999997</c:v>
                </c:pt>
                <c:pt idx="1557">
                  <c:v>-306.01499990999997</c:v>
                </c:pt>
                <c:pt idx="1558">
                  <c:v>-306.010999857</c:v>
                </c:pt>
                <c:pt idx="1559">
                  <c:v>-306.14000017500001</c:v>
                </c:pt>
                <c:pt idx="1560">
                  <c:v>-306.22099984900001</c:v>
                </c:pt>
                <c:pt idx="1561">
                  <c:v>-306.04199980200002</c:v>
                </c:pt>
                <c:pt idx="1562">
                  <c:v>-305.95200016400003</c:v>
                </c:pt>
                <c:pt idx="1563">
                  <c:v>-306.287999963</c:v>
                </c:pt>
                <c:pt idx="1564">
                  <c:v>-306.17499986000001</c:v>
                </c:pt>
                <c:pt idx="1565">
                  <c:v>-306.13399978000001</c:v>
                </c:pt>
                <c:pt idx="1566">
                  <c:v>-306.20600011900001</c:v>
                </c:pt>
                <c:pt idx="1567">
                  <c:v>-306.36699992500002</c:v>
                </c:pt>
                <c:pt idx="1568">
                  <c:v>-306.239999947</c:v>
                </c:pt>
                <c:pt idx="1569">
                  <c:v>-306.12800001400001</c:v>
                </c:pt>
                <c:pt idx="1570">
                  <c:v>-306.362999871</c:v>
                </c:pt>
                <c:pt idx="1571">
                  <c:v>-306.44600020000001</c:v>
                </c:pt>
                <c:pt idx="1572">
                  <c:v>-306.32900004300001</c:v>
                </c:pt>
                <c:pt idx="1573">
                  <c:v>-306.36600006800001</c:v>
                </c:pt>
                <c:pt idx="1574">
                  <c:v>-306.54699982800003</c:v>
                </c:pt>
                <c:pt idx="1575">
                  <c:v>-306.497999956</c:v>
                </c:pt>
                <c:pt idx="1576">
                  <c:v>-306.348000141</c:v>
                </c:pt>
                <c:pt idx="1577">
                  <c:v>-306.42599993200002</c:v>
                </c:pt>
                <c:pt idx="1578">
                  <c:v>-306.65399985200003</c:v>
                </c:pt>
                <c:pt idx="1579">
                  <c:v>-306.48200005500001</c:v>
                </c:pt>
                <c:pt idx="1580">
                  <c:v>-306.49399990199998</c:v>
                </c:pt>
                <c:pt idx="1581">
                  <c:v>-306.65399985200003</c:v>
                </c:pt>
                <c:pt idx="1582">
                  <c:v>-306.69200004800001</c:v>
                </c:pt>
                <c:pt idx="1583">
                  <c:v>-306.53700000800001</c:v>
                </c:pt>
                <c:pt idx="1584">
                  <c:v>-306.50100015300001</c:v>
                </c:pt>
                <c:pt idx="1585">
                  <c:v>-306.83100018699997</c:v>
                </c:pt>
                <c:pt idx="1586">
                  <c:v>-306.698999985</c:v>
                </c:pt>
                <c:pt idx="1587">
                  <c:v>-306.700000155</c:v>
                </c:pt>
                <c:pt idx="1588">
                  <c:v>-306.81900002499998</c:v>
                </c:pt>
                <c:pt idx="1589">
                  <c:v>-306.94700017299999</c:v>
                </c:pt>
                <c:pt idx="1590">
                  <c:v>-306.77399989200001</c:v>
                </c:pt>
                <c:pt idx="1591">
                  <c:v>-306.67900003</c:v>
                </c:pt>
                <c:pt idx="1592">
                  <c:v>-306.98199985799999</c:v>
                </c:pt>
                <c:pt idx="1593">
                  <c:v>-306.94699985900002</c:v>
                </c:pt>
                <c:pt idx="1594">
                  <c:v>-306.858999934</c:v>
                </c:pt>
                <c:pt idx="1595">
                  <c:v>-306.90200004000002</c:v>
                </c:pt>
                <c:pt idx="1596">
                  <c:v>-307.06699989999998</c:v>
                </c:pt>
                <c:pt idx="1597">
                  <c:v>-306.99199999199999</c:v>
                </c:pt>
                <c:pt idx="1598">
                  <c:v>-306.8489998</c:v>
                </c:pt>
                <c:pt idx="1599">
                  <c:v>-307.02099991</c:v>
                </c:pt>
                <c:pt idx="1600">
                  <c:v>-307.16999986899998</c:v>
                </c:pt>
                <c:pt idx="1601">
                  <c:v>-307.03099973000002</c:v>
                </c:pt>
                <c:pt idx="1602">
                  <c:v>-307.06199999</c:v>
                </c:pt>
                <c:pt idx="1603">
                  <c:v>-307.25199971299998</c:v>
                </c:pt>
                <c:pt idx="1604">
                  <c:v>-307.23399978600003</c:v>
                </c:pt>
                <c:pt idx="1605">
                  <c:v>-307.09299993500002</c:v>
                </c:pt>
                <c:pt idx="1606">
                  <c:v>-307.11200003300002</c:v>
                </c:pt>
                <c:pt idx="1607">
                  <c:v>-307.38500008599999</c:v>
                </c:pt>
                <c:pt idx="1608">
                  <c:v>-307.22599999300002</c:v>
                </c:pt>
                <c:pt idx="1609">
                  <c:v>-307.23200007299999</c:v>
                </c:pt>
                <c:pt idx="1610">
                  <c:v>-307.36800001500001</c:v>
                </c:pt>
                <c:pt idx="1611">
                  <c:v>-307.43399995800002</c:v>
                </c:pt>
                <c:pt idx="1612">
                  <c:v>-307.255000225</c:v>
                </c:pt>
                <c:pt idx="1613">
                  <c:v>-307.18099985999999</c:v>
                </c:pt>
                <c:pt idx="1614">
                  <c:v>-307.52700010799998</c:v>
                </c:pt>
                <c:pt idx="1615">
                  <c:v>-307.40099998699998</c:v>
                </c:pt>
                <c:pt idx="1616">
                  <c:v>-307.36399996099999</c:v>
                </c:pt>
                <c:pt idx="1617">
                  <c:v>-307.44799983199999</c:v>
                </c:pt>
                <c:pt idx="1618">
                  <c:v>-307.61699974499999</c:v>
                </c:pt>
                <c:pt idx="1619">
                  <c:v>-307.47799992099999</c:v>
                </c:pt>
                <c:pt idx="1620">
                  <c:v>-307.36300010500003</c:v>
                </c:pt>
                <c:pt idx="1621">
                  <c:v>-307.60800009600001</c:v>
                </c:pt>
                <c:pt idx="1622">
                  <c:v>-307.67699992299998</c:v>
                </c:pt>
                <c:pt idx="1623">
                  <c:v>-307.57100007000003</c:v>
                </c:pt>
                <c:pt idx="1624">
                  <c:v>-307.604000042</c:v>
                </c:pt>
                <c:pt idx="1625">
                  <c:v>-307.77000007200002</c:v>
                </c:pt>
                <c:pt idx="1626">
                  <c:v>-307.72200005600001</c:v>
                </c:pt>
                <c:pt idx="1627">
                  <c:v>-307.57499981000001</c:v>
                </c:pt>
                <c:pt idx="1628">
                  <c:v>-307.67499989599997</c:v>
                </c:pt>
                <c:pt idx="1629">
                  <c:v>-307.879999978</c:v>
                </c:pt>
                <c:pt idx="1630">
                  <c:v>-307.70700001199998</c:v>
                </c:pt>
                <c:pt idx="1631">
                  <c:v>-307.73100002000001</c:v>
                </c:pt>
                <c:pt idx="1632">
                  <c:v>-307.90699986999999</c:v>
                </c:pt>
                <c:pt idx="1633">
                  <c:v>-307.930000022</c:v>
                </c:pt>
                <c:pt idx="1634">
                  <c:v>-307.774999982</c:v>
                </c:pt>
                <c:pt idx="1635">
                  <c:v>-307.753999857</c:v>
                </c:pt>
                <c:pt idx="1636">
                  <c:v>-308.08499974699998</c:v>
                </c:pt>
                <c:pt idx="1637">
                  <c:v>-307.956999913</c:v>
                </c:pt>
                <c:pt idx="1638">
                  <c:v>-307.954999886</c:v>
                </c:pt>
                <c:pt idx="1639">
                  <c:v>-308.07899997999999</c:v>
                </c:pt>
                <c:pt idx="1640">
                  <c:v>-308.203999931</c:v>
                </c:pt>
                <c:pt idx="1641">
                  <c:v>-308.03500001800001</c:v>
                </c:pt>
                <c:pt idx="1642">
                  <c:v>-307.94100001200002</c:v>
                </c:pt>
                <c:pt idx="1643">
                  <c:v>-308.25499982999997</c:v>
                </c:pt>
                <c:pt idx="1644">
                  <c:v>-308.20500010199999</c:v>
                </c:pt>
                <c:pt idx="1645">
                  <c:v>-308.13700013099998</c:v>
                </c:pt>
                <c:pt idx="1646">
                  <c:v>-308.193999797</c:v>
                </c:pt>
                <c:pt idx="1647">
                  <c:v>-308.35699994300001</c:v>
                </c:pt>
                <c:pt idx="1648">
                  <c:v>-308.27600027</c:v>
                </c:pt>
                <c:pt idx="1649">
                  <c:v>-308.15200017500001</c:v>
                </c:pt>
                <c:pt idx="1650">
                  <c:v>-308.35299988999998</c:v>
                </c:pt>
                <c:pt idx="1651">
                  <c:v>-308.49200002800001</c:v>
                </c:pt>
                <c:pt idx="1652">
                  <c:v>-308.36099999700002</c:v>
                </c:pt>
                <c:pt idx="1653">
                  <c:v>-308.40600013</c:v>
                </c:pt>
                <c:pt idx="1654">
                  <c:v>-308.61000004200002</c:v>
                </c:pt>
                <c:pt idx="1655">
                  <c:v>-308.59300028500002</c:v>
                </c:pt>
                <c:pt idx="1656">
                  <c:v>-308.45200011999998</c:v>
                </c:pt>
                <c:pt idx="1657">
                  <c:v>-308.49099985800001</c:v>
                </c:pt>
                <c:pt idx="1658">
                  <c:v>-308.76699979400001</c:v>
                </c:pt>
                <c:pt idx="1659">
                  <c:v>-308.61599980900002</c:v>
                </c:pt>
                <c:pt idx="1660">
                  <c:v>-308.62799997000002</c:v>
                </c:pt>
                <c:pt idx="1661">
                  <c:v>-308.77299987499998</c:v>
                </c:pt>
                <c:pt idx="1662">
                  <c:v>-308.84600007</c:v>
                </c:pt>
                <c:pt idx="1663">
                  <c:v>-308.685000264</c:v>
                </c:pt>
                <c:pt idx="1664">
                  <c:v>-308.63200002299999</c:v>
                </c:pt>
                <c:pt idx="1665">
                  <c:v>-308.981000155</c:v>
                </c:pt>
                <c:pt idx="1666">
                  <c:v>-308.85800023100001</c:v>
                </c:pt>
                <c:pt idx="1667">
                  <c:v>-308.84799978199999</c:v>
                </c:pt>
                <c:pt idx="1668">
                  <c:v>-308.958000003</c:v>
                </c:pt>
                <c:pt idx="1669">
                  <c:v>-309.12699991599999</c:v>
                </c:pt>
                <c:pt idx="1670">
                  <c:v>-308.98299986699999</c:v>
                </c:pt>
                <c:pt idx="1671">
                  <c:v>-308.88700014900002</c:v>
                </c:pt>
                <c:pt idx="1672">
                  <c:v>-309.161000059</c:v>
                </c:pt>
                <c:pt idx="1673">
                  <c:v>-309.22000006500002</c:v>
                </c:pt>
                <c:pt idx="1674">
                  <c:v>-309.119999979</c:v>
                </c:pt>
                <c:pt idx="1675">
                  <c:v>-309.16399994199998</c:v>
                </c:pt>
                <c:pt idx="1676">
                  <c:v>-309.34299998900002</c:v>
                </c:pt>
                <c:pt idx="1677">
                  <c:v>-309.30399993700001</c:v>
                </c:pt>
                <c:pt idx="1678">
                  <c:v>-309.16399994199998</c:v>
                </c:pt>
                <c:pt idx="1679">
                  <c:v>-309.28700018000001</c:v>
                </c:pt>
                <c:pt idx="1680">
                  <c:v>-309.49100009199998</c:v>
                </c:pt>
                <c:pt idx="1681">
                  <c:v>-309.33900025000003</c:v>
                </c:pt>
                <c:pt idx="1682">
                  <c:v>-309.37899984400002</c:v>
                </c:pt>
                <c:pt idx="1683">
                  <c:v>-309.56299980199998</c:v>
                </c:pt>
                <c:pt idx="1684">
                  <c:v>-309.58700012399999</c:v>
                </c:pt>
                <c:pt idx="1685">
                  <c:v>-309.45200003899998</c:v>
                </c:pt>
                <c:pt idx="1686">
                  <c:v>-309.45499992200001</c:v>
                </c:pt>
                <c:pt idx="1687">
                  <c:v>-309.77800001899999</c:v>
                </c:pt>
                <c:pt idx="1688">
                  <c:v>-309.65000018500001</c:v>
                </c:pt>
                <c:pt idx="1689">
                  <c:v>-309.66400005899999</c:v>
                </c:pt>
                <c:pt idx="1690">
                  <c:v>-309.80500022400003</c:v>
                </c:pt>
                <c:pt idx="1691">
                  <c:v>-309.92499994999997</c:v>
                </c:pt>
                <c:pt idx="1692">
                  <c:v>-309.75400001000003</c:v>
                </c:pt>
                <c:pt idx="1693">
                  <c:v>-309.673000022</c:v>
                </c:pt>
                <c:pt idx="1694">
                  <c:v>-310.01099984899997</c:v>
                </c:pt>
                <c:pt idx="1695">
                  <c:v>-309.94899995899999</c:v>
                </c:pt>
                <c:pt idx="1696">
                  <c:v>-309.89300014899999</c:v>
                </c:pt>
                <c:pt idx="1697">
                  <c:v>-309.95900009299999</c:v>
                </c:pt>
                <c:pt idx="1698">
                  <c:v>-310.13699996999998</c:v>
                </c:pt>
                <c:pt idx="1699">
                  <c:v>-310.05399995499999</c:v>
                </c:pt>
                <c:pt idx="1700">
                  <c:v>-309.942000022</c:v>
                </c:pt>
                <c:pt idx="1701">
                  <c:v>-310.15600006800003</c:v>
                </c:pt>
                <c:pt idx="1702">
                  <c:v>-310.28700009900001</c:v>
                </c:pt>
                <c:pt idx="1703">
                  <c:v>-310.17800004899999</c:v>
                </c:pt>
                <c:pt idx="1704">
                  <c:v>-310.23099997499997</c:v>
                </c:pt>
                <c:pt idx="1705">
                  <c:v>-310.429000121</c:v>
                </c:pt>
                <c:pt idx="1706">
                  <c:v>-310.40300008600002</c:v>
                </c:pt>
                <c:pt idx="1707">
                  <c:v>-310.271999741</c:v>
                </c:pt>
                <c:pt idx="1708">
                  <c:v>-310.33499980099998</c:v>
                </c:pt>
                <c:pt idx="1709">
                  <c:v>-310.60099991700002</c:v>
                </c:pt>
                <c:pt idx="1710">
                  <c:v>-310.43899994100002</c:v>
                </c:pt>
                <c:pt idx="1711">
                  <c:v>-310.45800003900001</c:v>
                </c:pt>
                <c:pt idx="1712">
                  <c:v>-310.619000159</c:v>
                </c:pt>
                <c:pt idx="1713">
                  <c:v>-310.68799998600002</c:v>
                </c:pt>
                <c:pt idx="1714">
                  <c:v>-310.527999722</c:v>
                </c:pt>
                <c:pt idx="1715">
                  <c:v>-310.48200004699999</c:v>
                </c:pt>
                <c:pt idx="1716">
                  <c:v>-310.83899997200001</c:v>
                </c:pt>
                <c:pt idx="1717">
                  <c:v>-310.72000010199997</c:v>
                </c:pt>
                <c:pt idx="1718">
                  <c:v>-310.71999978700001</c:v>
                </c:pt>
                <c:pt idx="1719">
                  <c:v>-310.83200003500002</c:v>
                </c:pt>
                <c:pt idx="1720">
                  <c:v>-310.99899992100001</c:v>
                </c:pt>
                <c:pt idx="1721">
                  <c:v>-310.85300016000002</c:v>
                </c:pt>
                <c:pt idx="1722">
                  <c:v>-310.76400006400002</c:v>
                </c:pt>
                <c:pt idx="1723">
                  <c:v>-311.04499991099999</c:v>
                </c:pt>
                <c:pt idx="1724">
                  <c:v>-311.074999999</c:v>
                </c:pt>
                <c:pt idx="1725">
                  <c:v>-310.98900010099999</c:v>
                </c:pt>
                <c:pt idx="1726">
                  <c:v>-311.04000000100001</c:v>
                </c:pt>
                <c:pt idx="1727">
                  <c:v>-311.21499999399998</c:v>
                </c:pt>
                <c:pt idx="1728">
                  <c:v>-311.16400009500001</c:v>
                </c:pt>
                <c:pt idx="1729">
                  <c:v>-311.02999986600003</c:v>
                </c:pt>
                <c:pt idx="1730">
                  <c:v>-311.18000031000003</c:v>
                </c:pt>
                <c:pt idx="1731">
                  <c:v>-311.37200006099999</c:v>
                </c:pt>
                <c:pt idx="1732">
                  <c:v>-311.22100007500001</c:v>
                </c:pt>
                <c:pt idx="1733">
                  <c:v>-311.26300001099997</c:v>
                </c:pt>
                <c:pt idx="1734">
                  <c:v>-311.46299986899999</c:v>
                </c:pt>
                <c:pt idx="1735">
                  <c:v>-311.48199996699998</c:v>
                </c:pt>
                <c:pt idx="1736">
                  <c:v>-311.34899990899999</c:v>
                </c:pt>
                <c:pt idx="1737">
                  <c:v>-311.35799987199999</c:v>
                </c:pt>
                <c:pt idx="1738">
                  <c:v>-311.67600005899999</c:v>
                </c:pt>
                <c:pt idx="1739">
                  <c:v>-311.55099979400001</c:v>
                </c:pt>
                <c:pt idx="1740">
                  <c:v>-311.57000020599997</c:v>
                </c:pt>
                <c:pt idx="1741">
                  <c:v>-311.70999988699998</c:v>
                </c:pt>
                <c:pt idx="1742">
                  <c:v>-311.81699990999999</c:v>
                </c:pt>
                <c:pt idx="1743">
                  <c:v>-311.65600010399999</c:v>
                </c:pt>
                <c:pt idx="1744">
                  <c:v>-311.58699996299998</c:v>
                </c:pt>
                <c:pt idx="1745">
                  <c:v>-311.93699995100002</c:v>
                </c:pt>
                <c:pt idx="1746">
                  <c:v>-311.85199990900003</c:v>
                </c:pt>
                <c:pt idx="1747">
                  <c:v>-311.81499988299998</c:v>
                </c:pt>
                <c:pt idx="1748">
                  <c:v>-311.90200026600002</c:v>
                </c:pt>
                <c:pt idx="1749">
                  <c:v>-312.089000107</c:v>
                </c:pt>
                <c:pt idx="1750">
                  <c:v>-311.98900002099998</c:v>
                </c:pt>
                <c:pt idx="1751">
                  <c:v>-311.88699990700002</c:v>
                </c:pt>
                <c:pt idx="1752">
                  <c:v>-312.12800015900001</c:v>
                </c:pt>
                <c:pt idx="1753">
                  <c:v>-312.25700016399998</c:v>
                </c:pt>
                <c:pt idx="1754">
                  <c:v>-312.15700007700002</c:v>
                </c:pt>
                <c:pt idx="1755">
                  <c:v>-312.20800029100002</c:v>
                </c:pt>
                <c:pt idx="1756">
                  <c:v>-312.41199988900001</c:v>
                </c:pt>
                <c:pt idx="1757">
                  <c:v>-312.396000302</c:v>
                </c:pt>
                <c:pt idx="1758">
                  <c:v>-312.27399992099998</c:v>
                </c:pt>
                <c:pt idx="1759">
                  <c:v>-312.350999855</c:v>
                </c:pt>
                <c:pt idx="1760">
                  <c:v>-312.610000034</c:v>
                </c:pt>
                <c:pt idx="1761">
                  <c:v>-312.459000049</c:v>
                </c:pt>
                <c:pt idx="1762">
                  <c:v>-312.49700024499998</c:v>
                </c:pt>
                <c:pt idx="1763">
                  <c:v>-312.66999989700003</c:v>
                </c:pt>
                <c:pt idx="1764">
                  <c:v>-312.73200010199997</c:v>
                </c:pt>
                <c:pt idx="1765">
                  <c:v>-312.59199979200002</c:v>
                </c:pt>
                <c:pt idx="1766">
                  <c:v>-312.573000009</c:v>
                </c:pt>
                <c:pt idx="1767">
                  <c:v>-312.93899989699997</c:v>
                </c:pt>
                <c:pt idx="1768">
                  <c:v>-312.82100019699999</c:v>
                </c:pt>
                <c:pt idx="1769">
                  <c:v>-312.83599992699999</c:v>
                </c:pt>
                <c:pt idx="1770">
                  <c:v>-312.973000039</c:v>
                </c:pt>
                <c:pt idx="1771">
                  <c:v>-313.14600000600001</c:v>
                </c:pt>
                <c:pt idx="1772">
                  <c:v>-312.99900007399998</c:v>
                </c:pt>
                <c:pt idx="1773">
                  <c:v>-312.91799977199997</c:v>
                </c:pt>
                <c:pt idx="1774">
                  <c:v>-313.22699999399998</c:v>
                </c:pt>
                <c:pt idx="1775">
                  <c:v>-313.25000014599999</c:v>
                </c:pt>
                <c:pt idx="1776">
                  <c:v>-313.18399988800002</c:v>
                </c:pt>
                <c:pt idx="1777">
                  <c:v>-313.240000012</c:v>
                </c:pt>
                <c:pt idx="1778">
                  <c:v>-313.423000113</c:v>
                </c:pt>
                <c:pt idx="1779">
                  <c:v>-313.38499991700002</c:v>
                </c:pt>
                <c:pt idx="1780">
                  <c:v>-313.27000010099999</c:v>
                </c:pt>
                <c:pt idx="1781">
                  <c:v>-313.44599995099998</c:v>
                </c:pt>
                <c:pt idx="1782">
                  <c:v>-313.62900005199998</c:v>
                </c:pt>
                <c:pt idx="1783">
                  <c:v>-313.50300024500001</c:v>
                </c:pt>
                <c:pt idx="1784">
                  <c:v>-313.56499982100001</c:v>
                </c:pt>
                <c:pt idx="1785">
                  <c:v>-313.784000091</c:v>
                </c:pt>
                <c:pt idx="1786">
                  <c:v>-313.79400022599998</c:v>
                </c:pt>
                <c:pt idx="1787">
                  <c:v>-313.67500004099998</c:v>
                </c:pt>
                <c:pt idx="1788">
                  <c:v>-313.711000211</c:v>
                </c:pt>
                <c:pt idx="1789">
                  <c:v>-314.03099979500001</c:v>
                </c:pt>
                <c:pt idx="1790">
                  <c:v>-313.90599984400001</c:v>
                </c:pt>
                <c:pt idx="1791">
                  <c:v>-313.93100002300002</c:v>
                </c:pt>
                <c:pt idx="1792">
                  <c:v>-314.08800008899999</c:v>
                </c:pt>
                <c:pt idx="1793">
                  <c:v>-314.20000002299997</c:v>
                </c:pt>
                <c:pt idx="1794">
                  <c:v>-314.05199992000001</c:v>
                </c:pt>
                <c:pt idx="1795">
                  <c:v>-313.99000002999998</c:v>
                </c:pt>
                <c:pt idx="1796">
                  <c:v>-314.35500006199999</c:v>
                </c:pt>
                <c:pt idx="1797">
                  <c:v>-314.27099987600002</c:v>
                </c:pt>
                <c:pt idx="1798">
                  <c:v>-314.259999886</c:v>
                </c:pt>
                <c:pt idx="1799">
                  <c:v>-314.36099982799999</c:v>
                </c:pt>
                <c:pt idx="1800">
                  <c:v>-314.55099986599998</c:v>
                </c:pt>
                <c:pt idx="1801">
                  <c:v>-314.451999951</c:v>
                </c:pt>
                <c:pt idx="1802">
                  <c:v>-314.36899993600002</c:v>
                </c:pt>
                <c:pt idx="1803">
                  <c:v>-314.633000025</c:v>
                </c:pt>
                <c:pt idx="1804">
                  <c:v>-314.743999788</c:v>
                </c:pt>
                <c:pt idx="1805">
                  <c:v>-314.65700003299997</c:v>
                </c:pt>
                <c:pt idx="1806">
                  <c:v>-314.72200012100001</c:v>
                </c:pt>
                <c:pt idx="1807">
                  <c:v>-314.93099994300002</c:v>
                </c:pt>
                <c:pt idx="1808">
                  <c:v>-314.90899996100001</c:v>
                </c:pt>
                <c:pt idx="1809">
                  <c:v>-314.78699989400002</c:v>
                </c:pt>
                <c:pt idx="1810">
                  <c:v>-314.89300006100001</c:v>
                </c:pt>
                <c:pt idx="1811">
                  <c:v>-315.150000213</c:v>
                </c:pt>
                <c:pt idx="1812">
                  <c:v>-315.00599985000002</c:v>
                </c:pt>
                <c:pt idx="1813">
                  <c:v>-315.04600007300002</c:v>
                </c:pt>
                <c:pt idx="1814">
                  <c:v>-315.23300022799998</c:v>
                </c:pt>
                <c:pt idx="1815">
                  <c:v>-315.29800000099999</c:v>
                </c:pt>
                <c:pt idx="1816">
                  <c:v>-315.17100002400002</c:v>
                </c:pt>
                <c:pt idx="1817">
                  <c:v>-315.16299991599999</c:v>
                </c:pt>
                <c:pt idx="1818">
                  <c:v>-315.52100001100001</c:v>
                </c:pt>
                <c:pt idx="1819">
                  <c:v>-315.413999988</c:v>
                </c:pt>
                <c:pt idx="1820">
                  <c:v>-315.44300022099998</c:v>
                </c:pt>
                <c:pt idx="1821">
                  <c:v>-315.59100000900003</c:v>
                </c:pt>
                <c:pt idx="1822">
                  <c:v>-315.74600004799998</c:v>
                </c:pt>
                <c:pt idx="1823">
                  <c:v>-315.59900011600001</c:v>
                </c:pt>
                <c:pt idx="1824">
                  <c:v>-315.531000146</c:v>
                </c:pt>
                <c:pt idx="1825">
                  <c:v>-315.86200003499999</c:v>
                </c:pt>
                <c:pt idx="1826">
                  <c:v>-315.85499978399997</c:v>
                </c:pt>
                <c:pt idx="1827">
                  <c:v>-315.794999921</c:v>
                </c:pt>
                <c:pt idx="1828">
                  <c:v>-315.86500023299999</c:v>
                </c:pt>
                <c:pt idx="1829">
                  <c:v>-316.05799983999998</c:v>
                </c:pt>
                <c:pt idx="1830">
                  <c:v>-316.01099999399997</c:v>
                </c:pt>
                <c:pt idx="1831">
                  <c:v>-315.89500000700002</c:v>
                </c:pt>
                <c:pt idx="1832">
                  <c:v>-316.09499986499998</c:v>
                </c:pt>
                <c:pt idx="1833">
                  <c:v>-316.27200019999998</c:v>
                </c:pt>
                <c:pt idx="1834">
                  <c:v>-316.16100012300001</c:v>
                </c:pt>
                <c:pt idx="1835">
                  <c:v>-316.22099998599998</c:v>
                </c:pt>
                <c:pt idx="1836">
                  <c:v>-316.43899977199999</c:v>
                </c:pt>
                <c:pt idx="1837">
                  <c:v>-316.44999976299999</c:v>
                </c:pt>
                <c:pt idx="1838">
                  <c:v>-316.33800014399998</c:v>
                </c:pt>
                <c:pt idx="1839">
                  <c:v>-316.385999846</c:v>
                </c:pt>
                <c:pt idx="1840">
                  <c:v>-316.68800013100002</c:v>
                </c:pt>
                <c:pt idx="1841">
                  <c:v>-316.55999998300001</c:v>
                </c:pt>
                <c:pt idx="1842">
                  <c:v>-316.59400012600003</c:v>
                </c:pt>
                <c:pt idx="1843">
                  <c:v>-316.75999984100002</c:v>
                </c:pt>
                <c:pt idx="1844">
                  <c:v>-316.85700004500001</c:v>
                </c:pt>
                <c:pt idx="1845">
                  <c:v>-316.70899994199999</c:v>
                </c:pt>
                <c:pt idx="1846">
                  <c:v>-316.66399980900002</c:v>
                </c:pt>
                <c:pt idx="1847">
                  <c:v>-317.04200017300002</c:v>
                </c:pt>
                <c:pt idx="1848">
                  <c:v>-316.947999853</c:v>
                </c:pt>
                <c:pt idx="1849">
                  <c:v>-316.94099991600001</c:v>
                </c:pt>
                <c:pt idx="1850">
                  <c:v>-317.05899993000003</c:v>
                </c:pt>
                <c:pt idx="1851">
                  <c:v>-317.25799993099997</c:v>
                </c:pt>
                <c:pt idx="1852">
                  <c:v>-317.04500005599999</c:v>
                </c:pt>
                <c:pt idx="1853">
                  <c:v>-316.85699972999998</c:v>
                </c:pt>
                <c:pt idx="1854">
                  <c:v>-317.027000128</c:v>
                </c:pt>
                <c:pt idx="1855">
                  <c:v>-317.02199990399998</c:v>
                </c:pt>
                <c:pt idx="1856">
                  <c:v>-316.84300017100003</c:v>
                </c:pt>
                <c:pt idx="1857">
                  <c:v>-316.80299994799998</c:v>
                </c:pt>
                <c:pt idx="1858">
                  <c:v>-316.89699995299998</c:v>
                </c:pt>
                <c:pt idx="1859">
                  <c:v>-316.77400003000002</c:v>
                </c:pt>
                <c:pt idx="1860">
                  <c:v>-316.55700009999998</c:v>
                </c:pt>
                <c:pt idx="1861">
                  <c:v>-316.58399999099998</c:v>
                </c:pt>
                <c:pt idx="1862">
                  <c:v>-316.71700005000002</c:v>
                </c:pt>
                <c:pt idx="1863">
                  <c:v>-316.472999915</c:v>
                </c:pt>
                <c:pt idx="1864">
                  <c:v>-316.42400004199999</c:v>
                </c:pt>
                <c:pt idx="1865">
                  <c:v>-316.52799986799999</c:v>
                </c:pt>
                <c:pt idx="1866">
                  <c:v>-316.48100002199999</c:v>
                </c:pt>
                <c:pt idx="1867">
                  <c:v>-316.25299978800001</c:v>
                </c:pt>
                <c:pt idx="1868">
                  <c:v>-316.16299983599998</c:v>
                </c:pt>
                <c:pt idx="1869">
                  <c:v>-316.42200001499998</c:v>
                </c:pt>
                <c:pt idx="1870">
                  <c:v>-316.22200015700002</c:v>
                </c:pt>
                <c:pt idx="1871">
                  <c:v>-316.15000013299999</c:v>
                </c:pt>
                <c:pt idx="1872">
                  <c:v>-316.20300005899998</c:v>
                </c:pt>
                <c:pt idx="1873">
                  <c:v>-316.25699984099998</c:v>
                </c:pt>
                <c:pt idx="1874">
                  <c:v>-316.01799993100002</c:v>
                </c:pt>
                <c:pt idx="1875">
                  <c:v>-315.85399992800001</c:v>
                </c:pt>
                <c:pt idx="1876">
                  <c:v>-316.09600003600002</c:v>
                </c:pt>
                <c:pt idx="1877">
                  <c:v>-315.97399996799999</c:v>
                </c:pt>
                <c:pt idx="1878">
                  <c:v>-315.83600000000001</c:v>
                </c:pt>
                <c:pt idx="1879">
                  <c:v>-315.82299998299999</c:v>
                </c:pt>
                <c:pt idx="1880">
                  <c:v>-315.915000276</c:v>
                </c:pt>
                <c:pt idx="1881">
                  <c:v>-315.76300011900003</c:v>
                </c:pt>
                <c:pt idx="1882">
                  <c:v>-315.567000001</c:v>
                </c:pt>
                <c:pt idx="1883">
                  <c:v>-315.69700017600002</c:v>
                </c:pt>
                <c:pt idx="1884">
                  <c:v>-315.76600000299999</c:v>
                </c:pt>
                <c:pt idx="1885">
                  <c:v>-315.56499997399999</c:v>
                </c:pt>
                <c:pt idx="1886">
                  <c:v>-315.53800008299999</c:v>
                </c:pt>
                <c:pt idx="1887">
                  <c:v>-315.66900011400003</c:v>
                </c:pt>
                <c:pt idx="1888">
                  <c:v>-315.58100018900001</c:v>
                </c:pt>
                <c:pt idx="1889">
                  <c:v>-315.369000169</c:v>
                </c:pt>
                <c:pt idx="1890">
                  <c:v>-315.33600019800002</c:v>
                </c:pt>
                <c:pt idx="1891">
                  <c:v>-315.540000109</c:v>
                </c:pt>
                <c:pt idx="1892">
                  <c:v>-315.31599992899999</c:v>
                </c:pt>
                <c:pt idx="1893">
                  <c:v>-315.25600006600001</c:v>
                </c:pt>
                <c:pt idx="1894">
                  <c:v>-315.32800008999999</c:v>
                </c:pt>
                <c:pt idx="1895">
                  <c:v>-315.326999919</c:v>
                </c:pt>
                <c:pt idx="1896">
                  <c:v>-315.09500026000001</c:v>
                </c:pt>
                <c:pt idx="1897">
                  <c:v>-314.96999999500002</c:v>
                </c:pt>
                <c:pt idx="1898">
                  <c:v>-315.24600024599999</c:v>
                </c:pt>
                <c:pt idx="1899">
                  <c:v>-315.049999813</c:v>
                </c:pt>
                <c:pt idx="1900">
                  <c:v>-314.96599994100001</c:v>
                </c:pt>
                <c:pt idx="1901">
                  <c:v>-315.00299996699999</c:v>
                </c:pt>
                <c:pt idx="1902">
                  <c:v>-315.098999999</c:v>
                </c:pt>
                <c:pt idx="1903">
                  <c:v>-314.880000043</c:v>
                </c:pt>
                <c:pt idx="1904">
                  <c:v>-314.71300015700001</c:v>
                </c:pt>
                <c:pt idx="1905">
                  <c:v>-314.91199984399998</c:v>
                </c:pt>
                <c:pt idx="1906">
                  <c:v>-314.8969998</c:v>
                </c:pt>
                <c:pt idx="1907">
                  <c:v>-314.72299997699997</c:v>
                </c:pt>
                <c:pt idx="1908">
                  <c:v>-314.69299988799997</c:v>
                </c:pt>
                <c:pt idx="1909">
                  <c:v>-314.79799988399998</c:v>
                </c:pt>
                <c:pt idx="1910">
                  <c:v>-314.68500009500002</c:v>
                </c:pt>
                <c:pt idx="1911">
                  <c:v>-314.471000049</c:v>
                </c:pt>
                <c:pt idx="1912">
                  <c:v>-314.51999992100002</c:v>
                </c:pt>
                <c:pt idx="1913">
                  <c:v>-314.64899992599999</c:v>
                </c:pt>
                <c:pt idx="1914">
                  <c:v>-314.42400020299999</c:v>
                </c:pt>
                <c:pt idx="1915">
                  <c:v>-314.39000006100002</c:v>
                </c:pt>
                <c:pt idx="1916">
                  <c:v>-314.49899979600002</c:v>
                </c:pt>
                <c:pt idx="1917">
                  <c:v>-314.44799989699999</c:v>
                </c:pt>
                <c:pt idx="1918">
                  <c:v>-314.23900007499998</c:v>
                </c:pt>
                <c:pt idx="1919">
                  <c:v>-314.16899976299999</c:v>
                </c:pt>
                <c:pt idx="1920">
                  <c:v>-314.41899997899998</c:v>
                </c:pt>
                <c:pt idx="1921">
                  <c:v>-314.21700009400001</c:v>
                </c:pt>
                <c:pt idx="1922">
                  <c:v>-314.15600006</c:v>
                </c:pt>
                <c:pt idx="1923">
                  <c:v>-314.224000031</c:v>
                </c:pt>
                <c:pt idx="1924">
                  <c:v>-314.27099987600002</c:v>
                </c:pt>
                <c:pt idx="1925">
                  <c:v>-314.02599988499998</c:v>
                </c:pt>
                <c:pt idx="1926">
                  <c:v>-313.87099984600002</c:v>
                </c:pt>
                <c:pt idx="1927">
                  <c:v>-314.136999962</c:v>
                </c:pt>
                <c:pt idx="1928">
                  <c:v>-314.001999877</c:v>
                </c:pt>
                <c:pt idx="1929">
                  <c:v>-313.873000187</c:v>
                </c:pt>
                <c:pt idx="1930">
                  <c:v>-313.86599993599998</c:v>
                </c:pt>
                <c:pt idx="1931">
                  <c:v>-313.97099993199998</c:v>
                </c:pt>
                <c:pt idx="1932">
                  <c:v>-313.81599989300003</c:v>
                </c:pt>
                <c:pt idx="1933">
                  <c:v>-313.63100007899999</c:v>
                </c:pt>
                <c:pt idx="1934">
                  <c:v>-313.77300010099998</c:v>
                </c:pt>
                <c:pt idx="1935">
                  <c:v>-313.83400013400001</c:v>
                </c:pt>
                <c:pt idx="1936">
                  <c:v>-313.651000033</c:v>
                </c:pt>
                <c:pt idx="1937">
                  <c:v>-313.633000106</c:v>
                </c:pt>
                <c:pt idx="1938">
                  <c:v>-313.75899991300003</c:v>
                </c:pt>
                <c:pt idx="1939">
                  <c:v>-313.66299987999997</c:v>
                </c:pt>
                <c:pt idx="1940">
                  <c:v>-313.46099999500001</c:v>
                </c:pt>
                <c:pt idx="1941">
                  <c:v>-313.45100017499999</c:v>
                </c:pt>
                <c:pt idx="1942">
                  <c:v>-313.64699997899999</c:v>
                </c:pt>
                <c:pt idx="1943">
                  <c:v>-313.414000149</c:v>
                </c:pt>
                <c:pt idx="1944">
                  <c:v>-313.36299993599999</c:v>
                </c:pt>
                <c:pt idx="1945">
                  <c:v>-313.45299988800002</c:v>
                </c:pt>
                <c:pt idx="1946">
                  <c:v>-313.45200003100001</c:v>
                </c:pt>
                <c:pt idx="1947">
                  <c:v>-313.222000084</c:v>
                </c:pt>
                <c:pt idx="1948">
                  <c:v>-313.106999954</c:v>
                </c:pt>
                <c:pt idx="1949">
                  <c:v>-313.39400019499999</c:v>
                </c:pt>
                <c:pt idx="1950">
                  <c:v>-313.20500001300002</c:v>
                </c:pt>
                <c:pt idx="1951">
                  <c:v>-313.13500001599999</c:v>
                </c:pt>
                <c:pt idx="1952">
                  <c:v>-313.17899997799998</c:v>
                </c:pt>
                <c:pt idx="1953">
                  <c:v>-313.27700003699999</c:v>
                </c:pt>
                <c:pt idx="1954">
                  <c:v>-313.06099996400002</c:v>
                </c:pt>
                <c:pt idx="1955">
                  <c:v>-312.90500006899998</c:v>
                </c:pt>
                <c:pt idx="1956">
                  <c:v>-313.117000088</c:v>
                </c:pt>
                <c:pt idx="1957">
                  <c:v>-313.08000006200001</c:v>
                </c:pt>
                <c:pt idx="1958">
                  <c:v>-312.923999853</c:v>
                </c:pt>
                <c:pt idx="1959">
                  <c:v>-312.90799995200001</c:v>
                </c:pt>
                <c:pt idx="1960">
                  <c:v>-313.01499997500002</c:v>
                </c:pt>
                <c:pt idx="1961">
                  <c:v>-312.89599979100001</c:v>
                </c:pt>
                <c:pt idx="1962">
                  <c:v>-312.69499976200001</c:v>
                </c:pt>
                <c:pt idx="1963">
                  <c:v>-312.77600006400002</c:v>
                </c:pt>
                <c:pt idx="1964">
                  <c:v>-312.90300004199997</c:v>
                </c:pt>
                <c:pt idx="1965">
                  <c:v>-312.68499994199999</c:v>
                </c:pt>
                <c:pt idx="1966">
                  <c:v>-312.65899990700001</c:v>
                </c:pt>
                <c:pt idx="1967">
                  <c:v>-312.791999965</c:v>
                </c:pt>
                <c:pt idx="1968">
                  <c:v>-312.74499980500002</c:v>
                </c:pt>
                <c:pt idx="1969">
                  <c:v>-312.54499994700001</c:v>
                </c:pt>
                <c:pt idx="1970">
                  <c:v>-312.48699979600002</c:v>
                </c:pt>
                <c:pt idx="1971">
                  <c:v>-312.73900003900002</c:v>
                </c:pt>
                <c:pt idx="1972">
                  <c:v>-312.54800014400001</c:v>
                </c:pt>
                <c:pt idx="1973">
                  <c:v>-312.50199984099999</c:v>
                </c:pt>
                <c:pt idx="1974">
                  <c:v>-312.13499978200002</c:v>
                </c:pt>
                <c:pt idx="1975">
                  <c:v>-312.00199972399997</c:v>
                </c:pt>
                <c:pt idx="1976">
                  <c:v>-312.28899996500002</c:v>
                </c:pt>
                <c:pt idx="1977">
                  <c:v>-312.14100017700002</c:v>
                </c:pt>
                <c:pt idx="1978">
                  <c:v>-312.04099977599998</c:v>
                </c:pt>
                <c:pt idx="1979">
                  <c:v>-312.06400024200002</c:v>
                </c:pt>
                <c:pt idx="1980">
                  <c:v>-312.18800002199998</c:v>
                </c:pt>
                <c:pt idx="1981">
                  <c:v>-312.02600004599998</c:v>
                </c:pt>
                <c:pt idx="1982">
                  <c:v>-311.86000001600001</c:v>
                </c:pt>
                <c:pt idx="1983">
                  <c:v>-312.03999992000001</c:v>
                </c:pt>
                <c:pt idx="1984">
                  <c:v>-312.10600017799999</c:v>
                </c:pt>
                <c:pt idx="1985">
                  <c:v>-311.943000031</c:v>
                </c:pt>
                <c:pt idx="1986">
                  <c:v>-311.932999897</c:v>
                </c:pt>
                <c:pt idx="1987">
                  <c:v>-312.07499991899999</c:v>
                </c:pt>
                <c:pt idx="1988">
                  <c:v>-311.99500010100002</c:v>
                </c:pt>
                <c:pt idx="1989">
                  <c:v>-311.809999973</c:v>
                </c:pt>
                <c:pt idx="1990">
                  <c:v>-311.82599987399999</c:v>
                </c:pt>
                <c:pt idx="1991">
                  <c:v>-312.02300016300001</c:v>
                </c:pt>
                <c:pt idx="1992">
                  <c:v>-311.809999973</c:v>
                </c:pt>
                <c:pt idx="1993">
                  <c:v>-311.78599996499997</c:v>
                </c:pt>
                <c:pt idx="1994">
                  <c:v>-311.89600018599998</c:v>
                </c:pt>
                <c:pt idx="1995">
                  <c:v>-311.89599987100001</c:v>
                </c:pt>
                <c:pt idx="1996">
                  <c:v>-311.69500015699998</c:v>
                </c:pt>
                <c:pt idx="1997">
                  <c:v>-311.61299999800002</c:v>
                </c:pt>
                <c:pt idx="1998">
                  <c:v>-311.91699999600002</c:v>
                </c:pt>
                <c:pt idx="1999">
                  <c:v>-311.738000263</c:v>
                </c:pt>
                <c:pt idx="2000">
                  <c:v>-311.690000247</c:v>
                </c:pt>
                <c:pt idx="2001">
                  <c:v>-311.76700018100001</c:v>
                </c:pt>
                <c:pt idx="2002">
                  <c:v>-311.877000087</c:v>
                </c:pt>
                <c:pt idx="2003">
                  <c:v>-311.66799995100001</c:v>
                </c:pt>
                <c:pt idx="2004">
                  <c:v>-311.525000073</c:v>
                </c:pt>
                <c:pt idx="2005">
                  <c:v>-311.77199977700002</c:v>
                </c:pt>
                <c:pt idx="2006">
                  <c:v>-311.731999868</c:v>
                </c:pt>
                <c:pt idx="2007">
                  <c:v>-311.60400003400002</c:v>
                </c:pt>
                <c:pt idx="2008">
                  <c:v>-311.59900012399999</c:v>
                </c:pt>
                <c:pt idx="2009">
                  <c:v>-311.72000002099998</c:v>
                </c:pt>
                <c:pt idx="2010">
                  <c:v>-311.61800022199998</c:v>
                </c:pt>
                <c:pt idx="2011">
                  <c:v>-311.441000202</c:v>
                </c:pt>
                <c:pt idx="2012">
                  <c:v>-311.55399999100001</c:v>
                </c:pt>
                <c:pt idx="2013">
                  <c:v>-311.67400003199998</c:v>
                </c:pt>
                <c:pt idx="2014">
                  <c:v>-311.48700019099999</c:v>
                </c:pt>
                <c:pt idx="2015">
                  <c:v>-311.48500016399998</c:v>
                </c:pt>
                <c:pt idx="2016">
                  <c:v>-311.63999988900002</c:v>
                </c:pt>
                <c:pt idx="2017">
                  <c:v>-311.58899998999999</c:v>
                </c:pt>
                <c:pt idx="2018">
                  <c:v>-311.40599988899999</c:v>
                </c:pt>
                <c:pt idx="2019">
                  <c:v>-311.377999827</c:v>
                </c:pt>
                <c:pt idx="2020">
                  <c:v>-311.63499997899999</c:v>
                </c:pt>
                <c:pt idx="2021">
                  <c:v>-311.44800013899999</c:v>
                </c:pt>
                <c:pt idx="2022">
                  <c:v>-311.40799991599999</c:v>
                </c:pt>
                <c:pt idx="2023">
                  <c:v>-311.08300010699998</c:v>
                </c:pt>
                <c:pt idx="2024">
                  <c:v>-310.959999869</c:v>
                </c:pt>
                <c:pt idx="2025">
                  <c:v>-311.26300001099997</c:v>
                </c:pt>
                <c:pt idx="2026">
                  <c:v>-311.11800010500002</c:v>
                </c:pt>
                <c:pt idx="2027">
                  <c:v>-311.04400005399998</c:v>
                </c:pt>
                <c:pt idx="2028">
                  <c:v>-311.08199993599999</c:v>
                </c:pt>
                <c:pt idx="2029">
                  <c:v>-311.21099994100001</c:v>
                </c:pt>
                <c:pt idx="2030">
                  <c:v>-311.05099999100003</c:v>
                </c:pt>
                <c:pt idx="2031">
                  <c:v>-310.90499991600001</c:v>
                </c:pt>
                <c:pt idx="2032">
                  <c:v>-311.10700011500001</c:v>
                </c:pt>
                <c:pt idx="2033">
                  <c:v>-311.15599998699997</c:v>
                </c:pt>
                <c:pt idx="2034">
                  <c:v>-311.00700002899998</c:v>
                </c:pt>
                <c:pt idx="2035">
                  <c:v>-311.00999991200001</c:v>
                </c:pt>
                <c:pt idx="2036">
                  <c:v>-311.15800001399998</c:v>
                </c:pt>
                <c:pt idx="2037">
                  <c:v>-311.074999999</c:v>
                </c:pt>
                <c:pt idx="2038">
                  <c:v>-310.89100004199997</c:v>
                </c:pt>
                <c:pt idx="2039">
                  <c:v>-310.93599986100003</c:v>
                </c:pt>
                <c:pt idx="2040">
                  <c:v>-311.130999809</c:v>
                </c:pt>
                <c:pt idx="2041">
                  <c:v>-310.925000184</c:v>
                </c:pt>
                <c:pt idx="2042">
                  <c:v>-310.90499991600001</c:v>
                </c:pt>
                <c:pt idx="2043">
                  <c:v>-311.03100003700001</c:v>
                </c:pt>
                <c:pt idx="2044">
                  <c:v>-311.03599994699999</c:v>
                </c:pt>
                <c:pt idx="2045">
                  <c:v>-310.84999996200003</c:v>
                </c:pt>
                <c:pt idx="2046">
                  <c:v>-310.781000135</c:v>
                </c:pt>
                <c:pt idx="2047">
                  <c:v>-311.07999990899998</c:v>
                </c:pt>
                <c:pt idx="2048">
                  <c:v>-310.91400019399998</c:v>
                </c:pt>
                <c:pt idx="2049">
                  <c:v>-310.88399979100001</c:v>
                </c:pt>
                <c:pt idx="2050">
                  <c:v>-310.97299988600003</c:v>
                </c:pt>
                <c:pt idx="2051">
                  <c:v>-311.07000008900002</c:v>
                </c:pt>
                <c:pt idx="2052">
                  <c:v>-310.86599986300001</c:v>
                </c:pt>
                <c:pt idx="2053">
                  <c:v>-310.74000005599999</c:v>
                </c:pt>
                <c:pt idx="2054">
                  <c:v>-311.01199993900002</c:v>
                </c:pt>
                <c:pt idx="2055">
                  <c:v>-310.94900019200003</c:v>
                </c:pt>
                <c:pt idx="2056">
                  <c:v>-310.831000179</c:v>
                </c:pt>
                <c:pt idx="2057">
                  <c:v>-310.84499973800001</c:v>
                </c:pt>
                <c:pt idx="2058">
                  <c:v>-310.980999994</c:v>
                </c:pt>
                <c:pt idx="2059">
                  <c:v>-310.87899988100003</c:v>
                </c:pt>
                <c:pt idx="2060">
                  <c:v>-310.70799993999998</c:v>
                </c:pt>
                <c:pt idx="2061">
                  <c:v>-310.85099981899998</c:v>
                </c:pt>
                <c:pt idx="2062">
                  <c:v>-310.97500022700001</c:v>
                </c:pt>
                <c:pt idx="2063">
                  <c:v>-310.810000054</c:v>
                </c:pt>
                <c:pt idx="2064">
                  <c:v>-310.81499996399998</c:v>
                </c:pt>
                <c:pt idx="2065">
                  <c:v>-310.97899996699999</c:v>
                </c:pt>
                <c:pt idx="2066">
                  <c:v>-310.93599986100003</c:v>
                </c:pt>
                <c:pt idx="2067">
                  <c:v>-310.771000001</c:v>
                </c:pt>
                <c:pt idx="2068">
                  <c:v>-310.76600009100002</c:v>
                </c:pt>
                <c:pt idx="2069">
                  <c:v>-311.01499982199999</c:v>
                </c:pt>
                <c:pt idx="2070">
                  <c:v>-310.83399974700001</c:v>
                </c:pt>
                <c:pt idx="2071">
                  <c:v>-310.81599982</c:v>
                </c:pt>
                <c:pt idx="2072">
                  <c:v>-310.51999992899999</c:v>
                </c:pt>
                <c:pt idx="2073">
                  <c:v>-310.42600023799997</c:v>
                </c:pt>
                <c:pt idx="2074">
                  <c:v>-310.75399993000002</c:v>
                </c:pt>
                <c:pt idx="2075">
                  <c:v>-310.609000025</c:v>
                </c:pt>
                <c:pt idx="2076">
                  <c:v>-310.55400007200001</c:v>
                </c:pt>
                <c:pt idx="2077">
                  <c:v>-310.678000166</c:v>
                </c:pt>
                <c:pt idx="2078">
                  <c:v>-310.882999934</c:v>
                </c:pt>
                <c:pt idx="2079">
                  <c:v>-310.78400001900002</c:v>
                </c:pt>
                <c:pt idx="2080">
                  <c:v>-310.70799993999998</c:v>
                </c:pt>
                <c:pt idx="2081">
                  <c:v>-310.99199998400002</c:v>
                </c:pt>
                <c:pt idx="2082">
                  <c:v>-311.09999986399998</c:v>
                </c:pt>
                <c:pt idx="2083">
                  <c:v>-311.03399991999999</c:v>
                </c:pt>
                <c:pt idx="2084">
                  <c:v>-311.10799997100003</c:v>
                </c:pt>
                <c:pt idx="2085">
                  <c:v>-311.31400022399998</c:v>
                </c:pt>
                <c:pt idx="2086">
                  <c:v>-311.30499994600001</c:v>
                </c:pt>
                <c:pt idx="2087">
                  <c:v>-311.19999995000001</c:v>
                </c:pt>
                <c:pt idx="2088">
                  <c:v>-311.33999994499999</c:v>
                </c:pt>
                <c:pt idx="2089">
                  <c:v>-311.58699996299998</c:v>
                </c:pt>
                <c:pt idx="2090">
                  <c:v>-311.45500007599998</c:v>
                </c:pt>
                <c:pt idx="2091">
                  <c:v>-311.51999984899999</c:v>
                </c:pt>
                <c:pt idx="2092">
                  <c:v>-311.73599992200002</c:v>
                </c:pt>
                <c:pt idx="2093">
                  <c:v>-311.80100000900001</c:v>
                </c:pt>
                <c:pt idx="2094">
                  <c:v>-311.68700004900001</c:v>
                </c:pt>
                <c:pt idx="2095">
                  <c:v>-311.70700000400001</c:v>
                </c:pt>
                <c:pt idx="2096">
                  <c:v>-312.07999982899997</c:v>
                </c:pt>
                <c:pt idx="2097">
                  <c:v>-311.99199990400001</c:v>
                </c:pt>
                <c:pt idx="2098">
                  <c:v>-312.032000127</c:v>
                </c:pt>
                <c:pt idx="2099">
                  <c:v>-312.19699998599998</c:v>
                </c:pt>
                <c:pt idx="2100">
                  <c:v>-312.36400018699999</c:v>
                </c:pt>
                <c:pt idx="2101">
                  <c:v>-312.236999895</c:v>
                </c:pt>
                <c:pt idx="2102">
                  <c:v>-312.18399996900001</c:v>
                </c:pt>
                <c:pt idx="2103">
                  <c:v>-312.537000154</c:v>
                </c:pt>
                <c:pt idx="2104">
                  <c:v>-312.52900004600002</c:v>
                </c:pt>
                <c:pt idx="2105">
                  <c:v>-312.50099998399998</c:v>
                </c:pt>
                <c:pt idx="2106">
                  <c:v>-312.59800018700003</c:v>
                </c:pt>
                <c:pt idx="2107">
                  <c:v>-312.800999929</c:v>
                </c:pt>
                <c:pt idx="2108">
                  <c:v>-312.76100001999998</c:v>
                </c:pt>
                <c:pt idx="2109">
                  <c:v>-312.67599997799999</c:v>
                </c:pt>
                <c:pt idx="2110">
                  <c:v>-312.91699991600001</c:v>
                </c:pt>
                <c:pt idx="2111">
                  <c:v>-313.095999963</c:v>
                </c:pt>
                <c:pt idx="2112">
                  <c:v>-313.00600001100003</c:v>
                </c:pt>
                <c:pt idx="2113">
                  <c:v>-313.08999988300002</c:v>
                </c:pt>
                <c:pt idx="2114">
                  <c:v>-313.33199999099998</c:v>
                </c:pt>
                <c:pt idx="2115">
                  <c:v>-313.353999972</c:v>
                </c:pt>
                <c:pt idx="2116">
                  <c:v>-313.25300002900002</c:v>
                </c:pt>
                <c:pt idx="2117">
                  <c:v>-313.33100013400002</c:v>
                </c:pt>
                <c:pt idx="2118">
                  <c:v>-313.64499995300002</c:v>
                </c:pt>
                <c:pt idx="2119">
                  <c:v>-313.53199984899999</c:v>
                </c:pt>
                <c:pt idx="2120">
                  <c:v>-313.581999892</c:v>
                </c:pt>
                <c:pt idx="2121">
                  <c:v>-313.608999783</c:v>
                </c:pt>
                <c:pt idx="2122">
                  <c:v>-313.65200020399999</c:v>
                </c:pt>
                <c:pt idx="2123">
                  <c:v>-314.09700005299999</c:v>
                </c:pt>
                <c:pt idx="2124">
                  <c:v>-314.07100001800001</c:v>
                </c:pt>
                <c:pt idx="2125">
                  <c:v>-314.15699991600002</c:v>
                </c:pt>
                <c:pt idx="2126">
                  <c:v>-314.36499988200001</c:v>
                </c:pt>
                <c:pt idx="2127">
                  <c:v>-314.629999828</c:v>
                </c:pt>
                <c:pt idx="2128">
                  <c:v>-314.58200012600003</c:v>
                </c:pt>
                <c:pt idx="2129">
                  <c:v>-314.58299998199999</c:v>
                </c:pt>
                <c:pt idx="2130">
                  <c:v>-314.95300023800002</c:v>
                </c:pt>
                <c:pt idx="2131">
                  <c:v>-315.10900013399998</c:v>
                </c:pt>
                <c:pt idx="2132">
                  <c:v>-315.10599993599999</c:v>
                </c:pt>
                <c:pt idx="2133">
                  <c:v>-315.24299973400002</c:v>
                </c:pt>
                <c:pt idx="2134">
                  <c:v>-315.52100001100001</c:v>
                </c:pt>
                <c:pt idx="2135">
                  <c:v>-315.57699982100002</c:v>
                </c:pt>
                <c:pt idx="2136">
                  <c:v>-315.53399971499999</c:v>
                </c:pt>
                <c:pt idx="2137">
                  <c:v>-315.753999841</c:v>
                </c:pt>
                <c:pt idx="2138">
                  <c:v>-316.0540001</c:v>
                </c:pt>
                <c:pt idx="2139">
                  <c:v>-316.00000000300003</c:v>
                </c:pt>
                <c:pt idx="2140">
                  <c:v>-316.13700011499998</c:v>
                </c:pt>
                <c:pt idx="2141">
                  <c:v>-316.41799996100002</c:v>
                </c:pt>
                <c:pt idx="2142">
                  <c:v>-316.53899985800001</c:v>
                </c:pt>
                <c:pt idx="2143">
                  <c:v>-316.500999976</c:v>
                </c:pt>
                <c:pt idx="2144">
                  <c:v>-316.60199991899998</c:v>
                </c:pt>
                <c:pt idx="2145">
                  <c:v>-317.02300007500003</c:v>
                </c:pt>
                <c:pt idx="2146">
                  <c:v>-316.99399984199999</c:v>
                </c:pt>
                <c:pt idx="2147">
                  <c:v>-317.10599977499999</c:v>
                </c:pt>
                <c:pt idx="2148">
                  <c:v>-317.34599985599999</c:v>
                </c:pt>
                <c:pt idx="2149">
                  <c:v>-317.56399995599998</c:v>
                </c:pt>
                <c:pt idx="2150">
                  <c:v>-317.491999932</c:v>
                </c:pt>
                <c:pt idx="2151">
                  <c:v>-317.50900000299998</c:v>
                </c:pt>
                <c:pt idx="2152">
                  <c:v>-317.94800008599998</c:v>
                </c:pt>
                <c:pt idx="2153">
                  <c:v>-317.98599996799999</c:v>
                </c:pt>
                <c:pt idx="2154">
                  <c:v>-318.03100010100002</c:v>
                </c:pt>
                <c:pt idx="2155">
                  <c:v>-318.19700013099998</c:v>
                </c:pt>
                <c:pt idx="2156">
                  <c:v>-318.47499978000002</c:v>
                </c:pt>
                <c:pt idx="2157">
                  <c:v>-318.49399987800001</c:v>
                </c:pt>
                <c:pt idx="2158">
                  <c:v>-318.48300020200003</c:v>
                </c:pt>
                <c:pt idx="2159">
                  <c:v>-318.79899973300002</c:v>
                </c:pt>
                <c:pt idx="2160">
                  <c:v>-319.03300004800002</c:v>
                </c:pt>
                <c:pt idx="2161">
                  <c:v>-319.02499993999999</c:v>
                </c:pt>
                <c:pt idx="2162">
                  <c:v>-319.18000029400002</c:v>
                </c:pt>
                <c:pt idx="2163">
                  <c:v>-319.48199995099998</c:v>
                </c:pt>
                <c:pt idx="2164">
                  <c:v>-319.56000005599998</c:v>
                </c:pt>
                <c:pt idx="2165">
                  <c:v>-319.53199999399999</c:v>
                </c:pt>
                <c:pt idx="2166">
                  <c:v>-319.69800002400001</c:v>
                </c:pt>
                <c:pt idx="2167">
                  <c:v>-320.06899982200002</c:v>
                </c:pt>
                <c:pt idx="2168">
                  <c:v>-320.010999986</c:v>
                </c:pt>
                <c:pt idx="2169">
                  <c:v>-320.13399991</c:v>
                </c:pt>
                <c:pt idx="2170">
                  <c:v>-320.40000002599999</c:v>
                </c:pt>
                <c:pt idx="2171">
                  <c:v>-320.57500002</c:v>
                </c:pt>
                <c:pt idx="2172">
                  <c:v>-320.52099992299998</c:v>
                </c:pt>
                <c:pt idx="2173">
                  <c:v>-320.58199995699999</c:v>
                </c:pt>
                <c:pt idx="2174">
                  <c:v>-321.04500004800002</c:v>
                </c:pt>
                <c:pt idx="2175">
                  <c:v>-321.03299988700002</c:v>
                </c:pt>
                <c:pt idx="2176">
                  <c:v>-321.13900005400001</c:v>
                </c:pt>
                <c:pt idx="2177">
                  <c:v>-321.35900018000001</c:v>
                </c:pt>
                <c:pt idx="2178">
                  <c:v>-321.63300009</c:v>
                </c:pt>
                <c:pt idx="2179">
                  <c:v>-321.594000037</c:v>
                </c:pt>
                <c:pt idx="2180">
                  <c:v>-321.61600001900001</c:v>
                </c:pt>
                <c:pt idx="2181">
                  <c:v>-322.00499974399997</c:v>
                </c:pt>
                <c:pt idx="2182">
                  <c:v>-322.14400019700003</c:v>
                </c:pt>
                <c:pt idx="2183">
                  <c:v>-322.16599986400001</c:v>
                </c:pt>
                <c:pt idx="2184">
                  <c:v>-322.326999984</c:v>
                </c:pt>
                <c:pt idx="2185">
                  <c:v>-322.61100002799998</c:v>
                </c:pt>
                <c:pt idx="2186">
                  <c:v>-322.668999864</c:v>
                </c:pt>
                <c:pt idx="2187">
                  <c:v>-322.64499985600003</c:v>
                </c:pt>
                <c:pt idx="2188">
                  <c:v>-322.90600006199998</c:v>
                </c:pt>
                <c:pt idx="2189">
                  <c:v>-323.20900020400001</c:v>
                </c:pt>
                <c:pt idx="2190">
                  <c:v>-323.16899998100001</c:v>
                </c:pt>
                <c:pt idx="2191">
                  <c:v>-323.32099982300002</c:v>
                </c:pt>
                <c:pt idx="2192">
                  <c:v>-323.63200007199998</c:v>
                </c:pt>
                <c:pt idx="2193">
                  <c:v>-323.76300010400001</c:v>
                </c:pt>
                <c:pt idx="2194">
                  <c:v>-323.74199997900001</c:v>
                </c:pt>
                <c:pt idx="2195">
                  <c:v>-323.86200001899999</c:v>
                </c:pt>
                <c:pt idx="2196">
                  <c:v>-324.29199982400002</c:v>
                </c:pt>
                <c:pt idx="2197">
                  <c:v>-324.27900012100002</c:v>
                </c:pt>
                <c:pt idx="2198">
                  <c:v>-324.41199986499998</c:v>
                </c:pt>
                <c:pt idx="2199">
                  <c:v>-324.662999937</c:v>
                </c:pt>
                <c:pt idx="2200">
                  <c:v>-324.88200020699998</c:v>
                </c:pt>
                <c:pt idx="2201">
                  <c:v>-324.83500004699999</c:v>
                </c:pt>
                <c:pt idx="2202">
                  <c:v>-324.87799983899998</c:v>
                </c:pt>
                <c:pt idx="2203">
                  <c:v>-325.340999931</c:v>
                </c:pt>
                <c:pt idx="2204">
                  <c:v>-325.368999992</c:v>
                </c:pt>
                <c:pt idx="2205">
                  <c:v>-325.44399989999999</c:v>
                </c:pt>
                <c:pt idx="2206">
                  <c:v>-325.64399975800001</c:v>
                </c:pt>
                <c:pt idx="2207">
                  <c:v>-325.94499987299997</c:v>
                </c:pt>
                <c:pt idx="2208">
                  <c:v>-325.95800020500002</c:v>
                </c:pt>
                <c:pt idx="2209">
                  <c:v>-325.96800002499998</c:v>
                </c:pt>
                <c:pt idx="2210">
                  <c:v>-326.32399977900002</c:v>
                </c:pt>
                <c:pt idx="2211">
                  <c:v>-326.56599988699998</c:v>
                </c:pt>
                <c:pt idx="2212">
                  <c:v>-326.57800004799998</c:v>
                </c:pt>
                <c:pt idx="2213">
                  <c:v>-326.742999908</c:v>
                </c:pt>
                <c:pt idx="2214">
                  <c:v>-327.059000067</c:v>
                </c:pt>
                <c:pt idx="2215">
                  <c:v>-327.15500009900001</c:v>
                </c:pt>
                <c:pt idx="2216">
                  <c:v>-327.14699999200002</c:v>
                </c:pt>
                <c:pt idx="2217">
                  <c:v>-327.33599985900003</c:v>
                </c:pt>
                <c:pt idx="2218">
                  <c:v>-327.70799982800003</c:v>
                </c:pt>
                <c:pt idx="2219">
                  <c:v>-327.66900009</c:v>
                </c:pt>
                <c:pt idx="2220">
                  <c:v>-327.818999905</c:v>
                </c:pt>
                <c:pt idx="2221">
                  <c:v>-328.10499997599999</c:v>
                </c:pt>
                <c:pt idx="2222">
                  <c:v>-328.27899979900002</c:v>
                </c:pt>
                <c:pt idx="2223">
                  <c:v>-328.25100005100001</c:v>
                </c:pt>
                <c:pt idx="2224">
                  <c:v>-328.34300002999998</c:v>
                </c:pt>
                <c:pt idx="2225">
                  <c:v>-328.81999999499999</c:v>
                </c:pt>
                <c:pt idx="2226">
                  <c:v>-328.81399991500001</c:v>
                </c:pt>
                <c:pt idx="2227">
                  <c:v>-328.93800000900001</c:v>
                </c:pt>
                <c:pt idx="2228">
                  <c:v>-329.18599988300002</c:v>
                </c:pt>
                <c:pt idx="2229">
                  <c:v>-329.46900007099998</c:v>
                </c:pt>
                <c:pt idx="2230">
                  <c:v>-329.432000045</c:v>
                </c:pt>
                <c:pt idx="2231">
                  <c:v>-329.46099996300001</c:v>
                </c:pt>
                <c:pt idx="2232">
                  <c:v>-329.87999977800001</c:v>
                </c:pt>
                <c:pt idx="2233">
                  <c:v>-330.01299983600001</c:v>
                </c:pt>
                <c:pt idx="2234">
                  <c:v>-330.05500008600001</c:v>
                </c:pt>
                <c:pt idx="2235">
                  <c:v>-330.22099980199999</c:v>
                </c:pt>
                <c:pt idx="2236">
                  <c:v>-330.513000267</c:v>
                </c:pt>
                <c:pt idx="2237">
                  <c:v>-330.58200009400002</c:v>
                </c:pt>
                <c:pt idx="2238">
                  <c:v>-330.576000013</c:v>
                </c:pt>
                <c:pt idx="2239">
                  <c:v>-330.86000005699998</c:v>
                </c:pt>
                <c:pt idx="2240">
                  <c:v>-331.15100003800001</c:v>
                </c:pt>
                <c:pt idx="2241">
                  <c:v>-331.13199994000001</c:v>
                </c:pt>
                <c:pt idx="2242">
                  <c:v>-331.30300019399999</c:v>
                </c:pt>
                <c:pt idx="2243">
                  <c:v>-331.62899985899998</c:v>
                </c:pt>
                <c:pt idx="2244">
                  <c:v>-331.74600001699997</c:v>
                </c:pt>
                <c:pt idx="2245">
                  <c:v>-331.73499971199999</c:v>
                </c:pt>
                <c:pt idx="2246">
                  <c:v>-331.87800021800001</c:v>
                </c:pt>
                <c:pt idx="2247">
                  <c:v>-332.30599999700001</c:v>
                </c:pt>
                <c:pt idx="2248">
                  <c:v>-332.28800006900002</c:v>
                </c:pt>
                <c:pt idx="2249">
                  <c:v>-332.42100012700001</c:v>
                </c:pt>
                <c:pt idx="2250">
                  <c:v>-332.68400004599999</c:v>
                </c:pt>
                <c:pt idx="2251">
                  <c:v>-332.90399985900001</c:v>
                </c:pt>
                <c:pt idx="2252">
                  <c:v>-332.86300009299998</c:v>
                </c:pt>
                <c:pt idx="2253">
                  <c:v>-332.91100010999997</c:v>
                </c:pt>
                <c:pt idx="2254">
                  <c:v>-333.38400002100002</c:v>
                </c:pt>
                <c:pt idx="2255">
                  <c:v>-333.40800002899999</c:v>
                </c:pt>
                <c:pt idx="2256">
                  <c:v>-333.42100004700001</c:v>
                </c:pt>
                <c:pt idx="2257">
                  <c:v>-333.470999775</c:v>
                </c:pt>
                <c:pt idx="2258">
                  <c:v>-333.60900005799999</c:v>
                </c:pt>
                <c:pt idx="2259">
                  <c:v>-333.46000009900001</c:v>
                </c:pt>
                <c:pt idx="2260">
                  <c:v>-333.32700004100002</c:v>
                </c:pt>
                <c:pt idx="2261">
                  <c:v>-333.54100008699999</c:v>
                </c:pt>
                <c:pt idx="2262">
                  <c:v>-333.602000121</c:v>
                </c:pt>
                <c:pt idx="2263">
                  <c:v>-333.46600017999998</c:v>
                </c:pt>
                <c:pt idx="2264">
                  <c:v>-333.48099990999998</c:v>
                </c:pt>
                <c:pt idx="2265">
                  <c:v>-333.64200003000002</c:v>
                </c:pt>
                <c:pt idx="2266">
                  <c:v>-333.57200003200001</c:v>
                </c:pt>
                <c:pt idx="2267">
                  <c:v>-333.40199994900001</c:v>
                </c:pt>
                <c:pt idx="2268">
                  <c:v>-333.46099995499998</c:v>
                </c:pt>
                <c:pt idx="2269">
                  <c:v>-333.67000009200001</c:v>
                </c:pt>
                <c:pt idx="2270">
                  <c:v>-333.479000197</c:v>
                </c:pt>
                <c:pt idx="2271">
                  <c:v>-333.47199994599998</c:v>
                </c:pt>
                <c:pt idx="2272">
                  <c:v>-333.61399996799997</c:v>
                </c:pt>
                <c:pt idx="2273">
                  <c:v>-333.63399992199999</c:v>
                </c:pt>
                <c:pt idx="2274">
                  <c:v>-333.46199981199999</c:v>
                </c:pt>
                <c:pt idx="2275">
                  <c:v>-333.410000056</c:v>
                </c:pt>
                <c:pt idx="2276">
                  <c:v>-333.72399987400001</c:v>
                </c:pt>
                <c:pt idx="2277">
                  <c:v>-333.57400005900001</c:v>
                </c:pt>
                <c:pt idx="2278">
                  <c:v>-333.56000018499998</c:v>
                </c:pt>
                <c:pt idx="2279">
                  <c:v>-333.66400001099998</c:v>
                </c:pt>
                <c:pt idx="2280">
                  <c:v>-333.77700011500002</c:v>
                </c:pt>
                <c:pt idx="2281">
                  <c:v>-333.58999996</c:v>
                </c:pt>
                <c:pt idx="2282">
                  <c:v>-333.48000005400002</c:v>
                </c:pt>
                <c:pt idx="2283">
                  <c:v>-333.76900000699999</c:v>
                </c:pt>
                <c:pt idx="2284">
                  <c:v>-333.72300001799999</c:v>
                </c:pt>
                <c:pt idx="2285">
                  <c:v>-333.62099990500002</c:v>
                </c:pt>
                <c:pt idx="2286">
                  <c:v>-333.65200016400001</c:v>
                </c:pt>
                <c:pt idx="2287">
                  <c:v>-333.80400000600002</c:v>
                </c:pt>
                <c:pt idx="2288">
                  <c:v>-333.71899996399998</c:v>
                </c:pt>
                <c:pt idx="2289">
                  <c:v>-333.56500009500002</c:v>
                </c:pt>
                <c:pt idx="2290">
                  <c:v>-333.72400018899998</c:v>
                </c:pt>
                <c:pt idx="2291">
                  <c:v>-333.863999869</c:v>
                </c:pt>
                <c:pt idx="2292">
                  <c:v>-333.71499991000002</c:v>
                </c:pt>
                <c:pt idx="2293">
                  <c:v>-333.73699989199997</c:v>
                </c:pt>
                <c:pt idx="2294">
                  <c:v>-333.91799996600002</c:v>
                </c:pt>
                <c:pt idx="2295">
                  <c:v>-333.88999990399998</c:v>
                </c:pt>
                <c:pt idx="2296">
                  <c:v>-333.74199980200001</c:v>
                </c:pt>
                <c:pt idx="2297">
                  <c:v>-333.75300010699999</c:v>
                </c:pt>
                <c:pt idx="2298">
                  <c:v>-334.01800005199999</c:v>
                </c:pt>
                <c:pt idx="2299">
                  <c:v>-333.85299987899998</c:v>
                </c:pt>
                <c:pt idx="2300">
                  <c:v>-333.849000139</c:v>
                </c:pt>
                <c:pt idx="2301">
                  <c:v>-333.97899999999998</c:v>
                </c:pt>
                <c:pt idx="2302">
                  <c:v>-334.03899986300002</c:v>
                </c:pt>
                <c:pt idx="2303">
                  <c:v>-333.85400004899998</c:v>
                </c:pt>
                <c:pt idx="2304">
                  <c:v>-333.77199989000002</c:v>
                </c:pt>
                <c:pt idx="2305">
                  <c:v>-334.112999914</c:v>
                </c:pt>
                <c:pt idx="2306">
                  <c:v>-333.98100002699999</c:v>
                </c:pt>
                <c:pt idx="2307">
                  <c:v>-333.93799991999998</c:v>
                </c:pt>
                <c:pt idx="2308">
                  <c:v>-334.01699988199999</c:v>
                </c:pt>
                <c:pt idx="2309">
                  <c:v>-334.18000002899998</c:v>
                </c:pt>
                <c:pt idx="2310">
                  <c:v>-334.03699983600001</c:v>
                </c:pt>
                <c:pt idx="2311">
                  <c:v>-333.91700011</c:v>
                </c:pt>
                <c:pt idx="2312">
                  <c:v>-334.15699987699998</c:v>
                </c:pt>
                <c:pt idx="2313">
                  <c:v>-334.22000025199998</c:v>
                </c:pt>
                <c:pt idx="2314">
                  <c:v>-334.11000003100003</c:v>
                </c:pt>
                <c:pt idx="2315">
                  <c:v>-334.139000264</c:v>
                </c:pt>
                <c:pt idx="2316">
                  <c:v>-334.30100024000001</c:v>
                </c:pt>
                <c:pt idx="2317">
                  <c:v>-334.24700014299998</c:v>
                </c:pt>
                <c:pt idx="2318">
                  <c:v>-334.09600015699999</c:v>
                </c:pt>
                <c:pt idx="2319">
                  <c:v>-334.19199987500002</c:v>
                </c:pt>
                <c:pt idx="2320">
                  <c:v>-334.392000048</c:v>
                </c:pt>
                <c:pt idx="2321">
                  <c:v>-334.21400017100001</c:v>
                </c:pt>
                <c:pt idx="2322">
                  <c:v>-334.23299995500003</c:v>
                </c:pt>
                <c:pt idx="2323">
                  <c:v>-334.40300003900001</c:v>
                </c:pt>
                <c:pt idx="2324">
                  <c:v>-334.42299999300002</c:v>
                </c:pt>
                <c:pt idx="2325">
                  <c:v>-334.26199987299998</c:v>
                </c:pt>
                <c:pt idx="2326">
                  <c:v>-334.23800017899998</c:v>
                </c:pt>
                <c:pt idx="2327">
                  <c:v>-334.56200013199998</c:v>
                </c:pt>
                <c:pt idx="2328">
                  <c:v>-334.427999903</c:v>
                </c:pt>
                <c:pt idx="2329">
                  <c:v>-334.42099996600001</c:v>
                </c:pt>
                <c:pt idx="2330">
                  <c:v>-334.53800012400001</c:v>
                </c:pt>
                <c:pt idx="2331">
                  <c:v>-334.65699999399999</c:v>
                </c:pt>
                <c:pt idx="2332">
                  <c:v>-334.48300017000003</c:v>
                </c:pt>
                <c:pt idx="2333">
                  <c:v>-334.383000084</c:v>
                </c:pt>
                <c:pt idx="2334">
                  <c:v>-334.68999996500003</c:v>
                </c:pt>
                <c:pt idx="2335">
                  <c:v>-334.63200012900001</c:v>
                </c:pt>
                <c:pt idx="2336">
                  <c:v>-334.55800007800002</c:v>
                </c:pt>
                <c:pt idx="2337">
                  <c:v>-334.607999807</c:v>
                </c:pt>
                <c:pt idx="2338">
                  <c:v>-334.76300015999999</c:v>
                </c:pt>
                <c:pt idx="2339">
                  <c:v>-334.67400006499997</c:v>
                </c:pt>
                <c:pt idx="2340">
                  <c:v>-334.54300003399999</c:v>
                </c:pt>
                <c:pt idx="2341">
                  <c:v>-334.73499978400002</c:v>
                </c:pt>
                <c:pt idx="2342">
                  <c:v>-334.86600012999997</c:v>
                </c:pt>
                <c:pt idx="2343">
                  <c:v>-334.72799984699998</c:v>
                </c:pt>
                <c:pt idx="2344">
                  <c:v>-334.76499987300002</c:v>
                </c:pt>
                <c:pt idx="2345">
                  <c:v>-334.95799979399999</c:v>
                </c:pt>
                <c:pt idx="2346">
                  <c:v>-334.93299992999999</c:v>
                </c:pt>
                <c:pt idx="2347">
                  <c:v>-334.78300011499999</c:v>
                </c:pt>
                <c:pt idx="2348">
                  <c:v>-334.81299988900003</c:v>
                </c:pt>
                <c:pt idx="2349">
                  <c:v>-335.07900000500001</c:v>
                </c:pt>
                <c:pt idx="2350">
                  <c:v>-334.91799988600002</c:v>
                </c:pt>
                <c:pt idx="2351">
                  <c:v>-334.920000227</c:v>
                </c:pt>
                <c:pt idx="2352">
                  <c:v>-335.05299997100002</c:v>
                </c:pt>
                <c:pt idx="2353">
                  <c:v>-335.116000031</c:v>
                </c:pt>
                <c:pt idx="2354">
                  <c:v>-334.94599994700002</c:v>
                </c:pt>
                <c:pt idx="2355">
                  <c:v>-334.88300020100002</c:v>
                </c:pt>
                <c:pt idx="2356">
                  <c:v>-335.221000027</c:v>
                </c:pt>
                <c:pt idx="2357">
                  <c:v>-335.085999942</c:v>
                </c:pt>
                <c:pt idx="2358">
                  <c:v>-335.06599998799999</c:v>
                </c:pt>
                <c:pt idx="2359">
                  <c:v>-335.16599975999998</c:v>
                </c:pt>
                <c:pt idx="2360">
                  <c:v>-335.32399999699999</c:v>
                </c:pt>
                <c:pt idx="2361">
                  <c:v>-335.16899995699998</c:v>
                </c:pt>
                <c:pt idx="2362">
                  <c:v>-335.06299979099998</c:v>
                </c:pt>
                <c:pt idx="2363">
                  <c:v>-335.32700019399999</c:v>
                </c:pt>
                <c:pt idx="2364">
                  <c:v>-335.37500021</c:v>
                </c:pt>
                <c:pt idx="2365">
                  <c:v>-335.26499998999998</c:v>
                </c:pt>
                <c:pt idx="2366">
                  <c:v>-335.295999935</c:v>
                </c:pt>
                <c:pt idx="2367">
                  <c:v>-335.46600001899998</c:v>
                </c:pt>
                <c:pt idx="2368">
                  <c:v>-335.41599997600002</c:v>
                </c:pt>
                <c:pt idx="2369">
                  <c:v>-335.26700001699999</c:v>
                </c:pt>
                <c:pt idx="2370">
                  <c:v>-335.38000011999998</c:v>
                </c:pt>
                <c:pt idx="2371">
                  <c:v>-335.57300004199999</c:v>
                </c:pt>
                <c:pt idx="2372">
                  <c:v>-335.413000092</c:v>
                </c:pt>
                <c:pt idx="2373">
                  <c:v>-335.443000181</c:v>
                </c:pt>
                <c:pt idx="2374">
                  <c:v>-335.61800017500002</c:v>
                </c:pt>
                <c:pt idx="2375">
                  <c:v>-335.633000219</c:v>
                </c:pt>
                <c:pt idx="2376">
                  <c:v>-335.488</c:v>
                </c:pt>
                <c:pt idx="2377">
                  <c:v>-335.48299977599999</c:v>
                </c:pt>
                <c:pt idx="2378">
                  <c:v>-335.79899993499998</c:v>
                </c:pt>
                <c:pt idx="2379">
                  <c:v>-335.66299999400002</c:v>
                </c:pt>
                <c:pt idx="2380">
                  <c:v>-335.66899976000002</c:v>
                </c:pt>
                <c:pt idx="2381">
                  <c:v>-335.802999989</c:v>
                </c:pt>
                <c:pt idx="2382">
                  <c:v>-335.91600009199999</c:v>
                </c:pt>
                <c:pt idx="2383">
                  <c:v>-335.73900007200001</c:v>
                </c:pt>
                <c:pt idx="2384">
                  <c:v>-335.65100014699999</c:v>
                </c:pt>
                <c:pt idx="2385">
                  <c:v>-335.98399974900002</c:v>
                </c:pt>
                <c:pt idx="2386">
                  <c:v>-335.91600009199999</c:v>
                </c:pt>
                <c:pt idx="2387">
                  <c:v>-335.85500005900002</c:v>
                </c:pt>
                <c:pt idx="2388">
                  <c:v>-335.916999949</c:v>
                </c:pt>
                <c:pt idx="2389">
                  <c:v>-336.089000059</c:v>
                </c:pt>
                <c:pt idx="2390">
                  <c:v>-336.00299984700001</c:v>
                </c:pt>
                <c:pt idx="2391">
                  <c:v>-335.88699986</c:v>
                </c:pt>
                <c:pt idx="2392">
                  <c:v>-336.098000023</c:v>
                </c:pt>
                <c:pt idx="2393">
                  <c:v>-336.22600017100001</c:v>
                </c:pt>
                <c:pt idx="2394">
                  <c:v>-336.11500009399998</c:v>
                </c:pt>
                <c:pt idx="2395">
                  <c:v>-336.165999994</c:v>
                </c:pt>
                <c:pt idx="2396">
                  <c:v>-336.361999798</c:v>
                </c:pt>
                <c:pt idx="2397">
                  <c:v>-336.33599976300002</c:v>
                </c:pt>
                <c:pt idx="2398">
                  <c:v>-336.20400018999999</c:v>
                </c:pt>
                <c:pt idx="2399">
                  <c:v>-336.265000224</c:v>
                </c:pt>
                <c:pt idx="2400">
                  <c:v>-336.53200019600001</c:v>
                </c:pt>
                <c:pt idx="2401">
                  <c:v>-336.36999990599998</c:v>
                </c:pt>
                <c:pt idx="2402">
                  <c:v>-336.38900000400002</c:v>
                </c:pt>
                <c:pt idx="2403">
                  <c:v>-336.55000012400001</c:v>
                </c:pt>
                <c:pt idx="2404">
                  <c:v>-336.620999977</c:v>
                </c:pt>
                <c:pt idx="2405">
                  <c:v>-336.46300005500001</c:v>
                </c:pt>
                <c:pt idx="2406">
                  <c:v>-336.41999994899999</c:v>
                </c:pt>
                <c:pt idx="2407">
                  <c:v>-336.77800004400001</c:v>
                </c:pt>
                <c:pt idx="2408">
                  <c:v>-336.662000057</c:v>
                </c:pt>
                <c:pt idx="2409">
                  <c:v>-336.66400008400001</c:v>
                </c:pt>
                <c:pt idx="2410">
                  <c:v>-336.77899989999997</c:v>
                </c:pt>
                <c:pt idx="2411">
                  <c:v>-336.94799981300002</c:v>
                </c:pt>
                <c:pt idx="2412">
                  <c:v>-336.80699996200002</c:v>
                </c:pt>
                <c:pt idx="2413">
                  <c:v>-336.72300009100002</c:v>
                </c:pt>
                <c:pt idx="2414">
                  <c:v>-337.00799999100002</c:v>
                </c:pt>
                <c:pt idx="2415">
                  <c:v>-337.04299998900001</c:v>
                </c:pt>
                <c:pt idx="2416">
                  <c:v>-336.96099983099998</c:v>
                </c:pt>
                <c:pt idx="2417">
                  <c:v>-337.01700026899999</c:v>
                </c:pt>
                <c:pt idx="2418">
                  <c:v>-337.19600000200001</c:v>
                </c:pt>
                <c:pt idx="2419">
                  <c:v>-337.15000001200002</c:v>
                </c:pt>
                <c:pt idx="2420">
                  <c:v>-337.02200017899997</c:v>
                </c:pt>
                <c:pt idx="2421">
                  <c:v>-337.176000047</c:v>
                </c:pt>
                <c:pt idx="2422">
                  <c:v>-337.37300002199999</c:v>
                </c:pt>
                <c:pt idx="2423">
                  <c:v>-337.22899997399998</c:v>
                </c:pt>
                <c:pt idx="2424">
                  <c:v>-337.27499996300003</c:v>
                </c:pt>
                <c:pt idx="2425">
                  <c:v>-337.48099990200001</c:v>
                </c:pt>
                <c:pt idx="2426">
                  <c:v>-337.50500022400001</c:v>
                </c:pt>
                <c:pt idx="2427">
                  <c:v>-337.37799993300001</c:v>
                </c:pt>
                <c:pt idx="2428">
                  <c:v>-337.39099994999998</c:v>
                </c:pt>
                <c:pt idx="2429">
                  <c:v>-337.71300019</c:v>
                </c:pt>
                <c:pt idx="2430">
                  <c:v>-337.59400000599999</c:v>
                </c:pt>
                <c:pt idx="2431">
                  <c:v>-337.61900018400001</c:v>
                </c:pt>
                <c:pt idx="2432">
                  <c:v>-337.76200006300002</c:v>
                </c:pt>
                <c:pt idx="2433">
                  <c:v>-337.87399999600001</c:v>
                </c:pt>
                <c:pt idx="2434">
                  <c:v>-337.71800009999998</c:v>
                </c:pt>
                <c:pt idx="2435">
                  <c:v>-337.653000013</c:v>
                </c:pt>
                <c:pt idx="2436">
                  <c:v>-338.00599988300002</c:v>
                </c:pt>
                <c:pt idx="2437">
                  <c:v>-337.92400003900002</c:v>
                </c:pt>
                <c:pt idx="2438">
                  <c:v>-337.89000021099997</c:v>
                </c:pt>
                <c:pt idx="2439">
                  <c:v>-337.98200018900002</c:v>
                </c:pt>
                <c:pt idx="2440">
                  <c:v>-338.17100005700001</c:v>
                </c:pt>
                <c:pt idx="2441">
                  <c:v>-338.072999998</c:v>
                </c:pt>
                <c:pt idx="2442">
                  <c:v>-337.97300022600001</c:v>
                </c:pt>
                <c:pt idx="2443">
                  <c:v>-338.21599987600001</c:v>
                </c:pt>
                <c:pt idx="2444">
                  <c:v>-338.346999907</c:v>
                </c:pt>
                <c:pt idx="2445">
                  <c:v>-338.24700013500001</c:v>
                </c:pt>
                <c:pt idx="2446">
                  <c:v>-338.300999918</c:v>
                </c:pt>
                <c:pt idx="2447">
                  <c:v>-338.50399997300002</c:v>
                </c:pt>
                <c:pt idx="2448">
                  <c:v>-338.48800007300002</c:v>
                </c:pt>
                <c:pt idx="2449">
                  <c:v>-338.36600000499999</c:v>
                </c:pt>
                <c:pt idx="2450">
                  <c:v>-338.44200008299998</c:v>
                </c:pt>
                <c:pt idx="2451">
                  <c:v>-338.700999948</c:v>
                </c:pt>
                <c:pt idx="2452">
                  <c:v>-338.54900010599999</c:v>
                </c:pt>
                <c:pt idx="2453">
                  <c:v>-338.58600013199998</c:v>
                </c:pt>
                <c:pt idx="2454">
                  <c:v>-338.75699975800001</c:v>
                </c:pt>
                <c:pt idx="2455">
                  <c:v>-338.81699993500001</c:v>
                </c:pt>
                <c:pt idx="2456">
                  <c:v>-338.674000057</c:v>
                </c:pt>
                <c:pt idx="2457">
                  <c:v>-338.652999932</c:v>
                </c:pt>
                <c:pt idx="2458">
                  <c:v>-339.015999937</c:v>
                </c:pt>
                <c:pt idx="2459">
                  <c:v>-338.89500004000001</c:v>
                </c:pt>
                <c:pt idx="2460">
                  <c:v>-338.90800005800003</c:v>
                </c:pt>
                <c:pt idx="2461">
                  <c:v>-339.04199997199999</c:v>
                </c:pt>
                <c:pt idx="2462">
                  <c:v>-339.21099988499998</c:v>
                </c:pt>
                <c:pt idx="2463">
                  <c:v>-339.05999989899999</c:v>
                </c:pt>
                <c:pt idx="2464">
                  <c:v>-338.97600002799999</c:v>
                </c:pt>
                <c:pt idx="2465">
                  <c:v>-339.28400008</c:v>
                </c:pt>
                <c:pt idx="2466">
                  <c:v>-339.30200000799999</c:v>
                </c:pt>
                <c:pt idx="2467">
                  <c:v>-339.23099983899999</c:v>
                </c:pt>
                <c:pt idx="2468">
                  <c:v>-339.28399976600002</c:v>
                </c:pt>
                <c:pt idx="2469">
                  <c:v>-339.46299981300001</c:v>
                </c:pt>
                <c:pt idx="2470">
                  <c:v>-339.42099987799998</c:v>
                </c:pt>
                <c:pt idx="2471">
                  <c:v>-339.30300017799999</c:v>
                </c:pt>
                <c:pt idx="2472">
                  <c:v>-339.47499997400001</c:v>
                </c:pt>
                <c:pt idx="2473">
                  <c:v>-339.65499987800001</c:v>
                </c:pt>
                <c:pt idx="2474">
                  <c:v>-339.52500001800001</c:v>
                </c:pt>
                <c:pt idx="2475">
                  <c:v>-339.58499988099999</c:v>
                </c:pt>
                <c:pt idx="2476">
                  <c:v>-339.79999978299998</c:v>
                </c:pt>
                <c:pt idx="2477">
                  <c:v>-339.87700003200001</c:v>
                </c:pt>
                <c:pt idx="2478">
                  <c:v>-339.87700003200001</c:v>
                </c:pt>
                <c:pt idx="2479">
                  <c:v>-340.03200007100003</c:v>
                </c:pt>
                <c:pt idx="2480">
                  <c:v>-340.47200001099998</c:v>
                </c:pt>
                <c:pt idx="2481">
                  <c:v>-340.46600024399999</c:v>
                </c:pt>
                <c:pt idx="2482">
                  <c:v>-340.61099983499997</c:v>
                </c:pt>
                <c:pt idx="2483">
                  <c:v>-340.88900011300001</c:v>
                </c:pt>
                <c:pt idx="2484">
                  <c:v>-341.12199994299999</c:v>
                </c:pt>
                <c:pt idx="2485">
                  <c:v>-341.09300002499998</c:v>
                </c:pt>
                <c:pt idx="2486">
                  <c:v>-341.15299988800001</c:v>
                </c:pt>
                <c:pt idx="2487">
                  <c:v>-341.641000158</c:v>
                </c:pt>
                <c:pt idx="2488">
                  <c:v>-341.67799986900002</c:v>
                </c:pt>
                <c:pt idx="2489">
                  <c:v>-341.787999775</c:v>
                </c:pt>
                <c:pt idx="2490">
                  <c:v>-342.009999929</c:v>
                </c:pt>
                <c:pt idx="2491">
                  <c:v>-342.32299989099999</c:v>
                </c:pt>
                <c:pt idx="2492">
                  <c:v>-342.347000213</c:v>
                </c:pt>
                <c:pt idx="2493">
                  <c:v>-342.38799997799998</c:v>
                </c:pt>
                <c:pt idx="2494">
                  <c:v>-342.77599984800003</c:v>
                </c:pt>
                <c:pt idx="2495">
                  <c:v>-343.01100001899999</c:v>
                </c:pt>
                <c:pt idx="2496">
                  <c:v>-342.89400017600002</c:v>
                </c:pt>
                <c:pt idx="2497">
                  <c:v>-342.92800000400001</c:v>
                </c:pt>
                <c:pt idx="2498">
                  <c:v>-343.10799990800001</c:v>
                </c:pt>
                <c:pt idx="2499">
                  <c:v>-343.05700000799999</c:v>
                </c:pt>
                <c:pt idx="2500">
                  <c:v>-342.90600002299999</c:v>
                </c:pt>
                <c:pt idx="2501">
                  <c:v>-342.982999957</c:v>
                </c:pt>
                <c:pt idx="2502">
                  <c:v>-343.21200004799999</c:v>
                </c:pt>
                <c:pt idx="2503">
                  <c:v>-343.039999937</c:v>
                </c:pt>
                <c:pt idx="2504">
                  <c:v>-343.05200009800001</c:v>
                </c:pt>
                <c:pt idx="2505">
                  <c:v>-343.21299990400001</c:v>
                </c:pt>
                <c:pt idx="2506">
                  <c:v>-343.2510001</c:v>
                </c:pt>
                <c:pt idx="2507">
                  <c:v>-343.09700023200003</c:v>
                </c:pt>
                <c:pt idx="2508">
                  <c:v>-343.06199991800003</c:v>
                </c:pt>
                <c:pt idx="2509">
                  <c:v>-343.39399997800001</c:v>
                </c:pt>
                <c:pt idx="2510">
                  <c:v>-343.26299994700003</c:v>
                </c:pt>
                <c:pt idx="2511">
                  <c:v>-343.26700000099999</c:v>
                </c:pt>
                <c:pt idx="2512">
                  <c:v>-343.38900006799997</c:v>
                </c:pt>
                <c:pt idx="2513">
                  <c:v>-343.5200001</c:v>
                </c:pt>
                <c:pt idx="2514">
                  <c:v>-343.34900016</c:v>
                </c:pt>
                <c:pt idx="2515">
                  <c:v>-343.25700018100002</c:v>
                </c:pt>
                <c:pt idx="2516">
                  <c:v>-343.56299989199999</c:v>
                </c:pt>
                <c:pt idx="2517">
                  <c:v>-343.53199994699997</c:v>
                </c:pt>
                <c:pt idx="2518">
                  <c:v>-343.44899993199999</c:v>
                </c:pt>
                <c:pt idx="2519">
                  <c:v>-343.49600009199997</c:v>
                </c:pt>
                <c:pt idx="2520">
                  <c:v>-343.66500000500002</c:v>
                </c:pt>
                <c:pt idx="2521">
                  <c:v>-343.59500000700001</c:v>
                </c:pt>
                <c:pt idx="2522">
                  <c:v>-343.45599986799999</c:v>
                </c:pt>
                <c:pt idx="2523">
                  <c:v>-343.632000033</c:v>
                </c:pt>
                <c:pt idx="2524">
                  <c:v>-343.78700007200001</c:v>
                </c:pt>
                <c:pt idx="2525">
                  <c:v>-343.65400001400002</c:v>
                </c:pt>
                <c:pt idx="2526">
                  <c:v>-343.69100004000001</c:v>
                </c:pt>
                <c:pt idx="2527">
                  <c:v>-343.886999844</c:v>
                </c:pt>
                <c:pt idx="2528">
                  <c:v>-343.87400014100001</c:v>
                </c:pt>
                <c:pt idx="2529">
                  <c:v>-343.74100008300002</c:v>
                </c:pt>
                <c:pt idx="2530">
                  <c:v>-343.76500009099999</c:v>
                </c:pt>
                <c:pt idx="2531">
                  <c:v>-344.04500008100001</c:v>
                </c:pt>
                <c:pt idx="2532">
                  <c:v>-343.89200006800002</c:v>
                </c:pt>
                <c:pt idx="2533">
                  <c:v>-343.90500008599997</c:v>
                </c:pt>
                <c:pt idx="2534">
                  <c:v>-344.04799996399998</c:v>
                </c:pt>
                <c:pt idx="2535">
                  <c:v>-344.121000159</c:v>
                </c:pt>
                <c:pt idx="2536">
                  <c:v>-343.94999990500003</c:v>
                </c:pt>
                <c:pt idx="2537">
                  <c:v>-343.881000078</c:v>
                </c:pt>
                <c:pt idx="2538">
                  <c:v>-344.23500011900001</c:v>
                </c:pt>
                <c:pt idx="2539">
                  <c:v>-344.11600024900002</c:v>
                </c:pt>
                <c:pt idx="2540">
                  <c:v>-344.08599984599999</c:v>
                </c:pt>
                <c:pt idx="2541">
                  <c:v>-344.17800013900001</c:v>
                </c:pt>
                <c:pt idx="2542">
                  <c:v>-344.35399998899999</c:v>
                </c:pt>
                <c:pt idx="2543">
                  <c:v>-344.222999958</c:v>
                </c:pt>
                <c:pt idx="2544">
                  <c:v>-344.11500007799998</c:v>
                </c:pt>
                <c:pt idx="2545">
                  <c:v>-344.367000007</c:v>
                </c:pt>
                <c:pt idx="2546">
                  <c:v>-344.44300008499999</c:v>
                </c:pt>
                <c:pt idx="2547">
                  <c:v>-344.34400016900003</c:v>
                </c:pt>
                <c:pt idx="2548">
                  <c:v>-344.38400007799999</c:v>
                </c:pt>
                <c:pt idx="2549">
                  <c:v>-344.55800021499999</c:v>
                </c:pt>
                <c:pt idx="2550">
                  <c:v>-344.51599996499999</c:v>
                </c:pt>
                <c:pt idx="2551">
                  <c:v>-344.37799999700002</c:v>
                </c:pt>
                <c:pt idx="2552">
                  <c:v>-344.48399984999998</c:v>
                </c:pt>
                <c:pt idx="2553">
                  <c:v>-344.69500001300003</c:v>
                </c:pt>
                <c:pt idx="2554">
                  <c:v>-344.52800012699998</c:v>
                </c:pt>
                <c:pt idx="2555">
                  <c:v>-344.559000072</c:v>
                </c:pt>
                <c:pt idx="2556">
                  <c:v>-344.740000146</c:v>
                </c:pt>
                <c:pt idx="2557">
                  <c:v>-344.76999991999998</c:v>
                </c:pt>
                <c:pt idx="2558">
                  <c:v>-344.62099996199998</c:v>
                </c:pt>
                <c:pt idx="2559">
                  <c:v>-344.60499974700002</c:v>
                </c:pt>
                <c:pt idx="2560">
                  <c:v>-344.94200003100002</c:v>
                </c:pt>
                <c:pt idx="2561">
                  <c:v>-344.818000251</c:v>
                </c:pt>
                <c:pt idx="2562">
                  <c:v>-344.82199998999999</c:v>
                </c:pt>
                <c:pt idx="2563">
                  <c:v>-344.95000013800001</c:v>
                </c:pt>
                <c:pt idx="2564">
                  <c:v>-345.07999999899999</c:v>
                </c:pt>
                <c:pt idx="2565">
                  <c:v>-344.916999852</c:v>
                </c:pt>
                <c:pt idx="2566">
                  <c:v>-344.82699989999998</c:v>
                </c:pt>
                <c:pt idx="2567">
                  <c:v>-345.14500008700003</c:v>
                </c:pt>
                <c:pt idx="2568">
                  <c:v>-345.09900009699999</c:v>
                </c:pt>
                <c:pt idx="2569">
                  <c:v>-345.03400001</c:v>
                </c:pt>
                <c:pt idx="2570">
                  <c:v>-345.09500004400002</c:v>
                </c:pt>
                <c:pt idx="2571">
                  <c:v>-345.25999990299999</c:v>
                </c:pt>
                <c:pt idx="2572">
                  <c:v>-345.18199979799999</c:v>
                </c:pt>
                <c:pt idx="2573">
                  <c:v>-345.06100021499998</c:v>
                </c:pt>
                <c:pt idx="2574">
                  <c:v>-345.26399995700001</c:v>
                </c:pt>
                <c:pt idx="2575">
                  <c:v>-345.40500012199999</c:v>
                </c:pt>
                <c:pt idx="2576">
                  <c:v>-345.27800014500002</c:v>
                </c:pt>
                <c:pt idx="2577">
                  <c:v>-345.32599984699999</c:v>
                </c:pt>
                <c:pt idx="2578">
                  <c:v>-345.53099992900002</c:v>
                </c:pt>
                <c:pt idx="2579">
                  <c:v>-345.51600019900002</c:v>
                </c:pt>
                <c:pt idx="2580">
                  <c:v>-345.37699974600002</c:v>
                </c:pt>
                <c:pt idx="2581">
                  <c:v>-345.41699996900002</c:v>
                </c:pt>
                <c:pt idx="2582">
                  <c:v>-345.69400007600001</c:v>
                </c:pt>
                <c:pt idx="2583">
                  <c:v>-345.54399994699997</c:v>
                </c:pt>
                <c:pt idx="2584">
                  <c:v>-345.55799982000002</c:v>
                </c:pt>
                <c:pt idx="2585">
                  <c:v>-345.70300004000001</c:v>
                </c:pt>
                <c:pt idx="2586">
                  <c:v>-345.77700009099999</c:v>
                </c:pt>
                <c:pt idx="2587">
                  <c:v>-345.61799999800002</c:v>
                </c:pt>
                <c:pt idx="2588">
                  <c:v>-345.56500007199998</c:v>
                </c:pt>
                <c:pt idx="2589">
                  <c:v>-345.91600023000001</c:v>
                </c:pt>
                <c:pt idx="2590">
                  <c:v>-345.79500001899999</c:v>
                </c:pt>
                <c:pt idx="2591">
                  <c:v>-345.78500019900002</c:v>
                </c:pt>
                <c:pt idx="2592">
                  <c:v>-345.89700013200002</c:v>
                </c:pt>
                <c:pt idx="2593">
                  <c:v>-346.06800007200002</c:v>
                </c:pt>
                <c:pt idx="2594">
                  <c:v>-345.92400002300002</c:v>
                </c:pt>
                <c:pt idx="2595">
                  <c:v>-345.83099987399999</c:v>
                </c:pt>
                <c:pt idx="2596">
                  <c:v>-346.10599995400003</c:v>
                </c:pt>
                <c:pt idx="2597">
                  <c:v>-346.16600013099998</c:v>
                </c:pt>
                <c:pt idx="2598">
                  <c:v>-346.06899992799998</c:v>
                </c:pt>
                <c:pt idx="2599">
                  <c:v>-346.11499991699998</c:v>
                </c:pt>
                <c:pt idx="2600">
                  <c:v>-346.29599999200002</c:v>
                </c:pt>
                <c:pt idx="2601">
                  <c:v>-346.25899996599998</c:v>
                </c:pt>
                <c:pt idx="2602">
                  <c:v>-346.12300002500001</c:v>
                </c:pt>
                <c:pt idx="2603">
                  <c:v>-346.24799997500003</c:v>
                </c:pt>
                <c:pt idx="2604">
                  <c:v>-346.45799996800002</c:v>
                </c:pt>
                <c:pt idx="2605">
                  <c:v>-346.30900000899999</c:v>
                </c:pt>
                <c:pt idx="2606">
                  <c:v>-346.35200011500001</c:v>
                </c:pt>
                <c:pt idx="2607">
                  <c:v>-346.54099998300001</c:v>
                </c:pt>
                <c:pt idx="2608">
                  <c:v>-346.569000045</c:v>
                </c:pt>
                <c:pt idx="2609">
                  <c:v>-346.439999726</c:v>
                </c:pt>
                <c:pt idx="2610">
                  <c:v>-346.44800014800001</c:v>
                </c:pt>
                <c:pt idx="2611">
                  <c:v>-346.77700000999999</c:v>
                </c:pt>
                <c:pt idx="2612">
                  <c:v>-346.65600011399999</c:v>
                </c:pt>
                <c:pt idx="2613">
                  <c:v>-346.67600006800001</c:v>
                </c:pt>
                <c:pt idx="2614">
                  <c:v>-346.82500002699999</c:v>
                </c:pt>
                <c:pt idx="2615">
                  <c:v>-346.95200000400001</c:v>
                </c:pt>
                <c:pt idx="2616">
                  <c:v>-346.78900017199999</c:v>
                </c:pt>
                <c:pt idx="2617">
                  <c:v>-346.71599997700002</c:v>
                </c:pt>
                <c:pt idx="2618">
                  <c:v>-347.06399993700001</c:v>
                </c:pt>
                <c:pt idx="2619">
                  <c:v>-347.00999984100002</c:v>
                </c:pt>
                <c:pt idx="2620">
                  <c:v>-346.96400016500002</c:v>
                </c:pt>
                <c:pt idx="2621">
                  <c:v>-347.03999992899998</c:v>
                </c:pt>
                <c:pt idx="2622">
                  <c:v>-347.227000084</c:v>
                </c:pt>
                <c:pt idx="2623">
                  <c:v>-347.15599991599998</c:v>
                </c:pt>
                <c:pt idx="2624">
                  <c:v>-347.05400011699999</c:v>
                </c:pt>
                <c:pt idx="2625">
                  <c:v>-347.28000001100003</c:v>
                </c:pt>
                <c:pt idx="2626">
                  <c:v>-347.42299988899998</c:v>
                </c:pt>
                <c:pt idx="2627">
                  <c:v>-347.32600000000002</c:v>
                </c:pt>
                <c:pt idx="2628">
                  <c:v>-347.392000258</c:v>
                </c:pt>
                <c:pt idx="2629">
                  <c:v>-347.60199993600003</c:v>
                </c:pt>
                <c:pt idx="2630">
                  <c:v>-347.58999977500002</c:v>
                </c:pt>
                <c:pt idx="2631">
                  <c:v>-347.47300024600003</c:v>
                </c:pt>
                <c:pt idx="2632">
                  <c:v>-347.54800015400002</c:v>
                </c:pt>
                <c:pt idx="2633">
                  <c:v>-347.82799982900002</c:v>
                </c:pt>
                <c:pt idx="2634">
                  <c:v>-347.67899987099997</c:v>
                </c:pt>
                <c:pt idx="2635">
                  <c:v>-347.71200015699998</c:v>
                </c:pt>
                <c:pt idx="2636">
                  <c:v>-347.887000151</c:v>
                </c:pt>
                <c:pt idx="2637">
                  <c:v>-347.971000022</c:v>
                </c:pt>
                <c:pt idx="2638">
                  <c:v>-347.82499994599999</c:v>
                </c:pt>
                <c:pt idx="2639">
                  <c:v>-347.79400000099997</c:v>
                </c:pt>
                <c:pt idx="2640">
                  <c:v>-348.16500011400001</c:v>
                </c:pt>
                <c:pt idx="2641">
                  <c:v>-348.06099997400003</c:v>
                </c:pt>
                <c:pt idx="2642">
                  <c:v>-348.07499984700002</c:v>
                </c:pt>
                <c:pt idx="2643">
                  <c:v>-348.20199982499997</c:v>
                </c:pt>
                <c:pt idx="2644">
                  <c:v>-348.38300021399999</c:v>
                </c:pt>
                <c:pt idx="2645">
                  <c:v>-348.25100001200002</c:v>
                </c:pt>
                <c:pt idx="2646">
                  <c:v>-348.17699996099998</c:v>
                </c:pt>
                <c:pt idx="2647">
                  <c:v>-348.47199999499998</c:v>
                </c:pt>
                <c:pt idx="2648">
                  <c:v>-348.51699981399997</c:v>
                </c:pt>
                <c:pt idx="2649">
                  <c:v>-348.44300007700002</c:v>
                </c:pt>
                <c:pt idx="2650">
                  <c:v>-348.50900002100002</c:v>
                </c:pt>
                <c:pt idx="2651">
                  <c:v>-348.69700003200001</c:v>
                </c:pt>
                <c:pt idx="2652">
                  <c:v>-348.65899983600002</c:v>
                </c:pt>
                <c:pt idx="2653">
                  <c:v>-348.53799993899997</c:v>
                </c:pt>
                <c:pt idx="2654">
                  <c:v>-348.700999771</c:v>
                </c:pt>
                <c:pt idx="2655">
                  <c:v>-348.904999997</c:v>
                </c:pt>
                <c:pt idx="2656">
                  <c:v>-348.76799988599998</c:v>
                </c:pt>
                <c:pt idx="2657">
                  <c:v>-348.819999956</c:v>
                </c:pt>
                <c:pt idx="2658">
                  <c:v>-349.03199997500002</c:v>
                </c:pt>
                <c:pt idx="2659">
                  <c:v>-349.06299991999998</c:v>
                </c:pt>
                <c:pt idx="2660">
                  <c:v>-348.94100016700003</c:v>
                </c:pt>
                <c:pt idx="2661">
                  <c:v>-348.95999995099999</c:v>
                </c:pt>
                <c:pt idx="2662">
                  <c:v>-349.28700010099999</c:v>
                </c:pt>
                <c:pt idx="2663">
                  <c:v>-349.17399999700001</c:v>
                </c:pt>
                <c:pt idx="2664">
                  <c:v>-349.20400008600001</c:v>
                </c:pt>
                <c:pt idx="2665">
                  <c:v>-349.35200018799998</c:v>
                </c:pt>
                <c:pt idx="2666">
                  <c:v>-349.46900003100001</c:v>
                </c:pt>
                <c:pt idx="2667">
                  <c:v>-349.31699987500002</c:v>
                </c:pt>
                <c:pt idx="2668">
                  <c:v>-349.25799986800001</c:v>
                </c:pt>
                <c:pt idx="2669">
                  <c:v>-349.61600027700001</c:v>
                </c:pt>
                <c:pt idx="2670">
                  <c:v>-349.53799985799998</c:v>
                </c:pt>
                <c:pt idx="2671">
                  <c:v>-349.50899994000002</c:v>
                </c:pt>
                <c:pt idx="2672">
                  <c:v>-349.60499997300002</c:v>
                </c:pt>
                <c:pt idx="2673">
                  <c:v>-349.79999992099999</c:v>
                </c:pt>
                <c:pt idx="2674">
                  <c:v>-349.70699977100003</c:v>
                </c:pt>
                <c:pt idx="2675">
                  <c:v>-349.61199990900002</c:v>
                </c:pt>
                <c:pt idx="2676">
                  <c:v>-349.86099995400002</c:v>
                </c:pt>
                <c:pt idx="2677">
                  <c:v>-349.99699989599998</c:v>
                </c:pt>
                <c:pt idx="2678">
                  <c:v>-349.90400006099998</c:v>
                </c:pt>
                <c:pt idx="2679">
                  <c:v>-349.961999897</c:v>
                </c:pt>
                <c:pt idx="2680">
                  <c:v>-350.17399991600001</c:v>
                </c:pt>
                <c:pt idx="2681">
                  <c:v>-350.16300023999997</c:v>
                </c:pt>
                <c:pt idx="2682">
                  <c:v>-350.04799979500001</c:v>
                </c:pt>
                <c:pt idx="2683">
                  <c:v>-350.13100012400002</c:v>
                </c:pt>
                <c:pt idx="2684">
                  <c:v>-350.39600007000001</c:v>
                </c:pt>
                <c:pt idx="2685">
                  <c:v>-350.25200002100001</c:v>
                </c:pt>
                <c:pt idx="2686">
                  <c:v>-350.29700015399999</c:v>
                </c:pt>
                <c:pt idx="2687">
                  <c:v>-350.47500003099998</c:v>
                </c:pt>
                <c:pt idx="2688">
                  <c:v>-350.54400017299997</c:v>
                </c:pt>
                <c:pt idx="2689">
                  <c:v>-350.41100011399999</c:v>
                </c:pt>
                <c:pt idx="2690">
                  <c:v>-350.39899995299999</c:v>
                </c:pt>
                <c:pt idx="2691">
                  <c:v>-350.77000006600002</c:v>
                </c:pt>
                <c:pt idx="2692">
                  <c:v>-350.65899998899999</c:v>
                </c:pt>
                <c:pt idx="2693">
                  <c:v>-350.68199982599998</c:v>
                </c:pt>
                <c:pt idx="2694">
                  <c:v>-350.82500001900002</c:v>
                </c:pt>
                <c:pt idx="2695">
                  <c:v>-351.00499992300001</c:v>
                </c:pt>
                <c:pt idx="2696">
                  <c:v>-350.86400007100002</c:v>
                </c:pt>
                <c:pt idx="2697">
                  <c:v>-350.79100019100002</c:v>
                </c:pt>
                <c:pt idx="2698">
                  <c:v>-351.10799989200001</c:v>
                </c:pt>
                <c:pt idx="2699">
                  <c:v>-351.13799998100001</c:v>
                </c:pt>
                <c:pt idx="2700">
                  <c:v>-351.078999974</c:v>
                </c:pt>
                <c:pt idx="2701">
                  <c:v>-351.14300020500002</c:v>
                </c:pt>
                <c:pt idx="2702">
                  <c:v>-351.33199975799999</c:v>
                </c:pt>
                <c:pt idx="2703">
                  <c:v>-351.30299983999998</c:v>
                </c:pt>
                <c:pt idx="2704">
                  <c:v>-351.19600013100001</c:v>
                </c:pt>
                <c:pt idx="2705">
                  <c:v>-351.38000008900002</c:v>
                </c:pt>
                <c:pt idx="2706">
                  <c:v>-351.57000012700001</c:v>
                </c:pt>
                <c:pt idx="2707">
                  <c:v>-351.45399982599997</c:v>
                </c:pt>
                <c:pt idx="2708">
                  <c:v>-351.523999823</c:v>
                </c:pt>
                <c:pt idx="2709">
                  <c:v>-351.75099988699998</c:v>
                </c:pt>
                <c:pt idx="2710">
                  <c:v>-351.77100015600001</c:v>
                </c:pt>
                <c:pt idx="2711">
                  <c:v>-351.66099993500001</c:v>
                </c:pt>
                <c:pt idx="2712">
                  <c:v>-351.70600006799998</c:v>
                </c:pt>
                <c:pt idx="2713">
                  <c:v>-352.03699995800002</c:v>
                </c:pt>
                <c:pt idx="2714">
                  <c:v>-351.92099997100001</c:v>
                </c:pt>
                <c:pt idx="2715">
                  <c:v>-351.95599996999999</c:v>
                </c:pt>
                <c:pt idx="2716">
                  <c:v>-352.12299985599998</c:v>
                </c:pt>
                <c:pt idx="2717">
                  <c:v>-352.24599977999998</c:v>
                </c:pt>
                <c:pt idx="2718">
                  <c:v>-352.10699995499999</c:v>
                </c:pt>
                <c:pt idx="2719">
                  <c:v>-352.05800008300002</c:v>
                </c:pt>
                <c:pt idx="2720">
                  <c:v>-352.434000105</c:v>
                </c:pt>
                <c:pt idx="2721">
                  <c:v>-352.36100022400001</c:v>
                </c:pt>
                <c:pt idx="2722">
                  <c:v>-352.36099990999998</c:v>
                </c:pt>
                <c:pt idx="2723">
                  <c:v>-352.47300015799999</c:v>
                </c:pt>
                <c:pt idx="2724">
                  <c:v>-352.674000186</c:v>
                </c:pt>
                <c:pt idx="2725">
                  <c:v>-352.58699980300003</c:v>
                </c:pt>
                <c:pt idx="2726">
                  <c:v>-352.51800029100002</c:v>
                </c:pt>
                <c:pt idx="2727">
                  <c:v>-352.79400022700003</c:v>
                </c:pt>
                <c:pt idx="2728">
                  <c:v>-352.91800000699999</c:v>
                </c:pt>
                <c:pt idx="2729">
                  <c:v>-352.843999956</c:v>
                </c:pt>
                <c:pt idx="2730">
                  <c:v>-352.92200006100001</c:v>
                </c:pt>
                <c:pt idx="2731">
                  <c:v>-353.14500007100003</c:v>
                </c:pt>
                <c:pt idx="2732">
                  <c:v>-353.13699996299999</c:v>
                </c:pt>
                <c:pt idx="2733">
                  <c:v>-353.02900008400002</c:v>
                </c:pt>
                <c:pt idx="2734">
                  <c:v>-353.14899981000002</c:v>
                </c:pt>
                <c:pt idx="2735">
                  <c:v>-353.41999983599999</c:v>
                </c:pt>
                <c:pt idx="2736">
                  <c:v>-353.288999805</c:v>
                </c:pt>
                <c:pt idx="2737">
                  <c:v>-353.34499992899998</c:v>
                </c:pt>
                <c:pt idx="2738">
                  <c:v>-353.54799998499999</c:v>
                </c:pt>
                <c:pt idx="2739">
                  <c:v>-353.62800011600001</c:v>
                </c:pt>
                <c:pt idx="2740">
                  <c:v>-353.51599986899998</c:v>
                </c:pt>
                <c:pt idx="2741">
                  <c:v>-353.52199995000001</c:v>
                </c:pt>
                <c:pt idx="2742">
                  <c:v>-353.89699980199998</c:v>
                </c:pt>
                <c:pt idx="2743">
                  <c:v>-353.80700016399999</c:v>
                </c:pt>
                <c:pt idx="2744">
                  <c:v>-353.85199998299998</c:v>
                </c:pt>
                <c:pt idx="2745">
                  <c:v>-354.01500012999998</c:v>
                </c:pt>
                <c:pt idx="2746">
                  <c:v>-354.186999926</c:v>
                </c:pt>
                <c:pt idx="2747">
                  <c:v>-354.05900009200002</c:v>
                </c:pt>
                <c:pt idx="2748">
                  <c:v>-354.00600016599998</c:v>
                </c:pt>
                <c:pt idx="2749">
                  <c:v>-354.35199978499998</c:v>
                </c:pt>
                <c:pt idx="2750">
                  <c:v>-354.36300009000001</c:v>
                </c:pt>
                <c:pt idx="2751">
                  <c:v>-354.318999813</c:v>
                </c:pt>
                <c:pt idx="2752">
                  <c:v>-354.40600019599998</c:v>
                </c:pt>
                <c:pt idx="2753">
                  <c:v>-354.61500001799999</c:v>
                </c:pt>
                <c:pt idx="2754">
                  <c:v>-354.58500024400001</c:v>
                </c:pt>
                <c:pt idx="2755">
                  <c:v>-354.48600001400001</c:v>
                </c:pt>
                <c:pt idx="2756">
                  <c:v>-354.70199977300001</c:v>
                </c:pt>
                <c:pt idx="2757">
                  <c:v>-354.89599986500002</c:v>
                </c:pt>
                <c:pt idx="2758">
                  <c:v>-354.80300003000002</c:v>
                </c:pt>
                <c:pt idx="2759">
                  <c:v>-354.87900010800001</c:v>
                </c:pt>
                <c:pt idx="2760">
                  <c:v>-355.11300010799999</c:v>
                </c:pt>
                <c:pt idx="2761">
                  <c:v>-355.14</c:v>
                </c:pt>
                <c:pt idx="2762">
                  <c:v>-355.04499982300001</c:v>
                </c:pt>
                <c:pt idx="2763">
                  <c:v>-355.10799988399998</c:v>
                </c:pt>
                <c:pt idx="2764">
                  <c:v>-355.42799978300002</c:v>
                </c:pt>
                <c:pt idx="2765">
                  <c:v>-355.31499999300001</c:v>
                </c:pt>
                <c:pt idx="2766">
                  <c:v>-355.36400018000001</c:v>
                </c:pt>
                <c:pt idx="2767">
                  <c:v>-355.45700001500001</c:v>
                </c:pt>
                <c:pt idx="2768">
                  <c:v>-355.42200001700002</c:v>
                </c:pt>
                <c:pt idx="2769">
                  <c:v>-355.14300019699999</c:v>
                </c:pt>
                <c:pt idx="2770">
                  <c:v>-354.96700003299998</c:v>
                </c:pt>
                <c:pt idx="2771">
                  <c:v>-355.21099985299998</c:v>
                </c:pt>
                <c:pt idx="2772">
                  <c:v>-354.98399978999998</c:v>
                </c:pt>
                <c:pt idx="2773">
                  <c:v>-354.844999965</c:v>
                </c:pt>
                <c:pt idx="2774">
                  <c:v>-354.82999992100002</c:v>
                </c:pt>
                <c:pt idx="2775">
                  <c:v>-354.89500000800001</c:v>
                </c:pt>
                <c:pt idx="2776">
                  <c:v>-354.65499992700001</c:v>
                </c:pt>
                <c:pt idx="2777">
                  <c:v>-354.43900016800001</c:v>
                </c:pt>
                <c:pt idx="2778">
                  <c:v>-354.58200004700001</c:v>
                </c:pt>
                <c:pt idx="2779">
                  <c:v>-354.549999931</c:v>
                </c:pt>
                <c:pt idx="2780">
                  <c:v>-354.34099979500002</c:v>
                </c:pt>
                <c:pt idx="2781">
                  <c:v>-354.27299982400001</c:v>
                </c:pt>
                <c:pt idx="2782">
                  <c:v>-354.33700005499998</c:v>
                </c:pt>
                <c:pt idx="2783">
                  <c:v>-354.18600006999998</c:v>
                </c:pt>
                <c:pt idx="2784">
                  <c:v>-353.939999908</c:v>
                </c:pt>
                <c:pt idx="2785">
                  <c:v>-353.93700002499997</c:v>
                </c:pt>
                <c:pt idx="2786">
                  <c:v>-354.03900013800001</c:v>
                </c:pt>
                <c:pt idx="2787">
                  <c:v>-353.76400005800002</c:v>
                </c:pt>
                <c:pt idx="2788">
                  <c:v>-353.68599995300002</c:v>
                </c:pt>
                <c:pt idx="2789">
                  <c:v>-353.75900014799998</c:v>
                </c:pt>
                <c:pt idx="2790">
                  <c:v>-353.678999702</c:v>
                </c:pt>
                <c:pt idx="2791">
                  <c:v>-353.42200017800002</c:v>
                </c:pt>
                <c:pt idx="2792">
                  <c:v>-353.29800008299998</c:v>
                </c:pt>
                <c:pt idx="2793">
                  <c:v>-353.52600000299998</c:v>
                </c:pt>
                <c:pt idx="2794">
                  <c:v>-353.29399971499998</c:v>
                </c:pt>
                <c:pt idx="2795">
                  <c:v>-353.18999989000002</c:v>
                </c:pt>
                <c:pt idx="2796">
                  <c:v>-353.20999984399998</c:v>
                </c:pt>
                <c:pt idx="2797">
                  <c:v>-353.231999825</c:v>
                </c:pt>
                <c:pt idx="2798">
                  <c:v>-352.95999994300001</c:v>
                </c:pt>
                <c:pt idx="2799">
                  <c:v>-352.76299996799997</c:v>
                </c:pt>
                <c:pt idx="2800">
                  <c:v>-352.97199978999998</c:v>
                </c:pt>
                <c:pt idx="2801">
                  <c:v>-352.81799992100002</c:v>
                </c:pt>
                <c:pt idx="2802">
                  <c:v>-352.64699998100002</c:v>
                </c:pt>
                <c:pt idx="2803">
                  <c:v>-352.59999982099998</c:v>
                </c:pt>
                <c:pt idx="2804">
                  <c:v>-352.65799997099998</c:v>
                </c:pt>
                <c:pt idx="2805">
                  <c:v>-352.47500018400001</c:v>
                </c:pt>
                <c:pt idx="2806">
                  <c:v>-352.24600009400001</c:v>
                </c:pt>
                <c:pt idx="2807">
                  <c:v>-352.34200012600002</c:v>
                </c:pt>
                <c:pt idx="2808">
                  <c:v>-352.37699981100002</c:v>
                </c:pt>
                <c:pt idx="2809">
                  <c:v>-352.14399998099998</c:v>
                </c:pt>
                <c:pt idx="2810">
                  <c:v>-352.08400011800001</c:v>
                </c:pt>
                <c:pt idx="2811">
                  <c:v>-352.18399989</c:v>
                </c:pt>
                <c:pt idx="2812">
                  <c:v>-352.06199982200002</c:v>
                </c:pt>
                <c:pt idx="2813">
                  <c:v>-351.81800000099997</c:v>
                </c:pt>
                <c:pt idx="2814">
                  <c:v>-351.75299991399999</c:v>
                </c:pt>
                <c:pt idx="2815">
                  <c:v>-351.92500002399998</c:v>
                </c:pt>
                <c:pt idx="2816">
                  <c:v>-351.669999899</c:v>
                </c:pt>
                <c:pt idx="2817">
                  <c:v>-351.57799992000002</c:v>
                </c:pt>
                <c:pt idx="2818">
                  <c:v>-351.61800014300002</c:v>
                </c:pt>
                <c:pt idx="2819">
                  <c:v>-351.587000198</c:v>
                </c:pt>
                <c:pt idx="2820">
                  <c:v>-351.32500013600003</c:v>
                </c:pt>
                <c:pt idx="2821">
                  <c:v>-351.16800006900002</c:v>
                </c:pt>
                <c:pt idx="2822">
                  <c:v>-351.41399991700001</c:v>
                </c:pt>
                <c:pt idx="2823">
                  <c:v>-351.18900019400002</c:v>
                </c:pt>
                <c:pt idx="2824">
                  <c:v>-351.07600009100003</c:v>
                </c:pt>
                <c:pt idx="2825">
                  <c:v>-351.08400019800001</c:v>
                </c:pt>
                <c:pt idx="2826">
                  <c:v>-351.14999982799998</c:v>
                </c:pt>
                <c:pt idx="2827">
                  <c:v>-350.90399997999998</c:v>
                </c:pt>
                <c:pt idx="2828">
                  <c:v>-350.70799986100002</c:v>
                </c:pt>
                <c:pt idx="2829">
                  <c:v>-350.87999997200001</c:v>
                </c:pt>
                <c:pt idx="2830">
                  <c:v>-350.83600000899997</c:v>
                </c:pt>
                <c:pt idx="2831">
                  <c:v>-350.635000295</c:v>
                </c:pt>
                <c:pt idx="2832">
                  <c:v>-350.57700014400001</c:v>
                </c:pt>
                <c:pt idx="2833">
                  <c:v>-350.65699996199999</c:v>
                </c:pt>
                <c:pt idx="2834">
                  <c:v>-350.516999967</c:v>
                </c:pt>
                <c:pt idx="2835">
                  <c:v>-350.276999886</c:v>
                </c:pt>
                <c:pt idx="2836">
                  <c:v>-350.30000003800001</c:v>
                </c:pt>
                <c:pt idx="2837">
                  <c:v>-350.40500003400001</c:v>
                </c:pt>
                <c:pt idx="2838">
                  <c:v>-350.153999962</c:v>
                </c:pt>
                <c:pt idx="2839">
                  <c:v>-350.09400009900003</c:v>
                </c:pt>
                <c:pt idx="2840">
                  <c:v>-350.17900014100002</c:v>
                </c:pt>
                <c:pt idx="2841">
                  <c:v>-350.105999946</c:v>
                </c:pt>
                <c:pt idx="2842">
                  <c:v>-349.87199994500003</c:v>
                </c:pt>
                <c:pt idx="2843">
                  <c:v>-349.77700008300002</c:v>
                </c:pt>
                <c:pt idx="2844">
                  <c:v>-350.00299997600001</c:v>
                </c:pt>
                <c:pt idx="2845">
                  <c:v>-349.77800025400001</c:v>
                </c:pt>
                <c:pt idx="2846">
                  <c:v>-349.69500023900002</c:v>
                </c:pt>
                <c:pt idx="2847">
                  <c:v>-349.739999743</c:v>
                </c:pt>
                <c:pt idx="2848">
                  <c:v>-349.76200003899999</c:v>
                </c:pt>
                <c:pt idx="2849">
                  <c:v>-349.49500006599999</c:v>
                </c:pt>
                <c:pt idx="2850">
                  <c:v>-349.31800004600001</c:v>
                </c:pt>
                <c:pt idx="2851">
                  <c:v>-349.56000015400002</c:v>
                </c:pt>
                <c:pt idx="2852">
                  <c:v>-349.40199991700001</c:v>
                </c:pt>
                <c:pt idx="2853">
                  <c:v>-349.24900021899998</c:v>
                </c:pt>
                <c:pt idx="2854">
                  <c:v>-349.21900012999998</c:v>
                </c:pt>
                <c:pt idx="2855">
                  <c:v>-349.30099997399998</c:v>
                </c:pt>
                <c:pt idx="2856">
                  <c:v>-349.12300009699999</c:v>
                </c:pt>
                <c:pt idx="2857">
                  <c:v>-348.91500013199999</c:v>
                </c:pt>
                <c:pt idx="2858">
                  <c:v>-349.03299983099998</c:v>
                </c:pt>
                <c:pt idx="2859">
                  <c:v>-349.07100002700003</c:v>
                </c:pt>
                <c:pt idx="2860">
                  <c:v>-348.86500008899998</c:v>
                </c:pt>
                <c:pt idx="2861">
                  <c:v>-348.82299983899998</c:v>
                </c:pt>
                <c:pt idx="2862">
                  <c:v>-348.92400009599999</c:v>
                </c:pt>
                <c:pt idx="2863">
                  <c:v>-348.80400005500002</c:v>
                </c:pt>
                <c:pt idx="2864">
                  <c:v>-348.57899970400001</c:v>
                </c:pt>
                <c:pt idx="2865">
                  <c:v>-348.54499987600002</c:v>
                </c:pt>
                <c:pt idx="2866">
                  <c:v>-348.71400010299999</c:v>
                </c:pt>
                <c:pt idx="2867">
                  <c:v>-348.45600009399999</c:v>
                </c:pt>
                <c:pt idx="2868">
                  <c:v>-348.37900015999998</c:v>
                </c:pt>
                <c:pt idx="2869">
                  <c:v>-348.44399993299999</c:v>
                </c:pt>
                <c:pt idx="2870">
                  <c:v>-348.41700004199998</c:v>
                </c:pt>
                <c:pt idx="2871">
                  <c:v>-348.16100005999999</c:v>
                </c:pt>
                <c:pt idx="2872">
                  <c:v>-348.019000038</c:v>
                </c:pt>
                <c:pt idx="2873">
                  <c:v>-348.27900007400001</c:v>
                </c:pt>
                <c:pt idx="2874">
                  <c:v>-348.06300000099998</c:v>
                </c:pt>
                <c:pt idx="2875">
                  <c:v>-347.96499994099997</c:v>
                </c:pt>
                <c:pt idx="2876">
                  <c:v>-347.98099984200002</c:v>
                </c:pt>
                <c:pt idx="2877">
                  <c:v>-348.04999998300002</c:v>
                </c:pt>
                <c:pt idx="2878">
                  <c:v>-347.80699970400002</c:v>
                </c:pt>
                <c:pt idx="2879">
                  <c:v>-347.62300006100003</c:v>
                </c:pt>
                <c:pt idx="2880">
                  <c:v>-347.80499999199998</c:v>
                </c:pt>
                <c:pt idx="2881">
                  <c:v>-347.73900004799998</c:v>
                </c:pt>
                <c:pt idx="2882">
                  <c:v>-347.55399992000002</c:v>
                </c:pt>
                <c:pt idx="2883">
                  <c:v>-347.50700007400002</c:v>
                </c:pt>
                <c:pt idx="2884">
                  <c:v>-347.58299983799998</c:v>
                </c:pt>
                <c:pt idx="2885">
                  <c:v>-347.43500004999999</c:v>
                </c:pt>
                <c:pt idx="2886">
                  <c:v>-347.20199990600003</c:v>
                </c:pt>
                <c:pt idx="2887">
                  <c:v>-347.25400029000002</c:v>
                </c:pt>
                <c:pt idx="2888">
                  <c:v>-347.34900015199997</c:v>
                </c:pt>
                <c:pt idx="2889">
                  <c:v>-347.09899993599998</c:v>
                </c:pt>
                <c:pt idx="2890">
                  <c:v>-347.04300012700003</c:v>
                </c:pt>
                <c:pt idx="2891">
                  <c:v>-347.14399975499998</c:v>
                </c:pt>
                <c:pt idx="2892">
                  <c:v>-347.06499979400002</c:v>
                </c:pt>
                <c:pt idx="2893">
                  <c:v>-346.83300013399997</c:v>
                </c:pt>
                <c:pt idx="2894">
                  <c:v>-346.74199969699998</c:v>
                </c:pt>
                <c:pt idx="2895">
                  <c:v>-346.96099996800001</c:v>
                </c:pt>
                <c:pt idx="2896">
                  <c:v>-346.73900012899998</c:v>
                </c:pt>
                <c:pt idx="2897">
                  <c:v>-346.66000016700002</c:v>
                </c:pt>
                <c:pt idx="2898">
                  <c:v>-346.69899990499999</c:v>
                </c:pt>
                <c:pt idx="2899">
                  <c:v>-346.70799986899999</c:v>
                </c:pt>
                <c:pt idx="2900">
                  <c:v>-346.44999985999999</c:v>
                </c:pt>
                <c:pt idx="2901">
                  <c:v>-346.28200011799998</c:v>
                </c:pt>
                <c:pt idx="2902">
                  <c:v>-346.53200001900001</c:v>
                </c:pt>
                <c:pt idx="2903">
                  <c:v>-346.34800006199998</c:v>
                </c:pt>
                <c:pt idx="2904">
                  <c:v>-346.21299997699998</c:v>
                </c:pt>
                <c:pt idx="2905">
                  <c:v>-346.20199998599998</c:v>
                </c:pt>
                <c:pt idx="2906">
                  <c:v>-346.289999911</c:v>
                </c:pt>
                <c:pt idx="2907">
                  <c:v>-346.090999909</c:v>
                </c:pt>
                <c:pt idx="2908">
                  <c:v>-345.89199990700001</c:v>
                </c:pt>
                <c:pt idx="2909">
                  <c:v>-346.03500009999999</c:v>
                </c:pt>
                <c:pt idx="2910">
                  <c:v>-346.06499987400002</c:v>
                </c:pt>
                <c:pt idx="2911">
                  <c:v>-345.866000187</c:v>
                </c:pt>
                <c:pt idx="2912">
                  <c:v>-345.81999988299998</c:v>
                </c:pt>
                <c:pt idx="2913">
                  <c:v>-345.92499987899998</c:v>
                </c:pt>
                <c:pt idx="2914">
                  <c:v>-345.81099991899998</c:v>
                </c:pt>
                <c:pt idx="2915">
                  <c:v>-345.59199996299998</c:v>
                </c:pt>
                <c:pt idx="2916">
                  <c:v>-345.569000125</c:v>
                </c:pt>
                <c:pt idx="2917">
                  <c:v>-345.731000102</c:v>
                </c:pt>
                <c:pt idx="2918">
                  <c:v>-345.48300022699999</c:v>
                </c:pt>
                <c:pt idx="2919">
                  <c:v>-345.42300004999998</c:v>
                </c:pt>
                <c:pt idx="2920">
                  <c:v>-345.49799995699999</c:v>
                </c:pt>
                <c:pt idx="2921">
                  <c:v>-345.462999959</c:v>
                </c:pt>
                <c:pt idx="2922">
                  <c:v>-345.226000075</c:v>
                </c:pt>
                <c:pt idx="2923">
                  <c:v>-345.11000008799999</c:v>
                </c:pt>
                <c:pt idx="2924">
                  <c:v>-345.37700006</c:v>
                </c:pt>
                <c:pt idx="2925">
                  <c:v>-345.16300001399998</c:v>
                </c:pt>
                <c:pt idx="2926">
                  <c:v>-345.08099985500002</c:v>
                </c:pt>
                <c:pt idx="2927">
                  <c:v>-345.12199993500002</c:v>
                </c:pt>
                <c:pt idx="2928">
                  <c:v>-345.19699984200003</c:v>
                </c:pt>
                <c:pt idx="2929">
                  <c:v>-344.95300002200003</c:v>
                </c:pt>
                <c:pt idx="2930">
                  <c:v>-344.776000001</c:v>
                </c:pt>
                <c:pt idx="2931">
                  <c:v>-344.98899987700003</c:v>
                </c:pt>
                <c:pt idx="2932">
                  <c:v>-344.914999825</c:v>
                </c:pt>
                <c:pt idx="2933">
                  <c:v>-344.75100013700001</c:v>
                </c:pt>
                <c:pt idx="2934">
                  <c:v>-344.71100022799999</c:v>
                </c:pt>
                <c:pt idx="2935">
                  <c:v>-344.83799989099998</c:v>
                </c:pt>
                <c:pt idx="2936">
                  <c:v>-344.80200003599998</c:v>
                </c:pt>
                <c:pt idx="2937">
                  <c:v>-344.69099995900001</c:v>
                </c:pt>
                <c:pt idx="2938">
                  <c:v>-344.86799997999998</c:v>
                </c:pt>
                <c:pt idx="2939">
                  <c:v>-345.055000135</c:v>
                </c:pt>
                <c:pt idx="2940">
                  <c:v>-344.93300006700002</c:v>
                </c:pt>
                <c:pt idx="2941">
                  <c:v>-345.00000018200001</c:v>
                </c:pt>
                <c:pt idx="2942">
                  <c:v>-345.21900013800001</c:v>
                </c:pt>
                <c:pt idx="2943">
                  <c:v>-345.23499972399998</c:v>
                </c:pt>
                <c:pt idx="2944">
                  <c:v>-345.11999990800001</c:v>
                </c:pt>
                <c:pt idx="2945">
                  <c:v>-345.160000131</c:v>
                </c:pt>
                <c:pt idx="2946">
                  <c:v>-345.48499994000002</c:v>
                </c:pt>
                <c:pt idx="2947">
                  <c:v>-345.36200001600002</c:v>
                </c:pt>
                <c:pt idx="2948">
                  <c:v>-345.39200010500002</c:v>
                </c:pt>
                <c:pt idx="2949">
                  <c:v>-345.55299990999998</c:v>
                </c:pt>
                <c:pt idx="2950">
                  <c:v>-345.67000006799998</c:v>
                </c:pt>
                <c:pt idx="2951">
                  <c:v>-345.52600001899998</c:v>
                </c:pt>
                <c:pt idx="2952">
                  <c:v>-345.46900003899998</c:v>
                </c:pt>
                <c:pt idx="2953">
                  <c:v>-345.84100000799998</c:v>
                </c:pt>
                <c:pt idx="2954">
                  <c:v>-345.76099987600003</c:v>
                </c:pt>
                <c:pt idx="2955">
                  <c:v>-345.75399993899998</c:v>
                </c:pt>
                <c:pt idx="2956">
                  <c:v>-345.85899993499999</c:v>
                </c:pt>
                <c:pt idx="2957">
                  <c:v>-346.05399988400001</c:v>
                </c:pt>
                <c:pt idx="2958">
                  <c:v>-345.96199990500003</c:v>
                </c:pt>
                <c:pt idx="2959">
                  <c:v>-345.88499997000002</c:v>
                </c:pt>
                <c:pt idx="2960">
                  <c:v>-346.15300011400001</c:v>
                </c:pt>
                <c:pt idx="2961">
                  <c:v>-346.270999813</c:v>
                </c:pt>
                <c:pt idx="2962">
                  <c:v>-346.19000013900001</c:v>
                </c:pt>
                <c:pt idx="2963">
                  <c:v>-346.26099999299998</c:v>
                </c:pt>
                <c:pt idx="2964">
                  <c:v>-346.47599989499997</c:v>
                </c:pt>
                <c:pt idx="2965">
                  <c:v>-346.45900013900001</c:v>
                </c:pt>
                <c:pt idx="2966">
                  <c:v>-346.34499986399999</c:v>
                </c:pt>
                <c:pt idx="2967">
                  <c:v>-346.45799996800002</c:v>
                </c:pt>
                <c:pt idx="2968">
                  <c:v>-346.72100020099998</c:v>
                </c:pt>
                <c:pt idx="2969">
                  <c:v>-346.58200006200002</c:v>
                </c:pt>
                <c:pt idx="2970">
                  <c:v>-346.629000222</c:v>
                </c:pt>
                <c:pt idx="2971">
                  <c:v>-346.823999856</c:v>
                </c:pt>
                <c:pt idx="2972">
                  <c:v>-346.89599988100002</c:v>
                </c:pt>
                <c:pt idx="2973">
                  <c:v>-346.77600015399997</c:v>
                </c:pt>
                <c:pt idx="2974">
                  <c:v>-346.77299995700002</c:v>
                </c:pt>
                <c:pt idx="2975">
                  <c:v>-347.140000015</c:v>
                </c:pt>
                <c:pt idx="2976">
                  <c:v>-347.04199995599998</c:v>
                </c:pt>
                <c:pt idx="2977">
                  <c:v>-347.07899998200003</c:v>
                </c:pt>
                <c:pt idx="2978">
                  <c:v>-347.23199999399998</c:v>
                </c:pt>
                <c:pt idx="2979">
                  <c:v>-347.394000285</c:v>
                </c:pt>
                <c:pt idx="2980">
                  <c:v>-347.25600000200001</c:v>
                </c:pt>
                <c:pt idx="2981">
                  <c:v>-347.19699999599999</c:v>
                </c:pt>
                <c:pt idx="2982">
                  <c:v>-347.53399996600001</c:v>
                </c:pt>
                <c:pt idx="2983">
                  <c:v>-347.53399996600001</c:v>
                </c:pt>
                <c:pt idx="2984">
                  <c:v>-347.48200021000002</c:v>
                </c:pt>
                <c:pt idx="2985">
                  <c:v>-347.56000000099999</c:v>
                </c:pt>
                <c:pt idx="2986">
                  <c:v>-347.759999859</c:v>
                </c:pt>
                <c:pt idx="2987">
                  <c:v>-347.71999994999999</c:v>
                </c:pt>
                <c:pt idx="2988">
                  <c:v>-347.61200007100001</c:v>
                </c:pt>
                <c:pt idx="2989">
                  <c:v>-347.82000003600001</c:v>
                </c:pt>
                <c:pt idx="2990">
                  <c:v>-348.00399999400003</c:v>
                </c:pt>
                <c:pt idx="2991">
                  <c:v>-347.90100002399998</c:v>
                </c:pt>
                <c:pt idx="2992">
                  <c:v>-347.96699996799998</c:v>
                </c:pt>
                <c:pt idx="2993">
                  <c:v>-348.19100014899999</c:v>
                </c:pt>
                <c:pt idx="2994">
                  <c:v>-348.20999993200002</c:v>
                </c:pt>
                <c:pt idx="2995">
                  <c:v>-348.106000107</c:v>
                </c:pt>
                <c:pt idx="2996">
                  <c:v>-348.157999862</c:v>
                </c:pt>
                <c:pt idx="2997">
                  <c:v>-348.46800025599998</c:v>
                </c:pt>
                <c:pt idx="2998">
                  <c:v>-348.34700004400003</c:v>
                </c:pt>
                <c:pt idx="2999">
                  <c:v>-348.38699995299999</c:v>
                </c:pt>
                <c:pt idx="3000">
                  <c:v>-348.55900006399997</c:v>
                </c:pt>
                <c:pt idx="3001">
                  <c:v>-348.66099986199998</c:v>
                </c:pt>
                <c:pt idx="3002">
                  <c:v>-348.52000001099998</c:v>
                </c:pt>
                <c:pt idx="3003">
                  <c:v>-348.48099995899997</c:v>
                </c:pt>
                <c:pt idx="3004">
                  <c:v>-348.86399991799999</c:v>
                </c:pt>
                <c:pt idx="3005">
                  <c:v>-348.77300011</c:v>
                </c:pt>
                <c:pt idx="3006">
                  <c:v>-348.77299979600002</c:v>
                </c:pt>
                <c:pt idx="3007">
                  <c:v>-348.89499986300001</c:v>
                </c:pt>
                <c:pt idx="3008">
                  <c:v>-349.09999994600003</c:v>
                </c:pt>
                <c:pt idx="3009">
                  <c:v>-348.997999832</c:v>
                </c:pt>
                <c:pt idx="3010">
                  <c:v>-348.92000004200003</c:v>
                </c:pt>
                <c:pt idx="3011">
                  <c:v>-349.203000229</c:v>
                </c:pt>
                <c:pt idx="3012">
                  <c:v>-349.30899976799998</c:v>
                </c:pt>
                <c:pt idx="3013">
                  <c:v>-349.24099979699997</c:v>
                </c:pt>
                <c:pt idx="3014">
                  <c:v>-349.30900008200001</c:v>
                </c:pt>
                <c:pt idx="3015">
                  <c:v>-349.51399985</c:v>
                </c:pt>
                <c:pt idx="3016">
                  <c:v>-349.502999859</c:v>
                </c:pt>
                <c:pt idx="3017">
                  <c:v>-349.39700000699997</c:v>
                </c:pt>
                <c:pt idx="3018">
                  <c:v>-349.53300026199997</c:v>
                </c:pt>
                <c:pt idx="3019">
                  <c:v>-349.77500005600001</c:v>
                </c:pt>
                <c:pt idx="3020">
                  <c:v>-349.641000142</c:v>
                </c:pt>
                <c:pt idx="3021">
                  <c:v>-349.70500005899999</c:v>
                </c:pt>
                <c:pt idx="3022">
                  <c:v>-349.917000078</c:v>
                </c:pt>
                <c:pt idx="3023">
                  <c:v>-349.97899996799998</c:v>
                </c:pt>
                <c:pt idx="3024">
                  <c:v>-349.86299998099997</c:v>
                </c:pt>
                <c:pt idx="3025">
                  <c:v>-349.88299993599998</c:v>
                </c:pt>
                <c:pt idx="3026">
                  <c:v>-350.25200002100001</c:v>
                </c:pt>
                <c:pt idx="3027">
                  <c:v>-350.16099989899999</c:v>
                </c:pt>
                <c:pt idx="3028">
                  <c:v>-350.19799992399999</c:v>
                </c:pt>
                <c:pt idx="3029">
                  <c:v>-350.36199992799999</c:v>
                </c:pt>
                <c:pt idx="3030">
                  <c:v>-350.52799995800001</c:v>
                </c:pt>
                <c:pt idx="3031">
                  <c:v>-350.39800009700002</c:v>
                </c:pt>
                <c:pt idx="3032">
                  <c:v>-350.34299982900001</c:v>
                </c:pt>
                <c:pt idx="3033">
                  <c:v>-350.696999871</c:v>
                </c:pt>
                <c:pt idx="3034">
                  <c:v>-350.68599988</c:v>
                </c:pt>
                <c:pt idx="3035">
                  <c:v>-350.65899998899999</c:v>
                </c:pt>
                <c:pt idx="3036">
                  <c:v>-350.755000021</c:v>
                </c:pt>
                <c:pt idx="3037">
                  <c:v>-350.95699990600002</c:v>
                </c:pt>
                <c:pt idx="3038">
                  <c:v>-350.91799985400002</c:v>
                </c:pt>
                <c:pt idx="3039">
                  <c:v>-350.75700004800001</c:v>
                </c:pt>
                <c:pt idx="3040">
                  <c:v>-350.83999974900001</c:v>
                </c:pt>
                <c:pt idx="3041">
                  <c:v>-350.86200004400001</c:v>
                </c:pt>
                <c:pt idx="3042">
                  <c:v>-350.61700005300003</c:v>
                </c:pt>
                <c:pt idx="3043">
                  <c:v>-350.54500002899999</c:v>
                </c:pt>
                <c:pt idx="3044">
                  <c:v>-350.63299995400001</c:v>
                </c:pt>
                <c:pt idx="3045">
                  <c:v>-350.49899972499998</c:v>
                </c:pt>
                <c:pt idx="3046">
                  <c:v>-350.24300005800001</c:v>
                </c:pt>
                <c:pt idx="3047">
                  <c:v>-350.16700029399999</c:v>
                </c:pt>
                <c:pt idx="3048">
                  <c:v>-350.32800009900001</c:v>
                </c:pt>
                <c:pt idx="3049">
                  <c:v>-350.06000027099998</c:v>
                </c:pt>
                <c:pt idx="3050">
                  <c:v>-349.95599981599997</c:v>
                </c:pt>
                <c:pt idx="3051">
                  <c:v>-349.98599990500003</c:v>
                </c:pt>
                <c:pt idx="3052">
                  <c:v>-349.943999969</c:v>
                </c:pt>
                <c:pt idx="3053">
                  <c:v>-349.66899988900002</c:v>
                </c:pt>
                <c:pt idx="3054">
                  <c:v>-349.49899980599997</c:v>
                </c:pt>
                <c:pt idx="3055">
                  <c:v>-349.73299980600001</c:v>
                </c:pt>
                <c:pt idx="3056">
                  <c:v>-349.49400021000002</c:v>
                </c:pt>
                <c:pt idx="3057">
                  <c:v>-349.36999980100001</c:v>
                </c:pt>
                <c:pt idx="3058">
                  <c:v>-349.36600006200001</c:v>
                </c:pt>
                <c:pt idx="3059">
                  <c:v>-349.418999988</c:v>
                </c:pt>
                <c:pt idx="3060">
                  <c:v>-349.159999809</c:v>
                </c:pt>
                <c:pt idx="3061">
                  <c:v>-348.95099998699999</c:v>
                </c:pt>
                <c:pt idx="3062">
                  <c:v>-349.11000008000002</c:v>
                </c:pt>
                <c:pt idx="3063">
                  <c:v>-349.052000244</c:v>
                </c:pt>
                <c:pt idx="3064">
                  <c:v>-348.83799988300001</c:v>
                </c:pt>
                <c:pt idx="3065">
                  <c:v>-348.76700002899997</c:v>
                </c:pt>
                <c:pt idx="3066">
                  <c:v>-348.83200011700001</c:v>
                </c:pt>
                <c:pt idx="3067">
                  <c:v>-348.67799993400001</c:v>
                </c:pt>
                <c:pt idx="3068">
                  <c:v>-348.42199995200002</c:v>
                </c:pt>
                <c:pt idx="3069">
                  <c:v>-348.43100023</c:v>
                </c:pt>
                <c:pt idx="3070">
                  <c:v>-348.52000001099998</c:v>
                </c:pt>
                <c:pt idx="3071">
                  <c:v>-348.25399989499999</c:v>
                </c:pt>
                <c:pt idx="3072">
                  <c:v>-348.178999987</c:v>
                </c:pt>
                <c:pt idx="3073">
                  <c:v>-348.24800012899999</c:v>
                </c:pt>
                <c:pt idx="3074">
                  <c:v>-348.157999862</c:v>
                </c:pt>
                <c:pt idx="3075">
                  <c:v>-347.90799996099997</c:v>
                </c:pt>
                <c:pt idx="3076">
                  <c:v>-347.79700019900002</c:v>
                </c:pt>
                <c:pt idx="3077">
                  <c:v>-348.00500016400002</c:v>
                </c:pt>
                <c:pt idx="3078">
                  <c:v>-347.76200019999999</c:v>
                </c:pt>
                <c:pt idx="3079">
                  <c:v>-347.66200011400002</c:v>
                </c:pt>
                <c:pt idx="3080">
                  <c:v>-347.69000017500002</c:v>
                </c:pt>
                <c:pt idx="3081">
                  <c:v>-347.69300005899998</c:v>
                </c:pt>
                <c:pt idx="3082">
                  <c:v>-347.40800015899998</c:v>
                </c:pt>
                <c:pt idx="3083">
                  <c:v>-347.21300021000002</c:v>
                </c:pt>
                <c:pt idx="3084">
                  <c:v>-347.43700007699999</c:v>
                </c:pt>
                <c:pt idx="3085">
                  <c:v>-347.25999974199999</c:v>
                </c:pt>
                <c:pt idx="3086">
                  <c:v>-347.08899980199999</c:v>
                </c:pt>
                <c:pt idx="3087">
                  <c:v>-347.04099978599999</c:v>
                </c:pt>
                <c:pt idx="3088">
                  <c:v>-347.10399984600002</c:v>
                </c:pt>
                <c:pt idx="3089">
                  <c:v>-346.90800004200003</c:v>
                </c:pt>
                <c:pt idx="3090">
                  <c:v>-346.68000012200002</c:v>
                </c:pt>
                <c:pt idx="3091">
                  <c:v>-346.78000020799999</c:v>
                </c:pt>
                <c:pt idx="3092">
                  <c:v>-346.800000162</c:v>
                </c:pt>
                <c:pt idx="3093">
                  <c:v>-346.574999811</c:v>
                </c:pt>
                <c:pt idx="3094">
                  <c:v>-346.51299992100002</c:v>
                </c:pt>
                <c:pt idx="3095">
                  <c:v>-346.59700010699999</c:v>
                </c:pt>
                <c:pt idx="3096">
                  <c:v>-346.458000282</c:v>
                </c:pt>
                <c:pt idx="3097">
                  <c:v>-346.213999833</c:v>
                </c:pt>
                <c:pt idx="3098">
                  <c:v>-346.16200007700002</c:v>
                </c:pt>
                <c:pt idx="3099">
                  <c:v>-346.313000063</c:v>
                </c:pt>
                <c:pt idx="3100">
                  <c:v>-346.03799998300002</c:v>
                </c:pt>
                <c:pt idx="3101">
                  <c:v>-345.94499983399999</c:v>
                </c:pt>
                <c:pt idx="3102">
                  <c:v>-345.99099982299998</c:v>
                </c:pt>
                <c:pt idx="3103">
                  <c:v>-345.94600000399998</c:v>
                </c:pt>
                <c:pt idx="3104">
                  <c:v>-345.67299995100001</c:v>
                </c:pt>
                <c:pt idx="3105">
                  <c:v>-345.51399985799998</c:v>
                </c:pt>
                <c:pt idx="3106">
                  <c:v>-345.75899984900002</c:v>
                </c:pt>
                <c:pt idx="3107">
                  <c:v>-345.52600001899998</c:v>
                </c:pt>
                <c:pt idx="3108">
                  <c:v>-345.41000003200003</c:v>
                </c:pt>
                <c:pt idx="3109">
                  <c:v>-345.41100020300001</c:v>
                </c:pt>
                <c:pt idx="3110">
                  <c:v>-345.46700001200003</c:v>
                </c:pt>
                <c:pt idx="3111">
                  <c:v>-345.20699997700001</c:v>
                </c:pt>
                <c:pt idx="3112">
                  <c:v>-345.00700011800001</c:v>
                </c:pt>
                <c:pt idx="3113">
                  <c:v>-345.17400000499998</c:v>
                </c:pt>
                <c:pt idx="3114">
                  <c:v>-345.09400018700001</c:v>
                </c:pt>
                <c:pt idx="3115">
                  <c:v>-344.89499987099998</c:v>
                </c:pt>
                <c:pt idx="3116">
                  <c:v>-344.83400015199999</c:v>
                </c:pt>
                <c:pt idx="3117">
                  <c:v>-344.89499987099998</c:v>
                </c:pt>
                <c:pt idx="3118">
                  <c:v>-344.73299989499998</c:v>
                </c:pt>
                <c:pt idx="3119">
                  <c:v>-344.48900007399999</c:v>
                </c:pt>
                <c:pt idx="3120">
                  <c:v>-344.526999956</c:v>
                </c:pt>
                <c:pt idx="3121">
                  <c:v>-344.608000258</c:v>
                </c:pt>
                <c:pt idx="3122">
                  <c:v>-344.34500002499999</c:v>
                </c:pt>
                <c:pt idx="3123">
                  <c:v>-344.27599988399999</c:v>
                </c:pt>
                <c:pt idx="3124">
                  <c:v>-344.36600014999999</c:v>
                </c:pt>
                <c:pt idx="3125">
                  <c:v>-344.27500002800002</c:v>
                </c:pt>
                <c:pt idx="3126">
                  <c:v>-344.02899986599999</c:v>
                </c:pt>
                <c:pt idx="3127">
                  <c:v>-343.92699975300002</c:v>
                </c:pt>
                <c:pt idx="3128">
                  <c:v>-344.133999862</c:v>
                </c:pt>
                <c:pt idx="3129">
                  <c:v>-343.90100003200001</c:v>
                </c:pt>
                <c:pt idx="3130">
                  <c:v>-343.81100007999999</c:v>
                </c:pt>
                <c:pt idx="3131">
                  <c:v>-343.83700011500002</c:v>
                </c:pt>
                <c:pt idx="3132">
                  <c:v>-343.83599994500003</c:v>
                </c:pt>
                <c:pt idx="3133">
                  <c:v>-343.566000089</c:v>
                </c:pt>
                <c:pt idx="3134">
                  <c:v>-343.38799989799998</c:v>
                </c:pt>
                <c:pt idx="3135">
                  <c:v>-343.62600026699999</c:v>
                </c:pt>
                <c:pt idx="3136">
                  <c:v>-343.43200017499998</c:v>
                </c:pt>
                <c:pt idx="3137">
                  <c:v>-343.28800012599999</c:v>
                </c:pt>
                <c:pt idx="3138">
                  <c:v>-343.26499997399998</c:v>
                </c:pt>
                <c:pt idx="3139">
                  <c:v>-343.34100005200003</c:v>
                </c:pt>
                <c:pt idx="3140">
                  <c:v>-343.13200023000002</c:v>
                </c:pt>
                <c:pt idx="3141">
                  <c:v>-342.92100006700002</c:v>
                </c:pt>
                <c:pt idx="3142">
                  <c:v>-343.05499998200003</c:v>
                </c:pt>
                <c:pt idx="3143">
                  <c:v>-343.07500025000002</c:v>
                </c:pt>
                <c:pt idx="3144">
                  <c:v>-342.86400008700002</c:v>
                </c:pt>
                <c:pt idx="3145">
                  <c:v>-342.80799996299999</c:v>
                </c:pt>
                <c:pt idx="3146">
                  <c:v>-342.90399999599998</c:v>
                </c:pt>
                <c:pt idx="3147">
                  <c:v>-342.77999990199999</c:v>
                </c:pt>
                <c:pt idx="3148">
                  <c:v>-342.548000242</c:v>
                </c:pt>
                <c:pt idx="3149">
                  <c:v>-342.51700029699998</c:v>
                </c:pt>
                <c:pt idx="3150">
                  <c:v>-342.66900013899999</c:v>
                </c:pt>
                <c:pt idx="3151">
                  <c:v>-342.40999995999999</c:v>
                </c:pt>
                <c:pt idx="3152">
                  <c:v>-342.33999996199998</c:v>
                </c:pt>
                <c:pt idx="3153">
                  <c:v>-342.403000023</c:v>
                </c:pt>
                <c:pt idx="3154">
                  <c:v>-342.35799988999997</c:v>
                </c:pt>
                <c:pt idx="3155">
                  <c:v>-342.11100018600001</c:v>
                </c:pt>
                <c:pt idx="3156">
                  <c:v>-341.98600023500001</c:v>
                </c:pt>
                <c:pt idx="3157">
                  <c:v>-342.24100004600001</c:v>
                </c:pt>
                <c:pt idx="3158">
                  <c:v>-342.01600001000003</c:v>
                </c:pt>
                <c:pt idx="3159">
                  <c:v>-341.92400003099999</c:v>
                </c:pt>
                <c:pt idx="3160">
                  <c:v>-341.95499997600001</c:v>
                </c:pt>
                <c:pt idx="3161">
                  <c:v>-342.018999893</c:v>
                </c:pt>
                <c:pt idx="3162">
                  <c:v>-341.76400008100001</c:v>
                </c:pt>
                <c:pt idx="3163">
                  <c:v>-341.57699992599998</c:v>
                </c:pt>
                <c:pt idx="3164">
                  <c:v>-341.78100015299998</c:v>
                </c:pt>
                <c:pt idx="3165">
                  <c:v>-341.69499994</c:v>
                </c:pt>
                <c:pt idx="3166">
                  <c:v>-341.51999994599998</c:v>
                </c:pt>
                <c:pt idx="3167">
                  <c:v>-341.46900004700001</c:v>
                </c:pt>
                <c:pt idx="3168">
                  <c:v>-341.54699983799998</c:v>
                </c:pt>
                <c:pt idx="3169">
                  <c:v>-341.40199993300001</c:v>
                </c:pt>
                <c:pt idx="3170">
                  <c:v>-341.17999977900001</c:v>
                </c:pt>
                <c:pt idx="3171">
                  <c:v>-341.24600003699999</c:v>
                </c:pt>
                <c:pt idx="3172">
                  <c:v>-341.322999971</c:v>
                </c:pt>
                <c:pt idx="3173">
                  <c:v>-341.09099999799997</c:v>
                </c:pt>
                <c:pt idx="3174">
                  <c:v>-341.047000035</c:v>
                </c:pt>
                <c:pt idx="3175">
                  <c:v>-341.15599977099998</c:v>
                </c:pt>
                <c:pt idx="3176">
                  <c:v>-341.05999973799999</c:v>
                </c:pt>
                <c:pt idx="3177">
                  <c:v>-340.83400016000002</c:v>
                </c:pt>
                <c:pt idx="3178">
                  <c:v>-340.76500001800002</c:v>
                </c:pt>
                <c:pt idx="3179">
                  <c:v>-340.97800020800003</c:v>
                </c:pt>
                <c:pt idx="3180">
                  <c:v>-340.74500006400001</c:v>
                </c:pt>
                <c:pt idx="3181">
                  <c:v>-340.66400007599998</c:v>
                </c:pt>
                <c:pt idx="3182">
                  <c:v>-340.71499997500001</c:v>
                </c:pt>
                <c:pt idx="3183">
                  <c:v>-340.72099974100001</c:v>
                </c:pt>
                <c:pt idx="3184">
                  <c:v>-340.46300004699998</c:v>
                </c:pt>
                <c:pt idx="3185">
                  <c:v>-340.29599984599997</c:v>
                </c:pt>
                <c:pt idx="3186">
                  <c:v>-340.55700005300002</c:v>
                </c:pt>
                <c:pt idx="3187">
                  <c:v>-340.36600015800002</c:v>
                </c:pt>
                <c:pt idx="3188">
                  <c:v>-340.246999974</c:v>
                </c:pt>
                <c:pt idx="3189">
                  <c:v>-340.24000003700002</c:v>
                </c:pt>
                <c:pt idx="3190">
                  <c:v>-340.32500007900001</c:v>
                </c:pt>
                <c:pt idx="3191">
                  <c:v>-340.120999853</c:v>
                </c:pt>
                <c:pt idx="3192">
                  <c:v>-339.931999985</c:v>
                </c:pt>
                <c:pt idx="3193">
                  <c:v>-340.08800019500001</c:v>
                </c:pt>
                <c:pt idx="3194">
                  <c:v>-340.09199993499999</c:v>
                </c:pt>
                <c:pt idx="3195">
                  <c:v>-339.90100003999999</c:v>
                </c:pt>
                <c:pt idx="3196">
                  <c:v>-339.85999996100003</c:v>
                </c:pt>
                <c:pt idx="3197">
                  <c:v>-339.96299993000002</c:v>
                </c:pt>
                <c:pt idx="3198">
                  <c:v>-339.83399992599999</c:v>
                </c:pt>
                <c:pt idx="3199">
                  <c:v>-339.60700017599999</c:v>
                </c:pt>
                <c:pt idx="3200">
                  <c:v>-339.60900020299999</c:v>
                </c:pt>
                <c:pt idx="3201">
                  <c:v>-339.75900001799999</c:v>
                </c:pt>
                <c:pt idx="3202">
                  <c:v>-339.50599991899998</c:v>
                </c:pt>
                <c:pt idx="3203">
                  <c:v>-339.44200000299998</c:v>
                </c:pt>
                <c:pt idx="3204">
                  <c:v>-339.52500001800001</c:v>
                </c:pt>
                <c:pt idx="3205">
                  <c:v>-339.485000109</c:v>
                </c:pt>
                <c:pt idx="3206">
                  <c:v>-339.25300013499998</c:v>
                </c:pt>
                <c:pt idx="3207">
                  <c:v>-339.13599997799997</c:v>
                </c:pt>
                <c:pt idx="3208">
                  <c:v>-339.39199995899997</c:v>
                </c:pt>
                <c:pt idx="3209">
                  <c:v>-339.181000111</c:v>
                </c:pt>
                <c:pt idx="3210">
                  <c:v>-339.10500003300001</c:v>
                </c:pt>
                <c:pt idx="3211">
                  <c:v>-339.14599979799999</c:v>
                </c:pt>
                <c:pt idx="3212">
                  <c:v>-339.197000011</c:v>
                </c:pt>
                <c:pt idx="3213">
                  <c:v>-338.94700010999998</c:v>
                </c:pt>
                <c:pt idx="3214">
                  <c:v>-338.77499999899999</c:v>
                </c:pt>
                <c:pt idx="3215">
                  <c:v>-339.00099989300003</c:v>
                </c:pt>
                <c:pt idx="3216">
                  <c:v>-338.88800010300002</c:v>
                </c:pt>
                <c:pt idx="3217">
                  <c:v>-338.72400010000001</c:v>
                </c:pt>
                <c:pt idx="3218">
                  <c:v>-338.69199998400001</c:v>
                </c:pt>
                <c:pt idx="3219">
                  <c:v>-338.77999990900003</c:v>
                </c:pt>
                <c:pt idx="3220">
                  <c:v>-338.627000211</c:v>
                </c:pt>
                <c:pt idx="3221">
                  <c:v>-338.40900011100001</c:v>
                </c:pt>
                <c:pt idx="3222">
                  <c:v>-338.50500014400001</c:v>
                </c:pt>
                <c:pt idx="3223">
                  <c:v>-338.58000005100001</c:v>
                </c:pt>
                <c:pt idx="3224">
                  <c:v>-338.36500014900002</c:v>
                </c:pt>
                <c:pt idx="3225">
                  <c:v>-338.32000001599999</c:v>
                </c:pt>
                <c:pt idx="3226">
                  <c:v>-338.437000173</c:v>
                </c:pt>
                <c:pt idx="3227">
                  <c:v>-338.34499987999999</c:v>
                </c:pt>
                <c:pt idx="3228">
                  <c:v>-338.13099983400002</c:v>
                </c:pt>
                <c:pt idx="3229">
                  <c:v>-338.072999998</c:v>
                </c:pt>
                <c:pt idx="3230">
                  <c:v>-338.27299985600001</c:v>
                </c:pt>
                <c:pt idx="3231">
                  <c:v>-338.042999909</c:v>
                </c:pt>
                <c:pt idx="3232">
                  <c:v>-337.97600010899998</c:v>
                </c:pt>
                <c:pt idx="3233">
                  <c:v>-338.03899985499999</c:v>
                </c:pt>
                <c:pt idx="3234">
                  <c:v>-338.031999918</c:v>
                </c:pt>
                <c:pt idx="3235">
                  <c:v>-337.78299987299999</c:v>
                </c:pt>
                <c:pt idx="3236">
                  <c:v>-337.63800028200001</c:v>
                </c:pt>
                <c:pt idx="3237">
                  <c:v>-337.91300004800001</c:v>
                </c:pt>
                <c:pt idx="3238">
                  <c:v>-337.71400004600002</c:v>
                </c:pt>
                <c:pt idx="3239">
                  <c:v>-337.60699970899998</c:v>
                </c:pt>
                <c:pt idx="3240">
                  <c:v>-337.62300023799997</c:v>
                </c:pt>
                <c:pt idx="3241">
                  <c:v>-337.722000154</c:v>
                </c:pt>
                <c:pt idx="3242">
                  <c:v>-337.51300001700002</c:v>
                </c:pt>
                <c:pt idx="3243">
                  <c:v>-337.32900006</c:v>
                </c:pt>
                <c:pt idx="3244">
                  <c:v>-337.50600008100002</c:v>
                </c:pt>
                <c:pt idx="3245">
                  <c:v>-337.50799979300001</c:v>
                </c:pt>
                <c:pt idx="3246">
                  <c:v>-337.33299979899999</c:v>
                </c:pt>
                <c:pt idx="3247">
                  <c:v>-337.29699994399999</c:v>
                </c:pt>
                <c:pt idx="3248">
                  <c:v>-337.39599986000002</c:v>
                </c:pt>
                <c:pt idx="3249">
                  <c:v>-337.28199990000002</c:v>
                </c:pt>
                <c:pt idx="3250">
                  <c:v>-337.069999881</c:v>
                </c:pt>
                <c:pt idx="3251">
                  <c:v>-337.10100014</c:v>
                </c:pt>
                <c:pt idx="3252">
                  <c:v>-337.23899979399999</c:v>
                </c:pt>
                <c:pt idx="3253">
                  <c:v>-337.00300008099998</c:v>
                </c:pt>
                <c:pt idx="3254">
                  <c:v>-336.96100014500001</c:v>
                </c:pt>
                <c:pt idx="3255">
                  <c:v>-337.07000019499998</c:v>
                </c:pt>
                <c:pt idx="3256">
                  <c:v>-337.02700008900001</c:v>
                </c:pt>
                <c:pt idx="3257">
                  <c:v>-336.80699996200002</c:v>
                </c:pt>
                <c:pt idx="3258">
                  <c:v>-336.72199991999997</c:v>
                </c:pt>
                <c:pt idx="3259">
                  <c:v>-336.99000006300002</c:v>
                </c:pt>
                <c:pt idx="3260">
                  <c:v>-336.79300008799999</c:v>
                </c:pt>
                <c:pt idx="3261">
                  <c:v>-336.72699983000001</c:v>
                </c:pt>
                <c:pt idx="3262">
                  <c:v>-336.78799986400003</c:v>
                </c:pt>
                <c:pt idx="3263">
                  <c:v>-336.84999975400001</c:v>
                </c:pt>
                <c:pt idx="3264">
                  <c:v>-336.61699992400003</c:v>
                </c:pt>
                <c:pt idx="3265">
                  <c:v>-336.45600011800002</c:v>
                </c:pt>
                <c:pt idx="3266">
                  <c:v>-336.706999876</c:v>
                </c:pt>
                <c:pt idx="3267">
                  <c:v>-336.59199974500001</c:v>
                </c:pt>
                <c:pt idx="3268">
                  <c:v>-336.46200019899999</c:v>
                </c:pt>
                <c:pt idx="3269">
                  <c:v>-336.45199975000003</c:v>
                </c:pt>
                <c:pt idx="3270">
                  <c:v>-336.55000012400001</c:v>
                </c:pt>
                <c:pt idx="3271">
                  <c:v>-336.40699993099997</c:v>
                </c:pt>
                <c:pt idx="3272">
                  <c:v>-336.217999749</c:v>
                </c:pt>
                <c:pt idx="3273">
                  <c:v>-336.35400000499999</c:v>
                </c:pt>
                <c:pt idx="3274">
                  <c:v>-336.42700020000001</c:v>
                </c:pt>
                <c:pt idx="3275">
                  <c:v>-336.23399996400002</c:v>
                </c:pt>
                <c:pt idx="3276">
                  <c:v>-336.21499986600003</c:v>
                </c:pt>
                <c:pt idx="3277">
                  <c:v>-336.35400000499999</c:v>
                </c:pt>
                <c:pt idx="3278">
                  <c:v>-336.268999963</c:v>
                </c:pt>
                <c:pt idx="3279">
                  <c:v>-336.06500005100003</c:v>
                </c:pt>
                <c:pt idx="3280">
                  <c:v>-336.03999987200001</c:v>
                </c:pt>
                <c:pt idx="3281">
                  <c:v>-336.25200020599999</c:v>
                </c:pt>
                <c:pt idx="3282">
                  <c:v>-336.03499996199997</c:v>
                </c:pt>
                <c:pt idx="3283">
                  <c:v>-335.80000010600003</c:v>
                </c:pt>
                <c:pt idx="3284">
                  <c:v>-335.70100019</c:v>
                </c:pt>
                <c:pt idx="3285">
                  <c:v>-335.52900007900001</c:v>
                </c:pt>
                <c:pt idx="3286">
                  <c:v>-335.124999995</c:v>
                </c:pt>
                <c:pt idx="3287">
                  <c:v>-334.82300002400001</c:v>
                </c:pt>
                <c:pt idx="3288">
                  <c:v>-334.92699984900003</c:v>
                </c:pt>
                <c:pt idx="3289">
                  <c:v>-334.56099996099999</c:v>
                </c:pt>
                <c:pt idx="3290">
                  <c:v>-334.304999979</c:v>
                </c:pt>
                <c:pt idx="3291">
                  <c:v>-334.16900003799998</c:v>
                </c:pt>
                <c:pt idx="3292">
                  <c:v>-334.09000007700001</c:v>
                </c:pt>
                <c:pt idx="3293">
                  <c:v>-333.70100003699997</c:v>
                </c:pt>
                <c:pt idx="3294">
                  <c:v>-333.36100018399998</c:v>
                </c:pt>
                <c:pt idx="3295">
                  <c:v>-333.38900024499998</c:v>
                </c:pt>
                <c:pt idx="3296">
                  <c:v>-333.19800003699999</c:v>
                </c:pt>
                <c:pt idx="3297">
                  <c:v>-332.85300027300002</c:v>
                </c:pt>
                <c:pt idx="3298">
                  <c:v>-332.65100007400002</c:v>
                </c:pt>
                <c:pt idx="3299">
                  <c:v>-332.58499981599999</c:v>
                </c:pt>
                <c:pt idx="3300">
                  <c:v>-332.29900006000003</c:v>
                </c:pt>
                <c:pt idx="3301">
                  <c:v>-331.91200004699999</c:v>
                </c:pt>
                <c:pt idx="3302">
                  <c:v>-331.78999997900002</c:v>
                </c:pt>
                <c:pt idx="3303">
                  <c:v>-331.74799972900001</c:v>
                </c:pt>
                <c:pt idx="3304">
                  <c:v>-331.35099989600002</c:v>
                </c:pt>
                <c:pt idx="3305">
                  <c:v>-331.14200007400001</c:v>
                </c:pt>
                <c:pt idx="3306">
                  <c:v>-331.08000018400003</c:v>
                </c:pt>
                <c:pt idx="3307">
                  <c:v>-330.85899988699998</c:v>
                </c:pt>
                <c:pt idx="3308">
                  <c:v>-330.47900012500003</c:v>
                </c:pt>
                <c:pt idx="3309">
                  <c:v>-330.23599984600003</c:v>
                </c:pt>
                <c:pt idx="3310">
                  <c:v>-330.31300009500001</c:v>
                </c:pt>
                <c:pt idx="3311">
                  <c:v>-329.94100012600001</c:v>
                </c:pt>
                <c:pt idx="3312">
                  <c:v>-329.70900015199999</c:v>
                </c:pt>
                <c:pt idx="3313">
                  <c:v>-329.60600018299999</c:v>
                </c:pt>
                <c:pt idx="3314">
                  <c:v>-329.47800003499998</c:v>
                </c:pt>
                <c:pt idx="3315">
                  <c:v>-329.06399981599998</c:v>
                </c:pt>
                <c:pt idx="3316">
                  <c:v>-328.73999986299998</c:v>
                </c:pt>
                <c:pt idx="3317">
                  <c:v>-328.83399986900002</c:v>
                </c:pt>
                <c:pt idx="3318">
                  <c:v>-328.528000158</c:v>
                </c:pt>
                <c:pt idx="3319">
                  <c:v>-328.22499970199999</c:v>
                </c:pt>
                <c:pt idx="3320">
                  <c:v>-328.04799999599999</c:v>
                </c:pt>
                <c:pt idx="3321">
                  <c:v>-327.985000249</c:v>
                </c:pt>
                <c:pt idx="3322">
                  <c:v>-327.658999956</c:v>
                </c:pt>
                <c:pt idx="3323">
                  <c:v>-327.30099986099998</c:v>
                </c:pt>
                <c:pt idx="3324">
                  <c:v>-327.27300011300002</c:v>
                </c:pt>
                <c:pt idx="3325">
                  <c:v>-327.16399974900003</c:v>
                </c:pt>
                <c:pt idx="3326">
                  <c:v>-326.813000219</c:v>
                </c:pt>
                <c:pt idx="3327">
                  <c:v>-326.62299986699998</c:v>
                </c:pt>
                <c:pt idx="3328">
                  <c:v>-326.57700019200001</c:v>
                </c:pt>
                <c:pt idx="3329">
                  <c:v>-326.313999959</c:v>
                </c:pt>
                <c:pt idx="3330">
                  <c:v>-325.94300016099999</c:v>
                </c:pt>
                <c:pt idx="3331">
                  <c:v>-325.76299994300001</c:v>
                </c:pt>
                <c:pt idx="3332">
                  <c:v>-325.78600009399997</c:v>
                </c:pt>
                <c:pt idx="3333">
                  <c:v>-325.38400003700002</c:v>
                </c:pt>
                <c:pt idx="3334">
                  <c:v>-325.166999793</c:v>
                </c:pt>
                <c:pt idx="3335">
                  <c:v>-325.08699997600002</c:v>
                </c:pt>
                <c:pt idx="3336">
                  <c:v>-324.91499986500003</c:v>
                </c:pt>
                <c:pt idx="3337">
                  <c:v>-324.515000149</c:v>
                </c:pt>
                <c:pt idx="3338">
                  <c:v>-324.23099979099999</c:v>
                </c:pt>
                <c:pt idx="3339">
                  <c:v>-324.35099983100002</c:v>
                </c:pt>
                <c:pt idx="3340">
                  <c:v>-323.99500007699999</c:v>
                </c:pt>
                <c:pt idx="3341">
                  <c:v>-323.75199979899998</c:v>
                </c:pt>
                <c:pt idx="3342">
                  <c:v>-323.62800001900001</c:v>
                </c:pt>
                <c:pt idx="3343">
                  <c:v>-323.558000021</c:v>
                </c:pt>
                <c:pt idx="3344">
                  <c:v>-323.17600023199998</c:v>
                </c:pt>
                <c:pt idx="3345">
                  <c:v>-322.84900008199998</c:v>
                </c:pt>
                <c:pt idx="3346">
                  <c:v>-322.89199987400002</c:v>
                </c:pt>
                <c:pt idx="3347">
                  <c:v>-322.68799996199999</c:v>
                </c:pt>
                <c:pt idx="3348">
                  <c:v>-322.36600003699999</c:v>
                </c:pt>
                <c:pt idx="3349">
                  <c:v>-323.44800011500001</c:v>
                </c:pt>
                <c:pt idx="3350">
                  <c:v>-323.53199998600002</c:v>
                </c:pt>
                <c:pt idx="3351">
                  <c:v>-323.39600004499999</c:v>
                </c:pt>
                <c:pt idx="3352">
                  <c:v>-323.17700008899999</c:v>
                </c:pt>
                <c:pt idx="3353">
                  <c:v>-323.24100000599998</c:v>
                </c:pt>
                <c:pt idx="3354">
                  <c:v>-323.34500014499997</c:v>
                </c:pt>
                <c:pt idx="3355">
                  <c:v>-323.107999947</c:v>
                </c:pt>
                <c:pt idx="3356">
                  <c:v>-323.06600001200002</c:v>
                </c:pt>
                <c:pt idx="3357">
                  <c:v>-323.18099982799998</c:v>
                </c:pt>
                <c:pt idx="3358">
                  <c:v>-323.11499988399999</c:v>
                </c:pt>
                <c:pt idx="3359">
                  <c:v>-322.89400021500001</c:v>
                </c:pt>
                <c:pt idx="3360">
                  <c:v>-322.81899999400002</c:v>
                </c:pt>
                <c:pt idx="3361">
                  <c:v>-323.052999994</c:v>
                </c:pt>
                <c:pt idx="3362">
                  <c:v>-322.845000029</c:v>
                </c:pt>
                <c:pt idx="3363">
                  <c:v>-322.77799991400002</c:v>
                </c:pt>
                <c:pt idx="3364">
                  <c:v>-322.83100015500003</c:v>
                </c:pt>
                <c:pt idx="3365">
                  <c:v>-322.85699987599997</c:v>
                </c:pt>
                <c:pt idx="3366">
                  <c:v>-322.61300005499999</c:v>
                </c:pt>
                <c:pt idx="3367">
                  <c:v>-322.460999899</c:v>
                </c:pt>
                <c:pt idx="3368">
                  <c:v>-322.72200010500001</c:v>
                </c:pt>
                <c:pt idx="3369">
                  <c:v>-322.55600007499999</c:v>
                </c:pt>
                <c:pt idx="3370">
                  <c:v>-322.43600003400002</c:v>
                </c:pt>
                <c:pt idx="3371">
                  <c:v>-322.440999944</c:v>
                </c:pt>
                <c:pt idx="3372">
                  <c:v>-322.54100003000002</c:v>
                </c:pt>
                <c:pt idx="3373">
                  <c:v>-322.3590001</c:v>
                </c:pt>
                <c:pt idx="3374">
                  <c:v>-322.175999999</c:v>
                </c:pt>
                <c:pt idx="3375">
                  <c:v>-322.33499977700001</c:v>
                </c:pt>
                <c:pt idx="3376">
                  <c:v>-322.37999990999998</c:v>
                </c:pt>
                <c:pt idx="3377">
                  <c:v>-322.193999926</c:v>
                </c:pt>
                <c:pt idx="3378">
                  <c:v>-322.16500000799999</c:v>
                </c:pt>
                <c:pt idx="3379">
                  <c:v>-322.28700007499998</c:v>
                </c:pt>
                <c:pt idx="3380">
                  <c:v>-322.18900001600002</c:v>
                </c:pt>
                <c:pt idx="3381">
                  <c:v>-321.980999736</c:v>
                </c:pt>
                <c:pt idx="3382">
                  <c:v>-321.97500028399998</c:v>
                </c:pt>
                <c:pt idx="3383">
                  <c:v>-322.15199998999998</c:v>
                </c:pt>
                <c:pt idx="3384">
                  <c:v>-321.92099987300003</c:v>
                </c:pt>
                <c:pt idx="3385">
                  <c:v>-321.87700022500002</c:v>
                </c:pt>
                <c:pt idx="3386">
                  <c:v>-321.962999809</c:v>
                </c:pt>
                <c:pt idx="3387">
                  <c:v>-321.944999881</c:v>
                </c:pt>
                <c:pt idx="3388">
                  <c:v>-321.72399989799999</c:v>
                </c:pt>
                <c:pt idx="3389">
                  <c:v>-321.62299995500001</c:v>
                </c:pt>
                <c:pt idx="3390">
                  <c:v>-321.90200008900001</c:v>
                </c:pt>
                <c:pt idx="3391">
                  <c:v>-321.70399994399997</c:v>
                </c:pt>
                <c:pt idx="3392">
                  <c:v>-321.64000002699999</c:v>
                </c:pt>
                <c:pt idx="3393">
                  <c:v>-321.81299999399999</c:v>
                </c:pt>
                <c:pt idx="3394">
                  <c:v>-322.019999789</c:v>
                </c:pt>
                <c:pt idx="3395">
                  <c:v>-321.90499997199998</c:v>
                </c:pt>
                <c:pt idx="3396">
                  <c:v>-321.86200018</c:v>
                </c:pt>
                <c:pt idx="3397">
                  <c:v>-322.20800011400001</c:v>
                </c:pt>
                <c:pt idx="3398">
                  <c:v>-322.26500009400002</c:v>
                </c:pt>
                <c:pt idx="3399">
                  <c:v>-322.229999781</c:v>
                </c:pt>
                <c:pt idx="3400">
                  <c:v>-322.32299992999998</c:v>
                </c:pt>
                <c:pt idx="3401">
                  <c:v>-322.54300005699997</c:v>
                </c:pt>
                <c:pt idx="3402">
                  <c:v>-322.53999986000002</c:v>
                </c:pt>
                <c:pt idx="3403">
                  <c:v>-322.45800001499998</c:v>
                </c:pt>
                <c:pt idx="3404">
                  <c:v>-322.66599998100003</c:v>
                </c:pt>
                <c:pt idx="3405">
                  <c:v>-322.88399976699998</c:v>
                </c:pt>
                <c:pt idx="3406">
                  <c:v>-322.79399981500001</c:v>
                </c:pt>
                <c:pt idx="3407">
                  <c:v>-322.891000018</c:v>
                </c:pt>
                <c:pt idx="3408">
                  <c:v>-323.13899989200002</c:v>
                </c:pt>
                <c:pt idx="3409">
                  <c:v>-323.186000052</c:v>
                </c:pt>
                <c:pt idx="3410">
                  <c:v>-323.10300003700002</c:v>
                </c:pt>
                <c:pt idx="3411">
                  <c:v>-323.172999721</c:v>
                </c:pt>
                <c:pt idx="3412">
                  <c:v>-323.52700007599998</c:v>
                </c:pt>
                <c:pt idx="3413">
                  <c:v>-323.43300007099998</c:v>
                </c:pt>
                <c:pt idx="3414">
                  <c:v>-323.49299993400001</c:v>
                </c:pt>
                <c:pt idx="3415">
                  <c:v>-323.68499999900001</c:v>
                </c:pt>
                <c:pt idx="3416">
                  <c:v>-323.83100007399997</c:v>
                </c:pt>
                <c:pt idx="3417">
                  <c:v>-323.71199989000002</c:v>
                </c:pt>
                <c:pt idx="3418">
                  <c:v>-323.68600016900001</c:v>
                </c:pt>
                <c:pt idx="3419">
                  <c:v>-324.08599988600002</c:v>
                </c:pt>
                <c:pt idx="3420">
                  <c:v>-324.03700001300001</c:v>
                </c:pt>
                <c:pt idx="3421">
                  <c:v>-324.05799982399998</c:v>
                </c:pt>
                <c:pt idx="3422">
                  <c:v>-324.18899985500002</c:v>
                </c:pt>
                <c:pt idx="3423">
                  <c:v>-324.41399989199999</c:v>
                </c:pt>
                <c:pt idx="3424">
                  <c:v>-324.35099983100002</c:v>
                </c:pt>
                <c:pt idx="3425">
                  <c:v>-324.303000129</c:v>
                </c:pt>
                <c:pt idx="3426">
                  <c:v>-324.59599982200001</c:v>
                </c:pt>
                <c:pt idx="3427">
                  <c:v>-324.74200021199999</c:v>
                </c:pt>
                <c:pt idx="3428">
                  <c:v>-324.689999828</c:v>
                </c:pt>
                <c:pt idx="3429">
                  <c:v>-324.79099977099997</c:v>
                </c:pt>
                <c:pt idx="3430">
                  <c:v>-325.03400004899999</c:v>
                </c:pt>
                <c:pt idx="3431">
                  <c:v>-325.04500003999999</c:v>
                </c:pt>
                <c:pt idx="3432">
                  <c:v>-324.959999998</c:v>
                </c:pt>
                <c:pt idx="3433">
                  <c:v>-325.10200001999999</c:v>
                </c:pt>
                <c:pt idx="3434">
                  <c:v>-325.39300000100002</c:v>
                </c:pt>
                <c:pt idx="3435">
                  <c:v>-325.28100006699998</c:v>
                </c:pt>
                <c:pt idx="3436">
                  <c:v>-325.35800000199998</c:v>
                </c:pt>
                <c:pt idx="3437">
                  <c:v>-325.58299972399999</c:v>
                </c:pt>
                <c:pt idx="3438">
                  <c:v>-325.68499983800001</c:v>
                </c:pt>
                <c:pt idx="3439">
                  <c:v>-325.59299985899997</c:v>
                </c:pt>
                <c:pt idx="3440">
                  <c:v>-325.62000006400001</c:v>
                </c:pt>
                <c:pt idx="3441">
                  <c:v>-326.01600004099998</c:v>
                </c:pt>
                <c:pt idx="3442">
                  <c:v>-325.94899992699999</c:v>
                </c:pt>
                <c:pt idx="3443">
                  <c:v>-326.01600004099998</c:v>
                </c:pt>
                <c:pt idx="3444">
                  <c:v>-326.196999801</c:v>
                </c:pt>
                <c:pt idx="3445">
                  <c:v>-326.418999955</c:v>
                </c:pt>
                <c:pt idx="3446">
                  <c:v>-326.42700006299998</c:v>
                </c:pt>
                <c:pt idx="3447">
                  <c:v>-326.51100024800002</c:v>
                </c:pt>
                <c:pt idx="3448">
                  <c:v>-326.99100009599999</c:v>
                </c:pt>
                <c:pt idx="3449">
                  <c:v>-327.13600000100001</c:v>
                </c:pt>
                <c:pt idx="3450">
                  <c:v>-327.22899983600001</c:v>
                </c:pt>
                <c:pt idx="3451">
                  <c:v>-327.45500004399997</c:v>
                </c:pt>
                <c:pt idx="3452">
                  <c:v>-327.80099997799999</c:v>
                </c:pt>
                <c:pt idx="3453">
                  <c:v>-327.90499980300001</c:v>
                </c:pt>
                <c:pt idx="3454">
                  <c:v>-327.94599988300001</c:v>
                </c:pt>
                <c:pt idx="3455">
                  <c:v>-328.30099977999998</c:v>
                </c:pt>
                <c:pt idx="3456">
                  <c:v>-328.63400001100001</c:v>
                </c:pt>
                <c:pt idx="3457">
                  <c:v>-328.67700011699998</c:v>
                </c:pt>
                <c:pt idx="3458">
                  <c:v>-328.891000163</c:v>
                </c:pt>
                <c:pt idx="3459">
                  <c:v>-329.266999871</c:v>
                </c:pt>
                <c:pt idx="3460">
                  <c:v>-329.43599978499998</c:v>
                </c:pt>
                <c:pt idx="3461">
                  <c:v>-329.480000061</c:v>
                </c:pt>
                <c:pt idx="3462">
                  <c:v>-329.68100009</c:v>
                </c:pt>
                <c:pt idx="3463">
                  <c:v>-330.14200015500001</c:v>
                </c:pt>
                <c:pt idx="3464">
                  <c:v>-330.17199992899998</c:v>
                </c:pt>
                <c:pt idx="3465">
                  <c:v>-330.36599970700001</c:v>
                </c:pt>
                <c:pt idx="3466">
                  <c:v>-330.68700009000003</c:v>
                </c:pt>
                <c:pt idx="3467">
                  <c:v>-330.94000018899999</c:v>
                </c:pt>
                <c:pt idx="3468">
                  <c:v>-330.95100017999999</c:v>
                </c:pt>
                <c:pt idx="3469">
                  <c:v>-331.06800002300002</c:v>
                </c:pt>
                <c:pt idx="3470">
                  <c:v>-331.60199996799997</c:v>
                </c:pt>
                <c:pt idx="3471">
                  <c:v>-331.66300000199999</c:v>
                </c:pt>
                <c:pt idx="3472">
                  <c:v>-331.81699987000002</c:v>
                </c:pt>
                <c:pt idx="3473">
                  <c:v>-332.09299980700001</c:v>
                </c:pt>
                <c:pt idx="3474">
                  <c:v>-332.45099990199998</c:v>
                </c:pt>
                <c:pt idx="3475">
                  <c:v>-332.502999972</c:v>
                </c:pt>
                <c:pt idx="3476">
                  <c:v>-332.57900004999999</c:v>
                </c:pt>
                <c:pt idx="3477">
                  <c:v>-333.015999792</c:v>
                </c:pt>
                <c:pt idx="3478">
                  <c:v>-333.27699999800001</c:v>
                </c:pt>
                <c:pt idx="3479">
                  <c:v>-333.36300021</c:v>
                </c:pt>
                <c:pt idx="3480">
                  <c:v>-333.58600022000002</c:v>
                </c:pt>
                <c:pt idx="3481">
                  <c:v>-333.94600002800001</c:v>
                </c:pt>
                <c:pt idx="3482">
                  <c:v>-334.08899990600003</c:v>
                </c:pt>
                <c:pt idx="3483">
                  <c:v>-334.137000237</c:v>
                </c:pt>
                <c:pt idx="3484">
                  <c:v>-334.42700004699998</c:v>
                </c:pt>
                <c:pt idx="3485">
                  <c:v>-334.82500005000003</c:v>
                </c:pt>
                <c:pt idx="3486">
                  <c:v>-334.845999861</c:v>
                </c:pt>
                <c:pt idx="3487">
                  <c:v>-335.06399996099998</c:v>
                </c:pt>
                <c:pt idx="3488">
                  <c:v>-335.42999984900001</c:v>
                </c:pt>
                <c:pt idx="3489">
                  <c:v>-335.64500006600002</c:v>
                </c:pt>
                <c:pt idx="3490">
                  <c:v>-335.68299994799997</c:v>
                </c:pt>
                <c:pt idx="3491">
                  <c:v>-335.85700008600003</c:v>
                </c:pt>
                <c:pt idx="3492">
                  <c:v>-336.38099989599999</c:v>
                </c:pt>
                <c:pt idx="3493">
                  <c:v>-336.44299978599997</c:v>
                </c:pt>
                <c:pt idx="3494">
                  <c:v>-336.63399999500001</c:v>
                </c:pt>
                <c:pt idx="3495">
                  <c:v>-336.94999983999998</c:v>
                </c:pt>
                <c:pt idx="3496">
                  <c:v>-337.27000005299999</c:v>
                </c:pt>
                <c:pt idx="3497">
                  <c:v>-337.293000205</c:v>
                </c:pt>
                <c:pt idx="3498">
                  <c:v>-337.38899992299997</c:v>
                </c:pt>
                <c:pt idx="3499">
                  <c:v>-337.89500012100001</c:v>
                </c:pt>
                <c:pt idx="3500">
                  <c:v>-338.037000143</c:v>
                </c:pt>
                <c:pt idx="3501">
                  <c:v>-338.16199977899998</c:v>
                </c:pt>
                <c:pt idx="3502">
                  <c:v>-338.40799994100001</c:v>
                </c:pt>
                <c:pt idx="3503">
                  <c:v>-338.76199998200002</c:v>
                </c:pt>
                <c:pt idx="3504">
                  <c:v>-338.875000086</c:v>
                </c:pt>
                <c:pt idx="3505">
                  <c:v>-338.94100002900001</c:v>
                </c:pt>
                <c:pt idx="3506">
                  <c:v>-339.24399985700001</c:v>
                </c:pt>
                <c:pt idx="3507">
                  <c:v>-339.39600001299999</c:v>
                </c:pt>
                <c:pt idx="3508">
                  <c:v>-339.28199973900001</c:v>
                </c:pt>
                <c:pt idx="3509">
                  <c:v>-339.33999988900001</c:v>
                </c:pt>
                <c:pt idx="3510">
                  <c:v>-339.55700013299997</c:v>
                </c:pt>
                <c:pt idx="3511">
                  <c:v>-339.551000053</c:v>
                </c:pt>
                <c:pt idx="3512">
                  <c:v>-339.42400007499998</c:v>
                </c:pt>
                <c:pt idx="3513">
                  <c:v>-339.47799985799998</c:v>
                </c:pt>
                <c:pt idx="3514">
                  <c:v>-339.76699981100001</c:v>
                </c:pt>
                <c:pt idx="3515">
                  <c:v>-339.62700013099999</c:v>
                </c:pt>
                <c:pt idx="3516">
                  <c:v>-339.64999996799997</c:v>
                </c:pt>
                <c:pt idx="3517">
                  <c:v>-339.807000034</c:v>
                </c:pt>
                <c:pt idx="3518">
                  <c:v>-339.89199976200001</c:v>
                </c:pt>
                <c:pt idx="3519">
                  <c:v>-339.74600000100003</c:v>
                </c:pt>
                <c:pt idx="3520">
                  <c:v>-339.700999868</c:v>
                </c:pt>
                <c:pt idx="3521">
                  <c:v>-340.06300001599999</c:v>
                </c:pt>
                <c:pt idx="3522">
                  <c:v>-339.95300011</c:v>
                </c:pt>
                <c:pt idx="3523">
                  <c:v>-339.95500013700001</c:v>
                </c:pt>
                <c:pt idx="3524">
                  <c:v>-340.076000034</c:v>
                </c:pt>
                <c:pt idx="3525">
                  <c:v>-340.25400022500003</c:v>
                </c:pt>
                <c:pt idx="3526">
                  <c:v>-340.12299988000001</c:v>
                </c:pt>
                <c:pt idx="3527">
                  <c:v>-340.03999986500003</c:v>
                </c:pt>
                <c:pt idx="3528">
                  <c:v>-340.32500007900001</c:v>
                </c:pt>
                <c:pt idx="3529">
                  <c:v>-340.39300005000001</c:v>
                </c:pt>
                <c:pt idx="3530">
                  <c:v>-340.30599998100001</c:v>
                </c:pt>
                <c:pt idx="3531">
                  <c:v>-340.36200010499999</c:v>
                </c:pt>
                <c:pt idx="3532">
                  <c:v>-340.55299999900001</c:v>
                </c:pt>
                <c:pt idx="3533">
                  <c:v>-340.52499993700002</c:v>
                </c:pt>
                <c:pt idx="3534">
                  <c:v>-340.39500007599997</c:v>
                </c:pt>
                <c:pt idx="3535">
                  <c:v>-340.53100001799999</c:v>
                </c:pt>
                <c:pt idx="3536">
                  <c:v>-340.74700009100002</c:v>
                </c:pt>
                <c:pt idx="3537">
                  <c:v>-340.60899980800002</c:v>
                </c:pt>
                <c:pt idx="3538">
                  <c:v>-340.65799999500001</c:v>
                </c:pt>
                <c:pt idx="3539">
                  <c:v>-340.85499996999999</c:v>
                </c:pt>
                <c:pt idx="3540">
                  <c:v>-340.89199999599998</c:v>
                </c:pt>
                <c:pt idx="3541">
                  <c:v>-340.77099978500001</c:v>
                </c:pt>
                <c:pt idx="3542">
                  <c:v>-340.787999856</c:v>
                </c:pt>
                <c:pt idx="3543">
                  <c:v>-341.12199994299999</c:v>
                </c:pt>
                <c:pt idx="3544">
                  <c:v>-341.00900015299999</c:v>
                </c:pt>
                <c:pt idx="3545">
                  <c:v>-341.03799975700002</c:v>
                </c:pt>
                <c:pt idx="3546">
                  <c:v>-341.193000111</c:v>
                </c:pt>
                <c:pt idx="3547">
                  <c:v>-341.32499999800001</c:v>
                </c:pt>
                <c:pt idx="3548">
                  <c:v>-341.16899978800001</c:v>
                </c:pt>
                <c:pt idx="3549">
                  <c:v>-341.10499987100002</c:v>
                </c:pt>
                <c:pt idx="3550">
                  <c:v>-341.45900022699999</c:v>
                </c:pt>
                <c:pt idx="3551">
                  <c:v>-341.41099989600002</c:v>
                </c:pt>
                <c:pt idx="3552">
                  <c:v>-341.36999981700001</c:v>
                </c:pt>
                <c:pt idx="3553">
                  <c:v>-341.45400000299998</c:v>
                </c:pt>
                <c:pt idx="3554">
                  <c:v>-341.64800009499999</c:v>
                </c:pt>
                <c:pt idx="3555">
                  <c:v>-341.58200015099999</c:v>
                </c:pt>
                <c:pt idx="3556">
                  <c:v>-341.484999948</c:v>
                </c:pt>
                <c:pt idx="3557">
                  <c:v>-341.71699992100002</c:v>
                </c:pt>
                <c:pt idx="3558">
                  <c:v>-341.869000078</c:v>
                </c:pt>
                <c:pt idx="3559">
                  <c:v>-341.77599992799998</c:v>
                </c:pt>
                <c:pt idx="3560">
                  <c:v>-341.847999953</c:v>
                </c:pt>
                <c:pt idx="3561">
                  <c:v>-342.06299985499999</c:v>
                </c:pt>
                <c:pt idx="3562">
                  <c:v>-342.05800025999997</c:v>
                </c:pt>
                <c:pt idx="3563">
                  <c:v>-341.94799972499999</c:v>
                </c:pt>
                <c:pt idx="3564">
                  <c:v>-342.029000027</c:v>
                </c:pt>
                <c:pt idx="3565">
                  <c:v>-342.31300007099998</c:v>
                </c:pt>
                <c:pt idx="3566">
                  <c:v>-342.17199990500001</c:v>
                </c:pt>
                <c:pt idx="3567">
                  <c:v>-342.212000128</c:v>
                </c:pt>
                <c:pt idx="3568">
                  <c:v>-342.39499991500003</c:v>
                </c:pt>
                <c:pt idx="3569">
                  <c:v>-342.48500018099998</c:v>
                </c:pt>
                <c:pt idx="3570">
                  <c:v>-342.344000016</c:v>
                </c:pt>
                <c:pt idx="3571">
                  <c:v>-342.32200003499997</c:v>
                </c:pt>
                <c:pt idx="3572">
                  <c:v>-342.70199979699998</c:v>
                </c:pt>
                <c:pt idx="3573">
                  <c:v>-342.605000222</c:v>
                </c:pt>
                <c:pt idx="3574">
                  <c:v>-342.62400000600002</c:v>
                </c:pt>
                <c:pt idx="3575">
                  <c:v>-342.76100011800003</c:v>
                </c:pt>
                <c:pt idx="3576">
                  <c:v>-342.95099984199999</c:v>
                </c:pt>
                <c:pt idx="3577">
                  <c:v>-342.829999945</c:v>
                </c:pt>
                <c:pt idx="3578">
                  <c:v>-342.765000171</c:v>
                </c:pt>
                <c:pt idx="3579">
                  <c:v>-343.06799999899999</c:v>
                </c:pt>
                <c:pt idx="3580">
                  <c:v>-343.12400012299997</c:v>
                </c:pt>
                <c:pt idx="3581">
                  <c:v>-343.06200023299999</c:v>
                </c:pt>
                <c:pt idx="3582">
                  <c:v>-343.13799999700001</c:v>
                </c:pt>
                <c:pt idx="3583">
                  <c:v>-343.33499997199999</c:v>
                </c:pt>
                <c:pt idx="3584">
                  <c:v>-343.31000010700001</c:v>
                </c:pt>
                <c:pt idx="3585">
                  <c:v>-343.20199991300001</c:v>
                </c:pt>
                <c:pt idx="3586">
                  <c:v>-343.37699990700003</c:v>
                </c:pt>
                <c:pt idx="3587">
                  <c:v>-343.59400015099999</c:v>
                </c:pt>
                <c:pt idx="3588">
                  <c:v>-343.46800002999998</c:v>
                </c:pt>
                <c:pt idx="3589">
                  <c:v>-343.53699985700001</c:v>
                </c:pt>
                <c:pt idx="3590">
                  <c:v>-343.76300006399998</c:v>
                </c:pt>
                <c:pt idx="3591">
                  <c:v>-343.80799988299998</c:v>
                </c:pt>
                <c:pt idx="3592">
                  <c:v>-343.70000000300001</c:v>
                </c:pt>
                <c:pt idx="3593">
                  <c:v>-343.73600017299998</c:v>
                </c:pt>
                <c:pt idx="3594">
                  <c:v>-344.078999909</c:v>
                </c:pt>
                <c:pt idx="3595">
                  <c:v>-343.982999877</c:v>
                </c:pt>
                <c:pt idx="3596">
                  <c:v>-344.02899986599999</c:v>
                </c:pt>
                <c:pt idx="3597">
                  <c:v>-344.19200001299998</c:v>
                </c:pt>
                <c:pt idx="3598">
                  <c:v>-344.32799995400001</c:v>
                </c:pt>
                <c:pt idx="3599">
                  <c:v>-344.19400003999999</c:v>
                </c:pt>
                <c:pt idx="3600">
                  <c:v>-344.15299995999999</c:v>
                </c:pt>
                <c:pt idx="3601">
                  <c:v>-344.52599978500001</c:v>
                </c:pt>
                <c:pt idx="3602">
                  <c:v>-344.46900011999998</c:v>
                </c:pt>
                <c:pt idx="3603">
                  <c:v>-344.45899998499999</c:v>
                </c:pt>
                <c:pt idx="3604">
                  <c:v>-344.57400011599998</c:v>
                </c:pt>
                <c:pt idx="3605">
                  <c:v>-344.78599982100002</c:v>
                </c:pt>
                <c:pt idx="3606">
                  <c:v>-344.713000255</c:v>
                </c:pt>
                <c:pt idx="3607">
                  <c:v>-344.63800003300003</c:v>
                </c:pt>
                <c:pt idx="3608">
                  <c:v>-344.90700003199998</c:v>
                </c:pt>
                <c:pt idx="3609">
                  <c:v>-345.06100021499998</c:v>
                </c:pt>
                <c:pt idx="3610">
                  <c:v>-344.98499982300001</c:v>
                </c:pt>
                <c:pt idx="3611">
                  <c:v>-345.06499995500002</c:v>
                </c:pt>
                <c:pt idx="3612">
                  <c:v>-345.29499990199997</c:v>
                </c:pt>
                <c:pt idx="3613">
                  <c:v>-345.30399986499998</c:v>
                </c:pt>
                <c:pt idx="3614">
                  <c:v>-345.20699997700001</c:v>
                </c:pt>
                <c:pt idx="3615">
                  <c:v>-345.30899977500002</c:v>
                </c:pt>
                <c:pt idx="3616">
                  <c:v>-345.59600001699999</c:v>
                </c:pt>
                <c:pt idx="3617">
                  <c:v>-345.469999895</c:v>
                </c:pt>
                <c:pt idx="3618">
                  <c:v>-345.53299995600003</c:v>
                </c:pt>
                <c:pt idx="3619">
                  <c:v>-345.72900007499999</c:v>
                </c:pt>
                <c:pt idx="3620">
                  <c:v>-345.81800017</c:v>
                </c:pt>
                <c:pt idx="3621">
                  <c:v>-345.70200018399998</c:v>
                </c:pt>
                <c:pt idx="3622">
                  <c:v>-345.70799994999999</c:v>
                </c:pt>
                <c:pt idx="3623">
                  <c:v>-346.09699998999997</c:v>
                </c:pt>
                <c:pt idx="3624">
                  <c:v>-346.00299998399998</c:v>
                </c:pt>
                <c:pt idx="3625">
                  <c:v>-346.042999893</c:v>
                </c:pt>
                <c:pt idx="3626">
                  <c:v>-346.20499986900001</c:v>
                </c:pt>
                <c:pt idx="3627">
                  <c:v>-346.400000132</c:v>
                </c:pt>
                <c:pt idx="3628">
                  <c:v>-346.27400001000001</c:v>
                </c:pt>
                <c:pt idx="3629">
                  <c:v>-346.21700003000001</c:v>
                </c:pt>
                <c:pt idx="3630">
                  <c:v>-346.551000117</c:v>
                </c:pt>
                <c:pt idx="3631">
                  <c:v>-346.595999936</c:v>
                </c:pt>
                <c:pt idx="3632">
                  <c:v>-346.55000026099998</c:v>
                </c:pt>
                <c:pt idx="3633">
                  <c:v>-346.62899990800003</c:v>
                </c:pt>
                <c:pt idx="3634">
                  <c:v>-346.83399999</c:v>
                </c:pt>
                <c:pt idx="3635">
                  <c:v>-346.81899994600002</c:v>
                </c:pt>
                <c:pt idx="3636">
                  <c:v>-346.72499993999998</c:v>
                </c:pt>
                <c:pt idx="3637">
                  <c:v>-346.919999889</c:v>
                </c:pt>
                <c:pt idx="3638">
                  <c:v>-347.12600014200001</c:v>
                </c:pt>
                <c:pt idx="3639">
                  <c:v>-347.02200000200003</c:v>
                </c:pt>
                <c:pt idx="3640">
                  <c:v>-347.10599987299997</c:v>
                </c:pt>
                <c:pt idx="3641">
                  <c:v>-347.34300007100001</c:v>
                </c:pt>
                <c:pt idx="3642">
                  <c:v>-347.37500018700001</c:v>
                </c:pt>
                <c:pt idx="3643">
                  <c:v>-347.27900015400002</c:v>
                </c:pt>
                <c:pt idx="3644">
                  <c:v>-347.33599981999998</c:v>
                </c:pt>
                <c:pt idx="3645">
                  <c:v>-347.677000158</c:v>
                </c:pt>
                <c:pt idx="3646">
                  <c:v>-347.57099999100001</c:v>
                </c:pt>
                <c:pt idx="3647">
                  <c:v>-347.61800015099999</c:v>
                </c:pt>
                <c:pt idx="3648">
                  <c:v>-347.796999884</c:v>
                </c:pt>
                <c:pt idx="3649">
                  <c:v>-347.93099979900001</c:v>
                </c:pt>
                <c:pt idx="3650">
                  <c:v>-347.80099993800002</c:v>
                </c:pt>
                <c:pt idx="3651">
                  <c:v>-347.76300005600001</c:v>
                </c:pt>
                <c:pt idx="3652">
                  <c:v>-348.15000006899999</c:v>
                </c:pt>
                <c:pt idx="3653">
                  <c:v>-348.08900003600002</c:v>
                </c:pt>
                <c:pt idx="3654">
                  <c:v>-348.09900017000001</c:v>
                </c:pt>
                <c:pt idx="3655">
                  <c:v>-348.220000067</c:v>
                </c:pt>
                <c:pt idx="3656">
                  <c:v>-348.43400011300002</c:v>
                </c:pt>
                <c:pt idx="3657">
                  <c:v>-348.35800003499998</c:v>
                </c:pt>
                <c:pt idx="3658">
                  <c:v>-348.29900002800002</c:v>
                </c:pt>
                <c:pt idx="3659">
                  <c:v>-348.58399992800003</c:v>
                </c:pt>
                <c:pt idx="3660">
                  <c:v>-348.71900001300003</c:v>
                </c:pt>
                <c:pt idx="3661">
                  <c:v>-348.65700012299999</c:v>
                </c:pt>
                <c:pt idx="3662">
                  <c:v>-348.74700007500002</c:v>
                </c:pt>
                <c:pt idx="3663">
                  <c:v>-348.98000021899998</c:v>
                </c:pt>
                <c:pt idx="3664">
                  <c:v>-348.98200024599998</c:v>
                </c:pt>
                <c:pt idx="3665">
                  <c:v>-348.88700007</c:v>
                </c:pt>
                <c:pt idx="3666">
                  <c:v>-349.01899995700001</c:v>
                </c:pt>
                <c:pt idx="3667">
                  <c:v>-349.30200014500002</c:v>
                </c:pt>
                <c:pt idx="3668">
                  <c:v>-349.180999934</c:v>
                </c:pt>
                <c:pt idx="3669">
                  <c:v>-349.250000075</c:v>
                </c:pt>
                <c:pt idx="3670">
                  <c:v>-349.46499997699999</c:v>
                </c:pt>
                <c:pt idx="3671">
                  <c:v>-349.55799981299998</c:v>
                </c:pt>
                <c:pt idx="3672">
                  <c:v>-349.45899989700001</c:v>
                </c:pt>
                <c:pt idx="3673">
                  <c:v>-349.477999995</c:v>
                </c:pt>
                <c:pt idx="3674">
                  <c:v>-349.865999864</c:v>
                </c:pt>
                <c:pt idx="3675">
                  <c:v>-349.79000010099998</c:v>
                </c:pt>
                <c:pt idx="3676">
                  <c:v>-349.84900010699999</c:v>
                </c:pt>
                <c:pt idx="3677">
                  <c:v>-350.02400010100001</c:v>
                </c:pt>
                <c:pt idx="3678">
                  <c:v>-350.21000008599998</c:v>
                </c:pt>
                <c:pt idx="3679">
                  <c:v>-350.09499995499999</c:v>
                </c:pt>
                <c:pt idx="3680">
                  <c:v>-350.05899978600002</c:v>
                </c:pt>
                <c:pt idx="3681">
                  <c:v>-350.42099993400001</c:v>
                </c:pt>
                <c:pt idx="3682">
                  <c:v>-350.44400008600002</c:v>
                </c:pt>
                <c:pt idx="3683">
                  <c:v>-350.41699988099998</c:v>
                </c:pt>
                <c:pt idx="3684">
                  <c:v>-350.520999706</c:v>
                </c:pt>
                <c:pt idx="3685">
                  <c:v>-350.74499988700001</c:v>
                </c:pt>
                <c:pt idx="3686">
                  <c:v>-350.72900030099999</c:v>
                </c:pt>
                <c:pt idx="3687">
                  <c:v>-350.64799999799999</c:v>
                </c:pt>
                <c:pt idx="3688">
                  <c:v>-350.88199999900002</c:v>
                </c:pt>
                <c:pt idx="3689">
                  <c:v>-351.09300016200001</c:v>
                </c:pt>
                <c:pt idx="3690">
                  <c:v>-351.016000228</c:v>
                </c:pt>
                <c:pt idx="3691">
                  <c:v>-351.10800020599999</c:v>
                </c:pt>
                <c:pt idx="3692">
                  <c:v>-351.36099999100003</c:v>
                </c:pt>
                <c:pt idx="3693">
                  <c:v>-351.406000124</c:v>
                </c:pt>
                <c:pt idx="3694">
                  <c:v>-351.329000189</c:v>
                </c:pt>
                <c:pt idx="3695">
                  <c:v>-351.40900000699997</c:v>
                </c:pt>
                <c:pt idx="3696">
                  <c:v>-351.74700014799998</c:v>
                </c:pt>
                <c:pt idx="3697">
                  <c:v>-351.65399999800002</c:v>
                </c:pt>
                <c:pt idx="3698">
                  <c:v>-351.72199996900002</c:v>
                </c:pt>
                <c:pt idx="3699">
                  <c:v>-351.92200014100001</c:v>
                </c:pt>
                <c:pt idx="3700">
                  <c:v>-352.052000002</c:v>
                </c:pt>
                <c:pt idx="3701">
                  <c:v>-351.93900021299999</c:v>
                </c:pt>
                <c:pt idx="3702">
                  <c:v>-351.929000078</c:v>
                </c:pt>
                <c:pt idx="3703">
                  <c:v>-352.34099995600002</c:v>
                </c:pt>
                <c:pt idx="3704">
                  <c:v>-352.27800020900003</c:v>
                </c:pt>
                <c:pt idx="3705">
                  <c:v>-352.30700012800003</c:v>
                </c:pt>
                <c:pt idx="3706">
                  <c:v>-352.45699994300003</c:v>
                </c:pt>
                <c:pt idx="3707">
                  <c:v>-352.69099994300001</c:v>
                </c:pt>
                <c:pt idx="3708">
                  <c:v>-352.61800006300001</c:v>
                </c:pt>
                <c:pt idx="3709">
                  <c:v>-352.56899987600002</c:v>
                </c:pt>
                <c:pt idx="3710">
                  <c:v>-352.88000012499998</c:v>
                </c:pt>
                <c:pt idx="3711">
                  <c:v>-353.01400003999998</c:v>
                </c:pt>
                <c:pt idx="3712">
                  <c:v>-352.97400013100003</c:v>
                </c:pt>
                <c:pt idx="3713">
                  <c:v>-353.07200018999998</c:v>
                </c:pt>
                <c:pt idx="3714">
                  <c:v>-353.304000164</c:v>
                </c:pt>
                <c:pt idx="3715">
                  <c:v>-353.32099992100001</c:v>
                </c:pt>
                <c:pt idx="3716">
                  <c:v>-353.24300012999998</c:v>
                </c:pt>
                <c:pt idx="3717">
                  <c:v>-353.40699981900002</c:v>
                </c:pt>
                <c:pt idx="3718">
                  <c:v>-353.67699998900002</c:v>
                </c:pt>
                <c:pt idx="3719">
                  <c:v>-353.57099982199998</c:v>
                </c:pt>
                <c:pt idx="3720">
                  <c:v>-353.66100008799998</c:v>
                </c:pt>
                <c:pt idx="3721">
                  <c:v>-353.90100016999997</c:v>
                </c:pt>
                <c:pt idx="3722">
                  <c:v>-353.98899977999997</c:v>
                </c:pt>
                <c:pt idx="3723">
                  <c:v>-353.89900014300002</c:v>
                </c:pt>
                <c:pt idx="3724">
                  <c:v>-353.94399996099997</c:v>
                </c:pt>
                <c:pt idx="3725">
                  <c:v>-354.33999993800001</c:v>
                </c:pt>
                <c:pt idx="3726">
                  <c:v>-354.27499985100002</c:v>
                </c:pt>
                <c:pt idx="3727">
                  <c:v>-354.33800022600002</c:v>
                </c:pt>
                <c:pt idx="3728">
                  <c:v>-354.52699977899999</c:v>
                </c:pt>
                <c:pt idx="3729">
                  <c:v>-354.71599996100002</c:v>
                </c:pt>
                <c:pt idx="3730">
                  <c:v>-354.61200013500002</c:v>
                </c:pt>
                <c:pt idx="3731">
                  <c:v>-354.58000002</c:v>
                </c:pt>
                <c:pt idx="3732">
                  <c:v>-354.95699989799999</c:v>
                </c:pt>
                <c:pt idx="3733">
                  <c:v>-354.96999991600001</c:v>
                </c:pt>
                <c:pt idx="3734">
                  <c:v>-354.96700003299998</c:v>
                </c:pt>
                <c:pt idx="3735">
                  <c:v>-355.08600021699999</c:v>
                </c:pt>
                <c:pt idx="3736">
                  <c:v>-355.31099993999999</c:v>
                </c:pt>
                <c:pt idx="3737">
                  <c:v>-355.29399986800001</c:v>
                </c:pt>
                <c:pt idx="3738">
                  <c:v>-355.23199997799998</c:v>
                </c:pt>
                <c:pt idx="3739">
                  <c:v>-355.49400004099999</c:v>
                </c:pt>
                <c:pt idx="3740">
                  <c:v>-355.69500006999999</c:v>
                </c:pt>
                <c:pt idx="3741">
                  <c:v>-355.625999928</c:v>
                </c:pt>
                <c:pt idx="3742">
                  <c:v>-355.732999952</c:v>
                </c:pt>
                <c:pt idx="3743">
                  <c:v>-355.99899975400001</c:v>
                </c:pt>
                <c:pt idx="3744">
                  <c:v>-356.04200017400001</c:v>
                </c:pt>
                <c:pt idx="3745">
                  <c:v>-355.962000042</c:v>
                </c:pt>
                <c:pt idx="3746">
                  <c:v>-355.98699990699998</c:v>
                </c:pt>
                <c:pt idx="3747">
                  <c:v>-356.17100017799999</c:v>
                </c:pt>
                <c:pt idx="3748">
                  <c:v>-355.92599987300002</c:v>
                </c:pt>
                <c:pt idx="3749">
                  <c:v>-355.84399971400001</c:v>
                </c:pt>
                <c:pt idx="3750">
                  <c:v>-355.89699995500001</c:v>
                </c:pt>
                <c:pt idx="3751">
                  <c:v>-355.87799985700002</c:v>
                </c:pt>
                <c:pt idx="3752">
                  <c:v>-355.62500007199998</c:v>
                </c:pt>
                <c:pt idx="3753">
                  <c:v>-355.476000113</c:v>
                </c:pt>
                <c:pt idx="3754">
                  <c:v>-355.73200009499999</c:v>
                </c:pt>
                <c:pt idx="3755">
                  <c:v>-355.517000193</c:v>
                </c:pt>
                <c:pt idx="3756">
                  <c:v>-355.41399990899998</c:v>
                </c:pt>
                <c:pt idx="3757">
                  <c:v>-355.43200015100001</c:v>
                </c:pt>
                <c:pt idx="3758">
                  <c:v>-355.505000032</c:v>
                </c:pt>
                <c:pt idx="3759">
                  <c:v>-355.26799983299998</c:v>
                </c:pt>
                <c:pt idx="3760">
                  <c:v>-355.07999982199999</c:v>
                </c:pt>
                <c:pt idx="3761">
                  <c:v>-355.261999753</c:v>
                </c:pt>
                <c:pt idx="3762">
                  <c:v>-355.22500004199998</c:v>
                </c:pt>
                <c:pt idx="3763">
                  <c:v>-355.03299997699997</c:v>
                </c:pt>
                <c:pt idx="3764">
                  <c:v>-354.98499995999998</c:v>
                </c:pt>
                <c:pt idx="3765">
                  <c:v>-355.07000000199997</c:v>
                </c:pt>
                <c:pt idx="3766">
                  <c:v>-354.93800011500002</c:v>
                </c:pt>
                <c:pt idx="3767">
                  <c:v>-354.70499997000002</c:v>
                </c:pt>
                <c:pt idx="3768">
                  <c:v>-354.73599991499998</c:v>
                </c:pt>
                <c:pt idx="3769">
                  <c:v>-354.84800016299999</c:v>
                </c:pt>
                <c:pt idx="3770">
                  <c:v>-354.60500019800003</c:v>
                </c:pt>
                <c:pt idx="3771">
                  <c:v>-354.551000101</c:v>
                </c:pt>
                <c:pt idx="3772">
                  <c:v>-354.64399993699999</c:v>
                </c:pt>
                <c:pt idx="3773">
                  <c:v>-354.57799999299999</c:v>
                </c:pt>
                <c:pt idx="3774">
                  <c:v>-354.35099992900001</c:v>
                </c:pt>
                <c:pt idx="3775">
                  <c:v>-354.26400017499998</c:v>
                </c:pt>
                <c:pt idx="3776">
                  <c:v>-354.49499997800001</c:v>
                </c:pt>
                <c:pt idx="3777">
                  <c:v>-354.27699987800003</c:v>
                </c:pt>
                <c:pt idx="3778">
                  <c:v>-354.20199996999997</c:v>
                </c:pt>
                <c:pt idx="3779">
                  <c:v>-354.25299987</c:v>
                </c:pt>
                <c:pt idx="3780">
                  <c:v>-354.28199978800001</c:v>
                </c:pt>
                <c:pt idx="3781">
                  <c:v>-354.02200006599998</c:v>
                </c:pt>
                <c:pt idx="3782">
                  <c:v>-353.85100012599997</c:v>
                </c:pt>
                <c:pt idx="3783">
                  <c:v>-354.103000055</c:v>
                </c:pt>
                <c:pt idx="3784">
                  <c:v>-353.95200006900001</c:v>
                </c:pt>
                <c:pt idx="3785">
                  <c:v>-353.80699985000001</c:v>
                </c:pt>
                <c:pt idx="3786">
                  <c:v>-353.78700020999997</c:v>
                </c:pt>
                <c:pt idx="3787">
                  <c:v>-353.87699984699998</c:v>
                </c:pt>
                <c:pt idx="3788">
                  <c:v>-353.70799993399999</c:v>
                </c:pt>
                <c:pt idx="3789">
                  <c:v>-353.50699990499999</c:v>
                </c:pt>
                <c:pt idx="3790">
                  <c:v>-353.635000053</c:v>
                </c:pt>
                <c:pt idx="3791">
                  <c:v>-353.681999899</c:v>
                </c:pt>
                <c:pt idx="3792">
                  <c:v>-353.48699995099997</c:v>
                </c:pt>
                <c:pt idx="3793">
                  <c:v>-353.45499983500002</c:v>
                </c:pt>
                <c:pt idx="3794">
                  <c:v>-353.565999912</c:v>
                </c:pt>
                <c:pt idx="3795">
                  <c:v>-353.45800003300002</c:v>
                </c:pt>
                <c:pt idx="3796">
                  <c:v>-353.24300012999998</c:v>
                </c:pt>
                <c:pt idx="3797">
                  <c:v>-353.21999997799998</c:v>
                </c:pt>
                <c:pt idx="3798">
                  <c:v>-353.40100005300002</c:v>
                </c:pt>
                <c:pt idx="3799">
                  <c:v>-353.15600006099999</c:v>
                </c:pt>
                <c:pt idx="3800">
                  <c:v>-353.09399985699997</c:v>
                </c:pt>
                <c:pt idx="3801">
                  <c:v>-353.16999993500002</c:v>
                </c:pt>
                <c:pt idx="3802">
                  <c:v>-353.156999918</c:v>
                </c:pt>
                <c:pt idx="3803">
                  <c:v>-352.91300009700001</c:v>
                </c:pt>
                <c:pt idx="3804">
                  <c:v>-352.786999976</c:v>
                </c:pt>
                <c:pt idx="3805">
                  <c:v>-353.06100020000002</c:v>
                </c:pt>
                <c:pt idx="3806">
                  <c:v>-352.86100002699999</c:v>
                </c:pt>
                <c:pt idx="3807">
                  <c:v>-352.77699984100002</c:v>
                </c:pt>
                <c:pt idx="3808">
                  <c:v>-352.81000012800001</c:v>
                </c:pt>
                <c:pt idx="3809">
                  <c:v>-352.89399999900002</c:v>
                </c:pt>
                <c:pt idx="3810">
                  <c:v>-352.66800010600002</c:v>
                </c:pt>
                <c:pt idx="3811">
                  <c:v>-352.49900019299997</c:v>
                </c:pt>
                <c:pt idx="3812">
                  <c:v>-352.69800019500002</c:v>
                </c:pt>
                <c:pt idx="3813">
                  <c:v>-352.64900000799997</c:v>
                </c:pt>
                <c:pt idx="3814">
                  <c:v>-352.482000121</c:v>
                </c:pt>
                <c:pt idx="3815">
                  <c:v>-352.45300020299999</c:v>
                </c:pt>
                <c:pt idx="3816">
                  <c:v>-352.54600003799999</c:v>
                </c:pt>
                <c:pt idx="3817">
                  <c:v>-352.415000007</c:v>
                </c:pt>
                <c:pt idx="3818">
                  <c:v>-352.19999978999999</c:v>
                </c:pt>
                <c:pt idx="3819">
                  <c:v>-352.26999978800001</c:v>
                </c:pt>
                <c:pt idx="3820">
                  <c:v>-352.382999891</c:v>
                </c:pt>
                <c:pt idx="3821">
                  <c:v>-352.15199977399999</c:v>
                </c:pt>
                <c:pt idx="3822">
                  <c:v>-352.11399989199998</c:v>
                </c:pt>
                <c:pt idx="3823">
                  <c:v>-352.23299976200002</c:v>
                </c:pt>
                <c:pt idx="3824">
                  <c:v>-352.17200004300003</c:v>
                </c:pt>
                <c:pt idx="3825">
                  <c:v>-351.95799999600001</c:v>
                </c:pt>
                <c:pt idx="3826">
                  <c:v>-351.88700014300002</c:v>
                </c:pt>
                <c:pt idx="3827">
                  <c:v>-352.12300017000001</c:v>
                </c:pt>
                <c:pt idx="3828">
                  <c:v>-351.91800008799999</c:v>
                </c:pt>
                <c:pt idx="3829">
                  <c:v>-351.85800022400002</c:v>
                </c:pt>
                <c:pt idx="3830">
                  <c:v>-351.91400003400003</c:v>
                </c:pt>
                <c:pt idx="3831">
                  <c:v>-351.94099992500003</c:v>
                </c:pt>
                <c:pt idx="3832">
                  <c:v>-351.699999988</c:v>
                </c:pt>
                <c:pt idx="3833">
                  <c:v>-351.54900000200001</c:v>
                </c:pt>
                <c:pt idx="3834">
                  <c:v>-351.81599997400002</c:v>
                </c:pt>
                <c:pt idx="3835">
                  <c:v>-351.648999774</c:v>
                </c:pt>
                <c:pt idx="3836">
                  <c:v>-351.530000218</c:v>
                </c:pt>
                <c:pt idx="3837">
                  <c:v>-351.534999814</c:v>
                </c:pt>
                <c:pt idx="3838">
                  <c:v>-351.637999783</c:v>
                </c:pt>
                <c:pt idx="3839">
                  <c:v>-351.45499999600003</c:v>
                </c:pt>
                <c:pt idx="3840">
                  <c:v>-351.271000039</c:v>
                </c:pt>
                <c:pt idx="3841">
                  <c:v>-351.42899996099999</c:v>
                </c:pt>
                <c:pt idx="3842">
                  <c:v>-351.47400009400002</c:v>
                </c:pt>
                <c:pt idx="3843">
                  <c:v>-351.28800010999998</c:v>
                </c:pt>
                <c:pt idx="3844">
                  <c:v>-351.25699985099999</c:v>
                </c:pt>
                <c:pt idx="3845">
                  <c:v>-351.37499986400002</c:v>
                </c:pt>
                <c:pt idx="3846">
                  <c:v>-351.27500009300002</c:v>
                </c:pt>
                <c:pt idx="3847">
                  <c:v>-351.066999813</c:v>
                </c:pt>
                <c:pt idx="3848">
                  <c:v>-351.05800016299997</c:v>
                </c:pt>
                <c:pt idx="3849">
                  <c:v>-351.23199998600001</c:v>
                </c:pt>
                <c:pt idx="3850">
                  <c:v>-350.99599995900002</c:v>
                </c:pt>
                <c:pt idx="3851">
                  <c:v>-350.94800025699999</c:v>
                </c:pt>
                <c:pt idx="3852">
                  <c:v>-351.03299998400001</c:v>
                </c:pt>
                <c:pt idx="3853">
                  <c:v>-351.00800012000002</c:v>
                </c:pt>
                <c:pt idx="3854">
                  <c:v>-350.78299976900001</c:v>
                </c:pt>
                <c:pt idx="3855">
                  <c:v>-350.676999916</c:v>
                </c:pt>
                <c:pt idx="3856">
                  <c:v>-350.95400002299999</c:v>
                </c:pt>
                <c:pt idx="3857">
                  <c:v>-350.74899994100002</c:v>
                </c:pt>
                <c:pt idx="3858">
                  <c:v>-350.676999916</c:v>
                </c:pt>
                <c:pt idx="3859">
                  <c:v>-350.72800013</c:v>
                </c:pt>
                <c:pt idx="3860">
                  <c:v>-350.81100014499998</c:v>
                </c:pt>
                <c:pt idx="3861">
                  <c:v>-350.57599997400001</c:v>
                </c:pt>
                <c:pt idx="3862">
                  <c:v>-350.406999746</c:v>
                </c:pt>
                <c:pt idx="3863">
                  <c:v>-350.63000007099998</c:v>
                </c:pt>
                <c:pt idx="3864">
                  <c:v>-350.56400012699999</c:v>
                </c:pt>
                <c:pt idx="3865">
                  <c:v>-350.40900008800003</c:v>
                </c:pt>
                <c:pt idx="3866">
                  <c:v>-350.37699997200002</c:v>
                </c:pt>
                <c:pt idx="3867">
                  <c:v>-350.47300000400003</c:v>
                </c:pt>
                <c:pt idx="3868">
                  <c:v>-350.34700019799999</c:v>
                </c:pt>
                <c:pt idx="3869">
                  <c:v>-350.14400014199998</c:v>
                </c:pt>
                <c:pt idx="3870">
                  <c:v>-350.23000003999999</c:v>
                </c:pt>
                <c:pt idx="3871">
                  <c:v>-350.324999902</c:v>
                </c:pt>
                <c:pt idx="3872">
                  <c:v>-350.11200002599998</c:v>
                </c:pt>
                <c:pt idx="3873">
                  <c:v>-350.08599999099999</c:v>
                </c:pt>
                <c:pt idx="3874">
                  <c:v>-350.21499999600002</c:v>
                </c:pt>
                <c:pt idx="3875">
                  <c:v>-350.13899991800002</c:v>
                </c:pt>
                <c:pt idx="3876">
                  <c:v>-349.93299997899999</c:v>
                </c:pt>
                <c:pt idx="3877">
                  <c:v>-349.88200007900002</c:v>
                </c:pt>
                <c:pt idx="3878">
                  <c:v>-350.11500022400003</c:v>
                </c:pt>
                <c:pt idx="3879">
                  <c:v>-349.90200003400003</c:v>
                </c:pt>
                <c:pt idx="3880">
                  <c:v>-349.84100000000001</c:v>
                </c:pt>
                <c:pt idx="3881">
                  <c:v>-349.91099999800002</c:v>
                </c:pt>
                <c:pt idx="3882">
                  <c:v>-349.937000033</c:v>
                </c:pt>
                <c:pt idx="3883">
                  <c:v>-349.70100000500003</c:v>
                </c:pt>
                <c:pt idx="3884">
                  <c:v>-349.554000073</c:v>
                </c:pt>
                <c:pt idx="3885">
                  <c:v>-349.83400006300002</c:v>
                </c:pt>
                <c:pt idx="3886">
                  <c:v>-349.66499983599999</c:v>
                </c:pt>
                <c:pt idx="3887">
                  <c:v>-349.56799994699998</c:v>
                </c:pt>
                <c:pt idx="3888">
                  <c:v>-349.58199982100001</c:v>
                </c:pt>
                <c:pt idx="3889">
                  <c:v>-349.68899984400002</c:v>
                </c:pt>
                <c:pt idx="3890">
                  <c:v>-349.50600005699999</c:v>
                </c:pt>
                <c:pt idx="3891">
                  <c:v>-349.33899985599999</c:v>
                </c:pt>
                <c:pt idx="3892">
                  <c:v>-349.51799990400002</c:v>
                </c:pt>
                <c:pt idx="3893">
                  <c:v>-349.545000109</c:v>
                </c:pt>
                <c:pt idx="3894">
                  <c:v>-349.37500002600001</c:v>
                </c:pt>
                <c:pt idx="3895">
                  <c:v>-349.35900012500002</c:v>
                </c:pt>
                <c:pt idx="3896">
                  <c:v>-349.48400007599997</c:v>
                </c:pt>
                <c:pt idx="3897">
                  <c:v>-349.37999993599999</c:v>
                </c:pt>
                <c:pt idx="3898">
                  <c:v>-349.17700019400002</c:v>
                </c:pt>
                <c:pt idx="3899">
                  <c:v>-349.20100020199999</c:v>
                </c:pt>
                <c:pt idx="3900">
                  <c:v>-349.37599988199997</c:v>
                </c:pt>
                <c:pt idx="3901">
                  <c:v>-349.14900013200003</c:v>
                </c:pt>
                <c:pt idx="3902">
                  <c:v>-349.10899990899998</c:v>
                </c:pt>
                <c:pt idx="3903">
                  <c:v>-349.21500007600002</c:v>
                </c:pt>
                <c:pt idx="3904">
                  <c:v>-349.31399999199999</c:v>
                </c:pt>
                <c:pt idx="3905">
                  <c:v>-349.219999986</c:v>
                </c:pt>
                <c:pt idx="3906">
                  <c:v>-349.24200028199999</c:v>
                </c:pt>
                <c:pt idx="3907">
                  <c:v>-349.63399989099997</c:v>
                </c:pt>
                <c:pt idx="3908">
                  <c:v>-349.56200018099997</c:v>
                </c:pt>
                <c:pt idx="3909">
                  <c:v>-349.62499992699998</c:v>
                </c:pt>
                <c:pt idx="3910">
                  <c:v>-349.803000118</c:v>
                </c:pt>
                <c:pt idx="3911">
                  <c:v>-349.991999986</c:v>
                </c:pt>
                <c:pt idx="3912">
                  <c:v>-349.88099990900002</c:v>
                </c:pt>
                <c:pt idx="3913">
                  <c:v>-349.847999937</c:v>
                </c:pt>
                <c:pt idx="3914">
                  <c:v>-350.210999942</c:v>
                </c:pt>
                <c:pt idx="3915">
                  <c:v>-350.237999833</c:v>
                </c:pt>
                <c:pt idx="3916">
                  <c:v>-350.21299996900001</c:v>
                </c:pt>
                <c:pt idx="3917">
                  <c:v>-350.31899982099998</c:v>
                </c:pt>
                <c:pt idx="3918">
                  <c:v>-350.54500002899999</c:v>
                </c:pt>
                <c:pt idx="3919">
                  <c:v>-350.53200001099998</c:v>
                </c:pt>
                <c:pt idx="3920">
                  <c:v>-350.45300005000001</c:v>
                </c:pt>
                <c:pt idx="3921">
                  <c:v>-350.68799990700001</c:v>
                </c:pt>
                <c:pt idx="3922">
                  <c:v>-350.90000024099999</c:v>
                </c:pt>
                <c:pt idx="3923">
                  <c:v>-350.82499970399999</c:v>
                </c:pt>
                <c:pt idx="3924">
                  <c:v>-350.91900002400001</c:v>
                </c:pt>
                <c:pt idx="3925">
                  <c:v>-351.172999979</c:v>
                </c:pt>
                <c:pt idx="3926">
                  <c:v>-351.21800011300002</c:v>
                </c:pt>
                <c:pt idx="3927">
                  <c:v>-351.14299989099999</c:v>
                </c:pt>
                <c:pt idx="3928">
                  <c:v>-351.22399987900002</c:v>
                </c:pt>
                <c:pt idx="3929">
                  <c:v>-351.56200001899998</c:v>
                </c:pt>
                <c:pt idx="3930">
                  <c:v>-351.46800001399998</c:v>
                </c:pt>
                <c:pt idx="3931">
                  <c:v>-351.53800001100001</c:v>
                </c:pt>
                <c:pt idx="3932">
                  <c:v>-351.73799987000001</c:v>
                </c:pt>
                <c:pt idx="3933">
                  <c:v>-351.86799973000001</c:v>
                </c:pt>
                <c:pt idx="3934">
                  <c:v>-351.75600011099999</c:v>
                </c:pt>
                <c:pt idx="3935">
                  <c:v>-351.74499980600001</c:v>
                </c:pt>
                <c:pt idx="3936">
                  <c:v>-352.156999998</c:v>
                </c:pt>
                <c:pt idx="3937">
                  <c:v>-352.09500010800002</c:v>
                </c:pt>
                <c:pt idx="3938">
                  <c:v>-352.12299985599998</c:v>
                </c:pt>
                <c:pt idx="3939">
                  <c:v>-352.274000156</c:v>
                </c:pt>
                <c:pt idx="3940">
                  <c:v>-352.50600013000002</c:v>
                </c:pt>
                <c:pt idx="3941">
                  <c:v>-352.43200007799999</c:v>
                </c:pt>
                <c:pt idx="3942">
                  <c:v>-352.38200003499998</c:v>
                </c:pt>
                <c:pt idx="3943">
                  <c:v>-352.69299997000002</c:v>
                </c:pt>
                <c:pt idx="3944">
                  <c:v>-352.827000199</c:v>
                </c:pt>
                <c:pt idx="3945">
                  <c:v>-352.78599980500002</c:v>
                </c:pt>
                <c:pt idx="3946">
                  <c:v>-352.88300000800001</c:v>
                </c:pt>
                <c:pt idx="3947">
                  <c:v>-353.11499998199997</c:v>
                </c:pt>
                <c:pt idx="3948">
                  <c:v>-353.130000026</c:v>
                </c:pt>
                <c:pt idx="3949">
                  <c:v>-353.05099975100001</c:v>
                </c:pt>
                <c:pt idx="3950">
                  <c:v>-353.213999898</c:v>
                </c:pt>
                <c:pt idx="3951">
                  <c:v>-353.48300021099999</c:v>
                </c:pt>
                <c:pt idx="3952">
                  <c:v>-353.37500001799998</c:v>
                </c:pt>
                <c:pt idx="3953">
                  <c:v>-353.46300025699998</c:v>
                </c:pt>
                <c:pt idx="3954">
                  <c:v>-353.70199985300002</c:v>
                </c:pt>
                <c:pt idx="3955">
                  <c:v>-353.78900023599999</c:v>
                </c:pt>
                <c:pt idx="3956">
                  <c:v>-353.69899996999999</c:v>
                </c:pt>
                <c:pt idx="3957">
                  <c:v>-353.74200007600001</c:v>
                </c:pt>
                <c:pt idx="3958">
                  <c:v>-354.13600002599998</c:v>
                </c:pt>
                <c:pt idx="3959">
                  <c:v>-354.07099993899999</c:v>
                </c:pt>
                <c:pt idx="3960">
                  <c:v>-354.133000143</c:v>
                </c:pt>
                <c:pt idx="3961">
                  <c:v>-354.31999998399999</c:v>
                </c:pt>
                <c:pt idx="3962">
                  <c:v>-354.50799999499998</c:v>
                </c:pt>
                <c:pt idx="3963">
                  <c:v>-354.40299999899997</c:v>
                </c:pt>
                <c:pt idx="3964">
                  <c:v>-354.370000027</c:v>
                </c:pt>
                <c:pt idx="3965">
                  <c:v>-354.74600005000002</c:v>
                </c:pt>
                <c:pt idx="3966">
                  <c:v>-354.75799989699999</c:v>
                </c:pt>
                <c:pt idx="3967">
                  <c:v>-354.75299998700001</c:v>
                </c:pt>
                <c:pt idx="3968">
                  <c:v>-354.87099999999998</c:v>
                </c:pt>
                <c:pt idx="3969">
                  <c:v>-355.09499986700001</c:v>
                </c:pt>
                <c:pt idx="3970">
                  <c:v>-355.076000083</c:v>
                </c:pt>
                <c:pt idx="3971">
                  <c:v>-355.01300002200003</c:v>
                </c:pt>
                <c:pt idx="3972">
                  <c:v>-355.27400022799998</c:v>
                </c:pt>
                <c:pt idx="3973">
                  <c:v>-355.47299991599999</c:v>
                </c:pt>
                <c:pt idx="3974">
                  <c:v>-355.40500026000001</c:v>
                </c:pt>
                <c:pt idx="3975">
                  <c:v>-355.50999994199998</c:v>
                </c:pt>
                <c:pt idx="3976">
                  <c:v>-355.77499988699998</c:v>
                </c:pt>
                <c:pt idx="3977">
                  <c:v>-355.81700013699998</c:v>
                </c:pt>
                <c:pt idx="3978">
                  <c:v>-355.73700000500003</c:v>
                </c:pt>
                <c:pt idx="3979">
                  <c:v>-355.83600023499997</c:v>
                </c:pt>
                <c:pt idx="3980">
                  <c:v>-356.172000035</c:v>
                </c:pt>
                <c:pt idx="3981">
                  <c:v>-356.08000005600002</c:v>
                </c:pt>
                <c:pt idx="3982">
                  <c:v>-356.15200007999999</c:v>
                </c:pt>
                <c:pt idx="3983">
                  <c:v>-356.355000136</c:v>
                </c:pt>
                <c:pt idx="3984">
                  <c:v>-356.48700002300001</c:v>
                </c:pt>
                <c:pt idx="3985">
                  <c:v>-356.38800010800003</c:v>
                </c:pt>
                <c:pt idx="3986">
                  <c:v>-356.39300001800001</c:v>
                </c:pt>
                <c:pt idx="3987">
                  <c:v>-356.80099984200001</c:v>
                </c:pt>
                <c:pt idx="3988">
                  <c:v>-356.73899995199997</c:v>
                </c:pt>
                <c:pt idx="3989">
                  <c:v>-356.787999824</c:v>
                </c:pt>
                <c:pt idx="3990">
                  <c:v>-356.95799990799998</c:v>
                </c:pt>
                <c:pt idx="3991">
                  <c:v>-357.18499997200001</c:v>
                </c:pt>
                <c:pt idx="3992">
                  <c:v>-357.09999993000002</c:v>
                </c:pt>
                <c:pt idx="3993">
                  <c:v>-357.06499993099999</c:v>
                </c:pt>
                <c:pt idx="3994">
                  <c:v>-357.39900001799998</c:v>
                </c:pt>
                <c:pt idx="3995">
                  <c:v>-357.517000032</c:v>
                </c:pt>
                <c:pt idx="3996">
                  <c:v>-357.47699980900001</c:v>
                </c:pt>
                <c:pt idx="3997">
                  <c:v>-357.58099994899999</c:v>
                </c:pt>
                <c:pt idx="3998">
                  <c:v>-357.82100002999999</c:v>
                </c:pt>
                <c:pt idx="3999">
                  <c:v>-357.84199984000003</c:v>
                </c:pt>
                <c:pt idx="4000">
                  <c:v>-357.76200002299998</c:v>
                </c:pt>
                <c:pt idx="4001">
                  <c:v>-357.94599998000001</c:v>
                </c:pt>
                <c:pt idx="4002">
                  <c:v>-358.210999926</c:v>
                </c:pt>
                <c:pt idx="4003">
                  <c:v>-358.12099997399997</c:v>
                </c:pt>
                <c:pt idx="4004">
                  <c:v>-358.22100005999999</c:v>
                </c:pt>
                <c:pt idx="4005">
                  <c:v>-358.46699990799999</c:v>
                </c:pt>
                <c:pt idx="4006">
                  <c:v>-358.55300011999998</c:v>
                </c:pt>
                <c:pt idx="4007">
                  <c:v>-358.481000096</c:v>
                </c:pt>
                <c:pt idx="4008">
                  <c:v>-358.54700004</c:v>
                </c:pt>
                <c:pt idx="4009">
                  <c:v>-358.93199971199999</c:v>
                </c:pt>
                <c:pt idx="4010">
                  <c:v>-358.86800010899998</c:v>
                </c:pt>
                <c:pt idx="4011">
                  <c:v>-358.94500004399998</c:v>
                </c:pt>
                <c:pt idx="4012">
                  <c:v>-359.15099998199997</c:v>
                </c:pt>
                <c:pt idx="4013">
                  <c:v>-359.33400008400002</c:v>
                </c:pt>
                <c:pt idx="4014">
                  <c:v>-359.22799991699998</c:v>
                </c:pt>
                <c:pt idx="4015">
                  <c:v>-359.20999998899998</c:v>
                </c:pt>
                <c:pt idx="4016">
                  <c:v>-359.616000101</c:v>
                </c:pt>
                <c:pt idx="4017">
                  <c:v>-359.61799981299998</c:v>
                </c:pt>
                <c:pt idx="4018">
                  <c:v>-359.642999992</c:v>
                </c:pt>
                <c:pt idx="4019">
                  <c:v>-359.621999867</c:v>
                </c:pt>
                <c:pt idx="4020">
                  <c:v>-359.72700017699998</c:v>
                </c:pt>
                <c:pt idx="4021">
                  <c:v>-359.57400016499997</c:v>
                </c:pt>
                <c:pt idx="4022">
                  <c:v>-359.38799986599997</c:v>
                </c:pt>
                <c:pt idx="4023">
                  <c:v>-359.53199991499997</c:v>
                </c:pt>
                <c:pt idx="4024">
                  <c:v>-359.59400011899999</c:v>
                </c:pt>
                <c:pt idx="4025">
                  <c:v>-359.41300004499999</c:v>
                </c:pt>
                <c:pt idx="4026">
                  <c:v>-359.39599997400001</c:v>
                </c:pt>
                <c:pt idx="4027">
                  <c:v>-359.52200009500001</c:v>
                </c:pt>
                <c:pt idx="4028">
                  <c:v>-359.42800008900002</c:v>
                </c:pt>
                <c:pt idx="4029">
                  <c:v>-359.22799991699998</c:v>
                </c:pt>
                <c:pt idx="4030">
                  <c:v>-359.22000012400002</c:v>
                </c:pt>
                <c:pt idx="4031">
                  <c:v>-359.416000242</c:v>
                </c:pt>
                <c:pt idx="4032">
                  <c:v>-359.18500012499999</c:v>
                </c:pt>
                <c:pt idx="4033">
                  <c:v>-359.13700010899998</c:v>
                </c:pt>
                <c:pt idx="4034">
                  <c:v>-359.22700006000002</c:v>
                </c:pt>
                <c:pt idx="4035">
                  <c:v>-359.22699974599999</c:v>
                </c:pt>
                <c:pt idx="4036">
                  <c:v>-358.998000284</c:v>
                </c:pt>
                <c:pt idx="4037">
                  <c:v>-358.88499986599999</c:v>
                </c:pt>
                <c:pt idx="4038">
                  <c:v>-359.17299996399998</c:v>
                </c:pt>
                <c:pt idx="4039">
                  <c:v>-358.98599980900002</c:v>
                </c:pt>
                <c:pt idx="4040">
                  <c:v>-358.91599981100001</c:v>
                </c:pt>
                <c:pt idx="4041">
                  <c:v>-358.96099994399998</c:v>
                </c:pt>
                <c:pt idx="4042">
                  <c:v>-359.05900000399998</c:v>
                </c:pt>
                <c:pt idx="4043">
                  <c:v>-358.84400010100001</c:v>
                </c:pt>
                <c:pt idx="4044">
                  <c:v>-358.687999891</c:v>
                </c:pt>
                <c:pt idx="4045">
                  <c:v>-358.899000054</c:v>
                </c:pt>
                <c:pt idx="4046">
                  <c:v>-358.862000029</c:v>
                </c:pt>
                <c:pt idx="4047">
                  <c:v>-358.70600013299997</c:v>
                </c:pt>
                <c:pt idx="4048">
                  <c:v>-358.687999891</c:v>
                </c:pt>
                <c:pt idx="4049">
                  <c:v>-358.79299988700001</c:v>
                </c:pt>
                <c:pt idx="4050">
                  <c:v>-358.67400001700003</c:v>
                </c:pt>
                <c:pt idx="4051">
                  <c:v>-358.468999935</c:v>
                </c:pt>
                <c:pt idx="4052">
                  <c:v>-358.55000023700001</c:v>
                </c:pt>
                <c:pt idx="4053">
                  <c:v>-358.67299984700003</c:v>
                </c:pt>
                <c:pt idx="4054">
                  <c:v>-358.45200017799999</c:v>
                </c:pt>
                <c:pt idx="4055">
                  <c:v>-358.42399980200003</c:v>
                </c:pt>
                <c:pt idx="4056">
                  <c:v>-358.55300011999998</c:v>
                </c:pt>
                <c:pt idx="4057">
                  <c:v>-358.50199990700003</c:v>
                </c:pt>
                <c:pt idx="4058">
                  <c:v>-358.297999995</c:v>
                </c:pt>
                <c:pt idx="4059">
                  <c:v>-358.23499993399997</c:v>
                </c:pt>
                <c:pt idx="4060">
                  <c:v>-358.48099978200003</c:v>
                </c:pt>
                <c:pt idx="4061">
                  <c:v>-358.28499997699998</c:v>
                </c:pt>
                <c:pt idx="4062">
                  <c:v>-358.235000249</c:v>
                </c:pt>
                <c:pt idx="4063">
                  <c:v>-358.30000002200001</c:v>
                </c:pt>
                <c:pt idx="4064">
                  <c:v>-358.33500002</c:v>
                </c:pt>
                <c:pt idx="4065">
                  <c:v>-358.10300004700002</c:v>
                </c:pt>
                <c:pt idx="4066">
                  <c:v>-357.96100002499998</c:v>
                </c:pt>
                <c:pt idx="4067">
                  <c:v>-358.23699996099998</c:v>
                </c:pt>
                <c:pt idx="4068">
                  <c:v>-358.07899972400003</c:v>
                </c:pt>
                <c:pt idx="4069">
                  <c:v>-357.96999998899997</c:v>
                </c:pt>
                <c:pt idx="4070">
                  <c:v>-357.983000006</c:v>
                </c:pt>
                <c:pt idx="4071">
                  <c:v>-358.09500025400001</c:v>
                </c:pt>
                <c:pt idx="4072">
                  <c:v>-357.92100011600002</c:v>
                </c:pt>
                <c:pt idx="4073">
                  <c:v>-357.744999952</c:v>
                </c:pt>
                <c:pt idx="4074">
                  <c:v>-357.91200015200002</c:v>
                </c:pt>
                <c:pt idx="4075">
                  <c:v>-357.96699979099998</c:v>
                </c:pt>
                <c:pt idx="4076">
                  <c:v>-357.79199979700002</c:v>
                </c:pt>
                <c:pt idx="4077">
                  <c:v>-357.76899995999997</c:v>
                </c:pt>
                <c:pt idx="4078">
                  <c:v>-357.89900013499999</c:v>
                </c:pt>
                <c:pt idx="4079">
                  <c:v>-357.80699984199998</c:v>
                </c:pt>
                <c:pt idx="4080">
                  <c:v>-357.609999867</c:v>
                </c:pt>
                <c:pt idx="4081">
                  <c:v>-357.611000037</c:v>
                </c:pt>
                <c:pt idx="4082">
                  <c:v>-357.79599985099998</c:v>
                </c:pt>
                <c:pt idx="4083">
                  <c:v>-357.56999995799998</c:v>
                </c:pt>
                <c:pt idx="4084">
                  <c:v>-357.53300024700002</c:v>
                </c:pt>
                <c:pt idx="4085">
                  <c:v>-357.62899996499999</c:v>
                </c:pt>
                <c:pt idx="4086">
                  <c:v>-357.61599994699998</c:v>
                </c:pt>
                <c:pt idx="4087">
                  <c:v>-357.40200021499999</c:v>
                </c:pt>
                <c:pt idx="4088">
                  <c:v>-357.307000039</c:v>
                </c:pt>
                <c:pt idx="4089">
                  <c:v>-357.59599999300002</c:v>
                </c:pt>
                <c:pt idx="4090">
                  <c:v>-357.40399992800002</c:v>
                </c:pt>
                <c:pt idx="4091">
                  <c:v>-357.34400006499999</c:v>
                </c:pt>
                <c:pt idx="4092">
                  <c:v>-357.40599995500003</c:v>
                </c:pt>
                <c:pt idx="4093">
                  <c:v>-357.50199998699998</c:v>
                </c:pt>
                <c:pt idx="4094">
                  <c:v>-357.27899997700001</c:v>
                </c:pt>
                <c:pt idx="4095">
                  <c:v>-357.123999938</c:v>
                </c:pt>
                <c:pt idx="4096">
                  <c:v>-357.35799993900002</c:v>
                </c:pt>
                <c:pt idx="4097">
                  <c:v>-357.30600018299998</c:v>
                </c:pt>
                <c:pt idx="4098">
                  <c:v>-357.16400016099999</c:v>
                </c:pt>
                <c:pt idx="4099">
                  <c:v>-357.14599991900002</c:v>
                </c:pt>
                <c:pt idx="4100">
                  <c:v>-357.25399979899998</c:v>
                </c:pt>
                <c:pt idx="4101">
                  <c:v>-357.14100000899998</c:v>
                </c:pt>
                <c:pt idx="4102">
                  <c:v>-356.95099997099999</c:v>
                </c:pt>
                <c:pt idx="4103">
                  <c:v>-357.05199991400002</c:v>
                </c:pt>
                <c:pt idx="4104">
                  <c:v>-357.16000010699997</c:v>
                </c:pt>
                <c:pt idx="4105">
                  <c:v>-356.96199996199999</c:v>
                </c:pt>
                <c:pt idx="4106">
                  <c:v>-356.94800008800001</c:v>
                </c:pt>
                <c:pt idx="4107">
                  <c:v>-357.09200013700001</c:v>
                </c:pt>
                <c:pt idx="4108">
                  <c:v>-357.027999905</c:v>
                </c:pt>
                <c:pt idx="4109">
                  <c:v>-356.83599984</c:v>
                </c:pt>
                <c:pt idx="4110">
                  <c:v>-356.79800027300001</c:v>
                </c:pt>
                <c:pt idx="4111">
                  <c:v>-357.04399980599999</c:v>
                </c:pt>
                <c:pt idx="4112">
                  <c:v>-356.844999804</c:v>
                </c:pt>
                <c:pt idx="4113">
                  <c:v>-356.79799995899998</c:v>
                </c:pt>
                <c:pt idx="4114">
                  <c:v>-356.88200014400002</c:v>
                </c:pt>
                <c:pt idx="4115">
                  <c:v>-356.92200005299998</c:v>
                </c:pt>
                <c:pt idx="4116">
                  <c:v>-356.69900004300001</c:v>
                </c:pt>
                <c:pt idx="4117">
                  <c:v>-356.56500012800001</c:v>
                </c:pt>
                <c:pt idx="4118">
                  <c:v>-356.85799982200001</c:v>
                </c:pt>
                <c:pt idx="4119">
                  <c:v>-356.70199992599998</c:v>
                </c:pt>
                <c:pt idx="4120">
                  <c:v>-356.61800005499998</c:v>
                </c:pt>
                <c:pt idx="4121">
                  <c:v>-356.64699997299999</c:v>
                </c:pt>
                <c:pt idx="4122">
                  <c:v>-356.76499998700001</c:v>
                </c:pt>
                <c:pt idx="4123">
                  <c:v>-356.59499990299997</c:v>
                </c:pt>
                <c:pt idx="4124">
                  <c:v>-356.44100003400001</c:v>
                </c:pt>
                <c:pt idx="4125">
                  <c:v>-356.63300009900001</c:v>
                </c:pt>
                <c:pt idx="4126">
                  <c:v>-356.673999864</c:v>
                </c:pt>
                <c:pt idx="4127">
                  <c:v>-356.515000085</c:v>
                </c:pt>
                <c:pt idx="4128">
                  <c:v>-356.51100003200003</c:v>
                </c:pt>
                <c:pt idx="4129">
                  <c:v>-356.64999985600002</c:v>
                </c:pt>
                <c:pt idx="4130">
                  <c:v>-356.55799987699999</c:v>
                </c:pt>
                <c:pt idx="4131">
                  <c:v>-356.36600012700001</c:v>
                </c:pt>
                <c:pt idx="4132">
                  <c:v>-356.40400000800003</c:v>
                </c:pt>
                <c:pt idx="4133">
                  <c:v>-356.59100016299999</c:v>
                </c:pt>
                <c:pt idx="4134">
                  <c:v>-356.37599994700003</c:v>
                </c:pt>
                <c:pt idx="4135">
                  <c:v>-356.34799988499998</c:v>
                </c:pt>
                <c:pt idx="4136">
                  <c:v>-356.465999899</c:v>
                </c:pt>
                <c:pt idx="4137">
                  <c:v>-356.46300001499998</c:v>
                </c:pt>
                <c:pt idx="4138">
                  <c:v>-356.268000067</c:v>
                </c:pt>
                <c:pt idx="4139">
                  <c:v>-356.189999962</c:v>
                </c:pt>
                <c:pt idx="4140">
                  <c:v>-356.47999977199999</c:v>
                </c:pt>
                <c:pt idx="4141">
                  <c:v>-356.30699980499998</c:v>
                </c:pt>
                <c:pt idx="4142">
                  <c:v>-356.26799975300003</c:v>
                </c:pt>
                <c:pt idx="4143">
                  <c:v>-356.34700002800002</c:v>
                </c:pt>
                <c:pt idx="4144">
                  <c:v>-356.43499995299999</c:v>
                </c:pt>
                <c:pt idx="4145">
                  <c:v>-356.22299993399997</c:v>
                </c:pt>
                <c:pt idx="4146">
                  <c:v>-356.08699999300001</c:v>
                </c:pt>
                <c:pt idx="4147">
                  <c:v>-356.34999991199999</c:v>
                </c:pt>
                <c:pt idx="4148">
                  <c:v>-356.27500000399999</c:v>
                </c:pt>
                <c:pt idx="4149">
                  <c:v>-356.14899988299999</c:v>
                </c:pt>
                <c:pt idx="4150">
                  <c:v>-356.152999937</c:v>
                </c:pt>
                <c:pt idx="4151">
                  <c:v>-356.27799988700002</c:v>
                </c:pt>
                <c:pt idx="4152">
                  <c:v>-356.16400024199999</c:v>
                </c:pt>
                <c:pt idx="4153">
                  <c:v>-355.98099982600002</c:v>
                </c:pt>
                <c:pt idx="4154">
                  <c:v>-356.11300002799999</c:v>
                </c:pt>
                <c:pt idx="4155">
                  <c:v>-356.22399978999999</c:v>
                </c:pt>
                <c:pt idx="4156">
                  <c:v>-356.04700008399999</c:v>
                </c:pt>
                <c:pt idx="4157">
                  <c:v>-356.04100000300002</c:v>
                </c:pt>
                <c:pt idx="4158">
                  <c:v>-356.19099981900001</c:v>
                </c:pt>
                <c:pt idx="4159">
                  <c:v>-356.13400015299999</c:v>
                </c:pt>
                <c:pt idx="4160">
                  <c:v>-355.95599996200002</c:v>
                </c:pt>
                <c:pt idx="4161">
                  <c:v>-355.93600000700002</c:v>
                </c:pt>
                <c:pt idx="4162">
                  <c:v>-356.17100017799999</c:v>
                </c:pt>
                <c:pt idx="4163">
                  <c:v>-355.97500006000001</c:v>
                </c:pt>
                <c:pt idx="4164">
                  <c:v>-355.94299994400001</c:v>
                </c:pt>
                <c:pt idx="4165">
                  <c:v>-356.04100000300002</c:v>
                </c:pt>
                <c:pt idx="4166">
                  <c:v>-356.06799989500001</c:v>
                </c:pt>
                <c:pt idx="4167">
                  <c:v>-355.85299999199998</c:v>
                </c:pt>
                <c:pt idx="4168">
                  <c:v>-355.74000020300002</c:v>
                </c:pt>
                <c:pt idx="4169">
                  <c:v>-356.049000111</c:v>
                </c:pt>
                <c:pt idx="4170">
                  <c:v>-355.883999937</c:v>
                </c:pt>
                <c:pt idx="4171">
                  <c:v>-355.81000019999999</c:v>
                </c:pt>
                <c:pt idx="4172">
                  <c:v>-355.85799990200002</c:v>
                </c:pt>
                <c:pt idx="4173">
                  <c:v>-355.98600004999997</c:v>
                </c:pt>
                <c:pt idx="4174">
                  <c:v>-355.811000057</c:v>
                </c:pt>
                <c:pt idx="4175">
                  <c:v>-355.65899990000003</c:v>
                </c:pt>
                <c:pt idx="4176">
                  <c:v>-355.86600000999999</c:v>
                </c:pt>
                <c:pt idx="4177">
                  <c:v>-355.89699995500001</c:v>
                </c:pt>
                <c:pt idx="4178">
                  <c:v>-355.75299990600001</c:v>
                </c:pt>
                <c:pt idx="4179">
                  <c:v>-355.74700014000001</c:v>
                </c:pt>
                <c:pt idx="4180">
                  <c:v>-355.87599983000001</c:v>
                </c:pt>
                <c:pt idx="4181">
                  <c:v>-355.78800021900003</c:v>
                </c:pt>
                <c:pt idx="4182">
                  <c:v>-355.60599997399999</c:v>
                </c:pt>
                <c:pt idx="4183">
                  <c:v>-355.667000008</c:v>
                </c:pt>
                <c:pt idx="4184">
                  <c:v>-355.83300003800002</c:v>
                </c:pt>
                <c:pt idx="4185">
                  <c:v>-355.62300004500003</c:v>
                </c:pt>
                <c:pt idx="4186">
                  <c:v>-355.60900017199998</c:v>
                </c:pt>
                <c:pt idx="4187">
                  <c:v>-355.74400025699998</c:v>
                </c:pt>
                <c:pt idx="4188">
                  <c:v>-355.72899989799998</c:v>
                </c:pt>
                <c:pt idx="4189">
                  <c:v>-355.53499980599997</c:v>
                </c:pt>
                <c:pt idx="4190">
                  <c:v>-355.47599979900002</c:v>
                </c:pt>
                <c:pt idx="4191">
                  <c:v>-355.76800026500001</c:v>
                </c:pt>
                <c:pt idx="4192">
                  <c:v>-355.60000020799998</c:v>
                </c:pt>
                <c:pt idx="4193">
                  <c:v>-355.55900012799998</c:v>
                </c:pt>
                <c:pt idx="4194">
                  <c:v>-355.64400017000003</c:v>
                </c:pt>
                <c:pt idx="4195">
                  <c:v>-355.73000006799998</c:v>
                </c:pt>
                <c:pt idx="4196">
                  <c:v>-355.52200010299998</c:v>
                </c:pt>
                <c:pt idx="4197">
                  <c:v>-355.387999874</c:v>
                </c:pt>
                <c:pt idx="4198">
                  <c:v>-355.66099992699998</c:v>
                </c:pt>
                <c:pt idx="4199">
                  <c:v>-355.56999980500001</c:v>
                </c:pt>
                <c:pt idx="4200">
                  <c:v>-355.46399995199999</c:v>
                </c:pt>
                <c:pt idx="4201">
                  <c:v>-355.48100002299998</c:v>
                </c:pt>
                <c:pt idx="4202">
                  <c:v>-355.60200023499999</c:v>
                </c:pt>
                <c:pt idx="4203">
                  <c:v>-355.48199987999999</c:v>
                </c:pt>
                <c:pt idx="4204">
                  <c:v>-355.31700002000002</c:v>
                </c:pt>
                <c:pt idx="4205">
                  <c:v>-355.47699997000001</c:v>
                </c:pt>
                <c:pt idx="4206">
                  <c:v>-355.57500002900002</c:v>
                </c:pt>
                <c:pt idx="4207">
                  <c:v>-355.40499994499999</c:v>
                </c:pt>
                <c:pt idx="4208">
                  <c:v>-355.408999999</c:v>
                </c:pt>
                <c:pt idx="4209">
                  <c:v>-355.57099997500001</c:v>
                </c:pt>
                <c:pt idx="4210">
                  <c:v>-355.60299977699998</c:v>
                </c:pt>
                <c:pt idx="4211">
                  <c:v>-355.510999798</c:v>
                </c:pt>
                <c:pt idx="4212">
                  <c:v>-355.60000020799998</c:v>
                </c:pt>
                <c:pt idx="4213">
                  <c:v>-355.925000017</c:v>
                </c:pt>
                <c:pt idx="4214">
                  <c:v>-355.82200004700002</c:v>
                </c:pt>
                <c:pt idx="4215">
                  <c:v>-355.883999937</c:v>
                </c:pt>
                <c:pt idx="4216">
                  <c:v>-356.07699985800002</c:v>
                </c:pt>
                <c:pt idx="4217">
                  <c:v>-356.19799975500001</c:v>
                </c:pt>
                <c:pt idx="4218">
                  <c:v>-356.08900002000001</c:v>
                </c:pt>
                <c:pt idx="4219">
                  <c:v>-356.084999966</c:v>
                </c:pt>
                <c:pt idx="4220">
                  <c:v>-356.48299996999998</c:v>
                </c:pt>
                <c:pt idx="4221">
                  <c:v>-356.40900023299997</c:v>
                </c:pt>
                <c:pt idx="4222">
                  <c:v>-356.44900014199999</c:v>
                </c:pt>
                <c:pt idx="4223">
                  <c:v>-356.61100011799999</c:v>
                </c:pt>
                <c:pt idx="4224">
                  <c:v>-356.82800004699999</c:v>
                </c:pt>
                <c:pt idx="4225">
                  <c:v>-356.73400004199999</c:v>
                </c:pt>
                <c:pt idx="4226">
                  <c:v>-356.69099993499998</c:v>
                </c:pt>
                <c:pt idx="4227">
                  <c:v>-357.01500020200001</c:v>
                </c:pt>
                <c:pt idx="4228">
                  <c:v>-357.12300008199998</c:v>
                </c:pt>
                <c:pt idx="4229">
                  <c:v>-357.07500006499998</c:v>
                </c:pt>
                <c:pt idx="4230">
                  <c:v>-357.16900007100003</c:v>
                </c:pt>
                <c:pt idx="4231">
                  <c:v>-357.399999874</c:v>
                </c:pt>
                <c:pt idx="4232">
                  <c:v>-357.41200003500001</c:v>
                </c:pt>
                <c:pt idx="4233">
                  <c:v>-357.32399979600001</c:v>
                </c:pt>
                <c:pt idx="4234">
                  <c:v>-357.499000104</c:v>
                </c:pt>
                <c:pt idx="4235">
                  <c:v>-357.755000086</c:v>
                </c:pt>
                <c:pt idx="4236">
                  <c:v>-357.65700002699998</c:v>
                </c:pt>
                <c:pt idx="4237">
                  <c:v>-357.75000017600001</c:v>
                </c:pt>
                <c:pt idx="4238">
                  <c:v>-357.98700006000001</c:v>
                </c:pt>
                <c:pt idx="4239">
                  <c:v>-358.06300013800001</c:v>
                </c:pt>
                <c:pt idx="4240">
                  <c:v>-357.98200014999998</c:v>
                </c:pt>
                <c:pt idx="4241">
                  <c:v>-358.039999986</c:v>
                </c:pt>
                <c:pt idx="4242">
                  <c:v>-358.41699986499998</c:v>
                </c:pt>
                <c:pt idx="4243">
                  <c:v>-358.342999814</c:v>
                </c:pt>
                <c:pt idx="4244">
                  <c:v>-358.411999955</c:v>
                </c:pt>
                <c:pt idx="4245">
                  <c:v>-358.60800007400002</c:v>
                </c:pt>
                <c:pt idx="4246">
                  <c:v>-358.78299975300001</c:v>
                </c:pt>
                <c:pt idx="4247">
                  <c:v>-358.66800025100002</c:v>
                </c:pt>
                <c:pt idx="4248">
                  <c:v>-358.641000045</c:v>
                </c:pt>
                <c:pt idx="4249">
                  <c:v>-359.03599985199997</c:v>
                </c:pt>
                <c:pt idx="4250">
                  <c:v>-359.03000008499998</c:v>
                </c:pt>
                <c:pt idx="4251">
                  <c:v>-359.03099994199999</c:v>
                </c:pt>
                <c:pt idx="4252">
                  <c:v>-359.15300000899998</c:v>
                </c:pt>
                <c:pt idx="4253">
                  <c:v>-359.38700001000001</c:v>
                </c:pt>
                <c:pt idx="4254">
                  <c:v>-359.36199983099999</c:v>
                </c:pt>
                <c:pt idx="4255">
                  <c:v>-359.30600002199998</c:v>
                </c:pt>
                <c:pt idx="4256">
                  <c:v>-359.577000048</c:v>
                </c:pt>
                <c:pt idx="4257">
                  <c:v>-359.767000086</c:v>
                </c:pt>
                <c:pt idx="4258">
                  <c:v>-359.71400016000001</c:v>
                </c:pt>
                <c:pt idx="4259">
                  <c:v>-359.824000066</c:v>
                </c:pt>
                <c:pt idx="4260">
                  <c:v>-360.078999877</c:v>
                </c:pt>
                <c:pt idx="4261">
                  <c:v>-360.11200016399999</c:v>
                </c:pt>
                <c:pt idx="4262">
                  <c:v>-360.03799979799999</c:v>
                </c:pt>
                <c:pt idx="4263">
                  <c:v>-360.156999982</c:v>
                </c:pt>
                <c:pt idx="4264">
                  <c:v>-360.48000007899998</c:v>
                </c:pt>
                <c:pt idx="4265">
                  <c:v>-360.375999939</c:v>
                </c:pt>
                <c:pt idx="4266">
                  <c:v>-360.45300018699999</c:v>
                </c:pt>
                <c:pt idx="4267">
                  <c:v>-360.66899994599999</c:v>
                </c:pt>
                <c:pt idx="4268">
                  <c:v>-360.795999924</c:v>
                </c:pt>
                <c:pt idx="4269">
                  <c:v>-360.69299995400002</c:v>
                </c:pt>
                <c:pt idx="4270">
                  <c:v>-360.70499980099999</c:v>
                </c:pt>
                <c:pt idx="4271">
                  <c:v>-361.11800016400002</c:v>
                </c:pt>
                <c:pt idx="4272">
                  <c:v>-361.05599995900002</c:v>
                </c:pt>
                <c:pt idx="4273">
                  <c:v>-361.112000083</c:v>
                </c:pt>
                <c:pt idx="4274">
                  <c:v>-361.28099999599999</c:v>
                </c:pt>
                <c:pt idx="4275">
                  <c:v>-361.50400000600001</c:v>
                </c:pt>
                <c:pt idx="4276">
                  <c:v>-361.41400005399998</c:v>
                </c:pt>
                <c:pt idx="4277">
                  <c:v>-361.38300010900002</c:v>
                </c:pt>
                <c:pt idx="4278">
                  <c:v>-361.71899990899999</c:v>
                </c:pt>
                <c:pt idx="4279">
                  <c:v>-361.80700014799999</c:v>
                </c:pt>
                <c:pt idx="4280">
                  <c:v>-361.77599988899999</c:v>
                </c:pt>
                <c:pt idx="4281">
                  <c:v>-361.882999912</c:v>
                </c:pt>
                <c:pt idx="4282">
                  <c:v>-362.11300017299999</c:v>
                </c:pt>
                <c:pt idx="4283">
                  <c:v>-362.11800008300003</c:v>
                </c:pt>
                <c:pt idx="4284">
                  <c:v>-362.039000122</c:v>
                </c:pt>
                <c:pt idx="4285">
                  <c:v>-362.24399989</c:v>
                </c:pt>
                <c:pt idx="4286">
                  <c:v>-362.49200007899998</c:v>
                </c:pt>
                <c:pt idx="4287">
                  <c:v>-362.39700021700003</c:v>
                </c:pt>
                <c:pt idx="4288">
                  <c:v>-362.49500027599998</c:v>
                </c:pt>
                <c:pt idx="4289">
                  <c:v>-362.74899991699999</c:v>
                </c:pt>
                <c:pt idx="4290">
                  <c:v>-362.823999824</c:v>
                </c:pt>
                <c:pt idx="4291">
                  <c:v>-362.74499986299998</c:v>
                </c:pt>
                <c:pt idx="4292">
                  <c:v>-362.809000094</c:v>
                </c:pt>
                <c:pt idx="4293">
                  <c:v>-363.179999893</c:v>
                </c:pt>
                <c:pt idx="4294">
                  <c:v>-363.111999922</c:v>
                </c:pt>
                <c:pt idx="4295">
                  <c:v>-363.18700014400002</c:v>
                </c:pt>
                <c:pt idx="4296">
                  <c:v>-363.38000006499999</c:v>
                </c:pt>
                <c:pt idx="4297">
                  <c:v>-363.54300021199998</c:v>
                </c:pt>
                <c:pt idx="4298">
                  <c:v>-363.43700004499999</c:v>
                </c:pt>
                <c:pt idx="4299">
                  <c:v>-363.42299985699998</c:v>
                </c:pt>
                <c:pt idx="4300">
                  <c:v>-363.825999771</c:v>
                </c:pt>
                <c:pt idx="4301">
                  <c:v>-363.79599999599998</c:v>
                </c:pt>
                <c:pt idx="4302">
                  <c:v>-363.81299975299999</c:v>
                </c:pt>
                <c:pt idx="4303">
                  <c:v>-363.88300006499998</c:v>
                </c:pt>
                <c:pt idx="4304">
                  <c:v>-363.97500004400001</c:v>
                </c:pt>
                <c:pt idx="4305">
                  <c:v>-363.78299997900001</c:v>
                </c:pt>
                <c:pt idx="4306">
                  <c:v>-363.58800003099998</c:v>
                </c:pt>
                <c:pt idx="4307">
                  <c:v>-363.73599981900003</c:v>
                </c:pt>
                <c:pt idx="4308">
                  <c:v>-363.77100013199998</c:v>
                </c:pt>
                <c:pt idx="4309">
                  <c:v>-363.57799989599999</c:v>
                </c:pt>
                <c:pt idx="4310">
                  <c:v>-363.53700013100001</c:v>
                </c:pt>
                <c:pt idx="4311">
                  <c:v>-363.64700003799999</c:v>
                </c:pt>
                <c:pt idx="4312">
                  <c:v>-363.53799998800002</c:v>
                </c:pt>
                <c:pt idx="4313">
                  <c:v>-363.32300008499999</c:v>
                </c:pt>
                <c:pt idx="4314">
                  <c:v>-363.30699987000003</c:v>
                </c:pt>
                <c:pt idx="4315">
                  <c:v>-363.47300021400002</c:v>
                </c:pt>
                <c:pt idx="4316">
                  <c:v>-363.22999993600001</c:v>
                </c:pt>
                <c:pt idx="4317">
                  <c:v>-363.17400012600001</c:v>
                </c:pt>
                <c:pt idx="4318">
                  <c:v>-363.25399994399999</c:v>
                </c:pt>
                <c:pt idx="4319">
                  <c:v>-363.22400016900002</c:v>
                </c:pt>
                <c:pt idx="4320">
                  <c:v>-362.99199988100003</c:v>
                </c:pt>
                <c:pt idx="4321">
                  <c:v>-362.87999994799998</c:v>
                </c:pt>
                <c:pt idx="4322">
                  <c:v>-363.15300000100001</c:v>
                </c:pt>
                <c:pt idx="4323">
                  <c:v>-362.944000179</c:v>
                </c:pt>
                <c:pt idx="4324">
                  <c:v>-362.864999904</c:v>
                </c:pt>
                <c:pt idx="4325">
                  <c:v>-362.910999893</c:v>
                </c:pt>
                <c:pt idx="4326">
                  <c:v>-362.99100002500001</c:v>
                </c:pt>
                <c:pt idx="4327">
                  <c:v>-362.75199980000002</c:v>
                </c:pt>
                <c:pt idx="4328">
                  <c:v>-362.57899983300001</c:v>
                </c:pt>
                <c:pt idx="4329">
                  <c:v>-362.796999933</c:v>
                </c:pt>
                <c:pt idx="4330">
                  <c:v>-362.72800010600002</c:v>
                </c:pt>
                <c:pt idx="4331">
                  <c:v>-362.56999986900001</c:v>
                </c:pt>
                <c:pt idx="4332">
                  <c:v>-362.53399969999998</c:v>
                </c:pt>
                <c:pt idx="4333">
                  <c:v>-362.624999823</c:v>
                </c:pt>
                <c:pt idx="4334">
                  <c:v>-362.49499996200001</c:v>
                </c:pt>
                <c:pt idx="4335">
                  <c:v>-362.28900002300003</c:v>
                </c:pt>
                <c:pt idx="4336">
                  <c:v>-362.37399975099999</c:v>
                </c:pt>
                <c:pt idx="4337">
                  <c:v>-362.46500018799998</c:v>
                </c:pt>
                <c:pt idx="4338">
                  <c:v>-362.24799994400001</c:v>
                </c:pt>
                <c:pt idx="4339">
                  <c:v>-362.220000196</c:v>
                </c:pt>
                <c:pt idx="4340">
                  <c:v>-362.347999716</c:v>
                </c:pt>
                <c:pt idx="4341">
                  <c:v>-362.26700004200001</c:v>
                </c:pt>
                <c:pt idx="4342">
                  <c:v>-362.05699973499998</c:v>
                </c:pt>
                <c:pt idx="4343">
                  <c:v>-362.00299995300003</c:v>
                </c:pt>
                <c:pt idx="4344">
                  <c:v>-362.23300021400001</c:v>
                </c:pt>
                <c:pt idx="4345">
                  <c:v>-362.01700014099998</c:v>
                </c:pt>
                <c:pt idx="4346">
                  <c:v>-361.95200005300001</c:v>
                </c:pt>
                <c:pt idx="4347">
                  <c:v>-362.01899985300003</c:v>
                </c:pt>
                <c:pt idx="4348">
                  <c:v>-362.04200000499998</c:v>
                </c:pt>
                <c:pt idx="4349">
                  <c:v>-361.80399995099998</c:v>
                </c:pt>
                <c:pt idx="4350">
                  <c:v>-361.65300027900003</c:v>
                </c:pt>
                <c:pt idx="4351">
                  <c:v>-361.92999975800001</c:v>
                </c:pt>
                <c:pt idx="4352">
                  <c:v>-361.75499976399999</c:v>
                </c:pt>
                <c:pt idx="4353">
                  <c:v>-361.65399982100001</c:v>
                </c:pt>
                <c:pt idx="4354">
                  <c:v>-361.66599998300001</c:v>
                </c:pt>
                <c:pt idx="4355">
                  <c:v>-361.76699992499999</c:v>
                </c:pt>
                <c:pt idx="4356">
                  <c:v>-361.58000008400001</c:v>
                </c:pt>
                <c:pt idx="4357">
                  <c:v>-361.409000144</c:v>
                </c:pt>
                <c:pt idx="4358">
                  <c:v>-361.58499999399999</c:v>
                </c:pt>
                <c:pt idx="4359">
                  <c:v>-361.60799983200002</c:v>
                </c:pt>
                <c:pt idx="4360">
                  <c:v>-361.43199998199998</c:v>
                </c:pt>
                <c:pt idx="4361">
                  <c:v>-361.41000000100001</c:v>
                </c:pt>
                <c:pt idx="4362">
                  <c:v>-361.530999898</c:v>
                </c:pt>
                <c:pt idx="4363">
                  <c:v>-361.42199984799998</c:v>
                </c:pt>
                <c:pt idx="4364">
                  <c:v>-361.21300002599997</c:v>
                </c:pt>
                <c:pt idx="4365">
                  <c:v>-361.23299997999999</c:v>
                </c:pt>
                <c:pt idx="4366">
                  <c:v>-361.40200020700001</c:v>
                </c:pt>
                <c:pt idx="4367">
                  <c:v>-361.17000023399999</c:v>
                </c:pt>
                <c:pt idx="4368">
                  <c:v>-361.12399993000002</c:v>
                </c:pt>
                <c:pt idx="4369">
                  <c:v>-361.224999873</c:v>
                </c:pt>
                <c:pt idx="4370">
                  <c:v>-361.203999748</c:v>
                </c:pt>
                <c:pt idx="4371">
                  <c:v>-360.98999970099999</c:v>
                </c:pt>
                <c:pt idx="4372">
                  <c:v>-360.89699986599999</c:v>
                </c:pt>
                <c:pt idx="4373">
                  <c:v>-361.169000063</c:v>
                </c:pt>
                <c:pt idx="4374">
                  <c:v>-360.97799985400002</c:v>
                </c:pt>
                <c:pt idx="4375">
                  <c:v>-360.920000018</c:v>
                </c:pt>
                <c:pt idx="4376">
                  <c:v>-360.98199990799998</c:v>
                </c:pt>
                <c:pt idx="4377">
                  <c:v>-361.05200022000002</c:v>
                </c:pt>
                <c:pt idx="4378">
                  <c:v>-360.82199995899998</c:v>
                </c:pt>
                <c:pt idx="4379">
                  <c:v>-360.66800009000002</c:v>
                </c:pt>
                <c:pt idx="4380">
                  <c:v>-360.91300008100001</c:v>
                </c:pt>
                <c:pt idx="4381">
                  <c:v>-360.82100010200003</c:v>
                </c:pt>
                <c:pt idx="4382">
                  <c:v>-360.67600019700001</c:v>
                </c:pt>
                <c:pt idx="4383">
                  <c:v>-360.662000009</c:v>
                </c:pt>
                <c:pt idx="4384">
                  <c:v>-360.76900003200001</c:v>
                </c:pt>
                <c:pt idx="4385">
                  <c:v>-360.63800000100002</c:v>
                </c:pt>
                <c:pt idx="4386">
                  <c:v>-360.43799982899998</c:v>
                </c:pt>
                <c:pt idx="4387">
                  <c:v>-360.55200010300001</c:v>
                </c:pt>
                <c:pt idx="4388">
                  <c:v>-360.64400008199999</c:v>
                </c:pt>
                <c:pt idx="4389">
                  <c:v>-360.44900013400002</c:v>
                </c:pt>
                <c:pt idx="4390">
                  <c:v>-360.42500012599999</c:v>
                </c:pt>
                <c:pt idx="4391">
                  <c:v>-360.55800018399998</c:v>
                </c:pt>
                <c:pt idx="4392">
                  <c:v>-360.48299996200001</c:v>
                </c:pt>
                <c:pt idx="4393">
                  <c:v>-360.28700015700002</c:v>
                </c:pt>
                <c:pt idx="4394">
                  <c:v>-360.24899996099998</c:v>
                </c:pt>
                <c:pt idx="4395">
                  <c:v>-360.46700006100002</c:v>
                </c:pt>
                <c:pt idx="4396">
                  <c:v>-360.253000015</c:v>
                </c:pt>
                <c:pt idx="4397">
                  <c:v>-360.20299997199999</c:v>
                </c:pt>
                <c:pt idx="4398">
                  <c:v>-360.283000104</c:v>
                </c:pt>
                <c:pt idx="4399">
                  <c:v>-360.29399977999998</c:v>
                </c:pt>
                <c:pt idx="4400">
                  <c:v>-360.05999977900001</c:v>
                </c:pt>
                <c:pt idx="4401">
                  <c:v>-359.93000023299999</c:v>
                </c:pt>
                <c:pt idx="4402">
                  <c:v>-360.221999756</c:v>
                </c:pt>
                <c:pt idx="4403">
                  <c:v>-360.039999825</c:v>
                </c:pt>
                <c:pt idx="4404">
                  <c:v>-359.949000017</c:v>
                </c:pt>
                <c:pt idx="4405">
                  <c:v>-359.97999996200002</c:v>
                </c:pt>
                <c:pt idx="4406">
                  <c:v>-360.09100003899999</c:v>
                </c:pt>
                <c:pt idx="4407">
                  <c:v>-359.89899997399999</c:v>
                </c:pt>
                <c:pt idx="4408">
                  <c:v>-359.73099991700002</c:v>
                </c:pt>
                <c:pt idx="4409">
                  <c:v>-359.92099995500001</c:v>
                </c:pt>
                <c:pt idx="4410">
                  <c:v>-359.93599999899999</c:v>
                </c:pt>
                <c:pt idx="4411">
                  <c:v>-359.77500019399997</c:v>
                </c:pt>
                <c:pt idx="4412">
                  <c:v>-359.75600009599998</c:v>
                </c:pt>
                <c:pt idx="4413">
                  <c:v>-359.86699985799999</c:v>
                </c:pt>
                <c:pt idx="4414">
                  <c:v>-359.76399988899999</c:v>
                </c:pt>
                <c:pt idx="4415">
                  <c:v>-359.566000057</c:v>
                </c:pt>
                <c:pt idx="4416">
                  <c:v>-359.61199973200002</c:v>
                </c:pt>
                <c:pt idx="4417">
                  <c:v>-359.76300003199998</c:v>
                </c:pt>
                <c:pt idx="4418">
                  <c:v>-359.537999996</c:v>
                </c:pt>
                <c:pt idx="4419">
                  <c:v>-359.50800022099997</c:v>
                </c:pt>
                <c:pt idx="4420">
                  <c:v>-359.62999997399999</c:v>
                </c:pt>
                <c:pt idx="4421">
                  <c:v>-359.600999742</c:v>
                </c:pt>
                <c:pt idx="4422">
                  <c:v>-359.39300008999999</c:v>
                </c:pt>
                <c:pt idx="4423">
                  <c:v>-359.32100006600001</c:v>
                </c:pt>
                <c:pt idx="4424">
                  <c:v>-359.598000173</c:v>
                </c:pt>
                <c:pt idx="4425">
                  <c:v>-359.41700009900001</c:v>
                </c:pt>
                <c:pt idx="4426">
                  <c:v>-359.36300000199998</c:v>
                </c:pt>
                <c:pt idx="4427">
                  <c:v>-359.43399985600001</c:v>
                </c:pt>
                <c:pt idx="4428">
                  <c:v>-359.50700005099998</c:v>
                </c:pt>
                <c:pt idx="4429">
                  <c:v>-359.28699992399999</c:v>
                </c:pt>
                <c:pt idx="4430">
                  <c:v>-359.14100016200001</c:v>
                </c:pt>
                <c:pt idx="4431">
                  <c:v>-359.40299991099999</c:v>
                </c:pt>
                <c:pt idx="4432">
                  <c:v>-359.29900008499999</c:v>
                </c:pt>
                <c:pt idx="4433">
                  <c:v>-359.180999757</c:v>
                </c:pt>
                <c:pt idx="4434">
                  <c:v>-359.187000152</c:v>
                </c:pt>
                <c:pt idx="4435">
                  <c:v>-359.297999914</c:v>
                </c:pt>
                <c:pt idx="4436">
                  <c:v>-359.16500016999998</c:v>
                </c:pt>
                <c:pt idx="4437">
                  <c:v>-358.99000017700001</c:v>
                </c:pt>
                <c:pt idx="4438">
                  <c:v>-359.13899982100003</c:v>
                </c:pt>
                <c:pt idx="4439">
                  <c:v>-359.22799991699998</c:v>
                </c:pt>
                <c:pt idx="4440">
                  <c:v>-359.04800001299998</c:v>
                </c:pt>
                <c:pt idx="4441">
                  <c:v>-359.04099976200001</c:v>
                </c:pt>
                <c:pt idx="4442">
                  <c:v>-359.19400008899999</c:v>
                </c:pt>
                <c:pt idx="4443">
                  <c:v>-359.126999974</c:v>
                </c:pt>
                <c:pt idx="4444">
                  <c:v>-358.93699993600001</c:v>
                </c:pt>
                <c:pt idx="4445">
                  <c:v>-358.92400023300002</c:v>
                </c:pt>
                <c:pt idx="4446">
                  <c:v>-359.15199983899998</c:v>
                </c:pt>
                <c:pt idx="4447">
                  <c:v>-358.95100012400002</c:v>
                </c:pt>
                <c:pt idx="4448">
                  <c:v>-358.91299992799998</c:v>
                </c:pt>
                <c:pt idx="4449">
                  <c:v>-359.00800010400002</c:v>
                </c:pt>
                <c:pt idx="4450">
                  <c:v>-359.03200011199999</c:v>
                </c:pt>
                <c:pt idx="4451">
                  <c:v>-358.82299997600001</c:v>
                </c:pt>
                <c:pt idx="4452">
                  <c:v>-358.72099986299997</c:v>
                </c:pt>
                <c:pt idx="4453">
                  <c:v>-359.02100012199998</c:v>
                </c:pt>
                <c:pt idx="4454">
                  <c:v>-358.84900001099999</c:v>
                </c:pt>
                <c:pt idx="4455">
                  <c:v>-358.79000000399998</c:v>
                </c:pt>
                <c:pt idx="4456">
                  <c:v>-358.85299975100003</c:v>
                </c:pt>
                <c:pt idx="4457">
                  <c:v>-358.97299979100001</c:v>
                </c:pt>
                <c:pt idx="4458">
                  <c:v>-358.78100003999998</c:v>
                </c:pt>
                <c:pt idx="4459">
                  <c:v>-358.63800016200003</c:v>
                </c:pt>
                <c:pt idx="4460">
                  <c:v>-358.86400005500002</c:v>
                </c:pt>
                <c:pt idx="4461">
                  <c:v>-358.87599990199999</c:v>
                </c:pt>
                <c:pt idx="4462">
                  <c:v>-358.72899997000002</c:v>
                </c:pt>
                <c:pt idx="4463">
                  <c:v>-358.72500023100002</c:v>
                </c:pt>
                <c:pt idx="4464">
                  <c:v>-358.85700011900002</c:v>
                </c:pt>
                <c:pt idx="4465">
                  <c:v>-358.77099990599999</c:v>
                </c:pt>
                <c:pt idx="4466">
                  <c:v>-358.58500023599998</c:v>
                </c:pt>
                <c:pt idx="4467">
                  <c:v>-358.65999982900001</c:v>
                </c:pt>
                <c:pt idx="4468">
                  <c:v>-358.81799975199999</c:v>
                </c:pt>
                <c:pt idx="4469">
                  <c:v>-358.61999992</c:v>
                </c:pt>
                <c:pt idx="4470">
                  <c:v>-358.614000154</c:v>
                </c:pt>
                <c:pt idx="4471">
                  <c:v>-358.75200012200003</c:v>
                </c:pt>
                <c:pt idx="4472">
                  <c:v>-358.730000141</c:v>
                </c:pt>
                <c:pt idx="4473">
                  <c:v>-358.54899975199999</c:v>
                </c:pt>
                <c:pt idx="4474">
                  <c:v>-358.50699981700001</c:v>
                </c:pt>
                <c:pt idx="4475">
                  <c:v>-358.785000094</c:v>
                </c:pt>
                <c:pt idx="4476">
                  <c:v>-358.61100027100002</c:v>
                </c:pt>
                <c:pt idx="4477">
                  <c:v>-358.58000001200003</c:v>
                </c:pt>
                <c:pt idx="4478">
                  <c:v>-358.67600004399998</c:v>
                </c:pt>
                <c:pt idx="4479">
                  <c:v>-358.75099995199997</c:v>
                </c:pt>
                <c:pt idx="4480">
                  <c:v>-358.53600004899999</c:v>
                </c:pt>
                <c:pt idx="4481">
                  <c:v>-358.41000024200002</c:v>
                </c:pt>
                <c:pt idx="4482">
                  <c:v>-358.70300025</c:v>
                </c:pt>
                <c:pt idx="4483">
                  <c:v>-358.59600022699999</c:v>
                </c:pt>
                <c:pt idx="4484">
                  <c:v>-358.49600013999998</c:v>
                </c:pt>
                <c:pt idx="4485">
                  <c:v>-358.51800012199999</c:v>
                </c:pt>
                <c:pt idx="4486">
                  <c:v>-358.650000009</c:v>
                </c:pt>
                <c:pt idx="4487">
                  <c:v>-358.52500005899998</c:v>
                </c:pt>
                <c:pt idx="4488">
                  <c:v>-358.36900016300001</c:v>
                </c:pt>
                <c:pt idx="4489">
                  <c:v>-358.53899993200002</c:v>
                </c:pt>
                <c:pt idx="4490">
                  <c:v>-358.628999884</c:v>
                </c:pt>
                <c:pt idx="4491">
                  <c:v>-358.47500001499998</c:v>
                </c:pt>
                <c:pt idx="4492">
                  <c:v>-358.48399997899998</c:v>
                </c:pt>
                <c:pt idx="4493">
                  <c:v>-358.63900001899998</c:v>
                </c:pt>
                <c:pt idx="4494">
                  <c:v>-358.570999734</c:v>
                </c:pt>
                <c:pt idx="4495">
                  <c:v>-358.39699990999998</c:v>
                </c:pt>
                <c:pt idx="4496">
                  <c:v>-358.41600000900002</c:v>
                </c:pt>
                <c:pt idx="4497">
                  <c:v>-358.639999875</c:v>
                </c:pt>
                <c:pt idx="4498">
                  <c:v>-358.43599996299997</c:v>
                </c:pt>
                <c:pt idx="4499">
                  <c:v>-358.41399998200001</c:v>
                </c:pt>
                <c:pt idx="4500">
                  <c:v>-358.53100013900001</c:v>
                </c:pt>
                <c:pt idx="4501">
                  <c:v>-358.55800003000002</c:v>
                </c:pt>
                <c:pt idx="4502">
                  <c:v>-358.35700000200001</c:v>
                </c:pt>
                <c:pt idx="4503">
                  <c:v>-358.26999993300001</c:v>
                </c:pt>
                <c:pt idx="4504">
                  <c:v>-358.58499992200001</c:v>
                </c:pt>
                <c:pt idx="4505">
                  <c:v>-358.42499997200002</c:v>
                </c:pt>
                <c:pt idx="4506">
                  <c:v>-358.38399989300001</c:v>
                </c:pt>
                <c:pt idx="4507">
                  <c:v>-358.45500006100002</c:v>
                </c:pt>
                <c:pt idx="4508">
                  <c:v>-358.58100018200003</c:v>
                </c:pt>
                <c:pt idx="4509">
                  <c:v>-358.394000027</c:v>
                </c:pt>
                <c:pt idx="4510">
                  <c:v>-358.26700004999998</c:v>
                </c:pt>
                <c:pt idx="4511">
                  <c:v>-358.50699981700001</c:v>
                </c:pt>
                <c:pt idx="4512">
                  <c:v>-358.49699999699999</c:v>
                </c:pt>
                <c:pt idx="4513">
                  <c:v>-358.37100019000002</c:v>
                </c:pt>
                <c:pt idx="4514">
                  <c:v>-358.38300003699999</c:v>
                </c:pt>
                <c:pt idx="4515">
                  <c:v>-358.51899997800001</c:v>
                </c:pt>
                <c:pt idx="4516">
                  <c:v>-358.427999855</c:v>
                </c:pt>
                <c:pt idx="4517">
                  <c:v>-358.25500020300001</c:v>
                </c:pt>
                <c:pt idx="4518">
                  <c:v>-358.36599996500001</c:v>
                </c:pt>
                <c:pt idx="4519">
                  <c:v>-358.52100000500002</c:v>
                </c:pt>
                <c:pt idx="4520">
                  <c:v>-358.33199982299999</c:v>
                </c:pt>
                <c:pt idx="4521">
                  <c:v>-358.33600019099998</c:v>
                </c:pt>
                <c:pt idx="4522">
                  <c:v>-358.49699999699999</c:v>
                </c:pt>
                <c:pt idx="4523">
                  <c:v>-358.47899975500002</c:v>
                </c:pt>
                <c:pt idx="4524">
                  <c:v>-358.30899998500001</c:v>
                </c:pt>
                <c:pt idx="4525">
                  <c:v>-358.27899989700001</c:v>
                </c:pt>
                <c:pt idx="4526">
                  <c:v>-358.56099991399998</c:v>
                </c:pt>
                <c:pt idx="4527">
                  <c:v>-358.39899993699999</c:v>
                </c:pt>
                <c:pt idx="4528">
                  <c:v>-358.38300003699999</c:v>
                </c:pt>
                <c:pt idx="4529">
                  <c:v>-358.484999835</c:v>
                </c:pt>
                <c:pt idx="4530">
                  <c:v>-358.556000004</c:v>
                </c:pt>
                <c:pt idx="4531">
                  <c:v>-358.35999988499998</c:v>
                </c:pt>
                <c:pt idx="4532">
                  <c:v>-358.25600005899997</c:v>
                </c:pt>
                <c:pt idx="4533">
                  <c:v>-358.56900002100002</c:v>
                </c:pt>
                <c:pt idx="4534">
                  <c:v>-358.44899998</c:v>
                </c:pt>
                <c:pt idx="4535">
                  <c:v>-358.3760001</c:v>
                </c:pt>
                <c:pt idx="4536">
                  <c:v>-358.42900002599998</c:v>
                </c:pt>
                <c:pt idx="4537">
                  <c:v>-358.58099986799999</c:v>
                </c:pt>
                <c:pt idx="4538">
                  <c:v>-358.44699995399998</c:v>
                </c:pt>
                <c:pt idx="4539">
                  <c:v>-358.31100001200002</c:v>
                </c:pt>
                <c:pt idx="4540">
                  <c:v>-358.51799980700002</c:v>
                </c:pt>
                <c:pt idx="4541">
                  <c:v>-358.61200012699999</c:v>
                </c:pt>
                <c:pt idx="4542">
                  <c:v>-358.47900006899999</c:v>
                </c:pt>
                <c:pt idx="4543">
                  <c:v>-358.49699999699999</c:v>
                </c:pt>
                <c:pt idx="4544">
                  <c:v>-358.66799993699999</c:v>
                </c:pt>
                <c:pt idx="4545">
                  <c:v>-358.38100000999998</c:v>
                </c:pt>
                <c:pt idx="4546">
                  <c:v>-357.98999994299999</c:v>
                </c:pt>
                <c:pt idx="4547">
                  <c:v>-357.79700002200002</c:v>
                </c:pt>
                <c:pt idx="4548">
                  <c:v>-357.78600003100001</c:v>
                </c:pt>
                <c:pt idx="4549">
                  <c:v>-357.36699990199998</c:v>
                </c:pt>
                <c:pt idx="4550">
                  <c:v>-357.134999929</c:v>
                </c:pt>
                <c:pt idx="4551">
                  <c:v>-357.03899989600001</c:v>
                </c:pt>
                <c:pt idx="4552">
                  <c:v>-356.83299995700003</c:v>
                </c:pt>
                <c:pt idx="4553">
                  <c:v>-356.42399996300003</c:v>
                </c:pt>
                <c:pt idx="4554">
                  <c:v>-356.13700003600002</c:v>
                </c:pt>
                <c:pt idx="4555">
                  <c:v>-356.23500009499998</c:v>
                </c:pt>
                <c:pt idx="4556">
                  <c:v>-355.84899993800002</c:v>
                </c:pt>
                <c:pt idx="4557">
                  <c:v>-355.59600015400002</c:v>
                </c:pt>
                <c:pt idx="4558">
                  <c:v>-355.465999979</c:v>
                </c:pt>
                <c:pt idx="4559">
                  <c:v>-355.37100011699999</c:v>
                </c:pt>
                <c:pt idx="4560">
                  <c:v>-354.95600004200003</c:v>
                </c:pt>
                <c:pt idx="4561">
                  <c:v>-354.60899993800001</c:v>
                </c:pt>
                <c:pt idx="4562">
                  <c:v>-354.6529999</c:v>
                </c:pt>
                <c:pt idx="4563">
                  <c:v>-354.40700005299999</c:v>
                </c:pt>
                <c:pt idx="4564">
                  <c:v>-354.074000136</c:v>
                </c:pt>
                <c:pt idx="4565">
                  <c:v>-353.86400014399999</c:v>
                </c:pt>
                <c:pt idx="4566">
                  <c:v>-353.83400005499999</c:v>
                </c:pt>
                <c:pt idx="4567">
                  <c:v>-353.66499982800002</c:v>
                </c:pt>
                <c:pt idx="4568">
                  <c:v>-353.42000015100001</c:v>
                </c:pt>
                <c:pt idx="4569">
                  <c:v>-353.46500028399998</c:v>
                </c:pt>
                <c:pt idx="4570">
                  <c:v>-353.51600018300002</c:v>
                </c:pt>
                <c:pt idx="4571">
                  <c:v>-353.26099974300001</c:v>
                </c:pt>
                <c:pt idx="4572">
                  <c:v>-353.19300008699997</c:v>
                </c:pt>
                <c:pt idx="4573">
                  <c:v>-353.28100001199999</c:v>
                </c:pt>
                <c:pt idx="4574">
                  <c:v>-353.16199982799998</c:v>
                </c:pt>
                <c:pt idx="4575">
                  <c:v>-352.91399995299997</c:v>
                </c:pt>
                <c:pt idx="4576">
                  <c:v>-352.820999804</c:v>
                </c:pt>
                <c:pt idx="4577">
                  <c:v>-353.01100015600002</c:v>
                </c:pt>
                <c:pt idx="4578">
                  <c:v>-352.75800005799999</c:v>
                </c:pt>
                <c:pt idx="4579">
                  <c:v>-352.65500008800001</c:v>
                </c:pt>
                <c:pt idx="4580">
                  <c:v>-352.68299983600002</c:v>
                </c:pt>
                <c:pt idx="4581">
                  <c:v>-352.66699993499998</c:v>
                </c:pt>
                <c:pt idx="4582">
                  <c:v>-352.38999982799999</c:v>
                </c:pt>
                <c:pt idx="4583">
                  <c:v>-352.20000010400003</c:v>
                </c:pt>
                <c:pt idx="4584">
                  <c:v>-352.43900001499998</c:v>
                </c:pt>
                <c:pt idx="4585">
                  <c:v>-352.22600013900001</c:v>
                </c:pt>
                <c:pt idx="4586">
                  <c:v>-352.08700000099998</c:v>
                </c:pt>
                <c:pt idx="4587">
                  <c:v>-352.060999966</c:v>
                </c:pt>
                <c:pt idx="4588">
                  <c:v>-352.12299985599998</c:v>
                </c:pt>
                <c:pt idx="4589">
                  <c:v>-351.89799981900001</c:v>
                </c:pt>
                <c:pt idx="4590">
                  <c:v>-351.69000016799998</c:v>
                </c:pt>
                <c:pt idx="4591">
                  <c:v>-351.82699996500003</c:v>
                </c:pt>
                <c:pt idx="4592">
                  <c:v>-351.81200023500003</c:v>
                </c:pt>
                <c:pt idx="4593">
                  <c:v>-351.598000189</c:v>
                </c:pt>
                <c:pt idx="4594">
                  <c:v>-351.539000182</c:v>
                </c:pt>
                <c:pt idx="4595">
                  <c:v>-351.62099971200001</c:v>
                </c:pt>
                <c:pt idx="4596">
                  <c:v>-351.47600012100003</c:v>
                </c:pt>
                <c:pt idx="4597">
                  <c:v>-351.22799993299998</c:v>
                </c:pt>
                <c:pt idx="4598">
                  <c:v>-351.21000000499998</c:v>
                </c:pt>
                <c:pt idx="4599">
                  <c:v>-351.34099972199999</c:v>
                </c:pt>
                <c:pt idx="4600">
                  <c:v>-351.07200003700001</c:v>
                </c:pt>
                <c:pt idx="4601">
                  <c:v>-350.98900002200003</c:v>
                </c:pt>
                <c:pt idx="4602">
                  <c:v>-351.052000083</c:v>
                </c:pt>
                <c:pt idx="4603">
                  <c:v>-350.99299976100002</c:v>
                </c:pt>
                <c:pt idx="4604">
                  <c:v>-350.74300017399997</c:v>
                </c:pt>
                <c:pt idx="4605">
                  <c:v>-350.61099997299999</c:v>
                </c:pt>
                <c:pt idx="4606">
                  <c:v>-350.84599982899999</c:v>
                </c:pt>
                <c:pt idx="4607">
                  <c:v>-350.61700005300003</c:v>
                </c:pt>
                <c:pt idx="4608">
                  <c:v>-350.52399990399999</c:v>
                </c:pt>
                <c:pt idx="4609">
                  <c:v>-350.54999993899997</c:v>
                </c:pt>
                <c:pt idx="4610">
                  <c:v>-350.58200005399999</c:v>
                </c:pt>
                <c:pt idx="4611">
                  <c:v>-350.315999938</c:v>
                </c:pt>
                <c:pt idx="4612">
                  <c:v>-350.12500004399999</c:v>
                </c:pt>
                <c:pt idx="4613">
                  <c:v>-350.335000036</c:v>
                </c:pt>
                <c:pt idx="4614">
                  <c:v>-350.20700020200002</c:v>
                </c:pt>
                <c:pt idx="4615">
                  <c:v>-350.02599981399999</c:v>
                </c:pt>
                <c:pt idx="4616">
                  <c:v>-349.97600008500001</c:v>
                </c:pt>
                <c:pt idx="4617">
                  <c:v>-350.04699993899999</c:v>
                </c:pt>
                <c:pt idx="4618">
                  <c:v>-349.87999973799998</c:v>
                </c:pt>
                <c:pt idx="4619">
                  <c:v>-349.64499988099999</c:v>
                </c:pt>
                <c:pt idx="4620">
                  <c:v>-349.725000013</c:v>
                </c:pt>
                <c:pt idx="4621">
                  <c:v>-349.781999993</c:v>
                </c:pt>
                <c:pt idx="4622">
                  <c:v>-349.552999903</c:v>
                </c:pt>
                <c:pt idx="4623">
                  <c:v>-349.49399989599999</c:v>
                </c:pt>
                <c:pt idx="4624">
                  <c:v>-349.59199995500001</c:v>
                </c:pt>
                <c:pt idx="4625">
                  <c:v>-349.48400007599997</c:v>
                </c:pt>
                <c:pt idx="4626">
                  <c:v>-349.25499998499998</c:v>
                </c:pt>
                <c:pt idx="4627">
                  <c:v>-349.184000131</c:v>
                </c:pt>
                <c:pt idx="4628">
                  <c:v>-349.367999774</c:v>
                </c:pt>
                <c:pt idx="4629">
                  <c:v>-349.12300009699999</c:v>
                </c:pt>
                <c:pt idx="4630">
                  <c:v>-349.03900022599998</c:v>
                </c:pt>
                <c:pt idx="4631">
                  <c:v>-349.08799978399998</c:v>
                </c:pt>
                <c:pt idx="4632">
                  <c:v>-349.06700028799997</c:v>
                </c:pt>
                <c:pt idx="4633">
                  <c:v>-348.80200002800001</c:v>
                </c:pt>
                <c:pt idx="4634">
                  <c:v>-348.64099990800003</c:v>
                </c:pt>
                <c:pt idx="4635">
                  <c:v>-348.90100025800001</c:v>
                </c:pt>
                <c:pt idx="4636">
                  <c:v>-348.69000009500002</c:v>
                </c:pt>
                <c:pt idx="4637">
                  <c:v>-348.56800002699998</c:v>
                </c:pt>
                <c:pt idx="4638">
                  <c:v>-348.56899988399999</c:v>
                </c:pt>
                <c:pt idx="4639">
                  <c:v>-348.65199989899997</c:v>
                </c:pt>
                <c:pt idx="4640">
                  <c:v>-348.43200008600002</c:v>
                </c:pt>
                <c:pt idx="4641">
                  <c:v>-348.23399994099998</c:v>
                </c:pt>
                <c:pt idx="4642">
                  <c:v>-348.396999773</c:v>
                </c:pt>
                <c:pt idx="4643">
                  <c:v>-348.38299989900003</c:v>
                </c:pt>
                <c:pt idx="4644">
                  <c:v>-348.19600005900003</c:v>
                </c:pt>
                <c:pt idx="4645">
                  <c:v>-348.14900021300002</c:v>
                </c:pt>
                <c:pt idx="4646">
                  <c:v>-348.23399994099998</c:v>
                </c:pt>
                <c:pt idx="4647">
                  <c:v>-348.10400007999999</c:v>
                </c:pt>
                <c:pt idx="4648">
                  <c:v>-347.87999989899998</c:v>
                </c:pt>
                <c:pt idx="4649">
                  <c:v>-347.89999985399999</c:v>
                </c:pt>
                <c:pt idx="4650">
                  <c:v>-348.02599997499999</c:v>
                </c:pt>
                <c:pt idx="4651">
                  <c:v>-347.77500021700001</c:v>
                </c:pt>
                <c:pt idx="4652">
                  <c:v>-347.72099980600001</c:v>
                </c:pt>
                <c:pt idx="4653">
                  <c:v>-347.818000009</c:v>
                </c:pt>
                <c:pt idx="4654">
                  <c:v>-347.76500008300002</c:v>
                </c:pt>
                <c:pt idx="4655">
                  <c:v>-347.533000109</c:v>
                </c:pt>
                <c:pt idx="4656">
                  <c:v>-347.43800024699999</c:v>
                </c:pt>
                <c:pt idx="4657">
                  <c:v>-347.69100003199998</c:v>
                </c:pt>
                <c:pt idx="4658">
                  <c:v>-347.48699980599997</c:v>
                </c:pt>
                <c:pt idx="4659">
                  <c:v>-347.410000185</c:v>
                </c:pt>
                <c:pt idx="4660">
                  <c:v>-347.45799988700003</c:v>
                </c:pt>
                <c:pt idx="4661">
                  <c:v>-347.50799993099997</c:v>
                </c:pt>
                <c:pt idx="4662">
                  <c:v>-347.264999966</c:v>
                </c:pt>
                <c:pt idx="4663">
                  <c:v>-347.09799976599999</c:v>
                </c:pt>
                <c:pt idx="4664">
                  <c:v>-347.33699999100003</c:v>
                </c:pt>
                <c:pt idx="4665">
                  <c:v>-347.21300021000002</c:v>
                </c:pt>
                <c:pt idx="4666">
                  <c:v>-347.07200004499998</c:v>
                </c:pt>
                <c:pt idx="4667">
                  <c:v>-347.05700000000002</c:v>
                </c:pt>
                <c:pt idx="4668">
                  <c:v>-347.14500024</c:v>
                </c:pt>
                <c:pt idx="4669">
                  <c:v>-346.99199991299997</c:v>
                </c:pt>
                <c:pt idx="4670">
                  <c:v>-346.79400008200003</c:v>
                </c:pt>
                <c:pt idx="4671">
                  <c:v>-346.923000086</c:v>
                </c:pt>
                <c:pt idx="4672">
                  <c:v>-346.9900002</c:v>
                </c:pt>
                <c:pt idx="4673">
                  <c:v>-346.78899985700002</c:v>
                </c:pt>
                <c:pt idx="4674">
                  <c:v>-346.76200028</c:v>
                </c:pt>
                <c:pt idx="4675">
                  <c:v>-346.89200014099998</c:v>
                </c:pt>
                <c:pt idx="4676">
                  <c:v>-346.80399990199999</c:v>
                </c:pt>
                <c:pt idx="4677">
                  <c:v>-346.59199988199998</c:v>
                </c:pt>
                <c:pt idx="4678">
                  <c:v>-346.55999976700002</c:v>
                </c:pt>
                <c:pt idx="4679">
                  <c:v>-346.76300013700001</c:v>
                </c:pt>
                <c:pt idx="4680">
                  <c:v>-346.54099998300001</c:v>
                </c:pt>
                <c:pt idx="4681">
                  <c:v>-346.481999976</c:v>
                </c:pt>
                <c:pt idx="4682">
                  <c:v>-346.55499985699998</c:v>
                </c:pt>
                <c:pt idx="4683">
                  <c:v>-346.55699988399999</c:v>
                </c:pt>
                <c:pt idx="4684">
                  <c:v>-346.32600007999997</c:v>
                </c:pt>
                <c:pt idx="4685">
                  <c:v>-346.20199998599998</c:v>
                </c:pt>
                <c:pt idx="4686">
                  <c:v>-346.48099980500001</c:v>
                </c:pt>
                <c:pt idx="4687">
                  <c:v>-346.28700002800002</c:v>
                </c:pt>
                <c:pt idx="4688">
                  <c:v>-346.20599972500003</c:v>
                </c:pt>
                <c:pt idx="4689">
                  <c:v>-346.24599994900001</c:v>
                </c:pt>
                <c:pt idx="4690">
                  <c:v>-346.34499986399999</c:v>
                </c:pt>
                <c:pt idx="4691">
                  <c:v>-346.12900010499999</c:v>
                </c:pt>
                <c:pt idx="4692">
                  <c:v>-345.96399993199998</c:v>
                </c:pt>
                <c:pt idx="4693">
                  <c:v>-346.16799984400001</c:v>
                </c:pt>
                <c:pt idx="4694">
                  <c:v>-346.156999853</c:v>
                </c:pt>
                <c:pt idx="4695">
                  <c:v>-345.98799994000001</c:v>
                </c:pt>
                <c:pt idx="4696">
                  <c:v>-345.96199990500003</c:v>
                </c:pt>
                <c:pt idx="4697">
                  <c:v>-346.07099995499999</c:v>
                </c:pt>
                <c:pt idx="4698">
                  <c:v>-345.962000219</c:v>
                </c:pt>
                <c:pt idx="4699">
                  <c:v>-345.754999795</c:v>
                </c:pt>
                <c:pt idx="4700">
                  <c:v>-345.80800003600001</c:v>
                </c:pt>
                <c:pt idx="4701">
                  <c:v>-345.94300012100001</c:v>
                </c:pt>
                <c:pt idx="4702">
                  <c:v>-345.72299999400002</c:v>
                </c:pt>
                <c:pt idx="4703">
                  <c:v>-345.69499993199997</c:v>
                </c:pt>
                <c:pt idx="4704">
                  <c:v>-345.81099991899998</c:v>
                </c:pt>
                <c:pt idx="4705">
                  <c:v>-345.766999957</c:v>
                </c:pt>
                <c:pt idx="4706">
                  <c:v>-345.56399990099999</c:v>
                </c:pt>
                <c:pt idx="4707">
                  <c:v>-345.499999984</c:v>
                </c:pt>
                <c:pt idx="4708">
                  <c:v>-345.757999993</c:v>
                </c:pt>
                <c:pt idx="4709">
                  <c:v>-345.562000189</c:v>
                </c:pt>
                <c:pt idx="4710">
                  <c:v>-345.510999975</c:v>
                </c:pt>
                <c:pt idx="4711">
                  <c:v>-345.58500002599999</c:v>
                </c:pt>
                <c:pt idx="4712">
                  <c:v>-345.63900012300002</c:v>
                </c:pt>
                <c:pt idx="4713">
                  <c:v>-345.40300009499998</c:v>
                </c:pt>
                <c:pt idx="4714">
                  <c:v>-345.25700002000002</c:v>
                </c:pt>
                <c:pt idx="4715">
                  <c:v>-345.53099992900002</c:v>
                </c:pt>
                <c:pt idx="4716">
                  <c:v>-345.40399995199999</c:v>
                </c:pt>
                <c:pt idx="4717">
                  <c:v>-345.28500008200001</c:v>
                </c:pt>
                <c:pt idx="4718">
                  <c:v>-345.28799996499998</c:v>
                </c:pt>
                <c:pt idx="4719">
                  <c:v>-345.40100006900002</c:v>
                </c:pt>
                <c:pt idx="4720">
                  <c:v>-345.25700002000002</c:v>
                </c:pt>
                <c:pt idx="4721">
                  <c:v>-345.08299988200002</c:v>
                </c:pt>
                <c:pt idx="4722">
                  <c:v>-345.235000039</c:v>
                </c:pt>
                <c:pt idx="4723">
                  <c:v>-345.30599989199999</c:v>
                </c:pt>
                <c:pt idx="4724">
                  <c:v>-345.13499995199999</c:v>
                </c:pt>
                <c:pt idx="4725">
                  <c:v>-345.12700015899998</c:v>
                </c:pt>
                <c:pt idx="4726">
                  <c:v>-345.26500012700001</c:v>
                </c:pt>
                <c:pt idx="4727">
                  <c:v>-345.18099994200003</c:v>
                </c:pt>
                <c:pt idx="4728">
                  <c:v>-344.99099990399998</c:v>
                </c:pt>
                <c:pt idx="4729">
                  <c:v>-344.99400010099998</c:v>
                </c:pt>
                <c:pt idx="4730">
                  <c:v>-345.20199975200001</c:v>
                </c:pt>
                <c:pt idx="4731">
                  <c:v>-344.98100008300003</c:v>
                </c:pt>
                <c:pt idx="4732">
                  <c:v>-344.94500022800003</c:v>
                </c:pt>
                <c:pt idx="4733">
                  <c:v>-345.04700002700002</c:v>
                </c:pt>
                <c:pt idx="4734">
                  <c:v>-345.06000004499998</c:v>
                </c:pt>
                <c:pt idx="4735">
                  <c:v>-344.845000142</c:v>
                </c:pt>
                <c:pt idx="4736">
                  <c:v>-344.74300002899997</c:v>
                </c:pt>
                <c:pt idx="4737">
                  <c:v>-345.04400014399999</c:v>
                </c:pt>
                <c:pt idx="4738">
                  <c:v>-344.87099986300001</c:v>
                </c:pt>
                <c:pt idx="4739">
                  <c:v>-344.81599991000002</c:v>
                </c:pt>
                <c:pt idx="4740">
                  <c:v>-344.87499991700003</c:v>
                </c:pt>
                <c:pt idx="4741">
                  <c:v>-344.98899987700003</c:v>
                </c:pt>
                <c:pt idx="4742">
                  <c:v>-344.78900001800002</c:v>
                </c:pt>
                <c:pt idx="4743">
                  <c:v>-344.64900002299999</c:v>
                </c:pt>
                <c:pt idx="4744">
                  <c:v>-344.8779998</c:v>
                </c:pt>
                <c:pt idx="4745">
                  <c:v>-344.85699998899997</c:v>
                </c:pt>
                <c:pt idx="4746">
                  <c:v>-344.719000021</c:v>
                </c:pt>
                <c:pt idx="4747">
                  <c:v>-344.719000021</c:v>
                </c:pt>
                <c:pt idx="4748">
                  <c:v>-344.84399997200001</c:v>
                </c:pt>
                <c:pt idx="4749">
                  <c:v>-344.74300002899997</c:v>
                </c:pt>
                <c:pt idx="4750">
                  <c:v>-344.56099978399999</c:v>
                </c:pt>
                <c:pt idx="4751">
                  <c:v>-344.65999970000001</c:v>
                </c:pt>
                <c:pt idx="4752">
                  <c:v>-344.80399974900001</c:v>
                </c:pt>
                <c:pt idx="4753">
                  <c:v>-344.60599991700002</c:v>
                </c:pt>
                <c:pt idx="4754">
                  <c:v>-344.59999983699998</c:v>
                </c:pt>
                <c:pt idx="4755">
                  <c:v>-344.75199999300003</c:v>
                </c:pt>
                <c:pt idx="4756">
                  <c:v>-344.72399993099998</c:v>
                </c:pt>
                <c:pt idx="4757">
                  <c:v>-344.54499988399999</c:v>
                </c:pt>
                <c:pt idx="4758">
                  <c:v>-344.50700000199998</c:v>
                </c:pt>
                <c:pt idx="4759">
                  <c:v>-344.77799971399998</c:v>
                </c:pt>
                <c:pt idx="4760">
                  <c:v>-344.60900011500001</c:v>
                </c:pt>
                <c:pt idx="4761">
                  <c:v>-344.58500010699998</c:v>
                </c:pt>
                <c:pt idx="4762">
                  <c:v>-344.67900011199998</c:v>
                </c:pt>
                <c:pt idx="4763">
                  <c:v>-344.74199985899998</c:v>
                </c:pt>
                <c:pt idx="4764">
                  <c:v>-344.537999947</c:v>
                </c:pt>
                <c:pt idx="4765">
                  <c:v>-344.425000157</c:v>
                </c:pt>
                <c:pt idx="4766">
                  <c:v>-344.73099986800003</c:v>
                </c:pt>
                <c:pt idx="4767">
                  <c:v>-344.60399989000001</c:v>
                </c:pt>
                <c:pt idx="4768">
                  <c:v>-344.52499992899999</c:v>
                </c:pt>
                <c:pt idx="4769">
                  <c:v>-344.57000006200002</c:v>
                </c:pt>
                <c:pt idx="4770">
                  <c:v>-344.71399979699999</c:v>
                </c:pt>
                <c:pt idx="4771">
                  <c:v>-344.57400011599998</c:v>
                </c:pt>
                <c:pt idx="4772">
                  <c:v>-344.430999923</c:v>
                </c:pt>
                <c:pt idx="4773">
                  <c:v>-344.631999952</c:v>
                </c:pt>
                <c:pt idx="4774">
                  <c:v>-344.71999987700002</c:v>
                </c:pt>
                <c:pt idx="4775">
                  <c:v>-344.580000197</c:v>
                </c:pt>
                <c:pt idx="4776">
                  <c:v>-344.59200004299998</c:v>
                </c:pt>
                <c:pt idx="4777">
                  <c:v>-344.75699990300001</c:v>
                </c:pt>
                <c:pt idx="4778">
                  <c:v>-344.701000093</c:v>
                </c:pt>
                <c:pt idx="4779">
                  <c:v>-344.53999997300002</c:v>
                </c:pt>
                <c:pt idx="4780">
                  <c:v>-344.57900002600002</c:v>
                </c:pt>
                <c:pt idx="4781">
                  <c:v>-344.80000000899997</c:v>
                </c:pt>
                <c:pt idx="4782">
                  <c:v>-344.610999827</c:v>
                </c:pt>
                <c:pt idx="4783">
                  <c:v>-344.61199999799999</c:v>
                </c:pt>
                <c:pt idx="4784">
                  <c:v>-344.74700008299999</c:v>
                </c:pt>
                <c:pt idx="4785">
                  <c:v>-344.77199994699998</c:v>
                </c:pt>
                <c:pt idx="4786">
                  <c:v>-344.594999927</c:v>
                </c:pt>
                <c:pt idx="4787">
                  <c:v>-344.54000028799999</c:v>
                </c:pt>
                <c:pt idx="4788">
                  <c:v>-344.86900014999998</c:v>
                </c:pt>
                <c:pt idx="4789">
                  <c:v>-344.71600013800003</c:v>
                </c:pt>
                <c:pt idx="4790">
                  <c:v>-344.69599986899999</c:v>
                </c:pt>
                <c:pt idx="4791">
                  <c:v>-344.79799998200002</c:v>
                </c:pt>
                <c:pt idx="4792">
                  <c:v>-344.93500009399997</c:v>
                </c:pt>
                <c:pt idx="4793">
                  <c:v>-344.75299984899999</c:v>
                </c:pt>
                <c:pt idx="4794">
                  <c:v>-344.63699986199998</c:v>
                </c:pt>
                <c:pt idx="4795">
                  <c:v>-344.91399996899997</c:v>
                </c:pt>
                <c:pt idx="4796">
                  <c:v>-344.90099995200001</c:v>
                </c:pt>
                <c:pt idx="4797">
                  <c:v>-344.80000000899997</c:v>
                </c:pt>
                <c:pt idx="4798">
                  <c:v>-344.65100004999999</c:v>
                </c:pt>
                <c:pt idx="4799">
                  <c:v>-344.45699995799998</c:v>
                </c:pt>
                <c:pt idx="4800">
                  <c:v>-344.043000054</c:v>
                </c:pt>
                <c:pt idx="4801">
                  <c:v>-343.55299975700001</c:v>
                </c:pt>
                <c:pt idx="4802">
                  <c:v>-343.35200004299998</c:v>
                </c:pt>
                <c:pt idx="4803">
                  <c:v>-343.15999997799997</c:v>
                </c:pt>
                <c:pt idx="4804">
                  <c:v>-342.65999986100002</c:v>
                </c:pt>
                <c:pt idx="4805">
                  <c:v>-342.346000043</c:v>
                </c:pt>
                <c:pt idx="4806">
                  <c:v>-342.189999833</c:v>
                </c:pt>
                <c:pt idx="4807">
                  <c:v>-341.82499980099999</c:v>
                </c:pt>
                <c:pt idx="4808">
                  <c:v>-341.33100007899998</c:v>
                </c:pt>
                <c:pt idx="4809">
                  <c:v>-340.99400010900001</c:v>
                </c:pt>
                <c:pt idx="4810">
                  <c:v>-340.94000001199998</c:v>
                </c:pt>
                <c:pt idx="4811">
                  <c:v>-340.44100006600002</c:v>
                </c:pt>
                <c:pt idx="4812">
                  <c:v>-340.09300010499999</c:v>
                </c:pt>
                <c:pt idx="4813">
                  <c:v>-339.87600017599999</c:v>
                </c:pt>
                <c:pt idx="4814">
                  <c:v>-339.614999969</c:v>
                </c:pt>
                <c:pt idx="4815">
                  <c:v>-339.09300018599998</c:v>
                </c:pt>
                <c:pt idx="4816">
                  <c:v>-338.65900001300002</c:v>
                </c:pt>
                <c:pt idx="4817">
                  <c:v>-338.652999932</c:v>
                </c:pt>
                <c:pt idx="4818">
                  <c:v>-338.19500006499999</c:v>
                </c:pt>
                <c:pt idx="4819">
                  <c:v>-337.81099993499998</c:v>
                </c:pt>
                <c:pt idx="4820">
                  <c:v>-337.54000022299999</c:v>
                </c:pt>
                <c:pt idx="4821">
                  <c:v>-337.46500000100002</c:v>
                </c:pt>
                <c:pt idx="4822">
                  <c:v>-337.206000136</c:v>
                </c:pt>
                <c:pt idx="4823">
                  <c:v>-336.96200000099998</c:v>
                </c:pt>
                <c:pt idx="4824">
                  <c:v>-337.06599982699998</c:v>
                </c:pt>
                <c:pt idx="4825">
                  <c:v>-337.01699995400003</c:v>
                </c:pt>
                <c:pt idx="4826">
                  <c:v>-336.76999993599998</c:v>
                </c:pt>
                <c:pt idx="4827">
                  <c:v>-336.67599993099998</c:v>
                </c:pt>
                <c:pt idx="4828">
                  <c:v>-336.72500011699998</c:v>
                </c:pt>
                <c:pt idx="4829">
                  <c:v>-336.54599975600001</c:v>
                </c:pt>
                <c:pt idx="4830">
                  <c:v>-336.265000224</c:v>
                </c:pt>
                <c:pt idx="4831">
                  <c:v>-336.21400001000001</c:v>
                </c:pt>
                <c:pt idx="4832">
                  <c:v>-336.31299992599997</c:v>
                </c:pt>
                <c:pt idx="4833">
                  <c:v>-336.010999954</c:v>
                </c:pt>
                <c:pt idx="4834">
                  <c:v>-335.89499996699999</c:v>
                </c:pt>
                <c:pt idx="4835">
                  <c:v>-335.92599991200001</c:v>
                </c:pt>
                <c:pt idx="4836">
                  <c:v>-335.83599996100003</c:v>
                </c:pt>
                <c:pt idx="4837">
                  <c:v>-335.553999944</c:v>
                </c:pt>
                <c:pt idx="4838">
                  <c:v>-335.39000025500002</c:v>
                </c:pt>
                <c:pt idx="4839">
                  <c:v>-335.59400016699999</c:v>
                </c:pt>
                <c:pt idx="4840">
                  <c:v>-335.33400013099998</c:v>
                </c:pt>
                <c:pt idx="4841">
                  <c:v>-335.21099989300001</c:v>
                </c:pt>
                <c:pt idx="4842">
                  <c:v>-335.20499981199998</c:v>
                </c:pt>
                <c:pt idx="4843">
                  <c:v>-335.20800000999998</c:v>
                </c:pt>
                <c:pt idx="4844">
                  <c:v>-334.90999977799999</c:v>
                </c:pt>
                <c:pt idx="4845">
                  <c:v>-334.69100013600001</c:v>
                </c:pt>
                <c:pt idx="4846">
                  <c:v>-334.87099972599998</c:v>
                </c:pt>
                <c:pt idx="4847">
                  <c:v>-334.71500014399999</c:v>
                </c:pt>
                <c:pt idx="4848">
                  <c:v>-334.50500015199998</c:v>
                </c:pt>
                <c:pt idx="4849">
                  <c:v>-334.42699973200001</c:v>
                </c:pt>
                <c:pt idx="4850">
                  <c:v>-334.47100000900002</c:v>
                </c:pt>
                <c:pt idx="4851">
                  <c:v>-334.27700023199998</c:v>
                </c:pt>
                <c:pt idx="4852">
                  <c:v>-334.01499985499999</c:v>
                </c:pt>
                <c:pt idx="4853">
                  <c:v>-334.06600006899998</c:v>
                </c:pt>
                <c:pt idx="4854">
                  <c:v>-334.09899972599999</c:v>
                </c:pt>
                <c:pt idx="4855">
                  <c:v>-333.84399991499998</c:v>
                </c:pt>
                <c:pt idx="4856">
                  <c:v>-333.75899987299999</c:v>
                </c:pt>
                <c:pt idx="4857">
                  <c:v>-333.83199975399998</c:v>
                </c:pt>
                <c:pt idx="4858">
                  <c:v>-333.69900001000002</c:v>
                </c:pt>
                <c:pt idx="4859">
                  <c:v>-333.44500005499998</c:v>
                </c:pt>
                <c:pt idx="4860">
                  <c:v>-333.35000019300003</c:v>
                </c:pt>
                <c:pt idx="4861">
                  <c:v>-333.51000014200002</c:v>
                </c:pt>
                <c:pt idx="4862">
                  <c:v>-333.24099982899997</c:v>
                </c:pt>
                <c:pt idx="4863">
                  <c:v>-333.13400012</c:v>
                </c:pt>
                <c:pt idx="4864">
                  <c:v>-333.15999984000001</c:v>
                </c:pt>
                <c:pt idx="4865">
                  <c:v>-333.115000022</c:v>
                </c:pt>
                <c:pt idx="4866">
                  <c:v>-332.82899995100001</c:v>
                </c:pt>
                <c:pt idx="4867">
                  <c:v>-332.64400013699998</c:v>
                </c:pt>
                <c:pt idx="4868">
                  <c:v>-332.88300004799999</c:v>
                </c:pt>
                <c:pt idx="4869">
                  <c:v>-332.650000218</c:v>
                </c:pt>
                <c:pt idx="4870">
                  <c:v>-332.50599985500003</c:v>
                </c:pt>
                <c:pt idx="4871">
                  <c:v>-332.48599990000002</c:v>
                </c:pt>
                <c:pt idx="4872">
                  <c:v>-332.54799979000001</c:v>
                </c:pt>
                <c:pt idx="4873">
                  <c:v>-332.30500014</c:v>
                </c:pt>
                <c:pt idx="4874">
                  <c:v>-332.08700004000002</c:v>
                </c:pt>
                <c:pt idx="4875">
                  <c:v>-332.22699972100003</c:v>
                </c:pt>
                <c:pt idx="4876">
                  <c:v>-332.19299989299998</c:v>
                </c:pt>
                <c:pt idx="4877">
                  <c:v>-331.98400007100003</c:v>
                </c:pt>
                <c:pt idx="4878">
                  <c:v>-331.91600010000002</c:v>
                </c:pt>
                <c:pt idx="4879">
                  <c:v>-331.981000188</c:v>
                </c:pt>
                <c:pt idx="4880">
                  <c:v>-331.83100005799997</c:v>
                </c:pt>
                <c:pt idx="4881">
                  <c:v>-331.58600006699999</c:v>
                </c:pt>
                <c:pt idx="4882">
                  <c:v>-331.58499989699999</c:v>
                </c:pt>
                <c:pt idx="4883">
                  <c:v>-331.68999989299999</c:v>
                </c:pt>
                <c:pt idx="4884">
                  <c:v>-331.41800001000001</c:v>
                </c:pt>
                <c:pt idx="4885">
                  <c:v>-331.34400027300001</c:v>
                </c:pt>
                <c:pt idx="4886">
                  <c:v>-331.42000003700002</c:v>
                </c:pt>
                <c:pt idx="4887">
                  <c:v>-331.34700015700002</c:v>
                </c:pt>
                <c:pt idx="4888">
                  <c:v>-331.09400005800001</c:v>
                </c:pt>
                <c:pt idx="4889">
                  <c:v>-330.97700021499998</c:v>
                </c:pt>
                <c:pt idx="4890">
                  <c:v>-331.209000188</c:v>
                </c:pt>
                <c:pt idx="4891">
                  <c:v>-330.983999837</c:v>
                </c:pt>
                <c:pt idx="4892">
                  <c:v>-330.88600009200002</c:v>
                </c:pt>
                <c:pt idx="4893">
                  <c:v>-330.91400015400001</c:v>
                </c:pt>
                <c:pt idx="4894">
                  <c:v>-330.94199990200002</c:v>
                </c:pt>
                <c:pt idx="4895">
                  <c:v>-330.67800012599997</c:v>
                </c:pt>
                <c:pt idx="4896">
                  <c:v>-330.48899994499999</c:v>
                </c:pt>
                <c:pt idx="4897">
                  <c:v>-330.70699973000001</c:v>
                </c:pt>
                <c:pt idx="4898">
                  <c:v>-330.56099996900002</c:v>
                </c:pt>
                <c:pt idx="4899">
                  <c:v>-330.39799982199997</c:v>
                </c:pt>
                <c:pt idx="4900">
                  <c:v>-330.35999994000002</c:v>
                </c:pt>
                <c:pt idx="4901">
                  <c:v>-330.42700005500001</c:v>
                </c:pt>
                <c:pt idx="4902">
                  <c:v>-330.25200006099999</c:v>
                </c:pt>
                <c:pt idx="4903">
                  <c:v>-330.031999934</c:v>
                </c:pt>
                <c:pt idx="4904">
                  <c:v>-330.13899995700001</c:v>
                </c:pt>
                <c:pt idx="4905">
                  <c:v>-330.18300023400002</c:v>
                </c:pt>
                <c:pt idx="4906">
                  <c:v>-329.95900005300001</c:v>
                </c:pt>
                <c:pt idx="4907">
                  <c:v>-329.90900001</c:v>
                </c:pt>
                <c:pt idx="4908">
                  <c:v>-330.01900023100001</c:v>
                </c:pt>
                <c:pt idx="4909">
                  <c:v>-329.90799984</c:v>
                </c:pt>
                <c:pt idx="4910">
                  <c:v>-329.67299998300001</c:v>
                </c:pt>
                <c:pt idx="4911">
                  <c:v>-329.61800003000002</c:v>
                </c:pt>
                <c:pt idx="4912">
                  <c:v>-329.800000275</c:v>
                </c:pt>
                <c:pt idx="4913">
                  <c:v>-329.55499996899999</c:v>
                </c:pt>
                <c:pt idx="4914">
                  <c:v>-329.47399998100002</c:v>
                </c:pt>
                <c:pt idx="4915">
                  <c:v>-329.52400002399997</c:v>
                </c:pt>
                <c:pt idx="4916">
                  <c:v>-329.503999755</c:v>
                </c:pt>
                <c:pt idx="4917">
                  <c:v>-329.25000011499998</c:v>
                </c:pt>
                <c:pt idx="4918">
                  <c:v>-329.10400003900003</c:v>
                </c:pt>
                <c:pt idx="4919">
                  <c:v>-329.36000002100002</c:v>
                </c:pt>
                <c:pt idx="4920">
                  <c:v>-329.14399994799999</c:v>
                </c:pt>
                <c:pt idx="4921">
                  <c:v>-329.040999978</c:v>
                </c:pt>
                <c:pt idx="4922">
                  <c:v>-329.05999976200002</c:v>
                </c:pt>
                <c:pt idx="4923">
                  <c:v>-329.13600015499998</c:v>
                </c:pt>
                <c:pt idx="4924">
                  <c:v>-328.89899995600001</c:v>
                </c:pt>
                <c:pt idx="4925">
                  <c:v>-328.713999828</c:v>
                </c:pt>
                <c:pt idx="4926">
                  <c:v>-328.89500021700002</c:v>
                </c:pt>
                <c:pt idx="4927">
                  <c:v>-328.86200024499999</c:v>
                </c:pt>
                <c:pt idx="4928">
                  <c:v>-328.67199989300002</c:v>
                </c:pt>
                <c:pt idx="4929">
                  <c:v>-328.62300002000001</c:v>
                </c:pt>
                <c:pt idx="4930">
                  <c:v>-328.71300028600001</c:v>
                </c:pt>
                <c:pt idx="4931">
                  <c:v>-328.58400028199998</c:v>
                </c:pt>
                <c:pt idx="4932">
                  <c:v>-328.35500019099999</c:v>
                </c:pt>
                <c:pt idx="4933">
                  <c:v>-328.38800016300002</c:v>
                </c:pt>
                <c:pt idx="4934">
                  <c:v>-328.50299998000003</c:v>
                </c:pt>
                <c:pt idx="4935">
                  <c:v>-328.26299989799998</c:v>
                </c:pt>
                <c:pt idx="4936">
                  <c:v>-328.21600005300002</c:v>
                </c:pt>
                <c:pt idx="4937">
                  <c:v>-328.31200008500002</c:v>
                </c:pt>
                <c:pt idx="4938">
                  <c:v>-328.24900002499999</c:v>
                </c:pt>
                <c:pt idx="4939">
                  <c:v>-328.02700018500002</c:v>
                </c:pt>
                <c:pt idx="4940">
                  <c:v>-327.943999856</c:v>
                </c:pt>
                <c:pt idx="4941">
                  <c:v>-328.18199991</c:v>
                </c:pt>
                <c:pt idx="4942">
                  <c:v>-327.96900003399998</c:v>
                </c:pt>
                <c:pt idx="4943">
                  <c:v>-327.89799986600002</c:v>
                </c:pt>
                <c:pt idx="4944">
                  <c:v>-327.95599970299997</c:v>
                </c:pt>
                <c:pt idx="4945">
                  <c:v>-327.99199987200001</c:v>
                </c:pt>
                <c:pt idx="4946">
                  <c:v>-327.73799991700002</c:v>
                </c:pt>
                <c:pt idx="4947">
                  <c:v>-327.57300005799999</c:v>
                </c:pt>
                <c:pt idx="4948">
                  <c:v>-327.831000066</c:v>
                </c:pt>
                <c:pt idx="4949">
                  <c:v>-327.68800018799999</c:v>
                </c:pt>
                <c:pt idx="4950">
                  <c:v>-327.55200024700002</c:v>
                </c:pt>
                <c:pt idx="4951">
                  <c:v>-327.53800005900001</c:v>
                </c:pt>
                <c:pt idx="4952">
                  <c:v>-327.63499994799997</c:v>
                </c:pt>
                <c:pt idx="4953">
                  <c:v>-327.47399982799999</c:v>
                </c:pt>
                <c:pt idx="4954">
                  <c:v>-327.28399979</c:v>
                </c:pt>
                <c:pt idx="4955">
                  <c:v>-327.42100021599998</c:v>
                </c:pt>
                <c:pt idx="4956">
                  <c:v>-327.477000025</c:v>
                </c:pt>
                <c:pt idx="4957">
                  <c:v>-327.29000018400001</c:v>
                </c:pt>
                <c:pt idx="4958">
                  <c:v>-327.26799988900001</c:v>
                </c:pt>
                <c:pt idx="4959">
                  <c:v>-327.39000027100002</c:v>
                </c:pt>
                <c:pt idx="4960">
                  <c:v>-327.29100004100002</c:v>
                </c:pt>
                <c:pt idx="4961">
                  <c:v>-327.08700012899999</c:v>
                </c:pt>
                <c:pt idx="4962">
                  <c:v>-327.07599982400001</c:v>
                </c:pt>
                <c:pt idx="4963">
                  <c:v>-327.26900005900001</c:v>
                </c:pt>
                <c:pt idx="4964">
                  <c:v>-327.03499974499999</c:v>
                </c:pt>
                <c:pt idx="4965">
                  <c:v>-326.984000159</c:v>
                </c:pt>
                <c:pt idx="4966">
                  <c:v>-327.07299994099998</c:v>
                </c:pt>
                <c:pt idx="4967">
                  <c:v>-327.07200008400002</c:v>
                </c:pt>
                <c:pt idx="4968">
                  <c:v>-326.84299999400002</c:v>
                </c:pt>
                <c:pt idx="4969">
                  <c:v>-326.728999719</c:v>
                </c:pt>
                <c:pt idx="4970">
                  <c:v>-327.01700013099997</c:v>
                </c:pt>
                <c:pt idx="4971">
                  <c:v>-326.82999997600001</c:v>
                </c:pt>
                <c:pt idx="4972">
                  <c:v>-326.76299986200002</c:v>
                </c:pt>
                <c:pt idx="4973">
                  <c:v>-326.80899985100001</c:v>
                </c:pt>
                <c:pt idx="4974">
                  <c:v>-326.90800008100001</c:v>
                </c:pt>
                <c:pt idx="4975">
                  <c:v>-326.69799977399998</c:v>
                </c:pt>
                <c:pt idx="4976">
                  <c:v>-326.54500007600001</c:v>
                </c:pt>
                <c:pt idx="4977">
                  <c:v>-326.76299986200002</c:v>
                </c:pt>
                <c:pt idx="4978">
                  <c:v>-326.72900003400002</c:v>
                </c:pt>
                <c:pt idx="4979">
                  <c:v>-326.578999904</c:v>
                </c:pt>
                <c:pt idx="4980">
                  <c:v>-326.56799991399998</c:v>
                </c:pt>
                <c:pt idx="4981">
                  <c:v>-326.680999703</c:v>
                </c:pt>
                <c:pt idx="4982">
                  <c:v>-326.56799991399998</c:v>
                </c:pt>
                <c:pt idx="4983">
                  <c:v>-326.37400013600001</c:v>
                </c:pt>
                <c:pt idx="4984">
                  <c:v>-326.46299991799998</c:v>
                </c:pt>
                <c:pt idx="4985">
                  <c:v>-326.59499980499999</c:v>
                </c:pt>
                <c:pt idx="4986">
                  <c:v>-326.38599998299998</c:v>
                </c:pt>
                <c:pt idx="4987">
                  <c:v>-326.36699988499998</c:v>
                </c:pt>
                <c:pt idx="4988">
                  <c:v>-326.50899990699997</c:v>
                </c:pt>
                <c:pt idx="4989">
                  <c:v>-326.47100002500002</c:v>
                </c:pt>
                <c:pt idx="4990">
                  <c:v>-326.27999981599999</c:v>
                </c:pt>
                <c:pt idx="4991">
                  <c:v>-326.23099994400002</c:v>
                </c:pt>
                <c:pt idx="4992">
                  <c:v>-326.49300000599999</c:v>
                </c:pt>
                <c:pt idx="4993">
                  <c:v>-326.31199993199999</c:v>
                </c:pt>
                <c:pt idx="4994">
                  <c:v>-326.27600007699999</c:v>
                </c:pt>
                <c:pt idx="4995">
                  <c:v>-326.358999778</c:v>
                </c:pt>
                <c:pt idx="4996">
                  <c:v>-326.41099984800002</c:v>
                </c:pt>
                <c:pt idx="4997">
                  <c:v>-326.196999801</c:v>
                </c:pt>
                <c:pt idx="4998">
                  <c:v>-326.07300002099998</c:v>
                </c:pt>
                <c:pt idx="4999">
                  <c:v>-326.36899991199999</c:v>
                </c:pt>
                <c:pt idx="5000">
                  <c:v>-326.230000088</c:v>
                </c:pt>
                <c:pt idx="5001">
                  <c:v>-326.14099999199999</c:v>
                </c:pt>
                <c:pt idx="5002">
                  <c:v>-326.17500013400002</c:v>
                </c:pt>
                <c:pt idx="5003">
                  <c:v>-326.30799987799998</c:v>
                </c:pt>
                <c:pt idx="5004">
                  <c:v>-326.15699989299998</c:v>
                </c:pt>
                <c:pt idx="5005">
                  <c:v>-326.00300002400002</c:v>
                </c:pt>
                <c:pt idx="5006">
                  <c:v>-326.19300006200001</c:v>
                </c:pt>
                <c:pt idx="5007">
                  <c:v>-326.26899982600003</c:v>
                </c:pt>
                <c:pt idx="5008">
                  <c:v>-326.11800015400001</c:v>
                </c:pt>
                <c:pt idx="5009">
                  <c:v>-326.11900001100003</c:v>
                </c:pt>
                <c:pt idx="5010">
                  <c:v>-326.27100016700001</c:v>
                </c:pt>
                <c:pt idx="5011">
                  <c:v>-326.20499990899998</c:v>
                </c:pt>
                <c:pt idx="5012">
                  <c:v>-326.03199994200003</c:v>
                </c:pt>
                <c:pt idx="5013">
                  <c:v>-326.059000148</c:v>
                </c:pt>
                <c:pt idx="5014">
                  <c:v>-326.26799996900002</c:v>
                </c:pt>
                <c:pt idx="5015">
                  <c:v>-326.06699994100001</c:v>
                </c:pt>
                <c:pt idx="5016">
                  <c:v>-326.05500009399998</c:v>
                </c:pt>
                <c:pt idx="5017">
                  <c:v>-326.17800001799998</c:v>
                </c:pt>
                <c:pt idx="5018">
                  <c:v>-326.191000035</c:v>
                </c:pt>
                <c:pt idx="5019">
                  <c:v>-326.00199985299997</c:v>
                </c:pt>
                <c:pt idx="5020">
                  <c:v>-325.933000026</c:v>
                </c:pt>
                <c:pt idx="5021">
                  <c:v>-326.24900018599999</c:v>
                </c:pt>
                <c:pt idx="5022">
                  <c:v>-326.082999841</c:v>
                </c:pt>
                <c:pt idx="5023">
                  <c:v>-326.046999986</c:v>
                </c:pt>
                <c:pt idx="5024">
                  <c:v>-326.13599976799998</c:v>
                </c:pt>
                <c:pt idx="5025">
                  <c:v>-326.08699989500002</c:v>
                </c:pt>
                <c:pt idx="5026">
                  <c:v>-325.54800003999998</c:v>
                </c:pt>
                <c:pt idx="5027">
                  <c:v>-325.073999958</c:v>
                </c:pt>
                <c:pt idx="5028">
                  <c:v>-324.990000087</c:v>
                </c:pt>
                <c:pt idx="5029">
                  <c:v>-324.62100000100003</c:v>
                </c:pt>
                <c:pt idx="5030">
                  <c:v>-324.16200027799999</c:v>
                </c:pt>
                <c:pt idx="5031">
                  <c:v>-323.824999994</c:v>
                </c:pt>
                <c:pt idx="5032">
                  <c:v>-323.61700002800001</c:v>
                </c:pt>
                <c:pt idx="5033">
                  <c:v>-323.184999882</c:v>
                </c:pt>
                <c:pt idx="5034">
                  <c:v>-322.677999828</c:v>
                </c:pt>
                <c:pt idx="5035">
                  <c:v>-322.462000069</c:v>
                </c:pt>
                <c:pt idx="5036">
                  <c:v>-322.25199976200003</c:v>
                </c:pt>
                <c:pt idx="5037">
                  <c:v>-321.73400003199998</c:v>
                </c:pt>
                <c:pt idx="5038">
                  <c:v>-321.40499985500003</c:v>
                </c:pt>
                <c:pt idx="5039">
                  <c:v>-321.23099971800002</c:v>
                </c:pt>
                <c:pt idx="5040">
                  <c:v>-320.85099995600001</c:v>
                </c:pt>
                <c:pt idx="5041">
                  <c:v>-320.34100001899998</c:v>
                </c:pt>
                <c:pt idx="5042">
                  <c:v>-319.98600012200001</c:v>
                </c:pt>
                <c:pt idx="5043">
                  <c:v>-319.91500026799997</c:v>
                </c:pt>
                <c:pt idx="5044">
                  <c:v>-319.40000010699998</c:v>
                </c:pt>
                <c:pt idx="5045">
                  <c:v>-319.03399990399998</c:v>
                </c:pt>
                <c:pt idx="5046">
                  <c:v>-318.801000074</c:v>
                </c:pt>
                <c:pt idx="5047">
                  <c:v>-318.525000138</c:v>
                </c:pt>
                <c:pt idx="5048">
                  <c:v>-317.98600028300001</c:v>
                </c:pt>
                <c:pt idx="5049">
                  <c:v>-317.53600020900001</c:v>
                </c:pt>
                <c:pt idx="5050">
                  <c:v>-317.513000057</c:v>
                </c:pt>
                <c:pt idx="5051">
                  <c:v>-317.04100000199998</c:v>
                </c:pt>
                <c:pt idx="5052">
                  <c:v>-316.64099997099999</c:v>
                </c:pt>
                <c:pt idx="5053">
                  <c:v>-316.35500021500002</c:v>
                </c:pt>
                <c:pt idx="5054">
                  <c:v>-316.157999926</c:v>
                </c:pt>
                <c:pt idx="5055">
                  <c:v>-315.67400002400001</c:v>
                </c:pt>
                <c:pt idx="5056">
                  <c:v>-315.206000023</c:v>
                </c:pt>
                <c:pt idx="5057">
                  <c:v>-315.08399995500002</c:v>
                </c:pt>
                <c:pt idx="5058">
                  <c:v>-314.81200007299998</c:v>
                </c:pt>
                <c:pt idx="5059">
                  <c:v>-314.34099987399998</c:v>
                </c:pt>
                <c:pt idx="5060">
                  <c:v>-314.02200014599998</c:v>
                </c:pt>
                <c:pt idx="5061">
                  <c:v>-313.84900017899997</c:v>
                </c:pt>
                <c:pt idx="5062">
                  <c:v>-313.44599995099998</c:v>
                </c:pt>
                <c:pt idx="5063">
                  <c:v>-312.94299995099999</c:v>
                </c:pt>
                <c:pt idx="5064">
                  <c:v>-312.669000041</c:v>
                </c:pt>
                <c:pt idx="5065">
                  <c:v>-312.54600011700001</c:v>
                </c:pt>
                <c:pt idx="5066">
                  <c:v>-312.02099982200002</c:v>
                </c:pt>
                <c:pt idx="5067">
                  <c:v>-311.683999852</c:v>
                </c:pt>
                <c:pt idx="5068">
                  <c:v>-311.49399981400001</c:v>
                </c:pt>
                <c:pt idx="5069">
                  <c:v>-311.183000193</c:v>
                </c:pt>
                <c:pt idx="5070">
                  <c:v>-310.68000019300001</c:v>
                </c:pt>
                <c:pt idx="5071">
                  <c:v>-310.29499989200002</c:v>
                </c:pt>
                <c:pt idx="5072">
                  <c:v>-310.28000016200002</c:v>
                </c:pt>
                <c:pt idx="5073">
                  <c:v>-309.8</c:v>
                </c:pt>
                <c:pt idx="5074">
                  <c:v>-309.456000093</c:v>
                </c:pt>
                <c:pt idx="5075">
                  <c:v>-309.22999988499998</c:v>
                </c:pt>
                <c:pt idx="5076">
                  <c:v>-309.09700014200001</c:v>
                </c:pt>
                <c:pt idx="5077">
                  <c:v>-308.79300014299997</c:v>
                </c:pt>
                <c:pt idx="5078">
                  <c:v>-308.56400005299997</c:v>
                </c:pt>
                <c:pt idx="5079">
                  <c:v>-308.735999849</c:v>
                </c:pt>
                <c:pt idx="5080">
                  <c:v>-308.57000013300001</c:v>
                </c:pt>
                <c:pt idx="5081">
                  <c:v>-308.35299988999998</c:v>
                </c:pt>
                <c:pt idx="5082">
                  <c:v>-308.26800016200002</c:v>
                </c:pt>
                <c:pt idx="5083">
                  <c:v>-308.303000161</c:v>
                </c:pt>
                <c:pt idx="5084">
                  <c:v>-308.100999962</c:v>
                </c:pt>
                <c:pt idx="5085">
                  <c:v>-307.830999792</c:v>
                </c:pt>
                <c:pt idx="5086">
                  <c:v>-307.87500006800002</c:v>
                </c:pt>
                <c:pt idx="5087">
                  <c:v>-307.90000024699998</c:v>
                </c:pt>
                <c:pt idx="5088">
                  <c:v>-307.63599984299998</c:v>
                </c:pt>
                <c:pt idx="5089">
                  <c:v>-307.54300000799998</c:v>
                </c:pt>
                <c:pt idx="5090">
                  <c:v>-307.60899995199998</c:v>
                </c:pt>
                <c:pt idx="5091">
                  <c:v>-307.467999787</c:v>
                </c:pt>
                <c:pt idx="5092">
                  <c:v>-307.20499986800002</c:v>
                </c:pt>
                <c:pt idx="5093">
                  <c:v>-307.10199989799997</c:v>
                </c:pt>
                <c:pt idx="5094">
                  <c:v>-307.25299988400002</c:v>
                </c:pt>
                <c:pt idx="5095">
                  <c:v>-306.97600009199999</c:v>
                </c:pt>
                <c:pt idx="5096">
                  <c:v>-306.86000010499998</c:v>
                </c:pt>
                <c:pt idx="5097">
                  <c:v>-306.87699986199999</c:v>
                </c:pt>
                <c:pt idx="5098">
                  <c:v>-306.823000079</c:v>
                </c:pt>
                <c:pt idx="5099">
                  <c:v>-306.52700018799999</c:v>
                </c:pt>
                <c:pt idx="5100">
                  <c:v>-306.33500012299999</c:v>
                </c:pt>
                <c:pt idx="5101">
                  <c:v>-306.56300004299999</c:v>
                </c:pt>
                <c:pt idx="5102">
                  <c:v>-306.31999976499998</c:v>
                </c:pt>
                <c:pt idx="5103">
                  <c:v>-306.16600020999999</c:v>
                </c:pt>
                <c:pt idx="5104">
                  <c:v>-306.134999951</c:v>
                </c:pt>
                <c:pt idx="5105">
                  <c:v>-306.18700002100002</c:v>
                </c:pt>
                <c:pt idx="5106">
                  <c:v>-305.93300006599998</c:v>
                </c:pt>
                <c:pt idx="5107">
                  <c:v>-305.70399997499999</c:v>
                </c:pt>
                <c:pt idx="5108">
                  <c:v>-305.83500000599997</c:v>
                </c:pt>
                <c:pt idx="5109">
                  <c:v>-305.78900001699998</c:v>
                </c:pt>
                <c:pt idx="5110">
                  <c:v>-305.56899988999999</c:v>
                </c:pt>
                <c:pt idx="5111">
                  <c:v>-305.48800021599999</c:v>
                </c:pt>
                <c:pt idx="5112">
                  <c:v>-305.54199999899998</c:v>
                </c:pt>
                <c:pt idx="5113">
                  <c:v>-305.38100019299998</c:v>
                </c:pt>
                <c:pt idx="5114">
                  <c:v>-305.12299987</c:v>
                </c:pt>
                <c:pt idx="5115">
                  <c:v>-305.10800014</c:v>
                </c:pt>
                <c:pt idx="5116">
                  <c:v>-305.200999975</c:v>
                </c:pt>
                <c:pt idx="5117">
                  <c:v>-304.91700024599999</c:v>
                </c:pt>
                <c:pt idx="5118">
                  <c:v>-304.82800014999998</c:v>
                </c:pt>
                <c:pt idx="5119">
                  <c:v>-304.89099989599998</c:v>
                </c:pt>
                <c:pt idx="5120">
                  <c:v>-304.80399982799997</c:v>
                </c:pt>
                <c:pt idx="5121">
                  <c:v>-304.53699985499998</c:v>
                </c:pt>
                <c:pt idx="5122">
                  <c:v>-304.40699999499998</c:v>
                </c:pt>
                <c:pt idx="5123">
                  <c:v>-304.62499978</c:v>
                </c:pt>
                <c:pt idx="5124">
                  <c:v>-304.38499969899999</c:v>
                </c:pt>
                <c:pt idx="5125">
                  <c:v>-304.27300007999997</c:v>
                </c:pt>
                <c:pt idx="5126">
                  <c:v>-304.28600009799999</c:v>
                </c:pt>
                <c:pt idx="5127">
                  <c:v>-304.29999997099998</c:v>
                </c:pt>
                <c:pt idx="5128">
                  <c:v>-304.02099983800002</c:v>
                </c:pt>
                <c:pt idx="5129">
                  <c:v>-303.81600006899998</c:v>
                </c:pt>
                <c:pt idx="5130">
                  <c:v>-304.01899981100001</c:v>
                </c:pt>
                <c:pt idx="5131">
                  <c:v>-303.85700014899999</c:v>
                </c:pt>
                <c:pt idx="5132">
                  <c:v>-303.68000012800002</c:v>
                </c:pt>
                <c:pt idx="5133">
                  <c:v>-303.62600003099999</c:v>
                </c:pt>
                <c:pt idx="5134">
                  <c:v>-303.67800010100001</c:v>
                </c:pt>
                <c:pt idx="5135">
                  <c:v>-303.48700020699999</c:v>
                </c:pt>
                <c:pt idx="5136">
                  <c:v>-303.25200003600003</c:v>
                </c:pt>
                <c:pt idx="5137">
                  <c:v>-303.341999988</c:v>
                </c:pt>
                <c:pt idx="5138">
                  <c:v>-303.37100021999998</c:v>
                </c:pt>
                <c:pt idx="5139">
                  <c:v>-303.131999995</c:v>
                </c:pt>
                <c:pt idx="5140">
                  <c:v>-303.06499988100001</c:v>
                </c:pt>
                <c:pt idx="5141">
                  <c:v>-303.158999886</c:v>
                </c:pt>
                <c:pt idx="5142">
                  <c:v>-303.03199990899998</c:v>
                </c:pt>
                <c:pt idx="5143">
                  <c:v>-302.781000151</c:v>
                </c:pt>
                <c:pt idx="5144">
                  <c:v>-302.71099983900001</c:v>
                </c:pt>
                <c:pt idx="5145">
                  <c:v>-302.877000184</c:v>
                </c:pt>
                <c:pt idx="5146">
                  <c:v>-302.61599997799999</c:v>
                </c:pt>
                <c:pt idx="5147">
                  <c:v>-302.51900008899997</c:v>
                </c:pt>
                <c:pt idx="5148">
                  <c:v>-302.55299991700002</c:v>
                </c:pt>
                <c:pt idx="5149">
                  <c:v>-302.51700006200002</c:v>
                </c:pt>
                <c:pt idx="5150">
                  <c:v>-302.24699989200002</c:v>
                </c:pt>
                <c:pt idx="5151">
                  <c:v>-302.08500022999999</c:v>
                </c:pt>
                <c:pt idx="5152">
                  <c:v>-302.32600016800001</c:v>
                </c:pt>
                <c:pt idx="5153">
                  <c:v>-302.09500005000001</c:v>
                </c:pt>
                <c:pt idx="5154">
                  <c:v>-301.97500000899998</c:v>
                </c:pt>
                <c:pt idx="5155">
                  <c:v>-301.979000063</c:v>
                </c:pt>
                <c:pt idx="5156">
                  <c:v>-302.03899992599997</c:v>
                </c:pt>
                <c:pt idx="5157">
                  <c:v>-301.786999998</c:v>
                </c:pt>
                <c:pt idx="5158">
                  <c:v>-301.58700013999999</c:v>
                </c:pt>
                <c:pt idx="5159">
                  <c:v>-301.75299985599997</c:v>
                </c:pt>
                <c:pt idx="5160">
                  <c:v>-301.70399998300002</c:v>
                </c:pt>
                <c:pt idx="5161">
                  <c:v>-301.49800004399998</c:v>
                </c:pt>
                <c:pt idx="5162">
                  <c:v>-301.43700001100001</c:v>
                </c:pt>
                <c:pt idx="5163">
                  <c:v>-301.51000020599997</c:v>
                </c:pt>
                <c:pt idx="5164">
                  <c:v>-301.365999843</c:v>
                </c:pt>
                <c:pt idx="5165">
                  <c:v>-301.12200002200001</c:v>
                </c:pt>
                <c:pt idx="5166">
                  <c:v>-301.13999994900001</c:v>
                </c:pt>
                <c:pt idx="5167">
                  <c:v>-301.24100020600002</c:v>
                </c:pt>
                <c:pt idx="5168">
                  <c:v>-300.98699993700001</c:v>
                </c:pt>
                <c:pt idx="5169">
                  <c:v>-300.92300002000002</c:v>
                </c:pt>
                <c:pt idx="5170">
                  <c:v>-301.00499986400001</c:v>
                </c:pt>
                <c:pt idx="5171">
                  <c:v>-300.92799993</c:v>
                </c:pt>
                <c:pt idx="5172">
                  <c:v>-300.691000046</c:v>
                </c:pt>
                <c:pt idx="5173">
                  <c:v>-300.59299998699998</c:v>
                </c:pt>
                <c:pt idx="5174">
                  <c:v>-300.81800002400001</c:v>
                </c:pt>
                <c:pt idx="5175">
                  <c:v>-300.59000010400001</c:v>
                </c:pt>
                <c:pt idx="5176">
                  <c:v>-300.50599991799999</c:v>
                </c:pt>
                <c:pt idx="5177">
                  <c:v>-300.54800016799999</c:v>
                </c:pt>
                <c:pt idx="5178">
                  <c:v>-300.56999983499998</c:v>
                </c:pt>
                <c:pt idx="5179">
                  <c:v>-300.30200000600001</c:v>
                </c:pt>
                <c:pt idx="5180">
                  <c:v>-300.123000273</c:v>
                </c:pt>
                <c:pt idx="5181">
                  <c:v>-300.36700009399999</c:v>
                </c:pt>
                <c:pt idx="5182">
                  <c:v>-300.20899985699998</c:v>
                </c:pt>
                <c:pt idx="5183">
                  <c:v>-300.05900004199998</c:v>
                </c:pt>
                <c:pt idx="5184">
                  <c:v>-300.03200015099998</c:v>
                </c:pt>
                <c:pt idx="5185">
                  <c:v>-300.11600002199998</c:v>
                </c:pt>
                <c:pt idx="5186">
                  <c:v>-299.94100002800002</c:v>
                </c:pt>
                <c:pt idx="5187">
                  <c:v>-299.73699980200001</c:v>
                </c:pt>
                <c:pt idx="5188">
                  <c:v>-299.86000003999999</c:v>
                </c:pt>
                <c:pt idx="5189">
                  <c:v>-299.90200028999999</c:v>
                </c:pt>
                <c:pt idx="5190">
                  <c:v>-299.70100026099999</c:v>
                </c:pt>
                <c:pt idx="5191">
                  <c:v>-299.66499977699999</c:v>
                </c:pt>
                <c:pt idx="5192">
                  <c:v>-299.77300028500002</c:v>
                </c:pt>
                <c:pt idx="5193">
                  <c:v>-299.661000038</c:v>
                </c:pt>
                <c:pt idx="5194">
                  <c:v>-299.44200008199999</c:v>
                </c:pt>
                <c:pt idx="5195">
                  <c:v>-299.41700021700001</c:v>
                </c:pt>
                <c:pt idx="5196">
                  <c:v>-299.59700012100001</c:v>
                </c:pt>
                <c:pt idx="5197">
                  <c:v>-299.35000010300001</c:v>
                </c:pt>
                <c:pt idx="5198">
                  <c:v>-299.28500001600003</c:v>
                </c:pt>
                <c:pt idx="5199">
                  <c:v>-299.36000023700001</c:v>
                </c:pt>
                <c:pt idx="5200">
                  <c:v>-299.346000049</c:v>
                </c:pt>
                <c:pt idx="5201">
                  <c:v>-299.102000229</c:v>
                </c:pt>
                <c:pt idx="5202">
                  <c:v>-298.97400008</c:v>
                </c:pt>
                <c:pt idx="5203">
                  <c:v>-299.248999846</c:v>
                </c:pt>
                <c:pt idx="5204">
                  <c:v>-299.047999817</c:v>
                </c:pt>
                <c:pt idx="5205">
                  <c:v>-298.96499980200002</c:v>
                </c:pt>
                <c:pt idx="5206">
                  <c:v>-298.99800008900002</c:v>
                </c:pt>
                <c:pt idx="5207">
                  <c:v>-299.08600001399998</c:v>
                </c:pt>
                <c:pt idx="5208">
                  <c:v>-298.86000012</c:v>
                </c:pt>
                <c:pt idx="5209">
                  <c:v>-298.69200006400001</c:v>
                </c:pt>
                <c:pt idx="5210">
                  <c:v>-298.89399994899998</c:v>
                </c:pt>
                <c:pt idx="5211">
                  <c:v>-298.84700010300003</c:v>
                </c:pt>
                <c:pt idx="5212">
                  <c:v>-298.68199992900003</c:v>
                </c:pt>
                <c:pt idx="5213">
                  <c:v>-298.65599989399999</c:v>
                </c:pt>
                <c:pt idx="5214">
                  <c:v>-298.75399995399999</c:v>
                </c:pt>
                <c:pt idx="5215">
                  <c:v>-298.62600012000001</c:v>
                </c:pt>
                <c:pt idx="5216">
                  <c:v>-298.41699998399997</c:v>
                </c:pt>
                <c:pt idx="5217">
                  <c:v>-298.49000017899999</c:v>
                </c:pt>
                <c:pt idx="5218">
                  <c:v>-298.60700002200002</c:v>
                </c:pt>
                <c:pt idx="5219">
                  <c:v>-298.38099981400001</c:v>
                </c:pt>
                <c:pt idx="5220">
                  <c:v>-298.34699998600001</c:v>
                </c:pt>
                <c:pt idx="5221">
                  <c:v>-298.47300010700002</c:v>
                </c:pt>
                <c:pt idx="5222">
                  <c:v>-298.41799983999999</c:v>
                </c:pt>
                <c:pt idx="5223">
                  <c:v>-298.209999874</c:v>
                </c:pt>
                <c:pt idx="5224">
                  <c:v>-298.14399993000001</c:v>
                </c:pt>
                <c:pt idx="5225">
                  <c:v>-298.387999751</c:v>
                </c:pt>
                <c:pt idx="5226">
                  <c:v>-298.19000023400002</c:v>
                </c:pt>
                <c:pt idx="5227">
                  <c:v>-298.136000137</c:v>
                </c:pt>
                <c:pt idx="5228">
                  <c:v>-298.20000005399999</c:v>
                </c:pt>
                <c:pt idx="5229">
                  <c:v>-298.234000197</c:v>
                </c:pt>
                <c:pt idx="5230">
                  <c:v>-298.00100005199999</c:v>
                </c:pt>
                <c:pt idx="5231">
                  <c:v>-297.85800017399998</c:v>
                </c:pt>
                <c:pt idx="5232">
                  <c:v>-298.13399979600001</c:v>
                </c:pt>
                <c:pt idx="5233">
                  <c:v>-297.97599987400002</c:v>
                </c:pt>
                <c:pt idx="5234">
                  <c:v>-297.864999797</c:v>
                </c:pt>
                <c:pt idx="5235">
                  <c:v>-297.87999984099997</c:v>
                </c:pt>
                <c:pt idx="5236">
                  <c:v>-297.99399980099997</c:v>
                </c:pt>
                <c:pt idx="5237">
                  <c:v>-297.819999978</c:v>
                </c:pt>
                <c:pt idx="5238">
                  <c:v>-297.64399981399998</c:v>
                </c:pt>
                <c:pt idx="5239">
                  <c:v>-297.81199987000002</c:v>
                </c:pt>
                <c:pt idx="5240">
                  <c:v>-297.86700013799998</c:v>
                </c:pt>
                <c:pt idx="5241">
                  <c:v>-297.69299999999998</c:v>
                </c:pt>
                <c:pt idx="5242">
                  <c:v>-297.67100001900002</c:v>
                </c:pt>
                <c:pt idx="5243">
                  <c:v>-297.80100019399998</c:v>
                </c:pt>
                <c:pt idx="5244">
                  <c:v>-297.71200009900002</c:v>
                </c:pt>
                <c:pt idx="5245">
                  <c:v>-297.51500012399998</c:v>
                </c:pt>
                <c:pt idx="5246">
                  <c:v>-297.51800000700001</c:v>
                </c:pt>
                <c:pt idx="5247">
                  <c:v>-297.70300013500002</c:v>
                </c:pt>
                <c:pt idx="5248">
                  <c:v>-297.47799978400002</c:v>
                </c:pt>
                <c:pt idx="5249">
                  <c:v>-297.442000243</c:v>
                </c:pt>
                <c:pt idx="5250">
                  <c:v>-297.53999998799998</c:v>
                </c:pt>
                <c:pt idx="5251">
                  <c:v>-297.52899999700003</c:v>
                </c:pt>
                <c:pt idx="5252">
                  <c:v>-297.312999924</c:v>
                </c:pt>
                <c:pt idx="5253">
                  <c:v>-297.22199980200003</c:v>
                </c:pt>
                <c:pt idx="5254">
                  <c:v>-297.51299978200001</c:v>
                </c:pt>
                <c:pt idx="5255">
                  <c:v>-297.32100003199997</c:v>
                </c:pt>
                <c:pt idx="5256">
                  <c:v>-297.26200002500002</c:v>
                </c:pt>
                <c:pt idx="5257">
                  <c:v>-297.32600025599999</c:v>
                </c:pt>
                <c:pt idx="5258">
                  <c:v>-297.42500017200001</c:v>
                </c:pt>
                <c:pt idx="5259">
                  <c:v>-297.20300001800001</c:v>
                </c:pt>
                <c:pt idx="5260">
                  <c:v>-297.04900014899999</c:v>
                </c:pt>
                <c:pt idx="5261">
                  <c:v>-297.28500017699997</c:v>
                </c:pt>
                <c:pt idx="5262">
                  <c:v>-297.234999819</c:v>
                </c:pt>
                <c:pt idx="5263">
                  <c:v>-297.09399996799999</c:v>
                </c:pt>
                <c:pt idx="5264">
                  <c:v>-297.07899992400002</c:v>
                </c:pt>
                <c:pt idx="5265">
                  <c:v>-297.19099985700001</c:v>
                </c:pt>
                <c:pt idx="5266">
                  <c:v>-297.08000009400001</c:v>
                </c:pt>
                <c:pt idx="5267">
                  <c:v>-296.89199976899999</c:v>
                </c:pt>
                <c:pt idx="5268">
                  <c:v>-296.83899984200002</c:v>
                </c:pt>
                <c:pt idx="5269">
                  <c:v>-296.64299972399999</c:v>
                </c:pt>
                <c:pt idx="5270">
                  <c:v>-296.13800001099997</c:v>
                </c:pt>
                <c:pt idx="5271">
                  <c:v>-295.81899996800001</c:v>
                </c:pt>
                <c:pt idx="5272">
                  <c:v>-295.65900001900002</c:v>
                </c:pt>
                <c:pt idx="5273">
                  <c:v>-295.28999993299999</c:v>
                </c:pt>
                <c:pt idx="5274">
                  <c:v>-294.79300001399997</c:v>
                </c:pt>
                <c:pt idx="5275">
                  <c:v>-294.45099981999999</c:v>
                </c:pt>
                <c:pt idx="5276">
                  <c:v>-294.39400015400003</c:v>
                </c:pt>
                <c:pt idx="5277">
                  <c:v>-293.89200001</c:v>
                </c:pt>
                <c:pt idx="5278">
                  <c:v>-293.53999999600001</c:v>
                </c:pt>
                <c:pt idx="5279">
                  <c:v>-293.32199989600002</c:v>
                </c:pt>
                <c:pt idx="5280">
                  <c:v>-293.05899997699998</c:v>
                </c:pt>
                <c:pt idx="5281">
                  <c:v>-292.53399999599998</c:v>
                </c:pt>
                <c:pt idx="5282">
                  <c:v>-292.09899996600001</c:v>
                </c:pt>
                <c:pt idx="5283">
                  <c:v>-292.090000003</c:v>
                </c:pt>
                <c:pt idx="5284">
                  <c:v>-291.634000163</c:v>
                </c:pt>
                <c:pt idx="5285">
                  <c:v>-291.24899986200001</c:v>
                </c:pt>
                <c:pt idx="5286">
                  <c:v>-290.97700029399999</c:v>
                </c:pt>
                <c:pt idx="5287">
                  <c:v>-290.79700007600002</c:v>
                </c:pt>
                <c:pt idx="5288">
                  <c:v>-290.32799990400002</c:v>
                </c:pt>
                <c:pt idx="5289">
                  <c:v>-289.87499994699999</c:v>
                </c:pt>
                <c:pt idx="5290">
                  <c:v>-289.76799992399998</c:v>
                </c:pt>
                <c:pt idx="5291">
                  <c:v>-289.51200025600002</c:v>
                </c:pt>
                <c:pt idx="5292">
                  <c:v>-289.05600010199998</c:v>
                </c:pt>
                <c:pt idx="5293">
                  <c:v>-288.75399981599998</c:v>
                </c:pt>
                <c:pt idx="5294">
                  <c:v>-288.59600020800002</c:v>
                </c:pt>
                <c:pt idx="5295">
                  <c:v>-288.206999854</c:v>
                </c:pt>
                <c:pt idx="5296">
                  <c:v>-287.72000006899998</c:v>
                </c:pt>
                <c:pt idx="5297">
                  <c:v>-287.46200005999998</c:v>
                </c:pt>
                <c:pt idx="5298">
                  <c:v>-287.35399986599998</c:v>
                </c:pt>
                <c:pt idx="5299">
                  <c:v>-286.84399992900001</c:v>
                </c:pt>
                <c:pt idx="5300">
                  <c:v>-286.52099983300002</c:v>
                </c:pt>
                <c:pt idx="5301">
                  <c:v>-286.345999839</c:v>
                </c:pt>
                <c:pt idx="5302">
                  <c:v>-286.050999805</c:v>
                </c:pt>
                <c:pt idx="5303">
                  <c:v>-285.56199999299997</c:v>
                </c:pt>
                <c:pt idx="5304">
                  <c:v>-285.19200005099998</c:v>
                </c:pt>
                <c:pt idx="5305">
                  <c:v>-285.19000002400003</c:v>
                </c:pt>
                <c:pt idx="5306">
                  <c:v>-284.72399973500001</c:v>
                </c:pt>
                <c:pt idx="5307">
                  <c:v>-284.394000017</c:v>
                </c:pt>
                <c:pt idx="5308">
                  <c:v>-284.18199999699999</c:v>
                </c:pt>
                <c:pt idx="5309">
                  <c:v>-283.97999979799999</c:v>
                </c:pt>
                <c:pt idx="5310">
                  <c:v>-283.47700011199998</c:v>
                </c:pt>
                <c:pt idx="5311">
                  <c:v>-283.051000047</c:v>
                </c:pt>
                <c:pt idx="5312">
                  <c:v>-283.02399984099998</c:v>
                </c:pt>
                <c:pt idx="5313">
                  <c:v>-282.66100015000001</c:v>
                </c:pt>
                <c:pt idx="5314">
                  <c:v>-282.24400004799998</c:v>
                </c:pt>
                <c:pt idx="5315">
                  <c:v>-281.96000000499998</c:v>
                </c:pt>
                <c:pt idx="5316">
                  <c:v>-281.79700017200003</c:v>
                </c:pt>
                <c:pt idx="5317">
                  <c:v>-281.39399994399997</c:v>
                </c:pt>
                <c:pt idx="5318">
                  <c:v>-280.92399991600001</c:v>
                </c:pt>
                <c:pt idx="5319">
                  <c:v>-280.77099990300002</c:v>
                </c:pt>
                <c:pt idx="5320">
                  <c:v>-280.59400019700001</c:v>
                </c:pt>
                <c:pt idx="5321">
                  <c:v>-280.129999935</c:v>
                </c:pt>
                <c:pt idx="5322">
                  <c:v>-279.836000071</c:v>
                </c:pt>
                <c:pt idx="5323">
                  <c:v>-279.700999986</c:v>
                </c:pt>
                <c:pt idx="5324">
                  <c:v>-279.359000106</c:v>
                </c:pt>
                <c:pt idx="5325">
                  <c:v>-278.89499984399998</c:v>
                </c:pt>
                <c:pt idx="5326">
                  <c:v>-278.58999999000002</c:v>
                </c:pt>
                <c:pt idx="5327">
                  <c:v>-278.541000118</c:v>
                </c:pt>
                <c:pt idx="5328">
                  <c:v>-278.060999955</c:v>
                </c:pt>
                <c:pt idx="5329">
                  <c:v>-277.74199991299997</c:v>
                </c:pt>
                <c:pt idx="5330">
                  <c:v>-277.55700009899999</c:v>
                </c:pt>
                <c:pt idx="5331">
                  <c:v>-277.30199997300002</c:v>
                </c:pt>
                <c:pt idx="5332">
                  <c:v>-276.80199985600001</c:v>
                </c:pt>
                <c:pt idx="5333">
                  <c:v>-276.40700005000002</c:v>
                </c:pt>
                <c:pt idx="5334">
                  <c:v>-276.433000085</c:v>
                </c:pt>
                <c:pt idx="5335">
                  <c:v>-275.98500003800001</c:v>
                </c:pt>
                <c:pt idx="5336">
                  <c:v>-275.62699994299999</c:v>
                </c:pt>
                <c:pt idx="5337">
                  <c:v>-275.39399979900003</c:v>
                </c:pt>
                <c:pt idx="5338">
                  <c:v>-275.24299981299998</c:v>
                </c:pt>
                <c:pt idx="5339">
                  <c:v>-274.78499994600003</c:v>
                </c:pt>
                <c:pt idx="5340">
                  <c:v>-274.34999991699999</c:v>
                </c:pt>
                <c:pt idx="5341">
                  <c:v>-274.277000036</c:v>
                </c:pt>
                <c:pt idx="5342">
                  <c:v>-274.02700013499998</c:v>
                </c:pt>
                <c:pt idx="5343">
                  <c:v>-273.60199992499997</c:v>
                </c:pt>
                <c:pt idx="5344">
                  <c:v>-273.31600016900001</c:v>
                </c:pt>
                <c:pt idx="5345">
                  <c:v>-273.16600003999997</c:v>
                </c:pt>
                <c:pt idx="5346">
                  <c:v>-272.79800012499999</c:v>
                </c:pt>
                <c:pt idx="5347">
                  <c:v>-272.33500003299997</c:v>
                </c:pt>
                <c:pt idx="5348">
                  <c:v>-272.11699993299999</c:v>
                </c:pt>
                <c:pt idx="5349">
                  <c:v>-272.00400014399997</c:v>
                </c:pt>
                <c:pt idx="5350">
                  <c:v>-271.514000162</c:v>
                </c:pt>
                <c:pt idx="5351">
                  <c:v>-271.22200000999999</c:v>
                </c:pt>
                <c:pt idx="5352">
                  <c:v>-271.078999818</c:v>
                </c:pt>
                <c:pt idx="5353">
                  <c:v>-270.784999954</c:v>
                </c:pt>
                <c:pt idx="5354">
                  <c:v>-270.31300021300001</c:v>
                </c:pt>
                <c:pt idx="5355">
                  <c:v>-269.97599992900001</c:v>
                </c:pt>
                <c:pt idx="5356">
                  <c:v>-269.99000011700002</c:v>
                </c:pt>
                <c:pt idx="5357">
                  <c:v>-269.544999953</c:v>
                </c:pt>
                <c:pt idx="5358">
                  <c:v>-269.22499973999999</c:v>
                </c:pt>
                <c:pt idx="5359">
                  <c:v>-269.03400016000001</c:v>
                </c:pt>
                <c:pt idx="5360">
                  <c:v>-268.84299995100002</c:v>
                </c:pt>
                <c:pt idx="5361">
                  <c:v>-268.35799987899998</c:v>
                </c:pt>
                <c:pt idx="5362">
                  <c:v>-267.94600000100002</c:v>
                </c:pt>
                <c:pt idx="5363">
                  <c:v>-267.943999975</c:v>
                </c:pt>
                <c:pt idx="5364">
                  <c:v>-267.577999772</c:v>
                </c:pt>
                <c:pt idx="5365">
                  <c:v>-267.19399995600003</c:v>
                </c:pt>
                <c:pt idx="5366">
                  <c:v>-266.93599994800002</c:v>
                </c:pt>
                <c:pt idx="5367">
                  <c:v>-266.78100022299998</c:v>
                </c:pt>
                <c:pt idx="5368">
                  <c:v>-266.38499993099998</c:v>
                </c:pt>
                <c:pt idx="5369">
                  <c:v>-265.94499999200002</c:v>
                </c:pt>
                <c:pt idx="5370">
                  <c:v>-265.82999986099998</c:v>
                </c:pt>
                <c:pt idx="5371">
                  <c:v>-265.652999841</c:v>
                </c:pt>
                <c:pt idx="5372">
                  <c:v>-265.20899984800002</c:v>
                </c:pt>
                <c:pt idx="5373">
                  <c:v>-264.93899999199999</c:v>
                </c:pt>
                <c:pt idx="5374">
                  <c:v>-264.82599988800001</c:v>
                </c:pt>
                <c:pt idx="5375">
                  <c:v>-264.49299997200001</c:v>
                </c:pt>
                <c:pt idx="5376">
                  <c:v>-264.037000132</c:v>
                </c:pt>
                <c:pt idx="5377">
                  <c:v>-263.761000196</c:v>
                </c:pt>
                <c:pt idx="5378">
                  <c:v>-263.72399985599998</c:v>
                </c:pt>
                <c:pt idx="5379">
                  <c:v>-263.25799988099999</c:v>
                </c:pt>
                <c:pt idx="5380">
                  <c:v>-262.95499973900002</c:v>
                </c:pt>
                <c:pt idx="5381">
                  <c:v>-262.78499997</c:v>
                </c:pt>
                <c:pt idx="5382">
                  <c:v>-262.71200008900001</c:v>
                </c:pt>
                <c:pt idx="5383">
                  <c:v>-262.42699987499998</c:v>
                </c:pt>
                <c:pt idx="5384">
                  <c:v>-262.24499994400003</c:v>
                </c:pt>
                <c:pt idx="5385">
                  <c:v>-262.468999811</c:v>
                </c:pt>
                <c:pt idx="5386">
                  <c:v>-262.220999936</c:v>
                </c:pt>
                <c:pt idx="5387">
                  <c:v>-262.08499999499998</c:v>
                </c:pt>
                <c:pt idx="5388">
                  <c:v>-262.07099980700002</c:v>
                </c:pt>
                <c:pt idx="5389">
                  <c:v>-262.11400022700002</c:v>
                </c:pt>
                <c:pt idx="5390">
                  <c:v>-261.84600008400002</c:v>
                </c:pt>
                <c:pt idx="5391">
                  <c:v>-261.62799998399998</c:v>
                </c:pt>
                <c:pt idx="5392">
                  <c:v>-261.77799979899999</c:v>
                </c:pt>
                <c:pt idx="5393">
                  <c:v>-261.71200017000001</c:v>
                </c:pt>
                <c:pt idx="5394">
                  <c:v>-261.49000001600001</c:v>
                </c:pt>
                <c:pt idx="5395">
                  <c:v>-261.413000082</c:v>
                </c:pt>
                <c:pt idx="5396">
                  <c:v>-261.47099991800002</c:v>
                </c:pt>
                <c:pt idx="5397">
                  <c:v>-261.31000011200001</c:v>
                </c:pt>
                <c:pt idx="5398">
                  <c:v>-261.04800004999998</c:v>
                </c:pt>
                <c:pt idx="5399">
                  <c:v>-261.05099993300001</c:v>
                </c:pt>
                <c:pt idx="5400">
                  <c:v>-261.135999975</c:v>
                </c:pt>
                <c:pt idx="5401">
                  <c:v>-260.86600011899998</c:v>
                </c:pt>
                <c:pt idx="5402">
                  <c:v>-260.78599998700003</c:v>
                </c:pt>
                <c:pt idx="5403">
                  <c:v>-260.85199993100002</c:v>
                </c:pt>
                <c:pt idx="5404">
                  <c:v>-260.75799992499998</c:v>
                </c:pt>
                <c:pt idx="5405">
                  <c:v>-260.50699985400001</c:v>
                </c:pt>
                <c:pt idx="5406">
                  <c:v>-260.39400006400001</c:v>
                </c:pt>
                <c:pt idx="5407">
                  <c:v>-260.60199971499998</c:v>
                </c:pt>
                <c:pt idx="5408">
                  <c:v>-260.35999992199999</c:v>
                </c:pt>
                <c:pt idx="5409">
                  <c:v>-260.25900029299999</c:v>
                </c:pt>
                <c:pt idx="5410">
                  <c:v>-260.287000041</c:v>
                </c:pt>
                <c:pt idx="5411">
                  <c:v>-260.29300012200002</c:v>
                </c:pt>
                <c:pt idx="5412">
                  <c:v>-260.01100010499999</c:v>
                </c:pt>
                <c:pt idx="5413">
                  <c:v>-259.81800018299998</c:v>
                </c:pt>
                <c:pt idx="5414">
                  <c:v>-260.04600010299998</c:v>
                </c:pt>
                <c:pt idx="5415">
                  <c:v>-259.87300013700002</c:v>
                </c:pt>
                <c:pt idx="5416">
                  <c:v>-259.707000107</c:v>
                </c:pt>
                <c:pt idx="5417">
                  <c:v>-259.664999857</c:v>
                </c:pt>
                <c:pt idx="5418">
                  <c:v>-259.733999998</c:v>
                </c:pt>
                <c:pt idx="5419">
                  <c:v>-259.54399996000001</c:v>
                </c:pt>
                <c:pt idx="5420">
                  <c:v>-259.32299997699999</c:v>
                </c:pt>
                <c:pt idx="5421">
                  <c:v>-259.43099985600003</c:v>
                </c:pt>
                <c:pt idx="5422">
                  <c:v>-259.458000062</c:v>
                </c:pt>
                <c:pt idx="5423">
                  <c:v>-259.24199998799998</c:v>
                </c:pt>
                <c:pt idx="5424">
                  <c:v>-259.191000089</c:v>
                </c:pt>
                <c:pt idx="5425">
                  <c:v>-259.283999924</c:v>
                </c:pt>
                <c:pt idx="5426">
                  <c:v>-259.15499992000002</c:v>
                </c:pt>
                <c:pt idx="5427">
                  <c:v>-258.92100023299997</c:v>
                </c:pt>
                <c:pt idx="5428">
                  <c:v>-258.88100000999998</c:v>
                </c:pt>
                <c:pt idx="5429">
                  <c:v>-259.04400015700003</c:v>
                </c:pt>
                <c:pt idx="5430">
                  <c:v>-258.78099992400001</c:v>
                </c:pt>
                <c:pt idx="5431">
                  <c:v>-258.69800022300001</c:v>
                </c:pt>
                <c:pt idx="5432">
                  <c:v>-258.75899994299999</c:v>
                </c:pt>
                <c:pt idx="5433">
                  <c:v>-258.72700014200001</c:v>
                </c:pt>
                <c:pt idx="5434">
                  <c:v>-258.46599993500001</c:v>
                </c:pt>
                <c:pt idx="5435">
                  <c:v>-258.32200020099998</c:v>
                </c:pt>
                <c:pt idx="5436">
                  <c:v>-258.57900003899999</c:v>
                </c:pt>
                <c:pt idx="5437">
                  <c:v>-258.36099993900001</c:v>
                </c:pt>
                <c:pt idx="5438">
                  <c:v>-258.25999999700002</c:v>
                </c:pt>
                <c:pt idx="5439">
                  <c:v>-258.275000041</c:v>
                </c:pt>
                <c:pt idx="5440">
                  <c:v>-258.343000012</c:v>
                </c:pt>
                <c:pt idx="5441">
                  <c:v>-258.10000004699998</c:v>
                </c:pt>
                <c:pt idx="5442">
                  <c:v>-257.91299989200002</c:v>
                </c:pt>
                <c:pt idx="5443">
                  <c:v>-258.09599999300002</c:v>
                </c:pt>
                <c:pt idx="5444">
                  <c:v>-258.029000193</c:v>
                </c:pt>
                <c:pt idx="5445">
                  <c:v>-257.844999922</c:v>
                </c:pt>
                <c:pt idx="5446">
                  <c:v>-257.79899993200002</c:v>
                </c:pt>
                <c:pt idx="5447">
                  <c:v>-257.87599986700002</c:v>
                </c:pt>
                <c:pt idx="5448">
                  <c:v>-257.72699990799998</c:v>
                </c:pt>
                <c:pt idx="5449">
                  <c:v>-257.49499993400002</c:v>
                </c:pt>
                <c:pt idx="5450">
                  <c:v>-257.54900003099999</c:v>
                </c:pt>
                <c:pt idx="5451">
                  <c:v>-257.645000063</c:v>
                </c:pt>
                <c:pt idx="5452">
                  <c:v>-257.396000018</c:v>
                </c:pt>
                <c:pt idx="5453">
                  <c:v>-257.33999989500001</c:v>
                </c:pt>
                <c:pt idx="5454">
                  <c:v>-257.442999864</c:v>
                </c:pt>
                <c:pt idx="5455">
                  <c:v>-257.36599992999999</c:v>
                </c:pt>
                <c:pt idx="5456">
                  <c:v>-257.13500012600002</c:v>
                </c:pt>
                <c:pt idx="5457">
                  <c:v>-257.04600003100001</c:v>
                </c:pt>
                <c:pt idx="5458">
                  <c:v>-257.26800018500001</c:v>
                </c:pt>
                <c:pt idx="5459">
                  <c:v>-257.04600003100001</c:v>
                </c:pt>
                <c:pt idx="5460">
                  <c:v>-256.967999926</c:v>
                </c:pt>
                <c:pt idx="5461">
                  <c:v>-257.00900000500002</c:v>
                </c:pt>
                <c:pt idx="5462">
                  <c:v>-257.01999999600002</c:v>
                </c:pt>
                <c:pt idx="5463">
                  <c:v>-256.761000131</c:v>
                </c:pt>
                <c:pt idx="5464">
                  <c:v>-256.59499978600002</c:v>
                </c:pt>
                <c:pt idx="5465">
                  <c:v>-256.84700002900001</c:v>
                </c:pt>
                <c:pt idx="5466">
                  <c:v>-256.66599995500002</c:v>
                </c:pt>
                <c:pt idx="5467">
                  <c:v>-256.53200004000001</c:v>
                </c:pt>
                <c:pt idx="5468">
                  <c:v>-256.52199990600002</c:v>
                </c:pt>
                <c:pt idx="5469">
                  <c:v>-256.61100000099998</c:v>
                </c:pt>
                <c:pt idx="5470">
                  <c:v>-256.41399971200002</c:v>
                </c:pt>
                <c:pt idx="5471">
                  <c:v>-256.21500002499999</c:v>
                </c:pt>
                <c:pt idx="5472">
                  <c:v>-256.35999993000001</c:v>
                </c:pt>
                <c:pt idx="5473">
                  <c:v>-256.39400007199998</c:v>
                </c:pt>
                <c:pt idx="5474">
                  <c:v>-256.19500006999999</c:v>
                </c:pt>
                <c:pt idx="5475">
                  <c:v>-256.15100010800001</c:v>
                </c:pt>
                <c:pt idx="5476">
                  <c:v>-256.26000015800003</c:v>
                </c:pt>
                <c:pt idx="5477">
                  <c:v>-256.14799991000001</c:v>
                </c:pt>
                <c:pt idx="5478">
                  <c:v>-255.930000124</c:v>
                </c:pt>
                <c:pt idx="5479">
                  <c:v>-255.91100002600001</c:v>
                </c:pt>
                <c:pt idx="5480">
                  <c:v>-256.07600020000001</c:v>
                </c:pt>
                <c:pt idx="5481">
                  <c:v>-255.83099989499999</c:v>
                </c:pt>
                <c:pt idx="5482">
                  <c:v>-255.77300005800001</c:v>
                </c:pt>
                <c:pt idx="5483">
                  <c:v>-255.85100016300001</c:v>
                </c:pt>
                <c:pt idx="5484">
                  <c:v>-255.821000075</c:v>
                </c:pt>
                <c:pt idx="5485">
                  <c:v>-255.587000074</c:v>
                </c:pt>
                <c:pt idx="5486">
                  <c:v>-255.47499982599999</c:v>
                </c:pt>
                <c:pt idx="5487">
                  <c:v>-255.747000023</c:v>
                </c:pt>
                <c:pt idx="5488">
                  <c:v>-255.53799988700001</c:v>
                </c:pt>
                <c:pt idx="5489">
                  <c:v>-255.46000009599999</c:v>
                </c:pt>
                <c:pt idx="5490">
                  <c:v>-255.507000256</c:v>
                </c:pt>
                <c:pt idx="5491">
                  <c:v>-255.58799993</c:v>
                </c:pt>
                <c:pt idx="5492">
                  <c:v>-255.34900001899999</c:v>
                </c:pt>
                <c:pt idx="5493">
                  <c:v>-255.17799976500001</c:v>
                </c:pt>
                <c:pt idx="5494">
                  <c:v>-255.39900006299999</c:v>
                </c:pt>
                <c:pt idx="5495">
                  <c:v>-255.33300011899999</c:v>
                </c:pt>
                <c:pt idx="5496">
                  <c:v>-255.17500019600001</c:v>
                </c:pt>
                <c:pt idx="5497">
                  <c:v>-255.142999766</c:v>
                </c:pt>
                <c:pt idx="5498">
                  <c:v>-255.24099982600001</c:v>
                </c:pt>
                <c:pt idx="5499">
                  <c:v>-255.11400016299999</c:v>
                </c:pt>
                <c:pt idx="5500">
                  <c:v>-254.91100010700001</c:v>
                </c:pt>
                <c:pt idx="5501">
                  <c:v>-254.999000032</c:v>
                </c:pt>
                <c:pt idx="5502">
                  <c:v>-255.09599992099999</c:v>
                </c:pt>
                <c:pt idx="5503">
                  <c:v>-254.885000072</c:v>
                </c:pt>
                <c:pt idx="5504">
                  <c:v>-254.861000064</c:v>
                </c:pt>
                <c:pt idx="5505">
                  <c:v>-254.99399980800001</c:v>
                </c:pt>
                <c:pt idx="5506">
                  <c:v>-254.920000071</c:v>
                </c:pt>
                <c:pt idx="5507">
                  <c:v>-254.71599984400001</c:v>
                </c:pt>
                <c:pt idx="5508">
                  <c:v>-254.671000026</c:v>
                </c:pt>
                <c:pt idx="5509">
                  <c:v>-254.90799990900001</c:v>
                </c:pt>
                <c:pt idx="5510">
                  <c:v>-254.69999994400001</c:v>
                </c:pt>
                <c:pt idx="5511">
                  <c:v>-254.64200010799999</c:v>
                </c:pt>
                <c:pt idx="5512">
                  <c:v>-254.718999728</c:v>
                </c:pt>
                <c:pt idx="5513">
                  <c:v>-254.75100015800001</c:v>
                </c:pt>
                <c:pt idx="5514">
                  <c:v>-254.52000004000001</c:v>
                </c:pt>
                <c:pt idx="5515">
                  <c:v>-254.37900018900001</c:v>
                </c:pt>
                <c:pt idx="5516">
                  <c:v>-254.66499994500001</c:v>
                </c:pt>
                <c:pt idx="5517">
                  <c:v>-254.50399982499999</c:v>
                </c:pt>
                <c:pt idx="5518">
                  <c:v>-254.41199984599999</c:v>
                </c:pt>
                <c:pt idx="5519">
                  <c:v>-254.433999828</c:v>
                </c:pt>
                <c:pt idx="5520">
                  <c:v>-254.548000102</c:v>
                </c:pt>
                <c:pt idx="5521">
                  <c:v>-254.37199993799999</c:v>
                </c:pt>
                <c:pt idx="5522">
                  <c:v>-254.212999844</c:v>
                </c:pt>
                <c:pt idx="5523">
                  <c:v>-254.39999999899999</c:v>
                </c:pt>
                <c:pt idx="5524">
                  <c:v>-254.437000025</c:v>
                </c:pt>
                <c:pt idx="5525">
                  <c:v>-254.275000049</c:v>
                </c:pt>
                <c:pt idx="5526">
                  <c:v>-254.26500022900001</c:v>
                </c:pt>
                <c:pt idx="5527">
                  <c:v>-254.400999856</c:v>
                </c:pt>
                <c:pt idx="5528">
                  <c:v>-254.305000138</c:v>
                </c:pt>
                <c:pt idx="5529">
                  <c:v>-254.110000189</c:v>
                </c:pt>
                <c:pt idx="5530">
                  <c:v>-254.146000044</c:v>
                </c:pt>
                <c:pt idx="5531">
                  <c:v>-254.028000031</c:v>
                </c:pt>
                <c:pt idx="5532">
                  <c:v>-253.505999933</c:v>
                </c:pt>
                <c:pt idx="5533">
                  <c:v>-253.170000133</c:v>
                </c:pt>
                <c:pt idx="5534">
                  <c:v>-252.983999834</c:v>
                </c:pt>
                <c:pt idx="5535">
                  <c:v>-252.67699995300001</c:v>
                </c:pt>
                <c:pt idx="5536">
                  <c:v>-252.17500012400001</c:v>
                </c:pt>
                <c:pt idx="5537">
                  <c:v>-251.79300002100001</c:v>
                </c:pt>
                <c:pt idx="5538">
                  <c:v>-251.779000147</c:v>
                </c:pt>
                <c:pt idx="5539">
                  <c:v>-251.302000182</c:v>
                </c:pt>
                <c:pt idx="5540">
                  <c:v>-250.95799996100001</c:v>
                </c:pt>
                <c:pt idx="5541">
                  <c:v>-250.73299992400001</c:v>
                </c:pt>
                <c:pt idx="5542">
                  <c:v>-250.51800002100001</c:v>
                </c:pt>
                <c:pt idx="5543">
                  <c:v>-250.002000004</c:v>
                </c:pt>
                <c:pt idx="5544">
                  <c:v>-249.564000091</c:v>
                </c:pt>
                <c:pt idx="5545">
                  <c:v>-249.52500003899999</c:v>
                </c:pt>
                <c:pt idx="5546">
                  <c:v>-249.14800016000001</c:v>
                </c:pt>
                <c:pt idx="5547">
                  <c:v>-248.71800003999999</c:v>
                </c:pt>
                <c:pt idx="5548">
                  <c:v>-248.42099997899999</c:v>
                </c:pt>
                <c:pt idx="5549">
                  <c:v>-248.245999985</c:v>
                </c:pt>
                <c:pt idx="5550">
                  <c:v>-247.828000027</c:v>
                </c:pt>
                <c:pt idx="5551">
                  <c:v>-247.34499998199999</c:v>
                </c:pt>
                <c:pt idx="5552">
                  <c:v>-247.178999952</c:v>
                </c:pt>
                <c:pt idx="5553">
                  <c:v>-246.98900022800001</c:v>
                </c:pt>
                <c:pt idx="5554">
                  <c:v>-246.51199994800001</c:v>
                </c:pt>
                <c:pt idx="5555">
                  <c:v>-246.20200018400001</c:v>
                </c:pt>
                <c:pt idx="5556">
                  <c:v>-246.05600010800001</c:v>
                </c:pt>
                <c:pt idx="5557">
                  <c:v>-245.70000003999999</c:v>
                </c:pt>
                <c:pt idx="5558">
                  <c:v>-245.22199990499999</c:v>
                </c:pt>
                <c:pt idx="5559">
                  <c:v>-244.902999862</c:v>
                </c:pt>
                <c:pt idx="5560">
                  <c:v>-244.840000116</c:v>
                </c:pt>
                <c:pt idx="5561">
                  <c:v>-244.34600008000001</c:v>
                </c:pt>
                <c:pt idx="5562">
                  <c:v>-244.01499987599999</c:v>
                </c:pt>
                <c:pt idx="5563">
                  <c:v>-243.81700004499999</c:v>
                </c:pt>
                <c:pt idx="5564">
                  <c:v>-243.54699987500001</c:v>
                </c:pt>
                <c:pt idx="5565">
                  <c:v>-243.03399974000001</c:v>
                </c:pt>
                <c:pt idx="5566">
                  <c:v>-242.62600023100001</c:v>
                </c:pt>
                <c:pt idx="5567">
                  <c:v>-242.638000078</c:v>
                </c:pt>
                <c:pt idx="5568">
                  <c:v>-242.177000013</c:v>
                </c:pt>
                <c:pt idx="5569">
                  <c:v>-241.80599990100001</c:v>
                </c:pt>
                <c:pt idx="5570">
                  <c:v>-241.55900019699999</c:v>
                </c:pt>
                <c:pt idx="5571">
                  <c:v>-241.39600005</c:v>
                </c:pt>
                <c:pt idx="5572">
                  <c:v>-240.92299982399999</c:v>
                </c:pt>
                <c:pt idx="5573">
                  <c:v>-240.47499977800001</c:v>
                </c:pt>
                <c:pt idx="5574">
                  <c:v>-240.389000194</c:v>
                </c:pt>
                <c:pt idx="5575">
                  <c:v>-240.12799998700001</c:v>
                </c:pt>
                <c:pt idx="5576">
                  <c:v>-239.690000075</c:v>
                </c:pt>
                <c:pt idx="5577">
                  <c:v>-239.39099998699999</c:v>
                </c:pt>
                <c:pt idx="5578">
                  <c:v>-239.228000154</c:v>
                </c:pt>
                <c:pt idx="5579">
                  <c:v>-238.84800007800001</c:v>
                </c:pt>
                <c:pt idx="5580">
                  <c:v>-238.37399999600001</c:v>
                </c:pt>
                <c:pt idx="5581">
                  <c:v>-238.142999879</c:v>
                </c:pt>
                <c:pt idx="5582">
                  <c:v>-238.01799992799999</c:v>
                </c:pt>
                <c:pt idx="5583">
                  <c:v>-237.515999784</c:v>
                </c:pt>
                <c:pt idx="5584">
                  <c:v>-237.21099993000001</c:v>
                </c:pt>
                <c:pt idx="5585">
                  <c:v>-237.05699974699999</c:v>
                </c:pt>
                <c:pt idx="5586">
                  <c:v>-236.75200020700001</c:v>
                </c:pt>
                <c:pt idx="5587">
                  <c:v>-236.26799998999999</c:v>
                </c:pt>
                <c:pt idx="5588">
                  <c:v>-235.92200005699999</c:v>
                </c:pt>
                <c:pt idx="5589">
                  <c:v>-235.92399976900001</c:v>
                </c:pt>
                <c:pt idx="5590">
                  <c:v>-235.46700007300001</c:v>
                </c:pt>
                <c:pt idx="5591">
                  <c:v>-235.13700004</c:v>
                </c:pt>
                <c:pt idx="5592">
                  <c:v>-234.93500015500001</c:v>
                </c:pt>
                <c:pt idx="5593">
                  <c:v>-234.73400012600001</c:v>
                </c:pt>
                <c:pt idx="5594">
                  <c:v>-234.23899991900001</c:v>
                </c:pt>
                <c:pt idx="5595">
                  <c:v>-233.816999907</c:v>
                </c:pt>
                <c:pt idx="5596">
                  <c:v>-233.80500006</c:v>
                </c:pt>
                <c:pt idx="5597">
                  <c:v>-233.43100006500001</c:v>
                </c:pt>
                <c:pt idx="5598">
                  <c:v>-233.03700011500001</c:v>
                </c:pt>
                <c:pt idx="5599">
                  <c:v>-232.767999801</c:v>
                </c:pt>
                <c:pt idx="5600">
                  <c:v>-232.606000139</c:v>
                </c:pt>
                <c:pt idx="5601">
                  <c:v>-232.19999971300001</c:v>
                </c:pt>
                <c:pt idx="5602">
                  <c:v>-231.75099981</c:v>
                </c:pt>
                <c:pt idx="5603">
                  <c:v>-231.62800020099999</c:v>
                </c:pt>
                <c:pt idx="5604">
                  <c:v>-231.442000216</c:v>
                </c:pt>
                <c:pt idx="5605">
                  <c:v>-230.98999980100001</c:v>
                </c:pt>
                <c:pt idx="5606">
                  <c:v>-230.71200015299999</c:v>
                </c:pt>
                <c:pt idx="5607">
                  <c:v>-230.59399982400001</c:v>
                </c:pt>
                <c:pt idx="5608">
                  <c:v>-230.252000259</c:v>
                </c:pt>
                <c:pt idx="5609">
                  <c:v>-229.789000168</c:v>
                </c:pt>
                <c:pt idx="5610">
                  <c:v>-229.50800000699999</c:v>
                </c:pt>
                <c:pt idx="5611">
                  <c:v>-229.463000188</c:v>
                </c:pt>
                <c:pt idx="5612">
                  <c:v>-228.989999963</c:v>
                </c:pt>
                <c:pt idx="5613">
                  <c:v>-228.67999988400001</c:v>
                </c:pt>
                <c:pt idx="5614">
                  <c:v>-228.50599974599999</c:v>
                </c:pt>
                <c:pt idx="5615">
                  <c:v>-228.259000042</c:v>
                </c:pt>
                <c:pt idx="5616">
                  <c:v>-227.78099990699999</c:v>
                </c:pt>
                <c:pt idx="5617">
                  <c:v>-227.40600005499999</c:v>
                </c:pt>
                <c:pt idx="5618">
                  <c:v>-227.437999856</c:v>
                </c:pt>
                <c:pt idx="5619">
                  <c:v>-226.99700006099999</c:v>
                </c:pt>
                <c:pt idx="5620">
                  <c:v>-226.67100008099999</c:v>
                </c:pt>
                <c:pt idx="5621">
                  <c:v>-226.46500014200001</c:v>
                </c:pt>
                <c:pt idx="5622">
                  <c:v>-226.31700004000001</c:v>
                </c:pt>
                <c:pt idx="5623">
                  <c:v>-225.85699983200001</c:v>
                </c:pt>
                <c:pt idx="5624">
                  <c:v>-225.446999981</c:v>
                </c:pt>
                <c:pt idx="5625">
                  <c:v>-225.40699975800001</c:v>
                </c:pt>
                <c:pt idx="5626">
                  <c:v>-225.14899974900001</c:v>
                </c:pt>
                <c:pt idx="5627">
                  <c:v>-224.73699987200001</c:v>
                </c:pt>
                <c:pt idx="5628">
                  <c:v>-224.46899972899999</c:v>
                </c:pt>
                <c:pt idx="5629">
                  <c:v>-224.337000155</c:v>
                </c:pt>
                <c:pt idx="5630">
                  <c:v>-223.984999827</c:v>
                </c:pt>
                <c:pt idx="5631">
                  <c:v>-223.53199986999999</c:v>
                </c:pt>
                <c:pt idx="5632">
                  <c:v>-223.345000029</c:v>
                </c:pt>
                <c:pt idx="5633">
                  <c:v>-223.24099988899999</c:v>
                </c:pt>
                <c:pt idx="5634">
                  <c:v>-222.78000013900001</c:v>
                </c:pt>
                <c:pt idx="5635">
                  <c:v>-222.50999996900001</c:v>
                </c:pt>
                <c:pt idx="5636">
                  <c:v>-222.38700004500001</c:v>
                </c:pt>
                <c:pt idx="5637">
                  <c:v>-222.10500002800001</c:v>
                </c:pt>
                <c:pt idx="5638">
                  <c:v>-221.66200020599999</c:v>
                </c:pt>
                <c:pt idx="5639">
                  <c:v>-221.35899975000001</c:v>
                </c:pt>
                <c:pt idx="5640">
                  <c:v>-221.376000135</c:v>
                </c:pt>
                <c:pt idx="5641">
                  <c:v>-220.94499984500001</c:v>
                </c:pt>
                <c:pt idx="5642">
                  <c:v>-220.653999865</c:v>
                </c:pt>
                <c:pt idx="5643">
                  <c:v>-220.493000059</c:v>
                </c:pt>
                <c:pt idx="5644">
                  <c:v>-220.30700007499999</c:v>
                </c:pt>
                <c:pt idx="5645">
                  <c:v>-219.83500002</c:v>
                </c:pt>
                <c:pt idx="5646">
                  <c:v>-219.45099988999999</c:v>
                </c:pt>
                <c:pt idx="5647">
                  <c:v>-219.49100011300001</c:v>
                </c:pt>
                <c:pt idx="5648">
                  <c:v>-219.12699993699999</c:v>
                </c:pt>
                <c:pt idx="5649">
                  <c:v>-218.768999842</c:v>
                </c:pt>
                <c:pt idx="5650">
                  <c:v>-218.53600001199999</c:v>
                </c:pt>
                <c:pt idx="5651">
                  <c:v>-218.41599997099999</c:v>
                </c:pt>
                <c:pt idx="5652">
                  <c:v>-218.033000012</c:v>
                </c:pt>
                <c:pt idx="5653">
                  <c:v>-217.61999996399999</c:v>
                </c:pt>
                <c:pt idx="5654">
                  <c:v>-217.53699994900001</c:v>
                </c:pt>
                <c:pt idx="5655">
                  <c:v>-217.37400011599999</c:v>
                </c:pt>
                <c:pt idx="5656">
                  <c:v>-216.96599997800001</c:v>
                </c:pt>
                <c:pt idx="5657">
                  <c:v>-216.72199984299999</c:v>
                </c:pt>
                <c:pt idx="5658">
                  <c:v>-216.622000071</c:v>
                </c:pt>
                <c:pt idx="5659">
                  <c:v>-216.30200017199999</c:v>
                </c:pt>
                <c:pt idx="5660">
                  <c:v>-215.87600010700001</c:v>
                </c:pt>
                <c:pt idx="5661">
                  <c:v>-215.64199979200001</c:v>
                </c:pt>
                <c:pt idx="5662">
                  <c:v>-215.61099984699999</c:v>
                </c:pt>
                <c:pt idx="5663">
                  <c:v>-215.15400015099999</c:v>
                </c:pt>
                <c:pt idx="5664">
                  <c:v>-214.88099978299999</c:v>
                </c:pt>
                <c:pt idx="5665">
                  <c:v>-214.74699986900001</c:v>
                </c:pt>
                <c:pt idx="5666">
                  <c:v>-214.52099997600001</c:v>
                </c:pt>
                <c:pt idx="5667">
                  <c:v>-214.06499982099999</c:v>
                </c:pt>
                <c:pt idx="5668">
                  <c:v>-213.726999995</c:v>
                </c:pt>
                <c:pt idx="5669">
                  <c:v>-213.79099991199999</c:v>
                </c:pt>
                <c:pt idx="5670">
                  <c:v>-213.379000034</c:v>
                </c:pt>
                <c:pt idx="5671">
                  <c:v>-213.08199997299999</c:v>
                </c:pt>
                <c:pt idx="5672">
                  <c:v>-212.903999782</c:v>
                </c:pt>
                <c:pt idx="5673">
                  <c:v>-212.778000289</c:v>
                </c:pt>
                <c:pt idx="5674">
                  <c:v>-212.34099991900001</c:v>
                </c:pt>
                <c:pt idx="5675">
                  <c:v>-211.95999998600001</c:v>
                </c:pt>
                <c:pt idx="5676">
                  <c:v>-211.94800013899999</c:v>
                </c:pt>
                <c:pt idx="5677">
                  <c:v>-211.687999789</c:v>
                </c:pt>
                <c:pt idx="5678">
                  <c:v>-211.310000054</c:v>
                </c:pt>
                <c:pt idx="5679">
                  <c:v>-211.07099982899999</c:v>
                </c:pt>
                <c:pt idx="5680">
                  <c:v>-210.95300012999999</c:v>
                </c:pt>
                <c:pt idx="5681">
                  <c:v>-210.61200010600001</c:v>
                </c:pt>
                <c:pt idx="5682">
                  <c:v>-210.18699989699999</c:v>
                </c:pt>
                <c:pt idx="5683">
                  <c:v>-210.04800007200001</c:v>
                </c:pt>
                <c:pt idx="5684">
                  <c:v>-209.95100018299999</c:v>
                </c:pt>
                <c:pt idx="5685">
                  <c:v>-209.50900021699999</c:v>
                </c:pt>
                <c:pt idx="5686">
                  <c:v>-209.26300005499999</c:v>
                </c:pt>
                <c:pt idx="5687">
                  <c:v>-209.174999816</c:v>
                </c:pt>
                <c:pt idx="5688">
                  <c:v>-209.07399987299999</c:v>
                </c:pt>
                <c:pt idx="5689">
                  <c:v>-208.83699999000001</c:v>
                </c:pt>
                <c:pt idx="5690">
                  <c:v>-208.746000181</c:v>
                </c:pt>
                <c:pt idx="5691">
                  <c:v>-208.96300011100001</c:v>
                </c:pt>
                <c:pt idx="5692">
                  <c:v>-208.74099995700001</c:v>
                </c:pt>
                <c:pt idx="5693">
                  <c:v>-208.658999798</c:v>
                </c:pt>
                <c:pt idx="5694">
                  <c:v>-208.698000165</c:v>
                </c:pt>
                <c:pt idx="5695">
                  <c:v>-208.709000156</c:v>
                </c:pt>
                <c:pt idx="5696">
                  <c:v>-208.44999997599999</c:v>
                </c:pt>
                <c:pt idx="5697">
                  <c:v>-208.28399994599999</c:v>
                </c:pt>
                <c:pt idx="5698">
                  <c:v>-208.532999991</c:v>
                </c:pt>
                <c:pt idx="5699">
                  <c:v>-208.35300008799999</c:v>
                </c:pt>
                <c:pt idx="5700">
                  <c:v>-208.22099988599999</c:v>
                </c:pt>
                <c:pt idx="5701">
                  <c:v>-208.21199992199999</c:v>
                </c:pt>
                <c:pt idx="5702">
                  <c:v>-208.30199987399999</c:v>
                </c:pt>
                <c:pt idx="5703">
                  <c:v>-208.10699992599999</c:v>
                </c:pt>
                <c:pt idx="5704">
                  <c:v>-207.911000121</c:v>
                </c:pt>
                <c:pt idx="5705">
                  <c:v>-208.05899991000001</c:v>
                </c:pt>
                <c:pt idx="5706">
                  <c:v>-208.09500007899999</c:v>
                </c:pt>
                <c:pt idx="5707">
                  <c:v>-207.89799979</c:v>
                </c:pt>
                <c:pt idx="5708">
                  <c:v>-207.85800019499999</c:v>
                </c:pt>
                <c:pt idx="5709">
                  <c:v>-207.97199984100001</c:v>
                </c:pt>
                <c:pt idx="5710">
                  <c:v>-207.86399996099999</c:v>
                </c:pt>
                <c:pt idx="5711">
                  <c:v>-207.64799988799999</c:v>
                </c:pt>
                <c:pt idx="5712">
                  <c:v>-207.634000015</c:v>
                </c:pt>
                <c:pt idx="5713">
                  <c:v>-207.804999955</c:v>
                </c:pt>
                <c:pt idx="5714">
                  <c:v>-207.565000188</c:v>
                </c:pt>
                <c:pt idx="5715">
                  <c:v>-207.51199994699999</c:v>
                </c:pt>
                <c:pt idx="5716">
                  <c:v>-207.594999962</c:v>
                </c:pt>
                <c:pt idx="5717">
                  <c:v>-207.570999954</c:v>
                </c:pt>
                <c:pt idx="5718">
                  <c:v>-207.343000034</c:v>
                </c:pt>
                <c:pt idx="5719">
                  <c:v>-207.23700018100001</c:v>
                </c:pt>
                <c:pt idx="5720">
                  <c:v>-207.51300011800001</c:v>
                </c:pt>
                <c:pt idx="5721">
                  <c:v>-207.310000062</c:v>
                </c:pt>
                <c:pt idx="5722">
                  <c:v>-207.23899989399999</c:v>
                </c:pt>
                <c:pt idx="5723">
                  <c:v>-207.29299999099999</c:v>
                </c:pt>
                <c:pt idx="5724">
                  <c:v>-207.38099991600001</c:v>
                </c:pt>
                <c:pt idx="5725">
                  <c:v>-207.14599974500001</c:v>
                </c:pt>
                <c:pt idx="5726">
                  <c:v>-206.982999912</c:v>
                </c:pt>
                <c:pt idx="5727">
                  <c:v>-207.20999997600001</c:v>
                </c:pt>
                <c:pt idx="5728">
                  <c:v>-207.150000113</c:v>
                </c:pt>
                <c:pt idx="5729">
                  <c:v>-206.997999956</c:v>
                </c:pt>
                <c:pt idx="5730">
                  <c:v>-206.97300009200001</c:v>
                </c:pt>
                <c:pt idx="5731">
                  <c:v>-207.076000061</c:v>
                </c:pt>
                <c:pt idx="5732">
                  <c:v>-206.95699987699999</c:v>
                </c:pt>
                <c:pt idx="5733">
                  <c:v>-206.76100007299999</c:v>
                </c:pt>
                <c:pt idx="5734">
                  <c:v>-206.854000222</c:v>
                </c:pt>
                <c:pt idx="5735">
                  <c:v>-206.959000218</c:v>
                </c:pt>
                <c:pt idx="5736">
                  <c:v>-206.75499999199999</c:v>
                </c:pt>
                <c:pt idx="5737">
                  <c:v>-206.73799992100001</c:v>
                </c:pt>
                <c:pt idx="5738">
                  <c:v>-206.87599988900001</c:v>
                </c:pt>
                <c:pt idx="5739">
                  <c:v>-206.811000116</c:v>
                </c:pt>
                <c:pt idx="5740">
                  <c:v>-206.61299997</c:v>
                </c:pt>
                <c:pt idx="5741">
                  <c:v>-206.57499977399999</c:v>
                </c:pt>
                <c:pt idx="5742">
                  <c:v>-206.81900022299999</c:v>
                </c:pt>
                <c:pt idx="5743">
                  <c:v>-206.616000168</c:v>
                </c:pt>
                <c:pt idx="5744">
                  <c:v>-206.566000124</c:v>
                </c:pt>
                <c:pt idx="5745">
                  <c:v>-206.64999999599999</c:v>
                </c:pt>
                <c:pt idx="5746">
                  <c:v>-206.689000048</c:v>
                </c:pt>
                <c:pt idx="5747">
                  <c:v>-206.46199998399999</c:v>
                </c:pt>
                <c:pt idx="5748">
                  <c:v>-206.32900024099999</c:v>
                </c:pt>
                <c:pt idx="5749">
                  <c:v>-206.623000104</c:v>
                </c:pt>
                <c:pt idx="5750">
                  <c:v>-206.46800006500001</c:v>
                </c:pt>
                <c:pt idx="5751">
                  <c:v>-206.38300002299999</c:v>
                </c:pt>
                <c:pt idx="5752">
                  <c:v>-206.41100008500001</c:v>
                </c:pt>
                <c:pt idx="5753">
                  <c:v>-206.53300015299999</c:v>
                </c:pt>
                <c:pt idx="5754">
                  <c:v>-206.363999925</c:v>
                </c:pt>
                <c:pt idx="5755">
                  <c:v>-206.21200008299999</c:v>
                </c:pt>
                <c:pt idx="5756">
                  <c:v>-206.40399983399999</c:v>
                </c:pt>
                <c:pt idx="5757">
                  <c:v>-206.449000281</c:v>
                </c:pt>
                <c:pt idx="5758">
                  <c:v>-206.291999901</c:v>
                </c:pt>
                <c:pt idx="5759">
                  <c:v>-206.291999901</c:v>
                </c:pt>
                <c:pt idx="5760">
                  <c:v>-206.43399992299999</c:v>
                </c:pt>
                <c:pt idx="5761">
                  <c:v>-206.34500014100001</c:v>
                </c:pt>
                <c:pt idx="5762">
                  <c:v>-206.15799998599999</c:v>
                </c:pt>
                <c:pt idx="5763">
                  <c:v>-206.198999751</c:v>
                </c:pt>
                <c:pt idx="5764">
                  <c:v>-206.39300015800001</c:v>
                </c:pt>
                <c:pt idx="5765">
                  <c:v>-206.180999824</c:v>
                </c:pt>
                <c:pt idx="5766">
                  <c:v>-206.156999816</c:v>
                </c:pt>
                <c:pt idx="5767">
                  <c:v>-206.282999937</c:v>
                </c:pt>
                <c:pt idx="5768">
                  <c:v>-206.11499988</c:v>
                </c:pt>
                <c:pt idx="5769">
                  <c:v>-205.57999976400001</c:v>
                </c:pt>
                <c:pt idx="5770">
                  <c:v>-205.162999977</c:v>
                </c:pt>
                <c:pt idx="5771">
                  <c:v>-205.11900001399999</c:v>
                </c:pt>
                <c:pt idx="5772">
                  <c:v>-204.60900007699999</c:v>
                </c:pt>
                <c:pt idx="5773">
                  <c:v>-204.23300005499999</c:v>
                </c:pt>
                <c:pt idx="5774">
                  <c:v>-203.97399987599999</c:v>
                </c:pt>
                <c:pt idx="5775">
                  <c:v>-203.72899988399999</c:v>
                </c:pt>
                <c:pt idx="5776">
                  <c:v>-203.18199992199999</c:v>
                </c:pt>
                <c:pt idx="5777">
                  <c:v>-202.71100003699999</c:v>
                </c:pt>
                <c:pt idx="5778">
                  <c:v>-202.640000184</c:v>
                </c:pt>
                <c:pt idx="5779">
                  <c:v>-202.23099987500001</c:v>
                </c:pt>
                <c:pt idx="5780">
                  <c:v>-201.76999981</c:v>
                </c:pt>
                <c:pt idx="5781">
                  <c:v>-201.442000119</c:v>
                </c:pt>
                <c:pt idx="5782">
                  <c:v>-201.23600017999999</c:v>
                </c:pt>
                <c:pt idx="5783">
                  <c:v>-200.78699996200001</c:v>
                </c:pt>
                <c:pt idx="5784">
                  <c:v>-200.27300028600001</c:v>
                </c:pt>
                <c:pt idx="5785">
                  <c:v>-200.07500013999999</c:v>
                </c:pt>
                <c:pt idx="5786">
                  <c:v>-199.85599987000001</c:v>
                </c:pt>
                <c:pt idx="5787">
                  <c:v>-199.34699978899999</c:v>
                </c:pt>
                <c:pt idx="5788">
                  <c:v>-199.00799979199999</c:v>
                </c:pt>
                <c:pt idx="5789">
                  <c:v>-198.83100008599999</c:v>
                </c:pt>
                <c:pt idx="5790">
                  <c:v>-198.44699995600001</c:v>
                </c:pt>
                <c:pt idx="5791">
                  <c:v>-197.93900004599999</c:v>
                </c:pt>
                <c:pt idx="5792">
                  <c:v>-197.58899974400001</c:v>
                </c:pt>
                <c:pt idx="5793">
                  <c:v>-197.49799993600001</c:v>
                </c:pt>
                <c:pt idx="5794">
                  <c:v>-196.97599983800001</c:v>
                </c:pt>
                <c:pt idx="5795">
                  <c:v>-196.61600003000001</c:v>
                </c:pt>
                <c:pt idx="5796">
                  <c:v>-196.38800011000001</c:v>
                </c:pt>
                <c:pt idx="5797">
                  <c:v>-196.08999987799999</c:v>
                </c:pt>
                <c:pt idx="5798">
                  <c:v>-195.54800014</c:v>
                </c:pt>
                <c:pt idx="5799">
                  <c:v>-195.112999796</c:v>
                </c:pt>
                <c:pt idx="5800">
                  <c:v>-195.09799975199999</c:v>
                </c:pt>
                <c:pt idx="5801">
                  <c:v>-194.60900025399999</c:v>
                </c:pt>
                <c:pt idx="5802">
                  <c:v>-194.21200010699999</c:v>
                </c:pt>
                <c:pt idx="5803">
                  <c:v>-193.93900005399999</c:v>
                </c:pt>
                <c:pt idx="5804">
                  <c:v>-193.749000016</c:v>
                </c:pt>
                <c:pt idx="5805">
                  <c:v>-193.24899989900001</c:v>
                </c:pt>
                <c:pt idx="5806">
                  <c:v>-192.77499981700001</c:v>
                </c:pt>
                <c:pt idx="5807">
                  <c:v>-192.664999911</c:v>
                </c:pt>
                <c:pt idx="5808">
                  <c:v>-192.37900015400001</c:v>
                </c:pt>
                <c:pt idx="5809">
                  <c:v>-191.91500020699999</c:v>
                </c:pt>
                <c:pt idx="5810">
                  <c:v>-191.589999769</c:v>
                </c:pt>
                <c:pt idx="5811">
                  <c:v>-191.404000099</c:v>
                </c:pt>
                <c:pt idx="5812">
                  <c:v>-191.00000001500001</c:v>
                </c:pt>
                <c:pt idx="5813">
                  <c:v>-190.50100006900001</c:v>
                </c:pt>
                <c:pt idx="5814">
                  <c:v>-190.24599994299999</c:v>
                </c:pt>
                <c:pt idx="5815">
                  <c:v>-190.09800015499999</c:v>
                </c:pt>
                <c:pt idx="5816">
                  <c:v>-189.57600005699999</c:v>
                </c:pt>
                <c:pt idx="5817">
                  <c:v>-189.24800005</c:v>
                </c:pt>
                <c:pt idx="5818">
                  <c:v>-189.07299974200001</c:v>
                </c:pt>
                <c:pt idx="5819">
                  <c:v>-188.74500004999999</c:v>
                </c:pt>
                <c:pt idx="5820">
                  <c:v>-188.24000002400001</c:v>
                </c:pt>
                <c:pt idx="5821">
                  <c:v>-187.87099993800001</c:v>
                </c:pt>
                <c:pt idx="5822">
                  <c:v>-187.853999867</c:v>
                </c:pt>
                <c:pt idx="5823">
                  <c:v>-187.37499987499999</c:v>
                </c:pt>
                <c:pt idx="5824">
                  <c:v>-187.02499988700001</c:v>
                </c:pt>
                <c:pt idx="5825">
                  <c:v>-186.80500007500001</c:v>
                </c:pt>
                <c:pt idx="5826">
                  <c:v>-186.58500026199999</c:v>
                </c:pt>
                <c:pt idx="5827">
                  <c:v>-186.07000010100001</c:v>
                </c:pt>
                <c:pt idx="5828">
                  <c:v>-185.62799982000001</c:v>
                </c:pt>
                <c:pt idx="5829">
                  <c:v>-185.598999902</c:v>
                </c:pt>
                <c:pt idx="5830">
                  <c:v>-185.206000123</c:v>
                </c:pt>
                <c:pt idx="5831">
                  <c:v>-184.795000101</c:v>
                </c:pt>
                <c:pt idx="5832">
                  <c:v>-184.50700000399999</c:v>
                </c:pt>
                <c:pt idx="5833">
                  <c:v>-184.329000127</c:v>
                </c:pt>
                <c:pt idx="5834">
                  <c:v>-183.90799997100001</c:v>
                </c:pt>
                <c:pt idx="5835">
                  <c:v>-183.44199999700001</c:v>
                </c:pt>
                <c:pt idx="5836">
                  <c:v>-183.302000002</c:v>
                </c:pt>
                <c:pt idx="5837">
                  <c:v>-183.10000011700001</c:v>
                </c:pt>
                <c:pt idx="5838">
                  <c:v>-182.632000116</c:v>
                </c:pt>
                <c:pt idx="5839">
                  <c:v>-182.337999938</c:v>
                </c:pt>
                <c:pt idx="5840">
                  <c:v>-182.20600005</c:v>
                </c:pt>
                <c:pt idx="5841">
                  <c:v>-181.84799995500001</c:v>
                </c:pt>
                <c:pt idx="5842">
                  <c:v>-181.37099999</c:v>
                </c:pt>
                <c:pt idx="5843">
                  <c:v>-181.075999956</c:v>
                </c:pt>
                <c:pt idx="5844">
                  <c:v>-181.01800011899999</c:v>
                </c:pt>
                <c:pt idx="5845">
                  <c:v>-180.53099970599999</c:v>
                </c:pt>
                <c:pt idx="5846">
                  <c:v>-180.20500004100001</c:v>
                </c:pt>
                <c:pt idx="5847">
                  <c:v>-180.01800019999999</c:v>
                </c:pt>
                <c:pt idx="5848">
                  <c:v>-179.75799985</c:v>
                </c:pt>
                <c:pt idx="5849">
                  <c:v>-179.265999841</c:v>
                </c:pt>
                <c:pt idx="5850">
                  <c:v>-178.87799997100001</c:v>
                </c:pt>
                <c:pt idx="5851">
                  <c:v>-178.897000069</c:v>
                </c:pt>
                <c:pt idx="5852">
                  <c:v>-178.44499996900001</c:v>
                </c:pt>
                <c:pt idx="5853">
                  <c:v>-178.104000259</c:v>
                </c:pt>
                <c:pt idx="5854">
                  <c:v>-177.88599984499999</c:v>
                </c:pt>
                <c:pt idx="5855">
                  <c:v>-177.72400018299999</c:v>
                </c:pt>
                <c:pt idx="5856">
                  <c:v>-177.250999957</c:v>
                </c:pt>
                <c:pt idx="5857">
                  <c:v>-176.82899994499999</c:v>
                </c:pt>
                <c:pt idx="5858">
                  <c:v>-176.776999875</c:v>
                </c:pt>
                <c:pt idx="5859">
                  <c:v>-176.50599984900001</c:v>
                </c:pt>
                <c:pt idx="5860">
                  <c:v>-176.07999978399999</c:v>
                </c:pt>
                <c:pt idx="5861">
                  <c:v>-175.79900025200001</c:v>
                </c:pt>
                <c:pt idx="5862">
                  <c:v>-175.65700022999999</c:v>
                </c:pt>
                <c:pt idx="5863">
                  <c:v>-175.29199988299999</c:v>
                </c:pt>
                <c:pt idx="5864">
                  <c:v>-174.825000053</c:v>
                </c:pt>
                <c:pt idx="5865">
                  <c:v>-174.62600005100001</c:v>
                </c:pt>
                <c:pt idx="5866">
                  <c:v>-174.510000064</c:v>
                </c:pt>
                <c:pt idx="5867">
                  <c:v>-174.03599998199999</c:v>
                </c:pt>
                <c:pt idx="5868">
                  <c:v>-173.74999991199999</c:v>
                </c:pt>
                <c:pt idx="5869">
                  <c:v>-173.61599999699999</c:v>
                </c:pt>
                <c:pt idx="5870">
                  <c:v>-173.32099996299999</c:v>
                </c:pt>
                <c:pt idx="5871">
                  <c:v>-172.86500012299999</c:v>
                </c:pt>
                <c:pt idx="5872">
                  <c:v>-172.548999963</c:v>
                </c:pt>
                <c:pt idx="5873">
                  <c:v>-172.55099999000001</c:v>
                </c:pt>
                <c:pt idx="5874">
                  <c:v>-172.106999997</c:v>
                </c:pt>
                <c:pt idx="5875">
                  <c:v>-171.80299999900001</c:v>
                </c:pt>
                <c:pt idx="5876">
                  <c:v>-171.62800000499999</c:v>
                </c:pt>
                <c:pt idx="5877">
                  <c:v>-171.42800014700001</c:v>
                </c:pt>
                <c:pt idx="5878">
                  <c:v>-170.941999904</c:v>
                </c:pt>
                <c:pt idx="5879">
                  <c:v>-170.54700009800001</c:v>
                </c:pt>
                <c:pt idx="5880">
                  <c:v>-170.57100010600001</c:v>
                </c:pt>
                <c:pt idx="5881">
                  <c:v>-170.194000227</c:v>
                </c:pt>
                <c:pt idx="5882">
                  <c:v>-169.82099977300001</c:v>
                </c:pt>
                <c:pt idx="5883">
                  <c:v>-169.57699995300001</c:v>
                </c:pt>
                <c:pt idx="5884">
                  <c:v>-169.444000209</c:v>
                </c:pt>
                <c:pt idx="5885">
                  <c:v>-169.04800023199999</c:v>
                </c:pt>
                <c:pt idx="5886">
                  <c:v>-168.61999982500001</c:v>
                </c:pt>
                <c:pt idx="5887">
                  <c:v>-168.524999963</c:v>
                </c:pt>
                <c:pt idx="5888">
                  <c:v>-168.34900011299999</c:v>
                </c:pt>
                <c:pt idx="5889">
                  <c:v>-167.92899981400001</c:v>
                </c:pt>
                <c:pt idx="5890">
                  <c:v>-167.671999976</c:v>
                </c:pt>
                <c:pt idx="5891">
                  <c:v>-167.55999972800001</c:v>
                </c:pt>
                <c:pt idx="5892">
                  <c:v>-167.22900015299999</c:v>
                </c:pt>
                <c:pt idx="5893">
                  <c:v>-166.79000006999999</c:v>
                </c:pt>
                <c:pt idx="5894">
                  <c:v>-166.545999935</c:v>
                </c:pt>
                <c:pt idx="5895">
                  <c:v>-166.502999829</c:v>
                </c:pt>
                <c:pt idx="5896">
                  <c:v>-166.03599999799999</c:v>
                </c:pt>
                <c:pt idx="5897">
                  <c:v>-165.752999811</c:v>
                </c:pt>
                <c:pt idx="5898">
                  <c:v>-165.609000076</c:v>
                </c:pt>
                <c:pt idx="5899">
                  <c:v>-165.37399990500001</c:v>
                </c:pt>
                <c:pt idx="5900">
                  <c:v>-164.909000101</c:v>
                </c:pt>
                <c:pt idx="5901">
                  <c:v>-164.56199999699999</c:v>
                </c:pt>
                <c:pt idx="5902">
                  <c:v>-164.61899997699999</c:v>
                </c:pt>
                <c:pt idx="5903">
                  <c:v>-164.199999848</c:v>
                </c:pt>
                <c:pt idx="5904">
                  <c:v>-163.893999823</c:v>
                </c:pt>
                <c:pt idx="5905">
                  <c:v>-163.70900000899999</c:v>
                </c:pt>
                <c:pt idx="5906">
                  <c:v>-163.57900014800001</c:v>
                </c:pt>
                <c:pt idx="5907">
                  <c:v>-163.133999985</c:v>
                </c:pt>
                <c:pt idx="5908">
                  <c:v>-162.74600011499999</c:v>
                </c:pt>
                <c:pt idx="5909">
                  <c:v>-162.729000044</c:v>
                </c:pt>
                <c:pt idx="5910">
                  <c:v>-162.465000269</c:v>
                </c:pt>
                <c:pt idx="5911">
                  <c:v>-162.084000022</c:v>
                </c:pt>
                <c:pt idx="5912">
                  <c:v>-161.84100005799999</c:v>
                </c:pt>
                <c:pt idx="5913">
                  <c:v>-161.71800013399999</c:v>
                </c:pt>
                <c:pt idx="5914">
                  <c:v>-161.375000083</c:v>
                </c:pt>
                <c:pt idx="5915">
                  <c:v>-160.94900001799999</c:v>
                </c:pt>
                <c:pt idx="5916">
                  <c:v>-160.806999996</c:v>
                </c:pt>
                <c:pt idx="5917">
                  <c:v>-160.70699991000001</c:v>
                </c:pt>
                <c:pt idx="5918">
                  <c:v>-160.26500025799999</c:v>
                </c:pt>
                <c:pt idx="5919">
                  <c:v>-160.017999925</c:v>
                </c:pt>
                <c:pt idx="5920">
                  <c:v>-159.930999856</c:v>
                </c:pt>
                <c:pt idx="5921">
                  <c:v>-159.66200017099999</c:v>
                </c:pt>
                <c:pt idx="5922">
                  <c:v>-159.23600010600001</c:v>
                </c:pt>
                <c:pt idx="5923">
                  <c:v>-158.95899999900001</c:v>
                </c:pt>
                <c:pt idx="5924">
                  <c:v>-158.99199997100001</c:v>
                </c:pt>
                <c:pt idx="5925">
                  <c:v>-158.582999976</c:v>
                </c:pt>
                <c:pt idx="5926">
                  <c:v>-158.31399997700001</c:v>
                </c:pt>
                <c:pt idx="5927">
                  <c:v>-158.16900007199999</c:v>
                </c:pt>
                <c:pt idx="5928">
                  <c:v>-157.994000078</c:v>
                </c:pt>
                <c:pt idx="5929">
                  <c:v>-157.55099994099999</c:v>
                </c:pt>
                <c:pt idx="5930">
                  <c:v>-157.200999954</c:v>
                </c:pt>
                <c:pt idx="5931">
                  <c:v>-157.26499987099999</c:v>
                </c:pt>
                <c:pt idx="5932">
                  <c:v>-156.90200017999999</c:v>
                </c:pt>
                <c:pt idx="5933">
                  <c:v>-156.58399999400001</c:v>
                </c:pt>
                <c:pt idx="5934">
                  <c:v>-156.39300009900001</c:v>
                </c:pt>
                <c:pt idx="5935">
                  <c:v>-156.29799992299999</c:v>
                </c:pt>
                <c:pt idx="5936">
                  <c:v>-155.91999987400001</c:v>
                </c:pt>
                <c:pt idx="5937">
                  <c:v>-155.54099996799999</c:v>
                </c:pt>
                <c:pt idx="5938">
                  <c:v>-155.50700014</c:v>
                </c:pt>
                <c:pt idx="5939">
                  <c:v>-155.35899972300001</c:v>
                </c:pt>
                <c:pt idx="5940">
                  <c:v>-154.97800010500001</c:v>
                </c:pt>
                <c:pt idx="5941">
                  <c:v>-154.756999807</c:v>
                </c:pt>
                <c:pt idx="5942">
                  <c:v>-154.68899983700001</c:v>
                </c:pt>
                <c:pt idx="5943">
                  <c:v>-154.567000084</c:v>
                </c:pt>
                <c:pt idx="5944">
                  <c:v>-154.35300003699999</c:v>
                </c:pt>
                <c:pt idx="5945">
                  <c:v>-154.34599978599999</c:v>
                </c:pt>
                <c:pt idx="5946">
                  <c:v>-154.52299980699999</c:v>
                </c:pt>
                <c:pt idx="5947">
                  <c:v>-154.28799995</c:v>
                </c:pt>
                <c:pt idx="5948">
                  <c:v>-154.24099978999999</c:v>
                </c:pt>
                <c:pt idx="5949">
                  <c:v>-154.32799985899999</c:v>
                </c:pt>
                <c:pt idx="5950">
                  <c:v>-154.31099978699999</c:v>
                </c:pt>
                <c:pt idx="5951">
                  <c:v>-154.08799977699999</c:v>
                </c:pt>
                <c:pt idx="5952">
                  <c:v>-153.98899986199999</c:v>
                </c:pt>
                <c:pt idx="5953">
                  <c:v>-154.26899985200001</c:v>
                </c:pt>
                <c:pt idx="5954">
                  <c:v>-154.073999904</c:v>
                </c:pt>
                <c:pt idx="5955">
                  <c:v>-154.00700010400001</c:v>
                </c:pt>
                <c:pt idx="5956">
                  <c:v>-154.07000016399999</c:v>
                </c:pt>
                <c:pt idx="5957">
                  <c:v>-154.16299999899999</c:v>
                </c:pt>
                <c:pt idx="5958">
                  <c:v>-153.93399990899999</c:v>
                </c:pt>
                <c:pt idx="5959">
                  <c:v>-153.778000013</c:v>
                </c:pt>
                <c:pt idx="5960">
                  <c:v>-154.01300018399999</c:v>
                </c:pt>
                <c:pt idx="5961">
                  <c:v>-153.959999944</c:v>
                </c:pt>
                <c:pt idx="5962">
                  <c:v>-153.81200015499999</c:v>
                </c:pt>
                <c:pt idx="5963">
                  <c:v>-153.796000255</c:v>
                </c:pt>
                <c:pt idx="5964">
                  <c:v>-153.90900004400001</c:v>
                </c:pt>
                <c:pt idx="5965">
                  <c:v>-153.79599994</c:v>
                </c:pt>
                <c:pt idx="5966">
                  <c:v>-153.606000217</c:v>
                </c:pt>
                <c:pt idx="5967">
                  <c:v>-153.70599998899999</c:v>
                </c:pt>
                <c:pt idx="5968">
                  <c:v>-153.820000263</c:v>
                </c:pt>
                <c:pt idx="5969">
                  <c:v>-153.62399983</c:v>
                </c:pt>
                <c:pt idx="5970">
                  <c:v>-153.61400001000001</c:v>
                </c:pt>
                <c:pt idx="5971">
                  <c:v>-153.758999915</c:v>
                </c:pt>
                <c:pt idx="5972">
                  <c:v>-153.70099976399999</c:v>
                </c:pt>
                <c:pt idx="5973">
                  <c:v>-153.51300006700001</c:v>
                </c:pt>
                <c:pt idx="5974">
                  <c:v>-153.48200012199999</c:v>
                </c:pt>
                <c:pt idx="5975">
                  <c:v>-153.734999907</c:v>
                </c:pt>
                <c:pt idx="5976">
                  <c:v>-153.539999959</c:v>
                </c:pt>
                <c:pt idx="5977">
                  <c:v>-153.49700016700001</c:v>
                </c:pt>
                <c:pt idx="5978">
                  <c:v>-153.59200002899999</c:v>
                </c:pt>
                <c:pt idx="5979">
                  <c:v>-153.63899987400001</c:v>
                </c:pt>
                <c:pt idx="5980">
                  <c:v>-153.42000023200001</c:v>
                </c:pt>
                <c:pt idx="5981">
                  <c:v>-153.29599982400001</c:v>
                </c:pt>
                <c:pt idx="5982">
                  <c:v>-153.600999992</c:v>
                </c:pt>
                <c:pt idx="5983">
                  <c:v>-153.45400006</c:v>
                </c:pt>
                <c:pt idx="5984">
                  <c:v>-152.988000086</c:v>
                </c:pt>
                <c:pt idx="5985">
                  <c:v>-152.638999955</c:v>
                </c:pt>
                <c:pt idx="5986">
                  <c:v>-152.38499999999999</c:v>
                </c:pt>
                <c:pt idx="5987">
                  <c:v>-151.838000037</c:v>
                </c:pt>
                <c:pt idx="5988">
                  <c:v>-151.30799983200001</c:v>
                </c:pt>
                <c:pt idx="5989">
                  <c:v>-151.12200016200001</c:v>
                </c:pt>
                <c:pt idx="5990">
                  <c:v>-150.79000010199999</c:v>
                </c:pt>
                <c:pt idx="5991">
                  <c:v>-150.25700001300001</c:v>
                </c:pt>
                <c:pt idx="5992">
                  <c:v>-149.880000134</c:v>
                </c:pt>
                <c:pt idx="5993">
                  <c:v>-149.644999963</c:v>
                </c:pt>
                <c:pt idx="5994">
                  <c:v>-149.17800013199999</c:v>
                </c:pt>
                <c:pt idx="5995">
                  <c:v>-148.614999955</c:v>
                </c:pt>
                <c:pt idx="5996">
                  <c:v>-148.28100018200001</c:v>
                </c:pt>
                <c:pt idx="5997">
                  <c:v>-148.09799976599999</c:v>
                </c:pt>
                <c:pt idx="5998">
                  <c:v>-147.508000012</c:v>
                </c:pt>
                <c:pt idx="5999">
                  <c:v>-147.10899983799999</c:v>
                </c:pt>
                <c:pt idx="6000">
                  <c:v>-146.85999979299999</c:v>
                </c:pt>
                <c:pt idx="6001">
                  <c:v>-146.48899999400001</c:v>
                </c:pt>
                <c:pt idx="6002">
                  <c:v>-145.92099990700001</c:v>
                </c:pt>
                <c:pt idx="6003">
                  <c:v>-145.474000031</c:v>
                </c:pt>
                <c:pt idx="6004">
                  <c:v>-145.398999809</c:v>
                </c:pt>
                <c:pt idx="6005">
                  <c:v>-144.85900009700001</c:v>
                </c:pt>
                <c:pt idx="6006">
                  <c:v>-144.45199981600001</c:v>
                </c:pt>
                <c:pt idx="6007">
                  <c:v>-144.162000006</c:v>
                </c:pt>
                <c:pt idx="6008">
                  <c:v>-143.88699992599999</c:v>
                </c:pt>
                <c:pt idx="6009">
                  <c:v>-143.30900001800001</c:v>
                </c:pt>
                <c:pt idx="6010">
                  <c:v>-142.809000215</c:v>
                </c:pt>
                <c:pt idx="6011">
                  <c:v>-142.706000246</c:v>
                </c:pt>
                <c:pt idx="6012">
                  <c:v>-142.268000019</c:v>
                </c:pt>
                <c:pt idx="6013">
                  <c:v>-141.77699986600001</c:v>
                </c:pt>
                <c:pt idx="6014">
                  <c:v>-141.42199996900001</c:v>
                </c:pt>
                <c:pt idx="6015">
                  <c:v>-141.186999797</c:v>
                </c:pt>
                <c:pt idx="6016">
                  <c:v>-140.70699994899999</c:v>
                </c:pt>
                <c:pt idx="6017">
                  <c:v>-140.166000067</c:v>
                </c:pt>
                <c:pt idx="6018">
                  <c:v>-139.93999986</c:v>
                </c:pt>
                <c:pt idx="6019">
                  <c:v>-139.694000012</c:v>
                </c:pt>
                <c:pt idx="6020">
                  <c:v>-139.15500015699999</c:v>
                </c:pt>
                <c:pt idx="6021">
                  <c:v>-138.78799978399999</c:v>
                </c:pt>
                <c:pt idx="6022">
                  <c:v>-138.58700006999999</c:v>
                </c:pt>
                <c:pt idx="6023">
                  <c:v>-138.17600004799999</c:v>
                </c:pt>
                <c:pt idx="6024">
                  <c:v>-137.64000007600001</c:v>
                </c:pt>
                <c:pt idx="6025">
                  <c:v>-137.262000027</c:v>
                </c:pt>
                <c:pt idx="6026">
                  <c:v>-137.14600003999999</c:v>
                </c:pt>
                <c:pt idx="6027">
                  <c:v>-136.59899976299999</c:v>
                </c:pt>
                <c:pt idx="6028">
                  <c:v>-136.21299992100001</c:v>
                </c:pt>
                <c:pt idx="6029">
                  <c:v>-135.95800011</c:v>
                </c:pt>
                <c:pt idx="6030">
                  <c:v>-135.63599987000001</c:v>
                </c:pt>
                <c:pt idx="6031">
                  <c:v>-135.07099998000001</c:v>
                </c:pt>
                <c:pt idx="6032">
                  <c:v>-134.610999771</c:v>
                </c:pt>
                <c:pt idx="6033">
                  <c:v>-134.571000177</c:v>
                </c:pt>
                <c:pt idx="6034">
                  <c:v>-134.05700018600001</c:v>
                </c:pt>
                <c:pt idx="6035">
                  <c:v>-133.63600003100001</c:v>
                </c:pt>
                <c:pt idx="6036">
                  <c:v>-133.34200016700001</c:v>
                </c:pt>
                <c:pt idx="6037">
                  <c:v>-133.12899997700001</c:v>
                </c:pt>
                <c:pt idx="6038">
                  <c:v>-132.60499985199999</c:v>
                </c:pt>
                <c:pt idx="6039">
                  <c:v>-132.109000103</c:v>
                </c:pt>
                <c:pt idx="6040">
                  <c:v>-131.976999901</c:v>
                </c:pt>
                <c:pt idx="6041">
                  <c:v>-131.66899984899999</c:v>
                </c:pt>
                <c:pt idx="6042">
                  <c:v>-131.184000091</c:v>
                </c:pt>
                <c:pt idx="6043">
                  <c:v>-130.83600013099999</c:v>
                </c:pt>
                <c:pt idx="6044">
                  <c:v>-130.63000019200001</c:v>
                </c:pt>
                <c:pt idx="6045">
                  <c:v>-130.20599983899999</c:v>
                </c:pt>
                <c:pt idx="6046">
                  <c:v>-129.68699993800001</c:v>
                </c:pt>
                <c:pt idx="6047">
                  <c:v>-129.408999975</c:v>
                </c:pt>
                <c:pt idx="6048">
                  <c:v>-129.24199977399999</c:v>
                </c:pt>
                <c:pt idx="6049">
                  <c:v>-128.70000003600001</c:v>
                </c:pt>
                <c:pt idx="6050">
                  <c:v>-128.351999761</c:v>
                </c:pt>
                <c:pt idx="6051">
                  <c:v>-128.15799998400001</c:v>
                </c:pt>
                <c:pt idx="6052">
                  <c:v>-127.80799999600001</c:v>
                </c:pt>
                <c:pt idx="6053">
                  <c:v>-127.28500004199999</c:v>
                </c:pt>
                <c:pt idx="6054">
                  <c:v>-126.898000028</c:v>
                </c:pt>
                <c:pt idx="6055">
                  <c:v>-126.86300002999999</c:v>
                </c:pt>
                <c:pt idx="6056">
                  <c:v>-126.363000227</c:v>
                </c:pt>
                <c:pt idx="6057">
                  <c:v>-125.994000142</c:v>
                </c:pt>
                <c:pt idx="6058">
                  <c:v>-125.75499991700001</c:v>
                </c:pt>
                <c:pt idx="6059">
                  <c:v>-125.518999889</c:v>
                </c:pt>
                <c:pt idx="6060">
                  <c:v>-124.98399977299999</c:v>
                </c:pt>
                <c:pt idx="6061">
                  <c:v>-124.52399988000001</c:v>
                </c:pt>
                <c:pt idx="6062">
                  <c:v>-124.475999863</c:v>
                </c:pt>
                <c:pt idx="6063">
                  <c:v>-124.06499984200001</c:v>
                </c:pt>
                <c:pt idx="6064">
                  <c:v>-123.636000208</c:v>
                </c:pt>
                <c:pt idx="6065">
                  <c:v>-123.328000156</c:v>
                </c:pt>
                <c:pt idx="6066">
                  <c:v>-123.132999893</c:v>
                </c:pt>
                <c:pt idx="6067">
                  <c:v>-122.69200009799999</c:v>
                </c:pt>
                <c:pt idx="6068">
                  <c:v>-122.208999738</c:v>
                </c:pt>
                <c:pt idx="6069">
                  <c:v>-122.05000027299999</c:v>
                </c:pt>
                <c:pt idx="6070">
                  <c:v>-121.827999805</c:v>
                </c:pt>
                <c:pt idx="6071">
                  <c:v>-121.342000191</c:v>
                </c:pt>
                <c:pt idx="6072">
                  <c:v>-121.028999914</c:v>
                </c:pt>
                <c:pt idx="6073">
                  <c:v>-120.877999929</c:v>
                </c:pt>
                <c:pt idx="6074">
                  <c:v>-120.49900002299999</c:v>
                </c:pt>
                <c:pt idx="6075">
                  <c:v>-120.004000131</c:v>
                </c:pt>
                <c:pt idx="6076">
                  <c:v>-119.687999971</c:v>
                </c:pt>
                <c:pt idx="6077">
                  <c:v>-119.61200020699999</c:v>
                </c:pt>
                <c:pt idx="6078">
                  <c:v>-119.10399998299999</c:v>
                </c:pt>
                <c:pt idx="6079">
                  <c:v>-118.757000193</c:v>
                </c:pt>
                <c:pt idx="6080">
                  <c:v>-118.550000084</c:v>
                </c:pt>
                <c:pt idx="6081">
                  <c:v>-118.27200012</c:v>
                </c:pt>
                <c:pt idx="6082">
                  <c:v>-117.75799981599999</c:v>
                </c:pt>
                <c:pt idx="6083">
                  <c:v>-117.34700010900001</c:v>
                </c:pt>
                <c:pt idx="6084">
                  <c:v>-117.345000082</c:v>
                </c:pt>
                <c:pt idx="6085">
                  <c:v>-116.873000027</c:v>
                </c:pt>
                <c:pt idx="6086">
                  <c:v>-116.51099987800001</c:v>
                </c:pt>
                <c:pt idx="6087">
                  <c:v>-116.26999994000001</c:v>
                </c:pt>
                <c:pt idx="6088">
                  <c:v>-116.08700015300001</c:v>
                </c:pt>
                <c:pt idx="6089">
                  <c:v>-115.592999803</c:v>
                </c:pt>
                <c:pt idx="6090">
                  <c:v>-115.14899981000001</c:v>
                </c:pt>
                <c:pt idx="6091">
                  <c:v>-115.075000073</c:v>
                </c:pt>
                <c:pt idx="6092">
                  <c:v>-114.780000038</c:v>
                </c:pt>
                <c:pt idx="6093">
                  <c:v>-114.33199999199999</c:v>
                </c:pt>
                <c:pt idx="6094">
                  <c:v>-114.02899985000001</c:v>
                </c:pt>
                <c:pt idx="6095">
                  <c:v>-113.86399999</c:v>
                </c:pt>
                <c:pt idx="6096">
                  <c:v>-113.47499995</c:v>
                </c:pt>
                <c:pt idx="6097">
                  <c:v>-112.984999968</c:v>
                </c:pt>
                <c:pt idx="6098">
                  <c:v>-112.763999985</c:v>
                </c:pt>
                <c:pt idx="6099">
                  <c:v>-112.62500016</c:v>
                </c:pt>
                <c:pt idx="6100">
                  <c:v>-112.127999926</c:v>
                </c:pt>
                <c:pt idx="6101">
                  <c:v>-113.409999863</c:v>
                </c:pt>
                <c:pt idx="6102">
                  <c:v>-113.43200015799999</c:v>
                </c:pt>
                <c:pt idx="6103">
                  <c:v>-113.29400019000001</c:v>
                </c:pt>
                <c:pt idx="6104">
                  <c:v>-112.994999788</c:v>
                </c:pt>
                <c:pt idx="6105">
                  <c:v>-112.833000126</c:v>
                </c:pt>
                <c:pt idx="6106">
                  <c:v>-112.993000075</c:v>
                </c:pt>
                <c:pt idx="6107">
                  <c:v>-112.704999978</c:v>
                </c:pt>
                <c:pt idx="6108">
                  <c:v>-112.558000046</c:v>
                </c:pt>
                <c:pt idx="6109">
                  <c:v>-112.54099997500001</c:v>
                </c:pt>
                <c:pt idx="6110">
                  <c:v>-112.495999841</c:v>
                </c:pt>
                <c:pt idx="6111">
                  <c:v>-112.166999979</c:v>
                </c:pt>
                <c:pt idx="6112">
                  <c:v>-111.928000068</c:v>
                </c:pt>
                <c:pt idx="6113">
                  <c:v>-112.11100017</c:v>
                </c:pt>
                <c:pt idx="6114">
                  <c:v>-111.889000016</c:v>
                </c:pt>
                <c:pt idx="6115">
                  <c:v>-111.67499997</c:v>
                </c:pt>
                <c:pt idx="6116">
                  <c:v>-111.589000071</c:v>
                </c:pt>
                <c:pt idx="6117">
                  <c:v>-111.613999936</c:v>
                </c:pt>
                <c:pt idx="6118">
                  <c:v>-111.37500002500001</c:v>
                </c:pt>
                <c:pt idx="6119">
                  <c:v>-111.103999999</c:v>
                </c:pt>
                <c:pt idx="6120">
                  <c:v>-111.169000086</c:v>
                </c:pt>
                <c:pt idx="6121">
                  <c:v>-111.15100015900001</c:v>
                </c:pt>
                <c:pt idx="6122">
                  <c:v>-110.889999953</c:v>
                </c:pt>
                <c:pt idx="6123">
                  <c:v>-110.78900001</c:v>
                </c:pt>
                <c:pt idx="6124">
                  <c:v>-110.83799988299999</c:v>
                </c:pt>
                <c:pt idx="6125">
                  <c:v>-110.664999916</c:v>
                </c:pt>
                <c:pt idx="6126">
                  <c:v>-110.386999953</c:v>
                </c:pt>
                <c:pt idx="6127">
                  <c:v>-110.301999911</c:v>
                </c:pt>
                <c:pt idx="6128">
                  <c:v>-110.41799989800001</c:v>
                </c:pt>
                <c:pt idx="6129">
                  <c:v>-110.11200018700001</c:v>
                </c:pt>
                <c:pt idx="6130">
                  <c:v>-109.986999922</c:v>
                </c:pt>
                <c:pt idx="6131">
                  <c:v>-110.00500016399999</c:v>
                </c:pt>
                <c:pt idx="6132">
                  <c:v>-109.927999915</c:v>
                </c:pt>
                <c:pt idx="6133">
                  <c:v>-109.623000061</c:v>
                </c:pt>
                <c:pt idx="6134">
                  <c:v>-109.43899978899999</c:v>
                </c:pt>
                <c:pt idx="6135">
                  <c:v>-109.654999862</c:v>
                </c:pt>
                <c:pt idx="6136">
                  <c:v>-109.395999997</c:v>
                </c:pt>
                <c:pt idx="6137">
                  <c:v>-109.249000065</c:v>
                </c:pt>
                <c:pt idx="6138">
                  <c:v>-109.227000084</c:v>
                </c:pt>
                <c:pt idx="6139">
                  <c:v>-109.256999858</c:v>
                </c:pt>
                <c:pt idx="6140">
                  <c:v>-108.973000129</c:v>
                </c:pt>
                <c:pt idx="6141">
                  <c:v>-108.744999894</c:v>
                </c:pt>
                <c:pt idx="6142">
                  <c:v>-108.88999979899999</c:v>
                </c:pt>
                <c:pt idx="6143">
                  <c:v>-108.788000001</c:v>
                </c:pt>
                <c:pt idx="6144">
                  <c:v>-108.565999847</c:v>
                </c:pt>
                <c:pt idx="6145">
                  <c:v>-108.482999832</c:v>
                </c:pt>
                <c:pt idx="6146">
                  <c:v>-108.60600006999999</c:v>
                </c:pt>
                <c:pt idx="6147">
                  <c:v>-108.63900004200001</c:v>
                </c:pt>
                <c:pt idx="6148">
                  <c:v>-108.588000142</c:v>
                </c:pt>
                <c:pt idx="6149">
                  <c:v>-108.82199982900001</c:v>
                </c:pt>
                <c:pt idx="6150">
                  <c:v>-109.096000053</c:v>
                </c:pt>
                <c:pt idx="6151">
                  <c:v>-109.030000109</c:v>
                </c:pt>
                <c:pt idx="6152">
                  <c:v>-109.15799994299999</c:v>
                </c:pt>
                <c:pt idx="6153">
                  <c:v>-109.44699989599999</c:v>
                </c:pt>
                <c:pt idx="6154">
                  <c:v>-109.551999893</c:v>
                </c:pt>
                <c:pt idx="6155">
                  <c:v>-109.501000308</c:v>
                </c:pt>
                <c:pt idx="6156">
                  <c:v>-109.599999909</c:v>
                </c:pt>
                <c:pt idx="6157">
                  <c:v>-110.007000191</c:v>
                </c:pt>
                <c:pt idx="6158">
                  <c:v>-109.973000048</c:v>
                </c:pt>
                <c:pt idx="6159">
                  <c:v>-110.07800004400001</c:v>
                </c:pt>
                <c:pt idx="6160">
                  <c:v>-110.30699982100001</c:v>
                </c:pt>
                <c:pt idx="6161">
                  <c:v>-110.50799985</c:v>
                </c:pt>
                <c:pt idx="6162">
                  <c:v>-110.43900002300001</c:v>
                </c:pt>
                <c:pt idx="6163">
                  <c:v>-110.462000174</c:v>
                </c:pt>
                <c:pt idx="6164">
                  <c:v>-110.900000087</c:v>
                </c:pt>
                <c:pt idx="6165">
                  <c:v>-110.91199993399999</c:v>
                </c:pt>
                <c:pt idx="6166">
                  <c:v>-110.96899991399999</c:v>
                </c:pt>
                <c:pt idx="6167">
                  <c:v>-111.15100015900001</c:v>
                </c:pt>
                <c:pt idx="6168">
                  <c:v>-111.429999978</c:v>
                </c:pt>
                <c:pt idx="6169">
                  <c:v>-111.424999754</c:v>
                </c:pt>
                <c:pt idx="6170">
                  <c:v>-111.418000131</c:v>
                </c:pt>
                <c:pt idx="6171">
                  <c:v>-111.760000011</c:v>
                </c:pt>
                <c:pt idx="6172">
                  <c:v>-111.985000048</c:v>
                </c:pt>
                <c:pt idx="6173">
                  <c:v>-111.976999941</c:v>
                </c:pt>
                <c:pt idx="6174">
                  <c:v>-112.129000097</c:v>
                </c:pt>
                <c:pt idx="6175">
                  <c:v>-112.433999951</c:v>
                </c:pt>
                <c:pt idx="6176">
                  <c:v>-112.515999796</c:v>
                </c:pt>
                <c:pt idx="6177">
                  <c:v>-112.48699987800001</c:v>
                </c:pt>
                <c:pt idx="6178">
                  <c:v>-112.66599992499999</c:v>
                </c:pt>
                <c:pt idx="6179">
                  <c:v>-113.027000218</c:v>
                </c:pt>
                <c:pt idx="6180">
                  <c:v>-112.97900020100001</c:v>
                </c:pt>
                <c:pt idx="6181">
                  <c:v>-113.115999999</c:v>
                </c:pt>
                <c:pt idx="6182">
                  <c:v>-113.387999882</c:v>
                </c:pt>
                <c:pt idx="6183">
                  <c:v>-113.555999938</c:v>
                </c:pt>
                <c:pt idx="6184">
                  <c:v>-113.51699988599999</c:v>
                </c:pt>
                <c:pt idx="6185">
                  <c:v>-113.601999928</c:v>
                </c:pt>
                <c:pt idx="6186">
                  <c:v>-114.065000019</c:v>
                </c:pt>
                <c:pt idx="6187">
                  <c:v>-114.054000028</c:v>
                </c:pt>
                <c:pt idx="6188">
                  <c:v>-114.172999898</c:v>
                </c:pt>
                <c:pt idx="6189">
                  <c:v>-114.41800020399999</c:v>
                </c:pt>
                <c:pt idx="6190">
                  <c:v>-114.69400014</c:v>
                </c:pt>
                <c:pt idx="6191">
                  <c:v>-114.64800015100001</c:v>
                </c:pt>
                <c:pt idx="6192">
                  <c:v>-114.673999872</c:v>
                </c:pt>
                <c:pt idx="6193">
                  <c:v>-115.09199983000001</c:v>
                </c:pt>
                <c:pt idx="6194">
                  <c:v>-115.222000005</c:v>
                </c:pt>
                <c:pt idx="6195">
                  <c:v>-115.255999833</c:v>
                </c:pt>
                <c:pt idx="6196">
                  <c:v>-115.421000007</c:v>
                </c:pt>
                <c:pt idx="6197">
                  <c:v>-115.717000212</c:v>
                </c:pt>
                <c:pt idx="6198">
                  <c:v>-115.784999868</c:v>
                </c:pt>
                <c:pt idx="6199">
                  <c:v>-115.593999973</c:v>
                </c:pt>
                <c:pt idx="6200">
                  <c:v>-115.510999958</c:v>
                </c:pt>
                <c:pt idx="6201">
                  <c:v>-115.440999961</c:v>
                </c:pt>
                <c:pt idx="6202">
                  <c:v>-115.060999885</c:v>
                </c:pt>
                <c:pt idx="6203">
                  <c:v>-114.865999937</c:v>
                </c:pt>
                <c:pt idx="6204">
                  <c:v>-114.826999884</c:v>
                </c:pt>
                <c:pt idx="6205">
                  <c:v>-114.58500008999999</c:v>
                </c:pt>
                <c:pt idx="6206">
                  <c:v>-114.211000095</c:v>
                </c:pt>
                <c:pt idx="6207">
                  <c:v>-113.996000192</c:v>
                </c:pt>
                <c:pt idx="6208">
                  <c:v>-114.062999992</c:v>
                </c:pt>
                <c:pt idx="6209">
                  <c:v>-113.68099988900001</c:v>
                </c:pt>
                <c:pt idx="6210">
                  <c:v>-113.452999969</c:v>
                </c:pt>
                <c:pt idx="6211">
                  <c:v>-113.363000017</c:v>
                </c:pt>
                <c:pt idx="6212">
                  <c:v>-113.22300002199999</c:v>
                </c:pt>
                <c:pt idx="6213">
                  <c:v>-112.816999911</c:v>
                </c:pt>
                <c:pt idx="6214">
                  <c:v>-112.50800000300001</c:v>
                </c:pt>
                <c:pt idx="6215">
                  <c:v>-112.62300013300001</c:v>
                </c:pt>
                <c:pt idx="6216">
                  <c:v>-112.292999786</c:v>
                </c:pt>
                <c:pt idx="6217">
                  <c:v>-112.026999984</c:v>
                </c:pt>
                <c:pt idx="6218">
                  <c:v>-111.87699985499999</c:v>
                </c:pt>
                <c:pt idx="6219">
                  <c:v>-111.823000072</c:v>
                </c:pt>
                <c:pt idx="6220">
                  <c:v>-111.475999968</c:v>
                </c:pt>
                <c:pt idx="6221">
                  <c:v>-111.145000078</c:v>
                </c:pt>
                <c:pt idx="6222">
                  <c:v>-111.15699992499999</c:v>
                </c:pt>
                <c:pt idx="6223">
                  <c:v>-111.02499972299999</c:v>
                </c:pt>
                <c:pt idx="6224">
                  <c:v>-110.69099995099999</c:v>
                </c:pt>
                <c:pt idx="6225">
                  <c:v>-110.511999903</c:v>
                </c:pt>
                <c:pt idx="6226">
                  <c:v>-110.478000075</c:v>
                </c:pt>
                <c:pt idx="6227">
                  <c:v>-110.208000219</c:v>
                </c:pt>
                <c:pt idx="6228">
                  <c:v>-109.844000044</c:v>
                </c:pt>
                <c:pt idx="6229">
                  <c:v>-109.708999959</c:v>
                </c:pt>
                <c:pt idx="6230">
                  <c:v>-109.724000003</c:v>
                </c:pt>
                <c:pt idx="6231">
                  <c:v>-109.33200008</c:v>
                </c:pt>
                <c:pt idx="6232">
                  <c:v>-109.131999908</c:v>
                </c:pt>
                <c:pt idx="6233">
                  <c:v>-109.083000035</c:v>
                </c:pt>
                <c:pt idx="6234">
                  <c:v>-108.908999898</c:v>
                </c:pt>
                <c:pt idx="6235">
                  <c:v>-108.538999956</c:v>
                </c:pt>
                <c:pt idx="6236">
                  <c:v>-108.29100008100001</c:v>
                </c:pt>
                <c:pt idx="6237">
                  <c:v>-108.41400000500001</c:v>
                </c:pt>
                <c:pt idx="6238">
                  <c:v>-108.072999981</c:v>
                </c:pt>
                <c:pt idx="6239">
                  <c:v>-107.863999845</c:v>
                </c:pt>
                <c:pt idx="6240">
                  <c:v>-107.772000181</c:v>
                </c:pt>
                <c:pt idx="6241">
                  <c:v>-107.69599978799999</c:v>
                </c:pt>
                <c:pt idx="6242">
                  <c:v>-107.316000026</c:v>
                </c:pt>
                <c:pt idx="6243">
                  <c:v>-107.014999911</c:v>
                </c:pt>
                <c:pt idx="6244">
                  <c:v>-107.110999944</c:v>
                </c:pt>
                <c:pt idx="6245">
                  <c:v>-106.87200003300001</c:v>
                </c:pt>
                <c:pt idx="6246">
                  <c:v>-106.58100005199999</c:v>
                </c:pt>
                <c:pt idx="6247">
                  <c:v>-106.422999816</c:v>
                </c:pt>
                <c:pt idx="6248">
                  <c:v>-106.386999961</c:v>
                </c:pt>
                <c:pt idx="6249">
                  <c:v>-106.104999944</c:v>
                </c:pt>
                <c:pt idx="6250">
                  <c:v>-105.763000064</c:v>
                </c:pt>
                <c:pt idx="6251">
                  <c:v>-105.736000172</c:v>
                </c:pt>
                <c:pt idx="6252">
                  <c:v>-105.68900001199999</c:v>
                </c:pt>
                <c:pt idx="6253">
                  <c:v>-105.34899984499999</c:v>
                </c:pt>
                <c:pt idx="6254">
                  <c:v>-105.18099978799999</c:v>
                </c:pt>
                <c:pt idx="6255">
                  <c:v>-105.179000075</c:v>
                </c:pt>
                <c:pt idx="6256">
                  <c:v>-104.965000029</c:v>
                </c:pt>
                <c:pt idx="6257">
                  <c:v>-104.62900023</c:v>
                </c:pt>
                <c:pt idx="6258">
                  <c:v>-104.450000182</c:v>
                </c:pt>
                <c:pt idx="6259">
                  <c:v>-104.53300019700001</c:v>
                </c:pt>
                <c:pt idx="6260">
                  <c:v>-104.18299989499999</c:v>
                </c:pt>
                <c:pt idx="6261">
                  <c:v>-103.996000055</c:v>
                </c:pt>
                <c:pt idx="6262">
                  <c:v>-103.941000102</c:v>
                </c:pt>
                <c:pt idx="6263">
                  <c:v>-103.817000007</c:v>
                </c:pt>
                <c:pt idx="6264">
                  <c:v>-103.448999778</c:v>
                </c:pt>
                <c:pt idx="6265">
                  <c:v>-103.189000057</c:v>
                </c:pt>
                <c:pt idx="6266">
                  <c:v>-103.347999835</c:v>
                </c:pt>
                <c:pt idx="6267">
                  <c:v>-103.03199999</c:v>
                </c:pt>
                <c:pt idx="6268">
                  <c:v>-102.80799981</c:v>
                </c:pt>
                <c:pt idx="6269">
                  <c:v>-102.710999921</c:v>
                </c:pt>
                <c:pt idx="6270">
                  <c:v>-102.69599987700001</c:v>
                </c:pt>
                <c:pt idx="6271">
                  <c:v>-102.36900004100001</c:v>
                </c:pt>
                <c:pt idx="6272">
                  <c:v>-102.071000123</c:v>
                </c:pt>
                <c:pt idx="6273">
                  <c:v>-102.13500003999999</c:v>
                </c:pt>
                <c:pt idx="6274">
                  <c:v>-102.024000278</c:v>
                </c:pt>
                <c:pt idx="6275">
                  <c:v>-101.73500000999999</c:v>
                </c:pt>
                <c:pt idx="6276">
                  <c:v>-101.58400002400001</c:v>
                </c:pt>
                <c:pt idx="6277">
                  <c:v>-101.574000204</c:v>
                </c:pt>
                <c:pt idx="6278">
                  <c:v>-101.345000113</c:v>
                </c:pt>
                <c:pt idx="6279">
                  <c:v>-101.020999847</c:v>
                </c:pt>
                <c:pt idx="6280">
                  <c:v>-100.939000002</c:v>
                </c:pt>
                <c:pt idx="6281">
                  <c:v>-100.967000064</c:v>
                </c:pt>
                <c:pt idx="6282">
                  <c:v>-100.61799993299999</c:v>
                </c:pt>
                <c:pt idx="6283">
                  <c:v>-100.46499992</c:v>
                </c:pt>
                <c:pt idx="6284">
                  <c:v>-100.464000064</c:v>
                </c:pt>
                <c:pt idx="6285">
                  <c:v>-100.309000025</c:v>
                </c:pt>
                <c:pt idx="6286">
                  <c:v>-99.977000278999995</c:v>
                </c:pt>
                <c:pt idx="6287">
                  <c:v>-99.782999872999994</c:v>
                </c:pt>
                <c:pt idx="6288">
                  <c:v>-99.939999939000003</c:v>
                </c:pt>
                <c:pt idx="6289">
                  <c:v>-99.631999887000006</c:v>
                </c:pt>
                <c:pt idx="6290">
                  <c:v>-99.454999865999994</c:v>
                </c:pt>
                <c:pt idx="6291">
                  <c:v>-99.408000021000007</c:v>
                </c:pt>
                <c:pt idx="6292">
                  <c:v>-99.360999860999996</c:v>
                </c:pt>
                <c:pt idx="6293">
                  <c:v>-99.016000098000006</c:v>
                </c:pt>
                <c:pt idx="6294">
                  <c:v>-98.746000241999994</c:v>
                </c:pt>
                <c:pt idx="6295">
                  <c:v>-98.887999949999994</c:v>
                </c:pt>
                <c:pt idx="6296">
                  <c:v>-98.666000109999999</c:v>
                </c:pt>
                <c:pt idx="6297">
                  <c:v>-98.424999858000007</c:v>
                </c:pt>
                <c:pt idx="6298">
                  <c:v>-98.305999987999996</c:v>
                </c:pt>
                <c:pt idx="6299">
                  <c:v>-98.297999880999996</c:v>
                </c:pt>
                <c:pt idx="6300">
                  <c:v>-98.044999782000005</c:v>
                </c:pt>
                <c:pt idx="6301">
                  <c:v>-97.749000206000005</c:v>
                </c:pt>
                <c:pt idx="6302">
                  <c:v>-97.777999808999994</c:v>
                </c:pt>
                <c:pt idx="6303">
                  <c:v>-97.742999811000004</c:v>
                </c:pt>
                <c:pt idx="6304">
                  <c:v>-97.443000181000002</c:v>
                </c:pt>
                <c:pt idx="6305">
                  <c:v>-97.316000203000002</c:v>
                </c:pt>
                <c:pt idx="6306">
                  <c:v>-97.350999888000004</c:v>
                </c:pt>
                <c:pt idx="6307">
                  <c:v>-97.157999966000006</c:v>
                </c:pt>
                <c:pt idx="6308">
                  <c:v>-96.845999860999996</c:v>
                </c:pt>
                <c:pt idx="6309">
                  <c:v>-96.716999856000001</c:v>
                </c:pt>
                <c:pt idx="6310">
                  <c:v>-96.82500005</c:v>
                </c:pt>
                <c:pt idx="6311">
                  <c:v>-96.501999953999999</c:v>
                </c:pt>
                <c:pt idx="6312">
                  <c:v>-96.339000120999998</c:v>
                </c:pt>
                <c:pt idx="6313">
                  <c:v>-96.315999969000003</c:v>
                </c:pt>
                <c:pt idx="6314">
                  <c:v>-96.221000106999995</c:v>
                </c:pt>
                <c:pt idx="6315">
                  <c:v>-95.891000074000004</c:v>
                </c:pt>
                <c:pt idx="6316">
                  <c:v>-95.664000010999999</c:v>
                </c:pt>
                <c:pt idx="6317">
                  <c:v>-95.845999941000002</c:v>
                </c:pt>
                <c:pt idx="6318">
                  <c:v>-95.556999986999998</c:v>
                </c:pt>
                <c:pt idx="6319">
                  <c:v>-95.376999768999994</c:v>
                </c:pt>
                <c:pt idx="6320">
                  <c:v>-95.319999788999993</c:v>
                </c:pt>
                <c:pt idx="6321">
                  <c:v>-95.318999933000001</c:v>
                </c:pt>
                <c:pt idx="6322">
                  <c:v>-95.007000141999995</c:v>
                </c:pt>
                <c:pt idx="6323">
                  <c:v>-94.745999936000004</c:v>
                </c:pt>
                <c:pt idx="6324">
                  <c:v>-94.853999814999995</c:v>
                </c:pt>
                <c:pt idx="6325">
                  <c:v>-94.743000051999999</c:v>
                </c:pt>
                <c:pt idx="6326">
                  <c:v>-94.476999935999999</c:v>
                </c:pt>
                <c:pt idx="6327">
                  <c:v>-94.357000209999995</c:v>
                </c:pt>
                <c:pt idx="6328">
                  <c:v>-94.373999967000003</c:v>
                </c:pt>
                <c:pt idx="6329">
                  <c:v>-94.168000027999994</c:v>
                </c:pt>
                <c:pt idx="6330">
                  <c:v>-93.859000120000005</c:v>
                </c:pt>
                <c:pt idx="6331">
                  <c:v>-93.820999924000006</c:v>
                </c:pt>
                <c:pt idx="6332">
                  <c:v>-93.86400003</c:v>
                </c:pt>
                <c:pt idx="6333">
                  <c:v>-93.549000040999999</c:v>
                </c:pt>
                <c:pt idx="6334">
                  <c:v>-93.422999919999995</c:v>
                </c:pt>
                <c:pt idx="6335">
                  <c:v>-93.447999784000004</c:v>
                </c:pt>
                <c:pt idx="6336">
                  <c:v>-93.313000013999996</c:v>
                </c:pt>
                <c:pt idx="6337">
                  <c:v>-93.014999782000004</c:v>
                </c:pt>
                <c:pt idx="6338">
                  <c:v>-92.859000199999997</c:v>
                </c:pt>
                <c:pt idx="6339">
                  <c:v>-93.021000177000005</c:v>
                </c:pt>
                <c:pt idx="6340">
                  <c:v>-92.736999819000005</c:v>
                </c:pt>
                <c:pt idx="6341">
                  <c:v>-92.591999913999999</c:v>
                </c:pt>
                <c:pt idx="6342">
                  <c:v>-92.577000183999999</c:v>
                </c:pt>
                <c:pt idx="6343">
                  <c:v>-92.536999960000003</c:v>
                </c:pt>
                <c:pt idx="6344">
                  <c:v>-92.210000124999993</c:v>
                </c:pt>
                <c:pt idx="6345">
                  <c:v>-91.974999953999998</c:v>
                </c:pt>
                <c:pt idx="6346">
                  <c:v>-92.160000081999996</c:v>
                </c:pt>
                <c:pt idx="6347">
                  <c:v>-91.942999838000006</c:v>
                </c:pt>
                <c:pt idx="6348">
                  <c:v>-91.729999961999994</c:v>
                </c:pt>
                <c:pt idx="6349">
                  <c:v>-91.645999777</c:v>
                </c:pt>
                <c:pt idx="6350">
                  <c:v>-91.675000009000001</c:v>
                </c:pt>
                <c:pt idx="6351">
                  <c:v>-91.438999981999999</c:v>
                </c:pt>
                <c:pt idx="6352">
                  <c:v>-91.169999981999993</c:v>
                </c:pt>
                <c:pt idx="6353">
                  <c:v>-91.237000097000006</c:v>
                </c:pt>
                <c:pt idx="6354">
                  <c:v>-91.222000051999999</c:v>
                </c:pt>
                <c:pt idx="6355">
                  <c:v>-90.962999873000001</c:v>
                </c:pt>
                <c:pt idx="6356">
                  <c:v>-90.865999983999998</c:v>
                </c:pt>
                <c:pt idx="6357">
                  <c:v>-90.917000197999997</c:v>
                </c:pt>
                <c:pt idx="6358">
                  <c:v>-90.746999799999998</c:v>
                </c:pt>
                <c:pt idx="6359">
                  <c:v>-90.469000151000003</c:v>
                </c:pt>
                <c:pt idx="6360">
                  <c:v>-90.386000136000007</c:v>
                </c:pt>
                <c:pt idx="6361">
                  <c:v>-90.505000006000003</c:v>
                </c:pt>
                <c:pt idx="6362">
                  <c:v>-90.199999836999993</c:v>
                </c:pt>
                <c:pt idx="6363">
                  <c:v>-90.078000083999996</c:v>
                </c:pt>
                <c:pt idx="6364">
                  <c:v>-90.097000182000002</c:v>
                </c:pt>
                <c:pt idx="6365">
                  <c:v>-90.021999960000002</c:v>
                </c:pt>
                <c:pt idx="6366">
                  <c:v>-89.717999961999993</c:v>
                </c:pt>
                <c:pt idx="6367">
                  <c:v>-89.534000004999996</c:v>
                </c:pt>
                <c:pt idx="6368">
                  <c:v>-89.752000104999993</c:v>
                </c:pt>
                <c:pt idx="6369">
                  <c:v>-89.493000240000001</c:v>
                </c:pt>
                <c:pt idx="6370">
                  <c:v>-89.348000020000001</c:v>
                </c:pt>
                <c:pt idx="6371">
                  <c:v>-89.324999868000006</c:v>
                </c:pt>
                <c:pt idx="6372">
                  <c:v>-89.354999957000004</c:v>
                </c:pt>
                <c:pt idx="6373">
                  <c:v>-89.072000083999995</c:v>
                </c:pt>
                <c:pt idx="6374">
                  <c:v>-88.843999850000003</c:v>
                </c:pt>
                <c:pt idx="6375">
                  <c:v>-88.989000068999999</c:v>
                </c:pt>
                <c:pt idx="6376">
                  <c:v>-88.884999929000003</c:v>
                </c:pt>
                <c:pt idx="6377">
                  <c:v>-88.663999946000004</c:v>
                </c:pt>
                <c:pt idx="6378">
                  <c:v>-88.580999930999994</c:v>
                </c:pt>
                <c:pt idx="6379">
                  <c:v>-88.619999983</c:v>
                </c:pt>
                <c:pt idx="6380">
                  <c:v>-88.436000026000002</c:v>
                </c:pt>
                <c:pt idx="6381">
                  <c:v>-88.167999882999993</c:v>
                </c:pt>
                <c:pt idx="6382">
                  <c:v>-88.186999981</c:v>
                </c:pt>
                <c:pt idx="6383">
                  <c:v>-88.247000158000006</c:v>
                </c:pt>
                <c:pt idx="6384">
                  <c:v>-87.963000115</c:v>
                </c:pt>
                <c:pt idx="6385">
                  <c:v>-87.874000018999993</c:v>
                </c:pt>
                <c:pt idx="6386">
                  <c:v>-87.947000213999999</c:v>
                </c:pt>
                <c:pt idx="6387">
                  <c:v>-87.835999822999995</c:v>
                </c:pt>
                <c:pt idx="6388">
                  <c:v>-87.566999823000003</c:v>
                </c:pt>
                <c:pt idx="6389">
                  <c:v>-87.449000123999994</c:v>
                </c:pt>
                <c:pt idx="6390">
                  <c:v>-87.638999847999997</c:v>
                </c:pt>
                <c:pt idx="6391">
                  <c:v>-87.386999919999994</c:v>
                </c:pt>
                <c:pt idx="6392">
                  <c:v>-87.276000156999999</c:v>
                </c:pt>
                <c:pt idx="6393">
                  <c:v>-87.286999832999996</c:v>
                </c:pt>
                <c:pt idx="6394">
                  <c:v>-87.269999761999998</c:v>
                </c:pt>
                <c:pt idx="6395">
                  <c:v>-86.981000123000001</c:v>
                </c:pt>
                <c:pt idx="6396">
                  <c:v>-86.786000173999994</c:v>
                </c:pt>
                <c:pt idx="6397">
                  <c:v>-87.005999986999996</c:v>
                </c:pt>
                <c:pt idx="6398">
                  <c:v>-86.798000020999993</c:v>
                </c:pt>
                <c:pt idx="6399">
                  <c:v>-86.634999875000005</c:v>
                </c:pt>
                <c:pt idx="6400">
                  <c:v>-86.598000162999995</c:v>
                </c:pt>
                <c:pt idx="6401">
                  <c:v>-86.731000221000002</c:v>
                </c:pt>
                <c:pt idx="6402">
                  <c:v>-86.690999997999995</c:v>
                </c:pt>
                <c:pt idx="6403">
                  <c:v>-86.648999747999994</c:v>
                </c:pt>
                <c:pt idx="6404">
                  <c:v>-86.954999772999997</c:v>
                </c:pt>
                <c:pt idx="6405">
                  <c:v>-87.145000125999999</c:v>
                </c:pt>
                <c:pt idx="6406">
                  <c:v>-87.102000020000006</c:v>
                </c:pt>
                <c:pt idx="6407">
                  <c:v>-87.217000150000004</c:v>
                </c:pt>
                <c:pt idx="6408">
                  <c:v>-87.487999861999995</c:v>
                </c:pt>
                <c:pt idx="6409">
                  <c:v>-87.532999994999997</c:v>
                </c:pt>
                <c:pt idx="6410">
                  <c:v>-87.467000050999999</c:v>
                </c:pt>
                <c:pt idx="6411">
                  <c:v>-87.609000073000004</c:v>
                </c:pt>
                <c:pt idx="6412">
                  <c:v>-87.934000196</c:v>
                </c:pt>
                <c:pt idx="6413">
                  <c:v>-87.846999812999996</c:v>
                </c:pt>
                <c:pt idx="6414">
                  <c:v>-87.946000042999998</c:v>
                </c:pt>
                <c:pt idx="6415">
                  <c:v>-88.182000071000004</c:v>
                </c:pt>
                <c:pt idx="6416">
                  <c:v>-88.309999904999998</c:v>
                </c:pt>
                <c:pt idx="6417">
                  <c:v>-88.232999969999995</c:v>
                </c:pt>
                <c:pt idx="6418">
                  <c:v>-88.278999959999993</c:v>
                </c:pt>
                <c:pt idx="6419">
                  <c:v>-88.704999710999999</c:v>
                </c:pt>
                <c:pt idx="6420">
                  <c:v>-88.654999982000007</c:v>
                </c:pt>
                <c:pt idx="6421">
                  <c:v>-88.73100006</c:v>
                </c:pt>
                <c:pt idx="6422">
                  <c:v>-88.936999998999994</c:v>
                </c:pt>
                <c:pt idx="6423">
                  <c:v>-89.175000053000005</c:v>
                </c:pt>
                <c:pt idx="6424">
                  <c:v>-89.089000154999994</c:v>
                </c:pt>
                <c:pt idx="6425">
                  <c:v>-89.073999796999999</c:v>
                </c:pt>
                <c:pt idx="6426">
                  <c:v>-89.451999846000007</c:v>
                </c:pt>
                <c:pt idx="6427">
                  <c:v>-89.540999941999999</c:v>
                </c:pt>
                <c:pt idx="6428">
                  <c:v>-89.535000174999993</c:v>
                </c:pt>
                <c:pt idx="6429">
                  <c:v>-89.658999954999999</c:v>
                </c:pt>
                <c:pt idx="6430">
                  <c:v>-89.910999883000002</c:v>
                </c:pt>
                <c:pt idx="6431">
                  <c:v>-89.938999945000006</c:v>
                </c:pt>
                <c:pt idx="6432">
                  <c:v>-89.889000215999999</c:v>
                </c:pt>
                <c:pt idx="6433">
                  <c:v>-90.128999983</c:v>
                </c:pt>
                <c:pt idx="6434">
                  <c:v>-90.380999911999993</c:v>
                </c:pt>
                <c:pt idx="6435">
                  <c:v>-90.324000245999997</c:v>
                </c:pt>
                <c:pt idx="6436">
                  <c:v>-90.138999803000004</c:v>
                </c:pt>
                <c:pt idx="6437">
                  <c:v>-90.111000055999995</c:v>
                </c:pt>
                <c:pt idx="6438">
                  <c:v>-89.877999912000007</c:v>
                </c:pt>
                <c:pt idx="6439">
                  <c:v>-89.512999879999995</c:v>
                </c:pt>
                <c:pt idx="6440">
                  <c:v>-89.30599977</c:v>
                </c:pt>
                <c:pt idx="6441">
                  <c:v>-89.382000163000001</c:v>
                </c:pt>
                <c:pt idx="6442">
                  <c:v>-89.011000050000007</c:v>
                </c:pt>
                <c:pt idx="6443">
                  <c:v>-88.790999923000001</c:v>
                </c:pt>
                <c:pt idx="6444">
                  <c:v>-88.708000222999999</c:v>
                </c:pt>
                <c:pt idx="6445">
                  <c:v>-88.580000075000001</c:v>
                </c:pt>
                <c:pt idx="6446">
                  <c:v>-88.182000071000004</c:v>
                </c:pt>
                <c:pt idx="6447">
                  <c:v>-87.879999784999995</c:v>
                </c:pt>
                <c:pt idx="6448">
                  <c:v>-88.005999906</c:v>
                </c:pt>
                <c:pt idx="6449">
                  <c:v>-87.683000125000007</c:v>
                </c:pt>
                <c:pt idx="6450">
                  <c:v>-87.427999998999994</c:v>
                </c:pt>
                <c:pt idx="6451">
                  <c:v>-87.285999977000003</c:v>
                </c:pt>
                <c:pt idx="6452">
                  <c:v>-87.241000158000006</c:v>
                </c:pt>
                <c:pt idx="6453">
                  <c:v>-86.903000018</c:v>
                </c:pt>
                <c:pt idx="6454">
                  <c:v>-86.579999920999995</c:v>
                </c:pt>
                <c:pt idx="6455">
                  <c:v>-86.603999930000001</c:v>
                </c:pt>
                <c:pt idx="6456">
                  <c:v>-86.480000149000006</c:v>
                </c:pt>
                <c:pt idx="6457">
                  <c:v>-86.155000025999996</c:v>
                </c:pt>
                <c:pt idx="6458">
                  <c:v>-85.985000256999996</c:v>
                </c:pt>
                <c:pt idx="6459">
                  <c:v>-85.960999934</c:v>
                </c:pt>
                <c:pt idx="6460">
                  <c:v>-85.701999755000003</c:v>
                </c:pt>
                <c:pt idx="6461">
                  <c:v>-85.346000000999993</c:v>
                </c:pt>
                <c:pt idx="6462">
                  <c:v>-85.221000051000004</c:v>
                </c:pt>
                <c:pt idx="6463">
                  <c:v>-85.245000059000006</c:v>
                </c:pt>
                <c:pt idx="6464">
                  <c:v>-84.864999983000004</c:v>
                </c:pt>
                <c:pt idx="6465">
                  <c:v>-84.672000061000006</c:v>
                </c:pt>
                <c:pt idx="6466">
                  <c:v>-84.634000178999997</c:v>
                </c:pt>
                <c:pt idx="6467">
                  <c:v>-84.469999861999995</c:v>
                </c:pt>
                <c:pt idx="6468">
                  <c:v>-84.110000053999997</c:v>
                </c:pt>
                <c:pt idx="6469">
                  <c:v>-83.872</c:v>
                </c:pt>
                <c:pt idx="6470">
                  <c:v>-84.004999744000003</c:v>
                </c:pt>
                <c:pt idx="6471">
                  <c:v>-83.672999997999995</c:v>
                </c:pt>
                <c:pt idx="6472">
                  <c:v>-83.473000139999996</c:v>
                </c:pt>
                <c:pt idx="6473">
                  <c:v>-83.393000008000001</c:v>
                </c:pt>
                <c:pt idx="6474">
                  <c:v>-83.327000064000003</c:v>
                </c:pt>
                <c:pt idx="6475">
                  <c:v>-82.954999780999998</c:v>
                </c:pt>
                <c:pt idx="6476">
                  <c:v>-82.664000114999993</c:v>
                </c:pt>
                <c:pt idx="6477">
                  <c:v>-82.771000138000005</c:v>
                </c:pt>
                <c:pt idx="6478">
                  <c:v>-82.540999877000004</c:v>
                </c:pt>
                <c:pt idx="6479">
                  <c:v>-82.256999832999995</c:v>
                </c:pt>
                <c:pt idx="6480">
                  <c:v>-82.109000045000002</c:v>
                </c:pt>
                <c:pt idx="6481">
                  <c:v>-82.084000180000004</c:v>
                </c:pt>
                <c:pt idx="6482">
                  <c:v>-81.811999983999996</c:v>
                </c:pt>
                <c:pt idx="6483">
                  <c:v>-81.477999897000004</c:v>
                </c:pt>
                <c:pt idx="6484">
                  <c:v>-81.460999826000005</c:v>
                </c:pt>
                <c:pt idx="6485">
                  <c:v>-81.420000060000007</c:v>
                </c:pt>
                <c:pt idx="6486">
                  <c:v>-81.090000027000002</c:v>
                </c:pt>
                <c:pt idx="6487">
                  <c:v>-80.929999764000002</c:v>
                </c:pt>
                <c:pt idx="6488">
                  <c:v>-80.934999988000001</c:v>
                </c:pt>
                <c:pt idx="6489">
                  <c:v>-80.730000219999994</c:v>
                </c:pt>
                <c:pt idx="6490">
                  <c:v>-80.399999871999995</c:v>
                </c:pt>
                <c:pt idx="6491">
                  <c:v>-80.230999959000002</c:v>
                </c:pt>
                <c:pt idx="6492">
                  <c:v>-80.318999883999993</c:v>
                </c:pt>
                <c:pt idx="6493">
                  <c:v>-79.976000147999997</c:v>
                </c:pt>
                <c:pt idx="6494">
                  <c:v>-79.795999929999994</c:v>
                </c:pt>
                <c:pt idx="6495">
                  <c:v>-79.747999914000005</c:v>
                </c:pt>
                <c:pt idx="6496">
                  <c:v>-79.631000069999999</c:v>
                </c:pt>
                <c:pt idx="6497">
                  <c:v>-79.268999922000006</c:v>
                </c:pt>
                <c:pt idx="6498">
                  <c:v>-79.012000083000004</c:v>
                </c:pt>
                <c:pt idx="6499">
                  <c:v>-79.175999771999997</c:v>
                </c:pt>
                <c:pt idx="6500">
                  <c:v>-78.866999863999993</c:v>
                </c:pt>
                <c:pt idx="6501">
                  <c:v>-78.647999908000003</c:v>
                </c:pt>
                <c:pt idx="6502">
                  <c:v>-78.553999902000001</c:v>
                </c:pt>
                <c:pt idx="6503">
                  <c:v>-78.543000226000004</c:v>
                </c:pt>
                <c:pt idx="6504">
                  <c:v>-78.220999985999995</c:v>
                </c:pt>
                <c:pt idx="6505">
                  <c:v>-77.925999951999998</c:v>
                </c:pt>
                <c:pt idx="6506">
                  <c:v>-77.994000236999995</c:v>
                </c:pt>
                <c:pt idx="6507">
                  <c:v>-77.885000187000003</c:v>
                </c:pt>
                <c:pt idx="6508">
                  <c:v>-77.599000115999999</c:v>
                </c:pt>
                <c:pt idx="6509">
                  <c:v>-77.451999869999995</c:v>
                </c:pt>
                <c:pt idx="6510">
                  <c:v>-77.444000076999998</c:v>
                </c:pt>
                <c:pt idx="6511">
                  <c:v>-77.215999842000002</c:v>
                </c:pt>
                <c:pt idx="6512">
                  <c:v>-76.893000060000006</c:v>
                </c:pt>
                <c:pt idx="6513">
                  <c:v>-76.814000098999998</c:v>
                </c:pt>
                <c:pt idx="6514">
                  <c:v>-76.843000016999994</c:v>
                </c:pt>
                <c:pt idx="6515">
                  <c:v>-76.493000030000005</c:v>
                </c:pt>
                <c:pt idx="6516">
                  <c:v>-76.340999873000001</c:v>
                </c:pt>
                <c:pt idx="6517">
                  <c:v>-76.343000215000004</c:v>
                </c:pt>
                <c:pt idx="6518">
                  <c:v>-76.188000174999999</c:v>
                </c:pt>
                <c:pt idx="6519">
                  <c:v>-75.855999800999996</c:v>
                </c:pt>
                <c:pt idx="6520">
                  <c:v>-75.660999853000007</c:v>
                </c:pt>
                <c:pt idx="6521">
                  <c:v>-75.817000062999995</c:v>
                </c:pt>
                <c:pt idx="6522">
                  <c:v>-75.511999893999999</c:v>
                </c:pt>
                <c:pt idx="6523">
                  <c:v>-75.333000161000001</c:v>
                </c:pt>
                <c:pt idx="6524">
                  <c:v>-75.283999973999997</c:v>
                </c:pt>
                <c:pt idx="6525">
                  <c:v>-75.236999814000001</c:v>
                </c:pt>
                <c:pt idx="6526">
                  <c:v>-74.890999879999995</c:v>
                </c:pt>
                <c:pt idx="6527">
                  <c:v>-74.621000023999997</c:v>
                </c:pt>
                <c:pt idx="6528">
                  <c:v>-74.761000018999994</c:v>
                </c:pt>
                <c:pt idx="6529">
                  <c:v>-74.538000009000001</c:v>
                </c:pt>
                <c:pt idx="6530">
                  <c:v>-74.295000044999995</c:v>
                </c:pt>
                <c:pt idx="6531">
                  <c:v>-74.177000031000006</c:v>
                </c:pt>
                <c:pt idx="6532">
                  <c:v>-74.166999896999997</c:v>
                </c:pt>
                <c:pt idx="6533">
                  <c:v>-73.912999941999999</c:v>
                </c:pt>
                <c:pt idx="6534">
                  <c:v>-73.612999998000006</c:v>
                </c:pt>
                <c:pt idx="6535">
                  <c:v>-73.641000059000007</c:v>
                </c:pt>
                <c:pt idx="6536">
                  <c:v>-73.604000033999995</c:v>
                </c:pt>
                <c:pt idx="6537">
                  <c:v>-73.302000062999994</c:v>
                </c:pt>
                <c:pt idx="6538">
                  <c:v>-73.172999743999995</c:v>
                </c:pt>
                <c:pt idx="6539">
                  <c:v>-73.205999715999994</c:v>
                </c:pt>
                <c:pt idx="6540">
                  <c:v>-73.011999938000002</c:v>
                </c:pt>
                <c:pt idx="6541">
                  <c:v>-72.696999949000002</c:v>
                </c:pt>
                <c:pt idx="6542">
                  <c:v>-72.563999890999995</c:v>
                </c:pt>
                <c:pt idx="6543">
                  <c:v>-72.670999914000006</c:v>
                </c:pt>
                <c:pt idx="6544">
                  <c:v>-72.346000106000005</c:v>
                </c:pt>
                <c:pt idx="6545">
                  <c:v>-72.181999787999999</c:v>
                </c:pt>
                <c:pt idx="6546">
                  <c:v>-72.158000094000002</c:v>
                </c:pt>
                <c:pt idx="6547">
                  <c:v>-72.059000178999995</c:v>
                </c:pt>
                <c:pt idx="6548">
                  <c:v>-71.727000118999996</c:v>
                </c:pt>
                <c:pt idx="6549">
                  <c:v>-71.499000198999994</c:v>
                </c:pt>
                <c:pt idx="6550">
                  <c:v>-71.678000245999996</c:v>
                </c:pt>
                <c:pt idx="6551">
                  <c:v>-71.386000095</c:v>
                </c:pt>
                <c:pt idx="6552">
                  <c:v>-71.203999850000002</c:v>
                </c:pt>
                <c:pt idx="6553">
                  <c:v>-71.145000156999998</c:v>
                </c:pt>
                <c:pt idx="6554">
                  <c:v>-71.143000130999994</c:v>
                </c:pt>
                <c:pt idx="6555">
                  <c:v>-70.827999826999999</c:v>
                </c:pt>
                <c:pt idx="6556">
                  <c:v>-70.564000051999997</c:v>
                </c:pt>
                <c:pt idx="6557">
                  <c:v>-70.670000219000002</c:v>
                </c:pt>
                <c:pt idx="6558">
                  <c:v>-70.557999972000005</c:v>
                </c:pt>
                <c:pt idx="6559">
                  <c:v>-70.289999828999996</c:v>
                </c:pt>
                <c:pt idx="6560">
                  <c:v>-70.167000219000002</c:v>
                </c:pt>
                <c:pt idx="6561">
                  <c:v>-70.181000092999994</c:v>
                </c:pt>
                <c:pt idx="6562">
                  <c:v>-69.973000127000006</c:v>
                </c:pt>
                <c:pt idx="6563">
                  <c:v>-69.662000191999994</c:v>
                </c:pt>
                <c:pt idx="6564">
                  <c:v>-69.621000112999994</c:v>
                </c:pt>
                <c:pt idx="6565">
                  <c:v>-69.661999878000003</c:v>
                </c:pt>
                <c:pt idx="6566">
                  <c:v>-69.344999861999995</c:v>
                </c:pt>
                <c:pt idx="6567">
                  <c:v>-69.215999858000004</c:v>
                </c:pt>
                <c:pt idx="6568">
                  <c:v>-69.239000009999998</c:v>
                </c:pt>
                <c:pt idx="6569">
                  <c:v>-69.099999870999994</c:v>
                </c:pt>
                <c:pt idx="6570">
                  <c:v>-68.799999927000002</c:v>
                </c:pt>
                <c:pt idx="6571">
                  <c:v>-68.642000003999996</c:v>
                </c:pt>
                <c:pt idx="6572">
                  <c:v>-68.801999953999996</c:v>
                </c:pt>
                <c:pt idx="6573">
                  <c:v>-68.514000170000003</c:v>
                </c:pt>
                <c:pt idx="6574">
                  <c:v>-68.366000068000005</c:v>
                </c:pt>
                <c:pt idx="6575">
                  <c:v>-68.348999997000007</c:v>
                </c:pt>
                <c:pt idx="6576">
                  <c:v>-68.307000060999997</c:v>
                </c:pt>
                <c:pt idx="6577">
                  <c:v>-67.977000028000006</c:v>
                </c:pt>
                <c:pt idx="6578">
                  <c:v>-67.737000261000006</c:v>
                </c:pt>
                <c:pt idx="6579">
                  <c:v>-67.920000048000006</c:v>
                </c:pt>
                <c:pt idx="6580">
                  <c:v>-67.699999921</c:v>
                </c:pt>
                <c:pt idx="6581">
                  <c:v>-67.483999847999996</c:v>
                </c:pt>
                <c:pt idx="6582">
                  <c:v>-67.397000093000003</c:v>
                </c:pt>
                <c:pt idx="6583">
                  <c:v>-67.421999958000001</c:v>
                </c:pt>
                <c:pt idx="6584">
                  <c:v>-67.183000046999993</c:v>
                </c:pt>
                <c:pt idx="6585">
                  <c:v>-66.912999877000004</c:v>
                </c:pt>
                <c:pt idx="6586">
                  <c:v>-66.975999938000001</c:v>
                </c:pt>
                <c:pt idx="6587">
                  <c:v>-66.955999982999998</c:v>
                </c:pt>
                <c:pt idx="6588">
                  <c:v>-66.693999921</c:v>
                </c:pt>
                <c:pt idx="6589">
                  <c:v>-66.593999835000005</c:v>
                </c:pt>
                <c:pt idx="6590">
                  <c:v>-66.641999850999994</c:v>
                </c:pt>
                <c:pt idx="6591">
                  <c:v>-66.466999857000005</c:v>
                </c:pt>
                <c:pt idx="6592">
                  <c:v>-66.185000154999997</c:v>
                </c:pt>
                <c:pt idx="6593">
                  <c:v>-66.098000085999999</c:v>
                </c:pt>
                <c:pt idx="6594">
                  <c:v>-66.214000072999994</c:v>
                </c:pt>
                <c:pt idx="6595">
                  <c:v>-65.905000165000004</c:v>
                </c:pt>
                <c:pt idx="6596">
                  <c:v>-65.776000159999995</c:v>
                </c:pt>
                <c:pt idx="6597">
                  <c:v>-65.792000060999996</c:v>
                </c:pt>
                <c:pt idx="6598">
                  <c:v>-65.715000126999996</c:v>
                </c:pt>
                <c:pt idx="6599">
                  <c:v>-65.405000048000005</c:v>
                </c:pt>
                <c:pt idx="6600">
                  <c:v>-65.217000037000005</c:v>
                </c:pt>
                <c:pt idx="6601">
                  <c:v>-65.429000056000007</c:v>
                </c:pt>
                <c:pt idx="6602">
                  <c:v>-65.166999993000005</c:v>
                </c:pt>
                <c:pt idx="6603">
                  <c:v>-65.018000035</c:v>
                </c:pt>
                <c:pt idx="6604">
                  <c:v>-64.989000116</c:v>
                </c:pt>
                <c:pt idx="6605">
                  <c:v>-65.013999980999998</c:v>
                </c:pt>
                <c:pt idx="6606">
                  <c:v>-64.725000026999993</c:v>
                </c:pt>
                <c:pt idx="6607">
                  <c:v>-64.493999909999999</c:v>
                </c:pt>
                <c:pt idx="6608">
                  <c:v>-64.631999878000002</c:v>
                </c:pt>
                <c:pt idx="6609">
                  <c:v>-64.524999855000004</c:v>
                </c:pt>
                <c:pt idx="6610">
                  <c:v>-64.295000221999999</c:v>
                </c:pt>
                <c:pt idx="6611">
                  <c:v>-64.206999983000003</c:v>
                </c:pt>
                <c:pt idx="6612">
                  <c:v>-64.241999981000006</c:v>
                </c:pt>
                <c:pt idx="6613">
                  <c:v>-64.050000230999999</c:v>
                </c:pt>
                <c:pt idx="6614">
                  <c:v>-63.776000007</c:v>
                </c:pt>
                <c:pt idx="6615">
                  <c:v>-63.788999709999999</c:v>
                </c:pt>
                <c:pt idx="6616">
                  <c:v>-63.843000121000003</c:v>
                </c:pt>
                <c:pt idx="6617">
                  <c:v>-63.552999997000001</c:v>
                </c:pt>
                <c:pt idx="6618">
                  <c:v>-63.456000107999998</c:v>
                </c:pt>
                <c:pt idx="6619">
                  <c:v>-63.520999881000002</c:v>
                </c:pt>
                <c:pt idx="6620">
                  <c:v>-63.404000038</c:v>
                </c:pt>
                <c:pt idx="6621">
                  <c:v>-63.128000102000001</c:v>
                </c:pt>
                <c:pt idx="6622">
                  <c:v>-63.001999980999997</c:v>
                </c:pt>
                <c:pt idx="6623">
                  <c:v>-63.184000226000002</c:v>
                </c:pt>
                <c:pt idx="6624">
                  <c:v>-62.923999876000003</c:v>
                </c:pt>
                <c:pt idx="6625">
                  <c:v>-62.803999834999999</c:v>
                </c:pt>
                <c:pt idx="6626">
                  <c:v>-62.807999889000001</c:v>
                </c:pt>
                <c:pt idx="6627">
                  <c:v>-62.780999997999999</c:v>
                </c:pt>
                <c:pt idx="6628">
                  <c:v>-62.483999935999996</c:v>
                </c:pt>
                <c:pt idx="6629">
                  <c:v>-62.278999853999998</c:v>
                </c:pt>
                <c:pt idx="6630">
                  <c:v>-62.490999873</c:v>
                </c:pt>
                <c:pt idx="6631">
                  <c:v>-62.273000088000003</c:v>
                </c:pt>
                <c:pt idx="6632">
                  <c:v>-62.09899995</c:v>
                </c:pt>
                <c:pt idx="6633">
                  <c:v>-62.052999960999998</c:v>
                </c:pt>
                <c:pt idx="6634">
                  <c:v>-62.103999860000002</c:v>
                </c:pt>
                <c:pt idx="6635">
                  <c:v>-61.867999832999999</c:v>
                </c:pt>
                <c:pt idx="6636">
                  <c:v>-61.630999949</c:v>
                </c:pt>
                <c:pt idx="6637">
                  <c:v>-61.738999827999997</c:v>
                </c:pt>
                <c:pt idx="6638">
                  <c:v>-61.733000062000002</c:v>
                </c:pt>
                <c:pt idx="6639">
                  <c:v>-61.493999836999997</c:v>
                </c:pt>
                <c:pt idx="6640">
                  <c:v>-61.411999993000002</c:v>
                </c:pt>
                <c:pt idx="6641">
                  <c:v>-61.485000188000001</c:v>
                </c:pt>
                <c:pt idx="6642">
                  <c:v>-61.333000030999997</c:v>
                </c:pt>
                <c:pt idx="6643">
                  <c:v>-61.072999996</c:v>
                </c:pt>
                <c:pt idx="6644">
                  <c:v>-61.014999844999998</c:v>
                </c:pt>
                <c:pt idx="6645">
                  <c:v>-61.142999992999997</c:v>
                </c:pt>
                <c:pt idx="6646">
                  <c:v>-60.857999778999996</c:v>
                </c:pt>
                <c:pt idx="6647">
                  <c:v>-60.758999863</c:v>
                </c:pt>
                <c:pt idx="6648">
                  <c:v>-60.797999916000002</c:v>
                </c:pt>
                <c:pt idx="6649">
                  <c:v>-60.727000062000002</c:v>
                </c:pt>
                <c:pt idx="6650">
                  <c:v>-60.451999981999997</c:v>
                </c:pt>
                <c:pt idx="6651">
                  <c:v>-60.299999825999997</c:v>
                </c:pt>
                <c:pt idx="6652">
                  <c:v>-60.528999915999997</c:v>
                </c:pt>
                <c:pt idx="6653">
                  <c:v>-60.279999871000001</c:v>
                </c:pt>
                <c:pt idx="6654">
                  <c:v>-60.158999973999997</c:v>
                </c:pt>
                <c:pt idx="6655">
                  <c:v>-60.165000055</c:v>
                </c:pt>
                <c:pt idx="6656">
                  <c:v>-60.204999964000002</c:v>
                </c:pt>
                <c:pt idx="6657">
                  <c:v>-59.92099992</c:v>
                </c:pt>
                <c:pt idx="6658">
                  <c:v>-59.707000188000002</c:v>
                </c:pt>
                <c:pt idx="6659">
                  <c:v>-59.885999921</c:v>
                </c:pt>
                <c:pt idx="6660">
                  <c:v>-59.776999871000001</c:v>
                </c:pt>
                <c:pt idx="6661">
                  <c:v>-59.574999986000002</c:v>
                </c:pt>
                <c:pt idx="6662">
                  <c:v>-59.498999908000002</c:v>
                </c:pt>
                <c:pt idx="6663">
                  <c:v>-59.555000032000002</c:v>
                </c:pt>
                <c:pt idx="6664">
                  <c:v>-59.384000092000001</c:v>
                </c:pt>
                <c:pt idx="6665">
                  <c:v>-59.135000046999998</c:v>
                </c:pt>
                <c:pt idx="6666">
                  <c:v>-59.177999839000002</c:v>
                </c:pt>
                <c:pt idx="6667">
                  <c:v>-59.231999936000001</c:v>
                </c:pt>
                <c:pt idx="6668">
                  <c:v>-58.976999810000002</c:v>
                </c:pt>
                <c:pt idx="6669">
                  <c:v>-58.907999983000003</c:v>
                </c:pt>
                <c:pt idx="6670">
                  <c:v>-58.997000079000003</c:v>
                </c:pt>
                <c:pt idx="6671">
                  <c:v>-58.878000209</c:v>
                </c:pt>
                <c:pt idx="6672">
                  <c:v>-58.630000019999997</c:v>
                </c:pt>
                <c:pt idx="6673">
                  <c:v>-58.538999896999997</c:v>
                </c:pt>
                <c:pt idx="6674">
                  <c:v>-58.731000277</c:v>
                </c:pt>
                <c:pt idx="6675">
                  <c:v>-58.477000007000001</c:v>
                </c:pt>
                <c:pt idx="6676">
                  <c:v>-58.374999893999998</c:v>
                </c:pt>
                <c:pt idx="6677">
                  <c:v>-58.408000180000002</c:v>
                </c:pt>
                <c:pt idx="6678">
                  <c:v>-58.396000018999999</c:v>
                </c:pt>
                <c:pt idx="6679">
                  <c:v>-58.116999886000002</c:v>
                </c:pt>
                <c:pt idx="6680">
                  <c:v>-57.932000072000001</c:v>
                </c:pt>
                <c:pt idx="6681">
                  <c:v>-58.175000036</c:v>
                </c:pt>
                <c:pt idx="6682">
                  <c:v>-57.967000069999997</c:v>
                </c:pt>
                <c:pt idx="6683">
                  <c:v>-57.829999958999998</c:v>
                </c:pt>
                <c:pt idx="6684">
                  <c:v>-57.807000121000002</c:v>
                </c:pt>
                <c:pt idx="6685">
                  <c:v>-57.877999975000002</c:v>
                </c:pt>
                <c:pt idx="6686">
                  <c:v>-57.656999992000003</c:v>
                </c:pt>
                <c:pt idx="6687">
                  <c:v>-57.451999909000001</c:v>
                </c:pt>
                <c:pt idx="6688">
                  <c:v>-57.593999930999999</c:v>
                </c:pt>
                <c:pt idx="6689">
                  <c:v>-57.588000164999997</c:v>
                </c:pt>
                <c:pt idx="6690">
                  <c:v>-57.380000199000001</c:v>
                </c:pt>
                <c:pt idx="6691">
                  <c:v>-57.328000129000003</c:v>
                </c:pt>
                <c:pt idx="6692">
                  <c:v>-57.420999964000004</c:v>
                </c:pt>
                <c:pt idx="6693">
                  <c:v>-57.280000113</c:v>
                </c:pt>
                <c:pt idx="6694">
                  <c:v>-57.040999888000002</c:v>
                </c:pt>
                <c:pt idx="6695">
                  <c:v>-57.031999923999997</c:v>
                </c:pt>
                <c:pt idx="6696">
                  <c:v>-57.175000117000003</c:v>
                </c:pt>
                <c:pt idx="6697">
                  <c:v>-56.912000198000001</c:v>
                </c:pt>
                <c:pt idx="6698">
                  <c:v>-56.836999976000001</c:v>
                </c:pt>
                <c:pt idx="6699">
                  <c:v>-56.915999937000002</c:v>
                </c:pt>
                <c:pt idx="6700">
                  <c:v>-56.585000047999998</c:v>
                </c:pt>
                <c:pt idx="6701">
                  <c:v>-56.059999752000003</c:v>
                </c:pt>
                <c:pt idx="6702">
                  <c:v>-55.655000125999997</c:v>
                </c:pt>
                <c:pt idx="6703">
                  <c:v>-55.621000297999998</c:v>
                </c:pt>
                <c:pt idx="6704">
                  <c:v>-55.122999894000003</c:v>
                </c:pt>
                <c:pt idx="6705">
                  <c:v>-54.756000149000002</c:v>
                </c:pt>
                <c:pt idx="6706">
                  <c:v>-54.509999987</c:v>
                </c:pt>
                <c:pt idx="6707">
                  <c:v>-54.354999948</c:v>
                </c:pt>
                <c:pt idx="6708">
                  <c:v>-53.98400015</c:v>
                </c:pt>
                <c:pt idx="6709">
                  <c:v>-53.691000142</c:v>
                </c:pt>
                <c:pt idx="6710">
                  <c:v>-53.798000164999998</c:v>
                </c:pt>
                <c:pt idx="6711">
                  <c:v>-53.567999903999997</c:v>
                </c:pt>
                <c:pt idx="6712">
                  <c:v>-53.284000175000003</c:v>
                </c:pt>
                <c:pt idx="6713">
                  <c:v>-53.134000045000001</c:v>
                </c:pt>
                <c:pt idx="6714">
                  <c:v>-53.105999982999997</c:v>
                </c:pt>
                <c:pt idx="6715">
                  <c:v>-52.834999957000001</c:v>
                </c:pt>
                <c:pt idx="6716">
                  <c:v>-52.497999987</c:v>
                </c:pt>
                <c:pt idx="6717">
                  <c:v>-52.476999862</c:v>
                </c:pt>
                <c:pt idx="6718">
                  <c:v>-52.437000267999998</c:v>
                </c:pt>
                <c:pt idx="6719">
                  <c:v>-52.105000208</c:v>
                </c:pt>
                <c:pt idx="6720">
                  <c:v>-51.942000061000002</c:v>
                </c:pt>
                <c:pt idx="6721">
                  <c:v>-51.945000258</c:v>
                </c:pt>
                <c:pt idx="6722">
                  <c:v>-51.736999978</c:v>
                </c:pt>
                <c:pt idx="6723">
                  <c:v>-51.404000062000001</c:v>
                </c:pt>
                <c:pt idx="6724">
                  <c:v>-51.231999950999999</c:v>
                </c:pt>
                <c:pt idx="6725">
                  <c:v>-51.318000163999997</c:v>
                </c:pt>
                <c:pt idx="6726">
                  <c:v>-50.971999916000001</c:v>
                </c:pt>
                <c:pt idx="6727">
                  <c:v>-50.787999958</c:v>
                </c:pt>
                <c:pt idx="6728">
                  <c:v>-50.737999915000003</c:v>
                </c:pt>
                <c:pt idx="6729">
                  <c:v>-50.615999848000001</c:v>
                </c:pt>
                <c:pt idx="6730">
                  <c:v>-50.249999959</c:v>
                </c:pt>
                <c:pt idx="6731">
                  <c:v>-49.990000238</c:v>
                </c:pt>
                <c:pt idx="6732">
                  <c:v>-50.149999872999999</c:v>
                </c:pt>
                <c:pt idx="6733">
                  <c:v>-49.838000082000001</c:v>
                </c:pt>
                <c:pt idx="6734">
                  <c:v>-49.611999873999999</c:v>
                </c:pt>
                <c:pt idx="6735">
                  <c:v>-49.514000129000003</c:v>
                </c:pt>
                <c:pt idx="6736">
                  <c:v>-49.499999940999999</c:v>
                </c:pt>
                <c:pt idx="6737">
                  <c:v>-49.173999962000003</c:v>
                </c:pt>
                <c:pt idx="6738">
                  <c:v>-48.874000017999997</c:v>
                </c:pt>
                <c:pt idx="6739">
                  <c:v>-48.935999907999999</c:v>
                </c:pt>
                <c:pt idx="6740">
                  <c:v>-48.823000118000003</c:v>
                </c:pt>
                <c:pt idx="6741">
                  <c:v>-48.532000136999997</c:v>
                </c:pt>
                <c:pt idx="6742">
                  <c:v>-48.379999980999997</c:v>
                </c:pt>
                <c:pt idx="6743">
                  <c:v>-48.366999964000001</c:v>
                </c:pt>
                <c:pt idx="6744">
                  <c:v>-48.134000133999997</c:v>
                </c:pt>
                <c:pt idx="6745">
                  <c:v>-47.806000126999997</c:v>
                </c:pt>
                <c:pt idx="6746">
                  <c:v>-47.721999941999997</c:v>
                </c:pt>
                <c:pt idx="6747">
                  <c:v>-47.746999805999998</c:v>
                </c:pt>
                <c:pt idx="6748">
                  <c:v>-47.392000222999997</c:v>
                </c:pt>
                <c:pt idx="6749">
                  <c:v>-47.233999986000001</c:v>
                </c:pt>
                <c:pt idx="6750">
                  <c:v>-47.229000075999998</c:v>
                </c:pt>
                <c:pt idx="6751">
                  <c:v>-47.070999839000002</c:v>
                </c:pt>
                <c:pt idx="6752">
                  <c:v>-46.733000013000002</c:v>
                </c:pt>
                <c:pt idx="6753">
                  <c:v>-46.532999840999999</c:v>
                </c:pt>
                <c:pt idx="6754">
                  <c:v>-46.683999825999997</c:v>
                </c:pt>
                <c:pt idx="6755">
                  <c:v>-46.373000204999997</c:v>
                </c:pt>
                <c:pt idx="6756">
                  <c:v>-46.188999934000002</c:v>
                </c:pt>
                <c:pt idx="6757">
                  <c:v>-46.134999837000002</c:v>
                </c:pt>
                <c:pt idx="6758">
                  <c:v>-46.081999910999997</c:v>
                </c:pt>
                <c:pt idx="6759">
                  <c:v>-45.731000066999997</c:v>
                </c:pt>
                <c:pt idx="6760">
                  <c:v>-45.455000130000002</c:v>
                </c:pt>
                <c:pt idx="6761">
                  <c:v>-45.589999900999999</c:v>
                </c:pt>
                <c:pt idx="6762">
                  <c:v>-45.361000124999997</c:v>
                </c:pt>
                <c:pt idx="6763">
                  <c:v>-45.112999936000001</c:v>
                </c:pt>
                <c:pt idx="6764">
                  <c:v>-44.990000012000003</c:v>
                </c:pt>
                <c:pt idx="6765">
                  <c:v>-44.974999967999999</c:v>
                </c:pt>
                <c:pt idx="6766">
                  <c:v>-44.712999904999997</c:v>
                </c:pt>
                <c:pt idx="6767">
                  <c:v>-44.410000078000003</c:v>
                </c:pt>
                <c:pt idx="6768">
                  <c:v>-44.432000059000003</c:v>
                </c:pt>
                <c:pt idx="6769">
                  <c:v>-44.392000150000001</c:v>
                </c:pt>
                <c:pt idx="6770">
                  <c:v>-44.084000099000001</c:v>
                </c:pt>
                <c:pt idx="6771">
                  <c:v>-43.949000013999999</c:v>
                </c:pt>
                <c:pt idx="6772">
                  <c:v>-43.977000074999999</c:v>
                </c:pt>
                <c:pt idx="6773">
                  <c:v>-43.779999785999998</c:v>
                </c:pt>
                <c:pt idx="6774">
                  <c:v>-43.459000031000002</c:v>
                </c:pt>
                <c:pt idx="6775">
                  <c:v>-43.322000232999997</c:v>
                </c:pt>
                <c:pt idx="6776">
                  <c:v>-43.422000005000001</c:v>
                </c:pt>
                <c:pt idx="6777">
                  <c:v>-43.092999829</c:v>
                </c:pt>
                <c:pt idx="6778">
                  <c:v>-42.923999915000003</c:v>
                </c:pt>
                <c:pt idx="6779">
                  <c:v>-42.894000140999999</c:v>
                </c:pt>
                <c:pt idx="6780">
                  <c:v>-42.790999857000003</c:v>
                </c:pt>
                <c:pt idx="6781">
                  <c:v>-42.453000031000002</c:v>
                </c:pt>
                <c:pt idx="6782">
                  <c:v>-42.221999912999998</c:v>
                </c:pt>
                <c:pt idx="6783">
                  <c:v>-42.395999736999997</c:v>
                </c:pt>
                <c:pt idx="6784">
                  <c:v>-42.097999819000002</c:v>
                </c:pt>
                <c:pt idx="6785">
                  <c:v>-41.911999835000003</c:v>
                </c:pt>
                <c:pt idx="6786">
                  <c:v>-41.848000231999997</c:v>
                </c:pt>
                <c:pt idx="6787">
                  <c:v>-41.844000178000002</c:v>
                </c:pt>
                <c:pt idx="6788">
                  <c:v>-41.522999794999997</c:v>
                </c:pt>
                <c:pt idx="6789">
                  <c:v>-41.25400011</c:v>
                </c:pt>
                <c:pt idx="6790">
                  <c:v>-41.356000223000002</c:v>
                </c:pt>
                <c:pt idx="6791">
                  <c:v>-41.239999922000003</c:v>
                </c:pt>
                <c:pt idx="6792">
                  <c:v>-40.966999868000002</c:v>
                </c:pt>
                <c:pt idx="6793">
                  <c:v>-40.838000178000001</c:v>
                </c:pt>
                <c:pt idx="6794">
                  <c:v>-40.848999855000002</c:v>
                </c:pt>
                <c:pt idx="6795">
                  <c:v>-40.636999834999997</c:v>
                </c:pt>
                <c:pt idx="6796">
                  <c:v>-40.323000016999998</c:v>
                </c:pt>
                <c:pt idx="6797">
                  <c:v>-40.277000028000003</c:v>
                </c:pt>
                <c:pt idx="6798">
                  <c:v>-40.314000053000001</c:v>
                </c:pt>
                <c:pt idx="6799">
                  <c:v>-39.992000128000001</c:v>
                </c:pt>
                <c:pt idx="6800">
                  <c:v>-39.861000095999998</c:v>
                </c:pt>
                <c:pt idx="6801">
                  <c:v>-39.879000024</c:v>
                </c:pt>
                <c:pt idx="6802">
                  <c:v>-39.737000002000002</c:v>
                </c:pt>
                <c:pt idx="6803">
                  <c:v>-39.432000148</c:v>
                </c:pt>
                <c:pt idx="6804">
                  <c:v>-39.269000001000002</c:v>
                </c:pt>
                <c:pt idx="6805">
                  <c:v>-39.427000237999998</c:v>
                </c:pt>
                <c:pt idx="6806">
                  <c:v>-39.135000085999998</c:v>
                </c:pt>
                <c:pt idx="6807">
                  <c:v>-38.982000073999998</c:v>
                </c:pt>
                <c:pt idx="6808">
                  <c:v>-38.962000119000002</c:v>
                </c:pt>
                <c:pt idx="6809">
                  <c:v>-38.916999986</c:v>
                </c:pt>
                <c:pt idx="6810">
                  <c:v>-38.582000043000001</c:v>
                </c:pt>
                <c:pt idx="6811">
                  <c:v>-38.339999935000002</c:v>
                </c:pt>
                <c:pt idx="6812">
                  <c:v>-38.517999811999999</c:v>
                </c:pt>
                <c:pt idx="6813">
                  <c:v>-38.295999973000001</c:v>
                </c:pt>
                <c:pt idx="6814">
                  <c:v>-38.077000016</c:v>
                </c:pt>
                <c:pt idx="6815">
                  <c:v>-37.983999867000001</c:v>
                </c:pt>
                <c:pt idx="6816">
                  <c:v>-38.005999848000002</c:v>
                </c:pt>
                <c:pt idx="6817">
                  <c:v>-37.763999740000003</c:v>
                </c:pt>
                <c:pt idx="6818">
                  <c:v>-37.491000001000003</c:v>
                </c:pt>
                <c:pt idx="6819">
                  <c:v>-37.549000151999998</c:v>
                </c:pt>
                <c:pt idx="6820">
                  <c:v>-37.528000026999997</c:v>
                </c:pt>
                <c:pt idx="6821">
                  <c:v>-37.260000198</c:v>
                </c:pt>
                <c:pt idx="6822">
                  <c:v>-37.156999913999996</c:v>
                </c:pt>
                <c:pt idx="6823">
                  <c:v>-37.200999877000001</c:v>
                </c:pt>
                <c:pt idx="6824">
                  <c:v>-37.023000000000003</c:v>
                </c:pt>
                <c:pt idx="6825">
                  <c:v>-36.736999929</c:v>
                </c:pt>
                <c:pt idx="6826">
                  <c:v>-36.645999807000003</c:v>
                </c:pt>
                <c:pt idx="6827">
                  <c:v>-36.758999910999997</c:v>
                </c:pt>
                <c:pt idx="6828">
                  <c:v>-36.444999778000003</c:v>
                </c:pt>
                <c:pt idx="6829">
                  <c:v>-36.312000034</c:v>
                </c:pt>
                <c:pt idx="6830">
                  <c:v>-36.325000052</c:v>
                </c:pt>
                <c:pt idx="6831">
                  <c:v>-36.242999892999997</c:v>
                </c:pt>
                <c:pt idx="6832">
                  <c:v>-35.929999930999998</c:v>
                </c:pt>
                <c:pt idx="6833">
                  <c:v>-35.737000010000003</c:v>
                </c:pt>
                <c:pt idx="6834">
                  <c:v>-35.944000119000002</c:v>
                </c:pt>
                <c:pt idx="6835">
                  <c:v>-35.678000003000001</c:v>
                </c:pt>
                <c:pt idx="6836">
                  <c:v>-35.524000133999998</c:v>
                </c:pt>
                <c:pt idx="6837">
                  <c:v>-35.491000161999999</c:v>
                </c:pt>
                <c:pt idx="6838">
                  <c:v>-35.510999802999997</c:v>
                </c:pt>
                <c:pt idx="6839">
                  <c:v>-35.216999938999997</c:v>
                </c:pt>
                <c:pt idx="6840">
                  <c:v>-34.980999910999998</c:v>
                </c:pt>
                <c:pt idx="6841">
                  <c:v>-35.115000139999999</c:v>
                </c:pt>
                <c:pt idx="6842">
                  <c:v>-35.000000008999997</c:v>
                </c:pt>
                <c:pt idx="6843">
                  <c:v>-34.764999838000001</c:v>
                </c:pt>
                <c:pt idx="6844">
                  <c:v>-34.670999832</c:v>
                </c:pt>
                <c:pt idx="6845">
                  <c:v>-34.700999920999998</c:v>
                </c:pt>
                <c:pt idx="6846">
                  <c:v>-34.50300009</c:v>
                </c:pt>
                <c:pt idx="6847">
                  <c:v>-34.221000072999999</c:v>
                </c:pt>
                <c:pt idx="6848">
                  <c:v>-34.228000010000002</c:v>
                </c:pt>
                <c:pt idx="6849">
                  <c:v>-34.274999856000001</c:v>
                </c:pt>
                <c:pt idx="6850">
                  <c:v>-33.978999965</c:v>
                </c:pt>
                <c:pt idx="6851">
                  <c:v>-33.873000112</c:v>
                </c:pt>
                <c:pt idx="6852">
                  <c:v>-33.932000119000001</c:v>
                </c:pt>
                <c:pt idx="6853">
                  <c:v>-33.807000168999998</c:v>
                </c:pt>
                <c:pt idx="6854">
                  <c:v>-33.525000151999997</c:v>
                </c:pt>
                <c:pt idx="6855">
                  <c:v>-33.390000067000003</c:v>
                </c:pt>
                <c:pt idx="6856">
                  <c:v>-33.563000033999998</c:v>
                </c:pt>
                <c:pt idx="6857">
                  <c:v>-33.29499989</c:v>
                </c:pt>
                <c:pt idx="6858">
                  <c:v>-33.168999769000003</c:v>
                </c:pt>
                <c:pt idx="6859">
                  <c:v>-33.163000003000001</c:v>
                </c:pt>
                <c:pt idx="6860">
                  <c:v>-33.12899986</c:v>
                </c:pt>
                <c:pt idx="6861">
                  <c:v>-32.822000293999999</c:v>
                </c:pt>
                <c:pt idx="6862">
                  <c:v>-32.609999960000003</c:v>
                </c:pt>
                <c:pt idx="6863">
                  <c:v>-32.814000186000001</c:v>
                </c:pt>
                <c:pt idx="6864">
                  <c:v>-32.587000121999999</c:v>
                </c:pt>
                <c:pt idx="6865">
                  <c:v>-32.404000021000002</c:v>
                </c:pt>
                <c:pt idx="6866">
                  <c:v>-32.349000068000002</c:v>
                </c:pt>
                <c:pt idx="6867">
                  <c:v>-32.393000030000003</c:v>
                </c:pt>
                <c:pt idx="6868">
                  <c:v>-32.148000039000003</c:v>
                </c:pt>
                <c:pt idx="6869">
                  <c:v>-31.901999877000002</c:v>
                </c:pt>
                <c:pt idx="6870">
                  <c:v>-32.001999963999999</c:v>
                </c:pt>
                <c:pt idx="6871">
                  <c:v>-31.98800009</c:v>
                </c:pt>
                <c:pt idx="6872">
                  <c:v>-31.741999927999998</c:v>
                </c:pt>
                <c:pt idx="6873">
                  <c:v>-31.651999975999999</c:v>
                </c:pt>
                <c:pt idx="6874">
                  <c:v>-31.715999892999999</c:v>
                </c:pt>
                <c:pt idx="6875">
                  <c:v>-31.557000114000001</c:v>
                </c:pt>
                <c:pt idx="6876">
                  <c:v>-31.289999826999999</c:v>
                </c:pt>
                <c:pt idx="6877">
                  <c:v>-31.225000053999999</c:v>
                </c:pt>
                <c:pt idx="6878">
                  <c:v>-31.345000095</c:v>
                </c:pt>
                <c:pt idx="6879">
                  <c:v>-31.052999943</c:v>
                </c:pt>
                <c:pt idx="6880">
                  <c:v>-30.947999947</c:v>
                </c:pt>
                <c:pt idx="6881">
                  <c:v>-30.981000233</c:v>
                </c:pt>
                <c:pt idx="6882">
                  <c:v>-30.903999984999999</c:v>
                </c:pt>
                <c:pt idx="6883">
                  <c:v>-30.621000112000001</c:v>
                </c:pt>
                <c:pt idx="6884">
                  <c:v>-30.464000044999999</c:v>
                </c:pt>
                <c:pt idx="6885">
                  <c:v>-30.689000082</c:v>
                </c:pt>
                <c:pt idx="6886">
                  <c:v>-30.433999957000001</c:v>
                </c:pt>
                <c:pt idx="6887">
                  <c:v>-30.306999979</c:v>
                </c:pt>
                <c:pt idx="6888">
                  <c:v>-30.310000176999999</c:v>
                </c:pt>
                <c:pt idx="6889">
                  <c:v>-30.345000174999999</c:v>
                </c:pt>
                <c:pt idx="6890">
                  <c:v>-30.057000078000002</c:v>
                </c:pt>
                <c:pt idx="6891">
                  <c:v>-29.838999978</c:v>
                </c:pt>
                <c:pt idx="6892">
                  <c:v>-30.012999800999999</c:v>
                </c:pt>
                <c:pt idx="6893">
                  <c:v>-29.901000182000001</c:v>
                </c:pt>
                <c:pt idx="6894">
                  <c:v>-29.694999929000002</c:v>
                </c:pt>
                <c:pt idx="6895">
                  <c:v>-29.615999968000001</c:v>
                </c:pt>
                <c:pt idx="6896">
                  <c:v>-29.668999893999999</c:v>
                </c:pt>
                <c:pt idx="6897">
                  <c:v>-29.493000043999999</c:v>
                </c:pt>
                <c:pt idx="6898">
                  <c:v>-29.243000143</c:v>
                </c:pt>
                <c:pt idx="6899">
                  <c:v>-29.283999907999998</c:v>
                </c:pt>
                <c:pt idx="6900">
                  <c:v>-29.335999978</c:v>
                </c:pt>
                <c:pt idx="6901">
                  <c:v>-29.076999797999999</c:v>
                </c:pt>
                <c:pt idx="6902">
                  <c:v>-29.004999774000002</c:v>
                </c:pt>
                <c:pt idx="6903">
                  <c:v>-29.093999870000001</c:v>
                </c:pt>
                <c:pt idx="6904">
                  <c:v>-28.972999973</c:v>
                </c:pt>
                <c:pt idx="6905">
                  <c:v>-28.721000045</c:v>
                </c:pt>
                <c:pt idx="6906">
                  <c:v>-28.62800021</c:v>
                </c:pt>
                <c:pt idx="6907">
                  <c:v>-28.819999960000001</c:v>
                </c:pt>
                <c:pt idx="6908">
                  <c:v>-28.563999977999998</c:v>
                </c:pt>
                <c:pt idx="6909">
                  <c:v>-28.458999982000002</c:v>
                </c:pt>
                <c:pt idx="6910">
                  <c:v>-28.491000098000001</c:v>
                </c:pt>
                <c:pt idx="6911">
                  <c:v>-28.476000053</c:v>
                </c:pt>
                <c:pt idx="6912">
                  <c:v>-28.196000063</c:v>
                </c:pt>
                <c:pt idx="6913">
                  <c:v>-28.010000079000001</c:v>
                </c:pt>
                <c:pt idx="6914">
                  <c:v>-28.250000159999999</c:v>
                </c:pt>
                <c:pt idx="6915">
                  <c:v>-28.041999879999999</c:v>
                </c:pt>
                <c:pt idx="6916">
                  <c:v>-27.902999740999999</c:v>
                </c:pt>
                <c:pt idx="6917">
                  <c:v>-27.878000191000002</c:v>
                </c:pt>
                <c:pt idx="6918">
                  <c:v>-27.948000188999998</c:v>
                </c:pt>
                <c:pt idx="6919">
                  <c:v>-27.724000008000001</c:v>
                </c:pt>
                <c:pt idx="6920">
                  <c:v>-27.517999755000002</c:v>
                </c:pt>
                <c:pt idx="6921">
                  <c:v>-27.658999920999999</c:v>
                </c:pt>
                <c:pt idx="6922">
                  <c:v>-27.651000128</c:v>
                </c:pt>
                <c:pt idx="6923">
                  <c:v>-27.441999990999999</c:v>
                </c:pt>
                <c:pt idx="6924">
                  <c:v>-27.386000182</c:v>
                </c:pt>
                <c:pt idx="6925">
                  <c:v>-27.479000017000001</c:v>
                </c:pt>
                <c:pt idx="6926">
                  <c:v>-27.335999824999998</c:v>
                </c:pt>
                <c:pt idx="6927">
                  <c:v>-27.093000175</c:v>
                </c:pt>
                <c:pt idx="6928">
                  <c:v>-27.083000040000002</c:v>
                </c:pt>
                <c:pt idx="6929">
                  <c:v>-27.223000034999998</c:v>
                </c:pt>
                <c:pt idx="6930">
                  <c:v>-26.960000116</c:v>
                </c:pt>
                <c:pt idx="6931">
                  <c:v>-26.882000010999999</c:v>
                </c:pt>
                <c:pt idx="6932">
                  <c:v>-26.958000089999999</c:v>
                </c:pt>
                <c:pt idx="6933">
                  <c:v>-26.908000046000002</c:v>
                </c:pt>
                <c:pt idx="6934">
                  <c:v>-26.663999911000001</c:v>
                </c:pt>
                <c:pt idx="6935">
                  <c:v>-26.540999987999999</c:v>
                </c:pt>
                <c:pt idx="6936">
                  <c:v>-26.787000149000001</c:v>
                </c:pt>
                <c:pt idx="6937">
                  <c:v>-26.568000193</c:v>
                </c:pt>
                <c:pt idx="6938">
                  <c:v>-26.483000150999999</c:v>
                </c:pt>
                <c:pt idx="6939">
                  <c:v>-26.518000149999999</c:v>
                </c:pt>
                <c:pt idx="6940">
                  <c:v>-26.564999996000001</c:v>
                </c:pt>
                <c:pt idx="6941">
                  <c:v>-26.30499996</c:v>
                </c:pt>
                <c:pt idx="6942">
                  <c:v>-26.126000226999999</c:v>
                </c:pt>
                <c:pt idx="6943">
                  <c:v>-26.348000066000001</c:v>
                </c:pt>
                <c:pt idx="6944">
                  <c:v>-26.232000078999999</c:v>
                </c:pt>
                <c:pt idx="6945">
                  <c:v>-26.059999969</c:v>
                </c:pt>
                <c:pt idx="6946">
                  <c:v>-26.024000114</c:v>
                </c:pt>
                <c:pt idx="6947">
                  <c:v>-26.110000012</c:v>
                </c:pt>
                <c:pt idx="6948">
                  <c:v>-25.952999945999998</c:v>
                </c:pt>
                <c:pt idx="6949">
                  <c:v>-25.727999909000001</c:v>
                </c:pt>
                <c:pt idx="6950">
                  <c:v>-25.821999913999999</c:v>
                </c:pt>
                <c:pt idx="6951">
                  <c:v>-25.893999939</c:v>
                </c:pt>
                <c:pt idx="6952">
                  <c:v>-25.675999838999999</c:v>
                </c:pt>
                <c:pt idx="6953">
                  <c:v>-25.626999966</c:v>
                </c:pt>
                <c:pt idx="6954">
                  <c:v>-25.742999953000002</c:v>
                </c:pt>
                <c:pt idx="6955">
                  <c:v>-25.647999776999999</c:v>
                </c:pt>
                <c:pt idx="6956">
                  <c:v>-25.429000134999999</c:v>
                </c:pt>
                <c:pt idx="6957">
                  <c:v>-25.370999984000001</c:v>
                </c:pt>
                <c:pt idx="6958">
                  <c:v>-25.571000157</c:v>
                </c:pt>
                <c:pt idx="6959">
                  <c:v>-25.339000183</c:v>
                </c:pt>
                <c:pt idx="6960">
                  <c:v>-25.265999988000001</c:v>
                </c:pt>
                <c:pt idx="6961">
                  <c:v>-25.330999761000001</c:v>
                </c:pt>
                <c:pt idx="6962">
                  <c:v>-25.322999968000001</c:v>
                </c:pt>
                <c:pt idx="6963">
                  <c:v>-25.069999869</c:v>
                </c:pt>
                <c:pt idx="6964">
                  <c:v>-24.922999938</c:v>
                </c:pt>
                <c:pt idx="6965">
                  <c:v>-25.196999847000001</c:v>
                </c:pt>
                <c:pt idx="6966">
                  <c:v>-24.999000016</c:v>
                </c:pt>
                <c:pt idx="6967">
                  <c:v>-24.887999939</c:v>
                </c:pt>
                <c:pt idx="6968">
                  <c:v>-24.902999983000001</c:v>
                </c:pt>
                <c:pt idx="6969">
                  <c:v>-25.003000068999999</c:v>
                </c:pt>
                <c:pt idx="6970">
                  <c:v>-24.793000076999999</c:v>
                </c:pt>
                <c:pt idx="6971">
                  <c:v>-24.605999921999999</c:v>
                </c:pt>
                <c:pt idx="6972">
                  <c:v>-24.782000086</c:v>
                </c:pt>
                <c:pt idx="6973">
                  <c:v>-24.78100023</c:v>
                </c:pt>
                <c:pt idx="6974">
                  <c:v>-24.299000040999999</c:v>
                </c:pt>
                <c:pt idx="6975">
                  <c:v>-23.955999989999999</c:v>
                </c:pt>
                <c:pt idx="6976">
                  <c:v>-23.752999934000002</c:v>
                </c:pt>
                <c:pt idx="6977">
                  <c:v>-23.328000038999999</c:v>
                </c:pt>
                <c:pt idx="6978">
                  <c:v>-22.809000138999998</c:v>
                </c:pt>
                <c:pt idx="6979">
                  <c:v>-22.536000086000001</c:v>
                </c:pt>
                <c:pt idx="6980">
                  <c:v>-22.368999885000001</c:v>
                </c:pt>
                <c:pt idx="6981">
                  <c:v>-21.823999949000001</c:v>
                </c:pt>
                <c:pt idx="6982">
                  <c:v>-21.474000276000002</c:v>
                </c:pt>
                <c:pt idx="6983">
                  <c:v>-21.281000039999999</c:v>
                </c:pt>
                <c:pt idx="6984">
                  <c:v>-20.933000079999999</c:v>
                </c:pt>
                <c:pt idx="6985">
                  <c:v>-20.404000045</c:v>
                </c:pt>
                <c:pt idx="6986">
                  <c:v>-20.014000149000001</c:v>
                </c:pt>
                <c:pt idx="6987">
                  <c:v>-19.975000095999999</c:v>
                </c:pt>
                <c:pt idx="6988">
                  <c:v>-19.477000006000001</c:v>
                </c:pt>
                <c:pt idx="6989">
                  <c:v>-19.101999840000001</c:v>
                </c:pt>
                <c:pt idx="6990">
                  <c:v>-18.858000018999999</c:v>
                </c:pt>
                <c:pt idx="6991">
                  <c:v>-18.617999938000001</c:v>
                </c:pt>
                <c:pt idx="6992">
                  <c:v>-18.078000227</c:v>
                </c:pt>
                <c:pt idx="6993">
                  <c:v>-17.613999965000001</c:v>
                </c:pt>
                <c:pt idx="6994">
                  <c:v>-17.560000182</c:v>
                </c:pt>
                <c:pt idx="6995">
                  <c:v>-17.14300008</c:v>
                </c:pt>
                <c:pt idx="6996">
                  <c:v>-16.706000024000002</c:v>
                </c:pt>
                <c:pt idx="6997">
                  <c:v>-16.395999945</c:v>
                </c:pt>
                <c:pt idx="6998">
                  <c:v>-16.19400006</c:v>
                </c:pt>
                <c:pt idx="6999">
                  <c:v>-15.744999843</c:v>
                </c:pt>
                <c:pt idx="7000">
                  <c:v>-15.253000148</c:v>
                </c:pt>
                <c:pt idx="7001">
                  <c:v>-15.086999802999999</c:v>
                </c:pt>
                <c:pt idx="7002">
                  <c:v>-14.86099991</c:v>
                </c:pt>
                <c:pt idx="7003">
                  <c:v>-14.364999847</c:v>
                </c:pt>
                <c:pt idx="7004">
                  <c:v>-14.043000235999999</c:v>
                </c:pt>
                <c:pt idx="7005">
                  <c:v>-13.884999999</c:v>
                </c:pt>
                <c:pt idx="7006">
                  <c:v>-13.50300021</c:v>
                </c:pt>
                <c:pt idx="7007">
                  <c:v>-12.994999986</c:v>
                </c:pt>
                <c:pt idx="7008">
                  <c:v>-12.671999889</c:v>
                </c:pt>
                <c:pt idx="7009">
                  <c:v>-12.586999848</c:v>
                </c:pt>
                <c:pt idx="7010">
                  <c:v>-12.072000000999999</c:v>
                </c:pt>
                <c:pt idx="7011">
                  <c:v>-11.717999959</c:v>
                </c:pt>
                <c:pt idx="7012">
                  <c:v>-11.504000227000001</c:v>
                </c:pt>
                <c:pt idx="7013">
                  <c:v>-11.343999964</c:v>
                </c:pt>
                <c:pt idx="7014">
                  <c:v>-10.964000201999999</c:v>
                </c:pt>
                <c:pt idx="7015">
                  <c:v>-10.691000149000001</c:v>
                </c:pt>
                <c:pt idx="7016">
                  <c:v>-10.823999892</c:v>
                </c:pt>
                <c:pt idx="7017">
                  <c:v>-10.486999922000001</c:v>
                </c:pt>
                <c:pt idx="7018">
                  <c:v>-10.256999975999999</c:v>
                </c:pt>
                <c:pt idx="7019">
                  <c:v>-10.154000006</c:v>
                </c:pt>
                <c:pt idx="7020">
                  <c:v>-10.108000017</c:v>
                </c:pt>
                <c:pt idx="7021">
                  <c:v>-9.7479998949999995</c:v>
                </c:pt>
                <c:pt idx="7022">
                  <c:v>-9.4389999870000008</c:v>
                </c:pt>
                <c:pt idx="7023">
                  <c:v>-9.5009998769999999</c:v>
                </c:pt>
                <c:pt idx="7024">
                  <c:v>-9.3470000080000002</c:v>
                </c:pt>
                <c:pt idx="7025">
                  <c:v>-9.0330001899999992</c:v>
                </c:pt>
                <c:pt idx="7026">
                  <c:v>-8.8659999890000005</c:v>
                </c:pt>
                <c:pt idx="7027">
                  <c:v>-8.8380002419999997</c:v>
                </c:pt>
                <c:pt idx="7028">
                  <c:v>-8.5880000259999996</c:v>
                </c:pt>
                <c:pt idx="7029">
                  <c:v>-8.2360000119999999</c:v>
                </c:pt>
                <c:pt idx="7030">
                  <c:v>-8.1510002840000002</c:v>
                </c:pt>
                <c:pt idx="7031">
                  <c:v>-8.1500001139999991</c:v>
                </c:pt>
                <c:pt idx="7032">
                  <c:v>-7.7899999920000003</c:v>
                </c:pt>
                <c:pt idx="7033">
                  <c:v>-7.6219999349999998</c:v>
                </c:pt>
                <c:pt idx="7034">
                  <c:v>-7.6030001509999998</c:v>
                </c:pt>
                <c:pt idx="7035">
                  <c:v>-7.4220000769999999</c:v>
                </c:pt>
                <c:pt idx="7036">
                  <c:v>-7.0810000530000003</c:v>
                </c:pt>
                <c:pt idx="7037">
                  <c:v>-6.8820000510000003</c:v>
                </c:pt>
                <c:pt idx="7038">
                  <c:v>-7.0029999480000003</c:v>
                </c:pt>
                <c:pt idx="7039">
                  <c:v>-6.6749999420000004</c:v>
                </c:pt>
                <c:pt idx="7040">
                  <c:v>-6.4849999030000003</c:v>
                </c:pt>
                <c:pt idx="7041">
                  <c:v>-6.4279999229999998</c:v>
                </c:pt>
                <c:pt idx="7042">
                  <c:v>-6.3489999619999997</c:v>
                </c:pt>
                <c:pt idx="7043">
                  <c:v>-5.9769999929999997</c:v>
                </c:pt>
                <c:pt idx="7044">
                  <c:v>-5.6970000030000003</c:v>
                </c:pt>
                <c:pt idx="7045">
                  <c:v>-5.8410000520000001</c:v>
                </c:pt>
                <c:pt idx="7046">
                  <c:v>-5.5830000430000002</c:v>
                </c:pt>
                <c:pt idx="7047">
                  <c:v>-5.3279999179999997</c:v>
                </c:pt>
                <c:pt idx="7048">
                  <c:v>-5.20099994</c:v>
                </c:pt>
                <c:pt idx="7049">
                  <c:v>-5.1870000669999996</c:v>
                </c:pt>
                <c:pt idx="7050">
                  <c:v>-4.9079999330000001</c:v>
                </c:pt>
                <c:pt idx="7051">
                  <c:v>-4.6000001949999998</c:v>
                </c:pt>
                <c:pt idx="7052">
                  <c:v>-4.6230000330000003</c:v>
                </c:pt>
                <c:pt idx="7053">
                  <c:v>-4.5650001959999997</c:v>
                </c:pt>
                <c:pt idx="7054">
                  <c:v>-4.2630002249999999</c:v>
                </c:pt>
                <c:pt idx="7055">
                  <c:v>-4.1239997720000003</c:v>
                </c:pt>
                <c:pt idx="7056">
                  <c:v>-4.1339999059999997</c:v>
                </c:pt>
                <c:pt idx="7057">
                  <c:v>-3.9179998330000001</c:v>
                </c:pt>
                <c:pt idx="7058">
                  <c:v>-3.5960002219999998</c:v>
                </c:pt>
                <c:pt idx="7059">
                  <c:v>-3.4709999570000001</c:v>
                </c:pt>
                <c:pt idx="7060">
                  <c:v>-3.550000233</c:v>
                </c:pt>
                <c:pt idx="7061">
                  <c:v>-3.1990000749999998</c:v>
                </c:pt>
                <c:pt idx="7062">
                  <c:v>-3.0310000179999999</c:v>
                </c:pt>
                <c:pt idx="7063">
                  <c:v>-3.006000153</c:v>
                </c:pt>
                <c:pt idx="7064">
                  <c:v>-2.8899998519999999</c:v>
                </c:pt>
                <c:pt idx="7065">
                  <c:v>-2.539999865</c:v>
                </c:pt>
                <c:pt idx="7066">
                  <c:v>-2.3110000880000001</c:v>
                </c:pt>
                <c:pt idx="7067">
                  <c:v>-2.4829998849999999</c:v>
                </c:pt>
                <c:pt idx="7068">
                  <c:v>-2.180999913</c:v>
                </c:pt>
                <c:pt idx="7069">
                  <c:v>-1.992000046</c:v>
                </c:pt>
                <c:pt idx="7070">
                  <c:v>-1.9229999040000001</c:v>
                </c:pt>
                <c:pt idx="7071">
                  <c:v>-1.9070000039999999</c:v>
                </c:pt>
                <c:pt idx="7072">
                  <c:v>-1.576999971</c:v>
                </c:pt>
                <c:pt idx="7073">
                  <c:v>-1.3059999440000001</c:v>
                </c:pt>
                <c:pt idx="7074">
                  <c:v>-1.404000004</c:v>
                </c:pt>
                <c:pt idx="7075">
                  <c:v>-1.2550000450000001</c:v>
                </c:pt>
                <c:pt idx="7076">
                  <c:v>-0.984000019</c:v>
                </c:pt>
                <c:pt idx="7077">
                  <c:v>-0.85500001400000003</c:v>
                </c:pt>
                <c:pt idx="7078">
                  <c:v>-0.85099996099999997</c:v>
                </c:pt>
                <c:pt idx="7079">
                  <c:v>-0.61900030100000003</c:v>
                </c:pt>
                <c:pt idx="7080">
                  <c:v>-0.30300014199999997</c:v>
                </c:pt>
                <c:pt idx="7081">
                  <c:v>-0.27500007999999998</c:v>
                </c:pt>
                <c:pt idx="7082">
                  <c:v>-0.288999954</c:v>
                </c:pt>
                <c:pt idx="7083">
                  <c:v>4.1999936000000002E-2</c:v>
                </c:pt>
                <c:pt idx="7084">
                  <c:v>0.17999990399999999</c:v>
                </c:pt>
                <c:pt idx="7085">
                  <c:v>0.15399986900000001</c:v>
                </c:pt>
                <c:pt idx="7086">
                  <c:v>0.312000106</c:v>
                </c:pt>
                <c:pt idx="7087">
                  <c:v>0.62599992400000004</c:v>
                </c:pt>
                <c:pt idx="7088">
                  <c:v>0.79199995400000001</c:v>
                </c:pt>
                <c:pt idx="7089">
                  <c:v>0.64999993199999995</c:v>
                </c:pt>
                <c:pt idx="7090">
                  <c:v>0.94900002000000006</c:v>
                </c:pt>
                <c:pt idx="7091">
                  <c:v>1.1060000860000001</c:v>
                </c:pt>
                <c:pt idx="7092">
                  <c:v>1.140000229</c:v>
                </c:pt>
                <c:pt idx="7093">
                  <c:v>1.205000002</c:v>
                </c:pt>
                <c:pt idx="7094">
                  <c:v>1.541000116</c:v>
                </c:pt>
                <c:pt idx="7095">
                  <c:v>1.782000053</c:v>
                </c:pt>
                <c:pt idx="7096">
                  <c:v>1.605999889</c:v>
                </c:pt>
                <c:pt idx="7097">
                  <c:v>1.8600001580000001</c:v>
                </c:pt>
                <c:pt idx="7098">
                  <c:v>2.0710000069999999</c:v>
                </c:pt>
                <c:pt idx="7099">
                  <c:v>2.1519999950000002</c:v>
                </c:pt>
                <c:pt idx="7100">
                  <c:v>2.1330002110000001</c:v>
                </c:pt>
                <c:pt idx="7101">
                  <c:v>2.405000094</c:v>
                </c:pt>
                <c:pt idx="7102">
                  <c:v>2.6769999759999998</c:v>
                </c:pt>
                <c:pt idx="7103">
                  <c:v>2.601999755</c:v>
                </c:pt>
                <c:pt idx="7104">
                  <c:v>2.6399999510000001</c:v>
                </c:pt>
                <c:pt idx="7105">
                  <c:v>2.9089999500000001</c:v>
                </c:pt>
                <c:pt idx="7106">
                  <c:v>3.0240000810000001</c:v>
                </c:pt>
                <c:pt idx="7107">
                  <c:v>2.9830000010000002</c:v>
                </c:pt>
                <c:pt idx="7108">
                  <c:v>3.1649999320000002</c:v>
                </c:pt>
                <c:pt idx="7109">
                  <c:v>3.4540001999999999</c:v>
                </c:pt>
                <c:pt idx="7110">
                  <c:v>3.5400000980000002</c:v>
                </c:pt>
                <c:pt idx="7111">
                  <c:v>3.4420000389999998</c:v>
                </c:pt>
                <c:pt idx="7112">
                  <c:v>3.7560001710000002</c:v>
                </c:pt>
                <c:pt idx="7113">
                  <c:v>3.8819999780000001</c:v>
                </c:pt>
                <c:pt idx="7114">
                  <c:v>3.8689999610000001</c:v>
                </c:pt>
                <c:pt idx="7115">
                  <c:v>3.966000164</c:v>
                </c:pt>
                <c:pt idx="7116">
                  <c:v>4.2689999910000003</c:v>
                </c:pt>
                <c:pt idx="7117">
                  <c:v>4.4450001559999999</c:v>
                </c:pt>
                <c:pt idx="7118">
                  <c:v>4.2380000459999998</c:v>
                </c:pt>
                <c:pt idx="7119">
                  <c:v>4.5120002699999997</c:v>
                </c:pt>
                <c:pt idx="7120">
                  <c:v>4.6590002019999996</c:v>
                </c:pt>
                <c:pt idx="7121">
                  <c:v>4.6750001030000004</c:v>
                </c:pt>
                <c:pt idx="7122">
                  <c:v>4.6560000050000001</c:v>
                </c:pt>
                <c:pt idx="7123">
                  <c:v>4.9609998590000002</c:v>
                </c:pt>
                <c:pt idx="7124">
                  <c:v>5.1969998869999996</c:v>
                </c:pt>
                <c:pt idx="7125">
                  <c:v>5.0389999640000003</c:v>
                </c:pt>
                <c:pt idx="7126">
                  <c:v>5.1689998250000002</c:v>
                </c:pt>
                <c:pt idx="7127">
                  <c:v>5.390000122</c:v>
                </c:pt>
                <c:pt idx="7128">
                  <c:v>5.4849999839999999</c:v>
                </c:pt>
                <c:pt idx="7129">
                  <c:v>5.4490001289999999</c:v>
                </c:pt>
                <c:pt idx="7130">
                  <c:v>5.6400000229999998</c:v>
                </c:pt>
                <c:pt idx="7131">
                  <c:v>5.9069999959999997</c:v>
                </c:pt>
                <c:pt idx="7132">
                  <c:v>5.877999763</c:v>
                </c:pt>
                <c:pt idx="7133">
                  <c:v>5.841999908</c:v>
                </c:pt>
                <c:pt idx="7134">
                  <c:v>6.1169999879999999</c:v>
                </c:pt>
                <c:pt idx="7135">
                  <c:v>6.2029998869999998</c:v>
                </c:pt>
                <c:pt idx="7136">
                  <c:v>6.1279999790000002</c:v>
                </c:pt>
                <c:pt idx="7137">
                  <c:v>6.2620002079999999</c:v>
                </c:pt>
                <c:pt idx="7138">
                  <c:v>6.5300000369999998</c:v>
                </c:pt>
                <c:pt idx="7139">
                  <c:v>6.6350000329999999</c:v>
                </c:pt>
                <c:pt idx="7140">
                  <c:v>6.4559999850000001</c:v>
                </c:pt>
                <c:pt idx="7141">
                  <c:v>6.7239998139999999</c:v>
                </c:pt>
                <c:pt idx="7142">
                  <c:v>6.8429999979999998</c:v>
                </c:pt>
                <c:pt idx="7143">
                  <c:v>6.8240002149999999</c:v>
                </c:pt>
                <c:pt idx="7144">
                  <c:v>6.8490000789999996</c:v>
                </c:pt>
                <c:pt idx="7145">
                  <c:v>7.1410002300000004</c:v>
                </c:pt>
                <c:pt idx="7146">
                  <c:v>7.3390000620000002</c:v>
                </c:pt>
                <c:pt idx="7147">
                  <c:v>7.1099999709999997</c:v>
                </c:pt>
                <c:pt idx="7148">
                  <c:v>7.3289999269999999</c:v>
                </c:pt>
                <c:pt idx="7149">
                  <c:v>7.4800002269999997</c:v>
                </c:pt>
                <c:pt idx="7150">
                  <c:v>7.5140000550000003</c:v>
                </c:pt>
                <c:pt idx="7151">
                  <c:v>7.4550000489999997</c:v>
                </c:pt>
                <c:pt idx="7152">
                  <c:v>7.6879998790000004</c:v>
                </c:pt>
                <c:pt idx="7153">
                  <c:v>7.9050001219999997</c:v>
                </c:pt>
                <c:pt idx="7154">
                  <c:v>7.7729999200000002</c:v>
                </c:pt>
                <c:pt idx="7155">
                  <c:v>7.7909998480000002</c:v>
                </c:pt>
                <c:pt idx="7156">
                  <c:v>8.0090002620000007</c:v>
                </c:pt>
                <c:pt idx="7157">
                  <c:v>8.0729998649999999</c:v>
                </c:pt>
                <c:pt idx="7158">
                  <c:v>7.9889999940000003</c:v>
                </c:pt>
                <c:pt idx="7159">
                  <c:v>8.1399999790000006</c:v>
                </c:pt>
                <c:pt idx="7160">
                  <c:v>8.3910000510000007</c:v>
                </c:pt>
                <c:pt idx="7161">
                  <c:v>8.4089999790000007</c:v>
                </c:pt>
                <c:pt idx="7162">
                  <c:v>8.2759999200000003</c:v>
                </c:pt>
                <c:pt idx="7163">
                  <c:v>8.5460000899999997</c:v>
                </c:pt>
                <c:pt idx="7164">
                  <c:v>8.6310001320000005</c:v>
                </c:pt>
                <c:pt idx="7165">
                  <c:v>8.5619999910000004</c:v>
                </c:pt>
                <c:pt idx="7166">
                  <c:v>8.6180001149999992</c:v>
                </c:pt>
                <c:pt idx="7167">
                  <c:v>8.8689998719999998</c:v>
                </c:pt>
                <c:pt idx="7168">
                  <c:v>8.9970000199999998</c:v>
                </c:pt>
                <c:pt idx="7169">
                  <c:v>8.756999939</c:v>
                </c:pt>
                <c:pt idx="7170">
                  <c:v>8.9799999489999998</c:v>
                </c:pt>
                <c:pt idx="7171">
                  <c:v>9.0710000720000004</c:v>
                </c:pt>
                <c:pt idx="7172">
                  <c:v>9.0389999559999996</c:v>
                </c:pt>
                <c:pt idx="7173">
                  <c:v>8.9970000199999998</c:v>
                </c:pt>
                <c:pt idx="7174">
                  <c:v>9.2600002539999995</c:v>
                </c:pt>
                <c:pt idx="7175">
                  <c:v>9.4430000399999994</c:v>
                </c:pt>
                <c:pt idx="7176">
                  <c:v>9.2239997700000007</c:v>
                </c:pt>
                <c:pt idx="7177">
                  <c:v>9.3420000979999998</c:v>
                </c:pt>
                <c:pt idx="7178">
                  <c:v>9.517000092</c:v>
                </c:pt>
                <c:pt idx="7179">
                  <c:v>9.5559998299999993</c:v>
                </c:pt>
                <c:pt idx="7180">
                  <c:v>9.4710001019999996</c:v>
                </c:pt>
                <c:pt idx="7181">
                  <c:v>9.6299998809999998</c:v>
                </c:pt>
                <c:pt idx="7182">
                  <c:v>9.8559997740000007</c:v>
                </c:pt>
                <c:pt idx="7183">
                  <c:v>9.7619997690000009</c:v>
                </c:pt>
                <c:pt idx="7184">
                  <c:v>9.6899997439999996</c:v>
                </c:pt>
                <c:pt idx="7185">
                  <c:v>9.9100001849999995</c:v>
                </c:pt>
                <c:pt idx="7186">
                  <c:v>9.9579998869999997</c:v>
                </c:pt>
                <c:pt idx="7187">
                  <c:v>9.8410000439999994</c:v>
                </c:pt>
                <c:pt idx="7188">
                  <c:v>9.9350000499999993</c:v>
                </c:pt>
                <c:pt idx="7189">
                  <c:v>10.15300015</c:v>
                </c:pt>
                <c:pt idx="7190">
                  <c:v>10.207999789</c:v>
                </c:pt>
                <c:pt idx="7191">
                  <c:v>10.005999903999999</c:v>
                </c:pt>
                <c:pt idx="7192">
                  <c:v>10.234999994000001</c:v>
                </c:pt>
                <c:pt idx="7193">
                  <c:v>10.304999992000001</c:v>
                </c:pt>
                <c:pt idx="7194">
                  <c:v>10.237000021</c:v>
                </c:pt>
                <c:pt idx="7195">
                  <c:v>10.239000047999999</c:v>
                </c:pt>
                <c:pt idx="7196">
                  <c:v>10.487999779000001</c:v>
                </c:pt>
                <c:pt idx="7197">
                  <c:v>10.630999971</c:v>
                </c:pt>
                <c:pt idx="7198">
                  <c:v>10.350999980999999</c:v>
                </c:pt>
                <c:pt idx="7199">
                  <c:v>10.54200019</c:v>
                </c:pt>
                <c:pt idx="7200">
                  <c:v>10.648000042</c:v>
                </c:pt>
                <c:pt idx="7201">
                  <c:v>10.626000060999999</c:v>
                </c:pt>
                <c:pt idx="7202">
                  <c:v>10.517999867</c:v>
                </c:pt>
                <c:pt idx="7203">
                  <c:v>10.722000094</c:v>
                </c:pt>
                <c:pt idx="7204">
                  <c:v>11.118000071000001</c:v>
                </c:pt>
                <c:pt idx="7205">
                  <c:v>11.374000052</c:v>
                </c:pt>
                <c:pt idx="7206">
                  <c:v>11.803000000999999</c:v>
                </c:pt>
                <c:pt idx="7207">
                  <c:v>12.410999997999999</c:v>
                </c:pt>
                <c:pt idx="7208">
                  <c:v>12.878000143</c:v>
                </c:pt>
                <c:pt idx="7209">
                  <c:v>13.206000148999999</c:v>
                </c:pt>
                <c:pt idx="7210">
                  <c:v>13.751999940999999</c:v>
                </c:pt>
                <c:pt idx="7211">
                  <c:v>14.396000106000001</c:v>
                </c:pt>
                <c:pt idx="7212">
                  <c:v>14.790999913</c:v>
                </c:pt>
                <c:pt idx="7213">
                  <c:v>15.07900001</c:v>
                </c:pt>
                <c:pt idx="7214">
                  <c:v>15.746000013</c:v>
                </c:pt>
                <c:pt idx="7215">
                  <c:v>16.217000211999999</c:v>
                </c:pt>
                <c:pt idx="7216">
                  <c:v>16.531000030000001</c:v>
                </c:pt>
                <c:pt idx="7217">
                  <c:v>16.997999861</c:v>
                </c:pt>
                <c:pt idx="7218">
                  <c:v>17.64600008</c:v>
                </c:pt>
                <c:pt idx="7219">
                  <c:v>18.154999846999999</c:v>
                </c:pt>
                <c:pt idx="7220">
                  <c:v>18.311000057000001</c:v>
                </c:pt>
                <c:pt idx="7221">
                  <c:v>18.928000016999999</c:v>
                </c:pt>
                <c:pt idx="7222">
                  <c:v>19.417999998999999</c:v>
                </c:pt>
                <c:pt idx="7223">
                  <c:v>19.778000121000002</c:v>
                </c:pt>
                <c:pt idx="7224">
                  <c:v>20.135999901999998</c:v>
                </c:pt>
                <c:pt idx="7225">
                  <c:v>20.789999887</c:v>
                </c:pt>
                <c:pt idx="7226">
                  <c:v>21.366999938999999</c:v>
                </c:pt>
                <c:pt idx="7227">
                  <c:v>21.535999852</c:v>
                </c:pt>
                <c:pt idx="7228">
                  <c:v>22.065999742999999</c:v>
                </c:pt>
                <c:pt idx="7229">
                  <c:v>22.615999902999999</c:v>
                </c:pt>
                <c:pt idx="7230">
                  <c:v>23.038000229000001</c:v>
                </c:pt>
                <c:pt idx="7231">
                  <c:v>23.350999877</c:v>
                </c:pt>
                <c:pt idx="7232">
                  <c:v>23.911000171000001</c:v>
                </c:pt>
                <c:pt idx="7233">
                  <c:v>24.513999943000002</c:v>
                </c:pt>
                <c:pt idx="7234">
                  <c:v>24.788000167</c:v>
                </c:pt>
                <c:pt idx="7235">
                  <c:v>25.12300011</c:v>
                </c:pt>
                <c:pt idx="7236">
                  <c:v>25.727000053000001</c:v>
                </c:pt>
                <c:pt idx="7237">
                  <c:v>26.156999857999999</c:v>
                </c:pt>
                <c:pt idx="7238">
                  <c:v>26.421999802999999</c:v>
                </c:pt>
                <c:pt idx="7239">
                  <c:v>26.910000072999999</c:v>
                </c:pt>
                <c:pt idx="7240">
                  <c:v>27.523999836000002</c:v>
                </c:pt>
                <c:pt idx="7241">
                  <c:v>27.953000099</c:v>
                </c:pt>
                <c:pt idx="7242">
                  <c:v>28.143000137000001</c:v>
                </c:pt>
                <c:pt idx="7243">
                  <c:v>28.761999809999999</c:v>
                </c:pt>
                <c:pt idx="7244">
                  <c:v>29.217999964000001</c:v>
                </c:pt>
                <c:pt idx="7245">
                  <c:v>29.537000007</c:v>
                </c:pt>
                <c:pt idx="7246">
                  <c:v>29.927999758999999</c:v>
                </c:pt>
                <c:pt idx="7247">
                  <c:v>30.551999970000001</c:v>
                </c:pt>
                <c:pt idx="7248">
                  <c:v>31.067999988</c:v>
                </c:pt>
                <c:pt idx="7249">
                  <c:v>31.179000065</c:v>
                </c:pt>
                <c:pt idx="7250">
                  <c:v>31.761999882000001</c:v>
                </c:pt>
                <c:pt idx="7251">
                  <c:v>32.233000081</c:v>
                </c:pt>
                <c:pt idx="7252">
                  <c:v>32.578000158999998</c:v>
                </c:pt>
                <c:pt idx="7253">
                  <c:v>32.865000084999998</c:v>
                </c:pt>
                <c:pt idx="7254">
                  <c:v>33.467999857000002</c:v>
                </c:pt>
                <c:pt idx="7255">
                  <c:v>34.015999991000001</c:v>
                </c:pt>
                <c:pt idx="7256">
                  <c:v>34.196000208999997</c:v>
                </c:pt>
                <c:pt idx="7257">
                  <c:v>34.589999843999998</c:v>
                </c:pt>
                <c:pt idx="7258">
                  <c:v>35.143000202000003</c:v>
                </c:pt>
                <c:pt idx="7259">
                  <c:v>35.549999855000003</c:v>
                </c:pt>
                <c:pt idx="7260">
                  <c:v>35.816999828</c:v>
                </c:pt>
                <c:pt idx="7261">
                  <c:v>36.305999954000001</c:v>
                </c:pt>
                <c:pt idx="7262">
                  <c:v>36.896000022999999</c:v>
                </c:pt>
                <c:pt idx="7263">
                  <c:v>37.217999947999999</c:v>
                </c:pt>
                <c:pt idx="7264">
                  <c:v>37.458000028999997</c:v>
                </c:pt>
                <c:pt idx="7265">
                  <c:v>38.054999721000002</c:v>
                </c:pt>
                <c:pt idx="7266">
                  <c:v>38.460999831999999</c:v>
                </c:pt>
                <c:pt idx="7267">
                  <c:v>38.715999957999998</c:v>
                </c:pt>
                <c:pt idx="7268">
                  <c:v>38.914999960000003</c:v>
                </c:pt>
                <c:pt idx="7269">
                  <c:v>39.255999983000002</c:v>
                </c:pt>
                <c:pt idx="7270">
                  <c:v>39.452999957999999</c:v>
                </c:pt>
                <c:pt idx="7271">
                  <c:v>39.330000034999998</c:v>
                </c:pt>
                <c:pt idx="7272">
                  <c:v>39.656000014</c:v>
                </c:pt>
                <c:pt idx="7273">
                  <c:v>39.844000025</c:v>
                </c:pt>
                <c:pt idx="7274">
                  <c:v>39.897999808000002</c:v>
                </c:pt>
                <c:pt idx="7275">
                  <c:v>39.973999886000001</c:v>
                </c:pt>
                <c:pt idx="7276">
                  <c:v>40.341999801</c:v>
                </c:pt>
                <c:pt idx="7277">
                  <c:v>40.616999880999998</c:v>
                </c:pt>
                <c:pt idx="7278">
                  <c:v>40.471999975999999</c:v>
                </c:pt>
                <c:pt idx="7279">
                  <c:v>40.723999904000003</c:v>
                </c:pt>
                <c:pt idx="7280">
                  <c:v>40.974000119999999</c:v>
                </c:pt>
                <c:pt idx="7281">
                  <c:v>41.097000043000001</c:v>
                </c:pt>
                <c:pt idx="7282">
                  <c:v>41.106000006999999</c:v>
                </c:pt>
                <c:pt idx="7283">
                  <c:v>41.378999745999998</c:v>
                </c:pt>
                <c:pt idx="7284">
                  <c:v>41.681000032</c:v>
                </c:pt>
                <c:pt idx="7285">
                  <c:v>41.652000113</c:v>
                </c:pt>
                <c:pt idx="7286">
                  <c:v>41.701999841999999</c:v>
                </c:pt>
                <c:pt idx="7287">
                  <c:v>41.999000217999999</c:v>
                </c:pt>
                <c:pt idx="7288">
                  <c:v>42.129000077999997</c:v>
                </c:pt>
                <c:pt idx="7289">
                  <c:v>42.111000150999999</c:v>
                </c:pt>
                <c:pt idx="7290">
                  <c:v>42.317999946</c:v>
                </c:pt>
                <c:pt idx="7291">
                  <c:v>42.630999908</c:v>
                </c:pt>
                <c:pt idx="7292">
                  <c:v>42.746000037999998</c:v>
                </c:pt>
                <c:pt idx="7293">
                  <c:v>42.658000113</c:v>
                </c:pt>
                <c:pt idx="7294">
                  <c:v>42.996999795999997</c:v>
                </c:pt>
                <c:pt idx="7295">
                  <c:v>43.155999889</c:v>
                </c:pt>
                <c:pt idx="7296">
                  <c:v>43.166000023000002</c:v>
                </c:pt>
                <c:pt idx="7297">
                  <c:v>43.269999849000001</c:v>
                </c:pt>
                <c:pt idx="7298">
                  <c:v>43.605999963000002</c:v>
                </c:pt>
                <c:pt idx="7299">
                  <c:v>43.822000035999999</c:v>
                </c:pt>
                <c:pt idx="7300">
                  <c:v>43.636000052</c:v>
                </c:pt>
                <c:pt idx="7301">
                  <c:v>43.922000122</c:v>
                </c:pt>
                <c:pt idx="7302">
                  <c:v>44.095000089000003</c:v>
                </c:pt>
                <c:pt idx="7303">
                  <c:v>44.148000015000001</c:v>
                </c:pt>
                <c:pt idx="7304">
                  <c:v>44.143999962000002</c:v>
                </c:pt>
                <c:pt idx="7305">
                  <c:v>44.458000093999999</c:v>
                </c:pt>
                <c:pt idx="7306">
                  <c:v>44.710000022000003</c:v>
                </c:pt>
                <c:pt idx="7307">
                  <c:v>44.591000151999999</c:v>
                </c:pt>
                <c:pt idx="7308">
                  <c:v>44.721000013000001</c:v>
                </c:pt>
                <c:pt idx="7309">
                  <c:v>44.969999743999999</c:v>
                </c:pt>
                <c:pt idx="7310">
                  <c:v>45.077999937000001</c:v>
                </c:pt>
                <c:pt idx="7311">
                  <c:v>45.057999983000002</c:v>
                </c:pt>
                <c:pt idx="7312">
                  <c:v>45.267999975000002</c:v>
                </c:pt>
                <c:pt idx="7313">
                  <c:v>45.558999956000001</c:v>
                </c:pt>
                <c:pt idx="7314">
                  <c:v>45.563000010000003</c:v>
                </c:pt>
                <c:pt idx="7315">
                  <c:v>45.52199993</c:v>
                </c:pt>
                <c:pt idx="7316">
                  <c:v>45.825999928999998</c:v>
                </c:pt>
                <c:pt idx="7317">
                  <c:v>45.938000176000003</c:v>
                </c:pt>
                <c:pt idx="7318">
                  <c:v>45.884000079000003</c:v>
                </c:pt>
                <c:pt idx="7319">
                  <c:v>46.013000083999998</c:v>
                </c:pt>
                <c:pt idx="7320">
                  <c:v>46.297000126999997</c:v>
                </c:pt>
                <c:pt idx="7321">
                  <c:v>46.433999925000002</c:v>
                </c:pt>
                <c:pt idx="7322">
                  <c:v>46.260000101999999</c:v>
                </c:pt>
                <c:pt idx="7323">
                  <c:v>46.527999930999997</c:v>
                </c:pt>
                <c:pt idx="7324">
                  <c:v>46.654000052000001</c:v>
                </c:pt>
                <c:pt idx="7325">
                  <c:v>46.654000052000001</c:v>
                </c:pt>
                <c:pt idx="7326">
                  <c:v>46.685999852999998</c:v>
                </c:pt>
                <c:pt idx="7327">
                  <c:v>46.988999995</c:v>
                </c:pt>
                <c:pt idx="7328">
                  <c:v>47.195000247999999</c:v>
                </c:pt>
                <c:pt idx="7329">
                  <c:v>46.982000057999997</c:v>
                </c:pt>
                <c:pt idx="7330">
                  <c:v>47.201000014000002</c:v>
                </c:pt>
                <c:pt idx="7331">
                  <c:v>47.376000007999998</c:v>
                </c:pt>
                <c:pt idx="7332">
                  <c:v>47.419999971000003</c:v>
                </c:pt>
                <c:pt idx="7333">
                  <c:v>47.362000133999999</c:v>
                </c:pt>
                <c:pt idx="7334">
                  <c:v>47.594999964000003</c:v>
                </c:pt>
                <c:pt idx="7335">
                  <c:v>47.828999965000001</c:v>
                </c:pt>
                <c:pt idx="7336">
                  <c:v>47.714000149</c:v>
                </c:pt>
                <c:pt idx="7337">
                  <c:v>47.710999950999998</c:v>
                </c:pt>
                <c:pt idx="7338">
                  <c:v>47.940000042000001</c:v>
                </c:pt>
                <c:pt idx="7339">
                  <c:v>48.013999779000002</c:v>
                </c:pt>
                <c:pt idx="7340">
                  <c:v>47.929999907999999</c:v>
                </c:pt>
                <c:pt idx="7341">
                  <c:v>48.069999903000003</c:v>
                </c:pt>
                <c:pt idx="7342">
                  <c:v>48.316000064000001</c:v>
                </c:pt>
                <c:pt idx="7343">
                  <c:v>48.357999999999997</c:v>
                </c:pt>
                <c:pt idx="7344">
                  <c:v>48.215999977999999</c:v>
                </c:pt>
                <c:pt idx="7345">
                  <c:v>48.484999977999998</c:v>
                </c:pt>
                <c:pt idx="7346">
                  <c:v>48.565999966</c:v>
                </c:pt>
                <c:pt idx="7347">
                  <c:v>48.506000102000002</c:v>
                </c:pt>
                <c:pt idx="7348">
                  <c:v>48.557000002000002</c:v>
                </c:pt>
                <c:pt idx="7349">
                  <c:v>48.813000297999999</c:v>
                </c:pt>
                <c:pt idx="7350">
                  <c:v>48.941000131999999</c:v>
                </c:pt>
                <c:pt idx="7351">
                  <c:v>48.686999862999997</c:v>
                </c:pt>
                <c:pt idx="7352">
                  <c:v>48.913000070000002</c:v>
                </c:pt>
                <c:pt idx="7353">
                  <c:v>49.009000102999998</c:v>
                </c:pt>
                <c:pt idx="7354">
                  <c:v>48.976999986999999</c:v>
                </c:pt>
                <c:pt idx="7355">
                  <c:v>48.906999988999999</c:v>
                </c:pt>
                <c:pt idx="7356">
                  <c:v>49.162000114999998</c:v>
                </c:pt>
                <c:pt idx="7357">
                  <c:v>49.347000242999997</c:v>
                </c:pt>
                <c:pt idx="7358">
                  <c:v>49.136999936000002</c:v>
                </c:pt>
                <c:pt idx="7359">
                  <c:v>49.215000041000003</c:v>
                </c:pt>
                <c:pt idx="7360">
                  <c:v>49.383999953999997</c:v>
                </c:pt>
                <c:pt idx="7361">
                  <c:v>49.42599989</c:v>
                </c:pt>
                <c:pt idx="7362">
                  <c:v>49.335999938</c:v>
                </c:pt>
                <c:pt idx="7363">
                  <c:v>49.473000050000003</c:v>
                </c:pt>
                <c:pt idx="7364">
                  <c:v>49.685000068999997</c:v>
                </c:pt>
                <c:pt idx="7365">
                  <c:v>49.602999910999998</c:v>
                </c:pt>
                <c:pt idx="7366">
                  <c:v>49.510000075999997</c:v>
                </c:pt>
                <c:pt idx="7367">
                  <c:v>49.729000032000002</c:v>
                </c:pt>
                <c:pt idx="7368">
                  <c:v>49.758999805999999</c:v>
                </c:pt>
                <c:pt idx="7369">
                  <c:v>49.624999891999998</c:v>
                </c:pt>
                <c:pt idx="7370">
                  <c:v>49.702999996999999</c:v>
                </c:pt>
                <c:pt idx="7371">
                  <c:v>49.911999819000002</c:v>
                </c:pt>
                <c:pt idx="7372">
                  <c:v>49.958999978999998</c:v>
                </c:pt>
                <c:pt idx="7373">
                  <c:v>49.722000094999999</c:v>
                </c:pt>
                <c:pt idx="7374">
                  <c:v>49.930999917000001</c:v>
                </c:pt>
                <c:pt idx="7375">
                  <c:v>49.989000068000003</c:v>
                </c:pt>
                <c:pt idx="7376">
                  <c:v>49.909000249999998</c:v>
                </c:pt>
                <c:pt idx="7377">
                  <c:v>49.875000108000002</c:v>
                </c:pt>
                <c:pt idx="7378">
                  <c:v>50.105000054000001</c:v>
                </c:pt>
                <c:pt idx="7379">
                  <c:v>50.241999851999999</c:v>
                </c:pt>
                <c:pt idx="7380">
                  <c:v>49.951000186000002</c:v>
                </c:pt>
                <c:pt idx="7381">
                  <c:v>50.107999937999999</c:v>
                </c:pt>
                <c:pt idx="7382">
                  <c:v>50.196000177000002</c:v>
                </c:pt>
                <c:pt idx="7383">
                  <c:v>50.164999917999999</c:v>
                </c:pt>
                <c:pt idx="7384">
                  <c:v>50.043000163999999</c:v>
                </c:pt>
                <c:pt idx="7385">
                  <c:v>50.212000078000003</c:v>
                </c:pt>
                <c:pt idx="7386">
                  <c:v>50.364000234000002</c:v>
                </c:pt>
                <c:pt idx="7387">
                  <c:v>50.165999773999999</c:v>
                </c:pt>
                <c:pt idx="7388">
                  <c:v>50.118000072000001</c:v>
                </c:pt>
                <c:pt idx="7389">
                  <c:v>50.271000084000001</c:v>
                </c:pt>
                <c:pt idx="7390">
                  <c:v>50.268000201</c:v>
                </c:pt>
                <c:pt idx="7391">
                  <c:v>50.116999901</c:v>
                </c:pt>
                <c:pt idx="7392">
                  <c:v>50.200000230999997</c:v>
                </c:pt>
                <c:pt idx="7393">
                  <c:v>50.383000017999997</c:v>
                </c:pt>
                <c:pt idx="7394">
                  <c:v>50.332999974000003</c:v>
                </c:pt>
                <c:pt idx="7395">
                  <c:v>50.129999918999999</c:v>
                </c:pt>
                <c:pt idx="7396">
                  <c:v>50.330000091000002</c:v>
                </c:pt>
                <c:pt idx="7397">
                  <c:v>50.344999821000002</c:v>
                </c:pt>
                <c:pt idx="7398">
                  <c:v>50.206999852999999</c:v>
                </c:pt>
                <c:pt idx="7399">
                  <c:v>50.190999953000002</c:v>
                </c:pt>
                <c:pt idx="7400">
                  <c:v>50.37</c:v>
                </c:pt>
                <c:pt idx="7401">
                  <c:v>50.424999952999997</c:v>
                </c:pt>
                <c:pt idx="7402">
                  <c:v>50.112999848000001</c:v>
                </c:pt>
                <c:pt idx="7403">
                  <c:v>50.262999977</c:v>
                </c:pt>
                <c:pt idx="7404">
                  <c:v>50.280999903999998</c:v>
                </c:pt>
                <c:pt idx="7405">
                  <c:v>50.173999881</c:v>
                </c:pt>
                <c:pt idx="7406">
                  <c:v>50.057999893999998</c:v>
                </c:pt>
                <c:pt idx="7407">
                  <c:v>50.245999906000002</c:v>
                </c:pt>
                <c:pt idx="7408">
                  <c:v>50.351999757999998</c:v>
                </c:pt>
                <c:pt idx="7409">
                  <c:v>50.057999893999998</c:v>
                </c:pt>
                <c:pt idx="7410">
                  <c:v>50.098999974000002</c:v>
                </c:pt>
                <c:pt idx="7411">
                  <c:v>50.197000033000002</c:v>
                </c:pt>
                <c:pt idx="7412">
                  <c:v>50.157999981000003</c:v>
                </c:pt>
                <c:pt idx="7413">
                  <c:v>49.992999806999997</c:v>
                </c:pt>
                <c:pt idx="7414">
                  <c:v>50.072999938999999</c:v>
                </c:pt>
                <c:pt idx="7415">
                  <c:v>50.219000014000002</c:v>
                </c:pt>
                <c:pt idx="7416">
                  <c:v>50.046000048000003</c:v>
                </c:pt>
                <c:pt idx="7417">
                  <c:v>49.893000035</c:v>
                </c:pt>
                <c:pt idx="7418">
                  <c:v>50.029999832999998</c:v>
                </c:pt>
                <c:pt idx="7419">
                  <c:v>49.996000004000003</c:v>
                </c:pt>
                <c:pt idx="7420">
                  <c:v>49.795999832</c:v>
                </c:pt>
                <c:pt idx="7421">
                  <c:v>49.803999939000001</c:v>
                </c:pt>
                <c:pt idx="7422">
                  <c:v>50.535999715999999</c:v>
                </c:pt>
                <c:pt idx="7423">
                  <c:v>51.10099992</c:v>
                </c:pt>
                <c:pt idx="7424">
                  <c:v>51.410999998999998</c:v>
                </c:pt>
                <c:pt idx="7425">
                  <c:v>52.150999882999997</c:v>
                </c:pt>
                <c:pt idx="7426">
                  <c:v>52.730999816999997</c:v>
                </c:pt>
                <c:pt idx="7427">
                  <c:v>53.171999927000002</c:v>
                </c:pt>
                <c:pt idx="7428">
                  <c:v>53.681999863999998</c:v>
                </c:pt>
                <c:pt idx="7429">
                  <c:v>54.439999989999997</c:v>
                </c:pt>
                <c:pt idx="7430">
                  <c:v>55.089999921999997</c:v>
                </c:pt>
                <c:pt idx="7431">
                  <c:v>55.316000129000003</c:v>
                </c:pt>
                <c:pt idx="7432">
                  <c:v>56.012999907000001</c:v>
                </c:pt>
                <c:pt idx="7433">
                  <c:v>56.624000100000003</c:v>
                </c:pt>
                <c:pt idx="7434">
                  <c:v>57.104999804999999</c:v>
                </c:pt>
                <c:pt idx="7435">
                  <c:v>57.501999951999998</c:v>
                </c:pt>
                <c:pt idx="7436">
                  <c:v>58.209000179</c:v>
                </c:pt>
                <c:pt idx="7437">
                  <c:v>58.890000055999998</c:v>
                </c:pt>
                <c:pt idx="7438">
                  <c:v>59.206000215000003</c:v>
                </c:pt>
                <c:pt idx="7439">
                  <c:v>59.696000196999996</c:v>
                </c:pt>
                <c:pt idx="7440">
                  <c:v>60.364000056999998</c:v>
                </c:pt>
                <c:pt idx="7441">
                  <c:v>60.889000037999999</c:v>
                </c:pt>
                <c:pt idx="7442">
                  <c:v>61.274999880999999</c:v>
                </c:pt>
                <c:pt idx="7443">
                  <c:v>61.879999994000002</c:v>
                </c:pt>
                <c:pt idx="7444">
                  <c:v>62.580999824999999</c:v>
                </c:pt>
                <c:pt idx="7445">
                  <c:v>63.031999755000001</c:v>
                </c:pt>
                <c:pt idx="7446">
                  <c:v>63.375999976000003</c:v>
                </c:pt>
                <c:pt idx="7447">
                  <c:v>64.097999932999997</c:v>
                </c:pt>
                <c:pt idx="7448">
                  <c:v>64.623999769999998</c:v>
                </c:pt>
                <c:pt idx="7449">
                  <c:v>64.989999972999996</c:v>
                </c:pt>
                <c:pt idx="7450">
                  <c:v>65.508999872999993</c:v>
                </c:pt>
                <c:pt idx="7451">
                  <c:v>66.210999874999999</c:v>
                </c:pt>
                <c:pt idx="7452">
                  <c:v>66.770999854999999</c:v>
                </c:pt>
                <c:pt idx="7453">
                  <c:v>66.979000135000007</c:v>
                </c:pt>
                <c:pt idx="7454">
                  <c:v>67.644000112000001</c:v>
                </c:pt>
                <c:pt idx="7455">
                  <c:v>68.186000164000006</c:v>
                </c:pt>
                <c:pt idx="7456">
                  <c:v>68.593999987999993</c:v>
                </c:pt>
                <c:pt idx="7457">
                  <c:v>69.000999954999997</c:v>
                </c:pt>
                <c:pt idx="7458">
                  <c:v>69.702999957000003</c:v>
                </c:pt>
                <c:pt idx="7459">
                  <c:v>70.328000024999994</c:v>
                </c:pt>
                <c:pt idx="7460">
                  <c:v>70.543999783999993</c:v>
                </c:pt>
                <c:pt idx="7461">
                  <c:v>71.119000122000003</c:v>
                </c:pt>
                <c:pt idx="7462">
                  <c:v>71.716000128000005</c:v>
                </c:pt>
                <c:pt idx="7463">
                  <c:v>72.181999787999999</c:v>
                </c:pt>
                <c:pt idx="7464">
                  <c:v>72.541000053999994</c:v>
                </c:pt>
                <c:pt idx="7465">
                  <c:v>73.144999995999996</c:v>
                </c:pt>
                <c:pt idx="7466">
                  <c:v>73.793000215999996</c:v>
                </c:pt>
                <c:pt idx="7467">
                  <c:v>74.111000087999997</c:v>
                </c:pt>
                <c:pt idx="7468">
                  <c:v>74.486999796000006</c:v>
                </c:pt>
                <c:pt idx="7469">
                  <c:v>75.135000015000003</c:v>
                </c:pt>
                <c:pt idx="7470">
                  <c:v>75.607000069999998</c:v>
                </c:pt>
                <c:pt idx="7471">
                  <c:v>75.914000266000002</c:v>
                </c:pt>
                <c:pt idx="7472">
                  <c:v>76.445000012999998</c:v>
                </c:pt>
                <c:pt idx="7473">
                  <c:v>77.100000170000001</c:v>
                </c:pt>
                <c:pt idx="7474">
                  <c:v>77.570000198000002</c:v>
                </c:pt>
                <c:pt idx="7475">
                  <c:v>77.801000001000006</c:v>
                </c:pt>
                <c:pt idx="7476">
                  <c:v>78.461000067000001</c:v>
                </c:pt>
                <c:pt idx="7477">
                  <c:v>78.956999816000007</c:v>
                </c:pt>
                <c:pt idx="7478">
                  <c:v>79.314999911000001</c:v>
                </c:pt>
                <c:pt idx="7479">
                  <c:v>79.745999886999996</c:v>
                </c:pt>
                <c:pt idx="7480">
                  <c:v>80.410000006999994</c:v>
                </c:pt>
                <c:pt idx="7481">
                  <c:v>80.964999762000005</c:v>
                </c:pt>
                <c:pt idx="7482">
                  <c:v>81.115000206000005</c:v>
                </c:pt>
                <c:pt idx="7483">
                  <c:v>81.735000049000007</c:v>
                </c:pt>
                <c:pt idx="7484">
                  <c:v>82.245999842000003</c:v>
                </c:pt>
                <c:pt idx="7485">
                  <c:v>82.630000287000001</c:v>
                </c:pt>
                <c:pt idx="7486">
                  <c:v>82.953999925000005</c:v>
                </c:pt>
                <c:pt idx="7487">
                  <c:v>83.594999892999994</c:v>
                </c:pt>
                <c:pt idx="7488">
                  <c:v>84.182999934999998</c:v>
                </c:pt>
                <c:pt idx="7489">
                  <c:v>84.399999863999994</c:v>
                </c:pt>
                <c:pt idx="7490">
                  <c:v>84.829999983999997</c:v>
                </c:pt>
                <c:pt idx="7491">
                  <c:v>85.418999881999994</c:v>
                </c:pt>
                <c:pt idx="7492">
                  <c:v>85.863000189000005</c:v>
                </c:pt>
                <c:pt idx="7493">
                  <c:v>86.166000017000002</c:v>
                </c:pt>
                <c:pt idx="7494">
                  <c:v>86.692000168999996</c:v>
                </c:pt>
                <c:pt idx="7495">
                  <c:v>87.316999921999994</c:v>
                </c:pt>
                <c:pt idx="7496">
                  <c:v>87.675000017000002</c:v>
                </c:pt>
                <c:pt idx="7497">
                  <c:v>87.948999925999999</c:v>
                </c:pt>
                <c:pt idx="7498">
                  <c:v>88.580000075000001</c:v>
                </c:pt>
                <c:pt idx="7499">
                  <c:v>89.020999869999997</c:v>
                </c:pt>
                <c:pt idx="7500">
                  <c:v>89.308999967999995</c:v>
                </c:pt>
                <c:pt idx="7501">
                  <c:v>89.761000068000001</c:v>
                </c:pt>
                <c:pt idx="7502">
                  <c:v>90.371999947999996</c:v>
                </c:pt>
                <c:pt idx="7503">
                  <c:v>90.839000092999996</c:v>
                </c:pt>
                <c:pt idx="7504">
                  <c:v>90.985000167999999</c:v>
                </c:pt>
                <c:pt idx="7505">
                  <c:v>91.581000003</c:v>
                </c:pt>
                <c:pt idx="7506">
                  <c:v>92.036999843999993</c:v>
                </c:pt>
                <c:pt idx="7507">
                  <c:v>92.359000084000002</c:v>
                </c:pt>
                <c:pt idx="7508">
                  <c:v>92.702000134000002</c:v>
                </c:pt>
                <c:pt idx="7509">
                  <c:v>93.337999878000005</c:v>
                </c:pt>
                <c:pt idx="7510">
                  <c:v>93.881000100999998</c:v>
                </c:pt>
                <c:pt idx="7511">
                  <c:v>94.001000141999995</c:v>
                </c:pt>
                <c:pt idx="7512">
                  <c:v>94.518999871999995</c:v>
                </c:pt>
                <c:pt idx="7513">
                  <c:v>95.034000032999998</c:v>
                </c:pt>
                <c:pt idx="7514">
                  <c:v>95.422000217000004</c:v>
                </c:pt>
                <c:pt idx="7515">
                  <c:v>95.694999956000004</c:v>
                </c:pt>
                <c:pt idx="7516">
                  <c:v>96.230999928000003</c:v>
                </c:pt>
                <c:pt idx="7517">
                  <c:v>96.794999961000002</c:v>
                </c:pt>
                <c:pt idx="7518">
                  <c:v>97.028000105999993</c:v>
                </c:pt>
                <c:pt idx="7519">
                  <c:v>97.341000068</c:v>
                </c:pt>
                <c:pt idx="7520">
                  <c:v>97.896999993999998</c:v>
                </c:pt>
                <c:pt idx="7521">
                  <c:v>98.289000231000003</c:v>
                </c:pt>
                <c:pt idx="7522">
                  <c:v>98.529999855</c:v>
                </c:pt>
                <c:pt idx="7523">
                  <c:v>98.677999956999997</c:v>
                </c:pt>
                <c:pt idx="7524">
                  <c:v>98.896000056999995</c:v>
                </c:pt>
                <c:pt idx="7525">
                  <c:v>98.915000155000001</c:v>
                </c:pt>
                <c:pt idx="7526">
                  <c:v>98.729000170999996</c:v>
                </c:pt>
                <c:pt idx="7527">
                  <c:v>98.970999965000004</c:v>
                </c:pt>
                <c:pt idx="7528">
                  <c:v>99.029999970999995</c:v>
                </c:pt>
                <c:pt idx="7529">
                  <c:v>98.943000217000005</c:v>
                </c:pt>
                <c:pt idx="7530">
                  <c:v>98.946999955999999</c:v>
                </c:pt>
                <c:pt idx="7531">
                  <c:v>99.183999839999998</c:v>
                </c:pt>
                <c:pt idx="7532">
                  <c:v>99.299000285000005</c:v>
                </c:pt>
                <c:pt idx="7533">
                  <c:v>99.010999873000003</c:v>
                </c:pt>
                <c:pt idx="7534">
                  <c:v>99.196000001000002</c:v>
                </c:pt>
                <c:pt idx="7535">
                  <c:v>99.265999999000002</c:v>
                </c:pt>
                <c:pt idx="7536">
                  <c:v>99.215999956000005</c:v>
                </c:pt>
                <c:pt idx="7537">
                  <c:v>99.108999933000007</c:v>
                </c:pt>
                <c:pt idx="7538">
                  <c:v>99.318999925</c:v>
                </c:pt>
                <c:pt idx="7539">
                  <c:v>99.466000171000005</c:v>
                </c:pt>
                <c:pt idx="7540">
                  <c:v>99.242999846999993</c:v>
                </c:pt>
                <c:pt idx="7541">
                  <c:v>99.265999999000002</c:v>
                </c:pt>
                <c:pt idx="7542">
                  <c:v>99.409000191000004</c:v>
                </c:pt>
                <c:pt idx="7543">
                  <c:v>99.410000048000001</c:v>
                </c:pt>
                <c:pt idx="7544">
                  <c:v>99.283999926000007</c:v>
                </c:pt>
                <c:pt idx="7545">
                  <c:v>99.386000039999999</c:v>
                </c:pt>
                <c:pt idx="7546">
                  <c:v>99.571000167999998</c:v>
                </c:pt>
                <c:pt idx="7547">
                  <c:v>99.465000001000007</c:v>
                </c:pt>
                <c:pt idx="7548">
                  <c:v>99.315000186000006</c:v>
                </c:pt>
                <c:pt idx="7549">
                  <c:v>99.508999962999994</c:v>
                </c:pt>
                <c:pt idx="7550">
                  <c:v>99.510999990000002</c:v>
                </c:pt>
                <c:pt idx="7551">
                  <c:v>99.346999987000004</c:v>
                </c:pt>
                <c:pt idx="7552">
                  <c:v>99.364999914999999</c:v>
                </c:pt>
                <c:pt idx="7553">
                  <c:v>99.538000195999999</c:v>
                </c:pt>
                <c:pt idx="7554">
                  <c:v>99.563000059999993</c:v>
                </c:pt>
                <c:pt idx="7555">
                  <c:v>99.276999989999993</c:v>
                </c:pt>
                <c:pt idx="7556">
                  <c:v>99.433000199000006</c:v>
                </c:pt>
                <c:pt idx="7557">
                  <c:v>99.445000046000004</c:v>
                </c:pt>
                <c:pt idx="7558">
                  <c:v>99.334000283999998</c:v>
                </c:pt>
                <c:pt idx="7559">
                  <c:v>99.251999811000005</c:v>
                </c:pt>
                <c:pt idx="7560">
                  <c:v>99.440000135999995</c:v>
                </c:pt>
                <c:pt idx="7561">
                  <c:v>99.531999800999998</c:v>
                </c:pt>
                <c:pt idx="7562">
                  <c:v>99.204999964999999</c:v>
                </c:pt>
                <c:pt idx="7563">
                  <c:v>99.308999791000005</c:v>
                </c:pt>
                <c:pt idx="7564">
                  <c:v>99.368000112000004</c:v>
                </c:pt>
                <c:pt idx="7565">
                  <c:v>99.296999944000007</c:v>
                </c:pt>
                <c:pt idx="7566">
                  <c:v>99.122999805999996</c:v>
                </c:pt>
                <c:pt idx="7567">
                  <c:v>99.239999964000006</c:v>
                </c:pt>
                <c:pt idx="7568">
                  <c:v>99.356999806999994</c:v>
                </c:pt>
                <c:pt idx="7569">
                  <c:v>99.125000147999998</c:v>
                </c:pt>
                <c:pt idx="7570">
                  <c:v>99.005000107000001</c:v>
                </c:pt>
                <c:pt idx="7571">
                  <c:v>99.116000184000001</c:v>
                </c:pt>
                <c:pt idx="7572">
                  <c:v>99.072000220999996</c:v>
                </c:pt>
                <c:pt idx="7573">
                  <c:v>98.870000021999999</c:v>
                </c:pt>
                <c:pt idx="7574">
                  <c:v>98.890999832999995</c:v>
                </c:pt>
                <c:pt idx="7575">
                  <c:v>99.018999980999993</c:v>
                </c:pt>
                <c:pt idx="7576">
                  <c:v>98.942999903</c:v>
                </c:pt>
                <c:pt idx="7577">
                  <c:v>98.681000154000003</c:v>
                </c:pt>
                <c:pt idx="7578">
                  <c:v>98.830999969999993</c:v>
                </c:pt>
                <c:pt idx="7579">
                  <c:v>98.793000087999999</c:v>
                </c:pt>
                <c:pt idx="7580">
                  <c:v>98.610999843000002</c:v>
                </c:pt>
                <c:pt idx="7581">
                  <c:v>98.542999871999996</c:v>
                </c:pt>
                <c:pt idx="7582">
                  <c:v>98.679999984000005</c:v>
                </c:pt>
                <c:pt idx="7583">
                  <c:v>98.686999920999995</c:v>
                </c:pt>
                <c:pt idx="7584">
                  <c:v>98.312000069000007</c:v>
                </c:pt>
                <c:pt idx="7585">
                  <c:v>98.416000209000003</c:v>
                </c:pt>
                <c:pt idx="7586">
                  <c:v>98.391999885999994</c:v>
                </c:pt>
                <c:pt idx="7587">
                  <c:v>98.236999847000007</c:v>
                </c:pt>
                <c:pt idx="7588">
                  <c:v>98.047000123000004</c:v>
                </c:pt>
                <c:pt idx="7589">
                  <c:v>98.179999867000006</c:v>
                </c:pt>
                <c:pt idx="7590">
                  <c:v>98.242999928000003</c:v>
                </c:pt>
                <c:pt idx="7591">
                  <c:v>97.912000038000002</c:v>
                </c:pt>
                <c:pt idx="7592">
                  <c:v>97.866000048999993</c:v>
                </c:pt>
                <c:pt idx="7593">
                  <c:v>97.913000209000003</c:v>
                </c:pt>
                <c:pt idx="7594">
                  <c:v>97.833000076999994</c:v>
                </c:pt>
                <c:pt idx="7595">
                  <c:v>97.619000030999999</c:v>
                </c:pt>
                <c:pt idx="7596">
                  <c:v>97.633000218999996</c:v>
                </c:pt>
                <c:pt idx="7597">
                  <c:v>97.723000170999995</c:v>
                </c:pt>
                <c:pt idx="7598">
                  <c:v>97.517000232000001</c:v>
                </c:pt>
                <c:pt idx="7599">
                  <c:v>97.302000015000004</c:v>
                </c:pt>
                <c:pt idx="7600">
                  <c:v>97.396000021000006</c:v>
                </c:pt>
                <c:pt idx="7601">
                  <c:v>97.302000015000004</c:v>
                </c:pt>
                <c:pt idx="7602">
                  <c:v>97.046000032999999</c:v>
                </c:pt>
                <c:pt idx="7603">
                  <c:v>96.998000016999995</c:v>
                </c:pt>
                <c:pt idx="7604">
                  <c:v>97.083999915000007</c:v>
                </c:pt>
                <c:pt idx="7605">
                  <c:v>97.007999837</c:v>
                </c:pt>
                <c:pt idx="7606">
                  <c:v>96.646000002999997</c:v>
                </c:pt>
                <c:pt idx="7607">
                  <c:v>96.729000017999994</c:v>
                </c:pt>
                <c:pt idx="7608">
                  <c:v>96.664000243999993</c:v>
                </c:pt>
                <c:pt idx="7609">
                  <c:v>96.460000018000002</c:v>
                </c:pt>
                <c:pt idx="7610">
                  <c:v>96.298999898000005</c:v>
                </c:pt>
                <c:pt idx="7611">
                  <c:v>96.405999921000003</c:v>
                </c:pt>
                <c:pt idx="7612">
                  <c:v>96.418000082000006</c:v>
                </c:pt>
                <c:pt idx="7613">
                  <c:v>96.000999981000007</c:v>
                </c:pt>
                <c:pt idx="7614">
                  <c:v>96.032999782000005</c:v>
                </c:pt>
                <c:pt idx="7615">
                  <c:v>95.995000214000001</c:v>
                </c:pt>
                <c:pt idx="7616">
                  <c:v>95.839999860999995</c:v>
                </c:pt>
                <c:pt idx="7617">
                  <c:v>95.590000274000005</c:v>
                </c:pt>
                <c:pt idx="7618">
                  <c:v>95.946999883999993</c:v>
                </c:pt>
                <c:pt idx="7619">
                  <c:v>96.590999734999997</c:v>
                </c:pt>
                <c:pt idx="7620">
                  <c:v>96.883000201000002</c:v>
                </c:pt>
                <c:pt idx="7621">
                  <c:v>97.326000023000006</c:v>
                </c:pt>
                <c:pt idx="7622">
                  <c:v>97.971999901000004</c:v>
                </c:pt>
                <c:pt idx="7623">
                  <c:v>98.461000028000001</c:v>
                </c:pt>
                <c:pt idx="7624">
                  <c:v>98.797999997999995</c:v>
                </c:pt>
                <c:pt idx="7625">
                  <c:v>99.372000166000007</c:v>
                </c:pt>
                <c:pt idx="7626">
                  <c:v>100.045999791</c:v>
                </c:pt>
                <c:pt idx="7627">
                  <c:v>100.486000045</c:v>
                </c:pt>
                <c:pt idx="7628">
                  <c:v>100.77299997199999</c:v>
                </c:pt>
                <c:pt idx="7629">
                  <c:v>101.462999813</c:v>
                </c:pt>
                <c:pt idx="7630">
                  <c:v>101.96900001</c:v>
                </c:pt>
                <c:pt idx="7631">
                  <c:v>102.318999998</c:v>
                </c:pt>
                <c:pt idx="7632">
                  <c:v>102.791000053</c:v>
                </c:pt>
                <c:pt idx="7633">
                  <c:v>103.460999939</c:v>
                </c:pt>
                <c:pt idx="7634">
                  <c:v>104.00500001899999</c:v>
                </c:pt>
                <c:pt idx="7635">
                  <c:v>104.18000001199999</c:v>
                </c:pt>
                <c:pt idx="7636">
                  <c:v>104.81899995400001</c:v>
                </c:pt>
                <c:pt idx="7637">
                  <c:v>105.325000151</c:v>
                </c:pt>
                <c:pt idx="7638">
                  <c:v>105.70499991299999</c:v>
                </c:pt>
                <c:pt idx="7639">
                  <c:v>106.07599971099999</c:v>
                </c:pt>
                <c:pt idx="7640">
                  <c:v>106.749999966</c:v>
                </c:pt>
                <c:pt idx="7641">
                  <c:v>107.343999774</c:v>
                </c:pt>
                <c:pt idx="7642">
                  <c:v>107.536000153</c:v>
                </c:pt>
                <c:pt idx="7643">
                  <c:v>108.06199999099999</c:v>
                </c:pt>
                <c:pt idx="7644">
                  <c:v>108.645999979</c:v>
                </c:pt>
                <c:pt idx="7645">
                  <c:v>109.092999855</c:v>
                </c:pt>
                <c:pt idx="7646">
                  <c:v>109.413000068</c:v>
                </c:pt>
                <c:pt idx="7647">
                  <c:v>109.977999958</c:v>
                </c:pt>
                <c:pt idx="7648">
                  <c:v>110.607999936</c:v>
                </c:pt>
                <c:pt idx="7649">
                  <c:v>110.918999871</c:v>
                </c:pt>
                <c:pt idx="7650">
                  <c:v>111.250000075</c:v>
                </c:pt>
                <c:pt idx="7651">
                  <c:v>111.869999918</c:v>
                </c:pt>
                <c:pt idx="7652">
                  <c:v>112.319000135</c:v>
                </c:pt>
                <c:pt idx="7653">
                  <c:v>112.602000008</c:v>
                </c:pt>
                <c:pt idx="7654">
                  <c:v>113.095000188</c:v>
                </c:pt>
                <c:pt idx="7655">
                  <c:v>113.711999834</c:v>
                </c:pt>
                <c:pt idx="7656">
                  <c:v>114.16299976400001</c:v>
                </c:pt>
                <c:pt idx="7657">
                  <c:v>114.35799971199999</c:v>
                </c:pt>
                <c:pt idx="7658">
                  <c:v>114.983000094</c:v>
                </c:pt>
                <c:pt idx="7659">
                  <c:v>115.44799989800001</c:v>
                </c:pt>
                <c:pt idx="7660">
                  <c:v>115.77200016499999</c:v>
                </c:pt>
                <c:pt idx="7661">
                  <c:v>116.16599979999999</c:v>
                </c:pt>
                <c:pt idx="7662">
                  <c:v>116.807999939</c:v>
                </c:pt>
                <c:pt idx="7663">
                  <c:v>117.339999857</c:v>
                </c:pt>
                <c:pt idx="7664">
                  <c:v>117.450000078</c:v>
                </c:pt>
                <c:pt idx="7665">
                  <c:v>118.030000012</c:v>
                </c:pt>
                <c:pt idx="7666">
                  <c:v>118.52400004899999</c:v>
                </c:pt>
                <c:pt idx="7667">
                  <c:v>118.88799991</c:v>
                </c:pt>
                <c:pt idx="7668">
                  <c:v>119.16700004400001</c:v>
                </c:pt>
                <c:pt idx="7669">
                  <c:v>119.757000112</c:v>
                </c:pt>
                <c:pt idx="7670">
                  <c:v>120.318999805</c:v>
                </c:pt>
                <c:pt idx="7671">
                  <c:v>120.516999951</c:v>
                </c:pt>
                <c:pt idx="7672">
                  <c:v>120.89000009</c:v>
                </c:pt>
                <c:pt idx="7673">
                  <c:v>121.44000025</c:v>
                </c:pt>
                <c:pt idx="7674">
                  <c:v>121.84700021800001</c:v>
                </c:pt>
                <c:pt idx="7675">
                  <c:v>122.11400019</c:v>
                </c:pt>
                <c:pt idx="7676">
                  <c:v>122.603000002</c:v>
                </c:pt>
                <c:pt idx="7677">
                  <c:v>123.184000107</c:v>
                </c:pt>
                <c:pt idx="7678">
                  <c:v>123.51799988</c:v>
                </c:pt>
                <c:pt idx="7679">
                  <c:v>123.742999916</c:v>
                </c:pt>
                <c:pt idx="7680">
                  <c:v>124.34699985899999</c:v>
                </c:pt>
                <c:pt idx="7681">
                  <c:v>124.754999997</c:v>
                </c:pt>
                <c:pt idx="7682">
                  <c:v>125.00300018599999</c:v>
                </c:pt>
                <c:pt idx="7683">
                  <c:v>125.405000243</c:v>
                </c:pt>
                <c:pt idx="7684">
                  <c:v>125.988999917</c:v>
                </c:pt>
                <c:pt idx="7685">
                  <c:v>126.43000002700001</c:v>
                </c:pt>
                <c:pt idx="7686">
                  <c:v>126.522000006</c:v>
                </c:pt>
                <c:pt idx="7687">
                  <c:v>127.07099999499999</c:v>
                </c:pt>
                <c:pt idx="7688">
                  <c:v>127.496000205</c:v>
                </c:pt>
                <c:pt idx="7689">
                  <c:v>127.78800004199999</c:v>
                </c:pt>
                <c:pt idx="7690">
                  <c:v>128.07800016600001</c:v>
                </c:pt>
                <c:pt idx="7691">
                  <c:v>128.665000037</c:v>
                </c:pt>
                <c:pt idx="7692">
                  <c:v>129.173999804</c:v>
                </c:pt>
                <c:pt idx="7693">
                  <c:v>129.27300003400001</c:v>
                </c:pt>
                <c:pt idx="7694">
                  <c:v>129.73499995399999</c:v>
                </c:pt>
                <c:pt idx="7695">
                  <c:v>130.21599997300001</c:v>
                </c:pt>
                <c:pt idx="7696">
                  <c:v>130.56799998700001</c:v>
                </c:pt>
                <c:pt idx="7697">
                  <c:v>130.810999952</c:v>
                </c:pt>
                <c:pt idx="7698">
                  <c:v>131.30199979099999</c:v>
                </c:pt>
                <c:pt idx="7699">
                  <c:v>131.83599973599999</c:v>
                </c:pt>
                <c:pt idx="7700">
                  <c:v>132.039000106</c:v>
                </c:pt>
                <c:pt idx="7701">
                  <c:v>132.304000051</c:v>
                </c:pt>
                <c:pt idx="7702">
                  <c:v>132.83799999600001</c:v>
                </c:pt>
                <c:pt idx="7703">
                  <c:v>133.198999974</c:v>
                </c:pt>
                <c:pt idx="7704">
                  <c:v>133.39100003900001</c:v>
                </c:pt>
                <c:pt idx="7705">
                  <c:v>133.80999985400001</c:v>
                </c:pt>
                <c:pt idx="7706">
                  <c:v>134.35299976300001</c:v>
                </c:pt>
                <c:pt idx="7707">
                  <c:v>134.710000001</c:v>
                </c:pt>
                <c:pt idx="7708">
                  <c:v>134.82999972799999</c:v>
                </c:pt>
                <c:pt idx="7709">
                  <c:v>135.379000031</c:v>
                </c:pt>
                <c:pt idx="7710">
                  <c:v>135.76400001799999</c:v>
                </c:pt>
                <c:pt idx="7711">
                  <c:v>136.01100003600001</c:v>
                </c:pt>
                <c:pt idx="7712">
                  <c:v>136.32899990799999</c:v>
                </c:pt>
                <c:pt idx="7713">
                  <c:v>136.88499983400001</c:v>
                </c:pt>
                <c:pt idx="7714">
                  <c:v>137.327999971</c:v>
                </c:pt>
                <c:pt idx="7715">
                  <c:v>137.36800019399999</c:v>
                </c:pt>
                <c:pt idx="7716">
                  <c:v>137.87699996000001</c:v>
                </c:pt>
                <c:pt idx="7717">
                  <c:v>138.279000018</c:v>
                </c:pt>
                <c:pt idx="7718">
                  <c:v>138.552999927</c:v>
                </c:pt>
                <c:pt idx="7719">
                  <c:v>138.76499994700001</c:v>
                </c:pt>
                <c:pt idx="7720">
                  <c:v>139.29700017900001</c:v>
                </c:pt>
                <c:pt idx="7721">
                  <c:v>139.77600017099999</c:v>
                </c:pt>
                <c:pt idx="7722">
                  <c:v>139.881000167</c:v>
                </c:pt>
                <c:pt idx="7723">
                  <c:v>140.20100006600001</c:v>
                </c:pt>
                <c:pt idx="7724">
                  <c:v>140.68299994099999</c:v>
                </c:pt>
                <c:pt idx="7725">
                  <c:v>141.018000199</c:v>
                </c:pt>
                <c:pt idx="7726">
                  <c:v>141.20900009299999</c:v>
                </c:pt>
                <c:pt idx="7727">
                  <c:v>141.62599987999999</c:v>
                </c:pt>
                <c:pt idx="7728">
                  <c:v>142.141000042</c:v>
                </c:pt>
                <c:pt idx="7729">
                  <c:v>142.38999977200001</c:v>
                </c:pt>
                <c:pt idx="7730">
                  <c:v>142.55399977600001</c:v>
                </c:pt>
                <c:pt idx="7731">
                  <c:v>143.07599987399999</c:v>
                </c:pt>
                <c:pt idx="7732">
                  <c:v>143.407999934</c:v>
                </c:pt>
                <c:pt idx="7733">
                  <c:v>143.58499995400001</c:v>
                </c:pt>
                <c:pt idx="7734">
                  <c:v>143.928000005</c:v>
                </c:pt>
                <c:pt idx="7735">
                  <c:v>144.42899997800001</c:v>
                </c:pt>
                <c:pt idx="7736">
                  <c:v>144.786999759</c:v>
                </c:pt>
                <c:pt idx="7737">
                  <c:v>144.82300024200001</c:v>
                </c:pt>
                <c:pt idx="7738">
                  <c:v>145.31000002799999</c:v>
                </c:pt>
                <c:pt idx="7739">
                  <c:v>145.657999988</c:v>
                </c:pt>
                <c:pt idx="7740">
                  <c:v>145.86900015099999</c:v>
                </c:pt>
                <c:pt idx="7741">
                  <c:v>146.10300015199999</c:v>
                </c:pt>
                <c:pt idx="7742">
                  <c:v>146.629999846</c:v>
                </c:pt>
                <c:pt idx="7743">
                  <c:v>147.06199999200001</c:v>
                </c:pt>
                <c:pt idx="7744">
                  <c:v>147.071999812</c:v>
                </c:pt>
                <c:pt idx="7745">
                  <c:v>147.48100012099999</c:v>
                </c:pt>
                <c:pt idx="7746">
                  <c:v>147.88699991799999</c:v>
                </c:pt>
                <c:pt idx="7747">
                  <c:v>148.166000051</c:v>
                </c:pt>
                <c:pt idx="7748">
                  <c:v>148.32800002799999</c:v>
                </c:pt>
                <c:pt idx="7749">
                  <c:v>148.75600012000001</c:v>
                </c:pt>
                <c:pt idx="7750">
                  <c:v>149.21100010399999</c:v>
                </c:pt>
                <c:pt idx="7751">
                  <c:v>149.33499988400001</c:v>
                </c:pt>
                <c:pt idx="7752">
                  <c:v>149.53700008300001</c:v>
                </c:pt>
                <c:pt idx="7753">
                  <c:v>149.98599998700001</c:v>
                </c:pt>
                <c:pt idx="7754">
                  <c:v>150.268000003</c:v>
                </c:pt>
                <c:pt idx="7755">
                  <c:v>150.399000035</c:v>
                </c:pt>
                <c:pt idx="7756">
                  <c:v>150.75599995900001</c:v>
                </c:pt>
                <c:pt idx="7757">
                  <c:v>151.21999990699999</c:v>
                </c:pt>
                <c:pt idx="7758">
                  <c:v>151.48399999599999</c:v>
                </c:pt>
                <c:pt idx="7759">
                  <c:v>151.544000173</c:v>
                </c:pt>
                <c:pt idx="7760">
                  <c:v>152.03099995900001</c:v>
                </c:pt>
                <c:pt idx="7761">
                  <c:v>152.33699998399999</c:v>
                </c:pt>
                <c:pt idx="7762">
                  <c:v>152.49500022000001</c:v>
                </c:pt>
                <c:pt idx="7763">
                  <c:v>152.744999807</c:v>
                </c:pt>
                <c:pt idx="7764">
                  <c:v>153.228000167</c:v>
                </c:pt>
                <c:pt idx="7765">
                  <c:v>153.589000145</c:v>
                </c:pt>
                <c:pt idx="7766">
                  <c:v>153.54899992200001</c:v>
                </c:pt>
                <c:pt idx="7767">
                  <c:v>153.979000042</c:v>
                </c:pt>
                <c:pt idx="7768">
                  <c:v>154.29800008399999</c:v>
                </c:pt>
                <c:pt idx="7769">
                  <c:v>154.49400020300001</c:v>
                </c:pt>
                <c:pt idx="7770">
                  <c:v>154.63399988399999</c:v>
                </c:pt>
                <c:pt idx="7771">
                  <c:v>155.09100020899999</c:v>
                </c:pt>
                <c:pt idx="7772">
                  <c:v>155.48699987099999</c:v>
                </c:pt>
                <c:pt idx="7773">
                  <c:v>155.51100019399999</c:v>
                </c:pt>
                <c:pt idx="7774">
                  <c:v>155.78200021999999</c:v>
                </c:pt>
                <c:pt idx="7775">
                  <c:v>156.174000143</c:v>
                </c:pt>
                <c:pt idx="7776">
                  <c:v>156.42399972999999</c:v>
                </c:pt>
                <c:pt idx="7777">
                  <c:v>156.422999874</c:v>
                </c:pt>
                <c:pt idx="7778">
                  <c:v>156.466000294</c:v>
                </c:pt>
                <c:pt idx="7779">
                  <c:v>156.590999931</c:v>
                </c:pt>
                <c:pt idx="7780">
                  <c:v>156.42899995400001</c:v>
                </c:pt>
                <c:pt idx="7781">
                  <c:v>156.21999981799999</c:v>
                </c:pt>
                <c:pt idx="7782">
                  <c:v>156.35699993</c:v>
                </c:pt>
                <c:pt idx="7783">
                  <c:v>156.30199997700001</c:v>
                </c:pt>
                <c:pt idx="7784">
                  <c:v>156.08000013700001</c:v>
                </c:pt>
                <c:pt idx="7785">
                  <c:v>156.040999771</c:v>
                </c:pt>
                <c:pt idx="7786">
                  <c:v>156.15799992800001</c:v>
                </c:pt>
                <c:pt idx="7787">
                  <c:v>156.12599981299999</c:v>
                </c:pt>
                <c:pt idx="7788">
                  <c:v>155.783999932</c:v>
                </c:pt>
                <c:pt idx="7789">
                  <c:v>155.88400001900001</c:v>
                </c:pt>
                <c:pt idx="7790">
                  <c:v>155.84200008299999</c:v>
                </c:pt>
                <c:pt idx="7791">
                  <c:v>155.67400002599999</c:v>
                </c:pt>
                <c:pt idx="7792">
                  <c:v>155.537000229</c:v>
                </c:pt>
                <c:pt idx="7793">
                  <c:v>155.67099982900001</c:v>
                </c:pt>
                <c:pt idx="7794">
                  <c:v>155.70899971099999</c:v>
                </c:pt>
                <c:pt idx="7795">
                  <c:v>155.328000092</c:v>
                </c:pt>
                <c:pt idx="7796">
                  <c:v>155.378000136</c:v>
                </c:pt>
                <c:pt idx="7797">
                  <c:v>155.385000072</c:v>
                </c:pt>
                <c:pt idx="7798">
                  <c:v>155.26000012200001</c:v>
                </c:pt>
                <c:pt idx="7799">
                  <c:v>155.033000058</c:v>
                </c:pt>
                <c:pt idx="7800">
                  <c:v>155.099000002</c:v>
                </c:pt>
                <c:pt idx="7801">
                  <c:v>155.16400008900001</c:v>
                </c:pt>
                <c:pt idx="7802">
                  <c:v>154.88099990200001</c:v>
                </c:pt>
                <c:pt idx="7803">
                  <c:v>154.70999996200001</c:v>
                </c:pt>
                <c:pt idx="7804">
                  <c:v>154.770999996</c:v>
                </c:pt>
                <c:pt idx="7805">
                  <c:v>154.67699999000001</c:v>
                </c:pt>
                <c:pt idx="7806">
                  <c:v>154.424000205</c:v>
                </c:pt>
                <c:pt idx="7807">
                  <c:v>154.396000144</c:v>
                </c:pt>
                <c:pt idx="7808">
                  <c:v>154.47500010499999</c:v>
                </c:pt>
                <c:pt idx="7809">
                  <c:v>154.35000015400001</c:v>
                </c:pt>
                <c:pt idx="7810">
                  <c:v>154.03999976099999</c:v>
                </c:pt>
                <c:pt idx="7811">
                  <c:v>154.14199987399999</c:v>
                </c:pt>
                <c:pt idx="7812">
                  <c:v>154.057000147</c:v>
                </c:pt>
                <c:pt idx="7813">
                  <c:v>153.83000008299999</c:v>
                </c:pt>
                <c:pt idx="7814">
                  <c:v>153.71299992499999</c:v>
                </c:pt>
                <c:pt idx="7815">
                  <c:v>153.804999904</c:v>
                </c:pt>
                <c:pt idx="7816">
                  <c:v>153.767999879</c:v>
                </c:pt>
                <c:pt idx="7817">
                  <c:v>153.34700003699999</c:v>
                </c:pt>
                <c:pt idx="7818">
                  <c:v>153.40699989999999</c:v>
                </c:pt>
                <c:pt idx="7819">
                  <c:v>153.33899993</c:v>
                </c:pt>
                <c:pt idx="7820">
                  <c:v>153.141000099</c:v>
                </c:pt>
                <c:pt idx="7821">
                  <c:v>152.90599992700001</c:v>
                </c:pt>
                <c:pt idx="7822">
                  <c:v>152.99700005</c:v>
                </c:pt>
                <c:pt idx="7823">
                  <c:v>153.018000175</c:v>
                </c:pt>
                <c:pt idx="7824">
                  <c:v>152.91799977400001</c:v>
                </c:pt>
                <c:pt idx="7825">
                  <c:v>153.38500023399999</c:v>
                </c:pt>
                <c:pt idx="7826">
                  <c:v>153.945000214</c:v>
                </c:pt>
                <c:pt idx="7827">
                  <c:v>154.37700004499999</c:v>
                </c:pt>
                <c:pt idx="7828">
                  <c:v>154.67600013399999</c:v>
                </c:pt>
                <c:pt idx="7829">
                  <c:v>155.203999998</c:v>
                </c:pt>
                <c:pt idx="7830">
                  <c:v>155.808000255</c:v>
                </c:pt>
                <c:pt idx="7831">
                  <c:v>156.11599999200001</c:v>
                </c:pt>
                <c:pt idx="7832">
                  <c:v>156.41400022400001</c:v>
                </c:pt>
                <c:pt idx="7833">
                  <c:v>157.02500010399999</c:v>
                </c:pt>
                <c:pt idx="7834">
                  <c:v>157.44600025899999</c:v>
                </c:pt>
                <c:pt idx="7835">
                  <c:v>157.70399995400001</c:v>
                </c:pt>
                <c:pt idx="7836">
                  <c:v>158.173999982</c:v>
                </c:pt>
                <c:pt idx="7837">
                  <c:v>158.77599989800001</c:v>
                </c:pt>
                <c:pt idx="7838">
                  <c:v>159.216000151</c:v>
                </c:pt>
                <c:pt idx="7839">
                  <c:v>159.37000001999999</c:v>
                </c:pt>
                <c:pt idx="7840">
                  <c:v>159.97200025000001</c:v>
                </c:pt>
                <c:pt idx="7841">
                  <c:v>160.42500020700001</c:v>
                </c:pt>
                <c:pt idx="7842">
                  <c:v>160.73699999799999</c:v>
                </c:pt>
                <c:pt idx="7843">
                  <c:v>161.09499977900001</c:v>
                </c:pt>
                <c:pt idx="7844">
                  <c:v>161.720000161</c:v>
                </c:pt>
                <c:pt idx="7845">
                  <c:v>162.24999973800001</c:v>
                </c:pt>
                <c:pt idx="7846">
                  <c:v>162.35199985099999</c:v>
                </c:pt>
                <c:pt idx="7847">
                  <c:v>162.90200001100001</c:v>
                </c:pt>
                <c:pt idx="7848">
                  <c:v>163.3840002</c:v>
                </c:pt>
                <c:pt idx="7849">
                  <c:v>163.746999891</c:v>
                </c:pt>
                <c:pt idx="7850">
                  <c:v>164.017000061</c:v>
                </c:pt>
                <c:pt idx="7851">
                  <c:v>164.57999992399999</c:v>
                </c:pt>
                <c:pt idx="7852">
                  <c:v>165.12600003</c:v>
                </c:pt>
                <c:pt idx="7853">
                  <c:v>165.32099997899999</c:v>
                </c:pt>
                <c:pt idx="7854">
                  <c:v>165.66499988499999</c:v>
                </c:pt>
                <c:pt idx="7855">
                  <c:v>166.21200016200001</c:v>
                </c:pt>
                <c:pt idx="7856">
                  <c:v>166.602999915</c:v>
                </c:pt>
                <c:pt idx="7857">
                  <c:v>166.842999996</c:v>
                </c:pt>
                <c:pt idx="7858">
                  <c:v>167.31899979100001</c:v>
                </c:pt>
                <c:pt idx="7859">
                  <c:v>167.89499998599999</c:v>
                </c:pt>
                <c:pt idx="7860">
                  <c:v>168.23699986599999</c:v>
                </c:pt>
                <c:pt idx="7861">
                  <c:v>168.426000047</c:v>
                </c:pt>
                <c:pt idx="7862">
                  <c:v>169.01899999899999</c:v>
                </c:pt>
                <c:pt idx="7863">
                  <c:v>169.42700013800001</c:v>
                </c:pt>
                <c:pt idx="7864">
                  <c:v>169.678000209</c:v>
                </c:pt>
                <c:pt idx="7865">
                  <c:v>170.05399991799999</c:v>
                </c:pt>
                <c:pt idx="7866">
                  <c:v>170.62600005900001</c:v>
                </c:pt>
                <c:pt idx="7867">
                  <c:v>171.07200007899999</c:v>
                </c:pt>
                <c:pt idx="7868">
                  <c:v>171.15000018399999</c:v>
                </c:pt>
                <c:pt idx="7869">
                  <c:v>171.69100006599999</c:v>
                </c:pt>
                <c:pt idx="7870">
                  <c:v>172.10000006000001</c:v>
                </c:pt>
                <c:pt idx="7871">
                  <c:v>172.38299993300001</c:v>
                </c:pt>
                <c:pt idx="7872">
                  <c:v>172.657000157</c:v>
                </c:pt>
                <c:pt idx="7873">
                  <c:v>173.235999921</c:v>
                </c:pt>
                <c:pt idx="7874">
                  <c:v>173.731999984</c:v>
                </c:pt>
                <c:pt idx="7875">
                  <c:v>173.82700016000001</c:v>
                </c:pt>
                <c:pt idx="7876">
                  <c:v>174.25799982199999</c:v>
                </c:pt>
                <c:pt idx="7877">
                  <c:v>174.74499992099999</c:v>
                </c:pt>
                <c:pt idx="7878">
                  <c:v>175.09600007899999</c:v>
                </c:pt>
                <c:pt idx="7879">
                  <c:v>175.31999994500001</c:v>
                </c:pt>
                <c:pt idx="7880">
                  <c:v>175.788999803</c:v>
                </c:pt>
                <c:pt idx="7881">
                  <c:v>176.32500008900001</c:v>
                </c:pt>
                <c:pt idx="7882">
                  <c:v>176.53999999199999</c:v>
                </c:pt>
                <c:pt idx="7883">
                  <c:v>176.77600001900001</c:v>
                </c:pt>
                <c:pt idx="7884">
                  <c:v>177.30399988400001</c:v>
                </c:pt>
                <c:pt idx="7885">
                  <c:v>177.65799992500001</c:v>
                </c:pt>
                <c:pt idx="7886">
                  <c:v>177.84700010700001</c:v>
                </c:pt>
                <c:pt idx="7887">
                  <c:v>178.24599996699999</c:v>
                </c:pt>
                <c:pt idx="7888">
                  <c:v>178.770999948</c:v>
                </c:pt>
                <c:pt idx="7889">
                  <c:v>179.12900004299999</c:v>
                </c:pt>
                <c:pt idx="7890">
                  <c:v>179.23200001199999</c:v>
                </c:pt>
                <c:pt idx="7891">
                  <c:v>179.76700012800001</c:v>
                </c:pt>
                <c:pt idx="7892">
                  <c:v>180.13900009700001</c:v>
                </c:pt>
                <c:pt idx="7893">
                  <c:v>180.371000071</c:v>
                </c:pt>
                <c:pt idx="7894">
                  <c:v>180.67599992500001</c:v>
                </c:pt>
                <c:pt idx="7895">
                  <c:v>181.22800011199999</c:v>
                </c:pt>
                <c:pt idx="7896">
                  <c:v>181.672000105</c:v>
                </c:pt>
                <c:pt idx="7897">
                  <c:v>181.69300023</c:v>
                </c:pt>
                <c:pt idx="7898">
                  <c:v>182.18299989799999</c:v>
                </c:pt>
                <c:pt idx="7899">
                  <c:v>182.589999866</c:v>
                </c:pt>
                <c:pt idx="7900">
                  <c:v>182.865999802</c:v>
                </c:pt>
                <c:pt idx="7901">
                  <c:v>183.05900003799999</c:v>
                </c:pt>
                <c:pt idx="7902">
                  <c:v>183.56200003800001</c:v>
                </c:pt>
                <c:pt idx="7903">
                  <c:v>184.04000017300001</c:v>
                </c:pt>
                <c:pt idx="7904">
                  <c:v>184.152000106</c:v>
                </c:pt>
                <c:pt idx="7905">
                  <c:v>184.44100005999999</c:v>
                </c:pt>
                <c:pt idx="7906">
                  <c:v>184.90700003500001</c:v>
                </c:pt>
                <c:pt idx="7907">
                  <c:v>185.230000131</c:v>
                </c:pt>
                <c:pt idx="7908">
                  <c:v>185.41400008799999</c:v>
                </c:pt>
                <c:pt idx="7909">
                  <c:v>185.81900002899999</c:v>
                </c:pt>
                <c:pt idx="7910">
                  <c:v>186.32099985799999</c:v>
                </c:pt>
                <c:pt idx="7911">
                  <c:v>186.57199993</c:v>
                </c:pt>
                <c:pt idx="7912">
                  <c:v>186.716999835</c:v>
                </c:pt>
                <c:pt idx="7913">
                  <c:v>187.24099996000001</c:v>
                </c:pt>
                <c:pt idx="7914">
                  <c:v>187.568999967</c:v>
                </c:pt>
                <c:pt idx="7915">
                  <c:v>187.73700002300001</c:v>
                </c:pt>
                <c:pt idx="7916">
                  <c:v>188.06100029000001</c:v>
                </c:pt>
                <c:pt idx="7917">
                  <c:v>188.56699985899999</c:v>
                </c:pt>
                <c:pt idx="7918">
                  <c:v>188.931999891</c:v>
                </c:pt>
                <c:pt idx="7919">
                  <c:v>188.94400005200001</c:v>
                </c:pt>
                <c:pt idx="7920">
                  <c:v>189.41699996400001</c:v>
                </c:pt>
                <c:pt idx="7921">
                  <c:v>189.76600009500001</c:v>
                </c:pt>
                <c:pt idx="7922">
                  <c:v>189.98200016800001</c:v>
                </c:pt>
                <c:pt idx="7923">
                  <c:v>190.19500004400001</c:v>
                </c:pt>
                <c:pt idx="7924">
                  <c:v>190.70799986399999</c:v>
                </c:pt>
                <c:pt idx="7925">
                  <c:v>191.14199972200001</c:v>
                </c:pt>
                <c:pt idx="7926">
                  <c:v>191.166000045</c:v>
                </c:pt>
                <c:pt idx="7927">
                  <c:v>191.553999914</c:v>
                </c:pt>
                <c:pt idx="7928">
                  <c:v>191.96200005200001</c:v>
                </c:pt>
                <c:pt idx="7929">
                  <c:v>192.24000001600001</c:v>
                </c:pt>
                <c:pt idx="7930">
                  <c:v>192.40900024300001</c:v>
                </c:pt>
                <c:pt idx="7931">
                  <c:v>192.82799974299999</c:v>
                </c:pt>
                <c:pt idx="7932">
                  <c:v>193.289000122</c:v>
                </c:pt>
                <c:pt idx="7933">
                  <c:v>193.42000015299999</c:v>
                </c:pt>
                <c:pt idx="7934">
                  <c:v>193.61199990399999</c:v>
                </c:pt>
                <c:pt idx="7935">
                  <c:v>194.076000166</c:v>
                </c:pt>
                <c:pt idx="7936">
                  <c:v>194.363999949</c:v>
                </c:pt>
                <c:pt idx="7937">
                  <c:v>194.48499984599999</c:v>
                </c:pt>
                <c:pt idx="7938">
                  <c:v>194.83199995000001</c:v>
                </c:pt>
                <c:pt idx="7939">
                  <c:v>195.30600003199999</c:v>
                </c:pt>
                <c:pt idx="7940">
                  <c:v>195.592999959</c:v>
                </c:pt>
                <c:pt idx="7941">
                  <c:v>195.640999975</c:v>
                </c:pt>
                <c:pt idx="7942">
                  <c:v>196.11999996700001</c:v>
                </c:pt>
                <c:pt idx="7943">
                  <c:v>196.43600012600001</c:v>
                </c:pt>
                <c:pt idx="7944">
                  <c:v>196.61100012</c:v>
                </c:pt>
                <c:pt idx="7945">
                  <c:v>196.861000021</c:v>
                </c:pt>
                <c:pt idx="7946">
                  <c:v>197.34699995</c:v>
                </c:pt>
                <c:pt idx="7947">
                  <c:v>197.72100026000001</c:v>
                </c:pt>
                <c:pt idx="7948">
                  <c:v>197.69100017100001</c:v>
                </c:pt>
                <c:pt idx="7949">
                  <c:v>198.13100011099999</c:v>
                </c:pt>
                <c:pt idx="7950">
                  <c:v>198.46500019800001</c:v>
                </c:pt>
                <c:pt idx="7951">
                  <c:v>198.66900011000001</c:v>
                </c:pt>
                <c:pt idx="7952">
                  <c:v>198.81299984399999</c:v>
                </c:pt>
                <c:pt idx="7953">
                  <c:v>199.27599993499999</c:v>
                </c:pt>
                <c:pt idx="7954">
                  <c:v>199.68700027099999</c:v>
                </c:pt>
                <c:pt idx="7955">
                  <c:v>199.72399998200001</c:v>
                </c:pt>
                <c:pt idx="7956">
                  <c:v>199.977000081</c:v>
                </c:pt>
                <c:pt idx="7957">
                  <c:v>200.39000012899999</c:v>
                </c:pt>
                <c:pt idx="7958">
                  <c:v>200.655999931</c:v>
                </c:pt>
                <c:pt idx="7959">
                  <c:v>200.780999882</c:v>
                </c:pt>
                <c:pt idx="7960">
                  <c:v>201.12899984200001</c:v>
                </c:pt>
                <c:pt idx="7961">
                  <c:v>201.57899991599999</c:v>
                </c:pt>
                <c:pt idx="7962">
                  <c:v>201.75900013399999</c:v>
                </c:pt>
                <c:pt idx="7963">
                  <c:v>201.856999879</c:v>
                </c:pt>
                <c:pt idx="7964">
                  <c:v>202.31200017699999</c:v>
                </c:pt>
                <c:pt idx="7965">
                  <c:v>202.576999809</c:v>
                </c:pt>
                <c:pt idx="7966">
                  <c:v>202.687999886</c:v>
                </c:pt>
                <c:pt idx="7967">
                  <c:v>202.962000109</c:v>
                </c:pt>
                <c:pt idx="7968">
                  <c:v>203.400000022</c:v>
                </c:pt>
                <c:pt idx="7969">
                  <c:v>203.69100000200001</c:v>
                </c:pt>
                <c:pt idx="7970">
                  <c:v>203.660999914</c:v>
                </c:pt>
                <c:pt idx="7971">
                  <c:v>204.082000069</c:v>
                </c:pt>
                <c:pt idx="7972">
                  <c:v>204.364000086</c:v>
                </c:pt>
                <c:pt idx="7973">
                  <c:v>204.50999984800001</c:v>
                </c:pt>
                <c:pt idx="7974">
                  <c:v>204.67799990399999</c:v>
                </c:pt>
                <c:pt idx="7975">
                  <c:v>205.14099999600001</c:v>
                </c:pt>
                <c:pt idx="7976">
                  <c:v>205.50799974</c:v>
                </c:pt>
                <c:pt idx="7977">
                  <c:v>205.453999958</c:v>
                </c:pt>
                <c:pt idx="7978">
                  <c:v>205.79800017900001</c:v>
                </c:pt>
                <c:pt idx="7979">
                  <c:v>206.13999974399999</c:v>
                </c:pt>
                <c:pt idx="7980">
                  <c:v>206.35400010500001</c:v>
                </c:pt>
                <c:pt idx="7981">
                  <c:v>206.450999994</c:v>
                </c:pt>
                <c:pt idx="7982">
                  <c:v>206.81600002600001</c:v>
                </c:pt>
                <c:pt idx="7983">
                  <c:v>207.207999949</c:v>
                </c:pt>
                <c:pt idx="7984">
                  <c:v>207.268000126</c:v>
                </c:pt>
                <c:pt idx="7985">
                  <c:v>207.40699995099999</c:v>
                </c:pt>
                <c:pt idx="7986">
                  <c:v>207.79299979300001</c:v>
                </c:pt>
                <c:pt idx="7987">
                  <c:v>208.01299992</c:v>
                </c:pt>
                <c:pt idx="7988">
                  <c:v>208.080999891</c:v>
                </c:pt>
                <c:pt idx="7989">
                  <c:v>208.37500006900001</c:v>
                </c:pt>
                <c:pt idx="7990">
                  <c:v>208.77700012599999</c:v>
                </c:pt>
                <c:pt idx="7991">
                  <c:v>208.97999986799999</c:v>
                </c:pt>
                <c:pt idx="7992">
                  <c:v>208.97699998499999</c:v>
                </c:pt>
                <c:pt idx="7993">
                  <c:v>209.40300005</c:v>
                </c:pt>
                <c:pt idx="7994">
                  <c:v>209.64800004099999</c:v>
                </c:pt>
                <c:pt idx="7995">
                  <c:v>209.745000245</c:v>
                </c:pt>
                <c:pt idx="7996">
                  <c:v>209.93299994200001</c:v>
                </c:pt>
                <c:pt idx="7997">
                  <c:v>210.35699998000001</c:v>
                </c:pt>
                <c:pt idx="7998">
                  <c:v>210.65800009500001</c:v>
                </c:pt>
                <c:pt idx="7999">
                  <c:v>210.55700015299999</c:v>
                </c:pt>
                <c:pt idx="8000">
                  <c:v>210.92699977999999</c:v>
                </c:pt>
                <c:pt idx="8001">
                  <c:v>211.186999816</c:v>
                </c:pt>
                <c:pt idx="8002">
                  <c:v>211.32399992800001</c:v>
                </c:pt>
                <c:pt idx="8003">
                  <c:v>211.40400005999999</c:v>
                </c:pt>
                <c:pt idx="8004">
                  <c:v>211.80299991999999</c:v>
                </c:pt>
                <c:pt idx="8005">
                  <c:v>212.14000020399999</c:v>
                </c:pt>
                <c:pt idx="8006">
                  <c:v>212.10600006199999</c:v>
                </c:pt>
                <c:pt idx="8007">
                  <c:v>212.31800008100001</c:v>
                </c:pt>
                <c:pt idx="8008">
                  <c:v>212.65400019500001</c:v>
                </c:pt>
                <c:pt idx="8009">
                  <c:v>212.84599994499999</c:v>
                </c:pt>
                <c:pt idx="8010">
                  <c:v>212.90900000600001</c:v>
                </c:pt>
                <c:pt idx="8011">
                  <c:v>213.20400004000001</c:v>
                </c:pt>
                <c:pt idx="8012">
                  <c:v>213.58099991899999</c:v>
                </c:pt>
                <c:pt idx="8013">
                  <c:v>213.66999970099999</c:v>
                </c:pt>
                <c:pt idx="8014">
                  <c:v>213.71199995000001</c:v>
                </c:pt>
                <c:pt idx="8015">
                  <c:v>214.101999847</c:v>
                </c:pt>
                <c:pt idx="8016">
                  <c:v>214.29999999200001</c:v>
                </c:pt>
                <c:pt idx="8017">
                  <c:v>214.330999937</c:v>
                </c:pt>
                <c:pt idx="8018">
                  <c:v>214.54499998399999</c:v>
                </c:pt>
                <c:pt idx="8019">
                  <c:v>214.91700026699999</c:v>
                </c:pt>
                <c:pt idx="8020">
                  <c:v>215.139000106</c:v>
                </c:pt>
                <c:pt idx="8021">
                  <c:v>215.050999867</c:v>
                </c:pt>
                <c:pt idx="8022">
                  <c:v>215.40499990800001</c:v>
                </c:pt>
                <c:pt idx="8023">
                  <c:v>215.619000269</c:v>
                </c:pt>
                <c:pt idx="8024">
                  <c:v>215.706000023</c:v>
                </c:pt>
                <c:pt idx="8025">
                  <c:v>215.82400003699999</c:v>
                </c:pt>
                <c:pt idx="8026">
                  <c:v>216.21600027400001</c:v>
                </c:pt>
                <c:pt idx="8027">
                  <c:v>216.51000013800001</c:v>
                </c:pt>
                <c:pt idx="8028">
                  <c:v>216.38600004400001</c:v>
                </c:pt>
                <c:pt idx="8029">
                  <c:v>216.69299992500001</c:v>
                </c:pt>
                <c:pt idx="8030">
                  <c:v>216.95700001399999</c:v>
                </c:pt>
                <c:pt idx="8031">
                  <c:v>217.09200009899999</c:v>
                </c:pt>
                <c:pt idx="8032">
                  <c:v>217.12300004400001</c:v>
                </c:pt>
                <c:pt idx="8033">
                  <c:v>217.447999853</c:v>
                </c:pt>
                <c:pt idx="8034">
                  <c:v>217.77400014700001</c:v>
                </c:pt>
                <c:pt idx="8035">
                  <c:v>217.74999982400001</c:v>
                </c:pt>
                <c:pt idx="8036">
                  <c:v>217.838000064</c:v>
                </c:pt>
                <c:pt idx="8037">
                  <c:v>218.16100015999999</c:v>
                </c:pt>
                <c:pt idx="8038">
                  <c:v>218.32799973199999</c:v>
                </c:pt>
                <c:pt idx="8039">
                  <c:v>218.33499998299999</c:v>
                </c:pt>
                <c:pt idx="8040">
                  <c:v>218.395999703</c:v>
                </c:pt>
                <c:pt idx="8041">
                  <c:v>218.54299994900001</c:v>
                </c:pt>
                <c:pt idx="8042">
                  <c:v>218.48599996900001</c:v>
                </c:pt>
                <c:pt idx="8043">
                  <c:v>218.24300000400001</c:v>
                </c:pt>
                <c:pt idx="8044">
                  <c:v>218.41399994400001</c:v>
                </c:pt>
                <c:pt idx="8045">
                  <c:v>218.39800004400001</c:v>
                </c:pt>
                <c:pt idx="8046">
                  <c:v>218.238000094</c:v>
                </c:pt>
                <c:pt idx="8047">
                  <c:v>218.19099993399999</c:v>
                </c:pt>
                <c:pt idx="8048">
                  <c:v>218.350999884</c:v>
                </c:pt>
                <c:pt idx="8049">
                  <c:v>218.383999856</c:v>
                </c:pt>
                <c:pt idx="8050">
                  <c:v>218.03199984099999</c:v>
                </c:pt>
                <c:pt idx="8051">
                  <c:v>218.16200001600001</c:v>
                </c:pt>
                <c:pt idx="8052">
                  <c:v>218.68099991700001</c:v>
                </c:pt>
                <c:pt idx="8053">
                  <c:v>219.066000218</c:v>
                </c:pt>
                <c:pt idx="8054">
                  <c:v>219.41599989100001</c:v>
                </c:pt>
                <c:pt idx="8055">
                  <c:v>220.091000001</c:v>
                </c:pt>
                <c:pt idx="8056">
                  <c:v>220.696999971</c:v>
                </c:pt>
                <c:pt idx="8057">
                  <c:v>220.906999963</c:v>
                </c:pt>
                <c:pt idx="8058">
                  <c:v>221.40400019699999</c:v>
                </c:pt>
                <c:pt idx="8059">
                  <c:v>221.997000149</c:v>
                </c:pt>
                <c:pt idx="8060">
                  <c:v>222.45999992599999</c:v>
                </c:pt>
                <c:pt idx="8061">
                  <c:v>222.78800024700001</c:v>
                </c:pt>
                <c:pt idx="8062">
                  <c:v>223.34700005600001</c:v>
                </c:pt>
                <c:pt idx="8063">
                  <c:v>223.98300011399999</c:v>
                </c:pt>
                <c:pt idx="8064">
                  <c:v>224.32099994000001</c:v>
                </c:pt>
                <c:pt idx="8065">
                  <c:v>224.65000011699999</c:v>
                </c:pt>
                <c:pt idx="8066">
                  <c:v>225.29100008500001</c:v>
                </c:pt>
                <c:pt idx="8067">
                  <c:v>225.74299987200001</c:v>
                </c:pt>
                <c:pt idx="8068">
                  <c:v>226.03200014000001</c:v>
                </c:pt>
                <c:pt idx="8069">
                  <c:v>226.52999991600001</c:v>
                </c:pt>
                <c:pt idx="8070">
                  <c:v>227.16199992</c:v>
                </c:pt>
                <c:pt idx="8071">
                  <c:v>227.63199994799999</c:v>
                </c:pt>
                <c:pt idx="8072">
                  <c:v>227.81500004899999</c:v>
                </c:pt>
                <c:pt idx="8073">
                  <c:v>228.447000054</c:v>
                </c:pt>
                <c:pt idx="8074">
                  <c:v>228.928000072</c:v>
                </c:pt>
                <c:pt idx="8075">
                  <c:v>229.26900009600001</c:v>
                </c:pt>
                <c:pt idx="8076">
                  <c:v>229.65499993899999</c:v>
                </c:pt>
                <c:pt idx="8077">
                  <c:v>230.30899992400001</c:v>
                </c:pt>
                <c:pt idx="8078">
                  <c:v>230.868000048</c:v>
                </c:pt>
                <c:pt idx="8079">
                  <c:v>230.996999738</c:v>
                </c:pt>
                <c:pt idx="8080">
                  <c:v>231.57399978999999</c:v>
                </c:pt>
                <c:pt idx="8081">
                  <c:v>232.08500021099999</c:v>
                </c:pt>
                <c:pt idx="8082">
                  <c:v>232.47500010799999</c:v>
                </c:pt>
                <c:pt idx="8083">
                  <c:v>232.77200016899999</c:v>
                </c:pt>
                <c:pt idx="8084">
                  <c:v>233.36399994999999</c:v>
                </c:pt>
                <c:pt idx="8085">
                  <c:v>233.93600009100001</c:v>
                </c:pt>
                <c:pt idx="8086">
                  <c:v>234.159000101</c:v>
                </c:pt>
                <c:pt idx="8087">
                  <c:v>234.53100007</c:v>
                </c:pt>
                <c:pt idx="8088">
                  <c:v>235.104000068</c:v>
                </c:pt>
                <c:pt idx="8089">
                  <c:v>235.52300019699999</c:v>
                </c:pt>
                <c:pt idx="8090">
                  <c:v>235.78999985499999</c:v>
                </c:pt>
                <c:pt idx="8091">
                  <c:v>236.29300016900001</c:v>
                </c:pt>
                <c:pt idx="8092">
                  <c:v>236.897000112</c:v>
                </c:pt>
                <c:pt idx="8093">
                  <c:v>237.26600019700001</c:v>
                </c:pt>
                <c:pt idx="8094">
                  <c:v>237.48199995600001</c:v>
                </c:pt>
                <c:pt idx="8095">
                  <c:v>238.10299997000001</c:v>
                </c:pt>
                <c:pt idx="8096">
                  <c:v>238.53900017000001</c:v>
                </c:pt>
                <c:pt idx="8097">
                  <c:v>238.81599996200001</c:v>
                </c:pt>
                <c:pt idx="8098">
                  <c:v>239.22000004700001</c:v>
                </c:pt>
                <c:pt idx="8099">
                  <c:v>239.81999993599999</c:v>
                </c:pt>
                <c:pt idx="8100">
                  <c:v>240.29499987400001</c:v>
                </c:pt>
                <c:pt idx="8101">
                  <c:v>240.401000041</c:v>
                </c:pt>
                <c:pt idx="8102">
                  <c:v>240.97099984100001</c:v>
                </c:pt>
                <c:pt idx="8103">
                  <c:v>241.407999897</c:v>
                </c:pt>
                <c:pt idx="8104">
                  <c:v>241.72099985899999</c:v>
                </c:pt>
                <c:pt idx="8105">
                  <c:v>242.02200028799999</c:v>
                </c:pt>
                <c:pt idx="8106">
                  <c:v>242.62999997</c:v>
                </c:pt>
                <c:pt idx="8107">
                  <c:v>243.15699997799999</c:v>
                </c:pt>
                <c:pt idx="8108">
                  <c:v>243.28199992899999</c:v>
                </c:pt>
                <c:pt idx="8109">
                  <c:v>243.74199982299999</c:v>
                </c:pt>
                <c:pt idx="8110">
                  <c:v>244.259999867</c:v>
                </c:pt>
                <c:pt idx="8111">
                  <c:v>244.64100011400001</c:v>
                </c:pt>
                <c:pt idx="8112">
                  <c:v>244.894000213</c:v>
                </c:pt>
                <c:pt idx="8113">
                  <c:v>245.39699989799999</c:v>
                </c:pt>
                <c:pt idx="8114">
                  <c:v>245.96399981499999</c:v>
                </c:pt>
                <c:pt idx="8115">
                  <c:v>246.21100014800001</c:v>
                </c:pt>
                <c:pt idx="8116">
                  <c:v>246.47800011999999</c:v>
                </c:pt>
                <c:pt idx="8117">
                  <c:v>247.036000073</c:v>
                </c:pt>
                <c:pt idx="8118">
                  <c:v>247.42399994300001</c:v>
                </c:pt>
                <c:pt idx="8119">
                  <c:v>247.64400007</c:v>
                </c:pt>
                <c:pt idx="8120">
                  <c:v>248.07599990200001</c:v>
                </c:pt>
                <c:pt idx="8121">
                  <c:v>248.63400016899999</c:v>
                </c:pt>
                <c:pt idx="8122">
                  <c:v>249.026000092</c:v>
                </c:pt>
                <c:pt idx="8123">
                  <c:v>249.160999863</c:v>
                </c:pt>
                <c:pt idx="8124">
                  <c:v>249.72800009400001</c:v>
                </c:pt>
                <c:pt idx="8125">
                  <c:v>250.13500006199999</c:v>
                </c:pt>
                <c:pt idx="8126">
                  <c:v>250.402000034</c:v>
                </c:pt>
                <c:pt idx="8127">
                  <c:v>250.74000017500001</c:v>
                </c:pt>
                <c:pt idx="8128">
                  <c:v>251.32799990199999</c:v>
                </c:pt>
                <c:pt idx="8129">
                  <c:v>251.80600003800001</c:v>
                </c:pt>
                <c:pt idx="8130">
                  <c:v>251.860999991</c:v>
                </c:pt>
                <c:pt idx="8131">
                  <c:v>252.38700014299999</c:v>
                </c:pt>
                <c:pt idx="8132">
                  <c:v>252.82900010899999</c:v>
                </c:pt>
                <c:pt idx="8133">
                  <c:v>253.14099990099999</c:v>
                </c:pt>
                <c:pt idx="8134">
                  <c:v>253.36700010800001</c:v>
                </c:pt>
                <c:pt idx="8135">
                  <c:v>253.905999963</c:v>
                </c:pt>
                <c:pt idx="8136">
                  <c:v>254.419000098</c:v>
                </c:pt>
                <c:pt idx="8137">
                  <c:v>254.56699988599999</c:v>
                </c:pt>
                <c:pt idx="8138">
                  <c:v>254.88999998200001</c:v>
                </c:pt>
                <c:pt idx="8139">
                  <c:v>255.39299998199999</c:v>
                </c:pt>
                <c:pt idx="8140">
                  <c:v>255.75199993300001</c:v>
                </c:pt>
                <c:pt idx="8141">
                  <c:v>255.97099989</c:v>
                </c:pt>
                <c:pt idx="8142">
                  <c:v>256.412999856</c:v>
                </c:pt>
                <c:pt idx="8143">
                  <c:v>256.94999999800001</c:v>
                </c:pt>
                <c:pt idx="8144">
                  <c:v>257.23599975500002</c:v>
                </c:pt>
                <c:pt idx="8145">
                  <c:v>257.41699982900002</c:v>
                </c:pt>
                <c:pt idx="8146">
                  <c:v>257.97599995299998</c:v>
                </c:pt>
                <c:pt idx="8147">
                  <c:v>258.340999985</c:v>
                </c:pt>
                <c:pt idx="8148">
                  <c:v>258.54499989700003</c:v>
                </c:pt>
                <c:pt idx="8149">
                  <c:v>258.90299999199999</c:v>
                </c:pt>
                <c:pt idx="8150">
                  <c:v>259.4459999</c:v>
                </c:pt>
                <c:pt idx="8151">
                  <c:v>259.84599993099999</c:v>
                </c:pt>
                <c:pt idx="8152">
                  <c:v>259.893999947</c:v>
                </c:pt>
                <c:pt idx="8153">
                  <c:v>260.40199985700002</c:v>
                </c:pt>
                <c:pt idx="8154">
                  <c:v>260.78699984399998</c:v>
                </c:pt>
                <c:pt idx="8155">
                  <c:v>261.03599988899998</c:v>
                </c:pt>
                <c:pt idx="8156">
                  <c:v>261.28499993399998</c:v>
                </c:pt>
                <c:pt idx="8157">
                  <c:v>261.833000067</c:v>
                </c:pt>
                <c:pt idx="8158">
                  <c:v>262.30300009500002</c:v>
                </c:pt>
                <c:pt idx="8159">
                  <c:v>262.36200010200002</c:v>
                </c:pt>
                <c:pt idx="8160">
                  <c:v>262.78199977200001</c:v>
                </c:pt>
                <c:pt idx="8161">
                  <c:v>263.22600008000001</c:v>
                </c:pt>
                <c:pt idx="8162">
                  <c:v>263.53799987100001</c:v>
                </c:pt>
                <c:pt idx="8163">
                  <c:v>263.74099992700002</c:v>
                </c:pt>
                <c:pt idx="8164">
                  <c:v>264.19399988399999</c:v>
                </c:pt>
                <c:pt idx="8165">
                  <c:v>264.68800023400001</c:v>
                </c:pt>
                <c:pt idx="8166">
                  <c:v>264.85399995</c:v>
                </c:pt>
                <c:pt idx="8167">
                  <c:v>265.07899998699997</c:v>
                </c:pt>
                <c:pt idx="8168">
                  <c:v>265.57600022100002</c:v>
                </c:pt>
                <c:pt idx="8169">
                  <c:v>265.89800014600002</c:v>
                </c:pt>
                <c:pt idx="8170">
                  <c:v>266.05099984399999</c:v>
                </c:pt>
                <c:pt idx="8171">
                  <c:v>266.43200009100002</c:v>
                </c:pt>
                <c:pt idx="8172">
                  <c:v>266.93799997399998</c:v>
                </c:pt>
                <c:pt idx="8173">
                  <c:v>267.25599984600001</c:v>
                </c:pt>
                <c:pt idx="8174">
                  <c:v>267.33699983499997</c:v>
                </c:pt>
                <c:pt idx="8175">
                  <c:v>267.84700008599998</c:v>
                </c:pt>
                <c:pt idx="8176">
                  <c:v>268.19699975899999</c:v>
                </c:pt>
                <c:pt idx="8177">
                  <c:v>268.40300001200001</c:v>
                </c:pt>
                <c:pt idx="8178">
                  <c:v>268.68300000199997</c:v>
                </c:pt>
                <c:pt idx="8179">
                  <c:v>269.20000019000003</c:v>
                </c:pt>
                <c:pt idx="8180">
                  <c:v>269.60700015800001</c:v>
                </c:pt>
                <c:pt idx="8181">
                  <c:v>269.60699984299998</c:v>
                </c:pt>
                <c:pt idx="8182">
                  <c:v>270.07800004199999</c:v>
                </c:pt>
                <c:pt idx="8183">
                  <c:v>270.44200021799998</c:v>
                </c:pt>
                <c:pt idx="8184">
                  <c:v>270.67599990399998</c:v>
                </c:pt>
                <c:pt idx="8185">
                  <c:v>270.850999898</c:v>
                </c:pt>
                <c:pt idx="8186">
                  <c:v>271.34400007800002</c:v>
                </c:pt>
                <c:pt idx="8187">
                  <c:v>271.784999873</c:v>
                </c:pt>
                <c:pt idx="8188">
                  <c:v>271.85199998799999</c:v>
                </c:pt>
                <c:pt idx="8189">
                  <c:v>272.13300014800001</c:v>
                </c:pt>
                <c:pt idx="8190">
                  <c:v>272.57700014199997</c:v>
                </c:pt>
                <c:pt idx="8191">
                  <c:v>272.87100000499998</c:v>
                </c:pt>
                <c:pt idx="8192">
                  <c:v>273.02400001799998</c:v>
                </c:pt>
                <c:pt idx="8193">
                  <c:v>273.40200006700002</c:v>
                </c:pt>
                <c:pt idx="8194">
                  <c:v>273.880999745</c:v>
                </c:pt>
                <c:pt idx="8195">
                  <c:v>274.08900002500002</c:v>
                </c:pt>
                <c:pt idx="8196">
                  <c:v>274.21399997499998</c:v>
                </c:pt>
                <c:pt idx="8197">
                  <c:v>274.69799987699997</c:v>
                </c:pt>
                <c:pt idx="8198">
                  <c:v>274.99099988500001</c:v>
                </c:pt>
                <c:pt idx="8199">
                  <c:v>275.12900016700002</c:v>
                </c:pt>
                <c:pt idx="8200">
                  <c:v>275.429999968</c:v>
                </c:pt>
                <c:pt idx="8201">
                  <c:v>275.89499977200001</c:v>
                </c:pt>
                <c:pt idx="8202">
                  <c:v>276.21399981399998</c:v>
                </c:pt>
                <c:pt idx="8203">
                  <c:v>276.21199978700002</c:v>
                </c:pt>
                <c:pt idx="8204">
                  <c:v>276.65999983400002</c:v>
                </c:pt>
                <c:pt idx="8205">
                  <c:v>276.96900005700002</c:v>
                </c:pt>
                <c:pt idx="8206">
                  <c:v>277.14100016700002</c:v>
                </c:pt>
                <c:pt idx="8207">
                  <c:v>277.33600011599998</c:v>
                </c:pt>
                <c:pt idx="8208">
                  <c:v>277.82499992800001</c:v>
                </c:pt>
                <c:pt idx="8209">
                  <c:v>278.219999734</c:v>
                </c:pt>
                <c:pt idx="8210">
                  <c:v>278.18900010300001</c:v>
                </c:pt>
                <c:pt idx="8211">
                  <c:v>278.56000021599999</c:v>
                </c:pt>
                <c:pt idx="8212">
                  <c:v>278.928999987</c:v>
                </c:pt>
                <c:pt idx="8213">
                  <c:v>279.16799989800001</c:v>
                </c:pt>
                <c:pt idx="8214">
                  <c:v>279.29000027900003</c:v>
                </c:pt>
                <c:pt idx="8215">
                  <c:v>279.679999861</c:v>
                </c:pt>
                <c:pt idx="8216">
                  <c:v>280.09899998999998</c:v>
                </c:pt>
                <c:pt idx="8217">
                  <c:v>280.18299986099998</c:v>
                </c:pt>
                <c:pt idx="8218">
                  <c:v>280.34900020600003</c:v>
                </c:pt>
                <c:pt idx="8219">
                  <c:v>280.75899974200001</c:v>
                </c:pt>
                <c:pt idx="8220">
                  <c:v>281.00400004800002</c:v>
                </c:pt>
                <c:pt idx="8221">
                  <c:v>281.09600002600001</c:v>
                </c:pt>
                <c:pt idx="8222">
                  <c:v>281.41600024000002</c:v>
                </c:pt>
                <c:pt idx="8223">
                  <c:v>281.84300016100002</c:v>
                </c:pt>
                <c:pt idx="8224">
                  <c:v>282.06999991100002</c:v>
                </c:pt>
                <c:pt idx="8225">
                  <c:v>282.09200020600002</c:v>
                </c:pt>
                <c:pt idx="8226">
                  <c:v>282.54300013699998</c:v>
                </c:pt>
                <c:pt idx="8227">
                  <c:v>282.81299999200002</c:v>
                </c:pt>
                <c:pt idx="8228">
                  <c:v>282.93399988900001</c:v>
                </c:pt>
                <c:pt idx="8229">
                  <c:v>283.14799993499997</c:v>
                </c:pt>
                <c:pt idx="8230">
                  <c:v>283.59700015300001</c:v>
                </c:pt>
                <c:pt idx="8231">
                  <c:v>283.92199996199997</c:v>
                </c:pt>
                <c:pt idx="8232">
                  <c:v>283.844000171</c:v>
                </c:pt>
                <c:pt idx="8233">
                  <c:v>284.241000004</c:v>
                </c:pt>
                <c:pt idx="8234">
                  <c:v>284.525999904</c:v>
                </c:pt>
                <c:pt idx="8235">
                  <c:v>284.68700002399999</c:v>
                </c:pt>
                <c:pt idx="8236">
                  <c:v>284.79099984999999</c:v>
                </c:pt>
                <c:pt idx="8237">
                  <c:v>285.21599974499998</c:v>
                </c:pt>
                <c:pt idx="8238">
                  <c:v>285.57900006400001</c:v>
                </c:pt>
                <c:pt idx="8239">
                  <c:v>285.57000010000002</c:v>
                </c:pt>
                <c:pt idx="8240">
                  <c:v>285.80699998400002</c:v>
                </c:pt>
                <c:pt idx="8241">
                  <c:v>286.16799996200001</c:v>
                </c:pt>
                <c:pt idx="8242">
                  <c:v>286.384999892</c:v>
                </c:pt>
                <c:pt idx="8243">
                  <c:v>286.47399998700001</c:v>
                </c:pt>
                <c:pt idx="8244">
                  <c:v>286.79499974200002</c:v>
                </c:pt>
                <c:pt idx="8245">
                  <c:v>287.19899982700002</c:v>
                </c:pt>
                <c:pt idx="8246">
                  <c:v>287.311999931</c:v>
                </c:pt>
                <c:pt idx="8247">
                  <c:v>287.37999990100002</c:v>
                </c:pt>
                <c:pt idx="8248">
                  <c:v>287.79599983200001</c:v>
                </c:pt>
                <c:pt idx="8249">
                  <c:v>288.02000001300001</c:v>
                </c:pt>
                <c:pt idx="8250">
                  <c:v>288.07499996600001</c:v>
                </c:pt>
                <c:pt idx="8251">
                  <c:v>288.31500004700001</c:v>
                </c:pt>
                <c:pt idx="8252">
                  <c:v>288.71399990700002</c:v>
                </c:pt>
                <c:pt idx="8253">
                  <c:v>288.96199978200002</c:v>
                </c:pt>
                <c:pt idx="8254">
                  <c:v>288.89999989199998</c:v>
                </c:pt>
                <c:pt idx="8255">
                  <c:v>289.27999996800003</c:v>
                </c:pt>
                <c:pt idx="8256">
                  <c:v>289.52000004899998</c:v>
                </c:pt>
                <c:pt idx="8257">
                  <c:v>289.63299983899998</c:v>
                </c:pt>
                <c:pt idx="8258">
                  <c:v>289.77600003100002</c:v>
                </c:pt>
                <c:pt idx="8259">
                  <c:v>290.193000133</c:v>
                </c:pt>
                <c:pt idx="8260">
                  <c:v>290.51300003199998</c:v>
                </c:pt>
                <c:pt idx="8261">
                  <c:v>290.41599982899999</c:v>
                </c:pt>
                <c:pt idx="8262">
                  <c:v>290.74599986200002</c:v>
                </c:pt>
                <c:pt idx="8263">
                  <c:v>291.03699984299999</c:v>
                </c:pt>
                <c:pt idx="8264">
                  <c:v>291.19500007900001</c:v>
                </c:pt>
                <c:pt idx="8265">
                  <c:v>291.25100020299999</c:v>
                </c:pt>
                <c:pt idx="8266">
                  <c:v>291.60100019100003</c:v>
                </c:pt>
                <c:pt idx="8267">
                  <c:v>291.95000000800002</c:v>
                </c:pt>
                <c:pt idx="8268">
                  <c:v>291.94899983699997</c:v>
                </c:pt>
                <c:pt idx="8269">
                  <c:v>292.06099977000002</c:v>
                </c:pt>
                <c:pt idx="8270">
                  <c:v>292.40799987499997</c:v>
                </c:pt>
                <c:pt idx="8271">
                  <c:v>292.59599988600002</c:v>
                </c:pt>
                <c:pt idx="8272">
                  <c:v>292.625000118</c:v>
                </c:pt>
                <c:pt idx="8273">
                  <c:v>292.88100009999999</c:v>
                </c:pt>
                <c:pt idx="8274">
                  <c:v>293.24599981799997</c:v>
                </c:pt>
                <c:pt idx="8275">
                  <c:v>293.402999884</c:v>
                </c:pt>
                <c:pt idx="8276">
                  <c:v>293.37599999299999</c:v>
                </c:pt>
                <c:pt idx="8277">
                  <c:v>293.75899995200001</c:v>
                </c:pt>
                <c:pt idx="8278">
                  <c:v>293.95800026799998</c:v>
                </c:pt>
                <c:pt idx="8279">
                  <c:v>294.01200005099997</c:v>
                </c:pt>
                <c:pt idx="8280">
                  <c:v>294.17400002699998</c:v>
                </c:pt>
                <c:pt idx="8281">
                  <c:v>295.09099993199999</c:v>
                </c:pt>
                <c:pt idx="8282">
                  <c:v>295.87599994800001</c:v>
                </c:pt>
                <c:pt idx="8283">
                  <c:v>296.279000177</c:v>
                </c:pt>
                <c:pt idx="8284">
                  <c:v>297.16100008199999</c:v>
                </c:pt>
                <c:pt idx="8285">
                  <c:v>297.91700018099999</c:v>
                </c:pt>
                <c:pt idx="8286">
                  <c:v>298.53899973699998</c:v>
                </c:pt>
                <c:pt idx="8287">
                  <c:v>299.03100006</c:v>
                </c:pt>
                <c:pt idx="8288">
                  <c:v>299.70500000099997</c:v>
                </c:pt>
                <c:pt idx="8289">
                  <c:v>300.30600005999997</c:v>
                </c:pt>
                <c:pt idx="8290">
                  <c:v>300.51199999900001</c:v>
                </c:pt>
                <c:pt idx="8291">
                  <c:v>301.00199998099998</c:v>
                </c:pt>
                <c:pt idx="8292">
                  <c:v>301.591000194</c:v>
                </c:pt>
                <c:pt idx="8293">
                  <c:v>302.048000204</c:v>
                </c:pt>
                <c:pt idx="8294">
                  <c:v>302.37099998600002</c:v>
                </c:pt>
                <c:pt idx="8295">
                  <c:v>302.92200000299999</c:v>
                </c:pt>
                <c:pt idx="8296">
                  <c:v>303.55100012399998</c:v>
                </c:pt>
                <c:pt idx="8297">
                  <c:v>303.88399972600001</c:v>
                </c:pt>
                <c:pt idx="8298">
                  <c:v>304.20399993900003</c:v>
                </c:pt>
                <c:pt idx="8299">
                  <c:v>304.83700011399998</c:v>
                </c:pt>
                <c:pt idx="8300">
                  <c:v>305.28100010700001</c:v>
                </c:pt>
                <c:pt idx="8301">
                  <c:v>305.56100009699998</c:v>
                </c:pt>
                <c:pt idx="8302">
                  <c:v>306.05100007999999</c:v>
                </c:pt>
                <c:pt idx="8303">
                  <c:v>306.67400012000002</c:v>
                </c:pt>
                <c:pt idx="8304">
                  <c:v>307.13500018500002</c:v>
                </c:pt>
                <c:pt idx="8305">
                  <c:v>307.309000008</c:v>
                </c:pt>
                <c:pt idx="8306">
                  <c:v>307.930000022</c:v>
                </c:pt>
                <c:pt idx="8307">
                  <c:v>308.40400010299999</c:v>
                </c:pt>
                <c:pt idx="8308">
                  <c:v>308.73299996600002</c:v>
                </c:pt>
                <c:pt idx="8309">
                  <c:v>309.10899998899998</c:v>
                </c:pt>
                <c:pt idx="8310">
                  <c:v>309.75400001000003</c:v>
                </c:pt>
                <c:pt idx="8311">
                  <c:v>310.30200014399998</c:v>
                </c:pt>
                <c:pt idx="8312">
                  <c:v>310.42100001400001</c:v>
                </c:pt>
                <c:pt idx="8313">
                  <c:v>310.98799993099999</c:v>
                </c:pt>
                <c:pt idx="8314">
                  <c:v>311.48800004700001</c:v>
                </c:pt>
                <c:pt idx="8315">
                  <c:v>311.86899998000001</c:v>
                </c:pt>
                <c:pt idx="8316">
                  <c:v>312.15300002399999</c:v>
                </c:pt>
                <c:pt idx="8317">
                  <c:v>312.73400012899998</c:v>
                </c:pt>
                <c:pt idx="8318">
                  <c:v>313.296999992</c:v>
                </c:pt>
                <c:pt idx="8319">
                  <c:v>313.50900001100001</c:v>
                </c:pt>
                <c:pt idx="8320">
                  <c:v>313.86999998900001</c:v>
                </c:pt>
                <c:pt idx="8321">
                  <c:v>314.43400002300001</c:v>
                </c:pt>
                <c:pt idx="8322">
                  <c:v>314.83899996399998</c:v>
                </c:pt>
                <c:pt idx="8323">
                  <c:v>315.09399977499999</c:v>
                </c:pt>
                <c:pt idx="8324">
                  <c:v>315.588000126</c:v>
                </c:pt>
                <c:pt idx="8325">
                  <c:v>316.18099976299999</c:v>
                </c:pt>
                <c:pt idx="8326">
                  <c:v>316.536999831</c:v>
                </c:pt>
                <c:pt idx="8327">
                  <c:v>316.741000058</c:v>
                </c:pt>
                <c:pt idx="8328">
                  <c:v>317.351000081</c:v>
                </c:pt>
                <c:pt idx="8329">
                  <c:v>317.776999832</c:v>
                </c:pt>
                <c:pt idx="8330">
                  <c:v>318.04099992200003</c:v>
                </c:pt>
                <c:pt idx="8331">
                  <c:v>318.43300015900002</c:v>
                </c:pt>
                <c:pt idx="8332">
                  <c:v>319.02299991299998</c:v>
                </c:pt>
                <c:pt idx="8333">
                  <c:v>319.48699986100002</c:v>
                </c:pt>
                <c:pt idx="8334">
                  <c:v>319.58000000999999</c:v>
                </c:pt>
                <c:pt idx="8335">
                  <c:v>320.13700010700001</c:v>
                </c:pt>
                <c:pt idx="8336">
                  <c:v>320.562999859</c:v>
                </c:pt>
                <c:pt idx="8337">
                  <c:v>320.86399997400002</c:v>
                </c:pt>
                <c:pt idx="8338">
                  <c:v>321.151999757</c:v>
                </c:pt>
                <c:pt idx="8339">
                  <c:v>321.74900007700001</c:v>
                </c:pt>
                <c:pt idx="8340">
                  <c:v>322.26300006700001</c:v>
                </c:pt>
                <c:pt idx="8341">
                  <c:v>322.375</c:v>
                </c:pt>
                <c:pt idx="8342">
                  <c:v>322.821999877</c:v>
                </c:pt>
                <c:pt idx="8343">
                  <c:v>323.32800007399999</c:v>
                </c:pt>
                <c:pt idx="8344">
                  <c:v>323.69500013300001</c:v>
                </c:pt>
                <c:pt idx="8345">
                  <c:v>323.93500021400001</c:v>
                </c:pt>
                <c:pt idx="8346">
                  <c:v>324.42500019699997</c:v>
                </c:pt>
                <c:pt idx="8347">
                  <c:v>324.97900009599999</c:v>
                </c:pt>
                <c:pt idx="8348">
                  <c:v>325.21100007000001</c:v>
                </c:pt>
                <c:pt idx="8349">
                  <c:v>325.46399985400001</c:v>
                </c:pt>
                <c:pt idx="8350">
                  <c:v>326.00999996100001</c:v>
                </c:pt>
                <c:pt idx="8351">
                  <c:v>326.38499981299998</c:v>
                </c:pt>
                <c:pt idx="8352">
                  <c:v>326.587999868</c:v>
                </c:pt>
                <c:pt idx="8353">
                  <c:v>327.00600014100002</c:v>
                </c:pt>
                <c:pt idx="8354">
                  <c:v>327.55000022000002</c:v>
                </c:pt>
                <c:pt idx="8355">
                  <c:v>327.92699978500002</c:v>
                </c:pt>
                <c:pt idx="8356">
                  <c:v>328.046999825</c:v>
                </c:pt>
                <c:pt idx="8357">
                  <c:v>328.59699998500002</c:v>
                </c:pt>
                <c:pt idx="8358">
                  <c:v>328.98900022300001</c:v>
                </c:pt>
                <c:pt idx="8359">
                  <c:v>329.23900012399997</c:v>
                </c:pt>
                <c:pt idx="8360">
                  <c:v>329.56199990599998</c:v>
                </c:pt>
                <c:pt idx="8361">
                  <c:v>330.13300019100001</c:v>
                </c:pt>
                <c:pt idx="8362">
                  <c:v>330.59300008500003</c:v>
                </c:pt>
                <c:pt idx="8363">
                  <c:v>330.63099996699998</c:v>
                </c:pt>
                <c:pt idx="8364">
                  <c:v>331.14099990300002</c:v>
                </c:pt>
                <c:pt idx="8365">
                  <c:v>331.56500025700001</c:v>
                </c:pt>
                <c:pt idx="8366">
                  <c:v>331.85699977899998</c:v>
                </c:pt>
                <c:pt idx="8367">
                  <c:v>332.065000059</c:v>
                </c:pt>
                <c:pt idx="8368">
                  <c:v>332.58599998699998</c:v>
                </c:pt>
                <c:pt idx="8369">
                  <c:v>333.08099987899999</c:v>
                </c:pt>
                <c:pt idx="8370">
                  <c:v>333.209000027</c:v>
                </c:pt>
                <c:pt idx="8371">
                  <c:v>333.51099999899998</c:v>
                </c:pt>
                <c:pt idx="8372">
                  <c:v>333.99400004400002</c:v>
                </c:pt>
                <c:pt idx="8373">
                  <c:v>334.33399989700001</c:v>
                </c:pt>
                <c:pt idx="8374">
                  <c:v>334.530999872</c:v>
                </c:pt>
                <c:pt idx="8375">
                  <c:v>334.95000000099998</c:v>
                </c:pt>
                <c:pt idx="8376">
                  <c:v>335.46700018899998</c:v>
                </c:pt>
                <c:pt idx="8377">
                  <c:v>335.73199982099999</c:v>
                </c:pt>
                <c:pt idx="8378">
                  <c:v>335.891000228</c:v>
                </c:pt>
                <c:pt idx="8379">
                  <c:v>336.42700020000001</c:v>
                </c:pt>
                <c:pt idx="8380">
                  <c:v>336.76899976599998</c:v>
                </c:pt>
                <c:pt idx="8381">
                  <c:v>336.94799981300002</c:v>
                </c:pt>
                <c:pt idx="8382">
                  <c:v>337.28399992700002</c:v>
                </c:pt>
                <c:pt idx="8383">
                  <c:v>337.802999828</c:v>
                </c:pt>
                <c:pt idx="8384">
                  <c:v>338.177999994</c:v>
                </c:pt>
                <c:pt idx="8385">
                  <c:v>338.20099983099999</c:v>
                </c:pt>
                <c:pt idx="8386">
                  <c:v>338.683000021</c:v>
                </c:pt>
                <c:pt idx="8387">
                  <c:v>339.04299982800001</c:v>
                </c:pt>
                <c:pt idx="8388">
                  <c:v>339.26499998200001</c:v>
                </c:pt>
                <c:pt idx="8389">
                  <c:v>339.48700013600001</c:v>
                </c:pt>
                <c:pt idx="8390">
                  <c:v>340.00899992000001</c:v>
                </c:pt>
                <c:pt idx="8391">
                  <c:v>340.45200005599997</c:v>
                </c:pt>
                <c:pt idx="8392">
                  <c:v>340.481999831</c:v>
                </c:pt>
                <c:pt idx="8393">
                  <c:v>340.874999925</c:v>
                </c:pt>
                <c:pt idx="8394">
                  <c:v>341.28900014300001</c:v>
                </c:pt>
                <c:pt idx="8395">
                  <c:v>341.57400004300001</c:v>
                </c:pt>
                <c:pt idx="8396">
                  <c:v>341.74599984000002</c:v>
                </c:pt>
                <c:pt idx="8397">
                  <c:v>342.17100004899999</c:v>
                </c:pt>
                <c:pt idx="8398">
                  <c:v>342.63400014000001</c:v>
                </c:pt>
                <c:pt idx="8399">
                  <c:v>342.76800005500002</c:v>
                </c:pt>
                <c:pt idx="8400">
                  <c:v>342.96300000299999</c:v>
                </c:pt>
                <c:pt idx="8401">
                  <c:v>343.42800012100003</c:v>
                </c:pt>
                <c:pt idx="8402">
                  <c:v>343.71699976000002</c:v>
                </c:pt>
                <c:pt idx="8403">
                  <c:v>343.83799997199998</c:v>
                </c:pt>
                <c:pt idx="8404">
                  <c:v>344.187000103</c:v>
                </c:pt>
                <c:pt idx="8405">
                  <c:v>344.66099987000001</c:v>
                </c:pt>
                <c:pt idx="8406">
                  <c:v>344.94600008499998</c:v>
                </c:pt>
                <c:pt idx="8407">
                  <c:v>344.99099990399998</c:v>
                </c:pt>
                <c:pt idx="8408">
                  <c:v>345.46700001200003</c:v>
                </c:pt>
                <c:pt idx="8409">
                  <c:v>345.78299985699999</c:v>
                </c:pt>
                <c:pt idx="8410">
                  <c:v>345.95399979699999</c:v>
                </c:pt>
                <c:pt idx="8411">
                  <c:v>346.19799993200002</c:v>
                </c:pt>
                <c:pt idx="8412">
                  <c:v>346.67899995099998</c:v>
                </c:pt>
                <c:pt idx="8413">
                  <c:v>347.04999974899999</c:v>
                </c:pt>
                <c:pt idx="8414">
                  <c:v>347.01400020900002</c:v>
                </c:pt>
                <c:pt idx="8415">
                  <c:v>347.44800006700001</c:v>
                </c:pt>
                <c:pt idx="8416">
                  <c:v>347.77400004700002</c:v>
                </c:pt>
                <c:pt idx="8417">
                  <c:v>347.97000016599998</c:v>
                </c:pt>
                <c:pt idx="8418">
                  <c:v>348.10699996300002</c:v>
                </c:pt>
                <c:pt idx="8419">
                  <c:v>348.56100009099998</c:v>
                </c:pt>
                <c:pt idx="8420">
                  <c:v>348.96300014799999</c:v>
                </c:pt>
                <c:pt idx="8421">
                  <c:v>348.98900018299997</c:v>
                </c:pt>
                <c:pt idx="8422">
                  <c:v>349.23199983299997</c:v>
                </c:pt>
                <c:pt idx="8423">
                  <c:v>349.63499974699999</c:v>
                </c:pt>
                <c:pt idx="8424">
                  <c:v>349.88900001600001</c:v>
                </c:pt>
                <c:pt idx="8425">
                  <c:v>349.99899992299999</c:v>
                </c:pt>
                <c:pt idx="8426">
                  <c:v>350.337000063</c:v>
                </c:pt>
                <c:pt idx="8427">
                  <c:v>350.774999976</c:v>
                </c:pt>
                <c:pt idx="8428">
                  <c:v>350.94100000600002</c:v>
                </c:pt>
                <c:pt idx="8429">
                  <c:v>351.02299985000002</c:v>
                </c:pt>
                <c:pt idx="8430">
                  <c:v>351.46399996000002</c:v>
                </c:pt>
                <c:pt idx="8431">
                  <c:v>351.71600020300002</c:v>
                </c:pt>
                <c:pt idx="8432">
                  <c:v>351.80999989399999</c:v>
                </c:pt>
                <c:pt idx="8433">
                  <c:v>352.06799990299999</c:v>
                </c:pt>
                <c:pt idx="8434">
                  <c:v>352.48800020200002</c:v>
                </c:pt>
                <c:pt idx="8435">
                  <c:v>352.76299996799997</c:v>
                </c:pt>
                <c:pt idx="8436">
                  <c:v>352.71599980799999</c:v>
                </c:pt>
                <c:pt idx="8437">
                  <c:v>353.11900003599999</c:v>
                </c:pt>
                <c:pt idx="8438">
                  <c:v>353.38399998099999</c:v>
                </c:pt>
                <c:pt idx="8439">
                  <c:v>353.51000010299998</c:v>
                </c:pt>
                <c:pt idx="8440">
                  <c:v>353.66000023200002</c:v>
                </c:pt>
                <c:pt idx="8441">
                  <c:v>354.10400022499999</c:v>
                </c:pt>
                <c:pt idx="8442">
                  <c:v>354.45100001499998</c:v>
                </c:pt>
                <c:pt idx="8443">
                  <c:v>354.37599979300001</c:v>
                </c:pt>
                <c:pt idx="8444">
                  <c:v>354.69899988999998</c:v>
                </c:pt>
                <c:pt idx="8445">
                  <c:v>355.02500018299997</c:v>
                </c:pt>
                <c:pt idx="8446">
                  <c:v>355.21600007799998</c:v>
                </c:pt>
                <c:pt idx="8447">
                  <c:v>355.29099998499998</c:v>
                </c:pt>
                <c:pt idx="8448">
                  <c:v>355.634999892</c:v>
                </c:pt>
                <c:pt idx="8449">
                  <c:v>356.00800003199998</c:v>
                </c:pt>
                <c:pt idx="8450">
                  <c:v>356.04399988699998</c:v>
                </c:pt>
                <c:pt idx="8451">
                  <c:v>356.159999873</c:v>
                </c:pt>
                <c:pt idx="8452">
                  <c:v>356.52400004899999</c:v>
                </c:pt>
                <c:pt idx="8453">
                  <c:v>356.72300005099999</c:v>
                </c:pt>
                <c:pt idx="8454">
                  <c:v>356.76700001299997</c:v>
                </c:pt>
                <c:pt idx="8455">
                  <c:v>357.03800003999999</c:v>
                </c:pt>
                <c:pt idx="8456">
                  <c:v>357.41900028700002</c:v>
                </c:pt>
                <c:pt idx="8457">
                  <c:v>357.59699984899999</c:v>
                </c:pt>
                <c:pt idx="8458">
                  <c:v>357.57100012900003</c:v>
                </c:pt>
                <c:pt idx="8459">
                  <c:v>357.974000042</c:v>
                </c:pt>
                <c:pt idx="8460">
                  <c:v>358.19699973799999</c:v>
                </c:pt>
                <c:pt idx="8461">
                  <c:v>358.26699973500001</c:v>
                </c:pt>
                <c:pt idx="8462">
                  <c:v>358.43300008</c:v>
                </c:pt>
                <c:pt idx="8463">
                  <c:v>358.83399996700001</c:v>
                </c:pt>
                <c:pt idx="8464">
                  <c:v>359.10899973199997</c:v>
                </c:pt>
                <c:pt idx="8465">
                  <c:v>358.98300024000002</c:v>
                </c:pt>
                <c:pt idx="8466">
                  <c:v>359.33000003000001</c:v>
                </c:pt>
                <c:pt idx="8467">
                  <c:v>359.56700022799998</c:v>
                </c:pt>
                <c:pt idx="8468">
                  <c:v>359.67799999099998</c:v>
                </c:pt>
                <c:pt idx="8469">
                  <c:v>359.73200008700002</c:v>
                </c:pt>
                <c:pt idx="8470">
                  <c:v>360.10699993899999</c:v>
                </c:pt>
                <c:pt idx="8471">
                  <c:v>360.41999990099998</c:v>
                </c:pt>
                <c:pt idx="8472">
                  <c:v>360.35900018199999</c:v>
                </c:pt>
                <c:pt idx="8473">
                  <c:v>360.54399999600003</c:v>
                </c:pt>
                <c:pt idx="8474">
                  <c:v>360.854000074</c:v>
                </c:pt>
                <c:pt idx="8475">
                  <c:v>361.02099996099997</c:v>
                </c:pt>
                <c:pt idx="8476">
                  <c:v>361.05599995900002</c:v>
                </c:pt>
                <c:pt idx="8477">
                  <c:v>361.32400010200001</c:v>
                </c:pt>
                <c:pt idx="8478">
                  <c:v>361.676000117</c:v>
                </c:pt>
                <c:pt idx="8479">
                  <c:v>361.73399995300002</c:v>
                </c:pt>
                <c:pt idx="8480">
                  <c:v>361.74899999799999</c:v>
                </c:pt>
                <c:pt idx="8481">
                  <c:v>362.11100014599998</c:v>
                </c:pt>
                <c:pt idx="8482">
                  <c:v>362.27900020300001</c:v>
                </c:pt>
                <c:pt idx="8483">
                  <c:v>362.27800003300001</c:v>
                </c:pt>
                <c:pt idx="8484">
                  <c:v>362.46199998999998</c:v>
                </c:pt>
                <c:pt idx="8485">
                  <c:v>362.80599989699999</c:v>
                </c:pt>
                <c:pt idx="8486">
                  <c:v>362.99500007900002</c:v>
                </c:pt>
                <c:pt idx="8487">
                  <c:v>362.875000038</c:v>
                </c:pt>
                <c:pt idx="8488">
                  <c:v>363.19499993699998</c:v>
                </c:pt>
                <c:pt idx="8489">
                  <c:v>363.37800003799998</c:v>
                </c:pt>
                <c:pt idx="8490">
                  <c:v>363.43099996400002</c:v>
                </c:pt>
                <c:pt idx="8491">
                  <c:v>364.11600020899999</c:v>
                </c:pt>
                <c:pt idx="8492">
                  <c:v>365.07399987899998</c:v>
                </c:pt>
                <c:pt idx="8493">
                  <c:v>365.93499997399999</c:v>
                </c:pt>
                <c:pt idx="8494">
                  <c:v>366.37699994000002</c:v>
                </c:pt>
                <c:pt idx="8495">
                  <c:v>367.246000143</c:v>
                </c:pt>
                <c:pt idx="8496">
                  <c:v>368.07599997800003</c:v>
                </c:pt>
                <c:pt idx="8497">
                  <c:v>368.77199990000003</c:v>
                </c:pt>
                <c:pt idx="8498">
                  <c:v>369.36499985199998</c:v>
                </c:pt>
                <c:pt idx="8499">
                  <c:v>370.25099981099999</c:v>
                </c:pt>
                <c:pt idx="8500">
                  <c:v>371.13700008500001</c:v>
                </c:pt>
                <c:pt idx="8501">
                  <c:v>371.67100003000002</c:v>
                </c:pt>
                <c:pt idx="8502">
                  <c:v>372.31699990800001</c:v>
                </c:pt>
                <c:pt idx="8503">
                  <c:v>373.19899981399999</c:v>
                </c:pt>
                <c:pt idx="8504">
                  <c:v>373.922000255</c:v>
                </c:pt>
                <c:pt idx="8505">
                  <c:v>374.48199992100001</c:v>
                </c:pt>
                <c:pt idx="8506">
                  <c:v>375.27200016199998</c:v>
                </c:pt>
                <c:pt idx="8507">
                  <c:v>376.17099982500002</c:v>
                </c:pt>
                <c:pt idx="8508">
                  <c:v>376.85899995300002</c:v>
                </c:pt>
                <c:pt idx="8509">
                  <c:v>377.361000096</c:v>
                </c:pt>
                <c:pt idx="8510">
                  <c:v>378.27700014499999</c:v>
                </c:pt>
                <c:pt idx="8511">
                  <c:v>379.00700020800002</c:v>
                </c:pt>
                <c:pt idx="8512">
                  <c:v>379.59099988200001</c:v>
                </c:pt>
                <c:pt idx="8513">
                  <c:v>380.28599994699999</c:v>
                </c:pt>
                <c:pt idx="8514">
                  <c:v>381.18999983399999</c:v>
                </c:pt>
                <c:pt idx="8515">
                  <c:v>381.96300000399998</c:v>
                </c:pt>
                <c:pt idx="8516">
                  <c:v>382.35299989999999</c:v>
                </c:pt>
                <c:pt idx="8517">
                  <c:v>383.22099993199998</c:v>
                </c:pt>
                <c:pt idx="8518">
                  <c:v>383.96400001400002</c:v>
                </c:pt>
                <c:pt idx="8519">
                  <c:v>384.569999983</c:v>
                </c:pt>
                <c:pt idx="8520">
                  <c:v>385.142999981</c:v>
                </c:pt>
                <c:pt idx="8521">
                  <c:v>386.04399998399998</c:v>
                </c:pt>
                <c:pt idx="8522">
                  <c:v>386.86899991000001</c:v>
                </c:pt>
                <c:pt idx="8523">
                  <c:v>387.3000002</c:v>
                </c:pt>
                <c:pt idx="8524">
                  <c:v>388.015000219</c:v>
                </c:pt>
                <c:pt idx="8525">
                  <c:v>388.83000001099998</c:v>
                </c:pt>
                <c:pt idx="8526">
                  <c:v>389.510000031</c:v>
                </c:pt>
                <c:pt idx="8527">
                  <c:v>390.056000138</c:v>
                </c:pt>
                <c:pt idx="8528">
                  <c:v>390.83199987699999</c:v>
                </c:pt>
                <c:pt idx="8529">
                  <c:v>391.68600003500001</c:v>
                </c:pt>
                <c:pt idx="8530">
                  <c:v>392.24199996099998</c:v>
                </c:pt>
                <c:pt idx="8531">
                  <c:v>392.78500018400001</c:v>
                </c:pt>
                <c:pt idx="8532">
                  <c:v>393.64100005500001</c:v>
                </c:pt>
                <c:pt idx="8533">
                  <c:v>394.308000058</c:v>
                </c:pt>
                <c:pt idx="8534">
                  <c:v>394.813000085</c:v>
                </c:pt>
                <c:pt idx="8535">
                  <c:v>395.52400005099997</c:v>
                </c:pt>
                <c:pt idx="8536">
                  <c:v>396.37099995699998</c:v>
                </c:pt>
                <c:pt idx="8537">
                  <c:v>397.05199983400001</c:v>
                </c:pt>
                <c:pt idx="8538">
                  <c:v>397.44799981099999</c:v>
                </c:pt>
                <c:pt idx="8539">
                  <c:v>398.293000006</c:v>
                </c:pt>
                <c:pt idx="8540">
                  <c:v>398.9869999</c:v>
                </c:pt>
                <c:pt idx="8541">
                  <c:v>399.53799991599999</c:v>
                </c:pt>
                <c:pt idx="8542">
                  <c:v>399.92000001899999</c:v>
                </c:pt>
                <c:pt idx="8543">
                  <c:v>400.54799996999998</c:v>
                </c:pt>
                <c:pt idx="8544">
                  <c:v>401.07600014899998</c:v>
                </c:pt>
                <c:pt idx="8545">
                  <c:v>401.17599992100003</c:v>
                </c:pt>
                <c:pt idx="8546">
                  <c:v>401.72099985599999</c:v>
                </c:pt>
                <c:pt idx="8547">
                  <c:v>402.20299973200002</c:v>
                </c:pt>
                <c:pt idx="8548">
                  <c:v>402.56400002399999</c:v>
                </c:pt>
                <c:pt idx="8549">
                  <c:v>402.82699994299998</c:v>
                </c:pt>
                <c:pt idx="8550">
                  <c:v>403.38800009300002</c:v>
                </c:pt>
                <c:pt idx="8551">
                  <c:v>403.930000146</c:v>
                </c:pt>
                <c:pt idx="8552">
                  <c:v>404.12199989700002</c:v>
                </c:pt>
                <c:pt idx="8553">
                  <c:v>404.46099989300001</c:v>
                </c:pt>
                <c:pt idx="8554">
                  <c:v>405.00299994599999</c:v>
                </c:pt>
                <c:pt idx="8555">
                  <c:v>405.38799993200001</c:v>
                </c:pt>
                <c:pt idx="8556">
                  <c:v>405.62100007700002</c:v>
                </c:pt>
                <c:pt idx="8557">
                  <c:v>406.09399998800001</c:v>
                </c:pt>
                <c:pt idx="8558">
                  <c:v>406.66400010199999</c:v>
                </c:pt>
                <c:pt idx="8559">
                  <c:v>406.997999875</c:v>
                </c:pt>
                <c:pt idx="8560">
                  <c:v>407.178999949</c:v>
                </c:pt>
                <c:pt idx="8561">
                  <c:v>407.767999847</c:v>
                </c:pt>
                <c:pt idx="8562">
                  <c:v>408.16900004899998</c:v>
                </c:pt>
                <c:pt idx="8563">
                  <c:v>408.41200001300001</c:v>
                </c:pt>
                <c:pt idx="8564">
                  <c:v>408.77799990099999</c:v>
                </c:pt>
                <c:pt idx="8565">
                  <c:v>409.345000132</c:v>
                </c:pt>
                <c:pt idx="8566">
                  <c:v>409.78400021599998</c:v>
                </c:pt>
                <c:pt idx="8567">
                  <c:v>409.85300004200002</c:v>
                </c:pt>
                <c:pt idx="8568">
                  <c:v>410.38499996100001</c:v>
                </c:pt>
                <c:pt idx="8569">
                  <c:v>410.78700001800001</c:v>
                </c:pt>
                <c:pt idx="8570">
                  <c:v>411.06399981099997</c:v>
                </c:pt>
                <c:pt idx="8571">
                  <c:v>411.32500001699998</c:v>
                </c:pt>
                <c:pt idx="8572">
                  <c:v>411.89500013100002</c:v>
                </c:pt>
                <c:pt idx="8573">
                  <c:v>412.38500011399998</c:v>
                </c:pt>
                <c:pt idx="8574">
                  <c:v>412.469999841</c:v>
                </c:pt>
                <c:pt idx="8575">
                  <c:v>412.89099999699999</c:v>
                </c:pt>
                <c:pt idx="8576">
                  <c:v>413.36999998900001</c:v>
                </c:pt>
                <c:pt idx="8577">
                  <c:v>413.70899998599998</c:v>
                </c:pt>
                <c:pt idx="8578">
                  <c:v>413.921000005</c:v>
                </c:pt>
                <c:pt idx="8579">
                  <c:v>414.38499995299998</c:v>
                </c:pt>
                <c:pt idx="8580">
                  <c:v>414.90999993399998</c:v>
                </c:pt>
                <c:pt idx="8581">
                  <c:v>415.11399984600001</c:v>
                </c:pt>
                <c:pt idx="8582">
                  <c:v>415.33700017000001</c:v>
                </c:pt>
                <c:pt idx="8583">
                  <c:v>415.8549999</c:v>
                </c:pt>
                <c:pt idx="8584">
                  <c:v>416.19999997799999</c:v>
                </c:pt>
                <c:pt idx="8585">
                  <c:v>416.37399980100002</c:v>
                </c:pt>
                <c:pt idx="8586">
                  <c:v>416.75999995799998</c:v>
                </c:pt>
                <c:pt idx="8587">
                  <c:v>417.27500011900003</c:v>
                </c:pt>
                <c:pt idx="8588">
                  <c:v>417.62100005299999</c:v>
                </c:pt>
                <c:pt idx="8589">
                  <c:v>417.70899997800001</c:v>
                </c:pt>
                <c:pt idx="8590">
                  <c:v>418.22900004899998</c:v>
                </c:pt>
                <c:pt idx="8591">
                  <c:v>418.58800000000002</c:v>
                </c:pt>
                <c:pt idx="8592">
                  <c:v>418.80699995700002</c:v>
                </c:pt>
                <c:pt idx="8593">
                  <c:v>419.09599990999999</c:v>
                </c:pt>
                <c:pt idx="8594">
                  <c:v>419.63399990900001</c:v>
                </c:pt>
                <c:pt idx="8595">
                  <c:v>420.06100014600003</c:v>
                </c:pt>
                <c:pt idx="8596">
                  <c:v>420.065000199</c:v>
                </c:pt>
                <c:pt idx="8597">
                  <c:v>420.53999982300002</c:v>
                </c:pt>
                <c:pt idx="8598">
                  <c:v>420.93199974599997</c:v>
                </c:pt>
                <c:pt idx="8599">
                  <c:v>421.188000042</c:v>
                </c:pt>
                <c:pt idx="8600">
                  <c:v>421.358999982</c:v>
                </c:pt>
                <c:pt idx="8601">
                  <c:v>421.848000109</c:v>
                </c:pt>
                <c:pt idx="8602">
                  <c:v>422.30600028999999</c:v>
                </c:pt>
                <c:pt idx="8603">
                  <c:v>422.39700009799998</c:v>
                </c:pt>
                <c:pt idx="8604">
                  <c:v>422.661999729</c:v>
                </c:pt>
                <c:pt idx="8605">
                  <c:v>423.10899991999997</c:v>
                </c:pt>
                <c:pt idx="8606">
                  <c:v>423.41299991800003</c:v>
                </c:pt>
                <c:pt idx="8607">
                  <c:v>423.56999998399999</c:v>
                </c:pt>
                <c:pt idx="8608">
                  <c:v>423.95200008799998</c:v>
                </c:pt>
                <c:pt idx="8609">
                  <c:v>424.429999909</c:v>
                </c:pt>
                <c:pt idx="8610">
                  <c:v>424.65800014299998</c:v>
                </c:pt>
                <c:pt idx="8611">
                  <c:v>424.776000157</c:v>
                </c:pt>
                <c:pt idx="8612">
                  <c:v>425.27299976199998</c:v>
                </c:pt>
                <c:pt idx="8613">
                  <c:v>425.57300002099998</c:v>
                </c:pt>
                <c:pt idx="8614">
                  <c:v>425.71300001600002</c:v>
                </c:pt>
                <c:pt idx="8615">
                  <c:v>426.00800005000002</c:v>
                </c:pt>
                <c:pt idx="8616">
                  <c:v>426.48599987199998</c:v>
                </c:pt>
                <c:pt idx="8617">
                  <c:v>426.818000246</c:v>
                </c:pt>
                <c:pt idx="8618">
                  <c:v>426.79899983299998</c:v>
                </c:pt>
                <c:pt idx="8619">
                  <c:v>427.2409998</c:v>
                </c:pt>
                <c:pt idx="8620">
                  <c:v>427.558999986</c:v>
                </c:pt>
                <c:pt idx="8621">
                  <c:v>427.73699986299999</c:v>
                </c:pt>
                <c:pt idx="8622">
                  <c:v>427.91300002700001</c:v>
                </c:pt>
                <c:pt idx="8623">
                  <c:v>428.39300019000001</c:v>
                </c:pt>
                <c:pt idx="8624">
                  <c:v>428.79200005000001</c:v>
                </c:pt>
                <c:pt idx="8625">
                  <c:v>428.77700000499999</c:v>
                </c:pt>
                <c:pt idx="8626">
                  <c:v>429.12400011</c:v>
                </c:pt>
                <c:pt idx="8627">
                  <c:v>429.49500022199999</c:v>
                </c:pt>
                <c:pt idx="8628">
                  <c:v>429.73499998900002</c:v>
                </c:pt>
                <c:pt idx="8629">
                  <c:v>429.85999994000002</c:v>
                </c:pt>
                <c:pt idx="8630">
                  <c:v>430.23600027700002</c:v>
                </c:pt>
                <c:pt idx="8631">
                  <c:v>430.65500009099998</c:v>
                </c:pt>
                <c:pt idx="8632">
                  <c:v>430.74199984500001</c:v>
                </c:pt>
                <c:pt idx="8633">
                  <c:v>430.88999994800002</c:v>
                </c:pt>
                <c:pt idx="8634">
                  <c:v>431.30799990600002</c:v>
                </c:pt>
                <c:pt idx="8635">
                  <c:v>431.55000001399998</c:v>
                </c:pt>
                <c:pt idx="8636">
                  <c:v>431.62099986800001</c:v>
                </c:pt>
                <c:pt idx="8637">
                  <c:v>431.92400000999999</c:v>
                </c:pt>
                <c:pt idx="8638">
                  <c:v>432.34899990500003</c:v>
                </c:pt>
                <c:pt idx="8639">
                  <c:v>432.58499993200002</c:v>
                </c:pt>
                <c:pt idx="8640">
                  <c:v>432.57900016600001</c:v>
                </c:pt>
                <c:pt idx="8641">
                  <c:v>433.00600008800001</c:v>
                </c:pt>
                <c:pt idx="8642">
                  <c:v>433.274000231</c:v>
                </c:pt>
                <c:pt idx="8643">
                  <c:v>433.39300010099998</c:v>
                </c:pt>
                <c:pt idx="8644">
                  <c:v>433.58699987900002</c:v>
                </c:pt>
                <c:pt idx="8645">
                  <c:v>434.01900002500003</c:v>
                </c:pt>
                <c:pt idx="8646">
                  <c:v>434.33999978000003</c:v>
                </c:pt>
                <c:pt idx="8647">
                  <c:v>434.25200016899998</c:v>
                </c:pt>
                <c:pt idx="8648">
                  <c:v>434.63300010199998</c:v>
                </c:pt>
                <c:pt idx="8649">
                  <c:v>434.90900003799999</c:v>
                </c:pt>
                <c:pt idx="8650">
                  <c:v>435.05499979899997</c:v>
                </c:pt>
                <c:pt idx="8651">
                  <c:v>435.13999984100002</c:v>
                </c:pt>
                <c:pt idx="8652">
                  <c:v>435.54300006900002</c:v>
                </c:pt>
                <c:pt idx="8653">
                  <c:v>435.89300005699999</c:v>
                </c:pt>
                <c:pt idx="8654">
                  <c:v>435.86799987799998</c:v>
                </c:pt>
                <c:pt idx="8655">
                  <c:v>436.05900008700002</c:v>
                </c:pt>
                <c:pt idx="8656">
                  <c:v>436.41100010100001</c:v>
                </c:pt>
                <c:pt idx="8657">
                  <c:v>436.61299998599998</c:v>
                </c:pt>
                <c:pt idx="8658">
                  <c:v>436.66999996599998</c:v>
                </c:pt>
                <c:pt idx="8659">
                  <c:v>436.95700020800001</c:v>
                </c:pt>
                <c:pt idx="8660">
                  <c:v>437.34500007700001</c:v>
                </c:pt>
                <c:pt idx="8661">
                  <c:v>437.45800018099999</c:v>
                </c:pt>
                <c:pt idx="8662">
                  <c:v>437.48799995500002</c:v>
                </c:pt>
                <c:pt idx="8663">
                  <c:v>437.87699999500001</c:v>
                </c:pt>
                <c:pt idx="8664">
                  <c:v>438.07899988000003</c:v>
                </c:pt>
                <c:pt idx="8665">
                  <c:v>438.11999995999997</c:v>
                </c:pt>
                <c:pt idx="8666">
                  <c:v>438.32599989800002</c:v>
                </c:pt>
                <c:pt idx="8667">
                  <c:v>438.69599984000001</c:v>
                </c:pt>
                <c:pt idx="8668">
                  <c:v>438.91899984999998</c:v>
                </c:pt>
                <c:pt idx="8669">
                  <c:v>438.82199996200001</c:v>
                </c:pt>
                <c:pt idx="8670">
                  <c:v>439.171999949</c:v>
                </c:pt>
                <c:pt idx="8671">
                  <c:v>439.38599999500002</c:v>
                </c:pt>
                <c:pt idx="8672">
                  <c:v>439.46099990300002</c:v>
                </c:pt>
                <c:pt idx="8673">
                  <c:v>439.56000013300002</c:v>
                </c:pt>
                <c:pt idx="8674">
                  <c:v>439.95300022700002</c:v>
                </c:pt>
                <c:pt idx="8675">
                  <c:v>440.249999973</c:v>
                </c:pt>
                <c:pt idx="8676">
                  <c:v>440.12299999599998</c:v>
                </c:pt>
                <c:pt idx="8677">
                  <c:v>440.39499987800002</c:v>
                </c:pt>
                <c:pt idx="8678">
                  <c:v>440.67100012899999</c:v>
                </c:pt>
                <c:pt idx="8679">
                  <c:v>440.80999995299999</c:v>
                </c:pt>
                <c:pt idx="8680">
                  <c:v>440.833000105</c:v>
                </c:pt>
                <c:pt idx="8681">
                  <c:v>441.125999799</c:v>
                </c:pt>
                <c:pt idx="8682">
                  <c:v>441.44999975100001</c:v>
                </c:pt>
                <c:pt idx="8683">
                  <c:v>441.43500002100001</c:v>
                </c:pt>
                <c:pt idx="8684">
                  <c:v>441.50000010799999</c:v>
                </c:pt>
                <c:pt idx="8685">
                  <c:v>441.81199989999999</c:v>
                </c:pt>
                <c:pt idx="8686">
                  <c:v>441.96000000200002</c:v>
                </c:pt>
                <c:pt idx="8687">
                  <c:v>442.26400000000001</c:v>
                </c:pt>
                <c:pt idx="8688">
                  <c:v>443.10399997000002</c:v>
                </c:pt>
                <c:pt idx="8689">
                  <c:v>444.055000017</c:v>
                </c:pt>
                <c:pt idx="8690">
                  <c:v>444.80300000900002</c:v>
                </c:pt>
                <c:pt idx="8691">
                  <c:v>445.34799994399998</c:v>
                </c:pt>
                <c:pt idx="8692">
                  <c:v>446.31899994600002</c:v>
                </c:pt>
                <c:pt idx="8693">
                  <c:v>447.11099989899998</c:v>
                </c:pt>
                <c:pt idx="8694">
                  <c:v>447.74899998400002</c:v>
                </c:pt>
                <c:pt idx="8695">
                  <c:v>448.48399995800003</c:v>
                </c:pt>
                <c:pt idx="8696">
                  <c:v>449.452999933</c:v>
                </c:pt>
                <c:pt idx="8697">
                  <c:v>450.29499993000002</c:v>
                </c:pt>
                <c:pt idx="8698">
                  <c:v>450.73600004000002</c:v>
                </c:pt>
                <c:pt idx="8699">
                  <c:v>451.64899989000003</c:v>
                </c:pt>
                <c:pt idx="8700">
                  <c:v>452.45599988800001</c:v>
                </c:pt>
                <c:pt idx="8701">
                  <c:v>453.131999855</c:v>
                </c:pt>
                <c:pt idx="8702">
                  <c:v>453.67500007899997</c:v>
                </c:pt>
                <c:pt idx="8703">
                  <c:v>454.42100004299999</c:v>
                </c:pt>
                <c:pt idx="8704">
                  <c:v>455.10699983000001</c:v>
                </c:pt>
                <c:pt idx="8705">
                  <c:v>455.41900025000001</c:v>
                </c:pt>
                <c:pt idx="8706">
                  <c:v>455.972999835</c:v>
                </c:pt>
                <c:pt idx="8707">
                  <c:v>456.65400002600001</c:v>
                </c:pt>
                <c:pt idx="8708">
                  <c:v>457.19099985399998</c:v>
                </c:pt>
                <c:pt idx="8709">
                  <c:v>457.59799982200002</c:v>
                </c:pt>
                <c:pt idx="8710">
                  <c:v>458.23600022099998</c:v>
                </c:pt>
                <c:pt idx="8711">
                  <c:v>458.95499998000003</c:v>
                </c:pt>
                <c:pt idx="8712">
                  <c:v>459.38300007300001</c:v>
                </c:pt>
                <c:pt idx="8713">
                  <c:v>459.76800005899997</c:v>
                </c:pt>
                <c:pt idx="8714">
                  <c:v>460.49799980799997</c:v>
                </c:pt>
                <c:pt idx="8715">
                  <c:v>461.03600012099997</c:v>
                </c:pt>
                <c:pt idx="8716">
                  <c:v>461.39900012599998</c:v>
                </c:pt>
                <c:pt idx="8717">
                  <c:v>461.95099999899998</c:v>
                </c:pt>
                <c:pt idx="8718">
                  <c:v>462.66500016200001</c:v>
                </c:pt>
                <c:pt idx="8719">
                  <c:v>463.22100008799998</c:v>
                </c:pt>
                <c:pt idx="8720">
                  <c:v>463.46699993599998</c:v>
                </c:pt>
                <c:pt idx="8721">
                  <c:v>464.15400020800001</c:v>
                </c:pt>
                <c:pt idx="8722">
                  <c:v>464.70600008000002</c:v>
                </c:pt>
                <c:pt idx="8723">
                  <c:v>465.12400003800002</c:v>
                </c:pt>
                <c:pt idx="8724">
                  <c:v>465.57200008500001</c:v>
                </c:pt>
                <c:pt idx="8725">
                  <c:v>466.29299987100001</c:v>
                </c:pt>
                <c:pt idx="8726">
                  <c:v>466.91900010900002</c:v>
                </c:pt>
                <c:pt idx="8727">
                  <c:v>467.12599990400003</c:v>
                </c:pt>
                <c:pt idx="8728">
                  <c:v>467.75799990899998</c:v>
                </c:pt>
                <c:pt idx="8729">
                  <c:v>468.35200003099999</c:v>
                </c:pt>
                <c:pt idx="8730">
                  <c:v>468.809999898</c:v>
                </c:pt>
                <c:pt idx="8731">
                  <c:v>469.16799999300002</c:v>
                </c:pt>
                <c:pt idx="8732">
                  <c:v>469.81799992499998</c:v>
                </c:pt>
                <c:pt idx="8733">
                  <c:v>470.46700000099997</c:v>
                </c:pt>
                <c:pt idx="8734">
                  <c:v>470.76400006199998</c:v>
                </c:pt>
                <c:pt idx="8735">
                  <c:v>471.17300005599998</c:v>
                </c:pt>
                <c:pt idx="8736">
                  <c:v>471.81999979099999</c:v>
                </c:pt>
                <c:pt idx="8737">
                  <c:v>472.30600003400002</c:v>
                </c:pt>
                <c:pt idx="8738">
                  <c:v>472.62800027399999</c:v>
                </c:pt>
                <c:pt idx="8739">
                  <c:v>473.18200017300001</c:v>
                </c:pt>
                <c:pt idx="8740">
                  <c:v>473.84500012299998</c:v>
                </c:pt>
                <c:pt idx="8741">
                  <c:v>474.29499988200001</c:v>
                </c:pt>
                <c:pt idx="8742">
                  <c:v>474.56199985500001</c:v>
                </c:pt>
                <c:pt idx="8743">
                  <c:v>475.24000016299999</c:v>
                </c:pt>
                <c:pt idx="8744">
                  <c:v>475.73400019899998</c:v>
                </c:pt>
                <c:pt idx="8745">
                  <c:v>476.08099998900002</c:v>
                </c:pt>
                <c:pt idx="8746">
                  <c:v>476.53800000000001</c:v>
                </c:pt>
                <c:pt idx="8747">
                  <c:v>477.20600017300001</c:v>
                </c:pt>
                <c:pt idx="8748">
                  <c:v>477.74199983099999</c:v>
                </c:pt>
                <c:pt idx="8749">
                  <c:v>477.89700018500002</c:v>
                </c:pt>
                <c:pt idx="8750">
                  <c:v>478.52800001899999</c:v>
                </c:pt>
                <c:pt idx="8751">
                  <c:v>479.035000072</c:v>
                </c:pt>
                <c:pt idx="8752">
                  <c:v>479.403999844</c:v>
                </c:pt>
                <c:pt idx="8753">
                  <c:v>479.73999995700001</c:v>
                </c:pt>
                <c:pt idx="8754">
                  <c:v>480.40499993399999</c:v>
                </c:pt>
                <c:pt idx="8755">
                  <c:v>480.99399983199999</c:v>
                </c:pt>
                <c:pt idx="8756">
                  <c:v>481.18700006699999</c:v>
                </c:pt>
                <c:pt idx="8757">
                  <c:v>481.66699991600001</c:v>
                </c:pt>
                <c:pt idx="8758">
                  <c:v>482.24700016399999</c:v>
                </c:pt>
                <c:pt idx="8759">
                  <c:v>482.69099984299999</c:v>
                </c:pt>
                <c:pt idx="8760">
                  <c:v>483.00000006599998</c:v>
                </c:pt>
                <c:pt idx="8761">
                  <c:v>483.54099994799998</c:v>
                </c:pt>
                <c:pt idx="8762">
                  <c:v>484.15799990800002</c:v>
                </c:pt>
                <c:pt idx="8763">
                  <c:v>484.478999977</c:v>
                </c:pt>
                <c:pt idx="8764">
                  <c:v>484.78599985800003</c:v>
                </c:pt>
                <c:pt idx="8765">
                  <c:v>485.407000186</c:v>
                </c:pt>
                <c:pt idx="8766">
                  <c:v>485.84000018900002</c:v>
                </c:pt>
                <c:pt idx="8767">
                  <c:v>486.106999847</c:v>
                </c:pt>
                <c:pt idx="8768">
                  <c:v>486.583999812</c:v>
                </c:pt>
                <c:pt idx="8769">
                  <c:v>487.19700003299999</c:v>
                </c:pt>
                <c:pt idx="8770">
                  <c:v>487.64100002599997</c:v>
                </c:pt>
                <c:pt idx="8771">
                  <c:v>487.80199983199998</c:v>
                </c:pt>
                <c:pt idx="8772">
                  <c:v>488.41199985499998</c:v>
                </c:pt>
                <c:pt idx="8773">
                  <c:v>488.87300023300003</c:v>
                </c:pt>
                <c:pt idx="8774">
                  <c:v>489.18700005199997</c:v>
                </c:pt>
                <c:pt idx="8775">
                  <c:v>489.54899988599999</c:v>
                </c:pt>
                <c:pt idx="8776">
                  <c:v>490.184000088</c:v>
                </c:pt>
                <c:pt idx="8777">
                  <c:v>490.71700017699999</c:v>
                </c:pt>
                <c:pt idx="8778">
                  <c:v>490.82300002900001</c:v>
                </c:pt>
                <c:pt idx="8779">
                  <c:v>491.37300018899998</c:v>
                </c:pt>
                <c:pt idx="8780">
                  <c:v>491.86200000100001</c:v>
                </c:pt>
                <c:pt idx="8781">
                  <c:v>492.22900005999998</c:v>
                </c:pt>
                <c:pt idx="8782">
                  <c:v>492.49600003199998</c:v>
                </c:pt>
                <c:pt idx="8783">
                  <c:v>493.06399980600003</c:v>
                </c:pt>
                <c:pt idx="8784">
                  <c:v>493.61300010899998</c:v>
                </c:pt>
                <c:pt idx="8785">
                  <c:v>493.81200011099997</c:v>
                </c:pt>
                <c:pt idx="8786">
                  <c:v>494.15600001799999</c:v>
                </c:pt>
                <c:pt idx="8787">
                  <c:v>494.70500000800001</c:v>
                </c:pt>
                <c:pt idx="8788">
                  <c:v>495.09699993100003</c:v>
                </c:pt>
                <c:pt idx="8789">
                  <c:v>495.33499998500002</c:v>
                </c:pt>
                <c:pt idx="8790">
                  <c:v>495.81599969000001</c:v>
                </c:pt>
                <c:pt idx="8791">
                  <c:v>496.39300005500002</c:v>
                </c:pt>
                <c:pt idx="8792">
                  <c:v>496.73299990800001</c:v>
                </c:pt>
                <c:pt idx="8793">
                  <c:v>496.92099991999999</c:v>
                </c:pt>
                <c:pt idx="8794">
                  <c:v>497.51800023999999</c:v>
                </c:pt>
                <c:pt idx="8795">
                  <c:v>497.92699992000001</c:v>
                </c:pt>
                <c:pt idx="8796">
                  <c:v>498.17399993800001</c:v>
                </c:pt>
                <c:pt idx="8797">
                  <c:v>498.54900010400002</c:v>
                </c:pt>
                <c:pt idx="8798">
                  <c:v>499.12499998499999</c:v>
                </c:pt>
                <c:pt idx="8799">
                  <c:v>499.57100000499997</c:v>
                </c:pt>
                <c:pt idx="8800">
                  <c:v>499.64599991199998</c:v>
                </c:pt>
                <c:pt idx="8801">
                  <c:v>500.18400022499998</c:v>
                </c:pt>
                <c:pt idx="8802">
                  <c:v>500.59600010299999</c:v>
                </c:pt>
                <c:pt idx="8803">
                  <c:v>500.88000014699998</c:v>
                </c:pt>
                <c:pt idx="8804">
                  <c:v>501.14900014599999</c:v>
                </c:pt>
                <c:pt idx="8805">
                  <c:v>501.72799990999999</c:v>
                </c:pt>
                <c:pt idx="8806">
                  <c:v>502.22399997299999</c:v>
                </c:pt>
                <c:pt idx="8807">
                  <c:v>502.31799997899998</c:v>
                </c:pt>
                <c:pt idx="8808">
                  <c:v>502.74600007100003</c:v>
                </c:pt>
                <c:pt idx="8809">
                  <c:v>503.23300017000003</c:v>
                </c:pt>
                <c:pt idx="8810">
                  <c:v>503.57999996000001</c:v>
                </c:pt>
                <c:pt idx="8811">
                  <c:v>503.800000087</c:v>
                </c:pt>
                <c:pt idx="8812">
                  <c:v>504.27299999899998</c:v>
                </c:pt>
                <c:pt idx="8813">
                  <c:v>504.80699994399998</c:v>
                </c:pt>
                <c:pt idx="8814">
                  <c:v>505.01799979200001</c:v>
                </c:pt>
                <c:pt idx="8815">
                  <c:v>505.24800005399999</c:v>
                </c:pt>
                <c:pt idx="8816">
                  <c:v>505.77599991800002</c:v>
                </c:pt>
                <c:pt idx="8817">
                  <c:v>506.12999995899997</c:v>
                </c:pt>
                <c:pt idx="8818">
                  <c:v>506.30900000700001</c:v>
                </c:pt>
                <c:pt idx="8819">
                  <c:v>506.70499998399998</c:v>
                </c:pt>
                <c:pt idx="8820">
                  <c:v>507.22900010900003</c:v>
                </c:pt>
                <c:pt idx="8821">
                  <c:v>507.58500017699998</c:v>
                </c:pt>
                <c:pt idx="8822">
                  <c:v>507.68000003899999</c:v>
                </c:pt>
                <c:pt idx="8823">
                  <c:v>508.20900007400002</c:v>
                </c:pt>
                <c:pt idx="8824">
                  <c:v>508.576999989</c:v>
                </c:pt>
                <c:pt idx="8825">
                  <c:v>508.806000079</c:v>
                </c:pt>
                <c:pt idx="8826">
                  <c:v>509.10199997000001</c:v>
                </c:pt>
                <c:pt idx="8827">
                  <c:v>509.649000247</c:v>
                </c:pt>
                <c:pt idx="8828">
                  <c:v>510.08399996200001</c:v>
                </c:pt>
                <c:pt idx="8829">
                  <c:v>510.09699998000002</c:v>
                </c:pt>
                <c:pt idx="8830">
                  <c:v>510.58200005200001</c:v>
                </c:pt>
                <c:pt idx="8831">
                  <c:v>510.982000083</c:v>
                </c:pt>
                <c:pt idx="8832">
                  <c:v>511.24799988500001</c:v>
                </c:pt>
                <c:pt idx="8833">
                  <c:v>511.426999932</c:v>
                </c:pt>
                <c:pt idx="8834">
                  <c:v>511.92600019299999</c:v>
                </c:pt>
                <c:pt idx="8835">
                  <c:v>512.39300002300001</c:v>
                </c:pt>
                <c:pt idx="8836">
                  <c:v>512.49399996600005</c:v>
                </c:pt>
                <c:pt idx="8837">
                  <c:v>512.76599984799998</c:v>
                </c:pt>
                <c:pt idx="8838">
                  <c:v>513.22200000299995</c:v>
                </c:pt>
                <c:pt idx="8839">
                  <c:v>513.53699999200001</c:v>
                </c:pt>
                <c:pt idx="8840">
                  <c:v>513.70199985099998</c:v>
                </c:pt>
                <c:pt idx="8841">
                  <c:v>514.09400008900002</c:v>
                </c:pt>
                <c:pt idx="8842">
                  <c:v>514.58099987399999</c:v>
                </c:pt>
                <c:pt idx="8843">
                  <c:v>514.81999978399995</c:v>
                </c:pt>
                <c:pt idx="8844">
                  <c:v>514.94599990500001</c:v>
                </c:pt>
                <c:pt idx="8845">
                  <c:v>515.45400013000005</c:v>
                </c:pt>
                <c:pt idx="8846">
                  <c:v>515.76500006499998</c:v>
                </c:pt>
                <c:pt idx="8847">
                  <c:v>515.91199999699995</c:v>
                </c:pt>
                <c:pt idx="8848">
                  <c:v>516.21900019199995</c:v>
                </c:pt>
                <c:pt idx="8849">
                  <c:v>516.70599997700003</c:v>
                </c:pt>
                <c:pt idx="8850">
                  <c:v>517.04799985700004</c:v>
                </c:pt>
                <c:pt idx="8851">
                  <c:v>517.03900020799995</c:v>
                </c:pt>
                <c:pt idx="8852">
                  <c:v>517.49300002099994</c:v>
                </c:pt>
                <c:pt idx="8853">
                  <c:v>517.82199988399998</c:v>
                </c:pt>
                <c:pt idx="8854">
                  <c:v>518.00900003900006</c:v>
                </c:pt>
                <c:pt idx="8855">
                  <c:v>518.19599987900006</c:v>
                </c:pt>
                <c:pt idx="8856">
                  <c:v>518.687000033</c:v>
                </c:pt>
                <c:pt idx="8857">
                  <c:v>519.09899990999997</c:v>
                </c:pt>
                <c:pt idx="8858">
                  <c:v>519.09400000000005</c:v>
                </c:pt>
                <c:pt idx="8859">
                  <c:v>519.45200009500002</c:v>
                </c:pt>
                <c:pt idx="8860">
                  <c:v>519.83500005400003</c:v>
                </c:pt>
                <c:pt idx="8861">
                  <c:v>520.08900000899996</c:v>
                </c:pt>
                <c:pt idx="8862">
                  <c:v>520.22299992399996</c:v>
                </c:pt>
                <c:pt idx="8863">
                  <c:v>520.613000134</c:v>
                </c:pt>
                <c:pt idx="8864">
                  <c:v>521.04499996599998</c:v>
                </c:pt>
                <c:pt idx="8865">
                  <c:v>521.14600022299999</c:v>
                </c:pt>
                <c:pt idx="8866">
                  <c:v>521.30800019900005</c:v>
                </c:pt>
                <c:pt idx="8867">
                  <c:v>521.73899986100002</c:v>
                </c:pt>
                <c:pt idx="8868">
                  <c:v>521.99499984299996</c:v>
                </c:pt>
                <c:pt idx="8869">
                  <c:v>522.07899971400002</c:v>
                </c:pt>
                <c:pt idx="8870">
                  <c:v>522.39800007099996</c:v>
                </c:pt>
                <c:pt idx="8871">
                  <c:v>522.83900018099996</c:v>
                </c:pt>
                <c:pt idx="8872">
                  <c:v>523.08900008199998</c:v>
                </c:pt>
                <c:pt idx="8873">
                  <c:v>523.09900021600004</c:v>
                </c:pt>
                <c:pt idx="8874">
                  <c:v>523.54400006599997</c:v>
                </c:pt>
                <c:pt idx="8875">
                  <c:v>523.83000013699996</c:v>
                </c:pt>
                <c:pt idx="8876">
                  <c:v>523.96500022199996</c:v>
                </c:pt>
                <c:pt idx="8877">
                  <c:v>524.17400004299998</c:v>
                </c:pt>
                <c:pt idx="8878">
                  <c:v>524.62699999999995</c:v>
                </c:pt>
                <c:pt idx="8879">
                  <c:v>524.96800002400005</c:v>
                </c:pt>
                <c:pt idx="8880">
                  <c:v>524.89899988299999</c:v>
                </c:pt>
                <c:pt idx="8881">
                  <c:v>525.29899991399998</c:v>
                </c:pt>
                <c:pt idx="8882">
                  <c:v>525.59499980400005</c:v>
                </c:pt>
                <c:pt idx="8883">
                  <c:v>525.76100014799999</c:v>
                </c:pt>
                <c:pt idx="8884">
                  <c:v>525.86700000099995</c:v>
                </c:pt>
                <c:pt idx="8885">
                  <c:v>526.29100003999997</c:v>
                </c:pt>
                <c:pt idx="8886">
                  <c:v>526.66300000900003</c:v>
                </c:pt>
                <c:pt idx="8887">
                  <c:v>526.65999981100003</c:v>
                </c:pt>
                <c:pt idx="8888">
                  <c:v>526.87500002800004</c:v>
                </c:pt>
                <c:pt idx="8889">
                  <c:v>527.24999988000002</c:v>
                </c:pt>
                <c:pt idx="8890">
                  <c:v>528.047999914</c:v>
                </c:pt>
                <c:pt idx="8891">
                  <c:v>528.70100004400001</c:v>
                </c:pt>
                <c:pt idx="8892">
                  <c:v>529.58700000299996</c:v>
                </c:pt>
                <c:pt idx="8893">
                  <c:v>530.57199987800004</c:v>
                </c:pt>
                <c:pt idx="8894">
                  <c:v>531.28199998800005</c:v>
                </c:pt>
                <c:pt idx="8895">
                  <c:v>531.90800022600001</c:v>
                </c:pt>
                <c:pt idx="8896">
                  <c:v>532.89699984000003</c:v>
                </c:pt>
                <c:pt idx="8897">
                  <c:v>533.70000009900002</c:v>
                </c:pt>
                <c:pt idx="8898">
                  <c:v>534.33900003999997</c:v>
                </c:pt>
                <c:pt idx="8899">
                  <c:v>535.140999814</c:v>
                </c:pt>
                <c:pt idx="8900">
                  <c:v>536.11299998599998</c:v>
                </c:pt>
                <c:pt idx="8901">
                  <c:v>536.937000055</c:v>
                </c:pt>
                <c:pt idx="8902">
                  <c:v>537.43900019900002</c:v>
                </c:pt>
                <c:pt idx="8903">
                  <c:v>538.39100010200002</c:v>
                </c:pt>
                <c:pt idx="8904">
                  <c:v>539.20399986699999</c:v>
                </c:pt>
                <c:pt idx="8905">
                  <c:v>539.87899997700003</c:v>
                </c:pt>
                <c:pt idx="8906">
                  <c:v>540.57999980900001</c:v>
                </c:pt>
                <c:pt idx="8907">
                  <c:v>541.57400027599999</c:v>
                </c:pt>
                <c:pt idx="8908">
                  <c:v>542.47099991200002</c:v>
                </c:pt>
                <c:pt idx="8909">
                  <c:v>542.944999994</c:v>
                </c:pt>
                <c:pt idx="8910">
                  <c:v>543.81999996299999</c:v>
                </c:pt>
                <c:pt idx="8911">
                  <c:v>544.69800012899998</c:v>
                </c:pt>
                <c:pt idx="8912">
                  <c:v>543.91399996799998</c:v>
                </c:pt>
                <c:pt idx="8913">
                  <c:v>544.35799996100002</c:v>
                </c:pt>
                <c:pt idx="8914">
                  <c:v>545.07500000799996</c:v>
                </c:pt>
                <c:pt idx="8915">
                  <c:v>545.82399985500001</c:v>
                </c:pt>
                <c:pt idx="8916">
                  <c:v>546.23200030800001</c:v>
                </c:pt>
                <c:pt idx="8917">
                  <c:v>546.71799992199999</c:v>
                </c:pt>
                <c:pt idx="8918">
                  <c:v>547.45400006700004</c:v>
                </c:pt>
                <c:pt idx="8919">
                  <c:v>548.02900009099994</c:v>
                </c:pt>
                <c:pt idx="8920">
                  <c:v>548.44299999500004</c:v>
                </c:pt>
                <c:pt idx="8921">
                  <c:v>549.08500013399998</c:v>
                </c:pt>
                <c:pt idx="8922">
                  <c:v>549.83800003500005</c:v>
                </c:pt>
                <c:pt idx="8923">
                  <c:v>550.38799988100004</c:v>
                </c:pt>
                <c:pt idx="8924">
                  <c:v>550.73700001199995</c:v>
                </c:pt>
                <c:pt idx="8925">
                  <c:v>551.509000012</c:v>
                </c:pt>
                <c:pt idx="8926">
                  <c:v>552.10399999100002</c:v>
                </c:pt>
                <c:pt idx="8927">
                  <c:v>552.54499978599995</c:v>
                </c:pt>
                <c:pt idx="8928">
                  <c:v>553.08399995599996</c:v>
                </c:pt>
                <c:pt idx="8929">
                  <c:v>553.85799998200002</c:v>
                </c:pt>
                <c:pt idx="8930">
                  <c:v>554.504000174</c:v>
                </c:pt>
                <c:pt idx="8931">
                  <c:v>554.74700013899997</c:v>
                </c:pt>
                <c:pt idx="8932">
                  <c:v>555.46399987100006</c:v>
                </c:pt>
                <c:pt idx="8933">
                  <c:v>556.07600023500004</c:v>
                </c:pt>
                <c:pt idx="8934">
                  <c:v>556.55499991299996</c:v>
                </c:pt>
                <c:pt idx="8935">
                  <c:v>556.97800009499997</c:v>
                </c:pt>
                <c:pt idx="8936">
                  <c:v>557.72299988899999</c:v>
                </c:pt>
                <c:pt idx="8937">
                  <c:v>558.41100001699999</c:v>
                </c:pt>
                <c:pt idx="8938">
                  <c:v>558.719000069</c:v>
                </c:pt>
                <c:pt idx="8939">
                  <c:v>559.27299996800002</c:v>
                </c:pt>
                <c:pt idx="8940">
                  <c:v>559.95400015999996</c:v>
                </c:pt>
                <c:pt idx="8941">
                  <c:v>560.48899996099999</c:v>
                </c:pt>
                <c:pt idx="8942">
                  <c:v>560.89700009900002</c:v>
                </c:pt>
                <c:pt idx="8943">
                  <c:v>561.53600003999998</c:v>
                </c:pt>
                <c:pt idx="8944">
                  <c:v>562.25599996999995</c:v>
                </c:pt>
                <c:pt idx="8945">
                  <c:v>562.68499991900001</c:v>
                </c:pt>
                <c:pt idx="8946">
                  <c:v>563.07299978799995</c:v>
                </c:pt>
                <c:pt idx="8947">
                  <c:v>563.80400002199997</c:v>
                </c:pt>
                <c:pt idx="8948">
                  <c:v>564.344000048</c:v>
                </c:pt>
                <c:pt idx="8949">
                  <c:v>564.70900008000001</c:v>
                </c:pt>
                <c:pt idx="8950">
                  <c:v>564.98700004299997</c:v>
                </c:pt>
                <c:pt idx="8951">
                  <c:v>565.394000011</c:v>
                </c:pt>
                <c:pt idx="8952">
                  <c:v>565.64199988500002</c:v>
                </c:pt>
                <c:pt idx="8953">
                  <c:v>565.57999999499998</c:v>
                </c:pt>
                <c:pt idx="8954">
                  <c:v>565.96099992699999</c:v>
                </c:pt>
                <c:pt idx="8955">
                  <c:v>566.20900011599997</c:v>
                </c:pt>
                <c:pt idx="8956">
                  <c:v>566.32000019300006</c:v>
                </c:pt>
                <c:pt idx="8957">
                  <c:v>566.461000044</c:v>
                </c:pt>
                <c:pt idx="8958">
                  <c:v>566.88000017299998</c:v>
                </c:pt>
                <c:pt idx="8959">
                  <c:v>567.20000007199997</c:v>
                </c:pt>
                <c:pt idx="8960">
                  <c:v>567.10400003899997</c:v>
                </c:pt>
                <c:pt idx="8961">
                  <c:v>567.43199973100002</c:v>
                </c:pt>
                <c:pt idx="8962">
                  <c:v>567.72199985600002</c:v>
                </c:pt>
                <c:pt idx="8963">
                  <c:v>567.87800006600003</c:v>
                </c:pt>
                <c:pt idx="8964">
                  <c:v>567.93399987500004</c:v>
                </c:pt>
                <c:pt idx="8965">
                  <c:v>568.28199983599995</c:v>
                </c:pt>
                <c:pt idx="8966">
                  <c:v>568.63000011099996</c:v>
                </c:pt>
                <c:pt idx="8967">
                  <c:v>568.62499988599996</c:v>
                </c:pt>
                <c:pt idx="8968">
                  <c:v>568.73399993600003</c:v>
                </c:pt>
                <c:pt idx="8969">
                  <c:v>569.08199989699995</c:v>
                </c:pt>
                <c:pt idx="8970">
                  <c:v>569.26700002500002</c:v>
                </c:pt>
                <c:pt idx="8971">
                  <c:v>569.28900000600004</c:v>
                </c:pt>
                <c:pt idx="8972">
                  <c:v>569.54400013199995</c:v>
                </c:pt>
                <c:pt idx="8973">
                  <c:v>569.91100019099997</c:v>
                </c:pt>
                <c:pt idx="8974">
                  <c:v>570.06300003299998</c:v>
                </c:pt>
                <c:pt idx="8975">
                  <c:v>570.03000006100001</c:v>
                </c:pt>
                <c:pt idx="8976">
                  <c:v>570.41099999300002</c:v>
                </c:pt>
                <c:pt idx="8977">
                  <c:v>570.60899982499996</c:v>
                </c:pt>
                <c:pt idx="8978">
                  <c:v>570.66099989500003</c:v>
                </c:pt>
                <c:pt idx="8979">
                  <c:v>570.82199969999999</c:v>
                </c:pt>
                <c:pt idx="8980">
                  <c:v>571.19399998300003</c:v>
                </c:pt>
                <c:pt idx="8981">
                  <c:v>571.43499992099999</c:v>
                </c:pt>
                <c:pt idx="8982">
                  <c:v>571.29699995299995</c:v>
                </c:pt>
                <c:pt idx="8983">
                  <c:v>571.63300006700001</c:v>
                </c:pt>
                <c:pt idx="8984">
                  <c:v>571.84500008600003</c:v>
                </c:pt>
                <c:pt idx="8985">
                  <c:v>571.92200002000004</c:v>
                </c:pt>
                <c:pt idx="8986">
                  <c:v>571.96499981199997</c:v>
                </c:pt>
                <c:pt idx="8987">
                  <c:v>572.33899980800004</c:v>
                </c:pt>
                <c:pt idx="8988">
                  <c:v>572.63700003999998</c:v>
                </c:pt>
                <c:pt idx="8989">
                  <c:v>572.53799980999997</c:v>
                </c:pt>
                <c:pt idx="8990">
                  <c:v>572.72699999199995</c:v>
                </c:pt>
                <c:pt idx="8991">
                  <c:v>573.01699980199999</c:v>
                </c:pt>
                <c:pt idx="8992">
                  <c:v>573.17099998499998</c:v>
                </c:pt>
                <c:pt idx="8993">
                  <c:v>573.18800005599996</c:v>
                </c:pt>
                <c:pt idx="8994">
                  <c:v>573.442000011</c:v>
                </c:pt>
                <c:pt idx="8995">
                  <c:v>573.77200004400004</c:v>
                </c:pt>
                <c:pt idx="8996">
                  <c:v>573.80400015999999</c:v>
                </c:pt>
                <c:pt idx="8997">
                  <c:v>573.822999944</c:v>
                </c:pt>
                <c:pt idx="8998">
                  <c:v>574.15600017400004</c:v>
                </c:pt>
                <c:pt idx="8999">
                  <c:v>574.30199993500003</c:v>
                </c:pt>
                <c:pt idx="9000">
                  <c:v>574.28400000800002</c:v>
                </c:pt>
                <c:pt idx="9001">
                  <c:v>574.47400004600001</c:v>
                </c:pt>
                <c:pt idx="9002">
                  <c:v>574.80099988200004</c:v>
                </c:pt>
                <c:pt idx="9003">
                  <c:v>574.96000028900005</c:v>
                </c:pt>
                <c:pt idx="9004">
                  <c:v>574.83700005100002</c:v>
                </c:pt>
                <c:pt idx="9005">
                  <c:v>575.16300003000003</c:v>
                </c:pt>
                <c:pt idx="9006">
                  <c:v>575.34000005099995</c:v>
                </c:pt>
                <c:pt idx="9007">
                  <c:v>575.36999982500004</c:v>
                </c:pt>
                <c:pt idx="9008">
                  <c:v>575.44900010100002</c:v>
                </c:pt>
                <c:pt idx="9009">
                  <c:v>575.80300014199997</c:v>
                </c:pt>
                <c:pt idx="9010">
                  <c:v>576.05299972900002</c:v>
                </c:pt>
                <c:pt idx="9011">
                  <c:v>575.87600002299996</c:v>
                </c:pt>
                <c:pt idx="9012">
                  <c:v>576.144999708</c:v>
                </c:pt>
                <c:pt idx="9013">
                  <c:v>576.35399984399999</c:v>
                </c:pt>
                <c:pt idx="9014">
                  <c:v>576.44000005700002</c:v>
                </c:pt>
                <c:pt idx="9015">
                  <c:v>576.42700003899995</c:v>
                </c:pt>
                <c:pt idx="9016">
                  <c:v>576.71500013699995</c:v>
                </c:pt>
                <c:pt idx="9017">
                  <c:v>576.98499999199998</c:v>
                </c:pt>
                <c:pt idx="9018">
                  <c:v>576.90400000399995</c:v>
                </c:pt>
                <c:pt idx="9019">
                  <c:v>576.96999994800001</c:v>
                </c:pt>
                <c:pt idx="9020">
                  <c:v>577.24000011800001</c:v>
                </c:pt>
                <c:pt idx="9021">
                  <c:v>577.35400007800001</c:v>
                </c:pt>
                <c:pt idx="9022">
                  <c:v>577.31500002600001</c:v>
                </c:pt>
                <c:pt idx="9023">
                  <c:v>577.51800008099997</c:v>
                </c:pt>
                <c:pt idx="9024">
                  <c:v>577.81899988199996</c:v>
                </c:pt>
                <c:pt idx="9025">
                  <c:v>577.88100008599997</c:v>
                </c:pt>
                <c:pt idx="9026">
                  <c:v>577.79299984700003</c:v>
                </c:pt>
                <c:pt idx="9027">
                  <c:v>578.115000087</c:v>
                </c:pt>
                <c:pt idx="9028">
                  <c:v>578.24799983100002</c:v>
                </c:pt>
                <c:pt idx="9029">
                  <c:v>578.21899991199996</c:v>
                </c:pt>
                <c:pt idx="9030">
                  <c:v>578.31800014199996</c:v>
                </c:pt>
                <c:pt idx="9031">
                  <c:v>578.62000011400005</c:v>
                </c:pt>
                <c:pt idx="9032">
                  <c:v>578.79100005400005</c:v>
                </c:pt>
                <c:pt idx="9033">
                  <c:v>578.59400007900001</c:v>
                </c:pt>
                <c:pt idx="9034">
                  <c:v>578.85699999799999</c:v>
                </c:pt>
                <c:pt idx="9035">
                  <c:v>578.99500028</c:v>
                </c:pt>
                <c:pt idx="9036">
                  <c:v>579.00599995599998</c:v>
                </c:pt>
                <c:pt idx="9037">
                  <c:v>579.00100004599994</c:v>
                </c:pt>
                <c:pt idx="9038">
                  <c:v>579.30799992799996</c:v>
                </c:pt>
                <c:pt idx="9039">
                  <c:v>579.53099993800004</c:v>
                </c:pt>
                <c:pt idx="9040">
                  <c:v>579.35200020399998</c:v>
                </c:pt>
                <c:pt idx="9041">
                  <c:v>579.50899995600003</c:v>
                </c:pt>
                <c:pt idx="9042">
                  <c:v>579.72500002899994</c:v>
                </c:pt>
                <c:pt idx="9043">
                  <c:v>579.80000025100003</c:v>
                </c:pt>
                <c:pt idx="9044">
                  <c:v>579.74700001099995</c:v>
                </c:pt>
                <c:pt idx="9045">
                  <c:v>579.94899989600003</c:v>
                </c:pt>
                <c:pt idx="9046">
                  <c:v>580.21299998500001</c:v>
                </c:pt>
                <c:pt idx="9047">
                  <c:v>580.15300012199998</c:v>
                </c:pt>
                <c:pt idx="9048">
                  <c:v>580.11300021299996</c:v>
                </c:pt>
                <c:pt idx="9049">
                  <c:v>580.37099990800004</c:v>
                </c:pt>
                <c:pt idx="9050">
                  <c:v>580.45500009299997</c:v>
                </c:pt>
                <c:pt idx="9051">
                  <c:v>580.363999971</c:v>
                </c:pt>
                <c:pt idx="9052">
                  <c:v>580.49099994799997</c:v>
                </c:pt>
                <c:pt idx="9053">
                  <c:v>580.74599976000002</c:v>
                </c:pt>
                <c:pt idx="9054">
                  <c:v>580.83199997199995</c:v>
                </c:pt>
                <c:pt idx="9055">
                  <c:v>580.65900000500005</c:v>
                </c:pt>
                <c:pt idx="9056">
                  <c:v>580.919000041</c:v>
                </c:pt>
                <c:pt idx="9057">
                  <c:v>581.02100015400003</c:v>
                </c:pt>
                <c:pt idx="9058">
                  <c:v>580.97999976000006</c:v>
                </c:pt>
                <c:pt idx="9059">
                  <c:v>581.009999849</c:v>
                </c:pt>
                <c:pt idx="9060">
                  <c:v>581.28899998300005</c:v>
                </c:pt>
                <c:pt idx="9061">
                  <c:v>581.45699972499995</c:v>
                </c:pt>
                <c:pt idx="9062">
                  <c:v>581.20399994100001</c:v>
                </c:pt>
                <c:pt idx="9063">
                  <c:v>581.42299989699995</c:v>
                </c:pt>
                <c:pt idx="9064">
                  <c:v>581.55599995499995</c:v>
                </c:pt>
                <c:pt idx="9065">
                  <c:v>581.55599995499995</c:v>
                </c:pt>
                <c:pt idx="9066">
                  <c:v>581.46900020099997</c:v>
                </c:pt>
                <c:pt idx="9067">
                  <c:v>581.70400005800002</c:v>
                </c:pt>
                <c:pt idx="9068">
                  <c:v>581.90700011299998</c:v>
                </c:pt>
                <c:pt idx="9069">
                  <c:v>581.74199994000003</c:v>
                </c:pt>
                <c:pt idx="9070">
                  <c:v>581.75199975999999</c:v>
                </c:pt>
                <c:pt idx="9071">
                  <c:v>581.94600016599998</c:v>
                </c:pt>
                <c:pt idx="9072">
                  <c:v>581.99700006499995</c:v>
                </c:pt>
                <c:pt idx="9073">
                  <c:v>581.89800015000003</c:v>
                </c:pt>
                <c:pt idx="9074">
                  <c:v>582.02900018100001</c:v>
                </c:pt>
                <c:pt idx="9075">
                  <c:v>582.256000245</c:v>
                </c:pt>
                <c:pt idx="9076">
                  <c:v>582.23200023599998</c:v>
                </c:pt>
                <c:pt idx="9077">
                  <c:v>582.09800000799999</c:v>
                </c:pt>
                <c:pt idx="9078">
                  <c:v>582.34400016999996</c:v>
                </c:pt>
                <c:pt idx="9079">
                  <c:v>582.39700009600006</c:v>
                </c:pt>
                <c:pt idx="9080">
                  <c:v>582.28500016299995</c:v>
                </c:pt>
                <c:pt idx="9081">
                  <c:v>582.33200000800002</c:v>
                </c:pt>
                <c:pt idx="9082">
                  <c:v>582.56399998200004</c:v>
                </c:pt>
                <c:pt idx="9083">
                  <c:v>582.64799985299999</c:v>
                </c:pt>
                <c:pt idx="9084">
                  <c:v>582.38200005099998</c:v>
                </c:pt>
                <c:pt idx="9085">
                  <c:v>582.57799985600002</c:v>
                </c:pt>
                <c:pt idx="9086">
                  <c:v>582.651999907</c:v>
                </c:pt>
                <c:pt idx="9087">
                  <c:v>582.58599996299995</c:v>
                </c:pt>
                <c:pt idx="9088">
                  <c:v>582.51700013599998</c:v>
                </c:pt>
                <c:pt idx="9089">
                  <c:v>582.75500019100002</c:v>
                </c:pt>
                <c:pt idx="9090">
                  <c:v>582.91399996999996</c:v>
                </c:pt>
                <c:pt idx="9091">
                  <c:v>582.656000275</c:v>
                </c:pt>
                <c:pt idx="9092">
                  <c:v>582.76200012799995</c:v>
                </c:pt>
                <c:pt idx="9093">
                  <c:v>582.89400001499996</c:v>
                </c:pt>
                <c:pt idx="9094">
                  <c:v>582.89600004199997</c:v>
                </c:pt>
                <c:pt idx="9095">
                  <c:v>582.78099991099998</c:v>
                </c:pt>
                <c:pt idx="9096">
                  <c:v>582.92200007700001</c:v>
                </c:pt>
                <c:pt idx="9097">
                  <c:v>583.10499986399998</c:v>
                </c:pt>
                <c:pt idx="9098">
                  <c:v>582.95699976200001</c:v>
                </c:pt>
                <c:pt idx="9099">
                  <c:v>582.87099986299995</c:v>
                </c:pt>
                <c:pt idx="9100">
                  <c:v>583.05599999100002</c:v>
                </c:pt>
                <c:pt idx="9101">
                  <c:v>583.06599981199997</c:v>
                </c:pt>
                <c:pt idx="9102">
                  <c:v>582.90299997900001</c:v>
                </c:pt>
                <c:pt idx="9103">
                  <c:v>582.97700003</c:v>
                </c:pt>
                <c:pt idx="9104">
                  <c:v>583.17299983500004</c:v>
                </c:pt>
                <c:pt idx="9105">
                  <c:v>583.17800005900006</c:v>
                </c:pt>
                <c:pt idx="9106">
                  <c:v>582.94499991500004</c:v>
                </c:pt>
                <c:pt idx="9107">
                  <c:v>583.14599994299999</c:v>
                </c:pt>
                <c:pt idx="9108">
                  <c:v>583.18999990600003</c:v>
                </c:pt>
                <c:pt idx="9109">
                  <c:v>583.08200002599995</c:v>
                </c:pt>
                <c:pt idx="9110">
                  <c:v>583.04999991099999</c:v>
                </c:pt>
                <c:pt idx="9111">
                  <c:v>583.26100007399998</c:v>
                </c:pt>
                <c:pt idx="9112">
                  <c:v>583.359000133</c:v>
                </c:pt>
                <c:pt idx="9113">
                  <c:v>583.04899974</c:v>
                </c:pt>
                <c:pt idx="9114">
                  <c:v>583.20999986000004</c:v>
                </c:pt>
                <c:pt idx="9115">
                  <c:v>583.26700015500001</c:v>
                </c:pt>
                <c:pt idx="9116">
                  <c:v>583.43800009500001</c:v>
                </c:pt>
                <c:pt idx="9117">
                  <c:v>583.79200013599996</c:v>
                </c:pt>
                <c:pt idx="9118">
                  <c:v>584.466000076</c:v>
                </c:pt>
                <c:pt idx="9119">
                  <c:v>585.08799994599997</c:v>
                </c:pt>
                <c:pt idx="9120">
                  <c:v>585.33400010800005</c:v>
                </c:pt>
                <c:pt idx="9121">
                  <c:v>585.79900022599998</c:v>
                </c:pt>
                <c:pt idx="9122">
                  <c:v>586.42499983499999</c:v>
                </c:pt>
                <c:pt idx="9123">
                  <c:v>586.90200011499996</c:v>
                </c:pt>
                <c:pt idx="9124">
                  <c:v>587.23099997700001</c:v>
                </c:pt>
                <c:pt idx="9125">
                  <c:v>587.79500001099996</c:v>
                </c:pt>
                <c:pt idx="9126">
                  <c:v>588.45999998699995</c:v>
                </c:pt>
                <c:pt idx="9127">
                  <c:v>588.84900002699999</c:v>
                </c:pt>
                <c:pt idx="9128">
                  <c:v>589.15500005199999</c:v>
                </c:pt>
                <c:pt idx="9129">
                  <c:v>589.822999912</c:v>
                </c:pt>
                <c:pt idx="9130">
                  <c:v>590.30500010100002</c:v>
                </c:pt>
                <c:pt idx="9131">
                  <c:v>590.62299997299999</c:v>
                </c:pt>
                <c:pt idx="9132">
                  <c:v>591.10699987500004</c:v>
                </c:pt>
                <c:pt idx="9133">
                  <c:v>591.76000000399995</c:v>
                </c:pt>
                <c:pt idx="9134">
                  <c:v>592.26300000399999</c:v>
                </c:pt>
                <c:pt idx="9135">
                  <c:v>592.44699996199995</c:v>
                </c:pt>
                <c:pt idx="9136">
                  <c:v>593.07800010999995</c:v>
                </c:pt>
                <c:pt idx="9137">
                  <c:v>593.57599988599998</c:v>
                </c:pt>
                <c:pt idx="9138">
                  <c:v>593.93199995400005</c:v>
                </c:pt>
                <c:pt idx="9139">
                  <c:v>594.31400005700004</c:v>
                </c:pt>
                <c:pt idx="9140">
                  <c:v>594.99000002399998</c:v>
                </c:pt>
                <c:pt idx="9141">
                  <c:v>595.56999995800004</c:v>
                </c:pt>
                <c:pt idx="9142">
                  <c:v>595.72800019500005</c:v>
                </c:pt>
                <c:pt idx="9143">
                  <c:v>596.28399980699999</c:v>
                </c:pt>
                <c:pt idx="9144">
                  <c:v>596.84499995800002</c:v>
                </c:pt>
                <c:pt idx="9145">
                  <c:v>597.26999985299994</c:v>
                </c:pt>
                <c:pt idx="9146">
                  <c:v>597.57600019200004</c:v>
                </c:pt>
                <c:pt idx="9147">
                  <c:v>598.15699998299999</c:v>
                </c:pt>
                <c:pt idx="9148">
                  <c:v>598.76799986200001</c:v>
                </c:pt>
                <c:pt idx="9149">
                  <c:v>599.03899988900002</c:v>
                </c:pt>
                <c:pt idx="9150">
                  <c:v>599.39000004699994</c:v>
                </c:pt>
                <c:pt idx="9151">
                  <c:v>599.99099979200003</c:v>
                </c:pt>
                <c:pt idx="9152">
                  <c:v>600.42799984800001</c:v>
                </c:pt>
                <c:pt idx="9153">
                  <c:v>600.70699998199996</c:v>
                </c:pt>
                <c:pt idx="9154">
                  <c:v>601.21500020600001</c:v>
                </c:pt>
                <c:pt idx="9155">
                  <c:v>601.83500004899997</c:v>
                </c:pt>
                <c:pt idx="9156">
                  <c:v>602.24999980999996</c:v>
                </c:pt>
                <c:pt idx="9157">
                  <c:v>602.46200014399994</c:v>
                </c:pt>
                <c:pt idx="9158">
                  <c:v>603.10399996800004</c:v>
                </c:pt>
                <c:pt idx="9159">
                  <c:v>603.56700005899995</c:v>
                </c:pt>
                <c:pt idx="9160">
                  <c:v>603.87300008399995</c:v>
                </c:pt>
                <c:pt idx="9161">
                  <c:v>604.276999854</c:v>
                </c:pt>
                <c:pt idx="9162">
                  <c:v>604.91999984999995</c:v>
                </c:pt>
                <c:pt idx="9163">
                  <c:v>605.43400015400005</c:v>
                </c:pt>
                <c:pt idx="9164">
                  <c:v>605.54599977299995</c:v>
                </c:pt>
                <c:pt idx="9165">
                  <c:v>606.132000103</c:v>
                </c:pt>
                <c:pt idx="9166">
                  <c:v>606.61199995100003</c:v>
                </c:pt>
                <c:pt idx="9167">
                  <c:v>606.96199993799996</c:v>
                </c:pt>
                <c:pt idx="9168">
                  <c:v>607.25400008999998</c:v>
                </c:pt>
                <c:pt idx="9169">
                  <c:v>607.87199990600004</c:v>
                </c:pt>
                <c:pt idx="9170">
                  <c:v>608.42699997600005</c:v>
                </c:pt>
                <c:pt idx="9171">
                  <c:v>608.60800004999999</c:v>
                </c:pt>
                <c:pt idx="9172">
                  <c:v>609.03499997200004</c:v>
                </c:pt>
                <c:pt idx="9173">
                  <c:v>609.58700015900001</c:v>
                </c:pt>
                <c:pt idx="9174">
                  <c:v>609.99499998299996</c:v>
                </c:pt>
                <c:pt idx="9175">
                  <c:v>610.27299994600003</c:v>
                </c:pt>
                <c:pt idx="9176">
                  <c:v>610.78500022399999</c:v>
                </c:pt>
                <c:pt idx="9177">
                  <c:v>611.38000020300001</c:v>
                </c:pt>
                <c:pt idx="9178">
                  <c:v>611.682000174</c:v>
                </c:pt>
                <c:pt idx="9179">
                  <c:v>611.94100003899996</c:v>
                </c:pt>
                <c:pt idx="9180">
                  <c:v>612.54899972099997</c:v>
                </c:pt>
                <c:pt idx="9181">
                  <c:v>612.96400011100002</c:v>
                </c:pt>
                <c:pt idx="9182">
                  <c:v>613.20499973400001</c:v>
                </c:pt>
                <c:pt idx="9183">
                  <c:v>613.63500016700004</c:v>
                </c:pt>
                <c:pt idx="9184">
                  <c:v>614.22899997599995</c:v>
                </c:pt>
                <c:pt idx="9185">
                  <c:v>614.66400000500005</c:v>
                </c:pt>
                <c:pt idx="9186">
                  <c:v>614.79099998300001</c:v>
                </c:pt>
                <c:pt idx="9187">
                  <c:v>615.36099978300001</c:v>
                </c:pt>
                <c:pt idx="9188">
                  <c:v>615.79499995599997</c:v>
                </c:pt>
                <c:pt idx="9189">
                  <c:v>616.09500021400004</c:v>
                </c:pt>
                <c:pt idx="9190">
                  <c:v>616.42600010399997</c:v>
                </c:pt>
                <c:pt idx="9191">
                  <c:v>617.03499995599998</c:v>
                </c:pt>
                <c:pt idx="9192">
                  <c:v>617.54499989299995</c:v>
                </c:pt>
                <c:pt idx="9193">
                  <c:v>617.63800004300003</c:v>
                </c:pt>
                <c:pt idx="9194">
                  <c:v>618.15800011399995</c:v>
                </c:pt>
                <c:pt idx="9195">
                  <c:v>618.63999998899999</c:v>
                </c:pt>
                <c:pt idx="9196">
                  <c:v>618.98800026399999</c:v>
                </c:pt>
                <c:pt idx="9197">
                  <c:v>619.23199977000002</c:v>
                </c:pt>
                <c:pt idx="9198">
                  <c:v>619.77499999300005</c:v>
                </c:pt>
                <c:pt idx="9199">
                  <c:v>620.31499970499999</c:v>
                </c:pt>
                <c:pt idx="9200">
                  <c:v>620.50400020100005</c:v>
                </c:pt>
                <c:pt idx="9201">
                  <c:v>620.80599985799995</c:v>
                </c:pt>
                <c:pt idx="9202">
                  <c:v>621.34700005399998</c:v>
                </c:pt>
                <c:pt idx="9203">
                  <c:v>621.72799998699998</c:v>
                </c:pt>
                <c:pt idx="9204">
                  <c:v>621.94399974500004</c:v>
                </c:pt>
                <c:pt idx="9205">
                  <c:v>622.39499998999997</c:v>
                </c:pt>
                <c:pt idx="9206">
                  <c:v>622.95699999700003</c:v>
                </c:pt>
                <c:pt idx="9207">
                  <c:v>623.30499995699995</c:v>
                </c:pt>
                <c:pt idx="9208">
                  <c:v>623.46900027499998</c:v>
                </c:pt>
                <c:pt idx="9209">
                  <c:v>624.04700018200003</c:v>
                </c:pt>
                <c:pt idx="9210">
                  <c:v>624.441000132</c:v>
                </c:pt>
                <c:pt idx="9211">
                  <c:v>624.690000177</c:v>
                </c:pt>
                <c:pt idx="9212">
                  <c:v>625.04799995799999</c:v>
                </c:pt>
                <c:pt idx="9213">
                  <c:v>625.62099995599999</c:v>
                </c:pt>
                <c:pt idx="9214">
                  <c:v>626.06000003899999</c:v>
                </c:pt>
                <c:pt idx="9215">
                  <c:v>626.119000046</c:v>
                </c:pt>
                <c:pt idx="9216">
                  <c:v>626.65599987400003</c:v>
                </c:pt>
                <c:pt idx="9217">
                  <c:v>627.06800006599997</c:v>
                </c:pt>
                <c:pt idx="9218">
                  <c:v>627.34499985800005</c:v>
                </c:pt>
                <c:pt idx="9219">
                  <c:v>627.58800013699999</c:v>
                </c:pt>
                <c:pt idx="9220">
                  <c:v>628.16299984700004</c:v>
                </c:pt>
                <c:pt idx="9221">
                  <c:v>628.66200010800003</c:v>
                </c:pt>
                <c:pt idx="9222">
                  <c:v>628.76700010399998</c:v>
                </c:pt>
                <c:pt idx="9223">
                  <c:v>629.15700000000004</c:v>
                </c:pt>
                <c:pt idx="9224">
                  <c:v>629.64900001000001</c:v>
                </c:pt>
                <c:pt idx="9225">
                  <c:v>630.00699979000001</c:v>
                </c:pt>
                <c:pt idx="9226">
                  <c:v>630.22599974599996</c:v>
                </c:pt>
                <c:pt idx="9227">
                  <c:v>630.68399992800005</c:v>
                </c:pt>
                <c:pt idx="9228">
                  <c:v>631.21700001600004</c:v>
                </c:pt>
                <c:pt idx="9229">
                  <c:v>631.45300004399996</c:v>
                </c:pt>
                <c:pt idx="9230">
                  <c:v>631.67700022500003</c:v>
                </c:pt>
                <c:pt idx="9231">
                  <c:v>632.21600007999996</c:v>
                </c:pt>
                <c:pt idx="9232">
                  <c:v>632.56700023799999</c:v>
                </c:pt>
                <c:pt idx="9233">
                  <c:v>632.75200005199997</c:v>
                </c:pt>
                <c:pt idx="9234">
                  <c:v>633.14799971399998</c:v>
                </c:pt>
                <c:pt idx="9235">
                  <c:v>633.68399999999997</c:v>
                </c:pt>
                <c:pt idx="9236">
                  <c:v>634.048999718</c:v>
                </c:pt>
                <c:pt idx="9237">
                  <c:v>634.131000191</c:v>
                </c:pt>
                <c:pt idx="9238">
                  <c:v>634.66399996500002</c:v>
                </c:pt>
                <c:pt idx="9239">
                  <c:v>635.04899995200003</c:v>
                </c:pt>
                <c:pt idx="9240">
                  <c:v>635.28700000599997</c:v>
                </c:pt>
                <c:pt idx="9241">
                  <c:v>635.57300007699996</c:v>
                </c:pt>
                <c:pt idx="9242">
                  <c:v>636.13399991300003</c:v>
                </c:pt>
                <c:pt idx="9243">
                  <c:v>636.593000265</c:v>
                </c:pt>
                <c:pt idx="9244">
                  <c:v>636.62500006599998</c:v>
                </c:pt>
                <c:pt idx="9245">
                  <c:v>637.10200003099999</c:v>
                </c:pt>
                <c:pt idx="9246">
                  <c:v>637.51799996199998</c:v>
                </c:pt>
                <c:pt idx="9247">
                  <c:v>637.81399985300004</c:v>
                </c:pt>
                <c:pt idx="9248">
                  <c:v>638.00999997199995</c:v>
                </c:pt>
                <c:pt idx="9249">
                  <c:v>638.50699989099996</c:v>
                </c:pt>
                <c:pt idx="9250">
                  <c:v>638.986999739</c:v>
                </c:pt>
                <c:pt idx="9251">
                  <c:v>639.11499988800006</c:v>
                </c:pt>
                <c:pt idx="9252">
                  <c:v>639.38999996799998</c:v>
                </c:pt>
                <c:pt idx="9253">
                  <c:v>639.87099998600002</c:v>
                </c:pt>
                <c:pt idx="9254">
                  <c:v>640.19499993900001</c:v>
                </c:pt>
                <c:pt idx="9255">
                  <c:v>640.36500002299999</c:v>
                </c:pt>
                <c:pt idx="9256">
                  <c:v>640.60100005000004</c:v>
                </c:pt>
                <c:pt idx="9257">
                  <c:v>640.93500013699997</c:v>
                </c:pt>
                <c:pt idx="9258">
                  <c:v>641.02999999899998</c:v>
                </c:pt>
                <c:pt idx="9259">
                  <c:v>640.973999875</c:v>
                </c:pt>
                <c:pt idx="9260">
                  <c:v>641.32599989000005</c:v>
                </c:pt>
                <c:pt idx="9261">
                  <c:v>641.49300009000001</c:v>
                </c:pt>
                <c:pt idx="9262">
                  <c:v>641.49700014400003</c:v>
                </c:pt>
                <c:pt idx="9263">
                  <c:v>641.62799986100003</c:v>
                </c:pt>
                <c:pt idx="9264">
                  <c:v>641.96299980399999</c:v>
                </c:pt>
                <c:pt idx="9265">
                  <c:v>642.16599986000006</c:v>
                </c:pt>
                <c:pt idx="9266">
                  <c:v>642.001999856</c:v>
                </c:pt>
                <c:pt idx="9267">
                  <c:v>642.29899991800005</c:v>
                </c:pt>
                <c:pt idx="9268">
                  <c:v>642.47099971399996</c:v>
                </c:pt>
                <c:pt idx="9269">
                  <c:v>642.51400013499995</c:v>
                </c:pt>
                <c:pt idx="9270">
                  <c:v>642.54300005300001</c:v>
                </c:pt>
                <c:pt idx="9271">
                  <c:v>642.88400007600001</c:v>
                </c:pt>
                <c:pt idx="9272">
                  <c:v>643.14199977099997</c:v>
                </c:pt>
                <c:pt idx="9273">
                  <c:v>642.99600000999999</c:v>
                </c:pt>
                <c:pt idx="9274">
                  <c:v>643.18600004799998</c:v>
                </c:pt>
                <c:pt idx="9275">
                  <c:v>643.43699980500003</c:v>
                </c:pt>
                <c:pt idx="9276">
                  <c:v>643.547999882</c:v>
                </c:pt>
                <c:pt idx="9277">
                  <c:v>643.52900009799998</c:v>
                </c:pt>
                <c:pt idx="9278">
                  <c:v>643.76599998200004</c:v>
                </c:pt>
                <c:pt idx="9279">
                  <c:v>644.06600024099998</c:v>
                </c:pt>
                <c:pt idx="9280">
                  <c:v>644.04200023299995</c:v>
                </c:pt>
                <c:pt idx="9281">
                  <c:v>644.03700000799995</c:v>
                </c:pt>
                <c:pt idx="9282">
                  <c:v>644.33000001599999</c:v>
                </c:pt>
                <c:pt idx="9283">
                  <c:v>644.45099991300003</c:v>
                </c:pt>
                <c:pt idx="9284">
                  <c:v>644.39699981599995</c:v>
                </c:pt>
                <c:pt idx="9285">
                  <c:v>644.56100013299999</c:v>
                </c:pt>
                <c:pt idx="9286">
                  <c:v>644.85400014100003</c:v>
                </c:pt>
                <c:pt idx="9287">
                  <c:v>644.97700006499997</c:v>
                </c:pt>
                <c:pt idx="9288">
                  <c:v>644.84099980899998</c:v>
                </c:pt>
                <c:pt idx="9289">
                  <c:v>645.13999989700005</c:v>
                </c:pt>
                <c:pt idx="9290">
                  <c:v>645.27999989199998</c:v>
                </c:pt>
                <c:pt idx="9291">
                  <c:v>645.27700000899995</c:v>
                </c:pt>
                <c:pt idx="9292">
                  <c:v>645.34599983600003</c:v>
                </c:pt>
                <c:pt idx="9293">
                  <c:v>645.66699990500001</c:v>
                </c:pt>
                <c:pt idx="9294">
                  <c:v>645.87400001499998</c:v>
                </c:pt>
                <c:pt idx="9295">
                  <c:v>645.66100013899995</c:v>
                </c:pt>
                <c:pt idx="9296">
                  <c:v>645.91899983400003</c:v>
                </c:pt>
                <c:pt idx="9297">
                  <c:v>646.09400014200003</c:v>
                </c:pt>
                <c:pt idx="9298">
                  <c:v>646.13599976299997</c:v>
                </c:pt>
                <c:pt idx="9299">
                  <c:v>646.09000008800001</c:v>
                </c:pt>
                <c:pt idx="9300">
                  <c:v>646.36600002399996</c:v>
                </c:pt>
                <c:pt idx="9301">
                  <c:v>646.61300004199995</c:v>
                </c:pt>
                <c:pt idx="9302">
                  <c:v>646.49099997500002</c:v>
                </c:pt>
                <c:pt idx="9303">
                  <c:v>646.54400021499998</c:v>
                </c:pt>
                <c:pt idx="9304">
                  <c:v>646.78199995499995</c:v>
                </c:pt>
                <c:pt idx="9305">
                  <c:v>646.87600027500002</c:v>
                </c:pt>
                <c:pt idx="9306">
                  <c:v>646.82199986399996</c:v>
                </c:pt>
                <c:pt idx="9307">
                  <c:v>646.99800002899997</c:v>
                </c:pt>
                <c:pt idx="9308">
                  <c:v>647.271000082</c:v>
                </c:pt>
                <c:pt idx="9309">
                  <c:v>647.29100003600001</c:v>
                </c:pt>
                <c:pt idx="9310">
                  <c:v>647.20300011100005</c:v>
                </c:pt>
                <c:pt idx="9311">
                  <c:v>647.49799983100002</c:v>
                </c:pt>
                <c:pt idx="9312">
                  <c:v>647.59599989000003</c:v>
                </c:pt>
                <c:pt idx="9313">
                  <c:v>647.52999994699996</c:v>
                </c:pt>
                <c:pt idx="9314">
                  <c:v>647.62500012299995</c:v>
                </c:pt>
                <c:pt idx="9315">
                  <c:v>647.90500011300003</c:v>
                </c:pt>
                <c:pt idx="9316">
                  <c:v>648.03800017100002</c:v>
                </c:pt>
                <c:pt idx="9317">
                  <c:v>647.82000007099998</c:v>
                </c:pt>
                <c:pt idx="9318">
                  <c:v>648.06400020599995</c:v>
                </c:pt>
                <c:pt idx="9319">
                  <c:v>648.18700013</c:v>
                </c:pt>
                <c:pt idx="9320">
                  <c:v>648.17100022900001</c:v>
                </c:pt>
                <c:pt idx="9321">
                  <c:v>648.15200013100002</c:v>
                </c:pt>
                <c:pt idx="9322">
                  <c:v>648.43900005800003</c:v>
                </c:pt>
                <c:pt idx="9323">
                  <c:v>648.64799988000004</c:v>
                </c:pt>
                <c:pt idx="9324">
                  <c:v>648.44199994099995</c:v>
                </c:pt>
                <c:pt idx="9325">
                  <c:v>648.59799983699997</c:v>
                </c:pt>
                <c:pt idx="9326">
                  <c:v>648.78099993800004</c:v>
                </c:pt>
                <c:pt idx="9327">
                  <c:v>648.833000008</c:v>
                </c:pt>
                <c:pt idx="9328">
                  <c:v>648.76999994699997</c:v>
                </c:pt>
                <c:pt idx="9329">
                  <c:v>648.96499989599999</c:v>
                </c:pt>
                <c:pt idx="9330">
                  <c:v>649.199000211</c:v>
                </c:pt>
                <c:pt idx="9331">
                  <c:v>649.10200000700002</c:v>
                </c:pt>
                <c:pt idx="9332">
                  <c:v>649.06600015200002</c:v>
                </c:pt>
                <c:pt idx="9333">
                  <c:v>649.30500006299997</c:v>
                </c:pt>
                <c:pt idx="9334">
                  <c:v>649.36800012399999</c:v>
                </c:pt>
                <c:pt idx="9335">
                  <c:v>649.25700004700002</c:v>
                </c:pt>
                <c:pt idx="9336">
                  <c:v>649.38199999699998</c:v>
                </c:pt>
                <c:pt idx="9337">
                  <c:v>649.63299975500001</c:v>
                </c:pt>
                <c:pt idx="9338">
                  <c:v>649.69000004899999</c:v>
                </c:pt>
                <c:pt idx="9339">
                  <c:v>649.51100000199995</c:v>
                </c:pt>
                <c:pt idx="9340">
                  <c:v>649.76400010099997</c:v>
                </c:pt>
                <c:pt idx="9341">
                  <c:v>649.86099998899999</c:v>
                </c:pt>
                <c:pt idx="9342">
                  <c:v>649.80699989200002</c:v>
                </c:pt>
                <c:pt idx="9343">
                  <c:v>649.82900018800001</c:v>
                </c:pt>
                <c:pt idx="9344">
                  <c:v>650.094000134</c:v>
                </c:pt>
                <c:pt idx="9345">
                  <c:v>650.245000119</c:v>
                </c:pt>
                <c:pt idx="9346">
                  <c:v>649.98900013699995</c:v>
                </c:pt>
                <c:pt idx="9347">
                  <c:v>650.20300018399996</c:v>
                </c:pt>
                <c:pt idx="9348">
                  <c:v>650.31599997299998</c:v>
                </c:pt>
                <c:pt idx="9349">
                  <c:v>650.29499984799997</c:v>
                </c:pt>
                <c:pt idx="9350">
                  <c:v>650.21400017400003</c:v>
                </c:pt>
                <c:pt idx="9351">
                  <c:v>650.457000139</c:v>
                </c:pt>
                <c:pt idx="9352">
                  <c:v>650.643999979</c:v>
                </c:pt>
                <c:pt idx="9353">
                  <c:v>650.45799999500002</c:v>
                </c:pt>
                <c:pt idx="9354">
                  <c:v>650.48600005699996</c:v>
                </c:pt>
                <c:pt idx="9355">
                  <c:v>650.67899997799998</c:v>
                </c:pt>
                <c:pt idx="9356">
                  <c:v>650.72299994100001</c:v>
                </c:pt>
                <c:pt idx="9357">
                  <c:v>650.61900011499995</c:v>
                </c:pt>
                <c:pt idx="9358">
                  <c:v>650.75100000199996</c:v>
                </c:pt>
                <c:pt idx="9359">
                  <c:v>650.98200011999995</c:v>
                </c:pt>
                <c:pt idx="9360">
                  <c:v>650.93900001400004</c:v>
                </c:pt>
                <c:pt idx="9361">
                  <c:v>650.81099986599997</c:v>
                </c:pt>
                <c:pt idx="9362">
                  <c:v>651.04799974900004</c:v>
                </c:pt>
                <c:pt idx="9363">
                  <c:v>651.09699993599997</c:v>
                </c:pt>
                <c:pt idx="9364">
                  <c:v>650.98099994899997</c:v>
                </c:pt>
                <c:pt idx="9365">
                  <c:v>651.03600021700004</c:v>
                </c:pt>
                <c:pt idx="9366">
                  <c:v>651.25499985900001</c:v>
                </c:pt>
                <c:pt idx="9367">
                  <c:v>651.32499985599998</c:v>
                </c:pt>
                <c:pt idx="9368">
                  <c:v>651.07600012600005</c:v>
                </c:pt>
                <c:pt idx="9369">
                  <c:v>651.27700015400001</c:v>
                </c:pt>
                <c:pt idx="9370">
                  <c:v>651.34299978399997</c:v>
                </c:pt>
                <c:pt idx="9371">
                  <c:v>651.26700001999995</c:v>
                </c:pt>
                <c:pt idx="9372">
                  <c:v>651.21600012099998</c:v>
                </c:pt>
                <c:pt idx="9373">
                  <c:v>651.46100011199997</c:v>
                </c:pt>
                <c:pt idx="9374">
                  <c:v>652.05000000999996</c:v>
                </c:pt>
                <c:pt idx="9375">
                  <c:v>652.21699989599995</c:v>
                </c:pt>
                <c:pt idx="9376">
                  <c:v>652.78200010099999</c:v>
                </c:pt>
                <c:pt idx="9377">
                  <c:v>653.351999901</c:v>
                </c:pt>
                <c:pt idx="9378">
                  <c:v>653.78699992999998</c:v>
                </c:pt>
                <c:pt idx="9379">
                  <c:v>654.10300009000002</c:v>
                </c:pt>
                <c:pt idx="9380">
                  <c:v>654.69299984400004</c:v>
                </c:pt>
                <c:pt idx="9381">
                  <c:v>655.31399985799999</c:v>
                </c:pt>
                <c:pt idx="9382">
                  <c:v>655.59599987499996</c:v>
                </c:pt>
                <c:pt idx="9383">
                  <c:v>655.95800002299995</c:v>
                </c:pt>
                <c:pt idx="9384">
                  <c:v>656.56899990299996</c:v>
                </c:pt>
                <c:pt idx="9385">
                  <c:v>657.016000093</c:v>
                </c:pt>
                <c:pt idx="9386">
                  <c:v>657.30399987700002</c:v>
                </c:pt>
                <c:pt idx="9387">
                  <c:v>657.82499980399996</c:v>
                </c:pt>
                <c:pt idx="9388">
                  <c:v>658.45599995199996</c:v>
                </c:pt>
                <c:pt idx="9389">
                  <c:v>658.88200001799999</c:v>
                </c:pt>
                <c:pt idx="9390">
                  <c:v>659.10400017200004</c:v>
                </c:pt>
                <c:pt idx="9391">
                  <c:v>659.75699998699997</c:v>
                </c:pt>
                <c:pt idx="9392">
                  <c:v>660.23300009499997</c:v>
                </c:pt>
                <c:pt idx="9393">
                  <c:v>660.55099996700005</c:v>
                </c:pt>
                <c:pt idx="9394">
                  <c:v>660.96599972800004</c:v>
                </c:pt>
                <c:pt idx="9395">
                  <c:v>661.62200005499994</c:v>
                </c:pt>
                <c:pt idx="9396">
                  <c:v>662.14700003600001</c:v>
                </c:pt>
                <c:pt idx="9397">
                  <c:v>662.27300015699996</c:v>
                </c:pt>
                <c:pt idx="9398">
                  <c:v>662.87200018999999</c:v>
                </c:pt>
                <c:pt idx="9399">
                  <c:v>663.363999885</c:v>
                </c:pt>
                <c:pt idx="9400">
                  <c:v>663.72699989</c:v>
                </c:pt>
                <c:pt idx="9401">
                  <c:v>664.032999915</c:v>
                </c:pt>
                <c:pt idx="9402">
                  <c:v>664.66299989300001</c:v>
                </c:pt>
                <c:pt idx="9403">
                  <c:v>665.23099997999998</c:v>
                </c:pt>
                <c:pt idx="9404">
                  <c:v>665.42500007199999</c:v>
                </c:pt>
                <c:pt idx="9405">
                  <c:v>665.86500001100001</c:v>
                </c:pt>
                <c:pt idx="9406">
                  <c:v>666.43300009899997</c:v>
                </c:pt>
                <c:pt idx="9407">
                  <c:v>666.85500011099998</c:v>
                </c:pt>
                <c:pt idx="9408">
                  <c:v>667.145000235</c:v>
                </c:pt>
                <c:pt idx="9409">
                  <c:v>667.672999785</c:v>
                </c:pt>
                <c:pt idx="9410">
                  <c:v>668.28399997899999</c:v>
                </c:pt>
                <c:pt idx="9411">
                  <c:v>668.60099999500005</c:v>
                </c:pt>
                <c:pt idx="9412">
                  <c:v>668.87400004799997</c:v>
                </c:pt>
                <c:pt idx="9413">
                  <c:v>669.49699977399996</c:v>
                </c:pt>
                <c:pt idx="9414">
                  <c:v>669.92799975000003</c:v>
                </c:pt>
                <c:pt idx="9415">
                  <c:v>670.18400004600005</c:v>
                </c:pt>
                <c:pt idx="9416">
                  <c:v>670.630999922</c:v>
                </c:pt>
                <c:pt idx="9417">
                  <c:v>671.23899991899998</c:v>
                </c:pt>
                <c:pt idx="9418">
                  <c:v>671.69200019000004</c:v>
                </c:pt>
                <c:pt idx="9419">
                  <c:v>671.83499975400002</c:v>
                </c:pt>
                <c:pt idx="9420">
                  <c:v>672.42099976899999</c:v>
                </c:pt>
                <c:pt idx="9421">
                  <c:v>672.87200001300005</c:v>
                </c:pt>
                <c:pt idx="9422">
                  <c:v>673.189000029</c:v>
                </c:pt>
                <c:pt idx="9423">
                  <c:v>673.53799984600005</c:v>
                </c:pt>
                <c:pt idx="9424">
                  <c:v>674.16499994000003</c:v>
                </c:pt>
                <c:pt idx="9425">
                  <c:v>674.69199994799999</c:v>
                </c:pt>
                <c:pt idx="9426">
                  <c:v>674.80300002499996</c:v>
                </c:pt>
                <c:pt idx="9427">
                  <c:v>675.33999985299999</c:v>
                </c:pt>
                <c:pt idx="9428">
                  <c:v>675.84100014099999</c:v>
                </c:pt>
                <c:pt idx="9429">
                  <c:v>676.20799988500005</c:v>
                </c:pt>
                <c:pt idx="9430">
                  <c:v>676.47100011800001</c:v>
                </c:pt>
                <c:pt idx="9431">
                  <c:v>677.03199995399996</c:v>
                </c:pt>
                <c:pt idx="9432">
                  <c:v>677.59400027599997</c:v>
                </c:pt>
                <c:pt idx="9433">
                  <c:v>677.801999927</c:v>
                </c:pt>
                <c:pt idx="9434">
                  <c:v>678.12399985299999</c:v>
                </c:pt>
              </c:numCache>
            </c:numRef>
          </c:yVal>
          <c:smooth val="0"/>
          <c:extLst>
            <c:ext xmlns:c16="http://schemas.microsoft.com/office/drawing/2014/chart" uri="{C3380CC4-5D6E-409C-BE32-E72D297353CC}">
              <c16:uniqueId val="{00000004-00CC-4B89-A72F-9FB60C2D32FC}"/>
            </c:ext>
          </c:extLst>
        </c:ser>
        <c:dLbls>
          <c:showLegendKey val="0"/>
          <c:showVal val="0"/>
          <c:showCatName val="0"/>
          <c:showSerName val="0"/>
          <c:showPercent val="0"/>
          <c:showBubbleSize val="0"/>
        </c:dLbls>
        <c:axId val="631573808"/>
        <c:axId val="631572496"/>
      </c:scatterChart>
      <c:valAx>
        <c:axId val="757912128"/>
        <c:scaling>
          <c:orientation val="minMax"/>
          <c:max val="45496"/>
          <c:min val="44197"/>
        </c:scaling>
        <c:delete val="0"/>
        <c:axPos val="b"/>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400" b="0" i="0" u="none" strike="noStrike" kern="1200" baseline="0">
                    <a:solidFill>
                      <a:schemeClr val="tx1">
                        <a:lumMod val="65000"/>
                        <a:lumOff val="35000"/>
                      </a:schemeClr>
                    </a:solidFill>
                    <a:latin typeface="+mn-lt"/>
                    <a:ea typeface="+mn-ea"/>
                    <a:cs typeface="+mn-cs"/>
                  </a:defRPr>
                </a:pPr>
                <a:r>
                  <a:rPr lang="en-US" sz="1400"/>
                  <a:t>Date</a:t>
                </a:r>
              </a:p>
            </c:rich>
          </c:tx>
          <c:layout>
            <c:manualLayout>
              <c:xMode val="edge"/>
              <c:yMode val="edge"/>
              <c:x val="0.47384995625546805"/>
              <c:y val="0.86495191681860151"/>
            </c:manualLayout>
          </c:layout>
          <c:overlay val="0"/>
          <c:spPr>
            <a:noFill/>
            <a:ln>
              <a:noFill/>
            </a:ln>
            <a:effectLst/>
          </c:spPr>
          <c:txPr>
            <a:bodyPr rot="0" spcFirstLastPara="1" vertOverflow="ellipsis" vert="horz" wrap="square" anchor="ctr" anchorCtr="1"/>
            <a:lstStyle/>
            <a:p>
              <a:pPr>
                <a:defRPr sz="1400" b="0" i="0" u="none" strike="noStrike" kern="1200" baseline="0">
                  <a:solidFill>
                    <a:schemeClr val="tx1">
                      <a:lumMod val="65000"/>
                      <a:lumOff val="35000"/>
                    </a:schemeClr>
                  </a:solidFill>
                  <a:latin typeface="+mn-lt"/>
                  <a:ea typeface="+mn-ea"/>
                  <a:cs typeface="+mn-cs"/>
                </a:defRPr>
              </a:pPr>
              <a:endParaRPr lang="en-US"/>
            </a:p>
          </c:txPr>
        </c:title>
        <c:numFmt formatCode="yyyy" sourceLinked="0"/>
        <c:majorTickMark val="out"/>
        <c:minorTickMark val="none"/>
        <c:tickLblPos val="low"/>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400" b="0" i="0" u="none" strike="noStrike" kern="1200" baseline="0">
                <a:solidFill>
                  <a:schemeClr val="tx1">
                    <a:lumMod val="65000"/>
                    <a:lumOff val="35000"/>
                  </a:schemeClr>
                </a:solidFill>
                <a:latin typeface="+mn-lt"/>
                <a:ea typeface="+mn-ea"/>
                <a:cs typeface="+mn-cs"/>
              </a:defRPr>
            </a:pPr>
            <a:endParaRPr lang="en-US"/>
          </a:p>
        </c:txPr>
        <c:crossAx val="757914096"/>
        <c:crosses val="autoZero"/>
        <c:crossBetween val="midCat"/>
        <c:majorUnit val="365"/>
      </c:valAx>
      <c:valAx>
        <c:axId val="757914096"/>
        <c:scaling>
          <c:orientation val="minMax"/>
          <c:max val="600"/>
          <c:min val="-600"/>
        </c:scaling>
        <c:delete val="0"/>
        <c:axPos val="l"/>
        <c:majorGridlines>
          <c:spPr>
            <a:ln w="0"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400" b="0" i="0" u="none" strike="noStrike" kern="1200" baseline="0">
                    <a:solidFill>
                      <a:schemeClr val="tx1">
                        <a:lumMod val="65000"/>
                        <a:lumOff val="35000"/>
                      </a:schemeClr>
                    </a:solidFill>
                    <a:latin typeface="+mn-lt"/>
                    <a:ea typeface="+mn-ea"/>
                    <a:cs typeface="+mn-cs"/>
                  </a:defRPr>
                </a:pPr>
                <a:r>
                  <a:rPr lang="en-US" sz="1400"/>
                  <a:t>Radial Separation (m)</a:t>
                </a:r>
              </a:p>
            </c:rich>
          </c:tx>
          <c:layout>
            <c:manualLayout>
              <c:xMode val="edge"/>
              <c:yMode val="edge"/>
              <c:x val="0"/>
              <c:y val="0.23152092273895841"/>
            </c:manualLayout>
          </c:layout>
          <c:overlay val="0"/>
          <c:spPr>
            <a:noFill/>
            <a:ln>
              <a:noFill/>
            </a:ln>
            <a:effectLst/>
          </c:spPr>
          <c:txPr>
            <a:bodyPr rot="-5400000" spcFirstLastPara="1" vertOverflow="ellipsis" vert="horz" wrap="square" anchor="ctr" anchorCtr="1"/>
            <a:lstStyle/>
            <a:p>
              <a:pPr>
                <a:defRPr sz="1400" b="0" i="0" u="none" strike="noStrike" kern="1200" baseline="0">
                  <a:solidFill>
                    <a:schemeClr val="tx1">
                      <a:lumMod val="65000"/>
                      <a:lumOff val="35000"/>
                    </a:schemeClr>
                  </a:solidFill>
                  <a:latin typeface="+mn-lt"/>
                  <a:ea typeface="+mn-ea"/>
                  <a:cs typeface="+mn-cs"/>
                </a:defRPr>
              </a:pPr>
              <a:endParaRPr lang="en-US"/>
            </a:p>
          </c:txPr>
        </c:title>
        <c:numFmt formatCode="General" sourceLinked="1"/>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400" b="0" i="0" u="none" strike="noStrike" kern="1200" baseline="0">
                <a:solidFill>
                  <a:schemeClr val="tx1">
                    <a:lumMod val="65000"/>
                    <a:lumOff val="35000"/>
                  </a:schemeClr>
                </a:solidFill>
                <a:latin typeface="+mn-lt"/>
                <a:ea typeface="+mn-ea"/>
                <a:cs typeface="+mn-cs"/>
              </a:defRPr>
            </a:pPr>
            <a:endParaRPr lang="en-US"/>
          </a:p>
        </c:txPr>
        <c:crossAx val="757912128"/>
        <c:crosses val="autoZero"/>
        <c:crossBetween val="midCat"/>
      </c:valAx>
      <c:valAx>
        <c:axId val="631572496"/>
        <c:scaling>
          <c:orientation val="minMax"/>
          <c:max val="600"/>
        </c:scaling>
        <c:delete val="0"/>
        <c:axPos val="r"/>
        <c:title>
          <c:tx>
            <c:rich>
              <a:bodyPr rot="5400000" spcFirstLastPara="1" vertOverflow="ellipsis" wrap="square" anchor="ctr" anchorCtr="1"/>
              <a:lstStyle/>
              <a:p>
                <a:pPr>
                  <a:defRPr sz="1400" b="0" i="0" u="none" strike="noStrike" kern="1200" baseline="0">
                    <a:solidFill>
                      <a:schemeClr val="tx1">
                        <a:lumMod val="65000"/>
                        <a:lumOff val="35000"/>
                      </a:schemeClr>
                    </a:solidFill>
                    <a:latin typeface="+mn-lt"/>
                    <a:ea typeface="+mn-ea"/>
                    <a:cs typeface="+mn-cs"/>
                  </a:defRPr>
                </a:pPr>
                <a:r>
                  <a:rPr lang="en-US" sz="1400"/>
                  <a:t>Crossing Time Difference (sec)</a:t>
                </a:r>
              </a:p>
            </c:rich>
          </c:tx>
          <c:layout>
            <c:manualLayout>
              <c:xMode val="edge"/>
              <c:yMode val="edge"/>
              <c:x val="0.97209722222222217"/>
              <c:y val="0.1722611489538034"/>
            </c:manualLayout>
          </c:layout>
          <c:overlay val="0"/>
          <c:spPr>
            <a:noFill/>
            <a:ln>
              <a:noFill/>
            </a:ln>
            <a:effectLst/>
          </c:spPr>
          <c:txPr>
            <a:bodyPr rot="5400000" spcFirstLastPara="1" vertOverflow="ellipsis" wrap="square" anchor="ctr" anchorCtr="1"/>
            <a:lstStyle/>
            <a:p>
              <a:pPr>
                <a:defRPr sz="1400" b="0" i="0" u="none" strike="noStrike" kern="1200" baseline="0">
                  <a:solidFill>
                    <a:schemeClr val="tx1">
                      <a:lumMod val="65000"/>
                      <a:lumOff val="35000"/>
                    </a:schemeClr>
                  </a:solidFill>
                  <a:latin typeface="+mn-lt"/>
                  <a:ea typeface="+mn-ea"/>
                  <a:cs typeface="+mn-cs"/>
                </a:defRPr>
              </a:pPr>
              <a:endParaRPr lang="en-US"/>
            </a:p>
          </c:txPr>
        </c:title>
        <c:numFmt formatCode="General" sourceLinked="1"/>
        <c:majorTickMark val="out"/>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400" b="0" i="0" u="none" strike="noStrike" kern="1200" baseline="0">
                <a:solidFill>
                  <a:schemeClr val="tx1">
                    <a:lumMod val="65000"/>
                    <a:lumOff val="35000"/>
                  </a:schemeClr>
                </a:solidFill>
                <a:latin typeface="+mn-lt"/>
                <a:ea typeface="+mn-ea"/>
                <a:cs typeface="+mn-cs"/>
              </a:defRPr>
            </a:pPr>
            <a:endParaRPr lang="en-US"/>
          </a:p>
        </c:txPr>
        <c:crossAx val="631573808"/>
        <c:crosses val="max"/>
        <c:crossBetween val="midCat"/>
      </c:valAx>
      <c:valAx>
        <c:axId val="631573808"/>
        <c:scaling>
          <c:orientation val="minMax"/>
        </c:scaling>
        <c:delete val="1"/>
        <c:axPos val="b"/>
        <c:numFmt formatCode="[$-409]m/d/yy\ h:mm\ AM/PM;@" sourceLinked="1"/>
        <c:majorTickMark val="out"/>
        <c:minorTickMark val="none"/>
        <c:tickLblPos val="nextTo"/>
        <c:crossAx val="631572496"/>
        <c:crosses val="autoZero"/>
        <c:crossBetween val="midCat"/>
      </c:valAx>
      <c:spPr>
        <a:noFill/>
        <a:ln>
          <a:noFill/>
        </a:ln>
        <a:effectLst/>
      </c:spPr>
    </c:plotArea>
    <c:legend>
      <c:legendPos val="b"/>
      <c:legendEntry>
        <c:idx val="2"/>
        <c:delete val="1"/>
      </c:legendEntry>
      <c:layout>
        <c:manualLayout>
          <c:xMode val="edge"/>
          <c:yMode val="edge"/>
          <c:x val="5.0000032994120779E-2"/>
          <c:y val="0.89656913052596021"/>
          <c:w val="0.89999993401175848"/>
          <c:h val="0.10343086947403975"/>
        </c:manualLayout>
      </c:layout>
      <c:overlay val="0"/>
      <c:spPr>
        <a:noFill/>
        <a:ln>
          <a:noFill/>
        </a:ln>
        <a:effectLst/>
      </c:spPr>
      <c:txPr>
        <a:bodyPr rot="0" spcFirstLastPara="1" vertOverflow="ellipsis" vert="horz" wrap="square" anchor="ctr" anchorCtr="1"/>
        <a:lstStyle/>
        <a:p>
          <a:pPr>
            <a:defRPr sz="1400" b="0" i="0" u="none" strike="noStrike" kern="1200" baseline="0">
              <a:solidFill>
                <a:schemeClr val="tx1">
                  <a:lumMod val="65000"/>
                  <a:lumOff val="35000"/>
                </a:schemeClr>
              </a:solidFill>
              <a:latin typeface="+mn-lt"/>
              <a:ea typeface="+mn-ea"/>
              <a:cs typeface="+mn-cs"/>
            </a:defRPr>
          </a:pPr>
          <a:endParaRPr lang="en-US"/>
        </a:p>
      </c:txPr>
    </c:legend>
    <c:plotVisOnly val="1"/>
    <c:dispBlanksAs val="gap"/>
    <c:showDLblsOverMax val="0"/>
  </c:chart>
  <c:spPr>
    <a:noFill/>
    <a:ln>
      <a:noFill/>
    </a:ln>
    <a:effectLst/>
  </c:spPr>
  <c:txPr>
    <a:bodyPr/>
    <a:lstStyle/>
    <a:p>
      <a:pPr>
        <a:defRPr/>
      </a:pPr>
      <a:endParaRPr lang="en-US"/>
    </a:p>
  </c:txPr>
  <c:externalData r:id="rId4">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7.5629921259842525E-2"/>
          <c:y val="2.9158364381950949E-2"/>
          <c:w val="0.85373600174978126"/>
          <c:h val="0.82234932965335372"/>
        </c:manualLayout>
      </c:layout>
      <c:scatterChart>
        <c:scatterStyle val="lineMarker"/>
        <c:varyColors val="0"/>
        <c:ser>
          <c:idx val="0"/>
          <c:order val="0"/>
          <c:tx>
            <c:strRef>
              <c:f>'[Aura_Landsat-8_Phasing_at_Orbit_Intersection.xlsx]Northern Intersection'!$G$1</c:f>
              <c:strCache>
                <c:ptCount val="1"/>
                <c:pt idx="0">
                  <c:v>Northern Intersection Radial Separation (m)</c:v>
                </c:pt>
              </c:strCache>
            </c:strRef>
          </c:tx>
          <c:spPr>
            <a:ln w="19050" cap="rnd">
              <a:solidFill>
                <a:schemeClr val="accent1"/>
              </a:solidFill>
              <a:round/>
            </a:ln>
            <a:effectLst/>
          </c:spPr>
          <c:marker>
            <c:symbol val="none"/>
          </c:marker>
          <c:xVal>
            <c:numRef>
              <c:f>'[Aura_Landsat-8_Phasing_at_Orbit_Intersection.xlsx]Northern Intersection'!$F$2:$F$18895</c:f>
              <c:numCache>
                <c:formatCode>[$-409]m/d/yy\ h:mm\ AM/PM;@</c:formatCode>
                <c:ptCount val="18894"/>
                <c:pt idx="0">
                  <c:v>44197.115062604164</c:v>
                </c:pt>
                <c:pt idx="1">
                  <c:v>44197.183732314814</c:v>
                </c:pt>
                <c:pt idx="2">
                  <c:v>44197.25240258102</c:v>
                </c:pt>
                <c:pt idx="3">
                  <c:v>44197.321073263891</c:v>
                </c:pt>
                <c:pt idx="4">
                  <c:v>44197.389743900465</c:v>
                </c:pt>
                <c:pt idx="5">
                  <c:v>44197.458413958331</c:v>
                </c:pt>
                <c:pt idx="6">
                  <c:v>44197.527083634261</c:v>
                </c:pt>
                <c:pt idx="7">
                  <c:v>44197.595753217596</c:v>
                </c:pt>
                <c:pt idx="8">
                  <c:v>44197.664422847221</c:v>
                </c:pt>
                <c:pt idx="9">
                  <c:v>44197.73309238426</c:v>
                </c:pt>
                <c:pt idx="10">
                  <c:v>44197.801761875002</c:v>
                </c:pt>
                <c:pt idx="11">
                  <c:v>44197.870432152777</c:v>
                </c:pt>
                <c:pt idx="12">
                  <c:v>44197.939102141201</c:v>
                </c:pt>
                <c:pt idx="13">
                  <c:v>44198.007771979166</c:v>
                </c:pt>
                <c:pt idx="14">
                  <c:v>44198.076441631943</c:v>
                </c:pt>
                <c:pt idx="15">
                  <c:v>44198.145110891201</c:v>
                </c:pt>
                <c:pt idx="16">
                  <c:v>44198.213780775463</c:v>
                </c:pt>
                <c:pt idx="17">
                  <c:v>44198.282451006948</c:v>
                </c:pt>
                <c:pt idx="18">
                  <c:v>44198.351121770836</c:v>
                </c:pt>
                <c:pt idx="19">
                  <c:v>44198.419791967593</c:v>
                </c:pt>
                <c:pt idx="20">
                  <c:v>44198.48846177083</c:v>
                </c:pt>
                <c:pt idx="21">
                  <c:v>44198.557131365742</c:v>
                </c:pt>
                <c:pt idx="22">
                  <c:v>44198.625800879629</c:v>
                </c:pt>
                <c:pt idx="23">
                  <c:v>44198.694470462964</c:v>
                </c:pt>
                <c:pt idx="24">
                  <c:v>44198.763139768518</c:v>
                </c:pt>
                <c:pt idx="25">
                  <c:v>44198.831809687501</c:v>
                </c:pt>
                <c:pt idx="26">
                  <c:v>44198.900479884258</c:v>
                </c:pt>
                <c:pt idx="27">
                  <c:v>44198.969149699071</c:v>
                </c:pt>
                <c:pt idx="28">
                  <c:v>44199.037819456018</c:v>
                </c:pt>
                <c:pt idx="29">
                  <c:v>44199.106488761572</c:v>
                </c:pt>
                <c:pt idx="30">
                  <c:v>44199.175158391205</c:v>
                </c:pt>
                <c:pt idx="31">
                  <c:v>44199.243828587962</c:v>
                </c:pt>
                <c:pt idx="32">
                  <c:v>44199.312499120373</c:v>
                </c:pt>
                <c:pt idx="33">
                  <c:v>44199.381169791668</c:v>
                </c:pt>
                <c:pt idx="34">
                  <c:v>44199.449839872686</c:v>
                </c:pt>
                <c:pt idx="35">
                  <c:v>44199.518509548609</c:v>
                </c:pt>
                <c:pt idx="36">
                  <c:v>44199.58717914352</c:v>
                </c:pt>
                <c:pt idx="37">
                  <c:v>44199.655848750001</c:v>
                </c:pt>
                <c:pt idx="38">
                  <c:v>44199.72451832176</c:v>
                </c:pt>
                <c:pt idx="39">
                  <c:v>44199.793187685187</c:v>
                </c:pt>
                <c:pt idx="40">
                  <c:v>44199.861857881944</c:v>
                </c:pt>
                <c:pt idx="41">
                  <c:v>44199.930527881945</c:v>
                </c:pt>
                <c:pt idx="42">
                  <c:v>44199.999197743055</c:v>
                </c:pt>
                <c:pt idx="43">
                  <c:v>44200.067867453705</c:v>
                </c:pt>
                <c:pt idx="44">
                  <c:v>44200.136536620368</c:v>
                </c:pt>
                <c:pt idx="45">
                  <c:v>44200.205206388891</c:v>
                </c:pt>
                <c:pt idx="46">
                  <c:v>44200.273876597224</c:v>
                </c:pt>
                <c:pt idx="47">
                  <c:v>44200.342547337961</c:v>
                </c:pt>
                <c:pt idx="48">
                  <c:v>44200.411217604167</c:v>
                </c:pt>
                <c:pt idx="49">
                  <c:v>44200.479887430556</c:v>
                </c:pt>
                <c:pt idx="50">
                  <c:v>44200.54855699074</c:v>
                </c:pt>
                <c:pt idx="51">
                  <c:v>44200.617226458337</c:v>
                </c:pt>
                <c:pt idx="52">
                  <c:v>44200.685895995368</c:v>
                </c:pt>
                <c:pt idx="53">
                  <c:v>44200.754565300929</c:v>
                </c:pt>
                <c:pt idx="54">
                  <c:v>44200.823235069445</c:v>
                </c:pt>
                <c:pt idx="55">
                  <c:v>44200.891905289354</c:v>
                </c:pt>
                <c:pt idx="56">
                  <c:v>44200.960575081015</c:v>
                </c:pt>
                <c:pt idx="57">
                  <c:v>44201.029244780089</c:v>
                </c:pt>
                <c:pt idx="58">
                  <c:v>44201.097914143516</c:v>
                </c:pt>
                <c:pt idx="59">
                  <c:v>44201.166583645834</c:v>
                </c:pt>
                <c:pt idx="60">
                  <c:v>44201.235253738429</c:v>
                </c:pt>
                <c:pt idx="61">
                  <c:v>44201.303924120373</c:v>
                </c:pt>
                <c:pt idx="62">
                  <c:v>44201.372594780092</c:v>
                </c:pt>
                <c:pt idx="63">
                  <c:v>44201.441264861111</c:v>
                </c:pt>
                <c:pt idx="64">
                  <c:v>44201.509934525464</c:v>
                </c:pt>
                <c:pt idx="65">
                  <c:v>44201.578604108799</c:v>
                </c:pt>
                <c:pt idx="66">
                  <c:v>44201.647273668983</c:v>
                </c:pt>
                <c:pt idx="67">
                  <c:v>44201.715943240742</c:v>
                </c:pt>
                <c:pt idx="68">
                  <c:v>44201.7846125</c:v>
                </c:pt>
                <c:pt idx="69">
                  <c:v>44201.853282581018</c:v>
                </c:pt>
                <c:pt idx="70">
                  <c:v>44201.921952604163</c:v>
                </c:pt>
                <c:pt idx="71">
                  <c:v>44201.990622442128</c:v>
                </c:pt>
                <c:pt idx="72">
                  <c:v>44202.059292164355</c:v>
                </c:pt>
                <c:pt idx="73">
                  <c:v>44202.127961284721</c:v>
                </c:pt>
                <c:pt idx="74">
                  <c:v>44202.196630972219</c:v>
                </c:pt>
                <c:pt idx="75">
                  <c:v>44202.265301157408</c:v>
                </c:pt>
                <c:pt idx="76">
                  <c:v>44202.333971863423</c:v>
                </c:pt>
                <c:pt idx="77">
                  <c:v>44202.402642222223</c:v>
                </c:pt>
                <c:pt idx="78">
                  <c:v>44202.471312083333</c:v>
                </c:pt>
                <c:pt idx="79">
                  <c:v>44202.539981631948</c:v>
                </c:pt>
                <c:pt idx="80">
                  <c:v>44202.608651064817</c:v>
                </c:pt>
                <c:pt idx="81">
                  <c:v>44202.677320578703</c:v>
                </c:pt>
                <c:pt idx="82">
                  <c:v>44202.745989895833</c:v>
                </c:pt>
                <c:pt idx="83">
                  <c:v>44202.814659502314</c:v>
                </c:pt>
                <c:pt idx="84">
                  <c:v>44202.883329710647</c:v>
                </c:pt>
                <c:pt idx="85">
                  <c:v>44202.951999513891</c:v>
                </c:pt>
                <c:pt idx="86">
                  <c:v>44203.020669189813</c:v>
                </c:pt>
                <c:pt idx="87">
                  <c:v>44203.089338599537</c:v>
                </c:pt>
                <c:pt idx="88">
                  <c:v>44203.158007951388</c:v>
                </c:pt>
                <c:pt idx="89">
                  <c:v>44203.226677905091</c:v>
                </c:pt>
                <c:pt idx="90">
                  <c:v>44203.295348136577</c:v>
                </c:pt>
                <c:pt idx="91">
                  <c:v>44203.364018773151</c:v>
                </c:pt>
                <c:pt idx="92">
                  <c:v>44203.432688831017</c:v>
                </c:pt>
                <c:pt idx="93">
                  <c:v>44203.501358483794</c:v>
                </c:pt>
                <c:pt idx="94">
                  <c:v>44203.570028032409</c:v>
                </c:pt>
                <c:pt idx="95">
                  <c:v>44203.638697499999</c:v>
                </c:pt>
                <c:pt idx="96">
                  <c:v>44203.707367037037</c:v>
                </c:pt>
                <c:pt idx="97">
                  <c:v>44203.776036226853</c:v>
                </c:pt>
                <c:pt idx="98">
                  <c:v>44203.844706192132</c:v>
                </c:pt>
                <c:pt idx="99">
                  <c:v>44203.913376215278</c:v>
                </c:pt>
                <c:pt idx="100">
                  <c:v>44203.982045983794</c:v>
                </c:pt>
                <c:pt idx="101">
                  <c:v>44204.050715694444</c:v>
                </c:pt>
                <c:pt idx="102">
                  <c:v>44204.119384803242</c:v>
                </c:pt>
                <c:pt idx="103">
                  <c:v>44204.188054409722</c:v>
                </c:pt>
                <c:pt idx="104">
                  <c:v>44204.256724560182</c:v>
                </c:pt>
                <c:pt idx="105">
                  <c:v>44204.325395173611</c:v>
                </c:pt>
                <c:pt idx="106">
                  <c:v>44204.394065624998</c:v>
                </c:pt>
                <c:pt idx="107">
                  <c:v>44204.462735532405</c:v>
                </c:pt>
                <c:pt idx="108">
                  <c:v>44204.531405069443</c:v>
                </c:pt>
                <c:pt idx="109">
                  <c:v>44204.600074502312</c:v>
                </c:pt>
                <c:pt idx="110">
                  <c:v>44204.668743993054</c:v>
                </c:pt>
                <c:pt idx="111">
                  <c:v>44204.737413368057</c:v>
                </c:pt>
                <c:pt idx="112">
                  <c:v>44204.80608278935</c:v>
                </c:pt>
                <c:pt idx="113">
                  <c:v>44204.874752962962</c:v>
                </c:pt>
                <c:pt idx="114">
                  <c:v>44204.943422789351</c:v>
                </c:pt>
                <c:pt idx="115">
                  <c:v>44205.012092488425</c:v>
                </c:pt>
                <c:pt idx="116">
                  <c:v>44205.080761956022</c:v>
                </c:pt>
                <c:pt idx="117">
                  <c:v>44205.14943114583</c:v>
                </c:pt>
                <c:pt idx="118">
                  <c:v>44205.21810096065</c:v>
                </c:pt>
                <c:pt idx="119">
                  <c:v>44205.286771076389</c:v>
                </c:pt>
                <c:pt idx="120">
                  <c:v>44205.355441701387</c:v>
                </c:pt>
                <c:pt idx="121">
                  <c:v>44205.424111747685</c:v>
                </c:pt>
                <c:pt idx="122">
                  <c:v>44205.492781400462</c:v>
                </c:pt>
                <c:pt idx="123">
                  <c:v>44205.561450879628</c:v>
                </c:pt>
                <c:pt idx="124">
                  <c:v>44205.630120289352</c:v>
                </c:pt>
                <c:pt idx="125">
                  <c:v>44205.698789768518</c:v>
                </c:pt>
                <c:pt idx="126">
                  <c:v>44205.767458935188</c:v>
                </c:pt>
                <c:pt idx="127">
                  <c:v>44205.836128784722</c:v>
                </c:pt>
                <c:pt idx="128">
                  <c:v>44205.904798831019</c:v>
                </c:pt>
                <c:pt idx="129">
                  <c:v>44205.973468518518</c:v>
                </c:pt>
                <c:pt idx="130">
                  <c:v>44206.042138171295</c:v>
                </c:pt>
                <c:pt idx="131">
                  <c:v>44206.110807326389</c:v>
                </c:pt>
                <c:pt idx="132">
                  <c:v>44206.179476851852</c:v>
                </c:pt>
                <c:pt idx="133">
                  <c:v>44206.248146956015</c:v>
                </c:pt>
                <c:pt idx="134">
                  <c:v>44206.316817430554</c:v>
                </c:pt>
                <c:pt idx="135">
                  <c:v>44206.385487951389</c:v>
                </c:pt>
                <c:pt idx="136">
                  <c:v>44206.454157893517</c:v>
                </c:pt>
                <c:pt idx="137">
                  <c:v>44206.522827430555</c:v>
                </c:pt>
                <c:pt idx="138">
                  <c:v>44206.591496886576</c:v>
                </c:pt>
                <c:pt idx="139">
                  <c:v>44206.660166377318</c:v>
                </c:pt>
                <c:pt idx="140">
                  <c:v>44206.728835798611</c:v>
                </c:pt>
                <c:pt idx="141">
                  <c:v>44206.79750508102</c:v>
                </c:pt>
                <c:pt idx="142">
                  <c:v>44206.866175196759</c:v>
                </c:pt>
                <c:pt idx="143">
                  <c:v>44206.934845057869</c:v>
                </c:pt>
                <c:pt idx="144">
                  <c:v>44207.003514780095</c:v>
                </c:pt>
                <c:pt idx="145">
                  <c:v>44207.072184328703</c:v>
                </c:pt>
                <c:pt idx="146">
                  <c:v>44207.14085340278</c:v>
                </c:pt>
                <c:pt idx="147">
                  <c:v>44207.209523101854</c:v>
                </c:pt>
                <c:pt idx="148">
                  <c:v>44207.278193182872</c:v>
                </c:pt>
                <c:pt idx="149">
                  <c:v>44207.34686380787</c:v>
                </c:pt>
                <c:pt idx="150">
                  <c:v>44207.415533900465</c:v>
                </c:pt>
                <c:pt idx="151">
                  <c:v>44207.484203587963</c:v>
                </c:pt>
                <c:pt idx="152">
                  <c:v>44207.552873032408</c:v>
                </c:pt>
                <c:pt idx="153">
                  <c:v>44207.621542395835</c:v>
                </c:pt>
                <c:pt idx="154">
                  <c:v>44207.690211828703</c:v>
                </c:pt>
                <c:pt idx="155">
                  <c:v>44207.758881006943</c:v>
                </c:pt>
                <c:pt idx="156">
                  <c:v>44207.827550729169</c:v>
                </c:pt>
                <c:pt idx="157">
                  <c:v>44207.896220810188</c:v>
                </c:pt>
                <c:pt idx="158">
                  <c:v>44207.96489048611</c:v>
                </c:pt>
                <c:pt idx="159">
                  <c:v>44208.03356009259</c:v>
                </c:pt>
                <c:pt idx="160">
                  <c:v>44208.102229293982</c:v>
                </c:pt>
                <c:pt idx="161">
                  <c:v>44208.170898750002</c:v>
                </c:pt>
                <c:pt idx="162">
                  <c:v>44208.239568773148</c:v>
                </c:pt>
                <c:pt idx="163">
                  <c:v>44208.308239108796</c:v>
                </c:pt>
                <c:pt idx="164">
                  <c:v>44208.376909664352</c:v>
                </c:pt>
                <c:pt idx="165">
                  <c:v>44208.445579629632</c:v>
                </c:pt>
                <c:pt idx="166">
                  <c:v>44208.514249189815</c:v>
                </c:pt>
                <c:pt idx="167">
                  <c:v>44208.582918657405</c:v>
                </c:pt>
                <c:pt idx="168">
                  <c:v>44208.651588125002</c:v>
                </c:pt>
                <c:pt idx="169">
                  <c:v>44208.720257592591</c:v>
                </c:pt>
                <c:pt idx="170">
                  <c:v>44208.788926782407</c:v>
                </c:pt>
                <c:pt idx="171">
                  <c:v>44208.857596805552</c:v>
                </c:pt>
                <c:pt idx="172">
                  <c:v>44208.926266712966</c:v>
                </c:pt>
                <c:pt idx="173">
                  <c:v>44208.994936446761</c:v>
                </c:pt>
                <c:pt idx="174">
                  <c:v>44209.063606064818</c:v>
                </c:pt>
                <c:pt idx="175">
                  <c:v>44209.132275081021</c:v>
                </c:pt>
                <c:pt idx="176">
                  <c:v>44209.200944699071</c:v>
                </c:pt>
                <c:pt idx="177">
                  <c:v>44209.269614780096</c:v>
                </c:pt>
                <c:pt idx="178">
                  <c:v>44209.338285405094</c:v>
                </c:pt>
                <c:pt idx="179">
                  <c:v>44209.406955601851</c:v>
                </c:pt>
                <c:pt idx="180">
                  <c:v>44209.475625347222</c:v>
                </c:pt>
                <c:pt idx="181">
                  <c:v>44209.544294780091</c:v>
                </c:pt>
                <c:pt idx="182">
                  <c:v>44209.612964131942</c:v>
                </c:pt>
                <c:pt idx="183">
                  <c:v>44209.681633541666</c:v>
                </c:pt>
                <c:pt idx="184">
                  <c:v>44209.750302743058</c:v>
                </c:pt>
                <c:pt idx="185">
                  <c:v>44209.818972337962</c:v>
                </c:pt>
                <c:pt idx="186">
                  <c:v>44209.887642442132</c:v>
                </c:pt>
                <c:pt idx="187">
                  <c:v>44209.956312129631</c:v>
                </c:pt>
                <c:pt idx="188">
                  <c:v>44210.024981712966</c:v>
                </c:pt>
                <c:pt idx="189">
                  <c:v>44210.093650995368</c:v>
                </c:pt>
                <c:pt idx="190">
                  <c:v>44210.162320324074</c:v>
                </c:pt>
                <c:pt idx="191">
                  <c:v>44210.230990254633</c:v>
                </c:pt>
                <c:pt idx="192">
                  <c:v>44210.29966045139</c:v>
                </c:pt>
                <c:pt idx="193">
                  <c:v>44210.36833099537</c:v>
                </c:pt>
                <c:pt idx="194">
                  <c:v>44210.43700096065</c:v>
                </c:pt>
                <c:pt idx="195">
                  <c:v>44210.50567053241</c:v>
                </c:pt>
                <c:pt idx="196">
                  <c:v>44210.574339999999</c:v>
                </c:pt>
                <c:pt idx="197">
                  <c:v>44210.643009409723</c:v>
                </c:pt>
                <c:pt idx="198">
                  <c:v>44210.711678865744</c:v>
                </c:pt>
                <c:pt idx="199">
                  <c:v>44210.78034798611</c:v>
                </c:pt>
                <c:pt idx="200">
                  <c:v>44210.849017916669</c:v>
                </c:pt>
                <c:pt idx="201">
                  <c:v>44210.917687847221</c:v>
                </c:pt>
                <c:pt idx="202">
                  <c:v>44210.986357546295</c:v>
                </c:pt>
                <c:pt idx="203">
                  <c:v>44211.055027175928</c:v>
                </c:pt>
                <c:pt idx="204">
                  <c:v>44211.123696192131</c:v>
                </c:pt>
                <c:pt idx="205">
                  <c:v>44211.192365740739</c:v>
                </c:pt>
                <c:pt idx="206">
                  <c:v>44211.261035810188</c:v>
                </c:pt>
                <c:pt idx="207">
                  <c:v>44211.329706377313</c:v>
                </c:pt>
                <c:pt idx="208">
                  <c:v>44211.398376689816</c:v>
                </c:pt>
                <c:pt idx="209">
                  <c:v>44211.467046481484</c:v>
                </c:pt>
                <c:pt idx="210">
                  <c:v>44211.535715925929</c:v>
                </c:pt>
                <c:pt idx="211">
                  <c:v>44211.604385266204</c:v>
                </c:pt>
                <c:pt idx="212">
                  <c:v>44211.673054664352</c:v>
                </c:pt>
                <c:pt idx="213">
                  <c:v>44211.741723923609</c:v>
                </c:pt>
                <c:pt idx="214">
                  <c:v>44211.810393333333</c:v>
                </c:pt>
                <c:pt idx="215">
                  <c:v>44211.879063437496</c:v>
                </c:pt>
                <c:pt idx="216">
                  <c:v>44211.947733159723</c:v>
                </c:pt>
                <c:pt idx="217">
                  <c:v>44212.016402743058</c:v>
                </c:pt>
                <c:pt idx="218">
                  <c:v>44212.085072083333</c:v>
                </c:pt>
                <c:pt idx="219">
                  <c:v>44212.153741249997</c:v>
                </c:pt>
                <c:pt idx="220">
                  <c:v>44212.222411053241</c:v>
                </c:pt>
                <c:pt idx="221">
                  <c:v>44212.291081122683</c:v>
                </c:pt>
                <c:pt idx="222">
                  <c:v>44212.359751655094</c:v>
                </c:pt>
                <c:pt idx="223">
                  <c:v>44212.428421597222</c:v>
                </c:pt>
                <c:pt idx="224">
                  <c:v>44212.497091168982</c:v>
                </c:pt>
                <c:pt idx="225">
                  <c:v>44212.565760578706</c:v>
                </c:pt>
                <c:pt idx="226">
                  <c:v>44212.63442991898</c:v>
                </c:pt>
                <c:pt idx="227">
                  <c:v>44212.703099328704</c:v>
                </c:pt>
                <c:pt idx="228">
                  <c:v>44212.77176841435</c:v>
                </c:pt>
                <c:pt idx="229">
                  <c:v>44212.84043822917</c:v>
                </c:pt>
                <c:pt idx="230">
                  <c:v>44212.909108159722</c:v>
                </c:pt>
                <c:pt idx="231">
                  <c:v>44212.977777800923</c:v>
                </c:pt>
                <c:pt idx="232">
                  <c:v>44213.046447384258</c:v>
                </c:pt>
                <c:pt idx="233">
                  <c:v>44213.115116412038</c:v>
                </c:pt>
                <c:pt idx="234">
                  <c:v>44213.183785891204</c:v>
                </c:pt>
                <c:pt idx="235">
                  <c:v>44213.252455914349</c:v>
                </c:pt>
                <c:pt idx="236">
                  <c:v>44213.321126365743</c:v>
                </c:pt>
                <c:pt idx="237">
                  <c:v>44213.389796759257</c:v>
                </c:pt>
                <c:pt idx="238">
                  <c:v>44213.458466585646</c:v>
                </c:pt>
                <c:pt idx="239">
                  <c:v>44213.52713603009</c:v>
                </c:pt>
                <c:pt idx="240">
                  <c:v>44213.595805370373</c:v>
                </c:pt>
                <c:pt idx="241">
                  <c:v>44213.664474756944</c:v>
                </c:pt>
                <c:pt idx="242">
                  <c:v>44213.733144062498</c:v>
                </c:pt>
                <c:pt idx="243">
                  <c:v>44213.801813310187</c:v>
                </c:pt>
                <c:pt idx="244">
                  <c:v>44213.870483356484</c:v>
                </c:pt>
                <c:pt idx="245">
                  <c:v>44213.939153101855</c:v>
                </c:pt>
                <c:pt idx="246">
                  <c:v>44214.007822708336</c:v>
                </c:pt>
                <c:pt idx="247">
                  <c:v>44214.076492118053</c:v>
                </c:pt>
                <c:pt idx="248">
                  <c:v>44214.145161134256</c:v>
                </c:pt>
                <c:pt idx="249">
                  <c:v>44214.213830787034</c:v>
                </c:pt>
                <c:pt idx="250">
                  <c:v>44214.282500787034</c:v>
                </c:pt>
                <c:pt idx="251">
                  <c:v>44214.351171296294</c:v>
                </c:pt>
                <c:pt idx="252">
                  <c:v>44214.419841249997</c:v>
                </c:pt>
                <c:pt idx="253">
                  <c:v>44214.488510821757</c:v>
                </c:pt>
                <c:pt idx="254">
                  <c:v>44214.557180173608</c:v>
                </c:pt>
                <c:pt idx="255">
                  <c:v>44214.625849456017</c:v>
                </c:pt>
                <c:pt idx="256">
                  <c:v>44214.694518796299</c:v>
                </c:pt>
                <c:pt idx="257">
                  <c:v>44214.763187870369</c:v>
                </c:pt>
                <c:pt idx="258">
                  <c:v>44214.831857546298</c:v>
                </c:pt>
                <c:pt idx="259">
                  <c:v>44214.900527500002</c:v>
                </c:pt>
                <c:pt idx="260">
                  <c:v>44214.969197071761</c:v>
                </c:pt>
                <c:pt idx="261">
                  <c:v>44215.037866597224</c:v>
                </c:pt>
                <c:pt idx="262">
                  <c:v>44215.106535659725</c:v>
                </c:pt>
                <c:pt idx="263">
                  <c:v>44215.175205046296</c:v>
                </c:pt>
                <c:pt idx="264">
                  <c:v>44215.243875</c:v>
                </c:pt>
                <c:pt idx="265">
                  <c:v>44215.312545300927</c:v>
                </c:pt>
                <c:pt idx="266">
                  <c:v>44215.381215729169</c:v>
                </c:pt>
                <c:pt idx="267">
                  <c:v>44215.449885567126</c:v>
                </c:pt>
                <c:pt idx="268">
                  <c:v>44215.518555011571</c:v>
                </c:pt>
                <c:pt idx="269">
                  <c:v>44215.587224363429</c:v>
                </c:pt>
                <c:pt idx="270">
                  <c:v>44215.655893726849</c:v>
                </c:pt>
                <c:pt idx="271">
                  <c:v>44215.724563067131</c:v>
                </c:pt>
                <c:pt idx="272">
                  <c:v>44215.793232175929</c:v>
                </c:pt>
                <c:pt idx="273">
                  <c:v>44215.861902141201</c:v>
                </c:pt>
                <c:pt idx="274">
                  <c:v>44215.930571909725</c:v>
                </c:pt>
                <c:pt idx="275">
                  <c:v>44215.999241527781</c:v>
                </c:pt>
                <c:pt idx="276">
                  <c:v>44216.067910995371</c:v>
                </c:pt>
                <c:pt idx="277">
                  <c:v>44216.136579918981</c:v>
                </c:pt>
                <c:pt idx="278">
                  <c:v>44216.205249456019</c:v>
                </c:pt>
                <c:pt idx="279">
                  <c:v>44216.273919421299</c:v>
                </c:pt>
                <c:pt idx="280">
                  <c:v>44216.342589930558</c:v>
                </c:pt>
                <c:pt idx="281">
                  <c:v>44216.411259953704</c:v>
                </c:pt>
                <c:pt idx="282">
                  <c:v>44216.479929548608</c:v>
                </c:pt>
                <c:pt idx="283">
                  <c:v>44216.54859885417</c:v>
                </c:pt>
                <c:pt idx="284">
                  <c:v>44216.617268090275</c:v>
                </c:pt>
                <c:pt idx="285">
                  <c:v>44216.685937395836</c:v>
                </c:pt>
                <c:pt idx="286">
                  <c:v>44216.754606458337</c:v>
                </c:pt>
                <c:pt idx="287">
                  <c:v>44216.823275995368</c:v>
                </c:pt>
                <c:pt idx="288">
                  <c:v>44216.891945972224</c:v>
                </c:pt>
                <c:pt idx="289">
                  <c:v>44216.960615520831</c:v>
                </c:pt>
                <c:pt idx="290">
                  <c:v>44217.029284988428</c:v>
                </c:pt>
                <c:pt idx="291">
                  <c:v>44217.097954108795</c:v>
                </c:pt>
                <c:pt idx="292">
                  <c:v>44217.166623379628</c:v>
                </c:pt>
                <c:pt idx="293">
                  <c:v>44217.235293240738</c:v>
                </c:pt>
                <c:pt idx="294">
                  <c:v>44217.303963379629</c:v>
                </c:pt>
                <c:pt idx="295">
                  <c:v>44217.37263380787</c:v>
                </c:pt>
                <c:pt idx="296">
                  <c:v>44217.441303645835</c:v>
                </c:pt>
                <c:pt idx="297">
                  <c:v>44217.50997309028</c:v>
                </c:pt>
                <c:pt idx="298">
                  <c:v>44217.578642442131</c:v>
                </c:pt>
                <c:pt idx="299">
                  <c:v>44217.647311747685</c:v>
                </c:pt>
                <c:pt idx="300">
                  <c:v>44217.71598108796</c:v>
                </c:pt>
                <c:pt idx="301">
                  <c:v>44217.78465011574</c:v>
                </c:pt>
                <c:pt idx="302">
                  <c:v>44217.853319965281</c:v>
                </c:pt>
                <c:pt idx="303">
                  <c:v>44217.921989745373</c:v>
                </c:pt>
                <c:pt idx="304">
                  <c:v>44217.990659351854</c:v>
                </c:pt>
                <c:pt idx="305">
                  <c:v>44218.059328854164</c:v>
                </c:pt>
                <c:pt idx="306">
                  <c:v>44218.127997731484</c:v>
                </c:pt>
                <c:pt idx="307">
                  <c:v>44218.196667187498</c:v>
                </c:pt>
                <c:pt idx="308">
                  <c:v>44218.265337141202</c:v>
                </c:pt>
                <c:pt idx="309">
                  <c:v>44218.33400761574</c:v>
                </c:pt>
                <c:pt idx="310">
                  <c:v>44218.402677743055</c:v>
                </c:pt>
                <c:pt idx="311">
                  <c:v>44218.471347372688</c:v>
                </c:pt>
                <c:pt idx="312">
                  <c:v>44218.540016678242</c:v>
                </c:pt>
                <c:pt idx="313">
                  <c:v>44218.608685891202</c:v>
                </c:pt>
                <c:pt idx="314">
                  <c:v>44218.677355173611</c:v>
                </c:pt>
                <c:pt idx="315">
                  <c:v>44218.746024259257</c:v>
                </c:pt>
                <c:pt idx="316">
                  <c:v>44218.81469363426</c:v>
                </c:pt>
                <c:pt idx="317">
                  <c:v>44218.883363622685</c:v>
                </c:pt>
                <c:pt idx="318">
                  <c:v>44218.952033182868</c:v>
                </c:pt>
                <c:pt idx="319">
                  <c:v>44219.020702627313</c:v>
                </c:pt>
                <c:pt idx="320">
                  <c:v>44219.089371817128</c:v>
                </c:pt>
                <c:pt idx="321">
                  <c:v>44219.158040925926</c:v>
                </c:pt>
                <c:pt idx="322">
                  <c:v>44219.226710659721</c:v>
                </c:pt>
                <c:pt idx="323">
                  <c:v>44219.295380659722</c:v>
                </c:pt>
                <c:pt idx="324">
                  <c:v>44219.364051076387</c:v>
                </c:pt>
                <c:pt idx="325">
                  <c:v>44219.432720891207</c:v>
                </c:pt>
                <c:pt idx="326">
                  <c:v>44219.501390324076</c:v>
                </c:pt>
                <c:pt idx="327">
                  <c:v>44219.570059641206</c:v>
                </c:pt>
                <c:pt idx="328">
                  <c:v>44219.638728888887</c:v>
                </c:pt>
                <c:pt idx="329">
                  <c:v>44219.707398194441</c:v>
                </c:pt>
                <c:pt idx="330">
                  <c:v>44219.776067164355</c:v>
                </c:pt>
                <c:pt idx="331">
                  <c:v>44219.844736898151</c:v>
                </c:pt>
                <c:pt idx="332">
                  <c:v>44219.913406701387</c:v>
                </c:pt>
                <c:pt idx="333">
                  <c:v>44219.982076238426</c:v>
                </c:pt>
                <c:pt idx="334">
                  <c:v>44220.050745717592</c:v>
                </c:pt>
                <c:pt idx="335">
                  <c:v>44220.119414606481</c:v>
                </c:pt>
                <c:pt idx="336">
                  <c:v>44220.188083981484</c:v>
                </c:pt>
                <c:pt idx="337">
                  <c:v>44220.256753912035</c:v>
                </c:pt>
                <c:pt idx="338">
                  <c:v>44220.32542429398</c:v>
                </c:pt>
                <c:pt idx="339">
                  <c:v>44220.394094525465</c:v>
                </c:pt>
                <c:pt idx="340">
                  <c:v>44220.462764201387</c:v>
                </c:pt>
                <c:pt idx="341">
                  <c:v>44220.531433506942</c:v>
                </c:pt>
                <c:pt idx="342">
                  <c:v>44220.600102719909</c:v>
                </c:pt>
                <c:pt idx="343">
                  <c:v>44220.668771990742</c:v>
                </c:pt>
                <c:pt idx="344">
                  <c:v>44220.737441134261</c:v>
                </c:pt>
                <c:pt idx="345">
                  <c:v>44220.806110335645</c:v>
                </c:pt>
                <c:pt idx="346">
                  <c:v>44220.87478027778</c:v>
                </c:pt>
                <c:pt idx="347">
                  <c:v>44220.94344988426</c:v>
                </c:pt>
                <c:pt idx="348">
                  <c:v>44221.01211935185</c:v>
                </c:pt>
                <c:pt idx="349">
                  <c:v>44221.080788599538</c:v>
                </c:pt>
                <c:pt idx="350">
                  <c:v>44221.149457557869</c:v>
                </c:pt>
                <c:pt idx="351">
                  <c:v>44221.218127152781</c:v>
                </c:pt>
                <c:pt idx="352">
                  <c:v>44221.286797048611</c:v>
                </c:pt>
                <c:pt idx="353">
                  <c:v>44221.355467442132</c:v>
                </c:pt>
                <c:pt idx="354">
                  <c:v>44221.424137268521</c:v>
                </c:pt>
                <c:pt idx="355">
                  <c:v>44221.49280670139</c:v>
                </c:pt>
                <c:pt idx="356">
                  <c:v>44221.561475960647</c:v>
                </c:pt>
                <c:pt idx="357">
                  <c:v>44221.630145138886</c:v>
                </c:pt>
                <c:pt idx="358">
                  <c:v>44221.698814386575</c:v>
                </c:pt>
                <c:pt idx="359">
                  <c:v>44221.767483333337</c:v>
                </c:pt>
                <c:pt idx="360">
                  <c:v>44221.836152962962</c:v>
                </c:pt>
                <c:pt idx="361">
                  <c:v>44221.904822777775</c:v>
                </c:pt>
                <c:pt idx="362">
                  <c:v>44221.973492245372</c:v>
                </c:pt>
                <c:pt idx="363">
                  <c:v>44222.042161678241</c:v>
                </c:pt>
                <c:pt idx="364">
                  <c:v>44222.11083060185</c:v>
                </c:pt>
                <c:pt idx="365">
                  <c:v>44222.179499907405</c:v>
                </c:pt>
                <c:pt idx="366">
                  <c:v>44222.24816978009</c:v>
                </c:pt>
                <c:pt idx="367">
                  <c:v>44222.316840046296</c:v>
                </c:pt>
                <c:pt idx="368">
                  <c:v>44222.385510335647</c:v>
                </c:pt>
                <c:pt idx="369">
                  <c:v>44222.454180046298</c:v>
                </c:pt>
                <c:pt idx="370">
                  <c:v>44222.522849363428</c:v>
                </c:pt>
                <c:pt idx="371">
                  <c:v>44222.59151859954</c:v>
                </c:pt>
                <c:pt idx="372">
                  <c:v>44222.660187858797</c:v>
                </c:pt>
                <c:pt idx="373">
                  <c:v>44222.728857060189</c:v>
                </c:pt>
                <c:pt idx="374">
                  <c:v>44222.797526122682</c:v>
                </c:pt>
                <c:pt idx="375">
                  <c:v>44222.866196006944</c:v>
                </c:pt>
                <c:pt idx="376">
                  <c:v>44222.934865648145</c:v>
                </c:pt>
                <c:pt idx="377">
                  <c:v>44223.003535150463</c:v>
                </c:pt>
                <c:pt idx="378">
                  <c:v>44223.072204467593</c:v>
                </c:pt>
                <c:pt idx="379">
                  <c:v>44223.140873321761</c:v>
                </c:pt>
                <c:pt idx="380">
                  <c:v>44223.209542789351</c:v>
                </c:pt>
                <c:pt idx="381">
                  <c:v>44223.278212650461</c:v>
                </c:pt>
                <c:pt idx="382">
                  <c:v>44223.346883043982</c:v>
                </c:pt>
                <c:pt idx="383">
                  <c:v>44223.415552916667</c:v>
                </c:pt>
                <c:pt idx="384">
                  <c:v>44223.484222384257</c:v>
                </c:pt>
                <c:pt idx="385">
                  <c:v>44223.552891597225</c:v>
                </c:pt>
                <c:pt idx="386">
                  <c:v>44223.621560740743</c:v>
                </c:pt>
                <c:pt idx="387">
                  <c:v>44223.690229942127</c:v>
                </c:pt>
                <c:pt idx="388">
                  <c:v>44223.758898888889</c:v>
                </c:pt>
                <c:pt idx="389">
                  <c:v>44223.827568391207</c:v>
                </c:pt>
                <c:pt idx="390">
                  <c:v>44223.896238252317</c:v>
                </c:pt>
                <c:pt idx="391">
                  <c:v>44223.964907696762</c:v>
                </c:pt>
                <c:pt idx="392">
                  <c:v>44224.033577071757</c:v>
                </c:pt>
                <c:pt idx="393">
                  <c:v>44224.10224605324</c:v>
                </c:pt>
                <c:pt idx="394">
                  <c:v>44224.170915277777</c:v>
                </c:pt>
                <c:pt idx="395">
                  <c:v>44224.239585081021</c:v>
                </c:pt>
                <c:pt idx="396">
                  <c:v>44224.30825519676</c:v>
                </c:pt>
                <c:pt idx="397">
                  <c:v>44224.376925520832</c:v>
                </c:pt>
                <c:pt idx="398">
                  <c:v>44224.445595254627</c:v>
                </c:pt>
                <c:pt idx="399">
                  <c:v>44224.514264583333</c:v>
                </c:pt>
                <c:pt idx="400">
                  <c:v>44224.58293384259</c:v>
                </c:pt>
                <c:pt idx="401">
                  <c:v>44224.651603078702</c:v>
                </c:pt>
                <c:pt idx="402">
                  <c:v>44224.720272314815</c:v>
                </c:pt>
                <c:pt idx="403">
                  <c:v>44224.788941273146</c:v>
                </c:pt>
                <c:pt idx="404">
                  <c:v>44224.85761107639</c:v>
                </c:pt>
                <c:pt idx="405">
                  <c:v>44224.926280752312</c:v>
                </c:pt>
                <c:pt idx="406">
                  <c:v>44224.994950266206</c:v>
                </c:pt>
                <c:pt idx="407">
                  <c:v>44225.063619652778</c:v>
                </c:pt>
                <c:pt idx="408">
                  <c:v>44225.132288449073</c:v>
                </c:pt>
                <c:pt idx="409">
                  <c:v>44225.200957835645</c:v>
                </c:pt>
                <c:pt idx="410">
                  <c:v>44225.269627696762</c:v>
                </c:pt>
                <c:pt idx="411">
                  <c:v>44225.338298090275</c:v>
                </c:pt>
                <c:pt idx="412">
                  <c:v>44225.406968055555</c:v>
                </c:pt>
                <c:pt idx="413">
                  <c:v>44225.475637569441</c:v>
                </c:pt>
                <c:pt idx="414">
                  <c:v>44225.544306782409</c:v>
                </c:pt>
                <c:pt idx="415">
                  <c:v>44225.612975902775</c:v>
                </c:pt>
                <c:pt idx="416">
                  <c:v>44225.681645081022</c:v>
                </c:pt>
                <c:pt idx="417">
                  <c:v>44225.750314062498</c:v>
                </c:pt>
                <c:pt idx="418">
                  <c:v>44225.818983425925</c:v>
                </c:pt>
                <c:pt idx="419">
                  <c:v>44225.887653310187</c:v>
                </c:pt>
                <c:pt idx="420">
                  <c:v>44225.9563227662</c:v>
                </c:pt>
                <c:pt idx="421">
                  <c:v>44226.024992129627</c:v>
                </c:pt>
                <c:pt idx="422">
                  <c:v>44226.093661180559</c:v>
                </c:pt>
                <c:pt idx="423">
                  <c:v>44226.162330277781</c:v>
                </c:pt>
                <c:pt idx="424">
                  <c:v>44226.230999976855</c:v>
                </c:pt>
                <c:pt idx="425">
                  <c:v>44226.299669942127</c:v>
                </c:pt>
                <c:pt idx="426">
                  <c:v>44226.368340266206</c:v>
                </c:pt>
                <c:pt idx="427">
                  <c:v>44226.437010011578</c:v>
                </c:pt>
                <c:pt idx="428">
                  <c:v>44226.505679351852</c:v>
                </c:pt>
                <c:pt idx="429">
                  <c:v>44226.574348587965</c:v>
                </c:pt>
                <c:pt idx="430">
                  <c:v>44226.643017766204</c:v>
                </c:pt>
                <c:pt idx="431">
                  <c:v>44226.711687002316</c:v>
                </c:pt>
                <c:pt idx="432">
                  <c:v>44226.780355891206</c:v>
                </c:pt>
                <c:pt idx="433">
                  <c:v>44226.849025601849</c:v>
                </c:pt>
                <c:pt idx="434">
                  <c:v>44226.917695289354</c:v>
                </c:pt>
                <c:pt idx="435">
                  <c:v>44226.98636476852</c:v>
                </c:pt>
                <c:pt idx="436">
                  <c:v>44227.055034166668</c:v>
                </c:pt>
                <c:pt idx="437">
                  <c:v>44227.123702951387</c:v>
                </c:pt>
                <c:pt idx="438">
                  <c:v>44227.192372280093</c:v>
                </c:pt>
                <c:pt idx="439">
                  <c:v>44227.261042129627</c:v>
                </c:pt>
                <c:pt idx="440">
                  <c:v>44227.329712465274</c:v>
                </c:pt>
                <c:pt idx="441">
                  <c:v>44227.398382557869</c:v>
                </c:pt>
                <c:pt idx="442">
                  <c:v>44227.467052118052</c:v>
                </c:pt>
                <c:pt idx="443">
                  <c:v>44227.53572133102</c:v>
                </c:pt>
                <c:pt idx="444">
                  <c:v>44227.604390439818</c:v>
                </c:pt>
                <c:pt idx="445">
                  <c:v>44227.673059606481</c:v>
                </c:pt>
                <c:pt idx="446">
                  <c:v>44227.741728634261</c:v>
                </c:pt>
                <c:pt idx="447">
                  <c:v>44227.810397824076</c:v>
                </c:pt>
                <c:pt idx="448">
                  <c:v>44227.879067696762</c:v>
                </c:pt>
                <c:pt idx="449">
                  <c:v>44227.947737187496</c:v>
                </c:pt>
                <c:pt idx="450">
                  <c:v>44228.016406550923</c:v>
                </c:pt>
                <c:pt idx="451">
                  <c:v>44228.085075659721</c:v>
                </c:pt>
                <c:pt idx="452">
                  <c:v>44228.153744606483</c:v>
                </c:pt>
                <c:pt idx="453">
                  <c:v>44228.222414166667</c:v>
                </c:pt>
                <c:pt idx="454">
                  <c:v>44228.2910840162</c:v>
                </c:pt>
                <c:pt idx="455">
                  <c:v>44228.359754317127</c:v>
                </c:pt>
                <c:pt idx="456">
                  <c:v>44228.428424027778</c:v>
                </c:pt>
                <c:pt idx="457">
                  <c:v>44228.497093368052</c:v>
                </c:pt>
                <c:pt idx="458">
                  <c:v>44228.565762557868</c:v>
                </c:pt>
                <c:pt idx="459">
                  <c:v>44228.634431666665</c:v>
                </c:pt>
                <c:pt idx="460">
                  <c:v>44228.703100844905</c:v>
                </c:pt>
                <c:pt idx="461">
                  <c:v>44228.771769699073</c:v>
                </c:pt>
                <c:pt idx="462">
                  <c:v>44228.840439293985</c:v>
                </c:pt>
                <c:pt idx="463">
                  <c:v>44228.909108993059</c:v>
                </c:pt>
                <c:pt idx="464">
                  <c:v>44228.977778391207</c:v>
                </c:pt>
                <c:pt idx="465">
                  <c:v>44229.046447754627</c:v>
                </c:pt>
                <c:pt idx="466">
                  <c:v>44229.115116550929</c:v>
                </c:pt>
                <c:pt idx="467">
                  <c:v>44229.18378579861</c:v>
                </c:pt>
                <c:pt idx="468">
                  <c:v>44229.252455590278</c:v>
                </c:pt>
                <c:pt idx="469">
                  <c:v>44229.321125821756</c:v>
                </c:pt>
                <c:pt idx="470">
                  <c:v>44229.3897959838</c:v>
                </c:pt>
                <c:pt idx="471">
                  <c:v>44229.458465578704</c:v>
                </c:pt>
                <c:pt idx="472">
                  <c:v>44229.527134780095</c:v>
                </c:pt>
                <c:pt idx="473">
                  <c:v>44229.595803888886</c:v>
                </c:pt>
                <c:pt idx="474">
                  <c:v>44229.664473055556</c:v>
                </c:pt>
                <c:pt idx="475">
                  <c:v>44229.733142129633</c:v>
                </c:pt>
                <c:pt idx="476">
                  <c:v>44229.801811145837</c:v>
                </c:pt>
                <c:pt idx="477">
                  <c:v>44229.87048096065</c:v>
                </c:pt>
                <c:pt idx="478">
                  <c:v>44229.939150474536</c:v>
                </c:pt>
                <c:pt idx="479">
                  <c:v>44230.007819849539</c:v>
                </c:pt>
                <c:pt idx="480">
                  <c:v>44230.076489027779</c:v>
                </c:pt>
                <c:pt idx="481">
                  <c:v>44230.145157812498</c:v>
                </c:pt>
                <c:pt idx="482">
                  <c:v>44230.213827233798</c:v>
                </c:pt>
                <c:pt idx="483">
                  <c:v>44230.282496990738</c:v>
                </c:pt>
                <c:pt idx="484">
                  <c:v>44230.351167280096</c:v>
                </c:pt>
                <c:pt idx="485">
                  <c:v>44230.419837002315</c:v>
                </c:pt>
                <c:pt idx="486">
                  <c:v>44230.48850634259</c:v>
                </c:pt>
                <c:pt idx="487">
                  <c:v>44230.557175462964</c:v>
                </c:pt>
                <c:pt idx="488">
                  <c:v>44230.625844502312</c:v>
                </c:pt>
                <c:pt idx="489">
                  <c:v>44230.694513622686</c:v>
                </c:pt>
                <c:pt idx="490">
                  <c:v>44230.763182453702</c:v>
                </c:pt>
                <c:pt idx="491">
                  <c:v>44230.831851898147</c:v>
                </c:pt>
                <c:pt idx="492">
                  <c:v>44230.900521620373</c:v>
                </c:pt>
                <c:pt idx="493">
                  <c:v>44230.969190960648</c:v>
                </c:pt>
                <c:pt idx="494">
                  <c:v>44231.037860243057</c:v>
                </c:pt>
                <c:pt idx="495">
                  <c:v>44231.106529074073</c:v>
                </c:pt>
                <c:pt idx="496">
                  <c:v>44231.175198229168</c:v>
                </c:pt>
                <c:pt idx="497">
                  <c:v>44231.243867951387</c:v>
                </c:pt>
                <c:pt idx="498">
                  <c:v>44231.312538020837</c:v>
                </c:pt>
                <c:pt idx="499">
                  <c:v>44231.381208217594</c:v>
                </c:pt>
                <c:pt idx="500">
                  <c:v>44231.449877824074</c:v>
                </c:pt>
                <c:pt idx="501">
                  <c:v>44231.518547025466</c:v>
                </c:pt>
                <c:pt idx="502">
                  <c:v>44231.587216145832</c:v>
                </c:pt>
                <c:pt idx="503">
                  <c:v>44231.655885277774</c:v>
                </c:pt>
                <c:pt idx="504">
                  <c:v>44231.724554375003</c:v>
                </c:pt>
                <c:pt idx="505">
                  <c:v>44231.793223252316</c:v>
                </c:pt>
                <c:pt idx="506">
                  <c:v>44231.861892974535</c:v>
                </c:pt>
                <c:pt idx="507">
                  <c:v>44231.930562511574</c:v>
                </c:pt>
                <c:pt idx="508">
                  <c:v>44231.999231898146</c:v>
                </c:pt>
                <c:pt idx="509">
                  <c:v>44232.067901134258</c:v>
                </c:pt>
                <c:pt idx="510">
                  <c:v>44232.136569826391</c:v>
                </c:pt>
                <c:pt idx="511">
                  <c:v>44232.205239120369</c:v>
                </c:pt>
                <c:pt idx="512">
                  <c:v>44232.273908854164</c:v>
                </c:pt>
                <c:pt idx="513">
                  <c:v>44232.34257912037</c:v>
                </c:pt>
                <c:pt idx="514">
                  <c:v>44232.411248912038</c:v>
                </c:pt>
                <c:pt idx="515">
                  <c:v>44232.479918275465</c:v>
                </c:pt>
                <c:pt idx="516">
                  <c:v>44232.548587349535</c:v>
                </c:pt>
                <c:pt idx="517">
                  <c:v>44232.61725635417</c:v>
                </c:pt>
                <c:pt idx="518">
                  <c:v>44232.68592541667</c:v>
                </c:pt>
                <c:pt idx="519">
                  <c:v>44232.754594247686</c:v>
                </c:pt>
                <c:pt idx="520">
                  <c:v>44232.823263541664</c:v>
                </c:pt>
                <c:pt idx="521">
                  <c:v>44232.891933287035</c:v>
                </c:pt>
                <c:pt idx="522">
                  <c:v>44232.960602604166</c:v>
                </c:pt>
                <c:pt idx="523">
                  <c:v>44233.029271840278</c:v>
                </c:pt>
                <c:pt idx="524">
                  <c:v>44233.097940729167</c:v>
                </c:pt>
                <c:pt idx="525">
                  <c:v>44233.166609756947</c:v>
                </c:pt>
                <c:pt idx="526">
                  <c:v>44233.235279386572</c:v>
                </c:pt>
                <c:pt idx="527">
                  <c:v>44233.30394928241</c:v>
                </c:pt>
                <c:pt idx="528">
                  <c:v>44233.372619479167</c:v>
                </c:pt>
                <c:pt idx="529">
                  <c:v>44233.441289085647</c:v>
                </c:pt>
                <c:pt idx="530">
                  <c:v>44233.509958287039</c:v>
                </c:pt>
                <c:pt idx="531">
                  <c:v>44233.578627407405</c:v>
                </c:pt>
                <c:pt idx="532">
                  <c:v>44233.647296481482</c:v>
                </c:pt>
                <c:pt idx="533">
                  <c:v>44233.71596559028</c:v>
                </c:pt>
                <c:pt idx="534">
                  <c:v>44233.784634386575</c:v>
                </c:pt>
                <c:pt idx="535">
                  <c:v>44233.853304004631</c:v>
                </c:pt>
                <c:pt idx="536">
                  <c:v>44233.92197398148</c:v>
                </c:pt>
                <c:pt idx="537">
                  <c:v>44233.990644062498</c:v>
                </c:pt>
                <c:pt idx="538">
                  <c:v>44234.059314039354</c:v>
                </c:pt>
                <c:pt idx="539">
                  <c:v>44234.127983391205</c:v>
                </c:pt>
                <c:pt idx="540">
                  <c:v>44234.196653321756</c:v>
                </c:pt>
                <c:pt idx="541">
                  <c:v>44234.265323749998</c:v>
                </c:pt>
                <c:pt idx="542">
                  <c:v>44234.333994687498</c:v>
                </c:pt>
                <c:pt idx="543">
                  <c:v>44234.402665300928</c:v>
                </c:pt>
                <c:pt idx="544">
                  <c:v>44234.471335405091</c:v>
                </c:pt>
                <c:pt idx="545">
                  <c:v>44234.540005196759</c:v>
                </c:pt>
                <c:pt idx="546">
                  <c:v>44234.608674872688</c:v>
                </c:pt>
                <c:pt idx="547">
                  <c:v>44234.677344629628</c:v>
                </c:pt>
                <c:pt idx="548">
                  <c:v>44234.746014189812</c:v>
                </c:pt>
                <c:pt idx="549">
                  <c:v>44234.814684039353</c:v>
                </c:pt>
                <c:pt idx="550">
                  <c:v>44234.883354502315</c:v>
                </c:pt>
                <c:pt idx="551">
                  <c:v>44234.952024548613</c:v>
                </c:pt>
                <c:pt idx="552">
                  <c:v>44235.020694467596</c:v>
                </c:pt>
                <c:pt idx="553">
                  <c:v>44235.089364131942</c:v>
                </c:pt>
                <c:pt idx="554">
                  <c:v>44235.158033726853</c:v>
                </c:pt>
                <c:pt idx="555">
                  <c:v>44235.226703935186</c:v>
                </c:pt>
                <c:pt idx="556">
                  <c:v>44235.295374409725</c:v>
                </c:pt>
                <c:pt idx="557">
                  <c:v>44235.364045300928</c:v>
                </c:pt>
                <c:pt idx="558">
                  <c:v>44235.432715601855</c:v>
                </c:pt>
                <c:pt idx="559">
                  <c:v>44235.501385509262</c:v>
                </c:pt>
                <c:pt idx="560">
                  <c:v>44235.570055300923</c:v>
                </c:pt>
                <c:pt idx="561">
                  <c:v>44235.638725023149</c:v>
                </c:pt>
                <c:pt idx="562">
                  <c:v>44235.707394803241</c:v>
                </c:pt>
                <c:pt idx="563">
                  <c:v>44235.776064259262</c:v>
                </c:pt>
                <c:pt idx="564">
                  <c:v>44235.844734479164</c:v>
                </c:pt>
                <c:pt idx="565">
                  <c:v>44235.913404756946</c:v>
                </c:pt>
                <c:pt idx="566">
                  <c:v>44235.982074768515</c:v>
                </c:pt>
                <c:pt idx="567">
                  <c:v>44236.050744733795</c:v>
                </c:pt>
                <c:pt idx="568">
                  <c:v>44236.119414097222</c:v>
                </c:pt>
                <c:pt idx="569">
                  <c:v>44236.188083958332</c:v>
                </c:pt>
                <c:pt idx="570">
                  <c:v>44236.256754363429</c:v>
                </c:pt>
                <c:pt idx="571">
                  <c:v>44236.32542523148</c:v>
                </c:pt>
                <c:pt idx="572">
                  <c:v>44236.394095937503</c:v>
                </c:pt>
                <c:pt idx="573">
                  <c:v>44236.462766099539</c:v>
                </c:pt>
                <c:pt idx="574">
                  <c:v>44236.5314358912</c:v>
                </c:pt>
                <c:pt idx="575">
                  <c:v>44236.600105578706</c:v>
                </c:pt>
                <c:pt idx="576">
                  <c:v>44236.668775335645</c:v>
                </c:pt>
                <c:pt idx="577">
                  <c:v>44236.737444953702</c:v>
                </c:pt>
                <c:pt idx="578">
                  <c:v>44236.8061146412</c:v>
                </c:pt>
                <c:pt idx="579">
                  <c:v>44236.874785069442</c:v>
                </c:pt>
                <c:pt idx="580">
                  <c:v>44236.943455162036</c:v>
                </c:pt>
                <c:pt idx="581">
                  <c:v>44237.012125104164</c:v>
                </c:pt>
                <c:pt idx="582">
                  <c:v>44237.080794837966</c:v>
                </c:pt>
                <c:pt idx="583">
                  <c:v>44237.149464282411</c:v>
                </c:pt>
                <c:pt idx="584">
                  <c:v>44237.218134363429</c:v>
                </c:pt>
                <c:pt idx="585">
                  <c:v>44237.286804745374</c:v>
                </c:pt>
                <c:pt idx="586">
                  <c:v>44237.355475613425</c:v>
                </c:pt>
                <c:pt idx="587">
                  <c:v>44237.424145925928</c:v>
                </c:pt>
                <c:pt idx="588">
                  <c:v>44237.492815844904</c:v>
                </c:pt>
                <c:pt idx="589">
                  <c:v>44237.561485578706</c:v>
                </c:pt>
                <c:pt idx="590">
                  <c:v>44237.630155243052</c:v>
                </c:pt>
                <c:pt idx="591">
                  <c:v>44237.698824988423</c:v>
                </c:pt>
                <c:pt idx="592">
                  <c:v>44237.767494409723</c:v>
                </c:pt>
                <c:pt idx="593">
                  <c:v>44237.836164513887</c:v>
                </c:pt>
                <c:pt idx="594">
                  <c:v>44237.90483482639</c:v>
                </c:pt>
                <c:pt idx="595">
                  <c:v>44237.973504780093</c:v>
                </c:pt>
                <c:pt idx="596">
                  <c:v>44238.0421746875</c:v>
                </c:pt>
                <c:pt idx="597">
                  <c:v>44238.110844097224</c:v>
                </c:pt>
                <c:pt idx="598">
                  <c:v>44238.179513888892</c:v>
                </c:pt>
                <c:pt idx="599">
                  <c:v>44238.248184247685</c:v>
                </c:pt>
                <c:pt idx="600">
                  <c:v>44238.316854988429</c:v>
                </c:pt>
                <c:pt idx="601">
                  <c:v>44238.385525775462</c:v>
                </c:pt>
                <c:pt idx="602">
                  <c:v>44238.454195972219</c:v>
                </c:pt>
                <c:pt idx="603">
                  <c:v>44238.522865775463</c:v>
                </c:pt>
                <c:pt idx="604">
                  <c:v>44238.591535486114</c:v>
                </c:pt>
                <c:pt idx="605">
                  <c:v>44238.660205231485</c:v>
                </c:pt>
                <c:pt idx="606">
                  <c:v>44238.728874918983</c:v>
                </c:pt>
                <c:pt idx="607">
                  <c:v>44238.79754446759</c:v>
                </c:pt>
                <c:pt idx="608">
                  <c:v>44238.86621482639</c:v>
                </c:pt>
                <c:pt idx="609">
                  <c:v>44238.934884953705</c:v>
                </c:pt>
                <c:pt idx="610">
                  <c:v>44239.00355494213</c:v>
                </c:pt>
                <c:pt idx="611">
                  <c:v>44239.072224745367</c:v>
                </c:pt>
                <c:pt idx="612">
                  <c:v>44239.140894074073</c:v>
                </c:pt>
                <c:pt idx="613">
                  <c:v>44239.209564027777</c:v>
                </c:pt>
                <c:pt idx="614">
                  <c:v>44239.278234375</c:v>
                </c:pt>
                <c:pt idx="615">
                  <c:v>44239.346905254628</c:v>
                </c:pt>
                <c:pt idx="616">
                  <c:v>44239.415575601852</c:v>
                </c:pt>
                <c:pt idx="617">
                  <c:v>44239.484245555555</c:v>
                </c:pt>
                <c:pt idx="618">
                  <c:v>44239.55291525463</c:v>
                </c:pt>
                <c:pt idx="619">
                  <c:v>44239.621584884262</c:v>
                </c:pt>
                <c:pt idx="620">
                  <c:v>44239.69025457176</c:v>
                </c:pt>
                <c:pt idx="621">
                  <c:v>44239.758923993053</c:v>
                </c:pt>
                <c:pt idx="622">
                  <c:v>44239.827593981485</c:v>
                </c:pt>
                <c:pt idx="623">
                  <c:v>44239.896264317133</c:v>
                </c:pt>
                <c:pt idx="624">
                  <c:v>44239.964934247684</c:v>
                </c:pt>
                <c:pt idx="625">
                  <c:v>44240.033604108794</c:v>
                </c:pt>
                <c:pt idx="626">
                  <c:v>44240.102273576391</c:v>
                </c:pt>
                <c:pt idx="627">
                  <c:v>44240.170943275465</c:v>
                </c:pt>
                <c:pt idx="628">
                  <c:v>44240.23961355324</c:v>
                </c:pt>
                <c:pt idx="629">
                  <c:v>44240.308284155093</c:v>
                </c:pt>
                <c:pt idx="630">
                  <c:v>44240.376954953703</c:v>
                </c:pt>
                <c:pt idx="631">
                  <c:v>44240.445625173612</c:v>
                </c:pt>
                <c:pt idx="632">
                  <c:v>44240.514294988425</c:v>
                </c:pt>
                <c:pt idx="633">
                  <c:v>44240.582964710651</c:v>
                </c:pt>
                <c:pt idx="634">
                  <c:v>44240.65163443287</c:v>
                </c:pt>
                <c:pt idx="635">
                  <c:v>44240.72030414352</c:v>
                </c:pt>
                <c:pt idx="636">
                  <c:v>44240.788973587965</c:v>
                </c:pt>
                <c:pt idx="637">
                  <c:v>44240.85764386574</c:v>
                </c:pt>
                <c:pt idx="638">
                  <c:v>44240.9263140162</c:v>
                </c:pt>
                <c:pt idx="639">
                  <c:v>44240.994984004632</c:v>
                </c:pt>
                <c:pt idx="640">
                  <c:v>44241.063653865742</c:v>
                </c:pt>
                <c:pt idx="641">
                  <c:v>44241.132323148151</c:v>
                </c:pt>
                <c:pt idx="642">
                  <c:v>44241.200993009261</c:v>
                </c:pt>
                <c:pt idx="643">
                  <c:v>44241.269663344909</c:v>
                </c:pt>
                <c:pt idx="644">
                  <c:v>44241.33833421296</c:v>
                </c:pt>
                <c:pt idx="645">
                  <c:v>44241.407004664354</c:v>
                </c:pt>
                <c:pt idx="646">
                  <c:v>44241.475674652778</c:v>
                </c:pt>
                <c:pt idx="647">
                  <c:v>44241.544344340276</c:v>
                </c:pt>
                <c:pt idx="648">
                  <c:v>44241.613013935188</c:v>
                </c:pt>
                <c:pt idx="649">
                  <c:v>44241.681683587965</c:v>
                </c:pt>
                <c:pt idx="650">
                  <c:v>44241.750353043979</c:v>
                </c:pt>
                <c:pt idx="651">
                  <c:v>44241.819022870368</c:v>
                </c:pt>
                <c:pt idx="652">
                  <c:v>44241.887693229168</c:v>
                </c:pt>
                <c:pt idx="653">
                  <c:v>44241.956363159719</c:v>
                </c:pt>
                <c:pt idx="654">
                  <c:v>44242.025032997684</c:v>
                </c:pt>
                <c:pt idx="655">
                  <c:v>44242.093702511571</c:v>
                </c:pt>
                <c:pt idx="656">
                  <c:v>44242.16237208333</c:v>
                </c:pt>
                <c:pt idx="657">
                  <c:v>44242.231042268519</c:v>
                </c:pt>
                <c:pt idx="658">
                  <c:v>44242.299712708336</c:v>
                </c:pt>
                <c:pt idx="659">
                  <c:v>44242.36838349537</c:v>
                </c:pt>
                <c:pt idx="660">
                  <c:v>44242.437053703703</c:v>
                </c:pt>
                <c:pt idx="661">
                  <c:v>44242.505723518516</c:v>
                </c:pt>
                <c:pt idx="662">
                  <c:v>44242.574393229166</c:v>
                </c:pt>
                <c:pt idx="663">
                  <c:v>44242.643062881943</c:v>
                </c:pt>
                <c:pt idx="664">
                  <c:v>44242.711732581018</c:v>
                </c:pt>
                <c:pt idx="665">
                  <c:v>44242.780401944445</c:v>
                </c:pt>
                <c:pt idx="666">
                  <c:v>44242.849072118057</c:v>
                </c:pt>
                <c:pt idx="667">
                  <c:v>44242.917742280093</c:v>
                </c:pt>
                <c:pt idx="668">
                  <c:v>44242.986412222221</c:v>
                </c:pt>
                <c:pt idx="669">
                  <c:v>44243.055082094907</c:v>
                </c:pt>
                <c:pt idx="670">
                  <c:v>44243.123751354164</c:v>
                </c:pt>
                <c:pt idx="671">
                  <c:v>44243.192421145832</c:v>
                </c:pt>
                <c:pt idx="672">
                  <c:v>44243.261091458335</c:v>
                </c:pt>
                <c:pt idx="673">
                  <c:v>44243.32976226852</c:v>
                </c:pt>
                <c:pt idx="674">
                  <c:v>44243.398432824077</c:v>
                </c:pt>
                <c:pt idx="675">
                  <c:v>44243.467102847222</c:v>
                </c:pt>
                <c:pt idx="676">
                  <c:v>44243.53577253472</c:v>
                </c:pt>
                <c:pt idx="677">
                  <c:v>44243.60444210648</c:v>
                </c:pt>
                <c:pt idx="678">
                  <c:v>44243.673111747688</c:v>
                </c:pt>
                <c:pt idx="679">
                  <c:v>44243.741781238423</c:v>
                </c:pt>
                <c:pt idx="680">
                  <c:v>44243.8104508912</c:v>
                </c:pt>
                <c:pt idx="681">
                  <c:v>44243.879121226855</c:v>
                </c:pt>
                <c:pt idx="682">
                  <c:v>44243.947791192128</c:v>
                </c:pt>
                <c:pt idx="683">
                  <c:v>44244.016461018517</c:v>
                </c:pt>
                <c:pt idx="684">
                  <c:v>44244.085130601852</c:v>
                </c:pt>
                <c:pt idx="685">
                  <c:v>44244.1538</c:v>
                </c:pt>
                <c:pt idx="686">
                  <c:v>44244.222470034721</c:v>
                </c:pt>
                <c:pt idx="687">
                  <c:v>44244.291140347224</c:v>
                </c:pt>
                <c:pt idx="688">
                  <c:v>44244.359811111113</c:v>
                </c:pt>
                <c:pt idx="689">
                  <c:v>44244.428481296294</c:v>
                </c:pt>
                <c:pt idx="690">
                  <c:v>44244.497151099538</c:v>
                </c:pt>
                <c:pt idx="691">
                  <c:v>44244.565820752316</c:v>
                </c:pt>
                <c:pt idx="692">
                  <c:v>44244.634490335651</c:v>
                </c:pt>
                <c:pt idx="693">
                  <c:v>44244.703159976852</c:v>
                </c:pt>
                <c:pt idx="694">
                  <c:v>44244.771829293983</c:v>
                </c:pt>
                <c:pt idx="695">
                  <c:v>44244.840499351849</c:v>
                </c:pt>
                <c:pt idx="696">
                  <c:v>44244.909169513892</c:v>
                </c:pt>
                <c:pt idx="697">
                  <c:v>44244.977839386571</c:v>
                </c:pt>
                <c:pt idx="698">
                  <c:v>44245.046509201391</c:v>
                </c:pt>
                <c:pt idx="699">
                  <c:v>44245.115178472224</c:v>
                </c:pt>
                <c:pt idx="700">
                  <c:v>44245.183848182867</c:v>
                </c:pt>
                <c:pt idx="701">
                  <c:v>44245.252518449073</c:v>
                </c:pt>
                <c:pt idx="702">
                  <c:v>44245.321189131944</c:v>
                </c:pt>
                <c:pt idx="703">
                  <c:v>44245.389859768518</c:v>
                </c:pt>
                <c:pt idx="704">
                  <c:v>44245.458529826392</c:v>
                </c:pt>
                <c:pt idx="705">
                  <c:v>44245.527199502314</c:v>
                </c:pt>
                <c:pt idx="706">
                  <c:v>44245.595869074074</c:v>
                </c:pt>
                <c:pt idx="707">
                  <c:v>44245.664538703706</c:v>
                </c:pt>
                <c:pt idx="708">
                  <c:v>44245.733208240737</c:v>
                </c:pt>
                <c:pt idx="709">
                  <c:v>44245.80187771991</c:v>
                </c:pt>
                <c:pt idx="710">
                  <c:v>44245.870548009261</c:v>
                </c:pt>
                <c:pt idx="711">
                  <c:v>44245.93921798611</c:v>
                </c:pt>
                <c:pt idx="712">
                  <c:v>44246.007887824075</c:v>
                </c:pt>
                <c:pt idx="713">
                  <c:v>44246.076557476852</c:v>
                </c:pt>
                <c:pt idx="714">
                  <c:v>44246.14522672454</c:v>
                </c:pt>
                <c:pt idx="715">
                  <c:v>44246.213896608795</c:v>
                </c:pt>
                <c:pt idx="716">
                  <c:v>44246.28256684028</c:v>
                </c:pt>
                <c:pt idx="717">
                  <c:v>44246.351237592593</c:v>
                </c:pt>
                <c:pt idx="718">
                  <c:v>44246.419907777781</c:v>
                </c:pt>
                <c:pt idx="719">
                  <c:v>44246.488577592594</c:v>
                </c:pt>
                <c:pt idx="720">
                  <c:v>44246.557247175922</c:v>
                </c:pt>
                <c:pt idx="721">
                  <c:v>44246.625916689816</c:v>
                </c:pt>
                <c:pt idx="722">
                  <c:v>44246.694586261576</c:v>
                </c:pt>
                <c:pt idx="723">
                  <c:v>44246.76325556713</c:v>
                </c:pt>
                <c:pt idx="724">
                  <c:v>44246.831925474537</c:v>
                </c:pt>
                <c:pt idx="725">
                  <c:v>44246.900595671294</c:v>
                </c:pt>
                <c:pt idx="726">
                  <c:v>44246.969265474538</c:v>
                </c:pt>
                <c:pt idx="727">
                  <c:v>44247.037935231485</c:v>
                </c:pt>
                <c:pt idx="728">
                  <c:v>44247.106604525463</c:v>
                </c:pt>
                <c:pt idx="729">
                  <c:v>44247.175274143519</c:v>
                </c:pt>
                <c:pt idx="730">
                  <c:v>44247.243944340276</c:v>
                </c:pt>
                <c:pt idx="731">
                  <c:v>44247.312614872688</c:v>
                </c:pt>
                <c:pt idx="732">
                  <c:v>44247.381285543983</c:v>
                </c:pt>
                <c:pt idx="733">
                  <c:v>44247.449955613425</c:v>
                </c:pt>
                <c:pt idx="734">
                  <c:v>44247.518625289355</c:v>
                </c:pt>
                <c:pt idx="735">
                  <c:v>44247.587294872683</c:v>
                </c:pt>
                <c:pt idx="736">
                  <c:v>44247.655964479163</c:v>
                </c:pt>
                <c:pt idx="737">
                  <c:v>44247.724634039354</c:v>
                </c:pt>
                <c:pt idx="738">
                  <c:v>44247.793303391205</c:v>
                </c:pt>
                <c:pt idx="739">
                  <c:v>44247.861973587962</c:v>
                </c:pt>
                <c:pt idx="740">
                  <c:v>44247.930643587963</c:v>
                </c:pt>
                <c:pt idx="741">
                  <c:v>44247.999313449072</c:v>
                </c:pt>
                <c:pt idx="742">
                  <c:v>44248.067983148147</c:v>
                </c:pt>
                <c:pt idx="743">
                  <c:v>44248.136652303241</c:v>
                </c:pt>
                <c:pt idx="744">
                  <c:v>44248.205322071757</c:v>
                </c:pt>
                <c:pt idx="745">
                  <c:v>44248.273992268521</c:v>
                </c:pt>
                <c:pt idx="746">
                  <c:v>44248.342663009258</c:v>
                </c:pt>
                <c:pt idx="747">
                  <c:v>44248.411333275464</c:v>
                </c:pt>
                <c:pt idx="748">
                  <c:v>44248.480003101853</c:v>
                </c:pt>
                <c:pt idx="749">
                  <c:v>44248.548672650461</c:v>
                </c:pt>
                <c:pt idx="750">
                  <c:v>44248.617342118057</c:v>
                </c:pt>
                <c:pt idx="751">
                  <c:v>44248.686011655096</c:v>
                </c:pt>
                <c:pt idx="752">
                  <c:v>44248.754680949074</c:v>
                </c:pt>
                <c:pt idx="753">
                  <c:v>44248.82335071759</c:v>
                </c:pt>
                <c:pt idx="754">
                  <c:v>44248.892020937499</c:v>
                </c:pt>
                <c:pt idx="755">
                  <c:v>44248.960690717591</c:v>
                </c:pt>
                <c:pt idx="756">
                  <c:v>44249.029360428241</c:v>
                </c:pt>
                <c:pt idx="757">
                  <c:v>44249.098029780092</c:v>
                </c:pt>
                <c:pt idx="758">
                  <c:v>44249.16669928241</c:v>
                </c:pt>
                <c:pt idx="759">
                  <c:v>44249.235369374997</c:v>
                </c:pt>
                <c:pt idx="760">
                  <c:v>44249.304039745373</c:v>
                </c:pt>
                <c:pt idx="761">
                  <c:v>44249.372710416668</c:v>
                </c:pt>
                <c:pt idx="762">
                  <c:v>44249.441380486111</c:v>
                </c:pt>
                <c:pt idx="763">
                  <c:v>44249.51005016204</c:v>
                </c:pt>
                <c:pt idx="764">
                  <c:v>44249.578719745368</c:v>
                </c:pt>
                <c:pt idx="765">
                  <c:v>44249.647389293983</c:v>
                </c:pt>
                <c:pt idx="766">
                  <c:v>44249.716058865743</c:v>
                </c:pt>
                <c:pt idx="767">
                  <c:v>44249.784728136576</c:v>
                </c:pt>
                <c:pt idx="768">
                  <c:v>44249.853398217594</c:v>
                </c:pt>
                <c:pt idx="769">
                  <c:v>44249.922068240739</c:v>
                </c:pt>
                <c:pt idx="770">
                  <c:v>44249.990738078704</c:v>
                </c:pt>
                <c:pt idx="771">
                  <c:v>44250.0594078125</c:v>
                </c:pt>
                <c:pt idx="772">
                  <c:v>44250.128076932873</c:v>
                </c:pt>
                <c:pt idx="773">
                  <c:v>44250.196746620371</c:v>
                </c:pt>
                <c:pt idx="774">
                  <c:v>44250.265416805552</c:v>
                </c:pt>
                <c:pt idx="775">
                  <c:v>44250.334087511575</c:v>
                </c:pt>
                <c:pt idx="776">
                  <c:v>44250.402757881944</c:v>
                </c:pt>
                <c:pt idx="777">
                  <c:v>44250.471427743054</c:v>
                </c:pt>
                <c:pt idx="778">
                  <c:v>44250.540097291669</c:v>
                </c:pt>
                <c:pt idx="779">
                  <c:v>44250.608766736113</c:v>
                </c:pt>
                <c:pt idx="780">
                  <c:v>44250.67743625</c:v>
                </c:pt>
                <c:pt idx="781">
                  <c:v>44250.746105578706</c:v>
                </c:pt>
                <c:pt idx="782">
                  <c:v>44250.814775185187</c:v>
                </c:pt>
                <c:pt idx="783">
                  <c:v>44250.883445405096</c:v>
                </c:pt>
                <c:pt idx="784">
                  <c:v>44250.952115208333</c:v>
                </c:pt>
                <c:pt idx="785">
                  <c:v>44251.020784895831</c:v>
                </c:pt>
                <c:pt idx="786">
                  <c:v>44251.089454317131</c:v>
                </c:pt>
                <c:pt idx="787">
                  <c:v>44251.158123668982</c:v>
                </c:pt>
                <c:pt idx="788">
                  <c:v>44251.226793634261</c:v>
                </c:pt>
                <c:pt idx="789">
                  <c:v>44251.295463877315</c:v>
                </c:pt>
                <c:pt idx="790">
                  <c:v>44251.364134513889</c:v>
                </c:pt>
                <c:pt idx="791">
                  <c:v>44251.432804583332</c:v>
                </c:pt>
                <c:pt idx="792">
                  <c:v>44251.501474247685</c:v>
                </c:pt>
                <c:pt idx="793">
                  <c:v>44251.5701437963</c:v>
                </c:pt>
                <c:pt idx="794">
                  <c:v>44251.638813275466</c:v>
                </c:pt>
                <c:pt idx="795">
                  <c:v>44251.707483472223</c:v>
                </c:pt>
                <c:pt idx="796">
                  <c:v>44251.776152719911</c:v>
                </c:pt>
                <c:pt idx="797">
                  <c:v>44251.844822719904</c:v>
                </c:pt>
                <c:pt idx="798">
                  <c:v>44251.913492789354</c:v>
                </c:pt>
                <c:pt idx="799">
                  <c:v>44251.982162592591</c:v>
                </c:pt>
                <c:pt idx="800">
                  <c:v>44252.050832337962</c:v>
                </c:pt>
                <c:pt idx="801">
                  <c:v>44252.119501504632</c:v>
                </c:pt>
                <c:pt idx="802">
                  <c:v>44252.188171145834</c:v>
                </c:pt>
                <c:pt idx="803">
                  <c:v>44252.256841342591</c:v>
                </c:pt>
                <c:pt idx="804">
                  <c:v>44252.325512002317</c:v>
                </c:pt>
                <c:pt idx="805">
                  <c:v>44252.3941825</c:v>
                </c:pt>
                <c:pt idx="806">
                  <c:v>44252.462852442128</c:v>
                </c:pt>
                <c:pt idx="807">
                  <c:v>44252.531522025463</c:v>
                </c:pt>
                <c:pt idx="808">
                  <c:v>44252.600191504629</c:v>
                </c:pt>
                <c:pt idx="809">
                  <c:v>44252.668861041668</c:v>
                </c:pt>
                <c:pt idx="810">
                  <c:v>44252.737530451392</c:v>
                </c:pt>
                <c:pt idx="811">
                  <c:v>44252.806199930557</c:v>
                </c:pt>
                <c:pt idx="812">
                  <c:v>44252.87487013889</c:v>
                </c:pt>
                <c:pt idx="813">
                  <c:v>44252.943540023145</c:v>
                </c:pt>
                <c:pt idx="814">
                  <c:v>44253.012209756947</c:v>
                </c:pt>
                <c:pt idx="815">
                  <c:v>44253.080879270834</c:v>
                </c:pt>
                <c:pt idx="816">
                  <c:v>44253.149548506946</c:v>
                </c:pt>
                <c:pt idx="817">
                  <c:v>44253.218218368056</c:v>
                </c:pt>
                <c:pt idx="818">
                  <c:v>44253.286888530092</c:v>
                </c:pt>
                <c:pt idx="819">
                  <c:v>44253.355559201387</c:v>
                </c:pt>
                <c:pt idx="820">
                  <c:v>44253.424229293982</c:v>
                </c:pt>
                <c:pt idx="821">
                  <c:v>44253.492898993056</c:v>
                </c:pt>
                <c:pt idx="822">
                  <c:v>44253.561568518518</c:v>
                </c:pt>
                <c:pt idx="823">
                  <c:v>44253.630237974539</c:v>
                </c:pt>
                <c:pt idx="824">
                  <c:v>44253.698907500002</c:v>
                </c:pt>
                <c:pt idx="825">
                  <c:v>44253.767576712962</c:v>
                </c:pt>
                <c:pt idx="826">
                  <c:v>44253.836246608793</c:v>
                </c:pt>
                <c:pt idx="827">
                  <c:v>44253.904916701387</c:v>
                </c:pt>
                <c:pt idx="828">
                  <c:v>44253.973586435182</c:v>
                </c:pt>
                <c:pt idx="829">
                  <c:v>44254.042256134257</c:v>
                </c:pt>
                <c:pt idx="830">
                  <c:v>44254.110925335648</c:v>
                </c:pt>
                <c:pt idx="831">
                  <c:v>44254.179594907408</c:v>
                </c:pt>
                <c:pt idx="832">
                  <c:v>44254.248265057868</c:v>
                </c:pt>
                <c:pt idx="833">
                  <c:v>44254.316935578703</c:v>
                </c:pt>
                <c:pt idx="834">
                  <c:v>44254.385606145835</c:v>
                </c:pt>
                <c:pt idx="835">
                  <c:v>44254.45427613426</c:v>
                </c:pt>
                <c:pt idx="836">
                  <c:v>44254.522945717596</c:v>
                </c:pt>
                <c:pt idx="837">
                  <c:v>44254.591615219906</c:v>
                </c:pt>
                <c:pt idx="838">
                  <c:v>44254.660284745369</c:v>
                </c:pt>
                <c:pt idx="839">
                  <c:v>44254.728954224534</c:v>
                </c:pt>
                <c:pt idx="840">
                  <c:v>44254.797623553241</c:v>
                </c:pt>
                <c:pt idx="841">
                  <c:v>44254.866293703701</c:v>
                </c:pt>
                <c:pt idx="842">
                  <c:v>44254.934963611115</c:v>
                </c:pt>
                <c:pt idx="843">
                  <c:v>44255.003633391207</c:v>
                </c:pt>
                <c:pt idx="844">
                  <c:v>44255.072302974535</c:v>
                </c:pt>
                <c:pt idx="845">
                  <c:v>44255.140972094909</c:v>
                </c:pt>
                <c:pt idx="846">
                  <c:v>44255.20964184028</c:v>
                </c:pt>
                <c:pt idx="847">
                  <c:v>44255.278311956019</c:v>
                </c:pt>
                <c:pt idx="848">
                  <c:v>44255.346982627314</c:v>
                </c:pt>
                <c:pt idx="849">
                  <c:v>44255.415652766205</c:v>
                </c:pt>
                <c:pt idx="850">
                  <c:v>44255.4843225</c:v>
                </c:pt>
                <c:pt idx="851">
                  <c:v>44255.552991979166</c:v>
                </c:pt>
                <c:pt idx="852">
                  <c:v>44255.62166138889</c:v>
                </c:pt>
                <c:pt idx="853">
                  <c:v>44255.69033085648</c:v>
                </c:pt>
                <c:pt idx="854">
                  <c:v>44255.759000069447</c:v>
                </c:pt>
                <c:pt idx="855">
                  <c:v>44255.827669849539</c:v>
                </c:pt>
                <c:pt idx="856">
                  <c:v>44255.896339965278</c:v>
                </c:pt>
                <c:pt idx="857">
                  <c:v>44255.965009675929</c:v>
                </c:pt>
                <c:pt idx="858">
                  <c:v>44256.033679328706</c:v>
                </c:pt>
                <c:pt idx="859">
                  <c:v>44256.102348564818</c:v>
                </c:pt>
                <c:pt idx="860">
                  <c:v>44256.171018055553</c:v>
                </c:pt>
                <c:pt idx="861">
                  <c:v>44256.239688125002</c:v>
                </c:pt>
                <c:pt idx="862">
                  <c:v>44256.308358495371</c:v>
                </c:pt>
                <c:pt idx="863">
                  <c:v>44256.377029085648</c:v>
                </c:pt>
                <c:pt idx="864">
                  <c:v>44256.445699085649</c:v>
                </c:pt>
                <c:pt idx="865">
                  <c:v>44256.514368680553</c:v>
                </c:pt>
                <c:pt idx="866">
                  <c:v>44256.583038194447</c:v>
                </c:pt>
                <c:pt idx="867">
                  <c:v>44256.651707696758</c:v>
                </c:pt>
                <c:pt idx="868">
                  <c:v>44256.720377199075</c:v>
                </c:pt>
                <c:pt idx="869">
                  <c:v>44256.789046412036</c:v>
                </c:pt>
                <c:pt idx="870">
                  <c:v>44256.857716469909</c:v>
                </c:pt>
                <c:pt idx="871">
                  <c:v>44256.926386412037</c:v>
                </c:pt>
                <c:pt idx="872">
                  <c:v>44256.995056180553</c:v>
                </c:pt>
                <c:pt idx="873">
                  <c:v>44257.063725821761</c:v>
                </c:pt>
                <c:pt idx="874">
                  <c:v>44257.132394872686</c:v>
                </c:pt>
                <c:pt idx="875">
                  <c:v>44257.201064525463</c:v>
                </c:pt>
                <c:pt idx="876">
                  <c:v>44257.269734641202</c:v>
                </c:pt>
                <c:pt idx="877">
                  <c:v>44257.338405289353</c:v>
                </c:pt>
                <c:pt idx="878">
                  <c:v>44257.40707552083</c:v>
                </c:pt>
                <c:pt idx="879">
                  <c:v>44257.475745289354</c:v>
                </c:pt>
                <c:pt idx="880">
                  <c:v>44257.544414756943</c:v>
                </c:pt>
                <c:pt idx="881">
                  <c:v>44257.613084131946</c:v>
                </c:pt>
                <c:pt idx="882">
                  <c:v>44257.681753564815</c:v>
                </c:pt>
                <c:pt idx="883">
                  <c:v>44257.750422789351</c:v>
                </c:pt>
                <c:pt idx="884">
                  <c:v>44257.819092407408</c:v>
                </c:pt>
                <c:pt idx="885">
                  <c:v>44257.887762534723</c:v>
                </c:pt>
                <c:pt idx="886">
                  <c:v>44257.956432256942</c:v>
                </c:pt>
                <c:pt idx="887">
                  <c:v>44258.025101863423</c:v>
                </c:pt>
                <c:pt idx="888">
                  <c:v>44258.093771157408</c:v>
                </c:pt>
                <c:pt idx="889">
                  <c:v>44258.162440509259</c:v>
                </c:pt>
                <c:pt idx="890">
                  <c:v>44258.231110462963</c:v>
                </c:pt>
                <c:pt idx="891">
                  <c:v>44258.299780682872</c:v>
                </c:pt>
                <c:pt idx="892">
                  <c:v>44258.368451249997</c:v>
                </c:pt>
                <c:pt idx="893">
                  <c:v>44258.437121238429</c:v>
                </c:pt>
                <c:pt idx="894">
                  <c:v>44258.505790821757</c:v>
                </c:pt>
                <c:pt idx="895">
                  <c:v>44258.574460312499</c:v>
                </c:pt>
                <c:pt idx="896">
                  <c:v>44258.643129733799</c:v>
                </c:pt>
                <c:pt idx="897">
                  <c:v>44258.711799861114</c:v>
                </c:pt>
                <c:pt idx="898">
                  <c:v>44258.780469039353</c:v>
                </c:pt>
                <c:pt idx="899">
                  <c:v>44258.849139016202</c:v>
                </c:pt>
                <c:pt idx="900">
                  <c:v>44258.917808981481</c:v>
                </c:pt>
                <c:pt idx="901">
                  <c:v>44258.986478726853</c:v>
                </c:pt>
                <c:pt idx="902">
                  <c:v>44259.055148402775</c:v>
                </c:pt>
                <c:pt idx="903">
                  <c:v>44259.123817465275</c:v>
                </c:pt>
                <c:pt idx="904">
                  <c:v>44259.192487060187</c:v>
                </c:pt>
                <c:pt idx="905">
                  <c:v>44259.261157175926</c:v>
                </c:pt>
                <c:pt idx="906">
                  <c:v>44259.329827789355</c:v>
                </c:pt>
                <c:pt idx="907">
                  <c:v>44259.398498148148</c:v>
                </c:pt>
                <c:pt idx="908">
                  <c:v>44259.467167974537</c:v>
                </c:pt>
                <c:pt idx="909">
                  <c:v>44259.535837453703</c:v>
                </c:pt>
                <c:pt idx="910">
                  <c:v>44259.604506840275</c:v>
                </c:pt>
                <c:pt idx="911">
                  <c:v>44259.673176273151</c:v>
                </c:pt>
                <c:pt idx="912">
                  <c:v>44259.741845578705</c:v>
                </c:pt>
                <c:pt idx="913">
                  <c:v>44259.810515034726</c:v>
                </c:pt>
                <c:pt idx="914">
                  <c:v>44259.87918517361</c:v>
                </c:pt>
                <c:pt idx="915">
                  <c:v>44259.947854930557</c:v>
                </c:pt>
                <c:pt idx="916">
                  <c:v>44260.016524548613</c:v>
                </c:pt>
                <c:pt idx="917">
                  <c:v>44260.085193935185</c:v>
                </c:pt>
                <c:pt idx="918">
                  <c:v>44260.153863148145</c:v>
                </c:pt>
                <c:pt idx="919">
                  <c:v>44260.222532974534</c:v>
                </c:pt>
                <c:pt idx="920">
                  <c:v>44260.291203090281</c:v>
                </c:pt>
                <c:pt idx="921">
                  <c:v>44260.359873657406</c:v>
                </c:pt>
                <c:pt idx="922">
                  <c:v>44260.428543634262</c:v>
                </c:pt>
                <c:pt idx="923">
                  <c:v>44260.497213240742</c:v>
                </c:pt>
                <c:pt idx="924">
                  <c:v>44260.565882685187</c:v>
                </c:pt>
                <c:pt idx="925">
                  <c:v>44260.634552060183</c:v>
                </c:pt>
                <c:pt idx="926">
                  <c:v>44260.703221504627</c:v>
                </c:pt>
                <c:pt idx="927">
                  <c:v>44260.771890625001</c:v>
                </c:pt>
                <c:pt idx="928">
                  <c:v>44260.840560474535</c:v>
                </c:pt>
                <c:pt idx="929">
                  <c:v>44260.909230439815</c:v>
                </c:pt>
                <c:pt idx="930">
                  <c:v>44260.977900104168</c:v>
                </c:pt>
                <c:pt idx="931">
                  <c:v>44261.046569733793</c:v>
                </c:pt>
                <c:pt idx="932">
                  <c:v>44261.115238796294</c:v>
                </c:pt>
                <c:pt idx="933">
                  <c:v>44261.183908298612</c:v>
                </c:pt>
                <c:pt idx="934">
                  <c:v>44261.252578368054</c:v>
                </c:pt>
                <c:pt idx="935">
                  <c:v>44261.321248842592</c:v>
                </c:pt>
                <c:pt idx="936">
                  <c:v>44261.389919270834</c:v>
                </c:pt>
                <c:pt idx="937">
                  <c:v>44261.458589131944</c:v>
                </c:pt>
                <c:pt idx="938">
                  <c:v>44261.527258599534</c:v>
                </c:pt>
                <c:pt idx="939">
                  <c:v>44261.595927974537</c:v>
                </c:pt>
                <c:pt idx="940">
                  <c:v>44261.664597395837</c:v>
                </c:pt>
                <c:pt idx="941">
                  <c:v>44261.733266736112</c:v>
                </c:pt>
                <c:pt idx="942">
                  <c:v>44261.801936006945</c:v>
                </c:pt>
                <c:pt idx="943">
                  <c:v>44261.870606087963</c:v>
                </c:pt>
                <c:pt idx="944">
                  <c:v>44261.939275868055</c:v>
                </c:pt>
                <c:pt idx="945">
                  <c:v>44262.007945497688</c:v>
                </c:pt>
                <c:pt idx="946">
                  <c:v>44262.076614942132</c:v>
                </c:pt>
                <c:pt idx="947">
                  <c:v>44262.145283993057</c:v>
                </c:pt>
                <c:pt idx="948">
                  <c:v>44262.213953680555</c:v>
                </c:pt>
                <c:pt idx="949">
                  <c:v>44262.282623703701</c:v>
                </c:pt>
                <c:pt idx="950">
                  <c:v>44262.351294247688</c:v>
                </c:pt>
                <c:pt idx="951">
                  <c:v>44262.419964236113</c:v>
                </c:pt>
                <c:pt idx="952">
                  <c:v>44262.488633831017</c:v>
                </c:pt>
                <c:pt idx="953">
                  <c:v>44262.557303217596</c:v>
                </c:pt>
                <c:pt idx="954">
                  <c:v>44262.62597252315</c:v>
                </c:pt>
                <c:pt idx="955">
                  <c:v>44262.694641898146</c:v>
                </c:pt>
                <c:pt idx="956">
                  <c:v>44262.763310995368</c:v>
                </c:pt>
                <c:pt idx="957">
                  <c:v>44262.831980706018</c:v>
                </c:pt>
                <c:pt idx="958">
                  <c:v>44262.900650694442</c:v>
                </c:pt>
                <c:pt idx="959">
                  <c:v>44262.969320300923</c:v>
                </c:pt>
                <c:pt idx="960">
                  <c:v>44263.037989849538</c:v>
                </c:pt>
                <c:pt idx="961">
                  <c:v>44263.106658946759</c:v>
                </c:pt>
                <c:pt idx="962">
                  <c:v>44263.175328356483</c:v>
                </c:pt>
                <c:pt idx="963">
                  <c:v>44263.243998344908</c:v>
                </c:pt>
                <c:pt idx="964">
                  <c:v>44263.312668680555</c:v>
                </c:pt>
                <c:pt idx="965">
                  <c:v>44263.381339143518</c:v>
                </c:pt>
                <c:pt idx="966">
                  <c:v>44263.450009016204</c:v>
                </c:pt>
                <c:pt idx="967">
                  <c:v>44263.518678483793</c:v>
                </c:pt>
                <c:pt idx="968">
                  <c:v>44263.587347870372</c:v>
                </c:pt>
                <c:pt idx="969">
                  <c:v>44263.65601726852</c:v>
                </c:pt>
                <c:pt idx="970">
                  <c:v>44263.724686631947</c:v>
                </c:pt>
                <c:pt idx="971">
                  <c:v>44263.793355775466</c:v>
                </c:pt>
                <c:pt idx="972">
                  <c:v>44263.86202576389</c:v>
                </c:pt>
                <c:pt idx="973">
                  <c:v>44263.930695567127</c:v>
                </c:pt>
                <c:pt idx="974">
                  <c:v>44263.999365219905</c:v>
                </c:pt>
                <c:pt idx="975">
                  <c:v>44264.068034722222</c:v>
                </c:pt>
                <c:pt idx="976">
                  <c:v>44264.136703680553</c:v>
                </c:pt>
                <c:pt idx="977">
                  <c:v>44264.205373252313</c:v>
                </c:pt>
                <c:pt idx="978">
                  <c:v>44264.274043240737</c:v>
                </c:pt>
                <c:pt idx="979">
                  <c:v>44264.342713784725</c:v>
                </c:pt>
                <c:pt idx="980">
                  <c:v>44264.411383842591</c:v>
                </c:pt>
                <c:pt idx="981">
                  <c:v>44264.480053472224</c:v>
                </c:pt>
                <c:pt idx="982">
                  <c:v>44264.548722812498</c:v>
                </c:pt>
                <c:pt idx="983">
                  <c:v>44264.617392083332</c:v>
                </c:pt>
                <c:pt idx="984">
                  <c:v>44264.686061412038</c:v>
                </c:pt>
                <c:pt idx="985">
                  <c:v>44264.754730520835</c:v>
                </c:pt>
                <c:pt idx="986">
                  <c:v>44264.823400081019</c:v>
                </c:pt>
                <c:pt idx="987">
                  <c:v>44264.892070104164</c:v>
                </c:pt>
                <c:pt idx="988">
                  <c:v>44264.9607396875</c:v>
                </c:pt>
                <c:pt idx="989">
                  <c:v>44265.029409189818</c:v>
                </c:pt>
                <c:pt idx="990">
                  <c:v>44265.098078344905</c:v>
                </c:pt>
                <c:pt idx="991">
                  <c:v>44265.166747650466</c:v>
                </c:pt>
                <c:pt idx="992">
                  <c:v>44265.235417546297</c:v>
                </c:pt>
                <c:pt idx="993">
                  <c:v>44265.304087719909</c:v>
                </c:pt>
                <c:pt idx="994">
                  <c:v>44265.372758182872</c:v>
                </c:pt>
                <c:pt idx="995">
                  <c:v>44265.441428055557</c:v>
                </c:pt>
                <c:pt idx="996">
                  <c:v>44265.510097534723</c:v>
                </c:pt>
                <c:pt idx="997">
                  <c:v>44265.578766921295</c:v>
                </c:pt>
                <c:pt idx="998">
                  <c:v>44265.647436273146</c:v>
                </c:pt>
                <c:pt idx="999">
                  <c:v>44265.716106296299</c:v>
                </c:pt>
                <c:pt idx="1000">
                  <c:v>44265.784775381944</c:v>
                </c:pt>
                <c:pt idx="1001">
                  <c:v>44265.853445300927</c:v>
                </c:pt>
                <c:pt idx="1002">
                  <c:v>44265.922115150461</c:v>
                </c:pt>
                <c:pt idx="1003">
                  <c:v>44265.99078482639</c:v>
                </c:pt>
                <c:pt idx="1004">
                  <c:v>44266.059454386574</c:v>
                </c:pt>
                <c:pt idx="1005">
                  <c:v>44266.128123344904</c:v>
                </c:pt>
                <c:pt idx="1006">
                  <c:v>44266.196792858798</c:v>
                </c:pt>
                <c:pt idx="1007">
                  <c:v>44266.265462881944</c:v>
                </c:pt>
                <c:pt idx="1008">
                  <c:v>44266.334133425924</c:v>
                </c:pt>
                <c:pt idx="1009">
                  <c:v>44266.402803622688</c:v>
                </c:pt>
                <c:pt idx="1010">
                  <c:v>44266.471473321762</c:v>
                </c:pt>
                <c:pt idx="1011">
                  <c:v>44266.540142696758</c:v>
                </c:pt>
                <c:pt idx="1012">
                  <c:v>44266.608811979168</c:v>
                </c:pt>
                <c:pt idx="1013">
                  <c:v>44266.677481319442</c:v>
                </c:pt>
                <c:pt idx="1014">
                  <c:v>44266.746150486113</c:v>
                </c:pt>
                <c:pt idx="1015">
                  <c:v>44266.814819930558</c:v>
                </c:pt>
                <c:pt idx="1016">
                  <c:v>44266.883489976855</c:v>
                </c:pt>
                <c:pt idx="1017">
                  <c:v>44266.952159618057</c:v>
                </c:pt>
                <c:pt idx="1018">
                  <c:v>44267.020829131943</c:v>
                </c:pt>
                <c:pt idx="1019">
                  <c:v>44267.0894983912</c:v>
                </c:pt>
                <c:pt idx="1020">
                  <c:v>44267.158167569447</c:v>
                </c:pt>
                <c:pt idx="1021">
                  <c:v>44267.226837372684</c:v>
                </c:pt>
                <c:pt idx="1022">
                  <c:v>44267.295507442126</c:v>
                </c:pt>
                <c:pt idx="1023">
                  <c:v>44267.364177916665</c:v>
                </c:pt>
                <c:pt idx="1024">
                  <c:v>44267.432847812503</c:v>
                </c:pt>
                <c:pt idx="1025">
                  <c:v>44267.501517314813</c:v>
                </c:pt>
                <c:pt idx="1026">
                  <c:v>44267.570186701392</c:v>
                </c:pt>
                <c:pt idx="1027">
                  <c:v>44267.638856018515</c:v>
                </c:pt>
                <c:pt idx="1028">
                  <c:v>44267.707525393518</c:v>
                </c:pt>
                <c:pt idx="1029">
                  <c:v>44267.776194432867</c:v>
                </c:pt>
                <c:pt idx="1030">
                  <c:v>44267.844864236111</c:v>
                </c:pt>
                <c:pt idx="1031">
                  <c:v>44267.913534108797</c:v>
                </c:pt>
                <c:pt idx="1032">
                  <c:v>44267.982203715277</c:v>
                </c:pt>
                <c:pt idx="1033">
                  <c:v>44268.050873263892</c:v>
                </c:pt>
                <c:pt idx="1034">
                  <c:v>44268.119542222223</c:v>
                </c:pt>
                <c:pt idx="1035">
                  <c:v>44268.188211678244</c:v>
                </c:pt>
                <c:pt idx="1036">
                  <c:v>44268.256881666668</c:v>
                </c:pt>
                <c:pt idx="1037">
                  <c:v>44268.325552129631</c:v>
                </c:pt>
                <c:pt idx="1038">
                  <c:v>44268.394222418981</c:v>
                </c:pt>
                <c:pt idx="1039">
                  <c:v>44268.462892164353</c:v>
                </c:pt>
                <c:pt idx="1040">
                  <c:v>44268.531561550924</c:v>
                </c:pt>
                <c:pt idx="1041">
                  <c:v>44268.600230821758</c:v>
                </c:pt>
                <c:pt idx="1042">
                  <c:v>44268.66890016204</c:v>
                </c:pt>
                <c:pt idx="1043">
                  <c:v>44268.737569375</c:v>
                </c:pt>
                <c:pt idx="1044">
                  <c:v>44268.806238645833</c:v>
                </c:pt>
                <c:pt idx="1045">
                  <c:v>44268.87490865741</c:v>
                </c:pt>
                <c:pt idx="1046">
                  <c:v>44268.943578333332</c:v>
                </c:pt>
                <c:pt idx="1047">
                  <c:v>44269.012247870371</c:v>
                </c:pt>
                <c:pt idx="1048">
                  <c:v>44269.080917187501</c:v>
                </c:pt>
                <c:pt idx="1049">
                  <c:v>44269.149586215281</c:v>
                </c:pt>
                <c:pt idx="1050">
                  <c:v>44269.218255879627</c:v>
                </c:pt>
                <c:pt idx="1051">
                  <c:v>44269.28692583333</c:v>
                </c:pt>
                <c:pt idx="1052">
                  <c:v>44269.355596296293</c:v>
                </c:pt>
                <c:pt idx="1053">
                  <c:v>44269.424266180555</c:v>
                </c:pt>
                <c:pt idx="1054">
                  <c:v>44269.492935682872</c:v>
                </c:pt>
                <c:pt idx="1055">
                  <c:v>44269.561605011571</c:v>
                </c:pt>
                <c:pt idx="1056">
                  <c:v>44269.63027425926</c:v>
                </c:pt>
                <c:pt idx="1057">
                  <c:v>44269.69894357639</c:v>
                </c:pt>
                <c:pt idx="1058">
                  <c:v>44269.767612581018</c:v>
                </c:pt>
                <c:pt idx="1059">
                  <c:v>44269.836282268516</c:v>
                </c:pt>
                <c:pt idx="1060">
                  <c:v>44269.904952152778</c:v>
                </c:pt>
                <c:pt idx="1061">
                  <c:v>44269.973621689816</c:v>
                </c:pt>
                <c:pt idx="1062">
                  <c:v>44270.042291180558</c:v>
                </c:pt>
                <c:pt idx="1063">
                  <c:v>44270.11096017361</c:v>
                </c:pt>
                <c:pt idx="1064">
                  <c:v>44270.179629537037</c:v>
                </c:pt>
                <c:pt idx="1065">
                  <c:v>44270.248299479164</c:v>
                </c:pt>
                <c:pt idx="1066">
                  <c:v>44270.316969791667</c:v>
                </c:pt>
                <c:pt idx="1067">
                  <c:v>44270.38564015046</c:v>
                </c:pt>
                <c:pt idx="1068">
                  <c:v>44270.454309930552</c:v>
                </c:pt>
                <c:pt idx="1069">
                  <c:v>44270.522979305555</c:v>
                </c:pt>
                <c:pt idx="1070">
                  <c:v>44270.591648587964</c:v>
                </c:pt>
                <c:pt idx="1071">
                  <c:v>44270.660317916663</c:v>
                </c:pt>
                <c:pt idx="1072">
                  <c:v>44270.728987175928</c:v>
                </c:pt>
                <c:pt idx="1073">
                  <c:v>44270.797656296294</c:v>
                </c:pt>
                <c:pt idx="1074">
                  <c:v>44270.866326238429</c:v>
                </c:pt>
                <c:pt idx="1075">
                  <c:v>44270.934995937503</c:v>
                </c:pt>
                <c:pt idx="1076">
                  <c:v>44271.003665497687</c:v>
                </c:pt>
                <c:pt idx="1077">
                  <c:v>44271.072334872682</c:v>
                </c:pt>
                <c:pt idx="1078">
                  <c:v>44271.141003773148</c:v>
                </c:pt>
                <c:pt idx="1079">
                  <c:v>44271.20967329861</c:v>
                </c:pt>
                <c:pt idx="1080">
                  <c:v>44271.278343217593</c:v>
                </c:pt>
                <c:pt idx="1081">
                  <c:v>44271.347013668979</c:v>
                </c:pt>
                <c:pt idx="1082">
                  <c:v>44271.415683587962</c:v>
                </c:pt>
                <c:pt idx="1083">
                  <c:v>44271.484353101849</c:v>
                </c:pt>
                <c:pt idx="1084">
                  <c:v>44271.553022372682</c:v>
                </c:pt>
                <c:pt idx="1085">
                  <c:v>44271.621691574073</c:v>
                </c:pt>
                <c:pt idx="1086">
                  <c:v>44271.690360821762</c:v>
                </c:pt>
                <c:pt idx="1087">
                  <c:v>44271.759029826389</c:v>
                </c:pt>
                <c:pt idx="1088">
                  <c:v>44271.827699374997</c:v>
                </c:pt>
                <c:pt idx="1089">
                  <c:v>44271.896369282411</c:v>
                </c:pt>
                <c:pt idx="1090">
                  <c:v>44271.965038773145</c:v>
                </c:pt>
                <c:pt idx="1091">
                  <c:v>44272.033708206021</c:v>
                </c:pt>
                <c:pt idx="1092">
                  <c:v>44272.102377233794</c:v>
                </c:pt>
                <c:pt idx="1093">
                  <c:v>44272.171046504627</c:v>
                </c:pt>
                <c:pt idx="1094">
                  <c:v>44272.239716354168</c:v>
                </c:pt>
                <c:pt idx="1095">
                  <c:v>44272.308386516204</c:v>
                </c:pt>
                <c:pt idx="1096">
                  <c:v>44272.377056886573</c:v>
                </c:pt>
                <c:pt idx="1097">
                  <c:v>44272.445726666665</c:v>
                </c:pt>
                <c:pt idx="1098">
                  <c:v>44272.514396041668</c:v>
                </c:pt>
                <c:pt idx="1099">
                  <c:v>44272.583065324077</c:v>
                </c:pt>
                <c:pt idx="1100">
                  <c:v>44272.651734606479</c:v>
                </c:pt>
                <c:pt idx="1101">
                  <c:v>44272.720404537038</c:v>
                </c:pt>
                <c:pt idx="1102">
                  <c:v>44272.789073564818</c:v>
                </c:pt>
                <c:pt idx="1103">
                  <c:v>44272.857743437497</c:v>
                </c:pt>
                <c:pt idx="1104">
                  <c:v>44272.926413182868</c:v>
                </c:pt>
                <c:pt idx="1105">
                  <c:v>44272.995082766203</c:v>
                </c:pt>
                <c:pt idx="1106">
                  <c:v>44273.063752222224</c:v>
                </c:pt>
                <c:pt idx="1107">
                  <c:v>44273.132421087961</c:v>
                </c:pt>
                <c:pt idx="1108">
                  <c:v>44273.201090543982</c:v>
                </c:pt>
                <c:pt idx="1109">
                  <c:v>44273.269760462965</c:v>
                </c:pt>
                <c:pt idx="1110">
                  <c:v>44273.338430925927</c:v>
                </c:pt>
                <c:pt idx="1111">
                  <c:v>44273.407100960649</c:v>
                </c:pt>
                <c:pt idx="1112">
                  <c:v>44273.475770543984</c:v>
                </c:pt>
                <c:pt idx="1113">
                  <c:v>44273.544439814817</c:v>
                </c:pt>
                <c:pt idx="1114">
                  <c:v>44273.613109004633</c:v>
                </c:pt>
                <c:pt idx="1115">
                  <c:v>44273.681778240738</c:v>
                </c:pt>
                <c:pt idx="1116">
                  <c:v>44273.750447280094</c:v>
                </c:pt>
                <c:pt idx="1117">
                  <c:v>44273.819116712963</c:v>
                </c:pt>
                <c:pt idx="1118">
                  <c:v>44273.88778665509</c:v>
                </c:pt>
                <c:pt idx="1119">
                  <c:v>44273.956456168984</c:v>
                </c:pt>
                <c:pt idx="1120">
                  <c:v>44274.025125590277</c:v>
                </c:pt>
                <c:pt idx="1121">
                  <c:v>44274.093794699074</c:v>
                </c:pt>
                <c:pt idx="1122">
                  <c:v>44274.162463854169</c:v>
                </c:pt>
                <c:pt idx="1123">
                  <c:v>44274.231133622685</c:v>
                </c:pt>
                <c:pt idx="1124">
                  <c:v>44274.29980364583</c:v>
                </c:pt>
                <c:pt idx="1125">
                  <c:v>44274.368474027775</c:v>
                </c:pt>
                <c:pt idx="1126">
                  <c:v>44274.437143819443</c:v>
                </c:pt>
                <c:pt idx="1127">
                  <c:v>44274.505813217591</c:v>
                </c:pt>
                <c:pt idx="1128">
                  <c:v>44274.574482511576</c:v>
                </c:pt>
                <c:pt idx="1129">
                  <c:v>44274.643151747689</c:v>
                </c:pt>
                <c:pt idx="1130">
                  <c:v>44274.711821030091</c:v>
                </c:pt>
                <c:pt idx="1131">
                  <c:v>44274.780489976853</c:v>
                </c:pt>
                <c:pt idx="1132">
                  <c:v>44274.849159745369</c:v>
                </c:pt>
                <c:pt idx="1133">
                  <c:v>44274.91782949074</c:v>
                </c:pt>
                <c:pt idx="1134">
                  <c:v>44274.986499016202</c:v>
                </c:pt>
                <c:pt idx="1135">
                  <c:v>44275.055168460647</c:v>
                </c:pt>
                <c:pt idx="1136">
                  <c:v>44275.123837303239</c:v>
                </c:pt>
                <c:pt idx="1137">
                  <c:v>44275.192506678242</c:v>
                </c:pt>
                <c:pt idx="1138">
                  <c:v>44275.261176574073</c:v>
                </c:pt>
                <c:pt idx="1139">
                  <c:v>44275.329846967594</c:v>
                </c:pt>
                <c:pt idx="1140">
                  <c:v>44275.398517094909</c:v>
                </c:pt>
                <c:pt idx="1141">
                  <c:v>44275.467186712965</c:v>
                </c:pt>
                <c:pt idx="1142">
                  <c:v>44275.535855972223</c:v>
                </c:pt>
                <c:pt idx="1143">
                  <c:v>44275.604525127317</c:v>
                </c:pt>
                <c:pt idx="1144">
                  <c:v>44275.673194351853</c:v>
                </c:pt>
                <c:pt idx="1145">
                  <c:v>44275.741863425923</c:v>
                </c:pt>
                <c:pt idx="1146">
                  <c:v>44275.810532662035</c:v>
                </c:pt>
                <c:pt idx="1147">
                  <c:v>44275.879202581018</c:v>
                </c:pt>
                <c:pt idx="1148">
                  <c:v>44275.947872118057</c:v>
                </c:pt>
                <c:pt idx="1149">
                  <c:v>44276.016541516205</c:v>
                </c:pt>
                <c:pt idx="1150">
                  <c:v>44276.085210682868</c:v>
                </c:pt>
                <c:pt idx="1151">
                  <c:v>44276.153879664351</c:v>
                </c:pt>
                <c:pt idx="1152">
                  <c:v>44276.222549282407</c:v>
                </c:pt>
                <c:pt idx="1153">
                  <c:v>44276.291219166669</c:v>
                </c:pt>
                <c:pt idx="1154">
                  <c:v>44276.359889513886</c:v>
                </c:pt>
                <c:pt idx="1155">
                  <c:v>44276.428559270833</c:v>
                </c:pt>
                <c:pt idx="1156">
                  <c:v>44276.497228657405</c:v>
                </c:pt>
                <c:pt idx="1157">
                  <c:v>44276.565897881941</c:v>
                </c:pt>
                <c:pt idx="1158">
                  <c:v>44276.634567037036</c:v>
                </c:pt>
                <c:pt idx="1159">
                  <c:v>44276.703236261572</c:v>
                </c:pt>
                <c:pt idx="1160">
                  <c:v>44276.771905162037</c:v>
                </c:pt>
                <c:pt idx="1161">
                  <c:v>44276.840574791669</c:v>
                </c:pt>
                <c:pt idx="1162">
                  <c:v>44276.909244537041</c:v>
                </c:pt>
                <c:pt idx="1163">
                  <c:v>44276.977913981478</c:v>
                </c:pt>
                <c:pt idx="1164">
                  <c:v>44277.046583379626</c:v>
                </c:pt>
                <c:pt idx="1165">
                  <c:v>44277.115252222226</c:v>
                </c:pt>
                <c:pt idx="1166">
                  <c:v>44277.183921504628</c:v>
                </c:pt>
                <c:pt idx="1167">
                  <c:v>44277.252591354169</c:v>
                </c:pt>
                <c:pt idx="1168">
                  <c:v>44277.321261608799</c:v>
                </c:pt>
                <c:pt idx="1169">
                  <c:v>44277.389931817132</c:v>
                </c:pt>
                <c:pt idx="1170">
                  <c:v>44277.458601446757</c:v>
                </c:pt>
                <c:pt idx="1171">
                  <c:v>44277.527270694445</c:v>
                </c:pt>
                <c:pt idx="1172">
                  <c:v>44277.59593984954</c:v>
                </c:pt>
                <c:pt idx="1173">
                  <c:v>44277.664609050924</c:v>
                </c:pt>
                <c:pt idx="1174">
                  <c:v>44277.733278159722</c:v>
                </c:pt>
                <c:pt idx="1175">
                  <c:v>44277.801947222222</c:v>
                </c:pt>
                <c:pt idx="1176">
                  <c:v>44277.870617083332</c:v>
                </c:pt>
                <c:pt idx="1177">
                  <c:v>44277.939286643516</c:v>
                </c:pt>
                <c:pt idx="1178">
                  <c:v>44278.007956053239</c:v>
                </c:pt>
                <c:pt idx="1179">
                  <c:v>44278.076625266207</c:v>
                </c:pt>
                <c:pt idx="1180">
                  <c:v>44278.145294097223</c:v>
                </c:pt>
                <c:pt idx="1181">
                  <c:v>44278.213963553244</c:v>
                </c:pt>
                <c:pt idx="1182">
                  <c:v>44278.282633356481</c:v>
                </c:pt>
                <c:pt idx="1183">
                  <c:v>44278.351303680553</c:v>
                </c:pt>
                <c:pt idx="1184">
                  <c:v>44278.419973449076</c:v>
                </c:pt>
                <c:pt idx="1185">
                  <c:v>44278.488642824072</c:v>
                </c:pt>
                <c:pt idx="1186">
                  <c:v>44278.557311979166</c:v>
                </c:pt>
                <c:pt idx="1187">
                  <c:v>44278.625981064812</c:v>
                </c:pt>
                <c:pt idx="1188">
                  <c:v>44278.694650219906</c:v>
                </c:pt>
                <c:pt idx="1189">
                  <c:v>44278.763319097219</c:v>
                </c:pt>
                <c:pt idx="1190">
                  <c:v>44278.831988587961</c:v>
                </c:pt>
                <c:pt idx="1191">
                  <c:v>44278.900658344908</c:v>
                </c:pt>
                <c:pt idx="1192">
                  <c:v>44278.969327719904</c:v>
                </c:pt>
                <c:pt idx="1193">
                  <c:v>44279.03799704861</c:v>
                </c:pt>
                <c:pt idx="1194">
                  <c:v>44279.106665914354</c:v>
                </c:pt>
                <c:pt idx="1195">
                  <c:v>44279.175335115739</c:v>
                </c:pt>
                <c:pt idx="1196">
                  <c:v>44279.244004872686</c:v>
                </c:pt>
                <c:pt idx="1197">
                  <c:v>44279.312674988425</c:v>
                </c:pt>
                <c:pt idx="1198">
                  <c:v>44279.38134521991</c:v>
                </c:pt>
                <c:pt idx="1199">
                  <c:v>44279.450014861111</c:v>
                </c:pt>
                <c:pt idx="1200">
                  <c:v>44279.5186841088</c:v>
                </c:pt>
                <c:pt idx="1201">
                  <c:v>44279.587353263887</c:v>
                </c:pt>
                <c:pt idx="1202">
                  <c:v>44279.656022442126</c:v>
                </c:pt>
                <c:pt idx="1203">
                  <c:v>44279.724691585645</c:v>
                </c:pt>
                <c:pt idx="1204">
                  <c:v>44279.793360509262</c:v>
                </c:pt>
                <c:pt idx="1205">
                  <c:v>44279.862030266202</c:v>
                </c:pt>
                <c:pt idx="1206">
                  <c:v>44279.930699849538</c:v>
                </c:pt>
                <c:pt idx="1207">
                  <c:v>44279.99936927083</c:v>
                </c:pt>
                <c:pt idx="1208">
                  <c:v>44280.06803855324</c:v>
                </c:pt>
                <c:pt idx="1209">
                  <c:v>44280.136707280093</c:v>
                </c:pt>
                <c:pt idx="1210">
                  <c:v>44280.205376620368</c:v>
                </c:pt>
                <c:pt idx="1211">
                  <c:v>44280.274046388891</c:v>
                </c:pt>
                <c:pt idx="1212">
                  <c:v>44280.342716701387</c:v>
                </c:pt>
                <c:pt idx="1213">
                  <c:v>44280.411386527776</c:v>
                </c:pt>
                <c:pt idx="1214">
                  <c:v>44280.480055925924</c:v>
                </c:pt>
                <c:pt idx="1215">
                  <c:v>44280.548725046297</c:v>
                </c:pt>
                <c:pt idx="1216">
                  <c:v>44280.617394085646</c:v>
                </c:pt>
                <c:pt idx="1217">
                  <c:v>44280.686063194444</c:v>
                </c:pt>
                <c:pt idx="1218">
                  <c:v>44280.754732060188</c:v>
                </c:pt>
                <c:pt idx="1219">
                  <c:v>44280.823401412039</c:v>
                </c:pt>
                <c:pt idx="1220">
                  <c:v>44280.892071192131</c:v>
                </c:pt>
                <c:pt idx="1221">
                  <c:v>44280.960740555558</c:v>
                </c:pt>
                <c:pt idx="1222">
                  <c:v>44281.029409826391</c:v>
                </c:pt>
                <c:pt idx="1223">
                  <c:v>44281.098078750001</c:v>
                </c:pt>
                <c:pt idx="1224">
                  <c:v>44281.166747824071</c:v>
                </c:pt>
                <c:pt idx="1225">
                  <c:v>44281.235417488424</c:v>
                </c:pt>
                <c:pt idx="1226">
                  <c:v>44281.304087442128</c:v>
                </c:pt>
                <c:pt idx="1227">
                  <c:v>44281.372757673613</c:v>
                </c:pt>
                <c:pt idx="1228">
                  <c:v>44281.44142732639</c:v>
                </c:pt>
                <c:pt idx="1229">
                  <c:v>44281.510096574071</c:v>
                </c:pt>
                <c:pt idx="1230">
                  <c:v>44281.578765729166</c:v>
                </c:pt>
                <c:pt idx="1231">
                  <c:v>44281.647434849539</c:v>
                </c:pt>
                <c:pt idx="1232">
                  <c:v>44281.716103993058</c:v>
                </c:pt>
                <c:pt idx="1233">
                  <c:v>44281.78477283565</c:v>
                </c:pt>
                <c:pt idx="1234">
                  <c:v>44281.853442488427</c:v>
                </c:pt>
                <c:pt idx="1235">
                  <c:v>44281.922112083332</c:v>
                </c:pt>
                <c:pt idx="1236">
                  <c:v>44281.990781493056</c:v>
                </c:pt>
                <c:pt idx="1237">
                  <c:v>44282.05945079861</c:v>
                </c:pt>
                <c:pt idx="1238">
                  <c:v>44282.128119490742</c:v>
                </c:pt>
                <c:pt idx="1239">
                  <c:v>44282.19678875</c:v>
                </c:pt>
                <c:pt idx="1240">
                  <c:v>44282.265458506947</c:v>
                </c:pt>
                <c:pt idx="1241">
                  <c:v>44282.334128796298</c:v>
                </c:pt>
                <c:pt idx="1242">
                  <c:v>44282.402798726849</c:v>
                </c:pt>
                <c:pt idx="1243">
                  <c:v>44282.471468171294</c:v>
                </c:pt>
                <c:pt idx="1244">
                  <c:v>44282.540137291668</c:v>
                </c:pt>
                <c:pt idx="1245">
                  <c:v>44282.608806307871</c:v>
                </c:pt>
                <c:pt idx="1246">
                  <c:v>44282.677475393517</c:v>
                </c:pt>
                <c:pt idx="1247">
                  <c:v>44282.746144293982</c:v>
                </c:pt>
                <c:pt idx="1248">
                  <c:v>44282.814813472221</c:v>
                </c:pt>
                <c:pt idx="1249">
                  <c:v>44282.88348326389</c:v>
                </c:pt>
                <c:pt idx="1250">
                  <c:v>44282.952152650461</c:v>
                </c:pt>
                <c:pt idx="1251">
                  <c:v>44283.02082189815</c:v>
                </c:pt>
                <c:pt idx="1252">
                  <c:v>44283.089490891201</c:v>
                </c:pt>
                <c:pt idx="1253">
                  <c:v>44283.158159826387</c:v>
                </c:pt>
                <c:pt idx="1254">
                  <c:v>44283.226829363426</c:v>
                </c:pt>
                <c:pt idx="1255">
                  <c:v>44283.295499178239</c:v>
                </c:pt>
                <c:pt idx="1256">
                  <c:v>44283.364169386572</c:v>
                </c:pt>
                <c:pt idx="1257">
                  <c:v>44283.432839027781</c:v>
                </c:pt>
                <c:pt idx="1258">
                  <c:v>44283.501508263886</c:v>
                </c:pt>
                <c:pt idx="1259">
                  <c:v>44283.570177395835</c:v>
                </c:pt>
                <c:pt idx="1260">
                  <c:v>44283.63884644676</c:v>
                </c:pt>
                <c:pt idx="1261">
                  <c:v>44283.707515555558</c:v>
                </c:pt>
                <c:pt idx="1262">
                  <c:v>44283.776184340277</c:v>
                </c:pt>
                <c:pt idx="1263">
                  <c:v>44283.844853888892</c:v>
                </c:pt>
                <c:pt idx="1264">
                  <c:v>44283.913523495372</c:v>
                </c:pt>
                <c:pt idx="1265">
                  <c:v>44283.982192847223</c:v>
                </c:pt>
                <c:pt idx="1266">
                  <c:v>44284.050862129632</c:v>
                </c:pt>
                <c:pt idx="1267">
                  <c:v>44284.119530833334</c:v>
                </c:pt>
                <c:pt idx="1268">
                  <c:v>44284.188200023149</c:v>
                </c:pt>
                <c:pt idx="1269">
                  <c:v>44284.256869756944</c:v>
                </c:pt>
                <c:pt idx="1270">
                  <c:v>44284.325539953701</c:v>
                </c:pt>
                <c:pt idx="1271">
                  <c:v>44284.394209988423</c:v>
                </c:pt>
                <c:pt idx="1272">
                  <c:v>44284.462879479164</c:v>
                </c:pt>
                <c:pt idx="1273">
                  <c:v>44284.531548599538</c:v>
                </c:pt>
                <c:pt idx="1274">
                  <c:v>44284.600217604166</c:v>
                </c:pt>
                <c:pt idx="1275">
                  <c:v>44284.668886689811</c:v>
                </c:pt>
                <c:pt idx="1276">
                  <c:v>44284.737555636573</c:v>
                </c:pt>
                <c:pt idx="1277">
                  <c:v>44284.806224652777</c:v>
                </c:pt>
                <c:pt idx="1278">
                  <c:v>44284.874894409724</c:v>
                </c:pt>
                <c:pt idx="1279">
                  <c:v>44284.943563819441</c:v>
                </c:pt>
                <c:pt idx="1280">
                  <c:v>44285.012233090281</c:v>
                </c:pt>
                <c:pt idx="1281">
                  <c:v>44285.080902152775</c:v>
                </c:pt>
                <c:pt idx="1282">
                  <c:v>44285.149570914349</c:v>
                </c:pt>
                <c:pt idx="1283">
                  <c:v>44285.218240312497</c:v>
                </c:pt>
                <c:pt idx="1284">
                  <c:v>44285.286910011571</c:v>
                </c:pt>
                <c:pt idx="1285">
                  <c:v>44285.355580219904</c:v>
                </c:pt>
                <c:pt idx="1286">
                  <c:v>44285.424249837961</c:v>
                </c:pt>
                <c:pt idx="1287">
                  <c:v>44285.492919085649</c:v>
                </c:pt>
                <c:pt idx="1288">
                  <c:v>44285.561588136574</c:v>
                </c:pt>
                <c:pt idx="1289">
                  <c:v>44285.630257129633</c:v>
                </c:pt>
                <c:pt idx="1290">
                  <c:v>44285.698926180557</c:v>
                </c:pt>
                <c:pt idx="1291">
                  <c:v>44285.767594930556</c:v>
                </c:pt>
                <c:pt idx="1292">
                  <c:v>44285.836264351849</c:v>
                </c:pt>
                <c:pt idx="1293">
                  <c:v>44285.904933981481</c:v>
                </c:pt>
                <c:pt idx="1294">
                  <c:v>44285.973603240738</c:v>
                </c:pt>
                <c:pt idx="1295">
                  <c:v>44286.04227247685</c:v>
                </c:pt>
                <c:pt idx="1296">
                  <c:v>44286.110941203704</c:v>
                </c:pt>
                <c:pt idx="1297">
                  <c:v>44286.179610312502</c:v>
                </c:pt>
                <c:pt idx="1298">
                  <c:v>44286.248279976855</c:v>
                </c:pt>
                <c:pt idx="1299">
                  <c:v>44286.316950034721</c:v>
                </c:pt>
                <c:pt idx="1300">
                  <c:v>44286.385620127316</c:v>
                </c:pt>
                <c:pt idx="1301">
                  <c:v>44286.454289641202</c:v>
                </c:pt>
                <c:pt idx="1302">
                  <c:v>44286.52295875</c:v>
                </c:pt>
                <c:pt idx="1303">
                  <c:v>44286.591627766204</c:v>
                </c:pt>
                <c:pt idx="1304">
                  <c:v>44286.660296828704</c:v>
                </c:pt>
                <c:pt idx="1305">
                  <c:v>44286.728965821756</c:v>
                </c:pt>
                <c:pt idx="1306">
                  <c:v>44286.797634675924</c:v>
                </c:pt>
                <c:pt idx="1307">
                  <c:v>44286.866304351854</c:v>
                </c:pt>
                <c:pt idx="1308">
                  <c:v>44286.934973784722</c:v>
                </c:pt>
                <c:pt idx="1309">
                  <c:v>44287.003643067132</c:v>
                </c:pt>
                <c:pt idx="1310">
                  <c:v>44287.072312187498</c:v>
                </c:pt>
                <c:pt idx="1311">
                  <c:v>44287.140980821758</c:v>
                </c:pt>
                <c:pt idx="1312">
                  <c:v>44287.209650081022</c:v>
                </c:pt>
                <c:pt idx="1313">
                  <c:v>44287.278319722223</c:v>
                </c:pt>
                <c:pt idx="1314">
                  <c:v>44287.346989907404</c:v>
                </c:pt>
                <c:pt idx="1315">
                  <c:v>44287.415659560182</c:v>
                </c:pt>
                <c:pt idx="1316">
                  <c:v>44287.48432880787</c:v>
                </c:pt>
                <c:pt idx="1317">
                  <c:v>44287.552997800929</c:v>
                </c:pt>
                <c:pt idx="1318">
                  <c:v>44287.621666736108</c:v>
                </c:pt>
                <c:pt idx="1319">
                  <c:v>44287.690335717591</c:v>
                </c:pt>
                <c:pt idx="1320">
                  <c:v>44287.759004444444</c:v>
                </c:pt>
                <c:pt idx="1321">
                  <c:v>44287.827673726853</c:v>
                </c:pt>
                <c:pt idx="1322">
                  <c:v>44287.896343356479</c:v>
                </c:pt>
                <c:pt idx="1323">
                  <c:v>44287.965012581015</c:v>
                </c:pt>
                <c:pt idx="1324">
                  <c:v>44288.033681736109</c:v>
                </c:pt>
                <c:pt idx="1325">
                  <c:v>44288.102350497684</c:v>
                </c:pt>
                <c:pt idx="1326">
                  <c:v>44288.171019490743</c:v>
                </c:pt>
                <c:pt idx="1327">
                  <c:v>44288.239689074071</c:v>
                </c:pt>
                <c:pt idx="1328">
                  <c:v>44288.308358958333</c:v>
                </c:pt>
                <c:pt idx="1329">
                  <c:v>44288.377029050927</c:v>
                </c:pt>
                <c:pt idx="1330">
                  <c:v>44288.445698564814</c:v>
                </c:pt>
                <c:pt idx="1331">
                  <c:v>44288.514367662036</c:v>
                </c:pt>
                <c:pt idx="1332">
                  <c:v>44288.583036678239</c:v>
                </c:pt>
                <c:pt idx="1333">
                  <c:v>44288.651705682867</c:v>
                </c:pt>
                <c:pt idx="1334">
                  <c:v>44288.720374687502</c:v>
                </c:pt>
                <c:pt idx="1335">
                  <c:v>44288.789043414348</c:v>
                </c:pt>
                <c:pt idx="1336">
                  <c:v>44288.857712974539</c:v>
                </c:pt>
                <c:pt idx="1337">
                  <c:v>44288.926382418984</c:v>
                </c:pt>
                <c:pt idx="1338">
                  <c:v>44288.995051689817</c:v>
                </c:pt>
                <c:pt idx="1339">
                  <c:v>44289.063720844904</c:v>
                </c:pt>
                <c:pt idx="1340">
                  <c:v>44289.132389398146</c:v>
                </c:pt>
                <c:pt idx="1341">
                  <c:v>44289.201058553241</c:v>
                </c:pt>
                <c:pt idx="1342">
                  <c:v>44289.269728159721</c:v>
                </c:pt>
                <c:pt idx="1343">
                  <c:v>44289.338398321757</c:v>
                </c:pt>
                <c:pt idx="1344">
                  <c:v>44289.407068043984</c:v>
                </c:pt>
                <c:pt idx="1345">
                  <c:v>44289.475737314817</c:v>
                </c:pt>
                <c:pt idx="1346">
                  <c:v>44289.544406284724</c:v>
                </c:pt>
                <c:pt idx="1347">
                  <c:v>44289.613075162037</c:v>
                </c:pt>
                <c:pt idx="1348">
                  <c:v>44289.681744085647</c:v>
                </c:pt>
                <c:pt idx="1349">
                  <c:v>44289.750412824076</c:v>
                </c:pt>
                <c:pt idx="1350">
                  <c:v>44289.819081932874</c:v>
                </c:pt>
                <c:pt idx="1351">
                  <c:v>44289.887751574075</c:v>
                </c:pt>
                <c:pt idx="1352">
                  <c:v>44289.956420787035</c:v>
                </c:pt>
                <c:pt idx="1353">
                  <c:v>44290.025089895833</c:v>
                </c:pt>
                <c:pt idx="1354">
                  <c:v>44290.093758692128</c:v>
                </c:pt>
                <c:pt idx="1355">
                  <c:v>44290.16242753472</c:v>
                </c:pt>
                <c:pt idx="1356">
                  <c:v>44290.231096990741</c:v>
                </c:pt>
                <c:pt idx="1357">
                  <c:v>44290.299766701391</c:v>
                </c:pt>
                <c:pt idx="1358">
                  <c:v>44290.368436770834</c:v>
                </c:pt>
                <c:pt idx="1359">
                  <c:v>44290.437106261576</c:v>
                </c:pt>
                <c:pt idx="1360">
                  <c:v>44290.505775347221</c:v>
                </c:pt>
                <c:pt idx="1361">
                  <c:v>44290.574444328704</c:v>
                </c:pt>
                <c:pt idx="1362">
                  <c:v>44290.643113252314</c:v>
                </c:pt>
                <c:pt idx="1363">
                  <c:v>44290.711782222221</c:v>
                </c:pt>
                <c:pt idx="1364">
                  <c:v>44290.780450868057</c:v>
                </c:pt>
                <c:pt idx="1365">
                  <c:v>44290.849120312501</c:v>
                </c:pt>
                <c:pt idx="1366">
                  <c:v>44290.91778974537</c:v>
                </c:pt>
                <c:pt idx="1367">
                  <c:v>44290.986458969906</c:v>
                </c:pt>
                <c:pt idx="1368">
                  <c:v>44291.055128101849</c:v>
                </c:pt>
                <c:pt idx="1369">
                  <c:v>44291.123796631946</c:v>
                </c:pt>
                <c:pt idx="1370">
                  <c:v>44291.192465694447</c:v>
                </c:pt>
                <c:pt idx="1371">
                  <c:v>44291.261135277775</c:v>
                </c:pt>
                <c:pt idx="1372">
                  <c:v>44291.329805358793</c:v>
                </c:pt>
                <c:pt idx="1373">
                  <c:v>44291.398475185182</c:v>
                </c:pt>
                <c:pt idx="1374">
                  <c:v>44291.467144479167</c:v>
                </c:pt>
                <c:pt idx="1375">
                  <c:v>44291.53581342593</c:v>
                </c:pt>
                <c:pt idx="1376">
                  <c:v>44291.60448228009</c:v>
                </c:pt>
                <c:pt idx="1377">
                  <c:v>44291.673151192132</c:v>
                </c:pt>
                <c:pt idx="1378">
                  <c:v>44291.741819953706</c:v>
                </c:pt>
                <c:pt idx="1379">
                  <c:v>44291.810488877316</c:v>
                </c:pt>
                <c:pt idx="1380">
                  <c:v>44291.879158483796</c:v>
                </c:pt>
                <c:pt idx="1381">
                  <c:v>44291.947827708333</c:v>
                </c:pt>
                <c:pt idx="1382">
                  <c:v>44292.016496805554</c:v>
                </c:pt>
                <c:pt idx="1383">
                  <c:v>44292.085165659722</c:v>
                </c:pt>
                <c:pt idx="1384">
                  <c:v>44292.153834328703</c:v>
                </c:pt>
                <c:pt idx="1385">
                  <c:v>44292.222503634257</c:v>
                </c:pt>
                <c:pt idx="1386">
                  <c:v>44292.291173206017</c:v>
                </c:pt>
                <c:pt idx="1387">
                  <c:v>44292.359843240738</c:v>
                </c:pt>
                <c:pt idx="1388">
                  <c:v>44292.428512696759</c:v>
                </c:pt>
                <c:pt idx="1389">
                  <c:v>44292.497181770836</c:v>
                </c:pt>
                <c:pt idx="1390">
                  <c:v>44292.565850682869</c:v>
                </c:pt>
                <c:pt idx="1391">
                  <c:v>44292.634519537038</c:v>
                </c:pt>
                <c:pt idx="1392">
                  <c:v>44292.703188449072</c:v>
                </c:pt>
                <c:pt idx="1393">
                  <c:v>44292.771857037034</c:v>
                </c:pt>
                <c:pt idx="1394">
                  <c:v>44292.840526354164</c:v>
                </c:pt>
                <c:pt idx="1395">
                  <c:v>44292.909195798609</c:v>
                </c:pt>
                <c:pt idx="1396">
                  <c:v>44292.977864930559</c:v>
                </c:pt>
                <c:pt idx="1397">
                  <c:v>44293.046534016205</c:v>
                </c:pt>
                <c:pt idx="1398">
                  <c:v>44293.11520255787</c:v>
                </c:pt>
                <c:pt idx="1399">
                  <c:v>44293.183871539353</c:v>
                </c:pt>
                <c:pt idx="1400">
                  <c:v>44293.252541064816</c:v>
                </c:pt>
                <c:pt idx="1401">
                  <c:v>44293.321211030096</c:v>
                </c:pt>
                <c:pt idx="1402">
                  <c:v>44293.389880925926</c:v>
                </c:pt>
                <c:pt idx="1403">
                  <c:v>44293.458550254632</c:v>
                </c:pt>
                <c:pt idx="1404">
                  <c:v>44293.527219189818</c:v>
                </c:pt>
                <c:pt idx="1405">
                  <c:v>44293.595888032411</c:v>
                </c:pt>
                <c:pt idx="1406">
                  <c:v>44293.664556932868</c:v>
                </c:pt>
                <c:pt idx="1407">
                  <c:v>44293.73322574074</c:v>
                </c:pt>
                <c:pt idx="1408">
                  <c:v>44293.801894490738</c:v>
                </c:pt>
                <c:pt idx="1409">
                  <c:v>44293.870564039353</c:v>
                </c:pt>
                <c:pt idx="1410">
                  <c:v>44293.939233287034</c:v>
                </c:pt>
                <c:pt idx="1411">
                  <c:v>44294.007902395831</c:v>
                </c:pt>
                <c:pt idx="1412">
                  <c:v>44294.076571319441</c:v>
                </c:pt>
                <c:pt idx="1413">
                  <c:v>44294.145239837962</c:v>
                </c:pt>
                <c:pt idx="1414">
                  <c:v>44294.213908993057</c:v>
                </c:pt>
                <c:pt idx="1415">
                  <c:v>44294.282578483799</c:v>
                </c:pt>
                <c:pt idx="1416">
                  <c:v>44294.351248506944</c:v>
                </c:pt>
                <c:pt idx="1417">
                  <c:v>44294.419917962965</c:v>
                </c:pt>
                <c:pt idx="1418">
                  <c:v>44294.488587037034</c:v>
                </c:pt>
                <c:pt idx="1419">
                  <c:v>44294.557255891203</c:v>
                </c:pt>
                <c:pt idx="1420">
                  <c:v>44294.625924675929</c:v>
                </c:pt>
                <c:pt idx="1421">
                  <c:v>44294.69459353009</c:v>
                </c:pt>
                <c:pt idx="1422">
                  <c:v>44294.763262094908</c:v>
                </c:pt>
                <c:pt idx="1423">
                  <c:v>44294.831931284723</c:v>
                </c:pt>
                <c:pt idx="1424">
                  <c:v>44294.900600740744</c:v>
                </c:pt>
                <c:pt idx="1425">
                  <c:v>44294.969269814814</c:v>
                </c:pt>
                <c:pt idx="1426">
                  <c:v>44295.037938842594</c:v>
                </c:pt>
                <c:pt idx="1427">
                  <c:v>44295.106607407404</c:v>
                </c:pt>
                <c:pt idx="1428">
                  <c:v>44295.175276296293</c:v>
                </c:pt>
                <c:pt idx="1429">
                  <c:v>44295.24394576389</c:v>
                </c:pt>
                <c:pt idx="1430">
                  <c:v>44295.312615567127</c:v>
                </c:pt>
                <c:pt idx="1431">
                  <c:v>44295.381285497686</c:v>
                </c:pt>
                <c:pt idx="1432">
                  <c:v>44295.449954849537</c:v>
                </c:pt>
                <c:pt idx="1433">
                  <c:v>44295.518623796299</c:v>
                </c:pt>
                <c:pt idx="1434">
                  <c:v>44295.58729265046</c:v>
                </c:pt>
                <c:pt idx="1435">
                  <c:v>44295.655961516204</c:v>
                </c:pt>
                <c:pt idx="1436">
                  <c:v>44295.724630358796</c:v>
                </c:pt>
                <c:pt idx="1437">
                  <c:v>44295.79329898148</c:v>
                </c:pt>
                <c:pt idx="1438">
                  <c:v>44295.861968449077</c:v>
                </c:pt>
                <c:pt idx="1439">
                  <c:v>44295.93063771991</c:v>
                </c:pt>
                <c:pt idx="1440">
                  <c:v>44295.999306851852</c:v>
                </c:pt>
                <c:pt idx="1441">
                  <c:v>44296.067975821759</c:v>
                </c:pt>
                <c:pt idx="1442">
                  <c:v>44296.136644247686</c:v>
                </c:pt>
                <c:pt idx="1443">
                  <c:v>44296.205313298611</c:v>
                </c:pt>
                <c:pt idx="1444">
                  <c:v>44296.273982766201</c:v>
                </c:pt>
                <c:pt idx="1445">
                  <c:v>44296.342652777777</c:v>
                </c:pt>
                <c:pt idx="1446">
                  <c:v>44296.41132230324</c:v>
                </c:pt>
                <c:pt idx="1447">
                  <c:v>44296.479991400462</c:v>
                </c:pt>
                <c:pt idx="1448">
                  <c:v>44296.548660231485</c:v>
                </c:pt>
                <c:pt idx="1449">
                  <c:v>44296.617328969907</c:v>
                </c:pt>
                <c:pt idx="1450">
                  <c:v>44296.685997766202</c:v>
                </c:pt>
                <c:pt idx="1451">
                  <c:v>44296.754666342589</c:v>
                </c:pt>
                <c:pt idx="1452">
                  <c:v>44296.823335381945</c:v>
                </c:pt>
                <c:pt idx="1453">
                  <c:v>44296.892004872687</c:v>
                </c:pt>
                <c:pt idx="1454">
                  <c:v>44296.960673935188</c:v>
                </c:pt>
                <c:pt idx="1455">
                  <c:v>44297.029342905094</c:v>
                </c:pt>
                <c:pt idx="1456">
                  <c:v>44297.098011527778</c:v>
                </c:pt>
                <c:pt idx="1457">
                  <c:v>44297.166680300928</c:v>
                </c:pt>
                <c:pt idx="1458">
                  <c:v>44297.235349675924</c:v>
                </c:pt>
                <c:pt idx="1459">
                  <c:v>44297.304019317133</c:v>
                </c:pt>
                <c:pt idx="1460">
                  <c:v>44297.37268925926</c:v>
                </c:pt>
                <c:pt idx="1461">
                  <c:v>44297.441358599535</c:v>
                </c:pt>
                <c:pt idx="1462">
                  <c:v>44297.510027546297</c:v>
                </c:pt>
                <c:pt idx="1463">
                  <c:v>44297.578696400466</c:v>
                </c:pt>
                <c:pt idx="1464">
                  <c:v>44297.647365219906</c:v>
                </c:pt>
                <c:pt idx="1465">
                  <c:v>44297.716034074074</c:v>
                </c:pt>
                <c:pt idx="1466">
                  <c:v>44297.784702604164</c:v>
                </c:pt>
                <c:pt idx="1467">
                  <c:v>44297.853371967591</c:v>
                </c:pt>
                <c:pt idx="1468">
                  <c:v>44297.92204125</c:v>
                </c:pt>
                <c:pt idx="1469">
                  <c:v>44297.990710358798</c:v>
                </c:pt>
                <c:pt idx="1470">
                  <c:v>44298.059379363425</c:v>
                </c:pt>
                <c:pt idx="1471">
                  <c:v>44298.128047754632</c:v>
                </c:pt>
                <c:pt idx="1472">
                  <c:v>44298.196716712962</c:v>
                </c:pt>
                <c:pt idx="1473">
                  <c:v>44298.265386180552</c:v>
                </c:pt>
                <c:pt idx="1474">
                  <c:v>44298.334056157408</c:v>
                </c:pt>
                <c:pt idx="1475">
                  <c:v>44298.40272578704</c:v>
                </c:pt>
                <c:pt idx="1476">
                  <c:v>44298.471394930559</c:v>
                </c:pt>
                <c:pt idx="1477">
                  <c:v>44298.540063738423</c:v>
                </c:pt>
                <c:pt idx="1478">
                  <c:v>44298.6087324537</c:v>
                </c:pt>
                <c:pt idx="1479">
                  <c:v>44298.677401238427</c:v>
                </c:pt>
                <c:pt idx="1480">
                  <c:v>44298.746069837965</c:v>
                </c:pt>
                <c:pt idx="1481">
                  <c:v>44298.814738715279</c:v>
                </c:pt>
                <c:pt idx="1482">
                  <c:v>44298.88340820602</c:v>
                </c:pt>
                <c:pt idx="1483">
                  <c:v>44298.95207728009</c:v>
                </c:pt>
                <c:pt idx="1484">
                  <c:v>44299.020746226852</c:v>
                </c:pt>
                <c:pt idx="1485">
                  <c:v>44299.089414918984</c:v>
                </c:pt>
                <c:pt idx="1486">
                  <c:v>44299.158083541668</c:v>
                </c:pt>
                <c:pt idx="1487">
                  <c:v>44299.22675277778</c:v>
                </c:pt>
                <c:pt idx="1488">
                  <c:v>44299.295422280091</c:v>
                </c:pt>
                <c:pt idx="1489">
                  <c:v>44299.364092187498</c:v>
                </c:pt>
                <c:pt idx="1490">
                  <c:v>44299.432761516204</c:v>
                </c:pt>
                <c:pt idx="1491">
                  <c:v>44299.50143045139</c:v>
                </c:pt>
                <c:pt idx="1492">
                  <c:v>44299.57009927083</c:v>
                </c:pt>
                <c:pt idx="1493">
                  <c:v>44299.638768020835</c:v>
                </c:pt>
                <c:pt idx="1494">
                  <c:v>44299.707436828707</c:v>
                </c:pt>
                <c:pt idx="1495">
                  <c:v>44299.776105300924</c:v>
                </c:pt>
                <c:pt idx="1496">
                  <c:v>44299.844774537036</c:v>
                </c:pt>
                <c:pt idx="1497">
                  <c:v>44299.91344384259</c:v>
                </c:pt>
                <c:pt idx="1498">
                  <c:v>44299.982112881946</c:v>
                </c:pt>
                <c:pt idx="1499">
                  <c:v>44300.050781863429</c:v>
                </c:pt>
                <c:pt idx="1500">
                  <c:v>44300.119450243059</c:v>
                </c:pt>
                <c:pt idx="1501">
                  <c:v>44300.188119131948</c:v>
                </c:pt>
                <c:pt idx="1502">
                  <c:v>44300.256788553241</c:v>
                </c:pt>
                <c:pt idx="1503">
                  <c:v>44300.325458437503</c:v>
                </c:pt>
                <c:pt idx="1504">
                  <c:v>44300.394128171298</c:v>
                </c:pt>
                <c:pt idx="1505">
                  <c:v>44300.462797349537</c:v>
                </c:pt>
                <c:pt idx="1506">
                  <c:v>44300.531466157408</c:v>
                </c:pt>
                <c:pt idx="1507">
                  <c:v>44300.60013486111</c:v>
                </c:pt>
                <c:pt idx="1508">
                  <c:v>44300.668803622684</c:v>
                </c:pt>
                <c:pt idx="1509">
                  <c:v>44300.73747226852</c:v>
                </c:pt>
                <c:pt idx="1510">
                  <c:v>44300.806140972221</c:v>
                </c:pt>
                <c:pt idx="1511">
                  <c:v>44300.87481040509</c:v>
                </c:pt>
                <c:pt idx="1512">
                  <c:v>44300.943479513888</c:v>
                </c:pt>
                <c:pt idx="1513">
                  <c:v>44301.012148472226</c:v>
                </c:pt>
                <c:pt idx="1514">
                  <c:v>44301.080817222224</c:v>
                </c:pt>
                <c:pt idx="1515">
                  <c:v>44301.149485671296</c:v>
                </c:pt>
                <c:pt idx="1516">
                  <c:v>44301.218154756942</c:v>
                </c:pt>
                <c:pt idx="1517">
                  <c:v>44301.286824143521</c:v>
                </c:pt>
                <c:pt idx="1518">
                  <c:v>44301.355494039351</c:v>
                </c:pt>
                <c:pt idx="1519">
                  <c:v>44301.424163344906</c:v>
                </c:pt>
                <c:pt idx="1520">
                  <c:v>44301.492832280092</c:v>
                </c:pt>
                <c:pt idx="1521">
                  <c:v>44301.561501018521</c:v>
                </c:pt>
                <c:pt idx="1522">
                  <c:v>44301.630169687502</c:v>
                </c:pt>
                <c:pt idx="1523">
                  <c:v>44301.6988384375</c:v>
                </c:pt>
                <c:pt idx="1524">
                  <c:v>44301.767506863427</c:v>
                </c:pt>
                <c:pt idx="1525">
                  <c:v>44301.836175983794</c:v>
                </c:pt>
                <c:pt idx="1526">
                  <c:v>44301.904845289355</c:v>
                </c:pt>
                <c:pt idx="1527">
                  <c:v>44301.973514247686</c:v>
                </c:pt>
                <c:pt idx="1528">
                  <c:v>44302.04218315972</c:v>
                </c:pt>
                <c:pt idx="1529">
                  <c:v>44302.110851574071</c:v>
                </c:pt>
                <c:pt idx="1530">
                  <c:v>44302.179520370373</c:v>
                </c:pt>
                <c:pt idx="1531">
                  <c:v>44302.248189733793</c:v>
                </c:pt>
                <c:pt idx="1532">
                  <c:v>44302.316859467595</c:v>
                </c:pt>
                <c:pt idx="1533">
                  <c:v>44302.385529247687</c:v>
                </c:pt>
                <c:pt idx="1534">
                  <c:v>44302.454198449072</c:v>
                </c:pt>
                <c:pt idx="1535">
                  <c:v>44302.522867245367</c:v>
                </c:pt>
                <c:pt idx="1536">
                  <c:v>44302.591535949075</c:v>
                </c:pt>
                <c:pt idx="1537">
                  <c:v>44302.660204699074</c:v>
                </c:pt>
                <c:pt idx="1538">
                  <c:v>44302.72887337963</c:v>
                </c:pt>
                <c:pt idx="1539">
                  <c:v>44302.797541921296</c:v>
                </c:pt>
                <c:pt idx="1540">
                  <c:v>44302.866211284723</c:v>
                </c:pt>
                <c:pt idx="1541">
                  <c:v>44302.93488040509</c:v>
                </c:pt>
                <c:pt idx="1542">
                  <c:v>44303.003549374997</c:v>
                </c:pt>
                <c:pt idx="1543">
                  <c:v>44303.072218182868</c:v>
                </c:pt>
                <c:pt idx="1544">
                  <c:v>44303.140886504632</c:v>
                </c:pt>
                <c:pt idx="1545">
                  <c:v>44303.209555451387</c:v>
                </c:pt>
                <c:pt idx="1546">
                  <c:v>44303.278224780093</c:v>
                </c:pt>
                <c:pt idx="1547">
                  <c:v>44303.346894652779</c:v>
                </c:pt>
                <c:pt idx="1548">
                  <c:v>44303.415563993054</c:v>
                </c:pt>
                <c:pt idx="1549">
                  <c:v>44303.48423292824</c:v>
                </c:pt>
                <c:pt idx="1550">
                  <c:v>44303.552901620373</c:v>
                </c:pt>
                <c:pt idx="1551">
                  <c:v>44303.62157023148</c:v>
                </c:pt>
                <c:pt idx="1552">
                  <c:v>44303.690238900461</c:v>
                </c:pt>
                <c:pt idx="1553">
                  <c:v>44303.758907314812</c:v>
                </c:pt>
                <c:pt idx="1554">
                  <c:v>44303.827576296295</c:v>
                </c:pt>
                <c:pt idx="1555">
                  <c:v>44303.896245613425</c:v>
                </c:pt>
                <c:pt idx="1556">
                  <c:v>44303.964914525466</c:v>
                </c:pt>
                <c:pt idx="1557">
                  <c:v>44304.033583379627</c:v>
                </c:pt>
                <c:pt idx="1558">
                  <c:v>44304.10225181713</c:v>
                </c:pt>
                <c:pt idx="1559">
                  <c:v>44304.170920509256</c:v>
                </c:pt>
                <c:pt idx="1560">
                  <c:v>44304.23958976852</c:v>
                </c:pt>
                <c:pt idx="1561">
                  <c:v>44304.30825934028</c:v>
                </c:pt>
                <c:pt idx="1562">
                  <c:v>44304.376929131948</c:v>
                </c:pt>
                <c:pt idx="1563">
                  <c:v>44304.445598333332</c:v>
                </c:pt>
                <c:pt idx="1564">
                  <c:v>44304.514267118058</c:v>
                </c:pt>
                <c:pt idx="1565">
                  <c:v>44304.582935833336</c:v>
                </c:pt>
                <c:pt idx="1566">
                  <c:v>44304.651604525461</c:v>
                </c:pt>
                <c:pt idx="1567">
                  <c:v>44304.72027322917</c:v>
                </c:pt>
                <c:pt idx="1568">
                  <c:v>44304.788941631945</c:v>
                </c:pt>
                <c:pt idx="1569">
                  <c:v>44304.857610891202</c:v>
                </c:pt>
                <c:pt idx="1570">
                  <c:v>44304.926280023152</c:v>
                </c:pt>
                <c:pt idx="1571">
                  <c:v>44304.994948993059</c:v>
                </c:pt>
                <c:pt idx="1572">
                  <c:v>44305.063617835651</c:v>
                </c:pt>
                <c:pt idx="1573">
                  <c:v>44305.13228607639</c:v>
                </c:pt>
                <c:pt idx="1574">
                  <c:v>44305.200954918982</c:v>
                </c:pt>
                <c:pt idx="1575">
                  <c:v>44305.269624236113</c:v>
                </c:pt>
                <c:pt idx="1576">
                  <c:v>44305.338294074078</c:v>
                </c:pt>
                <c:pt idx="1577">
                  <c:v>44305.40696349537</c:v>
                </c:pt>
                <c:pt idx="1578">
                  <c:v>44305.475632465277</c:v>
                </c:pt>
                <c:pt idx="1579">
                  <c:v>44305.544301111113</c:v>
                </c:pt>
                <c:pt idx="1580">
                  <c:v>44305.6129696875</c:v>
                </c:pt>
                <c:pt idx="1581">
                  <c:v>44305.681638310183</c:v>
                </c:pt>
                <c:pt idx="1582">
                  <c:v>44305.75030673611</c:v>
                </c:pt>
                <c:pt idx="1583">
                  <c:v>44305.818975543982</c:v>
                </c:pt>
                <c:pt idx="1584">
                  <c:v>44305.887644872688</c:v>
                </c:pt>
                <c:pt idx="1585">
                  <c:v>44305.956313773146</c:v>
                </c:pt>
                <c:pt idx="1586">
                  <c:v>44306.024982581017</c:v>
                </c:pt>
                <c:pt idx="1587">
                  <c:v>44306.093651076386</c:v>
                </c:pt>
                <c:pt idx="1588">
                  <c:v>44306.162319618059</c:v>
                </c:pt>
                <c:pt idx="1589">
                  <c:v>44306.230988761577</c:v>
                </c:pt>
                <c:pt idx="1590">
                  <c:v>44306.299658171294</c:v>
                </c:pt>
                <c:pt idx="1591">
                  <c:v>44306.368327928241</c:v>
                </c:pt>
                <c:pt idx="1592">
                  <c:v>44306.436997106481</c:v>
                </c:pt>
                <c:pt idx="1593">
                  <c:v>44306.505665879631</c:v>
                </c:pt>
                <c:pt idx="1594">
                  <c:v>44306.574334560188</c:v>
                </c:pt>
                <c:pt idx="1595">
                  <c:v>44306.643003182871</c:v>
                </c:pt>
                <c:pt idx="1596">
                  <c:v>44306.711671851852</c:v>
                </c:pt>
                <c:pt idx="1597">
                  <c:v>44306.780340185185</c:v>
                </c:pt>
                <c:pt idx="1598">
                  <c:v>44306.849009317128</c:v>
                </c:pt>
                <c:pt idx="1599">
                  <c:v>44306.917678449077</c:v>
                </c:pt>
                <c:pt idx="1600">
                  <c:v>44306.986347361111</c:v>
                </c:pt>
                <c:pt idx="1601">
                  <c:v>44307.055016192127</c:v>
                </c:pt>
                <c:pt idx="1602">
                  <c:v>44307.123684421298</c:v>
                </c:pt>
                <c:pt idx="1603">
                  <c:v>44307.192353171296</c:v>
                </c:pt>
                <c:pt idx="1604">
                  <c:v>44307.261022453706</c:v>
                </c:pt>
                <c:pt idx="1605">
                  <c:v>44307.329692222222</c:v>
                </c:pt>
                <c:pt idx="1606">
                  <c:v>44307.398361747684</c:v>
                </c:pt>
                <c:pt idx="1607">
                  <c:v>44307.467030740743</c:v>
                </c:pt>
                <c:pt idx="1608">
                  <c:v>44307.535699386572</c:v>
                </c:pt>
                <c:pt idx="1609">
                  <c:v>44307.604367928237</c:v>
                </c:pt>
                <c:pt idx="1610">
                  <c:v>44307.673036527776</c:v>
                </c:pt>
                <c:pt idx="1611">
                  <c:v>44307.741704988424</c:v>
                </c:pt>
                <c:pt idx="1612">
                  <c:v>44307.810373599539</c:v>
                </c:pt>
                <c:pt idx="1613">
                  <c:v>44307.879042905093</c:v>
                </c:pt>
                <c:pt idx="1614">
                  <c:v>44307.947711828703</c:v>
                </c:pt>
                <c:pt idx="1615">
                  <c:v>44308.016380613422</c:v>
                </c:pt>
                <c:pt idx="1616">
                  <c:v>44308.085049155095</c:v>
                </c:pt>
                <c:pt idx="1617">
                  <c:v>44308.153717534726</c:v>
                </c:pt>
                <c:pt idx="1618">
                  <c:v>44308.222386527777</c:v>
                </c:pt>
                <c:pt idx="1619">
                  <c:v>44308.291055798611</c:v>
                </c:pt>
                <c:pt idx="1620">
                  <c:v>44308.359725520837</c:v>
                </c:pt>
                <c:pt idx="1621">
                  <c:v>44308.428394675924</c:v>
                </c:pt>
                <c:pt idx="1622">
                  <c:v>44308.497063437499</c:v>
                </c:pt>
                <c:pt idx="1623">
                  <c:v>44308.565732048613</c:v>
                </c:pt>
                <c:pt idx="1624">
                  <c:v>44308.634400590279</c:v>
                </c:pt>
                <c:pt idx="1625">
                  <c:v>44308.703069201387</c:v>
                </c:pt>
                <c:pt idx="1626">
                  <c:v>44308.771737488423</c:v>
                </c:pt>
                <c:pt idx="1627">
                  <c:v>44308.840406493058</c:v>
                </c:pt>
                <c:pt idx="1628">
                  <c:v>44308.909075625001</c:v>
                </c:pt>
                <c:pt idx="1629">
                  <c:v>44308.977744456017</c:v>
                </c:pt>
                <c:pt idx="1630">
                  <c:v>44309.046413240743</c:v>
                </c:pt>
                <c:pt idx="1631">
                  <c:v>44309.115081469907</c:v>
                </c:pt>
                <c:pt idx="1632">
                  <c:v>44309.183750138887</c:v>
                </c:pt>
                <c:pt idx="1633">
                  <c:v>44309.252419363424</c:v>
                </c:pt>
                <c:pt idx="1634">
                  <c:v>44309.321089016201</c:v>
                </c:pt>
                <c:pt idx="1635">
                  <c:v>44309.389758611112</c:v>
                </c:pt>
                <c:pt idx="1636">
                  <c:v>44309.458427627316</c:v>
                </c:pt>
                <c:pt idx="1637">
                  <c:v>44309.527096273145</c:v>
                </c:pt>
                <c:pt idx="1638">
                  <c:v>44309.595764803242</c:v>
                </c:pt>
                <c:pt idx="1639">
                  <c:v>44309.664433402781</c:v>
                </c:pt>
                <c:pt idx="1640">
                  <c:v>44309.733101898149</c:v>
                </c:pt>
                <c:pt idx="1641">
                  <c:v>44309.801770347221</c:v>
                </c:pt>
                <c:pt idx="1642">
                  <c:v>44309.870439583334</c:v>
                </c:pt>
                <c:pt idx="1643">
                  <c:v>44309.939108541665</c:v>
                </c:pt>
                <c:pt idx="1644">
                  <c:v>44310.00777733796</c:v>
                </c:pt>
                <c:pt idx="1645">
                  <c:v>44310.076445949075</c:v>
                </c:pt>
                <c:pt idx="1646">
                  <c:v>44310.145114166669</c:v>
                </c:pt>
                <c:pt idx="1647">
                  <c:v>44310.21378302083</c:v>
                </c:pt>
                <c:pt idx="1648">
                  <c:v>44310.282452210646</c:v>
                </c:pt>
                <c:pt idx="1649">
                  <c:v>44310.351121921296</c:v>
                </c:pt>
                <c:pt idx="1650">
                  <c:v>44310.419791076391</c:v>
                </c:pt>
                <c:pt idx="1651">
                  <c:v>44310.488459849534</c:v>
                </c:pt>
                <c:pt idx="1652">
                  <c:v>44310.557128402776</c:v>
                </c:pt>
                <c:pt idx="1653">
                  <c:v>44310.625796875</c:v>
                </c:pt>
                <c:pt idx="1654">
                  <c:v>44310.694465416665</c:v>
                </c:pt>
                <c:pt idx="1655">
                  <c:v>44310.763133692133</c:v>
                </c:pt>
                <c:pt idx="1656">
                  <c:v>44310.831802569446</c:v>
                </c:pt>
                <c:pt idx="1657">
                  <c:v>44310.900471724533</c:v>
                </c:pt>
                <c:pt idx="1658">
                  <c:v>44310.969140497684</c:v>
                </c:pt>
                <c:pt idx="1659">
                  <c:v>44311.037809224537</c:v>
                </c:pt>
                <c:pt idx="1660">
                  <c:v>44311.106477488429</c:v>
                </c:pt>
                <c:pt idx="1661">
                  <c:v>44311.175146076392</c:v>
                </c:pt>
                <c:pt idx="1662">
                  <c:v>44311.243815231479</c:v>
                </c:pt>
                <c:pt idx="1663">
                  <c:v>44311.312484733797</c:v>
                </c:pt>
                <c:pt idx="1664">
                  <c:v>44311.381154363429</c:v>
                </c:pt>
                <c:pt idx="1665">
                  <c:v>44311.449823414354</c:v>
                </c:pt>
                <c:pt idx="1666">
                  <c:v>44311.518492060182</c:v>
                </c:pt>
                <c:pt idx="1667">
                  <c:v>44311.587160613424</c:v>
                </c:pt>
                <c:pt idx="1668">
                  <c:v>44311.655829189818</c:v>
                </c:pt>
                <c:pt idx="1669">
                  <c:v>44311.724497719908</c:v>
                </c:pt>
                <c:pt idx="1670">
                  <c:v>44311.793166249998</c:v>
                </c:pt>
                <c:pt idx="1671">
                  <c:v>44311.861836435186</c:v>
                </c:pt>
                <c:pt idx="1672">
                  <c:v>44311.930506435187</c:v>
                </c:pt>
                <c:pt idx="1673">
                  <c:v>44311.999176296296</c:v>
                </c:pt>
                <c:pt idx="1674">
                  <c:v>44312.067845995371</c:v>
                </c:pt>
                <c:pt idx="1675">
                  <c:v>44312.136515150465</c:v>
                </c:pt>
                <c:pt idx="1676">
                  <c:v>44312.205184918981</c:v>
                </c:pt>
                <c:pt idx="1677">
                  <c:v>44312.273855115738</c:v>
                </c:pt>
                <c:pt idx="1678">
                  <c:v>44312.342525856482</c:v>
                </c:pt>
                <c:pt idx="1679">
                  <c:v>44312.411196111112</c:v>
                </c:pt>
                <c:pt idx="1680">
                  <c:v>44312.479865937501</c:v>
                </c:pt>
                <c:pt idx="1681">
                  <c:v>44312.548535497684</c:v>
                </c:pt>
                <c:pt idx="1682">
                  <c:v>44312.617204965281</c:v>
                </c:pt>
                <c:pt idx="1683">
                  <c:v>44312.685874502313</c:v>
                </c:pt>
                <c:pt idx="1684">
                  <c:v>44312.754543796298</c:v>
                </c:pt>
                <c:pt idx="1685">
                  <c:v>44312.823213564814</c:v>
                </c:pt>
                <c:pt idx="1686">
                  <c:v>44312.891883784723</c:v>
                </c:pt>
                <c:pt idx="1687">
                  <c:v>44312.960553576391</c:v>
                </c:pt>
                <c:pt idx="1688">
                  <c:v>44313.029223287034</c:v>
                </c:pt>
                <c:pt idx="1689">
                  <c:v>44313.097892638893</c:v>
                </c:pt>
                <c:pt idx="1690">
                  <c:v>44313.166562141203</c:v>
                </c:pt>
                <c:pt idx="1691">
                  <c:v>44313.235232245373</c:v>
                </c:pt>
                <c:pt idx="1692">
                  <c:v>44313.303902615742</c:v>
                </c:pt>
                <c:pt idx="1693">
                  <c:v>44313.372573287037</c:v>
                </c:pt>
                <c:pt idx="1694">
                  <c:v>44313.441243368055</c:v>
                </c:pt>
                <c:pt idx="1695">
                  <c:v>44313.509913043985</c:v>
                </c:pt>
                <c:pt idx="1696">
                  <c:v>44313.578582627313</c:v>
                </c:pt>
                <c:pt idx="1697">
                  <c:v>44313.647252187497</c:v>
                </c:pt>
                <c:pt idx="1698">
                  <c:v>44313.715921759256</c:v>
                </c:pt>
                <c:pt idx="1699">
                  <c:v>44313.784591030089</c:v>
                </c:pt>
                <c:pt idx="1700">
                  <c:v>44313.853261122684</c:v>
                </c:pt>
                <c:pt idx="1701">
                  <c:v>44313.921931145836</c:v>
                </c:pt>
                <c:pt idx="1702">
                  <c:v>44313.990600983794</c:v>
                </c:pt>
                <c:pt idx="1703">
                  <c:v>44314.059270717589</c:v>
                </c:pt>
                <c:pt idx="1704">
                  <c:v>44314.127939849539</c:v>
                </c:pt>
                <c:pt idx="1705">
                  <c:v>44314.196609537037</c:v>
                </c:pt>
                <c:pt idx="1706">
                  <c:v>44314.265279733794</c:v>
                </c:pt>
                <c:pt idx="1707">
                  <c:v>44314.333950439817</c:v>
                </c:pt>
                <c:pt idx="1708">
                  <c:v>44314.402620810186</c:v>
                </c:pt>
                <c:pt idx="1709">
                  <c:v>44314.471290694448</c:v>
                </c:pt>
                <c:pt idx="1710">
                  <c:v>44314.539960231479</c:v>
                </c:pt>
                <c:pt idx="1711">
                  <c:v>44314.6086296875</c:v>
                </c:pt>
                <c:pt idx="1712">
                  <c:v>44314.677299201387</c:v>
                </c:pt>
                <c:pt idx="1713">
                  <c:v>44314.745968530093</c:v>
                </c:pt>
                <c:pt idx="1714">
                  <c:v>44314.814638148149</c:v>
                </c:pt>
                <c:pt idx="1715">
                  <c:v>44314.883308368058</c:v>
                </c:pt>
                <c:pt idx="1716">
                  <c:v>44314.951978171295</c:v>
                </c:pt>
                <c:pt idx="1717">
                  <c:v>44315.020647858793</c:v>
                </c:pt>
                <c:pt idx="1718">
                  <c:v>44315.089317280093</c:v>
                </c:pt>
                <c:pt idx="1719">
                  <c:v>44315.15798664352</c:v>
                </c:pt>
                <c:pt idx="1720">
                  <c:v>44315.226656608793</c:v>
                </c:pt>
                <c:pt idx="1721">
                  <c:v>44315.295326851854</c:v>
                </c:pt>
                <c:pt idx="1722">
                  <c:v>44315.363997488428</c:v>
                </c:pt>
                <c:pt idx="1723">
                  <c:v>44315.43266755787</c:v>
                </c:pt>
                <c:pt idx="1724">
                  <c:v>44315.501337222224</c:v>
                </c:pt>
                <c:pt idx="1725">
                  <c:v>44315.570006770831</c:v>
                </c:pt>
                <c:pt idx="1726">
                  <c:v>44315.638676249997</c:v>
                </c:pt>
                <c:pt idx="1727">
                  <c:v>44315.707345798612</c:v>
                </c:pt>
                <c:pt idx="1728">
                  <c:v>44315.776015000003</c:v>
                </c:pt>
                <c:pt idx="1729">
                  <c:v>44315.844684976852</c:v>
                </c:pt>
                <c:pt idx="1730">
                  <c:v>44315.913355011573</c:v>
                </c:pt>
                <c:pt idx="1731">
                  <c:v>44315.982024780089</c:v>
                </c:pt>
                <c:pt idx="1732">
                  <c:v>44316.050694490739</c:v>
                </c:pt>
                <c:pt idx="1733">
                  <c:v>44316.119363622682</c:v>
                </c:pt>
                <c:pt idx="1734">
                  <c:v>44316.188033229169</c:v>
                </c:pt>
                <c:pt idx="1735">
                  <c:v>44316.256703391206</c:v>
                </c:pt>
                <c:pt idx="1736">
                  <c:v>44316.325374004628</c:v>
                </c:pt>
                <c:pt idx="1737">
                  <c:v>44316.39404446759</c:v>
                </c:pt>
                <c:pt idx="1738">
                  <c:v>44316.462714374997</c:v>
                </c:pt>
                <c:pt idx="1739">
                  <c:v>44316.531383923611</c:v>
                </c:pt>
                <c:pt idx="1740">
                  <c:v>44316.60005335648</c:v>
                </c:pt>
                <c:pt idx="1741">
                  <c:v>44316.668722847222</c:v>
                </c:pt>
                <c:pt idx="1742">
                  <c:v>44316.737392233794</c:v>
                </c:pt>
                <c:pt idx="1743">
                  <c:v>44316.806061655094</c:v>
                </c:pt>
                <c:pt idx="1744">
                  <c:v>44316.874731828706</c:v>
                </c:pt>
                <c:pt idx="1745">
                  <c:v>44316.943401666664</c:v>
                </c:pt>
                <c:pt idx="1746">
                  <c:v>44317.012071354169</c:v>
                </c:pt>
                <c:pt idx="1747">
                  <c:v>44317.080740833335</c:v>
                </c:pt>
                <c:pt idx="1748">
                  <c:v>44317.14941002315</c:v>
                </c:pt>
                <c:pt idx="1749">
                  <c:v>44317.218079837963</c:v>
                </c:pt>
                <c:pt idx="1750">
                  <c:v>44317.286749953702</c:v>
                </c:pt>
                <c:pt idx="1751">
                  <c:v>44317.3554205787</c:v>
                </c:pt>
                <c:pt idx="1752">
                  <c:v>44317.424090613429</c:v>
                </c:pt>
                <c:pt idx="1753">
                  <c:v>44317.492760277775</c:v>
                </c:pt>
                <c:pt idx="1754">
                  <c:v>44317.561429756941</c:v>
                </c:pt>
                <c:pt idx="1755">
                  <c:v>44317.630099155096</c:v>
                </c:pt>
                <c:pt idx="1756">
                  <c:v>44317.698768622686</c:v>
                </c:pt>
                <c:pt idx="1757">
                  <c:v>44317.767437789349</c:v>
                </c:pt>
                <c:pt idx="1758">
                  <c:v>44317.836107627314</c:v>
                </c:pt>
                <c:pt idx="1759">
                  <c:v>44317.904777673612</c:v>
                </c:pt>
                <c:pt idx="1760">
                  <c:v>44317.97344736111</c:v>
                </c:pt>
                <c:pt idx="1761">
                  <c:v>44318.042117002318</c:v>
                </c:pt>
                <c:pt idx="1762">
                  <c:v>44318.110786145837</c:v>
                </c:pt>
                <c:pt idx="1763">
                  <c:v>44318.179455659723</c:v>
                </c:pt>
                <c:pt idx="1764">
                  <c:v>44318.248125752318</c:v>
                </c:pt>
                <c:pt idx="1765">
                  <c:v>44318.31679621528</c:v>
                </c:pt>
                <c:pt idx="1766">
                  <c:v>44318.385466736108</c:v>
                </c:pt>
                <c:pt idx="1767">
                  <c:v>44318.454136655091</c:v>
                </c:pt>
                <c:pt idx="1768">
                  <c:v>44318.522806180554</c:v>
                </c:pt>
                <c:pt idx="1769">
                  <c:v>44318.591475624999</c:v>
                </c:pt>
                <c:pt idx="1770">
                  <c:v>44318.660145092595</c:v>
                </c:pt>
                <c:pt idx="1771">
                  <c:v>44318.728814513888</c:v>
                </c:pt>
                <c:pt idx="1772">
                  <c:v>44318.797483773145</c:v>
                </c:pt>
                <c:pt idx="1773">
                  <c:v>44318.86615386574</c:v>
                </c:pt>
                <c:pt idx="1774">
                  <c:v>44318.934823715281</c:v>
                </c:pt>
                <c:pt idx="1775">
                  <c:v>44319.003493425924</c:v>
                </c:pt>
                <c:pt idx="1776">
                  <c:v>44319.072162951386</c:v>
                </c:pt>
                <c:pt idx="1777">
                  <c:v>44319.140832002318</c:v>
                </c:pt>
                <c:pt idx="1778">
                  <c:v>44319.20950167824</c:v>
                </c:pt>
                <c:pt idx="1779">
                  <c:v>44319.278171736114</c:v>
                </c:pt>
                <c:pt idx="1780">
                  <c:v>44319.34684233796</c:v>
                </c:pt>
                <c:pt idx="1781">
                  <c:v>44319.41551240741</c:v>
                </c:pt>
                <c:pt idx="1782">
                  <c:v>44319.484182071756</c:v>
                </c:pt>
                <c:pt idx="1783">
                  <c:v>44319.552851493056</c:v>
                </c:pt>
                <c:pt idx="1784">
                  <c:v>44319.621520833331</c:v>
                </c:pt>
                <c:pt idx="1785">
                  <c:v>44319.690190231478</c:v>
                </c:pt>
                <c:pt idx="1786">
                  <c:v>44319.758859386573</c:v>
                </c:pt>
                <c:pt idx="1787">
                  <c:v>44319.827529085647</c:v>
                </c:pt>
                <c:pt idx="1788">
                  <c:v>44319.896199131945</c:v>
                </c:pt>
                <c:pt idx="1789">
                  <c:v>44319.964868773146</c:v>
                </c:pt>
                <c:pt idx="1790">
                  <c:v>44320.033538356482</c:v>
                </c:pt>
                <c:pt idx="1791">
                  <c:v>44320.102207534721</c:v>
                </c:pt>
                <c:pt idx="1792">
                  <c:v>44320.170876956021</c:v>
                </c:pt>
                <c:pt idx="1793">
                  <c:v>44320.239546944445</c:v>
                </c:pt>
                <c:pt idx="1794">
                  <c:v>44320.308217245372</c:v>
                </c:pt>
                <c:pt idx="1795">
                  <c:v>44320.376887766201</c:v>
                </c:pt>
                <c:pt idx="1796">
                  <c:v>44320.445557696759</c:v>
                </c:pt>
                <c:pt idx="1797">
                  <c:v>44320.514227222222</c:v>
                </c:pt>
                <c:pt idx="1798">
                  <c:v>44320.582896655091</c:v>
                </c:pt>
                <c:pt idx="1799">
                  <c:v>44320.65156608796</c:v>
                </c:pt>
                <c:pt idx="1800">
                  <c:v>44320.720235520836</c:v>
                </c:pt>
                <c:pt idx="1801">
                  <c:v>44320.788904664354</c:v>
                </c:pt>
                <c:pt idx="1802">
                  <c:v>44320.857574652779</c:v>
                </c:pt>
                <c:pt idx="1803">
                  <c:v>44320.926244525464</c:v>
                </c:pt>
                <c:pt idx="1804">
                  <c:v>44320.994914224539</c:v>
                </c:pt>
                <c:pt idx="1805">
                  <c:v>44321.063583796298</c:v>
                </c:pt>
                <c:pt idx="1806">
                  <c:v>44321.132252777781</c:v>
                </c:pt>
                <c:pt idx="1807">
                  <c:v>44321.200922349541</c:v>
                </c:pt>
                <c:pt idx="1808">
                  <c:v>44321.269592395831</c:v>
                </c:pt>
                <c:pt idx="1809">
                  <c:v>44321.338262974539</c:v>
                </c:pt>
                <c:pt idx="1810">
                  <c:v>44321.406933124999</c:v>
                </c:pt>
                <c:pt idx="1811">
                  <c:v>44321.475602824074</c:v>
                </c:pt>
                <c:pt idx="1812">
                  <c:v>44321.544272222221</c:v>
                </c:pt>
                <c:pt idx="1813">
                  <c:v>44321.612941527776</c:v>
                </c:pt>
                <c:pt idx="1814">
                  <c:v>44321.681610891203</c:v>
                </c:pt>
                <c:pt idx="1815">
                  <c:v>44321.750280057873</c:v>
                </c:pt>
                <c:pt idx="1816">
                  <c:v>44321.818949594905</c:v>
                </c:pt>
                <c:pt idx="1817">
                  <c:v>44321.887619664354</c:v>
                </c:pt>
                <c:pt idx="1818">
                  <c:v>44321.956289305555</c:v>
                </c:pt>
                <c:pt idx="1819">
                  <c:v>44322.024958842594</c:v>
                </c:pt>
                <c:pt idx="1820">
                  <c:v>44322.093628078706</c:v>
                </c:pt>
                <c:pt idx="1821">
                  <c:v>44322.162297361108</c:v>
                </c:pt>
                <c:pt idx="1822">
                  <c:v>44322.230967233794</c:v>
                </c:pt>
                <c:pt idx="1823">
                  <c:v>44322.299637384262</c:v>
                </c:pt>
                <c:pt idx="1824">
                  <c:v>44322.368307893521</c:v>
                </c:pt>
                <c:pt idx="1825">
                  <c:v>44322.436977812496</c:v>
                </c:pt>
                <c:pt idx="1826">
                  <c:v>44322.50564732639</c:v>
                </c:pt>
                <c:pt idx="1827">
                  <c:v>44322.57430818287</c:v>
                </c:pt>
                <c:pt idx="1828">
                  <c:v>44322.642977523152</c:v>
                </c:pt>
                <c:pt idx="1829">
                  <c:v>44322.7116469213</c:v>
                </c:pt>
                <c:pt idx="1830">
                  <c:v>44322.780315972224</c:v>
                </c:pt>
                <c:pt idx="1831">
                  <c:v>44322.848985833334</c:v>
                </c:pt>
                <c:pt idx="1832">
                  <c:v>44322.917655694444</c:v>
                </c:pt>
                <c:pt idx="1833">
                  <c:v>44322.986325324076</c:v>
                </c:pt>
                <c:pt idx="1834">
                  <c:v>44323.05499488426</c:v>
                </c:pt>
                <c:pt idx="1835">
                  <c:v>44323.123663831022</c:v>
                </c:pt>
                <c:pt idx="1836">
                  <c:v>44323.192333310188</c:v>
                </c:pt>
                <c:pt idx="1837">
                  <c:v>44323.261003321757</c:v>
                </c:pt>
                <c:pt idx="1838">
                  <c:v>44323.329673819448</c:v>
                </c:pt>
                <c:pt idx="1839">
                  <c:v>44323.398344062502</c:v>
                </c:pt>
                <c:pt idx="1840">
                  <c:v>44323.467013784721</c:v>
                </c:pt>
                <c:pt idx="1841">
                  <c:v>44323.535683159724</c:v>
                </c:pt>
                <c:pt idx="1842">
                  <c:v>44323.604352418981</c:v>
                </c:pt>
                <c:pt idx="1843">
                  <c:v>44323.673021759256</c:v>
                </c:pt>
                <c:pt idx="1844">
                  <c:v>44323.741690937502</c:v>
                </c:pt>
                <c:pt idx="1845">
                  <c:v>44323.810360289353</c:v>
                </c:pt>
                <c:pt idx="1846">
                  <c:v>44323.879030324075</c:v>
                </c:pt>
                <c:pt idx="1847">
                  <c:v>44323.947699976852</c:v>
                </c:pt>
                <c:pt idx="1848">
                  <c:v>44324.016369490739</c:v>
                </c:pt>
                <c:pt idx="1849">
                  <c:v>44324.085038773148</c:v>
                </c:pt>
                <c:pt idx="1850">
                  <c:v>44324.15370787037</c:v>
                </c:pt>
                <c:pt idx="1851">
                  <c:v>44324.222377592596</c:v>
                </c:pt>
                <c:pt idx="1852">
                  <c:v>44324.291047604165</c:v>
                </c:pt>
                <c:pt idx="1853">
                  <c:v>44324.359718055559</c:v>
                </c:pt>
                <c:pt idx="1854">
                  <c:v>44324.428387939814</c:v>
                </c:pt>
                <c:pt idx="1855">
                  <c:v>44324.497057442131</c:v>
                </c:pt>
                <c:pt idx="1856">
                  <c:v>44324.565726782406</c:v>
                </c:pt>
                <c:pt idx="1857">
                  <c:v>44324.634396064816</c:v>
                </c:pt>
                <c:pt idx="1858">
                  <c:v>44324.70306540509</c:v>
                </c:pt>
                <c:pt idx="1859">
                  <c:v>44324.771734421294</c:v>
                </c:pt>
                <c:pt idx="1860">
                  <c:v>44324.840404166665</c:v>
                </c:pt>
                <c:pt idx="1861">
                  <c:v>44324.909074027775</c:v>
                </c:pt>
                <c:pt idx="1862">
                  <c:v>44324.977743599535</c:v>
                </c:pt>
                <c:pt idx="1863">
                  <c:v>44325.046413124997</c:v>
                </c:pt>
                <c:pt idx="1864">
                  <c:v>44325.115082083335</c:v>
                </c:pt>
                <c:pt idx="1865">
                  <c:v>44325.183751493052</c:v>
                </c:pt>
                <c:pt idx="1866">
                  <c:v>44325.252421458332</c:v>
                </c:pt>
                <c:pt idx="1867">
                  <c:v>44325.321091840276</c:v>
                </c:pt>
                <c:pt idx="1868">
                  <c:v>44325.389762175924</c:v>
                </c:pt>
                <c:pt idx="1869">
                  <c:v>44325.458431932871</c:v>
                </c:pt>
                <c:pt idx="1870">
                  <c:v>44325.527101307867</c:v>
                </c:pt>
                <c:pt idx="1871">
                  <c:v>44325.595770590277</c:v>
                </c:pt>
                <c:pt idx="1872">
                  <c:v>44325.664439918983</c:v>
                </c:pt>
                <c:pt idx="1873">
                  <c:v>44325.733109155095</c:v>
                </c:pt>
                <c:pt idx="1874">
                  <c:v>44325.80177834491</c:v>
                </c:pt>
                <c:pt idx="1875">
                  <c:v>44325.870448321759</c:v>
                </c:pt>
                <c:pt idx="1876">
                  <c:v>44325.939118009257</c:v>
                </c:pt>
                <c:pt idx="1877">
                  <c:v>44326.007787546296</c:v>
                </c:pt>
                <c:pt idx="1878">
                  <c:v>44326.076456898147</c:v>
                </c:pt>
                <c:pt idx="1879">
                  <c:v>44326.145125856485</c:v>
                </c:pt>
                <c:pt idx="1880">
                  <c:v>44326.213795451389</c:v>
                </c:pt>
                <c:pt idx="1881">
                  <c:v>44326.282465381948</c:v>
                </c:pt>
                <c:pt idx="1882">
                  <c:v>44326.351135833334</c:v>
                </c:pt>
                <c:pt idx="1883">
                  <c:v>44326.419805729165</c:v>
                </c:pt>
                <c:pt idx="1884">
                  <c:v>44326.488475243059</c:v>
                </c:pt>
                <c:pt idx="1885">
                  <c:v>44326.557144537037</c:v>
                </c:pt>
                <c:pt idx="1886">
                  <c:v>44326.625813749997</c:v>
                </c:pt>
                <c:pt idx="1887">
                  <c:v>44326.694483032406</c:v>
                </c:pt>
                <c:pt idx="1888">
                  <c:v>44326.763152037034</c:v>
                </c:pt>
                <c:pt idx="1889">
                  <c:v>44326.831821666667</c:v>
                </c:pt>
                <c:pt idx="1890">
                  <c:v>44326.900491562497</c:v>
                </c:pt>
                <c:pt idx="1891">
                  <c:v>44326.969161076391</c:v>
                </c:pt>
                <c:pt idx="1892">
                  <c:v>44327.037830532405</c:v>
                </c:pt>
                <c:pt idx="1893">
                  <c:v>44327.106499548609</c:v>
                </c:pt>
                <c:pt idx="1894">
                  <c:v>44327.175168877315</c:v>
                </c:pt>
                <c:pt idx="1895">
                  <c:v>44327.243838773145</c:v>
                </c:pt>
                <c:pt idx="1896">
                  <c:v>44327.312509016207</c:v>
                </c:pt>
                <c:pt idx="1897">
                  <c:v>44327.381179386575</c:v>
                </c:pt>
                <c:pt idx="1898">
                  <c:v>44327.449849178243</c:v>
                </c:pt>
                <c:pt idx="1899">
                  <c:v>44327.518518553239</c:v>
                </c:pt>
                <c:pt idx="1900">
                  <c:v>44327.587187847224</c:v>
                </c:pt>
                <c:pt idx="1901">
                  <c:v>44327.655857164355</c:v>
                </c:pt>
                <c:pt idx="1902">
                  <c:v>44327.724526446756</c:v>
                </c:pt>
                <c:pt idx="1903">
                  <c:v>44327.793195509257</c:v>
                </c:pt>
                <c:pt idx="1904">
                  <c:v>44327.861865405095</c:v>
                </c:pt>
                <c:pt idx="1905">
                  <c:v>44327.930535127314</c:v>
                </c:pt>
                <c:pt idx="1906">
                  <c:v>44327.999204687498</c:v>
                </c:pt>
                <c:pt idx="1907">
                  <c:v>44328.067874108798</c:v>
                </c:pt>
                <c:pt idx="1908">
                  <c:v>44328.136542974535</c:v>
                </c:pt>
                <c:pt idx="1909">
                  <c:v>44328.2052124537</c:v>
                </c:pt>
                <c:pt idx="1910">
                  <c:v>44328.273882372683</c:v>
                </c:pt>
                <c:pt idx="1911">
                  <c:v>44328.342552824077</c:v>
                </c:pt>
                <c:pt idx="1912">
                  <c:v>44328.411222789349</c:v>
                </c:pt>
                <c:pt idx="1913">
                  <c:v>44328.479892337964</c:v>
                </c:pt>
                <c:pt idx="1914">
                  <c:v>44328.548561597221</c:v>
                </c:pt>
                <c:pt idx="1915">
                  <c:v>44328.617230787037</c:v>
                </c:pt>
                <c:pt idx="1916">
                  <c:v>44328.685900023149</c:v>
                </c:pt>
                <c:pt idx="1917">
                  <c:v>44328.754569039353</c:v>
                </c:pt>
                <c:pt idx="1918">
                  <c:v>44328.823238530094</c:v>
                </c:pt>
                <c:pt idx="1919">
                  <c:v>44328.891908449077</c:v>
                </c:pt>
                <c:pt idx="1920">
                  <c:v>44328.960577951388</c:v>
                </c:pt>
                <c:pt idx="1921">
                  <c:v>44329.029247372688</c:v>
                </c:pt>
                <c:pt idx="1922">
                  <c:v>44329.097916446757</c:v>
                </c:pt>
                <c:pt idx="1923">
                  <c:v>44329.166585659725</c:v>
                </c:pt>
                <c:pt idx="1924">
                  <c:v>44329.235255462962</c:v>
                </c:pt>
                <c:pt idx="1925">
                  <c:v>44329.303925555556</c:v>
                </c:pt>
                <c:pt idx="1926">
                  <c:v>44329.372595937501</c:v>
                </c:pt>
                <c:pt idx="1927">
                  <c:v>44329.441265729169</c:v>
                </c:pt>
                <c:pt idx="1928">
                  <c:v>44329.509935115741</c:v>
                </c:pt>
                <c:pt idx="1929">
                  <c:v>44329.578604409726</c:v>
                </c:pt>
                <c:pt idx="1930">
                  <c:v>44329.647273680559</c:v>
                </c:pt>
                <c:pt idx="1931">
                  <c:v>44329.715942962961</c:v>
                </c:pt>
                <c:pt idx="1932">
                  <c:v>44329.784611944444</c:v>
                </c:pt>
                <c:pt idx="1933">
                  <c:v>44329.853281747688</c:v>
                </c:pt>
                <c:pt idx="1934">
                  <c:v>44329.921951481483</c:v>
                </c:pt>
                <c:pt idx="1935">
                  <c:v>44329.990621041667</c:v>
                </c:pt>
                <c:pt idx="1936">
                  <c:v>44330.059290486111</c:v>
                </c:pt>
                <c:pt idx="1937">
                  <c:v>44330.127959317128</c:v>
                </c:pt>
                <c:pt idx="1938">
                  <c:v>44330.196628715275</c:v>
                </c:pt>
                <c:pt idx="1939">
                  <c:v>44330.265298622682</c:v>
                </c:pt>
                <c:pt idx="1940">
                  <c:v>44330.333969050924</c:v>
                </c:pt>
                <c:pt idx="1941">
                  <c:v>44330.402639120373</c:v>
                </c:pt>
                <c:pt idx="1942">
                  <c:v>44330.471308715278</c:v>
                </c:pt>
                <c:pt idx="1943">
                  <c:v>44330.539977974535</c:v>
                </c:pt>
                <c:pt idx="1944">
                  <c:v>44330.608647129629</c:v>
                </c:pt>
                <c:pt idx="1945">
                  <c:v>44330.677316354166</c:v>
                </c:pt>
                <c:pt idx="1946">
                  <c:v>44330.745985393522</c:v>
                </c:pt>
                <c:pt idx="1947">
                  <c:v>44330.81465472222</c:v>
                </c:pt>
                <c:pt idx="1948">
                  <c:v>44330.883324652779</c:v>
                </c:pt>
                <c:pt idx="1949">
                  <c:v>44330.951994178242</c:v>
                </c:pt>
                <c:pt idx="1950">
                  <c:v>44331.02066357639</c:v>
                </c:pt>
                <c:pt idx="1951">
                  <c:v>44331.089332708332</c:v>
                </c:pt>
                <c:pt idx="1952">
                  <c:v>44331.158001770833</c:v>
                </c:pt>
                <c:pt idx="1953">
                  <c:v>44331.226671458331</c:v>
                </c:pt>
                <c:pt idx="1954">
                  <c:v>44331.295341400466</c:v>
                </c:pt>
                <c:pt idx="1955">
                  <c:v>44331.364011759259</c:v>
                </c:pt>
                <c:pt idx="1956">
                  <c:v>44331.432681539351</c:v>
                </c:pt>
                <c:pt idx="1957">
                  <c:v>44331.501350914354</c:v>
                </c:pt>
                <c:pt idx="1958">
                  <c:v>44331.570020185187</c:v>
                </c:pt>
                <c:pt idx="1959">
                  <c:v>44331.638689375002</c:v>
                </c:pt>
                <c:pt idx="1960">
                  <c:v>44331.707358622683</c:v>
                </c:pt>
                <c:pt idx="1961">
                  <c:v>44331.776027546293</c:v>
                </c:pt>
                <c:pt idx="1962">
                  <c:v>44331.844697233799</c:v>
                </c:pt>
                <c:pt idx="1963">
                  <c:v>44331.91336697917</c:v>
                </c:pt>
                <c:pt idx="1964">
                  <c:v>44331.982036469904</c:v>
                </c:pt>
                <c:pt idx="1965">
                  <c:v>44332.050705891204</c:v>
                </c:pt>
                <c:pt idx="1966">
                  <c:v>44332.119374733797</c:v>
                </c:pt>
                <c:pt idx="1967">
                  <c:v>44332.188044062503</c:v>
                </c:pt>
                <c:pt idx="1968">
                  <c:v>44332.256713935189</c:v>
                </c:pt>
                <c:pt idx="1969">
                  <c:v>44332.32538425926</c:v>
                </c:pt>
                <c:pt idx="1970">
                  <c:v>44332.394054432873</c:v>
                </c:pt>
                <c:pt idx="1971">
                  <c:v>44332.462724062498</c:v>
                </c:pt>
                <c:pt idx="1972">
                  <c:v>44332.531393321762</c:v>
                </c:pt>
                <c:pt idx="1973">
                  <c:v>44332.600062465281</c:v>
                </c:pt>
                <c:pt idx="1974">
                  <c:v>44332.668731678241</c:v>
                </c:pt>
                <c:pt idx="1975">
                  <c:v>44332.737400775462</c:v>
                </c:pt>
                <c:pt idx="1976">
                  <c:v>44332.806069918981</c:v>
                </c:pt>
                <c:pt idx="1977">
                  <c:v>44332.874739814812</c:v>
                </c:pt>
                <c:pt idx="1978">
                  <c:v>44332.943409363426</c:v>
                </c:pt>
                <c:pt idx="1979">
                  <c:v>44333.01207877315</c:v>
                </c:pt>
                <c:pt idx="1980">
                  <c:v>44333.080747962966</c:v>
                </c:pt>
                <c:pt idx="1981">
                  <c:v>44333.149416863424</c:v>
                </c:pt>
                <c:pt idx="1982">
                  <c:v>44333.218086400462</c:v>
                </c:pt>
                <c:pt idx="1983">
                  <c:v>44333.286756238427</c:v>
                </c:pt>
                <c:pt idx="1984">
                  <c:v>44333.355426574075</c:v>
                </c:pt>
                <c:pt idx="1985">
                  <c:v>44333.424096331015</c:v>
                </c:pt>
                <c:pt idx="1986">
                  <c:v>44333.492765717594</c:v>
                </c:pt>
                <c:pt idx="1987">
                  <c:v>44333.561434907409</c:v>
                </c:pt>
                <c:pt idx="1988">
                  <c:v>44333.630104027776</c:v>
                </c:pt>
                <c:pt idx="1989">
                  <c:v>44333.698773217591</c:v>
                </c:pt>
                <c:pt idx="1990">
                  <c:v>44333.76744210648</c:v>
                </c:pt>
                <c:pt idx="1991">
                  <c:v>44333.836111666664</c:v>
                </c:pt>
                <c:pt idx="1992">
                  <c:v>44333.904781423611</c:v>
                </c:pt>
                <c:pt idx="1993">
                  <c:v>44333.973450833335</c:v>
                </c:pt>
                <c:pt idx="1994">
                  <c:v>44334.042120196762</c:v>
                </c:pt>
                <c:pt idx="1995">
                  <c:v>44334.110789062499</c:v>
                </c:pt>
                <c:pt idx="1996">
                  <c:v>44334.179458310187</c:v>
                </c:pt>
                <c:pt idx="1997">
                  <c:v>44334.248128113424</c:v>
                </c:pt>
                <c:pt idx="1998">
                  <c:v>44334.316798298612</c:v>
                </c:pt>
                <c:pt idx="1999">
                  <c:v>44334.38546853009</c:v>
                </c:pt>
                <c:pt idx="2000">
                  <c:v>44334.454138182868</c:v>
                </c:pt>
                <c:pt idx="2001">
                  <c:v>44334.522807430556</c:v>
                </c:pt>
                <c:pt idx="2002">
                  <c:v>44334.591476585651</c:v>
                </c:pt>
                <c:pt idx="2003">
                  <c:v>44334.660145787035</c:v>
                </c:pt>
                <c:pt idx="2004">
                  <c:v>44334.728814918984</c:v>
                </c:pt>
                <c:pt idx="2005">
                  <c:v>44334.797483912036</c:v>
                </c:pt>
                <c:pt idx="2006">
                  <c:v>44334.866153726849</c:v>
                </c:pt>
                <c:pt idx="2007">
                  <c:v>44334.934823298609</c:v>
                </c:pt>
                <c:pt idx="2008">
                  <c:v>44335.003492731485</c:v>
                </c:pt>
                <c:pt idx="2009">
                  <c:v>44335.072161979166</c:v>
                </c:pt>
                <c:pt idx="2010">
                  <c:v>44335.140830752316</c:v>
                </c:pt>
                <c:pt idx="2011">
                  <c:v>44335.209500150464</c:v>
                </c:pt>
                <c:pt idx="2012">
                  <c:v>44335.278169942132</c:v>
                </c:pt>
                <c:pt idx="2013">
                  <c:v>44335.346840266204</c:v>
                </c:pt>
                <c:pt idx="2014">
                  <c:v>44335.415510057872</c:v>
                </c:pt>
                <c:pt idx="2015">
                  <c:v>44335.484179444444</c:v>
                </c:pt>
                <c:pt idx="2016">
                  <c:v>44335.552848587962</c:v>
                </c:pt>
                <c:pt idx="2017">
                  <c:v>44335.621517650463</c:v>
                </c:pt>
                <c:pt idx="2018">
                  <c:v>44335.690186782405</c:v>
                </c:pt>
                <c:pt idx="2019">
                  <c:v>44335.75885564815</c:v>
                </c:pt>
                <c:pt idx="2020">
                  <c:v>44335.827525081018</c:v>
                </c:pt>
                <c:pt idx="2021">
                  <c:v>44335.896194849534</c:v>
                </c:pt>
                <c:pt idx="2022">
                  <c:v>44335.964864224537</c:v>
                </c:pt>
                <c:pt idx="2023">
                  <c:v>44336.033533530092</c:v>
                </c:pt>
                <c:pt idx="2024">
                  <c:v>44336.102202430557</c:v>
                </c:pt>
                <c:pt idx="2025">
                  <c:v>44336.170871562499</c:v>
                </c:pt>
                <c:pt idx="2026">
                  <c:v>44336.239541284725</c:v>
                </c:pt>
                <c:pt idx="2027">
                  <c:v>44336.308211319447</c:v>
                </c:pt>
                <c:pt idx="2028">
                  <c:v>44336.376881562501</c:v>
                </c:pt>
                <c:pt idx="2029">
                  <c:v>44336.445551215278</c:v>
                </c:pt>
                <c:pt idx="2030">
                  <c:v>44336.514220462966</c:v>
                </c:pt>
                <c:pt idx="2031">
                  <c:v>44336.58288962963</c:v>
                </c:pt>
                <c:pt idx="2032">
                  <c:v>44336.651558784724</c:v>
                </c:pt>
                <c:pt idx="2033">
                  <c:v>44336.720227939812</c:v>
                </c:pt>
                <c:pt idx="2034">
                  <c:v>44336.788896805556</c:v>
                </c:pt>
                <c:pt idx="2035">
                  <c:v>44336.857566527775</c:v>
                </c:pt>
                <c:pt idx="2036">
                  <c:v>44336.92623611111</c:v>
                </c:pt>
                <c:pt idx="2037">
                  <c:v>44336.994905543979</c:v>
                </c:pt>
                <c:pt idx="2038">
                  <c:v>44337.063574837965</c:v>
                </c:pt>
                <c:pt idx="2039">
                  <c:v>44337.132243541666</c:v>
                </c:pt>
                <c:pt idx="2040">
                  <c:v>44337.20091284722</c:v>
                </c:pt>
                <c:pt idx="2041">
                  <c:v>44337.269582615743</c:v>
                </c:pt>
                <c:pt idx="2042">
                  <c:v>44337.33825291667</c:v>
                </c:pt>
                <c:pt idx="2043">
                  <c:v>44337.406922800925</c:v>
                </c:pt>
                <c:pt idx="2044">
                  <c:v>44337.475592233794</c:v>
                </c:pt>
                <c:pt idx="2045">
                  <c:v>44337.544261342591</c:v>
                </c:pt>
                <c:pt idx="2046">
                  <c:v>44337.612930381947</c:v>
                </c:pt>
                <c:pt idx="2047">
                  <c:v>44337.681599467593</c:v>
                </c:pt>
                <c:pt idx="2048">
                  <c:v>44337.750268356482</c:v>
                </c:pt>
                <c:pt idx="2049">
                  <c:v>44337.818937627315</c:v>
                </c:pt>
                <c:pt idx="2050">
                  <c:v>44337.887607418983</c:v>
                </c:pt>
                <c:pt idx="2051">
                  <c:v>44337.956276793979</c:v>
                </c:pt>
                <c:pt idx="2052">
                  <c:v>44338.024946053243</c:v>
                </c:pt>
                <c:pt idx="2053">
                  <c:v>44338.093615011574</c:v>
                </c:pt>
                <c:pt idx="2054">
                  <c:v>44338.162284016202</c:v>
                </c:pt>
                <c:pt idx="2055">
                  <c:v>44338.230953634258</c:v>
                </c:pt>
                <c:pt idx="2056">
                  <c:v>44338.299623506944</c:v>
                </c:pt>
                <c:pt idx="2057">
                  <c:v>44338.368293738429</c:v>
                </c:pt>
                <c:pt idx="2058">
                  <c:v>44338.43696337963</c:v>
                </c:pt>
                <c:pt idx="2059">
                  <c:v>44338.505632627312</c:v>
                </c:pt>
                <c:pt idx="2060">
                  <c:v>44338.57430177083</c:v>
                </c:pt>
                <c:pt idx="2061">
                  <c:v>44338.642970856483</c:v>
                </c:pt>
                <c:pt idx="2062">
                  <c:v>44338.711640000001</c:v>
                </c:pt>
                <c:pt idx="2063">
                  <c:v>44338.780308807873</c:v>
                </c:pt>
                <c:pt idx="2064">
                  <c:v>44338.848978414353</c:v>
                </c:pt>
                <c:pt idx="2065">
                  <c:v>44338.917648009257</c:v>
                </c:pt>
                <c:pt idx="2066">
                  <c:v>44338.986317395837</c:v>
                </c:pt>
                <c:pt idx="2067">
                  <c:v>44339.054986701391</c:v>
                </c:pt>
                <c:pt idx="2068">
                  <c:v>44339.123655393516</c:v>
                </c:pt>
                <c:pt idx="2069">
                  <c:v>44339.192324629628</c:v>
                </c:pt>
                <c:pt idx="2070">
                  <c:v>44339.260994386575</c:v>
                </c:pt>
                <c:pt idx="2071">
                  <c:v>44339.329664629629</c:v>
                </c:pt>
                <c:pt idx="2072">
                  <c:v>44339.39833462963</c:v>
                </c:pt>
                <c:pt idx="2073">
                  <c:v>44339.46700409722</c:v>
                </c:pt>
                <c:pt idx="2074">
                  <c:v>44339.535673217593</c:v>
                </c:pt>
                <c:pt idx="2075">
                  <c:v>44339.604342233797</c:v>
                </c:pt>
                <c:pt idx="2076">
                  <c:v>44339.673011319443</c:v>
                </c:pt>
                <c:pt idx="2077">
                  <c:v>44339.741680254629</c:v>
                </c:pt>
                <c:pt idx="2078">
                  <c:v>44339.81034935185</c:v>
                </c:pt>
                <c:pt idx="2079">
                  <c:v>44339.879019131942</c:v>
                </c:pt>
                <c:pt idx="2080">
                  <c:v>44339.947688541666</c:v>
                </c:pt>
                <c:pt idx="2081">
                  <c:v>44340.016357800923</c:v>
                </c:pt>
                <c:pt idx="2082">
                  <c:v>44340.085026828703</c:v>
                </c:pt>
                <c:pt idx="2083">
                  <c:v>44340.153695682871</c:v>
                </c:pt>
                <c:pt idx="2084">
                  <c:v>44340.222365162037</c:v>
                </c:pt>
                <c:pt idx="2085">
                  <c:v>44340.291034918984</c:v>
                </c:pt>
                <c:pt idx="2086">
                  <c:v>44340.359705138886</c:v>
                </c:pt>
                <c:pt idx="2087">
                  <c:v>44340.428374768519</c:v>
                </c:pt>
                <c:pt idx="2088">
                  <c:v>44340.497044016207</c:v>
                </c:pt>
                <c:pt idx="2089">
                  <c:v>44340.565713124997</c:v>
                </c:pt>
                <c:pt idx="2090">
                  <c:v>44340.634382152777</c:v>
                </c:pt>
                <c:pt idx="2091">
                  <c:v>44340.703051238423</c:v>
                </c:pt>
                <c:pt idx="2092">
                  <c:v>44340.771720023149</c:v>
                </c:pt>
                <c:pt idx="2093">
                  <c:v>44340.840389513891</c:v>
                </c:pt>
                <c:pt idx="2094">
                  <c:v>44340.909059143516</c:v>
                </c:pt>
                <c:pt idx="2095">
                  <c:v>44340.977728460646</c:v>
                </c:pt>
                <c:pt idx="2096">
                  <c:v>44341.046397743055</c:v>
                </c:pt>
                <c:pt idx="2097">
                  <c:v>44341.115066458333</c:v>
                </c:pt>
                <c:pt idx="2098">
                  <c:v>44341.183735625003</c:v>
                </c:pt>
                <c:pt idx="2099">
                  <c:v>44341.252405347223</c:v>
                </c:pt>
                <c:pt idx="2100">
                  <c:v>44341.321075486114</c:v>
                </c:pt>
                <c:pt idx="2101">
                  <c:v>44341.389745578701</c:v>
                </c:pt>
                <c:pt idx="2102">
                  <c:v>44341.458415092595</c:v>
                </c:pt>
                <c:pt idx="2103">
                  <c:v>44341.527084224537</c:v>
                </c:pt>
                <c:pt idx="2104">
                  <c:v>44341.595753263886</c:v>
                </c:pt>
                <c:pt idx="2105">
                  <c:v>44341.664422349539</c:v>
                </c:pt>
                <c:pt idx="2106">
                  <c:v>44341.73309134259</c:v>
                </c:pt>
                <c:pt idx="2107">
                  <c:v>44341.801760289352</c:v>
                </c:pt>
                <c:pt idx="2108">
                  <c:v>44341.870430034724</c:v>
                </c:pt>
                <c:pt idx="2109">
                  <c:v>44341.939099479168</c:v>
                </c:pt>
                <c:pt idx="2110">
                  <c:v>44342.007768784722</c:v>
                </c:pt>
                <c:pt idx="2111">
                  <c:v>44342.07643789352</c:v>
                </c:pt>
                <c:pt idx="2112">
                  <c:v>44342.145106608798</c:v>
                </c:pt>
                <c:pt idx="2113">
                  <c:v>44342.213775960648</c:v>
                </c:pt>
                <c:pt idx="2114">
                  <c:v>44342.282445648147</c:v>
                </c:pt>
                <c:pt idx="2115">
                  <c:v>44342.351115868056</c:v>
                </c:pt>
                <c:pt idx="2116">
                  <c:v>44342.419785532409</c:v>
                </c:pt>
                <c:pt idx="2117">
                  <c:v>44342.488454803242</c:v>
                </c:pt>
                <c:pt idx="2118">
                  <c:v>44342.557123854167</c:v>
                </c:pt>
                <c:pt idx="2119">
                  <c:v>44342.62579283565</c:v>
                </c:pt>
                <c:pt idx="2120">
                  <c:v>44342.694461886575</c:v>
                </c:pt>
                <c:pt idx="2121">
                  <c:v>44342.763130659725</c:v>
                </c:pt>
                <c:pt idx="2122">
                  <c:v>44342.831800046297</c:v>
                </c:pt>
                <c:pt idx="2123">
                  <c:v>44342.900469699074</c:v>
                </c:pt>
                <c:pt idx="2124">
                  <c:v>44342.969138981483</c:v>
                </c:pt>
                <c:pt idx="2125">
                  <c:v>44343.03780820602</c:v>
                </c:pt>
                <c:pt idx="2126">
                  <c:v>44343.10647697917</c:v>
                </c:pt>
                <c:pt idx="2127">
                  <c:v>44343.175146076392</c:v>
                </c:pt>
                <c:pt idx="2128">
                  <c:v>44343.243815740738</c:v>
                </c:pt>
                <c:pt idx="2129">
                  <c:v>44343.312485740738</c:v>
                </c:pt>
                <c:pt idx="2130">
                  <c:v>44343.38115587963</c:v>
                </c:pt>
                <c:pt idx="2131">
                  <c:v>44343.449825428244</c:v>
                </c:pt>
                <c:pt idx="2132">
                  <c:v>44343.518494583332</c:v>
                </c:pt>
                <c:pt idx="2133">
                  <c:v>44343.587163634256</c:v>
                </c:pt>
                <c:pt idx="2134">
                  <c:v>44343.655832719909</c:v>
                </c:pt>
                <c:pt idx="2135">
                  <c:v>44343.724501759258</c:v>
                </c:pt>
                <c:pt idx="2136">
                  <c:v>44343.793170590281</c:v>
                </c:pt>
                <c:pt idx="2137">
                  <c:v>44343.861840254627</c:v>
                </c:pt>
                <c:pt idx="2138">
                  <c:v>44343.930509733793</c:v>
                </c:pt>
                <c:pt idx="2139">
                  <c:v>44343.999179074075</c:v>
                </c:pt>
                <c:pt idx="2140">
                  <c:v>44344.067848252314</c:v>
                </c:pt>
                <c:pt idx="2141">
                  <c:v>44344.136516886574</c:v>
                </c:pt>
                <c:pt idx="2142">
                  <c:v>44344.205186134262</c:v>
                </c:pt>
                <c:pt idx="2143">
                  <c:v>44344.273855810185</c:v>
                </c:pt>
                <c:pt idx="2144">
                  <c:v>44344.342526030094</c:v>
                </c:pt>
                <c:pt idx="2145">
                  <c:v>44344.411195763889</c:v>
                </c:pt>
                <c:pt idx="2146">
                  <c:v>44344.479865069443</c:v>
                </c:pt>
                <c:pt idx="2147">
                  <c:v>44344.548534108799</c:v>
                </c:pt>
                <c:pt idx="2148">
                  <c:v>44344.617203055554</c:v>
                </c:pt>
                <c:pt idx="2149">
                  <c:v>44344.685872060189</c:v>
                </c:pt>
                <c:pt idx="2150">
                  <c:v>44344.754540844908</c:v>
                </c:pt>
                <c:pt idx="2151">
                  <c:v>44344.823210092596</c:v>
                </c:pt>
                <c:pt idx="2152">
                  <c:v>44344.891879780094</c:v>
                </c:pt>
                <c:pt idx="2153">
                  <c:v>44344.960549050928</c:v>
                </c:pt>
                <c:pt idx="2154">
                  <c:v>44345.029218229167</c:v>
                </c:pt>
                <c:pt idx="2155">
                  <c:v>44345.097887060183</c:v>
                </c:pt>
                <c:pt idx="2156">
                  <c:v>44345.166556041666</c:v>
                </c:pt>
                <c:pt idx="2157">
                  <c:v>44345.235225625001</c:v>
                </c:pt>
                <c:pt idx="2158">
                  <c:v>44345.303895474535</c:v>
                </c:pt>
                <c:pt idx="2159">
                  <c:v>44345.372565613427</c:v>
                </c:pt>
                <c:pt idx="2160">
                  <c:v>44345.44123517361</c:v>
                </c:pt>
                <c:pt idx="2161">
                  <c:v>44345.509904328705</c:v>
                </c:pt>
                <c:pt idx="2162">
                  <c:v>44345.578573391205</c:v>
                </c:pt>
                <c:pt idx="2163">
                  <c:v>44345.647242418985</c:v>
                </c:pt>
                <c:pt idx="2164">
                  <c:v>44345.71591146991</c:v>
                </c:pt>
                <c:pt idx="2165">
                  <c:v>44345.784580208332</c:v>
                </c:pt>
                <c:pt idx="2166">
                  <c:v>44345.853249768516</c:v>
                </c:pt>
                <c:pt idx="2167">
                  <c:v>44345.921919270833</c:v>
                </c:pt>
                <c:pt idx="2168">
                  <c:v>44345.990588587963</c:v>
                </c:pt>
                <c:pt idx="2169">
                  <c:v>44346.059257800924</c:v>
                </c:pt>
                <c:pt idx="2170">
                  <c:v>44346.127926400462</c:v>
                </c:pt>
                <c:pt idx="2171">
                  <c:v>44346.196595567133</c:v>
                </c:pt>
                <c:pt idx="2172">
                  <c:v>44346.265265231479</c:v>
                </c:pt>
                <c:pt idx="2173">
                  <c:v>44346.333935416667</c:v>
                </c:pt>
                <c:pt idx="2174">
                  <c:v>44346.402605254632</c:v>
                </c:pt>
                <c:pt idx="2175">
                  <c:v>44346.471274606483</c:v>
                </c:pt>
                <c:pt idx="2176">
                  <c:v>44346.539943622687</c:v>
                </c:pt>
                <c:pt idx="2177">
                  <c:v>44346.608612546297</c:v>
                </c:pt>
                <c:pt idx="2178">
                  <c:v>44346.67728152778</c:v>
                </c:pt>
                <c:pt idx="2179">
                  <c:v>44346.745950335651</c:v>
                </c:pt>
                <c:pt idx="2180">
                  <c:v>44346.814619421297</c:v>
                </c:pt>
                <c:pt idx="2181">
                  <c:v>44346.883289120371</c:v>
                </c:pt>
                <c:pt idx="2182">
                  <c:v>44346.951958391204</c:v>
                </c:pt>
                <c:pt idx="2183">
                  <c:v>44347.020627557868</c:v>
                </c:pt>
                <c:pt idx="2184">
                  <c:v>44347.089296446757</c:v>
                </c:pt>
                <c:pt idx="2185">
                  <c:v>44347.15796527778</c:v>
                </c:pt>
                <c:pt idx="2186">
                  <c:v>44347.226634722225</c:v>
                </c:pt>
                <c:pt idx="2187">
                  <c:v>44347.295304432868</c:v>
                </c:pt>
                <c:pt idx="2188">
                  <c:v>44347.363974548614</c:v>
                </c:pt>
                <c:pt idx="2189">
                  <c:v>44347.432644085646</c:v>
                </c:pt>
                <c:pt idx="2190">
                  <c:v>44347.501313229164</c:v>
                </c:pt>
                <c:pt idx="2191">
                  <c:v>44347.569982245368</c:v>
                </c:pt>
                <c:pt idx="2192">
                  <c:v>44347.638651203706</c:v>
                </c:pt>
                <c:pt idx="2193">
                  <c:v>44347.70732021991</c:v>
                </c:pt>
                <c:pt idx="2194">
                  <c:v>44347.775988900466</c:v>
                </c:pt>
                <c:pt idx="2195">
                  <c:v>44347.844658344904</c:v>
                </c:pt>
                <c:pt idx="2196">
                  <c:v>44347.913327847222</c:v>
                </c:pt>
                <c:pt idx="2197">
                  <c:v>44347.98199709491</c:v>
                </c:pt>
                <c:pt idx="2198">
                  <c:v>44348.050666284726</c:v>
                </c:pt>
                <c:pt idx="2199">
                  <c:v>44348.119334884257</c:v>
                </c:pt>
                <c:pt idx="2200">
                  <c:v>44348.18800396991</c:v>
                </c:pt>
                <c:pt idx="2201">
                  <c:v>44348.256673599535</c:v>
                </c:pt>
                <c:pt idx="2202">
                  <c:v>44348.32534369213</c:v>
                </c:pt>
                <c:pt idx="2203">
                  <c:v>44348.394013622688</c:v>
                </c:pt>
                <c:pt idx="2204">
                  <c:v>44348.46268300926</c:v>
                </c:pt>
                <c:pt idx="2205">
                  <c:v>44348.531352025464</c:v>
                </c:pt>
                <c:pt idx="2206">
                  <c:v>44348.600020937498</c:v>
                </c:pt>
                <c:pt idx="2207">
                  <c:v>44348.668689918981</c:v>
                </c:pt>
                <c:pt idx="2208">
                  <c:v>44348.737358773149</c:v>
                </c:pt>
                <c:pt idx="2209">
                  <c:v>44348.806027673614</c:v>
                </c:pt>
                <c:pt idx="2210">
                  <c:v>44348.874697326391</c:v>
                </c:pt>
                <c:pt idx="2211">
                  <c:v>44348.943366643522</c:v>
                </c:pt>
                <c:pt idx="2212">
                  <c:v>44349.012035810185</c:v>
                </c:pt>
                <c:pt idx="2213">
                  <c:v>44349.080704768516</c:v>
                </c:pt>
                <c:pt idx="2214">
                  <c:v>44349.149373425927</c:v>
                </c:pt>
                <c:pt idx="2215">
                  <c:v>44349.218042731482</c:v>
                </c:pt>
                <c:pt idx="2216">
                  <c:v>44349.286712326386</c:v>
                </c:pt>
                <c:pt idx="2217">
                  <c:v>44349.35538241898</c:v>
                </c:pt>
                <c:pt idx="2218">
                  <c:v>44349.424051944443</c:v>
                </c:pt>
                <c:pt idx="2219">
                  <c:v>44349.492721087961</c:v>
                </c:pt>
                <c:pt idx="2220">
                  <c:v>44349.561390046299</c:v>
                </c:pt>
                <c:pt idx="2221">
                  <c:v>44349.630058923613</c:v>
                </c:pt>
                <c:pt idx="2222">
                  <c:v>44349.698727881943</c:v>
                </c:pt>
                <c:pt idx="2223">
                  <c:v>44349.767396527779</c:v>
                </c:pt>
                <c:pt idx="2224">
                  <c:v>44349.836065856478</c:v>
                </c:pt>
                <c:pt idx="2225">
                  <c:v>44349.904735381948</c:v>
                </c:pt>
                <c:pt idx="2226">
                  <c:v>44349.973404548611</c:v>
                </c:pt>
                <c:pt idx="2227">
                  <c:v>44350.042073680554</c:v>
                </c:pt>
                <c:pt idx="2228">
                  <c:v>44350.110742303237</c:v>
                </c:pt>
                <c:pt idx="2229">
                  <c:v>44350.179411319441</c:v>
                </c:pt>
                <c:pt idx="2230">
                  <c:v>44350.248080891201</c:v>
                </c:pt>
                <c:pt idx="2231">
                  <c:v>44350.316750844904</c:v>
                </c:pt>
                <c:pt idx="2232">
                  <c:v>44350.385420844905</c:v>
                </c:pt>
                <c:pt idx="2233">
                  <c:v>44350.454090254629</c:v>
                </c:pt>
                <c:pt idx="2234">
                  <c:v>44350.522759270832</c:v>
                </c:pt>
                <c:pt idx="2235">
                  <c:v>44350.591428194442</c:v>
                </c:pt>
                <c:pt idx="2236">
                  <c:v>44350.660097152781</c:v>
                </c:pt>
                <c:pt idx="2237">
                  <c:v>44350.728766064814</c:v>
                </c:pt>
                <c:pt idx="2238">
                  <c:v>44350.797434814813</c:v>
                </c:pt>
                <c:pt idx="2239">
                  <c:v>44350.866104398148</c:v>
                </c:pt>
                <c:pt idx="2240">
                  <c:v>44350.934773738423</c:v>
                </c:pt>
                <c:pt idx="2241">
                  <c:v>44351.003442939815</c:v>
                </c:pt>
                <c:pt idx="2242">
                  <c:v>44351.072111967595</c:v>
                </c:pt>
                <c:pt idx="2243">
                  <c:v>44351.14078050926</c:v>
                </c:pt>
                <c:pt idx="2244">
                  <c:v>44351.209449675924</c:v>
                </c:pt>
                <c:pt idx="2245">
                  <c:v>44351.278119236114</c:v>
                </c:pt>
                <c:pt idx="2246">
                  <c:v>44351.346789328702</c:v>
                </c:pt>
                <c:pt idx="2247">
                  <c:v>44351.415458888892</c:v>
                </c:pt>
                <c:pt idx="2248">
                  <c:v>44351.484128055556</c:v>
                </c:pt>
                <c:pt idx="2249">
                  <c:v>44351.55279696759</c:v>
                </c:pt>
                <c:pt idx="2250">
                  <c:v>44351.621465810182</c:v>
                </c:pt>
                <c:pt idx="2251">
                  <c:v>44351.690134699071</c:v>
                </c:pt>
                <c:pt idx="2252">
                  <c:v>44351.758803344906</c:v>
                </c:pt>
                <c:pt idx="2253">
                  <c:v>44351.827472546298</c:v>
                </c:pt>
                <c:pt idx="2254">
                  <c:v>44351.896142094905</c:v>
                </c:pt>
                <c:pt idx="2255">
                  <c:v>44351.964811238424</c:v>
                </c:pt>
                <c:pt idx="2256">
                  <c:v>44352.033480324077</c:v>
                </c:pt>
                <c:pt idx="2257">
                  <c:v>44352.102148993057</c:v>
                </c:pt>
                <c:pt idx="2258">
                  <c:v>44352.170817905091</c:v>
                </c:pt>
                <c:pt idx="2259">
                  <c:v>44352.239487407409</c:v>
                </c:pt>
                <c:pt idx="2260">
                  <c:v>44352.308157210646</c:v>
                </c:pt>
                <c:pt idx="2261">
                  <c:v>44352.376827233798</c:v>
                </c:pt>
                <c:pt idx="2262">
                  <c:v>44352.445496666667</c:v>
                </c:pt>
                <c:pt idx="2263">
                  <c:v>44352.514165694447</c:v>
                </c:pt>
                <c:pt idx="2264">
                  <c:v>44352.582834629633</c:v>
                </c:pt>
                <c:pt idx="2265">
                  <c:v>44352.651503564812</c:v>
                </c:pt>
                <c:pt idx="2266">
                  <c:v>44352.720172499998</c:v>
                </c:pt>
                <c:pt idx="2267">
                  <c:v>44352.788841145833</c:v>
                </c:pt>
                <c:pt idx="2268">
                  <c:v>44352.857510648151</c:v>
                </c:pt>
                <c:pt idx="2269">
                  <c:v>44352.926180023147</c:v>
                </c:pt>
                <c:pt idx="2270">
                  <c:v>44352.994849224538</c:v>
                </c:pt>
                <c:pt idx="2271">
                  <c:v>44353.063518310184</c:v>
                </c:pt>
                <c:pt idx="2272">
                  <c:v>44353.132186793984</c:v>
                </c:pt>
                <c:pt idx="2273">
                  <c:v>44353.20085587963</c:v>
                </c:pt>
                <c:pt idx="2274">
                  <c:v>44353.269525428244</c:v>
                </c:pt>
                <c:pt idx="2275">
                  <c:v>44353.338195509263</c:v>
                </c:pt>
                <c:pt idx="2276">
                  <c:v>44353.406865173609</c:v>
                </c:pt>
                <c:pt idx="2277">
                  <c:v>44353.475534386576</c:v>
                </c:pt>
                <c:pt idx="2278">
                  <c:v>44353.544203287034</c:v>
                </c:pt>
                <c:pt idx="2279">
                  <c:v>44353.612872106482</c:v>
                </c:pt>
                <c:pt idx="2280">
                  <c:v>44353.681540983795</c:v>
                </c:pt>
                <c:pt idx="2281">
                  <c:v>44353.750209652775</c:v>
                </c:pt>
                <c:pt idx="2282">
                  <c:v>44353.818878703707</c:v>
                </c:pt>
                <c:pt idx="2283">
                  <c:v>44353.887548287035</c:v>
                </c:pt>
                <c:pt idx="2284">
                  <c:v>44353.95621744213</c:v>
                </c:pt>
                <c:pt idx="2285">
                  <c:v>44354.024886493055</c:v>
                </c:pt>
                <c:pt idx="2286">
                  <c:v>44354.093555231484</c:v>
                </c:pt>
                <c:pt idx="2287">
                  <c:v>44354.162224027779</c:v>
                </c:pt>
                <c:pt idx="2288">
                  <c:v>44354.230893425927</c:v>
                </c:pt>
                <c:pt idx="2289">
                  <c:v>44354.299563090281</c:v>
                </c:pt>
                <c:pt idx="2290">
                  <c:v>44354.36823310185</c:v>
                </c:pt>
                <c:pt idx="2291">
                  <c:v>44354.436902534719</c:v>
                </c:pt>
                <c:pt idx="2292">
                  <c:v>44354.505571574075</c:v>
                </c:pt>
                <c:pt idx="2293">
                  <c:v>44354.574240509261</c:v>
                </c:pt>
                <c:pt idx="2294">
                  <c:v>44354.642909386574</c:v>
                </c:pt>
                <c:pt idx="2295">
                  <c:v>44354.711578310184</c:v>
                </c:pt>
                <c:pt idx="2296">
                  <c:v>44354.780246898146</c:v>
                </c:pt>
                <c:pt idx="2297">
                  <c:v>44354.848916296294</c:v>
                </c:pt>
                <c:pt idx="2298">
                  <c:v>44354.917585694442</c:v>
                </c:pt>
                <c:pt idx="2299">
                  <c:v>44354.986255277778</c:v>
                </c:pt>
                <c:pt idx="2300">
                  <c:v>44355.054925046294</c:v>
                </c:pt>
                <c:pt idx="2301">
                  <c:v>44355.123594201388</c:v>
                </c:pt>
                <c:pt idx="2302">
                  <c:v>44355.192263888886</c:v>
                </c:pt>
                <c:pt idx="2303">
                  <c:v>44355.260934097219</c:v>
                </c:pt>
                <c:pt idx="2304">
                  <c:v>44355.329604814811</c:v>
                </c:pt>
                <c:pt idx="2305">
                  <c:v>44355.398275266205</c:v>
                </c:pt>
                <c:pt idx="2306">
                  <c:v>44355.466945196757</c:v>
                </c:pt>
                <c:pt idx="2307">
                  <c:v>44355.535614780092</c:v>
                </c:pt>
                <c:pt idx="2308">
                  <c:v>44355.604284259258</c:v>
                </c:pt>
                <c:pt idx="2309">
                  <c:v>44355.672953807873</c:v>
                </c:pt>
                <c:pt idx="2310">
                  <c:v>44355.741623194444</c:v>
                </c:pt>
                <c:pt idx="2311">
                  <c:v>44355.810292754628</c:v>
                </c:pt>
                <c:pt idx="2312">
                  <c:v>44355.878962997682</c:v>
                </c:pt>
                <c:pt idx="2313">
                  <c:v>44355.947632870368</c:v>
                </c:pt>
                <c:pt idx="2314">
                  <c:v>44356.016302592594</c:v>
                </c:pt>
                <c:pt idx="2315">
                  <c:v>44356.084972083336</c:v>
                </c:pt>
                <c:pt idx="2316">
                  <c:v>44356.153641400466</c:v>
                </c:pt>
                <c:pt idx="2317">
                  <c:v>44356.222311342593</c:v>
                </c:pt>
                <c:pt idx="2318">
                  <c:v>44356.290981550927</c:v>
                </c:pt>
                <c:pt idx="2319">
                  <c:v>44356.359652233798</c:v>
                </c:pt>
                <c:pt idx="2320">
                  <c:v>44356.428322326392</c:v>
                </c:pt>
                <c:pt idx="2321">
                  <c:v>44356.496992037035</c:v>
                </c:pt>
                <c:pt idx="2322">
                  <c:v>44356.565661597226</c:v>
                </c:pt>
                <c:pt idx="2323">
                  <c:v>44356.63433108796</c:v>
                </c:pt>
                <c:pt idx="2324">
                  <c:v>44356.703000648151</c:v>
                </c:pt>
                <c:pt idx="2325">
                  <c:v>44356.771669884256</c:v>
                </c:pt>
                <c:pt idx="2326">
                  <c:v>44356.84033983796</c:v>
                </c:pt>
                <c:pt idx="2327">
                  <c:v>44356.909009918978</c:v>
                </c:pt>
                <c:pt idx="2328">
                  <c:v>44356.977679710646</c:v>
                </c:pt>
                <c:pt idx="2329">
                  <c:v>44357.046349444441</c:v>
                </c:pt>
                <c:pt idx="2330">
                  <c:v>44357.115018622688</c:v>
                </c:pt>
                <c:pt idx="2331">
                  <c:v>44357.183688252313</c:v>
                </c:pt>
                <c:pt idx="2332">
                  <c:v>44357.252358425925</c:v>
                </c:pt>
                <c:pt idx="2333">
                  <c:v>44357.321029027778</c:v>
                </c:pt>
                <c:pt idx="2334">
                  <c:v>44357.389699583335</c:v>
                </c:pt>
                <c:pt idx="2335">
                  <c:v>44357.458369560183</c:v>
                </c:pt>
                <c:pt idx="2336">
                  <c:v>44357.527039155095</c:v>
                </c:pt>
                <c:pt idx="2337">
                  <c:v>44357.595708645837</c:v>
                </c:pt>
                <c:pt idx="2338">
                  <c:v>44357.664378194444</c:v>
                </c:pt>
                <c:pt idx="2339">
                  <c:v>44357.733047650465</c:v>
                </c:pt>
                <c:pt idx="2340">
                  <c:v>44357.801717048613</c:v>
                </c:pt>
                <c:pt idx="2341">
                  <c:v>44357.870387256946</c:v>
                </c:pt>
                <c:pt idx="2342">
                  <c:v>44357.939057164353</c:v>
                </c:pt>
                <c:pt idx="2343">
                  <c:v>44358.0077269213</c:v>
                </c:pt>
                <c:pt idx="2344">
                  <c:v>44358.076396493052</c:v>
                </c:pt>
                <c:pt idx="2345">
                  <c:v>44358.145065659723</c:v>
                </c:pt>
                <c:pt idx="2346">
                  <c:v>44358.213735474535</c:v>
                </c:pt>
                <c:pt idx="2347">
                  <c:v>44358.282405625003</c:v>
                </c:pt>
                <c:pt idx="2348">
                  <c:v>44358.351076296298</c:v>
                </c:pt>
                <c:pt idx="2349">
                  <c:v>44358.419746412037</c:v>
                </c:pt>
                <c:pt idx="2350">
                  <c:v>44358.488416145832</c:v>
                </c:pt>
                <c:pt idx="2351">
                  <c:v>44358.557085659719</c:v>
                </c:pt>
                <c:pt idx="2352">
                  <c:v>44358.625755092595</c:v>
                </c:pt>
                <c:pt idx="2353">
                  <c:v>44358.694424594905</c:v>
                </c:pt>
                <c:pt idx="2354">
                  <c:v>44358.763093831018</c:v>
                </c:pt>
                <c:pt idx="2355">
                  <c:v>44358.831763668983</c:v>
                </c:pt>
                <c:pt idx="2356">
                  <c:v>44358.900433784722</c:v>
                </c:pt>
                <c:pt idx="2357">
                  <c:v>44358.969103518517</c:v>
                </c:pt>
                <c:pt idx="2358">
                  <c:v>44359.037773206015</c:v>
                </c:pt>
                <c:pt idx="2359">
                  <c:v>44359.106442430559</c:v>
                </c:pt>
                <c:pt idx="2360">
                  <c:v>44359.175111990742</c:v>
                </c:pt>
                <c:pt idx="2361">
                  <c:v>44359.243782106481</c:v>
                </c:pt>
                <c:pt idx="2362">
                  <c:v>44359.312452569444</c:v>
                </c:pt>
                <c:pt idx="2363">
                  <c:v>44359.381123159721</c:v>
                </c:pt>
                <c:pt idx="2364">
                  <c:v>44359.449793171298</c:v>
                </c:pt>
                <c:pt idx="2365">
                  <c:v>44359.518462777778</c:v>
                </c:pt>
                <c:pt idx="2366">
                  <c:v>44359.587132291665</c:v>
                </c:pt>
                <c:pt idx="2367">
                  <c:v>44359.655801828703</c:v>
                </c:pt>
                <c:pt idx="2368">
                  <c:v>44359.724471331021</c:v>
                </c:pt>
                <c:pt idx="2369">
                  <c:v>44359.793140613423</c:v>
                </c:pt>
                <c:pt idx="2370">
                  <c:v>44359.861810740738</c:v>
                </c:pt>
                <c:pt idx="2371">
                  <c:v>44359.930480682873</c:v>
                </c:pt>
                <c:pt idx="2372">
                  <c:v>44359.999150474534</c:v>
                </c:pt>
                <c:pt idx="2373">
                  <c:v>44360.067820115743</c:v>
                </c:pt>
                <c:pt idx="2374">
                  <c:v>44360.136489201388</c:v>
                </c:pt>
                <c:pt idx="2375">
                  <c:v>44360.205158900462</c:v>
                </c:pt>
                <c:pt idx="2376">
                  <c:v>44360.273829039354</c:v>
                </c:pt>
                <c:pt idx="2377">
                  <c:v>44360.342499710649</c:v>
                </c:pt>
                <c:pt idx="2378">
                  <c:v>44360.411169907406</c:v>
                </c:pt>
                <c:pt idx="2379">
                  <c:v>44360.479839675929</c:v>
                </c:pt>
                <c:pt idx="2380">
                  <c:v>44360.548509166663</c:v>
                </c:pt>
                <c:pt idx="2381">
                  <c:v>44360.617178564811</c:v>
                </c:pt>
                <c:pt idx="2382">
                  <c:v>44360.685848032408</c:v>
                </c:pt>
                <c:pt idx="2383">
                  <c:v>44360.75451726852</c:v>
                </c:pt>
                <c:pt idx="2384">
                  <c:v>44360.823186979163</c:v>
                </c:pt>
                <c:pt idx="2385">
                  <c:v>44360.891857129631</c:v>
                </c:pt>
                <c:pt idx="2386">
                  <c:v>44360.960526863426</c:v>
                </c:pt>
                <c:pt idx="2387">
                  <c:v>44361.029196504627</c:v>
                </c:pt>
                <c:pt idx="2388">
                  <c:v>44361.097865798612</c:v>
                </c:pt>
                <c:pt idx="2389">
                  <c:v>44361.166535231481</c:v>
                </c:pt>
                <c:pt idx="2390">
                  <c:v>44361.235205266203</c:v>
                </c:pt>
                <c:pt idx="2391">
                  <c:v>44361.303875578706</c:v>
                </c:pt>
                <c:pt idx="2392">
                  <c:v>44361.372546180559</c:v>
                </c:pt>
                <c:pt idx="2393">
                  <c:v>44361.441216203704</c:v>
                </c:pt>
                <c:pt idx="2394">
                  <c:v>44361.509885810185</c:v>
                </c:pt>
                <c:pt idx="2395">
                  <c:v>44361.578555335647</c:v>
                </c:pt>
                <c:pt idx="2396">
                  <c:v>44361.647224826389</c:v>
                </c:pt>
                <c:pt idx="2397">
                  <c:v>44361.715894340276</c:v>
                </c:pt>
                <c:pt idx="2398">
                  <c:v>44361.784563541667</c:v>
                </c:pt>
                <c:pt idx="2399">
                  <c:v>44361.853233564812</c:v>
                </c:pt>
                <c:pt idx="2400">
                  <c:v>44361.921903518516</c:v>
                </c:pt>
                <c:pt idx="2401">
                  <c:v>44361.990573298608</c:v>
                </c:pt>
                <c:pt idx="2402">
                  <c:v>44362.059242974537</c:v>
                </c:pt>
                <c:pt idx="2403">
                  <c:v>44362.127912037038</c:v>
                </c:pt>
                <c:pt idx="2404">
                  <c:v>44362.196581666663</c:v>
                </c:pt>
                <c:pt idx="2405">
                  <c:v>44362.265251793979</c:v>
                </c:pt>
                <c:pt idx="2406">
                  <c:v>44362.333922430553</c:v>
                </c:pt>
                <c:pt idx="2407">
                  <c:v>44362.402592743056</c:v>
                </c:pt>
                <c:pt idx="2408">
                  <c:v>44362.4712625463</c:v>
                </c:pt>
                <c:pt idx="2409">
                  <c:v>44362.539932037034</c:v>
                </c:pt>
                <c:pt idx="2410">
                  <c:v>44362.608601423613</c:v>
                </c:pt>
                <c:pt idx="2411">
                  <c:v>44362.677270868058</c:v>
                </c:pt>
                <c:pt idx="2412">
                  <c:v>44362.745940138891</c:v>
                </c:pt>
                <c:pt idx="2413">
                  <c:v>44362.814609687499</c:v>
                </c:pt>
                <c:pt idx="2414">
                  <c:v>44362.883279849535</c:v>
                </c:pt>
                <c:pt idx="2415">
                  <c:v>44362.951949594906</c:v>
                </c:pt>
                <c:pt idx="2416">
                  <c:v>44363.020619212963</c:v>
                </c:pt>
                <c:pt idx="2417">
                  <c:v>44363.08928857639</c:v>
                </c:pt>
                <c:pt idx="2418">
                  <c:v>44363.157957858799</c:v>
                </c:pt>
                <c:pt idx="2419">
                  <c:v>44363.226627777774</c:v>
                </c:pt>
                <c:pt idx="2420">
                  <c:v>44363.295297939818</c:v>
                </c:pt>
                <c:pt idx="2421">
                  <c:v>44363.363968530095</c:v>
                </c:pt>
                <c:pt idx="2422">
                  <c:v>44363.432638530096</c:v>
                </c:pt>
                <c:pt idx="2423">
                  <c:v>44363.501308136576</c:v>
                </c:pt>
                <c:pt idx="2424">
                  <c:v>44363.569977627318</c:v>
                </c:pt>
                <c:pt idx="2425">
                  <c:v>44363.638647037034</c:v>
                </c:pt>
                <c:pt idx="2426">
                  <c:v>44363.707316527776</c:v>
                </c:pt>
                <c:pt idx="2427">
                  <c:v>44363.775985671295</c:v>
                </c:pt>
                <c:pt idx="2428">
                  <c:v>44363.844655578701</c:v>
                </c:pt>
                <c:pt idx="2429">
                  <c:v>44363.913325555557</c:v>
                </c:pt>
                <c:pt idx="2430">
                  <c:v>44363.9819952662</c:v>
                </c:pt>
                <c:pt idx="2431">
                  <c:v>44364.050664918985</c:v>
                </c:pt>
                <c:pt idx="2432">
                  <c:v>44364.119333981478</c:v>
                </c:pt>
                <c:pt idx="2433">
                  <c:v>44364.188003541669</c:v>
                </c:pt>
                <c:pt idx="2434">
                  <c:v>44364.256673634256</c:v>
                </c:pt>
                <c:pt idx="2435">
                  <c:v>44364.325344189812</c:v>
                </c:pt>
                <c:pt idx="2436">
                  <c:v>44364.394014594909</c:v>
                </c:pt>
                <c:pt idx="2437">
                  <c:v>44364.462684444443</c:v>
                </c:pt>
                <c:pt idx="2438">
                  <c:v>44364.531353935185</c:v>
                </c:pt>
                <c:pt idx="2439">
                  <c:v>44364.600023310188</c:v>
                </c:pt>
                <c:pt idx="2440">
                  <c:v>44364.668692754633</c:v>
                </c:pt>
                <c:pt idx="2441">
                  <c:v>44364.737362071763</c:v>
                </c:pt>
                <c:pt idx="2442">
                  <c:v>44364.806031446758</c:v>
                </c:pt>
                <c:pt idx="2443">
                  <c:v>44364.874701562498</c:v>
                </c:pt>
                <c:pt idx="2444">
                  <c:v>44364.94337134259</c:v>
                </c:pt>
                <c:pt idx="2445">
                  <c:v>44365.012040983798</c:v>
                </c:pt>
                <c:pt idx="2446">
                  <c:v>44365.080710405091</c:v>
                </c:pt>
                <c:pt idx="2447">
                  <c:v>44365.149379537041</c:v>
                </c:pt>
                <c:pt idx="2448">
                  <c:v>44365.218049293981</c:v>
                </c:pt>
                <c:pt idx="2449">
                  <c:v>44365.286719363423</c:v>
                </c:pt>
                <c:pt idx="2450">
                  <c:v>44365.355389930555</c:v>
                </c:pt>
                <c:pt idx="2451">
                  <c:v>44365.42405991898</c:v>
                </c:pt>
                <c:pt idx="2452">
                  <c:v>44365.49272952546</c:v>
                </c:pt>
                <c:pt idx="2453">
                  <c:v>44365.56139894676</c:v>
                </c:pt>
                <c:pt idx="2454">
                  <c:v>44365.630068298611</c:v>
                </c:pt>
                <c:pt idx="2455">
                  <c:v>44365.698737719904</c:v>
                </c:pt>
                <c:pt idx="2456">
                  <c:v>44365.767406828701</c:v>
                </c:pt>
                <c:pt idx="2457">
                  <c:v>44365.836076631946</c:v>
                </c:pt>
                <c:pt idx="2458">
                  <c:v>44365.90474662037</c:v>
                </c:pt>
                <c:pt idx="2459">
                  <c:v>44365.973416250003</c:v>
                </c:pt>
                <c:pt idx="2460">
                  <c:v>44366.042085856483</c:v>
                </c:pt>
                <c:pt idx="2461">
                  <c:v>44366.110754942129</c:v>
                </c:pt>
                <c:pt idx="2462">
                  <c:v>44366.179424421294</c:v>
                </c:pt>
                <c:pt idx="2463">
                  <c:v>44366.248094456016</c:v>
                </c:pt>
                <c:pt idx="2464">
                  <c:v>44366.316764884257</c:v>
                </c:pt>
                <c:pt idx="2465">
                  <c:v>44366.38543534722</c:v>
                </c:pt>
                <c:pt idx="2466">
                  <c:v>44366.454105231482</c:v>
                </c:pt>
                <c:pt idx="2467">
                  <c:v>44366.522774710647</c:v>
                </c:pt>
                <c:pt idx="2468">
                  <c:v>44366.591444108795</c:v>
                </c:pt>
                <c:pt idx="2469">
                  <c:v>44366.660113530095</c:v>
                </c:pt>
                <c:pt idx="2470">
                  <c:v>44366.728782905091</c:v>
                </c:pt>
                <c:pt idx="2471">
                  <c:v>44366.797452129627</c:v>
                </c:pt>
                <c:pt idx="2472">
                  <c:v>44366.866122175925</c:v>
                </c:pt>
                <c:pt idx="2473">
                  <c:v>44366.934791990738</c:v>
                </c:pt>
                <c:pt idx="2474">
                  <c:v>44367.003461655091</c:v>
                </c:pt>
                <c:pt idx="2475">
                  <c:v>44367.072131145833</c:v>
                </c:pt>
                <c:pt idx="2476">
                  <c:v>44367.140800150461</c:v>
                </c:pt>
                <c:pt idx="2477">
                  <c:v>44367.209469791669</c:v>
                </c:pt>
                <c:pt idx="2478">
                  <c:v>44367.278139814814</c:v>
                </c:pt>
                <c:pt idx="2479">
                  <c:v>44367.346810370371</c:v>
                </c:pt>
                <c:pt idx="2480">
                  <c:v>44367.415480405092</c:v>
                </c:pt>
                <c:pt idx="2481">
                  <c:v>44367.484150034725</c:v>
                </c:pt>
                <c:pt idx="2482">
                  <c:v>44367.552819421297</c:v>
                </c:pt>
                <c:pt idx="2483">
                  <c:v>44367.621488726851</c:v>
                </c:pt>
                <c:pt idx="2484">
                  <c:v>44367.690158090278</c:v>
                </c:pt>
                <c:pt idx="2485">
                  <c:v>44367.758827210651</c:v>
                </c:pt>
                <c:pt idx="2486">
                  <c:v>44367.827496874997</c:v>
                </c:pt>
                <c:pt idx="2487">
                  <c:v>44367.89616689815</c:v>
                </c:pt>
                <c:pt idx="2488">
                  <c:v>44367.964836504631</c:v>
                </c:pt>
                <c:pt idx="2489">
                  <c:v>44368.033506053238</c:v>
                </c:pt>
                <c:pt idx="2490">
                  <c:v>44368.102175196756</c:v>
                </c:pt>
                <c:pt idx="2491">
                  <c:v>44368.170844583336</c:v>
                </c:pt>
                <c:pt idx="2492">
                  <c:v>44368.239514548608</c:v>
                </c:pt>
                <c:pt idx="2493">
                  <c:v>44368.30818482639</c:v>
                </c:pt>
                <c:pt idx="2494">
                  <c:v>44368.376855312497</c:v>
                </c:pt>
                <c:pt idx="2495">
                  <c:v>44368.445525219904</c:v>
                </c:pt>
                <c:pt idx="2496">
                  <c:v>44368.514194710646</c:v>
                </c:pt>
                <c:pt idx="2497">
                  <c:v>44368.58286412037</c:v>
                </c:pt>
                <c:pt idx="2498">
                  <c:v>44368.651533530094</c:v>
                </c:pt>
                <c:pt idx="2499">
                  <c:v>44368.720202928242</c:v>
                </c:pt>
                <c:pt idx="2500">
                  <c:v>44368.788872048608</c:v>
                </c:pt>
                <c:pt idx="2501">
                  <c:v>44368.857542025464</c:v>
                </c:pt>
                <c:pt idx="2502">
                  <c:v>44368.926211863429</c:v>
                </c:pt>
                <c:pt idx="2503">
                  <c:v>44368.994881539351</c:v>
                </c:pt>
                <c:pt idx="2504">
                  <c:v>44369.063551087966</c:v>
                </c:pt>
                <c:pt idx="2505">
                  <c:v>44369.132220057872</c:v>
                </c:pt>
                <c:pt idx="2506">
                  <c:v>44369.20088960648</c:v>
                </c:pt>
                <c:pt idx="2507">
                  <c:v>44369.269559629633</c:v>
                </c:pt>
                <c:pt idx="2508">
                  <c:v>44369.338230196758</c:v>
                </c:pt>
                <c:pt idx="2509">
                  <c:v>44369.406900324073</c:v>
                </c:pt>
                <c:pt idx="2510">
                  <c:v>44369.475570011571</c:v>
                </c:pt>
                <c:pt idx="2511">
                  <c:v>44369.544239386574</c:v>
                </c:pt>
                <c:pt idx="2512">
                  <c:v>44369.612908680552</c:v>
                </c:pt>
                <c:pt idx="2513">
                  <c:v>44369.681578020834</c:v>
                </c:pt>
                <c:pt idx="2514">
                  <c:v>44369.750247175929</c:v>
                </c:pt>
                <c:pt idx="2515">
                  <c:v>44369.818916701392</c:v>
                </c:pt>
                <c:pt idx="2516">
                  <c:v>44369.887586747682</c:v>
                </c:pt>
                <c:pt idx="2517">
                  <c:v>44369.95625638889</c:v>
                </c:pt>
                <c:pt idx="2518">
                  <c:v>44370.024925914353</c:v>
                </c:pt>
                <c:pt idx="2519">
                  <c:v>44370.093595138889</c:v>
                </c:pt>
                <c:pt idx="2520">
                  <c:v>44370.162264398146</c:v>
                </c:pt>
                <c:pt idx="2521">
                  <c:v>44370.230934270832</c:v>
                </c:pt>
                <c:pt idx="2522">
                  <c:v>44370.2996044213</c:v>
                </c:pt>
                <c:pt idx="2523">
                  <c:v>44370.368274907407</c:v>
                </c:pt>
                <c:pt idx="2524">
                  <c:v>44370.436944814814</c:v>
                </c:pt>
                <c:pt idx="2525">
                  <c:v>44370.5056143287</c:v>
                </c:pt>
                <c:pt idx="2526">
                  <c:v>44370.574283738424</c:v>
                </c:pt>
                <c:pt idx="2527">
                  <c:v>44370.642953101851</c:v>
                </c:pt>
                <c:pt idx="2528">
                  <c:v>44370.711622499999</c:v>
                </c:pt>
                <c:pt idx="2529">
                  <c:v>44370.780291574076</c:v>
                </c:pt>
                <c:pt idx="2530">
                  <c:v>44370.84896145833</c:v>
                </c:pt>
                <c:pt idx="2531">
                  <c:v>44370.917631319448</c:v>
                </c:pt>
                <c:pt idx="2532">
                  <c:v>44370.986300972225</c:v>
                </c:pt>
                <c:pt idx="2533">
                  <c:v>44371.054970555553</c:v>
                </c:pt>
                <c:pt idx="2534">
                  <c:v>44371.123639513891</c:v>
                </c:pt>
                <c:pt idx="2535">
                  <c:v>44371.192309016202</c:v>
                </c:pt>
                <c:pt idx="2536">
                  <c:v>44371.260979039354</c:v>
                </c:pt>
                <c:pt idx="2537">
                  <c:v>44371.329649560183</c:v>
                </c:pt>
                <c:pt idx="2538">
                  <c:v>44371.398319826389</c:v>
                </c:pt>
                <c:pt idx="2539">
                  <c:v>44371.46698957176</c:v>
                </c:pt>
                <c:pt idx="2540">
                  <c:v>44371.535658958332</c:v>
                </c:pt>
                <c:pt idx="2541">
                  <c:v>44371.604328252317</c:v>
                </c:pt>
                <c:pt idx="2542">
                  <c:v>44371.672997604168</c:v>
                </c:pt>
                <c:pt idx="2543">
                  <c:v>44371.741666817128</c:v>
                </c:pt>
                <c:pt idx="2544">
                  <c:v>44371.810336180555</c:v>
                </c:pt>
                <c:pt idx="2545">
                  <c:v>44371.879006238429</c:v>
                </c:pt>
                <c:pt idx="2546">
                  <c:v>44371.947675914351</c:v>
                </c:pt>
                <c:pt idx="2547">
                  <c:v>44372.016345462966</c:v>
                </c:pt>
                <c:pt idx="2548">
                  <c:v>44372.085014756944</c:v>
                </c:pt>
                <c:pt idx="2549">
                  <c:v>44372.153683888886</c:v>
                </c:pt>
                <c:pt idx="2550">
                  <c:v>44372.222353634257</c:v>
                </c:pt>
                <c:pt idx="2551">
                  <c:v>44372.291023668979</c:v>
                </c:pt>
                <c:pt idx="2552">
                  <c:v>44372.359694155093</c:v>
                </c:pt>
                <c:pt idx="2553">
                  <c:v>44372.4283640625</c:v>
                </c:pt>
                <c:pt idx="2554">
                  <c:v>44372.497033587963</c:v>
                </c:pt>
                <c:pt idx="2555">
                  <c:v>44372.565702962966</c:v>
                </c:pt>
                <c:pt idx="2556">
                  <c:v>44372.63437226852</c:v>
                </c:pt>
                <c:pt idx="2557">
                  <c:v>44372.703041631947</c:v>
                </c:pt>
                <c:pt idx="2558">
                  <c:v>44372.771710682871</c:v>
                </c:pt>
                <c:pt idx="2559">
                  <c:v>44372.840380462963</c:v>
                </c:pt>
                <c:pt idx="2560">
                  <c:v>44372.909050358794</c:v>
                </c:pt>
                <c:pt idx="2561">
                  <c:v>44372.977719953706</c:v>
                </c:pt>
                <c:pt idx="2562">
                  <c:v>44373.046389502313</c:v>
                </c:pt>
                <c:pt idx="2563">
                  <c:v>44373.115058495372</c:v>
                </c:pt>
                <c:pt idx="2564">
                  <c:v>44373.183727928241</c:v>
                </c:pt>
                <c:pt idx="2565">
                  <c:v>44373.252397928241</c:v>
                </c:pt>
                <c:pt idx="2566">
                  <c:v>44373.321068344907</c:v>
                </c:pt>
                <c:pt idx="2567">
                  <c:v>44373.389738703707</c:v>
                </c:pt>
                <c:pt idx="2568">
                  <c:v>44373.458408495368</c:v>
                </c:pt>
                <c:pt idx="2569">
                  <c:v>44373.527077905092</c:v>
                </c:pt>
                <c:pt idx="2570">
                  <c:v>44373.595747210646</c:v>
                </c:pt>
                <c:pt idx="2571">
                  <c:v>44373.664416574073</c:v>
                </c:pt>
                <c:pt idx="2572">
                  <c:v>44373.73308583333</c:v>
                </c:pt>
                <c:pt idx="2573">
                  <c:v>44373.801755057873</c:v>
                </c:pt>
                <c:pt idx="2574">
                  <c:v>44373.870425069443</c:v>
                </c:pt>
                <c:pt idx="2575">
                  <c:v>44373.939094791669</c:v>
                </c:pt>
                <c:pt idx="2576">
                  <c:v>44374.007764351853</c:v>
                </c:pt>
                <c:pt idx="2577">
                  <c:v>44374.076433738424</c:v>
                </c:pt>
                <c:pt idx="2578">
                  <c:v>44374.145102731483</c:v>
                </c:pt>
                <c:pt idx="2579">
                  <c:v>44374.21377234954</c:v>
                </c:pt>
                <c:pt idx="2580">
                  <c:v>44374.282442314812</c:v>
                </c:pt>
                <c:pt idx="2581">
                  <c:v>44374.351112800927</c:v>
                </c:pt>
                <c:pt idx="2582">
                  <c:v>44374.41978271991</c:v>
                </c:pt>
                <c:pt idx="2583">
                  <c:v>44374.488452268517</c:v>
                </c:pt>
                <c:pt idx="2584">
                  <c:v>44374.557121585647</c:v>
                </c:pt>
                <c:pt idx="2585">
                  <c:v>44374.625790844904</c:v>
                </c:pt>
                <c:pt idx="2586">
                  <c:v>44374.694460150466</c:v>
                </c:pt>
                <c:pt idx="2587">
                  <c:v>44374.763129189814</c:v>
                </c:pt>
                <c:pt idx="2588">
                  <c:v>44374.831798842592</c:v>
                </c:pt>
                <c:pt idx="2589">
                  <c:v>44374.90046877315</c:v>
                </c:pt>
                <c:pt idx="2590">
                  <c:v>44374.969138321758</c:v>
                </c:pt>
                <c:pt idx="2591">
                  <c:v>44375.0378078125</c:v>
                </c:pt>
                <c:pt idx="2592">
                  <c:v>44375.106476851855</c:v>
                </c:pt>
                <c:pt idx="2593">
                  <c:v>44375.175146215275</c:v>
                </c:pt>
                <c:pt idx="2594">
                  <c:v>44375.243816145834</c:v>
                </c:pt>
                <c:pt idx="2595">
                  <c:v>44375.312486423609</c:v>
                </c:pt>
                <c:pt idx="2596">
                  <c:v>44375.38115681713</c:v>
                </c:pt>
                <c:pt idx="2597">
                  <c:v>44375.449826643518</c:v>
                </c:pt>
                <c:pt idx="2598">
                  <c:v>44375.518496053242</c:v>
                </c:pt>
                <c:pt idx="2599">
                  <c:v>44375.587165381941</c:v>
                </c:pt>
                <c:pt idx="2600">
                  <c:v>44375.655834722224</c:v>
                </c:pt>
                <c:pt idx="2601">
                  <c:v>44375.724504039354</c:v>
                </c:pt>
                <c:pt idx="2602">
                  <c:v>44375.793173124999</c:v>
                </c:pt>
                <c:pt idx="2603">
                  <c:v>44375.861843055558</c:v>
                </c:pt>
                <c:pt idx="2604">
                  <c:v>44375.930512800929</c:v>
                </c:pt>
                <c:pt idx="2605">
                  <c:v>44375.99918240741</c:v>
                </c:pt>
                <c:pt idx="2606">
                  <c:v>44376.067851851854</c:v>
                </c:pt>
                <c:pt idx="2607">
                  <c:v>44376.136520752312</c:v>
                </c:pt>
                <c:pt idx="2608">
                  <c:v>44376.205190266206</c:v>
                </c:pt>
                <c:pt idx="2609">
                  <c:v>44376.273860208334</c:v>
                </c:pt>
                <c:pt idx="2610">
                  <c:v>44376.342530694441</c:v>
                </c:pt>
                <c:pt idx="2611">
                  <c:v>44376.411200694442</c:v>
                </c:pt>
                <c:pt idx="2612">
                  <c:v>44376.479870266201</c:v>
                </c:pt>
                <c:pt idx="2613">
                  <c:v>44376.548539560186</c:v>
                </c:pt>
                <c:pt idx="2614">
                  <c:v>44376.617208773147</c:v>
                </c:pt>
                <c:pt idx="2615">
                  <c:v>44376.68587804398</c:v>
                </c:pt>
                <c:pt idx="2616">
                  <c:v>44376.754547083336</c:v>
                </c:pt>
                <c:pt idx="2617">
                  <c:v>44376.823216608798</c:v>
                </c:pt>
                <c:pt idx="2618">
                  <c:v>44376.891886562502</c:v>
                </c:pt>
                <c:pt idx="2619">
                  <c:v>44376.960556099541</c:v>
                </c:pt>
                <c:pt idx="2620">
                  <c:v>44377.029225543978</c:v>
                </c:pt>
                <c:pt idx="2621">
                  <c:v>44377.097894641207</c:v>
                </c:pt>
                <c:pt idx="2622">
                  <c:v>44377.166563888888</c:v>
                </c:pt>
                <c:pt idx="2623">
                  <c:v>44377.235233726853</c:v>
                </c:pt>
                <c:pt idx="2624">
                  <c:v>44377.303903854168</c:v>
                </c:pt>
                <c:pt idx="2625">
                  <c:v>44377.372574259258</c:v>
                </c:pt>
                <c:pt idx="2626">
                  <c:v>44377.441244085647</c:v>
                </c:pt>
                <c:pt idx="2627">
                  <c:v>44377.509913495371</c:v>
                </c:pt>
                <c:pt idx="2628">
                  <c:v>44377.578582824077</c:v>
                </c:pt>
                <c:pt idx="2629">
                  <c:v>44377.647252118055</c:v>
                </c:pt>
                <c:pt idx="2630">
                  <c:v>44377.715921446761</c:v>
                </c:pt>
                <c:pt idx="2631">
                  <c:v>44377.784590451389</c:v>
                </c:pt>
                <c:pt idx="2632">
                  <c:v>44377.853260289354</c:v>
                </c:pt>
                <c:pt idx="2633">
                  <c:v>44377.921930046294</c:v>
                </c:pt>
                <c:pt idx="2634">
                  <c:v>44377.990599641205</c:v>
                </c:pt>
                <c:pt idx="2635">
                  <c:v>44378.059269108795</c:v>
                </c:pt>
                <c:pt idx="2636">
                  <c:v>44378.127937974539</c:v>
                </c:pt>
                <c:pt idx="2637">
                  <c:v>44378.196607418984</c:v>
                </c:pt>
                <c:pt idx="2638">
                  <c:v>44378.265277349536</c:v>
                </c:pt>
                <c:pt idx="2639">
                  <c:v>44378.333947800929</c:v>
                </c:pt>
                <c:pt idx="2640">
                  <c:v>44378.402617916669</c:v>
                </c:pt>
                <c:pt idx="2641">
                  <c:v>44378.471287534725</c:v>
                </c:pt>
                <c:pt idx="2642">
                  <c:v>44378.539956828703</c:v>
                </c:pt>
                <c:pt idx="2643">
                  <c:v>44378.608626018518</c:v>
                </c:pt>
                <c:pt idx="2644">
                  <c:v>44378.677295277776</c:v>
                </c:pt>
                <c:pt idx="2645">
                  <c:v>44378.745964351852</c:v>
                </c:pt>
                <c:pt idx="2646">
                  <c:v>44378.814633715279</c:v>
                </c:pt>
                <c:pt idx="2647">
                  <c:v>44378.883303680559</c:v>
                </c:pt>
                <c:pt idx="2648">
                  <c:v>44378.951973229166</c:v>
                </c:pt>
                <c:pt idx="2649">
                  <c:v>44379.020642662035</c:v>
                </c:pt>
                <c:pt idx="2650">
                  <c:v>44379.089311828706</c:v>
                </c:pt>
                <c:pt idx="2651">
                  <c:v>44379.157980925927</c:v>
                </c:pt>
                <c:pt idx="2652">
                  <c:v>44379.226650648146</c:v>
                </c:pt>
                <c:pt idx="2653">
                  <c:v>44379.295320625002</c:v>
                </c:pt>
                <c:pt idx="2654">
                  <c:v>44379.363991018516</c:v>
                </c:pt>
                <c:pt idx="2655">
                  <c:v>44379.432660833336</c:v>
                </c:pt>
                <c:pt idx="2656">
                  <c:v>44379.501330254629</c:v>
                </c:pt>
                <c:pt idx="2657">
                  <c:v>44379.569999548614</c:v>
                </c:pt>
                <c:pt idx="2658">
                  <c:v>44379.63866877315</c:v>
                </c:pt>
                <c:pt idx="2659">
                  <c:v>44379.707338067128</c:v>
                </c:pt>
                <c:pt idx="2660">
                  <c:v>44379.776007025466</c:v>
                </c:pt>
                <c:pt idx="2661">
                  <c:v>44379.844676747685</c:v>
                </c:pt>
                <c:pt idx="2662">
                  <c:v>44379.913346527777</c:v>
                </c:pt>
                <c:pt idx="2663">
                  <c:v>44379.98201605324</c:v>
                </c:pt>
                <c:pt idx="2664">
                  <c:v>44380.050685520837</c:v>
                </c:pt>
                <c:pt idx="2665">
                  <c:v>44380.11935439815</c:v>
                </c:pt>
                <c:pt idx="2666">
                  <c:v>44380.188023761577</c:v>
                </c:pt>
                <c:pt idx="2667">
                  <c:v>44380.256693680552</c:v>
                </c:pt>
                <c:pt idx="2668">
                  <c:v>44380.325364050928</c:v>
                </c:pt>
                <c:pt idx="2669">
                  <c:v>44380.394034259261</c:v>
                </c:pt>
                <c:pt idx="2670">
                  <c:v>44380.462703923607</c:v>
                </c:pt>
                <c:pt idx="2671">
                  <c:v>44380.531373229169</c:v>
                </c:pt>
                <c:pt idx="2672">
                  <c:v>44380.600042418984</c:v>
                </c:pt>
                <c:pt idx="2673">
                  <c:v>44380.668711666665</c:v>
                </c:pt>
                <c:pt idx="2674">
                  <c:v>44380.737380810184</c:v>
                </c:pt>
                <c:pt idx="2675">
                  <c:v>44380.806049999999</c:v>
                </c:pt>
                <c:pt idx="2676">
                  <c:v>44380.874719930558</c:v>
                </c:pt>
                <c:pt idx="2677">
                  <c:v>44380.943389525462</c:v>
                </c:pt>
                <c:pt idx="2678">
                  <c:v>44381.012058981483</c:v>
                </c:pt>
                <c:pt idx="2679">
                  <c:v>44381.080728217596</c:v>
                </c:pt>
                <c:pt idx="2680">
                  <c:v>44381.14939716435</c:v>
                </c:pt>
                <c:pt idx="2681">
                  <c:v>44381.218066747686</c:v>
                </c:pt>
                <c:pt idx="2682">
                  <c:v>44381.286736631948</c:v>
                </c:pt>
                <c:pt idx="2683">
                  <c:v>44381.355407013885</c:v>
                </c:pt>
                <c:pt idx="2684">
                  <c:v>44381.424076817129</c:v>
                </c:pt>
                <c:pt idx="2685">
                  <c:v>44381.492746249998</c:v>
                </c:pt>
                <c:pt idx="2686">
                  <c:v>44381.56141548611</c:v>
                </c:pt>
                <c:pt idx="2687">
                  <c:v>44381.63008466435</c:v>
                </c:pt>
                <c:pt idx="2688">
                  <c:v>44381.698753900462</c:v>
                </c:pt>
                <c:pt idx="2689">
                  <c:v>44381.767422835648</c:v>
                </c:pt>
                <c:pt idx="2690">
                  <c:v>44381.836092442129</c:v>
                </c:pt>
                <c:pt idx="2691">
                  <c:v>44381.904762256941</c:v>
                </c:pt>
                <c:pt idx="2692">
                  <c:v>44381.973431712962</c:v>
                </c:pt>
                <c:pt idx="2693">
                  <c:v>44382.042101134262</c:v>
                </c:pt>
                <c:pt idx="2694">
                  <c:v>44382.110770046296</c:v>
                </c:pt>
                <c:pt idx="2695">
                  <c:v>44382.179439340274</c:v>
                </c:pt>
                <c:pt idx="2696">
                  <c:v>44382.24810921296</c:v>
                </c:pt>
                <c:pt idx="2697">
                  <c:v>44382.316779456021</c:v>
                </c:pt>
                <c:pt idx="2698">
                  <c:v>44382.385449745372</c:v>
                </c:pt>
                <c:pt idx="2699">
                  <c:v>44382.454119444446</c:v>
                </c:pt>
                <c:pt idx="2700">
                  <c:v>44382.52278875</c:v>
                </c:pt>
                <c:pt idx="2701">
                  <c:v>44382.591457962961</c:v>
                </c:pt>
                <c:pt idx="2702">
                  <c:v>44382.660127222225</c:v>
                </c:pt>
                <c:pt idx="2703">
                  <c:v>44382.728796412041</c:v>
                </c:pt>
                <c:pt idx="2704">
                  <c:v>44382.797465462965</c:v>
                </c:pt>
                <c:pt idx="2705">
                  <c:v>44382.866135335651</c:v>
                </c:pt>
                <c:pt idx="2706">
                  <c:v>44382.934804976852</c:v>
                </c:pt>
                <c:pt idx="2707">
                  <c:v>44383.003474456018</c:v>
                </c:pt>
                <c:pt idx="2708">
                  <c:v>44383.072143773148</c:v>
                </c:pt>
                <c:pt idx="2709">
                  <c:v>44383.14081261574</c:v>
                </c:pt>
                <c:pt idx="2710">
                  <c:v>44383.209482071761</c:v>
                </c:pt>
                <c:pt idx="2711">
                  <c:v>44383.278151921295</c:v>
                </c:pt>
                <c:pt idx="2712">
                  <c:v>44383.346822314816</c:v>
                </c:pt>
                <c:pt idx="2713">
                  <c:v>44383.415492164349</c:v>
                </c:pt>
                <c:pt idx="2714">
                  <c:v>44383.484161631946</c:v>
                </c:pt>
                <c:pt idx="2715">
                  <c:v>44383.552830833331</c:v>
                </c:pt>
                <c:pt idx="2716">
                  <c:v>44383.62149996528</c:v>
                </c:pt>
                <c:pt idx="2717">
                  <c:v>44383.690169166664</c:v>
                </c:pt>
                <c:pt idx="2718">
                  <c:v>44383.75883810185</c:v>
                </c:pt>
                <c:pt idx="2719">
                  <c:v>44383.827507592592</c:v>
                </c:pt>
                <c:pt idx="2720">
                  <c:v>44383.896177442133</c:v>
                </c:pt>
                <c:pt idx="2721">
                  <c:v>44383.964846875002</c:v>
                </c:pt>
                <c:pt idx="2722">
                  <c:v>44384.033516261574</c:v>
                </c:pt>
                <c:pt idx="2723">
                  <c:v>44384.102185231481</c:v>
                </c:pt>
                <c:pt idx="2724">
                  <c:v>44384.170854444441</c:v>
                </c:pt>
                <c:pt idx="2725">
                  <c:v>44384.239524236109</c:v>
                </c:pt>
                <c:pt idx="2726">
                  <c:v>44384.308194340279</c:v>
                </c:pt>
                <c:pt idx="2727">
                  <c:v>44384.376864664351</c:v>
                </c:pt>
                <c:pt idx="2728">
                  <c:v>44384.445534386577</c:v>
                </c:pt>
                <c:pt idx="2729">
                  <c:v>44384.514203715276</c:v>
                </c:pt>
                <c:pt idx="2730">
                  <c:v>44384.582872951389</c:v>
                </c:pt>
                <c:pt idx="2731">
                  <c:v>44384.651542187501</c:v>
                </c:pt>
                <c:pt idx="2732">
                  <c:v>44384.720211423613</c:v>
                </c:pt>
                <c:pt idx="2733">
                  <c:v>44384.788880370368</c:v>
                </c:pt>
                <c:pt idx="2734">
                  <c:v>44384.857550162036</c:v>
                </c:pt>
                <c:pt idx="2735">
                  <c:v>44384.926219837966</c:v>
                </c:pt>
                <c:pt idx="2736">
                  <c:v>44384.994889340276</c:v>
                </c:pt>
                <c:pt idx="2737">
                  <c:v>44385.063558715279</c:v>
                </c:pt>
                <c:pt idx="2738">
                  <c:v>44385.132227511574</c:v>
                </c:pt>
                <c:pt idx="2739">
                  <c:v>44385.200896886578</c:v>
                </c:pt>
                <c:pt idx="2740">
                  <c:v>44385.269566747687</c:v>
                </c:pt>
                <c:pt idx="2741">
                  <c:v>44385.338237129632</c:v>
                </c:pt>
                <c:pt idx="2742">
                  <c:v>44385.406907094904</c:v>
                </c:pt>
                <c:pt idx="2743">
                  <c:v>44385.475576608798</c:v>
                </c:pt>
                <c:pt idx="2744">
                  <c:v>44385.544245810182</c:v>
                </c:pt>
                <c:pt idx="2745">
                  <c:v>44385.612914930556</c:v>
                </c:pt>
                <c:pt idx="2746">
                  <c:v>44385.681584097219</c:v>
                </c:pt>
                <c:pt idx="2747">
                  <c:v>44385.750253078702</c:v>
                </c:pt>
                <c:pt idx="2748">
                  <c:v>44385.818922430553</c:v>
                </c:pt>
                <c:pt idx="2749">
                  <c:v>44385.887592314815</c:v>
                </c:pt>
                <c:pt idx="2750">
                  <c:v>44385.956261770836</c:v>
                </c:pt>
                <c:pt idx="2751">
                  <c:v>44386.024931122687</c:v>
                </c:pt>
                <c:pt idx="2752">
                  <c:v>44386.093600173612</c:v>
                </c:pt>
                <c:pt idx="2753">
                  <c:v>44386.162269270833</c:v>
                </c:pt>
                <c:pt idx="2754">
                  <c:v>44386.230938969908</c:v>
                </c:pt>
                <c:pt idx="2755">
                  <c:v>44386.299608935187</c:v>
                </c:pt>
                <c:pt idx="2756">
                  <c:v>44386.368279259259</c:v>
                </c:pt>
                <c:pt idx="2757">
                  <c:v>44386.436948993054</c:v>
                </c:pt>
                <c:pt idx="2758">
                  <c:v>44386.505618333336</c:v>
                </c:pt>
                <c:pt idx="2759">
                  <c:v>44386.574287569441</c:v>
                </c:pt>
                <c:pt idx="2760">
                  <c:v>44386.642956759257</c:v>
                </c:pt>
                <c:pt idx="2761">
                  <c:v>44386.711625983793</c:v>
                </c:pt>
                <c:pt idx="2762">
                  <c:v>44386.780294884258</c:v>
                </c:pt>
                <c:pt idx="2763">
                  <c:v>44386.848964583332</c:v>
                </c:pt>
                <c:pt idx="2764">
                  <c:v>44386.917634282407</c:v>
                </c:pt>
                <c:pt idx="2765">
                  <c:v>44386.986303761572</c:v>
                </c:pt>
                <c:pt idx="2766">
                  <c:v>44387.05497315972</c:v>
                </c:pt>
                <c:pt idx="2767">
                  <c:v>44387.123641944447</c:v>
                </c:pt>
                <c:pt idx="2768">
                  <c:v>44387.192311273146</c:v>
                </c:pt>
                <c:pt idx="2769">
                  <c:v>44387.260981122687</c:v>
                </c:pt>
                <c:pt idx="2770">
                  <c:v>44387.32965146991</c:v>
                </c:pt>
                <c:pt idx="2771">
                  <c:v>44387.398321562498</c:v>
                </c:pt>
                <c:pt idx="2772">
                  <c:v>44387.466991122688</c:v>
                </c:pt>
                <c:pt idx="2773">
                  <c:v>44387.535660335649</c:v>
                </c:pt>
                <c:pt idx="2774">
                  <c:v>44387.604329456015</c:v>
                </c:pt>
                <c:pt idx="2775">
                  <c:v>44387.672998634262</c:v>
                </c:pt>
                <c:pt idx="2776">
                  <c:v>44387.741667662034</c:v>
                </c:pt>
                <c:pt idx="2777">
                  <c:v>44387.810336863426</c:v>
                </c:pt>
                <c:pt idx="2778">
                  <c:v>44387.879006747688</c:v>
                </c:pt>
                <c:pt idx="2779">
                  <c:v>44387.947676249998</c:v>
                </c:pt>
                <c:pt idx="2780">
                  <c:v>44388.016345601849</c:v>
                </c:pt>
                <c:pt idx="2781">
                  <c:v>44388.085014733799</c:v>
                </c:pt>
                <c:pt idx="2782">
                  <c:v>44388.153683680554</c:v>
                </c:pt>
                <c:pt idx="2783">
                  <c:v>44388.222353263889</c:v>
                </c:pt>
                <c:pt idx="2784">
                  <c:v>44388.291023113423</c:v>
                </c:pt>
                <c:pt idx="2785">
                  <c:v>44388.359693425926</c:v>
                </c:pt>
                <c:pt idx="2786">
                  <c:v>44388.428363159721</c:v>
                </c:pt>
                <c:pt idx="2787">
                  <c:v>44388.497032511572</c:v>
                </c:pt>
                <c:pt idx="2788">
                  <c:v>44388.565701701387</c:v>
                </c:pt>
                <c:pt idx="2789">
                  <c:v>44388.63437083333</c:v>
                </c:pt>
                <c:pt idx="2790">
                  <c:v>44388.703040023145</c:v>
                </c:pt>
                <c:pt idx="2791">
                  <c:v>44388.771708888889</c:v>
                </c:pt>
                <c:pt idx="2792">
                  <c:v>44388.84037849537</c:v>
                </c:pt>
                <c:pt idx="2793">
                  <c:v>44388.90904820602</c:v>
                </c:pt>
                <c:pt idx="2794">
                  <c:v>44388.977717627313</c:v>
                </c:pt>
                <c:pt idx="2795">
                  <c:v>44389.046387002316</c:v>
                </c:pt>
                <c:pt idx="2796">
                  <c:v>44389.115055821756</c:v>
                </c:pt>
                <c:pt idx="2797">
                  <c:v>44389.18372508102</c:v>
                </c:pt>
                <c:pt idx="2798">
                  <c:v>44389.252394907409</c:v>
                </c:pt>
                <c:pt idx="2799">
                  <c:v>44389.321065138887</c:v>
                </c:pt>
                <c:pt idx="2800">
                  <c:v>44389.389735324075</c:v>
                </c:pt>
                <c:pt idx="2801">
                  <c:v>44389.458404942132</c:v>
                </c:pt>
                <c:pt idx="2802">
                  <c:v>44389.527074166668</c:v>
                </c:pt>
                <c:pt idx="2803">
                  <c:v>44389.595743298611</c:v>
                </c:pt>
                <c:pt idx="2804">
                  <c:v>44389.664412488426</c:v>
                </c:pt>
                <c:pt idx="2805">
                  <c:v>44389.733081585648</c:v>
                </c:pt>
                <c:pt idx="2806">
                  <c:v>44389.801750625003</c:v>
                </c:pt>
                <c:pt idx="2807">
                  <c:v>44389.870420462961</c:v>
                </c:pt>
                <c:pt idx="2808">
                  <c:v>44389.93909</c:v>
                </c:pt>
                <c:pt idx="2809">
                  <c:v>44390.007759398148</c:v>
                </c:pt>
                <c:pt idx="2810">
                  <c:v>44390.076428611108</c:v>
                </c:pt>
                <c:pt idx="2811">
                  <c:v>44390.145097418979</c:v>
                </c:pt>
                <c:pt idx="2812">
                  <c:v>44390.213766863424</c:v>
                </c:pt>
                <c:pt idx="2813">
                  <c:v>44390.282436643516</c:v>
                </c:pt>
                <c:pt idx="2814">
                  <c:v>44390.351106956019</c:v>
                </c:pt>
                <c:pt idx="2815">
                  <c:v>44390.419776712966</c:v>
                </c:pt>
                <c:pt idx="2816">
                  <c:v>44390.488446076386</c:v>
                </c:pt>
                <c:pt idx="2817">
                  <c:v>44390.557115231481</c:v>
                </c:pt>
                <c:pt idx="2818">
                  <c:v>44390.625784305557</c:v>
                </c:pt>
                <c:pt idx="2819">
                  <c:v>44390.694453449076</c:v>
                </c:pt>
                <c:pt idx="2820">
                  <c:v>44390.763122314813</c:v>
                </c:pt>
                <c:pt idx="2821">
                  <c:v>44390.831791793978</c:v>
                </c:pt>
                <c:pt idx="2822">
                  <c:v>44390.90046153935</c:v>
                </c:pt>
                <c:pt idx="2823">
                  <c:v>44390.969130914353</c:v>
                </c:pt>
                <c:pt idx="2824">
                  <c:v>44391.037800231483</c:v>
                </c:pt>
                <c:pt idx="2825">
                  <c:v>44391.10646909722</c:v>
                </c:pt>
                <c:pt idx="2826">
                  <c:v>44391.175138287035</c:v>
                </c:pt>
                <c:pt idx="2827">
                  <c:v>44391.243808043982</c:v>
                </c:pt>
                <c:pt idx="2828">
                  <c:v>44391.312478148146</c:v>
                </c:pt>
                <c:pt idx="2829">
                  <c:v>44391.381148379631</c:v>
                </c:pt>
                <c:pt idx="2830">
                  <c:v>44391.449818020832</c:v>
                </c:pt>
                <c:pt idx="2831">
                  <c:v>44391.518487256944</c:v>
                </c:pt>
                <c:pt idx="2832">
                  <c:v>44391.587156412039</c:v>
                </c:pt>
                <c:pt idx="2833">
                  <c:v>44391.655825590278</c:v>
                </c:pt>
                <c:pt idx="2834">
                  <c:v>44391.724494722221</c:v>
                </c:pt>
                <c:pt idx="2835">
                  <c:v>44391.793163645831</c:v>
                </c:pt>
                <c:pt idx="2836">
                  <c:v>44391.861833402778</c:v>
                </c:pt>
                <c:pt idx="2837">
                  <c:v>44391.930502974537</c:v>
                </c:pt>
                <c:pt idx="2838">
                  <c:v>44391.999172407406</c:v>
                </c:pt>
                <c:pt idx="2839">
                  <c:v>44392.067841678239</c:v>
                </c:pt>
                <c:pt idx="2840">
                  <c:v>44392.136510405093</c:v>
                </c:pt>
                <c:pt idx="2841">
                  <c:v>44392.205179745368</c:v>
                </c:pt>
                <c:pt idx="2842">
                  <c:v>44392.273849513891</c:v>
                </c:pt>
                <c:pt idx="2843">
                  <c:v>44392.342519826387</c:v>
                </c:pt>
                <c:pt idx="2844">
                  <c:v>44392.411189652776</c:v>
                </c:pt>
                <c:pt idx="2845">
                  <c:v>44392.479859050924</c:v>
                </c:pt>
                <c:pt idx="2846">
                  <c:v>44392.548528171297</c:v>
                </c:pt>
                <c:pt idx="2847">
                  <c:v>44392.617197222222</c:v>
                </c:pt>
                <c:pt idx="2848">
                  <c:v>44392.685866319443</c:v>
                </c:pt>
                <c:pt idx="2849">
                  <c:v>44392.754535196756</c:v>
                </c:pt>
                <c:pt idx="2850">
                  <c:v>44392.823204537039</c:v>
                </c:pt>
                <c:pt idx="2851">
                  <c:v>44392.891874317131</c:v>
                </c:pt>
                <c:pt idx="2852">
                  <c:v>44392.960543680558</c:v>
                </c:pt>
                <c:pt idx="2853">
                  <c:v>44393.02921296296</c:v>
                </c:pt>
                <c:pt idx="2854">
                  <c:v>44393.097881886577</c:v>
                </c:pt>
                <c:pt idx="2855">
                  <c:v>44393.166550960646</c:v>
                </c:pt>
                <c:pt idx="2856">
                  <c:v>44393.235220625</c:v>
                </c:pt>
                <c:pt idx="2857">
                  <c:v>44393.303890578703</c:v>
                </c:pt>
                <c:pt idx="2858">
                  <c:v>44393.372560810189</c:v>
                </c:pt>
                <c:pt idx="2859">
                  <c:v>44393.441230462966</c:v>
                </c:pt>
                <c:pt idx="2860">
                  <c:v>44393.509899710647</c:v>
                </c:pt>
                <c:pt idx="2861">
                  <c:v>44393.578568865742</c:v>
                </c:pt>
                <c:pt idx="2862">
                  <c:v>44393.647237986108</c:v>
                </c:pt>
                <c:pt idx="2863">
                  <c:v>44393.715907141202</c:v>
                </c:pt>
                <c:pt idx="2864">
                  <c:v>44393.784575972219</c:v>
                </c:pt>
                <c:pt idx="2865">
                  <c:v>44393.853245636572</c:v>
                </c:pt>
                <c:pt idx="2866">
                  <c:v>44393.921915231484</c:v>
                </c:pt>
                <c:pt idx="2867">
                  <c:v>44393.9905846412</c:v>
                </c:pt>
                <c:pt idx="2868">
                  <c:v>44394.059253946762</c:v>
                </c:pt>
                <c:pt idx="2869">
                  <c:v>44394.127922650463</c:v>
                </c:pt>
                <c:pt idx="2870">
                  <c:v>44394.19659190972</c:v>
                </c:pt>
                <c:pt idx="2871">
                  <c:v>44394.265261678243</c:v>
                </c:pt>
                <c:pt idx="2872">
                  <c:v>44394.333931956018</c:v>
                </c:pt>
                <c:pt idx="2873">
                  <c:v>44394.402601898146</c:v>
                </c:pt>
                <c:pt idx="2874">
                  <c:v>44394.471271342591</c:v>
                </c:pt>
                <c:pt idx="2875">
                  <c:v>44394.539940462964</c:v>
                </c:pt>
                <c:pt idx="2876">
                  <c:v>44394.608609479168</c:v>
                </c:pt>
                <c:pt idx="2877">
                  <c:v>44394.677278564814</c:v>
                </c:pt>
                <c:pt idx="2878">
                  <c:v>44394.745947465279</c:v>
                </c:pt>
                <c:pt idx="2879">
                  <c:v>44394.814616655094</c:v>
                </c:pt>
                <c:pt idx="2880">
                  <c:v>44394.883286446762</c:v>
                </c:pt>
                <c:pt idx="2881">
                  <c:v>44394.951955833334</c:v>
                </c:pt>
                <c:pt idx="2882">
                  <c:v>44395.020625092591</c:v>
                </c:pt>
                <c:pt idx="2883">
                  <c:v>44395.08929408565</c:v>
                </c:pt>
                <c:pt idx="2884">
                  <c:v>44395.15796300926</c:v>
                </c:pt>
                <c:pt idx="2885">
                  <c:v>44395.226632557868</c:v>
                </c:pt>
                <c:pt idx="2886">
                  <c:v>44395.295302361112</c:v>
                </c:pt>
                <c:pt idx="2887">
                  <c:v>44395.36397259259</c:v>
                </c:pt>
                <c:pt idx="2888">
                  <c:v>44395.432642222222</c:v>
                </c:pt>
                <c:pt idx="2889">
                  <c:v>44395.50131146991</c:v>
                </c:pt>
                <c:pt idx="2890">
                  <c:v>44395.569980590277</c:v>
                </c:pt>
                <c:pt idx="2891">
                  <c:v>44395.638649652778</c:v>
                </c:pt>
                <c:pt idx="2892">
                  <c:v>44395.707318773151</c:v>
                </c:pt>
                <c:pt idx="2893">
                  <c:v>44395.77598755787</c:v>
                </c:pt>
                <c:pt idx="2894">
                  <c:v>44395.844657106485</c:v>
                </c:pt>
                <c:pt idx="2895">
                  <c:v>44395.913326712965</c:v>
                </c:pt>
                <c:pt idx="2896">
                  <c:v>44395.981996076385</c:v>
                </c:pt>
                <c:pt idx="2897">
                  <c:v>44396.050665358795</c:v>
                </c:pt>
                <c:pt idx="2898">
                  <c:v>44396.119334062503</c:v>
                </c:pt>
                <c:pt idx="2899">
                  <c:v>44396.188003263887</c:v>
                </c:pt>
                <c:pt idx="2900">
                  <c:v>44396.256672997682</c:v>
                </c:pt>
                <c:pt idx="2901">
                  <c:v>44396.325343194447</c:v>
                </c:pt>
                <c:pt idx="2902">
                  <c:v>44396.394013240744</c:v>
                </c:pt>
                <c:pt idx="2903">
                  <c:v>44396.462682731479</c:v>
                </c:pt>
                <c:pt idx="2904">
                  <c:v>44396.531351863428</c:v>
                </c:pt>
                <c:pt idx="2905">
                  <c:v>44396.600020879632</c:v>
                </c:pt>
                <c:pt idx="2906">
                  <c:v>44396.668689965278</c:v>
                </c:pt>
                <c:pt idx="2907">
                  <c:v>44396.737358923609</c:v>
                </c:pt>
                <c:pt idx="2908">
                  <c:v>44396.806027951388</c:v>
                </c:pt>
                <c:pt idx="2909">
                  <c:v>44396.874697708336</c:v>
                </c:pt>
                <c:pt idx="2910">
                  <c:v>44396.943367129628</c:v>
                </c:pt>
                <c:pt idx="2911">
                  <c:v>44397.012036412038</c:v>
                </c:pt>
                <c:pt idx="2912">
                  <c:v>44397.080705486114</c:v>
                </c:pt>
                <c:pt idx="2913">
                  <c:v>44397.149374259257</c:v>
                </c:pt>
                <c:pt idx="2914">
                  <c:v>44397.218043668981</c:v>
                </c:pt>
                <c:pt idx="2915">
                  <c:v>44397.286713379632</c:v>
                </c:pt>
                <c:pt idx="2916">
                  <c:v>44397.355383587965</c:v>
                </c:pt>
                <c:pt idx="2917">
                  <c:v>44397.424053229166</c:v>
                </c:pt>
                <c:pt idx="2918">
                  <c:v>44397.492722488423</c:v>
                </c:pt>
                <c:pt idx="2919">
                  <c:v>44397.5613915625</c:v>
                </c:pt>
                <c:pt idx="2920">
                  <c:v>44397.630060555559</c:v>
                </c:pt>
                <c:pt idx="2921">
                  <c:v>44397.698729629628</c:v>
                </c:pt>
                <c:pt idx="2922">
                  <c:v>44397.767398391203</c:v>
                </c:pt>
                <c:pt idx="2923">
                  <c:v>44397.836067835648</c:v>
                </c:pt>
                <c:pt idx="2924">
                  <c:v>44397.904737476849</c:v>
                </c:pt>
                <c:pt idx="2925">
                  <c:v>44397.973406770834</c:v>
                </c:pt>
                <c:pt idx="2926">
                  <c:v>44398.042076018515</c:v>
                </c:pt>
                <c:pt idx="2927">
                  <c:v>44398.110744756945</c:v>
                </c:pt>
                <c:pt idx="2928">
                  <c:v>44398.179413888887</c:v>
                </c:pt>
                <c:pt idx="2929">
                  <c:v>44398.248083587961</c:v>
                </c:pt>
                <c:pt idx="2930">
                  <c:v>44398.316753657411</c:v>
                </c:pt>
                <c:pt idx="2931">
                  <c:v>44398.38542377315</c:v>
                </c:pt>
                <c:pt idx="2932">
                  <c:v>44398.454093310182</c:v>
                </c:pt>
                <c:pt idx="2933">
                  <c:v>44398.5227624537</c:v>
                </c:pt>
                <c:pt idx="2934">
                  <c:v>44398.591431504632</c:v>
                </c:pt>
                <c:pt idx="2935">
                  <c:v>44398.660100590278</c:v>
                </c:pt>
                <c:pt idx="2936">
                  <c:v>44398.728769618057</c:v>
                </c:pt>
                <c:pt idx="2937">
                  <c:v>44398.79743849537</c:v>
                </c:pt>
                <c:pt idx="2938">
                  <c:v>44398.866108206021</c:v>
                </c:pt>
                <c:pt idx="2939">
                  <c:v>44398.93477767361</c:v>
                </c:pt>
                <c:pt idx="2940">
                  <c:v>44399.00344699074</c:v>
                </c:pt>
                <c:pt idx="2941">
                  <c:v>44399.072116145835</c:v>
                </c:pt>
                <c:pt idx="2942">
                  <c:v>44399.140784814816</c:v>
                </c:pt>
                <c:pt idx="2943">
                  <c:v>44399.209454108794</c:v>
                </c:pt>
                <c:pt idx="2944">
                  <c:v>44399.278123796299</c:v>
                </c:pt>
                <c:pt idx="2945">
                  <c:v>44399.346794016201</c:v>
                </c:pt>
                <c:pt idx="2946">
                  <c:v>44399.415463703706</c:v>
                </c:pt>
                <c:pt idx="2947">
                  <c:v>44399.484132997684</c:v>
                </c:pt>
                <c:pt idx="2948">
                  <c:v>44399.552802048609</c:v>
                </c:pt>
                <c:pt idx="2949">
                  <c:v>44399.621471018516</c:v>
                </c:pt>
                <c:pt idx="2950">
                  <c:v>44399.690140046296</c:v>
                </c:pt>
                <c:pt idx="2951">
                  <c:v>44399.758808819446</c:v>
                </c:pt>
                <c:pt idx="2952">
                  <c:v>44399.827478148145</c:v>
                </c:pt>
                <c:pt idx="2953">
                  <c:v>44399.89614783565</c:v>
                </c:pt>
                <c:pt idx="2954">
                  <c:v>44399.964817106484</c:v>
                </c:pt>
                <c:pt idx="2955">
                  <c:v>44400.033486319444</c:v>
                </c:pt>
                <c:pt idx="2956">
                  <c:v>44400.102155127315</c:v>
                </c:pt>
                <c:pt idx="2957">
                  <c:v>44400.17082417824</c:v>
                </c:pt>
                <c:pt idx="2958">
                  <c:v>44400.239493807872</c:v>
                </c:pt>
                <c:pt idx="2959">
                  <c:v>44400.30816375</c:v>
                </c:pt>
                <c:pt idx="2960">
                  <c:v>44400.376833912036</c:v>
                </c:pt>
                <c:pt idx="2961">
                  <c:v>44400.445503483796</c:v>
                </c:pt>
                <c:pt idx="2962">
                  <c:v>44400.51417263889</c:v>
                </c:pt>
                <c:pt idx="2963">
                  <c:v>44400.58284171296</c:v>
                </c:pt>
                <c:pt idx="2964">
                  <c:v>44400.651510787036</c:v>
                </c:pt>
                <c:pt idx="2965">
                  <c:v>44400.720179861113</c:v>
                </c:pt>
                <c:pt idx="2966">
                  <c:v>44400.788848645832</c:v>
                </c:pt>
                <c:pt idx="2967">
                  <c:v>44400.857518275465</c:v>
                </c:pt>
                <c:pt idx="2968">
                  <c:v>44400.926187789351</c:v>
                </c:pt>
                <c:pt idx="2969">
                  <c:v>44400.994857141202</c:v>
                </c:pt>
                <c:pt idx="2970">
                  <c:v>44401.06352635417</c:v>
                </c:pt>
                <c:pt idx="2971">
                  <c:v>44401.132194976853</c:v>
                </c:pt>
                <c:pt idx="2972">
                  <c:v>44401.20086420139</c:v>
                </c:pt>
                <c:pt idx="2973">
                  <c:v>44401.269533900464</c:v>
                </c:pt>
                <c:pt idx="2974">
                  <c:v>44401.338204120373</c:v>
                </c:pt>
                <c:pt idx="2975">
                  <c:v>44401.40687392361</c:v>
                </c:pt>
                <c:pt idx="2976">
                  <c:v>44401.475543275461</c:v>
                </c:pt>
                <c:pt idx="2977">
                  <c:v>44401.544212326386</c:v>
                </c:pt>
                <c:pt idx="2978">
                  <c:v>44401.612881284724</c:v>
                </c:pt>
                <c:pt idx="2979">
                  <c:v>44401.681550289351</c:v>
                </c:pt>
                <c:pt idx="2980">
                  <c:v>44401.750219108799</c:v>
                </c:pt>
                <c:pt idx="2981">
                  <c:v>44401.818888298614</c:v>
                </c:pt>
                <c:pt idx="2982">
                  <c:v>44401.887558020833</c:v>
                </c:pt>
                <c:pt idx="2983">
                  <c:v>44401.956227314811</c:v>
                </c:pt>
                <c:pt idx="2984">
                  <c:v>44402.024896516203</c:v>
                </c:pt>
                <c:pt idx="2985">
                  <c:v>44402.093565405092</c:v>
                </c:pt>
                <c:pt idx="2986">
                  <c:v>44402.162234340278</c:v>
                </c:pt>
                <c:pt idx="2987">
                  <c:v>44402.230903877316</c:v>
                </c:pt>
                <c:pt idx="2988">
                  <c:v>44402.299573680553</c:v>
                </c:pt>
                <c:pt idx="2989">
                  <c:v>44402.368243842589</c:v>
                </c:pt>
                <c:pt idx="2990">
                  <c:v>44402.436913414349</c:v>
                </c:pt>
                <c:pt idx="2991">
                  <c:v>44402.505582592596</c:v>
                </c:pt>
                <c:pt idx="2992">
                  <c:v>44402.574251666665</c:v>
                </c:pt>
                <c:pt idx="2993">
                  <c:v>44402.642920694445</c:v>
                </c:pt>
                <c:pt idx="2994">
                  <c:v>44402.711589768522</c:v>
                </c:pt>
                <c:pt idx="2995">
                  <c:v>44402.780258495368</c:v>
                </c:pt>
                <c:pt idx="2996">
                  <c:v>44402.848928043983</c:v>
                </c:pt>
                <c:pt idx="2997">
                  <c:v>44402.917597569445</c:v>
                </c:pt>
                <c:pt idx="2998">
                  <c:v>44402.986266886575</c:v>
                </c:pt>
                <c:pt idx="2999">
                  <c:v>44403.054936134256</c:v>
                </c:pt>
                <c:pt idx="3000">
                  <c:v>44403.123604756947</c:v>
                </c:pt>
                <c:pt idx="3001">
                  <c:v>44403.192273923611</c:v>
                </c:pt>
                <c:pt idx="3002">
                  <c:v>44403.260943611109</c:v>
                </c:pt>
                <c:pt idx="3003">
                  <c:v>44403.329613784721</c:v>
                </c:pt>
                <c:pt idx="3004">
                  <c:v>44403.39828371528</c:v>
                </c:pt>
                <c:pt idx="3005">
                  <c:v>44403.466953124997</c:v>
                </c:pt>
                <c:pt idx="3006">
                  <c:v>44403.535622175928</c:v>
                </c:pt>
                <c:pt idx="3007">
                  <c:v>44403.604291134259</c:v>
                </c:pt>
                <c:pt idx="3008">
                  <c:v>44403.672960150463</c:v>
                </c:pt>
                <c:pt idx="3009">
                  <c:v>44403.741629016207</c:v>
                </c:pt>
                <c:pt idx="3010">
                  <c:v>44403.81029804398</c:v>
                </c:pt>
                <c:pt idx="3011">
                  <c:v>44403.878967766206</c:v>
                </c:pt>
                <c:pt idx="3012">
                  <c:v>44403.947637106481</c:v>
                </c:pt>
                <c:pt idx="3013">
                  <c:v>44404.016306296297</c:v>
                </c:pt>
                <c:pt idx="3014">
                  <c:v>44404.084975266203</c:v>
                </c:pt>
                <c:pt idx="3015">
                  <c:v>44404.153644050923</c:v>
                </c:pt>
                <c:pt idx="3016">
                  <c:v>44404.222313460647</c:v>
                </c:pt>
                <c:pt idx="3017">
                  <c:v>44404.290983148145</c:v>
                </c:pt>
                <c:pt idx="3018">
                  <c:v>44404.359653298612</c:v>
                </c:pt>
                <c:pt idx="3019">
                  <c:v>44404.428322858796</c:v>
                </c:pt>
                <c:pt idx="3020">
                  <c:v>44404.496992048611</c:v>
                </c:pt>
                <c:pt idx="3021">
                  <c:v>44404.565661076391</c:v>
                </c:pt>
                <c:pt idx="3022">
                  <c:v>44404.634330034722</c:v>
                </c:pt>
                <c:pt idx="3023">
                  <c:v>44404.702999062501</c:v>
                </c:pt>
                <c:pt idx="3024">
                  <c:v>44404.771667766203</c:v>
                </c:pt>
                <c:pt idx="3025">
                  <c:v>44404.840337199072</c:v>
                </c:pt>
                <c:pt idx="3026">
                  <c:v>44404.909006759262</c:v>
                </c:pt>
                <c:pt idx="3027">
                  <c:v>44404.977676006944</c:v>
                </c:pt>
                <c:pt idx="3028">
                  <c:v>44405.046345219911</c:v>
                </c:pt>
                <c:pt idx="3029">
                  <c:v>44405.115013865739</c:v>
                </c:pt>
                <c:pt idx="3030">
                  <c:v>44405.183682962961</c:v>
                </c:pt>
                <c:pt idx="3031">
                  <c:v>44405.252352615738</c:v>
                </c:pt>
                <c:pt idx="3032">
                  <c:v>44405.321022685188</c:v>
                </c:pt>
                <c:pt idx="3033">
                  <c:v>44405.389692916666</c:v>
                </c:pt>
                <c:pt idx="3034">
                  <c:v>44405.458362928242</c:v>
                </c:pt>
                <c:pt idx="3035">
                  <c:v>44405.527032569444</c:v>
                </c:pt>
                <c:pt idx="3036">
                  <c:v>44405.595702094906</c:v>
                </c:pt>
                <c:pt idx="3037">
                  <c:v>44405.664371689818</c:v>
                </c:pt>
                <c:pt idx="3038">
                  <c:v>44405.733041180552</c:v>
                </c:pt>
                <c:pt idx="3039">
                  <c:v>44405.801710624997</c:v>
                </c:pt>
                <c:pt idx="3040">
                  <c:v>44405.870380856482</c:v>
                </c:pt>
                <c:pt idx="3041">
                  <c:v>44405.93905079861</c:v>
                </c:pt>
                <c:pt idx="3042">
                  <c:v>44406.007720601854</c:v>
                </c:pt>
                <c:pt idx="3043">
                  <c:v>44406.076390208334</c:v>
                </c:pt>
                <c:pt idx="3044">
                  <c:v>44406.145059421295</c:v>
                </c:pt>
                <c:pt idx="3045">
                  <c:v>44406.21372925926</c:v>
                </c:pt>
                <c:pt idx="3046">
                  <c:v>44406.282399456017</c:v>
                </c:pt>
                <c:pt idx="3047">
                  <c:v>44406.35107016204</c:v>
                </c:pt>
                <c:pt idx="3048">
                  <c:v>44406.4197403125</c:v>
                </c:pt>
                <c:pt idx="3049">
                  <c:v>44406.488410081016</c:v>
                </c:pt>
                <c:pt idx="3050">
                  <c:v>44406.557079629631</c:v>
                </c:pt>
                <c:pt idx="3051">
                  <c:v>44406.625749108796</c:v>
                </c:pt>
                <c:pt idx="3052">
                  <c:v>44406.694418645835</c:v>
                </c:pt>
                <c:pt idx="3053">
                  <c:v>44406.763087916668</c:v>
                </c:pt>
                <c:pt idx="3054">
                  <c:v>44406.831757789354</c:v>
                </c:pt>
                <c:pt idx="3055">
                  <c:v>44406.90042795139</c:v>
                </c:pt>
                <c:pt idx="3056">
                  <c:v>44406.969097719906</c:v>
                </c:pt>
                <c:pt idx="3057">
                  <c:v>44407.037767442132</c:v>
                </c:pt>
                <c:pt idx="3058">
                  <c:v>44407.10643670139</c:v>
                </c:pt>
                <c:pt idx="3059">
                  <c:v>44407.175106284725</c:v>
                </c:pt>
                <c:pt idx="3060">
                  <c:v>44407.243776446761</c:v>
                </c:pt>
                <c:pt idx="3061">
                  <c:v>44407.312446944445</c:v>
                </c:pt>
                <c:pt idx="3062">
                  <c:v>44407.381117581019</c:v>
                </c:pt>
                <c:pt idx="3063">
                  <c:v>44407.44978761574</c:v>
                </c:pt>
                <c:pt idx="3064">
                  <c:v>44407.518457256941</c:v>
                </c:pt>
                <c:pt idx="3065">
                  <c:v>44407.587126817132</c:v>
                </c:pt>
                <c:pt idx="3066">
                  <c:v>44407.655796388892</c:v>
                </c:pt>
                <c:pt idx="3067">
                  <c:v>44407.724465925923</c:v>
                </c:pt>
                <c:pt idx="3068">
                  <c:v>44407.793135243053</c:v>
                </c:pt>
                <c:pt idx="3069">
                  <c:v>44407.861805393521</c:v>
                </c:pt>
                <c:pt idx="3070">
                  <c:v>44407.930475370369</c:v>
                </c:pt>
                <c:pt idx="3071">
                  <c:v>44407.999145196758</c:v>
                </c:pt>
                <c:pt idx="3072">
                  <c:v>44408.067814872687</c:v>
                </c:pt>
                <c:pt idx="3073">
                  <c:v>44408.13648400463</c:v>
                </c:pt>
                <c:pt idx="3074">
                  <c:v>44408.205153738425</c:v>
                </c:pt>
                <c:pt idx="3075">
                  <c:v>44408.273823912037</c:v>
                </c:pt>
                <c:pt idx="3076">
                  <c:v>44408.342494618053</c:v>
                </c:pt>
                <c:pt idx="3077">
                  <c:v>44408.411164849538</c:v>
                </c:pt>
                <c:pt idx="3078">
                  <c:v>44408.479834652775</c:v>
                </c:pt>
                <c:pt idx="3079">
                  <c:v>44408.548504178238</c:v>
                </c:pt>
                <c:pt idx="3080">
                  <c:v>44408.617173611114</c:v>
                </c:pt>
                <c:pt idx="3081">
                  <c:v>44408.685843125</c:v>
                </c:pt>
                <c:pt idx="3082">
                  <c:v>44408.754512395833</c:v>
                </c:pt>
                <c:pt idx="3083">
                  <c:v>44408.823182141205</c:v>
                </c:pt>
                <c:pt idx="3084">
                  <c:v>44408.891852326386</c:v>
                </c:pt>
                <c:pt idx="3085">
                  <c:v>44408.960522094909</c:v>
                </c:pt>
                <c:pt idx="3086">
                  <c:v>44409.029191770831</c:v>
                </c:pt>
                <c:pt idx="3087">
                  <c:v>44409.097861087961</c:v>
                </c:pt>
                <c:pt idx="3088">
                  <c:v>44409.166530567127</c:v>
                </c:pt>
                <c:pt idx="3089">
                  <c:v>44409.235200636576</c:v>
                </c:pt>
                <c:pt idx="3090">
                  <c:v>44409.303870995369</c:v>
                </c:pt>
                <c:pt idx="3091">
                  <c:v>44409.372541631943</c:v>
                </c:pt>
                <c:pt idx="3092">
                  <c:v>44409.441211678241</c:v>
                </c:pt>
                <c:pt idx="3093">
                  <c:v>44409.509881331018</c:v>
                </c:pt>
                <c:pt idx="3094">
                  <c:v>44409.578550891201</c:v>
                </c:pt>
                <c:pt idx="3095">
                  <c:v>44409.647220416664</c:v>
                </c:pt>
                <c:pt idx="3096">
                  <c:v>44409.715889965279</c:v>
                </c:pt>
                <c:pt idx="3097">
                  <c:v>44409.78455921296</c:v>
                </c:pt>
                <c:pt idx="3098">
                  <c:v>44409.853229270833</c:v>
                </c:pt>
                <c:pt idx="3099">
                  <c:v>44409.921899270834</c:v>
                </c:pt>
                <c:pt idx="3100">
                  <c:v>44409.990569085647</c:v>
                </c:pt>
                <c:pt idx="3101">
                  <c:v>44410.059238796297</c:v>
                </c:pt>
                <c:pt idx="3102">
                  <c:v>44410.127907893519</c:v>
                </c:pt>
                <c:pt idx="3103">
                  <c:v>44410.196577569448</c:v>
                </c:pt>
                <c:pt idx="3104">
                  <c:v>44410.265247731484</c:v>
                </c:pt>
                <c:pt idx="3105">
                  <c:v>44410.333918414355</c:v>
                </c:pt>
                <c:pt idx="3106">
                  <c:v>44410.402588761572</c:v>
                </c:pt>
                <c:pt idx="3107">
                  <c:v>44410.471258611113</c:v>
                </c:pt>
                <c:pt idx="3108">
                  <c:v>44410.539928136575</c:v>
                </c:pt>
                <c:pt idx="3109">
                  <c:v>44410.608597569444</c:v>
                </c:pt>
                <c:pt idx="3110">
                  <c:v>44410.677267060186</c:v>
                </c:pt>
                <c:pt idx="3111">
                  <c:v>44410.74593636574</c:v>
                </c:pt>
                <c:pt idx="3112">
                  <c:v>44410.814605960652</c:v>
                </c:pt>
                <c:pt idx="3113">
                  <c:v>44410.883276157409</c:v>
                </c:pt>
                <c:pt idx="3114">
                  <c:v>44410.951945949077</c:v>
                </c:pt>
                <c:pt idx="3115">
                  <c:v>44411.020615613423</c:v>
                </c:pt>
                <c:pt idx="3116">
                  <c:v>44411.089285011571</c:v>
                </c:pt>
                <c:pt idx="3117">
                  <c:v>44411.157954351853</c:v>
                </c:pt>
                <c:pt idx="3118">
                  <c:v>44411.226624305556</c:v>
                </c:pt>
                <c:pt idx="3119">
                  <c:v>44411.29529451389</c:v>
                </c:pt>
                <c:pt idx="3120">
                  <c:v>44411.363965150464</c:v>
                </c:pt>
                <c:pt idx="3121">
                  <c:v>44411.432635196761</c:v>
                </c:pt>
                <c:pt idx="3122">
                  <c:v>44411.501304849538</c:v>
                </c:pt>
                <c:pt idx="3123">
                  <c:v>44411.569974375001</c:v>
                </c:pt>
                <c:pt idx="3124">
                  <c:v>44411.638643842591</c:v>
                </c:pt>
                <c:pt idx="3125">
                  <c:v>44411.707313368053</c:v>
                </c:pt>
                <c:pt idx="3126">
                  <c:v>44411.775982569445</c:v>
                </c:pt>
                <c:pt idx="3127">
                  <c:v>44411.844652523148</c:v>
                </c:pt>
                <c:pt idx="3128">
                  <c:v>44411.913322546294</c:v>
                </c:pt>
                <c:pt idx="3129">
                  <c:v>44411.981992303241</c:v>
                </c:pt>
                <c:pt idx="3130">
                  <c:v>44412.050662002315</c:v>
                </c:pt>
                <c:pt idx="3131">
                  <c:v>44412.119331122682</c:v>
                </c:pt>
                <c:pt idx="3132">
                  <c:v>44412.188000717593</c:v>
                </c:pt>
                <c:pt idx="3133">
                  <c:v>44412.256670868053</c:v>
                </c:pt>
                <c:pt idx="3134">
                  <c:v>44412.325341481483</c:v>
                </c:pt>
                <c:pt idx="3135">
                  <c:v>44412.394011932869</c:v>
                </c:pt>
                <c:pt idx="3136">
                  <c:v>44412.462681840276</c:v>
                </c:pt>
                <c:pt idx="3137">
                  <c:v>44412.531351377314</c:v>
                </c:pt>
                <c:pt idx="3138">
                  <c:v>44412.600020798614</c:v>
                </c:pt>
                <c:pt idx="3139">
                  <c:v>44412.668690300925</c:v>
                </c:pt>
                <c:pt idx="3140">
                  <c:v>44412.737359664352</c:v>
                </c:pt>
                <c:pt idx="3141">
                  <c:v>44412.806029097221</c:v>
                </c:pt>
                <c:pt idx="3142">
                  <c:v>44412.874699270833</c:v>
                </c:pt>
                <c:pt idx="3143">
                  <c:v>44412.943369097222</c:v>
                </c:pt>
                <c:pt idx="3144">
                  <c:v>44413.012038796296</c:v>
                </c:pt>
                <c:pt idx="3145">
                  <c:v>44413.080708275462</c:v>
                </c:pt>
                <c:pt idx="3146">
                  <c:v>44413.149377453701</c:v>
                </c:pt>
                <c:pt idx="3147">
                  <c:v>44413.21804728009</c:v>
                </c:pt>
                <c:pt idx="3148">
                  <c:v>44413.286717395837</c:v>
                </c:pt>
                <c:pt idx="3149">
                  <c:v>44413.355388020835</c:v>
                </c:pt>
                <c:pt idx="3150">
                  <c:v>44413.424058067132</c:v>
                </c:pt>
                <c:pt idx="3151">
                  <c:v>44413.492727731478</c:v>
                </c:pt>
                <c:pt idx="3152">
                  <c:v>44413.56139722222</c:v>
                </c:pt>
                <c:pt idx="3153">
                  <c:v>44413.630066631944</c:v>
                </c:pt>
                <c:pt idx="3154">
                  <c:v>44413.69873611111</c:v>
                </c:pt>
                <c:pt idx="3155">
                  <c:v>44413.76740527778</c:v>
                </c:pt>
                <c:pt idx="3156">
                  <c:v>44413.83607513889</c:v>
                </c:pt>
                <c:pt idx="3157">
                  <c:v>44413.904745185187</c:v>
                </c:pt>
                <c:pt idx="3158">
                  <c:v>44413.973414884262</c:v>
                </c:pt>
                <c:pt idx="3159">
                  <c:v>44414.042084548608</c:v>
                </c:pt>
                <c:pt idx="3160">
                  <c:v>44414.110753703702</c:v>
                </c:pt>
                <c:pt idx="3161">
                  <c:v>44414.179423240741</c:v>
                </c:pt>
                <c:pt idx="3162">
                  <c:v>44414.248093344904</c:v>
                </c:pt>
                <c:pt idx="3163">
                  <c:v>44414.316763831019</c:v>
                </c:pt>
                <c:pt idx="3164">
                  <c:v>44414.385434351854</c:v>
                </c:pt>
                <c:pt idx="3165">
                  <c:v>44414.454104305558</c:v>
                </c:pt>
                <c:pt idx="3166">
                  <c:v>44414.522773854165</c:v>
                </c:pt>
                <c:pt idx="3167">
                  <c:v>44414.591443310186</c:v>
                </c:pt>
                <c:pt idx="3168">
                  <c:v>44414.660112800928</c:v>
                </c:pt>
                <c:pt idx="3169">
                  <c:v>44414.728782245373</c:v>
                </c:pt>
                <c:pt idx="3170">
                  <c:v>44414.797451527775</c:v>
                </c:pt>
                <c:pt idx="3171">
                  <c:v>44414.866121643521</c:v>
                </c:pt>
                <c:pt idx="3172">
                  <c:v>44414.934791527776</c:v>
                </c:pt>
                <c:pt idx="3173">
                  <c:v>44415.003461261571</c:v>
                </c:pt>
                <c:pt idx="3174">
                  <c:v>44415.072130810186</c:v>
                </c:pt>
                <c:pt idx="3175">
                  <c:v>44415.140799895831</c:v>
                </c:pt>
                <c:pt idx="3176">
                  <c:v>44415.209469594905</c:v>
                </c:pt>
                <c:pt idx="3177">
                  <c:v>44415.2781396875</c:v>
                </c:pt>
                <c:pt idx="3178">
                  <c:v>44415.346810324074</c:v>
                </c:pt>
                <c:pt idx="3179">
                  <c:v>44415.415480416668</c:v>
                </c:pt>
                <c:pt idx="3180">
                  <c:v>44415.484150127311</c:v>
                </c:pt>
                <c:pt idx="3181">
                  <c:v>44415.552819571756</c:v>
                </c:pt>
                <c:pt idx="3182">
                  <c:v>44415.621488946759</c:v>
                </c:pt>
                <c:pt idx="3183">
                  <c:v>44415.690158391204</c:v>
                </c:pt>
                <c:pt idx="3184">
                  <c:v>44415.758827569443</c:v>
                </c:pt>
                <c:pt idx="3185">
                  <c:v>44415.827497314815</c:v>
                </c:pt>
                <c:pt idx="3186">
                  <c:v>44415.896167395833</c:v>
                </c:pt>
                <c:pt idx="3187">
                  <c:v>44415.964837083331</c:v>
                </c:pt>
                <c:pt idx="3188">
                  <c:v>44416.033506701388</c:v>
                </c:pt>
                <c:pt idx="3189">
                  <c:v>44416.102175914355</c:v>
                </c:pt>
                <c:pt idx="3190">
                  <c:v>44416.170845370369</c:v>
                </c:pt>
                <c:pt idx="3191">
                  <c:v>44416.23951540509</c:v>
                </c:pt>
                <c:pt idx="3192">
                  <c:v>44416.308185752314</c:v>
                </c:pt>
                <c:pt idx="3193">
                  <c:v>44416.376856319446</c:v>
                </c:pt>
                <c:pt idx="3194">
                  <c:v>44416.445526296295</c:v>
                </c:pt>
                <c:pt idx="3195">
                  <c:v>44416.514195856478</c:v>
                </c:pt>
                <c:pt idx="3196">
                  <c:v>44416.58286534722</c:v>
                </c:pt>
                <c:pt idx="3197">
                  <c:v>44416.651534826386</c:v>
                </c:pt>
                <c:pt idx="3198">
                  <c:v>44416.720204305559</c:v>
                </c:pt>
                <c:pt idx="3199">
                  <c:v>44416.788873495374</c:v>
                </c:pt>
                <c:pt idx="3200">
                  <c:v>44416.857543530095</c:v>
                </c:pt>
                <c:pt idx="3201">
                  <c:v>44416.926213449071</c:v>
                </c:pt>
                <c:pt idx="3202">
                  <c:v>44416.994883194442</c:v>
                </c:pt>
                <c:pt idx="3203">
                  <c:v>44417.063552824075</c:v>
                </c:pt>
                <c:pt idx="3204">
                  <c:v>44417.132221851854</c:v>
                </c:pt>
                <c:pt idx="3205">
                  <c:v>44417.20089148148</c:v>
                </c:pt>
                <c:pt idx="3206">
                  <c:v>44417.269561574074</c:v>
                </c:pt>
                <c:pt idx="3207">
                  <c:v>44417.338232210648</c:v>
                </c:pt>
                <c:pt idx="3208">
                  <c:v>44417.406902418981</c:v>
                </c:pt>
                <c:pt idx="3209">
                  <c:v>44417.475572175928</c:v>
                </c:pt>
                <c:pt idx="3210">
                  <c:v>44417.544241620373</c:v>
                </c:pt>
                <c:pt idx="3211">
                  <c:v>44417.612910983793</c:v>
                </c:pt>
                <c:pt idx="3212">
                  <c:v>44417.681580405093</c:v>
                </c:pt>
                <c:pt idx="3213">
                  <c:v>44417.750249629629</c:v>
                </c:pt>
                <c:pt idx="3214">
                  <c:v>44417.818919224534</c:v>
                </c:pt>
                <c:pt idx="3215">
                  <c:v>44417.887589351849</c:v>
                </c:pt>
                <c:pt idx="3216">
                  <c:v>44417.956259050923</c:v>
                </c:pt>
                <c:pt idx="3217">
                  <c:v>44418.024928645835</c:v>
                </c:pt>
                <c:pt idx="3218">
                  <c:v>44418.093597939813</c:v>
                </c:pt>
                <c:pt idx="3219">
                  <c:v>44418.162267280095</c:v>
                </c:pt>
                <c:pt idx="3220">
                  <c:v>44418.230937222223</c:v>
                </c:pt>
                <c:pt idx="3221">
                  <c:v>44418.299607442132</c:v>
                </c:pt>
                <c:pt idx="3222">
                  <c:v>44418.368277997688</c:v>
                </c:pt>
                <c:pt idx="3223">
                  <c:v>44418.436947986113</c:v>
                </c:pt>
                <c:pt idx="3224">
                  <c:v>44418.505617557872</c:v>
                </c:pt>
                <c:pt idx="3225">
                  <c:v>44418.574287048614</c:v>
                </c:pt>
                <c:pt idx="3226">
                  <c:v>44418.642956469906</c:v>
                </c:pt>
                <c:pt idx="3227">
                  <c:v>44418.711625949072</c:v>
                </c:pt>
                <c:pt idx="3228">
                  <c:v>44418.780295081022</c:v>
                </c:pt>
                <c:pt idx="3229">
                  <c:v>44418.848965034726</c:v>
                </c:pt>
                <c:pt idx="3230">
                  <c:v>44418.917634976853</c:v>
                </c:pt>
                <c:pt idx="3231">
                  <c:v>44418.986304687503</c:v>
                </c:pt>
                <c:pt idx="3232">
                  <c:v>44419.054974340281</c:v>
                </c:pt>
                <c:pt idx="3233">
                  <c:v>44419.123643368053</c:v>
                </c:pt>
                <c:pt idx="3234">
                  <c:v>44419.192312928244</c:v>
                </c:pt>
                <c:pt idx="3235">
                  <c:v>44419.260983032407</c:v>
                </c:pt>
                <c:pt idx="3236">
                  <c:v>44419.329653611108</c:v>
                </c:pt>
                <c:pt idx="3237">
                  <c:v>44419.398323946756</c:v>
                </c:pt>
                <c:pt idx="3238">
                  <c:v>44419.46699375</c:v>
                </c:pt>
                <c:pt idx="3239">
                  <c:v>44419.53566321759</c:v>
                </c:pt>
                <c:pt idx="3240">
                  <c:v>44419.604332569441</c:v>
                </c:pt>
                <c:pt idx="3241">
                  <c:v>44419.673001990741</c:v>
                </c:pt>
                <c:pt idx="3242">
                  <c:v>44419.741671261574</c:v>
                </c:pt>
                <c:pt idx="3243">
                  <c:v>44419.810340706019</c:v>
                </c:pt>
                <c:pt idx="3244">
                  <c:v>44419.879010821758</c:v>
                </c:pt>
                <c:pt idx="3245">
                  <c:v>44419.947680567129</c:v>
                </c:pt>
                <c:pt idx="3246">
                  <c:v>44420.01635017361</c:v>
                </c:pt>
                <c:pt idx="3247">
                  <c:v>44420.085019537037</c:v>
                </c:pt>
                <c:pt idx="3248">
                  <c:v>44420.153688726852</c:v>
                </c:pt>
                <c:pt idx="3249">
                  <c:v>44420.222358541665</c:v>
                </c:pt>
                <c:pt idx="3250">
                  <c:v>44420.291028634259</c:v>
                </c:pt>
                <c:pt idx="3251">
                  <c:v>44420.359699189816</c:v>
                </c:pt>
                <c:pt idx="3252">
                  <c:v>44420.428369155095</c:v>
                </c:pt>
                <c:pt idx="3253">
                  <c:v>44420.49703875</c:v>
                </c:pt>
                <c:pt idx="3254">
                  <c:v>44420.565708182869</c:v>
                </c:pt>
                <c:pt idx="3255">
                  <c:v>44420.634377546296</c:v>
                </c:pt>
                <c:pt idx="3256">
                  <c:v>44420.703046979164</c:v>
                </c:pt>
                <c:pt idx="3257">
                  <c:v>44420.771716087962</c:v>
                </c:pt>
                <c:pt idx="3258">
                  <c:v>44420.840385925927</c:v>
                </c:pt>
                <c:pt idx="3259">
                  <c:v>44420.909055879631</c:v>
                </c:pt>
                <c:pt idx="3260">
                  <c:v>44420.977725532408</c:v>
                </c:pt>
                <c:pt idx="3261">
                  <c:v>44421.046395150464</c:v>
                </c:pt>
                <c:pt idx="3262">
                  <c:v>44421.115064201389</c:v>
                </c:pt>
                <c:pt idx="3263">
                  <c:v>44421.183733703707</c:v>
                </c:pt>
                <c:pt idx="3264">
                  <c:v>44421.252403761573</c:v>
                </c:pt>
                <c:pt idx="3265">
                  <c:v>44421.321074236112</c:v>
                </c:pt>
                <c:pt idx="3266">
                  <c:v>44421.389744652777</c:v>
                </c:pt>
                <c:pt idx="3267">
                  <c:v>44421.458414502318</c:v>
                </c:pt>
                <c:pt idx="3268">
                  <c:v>44421.527083969908</c:v>
                </c:pt>
                <c:pt idx="3269">
                  <c:v>44421.595753333335</c:v>
                </c:pt>
                <c:pt idx="3270">
                  <c:v>44421.664422754628</c:v>
                </c:pt>
                <c:pt idx="3271">
                  <c:v>44421.733092083334</c:v>
                </c:pt>
                <c:pt idx="3272">
                  <c:v>44421.801761354167</c:v>
                </c:pt>
                <c:pt idx="3273">
                  <c:v>44421.870431435185</c:v>
                </c:pt>
                <c:pt idx="3274">
                  <c:v>44421.939101215277</c:v>
                </c:pt>
                <c:pt idx="3275">
                  <c:v>44422.00777084491</c:v>
                </c:pt>
                <c:pt idx="3276">
                  <c:v>44422.076440277779</c:v>
                </c:pt>
                <c:pt idx="3277">
                  <c:v>44422.145109328703</c:v>
                </c:pt>
                <c:pt idx="3278">
                  <c:v>44422.213779004633</c:v>
                </c:pt>
                <c:pt idx="3279">
                  <c:v>44422.282449027778</c:v>
                </c:pt>
                <c:pt idx="3280">
                  <c:v>44422.351119571758</c:v>
                </c:pt>
                <c:pt idx="3281">
                  <c:v>44422.419789560183</c:v>
                </c:pt>
                <c:pt idx="3282">
                  <c:v>44422.488459155094</c:v>
                </c:pt>
                <c:pt idx="3283">
                  <c:v>44422.557128541666</c:v>
                </c:pt>
                <c:pt idx="3284">
                  <c:v>44422.62579784722</c:v>
                </c:pt>
                <c:pt idx="3285">
                  <c:v>44422.694467222223</c:v>
                </c:pt>
                <c:pt idx="3286">
                  <c:v>44422.763136319445</c:v>
                </c:pt>
                <c:pt idx="3287">
                  <c:v>44422.831806030095</c:v>
                </c:pt>
                <c:pt idx="3288">
                  <c:v>44422.900476006944</c:v>
                </c:pt>
                <c:pt idx="3289">
                  <c:v>44422.969145613424</c:v>
                </c:pt>
                <c:pt idx="3290">
                  <c:v>44423.037815173608</c:v>
                </c:pt>
                <c:pt idx="3291">
                  <c:v>44423.10648425926</c:v>
                </c:pt>
                <c:pt idx="3292">
                  <c:v>44423.175153680553</c:v>
                </c:pt>
                <c:pt idx="3293">
                  <c:v>44423.243823668985</c:v>
                </c:pt>
                <c:pt idx="3294">
                  <c:v>44423.312493993057</c:v>
                </c:pt>
                <c:pt idx="3295">
                  <c:v>44423.381164456019</c:v>
                </c:pt>
                <c:pt idx="3296">
                  <c:v>44423.449834328705</c:v>
                </c:pt>
                <c:pt idx="3297">
                  <c:v>44423.518503807871</c:v>
                </c:pt>
                <c:pt idx="3298">
                  <c:v>44423.587173182874</c:v>
                </c:pt>
                <c:pt idx="3299">
                  <c:v>44423.65584259259</c:v>
                </c:pt>
                <c:pt idx="3300">
                  <c:v>44423.724511956018</c:v>
                </c:pt>
                <c:pt idx="3301">
                  <c:v>44423.793181111112</c:v>
                </c:pt>
                <c:pt idx="3302">
                  <c:v>44423.861851099537</c:v>
                </c:pt>
                <c:pt idx="3303">
                  <c:v>44423.930520902781</c:v>
                </c:pt>
                <c:pt idx="3304">
                  <c:v>44423.999190555558</c:v>
                </c:pt>
                <c:pt idx="3305">
                  <c:v>44424.067860057869</c:v>
                </c:pt>
                <c:pt idx="3306">
                  <c:v>44424.136529016207</c:v>
                </c:pt>
                <c:pt idx="3307">
                  <c:v>44424.205198587966</c:v>
                </c:pt>
                <c:pt idx="3308">
                  <c:v>44424.273868587959</c:v>
                </c:pt>
                <c:pt idx="3309">
                  <c:v>44424.342539131947</c:v>
                </c:pt>
                <c:pt idx="3310">
                  <c:v>44424.411209189813</c:v>
                </c:pt>
                <c:pt idx="3311">
                  <c:v>44424.479878819446</c:v>
                </c:pt>
                <c:pt idx="3312">
                  <c:v>44424.548548171297</c:v>
                </c:pt>
                <c:pt idx="3313">
                  <c:v>44424.61721744213</c:v>
                </c:pt>
                <c:pt idx="3314">
                  <c:v>44424.685886770836</c:v>
                </c:pt>
                <c:pt idx="3315">
                  <c:v>44424.754555868058</c:v>
                </c:pt>
                <c:pt idx="3316">
                  <c:v>44424.823225451386</c:v>
                </c:pt>
                <c:pt idx="3317">
                  <c:v>44424.891895462963</c:v>
                </c:pt>
                <c:pt idx="3318">
                  <c:v>44424.960565057867</c:v>
                </c:pt>
                <c:pt idx="3319">
                  <c:v>44425.029234560185</c:v>
                </c:pt>
                <c:pt idx="3320">
                  <c:v>44425.097903715279</c:v>
                </c:pt>
                <c:pt idx="3321">
                  <c:v>44425.166573020833</c:v>
                </c:pt>
                <c:pt idx="3322">
                  <c:v>44425.235242916664</c:v>
                </c:pt>
                <c:pt idx="3323">
                  <c:v>44425.303913101852</c:v>
                </c:pt>
                <c:pt idx="3324">
                  <c:v>44425.372583564815</c:v>
                </c:pt>
                <c:pt idx="3325">
                  <c:v>44425.441253449077</c:v>
                </c:pt>
                <c:pt idx="3326">
                  <c:v>44425.509922928242</c:v>
                </c:pt>
                <c:pt idx="3327">
                  <c:v>44425.578592314814</c:v>
                </c:pt>
                <c:pt idx="3328">
                  <c:v>44425.647261666665</c:v>
                </c:pt>
                <c:pt idx="3329">
                  <c:v>44425.715931053244</c:v>
                </c:pt>
                <c:pt idx="3330">
                  <c:v>44425.784600115738</c:v>
                </c:pt>
                <c:pt idx="3331">
                  <c:v>44425.853270011576</c:v>
                </c:pt>
                <c:pt idx="3332">
                  <c:v>44425.921939837965</c:v>
                </c:pt>
                <c:pt idx="3333">
                  <c:v>44425.990609479166</c:v>
                </c:pt>
                <c:pt idx="3334">
                  <c:v>44426.059279016205</c:v>
                </c:pt>
                <c:pt idx="3335">
                  <c:v>44426.127947939814</c:v>
                </c:pt>
                <c:pt idx="3336">
                  <c:v>44426.196617442132</c:v>
                </c:pt>
                <c:pt idx="3337">
                  <c:v>44426.265287442133</c:v>
                </c:pt>
                <c:pt idx="3338">
                  <c:v>44426.333957951392</c:v>
                </c:pt>
                <c:pt idx="3339">
                  <c:v>44426.402628124997</c:v>
                </c:pt>
                <c:pt idx="3340">
                  <c:v>44426.471297800927</c:v>
                </c:pt>
                <c:pt idx="3341">
                  <c:v>44426.539967152778</c:v>
                </c:pt>
                <c:pt idx="3342">
                  <c:v>44426.608636412035</c:v>
                </c:pt>
                <c:pt idx="3343">
                  <c:v>44426.677305729165</c:v>
                </c:pt>
                <c:pt idx="3344">
                  <c:v>44426.745974872683</c:v>
                </c:pt>
                <c:pt idx="3345">
                  <c:v>44426.814644293983</c:v>
                </c:pt>
                <c:pt idx="3346">
                  <c:v>44426.883314317129</c:v>
                </c:pt>
                <c:pt idx="3347">
                  <c:v>44426.951983935185</c:v>
                </c:pt>
                <c:pt idx="3348">
                  <c:v>44427.020653425927</c:v>
                </c:pt>
                <c:pt idx="3349">
                  <c:v>44427.089322662039</c:v>
                </c:pt>
                <c:pt idx="3350">
                  <c:v>44427.157991817126</c:v>
                </c:pt>
                <c:pt idx="3351">
                  <c:v>44427.226661608795</c:v>
                </c:pt>
                <c:pt idx="3352">
                  <c:v>44427.295331655092</c:v>
                </c:pt>
                <c:pt idx="3353">
                  <c:v>44427.364002106478</c:v>
                </c:pt>
                <c:pt idx="3354">
                  <c:v>44427.432671979164</c:v>
                </c:pt>
                <c:pt idx="3355">
                  <c:v>44427.501341469906</c:v>
                </c:pt>
                <c:pt idx="3356">
                  <c:v>44427.570010833333</c:v>
                </c:pt>
                <c:pt idx="3357">
                  <c:v>44427.638680115742</c:v>
                </c:pt>
                <c:pt idx="3358">
                  <c:v>44427.707349479169</c:v>
                </c:pt>
                <c:pt idx="3359">
                  <c:v>44427.776018506942</c:v>
                </c:pt>
                <c:pt idx="3360">
                  <c:v>44427.84468829861</c:v>
                </c:pt>
                <c:pt idx="3361">
                  <c:v>44427.913358148151</c:v>
                </c:pt>
                <c:pt idx="3362">
                  <c:v>44427.982027731479</c:v>
                </c:pt>
                <c:pt idx="3363">
                  <c:v>44428.050697268518</c:v>
                </c:pt>
                <c:pt idx="3364">
                  <c:v>44428.119366203704</c:v>
                </c:pt>
                <c:pt idx="3365">
                  <c:v>44428.188035648149</c:v>
                </c:pt>
                <c:pt idx="3366">
                  <c:v>44428.256705624997</c:v>
                </c:pt>
                <c:pt idx="3367">
                  <c:v>44428.325376064815</c:v>
                </c:pt>
                <c:pt idx="3368">
                  <c:v>44428.39404634259</c:v>
                </c:pt>
                <c:pt idx="3369">
                  <c:v>44428.462716076392</c:v>
                </c:pt>
                <c:pt idx="3370">
                  <c:v>44428.531385439812</c:v>
                </c:pt>
                <c:pt idx="3371">
                  <c:v>44428.600054710645</c:v>
                </c:pt>
                <c:pt idx="3372">
                  <c:v>44428.668724027775</c:v>
                </c:pt>
                <c:pt idx="3373">
                  <c:v>44428.737393229167</c:v>
                </c:pt>
                <c:pt idx="3374">
                  <c:v>44428.8060625</c:v>
                </c:pt>
                <c:pt idx="3375">
                  <c:v>44428.8747325</c:v>
                </c:pt>
                <c:pt idx="3376">
                  <c:v>44428.943402164354</c:v>
                </c:pt>
                <c:pt idx="3377">
                  <c:v>44429.012071689816</c:v>
                </c:pt>
                <c:pt idx="3378">
                  <c:v>44429.08074099537</c:v>
                </c:pt>
                <c:pt idx="3379">
                  <c:v>44429.149410011574</c:v>
                </c:pt>
                <c:pt idx="3380">
                  <c:v>44429.218079664352</c:v>
                </c:pt>
                <c:pt idx="3381">
                  <c:v>44429.286749618055</c:v>
                </c:pt>
                <c:pt idx="3382">
                  <c:v>44429.355420081018</c:v>
                </c:pt>
                <c:pt idx="3383">
                  <c:v>44429.424089953704</c:v>
                </c:pt>
                <c:pt idx="3384">
                  <c:v>44429.492759456021</c:v>
                </c:pt>
                <c:pt idx="3385">
                  <c:v>44429.561428773151</c:v>
                </c:pt>
                <c:pt idx="3386">
                  <c:v>44429.630098009256</c:v>
                </c:pt>
                <c:pt idx="3387">
                  <c:v>44429.698767326387</c:v>
                </c:pt>
                <c:pt idx="3388">
                  <c:v>44429.767436331022</c:v>
                </c:pt>
                <c:pt idx="3389">
                  <c:v>44429.83610601852</c:v>
                </c:pt>
                <c:pt idx="3390">
                  <c:v>44429.904775902774</c:v>
                </c:pt>
                <c:pt idx="3391">
                  <c:v>44429.973445428244</c:v>
                </c:pt>
                <c:pt idx="3392">
                  <c:v>44430.042114930555</c:v>
                </c:pt>
                <c:pt idx="3393">
                  <c:v>44430.110783912038</c:v>
                </c:pt>
                <c:pt idx="3394">
                  <c:v>44430.179453287034</c:v>
                </c:pt>
                <c:pt idx="3395">
                  <c:v>44430.248123217592</c:v>
                </c:pt>
                <c:pt idx="3396">
                  <c:v>44430.316793541664</c:v>
                </c:pt>
                <c:pt idx="3397">
                  <c:v>44430.385463900464</c:v>
                </c:pt>
                <c:pt idx="3398">
                  <c:v>44430.454133680556</c:v>
                </c:pt>
                <c:pt idx="3399">
                  <c:v>44430.522803055559</c:v>
                </c:pt>
                <c:pt idx="3400">
                  <c:v>44430.591472349537</c:v>
                </c:pt>
                <c:pt idx="3401">
                  <c:v>44430.660141678243</c:v>
                </c:pt>
                <c:pt idx="3402">
                  <c:v>44430.728810949076</c:v>
                </c:pt>
                <c:pt idx="3403">
                  <c:v>44430.797480069443</c:v>
                </c:pt>
                <c:pt idx="3404">
                  <c:v>44430.866150011578</c:v>
                </c:pt>
                <c:pt idx="3405">
                  <c:v>44430.934819722221</c:v>
                </c:pt>
                <c:pt idx="3406">
                  <c:v>44431.00348929398</c:v>
                </c:pt>
                <c:pt idx="3407">
                  <c:v>44431.072158680552</c:v>
                </c:pt>
                <c:pt idx="3408">
                  <c:v>44431.140827592593</c:v>
                </c:pt>
                <c:pt idx="3409">
                  <c:v>44431.209497129632</c:v>
                </c:pt>
                <c:pt idx="3410">
                  <c:v>44431.278167048615</c:v>
                </c:pt>
                <c:pt idx="3411">
                  <c:v>44431.346837511577</c:v>
                </c:pt>
                <c:pt idx="3412">
                  <c:v>44431.415507442129</c:v>
                </c:pt>
                <c:pt idx="3413">
                  <c:v>44431.484176979167</c:v>
                </c:pt>
                <c:pt idx="3414">
                  <c:v>44431.552846261577</c:v>
                </c:pt>
                <c:pt idx="3415">
                  <c:v>44431.621515462961</c:v>
                </c:pt>
                <c:pt idx="3416">
                  <c:v>44431.690184733794</c:v>
                </c:pt>
                <c:pt idx="3417">
                  <c:v>44431.758853749998</c:v>
                </c:pt>
                <c:pt idx="3418">
                  <c:v>44431.827523321757</c:v>
                </c:pt>
                <c:pt idx="3419">
                  <c:v>44431.89619324074</c:v>
                </c:pt>
                <c:pt idx="3420">
                  <c:v>44431.964862743058</c:v>
                </c:pt>
                <c:pt idx="3421">
                  <c:v>44432.033532199071</c:v>
                </c:pt>
                <c:pt idx="3422">
                  <c:v>44432.102201238427</c:v>
                </c:pt>
                <c:pt idx="3423">
                  <c:v>44432.170870532405</c:v>
                </c:pt>
                <c:pt idx="3424">
                  <c:v>44432.239540393515</c:v>
                </c:pt>
                <c:pt idx="3425">
                  <c:v>44432.308210578703</c:v>
                </c:pt>
                <c:pt idx="3426">
                  <c:v>44432.376880960648</c:v>
                </c:pt>
                <c:pt idx="3427">
                  <c:v>44432.445550763892</c:v>
                </c:pt>
                <c:pt idx="3428">
                  <c:v>44432.51422016204</c:v>
                </c:pt>
                <c:pt idx="3429">
                  <c:v>44432.58288947917</c:v>
                </c:pt>
                <c:pt idx="3430">
                  <c:v>44432.651558784724</c:v>
                </c:pt>
                <c:pt idx="3431">
                  <c:v>44432.720228090278</c:v>
                </c:pt>
                <c:pt idx="3432">
                  <c:v>44432.788897106482</c:v>
                </c:pt>
                <c:pt idx="3433">
                  <c:v>44432.857566979168</c:v>
                </c:pt>
                <c:pt idx="3434">
                  <c:v>44432.926236712963</c:v>
                </c:pt>
                <c:pt idx="3435">
                  <c:v>44432.994906296299</c:v>
                </c:pt>
                <c:pt idx="3436">
                  <c:v>44433.063575740744</c:v>
                </c:pt>
                <c:pt idx="3437">
                  <c:v>44433.132244606481</c:v>
                </c:pt>
                <c:pt idx="3438">
                  <c:v>44433.200914050925</c:v>
                </c:pt>
                <c:pt idx="3439">
                  <c:v>44433.269583981484</c:v>
                </c:pt>
                <c:pt idx="3440">
                  <c:v>44433.338254432871</c:v>
                </c:pt>
                <c:pt idx="3441">
                  <c:v>44433.406924467592</c:v>
                </c:pt>
                <c:pt idx="3442">
                  <c:v>44433.475594050928</c:v>
                </c:pt>
                <c:pt idx="3443">
                  <c:v>44433.544263321761</c:v>
                </c:pt>
                <c:pt idx="3444">
                  <c:v>44433.612932511576</c:v>
                </c:pt>
                <c:pt idx="3445">
                  <c:v>44433.681601747689</c:v>
                </c:pt>
                <c:pt idx="3446">
                  <c:v>44433.750270798613</c:v>
                </c:pt>
                <c:pt idx="3447">
                  <c:v>44433.818940219906</c:v>
                </c:pt>
                <c:pt idx="3448">
                  <c:v>44433.887610162034</c:v>
                </c:pt>
                <c:pt idx="3449">
                  <c:v>44433.956279687503</c:v>
                </c:pt>
                <c:pt idx="3450">
                  <c:v>44434.024949108796</c:v>
                </c:pt>
                <c:pt idx="3451">
                  <c:v>44434.09361822917</c:v>
                </c:pt>
                <c:pt idx="3452">
                  <c:v>44434.162287384257</c:v>
                </c:pt>
                <c:pt idx="3453">
                  <c:v>44434.23095715278</c:v>
                </c:pt>
                <c:pt idx="3454">
                  <c:v>44434.299627187502</c:v>
                </c:pt>
                <c:pt idx="3455">
                  <c:v>44434.368297569446</c:v>
                </c:pt>
                <c:pt idx="3456">
                  <c:v>44434.436967372683</c:v>
                </c:pt>
                <c:pt idx="3457">
                  <c:v>44434.505636770831</c:v>
                </c:pt>
                <c:pt idx="3458">
                  <c:v>44434.574306076385</c:v>
                </c:pt>
                <c:pt idx="3459">
                  <c:v>44434.642975324074</c:v>
                </c:pt>
                <c:pt idx="3460">
                  <c:v>44434.711644618059</c:v>
                </c:pt>
                <c:pt idx="3461">
                  <c:v>44434.78031357639</c:v>
                </c:pt>
                <c:pt idx="3462">
                  <c:v>44434.848983344906</c:v>
                </c:pt>
                <c:pt idx="3463">
                  <c:v>44434.917653101853</c:v>
                </c:pt>
                <c:pt idx="3464">
                  <c:v>44434.986322638892</c:v>
                </c:pt>
                <c:pt idx="3465">
                  <c:v>44435.054992106481</c:v>
                </c:pt>
                <c:pt idx="3466">
                  <c:v>44435.123660949073</c:v>
                </c:pt>
                <c:pt idx="3467">
                  <c:v>44435.192330335645</c:v>
                </c:pt>
                <c:pt idx="3468">
                  <c:v>44435.261000254628</c:v>
                </c:pt>
                <c:pt idx="3469">
                  <c:v>44435.329670648149</c:v>
                </c:pt>
                <c:pt idx="3470">
                  <c:v>44435.398340798609</c:v>
                </c:pt>
                <c:pt idx="3471">
                  <c:v>44435.467010428241</c:v>
                </c:pt>
                <c:pt idx="3472">
                  <c:v>44435.535679699075</c:v>
                </c:pt>
                <c:pt idx="3473">
                  <c:v>44435.604348877314</c:v>
                </c:pt>
                <c:pt idx="3474">
                  <c:v>44435.673018113426</c:v>
                </c:pt>
                <c:pt idx="3475">
                  <c:v>44435.741687199072</c:v>
                </c:pt>
                <c:pt idx="3476">
                  <c:v>44435.810356458336</c:v>
                </c:pt>
                <c:pt idx="3477">
                  <c:v>44435.879026388888</c:v>
                </c:pt>
                <c:pt idx="3478">
                  <c:v>44435.947695949071</c:v>
                </c:pt>
                <c:pt idx="3479">
                  <c:v>44436.016365370371</c:v>
                </c:pt>
                <c:pt idx="3480">
                  <c:v>44436.085034548611</c:v>
                </c:pt>
                <c:pt idx="3481">
                  <c:v>44436.153703553238</c:v>
                </c:pt>
                <c:pt idx="3482">
                  <c:v>44436.222373182871</c:v>
                </c:pt>
                <c:pt idx="3483">
                  <c:v>44436.291043090278</c:v>
                </c:pt>
                <c:pt idx="3484">
                  <c:v>44436.359713460646</c:v>
                </c:pt>
                <c:pt idx="3485">
                  <c:v>44436.428383240738</c:v>
                </c:pt>
                <c:pt idx="3486">
                  <c:v>44436.497052650462</c:v>
                </c:pt>
                <c:pt idx="3487">
                  <c:v>44436.565721898151</c:v>
                </c:pt>
                <c:pt idx="3488">
                  <c:v>44436.63439107639</c:v>
                </c:pt>
                <c:pt idx="3489">
                  <c:v>44436.703060324071</c:v>
                </c:pt>
                <c:pt idx="3490">
                  <c:v>44436.771729247688</c:v>
                </c:pt>
                <c:pt idx="3491">
                  <c:v>44436.840398900466</c:v>
                </c:pt>
                <c:pt idx="3492">
                  <c:v>44436.909068668981</c:v>
                </c:pt>
                <c:pt idx="3493">
                  <c:v>44436.977738136571</c:v>
                </c:pt>
                <c:pt idx="3494">
                  <c:v>44437.046407557871</c:v>
                </c:pt>
                <c:pt idx="3495">
                  <c:v>44437.115076423608</c:v>
                </c:pt>
                <c:pt idx="3496">
                  <c:v>44437.183745740738</c:v>
                </c:pt>
                <c:pt idx="3497">
                  <c:v>44437.252415613424</c:v>
                </c:pt>
                <c:pt idx="3498">
                  <c:v>44437.321085902775</c:v>
                </c:pt>
                <c:pt idx="3499">
                  <c:v>44437.38975613426</c:v>
                </c:pt>
                <c:pt idx="3500">
                  <c:v>44437.458425798613</c:v>
                </c:pt>
                <c:pt idx="3501">
                  <c:v>44437.527095069447</c:v>
                </c:pt>
                <c:pt idx="3502">
                  <c:v>44437.595764247686</c:v>
                </c:pt>
                <c:pt idx="3503">
                  <c:v>44437.664433483798</c:v>
                </c:pt>
                <c:pt idx="3504">
                  <c:v>44437.733102627317</c:v>
                </c:pt>
                <c:pt idx="3505">
                  <c:v>44437.801771712962</c:v>
                </c:pt>
                <c:pt idx="3506">
                  <c:v>44437.870441597224</c:v>
                </c:pt>
                <c:pt idx="3507">
                  <c:v>44437.939111192129</c:v>
                </c:pt>
                <c:pt idx="3508">
                  <c:v>44438.007780624997</c:v>
                </c:pt>
                <c:pt idx="3509">
                  <c:v>44438.076449884262</c:v>
                </c:pt>
                <c:pt idx="3510">
                  <c:v>44438.145118738423</c:v>
                </c:pt>
                <c:pt idx="3511">
                  <c:v>44438.213788229164</c:v>
                </c:pt>
                <c:pt idx="3512">
                  <c:v>44438.282458067129</c:v>
                </c:pt>
                <c:pt idx="3513">
                  <c:v>44438.351128425929</c:v>
                </c:pt>
                <c:pt idx="3514">
                  <c:v>44438.41979821759</c:v>
                </c:pt>
                <c:pt idx="3515">
                  <c:v>44438.488467627314</c:v>
                </c:pt>
                <c:pt idx="3516">
                  <c:v>44438.557136828706</c:v>
                </c:pt>
                <c:pt idx="3517">
                  <c:v>44438.625805949072</c:v>
                </c:pt>
                <c:pt idx="3518">
                  <c:v>44438.694475127311</c:v>
                </c:pt>
                <c:pt idx="3519">
                  <c:v>44438.763144039352</c:v>
                </c:pt>
                <c:pt idx="3520">
                  <c:v>44438.831813564815</c:v>
                </c:pt>
                <c:pt idx="3521">
                  <c:v>44438.900483356483</c:v>
                </c:pt>
                <c:pt idx="3522">
                  <c:v>44438.969152777776</c:v>
                </c:pt>
                <c:pt idx="3523">
                  <c:v>44439.037822141203</c:v>
                </c:pt>
                <c:pt idx="3524">
                  <c:v>44439.106491041668</c:v>
                </c:pt>
                <c:pt idx="3525">
                  <c:v>44439.17516027778</c:v>
                </c:pt>
                <c:pt idx="3526">
                  <c:v>44439.243830081017</c:v>
                </c:pt>
                <c:pt idx="3527">
                  <c:v>44439.312500219909</c:v>
                </c:pt>
                <c:pt idx="3528">
                  <c:v>44439.381170486115</c:v>
                </c:pt>
                <c:pt idx="3529">
                  <c:v>44439.449840173613</c:v>
                </c:pt>
                <c:pt idx="3530">
                  <c:v>44439.518509456022</c:v>
                </c:pt>
                <c:pt idx="3531">
                  <c:v>44439.587178657406</c:v>
                </c:pt>
                <c:pt idx="3532">
                  <c:v>44439.655847870374</c:v>
                </c:pt>
                <c:pt idx="3533">
                  <c:v>44439.724517048613</c:v>
                </c:pt>
                <c:pt idx="3534">
                  <c:v>44439.793186006944</c:v>
                </c:pt>
                <c:pt idx="3535">
                  <c:v>44439.861855810188</c:v>
                </c:pt>
                <c:pt idx="3536">
                  <c:v>44439.930525428237</c:v>
                </c:pt>
                <c:pt idx="3537">
                  <c:v>44439.999194895834</c:v>
                </c:pt>
                <c:pt idx="3538">
                  <c:v>44440.067864212964</c:v>
                </c:pt>
                <c:pt idx="3539">
                  <c:v>44440.136532986115</c:v>
                </c:pt>
                <c:pt idx="3540">
                  <c:v>44440.20520236111</c:v>
                </c:pt>
                <c:pt idx="3541">
                  <c:v>44440.273872175923</c:v>
                </c:pt>
                <c:pt idx="3542">
                  <c:v>44440.342542523147</c:v>
                </c:pt>
                <c:pt idx="3543">
                  <c:v>44440.411212395833</c:v>
                </c:pt>
                <c:pt idx="3544">
                  <c:v>44440.479881840278</c:v>
                </c:pt>
                <c:pt idx="3545">
                  <c:v>44440.548551006941</c:v>
                </c:pt>
                <c:pt idx="3546">
                  <c:v>44440.617220092594</c:v>
                </c:pt>
                <c:pt idx="3547">
                  <c:v>44440.685889236112</c:v>
                </c:pt>
                <c:pt idx="3548">
                  <c:v>44440.754558148146</c:v>
                </c:pt>
                <c:pt idx="3549">
                  <c:v>44440.823227534725</c:v>
                </c:pt>
                <c:pt idx="3550">
                  <c:v>44440.891897361114</c:v>
                </c:pt>
                <c:pt idx="3551">
                  <c:v>44440.960566759262</c:v>
                </c:pt>
                <c:pt idx="3552">
                  <c:v>44441.029236076392</c:v>
                </c:pt>
                <c:pt idx="3553">
                  <c:v>44441.097905046299</c:v>
                </c:pt>
                <c:pt idx="3554">
                  <c:v>44441.166574166666</c:v>
                </c:pt>
                <c:pt idx="3555">
                  <c:v>44441.235243877316</c:v>
                </c:pt>
                <c:pt idx="3556">
                  <c:v>44441.30391386574</c:v>
                </c:pt>
                <c:pt idx="3557">
                  <c:v>44441.372584143515</c:v>
                </c:pt>
                <c:pt idx="3558">
                  <c:v>44441.441253831021</c:v>
                </c:pt>
                <c:pt idx="3559">
                  <c:v>44441.509923124999</c:v>
                </c:pt>
                <c:pt idx="3560">
                  <c:v>44441.57859232639</c:v>
                </c:pt>
                <c:pt idx="3561">
                  <c:v>44441.647261493054</c:v>
                </c:pt>
                <c:pt idx="3562">
                  <c:v>44441.715930682869</c:v>
                </c:pt>
                <c:pt idx="3563">
                  <c:v>44441.784599560182</c:v>
                </c:pt>
                <c:pt idx="3564">
                  <c:v>44441.853269259256</c:v>
                </c:pt>
                <c:pt idx="3565">
                  <c:v>44441.921938900465</c:v>
                </c:pt>
                <c:pt idx="3566">
                  <c:v>44441.990608356478</c:v>
                </c:pt>
                <c:pt idx="3567">
                  <c:v>44442.059277708337</c:v>
                </c:pt>
                <c:pt idx="3568">
                  <c:v>44442.127946435183</c:v>
                </c:pt>
                <c:pt idx="3569">
                  <c:v>44442.196615740744</c:v>
                </c:pt>
                <c:pt idx="3570">
                  <c:v>44442.265285555557</c:v>
                </c:pt>
                <c:pt idx="3571">
                  <c:v>44442.333955879629</c:v>
                </c:pt>
                <c:pt idx="3572">
                  <c:v>44442.402625856485</c:v>
                </c:pt>
                <c:pt idx="3573">
                  <c:v>44442.471295347219</c:v>
                </c:pt>
                <c:pt idx="3574">
                  <c:v>44442.53996451389</c:v>
                </c:pt>
                <c:pt idx="3575">
                  <c:v>44442.60863357639</c:v>
                </c:pt>
                <c:pt idx="3576">
                  <c:v>44442.677302708333</c:v>
                </c:pt>
                <c:pt idx="3577">
                  <c:v>44442.745971655095</c:v>
                </c:pt>
                <c:pt idx="3578">
                  <c:v>44442.814640879631</c:v>
                </c:pt>
                <c:pt idx="3579">
                  <c:v>44442.883310717596</c:v>
                </c:pt>
                <c:pt idx="3580">
                  <c:v>44442.951980138889</c:v>
                </c:pt>
                <c:pt idx="3581">
                  <c:v>44443.020649444443</c:v>
                </c:pt>
                <c:pt idx="3582">
                  <c:v>44443.089318483799</c:v>
                </c:pt>
                <c:pt idx="3583">
                  <c:v>44443.157987453706</c:v>
                </c:pt>
                <c:pt idx="3584">
                  <c:v>44443.22665704861</c:v>
                </c:pt>
                <c:pt idx="3585">
                  <c:v>44443.295326898151</c:v>
                </c:pt>
                <c:pt idx="3586">
                  <c:v>44443.36399716435</c:v>
                </c:pt>
                <c:pt idx="3587">
                  <c:v>44443.432666851855</c:v>
                </c:pt>
                <c:pt idx="3588">
                  <c:v>44443.501336134257</c:v>
                </c:pt>
                <c:pt idx="3589">
                  <c:v>44443.570005312497</c:v>
                </c:pt>
                <c:pt idx="3590">
                  <c:v>44443.638674409725</c:v>
                </c:pt>
                <c:pt idx="3591">
                  <c:v>44443.707343576389</c:v>
                </c:pt>
                <c:pt idx="3592">
                  <c:v>44443.776012395836</c:v>
                </c:pt>
                <c:pt idx="3593">
                  <c:v>44443.844682002316</c:v>
                </c:pt>
                <c:pt idx="3594">
                  <c:v>44443.913351655094</c:v>
                </c:pt>
                <c:pt idx="3595">
                  <c:v>44443.982021053242</c:v>
                </c:pt>
                <c:pt idx="3596">
                  <c:v>44444.050690381948</c:v>
                </c:pt>
                <c:pt idx="3597">
                  <c:v>44444.119359131946</c:v>
                </c:pt>
                <c:pt idx="3598">
                  <c:v>44444.188028379627</c:v>
                </c:pt>
                <c:pt idx="3599">
                  <c:v>44444.256698159719</c:v>
                </c:pt>
                <c:pt idx="3600">
                  <c:v>44444.32536840278</c:v>
                </c:pt>
                <c:pt idx="3601">
                  <c:v>44444.394038495368</c:v>
                </c:pt>
                <c:pt idx="3602">
                  <c:v>44444.462708032406</c:v>
                </c:pt>
                <c:pt idx="3603">
                  <c:v>44444.531377199077</c:v>
                </c:pt>
                <c:pt idx="3604">
                  <c:v>44444.600046273146</c:v>
                </c:pt>
                <c:pt idx="3605">
                  <c:v>44444.66871539352</c:v>
                </c:pt>
                <c:pt idx="3606">
                  <c:v>44444.737384398148</c:v>
                </c:pt>
                <c:pt idx="3607">
                  <c:v>44444.806053472224</c:v>
                </c:pt>
                <c:pt idx="3608">
                  <c:v>44444.874723275461</c:v>
                </c:pt>
                <c:pt idx="3609">
                  <c:v>44444.943392743058</c:v>
                </c:pt>
                <c:pt idx="3610">
                  <c:v>44445.012062071757</c:v>
                </c:pt>
                <c:pt idx="3611">
                  <c:v>44445.080731180555</c:v>
                </c:pt>
                <c:pt idx="3612">
                  <c:v>44445.149400000002</c:v>
                </c:pt>
                <c:pt idx="3613">
                  <c:v>44445.218069456016</c:v>
                </c:pt>
                <c:pt idx="3614">
                  <c:v>44445.286739212963</c:v>
                </c:pt>
                <c:pt idx="3615">
                  <c:v>44445.355409467593</c:v>
                </c:pt>
                <c:pt idx="3616">
                  <c:v>44445.424079155091</c:v>
                </c:pt>
                <c:pt idx="3617">
                  <c:v>44445.492748449076</c:v>
                </c:pt>
                <c:pt idx="3618">
                  <c:v>44445.561417569443</c:v>
                </c:pt>
                <c:pt idx="3619">
                  <c:v>44445.630086608799</c:v>
                </c:pt>
                <c:pt idx="3620">
                  <c:v>44445.698755729165</c:v>
                </c:pt>
                <c:pt idx="3621">
                  <c:v>44445.767424537036</c:v>
                </c:pt>
                <c:pt idx="3622">
                  <c:v>44445.836094016202</c:v>
                </c:pt>
                <c:pt idx="3623">
                  <c:v>44445.9047637037</c:v>
                </c:pt>
                <c:pt idx="3624">
                  <c:v>44445.973433032406</c:v>
                </c:pt>
                <c:pt idx="3625">
                  <c:v>44446.042102326392</c:v>
                </c:pt>
                <c:pt idx="3626">
                  <c:v>44446.110771111111</c:v>
                </c:pt>
                <c:pt idx="3627">
                  <c:v>44446.17944028935</c:v>
                </c:pt>
                <c:pt idx="3628">
                  <c:v>44446.248110023145</c:v>
                </c:pt>
                <c:pt idx="3629">
                  <c:v>44446.316780138892</c:v>
                </c:pt>
                <c:pt idx="3630">
                  <c:v>44446.385450300928</c:v>
                </c:pt>
                <c:pt idx="3631">
                  <c:v>44446.454119884256</c:v>
                </c:pt>
                <c:pt idx="3632">
                  <c:v>44446.522789062503</c:v>
                </c:pt>
                <c:pt idx="3633">
                  <c:v>44446.591458148148</c:v>
                </c:pt>
                <c:pt idx="3634">
                  <c:v>44446.660127280091</c:v>
                </c:pt>
                <c:pt idx="3635">
                  <c:v>44446.728796342592</c:v>
                </c:pt>
                <c:pt idx="3636">
                  <c:v>44446.797465266201</c:v>
                </c:pt>
                <c:pt idx="3637">
                  <c:v>44446.866135011573</c:v>
                </c:pt>
                <c:pt idx="3638">
                  <c:v>44446.93480451389</c:v>
                </c:pt>
                <c:pt idx="3639">
                  <c:v>44447.003473877317</c:v>
                </c:pt>
                <c:pt idx="3640">
                  <c:v>44447.072143067133</c:v>
                </c:pt>
                <c:pt idx="3641">
                  <c:v>44447.140811770834</c:v>
                </c:pt>
                <c:pt idx="3642">
                  <c:v>44447.209481111109</c:v>
                </c:pt>
                <c:pt idx="3643">
                  <c:v>44447.278150833336</c:v>
                </c:pt>
                <c:pt idx="3644">
                  <c:v>44447.346821087966</c:v>
                </c:pt>
                <c:pt idx="3645">
                  <c:v>44447.415490821761</c:v>
                </c:pt>
                <c:pt idx="3646">
                  <c:v>44447.48416015046</c:v>
                </c:pt>
                <c:pt idx="3647">
                  <c:v>44447.552829236112</c:v>
                </c:pt>
                <c:pt idx="3648">
                  <c:v>44447.62149824074</c:v>
                </c:pt>
                <c:pt idx="3649">
                  <c:v>44447.690167303241</c:v>
                </c:pt>
                <c:pt idx="3650">
                  <c:v>44447.758836111112</c:v>
                </c:pt>
                <c:pt idx="3651">
                  <c:v>44447.827505474539</c:v>
                </c:pt>
                <c:pt idx="3652">
                  <c:v>44447.896175196758</c:v>
                </c:pt>
                <c:pt idx="3653">
                  <c:v>44447.964844502312</c:v>
                </c:pt>
                <c:pt idx="3654">
                  <c:v>44448.033513750001</c:v>
                </c:pt>
                <c:pt idx="3655">
                  <c:v>44448.102182581017</c:v>
                </c:pt>
                <c:pt idx="3656">
                  <c:v>44448.170851666669</c:v>
                </c:pt>
                <c:pt idx="3657">
                  <c:v>44448.239521331016</c:v>
                </c:pt>
                <c:pt idx="3658">
                  <c:v>44448.308191307871</c:v>
                </c:pt>
                <c:pt idx="3659">
                  <c:v>44448.376861493052</c:v>
                </c:pt>
                <c:pt idx="3660">
                  <c:v>44448.445531087964</c:v>
                </c:pt>
                <c:pt idx="3661">
                  <c:v>44448.514200277779</c:v>
                </c:pt>
                <c:pt idx="3662">
                  <c:v>44448.582869386577</c:v>
                </c:pt>
                <c:pt idx="3663">
                  <c:v>44448.651538483799</c:v>
                </c:pt>
                <c:pt idx="3664">
                  <c:v>44448.72020758102</c:v>
                </c:pt>
                <c:pt idx="3665">
                  <c:v>44448.78887640046</c:v>
                </c:pt>
                <c:pt idx="3666">
                  <c:v>44448.857546064814</c:v>
                </c:pt>
                <c:pt idx="3667">
                  <c:v>44448.926215601852</c:v>
                </c:pt>
                <c:pt idx="3668">
                  <c:v>44448.994884965279</c:v>
                </c:pt>
                <c:pt idx="3669">
                  <c:v>44449.06355421296</c:v>
                </c:pt>
                <c:pt idx="3670">
                  <c:v>44449.132222858796</c:v>
                </c:pt>
                <c:pt idx="3671">
                  <c:v>44449.200892106484</c:v>
                </c:pt>
                <c:pt idx="3672">
                  <c:v>44449.269561817127</c:v>
                </c:pt>
                <c:pt idx="3673">
                  <c:v>44449.338232071757</c:v>
                </c:pt>
                <c:pt idx="3674">
                  <c:v>44449.406901898146</c:v>
                </c:pt>
                <c:pt idx="3675">
                  <c:v>44449.475571273149</c:v>
                </c:pt>
                <c:pt idx="3676">
                  <c:v>44449.54424033565</c:v>
                </c:pt>
                <c:pt idx="3677">
                  <c:v>44449.612909317133</c:v>
                </c:pt>
                <c:pt idx="3678">
                  <c:v>44449.681578344906</c:v>
                </c:pt>
                <c:pt idx="3679">
                  <c:v>44449.750247187498</c:v>
                </c:pt>
                <c:pt idx="3680">
                  <c:v>44449.818916400465</c:v>
                </c:pt>
                <c:pt idx="3681">
                  <c:v>44449.88758613426</c:v>
                </c:pt>
                <c:pt idx="3682">
                  <c:v>44449.95625545139</c:v>
                </c:pt>
                <c:pt idx="3683">
                  <c:v>44450.024924664351</c:v>
                </c:pt>
                <c:pt idx="3684">
                  <c:v>44450.093593564816</c:v>
                </c:pt>
                <c:pt idx="3685">
                  <c:v>44450.162262511571</c:v>
                </c:pt>
                <c:pt idx="3686">
                  <c:v>44450.230932071761</c:v>
                </c:pt>
                <c:pt idx="3687">
                  <c:v>44450.299601886574</c:v>
                </c:pt>
                <c:pt idx="3688">
                  <c:v>44450.368272060186</c:v>
                </c:pt>
                <c:pt idx="3689">
                  <c:v>44450.436941655091</c:v>
                </c:pt>
                <c:pt idx="3690">
                  <c:v>44450.505610844906</c:v>
                </c:pt>
                <c:pt idx="3691">
                  <c:v>44450.574279930559</c:v>
                </c:pt>
                <c:pt idx="3692">
                  <c:v>44450.642948969908</c:v>
                </c:pt>
                <c:pt idx="3693">
                  <c:v>44450.711618043984</c:v>
                </c:pt>
                <c:pt idx="3694">
                  <c:v>44450.780286793983</c:v>
                </c:pt>
                <c:pt idx="3695">
                  <c:v>44450.84895634259</c:v>
                </c:pt>
                <c:pt idx="3696">
                  <c:v>44450.917625891205</c:v>
                </c:pt>
                <c:pt idx="3697">
                  <c:v>44450.986295219911</c:v>
                </c:pt>
                <c:pt idx="3698">
                  <c:v>44451.054964467592</c:v>
                </c:pt>
                <c:pt idx="3699">
                  <c:v>44451.123633101852</c:v>
                </c:pt>
                <c:pt idx="3700">
                  <c:v>44451.192302268515</c:v>
                </c:pt>
                <c:pt idx="3701">
                  <c:v>44451.260971967589</c:v>
                </c:pt>
                <c:pt idx="3702">
                  <c:v>44451.329642152778</c:v>
                </c:pt>
                <c:pt idx="3703">
                  <c:v>44451.398312083336</c:v>
                </c:pt>
                <c:pt idx="3704">
                  <c:v>44451.466981493053</c:v>
                </c:pt>
                <c:pt idx="3705">
                  <c:v>44451.535650555554</c:v>
                </c:pt>
                <c:pt idx="3706">
                  <c:v>44451.604319513892</c:v>
                </c:pt>
                <c:pt idx="3707">
                  <c:v>44451.672988530096</c:v>
                </c:pt>
                <c:pt idx="3708">
                  <c:v>44451.741657395833</c:v>
                </c:pt>
                <c:pt idx="3709">
                  <c:v>44451.810326643521</c:v>
                </c:pt>
                <c:pt idx="3710">
                  <c:v>44451.878996979169</c:v>
                </c:pt>
                <c:pt idx="3711">
                  <c:v>44451.947666944441</c:v>
                </c:pt>
                <c:pt idx="3712">
                  <c:v>44452.016336759261</c:v>
                </c:pt>
                <c:pt idx="3713">
                  <c:v>44452.08500634259</c:v>
                </c:pt>
                <c:pt idx="3714">
                  <c:v>44452.153675740738</c:v>
                </c:pt>
                <c:pt idx="3715">
                  <c:v>44452.22234576389</c:v>
                </c:pt>
                <c:pt idx="3716">
                  <c:v>44452.291016076386</c:v>
                </c:pt>
                <c:pt idx="3717">
                  <c:v>44452.359686840275</c:v>
                </c:pt>
                <c:pt idx="3718">
                  <c:v>44452.428357013887</c:v>
                </c:pt>
                <c:pt idx="3719">
                  <c:v>44452.497026817131</c:v>
                </c:pt>
                <c:pt idx="3720">
                  <c:v>44452.565696458332</c:v>
                </c:pt>
                <c:pt idx="3721">
                  <c:v>44452.634366041668</c:v>
                </c:pt>
                <c:pt idx="3722">
                  <c:v>44452.703035671293</c:v>
                </c:pt>
                <c:pt idx="3723">
                  <c:v>44452.771704999999</c:v>
                </c:pt>
                <c:pt idx="3724">
                  <c:v>44452.840375046297</c:v>
                </c:pt>
                <c:pt idx="3725">
                  <c:v>44452.909045208333</c:v>
                </c:pt>
                <c:pt idx="3726">
                  <c:v>44452.977715069443</c:v>
                </c:pt>
                <c:pt idx="3727">
                  <c:v>44453.046384884263</c:v>
                </c:pt>
                <c:pt idx="3728">
                  <c:v>44453.11505414352</c:v>
                </c:pt>
                <c:pt idx="3729">
                  <c:v>44453.18372385417</c:v>
                </c:pt>
                <c:pt idx="3730">
                  <c:v>44453.252394108793</c:v>
                </c:pt>
                <c:pt idx="3731">
                  <c:v>44453.321064791664</c:v>
                </c:pt>
                <c:pt idx="3732">
                  <c:v>44453.389735428238</c:v>
                </c:pt>
                <c:pt idx="3733">
                  <c:v>44453.458405474536</c:v>
                </c:pt>
                <c:pt idx="3734">
                  <c:v>44453.527075150465</c:v>
                </c:pt>
                <c:pt idx="3735">
                  <c:v>44453.595744710648</c:v>
                </c:pt>
                <c:pt idx="3736">
                  <c:v>44453.664414340281</c:v>
                </c:pt>
                <c:pt idx="3737">
                  <c:v>44453.733083877312</c:v>
                </c:pt>
                <c:pt idx="3738">
                  <c:v>44453.801753356478</c:v>
                </c:pt>
                <c:pt idx="3739">
                  <c:v>44453.870423622684</c:v>
                </c:pt>
                <c:pt idx="3740">
                  <c:v>44453.939093611109</c:v>
                </c:pt>
                <c:pt idx="3741">
                  <c:v>44454.007763437497</c:v>
                </c:pt>
                <c:pt idx="3742">
                  <c:v>44454.076433078706</c:v>
                </c:pt>
                <c:pt idx="3743">
                  <c:v>44454.145102326387</c:v>
                </c:pt>
                <c:pt idx="3744">
                  <c:v>44454.213772210649</c:v>
                </c:pt>
                <c:pt idx="3745">
                  <c:v>44454.282442430558</c:v>
                </c:pt>
                <c:pt idx="3746">
                  <c:v>44454.351113171295</c:v>
                </c:pt>
                <c:pt idx="3747">
                  <c:v>44454.419783368059</c:v>
                </c:pt>
                <c:pt idx="3748">
                  <c:v>44454.48845315972</c:v>
                </c:pt>
                <c:pt idx="3749">
                  <c:v>44454.557122743056</c:v>
                </c:pt>
                <c:pt idx="3750">
                  <c:v>44454.625792256942</c:v>
                </c:pt>
                <c:pt idx="3751">
                  <c:v>44454.694461828702</c:v>
                </c:pt>
                <c:pt idx="3752">
                  <c:v>44454.763131122687</c:v>
                </c:pt>
                <c:pt idx="3753">
                  <c:v>44454.831801030094</c:v>
                </c:pt>
                <c:pt idx="3754">
                  <c:v>44454.900471215275</c:v>
                </c:pt>
                <c:pt idx="3755">
                  <c:v>44454.969141018519</c:v>
                </c:pt>
                <c:pt idx="3756">
                  <c:v>44455.037810775466</c:v>
                </c:pt>
                <c:pt idx="3757">
                  <c:v>44455.106480069444</c:v>
                </c:pt>
                <c:pt idx="3758">
                  <c:v>44455.175149675924</c:v>
                </c:pt>
                <c:pt idx="3759">
                  <c:v>44455.243819872689</c:v>
                </c:pt>
                <c:pt idx="3760">
                  <c:v>44455.312490393517</c:v>
                </c:pt>
                <c:pt idx="3761">
                  <c:v>44455.381161053243</c:v>
                </c:pt>
                <c:pt idx="3762">
                  <c:v>44455.449831134261</c:v>
                </c:pt>
                <c:pt idx="3763">
                  <c:v>44455.518500798615</c:v>
                </c:pt>
                <c:pt idx="3764">
                  <c:v>44455.587170381943</c:v>
                </c:pt>
                <c:pt idx="3765">
                  <c:v>44455.655839976855</c:v>
                </c:pt>
                <c:pt idx="3766">
                  <c:v>44455.724509548614</c:v>
                </c:pt>
                <c:pt idx="3767">
                  <c:v>44455.793178888889</c:v>
                </c:pt>
                <c:pt idx="3768">
                  <c:v>44455.861849085646</c:v>
                </c:pt>
                <c:pt idx="3769">
                  <c:v>44455.930519085647</c:v>
                </c:pt>
                <c:pt idx="3770">
                  <c:v>44455.999188935188</c:v>
                </c:pt>
                <c:pt idx="3771">
                  <c:v>44456.067858634262</c:v>
                </c:pt>
                <c:pt idx="3772">
                  <c:v>44456.136527789349</c:v>
                </c:pt>
                <c:pt idx="3773">
                  <c:v>44456.205197557872</c:v>
                </c:pt>
                <c:pt idx="3774">
                  <c:v>44456.273867754629</c:v>
                </c:pt>
                <c:pt idx="3775">
                  <c:v>44456.342538495373</c:v>
                </c:pt>
                <c:pt idx="3776">
                  <c:v>44456.411208750003</c:v>
                </c:pt>
                <c:pt idx="3777">
                  <c:v>44456.479878576392</c:v>
                </c:pt>
                <c:pt idx="3778">
                  <c:v>44456.548548125</c:v>
                </c:pt>
                <c:pt idx="3779">
                  <c:v>44456.617217592589</c:v>
                </c:pt>
                <c:pt idx="3780">
                  <c:v>44456.685887118052</c:v>
                </c:pt>
                <c:pt idx="3781">
                  <c:v>44456.754556412037</c:v>
                </c:pt>
                <c:pt idx="3782">
                  <c:v>44456.823226180553</c:v>
                </c:pt>
                <c:pt idx="3783">
                  <c:v>44456.891896400462</c:v>
                </c:pt>
                <c:pt idx="3784">
                  <c:v>44456.96056619213</c:v>
                </c:pt>
                <c:pt idx="3785">
                  <c:v>44457.029235891205</c:v>
                </c:pt>
                <c:pt idx="3786">
                  <c:v>44457.097905243056</c:v>
                </c:pt>
                <c:pt idx="3787">
                  <c:v>44457.166574745374</c:v>
                </c:pt>
                <c:pt idx="3788">
                  <c:v>44457.235244837961</c:v>
                </c:pt>
                <c:pt idx="3789">
                  <c:v>44457.303915208337</c:v>
                </c:pt>
                <c:pt idx="3790">
                  <c:v>44457.372585868055</c:v>
                </c:pt>
                <c:pt idx="3791">
                  <c:v>44457.441255949074</c:v>
                </c:pt>
                <c:pt idx="3792">
                  <c:v>44457.509925625003</c:v>
                </c:pt>
                <c:pt idx="3793">
                  <c:v>44457.578595208332</c:v>
                </c:pt>
                <c:pt idx="3794">
                  <c:v>44457.647264756946</c:v>
                </c:pt>
                <c:pt idx="3795">
                  <c:v>44457.715934328706</c:v>
                </c:pt>
                <c:pt idx="3796">
                  <c:v>44457.784603599539</c:v>
                </c:pt>
                <c:pt idx="3797">
                  <c:v>44457.853273680557</c:v>
                </c:pt>
                <c:pt idx="3798">
                  <c:v>44457.921943703703</c:v>
                </c:pt>
                <c:pt idx="3799">
                  <c:v>44457.990613541668</c:v>
                </c:pt>
                <c:pt idx="3800">
                  <c:v>44458.059283275463</c:v>
                </c:pt>
                <c:pt idx="3801">
                  <c:v>44458.127952395836</c:v>
                </c:pt>
                <c:pt idx="3802">
                  <c:v>44458.196622083335</c:v>
                </c:pt>
                <c:pt idx="3803">
                  <c:v>44458.265292280092</c:v>
                </c:pt>
                <c:pt idx="3804">
                  <c:v>44458.333962986108</c:v>
                </c:pt>
                <c:pt idx="3805">
                  <c:v>44458.402633344907</c:v>
                </c:pt>
                <c:pt idx="3806">
                  <c:v>44458.471303217593</c:v>
                </c:pt>
                <c:pt idx="3807">
                  <c:v>44458.539972766201</c:v>
                </c:pt>
                <c:pt idx="3808">
                  <c:v>44458.608642210645</c:v>
                </c:pt>
                <c:pt idx="3809">
                  <c:v>44458.677311724539</c:v>
                </c:pt>
                <c:pt idx="3810">
                  <c:v>44458.745981053238</c:v>
                </c:pt>
                <c:pt idx="3811">
                  <c:v>44458.814650671295</c:v>
                </c:pt>
                <c:pt idx="3812">
                  <c:v>44458.883320891204</c:v>
                </c:pt>
                <c:pt idx="3813">
                  <c:v>44458.951990694448</c:v>
                </c:pt>
                <c:pt idx="3814">
                  <c:v>44459.020660381946</c:v>
                </c:pt>
                <c:pt idx="3815">
                  <c:v>44459.089329803239</c:v>
                </c:pt>
                <c:pt idx="3816">
                  <c:v>44459.15799915509</c:v>
                </c:pt>
                <c:pt idx="3817">
                  <c:v>44459.226669131946</c:v>
                </c:pt>
                <c:pt idx="3818">
                  <c:v>44459.295339363423</c:v>
                </c:pt>
                <c:pt idx="3819">
                  <c:v>44459.364010011574</c:v>
                </c:pt>
                <c:pt idx="3820">
                  <c:v>44459.432680081016</c:v>
                </c:pt>
                <c:pt idx="3821">
                  <c:v>44459.501349756945</c:v>
                </c:pt>
                <c:pt idx="3822">
                  <c:v>44459.570019305553</c:v>
                </c:pt>
                <c:pt idx="3823">
                  <c:v>44459.638688784726</c:v>
                </c:pt>
                <c:pt idx="3824">
                  <c:v>44459.707358333333</c:v>
                </c:pt>
                <c:pt idx="3825">
                  <c:v>44459.776027546293</c:v>
                </c:pt>
                <c:pt idx="3826">
                  <c:v>44459.844697523149</c:v>
                </c:pt>
                <c:pt idx="3827">
                  <c:v>44459.913367557871</c:v>
                </c:pt>
                <c:pt idx="3828">
                  <c:v>44459.982037337963</c:v>
                </c:pt>
                <c:pt idx="3829">
                  <c:v>44460.050707048613</c:v>
                </c:pt>
                <c:pt idx="3830">
                  <c:v>44460.119376180555</c:v>
                </c:pt>
                <c:pt idx="3831">
                  <c:v>44460.188045798612</c:v>
                </c:pt>
                <c:pt idx="3832">
                  <c:v>44460.256715960648</c:v>
                </c:pt>
                <c:pt idx="3833">
                  <c:v>44460.325386585646</c:v>
                </c:pt>
                <c:pt idx="3834">
                  <c:v>44460.394057048608</c:v>
                </c:pt>
                <c:pt idx="3835">
                  <c:v>44460.462726967591</c:v>
                </c:pt>
                <c:pt idx="3836">
                  <c:v>44460.531396516206</c:v>
                </c:pt>
                <c:pt idx="3837">
                  <c:v>44460.600065960651</c:v>
                </c:pt>
                <c:pt idx="3838">
                  <c:v>44460.668735474537</c:v>
                </c:pt>
                <c:pt idx="3839">
                  <c:v>44460.73740484954</c:v>
                </c:pt>
                <c:pt idx="3840">
                  <c:v>44460.806074293978</c:v>
                </c:pt>
                <c:pt idx="3841">
                  <c:v>44460.874744479166</c:v>
                </c:pt>
                <c:pt idx="3842">
                  <c:v>44460.943414328707</c:v>
                </c:pt>
                <c:pt idx="3843">
                  <c:v>44461.012084027781</c:v>
                </c:pt>
                <c:pt idx="3844">
                  <c:v>44461.080753518516</c:v>
                </c:pt>
                <c:pt idx="3845">
                  <c:v>44461.149422708331</c:v>
                </c:pt>
                <c:pt idx="3846">
                  <c:v>44461.21809253472</c:v>
                </c:pt>
                <c:pt idx="3847">
                  <c:v>44461.286762673612</c:v>
                </c:pt>
                <c:pt idx="3848">
                  <c:v>44461.35543329861</c:v>
                </c:pt>
                <c:pt idx="3849">
                  <c:v>44461.424103356483</c:v>
                </c:pt>
                <c:pt idx="3850">
                  <c:v>44461.492773032405</c:v>
                </c:pt>
                <c:pt idx="3851">
                  <c:v>44461.561442523147</c:v>
                </c:pt>
                <c:pt idx="3852">
                  <c:v>44461.630111944447</c:v>
                </c:pt>
                <c:pt idx="3853">
                  <c:v>44461.698781423613</c:v>
                </c:pt>
                <c:pt idx="3854">
                  <c:v>44461.767450601852</c:v>
                </c:pt>
                <c:pt idx="3855">
                  <c:v>44461.836120462962</c:v>
                </c:pt>
                <c:pt idx="3856">
                  <c:v>44461.904790520835</c:v>
                </c:pt>
                <c:pt idx="3857">
                  <c:v>44461.97346021991</c:v>
                </c:pt>
                <c:pt idx="3858">
                  <c:v>44462.042129884256</c:v>
                </c:pt>
                <c:pt idx="3859">
                  <c:v>44462.11079903935</c:v>
                </c:pt>
                <c:pt idx="3860">
                  <c:v>44462.179468576389</c:v>
                </c:pt>
                <c:pt idx="3861">
                  <c:v>44462.248138692128</c:v>
                </c:pt>
                <c:pt idx="3862">
                  <c:v>44462.316809178243</c:v>
                </c:pt>
                <c:pt idx="3863">
                  <c:v>44462.385479699071</c:v>
                </c:pt>
                <c:pt idx="3864">
                  <c:v>44462.454149652775</c:v>
                </c:pt>
                <c:pt idx="3865">
                  <c:v>44462.522819201389</c:v>
                </c:pt>
                <c:pt idx="3866">
                  <c:v>44462.59148865741</c:v>
                </c:pt>
                <c:pt idx="3867">
                  <c:v>44462.660158148145</c:v>
                </c:pt>
                <c:pt idx="3868">
                  <c:v>44462.728827581021</c:v>
                </c:pt>
                <c:pt idx="3869">
                  <c:v>44462.797496863423</c:v>
                </c:pt>
                <c:pt idx="3870">
                  <c:v>44462.866166979169</c:v>
                </c:pt>
                <c:pt idx="3871">
                  <c:v>44462.934836851855</c:v>
                </c:pt>
                <c:pt idx="3872">
                  <c:v>44463.003506574074</c:v>
                </c:pt>
                <c:pt idx="3873">
                  <c:v>44463.072176122689</c:v>
                </c:pt>
                <c:pt idx="3874">
                  <c:v>44463.140845196758</c:v>
                </c:pt>
                <c:pt idx="3875">
                  <c:v>44463.209514895832</c:v>
                </c:pt>
                <c:pt idx="3876">
                  <c:v>44463.278184976851</c:v>
                </c:pt>
                <c:pt idx="3877">
                  <c:v>44463.346855601849</c:v>
                </c:pt>
                <c:pt idx="3878">
                  <c:v>44463.415525682867</c:v>
                </c:pt>
                <c:pt idx="3879">
                  <c:v>44463.484195381941</c:v>
                </c:pt>
                <c:pt idx="3880">
                  <c:v>44463.552864814817</c:v>
                </c:pt>
                <c:pt idx="3881">
                  <c:v>44463.621534178237</c:v>
                </c:pt>
                <c:pt idx="3882">
                  <c:v>44463.690203611113</c:v>
                </c:pt>
                <c:pt idx="3883">
                  <c:v>44463.758872777777</c:v>
                </c:pt>
                <c:pt idx="3884">
                  <c:v>44463.827542500003</c:v>
                </c:pt>
                <c:pt idx="3885">
                  <c:v>44463.896212569445</c:v>
                </c:pt>
                <c:pt idx="3886">
                  <c:v>44463.964882233799</c:v>
                </c:pt>
                <c:pt idx="3887">
                  <c:v>44464.033551840279</c:v>
                </c:pt>
                <c:pt idx="3888">
                  <c:v>44464.102221041663</c:v>
                </c:pt>
                <c:pt idx="3889">
                  <c:v>44464.170890474539</c:v>
                </c:pt>
                <c:pt idx="3890">
                  <c:v>44464.239560497685</c:v>
                </c:pt>
                <c:pt idx="3891">
                  <c:v>44464.308230821756</c:v>
                </c:pt>
                <c:pt idx="3892">
                  <c:v>44464.376901365744</c:v>
                </c:pt>
                <c:pt idx="3893">
                  <c:v>44464.445571319447</c:v>
                </c:pt>
                <c:pt idx="3894">
                  <c:v>44464.514240856479</c:v>
                </c:pt>
                <c:pt idx="3895">
                  <c:v>44464.582910324076</c:v>
                </c:pt>
                <c:pt idx="3896">
                  <c:v>44464.651579768521</c:v>
                </c:pt>
                <c:pt idx="3897">
                  <c:v>44464.720249224534</c:v>
                </c:pt>
                <c:pt idx="3898">
                  <c:v>44464.788918391205</c:v>
                </c:pt>
                <c:pt idx="3899">
                  <c:v>44464.857588402781</c:v>
                </c:pt>
                <c:pt idx="3900">
                  <c:v>44464.926258287036</c:v>
                </c:pt>
                <c:pt idx="3901">
                  <c:v>44464.994928009262</c:v>
                </c:pt>
                <c:pt idx="3902">
                  <c:v>44465.063597604167</c:v>
                </c:pt>
                <c:pt idx="3903">
                  <c:v>44465.132266608794</c:v>
                </c:pt>
                <c:pt idx="3904">
                  <c:v>44465.200936203706</c:v>
                </c:pt>
                <c:pt idx="3905">
                  <c:v>44465.269606273148</c:v>
                </c:pt>
                <c:pt idx="3906">
                  <c:v>44465.338276863426</c:v>
                </c:pt>
                <c:pt idx="3907">
                  <c:v>44465.406947037038</c:v>
                </c:pt>
                <c:pt idx="3908">
                  <c:v>44465.475616759257</c:v>
                </c:pt>
                <c:pt idx="3909">
                  <c:v>44465.544286180557</c:v>
                </c:pt>
                <c:pt idx="3910">
                  <c:v>44465.612955497687</c:v>
                </c:pt>
                <c:pt idx="3911">
                  <c:v>44465.681624884259</c:v>
                </c:pt>
                <c:pt idx="3912">
                  <c:v>44465.750294062498</c:v>
                </c:pt>
                <c:pt idx="3913">
                  <c:v>44465.818963622682</c:v>
                </c:pt>
                <c:pt idx="3914">
                  <c:v>44465.887633703707</c:v>
                </c:pt>
                <c:pt idx="3915">
                  <c:v>44465.956303368053</c:v>
                </c:pt>
                <c:pt idx="3916">
                  <c:v>44466.024972928244</c:v>
                </c:pt>
                <c:pt idx="3917">
                  <c:v>44466.093642175925</c:v>
                </c:pt>
                <c:pt idx="3918">
                  <c:v>44466.16231146991</c:v>
                </c:pt>
                <c:pt idx="3919">
                  <c:v>44466.230981365741</c:v>
                </c:pt>
                <c:pt idx="3920">
                  <c:v>44466.299651539353</c:v>
                </c:pt>
                <c:pt idx="3921">
                  <c:v>44466.368322060189</c:v>
                </c:pt>
                <c:pt idx="3922">
                  <c:v>44466.43699199074</c:v>
                </c:pt>
                <c:pt idx="3923">
                  <c:v>44466.505661516203</c:v>
                </c:pt>
                <c:pt idx="3924">
                  <c:v>44466.574330949072</c:v>
                </c:pt>
                <c:pt idx="3925">
                  <c:v>44466.643000335651</c:v>
                </c:pt>
                <c:pt idx="3926">
                  <c:v>44466.711669756944</c:v>
                </c:pt>
                <c:pt idx="3927">
                  <c:v>44466.780338842589</c:v>
                </c:pt>
                <c:pt idx="3928">
                  <c:v>44466.849008738427</c:v>
                </c:pt>
                <c:pt idx="3929">
                  <c:v>44466.917678622682</c:v>
                </c:pt>
                <c:pt idx="3930">
                  <c:v>44466.986348287035</c:v>
                </c:pt>
                <c:pt idx="3931">
                  <c:v>44467.055017881947</c:v>
                </c:pt>
                <c:pt idx="3932">
                  <c:v>44467.123686851854</c:v>
                </c:pt>
                <c:pt idx="3933">
                  <c:v>44467.19235636574</c:v>
                </c:pt>
                <c:pt idx="3934">
                  <c:v>44467.261026400462</c:v>
                </c:pt>
                <c:pt idx="3935">
                  <c:v>44467.329696932873</c:v>
                </c:pt>
                <c:pt idx="3936">
                  <c:v>44467.398367210648</c:v>
                </c:pt>
                <c:pt idx="3937">
                  <c:v>44467.467036956019</c:v>
                </c:pt>
                <c:pt idx="3938">
                  <c:v>44467.535706354167</c:v>
                </c:pt>
                <c:pt idx="3939">
                  <c:v>44467.604375648145</c:v>
                </c:pt>
                <c:pt idx="3940">
                  <c:v>44467.673045011572</c:v>
                </c:pt>
                <c:pt idx="3941">
                  <c:v>44467.741714224539</c:v>
                </c:pt>
                <c:pt idx="3942">
                  <c:v>44467.810383599535</c:v>
                </c:pt>
                <c:pt idx="3943">
                  <c:v>44467.879053645833</c:v>
                </c:pt>
                <c:pt idx="3944">
                  <c:v>44467.947723333331</c:v>
                </c:pt>
                <c:pt idx="3945">
                  <c:v>44468.01639287037</c:v>
                </c:pt>
                <c:pt idx="3946">
                  <c:v>44468.085062164355</c:v>
                </c:pt>
                <c:pt idx="3947">
                  <c:v>44468.153731284721</c:v>
                </c:pt>
                <c:pt idx="3948">
                  <c:v>44468.222401041668</c:v>
                </c:pt>
                <c:pt idx="3949">
                  <c:v>44468.291071064814</c:v>
                </c:pt>
                <c:pt idx="3950">
                  <c:v>44468.359741550928</c:v>
                </c:pt>
                <c:pt idx="3951">
                  <c:v>44468.428411446759</c:v>
                </c:pt>
                <c:pt idx="3952">
                  <c:v>44468.497080960646</c:v>
                </c:pt>
                <c:pt idx="3953">
                  <c:v>44468.565750335649</c:v>
                </c:pt>
                <c:pt idx="3954">
                  <c:v>44468.634419629627</c:v>
                </c:pt>
                <c:pt idx="3955">
                  <c:v>44468.703089965275</c:v>
                </c:pt>
                <c:pt idx="3956">
                  <c:v>44468.771758993054</c:v>
                </c:pt>
                <c:pt idx="3957">
                  <c:v>44468.840428750002</c:v>
                </c:pt>
                <c:pt idx="3958">
                  <c:v>44468.909098634256</c:v>
                </c:pt>
                <c:pt idx="3959">
                  <c:v>44468.977768206016</c:v>
                </c:pt>
                <c:pt idx="3960">
                  <c:v>44469.046437731478</c:v>
                </c:pt>
                <c:pt idx="3961">
                  <c:v>44469.115106701393</c:v>
                </c:pt>
                <c:pt idx="3962">
                  <c:v>44469.183776122685</c:v>
                </c:pt>
                <c:pt idx="3963">
                  <c:v>44469.252446087965</c:v>
                </c:pt>
                <c:pt idx="3964">
                  <c:v>44469.321116481478</c:v>
                </c:pt>
                <c:pt idx="3965">
                  <c:v>44469.389786817126</c:v>
                </c:pt>
                <c:pt idx="3966">
                  <c:v>44469.458456585649</c:v>
                </c:pt>
                <c:pt idx="3967">
                  <c:v>44469.527125960645</c:v>
                </c:pt>
                <c:pt idx="3968">
                  <c:v>44469.595795243054</c:v>
                </c:pt>
                <c:pt idx="3969">
                  <c:v>44469.664464571761</c:v>
                </c:pt>
                <c:pt idx="3970">
                  <c:v>44469.733133807873</c:v>
                </c:pt>
                <c:pt idx="3971">
                  <c:v>44469.801802997688</c:v>
                </c:pt>
                <c:pt idx="3972">
                  <c:v>44469.870472986113</c:v>
                </c:pt>
                <c:pt idx="3973">
                  <c:v>44469.939142673611</c:v>
                </c:pt>
                <c:pt idx="3974">
                  <c:v>44470.00781221065</c:v>
                </c:pt>
                <c:pt idx="3975">
                  <c:v>44470.076481562501</c:v>
                </c:pt>
                <c:pt idx="3976">
                  <c:v>44470.145150509263</c:v>
                </c:pt>
                <c:pt idx="3977">
                  <c:v>44470.213820104167</c:v>
                </c:pt>
                <c:pt idx="3978">
                  <c:v>44470.28249002315</c:v>
                </c:pt>
                <c:pt idx="3979">
                  <c:v>44470.351160474536</c:v>
                </c:pt>
                <c:pt idx="3980">
                  <c:v>44470.419830370367</c:v>
                </c:pt>
                <c:pt idx="3981">
                  <c:v>44470.488499872685</c:v>
                </c:pt>
                <c:pt idx="3982">
                  <c:v>44470.55716916667</c:v>
                </c:pt>
                <c:pt idx="3983">
                  <c:v>44470.62583837963</c:v>
                </c:pt>
                <c:pt idx="3984">
                  <c:v>44470.694507650463</c:v>
                </c:pt>
                <c:pt idx="3985">
                  <c:v>44470.763176655091</c:v>
                </c:pt>
                <c:pt idx="3986">
                  <c:v>44470.831846273148</c:v>
                </c:pt>
                <c:pt idx="3987">
                  <c:v>44470.90051615741</c:v>
                </c:pt>
                <c:pt idx="3988">
                  <c:v>44470.96918565972</c:v>
                </c:pt>
                <c:pt idx="3989">
                  <c:v>44471.037855115741</c:v>
                </c:pt>
                <c:pt idx="3990">
                  <c:v>44471.1065241088</c:v>
                </c:pt>
                <c:pt idx="3991">
                  <c:v>44471.175193425923</c:v>
                </c:pt>
                <c:pt idx="3992">
                  <c:v>44471.243863321761</c:v>
                </c:pt>
                <c:pt idx="3993">
                  <c:v>44471.312533553239</c:v>
                </c:pt>
                <c:pt idx="3994">
                  <c:v>44471.381203912038</c:v>
                </c:pt>
                <c:pt idx="3995">
                  <c:v>44471.449873680554</c:v>
                </c:pt>
                <c:pt idx="3996">
                  <c:v>44471.518543055558</c:v>
                </c:pt>
                <c:pt idx="3997">
                  <c:v>44471.587212337959</c:v>
                </c:pt>
                <c:pt idx="3998">
                  <c:v>44471.655881631945</c:v>
                </c:pt>
                <c:pt idx="3999">
                  <c:v>44471.724550902778</c:v>
                </c:pt>
                <c:pt idx="4000">
                  <c:v>44471.793219942127</c:v>
                </c:pt>
                <c:pt idx="4001">
                  <c:v>44471.861889837965</c:v>
                </c:pt>
                <c:pt idx="4002">
                  <c:v>44471.930559537039</c:v>
                </c:pt>
                <c:pt idx="4003">
                  <c:v>44471.999229085646</c:v>
                </c:pt>
                <c:pt idx="4004">
                  <c:v>44472.067898483794</c:v>
                </c:pt>
                <c:pt idx="4005">
                  <c:v>44472.136567326386</c:v>
                </c:pt>
                <c:pt idx="4006">
                  <c:v>44472.205236793983</c:v>
                </c:pt>
                <c:pt idx="4007">
                  <c:v>44472.273906689814</c:v>
                </c:pt>
                <c:pt idx="4008">
                  <c:v>44472.342577118055</c:v>
                </c:pt>
                <c:pt idx="4009">
                  <c:v>44472.411247071759</c:v>
                </c:pt>
                <c:pt idx="4010">
                  <c:v>44472.479916597222</c:v>
                </c:pt>
                <c:pt idx="4011">
                  <c:v>44472.54858584491</c:v>
                </c:pt>
                <c:pt idx="4012">
                  <c:v>44472.617254999997</c:v>
                </c:pt>
                <c:pt idx="4013">
                  <c:v>44472.685924224534</c:v>
                </c:pt>
                <c:pt idx="4014">
                  <c:v>44472.754593217593</c:v>
                </c:pt>
                <c:pt idx="4015">
                  <c:v>44472.823262685182</c:v>
                </c:pt>
                <c:pt idx="4016">
                  <c:v>44472.891932592589</c:v>
                </c:pt>
                <c:pt idx="4017">
                  <c:v>44472.960602071762</c:v>
                </c:pt>
                <c:pt idx="4018">
                  <c:v>44473.02927146991</c:v>
                </c:pt>
                <c:pt idx="4019">
                  <c:v>44473.097940509258</c:v>
                </c:pt>
                <c:pt idx="4020">
                  <c:v>44473.166609699074</c:v>
                </c:pt>
                <c:pt idx="4021">
                  <c:v>44473.235279490742</c:v>
                </c:pt>
                <c:pt idx="4022">
                  <c:v>44473.303949560184</c:v>
                </c:pt>
                <c:pt idx="4023">
                  <c:v>44473.372619907408</c:v>
                </c:pt>
                <c:pt idx="4024">
                  <c:v>44473.441289675924</c:v>
                </c:pt>
                <c:pt idx="4025">
                  <c:v>44473.509959039351</c:v>
                </c:pt>
                <c:pt idx="4026">
                  <c:v>44473.578628310184</c:v>
                </c:pt>
                <c:pt idx="4027">
                  <c:v>44473.647297557873</c:v>
                </c:pt>
                <c:pt idx="4028">
                  <c:v>44473.71596681713</c:v>
                </c:pt>
                <c:pt idx="4029">
                  <c:v>44473.784635775461</c:v>
                </c:pt>
                <c:pt idx="4030">
                  <c:v>44473.853305543984</c:v>
                </c:pt>
                <c:pt idx="4031">
                  <c:v>44473.921975254627</c:v>
                </c:pt>
                <c:pt idx="4032">
                  <c:v>44473.990644780089</c:v>
                </c:pt>
                <c:pt idx="4033">
                  <c:v>44474.059314201389</c:v>
                </c:pt>
                <c:pt idx="4034">
                  <c:v>44474.127983009261</c:v>
                </c:pt>
                <c:pt idx="4035">
                  <c:v>44474.196652384257</c:v>
                </c:pt>
                <c:pt idx="4036">
                  <c:v>44474.265322268519</c:v>
                </c:pt>
                <c:pt idx="4037">
                  <c:v>44474.333992662039</c:v>
                </c:pt>
                <c:pt idx="4038">
                  <c:v>44474.402662708337</c:v>
                </c:pt>
                <c:pt idx="4039">
                  <c:v>44474.47133226852</c:v>
                </c:pt>
                <c:pt idx="4040">
                  <c:v>44474.540001504633</c:v>
                </c:pt>
                <c:pt idx="4041">
                  <c:v>44474.608670636575</c:v>
                </c:pt>
                <c:pt idx="4042">
                  <c:v>44474.677339837966</c:v>
                </c:pt>
                <c:pt idx="4043">
                  <c:v>44474.74600885417</c:v>
                </c:pt>
                <c:pt idx="4044">
                  <c:v>44474.814678148148</c:v>
                </c:pt>
                <c:pt idx="4045">
                  <c:v>44474.883348055555</c:v>
                </c:pt>
                <c:pt idx="4046">
                  <c:v>44474.952017546297</c:v>
                </c:pt>
                <c:pt idx="4047">
                  <c:v>44475.0206869213</c:v>
                </c:pt>
                <c:pt idx="4048">
                  <c:v>44475.089356018521</c:v>
                </c:pt>
                <c:pt idx="4049">
                  <c:v>44475.15802505787</c:v>
                </c:pt>
                <c:pt idx="4050">
                  <c:v>44475.226694710647</c:v>
                </c:pt>
                <c:pt idx="4051">
                  <c:v>44475.29536462963</c:v>
                </c:pt>
                <c:pt idx="4052">
                  <c:v>44475.364034965278</c:v>
                </c:pt>
                <c:pt idx="4053">
                  <c:v>44475.432704710649</c:v>
                </c:pt>
                <c:pt idx="4054">
                  <c:v>44475.5013740625</c:v>
                </c:pt>
                <c:pt idx="4055">
                  <c:v>44475.570043298612</c:v>
                </c:pt>
                <c:pt idx="4056">
                  <c:v>44475.638712453707</c:v>
                </c:pt>
                <c:pt idx="4057">
                  <c:v>44475.707382673609</c:v>
                </c:pt>
                <c:pt idx="4058">
                  <c:v>44475.776051550929</c:v>
                </c:pt>
                <c:pt idx="4059">
                  <c:v>44475.844721203706</c:v>
                </c:pt>
                <c:pt idx="4060">
                  <c:v>44475.913390914349</c:v>
                </c:pt>
                <c:pt idx="4061">
                  <c:v>44475.98206037037</c:v>
                </c:pt>
                <c:pt idx="4062">
                  <c:v>44476.050729756942</c:v>
                </c:pt>
                <c:pt idx="4063">
                  <c:v>44476.119398553237</c:v>
                </c:pt>
                <c:pt idx="4064">
                  <c:v>44476.188067847223</c:v>
                </c:pt>
                <c:pt idx="4065">
                  <c:v>44476.256737685188</c:v>
                </c:pt>
                <c:pt idx="4066">
                  <c:v>44476.325407986114</c:v>
                </c:pt>
                <c:pt idx="4067">
                  <c:v>44476.394078124998</c:v>
                </c:pt>
                <c:pt idx="4068">
                  <c:v>44476.462747708334</c:v>
                </c:pt>
                <c:pt idx="4069">
                  <c:v>44476.53141693287</c:v>
                </c:pt>
                <c:pt idx="4070">
                  <c:v>44476.600086053244</c:v>
                </c:pt>
                <c:pt idx="4071">
                  <c:v>44476.668755231483</c:v>
                </c:pt>
                <c:pt idx="4072">
                  <c:v>44476.737424282408</c:v>
                </c:pt>
                <c:pt idx="4073">
                  <c:v>44476.806093402774</c:v>
                </c:pt>
                <c:pt idx="4074">
                  <c:v>44476.874763252315</c:v>
                </c:pt>
                <c:pt idx="4075">
                  <c:v>44476.943432766202</c:v>
                </c:pt>
                <c:pt idx="4076">
                  <c:v>44477.012102141205</c:v>
                </c:pt>
                <c:pt idx="4077">
                  <c:v>44477.0807712963</c:v>
                </c:pt>
                <c:pt idx="4078">
                  <c:v>44477.149440162037</c:v>
                </c:pt>
                <c:pt idx="4079">
                  <c:v>44477.218109652778</c:v>
                </c:pt>
                <c:pt idx="4080">
                  <c:v>44477.286779456015</c:v>
                </c:pt>
                <c:pt idx="4081">
                  <c:v>44477.355449756942</c:v>
                </c:pt>
                <c:pt idx="4082">
                  <c:v>44477.424119479168</c:v>
                </c:pt>
                <c:pt idx="4083">
                  <c:v>44477.492788819443</c:v>
                </c:pt>
                <c:pt idx="4084">
                  <c:v>44477.561457974538</c:v>
                </c:pt>
                <c:pt idx="4085">
                  <c:v>44477.630127060183</c:v>
                </c:pt>
                <c:pt idx="4086">
                  <c:v>44477.698796215278</c:v>
                </c:pt>
                <c:pt idx="4087">
                  <c:v>44477.76746505787</c:v>
                </c:pt>
                <c:pt idx="4088">
                  <c:v>44477.836134583333</c:v>
                </c:pt>
                <c:pt idx="4089">
                  <c:v>44477.904804305559</c:v>
                </c:pt>
                <c:pt idx="4090">
                  <c:v>44477.973473680555</c:v>
                </c:pt>
                <c:pt idx="4091">
                  <c:v>44478.042142997685</c:v>
                </c:pt>
                <c:pt idx="4092">
                  <c:v>44478.110811817132</c:v>
                </c:pt>
                <c:pt idx="4093">
                  <c:v>44478.179481030093</c:v>
                </c:pt>
                <c:pt idx="4094">
                  <c:v>44478.248150798609</c:v>
                </c:pt>
                <c:pt idx="4095">
                  <c:v>44478.316820949076</c:v>
                </c:pt>
                <c:pt idx="4096">
                  <c:v>44478.385491134257</c:v>
                </c:pt>
                <c:pt idx="4097">
                  <c:v>44478.454160740737</c:v>
                </c:pt>
                <c:pt idx="4098">
                  <c:v>44478.522829953705</c:v>
                </c:pt>
                <c:pt idx="4099">
                  <c:v>44478.591499074071</c:v>
                </c:pt>
                <c:pt idx="4100">
                  <c:v>44478.660168229166</c:v>
                </c:pt>
                <c:pt idx="4101">
                  <c:v>44478.728837326387</c:v>
                </c:pt>
                <c:pt idx="4102">
                  <c:v>44478.797506273149</c:v>
                </c:pt>
                <c:pt idx="4103">
                  <c:v>44478.866176041665</c:v>
                </c:pt>
                <c:pt idx="4104">
                  <c:v>44478.934845567128</c:v>
                </c:pt>
                <c:pt idx="4105">
                  <c:v>44479.003514953707</c:v>
                </c:pt>
                <c:pt idx="4106">
                  <c:v>44479.072184166667</c:v>
                </c:pt>
                <c:pt idx="4107">
                  <c:v>44479.140852893521</c:v>
                </c:pt>
                <c:pt idx="4108">
                  <c:v>44479.209522245372</c:v>
                </c:pt>
                <c:pt idx="4109">
                  <c:v>44479.278191990743</c:v>
                </c:pt>
                <c:pt idx="4110">
                  <c:v>44479.346862268518</c:v>
                </c:pt>
                <c:pt idx="4111">
                  <c:v>44479.415532013889</c:v>
                </c:pt>
                <c:pt idx="4112">
                  <c:v>44479.484201354164</c:v>
                </c:pt>
                <c:pt idx="4113">
                  <c:v>44479.552870451385</c:v>
                </c:pt>
                <c:pt idx="4114">
                  <c:v>44479.621539467589</c:v>
                </c:pt>
                <c:pt idx="4115">
                  <c:v>44479.690208553242</c:v>
                </c:pt>
                <c:pt idx="4116">
                  <c:v>44479.758877372682</c:v>
                </c:pt>
                <c:pt idx="4117">
                  <c:v>44479.827546747685</c:v>
                </c:pt>
                <c:pt idx="4118">
                  <c:v>44479.89621648148</c:v>
                </c:pt>
                <c:pt idx="4119">
                  <c:v>44479.964885787034</c:v>
                </c:pt>
                <c:pt idx="4120">
                  <c:v>44480.033555046299</c:v>
                </c:pt>
                <c:pt idx="4121">
                  <c:v>44480.102223888891</c:v>
                </c:pt>
                <c:pt idx="4122">
                  <c:v>44480.170892986112</c:v>
                </c:pt>
                <c:pt idx="4123">
                  <c:v>44480.239562650466</c:v>
                </c:pt>
                <c:pt idx="4124">
                  <c:v>44480.308232627314</c:v>
                </c:pt>
                <c:pt idx="4125">
                  <c:v>44480.376902812503</c:v>
                </c:pt>
                <c:pt idx="4126">
                  <c:v>44480.445572418983</c:v>
                </c:pt>
                <c:pt idx="4127">
                  <c:v>44480.514241608798</c:v>
                </c:pt>
                <c:pt idx="4128">
                  <c:v>44480.582910717596</c:v>
                </c:pt>
                <c:pt idx="4129">
                  <c:v>44480.651579814818</c:v>
                </c:pt>
                <c:pt idx="4130">
                  <c:v>44480.720248912039</c:v>
                </c:pt>
                <c:pt idx="4131">
                  <c:v>44480.788917731479</c:v>
                </c:pt>
                <c:pt idx="4132">
                  <c:v>44480.857587384256</c:v>
                </c:pt>
                <c:pt idx="4133">
                  <c:v>44480.926256921295</c:v>
                </c:pt>
                <c:pt idx="4134">
                  <c:v>44480.994926284722</c:v>
                </c:pt>
                <c:pt idx="4135">
                  <c:v>44481.063595520834</c:v>
                </c:pt>
                <c:pt idx="4136">
                  <c:v>44481.13226416667</c:v>
                </c:pt>
                <c:pt idx="4137">
                  <c:v>44481.200933402775</c:v>
                </c:pt>
                <c:pt idx="4138">
                  <c:v>44481.269603113426</c:v>
                </c:pt>
                <c:pt idx="4139">
                  <c:v>44481.338273344911</c:v>
                </c:pt>
                <c:pt idx="4140">
                  <c:v>44481.406943159724</c:v>
                </c:pt>
                <c:pt idx="4141">
                  <c:v>44481.475612523151</c:v>
                </c:pt>
                <c:pt idx="4142">
                  <c:v>44481.544281574075</c:v>
                </c:pt>
                <c:pt idx="4143">
                  <c:v>44481.612950543982</c:v>
                </c:pt>
                <c:pt idx="4144">
                  <c:v>44481.681619560186</c:v>
                </c:pt>
                <c:pt idx="4145">
                  <c:v>44481.750288379626</c:v>
                </c:pt>
                <c:pt idx="4146">
                  <c:v>44481.818957581017</c:v>
                </c:pt>
                <c:pt idx="4147">
                  <c:v>44481.887627303244</c:v>
                </c:pt>
                <c:pt idx="4148">
                  <c:v>44481.956296608798</c:v>
                </c:pt>
                <c:pt idx="4149">
                  <c:v>44482.024965798613</c:v>
                </c:pt>
                <c:pt idx="4150">
                  <c:v>44482.093634675926</c:v>
                </c:pt>
                <c:pt idx="4151">
                  <c:v>44482.162303611112</c:v>
                </c:pt>
                <c:pt idx="4152">
                  <c:v>44482.230973148151</c:v>
                </c:pt>
                <c:pt idx="4153">
                  <c:v>44482.299642951388</c:v>
                </c:pt>
                <c:pt idx="4154">
                  <c:v>44482.368313101855</c:v>
                </c:pt>
                <c:pt idx="4155">
                  <c:v>44482.436982662039</c:v>
                </c:pt>
                <c:pt idx="4156">
                  <c:v>44482.505651828702</c:v>
                </c:pt>
                <c:pt idx="4157">
                  <c:v>44482.574320902779</c:v>
                </c:pt>
                <c:pt idx="4158">
                  <c:v>44482.642989907406</c:v>
                </c:pt>
                <c:pt idx="4159">
                  <c:v>44482.711659942128</c:v>
                </c:pt>
                <c:pt idx="4160">
                  <c:v>44482.780328657405</c:v>
                </c:pt>
                <c:pt idx="4161">
                  <c:v>44482.848998182868</c:v>
                </c:pt>
                <c:pt idx="4162">
                  <c:v>44482.917667685186</c:v>
                </c:pt>
                <c:pt idx="4163">
                  <c:v>44482.986336979164</c:v>
                </c:pt>
                <c:pt idx="4164">
                  <c:v>44483.055006192131</c:v>
                </c:pt>
                <c:pt idx="4165">
                  <c:v>44483.12367479167</c:v>
                </c:pt>
                <c:pt idx="4166">
                  <c:v>44483.192343923612</c:v>
                </c:pt>
                <c:pt idx="4167">
                  <c:v>44483.261013587966</c:v>
                </c:pt>
                <c:pt idx="4168">
                  <c:v>44483.329683738426</c:v>
                </c:pt>
                <c:pt idx="4169">
                  <c:v>44483.398353634257</c:v>
                </c:pt>
                <c:pt idx="4170">
                  <c:v>44483.467022997684</c:v>
                </c:pt>
                <c:pt idx="4171">
                  <c:v>44483.535692025464</c:v>
                </c:pt>
                <c:pt idx="4172">
                  <c:v>44483.604360937497</c:v>
                </c:pt>
                <c:pt idx="4173">
                  <c:v>44483.67302991898</c:v>
                </c:pt>
                <c:pt idx="4174">
                  <c:v>44483.741698749996</c:v>
                </c:pt>
                <c:pt idx="4175">
                  <c:v>44483.810367743055</c:v>
                </c:pt>
                <c:pt idx="4176">
                  <c:v>44483.879037418985</c:v>
                </c:pt>
                <c:pt idx="4177">
                  <c:v>44483.947706724539</c:v>
                </c:pt>
                <c:pt idx="4178">
                  <c:v>44484.016375879626</c:v>
                </c:pt>
                <c:pt idx="4179">
                  <c:v>44484.085044803243</c:v>
                </c:pt>
                <c:pt idx="4180">
                  <c:v>44484.153713541666</c:v>
                </c:pt>
                <c:pt idx="4181">
                  <c:v>44484.222382905093</c:v>
                </c:pt>
                <c:pt idx="4182">
                  <c:v>44484.291052546294</c:v>
                </c:pt>
                <c:pt idx="4183">
                  <c:v>44484.359722650464</c:v>
                </c:pt>
                <c:pt idx="4184">
                  <c:v>44484.428392164351</c:v>
                </c:pt>
                <c:pt idx="4185">
                  <c:v>44484.497061307869</c:v>
                </c:pt>
                <c:pt idx="4186">
                  <c:v>44484.565730289352</c:v>
                </c:pt>
                <c:pt idx="4187">
                  <c:v>44484.634399201386</c:v>
                </c:pt>
                <c:pt idx="4188">
                  <c:v>44484.703068171293</c:v>
                </c:pt>
                <c:pt idx="4189">
                  <c:v>44484.771736828705</c:v>
                </c:pt>
                <c:pt idx="4190">
                  <c:v>44484.840406215277</c:v>
                </c:pt>
                <c:pt idx="4191">
                  <c:v>44484.909075706018</c:v>
                </c:pt>
                <c:pt idx="4192">
                  <c:v>44484.97774490741</c:v>
                </c:pt>
                <c:pt idx="4193">
                  <c:v>44485.046414062497</c:v>
                </c:pt>
                <c:pt idx="4194">
                  <c:v>44485.11508265046</c:v>
                </c:pt>
                <c:pt idx="4195">
                  <c:v>44485.183751689816</c:v>
                </c:pt>
                <c:pt idx="4196">
                  <c:v>44485.25242128472</c:v>
                </c:pt>
                <c:pt idx="4197">
                  <c:v>44485.321091307873</c:v>
                </c:pt>
                <c:pt idx="4198">
                  <c:v>44485.389761261576</c:v>
                </c:pt>
                <c:pt idx="4199">
                  <c:v>44485.458430648148</c:v>
                </c:pt>
                <c:pt idx="4200">
                  <c:v>44485.527099641207</c:v>
                </c:pt>
                <c:pt idx="4201">
                  <c:v>44485.595768541665</c:v>
                </c:pt>
                <c:pt idx="4202">
                  <c:v>44485.664437500003</c:v>
                </c:pt>
                <c:pt idx="4203">
                  <c:v>44485.73310636574</c:v>
                </c:pt>
                <c:pt idx="4204">
                  <c:v>44485.801775173612</c:v>
                </c:pt>
                <c:pt idx="4205">
                  <c:v>44485.870444780092</c:v>
                </c:pt>
                <c:pt idx="4206">
                  <c:v>44485.939114097222</c:v>
                </c:pt>
                <c:pt idx="4207">
                  <c:v>44486.007783252317</c:v>
                </c:pt>
                <c:pt idx="4208">
                  <c:v>44486.076452222223</c:v>
                </c:pt>
                <c:pt idx="4209">
                  <c:v>44486.14512079861</c:v>
                </c:pt>
                <c:pt idx="4210">
                  <c:v>44486.213790011578</c:v>
                </c:pt>
                <c:pt idx="4211">
                  <c:v>44486.282459560185</c:v>
                </c:pt>
                <c:pt idx="4212">
                  <c:v>44486.351129629627</c:v>
                </c:pt>
                <c:pt idx="4213">
                  <c:v>44486.419799143521</c:v>
                </c:pt>
                <c:pt idx="4214">
                  <c:v>44486.488468263888</c:v>
                </c:pt>
                <c:pt idx="4215">
                  <c:v>44486.557137175929</c:v>
                </c:pt>
                <c:pt idx="4216">
                  <c:v>44486.625806018521</c:v>
                </c:pt>
                <c:pt idx="4217">
                  <c:v>44486.69447490741</c:v>
                </c:pt>
                <c:pt idx="4218">
                  <c:v>44486.763143530094</c:v>
                </c:pt>
                <c:pt idx="4219">
                  <c:v>44486.831812766206</c:v>
                </c:pt>
                <c:pt idx="4220">
                  <c:v>44486.900482280093</c:v>
                </c:pt>
                <c:pt idx="4221">
                  <c:v>44486.969151400466</c:v>
                </c:pt>
                <c:pt idx="4222">
                  <c:v>44487.037820474536</c:v>
                </c:pt>
                <c:pt idx="4223">
                  <c:v>44487.106489097219</c:v>
                </c:pt>
                <c:pt idx="4224">
                  <c:v>44487.175158032405</c:v>
                </c:pt>
                <c:pt idx="4225">
                  <c:v>44487.243827546299</c:v>
                </c:pt>
                <c:pt idx="4226">
                  <c:v>44487.312497395833</c:v>
                </c:pt>
                <c:pt idx="4227">
                  <c:v>44487.381167372689</c:v>
                </c:pt>
                <c:pt idx="4228">
                  <c:v>44487.449836770837</c:v>
                </c:pt>
                <c:pt idx="4229">
                  <c:v>44487.518505763888</c:v>
                </c:pt>
                <c:pt idx="4230">
                  <c:v>44487.587174664353</c:v>
                </c:pt>
                <c:pt idx="4231">
                  <c:v>44487.655843587963</c:v>
                </c:pt>
                <c:pt idx="4232">
                  <c:v>44487.724512465276</c:v>
                </c:pt>
                <c:pt idx="4233">
                  <c:v>44487.793181134257</c:v>
                </c:pt>
                <c:pt idx="4234">
                  <c:v>44487.861850648151</c:v>
                </c:pt>
                <c:pt idx="4235">
                  <c:v>44487.930519965281</c:v>
                </c:pt>
                <c:pt idx="4236">
                  <c:v>44487.999189131944</c:v>
                </c:pt>
                <c:pt idx="4237">
                  <c:v>44488.067858159724</c:v>
                </c:pt>
                <c:pt idx="4238">
                  <c:v>44488.136526620372</c:v>
                </c:pt>
                <c:pt idx="4239">
                  <c:v>44488.205195706018</c:v>
                </c:pt>
                <c:pt idx="4240">
                  <c:v>44488.273865219904</c:v>
                </c:pt>
                <c:pt idx="4241">
                  <c:v>44488.342535277778</c:v>
                </c:pt>
                <c:pt idx="4242">
                  <c:v>44488.411204837961</c:v>
                </c:pt>
                <c:pt idx="4243">
                  <c:v>44488.47987398148</c:v>
                </c:pt>
                <c:pt idx="4244">
                  <c:v>44488.548542847224</c:v>
                </c:pt>
                <c:pt idx="4245">
                  <c:v>44488.617211631943</c:v>
                </c:pt>
                <c:pt idx="4246">
                  <c:v>44488.685880474535</c:v>
                </c:pt>
                <c:pt idx="4247">
                  <c:v>44488.75454908565</c:v>
                </c:pt>
                <c:pt idx="4248">
                  <c:v>44488.823218171296</c:v>
                </c:pt>
                <c:pt idx="4249">
                  <c:v>44488.891887696758</c:v>
                </c:pt>
                <c:pt idx="4250">
                  <c:v>44488.96055679398</c:v>
                </c:pt>
                <c:pt idx="4251">
                  <c:v>44489.029225798608</c:v>
                </c:pt>
                <c:pt idx="4252">
                  <c:v>44489.097894467595</c:v>
                </c:pt>
                <c:pt idx="4253">
                  <c:v>44489.166563275459</c:v>
                </c:pt>
                <c:pt idx="4254">
                  <c:v>44489.235232673615</c:v>
                </c:pt>
                <c:pt idx="4255">
                  <c:v>44489.303902361113</c:v>
                </c:pt>
                <c:pt idx="4256">
                  <c:v>44489.372572326392</c:v>
                </c:pt>
                <c:pt idx="4257">
                  <c:v>44489.441241712964</c:v>
                </c:pt>
                <c:pt idx="4258">
                  <c:v>44489.509910694447</c:v>
                </c:pt>
                <c:pt idx="4259">
                  <c:v>44489.578579583336</c:v>
                </c:pt>
                <c:pt idx="4260">
                  <c:v>44489.647248437497</c:v>
                </c:pt>
                <c:pt idx="4261">
                  <c:v>44489.715918298614</c:v>
                </c:pt>
                <c:pt idx="4262">
                  <c:v>44489.784586863425</c:v>
                </c:pt>
                <c:pt idx="4263">
                  <c:v>44489.853256238428</c:v>
                </c:pt>
                <c:pt idx="4264">
                  <c:v>44489.921925555558</c:v>
                </c:pt>
                <c:pt idx="4265">
                  <c:v>44489.990594699077</c:v>
                </c:pt>
                <c:pt idx="4266">
                  <c:v>44490.059263726849</c:v>
                </c:pt>
                <c:pt idx="4267">
                  <c:v>44490.1279321412</c:v>
                </c:pt>
                <c:pt idx="4268">
                  <c:v>44490.196601122683</c:v>
                </c:pt>
                <c:pt idx="4269">
                  <c:v>44490.265270601849</c:v>
                </c:pt>
                <c:pt idx="4270">
                  <c:v>44490.333940601849</c:v>
                </c:pt>
                <c:pt idx="4271">
                  <c:v>44490.402610266203</c:v>
                </c:pt>
                <c:pt idx="4272">
                  <c:v>44490.471279421297</c:v>
                </c:pt>
                <c:pt idx="4273">
                  <c:v>44490.53994826389</c:v>
                </c:pt>
                <c:pt idx="4274">
                  <c:v>44490.608617002312</c:v>
                </c:pt>
                <c:pt idx="4275">
                  <c:v>44490.677285798614</c:v>
                </c:pt>
                <c:pt idx="4276">
                  <c:v>44490.745954421298</c:v>
                </c:pt>
                <c:pt idx="4277">
                  <c:v>44490.814623321756</c:v>
                </c:pt>
                <c:pt idx="4278">
                  <c:v>44490.88329283565</c:v>
                </c:pt>
                <c:pt idx="4279">
                  <c:v>44490.951961921295</c:v>
                </c:pt>
                <c:pt idx="4280">
                  <c:v>44491.020630902778</c:v>
                </c:pt>
                <c:pt idx="4281">
                  <c:v>44491.089299606479</c:v>
                </c:pt>
                <c:pt idx="4282">
                  <c:v>44491.157968240739</c:v>
                </c:pt>
                <c:pt idx="4283">
                  <c:v>44491.226637500004</c:v>
                </c:pt>
                <c:pt idx="4284">
                  <c:v>44491.29530701389</c:v>
                </c:pt>
                <c:pt idx="4285">
                  <c:v>44491.363976944442</c:v>
                </c:pt>
                <c:pt idx="4286">
                  <c:v>44491.432646284724</c:v>
                </c:pt>
                <c:pt idx="4287">
                  <c:v>44491.501315243055</c:v>
                </c:pt>
                <c:pt idx="4288">
                  <c:v>44491.569984074071</c:v>
                </c:pt>
                <c:pt idx="4289">
                  <c:v>44491.638652835645</c:v>
                </c:pt>
                <c:pt idx="4290">
                  <c:v>44491.707321666669</c:v>
                </c:pt>
                <c:pt idx="4291">
                  <c:v>44491.775990150461</c:v>
                </c:pt>
                <c:pt idx="4292">
                  <c:v>44491.844659409719</c:v>
                </c:pt>
                <c:pt idx="4293">
                  <c:v>44491.913328726849</c:v>
                </c:pt>
                <c:pt idx="4294">
                  <c:v>44491.981997777781</c:v>
                </c:pt>
                <c:pt idx="4295">
                  <c:v>44492.050666770832</c:v>
                </c:pt>
                <c:pt idx="4296">
                  <c:v>44492.119335173615</c:v>
                </c:pt>
                <c:pt idx="4297">
                  <c:v>44492.188004062496</c:v>
                </c:pt>
                <c:pt idx="4298">
                  <c:v>44492.256673506941</c:v>
                </c:pt>
                <c:pt idx="4299">
                  <c:v>44492.325343402779</c:v>
                </c:pt>
                <c:pt idx="4300">
                  <c:v>44492.394013136574</c:v>
                </c:pt>
                <c:pt idx="4301">
                  <c:v>44492.46268232639</c:v>
                </c:pt>
                <c:pt idx="4302">
                  <c:v>44492.531351134261</c:v>
                </c:pt>
                <c:pt idx="4303">
                  <c:v>44492.600019849539</c:v>
                </c:pt>
                <c:pt idx="4304">
                  <c:v>44492.668688634258</c:v>
                </c:pt>
                <c:pt idx="4305">
                  <c:v>44492.737357280093</c:v>
                </c:pt>
                <c:pt idx="4306">
                  <c:v>44492.806025995371</c:v>
                </c:pt>
                <c:pt idx="4307">
                  <c:v>44492.874695451392</c:v>
                </c:pt>
                <c:pt idx="4308">
                  <c:v>44492.943364560182</c:v>
                </c:pt>
                <c:pt idx="4309">
                  <c:v>44493.01203351852</c:v>
                </c:pt>
                <c:pt idx="4310">
                  <c:v>44493.080702280095</c:v>
                </c:pt>
                <c:pt idx="4311">
                  <c:v>44493.149370740743</c:v>
                </c:pt>
                <c:pt idx="4312">
                  <c:v>44493.218039826388</c:v>
                </c:pt>
                <c:pt idx="4313">
                  <c:v>44493.286709224536</c:v>
                </c:pt>
                <c:pt idx="4314">
                  <c:v>44493.355379108798</c:v>
                </c:pt>
                <c:pt idx="4315">
                  <c:v>44493.424048425928</c:v>
                </c:pt>
                <c:pt idx="4316">
                  <c:v>44493.492717361114</c:v>
                </c:pt>
                <c:pt idx="4317">
                  <c:v>44493.561386111112</c:v>
                </c:pt>
                <c:pt idx="4318">
                  <c:v>44493.630054791669</c:v>
                </c:pt>
                <c:pt idx="4319">
                  <c:v>44493.698723530091</c:v>
                </c:pt>
                <c:pt idx="4320">
                  <c:v>44493.767391967594</c:v>
                </c:pt>
                <c:pt idx="4321">
                  <c:v>44493.836061087961</c:v>
                </c:pt>
                <c:pt idx="4322">
                  <c:v>44493.904730393515</c:v>
                </c:pt>
                <c:pt idx="4323">
                  <c:v>44493.973399351853</c:v>
                </c:pt>
                <c:pt idx="4324">
                  <c:v>44494.042068275463</c:v>
                </c:pt>
                <c:pt idx="4325">
                  <c:v>44494.110736678238</c:v>
                </c:pt>
                <c:pt idx="4326">
                  <c:v>44494.179405474541</c:v>
                </c:pt>
                <c:pt idx="4327">
                  <c:v>44494.24807483796</c:v>
                </c:pt>
                <c:pt idx="4328">
                  <c:v>44494.316744571763</c:v>
                </c:pt>
                <c:pt idx="4329">
                  <c:v>44494.385414351855</c:v>
                </c:pt>
                <c:pt idx="4330">
                  <c:v>44494.45408354167</c:v>
                </c:pt>
                <c:pt idx="4331">
                  <c:v>44494.522752337965</c:v>
                </c:pt>
                <c:pt idx="4332">
                  <c:v>44494.591421041667</c:v>
                </c:pt>
                <c:pt idx="4333">
                  <c:v>44494.660089791665</c:v>
                </c:pt>
                <c:pt idx="4334">
                  <c:v>44494.728758472222</c:v>
                </c:pt>
                <c:pt idx="4335">
                  <c:v>44494.797427002311</c:v>
                </c:pt>
                <c:pt idx="4336">
                  <c:v>44494.866096365738</c:v>
                </c:pt>
                <c:pt idx="4337">
                  <c:v>44494.934765474536</c:v>
                </c:pt>
                <c:pt idx="4338">
                  <c:v>44495.003434444443</c:v>
                </c:pt>
                <c:pt idx="4339">
                  <c:v>44495.072103240738</c:v>
                </c:pt>
                <c:pt idx="4340">
                  <c:v>44495.140771562503</c:v>
                </c:pt>
                <c:pt idx="4341">
                  <c:v>44495.209440497689</c:v>
                </c:pt>
                <c:pt idx="4342">
                  <c:v>44495.278109826388</c:v>
                </c:pt>
                <c:pt idx="4343">
                  <c:v>44495.346779687497</c:v>
                </c:pt>
                <c:pt idx="4344">
                  <c:v>44495.415449016204</c:v>
                </c:pt>
                <c:pt idx="4345">
                  <c:v>44495.484117939814</c:v>
                </c:pt>
                <c:pt idx="4346">
                  <c:v>44495.55278662037</c:v>
                </c:pt>
                <c:pt idx="4347">
                  <c:v>44495.621455231485</c:v>
                </c:pt>
                <c:pt idx="4348">
                  <c:v>44495.69012388889</c:v>
                </c:pt>
                <c:pt idx="4349">
                  <c:v>44495.758792291665</c:v>
                </c:pt>
                <c:pt idx="4350">
                  <c:v>44495.827461261571</c:v>
                </c:pt>
                <c:pt idx="4351">
                  <c:v>44495.896130567133</c:v>
                </c:pt>
                <c:pt idx="4352">
                  <c:v>44495.964799467591</c:v>
                </c:pt>
                <c:pt idx="4353">
                  <c:v>44496.033468298614</c:v>
                </c:pt>
                <c:pt idx="4354">
                  <c:v>44496.10213673611</c:v>
                </c:pt>
                <c:pt idx="4355">
                  <c:v>44496.170805405091</c:v>
                </c:pt>
                <c:pt idx="4356">
                  <c:v>44496.239474652779</c:v>
                </c:pt>
                <c:pt idx="4357">
                  <c:v>44496.308144212962</c:v>
                </c:pt>
                <c:pt idx="4358">
                  <c:v>44496.376813981478</c:v>
                </c:pt>
                <c:pt idx="4359">
                  <c:v>44496.445483171294</c:v>
                </c:pt>
                <c:pt idx="4360">
                  <c:v>44496.514151944444</c:v>
                </c:pt>
                <c:pt idx="4361">
                  <c:v>44496.582820636577</c:v>
                </c:pt>
                <c:pt idx="4362">
                  <c:v>44496.651489317126</c:v>
                </c:pt>
                <c:pt idx="4363">
                  <c:v>44496.720157997683</c:v>
                </c:pt>
                <c:pt idx="4364">
                  <c:v>44496.788826388889</c:v>
                </c:pt>
                <c:pt idx="4365">
                  <c:v>44496.857495625001</c:v>
                </c:pt>
                <c:pt idx="4366">
                  <c:v>44496.926164745368</c:v>
                </c:pt>
                <c:pt idx="4367">
                  <c:v>44496.99483369213</c:v>
                </c:pt>
                <c:pt idx="4368">
                  <c:v>44497.063502511577</c:v>
                </c:pt>
                <c:pt idx="4369">
                  <c:v>44497.132170729164</c:v>
                </c:pt>
                <c:pt idx="4370">
                  <c:v>44497.200839548612</c:v>
                </c:pt>
                <c:pt idx="4371">
                  <c:v>44497.26950884259</c:v>
                </c:pt>
                <c:pt idx="4372">
                  <c:v>44497.33817865741</c:v>
                </c:pt>
                <c:pt idx="4373">
                  <c:v>44497.406848055558</c:v>
                </c:pt>
                <c:pt idx="4374">
                  <c:v>44497.475516990744</c:v>
                </c:pt>
                <c:pt idx="4375">
                  <c:v>44497.544185625004</c:v>
                </c:pt>
                <c:pt idx="4376">
                  <c:v>44497.612854178238</c:v>
                </c:pt>
                <c:pt idx="4377">
                  <c:v>44497.681522777777</c:v>
                </c:pt>
                <c:pt idx="4378">
                  <c:v>44497.750191180552</c:v>
                </c:pt>
                <c:pt idx="4379">
                  <c:v>44497.818859953702</c:v>
                </c:pt>
                <c:pt idx="4380">
                  <c:v>44497.887529259257</c:v>
                </c:pt>
                <c:pt idx="4381">
                  <c:v>44497.956198136577</c:v>
                </c:pt>
                <c:pt idx="4382">
                  <c:v>44498.02486690972</c:v>
                </c:pt>
                <c:pt idx="4383">
                  <c:v>44498.093535370368</c:v>
                </c:pt>
                <c:pt idx="4384">
                  <c:v>44498.162203877313</c:v>
                </c:pt>
                <c:pt idx="4385">
                  <c:v>44498.230872997687</c:v>
                </c:pt>
                <c:pt idx="4386">
                  <c:v>44498.299542372682</c:v>
                </c:pt>
                <c:pt idx="4387">
                  <c:v>44498.368212106485</c:v>
                </c:pt>
                <c:pt idx="4388">
                  <c:v>44498.436881250003</c:v>
                </c:pt>
                <c:pt idx="4389">
                  <c:v>44498.505550000002</c:v>
                </c:pt>
                <c:pt idx="4390">
                  <c:v>44498.57421864583</c:v>
                </c:pt>
                <c:pt idx="4391">
                  <c:v>44498.642887233793</c:v>
                </c:pt>
                <c:pt idx="4392">
                  <c:v>44498.711555868053</c:v>
                </c:pt>
                <c:pt idx="4393">
                  <c:v>44498.780224166665</c:v>
                </c:pt>
                <c:pt idx="4394">
                  <c:v>44498.848893275463</c:v>
                </c:pt>
                <c:pt idx="4395">
                  <c:v>44498.917562361108</c:v>
                </c:pt>
                <c:pt idx="4396">
                  <c:v>44498.986231238428</c:v>
                </c:pt>
                <c:pt idx="4397">
                  <c:v>44499.054900034724</c:v>
                </c:pt>
                <c:pt idx="4398">
                  <c:v>44499.12356821759</c:v>
                </c:pt>
                <c:pt idx="4399">
                  <c:v>44499.192236932868</c:v>
                </c:pt>
                <c:pt idx="4400">
                  <c:v>44499.260906180556</c:v>
                </c:pt>
                <c:pt idx="4401">
                  <c:v>44499.329575914351</c:v>
                </c:pt>
                <c:pt idx="4402">
                  <c:v>44499.398245393517</c:v>
                </c:pt>
                <c:pt idx="4403">
                  <c:v>44499.466914340279</c:v>
                </c:pt>
                <c:pt idx="4404">
                  <c:v>44499.535582951386</c:v>
                </c:pt>
                <c:pt idx="4405">
                  <c:v>44499.604251446763</c:v>
                </c:pt>
                <c:pt idx="4406">
                  <c:v>44499.672920011573</c:v>
                </c:pt>
                <c:pt idx="4407">
                  <c:v>44499.741588425924</c:v>
                </c:pt>
                <c:pt idx="4408">
                  <c:v>44499.810257002318</c:v>
                </c:pt>
                <c:pt idx="4409">
                  <c:v>44499.878926261576</c:v>
                </c:pt>
                <c:pt idx="4410">
                  <c:v>44499.947595138889</c:v>
                </c:pt>
                <c:pt idx="4411">
                  <c:v>44500.016263877318</c:v>
                </c:pt>
                <c:pt idx="4412">
                  <c:v>44500.084932384256</c:v>
                </c:pt>
                <c:pt idx="4413">
                  <c:v>44500.15360070602</c:v>
                </c:pt>
                <c:pt idx="4414">
                  <c:v>44500.222269652775</c:v>
                </c:pt>
                <c:pt idx="4415">
                  <c:v>44500.290938877311</c:v>
                </c:pt>
                <c:pt idx="4416">
                  <c:v>44500.359608553241</c:v>
                </c:pt>
                <c:pt idx="4417">
                  <c:v>44500.428277650462</c:v>
                </c:pt>
                <c:pt idx="4418">
                  <c:v>44500.49694636574</c:v>
                </c:pt>
                <c:pt idx="4419">
                  <c:v>44500.565614930558</c:v>
                </c:pt>
                <c:pt idx="4420">
                  <c:v>44500.634283425927</c:v>
                </c:pt>
                <c:pt idx="4421">
                  <c:v>44500.702951979169</c:v>
                </c:pt>
                <c:pt idx="4422">
                  <c:v>44500.771620208332</c:v>
                </c:pt>
                <c:pt idx="4423">
                  <c:v>44500.840289178239</c:v>
                </c:pt>
                <c:pt idx="4424">
                  <c:v>44500.908958252316</c:v>
                </c:pt>
                <c:pt idx="4425">
                  <c:v>44500.977627025466</c:v>
                </c:pt>
                <c:pt idx="4426">
                  <c:v>44501.046295752312</c:v>
                </c:pt>
                <c:pt idx="4427">
                  <c:v>44501.11496392361</c:v>
                </c:pt>
                <c:pt idx="4428">
                  <c:v>44501.183632546294</c:v>
                </c:pt>
                <c:pt idx="4429">
                  <c:v>44501.25230172454</c:v>
                </c:pt>
                <c:pt idx="4430">
                  <c:v>44501.320971307869</c:v>
                </c:pt>
                <c:pt idx="4431">
                  <c:v>44501.389640844907</c:v>
                </c:pt>
                <c:pt idx="4432">
                  <c:v>44501.458309803238</c:v>
                </c:pt>
                <c:pt idx="4433">
                  <c:v>44501.526978379632</c:v>
                </c:pt>
                <c:pt idx="4434">
                  <c:v>44501.595646863425</c:v>
                </c:pt>
                <c:pt idx="4435">
                  <c:v>44501.664315393522</c:v>
                </c:pt>
                <c:pt idx="4436">
                  <c:v>44501.732983831018</c:v>
                </c:pt>
                <c:pt idx="4437">
                  <c:v>44501.801652222224</c:v>
                </c:pt>
                <c:pt idx="4438">
                  <c:v>44501.870321400464</c:v>
                </c:pt>
                <c:pt idx="4439">
                  <c:v>44501.938990289353</c:v>
                </c:pt>
                <c:pt idx="4440">
                  <c:v>44502.007659027775</c:v>
                </c:pt>
                <c:pt idx="4441">
                  <c:v>44502.076327569448</c:v>
                </c:pt>
                <c:pt idx="4442">
                  <c:v>44502.14499572917</c:v>
                </c:pt>
                <c:pt idx="4443">
                  <c:v>44502.213664513889</c:v>
                </c:pt>
                <c:pt idx="4444">
                  <c:v>44502.282333634263</c:v>
                </c:pt>
                <c:pt idx="4445">
                  <c:v>44502.351003275464</c:v>
                </c:pt>
                <c:pt idx="4446">
                  <c:v>44502.419672372685</c:v>
                </c:pt>
                <c:pt idx="4447">
                  <c:v>44502.488341064818</c:v>
                </c:pt>
                <c:pt idx="4448">
                  <c:v>44502.557009548611</c:v>
                </c:pt>
                <c:pt idx="4449">
                  <c:v>44502.625677962962</c:v>
                </c:pt>
                <c:pt idx="4450">
                  <c:v>44502.694346435186</c:v>
                </c:pt>
                <c:pt idx="4451">
                  <c:v>44502.763014629629</c:v>
                </c:pt>
                <c:pt idx="4452">
                  <c:v>44502.831683449076</c:v>
                </c:pt>
                <c:pt idx="4453">
                  <c:v>44502.900352523146</c:v>
                </c:pt>
                <c:pt idx="4454">
                  <c:v>44502.969021226854</c:v>
                </c:pt>
                <c:pt idx="4455">
                  <c:v>44503.037689884259</c:v>
                </c:pt>
                <c:pt idx="4456">
                  <c:v>44503.106358067133</c:v>
                </c:pt>
                <c:pt idx="4457">
                  <c:v>44503.175026585646</c:v>
                </c:pt>
                <c:pt idx="4458">
                  <c:v>44503.243695671299</c:v>
                </c:pt>
                <c:pt idx="4459">
                  <c:v>44503.312365092592</c:v>
                </c:pt>
                <c:pt idx="4460">
                  <c:v>44503.381034641206</c:v>
                </c:pt>
                <c:pt idx="4461">
                  <c:v>44503.449703611113</c:v>
                </c:pt>
                <c:pt idx="4462">
                  <c:v>44503.518372175924</c:v>
                </c:pt>
                <c:pt idx="4463">
                  <c:v>44503.587040659724</c:v>
                </c:pt>
                <c:pt idx="4464">
                  <c:v>44503.655709155093</c:v>
                </c:pt>
                <c:pt idx="4465">
                  <c:v>44503.724377615741</c:v>
                </c:pt>
                <c:pt idx="4466">
                  <c:v>44503.793045844905</c:v>
                </c:pt>
                <c:pt idx="4467">
                  <c:v>44503.861714930557</c:v>
                </c:pt>
                <c:pt idx="4468">
                  <c:v>44503.930383831015</c:v>
                </c:pt>
                <c:pt idx="4469">
                  <c:v>44503.999052569445</c:v>
                </c:pt>
                <c:pt idx="4470">
                  <c:v>44504.067721168984</c:v>
                </c:pt>
                <c:pt idx="4471">
                  <c:v>44504.136389212959</c:v>
                </c:pt>
                <c:pt idx="4472">
                  <c:v>44504.205057870371</c:v>
                </c:pt>
                <c:pt idx="4473">
                  <c:v>44504.273726956017</c:v>
                </c:pt>
                <c:pt idx="4474">
                  <c:v>44504.342396585649</c:v>
                </c:pt>
                <c:pt idx="4475">
                  <c:v>44504.411065729168</c:v>
                </c:pt>
                <c:pt idx="4476">
                  <c:v>44504.479734444445</c:v>
                </c:pt>
                <c:pt idx="4477">
                  <c:v>44504.548402881941</c:v>
                </c:pt>
                <c:pt idx="4478">
                  <c:v>44504.617071238426</c:v>
                </c:pt>
                <c:pt idx="4479">
                  <c:v>44504.685739652778</c:v>
                </c:pt>
                <c:pt idx="4480">
                  <c:v>44504.754407835651</c:v>
                </c:pt>
                <c:pt idx="4481">
                  <c:v>44504.823076493056</c:v>
                </c:pt>
                <c:pt idx="4482">
                  <c:v>44504.891745601853</c:v>
                </c:pt>
                <c:pt idx="4483">
                  <c:v>44504.960414270834</c:v>
                </c:pt>
                <c:pt idx="4484">
                  <c:v>44505.029082858797</c:v>
                </c:pt>
                <c:pt idx="4485">
                  <c:v>44505.09775108796</c:v>
                </c:pt>
                <c:pt idx="4486">
                  <c:v>44505.166419479167</c:v>
                </c:pt>
                <c:pt idx="4487">
                  <c:v>44505.235088460649</c:v>
                </c:pt>
                <c:pt idx="4488">
                  <c:v>44505.303757719907</c:v>
                </c:pt>
                <c:pt idx="4489">
                  <c:v>44505.372427256945</c:v>
                </c:pt>
                <c:pt idx="4490">
                  <c:v>44505.441096215276</c:v>
                </c:pt>
                <c:pt idx="4491">
                  <c:v>44505.509764768518</c:v>
                </c:pt>
                <c:pt idx="4492">
                  <c:v>44505.578433240742</c:v>
                </c:pt>
                <c:pt idx="4493">
                  <c:v>44505.647101666669</c:v>
                </c:pt>
                <c:pt idx="4494">
                  <c:v>44505.715770127317</c:v>
                </c:pt>
                <c:pt idx="4495">
                  <c:v>44505.784438263887</c:v>
                </c:pt>
                <c:pt idx="4496">
                  <c:v>44505.853107233794</c:v>
                </c:pt>
                <c:pt idx="4497">
                  <c:v>44505.921776134259</c:v>
                </c:pt>
                <c:pt idx="4498">
                  <c:v>44505.990444849536</c:v>
                </c:pt>
                <c:pt idx="4499">
                  <c:v>44506.059113460651</c:v>
                </c:pt>
                <c:pt idx="4500">
                  <c:v>44506.127781446761</c:v>
                </c:pt>
                <c:pt idx="4501">
                  <c:v>44506.196450023148</c:v>
                </c:pt>
                <c:pt idx="4502">
                  <c:v>44506.265119085649</c:v>
                </c:pt>
                <c:pt idx="4503">
                  <c:v>44506.333788668984</c:v>
                </c:pt>
                <c:pt idx="4504">
                  <c:v>44506.402457905089</c:v>
                </c:pt>
                <c:pt idx="4505">
                  <c:v>44506.471126643519</c:v>
                </c:pt>
                <c:pt idx="4506">
                  <c:v>44506.539795069446</c:v>
                </c:pt>
                <c:pt idx="4507">
                  <c:v>44506.608463391203</c:v>
                </c:pt>
                <c:pt idx="4508">
                  <c:v>44506.677131770834</c:v>
                </c:pt>
                <c:pt idx="4509">
                  <c:v>44506.745799965276</c:v>
                </c:pt>
                <c:pt idx="4510">
                  <c:v>44506.814468449076</c:v>
                </c:pt>
                <c:pt idx="4511">
                  <c:v>44506.883137546298</c:v>
                </c:pt>
                <c:pt idx="4512">
                  <c:v>44506.951806215278</c:v>
                </c:pt>
                <c:pt idx="4513">
                  <c:v>44507.02047476852</c:v>
                </c:pt>
                <c:pt idx="4514">
                  <c:v>44507.089143055557</c:v>
                </c:pt>
                <c:pt idx="4515">
                  <c:v>44507.157811273151</c:v>
                </c:pt>
                <c:pt idx="4516">
                  <c:v>44507.226480104167</c:v>
                </c:pt>
                <c:pt idx="4517">
                  <c:v>44507.295149212965</c:v>
                </c:pt>
                <c:pt idx="4518">
                  <c:v>44507.363818715276</c:v>
                </c:pt>
                <c:pt idx="4519">
                  <c:v>44507.432487638886</c:v>
                </c:pt>
                <c:pt idx="4520">
                  <c:v>44507.501156168983</c:v>
                </c:pt>
                <c:pt idx="4521">
                  <c:v>44507.569824583334</c:v>
                </c:pt>
                <c:pt idx="4522">
                  <c:v>44507.638492928243</c:v>
                </c:pt>
                <c:pt idx="4523">
                  <c:v>44507.707161331018</c:v>
                </c:pt>
                <c:pt idx="4524">
                  <c:v>44507.775829398146</c:v>
                </c:pt>
                <c:pt idx="4525">
                  <c:v>44507.844498229169</c:v>
                </c:pt>
                <c:pt idx="4526">
                  <c:v>44507.913167118058</c:v>
                </c:pt>
                <c:pt idx="4527">
                  <c:v>44507.981835752318</c:v>
                </c:pt>
                <c:pt idx="4528">
                  <c:v>44508.050504317129</c:v>
                </c:pt>
                <c:pt idx="4529">
                  <c:v>44508.119172303239</c:v>
                </c:pt>
                <c:pt idx="4530">
                  <c:v>44508.187840775463</c:v>
                </c:pt>
                <c:pt idx="4531">
                  <c:v>44508.256509791667</c:v>
                </c:pt>
                <c:pt idx="4532">
                  <c:v>44508.325179259256</c:v>
                </c:pt>
                <c:pt idx="4533">
                  <c:v>44508.393848564818</c:v>
                </c:pt>
                <c:pt idx="4534">
                  <c:v>44508.462518194443</c:v>
                </c:pt>
                <c:pt idx="4535">
                  <c:v>44508.531187511573</c:v>
                </c:pt>
                <c:pt idx="4536">
                  <c:v>44508.599856724541</c:v>
                </c:pt>
                <c:pt idx="4537">
                  <c:v>44508.668526006943</c:v>
                </c:pt>
                <c:pt idx="4538">
                  <c:v>44508.737195150461</c:v>
                </c:pt>
                <c:pt idx="4539">
                  <c:v>44508.805864363429</c:v>
                </c:pt>
                <c:pt idx="4540">
                  <c:v>44508.874534317132</c:v>
                </c:pt>
                <c:pt idx="4541">
                  <c:v>44508.943203923613</c:v>
                </c:pt>
                <c:pt idx="4542">
                  <c:v>44509.011873391202</c:v>
                </c:pt>
                <c:pt idx="4543">
                  <c:v>44509.080542638891</c:v>
                </c:pt>
                <c:pt idx="4544">
                  <c:v>44509.149211597221</c:v>
                </c:pt>
                <c:pt idx="4545">
                  <c:v>44509.217881180557</c:v>
                </c:pt>
                <c:pt idx="4546">
                  <c:v>44509.286551076388</c:v>
                </c:pt>
                <c:pt idx="4547">
                  <c:v>44509.355221458332</c:v>
                </c:pt>
                <c:pt idx="4548">
                  <c:v>44509.423891273145</c:v>
                </c:pt>
                <c:pt idx="4549">
                  <c:v>44509.492560706021</c:v>
                </c:pt>
                <c:pt idx="4550">
                  <c:v>44509.561229953702</c:v>
                </c:pt>
                <c:pt idx="4551">
                  <c:v>44509.629899120373</c:v>
                </c:pt>
                <c:pt idx="4552">
                  <c:v>44509.698568356478</c:v>
                </c:pt>
                <c:pt idx="4553">
                  <c:v>44509.767237291664</c:v>
                </c:pt>
                <c:pt idx="4554">
                  <c:v>44509.835906898152</c:v>
                </c:pt>
                <c:pt idx="4555">
                  <c:v>44509.904576701389</c:v>
                </c:pt>
                <c:pt idx="4556">
                  <c:v>44509.973246157409</c:v>
                </c:pt>
                <c:pt idx="4557">
                  <c:v>44510.041915567126</c:v>
                </c:pt>
                <c:pt idx="4558">
                  <c:v>44510.110584467591</c:v>
                </c:pt>
                <c:pt idx="4559">
                  <c:v>44510.17925375</c:v>
                </c:pt>
                <c:pt idx="4560">
                  <c:v>44510.247923599534</c:v>
                </c:pt>
                <c:pt idx="4561">
                  <c:v>44510.316593831019</c:v>
                </c:pt>
                <c:pt idx="4562">
                  <c:v>44510.385264097225</c:v>
                </c:pt>
                <c:pt idx="4563">
                  <c:v>44510.453933784724</c:v>
                </c:pt>
                <c:pt idx="4564">
                  <c:v>44510.522603078702</c:v>
                </c:pt>
                <c:pt idx="4565">
                  <c:v>44510.591272268517</c:v>
                </c:pt>
                <c:pt idx="4566">
                  <c:v>44510.659941504629</c:v>
                </c:pt>
                <c:pt idx="4567">
                  <c:v>44510.728610671293</c:v>
                </c:pt>
                <c:pt idx="4568">
                  <c:v>44510.797279699073</c:v>
                </c:pt>
                <c:pt idx="4569">
                  <c:v>44510.865949548614</c:v>
                </c:pt>
                <c:pt idx="4570">
                  <c:v>44510.934619155094</c:v>
                </c:pt>
                <c:pt idx="4571">
                  <c:v>44511.003288611108</c:v>
                </c:pt>
                <c:pt idx="4572">
                  <c:v>44511.071957893517</c:v>
                </c:pt>
                <c:pt idx="4573">
                  <c:v>44511.140626701388</c:v>
                </c:pt>
                <c:pt idx="4574">
                  <c:v>44511.209296122688</c:v>
                </c:pt>
                <c:pt idx="4575">
                  <c:v>44511.277965937501</c:v>
                </c:pt>
                <c:pt idx="4576">
                  <c:v>44511.346636284725</c:v>
                </c:pt>
                <c:pt idx="4577">
                  <c:v>44511.415306111114</c:v>
                </c:pt>
                <c:pt idx="4578">
                  <c:v>44511.48397552083</c:v>
                </c:pt>
                <c:pt idx="4579">
                  <c:v>44511.552644687501</c:v>
                </c:pt>
                <c:pt idx="4580">
                  <c:v>44511.621313784723</c:v>
                </c:pt>
                <c:pt idx="4581">
                  <c:v>44511.689982928241</c:v>
                </c:pt>
                <c:pt idx="4582">
                  <c:v>44511.758651828706</c:v>
                </c:pt>
                <c:pt idx="4583">
                  <c:v>44511.827321273151</c:v>
                </c:pt>
                <c:pt idx="4584">
                  <c:v>44511.895991076388</c:v>
                </c:pt>
                <c:pt idx="4585">
                  <c:v>44511.96466046296</c:v>
                </c:pt>
                <c:pt idx="4586">
                  <c:v>44512.03332978009</c:v>
                </c:pt>
                <c:pt idx="4587">
                  <c:v>44512.101998692131</c:v>
                </c:pt>
                <c:pt idx="4588">
                  <c:v>44512.170667858794</c:v>
                </c:pt>
                <c:pt idx="4589">
                  <c:v>44512.239337592589</c:v>
                </c:pt>
                <c:pt idx="4590">
                  <c:v>44512.308007638887</c:v>
                </c:pt>
                <c:pt idx="4591">
                  <c:v>44512.376677893517</c:v>
                </c:pt>
                <c:pt idx="4592">
                  <c:v>44512.445347569446</c:v>
                </c:pt>
                <c:pt idx="4593">
                  <c:v>44512.514016828703</c:v>
                </c:pt>
                <c:pt idx="4594">
                  <c:v>44512.582686006943</c:v>
                </c:pt>
                <c:pt idx="4595">
                  <c:v>44512.651355162037</c:v>
                </c:pt>
                <c:pt idx="4596">
                  <c:v>44512.720024340277</c:v>
                </c:pt>
                <c:pt idx="4597">
                  <c:v>44512.78869321759</c:v>
                </c:pt>
                <c:pt idx="4598">
                  <c:v>44512.857362939816</c:v>
                </c:pt>
                <c:pt idx="4599">
                  <c:v>44512.926032546296</c:v>
                </c:pt>
                <c:pt idx="4600">
                  <c:v>44512.994701979165</c:v>
                </c:pt>
                <c:pt idx="4601">
                  <c:v>44513.063371284719</c:v>
                </c:pt>
                <c:pt idx="4602">
                  <c:v>44513.132039988428</c:v>
                </c:pt>
                <c:pt idx="4603">
                  <c:v>44513.200709293982</c:v>
                </c:pt>
                <c:pt idx="4604">
                  <c:v>44513.269379074074</c:v>
                </c:pt>
                <c:pt idx="4605">
                  <c:v>44513.338049386577</c:v>
                </c:pt>
                <c:pt idx="4606">
                  <c:v>44513.406719259256</c:v>
                </c:pt>
                <c:pt idx="4607">
                  <c:v>44513.475388692132</c:v>
                </c:pt>
                <c:pt idx="4608">
                  <c:v>44513.544057812498</c:v>
                </c:pt>
                <c:pt idx="4609">
                  <c:v>44513.612726851854</c:v>
                </c:pt>
                <c:pt idx="4610">
                  <c:v>44513.681395937499</c:v>
                </c:pt>
                <c:pt idx="4611">
                  <c:v>44513.750064826389</c:v>
                </c:pt>
                <c:pt idx="4612">
                  <c:v>44513.818734085646</c:v>
                </c:pt>
                <c:pt idx="4613">
                  <c:v>44513.887403877314</c:v>
                </c:pt>
                <c:pt idx="4614">
                  <c:v>44513.956073240741</c:v>
                </c:pt>
                <c:pt idx="4615">
                  <c:v>44514.024742511574</c:v>
                </c:pt>
                <c:pt idx="4616">
                  <c:v>44514.093411458336</c:v>
                </c:pt>
                <c:pt idx="4617">
                  <c:v>44514.162080462964</c:v>
                </c:pt>
                <c:pt idx="4618">
                  <c:v>44514.230750069444</c:v>
                </c:pt>
                <c:pt idx="4619">
                  <c:v>44514.299419930554</c:v>
                </c:pt>
                <c:pt idx="4620">
                  <c:v>44514.368090150463</c:v>
                </c:pt>
                <c:pt idx="4621">
                  <c:v>44514.436759780096</c:v>
                </c:pt>
                <c:pt idx="4622">
                  <c:v>44514.505429016201</c:v>
                </c:pt>
                <c:pt idx="4623">
                  <c:v>44514.57409814815</c:v>
                </c:pt>
                <c:pt idx="4624">
                  <c:v>44514.642767233796</c:v>
                </c:pt>
                <c:pt idx="4625">
                  <c:v>44514.711436365738</c:v>
                </c:pt>
                <c:pt idx="4626">
                  <c:v>44514.780105150465</c:v>
                </c:pt>
                <c:pt idx="4627">
                  <c:v>44514.848774745369</c:v>
                </c:pt>
                <c:pt idx="4628">
                  <c:v>44514.917444328705</c:v>
                </c:pt>
                <c:pt idx="4629">
                  <c:v>44514.986113703701</c:v>
                </c:pt>
                <c:pt idx="4630">
                  <c:v>44515.05478298611</c:v>
                </c:pt>
                <c:pt idx="4631">
                  <c:v>44515.123451666666</c:v>
                </c:pt>
                <c:pt idx="4632">
                  <c:v>44515.192120879627</c:v>
                </c:pt>
                <c:pt idx="4633">
                  <c:v>44515.260790613429</c:v>
                </c:pt>
                <c:pt idx="4634">
                  <c:v>44515.329460833331</c:v>
                </c:pt>
                <c:pt idx="4635">
                  <c:v>44515.398130810187</c:v>
                </c:pt>
                <c:pt idx="4636">
                  <c:v>44515.466800254631</c:v>
                </c:pt>
                <c:pt idx="4637">
                  <c:v>44515.535469351853</c:v>
                </c:pt>
                <c:pt idx="4638">
                  <c:v>44515.604138344905</c:v>
                </c:pt>
                <c:pt idx="4639">
                  <c:v>44515.672807407405</c:v>
                </c:pt>
                <c:pt idx="4640">
                  <c:v>44515.74147630787</c:v>
                </c:pt>
                <c:pt idx="4641">
                  <c:v>44515.810145393516</c:v>
                </c:pt>
                <c:pt idx="4642">
                  <c:v>44515.878815138887</c:v>
                </c:pt>
                <c:pt idx="4643">
                  <c:v>44515.94748451389</c:v>
                </c:pt>
                <c:pt idx="4644">
                  <c:v>44516.016153750003</c:v>
                </c:pt>
                <c:pt idx="4645">
                  <c:v>44516.08482275463</c:v>
                </c:pt>
                <c:pt idx="4646">
                  <c:v>44516.153491562502</c:v>
                </c:pt>
                <c:pt idx="4647">
                  <c:v>44516.222161018515</c:v>
                </c:pt>
                <c:pt idx="4648">
                  <c:v>44516.290830740742</c:v>
                </c:pt>
                <c:pt idx="4649">
                  <c:v>44516.359500914354</c:v>
                </c:pt>
                <c:pt idx="4650">
                  <c:v>44516.428170509258</c:v>
                </c:pt>
                <c:pt idx="4651">
                  <c:v>44516.496839722226</c:v>
                </c:pt>
                <c:pt idx="4652">
                  <c:v>44516.565508784719</c:v>
                </c:pt>
                <c:pt idx="4653">
                  <c:v>44516.634177777778</c:v>
                </c:pt>
                <c:pt idx="4654">
                  <c:v>44516.702846828703</c:v>
                </c:pt>
                <c:pt idx="4655">
                  <c:v>44516.771515567132</c:v>
                </c:pt>
                <c:pt idx="4656">
                  <c:v>44516.840185023146</c:v>
                </c:pt>
                <c:pt idx="4657">
                  <c:v>44516.908854606481</c:v>
                </c:pt>
                <c:pt idx="4658">
                  <c:v>44516.977523877315</c:v>
                </c:pt>
                <c:pt idx="4659">
                  <c:v>44517.046193113427</c:v>
                </c:pt>
                <c:pt idx="4660">
                  <c:v>44517.114861782407</c:v>
                </c:pt>
                <c:pt idx="4661">
                  <c:v>44517.183530902781</c:v>
                </c:pt>
                <c:pt idx="4662">
                  <c:v>44517.252200578703</c:v>
                </c:pt>
                <c:pt idx="4663">
                  <c:v>44517.320870671298</c:v>
                </c:pt>
                <c:pt idx="4664">
                  <c:v>44517.389540706019</c:v>
                </c:pt>
                <c:pt idx="4665">
                  <c:v>44517.458210173609</c:v>
                </c:pt>
                <c:pt idx="4666">
                  <c:v>44517.526879247685</c:v>
                </c:pt>
                <c:pt idx="4667">
                  <c:v>44517.595548229168</c:v>
                </c:pt>
                <c:pt idx="4668">
                  <c:v>44517.664217268517</c:v>
                </c:pt>
                <c:pt idx="4669">
                  <c:v>44517.732886215279</c:v>
                </c:pt>
                <c:pt idx="4670">
                  <c:v>44517.801555104168</c:v>
                </c:pt>
                <c:pt idx="4671">
                  <c:v>44517.870224791666</c:v>
                </c:pt>
                <c:pt idx="4672">
                  <c:v>44517.938894178238</c:v>
                </c:pt>
                <c:pt idx="4673">
                  <c:v>44518.00756341435</c:v>
                </c:pt>
                <c:pt idx="4674">
                  <c:v>44518.076232476851</c:v>
                </c:pt>
                <c:pt idx="4675">
                  <c:v>44518.144901122687</c:v>
                </c:pt>
                <c:pt idx="4676">
                  <c:v>44518.213570416665</c:v>
                </c:pt>
                <c:pt idx="4677">
                  <c:v>44518.282240046297</c:v>
                </c:pt>
                <c:pt idx="4678">
                  <c:v>44518.350910196757</c:v>
                </c:pt>
                <c:pt idx="4679">
                  <c:v>44518.419579791669</c:v>
                </c:pt>
                <c:pt idx="4680">
                  <c:v>44518.488248993053</c:v>
                </c:pt>
                <c:pt idx="4681">
                  <c:v>44518.556917986112</c:v>
                </c:pt>
                <c:pt idx="4682">
                  <c:v>44518.625586898146</c:v>
                </c:pt>
                <c:pt idx="4683">
                  <c:v>44518.694255879629</c:v>
                </c:pt>
                <c:pt idx="4684">
                  <c:v>44518.76292458333</c:v>
                </c:pt>
                <c:pt idx="4685">
                  <c:v>44518.831593900461</c:v>
                </c:pt>
                <c:pt idx="4686">
                  <c:v>44518.900263483796</c:v>
                </c:pt>
                <c:pt idx="4687">
                  <c:v>44518.968932696756</c:v>
                </c:pt>
                <c:pt idx="4688">
                  <c:v>44519.037601851851</c:v>
                </c:pt>
                <c:pt idx="4689">
                  <c:v>44519.106270543984</c:v>
                </c:pt>
                <c:pt idx="4690">
                  <c:v>44519.174939560187</c:v>
                </c:pt>
                <c:pt idx="4691">
                  <c:v>44519.243609155092</c:v>
                </c:pt>
                <c:pt idx="4692">
                  <c:v>44519.312279085651</c:v>
                </c:pt>
                <c:pt idx="4693">
                  <c:v>44519.380949143517</c:v>
                </c:pt>
                <c:pt idx="4694">
                  <c:v>44519.449618611114</c:v>
                </c:pt>
                <c:pt idx="4695">
                  <c:v>44519.518287685183</c:v>
                </c:pt>
                <c:pt idx="4696">
                  <c:v>44519.586956666666</c:v>
                </c:pt>
                <c:pt idx="4697">
                  <c:v>44519.655625671294</c:v>
                </c:pt>
                <c:pt idx="4698">
                  <c:v>44519.724294629632</c:v>
                </c:pt>
                <c:pt idx="4699">
                  <c:v>44519.79296337963</c:v>
                </c:pt>
                <c:pt idx="4700">
                  <c:v>44519.861632962966</c:v>
                </c:pt>
                <c:pt idx="4701">
                  <c:v>44519.930302361114</c:v>
                </c:pt>
                <c:pt idx="4702">
                  <c:v>44519.998971608795</c:v>
                </c:pt>
                <c:pt idx="4703">
                  <c:v>44520.067640717592</c:v>
                </c:pt>
                <c:pt idx="4704">
                  <c:v>44520.136309259258</c:v>
                </c:pt>
                <c:pt idx="4705">
                  <c:v>44520.204978425929</c:v>
                </c:pt>
                <c:pt idx="4706">
                  <c:v>44520.273648009257</c:v>
                </c:pt>
                <c:pt idx="4707">
                  <c:v>44520.342318148148</c:v>
                </c:pt>
                <c:pt idx="4708">
                  <c:v>44520.41098778935</c:v>
                </c:pt>
                <c:pt idx="4709">
                  <c:v>44520.479657013886</c:v>
                </c:pt>
                <c:pt idx="4710">
                  <c:v>44520.548325949072</c:v>
                </c:pt>
                <c:pt idx="4711">
                  <c:v>44520.616994814816</c:v>
                </c:pt>
                <c:pt idx="4712">
                  <c:v>44520.685663738426</c:v>
                </c:pt>
                <c:pt idx="4713">
                  <c:v>44520.754332430559</c:v>
                </c:pt>
                <c:pt idx="4714">
                  <c:v>44520.823001585646</c:v>
                </c:pt>
                <c:pt idx="4715">
                  <c:v>44520.891671192127</c:v>
                </c:pt>
                <c:pt idx="4716">
                  <c:v>44520.960340370373</c:v>
                </c:pt>
                <c:pt idx="4717">
                  <c:v>44521.029009456019</c:v>
                </c:pt>
                <c:pt idx="4718">
                  <c:v>44521.097678194441</c:v>
                </c:pt>
                <c:pt idx="4719">
                  <c:v>44521.16634708333</c:v>
                </c:pt>
                <c:pt idx="4720">
                  <c:v>44521.235016562503</c:v>
                </c:pt>
                <c:pt idx="4721">
                  <c:v>44521.303686319443</c:v>
                </c:pt>
                <c:pt idx="4722">
                  <c:v>44521.37235636574</c:v>
                </c:pt>
                <c:pt idx="4723">
                  <c:v>44521.44102583333</c:v>
                </c:pt>
                <c:pt idx="4724">
                  <c:v>44521.509694884262</c:v>
                </c:pt>
                <c:pt idx="4725">
                  <c:v>44521.578363854169</c:v>
                </c:pt>
                <c:pt idx="4726">
                  <c:v>44521.647032777779</c:v>
                </c:pt>
                <c:pt idx="4727">
                  <c:v>44521.71570173611</c:v>
                </c:pt>
                <c:pt idx="4728">
                  <c:v>44521.784370381945</c:v>
                </c:pt>
                <c:pt idx="4729">
                  <c:v>44521.853039849535</c:v>
                </c:pt>
                <c:pt idx="4730">
                  <c:v>44521.921709247683</c:v>
                </c:pt>
                <c:pt idx="4731">
                  <c:v>44521.990378472219</c:v>
                </c:pt>
                <c:pt idx="4732">
                  <c:v>44522.059047581017</c:v>
                </c:pt>
                <c:pt idx="4733">
                  <c:v>44522.127716076386</c:v>
                </c:pt>
                <c:pt idx="4734">
                  <c:v>44522.196385138886</c:v>
                </c:pt>
                <c:pt idx="4735">
                  <c:v>44522.265054710646</c:v>
                </c:pt>
                <c:pt idx="4736">
                  <c:v>44522.333724791664</c:v>
                </c:pt>
                <c:pt idx="4737">
                  <c:v>44522.402394525459</c:v>
                </c:pt>
                <c:pt idx="4738">
                  <c:v>44522.471063761572</c:v>
                </c:pt>
                <c:pt idx="4739">
                  <c:v>44522.539732685182</c:v>
                </c:pt>
                <c:pt idx="4740">
                  <c:v>44522.608401504629</c:v>
                </c:pt>
                <c:pt idx="4741">
                  <c:v>44522.677070381942</c:v>
                </c:pt>
                <c:pt idx="4742">
                  <c:v>44522.745739085651</c:v>
                </c:pt>
                <c:pt idx="4743">
                  <c:v>44522.814408067126</c:v>
                </c:pt>
                <c:pt idx="4744">
                  <c:v>44522.883077662038</c:v>
                </c:pt>
                <c:pt idx="4745">
                  <c:v>44522.951746828701</c:v>
                </c:pt>
                <c:pt idx="4746">
                  <c:v>44523.020415879633</c:v>
                </c:pt>
                <c:pt idx="4747">
                  <c:v>44523.089084664352</c:v>
                </c:pt>
                <c:pt idx="4748">
                  <c:v>44523.157753391206</c:v>
                </c:pt>
                <c:pt idx="4749">
                  <c:v>44523.226422719905</c:v>
                </c:pt>
                <c:pt idx="4750">
                  <c:v>44523.295092326392</c:v>
                </c:pt>
                <c:pt idx="4751">
                  <c:v>44523.363762326386</c:v>
                </c:pt>
                <c:pt idx="4752">
                  <c:v>44523.432431747686</c:v>
                </c:pt>
                <c:pt idx="4753">
                  <c:v>44523.501100787034</c:v>
                </c:pt>
                <c:pt idx="4754">
                  <c:v>44523.569769699076</c:v>
                </c:pt>
                <c:pt idx="4755">
                  <c:v>44523.638438530092</c:v>
                </c:pt>
                <c:pt idx="4756">
                  <c:v>44523.707107442133</c:v>
                </c:pt>
                <c:pt idx="4757">
                  <c:v>44523.775776006943</c:v>
                </c:pt>
                <c:pt idx="4758">
                  <c:v>44523.84444533565</c:v>
                </c:pt>
                <c:pt idx="4759">
                  <c:v>44523.913114733798</c:v>
                </c:pt>
                <c:pt idx="4760">
                  <c:v>44523.98178386574</c:v>
                </c:pt>
                <c:pt idx="4761">
                  <c:v>44524.050452928241</c:v>
                </c:pt>
                <c:pt idx="4762">
                  <c:v>44524.119121412034</c:v>
                </c:pt>
                <c:pt idx="4763">
                  <c:v>44524.187790381948</c:v>
                </c:pt>
                <c:pt idx="4764">
                  <c:v>44524.256459895834</c:v>
                </c:pt>
                <c:pt idx="4765">
                  <c:v>44524.325129872683</c:v>
                </c:pt>
                <c:pt idx="4766">
                  <c:v>44524.393799687503</c:v>
                </c:pt>
                <c:pt idx="4767">
                  <c:v>44524.46246894676</c:v>
                </c:pt>
                <c:pt idx="4768">
                  <c:v>44524.531137847225</c:v>
                </c:pt>
                <c:pt idx="4769">
                  <c:v>44524.599806631944</c:v>
                </c:pt>
                <c:pt idx="4770">
                  <c:v>44524.668475486113</c:v>
                </c:pt>
                <c:pt idx="4771">
                  <c:v>44524.737144212966</c:v>
                </c:pt>
                <c:pt idx="4772">
                  <c:v>44524.805813009261</c:v>
                </c:pt>
                <c:pt idx="4773">
                  <c:v>44524.874482534724</c:v>
                </c:pt>
                <c:pt idx="4774">
                  <c:v>44524.943151712963</c:v>
                </c:pt>
                <c:pt idx="4775">
                  <c:v>44525.011820752312</c:v>
                </c:pt>
                <c:pt idx="4776">
                  <c:v>44525.080489583335</c:v>
                </c:pt>
                <c:pt idx="4777">
                  <c:v>44525.149158125001</c:v>
                </c:pt>
                <c:pt idx="4778">
                  <c:v>44525.217827291664</c:v>
                </c:pt>
                <c:pt idx="4779">
                  <c:v>44525.286496759261</c:v>
                </c:pt>
                <c:pt idx="4780">
                  <c:v>44525.355166724534</c:v>
                </c:pt>
                <c:pt idx="4781">
                  <c:v>44525.423836111113</c:v>
                </c:pt>
                <c:pt idx="4782">
                  <c:v>44525.492505127317</c:v>
                </c:pt>
                <c:pt idx="4783">
                  <c:v>44525.561173946757</c:v>
                </c:pt>
                <c:pt idx="4784">
                  <c:v>44525.629842696762</c:v>
                </c:pt>
                <c:pt idx="4785">
                  <c:v>44525.698511516202</c:v>
                </c:pt>
                <c:pt idx="4786">
                  <c:v>44525.767180023147</c:v>
                </c:pt>
                <c:pt idx="4787">
                  <c:v>44525.835849224539</c:v>
                </c:pt>
                <c:pt idx="4788">
                  <c:v>44525.904518611111</c:v>
                </c:pt>
                <c:pt idx="4789">
                  <c:v>44525.973187638891</c:v>
                </c:pt>
                <c:pt idx="4790">
                  <c:v>44526.041856631942</c:v>
                </c:pt>
                <c:pt idx="4791">
                  <c:v>44526.110525104166</c:v>
                </c:pt>
                <c:pt idx="4792">
                  <c:v>44526.179193981479</c:v>
                </c:pt>
                <c:pt idx="4793">
                  <c:v>44526.247863414355</c:v>
                </c:pt>
                <c:pt idx="4794">
                  <c:v>44526.316533217592</c:v>
                </c:pt>
                <c:pt idx="4795">
                  <c:v>44526.385203067133</c:v>
                </c:pt>
                <c:pt idx="4796">
                  <c:v>44526.453872337966</c:v>
                </c:pt>
                <c:pt idx="4797">
                  <c:v>44526.522541215279</c:v>
                </c:pt>
                <c:pt idx="4798">
                  <c:v>44526.591209988423</c:v>
                </c:pt>
                <c:pt idx="4799">
                  <c:v>44526.65987880787</c:v>
                </c:pt>
                <c:pt idx="4800">
                  <c:v>44526.728547557868</c:v>
                </c:pt>
                <c:pt idx="4801">
                  <c:v>44526.797216168983</c:v>
                </c:pt>
                <c:pt idx="4802">
                  <c:v>44526.865885601852</c:v>
                </c:pt>
                <c:pt idx="4803">
                  <c:v>44526.934554791667</c:v>
                </c:pt>
                <c:pt idx="4804">
                  <c:v>44527.003223831016</c:v>
                </c:pt>
                <c:pt idx="4805">
                  <c:v>44527.07189269676</c:v>
                </c:pt>
                <c:pt idx="4806">
                  <c:v>44527.140561087966</c:v>
                </c:pt>
                <c:pt idx="4807">
                  <c:v>44527.209230092594</c:v>
                </c:pt>
                <c:pt idx="4808">
                  <c:v>44527.277899490742</c:v>
                </c:pt>
                <c:pt idx="4809">
                  <c:v>44527.34656943287</c:v>
                </c:pt>
                <c:pt idx="4810">
                  <c:v>44527.415238831018</c:v>
                </c:pt>
                <c:pt idx="4811">
                  <c:v>44527.483907835645</c:v>
                </c:pt>
                <c:pt idx="4812">
                  <c:v>44527.552576585651</c:v>
                </c:pt>
                <c:pt idx="4813">
                  <c:v>44527.621245254632</c:v>
                </c:pt>
                <c:pt idx="4814">
                  <c:v>44527.689913993054</c:v>
                </c:pt>
                <c:pt idx="4815">
                  <c:v>44527.758582476854</c:v>
                </c:pt>
                <c:pt idx="4816">
                  <c:v>44527.827251504626</c:v>
                </c:pt>
                <c:pt idx="4817">
                  <c:v>44527.895920891206</c:v>
                </c:pt>
                <c:pt idx="4818">
                  <c:v>44527.964589861112</c:v>
                </c:pt>
                <c:pt idx="4819">
                  <c:v>44528.033258773146</c:v>
                </c:pt>
                <c:pt idx="4820">
                  <c:v>44528.101927268515</c:v>
                </c:pt>
                <c:pt idx="4821">
                  <c:v>44528.170596018521</c:v>
                </c:pt>
                <c:pt idx="4822">
                  <c:v>44528.23926534722</c:v>
                </c:pt>
                <c:pt idx="4823">
                  <c:v>44528.307934976852</c:v>
                </c:pt>
                <c:pt idx="4824">
                  <c:v>44528.376604814817</c:v>
                </c:pt>
                <c:pt idx="4825">
                  <c:v>44528.445274074074</c:v>
                </c:pt>
                <c:pt idx="4826">
                  <c:v>44528.513942916667</c:v>
                </c:pt>
                <c:pt idx="4827">
                  <c:v>44528.582611678241</c:v>
                </c:pt>
                <c:pt idx="4828">
                  <c:v>44528.651280428239</c:v>
                </c:pt>
                <c:pt idx="4829">
                  <c:v>44528.719949189814</c:v>
                </c:pt>
                <c:pt idx="4830">
                  <c:v>44528.788617662038</c:v>
                </c:pt>
                <c:pt idx="4831">
                  <c:v>44528.857286967592</c:v>
                </c:pt>
                <c:pt idx="4832">
                  <c:v>44528.925956157407</c:v>
                </c:pt>
                <c:pt idx="4833">
                  <c:v>44528.994625173611</c:v>
                </c:pt>
                <c:pt idx="4834">
                  <c:v>44529.0632940625</c:v>
                </c:pt>
                <c:pt idx="4835">
                  <c:v>44529.131962361113</c:v>
                </c:pt>
                <c:pt idx="4836">
                  <c:v>44529.200631261578</c:v>
                </c:pt>
                <c:pt idx="4837">
                  <c:v>44529.269300624997</c:v>
                </c:pt>
                <c:pt idx="4838">
                  <c:v>44529.337970520835</c:v>
                </c:pt>
                <c:pt idx="4839">
                  <c:v>44529.406639988425</c:v>
                </c:pt>
                <c:pt idx="4840">
                  <c:v>44529.475309004629</c:v>
                </c:pt>
                <c:pt idx="4841">
                  <c:v>44529.54397770833</c:v>
                </c:pt>
                <c:pt idx="4842">
                  <c:v>44529.612646331021</c:v>
                </c:pt>
                <c:pt idx="4843">
                  <c:v>44529.681315011578</c:v>
                </c:pt>
                <c:pt idx="4844">
                  <c:v>44529.749983483794</c:v>
                </c:pt>
                <c:pt idx="4845">
                  <c:v>44529.818652337963</c:v>
                </c:pt>
                <c:pt idx="4846">
                  <c:v>44529.887321712966</c:v>
                </c:pt>
                <c:pt idx="4847">
                  <c:v>44529.955990671297</c:v>
                </c:pt>
                <c:pt idx="4848">
                  <c:v>44530.024659513889</c:v>
                </c:pt>
                <c:pt idx="4849">
                  <c:v>44530.093328055555</c:v>
                </c:pt>
                <c:pt idx="4850">
                  <c:v>44530.161996643517</c:v>
                </c:pt>
                <c:pt idx="4851">
                  <c:v>44530.230665844909</c:v>
                </c:pt>
                <c:pt idx="4852">
                  <c:v>44530.299335300922</c:v>
                </c:pt>
                <c:pt idx="4853">
                  <c:v>44530.368005104167</c:v>
                </c:pt>
                <c:pt idx="4854">
                  <c:v>44530.436674328703</c:v>
                </c:pt>
                <c:pt idx="4855">
                  <c:v>44530.50534314815</c:v>
                </c:pt>
                <c:pt idx="4856">
                  <c:v>44530.574011875004</c:v>
                </c:pt>
                <c:pt idx="4857">
                  <c:v>44530.642680543984</c:v>
                </c:pt>
                <c:pt idx="4858">
                  <c:v>44530.711349259262</c:v>
                </c:pt>
                <c:pt idx="4859">
                  <c:v>44530.780017638892</c:v>
                </c:pt>
                <c:pt idx="4860">
                  <c:v>44530.848686828707</c:v>
                </c:pt>
                <c:pt idx="4861">
                  <c:v>44530.917355995371</c:v>
                </c:pt>
                <c:pt idx="4862">
                  <c:v>44530.986024953701</c:v>
                </c:pt>
                <c:pt idx="4863">
                  <c:v>44531.054693831022</c:v>
                </c:pt>
                <c:pt idx="4864">
                  <c:v>44531.123362094906</c:v>
                </c:pt>
                <c:pt idx="4865">
                  <c:v>44531.192030891201</c:v>
                </c:pt>
                <c:pt idx="4866">
                  <c:v>44531.260700219907</c:v>
                </c:pt>
                <c:pt idx="4867">
                  <c:v>44531.32937003472</c:v>
                </c:pt>
                <c:pt idx="4868">
                  <c:v>44531.39803960648</c:v>
                </c:pt>
                <c:pt idx="4869">
                  <c:v>44531.46670863426</c:v>
                </c:pt>
                <c:pt idx="4870">
                  <c:v>44531.535377326392</c:v>
                </c:pt>
                <c:pt idx="4871">
                  <c:v>44531.604045914355</c:v>
                </c:pt>
                <c:pt idx="4872">
                  <c:v>44531.672714560184</c:v>
                </c:pt>
                <c:pt idx="4873">
                  <c:v>44531.741383067128</c:v>
                </c:pt>
                <c:pt idx="4874">
                  <c:v>44531.810051736109</c:v>
                </c:pt>
                <c:pt idx="4875">
                  <c:v>44531.878721076391</c:v>
                </c:pt>
                <c:pt idx="4876">
                  <c:v>44531.947390046298</c:v>
                </c:pt>
                <c:pt idx="4877">
                  <c:v>44532.016058877314</c:v>
                </c:pt>
                <c:pt idx="4878">
                  <c:v>44532.084727465277</c:v>
                </c:pt>
                <c:pt idx="4879">
                  <c:v>44532.153395879628</c:v>
                </c:pt>
                <c:pt idx="4880">
                  <c:v>44532.222064918984</c:v>
                </c:pt>
                <c:pt idx="4881">
                  <c:v>44532.290734224538</c:v>
                </c:pt>
                <c:pt idx="4882">
                  <c:v>44532.35940400463</c:v>
                </c:pt>
                <c:pt idx="4883">
                  <c:v>44532.428073194445</c:v>
                </c:pt>
                <c:pt idx="4884">
                  <c:v>44532.496742002317</c:v>
                </c:pt>
                <c:pt idx="4885">
                  <c:v>44532.565410659721</c:v>
                </c:pt>
                <c:pt idx="4886">
                  <c:v>44532.634079247684</c:v>
                </c:pt>
                <c:pt idx="4887">
                  <c:v>44532.70274789352</c:v>
                </c:pt>
                <c:pt idx="4888">
                  <c:v>44532.771416226853</c:v>
                </c:pt>
                <c:pt idx="4889">
                  <c:v>44532.840085289354</c:v>
                </c:pt>
                <c:pt idx="4890">
                  <c:v>44532.908754456017</c:v>
                </c:pt>
                <c:pt idx="4891">
                  <c:v>44532.97742333333</c:v>
                </c:pt>
                <c:pt idx="4892">
                  <c:v>44533.046092164353</c:v>
                </c:pt>
                <c:pt idx="4893">
                  <c:v>44533.114760428238</c:v>
                </c:pt>
                <c:pt idx="4894">
                  <c:v>44533.183429155091</c:v>
                </c:pt>
                <c:pt idx="4895">
                  <c:v>44533.252098425924</c:v>
                </c:pt>
                <c:pt idx="4896">
                  <c:v>44533.320768113423</c:v>
                </c:pt>
                <c:pt idx="4897">
                  <c:v>44533.389437754631</c:v>
                </c:pt>
                <c:pt idx="4898">
                  <c:v>44533.458106817132</c:v>
                </c:pt>
                <c:pt idx="4899">
                  <c:v>44533.526775497689</c:v>
                </c:pt>
                <c:pt idx="4900">
                  <c:v>44533.595444074075</c:v>
                </c:pt>
                <c:pt idx="4901">
                  <c:v>44533.664112719911</c:v>
                </c:pt>
                <c:pt idx="4902">
                  <c:v>44533.732781261577</c:v>
                </c:pt>
                <c:pt idx="4903">
                  <c:v>44533.801449756946</c:v>
                </c:pt>
                <c:pt idx="4904">
                  <c:v>44533.870119039355</c:v>
                </c:pt>
                <c:pt idx="4905">
                  <c:v>44533.938788032407</c:v>
                </c:pt>
                <c:pt idx="4906">
                  <c:v>44534.007456874999</c:v>
                </c:pt>
                <c:pt idx="4907">
                  <c:v>44534.076125532411</c:v>
                </c:pt>
                <c:pt idx="4908">
                  <c:v>44534.144793784719</c:v>
                </c:pt>
                <c:pt idx="4909">
                  <c:v>44534.213462685184</c:v>
                </c:pt>
                <c:pt idx="4910">
                  <c:v>44534.28213190972</c:v>
                </c:pt>
                <c:pt idx="4911">
                  <c:v>44534.350801666667</c:v>
                </c:pt>
                <c:pt idx="4912">
                  <c:v>44534.419470868059</c:v>
                </c:pt>
                <c:pt idx="4913">
                  <c:v>44534.488139675923</c:v>
                </c:pt>
                <c:pt idx="4914">
                  <c:v>44534.556808275462</c:v>
                </c:pt>
                <c:pt idx="4915">
                  <c:v>44534.625476793983</c:v>
                </c:pt>
                <c:pt idx="4916">
                  <c:v>44534.694145381945</c:v>
                </c:pt>
                <c:pt idx="4917">
                  <c:v>44534.762813692127</c:v>
                </c:pt>
                <c:pt idx="4918">
                  <c:v>44534.831482615744</c:v>
                </c:pt>
                <c:pt idx="4919">
                  <c:v>44534.900151817128</c:v>
                </c:pt>
                <c:pt idx="4920">
                  <c:v>44534.968820624999</c:v>
                </c:pt>
                <c:pt idx="4921">
                  <c:v>44535.037489386574</c:v>
                </c:pt>
                <c:pt idx="4922">
                  <c:v>44535.106157696762</c:v>
                </c:pt>
                <c:pt idx="4923">
                  <c:v>44535.174826319446</c:v>
                </c:pt>
                <c:pt idx="4924">
                  <c:v>44535.24349552083</c:v>
                </c:pt>
                <c:pt idx="4925">
                  <c:v>44535.312165057869</c:v>
                </c:pt>
                <c:pt idx="4926">
                  <c:v>44535.380834722222</c:v>
                </c:pt>
                <c:pt idx="4927">
                  <c:v>44535.449503807868</c:v>
                </c:pt>
                <c:pt idx="4928">
                  <c:v>44535.518172488424</c:v>
                </c:pt>
                <c:pt idx="4929">
                  <c:v>44535.586841076387</c:v>
                </c:pt>
                <c:pt idx="4930">
                  <c:v>44535.655509687502</c:v>
                </c:pt>
                <c:pt idx="4931">
                  <c:v>44535.724178263888</c:v>
                </c:pt>
                <c:pt idx="4932">
                  <c:v>44535.792846620374</c:v>
                </c:pt>
                <c:pt idx="4933">
                  <c:v>44535.861515821758</c:v>
                </c:pt>
                <c:pt idx="4934">
                  <c:v>44535.930184826386</c:v>
                </c:pt>
                <c:pt idx="4935">
                  <c:v>44535.99885369213</c:v>
                </c:pt>
                <c:pt idx="4936">
                  <c:v>44536.067522395831</c:v>
                </c:pt>
                <c:pt idx="4937">
                  <c:v>44536.136190555553</c:v>
                </c:pt>
                <c:pt idx="4938">
                  <c:v>44536.204859328704</c:v>
                </c:pt>
                <c:pt idx="4939">
                  <c:v>44536.273528530095</c:v>
                </c:pt>
                <c:pt idx="4940">
                  <c:v>44536.342198275466</c:v>
                </c:pt>
                <c:pt idx="4941">
                  <c:v>44536.410867534723</c:v>
                </c:pt>
                <c:pt idx="4942">
                  <c:v>44536.479536365739</c:v>
                </c:pt>
                <c:pt idx="4943">
                  <c:v>44536.548204918981</c:v>
                </c:pt>
                <c:pt idx="4944">
                  <c:v>44536.616873391205</c:v>
                </c:pt>
                <c:pt idx="4945">
                  <c:v>44536.685541921295</c:v>
                </c:pt>
                <c:pt idx="4946">
                  <c:v>44536.754210219908</c:v>
                </c:pt>
                <c:pt idx="4947">
                  <c:v>44536.822878993058</c:v>
                </c:pt>
                <c:pt idx="4948">
                  <c:v>44536.891548206018</c:v>
                </c:pt>
                <c:pt idx="4949">
                  <c:v>44536.960217002314</c:v>
                </c:pt>
                <c:pt idx="4950">
                  <c:v>44537.028885694446</c:v>
                </c:pt>
                <c:pt idx="4951">
                  <c:v>44537.097554050924</c:v>
                </c:pt>
                <c:pt idx="4952">
                  <c:v>44537.166222546293</c:v>
                </c:pt>
                <c:pt idx="4953">
                  <c:v>44537.234891643522</c:v>
                </c:pt>
                <c:pt idx="4954">
                  <c:v>44537.303561006942</c:v>
                </c:pt>
                <c:pt idx="4955">
                  <c:v>44537.372230671295</c:v>
                </c:pt>
                <c:pt idx="4956">
                  <c:v>44537.440899733796</c:v>
                </c:pt>
                <c:pt idx="4957">
                  <c:v>44537.509568402776</c:v>
                </c:pt>
                <c:pt idx="4958">
                  <c:v>44537.578236979163</c:v>
                </c:pt>
                <c:pt idx="4959">
                  <c:v>44537.646905520836</c:v>
                </c:pt>
                <c:pt idx="4960">
                  <c:v>44537.715574097223</c:v>
                </c:pt>
                <c:pt idx="4961">
                  <c:v>44537.784242349539</c:v>
                </c:pt>
                <c:pt idx="4962">
                  <c:v>44537.852911423608</c:v>
                </c:pt>
                <c:pt idx="4963">
                  <c:v>44537.921580428243</c:v>
                </c:pt>
                <c:pt idx="4964">
                  <c:v>44537.990249259259</c:v>
                </c:pt>
                <c:pt idx="4965">
                  <c:v>44538.058917974537</c:v>
                </c:pt>
                <c:pt idx="4966">
                  <c:v>44538.127586087961</c:v>
                </c:pt>
                <c:pt idx="4967">
                  <c:v>44538.196254756942</c:v>
                </c:pt>
                <c:pt idx="4968">
                  <c:v>44538.264923935189</c:v>
                </c:pt>
                <c:pt idx="4969">
                  <c:v>44538.333593622687</c:v>
                </c:pt>
                <c:pt idx="4970">
                  <c:v>44538.402262974538</c:v>
                </c:pt>
                <c:pt idx="4971">
                  <c:v>44538.470931828706</c:v>
                </c:pt>
                <c:pt idx="4972">
                  <c:v>44538.53960034722</c:v>
                </c:pt>
                <c:pt idx="4973">
                  <c:v>44538.608268784723</c:v>
                </c:pt>
                <c:pt idx="4974">
                  <c:v>44538.676937268516</c:v>
                </c:pt>
                <c:pt idx="4975">
                  <c:v>44538.745605578704</c:v>
                </c:pt>
                <c:pt idx="4976">
                  <c:v>44538.814274166667</c:v>
                </c:pt>
                <c:pt idx="4977">
                  <c:v>44538.882943368058</c:v>
                </c:pt>
                <c:pt idx="4978">
                  <c:v>44538.951612152778</c:v>
                </c:pt>
                <c:pt idx="4979">
                  <c:v>44539.020280810182</c:v>
                </c:pt>
                <c:pt idx="4980">
                  <c:v>44539.088949201388</c:v>
                </c:pt>
                <c:pt idx="4981">
                  <c:v>44539.157617534722</c:v>
                </c:pt>
                <c:pt idx="4982">
                  <c:v>44539.226286469908</c:v>
                </c:pt>
                <c:pt idx="4983">
                  <c:v>44539.294955682868</c:v>
                </c:pt>
                <c:pt idx="4984">
                  <c:v>44539.363625289348</c:v>
                </c:pt>
                <c:pt idx="4985">
                  <c:v>44539.432294328704</c:v>
                </c:pt>
                <c:pt idx="4986">
                  <c:v>44539.500962962964</c:v>
                </c:pt>
                <c:pt idx="4987">
                  <c:v>44539.569631481485</c:v>
                </c:pt>
                <c:pt idx="4988">
                  <c:v>44539.638299930557</c:v>
                </c:pt>
                <c:pt idx="4989">
                  <c:v>44539.706968437502</c:v>
                </c:pt>
                <c:pt idx="4990">
                  <c:v>44539.775636620368</c:v>
                </c:pt>
                <c:pt idx="4991">
                  <c:v>44539.844305555554</c:v>
                </c:pt>
                <c:pt idx="4992">
                  <c:v>44539.912974548613</c:v>
                </c:pt>
                <c:pt idx="4993">
                  <c:v>44539.981643287036</c:v>
                </c:pt>
                <c:pt idx="4994">
                  <c:v>44540.050311967592</c:v>
                </c:pt>
                <c:pt idx="4995">
                  <c:v>44540.118980057872</c:v>
                </c:pt>
                <c:pt idx="4996">
                  <c:v>44540.187648634259</c:v>
                </c:pt>
                <c:pt idx="4997">
                  <c:v>44540.256317754633</c:v>
                </c:pt>
                <c:pt idx="4998">
                  <c:v>44540.324987337961</c:v>
                </c:pt>
                <c:pt idx="4999">
                  <c:v>44540.393656759261</c:v>
                </c:pt>
                <c:pt idx="5000">
                  <c:v>44540.462325624998</c:v>
                </c:pt>
                <c:pt idx="5001">
                  <c:v>44540.530994131943</c:v>
                </c:pt>
                <c:pt idx="5002">
                  <c:v>44540.599662523149</c:v>
                </c:pt>
                <c:pt idx="5003">
                  <c:v>44540.668330983797</c:v>
                </c:pt>
                <c:pt idx="5004">
                  <c:v>44540.736999317131</c:v>
                </c:pt>
                <c:pt idx="5005">
                  <c:v>44540.805667719906</c:v>
                </c:pt>
                <c:pt idx="5006">
                  <c:v>44540.874336851855</c:v>
                </c:pt>
                <c:pt idx="5007">
                  <c:v>44540.943005636575</c:v>
                </c:pt>
                <c:pt idx="5008">
                  <c:v>44541.011674293979</c:v>
                </c:pt>
                <c:pt idx="5009">
                  <c:v>44541.080342731482</c:v>
                </c:pt>
                <c:pt idx="5010">
                  <c:v>44541.149010868059</c:v>
                </c:pt>
                <c:pt idx="5011">
                  <c:v>44541.217679641202</c:v>
                </c:pt>
                <c:pt idx="5012">
                  <c:v>44541.286348726855</c:v>
                </c:pt>
                <c:pt idx="5013">
                  <c:v>44541.355018842594</c:v>
                </c:pt>
                <c:pt idx="5014">
                  <c:v>44541.423688738425</c:v>
                </c:pt>
                <c:pt idx="5015">
                  <c:v>44541.492358252312</c:v>
                </c:pt>
                <c:pt idx="5016">
                  <c:v>44541.561027581018</c:v>
                </c:pt>
                <c:pt idx="5017">
                  <c:v>44541.629696840275</c:v>
                </c:pt>
                <c:pt idx="5018">
                  <c:v>44541.698366157405</c:v>
                </c:pt>
                <c:pt idx="5019">
                  <c:v>44541.767035173609</c:v>
                </c:pt>
                <c:pt idx="5020">
                  <c:v>44541.835704872683</c:v>
                </c:pt>
                <c:pt idx="5021">
                  <c:v>44541.904374768521</c:v>
                </c:pt>
                <c:pt idx="5022">
                  <c:v>44541.973044305552</c:v>
                </c:pt>
                <c:pt idx="5023">
                  <c:v>44542.04171380787</c:v>
                </c:pt>
                <c:pt idx="5024">
                  <c:v>44542.110382800929</c:v>
                </c:pt>
                <c:pt idx="5025">
                  <c:v>44542.179052175925</c:v>
                </c:pt>
                <c:pt idx="5026">
                  <c:v>44542.247722118052</c:v>
                </c:pt>
                <c:pt idx="5027">
                  <c:v>44542.316392430555</c:v>
                </c:pt>
                <c:pt idx="5028">
                  <c:v>44542.385062789355</c:v>
                </c:pt>
                <c:pt idx="5029">
                  <c:v>44542.453732569447</c:v>
                </c:pt>
                <c:pt idx="5030">
                  <c:v>44542.522401944443</c:v>
                </c:pt>
                <c:pt idx="5031">
                  <c:v>44542.591071238428</c:v>
                </c:pt>
                <c:pt idx="5032">
                  <c:v>44542.659740567127</c:v>
                </c:pt>
                <c:pt idx="5033">
                  <c:v>44542.728409826392</c:v>
                </c:pt>
                <c:pt idx="5034">
                  <c:v>44542.797078946758</c:v>
                </c:pt>
                <c:pt idx="5035">
                  <c:v>44542.865748888886</c:v>
                </c:pt>
                <c:pt idx="5036">
                  <c:v>44542.93441858796</c:v>
                </c:pt>
                <c:pt idx="5037">
                  <c:v>44543.003088148151</c:v>
                </c:pt>
                <c:pt idx="5038">
                  <c:v>44543.071757523147</c:v>
                </c:pt>
                <c:pt idx="5039">
                  <c:v>44543.140426423612</c:v>
                </c:pt>
                <c:pt idx="5040">
                  <c:v>44543.209095949074</c:v>
                </c:pt>
                <c:pt idx="5041">
                  <c:v>44543.277765856481</c:v>
                </c:pt>
                <c:pt idx="5042">
                  <c:v>44543.346436307867</c:v>
                </c:pt>
                <c:pt idx="5043">
                  <c:v>44543.41510622685</c:v>
                </c:pt>
                <c:pt idx="5044">
                  <c:v>44543.483775740744</c:v>
                </c:pt>
                <c:pt idx="5045">
                  <c:v>44543.552445011577</c:v>
                </c:pt>
                <c:pt idx="5046">
                  <c:v>44543.621114201385</c:v>
                </c:pt>
                <c:pt idx="5047">
                  <c:v>44543.689783449074</c:v>
                </c:pt>
                <c:pt idx="5048">
                  <c:v>44543.758452442133</c:v>
                </c:pt>
                <c:pt idx="5049">
                  <c:v>44543.827122002316</c:v>
                </c:pt>
                <c:pt idx="5050">
                  <c:v>44543.895791898147</c:v>
                </c:pt>
                <c:pt idx="5051">
                  <c:v>44543.964461388889</c:v>
                </c:pt>
                <c:pt idx="5052">
                  <c:v>44544.033130810189</c:v>
                </c:pt>
                <c:pt idx="5053">
                  <c:v>44544.101799837961</c:v>
                </c:pt>
                <c:pt idx="5054">
                  <c:v>44544.170469097226</c:v>
                </c:pt>
                <c:pt idx="5055">
                  <c:v>44544.239138946759</c:v>
                </c:pt>
                <c:pt idx="5056">
                  <c:v>44544.307809097219</c:v>
                </c:pt>
                <c:pt idx="5057">
                  <c:v>44544.376479467595</c:v>
                </c:pt>
                <c:pt idx="5058">
                  <c:v>44544.445149236111</c:v>
                </c:pt>
                <c:pt idx="5059">
                  <c:v>44544.513818611114</c:v>
                </c:pt>
                <c:pt idx="5060">
                  <c:v>44544.582487893516</c:v>
                </c:pt>
                <c:pt idx="5061">
                  <c:v>44544.65115716435</c:v>
                </c:pt>
                <c:pt idx="5062">
                  <c:v>44544.719826446759</c:v>
                </c:pt>
                <c:pt idx="5063">
                  <c:v>44544.788495439818</c:v>
                </c:pt>
                <c:pt idx="5064">
                  <c:v>44544.857165277775</c:v>
                </c:pt>
                <c:pt idx="5065">
                  <c:v>44544.925834988426</c:v>
                </c:pt>
                <c:pt idx="5066">
                  <c:v>44544.99450453704</c:v>
                </c:pt>
                <c:pt idx="5067">
                  <c:v>44545.063173958333</c:v>
                </c:pt>
                <c:pt idx="5068">
                  <c:v>44545.131842777781</c:v>
                </c:pt>
                <c:pt idx="5069">
                  <c:v>44545.200512199073</c:v>
                </c:pt>
                <c:pt idx="5070">
                  <c:v>44545.269182094904</c:v>
                </c:pt>
                <c:pt idx="5071">
                  <c:v>44545.337852511577</c:v>
                </c:pt>
                <c:pt idx="5072">
                  <c:v>44545.406522511577</c:v>
                </c:pt>
                <c:pt idx="5073">
                  <c:v>44545.475192060185</c:v>
                </c:pt>
                <c:pt idx="5074">
                  <c:v>44545.543861296297</c:v>
                </c:pt>
                <c:pt idx="5075">
                  <c:v>44545.612530451392</c:v>
                </c:pt>
                <c:pt idx="5076">
                  <c:v>44545.681199652776</c:v>
                </c:pt>
                <c:pt idx="5077">
                  <c:v>44545.749868657411</c:v>
                </c:pt>
                <c:pt idx="5078">
                  <c:v>44545.818538043983</c:v>
                </c:pt>
                <c:pt idx="5079">
                  <c:v>44545.887207951389</c:v>
                </c:pt>
                <c:pt idx="5080">
                  <c:v>44545.955877442131</c:v>
                </c:pt>
                <c:pt idx="5081">
                  <c:v>44546.024546828703</c:v>
                </c:pt>
                <c:pt idx="5082">
                  <c:v>44546.09321590278</c:v>
                </c:pt>
                <c:pt idx="5083">
                  <c:v>44546.161885023146</c:v>
                </c:pt>
                <c:pt idx="5084">
                  <c:v>44546.230554745373</c:v>
                </c:pt>
                <c:pt idx="5085">
                  <c:v>44546.299224733797</c:v>
                </c:pt>
                <c:pt idx="5086">
                  <c:v>44546.367895081021</c:v>
                </c:pt>
                <c:pt idx="5087">
                  <c:v>44546.436564837961</c:v>
                </c:pt>
                <c:pt idx="5088">
                  <c:v>44546.505234201388</c:v>
                </c:pt>
                <c:pt idx="5089">
                  <c:v>44546.573903460645</c:v>
                </c:pt>
                <c:pt idx="5090">
                  <c:v>44546.642572662036</c:v>
                </c:pt>
                <c:pt idx="5091">
                  <c:v>44546.711241921294</c:v>
                </c:pt>
                <c:pt idx="5092">
                  <c:v>44546.779910833335</c:v>
                </c:pt>
                <c:pt idx="5093">
                  <c:v>44546.848580555554</c:v>
                </c:pt>
                <c:pt idx="5094">
                  <c:v>44546.91725027778</c:v>
                </c:pt>
                <c:pt idx="5095">
                  <c:v>44546.985919768522</c:v>
                </c:pt>
                <c:pt idx="5096">
                  <c:v>44547.054589189815</c:v>
                </c:pt>
                <c:pt idx="5097">
                  <c:v>44547.12325798611</c:v>
                </c:pt>
                <c:pt idx="5098">
                  <c:v>44547.191927326392</c:v>
                </c:pt>
                <c:pt idx="5099">
                  <c:v>44547.260597199071</c:v>
                </c:pt>
                <c:pt idx="5100">
                  <c:v>44547.32926755787</c:v>
                </c:pt>
                <c:pt idx="5101">
                  <c:v>44547.397937650465</c:v>
                </c:pt>
                <c:pt idx="5102">
                  <c:v>44547.466607233793</c:v>
                </c:pt>
                <c:pt idx="5103">
                  <c:v>44547.535276458337</c:v>
                </c:pt>
                <c:pt idx="5104">
                  <c:v>44547.603945590279</c:v>
                </c:pt>
                <c:pt idx="5105">
                  <c:v>44547.672614780095</c:v>
                </c:pt>
                <c:pt idx="5106">
                  <c:v>44547.741283819443</c:v>
                </c:pt>
                <c:pt idx="5107">
                  <c:v>44547.809953032411</c:v>
                </c:pt>
                <c:pt idx="5108">
                  <c:v>44547.878622916665</c:v>
                </c:pt>
                <c:pt idx="5109">
                  <c:v>44547.947292430559</c:v>
                </c:pt>
                <c:pt idx="5110">
                  <c:v>44548.015961793979</c:v>
                </c:pt>
                <c:pt idx="5111">
                  <c:v>44548.084630937497</c:v>
                </c:pt>
                <c:pt idx="5112">
                  <c:v>44548.153299884259</c:v>
                </c:pt>
                <c:pt idx="5113">
                  <c:v>44548.221969467595</c:v>
                </c:pt>
                <c:pt idx="5114">
                  <c:v>44548.290639328705</c:v>
                </c:pt>
                <c:pt idx="5115">
                  <c:v>44548.359309641201</c:v>
                </c:pt>
                <c:pt idx="5116">
                  <c:v>44548.427979375003</c:v>
                </c:pt>
                <c:pt idx="5117">
                  <c:v>44548.496648726854</c:v>
                </c:pt>
                <c:pt idx="5118">
                  <c:v>44548.565317928238</c:v>
                </c:pt>
                <c:pt idx="5119">
                  <c:v>44548.633987060188</c:v>
                </c:pt>
                <c:pt idx="5120">
                  <c:v>44548.702656250003</c:v>
                </c:pt>
                <c:pt idx="5121">
                  <c:v>44548.771325127316</c:v>
                </c:pt>
                <c:pt idx="5122">
                  <c:v>44548.839994733797</c:v>
                </c:pt>
                <c:pt idx="5123">
                  <c:v>44548.908664444447</c:v>
                </c:pt>
                <c:pt idx="5124">
                  <c:v>44548.97733386574</c:v>
                </c:pt>
                <c:pt idx="5125">
                  <c:v>44549.046003240743</c:v>
                </c:pt>
                <c:pt idx="5126">
                  <c:v>44549.114672048614</c:v>
                </c:pt>
                <c:pt idx="5127">
                  <c:v>44549.183341307871</c:v>
                </c:pt>
                <c:pt idx="5128">
                  <c:v>44549.252011122684</c:v>
                </c:pt>
                <c:pt idx="5129">
                  <c:v>44549.320681365738</c:v>
                </c:pt>
                <c:pt idx="5130">
                  <c:v>44549.38935153935</c:v>
                </c:pt>
                <c:pt idx="5131">
                  <c:v>44549.458021145831</c:v>
                </c:pt>
                <c:pt idx="5132">
                  <c:v>44549.526690370367</c:v>
                </c:pt>
                <c:pt idx="5133">
                  <c:v>44549.595359502317</c:v>
                </c:pt>
                <c:pt idx="5134">
                  <c:v>44549.664028680556</c:v>
                </c:pt>
                <c:pt idx="5135">
                  <c:v>44549.732697766201</c:v>
                </c:pt>
                <c:pt idx="5136">
                  <c:v>44549.801366793981</c:v>
                </c:pt>
                <c:pt idx="5137">
                  <c:v>44549.870036631946</c:v>
                </c:pt>
                <c:pt idx="5138">
                  <c:v>44549.938706168985</c:v>
                </c:pt>
                <c:pt idx="5139">
                  <c:v>44550.007375555557</c:v>
                </c:pt>
                <c:pt idx="5140">
                  <c:v>44550.076044745372</c:v>
                </c:pt>
                <c:pt idx="5141">
                  <c:v>44550.144713553243</c:v>
                </c:pt>
                <c:pt idx="5142">
                  <c:v>44550.213382986112</c:v>
                </c:pt>
                <c:pt idx="5143">
                  <c:v>44550.282052766204</c:v>
                </c:pt>
                <c:pt idx="5144">
                  <c:v>44550.350723055555</c:v>
                </c:pt>
                <c:pt idx="5145">
                  <c:v>44550.419392800926</c:v>
                </c:pt>
                <c:pt idx="5146">
                  <c:v>44550.488062152777</c:v>
                </c:pt>
                <c:pt idx="5147">
                  <c:v>44550.55673128472</c:v>
                </c:pt>
                <c:pt idx="5148">
                  <c:v>44550.62540034722</c:v>
                </c:pt>
                <c:pt idx="5149">
                  <c:v>44550.69406947917</c:v>
                </c:pt>
                <c:pt idx="5150">
                  <c:v>44550.762738333331</c:v>
                </c:pt>
                <c:pt idx="5151">
                  <c:v>44550.831407800928</c:v>
                </c:pt>
                <c:pt idx="5152">
                  <c:v>44550.900077534723</c:v>
                </c:pt>
                <c:pt idx="5153">
                  <c:v>44550.968746886574</c:v>
                </c:pt>
                <c:pt idx="5154">
                  <c:v>44551.037416192128</c:v>
                </c:pt>
                <c:pt idx="5155">
                  <c:v>44551.10608503472</c:v>
                </c:pt>
                <c:pt idx="5156">
                  <c:v>44551.174754201391</c:v>
                </c:pt>
                <c:pt idx="5157">
                  <c:v>44551.243423946762</c:v>
                </c:pt>
                <c:pt idx="5158">
                  <c:v>44551.31209402778</c:v>
                </c:pt>
                <c:pt idx="5159">
                  <c:v>44551.380764236113</c:v>
                </c:pt>
                <c:pt idx="5160">
                  <c:v>44551.449433865739</c:v>
                </c:pt>
                <c:pt idx="5161">
                  <c:v>44551.518103078706</c:v>
                </c:pt>
                <c:pt idx="5162">
                  <c:v>44551.586772210649</c:v>
                </c:pt>
                <c:pt idx="5163">
                  <c:v>44551.655441365743</c:v>
                </c:pt>
                <c:pt idx="5164">
                  <c:v>44551.72411048611</c:v>
                </c:pt>
                <c:pt idx="5165">
                  <c:v>44551.792779374999</c:v>
                </c:pt>
                <c:pt idx="5166">
                  <c:v>44551.86144912037</c:v>
                </c:pt>
                <c:pt idx="5167">
                  <c:v>44551.930118668985</c:v>
                </c:pt>
                <c:pt idx="5168">
                  <c:v>44551.998788067132</c:v>
                </c:pt>
                <c:pt idx="5169">
                  <c:v>44552.06745732639</c:v>
                </c:pt>
                <c:pt idx="5170">
                  <c:v>44552.136126018515</c:v>
                </c:pt>
                <c:pt idx="5171">
                  <c:v>44552.204795335645</c:v>
                </c:pt>
                <c:pt idx="5172">
                  <c:v>44552.273465081016</c:v>
                </c:pt>
                <c:pt idx="5173">
                  <c:v>44552.342135370367</c:v>
                </c:pt>
                <c:pt idx="5174">
                  <c:v>44552.410805162035</c:v>
                </c:pt>
                <c:pt idx="5175">
                  <c:v>44552.479474537038</c:v>
                </c:pt>
                <c:pt idx="5176">
                  <c:v>44552.54814363426</c:v>
                </c:pt>
                <c:pt idx="5177">
                  <c:v>44552.616812650464</c:v>
                </c:pt>
                <c:pt idx="5178">
                  <c:v>44552.68548172454</c:v>
                </c:pt>
                <c:pt idx="5179">
                  <c:v>44552.754150567132</c:v>
                </c:pt>
                <c:pt idx="5180">
                  <c:v>44552.822819884263</c:v>
                </c:pt>
                <c:pt idx="5181">
                  <c:v>44552.891489641202</c:v>
                </c:pt>
                <c:pt idx="5182">
                  <c:v>44552.960158969909</c:v>
                </c:pt>
                <c:pt idx="5183">
                  <c:v>44553.028828206021</c:v>
                </c:pt>
                <c:pt idx="5184">
                  <c:v>44553.097497106479</c:v>
                </c:pt>
                <c:pt idx="5185">
                  <c:v>44553.166166145835</c:v>
                </c:pt>
                <c:pt idx="5186">
                  <c:v>44553.234835787036</c:v>
                </c:pt>
                <c:pt idx="5187">
                  <c:v>44553.303505706019</c:v>
                </c:pt>
                <c:pt idx="5188">
                  <c:v>44553.372175902776</c:v>
                </c:pt>
                <c:pt idx="5189">
                  <c:v>44553.440845509256</c:v>
                </c:pt>
                <c:pt idx="5190">
                  <c:v>44553.509514722224</c:v>
                </c:pt>
                <c:pt idx="5191">
                  <c:v>44553.57818384259</c:v>
                </c:pt>
                <c:pt idx="5192">
                  <c:v>44553.646852939812</c:v>
                </c:pt>
                <c:pt idx="5193">
                  <c:v>44553.715522048609</c:v>
                </c:pt>
                <c:pt idx="5194">
                  <c:v>44553.784190844905</c:v>
                </c:pt>
                <c:pt idx="5195">
                  <c:v>44553.852860474537</c:v>
                </c:pt>
                <c:pt idx="5196">
                  <c:v>44553.921530023152</c:v>
                </c:pt>
                <c:pt idx="5197">
                  <c:v>44553.990199398148</c:v>
                </c:pt>
                <c:pt idx="5198">
                  <c:v>44554.058868668981</c:v>
                </c:pt>
                <c:pt idx="5199">
                  <c:v>44554.127537314816</c:v>
                </c:pt>
                <c:pt idx="5200">
                  <c:v>44554.196206539353</c:v>
                </c:pt>
                <c:pt idx="5201">
                  <c:v>44554.264876261572</c:v>
                </c:pt>
                <c:pt idx="5202">
                  <c:v>44554.333546504633</c:v>
                </c:pt>
                <c:pt idx="5203">
                  <c:v>44554.402216400464</c:v>
                </c:pt>
                <c:pt idx="5204">
                  <c:v>44554.470885798612</c:v>
                </c:pt>
                <c:pt idx="5205">
                  <c:v>44554.539554872688</c:v>
                </c:pt>
                <c:pt idx="5206">
                  <c:v>44554.608223854164</c:v>
                </c:pt>
                <c:pt idx="5207">
                  <c:v>44554.67689289352</c:v>
                </c:pt>
                <c:pt idx="5208">
                  <c:v>44554.745561747688</c:v>
                </c:pt>
                <c:pt idx="5209">
                  <c:v>44554.814230891207</c:v>
                </c:pt>
                <c:pt idx="5210">
                  <c:v>44554.882900636578</c:v>
                </c:pt>
                <c:pt idx="5211">
                  <c:v>44554.951569965277</c:v>
                </c:pt>
                <c:pt idx="5212">
                  <c:v>44555.020239178244</c:v>
                </c:pt>
                <c:pt idx="5213">
                  <c:v>44555.088908113423</c:v>
                </c:pt>
                <c:pt idx="5214">
                  <c:v>44555.157576990743</c:v>
                </c:pt>
                <c:pt idx="5215">
                  <c:v>44555.226246493054</c:v>
                </c:pt>
                <c:pt idx="5216">
                  <c:v>44555.294916250001</c:v>
                </c:pt>
                <c:pt idx="5217">
                  <c:v>44555.363586412037</c:v>
                </c:pt>
                <c:pt idx="5218">
                  <c:v>44555.432255995373</c:v>
                </c:pt>
                <c:pt idx="5219">
                  <c:v>44555.500925185188</c:v>
                </c:pt>
                <c:pt idx="5220">
                  <c:v>44555.569594259257</c:v>
                </c:pt>
                <c:pt idx="5221">
                  <c:v>44555.638263252316</c:v>
                </c:pt>
                <c:pt idx="5222">
                  <c:v>44555.706932314817</c:v>
                </c:pt>
                <c:pt idx="5223">
                  <c:v>44555.775601041663</c:v>
                </c:pt>
                <c:pt idx="5224">
                  <c:v>44555.844270543981</c:v>
                </c:pt>
                <c:pt idx="5225">
                  <c:v>44555.912940092596</c:v>
                </c:pt>
                <c:pt idx="5226">
                  <c:v>44555.981609386574</c:v>
                </c:pt>
                <c:pt idx="5227">
                  <c:v>44556.05027861111</c:v>
                </c:pt>
                <c:pt idx="5228">
                  <c:v>44556.11894724537</c:v>
                </c:pt>
                <c:pt idx="5229">
                  <c:v>44556.187616377312</c:v>
                </c:pt>
                <c:pt idx="5230">
                  <c:v>44556.256286053242</c:v>
                </c:pt>
                <c:pt idx="5231">
                  <c:v>44556.324956192133</c:v>
                </c:pt>
                <c:pt idx="5232">
                  <c:v>44556.393626168981</c:v>
                </c:pt>
                <c:pt idx="5233">
                  <c:v>44556.462295590274</c:v>
                </c:pt>
                <c:pt idx="5234">
                  <c:v>44556.530964641206</c:v>
                </c:pt>
                <c:pt idx="5235">
                  <c:v>44556.599633599537</c:v>
                </c:pt>
                <c:pt idx="5236">
                  <c:v>44556.668302615741</c:v>
                </c:pt>
                <c:pt idx="5237">
                  <c:v>44556.73697150463</c:v>
                </c:pt>
                <c:pt idx="5238">
                  <c:v>44556.805640451392</c:v>
                </c:pt>
                <c:pt idx="5239">
                  <c:v>44556.87431013889</c:v>
                </c:pt>
                <c:pt idx="5240">
                  <c:v>44556.942979490741</c:v>
                </c:pt>
                <c:pt idx="5241">
                  <c:v>44557.011648692132</c:v>
                </c:pt>
                <c:pt idx="5242">
                  <c:v>44557.080317685184</c:v>
                </c:pt>
                <c:pt idx="5243">
                  <c:v>44557.148986377317</c:v>
                </c:pt>
                <c:pt idx="5244">
                  <c:v>44557.217655706016</c:v>
                </c:pt>
                <c:pt idx="5245">
                  <c:v>44557.286325347224</c:v>
                </c:pt>
                <c:pt idx="5246">
                  <c:v>44557.354995474539</c:v>
                </c:pt>
                <c:pt idx="5247">
                  <c:v>44557.423665023147</c:v>
                </c:pt>
                <c:pt idx="5248">
                  <c:v>44557.492334201386</c:v>
                </c:pt>
                <c:pt idx="5249">
                  <c:v>44557.561003182869</c:v>
                </c:pt>
                <c:pt idx="5250">
                  <c:v>44557.629672106479</c:v>
                </c:pt>
                <c:pt idx="5251">
                  <c:v>44557.698341087962</c:v>
                </c:pt>
                <c:pt idx="5252">
                  <c:v>44557.767009768519</c:v>
                </c:pt>
                <c:pt idx="5253">
                  <c:v>44557.83567912037</c:v>
                </c:pt>
                <c:pt idx="5254">
                  <c:v>44557.904348668984</c:v>
                </c:pt>
                <c:pt idx="5255">
                  <c:v>44557.973017870368</c:v>
                </c:pt>
                <c:pt idx="5256">
                  <c:v>44558.041687025463</c:v>
                </c:pt>
                <c:pt idx="5257">
                  <c:v>44558.110355671299</c:v>
                </c:pt>
                <c:pt idx="5258">
                  <c:v>44558.179024710647</c:v>
                </c:pt>
                <c:pt idx="5259">
                  <c:v>44558.247694305559</c:v>
                </c:pt>
                <c:pt idx="5260">
                  <c:v>44558.316364293983</c:v>
                </c:pt>
                <c:pt idx="5261">
                  <c:v>44558.385034305553</c:v>
                </c:pt>
                <c:pt idx="5262">
                  <c:v>44558.453703749998</c:v>
                </c:pt>
                <c:pt idx="5263">
                  <c:v>44558.522372777777</c:v>
                </c:pt>
                <c:pt idx="5264">
                  <c:v>44558.591041736108</c:v>
                </c:pt>
                <c:pt idx="5265">
                  <c:v>44558.659710717591</c:v>
                </c:pt>
                <c:pt idx="5266">
                  <c:v>44558.728379641201</c:v>
                </c:pt>
                <c:pt idx="5267">
                  <c:v>44558.797048414352</c:v>
                </c:pt>
                <c:pt idx="5268">
                  <c:v>44558.865718020832</c:v>
                </c:pt>
                <c:pt idx="5269">
                  <c:v>44558.934387384259</c:v>
                </c:pt>
                <c:pt idx="5270">
                  <c:v>44559.003056597219</c:v>
                </c:pt>
                <c:pt idx="5271">
                  <c:v>44559.071725636575</c:v>
                </c:pt>
                <c:pt idx="5272">
                  <c:v>44559.140394189817</c:v>
                </c:pt>
                <c:pt idx="5273">
                  <c:v>44559.209063379632</c:v>
                </c:pt>
                <c:pt idx="5274">
                  <c:v>44559.277732951392</c:v>
                </c:pt>
                <c:pt idx="5275">
                  <c:v>44559.346403055555</c:v>
                </c:pt>
                <c:pt idx="5276">
                  <c:v>44559.415072638891</c:v>
                </c:pt>
                <c:pt idx="5277">
                  <c:v>44559.48374181713</c:v>
                </c:pt>
                <c:pt idx="5278">
                  <c:v>44559.55241074074</c:v>
                </c:pt>
                <c:pt idx="5279">
                  <c:v>44559.621079594908</c:v>
                </c:pt>
                <c:pt idx="5280">
                  <c:v>44559.689748506942</c:v>
                </c:pt>
                <c:pt idx="5281">
                  <c:v>44559.758417164354</c:v>
                </c:pt>
                <c:pt idx="5282">
                  <c:v>44559.827086377314</c:v>
                </c:pt>
                <c:pt idx="5283">
                  <c:v>44559.895755937498</c:v>
                </c:pt>
                <c:pt idx="5284">
                  <c:v>44559.964425081016</c:v>
                </c:pt>
                <c:pt idx="5285">
                  <c:v>44560.033094178238</c:v>
                </c:pt>
                <c:pt idx="5286">
                  <c:v>44560.101762858794</c:v>
                </c:pt>
                <c:pt idx="5287">
                  <c:v>44560.170431782404</c:v>
                </c:pt>
                <c:pt idx="5288">
                  <c:v>44560.239101296298</c:v>
                </c:pt>
                <c:pt idx="5289">
                  <c:v>44560.307771111111</c:v>
                </c:pt>
                <c:pt idx="5290">
                  <c:v>44560.376441134256</c:v>
                </c:pt>
                <c:pt idx="5291">
                  <c:v>44560.445110567132</c:v>
                </c:pt>
                <c:pt idx="5292">
                  <c:v>44560.513779606481</c:v>
                </c:pt>
                <c:pt idx="5293">
                  <c:v>44560.582448553243</c:v>
                </c:pt>
                <c:pt idx="5294">
                  <c:v>44560.651117488429</c:v>
                </c:pt>
                <c:pt idx="5295">
                  <c:v>44560.719786435184</c:v>
                </c:pt>
                <c:pt idx="5296">
                  <c:v>44560.788455092596</c:v>
                </c:pt>
                <c:pt idx="5297">
                  <c:v>44560.857124594906</c:v>
                </c:pt>
                <c:pt idx="5298">
                  <c:v>44560.925793969909</c:v>
                </c:pt>
                <c:pt idx="5299">
                  <c:v>44560.994463182869</c:v>
                </c:pt>
                <c:pt idx="5300">
                  <c:v>44561.063132256946</c:v>
                </c:pt>
                <c:pt idx="5301">
                  <c:v>44561.131800752315</c:v>
                </c:pt>
                <c:pt idx="5302">
                  <c:v>44561.200469837961</c:v>
                </c:pt>
                <c:pt idx="5303">
                  <c:v>44561.269139398151</c:v>
                </c:pt>
                <c:pt idx="5304">
                  <c:v>44561.33780947917</c:v>
                </c:pt>
                <c:pt idx="5305">
                  <c:v>44561.406479143516</c:v>
                </c:pt>
                <c:pt idx="5306">
                  <c:v>44561.475148356483</c:v>
                </c:pt>
                <c:pt idx="5307">
                  <c:v>44561.543817256941</c:v>
                </c:pt>
                <c:pt idx="5308">
                  <c:v>44561.612486076388</c:v>
                </c:pt>
                <c:pt idx="5309">
                  <c:v>44561.681154953701</c:v>
                </c:pt>
                <c:pt idx="5310">
                  <c:v>44561.749823634258</c:v>
                </c:pt>
                <c:pt idx="5311">
                  <c:v>44561.818492685183</c:v>
                </c:pt>
                <c:pt idx="5312">
                  <c:v>44561.887162268518</c:v>
                </c:pt>
                <c:pt idx="5313">
                  <c:v>44561.955831423613</c:v>
                </c:pt>
                <c:pt idx="5314">
                  <c:v>44562.024500474537</c:v>
                </c:pt>
                <c:pt idx="5315">
                  <c:v>44562.09316921296</c:v>
                </c:pt>
                <c:pt idx="5316">
                  <c:v>44562.161838009262</c:v>
                </c:pt>
                <c:pt idx="5317">
                  <c:v>44562.23050740741</c:v>
                </c:pt>
                <c:pt idx="5318">
                  <c:v>44562.299177071756</c:v>
                </c:pt>
                <c:pt idx="5319">
                  <c:v>44562.367847083333</c:v>
                </c:pt>
                <c:pt idx="5320">
                  <c:v>44562.436516504633</c:v>
                </c:pt>
                <c:pt idx="5321">
                  <c:v>44562.505185543981</c:v>
                </c:pt>
                <c:pt idx="5322">
                  <c:v>44562.573854479167</c:v>
                </c:pt>
                <c:pt idx="5323">
                  <c:v>44562.642523356481</c:v>
                </c:pt>
                <c:pt idx="5324">
                  <c:v>44562.71119228009</c:v>
                </c:pt>
                <c:pt idx="5325">
                  <c:v>44562.779860868053</c:v>
                </c:pt>
                <c:pt idx="5326">
                  <c:v>44562.848530266201</c:v>
                </c:pt>
                <c:pt idx="5327">
                  <c:v>44562.91719965278</c:v>
                </c:pt>
                <c:pt idx="5328">
                  <c:v>44562.985868819444</c:v>
                </c:pt>
                <c:pt idx="5329">
                  <c:v>44563.054537916665</c:v>
                </c:pt>
                <c:pt idx="5330">
                  <c:v>44563.123206400465</c:v>
                </c:pt>
                <c:pt idx="5331">
                  <c:v>44563.191875416669</c:v>
                </c:pt>
                <c:pt idx="5332">
                  <c:v>44563.2605449537</c:v>
                </c:pt>
                <c:pt idx="5333">
                  <c:v>44563.329214988429</c:v>
                </c:pt>
                <c:pt idx="5334">
                  <c:v>44563.397884768521</c:v>
                </c:pt>
                <c:pt idx="5335">
                  <c:v>44563.466554016202</c:v>
                </c:pt>
                <c:pt idx="5336">
                  <c:v>44563.535222928243</c:v>
                </c:pt>
                <c:pt idx="5337">
                  <c:v>44563.603891736115</c:v>
                </c:pt>
                <c:pt idx="5338">
                  <c:v>44563.672560601852</c:v>
                </c:pt>
                <c:pt idx="5339">
                  <c:v>44563.741229317129</c:v>
                </c:pt>
                <c:pt idx="5340">
                  <c:v>44563.809898206018</c:v>
                </c:pt>
                <c:pt idx="5341">
                  <c:v>44563.878567777778</c:v>
                </c:pt>
                <c:pt idx="5342">
                  <c:v>44563.947236967593</c:v>
                </c:pt>
                <c:pt idx="5343">
                  <c:v>44564.015906006942</c:v>
                </c:pt>
                <c:pt idx="5344">
                  <c:v>44564.084574826389</c:v>
                </c:pt>
                <c:pt idx="5345">
                  <c:v>44564.153243460649</c:v>
                </c:pt>
                <c:pt idx="5346">
                  <c:v>44564.221912719906</c:v>
                </c:pt>
                <c:pt idx="5347">
                  <c:v>44564.290582256945</c:v>
                </c:pt>
                <c:pt idx="5348">
                  <c:v>44564.359252256945</c:v>
                </c:pt>
                <c:pt idx="5349">
                  <c:v>44564.427921666669</c:v>
                </c:pt>
                <c:pt idx="5350">
                  <c:v>44564.496590706018</c:v>
                </c:pt>
                <c:pt idx="5351">
                  <c:v>44564.565259583331</c:v>
                </c:pt>
                <c:pt idx="5352">
                  <c:v>44564.633928391202</c:v>
                </c:pt>
                <c:pt idx="5353">
                  <c:v>44564.702597268515</c:v>
                </c:pt>
                <c:pt idx="5354">
                  <c:v>44564.771265821757</c:v>
                </c:pt>
                <c:pt idx="5355">
                  <c:v>44564.839935104166</c:v>
                </c:pt>
                <c:pt idx="5356">
                  <c:v>44564.908604502314</c:v>
                </c:pt>
                <c:pt idx="5357">
                  <c:v>44564.977273599536</c:v>
                </c:pt>
                <c:pt idx="5358">
                  <c:v>44565.045942662036</c:v>
                </c:pt>
                <c:pt idx="5359">
                  <c:v>44565.114611157405</c:v>
                </c:pt>
                <c:pt idx="5360">
                  <c:v>44565.183280092591</c:v>
                </c:pt>
                <c:pt idx="5361">
                  <c:v>44565.251949594909</c:v>
                </c:pt>
                <c:pt idx="5362">
                  <c:v>44565.320619513892</c:v>
                </c:pt>
                <c:pt idx="5363">
                  <c:v>44565.389289375002</c:v>
                </c:pt>
                <c:pt idx="5364">
                  <c:v>44565.457958657411</c:v>
                </c:pt>
                <c:pt idx="5365">
                  <c:v>44565.526627569445</c:v>
                </c:pt>
                <c:pt idx="5366">
                  <c:v>44565.595296377316</c:v>
                </c:pt>
                <c:pt idx="5367">
                  <c:v>44565.663965231484</c:v>
                </c:pt>
                <c:pt idx="5368">
                  <c:v>44565.732634004627</c:v>
                </c:pt>
                <c:pt idx="5369">
                  <c:v>44565.801302719905</c:v>
                </c:pt>
                <c:pt idx="5370">
                  <c:v>44565.869972233799</c:v>
                </c:pt>
                <c:pt idx="5371">
                  <c:v>44565.938641446759</c:v>
                </c:pt>
                <c:pt idx="5372">
                  <c:v>44566.00731050926</c:v>
                </c:pt>
                <c:pt idx="5373">
                  <c:v>44566.075979386573</c:v>
                </c:pt>
                <c:pt idx="5374">
                  <c:v>44566.144647870373</c:v>
                </c:pt>
                <c:pt idx="5375">
                  <c:v>44566.213316990739</c:v>
                </c:pt>
                <c:pt idx="5376">
                  <c:v>44566.28198644676</c:v>
                </c:pt>
                <c:pt idx="5377">
                  <c:v>44566.350656423609</c:v>
                </c:pt>
                <c:pt idx="5378">
                  <c:v>44566.419325844909</c:v>
                </c:pt>
                <c:pt idx="5379">
                  <c:v>44566.487994872688</c:v>
                </c:pt>
                <c:pt idx="5380">
                  <c:v>44566.556663692128</c:v>
                </c:pt>
                <c:pt idx="5381">
                  <c:v>44566.625332430558</c:v>
                </c:pt>
                <c:pt idx="5382">
                  <c:v>44566.694001238429</c:v>
                </c:pt>
                <c:pt idx="5383">
                  <c:v>44566.762669768519</c:v>
                </c:pt>
                <c:pt idx="5384">
                  <c:v>44566.831338923614</c:v>
                </c:pt>
                <c:pt idx="5385">
                  <c:v>44566.90000833333</c:v>
                </c:pt>
                <c:pt idx="5386">
                  <c:v>44566.968677372686</c:v>
                </c:pt>
                <c:pt idx="5387">
                  <c:v>44567.037346354169</c:v>
                </c:pt>
                <c:pt idx="5388">
                  <c:v>44567.106014872683</c:v>
                </c:pt>
                <c:pt idx="5389">
                  <c:v>44567.174683715275</c:v>
                </c:pt>
                <c:pt idx="5390">
                  <c:v>44567.243353136575</c:v>
                </c:pt>
                <c:pt idx="5391">
                  <c:v>44567.312022893515</c:v>
                </c:pt>
                <c:pt idx="5392">
                  <c:v>44567.380692789353</c:v>
                </c:pt>
                <c:pt idx="5393">
                  <c:v>44567.449362083331</c:v>
                </c:pt>
                <c:pt idx="5394">
                  <c:v>44567.518030983796</c:v>
                </c:pt>
                <c:pt idx="5395">
                  <c:v>44567.586699791667</c:v>
                </c:pt>
                <c:pt idx="5396">
                  <c:v>44567.655368622683</c:v>
                </c:pt>
                <c:pt idx="5397">
                  <c:v>44567.724037418979</c:v>
                </c:pt>
                <c:pt idx="5398">
                  <c:v>44567.792705983797</c:v>
                </c:pt>
                <c:pt idx="5399">
                  <c:v>44567.861375405089</c:v>
                </c:pt>
                <c:pt idx="5400">
                  <c:v>44567.930044629633</c:v>
                </c:pt>
                <c:pt idx="5401">
                  <c:v>44567.998713703702</c:v>
                </c:pt>
                <c:pt idx="5402">
                  <c:v>44568.067382627312</c:v>
                </c:pt>
                <c:pt idx="5403">
                  <c:v>44568.136051006943</c:v>
                </c:pt>
                <c:pt idx="5404">
                  <c:v>44568.204720000002</c:v>
                </c:pt>
                <c:pt idx="5405">
                  <c:v>44568.273389421294</c:v>
                </c:pt>
                <c:pt idx="5406">
                  <c:v>44568.342059374998</c:v>
                </c:pt>
                <c:pt idx="5407">
                  <c:v>44568.410728854164</c:v>
                </c:pt>
                <c:pt idx="5408">
                  <c:v>44568.479397893519</c:v>
                </c:pt>
                <c:pt idx="5409">
                  <c:v>44568.54806666667</c:v>
                </c:pt>
                <c:pt idx="5410">
                  <c:v>44568.616735358795</c:v>
                </c:pt>
                <c:pt idx="5411">
                  <c:v>44568.685404108794</c:v>
                </c:pt>
                <c:pt idx="5412">
                  <c:v>44568.754072615739</c:v>
                </c:pt>
                <c:pt idx="5413">
                  <c:v>44568.822741608798</c:v>
                </c:pt>
                <c:pt idx="5414">
                  <c:v>44568.891411041666</c:v>
                </c:pt>
                <c:pt idx="5415">
                  <c:v>44568.960080046294</c:v>
                </c:pt>
                <c:pt idx="5416">
                  <c:v>44569.028748958335</c:v>
                </c:pt>
                <c:pt idx="5417">
                  <c:v>44569.097417523146</c:v>
                </c:pt>
                <c:pt idx="5418">
                  <c:v>44569.166086238423</c:v>
                </c:pt>
                <c:pt idx="5419">
                  <c:v>44569.234755555553</c:v>
                </c:pt>
                <c:pt idx="5420">
                  <c:v>44569.303425138889</c:v>
                </c:pt>
                <c:pt idx="5421">
                  <c:v>44569.372095011575</c:v>
                </c:pt>
                <c:pt idx="5422">
                  <c:v>44569.440764293984</c:v>
                </c:pt>
                <c:pt idx="5423">
                  <c:v>44569.509433182873</c:v>
                </c:pt>
                <c:pt idx="5424">
                  <c:v>44569.578101979168</c:v>
                </c:pt>
                <c:pt idx="5425">
                  <c:v>44569.646770740743</c:v>
                </c:pt>
                <c:pt idx="5426">
                  <c:v>44569.715439525462</c:v>
                </c:pt>
                <c:pt idx="5427">
                  <c:v>44569.784107997686</c:v>
                </c:pt>
                <c:pt idx="5428">
                  <c:v>44569.852777291664</c:v>
                </c:pt>
                <c:pt idx="5429">
                  <c:v>44569.9214465162</c:v>
                </c:pt>
                <c:pt idx="5430">
                  <c:v>44569.990115555556</c:v>
                </c:pt>
                <c:pt idx="5431">
                  <c:v>44570.058784502318</c:v>
                </c:pt>
                <c:pt idx="5432">
                  <c:v>44570.127452824076</c:v>
                </c:pt>
                <c:pt idx="5433">
                  <c:v>44570.196121712965</c:v>
                </c:pt>
                <c:pt idx="5434">
                  <c:v>44570.264791111113</c:v>
                </c:pt>
                <c:pt idx="5435">
                  <c:v>44570.333461018519</c:v>
                </c:pt>
                <c:pt idx="5436">
                  <c:v>44570.402130590279</c:v>
                </c:pt>
                <c:pt idx="5437">
                  <c:v>44570.470799664348</c:v>
                </c:pt>
                <c:pt idx="5438">
                  <c:v>44570.539468414354</c:v>
                </c:pt>
                <c:pt idx="5439">
                  <c:v>44570.608137060182</c:v>
                </c:pt>
                <c:pt idx="5440">
                  <c:v>44570.67680577546</c:v>
                </c:pt>
                <c:pt idx="5441">
                  <c:v>44570.745474305557</c:v>
                </c:pt>
                <c:pt idx="5442">
                  <c:v>44570.814143113428</c:v>
                </c:pt>
                <c:pt idx="5443">
                  <c:v>44570.882812534721</c:v>
                </c:pt>
                <c:pt idx="5444">
                  <c:v>44570.951481539349</c:v>
                </c:pt>
                <c:pt idx="5445">
                  <c:v>44571.020150416669</c:v>
                </c:pt>
                <c:pt idx="5446">
                  <c:v>44571.088819039353</c:v>
                </c:pt>
                <c:pt idx="5447">
                  <c:v>44571.157487581018</c:v>
                </c:pt>
                <c:pt idx="5448">
                  <c:v>44571.226156747682</c:v>
                </c:pt>
                <c:pt idx="5449">
                  <c:v>44571.294826180558</c:v>
                </c:pt>
                <c:pt idx="5450">
                  <c:v>44571.363496018515</c:v>
                </c:pt>
                <c:pt idx="5451">
                  <c:v>44571.43216527778</c:v>
                </c:pt>
                <c:pt idx="5452">
                  <c:v>44571.500834143517</c:v>
                </c:pt>
                <c:pt idx="5453">
                  <c:v>44571.569502893515</c:v>
                </c:pt>
                <c:pt idx="5454">
                  <c:v>44571.638171562503</c:v>
                </c:pt>
                <c:pt idx="5455">
                  <c:v>44571.706840300925</c:v>
                </c:pt>
                <c:pt idx="5456">
                  <c:v>44571.7755087037</c:v>
                </c:pt>
                <c:pt idx="5457">
                  <c:v>44571.844177870371</c:v>
                </c:pt>
                <c:pt idx="5458">
                  <c:v>44571.912847094907</c:v>
                </c:pt>
                <c:pt idx="5459">
                  <c:v>44571.981516064814</c:v>
                </c:pt>
                <c:pt idx="5460">
                  <c:v>44572.050184965279</c:v>
                </c:pt>
                <c:pt idx="5461">
                  <c:v>44572.118853287036</c:v>
                </c:pt>
                <c:pt idx="5462">
                  <c:v>44572.187522094908</c:v>
                </c:pt>
                <c:pt idx="5463">
                  <c:v>44572.256191446759</c:v>
                </c:pt>
                <c:pt idx="5464">
                  <c:v>44572.324861261572</c:v>
                </c:pt>
                <c:pt idx="5465">
                  <c:v>44572.39353090278</c:v>
                </c:pt>
                <c:pt idx="5466">
                  <c:v>44572.462200011571</c:v>
                </c:pt>
                <c:pt idx="5467">
                  <c:v>44572.53086875</c:v>
                </c:pt>
                <c:pt idx="5468">
                  <c:v>44572.599537372684</c:v>
                </c:pt>
                <c:pt idx="5469">
                  <c:v>44572.668206076392</c:v>
                </c:pt>
                <c:pt idx="5470">
                  <c:v>44572.736874641203</c:v>
                </c:pt>
                <c:pt idx="5471">
                  <c:v>44572.805543263887</c:v>
                </c:pt>
                <c:pt idx="5472">
                  <c:v>44572.87421263889</c:v>
                </c:pt>
                <c:pt idx="5473">
                  <c:v>44572.94288166667</c:v>
                </c:pt>
                <c:pt idx="5474">
                  <c:v>44573.011550543983</c:v>
                </c:pt>
                <c:pt idx="5475">
                  <c:v>44573.080219224539</c:v>
                </c:pt>
                <c:pt idx="5476">
                  <c:v>44573.148887592593</c:v>
                </c:pt>
                <c:pt idx="5477">
                  <c:v>44573.217556608797</c:v>
                </c:pt>
                <c:pt idx="5478">
                  <c:v>44573.286225925927</c:v>
                </c:pt>
                <c:pt idx="5479">
                  <c:v>44573.35489574074</c:v>
                </c:pt>
                <c:pt idx="5480">
                  <c:v>44573.423564976853</c:v>
                </c:pt>
                <c:pt idx="5481">
                  <c:v>44573.492233831021</c:v>
                </c:pt>
                <c:pt idx="5482">
                  <c:v>44573.560902500001</c:v>
                </c:pt>
                <c:pt idx="5483">
                  <c:v>44573.62957109954</c:v>
                </c:pt>
                <c:pt idx="5484">
                  <c:v>44573.698239768521</c:v>
                </c:pt>
                <c:pt idx="5485">
                  <c:v>44573.766908124999</c:v>
                </c:pt>
                <c:pt idx="5486">
                  <c:v>44573.835577175923</c:v>
                </c:pt>
                <c:pt idx="5487">
                  <c:v>44573.904246412036</c:v>
                </c:pt>
                <c:pt idx="5488">
                  <c:v>44573.972915289349</c:v>
                </c:pt>
                <c:pt idx="5489">
                  <c:v>44574.041584131941</c:v>
                </c:pt>
                <c:pt idx="5490">
                  <c:v>44574.110252465274</c:v>
                </c:pt>
                <c:pt idx="5491">
                  <c:v>44574.178921192128</c:v>
                </c:pt>
                <c:pt idx="5492">
                  <c:v>44574.247590474537</c:v>
                </c:pt>
                <c:pt idx="5493">
                  <c:v>44574.31626013889</c:v>
                </c:pt>
                <c:pt idx="5494">
                  <c:v>44574.384929849541</c:v>
                </c:pt>
                <c:pt idx="5495">
                  <c:v>44574.453598969907</c:v>
                </c:pt>
                <c:pt idx="5496">
                  <c:v>44574.522267696761</c:v>
                </c:pt>
                <c:pt idx="5497">
                  <c:v>44574.590936342589</c:v>
                </c:pt>
                <c:pt idx="5498">
                  <c:v>44574.659605011577</c:v>
                </c:pt>
                <c:pt idx="5499">
                  <c:v>44574.728273622684</c:v>
                </c:pt>
                <c:pt idx="5500">
                  <c:v>44574.796942094908</c:v>
                </c:pt>
                <c:pt idx="5501">
                  <c:v>44574.865611388886</c:v>
                </c:pt>
                <c:pt idx="5502">
                  <c:v>44574.934280439818</c:v>
                </c:pt>
                <c:pt idx="5503">
                  <c:v>44575.002949340276</c:v>
                </c:pt>
                <c:pt idx="5504">
                  <c:v>44575.07161806713</c:v>
                </c:pt>
                <c:pt idx="5505">
                  <c:v>44575.140286319445</c:v>
                </c:pt>
                <c:pt idx="5506">
                  <c:v>44575.208955196758</c:v>
                </c:pt>
                <c:pt idx="5507">
                  <c:v>44575.277624467592</c:v>
                </c:pt>
                <c:pt idx="5508">
                  <c:v>44575.34629425926</c:v>
                </c:pt>
                <c:pt idx="5509">
                  <c:v>44575.414963530093</c:v>
                </c:pt>
                <c:pt idx="5510">
                  <c:v>44575.483632407406</c:v>
                </c:pt>
                <c:pt idx="5511">
                  <c:v>44575.552301018521</c:v>
                </c:pt>
                <c:pt idx="5512">
                  <c:v>44575.620969571763</c:v>
                </c:pt>
                <c:pt idx="5513">
                  <c:v>44575.68963818287</c:v>
                </c:pt>
                <c:pt idx="5514">
                  <c:v>44575.758306527779</c:v>
                </c:pt>
                <c:pt idx="5515">
                  <c:v>44575.826975428237</c:v>
                </c:pt>
                <c:pt idx="5516">
                  <c:v>44575.895644687502</c:v>
                </c:pt>
                <c:pt idx="5517">
                  <c:v>44575.964313530094</c:v>
                </c:pt>
                <c:pt idx="5518">
                  <c:v>44576.032982314813</c:v>
                </c:pt>
                <c:pt idx="5519">
                  <c:v>44576.101650694443</c:v>
                </c:pt>
                <c:pt idx="5520">
                  <c:v>44576.170319317127</c:v>
                </c:pt>
                <c:pt idx="5521">
                  <c:v>44576.238988518518</c:v>
                </c:pt>
                <c:pt idx="5522">
                  <c:v>44576.307658032405</c:v>
                </c:pt>
                <c:pt idx="5523">
                  <c:v>44576.376327754631</c:v>
                </c:pt>
                <c:pt idx="5524">
                  <c:v>44576.444996886574</c:v>
                </c:pt>
                <c:pt idx="5525">
                  <c:v>44576.513665613427</c:v>
                </c:pt>
                <c:pt idx="5526">
                  <c:v>44576.582334259256</c:v>
                </c:pt>
                <c:pt idx="5527">
                  <c:v>44576.651002893515</c:v>
                </c:pt>
                <c:pt idx="5528">
                  <c:v>44576.719671527775</c:v>
                </c:pt>
                <c:pt idx="5529">
                  <c:v>44576.78833988426</c:v>
                </c:pt>
                <c:pt idx="5530">
                  <c:v>44576.857009074076</c:v>
                </c:pt>
                <c:pt idx="5531">
                  <c:v>44576.925678148145</c:v>
                </c:pt>
                <c:pt idx="5532">
                  <c:v>44576.994347060187</c:v>
                </c:pt>
                <c:pt idx="5533">
                  <c:v>44577.06301583333</c:v>
                </c:pt>
                <c:pt idx="5534">
                  <c:v>44577.131684016204</c:v>
                </c:pt>
                <c:pt idx="5535">
                  <c:v>44577.200352800923</c:v>
                </c:pt>
                <c:pt idx="5536">
                  <c:v>44577.269022060187</c:v>
                </c:pt>
                <c:pt idx="5537">
                  <c:v>44577.337691840279</c:v>
                </c:pt>
                <c:pt idx="5538">
                  <c:v>44577.406361203706</c:v>
                </c:pt>
                <c:pt idx="5539">
                  <c:v>44577.475030104164</c:v>
                </c:pt>
                <c:pt idx="5540">
                  <c:v>44577.543698703703</c:v>
                </c:pt>
                <c:pt idx="5541">
                  <c:v>44577.612367222224</c:v>
                </c:pt>
                <c:pt idx="5542">
                  <c:v>44577.681035787034</c:v>
                </c:pt>
                <c:pt idx="5543">
                  <c:v>44577.749704166665</c:v>
                </c:pt>
                <c:pt idx="5544">
                  <c:v>44577.818372916663</c:v>
                </c:pt>
                <c:pt idx="5545">
                  <c:v>44577.887042187504</c:v>
                </c:pt>
                <c:pt idx="5546">
                  <c:v>44577.955711041664</c:v>
                </c:pt>
                <c:pt idx="5547">
                  <c:v>44578.024379780094</c:v>
                </c:pt>
                <c:pt idx="5548">
                  <c:v>44578.09304821759</c:v>
                </c:pt>
                <c:pt idx="5549">
                  <c:v>44578.161716712966</c:v>
                </c:pt>
                <c:pt idx="5550">
                  <c:v>44578.230385798612</c:v>
                </c:pt>
                <c:pt idx="5551">
                  <c:v>44578.299055162039</c:v>
                </c:pt>
                <c:pt idx="5552">
                  <c:v>44578.367724861113</c:v>
                </c:pt>
                <c:pt idx="5553">
                  <c:v>44578.436393993055</c:v>
                </c:pt>
                <c:pt idx="5554">
                  <c:v>44578.505062719909</c:v>
                </c:pt>
                <c:pt idx="5555">
                  <c:v>44578.573731342593</c:v>
                </c:pt>
                <c:pt idx="5556">
                  <c:v>44578.642400787037</c:v>
                </c:pt>
                <c:pt idx="5557">
                  <c:v>44578.711070254627</c:v>
                </c:pt>
                <c:pt idx="5558">
                  <c:v>44578.779739386577</c:v>
                </c:pt>
                <c:pt idx="5559">
                  <c:v>44578.848409328704</c:v>
                </c:pt>
                <c:pt idx="5560">
                  <c:v>44578.917079247687</c:v>
                </c:pt>
                <c:pt idx="5561">
                  <c:v>44578.98574895833</c:v>
                </c:pt>
                <c:pt idx="5562">
                  <c:v>44579.054418599539</c:v>
                </c:pt>
                <c:pt idx="5563">
                  <c:v>44579.123087615742</c:v>
                </c:pt>
                <c:pt idx="5564">
                  <c:v>44579.191757175926</c:v>
                </c:pt>
                <c:pt idx="5565">
                  <c:v>44579.260427256944</c:v>
                </c:pt>
                <c:pt idx="5566">
                  <c:v>44579.329097824077</c:v>
                </c:pt>
                <c:pt idx="5567">
                  <c:v>44579.397768148148</c:v>
                </c:pt>
                <c:pt idx="5568">
                  <c:v>44579.466437939816</c:v>
                </c:pt>
                <c:pt idx="5569">
                  <c:v>44579.535107384261</c:v>
                </c:pt>
                <c:pt idx="5570">
                  <c:v>44579.603776724536</c:v>
                </c:pt>
                <c:pt idx="5571">
                  <c:v>44579.67244613426</c:v>
                </c:pt>
                <c:pt idx="5572">
                  <c:v>44579.741115393517</c:v>
                </c:pt>
                <c:pt idx="5573">
                  <c:v>44579.809784814817</c:v>
                </c:pt>
                <c:pt idx="5574">
                  <c:v>44579.87845491898</c:v>
                </c:pt>
                <c:pt idx="5575">
                  <c:v>44579.947124652776</c:v>
                </c:pt>
                <c:pt idx="5576">
                  <c:v>44580.015794236111</c:v>
                </c:pt>
                <c:pt idx="5577">
                  <c:v>44580.084463587962</c:v>
                </c:pt>
                <c:pt idx="5578">
                  <c:v>44580.153132754633</c:v>
                </c:pt>
                <c:pt idx="5579">
                  <c:v>44580.22180255787</c:v>
                </c:pt>
                <c:pt idx="5580">
                  <c:v>44580.290472638888</c:v>
                </c:pt>
                <c:pt idx="5581">
                  <c:v>44580.359143171299</c:v>
                </c:pt>
                <c:pt idx="5582">
                  <c:v>44580.427813113427</c:v>
                </c:pt>
                <c:pt idx="5583">
                  <c:v>44580.496482685186</c:v>
                </c:pt>
                <c:pt idx="5584">
                  <c:v>44580.565152106479</c:v>
                </c:pt>
                <c:pt idx="5585">
                  <c:v>44580.633821446761</c:v>
                </c:pt>
                <c:pt idx="5586">
                  <c:v>44580.702490856478</c:v>
                </c:pt>
                <c:pt idx="5587">
                  <c:v>44580.771159953707</c:v>
                </c:pt>
                <c:pt idx="5588">
                  <c:v>44580.83982976852</c:v>
                </c:pt>
                <c:pt idx="5589">
                  <c:v>44580.908499710647</c:v>
                </c:pt>
                <c:pt idx="5590">
                  <c:v>44580.97716934028</c:v>
                </c:pt>
                <c:pt idx="5591">
                  <c:v>44581.045838923608</c:v>
                </c:pt>
                <c:pt idx="5592">
                  <c:v>44581.114507962964</c:v>
                </c:pt>
                <c:pt idx="5593">
                  <c:v>44581.18317744213</c:v>
                </c:pt>
                <c:pt idx="5594">
                  <c:v>44581.251847476851</c:v>
                </c:pt>
                <c:pt idx="5595">
                  <c:v>44581.320517928238</c:v>
                </c:pt>
                <c:pt idx="5596">
                  <c:v>44581.389188321758</c:v>
                </c:pt>
                <c:pt idx="5597">
                  <c:v>44581.457858148147</c:v>
                </c:pt>
                <c:pt idx="5598">
                  <c:v>44581.526527581016</c:v>
                </c:pt>
                <c:pt idx="5599">
                  <c:v>44581.595196932867</c:v>
                </c:pt>
                <c:pt idx="5600">
                  <c:v>44581.663866331015</c:v>
                </c:pt>
                <c:pt idx="5601">
                  <c:v>44581.732535625</c:v>
                </c:pt>
                <c:pt idx="5602">
                  <c:v>44581.801204884257</c:v>
                </c:pt>
                <c:pt idx="5603">
                  <c:v>44581.869874930555</c:v>
                </c:pt>
                <c:pt idx="5604">
                  <c:v>44581.938544675926</c:v>
                </c:pt>
                <c:pt idx="5605">
                  <c:v>44582.007214282406</c:v>
                </c:pt>
                <c:pt idx="5606">
                  <c:v>44582.07588369213</c:v>
                </c:pt>
                <c:pt idx="5607">
                  <c:v>44582.144552708334</c:v>
                </c:pt>
                <c:pt idx="5608">
                  <c:v>44582.213222361112</c:v>
                </c:pt>
                <c:pt idx="5609">
                  <c:v>44582.281892349536</c:v>
                </c:pt>
                <c:pt idx="5610">
                  <c:v>44582.350562870372</c:v>
                </c:pt>
                <c:pt idx="5611">
                  <c:v>44582.419232824075</c:v>
                </c:pt>
                <c:pt idx="5612">
                  <c:v>44582.487902395835</c:v>
                </c:pt>
                <c:pt idx="5613">
                  <c:v>44582.556571747686</c:v>
                </c:pt>
                <c:pt idx="5614">
                  <c:v>44582.625241018519</c:v>
                </c:pt>
                <c:pt idx="5615">
                  <c:v>44582.69391037037</c:v>
                </c:pt>
                <c:pt idx="5616">
                  <c:v>44582.762579432871</c:v>
                </c:pt>
                <c:pt idx="5617">
                  <c:v>44582.831249108793</c:v>
                </c:pt>
                <c:pt idx="5618">
                  <c:v>44582.899919062504</c:v>
                </c:pt>
                <c:pt idx="5619">
                  <c:v>44582.968588634256</c:v>
                </c:pt>
                <c:pt idx="5620">
                  <c:v>44583.03725814815</c:v>
                </c:pt>
                <c:pt idx="5621">
                  <c:v>44583.10592721065</c:v>
                </c:pt>
                <c:pt idx="5622">
                  <c:v>44583.174596597222</c:v>
                </c:pt>
                <c:pt idx="5623">
                  <c:v>44583.243266550926</c:v>
                </c:pt>
                <c:pt idx="5624">
                  <c:v>44583.311936840277</c:v>
                </c:pt>
                <c:pt idx="5625">
                  <c:v>44583.380607268518</c:v>
                </c:pt>
                <c:pt idx="5626">
                  <c:v>44583.449277106483</c:v>
                </c:pt>
                <c:pt idx="5627">
                  <c:v>44583.517946539352</c:v>
                </c:pt>
                <c:pt idx="5628">
                  <c:v>44583.586615879627</c:v>
                </c:pt>
                <c:pt idx="5629">
                  <c:v>44583.65528525463</c:v>
                </c:pt>
                <c:pt idx="5630">
                  <c:v>44583.723954583336</c:v>
                </c:pt>
                <c:pt idx="5631">
                  <c:v>44583.792623692127</c:v>
                </c:pt>
                <c:pt idx="5632">
                  <c:v>44583.86129364583</c:v>
                </c:pt>
                <c:pt idx="5633">
                  <c:v>44583.929963402778</c:v>
                </c:pt>
                <c:pt idx="5634">
                  <c:v>44583.998633020834</c:v>
                </c:pt>
                <c:pt idx="5635">
                  <c:v>44584.067302476855</c:v>
                </c:pt>
                <c:pt idx="5636">
                  <c:v>44584.135971388889</c:v>
                </c:pt>
                <c:pt idx="5637">
                  <c:v>44584.204640914351</c:v>
                </c:pt>
                <c:pt idx="5638">
                  <c:v>44584.273310879631</c:v>
                </c:pt>
                <c:pt idx="5639">
                  <c:v>44584.341981377314</c:v>
                </c:pt>
                <c:pt idx="5640">
                  <c:v>44584.410651388891</c:v>
                </c:pt>
                <c:pt idx="5641">
                  <c:v>44584.479320972219</c:v>
                </c:pt>
                <c:pt idx="5642">
                  <c:v>44584.547990277781</c:v>
                </c:pt>
                <c:pt idx="5643">
                  <c:v>44584.616659502317</c:v>
                </c:pt>
                <c:pt idx="5644">
                  <c:v>44584.685328784719</c:v>
                </c:pt>
                <c:pt idx="5645">
                  <c:v>44584.753997835651</c:v>
                </c:pt>
                <c:pt idx="5646">
                  <c:v>44584.822667361113</c:v>
                </c:pt>
                <c:pt idx="5647">
                  <c:v>44584.891337326386</c:v>
                </c:pt>
                <c:pt idx="5648">
                  <c:v>44584.960006875001</c:v>
                </c:pt>
                <c:pt idx="5649">
                  <c:v>44585.028676319445</c:v>
                </c:pt>
                <c:pt idx="5650">
                  <c:v>44585.097345428243</c:v>
                </c:pt>
                <c:pt idx="5651">
                  <c:v>44585.166014675924</c:v>
                </c:pt>
                <c:pt idx="5652">
                  <c:v>44585.234684525465</c:v>
                </c:pt>
                <c:pt idx="5653">
                  <c:v>44585.30335465278</c:v>
                </c:pt>
                <c:pt idx="5654">
                  <c:v>44585.37202505787</c:v>
                </c:pt>
                <c:pt idx="5655">
                  <c:v>44585.440694884259</c:v>
                </c:pt>
                <c:pt idx="5656">
                  <c:v>44585.509364305559</c:v>
                </c:pt>
                <c:pt idx="5657">
                  <c:v>44585.578033634258</c:v>
                </c:pt>
                <c:pt idx="5658">
                  <c:v>44585.646702928243</c:v>
                </c:pt>
                <c:pt idx="5659">
                  <c:v>44585.715372256942</c:v>
                </c:pt>
                <c:pt idx="5660">
                  <c:v>44585.784041261577</c:v>
                </c:pt>
                <c:pt idx="5661">
                  <c:v>44585.852711087966</c:v>
                </c:pt>
                <c:pt idx="5662">
                  <c:v>44585.921380856482</c:v>
                </c:pt>
                <c:pt idx="5663">
                  <c:v>44585.990050439817</c:v>
                </c:pt>
                <c:pt idx="5664">
                  <c:v>44586.058719907407</c:v>
                </c:pt>
                <c:pt idx="5665">
                  <c:v>44586.127388773151</c:v>
                </c:pt>
                <c:pt idx="5666">
                  <c:v>44586.19605820602</c:v>
                </c:pt>
                <c:pt idx="5667">
                  <c:v>44586.264728136572</c:v>
                </c:pt>
                <c:pt idx="5668">
                  <c:v>44586.333398576389</c:v>
                </c:pt>
                <c:pt idx="5669">
                  <c:v>44586.402068680552</c:v>
                </c:pt>
                <c:pt idx="5670">
                  <c:v>44586.47073828704</c:v>
                </c:pt>
                <c:pt idx="5671">
                  <c:v>44586.539407569442</c:v>
                </c:pt>
                <c:pt idx="5672">
                  <c:v>44586.608076759258</c:v>
                </c:pt>
                <c:pt idx="5673">
                  <c:v>44586.676746006946</c:v>
                </c:pt>
                <c:pt idx="5674">
                  <c:v>44586.745415069447</c:v>
                </c:pt>
                <c:pt idx="5675">
                  <c:v>44586.814084421298</c:v>
                </c:pt>
                <c:pt idx="5676">
                  <c:v>44586.882754375001</c:v>
                </c:pt>
                <c:pt idx="5677">
                  <c:v>44586.95142391204</c:v>
                </c:pt>
                <c:pt idx="5678">
                  <c:v>44587.020093321757</c:v>
                </c:pt>
                <c:pt idx="5679">
                  <c:v>44587.088762476851</c:v>
                </c:pt>
                <c:pt idx="5680">
                  <c:v>44587.157431562497</c:v>
                </c:pt>
                <c:pt idx="5681">
                  <c:v>44587.226101261571</c:v>
                </c:pt>
                <c:pt idx="5682">
                  <c:v>44587.294771226851</c:v>
                </c:pt>
                <c:pt idx="5683">
                  <c:v>44587.363441608795</c:v>
                </c:pt>
                <c:pt idx="5684">
                  <c:v>44587.432111400463</c:v>
                </c:pt>
                <c:pt idx="5685">
                  <c:v>44587.500780798611</c:v>
                </c:pt>
                <c:pt idx="5686">
                  <c:v>44587.569450069444</c:v>
                </c:pt>
                <c:pt idx="5687">
                  <c:v>44587.638119282405</c:v>
                </c:pt>
                <c:pt idx="5688">
                  <c:v>44587.706788553238</c:v>
                </c:pt>
                <c:pt idx="5689">
                  <c:v>44587.775457488424</c:v>
                </c:pt>
                <c:pt idx="5690">
                  <c:v>44587.844127187498</c:v>
                </c:pt>
                <c:pt idx="5691">
                  <c:v>44587.912796944445</c:v>
                </c:pt>
                <c:pt idx="5692">
                  <c:v>44587.981466446756</c:v>
                </c:pt>
                <c:pt idx="5693">
                  <c:v>44588.050135891201</c:v>
                </c:pt>
                <c:pt idx="5694">
                  <c:v>44588.118804733793</c:v>
                </c:pt>
                <c:pt idx="5695">
                  <c:v>44588.187474085651</c:v>
                </c:pt>
                <c:pt idx="5696">
                  <c:v>44588.256143969906</c:v>
                </c:pt>
                <c:pt idx="5697">
                  <c:v>44588.324814305553</c:v>
                </c:pt>
                <c:pt idx="5698">
                  <c:v>44588.393484490742</c:v>
                </c:pt>
                <c:pt idx="5699">
                  <c:v>44588.462154131943</c:v>
                </c:pt>
                <c:pt idx="5700">
                  <c:v>44588.530823402776</c:v>
                </c:pt>
                <c:pt idx="5701">
                  <c:v>44588.599492557871</c:v>
                </c:pt>
                <c:pt idx="5702">
                  <c:v>44588.668161793983</c:v>
                </c:pt>
                <c:pt idx="5703">
                  <c:v>44588.736830891205</c:v>
                </c:pt>
                <c:pt idx="5704">
                  <c:v>44588.805500057868</c:v>
                </c:pt>
                <c:pt idx="5705">
                  <c:v>44588.874169953706</c:v>
                </c:pt>
                <c:pt idx="5706">
                  <c:v>44588.942839513889</c:v>
                </c:pt>
                <c:pt idx="5707">
                  <c:v>44589.011508935182</c:v>
                </c:pt>
                <c:pt idx="5708">
                  <c:v>44589.080178136574</c:v>
                </c:pt>
                <c:pt idx="5709">
                  <c:v>44589.148847048615</c:v>
                </c:pt>
                <c:pt idx="5710">
                  <c:v>44589.217516597222</c:v>
                </c:pt>
                <c:pt idx="5711">
                  <c:v>44589.286186446756</c:v>
                </c:pt>
                <c:pt idx="5712">
                  <c:v>44589.35485679398</c:v>
                </c:pt>
                <c:pt idx="5713">
                  <c:v>44589.423526562503</c:v>
                </c:pt>
                <c:pt idx="5714">
                  <c:v>44589.492195949075</c:v>
                </c:pt>
                <c:pt idx="5715">
                  <c:v>44589.560865150466</c:v>
                </c:pt>
                <c:pt idx="5716">
                  <c:v>44589.629534282409</c:v>
                </c:pt>
                <c:pt idx="5717">
                  <c:v>44589.698203495369</c:v>
                </c:pt>
                <c:pt idx="5718">
                  <c:v>44589.766872384258</c:v>
                </c:pt>
                <c:pt idx="5719">
                  <c:v>44589.835541956018</c:v>
                </c:pt>
                <c:pt idx="5720">
                  <c:v>44589.904211724534</c:v>
                </c:pt>
                <c:pt idx="5721">
                  <c:v>44589.972881145834</c:v>
                </c:pt>
                <c:pt idx="5722">
                  <c:v>44590.041550520837</c:v>
                </c:pt>
                <c:pt idx="5723">
                  <c:v>44590.11021939815</c:v>
                </c:pt>
                <c:pt idx="5724">
                  <c:v>44590.178888645831</c:v>
                </c:pt>
                <c:pt idx="5725">
                  <c:v>44590.24755847222</c:v>
                </c:pt>
                <c:pt idx="5726">
                  <c:v>44590.316228680553</c:v>
                </c:pt>
                <c:pt idx="5727">
                  <c:v>44590.384898912038</c:v>
                </c:pt>
                <c:pt idx="5728">
                  <c:v>44590.453568576391</c:v>
                </c:pt>
                <c:pt idx="5729">
                  <c:v>44590.522237835648</c:v>
                </c:pt>
                <c:pt idx="5730">
                  <c:v>44590.590907013888</c:v>
                </c:pt>
                <c:pt idx="5731">
                  <c:v>44590.659576215279</c:v>
                </c:pt>
                <c:pt idx="5732">
                  <c:v>44590.728245370374</c:v>
                </c:pt>
                <c:pt idx="5733">
                  <c:v>44590.796914375002</c:v>
                </c:pt>
                <c:pt idx="5734">
                  <c:v>44590.86558420139</c:v>
                </c:pt>
                <c:pt idx="5735">
                  <c:v>44590.934253784719</c:v>
                </c:pt>
                <c:pt idx="5736">
                  <c:v>44591.002923229164</c:v>
                </c:pt>
                <c:pt idx="5737">
                  <c:v>44591.071592499997</c:v>
                </c:pt>
                <c:pt idx="5738">
                  <c:v>44591.140261284723</c:v>
                </c:pt>
                <c:pt idx="5739">
                  <c:v>44591.208930706016</c:v>
                </c:pt>
                <c:pt idx="5740">
                  <c:v>44591.277600497684</c:v>
                </c:pt>
                <c:pt idx="5741">
                  <c:v>44591.346270844908</c:v>
                </c:pt>
                <c:pt idx="5742">
                  <c:v>44591.414940648145</c:v>
                </c:pt>
                <c:pt idx="5743">
                  <c:v>44591.483610057869</c:v>
                </c:pt>
                <c:pt idx="5744">
                  <c:v>44591.552279212963</c:v>
                </c:pt>
                <c:pt idx="5745">
                  <c:v>44591.620948298609</c:v>
                </c:pt>
                <c:pt idx="5746">
                  <c:v>44591.689617442127</c:v>
                </c:pt>
                <c:pt idx="5747">
                  <c:v>44591.758286331016</c:v>
                </c:pt>
                <c:pt idx="5748">
                  <c:v>44591.826955775461</c:v>
                </c:pt>
                <c:pt idx="5749">
                  <c:v>44591.895625567129</c:v>
                </c:pt>
                <c:pt idx="5750">
                  <c:v>44591.964294953701</c:v>
                </c:pt>
                <c:pt idx="5751">
                  <c:v>44592.032964282407</c:v>
                </c:pt>
                <c:pt idx="5752">
                  <c:v>44592.101633194441</c:v>
                </c:pt>
                <c:pt idx="5753">
                  <c:v>44592.170302361112</c:v>
                </c:pt>
                <c:pt idx="5754">
                  <c:v>44592.238972094907</c:v>
                </c:pt>
                <c:pt idx="5755">
                  <c:v>44592.30764215278</c:v>
                </c:pt>
                <c:pt idx="5756">
                  <c:v>44592.37631240741</c:v>
                </c:pt>
                <c:pt idx="5757">
                  <c:v>44592.444982083332</c:v>
                </c:pt>
                <c:pt idx="5758">
                  <c:v>44592.513651354166</c:v>
                </c:pt>
                <c:pt idx="5759">
                  <c:v>44592.582320543981</c:v>
                </c:pt>
                <c:pt idx="5760">
                  <c:v>44592.650989710652</c:v>
                </c:pt>
                <c:pt idx="5761">
                  <c:v>44592.719658888891</c:v>
                </c:pt>
                <c:pt idx="5762">
                  <c:v>44592.788327789349</c:v>
                </c:pt>
                <c:pt idx="5763">
                  <c:v>44592.856997523151</c:v>
                </c:pt>
                <c:pt idx="5764">
                  <c:v>44592.9256671412</c:v>
                </c:pt>
                <c:pt idx="5765">
                  <c:v>44592.994336585645</c:v>
                </c:pt>
                <c:pt idx="5766">
                  <c:v>44593.063005902775</c:v>
                </c:pt>
                <c:pt idx="5767">
                  <c:v>44593.131674629629</c:v>
                </c:pt>
                <c:pt idx="5768">
                  <c:v>44593.200343958335</c:v>
                </c:pt>
                <c:pt idx="5769">
                  <c:v>44593.269013750003</c:v>
                </c:pt>
                <c:pt idx="5770">
                  <c:v>44593.337684074075</c:v>
                </c:pt>
                <c:pt idx="5771">
                  <c:v>44593.406353981482</c:v>
                </c:pt>
                <c:pt idx="5772">
                  <c:v>44593.475023425926</c:v>
                </c:pt>
                <c:pt idx="5773">
                  <c:v>44593.543692569445</c:v>
                </c:pt>
                <c:pt idx="5774">
                  <c:v>44593.612361620369</c:v>
                </c:pt>
                <c:pt idx="5775">
                  <c:v>44593.681030740743</c:v>
                </c:pt>
                <c:pt idx="5776">
                  <c:v>44593.749699641201</c:v>
                </c:pt>
                <c:pt idx="5777">
                  <c:v>44593.818368935186</c:v>
                </c:pt>
                <c:pt idx="5778">
                  <c:v>44593.887038749999</c:v>
                </c:pt>
                <c:pt idx="5779">
                  <c:v>44593.955708148147</c:v>
                </c:pt>
                <c:pt idx="5780">
                  <c:v>44594.024377430556</c:v>
                </c:pt>
                <c:pt idx="5781">
                  <c:v>44594.093046412039</c:v>
                </c:pt>
                <c:pt idx="5782">
                  <c:v>44594.161715439812</c:v>
                </c:pt>
                <c:pt idx="5783">
                  <c:v>44594.230385069444</c:v>
                </c:pt>
                <c:pt idx="5784">
                  <c:v>44594.299054965275</c:v>
                </c:pt>
                <c:pt idx="5785">
                  <c:v>44594.367725219905</c:v>
                </c:pt>
                <c:pt idx="5786">
                  <c:v>44594.436394884258</c:v>
                </c:pt>
                <c:pt idx="5787">
                  <c:v>44594.505064143515</c:v>
                </c:pt>
                <c:pt idx="5788">
                  <c:v>44594.573733310186</c:v>
                </c:pt>
                <c:pt idx="5789">
                  <c:v>44594.642402430552</c:v>
                </c:pt>
                <c:pt idx="5790">
                  <c:v>44594.711071585647</c:v>
                </c:pt>
                <c:pt idx="5791">
                  <c:v>44594.779740405094</c:v>
                </c:pt>
                <c:pt idx="5792">
                  <c:v>44594.84841003472</c:v>
                </c:pt>
                <c:pt idx="5793">
                  <c:v>44594.917079652776</c:v>
                </c:pt>
                <c:pt idx="5794">
                  <c:v>44594.985749050924</c:v>
                </c:pt>
                <c:pt idx="5795">
                  <c:v>44595.05441837963</c:v>
                </c:pt>
                <c:pt idx="5796">
                  <c:v>44595.123087094908</c:v>
                </c:pt>
                <c:pt idx="5797">
                  <c:v>44595.19175633102</c:v>
                </c:pt>
                <c:pt idx="5798">
                  <c:v>44595.260426111112</c:v>
                </c:pt>
                <c:pt idx="5799">
                  <c:v>44595.329096365742</c:v>
                </c:pt>
                <c:pt idx="5800">
                  <c:v>44595.397766377311</c:v>
                </c:pt>
                <c:pt idx="5801">
                  <c:v>44595.466435856484</c:v>
                </c:pt>
                <c:pt idx="5802">
                  <c:v>44595.535104988427</c:v>
                </c:pt>
                <c:pt idx="5803">
                  <c:v>44595.603774027775</c:v>
                </c:pt>
                <c:pt idx="5804">
                  <c:v>44595.672443113428</c:v>
                </c:pt>
                <c:pt idx="5805">
                  <c:v>44595.741112060183</c:v>
                </c:pt>
                <c:pt idx="5806">
                  <c:v>44595.809781180556</c:v>
                </c:pt>
                <c:pt idx="5807">
                  <c:v>44595.878450972225</c:v>
                </c:pt>
                <c:pt idx="5808">
                  <c:v>44595.947120381941</c:v>
                </c:pt>
                <c:pt idx="5809">
                  <c:v>44596.015789652774</c:v>
                </c:pt>
                <c:pt idx="5810">
                  <c:v>44596.08445869213</c:v>
                </c:pt>
                <c:pt idx="5811">
                  <c:v>44596.153127546298</c:v>
                </c:pt>
                <c:pt idx="5812">
                  <c:v>44596.221797025464</c:v>
                </c:pt>
                <c:pt idx="5813">
                  <c:v>44596.29046679398</c:v>
                </c:pt>
                <c:pt idx="5814">
                  <c:v>44596.359137002313</c:v>
                </c:pt>
                <c:pt idx="5815">
                  <c:v>44596.427806643522</c:v>
                </c:pt>
                <c:pt idx="5816">
                  <c:v>44596.496475891203</c:v>
                </c:pt>
                <c:pt idx="5817">
                  <c:v>44596.565144988424</c:v>
                </c:pt>
                <c:pt idx="5818">
                  <c:v>44596.63381402778</c:v>
                </c:pt>
                <c:pt idx="5819">
                  <c:v>44596.702483113426</c:v>
                </c:pt>
                <c:pt idx="5820">
                  <c:v>44596.771151886576</c:v>
                </c:pt>
                <c:pt idx="5821">
                  <c:v>44596.839821388887</c:v>
                </c:pt>
                <c:pt idx="5822">
                  <c:v>44596.908491006943</c:v>
                </c:pt>
                <c:pt idx="5823">
                  <c:v>44596.977160324073</c:v>
                </c:pt>
                <c:pt idx="5824">
                  <c:v>44597.045829594907</c:v>
                </c:pt>
                <c:pt idx="5825">
                  <c:v>44597.114498298608</c:v>
                </c:pt>
                <c:pt idx="5826">
                  <c:v>44597.183167465279</c:v>
                </c:pt>
                <c:pt idx="5827">
                  <c:v>44597.251837175929</c:v>
                </c:pt>
                <c:pt idx="5828">
                  <c:v>44597.320507303244</c:v>
                </c:pt>
                <c:pt idx="5829">
                  <c:v>44597.389177384262</c:v>
                </c:pt>
                <c:pt idx="5830">
                  <c:v>44597.457846886573</c:v>
                </c:pt>
                <c:pt idx="5831">
                  <c:v>44597.526516006947</c:v>
                </c:pt>
                <c:pt idx="5832">
                  <c:v>44597.59518502315</c:v>
                </c:pt>
                <c:pt idx="5833">
                  <c:v>44597.66385409722</c:v>
                </c:pt>
                <c:pt idx="5834">
                  <c:v>44597.732523078703</c:v>
                </c:pt>
                <c:pt idx="5835">
                  <c:v>44597.801192002313</c:v>
                </c:pt>
                <c:pt idx="5836">
                  <c:v>44597.869861736108</c:v>
                </c:pt>
                <c:pt idx="5837">
                  <c:v>44597.938531157408</c:v>
                </c:pt>
                <c:pt idx="5838">
                  <c:v>44598.007200439817</c:v>
                </c:pt>
                <c:pt idx="5839">
                  <c:v>44598.075869525463</c:v>
                </c:pt>
                <c:pt idx="5840">
                  <c:v>44598.144538217595</c:v>
                </c:pt>
                <c:pt idx="5841">
                  <c:v>44598.213207546294</c:v>
                </c:pt>
                <c:pt idx="5842">
                  <c:v>44598.281877210648</c:v>
                </c:pt>
                <c:pt idx="5843">
                  <c:v>44598.350547395836</c:v>
                </c:pt>
                <c:pt idx="5844">
                  <c:v>44598.419217025461</c:v>
                </c:pt>
                <c:pt idx="5845">
                  <c:v>44598.487886273149</c:v>
                </c:pt>
                <c:pt idx="5846">
                  <c:v>44598.556555300929</c:v>
                </c:pt>
                <c:pt idx="5847">
                  <c:v>44598.625224247684</c:v>
                </c:pt>
                <c:pt idx="5848">
                  <c:v>44598.693893263888</c:v>
                </c:pt>
                <c:pt idx="5849">
                  <c:v>44598.762562002317</c:v>
                </c:pt>
                <c:pt idx="5850">
                  <c:v>44598.831231365744</c:v>
                </c:pt>
                <c:pt idx="5851">
                  <c:v>44598.899900983793</c:v>
                </c:pt>
                <c:pt idx="5852">
                  <c:v>44598.968570231482</c:v>
                </c:pt>
                <c:pt idx="5853">
                  <c:v>44599.037239421297</c:v>
                </c:pt>
                <c:pt idx="5854">
                  <c:v>44599.105908148151</c:v>
                </c:pt>
                <c:pt idx="5855">
                  <c:v>44599.174577210651</c:v>
                </c:pt>
                <c:pt idx="5856">
                  <c:v>44599.243246840277</c:v>
                </c:pt>
                <c:pt idx="5857">
                  <c:v>44599.311916805556</c:v>
                </c:pt>
                <c:pt idx="5858">
                  <c:v>44599.380586898151</c:v>
                </c:pt>
                <c:pt idx="5859">
                  <c:v>44599.449256400461</c:v>
                </c:pt>
                <c:pt idx="5860">
                  <c:v>44599.517925509259</c:v>
                </c:pt>
                <c:pt idx="5861">
                  <c:v>44599.586594525463</c:v>
                </c:pt>
                <c:pt idx="5862">
                  <c:v>44599.655263564811</c:v>
                </c:pt>
                <c:pt idx="5863">
                  <c:v>44599.723932569446</c:v>
                </c:pt>
                <c:pt idx="5864">
                  <c:v>44599.792601342589</c:v>
                </c:pt>
                <c:pt idx="5865">
                  <c:v>44599.861270972222</c:v>
                </c:pt>
                <c:pt idx="5866">
                  <c:v>44599.929940405091</c:v>
                </c:pt>
                <c:pt idx="5867">
                  <c:v>44599.9986096875</c:v>
                </c:pt>
                <c:pt idx="5868">
                  <c:v>44600.067278819442</c:v>
                </c:pt>
                <c:pt idx="5869">
                  <c:v>44600.135947407405</c:v>
                </c:pt>
                <c:pt idx="5870">
                  <c:v>44600.204616608797</c:v>
                </c:pt>
                <c:pt idx="5871">
                  <c:v>44600.273286226853</c:v>
                </c:pt>
                <c:pt idx="5872">
                  <c:v>44600.341956400465</c:v>
                </c:pt>
                <c:pt idx="5873">
                  <c:v>44600.410626076387</c:v>
                </c:pt>
                <c:pt idx="5874">
                  <c:v>44600.479295335645</c:v>
                </c:pt>
                <c:pt idx="5875">
                  <c:v>44600.547964317127</c:v>
                </c:pt>
                <c:pt idx="5876">
                  <c:v>44600.616633206017</c:v>
                </c:pt>
                <c:pt idx="5877">
                  <c:v>44600.685302164355</c:v>
                </c:pt>
                <c:pt idx="5878">
                  <c:v>44600.753970891201</c:v>
                </c:pt>
                <c:pt idx="5879">
                  <c:v>44600.822640092592</c:v>
                </c:pt>
                <c:pt idx="5880">
                  <c:v>44600.891309722225</c:v>
                </c:pt>
                <c:pt idx="5881">
                  <c:v>44600.959978935185</c:v>
                </c:pt>
                <c:pt idx="5882">
                  <c:v>44601.028648055559</c:v>
                </c:pt>
                <c:pt idx="5883">
                  <c:v>44601.097316840278</c:v>
                </c:pt>
                <c:pt idx="5884">
                  <c:v>44601.165985763888</c:v>
                </c:pt>
                <c:pt idx="5885">
                  <c:v>44601.234655277774</c:v>
                </c:pt>
                <c:pt idx="5886">
                  <c:v>44601.303325069443</c:v>
                </c:pt>
                <c:pt idx="5887">
                  <c:v>44601.371995150461</c:v>
                </c:pt>
                <c:pt idx="5888">
                  <c:v>44601.440664652779</c:v>
                </c:pt>
                <c:pt idx="5889">
                  <c:v>44601.509333738424</c:v>
                </c:pt>
                <c:pt idx="5890">
                  <c:v>44601.578002743059</c:v>
                </c:pt>
                <c:pt idx="5891">
                  <c:v>44601.646671712966</c:v>
                </c:pt>
                <c:pt idx="5892">
                  <c:v>44601.715340706018</c:v>
                </c:pt>
                <c:pt idx="5893">
                  <c:v>44601.784009386574</c:v>
                </c:pt>
                <c:pt idx="5894">
                  <c:v>44601.852678900461</c:v>
                </c:pt>
                <c:pt idx="5895">
                  <c:v>44601.921348333337</c:v>
                </c:pt>
                <c:pt idx="5896">
                  <c:v>44601.990017581018</c:v>
                </c:pt>
                <c:pt idx="5897">
                  <c:v>44602.058686736113</c:v>
                </c:pt>
                <c:pt idx="5898">
                  <c:v>44602.127355266202</c:v>
                </c:pt>
                <c:pt idx="5899">
                  <c:v>44602.196024375</c:v>
                </c:pt>
                <c:pt idx="5900">
                  <c:v>44602.26469398148</c:v>
                </c:pt>
                <c:pt idx="5901">
                  <c:v>44602.33336409722</c:v>
                </c:pt>
                <c:pt idx="5902">
                  <c:v>44602.402033865743</c:v>
                </c:pt>
                <c:pt idx="5903">
                  <c:v>44602.470703148145</c:v>
                </c:pt>
                <c:pt idx="5904">
                  <c:v>44602.539372106483</c:v>
                </c:pt>
                <c:pt idx="5905">
                  <c:v>44602.60804097222</c:v>
                </c:pt>
                <c:pt idx="5906">
                  <c:v>44602.67670989583</c:v>
                </c:pt>
                <c:pt idx="5907">
                  <c:v>44602.745378634259</c:v>
                </c:pt>
                <c:pt idx="5908">
                  <c:v>44602.814047650463</c:v>
                </c:pt>
                <c:pt idx="5909">
                  <c:v>44602.882717280096</c:v>
                </c:pt>
                <c:pt idx="5910">
                  <c:v>44602.951386493056</c:v>
                </c:pt>
                <c:pt idx="5911">
                  <c:v>44603.020055590277</c:v>
                </c:pt>
                <c:pt idx="5912">
                  <c:v>44603.088724421294</c:v>
                </c:pt>
                <c:pt idx="5913">
                  <c:v>44603.157393171299</c:v>
                </c:pt>
                <c:pt idx="5914">
                  <c:v>44603.226062557871</c:v>
                </c:pt>
                <c:pt idx="5915">
                  <c:v>44603.294732199072</c:v>
                </c:pt>
                <c:pt idx="5916">
                  <c:v>44603.36340224537</c:v>
                </c:pt>
                <c:pt idx="5917">
                  <c:v>44603.432071712959</c:v>
                </c:pt>
                <c:pt idx="5918">
                  <c:v>44603.500740787036</c:v>
                </c:pt>
                <c:pt idx="5919">
                  <c:v>44603.569409745367</c:v>
                </c:pt>
                <c:pt idx="5920">
                  <c:v>44603.638078622687</c:v>
                </c:pt>
                <c:pt idx="5921">
                  <c:v>44603.706747581018</c:v>
                </c:pt>
                <c:pt idx="5922">
                  <c:v>44603.775416192133</c:v>
                </c:pt>
                <c:pt idx="5923">
                  <c:v>44603.844085567129</c:v>
                </c:pt>
                <c:pt idx="5924">
                  <c:v>44603.912755011574</c:v>
                </c:pt>
                <c:pt idx="5925">
                  <c:v>44603.981424189813</c:v>
                </c:pt>
                <c:pt idx="5926">
                  <c:v>44604.050093298611</c:v>
                </c:pt>
                <c:pt idx="5927">
                  <c:v>44604.1187618287</c:v>
                </c:pt>
                <c:pt idx="5928">
                  <c:v>44604.187430844904</c:v>
                </c:pt>
                <c:pt idx="5929">
                  <c:v>44604.256100416664</c:v>
                </c:pt>
                <c:pt idx="5930">
                  <c:v>44604.32477042824</c:v>
                </c:pt>
                <c:pt idx="5931">
                  <c:v>44604.39344028935</c:v>
                </c:pt>
                <c:pt idx="5932">
                  <c:v>44604.46210960648</c:v>
                </c:pt>
                <c:pt idx="5933">
                  <c:v>44604.530778553242</c:v>
                </c:pt>
                <c:pt idx="5934">
                  <c:v>44604.599447395834</c:v>
                </c:pt>
                <c:pt idx="5935">
                  <c:v>44604.6681162963</c:v>
                </c:pt>
                <c:pt idx="5936">
                  <c:v>44604.736785081019</c:v>
                </c:pt>
                <c:pt idx="5937">
                  <c:v>44604.805453923611</c:v>
                </c:pt>
                <c:pt idx="5938">
                  <c:v>44604.874123506946</c:v>
                </c:pt>
                <c:pt idx="5939">
                  <c:v>44604.942792743059</c:v>
                </c:pt>
                <c:pt idx="5940">
                  <c:v>44605.01146184028</c:v>
                </c:pt>
                <c:pt idx="5941">
                  <c:v>44605.080130717593</c:v>
                </c:pt>
                <c:pt idx="5942">
                  <c:v>44605.148799305556</c:v>
                </c:pt>
                <c:pt idx="5943">
                  <c:v>44605.217468530092</c:v>
                </c:pt>
                <c:pt idx="5944">
                  <c:v>44605.286138055555</c:v>
                </c:pt>
                <c:pt idx="5945">
                  <c:v>44605.3548080787</c:v>
                </c:pt>
                <c:pt idx="5946">
                  <c:v>44605.423477534721</c:v>
                </c:pt>
                <c:pt idx="5947">
                  <c:v>44605.492146597222</c:v>
                </c:pt>
                <c:pt idx="5948">
                  <c:v>44605.560815486111</c:v>
                </c:pt>
                <c:pt idx="5949">
                  <c:v>44605.629484293982</c:v>
                </c:pt>
                <c:pt idx="5950">
                  <c:v>44605.698153171295</c:v>
                </c:pt>
                <c:pt idx="5951">
                  <c:v>44605.766821747682</c:v>
                </c:pt>
                <c:pt idx="5952">
                  <c:v>44605.83549099537</c:v>
                </c:pt>
                <c:pt idx="5953">
                  <c:v>44605.904160439815</c:v>
                </c:pt>
                <c:pt idx="5954">
                  <c:v>44605.972829537037</c:v>
                </c:pt>
                <c:pt idx="5955">
                  <c:v>44606.041498587962</c:v>
                </c:pt>
                <c:pt idx="5956">
                  <c:v>44606.110167141203</c:v>
                </c:pt>
                <c:pt idx="5957">
                  <c:v>44606.178836076389</c:v>
                </c:pt>
                <c:pt idx="5958">
                  <c:v>44606.247505567131</c:v>
                </c:pt>
                <c:pt idx="5959">
                  <c:v>44606.316175451386</c:v>
                </c:pt>
                <c:pt idx="5960">
                  <c:v>44606.384845370369</c:v>
                </c:pt>
                <c:pt idx="5961">
                  <c:v>44606.453514710651</c:v>
                </c:pt>
                <c:pt idx="5962">
                  <c:v>44606.522183645837</c:v>
                </c:pt>
                <c:pt idx="5963">
                  <c:v>44606.590852488429</c:v>
                </c:pt>
                <c:pt idx="5964">
                  <c:v>44606.659521377318</c:v>
                </c:pt>
                <c:pt idx="5965">
                  <c:v>44606.728190196758</c:v>
                </c:pt>
                <c:pt idx="5966">
                  <c:v>44606.796858877315</c:v>
                </c:pt>
                <c:pt idx="5967">
                  <c:v>44606.865528379632</c:v>
                </c:pt>
                <c:pt idx="5968">
                  <c:v>44606.93419763889</c:v>
                </c:pt>
                <c:pt idx="5969">
                  <c:v>44607.002866759256</c:v>
                </c:pt>
                <c:pt idx="5970">
                  <c:v>44607.071535706018</c:v>
                </c:pt>
                <c:pt idx="5971">
                  <c:v>44607.140204166666</c:v>
                </c:pt>
                <c:pt idx="5972">
                  <c:v>44607.208873252312</c:v>
                </c:pt>
                <c:pt idx="5973">
                  <c:v>44607.277542731485</c:v>
                </c:pt>
                <c:pt idx="5974">
                  <c:v>44607.346212743054</c:v>
                </c:pt>
                <c:pt idx="5975">
                  <c:v>44607.41488222222</c:v>
                </c:pt>
                <c:pt idx="5976">
                  <c:v>44607.483551296296</c:v>
                </c:pt>
                <c:pt idx="5977">
                  <c:v>44607.552220127312</c:v>
                </c:pt>
                <c:pt idx="5978">
                  <c:v>44607.620888888887</c:v>
                </c:pt>
                <c:pt idx="5979">
                  <c:v>44607.689557708334</c:v>
                </c:pt>
                <c:pt idx="5980">
                  <c:v>44607.758226261576</c:v>
                </c:pt>
                <c:pt idx="5981">
                  <c:v>44607.826895381942</c:v>
                </c:pt>
                <c:pt idx="5982">
                  <c:v>44607.895564849539</c:v>
                </c:pt>
                <c:pt idx="5983">
                  <c:v>44607.964233900464</c:v>
                </c:pt>
                <c:pt idx="5984">
                  <c:v>44608.032902893516</c:v>
                </c:pt>
                <c:pt idx="5985">
                  <c:v>44608.101571481478</c:v>
                </c:pt>
                <c:pt idx="5986">
                  <c:v>44608.170240312502</c:v>
                </c:pt>
                <c:pt idx="5987">
                  <c:v>44608.238909722226</c:v>
                </c:pt>
                <c:pt idx="5988">
                  <c:v>44608.307579444445</c:v>
                </c:pt>
                <c:pt idx="5989">
                  <c:v>44608.376249374996</c:v>
                </c:pt>
                <c:pt idx="5990">
                  <c:v>44608.444918715279</c:v>
                </c:pt>
                <c:pt idx="5991">
                  <c:v>44608.513587650465</c:v>
                </c:pt>
                <c:pt idx="5992">
                  <c:v>44608.582256504633</c:v>
                </c:pt>
                <c:pt idx="5993">
                  <c:v>44608.650925347225</c:v>
                </c:pt>
                <c:pt idx="5994">
                  <c:v>44608.719594189817</c:v>
                </c:pt>
                <c:pt idx="5995">
                  <c:v>44608.788262754628</c:v>
                </c:pt>
                <c:pt idx="5996">
                  <c:v>44608.856932164352</c:v>
                </c:pt>
                <c:pt idx="5997">
                  <c:v>44608.925601446761</c:v>
                </c:pt>
                <c:pt idx="5998">
                  <c:v>44608.994270555559</c:v>
                </c:pt>
                <c:pt idx="5999">
                  <c:v>44609.062939537034</c:v>
                </c:pt>
                <c:pt idx="6000">
                  <c:v>44609.131607939817</c:v>
                </c:pt>
                <c:pt idx="6001">
                  <c:v>44609.2002769213</c:v>
                </c:pt>
                <c:pt idx="6002">
                  <c:v>44609.268946377313</c:v>
                </c:pt>
                <c:pt idx="6003">
                  <c:v>44609.337616377314</c:v>
                </c:pt>
                <c:pt idx="6004">
                  <c:v>44609.406285937497</c:v>
                </c:pt>
                <c:pt idx="6005">
                  <c:v>44609.474955057871</c:v>
                </c:pt>
                <c:pt idx="6006">
                  <c:v>44609.543623854166</c:v>
                </c:pt>
                <c:pt idx="6007">
                  <c:v>44609.61229258102</c:v>
                </c:pt>
                <c:pt idx="6008">
                  <c:v>44609.68096135417</c:v>
                </c:pt>
                <c:pt idx="6009">
                  <c:v>44609.749629930557</c:v>
                </c:pt>
                <c:pt idx="6010">
                  <c:v>44609.818298888888</c:v>
                </c:pt>
                <c:pt idx="6011">
                  <c:v>44609.886968368053</c:v>
                </c:pt>
                <c:pt idx="6012">
                  <c:v>44609.955637418978</c:v>
                </c:pt>
                <c:pt idx="6013">
                  <c:v>44610.02430636574</c:v>
                </c:pt>
                <c:pt idx="6014">
                  <c:v>44610.092975011576</c:v>
                </c:pt>
                <c:pt idx="6015">
                  <c:v>44610.161643703701</c:v>
                </c:pt>
                <c:pt idx="6016">
                  <c:v>44610.230312997686</c:v>
                </c:pt>
                <c:pt idx="6017">
                  <c:v>44610.29898255787</c:v>
                </c:pt>
                <c:pt idx="6018">
                  <c:v>44610.367652465276</c:v>
                </c:pt>
                <c:pt idx="6019">
                  <c:v>44610.436321793983</c:v>
                </c:pt>
                <c:pt idx="6020">
                  <c:v>44610.504990717593</c:v>
                </c:pt>
                <c:pt idx="6021">
                  <c:v>44610.573659548609</c:v>
                </c:pt>
                <c:pt idx="6022">
                  <c:v>44610.642328321759</c:v>
                </c:pt>
                <c:pt idx="6023">
                  <c:v>44610.710997141206</c:v>
                </c:pt>
                <c:pt idx="6024">
                  <c:v>44610.779665624999</c:v>
                </c:pt>
                <c:pt idx="6025">
                  <c:v>44610.848334918985</c:v>
                </c:pt>
                <c:pt idx="6026">
                  <c:v>44610.917004189818</c:v>
                </c:pt>
                <c:pt idx="6027">
                  <c:v>44610.985673252311</c:v>
                </c:pt>
                <c:pt idx="6028">
                  <c:v>44611.054342233794</c:v>
                </c:pt>
                <c:pt idx="6029">
                  <c:v>44611.123010601848</c:v>
                </c:pt>
                <c:pt idx="6030">
                  <c:v>44611.19167951389</c:v>
                </c:pt>
                <c:pt idx="6031">
                  <c:v>44611.260348946758</c:v>
                </c:pt>
                <c:pt idx="6032">
                  <c:v>44611.329018865741</c:v>
                </c:pt>
                <c:pt idx="6033">
                  <c:v>44611.397688530094</c:v>
                </c:pt>
                <c:pt idx="6034">
                  <c:v>44611.466357673613</c:v>
                </c:pt>
                <c:pt idx="6035">
                  <c:v>44611.535026469908</c:v>
                </c:pt>
                <c:pt idx="6036">
                  <c:v>44611.603695162034</c:v>
                </c:pt>
                <c:pt idx="6037">
                  <c:v>44611.672363912039</c:v>
                </c:pt>
                <c:pt idx="6038">
                  <c:v>44611.741032523147</c:v>
                </c:pt>
                <c:pt idx="6039">
                  <c:v>44611.809701284721</c:v>
                </c:pt>
                <c:pt idx="6040">
                  <c:v>44611.878370740742</c:v>
                </c:pt>
                <c:pt idx="6041">
                  <c:v>44611.947039814811</c:v>
                </c:pt>
                <c:pt idx="6042">
                  <c:v>44612.015708738429</c:v>
                </c:pt>
                <c:pt idx="6043">
                  <c:v>44612.084377430554</c:v>
                </c:pt>
                <c:pt idx="6044">
                  <c:v>44612.153045949075</c:v>
                </c:pt>
                <c:pt idx="6045">
                  <c:v>44612.221715092594</c:v>
                </c:pt>
                <c:pt idx="6046">
                  <c:v>44612.290384513886</c:v>
                </c:pt>
                <c:pt idx="6047">
                  <c:v>44612.359054386572</c:v>
                </c:pt>
                <c:pt idx="6048">
                  <c:v>44612.427723680557</c:v>
                </c:pt>
                <c:pt idx="6049">
                  <c:v>44612.496392581015</c:v>
                </c:pt>
                <c:pt idx="6050">
                  <c:v>44612.56506134259</c:v>
                </c:pt>
                <c:pt idx="6051">
                  <c:v>44612.633730034722</c:v>
                </c:pt>
                <c:pt idx="6052">
                  <c:v>44612.702398784721</c:v>
                </c:pt>
                <c:pt idx="6053">
                  <c:v>44612.771067210648</c:v>
                </c:pt>
                <c:pt idx="6054">
                  <c:v>44612.839736365742</c:v>
                </c:pt>
                <c:pt idx="6055">
                  <c:v>44612.908405636575</c:v>
                </c:pt>
                <c:pt idx="6056">
                  <c:v>44612.977074606482</c:v>
                </c:pt>
                <c:pt idx="6057">
                  <c:v>44613.045743530092</c:v>
                </c:pt>
                <c:pt idx="6058">
                  <c:v>44613.114411898146</c:v>
                </c:pt>
                <c:pt idx="6059">
                  <c:v>44613.183080717594</c:v>
                </c:pt>
                <c:pt idx="6060">
                  <c:v>44613.251750081021</c:v>
                </c:pt>
                <c:pt idx="6061">
                  <c:v>44613.320419872682</c:v>
                </c:pt>
                <c:pt idx="6062">
                  <c:v>44613.389089606484</c:v>
                </c:pt>
                <c:pt idx="6063">
                  <c:v>44613.457758761571</c:v>
                </c:pt>
                <c:pt idx="6064">
                  <c:v>44613.526427534722</c:v>
                </c:pt>
                <c:pt idx="6065">
                  <c:v>44613.595096215278</c:v>
                </c:pt>
                <c:pt idx="6066">
                  <c:v>44613.663764942132</c:v>
                </c:pt>
                <c:pt idx="6067">
                  <c:v>44613.732433576391</c:v>
                </c:pt>
                <c:pt idx="6068">
                  <c:v>44613.801102152778</c:v>
                </c:pt>
                <c:pt idx="6069">
                  <c:v>44613.86977153935</c:v>
                </c:pt>
                <c:pt idx="6070">
                  <c:v>44613.938440613427</c:v>
                </c:pt>
                <c:pt idx="6071">
                  <c:v>44614.007109548613</c:v>
                </c:pt>
                <c:pt idx="6072">
                  <c:v>44614.075778287035</c:v>
                </c:pt>
                <c:pt idx="6073">
                  <c:v>44614.144446631944</c:v>
                </c:pt>
                <c:pt idx="6074">
                  <c:v>44614.213115613427</c:v>
                </c:pt>
                <c:pt idx="6075">
                  <c:v>44614.281784930557</c:v>
                </c:pt>
                <c:pt idx="6076">
                  <c:v>44614.350454780091</c:v>
                </c:pt>
                <c:pt idx="6077">
                  <c:v>44614.4191240625</c:v>
                </c:pt>
                <c:pt idx="6078">
                  <c:v>44614.48779295139</c:v>
                </c:pt>
                <c:pt idx="6079">
                  <c:v>44614.556461631946</c:v>
                </c:pt>
                <c:pt idx="6080">
                  <c:v>44614.625130231485</c:v>
                </c:pt>
                <c:pt idx="6081">
                  <c:v>44614.693798900465</c:v>
                </c:pt>
                <c:pt idx="6082">
                  <c:v>44614.762467291665</c:v>
                </c:pt>
                <c:pt idx="6083">
                  <c:v>44614.8311362963</c:v>
                </c:pt>
                <c:pt idx="6084">
                  <c:v>44614.899805578701</c:v>
                </c:pt>
                <c:pt idx="6085">
                  <c:v>44614.968474467591</c:v>
                </c:pt>
                <c:pt idx="6086">
                  <c:v>44615.037143310183</c:v>
                </c:pt>
                <c:pt idx="6087">
                  <c:v>44615.105811689813</c:v>
                </c:pt>
                <c:pt idx="6088">
                  <c:v>44615.174480393522</c:v>
                </c:pt>
                <c:pt idx="6089">
                  <c:v>44615.243149675924</c:v>
                </c:pt>
                <c:pt idx="6090">
                  <c:v>44615.311819282404</c:v>
                </c:pt>
                <c:pt idx="6091">
                  <c:v>44615.380489027775</c:v>
                </c:pt>
                <c:pt idx="6092">
                  <c:v>44615.44915818287</c:v>
                </c:pt>
                <c:pt idx="6093">
                  <c:v>44615.517826944444</c:v>
                </c:pt>
                <c:pt idx="6094">
                  <c:v>44615.586495613425</c:v>
                </c:pt>
                <c:pt idx="6095">
                  <c:v>44615.655164293981</c:v>
                </c:pt>
                <c:pt idx="6096">
                  <c:v>44615.723832939817</c:v>
                </c:pt>
                <c:pt idx="6097">
                  <c:v>44615.792501365744</c:v>
                </c:pt>
                <c:pt idx="6098">
                  <c:v>44615.861170636577</c:v>
                </c:pt>
                <c:pt idx="6099">
                  <c:v>44615.929839722223</c:v>
                </c:pt>
                <c:pt idx="6100">
                  <c:v>44615.998509201389</c:v>
                </c:pt>
                <c:pt idx="6101">
                  <c:v>44616.067178900463</c:v>
                </c:pt>
                <c:pt idx="6102">
                  <c:v>44616.135848032405</c:v>
                </c:pt>
                <c:pt idx="6103">
                  <c:v>44616.204517789352</c:v>
                </c:pt>
                <c:pt idx="6104">
                  <c:v>44616.273187962965</c:v>
                </c:pt>
                <c:pt idx="6105">
                  <c:v>44616.341858692133</c:v>
                </c:pt>
                <c:pt idx="6106">
                  <c:v>44616.41052892361</c:v>
                </c:pt>
                <c:pt idx="6107">
                  <c:v>44616.479198738423</c:v>
                </c:pt>
                <c:pt idx="6108">
                  <c:v>44616.547868263886</c:v>
                </c:pt>
                <c:pt idx="6109">
                  <c:v>44616.616537719907</c:v>
                </c:pt>
                <c:pt idx="6110">
                  <c:v>44616.685207233793</c:v>
                </c:pt>
                <c:pt idx="6111">
                  <c:v>44616.753876504627</c:v>
                </c:pt>
                <c:pt idx="6112">
                  <c:v>44616.822546249998</c:v>
                </c:pt>
                <c:pt idx="6113">
                  <c:v>44616.891216446762</c:v>
                </c:pt>
                <c:pt idx="6114">
                  <c:v>44616.959886215278</c:v>
                </c:pt>
                <c:pt idx="6115">
                  <c:v>44617.0285558912</c:v>
                </c:pt>
                <c:pt idx="6116">
                  <c:v>44617.097225219906</c:v>
                </c:pt>
                <c:pt idx="6117">
                  <c:v>44617.165894687503</c:v>
                </c:pt>
                <c:pt idx="6118">
                  <c:v>44617.234564756945</c:v>
                </c:pt>
                <c:pt idx="6119">
                  <c:v>44617.303235104169</c:v>
                </c:pt>
                <c:pt idx="6120">
                  <c:v>44617.371905740743</c:v>
                </c:pt>
                <c:pt idx="6121">
                  <c:v>44617.440575787034</c:v>
                </c:pt>
                <c:pt idx="6122">
                  <c:v>44617.509245428242</c:v>
                </c:pt>
                <c:pt idx="6123">
                  <c:v>44617.577914988426</c:v>
                </c:pt>
                <c:pt idx="6124">
                  <c:v>44617.646584502312</c:v>
                </c:pt>
                <c:pt idx="6125">
                  <c:v>44617.715254050927</c:v>
                </c:pt>
                <c:pt idx="6126">
                  <c:v>44617.783923287039</c:v>
                </c:pt>
                <c:pt idx="6127">
                  <c:v>44617.852593333337</c:v>
                </c:pt>
                <c:pt idx="6128">
                  <c:v>44617.921263321761</c:v>
                </c:pt>
                <c:pt idx="6129">
                  <c:v>44617.989933124998</c:v>
                </c:pt>
                <c:pt idx="6130">
                  <c:v>44618.058602824072</c:v>
                </c:pt>
                <c:pt idx="6131">
                  <c:v>44618.127271909725</c:v>
                </c:pt>
                <c:pt idx="6132">
                  <c:v>44618.195941562502</c:v>
                </c:pt>
                <c:pt idx="6133">
                  <c:v>44618.264611724539</c:v>
                </c:pt>
                <c:pt idx="6134">
                  <c:v>44618.333282395834</c:v>
                </c:pt>
                <c:pt idx="6135">
                  <c:v>44618.401952719905</c:v>
                </c:pt>
                <c:pt idx="6136">
                  <c:v>44618.470622546294</c:v>
                </c:pt>
                <c:pt idx="6137">
                  <c:v>44618.539292060188</c:v>
                </c:pt>
                <c:pt idx="6138">
                  <c:v>44618.607961469905</c:v>
                </c:pt>
                <c:pt idx="6139">
                  <c:v>44618.676630937502</c:v>
                </c:pt>
                <c:pt idx="6140">
                  <c:v>44618.74530023148</c:v>
                </c:pt>
                <c:pt idx="6141">
                  <c:v>44618.813969803239</c:v>
                </c:pt>
                <c:pt idx="6142">
                  <c:v>44618.882639976851</c:v>
                </c:pt>
                <c:pt idx="6143">
                  <c:v>44618.951309745367</c:v>
                </c:pt>
                <c:pt idx="6144">
                  <c:v>44619.019979386576</c:v>
                </c:pt>
                <c:pt idx="6145">
                  <c:v>44619.088648761572</c:v>
                </c:pt>
                <c:pt idx="6146">
                  <c:v>44619.157318067133</c:v>
                </c:pt>
                <c:pt idx="6147">
                  <c:v>44619.225987997685</c:v>
                </c:pt>
                <c:pt idx="6148">
                  <c:v>44619.294658194442</c:v>
                </c:pt>
                <c:pt idx="6149">
                  <c:v>44619.363328796295</c:v>
                </c:pt>
                <c:pt idx="6150">
                  <c:v>44619.431998807871</c:v>
                </c:pt>
                <c:pt idx="6151">
                  <c:v>44619.500668437497</c:v>
                </c:pt>
                <c:pt idx="6152">
                  <c:v>44619.569337939814</c:v>
                </c:pt>
                <c:pt idx="6153">
                  <c:v>44619.638007372683</c:v>
                </c:pt>
                <c:pt idx="6154">
                  <c:v>44619.706676875001</c:v>
                </c:pt>
                <c:pt idx="6155">
                  <c:v>44619.775346030096</c:v>
                </c:pt>
                <c:pt idx="6156">
                  <c:v>44619.844015960647</c:v>
                </c:pt>
                <c:pt idx="6157">
                  <c:v>44619.912685949072</c:v>
                </c:pt>
                <c:pt idx="6158">
                  <c:v>44619.981355682874</c:v>
                </c:pt>
                <c:pt idx="6159">
                  <c:v>44620.05002534722</c:v>
                </c:pt>
                <c:pt idx="6160">
                  <c:v>44620.118694421297</c:v>
                </c:pt>
                <c:pt idx="6161">
                  <c:v>44620.187363993056</c:v>
                </c:pt>
                <c:pt idx="6162">
                  <c:v>44620.256034108796</c:v>
                </c:pt>
                <c:pt idx="6163">
                  <c:v>44620.324704675928</c:v>
                </c:pt>
                <c:pt idx="6164">
                  <c:v>44620.393375092593</c:v>
                </c:pt>
                <c:pt idx="6165">
                  <c:v>44620.462044953703</c:v>
                </c:pt>
                <c:pt idx="6166">
                  <c:v>44620.530714456021</c:v>
                </c:pt>
                <c:pt idx="6167">
                  <c:v>44620.599383842593</c:v>
                </c:pt>
                <c:pt idx="6168">
                  <c:v>44620.668053298614</c:v>
                </c:pt>
                <c:pt idx="6169">
                  <c:v>44620.736722627313</c:v>
                </c:pt>
                <c:pt idx="6170">
                  <c:v>44620.805392025461</c:v>
                </c:pt>
                <c:pt idx="6171">
                  <c:v>44620.874062152776</c:v>
                </c:pt>
                <c:pt idx="6172">
                  <c:v>44620.942731944444</c:v>
                </c:pt>
                <c:pt idx="6173">
                  <c:v>44621.011401585645</c:v>
                </c:pt>
                <c:pt idx="6174">
                  <c:v>44621.080071018521</c:v>
                </c:pt>
                <c:pt idx="6175">
                  <c:v>44621.14874016204</c:v>
                </c:pt>
                <c:pt idx="6176">
                  <c:v>44621.217409942132</c:v>
                </c:pt>
                <c:pt idx="6177">
                  <c:v>44621.286080011574</c:v>
                </c:pt>
                <c:pt idx="6178">
                  <c:v>44621.354750590275</c:v>
                </c:pt>
                <c:pt idx="6179">
                  <c:v>44621.423420590276</c:v>
                </c:pt>
                <c:pt idx="6180">
                  <c:v>44621.492090208332</c:v>
                </c:pt>
                <c:pt idx="6181">
                  <c:v>44621.560759641201</c:v>
                </c:pt>
                <c:pt idx="6182">
                  <c:v>44621.629429004628</c:v>
                </c:pt>
                <c:pt idx="6183">
                  <c:v>44621.698098437497</c:v>
                </c:pt>
                <c:pt idx="6184">
                  <c:v>44621.76676755787</c:v>
                </c:pt>
                <c:pt idx="6185">
                  <c:v>44621.835437361115</c:v>
                </c:pt>
                <c:pt idx="6186">
                  <c:v>44621.904107349539</c:v>
                </c:pt>
                <c:pt idx="6187">
                  <c:v>44621.972777002316</c:v>
                </c:pt>
                <c:pt idx="6188">
                  <c:v>44622.041446608797</c:v>
                </c:pt>
                <c:pt idx="6189">
                  <c:v>44622.110115706018</c:v>
                </c:pt>
                <c:pt idx="6190">
                  <c:v>44622.178785185184</c:v>
                </c:pt>
                <c:pt idx="6191">
                  <c:v>44622.247455231482</c:v>
                </c:pt>
                <c:pt idx="6192">
                  <c:v>44622.316125659723</c:v>
                </c:pt>
                <c:pt idx="6193">
                  <c:v>44622.384796134262</c:v>
                </c:pt>
                <c:pt idx="6194">
                  <c:v>44622.453466018516</c:v>
                </c:pt>
                <c:pt idx="6195">
                  <c:v>44622.522135497682</c:v>
                </c:pt>
                <c:pt idx="6196">
                  <c:v>44622.59080489583</c:v>
                </c:pt>
                <c:pt idx="6197">
                  <c:v>44622.659474340275</c:v>
                </c:pt>
                <c:pt idx="6198">
                  <c:v>44622.728143703702</c:v>
                </c:pt>
                <c:pt idx="6199">
                  <c:v>44622.796812939814</c:v>
                </c:pt>
                <c:pt idx="6200">
                  <c:v>44622.865482986112</c:v>
                </c:pt>
                <c:pt idx="6201">
                  <c:v>44622.934152800924</c:v>
                </c:pt>
                <c:pt idx="6202">
                  <c:v>44623.002822465278</c:v>
                </c:pt>
                <c:pt idx="6203">
                  <c:v>44623.07149195602</c:v>
                </c:pt>
                <c:pt idx="6204">
                  <c:v>44623.140160960647</c:v>
                </c:pt>
                <c:pt idx="6205">
                  <c:v>44623.208830601849</c:v>
                </c:pt>
                <c:pt idx="6206">
                  <c:v>44623.277500625001</c:v>
                </c:pt>
                <c:pt idx="6207">
                  <c:v>44623.346171180558</c:v>
                </c:pt>
                <c:pt idx="6208">
                  <c:v>44623.414841203703</c:v>
                </c:pt>
                <c:pt idx="6209">
                  <c:v>44623.483510833335</c:v>
                </c:pt>
                <c:pt idx="6210">
                  <c:v>44623.552180208331</c:v>
                </c:pt>
                <c:pt idx="6211">
                  <c:v>44623.620849513885</c:v>
                </c:pt>
                <c:pt idx="6212">
                  <c:v>44623.689518877312</c:v>
                </c:pt>
                <c:pt idx="6213">
                  <c:v>44623.758187974534</c:v>
                </c:pt>
                <c:pt idx="6214">
                  <c:v>44623.826857638887</c:v>
                </c:pt>
                <c:pt idx="6215">
                  <c:v>44623.895527650464</c:v>
                </c:pt>
                <c:pt idx="6216">
                  <c:v>44623.964197245368</c:v>
                </c:pt>
                <c:pt idx="6217">
                  <c:v>44624.032866782407</c:v>
                </c:pt>
                <c:pt idx="6218">
                  <c:v>44624.101535914349</c:v>
                </c:pt>
                <c:pt idx="6219">
                  <c:v>44624.170205289352</c:v>
                </c:pt>
                <c:pt idx="6220">
                  <c:v>44624.238875243056</c:v>
                </c:pt>
                <c:pt idx="6221">
                  <c:v>44624.307545509262</c:v>
                </c:pt>
                <c:pt idx="6222">
                  <c:v>44624.376215983793</c:v>
                </c:pt>
                <c:pt idx="6223">
                  <c:v>44624.444885868055</c:v>
                </c:pt>
                <c:pt idx="6224">
                  <c:v>44624.513555347221</c:v>
                </c:pt>
                <c:pt idx="6225">
                  <c:v>44624.582224745369</c:v>
                </c:pt>
                <c:pt idx="6226">
                  <c:v>44624.650894120372</c:v>
                </c:pt>
                <c:pt idx="6227">
                  <c:v>44624.719563506944</c:v>
                </c:pt>
                <c:pt idx="6228">
                  <c:v>44624.788232604165</c:v>
                </c:pt>
                <c:pt idx="6229">
                  <c:v>44624.856902557869</c:v>
                </c:pt>
                <c:pt idx="6230">
                  <c:v>44624.925572372682</c:v>
                </c:pt>
                <c:pt idx="6231">
                  <c:v>44624.994242025467</c:v>
                </c:pt>
                <c:pt idx="6232">
                  <c:v>44625.062911550929</c:v>
                </c:pt>
                <c:pt idx="6233">
                  <c:v>44625.131580474539</c:v>
                </c:pt>
                <c:pt idx="6234">
                  <c:v>44625.200250000002</c:v>
                </c:pt>
                <c:pt idx="6235">
                  <c:v>44625.268920000002</c:v>
                </c:pt>
                <c:pt idx="6236">
                  <c:v>44625.337590532406</c:v>
                </c:pt>
                <c:pt idx="6237">
                  <c:v>44625.406260636577</c:v>
                </c:pt>
                <c:pt idx="6238">
                  <c:v>44625.474930277778</c:v>
                </c:pt>
                <c:pt idx="6239">
                  <c:v>44625.543599618053</c:v>
                </c:pt>
                <c:pt idx="6240">
                  <c:v>44625.612268877318</c:v>
                </c:pt>
                <c:pt idx="6241">
                  <c:v>44625.680938182872</c:v>
                </c:pt>
                <c:pt idx="6242">
                  <c:v>44625.749607291669</c:v>
                </c:pt>
                <c:pt idx="6243">
                  <c:v>44625.818276782411</c:v>
                </c:pt>
                <c:pt idx="6244">
                  <c:v>44625.88694679398</c:v>
                </c:pt>
                <c:pt idx="6245">
                  <c:v>44625.955616377316</c:v>
                </c:pt>
                <c:pt idx="6246">
                  <c:v>44626.024285856482</c:v>
                </c:pt>
                <c:pt idx="6247">
                  <c:v>44626.092955034721</c:v>
                </c:pt>
                <c:pt idx="6248">
                  <c:v>44626.161624247688</c:v>
                </c:pt>
                <c:pt idx="6249">
                  <c:v>44626.230294074077</c:v>
                </c:pt>
                <c:pt idx="6250">
                  <c:v>44626.298964166665</c:v>
                </c:pt>
                <c:pt idx="6251">
                  <c:v>44626.367634606482</c:v>
                </c:pt>
                <c:pt idx="6252">
                  <c:v>44626.436304467592</c:v>
                </c:pt>
                <c:pt idx="6253">
                  <c:v>44626.504973923613</c:v>
                </c:pt>
                <c:pt idx="6254">
                  <c:v>44626.573643275464</c:v>
                </c:pt>
                <c:pt idx="6255">
                  <c:v>44626.642312569442</c:v>
                </c:pt>
                <c:pt idx="6256">
                  <c:v>44626.710981921293</c:v>
                </c:pt>
                <c:pt idx="6257">
                  <c:v>44626.779650925928</c:v>
                </c:pt>
                <c:pt idx="6258">
                  <c:v>44626.848320752317</c:v>
                </c:pt>
                <c:pt idx="6259">
                  <c:v>44626.916990555554</c:v>
                </c:pt>
                <c:pt idx="6260">
                  <c:v>44626.985660138889</c:v>
                </c:pt>
                <c:pt idx="6261">
                  <c:v>44627.054329641207</c:v>
                </c:pt>
                <c:pt idx="6262">
                  <c:v>44627.122998541665</c:v>
                </c:pt>
                <c:pt idx="6263">
                  <c:v>44627.191667974534</c:v>
                </c:pt>
                <c:pt idx="6264">
                  <c:v>44627.260337928237</c:v>
                </c:pt>
                <c:pt idx="6265">
                  <c:v>44627.329008368055</c:v>
                </c:pt>
                <c:pt idx="6266">
                  <c:v>44627.397678564812</c:v>
                </c:pt>
                <c:pt idx="6267">
                  <c:v>44627.466348229165</c:v>
                </c:pt>
                <c:pt idx="6268">
                  <c:v>44627.535017546295</c:v>
                </c:pt>
                <c:pt idx="6269">
                  <c:v>44627.603686759256</c:v>
                </c:pt>
                <c:pt idx="6270">
                  <c:v>44627.672356030096</c:v>
                </c:pt>
                <c:pt idx="6271">
                  <c:v>44627.741025150463</c:v>
                </c:pt>
                <c:pt idx="6272">
                  <c:v>44627.809694444448</c:v>
                </c:pt>
                <c:pt idx="6273">
                  <c:v>44627.878364421296</c:v>
                </c:pt>
                <c:pt idx="6274">
                  <c:v>44627.947034004632</c:v>
                </c:pt>
                <c:pt idx="6275">
                  <c:v>44628.015703460645</c:v>
                </c:pt>
                <c:pt idx="6276">
                  <c:v>44628.084372673613</c:v>
                </c:pt>
                <c:pt idx="6277">
                  <c:v>44628.153041701386</c:v>
                </c:pt>
                <c:pt idx="6278">
                  <c:v>44628.221711365739</c:v>
                </c:pt>
                <c:pt idx="6279">
                  <c:v>44628.290381307874</c:v>
                </c:pt>
                <c:pt idx="6280">
                  <c:v>44628.359051701387</c:v>
                </c:pt>
                <c:pt idx="6281">
                  <c:v>44628.427721504631</c:v>
                </c:pt>
                <c:pt idx="6282">
                  <c:v>44628.4963909375</c:v>
                </c:pt>
                <c:pt idx="6283">
                  <c:v>44628.565060208333</c:v>
                </c:pt>
                <c:pt idx="6284">
                  <c:v>44628.633729421294</c:v>
                </c:pt>
                <c:pt idx="6285">
                  <c:v>44628.702398680558</c:v>
                </c:pt>
                <c:pt idx="6286">
                  <c:v>44628.771067627313</c:v>
                </c:pt>
                <c:pt idx="6287">
                  <c:v>44628.839737303242</c:v>
                </c:pt>
                <c:pt idx="6288">
                  <c:v>44628.90840709491</c:v>
                </c:pt>
                <c:pt idx="6289">
                  <c:v>44628.977076585645</c:v>
                </c:pt>
                <c:pt idx="6290">
                  <c:v>44629.045746018521</c:v>
                </c:pt>
                <c:pt idx="6291">
                  <c:v>44629.11441490741</c:v>
                </c:pt>
                <c:pt idx="6292">
                  <c:v>44629.183084236109</c:v>
                </c:pt>
                <c:pt idx="6293">
                  <c:v>44629.251754120371</c:v>
                </c:pt>
                <c:pt idx="6294">
                  <c:v>44629.320424421298</c:v>
                </c:pt>
                <c:pt idx="6295">
                  <c:v>44629.389094664351</c:v>
                </c:pt>
                <c:pt idx="6296">
                  <c:v>44629.457764340281</c:v>
                </c:pt>
                <c:pt idx="6297">
                  <c:v>44629.526433634259</c:v>
                </c:pt>
                <c:pt idx="6298">
                  <c:v>44629.595102824074</c:v>
                </c:pt>
                <c:pt idx="6299">
                  <c:v>44629.663772071763</c:v>
                </c:pt>
                <c:pt idx="6300">
                  <c:v>44629.732441215281</c:v>
                </c:pt>
                <c:pt idx="6301">
                  <c:v>44629.801110312503</c:v>
                </c:pt>
                <c:pt idx="6302">
                  <c:v>44629.869780208333</c:v>
                </c:pt>
                <c:pt idx="6303">
                  <c:v>44629.938449803238</c:v>
                </c:pt>
                <c:pt idx="6304">
                  <c:v>44630.007119247683</c:v>
                </c:pt>
                <c:pt idx="6305">
                  <c:v>44630.075788495371</c:v>
                </c:pt>
                <c:pt idx="6306">
                  <c:v>44630.144457361108</c:v>
                </c:pt>
                <c:pt idx="6307">
                  <c:v>44630.21312685185</c:v>
                </c:pt>
                <c:pt idx="6308">
                  <c:v>44630.281796689815</c:v>
                </c:pt>
                <c:pt idx="6309">
                  <c:v>44630.350467048615</c:v>
                </c:pt>
                <c:pt idx="6310">
                  <c:v>44630.419136840275</c:v>
                </c:pt>
                <c:pt idx="6311">
                  <c:v>44630.487806249999</c:v>
                </c:pt>
                <c:pt idx="6312">
                  <c:v>44630.556475439815</c:v>
                </c:pt>
                <c:pt idx="6313">
                  <c:v>44630.625144560188</c:v>
                </c:pt>
                <c:pt idx="6314">
                  <c:v>44630.693813738428</c:v>
                </c:pt>
                <c:pt idx="6315">
                  <c:v>44630.762482638886</c:v>
                </c:pt>
                <c:pt idx="6316">
                  <c:v>44630.831152164355</c:v>
                </c:pt>
                <c:pt idx="6317">
                  <c:v>44630.899821944447</c:v>
                </c:pt>
                <c:pt idx="6318">
                  <c:v>44630.968491354164</c:v>
                </c:pt>
                <c:pt idx="6319">
                  <c:v>44631.037160706015</c:v>
                </c:pt>
                <c:pt idx="6320">
                  <c:v>44631.10582960648</c:v>
                </c:pt>
                <c:pt idx="6321">
                  <c:v>44631.174498819448</c:v>
                </c:pt>
                <c:pt idx="6322">
                  <c:v>44631.243168611109</c:v>
                </c:pt>
                <c:pt idx="6323">
                  <c:v>44631.311838738424</c:v>
                </c:pt>
                <c:pt idx="6324">
                  <c:v>44631.38050900463</c:v>
                </c:pt>
                <c:pt idx="6325">
                  <c:v>44631.449178668983</c:v>
                </c:pt>
                <c:pt idx="6326">
                  <c:v>44631.517847939816</c:v>
                </c:pt>
                <c:pt idx="6327">
                  <c:v>44631.586517118056</c:v>
                </c:pt>
                <c:pt idx="6328">
                  <c:v>44631.655186319447</c:v>
                </c:pt>
                <c:pt idx="6329">
                  <c:v>44631.723855474535</c:v>
                </c:pt>
                <c:pt idx="6330">
                  <c:v>44631.792524421297</c:v>
                </c:pt>
                <c:pt idx="6331">
                  <c:v>44631.861194201389</c:v>
                </c:pt>
                <c:pt idx="6332">
                  <c:v>44631.929863796293</c:v>
                </c:pt>
                <c:pt idx="6333">
                  <c:v>44631.998533240738</c:v>
                </c:pt>
                <c:pt idx="6334">
                  <c:v>44632.067202534723</c:v>
                </c:pt>
                <c:pt idx="6335">
                  <c:v>44632.135871273145</c:v>
                </c:pt>
                <c:pt idx="6336">
                  <c:v>44632.204540636572</c:v>
                </c:pt>
                <c:pt idx="6337">
                  <c:v>44632.273210416664</c:v>
                </c:pt>
                <c:pt idx="6338">
                  <c:v>44632.341880740743</c:v>
                </c:pt>
                <c:pt idx="6339">
                  <c:v>44632.410550590277</c:v>
                </c:pt>
                <c:pt idx="6340">
                  <c:v>44632.479220000001</c:v>
                </c:pt>
                <c:pt idx="6341">
                  <c:v>44632.547889131944</c:v>
                </c:pt>
                <c:pt idx="6342">
                  <c:v>44632.616558182868</c:v>
                </c:pt>
                <c:pt idx="6343">
                  <c:v>44632.685227303242</c:v>
                </c:pt>
                <c:pt idx="6344">
                  <c:v>44632.753896180555</c:v>
                </c:pt>
                <c:pt idx="6345">
                  <c:v>44632.822565532406</c:v>
                </c:pt>
                <c:pt idx="6346">
                  <c:v>44632.891235324074</c:v>
                </c:pt>
                <c:pt idx="6347">
                  <c:v>44632.959904699077</c:v>
                </c:pt>
                <c:pt idx="6348">
                  <c:v>44633.02857396991</c:v>
                </c:pt>
                <c:pt idx="6349">
                  <c:v>44633.097242905096</c:v>
                </c:pt>
                <c:pt idx="6350">
                  <c:v>44633.165911979166</c:v>
                </c:pt>
                <c:pt idx="6351">
                  <c:v>44633.234581655095</c:v>
                </c:pt>
                <c:pt idx="6352">
                  <c:v>44633.303251608799</c:v>
                </c:pt>
                <c:pt idx="6353">
                  <c:v>44633.371921851853</c:v>
                </c:pt>
                <c:pt idx="6354">
                  <c:v>44633.440591493054</c:v>
                </c:pt>
                <c:pt idx="6355">
                  <c:v>44633.509260740742</c:v>
                </c:pt>
                <c:pt idx="6356">
                  <c:v>44633.577929895837</c:v>
                </c:pt>
                <c:pt idx="6357">
                  <c:v>44633.646599027779</c:v>
                </c:pt>
                <c:pt idx="6358">
                  <c:v>44633.715268171298</c:v>
                </c:pt>
                <c:pt idx="6359">
                  <c:v>44633.783937002314</c:v>
                </c:pt>
                <c:pt idx="6360">
                  <c:v>44633.852606655091</c:v>
                </c:pt>
                <c:pt idx="6361">
                  <c:v>44633.921276250003</c:v>
                </c:pt>
                <c:pt idx="6362">
                  <c:v>44633.98994565972</c:v>
                </c:pt>
                <c:pt idx="6363">
                  <c:v>44634.058614953705</c:v>
                </c:pt>
                <c:pt idx="6364">
                  <c:v>44634.127283634261</c:v>
                </c:pt>
                <c:pt idx="6365">
                  <c:v>44634.195952893519</c:v>
                </c:pt>
                <c:pt idx="6366">
                  <c:v>44634.264622650466</c:v>
                </c:pt>
                <c:pt idx="6367">
                  <c:v>44634.333292928241</c:v>
                </c:pt>
                <c:pt idx="6368">
                  <c:v>44634.401962847223</c:v>
                </c:pt>
                <c:pt idx="6369">
                  <c:v>44634.470632280092</c:v>
                </c:pt>
                <c:pt idx="6370">
                  <c:v>44634.53930138889</c:v>
                </c:pt>
                <c:pt idx="6371">
                  <c:v>44634.607970393517</c:v>
                </c:pt>
                <c:pt idx="6372">
                  <c:v>44634.676639467594</c:v>
                </c:pt>
                <c:pt idx="6373">
                  <c:v>44634.745308356483</c:v>
                </c:pt>
                <c:pt idx="6374">
                  <c:v>44634.813977534723</c:v>
                </c:pt>
                <c:pt idx="6375">
                  <c:v>44634.882647314815</c:v>
                </c:pt>
                <c:pt idx="6376">
                  <c:v>44634.951316678242</c:v>
                </c:pt>
                <c:pt idx="6377">
                  <c:v>44635.019985914354</c:v>
                </c:pt>
                <c:pt idx="6378">
                  <c:v>44635.088654884261</c:v>
                </c:pt>
                <c:pt idx="6379">
                  <c:v>44635.157323796295</c:v>
                </c:pt>
                <c:pt idx="6380">
                  <c:v>44635.225993321757</c:v>
                </c:pt>
                <c:pt idx="6381">
                  <c:v>44635.294663113425</c:v>
                </c:pt>
                <c:pt idx="6382">
                  <c:v>44635.363333310182</c:v>
                </c:pt>
                <c:pt idx="6383">
                  <c:v>44635.432002928239</c:v>
                </c:pt>
                <c:pt idx="6384">
                  <c:v>44635.500672141206</c:v>
                </c:pt>
                <c:pt idx="6385">
                  <c:v>44635.569341249997</c:v>
                </c:pt>
                <c:pt idx="6386">
                  <c:v>44635.638010277777</c:v>
                </c:pt>
                <c:pt idx="6387">
                  <c:v>44635.706679374998</c:v>
                </c:pt>
                <c:pt idx="6388">
                  <c:v>44635.775348136573</c:v>
                </c:pt>
                <c:pt idx="6389">
                  <c:v>44635.844017662035</c:v>
                </c:pt>
                <c:pt idx="6390">
                  <c:v>44635.912687245371</c:v>
                </c:pt>
                <c:pt idx="6391">
                  <c:v>44635.981356562501</c:v>
                </c:pt>
                <c:pt idx="6392">
                  <c:v>44636.050025821758</c:v>
                </c:pt>
                <c:pt idx="6393">
                  <c:v>44636.118694490739</c:v>
                </c:pt>
                <c:pt idx="6394">
                  <c:v>44636.187363657409</c:v>
                </c:pt>
                <c:pt idx="6395">
                  <c:v>44636.256033368052</c:v>
                </c:pt>
                <c:pt idx="6396">
                  <c:v>44636.324703530096</c:v>
                </c:pt>
                <c:pt idx="6397">
                  <c:v>44636.393373541665</c:v>
                </c:pt>
                <c:pt idx="6398">
                  <c:v>44636.462042997686</c:v>
                </c:pt>
                <c:pt idx="6399">
                  <c:v>44636.530712083331</c:v>
                </c:pt>
                <c:pt idx="6400">
                  <c:v>44636.59938107639</c:v>
                </c:pt>
                <c:pt idx="6401">
                  <c:v>44636.668050115739</c:v>
                </c:pt>
                <c:pt idx="6402">
                  <c:v>44636.736719039349</c:v>
                </c:pt>
                <c:pt idx="6403">
                  <c:v>44636.805388020832</c:v>
                </c:pt>
                <c:pt idx="6404">
                  <c:v>44636.874057743058</c:v>
                </c:pt>
                <c:pt idx="6405">
                  <c:v>44636.94272712963</c:v>
                </c:pt>
                <c:pt idx="6406">
                  <c:v>44637.011396365742</c:v>
                </c:pt>
                <c:pt idx="6407">
                  <c:v>44637.080065381946</c:v>
                </c:pt>
                <c:pt idx="6408">
                  <c:v>44637.148734120368</c:v>
                </c:pt>
                <c:pt idx="6409">
                  <c:v>44637.217403483795</c:v>
                </c:pt>
                <c:pt idx="6410">
                  <c:v>44637.286073148149</c:v>
                </c:pt>
                <c:pt idx="6411">
                  <c:v>44637.354743310185</c:v>
                </c:pt>
                <c:pt idx="6412">
                  <c:v>44637.423412905089</c:v>
                </c:pt>
                <c:pt idx="6413">
                  <c:v>44637.492082106481</c:v>
                </c:pt>
                <c:pt idx="6414">
                  <c:v>44637.560751122684</c:v>
                </c:pt>
                <c:pt idx="6415">
                  <c:v>44637.629420081015</c:v>
                </c:pt>
                <c:pt idx="6416">
                  <c:v>44637.698089097219</c:v>
                </c:pt>
                <c:pt idx="6417">
                  <c:v>44637.766757800928</c:v>
                </c:pt>
                <c:pt idx="6418">
                  <c:v>44637.835427199076</c:v>
                </c:pt>
                <c:pt idx="6419">
                  <c:v>44637.904096782404</c:v>
                </c:pt>
                <c:pt idx="6420">
                  <c:v>44637.972766006947</c:v>
                </c:pt>
                <c:pt idx="6421">
                  <c:v>44638.041435196756</c:v>
                </c:pt>
                <c:pt idx="6422">
                  <c:v>44638.110103888888</c:v>
                </c:pt>
                <c:pt idx="6423">
                  <c:v>44638.178772951389</c:v>
                </c:pt>
                <c:pt idx="6424">
                  <c:v>44638.24744259259</c:v>
                </c:pt>
                <c:pt idx="6425">
                  <c:v>44638.316112604167</c:v>
                </c:pt>
                <c:pt idx="6426">
                  <c:v>44638.384782650464</c:v>
                </c:pt>
                <c:pt idx="6427">
                  <c:v>44638.45345212963</c:v>
                </c:pt>
                <c:pt idx="6428">
                  <c:v>44638.522121192131</c:v>
                </c:pt>
                <c:pt idx="6429">
                  <c:v>44638.590790173614</c:v>
                </c:pt>
                <c:pt idx="6430">
                  <c:v>44638.659459189817</c:v>
                </c:pt>
                <c:pt idx="6431">
                  <c:v>44638.728128148148</c:v>
                </c:pt>
                <c:pt idx="6432">
                  <c:v>44638.796796967596</c:v>
                </c:pt>
                <c:pt idx="6433">
                  <c:v>44638.865466597221</c:v>
                </c:pt>
                <c:pt idx="6434">
                  <c:v>44638.934135995369</c:v>
                </c:pt>
                <c:pt idx="6435">
                  <c:v>44639.002805243057</c:v>
                </c:pt>
                <c:pt idx="6436">
                  <c:v>44639.071474305558</c:v>
                </c:pt>
                <c:pt idx="6437">
                  <c:v>44639.140142905089</c:v>
                </c:pt>
                <c:pt idx="6438">
                  <c:v>44639.208812118057</c:v>
                </c:pt>
                <c:pt idx="6439">
                  <c:v>44639.277481724537</c:v>
                </c:pt>
                <c:pt idx="6440">
                  <c:v>44639.346151863429</c:v>
                </c:pt>
                <c:pt idx="6441">
                  <c:v>44639.414821469909</c:v>
                </c:pt>
                <c:pt idx="6442">
                  <c:v>44639.483490682869</c:v>
                </c:pt>
                <c:pt idx="6443">
                  <c:v>44639.552159641207</c:v>
                </c:pt>
                <c:pt idx="6444">
                  <c:v>44639.62082851852</c:v>
                </c:pt>
                <c:pt idx="6445">
                  <c:v>44639.689497465275</c:v>
                </c:pt>
                <c:pt idx="6446">
                  <c:v>44639.758166145832</c:v>
                </c:pt>
                <c:pt idx="6447">
                  <c:v>44639.82683539352</c:v>
                </c:pt>
                <c:pt idx="6448">
                  <c:v>44639.895504976848</c:v>
                </c:pt>
                <c:pt idx="6449">
                  <c:v>44639.964174155095</c:v>
                </c:pt>
                <c:pt idx="6450">
                  <c:v>44640.032843275461</c:v>
                </c:pt>
                <c:pt idx="6451">
                  <c:v>44640.10151197917</c:v>
                </c:pt>
                <c:pt idx="6452">
                  <c:v>44640.170180937501</c:v>
                </c:pt>
                <c:pt idx="6453">
                  <c:v>44640.238850462963</c:v>
                </c:pt>
                <c:pt idx="6454">
                  <c:v>44640.307520312497</c:v>
                </c:pt>
                <c:pt idx="6455">
                  <c:v>44640.376190358795</c:v>
                </c:pt>
                <c:pt idx="6456">
                  <c:v>44640.444859826392</c:v>
                </c:pt>
                <c:pt idx="6457">
                  <c:v>44640.513528877316</c:v>
                </c:pt>
                <c:pt idx="6458">
                  <c:v>44640.582197847223</c:v>
                </c:pt>
                <c:pt idx="6459">
                  <c:v>44640.650866805554</c:v>
                </c:pt>
                <c:pt idx="6460">
                  <c:v>44640.719535775461</c:v>
                </c:pt>
                <c:pt idx="6461">
                  <c:v>44640.788204444441</c:v>
                </c:pt>
                <c:pt idx="6462">
                  <c:v>44640.856873969904</c:v>
                </c:pt>
                <c:pt idx="6463">
                  <c:v>44640.925543356483</c:v>
                </c:pt>
                <c:pt idx="6464">
                  <c:v>44640.994212592595</c:v>
                </c:pt>
                <c:pt idx="6465">
                  <c:v>44641.062881689817</c:v>
                </c:pt>
                <c:pt idx="6466">
                  <c:v>44641.131550196762</c:v>
                </c:pt>
                <c:pt idx="6467">
                  <c:v>44641.200219293984</c:v>
                </c:pt>
                <c:pt idx="6468">
                  <c:v>44641.268888865743</c:v>
                </c:pt>
                <c:pt idx="6469">
                  <c:v>44641.337558969906</c:v>
                </c:pt>
                <c:pt idx="6470">
                  <c:v>44641.406228645836</c:v>
                </c:pt>
                <c:pt idx="6471">
                  <c:v>44641.474897870372</c:v>
                </c:pt>
                <c:pt idx="6472">
                  <c:v>44641.543566782406</c:v>
                </c:pt>
                <c:pt idx="6473">
                  <c:v>44641.612235613429</c:v>
                </c:pt>
                <c:pt idx="6474">
                  <c:v>44641.680904490742</c:v>
                </c:pt>
                <c:pt idx="6475">
                  <c:v>44641.749573171299</c:v>
                </c:pt>
                <c:pt idx="6476">
                  <c:v>44641.8182422338</c:v>
                </c:pt>
                <c:pt idx="6477">
                  <c:v>44641.886911817128</c:v>
                </c:pt>
                <c:pt idx="6478">
                  <c:v>44641.955580972222</c:v>
                </c:pt>
                <c:pt idx="6479">
                  <c:v>44642.024250023147</c:v>
                </c:pt>
                <c:pt idx="6480">
                  <c:v>44642.092918773145</c:v>
                </c:pt>
                <c:pt idx="6481">
                  <c:v>44642.161587557872</c:v>
                </c:pt>
                <c:pt idx="6482">
                  <c:v>44642.23025695602</c:v>
                </c:pt>
                <c:pt idx="6483">
                  <c:v>44642.298926620373</c:v>
                </c:pt>
                <c:pt idx="6484">
                  <c:v>44642.367596631942</c:v>
                </c:pt>
                <c:pt idx="6485">
                  <c:v>44642.436266053242</c:v>
                </c:pt>
                <c:pt idx="6486">
                  <c:v>44642.504935081015</c:v>
                </c:pt>
                <c:pt idx="6487">
                  <c:v>44642.573604004632</c:v>
                </c:pt>
                <c:pt idx="6488">
                  <c:v>44642.642272870369</c:v>
                </c:pt>
                <c:pt idx="6489">
                  <c:v>44642.71094178241</c:v>
                </c:pt>
                <c:pt idx="6490">
                  <c:v>44642.779610358797</c:v>
                </c:pt>
                <c:pt idx="6491">
                  <c:v>44642.848279745369</c:v>
                </c:pt>
                <c:pt idx="6492">
                  <c:v>44642.916949120372</c:v>
                </c:pt>
                <c:pt idx="6493">
                  <c:v>44642.985618275467</c:v>
                </c:pt>
                <c:pt idx="6494">
                  <c:v>44643.054287349536</c:v>
                </c:pt>
                <c:pt idx="6495">
                  <c:v>44643.122955810184</c:v>
                </c:pt>
                <c:pt idx="6496">
                  <c:v>44643.191624803243</c:v>
                </c:pt>
                <c:pt idx="6497">
                  <c:v>44643.26029431713</c:v>
                </c:pt>
                <c:pt idx="6498">
                  <c:v>44643.328964328706</c:v>
                </c:pt>
                <c:pt idx="6499">
                  <c:v>44643.397634085646</c:v>
                </c:pt>
                <c:pt idx="6500">
                  <c:v>44643.466303321758</c:v>
                </c:pt>
                <c:pt idx="6501">
                  <c:v>44643.534972199071</c:v>
                </c:pt>
                <c:pt idx="6502">
                  <c:v>44643.603640972222</c:v>
                </c:pt>
                <c:pt idx="6503">
                  <c:v>44643.672309814814</c:v>
                </c:pt>
                <c:pt idx="6504">
                  <c:v>44643.740978506947</c:v>
                </c:pt>
                <c:pt idx="6505">
                  <c:v>44643.809647349539</c:v>
                </c:pt>
                <c:pt idx="6506">
                  <c:v>44643.878316886578</c:v>
                </c:pt>
                <c:pt idx="6507">
                  <c:v>44643.946986041665</c:v>
                </c:pt>
                <c:pt idx="6508">
                  <c:v>44644.015655057869</c:v>
                </c:pt>
                <c:pt idx="6509">
                  <c:v>44644.084323831019</c:v>
                </c:pt>
                <c:pt idx="6510">
                  <c:v>44644.152992418982</c:v>
                </c:pt>
                <c:pt idx="6511">
                  <c:v>44644.221661643518</c:v>
                </c:pt>
                <c:pt idx="6512">
                  <c:v>44644.290331145836</c:v>
                </c:pt>
                <c:pt idx="6513">
                  <c:v>44644.359001099539</c:v>
                </c:pt>
                <c:pt idx="6514">
                  <c:v>44644.427670462966</c:v>
                </c:pt>
                <c:pt idx="6515">
                  <c:v>44644.496339456018</c:v>
                </c:pt>
                <c:pt idx="6516">
                  <c:v>44644.565008287034</c:v>
                </c:pt>
                <c:pt idx="6517">
                  <c:v>44644.633677048609</c:v>
                </c:pt>
                <c:pt idx="6518">
                  <c:v>44644.702345879632</c:v>
                </c:pt>
                <c:pt idx="6519">
                  <c:v>44644.771014375001</c:v>
                </c:pt>
                <c:pt idx="6520">
                  <c:v>44644.839683611113</c:v>
                </c:pt>
                <c:pt idx="6521">
                  <c:v>44644.908352951388</c:v>
                </c:pt>
                <c:pt idx="6522">
                  <c:v>44644.977022002313</c:v>
                </c:pt>
                <c:pt idx="6523">
                  <c:v>44645.045690995372</c:v>
                </c:pt>
                <c:pt idx="6524">
                  <c:v>44645.114359444444</c:v>
                </c:pt>
                <c:pt idx="6525">
                  <c:v>44645.183028333333</c:v>
                </c:pt>
                <c:pt idx="6526">
                  <c:v>44645.251697766202</c:v>
                </c:pt>
                <c:pt idx="6527">
                  <c:v>44645.320367627311</c:v>
                </c:pt>
                <c:pt idx="6528">
                  <c:v>44645.389037430556</c:v>
                </c:pt>
                <c:pt idx="6529">
                  <c:v>44645.457706655092</c:v>
                </c:pt>
                <c:pt idx="6530">
                  <c:v>44645.526375497684</c:v>
                </c:pt>
                <c:pt idx="6531">
                  <c:v>44645.595044247682</c:v>
                </c:pt>
                <c:pt idx="6532">
                  <c:v>44645.663713043985</c:v>
                </c:pt>
                <c:pt idx="6533">
                  <c:v>44645.732381747686</c:v>
                </c:pt>
                <c:pt idx="6534">
                  <c:v>44645.801050393522</c:v>
                </c:pt>
                <c:pt idx="6535">
                  <c:v>44645.869719849536</c:v>
                </c:pt>
                <c:pt idx="6536">
                  <c:v>44645.938388993054</c:v>
                </c:pt>
                <c:pt idx="6537">
                  <c:v>44646.007057986113</c:v>
                </c:pt>
                <c:pt idx="6538">
                  <c:v>44646.075726805553</c:v>
                </c:pt>
                <c:pt idx="6539">
                  <c:v>44646.144395219904</c:v>
                </c:pt>
                <c:pt idx="6540">
                  <c:v>44646.21306425926</c:v>
                </c:pt>
                <c:pt idx="6541">
                  <c:v>44646.281733645832</c:v>
                </c:pt>
                <c:pt idx="6542">
                  <c:v>44646.350403553239</c:v>
                </c:pt>
                <c:pt idx="6543">
                  <c:v>44646.41907290509</c:v>
                </c:pt>
                <c:pt idx="6544">
                  <c:v>44646.487741863428</c:v>
                </c:pt>
                <c:pt idx="6545">
                  <c:v>44646.556410613426</c:v>
                </c:pt>
                <c:pt idx="6546">
                  <c:v>44646.625079282407</c:v>
                </c:pt>
                <c:pt idx="6547">
                  <c:v>44646.69374800926</c:v>
                </c:pt>
                <c:pt idx="6548">
                  <c:v>44646.762416458332</c:v>
                </c:pt>
                <c:pt idx="6549">
                  <c:v>44646.831085532409</c:v>
                </c:pt>
                <c:pt idx="6550">
                  <c:v>44646.899754872684</c:v>
                </c:pt>
                <c:pt idx="6551">
                  <c:v>44646.968423831022</c:v>
                </c:pt>
                <c:pt idx="6552">
                  <c:v>44647.03709273148</c:v>
                </c:pt>
                <c:pt idx="6553">
                  <c:v>44647.105761180559</c:v>
                </c:pt>
                <c:pt idx="6554">
                  <c:v>44647.174429953702</c:v>
                </c:pt>
                <c:pt idx="6555">
                  <c:v>44647.243099293984</c:v>
                </c:pt>
                <c:pt idx="6556">
                  <c:v>44647.311768969907</c:v>
                </c:pt>
                <c:pt idx="6557">
                  <c:v>44647.380438784719</c:v>
                </c:pt>
                <c:pt idx="6558">
                  <c:v>44647.449107997687</c:v>
                </c:pt>
                <c:pt idx="6559">
                  <c:v>44647.517776817127</c:v>
                </c:pt>
                <c:pt idx="6560">
                  <c:v>44647.586445543981</c:v>
                </c:pt>
                <c:pt idx="6561">
                  <c:v>44647.655114293979</c:v>
                </c:pt>
                <c:pt idx="6562">
                  <c:v>44647.723783009256</c:v>
                </c:pt>
                <c:pt idx="6563">
                  <c:v>44647.792451504632</c:v>
                </c:pt>
                <c:pt idx="6564">
                  <c:v>44647.861120833331</c:v>
                </c:pt>
                <c:pt idx="6565">
                  <c:v>44647.92978997685</c:v>
                </c:pt>
                <c:pt idx="6566">
                  <c:v>44647.998458969909</c:v>
                </c:pt>
                <c:pt idx="6567">
                  <c:v>44648.067127812501</c:v>
                </c:pt>
                <c:pt idx="6568">
                  <c:v>44648.135796111113</c:v>
                </c:pt>
                <c:pt idx="6569">
                  <c:v>44648.204465011571</c:v>
                </c:pt>
                <c:pt idx="6570">
                  <c:v>44648.273134351854</c:v>
                </c:pt>
                <c:pt idx="6571">
                  <c:v>44648.341804224539</c:v>
                </c:pt>
                <c:pt idx="6572">
                  <c:v>44648.410473622687</c:v>
                </c:pt>
                <c:pt idx="6573">
                  <c:v>44648.479142581018</c:v>
                </c:pt>
                <c:pt idx="6574">
                  <c:v>44648.547811273151</c:v>
                </c:pt>
                <c:pt idx="6575">
                  <c:v>44648.616479872682</c:v>
                </c:pt>
                <c:pt idx="6576">
                  <c:v>44648.685148530094</c:v>
                </c:pt>
                <c:pt idx="6577">
                  <c:v>44648.75381696759</c:v>
                </c:pt>
                <c:pt idx="6578">
                  <c:v>44648.822485868055</c:v>
                </c:pt>
                <c:pt idx="6579">
                  <c:v>44648.891155219906</c:v>
                </c:pt>
                <c:pt idx="6580">
                  <c:v>44648.959824131947</c:v>
                </c:pt>
                <c:pt idx="6581">
                  <c:v>44649.028492962963</c:v>
                </c:pt>
                <c:pt idx="6582">
                  <c:v>44649.097161446756</c:v>
                </c:pt>
                <c:pt idx="6583">
                  <c:v>44649.165830069447</c:v>
                </c:pt>
                <c:pt idx="6584">
                  <c:v>44649.234499293983</c:v>
                </c:pt>
                <c:pt idx="6585">
                  <c:v>44649.303168796294</c:v>
                </c:pt>
                <c:pt idx="6586">
                  <c:v>44649.371838576386</c:v>
                </c:pt>
                <c:pt idx="6587">
                  <c:v>44649.440508414351</c:v>
                </c:pt>
                <c:pt idx="6588">
                  <c:v>44649.50917824074</c:v>
                </c:pt>
                <c:pt idx="6589">
                  <c:v>44649.577847997687</c:v>
                </c:pt>
                <c:pt idx="6590">
                  <c:v>44649.64651770833</c:v>
                </c:pt>
                <c:pt idx="6591">
                  <c:v>44649.715187442132</c:v>
                </c:pt>
                <c:pt idx="6592">
                  <c:v>44649.783856863425</c:v>
                </c:pt>
                <c:pt idx="6593">
                  <c:v>44649.852527106479</c:v>
                </c:pt>
                <c:pt idx="6594">
                  <c:v>44649.921197291667</c:v>
                </c:pt>
                <c:pt idx="6595">
                  <c:v>44649.989867291668</c:v>
                </c:pt>
                <c:pt idx="6596">
                  <c:v>44650.058537175923</c:v>
                </c:pt>
                <c:pt idx="6597">
                  <c:v>44650.127206446756</c:v>
                </c:pt>
                <c:pt idx="6598">
                  <c:v>44650.195876296297</c:v>
                </c:pt>
                <c:pt idx="6599">
                  <c:v>44650.264546643521</c:v>
                </c:pt>
                <c:pt idx="6600">
                  <c:v>44650.333217500003</c:v>
                </c:pt>
                <c:pt idx="6601">
                  <c:v>44650.401888020831</c:v>
                </c:pt>
                <c:pt idx="6602">
                  <c:v>44650.470558043984</c:v>
                </c:pt>
                <c:pt idx="6603">
                  <c:v>44650.539227743058</c:v>
                </c:pt>
                <c:pt idx="6604">
                  <c:v>44650.607897337963</c:v>
                </c:pt>
                <c:pt idx="6605">
                  <c:v>44650.676567002316</c:v>
                </c:pt>
                <c:pt idx="6606">
                  <c:v>44650.745236481482</c:v>
                </c:pt>
                <c:pt idx="6607">
                  <c:v>44650.813906238429</c:v>
                </c:pt>
                <c:pt idx="6608">
                  <c:v>44650.882576608798</c:v>
                </c:pt>
                <c:pt idx="6609">
                  <c:v>44650.951246562501</c:v>
                </c:pt>
                <c:pt idx="6610">
                  <c:v>44651.01991638889</c:v>
                </c:pt>
                <c:pt idx="6611">
                  <c:v>44651.088585949074</c:v>
                </c:pt>
                <c:pt idx="6612">
                  <c:v>44651.157255451391</c:v>
                </c:pt>
                <c:pt idx="6613">
                  <c:v>44651.225925567131</c:v>
                </c:pt>
                <c:pt idx="6614">
                  <c:v>44651.294595937499</c:v>
                </c:pt>
                <c:pt idx="6615">
                  <c:v>44651.36326672454</c:v>
                </c:pt>
                <c:pt idx="6616">
                  <c:v>44651.431936932873</c:v>
                </c:pt>
                <c:pt idx="6617">
                  <c:v>44651.50060673611</c:v>
                </c:pt>
                <c:pt idx="6618">
                  <c:v>44651.569276423608</c:v>
                </c:pt>
                <c:pt idx="6619">
                  <c:v>44651.637946041665</c:v>
                </c:pt>
                <c:pt idx="6620">
                  <c:v>44651.70661572917</c:v>
                </c:pt>
                <c:pt idx="6621">
                  <c:v>44651.775285069445</c:v>
                </c:pt>
                <c:pt idx="6622">
                  <c:v>44651.843955185184</c:v>
                </c:pt>
                <c:pt idx="6623">
                  <c:v>44651.912625358797</c:v>
                </c:pt>
                <c:pt idx="6624">
                  <c:v>44651.981295266203</c:v>
                </c:pt>
                <c:pt idx="6625">
                  <c:v>44652.049965104168</c:v>
                </c:pt>
                <c:pt idx="6626">
                  <c:v>44652.118634363425</c:v>
                </c:pt>
                <c:pt idx="6627">
                  <c:v>44652.187304120373</c:v>
                </c:pt>
                <c:pt idx="6628">
                  <c:v>44652.255974409723</c:v>
                </c:pt>
                <c:pt idx="6629">
                  <c:v>44652.324645162036</c:v>
                </c:pt>
                <c:pt idx="6630">
                  <c:v>44652.393315752313</c:v>
                </c:pt>
                <c:pt idx="6631">
                  <c:v>44652.461985798611</c:v>
                </c:pt>
                <c:pt idx="6632">
                  <c:v>44652.53065547454</c:v>
                </c:pt>
                <c:pt idx="6633">
                  <c:v>44652.599325034724</c:v>
                </c:pt>
                <c:pt idx="6634">
                  <c:v>44652.667994664349</c:v>
                </c:pt>
                <c:pt idx="6635">
                  <c:v>44652.736664178243</c:v>
                </c:pt>
                <c:pt idx="6636">
                  <c:v>44652.805333738426</c:v>
                </c:pt>
                <c:pt idx="6637">
                  <c:v>44652.874004039353</c:v>
                </c:pt>
                <c:pt idx="6638">
                  <c:v>44652.942674004633</c:v>
                </c:pt>
                <c:pt idx="6639">
                  <c:v>44653.011343831022</c:v>
                </c:pt>
                <c:pt idx="6640">
                  <c:v>44653.080013425926</c:v>
                </c:pt>
                <c:pt idx="6641">
                  <c:v>44653.148682743056</c:v>
                </c:pt>
                <c:pt idx="6642">
                  <c:v>44653.217352685184</c:v>
                </c:pt>
                <c:pt idx="6643">
                  <c:v>44653.286022939814</c:v>
                </c:pt>
                <c:pt idx="6644">
                  <c:v>44653.354693680558</c:v>
                </c:pt>
                <c:pt idx="6645">
                  <c:v>44653.423363842594</c:v>
                </c:pt>
                <c:pt idx="6646">
                  <c:v>44653.492033634262</c:v>
                </c:pt>
                <c:pt idx="6647">
                  <c:v>44653.560703229166</c:v>
                </c:pt>
                <c:pt idx="6648">
                  <c:v>44653.629372766205</c:v>
                </c:pt>
                <c:pt idx="6649">
                  <c:v>44653.698042361109</c:v>
                </c:pt>
                <c:pt idx="6650">
                  <c:v>44653.766711643519</c:v>
                </c:pt>
                <c:pt idx="6651">
                  <c:v>44653.835381608798</c:v>
                </c:pt>
                <c:pt idx="6652">
                  <c:v>44653.904051770834</c:v>
                </c:pt>
                <c:pt idx="6653">
                  <c:v>44653.972721585647</c:v>
                </c:pt>
                <c:pt idx="6654">
                  <c:v>44654.041391342595</c:v>
                </c:pt>
                <c:pt idx="6655">
                  <c:v>44654.110060601852</c:v>
                </c:pt>
                <c:pt idx="6656">
                  <c:v>44654.178730254629</c:v>
                </c:pt>
                <c:pt idx="6657">
                  <c:v>44654.247400462962</c:v>
                </c:pt>
                <c:pt idx="6658">
                  <c:v>44654.316071041663</c:v>
                </c:pt>
                <c:pt idx="6659">
                  <c:v>44654.384741678237</c:v>
                </c:pt>
                <c:pt idx="6660">
                  <c:v>44654.453411712966</c:v>
                </c:pt>
                <c:pt idx="6661">
                  <c:v>44654.522081365743</c:v>
                </c:pt>
                <c:pt idx="6662">
                  <c:v>44654.590750914351</c:v>
                </c:pt>
                <c:pt idx="6663">
                  <c:v>44654.659420509262</c:v>
                </c:pt>
                <c:pt idx="6664">
                  <c:v>44654.728090034725</c:v>
                </c:pt>
                <c:pt idx="6665">
                  <c:v>44654.796759409721</c:v>
                </c:pt>
                <c:pt idx="6666">
                  <c:v>44654.865429618054</c:v>
                </c:pt>
                <c:pt idx="6667">
                  <c:v>44654.934099583334</c:v>
                </c:pt>
                <c:pt idx="6668">
                  <c:v>44655.002769398146</c:v>
                </c:pt>
                <c:pt idx="6669">
                  <c:v>44655.071439039355</c:v>
                </c:pt>
                <c:pt idx="6670">
                  <c:v>44655.140108206018</c:v>
                </c:pt>
                <c:pt idx="6671">
                  <c:v>44655.20877798611</c:v>
                </c:pt>
                <c:pt idx="6672">
                  <c:v>44655.277448159723</c:v>
                </c:pt>
                <c:pt idx="6673">
                  <c:v>44655.346118865738</c:v>
                </c:pt>
                <c:pt idx="6674">
                  <c:v>44655.414789039351</c:v>
                </c:pt>
                <c:pt idx="6675">
                  <c:v>44655.483458819443</c:v>
                </c:pt>
                <c:pt idx="6676">
                  <c:v>44655.552128344905</c:v>
                </c:pt>
                <c:pt idx="6677">
                  <c:v>44655.62079778935</c:v>
                </c:pt>
                <c:pt idx="6678">
                  <c:v>44655.689467291668</c:v>
                </c:pt>
                <c:pt idx="6679">
                  <c:v>44655.758136550925</c:v>
                </c:pt>
                <c:pt idx="6680">
                  <c:v>44655.826806354169</c:v>
                </c:pt>
                <c:pt idx="6681">
                  <c:v>44655.895476504629</c:v>
                </c:pt>
                <c:pt idx="6682">
                  <c:v>44655.96414625</c:v>
                </c:pt>
                <c:pt idx="6683">
                  <c:v>44656.032815925922</c:v>
                </c:pt>
                <c:pt idx="6684">
                  <c:v>44656.101485196756</c:v>
                </c:pt>
                <c:pt idx="6685">
                  <c:v>44656.17015471065</c:v>
                </c:pt>
                <c:pt idx="6686">
                  <c:v>44656.238824803244</c:v>
                </c:pt>
                <c:pt idx="6687">
                  <c:v>44656.307495208333</c:v>
                </c:pt>
                <c:pt idx="6688">
                  <c:v>44656.376165821763</c:v>
                </c:pt>
                <c:pt idx="6689">
                  <c:v>44656.444835844908</c:v>
                </c:pt>
                <c:pt idx="6690">
                  <c:v>44656.513505462965</c:v>
                </c:pt>
                <c:pt idx="6691">
                  <c:v>44656.582174988427</c:v>
                </c:pt>
                <c:pt idx="6692">
                  <c:v>44656.65084451389</c:v>
                </c:pt>
                <c:pt idx="6693">
                  <c:v>44656.719514039352</c:v>
                </c:pt>
                <c:pt idx="6694">
                  <c:v>44656.788183263889</c:v>
                </c:pt>
                <c:pt idx="6695">
                  <c:v>44656.856853344907</c:v>
                </c:pt>
                <c:pt idx="6696">
                  <c:v>44656.925523298611</c:v>
                </c:pt>
                <c:pt idx="6697">
                  <c:v>44656.994193090279</c:v>
                </c:pt>
                <c:pt idx="6698">
                  <c:v>44657.062862743056</c:v>
                </c:pt>
                <c:pt idx="6699">
                  <c:v>44657.131531805557</c:v>
                </c:pt>
                <c:pt idx="6700">
                  <c:v>44657.20020146991</c:v>
                </c:pt>
                <c:pt idx="6701">
                  <c:v>44657.268871597225</c:v>
                </c:pt>
                <c:pt idx="6702">
                  <c:v>44657.337542256944</c:v>
                </c:pt>
                <c:pt idx="6703">
                  <c:v>44657.406212488429</c:v>
                </c:pt>
                <c:pt idx="6704">
                  <c:v>44657.474882268521</c:v>
                </c:pt>
                <c:pt idx="6705">
                  <c:v>44657.543551736111</c:v>
                </c:pt>
                <c:pt idx="6706">
                  <c:v>44657.612221111114</c:v>
                </c:pt>
                <c:pt idx="6707">
                  <c:v>44657.680890555559</c:v>
                </c:pt>
                <c:pt idx="6708">
                  <c:v>44657.749559791664</c:v>
                </c:pt>
                <c:pt idx="6709">
                  <c:v>44657.818229409721</c:v>
                </c:pt>
                <c:pt idx="6710">
                  <c:v>44657.886899548612</c:v>
                </c:pt>
                <c:pt idx="6711">
                  <c:v>44657.955569259262</c:v>
                </c:pt>
                <c:pt idx="6712">
                  <c:v>44658.024238865743</c:v>
                </c:pt>
                <c:pt idx="6713">
                  <c:v>44658.092908159721</c:v>
                </c:pt>
                <c:pt idx="6714">
                  <c:v>44658.161577511572</c:v>
                </c:pt>
                <c:pt idx="6715">
                  <c:v>44658.230247465275</c:v>
                </c:pt>
                <c:pt idx="6716">
                  <c:v>44658.298917673608</c:v>
                </c:pt>
                <c:pt idx="6717">
                  <c:v>44658.367588240741</c:v>
                </c:pt>
                <c:pt idx="6718">
                  <c:v>44658.436258217589</c:v>
                </c:pt>
                <c:pt idx="6719">
                  <c:v>44658.504927789349</c:v>
                </c:pt>
                <c:pt idx="6720">
                  <c:v>44658.573588506944</c:v>
                </c:pt>
                <c:pt idx="6721">
                  <c:v>44658.642257916668</c:v>
                </c:pt>
                <c:pt idx="6722">
                  <c:v>44658.710927361113</c:v>
                </c:pt>
                <c:pt idx="6723">
                  <c:v>44658.779596469911</c:v>
                </c:pt>
                <c:pt idx="6724">
                  <c:v>44658.848266388886</c:v>
                </c:pt>
                <c:pt idx="6725">
                  <c:v>44658.916936296293</c:v>
                </c:pt>
                <c:pt idx="6726">
                  <c:v>44658.985605983798</c:v>
                </c:pt>
                <c:pt idx="6727">
                  <c:v>44659.054275590279</c:v>
                </c:pt>
                <c:pt idx="6728">
                  <c:v>44659.122944583331</c:v>
                </c:pt>
                <c:pt idx="6729">
                  <c:v>44659.191614108793</c:v>
                </c:pt>
                <c:pt idx="6730">
                  <c:v>44659.260284155091</c:v>
                </c:pt>
                <c:pt idx="6731">
                  <c:v>44659.328954699071</c:v>
                </c:pt>
                <c:pt idx="6732">
                  <c:v>44659.397624988429</c:v>
                </c:pt>
                <c:pt idx="6733">
                  <c:v>44659.466294756945</c:v>
                </c:pt>
                <c:pt idx="6734">
                  <c:v>44659.534964166669</c:v>
                </c:pt>
                <c:pt idx="6735">
                  <c:v>44659.603633472223</c:v>
                </c:pt>
                <c:pt idx="6736">
                  <c:v>44659.672302847219</c:v>
                </c:pt>
                <c:pt idx="6737">
                  <c:v>44659.740972060186</c:v>
                </c:pt>
                <c:pt idx="6738">
                  <c:v>44659.809641446758</c:v>
                </c:pt>
                <c:pt idx="6739">
                  <c:v>44659.8783115162</c:v>
                </c:pt>
                <c:pt idx="6740">
                  <c:v>44659.946981203706</c:v>
                </c:pt>
                <c:pt idx="6741">
                  <c:v>44660.015650740737</c:v>
                </c:pt>
                <c:pt idx="6742">
                  <c:v>44660.084320046299</c:v>
                </c:pt>
                <c:pt idx="6743">
                  <c:v>44660.152989178241</c:v>
                </c:pt>
                <c:pt idx="6744">
                  <c:v>44660.221658935188</c:v>
                </c:pt>
                <c:pt idx="6745">
                  <c:v>44660.290328958334</c:v>
                </c:pt>
                <c:pt idx="6746">
                  <c:v>44660.358999444441</c:v>
                </c:pt>
                <c:pt idx="6747">
                  <c:v>44660.427669351855</c:v>
                </c:pt>
                <c:pt idx="6748">
                  <c:v>44660.496338865742</c:v>
                </c:pt>
                <c:pt idx="6749">
                  <c:v>44660.565008229169</c:v>
                </c:pt>
                <c:pt idx="6750">
                  <c:v>44660.633677534723</c:v>
                </c:pt>
                <c:pt idx="6751">
                  <c:v>44660.702346886574</c:v>
                </c:pt>
                <c:pt idx="6752">
                  <c:v>44660.77101592593</c:v>
                </c:pt>
                <c:pt idx="6753">
                  <c:v>44660.839685682869</c:v>
                </c:pt>
                <c:pt idx="6754">
                  <c:v>44660.908355567131</c:v>
                </c:pt>
                <c:pt idx="6755">
                  <c:v>44660.977025138891</c:v>
                </c:pt>
                <c:pt idx="6756">
                  <c:v>44661.04569467593</c:v>
                </c:pt>
                <c:pt idx="6757">
                  <c:v>44661.114363645836</c:v>
                </c:pt>
                <c:pt idx="6758">
                  <c:v>44661.183033067129</c:v>
                </c:pt>
                <c:pt idx="6759">
                  <c:v>44661.251703032409</c:v>
                </c:pt>
                <c:pt idx="6760">
                  <c:v>44661.320373425922</c:v>
                </c:pt>
                <c:pt idx="6761">
                  <c:v>44661.389043761577</c:v>
                </c:pt>
                <c:pt idx="6762">
                  <c:v>44661.457713518517</c:v>
                </c:pt>
                <c:pt idx="6763">
                  <c:v>44661.52638289352</c:v>
                </c:pt>
                <c:pt idx="6764">
                  <c:v>44661.595052164354</c:v>
                </c:pt>
                <c:pt idx="6765">
                  <c:v>44661.663721504628</c:v>
                </c:pt>
                <c:pt idx="6766">
                  <c:v>44661.732390729165</c:v>
                </c:pt>
                <c:pt idx="6767">
                  <c:v>44661.80105991898</c:v>
                </c:pt>
                <c:pt idx="6768">
                  <c:v>44661.869729895836</c:v>
                </c:pt>
                <c:pt idx="6769">
                  <c:v>44661.938399571758</c:v>
                </c:pt>
                <c:pt idx="6770">
                  <c:v>44662.007069108797</c:v>
                </c:pt>
                <c:pt idx="6771">
                  <c:v>44662.075738449072</c:v>
                </c:pt>
                <c:pt idx="6772">
                  <c:v>44662.144407384258</c:v>
                </c:pt>
                <c:pt idx="6773">
                  <c:v>44662.213076967593</c:v>
                </c:pt>
                <c:pt idx="6774">
                  <c:v>44662.281746886576</c:v>
                </c:pt>
                <c:pt idx="6775">
                  <c:v>44662.350417326386</c:v>
                </c:pt>
                <c:pt idx="6776">
                  <c:v>44662.419087199072</c:v>
                </c:pt>
                <c:pt idx="6777">
                  <c:v>44662.487756689814</c:v>
                </c:pt>
                <c:pt idx="6778">
                  <c:v>44662.556425972223</c:v>
                </c:pt>
                <c:pt idx="6779">
                  <c:v>44662.625095162039</c:v>
                </c:pt>
                <c:pt idx="6780">
                  <c:v>44662.693764432872</c:v>
                </c:pt>
                <c:pt idx="6781">
                  <c:v>44662.762433414355</c:v>
                </c:pt>
                <c:pt idx="6782">
                  <c:v>44662.831103009259</c:v>
                </c:pt>
                <c:pt idx="6783">
                  <c:v>44662.899772881945</c:v>
                </c:pt>
                <c:pt idx="6784">
                  <c:v>44662.968442372687</c:v>
                </c:pt>
                <c:pt idx="6785">
                  <c:v>44663.037111805555</c:v>
                </c:pt>
                <c:pt idx="6786">
                  <c:v>44663.105780787038</c:v>
                </c:pt>
                <c:pt idx="6787">
                  <c:v>44663.174450081016</c:v>
                </c:pt>
                <c:pt idx="6788">
                  <c:v>44663.243119953702</c:v>
                </c:pt>
                <c:pt idx="6789">
                  <c:v>44663.311790162035</c:v>
                </c:pt>
                <c:pt idx="6790">
                  <c:v>44663.380460497683</c:v>
                </c:pt>
                <c:pt idx="6791">
                  <c:v>44663.44913025463</c:v>
                </c:pt>
                <c:pt idx="6792">
                  <c:v>44663.517799594905</c:v>
                </c:pt>
                <c:pt idx="6793">
                  <c:v>44663.58646885417</c:v>
                </c:pt>
                <c:pt idx="6794">
                  <c:v>44663.655138136572</c:v>
                </c:pt>
                <c:pt idx="6795">
                  <c:v>44663.723807372684</c:v>
                </c:pt>
                <c:pt idx="6796">
                  <c:v>44663.792476388888</c:v>
                </c:pt>
                <c:pt idx="6797">
                  <c:v>44663.861146261574</c:v>
                </c:pt>
                <c:pt idx="6798">
                  <c:v>44663.929815925927</c:v>
                </c:pt>
                <c:pt idx="6799">
                  <c:v>44663.99848545139</c:v>
                </c:pt>
                <c:pt idx="6800">
                  <c:v>44664.067154826385</c:v>
                </c:pt>
                <c:pt idx="6801">
                  <c:v>44664.135823645833</c:v>
                </c:pt>
                <c:pt idx="6802">
                  <c:v>44664.204493078701</c:v>
                </c:pt>
                <c:pt idx="6803">
                  <c:v>44664.273162939811</c:v>
                </c:pt>
                <c:pt idx="6804">
                  <c:v>44664.341833344908</c:v>
                </c:pt>
                <c:pt idx="6805">
                  <c:v>44664.410503263891</c:v>
                </c:pt>
                <c:pt idx="6806">
                  <c:v>44664.479172754633</c:v>
                </c:pt>
                <c:pt idx="6807">
                  <c:v>44664.547841967593</c:v>
                </c:pt>
                <c:pt idx="6808">
                  <c:v>44664.616511099535</c:v>
                </c:pt>
                <c:pt idx="6809">
                  <c:v>44664.685180289351</c:v>
                </c:pt>
                <c:pt idx="6810">
                  <c:v>44664.753849247689</c:v>
                </c:pt>
                <c:pt idx="6811">
                  <c:v>44664.822518668982</c:v>
                </c:pt>
                <c:pt idx="6812">
                  <c:v>44664.891188541667</c:v>
                </c:pt>
                <c:pt idx="6813">
                  <c:v>44664.959857986112</c:v>
                </c:pt>
                <c:pt idx="6814">
                  <c:v>44665.028527349539</c:v>
                </c:pt>
                <c:pt idx="6815">
                  <c:v>44665.097196354167</c:v>
                </c:pt>
                <c:pt idx="6816">
                  <c:v>44665.165865509261</c:v>
                </c:pt>
                <c:pt idx="6817">
                  <c:v>44665.234535254633</c:v>
                </c:pt>
                <c:pt idx="6818">
                  <c:v>44665.303205289354</c:v>
                </c:pt>
                <c:pt idx="6819">
                  <c:v>44665.371875590281</c:v>
                </c:pt>
                <c:pt idx="6820">
                  <c:v>44665.440545324076</c:v>
                </c:pt>
                <c:pt idx="6821">
                  <c:v>44665.509214641206</c:v>
                </c:pt>
                <c:pt idx="6822">
                  <c:v>44665.577883877311</c:v>
                </c:pt>
                <c:pt idx="6823">
                  <c:v>44665.646553067127</c:v>
                </c:pt>
                <c:pt idx="6824">
                  <c:v>44665.71522229167</c:v>
                </c:pt>
                <c:pt idx="6825">
                  <c:v>44665.783891203704</c:v>
                </c:pt>
                <c:pt idx="6826">
                  <c:v>44665.852560937499</c:v>
                </c:pt>
                <c:pt idx="6827">
                  <c:v>44665.921230601853</c:v>
                </c:pt>
                <c:pt idx="6828">
                  <c:v>44665.989900081018</c:v>
                </c:pt>
                <c:pt idx="6829">
                  <c:v>44666.058569456021</c:v>
                </c:pt>
                <c:pt idx="6830">
                  <c:v>44666.127238217596</c:v>
                </c:pt>
                <c:pt idx="6831">
                  <c:v>44666.195907546295</c:v>
                </c:pt>
                <c:pt idx="6832">
                  <c:v>44666.264577372684</c:v>
                </c:pt>
                <c:pt idx="6833">
                  <c:v>44666.333247719907</c:v>
                </c:pt>
                <c:pt idx="6834">
                  <c:v>44666.401917719908</c:v>
                </c:pt>
                <c:pt idx="6835">
                  <c:v>44666.470587233795</c:v>
                </c:pt>
                <c:pt idx="6836">
                  <c:v>44666.539256412034</c:v>
                </c:pt>
                <c:pt idx="6837">
                  <c:v>44666.607925497687</c:v>
                </c:pt>
                <c:pt idx="6838">
                  <c:v>44666.676594641205</c:v>
                </c:pt>
                <c:pt idx="6839">
                  <c:v>44666.745263599536</c:v>
                </c:pt>
                <c:pt idx="6840">
                  <c:v>44666.813932847224</c:v>
                </c:pt>
                <c:pt idx="6841">
                  <c:v>44666.882602696758</c:v>
                </c:pt>
                <c:pt idx="6842">
                  <c:v>44666.951272141203</c:v>
                </c:pt>
                <c:pt idx="6843">
                  <c:v>44667.019941458333</c:v>
                </c:pt>
                <c:pt idx="6844">
                  <c:v>44667.088610497682</c:v>
                </c:pt>
                <c:pt idx="6845">
                  <c:v>44667.157279479165</c:v>
                </c:pt>
                <c:pt idx="6846">
                  <c:v>44667.225949085645</c:v>
                </c:pt>
                <c:pt idx="6847">
                  <c:v>44667.294618946762</c:v>
                </c:pt>
                <c:pt idx="6848">
                  <c:v>44667.363289212961</c:v>
                </c:pt>
                <c:pt idx="6849">
                  <c:v>44667.431958900466</c:v>
                </c:pt>
                <c:pt idx="6850">
                  <c:v>44667.500628194444</c:v>
                </c:pt>
                <c:pt idx="6851">
                  <c:v>44667.569297372684</c:v>
                </c:pt>
                <c:pt idx="6852">
                  <c:v>44667.637966469905</c:v>
                </c:pt>
                <c:pt idx="6853">
                  <c:v>44667.706635636576</c:v>
                </c:pt>
                <c:pt idx="6854">
                  <c:v>44667.775304467592</c:v>
                </c:pt>
                <c:pt idx="6855">
                  <c:v>44667.843974062504</c:v>
                </c:pt>
                <c:pt idx="6856">
                  <c:v>44667.912643715281</c:v>
                </c:pt>
                <c:pt idx="6857">
                  <c:v>44667.981313113429</c:v>
                </c:pt>
                <c:pt idx="6858">
                  <c:v>44668.049982442128</c:v>
                </c:pt>
                <c:pt idx="6859">
                  <c:v>44668.118651180557</c:v>
                </c:pt>
                <c:pt idx="6860">
                  <c:v>44668.18732041667</c:v>
                </c:pt>
                <c:pt idx="6861">
                  <c:v>44668.255990196762</c:v>
                </c:pt>
                <c:pt idx="6862">
                  <c:v>44668.324660439815</c:v>
                </c:pt>
                <c:pt idx="6863">
                  <c:v>44668.393330509258</c:v>
                </c:pt>
                <c:pt idx="6864">
                  <c:v>44668.46200003472</c:v>
                </c:pt>
                <c:pt idx="6865">
                  <c:v>44668.530669189815</c:v>
                </c:pt>
                <c:pt idx="6866">
                  <c:v>44668.599338252316</c:v>
                </c:pt>
                <c:pt idx="6867">
                  <c:v>44668.668007361113</c:v>
                </c:pt>
                <c:pt idx="6868">
                  <c:v>44668.736676354165</c:v>
                </c:pt>
                <c:pt idx="6869">
                  <c:v>44668.80534540509</c:v>
                </c:pt>
                <c:pt idx="6870">
                  <c:v>44668.874015196758</c:v>
                </c:pt>
                <c:pt idx="6871">
                  <c:v>44668.942684641203</c:v>
                </c:pt>
                <c:pt idx="6872">
                  <c:v>44669.011353946757</c:v>
                </c:pt>
                <c:pt idx="6873">
                  <c:v>44669.080023032409</c:v>
                </c:pt>
                <c:pt idx="6874">
                  <c:v>44669.148691828705</c:v>
                </c:pt>
                <c:pt idx="6875">
                  <c:v>44669.217361261573</c:v>
                </c:pt>
                <c:pt idx="6876">
                  <c:v>44669.286030995368</c:v>
                </c:pt>
                <c:pt idx="6877">
                  <c:v>44669.354701226854</c:v>
                </c:pt>
                <c:pt idx="6878">
                  <c:v>44669.423370868055</c:v>
                </c:pt>
                <c:pt idx="6879">
                  <c:v>44669.492040138888</c:v>
                </c:pt>
                <c:pt idx="6880">
                  <c:v>44669.560709224534</c:v>
                </c:pt>
                <c:pt idx="6881">
                  <c:v>44669.629378240737</c:v>
                </c:pt>
                <c:pt idx="6882">
                  <c:v>44669.69804732639</c:v>
                </c:pt>
                <c:pt idx="6883">
                  <c:v>44669.766716087965</c:v>
                </c:pt>
                <c:pt idx="6884">
                  <c:v>44669.835385543978</c:v>
                </c:pt>
                <c:pt idx="6885">
                  <c:v>44669.904055185187</c:v>
                </c:pt>
                <c:pt idx="6886">
                  <c:v>44669.972724479165</c:v>
                </c:pt>
                <c:pt idx="6887">
                  <c:v>44670.041393726853</c:v>
                </c:pt>
                <c:pt idx="6888">
                  <c:v>44670.110062476851</c:v>
                </c:pt>
                <c:pt idx="6889">
                  <c:v>44670.178731597225</c:v>
                </c:pt>
                <c:pt idx="6890">
                  <c:v>44670.247401296299</c:v>
                </c:pt>
                <c:pt idx="6891">
                  <c:v>44670.316071365742</c:v>
                </c:pt>
                <c:pt idx="6892">
                  <c:v>44670.384741469905</c:v>
                </c:pt>
                <c:pt idx="6893">
                  <c:v>44670.453411006943</c:v>
                </c:pt>
                <c:pt idx="6894">
                  <c:v>44670.522080127317</c:v>
                </c:pt>
                <c:pt idx="6895">
                  <c:v>44670.590749166666</c:v>
                </c:pt>
                <c:pt idx="6896">
                  <c:v>44670.659418240743</c:v>
                </c:pt>
                <c:pt idx="6897">
                  <c:v>44670.72808724537</c:v>
                </c:pt>
                <c:pt idx="6898">
                  <c:v>44670.796756111115</c:v>
                </c:pt>
                <c:pt idx="6899">
                  <c:v>44670.865425798613</c:v>
                </c:pt>
                <c:pt idx="6900">
                  <c:v>44670.934095243058</c:v>
                </c:pt>
                <c:pt idx="6901">
                  <c:v>44671.002764548612</c:v>
                </c:pt>
                <c:pt idx="6902">
                  <c:v>44671.071433668978</c:v>
                </c:pt>
                <c:pt idx="6903">
                  <c:v>44671.140102314814</c:v>
                </c:pt>
                <c:pt idx="6904">
                  <c:v>44671.208771574071</c:v>
                </c:pt>
                <c:pt idx="6905">
                  <c:v>44671.277441226855</c:v>
                </c:pt>
                <c:pt idx="6906">
                  <c:v>44671.346111423612</c:v>
                </c:pt>
                <c:pt idx="6907">
                  <c:v>44671.41478107639</c:v>
                </c:pt>
                <c:pt idx="6908">
                  <c:v>44671.483450335647</c:v>
                </c:pt>
                <c:pt idx="6909">
                  <c:v>44671.552119340275</c:v>
                </c:pt>
                <c:pt idx="6910">
                  <c:v>44671.620788263892</c:v>
                </c:pt>
                <c:pt idx="6911">
                  <c:v>44671.689457256944</c:v>
                </c:pt>
                <c:pt idx="6912">
                  <c:v>44671.758125983797</c:v>
                </c:pt>
                <c:pt idx="6913">
                  <c:v>44671.826795277775</c:v>
                </c:pt>
                <c:pt idx="6914">
                  <c:v>44671.895464907408</c:v>
                </c:pt>
                <c:pt idx="6915">
                  <c:v>44671.964134131944</c:v>
                </c:pt>
                <c:pt idx="6916">
                  <c:v>44672.032803287038</c:v>
                </c:pt>
                <c:pt idx="6917">
                  <c:v>44672.101472037037</c:v>
                </c:pt>
                <c:pt idx="6918">
                  <c:v>44672.170141030096</c:v>
                </c:pt>
                <c:pt idx="6919">
                  <c:v>44672.238810613424</c:v>
                </c:pt>
                <c:pt idx="6920">
                  <c:v>44672.30748048611</c:v>
                </c:pt>
                <c:pt idx="6921">
                  <c:v>44672.376150578704</c:v>
                </c:pt>
                <c:pt idx="6922">
                  <c:v>44672.444820081022</c:v>
                </c:pt>
                <c:pt idx="6923">
                  <c:v>44672.513489178244</c:v>
                </c:pt>
                <c:pt idx="6924">
                  <c:v>44672.582158182871</c:v>
                </c:pt>
                <c:pt idx="6925">
                  <c:v>44672.650827187499</c:v>
                </c:pt>
                <c:pt idx="6926">
                  <c:v>44672.719496180558</c:v>
                </c:pt>
                <c:pt idx="6927">
                  <c:v>44672.788164895836</c:v>
                </c:pt>
                <c:pt idx="6928">
                  <c:v>44672.856834456019</c:v>
                </c:pt>
                <c:pt idx="6929">
                  <c:v>44672.925503888888</c:v>
                </c:pt>
                <c:pt idx="6930">
                  <c:v>44672.994173148145</c:v>
                </c:pt>
                <c:pt idx="6931">
                  <c:v>44673.062842280095</c:v>
                </c:pt>
                <c:pt idx="6932">
                  <c:v>44673.13151082176</c:v>
                </c:pt>
                <c:pt idx="6933">
                  <c:v>44673.200179953703</c:v>
                </c:pt>
                <c:pt idx="6934">
                  <c:v>44673.268849560183</c:v>
                </c:pt>
                <c:pt idx="6935">
                  <c:v>44673.337519699075</c:v>
                </c:pt>
                <c:pt idx="6936">
                  <c:v>44673.406189409725</c:v>
                </c:pt>
                <c:pt idx="6937">
                  <c:v>44673.474858668982</c:v>
                </c:pt>
                <c:pt idx="6938">
                  <c:v>44673.543527615744</c:v>
                </c:pt>
                <c:pt idx="6939">
                  <c:v>44673.612196469905</c:v>
                </c:pt>
                <c:pt idx="6940">
                  <c:v>44673.680865381946</c:v>
                </c:pt>
                <c:pt idx="6941">
                  <c:v>44673.749534097224</c:v>
                </c:pt>
                <c:pt idx="6942">
                  <c:v>44673.818203194445</c:v>
                </c:pt>
                <c:pt idx="6943">
                  <c:v>44673.886872800926</c:v>
                </c:pt>
                <c:pt idx="6944">
                  <c:v>44673.955541990741</c:v>
                </c:pt>
                <c:pt idx="6945">
                  <c:v>44674.024211076387</c:v>
                </c:pt>
                <c:pt idx="6946">
                  <c:v>44674.092879849537</c:v>
                </c:pt>
                <c:pt idx="6947">
                  <c:v>44674.161548668984</c:v>
                </c:pt>
                <c:pt idx="6948">
                  <c:v>44674.230218101853</c:v>
                </c:pt>
                <c:pt idx="6949">
                  <c:v>44674.298887789351</c:v>
                </c:pt>
                <c:pt idx="6950">
                  <c:v>44674.367557824073</c:v>
                </c:pt>
                <c:pt idx="6951">
                  <c:v>44674.436227280094</c:v>
                </c:pt>
                <c:pt idx="6952">
                  <c:v>44674.504896342594</c:v>
                </c:pt>
                <c:pt idx="6953">
                  <c:v>44674.573565289349</c:v>
                </c:pt>
                <c:pt idx="6954">
                  <c:v>44674.642234189814</c:v>
                </c:pt>
                <c:pt idx="6955">
                  <c:v>44674.710903136576</c:v>
                </c:pt>
                <c:pt idx="6956">
                  <c:v>44674.779571736108</c:v>
                </c:pt>
                <c:pt idx="6957">
                  <c:v>44674.848241157408</c:v>
                </c:pt>
                <c:pt idx="6958">
                  <c:v>44674.916910555556</c:v>
                </c:pt>
                <c:pt idx="6959">
                  <c:v>44674.985579733795</c:v>
                </c:pt>
                <c:pt idx="6960">
                  <c:v>44675.054248842593</c:v>
                </c:pt>
                <c:pt idx="6961">
                  <c:v>44675.122917326386</c:v>
                </c:pt>
                <c:pt idx="6962">
                  <c:v>44675.191586354165</c:v>
                </c:pt>
                <c:pt idx="6963">
                  <c:v>44675.26025590278</c:v>
                </c:pt>
                <c:pt idx="6964">
                  <c:v>44675.328925949078</c:v>
                </c:pt>
                <c:pt idx="6965">
                  <c:v>44675.39759572917</c:v>
                </c:pt>
                <c:pt idx="6966">
                  <c:v>44675.466264988427</c:v>
                </c:pt>
                <c:pt idx="6967">
                  <c:v>44675.534933900461</c:v>
                </c:pt>
                <c:pt idx="6968">
                  <c:v>44675.603602708332</c:v>
                </c:pt>
                <c:pt idx="6969">
                  <c:v>44675.672271574076</c:v>
                </c:pt>
                <c:pt idx="6970">
                  <c:v>44675.740940289354</c:v>
                </c:pt>
                <c:pt idx="6971">
                  <c:v>44675.809609178243</c:v>
                </c:pt>
                <c:pt idx="6972">
                  <c:v>44675.878278738426</c:v>
                </c:pt>
                <c:pt idx="6973">
                  <c:v>44675.946947928242</c:v>
                </c:pt>
                <c:pt idx="6974">
                  <c:v>44676.01561696759</c:v>
                </c:pt>
                <c:pt idx="6975">
                  <c:v>44676.084285775461</c:v>
                </c:pt>
                <c:pt idx="6976">
                  <c:v>44676.152954398145</c:v>
                </c:pt>
                <c:pt idx="6977">
                  <c:v>44676.221623645833</c:v>
                </c:pt>
                <c:pt idx="6978">
                  <c:v>44676.290293182872</c:v>
                </c:pt>
                <c:pt idx="6979">
                  <c:v>44676.358963159721</c:v>
                </c:pt>
                <c:pt idx="6980">
                  <c:v>44676.427632569445</c:v>
                </c:pt>
                <c:pt idx="6981">
                  <c:v>44676.496301585648</c:v>
                </c:pt>
                <c:pt idx="6982">
                  <c:v>44676.564970451385</c:v>
                </c:pt>
                <c:pt idx="6983">
                  <c:v>44676.633639247688</c:v>
                </c:pt>
                <c:pt idx="6984">
                  <c:v>44676.702308101849</c:v>
                </c:pt>
                <c:pt idx="6985">
                  <c:v>44676.770976643522</c:v>
                </c:pt>
                <c:pt idx="6986">
                  <c:v>44676.839645914355</c:v>
                </c:pt>
                <c:pt idx="6987">
                  <c:v>44676.908315289351</c:v>
                </c:pt>
                <c:pt idx="6988">
                  <c:v>44676.976984374996</c:v>
                </c:pt>
                <c:pt idx="6989">
                  <c:v>44677.045653402776</c:v>
                </c:pt>
                <c:pt idx="6990">
                  <c:v>44677.114321875</c:v>
                </c:pt>
                <c:pt idx="6991">
                  <c:v>44677.18299079861</c:v>
                </c:pt>
                <c:pt idx="6992">
                  <c:v>44677.251660277776</c:v>
                </c:pt>
                <c:pt idx="6993">
                  <c:v>44677.320330162038</c:v>
                </c:pt>
                <c:pt idx="6994">
                  <c:v>44677.389000011572</c:v>
                </c:pt>
                <c:pt idx="6995">
                  <c:v>44677.457669270836</c:v>
                </c:pt>
                <c:pt idx="6996">
                  <c:v>44677.526338148149</c:v>
                </c:pt>
                <c:pt idx="6997">
                  <c:v>44677.595006932868</c:v>
                </c:pt>
                <c:pt idx="6998">
                  <c:v>44677.663675763892</c:v>
                </c:pt>
                <c:pt idx="6999">
                  <c:v>44677.732344502314</c:v>
                </c:pt>
                <c:pt idx="7000">
                  <c:v>44677.801013194447</c:v>
                </c:pt>
                <c:pt idx="7001">
                  <c:v>44677.869682685188</c:v>
                </c:pt>
                <c:pt idx="7002">
                  <c:v>44677.938351863428</c:v>
                </c:pt>
                <c:pt idx="7003">
                  <c:v>44678.007020902776</c:v>
                </c:pt>
                <c:pt idx="7004">
                  <c:v>44678.075689756944</c:v>
                </c:pt>
                <c:pt idx="7005">
                  <c:v>44678.144358206016</c:v>
                </c:pt>
                <c:pt idx="7006">
                  <c:v>44678.213027291669</c:v>
                </c:pt>
                <c:pt idx="7007">
                  <c:v>44678.281696712962</c:v>
                </c:pt>
                <c:pt idx="7008">
                  <c:v>44678.350366666666</c:v>
                </c:pt>
                <c:pt idx="7009">
                  <c:v>44678.419036053238</c:v>
                </c:pt>
                <c:pt idx="7010">
                  <c:v>44678.487705057873</c:v>
                </c:pt>
                <c:pt idx="7011">
                  <c:v>44678.556373842592</c:v>
                </c:pt>
                <c:pt idx="7012">
                  <c:v>44678.625042546293</c:v>
                </c:pt>
                <c:pt idx="7013">
                  <c:v>44678.693711319444</c:v>
                </c:pt>
                <c:pt idx="7014">
                  <c:v>44678.762379814812</c:v>
                </c:pt>
                <c:pt idx="7015">
                  <c:v>44678.831048935186</c:v>
                </c:pt>
                <c:pt idx="7016">
                  <c:v>44678.899718310182</c:v>
                </c:pt>
                <c:pt idx="7017">
                  <c:v>44678.968387314817</c:v>
                </c:pt>
                <c:pt idx="7018">
                  <c:v>44679.037056261572</c:v>
                </c:pt>
                <c:pt idx="7019">
                  <c:v>44679.105724745372</c:v>
                </c:pt>
                <c:pt idx="7020">
                  <c:v>44679.174393564812</c:v>
                </c:pt>
                <c:pt idx="7021">
                  <c:v>44679.243062939815</c:v>
                </c:pt>
                <c:pt idx="7022">
                  <c:v>44679.31173267361</c:v>
                </c:pt>
                <c:pt idx="7023">
                  <c:v>44679.380402523151</c:v>
                </c:pt>
                <c:pt idx="7024">
                  <c:v>44679.449071782408</c:v>
                </c:pt>
                <c:pt idx="7025">
                  <c:v>44679.517740648145</c:v>
                </c:pt>
                <c:pt idx="7026">
                  <c:v>44679.586409421296</c:v>
                </c:pt>
                <c:pt idx="7027">
                  <c:v>44679.655078217591</c:v>
                </c:pt>
                <c:pt idx="7028">
                  <c:v>44679.723746967589</c:v>
                </c:pt>
                <c:pt idx="7029">
                  <c:v>44679.792415509262</c:v>
                </c:pt>
                <c:pt idx="7030">
                  <c:v>44679.861084884258</c:v>
                </c:pt>
                <c:pt idx="7031">
                  <c:v>44679.929754074074</c:v>
                </c:pt>
                <c:pt idx="7032">
                  <c:v>44679.998423113429</c:v>
                </c:pt>
                <c:pt idx="7033">
                  <c:v>44680.067092002311</c:v>
                </c:pt>
                <c:pt idx="7034">
                  <c:v>44680.135760972225</c:v>
                </c:pt>
                <c:pt idx="7035">
                  <c:v>44680.204430949074</c:v>
                </c:pt>
                <c:pt idx="7036">
                  <c:v>44680.273101354163</c:v>
                </c:pt>
                <c:pt idx="7037">
                  <c:v>44680.34177230324</c:v>
                </c:pt>
                <c:pt idx="7038">
                  <c:v>44680.410442766202</c:v>
                </c:pt>
                <c:pt idx="7039">
                  <c:v>44680.479112789355</c:v>
                </c:pt>
                <c:pt idx="7040">
                  <c:v>44680.547782546295</c:v>
                </c:pt>
                <c:pt idx="7041">
                  <c:v>44680.616452222224</c:v>
                </c:pt>
                <c:pt idx="7042">
                  <c:v>44680.685121956019</c:v>
                </c:pt>
                <c:pt idx="7043">
                  <c:v>44680.75379145833</c:v>
                </c:pt>
                <c:pt idx="7044">
                  <c:v>44680.82246142361</c:v>
                </c:pt>
                <c:pt idx="7045">
                  <c:v>44680.891131840275</c:v>
                </c:pt>
                <c:pt idx="7046">
                  <c:v>44680.959801828707</c:v>
                </c:pt>
                <c:pt idx="7047">
                  <c:v>44681.028471724538</c:v>
                </c:pt>
                <c:pt idx="7048">
                  <c:v>44681.097141273145</c:v>
                </c:pt>
                <c:pt idx="7049">
                  <c:v>44681.165810972219</c:v>
                </c:pt>
                <c:pt idx="7050">
                  <c:v>44681.234481273146</c:v>
                </c:pt>
                <c:pt idx="7051">
                  <c:v>44681.303151840279</c:v>
                </c:pt>
                <c:pt idx="7052">
                  <c:v>44681.371822696761</c:v>
                </c:pt>
                <c:pt idx="7053">
                  <c:v>44681.44049296296</c:v>
                </c:pt>
                <c:pt idx="7054">
                  <c:v>44681.509162835646</c:v>
                </c:pt>
                <c:pt idx="7055">
                  <c:v>44681.577832615738</c:v>
                </c:pt>
                <c:pt idx="7056">
                  <c:v>44681.64650234954</c:v>
                </c:pt>
                <c:pt idx="7057">
                  <c:v>44681.715172118056</c:v>
                </c:pt>
                <c:pt idx="7058">
                  <c:v>44681.783841574077</c:v>
                </c:pt>
                <c:pt idx="7059">
                  <c:v>44681.852511851852</c:v>
                </c:pt>
                <c:pt idx="7060">
                  <c:v>44681.921182060185</c:v>
                </c:pt>
                <c:pt idx="7061">
                  <c:v>44681.98985208333</c:v>
                </c:pt>
                <c:pt idx="7062">
                  <c:v>44682.058522002313</c:v>
                </c:pt>
                <c:pt idx="7063">
                  <c:v>44682.127191307867</c:v>
                </c:pt>
                <c:pt idx="7064">
                  <c:v>44682.195861180553</c:v>
                </c:pt>
                <c:pt idx="7065">
                  <c:v>44682.264531550929</c:v>
                </c:pt>
                <c:pt idx="7066">
                  <c:v>44682.333202442132</c:v>
                </c:pt>
                <c:pt idx="7067">
                  <c:v>44682.401872997689</c:v>
                </c:pt>
                <c:pt idx="7068">
                  <c:v>44682.470543043979</c:v>
                </c:pt>
                <c:pt idx="7069">
                  <c:v>44682.539212777781</c:v>
                </c:pt>
                <c:pt idx="7070">
                  <c:v>44682.607882395831</c:v>
                </c:pt>
                <c:pt idx="7071">
                  <c:v>44682.676552094905</c:v>
                </c:pt>
                <c:pt idx="7072">
                  <c:v>44682.745221597223</c:v>
                </c:pt>
                <c:pt idx="7073">
                  <c:v>44682.813891388891</c:v>
                </c:pt>
                <c:pt idx="7074">
                  <c:v>44682.882561782404</c:v>
                </c:pt>
                <c:pt idx="7075">
                  <c:v>44682.95123175926</c:v>
                </c:pt>
                <c:pt idx="7076">
                  <c:v>44683.01990162037</c:v>
                </c:pt>
                <c:pt idx="7077">
                  <c:v>44683.088571215281</c:v>
                </c:pt>
                <c:pt idx="7078">
                  <c:v>44683.157240740744</c:v>
                </c:pt>
                <c:pt idx="7079">
                  <c:v>44683.225910879628</c:v>
                </c:pt>
                <c:pt idx="7080">
                  <c:v>44683.294581284725</c:v>
                </c:pt>
                <c:pt idx="7081">
                  <c:v>44683.363252106479</c:v>
                </c:pt>
                <c:pt idx="7082">
                  <c:v>44683.431922337964</c:v>
                </c:pt>
                <c:pt idx="7083">
                  <c:v>44683.500592175929</c:v>
                </c:pt>
                <c:pt idx="7084">
                  <c:v>44683.569261886572</c:v>
                </c:pt>
                <c:pt idx="7085">
                  <c:v>44683.63793153935</c:v>
                </c:pt>
                <c:pt idx="7086">
                  <c:v>44683.70660125</c:v>
                </c:pt>
                <c:pt idx="7087">
                  <c:v>44683.775270613427</c:v>
                </c:pt>
                <c:pt idx="7088">
                  <c:v>44683.843940752318</c:v>
                </c:pt>
                <c:pt idx="7089">
                  <c:v>44683.912610949075</c:v>
                </c:pt>
                <c:pt idx="7090">
                  <c:v>44683.981280891203</c:v>
                </c:pt>
                <c:pt idx="7091">
                  <c:v>44684.049950763889</c:v>
                </c:pt>
                <c:pt idx="7092">
                  <c:v>44684.118620046298</c:v>
                </c:pt>
                <c:pt idx="7093">
                  <c:v>44684.18728982639</c:v>
                </c:pt>
                <c:pt idx="7094">
                  <c:v>44684.255960150462</c:v>
                </c:pt>
                <c:pt idx="7095">
                  <c:v>44684.324630925927</c:v>
                </c:pt>
                <c:pt idx="7096">
                  <c:v>44684.393301539349</c:v>
                </c:pt>
                <c:pt idx="7097">
                  <c:v>44684.461971608798</c:v>
                </c:pt>
                <c:pt idx="7098">
                  <c:v>44684.530641307872</c:v>
                </c:pt>
                <c:pt idx="7099">
                  <c:v>44684.599310902777</c:v>
                </c:pt>
                <c:pt idx="7100">
                  <c:v>44684.66798056713</c:v>
                </c:pt>
                <c:pt idx="7101">
                  <c:v>44684.736650092593</c:v>
                </c:pt>
                <c:pt idx="7102">
                  <c:v>44684.805319687497</c:v>
                </c:pt>
                <c:pt idx="7103">
                  <c:v>44684.873990011576</c:v>
                </c:pt>
                <c:pt idx="7104">
                  <c:v>44684.942660000001</c:v>
                </c:pt>
                <c:pt idx="7105">
                  <c:v>44685.011329849534</c:v>
                </c:pt>
                <c:pt idx="7106">
                  <c:v>44685.079999479167</c:v>
                </c:pt>
                <c:pt idx="7107">
                  <c:v>44685.148668819442</c:v>
                </c:pt>
                <c:pt idx="7108">
                  <c:v>44685.217338796298</c:v>
                </c:pt>
                <c:pt idx="7109">
                  <c:v>44685.286009062504</c:v>
                </c:pt>
                <c:pt idx="7110">
                  <c:v>44685.354679837961</c:v>
                </c:pt>
                <c:pt idx="7111">
                  <c:v>44685.423350023149</c:v>
                </c:pt>
                <c:pt idx="7112">
                  <c:v>44685.492019837962</c:v>
                </c:pt>
                <c:pt idx="7113">
                  <c:v>44685.560689467595</c:v>
                </c:pt>
                <c:pt idx="7114">
                  <c:v>44685.629359016202</c:v>
                </c:pt>
                <c:pt idx="7115">
                  <c:v>44685.698028645835</c:v>
                </c:pt>
                <c:pt idx="7116">
                  <c:v>44685.766697951389</c:v>
                </c:pt>
                <c:pt idx="7117">
                  <c:v>44685.835367951389</c:v>
                </c:pt>
                <c:pt idx="7118">
                  <c:v>44685.904038136578</c:v>
                </c:pt>
                <c:pt idx="7119">
                  <c:v>44685.972707962967</c:v>
                </c:pt>
                <c:pt idx="7120">
                  <c:v>44686.041377754627</c:v>
                </c:pt>
                <c:pt idx="7121">
                  <c:v>44686.110047037037</c:v>
                </c:pt>
                <c:pt idx="7122">
                  <c:v>44686.178716712966</c:v>
                </c:pt>
                <c:pt idx="7123">
                  <c:v>44686.247386944444</c:v>
                </c:pt>
                <c:pt idx="7124">
                  <c:v>44686.316057557873</c:v>
                </c:pt>
                <c:pt idx="7125">
                  <c:v>44686.384728206016</c:v>
                </c:pt>
                <c:pt idx="7126">
                  <c:v>44686.453398287034</c:v>
                </c:pt>
                <c:pt idx="7127">
                  <c:v>44686.522067951388</c:v>
                </c:pt>
                <c:pt idx="7128">
                  <c:v>44686.590737534723</c:v>
                </c:pt>
                <c:pt idx="7129">
                  <c:v>44686.659407141204</c:v>
                </c:pt>
                <c:pt idx="7130">
                  <c:v>44686.728076701387</c:v>
                </c:pt>
                <c:pt idx="7131">
                  <c:v>44686.796746111111</c:v>
                </c:pt>
                <c:pt idx="7132">
                  <c:v>44686.865416342589</c:v>
                </c:pt>
                <c:pt idx="7133">
                  <c:v>44686.934086331021</c:v>
                </c:pt>
                <c:pt idx="7134">
                  <c:v>44687.002756168979</c:v>
                </c:pt>
                <c:pt idx="7135">
                  <c:v>44687.071425833332</c:v>
                </c:pt>
                <c:pt idx="7136">
                  <c:v>44687.140095023147</c:v>
                </c:pt>
                <c:pt idx="7137">
                  <c:v>44687.20876483796</c:v>
                </c:pt>
                <c:pt idx="7138">
                  <c:v>44687.277435034724</c:v>
                </c:pt>
                <c:pt idx="7139">
                  <c:v>44687.346105763892</c:v>
                </c:pt>
                <c:pt idx="7140">
                  <c:v>44687.414775972225</c:v>
                </c:pt>
                <c:pt idx="7141">
                  <c:v>44687.483445775462</c:v>
                </c:pt>
                <c:pt idx="7142">
                  <c:v>44687.552115324077</c:v>
                </c:pt>
                <c:pt idx="7143">
                  <c:v>44687.620784791667</c:v>
                </c:pt>
                <c:pt idx="7144">
                  <c:v>44687.689454328705</c:v>
                </c:pt>
                <c:pt idx="7145">
                  <c:v>44687.758123599539</c:v>
                </c:pt>
                <c:pt idx="7146">
                  <c:v>44687.826793437504</c:v>
                </c:pt>
                <c:pt idx="7147">
                  <c:v>44687.895463622684</c:v>
                </c:pt>
                <c:pt idx="7148">
                  <c:v>44687.9641333912</c:v>
                </c:pt>
                <c:pt idx="7149">
                  <c:v>44688.032803090275</c:v>
                </c:pt>
                <c:pt idx="7150">
                  <c:v>44688.101472395836</c:v>
                </c:pt>
                <c:pt idx="7151">
                  <c:v>44688.170141932867</c:v>
                </c:pt>
                <c:pt idx="7152">
                  <c:v>44688.238812060183</c:v>
                </c:pt>
                <c:pt idx="7153">
                  <c:v>44688.307482488424</c:v>
                </c:pt>
                <c:pt idx="7154">
                  <c:v>44688.376153124998</c:v>
                </c:pt>
                <c:pt idx="7155">
                  <c:v>44688.444823182872</c:v>
                </c:pt>
                <c:pt idx="7156">
                  <c:v>44688.513492824073</c:v>
                </c:pt>
                <c:pt idx="7157">
                  <c:v>44688.582162384257</c:v>
                </c:pt>
                <c:pt idx="7158">
                  <c:v>44688.650831932871</c:v>
                </c:pt>
                <c:pt idx="7159">
                  <c:v>44688.719501481479</c:v>
                </c:pt>
                <c:pt idx="7160">
                  <c:v>44688.788170740743</c:v>
                </c:pt>
                <c:pt idx="7161">
                  <c:v>44688.856840856482</c:v>
                </c:pt>
                <c:pt idx="7162">
                  <c:v>44688.925510833331</c:v>
                </c:pt>
                <c:pt idx="7163">
                  <c:v>44688.994180648151</c:v>
                </c:pt>
                <c:pt idx="7164">
                  <c:v>44689.062850335649</c:v>
                </c:pt>
                <c:pt idx="7165">
                  <c:v>44689.131519421295</c:v>
                </c:pt>
                <c:pt idx="7166">
                  <c:v>44689.200189108793</c:v>
                </c:pt>
                <c:pt idx="7167">
                  <c:v>44689.268859270836</c:v>
                </c:pt>
                <c:pt idx="7168">
                  <c:v>44689.3375299537</c:v>
                </c:pt>
                <c:pt idx="7169">
                  <c:v>44689.406200219906</c:v>
                </c:pt>
                <c:pt idx="7170">
                  <c:v>44689.474870034719</c:v>
                </c:pt>
                <c:pt idx="7171">
                  <c:v>44689.543539537037</c:v>
                </c:pt>
                <c:pt idx="7172">
                  <c:v>44689.612208946761</c:v>
                </c:pt>
                <c:pt idx="7173">
                  <c:v>44689.68087841435</c:v>
                </c:pt>
                <c:pt idx="7174">
                  <c:v>44689.749547685184</c:v>
                </c:pt>
                <c:pt idx="7175">
                  <c:v>44689.818217326392</c:v>
                </c:pt>
                <c:pt idx="7176">
                  <c:v>44689.886887499997</c:v>
                </c:pt>
                <c:pt idx="7177">
                  <c:v>44689.955557245368</c:v>
                </c:pt>
                <c:pt idx="7178">
                  <c:v>44690.024226886577</c:v>
                </c:pt>
                <c:pt idx="7179">
                  <c:v>44690.092896215276</c:v>
                </c:pt>
                <c:pt idx="7180">
                  <c:v>44690.161565590279</c:v>
                </c:pt>
                <c:pt idx="7181">
                  <c:v>44690.230235578703</c:v>
                </c:pt>
                <c:pt idx="7182">
                  <c:v>44690.298905821757</c:v>
                </c:pt>
                <c:pt idx="7183">
                  <c:v>44690.36757642361</c:v>
                </c:pt>
                <c:pt idx="7184">
                  <c:v>44690.436246423611</c:v>
                </c:pt>
                <c:pt idx="7185">
                  <c:v>44690.504916041667</c:v>
                </c:pt>
                <c:pt idx="7186">
                  <c:v>44690.573585555554</c:v>
                </c:pt>
                <c:pt idx="7187">
                  <c:v>44690.642255011575</c:v>
                </c:pt>
                <c:pt idx="7188">
                  <c:v>44690.710924513885</c:v>
                </c:pt>
                <c:pt idx="7189">
                  <c:v>44690.779593680556</c:v>
                </c:pt>
                <c:pt idx="7190">
                  <c:v>44690.848263645836</c:v>
                </c:pt>
                <c:pt idx="7191">
                  <c:v>44690.916933611108</c:v>
                </c:pt>
                <c:pt idx="7192">
                  <c:v>44690.985603356479</c:v>
                </c:pt>
                <c:pt idx="7193">
                  <c:v>44691.054273020833</c:v>
                </c:pt>
                <c:pt idx="7194">
                  <c:v>44691.122942060189</c:v>
                </c:pt>
                <c:pt idx="7195">
                  <c:v>44691.191611643517</c:v>
                </c:pt>
                <c:pt idx="7196">
                  <c:v>44691.260281759256</c:v>
                </c:pt>
                <c:pt idx="7197">
                  <c:v>44691.328952361109</c:v>
                </c:pt>
                <c:pt idx="7198">
                  <c:v>44691.397622708333</c:v>
                </c:pt>
                <c:pt idx="7199">
                  <c:v>44691.466292523146</c:v>
                </c:pt>
                <c:pt idx="7200">
                  <c:v>44691.534961990743</c:v>
                </c:pt>
                <c:pt idx="7201">
                  <c:v>44691.603631365739</c:v>
                </c:pt>
                <c:pt idx="7202">
                  <c:v>44691.672300787039</c:v>
                </c:pt>
                <c:pt idx="7203">
                  <c:v>44691.740970069448</c:v>
                </c:pt>
                <c:pt idx="7204">
                  <c:v>44691.809639513885</c:v>
                </c:pt>
                <c:pt idx="7205">
                  <c:v>44691.878309641201</c:v>
                </c:pt>
                <c:pt idx="7206">
                  <c:v>44691.946979386572</c:v>
                </c:pt>
                <c:pt idx="7207">
                  <c:v>44692.015648993052</c:v>
                </c:pt>
                <c:pt idx="7208">
                  <c:v>44692.084318356479</c:v>
                </c:pt>
                <c:pt idx="7209">
                  <c:v>44692.152987546295</c:v>
                </c:pt>
                <c:pt idx="7210">
                  <c:v>44692.221657361108</c:v>
                </c:pt>
                <c:pt idx="7211">
                  <c:v>44692.290327453702</c:v>
                </c:pt>
                <c:pt idx="7212">
                  <c:v>44692.358997997682</c:v>
                </c:pt>
                <c:pt idx="7213">
                  <c:v>44692.427667962962</c:v>
                </c:pt>
                <c:pt idx="7214">
                  <c:v>44692.496337546298</c:v>
                </c:pt>
                <c:pt idx="7215">
                  <c:v>44692.565006979166</c:v>
                </c:pt>
                <c:pt idx="7216">
                  <c:v>44692.633676342593</c:v>
                </c:pt>
                <c:pt idx="7217">
                  <c:v>44692.702345763886</c:v>
                </c:pt>
                <c:pt idx="7218">
                  <c:v>44692.771014861108</c:v>
                </c:pt>
                <c:pt idx="7219">
                  <c:v>44692.839684687497</c:v>
                </c:pt>
                <c:pt idx="7220">
                  <c:v>44692.908354629632</c:v>
                </c:pt>
                <c:pt idx="7221">
                  <c:v>44692.977024282409</c:v>
                </c:pt>
                <c:pt idx="7222">
                  <c:v>44693.045693877313</c:v>
                </c:pt>
                <c:pt idx="7223">
                  <c:v>44693.114362916669</c:v>
                </c:pt>
                <c:pt idx="7224">
                  <c:v>44693.183032395835</c:v>
                </c:pt>
                <c:pt idx="7225">
                  <c:v>44693.251702442132</c:v>
                </c:pt>
                <c:pt idx="7226">
                  <c:v>44693.320372905095</c:v>
                </c:pt>
                <c:pt idx="7227">
                  <c:v>44693.389043298608</c:v>
                </c:pt>
                <c:pt idx="7228">
                  <c:v>44693.457713136573</c:v>
                </c:pt>
                <c:pt idx="7229">
                  <c:v>44693.526382581018</c:v>
                </c:pt>
                <c:pt idx="7230">
                  <c:v>44693.595051921293</c:v>
                </c:pt>
                <c:pt idx="7231">
                  <c:v>44693.663721331017</c:v>
                </c:pt>
                <c:pt idx="7232">
                  <c:v>44693.732390636571</c:v>
                </c:pt>
                <c:pt idx="7233">
                  <c:v>44693.801059884259</c:v>
                </c:pt>
                <c:pt idx="7234">
                  <c:v>44693.869729942133</c:v>
                </c:pt>
                <c:pt idx="7235">
                  <c:v>44693.938399687497</c:v>
                </c:pt>
                <c:pt idx="7236">
                  <c:v>44694.007069293984</c:v>
                </c:pt>
                <c:pt idx="7237">
                  <c:v>44694.075738703701</c:v>
                </c:pt>
                <c:pt idx="7238">
                  <c:v>44694.144407731481</c:v>
                </c:pt>
                <c:pt idx="7239">
                  <c:v>44694.213077372682</c:v>
                </c:pt>
                <c:pt idx="7240">
                  <c:v>44694.281747372683</c:v>
                </c:pt>
                <c:pt idx="7241">
                  <c:v>44694.350417893518</c:v>
                </c:pt>
                <c:pt idx="7242">
                  <c:v>44694.419087847222</c:v>
                </c:pt>
                <c:pt idx="7243">
                  <c:v>44694.487757418981</c:v>
                </c:pt>
                <c:pt idx="7244">
                  <c:v>44694.556426770832</c:v>
                </c:pt>
                <c:pt idx="7245">
                  <c:v>44694.625096041666</c:v>
                </c:pt>
                <c:pt idx="7246">
                  <c:v>44694.693765381948</c:v>
                </c:pt>
                <c:pt idx="7247">
                  <c:v>44694.762434456017</c:v>
                </c:pt>
                <c:pt idx="7248">
                  <c:v>44694.831104131947</c:v>
                </c:pt>
                <c:pt idx="7249">
                  <c:v>44694.89977408565</c:v>
                </c:pt>
                <c:pt idx="7250">
                  <c:v>44694.96844365741</c:v>
                </c:pt>
                <c:pt idx="7251">
                  <c:v>44695.037113171296</c:v>
                </c:pt>
                <c:pt idx="7252">
                  <c:v>44695.105782233797</c:v>
                </c:pt>
                <c:pt idx="7253">
                  <c:v>44695.174451608793</c:v>
                </c:pt>
                <c:pt idx="7254">
                  <c:v>44695.243121562497</c:v>
                </c:pt>
                <c:pt idx="7255">
                  <c:v>44695.311791863423</c:v>
                </c:pt>
                <c:pt idx="7256">
                  <c:v>44695.380462280089</c:v>
                </c:pt>
                <c:pt idx="7257">
                  <c:v>44695.449132118054</c:v>
                </c:pt>
                <c:pt idx="7258">
                  <c:v>44695.517801550923</c:v>
                </c:pt>
                <c:pt idx="7259">
                  <c:v>44695.586470891205</c:v>
                </c:pt>
                <c:pt idx="7260">
                  <c:v>44695.655140266201</c:v>
                </c:pt>
                <c:pt idx="7261">
                  <c:v>44695.723809583331</c:v>
                </c:pt>
                <c:pt idx="7262">
                  <c:v>44695.792478703705</c:v>
                </c:pt>
                <c:pt idx="7263">
                  <c:v>44695.861148645832</c:v>
                </c:pt>
                <c:pt idx="7264">
                  <c:v>44695.929818414355</c:v>
                </c:pt>
                <c:pt idx="7265">
                  <c:v>44695.998488020836</c:v>
                </c:pt>
                <c:pt idx="7266">
                  <c:v>44696.067157488425</c:v>
                </c:pt>
                <c:pt idx="7267">
                  <c:v>44696.135826400459</c:v>
                </c:pt>
                <c:pt idx="7268">
                  <c:v>44696.204495925929</c:v>
                </c:pt>
                <c:pt idx="7269">
                  <c:v>44696.273165879633</c:v>
                </c:pt>
                <c:pt idx="7270">
                  <c:v>44696.341836377316</c:v>
                </c:pt>
                <c:pt idx="7271">
                  <c:v>44696.410506388886</c:v>
                </c:pt>
                <c:pt idx="7272">
                  <c:v>44696.479175972221</c:v>
                </c:pt>
                <c:pt idx="7273">
                  <c:v>44696.547845277775</c:v>
                </c:pt>
                <c:pt idx="7274">
                  <c:v>44696.616514502311</c:v>
                </c:pt>
                <c:pt idx="7275">
                  <c:v>44696.685183796297</c:v>
                </c:pt>
                <c:pt idx="7276">
                  <c:v>44696.753852847221</c:v>
                </c:pt>
                <c:pt idx="7277">
                  <c:v>44696.822522372684</c:v>
                </c:pt>
                <c:pt idx="7278">
                  <c:v>44696.891192337964</c:v>
                </c:pt>
                <c:pt idx="7279">
                  <c:v>44696.959861886571</c:v>
                </c:pt>
                <c:pt idx="7280">
                  <c:v>44697.028531342592</c:v>
                </c:pt>
                <c:pt idx="7281">
                  <c:v>44697.097200439814</c:v>
                </c:pt>
                <c:pt idx="7282">
                  <c:v>44697.165869699071</c:v>
                </c:pt>
                <c:pt idx="7283">
                  <c:v>44697.234539548612</c:v>
                </c:pt>
                <c:pt idx="7284">
                  <c:v>44697.303209675927</c:v>
                </c:pt>
                <c:pt idx="7285">
                  <c:v>44697.371880081017</c:v>
                </c:pt>
                <c:pt idx="7286">
                  <c:v>44697.440549907406</c:v>
                </c:pt>
                <c:pt idx="7287">
                  <c:v>44697.509219328706</c:v>
                </c:pt>
                <c:pt idx="7288">
                  <c:v>44697.57788866898</c:v>
                </c:pt>
                <c:pt idx="7289">
                  <c:v>44697.646557962966</c:v>
                </c:pt>
                <c:pt idx="7290">
                  <c:v>44697.715227291665</c:v>
                </c:pt>
                <c:pt idx="7291">
                  <c:v>44697.7838962963</c:v>
                </c:pt>
                <c:pt idx="7292">
                  <c:v>44697.852566134257</c:v>
                </c:pt>
                <c:pt idx="7293">
                  <c:v>44697.921235902781</c:v>
                </c:pt>
                <c:pt idx="7294">
                  <c:v>44697.989905486109</c:v>
                </c:pt>
                <c:pt idx="7295">
                  <c:v>44698.058574965275</c:v>
                </c:pt>
                <c:pt idx="7296">
                  <c:v>44698.127243831019</c:v>
                </c:pt>
                <c:pt idx="7297">
                  <c:v>44698.195913263888</c:v>
                </c:pt>
                <c:pt idx="7298">
                  <c:v>44698.264583194446</c:v>
                </c:pt>
                <c:pt idx="7299">
                  <c:v>44698.333253645833</c:v>
                </c:pt>
                <c:pt idx="7300">
                  <c:v>44698.401923750003</c:v>
                </c:pt>
                <c:pt idx="7301">
                  <c:v>44698.470593368053</c:v>
                </c:pt>
                <c:pt idx="7302">
                  <c:v>44698.539262650462</c:v>
                </c:pt>
                <c:pt idx="7303">
                  <c:v>44698.607931840277</c:v>
                </c:pt>
                <c:pt idx="7304">
                  <c:v>44698.676601087966</c:v>
                </c:pt>
                <c:pt idx="7305">
                  <c:v>44698.745270150466</c:v>
                </c:pt>
                <c:pt idx="7306">
                  <c:v>44698.813939502317</c:v>
                </c:pt>
                <c:pt idx="7307">
                  <c:v>44698.882609456021</c:v>
                </c:pt>
                <c:pt idx="7308">
                  <c:v>44698.951279004628</c:v>
                </c:pt>
                <c:pt idx="7309">
                  <c:v>44699.019948425928</c:v>
                </c:pt>
                <c:pt idx="7310">
                  <c:v>44699.088617569447</c:v>
                </c:pt>
                <c:pt idx="7311">
                  <c:v>44699.157286655092</c:v>
                </c:pt>
                <c:pt idx="7312">
                  <c:v>44699.225956365743</c:v>
                </c:pt>
                <c:pt idx="7313">
                  <c:v>44699.294626331015</c:v>
                </c:pt>
                <c:pt idx="7314">
                  <c:v>44699.36329671296</c:v>
                </c:pt>
                <c:pt idx="7315">
                  <c:v>44699.431966504628</c:v>
                </c:pt>
                <c:pt idx="7316">
                  <c:v>44699.500635902776</c:v>
                </c:pt>
                <c:pt idx="7317">
                  <c:v>44699.569305173609</c:v>
                </c:pt>
                <c:pt idx="7318">
                  <c:v>44699.637974386576</c:v>
                </c:pt>
                <c:pt idx="7319">
                  <c:v>44699.70664365741</c:v>
                </c:pt>
                <c:pt idx="7320">
                  <c:v>44699.775312592596</c:v>
                </c:pt>
                <c:pt idx="7321">
                  <c:v>44699.84398229167</c:v>
                </c:pt>
                <c:pt idx="7322">
                  <c:v>44699.91265204861</c:v>
                </c:pt>
                <c:pt idx="7323">
                  <c:v>44699.981321550928</c:v>
                </c:pt>
                <c:pt idx="7324">
                  <c:v>44700.049990983796</c:v>
                </c:pt>
                <c:pt idx="7325">
                  <c:v>44700.118659826388</c:v>
                </c:pt>
                <c:pt idx="7326">
                  <c:v>44700.187329166663</c:v>
                </c:pt>
                <c:pt idx="7327">
                  <c:v>44700.255999050925</c:v>
                </c:pt>
                <c:pt idx="7328">
                  <c:v>44700.324669386573</c:v>
                </c:pt>
                <c:pt idx="7329">
                  <c:v>44700.393339571761</c:v>
                </c:pt>
                <c:pt idx="7330">
                  <c:v>44700.462009201387</c:v>
                </c:pt>
                <c:pt idx="7331">
                  <c:v>44700.530678460651</c:v>
                </c:pt>
                <c:pt idx="7332">
                  <c:v>44700.599347615738</c:v>
                </c:pt>
                <c:pt idx="7333">
                  <c:v>44700.668016840275</c:v>
                </c:pt>
                <c:pt idx="7334">
                  <c:v>44700.736685937503</c:v>
                </c:pt>
                <c:pt idx="7335">
                  <c:v>44700.805355081022</c:v>
                </c:pt>
                <c:pt idx="7336">
                  <c:v>44700.874024976853</c:v>
                </c:pt>
                <c:pt idx="7337">
                  <c:v>44700.94269452546</c:v>
                </c:pt>
                <c:pt idx="7338">
                  <c:v>44701.011363935184</c:v>
                </c:pt>
                <c:pt idx="7339">
                  <c:v>44701.080033124999</c:v>
                </c:pt>
                <c:pt idx="7340">
                  <c:v>44701.148702025464</c:v>
                </c:pt>
                <c:pt idx="7341">
                  <c:v>44701.217371562503</c:v>
                </c:pt>
                <c:pt idx="7342">
                  <c:v>44701.286041388892</c:v>
                </c:pt>
                <c:pt idx="7343">
                  <c:v>44701.35471172454</c:v>
                </c:pt>
                <c:pt idx="7344">
                  <c:v>44701.42338148148</c:v>
                </c:pt>
                <c:pt idx="7345">
                  <c:v>44701.492050844907</c:v>
                </c:pt>
                <c:pt idx="7346">
                  <c:v>44701.560720034722</c:v>
                </c:pt>
                <c:pt idx="7347">
                  <c:v>44701.629389155096</c:v>
                </c:pt>
                <c:pt idx="7348">
                  <c:v>44701.698058333335</c:v>
                </c:pt>
                <c:pt idx="7349">
                  <c:v>44701.766727210648</c:v>
                </c:pt>
                <c:pt idx="7350">
                  <c:v>44701.835396759256</c:v>
                </c:pt>
                <c:pt idx="7351">
                  <c:v>44701.904066504627</c:v>
                </c:pt>
                <c:pt idx="7352">
                  <c:v>44701.972735902775</c:v>
                </c:pt>
                <c:pt idx="7353">
                  <c:v>44702.041405254633</c:v>
                </c:pt>
                <c:pt idx="7354">
                  <c:v>44702.110074097225</c:v>
                </c:pt>
                <c:pt idx="7355">
                  <c:v>44702.17874333333</c:v>
                </c:pt>
                <c:pt idx="7356">
                  <c:v>44702.247413124998</c:v>
                </c:pt>
                <c:pt idx="7357">
                  <c:v>44702.31608329861</c:v>
                </c:pt>
                <c:pt idx="7358">
                  <c:v>44702.38475351852</c:v>
                </c:pt>
                <c:pt idx="7359">
                  <c:v>44702.453423148145</c:v>
                </c:pt>
                <c:pt idx="7360">
                  <c:v>44702.522092372688</c:v>
                </c:pt>
                <c:pt idx="7361">
                  <c:v>44702.590761516207</c:v>
                </c:pt>
                <c:pt idx="7362">
                  <c:v>44702.659430694446</c:v>
                </c:pt>
                <c:pt idx="7363">
                  <c:v>44702.728099814813</c:v>
                </c:pt>
                <c:pt idx="7364">
                  <c:v>44702.796768784719</c:v>
                </c:pt>
                <c:pt idx="7365">
                  <c:v>44702.865438576388</c:v>
                </c:pt>
                <c:pt idx="7366">
                  <c:v>44702.934108125002</c:v>
                </c:pt>
                <c:pt idx="7367">
                  <c:v>44703.00277752315</c:v>
                </c:pt>
                <c:pt idx="7368">
                  <c:v>44703.071446759262</c:v>
                </c:pt>
                <c:pt idx="7369">
                  <c:v>44703.140115497685</c:v>
                </c:pt>
                <c:pt idx="7370">
                  <c:v>44703.208784872688</c:v>
                </c:pt>
                <c:pt idx="7371">
                  <c:v>44703.277454641204</c:v>
                </c:pt>
                <c:pt idx="7372">
                  <c:v>44703.346124930555</c:v>
                </c:pt>
                <c:pt idx="7373">
                  <c:v>44703.414794699071</c:v>
                </c:pt>
                <c:pt idx="7374">
                  <c:v>44703.483464062498</c:v>
                </c:pt>
                <c:pt idx="7375">
                  <c:v>44703.552133171295</c:v>
                </c:pt>
                <c:pt idx="7376">
                  <c:v>44703.620802210651</c:v>
                </c:pt>
                <c:pt idx="7377">
                  <c:v>44703.689471307873</c:v>
                </c:pt>
                <c:pt idx="7378">
                  <c:v>44703.758140150465</c:v>
                </c:pt>
                <c:pt idx="7379">
                  <c:v>44703.826809537037</c:v>
                </c:pt>
                <c:pt idx="7380">
                  <c:v>44703.895479282408</c:v>
                </c:pt>
                <c:pt idx="7381">
                  <c:v>44703.964148622683</c:v>
                </c:pt>
                <c:pt idx="7382">
                  <c:v>44704.032817893516</c:v>
                </c:pt>
                <c:pt idx="7383">
                  <c:v>44704.101486747684</c:v>
                </c:pt>
                <c:pt idx="7384">
                  <c:v>44704.170155856482</c:v>
                </c:pt>
                <c:pt idx="7385">
                  <c:v>44704.23882554398</c:v>
                </c:pt>
                <c:pt idx="7386">
                  <c:v>44704.307495543981</c:v>
                </c:pt>
                <c:pt idx="7387">
                  <c:v>44704.376165740738</c:v>
                </c:pt>
                <c:pt idx="7388">
                  <c:v>44704.444835358794</c:v>
                </c:pt>
                <c:pt idx="7389">
                  <c:v>44704.513504571762</c:v>
                </c:pt>
                <c:pt idx="7390">
                  <c:v>44704.582173703704</c:v>
                </c:pt>
                <c:pt idx="7391">
                  <c:v>44704.650842812502</c:v>
                </c:pt>
                <c:pt idx="7392">
                  <c:v>44704.719511932868</c:v>
                </c:pt>
                <c:pt idx="7393">
                  <c:v>44704.788180763891</c:v>
                </c:pt>
                <c:pt idx="7394">
                  <c:v>44704.856850439814</c:v>
                </c:pt>
                <c:pt idx="7395">
                  <c:v>44704.925519988428</c:v>
                </c:pt>
                <c:pt idx="7396">
                  <c:v>44704.994189363424</c:v>
                </c:pt>
                <c:pt idx="7397">
                  <c:v>44705.062858622689</c:v>
                </c:pt>
                <c:pt idx="7398">
                  <c:v>44705.131527280093</c:v>
                </c:pt>
                <c:pt idx="7399">
                  <c:v>44705.20019653935</c:v>
                </c:pt>
                <c:pt idx="7400">
                  <c:v>44705.268866261576</c:v>
                </c:pt>
                <c:pt idx="7401">
                  <c:v>44705.337536527775</c:v>
                </c:pt>
                <c:pt idx="7402">
                  <c:v>44705.406206354164</c:v>
                </c:pt>
                <c:pt idx="7403">
                  <c:v>44705.474875740743</c:v>
                </c:pt>
                <c:pt idx="7404">
                  <c:v>44705.543544814813</c:v>
                </c:pt>
                <c:pt idx="7405">
                  <c:v>44705.612213796296</c:v>
                </c:pt>
                <c:pt idx="7406">
                  <c:v>44705.680882835652</c:v>
                </c:pt>
                <c:pt idx="7407">
                  <c:v>44705.749551678244</c:v>
                </c:pt>
                <c:pt idx="7408">
                  <c:v>44705.81822090278</c:v>
                </c:pt>
                <c:pt idx="7409">
                  <c:v>44705.886890636575</c:v>
                </c:pt>
                <c:pt idx="7410">
                  <c:v>44705.955559953705</c:v>
                </c:pt>
                <c:pt idx="7411">
                  <c:v>44706.024229166665</c:v>
                </c:pt>
                <c:pt idx="7412">
                  <c:v>44706.092898078707</c:v>
                </c:pt>
                <c:pt idx="7413">
                  <c:v>44706.161567025461</c:v>
                </c:pt>
                <c:pt idx="7414">
                  <c:v>44706.230236585645</c:v>
                </c:pt>
                <c:pt idx="7415">
                  <c:v>44706.298906412034</c:v>
                </c:pt>
                <c:pt idx="7416">
                  <c:v>44706.367576585646</c:v>
                </c:pt>
                <c:pt idx="7417">
                  <c:v>44706.436246168982</c:v>
                </c:pt>
                <c:pt idx="7418">
                  <c:v>44706.504915358797</c:v>
                </c:pt>
                <c:pt idx="7419">
                  <c:v>44706.573584456019</c:v>
                </c:pt>
                <c:pt idx="7420">
                  <c:v>44706.642253483798</c:v>
                </c:pt>
                <c:pt idx="7421">
                  <c:v>44706.710922569444</c:v>
                </c:pt>
                <c:pt idx="7422">
                  <c:v>44706.779591307873</c:v>
                </c:pt>
                <c:pt idx="7423">
                  <c:v>44706.848260868057</c:v>
                </c:pt>
                <c:pt idx="7424">
                  <c:v>44706.916930405096</c:v>
                </c:pt>
                <c:pt idx="7425">
                  <c:v>44706.985599722226</c:v>
                </c:pt>
                <c:pt idx="7426">
                  <c:v>44707.054268969907</c:v>
                </c:pt>
                <c:pt idx="7427">
                  <c:v>44707.122937604167</c:v>
                </c:pt>
                <c:pt idx="7428">
                  <c:v>44707.19160677083</c:v>
                </c:pt>
                <c:pt idx="7429">
                  <c:v>44707.260276458335</c:v>
                </c:pt>
                <c:pt idx="7430">
                  <c:v>44707.328946643516</c:v>
                </c:pt>
                <c:pt idx="7431">
                  <c:v>44707.397616574075</c:v>
                </c:pt>
                <c:pt idx="7432">
                  <c:v>44707.466285983799</c:v>
                </c:pt>
                <c:pt idx="7433">
                  <c:v>44707.534955034724</c:v>
                </c:pt>
                <c:pt idx="7434">
                  <c:v>44707.603623981478</c:v>
                </c:pt>
                <c:pt idx="7435">
                  <c:v>44707.672292997682</c:v>
                </c:pt>
                <c:pt idx="7436">
                  <c:v>44707.740961863426</c:v>
                </c:pt>
                <c:pt idx="7437">
                  <c:v>44707.809630902775</c:v>
                </c:pt>
                <c:pt idx="7438">
                  <c:v>44707.878300613425</c:v>
                </c:pt>
                <c:pt idx="7439">
                  <c:v>44707.946969942132</c:v>
                </c:pt>
                <c:pt idx="7440">
                  <c:v>44708.015639131947</c:v>
                </c:pt>
                <c:pt idx="7441">
                  <c:v>44708.084308090278</c:v>
                </c:pt>
                <c:pt idx="7442">
                  <c:v>44708.152976874997</c:v>
                </c:pt>
                <c:pt idx="7443">
                  <c:v>44708.221646273145</c:v>
                </c:pt>
                <c:pt idx="7444">
                  <c:v>44708.29031596065</c:v>
                </c:pt>
                <c:pt idx="7445">
                  <c:v>44708.358986099534</c:v>
                </c:pt>
                <c:pt idx="7446">
                  <c:v>44708.427655648149</c:v>
                </c:pt>
                <c:pt idx="7447">
                  <c:v>44708.496324826388</c:v>
                </c:pt>
                <c:pt idx="7448">
                  <c:v>44708.564993842592</c:v>
                </c:pt>
                <c:pt idx="7449">
                  <c:v>44708.633662800923</c:v>
                </c:pt>
                <c:pt idx="7450">
                  <c:v>44708.702331817127</c:v>
                </c:pt>
                <c:pt idx="7451">
                  <c:v>44708.771000509259</c:v>
                </c:pt>
                <c:pt idx="7452">
                  <c:v>44708.839669930552</c:v>
                </c:pt>
                <c:pt idx="7453">
                  <c:v>44708.908339467591</c:v>
                </c:pt>
                <c:pt idx="7454">
                  <c:v>44708.977008703703</c:v>
                </c:pt>
                <c:pt idx="7455">
                  <c:v>44709.045677893519</c:v>
                </c:pt>
                <c:pt idx="7456">
                  <c:v>44709.114346527778</c:v>
                </c:pt>
                <c:pt idx="7457">
                  <c:v>44709.183015613424</c:v>
                </c:pt>
                <c:pt idx="7458">
                  <c:v>44709.251685243056</c:v>
                </c:pt>
                <c:pt idx="7459">
                  <c:v>44709.320355300923</c:v>
                </c:pt>
                <c:pt idx="7460">
                  <c:v>44709.389025300923</c:v>
                </c:pt>
                <c:pt idx="7461">
                  <c:v>44709.457694722223</c:v>
                </c:pt>
                <c:pt idx="7462">
                  <c:v>44709.526363773148</c:v>
                </c:pt>
                <c:pt idx="7463">
                  <c:v>44709.595032708334</c:v>
                </c:pt>
                <c:pt idx="7464">
                  <c:v>44709.663701712961</c:v>
                </c:pt>
                <c:pt idx="7465">
                  <c:v>44709.732370613427</c:v>
                </c:pt>
                <c:pt idx="7466">
                  <c:v>44709.801039467595</c:v>
                </c:pt>
                <c:pt idx="7467">
                  <c:v>44709.869709108796</c:v>
                </c:pt>
                <c:pt idx="7468">
                  <c:v>44709.938378460647</c:v>
                </c:pt>
                <c:pt idx="7469">
                  <c:v>44710.007047673615</c:v>
                </c:pt>
                <c:pt idx="7470">
                  <c:v>44710.075716678242</c:v>
                </c:pt>
                <c:pt idx="7471">
                  <c:v>44710.144385300926</c:v>
                </c:pt>
                <c:pt idx="7472">
                  <c:v>44710.213054548614</c:v>
                </c:pt>
                <c:pt idx="7473">
                  <c:v>44710.281724143519</c:v>
                </c:pt>
                <c:pt idx="7474">
                  <c:v>44710.350394259258</c:v>
                </c:pt>
                <c:pt idx="7475">
                  <c:v>44710.419063819441</c:v>
                </c:pt>
                <c:pt idx="7476">
                  <c:v>44710.487732986112</c:v>
                </c:pt>
                <c:pt idx="7477">
                  <c:v>44710.556401944443</c:v>
                </c:pt>
                <c:pt idx="7478">
                  <c:v>44710.625070821756</c:v>
                </c:pt>
                <c:pt idx="7479">
                  <c:v>44710.693739756942</c:v>
                </c:pt>
                <c:pt idx="7480">
                  <c:v>44710.762408425922</c:v>
                </c:pt>
                <c:pt idx="7481">
                  <c:v>44710.831077708332</c:v>
                </c:pt>
                <c:pt idx="7482">
                  <c:v>44710.899747256946</c:v>
                </c:pt>
                <c:pt idx="7483">
                  <c:v>44710.968416435186</c:v>
                </c:pt>
                <c:pt idx="7484">
                  <c:v>44711.037085543983</c:v>
                </c:pt>
                <c:pt idx="7485">
                  <c:v>44711.105754212964</c:v>
                </c:pt>
                <c:pt idx="7486">
                  <c:v>44711.174423194447</c:v>
                </c:pt>
                <c:pt idx="7487">
                  <c:v>44711.243092743054</c:v>
                </c:pt>
                <c:pt idx="7488">
                  <c:v>44711.311762638892</c:v>
                </c:pt>
                <c:pt idx="7489">
                  <c:v>44711.380432662037</c:v>
                </c:pt>
                <c:pt idx="7490">
                  <c:v>44711.449102106482</c:v>
                </c:pt>
                <c:pt idx="7491">
                  <c:v>44711.517771134262</c:v>
                </c:pt>
                <c:pt idx="7492">
                  <c:v>44711.586440081017</c:v>
                </c:pt>
                <c:pt idx="7493">
                  <c:v>44711.655109050924</c:v>
                </c:pt>
                <c:pt idx="7494">
                  <c:v>44711.72377798611</c:v>
                </c:pt>
                <c:pt idx="7495">
                  <c:v>44711.792446689811</c:v>
                </c:pt>
                <c:pt idx="7496">
                  <c:v>44711.861116238426</c:v>
                </c:pt>
                <c:pt idx="7497">
                  <c:v>44711.929785601853</c:v>
                </c:pt>
                <c:pt idx="7498">
                  <c:v>44711.998454826389</c:v>
                </c:pt>
                <c:pt idx="7499">
                  <c:v>44712.06712388889</c:v>
                </c:pt>
                <c:pt idx="7500">
                  <c:v>44712.135792395835</c:v>
                </c:pt>
                <c:pt idx="7501">
                  <c:v>44712.204461527777</c:v>
                </c:pt>
                <c:pt idx="7502">
                  <c:v>44712.273131087961</c:v>
                </c:pt>
                <c:pt idx="7503">
                  <c:v>44712.341801180555</c:v>
                </c:pt>
                <c:pt idx="7504">
                  <c:v>44712.410470798612</c:v>
                </c:pt>
                <c:pt idx="7505">
                  <c:v>44712.479139976851</c:v>
                </c:pt>
                <c:pt idx="7506">
                  <c:v>44712.547808888892</c:v>
                </c:pt>
                <c:pt idx="7507">
                  <c:v>44712.616477719908</c:v>
                </c:pt>
                <c:pt idx="7508">
                  <c:v>44712.685146608797</c:v>
                </c:pt>
                <c:pt idx="7509">
                  <c:v>44712.753815254633</c:v>
                </c:pt>
                <c:pt idx="7510">
                  <c:v>44712.822484386576</c:v>
                </c:pt>
                <c:pt idx="7511">
                  <c:v>44712.891153958335</c:v>
                </c:pt>
                <c:pt idx="7512">
                  <c:v>44712.959823101854</c:v>
                </c:pt>
                <c:pt idx="7513">
                  <c:v>44713.028492152778</c:v>
                </c:pt>
                <c:pt idx="7514">
                  <c:v>44713.097161400467</c:v>
                </c:pt>
                <c:pt idx="7515">
                  <c:v>44713.16583114583</c:v>
                </c:pt>
                <c:pt idx="7516">
                  <c:v>44713.234501481478</c:v>
                </c:pt>
                <c:pt idx="7517">
                  <c:v>44713.303172094907</c:v>
                </c:pt>
                <c:pt idx="7518">
                  <c:v>44713.371842997687</c:v>
                </c:pt>
                <c:pt idx="7519">
                  <c:v>44713.440513310183</c:v>
                </c:pt>
                <c:pt idx="7520">
                  <c:v>44713.509183217589</c:v>
                </c:pt>
                <c:pt idx="7521">
                  <c:v>44713.577853043978</c:v>
                </c:pt>
                <c:pt idx="7522">
                  <c:v>44713.646522824078</c:v>
                </c:pt>
                <c:pt idx="7523">
                  <c:v>44713.715192638891</c:v>
                </c:pt>
                <c:pt idx="7524">
                  <c:v>44713.783862141201</c:v>
                </c:pt>
                <c:pt idx="7525">
                  <c:v>44713.852532453704</c:v>
                </c:pt>
                <c:pt idx="7526">
                  <c:v>44713.921202708334</c:v>
                </c:pt>
                <c:pt idx="7527">
                  <c:v>44713.989872789352</c:v>
                </c:pt>
                <c:pt idx="7528">
                  <c:v>44714.058542754632</c:v>
                </c:pt>
                <c:pt idx="7529">
                  <c:v>44714.127212094907</c:v>
                </c:pt>
                <c:pt idx="7530">
                  <c:v>44714.195882025466</c:v>
                </c:pt>
                <c:pt idx="7531">
                  <c:v>44714.264552442131</c:v>
                </c:pt>
                <c:pt idx="7532">
                  <c:v>44714.333223379632</c:v>
                </c:pt>
                <c:pt idx="7533">
                  <c:v>44714.401893969909</c:v>
                </c:pt>
                <c:pt idx="7534">
                  <c:v>44714.470564074072</c:v>
                </c:pt>
                <c:pt idx="7535">
                  <c:v>44714.539233842595</c:v>
                </c:pt>
                <c:pt idx="7536">
                  <c:v>44714.607903518518</c:v>
                </c:pt>
                <c:pt idx="7537">
                  <c:v>44714.676573263889</c:v>
                </c:pt>
                <c:pt idx="7538">
                  <c:v>44714.745242812503</c:v>
                </c:pt>
                <c:pt idx="7539">
                  <c:v>44714.813912650461</c:v>
                </c:pt>
                <c:pt idx="7540">
                  <c:v>44714.882583101855</c:v>
                </c:pt>
                <c:pt idx="7541">
                  <c:v>44714.951253125</c:v>
                </c:pt>
                <c:pt idx="7542">
                  <c:v>44715.019923032407</c:v>
                </c:pt>
                <c:pt idx="7543">
                  <c:v>44715.088592673608</c:v>
                </c:pt>
                <c:pt idx="7544">
                  <c:v>44715.157262245368</c:v>
                </c:pt>
                <c:pt idx="7545">
                  <c:v>44715.225932442132</c:v>
                </c:pt>
                <c:pt idx="7546">
                  <c:v>44715.294602893518</c:v>
                </c:pt>
                <c:pt idx="7547">
                  <c:v>44715.363273761577</c:v>
                </c:pt>
                <c:pt idx="7548">
                  <c:v>44715.431944039352</c:v>
                </c:pt>
                <c:pt idx="7549">
                  <c:v>44715.500613935183</c:v>
                </c:pt>
                <c:pt idx="7550">
                  <c:v>44715.569283703706</c:v>
                </c:pt>
                <c:pt idx="7551">
                  <c:v>44715.637953391204</c:v>
                </c:pt>
                <c:pt idx="7552">
                  <c:v>44715.70662315972</c:v>
                </c:pt>
                <c:pt idx="7553">
                  <c:v>44715.77529258102</c:v>
                </c:pt>
                <c:pt idx="7554">
                  <c:v>44715.843962766201</c:v>
                </c:pt>
                <c:pt idx="7555">
                  <c:v>44715.912633020831</c:v>
                </c:pt>
                <c:pt idx="7556">
                  <c:v>44715.981303009263</c:v>
                </c:pt>
                <c:pt idx="7557">
                  <c:v>44716.049972939814</c:v>
                </c:pt>
                <c:pt idx="7558">
                  <c:v>44716.11864226852</c:v>
                </c:pt>
                <c:pt idx="7559">
                  <c:v>44716.187312094909</c:v>
                </c:pt>
                <c:pt idx="7560">
                  <c:v>44716.255982476854</c:v>
                </c:pt>
                <c:pt idx="7561">
                  <c:v>44716.324653310185</c:v>
                </c:pt>
                <c:pt idx="7562">
                  <c:v>44716.39332398148</c:v>
                </c:pt>
                <c:pt idx="7563">
                  <c:v>44716.461994097219</c:v>
                </c:pt>
                <c:pt idx="7564">
                  <c:v>44716.530663854166</c:v>
                </c:pt>
                <c:pt idx="7565">
                  <c:v>44716.599333506943</c:v>
                </c:pt>
                <c:pt idx="7566">
                  <c:v>44716.668003217594</c:v>
                </c:pt>
                <c:pt idx="7567">
                  <c:v>44716.736672800929</c:v>
                </c:pt>
                <c:pt idx="7568">
                  <c:v>44716.805342453707</c:v>
                </c:pt>
                <c:pt idx="7569">
                  <c:v>44716.874012835651</c:v>
                </c:pt>
                <c:pt idx="7570">
                  <c:v>44716.942682881941</c:v>
                </c:pt>
                <c:pt idx="7571">
                  <c:v>44717.011352777779</c:v>
                </c:pt>
                <c:pt idx="7572">
                  <c:v>44717.080022465278</c:v>
                </c:pt>
                <c:pt idx="7573">
                  <c:v>44717.148691863425</c:v>
                </c:pt>
                <c:pt idx="7574">
                  <c:v>44717.217361886571</c:v>
                </c:pt>
                <c:pt idx="7575">
                  <c:v>44717.286032222219</c:v>
                </c:pt>
                <c:pt idx="7576">
                  <c:v>44717.35470304398</c:v>
                </c:pt>
                <c:pt idx="7577">
                  <c:v>44717.42337329861</c:v>
                </c:pt>
                <c:pt idx="7578">
                  <c:v>44717.49204315972</c:v>
                </c:pt>
                <c:pt idx="7579">
                  <c:v>44717.560712847226</c:v>
                </c:pt>
                <c:pt idx="7580">
                  <c:v>44717.629382465275</c:v>
                </c:pt>
                <c:pt idx="7581">
                  <c:v>44717.698052141204</c:v>
                </c:pt>
                <c:pt idx="7582">
                  <c:v>44717.766721516207</c:v>
                </c:pt>
                <c:pt idx="7583">
                  <c:v>44717.835391562498</c:v>
                </c:pt>
                <c:pt idx="7584">
                  <c:v>44717.904061805559</c:v>
                </c:pt>
                <c:pt idx="7585">
                  <c:v>44717.972731701389</c:v>
                </c:pt>
                <c:pt idx="7586">
                  <c:v>44718.041401550923</c:v>
                </c:pt>
                <c:pt idx="7587">
                  <c:v>44718.110070902774</c:v>
                </c:pt>
                <c:pt idx="7588">
                  <c:v>44718.178740625001</c:v>
                </c:pt>
                <c:pt idx="7589">
                  <c:v>44718.247410925927</c:v>
                </c:pt>
                <c:pt idx="7590">
                  <c:v>44718.316081597222</c:v>
                </c:pt>
                <c:pt idx="7591">
                  <c:v>44718.384752314814</c:v>
                </c:pt>
                <c:pt idx="7592">
                  <c:v>44718.45342244213</c:v>
                </c:pt>
                <c:pt idx="7593">
                  <c:v>44718.522092175925</c:v>
                </c:pt>
                <c:pt idx="7594">
                  <c:v>44718.590761817133</c:v>
                </c:pt>
                <c:pt idx="7595">
                  <c:v>44718.659431493055</c:v>
                </c:pt>
                <c:pt idx="7596">
                  <c:v>44718.728101111112</c:v>
                </c:pt>
                <c:pt idx="7597">
                  <c:v>44718.796770578701</c:v>
                </c:pt>
                <c:pt idx="7598">
                  <c:v>44718.865440879628</c:v>
                </c:pt>
                <c:pt idx="7599">
                  <c:v>44718.934110925926</c:v>
                </c:pt>
                <c:pt idx="7600">
                  <c:v>44719.002780833333</c:v>
                </c:pt>
                <c:pt idx="7601">
                  <c:v>44719.071450567128</c:v>
                </c:pt>
                <c:pt idx="7602">
                  <c:v>44719.140119814816</c:v>
                </c:pt>
                <c:pt idx="7603">
                  <c:v>44719.208789699071</c:v>
                </c:pt>
                <c:pt idx="7604">
                  <c:v>44719.277459953701</c:v>
                </c:pt>
                <c:pt idx="7605">
                  <c:v>44719.346130752318</c:v>
                </c:pt>
                <c:pt idx="7606">
                  <c:v>44719.414801030092</c:v>
                </c:pt>
                <c:pt idx="7607">
                  <c:v>44719.483470891202</c:v>
                </c:pt>
                <c:pt idx="7608">
                  <c:v>44719.552140509259</c:v>
                </c:pt>
                <c:pt idx="7609">
                  <c:v>44719.620810046297</c:v>
                </c:pt>
                <c:pt idx="7610">
                  <c:v>44719.689479652778</c:v>
                </c:pt>
                <c:pt idx="7611">
                  <c:v>44719.758148993053</c:v>
                </c:pt>
                <c:pt idx="7612">
                  <c:v>44719.826818900459</c:v>
                </c:pt>
                <c:pt idx="7613">
                  <c:v>44719.895489143521</c:v>
                </c:pt>
                <c:pt idx="7614">
                  <c:v>44719.964158981478</c:v>
                </c:pt>
                <c:pt idx="7615">
                  <c:v>44720.032828761578</c:v>
                </c:pt>
                <c:pt idx="7616">
                  <c:v>44720.101498124997</c:v>
                </c:pt>
                <c:pt idx="7617">
                  <c:v>44720.170167743054</c:v>
                </c:pt>
                <c:pt idx="7618">
                  <c:v>44720.238837928242</c:v>
                </c:pt>
                <c:pt idx="7619">
                  <c:v>44720.307508437501</c:v>
                </c:pt>
                <c:pt idx="7620">
                  <c:v>44720.376179143517</c:v>
                </c:pt>
                <c:pt idx="7621">
                  <c:v>44720.444849270832</c:v>
                </c:pt>
                <c:pt idx="7622">
                  <c:v>44720.513518981483</c:v>
                </c:pt>
                <c:pt idx="7623">
                  <c:v>44720.582188611108</c:v>
                </c:pt>
                <c:pt idx="7624">
                  <c:v>44720.65085824074</c:v>
                </c:pt>
                <c:pt idx="7625">
                  <c:v>44720.719527858797</c:v>
                </c:pt>
                <c:pt idx="7626">
                  <c:v>44720.788197199072</c:v>
                </c:pt>
                <c:pt idx="7627">
                  <c:v>44720.85686738426</c:v>
                </c:pt>
                <c:pt idx="7628">
                  <c:v>44720.925537442126</c:v>
                </c:pt>
                <c:pt idx="7629">
                  <c:v>44720.994207326388</c:v>
                </c:pt>
                <c:pt idx="7630">
                  <c:v>44721.062877083335</c:v>
                </c:pt>
                <c:pt idx="7631">
                  <c:v>44721.131546261575</c:v>
                </c:pt>
                <c:pt idx="7632">
                  <c:v>44721.200216018522</c:v>
                </c:pt>
                <c:pt idx="7633">
                  <c:v>44721.268886261576</c:v>
                </c:pt>
                <c:pt idx="7634">
                  <c:v>44721.337557025465</c:v>
                </c:pt>
                <c:pt idx="7635">
                  <c:v>44721.406227361113</c:v>
                </c:pt>
                <c:pt idx="7636">
                  <c:v>44721.474897256943</c:v>
                </c:pt>
                <c:pt idx="7637">
                  <c:v>44721.543566828703</c:v>
                </c:pt>
                <c:pt idx="7638">
                  <c:v>44721.612236331021</c:v>
                </c:pt>
                <c:pt idx="7639">
                  <c:v>44721.680905868052</c:v>
                </c:pt>
                <c:pt idx="7640">
                  <c:v>44721.74957521991</c:v>
                </c:pt>
                <c:pt idx="7641">
                  <c:v>44721.818244953705</c:v>
                </c:pt>
                <c:pt idx="7642">
                  <c:v>44721.886915196759</c:v>
                </c:pt>
                <c:pt idx="7643">
                  <c:v>44721.955585023148</c:v>
                </c:pt>
                <c:pt idx="7644">
                  <c:v>44722.024254745367</c:v>
                </c:pt>
                <c:pt idx="7645">
                  <c:v>44722.092924166667</c:v>
                </c:pt>
                <c:pt idx="7646">
                  <c:v>44722.161593622688</c:v>
                </c:pt>
                <c:pt idx="7647">
                  <c:v>44722.23026369213</c:v>
                </c:pt>
                <c:pt idx="7648">
                  <c:v>44722.298934027778</c:v>
                </c:pt>
                <c:pt idx="7649">
                  <c:v>44722.367604710649</c:v>
                </c:pt>
                <c:pt idx="7650">
                  <c:v>44722.436274803244</c:v>
                </c:pt>
                <c:pt idx="7651">
                  <c:v>44722.504944502318</c:v>
                </c:pt>
                <c:pt idx="7652">
                  <c:v>44722.573614097222</c:v>
                </c:pt>
                <c:pt idx="7653">
                  <c:v>44722.642283645837</c:v>
                </c:pt>
                <c:pt idx="7654">
                  <c:v>44722.710953240741</c:v>
                </c:pt>
                <c:pt idx="7655">
                  <c:v>44722.779622488422</c:v>
                </c:pt>
                <c:pt idx="7656">
                  <c:v>44722.848292557872</c:v>
                </c:pt>
                <c:pt idx="7657">
                  <c:v>44722.916962604169</c:v>
                </c:pt>
                <c:pt idx="7658">
                  <c:v>44722.985632442127</c:v>
                </c:pt>
                <c:pt idx="7659">
                  <c:v>44723.054302187498</c:v>
                </c:pt>
                <c:pt idx="7660">
                  <c:v>44723.122971331017</c:v>
                </c:pt>
                <c:pt idx="7661">
                  <c:v>44723.191641006946</c:v>
                </c:pt>
                <c:pt idx="7662">
                  <c:v>44723.260311215279</c:v>
                </c:pt>
                <c:pt idx="7663">
                  <c:v>44723.328981909719</c:v>
                </c:pt>
                <c:pt idx="7664">
                  <c:v>44723.397652349537</c:v>
                </c:pt>
                <c:pt idx="7665">
                  <c:v>44723.466322268519</c:v>
                </c:pt>
                <c:pt idx="7666">
                  <c:v>44723.534991828703</c:v>
                </c:pt>
                <c:pt idx="7667">
                  <c:v>44723.6036612963</c:v>
                </c:pt>
                <c:pt idx="7668">
                  <c:v>44723.672330821762</c:v>
                </c:pt>
                <c:pt idx="7669">
                  <c:v>44723.741000196758</c:v>
                </c:pt>
                <c:pt idx="7670">
                  <c:v>44723.809669745373</c:v>
                </c:pt>
                <c:pt idx="7671">
                  <c:v>44723.878339965275</c:v>
                </c:pt>
                <c:pt idx="7672">
                  <c:v>44723.947009814816</c:v>
                </c:pt>
                <c:pt idx="7673">
                  <c:v>44724.015679525466</c:v>
                </c:pt>
                <c:pt idx="7674">
                  <c:v>44724.084348993056</c:v>
                </c:pt>
                <c:pt idx="7675">
                  <c:v>44724.153018287034</c:v>
                </c:pt>
                <c:pt idx="7676">
                  <c:v>44724.221688206017</c:v>
                </c:pt>
                <c:pt idx="7677">
                  <c:v>44724.290358402781</c:v>
                </c:pt>
                <c:pt idx="7678">
                  <c:v>44724.359029050924</c:v>
                </c:pt>
                <c:pt idx="7679">
                  <c:v>44724.427699120373</c:v>
                </c:pt>
                <c:pt idx="7680">
                  <c:v>44724.496368807871</c:v>
                </c:pt>
                <c:pt idx="7681">
                  <c:v>44724.56503834491</c:v>
                </c:pt>
                <c:pt idx="7682">
                  <c:v>44724.6337078125</c:v>
                </c:pt>
                <c:pt idx="7683">
                  <c:v>44724.702377337962</c:v>
                </c:pt>
                <c:pt idx="7684">
                  <c:v>44724.771046550923</c:v>
                </c:pt>
                <c:pt idx="7685">
                  <c:v>44724.839716493057</c:v>
                </c:pt>
                <c:pt idx="7686">
                  <c:v>44724.908386550924</c:v>
                </c:pt>
                <c:pt idx="7687">
                  <c:v>44724.977056296295</c:v>
                </c:pt>
                <c:pt idx="7688">
                  <c:v>44725.045726006945</c:v>
                </c:pt>
                <c:pt idx="7689">
                  <c:v>44725.11439516204</c:v>
                </c:pt>
                <c:pt idx="7690">
                  <c:v>44725.183064756944</c:v>
                </c:pt>
                <c:pt idx="7691">
                  <c:v>44725.25173491898</c:v>
                </c:pt>
                <c:pt idx="7692">
                  <c:v>44725.320405486113</c:v>
                </c:pt>
                <c:pt idx="7693">
                  <c:v>44725.389076006948</c:v>
                </c:pt>
                <c:pt idx="7694">
                  <c:v>44725.457745949076</c:v>
                </c:pt>
                <c:pt idx="7695">
                  <c:v>44725.526415509259</c:v>
                </c:pt>
                <c:pt idx="7696">
                  <c:v>44725.595084976849</c:v>
                </c:pt>
                <c:pt idx="7697">
                  <c:v>44725.663754490743</c:v>
                </c:pt>
                <c:pt idx="7698">
                  <c:v>44725.732423912035</c:v>
                </c:pt>
                <c:pt idx="7699">
                  <c:v>44725.801093287038</c:v>
                </c:pt>
                <c:pt idx="7700">
                  <c:v>44725.869763460651</c:v>
                </c:pt>
                <c:pt idx="7701">
                  <c:v>44725.938433333336</c:v>
                </c:pt>
                <c:pt idx="7702">
                  <c:v>44726.007103055555</c:v>
                </c:pt>
                <c:pt idx="7703">
                  <c:v>44726.075772592594</c:v>
                </c:pt>
                <c:pt idx="7704">
                  <c:v>44726.144441736113</c:v>
                </c:pt>
                <c:pt idx="7705">
                  <c:v>44726.213111504629</c:v>
                </c:pt>
                <c:pt idx="7706">
                  <c:v>44726.281781620368</c:v>
                </c:pt>
                <c:pt idx="7707">
                  <c:v>44726.350452256942</c:v>
                </c:pt>
                <c:pt idx="7708">
                  <c:v>44726.41912233796</c:v>
                </c:pt>
                <c:pt idx="7709">
                  <c:v>44726.487792037035</c:v>
                </c:pt>
                <c:pt idx="7710">
                  <c:v>44726.556461504631</c:v>
                </c:pt>
                <c:pt idx="7711">
                  <c:v>44726.625130914355</c:v>
                </c:pt>
                <c:pt idx="7712">
                  <c:v>44726.693800381945</c:v>
                </c:pt>
                <c:pt idx="7713">
                  <c:v>44726.76246957176</c:v>
                </c:pt>
                <c:pt idx="7714">
                  <c:v>44726.831139374997</c:v>
                </c:pt>
                <c:pt idx="7715">
                  <c:v>44726.899809456016</c:v>
                </c:pt>
                <c:pt idx="7716">
                  <c:v>44726.968479143521</c:v>
                </c:pt>
                <c:pt idx="7717">
                  <c:v>44727.037148796298</c:v>
                </c:pt>
                <c:pt idx="7718">
                  <c:v>44727.105817974538</c:v>
                </c:pt>
                <c:pt idx="7719">
                  <c:v>44727.174487488424</c:v>
                </c:pt>
                <c:pt idx="7720">
                  <c:v>44727.243157569443</c:v>
                </c:pt>
                <c:pt idx="7721">
                  <c:v>44727.311827986108</c:v>
                </c:pt>
                <c:pt idx="7722">
                  <c:v>44727.380498541665</c:v>
                </c:pt>
                <c:pt idx="7723">
                  <c:v>44727.449168506944</c:v>
                </c:pt>
                <c:pt idx="7724">
                  <c:v>44727.517838067128</c:v>
                </c:pt>
                <c:pt idx="7725">
                  <c:v>44727.586507534725</c:v>
                </c:pt>
                <c:pt idx="7726">
                  <c:v>44727.655177037035</c:v>
                </c:pt>
                <c:pt idx="7727">
                  <c:v>44727.723846493056</c:v>
                </c:pt>
                <c:pt idx="7728">
                  <c:v>44727.792515729168</c:v>
                </c:pt>
                <c:pt idx="7729">
                  <c:v>44727.861185810187</c:v>
                </c:pt>
                <c:pt idx="7730">
                  <c:v>44727.929855694441</c:v>
                </c:pt>
                <c:pt idx="7731">
                  <c:v>44727.998525439813</c:v>
                </c:pt>
                <c:pt idx="7732">
                  <c:v>44728.067195023148</c:v>
                </c:pt>
                <c:pt idx="7733">
                  <c:v>44728.135864062497</c:v>
                </c:pt>
                <c:pt idx="7734">
                  <c:v>44728.20453372685</c:v>
                </c:pt>
                <c:pt idx="7735">
                  <c:v>44728.273203807868</c:v>
                </c:pt>
                <c:pt idx="7736">
                  <c:v>44728.341874432874</c:v>
                </c:pt>
                <c:pt idx="7737">
                  <c:v>44728.410544571758</c:v>
                </c:pt>
                <c:pt idx="7738">
                  <c:v>44728.479214282408</c:v>
                </c:pt>
                <c:pt idx="7739">
                  <c:v>44728.547883726853</c:v>
                </c:pt>
                <c:pt idx="7740">
                  <c:v>44728.616553078704</c:v>
                </c:pt>
                <c:pt idx="7741">
                  <c:v>44728.685222488428</c:v>
                </c:pt>
                <c:pt idx="7742">
                  <c:v>44728.753891678243</c:v>
                </c:pt>
                <c:pt idx="7743">
                  <c:v>44728.822561331021</c:v>
                </c:pt>
                <c:pt idx="7744">
                  <c:v>44728.891231423608</c:v>
                </c:pt>
                <c:pt idx="7745">
                  <c:v>44728.959901087961</c:v>
                </c:pt>
                <c:pt idx="7746">
                  <c:v>44729.028570671297</c:v>
                </c:pt>
                <c:pt idx="7747">
                  <c:v>44729.097239907409</c:v>
                </c:pt>
                <c:pt idx="7748">
                  <c:v>44729.165909282405</c:v>
                </c:pt>
                <c:pt idx="7749">
                  <c:v>44729.23457925926</c:v>
                </c:pt>
                <c:pt idx="7750">
                  <c:v>44729.30324951389</c:v>
                </c:pt>
                <c:pt idx="7751">
                  <c:v>44729.371920057871</c:v>
                </c:pt>
                <c:pt idx="7752">
                  <c:v>44729.440590011574</c:v>
                </c:pt>
                <c:pt idx="7753">
                  <c:v>44729.509259560182</c:v>
                </c:pt>
                <c:pt idx="7754">
                  <c:v>44729.577929027779</c:v>
                </c:pt>
                <c:pt idx="7755">
                  <c:v>44729.646598449071</c:v>
                </c:pt>
                <c:pt idx="7756">
                  <c:v>44729.715267893516</c:v>
                </c:pt>
                <c:pt idx="7757">
                  <c:v>44729.783937037035</c:v>
                </c:pt>
                <c:pt idx="7758">
                  <c:v>44729.852606990738</c:v>
                </c:pt>
                <c:pt idx="7759">
                  <c:v>44729.921276886576</c:v>
                </c:pt>
                <c:pt idx="7760">
                  <c:v>44729.989946597219</c:v>
                </c:pt>
                <c:pt idx="7761">
                  <c:v>44730.058616203707</c:v>
                </c:pt>
                <c:pt idx="7762">
                  <c:v>44730.127285185183</c:v>
                </c:pt>
                <c:pt idx="7763">
                  <c:v>44730.195954745373</c:v>
                </c:pt>
                <c:pt idx="7764">
                  <c:v>44730.264624814816</c:v>
                </c:pt>
                <c:pt idx="7765">
                  <c:v>44730.333295381941</c:v>
                </c:pt>
                <c:pt idx="7766">
                  <c:v>44730.401965613426</c:v>
                </c:pt>
                <c:pt idx="7767">
                  <c:v>44730.470635347221</c:v>
                </c:pt>
                <c:pt idx="7768">
                  <c:v>44730.539304756945</c:v>
                </c:pt>
                <c:pt idx="7769">
                  <c:v>44730.607974074075</c:v>
                </c:pt>
                <c:pt idx="7770">
                  <c:v>44730.676643449071</c:v>
                </c:pt>
                <c:pt idx="7771">
                  <c:v>44730.745312638886</c:v>
                </c:pt>
                <c:pt idx="7772">
                  <c:v>44730.813982118052</c:v>
                </c:pt>
                <c:pt idx="7773">
                  <c:v>44730.88265219907</c:v>
                </c:pt>
                <c:pt idx="7774">
                  <c:v>44730.951321863424</c:v>
                </c:pt>
                <c:pt idx="7775">
                  <c:v>44731.019991412039</c:v>
                </c:pt>
                <c:pt idx="7776">
                  <c:v>44731.088660694448</c:v>
                </c:pt>
                <c:pt idx="7777">
                  <c:v>44731.157329895832</c:v>
                </c:pt>
                <c:pt idx="7778">
                  <c:v>44731.225999733797</c:v>
                </c:pt>
                <c:pt idx="7779">
                  <c:v>44731.294669826391</c:v>
                </c:pt>
                <c:pt idx="7780">
                  <c:v>44731.363340324075</c:v>
                </c:pt>
                <c:pt idx="7781">
                  <c:v>44731.432010243057</c:v>
                </c:pt>
                <c:pt idx="7782">
                  <c:v>44731.50067976852</c:v>
                </c:pt>
                <c:pt idx="7783">
                  <c:v>44731.569349166668</c:v>
                </c:pt>
                <c:pt idx="7784">
                  <c:v>44731.638018506943</c:v>
                </c:pt>
                <c:pt idx="7785">
                  <c:v>44731.706687905091</c:v>
                </c:pt>
                <c:pt idx="7786">
                  <c:v>44731.775356967592</c:v>
                </c:pt>
                <c:pt idx="7787">
                  <c:v>44731.84402679398</c:v>
                </c:pt>
                <c:pt idx="7788">
                  <c:v>44731.912696678242</c:v>
                </c:pt>
                <c:pt idx="7789">
                  <c:v>44731.981366296299</c:v>
                </c:pt>
                <c:pt idx="7790">
                  <c:v>44732.050035868058</c:v>
                </c:pt>
                <c:pt idx="7791">
                  <c:v>44732.118704837965</c:v>
                </c:pt>
                <c:pt idx="7792">
                  <c:v>44732.187374305555</c:v>
                </c:pt>
                <c:pt idx="7793">
                  <c:v>44732.256044317131</c:v>
                </c:pt>
                <c:pt idx="7794">
                  <c:v>44732.324714780094</c:v>
                </c:pt>
                <c:pt idx="7795">
                  <c:v>44732.39338509259</c:v>
                </c:pt>
                <c:pt idx="7796">
                  <c:v>44732.462054849537</c:v>
                </c:pt>
                <c:pt idx="7797">
                  <c:v>44732.530724236109</c:v>
                </c:pt>
                <c:pt idx="7798">
                  <c:v>44732.599393530094</c:v>
                </c:pt>
                <c:pt idx="7799">
                  <c:v>44732.668062881945</c:v>
                </c:pt>
                <c:pt idx="7800">
                  <c:v>44732.736732106481</c:v>
                </c:pt>
                <c:pt idx="7801">
                  <c:v>44732.80540138889</c:v>
                </c:pt>
                <c:pt idx="7802">
                  <c:v>44732.874071412036</c:v>
                </c:pt>
                <c:pt idx="7803">
                  <c:v>44732.942741087965</c:v>
                </c:pt>
                <c:pt idx="7804">
                  <c:v>44733.011410624997</c:v>
                </c:pt>
                <c:pt idx="7805">
                  <c:v>44733.080079953703</c:v>
                </c:pt>
                <c:pt idx="7806">
                  <c:v>44733.148748981483</c:v>
                </c:pt>
                <c:pt idx="7807">
                  <c:v>44733.217418657405</c:v>
                </c:pt>
                <c:pt idx="7808">
                  <c:v>44733.286088622684</c:v>
                </c:pt>
                <c:pt idx="7809">
                  <c:v>44733.354759085647</c:v>
                </c:pt>
                <c:pt idx="7810">
                  <c:v>44733.423428981485</c:v>
                </c:pt>
                <c:pt idx="7811">
                  <c:v>44733.492098483795</c:v>
                </c:pt>
                <c:pt idx="7812">
                  <c:v>44733.560767812502</c:v>
                </c:pt>
                <c:pt idx="7813">
                  <c:v>44733.629437060183</c:v>
                </c:pt>
                <c:pt idx="7814">
                  <c:v>44733.698106377313</c:v>
                </c:pt>
                <c:pt idx="7815">
                  <c:v>44733.766775393517</c:v>
                </c:pt>
                <c:pt idx="7816">
                  <c:v>44733.835445081022</c:v>
                </c:pt>
                <c:pt idx="7817">
                  <c:v>44733.904114965277</c:v>
                </c:pt>
                <c:pt idx="7818">
                  <c:v>44733.972784502315</c:v>
                </c:pt>
                <c:pt idx="7819">
                  <c:v>44734.041453993057</c:v>
                </c:pt>
                <c:pt idx="7820">
                  <c:v>44734.110122986109</c:v>
                </c:pt>
                <c:pt idx="7821">
                  <c:v>44734.178792349536</c:v>
                </c:pt>
                <c:pt idx="7822">
                  <c:v>44734.247462291663</c:v>
                </c:pt>
                <c:pt idx="7823">
                  <c:v>44734.316132604166</c:v>
                </c:pt>
                <c:pt idx="7824">
                  <c:v>44734.384802962966</c:v>
                </c:pt>
                <c:pt idx="7825">
                  <c:v>44734.453472743058</c:v>
                </c:pt>
                <c:pt idx="7826">
                  <c:v>44734.522142106478</c:v>
                </c:pt>
                <c:pt idx="7827">
                  <c:v>44734.590811400463</c:v>
                </c:pt>
                <c:pt idx="7828">
                  <c:v>44734.659480717593</c:v>
                </c:pt>
                <c:pt idx="7829">
                  <c:v>44734.728149976851</c:v>
                </c:pt>
                <c:pt idx="7830">
                  <c:v>44734.796819097224</c:v>
                </c:pt>
                <c:pt idx="7831">
                  <c:v>44734.865489039352</c:v>
                </c:pt>
                <c:pt idx="7832">
                  <c:v>44734.934158738426</c:v>
                </c:pt>
                <c:pt idx="7833">
                  <c:v>44735.002828287033</c:v>
                </c:pt>
                <c:pt idx="7834">
                  <c:v>44735.071497662037</c:v>
                </c:pt>
                <c:pt idx="7835">
                  <c:v>44735.140166562502</c:v>
                </c:pt>
                <c:pt idx="7836">
                  <c:v>44735.208836087964</c:v>
                </c:pt>
                <c:pt idx="7837">
                  <c:v>44735.277505995371</c:v>
                </c:pt>
                <c:pt idx="7838">
                  <c:v>44735.346176435189</c:v>
                </c:pt>
                <c:pt idx="7839">
                  <c:v>44735.414846354164</c:v>
                </c:pt>
                <c:pt idx="7840">
                  <c:v>44735.483515868058</c:v>
                </c:pt>
                <c:pt idx="7841">
                  <c:v>44735.552185138891</c:v>
                </c:pt>
                <c:pt idx="7842">
                  <c:v>44735.620854328707</c:v>
                </c:pt>
                <c:pt idx="7843">
                  <c:v>44735.689523576388</c:v>
                </c:pt>
                <c:pt idx="7844">
                  <c:v>44735.758192569447</c:v>
                </c:pt>
                <c:pt idx="7845">
                  <c:v>44735.826862118054</c:v>
                </c:pt>
                <c:pt idx="7846">
                  <c:v>44735.895532025461</c:v>
                </c:pt>
                <c:pt idx="7847">
                  <c:v>44735.964201516203</c:v>
                </c:pt>
                <c:pt idx="7848">
                  <c:v>44736.032870937503</c:v>
                </c:pt>
                <c:pt idx="7849">
                  <c:v>44736.101539965275</c:v>
                </c:pt>
                <c:pt idx="7850">
                  <c:v>44736.17020922454</c:v>
                </c:pt>
                <c:pt idx="7851">
                  <c:v>44736.238879074073</c:v>
                </c:pt>
                <c:pt idx="7852">
                  <c:v>44736.307549224533</c:v>
                </c:pt>
                <c:pt idx="7853">
                  <c:v>44736.376219583333</c:v>
                </c:pt>
                <c:pt idx="7854">
                  <c:v>44736.444889363425</c:v>
                </c:pt>
                <c:pt idx="7855">
                  <c:v>44736.513558738428</c:v>
                </c:pt>
                <c:pt idx="7856">
                  <c:v>44736.58222802083</c:v>
                </c:pt>
                <c:pt idx="7857">
                  <c:v>44736.65089730324</c:v>
                </c:pt>
                <c:pt idx="7858">
                  <c:v>44736.719566574073</c:v>
                </c:pt>
                <c:pt idx="7859">
                  <c:v>44736.788235567132</c:v>
                </c:pt>
                <c:pt idx="7860">
                  <c:v>44736.856905405089</c:v>
                </c:pt>
                <c:pt idx="7861">
                  <c:v>44736.92557511574</c:v>
                </c:pt>
                <c:pt idx="7862">
                  <c:v>44736.994244664354</c:v>
                </c:pt>
                <c:pt idx="7863">
                  <c:v>44737.062914085647</c:v>
                </c:pt>
                <c:pt idx="7864">
                  <c:v>44737.131582916663</c:v>
                </c:pt>
                <c:pt idx="7865">
                  <c:v>44737.200252337963</c:v>
                </c:pt>
                <c:pt idx="7866">
                  <c:v>44737.268922233794</c:v>
                </c:pt>
                <c:pt idx="7867">
                  <c:v>44737.33759265046</c:v>
                </c:pt>
                <c:pt idx="7868">
                  <c:v>44737.40626265046</c:v>
                </c:pt>
                <c:pt idx="7869">
                  <c:v>44737.474932199075</c:v>
                </c:pt>
                <c:pt idx="7870">
                  <c:v>44737.543601435187</c:v>
                </c:pt>
                <c:pt idx="7871">
                  <c:v>44737.612270590274</c:v>
                </c:pt>
                <c:pt idx="7872">
                  <c:v>44737.680939803242</c:v>
                </c:pt>
                <c:pt idx="7873">
                  <c:v>44737.74960880787</c:v>
                </c:pt>
                <c:pt idx="7874">
                  <c:v>44737.818278206018</c:v>
                </c:pt>
                <c:pt idx="7875">
                  <c:v>44737.886948113424</c:v>
                </c:pt>
                <c:pt idx="7876">
                  <c:v>44737.955617604166</c:v>
                </c:pt>
                <c:pt idx="7877">
                  <c:v>44738.024286990738</c:v>
                </c:pt>
                <c:pt idx="7878">
                  <c:v>44738.092956064815</c:v>
                </c:pt>
                <c:pt idx="7879">
                  <c:v>44738.161625185188</c:v>
                </c:pt>
                <c:pt idx="7880">
                  <c:v>44738.230294918983</c:v>
                </c:pt>
                <c:pt idx="7881">
                  <c:v>44738.298964918984</c:v>
                </c:pt>
                <c:pt idx="7882">
                  <c:v>44738.367635254632</c:v>
                </c:pt>
                <c:pt idx="7883">
                  <c:v>44738.436305023148</c:v>
                </c:pt>
                <c:pt idx="7884">
                  <c:v>44738.504974386575</c:v>
                </c:pt>
                <c:pt idx="7885">
                  <c:v>44738.573643645832</c:v>
                </c:pt>
                <c:pt idx="7886">
                  <c:v>44738.642312858799</c:v>
                </c:pt>
                <c:pt idx="7887">
                  <c:v>44738.710982106481</c:v>
                </c:pt>
                <c:pt idx="7888">
                  <c:v>44738.77965103009</c:v>
                </c:pt>
                <c:pt idx="7889">
                  <c:v>44738.848320763886</c:v>
                </c:pt>
                <c:pt idx="7890">
                  <c:v>44738.916990474536</c:v>
                </c:pt>
                <c:pt idx="7891">
                  <c:v>44738.985659976854</c:v>
                </c:pt>
                <c:pt idx="7892">
                  <c:v>44739.054329398146</c:v>
                </c:pt>
                <c:pt idx="7893">
                  <c:v>44739.122998206018</c:v>
                </c:pt>
                <c:pt idx="7894">
                  <c:v>44739.1916675463</c:v>
                </c:pt>
                <c:pt idx="7895">
                  <c:v>44739.260337418978</c:v>
                </c:pt>
                <c:pt idx="7896">
                  <c:v>44739.329007777778</c:v>
                </c:pt>
                <c:pt idx="7897">
                  <c:v>44739.397677881941</c:v>
                </c:pt>
                <c:pt idx="7898">
                  <c:v>44739.466347465277</c:v>
                </c:pt>
                <c:pt idx="7899">
                  <c:v>44739.535016701389</c:v>
                </c:pt>
                <c:pt idx="7900">
                  <c:v>44739.603685833332</c:v>
                </c:pt>
                <c:pt idx="7901">
                  <c:v>44739.672355023147</c:v>
                </c:pt>
                <c:pt idx="7902">
                  <c:v>44739.741024062503</c:v>
                </c:pt>
                <c:pt idx="7903">
                  <c:v>44739.809693275463</c:v>
                </c:pt>
                <c:pt idx="7904">
                  <c:v>44739.878363171294</c:v>
                </c:pt>
                <c:pt idx="7905">
                  <c:v>44739.947032685188</c:v>
                </c:pt>
                <c:pt idx="7906">
                  <c:v>44740.015702060184</c:v>
                </c:pt>
                <c:pt idx="7907">
                  <c:v>44740.084371192126</c:v>
                </c:pt>
                <c:pt idx="7908">
                  <c:v>44740.153040150464</c:v>
                </c:pt>
                <c:pt idx="7909">
                  <c:v>44740.2217097338</c:v>
                </c:pt>
                <c:pt idx="7910">
                  <c:v>44740.29037959491</c:v>
                </c:pt>
                <c:pt idx="7911">
                  <c:v>44740.359049918981</c:v>
                </c:pt>
                <c:pt idx="7912">
                  <c:v>44740.427719652776</c:v>
                </c:pt>
                <c:pt idx="7913">
                  <c:v>44740.496389016203</c:v>
                </c:pt>
                <c:pt idx="7914">
                  <c:v>44740.565058217595</c:v>
                </c:pt>
                <c:pt idx="7915">
                  <c:v>44740.633727349537</c:v>
                </c:pt>
                <c:pt idx="7916">
                  <c:v>44740.702396550929</c:v>
                </c:pt>
                <c:pt idx="7917">
                  <c:v>44740.771065428242</c:v>
                </c:pt>
                <c:pt idx="7918">
                  <c:v>44740.839735023146</c:v>
                </c:pt>
                <c:pt idx="7919">
                  <c:v>44740.908404745373</c:v>
                </c:pt>
                <c:pt idx="7920">
                  <c:v>44740.977074166665</c:v>
                </c:pt>
                <c:pt idx="7921">
                  <c:v>44741.045743541668</c:v>
                </c:pt>
                <c:pt idx="7922">
                  <c:v>44741.114412361108</c:v>
                </c:pt>
                <c:pt idx="7923">
                  <c:v>44741.183081620373</c:v>
                </c:pt>
                <c:pt idx="7924">
                  <c:v>44741.251751446762</c:v>
                </c:pt>
                <c:pt idx="7925">
                  <c:v>44741.320421689816</c:v>
                </c:pt>
                <c:pt idx="7926">
                  <c:v>44741.389091863428</c:v>
                </c:pt>
                <c:pt idx="7927">
                  <c:v>44741.457761481484</c:v>
                </c:pt>
                <c:pt idx="7928">
                  <c:v>44741.526430706021</c:v>
                </c:pt>
                <c:pt idx="7929">
                  <c:v>44741.595099837963</c:v>
                </c:pt>
                <c:pt idx="7930">
                  <c:v>44741.663769016202</c:v>
                </c:pt>
                <c:pt idx="7931">
                  <c:v>44741.732438113424</c:v>
                </c:pt>
                <c:pt idx="7932">
                  <c:v>44741.801107141204</c:v>
                </c:pt>
                <c:pt idx="7933">
                  <c:v>44741.869776979169</c:v>
                </c:pt>
                <c:pt idx="7934">
                  <c:v>44741.9384465162</c:v>
                </c:pt>
                <c:pt idx="7935">
                  <c:v>44742.007115902779</c:v>
                </c:pt>
                <c:pt idx="7936">
                  <c:v>44742.075785104164</c:v>
                </c:pt>
                <c:pt idx="7937">
                  <c:v>44742.144453912035</c:v>
                </c:pt>
                <c:pt idx="7938">
                  <c:v>44742.213123344911</c:v>
                </c:pt>
                <c:pt idx="7939">
                  <c:v>44742.281793125003</c:v>
                </c:pt>
                <c:pt idx="7940">
                  <c:v>44742.350463425922</c:v>
                </c:pt>
                <c:pt idx="7941">
                  <c:v>44742.419133171294</c:v>
                </c:pt>
                <c:pt idx="7942">
                  <c:v>44742.487802534721</c:v>
                </c:pt>
                <c:pt idx="7943">
                  <c:v>44742.556471666663</c:v>
                </c:pt>
                <c:pt idx="7944">
                  <c:v>44742.62514074074</c:v>
                </c:pt>
                <c:pt idx="7945">
                  <c:v>44742.693809861114</c:v>
                </c:pt>
                <c:pt idx="7946">
                  <c:v>44742.762478715274</c:v>
                </c:pt>
                <c:pt idx="7947">
                  <c:v>44742.831148182871</c:v>
                </c:pt>
                <c:pt idx="7948">
                  <c:v>44742.899817928243</c:v>
                </c:pt>
                <c:pt idx="7949">
                  <c:v>44742.968487280094</c:v>
                </c:pt>
                <c:pt idx="7950">
                  <c:v>44743.037156585648</c:v>
                </c:pt>
                <c:pt idx="7951">
                  <c:v>44743.105825439816</c:v>
                </c:pt>
                <c:pt idx="7952">
                  <c:v>44743.174494606479</c:v>
                </c:pt>
                <c:pt idx="7953">
                  <c:v>44743.24316435185</c:v>
                </c:pt>
                <c:pt idx="7954">
                  <c:v>44743.311834444445</c:v>
                </c:pt>
                <c:pt idx="7955">
                  <c:v>44743.380504652778</c:v>
                </c:pt>
                <c:pt idx="7956">
                  <c:v>44743.44917428241</c:v>
                </c:pt>
                <c:pt idx="7957">
                  <c:v>44743.517843506947</c:v>
                </c:pt>
                <c:pt idx="7958">
                  <c:v>44743.586512638889</c:v>
                </c:pt>
                <c:pt idx="7959">
                  <c:v>44743.655181793984</c:v>
                </c:pt>
                <c:pt idx="7960">
                  <c:v>44743.72385091435</c:v>
                </c:pt>
                <c:pt idx="7961">
                  <c:v>44743.792519814815</c:v>
                </c:pt>
                <c:pt idx="7962">
                  <c:v>44743.86118954861</c:v>
                </c:pt>
                <c:pt idx="7963">
                  <c:v>44743.929859108794</c:v>
                </c:pt>
                <c:pt idx="7964">
                  <c:v>44743.998528506942</c:v>
                </c:pt>
                <c:pt idx="7965">
                  <c:v>44744.067197766206</c:v>
                </c:pt>
                <c:pt idx="7966">
                  <c:v>44744.135866469907</c:v>
                </c:pt>
                <c:pt idx="7967">
                  <c:v>44744.204535787037</c:v>
                </c:pt>
                <c:pt idx="7968">
                  <c:v>44744.273205532409</c:v>
                </c:pt>
                <c:pt idx="7969">
                  <c:v>44744.341875821759</c:v>
                </c:pt>
                <c:pt idx="7970">
                  <c:v>44744.410545625004</c:v>
                </c:pt>
                <c:pt idx="7971">
                  <c:v>44744.479214999999</c:v>
                </c:pt>
                <c:pt idx="7972">
                  <c:v>44744.547884097221</c:v>
                </c:pt>
                <c:pt idx="7973">
                  <c:v>44744.616553113425</c:v>
                </c:pt>
                <c:pt idx="7974">
                  <c:v>44744.685222199078</c:v>
                </c:pt>
                <c:pt idx="7975">
                  <c:v>44744.75389104167</c:v>
                </c:pt>
                <c:pt idx="7976">
                  <c:v>44744.8225603588</c:v>
                </c:pt>
                <c:pt idx="7977">
                  <c:v>44744.89123011574</c:v>
                </c:pt>
                <c:pt idx="7978">
                  <c:v>44744.959899444446</c:v>
                </c:pt>
                <c:pt idx="7979">
                  <c:v>44745.028568692127</c:v>
                </c:pt>
                <c:pt idx="7980">
                  <c:v>44745.097237592592</c:v>
                </c:pt>
                <c:pt idx="7981">
                  <c:v>44745.165906631948</c:v>
                </c:pt>
                <c:pt idx="7982">
                  <c:v>44745.234576273149</c:v>
                </c:pt>
                <c:pt idx="7983">
                  <c:v>44745.303246192132</c:v>
                </c:pt>
                <c:pt idx="7984">
                  <c:v>44745.371916400465</c:v>
                </c:pt>
                <c:pt idx="7985">
                  <c:v>44745.440586018522</c:v>
                </c:pt>
                <c:pt idx="7986">
                  <c:v>44745.509255231482</c:v>
                </c:pt>
                <c:pt idx="7987">
                  <c:v>44745.577924363424</c:v>
                </c:pt>
                <c:pt idx="7988">
                  <c:v>44745.646593449077</c:v>
                </c:pt>
                <c:pt idx="7989">
                  <c:v>44745.715262569443</c:v>
                </c:pt>
                <c:pt idx="7990">
                  <c:v>44745.783931365739</c:v>
                </c:pt>
                <c:pt idx="7991">
                  <c:v>44745.852600995371</c:v>
                </c:pt>
                <c:pt idx="7992">
                  <c:v>44745.921270555555</c:v>
                </c:pt>
                <c:pt idx="7993">
                  <c:v>44745.989939930558</c:v>
                </c:pt>
                <c:pt idx="7994">
                  <c:v>44746.058609201391</c:v>
                </c:pt>
                <c:pt idx="7995">
                  <c:v>44746.127277858795</c:v>
                </c:pt>
                <c:pt idx="7996">
                  <c:v>44746.195947083332</c:v>
                </c:pt>
                <c:pt idx="7997">
                  <c:v>44746.264616817127</c:v>
                </c:pt>
                <c:pt idx="7998">
                  <c:v>44746.333287060188</c:v>
                </c:pt>
                <c:pt idx="7999">
                  <c:v>44746.401956956019</c:v>
                </c:pt>
                <c:pt idx="8000">
                  <c:v>44746.470626365743</c:v>
                </c:pt>
                <c:pt idx="8001">
                  <c:v>44746.539295439812</c:v>
                </c:pt>
                <c:pt idx="8002">
                  <c:v>44746.607964421295</c:v>
                </c:pt>
                <c:pt idx="8003">
                  <c:v>44746.67663347222</c:v>
                </c:pt>
                <c:pt idx="8004">
                  <c:v>44746.745302326388</c:v>
                </c:pt>
                <c:pt idx="8005">
                  <c:v>44746.813971469906</c:v>
                </c:pt>
                <c:pt idx="8006">
                  <c:v>44746.882641226854</c:v>
                </c:pt>
                <c:pt idx="8007">
                  <c:v>44746.951310555552</c:v>
                </c:pt>
                <c:pt idx="8008">
                  <c:v>44747.01997976852</c:v>
                </c:pt>
                <c:pt idx="8009">
                  <c:v>44747.088648726851</c:v>
                </c:pt>
                <c:pt idx="8010">
                  <c:v>44747.157317604164</c:v>
                </c:pt>
                <c:pt idx="8011">
                  <c:v>44747.225987106482</c:v>
                </c:pt>
                <c:pt idx="8012">
                  <c:v>44747.294656863429</c:v>
                </c:pt>
                <c:pt idx="8013">
                  <c:v>44747.363327037034</c:v>
                </c:pt>
                <c:pt idx="8014">
                  <c:v>44747.431996620369</c:v>
                </c:pt>
                <c:pt idx="8015">
                  <c:v>44747.500665821761</c:v>
                </c:pt>
                <c:pt idx="8016">
                  <c:v>44747.56933489583</c:v>
                </c:pt>
                <c:pt idx="8017">
                  <c:v>44747.638003900465</c:v>
                </c:pt>
                <c:pt idx="8018">
                  <c:v>44747.706672974535</c:v>
                </c:pt>
                <c:pt idx="8019">
                  <c:v>44747.775341701388</c:v>
                </c:pt>
                <c:pt idx="8020">
                  <c:v>44747.844011203706</c:v>
                </c:pt>
                <c:pt idx="8021">
                  <c:v>44747.91268076389</c:v>
                </c:pt>
                <c:pt idx="8022">
                  <c:v>44747.981350057868</c:v>
                </c:pt>
                <c:pt idx="8023">
                  <c:v>44748.05001929398</c:v>
                </c:pt>
                <c:pt idx="8024">
                  <c:v>44748.118687939816</c:v>
                </c:pt>
                <c:pt idx="8025">
                  <c:v>44748.187357071758</c:v>
                </c:pt>
                <c:pt idx="8026">
                  <c:v>44748.256026759256</c:v>
                </c:pt>
                <c:pt idx="8027">
                  <c:v>44748.324696898148</c:v>
                </c:pt>
                <c:pt idx="8028">
                  <c:v>44748.393366886572</c:v>
                </c:pt>
                <c:pt idx="8029">
                  <c:v>44748.462036319441</c:v>
                </c:pt>
                <c:pt idx="8030">
                  <c:v>44748.530705381942</c:v>
                </c:pt>
                <c:pt idx="8031">
                  <c:v>44748.59937434028</c:v>
                </c:pt>
                <c:pt idx="8032">
                  <c:v>44748.668043356483</c:v>
                </c:pt>
                <c:pt idx="8033">
                  <c:v>44748.736712256941</c:v>
                </c:pt>
                <c:pt idx="8034">
                  <c:v>44748.805381215279</c:v>
                </c:pt>
                <c:pt idx="8035">
                  <c:v>44748.874050914354</c:v>
                </c:pt>
                <c:pt idx="8036">
                  <c:v>44748.942720266205</c:v>
                </c:pt>
                <c:pt idx="8037">
                  <c:v>44749.011389479165</c:v>
                </c:pt>
                <c:pt idx="8038">
                  <c:v>44749.080058472224</c:v>
                </c:pt>
                <c:pt idx="8039">
                  <c:v>44749.148727187501</c:v>
                </c:pt>
                <c:pt idx="8040">
                  <c:v>44749.2173965162</c:v>
                </c:pt>
                <c:pt idx="8041">
                  <c:v>44749.286066168985</c:v>
                </c:pt>
                <c:pt idx="8042">
                  <c:v>44749.354736307869</c:v>
                </c:pt>
                <c:pt idx="8043">
                  <c:v>44749.423405868052</c:v>
                </c:pt>
                <c:pt idx="8044">
                  <c:v>44749.492075046299</c:v>
                </c:pt>
                <c:pt idx="8045">
                  <c:v>44749.560744050927</c:v>
                </c:pt>
                <c:pt idx="8046">
                  <c:v>44749.629412974537</c:v>
                </c:pt>
                <c:pt idx="8047">
                  <c:v>44749.698081967595</c:v>
                </c:pt>
                <c:pt idx="8048">
                  <c:v>44749.766750648145</c:v>
                </c:pt>
                <c:pt idx="8049">
                  <c:v>44749.835420011572</c:v>
                </c:pt>
                <c:pt idx="8050">
                  <c:v>44749.904089571763</c:v>
                </c:pt>
                <c:pt idx="8051">
                  <c:v>44749.972758784723</c:v>
                </c:pt>
                <c:pt idx="8052">
                  <c:v>44750.041427951386</c:v>
                </c:pt>
                <c:pt idx="8053">
                  <c:v>44750.110096608798</c:v>
                </c:pt>
                <c:pt idx="8054">
                  <c:v>44750.178765648147</c:v>
                </c:pt>
                <c:pt idx="8055">
                  <c:v>44750.247435266203</c:v>
                </c:pt>
                <c:pt idx="8056">
                  <c:v>44750.316105254627</c:v>
                </c:pt>
                <c:pt idx="8057">
                  <c:v>44750.38477527778</c:v>
                </c:pt>
                <c:pt idx="8058">
                  <c:v>44750.453444733794</c:v>
                </c:pt>
                <c:pt idx="8059">
                  <c:v>44750.522114201391</c:v>
                </c:pt>
                <c:pt idx="8060">
                  <c:v>44750.590783958331</c:v>
                </c:pt>
                <c:pt idx="8061">
                  <c:v>44750.659453761575</c:v>
                </c:pt>
                <c:pt idx="8062">
                  <c:v>44750.72812349537</c:v>
                </c:pt>
                <c:pt idx="8063">
                  <c:v>44750.796793090274</c:v>
                </c:pt>
                <c:pt idx="8064">
                  <c:v>44750.865463506947</c:v>
                </c:pt>
                <c:pt idx="8065">
                  <c:v>44750.934133680559</c:v>
                </c:pt>
                <c:pt idx="8066">
                  <c:v>44751.002803715281</c:v>
                </c:pt>
                <c:pt idx="8067">
                  <c:v>44751.071473564814</c:v>
                </c:pt>
                <c:pt idx="8068">
                  <c:v>44751.140142939817</c:v>
                </c:pt>
                <c:pt idx="8069">
                  <c:v>44751.208812939818</c:v>
                </c:pt>
                <c:pt idx="8070">
                  <c:v>44751.277483321763</c:v>
                </c:pt>
                <c:pt idx="8071">
                  <c:v>44751.346154247687</c:v>
                </c:pt>
                <c:pt idx="8072">
                  <c:v>44751.414824641201</c:v>
                </c:pt>
                <c:pt idx="8073">
                  <c:v>44751.483494641201</c:v>
                </c:pt>
                <c:pt idx="8074">
                  <c:v>44751.552164375003</c:v>
                </c:pt>
                <c:pt idx="8075">
                  <c:v>44751.620834050926</c:v>
                </c:pt>
                <c:pt idx="8076">
                  <c:v>44751.689503773145</c:v>
                </c:pt>
                <c:pt idx="8077">
                  <c:v>44751.758173240742</c:v>
                </c:pt>
                <c:pt idx="8078">
                  <c:v>44751.826843275463</c:v>
                </c:pt>
                <c:pt idx="8079">
                  <c:v>44751.895513657408</c:v>
                </c:pt>
                <c:pt idx="8080">
                  <c:v>44751.964183622687</c:v>
                </c:pt>
                <c:pt idx="8081">
                  <c:v>44752.032853518518</c:v>
                </c:pt>
                <c:pt idx="8082">
                  <c:v>44752.101523020836</c:v>
                </c:pt>
                <c:pt idx="8083">
                  <c:v>44752.170192766207</c:v>
                </c:pt>
                <c:pt idx="8084">
                  <c:v>44752.238863090279</c:v>
                </c:pt>
                <c:pt idx="8085">
                  <c:v>44752.307533715277</c:v>
                </c:pt>
                <c:pt idx="8086">
                  <c:v>44752.376204560183</c:v>
                </c:pt>
                <c:pt idx="8087">
                  <c:v>44752.444874814813</c:v>
                </c:pt>
                <c:pt idx="8088">
                  <c:v>44752.513544664354</c:v>
                </c:pt>
                <c:pt idx="8089">
                  <c:v>44752.58221443287</c:v>
                </c:pt>
                <c:pt idx="8090">
                  <c:v>44752.650884189818</c:v>
                </c:pt>
                <c:pt idx="8091">
                  <c:v>44752.719553946758</c:v>
                </c:pt>
                <c:pt idx="8092">
                  <c:v>44752.788223414354</c:v>
                </c:pt>
                <c:pt idx="8093">
                  <c:v>44752.85689372685</c:v>
                </c:pt>
                <c:pt idx="8094">
                  <c:v>44752.925563923614</c:v>
                </c:pt>
                <c:pt idx="8095">
                  <c:v>44752.99423394676</c:v>
                </c:pt>
                <c:pt idx="8096">
                  <c:v>44753.06290384259</c:v>
                </c:pt>
                <c:pt idx="8097">
                  <c:v>44753.131573148145</c:v>
                </c:pt>
                <c:pt idx="8098">
                  <c:v>44753.200243055559</c:v>
                </c:pt>
                <c:pt idx="8099">
                  <c:v>44753.268913425927</c:v>
                </c:pt>
                <c:pt idx="8100">
                  <c:v>44753.337584328707</c:v>
                </c:pt>
                <c:pt idx="8101">
                  <c:v>44753.406254814814</c:v>
                </c:pt>
                <c:pt idx="8102">
                  <c:v>44753.474924837959</c:v>
                </c:pt>
                <c:pt idx="8103">
                  <c:v>44753.543594560186</c:v>
                </c:pt>
                <c:pt idx="8104">
                  <c:v>44753.612264201387</c:v>
                </c:pt>
                <c:pt idx="8105">
                  <c:v>44753.680933888892</c:v>
                </c:pt>
                <c:pt idx="8106">
                  <c:v>44753.749603379627</c:v>
                </c:pt>
                <c:pt idx="8107">
                  <c:v>44753.818273252313</c:v>
                </c:pt>
                <c:pt idx="8108">
                  <c:v>44753.886943645834</c:v>
                </c:pt>
                <c:pt idx="8109">
                  <c:v>44753.955613611113</c:v>
                </c:pt>
                <c:pt idx="8110">
                  <c:v>44754.024283483799</c:v>
                </c:pt>
                <c:pt idx="8111">
                  <c:v>44754.092953043983</c:v>
                </c:pt>
                <c:pt idx="8112">
                  <c:v>44754.161622650463</c:v>
                </c:pt>
                <c:pt idx="8113">
                  <c:v>44754.230292858796</c:v>
                </c:pt>
                <c:pt idx="8114">
                  <c:v>44754.298963333335</c:v>
                </c:pt>
                <c:pt idx="8115">
                  <c:v>44754.367634166665</c:v>
                </c:pt>
                <c:pt idx="8116">
                  <c:v>44754.436304409719</c:v>
                </c:pt>
                <c:pt idx="8117">
                  <c:v>44754.50497425926</c:v>
                </c:pt>
                <c:pt idx="8118">
                  <c:v>44754.573644004631</c:v>
                </c:pt>
                <c:pt idx="8119">
                  <c:v>44754.642313703705</c:v>
                </c:pt>
                <c:pt idx="8120">
                  <c:v>44754.710983437501</c:v>
                </c:pt>
                <c:pt idx="8121">
                  <c:v>44754.779652847224</c:v>
                </c:pt>
                <c:pt idx="8122">
                  <c:v>44754.848323055558</c:v>
                </c:pt>
                <c:pt idx="8123">
                  <c:v>44754.916993252315</c:v>
                </c:pt>
                <c:pt idx="8124">
                  <c:v>44754.985663240739</c:v>
                </c:pt>
                <c:pt idx="8125">
                  <c:v>44755.054333148146</c:v>
                </c:pt>
                <c:pt idx="8126">
                  <c:v>44755.123002442131</c:v>
                </c:pt>
                <c:pt idx="8127">
                  <c:v>44755.19167226852</c:v>
                </c:pt>
                <c:pt idx="8128">
                  <c:v>44755.260342627313</c:v>
                </c:pt>
                <c:pt idx="8129">
                  <c:v>44755.329013472219</c:v>
                </c:pt>
                <c:pt idx="8130">
                  <c:v>44755.397684062496</c:v>
                </c:pt>
                <c:pt idx="8131">
                  <c:v>44755.466354143522</c:v>
                </c:pt>
                <c:pt idx="8132">
                  <c:v>44755.535023854165</c:v>
                </c:pt>
                <c:pt idx="8133">
                  <c:v>44755.603693472221</c:v>
                </c:pt>
                <c:pt idx="8134">
                  <c:v>44755.67236315972</c:v>
                </c:pt>
                <c:pt idx="8135">
                  <c:v>44755.741032696758</c:v>
                </c:pt>
                <c:pt idx="8136">
                  <c:v>44755.809702384257</c:v>
                </c:pt>
                <c:pt idx="8137">
                  <c:v>44755.878372766201</c:v>
                </c:pt>
                <c:pt idx="8138">
                  <c:v>44755.947042766202</c:v>
                </c:pt>
                <c:pt idx="8139">
                  <c:v>44756.015712638888</c:v>
                </c:pt>
                <c:pt idx="8140">
                  <c:v>44756.084382256944</c:v>
                </c:pt>
                <c:pt idx="8141">
                  <c:v>44756.153051701389</c:v>
                </c:pt>
                <c:pt idx="8142">
                  <c:v>44756.221721782407</c:v>
                </c:pt>
                <c:pt idx="8143">
                  <c:v>44756.290392129631</c:v>
                </c:pt>
                <c:pt idx="8144">
                  <c:v>44756.359062939817</c:v>
                </c:pt>
                <c:pt idx="8145">
                  <c:v>44756.427733171295</c:v>
                </c:pt>
                <c:pt idx="8146">
                  <c:v>44756.49640300926</c:v>
                </c:pt>
                <c:pt idx="8147">
                  <c:v>44756.565072708334</c:v>
                </c:pt>
                <c:pt idx="8148">
                  <c:v>44756.63374232639</c:v>
                </c:pt>
                <c:pt idx="8149">
                  <c:v>44756.702412013889</c:v>
                </c:pt>
                <c:pt idx="8150">
                  <c:v>44756.771081377316</c:v>
                </c:pt>
                <c:pt idx="8151">
                  <c:v>44756.83975146991</c:v>
                </c:pt>
                <c:pt idx="8152">
                  <c:v>44756.908421689812</c:v>
                </c:pt>
                <c:pt idx="8153">
                  <c:v>44756.977091597226</c:v>
                </c:pt>
                <c:pt idx="8154">
                  <c:v>44757.045761458336</c:v>
                </c:pt>
                <c:pt idx="8155">
                  <c:v>44757.11443076389</c:v>
                </c:pt>
                <c:pt idx="8156">
                  <c:v>44757.183100520837</c:v>
                </c:pt>
                <c:pt idx="8157">
                  <c:v>44757.251770833333</c:v>
                </c:pt>
                <c:pt idx="8158">
                  <c:v>44757.3204415625</c:v>
                </c:pt>
                <c:pt idx="8159">
                  <c:v>44757.389112233795</c:v>
                </c:pt>
                <c:pt idx="8160">
                  <c:v>44757.457782337966</c:v>
                </c:pt>
                <c:pt idx="8161">
                  <c:v>44757.526452048609</c:v>
                </c:pt>
                <c:pt idx="8162">
                  <c:v>44757.595121666665</c:v>
                </c:pt>
                <c:pt idx="8163">
                  <c:v>44757.663791342595</c:v>
                </c:pt>
                <c:pt idx="8164">
                  <c:v>44757.732460925923</c:v>
                </c:pt>
                <c:pt idx="8165">
                  <c:v>44757.801130451386</c:v>
                </c:pt>
                <c:pt idx="8166">
                  <c:v>44757.869800775465</c:v>
                </c:pt>
                <c:pt idx="8167">
                  <c:v>44757.93847079861</c:v>
                </c:pt>
                <c:pt idx="8168">
                  <c:v>44758.007140671296</c:v>
                </c:pt>
                <c:pt idx="8169">
                  <c:v>44758.075810358794</c:v>
                </c:pt>
                <c:pt idx="8170">
                  <c:v>44758.144479652779</c:v>
                </c:pt>
                <c:pt idx="8171">
                  <c:v>44758.213149583331</c:v>
                </c:pt>
                <c:pt idx="8172">
                  <c:v>44758.281819849537</c:v>
                </c:pt>
                <c:pt idx="8173">
                  <c:v>44758.350490636571</c:v>
                </c:pt>
                <c:pt idx="8174">
                  <c:v>44758.419160879632</c:v>
                </c:pt>
                <c:pt idx="8175">
                  <c:v>44758.48783071759</c:v>
                </c:pt>
                <c:pt idx="8176">
                  <c:v>44758.556500347222</c:v>
                </c:pt>
                <c:pt idx="8177">
                  <c:v>44758.625169895837</c:v>
                </c:pt>
                <c:pt idx="8178">
                  <c:v>44758.693839513886</c:v>
                </c:pt>
                <c:pt idx="8179">
                  <c:v>44758.762508854168</c:v>
                </c:pt>
                <c:pt idx="8180">
                  <c:v>44758.831178819448</c:v>
                </c:pt>
                <c:pt idx="8181">
                  <c:v>44758.89984903935</c:v>
                </c:pt>
                <c:pt idx="8182">
                  <c:v>44758.968518888891</c:v>
                </c:pt>
                <c:pt idx="8183">
                  <c:v>44759.037188680559</c:v>
                </c:pt>
                <c:pt idx="8184">
                  <c:v>44759.105858020834</c:v>
                </c:pt>
                <c:pt idx="8185">
                  <c:v>44759.174527673611</c:v>
                </c:pt>
                <c:pt idx="8186">
                  <c:v>44759.243197905096</c:v>
                </c:pt>
                <c:pt idx="8187">
                  <c:v>44759.311868472221</c:v>
                </c:pt>
                <c:pt idx="8188">
                  <c:v>44759.380539178244</c:v>
                </c:pt>
                <c:pt idx="8189">
                  <c:v>44759.449209282408</c:v>
                </c:pt>
                <c:pt idx="8190">
                  <c:v>44759.517878993058</c:v>
                </c:pt>
                <c:pt idx="8191">
                  <c:v>44759.586548611114</c:v>
                </c:pt>
                <c:pt idx="8192">
                  <c:v>44759.655218252316</c:v>
                </c:pt>
                <c:pt idx="8193">
                  <c:v>44759.723887858796</c:v>
                </c:pt>
                <c:pt idx="8194">
                  <c:v>44759.792557245368</c:v>
                </c:pt>
                <c:pt idx="8195">
                  <c:v>44759.861227476853</c:v>
                </c:pt>
                <c:pt idx="8196">
                  <c:v>44759.929897511574</c:v>
                </c:pt>
                <c:pt idx="8197">
                  <c:v>44759.998567395836</c:v>
                </c:pt>
                <c:pt idx="8198">
                  <c:v>44760.0672371412</c:v>
                </c:pt>
                <c:pt idx="8199">
                  <c:v>44760.135906319447</c:v>
                </c:pt>
                <c:pt idx="8200">
                  <c:v>44760.204576122684</c:v>
                </c:pt>
                <c:pt idx="8201">
                  <c:v>44760.273246354169</c:v>
                </c:pt>
                <c:pt idx="8202">
                  <c:v>44760.341917129626</c:v>
                </c:pt>
                <c:pt idx="8203">
                  <c:v>44760.410587418985</c:v>
                </c:pt>
                <c:pt idx="8204">
                  <c:v>44760.479257280094</c:v>
                </c:pt>
                <c:pt idx="8205">
                  <c:v>44760.547926863423</c:v>
                </c:pt>
                <c:pt idx="8206">
                  <c:v>44760.616596354164</c:v>
                </c:pt>
                <c:pt idx="8207">
                  <c:v>44760.685265925924</c:v>
                </c:pt>
                <c:pt idx="8208">
                  <c:v>44760.75393525463</c:v>
                </c:pt>
                <c:pt idx="8209">
                  <c:v>44760.822605046298</c:v>
                </c:pt>
                <c:pt idx="8210">
                  <c:v>44760.891275289352</c:v>
                </c:pt>
                <c:pt idx="8211">
                  <c:v>44760.959945104165</c:v>
                </c:pt>
                <c:pt idx="8212">
                  <c:v>44761.02861483796</c:v>
                </c:pt>
                <c:pt idx="8213">
                  <c:v>44761.097284212963</c:v>
                </c:pt>
                <c:pt idx="8214">
                  <c:v>44761.165953750002</c:v>
                </c:pt>
                <c:pt idx="8215">
                  <c:v>44761.234623865741</c:v>
                </c:pt>
                <c:pt idx="8216">
                  <c:v>44761.303294270831</c:v>
                </c:pt>
                <c:pt idx="8217">
                  <c:v>44761.371964953702</c:v>
                </c:pt>
                <c:pt idx="8218">
                  <c:v>44761.440635057872</c:v>
                </c:pt>
                <c:pt idx="8219">
                  <c:v>44761.509304756946</c:v>
                </c:pt>
                <c:pt idx="8220">
                  <c:v>44761.577974363427</c:v>
                </c:pt>
                <c:pt idx="8221">
                  <c:v>44761.646643935186</c:v>
                </c:pt>
                <c:pt idx="8222">
                  <c:v>44761.71531353009</c:v>
                </c:pt>
                <c:pt idx="8223">
                  <c:v>44761.783982824076</c:v>
                </c:pt>
                <c:pt idx="8224">
                  <c:v>44761.852652928239</c:v>
                </c:pt>
                <c:pt idx="8225">
                  <c:v>44761.921322974536</c:v>
                </c:pt>
                <c:pt idx="8226">
                  <c:v>44761.989992824077</c:v>
                </c:pt>
                <c:pt idx="8227">
                  <c:v>44762.058662581017</c:v>
                </c:pt>
                <c:pt idx="8228">
                  <c:v>44762.127331724536</c:v>
                </c:pt>
                <c:pt idx="8229">
                  <c:v>44762.19600142361</c:v>
                </c:pt>
                <c:pt idx="8230">
                  <c:v>44762.264671643519</c:v>
                </c:pt>
                <c:pt idx="8231">
                  <c:v>44762.333342361111</c:v>
                </c:pt>
                <c:pt idx="8232">
                  <c:v>44762.402012743056</c:v>
                </c:pt>
                <c:pt idx="8233">
                  <c:v>44762.470682638887</c:v>
                </c:pt>
                <c:pt idx="8234">
                  <c:v>44762.539352199077</c:v>
                </c:pt>
                <c:pt idx="8235">
                  <c:v>44762.608021655091</c:v>
                </c:pt>
                <c:pt idx="8236">
                  <c:v>44762.67669119213</c:v>
                </c:pt>
                <c:pt idx="8237">
                  <c:v>44762.745360532404</c:v>
                </c:pt>
                <c:pt idx="8238">
                  <c:v>44762.814030162037</c:v>
                </c:pt>
                <c:pt idx="8239">
                  <c:v>44762.882700393522</c:v>
                </c:pt>
                <c:pt idx="8240">
                  <c:v>44762.951370208335</c:v>
                </c:pt>
                <c:pt idx="8241">
                  <c:v>44763.020039907409</c:v>
                </c:pt>
                <c:pt idx="8242">
                  <c:v>44763.088709340278</c:v>
                </c:pt>
                <c:pt idx="8243">
                  <c:v>44763.157378703705</c:v>
                </c:pt>
                <c:pt idx="8244">
                  <c:v>44763.22604869213</c:v>
                </c:pt>
                <c:pt idx="8245">
                  <c:v>44763.294718935183</c:v>
                </c:pt>
                <c:pt idx="8246">
                  <c:v>44763.36338959491</c:v>
                </c:pt>
                <c:pt idx="8247">
                  <c:v>44763.432059664352</c:v>
                </c:pt>
                <c:pt idx="8248">
                  <c:v>44763.500729340281</c:v>
                </c:pt>
                <c:pt idx="8249">
                  <c:v>44763.569398900465</c:v>
                </c:pt>
                <c:pt idx="8250">
                  <c:v>44763.638068391207</c:v>
                </c:pt>
                <c:pt idx="8251">
                  <c:v>44763.70673795139</c:v>
                </c:pt>
                <c:pt idx="8252">
                  <c:v>44763.77540716435</c:v>
                </c:pt>
                <c:pt idx="8253">
                  <c:v>44763.844077152775</c:v>
                </c:pt>
                <c:pt idx="8254">
                  <c:v>44763.912747187504</c:v>
                </c:pt>
                <c:pt idx="8255">
                  <c:v>44763.981416979164</c:v>
                </c:pt>
                <c:pt idx="8256">
                  <c:v>44764.050086689815</c:v>
                </c:pt>
                <c:pt idx="8257">
                  <c:v>44764.118755821757</c:v>
                </c:pt>
                <c:pt idx="8258">
                  <c:v>44764.18742545139</c:v>
                </c:pt>
                <c:pt idx="8259">
                  <c:v>44764.256095625002</c:v>
                </c:pt>
                <c:pt idx="8260">
                  <c:v>44764.32476625</c:v>
                </c:pt>
                <c:pt idx="8261">
                  <c:v>44764.393436712962</c:v>
                </c:pt>
                <c:pt idx="8262">
                  <c:v>44764.462106631945</c:v>
                </c:pt>
                <c:pt idx="8263">
                  <c:v>44764.530776180552</c:v>
                </c:pt>
                <c:pt idx="8264">
                  <c:v>44764.599445636573</c:v>
                </c:pt>
                <c:pt idx="8265">
                  <c:v>44764.668115138891</c:v>
                </c:pt>
                <c:pt idx="8266">
                  <c:v>44764.736784525463</c:v>
                </c:pt>
                <c:pt idx="8267">
                  <c:v>44764.805453969908</c:v>
                </c:pt>
                <c:pt idx="8268">
                  <c:v>44764.874124155096</c:v>
                </c:pt>
                <c:pt idx="8269">
                  <c:v>44764.94279400463</c:v>
                </c:pt>
                <c:pt idx="8270">
                  <c:v>44765.011463703704</c:v>
                </c:pt>
                <c:pt idx="8271">
                  <c:v>44765.080133194446</c:v>
                </c:pt>
                <c:pt idx="8272">
                  <c:v>44765.148802384261</c:v>
                </c:pt>
                <c:pt idx="8273">
                  <c:v>44765.21747221065</c:v>
                </c:pt>
                <c:pt idx="8274">
                  <c:v>44765.286142349534</c:v>
                </c:pt>
                <c:pt idx="8275">
                  <c:v>44765.35481297454</c:v>
                </c:pt>
                <c:pt idx="8276">
                  <c:v>44765.423483032406</c:v>
                </c:pt>
                <c:pt idx="8277">
                  <c:v>44765.492152696759</c:v>
                </c:pt>
                <c:pt idx="8278">
                  <c:v>44765.560822187501</c:v>
                </c:pt>
                <c:pt idx="8279">
                  <c:v>44765.629491608794</c:v>
                </c:pt>
                <c:pt idx="8280">
                  <c:v>44765.698161087967</c:v>
                </c:pt>
                <c:pt idx="8281">
                  <c:v>44765.766830266206</c:v>
                </c:pt>
                <c:pt idx="8282">
                  <c:v>44765.835500127316</c:v>
                </c:pt>
                <c:pt idx="8283">
                  <c:v>44765.904170173613</c:v>
                </c:pt>
                <c:pt idx="8284">
                  <c:v>44765.972839884256</c:v>
                </c:pt>
                <c:pt idx="8285">
                  <c:v>44766.041509537034</c:v>
                </c:pt>
                <c:pt idx="8286">
                  <c:v>44766.110178692128</c:v>
                </c:pt>
                <c:pt idx="8287">
                  <c:v>44766.178848229167</c:v>
                </c:pt>
                <c:pt idx="8288">
                  <c:v>44766.24751833333</c:v>
                </c:pt>
                <c:pt idx="8289">
                  <c:v>44766.316188819445</c:v>
                </c:pt>
                <c:pt idx="8290">
                  <c:v>44766.38485934028</c:v>
                </c:pt>
                <c:pt idx="8291">
                  <c:v>44766.453529282408</c:v>
                </c:pt>
                <c:pt idx="8292">
                  <c:v>44766.522198819446</c:v>
                </c:pt>
                <c:pt idx="8293">
                  <c:v>44766.59086827546</c:v>
                </c:pt>
                <c:pt idx="8294">
                  <c:v>44766.659537766202</c:v>
                </c:pt>
                <c:pt idx="8295">
                  <c:v>44766.728207199078</c:v>
                </c:pt>
                <c:pt idx="8296">
                  <c:v>44766.79687648148</c:v>
                </c:pt>
                <c:pt idx="8297">
                  <c:v>44766.86554658565</c:v>
                </c:pt>
                <c:pt idx="8298">
                  <c:v>44766.934216458336</c:v>
                </c:pt>
                <c:pt idx="8299">
                  <c:v>44767.002886180555</c:v>
                </c:pt>
                <c:pt idx="8300">
                  <c:v>44767.07155572917</c:v>
                </c:pt>
                <c:pt idx="8301">
                  <c:v>44767.140224791663</c:v>
                </c:pt>
                <c:pt idx="8302">
                  <c:v>44767.208894490737</c:v>
                </c:pt>
                <c:pt idx="8303">
                  <c:v>44767.277564571756</c:v>
                </c:pt>
                <c:pt idx="8304">
                  <c:v>44767.346235185185</c:v>
                </c:pt>
                <c:pt idx="8305">
                  <c:v>44767.414905277779</c:v>
                </c:pt>
                <c:pt idx="8306">
                  <c:v>44767.483574953701</c:v>
                </c:pt>
                <c:pt idx="8307">
                  <c:v>44767.552244398146</c:v>
                </c:pt>
                <c:pt idx="8308">
                  <c:v>44767.620913761573</c:v>
                </c:pt>
                <c:pt idx="8309">
                  <c:v>44767.689583182873</c:v>
                </c:pt>
                <c:pt idx="8310">
                  <c:v>44767.758252349537</c:v>
                </c:pt>
                <c:pt idx="8311">
                  <c:v>44767.826922071756</c:v>
                </c:pt>
                <c:pt idx="8312">
                  <c:v>44767.895592141205</c:v>
                </c:pt>
                <c:pt idx="8313">
                  <c:v>44767.964261793983</c:v>
                </c:pt>
                <c:pt idx="8314">
                  <c:v>44768.032931400463</c:v>
                </c:pt>
                <c:pt idx="8315">
                  <c:v>44768.101600590278</c:v>
                </c:pt>
                <c:pt idx="8316">
                  <c:v>44768.170270034723</c:v>
                </c:pt>
                <c:pt idx="8317">
                  <c:v>44768.2389400463</c:v>
                </c:pt>
                <c:pt idx="8318">
                  <c:v>44768.307610370372</c:v>
                </c:pt>
                <c:pt idx="8319">
                  <c:v>44768.376280914352</c:v>
                </c:pt>
                <c:pt idx="8320">
                  <c:v>44768.444950868055</c:v>
                </c:pt>
                <c:pt idx="8321">
                  <c:v>44768.513620405094</c:v>
                </c:pt>
                <c:pt idx="8322">
                  <c:v>44768.582289861108</c:v>
                </c:pt>
                <c:pt idx="8323">
                  <c:v>44768.650959317129</c:v>
                </c:pt>
                <c:pt idx="8324">
                  <c:v>44768.719628761573</c:v>
                </c:pt>
                <c:pt idx="8325">
                  <c:v>44768.788297939813</c:v>
                </c:pt>
                <c:pt idx="8326">
                  <c:v>44768.856967951389</c:v>
                </c:pt>
                <c:pt idx="8327">
                  <c:v>44768.925637835651</c:v>
                </c:pt>
                <c:pt idx="8328">
                  <c:v>44768.99430755787</c:v>
                </c:pt>
                <c:pt idx="8329">
                  <c:v>44769.062977152775</c:v>
                </c:pt>
                <c:pt idx="8330">
                  <c:v>44769.131646145834</c:v>
                </c:pt>
                <c:pt idx="8331">
                  <c:v>44769.200315740738</c:v>
                </c:pt>
                <c:pt idx="8332">
                  <c:v>44769.268985810188</c:v>
                </c:pt>
                <c:pt idx="8333">
                  <c:v>44769.337656412034</c:v>
                </c:pt>
                <c:pt idx="8334">
                  <c:v>44769.406326585646</c:v>
                </c:pt>
                <c:pt idx="8335">
                  <c:v>44769.474996307872</c:v>
                </c:pt>
                <c:pt idx="8336">
                  <c:v>44769.543665729165</c:v>
                </c:pt>
                <c:pt idx="8337">
                  <c:v>44769.612335057871</c:v>
                </c:pt>
                <c:pt idx="8338">
                  <c:v>44769.681004432867</c:v>
                </c:pt>
                <c:pt idx="8339">
                  <c:v>44769.749673622682</c:v>
                </c:pt>
                <c:pt idx="8340">
                  <c:v>44769.818343182873</c:v>
                </c:pt>
                <c:pt idx="8341">
                  <c:v>44769.88701327546</c:v>
                </c:pt>
                <c:pt idx="8342">
                  <c:v>44769.955682939813</c:v>
                </c:pt>
                <c:pt idx="8343">
                  <c:v>44770.024352499997</c:v>
                </c:pt>
                <c:pt idx="8344">
                  <c:v>44770.093021747685</c:v>
                </c:pt>
                <c:pt idx="8345">
                  <c:v>44770.161691053239</c:v>
                </c:pt>
                <c:pt idx="8346">
                  <c:v>44770.230360960646</c:v>
                </c:pt>
                <c:pt idx="8347">
                  <c:v>44770.299031122682</c:v>
                </c:pt>
                <c:pt idx="8348">
                  <c:v>44770.367701643518</c:v>
                </c:pt>
                <c:pt idx="8349">
                  <c:v>44770.436371585645</c:v>
                </c:pt>
                <c:pt idx="8350">
                  <c:v>44770.505041122684</c:v>
                </c:pt>
                <c:pt idx="8351">
                  <c:v>44770.573710567129</c:v>
                </c:pt>
                <c:pt idx="8352">
                  <c:v>44770.642379953701</c:v>
                </c:pt>
                <c:pt idx="8353">
                  <c:v>44770.711049375001</c:v>
                </c:pt>
                <c:pt idx="8354">
                  <c:v>44770.779718472222</c:v>
                </c:pt>
                <c:pt idx="8355">
                  <c:v>44770.848388379629</c:v>
                </c:pt>
                <c:pt idx="8356">
                  <c:v>44770.91705827546</c:v>
                </c:pt>
                <c:pt idx="8357">
                  <c:v>44770.985727951389</c:v>
                </c:pt>
                <c:pt idx="8358">
                  <c:v>44771.054397546293</c:v>
                </c:pt>
                <c:pt idx="8359">
                  <c:v>44771.123066527776</c:v>
                </c:pt>
                <c:pt idx="8360">
                  <c:v>44771.19173604167</c:v>
                </c:pt>
                <c:pt idx="8361">
                  <c:v>44771.26040608796</c:v>
                </c:pt>
                <c:pt idx="8362">
                  <c:v>44771.329076631948</c:v>
                </c:pt>
                <c:pt idx="8363">
                  <c:v>44771.397746909723</c:v>
                </c:pt>
                <c:pt idx="8364">
                  <c:v>44771.46641666667</c:v>
                </c:pt>
                <c:pt idx="8365">
                  <c:v>44771.535086076387</c:v>
                </c:pt>
                <c:pt idx="8366">
                  <c:v>44771.603755381948</c:v>
                </c:pt>
                <c:pt idx="8367">
                  <c:v>44771.672424756944</c:v>
                </c:pt>
                <c:pt idx="8368">
                  <c:v>44771.74109398148</c:v>
                </c:pt>
                <c:pt idx="8369">
                  <c:v>44771.809763368059</c:v>
                </c:pt>
                <c:pt idx="8370">
                  <c:v>44771.878433437501</c:v>
                </c:pt>
                <c:pt idx="8371">
                  <c:v>44771.947103125</c:v>
                </c:pt>
                <c:pt idx="8372">
                  <c:v>44772.015772673614</c:v>
                </c:pt>
                <c:pt idx="8373">
                  <c:v>44772.084441990737</c:v>
                </c:pt>
                <c:pt idx="8374">
                  <c:v>44772.153111122687</c:v>
                </c:pt>
                <c:pt idx="8375">
                  <c:v>44772.221780879627</c:v>
                </c:pt>
                <c:pt idx="8376">
                  <c:v>44772.290450925924</c:v>
                </c:pt>
                <c:pt idx="8377">
                  <c:v>44772.359121423608</c:v>
                </c:pt>
                <c:pt idx="8378">
                  <c:v>44772.427791331022</c:v>
                </c:pt>
                <c:pt idx="8379">
                  <c:v>44772.496460868053</c:v>
                </c:pt>
                <c:pt idx="8380">
                  <c:v>44772.565130243056</c:v>
                </c:pt>
                <c:pt idx="8381">
                  <c:v>44772.63379954861</c:v>
                </c:pt>
                <c:pt idx="8382">
                  <c:v>44772.702468923613</c:v>
                </c:pt>
                <c:pt idx="8383">
                  <c:v>44772.771137974538</c:v>
                </c:pt>
                <c:pt idx="8384">
                  <c:v>44772.83980775463</c:v>
                </c:pt>
                <c:pt idx="8385">
                  <c:v>44772.908477662037</c:v>
                </c:pt>
                <c:pt idx="8386">
                  <c:v>44772.977147256941</c:v>
                </c:pt>
                <c:pt idx="8387">
                  <c:v>44773.045816805556</c:v>
                </c:pt>
                <c:pt idx="8388">
                  <c:v>44773.114485798615</c:v>
                </c:pt>
                <c:pt idx="8389">
                  <c:v>44773.183155243052</c:v>
                </c:pt>
                <c:pt idx="8390">
                  <c:v>44773.251825231484</c:v>
                </c:pt>
                <c:pt idx="8391">
                  <c:v>44773.32049564815</c:v>
                </c:pt>
                <c:pt idx="8392">
                  <c:v>44773.389166006942</c:v>
                </c:pt>
                <c:pt idx="8393">
                  <c:v>44773.45783579861</c:v>
                </c:pt>
                <c:pt idx="8394">
                  <c:v>44773.526505196758</c:v>
                </c:pt>
                <c:pt idx="8395">
                  <c:v>44773.595174502312</c:v>
                </c:pt>
                <c:pt idx="8396">
                  <c:v>44773.663843865739</c:v>
                </c:pt>
                <c:pt idx="8397">
                  <c:v>44773.732513125004</c:v>
                </c:pt>
                <c:pt idx="8398">
                  <c:v>44773.801182337964</c:v>
                </c:pt>
                <c:pt idx="8399">
                  <c:v>44773.86985234954</c:v>
                </c:pt>
                <c:pt idx="8400">
                  <c:v>44773.938522060183</c:v>
                </c:pt>
                <c:pt idx="8401">
                  <c:v>44774.007191620367</c:v>
                </c:pt>
                <c:pt idx="8402">
                  <c:v>44774.07586099537</c:v>
                </c:pt>
                <c:pt idx="8403">
                  <c:v>44774.144529976853</c:v>
                </c:pt>
                <c:pt idx="8404">
                  <c:v>44774.213199594909</c:v>
                </c:pt>
                <c:pt idx="8405">
                  <c:v>44774.281869548613</c:v>
                </c:pt>
                <c:pt idx="8406">
                  <c:v>44774.350540023152</c:v>
                </c:pt>
                <c:pt idx="8407">
                  <c:v>44774.419209942127</c:v>
                </c:pt>
                <c:pt idx="8408">
                  <c:v>44774.487879479166</c:v>
                </c:pt>
                <c:pt idx="8409">
                  <c:v>44774.55654878472</c:v>
                </c:pt>
                <c:pt idx="8410">
                  <c:v>44774.625218032408</c:v>
                </c:pt>
                <c:pt idx="8411">
                  <c:v>44774.693887337962</c:v>
                </c:pt>
                <c:pt idx="8412">
                  <c:v>44774.762556354166</c:v>
                </c:pt>
                <c:pt idx="8413">
                  <c:v>44774.831226006943</c:v>
                </c:pt>
                <c:pt idx="8414">
                  <c:v>44774.89989591435</c:v>
                </c:pt>
                <c:pt idx="8415">
                  <c:v>44774.968565451389</c:v>
                </c:pt>
                <c:pt idx="8416">
                  <c:v>44775.037234930554</c:v>
                </c:pt>
                <c:pt idx="8417">
                  <c:v>44775.105903946758</c:v>
                </c:pt>
                <c:pt idx="8418">
                  <c:v>44775.174573298609</c:v>
                </c:pt>
                <c:pt idx="8419">
                  <c:v>44775.243243217592</c:v>
                </c:pt>
                <c:pt idx="8420">
                  <c:v>44775.311913472222</c:v>
                </c:pt>
                <c:pt idx="8421">
                  <c:v>44775.380583854167</c:v>
                </c:pt>
                <c:pt idx="8422">
                  <c:v>44775.449253657411</c:v>
                </c:pt>
                <c:pt idx="8423">
                  <c:v>44775.517923055559</c:v>
                </c:pt>
                <c:pt idx="8424">
                  <c:v>44775.586592361113</c:v>
                </c:pt>
                <c:pt idx="8425">
                  <c:v>44775.655261689812</c:v>
                </c:pt>
                <c:pt idx="8426">
                  <c:v>44775.723930983797</c:v>
                </c:pt>
                <c:pt idx="8427">
                  <c:v>44775.792600057874</c:v>
                </c:pt>
                <c:pt idx="8428">
                  <c:v>44775.86126996528</c:v>
                </c:pt>
                <c:pt idx="8429">
                  <c:v>44775.929939699075</c:v>
                </c:pt>
                <c:pt idx="8430">
                  <c:v>44775.998609270835</c:v>
                </c:pt>
                <c:pt idx="8431">
                  <c:v>44776.067278692128</c:v>
                </c:pt>
                <c:pt idx="8432">
                  <c:v>44776.135947569448</c:v>
                </c:pt>
                <c:pt idx="8433">
                  <c:v>44776.204617060182</c:v>
                </c:pt>
                <c:pt idx="8434">
                  <c:v>44776.273286979165</c:v>
                </c:pt>
                <c:pt idx="8435">
                  <c:v>44776.341957442128</c:v>
                </c:pt>
                <c:pt idx="8436">
                  <c:v>44776.410627418983</c:v>
                </c:pt>
                <c:pt idx="8437">
                  <c:v>44776.479296967591</c:v>
                </c:pt>
                <c:pt idx="8438">
                  <c:v>44776.547966238424</c:v>
                </c:pt>
                <c:pt idx="8439">
                  <c:v>44776.61663542824</c:v>
                </c:pt>
                <c:pt idx="8440">
                  <c:v>44776.685304675928</c:v>
                </c:pt>
                <c:pt idx="8441">
                  <c:v>44776.753973692132</c:v>
                </c:pt>
                <c:pt idx="8442">
                  <c:v>44776.822643182873</c:v>
                </c:pt>
                <c:pt idx="8443">
                  <c:v>44776.891313113425</c:v>
                </c:pt>
                <c:pt idx="8444">
                  <c:v>44776.959982615743</c:v>
                </c:pt>
                <c:pt idx="8445">
                  <c:v>44777.028652025459</c:v>
                </c:pt>
                <c:pt idx="8446">
                  <c:v>44777.097321099536</c:v>
                </c:pt>
                <c:pt idx="8447">
                  <c:v>44777.165990312496</c:v>
                </c:pt>
                <c:pt idx="8448">
                  <c:v>44777.234660127317</c:v>
                </c:pt>
                <c:pt idx="8449">
                  <c:v>44777.303330219911</c:v>
                </c:pt>
                <c:pt idx="8450">
                  <c:v>44777.37200059028</c:v>
                </c:pt>
                <c:pt idx="8451">
                  <c:v>44777.440670381948</c:v>
                </c:pt>
                <c:pt idx="8452">
                  <c:v>44777.50933976852</c:v>
                </c:pt>
                <c:pt idx="8453">
                  <c:v>44777.578009062498</c:v>
                </c:pt>
                <c:pt idx="8454">
                  <c:v>44777.646678321762</c:v>
                </c:pt>
                <c:pt idx="8455">
                  <c:v>44777.715347604164</c:v>
                </c:pt>
                <c:pt idx="8456">
                  <c:v>44777.784016574071</c:v>
                </c:pt>
                <c:pt idx="8457">
                  <c:v>44777.852686377315</c:v>
                </c:pt>
                <c:pt idx="8458">
                  <c:v>44777.921356099534</c:v>
                </c:pt>
                <c:pt idx="8459">
                  <c:v>44777.990025648149</c:v>
                </c:pt>
                <c:pt idx="8460">
                  <c:v>44778.058695092594</c:v>
                </c:pt>
                <c:pt idx="8461">
                  <c:v>44778.127363912034</c:v>
                </c:pt>
                <c:pt idx="8462">
                  <c:v>44778.196033310189</c:v>
                </c:pt>
                <c:pt idx="8463">
                  <c:v>44778.264703206019</c:v>
                </c:pt>
                <c:pt idx="8464">
                  <c:v>44778.333373622685</c:v>
                </c:pt>
                <c:pt idx="8465">
                  <c:v>44778.402043692127</c:v>
                </c:pt>
                <c:pt idx="8466">
                  <c:v>44778.470713263887</c:v>
                </c:pt>
                <c:pt idx="8467">
                  <c:v>44778.539382511575</c:v>
                </c:pt>
                <c:pt idx="8468">
                  <c:v>44778.608051655094</c:v>
                </c:pt>
                <c:pt idx="8469">
                  <c:v>44778.67672087963</c:v>
                </c:pt>
                <c:pt idx="8470">
                  <c:v>44778.74538990741</c:v>
                </c:pt>
                <c:pt idx="8471">
                  <c:v>44778.814059212964</c:v>
                </c:pt>
                <c:pt idx="8472">
                  <c:v>44778.882729143515</c:v>
                </c:pt>
                <c:pt idx="8473">
                  <c:v>44778.951398645833</c:v>
                </c:pt>
                <c:pt idx="8474">
                  <c:v>44779.020068020836</c:v>
                </c:pt>
                <c:pt idx="8475">
                  <c:v>44779.088737141203</c:v>
                </c:pt>
                <c:pt idx="8476">
                  <c:v>44779.157406192127</c:v>
                </c:pt>
                <c:pt idx="8477">
                  <c:v>44779.226075868057</c:v>
                </c:pt>
                <c:pt idx="8478">
                  <c:v>44779.294745798608</c:v>
                </c:pt>
                <c:pt idx="8479">
                  <c:v>44779.363416134256</c:v>
                </c:pt>
                <c:pt idx="8480">
                  <c:v>44779.432085891203</c:v>
                </c:pt>
                <c:pt idx="8481">
                  <c:v>44779.50075525463</c:v>
                </c:pt>
                <c:pt idx="8482">
                  <c:v>44779.569424502311</c:v>
                </c:pt>
                <c:pt idx="8483">
                  <c:v>44779.638093680558</c:v>
                </c:pt>
                <c:pt idx="8484">
                  <c:v>44779.706762916663</c:v>
                </c:pt>
                <c:pt idx="8485">
                  <c:v>44779.775431817128</c:v>
                </c:pt>
                <c:pt idx="8486">
                  <c:v>44779.844101481482</c:v>
                </c:pt>
                <c:pt idx="8487">
                  <c:v>44779.912771215277</c:v>
                </c:pt>
                <c:pt idx="8488">
                  <c:v>44779.981440682874</c:v>
                </c:pt>
                <c:pt idx="8489">
                  <c:v>44780.050110081022</c:v>
                </c:pt>
                <c:pt idx="8490">
                  <c:v>44780.118778900462</c:v>
                </c:pt>
                <c:pt idx="8491">
                  <c:v>44780.187448206016</c:v>
                </c:pt>
                <c:pt idx="8492">
                  <c:v>44780.256118055557</c:v>
                </c:pt>
                <c:pt idx="8493">
                  <c:v>44780.324788368052</c:v>
                </c:pt>
                <c:pt idx="8494">
                  <c:v>44780.39345851852</c:v>
                </c:pt>
                <c:pt idx="8495">
                  <c:v>44780.462128125</c:v>
                </c:pt>
                <c:pt idx="8496">
                  <c:v>44780.530797361112</c:v>
                </c:pt>
                <c:pt idx="8497">
                  <c:v>44780.599466481479</c:v>
                </c:pt>
                <c:pt idx="8498">
                  <c:v>44780.66813568287</c:v>
                </c:pt>
                <c:pt idx="8499">
                  <c:v>44780.736804745371</c:v>
                </c:pt>
                <c:pt idx="8500">
                  <c:v>44780.805473877313</c:v>
                </c:pt>
                <c:pt idx="8501">
                  <c:v>44780.874143738423</c:v>
                </c:pt>
                <c:pt idx="8502">
                  <c:v>44780.942813263886</c:v>
                </c:pt>
                <c:pt idx="8503">
                  <c:v>44781.011482650465</c:v>
                </c:pt>
                <c:pt idx="8504">
                  <c:v>44781.080151817128</c:v>
                </c:pt>
                <c:pt idx="8505">
                  <c:v>44781.148820694441</c:v>
                </c:pt>
                <c:pt idx="8506">
                  <c:v>44781.217490208335</c:v>
                </c:pt>
                <c:pt idx="8507">
                  <c:v>44781.286160023148</c:v>
                </c:pt>
                <c:pt idx="8508">
                  <c:v>44781.354830335651</c:v>
                </c:pt>
                <c:pt idx="8509">
                  <c:v>44781.423500069446</c:v>
                </c:pt>
                <c:pt idx="8510">
                  <c:v>44781.492169421297</c:v>
                </c:pt>
                <c:pt idx="8511">
                  <c:v>44781.560838599537</c:v>
                </c:pt>
                <c:pt idx="8512">
                  <c:v>44781.629507696758</c:v>
                </c:pt>
                <c:pt idx="8513">
                  <c:v>44781.698176863429</c:v>
                </c:pt>
                <c:pt idx="8514">
                  <c:v>44781.76684571759</c:v>
                </c:pt>
                <c:pt idx="8515">
                  <c:v>44781.835515266204</c:v>
                </c:pt>
                <c:pt idx="8516">
                  <c:v>44781.904184999999</c:v>
                </c:pt>
                <c:pt idx="8517">
                  <c:v>44781.972854375002</c:v>
                </c:pt>
                <c:pt idx="8518">
                  <c:v>44782.041523715277</c:v>
                </c:pt>
                <c:pt idx="8519">
                  <c:v>44782.110192546294</c:v>
                </c:pt>
                <c:pt idx="8520">
                  <c:v>44782.17886177083</c:v>
                </c:pt>
                <c:pt idx="8521">
                  <c:v>44782.247531562498</c:v>
                </c:pt>
                <c:pt idx="8522">
                  <c:v>44782.316201724534</c:v>
                </c:pt>
                <c:pt idx="8523">
                  <c:v>44782.384871932867</c:v>
                </c:pt>
                <c:pt idx="8524">
                  <c:v>44782.453541550924</c:v>
                </c:pt>
                <c:pt idx="8525">
                  <c:v>44782.52221077546</c:v>
                </c:pt>
                <c:pt idx="8526">
                  <c:v>44782.590879918978</c:v>
                </c:pt>
                <c:pt idx="8527">
                  <c:v>44782.659549085649</c:v>
                </c:pt>
                <c:pt idx="8528">
                  <c:v>44782.728218206015</c:v>
                </c:pt>
                <c:pt idx="8529">
                  <c:v>44782.796887164353</c:v>
                </c:pt>
                <c:pt idx="8530">
                  <c:v>44782.865556956021</c:v>
                </c:pt>
                <c:pt idx="8531">
                  <c:v>44782.934226504629</c:v>
                </c:pt>
                <c:pt idx="8532">
                  <c:v>44783.002895914353</c:v>
                </c:pt>
                <c:pt idx="8533">
                  <c:v>44783.071565138889</c:v>
                </c:pt>
                <c:pt idx="8534">
                  <c:v>44783.140233888887</c:v>
                </c:pt>
                <c:pt idx="8535">
                  <c:v>44783.208903275467</c:v>
                </c:pt>
                <c:pt idx="8536">
                  <c:v>44783.277573032407</c:v>
                </c:pt>
                <c:pt idx="8537">
                  <c:v>44783.346243333333</c:v>
                </c:pt>
                <c:pt idx="8538">
                  <c:v>44783.414913101849</c:v>
                </c:pt>
                <c:pt idx="8539">
                  <c:v>44783.483582476852</c:v>
                </c:pt>
                <c:pt idx="8540">
                  <c:v>44783.552251597219</c:v>
                </c:pt>
                <c:pt idx="8541">
                  <c:v>44783.620920636575</c:v>
                </c:pt>
                <c:pt idx="8542">
                  <c:v>44783.689589745372</c:v>
                </c:pt>
                <c:pt idx="8543">
                  <c:v>44783.758258599541</c:v>
                </c:pt>
                <c:pt idx="8544">
                  <c:v>44783.826927997688</c:v>
                </c:pt>
                <c:pt idx="8545">
                  <c:v>44783.895597754628</c:v>
                </c:pt>
                <c:pt idx="8546">
                  <c:v>44783.964267106479</c:v>
                </c:pt>
                <c:pt idx="8547">
                  <c:v>44784.032936388889</c:v>
                </c:pt>
                <c:pt idx="8548">
                  <c:v>44784.101605266202</c:v>
                </c:pt>
                <c:pt idx="8549">
                  <c:v>44784.170274386575</c:v>
                </c:pt>
                <c:pt idx="8550">
                  <c:v>44784.23894408565</c:v>
                </c:pt>
                <c:pt idx="8551">
                  <c:v>44784.307614097219</c:v>
                </c:pt>
                <c:pt idx="8552">
                  <c:v>44784.376284317128</c:v>
                </c:pt>
                <c:pt idx="8553">
                  <c:v>44784.444953958337</c:v>
                </c:pt>
                <c:pt idx="8554">
                  <c:v>44784.513623182873</c:v>
                </c:pt>
                <c:pt idx="8555">
                  <c:v>44784.582292326391</c:v>
                </c:pt>
                <c:pt idx="8556">
                  <c:v>44784.650961458334</c:v>
                </c:pt>
                <c:pt idx="8557">
                  <c:v>44784.719630601852</c:v>
                </c:pt>
                <c:pt idx="8558">
                  <c:v>44784.78829945602</c:v>
                </c:pt>
                <c:pt idx="8559">
                  <c:v>44784.856969143519</c:v>
                </c:pt>
                <c:pt idx="8560">
                  <c:v>44784.925638715278</c:v>
                </c:pt>
                <c:pt idx="8561">
                  <c:v>44784.994308125002</c:v>
                </c:pt>
                <c:pt idx="8562">
                  <c:v>44785.062977407404</c:v>
                </c:pt>
                <c:pt idx="8563">
                  <c:v>44785.131646087961</c:v>
                </c:pt>
                <c:pt idx="8564">
                  <c:v>44785.20031537037</c:v>
                </c:pt>
                <c:pt idx="8565">
                  <c:v>44785.268985127317</c:v>
                </c:pt>
                <c:pt idx="8566">
                  <c:v>44785.337655405092</c:v>
                </c:pt>
                <c:pt idx="8567">
                  <c:v>44785.406325266202</c:v>
                </c:pt>
                <c:pt idx="8568">
                  <c:v>44785.474994675926</c:v>
                </c:pt>
                <c:pt idx="8569">
                  <c:v>44785.543663773147</c:v>
                </c:pt>
                <c:pt idx="8570">
                  <c:v>44785.612332789351</c:v>
                </c:pt>
                <c:pt idx="8571">
                  <c:v>44785.681001863428</c:v>
                </c:pt>
                <c:pt idx="8572">
                  <c:v>44785.749670729165</c:v>
                </c:pt>
                <c:pt idx="8573">
                  <c:v>44785.818339976853</c:v>
                </c:pt>
                <c:pt idx="8574">
                  <c:v>44785.887009745369</c:v>
                </c:pt>
                <c:pt idx="8575">
                  <c:v>44785.95567909722</c:v>
                </c:pt>
                <c:pt idx="8576">
                  <c:v>44786.024348344909</c:v>
                </c:pt>
                <c:pt idx="8577">
                  <c:v>44786.093017280095</c:v>
                </c:pt>
                <c:pt idx="8578">
                  <c:v>44786.161686261577</c:v>
                </c:pt>
                <c:pt idx="8579">
                  <c:v>44786.230355856482</c:v>
                </c:pt>
                <c:pt idx="8580">
                  <c:v>44786.299025706016</c:v>
                </c:pt>
                <c:pt idx="8581">
                  <c:v>44786.367695914349</c:v>
                </c:pt>
                <c:pt idx="8582">
                  <c:v>44786.436365532405</c:v>
                </c:pt>
                <c:pt idx="8583">
                  <c:v>44786.505034756941</c:v>
                </c:pt>
                <c:pt idx="8584">
                  <c:v>44786.573703877315</c:v>
                </c:pt>
                <c:pt idx="8585">
                  <c:v>44786.642372951392</c:v>
                </c:pt>
                <c:pt idx="8586">
                  <c:v>44786.711042060182</c:v>
                </c:pt>
                <c:pt idx="8587">
                  <c:v>44786.779710844909</c:v>
                </c:pt>
                <c:pt idx="8588">
                  <c:v>44786.848380428244</c:v>
                </c:pt>
                <c:pt idx="8589">
                  <c:v>44786.917049999996</c:v>
                </c:pt>
                <c:pt idx="8590">
                  <c:v>44786.985719363423</c:v>
                </c:pt>
                <c:pt idx="8591">
                  <c:v>44787.054388634257</c:v>
                </c:pt>
                <c:pt idx="8592">
                  <c:v>44787.123057303237</c:v>
                </c:pt>
                <c:pt idx="8593">
                  <c:v>44787.191726504629</c:v>
                </c:pt>
                <c:pt idx="8594">
                  <c:v>44787.260396238424</c:v>
                </c:pt>
                <c:pt idx="8595">
                  <c:v>44787.329066446757</c:v>
                </c:pt>
                <c:pt idx="8596">
                  <c:v>44787.397736412036</c:v>
                </c:pt>
                <c:pt idx="8597">
                  <c:v>44787.466405856481</c:v>
                </c:pt>
                <c:pt idx="8598">
                  <c:v>44787.535074942127</c:v>
                </c:pt>
                <c:pt idx="8599">
                  <c:v>44787.603743935186</c:v>
                </c:pt>
                <c:pt idx="8600">
                  <c:v>44787.67241298611</c:v>
                </c:pt>
                <c:pt idx="8601">
                  <c:v>44787.741081886576</c:v>
                </c:pt>
                <c:pt idx="8602">
                  <c:v>44787.809750949076</c:v>
                </c:pt>
                <c:pt idx="8603">
                  <c:v>44787.878420694447</c:v>
                </c:pt>
                <c:pt idx="8604">
                  <c:v>44787.947090069443</c:v>
                </c:pt>
                <c:pt idx="8605">
                  <c:v>44788.015759293979</c:v>
                </c:pt>
                <c:pt idx="8606">
                  <c:v>44788.084428287038</c:v>
                </c:pt>
                <c:pt idx="8607">
                  <c:v>44788.15309709491</c:v>
                </c:pt>
                <c:pt idx="8608">
                  <c:v>44788.221766539355</c:v>
                </c:pt>
                <c:pt idx="8609">
                  <c:v>44788.290436249998</c:v>
                </c:pt>
                <c:pt idx="8610">
                  <c:v>44788.35910642361</c:v>
                </c:pt>
                <c:pt idx="8611">
                  <c:v>44788.427776018521</c:v>
                </c:pt>
                <c:pt idx="8612">
                  <c:v>44788.496445231482</c:v>
                </c:pt>
                <c:pt idx="8613">
                  <c:v>44788.565114282406</c:v>
                </c:pt>
                <c:pt idx="8614">
                  <c:v>44788.633783263889</c:v>
                </c:pt>
                <c:pt idx="8615">
                  <c:v>44788.702452314814</c:v>
                </c:pt>
                <c:pt idx="8616">
                  <c:v>44788.771121041667</c:v>
                </c:pt>
                <c:pt idx="8617">
                  <c:v>44788.839790497688</c:v>
                </c:pt>
                <c:pt idx="8618">
                  <c:v>44788.908460069448</c:v>
                </c:pt>
                <c:pt idx="8619">
                  <c:v>44788.977129340281</c:v>
                </c:pt>
                <c:pt idx="8620">
                  <c:v>44789.045798564817</c:v>
                </c:pt>
                <c:pt idx="8621">
                  <c:v>44789.114467233798</c:v>
                </c:pt>
                <c:pt idx="8622">
                  <c:v>44789.183136342595</c:v>
                </c:pt>
                <c:pt idx="8623">
                  <c:v>44789.251806018518</c:v>
                </c:pt>
                <c:pt idx="8624">
                  <c:v>44789.320476099536</c:v>
                </c:pt>
                <c:pt idx="8625">
                  <c:v>44789.389146134257</c:v>
                </c:pt>
                <c:pt idx="8626">
                  <c:v>44789.457815590278</c:v>
                </c:pt>
                <c:pt idx="8627">
                  <c:v>44789.526484664355</c:v>
                </c:pt>
                <c:pt idx="8628">
                  <c:v>44789.595154155089</c:v>
                </c:pt>
                <c:pt idx="8629">
                  <c:v>44789.663824050927</c:v>
                </c:pt>
                <c:pt idx="8630">
                  <c:v>44789.732493842595</c:v>
                </c:pt>
                <c:pt idx="8631">
                  <c:v>44789.801163576391</c:v>
                </c:pt>
                <c:pt idx="8632">
                  <c:v>44789.869834120371</c:v>
                </c:pt>
                <c:pt idx="8633">
                  <c:v>44789.938504351849</c:v>
                </c:pt>
                <c:pt idx="8634">
                  <c:v>44790.007174444443</c:v>
                </c:pt>
                <c:pt idx="8635">
                  <c:v>44790.07584435185</c:v>
                </c:pt>
                <c:pt idx="8636">
                  <c:v>44790.144513854168</c:v>
                </c:pt>
                <c:pt idx="8637">
                  <c:v>44790.213183993059</c:v>
                </c:pt>
                <c:pt idx="8638">
                  <c:v>44790.281854479166</c:v>
                </c:pt>
                <c:pt idx="8639">
                  <c:v>44790.35052547454</c:v>
                </c:pt>
                <c:pt idx="8640">
                  <c:v>44790.419195925926</c:v>
                </c:pt>
                <c:pt idx="8641">
                  <c:v>44790.4878659838</c:v>
                </c:pt>
                <c:pt idx="8642">
                  <c:v>44790.556535821757</c:v>
                </c:pt>
                <c:pt idx="8643">
                  <c:v>44790.625205578704</c:v>
                </c:pt>
                <c:pt idx="8644">
                  <c:v>44790.693875416669</c:v>
                </c:pt>
                <c:pt idx="8645">
                  <c:v>44790.762544965277</c:v>
                </c:pt>
                <c:pt idx="8646">
                  <c:v>44790.831215127313</c:v>
                </c:pt>
                <c:pt idx="8647">
                  <c:v>44790.899885567131</c:v>
                </c:pt>
                <c:pt idx="8648">
                  <c:v>44790.968555624997</c:v>
                </c:pt>
                <c:pt idx="8649">
                  <c:v>44791.037225624998</c:v>
                </c:pt>
                <c:pt idx="8650">
                  <c:v>44791.105895173612</c:v>
                </c:pt>
                <c:pt idx="8651">
                  <c:v>44791.174565034722</c:v>
                </c:pt>
                <c:pt idx="8652">
                  <c:v>44791.24323547454</c:v>
                </c:pt>
                <c:pt idx="8653">
                  <c:v>44791.311906261573</c:v>
                </c:pt>
                <c:pt idx="8654">
                  <c:v>44791.380577164353</c:v>
                </c:pt>
                <c:pt idx="8655">
                  <c:v>44791.449247488425</c:v>
                </c:pt>
                <c:pt idx="8656">
                  <c:v>44791.517917407407</c:v>
                </c:pt>
                <c:pt idx="8657">
                  <c:v>44791.586587233796</c:v>
                </c:pt>
                <c:pt idx="8658">
                  <c:v>44791.65525708333</c:v>
                </c:pt>
                <c:pt idx="8659">
                  <c:v>44791.72392689815</c:v>
                </c:pt>
                <c:pt idx="8660">
                  <c:v>44791.792596493055</c:v>
                </c:pt>
                <c:pt idx="8661">
                  <c:v>44791.861266932872</c:v>
                </c:pt>
                <c:pt idx="8662">
                  <c:v>44791.929937175926</c:v>
                </c:pt>
                <c:pt idx="8663">
                  <c:v>44791.998607268521</c:v>
                </c:pt>
                <c:pt idx="8664">
                  <c:v>44792.067277222224</c:v>
                </c:pt>
                <c:pt idx="8665">
                  <c:v>44792.135946608796</c:v>
                </c:pt>
                <c:pt idx="8666">
                  <c:v>44792.204616620373</c:v>
                </c:pt>
                <c:pt idx="8667">
                  <c:v>44792.273287060183</c:v>
                </c:pt>
                <c:pt idx="8668">
                  <c:v>44792.34195804398</c:v>
                </c:pt>
                <c:pt idx="8669">
                  <c:v>44792.410628541664</c:v>
                </c:pt>
                <c:pt idx="8670">
                  <c:v>44792.479298599537</c:v>
                </c:pt>
                <c:pt idx="8671">
                  <c:v>44792.547968391205</c:v>
                </c:pt>
                <c:pt idx="8672">
                  <c:v>44792.616638101848</c:v>
                </c:pt>
                <c:pt idx="8673">
                  <c:v>44792.685307870372</c:v>
                </c:pt>
                <c:pt idx="8674">
                  <c:v>44792.75397740741</c:v>
                </c:pt>
                <c:pt idx="8675">
                  <c:v>44792.82264741898</c:v>
                </c:pt>
                <c:pt idx="8676">
                  <c:v>44792.891317858797</c:v>
                </c:pt>
                <c:pt idx="8677">
                  <c:v>44792.959987881943</c:v>
                </c:pt>
                <c:pt idx="8678">
                  <c:v>44793.028657824078</c:v>
                </c:pt>
                <c:pt idx="8679">
                  <c:v>44793.097327407406</c:v>
                </c:pt>
                <c:pt idx="8680">
                  <c:v>44793.165997141201</c:v>
                </c:pt>
                <c:pt idx="8681">
                  <c:v>44793.234667476849</c:v>
                </c:pt>
                <c:pt idx="8682">
                  <c:v>44793.303338078702</c:v>
                </c:pt>
                <c:pt idx="8683">
                  <c:v>44793.372008969905</c:v>
                </c:pt>
                <c:pt idx="8684">
                  <c:v>44793.440679282408</c:v>
                </c:pt>
                <c:pt idx="8685">
                  <c:v>44793.509349178239</c:v>
                </c:pt>
                <c:pt idx="8686">
                  <c:v>44793.578018993052</c:v>
                </c:pt>
                <c:pt idx="8687">
                  <c:v>44793.646688773151</c:v>
                </c:pt>
                <c:pt idx="8688">
                  <c:v>44793.715358576388</c:v>
                </c:pt>
                <c:pt idx="8689">
                  <c:v>44793.78402806713</c:v>
                </c:pt>
                <c:pt idx="8690">
                  <c:v>44793.852698391202</c:v>
                </c:pt>
                <c:pt idx="8691">
                  <c:v>44793.921368634263</c:v>
                </c:pt>
                <c:pt idx="8692">
                  <c:v>44793.990038692129</c:v>
                </c:pt>
                <c:pt idx="8693">
                  <c:v>44794.058708657409</c:v>
                </c:pt>
                <c:pt idx="8694">
                  <c:v>44794.127377997684</c:v>
                </c:pt>
                <c:pt idx="8695">
                  <c:v>44794.196047916666</c:v>
                </c:pt>
                <c:pt idx="8696">
                  <c:v>44794.264718321756</c:v>
                </c:pt>
                <c:pt idx="8697">
                  <c:v>44794.333389259256</c:v>
                </c:pt>
                <c:pt idx="8698">
                  <c:v>44794.402059837965</c:v>
                </c:pt>
                <c:pt idx="8699">
                  <c:v>44794.470729930559</c:v>
                </c:pt>
                <c:pt idx="8700">
                  <c:v>44794.539399699075</c:v>
                </c:pt>
                <c:pt idx="8701">
                  <c:v>44794.608069374997</c:v>
                </c:pt>
                <c:pt idx="8702">
                  <c:v>44794.676739097224</c:v>
                </c:pt>
                <c:pt idx="8703">
                  <c:v>44794.745408645831</c:v>
                </c:pt>
                <c:pt idx="8704">
                  <c:v>44794.814078483796</c:v>
                </c:pt>
                <c:pt idx="8705">
                  <c:v>44794.882748923614</c:v>
                </c:pt>
                <c:pt idx="8706">
                  <c:v>44794.951418946759</c:v>
                </c:pt>
                <c:pt idx="8707">
                  <c:v>44795.02008884259</c:v>
                </c:pt>
                <c:pt idx="8708">
                  <c:v>44795.088758472222</c:v>
                </c:pt>
                <c:pt idx="8709">
                  <c:v>44795.157428043982</c:v>
                </c:pt>
                <c:pt idx="8710">
                  <c:v>44795.22609822917</c:v>
                </c:pt>
                <c:pt idx="8711">
                  <c:v>44795.294768680556</c:v>
                </c:pt>
                <c:pt idx="8712">
                  <c:v>44795.363439537039</c:v>
                </c:pt>
                <c:pt idx="8713">
                  <c:v>44795.432109814814</c:v>
                </c:pt>
                <c:pt idx="8714">
                  <c:v>44795.500779699076</c:v>
                </c:pt>
                <c:pt idx="8715">
                  <c:v>44795.569449456016</c:v>
                </c:pt>
                <c:pt idx="8716">
                  <c:v>44795.63811915509</c:v>
                </c:pt>
                <c:pt idx="8717">
                  <c:v>44795.706788912037</c:v>
                </c:pt>
                <c:pt idx="8718">
                  <c:v>44795.77545833333</c:v>
                </c:pt>
                <c:pt idx="8719">
                  <c:v>44795.844128518518</c:v>
                </c:pt>
                <c:pt idx="8720">
                  <c:v>44795.912798761572</c:v>
                </c:pt>
                <c:pt idx="8721">
                  <c:v>44795.981468749997</c:v>
                </c:pt>
                <c:pt idx="8722">
                  <c:v>44796.050138668979</c:v>
                </c:pt>
                <c:pt idx="8723">
                  <c:v>44796.118807997686</c:v>
                </c:pt>
                <c:pt idx="8724">
                  <c:v>44796.187477824074</c:v>
                </c:pt>
                <c:pt idx="8725">
                  <c:v>44796.256148194443</c:v>
                </c:pt>
                <c:pt idx="8726">
                  <c:v>44796.324819016205</c:v>
                </c:pt>
                <c:pt idx="8727">
                  <c:v>44796.3934896875</c:v>
                </c:pt>
                <c:pt idx="8728">
                  <c:v>44796.462159814815</c:v>
                </c:pt>
                <c:pt idx="8729">
                  <c:v>44796.530829560186</c:v>
                </c:pt>
                <c:pt idx="8730">
                  <c:v>44796.599499212964</c:v>
                </c:pt>
                <c:pt idx="8731">
                  <c:v>44796.668168923614</c:v>
                </c:pt>
                <c:pt idx="8732">
                  <c:v>44796.736838506942</c:v>
                </c:pt>
                <c:pt idx="8733">
                  <c:v>44796.805508148151</c:v>
                </c:pt>
                <c:pt idx="8734">
                  <c:v>44796.874178530095</c:v>
                </c:pt>
                <c:pt idx="8735">
                  <c:v>44796.942848576386</c:v>
                </c:pt>
                <c:pt idx="8736">
                  <c:v>44797.011518472224</c:v>
                </c:pt>
                <c:pt idx="8737">
                  <c:v>44797.080188159722</c:v>
                </c:pt>
                <c:pt idx="8738">
                  <c:v>44797.14885755787</c:v>
                </c:pt>
                <c:pt idx="8739">
                  <c:v>44797.217527581015</c:v>
                </c:pt>
                <c:pt idx="8740">
                  <c:v>44797.28619791667</c:v>
                </c:pt>
                <c:pt idx="8741">
                  <c:v>44797.354868738425</c:v>
                </c:pt>
                <c:pt idx="8742">
                  <c:v>44797.423538993055</c:v>
                </c:pt>
                <c:pt idx="8743">
                  <c:v>44797.49220886574</c:v>
                </c:pt>
                <c:pt idx="8744">
                  <c:v>44797.560878553239</c:v>
                </c:pt>
                <c:pt idx="8745">
                  <c:v>44797.629548159719</c:v>
                </c:pt>
                <c:pt idx="8746">
                  <c:v>44797.698217847224</c:v>
                </c:pt>
                <c:pt idx="8747">
                  <c:v>44797.766887210651</c:v>
                </c:pt>
                <c:pt idx="8748">
                  <c:v>44797.835557268518</c:v>
                </c:pt>
                <c:pt idx="8749">
                  <c:v>44797.904227523148</c:v>
                </c:pt>
                <c:pt idx="8750">
                  <c:v>44797.972897418978</c:v>
                </c:pt>
                <c:pt idx="8751">
                  <c:v>44798.041567268519</c:v>
                </c:pt>
                <c:pt idx="8752">
                  <c:v>44798.11023662037</c:v>
                </c:pt>
                <c:pt idx="8753">
                  <c:v>44798.178906354166</c:v>
                </c:pt>
                <c:pt idx="8754">
                  <c:v>44798.247576655092</c:v>
                </c:pt>
                <c:pt idx="8755">
                  <c:v>44798.316247337963</c:v>
                </c:pt>
                <c:pt idx="8756">
                  <c:v>44798.384918055555</c:v>
                </c:pt>
                <c:pt idx="8757">
                  <c:v>44798.453588182871</c:v>
                </c:pt>
                <c:pt idx="8758">
                  <c:v>44798.522257928242</c:v>
                </c:pt>
                <c:pt idx="8759">
                  <c:v>44798.590927569443</c:v>
                </c:pt>
                <c:pt idx="8760">
                  <c:v>44798.659597256941</c:v>
                </c:pt>
                <c:pt idx="8761">
                  <c:v>44798.728266874998</c:v>
                </c:pt>
                <c:pt idx="8762">
                  <c:v>44798.796936354163</c:v>
                </c:pt>
                <c:pt idx="8763">
                  <c:v>44798.86560665509</c:v>
                </c:pt>
                <c:pt idx="8764">
                  <c:v>44798.934276712964</c:v>
                </c:pt>
                <c:pt idx="8765">
                  <c:v>44799.002946631947</c:v>
                </c:pt>
                <c:pt idx="8766">
                  <c:v>44799.071616377318</c:v>
                </c:pt>
                <c:pt idx="8767">
                  <c:v>44799.140285624999</c:v>
                </c:pt>
                <c:pt idx="8768">
                  <c:v>44799.208955520837</c:v>
                </c:pt>
                <c:pt idx="8769">
                  <c:v>44799.277625787036</c:v>
                </c:pt>
                <c:pt idx="8770">
                  <c:v>44799.346296597221</c:v>
                </c:pt>
                <c:pt idx="8771">
                  <c:v>44799.414966875003</c:v>
                </c:pt>
                <c:pt idx="8772">
                  <c:v>44799.483636747682</c:v>
                </c:pt>
                <c:pt idx="8773">
                  <c:v>44799.552306377314</c:v>
                </c:pt>
                <c:pt idx="8774">
                  <c:v>44799.620975925929</c:v>
                </c:pt>
                <c:pt idx="8775">
                  <c:v>44799.689645543978</c:v>
                </c:pt>
                <c:pt idx="8776">
                  <c:v>44799.758314895837</c:v>
                </c:pt>
                <c:pt idx="8777">
                  <c:v>44799.826984803243</c:v>
                </c:pt>
                <c:pt idx="8778">
                  <c:v>44799.895655069442</c:v>
                </c:pt>
                <c:pt idx="8779">
                  <c:v>44799.964324907407</c:v>
                </c:pt>
                <c:pt idx="8780">
                  <c:v>44800.032994699075</c:v>
                </c:pt>
                <c:pt idx="8781">
                  <c:v>44800.101664085647</c:v>
                </c:pt>
                <c:pt idx="8782">
                  <c:v>44800.170333703703</c:v>
                </c:pt>
                <c:pt idx="8783">
                  <c:v>44800.239003912036</c:v>
                </c:pt>
                <c:pt idx="8784">
                  <c:v>44800.307674421296</c:v>
                </c:pt>
                <c:pt idx="8785">
                  <c:v>44800.376345150464</c:v>
                </c:pt>
                <c:pt idx="8786">
                  <c:v>44800.445015277779</c:v>
                </c:pt>
                <c:pt idx="8787">
                  <c:v>44800.513685011574</c:v>
                </c:pt>
                <c:pt idx="8788">
                  <c:v>44800.582354652775</c:v>
                </c:pt>
                <c:pt idx="8789">
                  <c:v>44800.651024293984</c:v>
                </c:pt>
                <c:pt idx="8790">
                  <c:v>44800.719693923609</c:v>
                </c:pt>
                <c:pt idx="8791">
                  <c:v>44800.78836327546</c:v>
                </c:pt>
                <c:pt idx="8792">
                  <c:v>44800.857033472224</c:v>
                </c:pt>
                <c:pt idx="8793">
                  <c:v>44800.925703541667</c:v>
                </c:pt>
                <c:pt idx="8794">
                  <c:v>44800.994373449073</c:v>
                </c:pt>
                <c:pt idx="8795">
                  <c:v>44801.063043229165</c:v>
                </c:pt>
                <c:pt idx="8796">
                  <c:v>44801.131712407405</c:v>
                </c:pt>
                <c:pt idx="8797">
                  <c:v>44801.200382187497</c:v>
                </c:pt>
                <c:pt idx="8798">
                  <c:v>44801.269052430558</c:v>
                </c:pt>
                <c:pt idx="8799">
                  <c:v>44801.337723217592</c:v>
                </c:pt>
                <c:pt idx="8800">
                  <c:v>44801.406393576392</c:v>
                </c:pt>
                <c:pt idx="8801">
                  <c:v>44801.475063472222</c:v>
                </c:pt>
                <c:pt idx="8802">
                  <c:v>44801.543733067127</c:v>
                </c:pt>
                <c:pt idx="8803">
                  <c:v>44801.61240258102</c:v>
                </c:pt>
                <c:pt idx="8804">
                  <c:v>44801.681072141204</c:v>
                </c:pt>
                <c:pt idx="8805">
                  <c:v>44801.749741504631</c:v>
                </c:pt>
                <c:pt idx="8806">
                  <c:v>44801.818411250002</c:v>
                </c:pt>
                <c:pt idx="8807">
                  <c:v>44801.887081504632</c:v>
                </c:pt>
                <c:pt idx="8808">
                  <c:v>44801.955751354166</c:v>
                </c:pt>
                <c:pt idx="8809">
                  <c:v>44802.024421087961</c:v>
                </c:pt>
                <c:pt idx="8810">
                  <c:v>44802.093090509261</c:v>
                </c:pt>
                <c:pt idx="8811">
                  <c:v>44802.161759988427</c:v>
                </c:pt>
                <c:pt idx="8812">
                  <c:v>44802.230430069445</c:v>
                </c:pt>
                <c:pt idx="8813">
                  <c:v>44802.299100416669</c:v>
                </c:pt>
                <c:pt idx="8814">
                  <c:v>44802.367771111109</c:v>
                </c:pt>
                <c:pt idx="8815">
                  <c:v>44802.436441226855</c:v>
                </c:pt>
                <c:pt idx="8816">
                  <c:v>44802.505110937498</c:v>
                </c:pt>
                <c:pt idx="8817">
                  <c:v>44802.573780555555</c:v>
                </c:pt>
                <c:pt idx="8818">
                  <c:v>44802.642450104169</c:v>
                </c:pt>
                <c:pt idx="8819">
                  <c:v>44802.71111971065</c:v>
                </c:pt>
                <c:pt idx="8820">
                  <c:v>44802.779788981483</c:v>
                </c:pt>
                <c:pt idx="8821">
                  <c:v>44802.848459050925</c:v>
                </c:pt>
                <c:pt idx="8822">
                  <c:v>44802.917129120367</c:v>
                </c:pt>
                <c:pt idx="8823">
                  <c:v>44802.985798958332</c:v>
                </c:pt>
                <c:pt idx="8824">
                  <c:v>44803.054468726848</c:v>
                </c:pt>
                <c:pt idx="8825">
                  <c:v>44803.123137881943</c:v>
                </c:pt>
                <c:pt idx="8826">
                  <c:v>44803.191807569441</c:v>
                </c:pt>
                <c:pt idx="8827">
                  <c:v>44803.260477777774</c:v>
                </c:pt>
                <c:pt idx="8828">
                  <c:v>44803.329148483797</c:v>
                </c:pt>
                <c:pt idx="8829">
                  <c:v>44803.397818935184</c:v>
                </c:pt>
                <c:pt idx="8830">
                  <c:v>44803.466488865743</c:v>
                </c:pt>
                <c:pt idx="8831">
                  <c:v>44803.535158437502</c:v>
                </c:pt>
                <c:pt idx="8832">
                  <c:v>44803.603827905092</c:v>
                </c:pt>
                <c:pt idx="8833">
                  <c:v>44803.67249744213</c:v>
                </c:pt>
                <c:pt idx="8834">
                  <c:v>44803.741166828702</c:v>
                </c:pt>
                <c:pt idx="8835">
                  <c:v>44803.809836377317</c:v>
                </c:pt>
                <c:pt idx="8836">
                  <c:v>44803.878506608795</c:v>
                </c:pt>
                <c:pt idx="8837">
                  <c:v>44803.947176469905</c:v>
                </c:pt>
                <c:pt idx="8838">
                  <c:v>44804.015846180555</c:v>
                </c:pt>
                <c:pt idx="8839">
                  <c:v>44804.084515648145</c:v>
                </c:pt>
                <c:pt idx="8840">
                  <c:v>44804.15318494213</c:v>
                </c:pt>
                <c:pt idx="8841">
                  <c:v>44804.221854872689</c:v>
                </c:pt>
                <c:pt idx="8842">
                  <c:v>44804.290525069446</c:v>
                </c:pt>
                <c:pt idx="8843">
                  <c:v>44804.359195717596</c:v>
                </c:pt>
                <c:pt idx="8844">
                  <c:v>44804.427865798614</c:v>
                </c:pt>
                <c:pt idx="8845">
                  <c:v>44804.496535486112</c:v>
                </c:pt>
                <c:pt idx="8846">
                  <c:v>44804.565205023151</c:v>
                </c:pt>
                <c:pt idx="8847">
                  <c:v>44804.633874490741</c:v>
                </c:pt>
                <c:pt idx="8848">
                  <c:v>44804.702544016203</c:v>
                </c:pt>
                <c:pt idx="8849">
                  <c:v>44804.771213217595</c:v>
                </c:pt>
                <c:pt idx="8850">
                  <c:v>44804.839883159722</c:v>
                </c:pt>
                <c:pt idx="8851">
                  <c:v>44804.90855320602</c:v>
                </c:pt>
                <c:pt idx="8852">
                  <c:v>44804.97722296296</c:v>
                </c:pt>
                <c:pt idx="8853">
                  <c:v>44805.045892662034</c:v>
                </c:pt>
                <c:pt idx="8854">
                  <c:v>44805.114561805553</c:v>
                </c:pt>
                <c:pt idx="8855">
                  <c:v>44805.183231400464</c:v>
                </c:pt>
                <c:pt idx="8856">
                  <c:v>44805.251901550924</c:v>
                </c:pt>
                <c:pt idx="8857">
                  <c:v>44805.320572118057</c:v>
                </c:pt>
                <c:pt idx="8858">
                  <c:v>44805.389242627316</c:v>
                </c:pt>
                <c:pt idx="8859">
                  <c:v>44805.457912557868</c:v>
                </c:pt>
                <c:pt idx="8860">
                  <c:v>44805.526582106482</c:v>
                </c:pt>
                <c:pt idx="8861">
                  <c:v>44805.595251562503</c:v>
                </c:pt>
                <c:pt idx="8862">
                  <c:v>44805.663921064814</c:v>
                </c:pt>
                <c:pt idx="8863">
                  <c:v>44805.732590474538</c:v>
                </c:pt>
                <c:pt idx="8864">
                  <c:v>44805.801259837965</c:v>
                </c:pt>
                <c:pt idx="8865">
                  <c:v>44805.869929988425</c:v>
                </c:pt>
                <c:pt idx="8866">
                  <c:v>44805.938599849535</c:v>
                </c:pt>
                <c:pt idx="8867">
                  <c:v>44806.007269548609</c:v>
                </c:pt>
                <c:pt idx="8868">
                  <c:v>44806.075939074071</c:v>
                </c:pt>
                <c:pt idx="8869">
                  <c:v>44806.144608194445</c:v>
                </c:pt>
                <c:pt idx="8870">
                  <c:v>44806.213277939816</c:v>
                </c:pt>
                <c:pt idx="8871">
                  <c:v>44806.281948043979</c:v>
                </c:pt>
                <c:pt idx="8872">
                  <c:v>44806.350618657409</c:v>
                </c:pt>
                <c:pt idx="8873">
                  <c:v>44806.419288715275</c:v>
                </c:pt>
                <c:pt idx="8874">
                  <c:v>44806.487958379628</c:v>
                </c:pt>
                <c:pt idx="8875">
                  <c:v>44806.556627835649</c:v>
                </c:pt>
                <c:pt idx="8876">
                  <c:v>44806.625297210645</c:v>
                </c:pt>
                <c:pt idx="8877">
                  <c:v>44806.69396665509</c:v>
                </c:pt>
                <c:pt idx="8878">
                  <c:v>44806.76263582176</c:v>
                </c:pt>
                <c:pt idx="8879">
                  <c:v>44806.831305601852</c:v>
                </c:pt>
                <c:pt idx="8880">
                  <c:v>44806.89997564815</c:v>
                </c:pt>
                <c:pt idx="8881">
                  <c:v>44806.968645312503</c:v>
                </c:pt>
                <c:pt idx="8882">
                  <c:v>44807.037314918984</c:v>
                </c:pt>
                <c:pt idx="8883">
                  <c:v>44807.105984074071</c:v>
                </c:pt>
                <c:pt idx="8884">
                  <c:v>44807.174653553244</c:v>
                </c:pt>
                <c:pt idx="8885">
                  <c:v>44807.243323599534</c:v>
                </c:pt>
                <c:pt idx="8886">
                  <c:v>44807.311993993055</c:v>
                </c:pt>
                <c:pt idx="8887">
                  <c:v>44807.38066451389</c:v>
                </c:pt>
                <c:pt idx="8888">
                  <c:v>44807.449334444442</c:v>
                </c:pt>
                <c:pt idx="8889">
                  <c:v>44807.518003958336</c:v>
                </c:pt>
                <c:pt idx="8890">
                  <c:v>44807.58667340278</c:v>
                </c:pt>
                <c:pt idx="8891">
                  <c:v>44807.655342858794</c:v>
                </c:pt>
                <c:pt idx="8892">
                  <c:v>44807.724012268518</c:v>
                </c:pt>
                <c:pt idx="8893">
                  <c:v>44807.792681469909</c:v>
                </c:pt>
                <c:pt idx="8894">
                  <c:v>44807.861351516207</c:v>
                </c:pt>
                <c:pt idx="8895">
                  <c:v>44807.930021365741</c:v>
                </c:pt>
                <c:pt idx="8896">
                  <c:v>44807.998691064815</c:v>
                </c:pt>
                <c:pt idx="8897">
                  <c:v>44808.067360613422</c:v>
                </c:pt>
                <c:pt idx="8898">
                  <c:v>44808.136029606481</c:v>
                </c:pt>
                <c:pt idx="8899">
                  <c:v>44808.204699224538</c:v>
                </c:pt>
                <c:pt idx="8900">
                  <c:v>44808.273369259259</c:v>
                </c:pt>
                <c:pt idx="8901">
                  <c:v>44808.34203983796</c:v>
                </c:pt>
                <c:pt idx="8902">
                  <c:v>44808.410709942131</c:v>
                </c:pt>
                <c:pt idx="8903">
                  <c:v>44808.479379606484</c:v>
                </c:pt>
                <c:pt idx="8904">
                  <c:v>44808.548048993056</c:v>
                </c:pt>
                <c:pt idx="8905">
                  <c:v>44808.61671829861</c:v>
                </c:pt>
                <c:pt idx="8906">
                  <c:v>44808.685387662037</c:v>
                </c:pt>
                <c:pt idx="8907">
                  <c:v>44808.754056805556</c:v>
                </c:pt>
                <c:pt idx="8908">
                  <c:v>44808.822726412036</c:v>
                </c:pt>
                <c:pt idx="8909">
                  <c:v>44808.891396458333</c:v>
                </c:pt>
                <c:pt idx="8910">
                  <c:v>44808.96006607639</c:v>
                </c:pt>
                <c:pt idx="8911">
                  <c:v>44809.028735601853</c:v>
                </c:pt>
                <c:pt idx="8912">
                  <c:v>44809.097404791668</c:v>
                </c:pt>
                <c:pt idx="8913">
                  <c:v>44809.166074120367</c:v>
                </c:pt>
                <c:pt idx="8914">
                  <c:v>44809.23474403935</c:v>
                </c:pt>
                <c:pt idx="8915">
                  <c:v>44809.303414247683</c:v>
                </c:pt>
                <c:pt idx="8916">
                  <c:v>44809.372084733797</c:v>
                </c:pt>
                <c:pt idx="8917">
                  <c:v>44809.440754629628</c:v>
                </c:pt>
                <c:pt idx="8918">
                  <c:v>44809.509424131946</c:v>
                </c:pt>
                <c:pt idx="8919">
                  <c:v>44809.578093530094</c:v>
                </c:pt>
                <c:pt idx="8920">
                  <c:v>44809.646762905089</c:v>
                </c:pt>
                <c:pt idx="8921">
                  <c:v>44809.715432303237</c:v>
                </c:pt>
                <c:pt idx="8922">
                  <c:v>44809.784101377314</c:v>
                </c:pt>
                <c:pt idx="8923">
                  <c:v>44809.852771284721</c:v>
                </c:pt>
                <c:pt idx="8924">
                  <c:v>44809.921441122686</c:v>
                </c:pt>
                <c:pt idx="8925">
                  <c:v>44809.990110775463</c:v>
                </c:pt>
                <c:pt idx="8926">
                  <c:v>44810.058780324071</c:v>
                </c:pt>
                <c:pt idx="8927">
                  <c:v>44810.127449259257</c:v>
                </c:pt>
                <c:pt idx="8928">
                  <c:v>44810.196118761574</c:v>
                </c:pt>
                <c:pt idx="8929">
                  <c:v>44810.264788761575</c:v>
                </c:pt>
                <c:pt idx="8930">
                  <c:v>44810.33345928241</c:v>
                </c:pt>
                <c:pt idx="8931">
                  <c:v>44810.402129456015</c:v>
                </c:pt>
                <c:pt idx="8932">
                  <c:v>44810.470799131945</c:v>
                </c:pt>
                <c:pt idx="8933">
                  <c:v>44810.539468483796</c:v>
                </c:pt>
                <c:pt idx="8934">
                  <c:v>44810.608137743053</c:v>
                </c:pt>
                <c:pt idx="8935">
                  <c:v>44810.676807060183</c:v>
                </c:pt>
                <c:pt idx="8936">
                  <c:v>44810.745476192133</c:v>
                </c:pt>
                <c:pt idx="8937">
                  <c:v>44810.814145613425</c:v>
                </c:pt>
                <c:pt idx="8938">
                  <c:v>44810.882815636571</c:v>
                </c:pt>
                <c:pt idx="8939">
                  <c:v>44810.951485243058</c:v>
                </c:pt>
                <c:pt idx="8940">
                  <c:v>44811.020154722224</c:v>
                </c:pt>
                <c:pt idx="8941">
                  <c:v>44811.08882394676</c:v>
                </c:pt>
                <c:pt idx="8942">
                  <c:v>44811.157493090279</c:v>
                </c:pt>
                <c:pt idx="8943">
                  <c:v>44811.226162858795</c:v>
                </c:pt>
                <c:pt idx="8944">
                  <c:v>44811.294832893516</c:v>
                </c:pt>
                <c:pt idx="8945">
                  <c:v>44811.363503333334</c:v>
                </c:pt>
                <c:pt idx="8946">
                  <c:v>44811.432173194444</c:v>
                </c:pt>
                <c:pt idx="8947">
                  <c:v>44811.500842662041</c:v>
                </c:pt>
                <c:pt idx="8948">
                  <c:v>44811.569512002316</c:v>
                </c:pt>
                <c:pt idx="8949">
                  <c:v>44811.638181273149</c:v>
                </c:pt>
                <c:pt idx="8950">
                  <c:v>44811.706850613424</c:v>
                </c:pt>
                <c:pt idx="8951">
                  <c:v>44811.775519618059</c:v>
                </c:pt>
                <c:pt idx="8952">
                  <c:v>44811.844189374999</c:v>
                </c:pt>
                <c:pt idx="8953">
                  <c:v>44811.912859201388</c:v>
                </c:pt>
                <c:pt idx="8954">
                  <c:v>44811.981528773147</c:v>
                </c:pt>
                <c:pt idx="8955">
                  <c:v>44812.050198263889</c:v>
                </c:pt>
                <c:pt idx="8956">
                  <c:v>44812.118867175923</c:v>
                </c:pt>
                <c:pt idx="8957">
                  <c:v>44812.187536585647</c:v>
                </c:pt>
                <c:pt idx="8958">
                  <c:v>44812.25620653935</c:v>
                </c:pt>
                <c:pt idx="8959">
                  <c:v>44812.324876944447</c:v>
                </c:pt>
                <c:pt idx="8960">
                  <c:v>44812.393547187501</c:v>
                </c:pt>
                <c:pt idx="8961">
                  <c:v>44812.462216886575</c:v>
                </c:pt>
                <c:pt idx="8962">
                  <c:v>44812.530886215274</c:v>
                </c:pt>
                <c:pt idx="8963">
                  <c:v>44812.599555439818</c:v>
                </c:pt>
                <c:pt idx="8964">
                  <c:v>44812.66822472222</c:v>
                </c:pt>
                <c:pt idx="8965">
                  <c:v>44812.73689388889</c:v>
                </c:pt>
                <c:pt idx="8966">
                  <c:v>44812.805563101851</c:v>
                </c:pt>
                <c:pt idx="8967">
                  <c:v>44812.87423306713</c:v>
                </c:pt>
                <c:pt idx="8968">
                  <c:v>44812.942902685187</c:v>
                </c:pt>
                <c:pt idx="8969">
                  <c:v>44813.011572164352</c:v>
                </c:pt>
                <c:pt idx="8970">
                  <c:v>44813.08024142361</c:v>
                </c:pt>
                <c:pt idx="8971">
                  <c:v>44813.148910393516</c:v>
                </c:pt>
                <c:pt idx="8972">
                  <c:v>44813.217579988428</c:v>
                </c:pt>
                <c:pt idx="8973">
                  <c:v>44813.286249895835</c:v>
                </c:pt>
                <c:pt idx="8974">
                  <c:v>44813.354920300924</c:v>
                </c:pt>
                <c:pt idx="8975">
                  <c:v>44813.423590127313</c:v>
                </c:pt>
                <c:pt idx="8976">
                  <c:v>44813.492259571758</c:v>
                </c:pt>
                <c:pt idx="8977">
                  <c:v>44813.560928831015</c:v>
                </c:pt>
                <c:pt idx="8978">
                  <c:v>44813.629598009262</c:v>
                </c:pt>
                <c:pt idx="8979">
                  <c:v>44813.698267268519</c:v>
                </c:pt>
                <c:pt idx="8980">
                  <c:v>44813.766936215281</c:v>
                </c:pt>
                <c:pt idx="8981">
                  <c:v>44813.835605844906</c:v>
                </c:pt>
                <c:pt idx="8982">
                  <c:v>44813.904275659719</c:v>
                </c:pt>
                <c:pt idx="8983">
                  <c:v>44813.972945127316</c:v>
                </c:pt>
                <c:pt idx="8984">
                  <c:v>44814.041614560185</c:v>
                </c:pt>
                <c:pt idx="8985">
                  <c:v>44814.110283472219</c:v>
                </c:pt>
                <c:pt idx="8986">
                  <c:v>44814.17895277778</c:v>
                </c:pt>
                <c:pt idx="8987">
                  <c:v>44814.247622650466</c:v>
                </c:pt>
                <c:pt idx="8988">
                  <c:v>44814.31629289352</c:v>
                </c:pt>
                <c:pt idx="8989">
                  <c:v>44814.384963182871</c:v>
                </c:pt>
                <c:pt idx="8990">
                  <c:v>44814.453632893521</c:v>
                </c:pt>
                <c:pt idx="8991">
                  <c:v>44814.522302199075</c:v>
                </c:pt>
                <c:pt idx="8992">
                  <c:v>44814.590971412035</c:v>
                </c:pt>
                <c:pt idx="8993">
                  <c:v>44814.659640659724</c:v>
                </c:pt>
                <c:pt idx="8994">
                  <c:v>44814.728309849539</c:v>
                </c:pt>
                <c:pt idx="8995">
                  <c:v>44814.796978900464</c:v>
                </c:pt>
                <c:pt idx="8996">
                  <c:v>44814.865648761574</c:v>
                </c:pt>
                <c:pt idx="8997">
                  <c:v>44814.934318391206</c:v>
                </c:pt>
                <c:pt idx="8998">
                  <c:v>44815.002987870372</c:v>
                </c:pt>
                <c:pt idx="8999">
                  <c:v>44815.071657175926</c:v>
                </c:pt>
                <c:pt idx="9000">
                  <c:v>44815.140325995373</c:v>
                </c:pt>
                <c:pt idx="9001">
                  <c:v>44815.208995451387</c:v>
                </c:pt>
                <c:pt idx="9002">
                  <c:v>44815.277665277776</c:v>
                </c:pt>
                <c:pt idx="9003">
                  <c:v>44815.34633565972</c:v>
                </c:pt>
                <c:pt idx="9004">
                  <c:v>44815.415005497685</c:v>
                </c:pt>
                <c:pt idx="9005">
                  <c:v>44815.483674930554</c:v>
                </c:pt>
                <c:pt idx="9006">
                  <c:v>44815.55234412037</c:v>
                </c:pt>
                <c:pt idx="9007">
                  <c:v>44815.621013240743</c:v>
                </c:pt>
                <c:pt idx="9008">
                  <c:v>44815.689682407407</c:v>
                </c:pt>
                <c:pt idx="9009">
                  <c:v>44815.758351319448</c:v>
                </c:pt>
                <c:pt idx="9010">
                  <c:v>44815.827020798613</c:v>
                </c:pt>
                <c:pt idx="9011">
                  <c:v>44815.895690613426</c:v>
                </c:pt>
                <c:pt idx="9012">
                  <c:v>44815.96436002315</c:v>
                </c:pt>
                <c:pt idx="9013">
                  <c:v>44816.033029363425</c:v>
                </c:pt>
                <c:pt idx="9014">
                  <c:v>44816.101698298611</c:v>
                </c:pt>
                <c:pt idx="9015">
                  <c:v>44816.170367476851</c:v>
                </c:pt>
                <c:pt idx="9016">
                  <c:v>44816.239037245374</c:v>
                </c:pt>
                <c:pt idx="9017">
                  <c:v>44816.307707314816</c:v>
                </c:pt>
                <c:pt idx="9018">
                  <c:v>44816.376377592591</c:v>
                </c:pt>
                <c:pt idx="9019">
                  <c:v>44816.445047280089</c:v>
                </c:pt>
                <c:pt idx="9020">
                  <c:v>44816.513716562498</c:v>
                </c:pt>
                <c:pt idx="9021">
                  <c:v>44816.58238576389</c:v>
                </c:pt>
                <c:pt idx="9022">
                  <c:v>44816.651054942129</c:v>
                </c:pt>
                <c:pt idx="9023">
                  <c:v>44816.719724131945</c:v>
                </c:pt>
                <c:pt idx="9024">
                  <c:v>44816.78839303241</c:v>
                </c:pt>
                <c:pt idx="9025">
                  <c:v>44816.85706278935</c:v>
                </c:pt>
                <c:pt idx="9026">
                  <c:v>44816.925732407406</c:v>
                </c:pt>
                <c:pt idx="9027">
                  <c:v>44816.994401851851</c:v>
                </c:pt>
                <c:pt idx="9028">
                  <c:v>44817.063071180557</c:v>
                </c:pt>
                <c:pt idx="9029">
                  <c:v>44817.131739907411</c:v>
                </c:pt>
                <c:pt idx="9030">
                  <c:v>44817.200409236109</c:v>
                </c:pt>
                <c:pt idx="9031">
                  <c:v>44817.269079027777</c:v>
                </c:pt>
                <c:pt idx="9032">
                  <c:v>44817.337749351849</c:v>
                </c:pt>
                <c:pt idx="9033">
                  <c:v>44817.406419259256</c:v>
                </c:pt>
                <c:pt idx="9034">
                  <c:v>44817.475088703701</c:v>
                </c:pt>
                <c:pt idx="9035">
                  <c:v>44817.54375783565</c:v>
                </c:pt>
                <c:pt idx="9036">
                  <c:v>44817.612426886575</c:v>
                </c:pt>
                <c:pt idx="9037">
                  <c:v>44817.681095995373</c:v>
                </c:pt>
                <c:pt idx="9038">
                  <c:v>44817.749764895831</c:v>
                </c:pt>
                <c:pt idx="9039">
                  <c:v>44817.81843417824</c:v>
                </c:pt>
                <c:pt idx="9040">
                  <c:v>44817.887103981484</c:v>
                </c:pt>
                <c:pt idx="9041">
                  <c:v>44817.955773368056</c:v>
                </c:pt>
                <c:pt idx="9042">
                  <c:v>44818.024442638889</c:v>
                </c:pt>
                <c:pt idx="9043">
                  <c:v>44818.093111608796</c:v>
                </c:pt>
                <c:pt idx="9044">
                  <c:v>44818.161780613424</c:v>
                </c:pt>
                <c:pt idx="9045">
                  <c:v>44818.23045023148</c:v>
                </c:pt>
                <c:pt idx="9046">
                  <c:v>44818.299120115742</c:v>
                </c:pt>
                <c:pt idx="9047">
                  <c:v>44818.36779034722</c:v>
                </c:pt>
                <c:pt idx="9048">
                  <c:v>44818.436459988428</c:v>
                </c:pt>
                <c:pt idx="9049">
                  <c:v>44818.505129236109</c:v>
                </c:pt>
                <c:pt idx="9050">
                  <c:v>44818.573798379628</c:v>
                </c:pt>
                <c:pt idx="9051">
                  <c:v>44818.642467465281</c:v>
                </c:pt>
                <c:pt idx="9052">
                  <c:v>44818.711136597223</c:v>
                </c:pt>
                <c:pt idx="9053">
                  <c:v>44818.779805393518</c:v>
                </c:pt>
                <c:pt idx="9054">
                  <c:v>44818.848474999999</c:v>
                </c:pt>
                <c:pt idx="9055">
                  <c:v>44818.91714459491</c:v>
                </c:pt>
                <c:pt idx="9056">
                  <c:v>44818.98581395833</c:v>
                </c:pt>
                <c:pt idx="9057">
                  <c:v>44819.054483252316</c:v>
                </c:pt>
                <c:pt idx="9058">
                  <c:v>44819.123151932872</c:v>
                </c:pt>
                <c:pt idx="9059">
                  <c:v>44819.191821145832</c:v>
                </c:pt>
                <c:pt idx="9060">
                  <c:v>44819.260490879627</c:v>
                </c:pt>
                <c:pt idx="9061">
                  <c:v>44819.329161111113</c:v>
                </c:pt>
                <c:pt idx="9062">
                  <c:v>44819.397831087961</c:v>
                </c:pt>
                <c:pt idx="9063">
                  <c:v>44819.466500532406</c:v>
                </c:pt>
                <c:pt idx="9064">
                  <c:v>44819.535169629627</c:v>
                </c:pt>
                <c:pt idx="9065">
                  <c:v>44819.603838622686</c:v>
                </c:pt>
                <c:pt idx="9066">
                  <c:v>44819.672507673611</c:v>
                </c:pt>
                <c:pt idx="9067">
                  <c:v>44819.741176585645</c:v>
                </c:pt>
                <c:pt idx="9068">
                  <c:v>44819.809845648146</c:v>
                </c:pt>
                <c:pt idx="9069">
                  <c:v>44819.878515393517</c:v>
                </c:pt>
                <c:pt idx="9070">
                  <c:v>44819.94718476852</c:v>
                </c:pt>
                <c:pt idx="9071">
                  <c:v>44820.015853993056</c:v>
                </c:pt>
                <c:pt idx="9072">
                  <c:v>44820.084522986108</c:v>
                </c:pt>
                <c:pt idx="9073">
                  <c:v>44820.153191793979</c:v>
                </c:pt>
                <c:pt idx="9074">
                  <c:v>44820.221861226855</c:v>
                </c:pt>
                <c:pt idx="9075">
                  <c:v>44820.290530937498</c:v>
                </c:pt>
                <c:pt idx="9076">
                  <c:v>44820.35920111111</c:v>
                </c:pt>
                <c:pt idx="9077">
                  <c:v>44820.427870694446</c:v>
                </c:pt>
                <c:pt idx="9078">
                  <c:v>44820.49653989583</c:v>
                </c:pt>
                <c:pt idx="9079">
                  <c:v>44820.565208935186</c:v>
                </c:pt>
                <c:pt idx="9080">
                  <c:v>44820.633877916669</c:v>
                </c:pt>
                <c:pt idx="9081">
                  <c:v>44820.702546956018</c:v>
                </c:pt>
                <c:pt idx="9082">
                  <c:v>44820.771215671295</c:v>
                </c:pt>
                <c:pt idx="9083">
                  <c:v>44820.83988511574</c:v>
                </c:pt>
                <c:pt idx="9084">
                  <c:v>44820.908554675923</c:v>
                </c:pt>
                <c:pt idx="9085">
                  <c:v>44820.977223923612</c:v>
                </c:pt>
                <c:pt idx="9086">
                  <c:v>44821.045893136572</c:v>
                </c:pt>
                <c:pt idx="9087">
                  <c:v>44821.114561782408</c:v>
                </c:pt>
                <c:pt idx="9088">
                  <c:v>44821.183230879629</c:v>
                </c:pt>
                <c:pt idx="9089">
                  <c:v>44821.251900532407</c:v>
                </c:pt>
                <c:pt idx="9090">
                  <c:v>44821.320570601849</c:v>
                </c:pt>
                <c:pt idx="9091">
                  <c:v>44821.389240613425</c:v>
                </c:pt>
                <c:pt idx="9092">
                  <c:v>44821.457910046294</c:v>
                </c:pt>
                <c:pt idx="9093">
                  <c:v>44821.526579097219</c:v>
                </c:pt>
                <c:pt idx="9094">
                  <c:v>44821.595248055557</c:v>
                </c:pt>
                <c:pt idx="9095">
                  <c:v>44821.663917060185</c:v>
                </c:pt>
                <c:pt idx="9096">
                  <c:v>44821.732585972219</c:v>
                </c:pt>
                <c:pt idx="9097">
                  <c:v>44821.801254826387</c:v>
                </c:pt>
                <c:pt idx="9098">
                  <c:v>44821.869924479164</c:v>
                </c:pt>
                <c:pt idx="9099">
                  <c:v>44821.938593831015</c:v>
                </c:pt>
                <c:pt idx="9100">
                  <c:v>44822.007263043983</c:v>
                </c:pt>
                <c:pt idx="9101">
                  <c:v>44822.07593204861</c:v>
                </c:pt>
                <c:pt idx="9102">
                  <c:v>44822.144600671294</c:v>
                </c:pt>
                <c:pt idx="9103">
                  <c:v>44822.213269918982</c:v>
                </c:pt>
                <c:pt idx="9104">
                  <c:v>44822.281939513887</c:v>
                </c:pt>
                <c:pt idx="9105">
                  <c:v>44822.350609618057</c:v>
                </c:pt>
                <c:pt idx="9106">
                  <c:v>44822.419279178241</c:v>
                </c:pt>
                <c:pt idx="9107">
                  <c:v>44822.487948333335</c:v>
                </c:pt>
                <c:pt idx="9108">
                  <c:v>44822.55661728009</c:v>
                </c:pt>
                <c:pt idx="9109">
                  <c:v>44822.62528615741</c:v>
                </c:pt>
                <c:pt idx="9110">
                  <c:v>44822.69395508102</c:v>
                </c:pt>
                <c:pt idx="9111">
                  <c:v>44822.762624560186</c:v>
                </c:pt>
                <c:pt idx="9112">
                  <c:v>44822.831295208336</c:v>
                </c:pt>
                <c:pt idx="9113">
                  <c:v>44822.899966111108</c:v>
                </c:pt>
                <c:pt idx="9114">
                  <c:v>44822.96863664352</c:v>
                </c:pt>
                <c:pt idx="9115">
                  <c:v>44823.037307118058</c:v>
                </c:pt>
                <c:pt idx="9116">
                  <c:v>44823.105977129628</c:v>
                </c:pt>
                <c:pt idx="9117">
                  <c:v>44823.174647476852</c:v>
                </c:pt>
                <c:pt idx="9118">
                  <c:v>44823.243318379631</c:v>
                </c:pt>
                <c:pt idx="9119">
                  <c:v>44823.311989629627</c:v>
                </c:pt>
                <c:pt idx="9120">
                  <c:v>44823.380661006944</c:v>
                </c:pt>
                <c:pt idx="9121">
                  <c:v>44823.449331793985</c:v>
                </c:pt>
                <c:pt idx="9122">
                  <c:v>44823.518002175922</c:v>
                </c:pt>
                <c:pt idx="9123">
                  <c:v>44823.586672465281</c:v>
                </c:pt>
                <c:pt idx="9124">
                  <c:v>44823.655342789352</c:v>
                </c:pt>
                <c:pt idx="9125">
                  <c:v>44823.724013055558</c:v>
                </c:pt>
                <c:pt idx="9126">
                  <c:v>44823.792683113425</c:v>
                </c:pt>
                <c:pt idx="9127">
                  <c:v>44823.861354004628</c:v>
                </c:pt>
                <c:pt idx="9128">
                  <c:v>44823.930024710651</c:v>
                </c:pt>
                <c:pt idx="9129">
                  <c:v>44823.9986952662</c:v>
                </c:pt>
                <c:pt idx="9130">
                  <c:v>44824.067365671297</c:v>
                </c:pt>
                <c:pt idx="9131">
                  <c:v>44824.136035520831</c:v>
                </c:pt>
                <c:pt idx="9132">
                  <c:v>44824.204705995369</c:v>
                </c:pt>
                <c:pt idx="9133">
                  <c:v>44824.273376886573</c:v>
                </c:pt>
                <c:pt idx="9134">
                  <c:v>44824.342048321756</c:v>
                </c:pt>
                <c:pt idx="9135">
                  <c:v>44824.410719270832</c:v>
                </c:pt>
                <c:pt idx="9136">
                  <c:v>44824.479389791668</c:v>
                </c:pt>
                <c:pt idx="9137">
                  <c:v>44824.548060023146</c:v>
                </c:pt>
                <c:pt idx="9138">
                  <c:v>44824.616730185182</c:v>
                </c:pt>
                <c:pt idx="9139">
                  <c:v>44824.685400405091</c:v>
                </c:pt>
                <c:pt idx="9140">
                  <c:v>44824.754070381947</c:v>
                </c:pt>
                <c:pt idx="9141">
                  <c:v>44824.822740844909</c:v>
                </c:pt>
                <c:pt idx="9142">
                  <c:v>44824.891411736113</c:v>
                </c:pt>
                <c:pt idx="9143">
                  <c:v>44824.960082199075</c:v>
                </c:pt>
                <c:pt idx="9144">
                  <c:v>44825.02875258102</c:v>
                </c:pt>
                <c:pt idx="9145">
                  <c:v>44825.097422615741</c:v>
                </c:pt>
                <c:pt idx="9146">
                  <c:v>44825.166092789354</c:v>
                </c:pt>
                <c:pt idx="9147">
                  <c:v>44825.234763564818</c:v>
                </c:pt>
                <c:pt idx="9148">
                  <c:v>44825.303434606481</c:v>
                </c:pt>
                <c:pt idx="9149">
                  <c:v>44825.372105937502</c:v>
                </c:pt>
                <c:pt idx="9150">
                  <c:v>44825.440776689815</c:v>
                </c:pt>
                <c:pt idx="9151">
                  <c:v>44825.509447025463</c:v>
                </c:pt>
                <c:pt idx="9152">
                  <c:v>44825.578117280093</c:v>
                </c:pt>
                <c:pt idx="9153">
                  <c:v>44825.646787488426</c:v>
                </c:pt>
                <c:pt idx="9154">
                  <c:v>44825.71545773148</c:v>
                </c:pt>
                <c:pt idx="9155">
                  <c:v>44825.784127650462</c:v>
                </c:pt>
                <c:pt idx="9156">
                  <c:v>44825.852798402775</c:v>
                </c:pt>
                <c:pt idx="9157">
                  <c:v>44825.921469074077</c:v>
                </c:pt>
                <c:pt idx="9158">
                  <c:v>44825.990139571761</c:v>
                </c:pt>
                <c:pt idx="9159">
                  <c:v>44826.058809965281</c:v>
                </c:pt>
                <c:pt idx="9160">
                  <c:v>44826.127479733797</c:v>
                </c:pt>
                <c:pt idx="9161">
                  <c:v>44826.196150069445</c:v>
                </c:pt>
                <c:pt idx="9162">
                  <c:v>44826.264820914352</c:v>
                </c:pt>
                <c:pt idx="9163">
                  <c:v>44826.333492268517</c:v>
                </c:pt>
                <c:pt idx="9164">
                  <c:v>44826.402163287035</c:v>
                </c:pt>
                <c:pt idx="9165">
                  <c:v>44826.470833796295</c:v>
                </c:pt>
                <c:pt idx="9166">
                  <c:v>44826.539503993059</c:v>
                </c:pt>
                <c:pt idx="9167">
                  <c:v>44826.608174074077</c:v>
                </c:pt>
                <c:pt idx="9168">
                  <c:v>44826.676844236114</c:v>
                </c:pt>
                <c:pt idx="9169">
                  <c:v>44826.745514201386</c:v>
                </c:pt>
                <c:pt idx="9170">
                  <c:v>44826.814184444447</c:v>
                </c:pt>
                <c:pt idx="9171">
                  <c:v>44826.882855300923</c:v>
                </c:pt>
                <c:pt idx="9172">
                  <c:v>44826.95152574074</c:v>
                </c:pt>
                <c:pt idx="9173">
                  <c:v>44827.020196064812</c:v>
                </c:pt>
                <c:pt idx="9174">
                  <c:v>44827.088866111109</c:v>
                </c:pt>
                <c:pt idx="9175">
                  <c:v>44827.157536087965</c:v>
                </c:pt>
                <c:pt idx="9176">
                  <c:v>44827.226206689818</c:v>
                </c:pt>
                <c:pt idx="9177">
                  <c:v>44827.29487755787</c:v>
                </c:pt>
                <c:pt idx="9178">
                  <c:v>44827.363548819441</c:v>
                </c:pt>
                <c:pt idx="9179">
                  <c:v>44827.432219502312</c:v>
                </c:pt>
                <c:pt idx="9180">
                  <c:v>44827.500889803239</c:v>
                </c:pt>
                <c:pt idx="9181">
                  <c:v>44827.569559965275</c:v>
                </c:pt>
                <c:pt idx="9182">
                  <c:v>44827.638230069446</c:v>
                </c:pt>
                <c:pt idx="9183">
                  <c:v>44827.706900231482</c:v>
                </c:pt>
                <c:pt idx="9184">
                  <c:v>44827.775570057871</c:v>
                </c:pt>
                <c:pt idx="9185">
                  <c:v>44827.844240648148</c:v>
                </c:pt>
                <c:pt idx="9186">
                  <c:v>44827.912911284722</c:v>
                </c:pt>
                <c:pt idx="9187">
                  <c:v>44827.981581678243</c:v>
                </c:pt>
                <c:pt idx="9188">
                  <c:v>44828.050252002315</c:v>
                </c:pt>
                <c:pt idx="9189">
                  <c:v>44828.118921724534</c:v>
                </c:pt>
                <c:pt idx="9190">
                  <c:v>44828.187591956019</c:v>
                </c:pt>
                <c:pt idx="9191">
                  <c:v>44828.256262719908</c:v>
                </c:pt>
                <c:pt idx="9192">
                  <c:v>44828.324933946758</c:v>
                </c:pt>
                <c:pt idx="9193">
                  <c:v>44828.393605011574</c:v>
                </c:pt>
                <c:pt idx="9194">
                  <c:v>44828.462275532409</c:v>
                </c:pt>
                <c:pt idx="9195">
                  <c:v>44828.530945671293</c:v>
                </c:pt>
                <c:pt idx="9196">
                  <c:v>44828.599615706022</c:v>
                </c:pt>
                <c:pt idx="9197">
                  <c:v>44828.668285810185</c:v>
                </c:pt>
                <c:pt idx="9198">
                  <c:v>44828.736955787041</c:v>
                </c:pt>
                <c:pt idx="9199">
                  <c:v>44828.805625821762</c:v>
                </c:pt>
                <c:pt idx="9200">
                  <c:v>44828.87429659722</c:v>
                </c:pt>
                <c:pt idx="9201">
                  <c:v>44828.942967025461</c:v>
                </c:pt>
                <c:pt idx="9202">
                  <c:v>44829.011637303243</c:v>
                </c:pt>
                <c:pt idx="9203">
                  <c:v>44829.080307384262</c:v>
                </c:pt>
                <c:pt idx="9204">
                  <c:v>44829.148977152778</c:v>
                </c:pt>
                <c:pt idx="9205">
                  <c:v>44829.217647569443</c:v>
                </c:pt>
                <c:pt idx="9206">
                  <c:v>44829.286318287035</c:v>
                </c:pt>
                <c:pt idx="9207">
                  <c:v>44829.354989490741</c:v>
                </c:pt>
                <c:pt idx="9208">
                  <c:v>44829.423660127315</c:v>
                </c:pt>
                <c:pt idx="9209">
                  <c:v>44829.492330370369</c:v>
                </c:pt>
                <c:pt idx="9210">
                  <c:v>44829.561000439811</c:v>
                </c:pt>
                <c:pt idx="9211">
                  <c:v>44829.629670428243</c:v>
                </c:pt>
                <c:pt idx="9212">
                  <c:v>44829.698340486109</c:v>
                </c:pt>
                <c:pt idx="9213">
                  <c:v>44829.767010231481</c:v>
                </c:pt>
                <c:pt idx="9214">
                  <c:v>44829.835680659722</c:v>
                </c:pt>
                <c:pt idx="9215">
                  <c:v>44829.904351273151</c:v>
                </c:pt>
                <c:pt idx="9216">
                  <c:v>44829.973021550926</c:v>
                </c:pt>
                <c:pt idx="9217">
                  <c:v>44830.041691770835</c:v>
                </c:pt>
                <c:pt idx="9218">
                  <c:v>44830.110361481478</c:v>
                </c:pt>
                <c:pt idx="9219">
                  <c:v>44830.179031585649</c:v>
                </c:pt>
                <c:pt idx="9220">
                  <c:v>44830.247702256944</c:v>
                </c:pt>
                <c:pt idx="9221">
                  <c:v>44830.316373298614</c:v>
                </c:pt>
                <c:pt idx="9222">
                  <c:v>44830.385044386574</c:v>
                </c:pt>
                <c:pt idx="9223">
                  <c:v>44830.453714884257</c:v>
                </c:pt>
                <c:pt idx="9224">
                  <c:v>44830.522384988428</c:v>
                </c:pt>
                <c:pt idx="9225">
                  <c:v>44830.591054988428</c:v>
                </c:pt>
                <c:pt idx="9226">
                  <c:v>44830.659725034726</c:v>
                </c:pt>
                <c:pt idx="9227">
                  <c:v>44830.728395011574</c:v>
                </c:pt>
                <c:pt idx="9228">
                  <c:v>44830.797064849539</c:v>
                </c:pt>
                <c:pt idx="9229">
                  <c:v>44830.865735509258</c:v>
                </c:pt>
                <c:pt idx="9230">
                  <c:v>44830.934405925924</c:v>
                </c:pt>
                <c:pt idx="9231">
                  <c:v>44831.00307619213</c:v>
                </c:pt>
                <c:pt idx="9232">
                  <c:v>44831.071746284724</c:v>
                </c:pt>
                <c:pt idx="9233">
                  <c:v>44831.140415891205</c:v>
                </c:pt>
                <c:pt idx="9234">
                  <c:v>44831.209086134259</c:v>
                </c:pt>
                <c:pt idx="9235">
                  <c:v>44831.277756759257</c:v>
                </c:pt>
                <c:pt idx="9236">
                  <c:v>44831.346427916666</c:v>
                </c:pt>
                <c:pt idx="9237">
                  <c:v>44831.415098541664</c:v>
                </c:pt>
                <c:pt idx="9238">
                  <c:v>44831.483768761573</c:v>
                </c:pt>
                <c:pt idx="9239">
                  <c:v>44831.552438726852</c:v>
                </c:pt>
                <c:pt idx="9240">
                  <c:v>44831.621108622683</c:v>
                </c:pt>
                <c:pt idx="9241">
                  <c:v>44831.689778576387</c:v>
                </c:pt>
                <c:pt idx="9242">
                  <c:v>44831.758448275461</c:v>
                </c:pt>
                <c:pt idx="9243">
                  <c:v>44831.827118530091</c:v>
                </c:pt>
                <c:pt idx="9244">
                  <c:v>44831.895789131944</c:v>
                </c:pt>
                <c:pt idx="9245">
                  <c:v>44831.964459305556</c:v>
                </c:pt>
                <c:pt idx="9246">
                  <c:v>44832.033129432872</c:v>
                </c:pt>
                <c:pt idx="9247">
                  <c:v>44832.101799155091</c:v>
                </c:pt>
                <c:pt idx="9248">
                  <c:v>44832.170469108794</c:v>
                </c:pt>
                <c:pt idx="9249">
                  <c:v>44832.239139641206</c:v>
                </c:pt>
                <c:pt idx="9250">
                  <c:v>44832.307810486112</c:v>
                </c:pt>
                <c:pt idx="9251">
                  <c:v>44832.376481539352</c:v>
                </c:pt>
                <c:pt idx="9252">
                  <c:v>44832.44515201389</c:v>
                </c:pt>
                <c:pt idx="9253">
                  <c:v>44832.513822060188</c:v>
                </c:pt>
                <c:pt idx="9254">
                  <c:v>44832.582492037036</c:v>
                </c:pt>
                <c:pt idx="9255">
                  <c:v>44832.65116199074</c:v>
                </c:pt>
                <c:pt idx="9256">
                  <c:v>44832.719831956019</c:v>
                </c:pt>
                <c:pt idx="9257">
                  <c:v>44832.788501620373</c:v>
                </c:pt>
                <c:pt idx="9258">
                  <c:v>44832.857172141201</c:v>
                </c:pt>
                <c:pt idx="9259">
                  <c:v>44832.925842534722</c:v>
                </c:pt>
                <c:pt idx="9260">
                  <c:v>44832.994512754631</c:v>
                </c:pt>
                <c:pt idx="9261">
                  <c:v>44833.063182847225</c:v>
                </c:pt>
                <c:pt idx="9262">
                  <c:v>44833.13185233796</c:v>
                </c:pt>
                <c:pt idx="9263">
                  <c:v>44833.200522430554</c:v>
                </c:pt>
                <c:pt idx="9264">
                  <c:v>44833.269192997686</c:v>
                </c:pt>
                <c:pt idx="9265">
                  <c:v>44833.337864085646</c:v>
                </c:pt>
                <c:pt idx="9266">
                  <c:v>44833.406534756941</c:v>
                </c:pt>
                <c:pt idx="9267">
                  <c:v>44833.475204965274</c:v>
                </c:pt>
                <c:pt idx="9268">
                  <c:v>44833.543874861112</c:v>
                </c:pt>
                <c:pt idx="9269">
                  <c:v>44833.612544675925</c:v>
                </c:pt>
                <c:pt idx="9270">
                  <c:v>44833.681214537035</c:v>
                </c:pt>
                <c:pt idx="9271">
                  <c:v>44833.749884201388</c:v>
                </c:pt>
                <c:pt idx="9272">
                  <c:v>44833.818554247686</c:v>
                </c:pt>
                <c:pt idx="9273">
                  <c:v>44833.887224814818</c:v>
                </c:pt>
                <c:pt idx="9274">
                  <c:v>44833.955894942126</c:v>
                </c:pt>
                <c:pt idx="9275">
                  <c:v>44834.024564976855</c:v>
                </c:pt>
                <c:pt idx="9276">
                  <c:v>44834.093234699074</c:v>
                </c:pt>
                <c:pt idx="9277">
                  <c:v>44834.16190446759</c:v>
                </c:pt>
                <c:pt idx="9278">
                  <c:v>44834.230574849535</c:v>
                </c:pt>
                <c:pt idx="9279">
                  <c:v>44834.299245486109</c:v>
                </c:pt>
                <c:pt idx="9280">
                  <c:v>44834.367916469906</c:v>
                </c:pt>
                <c:pt idx="9281">
                  <c:v>44834.436586863427</c:v>
                </c:pt>
                <c:pt idx="9282">
                  <c:v>44834.505256863427</c:v>
                </c:pt>
                <c:pt idx="9283">
                  <c:v>44834.573926759258</c:v>
                </c:pt>
                <c:pt idx="9284">
                  <c:v>44834.642596597223</c:v>
                </c:pt>
                <c:pt idx="9285">
                  <c:v>44834.711266481485</c:v>
                </c:pt>
                <c:pt idx="9286">
                  <c:v>44834.779936030092</c:v>
                </c:pt>
                <c:pt idx="9287">
                  <c:v>44834.848606377316</c:v>
                </c:pt>
                <c:pt idx="9288">
                  <c:v>44834.91727672454</c:v>
                </c:pt>
                <c:pt idx="9289">
                  <c:v>44834.985946840279</c:v>
                </c:pt>
                <c:pt idx="9290">
                  <c:v>44835.054616875001</c:v>
                </c:pt>
                <c:pt idx="9291">
                  <c:v>44835.123286296293</c:v>
                </c:pt>
                <c:pt idx="9292">
                  <c:v>44835.191956261573</c:v>
                </c:pt>
                <c:pt idx="9293">
                  <c:v>44835.260626747688</c:v>
                </c:pt>
                <c:pt idx="9294">
                  <c:v>44835.329297719909</c:v>
                </c:pt>
                <c:pt idx="9295">
                  <c:v>44835.397968425925</c:v>
                </c:pt>
                <c:pt idx="9296">
                  <c:v>44835.466638622682</c:v>
                </c:pt>
                <c:pt idx="9297">
                  <c:v>44835.535308449071</c:v>
                </c:pt>
                <c:pt idx="9298">
                  <c:v>44835.603978182873</c:v>
                </c:pt>
                <c:pt idx="9299">
                  <c:v>44835.67264798611</c:v>
                </c:pt>
                <c:pt idx="9300">
                  <c:v>44835.741317627311</c:v>
                </c:pt>
                <c:pt idx="9301">
                  <c:v>44835.809987430555</c:v>
                </c:pt>
                <c:pt idx="9302">
                  <c:v>44835.87865791667</c:v>
                </c:pt>
                <c:pt idx="9303">
                  <c:v>44835.947328020833</c:v>
                </c:pt>
                <c:pt idx="9304">
                  <c:v>44836.015997986113</c:v>
                </c:pt>
                <c:pt idx="9305">
                  <c:v>44836.084667708332</c:v>
                </c:pt>
                <c:pt idx="9306">
                  <c:v>44836.15333724537</c:v>
                </c:pt>
                <c:pt idx="9307">
                  <c:v>44836.222007418983</c:v>
                </c:pt>
                <c:pt idx="9308">
                  <c:v>44836.290677858793</c:v>
                </c:pt>
                <c:pt idx="9309">
                  <c:v>44836.359348761573</c:v>
                </c:pt>
                <c:pt idx="9310">
                  <c:v>44836.428019074076</c:v>
                </c:pt>
                <c:pt idx="9311">
                  <c:v>44836.496689004627</c:v>
                </c:pt>
                <c:pt idx="9312">
                  <c:v>44836.56535877315</c:v>
                </c:pt>
                <c:pt idx="9313">
                  <c:v>44836.634028483793</c:v>
                </c:pt>
                <c:pt idx="9314">
                  <c:v>44836.702698240741</c:v>
                </c:pt>
                <c:pt idx="9315">
                  <c:v>44836.771367685185</c:v>
                </c:pt>
                <c:pt idx="9316">
                  <c:v>44836.840037858798</c:v>
                </c:pt>
                <c:pt idx="9317">
                  <c:v>44836.908708136572</c:v>
                </c:pt>
                <c:pt idx="9318">
                  <c:v>44836.977378113428</c:v>
                </c:pt>
                <c:pt idx="9319">
                  <c:v>44837.04604804398</c:v>
                </c:pt>
                <c:pt idx="9320">
                  <c:v>44837.114717418983</c:v>
                </c:pt>
                <c:pt idx="9321">
                  <c:v>44837.183387233796</c:v>
                </c:pt>
                <c:pt idx="9322">
                  <c:v>44837.252057604164</c:v>
                </c:pt>
                <c:pt idx="9323">
                  <c:v>44837.320728391205</c:v>
                </c:pt>
                <c:pt idx="9324">
                  <c:v>44837.389399120373</c:v>
                </c:pt>
                <c:pt idx="9325">
                  <c:v>44837.458069270833</c:v>
                </c:pt>
                <c:pt idx="9326">
                  <c:v>44837.526739039349</c:v>
                </c:pt>
                <c:pt idx="9327">
                  <c:v>44837.595408703703</c:v>
                </c:pt>
                <c:pt idx="9328">
                  <c:v>44837.664078425929</c:v>
                </c:pt>
                <c:pt idx="9329">
                  <c:v>44837.732748055554</c:v>
                </c:pt>
                <c:pt idx="9330">
                  <c:v>44837.801417627314</c:v>
                </c:pt>
                <c:pt idx="9331">
                  <c:v>44837.870087986114</c:v>
                </c:pt>
                <c:pt idx="9332">
                  <c:v>44837.938758055556</c:v>
                </c:pt>
                <c:pt idx="9333">
                  <c:v>44838.007427962963</c:v>
                </c:pt>
                <c:pt idx="9334">
                  <c:v>44838.076097685182</c:v>
                </c:pt>
                <c:pt idx="9335">
                  <c:v>44838.144767013888</c:v>
                </c:pt>
                <c:pt idx="9336">
                  <c:v>44838.213436967591</c:v>
                </c:pt>
                <c:pt idx="9337">
                  <c:v>44838.282107268518</c:v>
                </c:pt>
                <c:pt idx="9338">
                  <c:v>44838.35077809028</c:v>
                </c:pt>
                <c:pt idx="9339">
                  <c:v>44838.41944834491</c:v>
                </c:pt>
                <c:pt idx="9340">
                  <c:v>44838.48811820602</c:v>
                </c:pt>
                <c:pt idx="9341">
                  <c:v>44838.556787858797</c:v>
                </c:pt>
                <c:pt idx="9342">
                  <c:v>44838.625457430557</c:v>
                </c:pt>
                <c:pt idx="9343">
                  <c:v>44838.694127071758</c:v>
                </c:pt>
                <c:pt idx="9344">
                  <c:v>44838.762796423609</c:v>
                </c:pt>
                <c:pt idx="9345">
                  <c:v>44838.831466388889</c:v>
                </c:pt>
                <c:pt idx="9346">
                  <c:v>44838.900136631943</c:v>
                </c:pt>
                <c:pt idx="9347">
                  <c:v>44838.968806481484</c:v>
                </c:pt>
                <c:pt idx="9348">
                  <c:v>44839.03747628472</c:v>
                </c:pt>
                <c:pt idx="9349">
                  <c:v>44839.106145625003</c:v>
                </c:pt>
                <c:pt idx="9350">
                  <c:v>44839.174815289349</c:v>
                </c:pt>
                <c:pt idx="9351">
                  <c:v>44839.243485520834</c:v>
                </c:pt>
                <c:pt idx="9352">
                  <c:v>44839.312156087966</c:v>
                </c:pt>
                <c:pt idx="9353">
                  <c:v>44839.380826793982</c:v>
                </c:pt>
                <c:pt idx="9354">
                  <c:v>44839.449496898145</c:v>
                </c:pt>
                <c:pt idx="9355">
                  <c:v>44839.51816659722</c:v>
                </c:pt>
                <c:pt idx="9356">
                  <c:v>44839.586836215276</c:v>
                </c:pt>
                <c:pt idx="9357">
                  <c:v>44839.655505844908</c:v>
                </c:pt>
                <c:pt idx="9358">
                  <c:v>44839.724175439813</c:v>
                </c:pt>
                <c:pt idx="9359">
                  <c:v>44839.792844814816</c:v>
                </c:pt>
                <c:pt idx="9360">
                  <c:v>44839.861515023149</c:v>
                </c:pt>
                <c:pt idx="9361">
                  <c:v>44839.930185046294</c:v>
                </c:pt>
                <c:pt idx="9362">
                  <c:v>44839.99885491898</c:v>
                </c:pt>
                <c:pt idx="9363">
                  <c:v>44840.06752462963</c:v>
                </c:pt>
                <c:pt idx="9364">
                  <c:v>44840.136193796294</c:v>
                </c:pt>
                <c:pt idx="9365">
                  <c:v>44840.204863576386</c:v>
                </c:pt>
                <c:pt idx="9366">
                  <c:v>44840.273533784719</c:v>
                </c:pt>
                <c:pt idx="9367">
                  <c:v>44840.342204525463</c:v>
                </c:pt>
                <c:pt idx="9368">
                  <c:v>44840.410874791669</c:v>
                </c:pt>
                <c:pt idx="9369">
                  <c:v>44840.479544618058</c:v>
                </c:pt>
                <c:pt idx="9370">
                  <c:v>44840.548214166665</c:v>
                </c:pt>
                <c:pt idx="9371">
                  <c:v>44840.616883634262</c:v>
                </c:pt>
                <c:pt idx="9372">
                  <c:v>44840.685553159725</c:v>
                </c:pt>
                <c:pt idx="9373">
                  <c:v>44840.754222453703</c:v>
                </c:pt>
                <c:pt idx="9374">
                  <c:v>44840.822892222219</c:v>
                </c:pt>
                <c:pt idx="9375">
                  <c:v>44840.891562418983</c:v>
                </c:pt>
                <c:pt idx="9376">
                  <c:v>44840.960232199075</c:v>
                </c:pt>
                <c:pt idx="9377">
                  <c:v>44841.028901874997</c:v>
                </c:pt>
                <c:pt idx="9378">
                  <c:v>44841.097571215279</c:v>
                </c:pt>
                <c:pt idx="9379">
                  <c:v>44841.166240694445</c:v>
                </c:pt>
                <c:pt idx="9380">
                  <c:v>44841.234910775464</c:v>
                </c:pt>
                <c:pt idx="9381">
                  <c:v>44841.303581122687</c:v>
                </c:pt>
                <c:pt idx="9382">
                  <c:v>44841.372251759261</c:v>
                </c:pt>
                <c:pt idx="9383">
                  <c:v>44841.440921805559</c:v>
                </c:pt>
                <c:pt idx="9384">
                  <c:v>44841.50959144676</c:v>
                </c:pt>
                <c:pt idx="9385">
                  <c:v>44841.578261006944</c:v>
                </c:pt>
                <c:pt idx="9386">
                  <c:v>44841.64693052083</c:v>
                </c:pt>
                <c:pt idx="9387">
                  <c:v>44841.715600057869</c:v>
                </c:pt>
                <c:pt idx="9388">
                  <c:v>44841.784269282405</c:v>
                </c:pt>
                <c:pt idx="9389">
                  <c:v>44841.852939328703</c:v>
                </c:pt>
                <c:pt idx="9390">
                  <c:v>44841.921609305558</c:v>
                </c:pt>
                <c:pt idx="9391">
                  <c:v>44841.990279097219</c:v>
                </c:pt>
                <c:pt idx="9392">
                  <c:v>44842.058948784725</c:v>
                </c:pt>
                <c:pt idx="9393">
                  <c:v>44842.127617847225</c:v>
                </c:pt>
                <c:pt idx="9394">
                  <c:v>44842.196287488427</c:v>
                </c:pt>
                <c:pt idx="9395">
                  <c:v>44842.264957627318</c:v>
                </c:pt>
                <c:pt idx="9396">
                  <c:v>44842.333628275461</c:v>
                </c:pt>
                <c:pt idx="9397">
                  <c:v>44842.402298576388</c:v>
                </c:pt>
                <c:pt idx="9398">
                  <c:v>44842.470968391201</c:v>
                </c:pt>
                <c:pt idx="9399">
                  <c:v>44842.539637870374</c:v>
                </c:pt>
                <c:pt idx="9400">
                  <c:v>44842.608307256945</c:v>
                </c:pt>
                <c:pt idx="9401">
                  <c:v>44842.67697670139</c:v>
                </c:pt>
                <c:pt idx="9402">
                  <c:v>44842.745645960647</c:v>
                </c:pt>
                <c:pt idx="9403">
                  <c:v>44842.814315497686</c:v>
                </c:pt>
                <c:pt idx="9404">
                  <c:v>44842.882985648146</c:v>
                </c:pt>
                <c:pt idx="9405">
                  <c:v>44842.951655370372</c:v>
                </c:pt>
                <c:pt idx="9406">
                  <c:v>44843.020324976853</c:v>
                </c:pt>
                <c:pt idx="9407">
                  <c:v>44843.088994317128</c:v>
                </c:pt>
                <c:pt idx="9408">
                  <c:v>44843.157663587961</c:v>
                </c:pt>
                <c:pt idx="9409">
                  <c:v>44843.226333472223</c:v>
                </c:pt>
                <c:pt idx="9410">
                  <c:v>44843.295003622683</c:v>
                </c:pt>
                <c:pt idx="9411">
                  <c:v>44843.363674178239</c:v>
                </c:pt>
                <c:pt idx="9412">
                  <c:v>44843.432344155095</c:v>
                </c:pt>
                <c:pt idx="9413">
                  <c:v>44843.501013726855</c:v>
                </c:pt>
                <c:pt idx="9414">
                  <c:v>44843.569683182868</c:v>
                </c:pt>
                <c:pt idx="9415">
                  <c:v>44843.638352569447</c:v>
                </c:pt>
                <c:pt idx="9416">
                  <c:v>44843.707022013892</c:v>
                </c:pt>
                <c:pt idx="9417">
                  <c:v>44843.775691122682</c:v>
                </c:pt>
                <c:pt idx="9418">
                  <c:v>44843.844360995368</c:v>
                </c:pt>
                <c:pt idx="9419">
                  <c:v>44843.913030914351</c:v>
                </c:pt>
                <c:pt idx="9420">
                  <c:v>44843.981700590281</c:v>
                </c:pt>
                <c:pt idx="9421">
                  <c:v>44844.050370185185</c:v>
                </c:pt>
                <c:pt idx="9422">
                  <c:v>44844.119039201389</c:v>
                </c:pt>
                <c:pt idx="9423">
                  <c:v>44844.187708703706</c:v>
                </c:pt>
                <c:pt idx="9424">
                  <c:v>44844.256378749997</c:v>
                </c:pt>
                <c:pt idx="9425">
                  <c:v>44844.325049247687</c:v>
                </c:pt>
                <c:pt idx="9426">
                  <c:v>44844.393719594904</c:v>
                </c:pt>
                <c:pt idx="9427">
                  <c:v>44844.462389386572</c:v>
                </c:pt>
                <c:pt idx="9428">
                  <c:v>44844.531058796296</c:v>
                </c:pt>
                <c:pt idx="9429">
                  <c:v>44844.599728113426</c:v>
                </c:pt>
                <c:pt idx="9430">
                  <c:v>44844.668397488429</c:v>
                </c:pt>
                <c:pt idx="9431">
                  <c:v>44844.73706673611</c:v>
                </c:pt>
                <c:pt idx="9432">
                  <c:v>44844.805736041664</c:v>
                </c:pt>
                <c:pt idx="9433">
                  <c:v>44844.874406087962</c:v>
                </c:pt>
                <c:pt idx="9434">
                  <c:v>44844.943075787036</c:v>
                </c:pt>
                <c:pt idx="9435">
                  <c:v>44845.011745335651</c:v>
                </c:pt>
                <c:pt idx="9436">
                  <c:v>44845.080414675926</c:v>
                </c:pt>
                <c:pt idx="9437">
                  <c:v>44845.14908372685</c:v>
                </c:pt>
                <c:pt idx="9438">
                  <c:v>44845.21775340278</c:v>
                </c:pt>
                <c:pt idx="9439">
                  <c:v>44845.286423379628</c:v>
                </c:pt>
                <c:pt idx="9440">
                  <c:v>44845.355093854167</c:v>
                </c:pt>
                <c:pt idx="9441">
                  <c:v>44845.423763749997</c:v>
                </c:pt>
                <c:pt idx="9442">
                  <c:v>44845.492433263891</c:v>
                </c:pt>
                <c:pt idx="9443">
                  <c:v>44845.56110259259</c:v>
                </c:pt>
                <c:pt idx="9444">
                  <c:v>44845.629771840278</c:v>
                </c:pt>
                <c:pt idx="9445">
                  <c:v>44845.698441168985</c:v>
                </c:pt>
                <c:pt idx="9446">
                  <c:v>44845.767110173612</c:v>
                </c:pt>
                <c:pt idx="9447">
                  <c:v>44845.83577986111</c:v>
                </c:pt>
                <c:pt idx="9448">
                  <c:v>44845.904449733796</c:v>
                </c:pt>
                <c:pt idx="9449">
                  <c:v>44845.973119259259</c:v>
                </c:pt>
                <c:pt idx="9450">
                  <c:v>44846.041788750001</c:v>
                </c:pt>
                <c:pt idx="9451">
                  <c:v>44846.110457719908</c:v>
                </c:pt>
                <c:pt idx="9452">
                  <c:v>44846.179127071759</c:v>
                </c:pt>
                <c:pt idx="9453">
                  <c:v>44846.247796990741</c:v>
                </c:pt>
                <c:pt idx="9454">
                  <c:v>44846.316467291668</c:v>
                </c:pt>
                <c:pt idx="9455">
                  <c:v>44846.385137627316</c:v>
                </c:pt>
                <c:pt idx="9456">
                  <c:v>44846.453807372687</c:v>
                </c:pt>
                <c:pt idx="9457">
                  <c:v>44846.522476724538</c:v>
                </c:pt>
                <c:pt idx="9458">
                  <c:v>44846.591145983795</c:v>
                </c:pt>
                <c:pt idx="9459">
                  <c:v>44846.659815277781</c:v>
                </c:pt>
                <c:pt idx="9460">
                  <c:v>44846.728484502317</c:v>
                </c:pt>
                <c:pt idx="9461">
                  <c:v>44846.797153587962</c:v>
                </c:pt>
                <c:pt idx="9462">
                  <c:v>44846.865823483793</c:v>
                </c:pt>
                <c:pt idx="9463">
                  <c:v>44846.934493148146</c:v>
                </c:pt>
                <c:pt idx="9464">
                  <c:v>44847.00316266204</c:v>
                </c:pt>
                <c:pt idx="9465">
                  <c:v>44847.071832002315</c:v>
                </c:pt>
                <c:pt idx="9466">
                  <c:v>44847.140500844907</c:v>
                </c:pt>
                <c:pt idx="9467">
                  <c:v>44847.209170324073</c:v>
                </c:pt>
                <c:pt idx="9468">
                  <c:v>44847.277840185183</c:v>
                </c:pt>
                <c:pt idx="9469">
                  <c:v>44847.346510578704</c:v>
                </c:pt>
                <c:pt idx="9470">
                  <c:v>44847.415180439813</c:v>
                </c:pt>
                <c:pt idx="9471">
                  <c:v>44847.48384990741</c:v>
                </c:pt>
                <c:pt idx="9472">
                  <c:v>44847.552519108795</c:v>
                </c:pt>
                <c:pt idx="9473">
                  <c:v>44847.621188240744</c:v>
                </c:pt>
                <c:pt idx="9474">
                  <c:v>44847.689857430552</c:v>
                </c:pt>
                <c:pt idx="9475">
                  <c:v>44847.75852635417</c:v>
                </c:pt>
                <c:pt idx="9476">
                  <c:v>44847.827195844904</c:v>
                </c:pt>
                <c:pt idx="9477">
                  <c:v>44847.895865671293</c:v>
                </c:pt>
                <c:pt idx="9478">
                  <c:v>44847.964535081017</c:v>
                </c:pt>
                <c:pt idx="9479">
                  <c:v>44848.033204432868</c:v>
                </c:pt>
                <c:pt idx="9480">
                  <c:v>44848.10187337963</c:v>
                </c:pt>
                <c:pt idx="9481">
                  <c:v>44848.170542569445</c:v>
                </c:pt>
                <c:pt idx="9482">
                  <c:v>44848.239212326385</c:v>
                </c:pt>
                <c:pt idx="9483">
                  <c:v>44848.307882395835</c:v>
                </c:pt>
                <c:pt idx="9484">
                  <c:v>44848.37655267361</c:v>
                </c:pt>
                <c:pt idx="9485">
                  <c:v>44848.445222361108</c:v>
                </c:pt>
                <c:pt idx="9486">
                  <c:v>44848.513891643517</c:v>
                </c:pt>
                <c:pt idx="9487">
                  <c:v>44848.582560833333</c:v>
                </c:pt>
                <c:pt idx="9488">
                  <c:v>44848.651230011572</c:v>
                </c:pt>
                <c:pt idx="9489">
                  <c:v>44848.719899189811</c:v>
                </c:pt>
                <c:pt idx="9490">
                  <c:v>44848.788568090276</c:v>
                </c:pt>
                <c:pt idx="9491">
                  <c:v>44848.857237824071</c:v>
                </c:pt>
                <c:pt idx="9492">
                  <c:v>44848.925907418983</c:v>
                </c:pt>
                <c:pt idx="9493">
                  <c:v>44848.994576863428</c:v>
                </c:pt>
                <c:pt idx="9494">
                  <c:v>44849.063246168982</c:v>
                </c:pt>
                <c:pt idx="9495">
                  <c:v>44849.131914884259</c:v>
                </c:pt>
                <c:pt idx="9496">
                  <c:v>44849.200584189814</c:v>
                </c:pt>
                <c:pt idx="9497">
                  <c:v>44849.269253958337</c:v>
                </c:pt>
                <c:pt idx="9498">
                  <c:v>44849.337924259256</c:v>
                </c:pt>
                <c:pt idx="9499">
                  <c:v>44849.406594143518</c:v>
                </c:pt>
                <c:pt idx="9500">
                  <c:v>44849.475263553242</c:v>
                </c:pt>
                <c:pt idx="9501">
                  <c:v>44849.54393266204</c:v>
                </c:pt>
                <c:pt idx="9502">
                  <c:v>44849.612601689812</c:v>
                </c:pt>
                <c:pt idx="9503">
                  <c:v>44849.681270763889</c:v>
                </c:pt>
                <c:pt idx="9504">
                  <c:v>44849.749939629626</c:v>
                </c:pt>
                <c:pt idx="9505">
                  <c:v>44849.818608877315</c:v>
                </c:pt>
                <c:pt idx="9506">
                  <c:v>44849.887278645831</c:v>
                </c:pt>
                <c:pt idx="9507">
                  <c:v>44849.955947986113</c:v>
                </c:pt>
                <c:pt idx="9508">
                  <c:v>44850.024617222225</c:v>
                </c:pt>
                <c:pt idx="9509">
                  <c:v>44850.093286145835</c:v>
                </c:pt>
                <c:pt idx="9510">
                  <c:v>44850.161955115742</c:v>
                </c:pt>
                <c:pt idx="9511">
                  <c:v>44850.230624699077</c:v>
                </c:pt>
                <c:pt idx="9512">
                  <c:v>44850.299294525466</c:v>
                </c:pt>
                <c:pt idx="9513">
                  <c:v>44850.367964710647</c:v>
                </c:pt>
                <c:pt idx="9514">
                  <c:v>44850.436634317128</c:v>
                </c:pt>
                <c:pt idx="9515">
                  <c:v>44850.505303506943</c:v>
                </c:pt>
                <c:pt idx="9516">
                  <c:v>44850.573972604165</c:v>
                </c:pt>
                <c:pt idx="9517">
                  <c:v>44850.642641631945</c:v>
                </c:pt>
                <c:pt idx="9518">
                  <c:v>44850.71131071759</c:v>
                </c:pt>
                <c:pt idx="9519">
                  <c:v>44850.77997945602</c:v>
                </c:pt>
                <c:pt idx="9520">
                  <c:v>44850.848649004627</c:v>
                </c:pt>
                <c:pt idx="9521">
                  <c:v>44850.91731853009</c:v>
                </c:pt>
                <c:pt idx="9522">
                  <c:v>44850.98598784722</c:v>
                </c:pt>
                <c:pt idx="9523">
                  <c:v>44851.054657071756</c:v>
                </c:pt>
                <c:pt idx="9524">
                  <c:v>44851.123325694447</c:v>
                </c:pt>
                <c:pt idx="9525">
                  <c:v>44851.191994837965</c:v>
                </c:pt>
                <c:pt idx="9526">
                  <c:v>44851.260664513888</c:v>
                </c:pt>
                <c:pt idx="9527">
                  <c:v>44851.329334675924</c:v>
                </c:pt>
                <c:pt idx="9528">
                  <c:v>44851.39800458333</c:v>
                </c:pt>
                <c:pt idx="9529">
                  <c:v>44851.466673958334</c:v>
                </c:pt>
                <c:pt idx="9530">
                  <c:v>44851.535342974537</c:v>
                </c:pt>
                <c:pt idx="9531">
                  <c:v>44851.604011898147</c:v>
                </c:pt>
                <c:pt idx="9532">
                  <c:v>44851.67268087963</c:v>
                </c:pt>
                <c:pt idx="9533">
                  <c:v>44851.741349710646</c:v>
                </c:pt>
                <c:pt idx="9534">
                  <c:v>44851.810018692129</c:v>
                </c:pt>
                <c:pt idx="9535">
                  <c:v>44851.878688368059</c:v>
                </c:pt>
                <c:pt idx="9536">
                  <c:v>44851.947357650461</c:v>
                </c:pt>
                <c:pt idx="9537">
                  <c:v>44852.016026805555</c:v>
                </c:pt>
                <c:pt idx="9538">
                  <c:v>44852.08469570602</c:v>
                </c:pt>
                <c:pt idx="9539">
                  <c:v>44852.153364432874</c:v>
                </c:pt>
                <c:pt idx="9540">
                  <c:v>44852.222033784725</c:v>
                </c:pt>
                <c:pt idx="9541">
                  <c:v>44852.290703402781</c:v>
                </c:pt>
                <c:pt idx="9542">
                  <c:v>44852.3593734838</c:v>
                </c:pt>
                <c:pt idx="9543">
                  <c:v>44852.428042974534</c:v>
                </c:pt>
                <c:pt idx="9544">
                  <c:v>44852.496712083332</c:v>
                </c:pt>
                <c:pt idx="9545">
                  <c:v>44852.56538104167</c:v>
                </c:pt>
                <c:pt idx="9546">
                  <c:v>44852.634049918983</c:v>
                </c:pt>
                <c:pt idx="9547">
                  <c:v>44852.702718865738</c:v>
                </c:pt>
                <c:pt idx="9548">
                  <c:v>44852.771387476852</c:v>
                </c:pt>
                <c:pt idx="9549">
                  <c:v>44852.840056817127</c:v>
                </c:pt>
                <c:pt idx="9550">
                  <c:v>44852.908726284724</c:v>
                </c:pt>
                <c:pt idx="9551">
                  <c:v>44852.977395439812</c:v>
                </c:pt>
                <c:pt idx="9552">
                  <c:v>44853.04606453704</c:v>
                </c:pt>
                <c:pt idx="9553">
                  <c:v>44853.114733090275</c:v>
                </c:pt>
                <c:pt idx="9554">
                  <c:v>44853.183402071758</c:v>
                </c:pt>
                <c:pt idx="9555">
                  <c:v>44853.252071620373</c:v>
                </c:pt>
                <c:pt idx="9556">
                  <c:v>44853.320741574076</c:v>
                </c:pt>
                <c:pt idx="9557">
                  <c:v>44853.389411481483</c:v>
                </c:pt>
                <c:pt idx="9558">
                  <c:v>44853.458080810182</c:v>
                </c:pt>
                <c:pt idx="9559">
                  <c:v>44853.526749745368</c:v>
                </c:pt>
                <c:pt idx="9560">
                  <c:v>44853.595418576391</c:v>
                </c:pt>
                <c:pt idx="9561">
                  <c:v>44853.664087476849</c:v>
                </c:pt>
                <c:pt idx="9562">
                  <c:v>44853.732756261576</c:v>
                </c:pt>
                <c:pt idx="9563">
                  <c:v>44853.801424999998</c:v>
                </c:pt>
                <c:pt idx="9564">
                  <c:v>44853.870094537036</c:v>
                </c:pt>
                <c:pt idx="9565">
                  <c:v>44853.938763761573</c:v>
                </c:pt>
                <c:pt idx="9566">
                  <c:v>44854.007432847226</c:v>
                </c:pt>
                <c:pt idx="9567">
                  <c:v>44854.076101736115</c:v>
                </c:pt>
                <c:pt idx="9568">
                  <c:v>44854.144770231484</c:v>
                </c:pt>
                <c:pt idx="9569">
                  <c:v>44854.21343935185</c:v>
                </c:pt>
                <c:pt idx="9570">
                  <c:v>44854.282108807871</c:v>
                </c:pt>
                <c:pt idx="9571">
                  <c:v>44854.350778796295</c:v>
                </c:pt>
                <c:pt idx="9572">
                  <c:v>44854.419448217595</c:v>
                </c:pt>
                <c:pt idx="9573">
                  <c:v>44854.488117245368</c:v>
                </c:pt>
                <c:pt idx="9574">
                  <c:v>44854.556786053239</c:v>
                </c:pt>
                <c:pt idx="9575">
                  <c:v>44854.625454791669</c:v>
                </c:pt>
                <c:pt idx="9576">
                  <c:v>44854.694123587964</c:v>
                </c:pt>
                <c:pt idx="9577">
                  <c:v>44854.762792106485</c:v>
                </c:pt>
                <c:pt idx="9578">
                  <c:v>44854.831461226851</c:v>
                </c:pt>
                <c:pt idx="9579">
                  <c:v>44854.900130624999</c:v>
                </c:pt>
                <c:pt idx="9580">
                  <c:v>44854.968799641203</c:v>
                </c:pt>
                <c:pt idx="9581">
                  <c:v>44855.037468599534</c:v>
                </c:pt>
                <c:pt idx="9582">
                  <c:v>44855.106137106479</c:v>
                </c:pt>
                <c:pt idx="9583">
                  <c:v>44855.174805925926</c:v>
                </c:pt>
                <c:pt idx="9584">
                  <c:v>44855.243475312498</c:v>
                </c:pt>
                <c:pt idx="9585">
                  <c:v>44855.312145034724</c:v>
                </c:pt>
                <c:pt idx="9586">
                  <c:v>44855.380814895834</c:v>
                </c:pt>
                <c:pt idx="9587">
                  <c:v>44855.449484155091</c:v>
                </c:pt>
                <c:pt idx="9588">
                  <c:v>44855.51815300926</c:v>
                </c:pt>
                <c:pt idx="9589">
                  <c:v>44855.58682178241</c:v>
                </c:pt>
                <c:pt idx="9590">
                  <c:v>44855.655490567129</c:v>
                </c:pt>
                <c:pt idx="9591">
                  <c:v>44855.724159317127</c:v>
                </c:pt>
                <c:pt idx="9592">
                  <c:v>44855.792827835648</c:v>
                </c:pt>
                <c:pt idx="9593">
                  <c:v>44855.861497199076</c:v>
                </c:pt>
                <c:pt idx="9594">
                  <c:v>44855.930166377315</c:v>
                </c:pt>
                <c:pt idx="9595">
                  <c:v>44855.998835393519</c:v>
                </c:pt>
                <c:pt idx="9596">
                  <c:v>44856.067504259256</c:v>
                </c:pt>
                <c:pt idx="9597">
                  <c:v>44856.13617258102</c:v>
                </c:pt>
                <c:pt idx="9598">
                  <c:v>44856.20484150463</c:v>
                </c:pt>
                <c:pt idx="9599">
                  <c:v>44856.273510856481</c:v>
                </c:pt>
                <c:pt idx="9600">
                  <c:v>44856.342180752312</c:v>
                </c:pt>
                <c:pt idx="9601">
                  <c:v>44856.410850162036</c:v>
                </c:pt>
                <c:pt idx="9602">
                  <c:v>44856.479519143519</c:v>
                </c:pt>
                <c:pt idx="9603">
                  <c:v>44856.548187835651</c:v>
                </c:pt>
                <c:pt idx="9604">
                  <c:v>44856.616856446759</c:v>
                </c:pt>
                <c:pt idx="9605">
                  <c:v>44856.685525115739</c:v>
                </c:pt>
                <c:pt idx="9606">
                  <c:v>44856.754193553243</c:v>
                </c:pt>
                <c:pt idx="9607">
                  <c:v>44856.822862453701</c:v>
                </c:pt>
                <c:pt idx="9608">
                  <c:v>44856.891531805559</c:v>
                </c:pt>
                <c:pt idx="9609">
                  <c:v>44856.960200717593</c:v>
                </c:pt>
                <c:pt idx="9610">
                  <c:v>44857.028869548609</c:v>
                </c:pt>
                <c:pt idx="9611">
                  <c:v>44857.097538020833</c:v>
                </c:pt>
                <c:pt idx="9612">
                  <c:v>44857.166206643516</c:v>
                </c:pt>
                <c:pt idx="9613">
                  <c:v>44857.234875856484</c:v>
                </c:pt>
                <c:pt idx="9614">
                  <c:v>44857.303545347226</c:v>
                </c:pt>
                <c:pt idx="9615">
                  <c:v>44857.372215115742</c:v>
                </c:pt>
                <c:pt idx="9616">
                  <c:v>44857.440884305557</c:v>
                </c:pt>
                <c:pt idx="9617">
                  <c:v>44857.509553090276</c:v>
                </c:pt>
                <c:pt idx="9618">
                  <c:v>44857.578222152777</c:v>
                </c:pt>
                <c:pt idx="9619">
                  <c:v>44857.646892789351</c:v>
                </c:pt>
                <c:pt idx="9620">
                  <c:v>44857.715563449077</c:v>
                </c:pt>
                <c:pt idx="9621">
                  <c:v>44857.784233784725</c:v>
                </c:pt>
                <c:pt idx="9622">
                  <c:v>44857.852904953703</c:v>
                </c:pt>
                <c:pt idx="9623">
                  <c:v>44857.92157604167</c:v>
                </c:pt>
                <c:pt idx="9624">
                  <c:v>44857.990246956018</c:v>
                </c:pt>
                <c:pt idx="9625">
                  <c:v>44858.058917754628</c:v>
                </c:pt>
                <c:pt idx="9626">
                  <c:v>44858.127587939816</c:v>
                </c:pt>
                <c:pt idx="9627">
                  <c:v>44858.196258692129</c:v>
                </c:pt>
                <c:pt idx="9628">
                  <c:v>44858.264929942132</c:v>
                </c:pt>
                <c:pt idx="9629">
                  <c:v>44858.333601712962</c:v>
                </c:pt>
                <c:pt idx="9630">
                  <c:v>44858.402273125001</c:v>
                </c:pt>
                <c:pt idx="9631">
                  <c:v>44858.470944050925</c:v>
                </c:pt>
                <c:pt idx="9632">
                  <c:v>44858.539614641202</c:v>
                </c:pt>
                <c:pt idx="9633">
                  <c:v>44858.608285138886</c:v>
                </c:pt>
                <c:pt idx="9634">
                  <c:v>44858.676955694442</c:v>
                </c:pt>
                <c:pt idx="9635">
                  <c:v>44858.745626064818</c:v>
                </c:pt>
                <c:pt idx="9636">
                  <c:v>44858.814296712961</c:v>
                </c:pt>
                <c:pt idx="9637">
                  <c:v>44858.882967962963</c:v>
                </c:pt>
                <c:pt idx="9638">
                  <c:v>44858.95163880787</c:v>
                </c:pt>
                <c:pt idx="9639">
                  <c:v>44859.020309513886</c:v>
                </c:pt>
                <c:pt idx="9640">
                  <c:v>44859.08897996528</c:v>
                </c:pt>
                <c:pt idx="9641">
                  <c:v>44859.157650335648</c:v>
                </c:pt>
                <c:pt idx="9642">
                  <c:v>44859.226321331022</c:v>
                </c:pt>
                <c:pt idx="9643">
                  <c:v>44859.294992581017</c:v>
                </c:pt>
                <c:pt idx="9644">
                  <c:v>44859.363664247685</c:v>
                </c:pt>
                <c:pt idx="9645">
                  <c:v>44859.432335324076</c:v>
                </c:pt>
                <c:pt idx="9646">
                  <c:v>44859.501006006947</c:v>
                </c:pt>
                <c:pt idx="9647">
                  <c:v>44859.569676562503</c:v>
                </c:pt>
                <c:pt idx="9648">
                  <c:v>44859.638347048611</c:v>
                </c:pt>
                <c:pt idx="9649">
                  <c:v>44859.707017592591</c:v>
                </c:pt>
                <c:pt idx="9650">
                  <c:v>44859.775687800924</c:v>
                </c:pt>
                <c:pt idx="9651">
                  <c:v>44859.844358773145</c:v>
                </c:pt>
                <c:pt idx="9652">
                  <c:v>44859.91302980324</c:v>
                </c:pt>
                <c:pt idx="9653">
                  <c:v>44859.981700567128</c:v>
                </c:pt>
                <c:pt idx="9654">
                  <c:v>44860.050371273152</c:v>
                </c:pt>
                <c:pt idx="9655">
                  <c:v>44860.119041377315</c:v>
                </c:pt>
                <c:pt idx="9656">
                  <c:v>44860.187711979168</c:v>
                </c:pt>
                <c:pt idx="9657">
                  <c:v>44860.256383125001</c:v>
                </c:pt>
                <c:pt idx="9658">
                  <c:v>44860.32505472222</c:v>
                </c:pt>
                <c:pt idx="9659">
                  <c:v>44860.393726168979</c:v>
                </c:pt>
                <c:pt idx="9660">
                  <c:v>44860.462397048614</c:v>
                </c:pt>
                <c:pt idx="9661">
                  <c:v>44860.531067569442</c:v>
                </c:pt>
                <c:pt idx="9662">
                  <c:v>44860.599737974539</c:v>
                </c:pt>
                <c:pt idx="9663">
                  <c:v>44860.668408449077</c:v>
                </c:pt>
                <c:pt idx="9664">
                  <c:v>44860.737078784725</c:v>
                </c:pt>
                <c:pt idx="9665">
                  <c:v>44860.805749189814</c:v>
                </c:pt>
                <c:pt idx="9666">
                  <c:v>44860.874420324071</c:v>
                </c:pt>
                <c:pt idx="9667">
                  <c:v>44860.943091111112</c:v>
                </c:pt>
                <c:pt idx="9668">
                  <c:v>44861.011761759262</c:v>
                </c:pt>
                <c:pt idx="9669">
                  <c:v>44861.080432199073</c:v>
                </c:pt>
                <c:pt idx="9670">
                  <c:v>44861.149102337964</c:v>
                </c:pt>
                <c:pt idx="9671">
                  <c:v>44861.217773101853</c:v>
                </c:pt>
                <c:pt idx="9672">
                  <c:v>44861.286444178244</c:v>
                </c:pt>
                <c:pt idx="9673">
                  <c:v>44861.355115740742</c:v>
                </c:pt>
                <c:pt idx="9674">
                  <c:v>44861.423786724539</c:v>
                </c:pt>
                <c:pt idx="9675">
                  <c:v>44861.492457326392</c:v>
                </c:pt>
                <c:pt idx="9676">
                  <c:v>44861.561127743058</c:v>
                </c:pt>
                <c:pt idx="9677">
                  <c:v>44861.629798078706</c:v>
                </c:pt>
                <c:pt idx="9678">
                  <c:v>44861.698468483795</c:v>
                </c:pt>
                <c:pt idx="9679">
                  <c:v>44861.76713857639</c:v>
                </c:pt>
                <c:pt idx="9680">
                  <c:v>44861.835809351855</c:v>
                </c:pt>
                <c:pt idx="9681">
                  <c:v>44861.904480324076</c:v>
                </c:pt>
                <c:pt idx="9682">
                  <c:v>44861.973150937498</c:v>
                </c:pt>
                <c:pt idx="9683">
                  <c:v>44862.04182150463</c:v>
                </c:pt>
                <c:pt idx="9684">
                  <c:v>44862.110491550928</c:v>
                </c:pt>
                <c:pt idx="9685">
                  <c:v>44862.179162002314</c:v>
                </c:pt>
                <c:pt idx="9686">
                  <c:v>44862.247832997688</c:v>
                </c:pt>
                <c:pt idx="9687">
                  <c:v>44862.316504386574</c:v>
                </c:pt>
                <c:pt idx="9688">
                  <c:v>44862.385175798612</c:v>
                </c:pt>
                <c:pt idx="9689">
                  <c:v>44862.453846631943</c:v>
                </c:pt>
                <c:pt idx="9690">
                  <c:v>44862.522517060184</c:v>
                </c:pt>
                <c:pt idx="9691">
                  <c:v>44862.591187407408</c:v>
                </c:pt>
                <c:pt idx="9692">
                  <c:v>44862.659857777777</c:v>
                </c:pt>
                <c:pt idx="9693">
                  <c:v>44862.72852809028</c:v>
                </c:pt>
                <c:pt idx="9694">
                  <c:v>44862.79719824074</c:v>
                </c:pt>
                <c:pt idx="9695">
                  <c:v>44862.865869224537</c:v>
                </c:pt>
                <c:pt idx="9696">
                  <c:v>44862.934539965281</c:v>
                </c:pt>
                <c:pt idx="9697">
                  <c:v>44863.003210555558</c:v>
                </c:pt>
                <c:pt idx="9698">
                  <c:v>44863.071880972224</c:v>
                </c:pt>
                <c:pt idx="9699">
                  <c:v>44863.140550891207</c:v>
                </c:pt>
                <c:pt idx="9700">
                  <c:v>44863.209221446756</c:v>
                </c:pt>
                <c:pt idx="9701">
                  <c:v>44863.277892384256</c:v>
                </c:pt>
                <c:pt idx="9702">
                  <c:v>44863.346563854167</c:v>
                </c:pt>
                <c:pt idx="9703">
                  <c:v>44863.415234791668</c:v>
                </c:pt>
                <c:pt idx="9704">
                  <c:v>44863.483905324072</c:v>
                </c:pt>
                <c:pt idx="9705">
                  <c:v>44863.552575601854</c:v>
                </c:pt>
                <c:pt idx="9706">
                  <c:v>44863.621245810187</c:v>
                </c:pt>
                <c:pt idx="9707">
                  <c:v>44863.689916064817</c:v>
                </c:pt>
                <c:pt idx="9708">
                  <c:v>44863.758586064818</c:v>
                </c:pt>
                <c:pt idx="9709">
                  <c:v>44863.827256620367</c:v>
                </c:pt>
                <c:pt idx="9710">
                  <c:v>44863.895927523146</c:v>
                </c:pt>
                <c:pt idx="9711">
                  <c:v>44863.964598009261</c:v>
                </c:pt>
                <c:pt idx="9712">
                  <c:v>44864.033268425927</c:v>
                </c:pt>
                <c:pt idx="9713">
                  <c:v>44864.101938437503</c:v>
                </c:pt>
                <c:pt idx="9714">
                  <c:v>44864.170608692133</c:v>
                </c:pt>
                <c:pt idx="9715">
                  <c:v>44864.239279525464</c:v>
                </c:pt>
                <c:pt idx="9716">
                  <c:v>44864.307950659721</c:v>
                </c:pt>
                <c:pt idx="9717">
                  <c:v>44864.376622002317</c:v>
                </c:pt>
                <c:pt idx="9718">
                  <c:v>44864.44529275463</c:v>
                </c:pt>
                <c:pt idx="9719">
                  <c:v>44864.513963090278</c:v>
                </c:pt>
                <c:pt idx="9720">
                  <c:v>44864.582633356484</c:v>
                </c:pt>
                <c:pt idx="9721">
                  <c:v>44864.651303599538</c:v>
                </c:pt>
                <c:pt idx="9722">
                  <c:v>44864.719973831016</c:v>
                </c:pt>
                <c:pt idx="9723">
                  <c:v>44864.788643784719</c:v>
                </c:pt>
                <c:pt idx="9724">
                  <c:v>44864.857314583336</c:v>
                </c:pt>
                <c:pt idx="9725">
                  <c:v>44864.925985254631</c:v>
                </c:pt>
                <c:pt idx="9726">
                  <c:v>44864.994655752314</c:v>
                </c:pt>
                <c:pt idx="9727">
                  <c:v>44865.063326111114</c:v>
                </c:pt>
                <c:pt idx="9728">
                  <c:v>44865.131995891206</c:v>
                </c:pt>
                <c:pt idx="9729">
                  <c:v>44865.200666249999</c:v>
                </c:pt>
                <c:pt idx="9730">
                  <c:v>44865.269337083337</c:v>
                </c:pt>
                <c:pt idx="9731">
                  <c:v>44865.338008437502</c:v>
                </c:pt>
                <c:pt idx="9732">
                  <c:v>44865.406679375003</c:v>
                </c:pt>
                <c:pt idx="9733">
                  <c:v>44865.475349849534</c:v>
                </c:pt>
                <c:pt idx="9734">
                  <c:v>44865.544020011577</c:v>
                </c:pt>
                <c:pt idx="9735">
                  <c:v>44865.612690092596</c:v>
                </c:pt>
                <c:pt idx="9736">
                  <c:v>44865.681360219911</c:v>
                </c:pt>
                <c:pt idx="9737">
                  <c:v>44865.750030138886</c:v>
                </c:pt>
                <c:pt idx="9738">
                  <c:v>44865.818700439813</c:v>
                </c:pt>
                <c:pt idx="9739">
                  <c:v>44865.887371261575</c:v>
                </c:pt>
                <c:pt idx="9740">
                  <c:v>44865.956041655096</c:v>
                </c:pt>
                <c:pt idx="9741">
                  <c:v>44866.024711944447</c:v>
                </c:pt>
                <c:pt idx="9742">
                  <c:v>44866.093381921295</c:v>
                </c:pt>
                <c:pt idx="9743">
                  <c:v>44866.162051944448</c:v>
                </c:pt>
                <c:pt idx="9744">
                  <c:v>44866.230722569446</c:v>
                </c:pt>
                <c:pt idx="9745">
                  <c:v>44866.299393449073</c:v>
                </c:pt>
                <c:pt idx="9746">
                  <c:v>44866.3680646875</c:v>
                </c:pt>
                <c:pt idx="9747">
                  <c:v>44866.43673533565</c:v>
                </c:pt>
                <c:pt idx="9748">
                  <c:v>44866.505405578704</c:v>
                </c:pt>
                <c:pt idx="9749">
                  <c:v>44866.574075717595</c:v>
                </c:pt>
                <c:pt idx="9750">
                  <c:v>44866.642745798614</c:v>
                </c:pt>
                <c:pt idx="9751">
                  <c:v>44866.711415925929</c:v>
                </c:pt>
                <c:pt idx="9752">
                  <c:v>44866.780085706021</c:v>
                </c:pt>
                <c:pt idx="9753">
                  <c:v>44866.848756296298</c:v>
                </c:pt>
                <c:pt idx="9754">
                  <c:v>44866.917426874999</c:v>
                </c:pt>
                <c:pt idx="9755">
                  <c:v>44866.986097233799</c:v>
                </c:pt>
                <c:pt idx="9756">
                  <c:v>44867.054767511574</c:v>
                </c:pt>
                <c:pt idx="9757">
                  <c:v>44867.123437164351</c:v>
                </c:pt>
                <c:pt idx="9758">
                  <c:v>44867.192107361108</c:v>
                </c:pt>
                <c:pt idx="9759">
                  <c:v>44867.2607780787</c:v>
                </c:pt>
                <c:pt idx="9760">
                  <c:v>44867.329449282406</c:v>
                </c:pt>
                <c:pt idx="9761">
                  <c:v>44867.398120219907</c:v>
                </c:pt>
                <c:pt idx="9762">
                  <c:v>44867.466790648148</c:v>
                </c:pt>
                <c:pt idx="9763">
                  <c:v>44867.535460706022</c:v>
                </c:pt>
                <c:pt idx="9764">
                  <c:v>44867.604130671294</c:v>
                </c:pt>
                <c:pt idx="9765">
                  <c:v>44867.672800682871</c:v>
                </c:pt>
                <c:pt idx="9766">
                  <c:v>44867.741470555557</c:v>
                </c:pt>
                <c:pt idx="9767">
                  <c:v>44867.810140590278</c:v>
                </c:pt>
                <c:pt idx="9768">
                  <c:v>44867.878811296294</c:v>
                </c:pt>
                <c:pt idx="9769">
                  <c:v>44867.947481620373</c:v>
                </c:pt>
                <c:pt idx="9770">
                  <c:v>44868.016151805554</c:v>
                </c:pt>
                <c:pt idx="9771">
                  <c:v>44868.084821747689</c:v>
                </c:pt>
                <c:pt idx="9772">
                  <c:v>44868.153491516205</c:v>
                </c:pt>
                <c:pt idx="9773">
                  <c:v>44868.222161898149</c:v>
                </c:pt>
                <c:pt idx="9774">
                  <c:v>44868.290832557868</c:v>
                </c:pt>
                <c:pt idx="9775">
                  <c:v>44868.359503680556</c:v>
                </c:pt>
                <c:pt idx="9776">
                  <c:v>44868.428174212961</c:v>
                </c:pt>
                <c:pt idx="9777">
                  <c:v>44868.496844351852</c:v>
                </c:pt>
                <c:pt idx="9778">
                  <c:v>44868.565514340276</c:v>
                </c:pt>
                <c:pt idx="9779">
                  <c:v>44868.634184259259</c:v>
                </c:pt>
                <c:pt idx="9780">
                  <c:v>44868.702854236108</c:v>
                </c:pt>
                <c:pt idx="9781">
                  <c:v>44868.771523888892</c:v>
                </c:pt>
                <c:pt idx="9782">
                  <c:v>44868.840194270837</c:v>
                </c:pt>
                <c:pt idx="9783">
                  <c:v>44868.908864756944</c:v>
                </c:pt>
                <c:pt idx="9784">
                  <c:v>44868.977534942132</c:v>
                </c:pt>
                <c:pt idx="9785">
                  <c:v>44869.046205092593</c:v>
                </c:pt>
                <c:pt idx="9786">
                  <c:v>44869.114874664352</c:v>
                </c:pt>
                <c:pt idx="9787">
                  <c:v>44869.183544687497</c:v>
                </c:pt>
                <c:pt idx="9788">
                  <c:v>44869.252215266206</c:v>
                </c:pt>
                <c:pt idx="9789">
                  <c:v>44869.320886261572</c:v>
                </c:pt>
                <c:pt idx="9790">
                  <c:v>44869.389557199072</c:v>
                </c:pt>
                <c:pt idx="9791">
                  <c:v>44869.458227557872</c:v>
                </c:pt>
                <c:pt idx="9792">
                  <c:v>44869.526897523145</c:v>
                </c:pt>
                <c:pt idx="9793">
                  <c:v>44869.595567395831</c:v>
                </c:pt>
                <c:pt idx="9794">
                  <c:v>44869.664237314813</c:v>
                </c:pt>
                <c:pt idx="9795">
                  <c:v>44869.732907141202</c:v>
                </c:pt>
                <c:pt idx="9796">
                  <c:v>44869.801576909726</c:v>
                </c:pt>
                <c:pt idx="9797">
                  <c:v>44869.870247476851</c:v>
                </c:pt>
                <c:pt idx="9798">
                  <c:v>44869.938917743057</c:v>
                </c:pt>
                <c:pt idx="9799">
                  <c:v>44870.00758784722</c:v>
                </c:pt>
                <c:pt idx="9800">
                  <c:v>44870.076257766203</c:v>
                </c:pt>
                <c:pt idx="9801">
                  <c:v>44870.144927291665</c:v>
                </c:pt>
                <c:pt idx="9802">
                  <c:v>44870.213597453701</c:v>
                </c:pt>
                <c:pt idx="9803">
                  <c:v>44870.282267939816</c:v>
                </c:pt>
                <c:pt idx="9804">
                  <c:v>44870.350938958334</c:v>
                </c:pt>
                <c:pt idx="9805">
                  <c:v>44870.419609409721</c:v>
                </c:pt>
                <c:pt idx="9806">
                  <c:v>44870.488279467594</c:v>
                </c:pt>
                <c:pt idx="9807">
                  <c:v>44870.556949305559</c:v>
                </c:pt>
                <c:pt idx="9808">
                  <c:v>44870.625619074075</c:v>
                </c:pt>
                <c:pt idx="9809">
                  <c:v>44870.694288900464</c:v>
                </c:pt>
                <c:pt idx="9810">
                  <c:v>44870.762958449071</c:v>
                </c:pt>
                <c:pt idx="9811">
                  <c:v>44870.831628611108</c:v>
                </c:pt>
                <c:pt idx="9812">
                  <c:v>44870.900299039349</c:v>
                </c:pt>
                <c:pt idx="9813">
                  <c:v>44870.968969074071</c:v>
                </c:pt>
                <c:pt idx="9814">
                  <c:v>44871.037639074071</c:v>
                </c:pt>
                <c:pt idx="9815">
                  <c:v>44871.106308599534</c:v>
                </c:pt>
                <c:pt idx="9816">
                  <c:v>44871.174978449075</c:v>
                </c:pt>
                <c:pt idx="9817">
                  <c:v>44871.24364886574</c:v>
                </c:pt>
                <c:pt idx="9818">
                  <c:v>44871.312319629629</c:v>
                </c:pt>
                <c:pt idx="9819">
                  <c:v>44871.380990509257</c:v>
                </c:pt>
                <c:pt idx="9820">
                  <c:v>44871.449660798608</c:v>
                </c:pt>
                <c:pt idx="9821">
                  <c:v>44871.518330694445</c:v>
                </c:pt>
                <c:pt idx="9822">
                  <c:v>44871.587000486114</c:v>
                </c:pt>
                <c:pt idx="9823">
                  <c:v>44871.655670300926</c:v>
                </c:pt>
                <c:pt idx="9824">
                  <c:v>44871.724340081018</c:v>
                </c:pt>
                <c:pt idx="9825">
                  <c:v>44871.793009629633</c:v>
                </c:pt>
                <c:pt idx="9826">
                  <c:v>44871.861680023147</c:v>
                </c:pt>
                <c:pt idx="9827">
                  <c:v>44871.930350219911</c:v>
                </c:pt>
                <c:pt idx="9828">
                  <c:v>44871.999020277777</c:v>
                </c:pt>
                <c:pt idx="9829">
                  <c:v>44872.067690173608</c:v>
                </c:pt>
                <c:pt idx="9830">
                  <c:v>44872.13635951389</c:v>
                </c:pt>
                <c:pt idx="9831">
                  <c:v>44872.205029467594</c:v>
                </c:pt>
                <c:pt idx="9832">
                  <c:v>44872.273699849538</c:v>
                </c:pt>
                <c:pt idx="9833">
                  <c:v>44872.342370775463</c:v>
                </c:pt>
                <c:pt idx="9834">
                  <c:v>44872.41104121528</c:v>
                </c:pt>
                <c:pt idx="9835">
                  <c:v>44872.479711215281</c:v>
                </c:pt>
                <c:pt idx="9836">
                  <c:v>44872.5483809375</c:v>
                </c:pt>
                <c:pt idx="9837">
                  <c:v>44872.617050578701</c:v>
                </c:pt>
                <c:pt idx="9838">
                  <c:v>44872.685720277776</c:v>
                </c:pt>
                <c:pt idx="9839">
                  <c:v>44872.754389745372</c:v>
                </c:pt>
                <c:pt idx="9840">
                  <c:v>44872.823059675924</c:v>
                </c:pt>
                <c:pt idx="9841">
                  <c:v>44872.8917300463</c:v>
                </c:pt>
                <c:pt idx="9842">
                  <c:v>44872.960399988428</c:v>
                </c:pt>
                <c:pt idx="9843">
                  <c:v>44873.029069849537</c:v>
                </c:pt>
                <c:pt idx="9844">
                  <c:v>44873.097739351855</c:v>
                </c:pt>
                <c:pt idx="9845">
                  <c:v>44873.166408993056</c:v>
                </c:pt>
                <c:pt idx="9846">
                  <c:v>44873.23507923611</c:v>
                </c:pt>
                <c:pt idx="9847">
                  <c:v>44873.303749756946</c:v>
                </c:pt>
                <c:pt idx="9848">
                  <c:v>44873.372420555555</c:v>
                </c:pt>
                <c:pt idx="9849">
                  <c:v>44873.441090775465</c:v>
                </c:pt>
                <c:pt idx="9850">
                  <c:v>44873.509760578701</c:v>
                </c:pt>
                <c:pt idx="9851">
                  <c:v>44873.578430289352</c:v>
                </c:pt>
                <c:pt idx="9852">
                  <c:v>44873.647099965281</c:v>
                </c:pt>
                <c:pt idx="9853">
                  <c:v>44873.715769664355</c:v>
                </c:pt>
                <c:pt idx="9854">
                  <c:v>44873.784439050927</c:v>
                </c:pt>
                <c:pt idx="9855">
                  <c:v>44873.853109247684</c:v>
                </c:pt>
                <c:pt idx="9856">
                  <c:v>44873.921779386576</c:v>
                </c:pt>
                <c:pt idx="9857">
                  <c:v>44873.990449340279</c:v>
                </c:pt>
                <c:pt idx="9858">
                  <c:v>44874.059119178244</c:v>
                </c:pt>
                <c:pt idx="9859">
                  <c:v>44874.12778840278</c:v>
                </c:pt>
                <c:pt idx="9860">
                  <c:v>44874.196458194441</c:v>
                </c:pt>
                <c:pt idx="9861">
                  <c:v>44874.265128483799</c:v>
                </c:pt>
                <c:pt idx="9862">
                  <c:v>44874.333799293985</c:v>
                </c:pt>
                <c:pt idx="9863">
                  <c:v>44874.402469745371</c:v>
                </c:pt>
                <c:pt idx="9864">
                  <c:v>44874.471139710651</c:v>
                </c:pt>
                <c:pt idx="9865">
                  <c:v>44874.539809340276</c:v>
                </c:pt>
                <c:pt idx="9866">
                  <c:v>44874.608478865739</c:v>
                </c:pt>
                <c:pt idx="9867">
                  <c:v>44874.677148460651</c:v>
                </c:pt>
                <c:pt idx="9868">
                  <c:v>44874.745817870367</c:v>
                </c:pt>
                <c:pt idx="9869">
                  <c:v>44874.814487557873</c:v>
                </c:pt>
                <c:pt idx="9870">
                  <c:v>44874.883157847224</c:v>
                </c:pt>
                <c:pt idx="9871">
                  <c:v>44874.951827719909</c:v>
                </c:pt>
                <c:pt idx="9872">
                  <c:v>44875.020497465281</c:v>
                </c:pt>
                <c:pt idx="9873">
                  <c:v>44875.089166944446</c:v>
                </c:pt>
                <c:pt idx="9874">
                  <c:v>44875.157836365739</c:v>
                </c:pt>
                <c:pt idx="9875">
                  <c:v>44875.226506388892</c:v>
                </c:pt>
                <c:pt idx="9876">
                  <c:v>44875.295176678243</c:v>
                </c:pt>
                <c:pt idx="9877">
                  <c:v>44875.363847372682</c:v>
                </c:pt>
                <c:pt idx="9878">
                  <c:v>44875.432517476853</c:v>
                </c:pt>
                <c:pt idx="9879">
                  <c:v>44875.501187199072</c:v>
                </c:pt>
                <c:pt idx="9880">
                  <c:v>44875.569856782407</c:v>
                </c:pt>
                <c:pt idx="9881">
                  <c:v>44875.638526296294</c:v>
                </c:pt>
                <c:pt idx="9882">
                  <c:v>44875.70719587963</c:v>
                </c:pt>
                <c:pt idx="9883">
                  <c:v>44875.775865115742</c:v>
                </c:pt>
                <c:pt idx="9884">
                  <c:v>44875.844535127311</c:v>
                </c:pt>
                <c:pt idx="9885">
                  <c:v>44875.913205185185</c:v>
                </c:pt>
                <c:pt idx="9886">
                  <c:v>44875.981874976853</c:v>
                </c:pt>
                <c:pt idx="9887">
                  <c:v>44876.050544710648</c:v>
                </c:pt>
                <c:pt idx="9888">
                  <c:v>44876.119213854166</c:v>
                </c:pt>
                <c:pt idx="9889">
                  <c:v>44876.187883483799</c:v>
                </c:pt>
                <c:pt idx="9890">
                  <c:v>44876.256553657404</c:v>
                </c:pt>
                <c:pt idx="9891">
                  <c:v>44876.325224282409</c:v>
                </c:pt>
                <c:pt idx="9892">
                  <c:v>44876.393894745372</c:v>
                </c:pt>
                <c:pt idx="9893">
                  <c:v>44876.462564664354</c:v>
                </c:pt>
                <c:pt idx="9894">
                  <c:v>44876.531234201386</c:v>
                </c:pt>
                <c:pt idx="9895">
                  <c:v>44876.599903634262</c:v>
                </c:pt>
                <c:pt idx="9896">
                  <c:v>44876.668573136572</c:v>
                </c:pt>
                <c:pt idx="9897">
                  <c:v>44876.737242499999</c:v>
                </c:pt>
                <c:pt idx="9898">
                  <c:v>44876.805911921299</c:v>
                </c:pt>
                <c:pt idx="9899">
                  <c:v>44876.874582083336</c:v>
                </c:pt>
                <c:pt idx="9900">
                  <c:v>44876.943251898148</c:v>
                </c:pt>
                <c:pt idx="9901">
                  <c:v>44877.011921574071</c:v>
                </c:pt>
                <c:pt idx="9902">
                  <c:v>44877.080591030091</c:v>
                </c:pt>
                <c:pt idx="9903">
                  <c:v>44877.149260185186</c:v>
                </c:pt>
                <c:pt idx="9904">
                  <c:v>44877.217929976854</c:v>
                </c:pt>
                <c:pt idx="9905">
                  <c:v>44877.286600069441</c:v>
                </c:pt>
                <c:pt idx="9906">
                  <c:v>44877.355270659726</c:v>
                </c:pt>
                <c:pt idx="9907">
                  <c:v>44877.423940659719</c:v>
                </c:pt>
                <c:pt idx="9908">
                  <c:v>44877.492610289351</c:v>
                </c:pt>
                <c:pt idx="9909">
                  <c:v>44877.56127972222</c:v>
                </c:pt>
                <c:pt idx="9910">
                  <c:v>44877.629949085647</c:v>
                </c:pt>
                <c:pt idx="9911">
                  <c:v>44877.698618506947</c:v>
                </c:pt>
                <c:pt idx="9912">
                  <c:v>44877.767287615738</c:v>
                </c:pt>
                <c:pt idx="9913">
                  <c:v>44877.835957407406</c:v>
                </c:pt>
                <c:pt idx="9914">
                  <c:v>44877.90462739583</c:v>
                </c:pt>
                <c:pt idx="9915">
                  <c:v>44877.973297025463</c:v>
                </c:pt>
                <c:pt idx="9916">
                  <c:v>44878.041966608798</c:v>
                </c:pt>
                <c:pt idx="9917">
                  <c:v>44878.110635682868</c:v>
                </c:pt>
                <c:pt idx="9918">
                  <c:v>44878.179305138889</c:v>
                </c:pt>
                <c:pt idx="9919">
                  <c:v>44878.247975162034</c:v>
                </c:pt>
                <c:pt idx="9920">
                  <c:v>44878.316645567131</c:v>
                </c:pt>
                <c:pt idx="9921">
                  <c:v>44878.385315995372</c:v>
                </c:pt>
                <c:pt idx="9922">
                  <c:v>44878.453985844906</c:v>
                </c:pt>
                <c:pt idx="9923">
                  <c:v>44878.522655289351</c:v>
                </c:pt>
                <c:pt idx="9924">
                  <c:v>44878.591324652778</c:v>
                </c:pt>
                <c:pt idx="9925">
                  <c:v>44878.65999403935</c:v>
                </c:pt>
                <c:pt idx="9926">
                  <c:v>44878.72866335648</c:v>
                </c:pt>
                <c:pt idx="9927">
                  <c:v>44878.797332534719</c:v>
                </c:pt>
                <c:pt idx="9928">
                  <c:v>44878.86600253472</c:v>
                </c:pt>
                <c:pt idx="9929">
                  <c:v>44878.934672280091</c:v>
                </c:pt>
                <c:pt idx="9930">
                  <c:v>44879.003341886571</c:v>
                </c:pt>
                <c:pt idx="9931">
                  <c:v>44879.072011307871</c:v>
                </c:pt>
                <c:pt idx="9932">
                  <c:v>44879.140680254626</c:v>
                </c:pt>
                <c:pt idx="9933">
                  <c:v>44879.209349826386</c:v>
                </c:pt>
                <c:pt idx="9934">
                  <c:v>44879.278019768521</c:v>
                </c:pt>
                <c:pt idx="9935">
                  <c:v>44879.346690254628</c:v>
                </c:pt>
                <c:pt idx="9936">
                  <c:v>44879.415360208332</c:v>
                </c:pt>
                <c:pt idx="9937">
                  <c:v>44879.484029756946</c:v>
                </c:pt>
                <c:pt idx="9938">
                  <c:v>44879.552699050924</c:v>
                </c:pt>
                <c:pt idx="9939">
                  <c:v>44879.621368263892</c:v>
                </c:pt>
                <c:pt idx="9940">
                  <c:v>44879.690037534725</c:v>
                </c:pt>
                <c:pt idx="9941">
                  <c:v>44879.758706539353</c:v>
                </c:pt>
                <c:pt idx="9942">
                  <c:v>44879.827376111112</c:v>
                </c:pt>
                <c:pt idx="9943">
                  <c:v>44879.896046018519</c:v>
                </c:pt>
                <c:pt idx="9944">
                  <c:v>44879.964715520837</c:v>
                </c:pt>
                <c:pt idx="9945">
                  <c:v>44880.033384953706</c:v>
                </c:pt>
                <c:pt idx="9946">
                  <c:v>44880.102053981478</c:v>
                </c:pt>
                <c:pt idx="9947">
                  <c:v>44880.170723240743</c:v>
                </c:pt>
                <c:pt idx="9948">
                  <c:v>44880.239393090276</c:v>
                </c:pt>
                <c:pt idx="9949">
                  <c:v>44880.308063240744</c:v>
                </c:pt>
                <c:pt idx="9950">
                  <c:v>44880.376733599536</c:v>
                </c:pt>
                <c:pt idx="9951">
                  <c:v>44880.445403356483</c:v>
                </c:pt>
                <c:pt idx="9952">
                  <c:v>44880.514072708334</c:v>
                </c:pt>
                <c:pt idx="9953">
                  <c:v>44880.582741979168</c:v>
                </c:pt>
                <c:pt idx="9954">
                  <c:v>44880.651411238425</c:v>
                </c:pt>
                <c:pt idx="9955">
                  <c:v>44880.720080486113</c:v>
                </c:pt>
                <c:pt idx="9956">
                  <c:v>44880.78874945602</c:v>
                </c:pt>
                <c:pt idx="9957">
                  <c:v>44880.857419259257</c:v>
                </c:pt>
                <c:pt idx="9958">
                  <c:v>44880.926088946762</c:v>
                </c:pt>
                <c:pt idx="9959">
                  <c:v>44880.994758449073</c:v>
                </c:pt>
                <c:pt idx="9960">
                  <c:v>44881.063427835645</c:v>
                </c:pt>
                <c:pt idx="9961">
                  <c:v>44881.132096620371</c:v>
                </c:pt>
                <c:pt idx="9962">
                  <c:v>44881.200765995367</c:v>
                </c:pt>
                <c:pt idx="9963">
                  <c:v>44881.269435833332</c:v>
                </c:pt>
                <c:pt idx="9964">
                  <c:v>44881.338106203701</c:v>
                </c:pt>
                <c:pt idx="9965">
                  <c:v>44881.406776157404</c:v>
                </c:pt>
                <c:pt idx="9966">
                  <c:v>44881.475445648146</c:v>
                </c:pt>
                <c:pt idx="9967">
                  <c:v>44881.544114826385</c:v>
                </c:pt>
                <c:pt idx="9968">
                  <c:v>44881.612783912038</c:v>
                </c:pt>
                <c:pt idx="9969">
                  <c:v>44881.681453043981</c:v>
                </c:pt>
                <c:pt idx="9970">
                  <c:v>44881.750121990743</c:v>
                </c:pt>
                <c:pt idx="9971">
                  <c:v>44881.818791296297</c:v>
                </c:pt>
                <c:pt idx="9972">
                  <c:v>44881.887461134262</c:v>
                </c:pt>
                <c:pt idx="9973">
                  <c:v>44881.956130543978</c:v>
                </c:pt>
                <c:pt idx="9974">
                  <c:v>44882.024799837964</c:v>
                </c:pt>
                <c:pt idx="9975">
                  <c:v>44882.093468831015</c:v>
                </c:pt>
                <c:pt idx="9976">
                  <c:v>44882.162137870371</c:v>
                </c:pt>
                <c:pt idx="9977">
                  <c:v>44882.230807499996</c:v>
                </c:pt>
                <c:pt idx="9978">
                  <c:v>44882.29947740741</c:v>
                </c:pt>
                <c:pt idx="9979">
                  <c:v>44882.368147650464</c:v>
                </c:pt>
                <c:pt idx="9980">
                  <c:v>44882.436817314818</c:v>
                </c:pt>
                <c:pt idx="9981">
                  <c:v>44882.505486574075</c:v>
                </c:pt>
                <c:pt idx="9982">
                  <c:v>44882.574155729169</c:v>
                </c:pt>
                <c:pt idx="9983">
                  <c:v>44882.642824814815</c:v>
                </c:pt>
                <c:pt idx="9984">
                  <c:v>44882.711493958333</c:v>
                </c:pt>
                <c:pt idx="9985">
                  <c:v>44882.780162754629</c:v>
                </c:pt>
                <c:pt idx="9986">
                  <c:v>44882.848832361109</c:v>
                </c:pt>
                <c:pt idx="9987">
                  <c:v>44882.917501956021</c:v>
                </c:pt>
                <c:pt idx="9988">
                  <c:v>44882.986171331017</c:v>
                </c:pt>
                <c:pt idx="9989">
                  <c:v>44883.054840613426</c:v>
                </c:pt>
                <c:pt idx="9990">
                  <c:v>44883.123509293982</c:v>
                </c:pt>
                <c:pt idx="9991">
                  <c:v>44883.192178495374</c:v>
                </c:pt>
                <c:pt idx="9992">
                  <c:v>44883.260848229169</c:v>
                </c:pt>
                <c:pt idx="9993">
                  <c:v>44883.329518449071</c:v>
                </c:pt>
                <c:pt idx="9994">
                  <c:v>44883.39818841435</c:v>
                </c:pt>
                <c:pt idx="9995">
                  <c:v>44883.466857847219</c:v>
                </c:pt>
                <c:pt idx="9996">
                  <c:v>44883.535526921296</c:v>
                </c:pt>
                <c:pt idx="9997">
                  <c:v>44883.604195902779</c:v>
                </c:pt>
                <c:pt idx="9998">
                  <c:v>44883.672864930559</c:v>
                </c:pt>
                <c:pt idx="9999">
                  <c:v>44883.741533819448</c:v>
                </c:pt>
                <c:pt idx="10000">
                  <c:v>44883.810202858796</c:v>
                </c:pt>
                <c:pt idx="10001">
                  <c:v>44883.878872581015</c:v>
                </c:pt>
                <c:pt idx="10002">
                  <c:v>44883.947541932874</c:v>
                </c:pt>
                <c:pt idx="10003">
                  <c:v>44884.016211122682</c:v>
                </c:pt>
                <c:pt idx="10004">
                  <c:v>44884.084880092596</c:v>
                </c:pt>
                <c:pt idx="10005">
                  <c:v>44884.153548865739</c:v>
                </c:pt>
                <c:pt idx="10006">
                  <c:v>44884.222218263887</c:v>
                </c:pt>
                <c:pt idx="10007">
                  <c:v>44884.290887951393</c:v>
                </c:pt>
                <c:pt idx="10008">
                  <c:v>44884.359558078701</c:v>
                </c:pt>
                <c:pt idx="10009">
                  <c:v>44884.428227627315</c:v>
                </c:pt>
                <c:pt idx="10010">
                  <c:v>44884.496896793979</c:v>
                </c:pt>
                <c:pt idx="10011">
                  <c:v>44884.565565798614</c:v>
                </c:pt>
                <c:pt idx="10012">
                  <c:v>44884.634234722223</c:v>
                </c:pt>
                <c:pt idx="10013">
                  <c:v>44884.702903715275</c:v>
                </c:pt>
                <c:pt idx="10014">
                  <c:v>44884.771572384256</c:v>
                </c:pt>
                <c:pt idx="10015">
                  <c:v>44884.840241782411</c:v>
                </c:pt>
                <c:pt idx="10016">
                  <c:v>44884.908911284721</c:v>
                </c:pt>
                <c:pt idx="10017">
                  <c:v>44884.977580497682</c:v>
                </c:pt>
                <c:pt idx="10018">
                  <c:v>44885.046249652776</c:v>
                </c:pt>
                <c:pt idx="10019">
                  <c:v>44885.114918252315</c:v>
                </c:pt>
                <c:pt idx="10020">
                  <c:v>44885.183587291664</c:v>
                </c:pt>
                <c:pt idx="10021">
                  <c:v>44885.252256886575</c:v>
                </c:pt>
                <c:pt idx="10022">
                  <c:v>44885.320926898145</c:v>
                </c:pt>
                <c:pt idx="10023">
                  <c:v>44885.389596851855</c:v>
                </c:pt>
                <c:pt idx="10024">
                  <c:v>44885.458266226851</c:v>
                </c:pt>
                <c:pt idx="10025">
                  <c:v>44885.52693521991</c:v>
                </c:pt>
                <c:pt idx="10026">
                  <c:v>44885.595604097223</c:v>
                </c:pt>
                <c:pt idx="10027">
                  <c:v>44885.664273043978</c:v>
                </c:pt>
                <c:pt idx="10028">
                  <c:v>44885.732941886577</c:v>
                </c:pt>
                <c:pt idx="10029">
                  <c:v>44885.801610671297</c:v>
                </c:pt>
                <c:pt idx="10030">
                  <c:v>44885.870280254632</c:v>
                </c:pt>
                <c:pt idx="10031">
                  <c:v>44885.938949537034</c:v>
                </c:pt>
                <c:pt idx="10032">
                  <c:v>44886.007618668984</c:v>
                </c:pt>
                <c:pt idx="10033">
                  <c:v>44886.076287615739</c:v>
                </c:pt>
                <c:pt idx="10034">
                  <c:v>44886.144956157405</c:v>
                </c:pt>
                <c:pt idx="10035">
                  <c:v>44886.213625324075</c:v>
                </c:pt>
                <c:pt idx="10036">
                  <c:v>44886.282294837962</c:v>
                </c:pt>
                <c:pt idx="10037">
                  <c:v>44886.350964872683</c:v>
                </c:pt>
                <c:pt idx="10038">
                  <c:v>44886.41963434028</c:v>
                </c:pt>
                <c:pt idx="10039">
                  <c:v>44886.488303425926</c:v>
                </c:pt>
                <c:pt idx="10040">
                  <c:v>44886.55697229167</c:v>
                </c:pt>
                <c:pt idx="10041">
                  <c:v>44886.625641076389</c:v>
                </c:pt>
                <c:pt idx="10042">
                  <c:v>44886.694309918981</c:v>
                </c:pt>
                <c:pt idx="10043">
                  <c:v>44886.762978483799</c:v>
                </c:pt>
                <c:pt idx="10044">
                  <c:v>44886.831647662038</c:v>
                </c:pt>
                <c:pt idx="10045">
                  <c:v>44886.900317106483</c:v>
                </c:pt>
                <c:pt idx="10046">
                  <c:v>44886.968986180553</c:v>
                </c:pt>
                <c:pt idx="10047">
                  <c:v>44887.037655185188</c:v>
                </c:pt>
                <c:pt idx="10048">
                  <c:v>44887.106323738422</c:v>
                </c:pt>
                <c:pt idx="10049">
                  <c:v>44887.174992604167</c:v>
                </c:pt>
                <c:pt idx="10050">
                  <c:v>44887.243662048611</c:v>
                </c:pt>
                <c:pt idx="10051">
                  <c:v>44887.312331828703</c:v>
                </c:pt>
                <c:pt idx="10052">
                  <c:v>44887.38100173611</c:v>
                </c:pt>
                <c:pt idx="10053">
                  <c:v>44887.44967105324</c:v>
                </c:pt>
                <c:pt idx="10054">
                  <c:v>44887.518339965274</c:v>
                </c:pt>
                <c:pt idx="10055">
                  <c:v>44887.587008784722</c:v>
                </c:pt>
                <c:pt idx="10056">
                  <c:v>44887.655677627314</c:v>
                </c:pt>
                <c:pt idx="10057">
                  <c:v>44887.724346423609</c:v>
                </c:pt>
                <c:pt idx="10058">
                  <c:v>44887.793015000003</c:v>
                </c:pt>
                <c:pt idx="10059">
                  <c:v>44887.86168440972</c:v>
                </c:pt>
                <c:pt idx="10060">
                  <c:v>44887.930353634256</c:v>
                </c:pt>
                <c:pt idx="10061">
                  <c:v>44887.999022708333</c:v>
                </c:pt>
                <c:pt idx="10062">
                  <c:v>44888.067691631943</c:v>
                </c:pt>
                <c:pt idx="10063">
                  <c:v>44888.136360011573</c:v>
                </c:pt>
                <c:pt idx="10064">
                  <c:v>44888.205028993056</c:v>
                </c:pt>
                <c:pt idx="10065">
                  <c:v>44888.273698391204</c:v>
                </c:pt>
                <c:pt idx="10066">
                  <c:v>44888.342368344907</c:v>
                </c:pt>
                <c:pt idx="10067">
                  <c:v>44888.411037812497</c:v>
                </c:pt>
                <c:pt idx="10068">
                  <c:v>44888.479706840277</c:v>
                </c:pt>
                <c:pt idx="10069">
                  <c:v>44888.548375590275</c:v>
                </c:pt>
                <c:pt idx="10070">
                  <c:v>44888.617044259256</c:v>
                </c:pt>
                <c:pt idx="10071">
                  <c:v>44888.685712986109</c:v>
                </c:pt>
                <c:pt idx="10072">
                  <c:v>44888.754381863429</c:v>
                </c:pt>
                <c:pt idx="10073">
                  <c:v>44888.823052812499</c:v>
                </c:pt>
                <c:pt idx="10074">
                  <c:v>44888.891724201392</c:v>
                </c:pt>
                <c:pt idx="10075">
                  <c:v>44888.960395162037</c:v>
                </c:pt>
                <c:pt idx="10076">
                  <c:v>44889.029066041665</c:v>
                </c:pt>
                <c:pt idx="10077">
                  <c:v>44889.0977365625</c:v>
                </c:pt>
                <c:pt idx="10078">
                  <c:v>44889.166407233795</c:v>
                </c:pt>
                <c:pt idx="10079">
                  <c:v>44889.235078495367</c:v>
                </c:pt>
                <c:pt idx="10080">
                  <c:v>44889.30375003472</c:v>
                </c:pt>
                <c:pt idx="10081">
                  <c:v>44889.372421863423</c:v>
                </c:pt>
                <c:pt idx="10082">
                  <c:v>44889.44109310185</c:v>
                </c:pt>
                <c:pt idx="10083">
                  <c:v>44889.509763923612</c:v>
                </c:pt>
                <c:pt idx="10084">
                  <c:v>44889.578434664349</c:v>
                </c:pt>
                <c:pt idx="10085">
                  <c:v>44889.647105358796</c:v>
                </c:pt>
                <c:pt idx="10086">
                  <c:v>44889.715776087964</c:v>
                </c:pt>
                <c:pt idx="10087">
                  <c:v>44889.784446493053</c:v>
                </c:pt>
                <c:pt idx="10088">
                  <c:v>44889.853117719904</c:v>
                </c:pt>
                <c:pt idx="10089">
                  <c:v>44889.921788877313</c:v>
                </c:pt>
                <c:pt idx="10090">
                  <c:v>44889.990459849534</c:v>
                </c:pt>
                <c:pt idx="10091">
                  <c:v>44890.059130717593</c:v>
                </c:pt>
                <c:pt idx="10092">
                  <c:v>44890.127800972223</c:v>
                </c:pt>
                <c:pt idx="10093">
                  <c:v>44890.196471782408</c:v>
                </c:pt>
                <c:pt idx="10094">
                  <c:v>44890.265143101853</c:v>
                </c:pt>
                <c:pt idx="10095">
                  <c:v>44890.333814930556</c:v>
                </c:pt>
                <c:pt idx="10096">
                  <c:v>44890.402486423613</c:v>
                </c:pt>
                <c:pt idx="10097">
                  <c:v>44890.47115740741</c:v>
                </c:pt>
                <c:pt idx="10098">
                  <c:v>44890.539828067129</c:v>
                </c:pt>
                <c:pt idx="10099">
                  <c:v>44890.608498622685</c:v>
                </c:pt>
                <c:pt idx="10100">
                  <c:v>44890.677169247683</c:v>
                </c:pt>
                <c:pt idx="10101">
                  <c:v>44890.745839675925</c:v>
                </c:pt>
                <c:pt idx="10102">
                  <c:v>44890.814510393517</c:v>
                </c:pt>
                <c:pt idx="10103">
                  <c:v>44890.883181712961</c:v>
                </c:pt>
                <c:pt idx="10104">
                  <c:v>44890.951852615741</c:v>
                </c:pt>
                <c:pt idx="10105">
                  <c:v>44891.020523391206</c:v>
                </c:pt>
                <c:pt idx="10106">
                  <c:v>44891.089193912034</c:v>
                </c:pt>
                <c:pt idx="10107">
                  <c:v>44891.157864351851</c:v>
                </c:pt>
                <c:pt idx="10108">
                  <c:v>44891.226535405091</c:v>
                </c:pt>
                <c:pt idx="10109">
                  <c:v>44891.295206724535</c:v>
                </c:pt>
                <c:pt idx="10110">
                  <c:v>44891.363878449076</c:v>
                </c:pt>
                <c:pt idx="10111">
                  <c:v>44891.432549583333</c:v>
                </c:pt>
                <c:pt idx="10112">
                  <c:v>44891.501220335645</c:v>
                </c:pt>
                <c:pt idx="10113">
                  <c:v>44891.569890949075</c:v>
                </c:pt>
                <c:pt idx="10114">
                  <c:v>44891.638561493055</c:v>
                </c:pt>
                <c:pt idx="10115">
                  <c:v>44891.707232106484</c:v>
                </c:pt>
                <c:pt idx="10116">
                  <c:v>44891.775902372683</c:v>
                </c:pt>
                <c:pt idx="10117">
                  <c:v>44891.844573414353</c:v>
                </c:pt>
                <c:pt idx="10118">
                  <c:v>44891.913244502313</c:v>
                </c:pt>
                <c:pt idx="10119">
                  <c:v>44891.981915324075</c:v>
                </c:pt>
                <c:pt idx="10120">
                  <c:v>44892.050586087964</c:v>
                </c:pt>
                <c:pt idx="10121">
                  <c:v>44892.119256261576</c:v>
                </c:pt>
                <c:pt idx="10122">
                  <c:v>44892.187926921295</c:v>
                </c:pt>
                <c:pt idx="10123">
                  <c:v>44892.256598125001</c:v>
                </c:pt>
                <c:pt idx="10124">
                  <c:v>44892.325269780093</c:v>
                </c:pt>
                <c:pt idx="10125">
                  <c:v>44892.393941284725</c:v>
                </c:pt>
                <c:pt idx="10126">
                  <c:v>44892.462612233794</c:v>
                </c:pt>
                <c:pt idx="10127">
                  <c:v>44892.531282800926</c:v>
                </c:pt>
                <c:pt idx="10128">
                  <c:v>44892.599953275465</c:v>
                </c:pt>
                <c:pt idx="10129">
                  <c:v>44892.668623796293</c:v>
                </c:pt>
                <c:pt idx="10130">
                  <c:v>44892.73729420139</c:v>
                </c:pt>
                <c:pt idx="10131">
                  <c:v>44892.805964652776</c:v>
                </c:pt>
                <c:pt idx="10132">
                  <c:v>44892.874635844906</c:v>
                </c:pt>
                <c:pt idx="10133">
                  <c:v>44892.943306689813</c:v>
                </c:pt>
                <c:pt idx="10134">
                  <c:v>44893.011977395836</c:v>
                </c:pt>
                <c:pt idx="10135">
                  <c:v>44893.080647893519</c:v>
                </c:pt>
                <c:pt idx="10136">
                  <c:v>44893.1493180787</c:v>
                </c:pt>
                <c:pt idx="10137">
                  <c:v>44893.217988900462</c:v>
                </c:pt>
                <c:pt idx="10138">
                  <c:v>44893.28666002315</c:v>
                </c:pt>
                <c:pt idx="10139">
                  <c:v>44893.355331643521</c:v>
                </c:pt>
                <c:pt idx="10140">
                  <c:v>44893.424002685184</c:v>
                </c:pt>
                <c:pt idx="10141">
                  <c:v>44893.49267334491</c:v>
                </c:pt>
                <c:pt idx="10142">
                  <c:v>44893.561343807873</c:v>
                </c:pt>
                <c:pt idx="10143">
                  <c:v>44893.630014201386</c:v>
                </c:pt>
                <c:pt idx="10144">
                  <c:v>44893.698684664349</c:v>
                </c:pt>
                <c:pt idx="10145">
                  <c:v>44893.76735480324</c:v>
                </c:pt>
                <c:pt idx="10146">
                  <c:v>44893.836025636578</c:v>
                </c:pt>
                <c:pt idx="10147">
                  <c:v>44893.90469664352</c:v>
                </c:pt>
                <c:pt idx="10148">
                  <c:v>44893.973367314815</c:v>
                </c:pt>
                <c:pt idx="10149">
                  <c:v>44894.042037928244</c:v>
                </c:pt>
                <c:pt idx="10150">
                  <c:v>44894.110708032407</c:v>
                </c:pt>
                <c:pt idx="10151">
                  <c:v>44894.179378530091</c:v>
                </c:pt>
                <c:pt idx="10152">
                  <c:v>44894.24804958333</c:v>
                </c:pt>
                <c:pt idx="10153">
                  <c:v>44894.31672101852</c:v>
                </c:pt>
                <c:pt idx="10154">
                  <c:v>44894.385392476855</c:v>
                </c:pt>
                <c:pt idx="10155">
                  <c:v>44894.454063368059</c:v>
                </c:pt>
                <c:pt idx="10156">
                  <c:v>44894.52273384259</c:v>
                </c:pt>
                <c:pt idx="10157">
                  <c:v>44894.591404236111</c:v>
                </c:pt>
                <c:pt idx="10158">
                  <c:v>44894.660074652777</c:v>
                </c:pt>
                <c:pt idx="10159">
                  <c:v>44894.728745011576</c:v>
                </c:pt>
                <c:pt idx="10160">
                  <c:v>44894.797415219909</c:v>
                </c:pt>
                <c:pt idx="10161">
                  <c:v>44894.866086249996</c:v>
                </c:pt>
                <c:pt idx="10162">
                  <c:v>44894.934757037037</c:v>
                </c:pt>
                <c:pt idx="10163">
                  <c:v>44895.003427673611</c:v>
                </c:pt>
                <c:pt idx="10164">
                  <c:v>44895.072098136574</c:v>
                </c:pt>
                <c:pt idx="10165">
                  <c:v>44895.140768113422</c:v>
                </c:pt>
                <c:pt idx="10166">
                  <c:v>44895.209438715276</c:v>
                </c:pt>
                <c:pt idx="10167">
                  <c:v>44895.278109699073</c:v>
                </c:pt>
                <c:pt idx="10168">
                  <c:v>44895.346781215281</c:v>
                </c:pt>
                <c:pt idx="10169">
                  <c:v>44895.415452210647</c:v>
                </c:pt>
                <c:pt idx="10170">
                  <c:v>44895.484122789348</c:v>
                </c:pt>
                <c:pt idx="10171">
                  <c:v>44895.552793113427</c:v>
                </c:pt>
                <c:pt idx="10172">
                  <c:v>44895.621463368057</c:v>
                </c:pt>
                <c:pt idx="10173">
                  <c:v>44895.690133668984</c:v>
                </c:pt>
                <c:pt idx="10174">
                  <c:v>44895.758803726851</c:v>
                </c:pt>
                <c:pt idx="10175">
                  <c:v>44895.827474328704</c:v>
                </c:pt>
                <c:pt idx="10176">
                  <c:v>44895.89614527778</c:v>
                </c:pt>
                <c:pt idx="10177">
                  <c:v>44895.964815810185</c:v>
                </c:pt>
                <c:pt idx="10178">
                  <c:v>44896.033486273147</c:v>
                </c:pt>
                <c:pt idx="10179">
                  <c:v>44896.102156342589</c:v>
                </c:pt>
                <c:pt idx="10180">
                  <c:v>44896.170826643516</c:v>
                </c:pt>
                <c:pt idx="10181">
                  <c:v>44896.239497523151</c:v>
                </c:pt>
                <c:pt idx="10182">
                  <c:v>44896.308168715281</c:v>
                </c:pt>
                <c:pt idx="10183">
                  <c:v>44896.376840104167</c:v>
                </c:pt>
                <c:pt idx="10184">
                  <c:v>44896.445510914353</c:v>
                </c:pt>
                <c:pt idx="10185">
                  <c:v>44896.514181307874</c:v>
                </c:pt>
                <c:pt idx="10186">
                  <c:v>44896.582851608793</c:v>
                </c:pt>
                <c:pt idx="10187">
                  <c:v>44896.65152190972</c:v>
                </c:pt>
                <c:pt idx="10188">
                  <c:v>44896.720192199071</c:v>
                </c:pt>
                <c:pt idx="10189">
                  <c:v>44896.788862210647</c:v>
                </c:pt>
                <c:pt idx="10190">
                  <c:v>44896.857533055554</c:v>
                </c:pt>
                <c:pt idx="10191">
                  <c:v>44896.926203773146</c:v>
                </c:pt>
                <c:pt idx="10192">
                  <c:v>44896.994874328702</c:v>
                </c:pt>
                <c:pt idx="10193">
                  <c:v>44897.063544756944</c:v>
                </c:pt>
                <c:pt idx="10194">
                  <c:v>44897.132214583333</c:v>
                </c:pt>
                <c:pt idx="10195">
                  <c:v>44897.200884999998</c:v>
                </c:pt>
                <c:pt idx="10196">
                  <c:v>44897.269555879633</c:v>
                </c:pt>
                <c:pt idx="10197">
                  <c:v>44897.33822730324</c:v>
                </c:pt>
                <c:pt idx="10198">
                  <c:v>44897.406898298614</c:v>
                </c:pt>
                <c:pt idx="10199">
                  <c:v>44897.475568831018</c:v>
                </c:pt>
                <c:pt idx="10200">
                  <c:v>44897.544239050927</c:v>
                </c:pt>
                <c:pt idx="10201">
                  <c:v>44897.612909178242</c:v>
                </c:pt>
                <c:pt idx="10202">
                  <c:v>44897.681579374999</c:v>
                </c:pt>
                <c:pt idx="10203">
                  <c:v>44897.750249351855</c:v>
                </c:pt>
                <c:pt idx="10204">
                  <c:v>44897.818919710648</c:v>
                </c:pt>
                <c:pt idx="10205">
                  <c:v>44897.887590601851</c:v>
                </c:pt>
                <c:pt idx="10206">
                  <c:v>44897.956261053238</c:v>
                </c:pt>
                <c:pt idx="10207">
                  <c:v>44898.024931400461</c:v>
                </c:pt>
                <c:pt idx="10208">
                  <c:v>44898.093601446759</c:v>
                </c:pt>
                <c:pt idx="10209">
                  <c:v>44898.162271527777</c:v>
                </c:pt>
                <c:pt idx="10210">
                  <c:v>44898.230942222224</c:v>
                </c:pt>
                <c:pt idx="10211">
                  <c:v>44898.299613171293</c:v>
                </c:pt>
                <c:pt idx="10212">
                  <c:v>44898.368284467593</c:v>
                </c:pt>
                <c:pt idx="10213">
                  <c:v>44898.436955185185</c:v>
                </c:pt>
                <c:pt idx="10214">
                  <c:v>44898.505625497688</c:v>
                </c:pt>
                <c:pt idx="10215">
                  <c:v>44898.574295694445</c:v>
                </c:pt>
                <c:pt idx="10216">
                  <c:v>44898.642965844905</c:v>
                </c:pt>
                <c:pt idx="10217">
                  <c:v>44898.711636041669</c:v>
                </c:pt>
                <c:pt idx="10218">
                  <c:v>44898.780305902779</c:v>
                </c:pt>
                <c:pt idx="10219">
                  <c:v>44898.848976562498</c:v>
                </c:pt>
                <c:pt idx="10220">
                  <c:v>44898.917647210648</c:v>
                </c:pt>
                <c:pt idx="10221">
                  <c:v>44898.98631763889</c:v>
                </c:pt>
                <c:pt idx="10222">
                  <c:v>44899.054987986114</c:v>
                </c:pt>
                <c:pt idx="10223">
                  <c:v>44899.123657719909</c:v>
                </c:pt>
                <c:pt idx="10224">
                  <c:v>44899.192327986108</c:v>
                </c:pt>
                <c:pt idx="10225">
                  <c:v>44899.260998773148</c:v>
                </c:pt>
                <c:pt idx="10226">
                  <c:v>44899.329670057872</c:v>
                </c:pt>
                <c:pt idx="10227">
                  <c:v>44899.39834107639</c:v>
                </c:pt>
                <c:pt idx="10228">
                  <c:v>44899.467011574074</c:v>
                </c:pt>
                <c:pt idx="10229">
                  <c:v>44899.535681712965</c:v>
                </c:pt>
                <c:pt idx="10230">
                  <c:v>44899.604351759262</c:v>
                </c:pt>
                <c:pt idx="10231">
                  <c:v>44899.67302185185</c:v>
                </c:pt>
                <c:pt idx="10232">
                  <c:v>44899.741691805553</c:v>
                </c:pt>
                <c:pt idx="10233">
                  <c:v>44899.810361909724</c:v>
                </c:pt>
                <c:pt idx="10234">
                  <c:v>44899.879032708333</c:v>
                </c:pt>
                <c:pt idx="10235">
                  <c:v>44899.947703113423</c:v>
                </c:pt>
                <c:pt idx="10236">
                  <c:v>44900.016373379629</c:v>
                </c:pt>
                <c:pt idx="10237">
                  <c:v>44900.08504341435</c:v>
                </c:pt>
                <c:pt idx="10238">
                  <c:v>44900.153713252315</c:v>
                </c:pt>
                <c:pt idx="10239">
                  <c:v>44900.222383726854</c:v>
                </c:pt>
                <c:pt idx="10240">
                  <c:v>44900.291054479167</c:v>
                </c:pt>
                <c:pt idx="10241">
                  <c:v>44900.359725682873</c:v>
                </c:pt>
                <c:pt idx="10242">
                  <c:v>44900.428396296295</c:v>
                </c:pt>
                <c:pt idx="10243">
                  <c:v>44900.497066539348</c:v>
                </c:pt>
                <c:pt idx="10244">
                  <c:v>44900.565736608798</c:v>
                </c:pt>
                <c:pt idx="10245">
                  <c:v>44900.634406620367</c:v>
                </c:pt>
                <c:pt idx="10246">
                  <c:v>44900.703076689817</c:v>
                </c:pt>
                <c:pt idx="10247">
                  <c:v>44900.771746435188</c:v>
                </c:pt>
                <c:pt idx="10248">
                  <c:v>44900.840416898151</c:v>
                </c:pt>
                <c:pt idx="10249">
                  <c:v>44900.909087488428</c:v>
                </c:pt>
                <c:pt idx="10250">
                  <c:v>44900.977757766203</c:v>
                </c:pt>
                <c:pt idx="10251">
                  <c:v>44901.046428009256</c:v>
                </c:pt>
                <c:pt idx="10252">
                  <c:v>44901.115097685186</c:v>
                </c:pt>
                <c:pt idx="10253">
                  <c:v>44901.183767800925</c:v>
                </c:pt>
                <c:pt idx="10254">
                  <c:v>44901.25243847222</c:v>
                </c:pt>
                <c:pt idx="10255">
                  <c:v>44901.321109571756</c:v>
                </c:pt>
                <c:pt idx="10256">
                  <c:v>44901.38978060185</c:v>
                </c:pt>
                <c:pt idx="10257">
                  <c:v>44901.458451053244</c:v>
                </c:pt>
                <c:pt idx="10258">
                  <c:v>44901.527121134262</c:v>
                </c:pt>
                <c:pt idx="10259">
                  <c:v>44901.595791099535</c:v>
                </c:pt>
                <c:pt idx="10260">
                  <c:v>44901.664461122687</c:v>
                </c:pt>
                <c:pt idx="10261">
                  <c:v>44901.73313104167</c:v>
                </c:pt>
                <c:pt idx="10262">
                  <c:v>44901.801800914349</c:v>
                </c:pt>
                <c:pt idx="10263">
                  <c:v>44901.870471585651</c:v>
                </c:pt>
                <c:pt idx="10264">
                  <c:v>44901.93914195602</c:v>
                </c:pt>
                <c:pt idx="10265">
                  <c:v>44902.007812175929</c:v>
                </c:pt>
                <c:pt idx="10266">
                  <c:v>44902.076482199074</c:v>
                </c:pt>
                <c:pt idx="10267">
                  <c:v>44902.145151828707</c:v>
                </c:pt>
                <c:pt idx="10268">
                  <c:v>44902.213822083337</c:v>
                </c:pt>
                <c:pt idx="10269">
                  <c:v>44902.282492685183</c:v>
                </c:pt>
                <c:pt idx="10270">
                  <c:v>44902.351163807871</c:v>
                </c:pt>
                <c:pt idx="10271">
                  <c:v>44902.419834375003</c:v>
                </c:pt>
                <c:pt idx="10272">
                  <c:v>44902.488504548608</c:v>
                </c:pt>
                <c:pt idx="10273">
                  <c:v>44902.557174490743</c:v>
                </c:pt>
                <c:pt idx="10274">
                  <c:v>44902.625844363429</c:v>
                </c:pt>
                <c:pt idx="10275">
                  <c:v>44902.694514305556</c:v>
                </c:pt>
                <c:pt idx="10276">
                  <c:v>44902.763183958334</c:v>
                </c:pt>
                <c:pt idx="10277">
                  <c:v>44902.831854236108</c:v>
                </c:pt>
                <c:pt idx="10278">
                  <c:v>44902.90052476852</c:v>
                </c:pt>
                <c:pt idx="10279">
                  <c:v>44902.969194930556</c:v>
                </c:pt>
                <c:pt idx="10280">
                  <c:v>44903.037865034719</c:v>
                </c:pt>
                <c:pt idx="10281">
                  <c:v>44903.106534675928</c:v>
                </c:pt>
                <c:pt idx="10282">
                  <c:v>44903.1752046412</c:v>
                </c:pt>
                <c:pt idx="10283">
                  <c:v>44903.243875185188</c:v>
                </c:pt>
                <c:pt idx="10284">
                  <c:v>44903.312546053239</c:v>
                </c:pt>
                <c:pt idx="10285">
                  <c:v>44903.381217060189</c:v>
                </c:pt>
                <c:pt idx="10286">
                  <c:v>44903.449887465278</c:v>
                </c:pt>
                <c:pt idx="10287">
                  <c:v>44903.518557476855</c:v>
                </c:pt>
                <c:pt idx="10288">
                  <c:v>44903.587227384261</c:v>
                </c:pt>
                <c:pt idx="10289">
                  <c:v>44903.655897314813</c:v>
                </c:pt>
                <c:pt idx="10290">
                  <c:v>44903.724567210651</c:v>
                </c:pt>
                <c:pt idx="10291">
                  <c:v>44903.793236886573</c:v>
                </c:pt>
                <c:pt idx="10292">
                  <c:v>44903.861907395833</c:v>
                </c:pt>
                <c:pt idx="10293">
                  <c:v>44903.930577719904</c:v>
                </c:pt>
                <c:pt idx="10294">
                  <c:v>44903.999247893516</c:v>
                </c:pt>
                <c:pt idx="10295">
                  <c:v>44904.067917916669</c:v>
                </c:pt>
                <c:pt idx="10296">
                  <c:v>44904.136587372683</c:v>
                </c:pt>
                <c:pt idx="10297">
                  <c:v>44904.205257453701</c:v>
                </c:pt>
                <c:pt idx="10298">
                  <c:v>44904.27392796296</c:v>
                </c:pt>
                <c:pt idx="10299">
                  <c:v>44904.342599016207</c:v>
                </c:pt>
                <c:pt idx="10300">
                  <c:v>44904.411269571756</c:v>
                </c:pt>
                <c:pt idx="10301">
                  <c:v>44904.479939699071</c:v>
                </c:pt>
                <c:pt idx="10302">
                  <c:v>44904.548609548612</c:v>
                </c:pt>
                <c:pt idx="10303">
                  <c:v>44904.617279317128</c:v>
                </c:pt>
                <c:pt idx="10304">
                  <c:v>44904.685949131941</c:v>
                </c:pt>
                <c:pt idx="10305">
                  <c:v>44904.754618726853</c:v>
                </c:pt>
                <c:pt idx="10306">
                  <c:v>44904.823288784719</c:v>
                </c:pt>
                <c:pt idx="10307">
                  <c:v>44904.89195928241</c:v>
                </c:pt>
                <c:pt idx="10308">
                  <c:v>44904.960629363428</c:v>
                </c:pt>
                <c:pt idx="10309">
                  <c:v>44905.029299340276</c:v>
                </c:pt>
                <c:pt idx="10310">
                  <c:v>44905.097968969909</c:v>
                </c:pt>
                <c:pt idx="10311">
                  <c:v>44905.166638750001</c:v>
                </c:pt>
                <c:pt idx="10312">
                  <c:v>44905.235309120369</c:v>
                </c:pt>
                <c:pt idx="10313">
                  <c:v>44905.30397976852</c:v>
                </c:pt>
                <c:pt idx="10314">
                  <c:v>44905.37265070602</c:v>
                </c:pt>
                <c:pt idx="10315">
                  <c:v>44905.441321041668</c:v>
                </c:pt>
                <c:pt idx="10316">
                  <c:v>44905.509990983795</c:v>
                </c:pt>
                <c:pt idx="10317">
                  <c:v>44905.57866082176</c:v>
                </c:pt>
                <c:pt idx="10318">
                  <c:v>44905.647330636573</c:v>
                </c:pt>
                <c:pt idx="10319">
                  <c:v>44905.716000462962</c:v>
                </c:pt>
                <c:pt idx="10320">
                  <c:v>44905.784669976849</c:v>
                </c:pt>
                <c:pt idx="10321">
                  <c:v>44905.853340312497</c:v>
                </c:pt>
                <c:pt idx="10322">
                  <c:v>44905.922010590279</c:v>
                </c:pt>
                <c:pt idx="10323">
                  <c:v>44905.990680671297</c:v>
                </c:pt>
                <c:pt idx="10324">
                  <c:v>44906.059350648145</c:v>
                </c:pt>
                <c:pt idx="10325">
                  <c:v>44906.128020011573</c:v>
                </c:pt>
                <c:pt idx="10326">
                  <c:v>44906.196689930555</c:v>
                </c:pt>
                <c:pt idx="10327">
                  <c:v>44906.265360358797</c:v>
                </c:pt>
                <c:pt idx="10328">
                  <c:v>44906.334031296297</c:v>
                </c:pt>
                <c:pt idx="10329">
                  <c:v>44906.402701898151</c:v>
                </c:pt>
                <c:pt idx="10330">
                  <c:v>44906.471371990738</c:v>
                </c:pt>
                <c:pt idx="10331">
                  <c:v>44906.540041759261</c:v>
                </c:pt>
                <c:pt idx="10332">
                  <c:v>44906.608711435183</c:v>
                </c:pt>
                <c:pt idx="10333">
                  <c:v>44906.677381157409</c:v>
                </c:pt>
                <c:pt idx="10334">
                  <c:v>44906.746050706017</c:v>
                </c:pt>
                <c:pt idx="10335">
                  <c:v>44906.814720532406</c:v>
                </c:pt>
                <c:pt idx="10336">
                  <c:v>44906.883390960647</c:v>
                </c:pt>
                <c:pt idx="10337">
                  <c:v>44906.952060972224</c:v>
                </c:pt>
                <c:pt idx="10338">
                  <c:v>44907.020730868055</c:v>
                </c:pt>
                <c:pt idx="10339">
                  <c:v>44907.089400486111</c:v>
                </c:pt>
                <c:pt idx="10340">
                  <c:v>44907.158070046295</c:v>
                </c:pt>
                <c:pt idx="10341">
                  <c:v>44907.226740208331</c:v>
                </c:pt>
                <c:pt idx="10342">
                  <c:v>44907.295410648148</c:v>
                </c:pt>
                <c:pt idx="10343">
                  <c:v>44907.364081481479</c:v>
                </c:pt>
                <c:pt idx="10344">
                  <c:v>44907.432751736109</c:v>
                </c:pt>
                <c:pt idx="10345">
                  <c:v>44907.501421597219</c:v>
                </c:pt>
                <c:pt idx="10346">
                  <c:v>44907.570091331021</c:v>
                </c:pt>
                <c:pt idx="10347">
                  <c:v>44907.638760983798</c:v>
                </c:pt>
                <c:pt idx="10348">
                  <c:v>44907.707430706017</c:v>
                </c:pt>
                <c:pt idx="10349">
                  <c:v>44907.776100092589</c:v>
                </c:pt>
                <c:pt idx="10350">
                  <c:v>44907.844770243057</c:v>
                </c:pt>
                <c:pt idx="10351">
                  <c:v>44907.91344045139</c:v>
                </c:pt>
                <c:pt idx="10352">
                  <c:v>44907.982110393517</c:v>
                </c:pt>
                <c:pt idx="10353">
                  <c:v>44908.050780277779</c:v>
                </c:pt>
                <c:pt idx="10354">
                  <c:v>44908.119449560189</c:v>
                </c:pt>
                <c:pt idx="10355">
                  <c:v>44908.188119340281</c:v>
                </c:pt>
                <c:pt idx="10356">
                  <c:v>44908.256789664352</c:v>
                </c:pt>
                <c:pt idx="10357">
                  <c:v>44908.325460439817</c:v>
                </c:pt>
                <c:pt idx="10358">
                  <c:v>44908.394131053239</c:v>
                </c:pt>
                <c:pt idx="10359">
                  <c:v>44908.462801122689</c:v>
                </c:pt>
                <c:pt idx="10360">
                  <c:v>44908.531470810187</c:v>
                </c:pt>
                <c:pt idx="10361">
                  <c:v>44908.600140393515</c:v>
                </c:pt>
                <c:pt idx="10362">
                  <c:v>44908.6688100463</c:v>
                </c:pt>
                <c:pt idx="10363">
                  <c:v>44908.737479560186</c:v>
                </c:pt>
                <c:pt idx="10364">
                  <c:v>44908.806149143522</c:v>
                </c:pt>
                <c:pt idx="10365">
                  <c:v>44908.874819456018</c:v>
                </c:pt>
                <c:pt idx="10366">
                  <c:v>44908.943489421297</c:v>
                </c:pt>
                <c:pt idx="10367">
                  <c:v>44909.012159247686</c:v>
                </c:pt>
                <c:pt idx="10368">
                  <c:v>44909.080828865743</c:v>
                </c:pt>
                <c:pt idx="10369">
                  <c:v>44909.149498182873</c:v>
                </c:pt>
                <c:pt idx="10370">
                  <c:v>44909.218168125</c:v>
                </c:pt>
                <c:pt idx="10371">
                  <c:v>44909.28683837963</c:v>
                </c:pt>
                <c:pt idx="10372">
                  <c:v>44909.355509120367</c:v>
                </c:pt>
                <c:pt idx="10373">
                  <c:v>44909.42417928241</c:v>
                </c:pt>
                <c:pt idx="10374">
                  <c:v>44909.492849062503</c:v>
                </c:pt>
                <c:pt idx="10375">
                  <c:v>44909.561518657407</c:v>
                </c:pt>
                <c:pt idx="10376">
                  <c:v>44909.630188171293</c:v>
                </c:pt>
                <c:pt idx="10377">
                  <c:v>44909.698857766205</c:v>
                </c:pt>
                <c:pt idx="10378">
                  <c:v>44909.767527037038</c:v>
                </c:pt>
                <c:pt idx="10379">
                  <c:v>44909.836196990742</c:v>
                </c:pt>
                <c:pt idx="10380">
                  <c:v>44909.904867129633</c:v>
                </c:pt>
                <c:pt idx="10381">
                  <c:v>44909.973536921294</c:v>
                </c:pt>
                <c:pt idx="10382">
                  <c:v>44910.042206678241</c:v>
                </c:pt>
                <c:pt idx="10383">
                  <c:v>44910.110875914354</c:v>
                </c:pt>
                <c:pt idx="10384">
                  <c:v>44910.17954553241</c:v>
                </c:pt>
                <c:pt idx="10385">
                  <c:v>44910.248215717591</c:v>
                </c:pt>
                <c:pt idx="10386">
                  <c:v>44910.316886284723</c:v>
                </c:pt>
                <c:pt idx="10387">
                  <c:v>44910.385556886577</c:v>
                </c:pt>
                <c:pt idx="10388">
                  <c:v>44910.454226898146</c:v>
                </c:pt>
                <c:pt idx="10389">
                  <c:v>44910.522896516202</c:v>
                </c:pt>
                <c:pt idx="10390">
                  <c:v>44910.591566030096</c:v>
                </c:pt>
                <c:pt idx="10391">
                  <c:v>44910.66023559028</c:v>
                </c:pt>
                <c:pt idx="10392">
                  <c:v>44910.728905081021</c:v>
                </c:pt>
                <c:pt idx="10393">
                  <c:v>44910.797574421296</c:v>
                </c:pt>
                <c:pt idx="10394">
                  <c:v>44910.866244583332</c:v>
                </c:pt>
                <c:pt idx="10395">
                  <c:v>44910.934914513891</c:v>
                </c:pt>
                <c:pt idx="10396">
                  <c:v>44911.003584293983</c:v>
                </c:pt>
                <c:pt idx="10397">
                  <c:v>44911.072253888888</c:v>
                </c:pt>
                <c:pt idx="10398">
                  <c:v>44911.140922997685</c:v>
                </c:pt>
                <c:pt idx="10399">
                  <c:v>44911.209592743056</c:v>
                </c:pt>
                <c:pt idx="10400">
                  <c:v>44911.278262858796</c:v>
                </c:pt>
                <c:pt idx="10401">
                  <c:v>44911.346933518522</c:v>
                </c:pt>
                <c:pt idx="10402">
                  <c:v>44911.41560364583</c:v>
                </c:pt>
                <c:pt idx="10403">
                  <c:v>44911.484273368056</c:v>
                </c:pt>
                <c:pt idx="10404">
                  <c:v>44911.552942835646</c:v>
                </c:pt>
                <c:pt idx="10405">
                  <c:v>44911.621612233794</c:v>
                </c:pt>
                <c:pt idx="10406">
                  <c:v>44911.690281678239</c:v>
                </c:pt>
                <c:pt idx="10407">
                  <c:v>44911.758950868054</c:v>
                </c:pt>
                <c:pt idx="10408">
                  <c:v>44911.827620613425</c:v>
                </c:pt>
                <c:pt idx="10409">
                  <c:v>44911.896290706019</c:v>
                </c:pt>
                <c:pt idx="10410">
                  <c:v>44911.964960381942</c:v>
                </c:pt>
                <c:pt idx="10411">
                  <c:v>44912.033629999998</c:v>
                </c:pt>
                <c:pt idx="10412">
                  <c:v>44912.10229920139</c:v>
                </c:pt>
                <c:pt idx="10413">
                  <c:v>44912.17096865741</c:v>
                </c:pt>
                <c:pt idx="10414">
                  <c:v>44912.239638680556</c:v>
                </c:pt>
                <c:pt idx="10415">
                  <c:v>44912.308309004628</c:v>
                </c:pt>
                <c:pt idx="10416">
                  <c:v>44912.376979548608</c:v>
                </c:pt>
                <c:pt idx="10417">
                  <c:v>44912.445649502311</c:v>
                </c:pt>
                <c:pt idx="10418">
                  <c:v>44912.51431903935</c:v>
                </c:pt>
                <c:pt idx="10419">
                  <c:v>44912.582988495371</c:v>
                </c:pt>
                <c:pt idx="10420">
                  <c:v>44912.651657939816</c:v>
                </c:pt>
                <c:pt idx="10421">
                  <c:v>44912.720327384261</c:v>
                </c:pt>
                <c:pt idx="10422">
                  <c:v>44912.788996539355</c:v>
                </c:pt>
                <c:pt idx="10423">
                  <c:v>44912.85766652778</c:v>
                </c:pt>
                <c:pt idx="10424">
                  <c:v>44912.926336400466</c:v>
                </c:pt>
                <c:pt idx="10425">
                  <c:v>44912.99500609954</c:v>
                </c:pt>
                <c:pt idx="10426">
                  <c:v>44913.063675671299</c:v>
                </c:pt>
                <c:pt idx="10427">
                  <c:v>44913.132344652775</c:v>
                </c:pt>
                <c:pt idx="10428">
                  <c:v>44913.201014224534</c:v>
                </c:pt>
                <c:pt idx="10429">
                  <c:v>44913.269684259256</c:v>
                </c:pt>
                <c:pt idx="10430">
                  <c:v>44913.338354826388</c:v>
                </c:pt>
                <c:pt idx="10431">
                  <c:v>44913.407024976848</c:v>
                </c:pt>
                <c:pt idx="10432">
                  <c:v>44913.475694652778</c:v>
                </c:pt>
                <c:pt idx="10433">
                  <c:v>44913.544364027781</c:v>
                </c:pt>
                <c:pt idx="10434">
                  <c:v>44913.613033321759</c:v>
                </c:pt>
                <c:pt idx="10435">
                  <c:v>44913.681702650465</c:v>
                </c:pt>
                <c:pt idx="10436">
                  <c:v>44913.750371793984</c:v>
                </c:pt>
                <c:pt idx="10437">
                  <c:v>44913.81904130787</c:v>
                </c:pt>
                <c:pt idx="10438">
                  <c:v>44913.887711342592</c:v>
                </c:pt>
                <c:pt idx="10439">
                  <c:v>44913.956380949072</c:v>
                </c:pt>
                <c:pt idx="10440">
                  <c:v>44914.025050462966</c:v>
                </c:pt>
                <c:pt idx="10441">
                  <c:v>44914.093719652781</c:v>
                </c:pt>
                <c:pt idx="10442">
                  <c:v>44914.162388888886</c:v>
                </c:pt>
                <c:pt idx="10443">
                  <c:v>44914.231058738427</c:v>
                </c:pt>
                <c:pt idx="10444">
                  <c:v>44914.29972884259</c:v>
                </c:pt>
                <c:pt idx="10445">
                  <c:v>44914.368399305553</c:v>
                </c:pt>
                <c:pt idx="10446">
                  <c:v>44914.43706916667</c:v>
                </c:pt>
                <c:pt idx="10447">
                  <c:v>44914.50573863426</c:v>
                </c:pt>
                <c:pt idx="10448">
                  <c:v>44914.574407997687</c:v>
                </c:pt>
                <c:pt idx="10449">
                  <c:v>44914.643077314817</c:v>
                </c:pt>
                <c:pt idx="10450">
                  <c:v>44914.711746666668</c:v>
                </c:pt>
                <c:pt idx="10451">
                  <c:v>44914.780415671295</c:v>
                </c:pt>
                <c:pt idx="10452">
                  <c:v>44914.849085497684</c:v>
                </c:pt>
                <c:pt idx="10453">
                  <c:v>44914.917755300929</c:v>
                </c:pt>
                <c:pt idx="10454">
                  <c:v>44914.986424895833</c:v>
                </c:pt>
                <c:pt idx="10455">
                  <c:v>44915.055094398151</c:v>
                </c:pt>
                <c:pt idx="10456">
                  <c:v>44915.123763298609</c:v>
                </c:pt>
                <c:pt idx="10457">
                  <c:v>44915.192432719909</c:v>
                </c:pt>
                <c:pt idx="10458">
                  <c:v>44915.261102673612</c:v>
                </c:pt>
                <c:pt idx="10459">
                  <c:v>44915.329773113423</c:v>
                </c:pt>
                <c:pt idx="10460">
                  <c:v>44915.398443298611</c:v>
                </c:pt>
                <c:pt idx="10461">
                  <c:v>44915.467112951388</c:v>
                </c:pt>
                <c:pt idx="10462">
                  <c:v>44915.535782256942</c:v>
                </c:pt>
                <c:pt idx="10463">
                  <c:v>44915.604451458334</c:v>
                </c:pt>
                <c:pt idx="10464">
                  <c:v>44915.673120729167</c:v>
                </c:pt>
                <c:pt idx="10465">
                  <c:v>44915.741789837964</c:v>
                </c:pt>
                <c:pt idx="10466">
                  <c:v>44915.810459108798</c:v>
                </c:pt>
                <c:pt idx="10467">
                  <c:v>44915.879129062501</c:v>
                </c:pt>
                <c:pt idx="10468">
                  <c:v>44915.947798634261</c:v>
                </c:pt>
                <c:pt idx="10469">
                  <c:v>44916.01646806713</c:v>
                </c:pt>
                <c:pt idx="10470">
                  <c:v>44916.085137268521</c:v>
                </c:pt>
                <c:pt idx="10471">
                  <c:v>44916.153806284725</c:v>
                </c:pt>
                <c:pt idx="10472">
                  <c:v>44916.222475925926</c:v>
                </c:pt>
                <c:pt idx="10473">
                  <c:v>44916.291145833333</c:v>
                </c:pt>
                <c:pt idx="10474">
                  <c:v>44916.359816203701</c:v>
                </c:pt>
                <c:pt idx="10475">
                  <c:v>44916.42848599537</c:v>
                </c:pt>
                <c:pt idx="10476">
                  <c:v>44916.497155393517</c:v>
                </c:pt>
                <c:pt idx="10477">
                  <c:v>44916.565824641206</c:v>
                </c:pt>
                <c:pt idx="10478">
                  <c:v>44916.634493819445</c:v>
                </c:pt>
                <c:pt idx="10479">
                  <c:v>44916.703163055558</c:v>
                </c:pt>
                <c:pt idx="10480">
                  <c:v>44916.771831967591</c:v>
                </c:pt>
                <c:pt idx="10481">
                  <c:v>44916.840501608793</c:v>
                </c:pt>
                <c:pt idx="10482">
                  <c:v>44916.90917136574</c:v>
                </c:pt>
                <c:pt idx="10483">
                  <c:v>44916.977840821761</c:v>
                </c:pt>
                <c:pt idx="10484">
                  <c:v>44917.046510231485</c:v>
                </c:pt>
                <c:pt idx="10485">
                  <c:v>44917.115179085646</c:v>
                </c:pt>
                <c:pt idx="10486">
                  <c:v>44917.183848379631</c:v>
                </c:pt>
                <c:pt idx="10487">
                  <c:v>44917.252518217596</c:v>
                </c:pt>
                <c:pt idx="10488">
                  <c:v>44917.321188483795</c:v>
                </c:pt>
                <c:pt idx="10489">
                  <c:v>44917.389858692128</c:v>
                </c:pt>
                <c:pt idx="10490">
                  <c:v>44917.458528333336</c:v>
                </c:pt>
                <c:pt idx="10491">
                  <c:v>44917.527197581017</c:v>
                </c:pt>
                <c:pt idx="10492">
                  <c:v>44917.595866724536</c:v>
                </c:pt>
                <c:pt idx="10493">
                  <c:v>44917.664535925927</c:v>
                </c:pt>
                <c:pt idx="10494">
                  <c:v>44917.733205023149</c:v>
                </c:pt>
                <c:pt idx="10495">
                  <c:v>44917.801874074074</c:v>
                </c:pt>
                <c:pt idx="10496">
                  <c:v>44917.870543923615</c:v>
                </c:pt>
                <c:pt idx="10497">
                  <c:v>44917.939213472222</c:v>
                </c:pt>
                <c:pt idx="10498">
                  <c:v>44918.00788287037</c:v>
                </c:pt>
                <c:pt idx="10499">
                  <c:v>44918.076552071761</c:v>
                </c:pt>
                <c:pt idx="10500">
                  <c:v>44918.145220891201</c:v>
                </c:pt>
                <c:pt idx="10501">
                  <c:v>44918.213890324078</c:v>
                </c:pt>
                <c:pt idx="10502">
                  <c:v>44918.28256010417</c:v>
                </c:pt>
                <c:pt idx="10503">
                  <c:v>44918.351230416665</c:v>
                </c:pt>
                <c:pt idx="10504">
                  <c:v>44918.419900162036</c:v>
                </c:pt>
                <c:pt idx="10505">
                  <c:v>44918.488569513887</c:v>
                </c:pt>
                <c:pt idx="10506">
                  <c:v>44918.55723864583</c:v>
                </c:pt>
                <c:pt idx="10507">
                  <c:v>44918.62590770833</c:v>
                </c:pt>
                <c:pt idx="10508">
                  <c:v>44918.694576828704</c:v>
                </c:pt>
                <c:pt idx="10509">
                  <c:v>44918.763245671296</c:v>
                </c:pt>
                <c:pt idx="10510">
                  <c:v>44918.831915127317</c:v>
                </c:pt>
                <c:pt idx="10511">
                  <c:v>44918.900584849536</c:v>
                </c:pt>
                <c:pt idx="10512">
                  <c:v>44918.969254201387</c:v>
                </c:pt>
                <c:pt idx="10513">
                  <c:v>44919.037923495373</c:v>
                </c:pt>
                <c:pt idx="10514">
                  <c:v>44919.106592326389</c:v>
                </c:pt>
                <c:pt idx="10515">
                  <c:v>44919.175261469907</c:v>
                </c:pt>
                <c:pt idx="10516">
                  <c:v>44919.243931192126</c:v>
                </c:pt>
                <c:pt idx="10517">
                  <c:v>44919.312601261576</c:v>
                </c:pt>
                <c:pt idx="10518">
                  <c:v>44919.381271446757</c:v>
                </c:pt>
                <c:pt idx="10519">
                  <c:v>44919.449941053237</c:v>
                </c:pt>
                <c:pt idx="10520">
                  <c:v>44919.518610254629</c:v>
                </c:pt>
                <c:pt idx="10521">
                  <c:v>44919.58727935185</c:v>
                </c:pt>
                <c:pt idx="10522">
                  <c:v>44919.655948472224</c:v>
                </c:pt>
                <c:pt idx="10523">
                  <c:v>44919.724617557869</c:v>
                </c:pt>
                <c:pt idx="10524">
                  <c:v>44919.793286423614</c:v>
                </c:pt>
                <c:pt idx="10525">
                  <c:v>44919.861956122688</c:v>
                </c:pt>
                <c:pt idx="10526">
                  <c:v>44919.93062564815</c:v>
                </c:pt>
                <c:pt idx="10527">
                  <c:v>44919.999295011577</c:v>
                </c:pt>
                <c:pt idx="10528">
                  <c:v>44920.067964224538</c:v>
                </c:pt>
                <c:pt idx="10529">
                  <c:v>44920.136632881942</c:v>
                </c:pt>
                <c:pt idx="10530">
                  <c:v>44920.205302152775</c:v>
                </c:pt>
                <c:pt idx="10531">
                  <c:v>44920.27397185185</c:v>
                </c:pt>
                <c:pt idx="10532">
                  <c:v>44920.342642094911</c:v>
                </c:pt>
                <c:pt idx="10533">
                  <c:v>44920.411311851851</c:v>
                </c:pt>
                <c:pt idx="10534">
                  <c:v>44920.479981180557</c:v>
                </c:pt>
                <c:pt idx="10535">
                  <c:v>44920.548650219906</c:v>
                </c:pt>
                <c:pt idx="10536">
                  <c:v>44920.617319178244</c:v>
                </c:pt>
                <c:pt idx="10537">
                  <c:v>44920.685988194447</c:v>
                </c:pt>
                <c:pt idx="10538">
                  <c:v>44920.754656979167</c:v>
                </c:pt>
                <c:pt idx="10539">
                  <c:v>44920.823326238424</c:v>
                </c:pt>
                <c:pt idx="10540">
                  <c:v>44920.891995925929</c:v>
                </c:pt>
                <c:pt idx="10541">
                  <c:v>44920.960665196762</c:v>
                </c:pt>
                <c:pt idx="10542">
                  <c:v>44921.029334375002</c:v>
                </c:pt>
                <c:pt idx="10543">
                  <c:v>44921.098003206018</c:v>
                </c:pt>
                <c:pt idx="10544">
                  <c:v>44921.166672175925</c:v>
                </c:pt>
                <c:pt idx="10545">
                  <c:v>44921.235341747684</c:v>
                </c:pt>
                <c:pt idx="10546">
                  <c:v>44921.304011585649</c:v>
                </c:pt>
                <c:pt idx="10547">
                  <c:v>44921.372681712965</c:v>
                </c:pt>
                <c:pt idx="10548">
                  <c:v>44921.441351261572</c:v>
                </c:pt>
                <c:pt idx="10549">
                  <c:v>44921.510020393522</c:v>
                </c:pt>
                <c:pt idx="10550">
                  <c:v>44921.57868943287</c:v>
                </c:pt>
                <c:pt idx="10551">
                  <c:v>44921.647358437498</c:v>
                </c:pt>
                <c:pt idx="10552">
                  <c:v>44921.716027465278</c:v>
                </c:pt>
                <c:pt idx="10553">
                  <c:v>44921.784696180555</c:v>
                </c:pt>
                <c:pt idx="10554">
                  <c:v>44921.853365706018</c:v>
                </c:pt>
                <c:pt idx="10555">
                  <c:v>44921.922035173608</c:v>
                </c:pt>
                <c:pt idx="10556">
                  <c:v>44921.990704456017</c:v>
                </c:pt>
                <c:pt idx="10557">
                  <c:v>44922.059373634256</c:v>
                </c:pt>
                <c:pt idx="10558">
                  <c:v>44922.128043750003</c:v>
                </c:pt>
                <c:pt idx="10559">
                  <c:v>44922.196714664351</c:v>
                </c:pt>
                <c:pt idx="10560">
                  <c:v>44922.265386076389</c:v>
                </c:pt>
                <c:pt idx="10561">
                  <c:v>44922.334058009263</c:v>
                </c:pt>
                <c:pt idx="10562">
                  <c:v>44922.402729594905</c:v>
                </c:pt>
                <c:pt idx="10563">
                  <c:v>44922.471400682873</c:v>
                </c:pt>
                <c:pt idx="10564">
                  <c:v>44922.540071446761</c:v>
                </c:pt>
                <c:pt idx="10565">
                  <c:v>44922.608742094904</c:v>
                </c:pt>
                <c:pt idx="10566">
                  <c:v>44922.677412812503</c:v>
                </c:pt>
                <c:pt idx="10567">
                  <c:v>44922.746083344908</c:v>
                </c:pt>
                <c:pt idx="10568">
                  <c:v>44922.814754166669</c:v>
                </c:pt>
                <c:pt idx="10569">
                  <c:v>44922.883425578701</c:v>
                </c:pt>
                <c:pt idx="10570">
                  <c:v>44922.95209658565</c:v>
                </c:pt>
                <c:pt idx="10571">
                  <c:v>44923.020767465277</c:v>
                </c:pt>
                <c:pt idx="10572">
                  <c:v>44923.089438078707</c:v>
                </c:pt>
                <c:pt idx="10573">
                  <c:v>44923.158108622687</c:v>
                </c:pt>
                <c:pt idx="10574">
                  <c:v>44923.22677976852</c:v>
                </c:pt>
                <c:pt idx="10575">
                  <c:v>44923.295451192127</c:v>
                </c:pt>
                <c:pt idx="10576">
                  <c:v>44923.36412302083</c:v>
                </c:pt>
                <c:pt idx="10577">
                  <c:v>44923.432794259257</c:v>
                </c:pt>
                <c:pt idx="10578">
                  <c:v>44923.50146511574</c:v>
                </c:pt>
                <c:pt idx="10579">
                  <c:v>44923.570135833332</c:v>
                </c:pt>
                <c:pt idx="10580">
                  <c:v>44923.638806481482</c:v>
                </c:pt>
                <c:pt idx="10581">
                  <c:v>44923.707477199074</c:v>
                </c:pt>
                <c:pt idx="10582">
                  <c:v>44923.776147569442</c:v>
                </c:pt>
                <c:pt idx="10583">
                  <c:v>44923.844818703707</c:v>
                </c:pt>
                <c:pt idx="10584">
                  <c:v>44923.913489895836</c:v>
                </c:pt>
                <c:pt idx="10585">
                  <c:v>44923.982160833337</c:v>
                </c:pt>
                <c:pt idx="10586">
                  <c:v>44924.050831701388</c:v>
                </c:pt>
                <c:pt idx="10587">
                  <c:v>44924.119501979163</c:v>
                </c:pt>
                <c:pt idx="10588">
                  <c:v>44924.188172754628</c:v>
                </c:pt>
                <c:pt idx="10589">
                  <c:v>44924.256844062496</c:v>
                </c:pt>
                <c:pt idx="10590">
                  <c:v>44924.325515821758</c:v>
                </c:pt>
                <c:pt idx="10591">
                  <c:v>44924.394187430553</c:v>
                </c:pt>
                <c:pt idx="10592">
                  <c:v>44924.462858495368</c:v>
                </c:pt>
                <c:pt idx="10593">
                  <c:v>44924.531529178239</c:v>
                </c:pt>
                <c:pt idx="10594">
                  <c:v>44924.600199745371</c:v>
                </c:pt>
                <c:pt idx="10595">
                  <c:v>44924.668870381945</c:v>
                </c:pt>
                <c:pt idx="10596">
                  <c:v>44924.737540902781</c:v>
                </c:pt>
                <c:pt idx="10597">
                  <c:v>44924.80621145833</c:v>
                </c:pt>
                <c:pt idx="10598">
                  <c:v>44924.874882766206</c:v>
                </c:pt>
                <c:pt idx="10599">
                  <c:v>44924.943553726851</c:v>
                </c:pt>
                <c:pt idx="10600">
                  <c:v>44925.012224548613</c:v>
                </c:pt>
                <c:pt idx="10601">
                  <c:v>44925.080895150466</c:v>
                </c:pt>
                <c:pt idx="10602">
                  <c:v>44925.149565462962</c:v>
                </c:pt>
                <c:pt idx="10603">
                  <c:v>44925.218236400462</c:v>
                </c:pt>
                <c:pt idx="10604">
                  <c:v>44925.286907638889</c:v>
                </c:pt>
                <c:pt idx="10605">
                  <c:v>44925.355579386574</c:v>
                </c:pt>
                <c:pt idx="10606">
                  <c:v>44925.424250543983</c:v>
                </c:pt>
                <c:pt idx="10607">
                  <c:v>44925.492921319441</c:v>
                </c:pt>
                <c:pt idx="10608">
                  <c:v>44925.561591909725</c:v>
                </c:pt>
                <c:pt idx="10609">
                  <c:v>44925.630262418985</c:v>
                </c:pt>
                <c:pt idx="10610">
                  <c:v>44925.698932997686</c:v>
                </c:pt>
                <c:pt idx="10611">
                  <c:v>44925.767603263892</c:v>
                </c:pt>
                <c:pt idx="10612">
                  <c:v>44925.836274212961</c:v>
                </c:pt>
                <c:pt idx="10613">
                  <c:v>44925.904945347225</c:v>
                </c:pt>
                <c:pt idx="10614">
                  <c:v>44925.973616145835</c:v>
                </c:pt>
                <c:pt idx="10615">
                  <c:v>44926.042286886572</c:v>
                </c:pt>
                <c:pt idx="10616">
                  <c:v>44926.110957118057</c:v>
                </c:pt>
                <c:pt idx="10617">
                  <c:v>44926.179627743055</c:v>
                </c:pt>
                <c:pt idx="10618">
                  <c:v>44926.248298923609</c:v>
                </c:pt>
                <c:pt idx="10619">
                  <c:v>44926.316970486114</c:v>
                </c:pt>
                <c:pt idx="10620">
                  <c:v>44926.385642083333</c:v>
                </c:pt>
                <c:pt idx="10621">
                  <c:v>44926.454313101851</c:v>
                </c:pt>
                <c:pt idx="10622">
                  <c:v>44926.52298371528</c:v>
                </c:pt>
                <c:pt idx="10623">
                  <c:v>44926.591654236108</c:v>
                </c:pt>
                <c:pt idx="10624">
                  <c:v>44926.660324780096</c:v>
                </c:pt>
                <c:pt idx="10625">
                  <c:v>44926.728995277779</c:v>
                </c:pt>
                <c:pt idx="10626">
                  <c:v>44926.797665625003</c:v>
                </c:pt>
                <c:pt idx="10627">
                  <c:v>44926.866336782405</c:v>
                </c:pt>
                <c:pt idx="10628">
                  <c:v>44926.935007719905</c:v>
                </c:pt>
                <c:pt idx="10629">
                  <c:v>44927.00367849537</c:v>
                </c:pt>
                <c:pt idx="10630">
                  <c:v>44927.072349097223</c:v>
                </c:pt>
                <c:pt idx="10631">
                  <c:v>44927.141019212962</c:v>
                </c:pt>
                <c:pt idx="10632">
                  <c:v>44927.209689953706</c:v>
                </c:pt>
                <c:pt idx="10633">
                  <c:v>44927.278361087963</c:v>
                </c:pt>
                <c:pt idx="10634">
                  <c:v>44927.347032754631</c:v>
                </c:pt>
                <c:pt idx="10635">
                  <c:v>44927.415703877312</c:v>
                </c:pt>
                <c:pt idx="10636">
                  <c:v>44927.48437460648</c:v>
                </c:pt>
                <c:pt idx="10637">
                  <c:v>44927.553045081018</c:v>
                </c:pt>
                <c:pt idx="10638">
                  <c:v>44927.621715486108</c:v>
                </c:pt>
                <c:pt idx="10639">
                  <c:v>44927.690385937502</c:v>
                </c:pt>
                <c:pt idx="10640">
                  <c:v>44927.759056145835</c:v>
                </c:pt>
                <c:pt idx="10641">
                  <c:v>44927.827726886571</c:v>
                </c:pt>
                <c:pt idx="10642">
                  <c:v>44927.896397997683</c:v>
                </c:pt>
                <c:pt idx="10643">
                  <c:v>44927.965068680554</c:v>
                </c:pt>
                <c:pt idx="10644">
                  <c:v>44928.033739305552</c:v>
                </c:pt>
                <c:pt idx="10645">
                  <c:v>44928.102409525462</c:v>
                </c:pt>
                <c:pt idx="10646">
                  <c:v>44928.171079988424</c:v>
                </c:pt>
                <c:pt idx="10647">
                  <c:v>44928.239751018518</c:v>
                </c:pt>
                <c:pt idx="10648">
                  <c:v>44928.308422361108</c:v>
                </c:pt>
                <c:pt idx="10649">
                  <c:v>44928.377093923613</c:v>
                </c:pt>
                <c:pt idx="10650">
                  <c:v>44928.445764884258</c:v>
                </c:pt>
                <c:pt idx="10651">
                  <c:v>44928.514435439814</c:v>
                </c:pt>
                <c:pt idx="10652">
                  <c:v>44928.583105914353</c:v>
                </c:pt>
                <c:pt idx="10653">
                  <c:v>44928.651776365739</c:v>
                </c:pt>
                <c:pt idx="10654">
                  <c:v>44928.720446828702</c:v>
                </c:pt>
                <c:pt idx="10655">
                  <c:v>44928.789117002314</c:v>
                </c:pt>
                <c:pt idx="10656">
                  <c:v>44928.857788009256</c:v>
                </c:pt>
                <c:pt idx="10657">
                  <c:v>44928.92645890046</c:v>
                </c:pt>
                <c:pt idx="10658">
                  <c:v>44928.995129618059</c:v>
                </c:pt>
                <c:pt idx="10659">
                  <c:v>44929.063800208336</c:v>
                </c:pt>
                <c:pt idx="10660">
                  <c:v>44929.132470208337</c:v>
                </c:pt>
                <c:pt idx="10661">
                  <c:v>44929.201140798614</c:v>
                </c:pt>
                <c:pt idx="10662">
                  <c:v>44929.269811851853</c:v>
                </c:pt>
                <c:pt idx="10663">
                  <c:v>44929.338483449072</c:v>
                </c:pt>
                <c:pt idx="10664">
                  <c:v>44929.407154606481</c:v>
                </c:pt>
                <c:pt idx="10665">
                  <c:v>44929.475825324073</c:v>
                </c:pt>
                <c:pt idx="10666">
                  <c:v>44929.544495717593</c:v>
                </c:pt>
                <c:pt idx="10667">
                  <c:v>44929.613166030096</c:v>
                </c:pt>
                <c:pt idx="10668">
                  <c:v>44929.681836388889</c:v>
                </c:pt>
                <c:pt idx="10669">
                  <c:v>44929.750506550925</c:v>
                </c:pt>
                <c:pt idx="10670">
                  <c:v>44929.819177094905</c:v>
                </c:pt>
                <c:pt idx="10671">
                  <c:v>44929.887848148152</c:v>
                </c:pt>
                <c:pt idx="10672">
                  <c:v>44929.956518796294</c:v>
                </c:pt>
                <c:pt idx="10673">
                  <c:v>44930.025189328706</c:v>
                </c:pt>
                <c:pt idx="10674">
                  <c:v>44930.093859548608</c:v>
                </c:pt>
                <c:pt idx="10675">
                  <c:v>44930.162529814814</c:v>
                </c:pt>
                <c:pt idx="10676">
                  <c:v>44930.231200682872</c:v>
                </c:pt>
                <c:pt idx="10677">
                  <c:v>44930.299871817129</c:v>
                </c:pt>
                <c:pt idx="10678">
                  <c:v>44930.368543310185</c:v>
                </c:pt>
                <c:pt idx="10679">
                  <c:v>44930.437214201389</c:v>
                </c:pt>
                <c:pt idx="10680">
                  <c:v>44930.505884710648</c:v>
                </c:pt>
                <c:pt idx="10681">
                  <c:v>44930.574555104169</c:v>
                </c:pt>
                <c:pt idx="10682">
                  <c:v>44930.643225439817</c:v>
                </c:pt>
                <c:pt idx="10683">
                  <c:v>44930.711895821762</c:v>
                </c:pt>
                <c:pt idx="10684">
                  <c:v>44930.780565868059</c:v>
                </c:pt>
                <c:pt idx="10685">
                  <c:v>44930.849236724534</c:v>
                </c:pt>
                <c:pt idx="10686">
                  <c:v>44930.917907557872</c:v>
                </c:pt>
                <c:pt idx="10687">
                  <c:v>44930.98657818287</c:v>
                </c:pt>
                <c:pt idx="10688">
                  <c:v>44931.055248726851</c:v>
                </c:pt>
                <c:pt idx="10689">
                  <c:v>44931.123918657409</c:v>
                </c:pt>
                <c:pt idx="10690">
                  <c:v>44931.192589108796</c:v>
                </c:pt>
                <c:pt idx="10691">
                  <c:v>44931.261260092593</c:v>
                </c:pt>
                <c:pt idx="10692">
                  <c:v>44931.329931574073</c:v>
                </c:pt>
                <c:pt idx="10693">
                  <c:v>44931.398602789355</c:v>
                </c:pt>
                <c:pt idx="10694">
                  <c:v>44931.467273483795</c:v>
                </c:pt>
                <c:pt idx="10695">
                  <c:v>44931.535943831019</c:v>
                </c:pt>
                <c:pt idx="10696">
                  <c:v>44931.604614062497</c:v>
                </c:pt>
                <c:pt idx="10697">
                  <c:v>44931.673284363424</c:v>
                </c:pt>
                <c:pt idx="10698">
                  <c:v>44931.741954513891</c:v>
                </c:pt>
                <c:pt idx="10699">
                  <c:v>44931.810624826387</c:v>
                </c:pt>
                <c:pt idx="10700">
                  <c:v>44931.879295810184</c:v>
                </c:pt>
                <c:pt idx="10701">
                  <c:v>44931.947966423613</c:v>
                </c:pt>
                <c:pt idx="10702">
                  <c:v>44932.016636898152</c:v>
                </c:pt>
                <c:pt idx="10703">
                  <c:v>44932.08530712963</c:v>
                </c:pt>
                <c:pt idx="10704">
                  <c:v>44932.153977175927</c:v>
                </c:pt>
                <c:pt idx="10705">
                  <c:v>44932.222647858798</c:v>
                </c:pt>
                <c:pt idx="10706">
                  <c:v>44932.291318807867</c:v>
                </c:pt>
                <c:pt idx="10707">
                  <c:v>44932.359990219906</c:v>
                </c:pt>
                <c:pt idx="10708">
                  <c:v>44932.428661041668</c:v>
                </c:pt>
                <c:pt idx="10709">
                  <c:v>44932.497331493054</c:v>
                </c:pt>
                <c:pt idx="10710">
                  <c:v>44932.566001770836</c:v>
                </c:pt>
                <c:pt idx="10711">
                  <c:v>44932.634671979169</c:v>
                </c:pt>
                <c:pt idx="10712">
                  <c:v>44932.703342256944</c:v>
                </c:pt>
                <c:pt idx="10713">
                  <c:v>44932.772012210648</c:v>
                </c:pt>
                <c:pt idx="10714">
                  <c:v>44932.840682893519</c:v>
                </c:pt>
                <c:pt idx="10715">
                  <c:v>44932.909353680552</c:v>
                </c:pt>
                <c:pt idx="10716">
                  <c:v>44932.978024178243</c:v>
                </c:pt>
                <c:pt idx="10717">
                  <c:v>44933.046694629629</c:v>
                </c:pt>
                <c:pt idx="10718">
                  <c:v>44933.115364513891</c:v>
                </c:pt>
                <c:pt idx="10719">
                  <c:v>44933.184034849539</c:v>
                </c:pt>
                <c:pt idx="10720">
                  <c:v>44933.252705729166</c:v>
                </c:pt>
                <c:pt idx="10721">
                  <c:v>44933.321377037035</c:v>
                </c:pt>
                <c:pt idx="10722">
                  <c:v>44933.390048287038</c:v>
                </c:pt>
                <c:pt idx="10723">
                  <c:v>44933.458718958333</c:v>
                </c:pt>
                <c:pt idx="10724">
                  <c:v>44933.527389247683</c:v>
                </c:pt>
                <c:pt idx="10725">
                  <c:v>44933.596059421296</c:v>
                </c:pt>
                <c:pt idx="10726">
                  <c:v>44933.66472966435</c:v>
                </c:pt>
                <c:pt idx="10727">
                  <c:v>44933.733399803241</c:v>
                </c:pt>
                <c:pt idx="10728">
                  <c:v>44933.802069895835</c:v>
                </c:pt>
                <c:pt idx="10729">
                  <c:v>44933.870740775463</c:v>
                </c:pt>
                <c:pt idx="10730">
                  <c:v>44933.939411354164</c:v>
                </c:pt>
                <c:pt idx="10731">
                  <c:v>44934.008081793982</c:v>
                </c:pt>
                <c:pt idx="10732">
                  <c:v>44934.076752037035</c:v>
                </c:pt>
                <c:pt idx="10733">
                  <c:v>44934.145421886577</c:v>
                </c:pt>
                <c:pt idx="10734">
                  <c:v>44934.214092372684</c:v>
                </c:pt>
                <c:pt idx="10735">
                  <c:v>44934.28276318287</c:v>
                </c:pt>
                <c:pt idx="10736">
                  <c:v>44934.351434525466</c:v>
                </c:pt>
                <c:pt idx="10737">
                  <c:v>44934.4201053125</c:v>
                </c:pt>
                <c:pt idx="10738">
                  <c:v>44934.488775706021</c:v>
                </c:pt>
                <c:pt idx="10739">
                  <c:v>44934.557445868057</c:v>
                </c:pt>
                <c:pt idx="10740">
                  <c:v>44934.62611597222</c:v>
                </c:pt>
                <c:pt idx="10741">
                  <c:v>44934.694786122687</c:v>
                </c:pt>
                <c:pt idx="10742">
                  <c:v>44934.763456006942</c:v>
                </c:pt>
                <c:pt idx="10743">
                  <c:v>44934.832126493056</c:v>
                </c:pt>
                <c:pt idx="10744">
                  <c:v>44934.900797256945</c:v>
                </c:pt>
                <c:pt idx="10745">
                  <c:v>44934.96946763889</c:v>
                </c:pt>
                <c:pt idx="10746">
                  <c:v>44935.038137962962</c:v>
                </c:pt>
                <c:pt idx="10747">
                  <c:v>44935.106807835647</c:v>
                </c:pt>
                <c:pt idx="10748">
                  <c:v>44935.175478020836</c:v>
                </c:pt>
                <c:pt idx="10749">
                  <c:v>44935.244148784725</c:v>
                </c:pt>
                <c:pt idx="10750">
                  <c:v>44935.312819884261</c:v>
                </c:pt>
                <c:pt idx="10751">
                  <c:v>44935.381491111111</c:v>
                </c:pt>
                <c:pt idx="10752">
                  <c:v>44935.450161747685</c:v>
                </c:pt>
                <c:pt idx="10753">
                  <c:v>44935.518831979163</c:v>
                </c:pt>
                <c:pt idx="10754">
                  <c:v>44935.587502118055</c:v>
                </c:pt>
                <c:pt idx="10755">
                  <c:v>44935.656172268522</c:v>
                </c:pt>
                <c:pt idx="10756">
                  <c:v>44935.72484239583</c:v>
                </c:pt>
                <c:pt idx="10757">
                  <c:v>44935.793512291668</c:v>
                </c:pt>
                <c:pt idx="10758">
                  <c:v>44935.862183032405</c:v>
                </c:pt>
                <c:pt idx="10759">
                  <c:v>44935.930853576392</c:v>
                </c:pt>
                <c:pt idx="10760">
                  <c:v>44935.999523981482</c:v>
                </c:pt>
                <c:pt idx="10761">
                  <c:v>44936.068194224536</c:v>
                </c:pt>
                <c:pt idx="10762">
                  <c:v>44936.13686392361</c:v>
                </c:pt>
                <c:pt idx="10763">
                  <c:v>44936.205534224537</c:v>
                </c:pt>
                <c:pt idx="10764">
                  <c:v>44936.274204965281</c:v>
                </c:pt>
                <c:pt idx="10765">
                  <c:v>44936.342876238428</c:v>
                </c:pt>
                <c:pt idx="10766">
                  <c:v>44936.411547037038</c:v>
                </c:pt>
                <c:pt idx="10767">
                  <c:v>44936.480217395831</c:v>
                </c:pt>
                <c:pt idx="10768">
                  <c:v>44936.54888746528</c:v>
                </c:pt>
                <c:pt idx="10769">
                  <c:v>44936.617557465281</c:v>
                </c:pt>
                <c:pt idx="10770">
                  <c:v>44936.686227523147</c:v>
                </c:pt>
                <c:pt idx="10771">
                  <c:v>44936.75489733796</c:v>
                </c:pt>
                <c:pt idx="10772">
                  <c:v>44936.823567627318</c:v>
                </c:pt>
                <c:pt idx="10773">
                  <c:v>44936.892238356479</c:v>
                </c:pt>
                <c:pt idx="10774">
                  <c:v>44936.960908657406</c:v>
                </c:pt>
                <c:pt idx="10775">
                  <c:v>44937.029578877315</c:v>
                </c:pt>
                <c:pt idx="10776">
                  <c:v>44937.098248738424</c:v>
                </c:pt>
                <c:pt idx="10777">
                  <c:v>44937.166918750001</c:v>
                </c:pt>
                <c:pt idx="10778">
                  <c:v>44937.235589351854</c:v>
                </c:pt>
                <c:pt idx="10779">
                  <c:v>44937.304260231482</c:v>
                </c:pt>
                <c:pt idx="10780">
                  <c:v>44937.372931400459</c:v>
                </c:pt>
                <c:pt idx="10781">
                  <c:v>44937.441601979168</c:v>
                </c:pt>
                <c:pt idx="10782">
                  <c:v>44937.51027215278</c:v>
                </c:pt>
                <c:pt idx="10783">
                  <c:v>44937.578942233798</c:v>
                </c:pt>
                <c:pt idx="10784">
                  <c:v>44937.64761226852</c:v>
                </c:pt>
                <c:pt idx="10785">
                  <c:v>44937.716282337962</c:v>
                </c:pt>
                <c:pt idx="10786">
                  <c:v>44937.784952083333</c:v>
                </c:pt>
                <c:pt idx="10787">
                  <c:v>44937.853622662034</c:v>
                </c:pt>
                <c:pt idx="10788">
                  <c:v>44937.922293159725</c:v>
                </c:pt>
                <c:pt idx="10789">
                  <c:v>44937.990963483797</c:v>
                </c:pt>
                <c:pt idx="10790">
                  <c:v>44938.05963369213</c:v>
                </c:pt>
                <c:pt idx="10791">
                  <c:v>44938.128303287034</c:v>
                </c:pt>
                <c:pt idx="10792">
                  <c:v>44938.196973449078</c:v>
                </c:pt>
                <c:pt idx="10793">
                  <c:v>44938.265644120373</c:v>
                </c:pt>
                <c:pt idx="10794">
                  <c:v>44938.33431528935</c:v>
                </c:pt>
                <c:pt idx="10795">
                  <c:v>44938.402986122688</c:v>
                </c:pt>
                <c:pt idx="10796">
                  <c:v>44938.471656469905</c:v>
                </c:pt>
                <c:pt idx="10797">
                  <c:v>44938.540326469905</c:v>
                </c:pt>
                <c:pt idx="10798">
                  <c:v>44938.608996377312</c:v>
                </c:pt>
                <c:pt idx="10799">
                  <c:v>44938.677666342592</c:v>
                </c:pt>
                <c:pt idx="10800">
                  <c:v>44938.746336122684</c:v>
                </c:pt>
                <c:pt idx="10801">
                  <c:v>44938.815006192126</c:v>
                </c:pt>
                <c:pt idx="10802">
                  <c:v>44938.883676863428</c:v>
                </c:pt>
                <c:pt idx="10803">
                  <c:v>44938.952347118058</c:v>
                </c:pt>
                <c:pt idx="10804">
                  <c:v>44939.021017245374</c:v>
                </c:pt>
                <c:pt idx="10805">
                  <c:v>44939.089687106483</c:v>
                </c:pt>
                <c:pt idx="10806">
                  <c:v>44939.158356898151</c:v>
                </c:pt>
                <c:pt idx="10807">
                  <c:v>44939.227027314817</c:v>
                </c:pt>
                <c:pt idx="10808">
                  <c:v>44939.295697986112</c:v>
                </c:pt>
                <c:pt idx="10809">
                  <c:v>44939.364369062503</c:v>
                </c:pt>
                <c:pt idx="10810">
                  <c:v>44939.433039560186</c:v>
                </c:pt>
                <c:pt idx="10811">
                  <c:v>44939.501709652781</c:v>
                </c:pt>
                <c:pt idx="10812">
                  <c:v>44939.570379629629</c:v>
                </c:pt>
                <c:pt idx="10813">
                  <c:v>44939.639049537036</c:v>
                </c:pt>
                <c:pt idx="10814">
                  <c:v>44939.707719502316</c:v>
                </c:pt>
                <c:pt idx="10815">
                  <c:v>44939.776389131941</c:v>
                </c:pt>
                <c:pt idx="10816">
                  <c:v>44939.845059513886</c:v>
                </c:pt>
                <c:pt idx="10817">
                  <c:v>44939.913729965279</c:v>
                </c:pt>
                <c:pt idx="10818">
                  <c:v>44939.98240015046</c:v>
                </c:pt>
                <c:pt idx="10819">
                  <c:v>44940.051070277776</c:v>
                </c:pt>
                <c:pt idx="10820">
                  <c:v>44940.119739814814</c:v>
                </c:pt>
                <c:pt idx="10821">
                  <c:v>44940.18840983796</c:v>
                </c:pt>
                <c:pt idx="10822">
                  <c:v>44940.257080405092</c:v>
                </c:pt>
                <c:pt idx="10823">
                  <c:v>44940.32575142361</c:v>
                </c:pt>
                <c:pt idx="10824">
                  <c:v>44940.394422280093</c:v>
                </c:pt>
                <c:pt idx="10825">
                  <c:v>44940.463092592596</c:v>
                </c:pt>
                <c:pt idx="10826">
                  <c:v>44940.531762534723</c:v>
                </c:pt>
                <c:pt idx="10827">
                  <c:v>44940.600432361112</c:v>
                </c:pt>
                <c:pt idx="10828">
                  <c:v>44940.669102256943</c:v>
                </c:pt>
                <c:pt idx="10829">
                  <c:v>44940.737772025466</c:v>
                </c:pt>
                <c:pt idx="10830">
                  <c:v>44940.806441840279</c:v>
                </c:pt>
                <c:pt idx="10831">
                  <c:v>44940.875112407404</c:v>
                </c:pt>
                <c:pt idx="10832">
                  <c:v>44940.943782627313</c:v>
                </c:pt>
                <c:pt idx="10833">
                  <c:v>44941.012452696756</c:v>
                </c:pt>
                <c:pt idx="10834">
                  <c:v>44941.081122557873</c:v>
                </c:pt>
                <c:pt idx="10835">
                  <c:v>44941.149792129632</c:v>
                </c:pt>
                <c:pt idx="10836">
                  <c:v>44941.218462314813</c:v>
                </c:pt>
                <c:pt idx="10837">
                  <c:v>44941.287132812497</c:v>
                </c:pt>
                <c:pt idx="10838">
                  <c:v>44941.35580380787</c:v>
                </c:pt>
                <c:pt idx="10839">
                  <c:v>44941.424474224536</c:v>
                </c:pt>
                <c:pt idx="10840">
                  <c:v>44941.493144259257</c:v>
                </c:pt>
                <c:pt idx="10841">
                  <c:v>44941.561814097222</c:v>
                </c:pt>
                <c:pt idx="10842">
                  <c:v>44941.630483865738</c:v>
                </c:pt>
                <c:pt idx="10843">
                  <c:v>44941.699153703703</c:v>
                </c:pt>
                <c:pt idx="10844">
                  <c:v>44941.767823229166</c:v>
                </c:pt>
                <c:pt idx="10845">
                  <c:v>44941.836493437499</c:v>
                </c:pt>
                <c:pt idx="10846">
                  <c:v>44941.905163831019</c:v>
                </c:pt>
                <c:pt idx="10847">
                  <c:v>44941.973833877317</c:v>
                </c:pt>
                <c:pt idx="10848">
                  <c:v>44942.042503877317</c:v>
                </c:pt>
                <c:pt idx="10849">
                  <c:v>44942.111173368059</c:v>
                </c:pt>
                <c:pt idx="10850">
                  <c:v>44942.179843252314</c:v>
                </c:pt>
                <c:pt idx="10851">
                  <c:v>44942.248513680555</c:v>
                </c:pt>
                <c:pt idx="10852">
                  <c:v>44942.317184502317</c:v>
                </c:pt>
                <c:pt idx="10853">
                  <c:v>44942.3858553588</c:v>
                </c:pt>
                <c:pt idx="10854">
                  <c:v>44942.454525636575</c:v>
                </c:pt>
                <c:pt idx="10855">
                  <c:v>44942.523195497684</c:v>
                </c:pt>
                <c:pt idx="10856">
                  <c:v>44942.591865277776</c:v>
                </c:pt>
                <c:pt idx="10857">
                  <c:v>44942.66053508102</c:v>
                </c:pt>
                <c:pt idx="10858">
                  <c:v>44942.72920483796</c:v>
                </c:pt>
                <c:pt idx="10859">
                  <c:v>44942.797874432872</c:v>
                </c:pt>
                <c:pt idx="10860">
                  <c:v>44942.866544861114</c:v>
                </c:pt>
                <c:pt idx="10861">
                  <c:v>44942.935215046295</c:v>
                </c:pt>
                <c:pt idx="10862">
                  <c:v>44943.003885081016</c:v>
                </c:pt>
                <c:pt idx="10863">
                  <c:v>44943.072554930557</c:v>
                </c:pt>
                <c:pt idx="10864">
                  <c:v>44943.141224305553</c:v>
                </c:pt>
                <c:pt idx="10865">
                  <c:v>44943.20989431713</c:v>
                </c:pt>
                <c:pt idx="10866">
                  <c:v>44943.278564699074</c:v>
                </c:pt>
                <c:pt idx="10867">
                  <c:v>44943.347235613423</c:v>
                </c:pt>
                <c:pt idx="10868">
                  <c:v>44943.415906006943</c:v>
                </c:pt>
                <c:pt idx="10869">
                  <c:v>44943.484575983799</c:v>
                </c:pt>
                <c:pt idx="10870">
                  <c:v>44943.553245717594</c:v>
                </c:pt>
                <c:pt idx="10871">
                  <c:v>44943.621915370371</c:v>
                </c:pt>
                <c:pt idx="10872">
                  <c:v>44943.69058509259</c:v>
                </c:pt>
                <c:pt idx="10873">
                  <c:v>44943.759254537035</c:v>
                </c:pt>
                <c:pt idx="10874">
                  <c:v>44943.827924548612</c:v>
                </c:pt>
                <c:pt idx="10875">
                  <c:v>44943.896594907405</c:v>
                </c:pt>
                <c:pt idx="10876">
                  <c:v>44943.965264849539</c:v>
                </c:pt>
                <c:pt idx="10877">
                  <c:v>44944.033934733794</c:v>
                </c:pt>
                <c:pt idx="10878">
                  <c:v>44944.10260421296</c:v>
                </c:pt>
                <c:pt idx="10879">
                  <c:v>44944.17127392361</c:v>
                </c:pt>
                <c:pt idx="10880">
                  <c:v>44944.239944212961</c:v>
                </c:pt>
                <c:pt idx="10881">
                  <c:v>44944.308614814814</c:v>
                </c:pt>
                <c:pt idx="10882">
                  <c:v>44944.377285636576</c:v>
                </c:pt>
                <c:pt idx="10883">
                  <c:v>44944.445955856485</c:v>
                </c:pt>
                <c:pt idx="10884">
                  <c:v>44944.514625671298</c:v>
                </c:pt>
                <c:pt idx="10885">
                  <c:v>44944.583295393517</c:v>
                </c:pt>
                <c:pt idx="10886">
                  <c:v>44944.651965104167</c:v>
                </c:pt>
                <c:pt idx="10887">
                  <c:v>44944.720634826386</c:v>
                </c:pt>
                <c:pt idx="10888">
                  <c:v>44944.789304247686</c:v>
                </c:pt>
                <c:pt idx="10889">
                  <c:v>44944.857974513892</c:v>
                </c:pt>
                <c:pt idx="10890">
                  <c:v>44944.926644664352</c:v>
                </c:pt>
                <c:pt idx="10891">
                  <c:v>44944.995314641201</c:v>
                </c:pt>
                <c:pt idx="10892">
                  <c:v>44945.063984490742</c:v>
                </c:pt>
                <c:pt idx="10893">
                  <c:v>44945.132653749999</c:v>
                </c:pt>
                <c:pt idx="10894">
                  <c:v>44945.201323587964</c:v>
                </c:pt>
                <c:pt idx="10895">
                  <c:v>44945.26999390046</c:v>
                </c:pt>
                <c:pt idx="10896">
                  <c:v>44945.338664756942</c:v>
                </c:pt>
                <c:pt idx="10897">
                  <c:v>44945.407335173608</c:v>
                </c:pt>
                <c:pt idx="10898">
                  <c:v>44945.476005150464</c:v>
                </c:pt>
                <c:pt idx="10899">
                  <c:v>44945.544674803241</c:v>
                </c:pt>
                <c:pt idx="10900">
                  <c:v>44945.613344363424</c:v>
                </c:pt>
                <c:pt idx="10901">
                  <c:v>44945.682013993057</c:v>
                </c:pt>
                <c:pt idx="10902">
                  <c:v>44945.75068341435</c:v>
                </c:pt>
                <c:pt idx="10903">
                  <c:v>44945.819353206018</c:v>
                </c:pt>
                <c:pt idx="10904">
                  <c:v>44945.888023530089</c:v>
                </c:pt>
                <c:pt idx="10905">
                  <c:v>44945.956693425927</c:v>
                </c:pt>
                <c:pt idx="10906">
                  <c:v>44946.025363217595</c:v>
                </c:pt>
                <c:pt idx="10907">
                  <c:v>44946.094032696761</c:v>
                </c:pt>
                <c:pt idx="10908">
                  <c:v>44946.162702222224</c:v>
                </c:pt>
                <c:pt idx="10909">
                  <c:v>44946.231372361108</c:v>
                </c:pt>
                <c:pt idx="10910">
                  <c:v>44946.300042754629</c:v>
                </c:pt>
                <c:pt idx="10911">
                  <c:v>44946.368713506941</c:v>
                </c:pt>
                <c:pt idx="10912">
                  <c:v>44946.437383657409</c:v>
                </c:pt>
                <c:pt idx="10913">
                  <c:v>44946.506053425925</c:v>
                </c:pt>
                <c:pt idx="10914">
                  <c:v>44946.574723078702</c:v>
                </c:pt>
                <c:pt idx="10915">
                  <c:v>44946.643392673614</c:v>
                </c:pt>
                <c:pt idx="10916">
                  <c:v>44946.712062326391</c:v>
                </c:pt>
                <c:pt idx="10917">
                  <c:v>44946.780731631945</c:v>
                </c:pt>
                <c:pt idx="10918">
                  <c:v>44946.849401736108</c:v>
                </c:pt>
                <c:pt idx="10919">
                  <c:v>44946.918071840279</c:v>
                </c:pt>
                <c:pt idx="10920">
                  <c:v>44946.98674172454</c:v>
                </c:pt>
                <c:pt idx="10921">
                  <c:v>44947.055411527777</c:v>
                </c:pt>
                <c:pt idx="10922">
                  <c:v>44947.124080717593</c:v>
                </c:pt>
                <c:pt idx="10923">
                  <c:v>44947.192750451388</c:v>
                </c:pt>
                <c:pt idx="10924">
                  <c:v>44947.261420694442</c:v>
                </c:pt>
                <c:pt idx="10925">
                  <c:v>44947.330091435186</c:v>
                </c:pt>
                <c:pt idx="10926">
                  <c:v>44947.398761921293</c:v>
                </c:pt>
                <c:pt idx="10927">
                  <c:v>44947.467431874997</c:v>
                </c:pt>
                <c:pt idx="10928">
                  <c:v>44947.536101481484</c:v>
                </c:pt>
                <c:pt idx="10929">
                  <c:v>44947.604770972219</c:v>
                </c:pt>
                <c:pt idx="10930">
                  <c:v>44947.673440543978</c:v>
                </c:pt>
                <c:pt idx="10931">
                  <c:v>44947.742109953702</c:v>
                </c:pt>
                <c:pt idx="10932">
                  <c:v>44947.810779525462</c:v>
                </c:pt>
                <c:pt idx="10933">
                  <c:v>44947.879449780092</c:v>
                </c:pt>
                <c:pt idx="10934">
                  <c:v>44947.948119652778</c:v>
                </c:pt>
                <c:pt idx="10935">
                  <c:v>44948.016789398149</c:v>
                </c:pt>
                <c:pt idx="10936">
                  <c:v>44948.085458888891</c:v>
                </c:pt>
                <c:pt idx="10937">
                  <c:v>44948.154128206021</c:v>
                </c:pt>
                <c:pt idx="10938">
                  <c:v>44948.222798148148</c:v>
                </c:pt>
                <c:pt idx="10939">
                  <c:v>44948.291468368057</c:v>
                </c:pt>
                <c:pt idx="10940">
                  <c:v>44948.360139039352</c:v>
                </c:pt>
                <c:pt idx="10941">
                  <c:v>44948.428809131947</c:v>
                </c:pt>
                <c:pt idx="10942">
                  <c:v>44948.49747884259</c:v>
                </c:pt>
                <c:pt idx="10943">
                  <c:v>44948.566148391204</c:v>
                </c:pt>
                <c:pt idx="10944">
                  <c:v>44948.63481787037</c:v>
                </c:pt>
                <c:pt idx="10945">
                  <c:v>44948.703487407409</c:v>
                </c:pt>
                <c:pt idx="10946">
                  <c:v>44948.772156620369</c:v>
                </c:pt>
                <c:pt idx="10947">
                  <c:v>44948.840826562497</c:v>
                </c:pt>
                <c:pt idx="10948">
                  <c:v>44948.909496631946</c:v>
                </c:pt>
                <c:pt idx="10949">
                  <c:v>44948.978166388886</c:v>
                </c:pt>
                <c:pt idx="10950">
                  <c:v>44949.046836099536</c:v>
                </c:pt>
                <c:pt idx="10951">
                  <c:v>44949.115505254631</c:v>
                </c:pt>
                <c:pt idx="10952">
                  <c:v>44949.184174849535</c:v>
                </c:pt>
                <c:pt idx="10953">
                  <c:v>44949.252845000003</c:v>
                </c:pt>
                <c:pt idx="10954">
                  <c:v>44949.321515567128</c:v>
                </c:pt>
                <c:pt idx="10955">
                  <c:v>44949.390186076387</c:v>
                </c:pt>
                <c:pt idx="10956">
                  <c:v>44949.458856018522</c:v>
                </c:pt>
                <c:pt idx="10957">
                  <c:v>44949.527525567129</c:v>
                </c:pt>
                <c:pt idx="10958">
                  <c:v>44949.596195011574</c:v>
                </c:pt>
                <c:pt idx="10959">
                  <c:v>44949.664864513892</c:v>
                </c:pt>
                <c:pt idx="10960">
                  <c:v>44949.733533923609</c:v>
                </c:pt>
                <c:pt idx="10961">
                  <c:v>44949.802203263891</c:v>
                </c:pt>
                <c:pt idx="10962">
                  <c:v>44949.870873414351</c:v>
                </c:pt>
                <c:pt idx="10963">
                  <c:v>44949.939543263892</c:v>
                </c:pt>
                <c:pt idx="10964">
                  <c:v>44950.008212962966</c:v>
                </c:pt>
                <c:pt idx="10965">
                  <c:v>44950.076882476853</c:v>
                </c:pt>
                <c:pt idx="10966">
                  <c:v>44950.145551585651</c:v>
                </c:pt>
                <c:pt idx="10967">
                  <c:v>44950.214221319446</c:v>
                </c:pt>
                <c:pt idx="10968">
                  <c:v>44950.282891400464</c:v>
                </c:pt>
                <c:pt idx="10969">
                  <c:v>44950.351562002317</c:v>
                </c:pt>
                <c:pt idx="10970">
                  <c:v>44950.420232048615</c:v>
                </c:pt>
                <c:pt idx="10971">
                  <c:v>44950.488901701392</c:v>
                </c:pt>
                <c:pt idx="10972">
                  <c:v>44950.557571134261</c:v>
                </c:pt>
                <c:pt idx="10973">
                  <c:v>44950.626240486112</c:v>
                </c:pt>
                <c:pt idx="10974">
                  <c:v>44950.694909907405</c:v>
                </c:pt>
                <c:pt idx="10975">
                  <c:v>44950.763579050923</c:v>
                </c:pt>
                <c:pt idx="10976">
                  <c:v>44950.832248796294</c:v>
                </c:pt>
                <c:pt idx="10977">
                  <c:v>44950.900918819447</c:v>
                </c:pt>
                <c:pt idx="10978">
                  <c:v>44950.969588460648</c:v>
                </c:pt>
                <c:pt idx="10979">
                  <c:v>44951.038258043984</c:v>
                </c:pt>
                <c:pt idx="10980">
                  <c:v>44951.106927175926</c:v>
                </c:pt>
                <c:pt idx="10981">
                  <c:v>44951.175596620371</c:v>
                </c:pt>
                <c:pt idx="10982">
                  <c:v>44951.244266631948</c:v>
                </c:pt>
                <c:pt idx="10983">
                  <c:v>44951.31293699074</c:v>
                </c:pt>
                <c:pt idx="10984">
                  <c:v>44951.381607476855</c:v>
                </c:pt>
                <c:pt idx="10985">
                  <c:v>44951.450277372685</c:v>
                </c:pt>
                <c:pt idx="10986">
                  <c:v>44951.518946851851</c:v>
                </c:pt>
                <c:pt idx="10987">
                  <c:v>44951.587616249999</c:v>
                </c:pt>
                <c:pt idx="10988">
                  <c:v>44951.656285659723</c:v>
                </c:pt>
                <c:pt idx="10989">
                  <c:v>44951.724955034719</c:v>
                </c:pt>
                <c:pt idx="10990">
                  <c:v>44951.793624189813</c:v>
                </c:pt>
                <c:pt idx="10991">
                  <c:v>44951.862294178238</c:v>
                </c:pt>
                <c:pt idx="10992">
                  <c:v>44951.930963981482</c:v>
                </c:pt>
                <c:pt idx="10993">
                  <c:v>44951.999633645835</c:v>
                </c:pt>
                <c:pt idx="10994">
                  <c:v>44952.068303148146</c:v>
                </c:pt>
                <c:pt idx="10995">
                  <c:v>44952.136972094908</c:v>
                </c:pt>
                <c:pt idx="10996">
                  <c:v>44952.205641655091</c:v>
                </c:pt>
                <c:pt idx="10997">
                  <c:v>44952.274311631947</c:v>
                </c:pt>
                <c:pt idx="10998">
                  <c:v>44952.342982164351</c:v>
                </c:pt>
                <c:pt idx="10999">
                  <c:v>44952.411652210649</c:v>
                </c:pt>
                <c:pt idx="11000">
                  <c:v>44952.480321817129</c:v>
                </c:pt>
                <c:pt idx="11001">
                  <c:v>44952.548991145835</c:v>
                </c:pt>
                <c:pt idx="11002">
                  <c:v>44952.617660393516</c:v>
                </c:pt>
                <c:pt idx="11003">
                  <c:v>44952.68632969907</c:v>
                </c:pt>
                <c:pt idx="11004">
                  <c:v>44952.754998773147</c:v>
                </c:pt>
                <c:pt idx="11005">
                  <c:v>44952.823668310186</c:v>
                </c:pt>
                <c:pt idx="11006">
                  <c:v>44952.892338287034</c:v>
                </c:pt>
                <c:pt idx="11007">
                  <c:v>44952.961007835649</c:v>
                </c:pt>
                <c:pt idx="11008">
                  <c:v>44953.029677303239</c:v>
                </c:pt>
                <c:pt idx="11009">
                  <c:v>44953.098346423612</c:v>
                </c:pt>
                <c:pt idx="11010">
                  <c:v>44953.167015671293</c:v>
                </c:pt>
                <c:pt idx="11011">
                  <c:v>44953.235685520835</c:v>
                </c:pt>
                <c:pt idx="11012">
                  <c:v>44953.304355659726</c:v>
                </c:pt>
                <c:pt idx="11013">
                  <c:v>44953.373026064815</c:v>
                </c:pt>
                <c:pt idx="11014">
                  <c:v>44953.441695891204</c:v>
                </c:pt>
                <c:pt idx="11015">
                  <c:v>44953.510365312497</c:v>
                </c:pt>
                <c:pt idx="11016">
                  <c:v>44953.579034641203</c:v>
                </c:pt>
                <c:pt idx="11017">
                  <c:v>44953.647703923612</c:v>
                </c:pt>
                <c:pt idx="11018">
                  <c:v>44953.716373240743</c:v>
                </c:pt>
                <c:pt idx="11019">
                  <c:v>44953.785042233794</c:v>
                </c:pt>
                <c:pt idx="11020">
                  <c:v>44953.853712048614</c:v>
                </c:pt>
                <c:pt idx="11021">
                  <c:v>44953.922381793978</c:v>
                </c:pt>
                <c:pt idx="11022">
                  <c:v>44953.991051365738</c:v>
                </c:pt>
                <c:pt idx="11023">
                  <c:v>44954.059720821759</c:v>
                </c:pt>
                <c:pt idx="11024">
                  <c:v>44954.128389664351</c:v>
                </c:pt>
                <c:pt idx="11025">
                  <c:v>44954.197059074075</c:v>
                </c:pt>
                <c:pt idx="11026">
                  <c:v>44954.265728981482</c:v>
                </c:pt>
                <c:pt idx="11027">
                  <c:v>44954.334399398147</c:v>
                </c:pt>
                <c:pt idx="11028">
                  <c:v>44954.403069479165</c:v>
                </c:pt>
                <c:pt idx="11029">
                  <c:v>44954.471739062501</c:v>
                </c:pt>
                <c:pt idx="11030">
                  <c:v>44954.540408310182</c:v>
                </c:pt>
                <c:pt idx="11031">
                  <c:v>44954.609077465277</c:v>
                </c:pt>
                <c:pt idx="11032">
                  <c:v>44954.677746678244</c:v>
                </c:pt>
                <c:pt idx="11033">
                  <c:v>44954.746415706017</c:v>
                </c:pt>
                <c:pt idx="11034">
                  <c:v>44954.815085011571</c:v>
                </c:pt>
                <c:pt idx="11035">
                  <c:v>44954.883754918985</c:v>
                </c:pt>
                <c:pt idx="11036">
                  <c:v>44954.952424421295</c:v>
                </c:pt>
                <c:pt idx="11037">
                  <c:v>44955.021093796298</c:v>
                </c:pt>
                <c:pt idx="11038">
                  <c:v>44955.089762905096</c:v>
                </c:pt>
                <c:pt idx="11039">
                  <c:v>44955.158431944445</c:v>
                </c:pt>
                <c:pt idx="11040">
                  <c:v>44955.227101585646</c:v>
                </c:pt>
                <c:pt idx="11041">
                  <c:v>44955.295771504629</c:v>
                </c:pt>
                <c:pt idx="11042">
                  <c:v>44955.3644418287</c:v>
                </c:pt>
                <c:pt idx="11043">
                  <c:v>44955.433111574072</c:v>
                </c:pt>
                <c:pt idx="11044">
                  <c:v>44955.501780914354</c:v>
                </c:pt>
                <c:pt idx="11045">
                  <c:v>44955.57045013889</c:v>
                </c:pt>
                <c:pt idx="11046">
                  <c:v>44955.639119282409</c:v>
                </c:pt>
                <c:pt idx="11047">
                  <c:v>44955.707788483793</c:v>
                </c:pt>
                <c:pt idx="11048">
                  <c:v>44955.776457361113</c:v>
                </c:pt>
                <c:pt idx="11049">
                  <c:v>44955.845126990738</c:v>
                </c:pt>
                <c:pt idx="11050">
                  <c:v>44955.913796678244</c:v>
                </c:pt>
                <c:pt idx="11051">
                  <c:v>44955.982466122688</c:v>
                </c:pt>
                <c:pt idx="11052">
                  <c:v>44956.051135486108</c:v>
                </c:pt>
                <c:pt idx="11053">
                  <c:v>44956.119804259259</c:v>
                </c:pt>
                <c:pt idx="11054">
                  <c:v>44956.188473530092</c:v>
                </c:pt>
                <c:pt idx="11055">
                  <c:v>44956.257143333336</c:v>
                </c:pt>
                <c:pt idx="11056">
                  <c:v>44956.325813599535</c:v>
                </c:pt>
                <c:pt idx="11057">
                  <c:v>44956.394483715281</c:v>
                </c:pt>
                <c:pt idx="11058">
                  <c:v>44956.463153263889</c:v>
                </c:pt>
                <c:pt idx="11059">
                  <c:v>44956.531822453704</c:v>
                </c:pt>
                <c:pt idx="11060">
                  <c:v>44956.600491527781</c:v>
                </c:pt>
                <c:pt idx="11061">
                  <c:v>44956.669160659723</c:v>
                </c:pt>
                <c:pt idx="11062">
                  <c:v>44956.737829675927</c:v>
                </c:pt>
                <c:pt idx="11063">
                  <c:v>44956.806498738428</c:v>
                </c:pt>
                <c:pt idx="11064">
                  <c:v>44956.875168541665</c:v>
                </c:pt>
                <c:pt idx="11065">
                  <c:v>44956.943838009262</c:v>
                </c:pt>
                <c:pt idx="11066">
                  <c:v>44957.01250733796</c:v>
                </c:pt>
                <c:pt idx="11067">
                  <c:v>44957.081176446758</c:v>
                </c:pt>
                <c:pt idx="11068">
                  <c:v>44957.149845254629</c:v>
                </c:pt>
                <c:pt idx="11069">
                  <c:v>44957.218514687498</c:v>
                </c:pt>
                <c:pt idx="11070">
                  <c:v>44957.287184432869</c:v>
                </c:pt>
                <c:pt idx="11071">
                  <c:v>44957.355854675923</c:v>
                </c:pt>
                <c:pt idx="11072">
                  <c:v>44957.424524340277</c:v>
                </c:pt>
                <c:pt idx="11073">
                  <c:v>44957.493193622686</c:v>
                </c:pt>
                <c:pt idx="11074">
                  <c:v>44957.561862708331</c:v>
                </c:pt>
                <c:pt idx="11075">
                  <c:v>44957.630531724535</c:v>
                </c:pt>
                <c:pt idx="11076">
                  <c:v>44957.699200810188</c:v>
                </c:pt>
                <c:pt idx="11077">
                  <c:v>44957.767869583331</c:v>
                </c:pt>
                <c:pt idx="11078">
                  <c:v>44957.836539027776</c:v>
                </c:pt>
                <c:pt idx="11079">
                  <c:v>44957.905208680553</c:v>
                </c:pt>
                <c:pt idx="11080">
                  <c:v>44957.973877974538</c:v>
                </c:pt>
                <c:pt idx="11081">
                  <c:v>44958.04254722222</c:v>
                </c:pt>
                <c:pt idx="11082">
                  <c:v>44958.111215960649</c:v>
                </c:pt>
                <c:pt idx="11083">
                  <c:v>44958.179886157406</c:v>
                </c:pt>
                <c:pt idx="11084">
                  <c:v>44958.248557604165</c:v>
                </c:pt>
                <c:pt idx="11085">
                  <c:v>44958.317229432869</c:v>
                </c:pt>
                <c:pt idx="11086">
                  <c:v>44958.385901307869</c:v>
                </c:pt>
                <c:pt idx="11087">
                  <c:v>44958.454572592593</c:v>
                </c:pt>
                <c:pt idx="11088">
                  <c:v>44958.52324347222</c:v>
                </c:pt>
                <c:pt idx="11089">
                  <c:v>44958.591914259261</c:v>
                </c:pt>
                <c:pt idx="11090">
                  <c:v>44958.660585081016</c:v>
                </c:pt>
                <c:pt idx="11091">
                  <c:v>44958.729255844904</c:v>
                </c:pt>
                <c:pt idx="11092">
                  <c:v>44958.797926458334</c:v>
                </c:pt>
                <c:pt idx="11093">
                  <c:v>44958.866597893517</c:v>
                </c:pt>
                <c:pt idx="11094">
                  <c:v>44958.935269085647</c:v>
                </c:pt>
                <c:pt idx="11095">
                  <c:v>44959.003940138886</c:v>
                </c:pt>
                <c:pt idx="11096">
                  <c:v>44959.072611006944</c:v>
                </c:pt>
                <c:pt idx="11097">
                  <c:v>44959.141281400465</c:v>
                </c:pt>
                <c:pt idx="11098">
                  <c:v>44959.209952418983</c:v>
                </c:pt>
                <c:pt idx="11099">
                  <c:v>44959.27862380787</c:v>
                </c:pt>
                <c:pt idx="11100">
                  <c:v>44959.347295740743</c:v>
                </c:pt>
                <c:pt idx="11101">
                  <c:v>44959.415967152781</c:v>
                </c:pt>
                <c:pt idx="11102">
                  <c:v>44959.484638148147</c:v>
                </c:pt>
                <c:pt idx="11103">
                  <c:v>44959.553308888891</c:v>
                </c:pt>
                <c:pt idx="11104">
                  <c:v>44959.621979560186</c:v>
                </c:pt>
                <c:pt idx="11105">
                  <c:v>44959.690650289354</c:v>
                </c:pt>
                <c:pt idx="11106">
                  <c:v>44959.759320752317</c:v>
                </c:pt>
                <c:pt idx="11107">
                  <c:v>44959.827991770835</c:v>
                </c:pt>
                <c:pt idx="11108">
                  <c:v>44959.896663148145</c:v>
                </c:pt>
                <c:pt idx="11109">
                  <c:v>44959.965334108798</c:v>
                </c:pt>
                <c:pt idx="11110">
                  <c:v>44960.034005000001</c:v>
                </c:pt>
                <c:pt idx="11111">
                  <c:v>44960.102675497685</c:v>
                </c:pt>
                <c:pt idx="11112">
                  <c:v>44960.171346215277</c:v>
                </c:pt>
                <c:pt idx="11113">
                  <c:v>44960.240017523145</c:v>
                </c:pt>
                <c:pt idx="11114">
                  <c:v>44960.308689143516</c:v>
                </c:pt>
                <c:pt idx="11115">
                  <c:v>44960.377360972219</c:v>
                </c:pt>
                <c:pt idx="11116">
                  <c:v>44960.446032210646</c:v>
                </c:pt>
                <c:pt idx="11117">
                  <c:v>44960.514703032408</c:v>
                </c:pt>
                <c:pt idx="11118">
                  <c:v>44960.583373773145</c:v>
                </c:pt>
                <c:pt idx="11119">
                  <c:v>44960.652044490744</c:v>
                </c:pt>
                <c:pt idx="11120">
                  <c:v>44960.720715219904</c:v>
                </c:pt>
                <c:pt idx="11121">
                  <c:v>44960.789385659722</c:v>
                </c:pt>
                <c:pt idx="11122">
                  <c:v>44960.858056944446</c:v>
                </c:pt>
                <c:pt idx="11123">
                  <c:v>44960.926728101855</c:v>
                </c:pt>
                <c:pt idx="11124">
                  <c:v>44960.995399097221</c:v>
                </c:pt>
                <c:pt idx="11125">
                  <c:v>44961.064069953703</c:v>
                </c:pt>
                <c:pt idx="11126">
                  <c:v>44961.132740219909</c:v>
                </c:pt>
                <c:pt idx="11127">
                  <c:v>44961.201411076392</c:v>
                </c:pt>
                <c:pt idx="11128">
                  <c:v>44961.270082407405</c:v>
                </c:pt>
                <c:pt idx="11129">
                  <c:v>44961.338754259261</c:v>
                </c:pt>
                <c:pt idx="11130">
                  <c:v>44961.40742570602</c:v>
                </c:pt>
                <c:pt idx="11131">
                  <c:v>44961.476096678241</c:v>
                </c:pt>
                <c:pt idx="11132">
                  <c:v>44961.544767349536</c:v>
                </c:pt>
                <c:pt idx="11133">
                  <c:v>44961.613437928238</c:v>
                </c:pt>
                <c:pt idx="11134">
                  <c:v>44961.682108553243</c:v>
                </c:pt>
                <c:pt idx="11135">
                  <c:v>44961.750778981484</c:v>
                </c:pt>
                <c:pt idx="11136">
                  <c:v>44961.81944979167</c:v>
                </c:pt>
                <c:pt idx="11137">
                  <c:v>44961.888121111115</c:v>
                </c:pt>
                <c:pt idx="11138">
                  <c:v>44961.956792025463</c:v>
                </c:pt>
                <c:pt idx="11139">
                  <c:v>44962.025462824073</c:v>
                </c:pt>
                <c:pt idx="11140">
                  <c:v>44962.094133310187</c:v>
                </c:pt>
                <c:pt idx="11141">
                  <c:v>44962.162803854168</c:v>
                </c:pt>
                <c:pt idx="11142">
                  <c:v>44962.231474988424</c:v>
                </c:pt>
                <c:pt idx="11143">
                  <c:v>44962.300146388887</c:v>
                </c:pt>
                <c:pt idx="11144">
                  <c:v>44962.368818148148</c:v>
                </c:pt>
                <c:pt idx="11145">
                  <c:v>44962.437489305557</c:v>
                </c:pt>
                <c:pt idx="11146">
                  <c:v>44962.506160081015</c:v>
                </c:pt>
                <c:pt idx="11147">
                  <c:v>44962.574830740741</c:v>
                </c:pt>
                <c:pt idx="11148">
                  <c:v>44962.643501342594</c:v>
                </c:pt>
                <c:pt idx="11149">
                  <c:v>44962.712171990737</c:v>
                </c:pt>
                <c:pt idx="11150">
                  <c:v>44962.78084230324</c:v>
                </c:pt>
                <c:pt idx="11151">
                  <c:v>44962.849513414352</c:v>
                </c:pt>
                <c:pt idx="11152">
                  <c:v>44962.918184513888</c:v>
                </c:pt>
                <c:pt idx="11153">
                  <c:v>44962.986855405092</c:v>
                </c:pt>
                <c:pt idx="11154">
                  <c:v>44963.055526215277</c:v>
                </c:pt>
                <c:pt idx="11155">
                  <c:v>44963.124196400466</c:v>
                </c:pt>
                <c:pt idx="11156">
                  <c:v>44963.192867129626</c:v>
                </c:pt>
                <c:pt idx="11157">
                  <c:v>44963.261538368053</c:v>
                </c:pt>
                <c:pt idx="11158">
                  <c:v>44963.330210115739</c:v>
                </c:pt>
                <c:pt idx="11159">
                  <c:v>44963.398881597219</c:v>
                </c:pt>
                <c:pt idx="11160">
                  <c:v>44963.467552557871</c:v>
                </c:pt>
                <c:pt idx="11161">
                  <c:v>44963.536223159725</c:v>
                </c:pt>
                <c:pt idx="11162">
                  <c:v>44963.604893657408</c:v>
                </c:pt>
                <c:pt idx="11163">
                  <c:v>44963.673564212964</c:v>
                </c:pt>
                <c:pt idx="11164">
                  <c:v>44963.74223462963</c:v>
                </c:pt>
                <c:pt idx="11165">
                  <c:v>44963.810905196762</c:v>
                </c:pt>
                <c:pt idx="11166">
                  <c:v>44963.879576446758</c:v>
                </c:pt>
                <c:pt idx="11167">
                  <c:v>44963.948247314816</c:v>
                </c:pt>
                <c:pt idx="11168">
                  <c:v>44964.016918043984</c:v>
                </c:pt>
                <c:pt idx="11169">
                  <c:v>44964.085588541668</c:v>
                </c:pt>
                <c:pt idx="11170">
                  <c:v>44964.154258854163</c:v>
                </c:pt>
                <c:pt idx="11171">
                  <c:v>44964.222929791664</c:v>
                </c:pt>
                <c:pt idx="11172">
                  <c:v>44964.29160099537</c:v>
                </c:pt>
                <c:pt idx="11173">
                  <c:v>44964.360272662037</c:v>
                </c:pt>
                <c:pt idx="11174">
                  <c:v>44964.428943749997</c:v>
                </c:pt>
                <c:pt idx="11175">
                  <c:v>44964.497614456021</c:v>
                </c:pt>
                <c:pt idx="11176">
                  <c:v>44964.566284988425</c:v>
                </c:pt>
                <c:pt idx="11177">
                  <c:v>44964.634955462963</c:v>
                </c:pt>
                <c:pt idx="11178">
                  <c:v>44964.703625995367</c:v>
                </c:pt>
                <c:pt idx="11179">
                  <c:v>44964.772296203701</c:v>
                </c:pt>
                <c:pt idx="11180">
                  <c:v>44964.840967129632</c:v>
                </c:pt>
                <c:pt idx="11181">
                  <c:v>44964.909638182871</c:v>
                </c:pt>
                <c:pt idx="11182">
                  <c:v>44964.978308935184</c:v>
                </c:pt>
                <c:pt idx="11183">
                  <c:v>44965.046979629631</c:v>
                </c:pt>
                <c:pt idx="11184">
                  <c:v>44965.115649780091</c:v>
                </c:pt>
                <c:pt idx="11185">
                  <c:v>44965.1843203588</c:v>
                </c:pt>
                <c:pt idx="11186">
                  <c:v>44965.252991493056</c:v>
                </c:pt>
                <c:pt idx="11187">
                  <c:v>44965.321663055554</c:v>
                </c:pt>
                <c:pt idx="11188">
                  <c:v>44965.390334560187</c:v>
                </c:pt>
                <c:pt idx="11189">
                  <c:v>44965.459005474535</c:v>
                </c:pt>
                <c:pt idx="11190">
                  <c:v>44965.527676018515</c:v>
                </c:pt>
                <c:pt idx="11191">
                  <c:v>44965.596346446757</c:v>
                </c:pt>
                <c:pt idx="11192">
                  <c:v>44965.665016932871</c:v>
                </c:pt>
                <c:pt idx="11193">
                  <c:v>44965.733687326392</c:v>
                </c:pt>
                <c:pt idx="11194">
                  <c:v>44965.80235766204</c:v>
                </c:pt>
                <c:pt idx="11195">
                  <c:v>44965.871028796297</c:v>
                </c:pt>
                <c:pt idx="11196">
                  <c:v>44965.939699629627</c:v>
                </c:pt>
                <c:pt idx="11197">
                  <c:v>44966.008370312498</c:v>
                </c:pt>
                <c:pt idx="11198">
                  <c:v>44966.077040810182</c:v>
                </c:pt>
                <c:pt idx="11199">
                  <c:v>44966.145710902776</c:v>
                </c:pt>
                <c:pt idx="11200">
                  <c:v>44966.214381631944</c:v>
                </c:pt>
                <c:pt idx="11201">
                  <c:v>44966.283052696759</c:v>
                </c:pt>
                <c:pt idx="11202">
                  <c:v>44966.351724282409</c:v>
                </c:pt>
                <c:pt idx="11203">
                  <c:v>44966.420395312503</c:v>
                </c:pt>
                <c:pt idx="11204">
                  <c:v>44966.489065949077</c:v>
                </c:pt>
                <c:pt idx="11205">
                  <c:v>44966.557736365743</c:v>
                </c:pt>
                <c:pt idx="11206">
                  <c:v>44966.626406701391</c:v>
                </c:pt>
                <c:pt idx="11207">
                  <c:v>44966.69507710648</c:v>
                </c:pt>
                <c:pt idx="11208">
                  <c:v>44966.76374722222</c:v>
                </c:pt>
                <c:pt idx="11209">
                  <c:v>44966.832417951387</c:v>
                </c:pt>
                <c:pt idx="11210">
                  <c:v>44966.901088958337</c:v>
                </c:pt>
                <c:pt idx="11211">
                  <c:v>44966.969759583335</c:v>
                </c:pt>
                <c:pt idx="11212">
                  <c:v>44967.03843015046</c:v>
                </c:pt>
                <c:pt idx="11213">
                  <c:v>44967.107100266207</c:v>
                </c:pt>
                <c:pt idx="11214">
                  <c:v>44967.175770694441</c:v>
                </c:pt>
                <c:pt idx="11215">
                  <c:v>44967.244441689814</c:v>
                </c:pt>
                <c:pt idx="11216">
                  <c:v>44967.313113020835</c:v>
                </c:pt>
                <c:pt idx="11217">
                  <c:v>44967.381784490739</c:v>
                </c:pt>
                <c:pt idx="11218">
                  <c:v>44967.450455370374</c:v>
                </c:pt>
                <c:pt idx="11219">
                  <c:v>44967.519125833336</c:v>
                </c:pt>
                <c:pt idx="11220">
                  <c:v>44967.587796215281</c:v>
                </c:pt>
                <c:pt idx="11221">
                  <c:v>44967.656466608794</c:v>
                </c:pt>
                <c:pt idx="11222">
                  <c:v>44967.725136956018</c:v>
                </c:pt>
                <c:pt idx="11223">
                  <c:v>44967.793807094909</c:v>
                </c:pt>
                <c:pt idx="11224">
                  <c:v>44967.862478067131</c:v>
                </c:pt>
                <c:pt idx="11225">
                  <c:v>44967.931148854164</c:v>
                </c:pt>
                <c:pt idx="11226">
                  <c:v>44967.999819490738</c:v>
                </c:pt>
                <c:pt idx="11227">
                  <c:v>44968.068489965277</c:v>
                </c:pt>
                <c:pt idx="11228">
                  <c:v>44968.137159895836</c:v>
                </c:pt>
                <c:pt idx="11229">
                  <c:v>44968.205830439816</c:v>
                </c:pt>
                <c:pt idx="11230">
                  <c:v>44968.274501400461</c:v>
                </c:pt>
                <c:pt idx="11231">
                  <c:v>44968.34317291667</c:v>
                </c:pt>
                <c:pt idx="11232">
                  <c:v>44968.411843935188</c:v>
                </c:pt>
                <c:pt idx="11233">
                  <c:v>44968.480514525465</c:v>
                </c:pt>
                <c:pt idx="11234">
                  <c:v>44968.549184826392</c:v>
                </c:pt>
                <c:pt idx="11235">
                  <c:v>44968.61785505787</c:v>
                </c:pt>
                <c:pt idx="11236">
                  <c:v>44968.686525335645</c:v>
                </c:pt>
                <c:pt idx="11237">
                  <c:v>44968.755195381942</c:v>
                </c:pt>
                <c:pt idx="11238">
                  <c:v>44968.823865902777</c:v>
                </c:pt>
                <c:pt idx="11239">
                  <c:v>44968.892536851854</c:v>
                </c:pt>
                <c:pt idx="11240">
                  <c:v>44968.961207384258</c:v>
                </c:pt>
                <c:pt idx="11241">
                  <c:v>44969.029877835645</c:v>
                </c:pt>
                <c:pt idx="11242">
                  <c:v>44969.09854791667</c:v>
                </c:pt>
                <c:pt idx="11243">
                  <c:v>44969.167218159724</c:v>
                </c:pt>
                <c:pt idx="11244">
                  <c:v>44969.235888981479</c:v>
                </c:pt>
                <c:pt idx="11245">
                  <c:v>44969.304560092591</c:v>
                </c:pt>
                <c:pt idx="11246">
                  <c:v>44969.373231481484</c:v>
                </c:pt>
                <c:pt idx="11247">
                  <c:v>44969.441902280094</c:v>
                </c:pt>
                <c:pt idx="11248">
                  <c:v>44969.510572673615</c:v>
                </c:pt>
                <c:pt idx="11249">
                  <c:v>44969.579242974534</c:v>
                </c:pt>
                <c:pt idx="11250">
                  <c:v>44969.64791324074</c:v>
                </c:pt>
                <c:pt idx="11251">
                  <c:v>44969.716583518515</c:v>
                </c:pt>
                <c:pt idx="11252">
                  <c:v>44969.785253495371</c:v>
                </c:pt>
                <c:pt idx="11253">
                  <c:v>44969.853924282404</c:v>
                </c:pt>
                <c:pt idx="11254">
                  <c:v>44969.922595011572</c:v>
                </c:pt>
                <c:pt idx="11255">
                  <c:v>44969.991265543984</c:v>
                </c:pt>
                <c:pt idx="11256">
                  <c:v>44970.059935983794</c:v>
                </c:pt>
                <c:pt idx="11257">
                  <c:v>44970.128605798614</c:v>
                </c:pt>
                <c:pt idx="11258">
                  <c:v>44970.197276180559</c:v>
                </c:pt>
                <c:pt idx="11259">
                  <c:v>44970.265947060187</c:v>
                </c:pt>
                <c:pt idx="11260">
                  <c:v>44970.334618449073</c:v>
                </c:pt>
                <c:pt idx="11261">
                  <c:v>44970.403289502312</c:v>
                </c:pt>
                <c:pt idx="11262">
                  <c:v>44970.471960057868</c:v>
                </c:pt>
                <c:pt idx="11263">
                  <c:v>44970.540630277777</c:v>
                </c:pt>
                <c:pt idx="11264">
                  <c:v>44970.609300393517</c:v>
                </c:pt>
                <c:pt idx="11265">
                  <c:v>44970.677970578705</c:v>
                </c:pt>
                <c:pt idx="11266">
                  <c:v>44970.746640578705</c:v>
                </c:pt>
                <c:pt idx="11267">
                  <c:v>44970.81531085648</c:v>
                </c:pt>
                <c:pt idx="11268">
                  <c:v>44970.883981736108</c:v>
                </c:pt>
                <c:pt idx="11269">
                  <c:v>44970.952652199077</c:v>
                </c:pt>
                <c:pt idx="11270">
                  <c:v>44971.021322546294</c:v>
                </c:pt>
                <c:pt idx="11271">
                  <c:v>44971.089992615744</c:v>
                </c:pt>
                <c:pt idx="11272">
                  <c:v>44971.158662627313</c:v>
                </c:pt>
                <c:pt idx="11273">
                  <c:v>44971.227333240742</c:v>
                </c:pt>
                <c:pt idx="11274">
                  <c:v>44971.296004131946</c:v>
                </c:pt>
                <c:pt idx="11275">
                  <c:v>44971.364675416669</c:v>
                </c:pt>
                <c:pt idx="11276">
                  <c:v>44971.433346122685</c:v>
                </c:pt>
                <c:pt idx="11277">
                  <c:v>44971.502016435188</c:v>
                </c:pt>
                <c:pt idx="11278">
                  <c:v>44971.570686620369</c:v>
                </c:pt>
                <c:pt idx="11279">
                  <c:v>44971.639356736108</c:v>
                </c:pt>
                <c:pt idx="11280">
                  <c:v>44971.708026909721</c:v>
                </c:pt>
                <c:pt idx="11281">
                  <c:v>44971.776696736109</c:v>
                </c:pt>
                <c:pt idx="11282">
                  <c:v>44971.845367337963</c:v>
                </c:pt>
                <c:pt idx="11283">
                  <c:v>44971.914037997682</c:v>
                </c:pt>
                <c:pt idx="11284">
                  <c:v>44971.982708391202</c:v>
                </c:pt>
                <c:pt idx="11285">
                  <c:v>44972.05137872685</c:v>
                </c:pt>
                <c:pt idx="11286">
                  <c:v>44972.120048460645</c:v>
                </c:pt>
                <c:pt idx="11287">
                  <c:v>44972.18871869213</c:v>
                </c:pt>
                <c:pt idx="11288">
                  <c:v>44972.257389467595</c:v>
                </c:pt>
                <c:pt idx="11289">
                  <c:v>44972.326060694446</c:v>
                </c:pt>
                <c:pt idx="11290">
                  <c:v>44972.394731759261</c:v>
                </c:pt>
                <c:pt idx="11291">
                  <c:v>44972.463402280089</c:v>
                </c:pt>
                <c:pt idx="11292">
                  <c:v>44972.532072418981</c:v>
                </c:pt>
                <c:pt idx="11293">
                  <c:v>44972.600742453702</c:v>
                </c:pt>
                <c:pt idx="11294">
                  <c:v>44972.669412546296</c:v>
                </c:pt>
                <c:pt idx="11295">
                  <c:v>44972.738082523145</c:v>
                </c:pt>
                <c:pt idx="11296">
                  <c:v>44972.806752546298</c:v>
                </c:pt>
                <c:pt idx="11297">
                  <c:v>44972.875423310186</c:v>
                </c:pt>
                <c:pt idx="11298">
                  <c:v>44972.944093738428</c:v>
                </c:pt>
                <c:pt idx="11299">
                  <c:v>44973.012764016203</c:v>
                </c:pt>
                <c:pt idx="11300">
                  <c:v>44973.081434074076</c:v>
                </c:pt>
                <c:pt idx="11301">
                  <c:v>44973.150103854168</c:v>
                </c:pt>
                <c:pt idx="11302">
                  <c:v>44973.218774247682</c:v>
                </c:pt>
                <c:pt idx="11303">
                  <c:v>44973.287444942129</c:v>
                </c:pt>
                <c:pt idx="11304">
                  <c:v>44973.356116145835</c:v>
                </c:pt>
                <c:pt idx="11305">
                  <c:v>44973.424786759257</c:v>
                </c:pt>
                <c:pt idx="11306">
                  <c:v>44973.493457002318</c:v>
                </c:pt>
                <c:pt idx="11307">
                  <c:v>44973.562127048608</c:v>
                </c:pt>
                <c:pt idx="11308">
                  <c:v>44973.630797013888</c:v>
                </c:pt>
                <c:pt idx="11309">
                  <c:v>44973.699467048609</c:v>
                </c:pt>
                <c:pt idx="11310">
                  <c:v>44973.768136782404</c:v>
                </c:pt>
                <c:pt idx="11311">
                  <c:v>44973.836807187501</c:v>
                </c:pt>
                <c:pt idx="11312">
                  <c:v>44973.905477777778</c:v>
                </c:pt>
                <c:pt idx="11313">
                  <c:v>44973.974148032408</c:v>
                </c:pt>
                <c:pt idx="11314">
                  <c:v>44974.042818240741</c:v>
                </c:pt>
                <c:pt idx="11315">
                  <c:v>44974.11148792824</c:v>
                </c:pt>
                <c:pt idx="11316">
                  <c:v>44974.180158009258</c:v>
                </c:pt>
                <c:pt idx="11317">
                  <c:v>44974.248828645832</c:v>
                </c:pt>
                <c:pt idx="11318">
                  <c:v>44974.31749966435</c:v>
                </c:pt>
                <c:pt idx="11319">
                  <c:v>44974.386170729165</c:v>
                </c:pt>
                <c:pt idx="11320">
                  <c:v>44974.454841203704</c:v>
                </c:pt>
                <c:pt idx="11321">
                  <c:v>44974.523511273146</c:v>
                </c:pt>
                <c:pt idx="11322">
                  <c:v>44974.592181250002</c:v>
                </c:pt>
                <c:pt idx="11323">
                  <c:v>44974.660851261571</c:v>
                </c:pt>
                <c:pt idx="11324">
                  <c:v>44974.729521215275</c:v>
                </c:pt>
                <c:pt idx="11325">
                  <c:v>44974.798191006943</c:v>
                </c:pt>
                <c:pt idx="11326">
                  <c:v>44974.866861631941</c:v>
                </c:pt>
                <c:pt idx="11327">
                  <c:v>44974.935532013886</c:v>
                </c:pt>
                <c:pt idx="11328">
                  <c:v>44975.004202256947</c:v>
                </c:pt>
                <c:pt idx="11329">
                  <c:v>44975.072872314813</c:v>
                </c:pt>
                <c:pt idx="11330">
                  <c:v>44975.141541898149</c:v>
                </c:pt>
                <c:pt idx="11331">
                  <c:v>44975.210212094906</c:v>
                </c:pt>
                <c:pt idx="11332">
                  <c:v>44975.278882673614</c:v>
                </c:pt>
                <c:pt idx="11333">
                  <c:v>44975.347553796295</c:v>
                </c:pt>
                <c:pt idx="11334">
                  <c:v>44975.416224386572</c:v>
                </c:pt>
                <c:pt idx="11335">
                  <c:v>44975.484894583336</c:v>
                </c:pt>
                <c:pt idx="11336">
                  <c:v>44975.553564513888</c:v>
                </c:pt>
                <c:pt idx="11337">
                  <c:v>44975.622234363429</c:v>
                </c:pt>
                <c:pt idx="11338">
                  <c:v>44975.690904270836</c:v>
                </c:pt>
                <c:pt idx="11339">
                  <c:v>44975.759573935182</c:v>
                </c:pt>
                <c:pt idx="11340">
                  <c:v>44975.828244143515</c:v>
                </c:pt>
                <c:pt idx="11341">
                  <c:v>44975.896914699071</c:v>
                </c:pt>
                <c:pt idx="11342">
                  <c:v>44975.965584837963</c:v>
                </c:pt>
                <c:pt idx="11343">
                  <c:v>44976.034254918981</c:v>
                </c:pt>
                <c:pt idx="11344">
                  <c:v>44976.10292459491</c:v>
                </c:pt>
                <c:pt idx="11345">
                  <c:v>44976.171594513886</c:v>
                </c:pt>
                <c:pt idx="11346">
                  <c:v>44976.240265</c:v>
                </c:pt>
                <c:pt idx="11347">
                  <c:v>44976.308935810186</c:v>
                </c:pt>
                <c:pt idx="11348">
                  <c:v>44976.377606817128</c:v>
                </c:pt>
                <c:pt idx="11349">
                  <c:v>44976.44627724537</c:v>
                </c:pt>
                <c:pt idx="11350">
                  <c:v>44976.51494724537</c:v>
                </c:pt>
                <c:pt idx="11351">
                  <c:v>44976.583617175929</c:v>
                </c:pt>
                <c:pt idx="11352">
                  <c:v>44976.652287083336</c:v>
                </c:pt>
                <c:pt idx="11353">
                  <c:v>44976.720957002311</c:v>
                </c:pt>
                <c:pt idx="11354">
                  <c:v>44976.789626620368</c:v>
                </c:pt>
                <c:pt idx="11355">
                  <c:v>44976.85829708333</c:v>
                </c:pt>
                <c:pt idx="11356">
                  <c:v>44976.926967430554</c:v>
                </c:pt>
                <c:pt idx="11357">
                  <c:v>44976.995637604166</c:v>
                </c:pt>
                <c:pt idx="11358">
                  <c:v>44977.064307650464</c:v>
                </c:pt>
                <c:pt idx="11359">
                  <c:v>44977.132977094909</c:v>
                </c:pt>
                <c:pt idx="11360">
                  <c:v>44977.201647141206</c:v>
                </c:pt>
                <c:pt idx="11361">
                  <c:v>44977.270317650466</c:v>
                </c:pt>
                <c:pt idx="11362">
                  <c:v>44977.338988692129</c:v>
                </c:pt>
                <c:pt idx="11363">
                  <c:v>44977.407659305558</c:v>
                </c:pt>
                <c:pt idx="11364">
                  <c:v>44977.476329467594</c:v>
                </c:pt>
                <c:pt idx="11365">
                  <c:v>44977.544999317128</c:v>
                </c:pt>
                <c:pt idx="11366">
                  <c:v>44977.613669074075</c:v>
                </c:pt>
                <c:pt idx="11367">
                  <c:v>44977.682338877312</c:v>
                </c:pt>
                <c:pt idx="11368">
                  <c:v>44977.751008495368</c:v>
                </c:pt>
                <c:pt idx="11369">
                  <c:v>44977.819678483793</c:v>
                </c:pt>
                <c:pt idx="11370">
                  <c:v>44977.888348981483</c:v>
                </c:pt>
                <c:pt idx="11371">
                  <c:v>44977.957019074071</c:v>
                </c:pt>
                <c:pt idx="11372">
                  <c:v>44978.025689050926</c:v>
                </c:pt>
                <c:pt idx="11373">
                  <c:v>44978.09435871528</c:v>
                </c:pt>
                <c:pt idx="11374">
                  <c:v>44978.163028437499</c:v>
                </c:pt>
                <c:pt idx="11375">
                  <c:v>44978.231698750002</c:v>
                </c:pt>
                <c:pt idx="11376">
                  <c:v>44978.300369328703</c:v>
                </c:pt>
                <c:pt idx="11377">
                  <c:v>44978.369040266203</c:v>
                </c:pt>
                <c:pt idx="11378">
                  <c:v>44978.437710601851</c:v>
                </c:pt>
                <c:pt idx="11379">
                  <c:v>44978.506380543979</c:v>
                </c:pt>
                <c:pt idx="11380">
                  <c:v>44978.575050381944</c:v>
                </c:pt>
                <c:pt idx="11381">
                  <c:v>44978.643720162036</c:v>
                </c:pt>
                <c:pt idx="11382">
                  <c:v>44978.712389976848</c:v>
                </c:pt>
                <c:pt idx="11383">
                  <c:v>44978.78105946759</c:v>
                </c:pt>
                <c:pt idx="11384">
                  <c:v>44978.849729756941</c:v>
                </c:pt>
                <c:pt idx="11385">
                  <c:v>44978.918400034723</c:v>
                </c:pt>
                <c:pt idx="11386">
                  <c:v>44978.987070092589</c:v>
                </c:pt>
                <c:pt idx="11387">
                  <c:v>44979.055740069445</c:v>
                </c:pt>
                <c:pt idx="11388">
                  <c:v>44979.124409432872</c:v>
                </c:pt>
                <c:pt idx="11389">
                  <c:v>44979.193079328703</c:v>
                </c:pt>
                <c:pt idx="11390">
                  <c:v>44979.261749745368</c:v>
                </c:pt>
                <c:pt idx="11391">
                  <c:v>44979.330420659724</c:v>
                </c:pt>
                <c:pt idx="11392">
                  <c:v>44979.399091307867</c:v>
                </c:pt>
                <c:pt idx="11393">
                  <c:v>44979.467761435182</c:v>
                </c:pt>
                <c:pt idx="11394">
                  <c:v>44979.536431203705</c:v>
                </c:pt>
                <c:pt idx="11395">
                  <c:v>44979.605100868059</c:v>
                </c:pt>
                <c:pt idx="11396">
                  <c:v>44979.673770601854</c:v>
                </c:pt>
                <c:pt idx="11397">
                  <c:v>44979.742440173613</c:v>
                </c:pt>
                <c:pt idx="11398">
                  <c:v>44979.811109907409</c:v>
                </c:pt>
                <c:pt idx="11399">
                  <c:v>44979.879780324074</c:v>
                </c:pt>
                <c:pt idx="11400">
                  <c:v>44979.948450358796</c:v>
                </c:pt>
                <c:pt idx="11401">
                  <c:v>44980.017120254626</c:v>
                </c:pt>
                <c:pt idx="11402">
                  <c:v>44980.08578991898</c:v>
                </c:pt>
                <c:pt idx="11403">
                  <c:v>44980.154459386576</c:v>
                </c:pt>
                <c:pt idx="11404">
                  <c:v>44980.223129479164</c:v>
                </c:pt>
                <c:pt idx="11405">
                  <c:v>44980.291799861108</c:v>
                </c:pt>
                <c:pt idx="11406">
                  <c:v>44980.36047068287</c:v>
                </c:pt>
                <c:pt idx="11407">
                  <c:v>44980.429140925924</c:v>
                </c:pt>
                <c:pt idx="11408">
                  <c:v>44980.497810787034</c:v>
                </c:pt>
                <c:pt idx="11409">
                  <c:v>44980.566480486108</c:v>
                </c:pt>
                <c:pt idx="11410">
                  <c:v>44980.635150115741</c:v>
                </c:pt>
                <c:pt idx="11411">
                  <c:v>44980.703819803239</c:v>
                </c:pt>
                <c:pt idx="11412">
                  <c:v>44980.772489166666</c:v>
                </c:pt>
                <c:pt idx="11413">
                  <c:v>44980.84115925926</c:v>
                </c:pt>
                <c:pt idx="11414">
                  <c:v>44980.909829456017</c:v>
                </c:pt>
                <c:pt idx="11415">
                  <c:v>44980.978499363424</c:v>
                </c:pt>
                <c:pt idx="11416">
                  <c:v>44981.047169224534</c:v>
                </c:pt>
                <c:pt idx="11417">
                  <c:v>44981.115838518519</c:v>
                </c:pt>
                <c:pt idx="11418">
                  <c:v>44981.184508252314</c:v>
                </c:pt>
                <c:pt idx="11419">
                  <c:v>44981.253178541665</c:v>
                </c:pt>
                <c:pt idx="11420">
                  <c:v>44981.321849247688</c:v>
                </c:pt>
                <c:pt idx="11421">
                  <c:v>44981.390519895831</c:v>
                </c:pt>
                <c:pt idx="11422">
                  <c:v>44981.459189976849</c:v>
                </c:pt>
                <c:pt idx="11423">
                  <c:v>44981.527859664355</c:v>
                </c:pt>
                <c:pt idx="11424">
                  <c:v>44981.596529236114</c:v>
                </c:pt>
                <c:pt idx="11425">
                  <c:v>44981.665198877316</c:v>
                </c:pt>
                <c:pt idx="11426">
                  <c:v>44981.733868414354</c:v>
                </c:pt>
                <c:pt idx="11427">
                  <c:v>44981.80253789352</c:v>
                </c:pt>
                <c:pt idx="11428">
                  <c:v>44981.871208171295</c:v>
                </c:pt>
                <c:pt idx="11429">
                  <c:v>44981.93987814815</c:v>
                </c:pt>
                <c:pt idx="11430">
                  <c:v>44982.008547974539</c:v>
                </c:pt>
                <c:pt idx="11431">
                  <c:v>44982.077217615741</c:v>
                </c:pt>
                <c:pt idx="11432">
                  <c:v>44982.145886863429</c:v>
                </c:pt>
                <c:pt idx="11433">
                  <c:v>44982.214556724539</c:v>
                </c:pt>
                <c:pt idx="11434">
                  <c:v>44982.283226932872</c:v>
                </c:pt>
                <c:pt idx="11435">
                  <c:v>44982.35189766204</c:v>
                </c:pt>
                <c:pt idx="11436">
                  <c:v>44982.420567835645</c:v>
                </c:pt>
                <c:pt idx="11437">
                  <c:v>44982.489237604168</c:v>
                </c:pt>
                <c:pt idx="11438">
                  <c:v>44982.557907164351</c:v>
                </c:pt>
                <c:pt idx="11439">
                  <c:v>44982.626576631941</c:v>
                </c:pt>
                <c:pt idx="11440">
                  <c:v>44982.695246180556</c:v>
                </c:pt>
                <c:pt idx="11441">
                  <c:v>44982.763915439813</c:v>
                </c:pt>
                <c:pt idx="11442">
                  <c:v>44982.832585300923</c:v>
                </c:pt>
                <c:pt idx="11443">
                  <c:v>44982.901255439814</c:v>
                </c:pt>
                <c:pt idx="11444">
                  <c:v>44982.96992520833</c:v>
                </c:pt>
                <c:pt idx="11445">
                  <c:v>44983.038594907404</c:v>
                </c:pt>
                <c:pt idx="11446">
                  <c:v>44983.107264155093</c:v>
                </c:pt>
                <c:pt idx="11447">
                  <c:v>44983.175933715276</c:v>
                </c:pt>
                <c:pt idx="11448">
                  <c:v>44983.244603842591</c:v>
                </c:pt>
                <c:pt idx="11449">
                  <c:v>44983.31327431713</c:v>
                </c:pt>
                <c:pt idx="11450">
                  <c:v>44983.381944918983</c:v>
                </c:pt>
                <c:pt idx="11451">
                  <c:v>44983.450614930553</c:v>
                </c:pt>
                <c:pt idx="11452">
                  <c:v>44983.519284525464</c:v>
                </c:pt>
                <c:pt idx="11453">
                  <c:v>44983.587954039351</c:v>
                </c:pt>
                <c:pt idx="11454">
                  <c:v>44983.656623553237</c:v>
                </c:pt>
                <c:pt idx="11455">
                  <c:v>44983.725293043979</c:v>
                </c:pt>
                <c:pt idx="11456">
                  <c:v>44983.793962303243</c:v>
                </c:pt>
                <c:pt idx="11457">
                  <c:v>44983.862632407407</c:v>
                </c:pt>
                <c:pt idx="11458">
                  <c:v>44983.931302326389</c:v>
                </c:pt>
                <c:pt idx="11459">
                  <c:v>44983.999972083337</c:v>
                </c:pt>
                <c:pt idx="11460">
                  <c:v>44984.068641701386</c:v>
                </c:pt>
                <c:pt idx="11461">
                  <c:v>44984.137310752318</c:v>
                </c:pt>
                <c:pt idx="11462">
                  <c:v>44984.205980416664</c:v>
                </c:pt>
                <c:pt idx="11463">
                  <c:v>44984.274650509258</c:v>
                </c:pt>
                <c:pt idx="11464">
                  <c:v>44984.343321145832</c:v>
                </c:pt>
                <c:pt idx="11465">
                  <c:v>44984.4119912963</c:v>
                </c:pt>
                <c:pt idx="11466">
                  <c:v>44984.480661018519</c:v>
                </c:pt>
                <c:pt idx="11467">
                  <c:v>44984.549330451388</c:v>
                </c:pt>
                <c:pt idx="11468">
                  <c:v>44984.61799979167</c:v>
                </c:pt>
                <c:pt idx="11469">
                  <c:v>44984.686669201386</c:v>
                </c:pt>
                <c:pt idx="11470">
                  <c:v>44984.755338379633</c:v>
                </c:pt>
                <c:pt idx="11471">
                  <c:v>44984.824008009258</c:v>
                </c:pt>
                <c:pt idx="11472">
                  <c:v>44984.892678090277</c:v>
                </c:pt>
                <c:pt idx="11473">
                  <c:v>44984.96134775463</c:v>
                </c:pt>
                <c:pt idx="11474">
                  <c:v>44985.030017314813</c:v>
                </c:pt>
                <c:pt idx="11475">
                  <c:v>44985.098686527781</c:v>
                </c:pt>
                <c:pt idx="11476">
                  <c:v>44985.167355891201</c:v>
                </c:pt>
                <c:pt idx="11477">
                  <c:v>44985.236025833336</c:v>
                </c:pt>
                <c:pt idx="11478">
                  <c:v>44985.304696064813</c:v>
                </c:pt>
                <c:pt idx="11479">
                  <c:v>44985.373366574073</c:v>
                </c:pt>
                <c:pt idx="11480">
                  <c:v>44985.442036504632</c:v>
                </c:pt>
                <c:pt idx="11481">
                  <c:v>44985.510706018518</c:v>
                </c:pt>
                <c:pt idx="11482">
                  <c:v>44985.579375439818</c:v>
                </c:pt>
                <c:pt idx="11483">
                  <c:v>44985.648044814814</c:v>
                </c:pt>
                <c:pt idx="11484">
                  <c:v>44985.716714224538</c:v>
                </c:pt>
                <c:pt idx="11485">
                  <c:v>44985.785383310184</c:v>
                </c:pt>
                <c:pt idx="11486">
                  <c:v>44985.85405321759</c:v>
                </c:pt>
                <c:pt idx="11487">
                  <c:v>44985.922723067131</c:v>
                </c:pt>
                <c:pt idx="11488">
                  <c:v>44985.991392731485</c:v>
                </c:pt>
                <c:pt idx="11489">
                  <c:v>44986.060062280092</c:v>
                </c:pt>
                <c:pt idx="11490">
                  <c:v>44986.128731215278</c:v>
                </c:pt>
                <c:pt idx="11491">
                  <c:v>44986.197400717596</c:v>
                </c:pt>
                <c:pt idx="11492">
                  <c:v>44986.26607070602</c:v>
                </c:pt>
                <c:pt idx="11493">
                  <c:v>44986.334741226849</c:v>
                </c:pt>
                <c:pt idx="11494">
                  <c:v>44986.403411388892</c:v>
                </c:pt>
                <c:pt idx="11495">
                  <c:v>44986.472081064814</c:v>
                </c:pt>
                <c:pt idx="11496">
                  <c:v>44986.540750405089</c:v>
                </c:pt>
                <c:pt idx="11497">
                  <c:v>44986.609419641201</c:v>
                </c:pt>
                <c:pt idx="11498">
                  <c:v>44986.678088935187</c:v>
                </c:pt>
                <c:pt idx="11499">
                  <c:v>44986.746758055553</c:v>
                </c:pt>
                <c:pt idx="11500">
                  <c:v>44986.815427442132</c:v>
                </c:pt>
                <c:pt idx="11501">
                  <c:v>44986.884097442133</c:v>
                </c:pt>
                <c:pt idx="11502">
                  <c:v>44986.952767025461</c:v>
                </c:pt>
                <c:pt idx="11503">
                  <c:v>44987.021436493058</c:v>
                </c:pt>
                <c:pt idx="11504">
                  <c:v>44987.090105682873</c:v>
                </c:pt>
                <c:pt idx="11505">
                  <c:v>44987.15877480324</c:v>
                </c:pt>
                <c:pt idx="11506">
                  <c:v>44987.227444537035</c:v>
                </c:pt>
                <c:pt idx="11507">
                  <c:v>44987.296114537035</c:v>
                </c:pt>
                <c:pt idx="11508">
                  <c:v>44987.364784942132</c:v>
                </c:pt>
                <c:pt idx="11509">
                  <c:v>44987.433454756945</c:v>
                </c:pt>
                <c:pt idx="11510">
                  <c:v>44987.502124189814</c:v>
                </c:pt>
                <c:pt idx="11511">
                  <c:v>44987.570793483799</c:v>
                </c:pt>
                <c:pt idx="11512">
                  <c:v>44987.639462708335</c:v>
                </c:pt>
                <c:pt idx="11513">
                  <c:v>44987.708131990737</c:v>
                </c:pt>
                <c:pt idx="11514">
                  <c:v>44987.776800949076</c:v>
                </c:pt>
                <c:pt idx="11515">
                  <c:v>44987.84547064815</c:v>
                </c:pt>
                <c:pt idx="11516">
                  <c:v>44987.914140416666</c:v>
                </c:pt>
                <c:pt idx="11517">
                  <c:v>44987.982809930552</c:v>
                </c:pt>
                <c:pt idx="11518">
                  <c:v>44988.051479374997</c:v>
                </c:pt>
                <c:pt idx="11519">
                  <c:v>44988.120148229165</c:v>
                </c:pt>
                <c:pt idx="11520">
                  <c:v>44988.188817569448</c:v>
                </c:pt>
                <c:pt idx="11521">
                  <c:v>44988.257487453702</c:v>
                </c:pt>
                <c:pt idx="11522">
                  <c:v>44988.32615778935</c:v>
                </c:pt>
                <c:pt idx="11523">
                  <c:v>44988.394827974538</c:v>
                </c:pt>
                <c:pt idx="11524">
                  <c:v>44988.463497604163</c:v>
                </c:pt>
                <c:pt idx="11525">
                  <c:v>44988.532166863428</c:v>
                </c:pt>
                <c:pt idx="11526">
                  <c:v>44988.600836006946</c:v>
                </c:pt>
                <c:pt idx="11527">
                  <c:v>44988.669505208331</c:v>
                </c:pt>
                <c:pt idx="11528">
                  <c:v>44988.738174293983</c:v>
                </c:pt>
                <c:pt idx="11529">
                  <c:v>44988.806843425926</c:v>
                </c:pt>
                <c:pt idx="11530">
                  <c:v>44988.875513287036</c:v>
                </c:pt>
                <c:pt idx="11531">
                  <c:v>44988.944182824074</c:v>
                </c:pt>
                <c:pt idx="11532">
                  <c:v>44989.012852222222</c:v>
                </c:pt>
                <c:pt idx="11533">
                  <c:v>44989.081521388885</c:v>
                </c:pt>
                <c:pt idx="11534">
                  <c:v>44989.150190266206</c:v>
                </c:pt>
                <c:pt idx="11535">
                  <c:v>44989.218859768516</c:v>
                </c:pt>
                <c:pt idx="11536">
                  <c:v>44989.28752957176</c:v>
                </c:pt>
                <c:pt idx="11537">
                  <c:v>44989.356199884256</c:v>
                </c:pt>
                <c:pt idx="11538">
                  <c:v>44989.424869606482</c:v>
                </c:pt>
                <c:pt idx="11539">
                  <c:v>44989.493538946757</c:v>
                </c:pt>
                <c:pt idx="11540">
                  <c:v>44989.562208101852</c:v>
                </c:pt>
                <c:pt idx="11541">
                  <c:v>44989.630877175929</c:v>
                </c:pt>
                <c:pt idx="11542">
                  <c:v>44989.699546319447</c:v>
                </c:pt>
                <c:pt idx="11543">
                  <c:v>44989.768215150463</c:v>
                </c:pt>
                <c:pt idx="11544">
                  <c:v>44989.836884652781</c:v>
                </c:pt>
                <c:pt idx="11545">
                  <c:v>44989.905554351855</c:v>
                </c:pt>
                <c:pt idx="11546">
                  <c:v>44989.974223703706</c:v>
                </c:pt>
                <c:pt idx="11547">
                  <c:v>44990.04289300926</c:v>
                </c:pt>
                <c:pt idx="11548">
                  <c:v>44990.111561805556</c:v>
                </c:pt>
                <c:pt idx="11549">
                  <c:v>44990.180230983795</c:v>
                </c:pt>
                <c:pt idx="11550">
                  <c:v>44990.24890071759</c:v>
                </c:pt>
                <c:pt idx="11551">
                  <c:v>44990.317570833337</c:v>
                </c:pt>
                <c:pt idx="11552">
                  <c:v>44990.386240995373</c:v>
                </c:pt>
                <c:pt idx="11553">
                  <c:v>44990.454910567132</c:v>
                </c:pt>
                <c:pt idx="11554">
                  <c:v>44990.523579733795</c:v>
                </c:pt>
                <c:pt idx="11555">
                  <c:v>44990.592248807872</c:v>
                </c:pt>
                <c:pt idx="11556">
                  <c:v>44990.66091791667</c:v>
                </c:pt>
                <c:pt idx="11557">
                  <c:v>44990.729586956018</c:v>
                </c:pt>
                <c:pt idx="11558">
                  <c:v>44990.798256666669</c:v>
                </c:pt>
                <c:pt idx="11559">
                  <c:v>44990.866928379626</c:v>
                </c:pt>
                <c:pt idx="11560">
                  <c:v>44990.935599849538</c:v>
                </c:pt>
                <c:pt idx="11561">
                  <c:v>44991.004271180558</c:v>
                </c:pt>
                <c:pt idx="11562">
                  <c:v>44991.072942326391</c:v>
                </c:pt>
                <c:pt idx="11563">
                  <c:v>44991.141612997686</c:v>
                </c:pt>
                <c:pt idx="11564">
                  <c:v>44991.21028428241</c:v>
                </c:pt>
                <c:pt idx="11565">
                  <c:v>44991.278955949077</c:v>
                </c:pt>
                <c:pt idx="11566">
                  <c:v>44991.347628159725</c:v>
                </c:pt>
                <c:pt idx="11567">
                  <c:v>44991.416299837962</c:v>
                </c:pt>
                <c:pt idx="11568">
                  <c:v>44991.48497109954</c:v>
                </c:pt>
                <c:pt idx="11569">
                  <c:v>44991.553642118059</c:v>
                </c:pt>
                <c:pt idx="11570">
                  <c:v>44991.622313055559</c:v>
                </c:pt>
                <c:pt idx="11571">
                  <c:v>44991.690984050925</c:v>
                </c:pt>
                <c:pt idx="11572">
                  <c:v>44991.759654780093</c:v>
                </c:pt>
                <c:pt idx="11573">
                  <c:v>44991.828326064817</c:v>
                </c:pt>
                <c:pt idx="11574">
                  <c:v>44991.896997696756</c:v>
                </c:pt>
                <c:pt idx="11575">
                  <c:v>44991.965668923614</c:v>
                </c:pt>
                <c:pt idx="11576">
                  <c:v>44992.034340092592</c:v>
                </c:pt>
                <c:pt idx="11577">
                  <c:v>44992.103010844905</c:v>
                </c:pt>
                <c:pt idx="11578">
                  <c:v>44992.171681828702</c:v>
                </c:pt>
                <c:pt idx="11579">
                  <c:v>44992.2403533912</c:v>
                </c:pt>
                <c:pt idx="11580">
                  <c:v>44992.3090252662</c:v>
                </c:pt>
                <c:pt idx="11581">
                  <c:v>44992.377697361109</c:v>
                </c:pt>
                <c:pt idx="11582">
                  <c:v>44992.446368854165</c:v>
                </c:pt>
                <c:pt idx="11583">
                  <c:v>44992.515039930557</c:v>
                </c:pt>
                <c:pt idx="11584">
                  <c:v>44992.583710925923</c:v>
                </c:pt>
                <c:pt idx="11585">
                  <c:v>44992.65238190972</c:v>
                </c:pt>
                <c:pt idx="11586">
                  <c:v>44992.721052893517</c:v>
                </c:pt>
                <c:pt idx="11587">
                  <c:v>44992.789723576388</c:v>
                </c:pt>
                <c:pt idx="11588">
                  <c:v>44992.858395115742</c:v>
                </c:pt>
                <c:pt idx="11589">
                  <c:v>44992.927066516204</c:v>
                </c:pt>
                <c:pt idx="11590">
                  <c:v>44992.995737766207</c:v>
                </c:pt>
                <c:pt idx="11591">
                  <c:v>44993.064408877312</c:v>
                </c:pt>
                <c:pt idx="11592">
                  <c:v>44993.133079386571</c:v>
                </c:pt>
                <c:pt idx="11593">
                  <c:v>44993.201750497683</c:v>
                </c:pt>
                <c:pt idx="11594">
                  <c:v>44993.270422060188</c:v>
                </c:pt>
                <c:pt idx="11595">
                  <c:v>44993.339094166666</c:v>
                </c:pt>
                <c:pt idx="11596">
                  <c:v>44993.40776584491</c:v>
                </c:pt>
                <c:pt idx="11597">
                  <c:v>44993.47643707176</c:v>
                </c:pt>
                <c:pt idx="11598">
                  <c:v>44993.54510797454</c:v>
                </c:pt>
                <c:pt idx="11599">
                  <c:v>44993.613778796294</c:v>
                </c:pt>
                <c:pt idx="11600">
                  <c:v>44993.682449664353</c:v>
                </c:pt>
                <c:pt idx="11601">
                  <c:v>44993.751120335648</c:v>
                </c:pt>
                <c:pt idx="11602">
                  <c:v>44993.819791365742</c:v>
                </c:pt>
                <c:pt idx="11603">
                  <c:v>44993.88846292824</c:v>
                </c:pt>
                <c:pt idx="11604">
                  <c:v>44993.957134074073</c:v>
                </c:pt>
                <c:pt idx="11605">
                  <c:v>44994.025805115743</c:v>
                </c:pt>
                <c:pt idx="11606">
                  <c:v>44994.094475833335</c:v>
                </c:pt>
                <c:pt idx="11607">
                  <c:v>44994.163146608793</c:v>
                </c:pt>
                <c:pt idx="11608">
                  <c:v>44994.231817974534</c:v>
                </c:pt>
                <c:pt idx="11609">
                  <c:v>44994.300489594905</c:v>
                </c:pt>
                <c:pt idx="11610">
                  <c:v>44994.369161585651</c:v>
                </c:pt>
                <c:pt idx="11611">
                  <c:v>44994.437832974538</c:v>
                </c:pt>
                <c:pt idx="11612">
                  <c:v>44994.506503969904</c:v>
                </c:pt>
                <c:pt idx="11613">
                  <c:v>44994.575174849539</c:v>
                </c:pt>
                <c:pt idx="11614">
                  <c:v>44994.643845682869</c:v>
                </c:pt>
                <c:pt idx="11615">
                  <c:v>44994.712516550928</c:v>
                </c:pt>
                <c:pt idx="11616">
                  <c:v>44994.781187083332</c:v>
                </c:pt>
                <c:pt idx="11617">
                  <c:v>44994.849858414353</c:v>
                </c:pt>
                <c:pt idx="11618">
                  <c:v>44994.918529745373</c:v>
                </c:pt>
                <c:pt idx="11619">
                  <c:v>44994.987200844909</c:v>
                </c:pt>
                <c:pt idx="11620">
                  <c:v>44995.055871875004</c:v>
                </c:pt>
                <c:pt idx="11621">
                  <c:v>44995.124542280093</c:v>
                </c:pt>
                <c:pt idx="11622">
                  <c:v>44995.193213217593</c:v>
                </c:pt>
                <c:pt idx="11623">
                  <c:v>44995.261884675929</c:v>
                </c:pt>
                <c:pt idx="11624">
                  <c:v>44995.330556620371</c:v>
                </c:pt>
                <c:pt idx="11625">
                  <c:v>44995.399228321759</c:v>
                </c:pt>
                <c:pt idx="11626">
                  <c:v>44995.467899490737</c:v>
                </c:pt>
                <c:pt idx="11627">
                  <c:v>44995.536570300923</c:v>
                </c:pt>
                <c:pt idx="11628">
                  <c:v>44995.605241006946</c:v>
                </c:pt>
                <c:pt idx="11629">
                  <c:v>44995.673911770835</c:v>
                </c:pt>
                <c:pt idx="11630">
                  <c:v>44995.742582384257</c:v>
                </c:pt>
                <c:pt idx="11631">
                  <c:v>44995.811253159722</c:v>
                </c:pt>
                <c:pt idx="11632">
                  <c:v>44995.879924606481</c:v>
                </c:pt>
                <c:pt idx="11633">
                  <c:v>44995.948595682872</c:v>
                </c:pt>
                <c:pt idx="11634">
                  <c:v>44996.017266608796</c:v>
                </c:pt>
                <c:pt idx="11635">
                  <c:v>44996.085937303244</c:v>
                </c:pt>
                <c:pt idx="11636">
                  <c:v>44996.154607812503</c:v>
                </c:pt>
                <c:pt idx="11637">
                  <c:v>44996.22327894676</c:v>
                </c:pt>
                <c:pt idx="11638">
                  <c:v>44996.291950347222</c:v>
                </c:pt>
                <c:pt idx="11639">
                  <c:v>44996.360622210646</c:v>
                </c:pt>
                <c:pt idx="11640">
                  <c:v>44996.42929349537</c:v>
                </c:pt>
                <c:pt idx="11641">
                  <c:v>44996.497964386574</c:v>
                </c:pt>
                <c:pt idx="11642">
                  <c:v>44996.566635115742</c:v>
                </c:pt>
                <c:pt idx="11643">
                  <c:v>44996.635305763892</c:v>
                </c:pt>
                <c:pt idx="11644">
                  <c:v>44996.703976493052</c:v>
                </c:pt>
                <c:pt idx="11645">
                  <c:v>44996.772646886573</c:v>
                </c:pt>
                <c:pt idx="11646">
                  <c:v>44996.841317997685</c:v>
                </c:pt>
                <c:pt idx="11647">
                  <c:v>44996.909989236112</c:v>
                </c:pt>
                <c:pt idx="11648">
                  <c:v>44996.978660162036</c:v>
                </c:pt>
                <c:pt idx="11649">
                  <c:v>44997.04733105324</c:v>
                </c:pt>
                <c:pt idx="11650">
                  <c:v>44997.116001365743</c:v>
                </c:pt>
                <c:pt idx="11651">
                  <c:v>44997.184672129632</c:v>
                </c:pt>
                <c:pt idx="11652">
                  <c:v>44997.253343449076</c:v>
                </c:pt>
                <c:pt idx="11653">
                  <c:v>44997.32201517361</c:v>
                </c:pt>
                <c:pt idx="11654">
                  <c:v>44997.390686851853</c:v>
                </c:pt>
                <c:pt idx="11655">
                  <c:v>44997.459357951389</c:v>
                </c:pt>
                <c:pt idx="11656">
                  <c:v>44997.528028668981</c:v>
                </c:pt>
                <c:pt idx="11657">
                  <c:v>44997.596699270835</c:v>
                </c:pt>
                <c:pt idx="11658">
                  <c:v>44997.665369918985</c:v>
                </c:pt>
                <c:pt idx="11659">
                  <c:v>44997.73404048611</c:v>
                </c:pt>
                <c:pt idx="11660">
                  <c:v>44997.802710983793</c:v>
                </c:pt>
                <c:pt idx="11661">
                  <c:v>44997.871382280093</c:v>
                </c:pt>
                <c:pt idx="11662">
                  <c:v>44997.940053275466</c:v>
                </c:pt>
                <c:pt idx="11663">
                  <c:v>44998.008724131942</c:v>
                </c:pt>
                <c:pt idx="11664">
                  <c:v>44998.077394791668</c:v>
                </c:pt>
                <c:pt idx="11665">
                  <c:v>44998.146065046298</c:v>
                </c:pt>
                <c:pt idx="11666">
                  <c:v>44998.214735925925</c:v>
                </c:pt>
                <c:pt idx="11667">
                  <c:v>44998.283407152776</c:v>
                </c:pt>
                <c:pt idx="11668">
                  <c:v>44998.352078900461</c:v>
                </c:pt>
                <c:pt idx="11669">
                  <c:v>44998.420750081015</c:v>
                </c:pt>
                <c:pt idx="11670">
                  <c:v>44998.489420868056</c:v>
                </c:pt>
                <c:pt idx="11671">
                  <c:v>44998.558091435189</c:v>
                </c:pt>
                <c:pt idx="11672">
                  <c:v>44998.626761932872</c:v>
                </c:pt>
                <c:pt idx="11673">
                  <c:v>44998.695432476852</c:v>
                </c:pt>
                <c:pt idx="11674">
                  <c:v>44998.764102754627</c:v>
                </c:pt>
                <c:pt idx="11675">
                  <c:v>44998.832773634262</c:v>
                </c:pt>
                <c:pt idx="11676">
                  <c:v>44998.901444780095</c:v>
                </c:pt>
                <c:pt idx="11677">
                  <c:v>44998.970115555552</c:v>
                </c:pt>
                <c:pt idx="11678">
                  <c:v>44999.038786261575</c:v>
                </c:pt>
                <c:pt idx="11679">
                  <c:v>44999.107456516205</c:v>
                </c:pt>
                <c:pt idx="11680">
                  <c:v>44999.17612708333</c:v>
                </c:pt>
                <c:pt idx="11681">
                  <c:v>44999.244798217595</c:v>
                </c:pt>
                <c:pt idx="11682">
                  <c:v>44999.313469699075</c:v>
                </c:pt>
                <c:pt idx="11683">
                  <c:v>44999.382141307869</c:v>
                </c:pt>
                <c:pt idx="11684">
                  <c:v>44999.450812326388</c:v>
                </c:pt>
                <c:pt idx="11685">
                  <c:v>44999.519482928241</c:v>
                </c:pt>
                <c:pt idx="11686">
                  <c:v>44999.5881534375</c:v>
                </c:pt>
                <c:pt idx="11687">
                  <c:v>44999.656823958336</c:v>
                </c:pt>
                <c:pt idx="11688">
                  <c:v>44999.725494456019</c:v>
                </c:pt>
                <c:pt idx="11689">
                  <c:v>44999.794164710649</c:v>
                </c:pt>
                <c:pt idx="11690">
                  <c:v>44999.862835810185</c:v>
                </c:pt>
                <c:pt idx="11691">
                  <c:v>44999.931506724541</c:v>
                </c:pt>
                <c:pt idx="11692">
                  <c:v>45000.000177488429</c:v>
                </c:pt>
                <c:pt idx="11693">
                  <c:v>45000.068848101851</c:v>
                </c:pt>
                <c:pt idx="11694">
                  <c:v>45000.137518159725</c:v>
                </c:pt>
                <c:pt idx="11695">
                  <c:v>45000.206188819444</c:v>
                </c:pt>
                <c:pt idx="11696">
                  <c:v>45000.274859907404</c:v>
                </c:pt>
                <c:pt idx="11697">
                  <c:v>45000.343531539351</c:v>
                </c:pt>
                <c:pt idx="11698">
                  <c:v>45000.412202685184</c:v>
                </c:pt>
                <c:pt idx="11699">
                  <c:v>45000.480873391207</c:v>
                </c:pt>
                <c:pt idx="11700">
                  <c:v>45000.549543819441</c:v>
                </c:pt>
                <c:pt idx="11701">
                  <c:v>45000.618214155096</c:v>
                </c:pt>
                <c:pt idx="11702">
                  <c:v>45000.686884560186</c:v>
                </c:pt>
                <c:pt idx="11703">
                  <c:v>45000.755554722222</c:v>
                </c:pt>
                <c:pt idx="11704">
                  <c:v>45000.82422534722</c:v>
                </c:pt>
                <c:pt idx="11705">
                  <c:v>45000.892896423611</c:v>
                </c:pt>
                <c:pt idx="11706">
                  <c:v>45000.961567060185</c:v>
                </c:pt>
                <c:pt idx="11707">
                  <c:v>45001.030237615741</c:v>
                </c:pt>
                <c:pt idx="11708">
                  <c:v>45001.098907824075</c:v>
                </c:pt>
                <c:pt idx="11709">
                  <c:v>45001.167578171298</c:v>
                </c:pt>
                <c:pt idx="11710">
                  <c:v>45001.236249097223</c:v>
                </c:pt>
                <c:pt idx="11711">
                  <c:v>45001.304920312497</c:v>
                </c:pt>
                <c:pt idx="11712">
                  <c:v>45001.37359181713</c:v>
                </c:pt>
                <c:pt idx="11713">
                  <c:v>45001.442262719909</c:v>
                </c:pt>
                <c:pt idx="11714">
                  <c:v>45001.510933217593</c:v>
                </c:pt>
                <c:pt idx="11715">
                  <c:v>45001.579603622682</c:v>
                </c:pt>
                <c:pt idx="11716">
                  <c:v>45001.648273981482</c:v>
                </c:pt>
                <c:pt idx="11717">
                  <c:v>45001.716944375003</c:v>
                </c:pt>
                <c:pt idx="11718">
                  <c:v>45001.785614444445</c:v>
                </c:pt>
                <c:pt idx="11719">
                  <c:v>45001.854285335648</c:v>
                </c:pt>
                <c:pt idx="11720">
                  <c:v>45001.92295615741</c:v>
                </c:pt>
                <c:pt idx="11721">
                  <c:v>45001.991626793984</c:v>
                </c:pt>
                <c:pt idx="11722">
                  <c:v>45002.060297326389</c:v>
                </c:pt>
                <c:pt idx="11723">
                  <c:v>45002.128967245371</c:v>
                </c:pt>
                <c:pt idx="11724">
                  <c:v>45002.19763771991</c:v>
                </c:pt>
                <c:pt idx="11725">
                  <c:v>45002.266308692131</c:v>
                </c:pt>
                <c:pt idx="11726">
                  <c:v>45002.334980173611</c:v>
                </c:pt>
                <c:pt idx="11727">
                  <c:v>45002.403651319444</c:v>
                </c:pt>
                <c:pt idx="11728">
                  <c:v>45002.472321967594</c:v>
                </c:pt>
                <c:pt idx="11729">
                  <c:v>45002.54099228009</c:v>
                </c:pt>
                <c:pt idx="11730">
                  <c:v>45002.609662488423</c:v>
                </c:pt>
                <c:pt idx="11731">
                  <c:v>45002.678332766205</c:v>
                </c:pt>
                <c:pt idx="11732">
                  <c:v>45002.747002847223</c:v>
                </c:pt>
                <c:pt idx="11733">
                  <c:v>45002.815673217592</c:v>
                </c:pt>
                <c:pt idx="11734">
                  <c:v>45002.884344178237</c:v>
                </c:pt>
                <c:pt idx="11735">
                  <c:v>45002.953014733794</c:v>
                </c:pt>
                <c:pt idx="11736">
                  <c:v>45003.021685173611</c:v>
                </c:pt>
                <c:pt idx="11737">
                  <c:v>45003.090355335647</c:v>
                </c:pt>
                <c:pt idx="11738">
                  <c:v>45003.159025428242</c:v>
                </c:pt>
                <c:pt idx="11739">
                  <c:v>45003.227696122682</c:v>
                </c:pt>
                <c:pt idx="11740">
                  <c:v>45003.29636709491</c:v>
                </c:pt>
                <c:pt idx="11741">
                  <c:v>45003.36503847222</c:v>
                </c:pt>
                <c:pt idx="11742">
                  <c:v>45003.433709259261</c:v>
                </c:pt>
                <c:pt idx="11743">
                  <c:v>45003.502379652775</c:v>
                </c:pt>
                <c:pt idx="11744">
                  <c:v>45003.571049907405</c:v>
                </c:pt>
                <c:pt idx="11745">
                  <c:v>45003.639720104169</c:v>
                </c:pt>
                <c:pt idx="11746">
                  <c:v>45003.708390358799</c:v>
                </c:pt>
                <c:pt idx="11747">
                  <c:v>45003.777060266206</c:v>
                </c:pt>
                <c:pt idx="11748">
                  <c:v>45003.845730937501</c:v>
                </c:pt>
                <c:pt idx="11749">
                  <c:v>45003.914401666669</c:v>
                </c:pt>
                <c:pt idx="11750">
                  <c:v>45003.983072141207</c:v>
                </c:pt>
                <c:pt idx="11751">
                  <c:v>45004.051742557873</c:v>
                </c:pt>
                <c:pt idx="11752">
                  <c:v>45004.120412372686</c:v>
                </c:pt>
                <c:pt idx="11753">
                  <c:v>45004.189082673613</c:v>
                </c:pt>
                <c:pt idx="11754">
                  <c:v>45004.257753518519</c:v>
                </c:pt>
                <c:pt idx="11755">
                  <c:v>45004.326424814812</c:v>
                </c:pt>
                <c:pt idx="11756">
                  <c:v>45004.395095960645</c:v>
                </c:pt>
                <c:pt idx="11757">
                  <c:v>45004.463766550929</c:v>
                </c:pt>
                <c:pt idx="11758">
                  <c:v>45004.532436759262</c:v>
                </c:pt>
                <c:pt idx="11759">
                  <c:v>45004.601106863425</c:v>
                </c:pt>
                <c:pt idx="11760">
                  <c:v>45004.669777025461</c:v>
                </c:pt>
                <c:pt idx="11761">
                  <c:v>45004.738447071759</c:v>
                </c:pt>
                <c:pt idx="11762">
                  <c:v>45004.807117164353</c:v>
                </c:pt>
                <c:pt idx="11763">
                  <c:v>45004.875787986108</c:v>
                </c:pt>
                <c:pt idx="11764">
                  <c:v>45004.944458483798</c:v>
                </c:pt>
                <c:pt idx="11765">
                  <c:v>45005.013128831015</c:v>
                </c:pt>
                <c:pt idx="11766">
                  <c:v>45005.08179895833</c:v>
                </c:pt>
                <c:pt idx="11767">
                  <c:v>45005.150468796295</c:v>
                </c:pt>
                <c:pt idx="11768">
                  <c:v>45005.219139247682</c:v>
                </c:pt>
                <c:pt idx="11769">
                  <c:v>45005.287810011578</c:v>
                </c:pt>
                <c:pt idx="11770">
                  <c:v>45005.356481273149</c:v>
                </c:pt>
                <c:pt idx="11771">
                  <c:v>45005.42515195602</c:v>
                </c:pt>
                <c:pt idx="11772">
                  <c:v>45005.493822256947</c:v>
                </c:pt>
                <c:pt idx="11773">
                  <c:v>45005.56249236111</c:v>
                </c:pt>
                <c:pt idx="11774">
                  <c:v>45005.631162384256</c:v>
                </c:pt>
                <c:pt idx="11775">
                  <c:v>45005.69983247685</c:v>
                </c:pt>
                <c:pt idx="11776">
                  <c:v>45005.768502256942</c:v>
                </c:pt>
                <c:pt idx="11777">
                  <c:v>45005.837172719905</c:v>
                </c:pt>
                <c:pt idx="11778">
                  <c:v>45005.905843368055</c:v>
                </c:pt>
                <c:pt idx="11779">
                  <c:v>45005.974513668982</c:v>
                </c:pt>
                <c:pt idx="11780">
                  <c:v>45006.043183935188</c:v>
                </c:pt>
                <c:pt idx="11781">
                  <c:v>45006.111853680559</c:v>
                </c:pt>
                <c:pt idx="11782">
                  <c:v>45006.180523807867</c:v>
                </c:pt>
                <c:pt idx="11783">
                  <c:v>45006.249194490738</c:v>
                </c:pt>
                <c:pt idx="11784">
                  <c:v>45006.317865567129</c:v>
                </c:pt>
                <c:pt idx="11785">
                  <c:v>45006.386536666665</c:v>
                </c:pt>
                <c:pt idx="11786">
                  <c:v>45006.4552071875</c:v>
                </c:pt>
                <c:pt idx="11787">
                  <c:v>45006.523877314816</c:v>
                </c:pt>
                <c:pt idx="11788">
                  <c:v>45006.592547326392</c:v>
                </c:pt>
                <c:pt idx="11789">
                  <c:v>45006.661217384259</c:v>
                </c:pt>
                <c:pt idx="11790">
                  <c:v>45006.729887372683</c:v>
                </c:pt>
                <c:pt idx="11791">
                  <c:v>45006.798557210648</c:v>
                </c:pt>
                <c:pt idx="11792">
                  <c:v>45006.867227870367</c:v>
                </c:pt>
                <c:pt idx="11793">
                  <c:v>45006.935898298609</c:v>
                </c:pt>
                <c:pt idx="11794">
                  <c:v>45007.004568576391</c:v>
                </c:pt>
                <c:pt idx="11795">
                  <c:v>45007.073238668978</c:v>
                </c:pt>
                <c:pt idx="11796">
                  <c:v>45007.141908287034</c:v>
                </c:pt>
                <c:pt idx="11797">
                  <c:v>45007.210578518519</c:v>
                </c:pt>
                <c:pt idx="11798">
                  <c:v>45007.279249131941</c:v>
                </c:pt>
                <c:pt idx="11799">
                  <c:v>45007.34792028935</c:v>
                </c:pt>
                <c:pt idx="11800">
                  <c:v>45007.41659090278</c:v>
                </c:pt>
                <c:pt idx="11801">
                  <c:v>45007.485261122682</c:v>
                </c:pt>
                <c:pt idx="11802">
                  <c:v>45007.553931076392</c:v>
                </c:pt>
                <c:pt idx="11803">
                  <c:v>45007.622600960647</c:v>
                </c:pt>
                <c:pt idx="11804">
                  <c:v>45007.691270891206</c:v>
                </c:pt>
                <c:pt idx="11805">
                  <c:v>45007.759940567128</c:v>
                </c:pt>
                <c:pt idx="11806">
                  <c:v>45007.828610798613</c:v>
                </c:pt>
                <c:pt idx="11807">
                  <c:v>45007.897281365738</c:v>
                </c:pt>
                <c:pt idx="11808">
                  <c:v>45007.96595153935</c:v>
                </c:pt>
                <c:pt idx="11809">
                  <c:v>45008.034621631945</c:v>
                </c:pt>
                <c:pt idx="11810">
                  <c:v>45008.103291331019</c:v>
                </c:pt>
                <c:pt idx="11811">
                  <c:v>45008.171961261571</c:v>
                </c:pt>
                <c:pt idx="11812">
                  <c:v>45008.240631759261</c:v>
                </c:pt>
                <c:pt idx="11813">
                  <c:v>45008.309302569447</c:v>
                </c:pt>
                <c:pt idx="11814">
                  <c:v>45008.377973599534</c:v>
                </c:pt>
                <c:pt idx="11815">
                  <c:v>45008.446644027776</c:v>
                </c:pt>
                <c:pt idx="11816">
                  <c:v>45008.515314039352</c:v>
                </c:pt>
                <c:pt idx="11817">
                  <c:v>45008.583983969904</c:v>
                </c:pt>
                <c:pt idx="11818">
                  <c:v>45008.652653877318</c:v>
                </c:pt>
                <c:pt idx="11819">
                  <c:v>45008.721323796293</c:v>
                </c:pt>
                <c:pt idx="11820">
                  <c:v>45008.78999341435</c:v>
                </c:pt>
                <c:pt idx="11821">
                  <c:v>45008.858663877312</c:v>
                </c:pt>
                <c:pt idx="11822">
                  <c:v>45008.927334224536</c:v>
                </c:pt>
                <c:pt idx="11823">
                  <c:v>45008.996004386572</c:v>
                </c:pt>
                <c:pt idx="11824">
                  <c:v>45009.06467443287</c:v>
                </c:pt>
                <c:pt idx="11825">
                  <c:v>45009.133343877314</c:v>
                </c:pt>
                <c:pt idx="11826">
                  <c:v>45009.20201390046</c:v>
                </c:pt>
                <c:pt idx="11827">
                  <c:v>45009.27068439815</c:v>
                </c:pt>
                <c:pt idx="11828">
                  <c:v>45009.339355428237</c:v>
                </c:pt>
                <c:pt idx="11829">
                  <c:v>45009.408026041667</c:v>
                </c:pt>
                <c:pt idx="11830">
                  <c:v>45009.476696180558</c:v>
                </c:pt>
                <c:pt idx="11831">
                  <c:v>45009.545366018516</c:v>
                </c:pt>
                <c:pt idx="11832">
                  <c:v>45009.614035752318</c:v>
                </c:pt>
                <c:pt idx="11833">
                  <c:v>45009.682705543979</c:v>
                </c:pt>
                <c:pt idx="11834">
                  <c:v>45009.751375138891</c:v>
                </c:pt>
                <c:pt idx="11835">
                  <c:v>45009.820045092594</c:v>
                </c:pt>
                <c:pt idx="11836">
                  <c:v>45009.888715578702</c:v>
                </c:pt>
                <c:pt idx="11837">
                  <c:v>45009.957385636575</c:v>
                </c:pt>
                <c:pt idx="11838">
                  <c:v>45010.026055590279</c:v>
                </c:pt>
                <c:pt idx="11839">
                  <c:v>45010.09472523148</c:v>
                </c:pt>
                <c:pt idx="11840">
                  <c:v>45010.163394918978</c:v>
                </c:pt>
                <c:pt idx="11841">
                  <c:v>45010.23206519676</c:v>
                </c:pt>
                <c:pt idx="11842">
                  <c:v>45010.300735752317</c:v>
                </c:pt>
                <c:pt idx="11843">
                  <c:v>45010.36940664352</c:v>
                </c:pt>
                <c:pt idx="11844">
                  <c:v>45010.438076956016</c:v>
                </c:pt>
                <c:pt idx="11845">
                  <c:v>45010.506746863422</c:v>
                </c:pt>
                <c:pt idx="11846">
                  <c:v>45010.575416655091</c:v>
                </c:pt>
                <c:pt idx="11847">
                  <c:v>45010.644086388886</c:v>
                </c:pt>
                <c:pt idx="11848">
                  <c:v>45010.712756168985</c:v>
                </c:pt>
                <c:pt idx="11849">
                  <c:v>45010.781425613422</c:v>
                </c:pt>
                <c:pt idx="11850">
                  <c:v>45010.850095856484</c:v>
                </c:pt>
                <c:pt idx="11851">
                  <c:v>45010.918766087962</c:v>
                </c:pt>
                <c:pt idx="11852">
                  <c:v>45010.987436099538</c:v>
                </c:pt>
                <c:pt idx="11853">
                  <c:v>45011.05610603009</c:v>
                </c:pt>
                <c:pt idx="11854">
                  <c:v>45011.12477534722</c:v>
                </c:pt>
                <c:pt idx="11855">
                  <c:v>45011.193445196761</c:v>
                </c:pt>
                <c:pt idx="11856">
                  <c:v>45011.262115555553</c:v>
                </c:pt>
                <c:pt idx="11857">
                  <c:v>45011.330786412036</c:v>
                </c:pt>
                <c:pt idx="11858">
                  <c:v>45011.399457013889</c:v>
                </c:pt>
                <c:pt idx="11859">
                  <c:v>45011.468127083332</c:v>
                </c:pt>
                <c:pt idx="11860">
                  <c:v>45011.536796793982</c:v>
                </c:pt>
                <c:pt idx="11861">
                  <c:v>45011.605466400462</c:v>
                </c:pt>
                <c:pt idx="11862">
                  <c:v>45011.674136064816</c:v>
                </c:pt>
                <c:pt idx="11863">
                  <c:v>45011.742805578702</c:v>
                </c:pt>
                <c:pt idx="11864">
                  <c:v>45011.811475243056</c:v>
                </c:pt>
                <c:pt idx="11865">
                  <c:v>45011.880145590279</c:v>
                </c:pt>
                <c:pt idx="11866">
                  <c:v>45011.948815567128</c:v>
                </c:pt>
                <c:pt idx="11867">
                  <c:v>45012.017485393517</c:v>
                </c:pt>
                <c:pt idx="11868">
                  <c:v>45012.086154988428</c:v>
                </c:pt>
                <c:pt idx="11869">
                  <c:v>45012.154824398145</c:v>
                </c:pt>
                <c:pt idx="11870">
                  <c:v>45012.223494421298</c:v>
                </c:pt>
                <c:pt idx="11871">
                  <c:v>45012.292164722225</c:v>
                </c:pt>
                <c:pt idx="11872">
                  <c:v>45012.360835474537</c:v>
                </c:pt>
                <c:pt idx="11873">
                  <c:v>45012.42950564815</c:v>
                </c:pt>
                <c:pt idx="11874">
                  <c:v>45012.498175428242</c:v>
                </c:pt>
                <c:pt idx="11875">
                  <c:v>45012.566845057867</c:v>
                </c:pt>
                <c:pt idx="11876">
                  <c:v>45012.635514606482</c:v>
                </c:pt>
                <c:pt idx="11877">
                  <c:v>45012.704184212962</c:v>
                </c:pt>
                <c:pt idx="11878">
                  <c:v>45012.772853495371</c:v>
                </c:pt>
                <c:pt idx="11879">
                  <c:v>45012.841523506948</c:v>
                </c:pt>
                <c:pt idx="11880">
                  <c:v>45012.910193622687</c:v>
                </c:pt>
                <c:pt idx="11881">
                  <c:v>45012.978863449076</c:v>
                </c:pt>
                <c:pt idx="11882">
                  <c:v>45013.047533217592</c:v>
                </c:pt>
                <c:pt idx="11883">
                  <c:v>45013.116202430552</c:v>
                </c:pt>
                <c:pt idx="11884">
                  <c:v>45013.184872083337</c:v>
                </c:pt>
                <c:pt idx="11885">
                  <c:v>45013.253542280094</c:v>
                </c:pt>
                <c:pt idx="11886">
                  <c:v>45013.322212905092</c:v>
                </c:pt>
                <c:pt idx="11887">
                  <c:v>45013.390883472224</c:v>
                </c:pt>
                <c:pt idx="11888">
                  <c:v>45013.459553449073</c:v>
                </c:pt>
                <c:pt idx="11889">
                  <c:v>45013.528223043984</c:v>
                </c:pt>
                <c:pt idx="11890">
                  <c:v>45013.596892534719</c:v>
                </c:pt>
                <c:pt idx="11891">
                  <c:v>45013.665562071757</c:v>
                </c:pt>
                <c:pt idx="11892">
                  <c:v>45013.734231516202</c:v>
                </c:pt>
                <c:pt idx="11893">
                  <c:v>45013.802900902781</c:v>
                </c:pt>
                <c:pt idx="11894">
                  <c:v>45013.871571076386</c:v>
                </c:pt>
                <c:pt idx="11895">
                  <c:v>45013.940240960648</c:v>
                </c:pt>
                <c:pt idx="11896">
                  <c:v>45014.008910694443</c:v>
                </c:pt>
                <c:pt idx="11897">
                  <c:v>45014.077580243058</c:v>
                </c:pt>
                <c:pt idx="11898">
                  <c:v>45014.146249375</c:v>
                </c:pt>
                <c:pt idx="11899">
                  <c:v>45014.214919143516</c:v>
                </c:pt>
                <c:pt idx="11900">
                  <c:v>45014.283589247687</c:v>
                </c:pt>
                <c:pt idx="11901">
                  <c:v>45014.352259872685</c:v>
                </c:pt>
                <c:pt idx="11902">
                  <c:v>45014.420929942127</c:v>
                </c:pt>
                <c:pt idx="11903">
                  <c:v>45014.489599606481</c:v>
                </c:pt>
                <c:pt idx="11904">
                  <c:v>45014.558269050925</c:v>
                </c:pt>
                <c:pt idx="11905">
                  <c:v>45014.626938425929</c:v>
                </c:pt>
                <c:pt idx="11906">
                  <c:v>45014.695607858797</c:v>
                </c:pt>
                <c:pt idx="11907">
                  <c:v>45014.764277002316</c:v>
                </c:pt>
                <c:pt idx="11908">
                  <c:v>45014.832946759256</c:v>
                </c:pt>
                <c:pt idx="11909">
                  <c:v>45014.901616793984</c:v>
                </c:pt>
                <c:pt idx="11910">
                  <c:v>45014.970286435186</c:v>
                </c:pt>
                <c:pt idx="11911">
                  <c:v>45015.03895603009</c:v>
                </c:pt>
                <c:pt idx="11912">
                  <c:v>45015.10762516204</c:v>
                </c:pt>
                <c:pt idx="11913">
                  <c:v>45015.176294606485</c:v>
                </c:pt>
                <c:pt idx="11914">
                  <c:v>45015.244964618054</c:v>
                </c:pt>
                <c:pt idx="11915">
                  <c:v>45015.313634976854</c:v>
                </c:pt>
                <c:pt idx="11916">
                  <c:v>45015.382305462961</c:v>
                </c:pt>
                <c:pt idx="11917">
                  <c:v>45015.450975347223</c:v>
                </c:pt>
                <c:pt idx="11918">
                  <c:v>45015.519644826389</c:v>
                </c:pt>
                <c:pt idx="11919">
                  <c:v>45015.588314212961</c:v>
                </c:pt>
                <c:pt idx="11920">
                  <c:v>45015.656983611108</c:v>
                </c:pt>
                <c:pt idx="11921">
                  <c:v>45015.725652986112</c:v>
                </c:pt>
                <c:pt idx="11922">
                  <c:v>45015.794322118054</c:v>
                </c:pt>
                <c:pt idx="11923">
                  <c:v>45015.86299209491</c:v>
                </c:pt>
                <c:pt idx="11924">
                  <c:v>45015.931661886571</c:v>
                </c:pt>
                <c:pt idx="11925">
                  <c:v>45016.000331527779</c:v>
                </c:pt>
                <c:pt idx="11926">
                  <c:v>45016.069001006945</c:v>
                </c:pt>
                <c:pt idx="11927">
                  <c:v>45016.137669930555</c:v>
                </c:pt>
                <c:pt idx="11928">
                  <c:v>45016.206339467593</c:v>
                </c:pt>
                <c:pt idx="11929">
                  <c:v>45016.275009432873</c:v>
                </c:pt>
                <c:pt idx="11930">
                  <c:v>45016.343679942132</c:v>
                </c:pt>
                <c:pt idx="11931">
                  <c:v>45016.412349953702</c:v>
                </c:pt>
                <c:pt idx="11932">
                  <c:v>45016.481019537037</c:v>
                </c:pt>
                <c:pt idx="11933">
                  <c:v>45016.549688842591</c:v>
                </c:pt>
                <c:pt idx="11934">
                  <c:v>45016.618358055559</c:v>
                </c:pt>
                <c:pt idx="11935">
                  <c:v>45016.687027314816</c:v>
                </c:pt>
                <c:pt idx="11936">
                  <c:v>45016.755696354165</c:v>
                </c:pt>
                <c:pt idx="11937">
                  <c:v>45016.824365856482</c:v>
                </c:pt>
                <c:pt idx="11938">
                  <c:v>45016.89303579861</c:v>
                </c:pt>
                <c:pt idx="11939">
                  <c:v>45016.961705312497</c:v>
                </c:pt>
                <c:pt idx="11940">
                  <c:v>45017.030374733797</c:v>
                </c:pt>
                <c:pt idx="11941">
                  <c:v>45017.099043819442</c:v>
                </c:pt>
                <c:pt idx="11942">
                  <c:v>45017.16771303241</c:v>
                </c:pt>
                <c:pt idx="11943">
                  <c:v>45017.236382835647</c:v>
                </c:pt>
                <c:pt idx="11944">
                  <c:v>45017.305052916665</c:v>
                </c:pt>
                <c:pt idx="11945">
                  <c:v>45017.373723287033</c:v>
                </c:pt>
                <c:pt idx="11946">
                  <c:v>45017.442393067133</c:v>
                </c:pt>
                <c:pt idx="11947">
                  <c:v>45017.511062430553</c:v>
                </c:pt>
                <c:pt idx="11948">
                  <c:v>45017.579731701386</c:v>
                </c:pt>
                <c:pt idx="11949">
                  <c:v>45017.648400937498</c:v>
                </c:pt>
                <c:pt idx="11950">
                  <c:v>45017.717070196763</c:v>
                </c:pt>
                <c:pt idx="11951">
                  <c:v>45017.785739131941</c:v>
                </c:pt>
                <c:pt idx="11952">
                  <c:v>45017.854408888888</c:v>
                </c:pt>
                <c:pt idx="11953">
                  <c:v>45017.923078576387</c:v>
                </c:pt>
                <c:pt idx="11954">
                  <c:v>45017.99174809028</c:v>
                </c:pt>
                <c:pt idx="11955">
                  <c:v>45018.060417476852</c:v>
                </c:pt>
                <c:pt idx="11956">
                  <c:v>45018.129086261572</c:v>
                </c:pt>
                <c:pt idx="11957">
                  <c:v>45018.197755601854</c:v>
                </c:pt>
                <c:pt idx="11958">
                  <c:v>45018.266425439811</c:v>
                </c:pt>
                <c:pt idx="11959">
                  <c:v>45018.335095798611</c:v>
                </c:pt>
                <c:pt idx="11960">
                  <c:v>45018.403765810188</c:v>
                </c:pt>
                <c:pt idx="11961">
                  <c:v>45018.472435324074</c:v>
                </c:pt>
                <c:pt idx="11962">
                  <c:v>45018.541104502314</c:v>
                </c:pt>
                <c:pt idx="11963">
                  <c:v>45018.609773576391</c:v>
                </c:pt>
                <c:pt idx="11964">
                  <c:v>45018.678442708333</c:v>
                </c:pt>
                <c:pt idx="11965">
                  <c:v>45018.747111666664</c:v>
                </c:pt>
                <c:pt idx="11966">
                  <c:v>45018.8157808912</c:v>
                </c:pt>
                <c:pt idx="11967">
                  <c:v>45018.884450717589</c:v>
                </c:pt>
                <c:pt idx="11968">
                  <c:v>45018.953120138889</c:v>
                </c:pt>
                <c:pt idx="11969">
                  <c:v>45019.021789432867</c:v>
                </c:pt>
                <c:pt idx="11970">
                  <c:v>45019.090458460647</c:v>
                </c:pt>
                <c:pt idx="11971">
                  <c:v>45019.159127418985</c:v>
                </c:pt>
                <c:pt idx="11972">
                  <c:v>45019.227796979168</c:v>
                </c:pt>
                <c:pt idx="11973">
                  <c:v>45019.296466805557</c:v>
                </c:pt>
                <c:pt idx="11974">
                  <c:v>45019.365137037035</c:v>
                </c:pt>
                <c:pt idx="11975">
                  <c:v>45019.433806689813</c:v>
                </c:pt>
                <c:pt idx="11976">
                  <c:v>45019.502475937501</c:v>
                </c:pt>
                <c:pt idx="11977">
                  <c:v>45019.571145057867</c:v>
                </c:pt>
                <c:pt idx="11978">
                  <c:v>45019.639814108799</c:v>
                </c:pt>
                <c:pt idx="11979">
                  <c:v>45019.70848321759</c:v>
                </c:pt>
                <c:pt idx="11980">
                  <c:v>45019.77715199074</c:v>
                </c:pt>
                <c:pt idx="11981">
                  <c:v>45019.845821516203</c:v>
                </c:pt>
                <c:pt idx="11982">
                  <c:v>45019.914491111114</c:v>
                </c:pt>
                <c:pt idx="11983">
                  <c:v>45019.983160439813</c:v>
                </c:pt>
                <c:pt idx="11984">
                  <c:v>45020.051829710646</c:v>
                </c:pt>
                <c:pt idx="11985">
                  <c:v>45020.120498379627</c:v>
                </c:pt>
                <c:pt idx="11986">
                  <c:v>45020.189167534721</c:v>
                </c:pt>
                <c:pt idx="11987">
                  <c:v>45020.257837233796</c:v>
                </c:pt>
                <c:pt idx="11988">
                  <c:v>45020.326507384256</c:v>
                </c:pt>
                <c:pt idx="11989">
                  <c:v>45020.395177824073</c:v>
                </c:pt>
                <c:pt idx="11990">
                  <c:v>45020.463849513886</c:v>
                </c:pt>
                <c:pt idx="11991">
                  <c:v>45020.532520821762</c:v>
                </c:pt>
                <c:pt idx="11992">
                  <c:v>45020.601192013892</c:v>
                </c:pt>
                <c:pt idx="11993">
                  <c:v>45020.669863275463</c:v>
                </c:pt>
                <c:pt idx="11994">
                  <c:v>45020.73853440972</c:v>
                </c:pt>
                <c:pt idx="11995">
                  <c:v>45020.807205590281</c:v>
                </c:pt>
                <c:pt idx="11996">
                  <c:v>45020.875877511571</c:v>
                </c:pt>
                <c:pt idx="11997">
                  <c:v>45020.944549097221</c:v>
                </c:pt>
                <c:pt idx="11998">
                  <c:v>45021.013220532404</c:v>
                </c:pt>
                <c:pt idx="11999">
                  <c:v>45021.081891759262</c:v>
                </c:pt>
                <c:pt idx="12000">
                  <c:v>45021.150562673611</c:v>
                </c:pt>
                <c:pt idx="12001">
                  <c:v>45021.21923422454</c:v>
                </c:pt>
                <c:pt idx="12002">
                  <c:v>45021.287906076388</c:v>
                </c:pt>
                <c:pt idx="12003">
                  <c:v>45021.356578425926</c:v>
                </c:pt>
                <c:pt idx="12004">
                  <c:v>45021.425250196757</c:v>
                </c:pt>
                <c:pt idx="12005">
                  <c:v>45021.49392158565</c:v>
                </c:pt>
                <c:pt idx="12006">
                  <c:v>45021.56259277778</c:v>
                </c:pt>
                <c:pt idx="12007">
                  <c:v>45021.631263888892</c:v>
                </c:pt>
                <c:pt idx="12008">
                  <c:v>45021.699935069446</c:v>
                </c:pt>
                <c:pt idx="12009">
                  <c:v>45021.768605937497</c:v>
                </c:pt>
                <c:pt idx="12010">
                  <c:v>45021.83727747685</c:v>
                </c:pt>
                <c:pt idx="12011">
                  <c:v>45021.90594921296</c:v>
                </c:pt>
                <c:pt idx="12012">
                  <c:v>45021.974620601854</c:v>
                </c:pt>
                <c:pt idx="12013">
                  <c:v>45022.043291944443</c:v>
                </c:pt>
                <c:pt idx="12014">
                  <c:v>45022.111962777781</c:v>
                </c:pt>
                <c:pt idx="12015">
                  <c:v>45022.180633993055</c:v>
                </c:pt>
                <c:pt idx="12016">
                  <c:v>45022.249305752317</c:v>
                </c:pt>
                <c:pt idx="12017">
                  <c:v>45022.317977905092</c:v>
                </c:pt>
                <c:pt idx="12018">
                  <c:v>45022.386650092594</c:v>
                </c:pt>
                <c:pt idx="12019">
                  <c:v>45022.455321701389</c:v>
                </c:pt>
                <c:pt idx="12020">
                  <c:v>45022.523992905095</c:v>
                </c:pt>
                <c:pt idx="12021">
                  <c:v>45022.592664004631</c:v>
                </c:pt>
                <c:pt idx="12022">
                  <c:v>45022.661335138888</c:v>
                </c:pt>
                <c:pt idx="12023">
                  <c:v>45022.730006215279</c:v>
                </c:pt>
                <c:pt idx="12024">
                  <c:v>45022.798677129627</c:v>
                </c:pt>
                <c:pt idx="12025">
                  <c:v>45022.867348865744</c:v>
                </c:pt>
                <c:pt idx="12026">
                  <c:v>45022.936020370369</c:v>
                </c:pt>
                <c:pt idx="12027">
                  <c:v>45023.004691724534</c:v>
                </c:pt>
                <c:pt idx="12028">
                  <c:v>45023.07336289352</c:v>
                </c:pt>
                <c:pt idx="12029">
                  <c:v>45023.142033587967</c:v>
                </c:pt>
                <c:pt idx="12030">
                  <c:v>45023.210704895835</c:v>
                </c:pt>
                <c:pt idx="12031">
                  <c:v>45023.279376585648</c:v>
                </c:pt>
                <c:pt idx="12032">
                  <c:v>45023.348048819447</c:v>
                </c:pt>
                <c:pt idx="12033">
                  <c:v>45023.416720520836</c:v>
                </c:pt>
                <c:pt idx="12034">
                  <c:v>45023.485391817128</c:v>
                </c:pt>
                <c:pt idx="12035">
                  <c:v>45023.554062847223</c:v>
                </c:pt>
                <c:pt idx="12036">
                  <c:v>45023.622733796299</c:v>
                </c:pt>
                <c:pt idx="12037">
                  <c:v>45023.691404814817</c:v>
                </c:pt>
                <c:pt idx="12038">
                  <c:v>45023.76007556713</c:v>
                </c:pt>
                <c:pt idx="12039">
                  <c:v>45023.828746863423</c:v>
                </c:pt>
                <c:pt idx="12040">
                  <c:v>45023.897418506946</c:v>
                </c:pt>
                <c:pt idx="12041">
                  <c:v>45023.966089756941</c:v>
                </c:pt>
                <c:pt idx="12042">
                  <c:v>45024.034760925926</c:v>
                </c:pt>
                <c:pt idx="12043">
                  <c:v>45024.103431701391</c:v>
                </c:pt>
                <c:pt idx="12044">
                  <c:v>45024.172102696757</c:v>
                </c:pt>
                <c:pt idx="12045">
                  <c:v>45024.240774270831</c:v>
                </c:pt>
                <c:pt idx="12046">
                  <c:v>45024.309446157407</c:v>
                </c:pt>
                <c:pt idx="12047">
                  <c:v>45024.378118252316</c:v>
                </c:pt>
                <c:pt idx="12048">
                  <c:v>45024.446789756941</c:v>
                </c:pt>
                <c:pt idx="12049">
                  <c:v>45024.515460844908</c:v>
                </c:pt>
                <c:pt idx="12050">
                  <c:v>45024.584131840274</c:v>
                </c:pt>
                <c:pt idx="12051">
                  <c:v>45024.652802824072</c:v>
                </c:pt>
                <c:pt idx="12052">
                  <c:v>45024.721473807869</c:v>
                </c:pt>
                <c:pt idx="12053">
                  <c:v>45024.790144502316</c:v>
                </c:pt>
                <c:pt idx="12054">
                  <c:v>45024.858816030093</c:v>
                </c:pt>
                <c:pt idx="12055">
                  <c:v>45024.927487442132</c:v>
                </c:pt>
                <c:pt idx="12056">
                  <c:v>45024.996158692127</c:v>
                </c:pt>
                <c:pt idx="12057">
                  <c:v>45025.064829803239</c:v>
                </c:pt>
                <c:pt idx="12058">
                  <c:v>45025.133500312499</c:v>
                </c:pt>
                <c:pt idx="12059">
                  <c:v>45025.202171412035</c:v>
                </c:pt>
                <c:pt idx="12060">
                  <c:v>45025.27084297454</c:v>
                </c:pt>
                <c:pt idx="12061">
                  <c:v>45025.339515081017</c:v>
                </c:pt>
                <c:pt idx="12062">
                  <c:v>45025.408186759261</c:v>
                </c:pt>
                <c:pt idx="12063">
                  <c:v>45025.476857974536</c:v>
                </c:pt>
                <c:pt idx="12064">
                  <c:v>45025.545528865739</c:v>
                </c:pt>
                <c:pt idx="12065">
                  <c:v>45025.614199675925</c:v>
                </c:pt>
                <c:pt idx="12066">
                  <c:v>45025.682870532408</c:v>
                </c:pt>
                <c:pt idx="12067">
                  <c:v>45025.751541192127</c:v>
                </c:pt>
                <c:pt idx="12068">
                  <c:v>45025.820212222221</c:v>
                </c:pt>
                <c:pt idx="12069">
                  <c:v>45025.888883761574</c:v>
                </c:pt>
                <c:pt idx="12070">
                  <c:v>45025.957554895831</c:v>
                </c:pt>
                <c:pt idx="12071">
                  <c:v>45026.026225914349</c:v>
                </c:pt>
                <c:pt idx="12072">
                  <c:v>45026.094896631941</c:v>
                </c:pt>
                <c:pt idx="12073">
                  <c:v>45026.163567384261</c:v>
                </c:pt>
                <c:pt idx="12074">
                  <c:v>45026.23223872685</c:v>
                </c:pt>
                <c:pt idx="12075">
                  <c:v>45026.300910335645</c:v>
                </c:pt>
                <c:pt idx="12076">
                  <c:v>45026.369582303239</c:v>
                </c:pt>
                <c:pt idx="12077">
                  <c:v>45026.438253680557</c:v>
                </c:pt>
                <c:pt idx="12078">
                  <c:v>45026.506924641202</c:v>
                </c:pt>
                <c:pt idx="12079">
                  <c:v>45026.575595509261</c:v>
                </c:pt>
                <c:pt idx="12080">
                  <c:v>45026.644266307871</c:v>
                </c:pt>
                <c:pt idx="12081">
                  <c:v>45026.712937152777</c:v>
                </c:pt>
                <c:pt idx="12082">
                  <c:v>45026.781607662037</c:v>
                </c:pt>
                <c:pt idx="12083">
                  <c:v>45026.850278958336</c:v>
                </c:pt>
                <c:pt idx="12084">
                  <c:v>45026.918950254629</c:v>
                </c:pt>
                <c:pt idx="12085">
                  <c:v>45026.987621342596</c:v>
                </c:pt>
                <c:pt idx="12086">
                  <c:v>45027.056292337962</c:v>
                </c:pt>
                <c:pt idx="12087">
                  <c:v>45027.124962708331</c:v>
                </c:pt>
                <c:pt idx="12088">
                  <c:v>45027.193633622686</c:v>
                </c:pt>
                <c:pt idx="12089">
                  <c:v>45027.262305046293</c:v>
                </c:pt>
                <c:pt idx="12090">
                  <c:v>45027.330976956022</c:v>
                </c:pt>
                <c:pt idx="12091">
                  <c:v>45027.399648622682</c:v>
                </c:pt>
                <c:pt idx="12092">
                  <c:v>45027.468319756947</c:v>
                </c:pt>
                <c:pt idx="12093">
                  <c:v>45027.536990532404</c:v>
                </c:pt>
                <c:pt idx="12094">
                  <c:v>45027.60566119213</c:v>
                </c:pt>
                <c:pt idx="12095">
                  <c:v>45027.674331921298</c:v>
                </c:pt>
                <c:pt idx="12096">
                  <c:v>45027.743002499999</c:v>
                </c:pt>
                <c:pt idx="12097">
                  <c:v>45027.811673229167</c:v>
                </c:pt>
                <c:pt idx="12098">
                  <c:v>45027.880344641206</c:v>
                </c:pt>
                <c:pt idx="12099">
                  <c:v>45027.949015671293</c:v>
                </c:pt>
                <c:pt idx="12100">
                  <c:v>45028.017686562504</c:v>
                </c:pt>
                <c:pt idx="12101">
                  <c:v>45028.086357210646</c:v>
                </c:pt>
                <c:pt idx="12102">
                  <c:v>45028.155027673609</c:v>
                </c:pt>
                <c:pt idx="12103">
                  <c:v>45028.223698761576</c:v>
                </c:pt>
                <c:pt idx="12104">
                  <c:v>45028.292370115742</c:v>
                </c:pt>
                <c:pt idx="12105">
                  <c:v>45028.361041932869</c:v>
                </c:pt>
                <c:pt idx="12106">
                  <c:v>45028.429713171296</c:v>
                </c:pt>
                <c:pt idx="12107">
                  <c:v>45028.498384016202</c:v>
                </c:pt>
                <c:pt idx="12108">
                  <c:v>45028.567054687497</c:v>
                </c:pt>
                <c:pt idx="12109">
                  <c:v>45028.635725300926</c:v>
                </c:pt>
                <c:pt idx="12110">
                  <c:v>45028.704395960645</c:v>
                </c:pt>
                <c:pt idx="12111">
                  <c:v>45028.773066307869</c:v>
                </c:pt>
                <c:pt idx="12112">
                  <c:v>45028.841737361108</c:v>
                </c:pt>
                <c:pt idx="12113">
                  <c:v>45028.910408541669</c:v>
                </c:pt>
                <c:pt idx="12114">
                  <c:v>45028.979079432873</c:v>
                </c:pt>
                <c:pt idx="12115">
                  <c:v>45029.047750254627</c:v>
                </c:pt>
                <c:pt idx="12116">
                  <c:v>45029.116420520833</c:v>
                </c:pt>
                <c:pt idx="12117">
                  <c:v>45029.185091238425</c:v>
                </c:pt>
                <c:pt idx="12118">
                  <c:v>45029.253762488428</c:v>
                </c:pt>
                <c:pt idx="12119">
                  <c:v>45029.322434166665</c:v>
                </c:pt>
                <c:pt idx="12120">
                  <c:v>45029.391105787035</c:v>
                </c:pt>
                <c:pt idx="12121">
                  <c:v>45029.459776828706</c:v>
                </c:pt>
                <c:pt idx="12122">
                  <c:v>45029.528447476849</c:v>
                </c:pt>
                <c:pt idx="12123">
                  <c:v>45029.597118020836</c:v>
                </c:pt>
                <c:pt idx="12124">
                  <c:v>45029.665788611113</c:v>
                </c:pt>
                <c:pt idx="12125">
                  <c:v>45029.734459108797</c:v>
                </c:pt>
                <c:pt idx="12126">
                  <c:v>45029.803129548614</c:v>
                </c:pt>
                <c:pt idx="12127">
                  <c:v>45029.871800775465</c:v>
                </c:pt>
                <c:pt idx="12128">
                  <c:v>45029.940471724534</c:v>
                </c:pt>
                <c:pt idx="12129">
                  <c:v>45030.009142511575</c:v>
                </c:pt>
                <c:pt idx="12130">
                  <c:v>45030.077813101852</c:v>
                </c:pt>
                <c:pt idx="12131">
                  <c:v>45030.146483298609</c:v>
                </c:pt>
                <c:pt idx="12132">
                  <c:v>45030.215154108795</c:v>
                </c:pt>
                <c:pt idx="12133">
                  <c:v>45030.283825266204</c:v>
                </c:pt>
                <c:pt idx="12134">
                  <c:v>45030.352496956017</c:v>
                </c:pt>
                <c:pt idx="12135">
                  <c:v>45030.421168067129</c:v>
                </c:pt>
                <c:pt idx="12136">
                  <c:v>45030.489838796297</c:v>
                </c:pt>
                <c:pt idx="12137">
                  <c:v>45030.55850929398</c:v>
                </c:pt>
                <c:pt idx="12138">
                  <c:v>45030.627179722222</c:v>
                </c:pt>
                <c:pt idx="12139">
                  <c:v>45030.69585019676</c:v>
                </c:pt>
                <c:pt idx="12140">
                  <c:v>45030.764520405093</c:v>
                </c:pt>
                <c:pt idx="12141">
                  <c:v>45030.833191215279</c:v>
                </c:pt>
                <c:pt idx="12142">
                  <c:v>45030.90186229167</c:v>
                </c:pt>
                <c:pt idx="12143">
                  <c:v>45030.970532997686</c:v>
                </c:pt>
                <c:pt idx="12144">
                  <c:v>45031.039203645836</c:v>
                </c:pt>
                <c:pt idx="12145">
                  <c:v>45031.107873831017</c:v>
                </c:pt>
                <c:pt idx="12146">
                  <c:v>45031.1765443287</c:v>
                </c:pt>
                <c:pt idx="12147">
                  <c:v>45031.245215393516</c:v>
                </c:pt>
                <c:pt idx="12148">
                  <c:v>45031.313886805554</c:v>
                </c:pt>
                <c:pt idx="12149">
                  <c:v>45031.382558333331</c:v>
                </c:pt>
                <c:pt idx="12150">
                  <c:v>45031.451229282407</c:v>
                </c:pt>
                <c:pt idx="12151">
                  <c:v>45031.519899814812</c:v>
                </c:pt>
                <c:pt idx="12152">
                  <c:v>45031.588570254629</c:v>
                </c:pt>
                <c:pt idx="12153">
                  <c:v>45031.657240706016</c:v>
                </c:pt>
                <c:pt idx="12154">
                  <c:v>45031.725911122689</c:v>
                </c:pt>
                <c:pt idx="12155">
                  <c:v>45031.794581319446</c:v>
                </c:pt>
                <c:pt idx="12156">
                  <c:v>45031.86325234954</c:v>
                </c:pt>
                <c:pt idx="12157">
                  <c:v>45031.93192318287</c:v>
                </c:pt>
                <c:pt idx="12158">
                  <c:v>45032.000593877317</c:v>
                </c:pt>
                <c:pt idx="12159">
                  <c:v>45032.069264421298</c:v>
                </c:pt>
                <c:pt idx="12160">
                  <c:v>45032.137934409722</c:v>
                </c:pt>
                <c:pt idx="12161">
                  <c:v>45032.206604999999</c:v>
                </c:pt>
                <c:pt idx="12162">
                  <c:v>45032.275276006942</c:v>
                </c:pt>
                <c:pt idx="12163">
                  <c:v>45032.343947569447</c:v>
                </c:pt>
                <c:pt idx="12164">
                  <c:v>45032.412618645831</c:v>
                </c:pt>
                <c:pt idx="12165">
                  <c:v>45032.481289282405</c:v>
                </c:pt>
                <c:pt idx="12166">
                  <c:v>45032.549959641205</c:v>
                </c:pt>
                <c:pt idx="12167">
                  <c:v>45032.618629895835</c:v>
                </c:pt>
                <c:pt idx="12168">
                  <c:v>45032.687300231482</c:v>
                </c:pt>
                <c:pt idx="12169">
                  <c:v>45032.755970324077</c:v>
                </c:pt>
                <c:pt idx="12170">
                  <c:v>45032.824640868057</c:v>
                </c:pt>
                <c:pt idx="12171">
                  <c:v>45032.893311874999</c:v>
                </c:pt>
                <c:pt idx="12172">
                  <c:v>45032.961982442132</c:v>
                </c:pt>
                <c:pt idx="12173">
                  <c:v>45033.030652928239</c:v>
                </c:pt>
                <c:pt idx="12174">
                  <c:v>45033.099323055554</c:v>
                </c:pt>
                <c:pt idx="12175">
                  <c:v>45033.167993333336</c:v>
                </c:pt>
                <c:pt idx="12176">
                  <c:v>45033.236664189812</c:v>
                </c:pt>
                <c:pt idx="12177">
                  <c:v>45033.305335335652</c:v>
                </c:pt>
                <c:pt idx="12178">
                  <c:v>45033.374006759259</c:v>
                </c:pt>
                <c:pt idx="12179">
                  <c:v>45033.442677592589</c:v>
                </c:pt>
                <c:pt idx="12180">
                  <c:v>45033.511348020831</c:v>
                </c:pt>
                <c:pt idx="12181">
                  <c:v>45033.580018356479</c:v>
                </c:pt>
                <c:pt idx="12182">
                  <c:v>45033.648688634261</c:v>
                </c:pt>
                <c:pt idx="12183">
                  <c:v>45033.717358958333</c:v>
                </c:pt>
                <c:pt idx="12184">
                  <c:v>45033.786028958333</c:v>
                </c:pt>
                <c:pt idx="12185">
                  <c:v>45033.854699768519</c:v>
                </c:pt>
                <c:pt idx="12186">
                  <c:v>45033.923370520832</c:v>
                </c:pt>
                <c:pt idx="12187">
                  <c:v>45033.992041087964</c:v>
                </c:pt>
                <c:pt idx="12188">
                  <c:v>45034.06071153935</c:v>
                </c:pt>
                <c:pt idx="12189">
                  <c:v>45034.129381388891</c:v>
                </c:pt>
                <c:pt idx="12190">
                  <c:v>45034.198051793981</c:v>
                </c:pt>
                <c:pt idx="12191">
                  <c:v>45034.266722685185</c:v>
                </c:pt>
                <c:pt idx="12192">
                  <c:v>45034.335394108799</c:v>
                </c:pt>
                <c:pt idx="12193">
                  <c:v>45034.404065173614</c:v>
                </c:pt>
                <c:pt idx="12194">
                  <c:v>45034.472735752315</c:v>
                </c:pt>
                <c:pt idx="12195">
                  <c:v>45034.541405995369</c:v>
                </c:pt>
                <c:pt idx="12196">
                  <c:v>45034.61007613426</c:v>
                </c:pt>
                <c:pt idx="12197">
                  <c:v>45034.678746331017</c:v>
                </c:pt>
                <c:pt idx="12198">
                  <c:v>45034.747416342594</c:v>
                </c:pt>
                <c:pt idx="12199">
                  <c:v>45034.816086631945</c:v>
                </c:pt>
                <c:pt idx="12200">
                  <c:v>45034.884757523148</c:v>
                </c:pt>
                <c:pt idx="12201">
                  <c:v>45034.953428009256</c:v>
                </c:pt>
                <c:pt idx="12202">
                  <c:v>45035.022098368056</c:v>
                </c:pt>
                <c:pt idx="12203">
                  <c:v>45035.09076846065</c:v>
                </c:pt>
                <c:pt idx="12204">
                  <c:v>45035.159438472219</c:v>
                </c:pt>
                <c:pt idx="12205">
                  <c:v>45035.228109097225</c:v>
                </c:pt>
                <c:pt idx="12206">
                  <c:v>45035.296779988428</c:v>
                </c:pt>
                <c:pt idx="12207">
                  <c:v>45035.365451296297</c:v>
                </c:pt>
                <c:pt idx="12208">
                  <c:v>45035.434122013889</c:v>
                </c:pt>
                <c:pt idx="12209">
                  <c:v>45035.502792326391</c:v>
                </c:pt>
                <c:pt idx="12210">
                  <c:v>45035.571462511572</c:v>
                </c:pt>
                <c:pt idx="12211">
                  <c:v>45035.640132627312</c:v>
                </c:pt>
                <c:pt idx="12212">
                  <c:v>45035.708802800924</c:v>
                </c:pt>
                <c:pt idx="12213">
                  <c:v>45035.777472638889</c:v>
                </c:pt>
                <c:pt idx="12214">
                  <c:v>45035.846143240742</c:v>
                </c:pt>
                <c:pt idx="12215">
                  <c:v>45035.914813900461</c:v>
                </c:pt>
                <c:pt idx="12216">
                  <c:v>45035.983484293982</c:v>
                </c:pt>
                <c:pt idx="12217">
                  <c:v>45036.05215462963</c:v>
                </c:pt>
                <c:pt idx="12218">
                  <c:v>45036.120824375001</c:v>
                </c:pt>
                <c:pt idx="12219">
                  <c:v>45036.18949459491</c:v>
                </c:pt>
                <c:pt idx="12220">
                  <c:v>45036.258165358799</c:v>
                </c:pt>
                <c:pt idx="12221">
                  <c:v>45036.326836585649</c:v>
                </c:pt>
                <c:pt idx="12222">
                  <c:v>45036.395507650464</c:v>
                </c:pt>
                <c:pt idx="12223">
                  <c:v>45036.464167708335</c:v>
                </c:pt>
                <c:pt idx="12224">
                  <c:v>45036.532837824074</c:v>
                </c:pt>
                <c:pt idx="12225">
                  <c:v>45036.601507824074</c:v>
                </c:pt>
                <c:pt idx="12226">
                  <c:v>45036.670177881948</c:v>
                </c:pt>
                <c:pt idx="12227">
                  <c:v>45036.738847824075</c:v>
                </c:pt>
                <c:pt idx="12228">
                  <c:v>45036.8075178125</c:v>
                </c:pt>
                <c:pt idx="12229">
                  <c:v>45036.876188530092</c:v>
                </c:pt>
                <c:pt idx="12230">
                  <c:v>45036.944858923613</c:v>
                </c:pt>
                <c:pt idx="12231">
                  <c:v>45037.013529166667</c:v>
                </c:pt>
                <c:pt idx="12232">
                  <c:v>45037.082199189812</c:v>
                </c:pt>
                <c:pt idx="12233">
                  <c:v>45037.150868923614</c:v>
                </c:pt>
                <c:pt idx="12234">
                  <c:v>45037.219539270831</c:v>
                </c:pt>
                <c:pt idx="12235">
                  <c:v>45037.288209930557</c:v>
                </c:pt>
                <c:pt idx="12236">
                  <c:v>45037.356881087966</c:v>
                </c:pt>
                <c:pt idx="12237">
                  <c:v>45037.425551666667</c:v>
                </c:pt>
                <c:pt idx="12238">
                  <c:v>45037.494221851855</c:v>
                </c:pt>
                <c:pt idx="12239">
                  <c:v>45037.562891851849</c:v>
                </c:pt>
                <c:pt idx="12240">
                  <c:v>45037.631561770831</c:v>
                </c:pt>
                <c:pt idx="12241">
                  <c:v>45037.700231759256</c:v>
                </c:pt>
                <c:pt idx="12242">
                  <c:v>45037.768901435185</c:v>
                </c:pt>
                <c:pt idx="12243">
                  <c:v>45037.837571782409</c:v>
                </c:pt>
                <c:pt idx="12244">
                  <c:v>45037.906242326389</c:v>
                </c:pt>
                <c:pt idx="12245">
                  <c:v>45037.974912523146</c:v>
                </c:pt>
                <c:pt idx="12246">
                  <c:v>45038.043582662038</c:v>
                </c:pt>
                <c:pt idx="12247">
                  <c:v>45038.112252303239</c:v>
                </c:pt>
                <c:pt idx="12248">
                  <c:v>45038.180922326392</c:v>
                </c:pt>
                <c:pt idx="12249">
                  <c:v>45038.249592893517</c:v>
                </c:pt>
                <c:pt idx="12250">
                  <c:v>45038.318263854169</c:v>
                </c:pt>
                <c:pt idx="12251">
                  <c:v>45038.386934849535</c:v>
                </c:pt>
                <c:pt idx="12252">
                  <c:v>45038.455605266201</c:v>
                </c:pt>
                <c:pt idx="12253">
                  <c:v>45038.524275266202</c:v>
                </c:pt>
                <c:pt idx="12254">
                  <c:v>45038.592945173608</c:v>
                </c:pt>
                <c:pt idx="12255">
                  <c:v>45038.661615115743</c:v>
                </c:pt>
                <c:pt idx="12256">
                  <c:v>45038.730284988429</c:v>
                </c:pt>
                <c:pt idx="12257">
                  <c:v>45038.798954722224</c:v>
                </c:pt>
                <c:pt idx="12258">
                  <c:v>45038.867625254628</c:v>
                </c:pt>
                <c:pt idx="12259">
                  <c:v>45038.936295567131</c:v>
                </c:pt>
                <c:pt idx="12260">
                  <c:v>45039.004965729167</c:v>
                </c:pt>
                <c:pt idx="12261">
                  <c:v>45039.073635717592</c:v>
                </c:pt>
                <c:pt idx="12262">
                  <c:v>45039.142305208334</c:v>
                </c:pt>
                <c:pt idx="12263">
                  <c:v>45039.210975324073</c:v>
                </c:pt>
                <c:pt idx="12264">
                  <c:v>45039.279645821756</c:v>
                </c:pt>
                <c:pt idx="12265">
                  <c:v>45039.348316863427</c:v>
                </c:pt>
                <c:pt idx="12266">
                  <c:v>45039.416987372686</c:v>
                </c:pt>
                <c:pt idx="12267">
                  <c:v>45039.48565746528</c:v>
                </c:pt>
                <c:pt idx="12268">
                  <c:v>45039.554327314814</c:v>
                </c:pt>
                <c:pt idx="12269">
                  <c:v>45039.622997071761</c:v>
                </c:pt>
                <c:pt idx="12270">
                  <c:v>45039.691666886574</c:v>
                </c:pt>
                <c:pt idx="12271">
                  <c:v>45039.760336446758</c:v>
                </c:pt>
                <c:pt idx="12272">
                  <c:v>45039.829006550928</c:v>
                </c:pt>
                <c:pt idx="12273">
                  <c:v>45039.897677002315</c:v>
                </c:pt>
                <c:pt idx="12274">
                  <c:v>45039.966347060188</c:v>
                </c:pt>
                <c:pt idx="12275">
                  <c:v>45040.035017037037</c:v>
                </c:pt>
                <c:pt idx="12276">
                  <c:v>45040.103686608796</c:v>
                </c:pt>
                <c:pt idx="12277">
                  <c:v>45040.172356423609</c:v>
                </c:pt>
                <c:pt idx="12278">
                  <c:v>45040.241026805554</c:v>
                </c:pt>
                <c:pt idx="12279">
                  <c:v>45040.309697488425</c:v>
                </c:pt>
                <c:pt idx="12280">
                  <c:v>45040.37836840278</c:v>
                </c:pt>
                <c:pt idx="12281">
                  <c:v>45040.447038715276</c:v>
                </c:pt>
                <c:pt idx="12282">
                  <c:v>45040.515708611114</c:v>
                </c:pt>
                <c:pt idx="12283">
                  <c:v>45040.584378414351</c:v>
                </c:pt>
                <c:pt idx="12284">
                  <c:v>45040.653048206019</c:v>
                </c:pt>
                <c:pt idx="12285">
                  <c:v>45040.721717997687</c:v>
                </c:pt>
                <c:pt idx="12286">
                  <c:v>45040.790387499997</c:v>
                </c:pt>
                <c:pt idx="12287">
                  <c:v>45040.859057835645</c:v>
                </c:pt>
                <c:pt idx="12288">
                  <c:v>45040.927728055554</c:v>
                </c:pt>
                <c:pt idx="12289">
                  <c:v>45040.996398113428</c:v>
                </c:pt>
                <c:pt idx="12290">
                  <c:v>45041.065068032411</c:v>
                </c:pt>
                <c:pt idx="12291">
                  <c:v>45041.133737349533</c:v>
                </c:pt>
                <c:pt idx="12292">
                  <c:v>45041.202407256947</c:v>
                </c:pt>
                <c:pt idx="12293">
                  <c:v>45041.271077638892</c:v>
                </c:pt>
                <c:pt idx="12294">
                  <c:v>45041.339748541664</c:v>
                </c:pt>
                <c:pt idx="12295">
                  <c:v>45041.408419027779</c:v>
                </c:pt>
                <c:pt idx="12296">
                  <c:v>45041.477089050924</c:v>
                </c:pt>
                <c:pt idx="12297">
                  <c:v>45041.545758761575</c:v>
                </c:pt>
                <c:pt idx="12298">
                  <c:v>45041.614428379631</c:v>
                </c:pt>
                <c:pt idx="12299">
                  <c:v>45041.683098043985</c:v>
                </c:pt>
                <c:pt idx="12300">
                  <c:v>45041.75176752315</c:v>
                </c:pt>
                <c:pt idx="12301">
                  <c:v>45041.820437361108</c:v>
                </c:pt>
                <c:pt idx="12302">
                  <c:v>45041.889107719908</c:v>
                </c:pt>
                <c:pt idx="12303">
                  <c:v>45041.957777662035</c:v>
                </c:pt>
                <c:pt idx="12304">
                  <c:v>45042.0264475</c:v>
                </c:pt>
                <c:pt idx="12305">
                  <c:v>45042.095117013887</c:v>
                </c:pt>
                <c:pt idx="12306">
                  <c:v>45042.163786574078</c:v>
                </c:pt>
                <c:pt idx="12307">
                  <c:v>45042.232456736114</c:v>
                </c:pt>
                <c:pt idx="12308">
                  <c:v>45042.301127164355</c:v>
                </c:pt>
                <c:pt idx="12309">
                  <c:v>45042.369797939813</c:v>
                </c:pt>
                <c:pt idx="12310">
                  <c:v>45042.438468136577</c:v>
                </c:pt>
                <c:pt idx="12311">
                  <c:v>45042.507137916669</c:v>
                </c:pt>
                <c:pt idx="12312">
                  <c:v>45042.575807592591</c:v>
                </c:pt>
                <c:pt idx="12313">
                  <c:v>45042.644477210648</c:v>
                </c:pt>
                <c:pt idx="12314">
                  <c:v>45042.713146863425</c:v>
                </c:pt>
                <c:pt idx="12315">
                  <c:v>45042.781816192131</c:v>
                </c:pt>
                <c:pt idx="12316">
                  <c:v>45042.850486307871</c:v>
                </c:pt>
                <c:pt idx="12317">
                  <c:v>45042.91915642361</c:v>
                </c:pt>
                <c:pt idx="12318">
                  <c:v>45042.987826319448</c:v>
                </c:pt>
                <c:pt idx="12319">
                  <c:v>45043.056496134261</c:v>
                </c:pt>
                <c:pt idx="12320">
                  <c:v>45043.125165335645</c:v>
                </c:pt>
                <c:pt idx="12321">
                  <c:v>45043.193835057871</c:v>
                </c:pt>
                <c:pt idx="12322">
                  <c:v>45043.262505300925</c:v>
                </c:pt>
                <c:pt idx="12323">
                  <c:v>45043.331176041669</c:v>
                </c:pt>
                <c:pt idx="12324">
                  <c:v>45043.399846527776</c:v>
                </c:pt>
                <c:pt idx="12325">
                  <c:v>45043.46851648148</c:v>
                </c:pt>
                <c:pt idx="12326">
                  <c:v>45043.537186076392</c:v>
                </c:pt>
                <c:pt idx="12327">
                  <c:v>45043.605855555557</c:v>
                </c:pt>
                <c:pt idx="12328">
                  <c:v>45043.674525104165</c:v>
                </c:pt>
                <c:pt idx="12329">
                  <c:v>45043.743194502313</c:v>
                </c:pt>
                <c:pt idx="12330">
                  <c:v>45043.811864050927</c:v>
                </c:pt>
                <c:pt idx="12331">
                  <c:v>45043.880534293981</c:v>
                </c:pt>
                <c:pt idx="12332">
                  <c:v>45043.949204155091</c:v>
                </c:pt>
                <c:pt idx="12333">
                  <c:v>45044.017873865741</c:v>
                </c:pt>
                <c:pt idx="12334">
                  <c:v>45044.086543344907</c:v>
                </c:pt>
                <c:pt idx="12335">
                  <c:v>45044.155212627316</c:v>
                </c:pt>
                <c:pt idx="12336">
                  <c:v>45044.223882546299</c:v>
                </c:pt>
                <c:pt idx="12337">
                  <c:v>45044.29255273148</c:v>
                </c:pt>
                <c:pt idx="12338">
                  <c:v>45044.361223368054</c:v>
                </c:pt>
                <c:pt idx="12339">
                  <c:v>45044.429893437497</c:v>
                </c:pt>
                <c:pt idx="12340">
                  <c:v>45044.49856310185</c:v>
                </c:pt>
                <c:pt idx="12341">
                  <c:v>45044.567232615744</c:v>
                </c:pt>
                <c:pt idx="12342">
                  <c:v>45044.635902048612</c:v>
                </c:pt>
                <c:pt idx="12343">
                  <c:v>45044.704571550923</c:v>
                </c:pt>
                <c:pt idx="12344">
                  <c:v>45044.773240717594</c:v>
                </c:pt>
                <c:pt idx="12345">
                  <c:v>45044.841910613424</c:v>
                </c:pt>
                <c:pt idx="12346">
                  <c:v>45044.910580625001</c:v>
                </c:pt>
                <c:pt idx="12347">
                  <c:v>45044.979250335651</c:v>
                </c:pt>
                <c:pt idx="12348">
                  <c:v>45045.047919999997</c:v>
                </c:pt>
                <c:pt idx="12349">
                  <c:v>45045.116589108795</c:v>
                </c:pt>
                <c:pt idx="12350">
                  <c:v>45045.185258645834</c:v>
                </c:pt>
                <c:pt idx="12351">
                  <c:v>45045.253928738428</c:v>
                </c:pt>
                <c:pt idx="12352">
                  <c:v>45045.322599247687</c:v>
                </c:pt>
                <c:pt idx="12353">
                  <c:v>45045.391269699074</c:v>
                </c:pt>
                <c:pt idx="12354">
                  <c:v>45045.459939583336</c:v>
                </c:pt>
                <c:pt idx="12355">
                  <c:v>45045.528609074077</c:v>
                </c:pt>
                <c:pt idx="12356">
                  <c:v>45045.597278449073</c:v>
                </c:pt>
                <c:pt idx="12357">
                  <c:v>45045.665947881942</c:v>
                </c:pt>
                <c:pt idx="12358">
                  <c:v>45045.734617222224</c:v>
                </c:pt>
                <c:pt idx="12359">
                  <c:v>45045.803286504626</c:v>
                </c:pt>
                <c:pt idx="12360">
                  <c:v>45045.871956574076</c:v>
                </c:pt>
                <c:pt idx="12361">
                  <c:v>45045.940626354168</c:v>
                </c:pt>
                <c:pt idx="12362">
                  <c:v>45046.009295983793</c:v>
                </c:pt>
                <c:pt idx="12363">
                  <c:v>45046.077965416669</c:v>
                </c:pt>
                <c:pt idx="12364">
                  <c:v>45046.146634456018</c:v>
                </c:pt>
                <c:pt idx="12365">
                  <c:v>45046.215304108795</c:v>
                </c:pt>
                <c:pt idx="12366">
                  <c:v>45046.283974108796</c:v>
                </c:pt>
                <c:pt idx="12367">
                  <c:v>45046.352644641207</c:v>
                </c:pt>
                <c:pt idx="12368">
                  <c:v>45046.421314606479</c:v>
                </c:pt>
                <c:pt idx="12369">
                  <c:v>45046.489984178239</c:v>
                </c:pt>
                <c:pt idx="12370">
                  <c:v>45046.55865353009</c:v>
                </c:pt>
                <c:pt idx="12371">
                  <c:v>45046.627322789354</c:v>
                </c:pt>
                <c:pt idx="12372">
                  <c:v>45046.695992118053</c:v>
                </c:pt>
                <c:pt idx="12373">
                  <c:v>45046.764661168978</c:v>
                </c:pt>
                <c:pt idx="12374">
                  <c:v>45046.833330821763</c:v>
                </c:pt>
                <c:pt idx="12375">
                  <c:v>45046.90200076389</c:v>
                </c:pt>
                <c:pt idx="12376">
                  <c:v>45046.970670312498</c:v>
                </c:pt>
                <c:pt idx="12377">
                  <c:v>45047.039339803239</c:v>
                </c:pt>
                <c:pt idx="12378">
                  <c:v>45047.108008842595</c:v>
                </c:pt>
                <c:pt idx="12379">
                  <c:v>45047.176678194446</c:v>
                </c:pt>
                <c:pt idx="12380">
                  <c:v>45047.245348101853</c:v>
                </c:pt>
                <c:pt idx="12381">
                  <c:v>45047.314018368059</c:v>
                </c:pt>
                <c:pt idx="12382">
                  <c:v>45047.382688761572</c:v>
                </c:pt>
                <c:pt idx="12383">
                  <c:v>45047.45135855324</c:v>
                </c:pt>
                <c:pt idx="12384">
                  <c:v>45047.520027939812</c:v>
                </c:pt>
                <c:pt idx="12385">
                  <c:v>45047.588697233798</c:v>
                </c:pt>
                <c:pt idx="12386">
                  <c:v>45047.657366539352</c:v>
                </c:pt>
                <c:pt idx="12387">
                  <c:v>45047.726035821761</c:v>
                </c:pt>
                <c:pt idx="12388">
                  <c:v>45047.794704861109</c:v>
                </c:pt>
                <c:pt idx="12389">
                  <c:v>45047.863374745371</c:v>
                </c:pt>
                <c:pt idx="12390">
                  <c:v>45047.932044444446</c:v>
                </c:pt>
                <c:pt idx="12391">
                  <c:v>45048.000713993053</c:v>
                </c:pt>
                <c:pt idx="12392">
                  <c:v>45048.069383391201</c:v>
                </c:pt>
                <c:pt idx="12393">
                  <c:v>45048.138052233793</c:v>
                </c:pt>
                <c:pt idx="12394">
                  <c:v>45048.206721678238</c:v>
                </c:pt>
                <c:pt idx="12395">
                  <c:v>45048.275391550924</c:v>
                </c:pt>
                <c:pt idx="12396">
                  <c:v>45048.344061979165</c:v>
                </c:pt>
                <c:pt idx="12397">
                  <c:v>45048.412731909724</c:v>
                </c:pt>
                <c:pt idx="12398">
                  <c:v>45048.481401412035</c:v>
                </c:pt>
                <c:pt idx="12399">
                  <c:v>45048.550070625002</c:v>
                </c:pt>
                <c:pt idx="12400">
                  <c:v>45048.618739745369</c:v>
                </c:pt>
                <c:pt idx="12401">
                  <c:v>45048.687408935184</c:v>
                </c:pt>
                <c:pt idx="12402">
                  <c:v>45048.756077893515</c:v>
                </c:pt>
                <c:pt idx="12403">
                  <c:v>45048.824747303239</c:v>
                </c:pt>
                <c:pt idx="12404">
                  <c:v>45048.893417164349</c:v>
                </c:pt>
                <c:pt idx="12405">
                  <c:v>45048.962086597225</c:v>
                </c:pt>
                <c:pt idx="12406">
                  <c:v>45049.030755949076</c:v>
                </c:pt>
                <c:pt idx="12407">
                  <c:v>45049.099424942127</c:v>
                </c:pt>
                <c:pt idx="12408">
                  <c:v>45049.168094085646</c:v>
                </c:pt>
                <c:pt idx="12409">
                  <c:v>45049.236763796296</c:v>
                </c:pt>
                <c:pt idx="12410">
                  <c:v>45049.305433807873</c:v>
                </c:pt>
                <c:pt idx="12411">
                  <c:v>45049.374104097224</c:v>
                </c:pt>
                <c:pt idx="12412">
                  <c:v>45049.442773807874</c:v>
                </c:pt>
                <c:pt idx="12413">
                  <c:v>45049.511443101852</c:v>
                </c:pt>
                <c:pt idx="12414">
                  <c:v>45049.580112291667</c:v>
                </c:pt>
                <c:pt idx="12415">
                  <c:v>45049.648781446762</c:v>
                </c:pt>
                <c:pt idx="12416">
                  <c:v>45049.717450636577</c:v>
                </c:pt>
                <c:pt idx="12417">
                  <c:v>45049.786119502314</c:v>
                </c:pt>
                <c:pt idx="12418">
                  <c:v>45049.854789178244</c:v>
                </c:pt>
                <c:pt idx="12419">
                  <c:v>45049.923458796293</c:v>
                </c:pt>
                <c:pt idx="12420">
                  <c:v>45049.992129502316</c:v>
                </c:pt>
                <c:pt idx="12421">
                  <c:v>45050.060800949075</c:v>
                </c:pt>
                <c:pt idx="12422">
                  <c:v>45050.129471770837</c:v>
                </c:pt>
                <c:pt idx="12423">
                  <c:v>45050.198143159723</c:v>
                </c:pt>
                <c:pt idx="12424">
                  <c:v>45050.2668150463</c:v>
                </c:pt>
                <c:pt idx="12425">
                  <c:v>45050.335487442127</c:v>
                </c:pt>
                <c:pt idx="12426">
                  <c:v>45050.404159502315</c:v>
                </c:pt>
                <c:pt idx="12427">
                  <c:v>45050.472831076389</c:v>
                </c:pt>
                <c:pt idx="12428">
                  <c:v>45050.54150230324</c:v>
                </c:pt>
                <c:pt idx="12429">
                  <c:v>45050.610173425928</c:v>
                </c:pt>
                <c:pt idx="12430">
                  <c:v>45050.678844606482</c:v>
                </c:pt>
                <c:pt idx="12431">
                  <c:v>45050.747515613424</c:v>
                </c:pt>
                <c:pt idx="12432">
                  <c:v>45050.816186886572</c:v>
                </c:pt>
                <c:pt idx="12433">
                  <c:v>45050.884858773148</c:v>
                </c:pt>
                <c:pt idx="12434">
                  <c:v>45050.953530243052</c:v>
                </c:pt>
                <c:pt idx="12435">
                  <c:v>45051.022201597225</c:v>
                </c:pt>
                <c:pt idx="12436">
                  <c:v>45051.090872673609</c:v>
                </c:pt>
                <c:pt idx="12437">
                  <c:v>45051.159543692127</c:v>
                </c:pt>
                <c:pt idx="12438">
                  <c:v>45051.228215300929</c:v>
                </c:pt>
                <c:pt idx="12439">
                  <c:v>45051.296887187498</c:v>
                </c:pt>
                <c:pt idx="12440">
                  <c:v>45051.365559479163</c:v>
                </c:pt>
                <c:pt idx="12441">
                  <c:v>45051.434231192128</c:v>
                </c:pt>
                <c:pt idx="12442">
                  <c:v>45051.502902499997</c:v>
                </c:pt>
                <c:pt idx="12443">
                  <c:v>45051.571573692127</c:v>
                </c:pt>
                <c:pt idx="12444">
                  <c:v>45051.64024479167</c:v>
                </c:pt>
                <c:pt idx="12445">
                  <c:v>45051.708915960648</c:v>
                </c:pt>
                <c:pt idx="12446">
                  <c:v>45051.777586793978</c:v>
                </c:pt>
                <c:pt idx="12447">
                  <c:v>45051.846258379628</c:v>
                </c:pt>
                <c:pt idx="12448">
                  <c:v>45051.91493003472</c:v>
                </c:pt>
                <c:pt idx="12449">
                  <c:v>45051.983601435182</c:v>
                </c:pt>
                <c:pt idx="12450">
                  <c:v>45052.052272766203</c:v>
                </c:pt>
                <c:pt idx="12451">
                  <c:v>45052.120943506947</c:v>
                </c:pt>
                <c:pt idx="12452">
                  <c:v>45052.189614722221</c:v>
                </c:pt>
                <c:pt idx="12453">
                  <c:v>45052.258286493059</c:v>
                </c:pt>
                <c:pt idx="12454">
                  <c:v>45052.326958715275</c:v>
                </c:pt>
                <c:pt idx="12455">
                  <c:v>45052.395630775463</c:v>
                </c:pt>
                <c:pt idx="12456">
                  <c:v>45052.464302291664</c:v>
                </c:pt>
                <c:pt idx="12457">
                  <c:v>45052.532973425929</c:v>
                </c:pt>
                <c:pt idx="12458">
                  <c:v>45052.601644456015</c:v>
                </c:pt>
                <c:pt idx="12459">
                  <c:v>45052.670315532407</c:v>
                </c:pt>
                <c:pt idx="12460">
                  <c:v>45052.738986504628</c:v>
                </c:pt>
                <c:pt idx="12461">
                  <c:v>45052.807657511577</c:v>
                </c:pt>
                <c:pt idx="12462">
                  <c:v>45052.876329259256</c:v>
                </c:pt>
                <c:pt idx="12463">
                  <c:v>45052.945000671294</c:v>
                </c:pt>
                <c:pt idx="12464">
                  <c:v>45053.013671944442</c:v>
                </c:pt>
                <c:pt idx="12465">
                  <c:v>45053.082342997688</c:v>
                </c:pt>
                <c:pt idx="12466">
                  <c:v>45053.151013761577</c:v>
                </c:pt>
                <c:pt idx="12467">
                  <c:v>45053.219685138887</c:v>
                </c:pt>
                <c:pt idx="12468">
                  <c:v>45053.288356817131</c:v>
                </c:pt>
                <c:pt idx="12469">
                  <c:v>45053.357029004626</c:v>
                </c:pt>
                <c:pt idx="12470">
                  <c:v>45053.425700613428</c:v>
                </c:pt>
                <c:pt idx="12471">
                  <c:v>45053.494371828703</c:v>
                </c:pt>
                <c:pt idx="12472">
                  <c:v>45053.563042858797</c:v>
                </c:pt>
                <c:pt idx="12473">
                  <c:v>45053.631713807874</c:v>
                </c:pt>
                <c:pt idx="12474">
                  <c:v>45053.700384814816</c:v>
                </c:pt>
                <c:pt idx="12475">
                  <c:v>45053.769055532408</c:v>
                </c:pt>
                <c:pt idx="12476">
                  <c:v>45053.837726909725</c:v>
                </c:pt>
                <c:pt idx="12477">
                  <c:v>45053.906398483799</c:v>
                </c:pt>
                <c:pt idx="12478">
                  <c:v>45053.97506971065</c:v>
                </c:pt>
                <c:pt idx="12479">
                  <c:v>45054.043740891204</c:v>
                </c:pt>
                <c:pt idx="12480">
                  <c:v>45054.112411562499</c:v>
                </c:pt>
                <c:pt idx="12481">
                  <c:v>45054.181082615738</c:v>
                </c:pt>
                <c:pt idx="12482">
                  <c:v>45054.249754212964</c:v>
                </c:pt>
                <c:pt idx="12483">
                  <c:v>45054.318426203703</c:v>
                </c:pt>
                <c:pt idx="12484">
                  <c:v>45054.387098240739</c:v>
                </c:pt>
                <c:pt idx="12485">
                  <c:v>45054.455769687498</c:v>
                </c:pt>
                <c:pt idx="12486">
                  <c:v>45054.524440729168</c:v>
                </c:pt>
                <c:pt idx="12487">
                  <c:v>45054.593111678238</c:v>
                </c:pt>
                <c:pt idx="12488">
                  <c:v>45054.66178263889</c:v>
                </c:pt>
                <c:pt idx="12489">
                  <c:v>45054.730453564815</c:v>
                </c:pt>
                <c:pt idx="12490">
                  <c:v>45054.799124317127</c:v>
                </c:pt>
                <c:pt idx="12491">
                  <c:v>45054.867795902777</c:v>
                </c:pt>
                <c:pt idx="12492">
                  <c:v>45054.936467256943</c:v>
                </c:pt>
                <c:pt idx="12493">
                  <c:v>45055.005138449073</c:v>
                </c:pt>
                <c:pt idx="12494">
                  <c:v>45055.073809479167</c:v>
                </c:pt>
                <c:pt idx="12495">
                  <c:v>45055.142480011571</c:v>
                </c:pt>
                <c:pt idx="12496">
                  <c:v>45055.21115116898</c:v>
                </c:pt>
                <c:pt idx="12497">
                  <c:v>45055.279822696757</c:v>
                </c:pt>
                <c:pt idx="12498">
                  <c:v>45055.34849478009</c:v>
                </c:pt>
                <c:pt idx="12499">
                  <c:v>45055.417166319443</c:v>
                </c:pt>
                <c:pt idx="12500">
                  <c:v>45055.485837465276</c:v>
                </c:pt>
                <c:pt idx="12501">
                  <c:v>45055.554508344911</c:v>
                </c:pt>
                <c:pt idx="12502">
                  <c:v>45055.62317914352</c:v>
                </c:pt>
                <c:pt idx="12503">
                  <c:v>45055.691850000003</c:v>
                </c:pt>
                <c:pt idx="12504">
                  <c:v>45055.760520613425</c:v>
                </c:pt>
                <c:pt idx="12505">
                  <c:v>45055.829191759258</c:v>
                </c:pt>
                <c:pt idx="12506">
                  <c:v>45055.897863252314</c:v>
                </c:pt>
                <c:pt idx="12507">
                  <c:v>45055.966534340281</c:v>
                </c:pt>
                <c:pt idx="12508">
                  <c:v>45056.035205370368</c:v>
                </c:pt>
                <c:pt idx="12509">
                  <c:v>45056.103875983797</c:v>
                </c:pt>
                <c:pt idx="12510">
                  <c:v>45056.17254684028</c:v>
                </c:pt>
                <c:pt idx="12511">
                  <c:v>45056.241218263887</c:v>
                </c:pt>
                <c:pt idx="12512">
                  <c:v>45056.309889999997</c:v>
                </c:pt>
                <c:pt idx="12513">
                  <c:v>45056.378561956015</c:v>
                </c:pt>
                <c:pt idx="12514">
                  <c:v>45056.447233310188</c:v>
                </c:pt>
                <c:pt idx="12515">
                  <c:v>45056.515904247688</c:v>
                </c:pt>
                <c:pt idx="12516">
                  <c:v>45056.584575104163</c:v>
                </c:pt>
                <c:pt idx="12517">
                  <c:v>45056.653245937501</c:v>
                </c:pt>
                <c:pt idx="12518">
                  <c:v>45056.721916770832</c:v>
                </c:pt>
                <c:pt idx="12519">
                  <c:v>45056.790587326388</c:v>
                </c:pt>
                <c:pt idx="12520">
                  <c:v>45056.859258715274</c:v>
                </c:pt>
                <c:pt idx="12521">
                  <c:v>45056.927929976853</c:v>
                </c:pt>
                <c:pt idx="12522">
                  <c:v>45056.996601076389</c:v>
                </c:pt>
                <c:pt idx="12523">
                  <c:v>45057.06527204861</c:v>
                </c:pt>
                <c:pt idx="12524">
                  <c:v>45057.133942418979</c:v>
                </c:pt>
                <c:pt idx="12525">
                  <c:v>45057.202613379632</c:v>
                </c:pt>
                <c:pt idx="12526">
                  <c:v>45057.27128479167</c:v>
                </c:pt>
                <c:pt idx="12527">
                  <c:v>45057.339956759257</c:v>
                </c:pt>
                <c:pt idx="12528">
                  <c:v>45057.40862829861</c:v>
                </c:pt>
                <c:pt idx="12529">
                  <c:v>45057.477299375001</c:v>
                </c:pt>
                <c:pt idx="12530">
                  <c:v>45057.545970127314</c:v>
                </c:pt>
                <c:pt idx="12531">
                  <c:v>45057.614640798609</c:v>
                </c:pt>
                <c:pt idx="12532">
                  <c:v>45057.683311516201</c:v>
                </c:pt>
                <c:pt idx="12533">
                  <c:v>45057.751982037036</c:v>
                </c:pt>
                <c:pt idx="12534">
                  <c:v>45057.82065292824</c:v>
                </c:pt>
                <c:pt idx="12535">
                  <c:v>45057.889324340278</c:v>
                </c:pt>
                <c:pt idx="12536">
                  <c:v>45057.957995335652</c:v>
                </c:pt>
                <c:pt idx="12537">
                  <c:v>45058.026666226855</c:v>
                </c:pt>
                <c:pt idx="12538">
                  <c:v>45058.09533679398</c:v>
                </c:pt>
                <c:pt idx="12539">
                  <c:v>45058.164007418978</c:v>
                </c:pt>
                <c:pt idx="12540">
                  <c:v>45058.232678622684</c:v>
                </c:pt>
                <c:pt idx="12541">
                  <c:v>45058.301350104164</c:v>
                </c:pt>
                <c:pt idx="12542">
                  <c:v>45058.370021944444</c:v>
                </c:pt>
                <c:pt idx="12543">
                  <c:v>45058.43869318287</c:v>
                </c:pt>
                <c:pt idx="12544">
                  <c:v>45058.507364027777</c:v>
                </c:pt>
                <c:pt idx="12545">
                  <c:v>45058.576034756945</c:v>
                </c:pt>
                <c:pt idx="12546">
                  <c:v>45058.64470542824</c:v>
                </c:pt>
                <c:pt idx="12547">
                  <c:v>45058.713376145832</c:v>
                </c:pt>
                <c:pt idx="12548">
                  <c:v>45058.782046527776</c:v>
                </c:pt>
                <c:pt idx="12549">
                  <c:v>45058.85071770833</c:v>
                </c:pt>
                <c:pt idx="12550">
                  <c:v>45058.919388877315</c:v>
                </c:pt>
                <c:pt idx="12551">
                  <c:v>45058.98805983796</c:v>
                </c:pt>
                <c:pt idx="12552">
                  <c:v>45059.056730706019</c:v>
                </c:pt>
                <c:pt idx="12553">
                  <c:v>45059.125400960649</c:v>
                </c:pt>
                <c:pt idx="12554">
                  <c:v>45059.194071747683</c:v>
                </c:pt>
                <c:pt idx="12555">
                  <c:v>45059.262743055559</c:v>
                </c:pt>
                <c:pt idx="12556">
                  <c:v>45059.331414849534</c:v>
                </c:pt>
                <c:pt idx="12557">
                  <c:v>45059.400086400463</c:v>
                </c:pt>
                <c:pt idx="12558">
                  <c:v>45059.468757418981</c:v>
                </c:pt>
                <c:pt idx="12559">
                  <c:v>45059.537428078707</c:v>
                </c:pt>
                <c:pt idx="12560">
                  <c:v>45059.606098622688</c:v>
                </c:pt>
                <c:pt idx="12561">
                  <c:v>45059.67476923611</c:v>
                </c:pt>
                <c:pt idx="12562">
                  <c:v>45059.743439699072</c:v>
                </c:pt>
                <c:pt idx="12563">
                  <c:v>45059.812110312501</c:v>
                </c:pt>
                <c:pt idx="12564">
                  <c:v>45059.880781608794</c:v>
                </c:pt>
                <c:pt idx="12565">
                  <c:v>45059.949452534725</c:v>
                </c:pt>
                <c:pt idx="12566">
                  <c:v>45060.018123321759</c:v>
                </c:pt>
                <c:pt idx="12567">
                  <c:v>45060.086793865739</c:v>
                </c:pt>
                <c:pt idx="12568">
                  <c:v>45060.155464224539</c:v>
                </c:pt>
                <c:pt idx="12569">
                  <c:v>45060.22413519676</c:v>
                </c:pt>
                <c:pt idx="12570">
                  <c:v>45060.292806458332</c:v>
                </c:pt>
                <c:pt idx="12571">
                  <c:v>45060.361478171297</c:v>
                </c:pt>
                <c:pt idx="12572">
                  <c:v>45060.430149305554</c:v>
                </c:pt>
                <c:pt idx="12573">
                  <c:v>45060.498820046298</c:v>
                </c:pt>
                <c:pt idx="12574">
                  <c:v>45060.567490624999</c:v>
                </c:pt>
                <c:pt idx="12575">
                  <c:v>45060.636161134258</c:v>
                </c:pt>
                <c:pt idx="12576">
                  <c:v>45060.704831701391</c:v>
                </c:pt>
                <c:pt idx="12577">
                  <c:v>45060.77350195602</c:v>
                </c:pt>
                <c:pt idx="12578">
                  <c:v>45060.842172916666</c:v>
                </c:pt>
                <c:pt idx="12579">
                  <c:v>45060.910844004633</c:v>
                </c:pt>
                <c:pt idx="12580">
                  <c:v>45060.979514791667</c:v>
                </c:pt>
                <c:pt idx="12581">
                  <c:v>45061.048185532411</c:v>
                </c:pt>
                <c:pt idx="12582">
                  <c:v>45061.116855717592</c:v>
                </c:pt>
                <c:pt idx="12583">
                  <c:v>45061.185526331021</c:v>
                </c:pt>
                <c:pt idx="12584">
                  <c:v>45061.254197499999</c:v>
                </c:pt>
                <c:pt idx="12585">
                  <c:v>45061.322869085649</c:v>
                </c:pt>
                <c:pt idx="12586">
                  <c:v>45061.391540625002</c:v>
                </c:pt>
                <c:pt idx="12587">
                  <c:v>45061.460211585647</c:v>
                </c:pt>
                <c:pt idx="12588">
                  <c:v>45061.528882152779</c:v>
                </c:pt>
                <c:pt idx="12589">
                  <c:v>45061.597552615742</c:v>
                </c:pt>
                <c:pt idx="12590">
                  <c:v>45061.666223136577</c:v>
                </c:pt>
                <c:pt idx="12591">
                  <c:v>45061.734893553243</c:v>
                </c:pt>
                <c:pt idx="12592">
                  <c:v>45061.803563912035</c:v>
                </c:pt>
                <c:pt idx="12593">
                  <c:v>45061.872235069444</c:v>
                </c:pt>
                <c:pt idx="12594">
                  <c:v>45061.940905937503</c:v>
                </c:pt>
                <c:pt idx="12595">
                  <c:v>45062.009576655095</c:v>
                </c:pt>
                <c:pt idx="12596">
                  <c:v>45062.078247175923</c:v>
                </c:pt>
                <c:pt idx="12597">
                  <c:v>45062.146917303238</c:v>
                </c:pt>
                <c:pt idx="12598">
                  <c:v>45062.215588043982</c:v>
                </c:pt>
                <c:pt idx="12599">
                  <c:v>45062.284259143518</c:v>
                </c:pt>
                <c:pt idx="12600">
                  <c:v>45062.352930752313</c:v>
                </c:pt>
                <c:pt idx="12601">
                  <c:v>45062.421601817128</c:v>
                </c:pt>
                <c:pt idx="12602">
                  <c:v>45062.490272476854</c:v>
                </c:pt>
                <c:pt idx="12603">
                  <c:v>45062.558942916665</c:v>
                </c:pt>
                <c:pt idx="12604">
                  <c:v>45062.627613275465</c:v>
                </c:pt>
                <c:pt idx="12605">
                  <c:v>45062.69628369213</c:v>
                </c:pt>
                <c:pt idx="12606">
                  <c:v>45062.76495384259</c:v>
                </c:pt>
                <c:pt idx="12607">
                  <c:v>45062.83362459491</c:v>
                </c:pt>
                <c:pt idx="12608">
                  <c:v>45062.902295624997</c:v>
                </c:pt>
                <c:pt idx="12609">
                  <c:v>45062.970966273147</c:v>
                </c:pt>
                <c:pt idx="12610">
                  <c:v>45063.039636863425</c:v>
                </c:pt>
                <c:pt idx="12611">
                  <c:v>45063.108307002316</c:v>
                </c:pt>
                <c:pt idx="12612">
                  <c:v>45063.176977453702</c:v>
                </c:pt>
                <c:pt idx="12613">
                  <c:v>45063.245648460645</c:v>
                </c:pt>
                <c:pt idx="12614">
                  <c:v>45063.314319826386</c:v>
                </c:pt>
                <c:pt idx="12615">
                  <c:v>45063.382991319442</c:v>
                </c:pt>
                <c:pt idx="12616">
                  <c:v>45063.451662210646</c:v>
                </c:pt>
                <c:pt idx="12617">
                  <c:v>45063.520332708336</c:v>
                </c:pt>
                <c:pt idx="12618">
                  <c:v>45063.58900310185</c:v>
                </c:pt>
                <c:pt idx="12619">
                  <c:v>45063.657673506947</c:v>
                </c:pt>
                <c:pt idx="12620">
                  <c:v>45063.726343888891</c:v>
                </c:pt>
                <c:pt idx="12621">
                  <c:v>45063.795014039351</c:v>
                </c:pt>
                <c:pt idx="12622">
                  <c:v>45063.863685023149</c:v>
                </c:pt>
                <c:pt idx="12623">
                  <c:v>45063.932355833334</c:v>
                </c:pt>
                <c:pt idx="12624">
                  <c:v>45064.001026493053</c:v>
                </c:pt>
                <c:pt idx="12625">
                  <c:v>45064.069697002313</c:v>
                </c:pt>
                <c:pt idx="12626">
                  <c:v>45064.138366944448</c:v>
                </c:pt>
                <c:pt idx="12627">
                  <c:v>45064.207037511573</c:v>
                </c:pt>
                <c:pt idx="12628">
                  <c:v>45064.275708483794</c:v>
                </c:pt>
                <c:pt idx="12629">
                  <c:v>45064.344380023147</c:v>
                </c:pt>
                <c:pt idx="12630">
                  <c:v>45064.413051064817</c:v>
                </c:pt>
                <c:pt idx="12631">
                  <c:v>45064.481721678239</c:v>
                </c:pt>
                <c:pt idx="12632">
                  <c:v>45064.550392002318</c:v>
                </c:pt>
                <c:pt idx="12633">
                  <c:v>45064.619062245372</c:v>
                </c:pt>
                <c:pt idx="12634">
                  <c:v>45064.687732546299</c:v>
                </c:pt>
                <c:pt idx="12635">
                  <c:v>45064.756402615742</c:v>
                </c:pt>
                <c:pt idx="12636">
                  <c:v>45064.825073136577</c:v>
                </c:pt>
                <c:pt idx="12637">
                  <c:v>45064.893744120367</c:v>
                </c:pt>
                <c:pt idx="12638">
                  <c:v>45064.962414675923</c:v>
                </c:pt>
                <c:pt idx="12639">
                  <c:v>45065.031085138886</c:v>
                </c:pt>
                <c:pt idx="12640">
                  <c:v>45065.099755243056</c:v>
                </c:pt>
                <c:pt idx="12641">
                  <c:v>45065.168425497686</c:v>
                </c:pt>
                <c:pt idx="12642">
                  <c:v>45065.237096342593</c:v>
                </c:pt>
                <c:pt idx="12643">
                  <c:v>45065.305767465281</c:v>
                </c:pt>
                <c:pt idx="12644">
                  <c:v>45065.374438877312</c:v>
                </c:pt>
                <c:pt idx="12645">
                  <c:v>45065.44310971065</c:v>
                </c:pt>
                <c:pt idx="12646">
                  <c:v>45065.511780115739</c:v>
                </c:pt>
                <c:pt idx="12647">
                  <c:v>45065.580450439818</c:v>
                </c:pt>
                <c:pt idx="12648">
                  <c:v>45065.649120717593</c:v>
                </c:pt>
                <c:pt idx="12649">
                  <c:v>45065.71779101852</c:v>
                </c:pt>
                <c:pt idx="12650">
                  <c:v>45065.786461006945</c:v>
                </c:pt>
                <c:pt idx="12651">
                  <c:v>45065.855131805554</c:v>
                </c:pt>
                <c:pt idx="12652">
                  <c:v>45065.923802557867</c:v>
                </c:pt>
                <c:pt idx="12653">
                  <c:v>45065.992473124999</c:v>
                </c:pt>
                <c:pt idx="12654">
                  <c:v>45066.061143564817</c:v>
                </c:pt>
                <c:pt idx="12655">
                  <c:v>45066.129813402775</c:v>
                </c:pt>
                <c:pt idx="12656">
                  <c:v>45066.198483807872</c:v>
                </c:pt>
                <c:pt idx="12657">
                  <c:v>45066.267154699075</c:v>
                </c:pt>
                <c:pt idx="12658">
                  <c:v>45066.335826111113</c:v>
                </c:pt>
                <c:pt idx="12659">
                  <c:v>45066.404497187497</c:v>
                </c:pt>
                <c:pt idx="12660">
                  <c:v>45066.47316775463</c:v>
                </c:pt>
                <c:pt idx="12661">
                  <c:v>45066.541837997684</c:v>
                </c:pt>
                <c:pt idx="12662">
                  <c:v>45066.610508136575</c:v>
                </c:pt>
                <c:pt idx="12663">
                  <c:v>45066.679178333332</c:v>
                </c:pt>
                <c:pt idx="12664">
                  <c:v>45066.747848344909</c:v>
                </c:pt>
                <c:pt idx="12665">
                  <c:v>45066.816518634259</c:v>
                </c:pt>
                <c:pt idx="12666">
                  <c:v>45066.885189537039</c:v>
                </c:pt>
                <c:pt idx="12667">
                  <c:v>45066.953860023146</c:v>
                </c:pt>
                <c:pt idx="12668">
                  <c:v>45067.022530393515</c:v>
                </c:pt>
                <c:pt idx="12669">
                  <c:v>45067.091200486109</c:v>
                </c:pt>
                <c:pt idx="12670">
                  <c:v>45067.159870509262</c:v>
                </c:pt>
                <c:pt idx="12671">
                  <c:v>45067.228541145836</c:v>
                </c:pt>
                <c:pt idx="12672">
                  <c:v>45067.29721203704</c:v>
                </c:pt>
                <c:pt idx="12673">
                  <c:v>45067.365883356484</c:v>
                </c:pt>
                <c:pt idx="12674">
                  <c:v>45067.434554074076</c:v>
                </c:pt>
                <c:pt idx="12675">
                  <c:v>45067.503224409724</c:v>
                </c:pt>
                <c:pt idx="12676">
                  <c:v>45067.571894606481</c:v>
                </c:pt>
                <c:pt idx="12677">
                  <c:v>45067.640564733796</c:v>
                </c:pt>
                <c:pt idx="12678">
                  <c:v>45067.709234918984</c:v>
                </c:pt>
                <c:pt idx="12679">
                  <c:v>45067.777904768518</c:v>
                </c:pt>
                <c:pt idx="12680">
                  <c:v>45067.846575381947</c:v>
                </c:pt>
                <c:pt idx="12681">
                  <c:v>45067.915246053242</c:v>
                </c:pt>
                <c:pt idx="12682">
                  <c:v>45067.983916469908</c:v>
                </c:pt>
                <c:pt idx="12683">
                  <c:v>45068.052586817132</c:v>
                </c:pt>
                <c:pt idx="12684">
                  <c:v>45068.121256574072</c:v>
                </c:pt>
                <c:pt idx="12685">
                  <c:v>45068.189926817133</c:v>
                </c:pt>
                <c:pt idx="12686">
                  <c:v>45068.25859759259</c:v>
                </c:pt>
                <c:pt idx="12687">
                  <c:v>45068.327268831017</c:v>
                </c:pt>
                <c:pt idx="12688">
                  <c:v>45068.395939918984</c:v>
                </c:pt>
                <c:pt idx="12689">
                  <c:v>45068.464610451389</c:v>
                </c:pt>
                <c:pt idx="12690">
                  <c:v>45068.533280613425</c:v>
                </c:pt>
                <c:pt idx="12691">
                  <c:v>45068.601950659722</c:v>
                </c:pt>
                <c:pt idx="12692">
                  <c:v>45068.670620763885</c:v>
                </c:pt>
                <c:pt idx="12693">
                  <c:v>45068.739290752317</c:v>
                </c:pt>
                <c:pt idx="12694">
                  <c:v>45068.807960775463</c:v>
                </c:pt>
                <c:pt idx="12695">
                  <c:v>45068.876631550927</c:v>
                </c:pt>
                <c:pt idx="12696">
                  <c:v>45068.945301990738</c:v>
                </c:pt>
                <c:pt idx="12697">
                  <c:v>45069.013972280096</c:v>
                </c:pt>
                <c:pt idx="12698">
                  <c:v>45069.082642361114</c:v>
                </c:pt>
                <c:pt idx="12699">
                  <c:v>45069.151312141206</c:v>
                </c:pt>
                <c:pt idx="12700">
                  <c:v>45069.219982546296</c:v>
                </c:pt>
                <c:pt idx="12701">
                  <c:v>45069.288653252312</c:v>
                </c:pt>
                <c:pt idx="12702">
                  <c:v>45069.357324456018</c:v>
                </c:pt>
                <c:pt idx="12703">
                  <c:v>45069.425995092592</c:v>
                </c:pt>
                <c:pt idx="12704">
                  <c:v>45069.494665335646</c:v>
                </c:pt>
                <c:pt idx="12705">
                  <c:v>45069.563335381943</c:v>
                </c:pt>
                <c:pt idx="12706">
                  <c:v>45069.632005358799</c:v>
                </c:pt>
                <c:pt idx="12707">
                  <c:v>45069.70067539352</c:v>
                </c:pt>
                <c:pt idx="12708">
                  <c:v>45069.769345127315</c:v>
                </c:pt>
                <c:pt idx="12709">
                  <c:v>45069.838015532405</c:v>
                </c:pt>
                <c:pt idx="12710">
                  <c:v>45069.906686134258</c:v>
                </c:pt>
                <c:pt idx="12711">
                  <c:v>45069.975356388888</c:v>
                </c:pt>
                <c:pt idx="12712">
                  <c:v>45070.044026597221</c:v>
                </c:pt>
                <c:pt idx="12713">
                  <c:v>45070.112696307871</c:v>
                </c:pt>
                <c:pt idx="12714">
                  <c:v>45070.181366377314</c:v>
                </c:pt>
                <c:pt idx="12715">
                  <c:v>45070.250037013888</c:v>
                </c:pt>
                <c:pt idx="12716">
                  <c:v>45070.318708032406</c:v>
                </c:pt>
                <c:pt idx="12717">
                  <c:v>45070.387379097221</c:v>
                </c:pt>
                <c:pt idx="12718">
                  <c:v>45070.45604957176</c:v>
                </c:pt>
                <c:pt idx="12719">
                  <c:v>45070.524719652778</c:v>
                </c:pt>
                <c:pt idx="12720">
                  <c:v>45070.593389618058</c:v>
                </c:pt>
                <c:pt idx="12721">
                  <c:v>45070.662059618058</c:v>
                </c:pt>
                <c:pt idx="12722">
                  <c:v>45070.730729571762</c:v>
                </c:pt>
                <c:pt idx="12723">
                  <c:v>45070.799399363423</c:v>
                </c:pt>
                <c:pt idx="12724">
                  <c:v>45070.868069976852</c:v>
                </c:pt>
                <c:pt idx="12725">
                  <c:v>45070.936740358797</c:v>
                </c:pt>
                <c:pt idx="12726">
                  <c:v>45071.005410590275</c:v>
                </c:pt>
                <c:pt idx="12727">
                  <c:v>45071.074080648148</c:v>
                </c:pt>
                <c:pt idx="12728">
                  <c:v>45071.142750219908</c:v>
                </c:pt>
                <c:pt idx="12729">
                  <c:v>45071.211420405096</c:v>
                </c:pt>
                <c:pt idx="12730">
                  <c:v>45071.280090983797</c:v>
                </c:pt>
                <c:pt idx="12731">
                  <c:v>45071.348762094909</c:v>
                </c:pt>
                <c:pt idx="12732">
                  <c:v>45071.41743267361</c:v>
                </c:pt>
                <c:pt idx="12733">
                  <c:v>45071.486102858798</c:v>
                </c:pt>
                <c:pt idx="12734">
                  <c:v>45071.554772777781</c:v>
                </c:pt>
                <c:pt idx="12735">
                  <c:v>45071.623442615739</c:v>
                </c:pt>
                <c:pt idx="12736">
                  <c:v>45071.692112511577</c:v>
                </c:pt>
                <c:pt idx="12737">
                  <c:v>45071.760782152778</c:v>
                </c:pt>
                <c:pt idx="12738">
                  <c:v>45071.829452337966</c:v>
                </c:pt>
                <c:pt idx="12739">
                  <c:v>45071.898122870371</c:v>
                </c:pt>
                <c:pt idx="12740">
                  <c:v>45071.966793009262</c:v>
                </c:pt>
                <c:pt idx="12741">
                  <c:v>45072.035463078704</c:v>
                </c:pt>
                <c:pt idx="12742">
                  <c:v>45072.104132731482</c:v>
                </c:pt>
                <c:pt idx="12743">
                  <c:v>45072.172802627312</c:v>
                </c:pt>
                <c:pt idx="12744">
                  <c:v>45072.241473101851</c:v>
                </c:pt>
                <c:pt idx="12745">
                  <c:v>45072.310143877316</c:v>
                </c:pt>
                <c:pt idx="12746">
                  <c:v>45072.378814872682</c:v>
                </c:pt>
                <c:pt idx="12747">
                  <c:v>45072.447485277778</c:v>
                </c:pt>
                <c:pt idx="12748">
                  <c:v>45072.516155266203</c:v>
                </c:pt>
                <c:pt idx="12749">
                  <c:v>45072.584825162034</c:v>
                </c:pt>
                <c:pt idx="12750">
                  <c:v>45072.653495046296</c:v>
                </c:pt>
                <c:pt idx="12751">
                  <c:v>45072.722164930557</c:v>
                </c:pt>
                <c:pt idx="12752">
                  <c:v>45072.790834537038</c:v>
                </c:pt>
                <c:pt idx="12753">
                  <c:v>45072.859504965279</c:v>
                </c:pt>
                <c:pt idx="12754">
                  <c:v>45072.928175289351</c:v>
                </c:pt>
                <c:pt idx="12755">
                  <c:v>45072.996845439811</c:v>
                </c:pt>
                <c:pt idx="12756">
                  <c:v>45073.065515451388</c:v>
                </c:pt>
                <c:pt idx="12757">
                  <c:v>45073.134184884257</c:v>
                </c:pt>
                <c:pt idx="12758">
                  <c:v>45073.202854884257</c:v>
                </c:pt>
                <c:pt idx="12759">
                  <c:v>45073.271525358796</c:v>
                </c:pt>
                <c:pt idx="12760">
                  <c:v>45073.340196377314</c:v>
                </c:pt>
                <c:pt idx="12761">
                  <c:v>45073.408866967591</c:v>
                </c:pt>
                <c:pt idx="12762">
                  <c:v>45073.477537094906</c:v>
                </c:pt>
                <c:pt idx="12763">
                  <c:v>45073.546206921295</c:v>
                </c:pt>
                <c:pt idx="12764">
                  <c:v>45073.614876643522</c:v>
                </c:pt>
                <c:pt idx="12765">
                  <c:v>45073.683546412038</c:v>
                </c:pt>
                <c:pt idx="12766">
                  <c:v>45073.752215995373</c:v>
                </c:pt>
                <c:pt idx="12767">
                  <c:v>45073.820885937501</c:v>
                </c:pt>
                <c:pt idx="12768">
                  <c:v>45073.889556412039</c:v>
                </c:pt>
                <c:pt idx="12769">
                  <c:v>45073.958226469906</c:v>
                </c:pt>
                <c:pt idx="12770">
                  <c:v>45074.026896412041</c:v>
                </c:pt>
                <c:pt idx="12771">
                  <c:v>45074.095566053242</c:v>
                </c:pt>
                <c:pt idx="12772">
                  <c:v>45074.164235729164</c:v>
                </c:pt>
                <c:pt idx="12773">
                  <c:v>45074.232906006946</c:v>
                </c:pt>
                <c:pt idx="12774">
                  <c:v>45074.301576550926</c:v>
                </c:pt>
                <c:pt idx="12775">
                  <c:v>45074.370247453706</c:v>
                </c:pt>
                <c:pt idx="12776">
                  <c:v>45074.438917754633</c:v>
                </c:pt>
                <c:pt idx="12777">
                  <c:v>45074.507587662039</c:v>
                </c:pt>
                <c:pt idx="12778">
                  <c:v>45074.576257465276</c:v>
                </c:pt>
                <c:pt idx="12779">
                  <c:v>45074.644927199071</c:v>
                </c:pt>
                <c:pt idx="12780">
                  <c:v>45074.713596979163</c:v>
                </c:pt>
                <c:pt idx="12781">
                  <c:v>45074.782266435184</c:v>
                </c:pt>
                <c:pt idx="12782">
                  <c:v>45074.850936678238</c:v>
                </c:pt>
                <c:pt idx="12783">
                  <c:v>45074.919606921299</c:v>
                </c:pt>
                <c:pt idx="12784">
                  <c:v>45074.988276944445</c:v>
                </c:pt>
                <c:pt idx="12785">
                  <c:v>45075.056946886572</c:v>
                </c:pt>
                <c:pt idx="12786">
                  <c:v>45075.125616215279</c:v>
                </c:pt>
                <c:pt idx="12787">
                  <c:v>45075.194286064812</c:v>
                </c:pt>
                <c:pt idx="12788">
                  <c:v>45075.262956446757</c:v>
                </c:pt>
                <c:pt idx="12789">
                  <c:v>45075.331627314816</c:v>
                </c:pt>
                <c:pt idx="12790">
                  <c:v>45075.400297939814</c:v>
                </c:pt>
                <c:pt idx="12791">
                  <c:v>45075.468968020832</c:v>
                </c:pt>
                <c:pt idx="12792">
                  <c:v>45075.537637754627</c:v>
                </c:pt>
                <c:pt idx="12793">
                  <c:v>45075.60630738426</c:v>
                </c:pt>
                <c:pt idx="12794">
                  <c:v>45075.674977060182</c:v>
                </c:pt>
                <c:pt idx="12795">
                  <c:v>45075.743646608797</c:v>
                </c:pt>
                <c:pt idx="12796">
                  <c:v>45075.812316296295</c:v>
                </c:pt>
                <c:pt idx="12797">
                  <c:v>45075.880986666663</c:v>
                </c:pt>
                <c:pt idx="12798">
                  <c:v>45075.94965667824</c:v>
                </c:pt>
                <c:pt idx="12799">
                  <c:v>45076.01832653935</c:v>
                </c:pt>
                <c:pt idx="12800">
                  <c:v>45076.086996157406</c:v>
                </c:pt>
                <c:pt idx="12801">
                  <c:v>45076.155665601851</c:v>
                </c:pt>
                <c:pt idx="12802">
                  <c:v>45076.224335648149</c:v>
                </c:pt>
                <c:pt idx="12803">
                  <c:v>45076.293005983796</c:v>
                </c:pt>
                <c:pt idx="12804">
                  <c:v>45076.361676782406</c:v>
                </c:pt>
                <c:pt idx="12805">
                  <c:v>45076.430346990739</c:v>
                </c:pt>
                <c:pt idx="12806">
                  <c:v>45076.499016817128</c:v>
                </c:pt>
                <c:pt idx="12807">
                  <c:v>45076.567686481481</c:v>
                </c:pt>
                <c:pt idx="12808">
                  <c:v>45076.636356076386</c:v>
                </c:pt>
                <c:pt idx="12809">
                  <c:v>45076.70502572917</c:v>
                </c:pt>
                <c:pt idx="12810">
                  <c:v>45076.773695057869</c:v>
                </c:pt>
                <c:pt idx="12811">
                  <c:v>45076.842365104167</c:v>
                </c:pt>
                <c:pt idx="12812">
                  <c:v>45076.911035277779</c:v>
                </c:pt>
                <c:pt idx="12813">
                  <c:v>45076.979705150465</c:v>
                </c:pt>
                <c:pt idx="12814">
                  <c:v>45077.048374976854</c:v>
                </c:pt>
                <c:pt idx="12815">
                  <c:v>45077.117044247687</c:v>
                </c:pt>
                <c:pt idx="12816">
                  <c:v>45077.185713946761</c:v>
                </c:pt>
                <c:pt idx="12817">
                  <c:v>45077.254384201391</c:v>
                </c:pt>
                <c:pt idx="12818">
                  <c:v>45077.323054884262</c:v>
                </c:pt>
                <c:pt idx="12819">
                  <c:v>45077.39172550926</c:v>
                </c:pt>
                <c:pt idx="12820">
                  <c:v>45077.460395555558</c:v>
                </c:pt>
                <c:pt idx="12821">
                  <c:v>45077.529065208335</c:v>
                </c:pt>
                <c:pt idx="12822">
                  <c:v>45077.597734756942</c:v>
                </c:pt>
                <c:pt idx="12823">
                  <c:v>45077.666404363423</c:v>
                </c:pt>
                <c:pt idx="12824">
                  <c:v>45077.735073877317</c:v>
                </c:pt>
                <c:pt idx="12825">
                  <c:v>45077.80374333333</c:v>
                </c:pt>
                <c:pt idx="12826">
                  <c:v>45077.872413576391</c:v>
                </c:pt>
                <c:pt idx="12827">
                  <c:v>45077.941083530095</c:v>
                </c:pt>
                <c:pt idx="12828">
                  <c:v>45078.009753344908</c:v>
                </c:pt>
                <c:pt idx="12829">
                  <c:v>45078.078422962964</c:v>
                </c:pt>
                <c:pt idx="12830">
                  <c:v>45078.147092175925</c:v>
                </c:pt>
                <c:pt idx="12831">
                  <c:v>45078.21576201389</c:v>
                </c:pt>
                <c:pt idx="12832">
                  <c:v>45078.284432199071</c:v>
                </c:pt>
                <c:pt idx="12833">
                  <c:v>45078.35310291667</c:v>
                </c:pt>
                <c:pt idx="12834">
                  <c:v>45078.42177306713</c:v>
                </c:pt>
                <c:pt idx="12835">
                  <c:v>45078.490442824077</c:v>
                </c:pt>
                <c:pt idx="12836">
                  <c:v>45078.559112361108</c:v>
                </c:pt>
                <c:pt idx="12837">
                  <c:v>45078.627781817129</c:v>
                </c:pt>
                <c:pt idx="12838">
                  <c:v>45078.696451331016</c:v>
                </c:pt>
                <c:pt idx="12839">
                  <c:v>45078.765120578704</c:v>
                </c:pt>
                <c:pt idx="12840">
                  <c:v>45078.833790428238</c:v>
                </c:pt>
                <c:pt idx="12841">
                  <c:v>45078.902460543984</c:v>
                </c:pt>
                <c:pt idx="12842">
                  <c:v>45078.971130300924</c:v>
                </c:pt>
                <c:pt idx="12843">
                  <c:v>45079.039799988423</c:v>
                </c:pt>
                <c:pt idx="12844">
                  <c:v>45079.108469224535</c:v>
                </c:pt>
                <c:pt idx="12845">
                  <c:v>45079.17713877315</c:v>
                </c:pt>
                <c:pt idx="12846">
                  <c:v>45079.245808888889</c:v>
                </c:pt>
                <c:pt idx="12847">
                  <c:v>45079.314479351851</c:v>
                </c:pt>
                <c:pt idx="12848">
                  <c:v>45079.383149942129</c:v>
                </c:pt>
                <c:pt idx="12849">
                  <c:v>45079.451819942129</c:v>
                </c:pt>
                <c:pt idx="12850">
                  <c:v>45079.520489537033</c:v>
                </c:pt>
                <c:pt idx="12851">
                  <c:v>45079.589159039351</c:v>
                </c:pt>
                <c:pt idx="12852">
                  <c:v>45079.657828553238</c:v>
                </c:pt>
                <c:pt idx="12853">
                  <c:v>45079.726498032411</c:v>
                </c:pt>
                <c:pt idx="12854">
                  <c:v>45079.795167291668</c:v>
                </c:pt>
                <c:pt idx="12855">
                  <c:v>45079.863837372686</c:v>
                </c:pt>
                <c:pt idx="12856">
                  <c:v>45079.932507291669</c:v>
                </c:pt>
                <c:pt idx="12857">
                  <c:v>45080.001177060185</c:v>
                </c:pt>
                <c:pt idx="12858">
                  <c:v>45080.069846666665</c:v>
                </c:pt>
                <c:pt idx="12859">
                  <c:v>45080.138515729166</c:v>
                </c:pt>
                <c:pt idx="12860">
                  <c:v>45080.207185393519</c:v>
                </c:pt>
                <c:pt idx="12861">
                  <c:v>45080.275855486114</c:v>
                </c:pt>
                <c:pt idx="12862">
                  <c:v>45080.344526122688</c:v>
                </c:pt>
                <c:pt idx="12863">
                  <c:v>45080.413196273148</c:v>
                </c:pt>
                <c:pt idx="12864">
                  <c:v>45080.481865995367</c:v>
                </c:pt>
                <c:pt idx="12865">
                  <c:v>45080.550535439812</c:v>
                </c:pt>
                <c:pt idx="12866">
                  <c:v>45080.619204780094</c:v>
                </c:pt>
                <c:pt idx="12867">
                  <c:v>45080.687874189818</c:v>
                </c:pt>
                <c:pt idx="12868">
                  <c:v>45080.756543379626</c:v>
                </c:pt>
                <c:pt idx="12869">
                  <c:v>45080.825213009259</c:v>
                </c:pt>
                <c:pt idx="12870">
                  <c:v>45080.893883101853</c:v>
                </c:pt>
                <c:pt idx="12871">
                  <c:v>45080.962552766206</c:v>
                </c:pt>
                <c:pt idx="12872">
                  <c:v>45081.031222349535</c:v>
                </c:pt>
                <c:pt idx="12873">
                  <c:v>45081.099891574071</c:v>
                </c:pt>
                <c:pt idx="12874">
                  <c:v>45081.168560949074</c:v>
                </c:pt>
                <c:pt idx="12875">
                  <c:v>45081.237230902778</c:v>
                </c:pt>
                <c:pt idx="12876">
                  <c:v>45081.305901134256</c:v>
                </c:pt>
                <c:pt idx="12877">
                  <c:v>45081.374571666667</c:v>
                </c:pt>
                <c:pt idx="12878">
                  <c:v>45081.443241608795</c:v>
                </c:pt>
                <c:pt idx="12879">
                  <c:v>45081.511911145833</c:v>
                </c:pt>
                <c:pt idx="12880">
                  <c:v>45081.580580578702</c:v>
                </c:pt>
                <c:pt idx="12881">
                  <c:v>45081.649249965281</c:v>
                </c:pt>
                <c:pt idx="12882">
                  <c:v>45081.71791939815</c:v>
                </c:pt>
                <c:pt idx="12883">
                  <c:v>45081.786588495372</c:v>
                </c:pt>
                <c:pt idx="12884">
                  <c:v>45081.855258425923</c:v>
                </c:pt>
                <c:pt idx="12885">
                  <c:v>45081.92392828704</c:v>
                </c:pt>
                <c:pt idx="12886">
                  <c:v>45081.992597974539</c:v>
                </c:pt>
                <c:pt idx="12887">
                  <c:v>45082.061267546298</c:v>
                </c:pt>
                <c:pt idx="12888">
                  <c:v>45082.129936504629</c:v>
                </c:pt>
                <c:pt idx="12889">
                  <c:v>45082.198606018515</c:v>
                </c:pt>
                <c:pt idx="12890">
                  <c:v>45082.267276041668</c:v>
                </c:pt>
                <c:pt idx="12891">
                  <c:v>45082.335946574072</c:v>
                </c:pt>
                <c:pt idx="12892">
                  <c:v>45082.404616770837</c:v>
                </c:pt>
                <c:pt idx="12893">
                  <c:v>45082.47328755787</c:v>
                </c:pt>
                <c:pt idx="12894">
                  <c:v>45082.541958738424</c:v>
                </c:pt>
                <c:pt idx="12895">
                  <c:v>45082.610629814815</c:v>
                </c:pt>
                <c:pt idx="12896">
                  <c:v>45082.679300949072</c:v>
                </c:pt>
                <c:pt idx="12897">
                  <c:v>45082.747971909725</c:v>
                </c:pt>
                <c:pt idx="12898">
                  <c:v>45082.816643136575</c:v>
                </c:pt>
                <c:pt idx="12899">
                  <c:v>45082.885314976855</c:v>
                </c:pt>
                <c:pt idx="12900">
                  <c:v>45082.953986412038</c:v>
                </c:pt>
                <c:pt idx="12901">
                  <c:v>45083.022657719906</c:v>
                </c:pt>
                <c:pt idx="12902">
                  <c:v>45083.091328750001</c:v>
                </c:pt>
                <c:pt idx="12903">
                  <c:v>45083.159999722222</c:v>
                </c:pt>
                <c:pt idx="12904">
                  <c:v>45083.228671296296</c:v>
                </c:pt>
                <c:pt idx="12905">
                  <c:v>45083.297343136575</c:v>
                </c:pt>
                <c:pt idx="12906">
                  <c:v>45083.36601539352</c:v>
                </c:pt>
                <c:pt idx="12907">
                  <c:v>45083.434687060188</c:v>
                </c:pt>
                <c:pt idx="12908">
                  <c:v>45083.503358344904</c:v>
                </c:pt>
                <c:pt idx="12909">
                  <c:v>45083.572029479168</c:v>
                </c:pt>
                <c:pt idx="12910">
                  <c:v>45083.640700555552</c:v>
                </c:pt>
                <c:pt idx="12911">
                  <c:v>45083.709371689816</c:v>
                </c:pt>
                <c:pt idx="12912">
                  <c:v>45083.778042488426</c:v>
                </c:pt>
                <c:pt idx="12913">
                  <c:v>45083.846714039355</c:v>
                </c:pt>
                <c:pt idx="12914">
                  <c:v>45083.915385659719</c:v>
                </c:pt>
                <c:pt idx="12915">
                  <c:v>45083.98405702546</c:v>
                </c:pt>
                <c:pt idx="12916">
                  <c:v>45084.052728310184</c:v>
                </c:pt>
                <c:pt idx="12917">
                  <c:v>45084.121399016207</c:v>
                </c:pt>
                <c:pt idx="12918">
                  <c:v>45084.190070208337</c:v>
                </c:pt>
                <c:pt idx="12919">
                  <c:v>45084.258741944446</c:v>
                </c:pt>
                <c:pt idx="12920">
                  <c:v>45084.327414131942</c:v>
                </c:pt>
                <c:pt idx="12921">
                  <c:v>45084.396086168985</c:v>
                </c:pt>
                <c:pt idx="12922">
                  <c:v>45084.464757650465</c:v>
                </c:pt>
                <c:pt idx="12923">
                  <c:v>45084.533428761577</c:v>
                </c:pt>
                <c:pt idx="12924">
                  <c:v>45084.602099756943</c:v>
                </c:pt>
                <c:pt idx="12925">
                  <c:v>45084.670770810182</c:v>
                </c:pt>
                <c:pt idx="12926">
                  <c:v>45084.739441747683</c:v>
                </c:pt>
                <c:pt idx="12927">
                  <c:v>45084.80811273148</c:v>
                </c:pt>
                <c:pt idx="12928">
                  <c:v>45084.876784444445</c:v>
                </c:pt>
                <c:pt idx="12929">
                  <c:v>45084.945455844907</c:v>
                </c:pt>
                <c:pt idx="12930">
                  <c:v>45085.014127083334</c:v>
                </c:pt>
                <c:pt idx="12931">
                  <c:v>45085.082798113428</c:v>
                </c:pt>
                <c:pt idx="12932">
                  <c:v>45085.151468854165</c:v>
                </c:pt>
                <c:pt idx="12933">
                  <c:v>45085.22014020833</c:v>
                </c:pt>
                <c:pt idx="12934">
                  <c:v>45085.288811863429</c:v>
                </c:pt>
                <c:pt idx="12935">
                  <c:v>45085.35748402778</c:v>
                </c:pt>
                <c:pt idx="12936">
                  <c:v>45085.426155613422</c:v>
                </c:pt>
                <c:pt idx="12937">
                  <c:v>45085.494826805552</c:v>
                </c:pt>
                <c:pt idx="12938">
                  <c:v>45085.563497812502</c:v>
                </c:pt>
                <c:pt idx="12939">
                  <c:v>45085.632168738426</c:v>
                </c:pt>
                <c:pt idx="12940">
                  <c:v>45085.7008397338</c:v>
                </c:pt>
                <c:pt idx="12941">
                  <c:v>45085.769510428239</c:v>
                </c:pt>
                <c:pt idx="12942">
                  <c:v>45085.838181782405</c:v>
                </c:pt>
                <c:pt idx="12943">
                  <c:v>45085.90685334491</c:v>
                </c:pt>
                <c:pt idx="12944">
                  <c:v>45085.975524560185</c:v>
                </c:pt>
                <c:pt idx="12945">
                  <c:v>45086.044195717594</c:v>
                </c:pt>
                <c:pt idx="12946">
                  <c:v>45086.112866377312</c:v>
                </c:pt>
                <c:pt idx="12947">
                  <c:v>45086.181537407407</c:v>
                </c:pt>
                <c:pt idx="12948">
                  <c:v>45086.250209004633</c:v>
                </c:pt>
                <c:pt idx="12949">
                  <c:v>45086.318880983796</c:v>
                </c:pt>
                <c:pt idx="12950">
                  <c:v>45086.387552997687</c:v>
                </c:pt>
                <c:pt idx="12951">
                  <c:v>45086.45622443287</c:v>
                </c:pt>
                <c:pt idx="12952">
                  <c:v>45086.524895462964</c:v>
                </c:pt>
                <c:pt idx="12953">
                  <c:v>45086.593566400465</c:v>
                </c:pt>
                <c:pt idx="12954">
                  <c:v>45086.66223736111</c:v>
                </c:pt>
                <c:pt idx="12955">
                  <c:v>45086.730908275465</c:v>
                </c:pt>
                <c:pt idx="12956">
                  <c:v>45086.799579016202</c:v>
                </c:pt>
                <c:pt idx="12957">
                  <c:v>45086.868250590276</c:v>
                </c:pt>
                <c:pt idx="12958">
                  <c:v>45086.936921932873</c:v>
                </c:pt>
                <c:pt idx="12959">
                  <c:v>45087.005593136571</c:v>
                </c:pt>
                <c:pt idx="12960">
                  <c:v>45087.074264143521</c:v>
                </c:pt>
                <c:pt idx="12961">
                  <c:v>45087.142934675925</c:v>
                </c:pt>
                <c:pt idx="12962">
                  <c:v>45087.211605833334</c:v>
                </c:pt>
                <c:pt idx="12963">
                  <c:v>45087.280277361111</c:v>
                </c:pt>
                <c:pt idx="12964">
                  <c:v>45087.348949444444</c:v>
                </c:pt>
                <c:pt idx="12965">
                  <c:v>45087.417620983797</c:v>
                </c:pt>
                <c:pt idx="12966">
                  <c:v>45087.48629212963</c:v>
                </c:pt>
                <c:pt idx="12967">
                  <c:v>45087.554963009257</c:v>
                </c:pt>
                <c:pt idx="12968">
                  <c:v>45087.623633819443</c:v>
                </c:pt>
                <c:pt idx="12969">
                  <c:v>45087.692304675926</c:v>
                </c:pt>
                <c:pt idx="12970">
                  <c:v>45087.760975277779</c:v>
                </c:pt>
                <c:pt idx="12971">
                  <c:v>45087.829646435188</c:v>
                </c:pt>
                <c:pt idx="12972">
                  <c:v>45087.898317939813</c:v>
                </c:pt>
                <c:pt idx="12973">
                  <c:v>45087.966989039349</c:v>
                </c:pt>
                <c:pt idx="12974">
                  <c:v>45088.035660069443</c:v>
                </c:pt>
                <c:pt idx="12975">
                  <c:v>45088.104330706017</c:v>
                </c:pt>
                <c:pt idx="12976">
                  <c:v>45088.1730015625</c:v>
                </c:pt>
                <c:pt idx="12977">
                  <c:v>45088.241672997683</c:v>
                </c:pt>
                <c:pt idx="12978">
                  <c:v>45088.310344745369</c:v>
                </c:pt>
                <c:pt idx="12979">
                  <c:v>45088.379016712963</c:v>
                </c:pt>
                <c:pt idx="12980">
                  <c:v>45088.447688078704</c:v>
                </c:pt>
                <c:pt idx="12981">
                  <c:v>45088.516359039349</c:v>
                </c:pt>
                <c:pt idx="12982">
                  <c:v>45088.585029907408</c:v>
                </c:pt>
                <c:pt idx="12983">
                  <c:v>45088.653700763891</c:v>
                </c:pt>
                <c:pt idx="12984">
                  <c:v>45088.722371620373</c:v>
                </c:pt>
                <c:pt idx="12985">
                  <c:v>45088.791042187499</c:v>
                </c:pt>
                <c:pt idx="12986">
                  <c:v>45088.859713599537</c:v>
                </c:pt>
                <c:pt idx="12987">
                  <c:v>45088.928384884261</c:v>
                </c:pt>
                <c:pt idx="12988">
                  <c:v>45088.997056018517</c:v>
                </c:pt>
                <c:pt idx="12989">
                  <c:v>45089.065727002315</c:v>
                </c:pt>
                <c:pt idx="12990">
                  <c:v>45089.134397407404</c:v>
                </c:pt>
                <c:pt idx="12991">
                  <c:v>45089.203068391202</c:v>
                </c:pt>
                <c:pt idx="12992">
                  <c:v>45089.271739837961</c:v>
                </c:pt>
                <c:pt idx="12993">
                  <c:v>45089.340411828707</c:v>
                </c:pt>
                <c:pt idx="12994">
                  <c:v>45089.409083402781</c:v>
                </c:pt>
                <c:pt idx="12995">
                  <c:v>45089.477754513886</c:v>
                </c:pt>
                <c:pt idx="12996">
                  <c:v>45089.546425300927</c:v>
                </c:pt>
                <c:pt idx="12997">
                  <c:v>45089.615096006943</c:v>
                </c:pt>
                <c:pt idx="12998">
                  <c:v>45089.683766759263</c:v>
                </c:pt>
                <c:pt idx="12999">
                  <c:v>45089.752437326388</c:v>
                </c:pt>
                <c:pt idx="13000">
                  <c:v>45089.821108252312</c:v>
                </c:pt>
                <c:pt idx="13001">
                  <c:v>45089.889779699071</c:v>
                </c:pt>
                <c:pt idx="13002">
                  <c:v>45089.958450740742</c:v>
                </c:pt>
                <c:pt idx="13003">
                  <c:v>45090.027121666666</c:v>
                </c:pt>
                <c:pt idx="13004">
                  <c:v>45090.095792291664</c:v>
                </c:pt>
                <c:pt idx="13005">
                  <c:v>45090.16446295139</c:v>
                </c:pt>
                <c:pt idx="13006">
                  <c:v>45090.233134212962</c:v>
                </c:pt>
                <c:pt idx="13007">
                  <c:v>45090.301805740739</c:v>
                </c:pt>
                <c:pt idx="13008">
                  <c:v>45090.370477627315</c:v>
                </c:pt>
                <c:pt idx="13009">
                  <c:v>45090.439148923608</c:v>
                </c:pt>
                <c:pt idx="13010">
                  <c:v>45090.507819814811</c:v>
                </c:pt>
                <c:pt idx="13011">
                  <c:v>45090.576490601852</c:v>
                </c:pt>
                <c:pt idx="13012">
                  <c:v>45090.645161319444</c:v>
                </c:pt>
                <c:pt idx="13013">
                  <c:v>45090.713832094909</c:v>
                </c:pt>
                <c:pt idx="13014">
                  <c:v>45090.782502534719</c:v>
                </c:pt>
                <c:pt idx="13015">
                  <c:v>45090.851173773146</c:v>
                </c:pt>
                <c:pt idx="13016">
                  <c:v>45090.919844999997</c:v>
                </c:pt>
                <c:pt idx="13017">
                  <c:v>45090.988516018515</c:v>
                </c:pt>
                <c:pt idx="13018">
                  <c:v>45091.057186956015</c:v>
                </c:pt>
                <c:pt idx="13019">
                  <c:v>45091.125857280094</c:v>
                </c:pt>
                <c:pt idx="13020">
                  <c:v>45091.194528125001</c:v>
                </c:pt>
                <c:pt idx="13021">
                  <c:v>45091.263199490742</c:v>
                </c:pt>
                <c:pt idx="13022">
                  <c:v>45091.331871354167</c:v>
                </c:pt>
                <c:pt idx="13023">
                  <c:v>45091.400542974538</c:v>
                </c:pt>
                <c:pt idx="13024">
                  <c:v>45091.469214062497</c:v>
                </c:pt>
                <c:pt idx="13025">
                  <c:v>45091.537884791665</c:v>
                </c:pt>
                <c:pt idx="13026">
                  <c:v>45091.606555416663</c:v>
                </c:pt>
                <c:pt idx="13027">
                  <c:v>45091.675226087966</c:v>
                </c:pt>
                <c:pt idx="13028">
                  <c:v>45091.743896631946</c:v>
                </c:pt>
                <c:pt idx="13029">
                  <c:v>45091.812567326386</c:v>
                </c:pt>
                <c:pt idx="13030">
                  <c:v>45091.881238692127</c:v>
                </c:pt>
                <c:pt idx="13031">
                  <c:v>45091.949909699077</c:v>
                </c:pt>
                <c:pt idx="13032">
                  <c:v>45092.018580567128</c:v>
                </c:pt>
                <c:pt idx="13033">
                  <c:v>45092.087251192126</c:v>
                </c:pt>
                <c:pt idx="13034">
                  <c:v>45092.155921631944</c:v>
                </c:pt>
                <c:pt idx="13035">
                  <c:v>45092.224592685183</c:v>
                </c:pt>
                <c:pt idx="13036">
                  <c:v>45092.29326402778</c:v>
                </c:pt>
                <c:pt idx="13037">
                  <c:v>45092.361935833331</c:v>
                </c:pt>
                <c:pt idx="13038">
                  <c:v>45092.430607048613</c:v>
                </c:pt>
                <c:pt idx="13039">
                  <c:v>45092.499277881943</c:v>
                </c:pt>
                <c:pt idx="13040">
                  <c:v>45092.567948553238</c:v>
                </c:pt>
                <c:pt idx="13041">
                  <c:v>45092.636619143515</c:v>
                </c:pt>
                <c:pt idx="13042">
                  <c:v>45092.705289803242</c:v>
                </c:pt>
                <c:pt idx="13043">
                  <c:v>45092.773960150465</c:v>
                </c:pt>
                <c:pt idx="13044">
                  <c:v>45092.842631203705</c:v>
                </c:pt>
                <c:pt idx="13045">
                  <c:v>45092.911302384258</c:v>
                </c:pt>
                <c:pt idx="13046">
                  <c:v>45092.979973263886</c:v>
                </c:pt>
                <c:pt idx="13047">
                  <c:v>45093.0486441088</c:v>
                </c:pt>
                <c:pt idx="13048">
                  <c:v>45093.117314374998</c:v>
                </c:pt>
                <c:pt idx="13049">
                  <c:v>45093.18598509259</c:v>
                </c:pt>
                <c:pt idx="13050">
                  <c:v>45093.254656365738</c:v>
                </c:pt>
                <c:pt idx="13051">
                  <c:v>45093.323328055558</c:v>
                </c:pt>
                <c:pt idx="13052">
                  <c:v>45093.391999687497</c:v>
                </c:pt>
                <c:pt idx="13053">
                  <c:v>45093.460670752313</c:v>
                </c:pt>
                <c:pt idx="13054">
                  <c:v>45093.529341423608</c:v>
                </c:pt>
                <c:pt idx="13055">
                  <c:v>45093.59801199074</c:v>
                </c:pt>
                <c:pt idx="13056">
                  <c:v>45093.666682604169</c:v>
                </c:pt>
                <c:pt idx="13057">
                  <c:v>45093.735353136573</c:v>
                </c:pt>
                <c:pt idx="13058">
                  <c:v>45093.804023599536</c:v>
                </c:pt>
                <c:pt idx="13059">
                  <c:v>45093.872694872683</c:v>
                </c:pt>
                <c:pt idx="13060">
                  <c:v>45093.941365844905</c:v>
                </c:pt>
                <c:pt idx="13061">
                  <c:v>45094.010036666667</c:v>
                </c:pt>
                <c:pt idx="13062">
                  <c:v>45094.078707303241</c:v>
                </c:pt>
                <c:pt idx="13063">
                  <c:v>45094.147377534726</c:v>
                </c:pt>
                <c:pt idx="13064">
                  <c:v>45094.216048402777</c:v>
                </c:pt>
                <c:pt idx="13065">
                  <c:v>45094.284719606483</c:v>
                </c:pt>
                <c:pt idx="13066">
                  <c:v>45094.353391331017</c:v>
                </c:pt>
                <c:pt idx="13067">
                  <c:v>45094.422062500002</c:v>
                </c:pt>
                <c:pt idx="13068">
                  <c:v>45094.490733287035</c:v>
                </c:pt>
                <c:pt idx="13069">
                  <c:v>45094.559403842592</c:v>
                </c:pt>
                <c:pt idx="13070">
                  <c:v>45094.62807431713</c:v>
                </c:pt>
                <c:pt idx="13071">
                  <c:v>45094.69674486111</c:v>
                </c:pt>
                <c:pt idx="13072">
                  <c:v>45094.765415127316</c:v>
                </c:pt>
                <c:pt idx="13073">
                  <c:v>45094.834085995368</c:v>
                </c:pt>
                <c:pt idx="13074">
                  <c:v>45094.902757141201</c:v>
                </c:pt>
                <c:pt idx="13075">
                  <c:v>45094.971427916666</c:v>
                </c:pt>
                <c:pt idx="13076">
                  <c:v>45095.040098622689</c:v>
                </c:pt>
                <c:pt idx="13077">
                  <c:v>45095.108768888887</c:v>
                </c:pt>
                <c:pt idx="13078">
                  <c:v>45095.17743945602</c:v>
                </c:pt>
                <c:pt idx="13079">
                  <c:v>45095.246110590277</c:v>
                </c:pt>
                <c:pt idx="13080">
                  <c:v>45095.314782083333</c:v>
                </c:pt>
                <c:pt idx="13081">
                  <c:v>45095.383453692128</c:v>
                </c:pt>
                <c:pt idx="13082">
                  <c:v>45095.452124722222</c:v>
                </c:pt>
                <c:pt idx="13083">
                  <c:v>45095.52079534722</c:v>
                </c:pt>
                <c:pt idx="13084">
                  <c:v>45095.589465868055</c:v>
                </c:pt>
                <c:pt idx="13085">
                  <c:v>45095.65813640046</c:v>
                </c:pt>
                <c:pt idx="13086">
                  <c:v>45095.726806909719</c:v>
                </c:pt>
                <c:pt idx="13087">
                  <c:v>45095.795477187501</c:v>
                </c:pt>
                <c:pt idx="13088">
                  <c:v>45095.864148310182</c:v>
                </c:pt>
                <c:pt idx="13089">
                  <c:v>45095.932819247682</c:v>
                </c:pt>
                <c:pt idx="13090">
                  <c:v>45096.001490046299</c:v>
                </c:pt>
                <c:pt idx="13091">
                  <c:v>45096.070160682873</c:v>
                </c:pt>
                <c:pt idx="13092">
                  <c:v>45096.138830763892</c:v>
                </c:pt>
                <c:pt idx="13093">
                  <c:v>45096.207501458332</c:v>
                </c:pt>
                <c:pt idx="13094">
                  <c:v>45096.276172569444</c:v>
                </c:pt>
                <c:pt idx="13095">
                  <c:v>45096.344844236111</c:v>
                </c:pt>
                <c:pt idx="13096">
                  <c:v>45096.413515416665</c:v>
                </c:pt>
                <c:pt idx="13097">
                  <c:v>45096.482186168978</c:v>
                </c:pt>
                <c:pt idx="13098">
                  <c:v>45096.550856631948</c:v>
                </c:pt>
                <c:pt idx="13099">
                  <c:v>45096.619527013892</c:v>
                </c:pt>
                <c:pt idx="13100">
                  <c:v>45096.688197442127</c:v>
                </c:pt>
                <c:pt idx="13101">
                  <c:v>45096.75686765046</c:v>
                </c:pt>
                <c:pt idx="13102">
                  <c:v>45096.825538321762</c:v>
                </c:pt>
                <c:pt idx="13103">
                  <c:v>45096.894209444443</c:v>
                </c:pt>
                <c:pt idx="13104">
                  <c:v>45096.96288013889</c:v>
                </c:pt>
                <c:pt idx="13105">
                  <c:v>45097.031550740743</c:v>
                </c:pt>
                <c:pt idx="13106">
                  <c:v>45097.100220995373</c:v>
                </c:pt>
                <c:pt idx="13107">
                  <c:v>45097.168891400463</c:v>
                </c:pt>
                <c:pt idx="13108">
                  <c:v>45097.23756238426</c:v>
                </c:pt>
                <c:pt idx="13109">
                  <c:v>45097.306233645832</c:v>
                </c:pt>
                <c:pt idx="13110">
                  <c:v>45097.374905208337</c:v>
                </c:pt>
                <c:pt idx="13111">
                  <c:v>45097.443576180558</c:v>
                </c:pt>
                <c:pt idx="13112">
                  <c:v>45097.512246736114</c:v>
                </c:pt>
                <c:pt idx="13113">
                  <c:v>45097.580917199077</c:v>
                </c:pt>
                <c:pt idx="13114">
                  <c:v>45097.649587627318</c:v>
                </c:pt>
                <c:pt idx="13115">
                  <c:v>45097.718258078705</c:v>
                </c:pt>
                <c:pt idx="13116">
                  <c:v>45097.786928217596</c:v>
                </c:pt>
                <c:pt idx="13117">
                  <c:v>45097.855599166665</c:v>
                </c:pt>
                <c:pt idx="13118">
                  <c:v>45097.924270069445</c:v>
                </c:pt>
                <c:pt idx="13119">
                  <c:v>45097.992940775461</c:v>
                </c:pt>
                <c:pt idx="13120">
                  <c:v>45098.061611377314</c:v>
                </c:pt>
                <c:pt idx="13121">
                  <c:v>45098.130281365738</c:v>
                </c:pt>
                <c:pt idx="13122">
                  <c:v>45098.198951921295</c:v>
                </c:pt>
                <c:pt idx="13123">
                  <c:v>45098.267622962965</c:v>
                </c:pt>
                <c:pt idx="13124">
                  <c:v>45098.336294537039</c:v>
                </c:pt>
                <c:pt idx="13125">
                  <c:v>45098.40496576389</c:v>
                </c:pt>
                <c:pt idx="13126">
                  <c:v>45098.473636493058</c:v>
                </c:pt>
                <c:pt idx="13127">
                  <c:v>45098.542306898147</c:v>
                </c:pt>
                <c:pt idx="13128">
                  <c:v>45098.610977187498</c:v>
                </c:pt>
                <c:pt idx="13129">
                  <c:v>45098.679647534722</c:v>
                </c:pt>
                <c:pt idx="13130">
                  <c:v>45098.748317708334</c:v>
                </c:pt>
                <c:pt idx="13131">
                  <c:v>45098.81698815972</c:v>
                </c:pt>
                <c:pt idx="13132">
                  <c:v>45098.88565921296</c:v>
                </c:pt>
                <c:pt idx="13133">
                  <c:v>45098.95432986111</c:v>
                </c:pt>
                <c:pt idx="13134">
                  <c:v>45099.023000393521</c:v>
                </c:pt>
                <c:pt idx="13135">
                  <c:v>45099.091670648151</c:v>
                </c:pt>
                <c:pt idx="13136">
                  <c:v>45099.160340833332</c:v>
                </c:pt>
                <c:pt idx="13137">
                  <c:v>45099.229011631942</c:v>
                </c:pt>
                <c:pt idx="13138">
                  <c:v>45099.297682685188</c:v>
                </c:pt>
                <c:pt idx="13139">
                  <c:v>45099.366354166668</c:v>
                </c:pt>
                <c:pt idx="13140">
                  <c:v>45099.435025057872</c:v>
                </c:pt>
                <c:pt idx="13141">
                  <c:v>45099.503695555555</c:v>
                </c:pt>
                <c:pt idx="13142">
                  <c:v>45099.572365914355</c:v>
                </c:pt>
                <c:pt idx="13143">
                  <c:v>45099.641036203706</c:v>
                </c:pt>
                <c:pt idx="13144">
                  <c:v>45099.709706562498</c:v>
                </c:pt>
                <c:pt idx="13145">
                  <c:v>45099.778376585651</c:v>
                </c:pt>
                <c:pt idx="13146">
                  <c:v>45099.847047361109</c:v>
                </c:pt>
                <c:pt idx="13147">
                  <c:v>45099.915718194447</c:v>
                </c:pt>
                <c:pt idx="13148">
                  <c:v>45099.984388784724</c:v>
                </c:pt>
                <c:pt idx="13149">
                  <c:v>45100.053059305559</c:v>
                </c:pt>
                <c:pt idx="13150">
                  <c:v>45100.121729236111</c:v>
                </c:pt>
                <c:pt idx="13151">
                  <c:v>45100.1903996412</c:v>
                </c:pt>
                <c:pt idx="13152">
                  <c:v>45100.259070601853</c:v>
                </c:pt>
                <c:pt idx="13153">
                  <c:v>45100.327742013891</c:v>
                </c:pt>
                <c:pt idx="13154">
                  <c:v>45100.396413275463</c:v>
                </c:pt>
                <c:pt idx="13155">
                  <c:v>45100.465083981479</c:v>
                </c:pt>
                <c:pt idx="13156">
                  <c:v>45100.533754317126</c:v>
                </c:pt>
                <c:pt idx="13157">
                  <c:v>45100.602424537035</c:v>
                </c:pt>
                <c:pt idx="13158">
                  <c:v>45100.671094814817</c:v>
                </c:pt>
                <c:pt idx="13159">
                  <c:v>45100.739764976854</c:v>
                </c:pt>
                <c:pt idx="13160">
                  <c:v>45100.808435185187</c:v>
                </c:pt>
                <c:pt idx="13161">
                  <c:v>45100.877106134256</c:v>
                </c:pt>
                <c:pt idx="13162">
                  <c:v>45100.945776759261</c:v>
                </c:pt>
                <c:pt idx="13163">
                  <c:v>45101.0144472338</c:v>
                </c:pt>
                <c:pt idx="13164">
                  <c:v>45101.083117488422</c:v>
                </c:pt>
                <c:pt idx="13165">
                  <c:v>45101.151787453702</c:v>
                </c:pt>
                <c:pt idx="13166">
                  <c:v>45101.220458043979</c:v>
                </c:pt>
                <c:pt idx="13167">
                  <c:v>45101.289128923614</c:v>
                </c:pt>
                <c:pt idx="13168">
                  <c:v>45101.357800324076</c:v>
                </c:pt>
                <c:pt idx="13169">
                  <c:v>45101.426471134262</c:v>
                </c:pt>
                <c:pt idx="13170">
                  <c:v>45101.495141562496</c:v>
                </c:pt>
                <c:pt idx="13171">
                  <c:v>45101.563811805558</c:v>
                </c:pt>
                <c:pt idx="13172">
                  <c:v>45101.632481967594</c:v>
                </c:pt>
                <c:pt idx="13173">
                  <c:v>45101.701152199072</c:v>
                </c:pt>
                <c:pt idx="13174">
                  <c:v>45101.769822118054</c:v>
                </c:pt>
                <c:pt idx="13175">
                  <c:v>45101.838492708332</c:v>
                </c:pt>
                <c:pt idx="13176">
                  <c:v>45101.907163495373</c:v>
                </c:pt>
                <c:pt idx="13177">
                  <c:v>45101.975833946759</c:v>
                </c:pt>
                <c:pt idx="13178">
                  <c:v>45102.044504351848</c:v>
                </c:pt>
                <c:pt idx="13179">
                  <c:v>45102.11317423611</c:v>
                </c:pt>
                <c:pt idx="13180">
                  <c:v>45102.181844513892</c:v>
                </c:pt>
                <c:pt idx="13181">
                  <c:v>45102.250515335647</c:v>
                </c:pt>
                <c:pt idx="13182">
                  <c:v>45102.319186550929</c:v>
                </c:pt>
                <c:pt idx="13183">
                  <c:v>45102.3878578125</c:v>
                </c:pt>
                <c:pt idx="13184">
                  <c:v>45102.456528483795</c:v>
                </c:pt>
                <c:pt idx="13185">
                  <c:v>45102.525198750001</c:v>
                </c:pt>
                <c:pt idx="13186">
                  <c:v>45102.593868923614</c:v>
                </c:pt>
                <c:pt idx="13187">
                  <c:v>45102.662539120371</c:v>
                </c:pt>
                <c:pt idx="13188">
                  <c:v>45102.731209270831</c:v>
                </c:pt>
                <c:pt idx="13189">
                  <c:v>45102.799879270831</c:v>
                </c:pt>
                <c:pt idx="13190">
                  <c:v>45102.868550081017</c:v>
                </c:pt>
                <c:pt idx="13191">
                  <c:v>45102.937220659725</c:v>
                </c:pt>
                <c:pt idx="13192">
                  <c:v>45103.005891099536</c:v>
                </c:pt>
                <c:pt idx="13193">
                  <c:v>45103.074561354166</c:v>
                </c:pt>
                <c:pt idx="13194">
                  <c:v>45103.143231134258</c:v>
                </c:pt>
                <c:pt idx="13195">
                  <c:v>45103.211901527779</c:v>
                </c:pt>
                <c:pt idx="13196">
                  <c:v>45103.280572303243</c:v>
                </c:pt>
                <c:pt idx="13197">
                  <c:v>45103.349243622688</c:v>
                </c:pt>
                <c:pt idx="13198">
                  <c:v>45103.417914409722</c:v>
                </c:pt>
                <c:pt idx="13199">
                  <c:v>45103.486584803242</c:v>
                </c:pt>
                <c:pt idx="13200">
                  <c:v>45103.555254930558</c:v>
                </c:pt>
                <c:pt idx="13201">
                  <c:v>45103.623924976855</c:v>
                </c:pt>
                <c:pt idx="13202">
                  <c:v>45103.692595081018</c:v>
                </c:pt>
                <c:pt idx="13203">
                  <c:v>45103.761264930552</c:v>
                </c:pt>
                <c:pt idx="13204">
                  <c:v>45103.829935324073</c:v>
                </c:pt>
                <c:pt idx="13205">
                  <c:v>45103.898606076385</c:v>
                </c:pt>
                <c:pt idx="13206">
                  <c:v>45103.967276423609</c:v>
                </c:pt>
                <c:pt idx="13207">
                  <c:v>45104.03594671296</c:v>
                </c:pt>
                <c:pt idx="13208">
                  <c:v>45104.104616585646</c:v>
                </c:pt>
                <c:pt idx="13209">
                  <c:v>45104.173286689816</c:v>
                </c:pt>
                <c:pt idx="13210">
                  <c:v>45104.241957372687</c:v>
                </c:pt>
                <c:pt idx="13211">
                  <c:v>45104.31062837963</c:v>
                </c:pt>
                <c:pt idx="13212">
                  <c:v>45104.379299594904</c:v>
                </c:pt>
                <c:pt idx="13213">
                  <c:v>45104.447970208334</c:v>
                </c:pt>
                <c:pt idx="13214">
                  <c:v>45104.516640416667</c:v>
                </c:pt>
                <c:pt idx="13215">
                  <c:v>45104.585310543982</c:v>
                </c:pt>
                <c:pt idx="13216">
                  <c:v>45104.653980636576</c:v>
                </c:pt>
                <c:pt idx="13217">
                  <c:v>45104.722650752316</c:v>
                </c:pt>
                <c:pt idx="13218">
                  <c:v>45104.791320567128</c:v>
                </c:pt>
                <c:pt idx="13219">
                  <c:v>45104.859991226855</c:v>
                </c:pt>
                <c:pt idx="13220">
                  <c:v>45104.928661770835</c:v>
                </c:pt>
                <c:pt idx="13221">
                  <c:v>45104.99733215278</c:v>
                </c:pt>
                <c:pt idx="13222">
                  <c:v>45105.066002395833</c:v>
                </c:pt>
                <c:pt idx="13223">
                  <c:v>45105.134672048611</c:v>
                </c:pt>
                <c:pt idx="13224">
                  <c:v>45105.203342280096</c:v>
                </c:pt>
                <c:pt idx="13225">
                  <c:v>45105.272012986112</c:v>
                </c:pt>
                <c:pt idx="13226">
                  <c:v>45105.340684224539</c:v>
                </c:pt>
                <c:pt idx="13227">
                  <c:v>45105.409355046293</c:v>
                </c:pt>
                <c:pt idx="13228">
                  <c:v>45105.478025416669</c:v>
                </c:pt>
                <c:pt idx="13229">
                  <c:v>45105.546695462966</c:v>
                </c:pt>
                <c:pt idx="13230">
                  <c:v>45105.61536541667</c:v>
                </c:pt>
                <c:pt idx="13231">
                  <c:v>45105.684035428239</c:v>
                </c:pt>
                <c:pt idx="13232">
                  <c:v>45105.752705243052</c:v>
                </c:pt>
                <c:pt idx="13233">
                  <c:v>45105.821375416665</c:v>
                </c:pt>
                <c:pt idx="13234">
                  <c:v>45105.890046122688</c:v>
                </c:pt>
                <c:pt idx="13235">
                  <c:v>45105.958716423615</c:v>
                </c:pt>
                <c:pt idx="13236">
                  <c:v>45106.027386608795</c:v>
                </c:pt>
                <c:pt idx="13237">
                  <c:v>45106.096056481481</c:v>
                </c:pt>
                <c:pt idx="13238">
                  <c:v>45106.164726400464</c:v>
                </c:pt>
                <c:pt idx="13239">
                  <c:v>45106.2333969213</c:v>
                </c:pt>
                <c:pt idx="13240">
                  <c:v>45106.302067708333</c:v>
                </c:pt>
                <c:pt idx="13241">
                  <c:v>45106.37073884259</c:v>
                </c:pt>
                <c:pt idx="13242">
                  <c:v>45106.439409398146</c:v>
                </c:pt>
                <c:pt idx="13243">
                  <c:v>45106.508079548614</c:v>
                </c:pt>
                <c:pt idx="13244">
                  <c:v>45106.576749594904</c:v>
                </c:pt>
                <c:pt idx="13245">
                  <c:v>45106.64541957176</c:v>
                </c:pt>
                <c:pt idx="13246">
                  <c:v>45106.714089606481</c:v>
                </c:pt>
                <c:pt idx="13247">
                  <c:v>45106.782759305555</c:v>
                </c:pt>
                <c:pt idx="13248">
                  <c:v>45106.85142979167</c:v>
                </c:pt>
                <c:pt idx="13249">
                  <c:v>45106.920100289353</c:v>
                </c:pt>
                <c:pt idx="13250">
                  <c:v>45106.988770567128</c:v>
                </c:pt>
                <c:pt idx="13251">
                  <c:v>45107.057440763892</c:v>
                </c:pt>
                <c:pt idx="13252">
                  <c:v>45107.126110335645</c:v>
                </c:pt>
                <c:pt idx="13253">
                  <c:v>45107.194780451391</c:v>
                </c:pt>
                <c:pt idx="13254">
                  <c:v>45107.263451076389</c:v>
                </c:pt>
                <c:pt idx="13255">
                  <c:v>45107.332122199077</c:v>
                </c:pt>
                <c:pt idx="13256">
                  <c:v>45107.400793078705</c:v>
                </c:pt>
                <c:pt idx="13257">
                  <c:v>45107.469463425929</c:v>
                </c:pt>
                <c:pt idx="13258">
                  <c:v>45107.538133425929</c:v>
                </c:pt>
                <c:pt idx="13259">
                  <c:v>45107.606803298608</c:v>
                </c:pt>
                <c:pt idx="13260">
                  <c:v>45107.675473240743</c:v>
                </c:pt>
                <c:pt idx="13261">
                  <c:v>45107.744143043979</c:v>
                </c:pt>
                <c:pt idx="13262">
                  <c:v>45107.812812997683</c:v>
                </c:pt>
                <c:pt idx="13263">
                  <c:v>45107.881483634257</c:v>
                </c:pt>
                <c:pt idx="13264">
                  <c:v>45107.950153912039</c:v>
                </c:pt>
                <c:pt idx="13265">
                  <c:v>45108.018824027778</c:v>
                </c:pt>
                <c:pt idx="13266">
                  <c:v>45108.087493923609</c:v>
                </c:pt>
                <c:pt idx="13267">
                  <c:v>45108.156163622683</c:v>
                </c:pt>
                <c:pt idx="13268">
                  <c:v>45108.224833946762</c:v>
                </c:pt>
                <c:pt idx="13269">
                  <c:v>45108.293504548608</c:v>
                </c:pt>
                <c:pt idx="13270">
                  <c:v>45108.362175613423</c:v>
                </c:pt>
                <c:pt idx="13271">
                  <c:v>45108.430846099538</c:v>
                </c:pt>
                <c:pt idx="13272">
                  <c:v>45108.499516203701</c:v>
                </c:pt>
                <c:pt idx="13273">
                  <c:v>45108.56818613426</c:v>
                </c:pt>
                <c:pt idx="13274">
                  <c:v>45108.63685599537</c:v>
                </c:pt>
                <c:pt idx="13275">
                  <c:v>45108.705525914353</c:v>
                </c:pt>
                <c:pt idx="13276">
                  <c:v>45108.774195532409</c:v>
                </c:pt>
                <c:pt idx="13277">
                  <c:v>45108.842865856481</c:v>
                </c:pt>
                <c:pt idx="13278">
                  <c:v>45108.911536296298</c:v>
                </c:pt>
                <c:pt idx="13279">
                  <c:v>45108.980206458335</c:v>
                </c:pt>
                <c:pt idx="13280">
                  <c:v>45109.048876562498</c:v>
                </c:pt>
                <c:pt idx="13281">
                  <c:v>45109.117546099536</c:v>
                </c:pt>
                <c:pt idx="13282">
                  <c:v>45109.186216087961</c:v>
                </c:pt>
                <c:pt idx="13283">
                  <c:v>45109.254886620372</c:v>
                </c:pt>
                <c:pt idx="13284">
                  <c:v>45109.323557581018</c:v>
                </c:pt>
                <c:pt idx="13285">
                  <c:v>45109.392228495373</c:v>
                </c:pt>
                <c:pt idx="13286">
                  <c:v>45109.460898831021</c:v>
                </c:pt>
                <c:pt idx="13287">
                  <c:v>45109.529568773149</c:v>
                </c:pt>
                <c:pt idx="13288">
                  <c:v>45109.598238611114</c:v>
                </c:pt>
                <c:pt idx="13289">
                  <c:v>45109.666908495368</c:v>
                </c:pt>
                <c:pt idx="13290">
                  <c:v>45109.735578298612</c:v>
                </c:pt>
                <c:pt idx="13291">
                  <c:v>45109.804248032407</c:v>
                </c:pt>
                <c:pt idx="13292">
                  <c:v>45109.872918564812</c:v>
                </c:pt>
                <c:pt idx="13293">
                  <c:v>45109.941588819442</c:v>
                </c:pt>
                <c:pt idx="13294">
                  <c:v>45110.010258912036</c:v>
                </c:pt>
                <c:pt idx="13295">
                  <c:v>45110.078928831019</c:v>
                </c:pt>
                <c:pt idx="13296">
                  <c:v>45110.147598333337</c:v>
                </c:pt>
                <c:pt idx="13297">
                  <c:v>45110.216268472221</c:v>
                </c:pt>
                <c:pt idx="13298">
                  <c:v>45110.284938946759</c:v>
                </c:pt>
                <c:pt idx="13299">
                  <c:v>45110.353609953701</c:v>
                </c:pt>
                <c:pt idx="13300">
                  <c:v>45110.422280405095</c:v>
                </c:pt>
                <c:pt idx="13301">
                  <c:v>45110.490950451385</c:v>
                </c:pt>
                <c:pt idx="13302">
                  <c:v>45110.55962028935</c:v>
                </c:pt>
                <c:pt idx="13303">
                  <c:v>45110.628290034721</c:v>
                </c:pt>
                <c:pt idx="13304">
                  <c:v>45110.69695986111</c:v>
                </c:pt>
                <c:pt idx="13305">
                  <c:v>45110.765629398149</c:v>
                </c:pt>
                <c:pt idx="13306">
                  <c:v>45110.834299548609</c:v>
                </c:pt>
                <c:pt idx="13307">
                  <c:v>45110.902969965275</c:v>
                </c:pt>
                <c:pt idx="13308">
                  <c:v>45110.971640023148</c:v>
                </c:pt>
                <c:pt idx="13309">
                  <c:v>45111.040310011573</c:v>
                </c:pt>
                <c:pt idx="13310">
                  <c:v>45111.108979548611</c:v>
                </c:pt>
                <c:pt idx="13311">
                  <c:v>45111.177649398145</c:v>
                </c:pt>
                <c:pt idx="13312">
                  <c:v>45111.246319814818</c:v>
                </c:pt>
                <c:pt idx="13313">
                  <c:v>45111.314990578707</c:v>
                </c:pt>
                <c:pt idx="13314">
                  <c:v>45111.383661481479</c:v>
                </c:pt>
                <c:pt idx="13315">
                  <c:v>45111.452331793982</c:v>
                </c:pt>
                <c:pt idx="13316">
                  <c:v>45111.521001689813</c:v>
                </c:pt>
                <c:pt idx="13317">
                  <c:v>45111.589671493057</c:v>
                </c:pt>
                <c:pt idx="13318">
                  <c:v>45111.65834130787</c:v>
                </c:pt>
                <c:pt idx="13319">
                  <c:v>45111.727011099538</c:v>
                </c:pt>
                <c:pt idx="13320">
                  <c:v>45111.795680659721</c:v>
                </c:pt>
                <c:pt idx="13321">
                  <c:v>45111.864351053242</c:v>
                </c:pt>
                <c:pt idx="13322">
                  <c:v>45111.93302128472</c:v>
                </c:pt>
                <c:pt idx="13323">
                  <c:v>45112.001691354169</c:v>
                </c:pt>
                <c:pt idx="13324">
                  <c:v>45112.070361273145</c:v>
                </c:pt>
                <c:pt idx="13325">
                  <c:v>45112.139030636572</c:v>
                </c:pt>
                <c:pt idx="13326">
                  <c:v>45112.207700613428</c:v>
                </c:pt>
                <c:pt idx="13327">
                  <c:v>45112.276371006941</c:v>
                </c:pt>
                <c:pt idx="13328">
                  <c:v>45112.345041956018</c:v>
                </c:pt>
                <c:pt idx="13329">
                  <c:v>45112.413712430556</c:v>
                </c:pt>
                <c:pt idx="13330">
                  <c:v>45112.482382465278</c:v>
                </c:pt>
                <c:pt idx="13331">
                  <c:v>45112.551052210649</c:v>
                </c:pt>
                <c:pt idx="13332">
                  <c:v>45112.619721863426</c:v>
                </c:pt>
                <c:pt idx="13333">
                  <c:v>45112.688391585645</c:v>
                </c:pt>
                <c:pt idx="13334">
                  <c:v>45112.757061087963</c:v>
                </c:pt>
                <c:pt idx="13335">
                  <c:v>45112.825731030091</c:v>
                </c:pt>
                <c:pt idx="13336">
                  <c:v>45112.894401435187</c:v>
                </c:pt>
                <c:pt idx="13337">
                  <c:v>45112.963071412036</c:v>
                </c:pt>
                <c:pt idx="13338">
                  <c:v>45113.031741307874</c:v>
                </c:pt>
                <c:pt idx="13339">
                  <c:v>45113.100410844905</c:v>
                </c:pt>
                <c:pt idx="13340">
                  <c:v>45113.169080532411</c:v>
                </c:pt>
                <c:pt idx="13341">
                  <c:v>45113.237750798609</c:v>
                </c:pt>
                <c:pt idx="13342">
                  <c:v>45113.306421354166</c:v>
                </c:pt>
                <c:pt idx="13343">
                  <c:v>45113.375092199072</c:v>
                </c:pt>
                <c:pt idx="13344">
                  <c:v>45113.443762453702</c:v>
                </c:pt>
                <c:pt idx="13345">
                  <c:v>45113.512432291667</c:v>
                </c:pt>
                <c:pt idx="13346">
                  <c:v>45113.581102048614</c:v>
                </c:pt>
                <c:pt idx="13347">
                  <c:v>45113.649771747689</c:v>
                </c:pt>
                <c:pt idx="13348">
                  <c:v>45113.718441493053</c:v>
                </c:pt>
                <c:pt idx="13349">
                  <c:v>45113.787110914353</c:v>
                </c:pt>
                <c:pt idx="13350">
                  <c:v>45113.85578114583</c:v>
                </c:pt>
                <c:pt idx="13351">
                  <c:v>45113.924451331019</c:v>
                </c:pt>
                <c:pt idx="13352">
                  <c:v>45113.993121331019</c:v>
                </c:pt>
                <c:pt idx="13353">
                  <c:v>45114.061791215281</c:v>
                </c:pt>
                <c:pt idx="13354">
                  <c:v>45114.130460497683</c:v>
                </c:pt>
                <c:pt idx="13355">
                  <c:v>45114.199130324072</c:v>
                </c:pt>
                <c:pt idx="13356">
                  <c:v>45114.26780065972</c:v>
                </c:pt>
                <c:pt idx="13357">
                  <c:v>45114.336471516202</c:v>
                </c:pt>
                <c:pt idx="13358">
                  <c:v>45114.405142025462</c:v>
                </c:pt>
                <c:pt idx="13359">
                  <c:v>45114.473812048614</c:v>
                </c:pt>
                <c:pt idx="13360">
                  <c:v>45114.542481736113</c:v>
                </c:pt>
                <c:pt idx="13361">
                  <c:v>45114.611151307872</c:v>
                </c:pt>
                <c:pt idx="13362">
                  <c:v>45114.679820949073</c:v>
                </c:pt>
                <c:pt idx="13363">
                  <c:v>45114.748490405094</c:v>
                </c:pt>
                <c:pt idx="13364">
                  <c:v>45114.817160138889</c:v>
                </c:pt>
                <c:pt idx="13365">
                  <c:v>45114.885830474537</c:v>
                </c:pt>
                <c:pt idx="13366">
                  <c:v>45114.954500416665</c:v>
                </c:pt>
                <c:pt idx="13367">
                  <c:v>45115.023170231485</c:v>
                </c:pt>
                <c:pt idx="13368">
                  <c:v>45115.091839780092</c:v>
                </c:pt>
                <c:pt idx="13369">
                  <c:v>45115.160509247682</c:v>
                </c:pt>
                <c:pt idx="13370">
                  <c:v>45115.2291793287</c:v>
                </c:pt>
                <c:pt idx="13371">
                  <c:v>45115.297849675924</c:v>
                </c:pt>
                <c:pt idx="13372">
                  <c:v>45115.366520439813</c:v>
                </c:pt>
                <c:pt idx="13373">
                  <c:v>45115.435190613425</c:v>
                </c:pt>
                <c:pt idx="13374">
                  <c:v>45115.503860393517</c:v>
                </c:pt>
                <c:pt idx="13375">
                  <c:v>45115.572530046295</c:v>
                </c:pt>
                <c:pt idx="13376">
                  <c:v>45115.641199618054</c:v>
                </c:pt>
                <c:pt idx="13377">
                  <c:v>45115.709869259263</c:v>
                </c:pt>
                <c:pt idx="13378">
                  <c:v>45115.778538564817</c:v>
                </c:pt>
                <c:pt idx="13379">
                  <c:v>45115.847208634259</c:v>
                </c:pt>
                <c:pt idx="13380">
                  <c:v>45115.915878761574</c:v>
                </c:pt>
                <c:pt idx="13381">
                  <c:v>45115.98454863426</c:v>
                </c:pt>
                <c:pt idx="13382">
                  <c:v>45116.053218437497</c:v>
                </c:pt>
                <c:pt idx="13383">
                  <c:v>45116.121887650464</c:v>
                </c:pt>
                <c:pt idx="13384">
                  <c:v>45116.190557361107</c:v>
                </c:pt>
                <c:pt idx="13385">
                  <c:v>45116.259227592593</c:v>
                </c:pt>
                <c:pt idx="13386">
                  <c:v>45116.327898298608</c:v>
                </c:pt>
                <c:pt idx="13387">
                  <c:v>45116.396568854165</c:v>
                </c:pt>
                <c:pt idx="13388">
                  <c:v>45116.465238842589</c:v>
                </c:pt>
                <c:pt idx="13389">
                  <c:v>45116.533908472222</c:v>
                </c:pt>
                <c:pt idx="13390">
                  <c:v>45116.60257797454</c:v>
                </c:pt>
                <c:pt idx="13391">
                  <c:v>45116.671247546299</c:v>
                </c:pt>
                <c:pt idx="13392">
                  <c:v>45116.739917002313</c:v>
                </c:pt>
                <c:pt idx="13393">
                  <c:v>45116.808586493054</c:v>
                </c:pt>
                <c:pt idx="13394">
                  <c:v>45116.877256736108</c:v>
                </c:pt>
                <c:pt idx="13395">
                  <c:v>45116.945926643515</c:v>
                </c:pt>
                <c:pt idx="13396">
                  <c:v>45117.014596412038</c:v>
                </c:pt>
                <c:pt idx="13397">
                  <c:v>45117.083265960646</c:v>
                </c:pt>
                <c:pt idx="13398">
                  <c:v>45117.151935208334</c:v>
                </c:pt>
                <c:pt idx="13399">
                  <c:v>45117.22060508102</c:v>
                </c:pt>
                <c:pt idx="13400">
                  <c:v>45117.289275266201</c:v>
                </c:pt>
                <c:pt idx="13401">
                  <c:v>45117.357945949072</c:v>
                </c:pt>
                <c:pt idx="13402">
                  <c:v>45117.426616053242</c:v>
                </c:pt>
                <c:pt idx="13403">
                  <c:v>45117.495285775462</c:v>
                </c:pt>
                <c:pt idx="13404">
                  <c:v>45117.5639553125</c:v>
                </c:pt>
                <c:pt idx="13405">
                  <c:v>45117.632624756945</c:v>
                </c:pt>
                <c:pt idx="13406">
                  <c:v>45117.701294270832</c:v>
                </c:pt>
                <c:pt idx="13407">
                  <c:v>45117.769963495368</c:v>
                </c:pt>
                <c:pt idx="13408">
                  <c:v>45117.83863337963</c:v>
                </c:pt>
                <c:pt idx="13409">
                  <c:v>45117.907303460648</c:v>
                </c:pt>
                <c:pt idx="13410">
                  <c:v>45117.975973206019</c:v>
                </c:pt>
                <c:pt idx="13411">
                  <c:v>45118.044642893517</c:v>
                </c:pt>
                <c:pt idx="13412">
                  <c:v>45118.113312083333</c:v>
                </c:pt>
                <c:pt idx="13413">
                  <c:v>45118.181981643516</c:v>
                </c:pt>
                <c:pt idx="13414">
                  <c:v>45118.250651770832</c:v>
                </c:pt>
                <c:pt idx="13415">
                  <c:v>45118.319322280091</c:v>
                </c:pt>
                <c:pt idx="13416">
                  <c:v>45118.387992824071</c:v>
                </c:pt>
                <c:pt idx="13417">
                  <c:v>45118.456662800927</c:v>
                </c:pt>
                <c:pt idx="13418">
                  <c:v>45118.52533236111</c:v>
                </c:pt>
                <c:pt idx="13419">
                  <c:v>45118.5940018287</c:v>
                </c:pt>
                <c:pt idx="13420">
                  <c:v>45118.662671319442</c:v>
                </c:pt>
                <c:pt idx="13421">
                  <c:v>45118.73134175926</c:v>
                </c:pt>
                <c:pt idx="13422">
                  <c:v>45118.800012685184</c:v>
                </c:pt>
                <c:pt idx="13423">
                  <c:v>45118.868684432869</c:v>
                </c:pt>
                <c:pt idx="13424">
                  <c:v>45118.937355960647</c:v>
                </c:pt>
                <c:pt idx="13425">
                  <c:v>45119.006027337964</c:v>
                </c:pt>
                <c:pt idx="13426">
                  <c:v>45119.074698530094</c:v>
                </c:pt>
                <c:pt idx="13427">
                  <c:v>45119.143369247686</c:v>
                </c:pt>
                <c:pt idx="13428">
                  <c:v>45119.212040578706</c:v>
                </c:pt>
                <c:pt idx="13429">
                  <c:v>45119.28071230324</c:v>
                </c:pt>
                <c:pt idx="13430">
                  <c:v>45119.349384560184</c:v>
                </c:pt>
                <c:pt idx="13431">
                  <c:v>45119.418056296294</c:v>
                </c:pt>
                <c:pt idx="13432">
                  <c:v>45119.486727627314</c:v>
                </c:pt>
                <c:pt idx="13433">
                  <c:v>45119.55539869213</c:v>
                </c:pt>
                <c:pt idx="13434">
                  <c:v>45119.624069687503</c:v>
                </c:pt>
                <c:pt idx="13435">
                  <c:v>45119.692740729166</c:v>
                </c:pt>
                <c:pt idx="13436">
                  <c:v>45119.761411527776</c:v>
                </c:pt>
                <c:pt idx="13437">
                  <c:v>45119.830082870372</c:v>
                </c:pt>
                <c:pt idx="13438">
                  <c:v>45119.898754560185</c:v>
                </c:pt>
                <c:pt idx="13439">
                  <c:v>45119.967425856485</c:v>
                </c:pt>
                <c:pt idx="13440">
                  <c:v>45120.036097083335</c:v>
                </c:pt>
                <c:pt idx="13441">
                  <c:v>45120.10476790509</c:v>
                </c:pt>
                <c:pt idx="13442">
                  <c:v>45120.173438958336</c:v>
                </c:pt>
                <c:pt idx="13443">
                  <c:v>45120.242110590276</c:v>
                </c:pt>
                <c:pt idx="13444">
                  <c:v>45120.310782534725</c:v>
                </c:pt>
                <c:pt idx="13445">
                  <c:v>45120.379454699076</c:v>
                </c:pt>
                <c:pt idx="13446">
                  <c:v>45120.448126261574</c:v>
                </c:pt>
                <c:pt idx="13447">
                  <c:v>45120.516797418983</c:v>
                </c:pt>
                <c:pt idx="13448">
                  <c:v>45120.585468483798</c:v>
                </c:pt>
                <c:pt idx="13449">
                  <c:v>45120.654139537037</c:v>
                </c:pt>
                <c:pt idx="13450">
                  <c:v>45120.722810601852</c:v>
                </c:pt>
                <c:pt idx="13451">
                  <c:v>45120.791481365741</c:v>
                </c:pt>
                <c:pt idx="13452">
                  <c:v>45120.860152974536</c:v>
                </c:pt>
                <c:pt idx="13453">
                  <c:v>45120.928824467592</c:v>
                </c:pt>
                <c:pt idx="13454">
                  <c:v>45120.997495798612</c:v>
                </c:pt>
                <c:pt idx="13455">
                  <c:v>45121.066166990742</c:v>
                </c:pt>
                <c:pt idx="13456">
                  <c:v>45121.134837592595</c:v>
                </c:pt>
                <c:pt idx="13457">
                  <c:v>45121.203508784725</c:v>
                </c:pt>
                <c:pt idx="13458">
                  <c:v>45121.272180439817</c:v>
                </c:pt>
                <c:pt idx="13459">
                  <c:v>45121.340852638888</c:v>
                </c:pt>
                <c:pt idx="13460">
                  <c:v>45121.409524409719</c:v>
                </c:pt>
                <c:pt idx="13461">
                  <c:v>45121.478195729163</c:v>
                </c:pt>
                <c:pt idx="13462">
                  <c:v>45121.546866736113</c:v>
                </c:pt>
                <c:pt idx="13463">
                  <c:v>45121.615537638892</c:v>
                </c:pt>
                <c:pt idx="13464">
                  <c:v>45121.684208599538</c:v>
                </c:pt>
                <c:pt idx="13465">
                  <c:v>45121.752879375003</c:v>
                </c:pt>
                <c:pt idx="13466">
                  <c:v>45121.821550509259</c:v>
                </c:pt>
                <c:pt idx="13467">
                  <c:v>45121.890222164351</c:v>
                </c:pt>
                <c:pt idx="13468">
                  <c:v>45121.958893425923</c:v>
                </c:pt>
                <c:pt idx="13469">
                  <c:v>45122.027564560187</c:v>
                </c:pt>
                <c:pt idx="13470">
                  <c:v>45122.096235393517</c:v>
                </c:pt>
                <c:pt idx="13471">
                  <c:v>45122.164906273145</c:v>
                </c:pt>
                <c:pt idx="13472">
                  <c:v>45122.233577743056</c:v>
                </c:pt>
                <c:pt idx="13473">
                  <c:v>45122.302249479166</c:v>
                </c:pt>
                <c:pt idx="13474">
                  <c:v>45122.370921585651</c:v>
                </c:pt>
                <c:pt idx="13475">
                  <c:v>45122.439593090276</c:v>
                </c:pt>
                <c:pt idx="13476">
                  <c:v>45122.508264201388</c:v>
                </c:pt>
                <c:pt idx="13477">
                  <c:v>45122.57693520833</c:v>
                </c:pt>
                <c:pt idx="13478">
                  <c:v>45122.64560614583</c:v>
                </c:pt>
                <c:pt idx="13479">
                  <c:v>45122.714277141204</c:v>
                </c:pt>
                <c:pt idx="13480">
                  <c:v>45122.782947789354</c:v>
                </c:pt>
                <c:pt idx="13481">
                  <c:v>45122.851619247682</c:v>
                </c:pt>
                <c:pt idx="13482">
                  <c:v>45122.920290694441</c:v>
                </c:pt>
                <c:pt idx="13483">
                  <c:v>45122.988961932868</c:v>
                </c:pt>
                <c:pt idx="13484">
                  <c:v>45123.057633090277</c:v>
                </c:pt>
                <c:pt idx="13485">
                  <c:v>45123.126303622688</c:v>
                </c:pt>
                <c:pt idx="13486">
                  <c:v>45123.194974699072</c:v>
                </c:pt>
                <c:pt idx="13487">
                  <c:v>45123.263646284722</c:v>
                </c:pt>
                <c:pt idx="13488">
                  <c:v>45123.332318368055</c:v>
                </c:pt>
                <c:pt idx="13489">
                  <c:v>45123.400990208334</c:v>
                </c:pt>
                <c:pt idx="13490">
                  <c:v>45123.469661516203</c:v>
                </c:pt>
                <c:pt idx="13491">
                  <c:v>45123.538332476855</c:v>
                </c:pt>
                <c:pt idx="13492">
                  <c:v>45123.607003321762</c:v>
                </c:pt>
                <c:pt idx="13493">
                  <c:v>45123.675674224534</c:v>
                </c:pt>
                <c:pt idx="13494">
                  <c:v>45123.744344988423</c:v>
                </c:pt>
                <c:pt idx="13495">
                  <c:v>45123.813015902779</c:v>
                </c:pt>
                <c:pt idx="13496">
                  <c:v>45123.881687499997</c:v>
                </c:pt>
                <c:pt idx="13497">
                  <c:v>45123.950358726855</c:v>
                </c:pt>
                <c:pt idx="13498">
                  <c:v>45124.019029814815</c:v>
                </c:pt>
                <c:pt idx="13499">
                  <c:v>45124.087700671298</c:v>
                </c:pt>
                <c:pt idx="13500">
                  <c:v>45124.156371331017</c:v>
                </c:pt>
                <c:pt idx="13501">
                  <c:v>45124.225042615741</c:v>
                </c:pt>
                <c:pt idx="13502">
                  <c:v>45124.293714189815</c:v>
                </c:pt>
                <c:pt idx="13503">
                  <c:v>45124.362386215274</c:v>
                </c:pt>
                <c:pt idx="13504">
                  <c:v>45124.431057662034</c:v>
                </c:pt>
                <c:pt idx="13505">
                  <c:v>45124.49972871528</c:v>
                </c:pt>
                <c:pt idx="13506">
                  <c:v>45124.568399618052</c:v>
                </c:pt>
                <c:pt idx="13507">
                  <c:v>45124.637070439814</c:v>
                </c:pt>
                <c:pt idx="13508">
                  <c:v>45124.705741331018</c:v>
                </c:pt>
                <c:pt idx="13509">
                  <c:v>45124.77441189815</c:v>
                </c:pt>
                <c:pt idx="13510">
                  <c:v>45124.843083182874</c:v>
                </c:pt>
                <c:pt idx="13511">
                  <c:v>45124.911754594905</c:v>
                </c:pt>
                <c:pt idx="13512">
                  <c:v>45124.980425706017</c:v>
                </c:pt>
                <c:pt idx="13513">
                  <c:v>45125.049096770832</c:v>
                </c:pt>
                <c:pt idx="13514">
                  <c:v>45125.117767280091</c:v>
                </c:pt>
                <c:pt idx="13515">
                  <c:v>45125.186438229168</c:v>
                </c:pt>
                <c:pt idx="13516">
                  <c:v>45125.255109722224</c:v>
                </c:pt>
                <c:pt idx="13517">
                  <c:v>45125.323781643521</c:v>
                </c:pt>
                <c:pt idx="13518">
                  <c:v>45125.392453518522</c:v>
                </c:pt>
                <c:pt idx="13519">
                  <c:v>45125.461124814814</c:v>
                </c:pt>
                <c:pt idx="13520">
                  <c:v>45125.529795717594</c:v>
                </c:pt>
                <c:pt idx="13521">
                  <c:v>45125.598466516203</c:v>
                </c:pt>
                <c:pt idx="13522">
                  <c:v>45125.667137372686</c:v>
                </c:pt>
                <c:pt idx="13523">
                  <c:v>45125.735808136575</c:v>
                </c:pt>
                <c:pt idx="13524">
                  <c:v>45125.804478831022</c:v>
                </c:pt>
                <c:pt idx="13525">
                  <c:v>45125.873150324071</c:v>
                </c:pt>
                <c:pt idx="13526">
                  <c:v>45125.941821539353</c:v>
                </c:pt>
                <c:pt idx="13527">
                  <c:v>45126.010492592592</c:v>
                </c:pt>
                <c:pt idx="13528">
                  <c:v>45126.07916346065</c:v>
                </c:pt>
                <c:pt idx="13529">
                  <c:v>45126.147833935182</c:v>
                </c:pt>
                <c:pt idx="13530">
                  <c:v>45126.216505034725</c:v>
                </c:pt>
                <c:pt idx="13531">
                  <c:v>45126.285176469908</c:v>
                </c:pt>
                <c:pt idx="13532">
                  <c:v>45126.353848437502</c:v>
                </c:pt>
                <c:pt idx="13533">
                  <c:v>45126.422519837965</c:v>
                </c:pt>
                <c:pt idx="13534">
                  <c:v>45126.491190856483</c:v>
                </c:pt>
                <c:pt idx="13535">
                  <c:v>45126.559861655092</c:v>
                </c:pt>
                <c:pt idx="13536">
                  <c:v>45126.628532361108</c:v>
                </c:pt>
                <c:pt idx="13537">
                  <c:v>45126.697203136573</c:v>
                </c:pt>
                <c:pt idx="13538">
                  <c:v>45126.765873645832</c:v>
                </c:pt>
                <c:pt idx="13539">
                  <c:v>45126.834544745368</c:v>
                </c:pt>
                <c:pt idx="13540">
                  <c:v>45126.903216134262</c:v>
                </c:pt>
                <c:pt idx="13541">
                  <c:v>45126.971887141204</c:v>
                </c:pt>
                <c:pt idx="13542">
                  <c:v>45127.040558101849</c:v>
                </c:pt>
                <c:pt idx="13543">
                  <c:v>45127.10922859954</c:v>
                </c:pt>
                <c:pt idx="13544">
                  <c:v>45127.177899409726</c:v>
                </c:pt>
                <c:pt idx="13545">
                  <c:v>45127.246570787036</c:v>
                </c:pt>
                <c:pt idx="13546">
                  <c:v>45127.315242500001</c:v>
                </c:pt>
                <c:pt idx="13547">
                  <c:v>45127.383914363425</c:v>
                </c:pt>
                <c:pt idx="13548">
                  <c:v>45127.452585624997</c:v>
                </c:pt>
                <c:pt idx="13549">
                  <c:v>45127.521256493055</c:v>
                </c:pt>
                <c:pt idx="13550">
                  <c:v>45127.589927245368</c:v>
                </c:pt>
                <c:pt idx="13551">
                  <c:v>45127.658598032409</c:v>
                </c:pt>
                <c:pt idx="13552">
                  <c:v>45127.727268773146</c:v>
                </c:pt>
                <c:pt idx="13553">
                  <c:v>45127.795939293981</c:v>
                </c:pt>
                <c:pt idx="13554">
                  <c:v>45127.864610659723</c:v>
                </c:pt>
                <c:pt idx="13555">
                  <c:v>45127.933281840276</c:v>
                </c:pt>
                <c:pt idx="13556">
                  <c:v>45128.001952870371</c:v>
                </c:pt>
                <c:pt idx="13557">
                  <c:v>45128.070623749998</c:v>
                </c:pt>
                <c:pt idx="13558">
                  <c:v>45128.139294074077</c:v>
                </c:pt>
                <c:pt idx="13559">
                  <c:v>45128.207965011577</c:v>
                </c:pt>
                <c:pt idx="13560">
                  <c:v>45128.276636365743</c:v>
                </c:pt>
                <c:pt idx="13561">
                  <c:v>45128.345308275464</c:v>
                </c:pt>
                <c:pt idx="13562">
                  <c:v>45128.413979699071</c:v>
                </c:pt>
                <c:pt idx="13563">
                  <c:v>45128.482650694445</c:v>
                </c:pt>
                <c:pt idx="13564">
                  <c:v>45128.55132140046</c:v>
                </c:pt>
                <c:pt idx="13565">
                  <c:v>45128.61999201389</c:v>
                </c:pt>
                <c:pt idx="13566">
                  <c:v>45128.688662696761</c:v>
                </c:pt>
                <c:pt idx="13567">
                  <c:v>45128.757333148147</c:v>
                </c:pt>
                <c:pt idx="13568">
                  <c:v>45128.826004062503</c:v>
                </c:pt>
                <c:pt idx="13569">
                  <c:v>45128.894675428244</c:v>
                </c:pt>
                <c:pt idx="13570">
                  <c:v>45128.963346365737</c:v>
                </c:pt>
                <c:pt idx="13571">
                  <c:v>45129.032017210651</c:v>
                </c:pt>
                <c:pt idx="13572">
                  <c:v>45129.100687719911</c:v>
                </c:pt>
                <c:pt idx="13573">
                  <c:v>45129.169358356485</c:v>
                </c:pt>
                <c:pt idx="13574">
                  <c:v>45129.238029583335</c:v>
                </c:pt>
                <c:pt idx="13575">
                  <c:v>45129.306701099536</c:v>
                </c:pt>
                <c:pt idx="13576">
                  <c:v>45129.375372905095</c:v>
                </c:pt>
                <c:pt idx="13577">
                  <c:v>45129.44404412037</c:v>
                </c:pt>
                <c:pt idx="13578">
                  <c:v>45129.512714930555</c:v>
                </c:pt>
                <c:pt idx="13579">
                  <c:v>45129.581385636571</c:v>
                </c:pt>
                <c:pt idx="13580">
                  <c:v>45129.650056307873</c:v>
                </c:pt>
                <c:pt idx="13581">
                  <c:v>45129.718727013889</c:v>
                </c:pt>
                <c:pt idx="13582">
                  <c:v>45129.787397395834</c:v>
                </c:pt>
                <c:pt idx="13583">
                  <c:v>45129.856068587964</c:v>
                </c:pt>
                <c:pt idx="13584">
                  <c:v>45129.924739733797</c:v>
                </c:pt>
                <c:pt idx="13585">
                  <c:v>45129.993410694442</c:v>
                </c:pt>
                <c:pt idx="13586">
                  <c:v>45130.062081550925</c:v>
                </c:pt>
                <c:pt idx="13587">
                  <c:v>45130.13075178241</c:v>
                </c:pt>
                <c:pt idx="13588">
                  <c:v>45130.199422581019</c:v>
                </c:pt>
                <c:pt idx="13589">
                  <c:v>45130.268093877312</c:v>
                </c:pt>
                <c:pt idx="13590">
                  <c:v>45130.336765694447</c:v>
                </c:pt>
                <c:pt idx="13591">
                  <c:v>45130.405437175927</c:v>
                </c:pt>
                <c:pt idx="13592">
                  <c:v>45130.474108159724</c:v>
                </c:pt>
                <c:pt idx="13593">
                  <c:v>45130.542778807867</c:v>
                </c:pt>
                <c:pt idx="13594">
                  <c:v>45130.611449340278</c:v>
                </c:pt>
                <c:pt idx="13595">
                  <c:v>45130.680119942132</c:v>
                </c:pt>
                <c:pt idx="13596">
                  <c:v>45130.748790370373</c:v>
                </c:pt>
                <c:pt idx="13597">
                  <c:v>45130.817461064813</c:v>
                </c:pt>
                <c:pt idx="13598">
                  <c:v>45130.886132372689</c:v>
                </c:pt>
                <c:pt idx="13599">
                  <c:v>45130.954803275461</c:v>
                </c:pt>
                <c:pt idx="13600">
                  <c:v>45131.023474050926</c:v>
                </c:pt>
                <c:pt idx="13601">
                  <c:v>45131.092144560185</c:v>
                </c:pt>
                <c:pt idx="13602">
                  <c:v>45131.160815000003</c:v>
                </c:pt>
                <c:pt idx="13603">
                  <c:v>45131.229486041666</c:v>
                </c:pt>
                <c:pt idx="13604">
                  <c:v>45131.29815736111</c:v>
                </c:pt>
                <c:pt idx="13605">
                  <c:v>45131.366829085651</c:v>
                </c:pt>
                <c:pt idx="13606">
                  <c:v>45131.435500231484</c:v>
                </c:pt>
                <c:pt idx="13607">
                  <c:v>45131.504170972221</c:v>
                </c:pt>
                <c:pt idx="13608">
                  <c:v>45131.572841597219</c:v>
                </c:pt>
                <c:pt idx="13609">
                  <c:v>45131.64151212963</c:v>
                </c:pt>
                <c:pt idx="13610">
                  <c:v>45131.710182743052</c:v>
                </c:pt>
                <c:pt idx="13611">
                  <c:v>45131.778853020835</c:v>
                </c:pt>
                <c:pt idx="13612">
                  <c:v>45131.847524050929</c:v>
                </c:pt>
                <c:pt idx="13613">
                  <c:v>45131.916195138889</c:v>
                </c:pt>
                <c:pt idx="13614">
                  <c:v>45131.984865983795</c:v>
                </c:pt>
                <c:pt idx="13615">
                  <c:v>45132.05353675926</c:v>
                </c:pt>
                <c:pt idx="13616">
                  <c:v>45132.122206944441</c:v>
                </c:pt>
                <c:pt idx="13617">
                  <c:v>45132.190877604167</c:v>
                </c:pt>
                <c:pt idx="13618">
                  <c:v>45132.259548819442</c:v>
                </c:pt>
                <c:pt idx="13619">
                  <c:v>45132.32822048611</c:v>
                </c:pt>
                <c:pt idx="13620">
                  <c:v>45132.396892002318</c:v>
                </c:pt>
                <c:pt idx="13621">
                  <c:v>45132.465562974539</c:v>
                </c:pt>
                <c:pt idx="13622">
                  <c:v>45132.534233564817</c:v>
                </c:pt>
                <c:pt idx="13623">
                  <c:v>45132.602904039355</c:v>
                </c:pt>
                <c:pt idx="13624">
                  <c:v>45132.671574571759</c:v>
                </c:pt>
                <c:pt idx="13625">
                  <c:v>45132.740244988425</c:v>
                </c:pt>
                <c:pt idx="13626">
                  <c:v>45132.808915451387</c:v>
                </c:pt>
                <c:pt idx="13627">
                  <c:v>45132.877586666669</c:v>
                </c:pt>
                <c:pt idx="13628">
                  <c:v>45132.946257534721</c:v>
                </c:pt>
                <c:pt idx="13629">
                  <c:v>45133.014928275465</c:v>
                </c:pt>
                <c:pt idx="13630">
                  <c:v>45133.083598784724</c:v>
                </c:pt>
                <c:pt idx="13631">
                  <c:v>45133.152269004633</c:v>
                </c:pt>
                <c:pt idx="13632">
                  <c:v>45133.22093984954</c:v>
                </c:pt>
                <c:pt idx="13633">
                  <c:v>45133.289611006941</c:v>
                </c:pt>
                <c:pt idx="13634">
                  <c:v>45133.358282650464</c:v>
                </c:pt>
                <c:pt idx="13635">
                  <c:v>45133.426953726848</c:v>
                </c:pt>
                <c:pt idx="13636">
                  <c:v>45133.495624421295</c:v>
                </c:pt>
                <c:pt idx="13637">
                  <c:v>45133.564294918979</c:v>
                </c:pt>
                <c:pt idx="13638">
                  <c:v>45133.632965335652</c:v>
                </c:pt>
                <c:pt idx="13639">
                  <c:v>45133.701635821759</c:v>
                </c:pt>
                <c:pt idx="13640">
                  <c:v>45133.770306006947</c:v>
                </c:pt>
                <c:pt idx="13641">
                  <c:v>45133.838976863422</c:v>
                </c:pt>
                <c:pt idx="13642">
                  <c:v>45133.907647916669</c:v>
                </c:pt>
                <c:pt idx="13643">
                  <c:v>45133.976318622685</c:v>
                </c:pt>
                <c:pt idx="13644">
                  <c:v>45134.044989282411</c:v>
                </c:pt>
                <c:pt idx="13645">
                  <c:v>45134.113659432871</c:v>
                </c:pt>
                <c:pt idx="13646">
                  <c:v>45134.182329976851</c:v>
                </c:pt>
                <c:pt idx="13647">
                  <c:v>45134.251001064818</c:v>
                </c:pt>
                <c:pt idx="13648">
                  <c:v>45134.319672534722</c:v>
                </c:pt>
                <c:pt idx="13649">
                  <c:v>45134.3883440625</c:v>
                </c:pt>
                <c:pt idx="13650">
                  <c:v>45134.457015</c:v>
                </c:pt>
                <c:pt idx="13651">
                  <c:v>45134.525685532404</c:v>
                </c:pt>
                <c:pt idx="13652">
                  <c:v>45134.594355960646</c:v>
                </c:pt>
                <c:pt idx="13653">
                  <c:v>45134.663026423608</c:v>
                </c:pt>
                <c:pt idx="13654">
                  <c:v>45134.731696840281</c:v>
                </c:pt>
                <c:pt idx="13655">
                  <c:v>45134.800367094904</c:v>
                </c:pt>
                <c:pt idx="13656">
                  <c:v>45134.869038171295</c:v>
                </c:pt>
                <c:pt idx="13657">
                  <c:v>45134.937709027778</c:v>
                </c:pt>
                <c:pt idx="13658">
                  <c:v>45135.006379722225</c:v>
                </c:pt>
                <c:pt idx="13659">
                  <c:v>45135.075050254629</c:v>
                </c:pt>
                <c:pt idx="13660">
                  <c:v>45135.14372028935</c:v>
                </c:pt>
                <c:pt idx="13661">
                  <c:v>45135.212390949077</c:v>
                </c:pt>
                <c:pt idx="13662">
                  <c:v>45135.28106199074</c:v>
                </c:pt>
                <c:pt idx="13663">
                  <c:v>45135.349733587966</c:v>
                </c:pt>
                <c:pt idx="13664">
                  <c:v>45135.418404641205</c:v>
                </c:pt>
                <c:pt idx="13665">
                  <c:v>45135.487075289355</c:v>
                </c:pt>
                <c:pt idx="13666">
                  <c:v>45135.555745694444</c:v>
                </c:pt>
                <c:pt idx="13667">
                  <c:v>45135.624416006947</c:v>
                </c:pt>
                <c:pt idx="13668">
                  <c:v>45135.693086377316</c:v>
                </c:pt>
                <c:pt idx="13669">
                  <c:v>45135.761756504631</c:v>
                </c:pt>
                <c:pt idx="13670">
                  <c:v>45135.83042716435</c:v>
                </c:pt>
                <c:pt idx="13671">
                  <c:v>45135.899098182868</c:v>
                </c:pt>
                <c:pt idx="13672">
                  <c:v>45135.967768807874</c:v>
                </c:pt>
                <c:pt idx="13673">
                  <c:v>45136.036439351854</c:v>
                </c:pt>
                <c:pt idx="13674">
                  <c:v>45136.105109502314</c:v>
                </c:pt>
                <c:pt idx="13675">
                  <c:v>45136.173779884259</c:v>
                </c:pt>
                <c:pt idx="13676">
                  <c:v>45136.242450844904</c:v>
                </c:pt>
                <c:pt idx="13677">
                  <c:v>45136.311122106483</c:v>
                </c:pt>
                <c:pt idx="13678">
                  <c:v>45136.379793599539</c:v>
                </c:pt>
                <c:pt idx="13679">
                  <c:v>45136.448464490742</c:v>
                </c:pt>
                <c:pt idx="13680">
                  <c:v>45136.51713497685</c:v>
                </c:pt>
                <c:pt idx="13681">
                  <c:v>45136.585805370371</c:v>
                </c:pt>
                <c:pt idx="13682">
                  <c:v>45136.654475740739</c:v>
                </c:pt>
                <c:pt idx="13683">
                  <c:v>45136.723146122684</c:v>
                </c:pt>
                <c:pt idx="13684">
                  <c:v>45136.791816226854</c:v>
                </c:pt>
                <c:pt idx="13685">
                  <c:v>45136.860487152779</c:v>
                </c:pt>
                <c:pt idx="13686">
                  <c:v>45136.92915797454</c:v>
                </c:pt>
                <c:pt idx="13687">
                  <c:v>45136.997828622683</c:v>
                </c:pt>
                <c:pt idx="13688">
                  <c:v>45137.066499143519</c:v>
                </c:pt>
                <c:pt idx="13689">
                  <c:v>45137.135169074078</c:v>
                </c:pt>
                <c:pt idx="13690">
                  <c:v>45137.203839594906</c:v>
                </c:pt>
                <c:pt idx="13691">
                  <c:v>45137.272510567127</c:v>
                </c:pt>
                <c:pt idx="13692">
                  <c:v>45137.341182094904</c:v>
                </c:pt>
                <c:pt idx="13693">
                  <c:v>45137.409853194447</c:v>
                </c:pt>
                <c:pt idx="13694">
                  <c:v>45137.478523831021</c:v>
                </c:pt>
                <c:pt idx="13695">
                  <c:v>45137.547194166669</c:v>
                </c:pt>
                <c:pt idx="13696">
                  <c:v>45137.615864398147</c:v>
                </c:pt>
                <c:pt idx="13697">
                  <c:v>45137.684534687498</c:v>
                </c:pt>
                <c:pt idx="13698">
                  <c:v>45137.753204780092</c:v>
                </c:pt>
                <c:pt idx="13699">
                  <c:v>45137.821875243055</c:v>
                </c:pt>
                <c:pt idx="13700">
                  <c:v>45137.890546226852</c:v>
                </c:pt>
                <c:pt idx="13701">
                  <c:v>45137.959216805553</c:v>
                </c:pt>
                <c:pt idx="13702">
                  <c:v>45138.027887280092</c:v>
                </c:pt>
                <c:pt idx="13703">
                  <c:v>45138.096557430559</c:v>
                </c:pt>
                <c:pt idx="13704">
                  <c:v>45138.165227638892</c:v>
                </c:pt>
                <c:pt idx="13705">
                  <c:v>45138.233898437502</c:v>
                </c:pt>
                <c:pt idx="13706">
                  <c:v>45138.302569502317</c:v>
                </c:pt>
                <c:pt idx="13707">
                  <c:v>45138.371240925924</c:v>
                </c:pt>
                <c:pt idx="13708">
                  <c:v>45138.439911770831</c:v>
                </c:pt>
                <c:pt idx="13709">
                  <c:v>45138.508582199072</c:v>
                </c:pt>
                <c:pt idx="13710">
                  <c:v>45138.57725253472</c:v>
                </c:pt>
                <c:pt idx="13711">
                  <c:v>45138.645922800926</c:v>
                </c:pt>
                <c:pt idx="13712">
                  <c:v>45138.714593113429</c:v>
                </c:pt>
                <c:pt idx="13713">
                  <c:v>45138.783263090278</c:v>
                </c:pt>
                <c:pt idx="13714">
                  <c:v>45138.851933877311</c:v>
                </c:pt>
                <c:pt idx="13715">
                  <c:v>45138.920604652776</c:v>
                </c:pt>
                <c:pt idx="13716">
                  <c:v>45138.989275219908</c:v>
                </c:pt>
                <c:pt idx="13717">
                  <c:v>45139.057945694447</c:v>
                </c:pt>
                <c:pt idx="13718">
                  <c:v>45139.126615567133</c:v>
                </c:pt>
                <c:pt idx="13719">
                  <c:v>45139.195285960646</c:v>
                </c:pt>
                <c:pt idx="13720">
                  <c:v>45139.263956886571</c:v>
                </c:pt>
                <c:pt idx="13721">
                  <c:v>45139.332628298609</c:v>
                </c:pt>
                <c:pt idx="13722">
                  <c:v>45139.401299467594</c:v>
                </c:pt>
                <c:pt idx="13723">
                  <c:v>45139.469970104168</c:v>
                </c:pt>
                <c:pt idx="13724">
                  <c:v>45139.538640381943</c:v>
                </c:pt>
                <c:pt idx="13725">
                  <c:v>45139.607310555555</c:v>
                </c:pt>
                <c:pt idx="13726">
                  <c:v>45139.67598078704</c:v>
                </c:pt>
                <c:pt idx="13727">
                  <c:v>45139.744650879627</c:v>
                </c:pt>
                <c:pt idx="13728">
                  <c:v>45139.813321122689</c:v>
                </c:pt>
                <c:pt idx="13729">
                  <c:v>45139.881992048613</c:v>
                </c:pt>
                <c:pt idx="13730">
                  <c:v>45139.950662604169</c:v>
                </c:pt>
                <c:pt idx="13731">
                  <c:v>45140.019333020835</c:v>
                </c:pt>
                <c:pt idx="13732">
                  <c:v>45140.088003206016</c:v>
                </c:pt>
                <c:pt idx="13733">
                  <c:v>45140.156673194448</c:v>
                </c:pt>
                <c:pt idx="13734">
                  <c:v>45140.22534380787</c:v>
                </c:pt>
                <c:pt idx="13735">
                  <c:v>45140.294014699073</c:v>
                </c:pt>
                <c:pt idx="13736">
                  <c:v>45140.362686064815</c:v>
                </c:pt>
                <c:pt idx="13737">
                  <c:v>45140.431356840279</c:v>
                </c:pt>
                <c:pt idx="13738">
                  <c:v>45140.500027222224</c:v>
                </c:pt>
                <c:pt idx="13739">
                  <c:v>45140.568697453702</c:v>
                </c:pt>
                <c:pt idx="13740">
                  <c:v>45140.637367604169</c:v>
                </c:pt>
                <c:pt idx="13741">
                  <c:v>45140.706037812502</c:v>
                </c:pt>
                <c:pt idx="13742">
                  <c:v>45140.774707719909</c:v>
                </c:pt>
                <c:pt idx="13743">
                  <c:v>45140.843378333331</c:v>
                </c:pt>
                <c:pt idx="13744">
                  <c:v>45140.912049074075</c:v>
                </c:pt>
                <c:pt idx="13745">
                  <c:v>45140.980719513886</c:v>
                </c:pt>
                <c:pt idx="13746">
                  <c:v>45141.049389907406</c:v>
                </c:pt>
                <c:pt idx="13747">
                  <c:v>45141.118059745371</c:v>
                </c:pt>
                <c:pt idx="13748">
                  <c:v>45141.186730023146</c:v>
                </c:pt>
                <c:pt idx="13749">
                  <c:v>45141.255400844908</c:v>
                </c:pt>
                <c:pt idx="13750">
                  <c:v>45141.324072094911</c:v>
                </c:pt>
                <c:pt idx="13751">
                  <c:v>45141.392743298609</c:v>
                </c:pt>
                <c:pt idx="13752">
                  <c:v>45141.461413923615</c:v>
                </c:pt>
                <c:pt idx="13753">
                  <c:v>45141.530084155092</c:v>
                </c:pt>
                <c:pt idx="13754">
                  <c:v>45141.598754282408</c:v>
                </c:pt>
                <c:pt idx="13755">
                  <c:v>45141.66742445602</c:v>
                </c:pt>
                <c:pt idx="13756">
                  <c:v>45141.736094548614</c:v>
                </c:pt>
                <c:pt idx="13757">
                  <c:v>45141.80476457176</c:v>
                </c:pt>
                <c:pt idx="13758">
                  <c:v>45141.873435393522</c:v>
                </c:pt>
                <c:pt idx="13759">
                  <c:v>45141.942105925926</c:v>
                </c:pt>
                <c:pt idx="13760">
                  <c:v>45142.010776319446</c:v>
                </c:pt>
                <c:pt idx="13761">
                  <c:v>45142.079446516203</c:v>
                </c:pt>
                <c:pt idx="13762">
                  <c:v>45142.148116307872</c:v>
                </c:pt>
                <c:pt idx="13763">
                  <c:v>45142.216786736113</c:v>
                </c:pt>
                <c:pt idx="13764">
                  <c:v>45142.285457500002</c:v>
                </c:pt>
                <c:pt idx="13765">
                  <c:v>45142.354128784726</c:v>
                </c:pt>
                <c:pt idx="13766">
                  <c:v>45142.422799525462</c:v>
                </c:pt>
                <c:pt idx="13767">
                  <c:v>45142.49146986111</c:v>
                </c:pt>
                <c:pt idx="13768">
                  <c:v>45142.560139976849</c:v>
                </c:pt>
                <c:pt idx="13769">
                  <c:v>45142.628810011571</c:v>
                </c:pt>
                <c:pt idx="13770">
                  <c:v>45142.697480115741</c:v>
                </c:pt>
                <c:pt idx="13771">
                  <c:v>45142.76614994213</c:v>
                </c:pt>
                <c:pt idx="13772">
                  <c:v>45142.834820370372</c:v>
                </c:pt>
                <c:pt idx="13773">
                  <c:v>45142.903491076388</c:v>
                </c:pt>
                <c:pt idx="13774">
                  <c:v>45142.972161412035</c:v>
                </c:pt>
                <c:pt idx="13775">
                  <c:v>45143.040831689817</c:v>
                </c:pt>
                <c:pt idx="13776">
                  <c:v>45143.109501516206</c:v>
                </c:pt>
                <c:pt idx="13777">
                  <c:v>45143.178171643522</c:v>
                </c:pt>
                <c:pt idx="13778">
                  <c:v>45143.246842337961</c:v>
                </c:pt>
                <c:pt idx="13779">
                  <c:v>45143.315513391201</c:v>
                </c:pt>
                <c:pt idx="13780">
                  <c:v>45143.384184571762</c:v>
                </c:pt>
                <c:pt idx="13781">
                  <c:v>45143.452855162039</c:v>
                </c:pt>
                <c:pt idx="13782">
                  <c:v>45143.521525335651</c:v>
                </c:pt>
                <c:pt idx="13783">
                  <c:v>45143.590195416669</c:v>
                </c:pt>
                <c:pt idx="13784">
                  <c:v>45143.658865520832</c:v>
                </c:pt>
                <c:pt idx="13785">
                  <c:v>45143.727535590275</c:v>
                </c:pt>
                <c:pt idx="13786">
                  <c:v>45143.79620542824</c:v>
                </c:pt>
                <c:pt idx="13787">
                  <c:v>45143.864876099535</c:v>
                </c:pt>
                <c:pt idx="13788">
                  <c:v>45143.933546608794</c:v>
                </c:pt>
                <c:pt idx="13789">
                  <c:v>45144.002216956018</c:v>
                </c:pt>
                <c:pt idx="13790">
                  <c:v>45144.070887152775</c:v>
                </c:pt>
                <c:pt idx="13791">
                  <c:v>45144.139556793984</c:v>
                </c:pt>
                <c:pt idx="13792">
                  <c:v>45144.208227048613</c:v>
                </c:pt>
                <c:pt idx="13793">
                  <c:v>45144.276897719908</c:v>
                </c:pt>
                <c:pt idx="13794">
                  <c:v>45144.345568946759</c:v>
                </c:pt>
                <c:pt idx="13795">
                  <c:v>45144.414239687503</c:v>
                </c:pt>
                <c:pt idx="13796">
                  <c:v>45144.482909999999</c:v>
                </c:pt>
                <c:pt idx="13797">
                  <c:v>45144.551580023151</c:v>
                </c:pt>
                <c:pt idx="13798">
                  <c:v>45144.620249965279</c:v>
                </c:pt>
                <c:pt idx="13799">
                  <c:v>45144.688919953704</c:v>
                </c:pt>
                <c:pt idx="13800">
                  <c:v>45144.75758972222</c:v>
                </c:pt>
                <c:pt idx="13801">
                  <c:v>45144.826259953705</c:v>
                </c:pt>
                <c:pt idx="13802">
                  <c:v>45144.894930625</c:v>
                </c:pt>
                <c:pt idx="13803">
                  <c:v>45144.96360087963</c:v>
                </c:pt>
                <c:pt idx="13804">
                  <c:v>45145.032271053242</c:v>
                </c:pt>
                <c:pt idx="13805">
                  <c:v>45145.100940868055</c:v>
                </c:pt>
                <c:pt idx="13806">
                  <c:v>45145.169610821758</c:v>
                </c:pt>
                <c:pt idx="13807">
                  <c:v>45145.238281365739</c:v>
                </c:pt>
                <c:pt idx="13808">
                  <c:v>45145.3069521875</c:v>
                </c:pt>
                <c:pt idx="13809">
                  <c:v>45145.375623310189</c:v>
                </c:pt>
                <c:pt idx="13810">
                  <c:v>45145.444293842593</c:v>
                </c:pt>
                <c:pt idx="13811">
                  <c:v>45145.512963958332</c:v>
                </c:pt>
                <c:pt idx="13812">
                  <c:v>45145.581633981485</c:v>
                </c:pt>
                <c:pt idx="13813">
                  <c:v>45145.650303958333</c:v>
                </c:pt>
                <c:pt idx="13814">
                  <c:v>45145.718973981478</c:v>
                </c:pt>
                <c:pt idx="13815">
                  <c:v>45145.787643668984</c:v>
                </c:pt>
                <c:pt idx="13816">
                  <c:v>45145.856314178243</c:v>
                </c:pt>
                <c:pt idx="13817">
                  <c:v>45145.92498462963</c:v>
                </c:pt>
                <c:pt idx="13818">
                  <c:v>45145.993654907405</c:v>
                </c:pt>
                <c:pt idx="13819">
                  <c:v>45146.062325069448</c:v>
                </c:pt>
                <c:pt idx="13820">
                  <c:v>45146.130994618055</c:v>
                </c:pt>
                <c:pt idx="13821">
                  <c:v>45146.199664722226</c:v>
                </c:pt>
                <c:pt idx="13822">
                  <c:v>45146.268335335648</c:v>
                </c:pt>
                <c:pt idx="13823">
                  <c:v>45146.337006458336</c:v>
                </c:pt>
                <c:pt idx="13824">
                  <c:v>45146.40567724537</c:v>
                </c:pt>
                <c:pt idx="13825">
                  <c:v>45146.47434753472</c:v>
                </c:pt>
                <c:pt idx="13826">
                  <c:v>45146.543017488424</c:v>
                </c:pt>
                <c:pt idx="13827">
                  <c:v>45146.611687337965</c:v>
                </c:pt>
                <c:pt idx="13828">
                  <c:v>45146.680357256948</c:v>
                </c:pt>
                <c:pt idx="13829">
                  <c:v>45146.749026990743</c:v>
                </c:pt>
                <c:pt idx="13830">
                  <c:v>45146.817696990744</c:v>
                </c:pt>
                <c:pt idx="13831">
                  <c:v>45146.886367604166</c:v>
                </c:pt>
                <c:pt idx="13832">
                  <c:v>45146.955037812499</c:v>
                </c:pt>
                <c:pt idx="13833">
                  <c:v>45147.023707905093</c:v>
                </c:pt>
                <c:pt idx="13834">
                  <c:v>45147.092377719906</c:v>
                </c:pt>
                <c:pt idx="13835">
                  <c:v>45147.161047465277</c:v>
                </c:pt>
                <c:pt idx="13836">
                  <c:v>45147.229717812501</c:v>
                </c:pt>
                <c:pt idx="13837">
                  <c:v>45147.298388437499</c:v>
                </c:pt>
                <c:pt idx="13838">
                  <c:v>45147.367059479169</c:v>
                </c:pt>
                <c:pt idx="13839">
                  <c:v>45147.435729930556</c:v>
                </c:pt>
                <c:pt idx="13840">
                  <c:v>45147.504399988429</c:v>
                </c:pt>
                <c:pt idx="13841">
                  <c:v>45147.573069907405</c:v>
                </c:pt>
                <c:pt idx="13842">
                  <c:v>45147.641739756946</c:v>
                </c:pt>
                <c:pt idx="13843">
                  <c:v>45147.710409675929</c:v>
                </c:pt>
                <c:pt idx="13844">
                  <c:v>45147.779079247688</c:v>
                </c:pt>
                <c:pt idx="13845">
                  <c:v>45147.847749583336</c:v>
                </c:pt>
                <c:pt idx="13846">
                  <c:v>45147.916419988425</c:v>
                </c:pt>
                <c:pt idx="13847">
                  <c:v>45147.985090138885</c:v>
                </c:pt>
                <c:pt idx="13848">
                  <c:v>45148.053760219904</c:v>
                </c:pt>
                <c:pt idx="13849">
                  <c:v>45148.122429710646</c:v>
                </c:pt>
                <c:pt idx="13850">
                  <c:v>45148.191099687501</c:v>
                </c:pt>
                <c:pt idx="13851">
                  <c:v>45148.259770196761</c:v>
                </c:pt>
                <c:pt idx="13852">
                  <c:v>45148.328441168982</c:v>
                </c:pt>
                <c:pt idx="13853">
                  <c:v>45148.397112002312</c:v>
                </c:pt>
                <c:pt idx="13854">
                  <c:v>45148.465782268519</c:v>
                </c:pt>
                <c:pt idx="13855">
                  <c:v>45148.534452164349</c:v>
                </c:pt>
                <c:pt idx="13856">
                  <c:v>45148.603121944441</c:v>
                </c:pt>
                <c:pt idx="13857">
                  <c:v>45148.671791793982</c:v>
                </c:pt>
                <c:pt idx="13858">
                  <c:v>45148.740461516201</c:v>
                </c:pt>
                <c:pt idx="13859">
                  <c:v>45148.809131284725</c:v>
                </c:pt>
                <c:pt idx="13860">
                  <c:v>45148.877801793984</c:v>
                </c:pt>
                <c:pt idx="13861">
                  <c:v>45148.946471979165</c:v>
                </c:pt>
                <c:pt idx="13862">
                  <c:v>45149.015142025462</c:v>
                </c:pt>
                <c:pt idx="13863">
                  <c:v>45149.083811840275</c:v>
                </c:pt>
                <c:pt idx="13864">
                  <c:v>45149.152481365738</c:v>
                </c:pt>
                <c:pt idx="13865">
                  <c:v>45149.221151516205</c:v>
                </c:pt>
                <c:pt idx="13866">
                  <c:v>45149.289821967592</c:v>
                </c:pt>
                <c:pt idx="13867">
                  <c:v>45149.358492928244</c:v>
                </c:pt>
                <c:pt idx="13868">
                  <c:v>45149.427163310182</c:v>
                </c:pt>
                <c:pt idx="13869">
                  <c:v>45149.495833310182</c:v>
                </c:pt>
                <c:pt idx="13870">
                  <c:v>45149.564503113426</c:v>
                </c:pt>
                <c:pt idx="13871">
                  <c:v>45149.633172835645</c:v>
                </c:pt>
                <c:pt idx="13872">
                  <c:v>45149.701842627313</c:v>
                </c:pt>
                <c:pt idx="13873">
                  <c:v>45149.770512118055</c:v>
                </c:pt>
                <c:pt idx="13874">
                  <c:v>45149.839182280091</c:v>
                </c:pt>
                <c:pt idx="13875">
                  <c:v>45149.907852638891</c:v>
                </c:pt>
                <c:pt idx="13876">
                  <c:v>45149.976522650461</c:v>
                </c:pt>
                <c:pt idx="13877">
                  <c:v>45150.04519261574</c:v>
                </c:pt>
                <c:pt idx="13878">
                  <c:v>45150.113862071761</c:v>
                </c:pt>
                <c:pt idx="13879">
                  <c:v>45150.182531921295</c:v>
                </c:pt>
                <c:pt idx="13880">
                  <c:v>45150.251202314816</c:v>
                </c:pt>
                <c:pt idx="13881">
                  <c:v>45150.31987309028</c:v>
                </c:pt>
                <c:pt idx="13882">
                  <c:v>45150.388543923611</c:v>
                </c:pt>
                <c:pt idx="13883">
                  <c:v>45150.457214166665</c:v>
                </c:pt>
                <c:pt idx="13884">
                  <c:v>45150.52588400463</c:v>
                </c:pt>
                <c:pt idx="13885">
                  <c:v>45150.594553738425</c:v>
                </c:pt>
                <c:pt idx="13886">
                  <c:v>45150.663223506941</c:v>
                </c:pt>
                <c:pt idx="13887">
                  <c:v>45150.731893229167</c:v>
                </c:pt>
                <c:pt idx="13888">
                  <c:v>45150.800562789351</c:v>
                </c:pt>
                <c:pt idx="13889">
                  <c:v>45150.869233171295</c:v>
                </c:pt>
                <c:pt idx="13890">
                  <c:v>45150.937903321763</c:v>
                </c:pt>
                <c:pt idx="13891">
                  <c:v>45151.006573333332</c:v>
                </c:pt>
                <c:pt idx="13892">
                  <c:v>45151.075243159721</c:v>
                </c:pt>
                <c:pt idx="13893">
                  <c:v>45151.143912511572</c:v>
                </c:pt>
                <c:pt idx="13894">
                  <c:v>45151.212582476852</c:v>
                </c:pt>
                <c:pt idx="13895">
                  <c:v>45151.281252824076</c:v>
                </c:pt>
                <c:pt idx="13896">
                  <c:v>45151.349923715279</c:v>
                </c:pt>
                <c:pt idx="13897">
                  <c:v>45151.418594074072</c:v>
                </c:pt>
                <c:pt idx="13898">
                  <c:v>45151.487264039351</c:v>
                </c:pt>
                <c:pt idx="13899">
                  <c:v>45151.555933738426</c:v>
                </c:pt>
                <c:pt idx="13900">
                  <c:v>45151.624603356482</c:v>
                </c:pt>
                <c:pt idx="13901">
                  <c:v>45151.693273032404</c:v>
                </c:pt>
                <c:pt idx="13902">
                  <c:v>45151.761942453704</c:v>
                </c:pt>
                <c:pt idx="13903">
                  <c:v>45151.830612418984</c:v>
                </c:pt>
                <c:pt idx="13904">
                  <c:v>45151.899282743056</c:v>
                </c:pt>
                <c:pt idx="13905">
                  <c:v>45151.967952673614</c:v>
                </c:pt>
                <c:pt idx="13906">
                  <c:v>45152.036622523148</c:v>
                </c:pt>
                <c:pt idx="13907">
                  <c:v>45152.105291979169</c:v>
                </c:pt>
                <c:pt idx="13908">
                  <c:v>45152.173961666667</c:v>
                </c:pt>
                <c:pt idx="13909">
                  <c:v>45152.242631921297</c:v>
                </c:pt>
                <c:pt idx="13910">
                  <c:v>45152.311302488422</c:v>
                </c:pt>
                <c:pt idx="13911">
                  <c:v>45152.379973275463</c:v>
                </c:pt>
                <c:pt idx="13912">
                  <c:v>45152.44864347222</c:v>
                </c:pt>
                <c:pt idx="13913">
                  <c:v>45152.517313263888</c:v>
                </c:pt>
                <c:pt idx="13914">
                  <c:v>45152.585982951387</c:v>
                </c:pt>
                <c:pt idx="13915">
                  <c:v>45152.654652627316</c:v>
                </c:pt>
                <c:pt idx="13916">
                  <c:v>45152.723322314814</c:v>
                </c:pt>
                <c:pt idx="13917">
                  <c:v>45152.791991712962</c:v>
                </c:pt>
                <c:pt idx="13918">
                  <c:v>45152.860661944447</c:v>
                </c:pt>
                <c:pt idx="13919">
                  <c:v>45152.929332060186</c:v>
                </c:pt>
                <c:pt idx="13920">
                  <c:v>45152.99800201389</c:v>
                </c:pt>
                <c:pt idx="13921">
                  <c:v>45153.066671840279</c:v>
                </c:pt>
                <c:pt idx="13922">
                  <c:v>45153.135341064815</c:v>
                </c:pt>
                <c:pt idx="13923">
                  <c:v>45153.204010879628</c:v>
                </c:pt>
                <c:pt idx="13924">
                  <c:v>45153.27268115741</c:v>
                </c:pt>
                <c:pt idx="13925">
                  <c:v>45153.341351979165</c:v>
                </c:pt>
                <c:pt idx="13926">
                  <c:v>45153.410022372685</c:v>
                </c:pt>
                <c:pt idx="13927">
                  <c:v>45153.478692314813</c:v>
                </c:pt>
                <c:pt idx="13928">
                  <c:v>45153.547361944446</c:v>
                </c:pt>
                <c:pt idx="13929">
                  <c:v>45153.616031469908</c:v>
                </c:pt>
                <c:pt idx="13930">
                  <c:v>45153.684701053244</c:v>
                </c:pt>
                <c:pt idx="13931">
                  <c:v>45153.753370451392</c:v>
                </c:pt>
                <c:pt idx="13932">
                  <c:v>45153.822040208332</c:v>
                </c:pt>
                <c:pt idx="13933">
                  <c:v>45153.890710486114</c:v>
                </c:pt>
                <c:pt idx="13934">
                  <c:v>45153.9593803588</c:v>
                </c:pt>
                <c:pt idx="13935">
                  <c:v>45154.028050127316</c:v>
                </c:pt>
                <c:pt idx="13936">
                  <c:v>45154.096719583336</c:v>
                </c:pt>
                <c:pt idx="13937">
                  <c:v>45154.165389074071</c:v>
                </c:pt>
                <c:pt idx="13938">
                  <c:v>45154.234059166665</c:v>
                </c:pt>
                <c:pt idx="13939">
                  <c:v>45154.302729525465</c:v>
                </c:pt>
                <c:pt idx="13940">
                  <c:v>45154.371400243057</c:v>
                </c:pt>
                <c:pt idx="13941">
                  <c:v>45154.440070370372</c:v>
                </c:pt>
                <c:pt idx="13942">
                  <c:v>45154.508740104167</c:v>
                </c:pt>
                <c:pt idx="13943">
                  <c:v>45154.577409722224</c:v>
                </c:pt>
                <c:pt idx="13944">
                  <c:v>45154.646079282407</c:v>
                </c:pt>
                <c:pt idx="13945">
                  <c:v>45154.714748888888</c:v>
                </c:pt>
                <c:pt idx="13946">
                  <c:v>45154.783418159721</c:v>
                </c:pt>
                <c:pt idx="13947">
                  <c:v>45154.852088217594</c:v>
                </c:pt>
                <c:pt idx="13948">
                  <c:v>45154.920758287037</c:v>
                </c:pt>
                <c:pt idx="13949">
                  <c:v>45154.98942813657</c:v>
                </c:pt>
                <c:pt idx="13950">
                  <c:v>45155.05809791667</c:v>
                </c:pt>
                <c:pt idx="13951">
                  <c:v>45155.126767071757</c:v>
                </c:pt>
                <c:pt idx="13952">
                  <c:v>45155.195436747686</c:v>
                </c:pt>
                <c:pt idx="13953">
                  <c:v>45155.26410695602</c:v>
                </c:pt>
                <c:pt idx="13954">
                  <c:v>45155.332777650467</c:v>
                </c:pt>
                <c:pt idx="13955">
                  <c:v>45155.401448101853</c:v>
                </c:pt>
                <c:pt idx="13956">
                  <c:v>45155.470118032405</c:v>
                </c:pt>
                <c:pt idx="13957">
                  <c:v>45155.538787592595</c:v>
                </c:pt>
                <c:pt idx="13958">
                  <c:v>45155.607457048609</c:v>
                </c:pt>
                <c:pt idx="13959">
                  <c:v>45155.676126562503</c:v>
                </c:pt>
                <c:pt idx="13960">
                  <c:v>45155.744795937499</c:v>
                </c:pt>
                <c:pt idx="13961">
                  <c:v>45155.813465462961</c:v>
                </c:pt>
                <c:pt idx="13962">
                  <c:v>45155.882135671294</c:v>
                </c:pt>
                <c:pt idx="13963">
                  <c:v>45155.950805509259</c:v>
                </c:pt>
                <c:pt idx="13964">
                  <c:v>45156.019475208333</c:v>
                </c:pt>
                <c:pt idx="13965">
                  <c:v>45156.088144664354</c:v>
                </c:pt>
                <c:pt idx="13966">
                  <c:v>45156.156813946756</c:v>
                </c:pt>
                <c:pt idx="13967">
                  <c:v>45156.225483831018</c:v>
                </c:pt>
                <c:pt idx="13968">
                  <c:v>45156.29415400463</c:v>
                </c:pt>
                <c:pt idx="13969">
                  <c:v>45156.362826226854</c:v>
                </c:pt>
                <c:pt idx="13970">
                  <c:v>45156.431498043981</c:v>
                </c:pt>
                <c:pt idx="13971">
                  <c:v>45156.500169479164</c:v>
                </c:pt>
                <c:pt idx="13972">
                  <c:v>45156.568840752312</c:v>
                </c:pt>
                <c:pt idx="13973">
                  <c:v>45156.637511944442</c:v>
                </c:pt>
                <c:pt idx="13974">
                  <c:v>45156.706183206021</c:v>
                </c:pt>
                <c:pt idx="13975">
                  <c:v>45156.77485415509</c:v>
                </c:pt>
                <c:pt idx="13976">
                  <c:v>45156.843525810182</c:v>
                </c:pt>
                <c:pt idx="13977">
                  <c:v>45156.912197592595</c:v>
                </c:pt>
                <c:pt idx="13978">
                  <c:v>45156.980869085652</c:v>
                </c:pt>
                <c:pt idx="13979">
                  <c:v>45157.049540520835</c:v>
                </c:pt>
                <c:pt idx="13980">
                  <c:v>45157.118211400462</c:v>
                </c:pt>
                <c:pt idx="13981">
                  <c:v>45157.186882719907</c:v>
                </c:pt>
                <c:pt idx="13982">
                  <c:v>45157.255554583331</c:v>
                </c:pt>
                <c:pt idx="13983">
                  <c:v>45157.324226874996</c:v>
                </c:pt>
                <c:pt idx="13984">
                  <c:v>45157.392899120372</c:v>
                </c:pt>
                <c:pt idx="13985">
                  <c:v>45157.46157078704</c:v>
                </c:pt>
                <c:pt idx="13986">
                  <c:v>45157.530242060187</c:v>
                </c:pt>
                <c:pt idx="13987">
                  <c:v>45157.598913217589</c:v>
                </c:pt>
                <c:pt idx="13988">
                  <c:v>45157.667584444447</c:v>
                </c:pt>
                <c:pt idx="13989">
                  <c:v>45157.736255567128</c:v>
                </c:pt>
                <c:pt idx="13990">
                  <c:v>45157.804926631943</c:v>
                </c:pt>
                <c:pt idx="13991">
                  <c:v>45157.873598495367</c:v>
                </c:pt>
                <c:pt idx="13992">
                  <c:v>45157.942270069441</c:v>
                </c:pt>
                <c:pt idx="13993">
                  <c:v>45158.010941493056</c:v>
                </c:pt>
                <c:pt idx="13994">
                  <c:v>45158.079612731482</c:v>
                </c:pt>
                <c:pt idx="13995">
                  <c:v>45158.148283564813</c:v>
                </c:pt>
                <c:pt idx="13996">
                  <c:v>45158.216955023148</c:v>
                </c:pt>
                <c:pt idx="13997">
                  <c:v>45158.285626817131</c:v>
                </c:pt>
                <c:pt idx="13998">
                  <c:v>45158.354299143517</c:v>
                </c:pt>
                <c:pt idx="13999">
                  <c:v>45158.422970914355</c:v>
                </c:pt>
                <c:pt idx="14000">
                  <c:v>45158.491642291665</c:v>
                </c:pt>
                <c:pt idx="14001">
                  <c:v>45158.560313449074</c:v>
                </c:pt>
                <c:pt idx="14002">
                  <c:v>45158.628984513889</c:v>
                </c:pt>
                <c:pt idx="14003">
                  <c:v>45158.697655648146</c:v>
                </c:pt>
                <c:pt idx="14004">
                  <c:v>45158.766326516205</c:v>
                </c:pt>
                <c:pt idx="14005">
                  <c:v>45158.83499797454</c:v>
                </c:pt>
                <c:pt idx="14006">
                  <c:v>45158.903669710649</c:v>
                </c:pt>
                <c:pt idx="14007">
                  <c:v>45158.972341076391</c:v>
                </c:pt>
                <c:pt idx="14008">
                  <c:v>45159.041012384259</c:v>
                </c:pt>
                <c:pt idx="14009">
                  <c:v>45159.109683240742</c:v>
                </c:pt>
                <c:pt idx="14010">
                  <c:v>45159.17835440972</c:v>
                </c:pt>
                <c:pt idx="14011">
                  <c:v>45159.247026134261</c:v>
                </c:pt>
                <c:pt idx="14012">
                  <c:v>45159.315698206017</c:v>
                </c:pt>
                <c:pt idx="14013">
                  <c:v>45159.384370416665</c:v>
                </c:pt>
                <c:pt idx="14014">
                  <c:v>45159.453042037036</c:v>
                </c:pt>
                <c:pt idx="14015">
                  <c:v>45159.521713252318</c:v>
                </c:pt>
                <c:pt idx="14016">
                  <c:v>45159.590384363422</c:v>
                </c:pt>
                <c:pt idx="14017">
                  <c:v>45159.65905548611</c:v>
                </c:pt>
                <c:pt idx="14018">
                  <c:v>45159.727726585646</c:v>
                </c:pt>
                <c:pt idx="14019">
                  <c:v>45159.796397453705</c:v>
                </c:pt>
                <c:pt idx="14020">
                  <c:v>45159.865069155094</c:v>
                </c:pt>
                <c:pt idx="14021">
                  <c:v>45159.933740682871</c:v>
                </c:pt>
                <c:pt idx="14022">
                  <c:v>45160.002412071757</c:v>
                </c:pt>
                <c:pt idx="14023">
                  <c:v>45160.071083298608</c:v>
                </c:pt>
                <c:pt idx="14024">
                  <c:v>45160.13975396991</c:v>
                </c:pt>
                <c:pt idx="14025">
                  <c:v>45160.208425243058</c:v>
                </c:pt>
                <c:pt idx="14026">
                  <c:v>45160.277096944446</c:v>
                </c:pt>
                <c:pt idx="14027">
                  <c:v>45160.345769201391</c:v>
                </c:pt>
                <c:pt idx="14028">
                  <c:v>45160.414440960645</c:v>
                </c:pt>
                <c:pt idx="14029">
                  <c:v>45160.483112303242</c:v>
                </c:pt>
                <c:pt idx="14030">
                  <c:v>45160.551783344905</c:v>
                </c:pt>
                <c:pt idx="14031">
                  <c:v>45160.620454305557</c:v>
                </c:pt>
                <c:pt idx="14032">
                  <c:v>45160.689125324076</c:v>
                </c:pt>
                <c:pt idx="14033">
                  <c:v>45160.757796122685</c:v>
                </c:pt>
                <c:pt idx="14034">
                  <c:v>45160.826467372688</c:v>
                </c:pt>
                <c:pt idx="14035">
                  <c:v>45160.895139062501</c:v>
                </c:pt>
                <c:pt idx="14036">
                  <c:v>45160.963810347224</c:v>
                </c:pt>
                <c:pt idx="14037">
                  <c:v>45161.032481539354</c:v>
                </c:pt>
                <c:pt idx="14038">
                  <c:v>45161.101152372685</c:v>
                </c:pt>
                <c:pt idx="14039">
                  <c:v>45161.169823356482</c:v>
                </c:pt>
                <c:pt idx="14040">
                  <c:v>45161.238494907404</c:v>
                </c:pt>
                <c:pt idx="14041">
                  <c:v>45161.307166759259</c:v>
                </c:pt>
                <c:pt idx="14042">
                  <c:v>45161.375838900465</c:v>
                </c:pt>
                <c:pt idx="14043">
                  <c:v>45161.444510451387</c:v>
                </c:pt>
                <c:pt idx="14044">
                  <c:v>45161.513181585651</c:v>
                </c:pt>
                <c:pt idx="14045">
                  <c:v>45161.581852627314</c:v>
                </c:pt>
                <c:pt idx="14046">
                  <c:v>45161.650523622688</c:v>
                </c:pt>
                <c:pt idx="14047">
                  <c:v>45161.719194652775</c:v>
                </c:pt>
                <c:pt idx="14048">
                  <c:v>45161.787865370374</c:v>
                </c:pt>
                <c:pt idx="14049">
                  <c:v>45161.856536898151</c:v>
                </c:pt>
                <c:pt idx="14050">
                  <c:v>45161.925208368055</c:v>
                </c:pt>
                <c:pt idx="14051">
                  <c:v>45161.993879652779</c:v>
                </c:pt>
                <c:pt idx="14052">
                  <c:v>45162.062550833332</c:v>
                </c:pt>
                <c:pt idx="14053">
                  <c:v>45162.131221388889</c:v>
                </c:pt>
                <c:pt idx="14054">
                  <c:v>45162.199892511577</c:v>
                </c:pt>
                <c:pt idx="14055">
                  <c:v>45162.268564131948</c:v>
                </c:pt>
                <c:pt idx="14056">
                  <c:v>45162.337236273146</c:v>
                </c:pt>
                <c:pt idx="14057">
                  <c:v>45162.405908067129</c:v>
                </c:pt>
                <c:pt idx="14058">
                  <c:v>45162.474579374997</c:v>
                </c:pt>
                <c:pt idx="14059">
                  <c:v>45162.54325033565</c:v>
                </c:pt>
                <c:pt idx="14060">
                  <c:v>45162.611921203701</c:v>
                </c:pt>
                <c:pt idx="14061">
                  <c:v>45162.680592118057</c:v>
                </c:pt>
                <c:pt idx="14062">
                  <c:v>45162.749262858793</c:v>
                </c:pt>
                <c:pt idx="14063">
                  <c:v>45162.817933877312</c:v>
                </c:pt>
                <c:pt idx="14064">
                  <c:v>45162.886605497682</c:v>
                </c:pt>
                <c:pt idx="14065">
                  <c:v>45162.955276712964</c:v>
                </c:pt>
                <c:pt idx="14066">
                  <c:v>45163.023947800924</c:v>
                </c:pt>
                <c:pt idx="14067">
                  <c:v>45163.092618622686</c:v>
                </c:pt>
                <c:pt idx="14068">
                  <c:v>45163.161289374999</c:v>
                </c:pt>
                <c:pt idx="14069">
                  <c:v>45163.22996074074</c:v>
                </c:pt>
                <c:pt idx="14070">
                  <c:v>45163.298632361111</c:v>
                </c:pt>
                <c:pt idx="14071">
                  <c:v>45163.367304398147</c:v>
                </c:pt>
                <c:pt idx="14072">
                  <c:v>45163.435975856482</c:v>
                </c:pt>
                <c:pt idx="14073">
                  <c:v>45163.504646909721</c:v>
                </c:pt>
                <c:pt idx="14074">
                  <c:v>45163.573317835646</c:v>
                </c:pt>
                <c:pt idx="14075">
                  <c:v>45163.641988680552</c:v>
                </c:pt>
                <c:pt idx="14076">
                  <c:v>45163.710659594908</c:v>
                </c:pt>
                <c:pt idx="14077">
                  <c:v>45163.779330173609</c:v>
                </c:pt>
                <c:pt idx="14078">
                  <c:v>45163.84800150463</c:v>
                </c:pt>
                <c:pt idx="14079">
                  <c:v>45163.916672905092</c:v>
                </c:pt>
                <c:pt idx="14080">
                  <c:v>45163.985344050925</c:v>
                </c:pt>
                <c:pt idx="14081">
                  <c:v>45164.054015127316</c:v>
                </c:pt>
                <c:pt idx="14082">
                  <c:v>45164.122685613424</c:v>
                </c:pt>
                <c:pt idx="14083">
                  <c:v>45164.191356585645</c:v>
                </c:pt>
                <c:pt idx="14084">
                  <c:v>45164.260028101853</c:v>
                </c:pt>
                <c:pt idx="14085">
                  <c:v>45164.328700069447</c:v>
                </c:pt>
                <c:pt idx="14086">
                  <c:v>45164.397371886575</c:v>
                </c:pt>
                <c:pt idx="14087">
                  <c:v>45164.466043148146</c:v>
                </c:pt>
                <c:pt idx="14088">
                  <c:v>45164.53471403935</c:v>
                </c:pt>
                <c:pt idx="14089">
                  <c:v>45164.603384803238</c:v>
                </c:pt>
                <c:pt idx="14090">
                  <c:v>45164.672055636576</c:v>
                </c:pt>
                <c:pt idx="14091">
                  <c:v>45164.740726354168</c:v>
                </c:pt>
                <c:pt idx="14092">
                  <c:v>45164.809397118057</c:v>
                </c:pt>
                <c:pt idx="14093">
                  <c:v>45164.878068611113</c:v>
                </c:pt>
                <c:pt idx="14094">
                  <c:v>45164.946739780091</c:v>
                </c:pt>
                <c:pt idx="14095">
                  <c:v>45165.015410810185</c:v>
                </c:pt>
                <c:pt idx="14096">
                  <c:v>45165.084081620371</c:v>
                </c:pt>
                <c:pt idx="14097">
                  <c:v>45165.15275212963</c:v>
                </c:pt>
                <c:pt idx="14098">
                  <c:v>45165.221423263887</c:v>
                </c:pt>
                <c:pt idx="14099">
                  <c:v>45165.290094699078</c:v>
                </c:pt>
                <c:pt idx="14100">
                  <c:v>45165.35876664352</c:v>
                </c:pt>
                <c:pt idx="14101">
                  <c:v>45165.427438009261</c:v>
                </c:pt>
                <c:pt idx="14102">
                  <c:v>45165.496108993058</c:v>
                </c:pt>
                <c:pt idx="14103">
                  <c:v>45165.564779780092</c:v>
                </c:pt>
                <c:pt idx="14104">
                  <c:v>45165.633450474539</c:v>
                </c:pt>
                <c:pt idx="14105">
                  <c:v>45165.702121249997</c:v>
                </c:pt>
                <c:pt idx="14106">
                  <c:v>45165.770791724535</c:v>
                </c:pt>
                <c:pt idx="14107">
                  <c:v>45165.839462858799</c:v>
                </c:pt>
                <c:pt idx="14108">
                  <c:v>45165.908134189813</c:v>
                </c:pt>
                <c:pt idx="14109">
                  <c:v>45165.976805185186</c:v>
                </c:pt>
                <c:pt idx="14110">
                  <c:v>45166.045476134263</c:v>
                </c:pt>
                <c:pt idx="14111">
                  <c:v>45166.114146562497</c:v>
                </c:pt>
                <c:pt idx="14112">
                  <c:v>45166.182817384259</c:v>
                </c:pt>
                <c:pt idx="14113">
                  <c:v>45166.25148875</c:v>
                </c:pt>
                <c:pt idx="14114">
                  <c:v>45166.320160509262</c:v>
                </c:pt>
                <c:pt idx="14115">
                  <c:v>45166.388832314813</c:v>
                </c:pt>
                <c:pt idx="14116">
                  <c:v>45166.457503530095</c:v>
                </c:pt>
                <c:pt idx="14117">
                  <c:v>45166.526174340281</c:v>
                </c:pt>
                <c:pt idx="14118">
                  <c:v>45166.594845046297</c:v>
                </c:pt>
                <c:pt idx="14119">
                  <c:v>45166.663515787041</c:v>
                </c:pt>
                <c:pt idx="14120">
                  <c:v>45166.73218648148</c:v>
                </c:pt>
                <c:pt idx="14121">
                  <c:v>45166.800857013892</c:v>
                </c:pt>
                <c:pt idx="14122">
                  <c:v>45166.869528356481</c:v>
                </c:pt>
                <c:pt idx="14123">
                  <c:v>45166.938199479169</c:v>
                </c:pt>
                <c:pt idx="14124">
                  <c:v>45167.006870462959</c:v>
                </c:pt>
                <c:pt idx="14125">
                  <c:v>45167.075541261576</c:v>
                </c:pt>
                <c:pt idx="14126">
                  <c:v>45167.144211574072</c:v>
                </c:pt>
                <c:pt idx="14127">
                  <c:v>45167.212882500004</c:v>
                </c:pt>
                <c:pt idx="14128">
                  <c:v>45167.281553819441</c:v>
                </c:pt>
                <c:pt idx="14129">
                  <c:v>45167.350225671296</c:v>
                </c:pt>
                <c:pt idx="14130">
                  <c:v>45167.418897002317</c:v>
                </c:pt>
                <c:pt idx="14131">
                  <c:v>45167.487567928241</c:v>
                </c:pt>
                <c:pt idx="14132">
                  <c:v>45167.55623858796</c:v>
                </c:pt>
                <c:pt idx="14133">
                  <c:v>45167.624909178237</c:v>
                </c:pt>
                <c:pt idx="14134">
                  <c:v>45167.693579814812</c:v>
                </c:pt>
                <c:pt idx="14135">
                  <c:v>45167.762250208332</c:v>
                </c:pt>
                <c:pt idx="14136">
                  <c:v>45167.830921134257</c:v>
                </c:pt>
                <c:pt idx="14137">
                  <c:v>45167.89959241898</c:v>
                </c:pt>
                <c:pt idx="14138">
                  <c:v>45167.968263298608</c:v>
                </c:pt>
                <c:pt idx="14139">
                  <c:v>45168.03693412037</c:v>
                </c:pt>
                <c:pt idx="14140">
                  <c:v>45168.105604525466</c:v>
                </c:pt>
                <c:pt idx="14141">
                  <c:v>45168.174275173609</c:v>
                </c:pt>
                <c:pt idx="14142">
                  <c:v>45168.242946388891</c:v>
                </c:pt>
                <c:pt idx="14143">
                  <c:v>45168.311617916668</c:v>
                </c:pt>
                <c:pt idx="14144">
                  <c:v>45168.380289664354</c:v>
                </c:pt>
                <c:pt idx="14145">
                  <c:v>45168.448960821763</c:v>
                </c:pt>
                <c:pt idx="14146">
                  <c:v>45168.517631562499</c:v>
                </c:pt>
                <c:pt idx="14147">
                  <c:v>45168.58630221065</c:v>
                </c:pt>
                <c:pt idx="14148">
                  <c:v>45168.654972847224</c:v>
                </c:pt>
                <c:pt idx="14149">
                  <c:v>45168.723643483798</c:v>
                </c:pt>
                <c:pt idx="14150">
                  <c:v>45168.792313831022</c:v>
                </c:pt>
                <c:pt idx="14151">
                  <c:v>45168.860985023151</c:v>
                </c:pt>
                <c:pt idx="14152">
                  <c:v>45168.929656087967</c:v>
                </c:pt>
                <c:pt idx="14153">
                  <c:v>45168.998327002315</c:v>
                </c:pt>
                <c:pt idx="14154">
                  <c:v>45169.066997766204</c:v>
                </c:pt>
                <c:pt idx="14155">
                  <c:v>45169.135667951392</c:v>
                </c:pt>
                <c:pt idx="14156">
                  <c:v>45169.204338715281</c:v>
                </c:pt>
                <c:pt idx="14157">
                  <c:v>45169.273009942131</c:v>
                </c:pt>
                <c:pt idx="14158">
                  <c:v>45169.341681712962</c:v>
                </c:pt>
                <c:pt idx="14159">
                  <c:v>45169.410353067127</c:v>
                </c:pt>
                <c:pt idx="14160">
                  <c:v>45169.479023958331</c:v>
                </c:pt>
                <c:pt idx="14161">
                  <c:v>45169.547694525463</c:v>
                </c:pt>
                <c:pt idx="14162">
                  <c:v>45169.616365000002</c:v>
                </c:pt>
                <c:pt idx="14163">
                  <c:v>45169.685035532406</c:v>
                </c:pt>
                <c:pt idx="14164">
                  <c:v>45169.75370587963</c:v>
                </c:pt>
                <c:pt idx="14165">
                  <c:v>45169.822376574077</c:v>
                </c:pt>
                <c:pt idx="14166">
                  <c:v>45169.891047800927</c:v>
                </c:pt>
                <c:pt idx="14167">
                  <c:v>45169.959718622682</c:v>
                </c:pt>
                <c:pt idx="14168">
                  <c:v>45170.028389328705</c:v>
                </c:pt>
                <c:pt idx="14169">
                  <c:v>45170.097059722226</c:v>
                </c:pt>
                <c:pt idx="14170">
                  <c:v>45170.165730162036</c:v>
                </c:pt>
                <c:pt idx="14171">
                  <c:v>45170.23440119213</c:v>
                </c:pt>
                <c:pt idx="14172">
                  <c:v>45170.303072488423</c:v>
                </c:pt>
                <c:pt idx="14173">
                  <c:v>45170.371744155091</c:v>
                </c:pt>
                <c:pt idx="14174">
                  <c:v>45170.440415219906</c:v>
                </c:pt>
                <c:pt idx="14175">
                  <c:v>45170.509085891201</c:v>
                </c:pt>
                <c:pt idx="14176">
                  <c:v>45170.577756446757</c:v>
                </c:pt>
                <c:pt idx="14177">
                  <c:v>45170.646426932872</c:v>
                </c:pt>
                <c:pt idx="14178">
                  <c:v>45170.715097476852</c:v>
                </c:pt>
                <c:pt idx="14179">
                  <c:v>45170.783767685185</c:v>
                </c:pt>
                <c:pt idx="14180">
                  <c:v>45170.852438692127</c:v>
                </c:pt>
                <c:pt idx="14181">
                  <c:v>45170.921109687501</c:v>
                </c:pt>
                <c:pt idx="14182">
                  <c:v>45170.989780474534</c:v>
                </c:pt>
                <c:pt idx="14183">
                  <c:v>45171.058451168981</c:v>
                </c:pt>
                <c:pt idx="14184">
                  <c:v>45171.127121261576</c:v>
                </c:pt>
                <c:pt idx="14185">
                  <c:v>45171.195791874998</c:v>
                </c:pt>
                <c:pt idx="14186">
                  <c:v>45171.264463009262</c:v>
                </c:pt>
                <c:pt idx="14187">
                  <c:v>45171.333134629633</c:v>
                </c:pt>
                <c:pt idx="14188">
                  <c:v>45171.401806018519</c:v>
                </c:pt>
                <c:pt idx="14189">
                  <c:v>45171.470476863426</c:v>
                </c:pt>
                <c:pt idx="14190">
                  <c:v>45171.53914734954</c:v>
                </c:pt>
                <c:pt idx="14191">
                  <c:v>45171.607817731485</c:v>
                </c:pt>
                <c:pt idx="14192">
                  <c:v>45171.676488171295</c:v>
                </c:pt>
                <c:pt idx="14193">
                  <c:v>45171.745158472222</c:v>
                </c:pt>
                <c:pt idx="14194">
                  <c:v>45171.81382891204</c:v>
                </c:pt>
                <c:pt idx="14195">
                  <c:v>45171.882500034721</c:v>
                </c:pt>
                <c:pt idx="14196">
                  <c:v>45171.951170798609</c:v>
                </c:pt>
                <c:pt idx="14197">
                  <c:v>45172.019841412039</c:v>
                </c:pt>
                <c:pt idx="14198">
                  <c:v>45172.088511793983</c:v>
                </c:pt>
                <c:pt idx="14199">
                  <c:v>45172.15718199074</c:v>
                </c:pt>
                <c:pt idx="14200">
                  <c:v>45172.22585278935</c:v>
                </c:pt>
                <c:pt idx="14201">
                  <c:v>45172.294523877317</c:v>
                </c:pt>
                <c:pt idx="14202">
                  <c:v>45172.363195428239</c:v>
                </c:pt>
                <c:pt idx="14203">
                  <c:v>45172.431866388892</c:v>
                </c:pt>
                <c:pt idx="14204">
                  <c:v>45172.500536967593</c:v>
                </c:pt>
                <c:pt idx="14205">
                  <c:v>45172.569207384258</c:v>
                </c:pt>
                <c:pt idx="14206">
                  <c:v>45172.637877719906</c:v>
                </c:pt>
                <c:pt idx="14207">
                  <c:v>45172.706548113427</c:v>
                </c:pt>
                <c:pt idx="14208">
                  <c:v>45172.775218194445</c:v>
                </c:pt>
                <c:pt idx="14209">
                  <c:v>45172.843888993055</c:v>
                </c:pt>
                <c:pt idx="14210">
                  <c:v>45172.91255990741</c:v>
                </c:pt>
                <c:pt idx="14211">
                  <c:v>45172.981230532409</c:v>
                </c:pt>
                <c:pt idx="14212">
                  <c:v>45173.049901099534</c:v>
                </c:pt>
                <c:pt idx="14213">
                  <c:v>45173.118571122686</c:v>
                </c:pt>
                <c:pt idx="14214">
                  <c:v>45173.187241562497</c:v>
                </c:pt>
                <c:pt idx="14215">
                  <c:v>45173.25591255787</c:v>
                </c:pt>
                <c:pt idx="14216">
                  <c:v>45173.324583981484</c:v>
                </c:pt>
                <c:pt idx="14217">
                  <c:v>45173.393255347219</c:v>
                </c:pt>
                <c:pt idx="14218">
                  <c:v>45173.461926145836</c:v>
                </c:pt>
                <c:pt idx="14219">
                  <c:v>45173.530596539349</c:v>
                </c:pt>
                <c:pt idx="14220">
                  <c:v>45173.599266828707</c:v>
                </c:pt>
                <c:pt idx="14221">
                  <c:v>45173.667937164355</c:v>
                </c:pt>
                <c:pt idx="14222">
                  <c:v>45173.736607418985</c:v>
                </c:pt>
                <c:pt idx="14223">
                  <c:v>45173.805277604166</c:v>
                </c:pt>
                <c:pt idx="14224">
                  <c:v>45173.873948576387</c:v>
                </c:pt>
                <c:pt idx="14225">
                  <c:v>45173.94261928241</c:v>
                </c:pt>
                <c:pt idx="14226">
                  <c:v>45174.011289814815</c:v>
                </c:pt>
                <c:pt idx="14227">
                  <c:v>45174.079960173614</c:v>
                </c:pt>
                <c:pt idx="14228">
                  <c:v>45174.148630115742</c:v>
                </c:pt>
                <c:pt idx="14229">
                  <c:v>45174.217300694443</c:v>
                </c:pt>
                <c:pt idx="14230">
                  <c:v>45174.285971597223</c:v>
                </c:pt>
                <c:pt idx="14231">
                  <c:v>45174.354643043982</c:v>
                </c:pt>
                <c:pt idx="14232">
                  <c:v>45174.423313923609</c:v>
                </c:pt>
                <c:pt idx="14233">
                  <c:v>45174.491984409724</c:v>
                </c:pt>
                <c:pt idx="14234">
                  <c:v>45174.560654675923</c:v>
                </c:pt>
                <c:pt idx="14235">
                  <c:v>45174.629324849535</c:v>
                </c:pt>
                <c:pt idx="14236">
                  <c:v>45174.697995092596</c:v>
                </c:pt>
                <c:pt idx="14237">
                  <c:v>45174.766665057869</c:v>
                </c:pt>
                <c:pt idx="14238">
                  <c:v>45174.835335625001</c:v>
                </c:pt>
                <c:pt idx="14239">
                  <c:v>45174.904006469907</c:v>
                </c:pt>
                <c:pt idx="14240">
                  <c:v>45174.972676944446</c:v>
                </c:pt>
                <c:pt idx="14241">
                  <c:v>45175.041347349535</c:v>
                </c:pt>
                <c:pt idx="14242">
                  <c:v>45175.110017303239</c:v>
                </c:pt>
                <c:pt idx="14243">
                  <c:v>45175.178687569445</c:v>
                </c:pt>
                <c:pt idx="14244">
                  <c:v>45175.247358391207</c:v>
                </c:pt>
                <c:pt idx="14245">
                  <c:v>45175.316029571761</c:v>
                </c:pt>
                <c:pt idx="14246">
                  <c:v>45175.384700879629</c:v>
                </c:pt>
                <c:pt idx="14247">
                  <c:v>45175.453371585645</c:v>
                </c:pt>
                <c:pt idx="14248">
                  <c:v>45175.522041898148</c:v>
                </c:pt>
                <c:pt idx="14249">
                  <c:v>45175.590712094905</c:v>
                </c:pt>
                <c:pt idx="14250">
                  <c:v>45175.659382314814</c:v>
                </c:pt>
                <c:pt idx="14251">
                  <c:v>45175.728052500002</c:v>
                </c:pt>
                <c:pt idx="14252">
                  <c:v>45175.796722465275</c:v>
                </c:pt>
                <c:pt idx="14253">
                  <c:v>45175.865393252316</c:v>
                </c:pt>
                <c:pt idx="14254">
                  <c:v>45175.934063877314</c:v>
                </c:pt>
                <c:pt idx="14255">
                  <c:v>45176.002734340276</c:v>
                </c:pt>
                <c:pt idx="14256">
                  <c:v>45176.071404652779</c:v>
                </c:pt>
                <c:pt idx="14257">
                  <c:v>45176.140074409719</c:v>
                </c:pt>
                <c:pt idx="14258">
                  <c:v>45176.208744768519</c:v>
                </c:pt>
                <c:pt idx="14259">
                  <c:v>45176.277415555553</c:v>
                </c:pt>
                <c:pt idx="14260">
                  <c:v>45176.346086886573</c:v>
                </c:pt>
                <c:pt idx="14261">
                  <c:v>45176.414757743056</c:v>
                </c:pt>
                <c:pt idx="14262">
                  <c:v>45176.483428159721</c:v>
                </c:pt>
                <c:pt idx="14263">
                  <c:v>45176.552098287037</c:v>
                </c:pt>
                <c:pt idx="14264">
                  <c:v>45176.620768321758</c:v>
                </c:pt>
                <c:pt idx="14265">
                  <c:v>45176.689438414352</c:v>
                </c:pt>
                <c:pt idx="14266">
                  <c:v>45176.758108287038</c:v>
                </c:pt>
                <c:pt idx="14267">
                  <c:v>45176.82677861111</c:v>
                </c:pt>
                <c:pt idx="14268">
                  <c:v>45176.895449386575</c:v>
                </c:pt>
                <c:pt idx="14269">
                  <c:v>45176.964119733799</c:v>
                </c:pt>
                <c:pt idx="14270">
                  <c:v>45177.032789999997</c:v>
                </c:pt>
                <c:pt idx="14271">
                  <c:v>45177.101459907404</c:v>
                </c:pt>
                <c:pt idx="14272">
                  <c:v>45177.170129953702</c:v>
                </c:pt>
                <c:pt idx="14273">
                  <c:v>45177.238800578707</c:v>
                </c:pt>
                <c:pt idx="14274">
                  <c:v>45177.307471504631</c:v>
                </c:pt>
                <c:pt idx="14275">
                  <c:v>45177.37614270833</c:v>
                </c:pt>
                <c:pt idx="14276">
                  <c:v>45177.444813321759</c:v>
                </c:pt>
                <c:pt idx="14277">
                  <c:v>45177.513483530092</c:v>
                </c:pt>
                <c:pt idx="14278">
                  <c:v>45177.582153634263</c:v>
                </c:pt>
                <c:pt idx="14279">
                  <c:v>45177.650823703705</c:v>
                </c:pt>
                <c:pt idx="14280">
                  <c:v>45177.7194937963</c:v>
                </c:pt>
                <c:pt idx="14281">
                  <c:v>45177.788163564815</c:v>
                </c:pt>
                <c:pt idx="14282">
                  <c:v>45177.856834155093</c:v>
                </c:pt>
                <c:pt idx="14283">
                  <c:v>45177.925504687497</c:v>
                </c:pt>
                <c:pt idx="14284">
                  <c:v>45177.994175034721</c:v>
                </c:pt>
                <c:pt idx="14285">
                  <c:v>45178.062845277775</c:v>
                </c:pt>
                <c:pt idx="14286">
                  <c:v>45178.131514895831</c:v>
                </c:pt>
                <c:pt idx="14287">
                  <c:v>45178.200185069443</c:v>
                </c:pt>
                <c:pt idx="14288">
                  <c:v>45178.268855752314</c:v>
                </c:pt>
                <c:pt idx="14289">
                  <c:v>45178.337526944444</c:v>
                </c:pt>
                <c:pt idx="14290">
                  <c:v>45178.406197800927</c:v>
                </c:pt>
                <c:pt idx="14291">
                  <c:v>45178.474868159719</c:v>
                </c:pt>
                <c:pt idx="14292">
                  <c:v>45178.543538171296</c:v>
                </c:pt>
                <c:pt idx="14293">
                  <c:v>45178.612208090279</c:v>
                </c:pt>
                <c:pt idx="14294">
                  <c:v>45178.680878055558</c:v>
                </c:pt>
                <c:pt idx="14295">
                  <c:v>45178.749547858795</c:v>
                </c:pt>
                <c:pt idx="14296">
                  <c:v>45178.818217916669</c:v>
                </c:pt>
                <c:pt idx="14297">
                  <c:v>45178.886888587964</c:v>
                </c:pt>
                <c:pt idx="14298">
                  <c:v>45178.95555885417</c:v>
                </c:pt>
                <c:pt idx="14299">
                  <c:v>45179.024228993054</c:v>
                </c:pt>
                <c:pt idx="14300">
                  <c:v>45179.09289886574</c:v>
                </c:pt>
                <c:pt idx="14301">
                  <c:v>45179.161568657408</c:v>
                </c:pt>
                <c:pt idx="14302">
                  <c:v>45179.230239062497</c:v>
                </c:pt>
                <c:pt idx="14303">
                  <c:v>45179.2989097338</c:v>
                </c:pt>
                <c:pt idx="14304">
                  <c:v>45179.367580810183</c:v>
                </c:pt>
                <c:pt idx="14305">
                  <c:v>45179.436251307867</c:v>
                </c:pt>
                <c:pt idx="14306">
                  <c:v>45179.504921412037</c:v>
                </c:pt>
                <c:pt idx="14307">
                  <c:v>45179.573591365741</c:v>
                </c:pt>
                <c:pt idx="14308">
                  <c:v>45179.642261261572</c:v>
                </c:pt>
                <c:pt idx="14309">
                  <c:v>45179.710931215275</c:v>
                </c:pt>
                <c:pt idx="14310">
                  <c:v>45179.779600833332</c:v>
                </c:pt>
                <c:pt idx="14311">
                  <c:v>45179.848271192132</c:v>
                </c:pt>
                <c:pt idx="14312">
                  <c:v>45179.916941631942</c:v>
                </c:pt>
                <c:pt idx="14313">
                  <c:v>45179.98561181713</c:v>
                </c:pt>
                <c:pt idx="14314">
                  <c:v>45180.054281921293</c:v>
                </c:pt>
                <c:pt idx="14315">
                  <c:v>45180.122951446756</c:v>
                </c:pt>
                <c:pt idx="14316">
                  <c:v>45180.191621446756</c:v>
                </c:pt>
                <c:pt idx="14317">
                  <c:v>45180.260291979168</c:v>
                </c:pt>
                <c:pt idx="14318">
                  <c:v>45180.32896298611</c:v>
                </c:pt>
                <c:pt idx="14319">
                  <c:v>45180.397633831017</c:v>
                </c:pt>
                <c:pt idx="14320">
                  <c:v>45180.466304120368</c:v>
                </c:pt>
                <c:pt idx="14321">
                  <c:v>45180.53497403935</c:v>
                </c:pt>
                <c:pt idx="14322">
                  <c:v>45180.603643842594</c:v>
                </c:pt>
                <c:pt idx="14323">
                  <c:v>45180.672313692128</c:v>
                </c:pt>
                <c:pt idx="14324">
                  <c:v>45180.740983437499</c:v>
                </c:pt>
                <c:pt idx="14325">
                  <c:v>45180.809653217591</c:v>
                </c:pt>
                <c:pt idx="14326">
                  <c:v>45180.878323738427</c:v>
                </c:pt>
                <c:pt idx="14327">
                  <c:v>45180.946993935184</c:v>
                </c:pt>
                <c:pt idx="14328">
                  <c:v>45181.015663981481</c:v>
                </c:pt>
                <c:pt idx="14329">
                  <c:v>45181.08433380787</c:v>
                </c:pt>
                <c:pt idx="14330">
                  <c:v>45181.153003344909</c:v>
                </c:pt>
                <c:pt idx="14331">
                  <c:v>45181.221673495369</c:v>
                </c:pt>
                <c:pt idx="14332">
                  <c:v>45181.290343946763</c:v>
                </c:pt>
                <c:pt idx="14333">
                  <c:v>45181.359014907408</c:v>
                </c:pt>
                <c:pt idx="14334">
                  <c:v>45181.427685289353</c:v>
                </c:pt>
                <c:pt idx="14335">
                  <c:v>45181.496355277777</c:v>
                </c:pt>
                <c:pt idx="14336">
                  <c:v>45181.565025069445</c:v>
                </c:pt>
                <c:pt idx="14337">
                  <c:v>45181.633694791664</c:v>
                </c:pt>
                <c:pt idx="14338">
                  <c:v>45181.702364571756</c:v>
                </c:pt>
                <c:pt idx="14339">
                  <c:v>45181.771034050929</c:v>
                </c:pt>
                <c:pt idx="14340">
                  <c:v>45181.839704189813</c:v>
                </c:pt>
                <c:pt idx="14341">
                  <c:v>45181.908374537037</c:v>
                </c:pt>
                <c:pt idx="14342">
                  <c:v>45181.977044537038</c:v>
                </c:pt>
                <c:pt idx="14343">
                  <c:v>45182.045714490741</c:v>
                </c:pt>
                <c:pt idx="14344">
                  <c:v>45182.11438392361</c:v>
                </c:pt>
                <c:pt idx="14345">
                  <c:v>45182.183053749999</c:v>
                </c:pt>
                <c:pt idx="14346">
                  <c:v>45182.251724120368</c:v>
                </c:pt>
                <c:pt idx="14347">
                  <c:v>45182.320394872688</c:v>
                </c:pt>
                <c:pt idx="14348">
                  <c:v>45182.389065671297</c:v>
                </c:pt>
                <c:pt idx="14349">
                  <c:v>45182.457735891207</c:v>
                </c:pt>
                <c:pt idx="14350">
                  <c:v>45182.526405694443</c:v>
                </c:pt>
                <c:pt idx="14351">
                  <c:v>45182.595075405094</c:v>
                </c:pt>
                <c:pt idx="14352">
                  <c:v>45182.663745138889</c:v>
                </c:pt>
                <c:pt idx="14353">
                  <c:v>45182.732414814818</c:v>
                </c:pt>
                <c:pt idx="14354">
                  <c:v>45182.801084340281</c:v>
                </c:pt>
                <c:pt idx="14355">
                  <c:v>45182.869754687497</c:v>
                </c:pt>
                <c:pt idx="14356">
                  <c:v>45182.938424791668</c:v>
                </c:pt>
                <c:pt idx="14357">
                  <c:v>45183.007094768516</c:v>
                </c:pt>
                <c:pt idx="14358">
                  <c:v>45183.075764548608</c:v>
                </c:pt>
                <c:pt idx="14359">
                  <c:v>45183.14443385417</c:v>
                </c:pt>
                <c:pt idx="14360">
                  <c:v>45183.213103761576</c:v>
                </c:pt>
                <c:pt idx="14361">
                  <c:v>45183.281774062503</c:v>
                </c:pt>
                <c:pt idx="14362">
                  <c:v>45183.350444895834</c:v>
                </c:pt>
                <c:pt idx="14363">
                  <c:v>45183.419115208337</c:v>
                </c:pt>
                <c:pt idx="14364">
                  <c:v>45183.487785115743</c:v>
                </c:pt>
                <c:pt idx="14365">
                  <c:v>45183.556454756945</c:v>
                </c:pt>
                <c:pt idx="14366">
                  <c:v>45183.625124317128</c:v>
                </c:pt>
                <c:pt idx="14367">
                  <c:v>45183.693793923609</c:v>
                </c:pt>
                <c:pt idx="14368">
                  <c:v>45183.762463287036</c:v>
                </c:pt>
                <c:pt idx="14369">
                  <c:v>45183.831133194442</c:v>
                </c:pt>
                <c:pt idx="14370">
                  <c:v>45183.899803449072</c:v>
                </c:pt>
                <c:pt idx="14371">
                  <c:v>45183.968473298613</c:v>
                </c:pt>
                <c:pt idx="14372">
                  <c:v>45184.037143090274</c:v>
                </c:pt>
                <c:pt idx="14373">
                  <c:v>45184.105812465277</c:v>
                </c:pt>
                <c:pt idx="14374">
                  <c:v>45184.174482071758</c:v>
                </c:pt>
                <c:pt idx="14375">
                  <c:v>45184.243152256946</c:v>
                </c:pt>
                <c:pt idx="14376">
                  <c:v>45184.311822743053</c:v>
                </c:pt>
                <c:pt idx="14377">
                  <c:v>45184.380493460645</c:v>
                </c:pt>
                <c:pt idx="14378">
                  <c:v>45184.449163576392</c:v>
                </c:pt>
                <c:pt idx="14379">
                  <c:v>45184.517833275466</c:v>
                </c:pt>
                <c:pt idx="14380">
                  <c:v>45184.586502881946</c:v>
                </c:pt>
                <c:pt idx="14381">
                  <c:v>45184.655172465275</c:v>
                </c:pt>
                <c:pt idx="14382">
                  <c:v>45184.723842060186</c:v>
                </c:pt>
                <c:pt idx="14383">
                  <c:v>45184.79251136574</c:v>
                </c:pt>
                <c:pt idx="14384">
                  <c:v>45184.861181493055</c:v>
                </c:pt>
                <c:pt idx="14385">
                  <c:v>45184.929851516201</c:v>
                </c:pt>
                <c:pt idx="14386">
                  <c:v>45184.998521377318</c:v>
                </c:pt>
                <c:pt idx="14387">
                  <c:v>45185.067191099537</c:v>
                </c:pt>
                <c:pt idx="14388">
                  <c:v>45185.135860231479</c:v>
                </c:pt>
                <c:pt idx="14389">
                  <c:v>45185.204529930554</c:v>
                </c:pt>
                <c:pt idx="14390">
                  <c:v>45185.273200104166</c:v>
                </c:pt>
                <c:pt idx="14391">
                  <c:v>45185.341870821758</c:v>
                </c:pt>
                <c:pt idx="14392">
                  <c:v>45185.410541111109</c:v>
                </c:pt>
                <c:pt idx="14393">
                  <c:v>45185.479210937498</c:v>
                </c:pt>
                <c:pt idx="14394">
                  <c:v>45185.547880451391</c:v>
                </c:pt>
                <c:pt idx="14395">
                  <c:v>45185.616549861108</c:v>
                </c:pt>
                <c:pt idx="14396">
                  <c:v>45185.685219328705</c:v>
                </c:pt>
                <c:pt idx="14397">
                  <c:v>45185.753888599538</c:v>
                </c:pt>
                <c:pt idx="14398">
                  <c:v>45185.822558229163</c:v>
                </c:pt>
                <c:pt idx="14399">
                  <c:v>45185.891228391207</c:v>
                </c:pt>
                <c:pt idx="14400">
                  <c:v>45185.959898136571</c:v>
                </c:pt>
                <c:pt idx="14401">
                  <c:v>45186.028567766203</c:v>
                </c:pt>
                <c:pt idx="14402">
                  <c:v>45186.097237094909</c:v>
                </c:pt>
                <c:pt idx="14403">
                  <c:v>45186.165906458336</c:v>
                </c:pt>
                <c:pt idx="14404">
                  <c:v>45186.23457641204</c:v>
                </c:pt>
                <c:pt idx="14405">
                  <c:v>45186.303246631942</c:v>
                </c:pt>
                <c:pt idx="14406">
                  <c:v>45186.37191721065</c:v>
                </c:pt>
                <c:pt idx="14407">
                  <c:v>45186.440587199075</c:v>
                </c:pt>
                <c:pt idx="14408">
                  <c:v>45186.50925678241</c:v>
                </c:pt>
                <c:pt idx="14409">
                  <c:v>45186.57792625</c:v>
                </c:pt>
                <c:pt idx="14410">
                  <c:v>45186.646595659724</c:v>
                </c:pt>
                <c:pt idx="14411">
                  <c:v>45186.715265115738</c:v>
                </c:pt>
                <c:pt idx="14412">
                  <c:v>45186.783934236111</c:v>
                </c:pt>
                <c:pt idx="14413">
                  <c:v>45186.852604143518</c:v>
                </c:pt>
                <c:pt idx="14414">
                  <c:v>45186.921274062501</c:v>
                </c:pt>
                <c:pt idx="14415">
                  <c:v>45186.989943749999</c:v>
                </c:pt>
                <c:pt idx="14416">
                  <c:v>45187.058613368055</c:v>
                </c:pt>
                <c:pt idx="14417">
                  <c:v>45187.127282361114</c:v>
                </c:pt>
                <c:pt idx="14418">
                  <c:v>45187.195951875001</c:v>
                </c:pt>
                <c:pt idx="14419">
                  <c:v>45187.264621909722</c:v>
                </c:pt>
                <c:pt idx="14420">
                  <c:v>45187.333292430558</c:v>
                </c:pt>
                <c:pt idx="14421">
                  <c:v>45187.401962719909</c:v>
                </c:pt>
                <c:pt idx="14422">
                  <c:v>45187.47063246528</c:v>
                </c:pt>
                <c:pt idx="14423">
                  <c:v>45187.539301851852</c:v>
                </c:pt>
                <c:pt idx="14424">
                  <c:v>45187.607971134261</c:v>
                </c:pt>
                <c:pt idx="14425">
                  <c:v>45187.67664046296</c:v>
                </c:pt>
                <c:pt idx="14426">
                  <c:v>45187.745309652775</c:v>
                </c:pt>
                <c:pt idx="14427">
                  <c:v>45187.813978993057</c:v>
                </c:pt>
                <c:pt idx="14428">
                  <c:v>45187.882649004627</c:v>
                </c:pt>
                <c:pt idx="14429">
                  <c:v>45187.951318657404</c:v>
                </c:pt>
                <c:pt idx="14430">
                  <c:v>45188.01998971065</c:v>
                </c:pt>
                <c:pt idx="14431">
                  <c:v>45188.088661527778</c:v>
                </c:pt>
                <c:pt idx="14432">
                  <c:v>45188.157333159725</c:v>
                </c:pt>
                <c:pt idx="14433">
                  <c:v>45188.226005405093</c:v>
                </c:pt>
                <c:pt idx="14434">
                  <c:v>45188.294677916667</c:v>
                </c:pt>
                <c:pt idx="14435">
                  <c:v>45188.363350902779</c:v>
                </c:pt>
                <c:pt idx="14436">
                  <c:v>45188.432023310183</c:v>
                </c:pt>
                <c:pt idx="14437">
                  <c:v>45188.500695324074</c:v>
                </c:pt>
                <c:pt idx="14438">
                  <c:v>45188.569367164353</c:v>
                </c:pt>
                <c:pt idx="14439">
                  <c:v>45188.638038923615</c:v>
                </c:pt>
                <c:pt idx="14440">
                  <c:v>45188.706710752318</c:v>
                </c:pt>
                <c:pt idx="14441">
                  <c:v>45188.775382268519</c:v>
                </c:pt>
                <c:pt idx="14442">
                  <c:v>45188.844054479167</c:v>
                </c:pt>
                <c:pt idx="14443">
                  <c:v>45188.912726828705</c:v>
                </c:pt>
                <c:pt idx="14444">
                  <c:v>45188.981398877317</c:v>
                </c:pt>
                <c:pt idx="14445">
                  <c:v>45189.050070868056</c:v>
                </c:pt>
                <c:pt idx="14446">
                  <c:v>45189.118742303239</c:v>
                </c:pt>
                <c:pt idx="14447">
                  <c:v>45189.187414166663</c:v>
                </c:pt>
                <c:pt idx="14448">
                  <c:v>45189.25608658565</c:v>
                </c:pt>
                <c:pt idx="14449">
                  <c:v>45189.324759421295</c:v>
                </c:pt>
                <c:pt idx="14450">
                  <c:v>45189.393432210651</c:v>
                </c:pt>
                <c:pt idx="14451">
                  <c:v>45189.462104409722</c:v>
                </c:pt>
                <c:pt idx="14452">
                  <c:v>45189.530776226849</c:v>
                </c:pt>
                <c:pt idx="14453">
                  <c:v>45189.599447928238</c:v>
                </c:pt>
                <c:pt idx="14454">
                  <c:v>45189.668119675924</c:v>
                </c:pt>
                <c:pt idx="14455">
                  <c:v>45189.736791331015</c:v>
                </c:pt>
                <c:pt idx="14456">
                  <c:v>45189.805462928241</c:v>
                </c:pt>
                <c:pt idx="14457">
                  <c:v>45189.874135312501</c:v>
                </c:pt>
                <c:pt idx="14458">
                  <c:v>45189.942807407409</c:v>
                </c:pt>
                <c:pt idx="14459">
                  <c:v>45190.011479363427</c:v>
                </c:pt>
                <c:pt idx="14460">
                  <c:v>45190.080151111113</c:v>
                </c:pt>
                <c:pt idx="14461">
                  <c:v>45190.148822465278</c:v>
                </c:pt>
                <c:pt idx="14462">
                  <c:v>45190.217494432873</c:v>
                </c:pt>
                <c:pt idx="14463">
                  <c:v>45190.286166747683</c:v>
                </c:pt>
                <c:pt idx="14464">
                  <c:v>45190.354839583335</c:v>
                </c:pt>
                <c:pt idx="14465">
                  <c:v>45190.423511863424</c:v>
                </c:pt>
                <c:pt idx="14466">
                  <c:v>45190.492183738425</c:v>
                </c:pt>
                <c:pt idx="14467">
                  <c:v>45190.560855393516</c:v>
                </c:pt>
                <c:pt idx="14468">
                  <c:v>45190.62952696759</c:v>
                </c:pt>
                <c:pt idx="14469">
                  <c:v>45190.698198587961</c:v>
                </c:pt>
                <c:pt idx="14470">
                  <c:v>45190.766869953703</c:v>
                </c:pt>
                <c:pt idx="14471">
                  <c:v>45190.835541898145</c:v>
                </c:pt>
                <c:pt idx="14472">
                  <c:v>45190.904214131944</c:v>
                </c:pt>
                <c:pt idx="14473">
                  <c:v>45190.9728859838</c:v>
                </c:pt>
                <c:pt idx="14474">
                  <c:v>45191.041557777775</c:v>
                </c:pt>
                <c:pt idx="14475">
                  <c:v>45191.110229120372</c:v>
                </c:pt>
                <c:pt idx="14476">
                  <c:v>45191.178900763887</c:v>
                </c:pt>
                <c:pt idx="14477">
                  <c:v>45191.247572962966</c:v>
                </c:pt>
                <c:pt idx="14478">
                  <c:v>45191.316245509261</c:v>
                </c:pt>
                <c:pt idx="14479">
                  <c:v>45191.384918194446</c:v>
                </c:pt>
                <c:pt idx="14480">
                  <c:v>45191.453590289355</c:v>
                </c:pt>
                <c:pt idx="14481">
                  <c:v>45191.522261956015</c:v>
                </c:pt>
                <c:pt idx="14482">
                  <c:v>45191.590933530089</c:v>
                </c:pt>
                <c:pt idx="14483">
                  <c:v>45191.659605127315</c:v>
                </c:pt>
                <c:pt idx="14484">
                  <c:v>45191.728276678237</c:v>
                </c:pt>
                <c:pt idx="14485">
                  <c:v>45191.796947997682</c:v>
                </c:pt>
                <c:pt idx="14486">
                  <c:v>45191.86562016204</c:v>
                </c:pt>
                <c:pt idx="14487">
                  <c:v>45191.934292141203</c:v>
                </c:pt>
                <c:pt idx="14488">
                  <c:v>45192.002963969906</c:v>
                </c:pt>
                <c:pt idx="14489">
                  <c:v>45192.071635636574</c:v>
                </c:pt>
                <c:pt idx="14490">
                  <c:v>45192.140306759262</c:v>
                </c:pt>
                <c:pt idx="14491">
                  <c:v>45192.208978472219</c:v>
                </c:pt>
                <c:pt idx="14492">
                  <c:v>45192.277650613425</c:v>
                </c:pt>
                <c:pt idx="14493">
                  <c:v>45192.346323298611</c:v>
                </c:pt>
                <c:pt idx="14494">
                  <c:v>45192.414995509258</c:v>
                </c:pt>
                <c:pt idx="14495">
                  <c:v>45192.48366726852</c:v>
                </c:pt>
                <c:pt idx="14496">
                  <c:v>45192.55233875</c:v>
                </c:pt>
                <c:pt idx="14497">
                  <c:v>45192.621010138886</c:v>
                </c:pt>
                <c:pt idx="14498">
                  <c:v>45192.689681574077</c:v>
                </c:pt>
                <c:pt idx="14499">
                  <c:v>45192.758352789351</c:v>
                </c:pt>
                <c:pt idx="14500">
                  <c:v>45192.827024456019</c:v>
                </c:pt>
                <c:pt idx="14501">
                  <c:v>45192.895696562497</c:v>
                </c:pt>
                <c:pt idx="14502">
                  <c:v>45192.964368263885</c:v>
                </c:pt>
                <c:pt idx="14503">
                  <c:v>45193.033039861111</c:v>
                </c:pt>
                <c:pt idx="14504">
                  <c:v>45193.101711111114</c:v>
                </c:pt>
                <c:pt idx="14505">
                  <c:v>45193.170382488424</c:v>
                </c:pt>
                <c:pt idx="14506">
                  <c:v>45193.239054456018</c:v>
                </c:pt>
                <c:pt idx="14507">
                  <c:v>45193.307726701387</c:v>
                </c:pt>
                <c:pt idx="14508">
                  <c:v>45193.376399236113</c:v>
                </c:pt>
                <c:pt idx="14509">
                  <c:v>45193.445071180555</c:v>
                </c:pt>
                <c:pt idx="14510">
                  <c:v>45193.513742719908</c:v>
                </c:pt>
                <c:pt idx="14511">
                  <c:v>45193.582414143515</c:v>
                </c:pt>
                <c:pt idx="14512">
                  <c:v>45193.651085532409</c:v>
                </c:pt>
                <c:pt idx="14513">
                  <c:v>45193.719756944447</c:v>
                </c:pt>
                <c:pt idx="14514">
                  <c:v>45193.788428043983</c:v>
                </c:pt>
                <c:pt idx="14515">
                  <c:v>45193.857099953704</c:v>
                </c:pt>
                <c:pt idx="14516">
                  <c:v>45193.925771793984</c:v>
                </c:pt>
                <c:pt idx="14517">
                  <c:v>45193.994443460651</c:v>
                </c:pt>
                <c:pt idx="14518">
                  <c:v>45194.063115011573</c:v>
                </c:pt>
                <c:pt idx="14519">
                  <c:v>45194.131785949074</c:v>
                </c:pt>
                <c:pt idx="14520">
                  <c:v>45194.20045744213</c:v>
                </c:pt>
                <c:pt idx="14521">
                  <c:v>45194.269129421293</c:v>
                </c:pt>
                <c:pt idx="14522">
                  <c:v>45194.337801932874</c:v>
                </c:pt>
                <c:pt idx="14523">
                  <c:v>45194.406474085648</c:v>
                </c:pt>
                <c:pt idx="14524">
                  <c:v>45194.475145752316</c:v>
                </c:pt>
                <c:pt idx="14525">
                  <c:v>45194.543817071761</c:v>
                </c:pt>
                <c:pt idx="14526">
                  <c:v>45194.612488287035</c:v>
                </c:pt>
                <c:pt idx="14527">
                  <c:v>45194.681159560183</c:v>
                </c:pt>
                <c:pt idx="14528">
                  <c:v>45194.749830659719</c:v>
                </c:pt>
                <c:pt idx="14529">
                  <c:v>45194.818502013892</c:v>
                </c:pt>
                <c:pt idx="14530">
                  <c:v>45194.887173981479</c:v>
                </c:pt>
                <c:pt idx="14531">
                  <c:v>45194.955845543984</c:v>
                </c:pt>
                <c:pt idx="14532">
                  <c:v>45195.024516967591</c:v>
                </c:pt>
                <c:pt idx="14533">
                  <c:v>45195.093188136576</c:v>
                </c:pt>
                <c:pt idx="14534">
                  <c:v>45195.161859224536</c:v>
                </c:pt>
                <c:pt idx="14535">
                  <c:v>45195.230530914348</c:v>
                </c:pt>
                <c:pt idx="14536">
                  <c:v>45195.299202870374</c:v>
                </c:pt>
                <c:pt idx="14537">
                  <c:v>45195.367875243057</c:v>
                </c:pt>
                <c:pt idx="14538">
                  <c:v>45195.436547025463</c:v>
                </c:pt>
                <c:pt idx="14539">
                  <c:v>45195.505218402781</c:v>
                </c:pt>
                <c:pt idx="14540">
                  <c:v>45195.573889652776</c:v>
                </c:pt>
                <c:pt idx="14541">
                  <c:v>45195.642560810185</c:v>
                </c:pt>
                <c:pt idx="14542">
                  <c:v>45195.711232048612</c:v>
                </c:pt>
                <c:pt idx="14543">
                  <c:v>45195.779902939816</c:v>
                </c:pt>
                <c:pt idx="14544">
                  <c:v>45195.848574583331</c:v>
                </c:pt>
                <c:pt idx="14545">
                  <c:v>45195.917246296296</c:v>
                </c:pt>
                <c:pt idx="14546">
                  <c:v>45195.985917754631</c:v>
                </c:pt>
                <c:pt idx="14547">
                  <c:v>45196.054589131942</c:v>
                </c:pt>
                <c:pt idx="14548">
                  <c:v>45196.123259930559</c:v>
                </c:pt>
                <c:pt idx="14549">
                  <c:v>45196.191931203706</c:v>
                </c:pt>
                <c:pt idx="14550">
                  <c:v>45196.260603009257</c:v>
                </c:pt>
                <c:pt idx="14551">
                  <c:v>45196.329275277778</c:v>
                </c:pt>
                <c:pt idx="14552">
                  <c:v>45196.397947395832</c:v>
                </c:pt>
                <c:pt idx="14553">
                  <c:v>45196.466618946761</c:v>
                </c:pt>
                <c:pt idx="14554">
                  <c:v>45196.535290127315</c:v>
                </c:pt>
                <c:pt idx="14555">
                  <c:v>45196.603961180554</c:v>
                </c:pt>
                <c:pt idx="14556">
                  <c:v>45196.672632303242</c:v>
                </c:pt>
                <c:pt idx="14557">
                  <c:v>45196.741303298608</c:v>
                </c:pt>
                <c:pt idx="14558">
                  <c:v>45196.809974340278</c:v>
                </c:pt>
                <c:pt idx="14559">
                  <c:v>45196.878646122685</c:v>
                </c:pt>
                <c:pt idx="14560">
                  <c:v>45196.947317569444</c:v>
                </c:pt>
                <c:pt idx="14561">
                  <c:v>45197.015988865744</c:v>
                </c:pt>
                <c:pt idx="14562">
                  <c:v>45197.084659953704</c:v>
                </c:pt>
                <c:pt idx="14563">
                  <c:v>45197.153330740737</c:v>
                </c:pt>
                <c:pt idx="14564">
                  <c:v>45197.222002141207</c:v>
                </c:pt>
                <c:pt idx="14565">
                  <c:v>45197.290673842595</c:v>
                </c:pt>
                <c:pt idx="14566">
                  <c:v>45197.359346041667</c:v>
                </c:pt>
                <c:pt idx="14567">
                  <c:v>45197.428017673614</c:v>
                </c:pt>
                <c:pt idx="14568">
                  <c:v>45197.496688912041</c:v>
                </c:pt>
                <c:pt idx="14569">
                  <c:v>45197.565359953704</c:v>
                </c:pt>
                <c:pt idx="14570">
                  <c:v>45197.63403090278</c:v>
                </c:pt>
                <c:pt idx="14571">
                  <c:v>45197.702701932867</c:v>
                </c:pt>
                <c:pt idx="14572">
                  <c:v>45197.771372650466</c:v>
                </c:pt>
                <c:pt idx="14573">
                  <c:v>45197.840044027776</c:v>
                </c:pt>
                <c:pt idx="14574">
                  <c:v>45197.908715613426</c:v>
                </c:pt>
                <c:pt idx="14575">
                  <c:v>45197.977386851853</c:v>
                </c:pt>
                <c:pt idx="14576">
                  <c:v>45198.046058032407</c:v>
                </c:pt>
                <c:pt idx="14577">
                  <c:v>45198.114728703702</c:v>
                </c:pt>
                <c:pt idx="14578">
                  <c:v>45198.183399756941</c:v>
                </c:pt>
                <c:pt idx="14579">
                  <c:v>45198.252071354167</c:v>
                </c:pt>
                <c:pt idx="14580">
                  <c:v>45198.320743344906</c:v>
                </c:pt>
                <c:pt idx="14581">
                  <c:v>45198.389415370373</c:v>
                </c:pt>
                <c:pt idx="14582">
                  <c:v>45198.458086817132</c:v>
                </c:pt>
                <c:pt idx="14583">
                  <c:v>45198.526757847219</c:v>
                </c:pt>
                <c:pt idx="14584">
                  <c:v>45198.595428773151</c:v>
                </c:pt>
                <c:pt idx="14585">
                  <c:v>45198.664099733796</c:v>
                </c:pt>
                <c:pt idx="14586">
                  <c:v>45198.732770636576</c:v>
                </c:pt>
                <c:pt idx="14587">
                  <c:v>45198.801441377313</c:v>
                </c:pt>
                <c:pt idx="14588">
                  <c:v>45198.870112939818</c:v>
                </c:pt>
                <c:pt idx="14589">
                  <c:v>45198.938784270831</c:v>
                </c:pt>
                <c:pt idx="14590">
                  <c:v>45199.007455451392</c:v>
                </c:pt>
                <c:pt idx="14591">
                  <c:v>45199.076126446758</c:v>
                </c:pt>
                <c:pt idx="14592">
                  <c:v>45199.144796956018</c:v>
                </c:pt>
                <c:pt idx="14593">
                  <c:v>45199.213468090275</c:v>
                </c:pt>
                <c:pt idx="14594">
                  <c:v>45199.282139594907</c:v>
                </c:pt>
                <c:pt idx="14595">
                  <c:v>45199.350811643519</c:v>
                </c:pt>
                <c:pt idx="14596">
                  <c:v>45199.41948315972</c:v>
                </c:pt>
                <c:pt idx="14597">
                  <c:v>45199.488154259256</c:v>
                </c:pt>
                <c:pt idx="14598">
                  <c:v>45199.55682510417</c:v>
                </c:pt>
                <c:pt idx="14599">
                  <c:v>45199.625495868058</c:v>
                </c:pt>
                <c:pt idx="14600">
                  <c:v>45199.694166678244</c:v>
                </c:pt>
                <c:pt idx="14601">
                  <c:v>45199.762837245369</c:v>
                </c:pt>
                <c:pt idx="14602">
                  <c:v>45199.831508344905</c:v>
                </c:pt>
                <c:pt idx="14603">
                  <c:v>45199.900179791664</c:v>
                </c:pt>
                <c:pt idx="14604">
                  <c:v>45199.968850844911</c:v>
                </c:pt>
                <c:pt idx="14605">
                  <c:v>45200.037521817132</c:v>
                </c:pt>
                <c:pt idx="14606">
                  <c:v>45200.106192395833</c:v>
                </c:pt>
                <c:pt idx="14607">
                  <c:v>45200.174863194443</c:v>
                </c:pt>
                <c:pt idx="14608">
                  <c:v>45200.243534560184</c:v>
                </c:pt>
                <c:pt idx="14609">
                  <c:v>45200.312206238428</c:v>
                </c:pt>
                <c:pt idx="14610">
                  <c:v>45200.380878136573</c:v>
                </c:pt>
                <c:pt idx="14611">
                  <c:v>45200.449549432873</c:v>
                </c:pt>
                <c:pt idx="14612">
                  <c:v>45200.5182203125</c:v>
                </c:pt>
                <c:pt idx="14613">
                  <c:v>45200.586891099534</c:v>
                </c:pt>
                <c:pt idx="14614">
                  <c:v>45200.655561863423</c:v>
                </c:pt>
                <c:pt idx="14615">
                  <c:v>45200.724232627312</c:v>
                </c:pt>
                <c:pt idx="14616">
                  <c:v>45200.79290310185</c:v>
                </c:pt>
                <c:pt idx="14617">
                  <c:v>45200.861574409719</c:v>
                </c:pt>
                <c:pt idx="14618">
                  <c:v>45200.930245613425</c:v>
                </c:pt>
                <c:pt idx="14619">
                  <c:v>45200.998916631943</c:v>
                </c:pt>
                <c:pt idx="14620">
                  <c:v>45201.067587523146</c:v>
                </c:pt>
                <c:pt idx="14621">
                  <c:v>45201.136257812497</c:v>
                </c:pt>
                <c:pt idx="14622">
                  <c:v>45201.204928692132</c:v>
                </c:pt>
                <c:pt idx="14623">
                  <c:v>45201.273600023145</c:v>
                </c:pt>
                <c:pt idx="14624">
                  <c:v>45201.342271898146</c:v>
                </c:pt>
                <c:pt idx="14625">
                  <c:v>45201.410943344905</c:v>
                </c:pt>
                <c:pt idx="14626">
                  <c:v>45201.479614328702</c:v>
                </c:pt>
                <c:pt idx="14627">
                  <c:v>45201.548284988428</c:v>
                </c:pt>
                <c:pt idx="14628">
                  <c:v>45201.616955555553</c:v>
                </c:pt>
                <c:pt idx="14629">
                  <c:v>45201.685626180559</c:v>
                </c:pt>
                <c:pt idx="14630">
                  <c:v>45201.754296597224</c:v>
                </c:pt>
                <c:pt idx="14631">
                  <c:v>45201.822967384258</c:v>
                </c:pt>
                <c:pt idx="14632">
                  <c:v>45201.891638680558</c:v>
                </c:pt>
                <c:pt idx="14633">
                  <c:v>45201.960309571761</c:v>
                </c:pt>
                <c:pt idx="14634">
                  <c:v>45202.028980347219</c:v>
                </c:pt>
                <c:pt idx="14635">
                  <c:v>45202.097650810188</c:v>
                </c:pt>
                <c:pt idx="14636">
                  <c:v>45202.166321319448</c:v>
                </c:pt>
                <c:pt idx="14637">
                  <c:v>45202.234992407408</c:v>
                </c:pt>
                <c:pt idx="14638">
                  <c:v>45202.303663761573</c:v>
                </c:pt>
                <c:pt idx="14639">
                  <c:v>45202.372335486114</c:v>
                </c:pt>
                <c:pt idx="14640">
                  <c:v>45202.441006608795</c:v>
                </c:pt>
                <c:pt idx="14641">
                  <c:v>45202.509677314818</c:v>
                </c:pt>
                <c:pt idx="14642">
                  <c:v>45202.578347916664</c:v>
                </c:pt>
                <c:pt idx="14643">
                  <c:v>45202.647018449075</c:v>
                </c:pt>
                <c:pt idx="14644">
                  <c:v>45202.715689027777</c:v>
                </c:pt>
                <c:pt idx="14645">
                  <c:v>45202.78435927083</c:v>
                </c:pt>
                <c:pt idx="14646">
                  <c:v>45202.853030300925</c:v>
                </c:pt>
                <c:pt idx="14647">
                  <c:v>45202.921701331019</c:v>
                </c:pt>
                <c:pt idx="14648">
                  <c:v>45202.990372141205</c:v>
                </c:pt>
                <c:pt idx="14649">
                  <c:v>45203.059042870373</c:v>
                </c:pt>
                <c:pt idx="14650">
                  <c:v>45203.127712974536</c:v>
                </c:pt>
                <c:pt idx="14651">
                  <c:v>45203.196383599534</c:v>
                </c:pt>
                <c:pt idx="14652">
                  <c:v>45203.265054745367</c:v>
                </c:pt>
                <c:pt idx="14653">
                  <c:v>45203.33372638889</c:v>
                </c:pt>
                <c:pt idx="14654">
                  <c:v>45203.402397777776</c:v>
                </c:pt>
                <c:pt idx="14655">
                  <c:v>45203.471068622683</c:v>
                </c:pt>
                <c:pt idx="14656">
                  <c:v>45203.539739120373</c:v>
                </c:pt>
                <c:pt idx="14657">
                  <c:v>45203.608409490742</c:v>
                </c:pt>
                <c:pt idx="14658">
                  <c:v>45203.677079918984</c:v>
                </c:pt>
                <c:pt idx="14659">
                  <c:v>45203.745750208334</c:v>
                </c:pt>
                <c:pt idx="14660">
                  <c:v>45203.814420636576</c:v>
                </c:pt>
                <c:pt idx="14661">
                  <c:v>45203.883091747688</c:v>
                </c:pt>
                <c:pt idx="14662">
                  <c:v>45203.951762488425</c:v>
                </c:pt>
                <c:pt idx="14663">
                  <c:v>45204.020433090278</c:v>
                </c:pt>
                <c:pt idx="14664">
                  <c:v>45204.089103437502</c:v>
                </c:pt>
                <c:pt idx="14665">
                  <c:v>45204.157773611114</c:v>
                </c:pt>
                <c:pt idx="14666">
                  <c:v>45204.226444386572</c:v>
                </c:pt>
                <c:pt idx="14667">
                  <c:v>45204.295115439818</c:v>
                </c:pt>
                <c:pt idx="14668">
                  <c:v>45204.363786944443</c:v>
                </c:pt>
                <c:pt idx="14669">
                  <c:v>45204.432457870367</c:v>
                </c:pt>
                <c:pt idx="14670">
                  <c:v>45204.501128402779</c:v>
                </c:pt>
                <c:pt idx="14671">
                  <c:v>45204.569798773147</c:v>
                </c:pt>
                <c:pt idx="14672">
                  <c:v>45204.638469062498</c:v>
                </c:pt>
                <c:pt idx="14673">
                  <c:v>45204.707139409722</c:v>
                </c:pt>
                <c:pt idx="14674">
                  <c:v>45204.775809432867</c:v>
                </c:pt>
                <c:pt idx="14675">
                  <c:v>45204.844480162035</c:v>
                </c:pt>
                <c:pt idx="14676">
                  <c:v>45204.913151018518</c:v>
                </c:pt>
                <c:pt idx="14677">
                  <c:v>45204.98182158565</c:v>
                </c:pt>
                <c:pt idx="14678">
                  <c:v>45205.050492083334</c:v>
                </c:pt>
                <c:pt idx="14679">
                  <c:v>45205.119162025461</c:v>
                </c:pt>
                <c:pt idx="14680">
                  <c:v>45205.18783239583</c:v>
                </c:pt>
                <c:pt idx="14681">
                  <c:v>45205.256503321762</c:v>
                </c:pt>
                <c:pt idx="14682">
                  <c:v>45205.325174664351</c:v>
                </c:pt>
                <c:pt idx="14683">
                  <c:v>45205.393845949075</c:v>
                </c:pt>
                <c:pt idx="14684">
                  <c:v>45205.462516643522</c:v>
                </c:pt>
                <c:pt idx="14685">
                  <c:v>45205.531186956017</c:v>
                </c:pt>
                <c:pt idx="14686">
                  <c:v>45205.599857152774</c:v>
                </c:pt>
                <c:pt idx="14687">
                  <c:v>45205.668527395836</c:v>
                </c:pt>
                <c:pt idx="14688">
                  <c:v>45205.737197546296</c:v>
                </c:pt>
                <c:pt idx="14689">
                  <c:v>45205.805867627314</c:v>
                </c:pt>
                <c:pt idx="14690">
                  <c:v>45205.874538506941</c:v>
                </c:pt>
                <c:pt idx="14691">
                  <c:v>45205.943209097219</c:v>
                </c:pt>
                <c:pt idx="14692">
                  <c:v>45206.01187952546</c:v>
                </c:pt>
                <c:pt idx="14693">
                  <c:v>45206.080549768521</c:v>
                </c:pt>
                <c:pt idx="14694">
                  <c:v>45206.149219606479</c:v>
                </c:pt>
                <c:pt idx="14695">
                  <c:v>45206.217890046297</c:v>
                </c:pt>
                <c:pt idx="14696">
                  <c:v>45206.286560844906</c:v>
                </c:pt>
                <c:pt idx="14697">
                  <c:v>45206.355232152775</c:v>
                </c:pt>
                <c:pt idx="14698">
                  <c:v>45206.423902905095</c:v>
                </c:pt>
                <c:pt idx="14699">
                  <c:v>45206.492573263888</c:v>
                </c:pt>
                <c:pt idx="14700">
                  <c:v>45206.561243391203</c:v>
                </c:pt>
                <c:pt idx="14701">
                  <c:v>45206.6299134375</c:v>
                </c:pt>
                <c:pt idx="14702">
                  <c:v>45206.698583530095</c:v>
                </c:pt>
                <c:pt idx="14703">
                  <c:v>45206.767253356484</c:v>
                </c:pt>
                <c:pt idx="14704">
                  <c:v>45206.835923773149</c:v>
                </c:pt>
                <c:pt idx="14705">
                  <c:v>45206.904594467589</c:v>
                </c:pt>
                <c:pt idx="14706">
                  <c:v>45206.973264791668</c:v>
                </c:pt>
                <c:pt idx="14707">
                  <c:v>45207.041935046298</c:v>
                </c:pt>
                <c:pt idx="14708">
                  <c:v>45207.110604837966</c:v>
                </c:pt>
                <c:pt idx="14709">
                  <c:v>45207.179274942129</c:v>
                </c:pt>
                <c:pt idx="14710">
                  <c:v>45207.247945601855</c:v>
                </c:pt>
                <c:pt idx="14711">
                  <c:v>45207.316616608798</c:v>
                </c:pt>
                <c:pt idx="14712">
                  <c:v>45207.385287754631</c:v>
                </c:pt>
                <c:pt idx="14713">
                  <c:v>45207.453958287035</c:v>
                </c:pt>
                <c:pt idx="14714">
                  <c:v>45207.522628425926</c:v>
                </c:pt>
                <c:pt idx="14715">
                  <c:v>45207.591298449071</c:v>
                </c:pt>
                <c:pt idx="14716">
                  <c:v>45207.659968483793</c:v>
                </c:pt>
                <c:pt idx="14717">
                  <c:v>45207.728638483793</c:v>
                </c:pt>
                <c:pt idx="14718">
                  <c:v>45207.797308252317</c:v>
                </c:pt>
                <c:pt idx="14719">
                  <c:v>45207.86597885417</c:v>
                </c:pt>
                <c:pt idx="14720">
                  <c:v>45207.934649282404</c:v>
                </c:pt>
                <c:pt idx="14721">
                  <c:v>45208.00331954861</c:v>
                </c:pt>
                <c:pt idx="14722">
                  <c:v>45208.071989652781</c:v>
                </c:pt>
                <c:pt idx="14723">
                  <c:v>45208.140659212964</c:v>
                </c:pt>
                <c:pt idx="14724">
                  <c:v>45208.209329363424</c:v>
                </c:pt>
                <c:pt idx="14725">
                  <c:v>45208.277999942133</c:v>
                </c:pt>
                <c:pt idx="14726">
                  <c:v>45208.346671064814</c:v>
                </c:pt>
                <c:pt idx="14727">
                  <c:v>45208.415341701388</c:v>
                </c:pt>
                <c:pt idx="14728">
                  <c:v>45208.484011898145</c:v>
                </c:pt>
                <c:pt idx="14729">
                  <c:v>45208.552681805559</c:v>
                </c:pt>
                <c:pt idx="14730">
                  <c:v>45208.621351620372</c:v>
                </c:pt>
                <c:pt idx="14731">
                  <c:v>45208.690021481481</c:v>
                </c:pt>
                <c:pt idx="14732">
                  <c:v>45208.758691122683</c:v>
                </c:pt>
                <c:pt idx="14733">
                  <c:v>45208.827361215277</c:v>
                </c:pt>
                <c:pt idx="14734">
                  <c:v>45208.896031747689</c:v>
                </c:pt>
                <c:pt idx="14735">
                  <c:v>45208.964701863428</c:v>
                </c:pt>
                <c:pt idx="14736">
                  <c:v>45209.033371886573</c:v>
                </c:pt>
                <c:pt idx="14737">
                  <c:v>45209.102041550927</c:v>
                </c:pt>
                <c:pt idx="14738">
                  <c:v>45209.170711342595</c:v>
                </c:pt>
                <c:pt idx="14739">
                  <c:v>45209.239381724539</c:v>
                </c:pt>
                <c:pt idx="14740">
                  <c:v>45209.308052384258</c:v>
                </c:pt>
                <c:pt idx="14741">
                  <c:v>45209.376723344911</c:v>
                </c:pt>
                <c:pt idx="14742">
                  <c:v>45209.445393692127</c:v>
                </c:pt>
                <c:pt idx="14743">
                  <c:v>45209.514063645831</c:v>
                </c:pt>
                <c:pt idx="14744">
                  <c:v>45209.58273347222</c:v>
                </c:pt>
                <c:pt idx="14745">
                  <c:v>45209.651403275464</c:v>
                </c:pt>
                <c:pt idx="14746">
                  <c:v>45209.720073090277</c:v>
                </c:pt>
                <c:pt idx="14747">
                  <c:v>45209.788742592595</c:v>
                </c:pt>
                <c:pt idx="14748">
                  <c:v>45209.857412893522</c:v>
                </c:pt>
                <c:pt idx="14749">
                  <c:v>45209.926083148152</c:v>
                </c:pt>
                <c:pt idx="14750">
                  <c:v>45209.994753217594</c:v>
                </c:pt>
                <c:pt idx="14751">
                  <c:v>45210.063423159721</c:v>
                </c:pt>
                <c:pt idx="14752">
                  <c:v>45210.132092500004</c:v>
                </c:pt>
                <c:pt idx="14753">
                  <c:v>45210.200762384258</c:v>
                </c:pt>
                <c:pt idx="14754">
                  <c:v>45210.269432754627</c:v>
                </c:pt>
                <c:pt idx="14755">
                  <c:v>45210.338103657406</c:v>
                </c:pt>
                <c:pt idx="14756">
                  <c:v>45210.406774201387</c:v>
                </c:pt>
                <c:pt idx="14757">
                  <c:v>45210.47544425926</c:v>
                </c:pt>
                <c:pt idx="14758">
                  <c:v>45210.544113969911</c:v>
                </c:pt>
                <c:pt idx="14759">
                  <c:v>45210.612783564815</c:v>
                </c:pt>
                <c:pt idx="14760">
                  <c:v>45210.681453229168</c:v>
                </c:pt>
                <c:pt idx="14761">
                  <c:v>45210.750122708334</c:v>
                </c:pt>
                <c:pt idx="14762">
                  <c:v>45210.818792442129</c:v>
                </c:pt>
                <c:pt idx="14763">
                  <c:v>45210.887462789353</c:v>
                </c:pt>
                <c:pt idx="14764">
                  <c:v>45210.95613273148</c:v>
                </c:pt>
                <c:pt idx="14765">
                  <c:v>45211.024802534725</c:v>
                </c:pt>
                <c:pt idx="14766">
                  <c:v>45211.093472083332</c:v>
                </c:pt>
                <c:pt idx="14767">
                  <c:v>45211.162141539353</c:v>
                </c:pt>
                <c:pt idx="14768">
                  <c:v>45211.230811608795</c:v>
                </c:pt>
                <c:pt idx="14769">
                  <c:v>45211.299481932867</c:v>
                </c:pt>
                <c:pt idx="14770">
                  <c:v>45211.368152673611</c:v>
                </c:pt>
                <c:pt idx="14771">
                  <c:v>45211.436822824071</c:v>
                </c:pt>
                <c:pt idx="14772">
                  <c:v>45211.505492569442</c:v>
                </c:pt>
                <c:pt idx="14773">
                  <c:v>45211.574162187499</c:v>
                </c:pt>
                <c:pt idx="14774">
                  <c:v>45211.642831712961</c:v>
                </c:pt>
                <c:pt idx="14775">
                  <c:v>45211.711501307873</c:v>
                </c:pt>
                <c:pt idx="14776">
                  <c:v>45211.78017056713</c:v>
                </c:pt>
                <c:pt idx="14777">
                  <c:v>45211.848840567131</c:v>
                </c:pt>
                <c:pt idx="14778">
                  <c:v>45211.917510636573</c:v>
                </c:pt>
                <c:pt idx="14779">
                  <c:v>45211.986180451386</c:v>
                </c:pt>
                <c:pt idx="14780">
                  <c:v>45212.054850185188</c:v>
                </c:pt>
                <c:pt idx="14781">
                  <c:v>45212.123519328707</c:v>
                </c:pt>
                <c:pt idx="14782">
                  <c:v>45212.192188946756</c:v>
                </c:pt>
                <c:pt idx="14783">
                  <c:v>45212.260859108799</c:v>
                </c:pt>
                <c:pt idx="14784">
                  <c:v>45212.329529722221</c:v>
                </c:pt>
                <c:pt idx="14785">
                  <c:v>45212.398200185184</c:v>
                </c:pt>
                <c:pt idx="14786">
                  <c:v>45212.466870081022</c:v>
                </c:pt>
                <c:pt idx="14787">
                  <c:v>45212.535539606484</c:v>
                </c:pt>
                <c:pt idx="14788">
                  <c:v>45212.604209004632</c:v>
                </c:pt>
                <c:pt idx="14789">
                  <c:v>45212.672878460646</c:v>
                </c:pt>
                <c:pt idx="14790">
                  <c:v>45212.741547800928</c:v>
                </c:pt>
                <c:pt idx="14791">
                  <c:v>45212.810217175924</c:v>
                </c:pt>
                <c:pt idx="14792">
                  <c:v>45212.87888729167</c:v>
                </c:pt>
                <c:pt idx="14793">
                  <c:v>45212.947557071762</c:v>
                </c:pt>
                <c:pt idx="14794">
                  <c:v>45213.016226701387</c:v>
                </c:pt>
                <c:pt idx="14795">
                  <c:v>45213.084896111111</c:v>
                </c:pt>
                <c:pt idx="14796">
                  <c:v>45213.153565231478</c:v>
                </c:pt>
                <c:pt idx="14797">
                  <c:v>45213.222234953704</c:v>
                </c:pt>
                <c:pt idx="14798">
                  <c:v>45213.29090497685</c:v>
                </c:pt>
                <c:pt idx="14799">
                  <c:v>45213.359575509261</c:v>
                </c:pt>
                <c:pt idx="14800">
                  <c:v>45213.428245462965</c:v>
                </c:pt>
                <c:pt idx="14801">
                  <c:v>45213.496915011572</c:v>
                </c:pt>
                <c:pt idx="14802">
                  <c:v>45213.565584374999</c:v>
                </c:pt>
                <c:pt idx="14803">
                  <c:v>45213.634253645832</c:v>
                </c:pt>
                <c:pt idx="14804">
                  <c:v>45213.702922986115</c:v>
                </c:pt>
                <c:pt idx="14805">
                  <c:v>45213.771592013887</c:v>
                </c:pt>
                <c:pt idx="14806">
                  <c:v>45213.840261701385</c:v>
                </c:pt>
                <c:pt idx="14807">
                  <c:v>45213.908931597223</c:v>
                </c:pt>
                <c:pt idx="14808">
                  <c:v>45213.977601145831</c:v>
                </c:pt>
                <c:pt idx="14809">
                  <c:v>45214.046270636572</c:v>
                </c:pt>
                <c:pt idx="14810">
                  <c:v>45214.114939618055</c:v>
                </c:pt>
                <c:pt idx="14811">
                  <c:v>45214.183608969906</c:v>
                </c:pt>
                <c:pt idx="14812">
                  <c:v>45214.252278865744</c:v>
                </c:pt>
                <c:pt idx="14813">
                  <c:v>45214.320949155095</c:v>
                </c:pt>
                <c:pt idx="14814">
                  <c:v>45214.389619479167</c:v>
                </c:pt>
                <c:pt idx="14815">
                  <c:v>45214.458289212962</c:v>
                </c:pt>
                <c:pt idx="14816">
                  <c:v>45214.526958541668</c:v>
                </c:pt>
                <c:pt idx="14817">
                  <c:v>45214.595627766204</c:v>
                </c:pt>
                <c:pt idx="14818">
                  <c:v>45214.664297013886</c:v>
                </c:pt>
                <c:pt idx="14819">
                  <c:v>45214.732966203701</c:v>
                </c:pt>
                <c:pt idx="14820">
                  <c:v>45214.801635231481</c:v>
                </c:pt>
                <c:pt idx="14821">
                  <c:v>45214.870305081022</c:v>
                </c:pt>
                <c:pt idx="14822">
                  <c:v>45214.938974699071</c:v>
                </c:pt>
                <c:pt idx="14823">
                  <c:v>45215.007644166668</c:v>
                </c:pt>
                <c:pt idx="14824">
                  <c:v>45215.076313437501</c:v>
                </c:pt>
                <c:pt idx="14825">
                  <c:v>45215.144982233796</c:v>
                </c:pt>
                <c:pt idx="14826">
                  <c:v>45215.21365164352</c:v>
                </c:pt>
                <c:pt idx="14827">
                  <c:v>45215.282321423612</c:v>
                </c:pt>
                <c:pt idx="14828">
                  <c:v>45215.350991747684</c:v>
                </c:pt>
                <c:pt idx="14829">
                  <c:v>45215.419661539352</c:v>
                </c:pt>
                <c:pt idx="14830">
                  <c:v>45215.488330914355</c:v>
                </c:pt>
                <c:pt idx="14831">
                  <c:v>45215.557000034722</c:v>
                </c:pt>
                <c:pt idx="14832">
                  <c:v>45215.625669062501</c:v>
                </c:pt>
                <c:pt idx="14833">
                  <c:v>45215.694338148147</c:v>
                </c:pt>
                <c:pt idx="14834">
                  <c:v>45215.763006979163</c:v>
                </c:pt>
                <c:pt idx="14835">
                  <c:v>45215.831676331021</c:v>
                </c:pt>
                <c:pt idx="14836">
                  <c:v>45215.90034605324</c:v>
                </c:pt>
                <c:pt idx="14837">
                  <c:v>45215.969015358794</c:v>
                </c:pt>
                <c:pt idx="14838">
                  <c:v>45216.037684594907</c:v>
                </c:pt>
                <c:pt idx="14839">
                  <c:v>45216.106353425923</c:v>
                </c:pt>
                <c:pt idx="14840">
                  <c:v>45216.175022488424</c:v>
                </c:pt>
                <c:pt idx="14841">
                  <c:v>45216.24369210648</c:v>
                </c:pt>
                <c:pt idx="14842">
                  <c:v>45216.312362037039</c:v>
                </c:pt>
                <c:pt idx="14843">
                  <c:v>45216.381032187499</c:v>
                </c:pt>
                <c:pt idx="14844">
                  <c:v>45216.449701736114</c:v>
                </c:pt>
                <c:pt idx="14845">
                  <c:v>45216.518370868056</c:v>
                </c:pt>
                <c:pt idx="14846">
                  <c:v>45216.587039895836</c:v>
                </c:pt>
                <c:pt idx="14847">
                  <c:v>45216.65570891204</c:v>
                </c:pt>
                <c:pt idx="14848">
                  <c:v>45216.724377928243</c:v>
                </c:pt>
                <c:pt idx="14849">
                  <c:v>45216.793046643521</c:v>
                </c:pt>
                <c:pt idx="14850">
                  <c:v>45216.861716192128</c:v>
                </c:pt>
                <c:pt idx="14851">
                  <c:v>45216.930385624997</c:v>
                </c:pt>
                <c:pt idx="14852">
                  <c:v>45216.99905489583</c:v>
                </c:pt>
                <c:pt idx="14853">
                  <c:v>45217.067724016204</c:v>
                </c:pt>
                <c:pt idx="14854">
                  <c:v>45217.13639255787</c:v>
                </c:pt>
                <c:pt idx="14855">
                  <c:v>45217.205061655091</c:v>
                </c:pt>
                <c:pt idx="14856">
                  <c:v>45217.273731226851</c:v>
                </c:pt>
                <c:pt idx="14857">
                  <c:v>45217.342401331021</c:v>
                </c:pt>
                <c:pt idx="14858">
                  <c:v>45217.41107101852</c:v>
                </c:pt>
                <c:pt idx="14859">
                  <c:v>45217.47974023148</c:v>
                </c:pt>
                <c:pt idx="14860">
                  <c:v>45217.548409120369</c:v>
                </c:pt>
                <c:pt idx="14861">
                  <c:v>45217.617077916664</c:v>
                </c:pt>
                <c:pt idx="14862">
                  <c:v>45217.685746759256</c:v>
                </c:pt>
                <c:pt idx="14863">
                  <c:v>45217.754415405092</c:v>
                </c:pt>
                <c:pt idx="14864">
                  <c:v>45217.823084398151</c:v>
                </c:pt>
                <c:pt idx="14865">
                  <c:v>45217.891756006946</c:v>
                </c:pt>
                <c:pt idx="14866">
                  <c:v>45217.960428576385</c:v>
                </c:pt>
                <c:pt idx="14867">
                  <c:v>45218.029101030093</c:v>
                </c:pt>
                <c:pt idx="14868">
                  <c:v>45218.097773171299</c:v>
                </c:pt>
                <c:pt idx="14869">
                  <c:v>45218.166445347226</c:v>
                </c:pt>
                <c:pt idx="14870">
                  <c:v>45218.235118101853</c:v>
                </c:pt>
                <c:pt idx="14871">
                  <c:v>45218.303791134262</c:v>
                </c:pt>
                <c:pt idx="14872">
                  <c:v>45218.372464525462</c:v>
                </c:pt>
                <c:pt idx="14873">
                  <c:v>45218.441137314818</c:v>
                </c:pt>
                <c:pt idx="14874">
                  <c:v>45218.509809699077</c:v>
                </c:pt>
                <c:pt idx="14875">
                  <c:v>45218.578481956021</c:v>
                </c:pt>
                <c:pt idx="14876">
                  <c:v>45218.647154155093</c:v>
                </c:pt>
                <c:pt idx="14877">
                  <c:v>45218.715826400461</c:v>
                </c:pt>
                <c:pt idx="14878">
                  <c:v>45218.784498298613</c:v>
                </c:pt>
                <c:pt idx="14879">
                  <c:v>45218.853170983799</c:v>
                </c:pt>
                <c:pt idx="14880">
                  <c:v>45218.921843680553</c:v>
                </c:pt>
                <c:pt idx="14881">
                  <c:v>45218.99051614583</c:v>
                </c:pt>
                <c:pt idx="14882">
                  <c:v>45219.059188530089</c:v>
                </c:pt>
                <c:pt idx="14883">
                  <c:v>45219.127860289351</c:v>
                </c:pt>
                <c:pt idx="14884">
                  <c:v>45219.196532569447</c:v>
                </c:pt>
                <c:pt idx="14885">
                  <c:v>45219.265205358795</c:v>
                </c:pt>
                <c:pt idx="14886">
                  <c:v>45219.33387865741</c:v>
                </c:pt>
                <c:pt idx="14887">
                  <c:v>45219.402551689818</c:v>
                </c:pt>
                <c:pt idx="14888">
                  <c:v>45219.471224189816</c:v>
                </c:pt>
                <c:pt idx="14889">
                  <c:v>45219.539896331022</c:v>
                </c:pt>
                <c:pt idx="14890">
                  <c:v>45219.608568344906</c:v>
                </c:pt>
                <c:pt idx="14891">
                  <c:v>45219.67724041667</c:v>
                </c:pt>
                <c:pt idx="14892">
                  <c:v>45219.745912349536</c:v>
                </c:pt>
                <c:pt idx="14893">
                  <c:v>45219.8145844213</c:v>
                </c:pt>
                <c:pt idx="14894">
                  <c:v>45219.883257164351</c:v>
                </c:pt>
                <c:pt idx="14895">
                  <c:v>45219.95192954861</c:v>
                </c:pt>
                <c:pt idx="14896">
                  <c:v>45220.020601782409</c:v>
                </c:pt>
                <c:pt idx="14897">
                  <c:v>45220.089273773148</c:v>
                </c:pt>
                <c:pt idx="14898">
                  <c:v>45220.157945578707</c:v>
                </c:pt>
                <c:pt idx="14899">
                  <c:v>45220.226617974535</c:v>
                </c:pt>
                <c:pt idx="14900">
                  <c:v>45220.29529065972</c:v>
                </c:pt>
                <c:pt idx="14901">
                  <c:v>45220.363963807868</c:v>
                </c:pt>
                <c:pt idx="14902">
                  <c:v>45220.43263635417</c:v>
                </c:pt>
                <c:pt idx="14903">
                  <c:v>45220.50130851852</c:v>
                </c:pt>
                <c:pt idx="14904">
                  <c:v>45220.569980509259</c:v>
                </c:pt>
                <c:pt idx="14905">
                  <c:v>45220.63865241898</c:v>
                </c:pt>
                <c:pt idx="14906">
                  <c:v>45220.707324386574</c:v>
                </c:pt>
                <c:pt idx="14907">
                  <c:v>45220.775996041666</c:v>
                </c:pt>
                <c:pt idx="14908">
                  <c:v>45220.844668391204</c:v>
                </c:pt>
                <c:pt idx="14909">
                  <c:v>45220.913340868057</c:v>
                </c:pt>
                <c:pt idx="14910">
                  <c:v>45220.982013043984</c:v>
                </c:pt>
                <c:pt idx="14911">
                  <c:v>45221.050685162038</c:v>
                </c:pt>
                <c:pt idx="14912">
                  <c:v>45221.119356712959</c:v>
                </c:pt>
                <c:pt idx="14913">
                  <c:v>45221.188028703706</c:v>
                </c:pt>
                <c:pt idx="14914">
                  <c:v>45221.256701226848</c:v>
                </c:pt>
                <c:pt idx="14915">
                  <c:v>45221.325374178239</c:v>
                </c:pt>
                <c:pt idx="14916">
                  <c:v>45221.394047083333</c:v>
                </c:pt>
                <c:pt idx="14917">
                  <c:v>45221.462719386574</c:v>
                </c:pt>
                <c:pt idx="14918">
                  <c:v>45221.531391307872</c:v>
                </c:pt>
                <c:pt idx="14919">
                  <c:v>45221.600063113423</c:v>
                </c:pt>
                <c:pt idx="14920">
                  <c:v>45221.668734953702</c:v>
                </c:pt>
                <c:pt idx="14921">
                  <c:v>45221.737406712964</c:v>
                </c:pt>
                <c:pt idx="14922">
                  <c:v>45221.806078391201</c:v>
                </c:pt>
                <c:pt idx="14923">
                  <c:v>45221.874750868054</c:v>
                </c:pt>
                <c:pt idx="14924">
                  <c:v>45221.943423055556</c:v>
                </c:pt>
                <c:pt idx="14925">
                  <c:v>45222.012095081016</c:v>
                </c:pt>
                <c:pt idx="14926">
                  <c:v>45222.080766921295</c:v>
                </c:pt>
                <c:pt idx="14927">
                  <c:v>45222.14943834491</c:v>
                </c:pt>
                <c:pt idx="14928">
                  <c:v>45222.218110393522</c:v>
                </c:pt>
                <c:pt idx="14929">
                  <c:v>45222.286782766205</c:v>
                </c:pt>
                <c:pt idx="14930">
                  <c:v>45222.355455671299</c:v>
                </c:pt>
                <c:pt idx="14931">
                  <c:v>45222.42412802083</c:v>
                </c:pt>
                <c:pt idx="14932">
                  <c:v>45222.492799965279</c:v>
                </c:pt>
                <c:pt idx="14933">
                  <c:v>45222.561471678244</c:v>
                </c:pt>
                <c:pt idx="14934">
                  <c:v>45222.630143298615</c:v>
                </c:pt>
                <c:pt idx="14935">
                  <c:v>45222.698814976851</c:v>
                </c:pt>
                <c:pt idx="14936">
                  <c:v>45222.76748638889</c:v>
                </c:pt>
                <c:pt idx="14937">
                  <c:v>45222.836158391205</c:v>
                </c:pt>
                <c:pt idx="14938">
                  <c:v>45222.904830659725</c:v>
                </c:pt>
                <c:pt idx="14939">
                  <c:v>45222.97350255787</c:v>
                </c:pt>
                <c:pt idx="14940">
                  <c:v>45223.04217439815</c:v>
                </c:pt>
                <c:pt idx="14941">
                  <c:v>45223.110845763891</c:v>
                </c:pt>
                <c:pt idx="14942">
                  <c:v>45223.179517442128</c:v>
                </c:pt>
                <c:pt idx="14943">
                  <c:v>45223.248189675927</c:v>
                </c:pt>
                <c:pt idx="14944">
                  <c:v>45223.316862256943</c:v>
                </c:pt>
                <c:pt idx="14945">
                  <c:v>45223.38553496528</c:v>
                </c:pt>
                <c:pt idx="14946">
                  <c:v>45223.454207083334</c:v>
                </c:pt>
                <c:pt idx="14947">
                  <c:v>45223.522878773147</c:v>
                </c:pt>
                <c:pt idx="14948">
                  <c:v>45223.591550370373</c:v>
                </c:pt>
                <c:pt idx="14949">
                  <c:v>45223.660221967591</c:v>
                </c:pt>
                <c:pt idx="14950">
                  <c:v>45223.728893541665</c:v>
                </c:pt>
                <c:pt idx="14951">
                  <c:v>45223.797564872686</c:v>
                </c:pt>
                <c:pt idx="14952">
                  <c:v>45223.866237037037</c:v>
                </c:pt>
                <c:pt idx="14953">
                  <c:v>45223.934909027776</c:v>
                </c:pt>
                <c:pt idx="14954">
                  <c:v>45224.003580856479</c:v>
                </c:pt>
                <c:pt idx="14955">
                  <c:v>45224.072252534723</c:v>
                </c:pt>
                <c:pt idx="14956">
                  <c:v>45224.140923645835</c:v>
                </c:pt>
                <c:pt idx="14957">
                  <c:v>45224.2095953588</c:v>
                </c:pt>
                <c:pt idx="14958">
                  <c:v>45224.278267488429</c:v>
                </c:pt>
                <c:pt idx="14959">
                  <c:v>45224.346940162039</c:v>
                </c:pt>
                <c:pt idx="14960">
                  <c:v>45224.41561236111</c:v>
                </c:pt>
                <c:pt idx="14961">
                  <c:v>45224.484284108796</c:v>
                </c:pt>
                <c:pt idx="14962">
                  <c:v>45224.552955567131</c:v>
                </c:pt>
                <c:pt idx="14963">
                  <c:v>45224.621626932872</c:v>
                </c:pt>
                <c:pt idx="14964">
                  <c:v>45224.69029835648</c:v>
                </c:pt>
                <c:pt idx="14965">
                  <c:v>45224.758969548609</c:v>
                </c:pt>
                <c:pt idx="14966">
                  <c:v>45224.827641180556</c:v>
                </c:pt>
                <c:pt idx="14967">
                  <c:v>45224.896313263889</c:v>
                </c:pt>
                <c:pt idx="14968">
                  <c:v>45224.964984930557</c:v>
                </c:pt>
                <c:pt idx="14969">
                  <c:v>45225.033656493055</c:v>
                </c:pt>
                <c:pt idx="14970">
                  <c:v>45225.102327708337</c:v>
                </c:pt>
                <c:pt idx="14971">
                  <c:v>45225.170999050926</c:v>
                </c:pt>
                <c:pt idx="14972">
                  <c:v>45225.239670972223</c:v>
                </c:pt>
                <c:pt idx="14973">
                  <c:v>45225.308343182871</c:v>
                </c:pt>
                <c:pt idx="14974">
                  <c:v>45225.3770156713</c:v>
                </c:pt>
                <c:pt idx="14975">
                  <c:v>45225.445687569445</c:v>
                </c:pt>
                <c:pt idx="14976">
                  <c:v>45225.514359050925</c:v>
                </c:pt>
                <c:pt idx="14977">
                  <c:v>45225.583030428243</c:v>
                </c:pt>
                <c:pt idx="14978">
                  <c:v>45225.651701759256</c:v>
                </c:pt>
                <c:pt idx="14979">
                  <c:v>45225.720373124997</c:v>
                </c:pt>
                <c:pt idx="14980">
                  <c:v>45225.789044155092</c:v>
                </c:pt>
                <c:pt idx="14981">
                  <c:v>45225.857716006947</c:v>
                </c:pt>
                <c:pt idx="14982">
                  <c:v>45225.926387789354</c:v>
                </c:pt>
                <c:pt idx="14983">
                  <c:v>45225.995059386572</c:v>
                </c:pt>
                <c:pt idx="14984">
                  <c:v>45226.063730879629</c:v>
                </c:pt>
                <c:pt idx="14985">
                  <c:v>45226.132401736111</c:v>
                </c:pt>
                <c:pt idx="14986">
                  <c:v>45226.201073159726</c:v>
                </c:pt>
                <c:pt idx="14987">
                  <c:v>45226.269745069447</c:v>
                </c:pt>
                <c:pt idx="14988">
                  <c:v>45226.338417500003</c:v>
                </c:pt>
                <c:pt idx="14989">
                  <c:v>45226.407089583336</c:v>
                </c:pt>
                <c:pt idx="14990">
                  <c:v>45226.47576115741</c:v>
                </c:pt>
                <c:pt idx="14991">
                  <c:v>45226.544432395836</c:v>
                </c:pt>
                <c:pt idx="14992">
                  <c:v>45226.613103530093</c:v>
                </c:pt>
                <c:pt idx="14993">
                  <c:v>45226.681774710647</c:v>
                </c:pt>
                <c:pt idx="14994">
                  <c:v>45226.750445717589</c:v>
                </c:pt>
                <c:pt idx="14995">
                  <c:v>45226.819116979168</c:v>
                </c:pt>
                <c:pt idx="14996">
                  <c:v>45226.887788842592</c:v>
                </c:pt>
                <c:pt idx="14997">
                  <c:v>45226.956460312504</c:v>
                </c:pt>
                <c:pt idx="14998">
                  <c:v>45227.025131643517</c:v>
                </c:pt>
                <c:pt idx="14999">
                  <c:v>45227.093802708332</c:v>
                </c:pt>
                <c:pt idx="15000">
                  <c:v>45227.162473692129</c:v>
                </c:pt>
                <c:pt idx="15001">
                  <c:v>45227.231145266203</c:v>
                </c:pt>
                <c:pt idx="15002">
                  <c:v>45227.299817118059</c:v>
                </c:pt>
                <c:pt idx="15003">
                  <c:v>45227.368489375003</c:v>
                </c:pt>
                <c:pt idx="15004">
                  <c:v>45227.43716105324</c:v>
                </c:pt>
                <c:pt idx="15005">
                  <c:v>45227.505832314811</c:v>
                </c:pt>
                <c:pt idx="15006">
                  <c:v>45227.5745034375</c:v>
                </c:pt>
                <c:pt idx="15007">
                  <c:v>45227.64317447917</c:v>
                </c:pt>
                <c:pt idx="15008">
                  <c:v>45227.711845590275</c:v>
                </c:pt>
                <c:pt idx="15009">
                  <c:v>45227.780516365739</c:v>
                </c:pt>
                <c:pt idx="15010">
                  <c:v>45227.849187870372</c:v>
                </c:pt>
                <c:pt idx="15011">
                  <c:v>45227.917859456022</c:v>
                </c:pt>
                <c:pt idx="15012">
                  <c:v>45227.986530775466</c:v>
                </c:pt>
                <c:pt idx="15013">
                  <c:v>45228.055202025462</c:v>
                </c:pt>
                <c:pt idx="15014">
                  <c:v>45228.123872673612</c:v>
                </c:pt>
                <c:pt idx="15015">
                  <c:v>45228.192543807869</c:v>
                </c:pt>
                <c:pt idx="15016">
                  <c:v>45228.261215462961</c:v>
                </c:pt>
                <c:pt idx="15017">
                  <c:v>45228.32988759259</c:v>
                </c:pt>
                <c:pt idx="15018">
                  <c:v>45228.398559560184</c:v>
                </c:pt>
                <c:pt idx="15019">
                  <c:v>45228.467230960647</c:v>
                </c:pt>
                <c:pt idx="15020">
                  <c:v>45228.535901979165</c:v>
                </c:pt>
                <c:pt idx="15021">
                  <c:v>45228.604572881944</c:v>
                </c:pt>
                <c:pt idx="15022">
                  <c:v>45228.67324384259</c:v>
                </c:pt>
                <c:pt idx="15023">
                  <c:v>45228.741914675928</c:v>
                </c:pt>
                <c:pt idx="15024">
                  <c:v>45228.810585555555</c:v>
                </c:pt>
                <c:pt idx="15025">
                  <c:v>45228.87925716435</c:v>
                </c:pt>
                <c:pt idx="15026">
                  <c:v>45228.947928437497</c:v>
                </c:pt>
                <c:pt idx="15027">
                  <c:v>45229.016599571762</c:v>
                </c:pt>
                <c:pt idx="15028">
                  <c:v>45229.085270474534</c:v>
                </c:pt>
                <c:pt idx="15029">
                  <c:v>45229.153941076387</c:v>
                </c:pt>
                <c:pt idx="15030">
                  <c:v>45229.222612303238</c:v>
                </c:pt>
                <c:pt idx="15031">
                  <c:v>45229.291283819446</c:v>
                </c:pt>
                <c:pt idx="15032">
                  <c:v>45229.359955844906</c:v>
                </c:pt>
                <c:pt idx="15033">
                  <c:v>45229.428627280089</c:v>
                </c:pt>
                <c:pt idx="15034">
                  <c:v>45229.497298321759</c:v>
                </c:pt>
                <c:pt idx="15035">
                  <c:v>45229.565969166666</c:v>
                </c:pt>
                <c:pt idx="15036">
                  <c:v>45229.634639930555</c:v>
                </c:pt>
                <c:pt idx="15037">
                  <c:v>45229.703310752317</c:v>
                </c:pt>
                <c:pt idx="15038">
                  <c:v>45229.771981273145</c:v>
                </c:pt>
                <c:pt idx="15039">
                  <c:v>45229.84065244213</c:v>
                </c:pt>
                <c:pt idx="15040">
                  <c:v>45229.909323819447</c:v>
                </c:pt>
                <c:pt idx="15041">
                  <c:v>45229.977994837966</c:v>
                </c:pt>
                <c:pt idx="15042">
                  <c:v>45230.046665810187</c:v>
                </c:pt>
                <c:pt idx="15043">
                  <c:v>45230.115336273149</c:v>
                </c:pt>
                <c:pt idx="15044">
                  <c:v>45230.18400710648</c:v>
                </c:pt>
                <c:pt idx="15045">
                  <c:v>45230.252678483797</c:v>
                </c:pt>
                <c:pt idx="15046">
                  <c:v>45230.321350243059</c:v>
                </c:pt>
                <c:pt idx="15047">
                  <c:v>45230.39002204861</c:v>
                </c:pt>
                <c:pt idx="15048">
                  <c:v>45230.458693263892</c:v>
                </c:pt>
                <c:pt idx="15049">
                  <c:v>45230.527364062502</c:v>
                </c:pt>
                <c:pt idx="15050">
                  <c:v>45230.596034745373</c:v>
                </c:pt>
                <c:pt idx="15051">
                  <c:v>45230.664705462965</c:v>
                </c:pt>
                <c:pt idx="15052">
                  <c:v>45230.73337613426</c:v>
                </c:pt>
                <c:pt idx="15053">
                  <c:v>45230.802046631943</c:v>
                </c:pt>
                <c:pt idx="15054">
                  <c:v>45230.870717939812</c:v>
                </c:pt>
                <c:pt idx="15055">
                  <c:v>45230.939389016203</c:v>
                </c:pt>
                <c:pt idx="15056">
                  <c:v>45231.008059953703</c:v>
                </c:pt>
                <c:pt idx="15057">
                  <c:v>45231.076730694447</c:v>
                </c:pt>
                <c:pt idx="15058">
                  <c:v>45231.145400949077</c:v>
                </c:pt>
                <c:pt idx="15059">
                  <c:v>45231.214071817129</c:v>
                </c:pt>
                <c:pt idx="15060">
                  <c:v>45231.282743055555</c:v>
                </c:pt>
                <c:pt idx="15061">
                  <c:v>45231.351414837962</c:v>
                </c:pt>
                <c:pt idx="15062">
                  <c:v>45231.420086087965</c:v>
                </c:pt>
                <c:pt idx="15063">
                  <c:v>45231.488756932871</c:v>
                </c:pt>
                <c:pt idx="15064">
                  <c:v>45231.557427500004</c:v>
                </c:pt>
                <c:pt idx="15065">
                  <c:v>45231.626097986111</c:v>
                </c:pt>
                <c:pt idx="15066">
                  <c:v>45231.694768518515</c:v>
                </c:pt>
                <c:pt idx="15067">
                  <c:v>45231.763438796297</c:v>
                </c:pt>
                <c:pt idx="15068">
                  <c:v>45231.832109618059</c:v>
                </c:pt>
                <c:pt idx="15069">
                  <c:v>45231.900780775461</c:v>
                </c:pt>
                <c:pt idx="15070">
                  <c:v>45231.969451539349</c:v>
                </c:pt>
                <c:pt idx="15071">
                  <c:v>45232.03812222222</c:v>
                </c:pt>
                <c:pt idx="15072">
                  <c:v>45232.106792500002</c:v>
                </c:pt>
                <c:pt idx="15073">
                  <c:v>45232.175463009262</c:v>
                </c:pt>
                <c:pt idx="15074">
                  <c:v>45232.244134074077</c:v>
                </c:pt>
                <c:pt idx="15075">
                  <c:v>45232.312805451387</c:v>
                </c:pt>
                <c:pt idx="15076">
                  <c:v>45232.381477037037</c:v>
                </c:pt>
                <c:pt idx="15077">
                  <c:v>45232.450148032411</c:v>
                </c:pt>
                <c:pt idx="15078">
                  <c:v>45232.518818611112</c:v>
                </c:pt>
                <c:pt idx="15079">
                  <c:v>45232.587489074074</c:v>
                </c:pt>
                <c:pt idx="15080">
                  <c:v>45232.656159525461</c:v>
                </c:pt>
                <c:pt idx="15081">
                  <c:v>45232.724829976854</c:v>
                </c:pt>
                <c:pt idx="15082">
                  <c:v>45232.793500138891</c:v>
                </c:pt>
                <c:pt idx="15083">
                  <c:v>45232.862171122688</c:v>
                </c:pt>
                <c:pt idx="15084">
                  <c:v>45232.930841990739</c:v>
                </c:pt>
                <c:pt idx="15085">
                  <c:v>45232.999512696762</c:v>
                </c:pt>
                <c:pt idx="15086">
                  <c:v>45233.068183252311</c:v>
                </c:pt>
                <c:pt idx="15087">
                  <c:v>45233.136853217591</c:v>
                </c:pt>
                <c:pt idx="15088">
                  <c:v>45233.205523750003</c:v>
                </c:pt>
                <c:pt idx="15089">
                  <c:v>45233.274194756945</c:v>
                </c:pt>
                <c:pt idx="15090">
                  <c:v>45233.342866284722</c:v>
                </c:pt>
                <c:pt idx="15091">
                  <c:v>45233.411537395834</c:v>
                </c:pt>
                <c:pt idx="15092">
                  <c:v>45233.480208043984</c:v>
                </c:pt>
                <c:pt idx="15093">
                  <c:v>45233.54887835648</c:v>
                </c:pt>
                <c:pt idx="15094">
                  <c:v>45233.617548576389</c:v>
                </c:pt>
                <c:pt idx="15095">
                  <c:v>45233.686218842595</c:v>
                </c:pt>
                <c:pt idx="15096">
                  <c:v>45233.754888912037</c:v>
                </c:pt>
                <c:pt idx="15097">
                  <c:v>45233.823559340279</c:v>
                </c:pt>
                <c:pt idx="15098">
                  <c:v>45233.892230289355</c:v>
                </c:pt>
                <c:pt idx="15099">
                  <c:v>45233.960900821759</c:v>
                </c:pt>
                <c:pt idx="15100">
                  <c:v>45234.029571238425</c:v>
                </c:pt>
                <c:pt idx="15101">
                  <c:v>45234.098241342595</c:v>
                </c:pt>
                <c:pt idx="15102">
                  <c:v>45234.166911469911</c:v>
                </c:pt>
                <c:pt idx="15103">
                  <c:v>45234.235582199071</c:v>
                </c:pt>
                <c:pt idx="15104">
                  <c:v>45234.304253182869</c:v>
                </c:pt>
                <c:pt idx="15105">
                  <c:v>45234.372924525465</c:v>
                </c:pt>
                <c:pt idx="15106">
                  <c:v>45234.441595277778</c:v>
                </c:pt>
                <c:pt idx="15107">
                  <c:v>45234.510265613426</c:v>
                </c:pt>
                <c:pt idx="15108">
                  <c:v>45234.578935833335</c:v>
                </c:pt>
                <c:pt idx="15109">
                  <c:v>45234.647605983795</c:v>
                </c:pt>
                <c:pt idx="15110">
                  <c:v>45234.716276192128</c:v>
                </c:pt>
                <c:pt idx="15111">
                  <c:v>45234.784946041669</c:v>
                </c:pt>
                <c:pt idx="15112">
                  <c:v>45234.853616689812</c:v>
                </c:pt>
                <c:pt idx="15113">
                  <c:v>45234.922287326386</c:v>
                </c:pt>
                <c:pt idx="15114">
                  <c:v>45234.990957754628</c:v>
                </c:pt>
                <c:pt idx="15115">
                  <c:v>45235.059628078707</c:v>
                </c:pt>
                <c:pt idx="15116">
                  <c:v>45235.128297800926</c:v>
                </c:pt>
                <c:pt idx="15117">
                  <c:v>45235.196968032411</c:v>
                </c:pt>
                <c:pt idx="15118">
                  <c:v>45235.265638773148</c:v>
                </c:pt>
                <c:pt idx="15119">
                  <c:v>45235.334310011574</c:v>
                </c:pt>
                <c:pt idx="15120">
                  <c:v>45235.402980995372</c:v>
                </c:pt>
                <c:pt idx="15121">
                  <c:v>45235.471651446758</c:v>
                </c:pt>
                <c:pt idx="15122">
                  <c:v>45235.540321527777</c:v>
                </c:pt>
                <c:pt idx="15123">
                  <c:v>45235.608991493056</c:v>
                </c:pt>
                <c:pt idx="15124">
                  <c:v>45235.677661504633</c:v>
                </c:pt>
                <c:pt idx="15125">
                  <c:v>45235.746331388887</c:v>
                </c:pt>
                <c:pt idx="15126">
                  <c:v>45235.815001400464</c:v>
                </c:pt>
                <c:pt idx="15127">
                  <c:v>45235.883672094904</c:v>
                </c:pt>
                <c:pt idx="15128">
                  <c:v>45235.952342418983</c:v>
                </c:pt>
                <c:pt idx="15129">
                  <c:v>45236.021012604164</c:v>
                </c:pt>
                <c:pt idx="15130">
                  <c:v>45236.089682534723</c:v>
                </c:pt>
                <c:pt idx="15131">
                  <c:v>45236.158352268518</c:v>
                </c:pt>
                <c:pt idx="15132">
                  <c:v>45236.227022615742</c:v>
                </c:pt>
                <c:pt idx="15133">
                  <c:v>45236.29569324074</c:v>
                </c:pt>
                <c:pt idx="15134">
                  <c:v>45236.364364328707</c:v>
                </c:pt>
                <c:pt idx="15135">
                  <c:v>45236.43303482639</c:v>
                </c:pt>
                <c:pt idx="15136">
                  <c:v>45236.501704930553</c:v>
                </c:pt>
                <c:pt idx="15137">
                  <c:v>45236.570374861112</c:v>
                </c:pt>
                <c:pt idx="15138">
                  <c:v>45236.639044710646</c:v>
                </c:pt>
                <c:pt idx="15139">
                  <c:v>45236.707714618053</c:v>
                </c:pt>
                <c:pt idx="15140">
                  <c:v>45236.776384201388</c:v>
                </c:pt>
                <c:pt idx="15141">
                  <c:v>45236.845054490739</c:v>
                </c:pt>
                <c:pt idx="15142">
                  <c:v>45236.913724907405</c:v>
                </c:pt>
                <c:pt idx="15143">
                  <c:v>45236.982395023151</c:v>
                </c:pt>
                <c:pt idx="15144">
                  <c:v>45237.051065081017</c:v>
                </c:pt>
                <c:pt idx="15145">
                  <c:v>45237.119734571759</c:v>
                </c:pt>
                <c:pt idx="15146">
                  <c:v>45237.188404490742</c:v>
                </c:pt>
                <c:pt idx="15147">
                  <c:v>45237.257074953704</c:v>
                </c:pt>
                <c:pt idx="15148">
                  <c:v>45237.325745844908</c:v>
                </c:pt>
                <c:pt idx="15149">
                  <c:v>45237.394416678238</c:v>
                </c:pt>
                <c:pt idx="15150">
                  <c:v>45237.4630869213</c:v>
                </c:pt>
                <c:pt idx="15151">
                  <c:v>45237.53175678241</c:v>
                </c:pt>
                <c:pt idx="15152">
                  <c:v>45237.600426516205</c:v>
                </c:pt>
                <c:pt idx="15153">
                  <c:v>45237.669096296297</c:v>
                </c:pt>
                <c:pt idx="15154">
                  <c:v>45237.737765983795</c:v>
                </c:pt>
                <c:pt idx="15155">
                  <c:v>45237.806435601851</c:v>
                </c:pt>
                <c:pt idx="15156">
                  <c:v>45237.875106006948</c:v>
                </c:pt>
                <c:pt idx="15157">
                  <c:v>45237.943776122687</c:v>
                </c:pt>
                <c:pt idx="15158">
                  <c:v>45238.01244608796</c:v>
                </c:pt>
                <c:pt idx="15159">
                  <c:v>45238.081115856483</c:v>
                </c:pt>
                <c:pt idx="15160">
                  <c:v>45238.14978521991</c:v>
                </c:pt>
                <c:pt idx="15161">
                  <c:v>45238.218455196758</c:v>
                </c:pt>
                <c:pt idx="15162">
                  <c:v>45238.287125509261</c:v>
                </c:pt>
                <c:pt idx="15163">
                  <c:v>45238.355796342592</c:v>
                </c:pt>
                <c:pt idx="15164">
                  <c:v>45238.424466620374</c:v>
                </c:pt>
                <c:pt idx="15165">
                  <c:v>45238.493136504629</c:v>
                </c:pt>
                <c:pt idx="15166">
                  <c:v>45238.56180614583</c:v>
                </c:pt>
                <c:pt idx="15167">
                  <c:v>45238.630475694445</c:v>
                </c:pt>
                <c:pt idx="15168">
                  <c:v>45238.699145312501</c:v>
                </c:pt>
                <c:pt idx="15169">
                  <c:v>45238.767814652776</c:v>
                </c:pt>
                <c:pt idx="15170">
                  <c:v>45238.836484571759</c:v>
                </c:pt>
                <c:pt idx="15171">
                  <c:v>45238.905154780092</c:v>
                </c:pt>
                <c:pt idx="15172">
                  <c:v>45238.973824606481</c:v>
                </c:pt>
                <c:pt idx="15173">
                  <c:v>45239.042494374997</c:v>
                </c:pt>
                <c:pt idx="15174">
                  <c:v>45239.111163680558</c:v>
                </c:pt>
                <c:pt idx="15175">
                  <c:v>45239.179833287038</c:v>
                </c:pt>
                <c:pt idx="15176">
                  <c:v>45239.248503449075</c:v>
                </c:pt>
                <c:pt idx="15177">
                  <c:v>45239.317173958334</c:v>
                </c:pt>
                <c:pt idx="15178">
                  <c:v>45239.385844594908</c:v>
                </c:pt>
                <c:pt idx="15179">
                  <c:v>45239.454514641206</c:v>
                </c:pt>
                <c:pt idx="15180">
                  <c:v>45239.523184259262</c:v>
                </c:pt>
                <c:pt idx="15181">
                  <c:v>45239.591853784725</c:v>
                </c:pt>
                <c:pt idx="15182">
                  <c:v>45239.660523310187</c:v>
                </c:pt>
                <c:pt idx="15183">
                  <c:v>45239.729192812498</c:v>
                </c:pt>
                <c:pt idx="15184">
                  <c:v>45239.797862071762</c:v>
                </c:pt>
                <c:pt idx="15185">
                  <c:v>45239.866532152781</c:v>
                </c:pt>
                <c:pt idx="15186">
                  <c:v>45239.935202071756</c:v>
                </c:pt>
                <c:pt idx="15187">
                  <c:v>45240.003871828703</c:v>
                </c:pt>
                <c:pt idx="15188">
                  <c:v>45240.072541435184</c:v>
                </c:pt>
                <c:pt idx="15189">
                  <c:v>45240.14121047454</c:v>
                </c:pt>
                <c:pt idx="15190">
                  <c:v>45240.209880115741</c:v>
                </c:pt>
                <c:pt idx="15191">
                  <c:v>45240.278550173614</c:v>
                </c:pt>
                <c:pt idx="15192">
                  <c:v>45240.34722077546</c:v>
                </c:pt>
                <c:pt idx="15193">
                  <c:v>45240.415890891207</c:v>
                </c:pt>
                <c:pt idx="15194">
                  <c:v>45240.484560567129</c:v>
                </c:pt>
                <c:pt idx="15195">
                  <c:v>45240.553229953701</c:v>
                </c:pt>
                <c:pt idx="15196">
                  <c:v>45240.621899247686</c:v>
                </c:pt>
                <c:pt idx="15197">
                  <c:v>45240.690568587961</c:v>
                </c:pt>
                <c:pt idx="15198">
                  <c:v>45240.759237696759</c:v>
                </c:pt>
                <c:pt idx="15199">
                  <c:v>45240.827907256942</c:v>
                </c:pt>
                <c:pt idx="15200">
                  <c:v>45240.896577268519</c:v>
                </c:pt>
                <c:pt idx="15201">
                  <c:v>45240.965246851854</c:v>
                </c:pt>
                <c:pt idx="15202">
                  <c:v>45241.033916342596</c:v>
                </c:pt>
                <c:pt idx="15203">
                  <c:v>45241.102585474539</c:v>
                </c:pt>
                <c:pt idx="15204">
                  <c:v>45241.171254745372</c:v>
                </c:pt>
                <c:pt idx="15205">
                  <c:v>45241.239924583337</c:v>
                </c:pt>
                <c:pt idx="15206">
                  <c:v>45241.308594722221</c:v>
                </c:pt>
                <c:pt idx="15207">
                  <c:v>45241.377265138886</c:v>
                </c:pt>
                <c:pt idx="15208">
                  <c:v>45241.445934953706</c:v>
                </c:pt>
                <c:pt idx="15209">
                  <c:v>45241.514604363423</c:v>
                </c:pt>
                <c:pt idx="15210">
                  <c:v>45241.583273657408</c:v>
                </c:pt>
                <c:pt idx="15211">
                  <c:v>45241.65194290509</c:v>
                </c:pt>
                <c:pt idx="15212">
                  <c:v>45241.720612187499</c:v>
                </c:pt>
                <c:pt idx="15213">
                  <c:v>45241.789281145837</c:v>
                </c:pt>
                <c:pt idx="15214">
                  <c:v>45241.857950902777</c:v>
                </c:pt>
                <c:pt idx="15215">
                  <c:v>45241.926620613427</c:v>
                </c:pt>
                <c:pt idx="15216">
                  <c:v>45241.99529013889</c:v>
                </c:pt>
                <c:pt idx="15217">
                  <c:v>45242.063959537038</c:v>
                </c:pt>
                <c:pt idx="15218">
                  <c:v>45242.132628321757</c:v>
                </c:pt>
                <c:pt idx="15219">
                  <c:v>45242.201297662039</c:v>
                </c:pt>
                <c:pt idx="15220">
                  <c:v>45242.269967488428</c:v>
                </c:pt>
                <c:pt idx="15221">
                  <c:v>45242.338637835652</c:v>
                </c:pt>
                <c:pt idx="15222">
                  <c:v>45242.407307835645</c:v>
                </c:pt>
                <c:pt idx="15223">
                  <c:v>45242.475977337963</c:v>
                </c:pt>
                <c:pt idx="15224">
                  <c:v>45242.544646493057</c:v>
                </c:pt>
                <c:pt idx="15225">
                  <c:v>45242.613315543982</c:v>
                </c:pt>
                <c:pt idx="15226">
                  <c:v>45242.681984641204</c:v>
                </c:pt>
                <c:pt idx="15227">
                  <c:v>45242.750653564814</c:v>
                </c:pt>
                <c:pt idx="15228">
                  <c:v>45242.819322743053</c:v>
                </c:pt>
                <c:pt idx="15229">
                  <c:v>45242.887992523145</c:v>
                </c:pt>
                <c:pt idx="15230">
                  <c:v>45242.956661909724</c:v>
                </c:pt>
                <c:pt idx="15231">
                  <c:v>45243.025331157405</c:v>
                </c:pt>
                <c:pt idx="15232">
                  <c:v>45243.094000138888</c:v>
                </c:pt>
                <c:pt idx="15233">
                  <c:v>45243.162669039353</c:v>
                </c:pt>
                <c:pt idx="15234">
                  <c:v>45243.231338541664</c:v>
                </c:pt>
                <c:pt idx="15235">
                  <c:v>45243.300008298611</c:v>
                </c:pt>
                <c:pt idx="15236">
                  <c:v>45243.368678472223</c:v>
                </c:pt>
                <c:pt idx="15237">
                  <c:v>45243.437348067127</c:v>
                </c:pt>
                <c:pt idx="15238">
                  <c:v>45243.506017245367</c:v>
                </c:pt>
                <c:pt idx="15239">
                  <c:v>45243.574686296299</c:v>
                </c:pt>
                <c:pt idx="15240">
                  <c:v>45243.64335525463</c:v>
                </c:pt>
                <c:pt idx="15241">
                  <c:v>45243.712024270833</c:v>
                </c:pt>
                <c:pt idx="15242">
                  <c:v>45243.780692962966</c:v>
                </c:pt>
                <c:pt idx="15243">
                  <c:v>45243.849362384259</c:v>
                </c:pt>
                <c:pt idx="15244">
                  <c:v>45243.918031886577</c:v>
                </c:pt>
                <c:pt idx="15245">
                  <c:v>45243.986701122682</c:v>
                </c:pt>
                <c:pt idx="15246">
                  <c:v>45244.055370289352</c:v>
                </c:pt>
                <c:pt idx="15247">
                  <c:v>45244.124038865739</c:v>
                </c:pt>
                <c:pt idx="15248">
                  <c:v>45244.192707905095</c:v>
                </c:pt>
                <c:pt idx="15249">
                  <c:v>45244.261377488423</c:v>
                </c:pt>
                <c:pt idx="15250">
                  <c:v>45244.330047523152</c:v>
                </c:pt>
                <c:pt idx="15251">
                  <c:v>45244.398717407406</c:v>
                </c:pt>
                <c:pt idx="15252">
                  <c:v>45244.467386736113</c:v>
                </c:pt>
                <c:pt idx="15253">
                  <c:v>45244.536055671299</c:v>
                </c:pt>
                <c:pt idx="15254">
                  <c:v>45244.604724490739</c:v>
                </c:pt>
                <c:pt idx="15255">
                  <c:v>45244.673393368059</c:v>
                </c:pt>
                <c:pt idx="15256">
                  <c:v>45244.742062118057</c:v>
                </c:pt>
                <c:pt idx="15257">
                  <c:v>45244.810730914352</c:v>
                </c:pt>
                <c:pt idx="15258">
                  <c:v>45244.879401527774</c:v>
                </c:pt>
                <c:pt idx="15259">
                  <c:v>45244.948074305554</c:v>
                </c:pt>
                <c:pt idx="15260">
                  <c:v>45245.016746932874</c:v>
                </c:pt>
                <c:pt idx="15261">
                  <c:v>45245.085419340277</c:v>
                </c:pt>
                <c:pt idx="15262">
                  <c:v>45245.154091446762</c:v>
                </c:pt>
                <c:pt idx="15263">
                  <c:v>45245.222764155093</c:v>
                </c:pt>
                <c:pt idx="15264">
                  <c:v>45245.291437175925</c:v>
                </c:pt>
                <c:pt idx="15265">
                  <c:v>45245.360110694448</c:v>
                </c:pt>
                <c:pt idx="15266">
                  <c:v>45245.428783634263</c:v>
                </c:pt>
                <c:pt idx="15267">
                  <c:v>45245.497456180557</c:v>
                </c:pt>
                <c:pt idx="15268">
                  <c:v>45245.566128530096</c:v>
                </c:pt>
                <c:pt idx="15269">
                  <c:v>45245.634800775464</c:v>
                </c:pt>
                <c:pt idx="15270">
                  <c:v>45245.70347310185</c:v>
                </c:pt>
                <c:pt idx="15271">
                  <c:v>45245.772145115741</c:v>
                </c:pt>
                <c:pt idx="15272">
                  <c:v>45245.840817789351</c:v>
                </c:pt>
                <c:pt idx="15273">
                  <c:v>45245.909490659724</c:v>
                </c:pt>
                <c:pt idx="15274">
                  <c:v>45245.978163194442</c:v>
                </c:pt>
                <c:pt idx="15275">
                  <c:v>45246.046835659719</c:v>
                </c:pt>
                <c:pt idx="15276">
                  <c:v>45246.115507627313</c:v>
                </c:pt>
                <c:pt idx="15277">
                  <c:v>45246.184179953707</c:v>
                </c:pt>
                <c:pt idx="15278">
                  <c:v>45246.252852835649</c:v>
                </c:pt>
                <c:pt idx="15279">
                  <c:v>45246.321526099535</c:v>
                </c:pt>
                <c:pt idx="15280">
                  <c:v>45246.390199398149</c:v>
                </c:pt>
                <c:pt idx="15281">
                  <c:v>45246.458872118055</c:v>
                </c:pt>
                <c:pt idx="15282">
                  <c:v>45246.527544421297</c:v>
                </c:pt>
                <c:pt idx="15283">
                  <c:v>45246.596216620368</c:v>
                </c:pt>
                <c:pt idx="15284">
                  <c:v>45246.664888831016</c:v>
                </c:pt>
                <c:pt idx="15285">
                  <c:v>45246.733560995373</c:v>
                </c:pt>
                <c:pt idx="15286">
                  <c:v>45246.802232997688</c:v>
                </c:pt>
                <c:pt idx="15287">
                  <c:v>45246.870905810189</c:v>
                </c:pt>
                <c:pt idx="15288">
                  <c:v>45246.93957840278</c:v>
                </c:pt>
                <c:pt idx="15289">
                  <c:v>45247.008250833336</c:v>
                </c:pt>
                <c:pt idx="15290">
                  <c:v>45247.076923078705</c:v>
                </c:pt>
                <c:pt idx="15291">
                  <c:v>45247.145594849535</c:v>
                </c:pt>
                <c:pt idx="15292">
                  <c:v>45247.214267210649</c:v>
                </c:pt>
                <c:pt idx="15293">
                  <c:v>45247.282939965276</c:v>
                </c:pt>
                <c:pt idx="15294">
                  <c:v>45247.351613252315</c:v>
                </c:pt>
                <c:pt idx="15295">
                  <c:v>45247.420286006942</c:v>
                </c:pt>
                <c:pt idx="15296">
                  <c:v>45247.48895835648</c:v>
                </c:pt>
                <c:pt idx="15297">
                  <c:v>45247.557630428244</c:v>
                </c:pt>
                <c:pt idx="15298">
                  <c:v>45247.626302418983</c:v>
                </c:pt>
                <c:pt idx="15299">
                  <c:v>45247.694974456019</c:v>
                </c:pt>
                <c:pt idx="15300">
                  <c:v>45247.763646250001</c:v>
                </c:pt>
                <c:pt idx="15301">
                  <c:v>45247.832318564811</c:v>
                </c:pt>
                <c:pt idx="15302">
                  <c:v>45247.900991238428</c:v>
                </c:pt>
                <c:pt idx="15303">
                  <c:v>45247.969663506941</c:v>
                </c:pt>
                <c:pt idx="15304">
                  <c:v>45248.038335694444</c:v>
                </c:pt>
                <c:pt idx="15305">
                  <c:v>45248.107007488426</c:v>
                </c:pt>
                <c:pt idx="15306">
                  <c:v>45248.175679490741</c:v>
                </c:pt>
                <c:pt idx="15307">
                  <c:v>45248.244352060188</c:v>
                </c:pt>
                <c:pt idx="15308">
                  <c:v>45248.313024953706</c:v>
                </c:pt>
                <c:pt idx="15309">
                  <c:v>45248.381698055557</c:v>
                </c:pt>
                <c:pt idx="15310">
                  <c:v>45248.450370555554</c:v>
                </c:pt>
                <c:pt idx="15311">
                  <c:v>45248.519042638887</c:v>
                </c:pt>
                <c:pt idx="15312">
                  <c:v>45248.587714618057</c:v>
                </c:pt>
                <c:pt idx="15313">
                  <c:v>45248.656386574075</c:v>
                </c:pt>
                <c:pt idx="15314">
                  <c:v>45248.72505854167</c:v>
                </c:pt>
                <c:pt idx="15315">
                  <c:v>45248.79373020833</c:v>
                </c:pt>
                <c:pt idx="15316">
                  <c:v>45248.862402696759</c:v>
                </c:pt>
                <c:pt idx="15317">
                  <c:v>45248.931075081018</c:v>
                </c:pt>
                <c:pt idx="15318">
                  <c:v>45248.999747291666</c:v>
                </c:pt>
                <c:pt idx="15319">
                  <c:v>45249.068419363422</c:v>
                </c:pt>
                <c:pt idx="15320">
                  <c:v>45249.13709084491</c:v>
                </c:pt>
                <c:pt idx="15321">
                  <c:v>45249.205762893522</c:v>
                </c:pt>
                <c:pt idx="15322">
                  <c:v>45249.274435405096</c:v>
                </c:pt>
                <c:pt idx="15323">
                  <c:v>45249.343108449073</c:v>
                </c:pt>
                <c:pt idx="15324">
                  <c:v>45249.411781064817</c:v>
                </c:pt>
                <c:pt idx="15325">
                  <c:v>45249.480453229167</c:v>
                </c:pt>
                <c:pt idx="15326">
                  <c:v>45249.549125057871</c:v>
                </c:pt>
                <c:pt idx="15327">
                  <c:v>45249.61779679398</c:v>
                </c:pt>
                <c:pt idx="15328">
                  <c:v>45249.686468564818</c:v>
                </c:pt>
                <c:pt idx="15329">
                  <c:v>45249.755140150461</c:v>
                </c:pt>
                <c:pt idx="15330">
                  <c:v>45249.82381209491</c:v>
                </c:pt>
                <c:pt idx="15331">
                  <c:v>45249.892484548611</c:v>
                </c:pt>
                <c:pt idx="15332">
                  <c:v>45249.961156597223</c:v>
                </c:pt>
                <c:pt idx="15333">
                  <c:v>45250.029828530096</c:v>
                </c:pt>
                <c:pt idx="15334">
                  <c:v>45250.09850015046</c:v>
                </c:pt>
                <c:pt idx="15335">
                  <c:v>45250.167171805559</c:v>
                </c:pt>
                <c:pt idx="15336">
                  <c:v>45250.235844039351</c:v>
                </c:pt>
                <c:pt idx="15337">
                  <c:v>45250.304516539349</c:v>
                </c:pt>
                <c:pt idx="15338">
                  <c:v>45250.373189409722</c:v>
                </c:pt>
                <c:pt idx="15339">
                  <c:v>45250.441861666666</c:v>
                </c:pt>
                <c:pt idx="15340">
                  <c:v>45250.51053353009</c:v>
                </c:pt>
                <c:pt idx="15341">
                  <c:v>45250.579205266207</c:v>
                </c:pt>
                <c:pt idx="15342">
                  <c:v>45250.647876932868</c:v>
                </c:pt>
                <c:pt idx="15343">
                  <c:v>45250.716548645833</c:v>
                </c:pt>
                <c:pt idx="15344">
                  <c:v>45250.78522002315</c:v>
                </c:pt>
                <c:pt idx="15345">
                  <c:v>45250.853892187501</c:v>
                </c:pt>
                <c:pt idx="15346">
                  <c:v>45250.922564351851</c:v>
                </c:pt>
                <c:pt idx="15347">
                  <c:v>45250.991236284724</c:v>
                </c:pt>
                <c:pt idx="15348">
                  <c:v>45251.059908136573</c:v>
                </c:pt>
                <c:pt idx="15349">
                  <c:v>45251.128579374999</c:v>
                </c:pt>
                <c:pt idx="15350">
                  <c:v>45251.197251122685</c:v>
                </c:pt>
                <c:pt idx="15351">
                  <c:v>45251.265923391205</c:v>
                </c:pt>
                <c:pt idx="15352">
                  <c:v>45251.334596145833</c:v>
                </c:pt>
                <c:pt idx="15353">
                  <c:v>45251.403268657406</c:v>
                </c:pt>
                <c:pt idx="15354">
                  <c:v>45251.471940625001</c:v>
                </c:pt>
                <c:pt idx="15355">
                  <c:v>45251.540612233795</c:v>
                </c:pt>
                <c:pt idx="15356">
                  <c:v>45251.609283726852</c:v>
                </c:pt>
                <c:pt idx="15357">
                  <c:v>45251.677955266205</c:v>
                </c:pt>
                <c:pt idx="15358">
                  <c:v>45251.746626666667</c:v>
                </c:pt>
                <c:pt idx="15359">
                  <c:v>45251.81529820602</c:v>
                </c:pt>
                <c:pt idx="15360">
                  <c:v>45251.883970428244</c:v>
                </c:pt>
                <c:pt idx="15361">
                  <c:v>45251.952642280092</c:v>
                </c:pt>
                <c:pt idx="15362">
                  <c:v>45252.02131398148</c:v>
                </c:pt>
                <c:pt idx="15363">
                  <c:v>45252.089985439816</c:v>
                </c:pt>
                <c:pt idx="15364">
                  <c:v>45252.158656712963</c:v>
                </c:pt>
                <c:pt idx="15365">
                  <c:v>45252.227328587964</c:v>
                </c:pt>
                <c:pt idx="15366">
                  <c:v>45252.296000740738</c:v>
                </c:pt>
                <c:pt idx="15367">
                  <c:v>45252.364673356482</c:v>
                </c:pt>
                <c:pt idx="15368">
                  <c:v>45252.433345381942</c:v>
                </c:pt>
                <c:pt idx="15369">
                  <c:v>45252.502017013889</c:v>
                </c:pt>
                <c:pt idx="15370">
                  <c:v>45252.570688472224</c:v>
                </c:pt>
                <c:pt idx="15371">
                  <c:v>45252.639359849534</c:v>
                </c:pt>
                <c:pt idx="15372">
                  <c:v>45252.708031296293</c:v>
                </c:pt>
                <c:pt idx="15373">
                  <c:v>45252.776702418982</c:v>
                </c:pt>
                <c:pt idx="15374">
                  <c:v>45252.845374236109</c:v>
                </c:pt>
                <c:pt idx="15375">
                  <c:v>45252.914046180558</c:v>
                </c:pt>
                <c:pt idx="15376">
                  <c:v>45252.98271783565</c:v>
                </c:pt>
                <c:pt idx="15377">
                  <c:v>45253.051389432869</c:v>
                </c:pt>
                <c:pt idx="15378">
                  <c:v>45253.120060462963</c:v>
                </c:pt>
                <c:pt idx="15379">
                  <c:v>45253.188731921298</c:v>
                </c:pt>
                <c:pt idx="15380">
                  <c:v>45253.257403923613</c:v>
                </c:pt>
                <c:pt idx="15381">
                  <c:v>45253.326076342593</c:v>
                </c:pt>
                <c:pt idx="15382">
                  <c:v>45253.394748715276</c:v>
                </c:pt>
                <c:pt idx="15383">
                  <c:v>45253.463420509259</c:v>
                </c:pt>
                <c:pt idx="15384">
                  <c:v>45253.532091898145</c:v>
                </c:pt>
                <c:pt idx="15385">
                  <c:v>45253.600763182869</c:v>
                </c:pt>
                <c:pt idx="15386">
                  <c:v>45253.669434502313</c:v>
                </c:pt>
                <c:pt idx="15387">
                  <c:v>45253.738105729164</c:v>
                </c:pt>
                <c:pt idx="15388">
                  <c:v>45253.806776886573</c:v>
                </c:pt>
                <c:pt idx="15389">
                  <c:v>45253.875448842591</c:v>
                </c:pt>
                <c:pt idx="15390">
                  <c:v>45253.944120509259</c:v>
                </c:pt>
                <c:pt idx="15391">
                  <c:v>45254.01279202546</c:v>
                </c:pt>
                <c:pt idx="15392">
                  <c:v>45254.081463333336</c:v>
                </c:pt>
                <c:pt idx="15393">
                  <c:v>45254.150134247684</c:v>
                </c:pt>
                <c:pt idx="15394">
                  <c:v>45254.218805775461</c:v>
                </c:pt>
                <c:pt idx="15395">
                  <c:v>45254.287477638885</c:v>
                </c:pt>
                <c:pt idx="15396">
                  <c:v>45254.356150023152</c:v>
                </c:pt>
                <c:pt idx="15397">
                  <c:v>45254.424821851855</c:v>
                </c:pt>
                <c:pt idx="15398">
                  <c:v>45254.493493287038</c:v>
                </c:pt>
                <c:pt idx="15399">
                  <c:v>45254.562164479168</c:v>
                </c:pt>
                <c:pt idx="15400">
                  <c:v>45254.63083559028</c:v>
                </c:pt>
                <c:pt idx="15401">
                  <c:v>45254.699506759258</c:v>
                </c:pt>
                <c:pt idx="15402">
                  <c:v>45254.768177650461</c:v>
                </c:pt>
                <c:pt idx="15403">
                  <c:v>45254.836849143518</c:v>
                </c:pt>
                <c:pt idx="15404">
                  <c:v>45254.905520902779</c:v>
                </c:pt>
                <c:pt idx="15405">
                  <c:v>45254.974192291666</c:v>
                </c:pt>
                <c:pt idx="15406">
                  <c:v>45255.04286361111</c:v>
                </c:pt>
                <c:pt idx="15407">
                  <c:v>45255.111534479169</c:v>
                </c:pt>
                <c:pt idx="15408">
                  <c:v>45255.180205648147</c:v>
                </c:pt>
                <c:pt idx="15409">
                  <c:v>45255.248877372687</c:v>
                </c:pt>
                <c:pt idx="15410">
                  <c:v>45255.317549444444</c:v>
                </c:pt>
                <c:pt idx="15411">
                  <c:v>45255.386221655092</c:v>
                </c:pt>
                <c:pt idx="15412">
                  <c:v>45255.454893263886</c:v>
                </c:pt>
                <c:pt idx="15413">
                  <c:v>45255.523564456016</c:v>
                </c:pt>
                <c:pt idx="15414">
                  <c:v>45255.592235543983</c:v>
                </c:pt>
                <c:pt idx="15415">
                  <c:v>45255.660906643519</c:v>
                </c:pt>
                <c:pt idx="15416">
                  <c:v>45255.729577708335</c:v>
                </c:pt>
                <c:pt idx="15417">
                  <c:v>45255.798248541665</c:v>
                </c:pt>
                <c:pt idx="15418">
                  <c:v>45255.866920196757</c:v>
                </c:pt>
                <c:pt idx="15419">
                  <c:v>45255.935591689813</c:v>
                </c:pt>
                <c:pt idx="15420">
                  <c:v>45256.004263020834</c:v>
                </c:pt>
                <c:pt idx="15421">
                  <c:v>45256.072934189811</c:v>
                </c:pt>
                <c:pt idx="15422">
                  <c:v>45256.141604814817</c:v>
                </c:pt>
                <c:pt idx="15423">
                  <c:v>45256.210276030091</c:v>
                </c:pt>
                <c:pt idx="15424">
                  <c:v>45256.278947662038</c:v>
                </c:pt>
                <c:pt idx="15425">
                  <c:v>45256.347619849534</c:v>
                </c:pt>
                <c:pt idx="15426">
                  <c:v>45256.416291539354</c:v>
                </c:pt>
                <c:pt idx="15427">
                  <c:v>45256.484962800925</c:v>
                </c:pt>
                <c:pt idx="15428">
                  <c:v>45256.553633773146</c:v>
                </c:pt>
                <c:pt idx="15429">
                  <c:v>45256.622304641205</c:v>
                </c:pt>
                <c:pt idx="15430">
                  <c:v>45256.690975555553</c:v>
                </c:pt>
                <c:pt idx="15431">
                  <c:v>45256.759646261577</c:v>
                </c:pt>
                <c:pt idx="15432">
                  <c:v>45256.828317407409</c:v>
                </c:pt>
                <c:pt idx="15433">
                  <c:v>45256.896988993052</c:v>
                </c:pt>
                <c:pt idx="15434">
                  <c:v>45256.965660173613</c:v>
                </c:pt>
                <c:pt idx="15435">
                  <c:v>45257.034331249997</c:v>
                </c:pt>
                <c:pt idx="15436">
                  <c:v>45257.103001979165</c:v>
                </c:pt>
                <c:pt idx="15437">
                  <c:v>45257.171672835648</c:v>
                </c:pt>
                <c:pt idx="15438">
                  <c:v>45257.240344270831</c:v>
                </c:pt>
                <c:pt idx="15439">
                  <c:v>45257.309015983796</c:v>
                </c:pt>
                <c:pt idx="15440">
                  <c:v>45257.377687997687</c:v>
                </c:pt>
                <c:pt idx="15441">
                  <c:v>45257.446359409725</c:v>
                </c:pt>
                <c:pt idx="15442">
                  <c:v>45257.515030416667</c:v>
                </c:pt>
                <c:pt idx="15443">
                  <c:v>45257.583701307871</c:v>
                </c:pt>
                <c:pt idx="15444">
                  <c:v>45257.652372152777</c:v>
                </c:pt>
                <c:pt idx="15445">
                  <c:v>45257.721043032405</c:v>
                </c:pt>
                <c:pt idx="15446">
                  <c:v>45257.789713576392</c:v>
                </c:pt>
                <c:pt idx="15447">
                  <c:v>45257.858384942127</c:v>
                </c:pt>
                <c:pt idx="15448">
                  <c:v>45257.927056250002</c:v>
                </c:pt>
                <c:pt idx="15449">
                  <c:v>45257.995727372683</c:v>
                </c:pt>
                <c:pt idx="15450">
                  <c:v>45258.064398368057</c:v>
                </c:pt>
                <c:pt idx="15451">
                  <c:v>45258.133068761577</c:v>
                </c:pt>
                <c:pt idx="15452">
                  <c:v>45258.20173969907</c:v>
                </c:pt>
                <c:pt idx="15453">
                  <c:v>45258.270411122685</c:v>
                </c:pt>
                <c:pt idx="15454">
                  <c:v>45258.339083078703</c:v>
                </c:pt>
                <c:pt idx="15455">
                  <c:v>45258.407754687498</c:v>
                </c:pt>
                <c:pt idx="15456">
                  <c:v>45258.476425787034</c:v>
                </c:pt>
                <c:pt idx="15457">
                  <c:v>45258.545096550923</c:v>
                </c:pt>
                <c:pt idx="15458">
                  <c:v>45258.613767199073</c:v>
                </c:pt>
                <c:pt idx="15459">
                  <c:v>45258.682437905096</c:v>
                </c:pt>
                <c:pt idx="15460">
                  <c:v>45258.751108449076</c:v>
                </c:pt>
                <c:pt idx="15461">
                  <c:v>45258.819779224534</c:v>
                </c:pt>
                <c:pt idx="15462">
                  <c:v>45258.888450625003</c:v>
                </c:pt>
                <c:pt idx="15463">
                  <c:v>45258.957121620369</c:v>
                </c:pt>
                <c:pt idx="15464">
                  <c:v>45259.025792476852</c:v>
                </c:pt>
                <c:pt idx="15465">
                  <c:v>45259.094463078705</c:v>
                </c:pt>
                <c:pt idx="15466">
                  <c:v>45259.163133587965</c:v>
                </c:pt>
                <c:pt idx="15467">
                  <c:v>45259.231804699077</c:v>
                </c:pt>
                <c:pt idx="15468">
                  <c:v>45259.300476076387</c:v>
                </c:pt>
                <c:pt idx="15469">
                  <c:v>45259.369147870369</c:v>
                </c:pt>
                <c:pt idx="15470">
                  <c:v>45259.437819074075</c:v>
                </c:pt>
                <c:pt idx="15471">
                  <c:v>45259.506489872685</c:v>
                </c:pt>
                <c:pt idx="15472">
                  <c:v>45259.575160532404</c:v>
                </c:pt>
                <c:pt idx="15473">
                  <c:v>45259.643831099536</c:v>
                </c:pt>
                <c:pt idx="15474">
                  <c:v>45259.712501747686</c:v>
                </c:pt>
                <c:pt idx="15475">
                  <c:v>45259.781172048613</c:v>
                </c:pt>
                <c:pt idx="15476">
                  <c:v>45259.849843101852</c:v>
                </c:pt>
                <c:pt idx="15477">
                  <c:v>45259.918514212965</c:v>
                </c:pt>
                <c:pt idx="15478">
                  <c:v>45259.987185069447</c:v>
                </c:pt>
                <c:pt idx="15479">
                  <c:v>45260.055855856481</c:v>
                </c:pt>
                <c:pt idx="15480">
                  <c:v>45260.124526053238</c:v>
                </c:pt>
                <c:pt idx="15481">
                  <c:v>45260.19319672454</c:v>
                </c:pt>
                <c:pt idx="15482">
                  <c:v>45260.26186791667</c:v>
                </c:pt>
                <c:pt idx="15483">
                  <c:v>45260.33053958333</c:v>
                </c:pt>
                <c:pt idx="15484">
                  <c:v>45260.399211087963</c:v>
                </c:pt>
                <c:pt idx="15485">
                  <c:v>45260.467882037039</c:v>
                </c:pt>
                <c:pt idx="15486">
                  <c:v>45260.536552604164</c:v>
                </c:pt>
                <c:pt idx="15487">
                  <c:v>45260.605223043982</c:v>
                </c:pt>
                <c:pt idx="15488">
                  <c:v>45260.673893541665</c:v>
                </c:pt>
                <c:pt idx="15489">
                  <c:v>45260.742563935186</c:v>
                </c:pt>
                <c:pt idx="15490">
                  <c:v>45260.811234351851</c:v>
                </c:pt>
                <c:pt idx="15491">
                  <c:v>45260.879905497684</c:v>
                </c:pt>
                <c:pt idx="15492">
                  <c:v>45260.948576319446</c:v>
                </c:pt>
                <c:pt idx="15493">
                  <c:v>45261.017247002317</c:v>
                </c:pt>
                <c:pt idx="15494">
                  <c:v>45261.085917453704</c:v>
                </c:pt>
                <c:pt idx="15495">
                  <c:v>45261.15458761574</c:v>
                </c:pt>
                <c:pt idx="15496">
                  <c:v>45261.223258379629</c:v>
                </c:pt>
                <c:pt idx="15497">
                  <c:v>45261.29192945602</c:v>
                </c:pt>
                <c:pt idx="15498">
                  <c:v>45261.360601018518</c:v>
                </c:pt>
                <c:pt idx="15499">
                  <c:v>45261.429272013891</c:v>
                </c:pt>
                <c:pt idx="15500">
                  <c:v>45261.497942615744</c:v>
                </c:pt>
                <c:pt idx="15501">
                  <c:v>45261.566613009258</c:v>
                </c:pt>
                <c:pt idx="15502">
                  <c:v>45261.635283321761</c:v>
                </c:pt>
                <c:pt idx="15503">
                  <c:v>45261.703953703705</c:v>
                </c:pt>
                <c:pt idx="15504">
                  <c:v>45261.772623773148</c:v>
                </c:pt>
                <c:pt idx="15505">
                  <c:v>45261.841294502316</c:v>
                </c:pt>
                <c:pt idx="15506">
                  <c:v>45261.90996542824</c:v>
                </c:pt>
                <c:pt idx="15507">
                  <c:v>45261.978636018517</c:v>
                </c:pt>
                <c:pt idx="15508">
                  <c:v>45262.047306550929</c:v>
                </c:pt>
                <c:pt idx="15509">
                  <c:v>45262.115976562498</c:v>
                </c:pt>
                <c:pt idx="15510">
                  <c:v>45262.184646956019</c:v>
                </c:pt>
                <c:pt idx="15511">
                  <c:v>45262.253317893519</c:v>
                </c:pt>
                <c:pt idx="15512">
                  <c:v>45262.32198922454</c:v>
                </c:pt>
                <c:pt idx="15513">
                  <c:v>45262.390660590281</c:v>
                </c:pt>
                <c:pt idx="15514">
                  <c:v>45262.459331365739</c:v>
                </c:pt>
                <c:pt idx="15515">
                  <c:v>45262.528001736115</c:v>
                </c:pt>
                <c:pt idx="15516">
                  <c:v>45262.596671990737</c:v>
                </c:pt>
                <c:pt idx="15517">
                  <c:v>45262.665342268519</c:v>
                </c:pt>
                <c:pt idx="15518">
                  <c:v>45262.734012499997</c:v>
                </c:pt>
                <c:pt idx="15519">
                  <c:v>45262.802682569447</c:v>
                </c:pt>
                <c:pt idx="15520">
                  <c:v>45262.871353449074</c:v>
                </c:pt>
                <c:pt idx="15521">
                  <c:v>45262.940024097225</c:v>
                </c:pt>
                <c:pt idx="15522">
                  <c:v>45263.008694606484</c:v>
                </c:pt>
                <c:pt idx="15523">
                  <c:v>45263.077364930556</c:v>
                </c:pt>
                <c:pt idx="15524">
                  <c:v>45263.146034756945</c:v>
                </c:pt>
                <c:pt idx="15525">
                  <c:v>45263.214705196762</c:v>
                </c:pt>
                <c:pt idx="15526">
                  <c:v>45263.283376018517</c:v>
                </c:pt>
                <c:pt idx="15527">
                  <c:v>45263.352047372682</c:v>
                </c:pt>
                <c:pt idx="15528">
                  <c:v>45263.42071820602</c:v>
                </c:pt>
                <c:pt idx="15529">
                  <c:v>45263.489388622686</c:v>
                </c:pt>
                <c:pt idx="15530">
                  <c:v>45263.558058773146</c:v>
                </c:pt>
                <c:pt idx="15531">
                  <c:v>45263.626728842595</c:v>
                </c:pt>
                <c:pt idx="15532">
                  <c:v>45263.695398958334</c:v>
                </c:pt>
                <c:pt idx="15533">
                  <c:v>45263.76406883102</c:v>
                </c:pt>
                <c:pt idx="15534">
                  <c:v>45263.832739224534</c:v>
                </c:pt>
                <c:pt idx="15535">
                  <c:v>45263.901409965278</c:v>
                </c:pt>
                <c:pt idx="15536">
                  <c:v>45263.970080312502</c:v>
                </c:pt>
                <c:pt idx="15537">
                  <c:v>45264.038750590276</c:v>
                </c:pt>
                <c:pt idx="15538">
                  <c:v>45264.107420462962</c:v>
                </c:pt>
                <c:pt idx="15539">
                  <c:v>45264.176090555557</c:v>
                </c:pt>
                <c:pt idx="15540">
                  <c:v>45264.244761215276</c:v>
                </c:pt>
                <c:pt idx="15541">
                  <c:v>45264.313432187497</c:v>
                </c:pt>
                <c:pt idx="15542">
                  <c:v>45264.382103368058</c:v>
                </c:pt>
                <c:pt idx="15543">
                  <c:v>45264.450773958335</c:v>
                </c:pt>
                <c:pt idx="15544">
                  <c:v>45264.519444131947</c:v>
                </c:pt>
                <c:pt idx="15545">
                  <c:v>45264.58811420139</c:v>
                </c:pt>
                <c:pt idx="15546">
                  <c:v>45264.656784247687</c:v>
                </c:pt>
                <c:pt idx="15547">
                  <c:v>45264.725454305553</c:v>
                </c:pt>
                <c:pt idx="15548">
                  <c:v>45264.7941240625</c:v>
                </c:pt>
                <c:pt idx="15549">
                  <c:v>45264.862794641202</c:v>
                </c:pt>
                <c:pt idx="15550">
                  <c:v>45264.931465127316</c:v>
                </c:pt>
                <c:pt idx="15551">
                  <c:v>45265.000135428243</c:v>
                </c:pt>
                <c:pt idx="15552">
                  <c:v>45265.068805601855</c:v>
                </c:pt>
                <c:pt idx="15553">
                  <c:v>45265.137475173608</c:v>
                </c:pt>
                <c:pt idx="15554">
                  <c:v>45265.206145312499</c:v>
                </c:pt>
                <c:pt idx="15555">
                  <c:v>45265.274815925928</c:v>
                </c:pt>
                <c:pt idx="15556">
                  <c:v>45265.343487071761</c:v>
                </c:pt>
                <c:pt idx="15557">
                  <c:v>45265.412157800929</c:v>
                </c:pt>
                <c:pt idx="15558">
                  <c:v>45265.480828055559</c:v>
                </c:pt>
                <c:pt idx="15559">
                  <c:v>45265.549497997687</c:v>
                </c:pt>
                <c:pt idx="15560">
                  <c:v>45265.618167824075</c:v>
                </c:pt>
                <c:pt idx="15561">
                  <c:v>45265.68683770833</c:v>
                </c:pt>
                <c:pt idx="15562">
                  <c:v>45265.755507407404</c:v>
                </c:pt>
                <c:pt idx="15563">
                  <c:v>45265.824177442133</c:v>
                </c:pt>
                <c:pt idx="15564">
                  <c:v>45265.892848020834</c:v>
                </c:pt>
                <c:pt idx="15565">
                  <c:v>45265.961518171294</c:v>
                </c:pt>
                <c:pt idx="15566">
                  <c:v>45266.030188217592</c:v>
                </c:pt>
                <c:pt idx="15567">
                  <c:v>45266.098857951387</c:v>
                </c:pt>
                <c:pt idx="15568">
                  <c:v>45266.16752771991</c:v>
                </c:pt>
                <c:pt idx="15569">
                  <c:v>45266.236198067127</c:v>
                </c:pt>
                <c:pt idx="15570">
                  <c:v>45266.304868692132</c:v>
                </c:pt>
                <c:pt idx="15571">
                  <c:v>45266.373539664353</c:v>
                </c:pt>
                <c:pt idx="15572">
                  <c:v>45266.442210046298</c:v>
                </c:pt>
                <c:pt idx="15573">
                  <c:v>45266.510880023146</c:v>
                </c:pt>
                <c:pt idx="15574">
                  <c:v>45266.579549884256</c:v>
                </c:pt>
                <c:pt idx="15575">
                  <c:v>45266.648219675924</c:v>
                </c:pt>
                <c:pt idx="15576">
                  <c:v>45266.716889513889</c:v>
                </c:pt>
                <c:pt idx="15577">
                  <c:v>45266.785559016207</c:v>
                </c:pt>
                <c:pt idx="15578">
                  <c:v>45266.854229293982</c:v>
                </c:pt>
                <c:pt idx="15579">
                  <c:v>45266.922899583333</c:v>
                </c:pt>
                <c:pt idx="15580">
                  <c:v>45266.991569652775</c:v>
                </c:pt>
                <c:pt idx="15581">
                  <c:v>45267.060239629631</c:v>
                </c:pt>
                <c:pt idx="15582">
                  <c:v>45267.128909004627</c:v>
                </c:pt>
                <c:pt idx="15583">
                  <c:v>45267.197578877312</c:v>
                </c:pt>
                <c:pt idx="15584">
                  <c:v>45267.266249282409</c:v>
                </c:pt>
                <c:pt idx="15585">
                  <c:v>45267.334920173613</c:v>
                </c:pt>
                <c:pt idx="15586">
                  <c:v>45267.403590810187</c:v>
                </c:pt>
                <c:pt idx="15587">
                  <c:v>45267.472260925926</c:v>
                </c:pt>
                <c:pt idx="15588">
                  <c:v>45267.540930671297</c:v>
                </c:pt>
                <c:pt idx="15589">
                  <c:v>45267.609600289354</c:v>
                </c:pt>
                <c:pt idx="15590">
                  <c:v>45267.678269965276</c:v>
                </c:pt>
                <c:pt idx="15591">
                  <c:v>45267.746939513891</c:v>
                </c:pt>
                <c:pt idx="15592">
                  <c:v>45267.815609189813</c:v>
                </c:pt>
                <c:pt idx="15593">
                  <c:v>45267.884279548613</c:v>
                </c:pt>
                <c:pt idx="15594">
                  <c:v>45267.952949548613</c:v>
                </c:pt>
                <c:pt idx="15595">
                  <c:v>45268.021619398147</c:v>
                </c:pt>
                <c:pt idx="15596">
                  <c:v>45268.090289004627</c:v>
                </c:pt>
                <c:pt idx="15597">
                  <c:v>45268.158958414351</c:v>
                </c:pt>
                <c:pt idx="15598">
                  <c:v>45268.227628437497</c:v>
                </c:pt>
                <c:pt idx="15599">
                  <c:v>45268.296298738424</c:v>
                </c:pt>
                <c:pt idx="15600">
                  <c:v>45268.364969502312</c:v>
                </c:pt>
                <c:pt idx="15601">
                  <c:v>45268.433639675924</c:v>
                </c:pt>
                <c:pt idx="15602">
                  <c:v>45268.502309467593</c:v>
                </c:pt>
                <c:pt idx="15603">
                  <c:v>45268.570979085649</c:v>
                </c:pt>
                <c:pt idx="15604">
                  <c:v>45268.639648611112</c:v>
                </c:pt>
                <c:pt idx="15605">
                  <c:v>45268.708318206016</c:v>
                </c:pt>
                <c:pt idx="15606">
                  <c:v>45268.776987488425</c:v>
                </c:pt>
                <c:pt idx="15607">
                  <c:v>45268.845657453705</c:v>
                </c:pt>
                <c:pt idx="15608">
                  <c:v>45268.914327569444</c:v>
                </c:pt>
                <c:pt idx="15609">
                  <c:v>45268.982997372688</c:v>
                </c:pt>
                <c:pt idx="15610">
                  <c:v>45269.051667129628</c:v>
                </c:pt>
                <c:pt idx="15611">
                  <c:v>45269.120336319444</c:v>
                </c:pt>
                <c:pt idx="15612">
                  <c:v>45269.189005949076</c:v>
                </c:pt>
                <c:pt idx="15613">
                  <c:v>45269.257676111112</c:v>
                </c:pt>
                <c:pt idx="15614">
                  <c:v>45269.326346701389</c:v>
                </c:pt>
                <c:pt idx="15615">
                  <c:v>45269.395017233794</c:v>
                </c:pt>
                <c:pt idx="15616">
                  <c:v>45269.463687199073</c:v>
                </c:pt>
                <c:pt idx="15617">
                  <c:v>45269.532356759257</c:v>
                </c:pt>
                <c:pt idx="15618">
                  <c:v>45269.601026203702</c:v>
                </c:pt>
                <c:pt idx="15619">
                  <c:v>45269.669695682867</c:v>
                </c:pt>
                <c:pt idx="15620">
                  <c:v>45269.738365092591</c:v>
                </c:pt>
                <c:pt idx="15621">
                  <c:v>45269.807034421297</c:v>
                </c:pt>
                <c:pt idx="15622">
                  <c:v>45269.875704548613</c:v>
                </c:pt>
                <c:pt idx="15623">
                  <c:v>45269.944374386578</c:v>
                </c:pt>
                <c:pt idx="15624">
                  <c:v>45270.013044074076</c:v>
                </c:pt>
                <c:pt idx="15625">
                  <c:v>45270.081713564818</c:v>
                </c:pt>
                <c:pt idx="15626">
                  <c:v>45270.150382650463</c:v>
                </c:pt>
                <c:pt idx="15627">
                  <c:v>45270.219052349537</c:v>
                </c:pt>
                <c:pt idx="15628">
                  <c:v>45270.287722395835</c:v>
                </c:pt>
                <c:pt idx="15629">
                  <c:v>45270.35639296296</c:v>
                </c:pt>
                <c:pt idx="15630">
                  <c:v>45270.425062974537</c:v>
                </c:pt>
                <c:pt idx="15631">
                  <c:v>45270.493732581017</c:v>
                </c:pt>
                <c:pt idx="15632">
                  <c:v>45270.56240195602</c:v>
                </c:pt>
                <c:pt idx="15633">
                  <c:v>45270.631071249998</c:v>
                </c:pt>
                <c:pt idx="15634">
                  <c:v>45270.699740601849</c:v>
                </c:pt>
                <c:pt idx="15635">
                  <c:v>45270.768409687502</c:v>
                </c:pt>
                <c:pt idx="15636">
                  <c:v>45270.837079351855</c:v>
                </c:pt>
                <c:pt idx="15637">
                  <c:v>45270.905749305559</c:v>
                </c:pt>
                <c:pt idx="15638">
                  <c:v>45270.974418877318</c:v>
                </c:pt>
                <c:pt idx="15639">
                  <c:v>45271.043088391205</c:v>
                </c:pt>
                <c:pt idx="15640">
                  <c:v>45271.111757453706</c:v>
                </c:pt>
                <c:pt idx="15641">
                  <c:v>45271.180426805557</c:v>
                </c:pt>
                <c:pt idx="15642">
                  <c:v>45271.249096724539</c:v>
                </c:pt>
                <c:pt idx="15643">
                  <c:v>45271.317766990738</c:v>
                </c:pt>
                <c:pt idx="15644">
                  <c:v>45271.386437384259</c:v>
                </c:pt>
                <c:pt idx="15645">
                  <c:v>45271.455107187503</c:v>
                </c:pt>
                <c:pt idx="15646">
                  <c:v>45271.523776585651</c:v>
                </c:pt>
                <c:pt idx="15647">
                  <c:v>45271.592445868053</c:v>
                </c:pt>
                <c:pt idx="15648">
                  <c:v>45271.661115162038</c:v>
                </c:pt>
                <c:pt idx="15649">
                  <c:v>45271.729784421295</c:v>
                </c:pt>
                <c:pt idx="15650">
                  <c:v>45271.798453449075</c:v>
                </c:pt>
                <c:pt idx="15651">
                  <c:v>45271.867123310185</c:v>
                </c:pt>
                <c:pt idx="15652">
                  <c:v>45271.935792997683</c:v>
                </c:pt>
                <c:pt idx="15653">
                  <c:v>45272.004462534722</c:v>
                </c:pt>
                <c:pt idx="15654">
                  <c:v>45272.073131921294</c:v>
                </c:pt>
                <c:pt idx="15655">
                  <c:v>45272.141800740741</c:v>
                </c:pt>
                <c:pt idx="15656">
                  <c:v>45272.210470162034</c:v>
                </c:pt>
                <c:pt idx="15657">
                  <c:v>45272.279139999999</c:v>
                </c:pt>
                <c:pt idx="15658">
                  <c:v>45272.347810393519</c:v>
                </c:pt>
                <c:pt idx="15659">
                  <c:v>45272.416480300926</c:v>
                </c:pt>
                <c:pt idx="15660">
                  <c:v>45272.485149768516</c:v>
                </c:pt>
                <c:pt idx="15661">
                  <c:v>45272.553818946762</c:v>
                </c:pt>
                <c:pt idx="15662">
                  <c:v>45272.622488020832</c:v>
                </c:pt>
                <c:pt idx="15663">
                  <c:v>45272.691157152774</c:v>
                </c:pt>
                <c:pt idx="15664">
                  <c:v>45272.759826076392</c:v>
                </c:pt>
                <c:pt idx="15665">
                  <c:v>45272.828495428243</c:v>
                </c:pt>
                <c:pt idx="15666">
                  <c:v>45272.897165231479</c:v>
                </c:pt>
                <c:pt idx="15667">
                  <c:v>45272.965834629627</c:v>
                </c:pt>
                <c:pt idx="15668">
                  <c:v>45273.034503923613</c:v>
                </c:pt>
                <c:pt idx="15669">
                  <c:v>45273.103172870367</c:v>
                </c:pt>
                <c:pt idx="15670">
                  <c:v>45273.171843865741</c:v>
                </c:pt>
                <c:pt idx="15671">
                  <c:v>45273.240516724538</c:v>
                </c:pt>
                <c:pt idx="15672">
                  <c:v>45273.309189872685</c:v>
                </c:pt>
                <c:pt idx="15673">
                  <c:v>45273.377863310183</c:v>
                </c:pt>
                <c:pt idx="15674">
                  <c:v>45273.446536157404</c:v>
                </c:pt>
                <c:pt idx="15675">
                  <c:v>45273.51520858796</c:v>
                </c:pt>
                <c:pt idx="15676">
                  <c:v>45273.583880914353</c:v>
                </c:pt>
                <c:pt idx="15677">
                  <c:v>45273.652553182874</c:v>
                </c:pt>
                <c:pt idx="15678">
                  <c:v>45273.721225497684</c:v>
                </c:pt>
                <c:pt idx="15679">
                  <c:v>45273.789897476854</c:v>
                </c:pt>
                <c:pt idx="15680">
                  <c:v>45273.858570277778</c:v>
                </c:pt>
                <c:pt idx="15681">
                  <c:v>45273.927243020837</c:v>
                </c:pt>
                <c:pt idx="15682">
                  <c:v>45273.9959155787</c:v>
                </c:pt>
                <c:pt idx="15683">
                  <c:v>45274.064588020832</c:v>
                </c:pt>
                <c:pt idx="15684">
                  <c:v>45274.133259849536</c:v>
                </c:pt>
                <c:pt idx="15685">
                  <c:v>45274.201932222219</c:v>
                </c:pt>
                <c:pt idx="15686">
                  <c:v>45274.270605092592</c:v>
                </c:pt>
                <c:pt idx="15687">
                  <c:v>45274.3392784838</c:v>
                </c:pt>
                <c:pt idx="15688">
                  <c:v>45274.407951539353</c:v>
                </c:pt>
                <c:pt idx="15689">
                  <c:v>45274.476624097224</c:v>
                </c:pt>
                <c:pt idx="15690">
                  <c:v>45274.545296307871</c:v>
                </c:pt>
                <c:pt idx="15691">
                  <c:v>45274.61396840278</c:v>
                </c:pt>
                <c:pt idx="15692">
                  <c:v>45274.682640555555</c:v>
                </c:pt>
                <c:pt idx="15693">
                  <c:v>45274.751312534725</c:v>
                </c:pt>
                <c:pt idx="15694">
                  <c:v>45274.819984768517</c:v>
                </c:pt>
                <c:pt idx="15695">
                  <c:v>45274.88865760417</c:v>
                </c:pt>
                <c:pt idx="15696">
                  <c:v>45274.95733005787</c:v>
                </c:pt>
                <c:pt idx="15697">
                  <c:v>45275.026002372688</c:v>
                </c:pt>
                <c:pt idx="15698">
                  <c:v>45275.0946744213</c:v>
                </c:pt>
                <c:pt idx="15699">
                  <c:v>45275.163346388887</c:v>
                </c:pt>
                <c:pt idx="15700">
                  <c:v>45275.232018946757</c:v>
                </c:pt>
                <c:pt idx="15701">
                  <c:v>45275.30069178241</c:v>
                </c:pt>
                <c:pt idx="15702">
                  <c:v>45275.369365023151</c:v>
                </c:pt>
                <c:pt idx="15703">
                  <c:v>45275.438037685184</c:v>
                </c:pt>
                <c:pt idx="15704">
                  <c:v>45275.506709942129</c:v>
                </c:pt>
                <c:pt idx="15705">
                  <c:v>45275.575382060182</c:v>
                </c:pt>
                <c:pt idx="15706">
                  <c:v>45275.644054097225</c:v>
                </c:pt>
                <c:pt idx="15707">
                  <c:v>45275.712726203703</c:v>
                </c:pt>
                <c:pt idx="15708">
                  <c:v>45275.781397962965</c:v>
                </c:pt>
                <c:pt idx="15709">
                  <c:v>45275.850070474538</c:v>
                </c:pt>
                <c:pt idx="15710">
                  <c:v>45275.918743055554</c:v>
                </c:pt>
                <c:pt idx="15711">
                  <c:v>45275.987415381947</c:v>
                </c:pt>
                <c:pt idx="15712">
                  <c:v>45276.056087627316</c:v>
                </c:pt>
                <c:pt idx="15713">
                  <c:v>45276.124759293984</c:v>
                </c:pt>
                <c:pt idx="15714">
                  <c:v>45276.193431423613</c:v>
                </c:pt>
                <c:pt idx="15715">
                  <c:v>45276.262104097223</c:v>
                </c:pt>
                <c:pt idx="15716">
                  <c:v>45276.330777222225</c:v>
                </c:pt>
                <c:pt idx="15717">
                  <c:v>45276.399450208337</c:v>
                </c:pt>
                <c:pt idx="15718">
                  <c:v>45276.468122627317</c:v>
                </c:pt>
                <c:pt idx="15719">
                  <c:v>45276.536794664353</c:v>
                </c:pt>
                <c:pt idx="15720">
                  <c:v>45276.605466574074</c:v>
                </c:pt>
                <c:pt idx="15721">
                  <c:v>45276.674138541668</c:v>
                </c:pt>
                <c:pt idx="15722">
                  <c:v>45276.742810405092</c:v>
                </c:pt>
                <c:pt idx="15723">
                  <c:v>45276.811482291669</c:v>
                </c:pt>
                <c:pt idx="15724">
                  <c:v>45276.880154918981</c:v>
                </c:pt>
                <c:pt idx="15725">
                  <c:v>45276.948827222222</c:v>
                </c:pt>
                <c:pt idx="15726">
                  <c:v>45277.017499386573</c:v>
                </c:pt>
                <c:pt idx="15727">
                  <c:v>45277.086171319446</c:v>
                </c:pt>
                <c:pt idx="15728">
                  <c:v>45277.154842951386</c:v>
                </c:pt>
                <c:pt idx="15729">
                  <c:v>45277.223515196762</c:v>
                </c:pt>
                <c:pt idx="15730">
                  <c:v>45277.292187743056</c:v>
                </c:pt>
                <c:pt idx="15731">
                  <c:v>45277.36086079861</c:v>
                </c:pt>
                <c:pt idx="15732">
                  <c:v>45277.429533275463</c:v>
                </c:pt>
                <c:pt idx="15733">
                  <c:v>45277.498205358796</c:v>
                </c:pt>
                <c:pt idx="15734">
                  <c:v>45277.566877233796</c:v>
                </c:pt>
                <c:pt idx="15735">
                  <c:v>45277.635549027778</c:v>
                </c:pt>
                <c:pt idx="15736">
                  <c:v>45277.704220891203</c:v>
                </c:pt>
                <c:pt idx="15737">
                  <c:v>45277.7728924537</c:v>
                </c:pt>
                <c:pt idx="15738">
                  <c:v>45277.841564664355</c:v>
                </c:pt>
                <c:pt idx="15739">
                  <c:v>45277.910237083335</c:v>
                </c:pt>
                <c:pt idx="15740">
                  <c:v>45277.978909155092</c:v>
                </c:pt>
                <c:pt idx="15741">
                  <c:v>45278.047581168983</c:v>
                </c:pt>
                <c:pt idx="15742">
                  <c:v>45278.116252685184</c:v>
                </c:pt>
                <c:pt idx="15743">
                  <c:v>45278.18492457176</c:v>
                </c:pt>
                <c:pt idx="15744">
                  <c:v>45278.25359699074</c:v>
                </c:pt>
                <c:pt idx="15745">
                  <c:v>45278.322269814817</c:v>
                </c:pt>
                <c:pt idx="15746">
                  <c:v>45278.390942673614</c:v>
                </c:pt>
                <c:pt idx="15747">
                  <c:v>45278.459614942127</c:v>
                </c:pt>
                <c:pt idx="15748">
                  <c:v>45278.528286805558</c:v>
                </c:pt>
                <c:pt idx="15749">
                  <c:v>45278.596958553244</c:v>
                </c:pt>
                <c:pt idx="15750">
                  <c:v>45278.66563033565</c:v>
                </c:pt>
                <c:pt idx="15751">
                  <c:v>45278.734302060184</c:v>
                </c:pt>
                <c:pt idx="15752">
                  <c:v>45278.802973622682</c:v>
                </c:pt>
                <c:pt idx="15753">
                  <c:v>45278.871645995372</c:v>
                </c:pt>
                <c:pt idx="15754">
                  <c:v>45278.940318148147</c:v>
                </c:pt>
                <c:pt idx="15755">
                  <c:v>45279.008990150462</c:v>
                </c:pt>
                <c:pt idx="15756">
                  <c:v>45279.077661979165</c:v>
                </c:pt>
                <c:pt idx="15757">
                  <c:v>45279.146333310186</c:v>
                </c:pt>
                <c:pt idx="15758">
                  <c:v>45279.215005254628</c:v>
                </c:pt>
                <c:pt idx="15759">
                  <c:v>45279.283677569445</c:v>
                </c:pt>
                <c:pt idx="15760">
                  <c:v>45279.352350439818</c:v>
                </c:pt>
                <c:pt idx="15761">
                  <c:v>45279.421022766204</c:v>
                </c:pt>
                <c:pt idx="15762">
                  <c:v>45279.489694699078</c:v>
                </c:pt>
                <c:pt idx="15763">
                  <c:v>45279.558366354169</c:v>
                </c:pt>
                <c:pt idx="15764">
                  <c:v>45279.627037916667</c:v>
                </c:pt>
                <c:pt idx="15765">
                  <c:v>45279.695709548614</c:v>
                </c:pt>
                <c:pt idx="15766">
                  <c:v>45279.764380925924</c:v>
                </c:pt>
                <c:pt idx="15767">
                  <c:v>45279.833052824077</c:v>
                </c:pt>
                <c:pt idx="15768">
                  <c:v>45279.901725081021</c:v>
                </c:pt>
                <c:pt idx="15769">
                  <c:v>45279.970396944445</c:v>
                </c:pt>
                <c:pt idx="15770">
                  <c:v>45280.039068726852</c:v>
                </c:pt>
                <c:pt idx="15771">
                  <c:v>45280.107740115738</c:v>
                </c:pt>
                <c:pt idx="15772">
                  <c:v>45280.17641172454</c:v>
                </c:pt>
                <c:pt idx="15773">
                  <c:v>45280.245083888891</c:v>
                </c:pt>
                <c:pt idx="15774">
                  <c:v>45280.313756377313</c:v>
                </c:pt>
                <c:pt idx="15775">
                  <c:v>45280.382429074074</c:v>
                </c:pt>
                <c:pt idx="15776">
                  <c:v>45280.451101180559</c:v>
                </c:pt>
                <c:pt idx="15777">
                  <c:v>45280.519772870372</c:v>
                </c:pt>
                <c:pt idx="15778">
                  <c:v>45280.588444456022</c:v>
                </c:pt>
                <c:pt idx="15779">
                  <c:v>45280.657116030095</c:v>
                </c:pt>
                <c:pt idx="15780">
                  <c:v>45280.725787604169</c:v>
                </c:pt>
                <c:pt idx="15781">
                  <c:v>45280.794458877317</c:v>
                </c:pt>
                <c:pt idx="15782">
                  <c:v>45280.863130983795</c:v>
                </c:pt>
                <c:pt idx="15783">
                  <c:v>45280.93180298611</c:v>
                </c:pt>
                <c:pt idx="15784">
                  <c:v>45281.000474814813</c:v>
                </c:pt>
                <c:pt idx="15785">
                  <c:v>45281.069146516202</c:v>
                </c:pt>
                <c:pt idx="15786">
                  <c:v>45281.137817615738</c:v>
                </c:pt>
                <c:pt idx="15787">
                  <c:v>45281.206489282406</c:v>
                </c:pt>
                <c:pt idx="15788">
                  <c:v>45281.275161423611</c:v>
                </c:pt>
                <c:pt idx="15789">
                  <c:v>45281.343834097221</c:v>
                </c:pt>
                <c:pt idx="15790">
                  <c:v>45281.412506354165</c:v>
                </c:pt>
                <c:pt idx="15791">
                  <c:v>45281.481178136572</c:v>
                </c:pt>
                <c:pt idx="15792">
                  <c:v>45281.549849606483</c:v>
                </c:pt>
                <c:pt idx="15793">
                  <c:v>45281.618520972224</c:v>
                </c:pt>
                <c:pt idx="15794">
                  <c:v>45281.687192395832</c:v>
                </c:pt>
                <c:pt idx="15795">
                  <c:v>45281.755863622682</c:v>
                </c:pt>
                <c:pt idx="15796">
                  <c:v>45281.824535196756</c:v>
                </c:pt>
                <c:pt idx="15797">
                  <c:v>45281.893207303241</c:v>
                </c:pt>
                <c:pt idx="15798">
                  <c:v>45281.96187900463</c:v>
                </c:pt>
                <c:pt idx="15799">
                  <c:v>45282.03055059028</c:v>
                </c:pt>
                <c:pt idx="15800">
                  <c:v>45282.099221851851</c:v>
                </c:pt>
                <c:pt idx="15801">
                  <c:v>45282.16789315972</c:v>
                </c:pt>
                <c:pt idx="15802">
                  <c:v>45282.236565057872</c:v>
                </c:pt>
                <c:pt idx="15803">
                  <c:v>45282.305237222223</c:v>
                </c:pt>
                <c:pt idx="15804">
                  <c:v>45282.373909745373</c:v>
                </c:pt>
                <c:pt idx="15805">
                  <c:v>45282.442581678239</c:v>
                </c:pt>
                <c:pt idx="15806">
                  <c:v>45282.511253194447</c:v>
                </c:pt>
                <c:pt idx="15807">
                  <c:v>45282.579924606478</c:v>
                </c:pt>
                <c:pt idx="15808">
                  <c:v>45282.648595937499</c:v>
                </c:pt>
                <c:pt idx="15809">
                  <c:v>45282.717267326392</c:v>
                </c:pt>
                <c:pt idx="15810">
                  <c:v>45282.785938379631</c:v>
                </c:pt>
                <c:pt idx="15811">
                  <c:v>45282.854610208335</c:v>
                </c:pt>
                <c:pt idx="15812">
                  <c:v>45282.923282048614</c:v>
                </c:pt>
                <c:pt idx="15813">
                  <c:v>45282.991953680554</c:v>
                </c:pt>
                <c:pt idx="15814">
                  <c:v>45283.060625208331</c:v>
                </c:pt>
                <c:pt idx="15815">
                  <c:v>45283.129296134262</c:v>
                </c:pt>
                <c:pt idx="15816">
                  <c:v>45283.197967569446</c:v>
                </c:pt>
                <c:pt idx="15817">
                  <c:v>45283.266639525464</c:v>
                </c:pt>
                <c:pt idx="15818">
                  <c:v>45283.335311979165</c:v>
                </c:pt>
                <c:pt idx="15819">
                  <c:v>45283.403984178243</c:v>
                </c:pt>
                <c:pt idx="15820">
                  <c:v>45283.47265585648</c:v>
                </c:pt>
                <c:pt idx="15821">
                  <c:v>45283.541327164348</c:v>
                </c:pt>
                <c:pt idx="15822">
                  <c:v>45283.609998344909</c:v>
                </c:pt>
                <c:pt idx="15823">
                  <c:v>45283.678669594905</c:v>
                </c:pt>
                <c:pt idx="15824">
                  <c:v>45283.747340706017</c:v>
                </c:pt>
                <c:pt idx="15825">
                  <c:v>45283.816011944444</c:v>
                </c:pt>
                <c:pt idx="15826">
                  <c:v>45283.884683865741</c:v>
                </c:pt>
                <c:pt idx="15827">
                  <c:v>45283.953355439815</c:v>
                </c:pt>
                <c:pt idx="15828">
                  <c:v>45284.022026851853</c:v>
                </c:pt>
                <c:pt idx="15829">
                  <c:v>45284.090698032407</c:v>
                </c:pt>
                <c:pt idx="15830">
                  <c:v>45284.15936902778</c:v>
                </c:pt>
                <c:pt idx="15831">
                  <c:v>45284.228040624999</c:v>
                </c:pt>
                <c:pt idx="15832">
                  <c:v>45284.2967125</c:v>
                </c:pt>
                <c:pt idx="15833">
                  <c:v>45284.365384837962</c:v>
                </c:pt>
                <c:pt idx="15834">
                  <c:v>45284.434056597223</c:v>
                </c:pt>
                <c:pt idx="15835">
                  <c:v>45284.502727962965</c:v>
                </c:pt>
                <c:pt idx="15836">
                  <c:v>45284.571399155095</c:v>
                </c:pt>
                <c:pt idx="15837">
                  <c:v>45284.640070266207</c:v>
                </c:pt>
                <c:pt idx="15838">
                  <c:v>45284.708741435184</c:v>
                </c:pt>
                <c:pt idx="15839">
                  <c:v>45284.777412303243</c:v>
                </c:pt>
                <c:pt idx="15840">
                  <c:v>45284.846083854165</c:v>
                </c:pt>
                <c:pt idx="15841">
                  <c:v>45284.914755543985</c:v>
                </c:pt>
                <c:pt idx="15842">
                  <c:v>45284.983426944447</c:v>
                </c:pt>
                <c:pt idx="15843">
                  <c:v>45285.052098287037</c:v>
                </c:pt>
                <c:pt idx="15844">
                  <c:v>45285.120769074078</c:v>
                </c:pt>
                <c:pt idx="15845">
                  <c:v>45285.189440277776</c:v>
                </c:pt>
                <c:pt idx="15846">
                  <c:v>45285.258112037038</c:v>
                </c:pt>
                <c:pt idx="15847">
                  <c:v>45285.326784212964</c:v>
                </c:pt>
                <c:pt idx="15848">
                  <c:v>45285.395456342594</c:v>
                </c:pt>
                <c:pt idx="15849">
                  <c:v>45285.464127893516</c:v>
                </c:pt>
                <c:pt idx="15850">
                  <c:v>45285.532799050925</c:v>
                </c:pt>
                <c:pt idx="15851">
                  <c:v>45285.601470092595</c:v>
                </c:pt>
                <c:pt idx="15852">
                  <c:v>45285.670141168979</c:v>
                </c:pt>
                <c:pt idx="15853">
                  <c:v>45285.738812175929</c:v>
                </c:pt>
                <c:pt idx="15854">
                  <c:v>45285.807483101853</c:v>
                </c:pt>
                <c:pt idx="15855">
                  <c:v>45285.876154826386</c:v>
                </c:pt>
                <c:pt idx="15856">
                  <c:v>45285.944826261577</c:v>
                </c:pt>
                <c:pt idx="15857">
                  <c:v>45286.013497546293</c:v>
                </c:pt>
                <c:pt idx="15858">
                  <c:v>45286.082168645837</c:v>
                </c:pt>
                <c:pt idx="15859">
                  <c:v>45286.150839340276</c:v>
                </c:pt>
                <c:pt idx="15860">
                  <c:v>45286.219510636576</c:v>
                </c:pt>
                <c:pt idx="15861">
                  <c:v>45286.288182280092</c:v>
                </c:pt>
                <c:pt idx="15862">
                  <c:v>45286.356854456018</c:v>
                </c:pt>
                <c:pt idx="15863">
                  <c:v>45286.425526076389</c:v>
                </c:pt>
                <c:pt idx="15864">
                  <c:v>45286.494197291664</c:v>
                </c:pt>
                <c:pt idx="15865">
                  <c:v>45286.562868275461</c:v>
                </c:pt>
                <c:pt idx="15866">
                  <c:v>45286.631539178241</c:v>
                </c:pt>
                <c:pt idx="15867">
                  <c:v>45286.700210138886</c:v>
                </c:pt>
                <c:pt idx="15868">
                  <c:v>45286.768880833333</c:v>
                </c:pt>
                <c:pt idx="15869">
                  <c:v>45286.837552106481</c:v>
                </c:pt>
                <c:pt idx="15870">
                  <c:v>45286.906223668979</c:v>
                </c:pt>
                <c:pt idx="15871">
                  <c:v>45286.974894861109</c:v>
                </c:pt>
                <c:pt idx="15872">
                  <c:v>45287.043565983797</c:v>
                </c:pt>
                <c:pt idx="15873">
                  <c:v>45287.112236655092</c:v>
                </c:pt>
                <c:pt idx="15874">
                  <c:v>45287.180907627313</c:v>
                </c:pt>
                <c:pt idx="15875">
                  <c:v>45287.249579166666</c:v>
                </c:pt>
                <c:pt idx="15876">
                  <c:v>45287.318251041666</c:v>
                </c:pt>
                <c:pt idx="15877">
                  <c:v>45287.386923067126</c:v>
                </c:pt>
                <c:pt idx="15878">
                  <c:v>45287.455594479165</c:v>
                </c:pt>
                <c:pt idx="15879">
                  <c:v>45287.524265486114</c:v>
                </c:pt>
                <c:pt idx="15880">
                  <c:v>45287.592936388886</c:v>
                </c:pt>
                <c:pt idx="15881">
                  <c:v>45287.661607303242</c:v>
                </c:pt>
                <c:pt idx="15882">
                  <c:v>45287.730278182869</c:v>
                </c:pt>
                <c:pt idx="15883">
                  <c:v>45287.798948842596</c:v>
                </c:pt>
                <c:pt idx="15884">
                  <c:v>45287.867620324076</c:v>
                </c:pt>
                <c:pt idx="15885">
                  <c:v>45287.936291631944</c:v>
                </c:pt>
                <c:pt idx="15886">
                  <c:v>45288.004962789353</c:v>
                </c:pt>
                <c:pt idx="15887">
                  <c:v>45288.073633784719</c:v>
                </c:pt>
                <c:pt idx="15888">
                  <c:v>45288.142304236113</c:v>
                </c:pt>
                <c:pt idx="15889">
                  <c:v>45288.210975277776</c:v>
                </c:pt>
                <c:pt idx="15890">
                  <c:v>45288.279646747687</c:v>
                </c:pt>
                <c:pt idx="15891">
                  <c:v>45288.348318761571</c:v>
                </c:pt>
                <c:pt idx="15892">
                  <c:v>45288.416990289355</c:v>
                </c:pt>
                <c:pt idx="15893">
                  <c:v>45288.485661388891</c:v>
                </c:pt>
                <c:pt idx="15894">
                  <c:v>45288.554332187501</c:v>
                </c:pt>
                <c:pt idx="15895">
                  <c:v>45288.623002893517</c:v>
                </c:pt>
                <c:pt idx="15896">
                  <c:v>45288.691673657406</c:v>
                </c:pt>
                <c:pt idx="15897">
                  <c:v>45288.760344201386</c:v>
                </c:pt>
                <c:pt idx="15898">
                  <c:v>45288.829015185183</c:v>
                </c:pt>
                <c:pt idx="15899">
                  <c:v>45288.897686620374</c:v>
                </c:pt>
                <c:pt idx="15900">
                  <c:v>45288.966357638892</c:v>
                </c:pt>
                <c:pt idx="15901">
                  <c:v>45289.035028564816</c:v>
                </c:pt>
                <c:pt idx="15902">
                  <c:v>45289.103699143518</c:v>
                </c:pt>
                <c:pt idx="15903">
                  <c:v>45289.172369849533</c:v>
                </c:pt>
                <c:pt idx="15904">
                  <c:v>45289.241041134257</c:v>
                </c:pt>
                <c:pt idx="15905">
                  <c:v>45289.309712696762</c:v>
                </c:pt>
                <c:pt idx="15906">
                  <c:v>45289.378384571763</c:v>
                </c:pt>
                <c:pt idx="15907">
                  <c:v>45289.447055833334</c:v>
                </c:pt>
                <c:pt idx="15908">
                  <c:v>45289.515726689817</c:v>
                </c:pt>
                <c:pt idx="15909">
                  <c:v>45289.58439744213</c:v>
                </c:pt>
                <c:pt idx="15910">
                  <c:v>45289.653068148145</c:v>
                </c:pt>
                <c:pt idx="15911">
                  <c:v>45289.721738888889</c:v>
                </c:pt>
                <c:pt idx="15912">
                  <c:v>45289.790409305555</c:v>
                </c:pt>
                <c:pt idx="15913">
                  <c:v>45289.859080520837</c:v>
                </c:pt>
                <c:pt idx="15914">
                  <c:v>45289.927751689815</c:v>
                </c:pt>
                <c:pt idx="15915">
                  <c:v>45289.996422685188</c:v>
                </c:pt>
                <c:pt idx="15916">
                  <c:v>45290.065093553239</c:v>
                </c:pt>
                <c:pt idx="15917">
                  <c:v>45290.133763807869</c:v>
                </c:pt>
                <c:pt idx="15918">
                  <c:v>45290.202434618055</c:v>
                </c:pt>
                <c:pt idx="15919">
                  <c:v>45290.271105914355</c:v>
                </c:pt>
                <c:pt idx="15920">
                  <c:v>45290.339777743058</c:v>
                </c:pt>
                <c:pt idx="15921">
                  <c:v>45290.408449224538</c:v>
                </c:pt>
                <c:pt idx="15922">
                  <c:v>45290.477120208336</c:v>
                </c:pt>
                <c:pt idx="15923">
                  <c:v>45290.54579084491</c:v>
                </c:pt>
                <c:pt idx="15924">
                  <c:v>45290.614461377314</c:v>
                </c:pt>
                <c:pt idx="15925">
                  <c:v>45290.683131956015</c:v>
                </c:pt>
                <c:pt idx="15926">
                  <c:v>45290.751802372688</c:v>
                </c:pt>
                <c:pt idx="15927">
                  <c:v>45290.820473043983</c:v>
                </c:pt>
                <c:pt idx="15928">
                  <c:v>45290.889144317131</c:v>
                </c:pt>
                <c:pt idx="15929">
                  <c:v>45290.957815196758</c:v>
                </c:pt>
                <c:pt idx="15930">
                  <c:v>45291.026485949071</c:v>
                </c:pt>
                <c:pt idx="15931">
                  <c:v>45291.095156435185</c:v>
                </c:pt>
                <c:pt idx="15932">
                  <c:v>45291.163826840275</c:v>
                </c:pt>
                <c:pt idx="15933">
                  <c:v>45291.232497835648</c:v>
                </c:pt>
                <c:pt idx="15934">
                  <c:v>45291.301169108796</c:v>
                </c:pt>
                <c:pt idx="15935">
                  <c:v>45291.369840798608</c:v>
                </c:pt>
                <c:pt idx="15936">
                  <c:v>45291.438511886576</c:v>
                </c:pt>
                <c:pt idx="15937">
                  <c:v>45291.507182592592</c:v>
                </c:pt>
                <c:pt idx="15938">
                  <c:v>45291.575853148148</c:v>
                </c:pt>
                <c:pt idx="15939">
                  <c:v>45291.644523622686</c:v>
                </c:pt>
                <c:pt idx="15940">
                  <c:v>45291.713194155091</c:v>
                </c:pt>
                <c:pt idx="15941">
                  <c:v>45291.781864363424</c:v>
                </c:pt>
                <c:pt idx="15942">
                  <c:v>45291.8505353125</c:v>
                </c:pt>
                <c:pt idx="15943">
                  <c:v>45291.919206331018</c:v>
                </c:pt>
                <c:pt idx="15944">
                  <c:v>45291.987877106483</c:v>
                </c:pt>
                <c:pt idx="15945">
                  <c:v>45292.056547800923</c:v>
                </c:pt>
                <c:pt idx="15946">
                  <c:v>45292.125217905093</c:v>
                </c:pt>
                <c:pt idx="15947">
                  <c:v>45292.193888483795</c:v>
                </c:pt>
                <c:pt idx="15948">
                  <c:v>45292.262559583331</c:v>
                </c:pt>
                <c:pt idx="15949">
                  <c:v>45292.331231157405</c:v>
                </c:pt>
                <c:pt idx="15950">
                  <c:v>45292.399902592595</c:v>
                </c:pt>
                <c:pt idx="15951">
                  <c:v>45292.468573449078</c:v>
                </c:pt>
                <c:pt idx="15952">
                  <c:v>45292.537243935185</c:v>
                </c:pt>
                <c:pt idx="15953">
                  <c:v>45292.605914293985</c:v>
                </c:pt>
                <c:pt idx="15954">
                  <c:v>45292.67458471065</c:v>
                </c:pt>
                <c:pt idx="15955">
                  <c:v>45292.743255023146</c:v>
                </c:pt>
                <c:pt idx="15956">
                  <c:v>45292.811925358794</c:v>
                </c:pt>
                <c:pt idx="15957">
                  <c:v>45292.880596435185</c:v>
                </c:pt>
                <c:pt idx="15958">
                  <c:v>45292.949267187498</c:v>
                </c:pt>
                <c:pt idx="15959">
                  <c:v>45293.017937789351</c:v>
                </c:pt>
                <c:pt idx="15960">
                  <c:v>45293.086608171296</c:v>
                </c:pt>
                <c:pt idx="15961">
                  <c:v>45293.15527826389</c:v>
                </c:pt>
                <c:pt idx="15962">
                  <c:v>45293.22394895833</c:v>
                </c:pt>
                <c:pt idx="15963">
                  <c:v>45293.292619965279</c:v>
                </c:pt>
                <c:pt idx="15964">
                  <c:v>45293.361291469904</c:v>
                </c:pt>
                <c:pt idx="15965">
                  <c:v>45293.429962395836</c:v>
                </c:pt>
                <c:pt idx="15966">
                  <c:v>45293.49863292824</c:v>
                </c:pt>
                <c:pt idx="15967">
                  <c:v>45293.567303275464</c:v>
                </c:pt>
                <c:pt idx="15968">
                  <c:v>45293.635973518518</c:v>
                </c:pt>
                <c:pt idx="15969">
                  <c:v>45293.70464384259</c:v>
                </c:pt>
                <c:pt idx="15970">
                  <c:v>45293.773313854166</c:v>
                </c:pt>
                <c:pt idx="15971">
                  <c:v>45293.841984525461</c:v>
                </c:pt>
                <c:pt idx="15972">
                  <c:v>45293.91065539352</c:v>
                </c:pt>
                <c:pt idx="15973">
                  <c:v>45293.9793259375</c:v>
                </c:pt>
                <c:pt idx="15974">
                  <c:v>45294.047996412039</c:v>
                </c:pt>
                <c:pt idx="15975">
                  <c:v>45294.116666388887</c:v>
                </c:pt>
                <c:pt idx="15976">
                  <c:v>45294.185336724535</c:v>
                </c:pt>
                <c:pt idx="15977">
                  <c:v>45294.254007615738</c:v>
                </c:pt>
                <c:pt idx="15978">
                  <c:v>45294.322678888886</c:v>
                </c:pt>
                <c:pt idx="15979">
                  <c:v>45294.391350219907</c:v>
                </c:pt>
                <c:pt idx="15980">
                  <c:v>45294.460020949075</c:v>
                </c:pt>
                <c:pt idx="15981">
                  <c:v>45294.528691284722</c:v>
                </c:pt>
                <c:pt idx="15982">
                  <c:v>45294.597361493055</c:v>
                </c:pt>
                <c:pt idx="15983">
                  <c:v>45294.666031736109</c:v>
                </c:pt>
                <c:pt idx="15984">
                  <c:v>45294.734701932874</c:v>
                </c:pt>
                <c:pt idx="15985">
                  <c:v>45294.803371956019</c:v>
                </c:pt>
                <c:pt idx="15986">
                  <c:v>45294.872042800926</c:v>
                </c:pt>
                <c:pt idx="15987">
                  <c:v>45294.940713425924</c:v>
                </c:pt>
                <c:pt idx="15988">
                  <c:v>45295.009383900462</c:v>
                </c:pt>
                <c:pt idx="15989">
                  <c:v>45295.078054189813</c:v>
                </c:pt>
                <c:pt idx="15990">
                  <c:v>45295.146723993057</c:v>
                </c:pt>
                <c:pt idx="15991">
                  <c:v>45295.215394398147</c:v>
                </c:pt>
                <c:pt idx="15992">
                  <c:v>45295.284065196756</c:v>
                </c:pt>
                <c:pt idx="15993">
                  <c:v>45295.352736539353</c:v>
                </c:pt>
                <c:pt idx="15994">
                  <c:v>45295.421407337963</c:v>
                </c:pt>
                <c:pt idx="15995">
                  <c:v>45295.490077743052</c:v>
                </c:pt>
                <c:pt idx="15996">
                  <c:v>45295.558747870367</c:v>
                </c:pt>
                <c:pt idx="15997">
                  <c:v>45295.627417916665</c:v>
                </c:pt>
                <c:pt idx="15998">
                  <c:v>45295.696088009259</c:v>
                </c:pt>
                <c:pt idx="15999">
                  <c:v>45295.764757870369</c:v>
                </c:pt>
                <c:pt idx="16000">
                  <c:v>45295.833428240738</c:v>
                </c:pt>
                <c:pt idx="16001">
                  <c:v>45295.902098981482</c:v>
                </c:pt>
                <c:pt idx="16002">
                  <c:v>45295.970769317129</c:v>
                </c:pt>
                <c:pt idx="16003">
                  <c:v>45296.039439583335</c:v>
                </c:pt>
                <c:pt idx="16004">
                  <c:v>45296.108109444445</c:v>
                </c:pt>
                <c:pt idx="16005">
                  <c:v>45296.17677953704</c:v>
                </c:pt>
                <c:pt idx="16006">
                  <c:v>45296.245450185183</c:v>
                </c:pt>
                <c:pt idx="16007">
                  <c:v>45296.314121145835</c:v>
                </c:pt>
                <c:pt idx="16008">
                  <c:v>45296.382792337965</c:v>
                </c:pt>
                <c:pt idx="16009">
                  <c:v>45296.451462928242</c:v>
                </c:pt>
                <c:pt idx="16010">
                  <c:v>45296.520133090278</c:v>
                </c:pt>
                <c:pt idx="16011">
                  <c:v>45296.588803171297</c:v>
                </c:pt>
                <c:pt idx="16012">
                  <c:v>45296.657473217594</c:v>
                </c:pt>
                <c:pt idx="16013">
                  <c:v>45296.72614327546</c:v>
                </c:pt>
                <c:pt idx="16014">
                  <c:v>45296.794813032408</c:v>
                </c:pt>
                <c:pt idx="16015">
                  <c:v>45296.863483622685</c:v>
                </c:pt>
                <c:pt idx="16016">
                  <c:v>45296.932154108799</c:v>
                </c:pt>
                <c:pt idx="16017">
                  <c:v>45297.000824432871</c:v>
                </c:pt>
                <c:pt idx="16018">
                  <c:v>45297.069494618052</c:v>
                </c:pt>
                <c:pt idx="16019">
                  <c:v>45297.138164201388</c:v>
                </c:pt>
                <c:pt idx="16020">
                  <c:v>45297.206834363424</c:v>
                </c:pt>
                <c:pt idx="16021">
                  <c:v>45297.275504988429</c:v>
                </c:pt>
                <c:pt idx="16022">
                  <c:v>45297.344176145831</c:v>
                </c:pt>
                <c:pt idx="16023">
                  <c:v>45297.412846898151</c:v>
                </c:pt>
                <c:pt idx="16024">
                  <c:v>45297.481517175926</c:v>
                </c:pt>
                <c:pt idx="16025">
                  <c:v>45297.550187129629</c:v>
                </c:pt>
                <c:pt idx="16026">
                  <c:v>45297.618856990739</c:v>
                </c:pt>
                <c:pt idx="16027">
                  <c:v>45297.687526898146</c:v>
                </c:pt>
                <c:pt idx="16028">
                  <c:v>45297.756196620372</c:v>
                </c:pt>
                <c:pt idx="16029">
                  <c:v>45297.824866689814</c:v>
                </c:pt>
                <c:pt idx="16030">
                  <c:v>45297.893537280092</c:v>
                </c:pt>
                <c:pt idx="16031">
                  <c:v>45297.962207476849</c:v>
                </c:pt>
                <c:pt idx="16032">
                  <c:v>45298.030877546298</c:v>
                </c:pt>
                <c:pt idx="16033">
                  <c:v>45298.099547314814</c:v>
                </c:pt>
                <c:pt idx="16034">
                  <c:v>45298.168217118058</c:v>
                </c:pt>
                <c:pt idx="16035">
                  <c:v>45298.236887500003</c:v>
                </c:pt>
                <c:pt idx="16036">
                  <c:v>45298.305558159722</c:v>
                </c:pt>
                <c:pt idx="16037">
                  <c:v>45298.37422917824</c:v>
                </c:pt>
                <c:pt idx="16038">
                  <c:v>45298.442899606482</c:v>
                </c:pt>
                <c:pt idx="16039">
                  <c:v>45298.511569629627</c:v>
                </c:pt>
                <c:pt idx="16040">
                  <c:v>45298.580239525465</c:v>
                </c:pt>
                <c:pt idx="16041">
                  <c:v>45298.648909363423</c:v>
                </c:pt>
                <c:pt idx="16042">
                  <c:v>45298.717579247685</c:v>
                </c:pt>
                <c:pt idx="16043">
                  <c:v>45298.786248796299</c:v>
                </c:pt>
                <c:pt idx="16044">
                  <c:v>45298.854919131947</c:v>
                </c:pt>
                <c:pt idx="16045">
                  <c:v>45298.923589467595</c:v>
                </c:pt>
                <c:pt idx="16046">
                  <c:v>45298.99225959491</c:v>
                </c:pt>
                <c:pt idx="16047">
                  <c:v>45299.060929629632</c:v>
                </c:pt>
                <c:pt idx="16048">
                  <c:v>45299.129599050924</c:v>
                </c:pt>
                <c:pt idx="16049">
                  <c:v>45299.198268981483</c:v>
                </c:pt>
                <c:pt idx="16050">
                  <c:v>45299.266939444446</c:v>
                </c:pt>
                <c:pt idx="16051">
                  <c:v>45299.335610393522</c:v>
                </c:pt>
                <c:pt idx="16052">
                  <c:v>45299.404281099538</c:v>
                </c:pt>
                <c:pt idx="16053">
                  <c:v>45299.47295127315</c:v>
                </c:pt>
                <c:pt idx="16054">
                  <c:v>45299.541621076387</c:v>
                </c:pt>
                <c:pt idx="16055">
                  <c:v>45299.610290775461</c:v>
                </c:pt>
                <c:pt idx="16056">
                  <c:v>45299.678960509256</c:v>
                </c:pt>
                <c:pt idx="16057">
                  <c:v>45299.747630127313</c:v>
                </c:pt>
                <c:pt idx="16058">
                  <c:v>45299.816299872684</c:v>
                </c:pt>
                <c:pt idx="16059">
                  <c:v>45299.884970300925</c:v>
                </c:pt>
                <c:pt idx="16060">
                  <c:v>45299.953640381944</c:v>
                </c:pt>
                <c:pt idx="16061">
                  <c:v>45300.022310300927</c:v>
                </c:pt>
                <c:pt idx="16062">
                  <c:v>45300.090979988425</c:v>
                </c:pt>
                <c:pt idx="16063">
                  <c:v>45300.159649479167</c:v>
                </c:pt>
                <c:pt idx="16064">
                  <c:v>45300.22831958333</c:v>
                </c:pt>
                <c:pt idx="16065">
                  <c:v>45300.296989965274</c:v>
                </c:pt>
                <c:pt idx="16066">
                  <c:v>45300.365660810188</c:v>
                </c:pt>
                <c:pt idx="16067">
                  <c:v>45300.434331076387</c:v>
                </c:pt>
                <c:pt idx="16068">
                  <c:v>45300.503000949073</c:v>
                </c:pt>
                <c:pt idx="16069">
                  <c:v>45300.571670648147</c:v>
                </c:pt>
                <c:pt idx="16070">
                  <c:v>45300.640340266204</c:v>
                </c:pt>
                <c:pt idx="16071">
                  <c:v>45300.709009942133</c:v>
                </c:pt>
                <c:pt idx="16072">
                  <c:v>45300.777679317129</c:v>
                </c:pt>
                <c:pt idx="16073">
                  <c:v>45300.846349375002</c:v>
                </c:pt>
                <c:pt idx="16074">
                  <c:v>45300.915019583335</c:v>
                </c:pt>
                <c:pt idx="16075">
                  <c:v>45300.983689490742</c:v>
                </c:pt>
                <c:pt idx="16076">
                  <c:v>45301.052359340276</c:v>
                </c:pt>
                <c:pt idx="16077">
                  <c:v>45301.121028634261</c:v>
                </c:pt>
                <c:pt idx="16078">
                  <c:v>45301.18969835648</c:v>
                </c:pt>
                <c:pt idx="16079">
                  <c:v>45301.258368622686</c:v>
                </c:pt>
                <c:pt idx="16080">
                  <c:v>45301.327039317126</c:v>
                </c:pt>
                <c:pt idx="16081">
                  <c:v>45301.3957099537</c:v>
                </c:pt>
                <c:pt idx="16082">
                  <c:v>45301.46438002315</c:v>
                </c:pt>
                <c:pt idx="16083">
                  <c:v>45301.533049687503</c:v>
                </c:pt>
                <c:pt idx="16084">
                  <c:v>45301.601719236111</c:v>
                </c:pt>
                <c:pt idx="16085">
                  <c:v>45301.670388842591</c:v>
                </c:pt>
                <c:pt idx="16086">
                  <c:v>45301.739058356485</c:v>
                </c:pt>
                <c:pt idx="16087">
                  <c:v>45301.807727800922</c:v>
                </c:pt>
                <c:pt idx="16088">
                  <c:v>45301.876398032407</c:v>
                </c:pt>
                <c:pt idx="16089">
                  <c:v>45301.945067986111</c:v>
                </c:pt>
                <c:pt idx="16090">
                  <c:v>45302.013737789355</c:v>
                </c:pt>
                <c:pt idx="16091">
                  <c:v>45302.082407407404</c:v>
                </c:pt>
                <c:pt idx="16092">
                  <c:v>45302.151076608796</c:v>
                </c:pt>
                <c:pt idx="16093">
                  <c:v>45302.219746423609</c:v>
                </c:pt>
                <c:pt idx="16094">
                  <c:v>45302.288416585645</c:v>
                </c:pt>
                <c:pt idx="16095">
                  <c:v>45302.357087280092</c:v>
                </c:pt>
                <c:pt idx="16096">
                  <c:v>45302.425757418983</c:v>
                </c:pt>
                <c:pt idx="16097">
                  <c:v>45302.494427152778</c:v>
                </c:pt>
                <c:pt idx="16098">
                  <c:v>45302.563096666665</c:v>
                </c:pt>
                <c:pt idx="16099">
                  <c:v>45302.631766076389</c:v>
                </c:pt>
                <c:pt idx="16100">
                  <c:v>45302.700435555555</c:v>
                </c:pt>
                <c:pt idx="16101">
                  <c:v>45302.769104768522</c:v>
                </c:pt>
                <c:pt idx="16102">
                  <c:v>45302.837774560183</c:v>
                </c:pt>
                <c:pt idx="16103">
                  <c:v>45302.906444652777</c:v>
                </c:pt>
                <c:pt idx="16104">
                  <c:v>45302.975114363428</c:v>
                </c:pt>
                <c:pt idx="16105">
                  <c:v>45303.043784004629</c:v>
                </c:pt>
                <c:pt idx="16106">
                  <c:v>45303.11245320602</c:v>
                </c:pt>
                <c:pt idx="16107">
                  <c:v>45303.181122696762</c:v>
                </c:pt>
                <c:pt idx="16108">
                  <c:v>45303.249792743052</c:v>
                </c:pt>
                <c:pt idx="16109">
                  <c:v>45303.318463148149</c:v>
                </c:pt>
                <c:pt idx="16110">
                  <c:v>45303.387133692129</c:v>
                </c:pt>
                <c:pt idx="16111">
                  <c:v>45303.455803634257</c:v>
                </c:pt>
                <c:pt idx="16112">
                  <c:v>45303.524473171296</c:v>
                </c:pt>
                <c:pt idx="16113">
                  <c:v>45303.593142592596</c:v>
                </c:pt>
                <c:pt idx="16114">
                  <c:v>45303.661812025464</c:v>
                </c:pt>
                <c:pt idx="16115">
                  <c:v>45303.730481446757</c:v>
                </c:pt>
                <c:pt idx="16116">
                  <c:v>45303.799150613428</c:v>
                </c:pt>
                <c:pt idx="16117">
                  <c:v>45303.867820613428</c:v>
                </c:pt>
                <c:pt idx="16118">
                  <c:v>45303.936490451386</c:v>
                </c:pt>
                <c:pt idx="16119">
                  <c:v>45304.005160138891</c:v>
                </c:pt>
                <c:pt idx="16120">
                  <c:v>45304.073829675923</c:v>
                </c:pt>
                <c:pt idx="16121">
                  <c:v>45304.142498645837</c:v>
                </c:pt>
                <c:pt idx="16122">
                  <c:v>45304.21116820602</c:v>
                </c:pt>
                <c:pt idx="16123">
                  <c:v>45304.279838194445</c:v>
                </c:pt>
                <c:pt idx="16124">
                  <c:v>45304.348508738425</c:v>
                </c:pt>
                <c:pt idx="16125">
                  <c:v>45304.417180092591</c:v>
                </c:pt>
                <c:pt idx="16126">
                  <c:v>45304.485852696758</c:v>
                </c:pt>
                <c:pt idx="16127">
                  <c:v>45304.554525011576</c:v>
                </c:pt>
                <c:pt idx="16128">
                  <c:v>45304.623197222223</c:v>
                </c:pt>
                <c:pt idx="16129">
                  <c:v>45304.691869502312</c:v>
                </c:pt>
                <c:pt idx="16130">
                  <c:v>45304.760541550924</c:v>
                </c:pt>
                <c:pt idx="16131">
                  <c:v>45304.829214039353</c:v>
                </c:pt>
                <c:pt idx="16132">
                  <c:v>45304.897886990744</c:v>
                </c:pt>
                <c:pt idx="16133">
                  <c:v>45304.966559525463</c:v>
                </c:pt>
                <c:pt idx="16134">
                  <c:v>45305.035231956019</c:v>
                </c:pt>
                <c:pt idx="16135">
                  <c:v>45305.103904050928</c:v>
                </c:pt>
                <c:pt idx="16136">
                  <c:v>45305.172576261575</c:v>
                </c:pt>
                <c:pt idx="16137">
                  <c:v>45305.241249050923</c:v>
                </c:pt>
                <c:pt idx="16138">
                  <c:v>45305.309922141205</c:v>
                </c:pt>
                <c:pt idx="16139">
                  <c:v>45305.378595509261</c:v>
                </c:pt>
                <c:pt idx="16140">
                  <c:v>45305.447268298609</c:v>
                </c:pt>
                <c:pt idx="16141">
                  <c:v>45305.515940671299</c:v>
                </c:pt>
                <c:pt idx="16142">
                  <c:v>45305.584612928244</c:v>
                </c:pt>
                <c:pt idx="16143">
                  <c:v>45305.653285138891</c:v>
                </c:pt>
                <c:pt idx="16144">
                  <c:v>45305.721957395835</c:v>
                </c:pt>
                <c:pt idx="16145">
                  <c:v>45305.790629317133</c:v>
                </c:pt>
                <c:pt idx="16146">
                  <c:v>45305.859302048608</c:v>
                </c:pt>
                <c:pt idx="16147">
                  <c:v>45305.927974733793</c:v>
                </c:pt>
                <c:pt idx="16148">
                  <c:v>45305.996647233798</c:v>
                </c:pt>
                <c:pt idx="16149">
                  <c:v>45306.065319618057</c:v>
                </c:pt>
                <c:pt idx="16150">
                  <c:v>45306.133991388888</c:v>
                </c:pt>
                <c:pt idx="16151">
                  <c:v>45306.202663703705</c:v>
                </c:pt>
                <c:pt idx="16152">
                  <c:v>45306.271336516205</c:v>
                </c:pt>
                <c:pt idx="16153">
                  <c:v>45306.34000984954</c:v>
                </c:pt>
                <c:pt idx="16154">
                  <c:v>45306.408682847221</c:v>
                </c:pt>
                <c:pt idx="16155">
                  <c:v>45306.477355347219</c:v>
                </c:pt>
                <c:pt idx="16156">
                  <c:v>45306.5460275</c:v>
                </c:pt>
                <c:pt idx="16157">
                  <c:v>45306.614699537036</c:v>
                </c:pt>
                <c:pt idx="16158">
                  <c:v>45306.683371631945</c:v>
                </c:pt>
                <c:pt idx="16159">
                  <c:v>45306.752043553242</c:v>
                </c:pt>
                <c:pt idx="16160">
                  <c:v>45306.820715729169</c:v>
                </c:pt>
                <c:pt idx="16161">
                  <c:v>45306.889388518517</c:v>
                </c:pt>
                <c:pt idx="16162">
                  <c:v>45306.958060914352</c:v>
                </c:pt>
                <c:pt idx="16163">
                  <c:v>45307.026733182873</c:v>
                </c:pt>
                <c:pt idx="16164">
                  <c:v>45307.095405173612</c:v>
                </c:pt>
                <c:pt idx="16165">
                  <c:v>45307.164077083333</c:v>
                </c:pt>
                <c:pt idx="16166">
                  <c:v>45307.232749594907</c:v>
                </c:pt>
                <c:pt idx="16167">
                  <c:v>45307.301422372686</c:v>
                </c:pt>
                <c:pt idx="16168">
                  <c:v>45307.370095578706</c:v>
                </c:pt>
                <c:pt idx="16169">
                  <c:v>45307.438768182874</c:v>
                </c:pt>
                <c:pt idx="16170">
                  <c:v>45307.507440393521</c:v>
                </c:pt>
                <c:pt idx="16171">
                  <c:v>45307.576112453702</c:v>
                </c:pt>
                <c:pt idx="16172">
                  <c:v>45307.644784444441</c:v>
                </c:pt>
                <c:pt idx="16173">
                  <c:v>45307.713456493053</c:v>
                </c:pt>
                <c:pt idx="16174">
                  <c:v>45307.782128217594</c:v>
                </c:pt>
                <c:pt idx="16175">
                  <c:v>45307.850800671295</c:v>
                </c:pt>
                <c:pt idx="16176">
                  <c:v>45307.91947320602</c:v>
                </c:pt>
                <c:pt idx="16177">
                  <c:v>45307.98814548611</c:v>
                </c:pt>
                <c:pt idx="16178">
                  <c:v>45308.056817685188</c:v>
                </c:pt>
                <c:pt idx="16179">
                  <c:v>45308.125489305552</c:v>
                </c:pt>
                <c:pt idx="16180">
                  <c:v>45308.194161388892</c:v>
                </c:pt>
                <c:pt idx="16181">
                  <c:v>45308.262834004629</c:v>
                </c:pt>
                <c:pt idx="16182">
                  <c:v>45308.33150709491</c:v>
                </c:pt>
                <c:pt idx="16183">
                  <c:v>45308.400180034725</c:v>
                </c:pt>
                <c:pt idx="16184">
                  <c:v>45308.468852407408</c:v>
                </c:pt>
                <c:pt idx="16185">
                  <c:v>45308.537524398147</c:v>
                </c:pt>
                <c:pt idx="16186">
                  <c:v>45308.606196273147</c:v>
                </c:pt>
                <c:pt idx="16187">
                  <c:v>45308.674868194445</c:v>
                </c:pt>
                <c:pt idx="16188">
                  <c:v>45308.743540011572</c:v>
                </c:pt>
                <c:pt idx="16189">
                  <c:v>45308.812211863427</c:v>
                </c:pt>
                <c:pt idx="16190">
                  <c:v>45308.880884444443</c:v>
                </c:pt>
                <c:pt idx="16191">
                  <c:v>45308.949556712963</c:v>
                </c:pt>
                <c:pt idx="16192">
                  <c:v>45309.018228831017</c:v>
                </c:pt>
                <c:pt idx="16193">
                  <c:v>45309.086900729169</c:v>
                </c:pt>
                <c:pt idx="16194">
                  <c:v>45309.155572326388</c:v>
                </c:pt>
                <c:pt idx="16195">
                  <c:v>45309.224244537036</c:v>
                </c:pt>
                <c:pt idx="16196">
                  <c:v>45309.29291704861</c:v>
                </c:pt>
                <c:pt idx="16197">
                  <c:v>45309.361590069442</c:v>
                </c:pt>
                <c:pt idx="16198">
                  <c:v>45309.430262511574</c:v>
                </c:pt>
                <c:pt idx="16199">
                  <c:v>45309.498934560186</c:v>
                </c:pt>
                <c:pt idx="16200">
                  <c:v>45309.567606400466</c:v>
                </c:pt>
                <c:pt idx="16201">
                  <c:v>45309.63627815972</c:v>
                </c:pt>
                <c:pt idx="16202">
                  <c:v>45309.704949999999</c:v>
                </c:pt>
                <c:pt idx="16203">
                  <c:v>45309.773621527776</c:v>
                </c:pt>
                <c:pt idx="16204">
                  <c:v>45309.842293703703</c:v>
                </c:pt>
                <c:pt idx="16205">
                  <c:v>45309.910966087962</c:v>
                </c:pt>
                <c:pt idx="16206">
                  <c:v>45309.979638136574</c:v>
                </c:pt>
                <c:pt idx="16207">
                  <c:v>45310.048310127313</c:v>
                </c:pt>
                <c:pt idx="16208">
                  <c:v>45310.116981620369</c:v>
                </c:pt>
                <c:pt idx="16209">
                  <c:v>45310.185653472225</c:v>
                </c:pt>
                <c:pt idx="16210">
                  <c:v>45310.254325868053</c:v>
                </c:pt>
                <c:pt idx="16211">
                  <c:v>45310.322998657408</c:v>
                </c:pt>
                <c:pt idx="16212">
                  <c:v>45310.391671504629</c:v>
                </c:pt>
                <c:pt idx="16213">
                  <c:v>45310.460343749997</c:v>
                </c:pt>
                <c:pt idx="16214">
                  <c:v>45310.529015590277</c:v>
                </c:pt>
                <c:pt idx="16215">
                  <c:v>45310.597687326386</c:v>
                </c:pt>
                <c:pt idx="16216">
                  <c:v>45310.666359074072</c:v>
                </c:pt>
                <c:pt idx="16217">
                  <c:v>45310.735030787037</c:v>
                </c:pt>
                <c:pt idx="16218">
                  <c:v>45310.80370232639</c:v>
                </c:pt>
                <c:pt idx="16219">
                  <c:v>45310.872374687497</c:v>
                </c:pt>
                <c:pt idx="16220">
                  <c:v>45310.941046828702</c:v>
                </c:pt>
                <c:pt idx="16221">
                  <c:v>45311.009718819441</c:v>
                </c:pt>
                <c:pt idx="16222">
                  <c:v>45311.078390625</c:v>
                </c:pt>
                <c:pt idx="16223">
                  <c:v>45311.147061944444</c:v>
                </c:pt>
                <c:pt idx="16224">
                  <c:v>45311.215733865742</c:v>
                </c:pt>
                <c:pt idx="16225">
                  <c:v>45311.284406168983</c:v>
                </c:pt>
                <c:pt idx="16226">
                  <c:v>45311.35307902778</c:v>
                </c:pt>
                <c:pt idx="16227">
                  <c:v>45311.421751354166</c:v>
                </c:pt>
                <c:pt idx="16228">
                  <c:v>45311.490423275463</c:v>
                </c:pt>
                <c:pt idx="16229">
                  <c:v>45311.559094918979</c:v>
                </c:pt>
                <c:pt idx="16230">
                  <c:v>45311.627766481484</c:v>
                </c:pt>
                <c:pt idx="16231">
                  <c:v>45311.696438101855</c:v>
                </c:pt>
                <c:pt idx="16232">
                  <c:v>45311.765109467589</c:v>
                </c:pt>
                <c:pt idx="16233">
                  <c:v>45311.833781365742</c:v>
                </c:pt>
                <c:pt idx="16234">
                  <c:v>45311.902453622686</c:v>
                </c:pt>
                <c:pt idx="16235">
                  <c:v>45311.97112548611</c:v>
                </c:pt>
                <c:pt idx="16236">
                  <c:v>45312.039797268517</c:v>
                </c:pt>
                <c:pt idx="16237">
                  <c:v>45312.108468645834</c:v>
                </c:pt>
                <c:pt idx="16238">
                  <c:v>45312.177140254629</c:v>
                </c:pt>
                <c:pt idx="16239">
                  <c:v>45312.245812430556</c:v>
                </c:pt>
                <c:pt idx="16240">
                  <c:v>45312.314484907409</c:v>
                </c:pt>
                <c:pt idx="16241">
                  <c:v>45312.383157627315</c:v>
                </c:pt>
                <c:pt idx="16242">
                  <c:v>45312.451829733793</c:v>
                </c:pt>
                <c:pt idx="16243">
                  <c:v>45312.520501423613</c:v>
                </c:pt>
                <c:pt idx="16244">
                  <c:v>45312.589173020831</c:v>
                </c:pt>
                <c:pt idx="16245">
                  <c:v>45312.657844583337</c:v>
                </c:pt>
                <c:pt idx="16246">
                  <c:v>45312.726516168979</c:v>
                </c:pt>
                <c:pt idx="16247">
                  <c:v>45312.795187453703</c:v>
                </c:pt>
                <c:pt idx="16248">
                  <c:v>45312.863859571757</c:v>
                </c:pt>
                <c:pt idx="16249">
                  <c:v>45312.932531585648</c:v>
                </c:pt>
                <c:pt idx="16250">
                  <c:v>45313.001203425927</c:v>
                </c:pt>
                <c:pt idx="16251">
                  <c:v>45313.069875127316</c:v>
                </c:pt>
                <c:pt idx="16252">
                  <c:v>45313.138546238428</c:v>
                </c:pt>
                <c:pt idx="16253">
                  <c:v>45313.20721792824</c:v>
                </c:pt>
                <c:pt idx="16254">
                  <c:v>45313.275890069446</c:v>
                </c:pt>
                <c:pt idx="16255">
                  <c:v>45313.3445627662</c:v>
                </c:pt>
                <c:pt idx="16256">
                  <c:v>45313.413235034721</c:v>
                </c:pt>
                <c:pt idx="16257">
                  <c:v>45313.481906840279</c:v>
                </c:pt>
                <c:pt idx="16258">
                  <c:v>45313.550578333336</c:v>
                </c:pt>
                <c:pt idx="16259">
                  <c:v>45313.619249710646</c:v>
                </c:pt>
                <c:pt idx="16260">
                  <c:v>45313.687921145836</c:v>
                </c:pt>
                <c:pt idx="16261">
                  <c:v>45313.756592395832</c:v>
                </c:pt>
                <c:pt idx="16262">
                  <c:v>45313.825263981482</c:v>
                </c:pt>
                <c:pt idx="16263">
                  <c:v>45313.893936111112</c:v>
                </c:pt>
                <c:pt idx="16264">
                  <c:v>45313.962607835645</c:v>
                </c:pt>
                <c:pt idx="16265">
                  <c:v>45314.031279432871</c:v>
                </c:pt>
                <c:pt idx="16266">
                  <c:v>45314.099950729164</c:v>
                </c:pt>
                <c:pt idx="16267">
                  <c:v>45314.168622060184</c:v>
                </c:pt>
                <c:pt idx="16268">
                  <c:v>45314.237293981481</c:v>
                </c:pt>
                <c:pt idx="16269">
                  <c:v>45314.305966168984</c:v>
                </c:pt>
                <c:pt idx="16270">
                  <c:v>45314.374638715279</c:v>
                </c:pt>
                <c:pt idx="16271">
                  <c:v>45314.443310671297</c:v>
                </c:pt>
                <c:pt idx="16272">
                  <c:v>45314.511982222219</c:v>
                </c:pt>
                <c:pt idx="16273">
                  <c:v>45314.580653645833</c:v>
                </c:pt>
                <c:pt idx="16274">
                  <c:v>45314.649325011575</c:v>
                </c:pt>
                <c:pt idx="16275">
                  <c:v>45314.717996423613</c:v>
                </c:pt>
                <c:pt idx="16276">
                  <c:v>45314.786667499997</c:v>
                </c:pt>
                <c:pt idx="16277">
                  <c:v>45314.855339363428</c:v>
                </c:pt>
                <c:pt idx="16278">
                  <c:v>45314.924011238429</c:v>
                </c:pt>
                <c:pt idx="16279">
                  <c:v>45314.99268289352</c:v>
                </c:pt>
                <c:pt idx="16280">
                  <c:v>45315.061354456018</c:v>
                </c:pt>
                <c:pt idx="16281">
                  <c:v>45315.130025416664</c:v>
                </c:pt>
                <c:pt idx="16282">
                  <c:v>45315.198696874999</c:v>
                </c:pt>
                <c:pt idx="16283">
                  <c:v>45315.267368865738</c:v>
                </c:pt>
                <c:pt idx="16284">
                  <c:v>45315.336041342591</c:v>
                </c:pt>
                <c:pt idx="16285">
                  <c:v>45315.404713587966</c:v>
                </c:pt>
                <c:pt idx="16286">
                  <c:v>45315.473385289355</c:v>
                </c:pt>
                <c:pt idx="16287">
                  <c:v>45315.542056631944</c:v>
                </c:pt>
                <c:pt idx="16288">
                  <c:v>45315.610727847219</c:v>
                </c:pt>
                <c:pt idx="16289">
                  <c:v>45315.679399120374</c:v>
                </c:pt>
                <c:pt idx="16290">
                  <c:v>45315.748070266207</c:v>
                </c:pt>
                <c:pt idx="16291">
                  <c:v>45315.816741539355</c:v>
                </c:pt>
                <c:pt idx="16292">
                  <c:v>45315.885413506941</c:v>
                </c:pt>
                <c:pt idx="16293">
                  <c:v>45315.954085104167</c:v>
                </c:pt>
                <c:pt idx="16294">
                  <c:v>45316.022756562503</c:v>
                </c:pt>
                <c:pt idx="16295">
                  <c:v>45316.091427777777</c:v>
                </c:pt>
                <c:pt idx="16296">
                  <c:v>45316.160098807872</c:v>
                </c:pt>
                <c:pt idx="16297">
                  <c:v>45316.228770428243</c:v>
                </c:pt>
                <c:pt idx="16298">
                  <c:v>45316.29744234954</c:v>
                </c:pt>
                <c:pt idx="16299">
                  <c:v>45316.366114722223</c:v>
                </c:pt>
                <c:pt idx="16300">
                  <c:v>45316.434786516205</c:v>
                </c:pt>
                <c:pt idx="16301">
                  <c:v>45316.503457916668</c:v>
                </c:pt>
                <c:pt idx="16302">
                  <c:v>45316.572129155094</c:v>
                </c:pt>
                <c:pt idx="16303">
                  <c:v>45316.640800300927</c:v>
                </c:pt>
                <c:pt idx="16304">
                  <c:v>45316.709471516202</c:v>
                </c:pt>
                <c:pt idx="16305">
                  <c:v>45316.778142407406</c:v>
                </c:pt>
                <c:pt idx="16306">
                  <c:v>45316.846814004632</c:v>
                </c:pt>
                <c:pt idx="16307">
                  <c:v>45316.915485729165</c:v>
                </c:pt>
                <c:pt idx="16308">
                  <c:v>45316.984157175924</c:v>
                </c:pt>
                <c:pt idx="16309">
                  <c:v>45317.052828553242</c:v>
                </c:pt>
                <c:pt idx="16310">
                  <c:v>45317.121499375004</c:v>
                </c:pt>
                <c:pt idx="16311">
                  <c:v>45317.190170624999</c:v>
                </c:pt>
                <c:pt idx="16312">
                  <c:v>45317.258842407406</c:v>
                </c:pt>
                <c:pt idx="16313">
                  <c:v>45317.327514629629</c:v>
                </c:pt>
                <c:pt idx="16314">
                  <c:v>45317.396186805556</c:v>
                </c:pt>
                <c:pt idx="16315">
                  <c:v>45317.464858391206</c:v>
                </c:pt>
                <c:pt idx="16316">
                  <c:v>45317.533529594904</c:v>
                </c:pt>
                <c:pt idx="16317">
                  <c:v>45317.602200671296</c:v>
                </c:pt>
                <c:pt idx="16318">
                  <c:v>45317.670871782408</c:v>
                </c:pt>
                <c:pt idx="16319">
                  <c:v>45317.739542835647</c:v>
                </c:pt>
                <c:pt idx="16320">
                  <c:v>45317.808213796299</c:v>
                </c:pt>
                <c:pt idx="16321">
                  <c:v>45317.876885555554</c:v>
                </c:pt>
                <c:pt idx="16322">
                  <c:v>45317.945557037034</c:v>
                </c:pt>
                <c:pt idx="16323">
                  <c:v>45318.014228368054</c:v>
                </c:pt>
                <c:pt idx="16324">
                  <c:v>45318.082899502311</c:v>
                </c:pt>
                <c:pt idx="16325">
                  <c:v>45318.151570231479</c:v>
                </c:pt>
                <c:pt idx="16326">
                  <c:v>45318.220241574076</c:v>
                </c:pt>
                <c:pt idx="16327">
                  <c:v>45318.288913252312</c:v>
                </c:pt>
                <c:pt idx="16328">
                  <c:v>45318.357585474536</c:v>
                </c:pt>
                <c:pt idx="16329">
                  <c:v>45318.426257129628</c:v>
                </c:pt>
                <c:pt idx="16330">
                  <c:v>45318.494928391206</c:v>
                </c:pt>
                <c:pt idx="16331">
                  <c:v>45318.563599409725</c:v>
                </c:pt>
                <c:pt idx="16332">
                  <c:v>45318.632270347225</c:v>
                </c:pt>
                <c:pt idx="16333">
                  <c:v>45318.700941354167</c:v>
                </c:pt>
                <c:pt idx="16334">
                  <c:v>45318.769612083335</c:v>
                </c:pt>
                <c:pt idx="16335">
                  <c:v>45318.838283391204</c:v>
                </c:pt>
                <c:pt idx="16336">
                  <c:v>45318.906954999999</c:v>
                </c:pt>
                <c:pt idx="16337">
                  <c:v>45318.975626226849</c:v>
                </c:pt>
                <c:pt idx="16338">
                  <c:v>45319.044297395834</c:v>
                </c:pt>
                <c:pt idx="16339">
                  <c:v>45319.11296810185</c:v>
                </c:pt>
                <c:pt idx="16340">
                  <c:v>45319.181639120368</c:v>
                </c:pt>
                <c:pt idx="16341">
                  <c:v>45319.250310682874</c:v>
                </c:pt>
                <c:pt idx="16342">
                  <c:v>45319.318982604163</c:v>
                </c:pt>
                <c:pt idx="16343">
                  <c:v>45319.387654664351</c:v>
                </c:pt>
                <c:pt idx="16344">
                  <c:v>45319.456326122687</c:v>
                </c:pt>
                <c:pt idx="16345">
                  <c:v>45319.524997175926</c:v>
                </c:pt>
                <c:pt idx="16346">
                  <c:v>45319.593668113426</c:v>
                </c:pt>
                <c:pt idx="16347">
                  <c:v>45319.662339062503</c:v>
                </c:pt>
                <c:pt idx="16348">
                  <c:v>45319.731009988427</c:v>
                </c:pt>
                <c:pt idx="16349">
                  <c:v>45319.799680671298</c:v>
                </c:pt>
                <c:pt idx="16350">
                  <c:v>45319.868352187499</c:v>
                </c:pt>
                <c:pt idx="16351">
                  <c:v>45319.937023541665</c:v>
                </c:pt>
                <c:pt idx="16352">
                  <c:v>45320.00569474537</c:v>
                </c:pt>
                <c:pt idx="16353">
                  <c:v>45320.074365787033</c:v>
                </c:pt>
                <c:pt idx="16354">
                  <c:v>45320.143036273148</c:v>
                </c:pt>
                <c:pt idx="16355">
                  <c:v>45320.211707349539</c:v>
                </c:pt>
                <c:pt idx="16356">
                  <c:v>45320.280378842595</c:v>
                </c:pt>
                <c:pt idx="16357">
                  <c:v>45320.349050902776</c:v>
                </c:pt>
                <c:pt idx="16358">
                  <c:v>45320.41772247685</c:v>
                </c:pt>
                <c:pt idx="16359">
                  <c:v>45320.486393599538</c:v>
                </c:pt>
                <c:pt idx="16360">
                  <c:v>45320.555064444445</c:v>
                </c:pt>
                <c:pt idx="16361">
                  <c:v>45320.623735185189</c:v>
                </c:pt>
                <c:pt idx="16362">
                  <c:v>45320.692405983798</c:v>
                </c:pt>
                <c:pt idx="16363">
                  <c:v>45320.7610765625</c:v>
                </c:pt>
                <c:pt idx="16364">
                  <c:v>45320.829747581018</c:v>
                </c:pt>
                <c:pt idx="16365">
                  <c:v>45320.898419050929</c:v>
                </c:pt>
                <c:pt idx="16366">
                  <c:v>45320.967090115744</c:v>
                </c:pt>
                <c:pt idx="16367">
                  <c:v>45321.035761076389</c:v>
                </c:pt>
                <c:pt idx="16368">
                  <c:v>45321.104431689811</c:v>
                </c:pt>
                <c:pt idx="16369">
                  <c:v>45321.173102430555</c:v>
                </c:pt>
                <c:pt idx="16370">
                  <c:v>45321.24177375</c:v>
                </c:pt>
                <c:pt idx="16371">
                  <c:v>45321.310445358795</c:v>
                </c:pt>
                <c:pt idx="16372">
                  <c:v>45321.379117256947</c:v>
                </c:pt>
                <c:pt idx="16373">
                  <c:v>45321.447788564816</c:v>
                </c:pt>
                <c:pt idx="16374">
                  <c:v>45321.516459456019</c:v>
                </c:pt>
                <c:pt idx="16375">
                  <c:v>45321.585130243053</c:v>
                </c:pt>
                <c:pt idx="16376">
                  <c:v>45321.653800983797</c:v>
                </c:pt>
                <c:pt idx="16377">
                  <c:v>45321.722471759262</c:v>
                </c:pt>
                <c:pt idx="16378">
                  <c:v>45321.791142199072</c:v>
                </c:pt>
                <c:pt idx="16379">
                  <c:v>45321.859813460651</c:v>
                </c:pt>
                <c:pt idx="16380">
                  <c:v>45321.92848466435</c:v>
                </c:pt>
                <c:pt idx="16381">
                  <c:v>45321.997155682868</c:v>
                </c:pt>
                <c:pt idx="16382">
                  <c:v>45322.065826597223</c:v>
                </c:pt>
                <c:pt idx="16383">
                  <c:v>45322.134496886574</c:v>
                </c:pt>
                <c:pt idx="16384">
                  <c:v>45322.203167731481</c:v>
                </c:pt>
                <c:pt idx="16385">
                  <c:v>45322.271839062501</c:v>
                </c:pt>
                <c:pt idx="16386">
                  <c:v>45322.340510925926</c:v>
                </c:pt>
                <c:pt idx="16387">
                  <c:v>45322.409182442127</c:v>
                </c:pt>
                <c:pt idx="16388">
                  <c:v>45322.477853460645</c:v>
                </c:pt>
                <c:pt idx="16389">
                  <c:v>45322.546524131947</c:v>
                </c:pt>
                <c:pt idx="16390">
                  <c:v>45322.615194687503</c:v>
                </c:pt>
                <c:pt idx="16391">
                  <c:v>45322.683865300925</c:v>
                </c:pt>
                <c:pt idx="16392">
                  <c:v>45322.752535752312</c:v>
                </c:pt>
                <c:pt idx="16393">
                  <c:v>45322.821206446759</c:v>
                </c:pt>
                <c:pt idx="16394">
                  <c:v>45322.889877754627</c:v>
                </c:pt>
                <c:pt idx="16395">
                  <c:v>45322.958548680559</c:v>
                </c:pt>
                <c:pt idx="16396">
                  <c:v>45323.027219456017</c:v>
                </c:pt>
                <c:pt idx="16397">
                  <c:v>45323.095889976852</c:v>
                </c:pt>
                <c:pt idx="16398">
                  <c:v>45323.164560405094</c:v>
                </c:pt>
                <c:pt idx="16399">
                  <c:v>45323.233231435188</c:v>
                </c:pt>
                <c:pt idx="16400">
                  <c:v>45323.301902743056</c:v>
                </c:pt>
                <c:pt idx="16401">
                  <c:v>45323.370574456021</c:v>
                </c:pt>
                <c:pt idx="16402">
                  <c:v>45323.439245590278</c:v>
                </c:pt>
                <c:pt idx="16403">
                  <c:v>45323.507916319446</c:v>
                </c:pt>
                <c:pt idx="16404">
                  <c:v>45323.576586909723</c:v>
                </c:pt>
                <c:pt idx="16405">
                  <c:v>45323.645257407406</c:v>
                </c:pt>
                <c:pt idx="16406">
                  <c:v>45323.713927986108</c:v>
                </c:pt>
                <c:pt idx="16407">
                  <c:v>45323.782598217593</c:v>
                </c:pt>
                <c:pt idx="16408">
                  <c:v>45323.851269189814</c:v>
                </c:pt>
                <c:pt idx="16409">
                  <c:v>45323.919940243053</c:v>
                </c:pt>
                <c:pt idx="16410">
                  <c:v>45323.98861104167</c:v>
                </c:pt>
                <c:pt idx="16411">
                  <c:v>45324.057281770831</c:v>
                </c:pt>
                <c:pt idx="16412">
                  <c:v>45324.125951898146</c:v>
                </c:pt>
                <c:pt idx="16413">
                  <c:v>45324.194622511575</c:v>
                </c:pt>
                <c:pt idx="16414">
                  <c:v>45324.263293645832</c:v>
                </c:pt>
                <c:pt idx="16415">
                  <c:v>45324.331965254627</c:v>
                </c:pt>
                <c:pt idx="16416">
                  <c:v>45324.400636701386</c:v>
                </c:pt>
                <c:pt idx="16417">
                  <c:v>45324.469307604166</c:v>
                </c:pt>
                <c:pt idx="16418">
                  <c:v>45324.537978113425</c:v>
                </c:pt>
                <c:pt idx="16419">
                  <c:v>45324.606648506946</c:v>
                </c:pt>
                <c:pt idx="16420">
                  <c:v>45324.675318946756</c:v>
                </c:pt>
                <c:pt idx="16421">
                  <c:v>45324.743989282404</c:v>
                </c:pt>
                <c:pt idx="16422">
                  <c:v>45324.812659641204</c:v>
                </c:pt>
                <c:pt idx="16423">
                  <c:v>45324.881330752316</c:v>
                </c:pt>
                <c:pt idx="16424">
                  <c:v>45324.950001527781</c:v>
                </c:pt>
                <c:pt idx="16425">
                  <c:v>45325.018672164355</c:v>
                </c:pt>
                <c:pt idx="16426">
                  <c:v>45325.08734258102</c:v>
                </c:pt>
                <c:pt idx="16427">
                  <c:v>45325.15601269676</c:v>
                </c:pt>
                <c:pt idx="16428">
                  <c:v>45325.224683414352</c:v>
                </c:pt>
                <c:pt idx="16429">
                  <c:v>45325.293354444446</c:v>
                </c:pt>
                <c:pt idx="16430">
                  <c:v>45325.362025983799</c:v>
                </c:pt>
                <c:pt idx="16431">
                  <c:v>45325.430696932868</c:v>
                </c:pt>
                <c:pt idx="16432">
                  <c:v>45325.499367500001</c:v>
                </c:pt>
                <c:pt idx="16433">
                  <c:v>45325.568037858793</c:v>
                </c:pt>
                <c:pt idx="16434">
                  <c:v>45325.636708136575</c:v>
                </c:pt>
                <c:pt idx="16435">
                  <c:v>45325.705378483799</c:v>
                </c:pt>
                <c:pt idx="16436">
                  <c:v>45325.77404851852</c:v>
                </c:pt>
                <c:pt idx="16437">
                  <c:v>45325.84271921296</c:v>
                </c:pt>
                <c:pt idx="16438">
                  <c:v>45325.91139011574</c:v>
                </c:pt>
                <c:pt idx="16439">
                  <c:v>45325.980060671296</c:v>
                </c:pt>
                <c:pt idx="16440">
                  <c:v>45326.048731180555</c:v>
                </c:pt>
                <c:pt idx="16441">
                  <c:v>45326.117401180556</c:v>
                </c:pt>
                <c:pt idx="16442">
                  <c:v>45326.186071550925</c:v>
                </c:pt>
                <c:pt idx="16443">
                  <c:v>45326.254742453704</c:v>
                </c:pt>
                <c:pt idx="16444">
                  <c:v>45326.323413761573</c:v>
                </c:pt>
                <c:pt idx="16445">
                  <c:v>45326.392085115738</c:v>
                </c:pt>
                <c:pt idx="16446">
                  <c:v>45326.460755879627</c:v>
                </c:pt>
                <c:pt idx="16447">
                  <c:v>45326.529426226851</c:v>
                </c:pt>
                <c:pt idx="16448">
                  <c:v>45326.598096469905</c:v>
                </c:pt>
                <c:pt idx="16449">
                  <c:v>45326.666766724535</c:v>
                </c:pt>
                <c:pt idx="16450">
                  <c:v>45326.735436944444</c:v>
                </c:pt>
                <c:pt idx="16451">
                  <c:v>45326.804107002317</c:v>
                </c:pt>
                <c:pt idx="16452">
                  <c:v>45326.872777858793</c:v>
                </c:pt>
                <c:pt idx="16453">
                  <c:v>45326.941448506943</c:v>
                </c:pt>
                <c:pt idx="16454">
                  <c:v>45327.010119004626</c:v>
                </c:pt>
                <c:pt idx="16455">
                  <c:v>45327.078789317129</c:v>
                </c:pt>
                <c:pt idx="16456">
                  <c:v>45327.147459155094</c:v>
                </c:pt>
                <c:pt idx="16457">
                  <c:v>45327.216129583336</c:v>
                </c:pt>
                <c:pt idx="16458">
                  <c:v>45327.284800393521</c:v>
                </c:pt>
                <c:pt idx="16459">
                  <c:v>45327.353471759256</c:v>
                </c:pt>
                <c:pt idx="16460">
                  <c:v>45327.422142592593</c:v>
                </c:pt>
                <c:pt idx="16461">
                  <c:v>45327.490813009259</c:v>
                </c:pt>
                <c:pt idx="16462">
                  <c:v>45327.559483171295</c:v>
                </c:pt>
                <c:pt idx="16463">
                  <c:v>45327.628153229169</c:v>
                </c:pt>
                <c:pt idx="16464">
                  <c:v>45327.696823344908</c:v>
                </c:pt>
                <c:pt idx="16465">
                  <c:v>45327.76549322917</c:v>
                </c:pt>
                <c:pt idx="16466">
                  <c:v>45327.834163622683</c:v>
                </c:pt>
                <c:pt idx="16467">
                  <c:v>45327.902834386572</c:v>
                </c:pt>
                <c:pt idx="16468">
                  <c:v>45327.971504745372</c:v>
                </c:pt>
                <c:pt idx="16469">
                  <c:v>45328.040175034723</c:v>
                </c:pt>
                <c:pt idx="16470">
                  <c:v>45328.108844918985</c:v>
                </c:pt>
                <c:pt idx="16471">
                  <c:v>45328.177515023148</c:v>
                </c:pt>
                <c:pt idx="16472">
                  <c:v>45328.246185694443</c:v>
                </c:pt>
                <c:pt idx="16473">
                  <c:v>45328.314856689816</c:v>
                </c:pt>
                <c:pt idx="16474">
                  <c:v>45328.383527893522</c:v>
                </c:pt>
                <c:pt idx="16475">
                  <c:v>45328.452198506944</c:v>
                </c:pt>
                <c:pt idx="16476">
                  <c:v>45328.520868703701</c:v>
                </c:pt>
                <c:pt idx="16477">
                  <c:v>45328.589538796296</c:v>
                </c:pt>
                <c:pt idx="16478">
                  <c:v>45328.658208854169</c:v>
                </c:pt>
                <c:pt idx="16479">
                  <c:v>45328.726878935187</c:v>
                </c:pt>
                <c:pt idx="16480">
                  <c:v>45328.795548726855</c:v>
                </c:pt>
                <c:pt idx="16481">
                  <c:v>45328.864219328701</c:v>
                </c:pt>
                <c:pt idx="16482">
                  <c:v>45328.932889837961</c:v>
                </c:pt>
                <c:pt idx="16483">
                  <c:v>45329.001560185185</c:v>
                </c:pt>
                <c:pt idx="16484">
                  <c:v>45329.070230381942</c:v>
                </c:pt>
                <c:pt idx="16485">
                  <c:v>45329.138899999998</c:v>
                </c:pt>
                <c:pt idx="16486">
                  <c:v>45329.20757017361</c:v>
                </c:pt>
                <c:pt idx="16487">
                  <c:v>45329.27624082176</c:v>
                </c:pt>
                <c:pt idx="16488">
                  <c:v>45329.344912002314</c:v>
                </c:pt>
                <c:pt idx="16489">
                  <c:v>45329.413582777779</c:v>
                </c:pt>
                <c:pt idx="16490">
                  <c:v>45329.482253078706</c:v>
                </c:pt>
                <c:pt idx="16491">
                  <c:v>45329.550923055554</c:v>
                </c:pt>
                <c:pt idx="16492">
                  <c:v>45329.61959292824</c:v>
                </c:pt>
                <c:pt idx="16493">
                  <c:v>45329.688262858799</c:v>
                </c:pt>
                <c:pt idx="16494">
                  <c:v>45329.75693260417</c:v>
                </c:pt>
                <c:pt idx="16495">
                  <c:v>45329.825602685189</c:v>
                </c:pt>
                <c:pt idx="16496">
                  <c:v>45329.894273298611</c:v>
                </c:pt>
                <c:pt idx="16497">
                  <c:v>45329.96294351852</c:v>
                </c:pt>
                <c:pt idx="16498">
                  <c:v>45330.031613611114</c:v>
                </c:pt>
                <c:pt idx="16499">
                  <c:v>45330.100283402775</c:v>
                </c:pt>
                <c:pt idx="16500">
                  <c:v>45330.168953229164</c:v>
                </c:pt>
                <c:pt idx="16501">
                  <c:v>45330.237623622685</c:v>
                </c:pt>
                <c:pt idx="16502">
                  <c:v>45330.306294305556</c:v>
                </c:pt>
                <c:pt idx="16503">
                  <c:v>45330.374965347219</c:v>
                </c:pt>
                <c:pt idx="16504">
                  <c:v>45330.443635798612</c:v>
                </c:pt>
                <c:pt idx="16505">
                  <c:v>45330.512305833334</c:v>
                </c:pt>
                <c:pt idx="16506">
                  <c:v>45330.580975752317</c:v>
                </c:pt>
                <c:pt idx="16507">
                  <c:v>45330.64964560185</c:v>
                </c:pt>
                <c:pt idx="16508">
                  <c:v>45330.718315509257</c:v>
                </c:pt>
                <c:pt idx="16509">
                  <c:v>45330.786985081017</c:v>
                </c:pt>
                <c:pt idx="16510">
                  <c:v>45330.85565542824</c:v>
                </c:pt>
                <c:pt idx="16511">
                  <c:v>45330.92432578704</c:v>
                </c:pt>
                <c:pt idx="16512">
                  <c:v>45330.992995925924</c:v>
                </c:pt>
                <c:pt idx="16513">
                  <c:v>45331.061665983798</c:v>
                </c:pt>
                <c:pt idx="16514">
                  <c:v>45331.130335428243</c:v>
                </c:pt>
                <c:pt idx="16515">
                  <c:v>45331.199005381946</c:v>
                </c:pt>
                <c:pt idx="16516">
                  <c:v>45331.267675844909</c:v>
                </c:pt>
                <c:pt idx="16517">
                  <c:v>45331.33634681713</c:v>
                </c:pt>
                <c:pt idx="16518">
                  <c:v>45331.405017546298</c:v>
                </c:pt>
                <c:pt idx="16519">
                  <c:v>45331.473687731479</c:v>
                </c:pt>
                <c:pt idx="16520">
                  <c:v>45331.542357557868</c:v>
                </c:pt>
                <c:pt idx="16521">
                  <c:v>45331.611027268518</c:v>
                </c:pt>
                <c:pt idx="16522">
                  <c:v>45331.679697025465</c:v>
                </c:pt>
                <c:pt idx="16523">
                  <c:v>45331.748366655091</c:v>
                </c:pt>
                <c:pt idx="16524">
                  <c:v>45331.817036412038</c:v>
                </c:pt>
                <c:pt idx="16525">
                  <c:v>45331.885706863424</c:v>
                </c:pt>
                <c:pt idx="16526">
                  <c:v>45331.954376944443</c:v>
                </c:pt>
                <c:pt idx="16527">
                  <c:v>45332.023046886578</c:v>
                </c:pt>
                <c:pt idx="16528">
                  <c:v>45332.091716585652</c:v>
                </c:pt>
                <c:pt idx="16529">
                  <c:v>45332.160386099538</c:v>
                </c:pt>
                <c:pt idx="16530">
                  <c:v>45332.229056203701</c:v>
                </c:pt>
                <c:pt idx="16531">
                  <c:v>45332.297726597222</c:v>
                </c:pt>
                <c:pt idx="16532">
                  <c:v>45332.366397465281</c:v>
                </c:pt>
                <c:pt idx="16533">
                  <c:v>45332.435067743056</c:v>
                </c:pt>
                <c:pt idx="16534">
                  <c:v>45332.503737627318</c:v>
                </c:pt>
                <c:pt idx="16535">
                  <c:v>45332.572407337961</c:v>
                </c:pt>
                <c:pt idx="16536">
                  <c:v>45332.641076956017</c:v>
                </c:pt>
                <c:pt idx="16537">
                  <c:v>45332.709746655091</c:v>
                </c:pt>
                <c:pt idx="16538">
                  <c:v>45332.778416030094</c:v>
                </c:pt>
                <c:pt idx="16539">
                  <c:v>45332.847086099537</c:v>
                </c:pt>
                <c:pt idx="16540">
                  <c:v>45332.91575630787</c:v>
                </c:pt>
                <c:pt idx="16541">
                  <c:v>45332.984426226853</c:v>
                </c:pt>
                <c:pt idx="16542">
                  <c:v>45333.053096087962</c:v>
                </c:pt>
                <c:pt idx="16543">
                  <c:v>45333.121765393516</c:v>
                </c:pt>
                <c:pt idx="16544">
                  <c:v>45333.190435115743</c:v>
                </c:pt>
                <c:pt idx="16545">
                  <c:v>45333.259105381941</c:v>
                </c:pt>
                <c:pt idx="16546">
                  <c:v>45333.327776076389</c:v>
                </c:pt>
                <c:pt idx="16547">
                  <c:v>45333.396446724539</c:v>
                </c:pt>
                <c:pt idx="16548">
                  <c:v>45333.465116793981</c:v>
                </c:pt>
                <c:pt idx="16549">
                  <c:v>45333.533786458334</c:v>
                </c:pt>
                <c:pt idx="16550">
                  <c:v>45333.602456006942</c:v>
                </c:pt>
                <c:pt idx="16551">
                  <c:v>45333.671125601853</c:v>
                </c:pt>
                <c:pt idx="16552">
                  <c:v>45333.739795127316</c:v>
                </c:pt>
                <c:pt idx="16553">
                  <c:v>45333.808464560185</c:v>
                </c:pt>
                <c:pt idx="16554">
                  <c:v>45333.877134780094</c:v>
                </c:pt>
                <c:pt idx="16555">
                  <c:v>45333.945804733798</c:v>
                </c:pt>
                <c:pt idx="16556">
                  <c:v>45334.014474537034</c:v>
                </c:pt>
                <c:pt idx="16557">
                  <c:v>45334.083144143522</c:v>
                </c:pt>
                <c:pt idx="16558">
                  <c:v>45334.151813344906</c:v>
                </c:pt>
                <c:pt idx="16559">
                  <c:v>45334.22048314815</c:v>
                </c:pt>
                <c:pt idx="16560">
                  <c:v>45334.28915329861</c:v>
                </c:pt>
                <c:pt idx="16561">
                  <c:v>45334.357823993058</c:v>
                </c:pt>
                <c:pt idx="16562">
                  <c:v>45334.426494108797</c:v>
                </c:pt>
                <c:pt idx="16563">
                  <c:v>45334.495163842592</c:v>
                </c:pt>
                <c:pt idx="16564">
                  <c:v>45334.563833333334</c:v>
                </c:pt>
                <c:pt idx="16565">
                  <c:v>45334.632502731482</c:v>
                </c:pt>
                <c:pt idx="16566">
                  <c:v>45334.701172187502</c:v>
                </c:pt>
                <c:pt idx="16567">
                  <c:v>45334.769841388887</c:v>
                </c:pt>
                <c:pt idx="16568">
                  <c:v>45334.838511168979</c:v>
                </c:pt>
                <c:pt idx="16569">
                  <c:v>45334.907181226852</c:v>
                </c:pt>
                <c:pt idx="16570">
                  <c:v>45334.975850925926</c:v>
                </c:pt>
                <c:pt idx="16571">
                  <c:v>45335.044520555559</c:v>
                </c:pt>
                <c:pt idx="16572">
                  <c:v>45335.113189722222</c:v>
                </c:pt>
                <c:pt idx="16573">
                  <c:v>45335.181859189812</c:v>
                </c:pt>
                <c:pt idx="16574">
                  <c:v>45335.250529212964</c:v>
                </c:pt>
                <c:pt idx="16575">
                  <c:v>45335.319199594909</c:v>
                </c:pt>
                <c:pt idx="16576">
                  <c:v>45335.387870115737</c:v>
                </c:pt>
                <c:pt idx="16577">
                  <c:v>45335.45654003472</c:v>
                </c:pt>
                <c:pt idx="16578">
                  <c:v>45335.525209537038</c:v>
                </c:pt>
                <c:pt idx="16579">
                  <c:v>45335.593878935186</c:v>
                </c:pt>
                <c:pt idx="16580">
                  <c:v>45335.662548333334</c:v>
                </c:pt>
                <c:pt idx="16581">
                  <c:v>45335.731217708337</c:v>
                </c:pt>
                <c:pt idx="16582">
                  <c:v>45335.799886851855</c:v>
                </c:pt>
                <c:pt idx="16583">
                  <c:v>45335.868558726848</c:v>
                </c:pt>
                <c:pt idx="16584">
                  <c:v>45335.937231678239</c:v>
                </c:pt>
                <c:pt idx="16585">
                  <c:v>45336.005904467595</c:v>
                </c:pt>
                <c:pt idx="16586">
                  <c:v>45336.074577106483</c:v>
                </c:pt>
                <c:pt idx="16587">
                  <c:v>45336.14324917824</c:v>
                </c:pt>
                <c:pt idx="16588">
                  <c:v>45336.211921851849</c:v>
                </c:pt>
                <c:pt idx="16589">
                  <c:v>45336.280594942131</c:v>
                </c:pt>
                <c:pt idx="16590">
                  <c:v>45336.349268587961</c:v>
                </c:pt>
                <c:pt idx="16591">
                  <c:v>45336.417941747684</c:v>
                </c:pt>
                <c:pt idx="16592">
                  <c:v>45336.486614467591</c:v>
                </c:pt>
                <c:pt idx="16593">
                  <c:v>45336.555286898147</c:v>
                </c:pt>
                <c:pt idx="16594">
                  <c:v>45336.62395922454</c:v>
                </c:pt>
                <c:pt idx="16595">
                  <c:v>45336.692631608799</c:v>
                </c:pt>
                <c:pt idx="16596">
                  <c:v>45336.76130377315</c:v>
                </c:pt>
                <c:pt idx="16597">
                  <c:v>45336.829976365741</c:v>
                </c:pt>
                <c:pt idx="16598">
                  <c:v>45336.898649421295</c:v>
                </c:pt>
                <c:pt idx="16599">
                  <c:v>45336.96732207176</c:v>
                </c:pt>
                <c:pt idx="16600">
                  <c:v>45337.035994618054</c:v>
                </c:pt>
                <c:pt idx="16601">
                  <c:v>45337.104666805557</c:v>
                </c:pt>
                <c:pt idx="16602">
                  <c:v>45337.173339131943</c:v>
                </c:pt>
                <c:pt idx="16603">
                  <c:v>45337.242012025461</c:v>
                </c:pt>
                <c:pt idx="16604">
                  <c:v>45337.310685208337</c:v>
                </c:pt>
                <c:pt idx="16605">
                  <c:v>45337.379358692131</c:v>
                </c:pt>
                <c:pt idx="16606">
                  <c:v>45337.448031585649</c:v>
                </c:pt>
                <c:pt idx="16607">
                  <c:v>45337.516704050926</c:v>
                </c:pt>
                <c:pt idx="16608">
                  <c:v>45337.58537641204</c:v>
                </c:pt>
                <c:pt idx="16609">
                  <c:v>45337.65404872685</c:v>
                </c:pt>
                <c:pt idx="16610">
                  <c:v>45337.722721076389</c:v>
                </c:pt>
                <c:pt idx="16611">
                  <c:v>45337.79139309028</c:v>
                </c:pt>
                <c:pt idx="16612">
                  <c:v>45337.860065914349</c:v>
                </c:pt>
                <c:pt idx="16613">
                  <c:v>45337.928738703704</c:v>
                </c:pt>
                <c:pt idx="16614">
                  <c:v>45337.997411296295</c:v>
                </c:pt>
                <c:pt idx="16615">
                  <c:v>45338.066083784724</c:v>
                </c:pt>
                <c:pt idx="16616">
                  <c:v>45338.134755648149</c:v>
                </c:pt>
                <c:pt idx="16617">
                  <c:v>45338.203428055553</c:v>
                </c:pt>
                <c:pt idx="16618">
                  <c:v>45338.272100960647</c:v>
                </c:pt>
                <c:pt idx="16619">
                  <c:v>45338.340774386576</c:v>
                </c:pt>
                <c:pt idx="16620">
                  <c:v>45338.40944747685</c:v>
                </c:pt>
                <c:pt idx="16621">
                  <c:v>45338.478120057873</c:v>
                </c:pt>
                <c:pt idx="16622">
                  <c:v>45338.546792303241</c:v>
                </c:pt>
                <c:pt idx="16623">
                  <c:v>45338.615464432871</c:v>
                </c:pt>
                <c:pt idx="16624">
                  <c:v>45338.684136608797</c:v>
                </c:pt>
                <c:pt idx="16625">
                  <c:v>45338.752808634257</c:v>
                </c:pt>
                <c:pt idx="16626">
                  <c:v>45338.821480891202</c:v>
                </c:pt>
                <c:pt idx="16627">
                  <c:v>45338.890153761575</c:v>
                </c:pt>
                <c:pt idx="16628">
                  <c:v>45338.958826238428</c:v>
                </c:pt>
                <c:pt idx="16629">
                  <c:v>45339.027498587966</c:v>
                </c:pt>
                <c:pt idx="16630">
                  <c:v>45339.096170671299</c:v>
                </c:pt>
                <c:pt idx="16631">
                  <c:v>45339.164842673614</c:v>
                </c:pt>
                <c:pt idx="16632">
                  <c:v>45339.233515254629</c:v>
                </c:pt>
                <c:pt idx="16633">
                  <c:v>45339.302188125002</c:v>
                </c:pt>
                <c:pt idx="16634">
                  <c:v>45339.370861400464</c:v>
                </c:pt>
                <c:pt idx="16635">
                  <c:v>45339.439534097219</c:v>
                </c:pt>
                <c:pt idx="16636">
                  <c:v>45339.508206388891</c:v>
                </c:pt>
                <c:pt idx="16637">
                  <c:v>45339.57687853009</c:v>
                </c:pt>
                <c:pt idx="16638">
                  <c:v>45339.645550590278</c:v>
                </c:pt>
                <c:pt idx="16639">
                  <c:v>45339.714222719907</c:v>
                </c:pt>
                <c:pt idx="16640">
                  <c:v>45339.78289451389</c:v>
                </c:pt>
                <c:pt idx="16641">
                  <c:v>45339.851567048609</c:v>
                </c:pt>
                <c:pt idx="16642">
                  <c:v>45339.920239664352</c:v>
                </c:pt>
                <c:pt idx="16643">
                  <c:v>45339.988912013891</c:v>
                </c:pt>
                <c:pt idx="16644">
                  <c:v>45340.05758429398</c:v>
                </c:pt>
                <c:pt idx="16645">
                  <c:v>45340.1262559838</c:v>
                </c:pt>
                <c:pt idx="16646">
                  <c:v>45340.19492814815</c:v>
                </c:pt>
                <c:pt idx="16647">
                  <c:v>45340.263600844904</c:v>
                </c:pt>
                <c:pt idx="16648">
                  <c:v>45340.332274004628</c:v>
                </c:pt>
                <c:pt idx="16649">
                  <c:v>45340.400947013892</c:v>
                </c:pt>
                <c:pt idx="16650">
                  <c:v>45340.469619467593</c:v>
                </c:pt>
                <c:pt idx="16651">
                  <c:v>45340.538291527781</c:v>
                </c:pt>
                <c:pt idx="16652">
                  <c:v>45340.606963472223</c:v>
                </c:pt>
                <c:pt idx="16653">
                  <c:v>45340.675635462962</c:v>
                </c:pt>
                <c:pt idx="16654">
                  <c:v>45340.744307361114</c:v>
                </c:pt>
                <c:pt idx="16655">
                  <c:v>45340.812979270835</c:v>
                </c:pt>
                <c:pt idx="16656">
                  <c:v>45340.8816519213</c:v>
                </c:pt>
                <c:pt idx="16657">
                  <c:v>45340.950324259262</c:v>
                </c:pt>
                <c:pt idx="16658">
                  <c:v>45341.018996446757</c:v>
                </c:pt>
                <c:pt idx="16659">
                  <c:v>45341.087668414351</c:v>
                </c:pt>
                <c:pt idx="16660">
                  <c:v>45341.156340081019</c:v>
                </c:pt>
                <c:pt idx="16661">
                  <c:v>45341.22501234954</c:v>
                </c:pt>
                <c:pt idx="16662">
                  <c:v>45341.293684918979</c:v>
                </c:pt>
                <c:pt idx="16663">
                  <c:v>45341.362358009261</c:v>
                </c:pt>
                <c:pt idx="16664">
                  <c:v>45341.431030520835</c:v>
                </c:pt>
                <c:pt idx="16665">
                  <c:v>45341.499702627312</c:v>
                </c:pt>
                <c:pt idx="16666">
                  <c:v>45341.568374537041</c:v>
                </c:pt>
                <c:pt idx="16667">
                  <c:v>45341.637046365744</c:v>
                </c:pt>
                <c:pt idx="16668">
                  <c:v>45341.705718252313</c:v>
                </c:pt>
                <c:pt idx="16669">
                  <c:v>45341.774389837963</c:v>
                </c:pt>
                <c:pt idx="16670">
                  <c:v>45341.843062083331</c:v>
                </c:pt>
                <c:pt idx="16671">
                  <c:v>45341.911734525464</c:v>
                </c:pt>
                <c:pt idx="16672">
                  <c:v>45341.980406631941</c:v>
                </c:pt>
                <c:pt idx="16673">
                  <c:v>45342.049078680553</c:v>
                </c:pt>
                <c:pt idx="16674">
                  <c:v>45342.117750231482</c:v>
                </c:pt>
                <c:pt idx="16675">
                  <c:v>45342.186422141203</c:v>
                </c:pt>
                <c:pt idx="16676">
                  <c:v>45342.255094594904</c:v>
                </c:pt>
                <c:pt idx="16677">
                  <c:v>45342.323767442133</c:v>
                </c:pt>
                <c:pt idx="16678">
                  <c:v>45342.39244033565</c:v>
                </c:pt>
                <c:pt idx="16679">
                  <c:v>45342.461112650461</c:v>
                </c:pt>
                <c:pt idx="16680">
                  <c:v>45342.529784537037</c:v>
                </c:pt>
                <c:pt idx="16681">
                  <c:v>45342.598456319443</c:v>
                </c:pt>
                <c:pt idx="16682">
                  <c:v>45342.667128125002</c:v>
                </c:pt>
                <c:pt idx="16683">
                  <c:v>45342.735799884256</c:v>
                </c:pt>
                <c:pt idx="16684">
                  <c:v>45342.804471481482</c:v>
                </c:pt>
                <c:pt idx="16685">
                  <c:v>45342.873143877317</c:v>
                </c:pt>
                <c:pt idx="16686">
                  <c:v>45342.941816064813</c:v>
                </c:pt>
                <c:pt idx="16687">
                  <c:v>45343.010488113425</c:v>
                </c:pt>
                <c:pt idx="16688">
                  <c:v>45343.07915996528</c:v>
                </c:pt>
                <c:pt idx="16689">
                  <c:v>45343.147831331022</c:v>
                </c:pt>
                <c:pt idx="16690">
                  <c:v>45343.216503298609</c:v>
                </c:pt>
                <c:pt idx="16691">
                  <c:v>45343.285175648147</c:v>
                </c:pt>
                <c:pt idx="16692">
                  <c:v>45343.353848553241</c:v>
                </c:pt>
                <c:pt idx="16693">
                  <c:v>45343.422520925924</c:v>
                </c:pt>
                <c:pt idx="16694">
                  <c:v>45343.491192881942</c:v>
                </c:pt>
                <c:pt idx="16695">
                  <c:v>45343.559864571762</c:v>
                </c:pt>
                <c:pt idx="16696">
                  <c:v>45343.628536168981</c:v>
                </c:pt>
                <c:pt idx="16697">
                  <c:v>45343.697207824072</c:v>
                </c:pt>
                <c:pt idx="16698">
                  <c:v>45343.765879247687</c:v>
                </c:pt>
                <c:pt idx="16699">
                  <c:v>45343.834551168984</c:v>
                </c:pt>
                <c:pt idx="16700">
                  <c:v>45343.903223460649</c:v>
                </c:pt>
                <c:pt idx="16701">
                  <c:v>45343.971895358794</c:v>
                </c:pt>
                <c:pt idx="16702">
                  <c:v>45344.040567187498</c:v>
                </c:pt>
                <c:pt idx="16703">
                  <c:v>45344.109238599536</c:v>
                </c:pt>
                <c:pt idx="16704">
                  <c:v>45344.177910243059</c:v>
                </c:pt>
                <c:pt idx="16705">
                  <c:v>45344.246582442131</c:v>
                </c:pt>
                <c:pt idx="16706">
                  <c:v>45344.31525496528</c:v>
                </c:pt>
                <c:pt idx="16707">
                  <c:v>45344.383927708332</c:v>
                </c:pt>
                <c:pt idx="16708">
                  <c:v>45344.452599849537</c:v>
                </c:pt>
                <c:pt idx="16709">
                  <c:v>45344.521271574071</c:v>
                </c:pt>
                <c:pt idx="16710">
                  <c:v>45344.589943182873</c:v>
                </c:pt>
                <c:pt idx="16711">
                  <c:v>45344.658614780092</c:v>
                </c:pt>
                <c:pt idx="16712">
                  <c:v>45344.727286388887</c:v>
                </c:pt>
                <c:pt idx="16713">
                  <c:v>45344.795957696762</c:v>
                </c:pt>
                <c:pt idx="16714">
                  <c:v>45344.864629837961</c:v>
                </c:pt>
                <c:pt idx="16715">
                  <c:v>45344.933301874997</c:v>
                </c:pt>
                <c:pt idx="16716">
                  <c:v>45345.001973738428</c:v>
                </c:pt>
                <c:pt idx="16717">
                  <c:v>45345.070645462962</c:v>
                </c:pt>
                <c:pt idx="16718">
                  <c:v>45345.139316597226</c:v>
                </c:pt>
                <c:pt idx="16719">
                  <c:v>45345.207988298615</c:v>
                </c:pt>
                <c:pt idx="16720">
                  <c:v>45345.276660462965</c:v>
                </c:pt>
                <c:pt idx="16721">
                  <c:v>45345.345333171295</c:v>
                </c:pt>
                <c:pt idx="16722">
                  <c:v>45345.414005462961</c:v>
                </c:pt>
                <c:pt idx="16723">
                  <c:v>45345.482677280095</c:v>
                </c:pt>
                <c:pt idx="16724">
                  <c:v>45345.55134878472</c:v>
                </c:pt>
                <c:pt idx="16725">
                  <c:v>45345.620020173614</c:v>
                </c:pt>
                <c:pt idx="16726">
                  <c:v>45345.688691620373</c:v>
                </c:pt>
                <c:pt idx="16727">
                  <c:v>45345.757362881945</c:v>
                </c:pt>
                <c:pt idx="16728">
                  <c:v>45345.826034479163</c:v>
                </c:pt>
                <c:pt idx="16729">
                  <c:v>45345.894706608793</c:v>
                </c:pt>
                <c:pt idx="16730">
                  <c:v>45345.963378333334</c:v>
                </c:pt>
                <c:pt idx="16731">
                  <c:v>45346.032049953705</c:v>
                </c:pt>
                <c:pt idx="16732">
                  <c:v>45346.375409236112</c:v>
                </c:pt>
                <c:pt idx="16733">
                  <c:v>45346.44408119213</c:v>
                </c:pt>
                <c:pt idx="16734">
                  <c:v>45346.512752743052</c:v>
                </c:pt>
                <c:pt idx="16735">
                  <c:v>45346.581424166667</c:v>
                </c:pt>
                <c:pt idx="16736">
                  <c:v>45346.650095520832</c:v>
                </c:pt>
                <c:pt idx="16737">
                  <c:v>45346.71876693287</c:v>
                </c:pt>
                <c:pt idx="16738">
                  <c:v>45346.787437997686</c:v>
                </c:pt>
                <c:pt idx="16739">
                  <c:v>45346.856109849534</c:v>
                </c:pt>
                <c:pt idx="16740">
                  <c:v>45346.924781712965</c:v>
                </c:pt>
                <c:pt idx="16741">
                  <c:v>45346.993453356481</c:v>
                </c:pt>
                <c:pt idx="16742">
                  <c:v>45347.06212490741</c:v>
                </c:pt>
                <c:pt idx="16743">
                  <c:v>45347.130795856479</c:v>
                </c:pt>
                <c:pt idx="16744">
                  <c:v>45347.199467303239</c:v>
                </c:pt>
                <c:pt idx="16745">
                  <c:v>45347.268139270833</c:v>
                </c:pt>
                <c:pt idx="16746">
                  <c:v>45347.33681173611</c:v>
                </c:pt>
                <c:pt idx="16747">
                  <c:v>45347.405483958333</c:v>
                </c:pt>
                <c:pt idx="16748">
                  <c:v>45347.474155636577</c:v>
                </c:pt>
                <c:pt idx="16749">
                  <c:v>45347.542826956022</c:v>
                </c:pt>
                <c:pt idx="16750">
                  <c:v>45347.61149815972</c:v>
                </c:pt>
                <c:pt idx="16751">
                  <c:v>45347.680169409723</c:v>
                </c:pt>
                <c:pt idx="16752">
                  <c:v>45347.748840532404</c:v>
                </c:pt>
                <c:pt idx="16753">
                  <c:v>45347.817511770831</c:v>
                </c:pt>
                <c:pt idx="16754">
                  <c:v>45347.886183703704</c:v>
                </c:pt>
                <c:pt idx="16755">
                  <c:v>45347.954855277778</c:v>
                </c:pt>
                <c:pt idx="16756">
                  <c:v>45348.023526701392</c:v>
                </c:pt>
                <c:pt idx="16757">
                  <c:v>45348.092197893522</c:v>
                </c:pt>
                <c:pt idx="16758">
                  <c:v>45348.160868888888</c:v>
                </c:pt>
                <c:pt idx="16759">
                  <c:v>45348.229540474538</c:v>
                </c:pt>
                <c:pt idx="16760">
                  <c:v>45348.298212349539</c:v>
                </c:pt>
                <c:pt idx="16761">
                  <c:v>45348.366884699077</c:v>
                </c:pt>
                <c:pt idx="16762">
                  <c:v>45348.435556458331</c:v>
                </c:pt>
                <c:pt idx="16763">
                  <c:v>45348.504227824073</c:v>
                </c:pt>
                <c:pt idx="16764">
                  <c:v>45348.572899004626</c:v>
                </c:pt>
                <c:pt idx="16765">
                  <c:v>45348.64157010417</c:v>
                </c:pt>
                <c:pt idx="16766">
                  <c:v>45348.710241273147</c:v>
                </c:pt>
                <c:pt idx="16767">
                  <c:v>45348.77891212963</c:v>
                </c:pt>
                <c:pt idx="16768">
                  <c:v>45348.847583680559</c:v>
                </c:pt>
                <c:pt idx="16769">
                  <c:v>45348.916255358796</c:v>
                </c:pt>
                <c:pt idx="16770">
                  <c:v>45348.984926747682</c:v>
                </c:pt>
                <c:pt idx="16771">
                  <c:v>45349.053598078703</c:v>
                </c:pt>
                <c:pt idx="16772">
                  <c:v>45349.122268854167</c:v>
                </c:pt>
                <c:pt idx="16773">
                  <c:v>45349.190940046297</c:v>
                </c:pt>
                <c:pt idx="16774">
                  <c:v>45349.259611782407</c:v>
                </c:pt>
                <c:pt idx="16775">
                  <c:v>45349.328283946757</c:v>
                </c:pt>
                <c:pt idx="16776">
                  <c:v>45349.396956064818</c:v>
                </c:pt>
                <c:pt idx="16777">
                  <c:v>45349.465627592595</c:v>
                </c:pt>
                <c:pt idx="16778">
                  <c:v>45349.534298726852</c:v>
                </c:pt>
                <c:pt idx="16779">
                  <c:v>45349.602969745371</c:v>
                </c:pt>
                <c:pt idx="16780">
                  <c:v>45349.67164079861</c:v>
                </c:pt>
                <c:pt idx="16781">
                  <c:v>45349.740311770831</c:v>
                </c:pt>
                <c:pt idx="16782">
                  <c:v>45349.80898267361</c:v>
                </c:pt>
                <c:pt idx="16783">
                  <c:v>45349.877654363423</c:v>
                </c:pt>
                <c:pt idx="16784">
                  <c:v>45349.946325775461</c:v>
                </c:pt>
                <c:pt idx="16785">
                  <c:v>45350.01499703704</c:v>
                </c:pt>
                <c:pt idx="16786">
                  <c:v>45350.083668101855</c:v>
                </c:pt>
                <c:pt idx="16787">
                  <c:v>45350.152338761574</c:v>
                </c:pt>
                <c:pt idx="16788">
                  <c:v>45350.221010023146</c:v>
                </c:pt>
                <c:pt idx="16789">
                  <c:v>45350.289681631948</c:v>
                </c:pt>
                <c:pt idx="16790">
                  <c:v>45350.358353773147</c:v>
                </c:pt>
                <c:pt idx="16791">
                  <c:v>45350.42702534722</c:v>
                </c:pt>
                <c:pt idx="16792">
                  <c:v>45350.495696527774</c:v>
                </c:pt>
                <c:pt idx="16793">
                  <c:v>45350.564367465275</c:v>
                </c:pt>
                <c:pt idx="16794">
                  <c:v>45350.633038321757</c:v>
                </c:pt>
                <c:pt idx="16795">
                  <c:v>45350.701709236113</c:v>
                </c:pt>
                <c:pt idx="16796">
                  <c:v>45350.770379884256</c:v>
                </c:pt>
                <c:pt idx="16797">
                  <c:v>45350.839051111114</c:v>
                </c:pt>
                <c:pt idx="16798">
                  <c:v>45350.907722615739</c:v>
                </c:pt>
                <c:pt idx="16799">
                  <c:v>45350.976393761572</c:v>
                </c:pt>
                <c:pt idx="16800">
                  <c:v>45351.045064837963</c:v>
                </c:pt>
                <c:pt idx="16801">
                  <c:v>45351.113735462961</c:v>
                </c:pt>
                <c:pt idx="16802">
                  <c:v>45351.182406377317</c:v>
                </c:pt>
                <c:pt idx="16803">
                  <c:v>45351.251077847221</c:v>
                </c:pt>
                <c:pt idx="16804">
                  <c:v>45351.319749664355</c:v>
                </c:pt>
                <c:pt idx="16805">
                  <c:v>45351.388421631942</c:v>
                </c:pt>
                <c:pt idx="16806">
                  <c:v>45351.457092986115</c:v>
                </c:pt>
                <c:pt idx="16807">
                  <c:v>45351.525763935184</c:v>
                </c:pt>
                <c:pt idx="16808">
                  <c:v>45351.594434768522</c:v>
                </c:pt>
                <c:pt idx="16809">
                  <c:v>45351.663105613428</c:v>
                </c:pt>
                <c:pt idx="16810">
                  <c:v>45351.731776435183</c:v>
                </c:pt>
                <c:pt idx="16811">
                  <c:v>45351.800447013891</c:v>
                </c:pt>
                <c:pt idx="16812">
                  <c:v>45351.869118414354</c:v>
                </c:pt>
                <c:pt idx="16813">
                  <c:v>45351.93778965278</c:v>
                </c:pt>
                <c:pt idx="16814">
                  <c:v>45352.00646074074</c:v>
                </c:pt>
                <c:pt idx="16815">
                  <c:v>45352.075131666665</c:v>
                </c:pt>
                <c:pt idx="16816">
                  <c:v>45352.143802048609</c:v>
                </c:pt>
                <c:pt idx="16817">
                  <c:v>45352.212473009262</c:v>
                </c:pt>
                <c:pt idx="16818">
                  <c:v>45352.281144386572</c:v>
                </c:pt>
                <c:pt idx="16819">
                  <c:v>45352.349816319445</c:v>
                </c:pt>
                <c:pt idx="16820">
                  <c:v>45352.418487777781</c:v>
                </c:pt>
                <c:pt idx="16821">
                  <c:v>45352.487158784723</c:v>
                </c:pt>
                <c:pt idx="16822">
                  <c:v>45352.555829502315</c:v>
                </c:pt>
                <c:pt idx="16823">
                  <c:v>45352.624500115744</c:v>
                </c:pt>
                <c:pt idx="16824">
                  <c:v>45352.693170787039</c:v>
                </c:pt>
                <c:pt idx="16825">
                  <c:v>45352.761841238425</c:v>
                </c:pt>
                <c:pt idx="16826">
                  <c:v>45352.830512118053</c:v>
                </c:pt>
                <c:pt idx="16827">
                  <c:v>45352.89918346065</c:v>
                </c:pt>
                <c:pt idx="16828">
                  <c:v>45352.967854386574</c:v>
                </c:pt>
                <c:pt idx="16829">
                  <c:v>45353.036525219904</c:v>
                </c:pt>
                <c:pt idx="16830">
                  <c:v>45353.105195694443</c:v>
                </c:pt>
                <c:pt idx="16831">
                  <c:v>45353.173866307872</c:v>
                </c:pt>
                <c:pt idx="16832">
                  <c:v>45353.24253747685</c:v>
                </c:pt>
                <c:pt idx="16833">
                  <c:v>45353.311208946761</c:v>
                </c:pt>
                <c:pt idx="16834">
                  <c:v>45353.379880706016</c:v>
                </c:pt>
                <c:pt idx="16835">
                  <c:v>45353.448551875001</c:v>
                </c:pt>
                <c:pt idx="16836">
                  <c:v>45353.517222627313</c:v>
                </c:pt>
                <c:pt idx="16837">
                  <c:v>45353.585893263888</c:v>
                </c:pt>
                <c:pt idx="16838">
                  <c:v>45353.654563842596</c:v>
                </c:pt>
                <c:pt idx="16839">
                  <c:v>45353.723234467594</c:v>
                </c:pt>
                <c:pt idx="16840">
                  <c:v>45353.791904768521</c:v>
                </c:pt>
                <c:pt idx="16841">
                  <c:v>45353.860575868057</c:v>
                </c:pt>
                <c:pt idx="16842">
                  <c:v>45353.929246921296</c:v>
                </c:pt>
                <c:pt idx="16843">
                  <c:v>45353.997917789355</c:v>
                </c:pt>
                <c:pt idx="16844">
                  <c:v>45354.066588541667</c:v>
                </c:pt>
                <c:pt idx="16845">
                  <c:v>45354.135258680559</c:v>
                </c:pt>
                <c:pt idx="16846">
                  <c:v>45354.203929363423</c:v>
                </c:pt>
                <c:pt idx="16847">
                  <c:v>45354.272600520831</c:v>
                </c:pt>
                <c:pt idx="16848">
                  <c:v>45354.34127222222</c:v>
                </c:pt>
                <c:pt idx="16849">
                  <c:v>45354.409943576386</c:v>
                </c:pt>
                <c:pt idx="16850">
                  <c:v>45354.478614432868</c:v>
                </c:pt>
                <c:pt idx="16851">
                  <c:v>45354.547284942128</c:v>
                </c:pt>
                <c:pt idx="16852">
                  <c:v>45354.615955324072</c:v>
                </c:pt>
                <c:pt idx="16853">
                  <c:v>45354.684625775466</c:v>
                </c:pt>
                <c:pt idx="16854">
                  <c:v>45354.753296053241</c:v>
                </c:pt>
                <c:pt idx="16855">
                  <c:v>45354.821966574076</c:v>
                </c:pt>
                <c:pt idx="16856">
                  <c:v>45354.890637708333</c:v>
                </c:pt>
                <c:pt idx="16857">
                  <c:v>45354.959308449077</c:v>
                </c:pt>
                <c:pt idx="16858">
                  <c:v>45355.027979050923</c:v>
                </c:pt>
                <c:pt idx="16859">
                  <c:v>45355.096649386571</c:v>
                </c:pt>
                <c:pt idx="16860">
                  <c:v>45355.165319652777</c:v>
                </c:pt>
                <c:pt idx="16861">
                  <c:v>45355.233990497683</c:v>
                </c:pt>
                <c:pt idx="16862">
                  <c:v>45355.302661608795</c:v>
                </c:pt>
                <c:pt idx="16863">
                  <c:v>45355.371333148149</c:v>
                </c:pt>
                <c:pt idx="16864">
                  <c:v>45355.440004097225</c:v>
                </c:pt>
                <c:pt idx="16865">
                  <c:v>45355.508674629629</c:v>
                </c:pt>
                <c:pt idx="16866">
                  <c:v>45355.577345034719</c:v>
                </c:pt>
                <c:pt idx="16867">
                  <c:v>45355.646015347222</c:v>
                </c:pt>
                <c:pt idx="16868">
                  <c:v>45355.714685729166</c:v>
                </c:pt>
                <c:pt idx="16869">
                  <c:v>45355.783355763888</c:v>
                </c:pt>
                <c:pt idx="16870">
                  <c:v>45355.852026539353</c:v>
                </c:pt>
                <c:pt idx="16871">
                  <c:v>45355.920697395835</c:v>
                </c:pt>
                <c:pt idx="16872">
                  <c:v>45355.989368009257</c:v>
                </c:pt>
                <c:pt idx="16873">
                  <c:v>45356.058038530093</c:v>
                </c:pt>
                <c:pt idx="16874">
                  <c:v>45356.126708460652</c:v>
                </c:pt>
                <c:pt idx="16875">
                  <c:v>45356.195378865741</c:v>
                </c:pt>
                <c:pt idx="16876">
                  <c:v>45356.264049803242</c:v>
                </c:pt>
                <c:pt idx="16877">
                  <c:v>45356.332721203704</c:v>
                </c:pt>
                <c:pt idx="16878">
                  <c:v>45356.401392453707</c:v>
                </c:pt>
                <c:pt idx="16879">
                  <c:v>45356.470063136578</c:v>
                </c:pt>
                <c:pt idx="16880">
                  <c:v>45356.538733449073</c:v>
                </c:pt>
                <c:pt idx="16881">
                  <c:v>45356.607403622686</c:v>
                </c:pt>
                <c:pt idx="16882">
                  <c:v>45356.676073854163</c:v>
                </c:pt>
                <c:pt idx="16883">
                  <c:v>45356.744743981479</c:v>
                </c:pt>
                <c:pt idx="16884">
                  <c:v>45356.81341412037</c:v>
                </c:pt>
                <c:pt idx="16885">
                  <c:v>45356.882085011574</c:v>
                </c:pt>
                <c:pt idx="16886">
                  <c:v>45356.950755578706</c:v>
                </c:pt>
                <c:pt idx="16887">
                  <c:v>45357.019425995371</c:v>
                </c:pt>
                <c:pt idx="16888">
                  <c:v>45357.088096192128</c:v>
                </c:pt>
                <c:pt idx="16889">
                  <c:v>45357.156766087966</c:v>
                </c:pt>
                <c:pt idx="16890">
                  <c:v>45357.22543658565</c:v>
                </c:pt>
                <c:pt idx="16891">
                  <c:v>45357.294107384259</c:v>
                </c:pt>
                <c:pt idx="16892">
                  <c:v>45357.362778703704</c:v>
                </c:pt>
                <c:pt idx="16893">
                  <c:v>45357.431449432872</c:v>
                </c:pt>
                <c:pt idx="16894">
                  <c:v>45357.50011976852</c:v>
                </c:pt>
                <c:pt idx="16895">
                  <c:v>45357.568789907411</c:v>
                </c:pt>
                <c:pt idx="16896">
                  <c:v>45357.637459942132</c:v>
                </c:pt>
                <c:pt idx="16897">
                  <c:v>45357.706130057872</c:v>
                </c:pt>
                <c:pt idx="16898">
                  <c:v>45357.774799872685</c:v>
                </c:pt>
                <c:pt idx="16899">
                  <c:v>45357.843470324071</c:v>
                </c:pt>
                <c:pt idx="16900">
                  <c:v>45357.912140983797</c:v>
                </c:pt>
                <c:pt idx="16901">
                  <c:v>45357.980811319445</c:v>
                </c:pt>
                <c:pt idx="16902">
                  <c:v>45358.049481585651</c:v>
                </c:pt>
                <c:pt idx="16903">
                  <c:v>45358.118151342591</c:v>
                </c:pt>
                <c:pt idx="16904">
                  <c:v>45358.186821469906</c:v>
                </c:pt>
                <c:pt idx="16905">
                  <c:v>45358.255492141201</c:v>
                </c:pt>
                <c:pt idx="16906">
                  <c:v>45358.324163194447</c:v>
                </c:pt>
                <c:pt idx="16907">
                  <c:v>45358.392834305552</c:v>
                </c:pt>
                <c:pt idx="16908">
                  <c:v>45358.461504826388</c:v>
                </c:pt>
                <c:pt idx="16909">
                  <c:v>45358.530174930558</c:v>
                </c:pt>
                <c:pt idx="16910">
                  <c:v>45358.598844918983</c:v>
                </c:pt>
                <c:pt idx="16911">
                  <c:v>45358.667514930552</c:v>
                </c:pt>
                <c:pt idx="16912">
                  <c:v>45358.736184907408</c:v>
                </c:pt>
                <c:pt idx="16913">
                  <c:v>45358.804854699076</c:v>
                </c:pt>
                <c:pt idx="16914">
                  <c:v>45358.873525312498</c:v>
                </c:pt>
                <c:pt idx="16915">
                  <c:v>45358.942195706019</c:v>
                </c:pt>
                <c:pt idx="16916">
                  <c:v>45359.010865949072</c:v>
                </c:pt>
                <c:pt idx="16917">
                  <c:v>45359.079536006946</c:v>
                </c:pt>
                <c:pt idx="16918">
                  <c:v>45359.148205578706</c:v>
                </c:pt>
                <c:pt idx="16919">
                  <c:v>45359.216875752318</c:v>
                </c:pt>
                <c:pt idx="16920">
                  <c:v>45359.285546307867</c:v>
                </c:pt>
                <c:pt idx="16921">
                  <c:v>45359.35421740741</c:v>
                </c:pt>
                <c:pt idx="16922">
                  <c:v>45359.422887986111</c:v>
                </c:pt>
                <c:pt idx="16923">
                  <c:v>45359.491558136571</c:v>
                </c:pt>
                <c:pt idx="16924">
                  <c:v>45359.560228032409</c:v>
                </c:pt>
                <c:pt idx="16925">
                  <c:v>45359.628897824077</c:v>
                </c:pt>
                <c:pt idx="16926">
                  <c:v>45359.697567673611</c:v>
                </c:pt>
                <c:pt idx="16927">
                  <c:v>45359.766237291667</c:v>
                </c:pt>
                <c:pt idx="16928">
                  <c:v>45359.834907407407</c:v>
                </c:pt>
                <c:pt idx="16929">
                  <c:v>45359.903577893521</c:v>
                </c:pt>
                <c:pt idx="16930">
                  <c:v>45359.972247986108</c:v>
                </c:pt>
                <c:pt idx="16931">
                  <c:v>45360.040918009261</c:v>
                </c:pt>
                <c:pt idx="16932">
                  <c:v>45360.109587615741</c:v>
                </c:pt>
                <c:pt idx="16933">
                  <c:v>45360.178257453706</c:v>
                </c:pt>
                <c:pt idx="16934">
                  <c:v>45360.246927835651</c:v>
                </c:pt>
                <c:pt idx="16935">
                  <c:v>45360.315598541667</c:v>
                </c:pt>
                <c:pt idx="16936">
                  <c:v>45360.384269479167</c:v>
                </c:pt>
                <c:pt idx="16937">
                  <c:v>45360.452939803239</c:v>
                </c:pt>
                <c:pt idx="16938">
                  <c:v>45360.521609722222</c:v>
                </c:pt>
                <c:pt idx="16939">
                  <c:v>45360.590279525466</c:v>
                </c:pt>
                <c:pt idx="16940">
                  <c:v>45360.658949305558</c:v>
                </c:pt>
                <c:pt idx="16941">
                  <c:v>45360.727619097219</c:v>
                </c:pt>
                <c:pt idx="16942">
                  <c:v>45360.796288587961</c:v>
                </c:pt>
                <c:pt idx="16943">
                  <c:v>45360.86495891204</c:v>
                </c:pt>
                <c:pt idx="16944">
                  <c:v>45360.933629131941</c:v>
                </c:pt>
                <c:pt idx="16945">
                  <c:v>45361.002299178239</c:v>
                </c:pt>
                <c:pt idx="16946">
                  <c:v>45361.070969085646</c:v>
                </c:pt>
                <c:pt idx="16947">
                  <c:v>45361.139638402776</c:v>
                </c:pt>
                <c:pt idx="16948">
                  <c:v>45361.208308287038</c:v>
                </c:pt>
                <c:pt idx="16949">
                  <c:v>45361.276978622685</c:v>
                </c:pt>
                <c:pt idx="16950">
                  <c:v>45361.345649513889</c:v>
                </c:pt>
                <c:pt idx="16951">
                  <c:v>45361.414319976851</c:v>
                </c:pt>
                <c:pt idx="16952">
                  <c:v>45361.482989976852</c:v>
                </c:pt>
                <c:pt idx="16953">
                  <c:v>45361.551659652781</c:v>
                </c:pt>
                <c:pt idx="16954">
                  <c:v>45361.620329224534</c:v>
                </c:pt>
                <c:pt idx="16955">
                  <c:v>45361.688998831021</c:v>
                </c:pt>
                <c:pt idx="16956">
                  <c:v>45361.757668275466</c:v>
                </c:pt>
                <c:pt idx="16957">
                  <c:v>45361.826338032406</c:v>
                </c:pt>
                <c:pt idx="16958">
                  <c:v>45361.895008333333</c:v>
                </c:pt>
                <c:pt idx="16959">
                  <c:v>45361.96367824074</c:v>
                </c:pt>
                <c:pt idx="16960">
                  <c:v>45362.032348020832</c:v>
                </c:pt>
                <c:pt idx="16961">
                  <c:v>45362.101017488429</c:v>
                </c:pt>
                <c:pt idx="16962">
                  <c:v>45362.169686990739</c:v>
                </c:pt>
                <c:pt idx="16963">
                  <c:v>45362.238357071757</c:v>
                </c:pt>
                <c:pt idx="16964">
                  <c:v>45362.307027430557</c:v>
                </c:pt>
                <c:pt idx="16965">
                  <c:v>45362.375698136573</c:v>
                </c:pt>
                <c:pt idx="16966">
                  <c:v>45362.444368263888</c:v>
                </c:pt>
                <c:pt idx="16967">
                  <c:v>45362.513037974539</c:v>
                </c:pt>
                <c:pt idx="16968">
                  <c:v>45362.581707557867</c:v>
                </c:pt>
                <c:pt idx="16969">
                  <c:v>45362.650377071761</c:v>
                </c:pt>
                <c:pt idx="16970">
                  <c:v>45362.71904664352</c:v>
                </c:pt>
                <c:pt idx="16971">
                  <c:v>45362.787715868057</c:v>
                </c:pt>
                <c:pt idx="16972">
                  <c:v>45362.856385879626</c:v>
                </c:pt>
                <c:pt idx="16973">
                  <c:v>45362.925055891203</c:v>
                </c:pt>
                <c:pt idx="16974">
                  <c:v>45362.993725694447</c:v>
                </c:pt>
                <c:pt idx="16975">
                  <c:v>45363.06239540509</c:v>
                </c:pt>
                <c:pt idx="16976">
                  <c:v>45363.131064502311</c:v>
                </c:pt>
                <c:pt idx="16977">
                  <c:v>45363.199734108799</c:v>
                </c:pt>
                <c:pt idx="16978">
                  <c:v>45363.268404224538</c:v>
                </c:pt>
                <c:pt idx="16979">
                  <c:v>45363.33707483796</c:v>
                </c:pt>
                <c:pt idx="16980">
                  <c:v>45363.405745219905</c:v>
                </c:pt>
                <c:pt idx="16981">
                  <c:v>45363.474415046294</c:v>
                </c:pt>
                <c:pt idx="16982">
                  <c:v>45363.543084513891</c:v>
                </c:pt>
                <c:pt idx="16983">
                  <c:v>45363.611753854166</c:v>
                </c:pt>
                <c:pt idx="16984">
                  <c:v>45363.680423252314</c:v>
                </c:pt>
                <c:pt idx="16985">
                  <c:v>45363.749092511571</c:v>
                </c:pt>
                <c:pt idx="16986">
                  <c:v>45363.81776189815</c:v>
                </c:pt>
                <c:pt idx="16987">
                  <c:v>45363.886431967592</c:v>
                </c:pt>
                <c:pt idx="16988">
                  <c:v>45363.955101689811</c:v>
                </c:pt>
                <c:pt idx="16989">
                  <c:v>45364.023771261571</c:v>
                </c:pt>
                <c:pt idx="16990">
                  <c:v>45364.092440578701</c:v>
                </c:pt>
                <c:pt idx="16991">
                  <c:v>45364.161109710651</c:v>
                </c:pt>
                <c:pt idx="16992">
                  <c:v>45364.229779444446</c:v>
                </c:pt>
                <c:pt idx="16993">
                  <c:v>45364.298449444446</c:v>
                </c:pt>
                <c:pt idx="16994">
                  <c:v>45364.367119930554</c:v>
                </c:pt>
                <c:pt idx="16995">
                  <c:v>45364.435789814816</c:v>
                </c:pt>
                <c:pt idx="16996">
                  <c:v>45364.504459317126</c:v>
                </c:pt>
                <c:pt idx="16997">
                  <c:v>45364.573128634256</c:v>
                </c:pt>
                <c:pt idx="16998">
                  <c:v>45364.6417978588</c:v>
                </c:pt>
                <c:pt idx="16999">
                  <c:v>45364.710468449077</c:v>
                </c:pt>
                <c:pt idx="17000">
                  <c:v>45364.779140925923</c:v>
                </c:pt>
                <c:pt idx="17001">
                  <c:v>45364.847814074077</c:v>
                </c:pt>
                <c:pt idx="17002">
                  <c:v>45364.916487372684</c:v>
                </c:pt>
                <c:pt idx="17003">
                  <c:v>45364.985160381948</c:v>
                </c:pt>
                <c:pt idx="17004">
                  <c:v>45365.053833321763</c:v>
                </c:pt>
                <c:pt idx="17005">
                  <c:v>45365.122505706022</c:v>
                </c:pt>
                <c:pt idx="17006">
                  <c:v>45365.191178506946</c:v>
                </c:pt>
                <c:pt idx="17007">
                  <c:v>45365.259851840281</c:v>
                </c:pt>
                <c:pt idx="17008">
                  <c:v>45365.328525613426</c:v>
                </c:pt>
                <c:pt idx="17009">
                  <c:v>45365.397199340281</c:v>
                </c:pt>
                <c:pt idx="17010">
                  <c:v>45365.465872476852</c:v>
                </c:pt>
                <c:pt idx="17011">
                  <c:v>45365.534545219911</c:v>
                </c:pt>
                <c:pt idx="17012">
                  <c:v>45365.603217835647</c:v>
                </c:pt>
                <c:pt idx="17013">
                  <c:v>45365.671890497688</c:v>
                </c:pt>
                <c:pt idx="17014">
                  <c:v>45365.740563078703</c:v>
                </c:pt>
                <c:pt idx="17015">
                  <c:v>45365.809235567132</c:v>
                </c:pt>
                <c:pt idx="17016">
                  <c:v>45365.877908854163</c:v>
                </c:pt>
                <c:pt idx="17017">
                  <c:v>45365.946581875003</c:v>
                </c:pt>
                <c:pt idx="17018">
                  <c:v>45366.015254733793</c:v>
                </c:pt>
                <c:pt idx="17019">
                  <c:v>45366.083927384258</c:v>
                </c:pt>
                <c:pt idx="17020">
                  <c:v>45366.152599641202</c:v>
                </c:pt>
                <c:pt idx="17021">
                  <c:v>45366.221272499999</c:v>
                </c:pt>
                <c:pt idx="17022">
                  <c:v>45366.289945706019</c:v>
                </c:pt>
                <c:pt idx="17023">
                  <c:v>45366.358619432867</c:v>
                </c:pt>
                <c:pt idx="17024">
                  <c:v>45366.427292604167</c:v>
                </c:pt>
                <c:pt idx="17025">
                  <c:v>45366.495965381946</c:v>
                </c:pt>
                <c:pt idx="17026">
                  <c:v>45366.564637916665</c:v>
                </c:pt>
                <c:pt idx="17027">
                  <c:v>45366.633310347221</c:v>
                </c:pt>
                <c:pt idx="17028">
                  <c:v>45366.701982847226</c:v>
                </c:pt>
                <c:pt idx="17029">
                  <c:v>45366.770655092594</c:v>
                </c:pt>
                <c:pt idx="17030">
                  <c:v>45366.839327893518</c:v>
                </c:pt>
                <c:pt idx="17031">
                  <c:v>45366.908000995369</c:v>
                </c:pt>
                <c:pt idx="17032">
                  <c:v>45366.976673715275</c:v>
                </c:pt>
                <c:pt idx="17033">
                  <c:v>45367.045346377316</c:v>
                </c:pt>
                <c:pt idx="17034">
                  <c:v>45367.114018587963</c:v>
                </c:pt>
                <c:pt idx="17035">
                  <c:v>45367.182691087961</c:v>
                </c:pt>
                <c:pt idx="17036">
                  <c:v>45367.251364131946</c:v>
                </c:pt>
                <c:pt idx="17037">
                  <c:v>45367.320037534722</c:v>
                </c:pt>
                <c:pt idx="17038">
                  <c:v>45367.38871107639</c:v>
                </c:pt>
                <c:pt idx="17039">
                  <c:v>45367.457384016205</c:v>
                </c:pt>
                <c:pt idx="17040">
                  <c:v>45367.526056539355</c:v>
                </c:pt>
                <c:pt idx="17041">
                  <c:v>45367.594728946759</c:v>
                </c:pt>
                <c:pt idx="17042">
                  <c:v>45367.663401365739</c:v>
                </c:pt>
                <c:pt idx="17043">
                  <c:v>45367.732073761574</c:v>
                </c:pt>
                <c:pt idx="17044">
                  <c:v>45367.800745914348</c:v>
                </c:pt>
                <c:pt idx="17045">
                  <c:v>45367.869418888891</c:v>
                </c:pt>
                <c:pt idx="17046">
                  <c:v>45367.938091701391</c:v>
                </c:pt>
                <c:pt idx="17047">
                  <c:v>45368.006764363425</c:v>
                </c:pt>
                <c:pt idx="17048">
                  <c:v>45368.075436863423</c:v>
                </c:pt>
                <c:pt idx="17049">
                  <c:v>45368.144108807872</c:v>
                </c:pt>
                <c:pt idx="17050">
                  <c:v>45368.212781331022</c:v>
                </c:pt>
                <c:pt idx="17051">
                  <c:v>45368.281454282405</c:v>
                </c:pt>
                <c:pt idx="17052">
                  <c:v>45368.350127789352</c:v>
                </c:pt>
                <c:pt idx="17053">
                  <c:v>45368.418800810185</c:v>
                </c:pt>
                <c:pt idx="17054">
                  <c:v>45368.4874733912</c:v>
                </c:pt>
                <c:pt idx="17055">
                  <c:v>45368.556145671297</c:v>
                </c:pt>
                <c:pt idx="17056">
                  <c:v>45368.624817847223</c:v>
                </c:pt>
                <c:pt idx="17057">
                  <c:v>45368.693490081016</c:v>
                </c:pt>
                <c:pt idx="17058">
                  <c:v>45368.762162106483</c:v>
                </c:pt>
                <c:pt idx="17059">
                  <c:v>45368.830834548608</c:v>
                </c:pt>
                <c:pt idx="17060">
                  <c:v>45368.899507453702</c:v>
                </c:pt>
                <c:pt idx="17061">
                  <c:v>45368.968179942131</c:v>
                </c:pt>
                <c:pt idx="17062">
                  <c:v>45369.036852337966</c:v>
                </c:pt>
                <c:pt idx="17063">
                  <c:v>45369.105524375002</c:v>
                </c:pt>
                <c:pt idx="17064">
                  <c:v>45369.174196539352</c:v>
                </c:pt>
                <c:pt idx="17065">
                  <c:v>45369.242869270834</c:v>
                </c:pt>
                <c:pt idx="17066">
                  <c:v>45369.311542303243</c:v>
                </c:pt>
                <c:pt idx="17067">
                  <c:v>45369.380215625002</c:v>
                </c:pt>
                <c:pt idx="17068">
                  <c:v>45369.448888344908</c:v>
                </c:pt>
                <c:pt idx="17069">
                  <c:v>45369.51756064815</c:v>
                </c:pt>
                <c:pt idx="17070">
                  <c:v>45369.586232847221</c:v>
                </c:pt>
                <c:pt idx="17071">
                  <c:v>45369.654904988427</c:v>
                </c:pt>
                <c:pt idx="17072">
                  <c:v>45369.723577164354</c:v>
                </c:pt>
                <c:pt idx="17073">
                  <c:v>45369.792249016202</c:v>
                </c:pt>
                <c:pt idx="17074">
                  <c:v>45369.860921666666</c:v>
                </c:pt>
                <c:pt idx="17075">
                  <c:v>45369.929594270834</c:v>
                </c:pt>
                <c:pt idx="17076">
                  <c:v>45369.99826670139</c:v>
                </c:pt>
                <c:pt idx="17077">
                  <c:v>45370.066939004631</c:v>
                </c:pt>
                <c:pt idx="17078">
                  <c:v>45370.135610694444</c:v>
                </c:pt>
                <c:pt idx="17079">
                  <c:v>45370.204282928244</c:v>
                </c:pt>
                <c:pt idx="17080">
                  <c:v>45370.27295564815</c:v>
                </c:pt>
                <c:pt idx="17081">
                  <c:v>45370.34162890046</c:v>
                </c:pt>
                <c:pt idx="17082">
                  <c:v>45370.410301805554</c:v>
                </c:pt>
                <c:pt idx="17083">
                  <c:v>45370.478974201389</c:v>
                </c:pt>
                <c:pt idx="17084">
                  <c:v>45370.547646261577</c:v>
                </c:pt>
                <c:pt idx="17085">
                  <c:v>45370.616318206019</c:v>
                </c:pt>
                <c:pt idx="17086">
                  <c:v>45370.684990196758</c:v>
                </c:pt>
                <c:pt idx="17087">
                  <c:v>45370.753662025461</c:v>
                </c:pt>
                <c:pt idx="17088">
                  <c:v>45370.822334085649</c:v>
                </c:pt>
                <c:pt idx="17089">
                  <c:v>45370.891006770835</c:v>
                </c:pt>
                <c:pt idx="17090">
                  <c:v>45370.959679050924</c:v>
                </c:pt>
                <c:pt idx="17091">
                  <c:v>45371.028351215275</c:v>
                </c:pt>
                <c:pt idx="17092">
                  <c:v>45371.097023090275</c:v>
                </c:pt>
                <c:pt idx="17093">
                  <c:v>45371.165694895833</c:v>
                </c:pt>
                <c:pt idx="17094">
                  <c:v>45371.234367280093</c:v>
                </c:pt>
                <c:pt idx="17095">
                  <c:v>45371.303039942133</c:v>
                </c:pt>
                <c:pt idx="17096">
                  <c:v>45371.371713032408</c:v>
                </c:pt>
                <c:pt idx="17097">
                  <c:v>45371.440385520837</c:v>
                </c:pt>
                <c:pt idx="17098">
                  <c:v>45371.509057604169</c:v>
                </c:pt>
                <c:pt idx="17099">
                  <c:v>45371.577729537035</c:v>
                </c:pt>
                <c:pt idx="17100">
                  <c:v>45371.646401388891</c:v>
                </c:pt>
                <c:pt idx="17101">
                  <c:v>45371.715073321757</c:v>
                </c:pt>
                <c:pt idx="17102">
                  <c:v>45371.783744895831</c:v>
                </c:pt>
                <c:pt idx="17103">
                  <c:v>45371.852417222224</c:v>
                </c:pt>
                <c:pt idx="17104">
                  <c:v>45371.921089618052</c:v>
                </c:pt>
                <c:pt idx="17105">
                  <c:v>45371.989761759258</c:v>
                </c:pt>
                <c:pt idx="17106">
                  <c:v>45372.058433819446</c:v>
                </c:pt>
                <c:pt idx="17107">
                  <c:v>45372.127105300926</c:v>
                </c:pt>
                <c:pt idx="17108">
                  <c:v>45372.195777245368</c:v>
                </c:pt>
                <c:pt idx="17109">
                  <c:v>45372.264449710645</c:v>
                </c:pt>
                <c:pt idx="17110">
                  <c:v>45372.33312265046</c:v>
                </c:pt>
                <c:pt idx="17111">
                  <c:v>45372.401795439815</c:v>
                </c:pt>
                <c:pt idx="17112">
                  <c:v>45372.470467662039</c:v>
                </c:pt>
                <c:pt idx="17113">
                  <c:v>45372.539139502318</c:v>
                </c:pt>
                <c:pt idx="17114">
                  <c:v>45372.607811215275</c:v>
                </c:pt>
                <c:pt idx="17115">
                  <c:v>45372.676482986113</c:v>
                </c:pt>
                <c:pt idx="17116">
                  <c:v>45372.745154641205</c:v>
                </c:pt>
                <c:pt idx="17117">
                  <c:v>45372.813826319441</c:v>
                </c:pt>
                <c:pt idx="17118">
                  <c:v>45372.882498738429</c:v>
                </c:pt>
                <c:pt idx="17119">
                  <c:v>45372.951170844906</c:v>
                </c:pt>
                <c:pt idx="17120">
                  <c:v>45373.019842789348</c:v>
                </c:pt>
                <c:pt idx="17121">
                  <c:v>45373.088514525465</c:v>
                </c:pt>
                <c:pt idx="17122">
                  <c:v>45373.157185949072</c:v>
                </c:pt>
                <c:pt idx="17123">
                  <c:v>45373.225857974539</c:v>
                </c:pt>
                <c:pt idx="17124">
                  <c:v>45373.294530312502</c:v>
                </c:pt>
                <c:pt idx="17125">
                  <c:v>45373.363203159723</c:v>
                </c:pt>
                <c:pt idx="17126">
                  <c:v>45373.431875416667</c:v>
                </c:pt>
                <c:pt idx="17127">
                  <c:v>45373.500547280091</c:v>
                </c:pt>
                <c:pt idx="17128">
                  <c:v>45373.569218946759</c:v>
                </c:pt>
                <c:pt idx="17129">
                  <c:v>45373.637890509257</c:v>
                </c:pt>
                <c:pt idx="17130">
                  <c:v>45373.70656215278</c:v>
                </c:pt>
                <c:pt idx="17131">
                  <c:v>45373.775233495369</c:v>
                </c:pt>
                <c:pt idx="17132">
                  <c:v>45373.843905474539</c:v>
                </c:pt>
                <c:pt idx="17133">
                  <c:v>45373.912577662035</c:v>
                </c:pt>
                <c:pt idx="17134">
                  <c:v>45373.98124951389</c:v>
                </c:pt>
                <c:pt idx="17135">
                  <c:v>45374.049921307873</c:v>
                </c:pt>
                <c:pt idx="17136">
                  <c:v>45374.118592592589</c:v>
                </c:pt>
                <c:pt idx="17137">
                  <c:v>45374.187264247688</c:v>
                </c:pt>
                <c:pt idx="17138">
                  <c:v>45374.255936435184</c:v>
                </c:pt>
                <c:pt idx="17139">
                  <c:v>45374.324609016207</c:v>
                </c:pt>
                <c:pt idx="17140">
                  <c:v>45374.393281655095</c:v>
                </c:pt>
                <c:pt idx="17141">
                  <c:v>45374.461953692131</c:v>
                </c:pt>
                <c:pt idx="17142">
                  <c:v>45374.530625312502</c:v>
                </c:pt>
                <c:pt idx="17143">
                  <c:v>45374.599296817127</c:v>
                </c:pt>
                <c:pt idx="17144">
                  <c:v>45374.66796835648</c:v>
                </c:pt>
                <c:pt idx="17145">
                  <c:v>45374.73663983796</c:v>
                </c:pt>
                <c:pt idx="17146">
                  <c:v>45374.805311157405</c:v>
                </c:pt>
                <c:pt idx="17147">
                  <c:v>45374.873983275465</c:v>
                </c:pt>
                <c:pt idx="17148">
                  <c:v>45374.942655196763</c:v>
                </c:pt>
                <c:pt idx="17149">
                  <c:v>45375.011326956017</c:v>
                </c:pt>
                <c:pt idx="17150">
                  <c:v>45375.079998530091</c:v>
                </c:pt>
                <c:pt idx="17151">
                  <c:v>45375.148669618058</c:v>
                </c:pt>
                <c:pt idx="17152">
                  <c:v>45375.217341296295</c:v>
                </c:pt>
                <c:pt idx="17153">
                  <c:v>45375.286013356483</c:v>
                </c:pt>
                <c:pt idx="17154">
                  <c:v>45375.354685972219</c:v>
                </c:pt>
                <c:pt idx="17155">
                  <c:v>45375.423358055552</c:v>
                </c:pt>
                <c:pt idx="17156">
                  <c:v>45375.49202972222</c:v>
                </c:pt>
                <c:pt idx="17157">
                  <c:v>45375.560701122682</c:v>
                </c:pt>
                <c:pt idx="17158">
                  <c:v>45375.629372430558</c:v>
                </c:pt>
                <c:pt idx="17159">
                  <c:v>45375.698043784723</c:v>
                </c:pt>
                <c:pt idx="17160">
                  <c:v>45375.766714907404</c:v>
                </c:pt>
                <c:pt idx="17161">
                  <c:v>45375.835386527775</c:v>
                </c:pt>
                <c:pt idx="17162">
                  <c:v>45375.904058518521</c:v>
                </c:pt>
                <c:pt idx="17163">
                  <c:v>45375.97273011574</c:v>
                </c:pt>
                <c:pt idx="17164">
                  <c:v>45376.041401643517</c:v>
                </c:pt>
                <c:pt idx="17165">
                  <c:v>45376.110072754629</c:v>
                </c:pt>
                <c:pt idx="17166">
                  <c:v>45376.17874408565</c:v>
                </c:pt>
                <c:pt idx="17167">
                  <c:v>45376.247415983795</c:v>
                </c:pt>
                <c:pt idx="17168">
                  <c:v>45376.316088182874</c:v>
                </c:pt>
                <c:pt idx="17169">
                  <c:v>45376.384760624998</c:v>
                </c:pt>
                <c:pt idx="17170">
                  <c:v>45376.453432453702</c:v>
                </c:pt>
                <c:pt idx="17171">
                  <c:v>45376.52210386574</c:v>
                </c:pt>
                <c:pt idx="17172">
                  <c:v>45376.59077516204</c:v>
                </c:pt>
                <c:pt idx="17173">
                  <c:v>45376.659446435187</c:v>
                </c:pt>
                <c:pt idx="17174">
                  <c:v>45376.72811773148</c:v>
                </c:pt>
                <c:pt idx="17175">
                  <c:v>45376.796788715277</c:v>
                </c:pt>
                <c:pt idx="17176">
                  <c:v>45376.865460520836</c:v>
                </c:pt>
                <c:pt idx="17177">
                  <c:v>45376.934132233793</c:v>
                </c:pt>
                <c:pt idx="17178">
                  <c:v>45377.002803773146</c:v>
                </c:pt>
                <c:pt idx="17179">
                  <c:v>45377.071475173609</c:v>
                </c:pt>
                <c:pt idx="17180">
                  <c:v>45377.140145983794</c:v>
                </c:pt>
                <c:pt idx="17181">
                  <c:v>45377.208817361112</c:v>
                </c:pt>
                <c:pt idx="17182">
                  <c:v>45377.277489189815</c:v>
                </c:pt>
                <c:pt idx="17183">
                  <c:v>45377.346161562498</c:v>
                </c:pt>
                <c:pt idx="17184">
                  <c:v>45377.414833518516</c:v>
                </c:pt>
                <c:pt idx="17185">
                  <c:v>45377.483504999997</c:v>
                </c:pt>
                <c:pt idx="17186">
                  <c:v>45377.552176168982</c:v>
                </c:pt>
                <c:pt idx="17187">
                  <c:v>45377.620847210645</c:v>
                </c:pt>
                <c:pt idx="17188">
                  <c:v>45377.689518310188</c:v>
                </c:pt>
                <c:pt idx="17189">
                  <c:v>45377.758189236112</c:v>
                </c:pt>
                <c:pt idx="17190">
                  <c:v>45377.826860486108</c:v>
                </c:pt>
                <c:pt idx="17191">
                  <c:v>45377.895532268521</c:v>
                </c:pt>
                <c:pt idx="17192">
                  <c:v>45377.964203645832</c:v>
                </c:pt>
                <c:pt idx="17193">
                  <c:v>45378.032874918979</c:v>
                </c:pt>
                <c:pt idx="17194">
                  <c:v>45378.101545868056</c:v>
                </c:pt>
                <c:pt idx="17195">
                  <c:v>45378.170216851853</c:v>
                </c:pt>
                <c:pt idx="17196">
                  <c:v>45378.238888402775</c:v>
                </c:pt>
                <c:pt idx="17197">
                  <c:v>45378.307560231478</c:v>
                </c:pt>
                <c:pt idx="17198">
                  <c:v>45378.376232430557</c:v>
                </c:pt>
                <c:pt idx="17199">
                  <c:v>45378.444904027776</c:v>
                </c:pt>
                <c:pt idx="17200">
                  <c:v>45378.513575219906</c:v>
                </c:pt>
                <c:pt idx="17201">
                  <c:v>45378.582246273145</c:v>
                </c:pt>
                <c:pt idx="17202">
                  <c:v>45378.650917268518</c:v>
                </c:pt>
                <c:pt idx="17203">
                  <c:v>45378.719588310189</c:v>
                </c:pt>
                <c:pt idx="17204">
                  <c:v>45378.788259016204</c:v>
                </c:pt>
                <c:pt idx="17205">
                  <c:v>45378.856930497685</c:v>
                </c:pt>
                <c:pt idx="17206">
                  <c:v>45378.925601979165</c:v>
                </c:pt>
                <c:pt idx="17207">
                  <c:v>45378.994273252312</c:v>
                </c:pt>
                <c:pt idx="17208">
                  <c:v>45379.062944432873</c:v>
                </c:pt>
                <c:pt idx="17209">
                  <c:v>45379.131615011574</c:v>
                </c:pt>
                <c:pt idx="17210">
                  <c:v>45379.200286087966</c:v>
                </c:pt>
                <c:pt idx="17211">
                  <c:v>45379.26895766204</c:v>
                </c:pt>
                <c:pt idx="17212">
                  <c:v>45379.337629756941</c:v>
                </c:pt>
                <c:pt idx="17213">
                  <c:v>45379.406301597221</c:v>
                </c:pt>
                <c:pt idx="17214">
                  <c:v>45379.47497289352</c:v>
                </c:pt>
                <c:pt idx="17215">
                  <c:v>45379.543643831021</c:v>
                </c:pt>
                <c:pt idx="17216">
                  <c:v>45379.612314641206</c:v>
                </c:pt>
                <c:pt idx="17217">
                  <c:v>45379.680985497682</c:v>
                </c:pt>
                <c:pt idx="17218">
                  <c:v>45379.74965622685</c:v>
                </c:pt>
                <c:pt idx="17219">
                  <c:v>45379.818327083332</c:v>
                </c:pt>
                <c:pt idx="17220">
                  <c:v>45379.886998611109</c:v>
                </c:pt>
                <c:pt idx="17221">
                  <c:v>45379.955669803239</c:v>
                </c:pt>
                <c:pt idx="17222">
                  <c:v>45380.024340833334</c:v>
                </c:pt>
                <c:pt idx="17223">
                  <c:v>45380.093011620367</c:v>
                </c:pt>
                <c:pt idx="17224">
                  <c:v>45380.161682210652</c:v>
                </c:pt>
                <c:pt idx="17225">
                  <c:v>45380.230353402774</c:v>
                </c:pt>
                <c:pt idx="17226">
                  <c:v>45380.299024872686</c:v>
                </c:pt>
                <c:pt idx="17227">
                  <c:v>45380.367696817128</c:v>
                </c:pt>
                <c:pt idx="17228">
                  <c:v>45380.436368171293</c:v>
                </c:pt>
                <c:pt idx="17229">
                  <c:v>45380.505039131946</c:v>
                </c:pt>
                <c:pt idx="17230">
                  <c:v>45380.57370990741</c:v>
                </c:pt>
                <c:pt idx="17231">
                  <c:v>45380.642380590281</c:v>
                </c:pt>
                <c:pt idx="17232">
                  <c:v>45380.71105135417</c:v>
                </c:pt>
                <c:pt idx="17233">
                  <c:v>45380.779721793981</c:v>
                </c:pt>
                <c:pt idx="17234">
                  <c:v>45380.848392916669</c:v>
                </c:pt>
                <c:pt idx="17235">
                  <c:v>45380.91706417824</c:v>
                </c:pt>
                <c:pt idx="17236">
                  <c:v>45380.985735150462</c:v>
                </c:pt>
                <c:pt idx="17237">
                  <c:v>45381.054406064817</c:v>
                </c:pt>
                <c:pt idx="17238">
                  <c:v>45381.123076412034</c:v>
                </c:pt>
                <c:pt idx="17239">
                  <c:v>45381.191747187499</c:v>
                </c:pt>
                <c:pt idx="17240">
                  <c:v>45381.260418495367</c:v>
                </c:pt>
                <c:pt idx="17241">
                  <c:v>45381.329090231484</c:v>
                </c:pt>
                <c:pt idx="17242">
                  <c:v>45381.397761921296</c:v>
                </c:pt>
                <c:pt idx="17243">
                  <c:v>45381.466433020832</c:v>
                </c:pt>
                <c:pt idx="17244">
                  <c:v>45381.535103726848</c:v>
                </c:pt>
                <c:pt idx="17245">
                  <c:v>45381.603774305557</c:v>
                </c:pt>
                <c:pt idx="17246">
                  <c:v>45381.672444930555</c:v>
                </c:pt>
                <c:pt idx="17247">
                  <c:v>45381.741115474535</c:v>
                </c:pt>
                <c:pt idx="17248">
                  <c:v>45381.809785925929</c:v>
                </c:pt>
                <c:pt idx="17249">
                  <c:v>45381.878457175924</c:v>
                </c:pt>
                <c:pt idx="17250">
                  <c:v>45381.947128148146</c:v>
                </c:pt>
                <c:pt idx="17251">
                  <c:v>45382.015798969907</c:v>
                </c:pt>
                <c:pt idx="17252">
                  <c:v>45382.084469583337</c:v>
                </c:pt>
                <c:pt idx="17253">
                  <c:v>45382.153139803238</c:v>
                </c:pt>
                <c:pt idx="17254">
                  <c:v>45382.221810625</c:v>
                </c:pt>
                <c:pt idx="17255">
                  <c:v>45382.290481770833</c:v>
                </c:pt>
                <c:pt idx="17256">
                  <c:v>45382.359153472222</c:v>
                </c:pt>
                <c:pt idx="17257">
                  <c:v>45382.42782459491</c:v>
                </c:pt>
                <c:pt idx="17258">
                  <c:v>45382.496495324071</c:v>
                </c:pt>
                <c:pt idx="17259">
                  <c:v>45382.565165810185</c:v>
                </c:pt>
                <c:pt idx="17260">
                  <c:v>45382.633836203706</c:v>
                </c:pt>
                <c:pt idx="17261">
                  <c:v>45382.702506666668</c:v>
                </c:pt>
                <c:pt idx="17262">
                  <c:v>45382.771176851849</c:v>
                </c:pt>
                <c:pt idx="17263">
                  <c:v>45382.839847615738</c:v>
                </c:pt>
                <c:pt idx="17264">
                  <c:v>45382.908518657408</c:v>
                </c:pt>
                <c:pt idx="17265">
                  <c:v>45382.977189340279</c:v>
                </c:pt>
                <c:pt idx="17266">
                  <c:v>45383.045859953701</c:v>
                </c:pt>
                <c:pt idx="17267">
                  <c:v>45383.114530104169</c:v>
                </c:pt>
                <c:pt idx="17268">
                  <c:v>45383.183200555555</c:v>
                </c:pt>
                <c:pt idx="17269">
                  <c:v>45383.251871550929</c:v>
                </c:pt>
                <c:pt idx="17270">
                  <c:v>45383.320542905094</c:v>
                </c:pt>
                <c:pt idx="17271">
                  <c:v>45383.38921439815</c:v>
                </c:pt>
                <c:pt idx="17272">
                  <c:v>45383.457885289354</c:v>
                </c:pt>
                <c:pt idx="17273">
                  <c:v>45383.526555763892</c:v>
                </c:pt>
                <c:pt idx="17274">
                  <c:v>45383.595226122685</c:v>
                </c:pt>
                <c:pt idx="17275">
                  <c:v>45383.663896481485</c:v>
                </c:pt>
                <c:pt idx="17276">
                  <c:v>45383.732566817132</c:v>
                </c:pt>
                <c:pt idx="17277">
                  <c:v>45383.80123690972</c:v>
                </c:pt>
                <c:pt idx="17278">
                  <c:v>45383.869907835651</c:v>
                </c:pt>
                <c:pt idx="17279">
                  <c:v>45383.938578587964</c:v>
                </c:pt>
                <c:pt idx="17280">
                  <c:v>45384.007249201386</c:v>
                </c:pt>
                <c:pt idx="17281">
                  <c:v>45384.075919641204</c:v>
                </c:pt>
                <c:pt idx="17282">
                  <c:v>45384.144589525466</c:v>
                </c:pt>
                <c:pt idx="17283">
                  <c:v>45384.213259999997</c:v>
                </c:pt>
                <c:pt idx="17284">
                  <c:v>45384.2819308912</c:v>
                </c:pt>
                <c:pt idx="17285">
                  <c:v>45384.35060233796</c:v>
                </c:pt>
                <c:pt idx="17286">
                  <c:v>45384.419273298612</c:v>
                </c:pt>
                <c:pt idx="17287">
                  <c:v>45384.487943807871</c:v>
                </c:pt>
                <c:pt idx="17288">
                  <c:v>45384.556614027781</c:v>
                </c:pt>
                <c:pt idx="17289">
                  <c:v>45384.62528414352</c:v>
                </c:pt>
                <c:pt idx="17290">
                  <c:v>45384.693954317132</c:v>
                </c:pt>
                <c:pt idx="17291">
                  <c:v>45384.762624270836</c:v>
                </c:pt>
                <c:pt idx="17292">
                  <c:v>45384.83129465278</c:v>
                </c:pt>
                <c:pt idx="17293">
                  <c:v>45384.899965486111</c:v>
                </c:pt>
                <c:pt idx="17294">
                  <c:v>45384.968635914352</c:v>
                </c:pt>
                <c:pt idx="17295">
                  <c:v>45385.037306238424</c:v>
                </c:pt>
                <c:pt idx="17296">
                  <c:v>45385.10597621528</c:v>
                </c:pt>
                <c:pt idx="17297">
                  <c:v>45385.174646319443</c:v>
                </c:pt>
                <c:pt idx="17298">
                  <c:v>45385.243316979169</c:v>
                </c:pt>
                <c:pt idx="17299">
                  <c:v>45385.311987939815</c:v>
                </c:pt>
                <c:pt idx="17300">
                  <c:v>45385.380659201386</c:v>
                </c:pt>
                <c:pt idx="17301">
                  <c:v>45385.449329849536</c:v>
                </c:pt>
                <c:pt idx="17302">
                  <c:v>45385.51800009259</c:v>
                </c:pt>
                <c:pt idx="17303">
                  <c:v>45385.586670208337</c:v>
                </c:pt>
                <c:pt idx="17304">
                  <c:v>45385.655340277779</c:v>
                </c:pt>
                <c:pt idx="17305">
                  <c:v>45385.724010393518</c:v>
                </c:pt>
                <c:pt idx="17306">
                  <c:v>45385.79268017361</c:v>
                </c:pt>
                <c:pt idx="17307">
                  <c:v>45385.861350752311</c:v>
                </c:pt>
                <c:pt idx="17308">
                  <c:v>45385.930021284723</c:v>
                </c:pt>
                <c:pt idx="17309">
                  <c:v>45385.998691643515</c:v>
                </c:pt>
                <c:pt idx="17310">
                  <c:v>45386.067361875001</c:v>
                </c:pt>
                <c:pt idx="17311">
                  <c:v>45386.136031493057</c:v>
                </c:pt>
                <c:pt idx="17312">
                  <c:v>45386.204701643517</c:v>
                </c:pt>
                <c:pt idx="17313">
                  <c:v>45386.273372291667</c:v>
                </c:pt>
                <c:pt idx="17314">
                  <c:v>45386.342043460645</c:v>
                </c:pt>
                <c:pt idx="17315">
                  <c:v>45386.410714293983</c:v>
                </c:pt>
                <c:pt idx="17316">
                  <c:v>45386.479384618055</c:v>
                </c:pt>
                <c:pt idx="17317">
                  <c:v>45386.548054606479</c:v>
                </c:pt>
                <c:pt idx="17318">
                  <c:v>45386.61672445602</c:v>
                </c:pt>
                <c:pt idx="17319">
                  <c:v>45386.685394375003</c:v>
                </c:pt>
                <c:pt idx="17320">
                  <c:v>45386.754064120367</c:v>
                </c:pt>
                <c:pt idx="17321">
                  <c:v>45386.822734108799</c:v>
                </c:pt>
                <c:pt idx="17322">
                  <c:v>45386.891404710645</c:v>
                </c:pt>
                <c:pt idx="17323">
                  <c:v>45386.960074918985</c:v>
                </c:pt>
                <c:pt idx="17324">
                  <c:v>45387.028745000003</c:v>
                </c:pt>
                <c:pt idx="17325">
                  <c:v>45387.09741480324</c:v>
                </c:pt>
                <c:pt idx="17326">
                  <c:v>45387.166084525466</c:v>
                </c:pt>
                <c:pt idx="17327">
                  <c:v>45387.234754826386</c:v>
                </c:pt>
                <c:pt idx="17328">
                  <c:v>45387.303425405094</c:v>
                </c:pt>
                <c:pt idx="17329">
                  <c:v>45387.372096412037</c:v>
                </c:pt>
                <c:pt idx="17330">
                  <c:v>45387.440766817126</c:v>
                </c:pt>
                <c:pt idx="17331">
                  <c:v>45387.509436828703</c:v>
                </c:pt>
                <c:pt idx="17332">
                  <c:v>45387.578106678244</c:v>
                </c:pt>
                <c:pt idx="17333">
                  <c:v>45387.64677644676</c:v>
                </c:pt>
                <c:pt idx="17334">
                  <c:v>45387.715446284725</c:v>
                </c:pt>
                <c:pt idx="17335">
                  <c:v>45387.784115787035</c:v>
                </c:pt>
                <c:pt idx="17336">
                  <c:v>45387.85278601852</c:v>
                </c:pt>
                <c:pt idx="17337">
                  <c:v>45387.921456342592</c:v>
                </c:pt>
                <c:pt idx="17338">
                  <c:v>45387.990126400466</c:v>
                </c:pt>
                <c:pt idx="17339">
                  <c:v>45388.058796377314</c:v>
                </c:pt>
                <c:pt idx="17340">
                  <c:v>45388.127465775462</c:v>
                </c:pt>
                <c:pt idx="17341">
                  <c:v>45388.196135636572</c:v>
                </c:pt>
                <c:pt idx="17342">
                  <c:v>45388.264806018517</c:v>
                </c:pt>
                <c:pt idx="17343">
                  <c:v>45388.333476863423</c:v>
                </c:pt>
                <c:pt idx="17344">
                  <c:v>45388.402147581015</c:v>
                </c:pt>
                <c:pt idx="17345">
                  <c:v>45388.470817719906</c:v>
                </c:pt>
                <c:pt idx="17346">
                  <c:v>45388.539487476854</c:v>
                </c:pt>
                <c:pt idx="17347">
                  <c:v>45388.608157106479</c:v>
                </c:pt>
                <c:pt idx="17348">
                  <c:v>45388.676826782408</c:v>
                </c:pt>
                <c:pt idx="17349">
                  <c:v>45388.745496354168</c:v>
                </c:pt>
                <c:pt idx="17350">
                  <c:v>45388.814165949072</c:v>
                </c:pt>
                <c:pt idx="17351">
                  <c:v>45388.882836273151</c:v>
                </c:pt>
                <c:pt idx="17352">
                  <c:v>45388.951506296296</c:v>
                </c:pt>
                <c:pt idx="17353">
                  <c:v>45389.020176157406</c:v>
                </c:pt>
                <c:pt idx="17354">
                  <c:v>45389.088845810184</c:v>
                </c:pt>
                <c:pt idx="17355">
                  <c:v>45389.157515150466</c:v>
                </c:pt>
                <c:pt idx="17356">
                  <c:v>45389.226185092593</c:v>
                </c:pt>
                <c:pt idx="17357">
                  <c:v>45389.294855335647</c:v>
                </c:pt>
                <c:pt idx="17358">
                  <c:v>45389.36352608796</c:v>
                </c:pt>
                <c:pt idx="17359">
                  <c:v>45389.432196273148</c:v>
                </c:pt>
                <c:pt idx="17360">
                  <c:v>45389.50086605324</c:v>
                </c:pt>
                <c:pt idx="17361">
                  <c:v>45389.569535625</c:v>
                </c:pt>
                <c:pt idx="17362">
                  <c:v>45389.638205104166</c:v>
                </c:pt>
                <c:pt idx="17363">
                  <c:v>45389.706874664349</c:v>
                </c:pt>
                <c:pt idx="17364">
                  <c:v>45389.775543912037</c:v>
                </c:pt>
                <c:pt idx="17365">
                  <c:v>45389.844213796299</c:v>
                </c:pt>
                <c:pt idx="17366">
                  <c:v>45389.912883912039</c:v>
                </c:pt>
                <c:pt idx="17367">
                  <c:v>45389.981553668978</c:v>
                </c:pt>
                <c:pt idx="17368">
                  <c:v>45390.050223379629</c:v>
                </c:pt>
                <c:pt idx="17369">
                  <c:v>45390.11889258102</c:v>
                </c:pt>
                <c:pt idx="17370">
                  <c:v>45390.187562141204</c:v>
                </c:pt>
                <c:pt idx="17371">
                  <c:v>45390.256232245367</c:v>
                </c:pt>
                <c:pt idx="17372">
                  <c:v>45390.324902731481</c:v>
                </c:pt>
                <c:pt idx="17373">
                  <c:v>45390.393573287038</c:v>
                </c:pt>
                <c:pt idx="17374">
                  <c:v>45390.462243240741</c:v>
                </c:pt>
                <c:pt idx="17375">
                  <c:v>45390.53091277778</c:v>
                </c:pt>
                <c:pt idx="17376">
                  <c:v>45390.599582199073</c:v>
                </c:pt>
                <c:pt idx="17377">
                  <c:v>45390.668251643518</c:v>
                </c:pt>
                <c:pt idx="17378">
                  <c:v>45390.736921041665</c:v>
                </c:pt>
                <c:pt idx="17379">
                  <c:v>45390.805590266202</c:v>
                </c:pt>
                <c:pt idx="17380">
                  <c:v>45390.874260300923</c:v>
                </c:pt>
                <c:pt idx="17381">
                  <c:v>45390.942930127312</c:v>
                </c:pt>
                <c:pt idx="17382">
                  <c:v>45391.011599803242</c:v>
                </c:pt>
                <c:pt idx="17383">
                  <c:v>45391.080269282407</c:v>
                </c:pt>
                <c:pt idx="17384">
                  <c:v>45391.148938287035</c:v>
                </c:pt>
                <c:pt idx="17385">
                  <c:v>45391.217607881947</c:v>
                </c:pt>
                <c:pt idx="17386">
                  <c:v>45391.286277858795</c:v>
                </c:pt>
                <c:pt idx="17387">
                  <c:v>45391.354948379631</c:v>
                </c:pt>
                <c:pt idx="17388">
                  <c:v>45391.423618379631</c:v>
                </c:pt>
                <c:pt idx="17389">
                  <c:v>45391.492287962959</c:v>
                </c:pt>
                <c:pt idx="17390">
                  <c:v>45391.560957268521</c:v>
                </c:pt>
                <c:pt idx="17391">
                  <c:v>45391.629626481481</c:v>
                </c:pt>
                <c:pt idx="17392">
                  <c:v>45391.698296423609</c:v>
                </c:pt>
                <c:pt idx="17393">
                  <c:v>45391.766969062497</c:v>
                </c:pt>
                <c:pt idx="17394">
                  <c:v>45391.8356421875</c:v>
                </c:pt>
                <c:pt idx="17395">
                  <c:v>45391.904315694446</c:v>
                </c:pt>
                <c:pt idx="17396">
                  <c:v>45391.972988807873</c:v>
                </c:pt>
                <c:pt idx="17397">
                  <c:v>45392.041661840274</c:v>
                </c:pt>
                <c:pt idx="17398">
                  <c:v>45392.110334467594</c:v>
                </c:pt>
                <c:pt idx="17399">
                  <c:v>45392.179007314815</c:v>
                </c:pt>
                <c:pt idx="17400">
                  <c:v>45392.247680706016</c:v>
                </c:pt>
                <c:pt idx="17401">
                  <c:v>45392.316354432871</c:v>
                </c:pt>
                <c:pt idx="17402">
                  <c:v>45392.385028368059</c:v>
                </c:pt>
                <c:pt idx="17403">
                  <c:v>45392.453701712962</c:v>
                </c:pt>
                <c:pt idx="17404">
                  <c:v>45392.522374641201</c:v>
                </c:pt>
                <c:pt idx="17405">
                  <c:v>45392.591047453701</c:v>
                </c:pt>
                <c:pt idx="17406">
                  <c:v>45392.659720231481</c:v>
                </c:pt>
                <c:pt idx="17407">
                  <c:v>45392.728393032405</c:v>
                </c:pt>
                <c:pt idx="17408">
                  <c:v>45392.79706553241</c:v>
                </c:pt>
                <c:pt idx="17409">
                  <c:v>45392.865738842593</c:v>
                </c:pt>
                <c:pt idx="17410">
                  <c:v>45392.934412071758</c:v>
                </c:pt>
                <c:pt idx="17411">
                  <c:v>45393.003085115743</c:v>
                </c:pt>
                <c:pt idx="17412">
                  <c:v>45393.071758032405</c:v>
                </c:pt>
                <c:pt idx="17413">
                  <c:v>45393.140430347223</c:v>
                </c:pt>
                <c:pt idx="17414">
                  <c:v>45393.209103229165</c:v>
                </c:pt>
                <c:pt idx="17415">
                  <c:v>45393.2777765625</c:v>
                </c:pt>
                <c:pt idx="17416">
                  <c:v>45393.346450439814</c:v>
                </c:pt>
                <c:pt idx="17417">
                  <c:v>45393.41512391204</c:v>
                </c:pt>
                <c:pt idx="17418">
                  <c:v>45393.483796909721</c:v>
                </c:pt>
                <c:pt idx="17419">
                  <c:v>45393.552469571761</c:v>
                </c:pt>
                <c:pt idx="17420">
                  <c:v>45393.621142129632</c:v>
                </c:pt>
                <c:pt idx="17421">
                  <c:v>45393.6898147338</c:v>
                </c:pt>
                <c:pt idx="17422">
                  <c:v>45393.758487164348</c:v>
                </c:pt>
                <c:pt idx="17423">
                  <c:v>45393.827159918983</c:v>
                </c:pt>
                <c:pt idx="17424">
                  <c:v>45393.895833206021</c:v>
                </c:pt>
                <c:pt idx="17425">
                  <c:v>45393.964506099539</c:v>
                </c:pt>
                <c:pt idx="17426">
                  <c:v>45394.033178865742</c:v>
                </c:pt>
                <c:pt idx="17427">
                  <c:v>45394.101851319443</c:v>
                </c:pt>
                <c:pt idx="17428">
                  <c:v>45394.170523807872</c:v>
                </c:pt>
                <c:pt idx="17429">
                  <c:v>45394.239196875002</c:v>
                </c:pt>
                <c:pt idx="17430">
                  <c:v>45394.307870208337</c:v>
                </c:pt>
                <c:pt idx="17431">
                  <c:v>45394.376543900464</c:v>
                </c:pt>
                <c:pt idx="17432">
                  <c:v>45394.445217002314</c:v>
                </c:pt>
                <c:pt idx="17433">
                  <c:v>45394.513889699076</c:v>
                </c:pt>
                <c:pt idx="17434">
                  <c:v>45394.582562268515</c:v>
                </c:pt>
                <c:pt idx="17435">
                  <c:v>45394.651234756944</c:v>
                </c:pt>
                <c:pt idx="17436">
                  <c:v>45394.719907303239</c:v>
                </c:pt>
                <c:pt idx="17437">
                  <c:v>45394.788579513886</c:v>
                </c:pt>
                <c:pt idx="17438">
                  <c:v>45394.857252488429</c:v>
                </c:pt>
                <c:pt idx="17439">
                  <c:v>45394.92592548611</c:v>
                </c:pt>
                <c:pt idx="17440">
                  <c:v>45394.994598263889</c:v>
                </c:pt>
                <c:pt idx="17441">
                  <c:v>45395.063270949075</c:v>
                </c:pt>
                <c:pt idx="17442">
                  <c:v>45395.131943020831</c:v>
                </c:pt>
                <c:pt idx="17443">
                  <c:v>45395.200615590278</c:v>
                </c:pt>
                <c:pt idx="17444">
                  <c:v>45395.269288680553</c:v>
                </c:pt>
                <c:pt idx="17445">
                  <c:v>45395.337962268517</c:v>
                </c:pt>
                <c:pt idx="17446">
                  <c:v>45395.406635613428</c:v>
                </c:pt>
                <c:pt idx="17447">
                  <c:v>45395.475308414352</c:v>
                </c:pt>
                <c:pt idx="17448">
                  <c:v>45395.543980856484</c:v>
                </c:pt>
                <c:pt idx="17449">
                  <c:v>45395.612653159726</c:v>
                </c:pt>
                <c:pt idx="17450">
                  <c:v>45395.681325520833</c:v>
                </c:pt>
                <c:pt idx="17451">
                  <c:v>45395.749997754632</c:v>
                </c:pt>
                <c:pt idx="17452">
                  <c:v>45395.818670104163</c:v>
                </c:pt>
                <c:pt idx="17453">
                  <c:v>45395.887343136572</c:v>
                </c:pt>
                <c:pt idx="17454">
                  <c:v>45395.956015821757</c:v>
                </c:pt>
                <c:pt idx="17455">
                  <c:v>45396.024688356483</c:v>
                </c:pt>
                <c:pt idx="17456">
                  <c:v>45396.093360648149</c:v>
                </c:pt>
                <c:pt idx="17457">
                  <c:v>45396.162032743057</c:v>
                </c:pt>
                <c:pt idx="17458">
                  <c:v>45396.230705439812</c:v>
                </c:pt>
                <c:pt idx="17459">
                  <c:v>45396.299378402779</c:v>
                </c:pt>
                <c:pt idx="17460">
                  <c:v>45396.368051851852</c:v>
                </c:pt>
                <c:pt idx="17461">
                  <c:v>45396.436724699073</c:v>
                </c:pt>
                <c:pt idx="17462">
                  <c:v>45396.50539716435</c:v>
                </c:pt>
                <c:pt idx="17463">
                  <c:v>45396.574069444447</c:v>
                </c:pt>
                <c:pt idx="17464">
                  <c:v>45396.642741631942</c:v>
                </c:pt>
                <c:pt idx="17465">
                  <c:v>45396.711413888886</c:v>
                </c:pt>
                <c:pt idx="17466">
                  <c:v>45396.780085833336</c:v>
                </c:pt>
                <c:pt idx="17467">
                  <c:v>45396.848758460648</c:v>
                </c:pt>
                <c:pt idx="17468">
                  <c:v>45396.917431226851</c:v>
                </c:pt>
                <c:pt idx="17469">
                  <c:v>45396.986103703704</c:v>
                </c:pt>
                <c:pt idx="17470">
                  <c:v>45397.054776111108</c:v>
                </c:pt>
                <c:pt idx="17471">
                  <c:v>45397.123447962964</c:v>
                </c:pt>
                <c:pt idx="17472">
                  <c:v>45397.192120243053</c:v>
                </c:pt>
                <c:pt idx="17473">
                  <c:v>45397.260793043984</c:v>
                </c:pt>
                <c:pt idx="17474">
                  <c:v>45397.329466284726</c:v>
                </c:pt>
                <c:pt idx="17475">
                  <c:v>45397.39813947917</c:v>
                </c:pt>
                <c:pt idx="17476">
                  <c:v>45397.46681208333</c:v>
                </c:pt>
                <c:pt idx="17477">
                  <c:v>45397.535484293985</c:v>
                </c:pt>
                <c:pt idx="17478">
                  <c:v>45397.604156377318</c:v>
                </c:pt>
                <c:pt idx="17479">
                  <c:v>45397.672828495372</c:v>
                </c:pt>
                <c:pt idx="17480">
                  <c:v>45397.741500543983</c:v>
                </c:pt>
                <c:pt idx="17481">
                  <c:v>45397.810172500001</c:v>
                </c:pt>
                <c:pt idx="17482">
                  <c:v>45397.878845254629</c:v>
                </c:pt>
                <c:pt idx="17483">
                  <c:v>45397.947517731482</c:v>
                </c:pt>
                <c:pt idx="17484">
                  <c:v>45398.016190057868</c:v>
                </c:pt>
                <c:pt idx="17485">
                  <c:v>45398.084862187497</c:v>
                </c:pt>
                <c:pt idx="17486">
                  <c:v>45398.153533912038</c:v>
                </c:pt>
                <c:pt idx="17487">
                  <c:v>45398.222206226848</c:v>
                </c:pt>
                <c:pt idx="17488">
                  <c:v>45398.290878888889</c:v>
                </c:pt>
                <c:pt idx="17489">
                  <c:v>45398.359552094909</c:v>
                </c:pt>
                <c:pt idx="17490">
                  <c:v>45398.428224733798</c:v>
                </c:pt>
                <c:pt idx="17491">
                  <c:v>45398.49689696759</c:v>
                </c:pt>
                <c:pt idx="17492">
                  <c:v>45398.565568958336</c:v>
                </c:pt>
                <c:pt idx="17493">
                  <c:v>45398.634240856481</c:v>
                </c:pt>
                <c:pt idx="17494">
                  <c:v>45398.702912824076</c:v>
                </c:pt>
                <c:pt idx="17495">
                  <c:v>45398.771584525464</c:v>
                </c:pt>
                <c:pt idx="17496">
                  <c:v>45398.840256793985</c:v>
                </c:pt>
                <c:pt idx="17497">
                  <c:v>45398.908929351855</c:v>
                </c:pt>
                <c:pt idx="17498">
                  <c:v>45398.977601539351</c:v>
                </c:pt>
                <c:pt idx="17499">
                  <c:v>45399.046273668981</c:v>
                </c:pt>
                <c:pt idx="17500">
                  <c:v>45399.114945335648</c:v>
                </c:pt>
                <c:pt idx="17501">
                  <c:v>45399.183617291666</c:v>
                </c:pt>
                <c:pt idx="17502">
                  <c:v>45399.25228980324</c:v>
                </c:pt>
                <c:pt idx="17503">
                  <c:v>45399.320962662037</c:v>
                </c:pt>
                <c:pt idx="17504">
                  <c:v>45399.389635671294</c:v>
                </c:pt>
                <c:pt idx="17505">
                  <c:v>45399.458308078705</c:v>
                </c:pt>
                <c:pt idx="17506">
                  <c:v>45399.526980069444</c:v>
                </c:pt>
                <c:pt idx="17507">
                  <c:v>45399.595651932868</c:v>
                </c:pt>
                <c:pt idx="17508">
                  <c:v>45399.664323807869</c:v>
                </c:pt>
                <c:pt idx="17509">
                  <c:v>45399.732995671293</c:v>
                </c:pt>
                <c:pt idx="17510">
                  <c:v>45399.801667280095</c:v>
                </c:pt>
                <c:pt idx="17511">
                  <c:v>45399.870339710651</c:v>
                </c:pt>
                <c:pt idx="17512">
                  <c:v>45399.93901199074</c:v>
                </c:pt>
                <c:pt idx="17513">
                  <c:v>45400.00768412037</c:v>
                </c:pt>
                <c:pt idx="17514">
                  <c:v>45400.076356076388</c:v>
                </c:pt>
                <c:pt idx="17515">
                  <c:v>45400.145027488426</c:v>
                </c:pt>
                <c:pt idx="17516">
                  <c:v>45400.213699479165</c:v>
                </c:pt>
                <c:pt idx="17517">
                  <c:v>45400.282371886577</c:v>
                </c:pt>
                <c:pt idx="17518">
                  <c:v>45400.351044849536</c:v>
                </c:pt>
                <c:pt idx="17519">
                  <c:v>45400.419717337965</c:v>
                </c:pt>
                <c:pt idx="17520">
                  <c:v>45400.488389375001</c:v>
                </c:pt>
                <c:pt idx="17521">
                  <c:v>45400.557061122687</c:v>
                </c:pt>
                <c:pt idx="17522">
                  <c:v>45400.625732754626</c:v>
                </c:pt>
                <c:pt idx="17523">
                  <c:v>45400.694404456015</c:v>
                </c:pt>
                <c:pt idx="17524">
                  <c:v>45400.763075937502</c:v>
                </c:pt>
                <c:pt idx="17525">
                  <c:v>45400.831747835648</c:v>
                </c:pt>
                <c:pt idx="17526">
                  <c:v>45400.900420196762</c:v>
                </c:pt>
                <c:pt idx="17527">
                  <c:v>45400.96909215278</c:v>
                </c:pt>
                <c:pt idx="17528">
                  <c:v>45401.037764004628</c:v>
                </c:pt>
                <c:pt idx="17529">
                  <c:v>45401.10643550926</c:v>
                </c:pt>
                <c:pt idx="17530">
                  <c:v>45401.175107141207</c:v>
                </c:pt>
                <c:pt idx="17531">
                  <c:v>45401.243779340279</c:v>
                </c:pt>
                <c:pt idx="17532">
                  <c:v>45401.312451817132</c:v>
                </c:pt>
                <c:pt idx="17533">
                  <c:v>45401.38112460648</c:v>
                </c:pt>
                <c:pt idx="17534">
                  <c:v>45401.449796793982</c:v>
                </c:pt>
                <c:pt idx="17535">
                  <c:v>45401.518468564813</c:v>
                </c:pt>
                <c:pt idx="17536">
                  <c:v>45401.587140219905</c:v>
                </c:pt>
                <c:pt idx="17537">
                  <c:v>45401.655811828707</c:v>
                </c:pt>
                <c:pt idx="17538">
                  <c:v>45401.724483460646</c:v>
                </c:pt>
                <c:pt idx="17539">
                  <c:v>45401.793154780091</c:v>
                </c:pt>
                <c:pt idx="17540">
                  <c:v>45401.861826886576</c:v>
                </c:pt>
                <c:pt idx="17541">
                  <c:v>45401.930498958332</c:v>
                </c:pt>
                <c:pt idx="17542">
                  <c:v>45401.999170856485</c:v>
                </c:pt>
                <c:pt idx="17543">
                  <c:v>45402.067842627315</c:v>
                </c:pt>
                <c:pt idx="17544">
                  <c:v>45402.136513784724</c:v>
                </c:pt>
                <c:pt idx="17545">
                  <c:v>45402.205185474537</c:v>
                </c:pt>
                <c:pt idx="17546">
                  <c:v>45402.273857650463</c:v>
                </c:pt>
                <c:pt idx="17547">
                  <c:v>45402.34253037037</c:v>
                </c:pt>
                <c:pt idx="17548">
                  <c:v>45402.411202743053</c:v>
                </c:pt>
                <c:pt idx="17549">
                  <c:v>45402.479874606484</c:v>
                </c:pt>
                <c:pt idx="17550">
                  <c:v>45402.548546134261</c:v>
                </c:pt>
                <c:pt idx="17551">
                  <c:v>45402.617217534724</c:v>
                </c:pt>
                <c:pt idx="17552">
                  <c:v>45402.685888981483</c:v>
                </c:pt>
                <c:pt idx="17553">
                  <c:v>45402.754560277775</c:v>
                </c:pt>
                <c:pt idx="17554">
                  <c:v>45402.823231817129</c:v>
                </c:pt>
                <c:pt idx="17555">
                  <c:v>45402.891903958334</c:v>
                </c:pt>
                <c:pt idx="17556">
                  <c:v>45402.96057570602</c:v>
                </c:pt>
                <c:pt idx="17557">
                  <c:v>45403.02924733796</c:v>
                </c:pt>
                <c:pt idx="17558">
                  <c:v>45403.097918680556</c:v>
                </c:pt>
                <c:pt idx="17559">
                  <c:v>45403.166589953704</c:v>
                </c:pt>
                <c:pt idx="17560">
                  <c:v>45403.235261805552</c:v>
                </c:pt>
                <c:pt idx="17561">
                  <c:v>45403.303933935182</c:v>
                </c:pt>
                <c:pt idx="17562">
                  <c:v>45403.372606493052</c:v>
                </c:pt>
                <c:pt idx="17563">
                  <c:v>45403.441278449071</c:v>
                </c:pt>
                <c:pt idx="17564">
                  <c:v>45403.50995</c:v>
                </c:pt>
                <c:pt idx="17565">
                  <c:v>45403.578621412038</c:v>
                </c:pt>
                <c:pt idx="17566">
                  <c:v>45403.647292731483</c:v>
                </c:pt>
                <c:pt idx="17567">
                  <c:v>45403.715964120369</c:v>
                </c:pt>
                <c:pt idx="17568">
                  <c:v>45403.784635173608</c:v>
                </c:pt>
                <c:pt idx="17569">
                  <c:v>45403.853306956022</c:v>
                </c:pt>
                <c:pt idx="17570">
                  <c:v>45403.921978819446</c:v>
                </c:pt>
                <c:pt idx="17571">
                  <c:v>45403.990650439817</c:v>
                </c:pt>
                <c:pt idx="17572">
                  <c:v>45404.059321967594</c:v>
                </c:pt>
                <c:pt idx="17573">
                  <c:v>45404.127992916663</c:v>
                </c:pt>
                <c:pt idx="17574">
                  <c:v>45404.196664328701</c:v>
                </c:pt>
                <c:pt idx="17575">
                  <c:v>45404.265336273151</c:v>
                </c:pt>
                <c:pt idx="17576">
                  <c:v>45404.334008680555</c:v>
                </c:pt>
                <c:pt idx="17577">
                  <c:v>45404.402680937499</c:v>
                </c:pt>
                <c:pt idx="17578">
                  <c:v>45404.471352638888</c:v>
                </c:pt>
                <c:pt idx="17579">
                  <c:v>45404.540023958332</c:v>
                </c:pt>
                <c:pt idx="17580">
                  <c:v>45404.608695138886</c:v>
                </c:pt>
                <c:pt idx="17581">
                  <c:v>45404.677366365744</c:v>
                </c:pt>
                <c:pt idx="17582">
                  <c:v>45404.746037500001</c:v>
                </c:pt>
                <c:pt idx="17583">
                  <c:v>45404.81470865741</c:v>
                </c:pt>
                <c:pt idx="17584">
                  <c:v>45404.883380543979</c:v>
                </c:pt>
                <c:pt idx="17585">
                  <c:v>45404.952052118053</c:v>
                </c:pt>
                <c:pt idx="17586">
                  <c:v>45405.020723553243</c:v>
                </c:pt>
                <c:pt idx="17587">
                  <c:v>45405.089394756942</c:v>
                </c:pt>
                <c:pt idx="17588">
                  <c:v>45405.158065659722</c:v>
                </c:pt>
                <c:pt idx="17589">
                  <c:v>45405.226737164354</c:v>
                </c:pt>
                <c:pt idx="17590">
                  <c:v>45405.295408969905</c:v>
                </c:pt>
                <c:pt idx="17591">
                  <c:v>45405.364081284722</c:v>
                </c:pt>
                <c:pt idx="17592">
                  <c:v>45405.432753032408</c:v>
                </c:pt>
                <c:pt idx="17593">
                  <c:v>45405.501424374997</c:v>
                </c:pt>
                <c:pt idx="17594">
                  <c:v>45405.570095509262</c:v>
                </c:pt>
                <c:pt idx="17595">
                  <c:v>45405.638766562501</c:v>
                </c:pt>
                <c:pt idx="17596">
                  <c:v>45405.707437673613</c:v>
                </c:pt>
                <c:pt idx="17597">
                  <c:v>45405.776108495367</c:v>
                </c:pt>
                <c:pt idx="17598">
                  <c:v>45405.844779953703</c:v>
                </c:pt>
                <c:pt idx="17599">
                  <c:v>45405.91345162037</c:v>
                </c:pt>
                <c:pt idx="17600">
                  <c:v>45405.982122951391</c:v>
                </c:pt>
                <c:pt idx="17601">
                  <c:v>45406.050794224539</c:v>
                </c:pt>
                <c:pt idx="17602">
                  <c:v>45406.119465000003</c:v>
                </c:pt>
                <c:pt idx="17603">
                  <c:v>45406.188136122684</c:v>
                </c:pt>
                <c:pt idx="17604">
                  <c:v>45406.256807789352</c:v>
                </c:pt>
                <c:pt idx="17605">
                  <c:v>45406.325479861109</c:v>
                </c:pt>
                <c:pt idx="17606">
                  <c:v>45406.39415197917</c:v>
                </c:pt>
                <c:pt idx="17607">
                  <c:v>45406.462823495371</c:v>
                </c:pt>
                <c:pt idx="17608">
                  <c:v>45406.531494606483</c:v>
                </c:pt>
                <c:pt idx="17609">
                  <c:v>45406.60016559028</c:v>
                </c:pt>
                <c:pt idx="17610">
                  <c:v>45406.668836608798</c:v>
                </c:pt>
                <c:pt idx="17611">
                  <c:v>45406.73750758102</c:v>
                </c:pt>
                <c:pt idx="17612">
                  <c:v>45406.806178379629</c:v>
                </c:pt>
                <c:pt idx="17613">
                  <c:v>45406.874849976855</c:v>
                </c:pt>
                <c:pt idx="17614">
                  <c:v>45406.943521377318</c:v>
                </c:pt>
                <c:pt idx="17615">
                  <c:v>45407.012192627313</c:v>
                </c:pt>
                <c:pt idx="17616">
                  <c:v>45407.080863692128</c:v>
                </c:pt>
                <c:pt idx="17617">
                  <c:v>45407.149534270837</c:v>
                </c:pt>
                <c:pt idx="17618">
                  <c:v>45407.218205439814</c:v>
                </c:pt>
                <c:pt idx="17619">
                  <c:v>45407.286876990744</c:v>
                </c:pt>
                <c:pt idx="17620">
                  <c:v>45407.355549085645</c:v>
                </c:pt>
                <c:pt idx="17621">
                  <c:v>45407.424220659719</c:v>
                </c:pt>
                <c:pt idx="17622">
                  <c:v>45407.492891817128</c:v>
                </c:pt>
                <c:pt idx="17623">
                  <c:v>45407.561562708332</c:v>
                </c:pt>
                <c:pt idx="17624">
                  <c:v>45407.630233495373</c:v>
                </c:pt>
                <c:pt idx="17625">
                  <c:v>45407.698904351855</c:v>
                </c:pt>
                <c:pt idx="17626">
                  <c:v>45407.767574953701</c:v>
                </c:pt>
                <c:pt idx="17627">
                  <c:v>45407.836246076389</c:v>
                </c:pt>
                <c:pt idx="17628">
                  <c:v>45407.904917557869</c:v>
                </c:pt>
                <c:pt idx="17629">
                  <c:v>45407.973588645837</c:v>
                </c:pt>
                <c:pt idx="17630">
                  <c:v>45408.042259664355</c:v>
                </c:pt>
                <c:pt idx="17631">
                  <c:v>45408.110930266201</c:v>
                </c:pt>
                <c:pt idx="17632">
                  <c:v>45408.179601099539</c:v>
                </c:pt>
                <c:pt idx="17633">
                  <c:v>45408.248272476849</c:v>
                </c:pt>
                <c:pt idx="17634">
                  <c:v>45408.316944178237</c:v>
                </c:pt>
                <c:pt idx="17635">
                  <c:v>45408.385616111111</c:v>
                </c:pt>
                <c:pt idx="17636">
                  <c:v>45408.454287442131</c:v>
                </c:pt>
                <c:pt idx="17637">
                  <c:v>45408.522958344911</c:v>
                </c:pt>
                <c:pt idx="17638">
                  <c:v>45408.591629143521</c:v>
                </c:pt>
                <c:pt idx="17639">
                  <c:v>45408.660299907409</c:v>
                </c:pt>
                <c:pt idx="17640">
                  <c:v>45408.728970694443</c:v>
                </c:pt>
                <c:pt idx="17641">
                  <c:v>45408.797641180558</c:v>
                </c:pt>
                <c:pt idx="17642">
                  <c:v>45408.866312488426</c:v>
                </c:pt>
                <c:pt idx="17643">
                  <c:v>45408.934983703701</c:v>
                </c:pt>
                <c:pt idx="17644">
                  <c:v>45409.003654745371</c:v>
                </c:pt>
                <c:pt idx="17645">
                  <c:v>45409.072325648151</c:v>
                </c:pt>
                <c:pt idx="17646">
                  <c:v>45409.140995960646</c:v>
                </c:pt>
                <c:pt idx="17647">
                  <c:v>45409.209666828705</c:v>
                </c:pt>
                <c:pt idx="17648">
                  <c:v>45409.278338148149</c:v>
                </c:pt>
                <c:pt idx="17649">
                  <c:v>45409.347010034726</c:v>
                </c:pt>
                <c:pt idx="17650">
                  <c:v>45409.415681493054</c:v>
                </c:pt>
                <c:pt idx="17651">
                  <c:v>45409.484352476851</c:v>
                </c:pt>
                <c:pt idx="17652">
                  <c:v>45409.553023148146</c:v>
                </c:pt>
                <c:pt idx="17653">
                  <c:v>45409.621693703702</c:v>
                </c:pt>
                <c:pt idx="17654">
                  <c:v>45409.690364305556</c:v>
                </c:pt>
                <c:pt idx="17655">
                  <c:v>45409.759034722221</c:v>
                </c:pt>
                <c:pt idx="17656">
                  <c:v>45409.827705474534</c:v>
                </c:pt>
                <c:pt idx="17657">
                  <c:v>45409.896376759258</c:v>
                </c:pt>
                <c:pt idx="17658">
                  <c:v>45409.965047662037</c:v>
                </c:pt>
                <c:pt idx="17659">
                  <c:v>45410.033718425926</c:v>
                </c:pt>
                <c:pt idx="17660">
                  <c:v>45410.102388888889</c:v>
                </c:pt>
                <c:pt idx="17661">
                  <c:v>45410.171059386572</c:v>
                </c:pt>
                <c:pt idx="17662">
                  <c:v>45410.239730451387</c:v>
                </c:pt>
                <c:pt idx="17663">
                  <c:v>45410.308401782408</c:v>
                </c:pt>
                <c:pt idx="17664">
                  <c:v>45410.377073495372</c:v>
                </c:pt>
                <c:pt idx="17665">
                  <c:v>45410.445744606484</c:v>
                </c:pt>
                <c:pt idx="17666">
                  <c:v>45410.514415300924</c:v>
                </c:pt>
                <c:pt idx="17667">
                  <c:v>45410.583085879633</c:v>
                </c:pt>
                <c:pt idx="17668">
                  <c:v>45410.651756377316</c:v>
                </c:pt>
                <c:pt idx="17669">
                  <c:v>45410.720426932872</c:v>
                </c:pt>
                <c:pt idx="17670">
                  <c:v>45410.789097152781</c:v>
                </c:pt>
                <c:pt idx="17671">
                  <c:v>45410.857768136571</c:v>
                </c:pt>
                <c:pt idx="17672">
                  <c:v>45410.926439143521</c:v>
                </c:pt>
                <c:pt idx="17673">
                  <c:v>45410.995109930554</c:v>
                </c:pt>
                <c:pt idx="17674">
                  <c:v>45411.063780636578</c:v>
                </c:pt>
                <c:pt idx="17675">
                  <c:v>45411.132450717596</c:v>
                </c:pt>
                <c:pt idx="17676">
                  <c:v>45411.201121307873</c:v>
                </c:pt>
                <c:pt idx="17677">
                  <c:v>45411.269792407409</c:v>
                </c:pt>
                <c:pt idx="17678">
                  <c:v>45411.338464016204</c:v>
                </c:pt>
                <c:pt idx="17679">
                  <c:v>45411.407135381945</c:v>
                </c:pt>
                <c:pt idx="17680">
                  <c:v>45411.475806203707</c:v>
                </c:pt>
                <c:pt idx="17681">
                  <c:v>45411.75048761574</c:v>
                </c:pt>
                <c:pt idx="17682">
                  <c:v>45411.819157986109</c:v>
                </c:pt>
                <c:pt idx="17683">
                  <c:v>45411.887829050924</c:v>
                </c:pt>
                <c:pt idx="17684">
                  <c:v>45411.956499756947</c:v>
                </c:pt>
                <c:pt idx="17685">
                  <c:v>45412.025170312503</c:v>
                </c:pt>
                <c:pt idx="17686">
                  <c:v>45412.093840636575</c:v>
                </c:pt>
                <c:pt idx="17687">
                  <c:v>45412.162510752314</c:v>
                </c:pt>
                <c:pt idx="17688">
                  <c:v>45412.231181469906</c:v>
                </c:pt>
                <c:pt idx="17689">
                  <c:v>45412.299852476855</c:v>
                </c:pt>
                <c:pt idx="17690">
                  <c:v>45412.36852394676</c:v>
                </c:pt>
                <c:pt idx="17691">
                  <c:v>45412.437194826387</c:v>
                </c:pt>
                <c:pt idx="17692">
                  <c:v>45412.505865312502</c:v>
                </c:pt>
                <c:pt idx="17693">
                  <c:v>45412.574535624997</c:v>
                </c:pt>
                <c:pt idx="17694">
                  <c:v>45412.643205844906</c:v>
                </c:pt>
                <c:pt idx="17695">
                  <c:v>45412.711876134257</c:v>
                </c:pt>
                <c:pt idx="17696">
                  <c:v>45412.780546111113</c:v>
                </c:pt>
                <c:pt idx="17697">
                  <c:v>45412.849216770832</c:v>
                </c:pt>
                <c:pt idx="17698">
                  <c:v>45412.917887569442</c:v>
                </c:pt>
                <c:pt idx="17699">
                  <c:v>45412.986558078701</c:v>
                </c:pt>
                <c:pt idx="17700">
                  <c:v>45413.055228530095</c:v>
                </c:pt>
                <c:pt idx="17701">
                  <c:v>45413.123898425925</c:v>
                </c:pt>
                <c:pt idx="17702">
                  <c:v>45413.192568738428</c:v>
                </c:pt>
                <c:pt idx="17703">
                  <c:v>45413.261239583335</c:v>
                </c:pt>
                <c:pt idx="17704">
                  <c:v>45413.329910856482</c:v>
                </c:pt>
                <c:pt idx="17705">
                  <c:v>45413.398582094909</c:v>
                </c:pt>
                <c:pt idx="17706">
                  <c:v>45413.467252743052</c:v>
                </c:pt>
                <c:pt idx="17707">
                  <c:v>45413.535922986113</c:v>
                </c:pt>
                <c:pt idx="17708">
                  <c:v>45413.604593113429</c:v>
                </c:pt>
                <c:pt idx="17709">
                  <c:v>45413.673263275465</c:v>
                </c:pt>
                <c:pt idx="17710">
                  <c:v>45413.741933368059</c:v>
                </c:pt>
                <c:pt idx="17711">
                  <c:v>45413.810603368052</c:v>
                </c:pt>
                <c:pt idx="17712">
                  <c:v>45413.879274166669</c:v>
                </c:pt>
                <c:pt idx="17713">
                  <c:v>45413.947944687498</c:v>
                </c:pt>
                <c:pt idx="17714">
                  <c:v>45414.016615057873</c:v>
                </c:pt>
                <c:pt idx="17715">
                  <c:v>45414.085285231478</c:v>
                </c:pt>
                <c:pt idx="17716">
                  <c:v>45414.153955011578</c:v>
                </c:pt>
                <c:pt idx="17717">
                  <c:v>45414.22262537037</c:v>
                </c:pt>
                <c:pt idx="17718">
                  <c:v>45414.291296087962</c:v>
                </c:pt>
                <c:pt idx="17719">
                  <c:v>45414.359967326389</c:v>
                </c:pt>
                <c:pt idx="17720">
                  <c:v>45414.428638020836</c:v>
                </c:pt>
                <c:pt idx="17721">
                  <c:v>45414.497308310187</c:v>
                </c:pt>
                <c:pt idx="17722">
                  <c:v>45414.565978356484</c:v>
                </c:pt>
                <c:pt idx="17723">
                  <c:v>45414.634648310188</c:v>
                </c:pt>
                <c:pt idx="17724">
                  <c:v>45414.703318321757</c:v>
                </c:pt>
                <c:pt idx="17725">
                  <c:v>45414.771988078704</c:v>
                </c:pt>
                <c:pt idx="17726">
                  <c:v>45414.8406583912</c:v>
                </c:pt>
                <c:pt idx="17727">
                  <c:v>45414.909329004629</c:v>
                </c:pt>
                <c:pt idx="17728">
                  <c:v>45414.977999259259</c:v>
                </c:pt>
                <c:pt idx="17729">
                  <c:v>45415.046669432872</c:v>
                </c:pt>
                <c:pt idx="17730">
                  <c:v>45415.115339166667</c:v>
                </c:pt>
                <c:pt idx="17731">
                  <c:v>45415.184009178243</c:v>
                </c:pt>
                <c:pt idx="17732">
                  <c:v>45415.252679745368</c:v>
                </c:pt>
                <c:pt idx="17733">
                  <c:v>45415.321350671293</c:v>
                </c:pt>
                <c:pt idx="17734">
                  <c:v>45415.390021736108</c:v>
                </c:pt>
                <c:pt idx="17735">
                  <c:v>45415.458692199078</c:v>
                </c:pt>
                <c:pt idx="17736">
                  <c:v>45415.527362256944</c:v>
                </c:pt>
                <c:pt idx="17737">
                  <c:v>45415.596032187503</c:v>
                </c:pt>
                <c:pt idx="17738">
                  <c:v>45415.664702118054</c:v>
                </c:pt>
                <c:pt idx="17739">
                  <c:v>45415.733372048613</c:v>
                </c:pt>
                <c:pt idx="17740">
                  <c:v>45415.802041724535</c:v>
                </c:pt>
                <c:pt idx="17741">
                  <c:v>45415.870712222226</c:v>
                </c:pt>
                <c:pt idx="17742">
                  <c:v>45415.939382569442</c:v>
                </c:pt>
                <c:pt idx="17743">
                  <c:v>45416.008052766207</c:v>
                </c:pt>
                <c:pt idx="17744">
                  <c:v>45416.076722789352</c:v>
                </c:pt>
                <c:pt idx="17745">
                  <c:v>45416.145392268518</c:v>
                </c:pt>
                <c:pt idx="17746">
                  <c:v>45416.214062326391</c:v>
                </c:pt>
                <c:pt idx="17747">
                  <c:v>45416.282732800923</c:v>
                </c:pt>
                <c:pt idx="17748">
                  <c:v>45416.351403842593</c:v>
                </c:pt>
                <c:pt idx="17749">
                  <c:v>45416.420074398149</c:v>
                </c:pt>
                <c:pt idx="17750">
                  <c:v>45416.488744525464</c:v>
                </c:pt>
                <c:pt idx="17751">
                  <c:v>45416.557414340277</c:v>
                </c:pt>
                <c:pt idx="17752">
                  <c:v>45416.626084050928</c:v>
                </c:pt>
                <c:pt idx="17753">
                  <c:v>45416.694753819444</c:v>
                </c:pt>
                <c:pt idx="17754">
                  <c:v>45416.763423379627</c:v>
                </c:pt>
                <c:pt idx="17755">
                  <c:v>45416.832093368059</c:v>
                </c:pt>
                <c:pt idx="17756">
                  <c:v>45416.900763807869</c:v>
                </c:pt>
                <c:pt idx="17757">
                  <c:v>45416.969433842591</c:v>
                </c:pt>
                <c:pt idx="17758">
                  <c:v>45417.038103773149</c:v>
                </c:pt>
                <c:pt idx="17759">
                  <c:v>45417.106773368054</c:v>
                </c:pt>
                <c:pt idx="17760">
                  <c:v>45417.175443078704</c:v>
                </c:pt>
                <c:pt idx="17761">
                  <c:v>45417.244113356479</c:v>
                </c:pt>
                <c:pt idx="17762">
                  <c:v>45417.312783923611</c:v>
                </c:pt>
                <c:pt idx="17763">
                  <c:v>45417.38145479167</c:v>
                </c:pt>
                <c:pt idx="17764">
                  <c:v>45417.450125069445</c:v>
                </c:pt>
                <c:pt idx="17765">
                  <c:v>45417.518794930555</c:v>
                </c:pt>
                <c:pt idx="17766">
                  <c:v>45417.587464675926</c:v>
                </c:pt>
                <c:pt idx="17767">
                  <c:v>45417.656134375</c:v>
                </c:pt>
                <c:pt idx="17768">
                  <c:v>45417.724804097219</c:v>
                </c:pt>
                <c:pt idx="17769">
                  <c:v>45417.793473506943</c:v>
                </c:pt>
                <c:pt idx="17770">
                  <c:v>45417.862143715276</c:v>
                </c:pt>
                <c:pt idx="17771">
                  <c:v>45417.930813877312</c:v>
                </c:pt>
                <c:pt idx="17772">
                  <c:v>45417.999483865744</c:v>
                </c:pt>
                <c:pt idx="17773">
                  <c:v>45418.068153738423</c:v>
                </c:pt>
                <c:pt idx="17774">
                  <c:v>45418.136822986111</c:v>
                </c:pt>
                <c:pt idx="17775">
                  <c:v>45418.205492777779</c:v>
                </c:pt>
                <c:pt idx="17776">
                  <c:v>45418.274163055554</c:v>
                </c:pt>
                <c:pt idx="17777">
                  <c:v>45418.342833877316</c:v>
                </c:pt>
                <c:pt idx="17778">
                  <c:v>45418.411504351854</c:v>
                </c:pt>
                <c:pt idx="17779">
                  <c:v>45418.480174328703</c:v>
                </c:pt>
                <c:pt idx="17780">
                  <c:v>45418.548843958335</c:v>
                </c:pt>
                <c:pt idx="17781">
                  <c:v>45418.617513460646</c:v>
                </c:pt>
                <c:pt idx="17782">
                  <c:v>45418.686183020836</c:v>
                </c:pt>
                <c:pt idx="17783">
                  <c:v>45418.754852418984</c:v>
                </c:pt>
                <c:pt idx="17784">
                  <c:v>45418.823522060185</c:v>
                </c:pt>
                <c:pt idx="17785">
                  <c:v>45418.892192303239</c:v>
                </c:pt>
                <c:pt idx="17786">
                  <c:v>45418.960862175925</c:v>
                </c:pt>
                <c:pt idx="17787">
                  <c:v>45419.02953190972</c:v>
                </c:pt>
                <c:pt idx="17788">
                  <c:v>45419.098201377317</c:v>
                </c:pt>
                <c:pt idx="17789">
                  <c:v>45419.166870763889</c:v>
                </c:pt>
                <c:pt idx="17790">
                  <c:v>45419.235540729169</c:v>
                </c:pt>
                <c:pt idx="17791">
                  <c:v>45419.304210960647</c:v>
                </c:pt>
                <c:pt idx="17792">
                  <c:v>45419.372881631942</c:v>
                </c:pt>
                <c:pt idx="17793">
                  <c:v>45419.44155171296</c:v>
                </c:pt>
                <c:pt idx="17794">
                  <c:v>45419.510222037039</c:v>
                </c:pt>
                <c:pt idx="17795">
                  <c:v>45419.578894872684</c:v>
                </c:pt>
                <c:pt idx="17796">
                  <c:v>45419.647567627311</c:v>
                </c:pt>
                <c:pt idx="17797">
                  <c:v>45419.716240462963</c:v>
                </c:pt>
                <c:pt idx="17798">
                  <c:v>45419.784912951392</c:v>
                </c:pt>
                <c:pt idx="17799">
                  <c:v>45419.853586168982</c:v>
                </c:pt>
                <c:pt idx="17800">
                  <c:v>45419.922259479164</c:v>
                </c:pt>
                <c:pt idx="17801">
                  <c:v>45419.990932534725</c:v>
                </c:pt>
                <c:pt idx="17802">
                  <c:v>45420.05960552083</c:v>
                </c:pt>
                <c:pt idx="17803">
                  <c:v>45420.128277916665</c:v>
                </c:pt>
                <c:pt idx="17804">
                  <c:v>45420.196950775462</c:v>
                </c:pt>
                <c:pt idx="17805">
                  <c:v>45420.265624155094</c:v>
                </c:pt>
                <c:pt idx="17806">
                  <c:v>45420.334298009257</c:v>
                </c:pt>
                <c:pt idx="17807">
                  <c:v>45420.402971724536</c:v>
                </c:pt>
                <c:pt idx="17808">
                  <c:v>45420.471644872683</c:v>
                </c:pt>
                <c:pt idx="17809">
                  <c:v>45420.540317638886</c:v>
                </c:pt>
                <c:pt idx="17810">
                  <c:v>45420.608990277775</c:v>
                </c:pt>
                <c:pt idx="17811">
                  <c:v>45420.67766296296</c:v>
                </c:pt>
                <c:pt idx="17812">
                  <c:v>45420.746335543983</c:v>
                </c:pt>
                <c:pt idx="17813">
                  <c:v>45420.815008148151</c:v>
                </c:pt>
                <c:pt idx="17814">
                  <c:v>45420.883681493055</c:v>
                </c:pt>
                <c:pt idx="17815">
                  <c:v>45420.952354525463</c:v>
                </c:pt>
                <c:pt idx="17816">
                  <c:v>45421.021027418981</c:v>
                </c:pt>
                <c:pt idx="17817">
                  <c:v>45421.089700081022</c:v>
                </c:pt>
                <c:pt idx="17818">
                  <c:v>45421.158372442129</c:v>
                </c:pt>
                <c:pt idx="17819">
                  <c:v>45421.22704539352</c:v>
                </c:pt>
                <c:pt idx="17820">
                  <c:v>45421.295718668982</c:v>
                </c:pt>
                <c:pt idx="17821">
                  <c:v>45421.364392442127</c:v>
                </c:pt>
                <c:pt idx="17822">
                  <c:v>45421.433065648147</c:v>
                </c:pt>
                <c:pt idx="17823">
                  <c:v>45421.501738460647</c:v>
                </c:pt>
                <c:pt idx="17824">
                  <c:v>45421.570411064815</c:v>
                </c:pt>
                <c:pt idx="17825">
                  <c:v>45421.639083564813</c:v>
                </c:pt>
                <c:pt idx="17826">
                  <c:v>45421.707756145835</c:v>
                </c:pt>
                <c:pt idx="17827">
                  <c:v>45421.776428437501</c:v>
                </c:pt>
                <c:pt idx="17828">
                  <c:v>45421.845101354163</c:v>
                </c:pt>
                <c:pt idx="17829">
                  <c:v>45421.913774490742</c:v>
                </c:pt>
                <c:pt idx="17830">
                  <c:v>45421.982447291666</c:v>
                </c:pt>
                <c:pt idx="17831">
                  <c:v>45422.051120034725</c:v>
                </c:pt>
                <c:pt idx="17832">
                  <c:v>45422.119792268517</c:v>
                </c:pt>
                <c:pt idx="17833">
                  <c:v>45422.188464872685</c:v>
                </c:pt>
                <c:pt idx="17834">
                  <c:v>45422.257138009256</c:v>
                </c:pt>
                <c:pt idx="17835">
                  <c:v>45422.325811539355</c:v>
                </c:pt>
                <c:pt idx="17836">
                  <c:v>45422.394485138888</c:v>
                </c:pt>
                <c:pt idx="17837">
                  <c:v>45422.463158136576</c:v>
                </c:pt>
                <c:pt idx="17838">
                  <c:v>45422.531820613425</c:v>
                </c:pt>
                <c:pt idx="17839">
                  <c:v>45422.600492962963</c:v>
                </c:pt>
                <c:pt idx="17840">
                  <c:v>45422.66916542824</c:v>
                </c:pt>
                <c:pt idx="17841">
                  <c:v>45422.737837858796</c:v>
                </c:pt>
                <c:pt idx="17842">
                  <c:v>45422.806510104165</c:v>
                </c:pt>
                <c:pt idx="17843">
                  <c:v>45422.875183159726</c:v>
                </c:pt>
                <c:pt idx="17844">
                  <c:v>45422.943856018515</c:v>
                </c:pt>
                <c:pt idx="17845">
                  <c:v>45423.012528726853</c:v>
                </c:pt>
                <c:pt idx="17846">
                  <c:v>45423.081201238427</c:v>
                </c:pt>
                <c:pt idx="17847">
                  <c:v>45423.149873275463</c:v>
                </c:pt>
                <c:pt idx="17848">
                  <c:v>45423.218545902775</c:v>
                </c:pt>
                <c:pt idx="17849">
                  <c:v>45423.287218912039</c:v>
                </c:pt>
                <c:pt idx="17850">
                  <c:v>45423.355892476851</c:v>
                </c:pt>
                <c:pt idx="17851">
                  <c:v>45423.42456550926</c:v>
                </c:pt>
                <c:pt idx="17852">
                  <c:v>45423.493238136572</c:v>
                </c:pt>
                <c:pt idx="17853">
                  <c:v>45423.561910486111</c:v>
                </c:pt>
                <c:pt idx="17854">
                  <c:v>45423.630582743055</c:v>
                </c:pt>
                <c:pt idx="17855">
                  <c:v>45423.699255046296</c:v>
                </c:pt>
                <c:pt idx="17856">
                  <c:v>45423.767927118053</c:v>
                </c:pt>
                <c:pt idx="17857">
                  <c:v>45423.836599699076</c:v>
                </c:pt>
                <c:pt idx="17858">
                  <c:v>45423.90527265046</c:v>
                </c:pt>
                <c:pt idx="17859">
                  <c:v>45423.97394520833</c:v>
                </c:pt>
                <c:pt idx="17860">
                  <c:v>45424.042617685183</c:v>
                </c:pt>
                <c:pt idx="17861">
                  <c:v>45424.111289768516</c:v>
                </c:pt>
                <c:pt idx="17862">
                  <c:v>45424.179962060189</c:v>
                </c:pt>
                <c:pt idx="17863">
                  <c:v>45424.24863490741</c:v>
                </c:pt>
                <c:pt idx="17864">
                  <c:v>45424.317308078702</c:v>
                </c:pt>
                <c:pt idx="17865">
                  <c:v>45424.385981481479</c:v>
                </c:pt>
                <c:pt idx="17866">
                  <c:v>45424.45465428241</c:v>
                </c:pt>
                <c:pt idx="17867">
                  <c:v>45424.523326666669</c:v>
                </c:pt>
                <c:pt idx="17868">
                  <c:v>45424.591998935182</c:v>
                </c:pt>
                <c:pt idx="17869">
                  <c:v>45424.660671180558</c:v>
                </c:pt>
                <c:pt idx="17870">
                  <c:v>45424.729343437502</c:v>
                </c:pt>
                <c:pt idx="17871">
                  <c:v>45424.79801539352</c:v>
                </c:pt>
                <c:pt idx="17872">
                  <c:v>45424.8666881713</c:v>
                </c:pt>
                <c:pt idx="17873">
                  <c:v>45424.935360868054</c:v>
                </c:pt>
                <c:pt idx="17874">
                  <c:v>45425.004033391204</c:v>
                </c:pt>
                <c:pt idx="17875">
                  <c:v>45425.072705763887</c:v>
                </c:pt>
                <c:pt idx="17876">
                  <c:v>45425.141377557869</c:v>
                </c:pt>
                <c:pt idx="17877">
                  <c:v>45425.210049907408</c:v>
                </c:pt>
                <c:pt idx="17878">
                  <c:v>45425.278722708332</c:v>
                </c:pt>
                <c:pt idx="17879">
                  <c:v>45425.347396076388</c:v>
                </c:pt>
                <c:pt idx="17880">
                  <c:v>45425.416069016203</c:v>
                </c:pt>
                <c:pt idx="17881">
                  <c:v>45425.484741493055</c:v>
                </c:pt>
                <c:pt idx="17882">
                  <c:v>45425.55341364583</c:v>
                </c:pt>
                <c:pt idx="17883">
                  <c:v>45425.622085682873</c:v>
                </c:pt>
                <c:pt idx="17884">
                  <c:v>45425.690757766206</c:v>
                </c:pt>
                <c:pt idx="17885">
                  <c:v>45425.759429675927</c:v>
                </c:pt>
                <c:pt idx="17886">
                  <c:v>45425.828101909719</c:v>
                </c:pt>
                <c:pt idx="17887">
                  <c:v>45425.896774687499</c:v>
                </c:pt>
                <c:pt idx="17888">
                  <c:v>45425.965447071758</c:v>
                </c:pt>
                <c:pt idx="17889">
                  <c:v>45426.034119340278</c:v>
                </c:pt>
                <c:pt idx="17890">
                  <c:v>45426.10279128472</c:v>
                </c:pt>
                <c:pt idx="17891">
                  <c:v>45426.171463275467</c:v>
                </c:pt>
                <c:pt idx="17892">
                  <c:v>45426.240135821761</c:v>
                </c:pt>
                <c:pt idx="17893">
                  <c:v>45426.308808657406</c:v>
                </c:pt>
                <c:pt idx="17894">
                  <c:v>45426.377481863427</c:v>
                </c:pt>
                <c:pt idx="17895">
                  <c:v>45426.446154467594</c:v>
                </c:pt>
                <c:pt idx="17896">
                  <c:v>45426.514826666666</c:v>
                </c:pt>
                <c:pt idx="17897">
                  <c:v>45426.583498738422</c:v>
                </c:pt>
                <c:pt idx="17898">
                  <c:v>45426.652170740737</c:v>
                </c:pt>
                <c:pt idx="17899">
                  <c:v>45426.720842789349</c:v>
                </c:pt>
                <c:pt idx="17900">
                  <c:v>45426.789514502314</c:v>
                </c:pt>
                <c:pt idx="17901">
                  <c:v>45426.858186990743</c:v>
                </c:pt>
                <c:pt idx="17902">
                  <c:v>45426.926859502317</c:v>
                </c:pt>
                <c:pt idx="17903">
                  <c:v>45426.995531805558</c:v>
                </c:pt>
                <c:pt idx="17904">
                  <c:v>45427.06420400463</c:v>
                </c:pt>
                <c:pt idx="17905">
                  <c:v>45427.132875601848</c:v>
                </c:pt>
                <c:pt idx="17906">
                  <c:v>45427.201547696757</c:v>
                </c:pt>
                <c:pt idx="17907">
                  <c:v>45427.270220300925</c:v>
                </c:pt>
                <c:pt idx="17908">
                  <c:v>45427.338893414351</c:v>
                </c:pt>
                <c:pt idx="17909">
                  <c:v>45427.407566284724</c:v>
                </c:pt>
                <c:pt idx="17910">
                  <c:v>45427.476238622687</c:v>
                </c:pt>
                <c:pt idx="17911">
                  <c:v>45427.544910590281</c:v>
                </c:pt>
                <c:pt idx="17912">
                  <c:v>45427.613582430553</c:v>
                </c:pt>
                <c:pt idx="17913">
                  <c:v>45427.682254317129</c:v>
                </c:pt>
                <c:pt idx="17914">
                  <c:v>45427.75092608796</c:v>
                </c:pt>
                <c:pt idx="17915">
                  <c:v>45427.819597974536</c:v>
                </c:pt>
                <c:pt idx="17916">
                  <c:v>45427.888270555559</c:v>
                </c:pt>
                <c:pt idx="17917">
                  <c:v>45427.956942789351</c:v>
                </c:pt>
                <c:pt idx="17918">
                  <c:v>45428.025614861108</c:v>
                </c:pt>
                <c:pt idx="17919">
                  <c:v>45428.094286701387</c:v>
                </c:pt>
                <c:pt idx="17920">
                  <c:v>45428.16295834491</c:v>
                </c:pt>
                <c:pt idx="17921">
                  <c:v>45428.231630578703</c:v>
                </c:pt>
                <c:pt idx="17922">
                  <c:v>45428.300303113429</c:v>
                </c:pt>
                <c:pt idx="17923">
                  <c:v>45428.368976111109</c:v>
                </c:pt>
                <c:pt idx="17924">
                  <c:v>45428.43764851852</c:v>
                </c:pt>
                <c:pt idx="17925">
                  <c:v>45428.506320532404</c:v>
                </c:pt>
                <c:pt idx="17926">
                  <c:v>45428.574992372683</c:v>
                </c:pt>
                <c:pt idx="17927">
                  <c:v>45428.643664120369</c:v>
                </c:pt>
                <c:pt idx="17928">
                  <c:v>45428.712335937496</c:v>
                </c:pt>
                <c:pt idx="17929">
                  <c:v>45428.781007453705</c:v>
                </c:pt>
                <c:pt idx="17930">
                  <c:v>45428.849679641207</c:v>
                </c:pt>
                <c:pt idx="17931">
                  <c:v>45428.91835197917</c:v>
                </c:pt>
                <c:pt idx="17932">
                  <c:v>45428.987024027774</c:v>
                </c:pt>
                <c:pt idx="17933">
                  <c:v>45429.055696006944</c:v>
                </c:pt>
                <c:pt idx="17934">
                  <c:v>45429.124367442128</c:v>
                </c:pt>
                <c:pt idx="17935">
                  <c:v>45429.193039293983</c:v>
                </c:pt>
                <c:pt idx="17936">
                  <c:v>45429.261711678242</c:v>
                </c:pt>
                <c:pt idx="17937">
                  <c:v>45429.330384502318</c:v>
                </c:pt>
                <c:pt idx="17938">
                  <c:v>45429.39905728009</c:v>
                </c:pt>
                <c:pt idx="17939">
                  <c:v>45429.467729467593</c:v>
                </c:pt>
                <c:pt idx="17940">
                  <c:v>45429.536401261576</c:v>
                </c:pt>
                <c:pt idx="17941">
                  <c:v>45429.605072928243</c:v>
                </c:pt>
                <c:pt idx="17942">
                  <c:v>45429.673744641201</c:v>
                </c:pt>
                <c:pt idx="17943">
                  <c:v>45429.742416284724</c:v>
                </c:pt>
                <c:pt idx="17944">
                  <c:v>45429.811087835646</c:v>
                </c:pt>
                <c:pt idx="17945">
                  <c:v>45429.879760185184</c:v>
                </c:pt>
                <c:pt idx="17946">
                  <c:v>45429.948432268517</c:v>
                </c:pt>
                <c:pt idx="17947">
                  <c:v>45430.017104189814</c:v>
                </c:pt>
                <c:pt idx="17948">
                  <c:v>45430.085775925923</c:v>
                </c:pt>
                <c:pt idx="17949">
                  <c:v>45430.154447245368</c:v>
                </c:pt>
                <c:pt idx="17950">
                  <c:v>45430.223119178241</c:v>
                </c:pt>
                <c:pt idx="17951">
                  <c:v>45430.291791446762</c:v>
                </c:pt>
                <c:pt idx="17952">
                  <c:v>45430.360464259262</c:v>
                </c:pt>
                <c:pt idx="17953">
                  <c:v>45430.429136516206</c:v>
                </c:pt>
                <c:pt idx="17954">
                  <c:v>45430.497808368054</c:v>
                </c:pt>
                <c:pt idx="17955">
                  <c:v>45430.566479976849</c:v>
                </c:pt>
                <c:pt idx="17956">
                  <c:v>45430.635151493057</c:v>
                </c:pt>
                <c:pt idx="17957">
                  <c:v>45430.7038230787</c:v>
                </c:pt>
                <c:pt idx="17958">
                  <c:v>45430.772494398145</c:v>
                </c:pt>
                <c:pt idx="17959">
                  <c:v>45430.841166284721</c:v>
                </c:pt>
                <c:pt idx="17960">
                  <c:v>45430.909838472224</c:v>
                </c:pt>
                <c:pt idx="17961">
                  <c:v>45430.978510300927</c:v>
                </c:pt>
                <c:pt idx="17962">
                  <c:v>45431.047182048613</c:v>
                </c:pt>
                <c:pt idx="17963">
                  <c:v>45431.115853356481</c:v>
                </c:pt>
                <c:pt idx="17964">
                  <c:v>45431.184524953707</c:v>
                </c:pt>
                <c:pt idx="17965">
                  <c:v>45431.253197094906</c:v>
                </c:pt>
                <c:pt idx="17966">
                  <c:v>45431.321869594911</c:v>
                </c:pt>
                <c:pt idx="17967">
                  <c:v>45431.390542245368</c:v>
                </c:pt>
                <c:pt idx="17968">
                  <c:v>45431.45921429398</c:v>
                </c:pt>
                <c:pt idx="17969">
                  <c:v>45431.527885925927</c:v>
                </c:pt>
                <c:pt idx="17970">
                  <c:v>45431.596557442128</c:v>
                </c:pt>
                <c:pt idx="17971">
                  <c:v>45431.665228969905</c:v>
                </c:pt>
                <c:pt idx="17972">
                  <c:v>45431.733900474537</c:v>
                </c:pt>
                <c:pt idx="17973">
                  <c:v>45431.802571736109</c:v>
                </c:pt>
                <c:pt idx="17974">
                  <c:v>45431.871243831018</c:v>
                </c:pt>
                <c:pt idx="17975">
                  <c:v>45431.939915763891</c:v>
                </c:pt>
                <c:pt idx="17976">
                  <c:v>45432.008587557873</c:v>
                </c:pt>
                <c:pt idx="17977">
                  <c:v>45432.077259178244</c:v>
                </c:pt>
                <c:pt idx="17978">
                  <c:v>45432.145930243052</c:v>
                </c:pt>
                <c:pt idx="17979">
                  <c:v>45432.214601898151</c:v>
                </c:pt>
                <c:pt idx="17980">
                  <c:v>45432.283273969908</c:v>
                </c:pt>
                <c:pt idx="17981">
                  <c:v>45432.351946608796</c:v>
                </c:pt>
                <c:pt idx="17982">
                  <c:v>45432.420618773147</c:v>
                </c:pt>
                <c:pt idx="17983">
                  <c:v>45432.489290486112</c:v>
                </c:pt>
                <c:pt idx="17984">
                  <c:v>45432.557961909719</c:v>
                </c:pt>
                <c:pt idx="17985">
                  <c:v>45432.626633217595</c:v>
                </c:pt>
                <c:pt idx="17986">
                  <c:v>45432.695304594905</c:v>
                </c:pt>
                <c:pt idx="17987">
                  <c:v>45432.763975752314</c:v>
                </c:pt>
                <c:pt idx="17988">
                  <c:v>45432.832647337964</c:v>
                </c:pt>
                <c:pt idx="17989">
                  <c:v>45432.901319386576</c:v>
                </c:pt>
                <c:pt idx="17990">
                  <c:v>45432.969991030091</c:v>
                </c:pt>
                <c:pt idx="17991">
                  <c:v>45433.038662581021</c:v>
                </c:pt>
                <c:pt idx="17992">
                  <c:v>45433.10733377315</c:v>
                </c:pt>
                <c:pt idx="17993">
                  <c:v>45433.176005104164</c:v>
                </c:pt>
                <c:pt idx="17994">
                  <c:v>45433.24467699074</c:v>
                </c:pt>
                <c:pt idx="17995">
                  <c:v>45433.313349178243</c:v>
                </c:pt>
                <c:pt idx="17996">
                  <c:v>45433.382021666665</c:v>
                </c:pt>
                <c:pt idx="17997">
                  <c:v>45433.450693553241</c:v>
                </c:pt>
                <c:pt idx="17998">
                  <c:v>45433.519365034721</c:v>
                </c:pt>
                <c:pt idx="17999">
                  <c:v>45433.588036388886</c:v>
                </c:pt>
                <c:pt idx="18000">
                  <c:v>45433.656707696762</c:v>
                </c:pt>
                <c:pt idx="18001">
                  <c:v>45433.725379050928</c:v>
                </c:pt>
                <c:pt idx="18002">
                  <c:v>45433.794050081022</c:v>
                </c:pt>
                <c:pt idx="18003">
                  <c:v>45433.862721898149</c:v>
                </c:pt>
                <c:pt idx="18004">
                  <c:v>45433.931393692132</c:v>
                </c:pt>
                <c:pt idx="18005">
                  <c:v>45434.000065300927</c:v>
                </c:pt>
                <c:pt idx="18006">
                  <c:v>45434.068736793983</c:v>
                </c:pt>
                <c:pt idx="18007">
                  <c:v>45434.13740767361</c:v>
                </c:pt>
                <c:pt idx="18008">
                  <c:v>45434.206079097225</c:v>
                </c:pt>
                <c:pt idx="18009">
                  <c:v>45434.27475099537</c:v>
                </c:pt>
                <c:pt idx="18010">
                  <c:v>45434.343423437502</c:v>
                </c:pt>
                <c:pt idx="18011">
                  <c:v>45434.412095543979</c:v>
                </c:pt>
                <c:pt idx="18012">
                  <c:v>45434.480767152774</c:v>
                </c:pt>
                <c:pt idx="18013">
                  <c:v>45434.549438414353</c:v>
                </c:pt>
                <c:pt idx="18014">
                  <c:v>45434.61810954861</c:v>
                </c:pt>
                <c:pt idx="18015">
                  <c:v>45434.68678074074</c:v>
                </c:pt>
                <c:pt idx="18016">
                  <c:v>45434.755451770834</c:v>
                </c:pt>
                <c:pt idx="18017">
                  <c:v>45434.824123043982</c:v>
                </c:pt>
                <c:pt idx="18018">
                  <c:v>45434.892794930558</c:v>
                </c:pt>
                <c:pt idx="18019">
                  <c:v>45434.961466435183</c:v>
                </c:pt>
                <c:pt idx="18020">
                  <c:v>45435.0301378125</c:v>
                </c:pt>
                <c:pt idx="18021">
                  <c:v>45435.098808912036</c:v>
                </c:pt>
                <c:pt idx="18022">
                  <c:v>45435.167479930555</c:v>
                </c:pt>
                <c:pt idx="18023">
                  <c:v>45435.23615153935</c:v>
                </c:pt>
                <c:pt idx="18024">
                  <c:v>45435.304823425926</c:v>
                </c:pt>
                <c:pt idx="18025">
                  <c:v>45435.373495740743</c:v>
                </c:pt>
                <c:pt idx="18026">
                  <c:v>45435.442167453701</c:v>
                </c:pt>
                <c:pt idx="18027">
                  <c:v>45435.510838773145</c:v>
                </c:pt>
                <c:pt idx="18028">
                  <c:v>45435.57950994213</c:v>
                </c:pt>
                <c:pt idx="18029">
                  <c:v>45435.64818103009</c:v>
                </c:pt>
                <c:pt idx="18030">
                  <c:v>45435.716852187499</c:v>
                </c:pt>
                <c:pt idx="18031">
                  <c:v>45435.785523009261</c:v>
                </c:pt>
                <c:pt idx="18032">
                  <c:v>45435.854194571759</c:v>
                </c:pt>
                <c:pt idx="18033">
                  <c:v>45435.922866203706</c:v>
                </c:pt>
                <c:pt idx="18034">
                  <c:v>45435.991537604168</c:v>
                </c:pt>
                <c:pt idx="18035">
                  <c:v>45436.060208912037</c:v>
                </c:pt>
                <c:pt idx="18036">
                  <c:v>45436.128879652781</c:v>
                </c:pt>
                <c:pt idx="18037">
                  <c:v>45436.19755084491</c:v>
                </c:pt>
                <c:pt idx="18038">
                  <c:v>45436.266222557868</c:v>
                </c:pt>
                <c:pt idx="18039">
                  <c:v>45436.334894756947</c:v>
                </c:pt>
                <c:pt idx="18040">
                  <c:v>45436.403566805559</c:v>
                </c:pt>
                <c:pt idx="18041">
                  <c:v>45436.472238298615</c:v>
                </c:pt>
                <c:pt idx="18042">
                  <c:v>45436.540909409719</c:v>
                </c:pt>
                <c:pt idx="18043">
                  <c:v>45436.609580381948</c:v>
                </c:pt>
                <c:pt idx="18044">
                  <c:v>45436.678251412035</c:v>
                </c:pt>
                <c:pt idx="18045">
                  <c:v>45436.746922337959</c:v>
                </c:pt>
                <c:pt idx="18046">
                  <c:v>45436.815593287036</c:v>
                </c:pt>
                <c:pt idx="18047">
                  <c:v>45436.884264976848</c:v>
                </c:pt>
                <c:pt idx="18048">
                  <c:v>45436.952936354166</c:v>
                </c:pt>
                <c:pt idx="18049">
                  <c:v>45437.021607592593</c:v>
                </c:pt>
                <c:pt idx="18050">
                  <c:v>45437.090278611111</c:v>
                </c:pt>
                <c:pt idx="18051">
                  <c:v>45437.158949317127</c:v>
                </c:pt>
                <c:pt idx="18052">
                  <c:v>45437.227620625003</c:v>
                </c:pt>
                <c:pt idx="18053">
                  <c:v>45437.296292245373</c:v>
                </c:pt>
                <c:pt idx="18054">
                  <c:v>45437.364964386572</c:v>
                </c:pt>
                <c:pt idx="18055">
                  <c:v>45437.433635949077</c:v>
                </c:pt>
                <c:pt idx="18056">
                  <c:v>45437.502307106479</c:v>
                </c:pt>
                <c:pt idx="18057">
                  <c:v>45437.570978067131</c:v>
                </c:pt>
                <c:pt idx="18058">
                  <c:v>45437.639648935183</c:v>
                </c:pt>
                <c:pt idx="18059">
                  <c:v>45437.708319872683</c:v>
                </c:pt>
                <c:pt idx="18060">
                  <c:v>45437.776990509257</c:v>
                </c:pt>
                <c:pt idx="18061">
                  <c:v>45437.845661793981</c:v>
                </c:pt>
                <c:pt idx="18062">
                  <c:v>45437.914333287037</c:v>
                </c:pt>
                <c:pt idx="18063">
                  <c:v>45437.983004456015</c:v>
                </c:pt>
                <c:pt idx="18064">
                  <c:v>45438.051675567127</c:v>
                </c:pt>
                <c:pt idx="18065">
                  <c:v>45438.12034616898</c:v>
                </c:pt>
                <c:pt idx="18066">
                  <c:v>45438.189017129633</c:v>
                </c:pt>
                <c:pt idx="18067">
                  <c:v>45438.257688634258</c:v>
                </c:pt>
                <c:pt idx="18068">
                  <c:v>45438.326360543979</c:v>
                </c:pt>
                <c:pt idx="18069">
                  <c:v>45438.395032499997</c:v>
                </c:pt>
                <c:pt idx="18070">
                  <c:v>45438.463703865738</c:v>
                </c:pt>
                <c:pt idx="18071">
                  <c:v>45438.532374814815</c:v>
                </c:pt>
                <c:pt idx="18072">
                  <c:v>45438.601045648145</c:v>
                </c:pt>
                <c:pt idx="18073">
                  <c:v>45438.669716504628</c:v>
                </c:pt>
                <c:pt idx="18074">
                  <c:v>45438.738387337966</c:v>
                </c:pt>
                <c:pt idx="18075">
                  <c:v>45438.80705797454</c:v>
                </c:pt>
                <c:pt idx="18076">
                  <c:v>45438.875729432868</c:v>
                </c:pt>
                <c:pt idx="18077">
                  <c:v>45438.944400694447</c:v>
                </c:pt>
                <c:pt idx="18078">
                  <c:v>45439.013071793983</c:v>
                </c:pt>
                <c:pt idx="18079">
                  <c:v>45439.081742719907</c:v>
                </c:pt>
                <c:pt idx="18080">
                  <c:v>45439.150413148149</c:v>
                </c:pt>
                <c:pt idx="18081">
                  <c:v>45439.219084178243</c:v>
                </c:pt>
                <c:pt idx="18082">
                  <c:v>45439.287755590274</c:v>
                </c:pt>
                <c:pt idx="18083">
                  <c:v>45439.356427557868</c:v>
                </c:pt>
                <c:pt idx="18084">
                  <c:v>45439.425099004628</c:v>
                </c:pt>
                <c:pt idx="18085">
                  <c:v>45439.493770034722</c:v>
                </c:pt>
                <c:pt idx="18086">
                  <c:v>45439.562440787035</c:v>
                </c:pt>
                <c:pt idx="18087">
                  <c:v>45439.631111446761</c:v>
                </c:pt>
                <c:pt idx="18088">
                  <c:v>45439.699782164353</c:v>
                </c:pt>
                <c:pt idx="18089">
                  <c:v>45439.76845265046</c:v>
                </c:pt>
                <c:pt idx="18090">
                  <c:v>45439.837123645833</c:v>
                </c:pt>
                <c:pt idx="18091">
                  <c:v>45439.905794999999</c:v>
                </c:pt>
                <c:pt idx="18092">
                  <c:v>45439.97446597222</c:v>
                </c:pt>
                <c:pt idx="18093">
                  <c:v>45440.043136875</c:v>
                </c:pt>
                <c:pt idx="18094">
                  <c:v>45440.111807361114</c:v>
                </c:pt>
                <c:pt idx="18095">
                  <c:v>45440.180478078706</c:v>
                </c:pt>
                <c:pt idx="18096">
                  <c:v>45440.249149340278</c:v>
                </c:pt>
                <c:pt idx="18097">
                  <c:v>45440.317820925928</c:v>
                </c:pt>
                <c:pt idx="18098">
                  <c:v>45440.386492754631</c:v>
                </c:pt>
                <c:pt idx="18099">
                  <c:v>45440.455163969906</c:v>
                </c:pt>
                <c:pt idx="18100">
                  <c:v>45440.523834768515</c:v>
                </c:pt>
                <c:pt idx="18101">
                  <c:v>45440.592505462962</c:v>
                </c:pt>
                <c:pt idx="18102">
                  <c:v>45440.661176122689</c:v>
                </c:pt>
                <c:pt idx="18103">
                  <c:v>45440.729846817128</c:v>
                </c:pt>
                <c:pt idx="18104">
                  <c:v>45440.798517199073</c:v>
                </c:pt>
                <c:pt idx="18105">
                  <c:v>45440.867188402779</c:v>
                </c:pt>
                <c:pt idx="18106">
                  <c:v>45440.935859513891</c:v>
                </c:pt>
                <c:pt idx="18107">
                  <c:v>45441.00453046296</c:v>
                </c:pt>
                <c:pt idx="18108">
                  <c:v>45441.073201273146</c:v>
                </c:pt>
                <c:pt idx="18109">
                  <c:v>45441.141871493055</c:v>
                </c:pt>
                <c:pt idx="18110">
                  <c:v>45441.21054226852</c:v>
                </c:pt>
                <c:pt idx="18111">
                  <c:v>45441.279213506947</c:v>
                </c:pt>
                <c:pt idx="18112">
                  <c:v>45441.347885300929</c:v>
                </c:pt>
                <c:pt idx="18113">
                  <c:v>45441.416556678239</c:v>
                </c:pt>
                <c:pt idx="18114">
                  <c:v>45441.485227592595</c:v>
                </c:pt>
                <c:pt idx="18115">
                  <c:v>45441.553898171296</c:v>
                </c:pt>
                <c:pt idx="18116">
                  <c:v>45441.622568645835</c:v>
                </c:pt>
                <c:pt idx="18117">
                  <c:v>45441.69123916667</c:v>
                </c:pt>
                <c:pt idx="18118">
                  <c:v>45441.759909513887</c:v>
                </c:pt>
                <c:pt idx="18119">
                  <c:v>45441.828580196758</c:v>
                </c:pt>
                <c:pt idx="18120">
                  <c:v>45441.89725141204</c:v>
                </c:pt>
                <c:pt idx="18121">
                  <c:v>45441.965922233794</c:v>
                </c:pt>
                <c:pt idx="18122">
                  <c:v>45442.034592939817</c:v>
                </c:pt>
                <c:pt idx="18123">
                  <c:v>45442.103263333331</c:v>
                </c:pt>
                <c:pt idx="18124">
                  <c:v>45442.171933761572</c:v>
                </c:pt>
                <c:pt idx="18125">
                  <c:v>45442.240604756946</c:v>
                </c:pt>
                <c:pt idx="18126">
                  <c:v>45442.309276030093</c:v>
                </c:pt>
                <c:pt idx="18127">
                  <c:v>45442.377947685185</c:v>
                </c:pt>
                <c:pt idx="18128">
                  <c:v>45442.446618738424</c:v>
                </c:pt>
                <c:pt idx="18129">
                  <c:v>45442.515289386574</c:v>
                </c:pt>
                <c:pt idx="18130">
                  <c:v>45442.583959895834</c:v>
                </c:pt>
                <c:pt idx="18131">
                  <c:v>45442.65263034722</c:v>
                </c:pt>
                <c:pt idx="18132">
                  <c:v>45442.721300844911</c:v>
                </c:pt>
                <c:pt idx="18133">
                  <c:v>45442.789971018516</c:v>
                </c:pt>
                <c:pt idx="18134">
                  <c:v>45442.858641956016</c:v>
                </c:pt>
                <c:pt idx="18135">
                  <c:v>45442.927312916669</c:v>
                </c:pt>
                <c:pt idx="18136">
                  <c:v>45442.995983668981</c:v>
                </c:pt>
                <c:pt idx="18137">
                  <c:v>45443.0646543287</c:v>
                </c:pt>
                <c:pt idx="18138">
                  <c:v>45443.133324374998</c:v>
                </c:pt>
                <c:pt idx="18139">
                  <c:v>45443.201994930554</c:v>
                </c:pt>
                <c:pt idx="18140">
                  <c:v>45443.270665995369</c:v>
                </c:pt>
                <c:pt idx="18141">
                  <c:v>45443.339337569443</c:v>
                </c:pt>
                <c:pt idx="18142">
                  <c:v>45443.408008900464</c:v>
                </c:pt>
                <c:pt idx="18143">
                  <c:v>45443.476679699073</c:v>
                </c:pt>
                <c:pt idx="18144">
                  <c:v>45443.545350127315</c:v>
                </c:pt>
                <c:pt idx="18145">
                  <c:v>45443.614020428242</c:v>
                </c:pt>
                <c:pt idx="18146">
                  <c:v>45443.682690787035</c:v>
                </c:pt>
                <c:pt idx="18147">
                  <c:v>45443.75136101852</c:v>
                </c:pt>
                <c:pt idx="18148">
                  <c:v>45443.820031365743</c:v>
                </c:pt>
                <c:pt idx="18149">
                  <c:v>45443.888702407407</c:v>
                </c:pt>
                <c:pt idx="18150">
                  <c:v>45443.957373113422</c:v>
                </c:pt>
                <c:pt idx="18151">
                  <c:v>45444.02604365741</c:v>
                </c:pt>
                <c:pt idx="18152">
                  <c:v>45444.094713969906</c:v>
                </c:pt>
                <c:pt idx="18153">
                  <c:v>45444.163384085645</c:v>
                </c:pt>
                <c:pt idx="18154">
                  <c:v>45444.232054791668</c:v>
                </c:pt>
                <c:pt idx="18155">
                  <c:v>45444.300725787034</c:v>
                </c:pt>
                <c:pt idx="18156">
                  <c:v>45444.369397256945</c:v>
                </c:pt>
                <c:pt idx="18157">
                  <c:v>45444.438068136573</c:v>
                </c:pt>
                <c:pt idx="18158">
                  <c:v>45444.506738634256</c:v>
                </c:pt>
                <c:pt idx="18159">
                  <c:v>45444.575408946759</c:v>
                </c:pt>
                <c:pt idx="18160">
                  <c:v>45444.644079178244</c:v>
                </c:pt>
                <c:pt idx="18161">
                  <c:v>45444.712749467595</c:v>
                </c:pt>
                <c:pt idx="18162">
                  <c:v>45444.78141945602</c:v>
                </c:pt>
                <c:pt idx="18163">
                  <c:v>45444.850090127315</c:v>
                </c:pt>
                <c:pt idx="18164">
                  <c:v>45444.918760949076</c:v>
                </c:pt>
                <c:pt idx="18165">
                  <c:v>45444.987431481481</c:v>
                </c:pt>
                <c:pt idx="18166">
                  <c:v>45445.056101956019</c:v>
                </c:pt>
                <c:pt idx="18167">
                  <c:v>45445.124771863426</c:v>
                </c:pt>
                <c:pt idx="18168">
                  <c:v>45445.193442199074</c:v>
                </c:pt>
                <c:pt idx="18169">
                  <c:v>45445.262113067132</c:v>
                </c:pt>
                <c:pt idx="18170">
                  <c:v>45445.330784375001</c:v>
                </c:pt>
                <c:pt idx="18171">
                  <c:v>45445.399455648148</c:v>
                </c:pt>
                <c:pt idx="18172">
                  <c:v>45445.468126331019</c:v>
                </c:pt>
                <c:pt idx="18173">
                  <c:v>45445.53679662037</c:v>
                </c:pt>
                <c:pt idx="18174">
                  <c:v>45445.605466782406</c:v>
                </c:pt>
                <c:pt idx="18175">
                  <c:v>45445.674136990739</c:v>
                </c:pt>
                <c:pt idx="18176">
                  <c:v>45445.742807129631</c:v>
                </c:pt>
                <c:pt idx="18177">
                  <c:v>45445.811477175928</c:v>
                </c:pt>
                <c:pt idx="18178">
                  <c:v>45445.880148009259</c:v>
                </c:pt>
                <c:pt idx="18179">
                  <c:v>45445.94881858796</c:v>
                </c:pt>
                <c:pt idx="18180">
                  <c:v>45446.017489016202</c:v>
                </c:pt>
                <c:pt idx="18181">
                  <c:v>45446.086159247687</c:v>
                </c:pt>
                <c:pt idx="18182">
                  <c:v>45446.154829085652</c:v>
                </c:pt>
                <c:pt idx="18183">
                  <c:v>45446.223499513886</c:v>
                </c:pt>
                <c:pt idx="18184">
                  <c:v>45446.292170277775</c:v>
                </c:pt>
                <c:pt idx="18185">
                  <c:v>45446.360841597219</c:v>
                </c:pt>
                <c:pt idx="18186">
                  <c:v>45446.429512361108</c:v>
                </c:pt>
                <c:pt idx="18187">
                  <c:v>45446.498182719908</c:v>
                </c:pt>
                <c:pt idx="18188">
                  <c:v>45446.566852835647</c:v>
                </c:pt>
                <c:pt idx="18189">
                  <c:v>45446.635522858793</c:v>
                </c:pt>
                <c:pt idx="18190">
                  <c:v>45446.704192951387</c:v>
                </c:pt>
                <c:pt idx="18191">
                  <c:v>45446.772862789352</c:v>
                </c:pt>
                <c:pt idx="18192">
                  <c:v>45446.841533194442</c:v>
                </c:pt>
                <c:pt idx="18193">
                  <c:v>45446.910203888889</c:v>
                </c:pt>
                <c:pt idx="18194">
                  <c:v>45446.978874236112</c:v>
                </c:pt>
                <c:pt idx="18195">
                  <c:v>45447.047544502311</c:v>
                </c:pt>
                <c:pt idx="18196">
                  <c:v>45447.116214317131</c:v>
                </c:pt>
                <c:pt idx="18197">
                  <c:v>45447.184884432871</c:v>
                </c:pt>
                <c:pt idx="18198">
                  <c:v>45447.25355509259</c:v>
                </c:pt>
                <c:pt idx="18199">
                  <c:v>45447.322226122684</c:v>
                </c:pt>
                <c:pt idx="18200">
                  <c:v>45447.390897291669</c:v>
                </c:pt>
                <c:pt idx="18201">
                  <c:v>45447.459567858794</c:v>
                </c:pt>
                <c:pt idx="18202">
                  <c:v>45447.52823802083</c:v>
                </c:pt>
                <c:pt idx="18203">
                  <c:v>45447.596908067128</c:v>
                </c:pt>
                <c:pt idx="18204">
                  <c:v>45447.665578113425</c:v>
                </c:pt>
                <c:pt idx="18205">
                  <c:v>45447.734248148146</c:v>
                </c:pt>
                <c:pt idx="18206">
                  <c:v>45447.802917939815</c:v>
                </c:pt>
                <c:pt idx="18207">
                  <c:v>45447.871588553244</c:v>
                </c:pt>
                <c:pt idx="18208">
                  <c:v>45447.940259016206</c:v>
                </c:pt>
                <c:pt idx="18209">
                  <c:v>45448.008929340278</c:v>
                </c:pt>
                <c:pt idx="18210">
                  <c:v>45448.077599502314</c:v>
                </c:pt>
                <c:pt idx="18211">
                  <c:v>45448.146269108795</c:v>
                </c:pt>
                <c:pt idx="18212">
                  <c:v>45448.214939293983</c:v>
                </c:pt>
                <c:pt idx="18213">
                  <c:v>45448.283609895836</c:v>
                </c:pt>
                <c:pt idx="18214">
                  <c:v>45448.35228107639</c:v>
                </c:pt>
                <c:pt idx="18215">
                  <c:v>45448.420951770837</c:v>
                </c:pt>
                <c:pt idx="18216">
                  <c:v>45448.48962202546</c:v>
                </c:pt>
                <c:pt idx="18217">
                  <c:v>45448.558291990739</c:v>
                </c:pt>
                <c:pt idx="18218">
                  <c:v>45448.62696184028</c:v>
                </c:pt>
                <c:pt idx="18219">
                  <c:v>45448.695631759256</c:v>
                </c:pt>
                <c:pt idx="18220">
                  <c:v>45448.76430145833</c:v>
                </c:pt>
                <c:pt idx="18221">
                  <c:v>45448.832971585645</c:v>
                </c:pt>
                <c:pt idx="18222">
                  <c:v>45448.901642175922</c:v>
                </c:pt>
                <c:pt idx="18223">
                  <c:v>45448.970312372687</c:v>
                </c:pt>
                <c:pt idx="18224">
                  <c:v>45449.038982465281</c:v>
                </c:pt>
                <c:pt idx="18225">
                  <c:v>45449.107652210645</c:v>
                </c:pt>
                <c:pt idx="18226">
                  <c:v>45449.176322083331</c:v>
                </c:pt>
                <c:pt idx="18227">
                  <c:v>45449.244992523149</c:v>
                </c:pt>
                <c:pt idx="18228">
                  <c:v>45449.313663252316</c:v>
                </c:pt>
                <c:pt idx="18229">
                  <c:v>45449.38233429398</c:v>
                </c:pt>
                <c:pt idx="18230">
                  <c:v>45449.451004733797</c:v>
                </c:pt>
                <c:pt idx="18231">
                  <c:v>45449.519674768519</c:v>
                </c:pt>
                <c:pt idx="18232">
                  <c:v>45449.588344687501</c:v>
                </c:pt>
                <c:pt idx="18233">
                  <c:v>45449.657014548611</c:v>
                </c:pt>
                <c:pt idx="18234">
                  <c:v>45449.725684456018</c:v>
                </c:pt>
                <c:pt idx="18235">
                  <c:v>45449.794354039353</c:v>
                </c:pt>
                <c:pt idx="18236">
                  <c:v>45449.863024409722</c:v>
                </c:pt>
                <c:pt idx="18237">
                  <c:v>45449.931694768522</c:v>
                </c:pt>
                <c:pt idx="18238">
                  <c:v>45450.000364930558</c:v>
                </c:pt>
                <c:pt idx="18239">
                  <c:v>45450.069034988424</c:v>
                </c:pt>
                <c:pt idx="18240">
                  <c:v>45450.137704432869</c:v>
                </c:pt>
                <c:pt idx="18241">
                  <c:v>45450.206374409725</c:v>
                </c:pt>
                <c:pt idx="18242">
                  <c:v>45450.275044872687</c:v>
                </c:pt>
                <c:pt idx="18243">
                  <c:v>45450.34371587963</c:v>
                </c:pt>
                <c:pt idx="18244">
                  <c:v>45450.412386550925</c:v>
                </c:pt>
                <c:pt idx="18245">
                  <c:v>45450.481056724537</c:v>
                </c:pt>
                <c:pt idx="18246">
                  <c:v>45450.549726550926</c:v>
                </c:pt>
                <c:pt idx="18247">
                  <c:v>45450.618396851853</c:v>
                </c:pt>
                <c:pt idx="18248">
                  <c:v>45450.687069444444</c:v>
                </c:pt>
                <c:pt idx="18249">
                  <c:v>45450.755741875</c:v>
                </c:pt>
                <c:pt idx="18250">
                  <c:v>45450.824414537034</c:v>
                </c:pt>
                <c:pt idx="18251">
                  <c:v>45450.893087824072</c:v>
                </c:pt>
                <c:pt idx="18252">
                  <c:v>45450.961760729166</c:v>
                </c:pt>
                <c:pt idx="18253">
                  <c:v>45451.030433495369</c:v>
                </c:pt>
                <c:pt idx="18254">
                  <c:v>45451.099106006943</c:v>
                </c:pt>
                <c:pt idx="18255">
                  <c:v>45451.167778425923</c:v>
                </c:pt>
                <c:pt idx="18256">
                  <c:v>45451.236451423611</c:v>
                </c:pt>
                <c:pt idx="18257">
                  <c:v>45451.305124710649</c:v>
                </c:pt>
                <c:pt idx="18258">
                  <c:v>45451.373798425928</c:v>
                </c:pt>
                <c:pt idx="18259">
                  <c:v>45451.442471550923</c:v>
                </c:pt>
                <c:pt idx="18260">
                  <c:v>45451.511144270837</c:v>
                </c:pt>
                <c:pt idx="18261">
                  <c:v>45451.579816851852</c:v>
                </c:pt>
                <c:pt idx="18262">
                  <c:v>45451.648489328705</c:v>
                </c:pt>
                <c:pt idx="18263">
                  <c:v>45451.717161898145</c:v>
                </c:pt>
                <c:pt idx="18264">
                  <c:v>45451.785834131944</c:v>
                </c:pt>
                <c:pt idx="18265">
                  <c:v>45451.854507083335</c:v>
                </c:pt>
                <c:pt idx="18266">
                  <c:v>45451.923180138889</c:v>
                </c:pt>
                <c:pt idx="18267">
                  <c:v>45451.991852939813</c:v>
                </c:pt>
                <c:pt idx="18268">
                  <c:v>45452.060525659719</c:v>
                </c:pt>
                <c:pt idx="18269">
                  <c:v>45452.129197800925</c:v>
                </c:pt>
                <c:pt idx="18270">
                  <c:v>45452.197870405093</c:v>
                </c:pt>
                <c:pt idx="18271">
                  <c:v>45452.266543530095</c:v>
                </c:pt>
                <c:pt idx="18272">
                  <c:v>45452.335217129628</c:v>
                </c:pt>
                <c:pt idx="18273">
                  <c:v>45452.403890601854</c:v>
                </c:pt>
                <c:pt idx="18274">
                  <c:v>45452.472563506948</c:v>
                </c:pt>
                <c:pt idx="18275">
                  <c:v>45452.541236030091</c:v>
                </c:pt>
                <c:pt idx="18276">
                  <c:v>45452.60990841435</c:v>
                </c:pt>
                <c:pt idx="18277">
                  <c:v>45452.678580856482</c:v>
                </c:pt>
                <c:pt idx="18278">
                  <c:v>45452.74725320602</c:v>
                </c:pt>
                <c:pt idx="18279">
                  <c:v>45452.815925567127</c:v>
                </c:pt>
                <c:pt idx="18280">
                  <c:v>45452.884598668985</c:v>
                </c:pt>
                <c:pt idx="18281">
                  <c:v>45452.953271469909</c:v>
                </c:pt>
                <c:pt idx="18282">
                  <c:v>45453.021944120374</c:v>
                </c:pt>
                <c:pt idx="18283">
                  <c:v>45453.09061655093</c:v>
                </c:pt>
                <c:pt idx="18284">
                  <c:v>45453.159288680552</c:v>
                </c:pt>
                <c:pt idx="18285">
                  <c:v>45453.227961412034</c:v>
                </c:pt>
                <c:pt idx="18286">
                  <c:v>45453.296634456019</c:v>
                </c:pt>
                <c:pt idx="18287">
                  <c:v>45453.365308009263</c:v>
                </c:pt>
                <c:pt idx="18288">
                  <c:v>45453.433980983798</c:v>
                </c:pt>
                <c:pt idx="18289">
                  <c:v>45453.50265357639</c:v>
                </c:pt>
                <c:pt idx="18290">
                  <c:v>45453.571325960649</c:v>
                </c:pt>
                <c:pt idx="18291">
                  <c:v>45453.639998240738</c:v>
                </c:pt>
                <c:pt idx="18292">
                  <c:v>45453.708670601853</c:v>
                </c:pt>
                <c:pt idx="18293">
                  <c:v>45453.777342673609</c:v>
                </c:pt>
                <c:pt idx="18294">
                  <c:v>45453.846015370371</c:v>
                </c:pt>
                <c:pt idx="18295">
                  <c:v>45453.91468829861</c:v>
                </c:pt>
                <c:pt idx="18296">
                  <c:v>45453.983360891201</c:v>
                </c:pt>
                <c:pt idx="18297">
                  <c:v>45454.052033425927</c:v>
                </c:pt>
                <c:pt idx="18298">
                  <c:v>45454.120705462963</c:v>
                </c:pt>
                <c:pt idx="18299">
                  <c:v>45454.189377847222</c:v>
                </c:pt>
                <c:pt idx="18300">
                  <c:v>45454.258050775461</c:v>
                </c:pt>
                <c:pt idx="18301">
                  <c:v>45454.326724108796</c:v>
                </c:pt>
                <c:pt idx="18302">
                  <c:v>45454.395397511573</c:v>
                </c:pt>
                <c:pt idx="18303">
                  <c:v>45454.464070300928</c:v>
                </c:pt>
                <c:pt idx="18304">
                  <c:v>45454.532742696756</c:v>
                </c:pt>
                <c:pt idx="18305">
                  <c:v>45454.601414965276</c:v>
                </c:pt>
                <c:pt idx="18306">
                  <c:v>45454.670087245373</c:v>
                </c:pt>
                <c:pt idx="18307">
                  <c:v>45454.738759502317</c:v>
                </c:pt>
                <c:pt idx="18308">
                  <c:v>45454.80743158565</c:v>
                </c:pt>
                <c:pt idx="18309">
                  <c:v>45454.876104479168</c:v>
                </c:pt>
                <c:pt idx="18310">
                  <c:v>45454.944777175922</c:v>
                </c:pt>
                <c:pt idx="18311">
                  <c:v>45455.013449710648</c:v>
                </c:pt>
                <c:pt idx="18312">
                  <c:v>45455.082122071763</c:v>
                </c:pt>
                <c:pt idx="18313">
                  <c:v>45455.150793946763</c:v>
                </c:pt>
                <c:pt idx="18314">
                  <c:v>45455.21946641204</c:v>
                </c:pt>
                <c:pt idx="18315">
                  <c:v>45455.288139270837</c:v>
                </c:pt>
                <c:pt idx="18316">
                  <c:v>45455.356812673614</c:v>
                </c:pt>
                <c:pt idx="18317">
                  <c:v>45455.425485567132</c:v>
                </c:pt>
                <c:pt idx="18318">
                  <c:v>45455.494158032408</c:v>
                </c:pt>
                <c:pt idx="18319">
                  <c:v>45455.56283023148</c:v>
                </c:pt>
                <c:pt idx="18320">
                  <c:v>45455.631502337965</c:v>
                </c:pt>
                <c:pt idx="18321">
                  <c:v>45455.700174502315</c:v>
                </c:pt>
                <c:pt idx="18322">
                  <c:v>45455.768846435189</c:v>
                </c:pt>
                <c:pt idx="18323">
                  <c:v>45455.837518865737</c:v>
                </c:pt>
                <c:pt idx="18324">
                  <c:v>45455.906191678238</c:v>
                </c:pt>
                <c:pt idx="18325">
                  <c:v>45455.974864097225</c:v>
                </c:pt>
                <c:pt idx="18326">
                  <c:v>45456.043536446756</c:v>
                </c:pt>
                <c:pt idx="18327">
                  <c:v>45456.112208391205</c:v>
                </c:pt>
                <c:pt idx="18328">
                  <c:v>45456.180880555556</c:v>
                </c:pt>
                <c:pt idx="18329">
                  <c:v>45456.249553263886</c:v>
                </c:pt>
                <c:pt idx="18330">
                  <c:v>45456.318226307871</c:v>
                </c:pt>
                <c:pt idx="18331">
                  <c:v>45456.386899583333</c:v>
                </c:pt>
                <c:pt idx="18332">
                  <c:v>45456.455572256942</c:v>
                </c:pt>
                <c:pt idx="18333">
                  <c:v>45456.524244525463</c:v>
                </c:pt>
                <c:pt idx="18334">
                  <c:v>45456.592916666668</c:v>
                </c:pt>
                <c:pt idx="18335">
                  <c:v>45456.661588784722</c:v>
                </c:pt>
                <c:pt idx="18336">
                  <c:v>45456.730260925928</c:v>
                </c:pt>
                <c:pt idx="18337">
                  <c:v>45456.798932777776</c:v>
                </c:pt>
                <c:pt idx="18338">
                  <c:v>45456.867605439817</c:v>
                </c:pt>
                <c:pt idx="18339">
                  <c:v>45456.936278009256</c:v>
                </c:pt>
                <c:pt idx="18340">
                  <c:v>45457.004950428243</c:v>
                </c:pt>
                <c:pt idx="18341">
                  <c:v>45457.073622696757</c:v>
                </c:pt>
                <c:pt idx="18342">
                  <c:v>45457.142294386576</c:v>
                </c:pt>
                <c:pt idx="18343">
                  <c:v>45457.210966620369</c:v>
                </c:pt>
                <c:pt idx="18344">
                  <c:v>45457.279639328706</c:v>
                </c:pt>
                <c:pt idx="18345">
                  <c:v>45457.348312592592</c:v>
                </c:pt>
                <c:pt idx="18346">
                  <c:v>45457.416985439813</c:v>
                </c:pt>
                <c:pt idx="18347">
                  <c:v>45457.485657812504</c:v>
                </c:pt>
                <c:pt idx="18348">
                  <c:v>45457.554329872684</c:v>
                </c:pt>
                <c:pt idx="18349">
                  <c:v>45457.623001805558</c:v>
                </c:pt>
                <c:pt idx="18350">
                  <c:v>45457.691673796297</c:v>
                </c:pt>
                <c:pt idx="18351">
                  <c:v>45457.760345625</c:v>
                </c:pt>
                <c:pt idx="18352">
                  <c:v>45457.829017766206</c:v>
                </c:pt>
                <c:pt idx="18353">
                  <c:v>45457.89769046296</c:v>
                </c:pt>
                <c:pt idx="18354">
                  <c:v>45457.966362754632</c:v>
                </c:pt>
                <c:pt idx="18355">
                  <c:v>45458.035034942128</c:v>
                </c:pt>
                <c:pt idx="18356">
                  <c:v>45458.103706817128</c:v>
                </c:pt>
                <c:pt idx="18357">
                  <c:v>45458.172378715281</c:v>
                </c:pt>
                <c:pt idx="18358">
                  <c:v>45458.241051192126</c:v>
                </c:pt>
                <c:pt idx="18359">
                  <c:v>45458.309723946761</c:v>
                </c:pt>
                <c:pt idx="18360">
                  <c:v>45458.378397083332</c:v>
                </c:pt>
                <c:pt idx="18361">
                  <c:v>45458.447069618058</c:v>
                </c:pt>
                <c:pt idx="18362">
                  <c:v>45458.515741747688</c:v>
                </c:pt>
                <c:pt idx="18363">
                  <c:v>45458.584413750003</c:v>
                </c:pt>
                <c:pt idx="18364">
                  <c:v>45458.6530856713</c:v>
                </c:pt>
                <c:pt idx="18365">
                  <c:v>45458.721757662039</c:v>
                </c:pt>
                <c:pt idx="18366">
                  <c:v>45458.79042931713</c:v>
                </c:pt>
                <c:pt idx="18367">
                  <c:v>45458.859101747687</c:v>
                </c:pt>
                <c:pt idx="18368">
                  <c:v>45458.927774201387</c:v>
                </c:pt>
                <c:pt idx="18369">
                  <c:v>45458.996446435187</c:v>
                </c:pt>
                <c:pt idx="18370">
                  <c:v>45459.065118587961</c:v>
                </c:pt>
                <c:pt idx="18371">
                  <c:v>45459.133790127315</c:v>
                </c:pt>
                <c:pt idx="18372">
                  <c:v>45459.202462175926</c:v>
                </c:pt>
                <c:pt idx="18373">
                  <c:v>45459.271134722221</c:v>
                </c:pt>
                <c:pt idx="18374">
                  <c:v>45459.339807789351</c:v>
                </c:pt>
                <c:pt idx="18375">
                  <c:v>45459.408480625003</c:v>
                </c:pt>
                <c:pt idx="18376">
                  <c:v>45459.477152916668</c:v>
                </c:pt>
                <c:pt idx="18377">
                  <c:v>45459.545824837965</c:v>
                </c:pt>
                <c:pt idx="18378">
                  <c:v>45459.614496643517</c:v>
                </c:pt>
                <c:pt idx="18379">
                  <c:v>45459.683168495372</c:v>
                </c:pt>
                <c:pt idx="18380">
                  <c:v>45459.751840231482</c:v>
                </c:pt>
                <c:pt idx="18381">
                  <c:v>45459.820512071761</c:v>
                </c:pt>
                <c:pt idx="18382">
                  <c:v>45459.889184618056</c:v>
                </c:pt>
                <c:pt idx="18383">
                  <c:v>45459.957856817127</c:v>
                </c:pt>
                <c:pt idx="18384">
                  <c:v>45460.026528865739</c:v>
                </c:pt>
                <c:pt idx="18385">
                  <c:v>45460.095200682874</c:v>
                </c:pt>
                <c:pt idx="18386">
                  <c:v>45460.163872303237</c:v>
                </c:pt>
                <c:pt idx="18387">
                  <c:v>45460.232544513892</c:v>
                </c:pt>
                <c:pt idx="18388">
                  <c:v>45460.30121701389</c:v>
                </c:pt>
                <c:pt idx="18389">
                  <c:v>45460.369889988426</c:v>
                </c:pt>
                <c:pt idx="18390">
                  <c:v>45460.438562384261</c:v>
                </c:pt>
                <c:pt idx="18391">
                  <c:v>45460.507234386576</c:v>
                </c:pt>
                <c:pt idx="18392">
                  <c:v>45460.575906215279</c:v>
                </c:pt>
                <c:pt idx="18393">
                  <c:v>45460.644577939813</c:v>
                </c:pt>
                <c:pt idx="18394">
                  <c:v>45460.713249756947</c:v>
                </c:pt>
                <c:pt idx="18395">
                  <c:v>45460.781921250004</c:v>
                </c:pt>
                <c:pt idx="18396">
                  <c:v>45460.850593425923</c:v>
                </c:pt>
                <c:pt idx="18397">
                  <c:v>45460.919265763892</c:v>
                </c:pt>
                <c:pt idx="18398">
                  <c:v>45460.987937812497</c:v>
                </c:pt>
                <c:pt idx="18399">
                  <c:v>45461.056609791667</c:v>
                </c:pt>
                <c:pt idx="18400">
                  <c:v>45461.12528122685</c:v>
                </c:pt>
                <c:pt idx="18401">
                  <c:v>45461.193953078706</c:v>
                </c:pt>
                <c:pt idx="18402">
                  <c:v>45461.262625462965</c:v>
                </c:pt>
                <c:pt idx="18403">
                  <c:v>45461.331298287034</c:v>
                </c:pt>
                <c:pt idx="18404">
                  <c:v>45461.399971076389</c:v>
                </c:pt>
                <c:pt idx="18405">
                  <c:v>45461.468643275461</c:v>
                </c:pt>
                <c:pt idx="18406">
                  <c:v>45461.537315092595</c:v>
                </c:pt>
                <c:pt idx="18407">
                  <c:v>45461.605986770832</c:v>
                </c:pt>
                <c:pt idx="18408">
                  <c:v>45461.674658495373</c:v>
                </c:pt>
                <c:pt idx="18409">
                  <c:v>45461.743330150464</c:v>
                </c:pt>
                <c:pt idx="18410">
                  <c:v>45461.812001712962</c:v>
                </c:pt>
                <c:pt idx="18411">
                  <c:v>45461.880674074077</c:v>
                </c:pt>
                <c:pt idx="18412">
                  <c:v>45461.949346180554</c:v>
                </c:pt>
                <c:pt idx="18413">
                  <c:v>45462.018018136572</c:v>
                </c:pt>
                <c:pt idx="18414">
                  <c:v>45462.086689895834</c:v>
                </c:pt>
                <c:pt idx="18415">
                  <c:v>45462.155361249999</c:v>
                </c:pt>
                <c:pt idx="18416">
                  <c:v>45462.224033206017</c:v>
                </c:pt>
                <c:pt idx="18417">
                  <c:v>45462.292705497683</c:v>
                </c:pt>
                <c:pt idx="18418">
                  <c:v>45462.361378344911</c:v>
                </c:pt>
                <c:pt idx="18419">
                  <c:v>45462.430050636576</c:v>
                </c:pt>
                <c:pt idx="18420">
                  <c:v>45462.498722523145</c:v>
                </c:pt>
                <c:pt idx="18421">
                  <c:v>45462.567394178244</c:v>
                </c:pt>
                <c:pt idx="18422">
                  <c:v>45462.636065729166</c:v>
                </c:pt>
                <c:pt idx="18423">
                  <c:v>45462.704737349537</c:v>
                </c:pt>
                <c:pt idx="18424">
                  <c:v>45462.773408715278</c:v>
                </c:pt>
                <c:pt idx="18425">
                  <c:v>45462.842080648152</c:v>
                </c:pt>
                <c:pt idx="18426">
                  <c:v>45462.910752881944</c:v>
                </c:pt>
                <c:pt idx="18427">
                  <c:v>45462.979424756944</c:v>
                </c:pt>
                <c:pt idx="18428">
                  <c:v>45463.048096562503</c:v>
                </c:pt>
                <c:pt idx="18429">
                  <c:v>45463.116767916668</c:v>
                </c:pt>
                <c:pt idx="18430">
                  <c:v>45463.18543957176</c:v>
                </c:pt>
                <c:pt idx="18431">
                  <c:v>45463.254111770832</c:v>
                </c:pt>
                <c:pt idx="18432">
                  <c:v>45463.322784328702</c:v>
                </c:pt>
                <c:pt idx="18433">
                  <c:v>45463.39145703704</c:v>
                </c:pt>
                <c:pt idx="18434">
                  <c:v>45463.460129143517</c:v>
                </c:pt>
                <c:pt idx="18435">
                  <c:v>45463.528800844906</c:v>
                </c:pt>
                <c:pt idx="18436">
                  <c:v>45463.59747241898</c:v>
                </c:pt>
                <c:pt idx="18437">
                  <c:v>45463.66614400463</c:v>
                </c:pt>
                <c:pt idx="18438">
                  <c:v>45463.734815578704</c:v>
                </c:pt>
                <c:pt idx="18439">
                  <c:v>45463.803486909725</c:v>
                </c:pt>
                <c:pt idx="18440">
                  <c:v>45463.872159074075</c:v>
                </c:pt>
                <c:pt idx="18441">
                  <c:v>45463.940831087966</c:v>
                </c:pt>
                <c:pt idx="18442">
                  <c:v>45464.00950295139</c:v>
                </c:pt>
                <c:pt idx="18443">
                  <c:v>45464.078174641203</c:v>
                </c:pt>
                <c:pt idx="18444">
                  <c:v>45464.146845798612</c:v>
                </c:pt>
                <c:pt idx="18445">
                  <c:v>45464.215517523146</c:v>
                </c:pt>
                <c:pt idx="18446">
                  <c:v>45464.284189687503</c:v>
                </c:pt>
                <c:pt idx="18447">
                  <c:v>45464.35286240741</c:v>
                </c:pt>
                <c:pt idx="18448">
                  <c:v>45464.421534641202</c:v>
                </c:pt>
                <c:pt idx="18449">
                  <c:v>45464.490206446761</c:v>
                </c:pt>
                <c:pt idx="18450">
                  <c:v>45464.558877951386</c:v>
                </c:pt>
                <c:pt idx="18451">
                  <c:v>45464.627549363424</c:v>
                </c:pt>
                <c:pt idx="18452">
                  <c:v>45464.696220821759</c:v>
                </c:pt>
                <c:pt idx="18453">
                  <c:v>45464.764892083331</c:v>
                </c:pt>
                <c:pt idx="18454">
                  <c:v>45464.833563761575</c:v>
                </c:pt>
                <c:pt idx="18455">
                  <c:v>45464.90223590278</c:v>
                </c:pt>
                <c:pt idx="18456">
                  <c:v>45464.97090763889</c:v>
                </c:pt>
                <c:pt idx="18457">
                  <c:v>45465.039579282406</c:v>
                </c:pt>
                <c:pt idx="18458">
                  <c:v>45465.108250590281</c:v>
                </c:pt>
                <c:pt idx="18459">
                  <c:v>45465.176922013889</c:v>
                </c:pt>
                <c:pt idx="18460">
                  <c:v>45465.245594004627</c:v>
                </c:pt>
                <c:pt idx="18461">
                  <c:v>45465.314266296293</c:v>
                </c:pt>
                <c:pt idx="18462">
                  <c:v>45465.382938888892</c:v>
                </c:pt>
                <c:pt idx="18463">
                  <c:v>45465.451610891207</c:v>
                </c:pt>
                <c:pt idx="18464">
                  <c:v>45465.520282476849</c:v>
                </c:pt>
                <c:pt idx="18465">
                  <c:v>45465.588953946761</c:v>
                </c:pt>
                <c:pt idx="18466">
                  <c:v>45465.657625370368</c:v>
                </c:pt>
                <c:pt idx="18467">
                  <c:v>45465.726296840279</c:v>
                </c:pt>
                <c:pt idx="18468">
                  <c:v>45465.794967974536</c:v>
                </c:pt>
                <c:pt idx="18469">
                  <c:v>45465.863639918978</c:v>
                </c:pt>
                <c:pt idx="18470">
                  <c:v>45465.932311828707</c:v>
                </c:pt>
                <c:pt idx="18471">
                  <c:v>45466.000983564816</c:v>
                </c:pt>
                <c:pt idx="18472">
                  <c:v>45466.069655173611</c:v>
                </c:pt>
                <c:pt idx="18473">
                  <c:v>45466.138326180553</c:v>
                </c:pt>
                <c:pt idx="18474">
                  <c:v>45466.206997719906</c:v>
                </c:pt>
                <c:pt idx="18475">
                  <c:v>45466.275669745373</c:v>
                </c:pt>
                <c:pt idx="18476">
                  <c:v>45466.344342314813</c:v>
                </c:pt>
                <c:pt idx="18477">
                  <c:v>45466.413014560188</c:v>
                </c:pt>
                <c:pt idx="18478">
                  <c:v>45466.481686284722</c:v>
                </c:pt>
                <c:pt idx="18479">
                  <c:v>45466.550357685184</c:v>
                </c:pt>
                <c:pt idx="18480">
                  <c:v>45466.619028946756</c:v>
                </c:pt>
                <c:pt idx="18481">
                  <c:v>45466.6877002662</c:v>
                </c:pt>
                <c:pt idx="18482">
                  <c:v>45466.756371446761</c:v>
                </c:pt>
                <c:pt idx="18483">
                  <c:v>45466.825042847224</c:v>
                </c:pt>
                <c:pt idx="18484">
                  <c:v>45466.893714872684</c:v>
                </c:pt>
                <c:pt idx="18485">
                  <c:v>45466.962386516207</c:v>
                </c:pt>
                <c:pt idx="18486">
                  <c:v>45467.031058032408</c:v>
                </c:pt>
                <c:pt idx="18487">
                  <c:v>45467.09972928241</c:v>
                </c:pt>
                <c:pt idx="18488">
                  <c:v>45467.168400451388</c:v>
                </c:pt>
                <c:pt idx="18489">
                  <c:v>45467.237072199074</c:v>
                </c:pt>
                <c:pt idx="18490">
                  <c:v>45467.305744224534</c:v>
                </c:pt>
                <c:pt idx="18491">
                  <c:v>45467.374416689818</c:v>
                </c:pt>
                <c:pt idx="18492">
                  <c:v>45467.443088564818</c:v>
                </c:pt>
                <c:pt idx="18493">
                  <c:v>45467.511760034722</c:v>
                </c:pt>
                <c:pt idx="18494">
                  <c:v>45467.580431354167</c:v>
                </c:pt>
                <c:pt idx="18495">
                  <c:v>45467.649102581017</c:v>
                </c:pt>
                <c:pt idx="18496">
                  <c:v>45467.717773900462</c:v>
                </c:pt>
                <c:pt idx="18497">
                  <c:v>45467.786444872683</c:v>
                </c:pt>
                <c:pt idx="18498">
                  <c:v>45467.855116585648</c:v>
                </c:pt>
                <c:pt idx="18499">
                  <c:v>45467.92378837963</c:v>
                </c:pt>
                <c:pt idx="18500">
                  <c:v>45467.992459942128</c:v>
                </c:pt>
                <c:pt idx="18501">
                  <c:v>45468.06113141204</c:v>
                </c:pt>
                <c:pt idx="18502">
                  <c:v>45468.129802303243</c:v>
                </c:pt>
                <c:pt idx="18503">
                  <c:v>45468.198473657409</c:v>
                </c:pt>
                <c:pt idx="18504">
                  <c:v>45468.267145543985</c:v>
                </c:pt>
                <c:pt idx="18505">
                  <c:v>45468.335817905092</c:v>
                </c:pt>
                <c:pt idx="18506">
                  <c:v>45468.404490127316</c:v>
                </c:pt>
                <c:pt idx="18507">
                  <c:v>45468.473161782407</c:v>
                </c:pt>
                <c:pt idx="18508">
                  <c:v>45468.541833055555</c:v>
                </c:pt>
                <c:pt idx="18509">
                  <c:v>45468.610504201388</c:v>
                </c:pt>
                <c:pt idx="18510">
                  <c:v>45468.679175393518</c:v>
                </c:pt>
                <c:pt idx="18511">
                  <c:v>45468.747846493054</c:v>
                </c:pt>
                <c:pt idx="18512">
                  <c:v>45468.816517615742</c:v>
                </c:pt>
                <c:pt idx="18513">
                  <c:v>45468.885189479166</c:v>
                </c:pt>
                <c:pt idx="18514">
                  <c:v>45468.953861041664</c:v>
                </c:pt>
                <c:pt idx="18515">
                  <c:v>45469.022532453702</c:v>
                </c:pt>
                <c:pt idx="18516">
                  <c:v>45469.091203634256</c:v>
                </c:pt>
                <c:pt idx="18517">
                  <c:v>45469.15987452546</c:v>
                </c:pt>
                <c:pt idx="18518">
                  <c:v>45469.228546018516</c:v>
                </c:pt>
                <c:pt idx="18519">
                  <c:v>45469.297217824074</c:v>
                </c:pt>
                <c:pt idx="18520">
                  <c:v>45469.365890138892</c:v>
                </c:pt>
                <c:pt idx="18521">
                  <c:v>45469.434561875001</c:v>
                </c:pt>
                <c:pt idx="18522">
                  <c:v>45469.503233229167</c:v>
                </c:pt>
                <c:pt idx="18523">
                  <c:v>45469.571904375</c:v>
                </c:pt>
                <c:pt idx="18524">
                  <c:v>45469.64057541667</c:v>
                </c:pt>
                <c:pt idx="18525">
                  <c:v>45469.709246550927</c:v>
                </c:pt>
                <c:pt idx="18526">
                  <c:v>45469.777917384257</c:v>
                </c:pt>
                <c:pt idx="18527">
                  <c:v>45469.846588842593</c:v>
                </c:pt>
                <c:pt idx="18528">
                  <c:v>45469.915260532405</c:v>
                </c:pt>
                <c:pt idx="18529">
                  <c:v>45469.983931898147</c:v>
                </c:pt>
                <c:pt idx="18530">
                  <c:v>45470.052603194446</c:v>
                </c:pt>
                <c:pt idx="18531">
                  <c:v>45470.121273993056</c:v>
                </c:pt>
                <c:pt idx="18532">
                  <c:v>45470.189945150465</c:v>
                </c:pt>
                <c:pt idx="18533">
                  <c:v>45470.258616851854</c:v>
                </c:pt>
                <c:pt idx="18534">
                  <c:v>45470.327288958331</c:v>
                </c:pt>
                <c:pt idx="18535">
                  <c:v>45470.395961111113</c:v>
                </c:pt>
                <c:pt idx="18536">
                  <c:v>45470.464632685187</c:v>
                </c:pt>
                <c:pt idx="18537">
                  <c:v>45470.533303842596</c:v>
                </c:pt>
                <c:pt idx="18538">
                  <c:v>45470.601974872683</c:v>
                </c:pt>
                <c:pt idx="18539">
                  <c:v>45470.670645937498</c:v>
                </c:pt>
                <c:pt idx="18540">
                  <c:v>45470.739316967592</c:v>
                </c:pt>
                <c:pt idx="18541">
                  <c:v>45470.807987812499</c:v>
                </c:pt>
                <c:pt idx="18542">
                  <c:v>45470.876659479167</c:v>
                </c:pt>
                <c:pt idx="18543">
                  <c:v>45470.945330949071</c:v>
                </c:pt>
                <c:pt idx="18544">
                  <c:v>45471.014002256947</c:v>
                </c:pt>
                <c:pt idx="18545">
                  <c:v>45471.082673391204</c:v>
                </c:pt>
                <c:pt idx="18546">
                  <c:v>45471.151344039354</c:v>
                </c:pt>
                <c:pt idx="18547">
                  <c:v>45471.220015289349</c:v>
                </c:pt>
                <c:pt idx="18548">
                  <c:v>45471.28868690972</c:v>
                </c:pt>
                <c:pt idx="18549">
                  <c:v>45471.357359097223</c:v>
                </c:pt>
                <c:pt idx="18550">
                  <c:v>45471.426030752315</c:v>
                </c:pt>
                <c:pt idx="18551">
                  <c:v>45471.494702002317</c:v>
                </c:pt>
                <c:pt idx="18552">
                  <c:v>45471.563372986115</c:v>
                </c:pt>
                <c:pt idx="18553">
                  <c:v>45471.632043865742</c:v>
                </c:pt>
                <c:pt idx="18554">
                  <c:v>45471.700714803243</c:v>
                </c:pt>
                <c:pt idx="18555">
                  <c:v>45471.769385509258</c:v>
                </c:pt>
                <c:pt idx="18556">
                  <c:v>45471.83805672454</c:v>
                </c:pt>
                <c:pt idx="18557">
                  <c:v>45471.906728310183</c:v>
                </c:pt>
                <c:pt idx="18558">
                  <c:v>45471.975399513889</c:v>
                </c:pt>
                <c:pt idx="18559">
                  <c:v>45472.044070648146</c:v>
                </c:pt>
                <c:pt idx="18560">
                  <c:v>45472.112741377314</c:v>
                </c:pt>
                <c:pt idx="18561">
                  <c:v>45472.181412314814</c:v>
                </c:pt>
                <c:pt idx="18562">
                  <c:v>45472.250083819446</c:v>
                </c:pt>
                <c:pt idx="18563">
                  <c:v>45472.318755636574</c:v>
                </c:pt>
                <c:pt idx="18564">
                  <c:v>45472.387427696762</c:v>
                </c:pt>
                <c:pt idx="18565">
                  <c:v>45472.45609915509</c:v>
                </c:pt>
                <c:pt idx="18566">
                  <c:v>45472.52477019676</c:v>
                </c:pt>
                <c:pt idx="18567">
                  <c:v>45472.593441134261</c:v>
                </c:pt>
                <c:pt idx="18568">
                  <c:v>45472.66211203704</c:v>
                </c:pt>
                <c:pt idx="18569">
                  <c:v>45472.730782962964</c:v>
                </c:pt>
                <c:pt idx="18570">
                  <c:v>45472.799453599539</c:v>
                </c:pt>
                <c:pt idx="18571">
                  <c:v>45472.868125046298</c:v>
                </c:pt>
                <c:pt idx="18572">
                  <c:v>45472.936796412039</c:v>
                </c:pt>
                <c:pt idx="18573">
                  <c:v>45473.005467615738</c:v>
                </c:pt>
                <c:pt idx="18574">
                  <c:v>45473.074138668984</c:v>
                </c:pt>
                <c:pt idx="18575">
                  <c:v>45473.142809143515</c:v>
                </c:pt>
                <c:pt idx="18576">
                  <c:v>45473.211480185186</c:v>
                </c:pt>
                <c:pt idx="18577">
                  <c:v>45473.280151678242</c:v>
                </c:pt>
                <c:pt idx="18578">
                  <c:v>45473.348823726854</c:v>
                </c:pt>
                <c:pt idx="18579">
                  <c:v>45473.417495358794</c:v>
                </c:pt>
                <c:pt idx="18580">
                  <c:v>45473.486166527779</c:v>
                </c:pt>
                <c:pt idx="18581">
                  <c:v>45473.554837384261</c:v>
                </c:pt>
                <c:pt idx="18582">
                  <c:v>45473.623508113429</c:v>
                </c:pt>
                <c:pt idx="18583">
                  <c:v>45473.692178900463</c:v>
                </c:pt>
                <c:pt idx="18584">
                  <c:v>45473.760849513892</c:v>
                </c:pt>
                <c:pt idx="18585">
                  <c:v>45473.829520462961</c:v>
                </c:pt>
                <c:pt idx="18586">
                  <c:v>45473.898191944441</c:v>
                </c:pt>
                <c:pt idx="18587">
                  <c:v>45473.966863043985</c:v>
                </c:pt>
                <c:pt idx="18588">
                  <c:v>45474.035534027775</c:v>
                </c:pt>
                <c:pt idx="18589">
                  <c:v>45474.104204699077</c:v>
                </c:pt>
                <c:pt idx="18590">
                  <c:v>45474.172875393517</c:v>
                </c:pt>
                <c:pt idx="18591">
                  <c:v>45474.241546666664</c:v>
                </c:pt>
                <c:pt idx="18592">
                  <c:v>45474.31021822917</c:v>
                </c:pt>
                <c:pt idx="18593">
                  <c:v>45474.378890162036</c:v>
                </c:pt>
                <c:pt idx="18594">
                  <c:v>45474.447561493056</c:v>
                </c:pt>
                <c:pt idx="18595">
                  <c:v>45474.516232430557</c:v>
                </c:pt>
                <c:pt idx="18596">
                  <c:v>45474.584903229166</c:v>
                </c:pt>
                <c:pt idx="18597">
                  <c:v>45474.65357396991</c:v>
                </c:pt>
                <c:pt idx="18598">
                  <c:v>45474.722244756944</c:v>
                </c:pt>
                <c:pt idx="18599">
                  <c:v>45474.790915219906</c:v>
                </c:pt>
                <c:pt idx="18600">
                  <c:v>45474.859586446757</c:v>
                </c:pt>
                <c:pt idx="18601">
                  <c:v>45474.928257708336</c:v>
                </c:pt>
                <c:pt idx="18602">
                  <c:v>45474.996928749999</c:v>
                </c:pt>
                <c:pt idx="18603">
                  <c:v>45475.065599710651</c:v>
                </c:pt>
                <c:pt idx="18604">
                  <c:v>45475.134270057868</c:v>
                </c:pt>
                <c:pt idx="18605">
                  <c:v>45475.202940914351</c:v>
                </c:pt>
                <c:pt idx="18606">
                  <c:v>45475.271612280092</c:v>
                </c:pt>
                <c:pt idx="18607">
                  <c:v>45475.340284155092</c:v>
                </c:pt>
                <c:pt idx="18608">
                  <c:v>45475.408955798608</c:v>
                </c:pt>
                <c:pt idx="18609">
                  <c:v>45475.477626898151</c:v>
                </c:pt>
                <c:pt idx="18610">
                  <c:v>45475.546297638888</c:v>
                </c:pt>
                <c:pt idx="18611">
                  <c:v>45475.614968252317</c:v>
                </c:pt>
                <c:pt idx="18612">
                  <c:v>45475.683638912036</c:v>
                </c:pt>
                <c:pt idx="18613">
                  <c:v>45475.752309467593</c:v>
                </c:pt>
                <c:pt idx="18614">
                  <c:v>45475.820980127311</c:v>
                </c:pt>
                <c:pt idx="18615">
                  <c:v>45475.889651481484</c:v>
                </c:pt>
                <c:pt idx="18616">
                  <c:v>45475.958322500002</c:v>
                </c:pt>
                <c:pt idx="18617">
                  <c:v>45476.026993368054</c:v>
                </c:pt>
                <c:pt idx="18618">
                  <c:v>45476.095663993059</c:v>
                </c:pt>
                <c:pt idx="18619">
                  <c:v>45476.16433443287</c:v>
                </c:pt>
                <c:pt idx="18620">
                  <c:v>45476.233005462964</c:v>
                </c:pt>
                <c:pt idx="18621">
                  <c:v>45476.301676782408</c:v>
                </c:pt>
                <c:pt idx="18622">
                  <c:v>45476.37034858796</c:v>
                </c:pt>
                <c:pt idx="18623">
                  <c:v>45476.439019803242</c:v>
                </c:pt>
                <c:pt idx="18624">
                  <c:v>45476.507690625003</c:v>
                </c:pt>
                <c:pt idx="18625">
                  <c:v>45476.576361273146</c:v>
                </c:pt>
                <c:pt idx="18626">
                  <c:v>45476.645031828702</c:v>
                </c:pt>
                <c:pt idx="18627">
                  <c:v>45476.713702453701</c:v>
                </c:pt>
                <c:pt idx="18628">
                  <c:v>45476.78237277778</c:v>
                </c:pt>
                <c:pt idx="18629">
                  <c:v>45476.851043784722</c:v>
                </c:pt>
                <c:pt idx="18630">
                  <c:v>45476.919714942131</c:v>
                </c:pt>
                <c:pt idx="18631">
                  <c:v>45476.988385810182</c:v>
                </c:pt>
                <c:pt idx="18632">
                  <c:v>45477.057056620368</c:v>
                </c:pt>
                <c:pt idx="18633">
                  <c:v>45477.125726886574</c:v>
                </c:pt>
                <c:pt idx="18634">
                  <c:v>45477.194397557869</c:v>
                </c:pt>
                <c:pt idx="18635">
                  <c:v>45477.263068773151</c:v>
                </c:pt>
                <c:pt idx="18636">
                  <c:v>45477.331740428242</c:v>
                </c:pt>
                <c:pt idx="18637">
                  <c:v>45477.400412048613</c:v>
                </c:pt>
                <c:pt idx="18638">
                  <c:v>45477.4690830787</c:v>
                </c:pt>
                <c:pt idx="18639">
                  <c:v>45477.537753715274</c:v>
                </c:pt>
                <c:pt idx="18640">
                  <c:v>45477.606424224534</c:v>
                </c:pt>
                <c:pt idx="18641">
                  <c:v>45477.67509478009</c:v>
                </c:pt>
                <c:pt idx="18642">
                  <c:v>45477.743765277781</c:v>
                </c:pt>
                <c:pt idx="18643">
                  <c:v>45477.812435671294</c:v>
                </c:pt>
                <c:pt idx="18644">
                  <c:v>45477.881106875</c:v>
                </c:pt>
                <c:pt idx="18645">
                  <c:v>45477.949777812501</c:v>
                </c:pt>
                <c:pt idx="18646">
                  <c:v>45478.018448599534</c:v>
                </c:pt>
                <c:pt idx="18647">
                  <c:v>45478.087119189811</c:v>
                </c:pt>
                <c:pt idx="18648">
                  <c:v>45478.155789386576</c:v>
                </c:pt>
                <c:pt idx="18649">
                  <c:v>45478.224460173609</c:v>
                </c:pt>
                <c:pt idx="18650">
                  <c:v>45478.293131307873</c:v>
                </c:pt>
                <c:pt idx="18651">
                  <c:v>45478.36180298611</c:v>
                </c:pt>
                <c:pt idx="18652">
                  <c:v>45478.430474108798</c:v>
                </c:pt>
                <c:pt idx="18653">
                  <c:v>45478.499144837966</c:v>
                </c:pt>
                <c:pt idx="18654">
                  <c:v>45478.567815324073</c:v>
                </c:pt>
                <c:pt idx="18655">
                  <c:v>45478.636485717594</c:v>
                </c:pt>
                <c:pt idx="18656">
                  <c:v>45478.705156180557</c:v>
                </c:pt>
                <c:pt idx="18657">
                  <c:v>45478.77382638889</c:v>
                </c:pt>
                <c:pt idx="18658">
                  <c:v>45478.842497164354</c:v>
                </c:pt>
                <c:pt idx="18659">
                  <c:v>45478.91116822917</c:v>
                </c:pt>
                <c:pt idx="18660">
                  <c:v>45478.979838946761</c:v>
                </c:pt>
                <c:pt idx="18661">
                  <c:v>45479.048509594904</c:v>
                </c:pt>
                <c:pt idx="18662">
                  <c:v>45479.117179791669</c:v>
                </c:pt>
                <c:pt idx="18663">
                  <c:v>45479.185850277776</c:v>
                </c:pt>
                <c:pt idx="18664">
                  <c:v>45479.254521319446</c:v>
                </c:pt>
                <c:pt idx="18665">
                  <c:v>45479.323192719909</c:v>
                </c:pt>
                <c:pt idx="18666">
                  <c:v>45479.39186427083</c:v>
                </c:pt>
                <c:pt idx="18667">
                  <c:v>45479.460535231483</c:v>
                </c:pt>
                <c:pt idx="18668">
                  <c:v>45479.529205775463</c:v>
                </c:pt>
                <c:pt idx="18669">
                  <c:v>45479.597876192129</c:v>
                </c:pt>
                <c:pt idx="18670">
                  <c:v>45479.66654662037</c:v>
                </c:pt>
                <c:pt idx="18671">
                  <c:v>45479.735217037036</c:v>
                </c:pt>
                <c:pt idx="18672">
                  <c:v>45479.803887222224</c:v>
                </c:pt>
                <c:pt idx="18673">
                  <c:v>45479.87255821759</c:v>
                </c:pt>
                <c:pt idx="18674">
                  <c:v>45479.941229074073</c:v>
                </c:pt>
                <c:pt idx="18675">
                  <c:v>45480.009899780096</c:v>
                </c:pt>
                <c:pt idx="18676">
                  <c:v>45480.078570335645</c:v>
                </c:pt>
                <c:pt idx="18677">
                  <c:v>45480.147240324077</c:v>
                </c:pt>
                <c:pt idx="18678">
                  <c:v>45480.215910902778</c:v>
                </c:pt>
                <c:pt idx="18679">
                  <c:v>45480.28458190972</c:v>
                </c:pt>
                <c:pt idx="18680">
                  <c:v>45480.353253472225</c:v>
                </c:pt>
                <c:pt idx="18681">
                  <c:v>45480.421924571761</c:v>
                </c:pt>
                <c:pt idx="18682">
                  <c:v>45480.490595219904</c:v>
                </c:pt>
                <c:pt idx="18683">
                  <c:v>45480.559265578704</c:v>
                </c:pt>
                <c:pt idx="18684">
                  <c:v>45480.627935821758</c:v>
                </c:pt>
                <c:pt idx="18685">
                  <c:v>45480.696606134261</c:v>
                </c:pt>
                <c:pt idx="18686">
                  <c:v>45480.765276238424</c:v>
                </c:pt>
                <c:pt idx="18687">
                  <c:v>45480.83394675926</c:v>
                </c:pt>
                <c:pt idx="18688">
                  <c:v>45480.902617754633</c:v>
                </c:pt>
                <c:pt idx="18689">
                  <c:v>45480.97128834491</c:v>
                </c:pt>
                <c:pt idx="18690">
                  <c:v>45481.039958842593</c:v>
                </c:pt>
                <c:pt idx="18691">
                  <c:v>45481.108628993054</c:v>
                </c:pt>
                <c:pt idx="18692">
                  <c:v>45481.177299270836</c:v>
                </c:pt>
                <c:pt idx="18693">
                  <c:v>45481.245970104166</c:v>
                </c:pt>
                <c:pt idx="18694">
                  <c:v>45481.314641249999</c:v>
                </c:pt>
                <c:pt idx="18695">
                  <c:v>45481.383312696758</c:v>
                </c:pt>
                <c:pt idx="18696">
                  <c:v>45481.451983541665</c:v>
                </c:pt>
                <c:pt idx="18697">
                  <c:v>45481.520653981483</c:v>
                </c:pt>
                <c:pt idx="18698">
                  <c:v>45481.589324305554</c:v>
                </c:pt>
                <c:pt idx="18699">
                  <c:v>45481.65799457176</c:v>
                </c:pt>
                <c:pt idx="18700">
                  <c:v>45481.726664895832</c:v>
                </c:pt>
                <c:pt idx="18701">
                  <c:v>45481.795334884257</c:v>
                </c:pt>
                <c:pt idx="18702">
                  <c:v>45481.864005671297</c:v>
                </c:pt>
                <c:pt idx="18703">
                  <c:v>45481.932676435186</c:v>
                </c:pt>
                <c:pt idx="18704">
                  <c:v>45482.001347025463</c:v>
                </c:pt>
                <c:pt idx="18705">
                  <c:v>45482.070017488426</c:v>
                </c:pt>
                <c:pt idx="18706">
                  <c:v>45482.138687349536</c:v>
                </c:pt>
                <c:pt idx="18707">
                  <c:v>45482.207357743056</c:v>
                </c:pt>
                <c:pt idx="18708">
                  <c:v>45482.276028622684</c:v>
                </c:pt>
                <c:pt idx="18709">
                  <c:v>45482.344700046298</c:v>
                </c:pt>
                <c:pt idx="18710">
                  <c:v>45482.413371134258</c:v>
                </c:pt>
                <c:pt idx="18711">
                  <c:v>45482.482041724536</c:v>
                </c:pt>
                <c:pt idx="18712">
                  <c:v>45482.550711967589</c:v>
                </c:pt>
                <c:pt idx="18713">
                  <c:v>45482.619382094905</c:v>
                </c:pt>
                <c:pt idx="18714">
                  <c:v>45482.688052268517</c:v>
                </c:pt>
                <c:pt idx="18715">
                  <c:v>45482.756722303238</c:v>
                </c:pt>
                <c:pt idx="18716">
                  <c:v>45482.825392557868</c:v>
                </c:pt>
                <c:pt idx="18717">
                  <c:v>45482.894063437503</c:v>
                </c:pt>
                <c:pt idx="18718">
                  <c:v>45482.962733935186</c:v>
                </c:pt>
                <c:pt idx="18719">
                  <c:v>45483.031404305555</c:v>
                </c:pt>
                <c:pt idx="18720">
                  <c:v>45483.100074409725</c:v>
                </c:pt>
                <c:pt idx="18721">
                  <c:v>45483.168744432871</c:v>
                </c:pt>
                <c:pt idx="18722">
                  <c:v>45483.237415034724</c:v>
                </c:pt>
                <c:pt idx="18723">
                  <c:v>45483.306085925928</c:v>
                </c:pt>
                <c:pt idx="18724">
                  <c:v>45483.374757245372</c:v>
                </c:pt>
                <c:pt idx="18725">
                  <c:v>45483.443427962964</c:v>
                </c:pt>
                <c:pt idx="18726">
                  <c:v>45483.512098298612</c:v>
                </c:pt>
                <c:pt idx="18727">
                  <c:v>45483.580768472224</c:v>
                </c:pt>
                <c:pt idx="18728">
                  <c:v>45483.649438564818</c:v>
                </c:pt>
                <c:pt idx="18729">
                  <c:v>45483.718108738423</c:v>
                </c:pt>
                <c:pt idx="18730">
                  <c:v>45483.786778576388</c:v>
                </c:pt>
                <c:pt idx="18731">
                  <c:v>45483.855449131945</c:v>
                </c:pt>
                <c:pt idx="18732">
                  <c:v>45483.924119791664</c:v>
                </c:pt>
                <c:pt idx="18733">
                  <c:v>45483.992790208336</c:v>
                </c:pt>
                <c:pt idx="18734">
                  <c:v>45484.061460543984</c:v>
                </c:pt>
                <c:pt idx="18735">
                  <c:v>45484.130130300924</c:v>
                </c:pt>
                <c:pt idx="18736">
                  <c:v>45484.198800509257</c:v>
                </c:pt>
                <c:pt idx="18737">
                  <c:v>45484.267471250001</c:v>
                </c:pt>
                <c:pt idx="18738">
                  <c:v>45484.336142476852</c:v>
                </c:pt>
                <c:pt idx="18739">
                  <c:v>45484.404813553243</c:v>
                </c:pt>
                <c:pt idx="18740">
                  <c:v>45484.473484074071</c:v>
                </c:pt>
                <c:pt idx="18741">
                  <c:v>45484.542154212962</c:v>
                </c:pt>
                <c:pt idx="18742">
                  <c:v>45484.610824224539</c:v>
                </c:pt>
                <c:pt idx="18743">
                  <c:v>45484.679494282405</c:v>
                </c:pt>
                <c:pt idx="18744">
                  <c:v>45484.748164247685</c:v>
                </c:pt>
                <c:pt idx="18745">
                  <c:v>45484.816834224534</c:v>
                </c:pt>
                <c:pt idx="18746">
                  <c:v>45484.885504953701</c:v>
                </c:pt>
                <c:pt idx="18747">
                  <c:v>45484.954175381943</c:v>
                </c:pt>
                <c:pt idx="18748">
                  <c:v>45485.022845659725</c:v>
                </c:pt>
                <c:pt idx="18749">
                  <c:v>45485.091515717591</c:v>
                </c:pt>
                <c:pt idx="18750">
                  <c:v>45485.160185474539</c:v>
                </c:pt>
                <c:pt idx="18751">
                  <c:v>45485.228855821762</c:v>
                </c:pt>
                <c:pt idx="18752">
                  <c:v>45485.297526481481</c:v>
                </c:pt>
                <c:pt idx="18753">
                  <c:v>45485.366197673611</c:v>
                </c:pt>
                <c:pt idx="18754">
                  <c:v>45485.43486828704</c:v>
                </c:pt>
                <c:pt idx="18755">
                  <c:v>45485.503538506942</c:v>
                </c:pt>
                <c:pt idx="18756">
                  <c:v>45485.572208506943</c:v>
                </c:pt>
                <c:pt idx="18757">
                  <c:v>45485.640878425926</c:v>
                </c:pt>
                <c:pt idx="18758">
                  <c:v>45485.70954841435</c:v>
                </c:pt>
                <c:pt idx="18759">
                  <c:v>45485.778218125</c:v>
                </c:pt>
                <c:pt idx="18760">
                  <c:v>45485.846888460648</c:v>
                </c:pt>
                <c:pt idx="18761">
                  <c:v>45485.915559016204</c:v>
                </c:pt>
                <c:pt idx="18762">
                  <c:v>45485.984230810187</c:v>
                </c:pt>
                <c:pt idx="18763">
                  <c:v>45486.052903541669</c:v>
                </c:pt>
                <c:pt idx="18764">
                  <c:v>45486.121575763886</c:v>
                </c:pt>
                <c:pt idx="18765">
                  <c:v>45486.190248344908</c:v>
                </c:pt>
                <c:pt idx="18766">
                  <c:v>45486.258921458335</c:v>
                </c:pt>
                <c:pt idx="18767">
                  <c:v>45486.327594988426</c:v>
                </c:pt>
                <c:pt idx="18768">
                  <c:v>45486.396268576391</c:v>
                </c:pt>
                <c:pt idx="18769">
                  <c:v>45486.464941562503</c:v>
                </c:pt>
                <c:pt idx="18770">
                  <c:v>45486.533614155094</c:v>
                </c:pt>
                <c:pt idx="18771">
                  <c:v>45486.602286608795</c:v>
                </c:pt>
                <c:pt idx="18772">
                  <c:v>45486.670959097224</c:v>
                </c:pt>
                <c:pt idx="18773">
                  <c:v>45486.739631550925</c:v>
                </c:pt>
                <c:pt idx="18774">
                  <c:v>45486.808303831021</c:v>
                </c:pt>
                <c:pt idx="18775">
                  <c:v>45486.876976921296</c:v>
                </c:pt>
                <c:pt idx="18776">
                  <c:v>45486.945649814814</c:v>
                </c:pt>
                <c:pt idx="18777">
                  <c:v>45487.014322569441</c:v>
                </c:pt>
                <c:pt idx="18778">
                  <c:v>45487.082995127312</c:v>
                </c:pt>
                <c:pt idx="18779">
                  <c:v>45487.151667210645</c:v>
                </c:pt>
                <c:pt idx="18780">
                  <c:v>45487.220339872685</c:v>
                </c:pt>
                <c:pt idx="18781">
                  <c:v>45487.289012928239</c:v>
                </c:pt>
                <c:pt idx="18782">
                  <c:v>45487.357686550924</c:v>
                </c:pt>
                <c:pt idx="18783">
                  <c:v>45487.426359641206</c:v>
                </c:pt>
                <c:pt idx="18784">
                  <c:v>45487.495032326391</c:v>
                </c:pt>
                <c:pt idx="18785">
                  <c:v>45487.563704733795</c:v>
                </c:pt>
                <c:pt idx="18786">
                  <c:v>45487.632377048612</c:v>
                </c:pt>
                <c:pt idx="18787">
                  <c:v>45487.701049421295</c:v>
                </c:pt>
                <c:pt idx="18788">
                  <c:v>45487.769721562501</c:v>
                </c:pt>
                <c:pt idx="18789">
                  <c:v>45487.838394212966</c:v>
                </c:pt>
                <c:pt idx="18790">
                  <c:v>45487.907067233798</c:v>
                </c:pt>
                <c:pt idx="18791">
                  <c:v>45487.975739872687</c:v>
                </c:pt>
                <c:pt idx="18792">
                  <c:v>45488.044412430558</c:v>
                </c:pt>
                <c:pt idx="18793">
                  <c:v>45488.113084594908</c:v>
                </c:pt>
                <c:pt idx="18794">
                  <c:v>45488.181756979167</c:v>
                </c:pt>
                <c:pt idx="18795">
                  <c:v>45488.250429907406</c:v>
                </c:pt>
                <c:pt idx="18796">
                  <c:v>45488.3191031713</c:v>
                </c:pt>
                <c:pt idx="18797">
                  <c:v>45488.38777666667</c:v>
                </c:pt>
                <c:pt idx="18798">
                  <c:v>45488.456449560188</c:v>
                </c:pt>
                <c:pt idx="18799">
                  <c:v>45488.52512204861</c:v>
                </c:pt>
                <c:pt idx="18800">
                  <c:v>45488.593794409724</c:v>
                </c:pt>
                <c:pt idx="18801">
                  <c:v>45488.662466759262</c:v>
                </c:pt>
                <c:pt idx="18802">
                  <c:v>45488.731139120369</c:v>
                </c:pt>
                <c:pt idx="18803">
                  <c:v>45488.799811192126</c:v>
                </c:pt>
                <c:pt idx="18804">
                  <c:v>45488.868484074075</c:v>
                </c:pt>
                <c:pt idx="18805">
                  <c:v>45488.937156886575</c:v>
                </c:pt>
                <c:pt idx="18806">
                  <c:v>45489.005829525464</c:v>
                </c:pt>
                <c:pt idx="18807">
                  <c:v>45489.074502025462</c:v>
                </c:pt>
                <c:pt idx="18808">
                  <c:v>45489.143173946759</c:v>
                </c:pt>
                <c:pt idx="18809">
                  <c:v>45489.211846423612</c:v>
                </c:pt>
                <c:pt idx="18810">
                  <c:v>45489.280519351851</c:v>
                </c:pt>
                <c:pt idx="18811">
                  <c:v>45489.349192847221</c:v>
                </c:pt>
                <c:pt idx="18812">
                  <c:v>45489.417865925927</c:v>
                </c:pt>
                <c:pt idx="18813">
                  <c:v>45489.486538541663</c:v>
                </c:pt>
                <c:pt idx="18814">
                  <c:v>45489.555210833336</c:v>
                </c:pt>
                <c:pt idx="18815">
                  <c:v>45489.623883009262</c:v>
                </c:pt>
                <c:pt idx="18816">
                  <c:v>45489.692555231479</c:v>
                </c:pt>
                <c:pt idx="18817">
                  <c:v>45489.761227303243</c:v>
                </c:pt>
                <c:pt idx="18818">
                  <c:v>45489.829899687502</c:v>
                </c:pt>
                <c:pt idx="18819">
                  <c:v>45489.898572604165</c:v>
                </c:pt>
                <c:pt idx="18820">
                  <c:v>45489.967245150459</c:v>
                </c:pt>
                <c:pt idx="18821">
                  <c:v>45490.035917581015</c:v>
                </c:pt>
                <c:pt idx="18822">
                  <c:v>45490.1045896875</c:v>
                </c:pt>
                <c:pt idx="18823">
                  <c:v>45490.173261840275</c:v>
                </c:pt>
                <c:pt idx="18824">
                  <c:v>45490.241934560188</c:v>
                </c:pt>
                <c:pt idx="18825">
                  <c:v>45490.310607557869</c:v>
                </c:pt>
                <c:pt idx="18826">
                  <c:v>45490.379280937501</c:v>
                </c:pt>
                <c:pt idx="18827">
                  <c:v>45490.447953726849</c:v>
                </c:pt>
                <c:pt idx="18828">
                  <c:v>45490.516626099539</c:v>
                </c:pt>
                <c:pt idx="18829">
                  <c:v>45490.585298344908</c:v>
                </c:pt>
                <c:pt idx="18830">
                  <c:v>45490.65397053241</c:v>
                </c:pt>
                <c:pt idx="18831">
                  <c:v>45490.722642766203</c:v>
                </c:pt>
                <c:pt idx="18832">
                  <c:v>45490.791314675924</c:v>
                </c:pt>
                <c:pt idx="18833">
                  <c:v>45490.85998734954</c:v>
                </c:pt>
                <c:pt idx="18834">
                  <c:v>45490.928660057871</c:v>
                </c:pt>
                <c:pt idx="18835">
                  <c:v>45490.9973325463</c:v>
                </c:pt>
                <c:pt idx="18836">
                  <c:v>45491.066004953704</c:v>
                </c:pt>
                <c:pt idx="18837">
                  <c:v>45491.134676759262</c:v>
                </c:pt>
                <c:pt idx="18838">
                  <c:v>45491.203349050927</c:v>
                </c:pt>
                <c:pt idx="18839">
                  <c:v>45491.272021863428</c:v>
                </c:pt>
                <c:pt idx="18840">
                  <c:v>45491.340695196763</c:v>
                </c:pt>
                <c:pt idx="18841">
                  <c:v>45491.409368287037</c:v>
                </c:pt>
                <c:pt idx="18842">
                  <c:v>45491.478040833332</c:v>
                </c:pt>
                <c:pt idx="18843">
                  <c:v>45491.54671303241</c:v>
                </c:pt>
                <c:pt idx="18844">
                  <c:v>45491.615385081015</c:v>
                </c:pt>
                <c:pt idx="18845">
                  <c:v>45491.684057199076</c:v>
                </c:pt>
                <c:pt idx="18846">
                  <c:v>45491.752729201391</c:v>
                </c:pt>
                <c:pt idx="18847">
                  <c:v>45491.821401307869</c:v>
                </c:pt>
                <c:pt idx="18848">
                  <c:v>45491.890074120369</c:v>
                </c:pt>
                <c:pt idx="18849">
                  <c:v>45491.958746585646</c:v>
                </c:pt>
                <c:pt idx="18850">
                  <c:v>45492.027418912039</c:v>
                </c:pt>
                <c:pt idx="18851">
                  <c:v>45492.096090983796</c:v>
                </c:pt>
                <c:pt idx="18852">
                  <c:v>45492.164762881941</c:v>
                </c:pt>
                <c:pt idx="18853">
                  <c:v>45492.233435358794</c:v>
                </c:pt>
                <c:pt idx="18854">
                  <c:v>45492.302108124997</c:v>
                </c:pt>
                <c:pt idx="18855">
                  <c:v>45492.370781377314</c:v>
                </c:pt>
                <c:pt idx="18856">
                  <c:v>45492.439454050924</c:v>
                </c:pt>
                <c:pt idx="18857">
                  <c:v>45492.50812633102</c:v>
                </c:pt>
                <c:pt idx="18858">
                  <c:v>45492.576798425929</c:v>
                </c:pt>
                <c:pt idx="18859">
                  <c:v>45492.645470428244</c:v>
                </c:pt>
                <c:pt idx="18860">
                  <c:v>45492.714142511577</c:v>
                </c:pt>
                <c:pt idx="18861">
                  <c:v>45492.782814293983</c:v>
                </c:pt>
                <c:pt idx="18862">
                  <c:v>45492.851486747684</c:v>
                </c:pt>
                <c:pt idx="18863">
                  <c:v>45492.920159351852</c:v>
                </c:pt>
                <c:pt idx="18864">
                  <c:v>45492.988831689814</c:v>
                </c:pt>
                <c:pt idx="18865">
                  <c:v>45493.057503946759</c:v>
                </c:pt>
                <c:pt idx="18866">
                  <c:v>45493.126175671299</c:v>
                </c:pt>
                <c:pt idx="18867">
                  <c:v>45493.194847800929</c:v>
                </c:pt>
                <c:pt idx="18868">
                  <c:v>45493.263520462962</c:v>
                </c:pt>
                <c:pt idx="18869">
                  <c:v>45493.332193576389</c:v>
                </c:pt>
                <c:pt idx="18870">
                  <c:v>45493.400866643518</c:v>
                </c:pt>
                <c:pt idx="18871">
                  <c:v>45493.469539143516</c:v>
                </c:pt>
                <c:pt idx="18872">
                  <c:v>45493.538211238425</c:v>
                </c:pt>
                <c:pt idx="18873">
                  <c:v>45493.606883194443</c:v>
                </c:pt>
                <c:pt idx="18874">
                  <c:v>45493.675555208334</c:v>
                </c:pt>
                <c:pt idx="18875">
                  <c:v>45493.744227152776</c:v>
                </c:pt>
                <c:pt idx="18876">
                  <c:v>45493.8128990162</c:v>
                </c:pt>
                <c:pt idx="18877">
                  <c:v>45493.881571666665</c:v>
                </c:pt>
                <c:pt idx="18878">
                  <c:v>45493.9502440625</c:v>
                </c:pt>
                <c:pt idx="18879">
                  <c:v>45494.018916307868</c:v>
                </c:pt>
                <c:pt idx="18880">
                  <c:v>45494.08758835648</c:v>
                </c:pt>
                <c:pt idx="18881">
                  <c:v>45494.156260011572</c:v>
                </c:pt>
                <c:pt idx="18882">
                  <c:v>45494.224932256948</c:v>
                </c:pt>
                <c:pt idx="18883">
                  <c:v>45494.293604849539</c:v>
                </c:pt>
                <c:pt idx="18884">
                  <c:v>45494.362277986111</c:v>
                </c:pt>
                <c:pt idx="18885">
                  <c:v>45494.430950567126</c:v>
                </c:pt>
                <c:pt idx="18886">
                  <c:v>45494.499622754629</c:v>
                </c:pt>
                <c:pt idx="18887">
                  <c:v>45494.568294710647</c:v>
                </c:pt>
                <c:pt idx="18888">
                  <c:v>45494.636966562502</c:v>
                </c:pt>
                <c:pt idx="18889">
                  <c:v>45494.705638472224</c:v>
                </c:pt>
                <c:pt idx="18890">
                  <c:v>45494.77431015046</c:v>
                </c:pt>
                <c:pt idx="18891">
                  <c:v>45494.842982372684</c:v>
                </c:pt>
                <c:pt idx="18892">
                  <c:v>45494.91165490741</c:v>
                </c:pt>
                <c:pt idx="18893">
                  <c:v>45494.980327083336</c:v>
                </c:pt>
              </c:numCache>
            </c:numRef>
          </c:xVal>
          <c:yVal>
            <c:numRef>
              <c:f>'[Aura_Landsat-8_Phasing_at_Orbit_Intersection.xlsx]Northern Intersection'!$G$2:$G$18895</c:f>
              <c:numCache>
                <c:formatCode>General</c:formatCode>
                <c:ptCount val="18894"/>
                <c:pt idx="0">
                  <c:v>-99.246507708999999</c:v>
                </c:pt>
                <c:pt idx="1">
                  <c:v>-138.707075823</c:v>
                </c:pt>
                <c:pt idx="2">
                  <c:v>-62.910129148999999</c:v>
                </c:pt>
                <c:pt idx="3">
                  <c:v>50.947101652999997</c:v>
                </c:pt>
                <c:pt idx="4">
                  <c:v>45.871240806000003</c:v>
                </c:pt>
                <c:pt idx="5">
                  <c:v>-73.738568854999997</c:v>
                </c:pt>
                <c:pt idx="6">
                  <c:v>-109.388149614</c:v>
                </c:pt>
                <c:pt idx="7">
                  <c:v>-149.39253728</c:v>
                </c:pt>
                <c:pt idx="8">
                  <c:v>-307.14274021599999</c:v>
                </c:pt>
                <c:pt idx="9">
                  <c:v>-218.84736852500001</c:v>
                </c:pt>
                <c:pt idx="10">
                  <c:v>-127.711072827</c:v>
                </c:pt>
                <c:pt idx="11">
                  <c:v>-111.67567559699999</c:v>
                </c:pt>
                <c:pt idx="12">
                  <c:v>-77.175758568999996</c:v>
                </c:pt>
                <c:pt idx="13">
                  <c:v>-34.970050960999998</c:v>
                </c:pt>
                <c:pt idx="14">
                  <c:v>-148.81937714399999</c:v>
                </c:pt>
                <c:pt idx="15">
                  <c:v>-157.81321195000001</c:v>
                </c:pt>
                <c:pt idx="16">
                  <c:v>-115.817307301</c:v>
                </c:pt>
                <c:pt idx="17">
                  <c:v>-20.335419773999998</c:v>
                </c:pt>
                <c:pt idx="18">
                  <c:v>107.802225163</c:v>
                </c:pt>
                <c:pt idx="19">
                  <c:v>2.3148165029999999</c:v>
                </c:pt>
                <c:pt idx="20">
                  <c:v>-126.28100047700001</c:v>
                </c:pt>
                <c:pt idx="21">
                  <c:v>-150.08669008000001</c:v>
                </c:pt>
                <c:pt idx="22">
                  <c:v>-250.37402171700001</c:v>
                </c:pt>
                <c:pt idx="23">
                  <c:v>-304.13391030700001</c:v>
                </c:pt>
                <c:pt idx="24">
                  <c:v>-167.926827151</c:v>
                </c:pt>
                <c:pt idx="25">
                  <c:v>-54.821960103000002</c:v>
                </c:pt>
                <c:pt idx="26">
                  <c:v>-27.982752950999998</c:v>
                </c:pt>
                <c:pt idx="27">
                  <c:v>4.7740793530000003</c:v>
                </c:pt>
                <c:pt idx="28">
                  <c:v>-8.6133491020000008</c:v>
                </c:pt>
                <c:pt idx="29">
                  <c:v>-141.31568409900001</c:v>
                </c:pt>
                <c:pt idx="30">
                  <c:v>-165.275369711</c:v>
                </c:pt>
                <c:pt idx="31">
                  <c:v>-78.18367902</c:v>
                </c:pt>
                <c:pt idx="32">
                  <c:v>45.754709235</c:v>
                </c:pt>
                <c:pt idx="33">
                  <c:v>81.342046561999993</c:v>
                </c:pt>
                <c:pt idx="34">
                  <c:v>-39.644375684000003</c:v>
                </c:pt>
                <c:pt idx="35">
                  <c:v>-111.39454043800001</c:v>
                </c:pt>
                <c:pt idx="36">
                  <c:v>-156.05429488600001</c:v>
                </c:pt>
                <c:pt idx="37">
                  <c:v>-328.584967968</c:v>
                </c:pt>
                <c:pt idx="38">
                  <c:v>-271.00808514099998</c:v>
                </c:pt>
                <c:pt idx="39">
                  <c:v>-178.831828841</c:v>
                </c:pt>
                <c:pt idx="40">
                  <c:v>-131.38548634</c:v>
                </c:pt>
                <c:pt idx="41">
                  <c:v>-82.668184003999997</c:v>
                </c:pt>
                <c:pt idx="42">
                  <c:v>-43.922771502000003</c:v>
                </c:pt>
                <c:pt idx="43">
                  <c:v>-146.81838997700001</c:v>
                </c:pt>
                <c:pt idx="44">
                  <c:v>-193.45728110300001</c:v>
                </c:pt>
                <c:pt idx="45">
                  <c:v>-186.750660216</c:v>
                </c:pt>
                <c:pt idx="46">
                  <c:v>-107.10712602300001</c:v>
                </c:pt>
                <c:pt idx="47">
                  <c:v>18.371160791000001</c:v>
                </c:pt>
                <c:pt idx="48">
                  <c:v>-59.528060310000001</c:v>
                </c:pt>
                <c:pt idx="49">
                  <c:v>-175.699368773</c:v>
                </c:pt>
                <c:pt idx="50">
                  <c:v>-188.43522809999999</c:v>
                </c:pt>
                <c:pt idx="51">
                  <c:v>-268.56809534400003</c:v>
                </c:pt>
                <c:pt idx="52">
                  <c:v>-361.53159758100003</c:v>
                </c:pt>
                <c:pt idx="53">
                  <c:v>-229.98835343100001</c:v>
                </c:pt>
                <c:pt idx="54">
                  <c:v>-117.069778136</c:v>
                </c:pt>
                <c:pt idx="55">
                  <c:v>-110.17364107900001</c:v>
                </c:pt>
                <c:pt idx="56">
                  <c:v>-80.479203830000003</c:v>
                </c:pt>
                <c:pt idx="57">
                  <c:v>-55.354352333000001</c:v>
                </c:pt>
                <c:pt idx="58">
                  <c:v>-178.13097626499999</c:v>
                </c:pt>
                <c:pt idx="59">
                  <c:v>-181.58969401499999</c:v>
                </c:pt>
                <c:pt idx="60">
                  <c:v>-99.810624652000001</c:v>
                </c:pt>
                <c:pt idx="61">
                  <c:v>17.666292268999999</c:v>
                </c:pt>
                <c:pt idx="62">
                  <c:v>82.426859273000005</c:v>
                </c:pt>
                <c:pt idx="63">
                  <c:v>-44.174879077</c:v>
                </c:pt>
                <c:pt idx="64">
                  <c:v>-149.025457351</c:v>
                </c:pt>
                <c:pt idx="65">
                  <c:v>-185.138391791</c:v>
                </c:pt>
                <c:pt idx="66">
                  <c:v>-336.54561347499998</c:v>
                </c:pt>
                <c:pt idx="67">
                  <c:v>-298.75014088400002</c:v>
                </c:pt>
                <c:pt idx="68">
                  <c:v>-194.58996751699999</c:v>
                </c:pt>
                <c:pt idx="69">
                  <c:v>-127.77755261599999</c:v>
                </c:pt>
                <c:pt idx="70">
                  <c:v>-84.248441267999993</c:v>
                </c:pt>
                <c:pt idx="71">
                  <c:v>-58.604192538</c:v>
                </c:pt>
                <c:pt idx="72">
                  <c:v>-145.843019594</c:v>
                </c:pt>
                <c:pt idx="73">
                  <c:v>-231.47648786900001</c:v>
                </c:pt>
                <c:pt idx="74">
                  <c:v>-247.17866758700001</c:v>
                </c:pt>
                <c:pt idx="75">
                  <c:v>-156.13892293999999</c:v>
                </c:pt>
                <c:pt idx="76">
                  <c:v>-22.501493258</c:v>
                </c:pt>
                <c:pt idx="77">
                  <c:v>-69.688625697999996</c:v>
                </c:pt>
                <c:pt idx="78">
                  <c:v>-190.11525032200001</c:v>
                </c:pt>
                <c:pt idx="79">
                  <c:v>-214.52993345199999</c:v>
                </c:pt>
                <c:pt idx="80">
                  <c:v>-285.98335676300002</c:v>
                </c:pt>
                <c:pt idx="81">
                  <c:v>-415.42339389099999</c:v>
                </c:pt>
                <c:pt idx="82">
                  <c:v>-302.643184448</c:v>
                </c:pt>
                <c:pt idx="83">
                  <c:v>-191.40037051199999</c:v>
                </c:pt>
                <c:pt idx="84">
                  <c:v>-172.07487887799999</c:v>
                </c:pt>
                <c:pt idx="85">
                  <c:v>-126.3563693</c:v>
                </c:pt>
                <c:pt idx="86">
                  <c:v>-78.565734309000007</c:v>
                </c:pt>
                <c:pt idx="87">
                  <c:v>-205.396007927</c:v>
                </c:pt>
                <c:pt idx="88">
                  <c:v>-208.72748544199999</c:v>
                </c:pt>
                <c:pt idx="89">
                  <c:v>-147.029815335</c:v>
                </c:pt>
                <c:pt idx="90">
                  <c:v>-45.988067309000002</c:v>
                </c:pt>
                <c:pt idx="91">
                  <c:v>44.450838453000003</c:v>
                </c:pt>
                <c:pt idx="92">
                  <c:v>-71.079649605</c:v>
                </c:pt>
                <c:pt idx="93">
                  <c:v>-172.12748014799999</c:v>
                </c:pt>
                <c:pt idx="94">
                  <c:v>-187.482861206</c:v>
                </c:pt>
                <c:pt idx="95">
                  <c:v>-318.84266143399998</c:v>
                </c:pt>
                <c:pt idx="96">
                  <c:v>-319.87036338199999</c:v>
                </c:pt>
                <c:pt idx="97">
                  <c:v>-207.99181157199999</c:v>
                </c:pt>
                <c:pt idx="98">
                  <c:v>-133.044209693</c:v>
                </c:pt>
                <c:pt idx="99">
                  <c:v>-104.574950685</c:v>
                </c:pt>
                <c:pt idx="100">
                  <c:v>-84.872873726999998</c:v>
                </c:pt>
                <c:pt idx="101">
                  <c:v>-136.89984601899999</c:v>
                </c:pt>
                <c:pt idx="102">
                  <c:v>-230.501192831</c:v>
                </c:pt>
                <c:pt idx="103">
                  <c:v>-246.00800681000001</c:v>
                </c:pt>
                <c:pt idx="104">
                  <c:v>-149.043137272</c:v>
                </c:pt>
                <c:pt idx="105">
                  <c:v>-23.745629073</c:v>
                </c:pt>
                <c:pt idx="106">
                  <c:v>-50.135537972999998</c:v>
                </c:pt>
                <c:pt idx="107">
                  <c:v>-185.250578295</c:v>
                </c:pt>
                <c:pt idx="108">
                  <c:v>-233.41936892000001</c:v>
                </c:pt>
                <c:pt idx="109">
                  <c:v>-295.10976304799999</c:v>
                </c:pt>
                <c:pt idx="110">
                  <c:v>-442.56779640799999</c:v>
                </c:pt>
                <c:pt idx="111">
                  <c:v>-335.65526870899998</c:v>
                </c:pt>
                <c:pt idx="112">
                  <c:v>-219.04734739700001</c:v>
                </c:pt>
                <c:pt idx="113">
                  <c:v>-185.176015111</c:v>
                </c:pt>
                <c:pt idx="114">
                  <c:v>-140.949301429</c:v>
                </c:pt>
                <c:pt idx="115">
                  <c:v>-101.47612506900001</c:v>
                </c:pt>
                <c:pt idx="116">
                  <c:v>-236.627888668</c:v>
                </c:pt>
                <c:pt idx="117">
                  <c:v>-255.77096208099999</c:v>
                </c:pt>
                <c:pt idx="118">
                  <c:v>-219.76062272499999</c:v>
                </c:pt>
                <c:pt idx="119">
                  <c:v>-125.303126138</c:v>
                </c:pt>
                <c:pt idx="120">
                  <c:v>7.2311439039999996</c:v>
                </c:pt>
                <c:pt idx="121">
                  <c:v>-81.198944908000001</c:v>
                </c:pt>
                <c:pt idx="122">
                  <c:v>-182.65703562300001</c:v>
                </c:pt>
                <c:pt idx="123">
                  <c:v>-200.85357604999999</c:v>
                </c:pt>
                <c:pt idx="124">
                  <c:v>-322.79388556599997</c:v>
                </c:pt>
                <c:pt idx="125">
                  <c:v>-370.70473558899999</c:v>
                </c:pt>
                <c:pt idx="126">
                  <c:v>-253.79732178</c:v>
                </c:pt>
                <c:pt idx="127">
                  <c:v>-170.29714297500001</c:v>
                </c:pt>
                <c:pt idx="128">
                  <c:v>-145.48297306000001</c:v>
                </c:pt>
                <c:pt idx="129">
                  <c:v>-101.075292504</c:v>
                </c:pt>
                <c:pt idx="130">
                  <c:v>-105.284241868</c:v>
                </c:pt>
                <c:pt idx="131">
                  <c:v>-211.84500316899999</c:v>
                </c:pt>
                <c:pt idx="132">
                  <c:v>-233.407408758</c:v>
                </c:pt>
                <c:pt idx="133">
                  <c:v>-147.52678929199999</c:v>
                </c:pt>
                <c:pt idx="134">
                  <c:v>-36.571538361000002</c:v>
                </c:pt>
                <c:pt idx="135">
                  <c:v>-39.603405014000003</c:v>
                </c:pt>
                <c:pt idx="136">
                  <c:v>-182.68887475400001</c:v>
                </c:pt>
                <c:pt idx="137">
                  <c:v>-244.28969048299999</c:v>
                </c:pt>
                <c:pt idx="138">
                  <c:v>-275.25537739800001</c:v>
                </c:pt>
                <c:pt idx="139">
                  <c:v>-425.293143375</c:v>
                </c:pt>
                <c:pt idx="140">
                  <c:v>-338.69744088099998</c:v>
                </c:pt>
                <c:pt idx="141">
                  <c:v>-234.23544435100001</c:v>
                </c:pt>
                <c:pt idx="142">
                  <c:v>-196.919829623</c:v>
                </c:pt>
                <c:pt idx="143">
                  <c:v>-164.66820993300001</c:v>
                </c:pt>
                <c:pt idx="144">
                  <c:v>-144.01285752499999</c:v>
                </c:pt>
                <c:pt idx="145">
                  <c:v>-273.75288972800001</c:v>
                </c:pt>
                <c:pt idx="146">
                  <c:v>-305.73544147500002</c:v>
                </c:pt>
                <c:pt idx="147">
                  <c:v>-275.018831922</c:v>
                </c:pt>
                <c:pt idx="148">
                  <c:v>-173.67752101100001</c:v>
                </c:pt>
                <c:pt idx="149">
                  <c:v>-26.327543965</c:v>
                </c:pt>
                <c:pt idx="150">
                  <c:v>-105.087710104</c:v>
                </c:pt>
                <c:pt idx="151">
                  <c:v>-224.35622573500001</c:v>
                </c:pt>
                <c:pt idx="152">
                  <c:v>-256.57029316199998</c:v>
                </c:pt>
                <c:pt idx="153">
                  <c:v>-365.25141373399998</c:v>
                </c:pt>
                <c:pt idx="154">
                  <c:v>-453.05281156000001</c:v>
                </c:pt>
                <c:pt idx="155">
                  <c:v>-324.898123048</c:v>
                </c:pt>
                <c:pt idx="156">
                  <c:v>-206.95006264599999</c:v>
                </c:pt>
                <c:pt idx="157">
                  <c:v>-173.94572519799999</c:v>
                </c:pt>
                <c:pt idx="158">
                  <c:v>-121.334392554</c:v>
                </c:pt>
                <c:pt idx="159">
                  <c:v>-101.620235861</c:v>
                </c:pt>
                <c:pt idx="160">
                  <c:v>-230.31878948599999</c:v>
                </c:pt>
                <c:pt idx="161">
                  <c:v>-256.15885628400002</c:v>
                </c:pt>
                <c:pt idx="162">
                  <c:v>-186.506403054</c:v>
                </c:pt>
                <c:pt idx="163">
                  <c:v>-84.817810553000001</c:v>
                </c:pt>
                <c:pt idx="164">
                  <c:v>-41.804965897000002</c:v>
                </c:pt>
                <c:pt idx="165">
                  <c:v>-158.93105731599999</c:v>
                </c:pt>
                <c:pt idx="166">
                  <c:v>-227.31033684600001</c:v>
                </c:pt>
                <c:pt idx="167">
                  <c:v>-248.15933833899999</c:v>
                </c:pt>
                <c:pt idx="168">
                  <c:v>-405.44074667699999</c:v>
                </c:pt>
                <c:pt idx="169">
                  <c:v>-356.125705611</c:v>
                </c:pt>
                <c:pt idx="170">
                  <c:v>-266.30507886300001</c:v>
                </c:pt>
                <c:pt idx="171">
                  <c:v>-226.74967532299999</c:v>
                </c:pt>
                <c:pt idx="172">
                  <c:v>-202.31875686699999</c:v>
                </c:pt>
                <c:pt idx="173">
                  <c:v>-177.765402115</c:v>
                </c:pt>
                <c:pt idx="174">
                  <c:v>-264.014510917</c:v>
                </c:pt>
                <c:pt idx="175">
                  <c:v>-310.71961102900002</c:v>
                </c:pt>
                <c:pt idx="176">
                  <c:v>-299.15238405000002</c:v>
                </c:pt>
                <c:pt idx="177">
                  <c:v>-202.57696656499999</c:v>
                </c:pt>
                <c:pt idx="178">
                  <c:v>-70.365754644000006</c:v>
                </c:pt>
                <c:pt idx="179">
                  <c:v>-145.21102870499999</c:v>
                </c:pt>
                <c:pt idx="180">
                  <c:v>-283.88125447099998</c:v>
                </c:pt>
                <c:pt idx="181">
                  <c:v>-322.47885448900001</c:v>
                </c:pt>
                <c:pt idx="182">
                  <c:v>-397.53785423099998</c:v>
                </c:pt>
                <c:pt idx="183">
                  <c:v>-498.84074460400001</c:v>
                </c:pt>
                <c:pt idx="184">
                  <c:v>-362.47208344699999</c:v>
                </c:pt>
                <c:pt idx="185">
                  <c:v>-230.66693510600001</c:v>
                </c:pt>
                <c:pt idx="186">
                  <c:v>-204.33910267900001</c:v>
                </c:pt>
                <c:pt idx="187">
                  <c:v>-165.37152840600001</c:v>
                </c:pt>
                <c:pt idx="188">
                  <c:v>-140.26095948</c:v>
                </c:pt>
                <c:pt idx="189">
                  <c:v>-284.36838833600001</c:v>
                </c:pt>
                <c:pt idx="190">
                  <c:v>-304.48301555199998</c:v>
                </c:pt>
                <c:pt idx="191">
                  <c:v>-236.55390556099999</c:v>
                </c:pt>
                <c:pt idx="192">
                  <c:v>-119.709626501</c:v>
                </c:pt>
                <c:pt idx="193">
                  <c:v>-22.406251824999998</c:v>
                </c:pt>
                <c:pt idx="194">
                  <c:v>-124.756510682</c:v>
                </c:pt>
                <c:pt idx="195">
                  <c:v>-215.68059041000001</c:v>
                </c:pt>
                <c:pt idx="196">
                  <c:v>-245.19175999399999</c:v>
                </c:pt>
                <c:pt idx="197">
                  <c:v>-401.92424461399997</c:v>
                </c:pt>
                <c:pt idx="198">
                  <c:v>-395.85449917400001</c:v>
                </c:pt>
                <c:pt idx="199">
                  <c:v>-306.59499055200001</c:v>
                </c:pt>
                <c:pt idx="200">
                  <c:v>-243.153387947</c:v>
                </c:pt>
                <c:pt idx="201">
                  <c:v>-198.55882916100001</c:v>
                </c:pt>
                <c:pt idx="202">
                  <c:v>-155.201723367</c:v>
                </c:pt>
                <c:pt idx="203">
                  <c:v>-207.32439082400001</c:v>
                </c:pt>
                <c:pt idx="204">
                  <c:v>-288.27845813499999</c:v>
                </c:pt>
                <c:pt idx="205">
                  <c:v>-306.60010418299998</c:v>
                </c:pt>
                <c:pt idx="206">
                  <c:v>-221.87747518699999</c:v>
                </c:pt>
                <c:pt idx="207">
                  <c:v>-111.04089290500001</c:v>
                </c:pt>
                <c:pt idx="208">
                  <c:v>-167.808202464</c:v>
                </c:pt>
                <c:pt idx="209">
                  <c:v>-300.58258743200003</c:v>
                </c:pt>
                <c:pt idx="210">
                  <c:v>-322.64175198800001</c:v>
                </c:pt>
                <c:pt idx="211">
                  <c:v>-367.09920177800001</c:v>
                </c:pt>
                <c:pt idx="212">
                  <c:v>-494.36460614700002</c:v>
                </c:pt>
                <c:pt idx="213">
                  <c:v>-374.52970252400002</c:v>
                </c:pt>
                <c:pt idx="214">
                  <c:v>-257.47023932899998</c:v>
                </c:pt>
                <c:pt idx="215">
                  <c:v>-242.40728988800001</c:v>
                </c:pt>
                <c:pt idx="216">
                  <c:v>-218.757463672</c:v>
                </c:pt>
                <c:pt idx="217">
                  <c:v>-192.757817026</c:v>
                </c:pt>
                <c:pt idx="218">
                  <c:v>-325.40371260500001</c:v>
                </c:pt>
                <c:pt idx="219">
                  <c:v>-322.25159969999999</c:v>
                </c:pt>
                <c:pt idx="220">
                  <c:v>-255.49414693200001</c:v>
                </c:pt>
                <c:pt idx="221">
                  <c:v>-142.03702372399999</c:v>
                </c:pt>
                <c:pt idx="222">
                  <c:v>-17.077205675999998</c:v>
                </c:pt>
                <c:pt idx="223">
                  <c:v>-120.289410796</c:v>
                </c:pt>
                <c:pt idx="224">
                  <c:v>-236.834601131</c:v>
                </c:pt>
                <c:pt idx="225">
                  <c:v>-275.69443472400002</c:v>
                </c:pt>
                <c:pt idx="226">
                  <c:v>-414.18850538100003</c:v>
                </c:pt>
                <c:pt idx="227">
                  <c:v>-437.97268986</c:v>
                </c:pt>
                <c:pt idx="228">
                  <c:v>-317.0630147</c:v>
                </c:pt>
                <c:pt idx="229">
                  <c:v>-219.51054870499999</c:v>
                </c:pt>
                <c:pt idx="230">
                  <c:v>-174.202249739</c:v>
                </c:pt>
                <c:pt idx="231">
                  <c:v>-129.78961289700001</c:v>
                </c:pt>
                <c:pt idx="232">
                  <c:v>-161.15833261399999</c:v>
                </c:pt>
                <c:pt idx="233">
                  <c:v>-277.13407263200003</c:v>
                </c:pt>
                <c:pt idx="234">
                  <c:v>-316.18687370599997</c:v>
                </c:pt>
                <c:pt idx="235">
                  <c:v>-239.46086208400001</c:v>
                </c:pt>
                <c:pt idx="236">
                  <c:v>-124.74480504500001</c:v>
                </c:pt>
                <c:pt idx="237">
                  <c:v>-129.14219416200001</c:v>
                </c:pt>
                <c:pt idx="238">
                  <c:v>-248.134371698</c:v>
                </c:pt>
                <c:pt idx="239">
                  <c:v>-283.25003850600001</c:v>
                </c:pt>
                <c:pt idx="240">
                  <c:v>-322.83954992000002</c:v>
                </c:pt>
                <c:pt idx="241">
                  <c:v>-480.07406876200002</c:v>
                </c:pt>
                <c:pt idx="242">
                  <c:v>-391.238444281</c:v>
                </c:pt>
                <c:pt idx="243">
                  <c:v>-299.690321149</c:v>
                </c:pt>
                <c:pt idx="244">
                  <c:v>-282.763824091</c:v>
                </c:pt>
                <c:pt idx="245">
                  <c:v>-247.342223617</c:v>
                </c:pt>
                <c:pt idx="246">
                  <c:v>-204.29068376999999</c:v>
                </c:pt>
                <c:pt idx="247">
                  <c:v>-317.49525516400001</c:v>
                </c:pt>
                <c:pt idx="248">
                  <c:v>-325.93501605</c:v>
                </c:pt>
                <c:pt idx="249">
                  <c:v>-283.41314153100001</c:v>
                </c:pt>
                <c:pt idx="250">
                  <c:v>-187.42103874</c:v>
                </c:pt>
                <c:pt idx="251">
                  <c:v>-58.815345665000002</c:v>
                </c:pt>
                <c:pt idx="252">
                  <c:v>-163.857419314</c:v>
                </c:pt>
                <c:pt idx="253">
                  <c:v>-291.46859883299999</c:v>
                </c:pt>
                <c:pt idx="254">
                  <c:v>-314.35131435400001</c:v>
                </c:pt>
                <c:pt idx="255">
                  <c:v>-413.918320322</c:v>
                </c:pt>
                <c:pt idx="256">
                  <c:v>-466.937146869</c:v>
                </c:pt>
                <c:pt idx="257">
                  <c:v>-330.16788403599998</c:v>
                </c:pt>
                <c:pt idx="258">
                  <c:v>-216.59222872999999</c:v>
                </c:pt>
                <c:pt idx="259">
                  <c:v>-189.26832901500001</c:v>
                </c:pt>
                <c:pt idx="260">
                  <c:v>-156.03136990600001</c:v>
                </c:pt>
                <c:pt idx="261">
                  <c:v>-168.91499317200001</c:v>
                </c:pt>
                <c:pt idx="262">
                  <c:v>-300.56676608399999</c:v>
                </c:pt>
                <c:pt idx="263">
                  <c:v>-323.62704210999999</c:v>
                </c:pt>
                <c:pt idx="264">
                  <c:v>-235.691185238</c:v>
                </c:pt>
                <c:pt idx="265">
                  <c:v>-111.031138052</c:v>
                </c:pt>
                <c:pt idx="266">
                  <c:v>-74.930362649000003</c:v>
                </c:pt>
                <c:pt idx="267">
                  <c:v>-195.443755396</c:v>
                </c:pt>
                <c:pt idx="268">
                  <c:v>-266.71797376000001</c:v>
                </c:pt>
                <c:pt idx="269">
                  <c:v>-310.84729872100002</c:v>
                </c:pt>
                <c:pt idx="270">
                  <c:v>-482.74556204100003</c:v>
                </c:pt>
                <c:pt idx="271">
                  <c:v>-424.11114808399998</c:v>
                </c:pt>
                <c:pt idx="272">
                  <c:v>-330.99290530799999</c:v>
                </c:pt>
                <c:pt idx="273">
                  <c:v>-282.69848787500001</c:v>
                </c:pt>
                <c:pt idx="274">
                  <c:v>-233.21748212899999</c:v>
                </c:pt>
                <c:pt idx="275">
                  <c:v>-193.864335324</c:v>
                </c:pt>
                <c:pt idx="276">
                  <c:v>-296.23103008499999</c:v>
                </c:pt>
                <c:pt idx="277">
                  <c:v>-342.30804226499998</c:v>
                </c:pt>
                <c:pt idx="278">
                  <c:v>-335.005124099</c:v>
                </c:pt>
                <c:pt idx="279">
                  <c:v>-254.723482883</c:v>
                </c:pt>
                <c:pt idx="280">
                  <c:v>-128.15523075999999</c:v>
                </c:pt>
                <c:pt idx="281">
                  <c:v>-205.053587561</c:v>
                </c:pt>
                <c:pt idx="282">
                  <c:v>-320.31337531000003</c:v>
                </c:pt>
                <c:pt idx="283">
                  <c:v>-332.33322234399998</c:v>
                </c:pt>
                <c:pt idx="284">
                  <c:v>-411.90190114699999</c:v>
                </c:pt>
                <c:pt idx="285">
                  <c:v>-504.21055778300001</c:v>
                </c:pt>
                <c:pt idx="286">
                  <c:v>-372.05749710700002</c:v>
                </c:pt>
                <c:pt idx="287">
                  <c:v>-258.57351570200001</c:v>
                </c:pt>
                <c:pt idx="288">
                  <c:v>-251.02435229100001</c:v>
                </c:pt>
                <c:pt idx="289">
                  <c:v>-220.17815557200001</c:v>
                </c:pt>
                <c:pt idx="290">
                  <c:v>-193.994310171</c:v>
                </c:pt>
                <c:pt idx="291">
                  <c:v>-315.83207347400003</c:v>
                </c:pt>
                <c:pt idx="292">
                  <c:v>-318.55934737699999</c:v>
                </c:pt>
                <c:pt idx="293">
                  <c:v>-236.07297225600001</c:v>
                </c:pt>
                <c:pt idx="294">
                  <c:v>-117.95288616800001</c:v>
                </c:pt>
                <c:pt idx="295">
                  <c:v>-52.652487350000001</c:v>
                </c:pt>
                <c:pt idx="296">
                  <c:v>-178.649615289</c:v>
                </c:pt>
                <c:pt idx="297">
                  <c:v>-282.74994389699998</c:v>
                </c:pt>
                <c:pt idx="298">
                  <c:v>-317.68133728499998</c:v>
                </c:pt>
                <c:pt idx="299">
                  <c:v>-468.04954455699999</c:v>
                </c:pt>
                <c:pt idx="300">
                  <c:v>-429.27306887899999</c:v>
                </c:pt>
                <c:pt idx="301">
                  <c:v>-324.27353709200003</c:v>
                </c:pt>
                <c:pt idx="302">
                  <c:v>-256.75814447599998</c:v>
                </c:pt>
                <c:pt idx="303">
                  <c:v>-212.58435248699999</c:v>
                </c:pt>
                <c:pt idx="304">
                  <c:v>-186.347811885</c:v>
                </c:pt>
                <c:pt idx="305">
                  <c:v>-272.91327100299998</c:v>
                </c:pt>
                <c:pt idx="306">
                  <c:v>-357.69381926199998</c:v>
                </c:pt>
                <c:pt idx="307">
                  <c:v>-372.18281691999999</c:v>
                </c:pt>
                <c:pt idx="308">
                  <c:v>-280.01827273800001</c:v>
                </c:pt>
                <c:pt idx="309">
                  <c:v>-145.352190444</c:v>
                </c:pt>
                <c:pt idx="310">
                  <c:v>-191.69623154199999</c:v>
                </c:pt>
                <c:pt idx="311">
                  <c:v>-311.39263100800002</c:v>
                </c:pt>
                <c:pt idx="312">
                  <c:v>-335.19925097200002</c:v>
                </c:pt>
                <c:pt idx="313">
                  <c:v>-406.00605473600001</c:v>
                </c:pt>
                <c:pt idx="314">
                  <c:v>-534.63536089700006</c:v>
                </c:pt>
                <c:pt idx="315">
                  <c:v>-421.00972498200002</c:v>
                </c:pt>
                <c:pt idx="316">
                  <c:v>-308.53220727500002</c:v>
                </c:pt>
                <c:pt idx="317">
                  <c:v>-288.03050726399999</c:v>
                </c:pt>
                <c:pt idx="318">
                  <c:v>-241.25171258899999</c:v>
                </c:pt>
                <c:pt idx="319">
                  <c:v>-192.584387365</c:v>
                </c:pt>
                <c:pt idx="320">
                  <c:v>-318.66018311800002</c:v>
                </c:pt>
                <c:pt idx="321">
                  <c:v>-321.331069877</c:v>
                </c:pt>
                <c:pt idx="322">
                  <c:v>-258.92551869699997</c:v>
                </c:pt>
                <c:pt idx="323">
                  <c:v>-157.12039522800001</c:v>
                </c:pt>
                <c:pt idx="324">
                  <c:v>-65.814080941</c:v>
                </c:pt>
                <c:pt idx="325">
                  <c:v>-180.05671255499999</c:v>
                </c:pt>
                <c:pt idx="326">
                  <c:v>-279.89525318800003</c:v>
                </c:pt>
                <c:pt idx="327">
                  <c:v>-294.25456009099997</c:v>
                </c:pt>
                <c:pt idx="328">
                  <c:v>-424.80617120699998</c:v>
                </c:pt>
                <c:pt idx="329">
                  <c:v>-424.99325072900001</c:v>
                </c:pt>
                <c:pt idx="330">
                  <c:v>-312.36781413300002</c:v>
                </c:pt>
                <c:pt idx="331">
                  <c:v>-236.736210621</c:v>
                </c:pt>
                <c:pt idx="332">
                  <c:v>-207.52899331500001</c:v>
                </c:pt>
                <c:pt idx="333">
                  <c:v>-186.90353366900001</c:v>
                </c:pt>
                <c:pt idx="334">
                  <c:v>-237.62340459999999</c:v>
                </c:pt>
                <c:pt idx="335">
                  <c:v>-329.98326320500001</c:v>
                </c:pt>
                <c:pt idx="336">
                  <c:v>-344.44646193900002</c:v>
                </c:pt>
                <c:pt idx="337">
                  <c:v>-246.53758661399999</c:v>
                </c:pt>
                <c:pt idx="338">
                  <c:v>-120.428595738</c:v>
                </c:pt>
                <c:pt idx="339">
                  <c:v>-146.105611401</c:v>
                </c:pt>
                <c:pt idx="340">
                  <c:v>-280.521643369</c:v>
                </c:pt>
                <c:pt idx="341">
                  <c:v>-327.93194823200002</c:v>
                </c:pt>
                <c:pt idx="342">
                  <c:v>-388.60065557299998</c:v>
                </c:pt>
                <c:pt idx="343">
                  <c:v>-534.75853355799995</c:v>
                </c:pt>
                <c:pt idx="344">
                  <c:v>-426.63913511200002</c:v>
                </c:pt>
                <c:pt idx="345">
                  <c:v>-308.93128092000001</c:v>
                </c:pt>
                <c:pt idx="346">
                  <c:v>-274.12094541099998</c:v>
                </c:pt>
                <c:pt idx="347">
                  <c:v>-229.11369829899999</c:v>
                </c:pt>
                <c:pt idx="348">
                  <c:v>-188.9592079</c:v>
                </c:pt>
                <c:pt idx="349">
                  <c:v>-323.36442956500002</c:v>
                </c:pt>
                <c:pt idx="350">
                  <c:v>-341.71933758300003</c:v>
                </c:pt>
                <c:pt idx="351">
                  <c:v>-304.73743412200002</c:v>
                </c:pt>
                <c:pt idx="352">
                  <c:v>-208.969032019</c:v>
                </c:pt>
                <c:pt idx="353">
                  <c:v>-75.185686395999994</c:v>
                </c:pt>
                <c:pt idx="354">
                  <c:v>-162.53903965800001</c:v>
                </c:pt>
                <c:pt idx="355">
                  <c:v>-263.11383591600003</c:v>
                </c:pt>
                <c:pt idx="356">
                  <c:v>-280.643790094</c:v>
                </c:pt>
                <c:pt idx="357">
                  <c:v>-401.89316206799998</c:v>
                </c:pt>
                <c:pt idx="358">
                  <c:v>-449.01197995899997</c:v>
                </c:pt>
                <c:pt idx="359">
                  <c:v>-331.30466162499999</c:v>
                </c:pt>
                <c:pt idx="360">
                  <c:v>-246.84544341599999</c:v>
                </c:pt>
                <c:pt idx="361">
                  <c:v>-220.69605973</c:v>
                </c:pt>
                <c:pt idx="362">
                  <c:v>-175.047473629</c:v>
                </c:pt>
                <c:pt idx="363">
                  <c:v>-178.23568365700001</c:v>
                </c:pt>
                <c:pt idx="364">
                  <c:v>-283.903353622</c:v>
                </c:pt>
                <c:pt idx="365">
                  <c:v>-304.71602223999997</c:v>
                </c:pt>
                <c:pt idx="366">
                  <c:v>-218.09702562499999</c:v>
                </c:pt>
                <c:pt idx="367">
                  <c:v>-106.432918726</c:v>
                </c:pt>
                <c:pt idx="368">
                  <c:v>-108.673458467</c:v>
                </c:pt>
                <c:pt idx="369">
                  <c:v>-250.726297055</c:v>
                </c:pt>
                <c:pt idx="370">
                  <c:v>-310.97422592300001</c:v>
                </c:pt>
                <c:pt idx="371">
                  <c:v>-340.78131775700001</c:v>
                </c:pt>
                <c:pt idx="372">
                  <c:v>-489.88695738600001</c:v>
                </c:pt>
                <c:pt idx="373">
                  <c:v>-402.36363626600001</c:v>
                </c:pt>
                <c:pt idx="374">
                  <c:v>-297.10961799199998</c:v>
                </c:pt>
                <c:pt idx="375">
                  <c:v>-259.10670800299999</c:v>
                </c:pt>
                <c:pt idx="376">
                  <c:v>-226.20362463800001</c:v>
                </c:pt>
                <c:pt idx="377">
                  <c:v>-204.81635014099999</c:v>
                </c:pt>
                <c:pt idx="378">
                  <c:v>-333.49419097800001</c:v>
                </c:pt>
                <c:pt idx="379">
                  <c:v>-364.148556439</c:v>
                </c:pt>
                <c:pt idx="380">
                  <c:v>-332.289070229</c:v>
                </c:pt>
                <c:pt idx="381">
                  <c:v>-229.92401156899999</c:v>
                </c:pt>
                <c:pt idx="382">
                  <c:v>-81.685643877000004</c:v>
                </c:pt>
                <c:pt idx="383">
                  <c:v>-159.69787216200001</c:v>
                </c:pt>
                <c:pt idx="384">
                  <c:v>-278.35223405199997</c:v>
                </c:pt>
                <c:pt idx="385">
                  <c:v>-309.95848253399998</c:v>
                </c:pt>
                <c:pt idx="386">
                  <c:v>-417.83140494000003</c:v>
                </c:pt>
                <c:pt idx="387">
                  <c:v>-504.59298465500001</c:v>
                </c:pt>
                <c:pt idx="388">
                  <c:v>-375.135166169</c:v>
                </c:pt>
                <c:pt idx="389">
                  <c:v>-255.97069534900001</c:v>
                </c:pt>
                <c:pt idx="390">
                  <c:v>-221.92229254099999</c:v>
                </c:pt>
                <c:pt idx="391">
                  <c:v>-168.47522632499999</c:v>
                </c:pt>
                <c:pt idx="392">
                  <c:v>-148.10279451100001</c:v>
                </c:pt>
                <c:pt idx="393">
                  <c:v>-276.11001259199998</c:v>
                </c:pt>
                <c:pt idx="394">
                  <c:v>-301.26233509399998</c:v>
                </c:pt>
                <c:pt idx="395">
                  <c:v>-230.86017722899999</c:v>
                </c:pt>
                <c:pt idx="396">
                  <c:v>-128.13011466899999</c:v>
                </c:pt>
                <c:pt idx="397">
                  <c:v>-83.748906081000001</c:v>
                </c:pt>
                <c:pt idx="398">
                  <c:v>-199.65060673599999</c:v>
                </c:pt>
                <c:pt idx="399">
                  <c:v>-267.05556880699999</c:v>
                </c:pt>
                <c:pt idx="400">
                  <c:v>-287.19003404199998</c:v>
                </c:pt>
                <c:pt idx="401">
                  <c:v>-443.82752669400003</c:v>
                </c:pt>
                <c:pt idx="402">
                  <c:v>-393.77747339799998</c:v>
                </c:pt>
                <c:pt idx="403">
                  <c:v>-303.23798886399999</c:v>
                </c:pt>
                <c:pt idx="404">
                  <c:v>-262.95141779800002</c:v>
                </c:pt>
                <c:pt idx="405">
                  <c:v>-237.46308680300001</c:v>
                </c:pt>
                <c:pt idx="406">
                  <c:v>-211.56358394899999</c:v>
                </c:pt>
                <c:pt idx="407">
                  <c:v>-296.645565675</c:v>
                </c:pt>
                <c:pt idx="408">
                  <c:v>-342.376931609</c:v>
                </c:pt>
                <c:pt idx="409">
                  <c:v>-330.01514505300003</c:v>
                </c:pt>
                <c:pt idx="410">
                  <c:v>-232.70669143999999</c:v>
                </c:pt>
                <c:pt idx="411">
                  <c:v>-99.810294381999995</c:v>
                </c:pt>
                <c:pt idx="412">
                  <c:v>-173.93789680399999</c:v>
                </c:pt>
                <c:pt idx="413">
                  <c:v>-311.86245103200002</c:v>
                </c:pt>
                <c:pt idx="414">
                  <c:v>-349.31114374100002</c:v>
                </c:pt>
                <c:pt idx="415">
                  <c:v>-423.04953810900003</c:v>
                </c:pt>
                <c:pt idx="416">
                  <c:v>-523.30707152399998</c:v>
                </c:pt>
                <c:pt idx="417">
                  <c:v>-385.86034104399999</c:v>
                </c:pt>
                <c:pt idx="418">
                  <c:v>-253.149225957</c:v>
                </c:pt>
                <c:pt idx="419">
                  <c:v>-226.09303232400001</c:v>
                </c:pt>
                <c:pt idx="420">
                  <c:v>-186.51750306</c:v>
                </c:pt>
                <c:pt idx="421">
                  <c:v>-160.77532698300001</c:v>
                </c:pt>
                <c:pt idx="422">
                  <c:v>-304.21992426700001</c:v>
                </c:pt>
                <c:pt idx="423">
                  <c:v>-322.95939669099999</c:v>
                </c:pt>
                <c:pt idx="424">
                  <c:v>-253.74732193700001</c:v>
                </c:pt>
                <c:pt idx="425">
                  <c:v>-135.722977434</c:v>
                </c:pt>
                <c:pt idx="426">
                  <c:v>-37.353031565999999</c:v>
                </c:pt>
                <c:pt idx="427">
                  <c:v>-138.83614134800001</c:v>
                </c:pt>
                <c:pt idx="428">
                  <c:v>-229.13001749</c:v>
                </c:pt>
                <c:pt idx="429">
                  <c:v>-258.087593368</c:v>
                </c:pt>
                <c:pt idx="430">
                  <c:v>-414.06649163499998</c:v>
                </c:pt>
                <c:pt idx="431">
                  <c:v>-407.44278643600001</c:v>
                </c:pt>
                <c:pt idx="432">
                  <c:v>-316.727375403</c:v>
                </c:pt>
                <c:pt idx="433">
                  <c:v>-251.90015923199999</c:v>
                </c:pt>
                <c:pt idx="434">
                  <c:v>-206.10549587</c:v>
                </c:pt>
                <c:pt idx="435">
                  <c:v>-161.71490955499999</c:v>
                </c:pt>
                <c:pt idx="436">
                  <c:v>-213.04966121499999</c:v>
                </c:pt>
                <c:pt idx="437">
                  <c:v>-293.28870194899997</c:v>
                </c:pt>
                <c:pt idx="438">
                  <c:v>-310.93649052799998</c:v>
                </c:pt>
                <c:pt idx="439">
                  <c:v>-225.507330379</c:v>
                </c:pt>
                <c:pt idx="440">
                  <c:v>-114.065790334</c:v>
                </c:pt>
                <c:pt idx="441">
                  <c:v>-169.28469222300001</c:v>
                </c:pt>
                <c:pt idx="442">
                  <c:v>-300.64715650400001</c:v>
                </c:pt>
                <c:pt idx="443">
                  <c:v>-321.49714228300002</c:v>
                </c:pt>
                <c:pt idx="444">
                  <c:v>-365.04310113399998</c:v>
                </c:pt>
                <c:pt idx="445">
                  <c:v>-491.58957793000002</c:v>
                </c:pt>
                <c:pt idx="446">
                  <c:v>-370.87452029899998</c:v>
                </c:pt>
                <c:pt idx="447">
                  <c:v>-253.12073293200001</c:v>
                </c:pt>
                <c:pt idx="448">
                  <c:v>-237.347455932</c:v>
                </c:pt>
                <c:pt idx="449">
                  <c:v>-213.119270038</c:v>
                </c:pt>
                <c:pt idx="450">
                  <c:v>-185.70907780600001</c:v>
                </c:pt>
                <c:pt idx="451">
                  <c:v>-316.93396446100002</c:v>
                </c:pt>
                <c:pt idx="452">
                  <c:v>-312.625483406</c:v>
                </c:pt>
                <c:pt idx="453">
                  <c:v>-244.91396757800001</c:v>
                </c:pt>
                <c:pt idx="454">
                  <c:v>-130.609956224</c:v>
                </c:pt>
                <c:pt idx="455">
                  <c:v>-4.890103667</c:v>
                </c:pt>
                <c:pt idx="456">
                  <c:v>-107.398817497</c:v>
                </c:pt>
                <c:pt idx="457">
                  <c:v>-223.305895819</c:v>
                </c:pt>
                <c:pt idx="458">
                  <c:v>-261.53019250400001</c:v>
                </c:pt>
                <c:pt idx="459">
                  <c:v>-398.54240559499999</c:v>
                </c:pt>
                <c:pt idx="460">
                  <c:v>-421.13567744699998</c:v>
                </c:pt>
                <c:pt idx="461">
                  <c:v>-298.93366050100002</c:v>
                </c:pt>
                <c:pt idx="462">
                  <c:v>-200.28562536000001</c:v>
                </c:pt>
                <c:pt idx="463">
                  <c:v>-154.170944757</c:v>
                </c:pt>
                <c:pt idx="464">
                  <c:v>-109.08577461599999</c:v>
                </c:pt>
                <c:pt idx="465">
                  <c:v>-139.831590976</c:v>
                </c:pt>
                <c:pt idx="466">
                  <c:v>-255.023381876</c:v>
                </c:pt>
                <c:pt idx="467">
                  <c:v>-293.34495498000001</c:v>
                </c:pt>
                <c:pt idx="468">
                  <c:v>-215.230836006</c:v>
                </c:pt>
                <c:pt idx="469">
                  <c:v>-99.152126460000005</c:v>
                </c:pt>
                <c:pt idx="470">
                  <c:v>-102.218381939</c:v>
                </c:pt>
                <c:pt idx="471">
                  <c:v>-220.167386886</c:v>
                </c:pt>
                <c:pt idx="472">
                  <c:v>-254.55660293700001</c:v>
                </c:pt>
                <c:pt idx="473">
                  <c:v>-293.57171839199998</c:v>
                </c:pt>
                <c:pt idx="474">
                  <c:v>-450.16603843399997</c:v>
                </c:pt>
                <c:pt idx="475">
                  <c:v>-360.52272924599998</c:v>
                </c:pt>
                <c:pt idx="476">
                  <c:v>-268.32931768700001</c:v>
                </c:pt>
                <c:pt idx="477">
                  <c:v>-249.959210899</c:v>
                </c:pt>
                <c:pt idx="478">
                  <c:v>-213.17927094699999</c:v>
                </c:pt>
                <c:pt idx="479">
                  <c:v>-169.01457709499999</c:v>
                </c:pt>
                <c:pt idx="480">
                  <c:v>-281.28905168099999</c:v>
                </c:pt>
                <c:pt idx="481">
                  <c:v>-289.02861608699999</c:v>
                </c:pt>
                <c:pt idx="482">
                  <c:v>-245.90454946599999</c:v>
                </c:pt>
                <c:pt idx="483">
                  <c:v>-149.28368944299999</c:v>
                </c:pt>
                <c:pt idx="484">
                  <c:v>-19.960303539000002</c:v>
                </c:pt>
                <c:pt idx="485">
                  <c:v>-124.258432493</c:v>
                </c:pt>
                <c:pt idx="486">
                  <c:v>-250.444189424</c:v>
                </c:pt>
                <c:pt idx="487">
                  <c:v>-272.066331768</c:v>
                </c:pt>
                <c:pt idx="488">
                  <c:v>-370.57764663900002</c:v>
                </c:pt>
                <c:pt idx="489">
                  <c:v>-422.87982409699998</c:v>
                </c:pt>
                <c:pt idx="490">
                  <c:v>-285.15948263299998</c:v>
                </c:pt>
                <c:pt idx="491">
                  <c:v>-170.87138499</c:v>
                </c:pt>
                <c:pt idx="492">
                  <c:v>-142.97620965199999</c:v>
                </c:pt>
                <c:pt idx="493">
                  <c:v>-109.11442485800001</c:v>
                </c:pt>
                <c:pt idx="494">
                  <c:v>-121.330382556</c:v>
                </c:pt>
                <c:pt idx="495">
                  <c:v>-251.46585689899999</c:v>
                </c:pt>
                <c:pt idx="496">
                  <c:v>-273.19293081900003</c:v>
                </c:pt>
                <c:pt idx="497">
                  <c:v>-184.19516460099999</c:v>
                </c:pt>
                <c:pt idx="498">
                  <c:v>-58.620191920000003</c:v>
                </c:pt>
                <c:pt idx="499">
                  <c:v>-21.666236820000002</c:v>
                </c:pt>
                <c:pt idx="500">
                  <c:v>-141.53825121</c:v>
                </c:pt>
                <c:pt idx="501">
                  <c:v>-212.338347016</c:v>
                </c:pt>
                <c:pt idx="502">
                  <c:v>-255.86758183800001</c:v>
                </c:pt>
                <c:pt idx="503">
                  <c:v>-427.01517080899998</c:v>
                </c:pt>
                <c:pt idx="504">
                  <c:v>-367.07905982599999</c:v>
                </c:pt>
                <c:pt idx="505">
                  <c:v>-272.64950014300001</c:v>
                </c:pt>
                <c:pt idx="506">
                  <c:v>-223.187643576</c:v>
                </c:pt>
                <c:pt idx="507">
                  <c:v>-172.869146298</c:v>
                </c:pt>
                <c:pt idx="508">
                  <c:v>-132.90475017899999</c:v>
                </c:pt>
                <c:pt idx="509">
                  <c:v>-234.73216625500001</c:v>
                </c:pt>
                <c:pt idx="510">
                  <c:v>-280.27751073600001</c:v>
                </c:pt>
                <c:pt idx="511">
                  <c:v>-272.404651097</c:v>
                </c:pt>
                <c:pt idx="512">
                  <c:v>-191.49423649900001</c:v>
                </c:pt>
                <c:pt idx="513">
                  <c:v>-63.505237119999997</c:v>
                </c:pt>
                <c:pt idx="514">
                  <c:v>-139.04764246900001</c:v>
                </c:pt>
                <c:pt idx="515">
                  <c:v>-253.25701416800001</c:v>
                </c:pt>
                <c:pt idx="516">
                  <c:v>-264.55686490400001</c:v>
                </c:pt>
                <c:pt idx="517">
                  <c:v>-343.57194018000001</c:v>
                </c:pt>
                <c:pt idx="518">
                  <c:v>-435.43854121800001</c:v>
                </c:pt>
                <c:pt idx="519">
                  <c:v>-302.53768412599999</c:v>
                </c:pt>
                <c:pt idx="520">
                  <c:v>-188.428740834</c:v>
                </c:pt>
                <c:pt idx="521">
                  <c:v>-180.22100195900001</c:v>
                </c:pt>
                <c:pt idx="522">
                  <c:v>-148.00841058099999</c:v>
                </c:pt>
                <c:pt idx="523">
                  <c:v>-120.629025623</c:v>
                </c:pt>
                <c:pt idx="524">
                  <c:v>-241.40472340299999</c:v>
                </c:pt>
                <c:pt idx="525">
                  <c:v>-243.326109172</c:v>
                </c:pt>
                <c:pt idx="526">
                  <c:v>-160.232648869</c:v>
                </c:pt>
                <c:pt idx="527">
                  <c:v>-41.573807977999998</c:v>
                </c:pt>
                <c:pt idx="528">
                  <c:v>24.364568671000001</c:v>
                </c:pt>
                <c:pt idx="529">
                  <c:v>-100.987555038</c:v>
                </c:pt>
                <c:pt idx="530">
                  <c:v>-204.407969264</c:v>
                </c:pt>
                <c:pt idx="531">
                  <c:v>-238.01604632999999</c:v>
                </c:pt>
                <c:pt idx="532">
                  <c:v>-387.27439581099998</c:v>
                </c:pt>
                <c:pt idx="533">
                  <c:v>-347.666477133</c:v>
                </c:pt>
                <c:pt idx="534">
                  <c:v>-241.70587094800001</c:v>
                </c:pt>
                <c:pt idx="535">
                  <c:v>-173.473203399</c:v>
                </c:pt>
                <c:pt idx="536">
                  <c:v>-33.827897264000001</c:v>
                </c:pt>
                <c:pt idx="537">
                  <c:v>-7.1868834030000004</c:v>
                </c:pt>
                <c:pt idx="538">
                  <c:v>-93.223318237000001</c:v>
                </c:pt>
                <c:pt idx="539">
                  <c:v>-177.26761634299999</c:v>
                </c:pt>
                <c:pt idx="540">
                  <c:v>-190.52627591699999</c:v>
                </c:pt>
                <c:pt idx="541">
                  <c:v>-97.311559287999998</c:v>
                </c:pt>
                <c:pt idx="542">
                  <c:v>38.326808065999998</c:v>
                </c:pt>
                <c:pt idx="543">
                  <c:v>-7.176478704</c:v>
                </c:pt>
                <c:pt idx="544">
                  <c:v>-126.353326709</c:v>
                </c:pt>
                <c:pt idx="545">
                  <c:v>-149.835664181</c:v>
                </c:pt>
                <c:pt idx="546">
                  <c:v>-220.20924507000001</c:v>
                </c:pt>
                <c:pt idx="547">
                  <c:v>-348.32782635900003</c:v>
                </c:pt>
                <c:pt idx="548">
                  <c:v>-233.94892221399999</c:v>
                </c:pt>
                <c:pt idx="549">
                  <c:v>-120.206404466</c:v>
                </c:pt>
                <c:pt idx="550">
                  <c:v>-98.532786111999997</c:v>
                </c:pt>
                <c:pt idx="551">
                  <c:v>-50.846082795000001</c:v>
                </c:pt>
                <c:pt idx="552">
                  <c:v>-1.605010775</c:v>
                </c:pt>
                <c:pt idx="553">
                  <c:v>-127.17485686099999</c:v>
                </c:pt>
                <c:pt idx="554">
                  <c:v>-129.46564952</c:v>
                </c:pt>
                <c:pt idx="555">
                  <c:v>-66.674466791</c:v>
                </c:pt>
                <c:pt idx="556">
                  <c:v>35.616177839000002</c:v>
                </c:pt>
                <c:pt idx="557">
                  <c:v>127.704695785</c:v>
                </c:pt>
                <c:pt idx="558">
                  <c:v>14.806777577</c:v>
                </c:pt>
                <c:pt idx="559">
                  <c:v>-83.933225128999993</c:v>
                </c:pt>
                <c:pt idx="560">
                  <c:v>-97.546857864000003</c:v>
                </c:pt>
                <c:pt idx="561">
                  <c:v>-227.552872724</c:v>
                </c:pt>
                <c:pt idx="562">
                  <c:v>-227.34400217199999</c:v>
                </c:pt>
                <c:pt idx="563">
                  <c:v>-114.124065864</c:v>
                </c:pt>
                <c:pt idx="564">
                  <c:v>-38.049950623999997</c:v>
                </c:pt>
                <c:pt idx="565">
                  <c:v>-8.4310466210000001</c:v>
                </c:pt>
                <c:pt idx="566">
                  <c:v>12.941105862000001</c:v>
                </c:pt>
                <c:pt idx="567">
                  <c:v>-36.510923204000001</c:v>
                </c:pt>
                <c:pt idx="568">
                  <c:v>-127.746324618</c:v>
                </c:pt>
                <c:pt idx="569">
                  <c:v>-141.36387781299999</c:v>
                </c:pt>
                <c:pt idx="570">
                  <c:v>-42.824246836999997</c:v>
                </c:pt>
                <c:pt idx="571">
                  <c:v>83.789034627000007</c:v>
                </c:pt>
                <c:pt idx="572">
                  <c:v>58.608174976999997</c:v>
                </c:pt>
                <c:pt idx="573">
                  <c:v>-75.434532129000004</c:v>
                </c:pt>
                <c:pt idx="574">
                  <c:v>-122.389580489</c:v>
                </c:pt>
                <c:pt idx="575">
                  <c:v>-182.20768557599999</c:v>
                </c:pt>
                <c:pt idx="576">
                  <c:v>-327.240821041</c:v>
                </c:pt>
                <c:pt idx="577">
                  <c:v>-218.08287483399999</c:v>
                </c:pt>
                <c:pt idx="578">
                  <c:v>-99.473733703999997</c:v>
                </c:pt>
                <c:pt idx="579">
                  <c:v>-63.982917458999999</c:v>
                </c:pt>
                <c:pt idx="580">
                  <c:v>-18.566280130999999</c:v>
                </c:pt>
                <c:pt idx="581">
                  <c:v>21.830502745</c:v>
                </c:pt>
                <c:pt idx="582">
                  <c:v>-112.173387844</c:v>
                </c:pt>
                <c:pt idx="583">
                  <c:v>-130.04587436400001</c:v>
                </c:pt>
                <c:pt idx="584">
                  <c:v>-92.370580153999995</c:v>
                </c:pt>
                <c:pt idx="585">
                  <c:v>4.5568755579999998</c:v>
                </c:pt>
                <c:pt idx="586">
                  <c:v>139.465631043</c:v>
                </c:pt>
                <c:pt idx="587">
                  <c:v>52.992376851000003</c:v>
                </c:pt>
                <c:pt idx="588">
                  <c:v>-47.049192406000003</c:v>
                </c:pt>
                <c:pt idx="589">
                  <c:v>-64.342872482000004</c:v>
                </c:pt>
                <c:pt idx="590">
                  <c:v>-185.26705126900001</c:v>
                </c:pt>
                <c:pt idx="591">
                  <c:v>-232.02382733100001</c:v>
                </c:pt>
                <c:pt idx="592">
                  <c:v>-113.764920244</c:v>
                </c:pt>
                <c:pt idx="593">
                  <c:v>-28.557970257000001</c:v>
                </c:pt>
                <c:pt idx="594">
                  <c:v>-1.2228064620000001</c:v>
                </c:pt>
                <c:pt idx="595">
                  <c:v>45.523863970999997</c:v>
                </c:pt>
                <c:pt idx="596">
                  <c:v>43.096444632999997</c:v>
                </c:pt>
                <c:pt idx="597">
                  <c:v>-62.024722535999999</c:v>
                </c:pt>
                <c:pt idx="598">
                  <c:v>-82.460283036000007</c:v>
                </c:pt>
                <c:pt idx="599">
                  <c:v>4.4976667499999996</c:v>
                </c:pt>
                <c:pt idx="600">
                  <c:v>116.51545567300001</c:v>
                </c:pt>
                <c:pt idx="601">
                  <c:v>114.782422762</c:v>
                </c:pt>
                <c:pt idx="602">
                  <c:v>-26.460618984</c:v>
                </c:pt>
                <c:pt idx="603">
                  <c:v>-85.496675296999996</c:v>
                </c:pt>
                <c:pt idx="604">
                  <c:v>-114.36830769700001</c:v>
                </c:pt>
                <c:pt idx="605">
                  <c:v>-262.88534133299999</c:v>
                </c:pt>
                <c:pt idx="606">
                  <c:v>-174.804673186</c:v>
                </c:pt>
                <c:pt idx="607">
                  <c:v>-69.119752792</c:v>
                </c:pt>
                <c:pt idx="608">
                  <c:v>-30.825980399999999</c:v>
                </c:pt>
                <c:pt idx="609">
                  <c:v>2.3231070790000001</c:v>
                </c:pt>
                <c:pt idx="610">
                  <c:v>24.094886952</c:v>
                </c:pt>
                <c:pt idx="611">
                  <c:v>-103.77504213500001</c:v>
                </c:pt>
                <c:pt idx="612">
                  <c:v>-133.26315962300001</c:v>
                </c:pt>
                <c:pt idx="613">
                  <c:v>-100.508565512</c:v>
                </c:pt>
                <c:pt idx="614">
                  <c:v>2.567934293</c:v>
                </c:pt>
                <c:pt idx="615">
                  <c:v>151.337765115</c:v>
                </c:pt>
                <c:pt idx="616">
                  <c:v>73.649883579000004</c:v>
                </c:pt>
                <c:pt idx="617">
                  <c:v>-44.851517071000004</c:v>
                </c:pt>
                <c:pt idx="618">
                  <c:v>-76.286923943999994</c:v>
                </c:pt>
                <c:pt idx="619">
                  <c:v>-183.676391876</c:v>
                </c:pt>
                <c:pt idx="620">
                  <c:v>-269.686044611</c:v>
                </c:pt>
                <c:pt idx="621">
                  <c:v>-139.14444014200001</c:v>
                </c:pt>
                <c:pt idx="622">
                  <c:v>-19.001266557000001</c:v>
                </c:pt>
                <c:pt idx="623">
                  <c:v>15.774622840999999</c:v>
                </c:pt>
                <c:pt idx="624">
                  <c:v>69.655079853000004</c:v>
                </c:pt>
                <c:pt idx="625">
                  <c:v>90.235142569000004</c:v>
                </c:pt>
                <c:pt idx="626">
                  <c:v>-37.548929266999998</c:v>
                </c:pt>
                <c:pt idx="627">
                  <c:v>-62.449555081</c:v>
                </c:pt>
                <c:pt idx="628">
                  <c:v>8.3208823699999996</c:v>
                </c:pt>
                <c:pt idx="629">
                  <c:v>111.786539774</c:v>
                </c:pt>
                <c:pt idx="630">
                  <c:v>157.30545020900001</c:v>
                </c:pt>
                <c:pt idx="631">
                  <c:v>42.330261761000003</c:v>
                </c:pt>
                <c:pt idx="632">
                  <c:v>-24.478807642</c:v>
                </c:pt>
                <c:pt idx="633">
                  <c:v>-44.378587543000002</c:v>
                </c:pt>
                <c:pt idx="634">
                  <c:v>-200.86370970300001</c:v>
                </c:pt>
                <c:pt idx="635">
                  <c:v>-150.535340523</c:v>
                </c:pt>
                <c:pt idx="636">
                  <c:v>-59.778791382999998</c:v>
                </c:pt>
                <c:pt idx="637">
                  <c:v>-19.233697852999999</c:v>
                </c:pt>
                <c:pt idx="638">
                  <c:v>7.0105231630000002</c:v>
                </c:pt>
                <c:pt idx="639">
                  <c:v>34.030577495999999</c:v>
                </c:pt>
                <c:pt idx="640">
                  <c:v>-50.218110246999998</c:v>
                </c:pt>
                <c:pt idx="641">
                  <c:v>-95.407215234999995</c:v>
                </c:pt>
                <c:pt idx="642">
                  <c:v>-82.711608548000001</c:v>
                </c:pt>
                <c:pt idx="643">
                  <c:v>14.826417283</c:v>
                </c:pt>
                <c:pt idx="644">
                  <c:v>147.86114156900001</c:v>
                </c:pt>
                <c:pt idx="645">
                  <c:v>73.887615549000003</c:v>
                </c:pt>
                <c:pt idx="646">
                  <c:v>-64.060913311999997</c:v>
                </c:pt>
                <c:pt idx="647">
                  <c:v>-100.403261973</c:v>
                </c:pt>
                <c:pt idx="648">
                  <c:v>-173.140068036</c:v>
                </c:pt>
                <c:pt idx="649">
                  <c:v>-272.73320096700002</c:v>
                </c:pt>
                <c:pt idx="650">
                  <c:v>-134.71710234099999</c:v>
                </c:pt>
                <c:pt idx="651">
                  <c:v>-1.622992856</c:v>
                </c:pt>
                <c:pt idx="652">
                  <c:v>25.601666987000002</c:v>
                </c:pt>
                <c:pt idx="653">
                  <c:v>65.207427840999998</c:v>
                </c:pt>
                <c:pt idx="654">
                  <c:v>91.065902532999999</c:v>
                </c:pt>
                <c:pt idx="655">
                  <c:v>-52.363823124</c:v>
                </c:pt>
                <c:pt idx="656">
                  <c:v>-69.999131621000004</c:v>
                </c:pt>
                <c:pt idx="657">
                  <c:v>0.140292366</c:v>
                </c:pt>
                <c:pt idx="658">
                  <c:v>118.92999412099999</c:v>
                </c:pt>
                <c:pt idx="659">
                  <c:v>217.80334158700001</c:v>
                </c:pt>
                <c:pt idx="660">
                  <c:v>116.57284259799999</c:v>
                </c:pt>
                <c:pt idx="661">
                  <c:v>26.281767361</c:v>
                </c:pt>
                <c:pt idx="662">
                  <c:v>-2.7459438829999998</c:v>
                </c:pt>
                <c:pt idx="663">
                  <c:v>-158.527916683</c:v>
                </c:pt>
                <c:pt idx="664">
                  <c:v>-151.89129402399999</c:v>
                </c:pt>
                <c:pt idx="665">
                  <c:v>-60.211118431000003</c:v>
                </c:pt>
                <c:pt idx="666">
                  <c:v>5.5718048920000003</c:v>
                </c:pt>
                <c:pt idx="667">
                  <c:v>52.138831848999999</c:v>
                </c:pt>
                <c:pt idx="668">
                  <c:v>97.020237163000004</c:v>
                </c:pt>
                <c:pt idx="669">
                  <c:v>45.855349724</c:v>
                </c:pt>
                <c:pt idx="670">
                  <c:v>-34.339898435000002</c:v>
                </c:pt>
                <c:pt idx="671">
                  <c:v>-51.955398096000003</c:v>
                </c:pt>
                <c:pt idx="672">
                  <c:v>33.604049824000001</c:v>
                </c:pt>
                <c:pt idx="673">
                  <c:v>144.965075754</c:v>
                </c:pt>
                <c:pt idx="674">
                  <c:v>90.791420970000004</c:v>
                </c:pt>
                <c:pt idx="675">
                  <c:v>-39.616931432000001</c:v>
                </c:pt>
                <c:pt idx="676">
                  <c:v>-59.776006641000002</c:v>
                </c:pt>
                <c:pt idx="677">
                  <c:v>-103.042284396</c:v>
                </c:pt>
                <c:pt idx="678">
                  <c:v>-229.45461013100001</c:v>
                </c:pt>
                <c:pt idx="679">
                  <c:v>-108.57129928400001</c:v>
                </c:pt>
                <c:pt idx="680">
                  <c:v>9.1886344750000006</c:v>
                </c:pt>
                <c:pt idx="681">
                  <c:v>24.978316124999999</c:v>
                </c:pt>
                <c:pt idx="682">
                  <c:v>49.129615497000003</c:v>
                </c:pt>
                <c:pt idx="683">
                  <c:v>77.657396512999995</c:v>
                </c:pt>
                <c:pt idx="684">
                  <c:v>-52.628807373999997</c:v>
                </c:pt>
                <c:pt idx="685">
                  <c:v>-47.704973856000002</c:v>
                </c:pt>
                <c:pt idx="686">
                  <c:v>20.410717218999999</c:v>
                </c:pt>
                <c:pt idx="687">
                  <c:v>134.94750403399999</c:v>
                </c:pt>
                <c:pt idx="688">
                  <c:v>260.65219582100002</c:v>
                </c:pt>
                <c:pt idx="689">
                  <c:v>158.04924033200001</c:v>
                </c:pt>
                <c:pt idx="690">
                  <c:v>42.127591025000001</c:v>
                </c:pt>
                <c:pt idx="691">
                  <c:v>3.9653193080000002</c:v>
                </c:pt>
                <c:pt idx="692">
                  <c:v>-132.00721494000001</c:v>
                </c:pt>
                <c:pt idx="693">
                  <c:v>-153.765415316</c:v>
                </c:pt>
                <c:pt idx="694">
                  <c:v>-30.997061557999999</c:v>
                </c:pt>
                <c:pt idx="695">
                  <c:v>68.069203530999999</c:v>
                </c:pt>
                <c:pt idx="696">
                  <c:v>114.37210838199999</c:v>
                </c:pt>
                <c:pt idx="697">
                  <c:v>159.385793568</c:v>
                </c:pt>
                <c:pt idx="698">
                  <c:v>128.581969362</c:v>
                </c:pt>
                <c:pt idx="699">
                  <c:v>13.478379997999999</c:v>
                </c:pt>
                <c:pt idx="700">
                  <c:v>-24.818879786</c:v>
                </c:pt>
                <c:pt idx="701">
                  <c:v>54.274566579999998</c:v>
                </c:pt>
                <c:pt idx="702">
                  <c:v>171.220368729</c:v>
                </c:pt>
                <c:pt idx="703">
                  <c:v>168.723331788</c:v>
                </c:pt>
                <c:pt idx="704">
                  <c:v>51.116449633999999</c:v>
                </c:pt>
                <c:pt idx="705">
                  <c:v>16.744502701999998</c:v>
                </c:pt>
                <c:pt idx="706">
                  <c:v>-22.408233148000001</c:v>
                </c:pt>
                <c:pt idx="707">
                  <c:v>-178.934251875</c:v>
                </c:pt>
                <c:pt idx="708">
                  <c:v>-89.153882303000003</c:v>
                </c:pt>
                <c:pt idx="709">
                  <c:v>2.967317349</c:v>
                </c:pt>
                <c:pt idx="710">
                  <c:v>22.291428372999999</c:v>
                </c:pt>
                <c:pt idx="711">
                  <c:v>60.016489921999998</c:v>
                </c:pt>
                <c:pt idx="712">
                  <c:v>104.88962440100001</c:v>
                </c:pt>
                <c:pt idx="713">
                  <c:v>-7.0897817749999996</c:v>
                </c:pt>
                <c:pt idx="714">
                  <c:v>-14.801856412999999</c:v>
                </c:pt>
                <c:pt idx="715">
                  <c:v>28.349193732</c:v>
                </c:pt>
                <c:pt idx="716">
                  <c:v>124.997939729</c:v>
                </c:pt>
                <c:pt idx="717">
                  <c:v>254.31388308499999</c:v>
                </c:pt>
                <c:pt idx="718">
                  <c:v>150.016042629</c:v>
                </c:pt>
                <c:pt idx="719">
                  <c:v>24.871966144999998</c:v>
                </c:pt>
                <c:pt idx="720">
                  <c:v>4.1500701920000003</c:v>
                </c:pt>
                <c:pt idx="721">
                  <c:v>-93.920104358000003</c:v>
                </c:pt>
                <c:pt idx="722">
                  <c:v>-145.88042306700001</c:v>
                </c:pt>
                <c:pt idx="723">
                  <c:v>-8.0696286330000007</c:v>
                </c:pt>
                <c:pt idx="724">
                  <c:v>106.13822811999999</c:v>
                </c:pt>
                <c:pt idx="725">
                  <c:v>133.95279761200001</c:v>
                </c:pt>
                <c:pt idx="726">
                  <c:v>167.80965623200001</c:v>
                </c:pt>
                <c:pt idx="727">
                  <c:v>155.68752992200001</c:v>
                </c:pt>
                <c:pt idx="728">
                  <c:v>26.607935897000001</c:v>
                </c:pt>
                <c:pt idx="729">
                  <c:v>5.6438385320000002</c:v>
                </c:pt>
                <c:pt idx="730">
                  <c:v>95.227257824000006</c:v>
                </c:pt>
                <c:pt idx="731">
                  <c:v>221.12507987399999</c:v>
                </c:pt>
                <c:pt idx="732">
                  <c:v>258.00504155300001</c:v>
                </c:pt>
                <c:pt idx="733">
                  <c:v>137.95942300199999</c:v>
                </c:pt>
                <c:pt idx="734">
                  <c:v>66.999290532000003</c:v>
                </c:pt>
                <c:pt idx="735">
                  <c:v>23.519560039000002</c:v>
                </c:pt>
                <c:pt idx="736">
                  <c:v>-147.35363769099999</c:v>
                </c:pt>
                <c:pt idx="737">
                  <c:v>-86.498883781000004</c:v>
                </c:pt>
                <c:pt idx="738">
                  <c:v>8.6592921900000004</c:v>
                </c:pt>
                <c:pt idx="739">
                  <c:v>58.694103695000003</c:v>
                </c:pt>
                <c:pt idx="740">
                  <c:v>109.35364926699999</c:v>
                </c:pt>
                <c:pt idx="741">
                  <c:v>149.35679716300001</c:v>
                </c:pt>
                <c:pt idx="742">
                  <c:v>47.403104800000001</c:v>
                </c:pt>
                <c:pt idx="743">
                  <c:v>1.780623158</c:v>
                </c:pt>
                <c:pt idx="744">
                  <c:v>9.7380492689999993</c:v>
                </c:pt>
                <c:pt idx="745">
                  <c:v>90.796927127999993</c:v>
                </c:pt>
                <c:pt idx="746">
                  <c:v>219.74331859700001</c:v>
                </c:pt>
                <c:pt idx="747">
                  <c:v>144.94915290599999</c:v>
                </c:pt>
                <c:pt idx="748">
                  <c:v>31.312039954999999</c:v>
                </c:pt>
                <c:pt idx="749">
                  <c:v>20.151715064000001</c:v>
                </c:pt>
                <c:pt idx="750">
                  <c:v>-59.013481978000002</c:v>
                </c:pt>
                <c:pt idx="751">
                  <c:v>-150.798535598</c:v>
                </c:pt>
                <c:pt idx="752">
                  <c:v>-18.012770388</c:v>
                </c:pt>
                <c:pt idx="753">
                  <c:v>95.979205902999993</c:v>
                </c:pt>
                <c:pt idx="754">
                  <c:v>104.23916077299999</c:v>
                </c:pt>
                <c:pt idx="755">
                  <c:v>137.49537086999999</c:v>
                </c:pt>
                <c:pt idx="756">
                  <c:v>165.736214209</c:v>
                </c:pt>
                <c:pt idx="757">
                  <c:v>45.397584809999998</c:v>
                </c:pt>
                <c:pt idx="758">
                  <c:v>43.532532330999999</c:v>
                </c:pt>
                <c:pt idx="759">
                  <c:v>126.684374088</c:v>
                </c:pt>
                <c:pt idx="760">
                  <c:v>245.25879198199999</c:v>
                </c:pt>
                <c:pt idx="761">
                  <c:v>310.87061072900002</c:v>
                </c:pt>
                <c:pt idx="762">
                  <c:v>185.353353083</c:v>
                </c:pt>
                <c:pt idx="763">
                  <c:v>82.135269406000006</c:v>
                </c:pt>
                <c:pt idx="764">
                  <c:v>49.541148343000003</c:v>
                </c:pt>
                <c:pt idx="765">
                  <c:v>-99.105184100000002</c:v>
                </c:pt>
                <c:pt idx="766">
                  <c:v>-59.022326081999999</c:v>
                </c:pt>
                <c:pt idx="767">
                  <c:v>47.040529419000002</c:v>
                </c:pt>
                <c:pt idx="768">
                  <c:v>115.17946431599999</c:v>
                </c:pt>
                <c:pt idx="769">
                  <c:v>159.61304871499999</c:v>
                </c:pt>
                <c:pt idx="770">
                  <c:v>186.053427473</c:v>
                </c:pt>
                <c:pt idx="771">
                  <c:v>100.047568992</c:v>
                </c:pt>
                <c:pt idx="772">
                  <c:v>16.286261777</c:v>
                </c:pt>
                <c:pt idx="773">
                  <c:v>3.9779696169999998</c:v>
                </c:pt>
                <c:pt idx="774">
                  <c:v>97.966440062000004</c:v>
                </c:pt>
                <c:pt idx="775">
                  <c:v>234.09407879099999</c:v>
                </c:pt>
                <c:pt idx="776">
                  <c:v>188.63171901600001</c:v>
                </c:pt>
                <c:pt idx="777">
                  <c:v>69.333670609999999</c:v>
                </c:pt>
                <c:pt idx="778">
                  <c:v>45.530433393999999</c:v>
                </c:pt>
                <c:pt idx="779">
                  <c:v>-25.017019296000001</c:v>
                </c:pt>
                <c:pt idx="780">
                  <c:v>-152.896934555</c:v>
                </c:pt>
                <c:pt idx="781">
                  <c:v>-38.467313279000003</c:v>
                </c:pt>
                <c:pt idx="782">
                  <c:v>76.125389291999994</c:v>
                </c:pt>
                <c:pt idx="783">
                  <c:v>98.527763624000002</c:v>
                </c:pt>
                <c:pt idx="784">
                  <c:v>146.73064054100001</c:v>
                </c:pt>
                <c:pt idx="785">
                  <c:v>196.170329111</c:v>
                </c:pt>
                <c:pt idx="786">
                  <c:v>70.422769317000004</c:v>
                </c:pt>
                <c:pt idx="787">
                  <c:v>67.830488192000004</c:v>
                </c:pt>
                <c:pt idx="788">
                  <c:v>130.51735345200001</c:v>
                </c:pt>
                <c:pt idx="789">
                  <c:v>232.80199410399999</c:v>
                </c:pt>
                <c:pt idx="790">
                  <c:v>324.96181948600002</c:v>
                </c:pt>
                <c:pt idx="791">
                  <c:v>212.87627723099999</c:v>
                </c:pt>
                <c:pt idx="792">
                  <c:v>114.869891235</c:v>
                </c:pt>
                <c:pt idx="793">
                  <c:v>101.579318206</c:v>
                </c:pt>
                <c:pt idx="794">
                  <c:v>-28.548284152000001</c:v>
                </c:pt>
                <c:pt idx="795">
                  <c:v>-7.1080594819999998</c:v>
                </c:pt>
                <c:pt idx="796">
                  <c:v>105.81511361</c:v>
                </c:pt>
                <c:pt idx="797">
                  <c:v>181.54717370899999</c:v>
                </c:pt>
                <c:pt idx="798">
                  <c:v>211.066959747</c:v>
                </c:pt>
                <c:pt idx="799">
                  <c:v>232.63864864600001</c:v>
                </c:pt>
                <c:pt idx="800">
                  <c:v>184.106494164</c:v>
                </c:pt>
                <c:pt idx="801">
                  <c:v>93.527739849</c:v>
                </c:pt>
                <c:pt idx="802">
                  <c:v>80.209323803999993</c:v>
                </c:pt>
                <c:pt idx="803">
                  <c:v>178.861890276</c:v>
                </c:pt>
                <c:pt idx="804">
                  <c:v>305.28394762900001</c:v>
                </c:pt>
                <c:pt idx="805">
                  <c:v>279.60261364600001</c:v>
                </c:pt>
                <c:pt idx="806">
                  <c:v>145.15383366200001</c:v>
                </c:pt>
                <c:pt idx="807">
                  <c:v>98.035435297000006</c:v>
                </c:pt>
                <c:pt idx="808">
                  <c:v>38.561769732000002</c:v>
                </c:pt>
                <c:pt idx="809">
                  <c:v>-105.660049161</c:v>
                </c:pt>
                <c:pt idx="810">
                  <c:v>3.9631814240000001</c:v>
                </c:pt>
                <c:pt idx="811">
                  <c:v>122.91475146499999</c:v>
                </c:pt>
                <c:pt idx="812">
                  <c:v>158.440036085</c:v>
                </c:pt>
                <c:pt idx="813">
                  <c:v>203.63652674100001</c:v>
                </c:pt>
                <c:pt idx="814">
                  <c:v>243.73503486800001</c:v>
                </c:pt>
                <c:pt idx="815">
                  <c:v>109.456824955</c:v>
                </c:pt>
                <c:pt idx="816">
                  <c:v>91.499036645000004</c:v>
                </c:pt>
                <c:pt idx="817">
                  <c:v>129.43325094100001</c:v>
                </c:pt>
                <c:pt idx="818">
                  <c:v>227.134660884</c:v>
                </c:pt>
                <c:pt idx="819">
                  <c:v>362.52722957899999</c:v>
                </c:pt>
                <c:pt idx="820">
                  <c:v>276.24786795699998</c:v>
                </c:pt>
                <c:pt idx="821">
                  <c:v>176.12774170200001</c:v>
                </c:pt>
                <c:pt idx="822">
                  <c:v>158.42731771800001</c:v>
                </c:pt>
                <c:pt idx="823">
                  <c:v>37.058338264</c:v>
                </c:pt>
                <c:pt idx="824">
                  <c:v>-9.7317198739999995</c:v>
                </c:pt>
                <c:pt idx="825">
                  <c:v>108.205408199</c:v>
                </c:pt>
                <c:pt idx="826">
                  <c:v>193.43474438199999</c:v>
                </c:pt>
                <c:pt idx="827">
                  <c:v>221.57197039100001</c:v>
                </c:pt>
                <c:pt idx="828">
                  <c:v>268.92922806399997</c:v>
                </c:pt>
                <c:pt idx="829">
                  <c:v>266.706489605</c:v>
                </c:pt>
                <c:pt idx="830">
                  <c:v>161.41509968</c:v>
                </c:pt>
                <c:pt idx="831">
                  <c:v>140.58156732500001</c:v>
                </c:pt>
                <c:pt idx="832">
                  <c:v>227.217483015</c:v>
                </c:pt>
                <c:pt idx="833">
                  <c:v>338.85906476399998</c:v>
                </c:pt>
                <c:pt idx="834">
                  <c:v>336.72072114700001</c:v>
                </c:pt>
                <c:pt idx="835">
                  <c:v>195.602614246</c:v>
                </c:pt>
                <c:pt idx="836">
                  <c:v>137.37485635199999</c:v>
                </c:pt>
                <c:pt idx="837">
                  <c:v>108.91990922799999</c:v>
                </c:pt>
                <c:pt idx="838">
                  <c:v>-39.609565693999997</c:v>
                </c:pt>
                <c:pt idx="839">
                  <c:v>48.409935462999997</c:v>
                </c:pt>
                <c:pt idx="840">
                  <c:v>153.79148823</c:v>
                </c:pt>
                <c:pt idx="841">
                  <c:v>191.59134041999999</c:v>
                </c:pt>
                <c:pt idx="842">
                  <c:v>224.32012552800001</c:v>
                </c:pt>
                <c:pt idx="843">
                  <c:v>245.93241044499999</c:v>
                </c:pt>
                <c:pt idx="844">
                  <c:v>118.331240588</c:v>
                </c:pt>
                <c:pt idx="845">
                  <c:v>89.606092009999998</c:v>
                </c:pt>
                <c:pt idx="846">
                  <c:v>122.833961931</c:v>
                </c:pt>
                <c:pt idx="847">
                  <c:v>226.07936938099999</c:v>
                </c:pt>
                <c:pt idx="848">
                  <c:v>374.62937485100002</c:v>
                </c:pt>
                <c:pt idx="849">
                  <c:v>296.44903169700001</c:v>
                </c:pt>
                <c:pt idx="850">
                  <c:v>177.369772213</c:v>
                </c:pt>
                <c:pt idx="851">
                  <c:v>145.464535584</c:v>
                </c:pt>
                <c:pt idx="852">
                  <c:v>37.927573539000001</c:v>
                </c:pt>
                <c:pt idx="853">
                  <c:v>-47.700442299000002</c:v>
                </c:pt>
                <c:pt idx="854">
                  <c:v>83.269654801000001</c:v>
                </c:pt>
                <c:pt idx="855">
                  <c:v>203.808788908</c:v>
                </c:pt>
                <c:pt idx="856">
                  <c:v>238.74572707300001</c:v>
                </c:pt>
                <c:pt idx="857">
                  <c:v>292.43626757800001</c:v>
                </c:pt>
                <c:pt idx="858">
                  <c:v>312.56341227600001</c:v>
                </c:pt>
                <c:pt idx="859">
                  <c:v>184.25631637199999</c:v>
                </c:pt>
                <c:pt idx="860">
                  <c:v>158.894190778</c:v>
                </c:pt>
                <c:pt idx="861">
                  <c:v>229.16033554200001</c:v>
                </c:pt>
                <c:pt idx="862">
                  <c:v>333.08470226399999</c:v>
                </c:pt>
                <c:pt idx="863">
                  <c:v>379.10517665100002</c:v>
                </c:pt>
                <c:pt idx="864">
                  <c:v>264.45890624200001</c:v>
                </c:pt>
                <c:pt idx="865">
                  <c:v>197.702088016</c:v>
                </c:pt>
                <c:pt idx="866">
                  <c:v>177.356374034</c:v>
                </c:pt>
                <c:pt idx="867">
                  <c:v>20.339069480999999</c:v>
                </c:pt>
                <c:pt idx="868">
                  <c:v>70.360267378000003</c:v>
                </c:pt>
                <c:pt idx="869">
                  <c:v>160.58791828099999</c:v>
                </c:pt>
                <c:pt idx="870">
                  <c:v>200.20950046300001</c:v>
                </c:pt>
                <c:pt idx="871">
                  <c:v>227.21830155000001</c:v>
                </c:pt>
                <c:pt idx="872">
                  <c:v>254.96122362</c:v>
                </c:pt>
                <c:pt idx="873">
                  <c:v>171.04499822400001</c:v>
                </c:pt>
                <c:pt idx="874">
                  <c:v>125.83857546</c:v>
                </c:pt>
                <c:pt idx="875">
                  <c:v>138.25992262899999</c:v>
                </c:pt>
                <c:pt idx="876">
                  <c:v>235.39490976600001</c:v>
                </c:pt>
                <c:pt idx="877">
                  <c:v>367.83130498700001</c:v>
                </c:pt>
                <c:pt idx="878">
                  <c:v>293.23504996299999</c:v>
                </c:pt>
                <c:pt idx="879">
                  <c:v>154.48740375</c:v>
                </c:pt>
                <c:pt idx="880">
                  <c:v>118.937547983</c:v>
                </c:pt>
                <c:pt idx="881">
                  <c:v>46.714336736</c:v>
                </c:pt>
                <c:pt idx="882">
                  <c:v>-52.692224514999999</c:v>
                </c:pt>
                <c:pt idx="883">
                  <c:v>85.239261701999993</c:v>
                </c:pt>
                <c:pt idx="884">
                  <c:v>218.047784595</c:v>
                </c:pt>
                <c:pt idx="885">
                  <c:v>244.75042614200001</c:v>
                </c:pt>
                <c:pt idx="886">
                  <c:v>283.71852465699999</c:v>
                </c:pt>
                <c:pt idx="887">
                  <c:v>309.10038264399998</c:v>
                </c:pt>
                <c:pt idx="888">
                  <c:v>164.991218102</c:v>
                </c:pt>
                <c:pt idx="889">
                  <c:v>148.062892672</c:v>
                </c:pt>
                <c:pt idx="890">
                  <c:v>218.70688362199999</c:v>
                </c:pt>
                <c:pt idx="891">
                  <c:v>337.744232275</c:v>
                </c:pt>
                <c:pt idx="892">
                  <c:v>436.424167732</c:v>
                </c:pt>
                <c:pt idx="893">
                  <c:v>334.72717035300002</c:v>
                </c:pt>
                <c:pt idx="894">
                  <c:v>243.745353639</c:v>
                </c:pt>
                <c:pt idx="895">
                  <c:v>213.98231149599999</c:v>
                </c:pt>
                <c:pt idx="896">
                  <c:v>57.763598793</c:v>
                </c:pt>
                <c:pt idx="897">
                  <c:v>84.931033796999998</c:v>
                </c:pt>
                <c:pt idx="898">
                  <c:v>177.07360342000001</c:v>
                </c:pt>
                <c:pt idx="899">
                  <c:v>243.32842000599999</c:v>
                </c:pt>
                <c:pt idx="900">
                  <c:v>290.22909781300001</c:v>
                </c:pt>
                <c:pt idx="901">
                  <c:v>335.04748293099999</c:v>
                </c:pt>
                <c:pt idx="902">
                  <c:v>283.40385411400001</c:v>
                </c:pt>
                <c:pt idx="903">
                  <c:v>202.57639780900001</c:v>
                </c:pt>
                <c:pt idx="904">
                  <c:v>184.340325165</c:v>
                </c:pt>
                <c:pt idx="905">
                  <c:v>269.35739043299998</c:v>
                </c:pt>
                <c:pt idx="906">
                  <c:v>379.89723077500003</c:v>
                </c:pt>
                <c:pt idx="907">
                  <c:v>326.22630462500001</c:v>
                </c:pt>
                <c:pt idx="908">
                  <c:v>196.272301583</c:v>
                </c:pt>
                <c:pt idx="909">
                  <c:v>176.30420506799999</c:v>
                </c:pt>
                <c:pt idx="910">
                  <c:v>132.63197301</c:v>
                </c:pt>
                <c:pt idx="911">
                  <c:v>5.6834327160000004</c:v>
                </c:pt>
                <c:pt idx="912">
                  <c:v>126.031930256</c:v>
                </c:pt>
                <c:pt idx="913">
                  <c:v>243.07140288299999</c:v>
                </c:pt>
                <c:pt idx="914">
                  <c:v>258.16006807700001</c:v>
                </c:pt>
                <c:pt idx="915">
                  <c:v>281.58729770299999</c:v>
                </c:pt>
                <c:pt idx="916">
                  <c:v>310.89090643999998</c:v>
                </c:pt>
                <c:pt idx="917">
                  <c:v>181.063455014</c:v>
                </c:pt>
                <c:pt idx="918">
                  <c:v>186.100735789</c:v>
                </c:pt>
                <c:pt idx="919">
                  <c:v>254.062017621</c:v>
                </c:pt>
                <c:pt idx="920">
                  <c:v>368.12892447500002</c:v>
                </c:pt>
                <c:pt idx="921">
                  <c:v>492.965806429</c:v>
                </c:pt>
                <c:pt idx="922">
                  <c:v>389.491510307</c:v>
                </c:pt>
                <c:pt idx="923">
                  <c:v>272.83072815000003</c:v>
                </c:pt>
                <c:pt idx="924">
                  <c:v>234.123303924</c:v>
                </c:pt>
                <c:pt idx="925">
                  <c:v>98.694560073999995</c:v>
                </c:pt>
                <c:pt idx="926">
                  <c:v>77.270221375000006</c:v>
                </c:pt>
                <c:pt idx="927">
                  <c:v>199.97069287599999</c:v>
                </c:pt>
                <c:pt idx="928">
                  <c:v>298.80101261200002</c:v>
                </c:pt>
                <c:pt idx="929">
                  <c:v>344.59279756299998</c:v>
                </c:pt>
                <c:pt idx="930">
                  <c:v>388.79263171000002</c:v>
                </c:pt>
                <c:pt idx="931">
                  <c:v>357.18595025100001</c:v>
                </c:pt>
                <c:pt idx="932">
                  <c:v>241.477248226</c:v>
                </c:pt>
                <c:pt idx="933">
                  <c:v>202.52261928499999</c:v>
                </c:pt>
                <c:pt idx="934">
                  <c:v>282.04440027700002</c:v>
                </c:pt>
                <c:pt idx="935">
                  <c:v>399.27632585700002</c:v>
                </c:pt>
                <c:pt idx="936">
                  <c:v>396.64455500000003</c:v>
                </c:pt>
                <c:pt idx="937">
                  <c:v>278.64124348899998</c:v>
                </c:pt>
                <c:pt idx="938">
                  <c:v>243.536476389</c:v>
                </c:pt>
                <c:pt idx="939">
                  <c:v>203.405037005</c:v>
                </c:pt>
                <c:pt idx="940">
                  <c:v>46.188952573999998</c:v>
                </c:pt>
                <c:pt idx="941">
                  <c:v>135.37686654399999</c:v>
                </c:pt>
                <c:pt idx="942">
                  <c:v>226.65175791300001</c:v>
                </c:pt>
                <c:pt idx="943">
                  <c:v>246.39256305800001</c:v>
                </c:pt>
                <c:pt idx="944">
                  <c:v>284.53523947500003</c:v>
                </c:pt>
                <c:pt idx="945">
                  <c:v>329.550570392</c:v>
                </c:pt>
                <c:pt idx="946">
                  <c:v>217.123554015</c:v>
                </c:pt>
                <c:pt idx="947">
                  <c:v>208.715935282</c:v>
                </c:pt>
                <c:pt idx="948">
                  <c:v>251.14157313499999</c:v>
                </c:pt>
                <c:pt idx="949">
                  <c:v>346.98136173300003</c:v>
                </c:pt>
                <c:pt idx="950">
                  <c:v>475.43107526900002</c:v>
                </c:pt>
                <c:pt idx="951">
                  <c:v>370.33480505199998</c:v>
                </c:pt>
                <c:pt idx="952">
                  <c:v>245.69915873400001</c:v>
                </c:pt>
                <c:pt idx="953">
                  <c:v>225.32860233</c:v>
                </c:pt>
                <c:pt idx="954">
                  <c:v>126.953489065</c:v>
                </c:pt>
                <c:pt idx="955">
                  <c:v>74.557930313</c:v>
                </c:pt>
                <c:pt idx="956">
                  <c:v>211.68789394300001</c:v>
                </c:pt>
                <c:pt idx="957">
                  <c:v>324.97052030700002</c:v>
                </c:pt>
                <c:pt idx="958">
                  <c:v>351.86079915900001</c:v>
                </c:pt>
                <c:pt idx="959">
                  <c:v>384.94018960800003</c:v>
                </c:pt>
                <c:pt idx="960">
                  <c:v>372.18544815600001</c:v>
                </c:pt>
                <c:pt idx="961">
                  <c:v>243.60821135500001</c:v>
                </c:pt>
                <c:pt idx="962">
                  <c:v>222.83408725300001</c:v>
                </c:pt>
                <c:pt idx="963">
                  <c:v>312.297485005</c:v>
                </c:pt>
                <c:pt idx="964">
                  <c:v>437.73373758399998</c:v>
                </c:pt>
                <c:pt idx="965">
                  <c:v>473.64462004500001</c:v>
                </c:pt>
                <c:pt idx="966">
                  <c:v>352.52990760199998</c:v>
                </c:pt>
                <c:pt idx="967">
                  <c:v>280.54665108500001</c:v>
                </c:pt>
                <c:pt idx="968">
                  <c:v>236.30672181700001</c:v>
                </c:pt>
                <c:pt idx="969">
                  <c:v>64.958163307000007</c:v>
                </c:pt>
                <c:pt idx="970">
                  <c:v>126.103495159</c:v>
                </c:pt>
                <c:pt idx="971">
                  <c:v>221.36808209700001</c:v>
                </c:pt>
                <c:pt idx="972">
                  <c:v>271.30340359000002</c:v>
                </c:pt>
                <c:pt idx="973">
                  <c:v>321.53989320800002</c:v>
                </c:pt>
                <c:pt idx="974">
                  <c:v>360.75638122700002</c:v>
                </c:pt>
                <c:pt idx="975">
                  <c:v>257.79933608699997</c:v>
                </c:pt>
                <c:pt idx="976">
                  <c:v>211.28927601199999</c:v>
                </c:pt>
                <c:pt idx="977">
                  <c:v>218.554532185</c:v>
                </c:pt>
                <c:pt idx="978">
                  <c:v>298.90520104400002</c:v>
                </c:pt>
                <c:pt idx="979">
                  <c:v>428.16005138000003</c:v>
                </c:pt>
                <c:pt idx="980">
                  <c:v>353.46612260900002</c:v>
                </c:pt>
                <c:pt idx="981">
                  <c:v>239.66558740799999</c:v>
                </c:pt>
                <c:pt idx="982">
                  <c:v>227.86954287399999</c:v>
                </c:pt>
                <c:pt idx="983">
                  <c:v>147.62263608999999</c:v>
                </c:pt>
                <c:pt idx="984">
                  <c:v>55.032144387999999</c:v>
                </c:pt>
                <c:pt idx="985">
                  <c:v>186.87454617399999</c:v>
                </c:pt>
                <c:pt idx="986">
                  <c:v>299.91677591299998</c:v>
                </c:pt>
                <c:pt idx="987">
                  <c:v>307.42603310499999</c:v>
                </c:pt>
                <c:pt idx="988">
                  <c:v>341.180660768</c:v>
                </c:pt>
                <c:pt idx="989">
                  <c:v>369.67502358299998</c:v>
                </c:pt>
                <c:pt idx="990">
                  <c:v>249.052565582</c:v>
                </c:pt>
                <c:pt idx="991">
                  <c:v>246.52278293699999</c:v>
                </c:pt>
                <c:pt idx="992">
                  <c:v>328.883714306</c:v>
                </c:pt>
                <c:pt idx="993">
                  <c:v>446.47459885299997</c:v>
                </c:pt>
                <c:pt idx="994">
                  <c:v>510.87349217600001</c:v>
                </c:pt>
                <c:pt idx="995">
                  <c:v>384.37799210200001</c:v>
                </c:pt>
                <c:pt idx="996">
                  <c:v>280.61637659799999</c:v>
                </c:pt>
                <c:pt idx="997">
                  <c:v>248.46325191099999</c:v>
                </c:pt>
                <c:pt idx="998">
                  <c:v>99.728449553000004</c:v>
                </c:pt>
                <c:pt idx="999">
                  <c:v>160.612381016</c:v>
                </c:pt>
                <c:pt idx="1000">
                  <c:v>266.10143243900001</c:v>
                </c:pt>
                <c:pt idx="1001">
                  <c:v>333.34725050600002</c:v>
                </c:pt>
                <c:pt idx="1002">
                  <c:v>376.75049171000001</c:v>
                </c:pt>
                <c:pt idx="1003">
                  <c:v>402.13910166599999</c:v>
                </c:pt>
                <c:pt idx="1004">
                  <c:v>315.33875852699998</c:v>
                </c:pt>
                <c:pt idx="1005">
                  <c:v>231.16197840999999</c:v>
                </c:pt>
                <c:pt idx="1006">
                  <c:v>219.226880556</c:v>
                </c:pt>
                <c:pt idx="1007">
                  <c:v>313.20653354699999</c:v>
                </c:pt>
                <c:pt idx="1008">
                  <c:v>449.008170678</c:v>
                </c:pt>
                <c:pt idx="1009">
                  <c:v>402.740139908</c:v>
                </c:pt>
                <c:pt idx="1010">
                  <c:v>282.38692813500001</c:v>
                </c:pt>
                <c:pt idx="1011">
                  <c:v>257.35642552000002</c:v>
                </c:pt>
                <c:pt idx="1012">
                  <c:v>185.72146272699999</c:v>
                </c:pt>
                <c:pt idx="1013">
                  <c:v>57.231918659000002</c:v>
                </c:pt>
                <c:pt idx="1014">
                  <c:v>170.92942059699999</c:v>
                </c:pt>
                <c:pt idx="1015">
                  <c:v>285.751532156</c:v>
                </c:pt>
                <c:pt idx="1016">
                  <c:v>308.23235304100001</c:v>
                </c:pt>
                <c:pt idx="1017">
                  <c:v>356.26017239499998</c:v>
                </c:pt>
                <c:pt idx="1018">
                  <c:v>405.09981573499999</c:v>
                </c:pt>
                <c:pt idx="1019">
                  <c:v>278.29717044199998</c:v>
                </c:pt>
                <c:pt idx="1020">
                  <c:v>274.61262511199999</c:v>
                </c:pt>
                <c:pt idx="1021">
                  <c:v>336.351371567</c:v>
                </c:pt>
                <c:pt idx="1022">
                  <c:v>437.722471052</c:v>
                </c:pt>
                <c:pt idx="1023">
                  <c:v>529.12005724999995</c:v>
                </c:pt>
                <c:pt idx="1024">
                  <c:v>417.26359974600001</c:v>
                </c:pt>
                <c:pt idx="1025">
                  <c:v>319.348965147</c:v>
                </c:pt>
                <c:pt idx="1026">
                  <c:v>305.63910499399998</c:v>
                </c:pt>
                <c:pt idx="1027">
                  <c:v>174.48296366400001</c:v>
                </c:pt>
                <c:pt idx="1028">
                  <c:v>173.93850278799999</c:v>
                </c:pt>
                <c:pt idx="1029">
                  <c:v>285.71443630499999</c:v>
                </c:pt>
                <c:pt idx="1030">
                  <c:v>360.20851097899998</c:v>
                </c:pt>
                <c:pt idx="1031">
                  <c:v>388.77268998900001</c:v>
                </c:pt>
                <c:pt idx="1032">
                  <c:v>409.836536196</c:v>
                </c:pt>
                <c:pt idx="1033">
                  <c:v>361.61063672400002</c:v>
                </c:pt>
                <c:pt idx="1034">
                  <c:v>271.01404240800002</c:v>
                </c:pt>
                <c:pt idx="1035">
                  <c:v>257.23334665700003</c:v>
                </c:pt>
                <c:pt idx="1036">
                  <c:v>355.153398401</c:v>
                </c:pt>
                <c:pt idx="1037">
                  <c:v>480.50015570900001</c:v>
                </c:pt>
                <c:pt idx="1038">
                  <c:v>453.413963932</c:v>
                </c:pt>
                <c:pt idx="1039">
                  <c:v>317.65620016499997</c:v>
                </c:pt>
                <c:pt idx="1040">
                  <c:v>269.57303961999997</c:v>
                </c:pt>
                <c:pt idx="1041">
                  <c:v>209.78557964399999</c:v>
                </c:pt>
                <c:pt idx="1042">
                  <c:v>65.693080241999994</c:v>
                </c:pt>
                <c:pt idx="1043">
                  <c:v>175.058724974</c:v>
                </c:pt>
                <c:pt idx="1044">
                  <c:v>293.633947245</c:v>
                </c:pt>
                <c:pt idx="1045">
                  <c:v>328.38125914</c:v>
                </c:pt>
                <c:pt idx="1046">
                  <c:v>372.48953431799998</c:v>
                </c:pt>
                <c:pt idx="1047">
                  <c:v>411.40509945999997</c:v>
                </c:pt>
                <c:pt idx="1048">
                  <c:v>275.99234002200001</c:v>
                </c:pt>
                <c:pt idx="1049">
                  <c:v>257.20809312300003</c:v>
                </c:pt>
                <c:pt idx="1050">
                  <c:v>294.71315067099999</c:v>
                </c:pt>
                <c:pt idx="1051">
                  <c:v>392.52218077100002</c:v>
                </c:pt>
                <c:pt idx="1052">
                  <c:v>527.72296182699995</c:v>
                </c:pt>
                <c:pt idx="1053">
                  <c:v>440.897593696</c:v>
                </c:pt>
                <c:pt idx="1054">
                  <c:v>339.86018855700001</c:v>
                </c:pt>
                <c:pt idx="1055">
                  <c:v>320.87350752200001</c:v>
                </c:pt>
                <c:pt idx="1056">
                  <c:v>198.19318484799999</c:v>
                </c:pt>
                <c:pt idx="1057">
                  <c:v>150.54216932</c:v>
                </c:pt>
                <c:pt idx="1058">
                  <c:v>267.35430596499998</c:v>
                </c:pt>
                <c:pt idx="1059">
                  <c:v>351.906323794</c:v>
                </c:pt>
                <c:pt idx="1060">
                  <c:v>380.24937535800001</c:v>
                </c:pt>
                <c:pt idx="1061">
                  <c:v>427.60685773599999</c:v>
                </c:pt>
                <c:pt idx="1062">
                  <c:v>424.85741957900001</c:v>
                </c:pt>
                <c:pt idx="1063">
                  <c:v>318.57068550100001</c:v>
                </c:pt>
                <c:pt idx="1064">
                  <c:v>296.51125644199999</c:v>
                </c:pt>
                <c:pt idx="1065">
                  <c:v>381.96140172700001</c:v>
                </c:pt>
                <c:pt idx="1066">
                  <c:v>492.35343497500003</c:v>
                </c:pt>
                <c:pt idx="1067">
                  <c:v>488.89967591499999</c:v>
                </c:pt>
                <c:pt idx="1068">
                  <c:v>347.33741191199999</c:v>
                </c:pt>
                <c:pt idx="1069">
                  <c:v>289.36280286300001</c:v>
                </c:pt>
                <c:pt idx="1070">
                  <c:v>260.65568830900003</c:v>
                </c:pt>
                <c:pt idx="1071">
                  <c:v>111.314574155</c:v>
                </c:pt>
                <c:pt idx="1072">
                  <c:v>198.477768075</c:v>
                </c:pt>
                <c:pt idx="1073">
                  <c:v>302.725910403</c:v>
                </c:pt>
                <c:pt idx="1074">
                  <c:v>339.16344893399997</c:v>
                </c:pt>
                <c:pt idx="1075">
                  <c:v>370.62429008300001</c:v>
                </c:pt>
                <c:pt idx="1076">
                  <c:v>390.94508902899997</c:v>
                </c:pt>
                <c:pt idx="1077">
                  <c:v>263.35440241399999</c:v>
                </c:pt>
                <c:pt idx="1078">
                  <c:v>234.855686392</c:v>
                </c:pt>
                <c:pt idx="1079">
                  <c:v>267.92141990599998</c:v>
                </c:pt>
                <c:pt idx="1080">
                  <c:v>370.56966287099999</c:v>
                </c:pt>
                <c:pt idx="1081">
                  <c:v>518.08580104400005</c:v>
                </c:pt>
                <c:pt idx="1082">
                  <c:v>438.537770153</c:v>
                </c:pt>
                <c:pt idx="1083">
                  <c:v>317.99389645600002</c:v>
                </c:pt>
                <c:pt idx="1084">
                  <c:v>284.81839139200002</c:v>
                </c:pt>
                <c:pt idx="1085">
                  <c:v>175.870547286</c:v>
                </c:pt>
                <c:pt idx="1086">
                  <c:v>90.502080535999994</c:v>
                </c:pt>
                <c:pt idx="1087">
                  <c:v>221.272160372</c:v>
                </c:pt>
                <c:pt idx="1088">
                  <c:v>341.587603559</c:v>
                </c:pt>
                <c:pt idx="1089">
                  <c:v>375.97883561700002</c:v>
                </c:pt>
                <c:pt idx="1090">
                  <c:v>428.69616846500003</c:v>
                </c:pt>
                <c:pt idx="1091">
                  <c:v>447.55108048400001</c:v>
                </c:pt>
                <c:pt idx="1092">
                  <c:v>317.86663071599997</c:v>
                </c:pt>
                <c:pt idx="1093">
                  <c:v>291.277146071</c:v>
                </c:pt>
                <c:pt idx="1094">
                  <c:v>359.96631405599999</c:v>
                </c:pt>
                <c:pt idx="1095">
                  <c:v>464.003873156</c:v>
                </c:pt>
                <c:pt idx="1096">
                  <c:v>509.93874596000001</c:v>
                </c:pt>
                <c:pt idx="1097">
                  <c:v>394.996197983</c:v>
                </c:pt>
                <c:pt idx="1098">
                  <c:v>327.58042660900003</c:v>
                </c:pt>
                <c:pt idx="1099">
                  <c:v>306.00471226399998</c:v>
                </c:pt>
                <c:pt idx="1100">
                  <c:v>147.621149516</c:v>
                </c:pt>
                <c:pt idx="1101">
                  <c:v>217.61096097800001</c:v>
                </c:pt>
                <c:pt idx="1102">
                  <c:v>306.51120597200003</c:v>
                </c:pt>
                <c:pt idx="1103">
                  <c:v>344.37117994499999</c:v>
                </c:pt>
                <c:pt idx="1104">
                  <c:v>371.67674969799998</c:v>
                </c:pt>
                <c:pt idx="1105">
                  <c:v>399.69476170199999</c:v>
                </c:pt>
                <c:pt idx="1106">
                  <c:v>315.51896748299998</c:v>
                </c:pt>
                <c:pt idx="1107">
                  <c:v>269.63110261200001</c:v>
                </c:pt>
                <c:pt idx="1108">
                  <c:v>281.08532450899997</c:v>
                </c:pt>
                <c:pt idx="1109">
                  <c:v>376.98417266600001</c:v>
                </c:pt>
                <c:pt idx="1110">
                  <c:v>507.952519387</c:v>
                </c:pt>
                <c:pt idx="1111">
                  <c:v>431.903797596</c:v>
                </c:pt>
                <c:pt idx="1112">
                  <c:v>291.57442413199999</c:v>
                </c:pt>
                <c:pt idx="1113">
                  <c:v>256.42413554299998</c:v>
                </c:pt>
                <c:pt idx="1114">
                  <c:v>184.17612670700001</c:v>
                </c:pt>
                <c:pt idx="1115">
                  <c:v>84.337140124000001</c:v>
                </c:pt>
                <c:pt idx="1116">
                  <c:v>221.510296224</c:v>
                </c:pt>
                <c:pt idx="1117">
                  <c:v>353.30549138100002</c:v>
                </c:pt>
                <c:pt idx="1118">
                  <c:v>378.70249486900002</c:v>
                </c:pt>
                <c:pt idx="1119">
                  <c:v>416.27854163699999</c:v>
                </c:pt>
                <c:pt idx="1120">
                  <c:v>440.488485099</c:v>
                </c:pt>
                <c:pt idx="1121">
                  <c:v>294.99217105399998</c:v>
                </c:pt>
                <c:pt idx="1122">
                  <c:v>278.40580581900002</c:v>
                </c:pt>
                <c:pt idx="1123">
                  <c:v>349.08143859500001</c:v>
                </c:pt>
                <c:pt idx="1124">
                  <c:v>467.77748768499998</c:v>
                </c:pt>
                <c:pt idx="1125">
                  <c:v>565.54642343399996</c:v>
                </c:pt>
                <c:pt idx="1126">
                  <c:v>462.66216879400002</c:v>
                </c:pt>
                <c:pt idx="1127">
                  <c:v>370.23337612799997</c:v>
                </c:pt>
                <c:pt idx="1128">
                  <c:v>339.014979826</c:v>
                </c:pt>
                <c:pt idx="1129">
                  <c:v>181.68742022199999</c:v>
                </c:pt>
                <c:pt idx="1130">
                  <c:v>186.50872765899999</c:v>
                </c:pt>
                <c:pt idx="1131">
                  <c:v>278.600830798</c:v>
                </c:pt>
                <c:pt idx="1132">
                  <c:v>344.81940865399997</c:v>
                </c:pt>
                <c:pt idx="1133">
                  <c:v>391.51996322799999</c:v>
                </c:pt>
                <c:pt idx="1134">
                  <c:v>435.650273024</c:v>
                </c:pt>
                <c:pt idx="1135">
                  <c:v>382.823482136</c:v>
                </c:pt>
                <c:pt idx="1136">
                  <c:v>300.62364186500002</c:v>
                </c:pt>
                <c:pt idx="1137">
                  <c:v>281.055440917</c:v>
                </c:pt>
                <c:pt idx="1138">
                  <c:v>364.84734763699998</c:v>
                </c:pt>
                <c:pt idx="1139">
                  <c:v>473.917373441</c:v>
                </c:pt>
                <c:pt idx="1140">
                  <c:v>420.31255145</c:v>
                </c:pt>
                <c:pt idx="1141">
                  <c:v>290.382957761</c:v>
                </c:pt>
                <c:pt idx="1142">
                  <c:v>270.09968784599999</c:v>
                </c:pt>
                <c:pt idx="1143">
                  <c:v>225.41133266599999</c:v>
                </c:pt>
                <c:pt idx="1144">
                  <c:v>97.277635023000002</c:v>
                </c:pt>
                <c:pt idx="1145">
                  <c:v>216.43301193100001</c:v>
                </c:pt>
                <c:pt idx="1146">
                  <c:v>332.06212825900002</c:v>
                </c:pt>
                <c:pt idx="1147">
                  <c:v>345.77441509300002</c:v>
                </c:pt>
                <c:pt idx="1148">
                  <c:v>367.88968604199999</c:v>
                </c:pt>
                <c:pt idx="1149">
                  <c:v>397.63252673099998</c:v>
                </c:pt>
                <c:pt idx="1150">
                  <c:v>267.847567459</c:v>
                </c:pt>
                <c:pt idx="1151">
                  <c:v>272.52345182900001</c:v>
                </c:pt>
                <c:pt idx="1152">
                  <c:v>339.78918984799998</c:v>
                </c:pt>
                <c:pt idx="1153">
                  <c:v>452.80147745900001</c:v>
                </c:pt>
                <c:pt idx="1154">
                  <c:v>576.10647351199998</c:v>
                </c:pt>
                <c:pt idx="1155">
                  <c:v>471.08536995899999</c:v>
                </c:pt>
                <c:pt idx="1156">
                  <c:v>353.094933647</c:v>
                </c:pt>
                <c:pt idx="1157">
                  <c:v>313.39318162299998</c:v>
                </c:pt>
                <c:pt idx="1158">
                  <c:v>178.18912031599999</c:v>
                </c:pt>
                <c:pt idx="1159">
                  <c:v>156.70224655199999</c:v>
                </c:pt>
                <c:pt idx="1160">
                  <c:v>278.87013088499998</c:v>
                </c:pt>
                <c:pt idx="1161">
                  <c:v>376.956632093</c:v>
                </c:pt>
                <c:pt idx="1162">
                  <c:v>421.66702773899999</c:v>
                </c:pt>
                <c:pt idx="1163">
                  <c:v>464.41459187999999</c:v>
                </c:pt>
                <c:pt idx="1164">
                  <c:v>431.40968379200001</c:v>
                </c:pt>
                <c:pt idx="1165">
                  <c:v>314.53574650100001</c:v>
                </c:pt>
                <c:pt idx="1166">
                  <c:v>274.45325193000002</c:v>
                </c:pt>
                <c:pt idx="1167">
                  <c:v>354.09927984299998</c:v>
                </c:pt>
                <c:pt idx="1168">
                  <c:v>471.278179502</c:v>
                </c:pt>
                <c:pt idx="1169">
                  <c:v>468.07983285400002</c:v>
                </c:pt>
                <c:pt idx="1170">
                  <c:v>349.209113436</c:v>
                </c:pt>
                <c:pt idx="1171">
                  <c:v>312.80015809600002</c:v>
                </c:pt>
                <c:pt idx="1172">
                  <c:v>271.12222469699998</c:v>
                </c:pt>
                <c:pt idx="1173">
                  <c:v>112.700082791</c:v>
                </c:pt>
                <c:pt idx="1174">
                  <c:v>200.77335639699999</c:v>
                </c:pt>
                <c:pt idx="1175">
                  <c:v>290.723337732</c:v>
                </c:pt>
                <c:pt idx="1176">
                  <c:v>310.60509772799998</c:v>
                </c:pt>
                <c:pt idx="1177">
                  <c:v>348.88825325200003</c:v>
                </c:pt>
                <c:pt idx="1178">
                  <c:v>393.69106913299998</c:v>
                </c:pt>
                <c:pt idx="1179">
                  <c:v>280.33561758399998</c:v>
                </c:pt>
                <c:pt idx="1180">
                  <c:v>270.70146966099998</c:v>
                </c:pt>
                <c:pt idx="1181">
                  <c:v>311.88660662199999</c:v>
                </c:pt>
                <c:pt idx="1182">
                  <c:v>406.37953830800001</c:v>
                </c:pt>
                <c:pt idx="1183">
                  <c:v>533.438072992</c:v>
                </c:pt>
                <c:pt idx="1184">
                  <c:v>427.14848264099999</c:v>
                </c:pt>
                <c:pt idx="1185">
                  <c:v>302.82010175099998</c:v>
                </c:pt>
                <c:pt idx="1186">
                  <c:v>282.56718036900003</c:v>
                </c:pt>
                <c:pt idx="1187">
                  <c:v>183.489009944</c:v>
                </c:pt>
                <c:pt idx="1188">
                  <c:v>130.22514755</c:v>
                </c:pt>
                <c:pt idx="1189">
                  <c:v>266.18348708500002</c:v>
                </c:pt>
                <c:pt idx="1190">
                  <c:v>378.00083821800001</c:v>
                </c:pt>
                <c:pt idx="1191">
                  <c:v>403.43296680899999</c:v>
                </c:pt>
                <c:pt idx="1192">
                  <c:v>435.25328877800001</c:v>
                </c:pt>
                <c:pt idx="1193">
                  <c:v>421.51799123400002</c:v>
                </c:pt>
                <c:pt idx="1194">
                  <c:v>293.246626101</c:v>
                </c:pt>
                <c:pt idx="1195">
                  <c:v>272.38989561</c:v>
                </c:pt>
                <c:pt idx="1196">
                  <c:v>361.40153957299998</c:v>
                </c:pt>
                <c:pt idx="1197">
                  <c:v>485.95308969600001</c:v>
                </c:pt>
                <c:pt idx="1198">
                  <c:v>520.39403606300004</c:v>
                </c:pt>
                <c:pt idx="1199">
                  <c:v>397.68330948200003</c:v>
                </c:pt>
                <c:pt idx="1200">
                  <c:v>324.16402340899998</c:v>
                </c:pt>
                <c:pt idx="1201">
                  <c:v>278.76661910199999</c:v>
                </c:pt>
                <c:pt idx="1202">
                  <c:v>106.664781561</c:v>
                </c:pt>
                <c:pt idx="1203">
                  <c:v>167.85842522499999</c:v>
                </c:pt>
                <c:pt idx="1204">
                  <c:v>262.97469780500001</c:v>
                </c:pt>
                <c:pt idx="1205">
                  <c:v>312.496186932</c:v>
                </c:pt>
                <c:pt idx="1206">
                  <c:v>361.90876979199999</c:v>
                </c:pt>
                <c:pt idx="1207">
                  <c:v>399.85647101400002</c:v>
                </c:pt>
                <c:pt idx="1208">
                  <c:v>295.39345218199998</c:v>
                </c:pt>
                <c:pt idx="1209">
                  <c:v>247.53561123899999</c:v>
                </c:pt>
                <c:pt idx="1210">
                  <c:v>253.681240774</c:v>
                </c:pt>
                <c:pt idx="1211">
                  <c:v>332.99625757799998</c:v>
                </c:pt>
                <c:pt idx="1212">
                  <c:v>462.39094294199998</c:v>
                </c:pt>
                <c:pt idx="1213">
                  <c:v>387.562321457</c:v>
                </c:pt>
                <c:pt idx="1214">
                  <c:v>273.31112859900003</c:v>
                </c:pt>
                <c:pt idx="1215">
                  <c:v>260.46239282200003</c:v>
                </c:pt>
                <c:pt idx="1216">
                  <c:v>178.668245106</c:v>
                </c:pt>
                <c:pt idx="1217">
                  <c:v>84.827324415000007</c:v>
                </c:pt>
                <c:pt idx="1218">
                  <c:v>215.264709471</c:v>
                </c:pt>
                <c:pt idx="1219">
                  <c:v>326.88038928899999</c:v>
                </c:pt>
                <c:pt idx="1220">
                  <c:v>333.34295017800002</c:v>
                </c:pt>
                <c:pt idx="1221">
                  <c:v>367.46988157700002</c:v>
                </c:pt>
                <c:pt idx="1222">
                  <c:v>396.02331424499999</c:v>
                </c:pt>
                <c:pt idx="1223">
                  <c:v>274.785385453</c:v>
                </c:pt>
                <c:pt idx="1224">
                  <c:v>271.18208333699999</c:v>
                </c:pt>
                <c:pt idx="1225">
                  <c:v>352.331403889</c:v>
                </c:pt>
                <c:pt idx="1226">
                  <c:v>468.45412791000001</c:v>
                </c:pt>
                <c:pt idx="1227">
                  <c:v>531.15824451399999</c:v>
                </c:pt>
                <c:pt idx="1228">
                  <c:v>403.25150245100002</c:v>
                </c:pt>
                <c:pt idx="1229">
                  <c:v>298.73388253100001</c:v>
                </c:pt>
                <c:pt idx="1230">
                  <c:v>266.93388932699997</c:v>
                </c:pt>
                <c:pt idx="1231">
                  <c:v>117.864673164</c:v>
                </c:pt>
                <c:pt idx="1232">
                  <c:v>157.016998825</c:v>
                </c:pt>
                <c:pt idx="1233">
                  <c:v>261.51580382100002</c:v>
                </c:pt>
                <c:pt idx="1234">
                  <c:v>327.41746069800001</c:v>
                </c:pt>
                <c:pt idx="1235">
                  <c:v>369.27163882000002</c:v>
                </c:pt>
                <c:pt idx="1236">
                  <c:v>393.08621627299999</c:v>
                </c:pt>
                <c:pt idx="1237">
                  <c:v>305.07590080799997</c:v>
                </c:pt>
                <c:pt idx="1238">
                  <c:v>220.21626789999999</c:v>
                </c:pt>
                <c:pt idx="1239">
                  <c:v>208.433255946</c:v>
                </c:pt>
                <c:pt idx="1240">
                  <c:v>302.205367072</c:v>
                </c:pt>
                <c:pt idx="1241">
                  <c:v>437.41943367200003</c:v>
                </c:pt>
                <c:pt idx="1242">
                  <c:v>389.97862745499998</c:v>
                </c:pt>
                <c:pt idx="1243">
                  <c:v>268.14288747799998</c:v>
                </c:pt>
                <c:pt idx="1244">
                  <c:v>241.38918831999999</c:v>
                </c:pt>
                <c:pt idx="1245">
                  <c:v>168.30142693799999</c:v>
                </c:pt>
                <c:pt idx="1246">
                  <c:v>38.853092828999998</c:v>
                </c:pt>
                <c:pt idx="1247">
                  <c:v>151.54277451999999</c:v>
                </c:pt>
                <c:pt idx="1248">
                  <c:v>266.43882581600002</c:v>
                </c:pt>
                <c:pt idx="1249">
                  <c:v>288.79203682799999</c:v>
                </c:pt>
                <c:pt idx="1250">
                  <c:v>336.31604726500001</c:v>
                </c:pt>
                <c:pt idx="1251">
                  <c:v>384.129095468</c:v>
                </c:pt>
                <c:pt idx="1252">
                  <c:v>255.808561922</c:v>
                </c:pt>
                <c:pt idx="1253">
                  <c:v>250.52878421</c:v>
                </c:pt>
                <c:pt idx="1254">
                  <c:v>310.88068851600002</c:v>
                </c:pt>
                <c:pt idx="1255">
                  <c:v>410.97645851700003</c:v>
                </c:pt>
                <c:pt idx="1256">
                  <c:v>501.50322519999997</c:v>
                </c:pt>
                <c:pt idx="1257">
                  <c:v>389.76018945499999</c:v>
                </c:pt>
                <c:pt idx="1258">
                  <c:v>291.765296869</c:v>
                </c:pt>
                <c:pt idx="1259">
                  <c:v>277.32499669200001</c:v>
                </c:pt>
                <c:pt idx="1260">
                  <c:v>144.80129886399999</c:v>
                </c:pt>
                <c:pt idx="1261">
                  <c:v>143.01737801900001</c:v>
                </c:pt>
                <c:pt idx="1262">
                  <c:v>253.256798003</c:v>
                </c:pt>
                <c:pt idx="1263">
                  <c:v>326.090292224</c:v>
                </c:pt>
                <c:pt idx="1264">
                  <c:v>353.32570757399998</c:v>
                </c:pt>
                <c:pt idx="1265">
                  <c:v>373.73182116599997</c:v>
                </c:pt>
                <c:pt idx="1266">
                  <c:v>325.740433634</c:v>
                </c:pt>
                <c:pt idx="1267">
                  <c:v>234.925023565</c:v>
                </c:pt>
                <c:pt idx="1268">
                  <c:v>220.411690303</c:v>
                </c:pt>
                <c:pt idx="1269">
                  <c:v>317.28614060299998</c:v>
                </c:pt>
                <c:pt idx="1270">
                  <c:v>441.19581933199999</c:v>
                </c:pt>
                <c:pt idx="1271">
                  <c:v>412.34118833700001</c:v>
                </c:pt>
                <c:pt idx="1272">
                  <c:v>274.89924077500001</c:v>
                </c:pt>
                <c:pt idx="1273">
                  <c:v>225.534886742</c:v>
                </c:pt>
                <c:pt idx="1274">
                  <c:v>165.42290586600001</c:v>
                </c:pt>
                <c:pt idx="1275">
                  <c:v>21.345047331</c:v>
                </c:pt>
                <c:pt idx="1276">
                  <c:v>130.269732307</c:v>
                </c:pt>
                <c:pt idx="1277">
                  <c:v>248.25773912599999</c:v>
                </c:pt>
                <c:pt idx="1278">
                  <c:v>281.935061351</c:v>
                </c:pt>
                <c:pt idx="1279">
                  <c:v>324.55991317600001</c:v>
                </c:pt>
                <c:pt idx="1280">
                  <c:v>361.85856877800001</c:v>
                </c:pt>
                <c:pt idx="1281">
                  <c:v>224.956561435</c:v>
                </c:pt>
                <c:pt idx="1282">
                  <c:v>204.77065987399999</c:v>
                </c:pt>
                <c:pt idx="1283">
                  <c:v>242.02244252</c:v>
                </c:pt>
                <c:pt idx="1284">
                  <c:v>339.86957668100001</c:v>
                </c:pt>
                <c:pt idx="1285">
                  <c:v>474.80166428000001</c:v>
                </c:pt>
                <c:pt idx="1286">
                  <c:v>387.24285082</c:v>
                </c:pt>
                <c:pt idx="1287">
                  <c:v>285.00033261999999</c:v>
                </c:pt>
                <c:pt idx="1288">
                  <c:v>264.35270047</c:v>
                </c:pt>
                <c:pt idx="1289">
                  <c:v>140.05869033900001</c:v>
                </c:pt>
                <c:pt idx="1290">
                  <c:v>91.215890578</c:v>
                </c:pt>
                <c:pt idx="1291">
                  <c:v>206.051582612</c:v>
                </c:pt>
                <c:pt idx="1292">
                  <c:v>290.47956484600002</c:v>
                </c:pt>
                <c:pt idx="1293">
                  <c:v>319.001330387</c:v>
                </c:pt>
                <c:pt idx="1294">
                  <c:v>366.27053432700001</c:v>
                </c:pt>
                <c:pt idx="1295">
                  <c:v>362.79307976699999</c:v>
                </c:pt>
                <c:pt idx="1296">
                  <c:v>255.19853034400001</c:v>
                </c:pt>
                <c:pt idx="1297">
                  <c:v>231.579081183</c:v>
                </c:pt>
                <c:pt idx="1298">
                  <c:v>315.53396421299999</c:v>
                </c:pt>
                <c:pt idx="1299">
                  <c:v>424.39191479800002</c:v>
                </c:pt>
                <c:pt idx="1300">
                  <c:v>418.82620500100001</c:v>
                </c:pt>
                <c:pt idx="1301">
                  <c:v>277.50784743000003</c:v>
                </c:pt>
                <c:pt idx="1302">
                  <c:v>219.80772105</c:v>
                </c:pt>
                <c:pt idx="1303">
                  <c:v>190.77563336700001</c:v>
                </c:pt>
                <c:pt idx="1304">
                  <c:v>40.414021646000002</c:v>
                </c:pt>
                <c:pt idx="1305">
                  <c:v>126.46266456799999</c:v>
                </c:pt>
                <c:pt idx="1306">
                  <c:v>229.31502112800001</c:v>
                </c:pt>
                <c:pt idx="1307">
                  <c:v>264.08860683699999</c:v>
                </c:pt>
                <c:pt idx="1308">
                  <c:v>293.96567954099999</c:v>
                </c:pt>
                <c:pt idx="1309">
                  <c:v>312.42069527899997</c:v>
                </c:pt>
                <c:pt idx="1310">
                  <c:v>185.237518416</c:v>
                </c:pt>
                <c:pt idx="1311">
                  <c:v>156.95373927899999</c:v>
                </c:pt>
                <c:pt idx="1312">
                  <c:v>189.74905479899999</c:v>
                </c:pt>
                <c:pt idx="1313">
                  <c:v>291.67471108799998</c:v>
                </c:pt>
                <c:pt idx="1314">
                  <c:v>437.951594333</c:v>
                </c:pt>
                <c:pt idx="1315">
                  <c:v>356.79661911400001</c:v>
                </c:pt>
                <c:pt idx="1316">
                  <c:v>234.490399876</c:v>
                </c:pt>
                <c:pt idx="1317">
                  <c:v>199.798732599</c:v>
                </c:pt>
                <c:pt idx="1318">
                  <c:v>89.366905623999997</c:v>
                </c:pt>
                <c:pt idx="1319">
                  <c:v>4.2715363169999998</c:v>
                </c:pt>
                <c:pt idx="1320">
                  <c:v>134.884504983</c:v>
                </c:pt>
                <c:pt idx="1321">
                  <c:v>254.99014936500001</c:v>
                </c:pt>
                <c:pt idx="1322">
                  <c:v>288.72040822000002</c:v>
                </c:pt>
                <c:pt idx="1323">
                  <c:v>340.230535148</c:v>
                </c:pt>
                <c:pt idx="1324">
                  <c:v>357.51994381999998</c:v>
                </c:pt>
                <c:pt idx="1325">
                  <c:v>226.19926687899999</c:v>
                </c:pt>
                <c:pt idx="1326">
                  <c:v>198.18165810599999</c:v>
                </c:pt>
                <c:pt idx="1327">
                  <c:v>265.11130970800002</c:v>
                </c:pt>
                <c:pt idx="1328">
                  <c:v>369.38474259899999</c:v>
                </c:pt>
                <c:pt idx="1329">
                  <c:v>415.41276154100001</c:v>
                </c:pt>
                <c:pt idx="1330">
                  <c:v>300.19957355499997</c:v>
                </c:pt>
                <c:pt idx="1331">
                  <c:v>231.997720563</c:v>
                </c:pt>
                <c:pt idx="1332">
                  <c:v>208.95460789399999</c:v>
                </c:pt>
                <c:pt idx="1333">
                  <c:v>48.993076729000002</c:v>
                </c:pt>
                <c:pt idx="1334">
                  <c:v>96.577351844000006</c:v>
                </c:pt>
                <c:pt idx="1335">
                  <c:v>183.92772593999999</c:v>
                </c:pt>
                <c:pt idx="1336">
                  <c:v>219.898062584</c:v>
                </c:pt>
                <c:pt idx="1337">
                  <c:v>247.55783879099999</c:v>
                </c:pt>
                <c:pt idx="1338">
                  <c:v>275.84662970800002</c:v>
                </c:pt>
                <c:pt idx="1339">
                  <c:v>191.34894951199999</c:v>
                </c:pt>
                <c:pt idx="1340">
                  <c:v>144.53857786200001</c:v>
                </c:pt>
                <c:pt idx="1341">
                  <c:v>154.73811969499999</c:v>
                </c:pt>
                <c:pt idx="1342">
                  <c:v>249.242956854</c:v>
                </c:pt>
                <c:pt idx="1343">
                  <c:v>378.574379884</c:v>
                </c:pt>
                <c:pt idx="1344">
                  <c:v>300.97401157100001</c:v>
                </c:pt>
                <c:pt idx="1345">
                  <c:v>159.02133665299999</c:v>
                </c:pt>
                <c:pt idx="1346">
                  <c:v>124.388753671</c:v>
                </c:pt>
                <c:pt idx="1347">
                  <c:v>52.239457360999999</c:v>
                </c:pt>
                <c:pt idx="1348">
                  <c:v>-48.175039538999997</c:v>
                </c:pt>
                <c:pt idx="1349">
                  <c:v>88.168933932000002</c:v>
                </c:pt>
                <c:pt idx="1350">
                  <c:v>218.83350325200001</c:v>
                </c:pt>
                <c:pt idx="1351">
                  <c:v>242.70313654700001</c:v>
                </c:pt>
                <c:pt idx="1352">
                  <c:v>278.56345806399997</c:v>
                </c:pt>
                <c:pt idx="1353">
                  <c:v>301.34356409200001</c:v>
                </c:pt>
                <c:pt idx="1354">
                  <c:v>154.40553026699999</c:v>
                </c:pt>
                <c:pt idx="1355">
                  <c:v>138.242995796</c:v>
                </c:pt>
                <c:pt idx="1356">
                  <c:v>208.959539982</c:v>
                </c:pt>
                <c:pt idx="1357">
                  <c:v>327.34129573199999</c:v>
                </c:pt>
                <c:pt idx="1358">
                  <c:v>424.293949844</c:v>
                </c:pt>
                <c:pt idx="1359">
                  <c:v>320.090560278</c:v>
                </c:pt>
                <c:pt idx="1360">
                  <c:v>225.95302981</c:v>
                </c:pt>
                <c:pt idx="1361">
                  <c:v>193.049163816</c:v>
                </c:pt>
                <c:pt idx="1362">
                  <c:v>34.555469842999997</c:v>
                </c:pt>
                <c:pt idx="1363">
                  <c:v>37.976354487000002</c:v>
                </c:pt>
                <c:pt idx="1364">
                  <c:v>130.21963919699999</c:v>
                </c:pt>
                <c:pt idx="1365">
                  <c:v>196.59194424500001</c:v>
                </c:pt>
                <c:pt idx="1366">
                  <c:v>243.08578750000001</c:v>
                </c:pt>
                <c:pt idx="1367">
                  <c:v>286.40542862900003</c:v>
                </c:pt>
                <c:pt idx="1368">
                  <c:v>232.22344545999999</c:v>
                </c:pt>
                <c:pt idx="1369">
                  <c:v>148.39873748799999</c:v>
                </c:pt>
                <c:pt idx="1370">
                  <c:v>127.271283396</c:v>
                </c:pt>
                <c:pt idx="1371">
                  <c:v>209.69892060199999</c:v>
                </c:pt>
                <c:pt idx="1372">
                  <c:v>317.32680633400003</c:v>
                </c:pt>
                <c:pt idx="1373">
                  <c:v>264.136262332</c:v>
                </c:pt>
                <c:pt idx="1374">
                  <c:v>134.419922566</c:v>
                </c:pt>
                <c:pt idx="1375">
                  <c:v>113.840613377</c:v>
                </c:pt>
                <c:pt idx="1376">
                  <c:v>68.059130271000001</c:v>
                </c:pt>
                <c:pt idx="1377">
                  <c:v>-61.477660208000003</c:v>
                </c:pt>
                <c:pt idx="1378">
                  <c:v>56.360216778000002</c:v>
                </c:pt>
                <c:pt idx="1379">
                  <c:v>170.39762692400001</c:v>
                </c:pt>
                <c:pt idx="1380">
                  <c:v>182.59518836500001</c:v>
                </c:pt>
                <c:pt idx="1381">
                  <c:v>203.36349330900001</c:v>
                </c:pt>
                <c:pt idx="1382">
                  <c:v>233.65507017799999</c:v>
                </c:pt>
                <c:pt idx="1383">
                  <c:v>104.020228944</c:v>
                </c:pt>
                <c:pt idx="1384">
                  <c:v>108.298104005</c:v>
                </c:pt>
                <c:pt idx="1385">
                  <c:v>174.73261049199999</c:v>
                </c:pt>
                <c:pt idx="1386">
                  <c:v>286.55212411600002</c:v>
                </c:pt>
                <c:pt idx="1387">
                  <c:v>408.30314169600001</c:v>
                </c:pt>
                <c:pt idx="1388">
                  <c:v>301.618217222</c:v>
                </c:pt>
                <c:pt idx="1389">
                  <c:v>182.14690270099999</c:v>
                </c:pt>
                <c:pt idx="1390">
                  <c:v>141.51400141600001</c:v>
                </c:pt>
                <c:pt idx="1391">
                  <c:v>6.7935634330000001</c:v>
                </c:pt>
                <c:pt idx="1392">
                  <c:v>-14.84244896</c:v>
                </c:pt>
                <c:pt idx="1393">
                  <c:v>106.978885695</c:v>
                </c:pt>
                <c:pt idx="1394">
                  <c:v>204.36371462899999</c:v>
                </c:pt>
                <c:pt idx="1395">
                  <c:v>247.83604903299999</c:v>
                </c:pt>
                <c:pt idx="1396">
                  <c:v>288.91578961200003</c:v>
                </c:pt>
                <c:pt idx="1397">
                  <c:v>254.35826845599999</c:v>
                </c:pt>
                <c:pt idx="1398">
                  <c:v>136.21244036600001</c:v>
                </c:pt>
                <c:pt idx="1399">
                  <c:v>95.090388067000006</c:v>
                </c:pt>
                <c:pt idx="1400">
                  <c:v>175.06096547000001</c:v>
                </c:pt>
                <c:pt idx="1401">
                  <c:v>292.383215952</c:v>
                </c:pt>
                <c:pt idx="1402">
                  <c:v>288.93138999000001</c:v>
                </c:pt>
                <c:pt idx="1403">
                  <c:v>169.235003111</c:v>
                </c:pt>
                <c:pt idx="1404">
                  <c:v>131.34479863600001</c:v>
                </c:pt>
                <c:pt idx="1405">
                  <c:v>87.987833877</c:v>
                </c:pt>
                <c:pt idx="1406">
                  <c:v>-71.755288676999996</c:v>
                </c:pt>
                <c:pt idx="1407">
                  <c:v>15.089654603</c:v>
                </c:pt>
                <c:pt idx="1408">
                  <c:v>103.822515107</c:v>
                </c:pt>
                <c:pt idx="1409">
                  <c:v>124.14434189799999</c:v>
                </c:pt>
                <c:pt idx="1410">
                  <c:v>162.71633077000001</c:v>
                </c:pt>
                <c:pt idx="1411">
                  <c:v>207.252118666</c:v>
                </c:pt>
                <c:pt idx="1412">
                  <c:v>92.910415301</c:v>
                </c:pt>
                <c:pt idx="1413">
                  <c:v>81.862366719999997</c:v>
                </c:pt>
                <c:pt idx="1414">
                  <c:v>121.563597022</c:v>
                </c:pt>
                <c:pt idx="1415">
                  <c:v>214.606374991</c:v>
                </c:pt>
                <c:pt idx="1416">
                  <c:v>340.332364111</c:v>
                </c:pt>
                <c:pt idx="1417">
                  <c:v>233.11215712699999</c:v>
                </c:pt>
                <c:pt idx="1418">
                  <c:v>109.377997421</c:v>
                </c:pt>
                <c:pt idx="1419">
                  <c:v>89.373418502999996</c:v>
                </c:pt>
                <c:pt idx="1420">
                  <c:v>-10.288850267999999</c:v>
                </c:pt>
                <c:pt idx="1421">
                  <c:v>-64.629897927000002</c:v>
                </c:pt>
                <c:pt idx="1422">
                  <c:v>70.293642465999994</c:v>
                </c:pt>
                <c:pt idx="1423">
                  <c:v>180.64705621100001</c:v>
                </c:pt>
                <c:pt idx="1424">
                  <c:v>204.486368992</c:v>
                </c:pt>
                <c:pt idx="1425">
                  <c:v>234.97322209699999</c:v>
                </c:pt>
                <c:pt idx="1426">
                  <c:v>220.45702795599999</c:v>
                </c:pt>
                <c:pt idx="1427">
                  <c:v>92.806808813000004</c:v>
                </c:pt>
                <c:pt idx="1428">
                  <c:v>72.122356543999999</c:v>
                </c:pt>
                <c:pt idx="1429">
                  <c:v>160.77157321000001</c:v>
                </c:pt>
                <c:pt idx="1430">
                  <c:v>284.52818905499998</c:v>
                </c:pt>
                <c:pt idx="1431">
                  <c:v>317.75044887899998</c:v>
                </c:pt>
                <c:pt idx="1432">
                  <c:v>193.45079128200001</c:v>
                </c:pt>
                <c:pt idx="1433">
                  <c:v>118.27114873399999</c:v>
                </c:pt>
                <c:pt idx="1434">
                  <c:v>71.756126883999997</c:v>
                </c:pt>
                <c:pt idx="1435">
                  <c:v>-100.807470321</c:v>
                </c:pt>
                <c:pt idx="1436">
                  <c:v>-39.384854734000001</c:v>
                </c:pt>
                <c:pt idx="1437">
                  <c:v>55.918246127000003</c:v>
                </c:pt>
                <c:pt idx="1438">
                  <c:v>105.27072477199999</c:v>
                </c:pt>
                <c:pt idx="1439">
                  <c:v>153.858359681</c:v>
                </c:pt>
                <c:pt idx="1440">
                  <c:v>190.404125499</c:v>
                </c:pt>
                <c:pt idx="1441">
                  <c:v>84.404836990999996</c:v>
                </c:pt>
                <c:pt idx="1442">
                  <c:v>35.105955590000001</c:v>
                </c:pt>
                <c:pt idx="1443">
                  <c:v>40.052630571000002</c:v>
                </c:pt>
                <c:pt idx="1444">
                  <c:v>118.61473895100001</c:v>
                </c:pt>
                <c:pt idx="1445">
                  <c:v>248.606053624</c:v>
                </c:pt>
                <c:pt idx="1446">
                  <c:v>174.09036589900001</c:v>
                </c:pt>
                <c:pt idx="1447">
                  <c:v>59.581093244000002</c:v>
                </c:pt>
                <c:pt idx="1448">
                  <c:v>45.670655955000001</c:v>
                </c:pt>
                <c:pt idx="1449">
                  <c:v>-37.591308370999997</c:v>
                </c:pt>
                <c:pt idx="1450">
                  <c:v>-132.81897896000001</c:v>
                </c:pt>
                <c:pt idx="1451">
                  <c:v>-3.607005096</c:v>
                </c:pt>
                <c:pt idx="1452">
                  <c:v>106.74877327599999</c:v>
                </c:pt>
                <c:pt idx="1453">
                  <c:v>112.519839656</c:v>
                </c:pt>
                <c:pt idx="1454">
                  <c:v>147.38223552299999</c:v>
                </c:pt>
                <c:pt idx="1455">
                  <c:v>176.249942766</c:v>
                </c:pt>
                <c:pt idx="1456">
                  <c:v>54.608620668999997</c:v>
                </c:pt>
                <c:pt idx="1457">
                  <c:v>50.062386807000003</c:v>
                </c:pt>
                <c:pt idx="1458">
                  <c:v>130.01388153600001</c:v>
                </c:pt>
                <c:pt idx="1459">
                  <c:v>244.74690362800001</c:v>
                </c:pt>
                <c:pt idx="1460">
                  <c:v>306.09679334100002</c:v>
                </c:pt>
                <c:pt idx="1461">
                  <c:v>177.02217816000001</c:v>
                </c:pt>
                <c:pt idx="1462">
                  <c:v>72.152999455</c:v>
                </c:pt>
                <c:pt idx="1463">
                  <c:v>41.114982847</c:v>
                </c:pt>
                <c:pt idx="1464">
                  <c:v>-107.95192228000001</c:v>
                </c:pt>
                <c:pt idx="1465">
                  <c:v>-69.384139312000002</c:v>
                </c:pt>
                <c:pt idx="1466">
                  <c:v>34.509845808000001</c:v>
                </c:pt>
                <c:pt idx="1467">
                  <c:v>99.268997948000006</c:v>
                </c:pt>
                <c:pt idx="1468">
                  <c:v>139.584078057</c:v>
                </c:pt>
                <c:pt idx="1469">
                  <c:v>161.919377602</c:v>
                </c:pt>
                <c:pt idx="1470">
                  <c:v>72.920607021999999</c:v>
                </c:pt>
                <c:pt idx="1471">
                  <c:v>-12.149825547000001</c:v>
                </c:pt>
                <c:pt idx="1472">
                  <c:v>-23.353899915</c:v>
                </c:pt>
                <c:pt idx="1473">
                  <c:v>70.565614713000002</c:v>
                </c:pt>
                <c:pt idx="1474">
                  <c:v>205.55125989800001</c:v>
                </c:pt>
                <c:pt idx="1475">
                  <c:v>157.34383700199999</c:v>
                </c:pt>
                <c:pt idx="1476">
                  <c:v>34.177899478999997</c:v>
                </c:pt>
                <c:pt idx="1477">
                  <c:v>5.7960939260000002</c:v>
                </c:pt>
                <c:pt idx="1478">
                  <c:v>-68.498126404999994</c:v>
                </c:pt>
                <c:pt idx="1479">
                  <c:v>-198.833466692</c:v>
                </c:pt>
                <c:pt idx="1480">
                  <c:v>-86.505016951000002</c:v>
                </c:pt>
                <c:pt idx="1481">
                  <c:v>29.049002106</c:v>
                </c:pt>
                <c:pt idx="1482">
                  <c:v>51.781130712</c:v>
                </c:pt>
                <c:pt idx="1483">
                  <c:v>99.098158194000007</c:v>
                </c:pt>
                <c:pt idx="1484">
                  <c:v>145.97539361</c:v>
                </c:pt>
                <c:pt idx="1485">
                  <c:v>16.319611642999998</c:v>
                </c:pt>
                <c:pt idx="1486">
                  <c:v>9.6424036859999998</c:v>
                </c:pt>
                <c:pt idx="1487">
                  <c:v>68.712574367000002</c:v>
                </c:pt>
                <c:pt idx="1488">
                  <c:v>167.40708581999999</c:v>
                </c:pt>
                <c:pt idx="1489">
                  <c:v>258.24220918499998</c:v>
                </c:pt>
                <c:pt idx="1490">
                  <c:v>147.33631591899999</c:v>
                </c:pt>
                <c:pt idx="1491">
                  <c:v>49.715247789000003</c:v>
                </c:pt>
                <c:pt idx="1492">
                  <c:v>34.799211151999998</c:v>
                </c:pt>
                <c:pt idx="1493">
                  <c:v>-98.821946703999998</c:v>
                </c:pt>
                <c:pt idx="1494">
                  <c:v>-101.833714108</c:v>
                </c:pt>
                <c:pt idx="1495">
                  <c:v>7.3243653210000002</c:v>
                </c:pt>
                <c:pt idx="1496">
                  <c:v>78.855501744999998</c:v>
                </c:pt>
                <c:pt idx="1497">
                  <c:v>104.33217237300001</c:v>
                </c:pt>
                <c:pt idx="1498">
                  <c:v>125.467884717</c:v>
                </c:pt>
                <c:pt idx="1499">
                  <c:v>78.356675179999996</c:v>
                </c:pt>
                <c:pt idx="1500">
                  <c:v>-12.183926354</c:v>
                </c:pt>
                <c:pt idx="1501">
                  <c:v>-27.039844495000001</c:v>
                </c:pt>
                <c:pt idx="1502">
                  <c:v>69.077975870000003</c:v>
                </c:pt>
                <c:pt idx="1503">
                  <c:v>191.847702357</c:v>
                </c:pt>
                <c:pt idx="1504">
                  <c:v>161.749889451</c:v>
                </c:pt>
                <c:pt idx="1505">
                  <c:v>22.980612265000001</c:v>
                </c:pt>
                <c:pt idx="1506">
                  <c:v>-28.042802732999998</c:v>
                </c:pt>
                <c:pt idx="1507">
                  <c:v>-86.946419766000005</c:v>
                </c:pt>
                <c:pt idx="1508">
                  <c:v>-230.51245631699999</c:v>
                </c:pt>
                <c:pt idx="1509">
                  <c:v>-121.478859055</c:v>
                </c:pt>
                <c:pt idx="1510">
                  <c:v>-3.5862663330000002</c:v>
                </c:pt>
                <c:pt idx="1511">
                  <c:v>29.447984158000001</c:v>
                </c:pt>
                <c:pt idx="1512">
                  <c:v>70.788400671000005</c:v>
                </c:pt>
                <c:pt idx="1513">
                  <c:v>106.568796318</c:v>
                </c:pt>
                <c:pt idx="1514">
                  <c:v>-31.456097718999999</c:v>
                </c:pt>
                <c:pt idx="1515">
                  <c:v>-53.107993870000001</c:v>
                </c:pt>
                <c:pt idx="1516">
                  <c:v>-15.020037176000001</c:v>
                </c:pt>
                <c:pt idx="1517">
                  <c:v>83.497720031</c:v>
                </c:pt>
                <c:pt idx="1518">
                  <c:v>218.92011160300001</c:v>
                </c:pt>
                <c:pt idx="1519">
                  <c:v>131.207477254</c:v>
                </c:pt>
                <c:pt idx="1520">
                  <c:v>28.064103405000001</c:v>
                </c:pt>
                <c:pt idx="1521">
                  <c:v>5.9332469889999997</c:v>
                </c:pt>
                <c:pt idx="1522">
                  <c:v>-119.54894745</c:v>
                </c:pt>
                <c:pt idx="1523">
                  <c:v>-169.45810247399999</c:v>
                </c:pt>
                <c:pt idx="1524">
                  <c:v>-56.136519088</c:v>
                </c:pt>
                <c:pt idx="1525">
                  <c:v>29.333731048000001</c:v>
                </c:pt>
                <c:pt idx="1526">
                  <c:v>58.741980460999997</c:v>
                </c:pt>
                <c:pt idx="1527">
                  <c:v>106.553899448</c:v>
                </c:pt>
                <c:pt idx="1528">
                  <c:v>102.831977627</c:v>
                </c:pt>
                <c:pt idx="1529">
                  <c:v>-5.6650227800000001</c:v>
                </c:pt>
                <c:pt idx="1530">
                  <c:v>-30.419654003000002</c:v>
                </c:pt>
                <c:pt idx="1531">
                  <c:v>52.340263038000003</c:v>
                </c:pt>
                <c:pt idx="1532">
                  <c:v>160.10779124800001</c:v>
                </c:pt>
                <c:pt idx="1533">
                  <c:v>153.29877126599999</c:v>
                </c:pt>
                <c:pt idx="1534">
                  <c:v>13.201393712</c:v>
                </c:pt>
                <c:pt idx="1535">
                  <c:v>-43.494139423999997</c:v>
                </c:pt>
                <c:pt idx="1536">
                  <c:v>-72.264033556000001</c:v>
                </c:pt>
                <c:pt idx="1537">
                  <c:v>-223.24307131800001</c:v>
                </c:pt>
                <c:pt idx="1538">
                  <c:v>-137.888102707</c:v>
                </c:pt>
                <c:pt idx="1539">
                  <c:v>-35.980423721999998</c:v>
                </c:pt>
                <c:pt idx="1540">
                  <c:v>-2.4317769020000002</c:v>
                </c:pt>
                <c:pt idx="1541">
                  <c:v>26.226062214999999</c:v>
                </c:pt>
                <c:pt idx="1542">
                  <c:v>43.275390960000003</c:v>
                </c:pt>
                <c:pt idx="1543">
                  <c:v>-82.594221089000001</c:v>
                </c:pt>
                <c:pt idx="1544">
                  <c:v>-109.95181248599999</c:v>
                </c:pt>
                <c:pt idx="1545">
                  <c:v>-76.911116484000004</c:v>
                </c:pt>
                <c:pt idx="1546">
                  <c:v>24.795730405</c:v>
                </c:pt>
                <c:pt idx="1547">
                  <c:v>170.39936685200001</c:v>
                </c:pt>
                <c:pt idx="1548">
                  <c:v>88.162000798999998</c:v>
                </c:pt>
                <c:pt idx="1549">
                  <c:v>-35.558692332</c:v>
                </c:pt>
                <c:pt idx="1550">
                  <c:v>-71.371797557999997</c:v>
                </c:pt>
                <c:pt idx="1551">
                  <c:v>-182.49484206700001</c:v>
                </c:pt>
                <c:pt idx="1552">
                  <c:v>-266.722589723</c:v>
                </c:pt>
                <c:pt idx="1553">
                  <c:v>-135.25507003999999</c:v>
                </c:pt>
                <c:pt idx="1554">
                  <c:v>-14.500925110000001</c:v>
                </c:pt>
                <c:pt idx="1555">
                  <c:v>19.153847551999998</c:v>
                </c:pt>
                <c:pt idx="1556">
                  <c:v>69.867710420999998</c:v>
                </c:pt>
                <c:pt idx="1557">
                  <c:v>85.955921099999998</c:v>
                </c:pt>
                <c:pt idx="1558">
                  <c:v>-46.490134998000002</c:v>
                </c:pt>
                <c:pt idx="1559">
                  <c:v>-75.332464674999997</c:v>
                </c:pt>
                <c:pt idx="1560">
                  <c:v>-9.524991687</c:v>
                </c:pt>
                <c:pt idx="1561">
                  <c:v>95.929493747999999</c:v>
                </c:pt>
                <c:pt idx="1562">
                  <c:v>143.22885737499999</c:v>
                </c:pt>
                <c:pt idx="1563">
                  <c:v>28.634398445999999</c:v>
                </c:pt>
                <c:pt idx="1564">
                  <c:v>-39.863998717999998</c:v>
                </c:pt>
                <c:pt idx="1565">
                  <c:v>-63.967941144999998</c:v>
                </c:pt>
                <c:pt idx="1566">
                  <c:v>-225.02612557399999</c:v>
                </c:pt>
                <c:pt idx="1567">
                  <c:v>-178.41984046300001</c:v>
                </c:pt>
                <c:pt idx="1568">
                  <c:v>-91.921623960999995</c:v>
                </c:pt>
                <c:pt idx="1569">
                  <c:v>-57.004167224</c:v>
                </c:pt>
                <c:pt idx="1570">
                  <c:v>-28.04008894</c:v>
                </c:pt>
                <c:pt idx="1571">
                  <c:v>1.422406719</c:v>
                </c:pt>
                <c:pt idx="1572">
                  <c:v>-82.623713417000005</c:v>
                </c:pt>
                <c:pt idx="1573">
                  <c:v>-129.78171657300001</c:v>
                </c:pt>
                <c:pt idx="1574">
                  <c:v>-120.39174932900001</c:v>
                </c:pt>
                <c:pt idx="1575">
                  <c:v>-26.861256103999999</c:v>
                </c:pt>
                <c:pt idx="1576">
                  <c:v>101.38192763799999</c:v>
                </c:pt>
                <c:pt idx="1577">
                  <c:v>22.978021175999999</c:v>
                </c:pt>
                <c:pt idx="1578">
                  <c:v>-119.777174673</c:v>
                </c:pt>
                <c:pt idx="1579">
                  <c:v>-152.831881684</c:v>
                </c:pt>
                <c:pt idx="1580">
                  <c:v>-223.95257580800001</c:v>
                </c:pt>
                <c:pt idx="1581">
                  <c:v>-324.442788119</c:v>
                </c:pt>
                <c:pt idx="1582">
                  <c:v>-188.05219391599999</c:v>
                </c:pt>
                <c:pt idx="1583">
                  <c:v>-57.859995193000003</c:v>
                </c:pt>
                <c:pt idx="1584">
                  <c:v>-34.958122209999999</c:v>
                </c:pt>
                <c:pt idx="1585">
                  <c:v>-0.35051489699999999</c:v>
                </c:pt>
                <c:pt idx="1586">
                  <c:v>21.493502800000002</c:v>
                </c:pt>
                <c:pt idx="1587">
                  <c:v>-125.945162264</c:v>
                </c:pt>
                <c:pt idx="1588">
                  <c:v>-140.54345631699999</c:v>
                </c:pt>
                <c:pt idx="1589">
                  <c:v>-68.938380245999994</c:v>
                </c:pt>
                <c:pt idx="1590">
                  <c:v>49.899769370999998</c:v>
                </c:pt>
                <c:pt idx="1591">
                  <c:v>146.958453843</c:v>
                </c:pt>
                <c:pt idx="1592">
                  <c:v>42.174686012000002</c:v>
                </c:pt>
                <c:pt idx="1593">
                  <c:v>-53.232678628999999</c:v>
                </c:pt>
                <c:pt idx="1594">
                  <c:v>-87.342414301000005</c:v>
                </c:pt>
                <c:pt idx="1595">
                  <c:v>-246.26787327</c:v>
                </c:pt>
                <c:pt idx="1596">
                  <c:v>-243.589499808</c:v>
                </c:pt>
                <c:pt idx="1597">
                  <c:v>-149.89120868099999</c:v>
                </c:pt>
                <c:pt idx="1598">
                  <c:v>-82.226278878000002</c:v>
                </c:pt>
                <c:pt idx="1599">
                  <c:v>-35.173700545999999</c:v>
                </c:pt>
                <c:pt idx="1600">
                  <c:v>8.093603731</c:v>
                </c:pt>
                <c:pt idx="1601">
                  <c:v>-46.845007240999998</c:v>
                </c:pt>
                <c:pt idx="1602">
                  <c:v>-131.73179830300001</c:v>
                </c:pt>
                <c:pt idx="1603">
                  <c:v>-153.83529947299999</c:v>
                </c:pt>
                <c:pt idx="1604">
                  <c:v>-72.187034381999993</c:v>
                </c:pt>
                <c:pt idx="1605">
                  <c:v>34.976225346</c:v>
                </c:pt>
                <c:pt idx="1606">
                  <c:v>-16.400410893</c:v>
                </c:pt>
                <c:pt idx="1607">
                  <c:v>-144.836555933</c:v>
                </c:pt>
                <c:pt idx="1608">
                  <c:v>-164.88078695799999</c:v>
                </c:pt>
                <c:pt idx="1609">
                  <c:v>-211.07050849300001</c:v>
                </c:pt>
                <c:pt idx="1610">
                  <c:v>-341.54465297899998</c:v>
                </c:pt>
                <c:pt idx="1611">
                  <c:v>-224.27346637400001</c:v>
                </c:pt>
                <c:pt idx="1612">
                  <c:v>-111.191684688</c:v>
                </c:pt>
                <c:pt idx="1613">
                  <c:v>-99.792056336000002</c:v>
                </c:pt>
                <c:pt idx="1614">
                  <c:v>-79.406669700999998</c:v>
                </c:pt>
                <c:pt idx="1615">
                  <c:v>-47.582038466</c:v>
                </c:pt>
                <c:pt idx="1616">
                  <c:v>-176.016247728</c:v>
                </c:pt>
                <c:pt idx="1617">
                  <c:v>-171.29009768500001</c:v>
                </c:pt>
                <c:pt idx="1618">
                  <c:v>-105.063838789</c:v>
                </c:pt>
                <c:pt idx="1619">
                  <c:v>6.1612535629999998</c:v>
                </c:pt>
                <c:pt idx="1620">
                  <c:v>127.142193955</c:v>
                </c:pt>
                <c:pt idx="1621">
                  <c:v>19.570036100999999</c:v>
                </c:pt>
                <c:pt idx="1622">
                  <c:v>-100.723848512</c:v>
                </c:pt>
                <c:pt idx="1623">
                  <c:v>-141.287002272</c:v>
                </c:pt>
                <c:pt idx="1624">
                  <c:v>-274.34747119100001</c:v>
                </c:pt>
                <c:pt idx="1625">
                  <c:v>-295.46795228899998</c:v>
                </c:pt>
                <c:pt idx="1626">
                  <c:v>-172.810925153</c:v>
                </c:pt>
                <c:pt idx="1627">
                  <c:v>-75.166640767999993</c:v>
                </c:pt>
                <c:pt idx="1628">
                  <c:v>-32.346994344000002</c:v>
                </c:pt>
                <c:pt idx="1629">
                  <c:v>7.7197623379999998</c:v>
                </c:pt>
                <c:pt idx="1630">
                  <c:v>-27.705727779</c:v>
                </c:pt>
                <c:pt idx="1631">
                  <c:v>-146.31989574900001</c:v>
                </c:pt>
                <c:pt idx="1632">
                  <c:v>-187.30183357199999</c:v>
                </c:pt>
                <c:pt idx="1633">
                  <c:v>-105.96167456000001</c:v>
                </c:pt>
                <c:pt idx="1634">
                  <c:v>12.583785666000001</c:v>
                </c:pt>
                <c:pt idx="1635">
                  <c:v>10.082096247999999</c:v>
                </c:pt>
                <c:pt idx="1636">
                  <c:v>-109.573468613</c:v>
                </c:pt>
                <c:pt idx="1637">
                  <c:v>-148.352140042</c:v>
                </c:pt>
                <c:pt idx="1638">
                  <c:v>-192.75184521899999</c:v>
                </c:pt>
                <c:pt idx="1639">
                  <c:v>-353.19305504800002</c:v>
                </c:pt>
                <c:pt idx="1640">
                  <c:v>-266.79701469299999</c:v>
                </c:pt>
                <c:pt idx="1641">
                  <c:v>-178.166061098</c:v>
                </c:pt>
                <c:pt idx="1642">
                  <c:v>-156.16104448999999</c:v>
                </c:pt>
                <c:pt idx="1643">
                  <c:v>-116.286771249</c:v>
                </c:pt>
                <c:pt idx="1644">
                  <c:v>-71.276635115000005</c:v>
                </c:pt>
                <c:pt idx="1645">
                  <c:v>-185.82144584299999</c:v>
                </c:pt>
                <c:pt idx="1646">
                  <c:v>-197.66833721099999</c:v>
                </c:pt>
                <c:pt idx="1647">
                  <c:v>-158.91557079</c:v>
                </c:pt>
                <c:pt idx="1648">
                  <c:v>-66.721715949</c:v>
                </c:pt>
                <c:pt idx="1649">
                  <c:v>58.535943346000003</c:v>
                </c:pt>
                <c:pt idx="1650">
                  <c:v>-48.314016330000001</c:v>
                </c:pt>
                <c:pt idx="1651">
                  <c:v>-170.31404276999999</c:v>
                </c:pt>
                <c:pt idx="1652">
                  <c:v>-189.13736552399999</c:v>
                </c:pt>
                <c:pt idx="1653">
                  <c:v>-288.49910124199999</c:v>
                </c:pt>
                <c:pt idx="1654">
                  <c:v>-343.45099446299997</c:v>
                </c:pt>
                <c:pt idx="1655">
                  <c:v>-208.57504940800001</c:v>
                </c:pt>
                <c:pt idx="1656">
                  <c:v>-98.875852886999994</c:v>
                </c:pt>
                <c:pt idx="1657">
                  <c:v>-75.991036276000003</c:v>
                </c:pt>
                <c:pt idx="1658">
                  <c:v>-46.05674449</c:v>
                </c:pt>
                <c:pt idx="1659">
                  <c:v>-60.162574208999999</c:v>
                </c:pt>
                <c:pt idx="1660">
                  <c:v>-185.96869905</c:v>
                </c:pt>
                <c:pt idx="1661">
                  <c:v>-205.356813569</c:v>
                </c:pt>
                <c:pt idx="1662">
                  <c:v>-116.235011411</c:v>
                </c:pt>
                <c:pt idx="1663">
                  <c:v>7.5215352869999998</c:v>
                </c:pt>
                <c:pt idx="1664">
                  <c:v>40.488353054000001</c:v>
                </c:pt>
                <c:pt idx="1665">
                  <c:v>-84.614436983999994</c:v>
                </c:pt>
                <c:pt idx="1666">
                  <c:v>-160.84281057600001</c:v>
                </c:pt>
                <c:pt idx="1667">
                  <c:v>-207.697788089</c:v>
                </c:pt>
                <c:pt idx="1668">
                  <c:v>-379.557390962</c:v>
                </c:pt>
                <c:pt idx="1669">
                  <c:v>-316.903356272</c:v>
                </c:pt>
                <c:pt idx="1670">
                  <c:v>-103.214701299</c:v>
                </c:pt>
                <c:pt idx="1671">
                  <c:v>-52.811562889000001</c:v>
                </c:pt>
                <c:pt idx="1672">
                  <c:v>-4.146679314</c:v>
                </c:pt>
                <c:pt idx="1673">
                  <c:v>31.757200802</c:v>
                </c:pt>
                <c:pt idx="1674">
                  <c:v>-74.896615144999998</c:v>
                </c:pt>
                <c:pt idx="1675">
                  <c:v>-124.78320078199999</c:v>
                </c:pt>
                <c:pt idx="1676">
                  <c:v>-120.17522807899999</c:v>
                </c:pt>
                <c:pt idx="1677">
                  <c:v>-41.054551988999997</c:v>
                </c:pt>
                <c:pt idx="1678">
                  <c:v>90.903169317000007</c:v>
                </c:pt>
                <c:pt idx="1679">
                  <c:v>18.045253430999999</c:v>
                </c:pt>
                <c:pt idx="1680">
                  <c:v>-95.694119721000007</c:v>
                </c:pt>
                <c:pt idx="1681">
                  <c:v>-109.81720343400001</c:v>
                </c:pt>
                <c:pt idx="1682">
                  <c:v>-193.67127349200001</c:v>
                </c:pt>
                <c:pt idx="1683">
                  <c:v>-289.60325424000001</c:v>
                </c:pt>
                <c:pt idx="1684">
                  <c:v>-160.559687053</c:v>
                </c:pt>
                <c:pt idx="1685">
                  <c:v>-50.689011133000001</c:v>
                </c:pt>
                <c:pt idx="1686">
                  <c:v>-43.956840348999997</c:v>
                </c:pt>
                <c:pt idx="1687">
                  <c:v>-7.0486489179999996</c:v>
                </c:pt>
                <c:pt idx="1688">
                  <c:v>23.245001293000001</c:v>
                </c:pt>
                <c:pt idx="1689">
                  <c:v>-97.757343337999998</c:v>
                </c:pt>
                <c:pt idx="1690">
                  <c:v>-102.28300324200001</c:v>
                </c:pt>
                <c:pt idx="1691">
                  <c:v>-22.722903794</c:v>
                </c:pt>
                <c:pt idx="1692">
                  <c:v>91.426627273999998</c:v>
                </c:pt>
                <c:pt idx="1693">
                  <c:v>152.486555533</c:v>
                </c:pt>
                <c:pt idx="1694">
                  <c:v>22.806300683</c:v>
                </c:pt>
                <c:pt idx="1695">
                  <c:v>-80.515070378999994</c:v>
                </c:pt>
                <c:pt idx="1696">
                  <c:v>-109.537773508</c:v>
                </c:pt>
                <c:pt idx="1697">
                  <c:v>-257.523847424</c:v>
                </c:pt>
                <c:pt idx="1698">
                  <c:v>-218.67245973199999</c:v>
                </c:pt>
                <c:pt idx="1699">
                  <c:v>-114.332693953</c:v>
                </c:pt>
                <c:pt idx="1700">
                  <c:v>-49.799130517999998</c:v>
                </c:pt>
                <c:pt idx="1701">
                  <c:v>-10.280549083</c:v>
                </c:pt>
                <c:pt idx="1702">
                  <c:v>11.438251978</c:v>
                </c:pt>
                <c:pt idx="1703">
                  <c:v>-78.342752283999999</c:v>
                </c:pt>
                <c:pt idx="1704">
                  <c:v>-161.41341307600001</c:v>
                </c:pt>
                <c:pt idx="1705">
                  <c:v>-170.829002425</c:v>
                </c:pt>
                <c:pt idx="1706">
                  <c:v>-75.674157280000003</c:v>
                </c:pt>
                <c:pt idx="1707">
                  <c:v>60.074047528000001</c:v>
                </c:pt>
                <c:pt idx="1708">
                  <c:v>12.095914999</c:v>
                </c:pt>
                <c:pt idx="1709">
                  <c:v>-111.612210468</c:v>
                </c:pt>
                <c:pt idx="1710">
                  <c:v>-140.85379100399999</c:v>
                </c:pt>
                <c:pt idx="1711">
                  <c:v>-215.427498722</c:v>
                </c:pt>
                <c:pt idx="1712">
                  <c:v>-346.64277189000001</c:v>
                </c:pt>
                <c:pt idx="1713">
                  <c:v>-232.35660681600001</c:v>
                </c:pt>
                <c:pt idx="1714">
                  <c:v>-114.881060702</c:v>
                </c:pt>
                <c:pt idx="1715">
                  <c:v>-90.599250132999998</c:v>
                </c:pt>
                <c:pt idx="1716">
                  <c:v>-42.560428645999998</c:v>
                </c:pt>
                <c:pt idx="1717">
                  <c:v>4.1539636949999998</c:v>
                </c:pt>
                <c:pt idx="1718">
                  <c:v>-126.03020777</c:v>
                </c:pt>
                <c:pt idx="1719">
                  <c:v>-133.301125872</c:v>
                </c:pt>
                <c:pt idx="1720">
                  <c:v>-74.695798561999993</c:v>
                </c:pt>
                <c:pt idx="1721">
                  <c:v>22.922708324999999</c:v>
                </c:pt>
                <c:pt idx="1722">
                  <c:v>116.184739549</c:v>
                </c:pt>
                <c:pt idx="1723">
                  <c:v>7.4233352379999999</c:v>
                </c:pt>
                <c:pt idx="1724">
                  <c:v>-88.755476584999997</c:v>
                </c:pt>
                <c:pt idx="1725">
                  <c:v>-103.28523823499999</c:v>
                </c:pt>
                <c:pt idx="1726">
                  <c:v>-237.165968902</c:v>
                </c:pt>
                <c:pt idx="1727">
                  <c:v>-240.652364726</c:v>
                </c:pt>
                <c:pt idx="1728">
                  <c:v>-131.71520498199999</c:v>
                </c:pt>
                <c:pt idx="1729">
                  <c:v>-60.613830667000002</c:v>
                </c:pt>
                <c:pt idx="1730">
                  <c:v>-36.188162474000002</c:v>
                </c:pt>
                <c:pt idx="1731">
                  <c:v>-12.606887839000001</c:v>
                </c:pt>
                <c:pt idx="1732">
                  <c:v>-57.574520692</c:v>
                </c:pt>
                <c:pt idx="1733">
                  <c:v>-146.816911328</c:v>
                </c:pt>
                <c:pt idx="1734">
                  <c:v>-161.09633055099999</c:v>
                </c:pt>
                <c:pt idx="1735">
                  <c:v>-64.909781335000005</c:v>
                </c:pt>
                <c:pt idx="1736">
                  <c:v>57.492377664999999</c:v>
                </c:pt>
                <c:pt idx="1737">
                  <c:v>26.996400289</c:v>
                </c:pt>
                <c:pt idx="1738">
                  <c:v>-112.25886327000001</c:v>
                </c:pt>
                <c:pt idx="1739">
                  <c:v>-163.830243008</c:v>
                </c:pt>
                <c:pt idx="1740">
                  <c:v>-220.16698165</c:v>
                </c:pt>
                <c:pt idx="1741">
                  <c:v>-362.097441586</c:v>
                </c:pt>
                <c:pt idx="1742">
                  <c:v>-251.92916240100001</c:v>
                </c:pt>
                <c:pt idx="1743">
                  <c:v>-133.20297084800001</c:v>
                </c:pt>
                <c:pt idx="1744">
                  <c:v>-99.988416602000001</c:v>
                </c:pt>
                <c:pt idx="1745">
                  <c:v>-59.182332129999999</c:v>
                </c:pt>
                <c:pt idx="1746">
                  <c:v>-24.164751027000001</c:v>
                </c:pt>
                <c:pt idx="1747">
                  <c:v>-162.413920029</c:v>
                </c:pt>
                <c:pt idx="1748">
                  <c:v>-184.42606329500001</c:v>
                </c:pt>
                <c:pt idx="1749">
                  <c:v>-144.236855507</c:v>
                </c:pt>
                <c:pt idx="1750">
                  <c:v>-43.867993382999998</c:v>
                </c:pt>
                <c:pt idx="1751">
                  <c:v>93.102041103000005</c:v>
                </c:pt>
                <c:pt idx="1752">
                  <c:v>6.1373439769999996</c:v>
                </c:pt>
                <c:pt idx="1753">
                  <c:v>-97.136255367000004</c:v>
                </c:pt>
                <c:pt idx="1754">
                  <c:v>-120.030698637</c:v>
                </c:pt>
                <c:pt idx="1755">
                  <c:v>-245.85895845499999</c:v>
                </c:pt>
                <c:pt idx="1756">
                  <c:v>-295.90385298899997</c:v>
                </c:pt>
                <c:pt idx="1757">
                  <c:v>-183.08565997400001</c:v>
                </c:pt>
                <c:pt idx="1758">
                  <c:v>-95.270800464000004</c:v>
                </c:pt>
                <c:pt idx="1759">
                  <c:v>-63.778551569000001</c:v>
                </c:pt>
                <c:pt idx="1760">
                  <c:v>-14.392669937000001</c:v>
                </c:pt>
                <c:pt idx="1761">
                  <c:v>-17.465522077999999</c:v>
                </c:pt>
                <c:pt idx="1762">
                  <c:v>-126.14054636100001</c:v>
                </c:pt>
                <c:pt idx="1763">
                  <c:v>-151.31404278599999</c:v>
                </c:pt>
                <c:pt idx="1764">
                  <c:v>-68.944115886000006</c:v>
                </c:pt>
                <c:pt idx="1765">
                  <c:v>38.534527371000003</c:v>
                </c:pt>
                <c:pt idx="1766">
                  <c:v>31.575919725999999</c:v>
                </c:pt>
                <c:pt idx="1767">
                  <c:v>-106.031264037</c:v>
                </c:pt>
                <c:pt idx="1768">
                  <c:v>-160.57701191000001</c:v>
                </c:pt>
                <c:pt idx="1769">
                  <c:v>-188.124833983</c:v>
                </c:pt>
                <c:pt idx="1770">
                  <c:v>-338.88494660100002</c:v>
                </c:pt>
                <c:pt idx="1771">
                  <c:v>-253.418964055</c:v>
                </c:pt>
                <c:pt idx="1772">
                  <c:v>-151.77831235599999</c:v>
                </c:pt>
                <c:pt idx="1773">
                  <c:v>-118.728892559</c:v>
                </c:pt>
                <c:pt idx="1774">
                  <c:v>-90.455904118000007</c:v>
                </c:pt>
                <c:pt idx="1775">
                  <c:v>-73.600986567000007</c:v>
                </c:pt>
                <c:pt idx="1776">
                  <c:v>-196.84806256799999</c:v>
                </c:pt>
                <c:pt idx="1777">
                  <c:v>-222.19946494300001</c:v>
                </c:pt>
                <c:pt idx="1778">
                  <c:v>-187.93325544999999</c:v>
                </c:pt>
                <c:pt idx="1779">
                  <c:v>-85.534222266</c:v>
                </c:pt>
                <c:pt idx="1780">
                  <c:v>60.092322864000003</c:v>
                </c:pt>
                <c:pt idx="1781">
                  <c:v>-22.575025676999999</c:v>
                </c:pt>
                <c:pt idx="1782">
                  <c:v>-146.98790334200001</c:v>
                </c:pt>
                <c:pt idx="1783">
                  <c:v>-183.052012168</c:v>
                </c:pt>
                <c:pt idx="1784">
                  <c:v>-293.62997677999999</c:v>
                </c:pt>
                <c:pt idx="1785">
                  <c:v>-375.67718059399999</c:v>
                </c:pt>
                <c:pt idx="1786">
                  <c:v>-242.44643439399999</c:v>
                </c:pt>
                <c:pt idx="1787">
                  <c:v>-120.116196719</c:v>
                </c:pt>
                <c:pt idx="1788">
                  <c:v>-85.698573081000006</c:v>
                </c:pt>
                <c:pt idx="1789">
                  <c:v>-35.101755580000003</c:v>
                </c:pt>
                <c:pt idx="1790">
                  <c:v>-19.481279087000001</c:v>
                </c:pt>
                <c:pt idx="1791">
                  <c:v>-152.375279073</c:v>
                </c:pt>
                <c:pt idx="1792">
                  <c:v>-181.29172520500001</c:v>
                </c:pt>
                <c:pt idx="1793">
                  <c:v>-115.440947704</c:v>
                </c:pt>
                <c:pt idx="1794">
                  <c:v>-7.6193113309999996</c:v>
                </c:pt>
                <c:pt idx="1795">
                  <c:v>41.890178331000001</c:v>
                </c:pt>
                <c:pt idx="1796">
                  <c:v>-71.254966871999997</c:v>
                </c:pt>
                <c:pt idx="1797">
                  <c:v>-139.284614248</c:v>
                </c:pt>
                <c:pt idx="1798">
                  <c:v>-163.74871785100001</c:v>
                </c:pt>
                <c:pt idx="1799">
                  <c:v>-325.17277158100001</c:v>
                </c:pt>
                <c:pt idx="1800">
                  <c:v>-278.71733908800002</c:v>
                </c:pt>
                <c:pt idx="1801">
                  <c:v>-192.497556704</c:v>
                </c:pt>
                <c:pt idx="1802">
                  <c:v>-157.56035262</c:v>
                </c:pt>
                <c:pt idx="1803">
                  <c:v>-126.031960122</c:v>
                </c:pt>
                <c:pt idx="1804">
                  <c:v>-94.320597395999997</c:v>
                </c:pt>
                <c:pt idx="1805">
                  <c:v>-177.00813502099999</c:v>
                </c:pt>
                <c:pt idx="1806">
                  <c:v>-223.848947861</c:v>
                </c:pt>
                <c:pt idx="1807">
                  <c:v>-214.557378411</c:v>
                </c:pt>
                <c:pt idx="1808">
                  <c:v>-121.23976788</c:v>
                </c:pt>
                <c:pt idx="1809">
                  <c:v>6.535602505</c:v>
                </c:pt>
                <c:pt idx="1810">
                  <c:v>-72.045615327999997</c:v>
                </c:pt>
                <c:pt idx="1811">
                  <c:v>-214.42548346000001</c:v>
                </c:pt>
                <c:pt idx="1812">
                  <c:v>-244.75141506599999</c:v>
                </c:pt>
                <c:pt idx="1813">
                  <c:v>-313.88129945600002</c:v>
                </c:pt>
                <c:pt idx="1814">
                  <c:v>-413.44890692000001</c:v>
                </c:pt>
                <c:pt idx="1815">
                  <c:v>-276.43989062100002</c:v>
                </c:pt>
                <c:pt idx="1816">
                  <c:v>-146.15957827</c:v>
                </c:pt>
                <c:pt idx="1817">
                  <c:v>-123.64273083499999</c:v>
                </c:pt>
                <c:pt idx="1818">
                  <c:v>-89.610048250000006</c:v>
                </c:pt>
                <c:pt idx="1819">
                  <c:v>-67.806126384999999</c:v>
                </c:pt>
                <c:pt idx="1820">
                  <c:v>-214.61410391199999</c:v>
                </c:pt>
                <c:pt idx="1821">
                  <c:v>-226.62775551499999</c:v>
                </c:pt>
                <c:pt idx="1822">
                  <c:v>-153.11474179800001</c:v>
                </c:pt>
                <c:pt idx="1823">
                  <c:v>-32.945133734999999</c:v>
                </c:pt>
                <c:pt idx="1824">
                  <c:v>64.726239978999999</c:v>
                </c:pt>
                <c:pt idx="1825">
                  <c:v>-40.201944390000001</c:v>
                </c:pt>
                <c:pt idx="1826">
                  <c:v>-136.262569931</c:v>
                </c:pt>
                <c:pt idx="1827">
                  <c:v>-237.30694375799999</c:v>
                </c:pt>
                <c:pt idx="1828">
                  <c:v>-396.02411305300001</c:v>
                </c:pt>
                <c:pt idx="1829">
                  <c:v>-392.89252932300002</c:v>
                </c:pt>
                <c:pt idx="1830">
                  <c:v>-297.15605811500001</c:v>
                </c:pt>
                <c:pt idx="1831">
                  <c:v>-227.604947213</c:v>
                </c:pt>
                <c:pt idx="1832">
                  <c:v>-179.30207791000001</c:v>
                </c:pt>
                <c:pt idx="1833">
                  <c:v>-135.88506955400001</c:v>
                </c:pt>
                <c:pt idx="1834">
                  <c:v>-191.37722672999999</c:v>
                </c:pt>
                <c:pt idx="1835">
                  <c:v>-277.04268677900001</c:v>
                </c:pt>
                <c:pt idx="1836">
                  <c:v>-299.57576536200003</c:v>
                </c:pt>
                <c:pt idx="1837">
                  <c:v>-218.08784424199999</c:v>
                </c:pt>
                <c:pt idx="1838">
                  <c:v>-110.419633593</c:v>
                </c:pt>
                <c:pt idx="1839">
                  <c:v>-159.65272568899999</c:v>
                </c:pt>
                <c:pt idx="1840">
                  <c:v>-286.26491347899997</c:v>
                </c:pt>
                <c:pt idx="1841">
                  <c:v>-305.27607790000002</c:v>
                </c:pt>
                <c:pt idx="1842">
                  <c:v>-351.53810602599998</c:v>
                </c:pt>
                <c:pt idx="1843">
                  <c:v>-482.13666244199999</c:v>
                </c:pt>
                <c:pt idx="1844">
                  <c:v>-365.10139318900002</c:v>
                </c:pt>
                <c:pt idx="1845">
                  <c:v>-252.450881743</c:v>
                </c:pt>
                <c:pt idx="1846">
                  <c:v>-241.25944852999999</c:v>
                </c:pt>
                <c:pt idx="1847">
                  <c:v>-220.38715079400001</c:v>
                </c:pt>
                <c:pt idx="1848">
                  <c:v>-186.545093874</c:v>
                </c:pt>
                <c:pt idx="1849">
                  <c:v>-313.560643035</c:v>
                </c:pt>
                <c:pt idx="1850">
                  <c:v>-307.97478188700001</c:v>
                </c:pt>
                <c:pt idx="1851">
                  <c:v>-241.44827816700001</c:v>
                </c:pt>
                <c:pt idx="1852">
                  <c:v>-130.23291719299999</c:v>
                </c:pt>
                <c:pt idx="1853">
                  <c:v>-9.6645580879999997</c:v>
                </c:pt>
                <c:pt idx="1854">
                  <c:v>-117.70625687899999</c:v>
                </c:pt>
                <c:pt idx="1855">
                  <c:v>-238.01467928400001</c:v>
                </c:pt>
                <c:pt idx="1856">
                  <c:v>-277.41293492800003</c:v>
                </c:pt>
                <c:pt idx="1857">
                  <c:v>-408.486307168</c:v>
                </c:pt>
                <c:pt idx="1858">
                  <c:v>-428.24948352500002</c:v>
                </c:pt>
                <c:pt idx="1859">
                  <c:v>-304.70839627499998</c:v>
                </c:pt>
                <c:pt idx="1860">
                  <c:v>-206.587400393</c:v>
                </c:pt>
                <c:pt idx="1861">
                  <c:v>-163.775446198</c:v>
                </c:pt>
                <c:pt idx="1862">
                  <c:v>-124.401495696</c:v>
                </c:pt>
                <c:pt idx="1863">
                  <c:v>-160.33288864599999</c:v>
                </c:pt>
                <c:pt idx="1864">
                  <c:v>-279.05434319099999</c:v>
                </c:pt>
                <c:pt idx="1865">
                  <c:v>-319.19383655500002</c:v>
                </c:pt>
                <c:pt idx="1866">
                  <c:v>-236.099090582</c:v>
                </c:pt>
                <c:pt idx="1867">
                  <c:v>-116.02489126499999</c:v>
                </c:pt>
                <c:pt idx="1868">
                  <c:v>-117.744046594</c:v>
                </c:pt>
                <c:pt idx="1869">
                  <c:v>-237.075246773</c:v>
                </c:pt>
                <c:pt idx="1870">
                  <c:v>-276.056991235</c:v>
                </c:pt>
                <c:pt idx="1871">
                  <c:v>-320.879067808</c:v>
                </c:pt>
                <c:pt idx="1872">
                  <c:v>-481.07851516099998</c:v>
                </c:pt>
                <c:pt idx="1873">
                  <c:v>-394.59918207999999</c:v>
                </c:pt>
                <c:pt idx="1874">
                  <c:v>-305.24613067199999</c:v>
                </c:pt>
                <c:pt idx="1875">
                  <c:v>-281.38597164200002</c:v>
                </c:pt>
                <c:pt idx="1876">
                  <c:v>-240.032877547</c:v>
                </c:pt>
                <c:pt idx="1877">
                  <c:v>-194.223348743</c:v>
                </c:pt>
                <c:pt idx="1878">
                  <c:v>-308.70852663400001</c:v>
                </c:pt>
                <c:pt idx="1879">
                  <c:v>-320.72222266099999</c:v>
                </c:pt>
                <c:pt idx="1880">
                  <c:v>-282.10329425700002</c:v>
                </c:pt>
                <c:pt idx="1881">
                  <c:v>-189.93125636600001</c:v>
                </c:pt>
                <c:pt idx="1882">
                  <c:v>-64.568200994999998</c:v>
                </c:pt>
                <c:pt idx="1883">
                  <c:v>-170.52953740500001</c:v>
                </c:pt>
                <c:pt idx="1884">
                  <c:v>-290.56177669300001</c:v>
                </c:pt>
                <c:pt idx="1885">
                  <c:v>-307.85014519999999</c:v>
                </c:pt>
                <c:pt idx="1886">
                  <c:v>-406.65070711599998</c:v>
                </c:pt>
                <c:pt idx="1887">
                  <c:v>-461.12691165199999</c:v>
                </c:pt>
                <c:pt idx="1888">
                  <c:v>-326.18769720500001</c:v>
                </c:pt>
                <c:pt idx="1889">
                  <c:v>-216.68725178599999</c:v>
                </c:pt>
                <c:pt idx="1890">
                  <c:v>-193.881442795</c:v>
                </c:pt>
                <c:pt idx="1891">
                  <c:v>-164.01380584399999</c:v>
                </c:pt>
                <c:pt idx="1892">
                  <c:v>-177.21161620399999</c:v>
                </c:pt>
                <c:pt idx="1893">
                  <c:v>-301.53402636800001</c:v>
                </c:pt>
                <c:pt idx="1894">
                  <c:v>-319.74785738600002</c:v>
                </c:pt>
                <c:pt idx="1895">
                  <c:v>-229.82459991299999</c:v>
                </c:pt>
                <c:pt idx="1896">
                  <c:v>-105.585732859</c:v>
                </c:pt>
                <c:pt idx="1897">
                  <c:v>-72.761692925000006</c:v>
                </c:pt>
                <c:pt idx="1898">
                  <c:v>-198.07734641900001</c:v>
                </c:pt>
                <c:pt idx="1899">
                  <c:v>-274.23723094000002</c:v>
                </c:pt>
                <c:pt idx="1900">
                  <c:v>-320.89819927999997</c:v>
                </c:pt>
                <c:pt idx="1901">
                  <c:v>-491.113432934</c:v>
                </c:pt>
                <c:pt idx="1902">
                  <c:v>-427.05006280600003</c:v>
                </c:pt>
                <c:pt idx="1903">
                  <c:v>-329.20742942800001</c:v>
                </c:pt>
                <c:pt idx="1904">
                  <c:v>-278.07550758299999</c:v>
                </c:pt>
                <c:pt idx="1905">
                  <c:v>-229.16306772499999</c:v>
                </c:pt>
                <c:pt idx="1906">
                  <c:v>-193.532708136</c:v>
                </c:pt>
                <c:pt idx="1907">
                  <c:v>-300.55473246600002</c:v>
                </c:pt>
                <c:pt idx="1908">
                  <c:v>-350.57132288700001</c:v>
                </c:pt>
                <c:pt idx="1909">
                  <c:v>-346.26323863800002</c:v>
                </c:pt>
                <c:pt idx="1910">
                  <c:v>-265.73011209399999</c:v>
                </c:pt>
                <c:pt idx="1911">
                  <c:v>-132.38294213099999</c:v>
                </c:pt>
                <c:pt idx="1912">
                  <c:v>-204.29960082900001</c:v>
                </c:pt>
                <c:pt idx="1913">
                  <c:v>-317.311311402</c:v>
                </c:pt>
                <c:pt idx="1914">
                  <c:v>-331.23880342899997</c:v>
                </c:pt>
                <c:pt idx="1915">
                  <c:v>-415.27216873399999</c:v>
                </c:pt>
                <c:pt idx="1916">
                  <c:v>-510.91650471000003</c:v>
                </c:pt>
                <c:pt idx="1917">
                  <c:v>-381.98712377200002</c:v>
                </c:pt>
                <c:pt idx="1918">
                  <c:v>-272.61502246499998</c:v>
                </c:pt>
                <c:pt idx="1919">
                  <c:v>-264.46609605700002</c:v>
                </c:pt>
                <c:pt idx="1920">
                  <c:v>-226.272769764</c:v>
                </c:pt>
                <c:pt idx="1921">
                  <c:v>-195.109739254</c:v>
                </c:pt>
                <c:pt idx="1922">
                  <c:v>-315.81953797</c:v>
                </c:pt>
                <c:pt idx="1923">
                  <c:v>-320.19715175599998</c:v>
                </c:pt>
                <c:pt idx="1924">
                  <c:v>-240.567200912</c:v>
                </c:pt>
                <c:pt idx="1925">
                  <c:v>-126.34831666300001</c:v>
                </c:pt>
                <c:pt idx="1926">
                  <c:v>-65.362340420999999</c:v>
                </c:pt>
                <c:pt idx="1927">
                  <c:v>-195.28759678399999</c:v>
                </c:pt>
                <c:pt idx="1928">
                  <c:v>-296.98628951900002</c:v>
                </c:pt>
                <c:pt idx="1929">
                  <c:v>-324.56691184599998</c:v>
                </c:pt>
                <c:pt idx="1930">
                  <c:v>-471.67136762400003</c:v>
                </c:pt>
                <c:pt idx="1931">
                  <c:v>-432.18999034699999</c:v>
                </c:pt>
                <c:pt idx="1932">
                  <c:v>-327.53211596800003</c:v>
                </c:pt>
                <c:pt idx="1933">
                  <c:v>-262.87157912200001</c:v>
                </c:pt>
                <c:pt idx="1934">
                  <c:v>-223.25523599100001</c:v>
                </c:pt>
                <c:pt idx="1935">
                  <c:v>-201.651218425</c:v>
                </c:pt>
                <c:pt idx="1936">
                  <c:v>-291.55199373900001</c:v>
                </c:pt>
                <c:pt idx="1937">
                  <c:v>-373.39749793599998</c:v>
                </c:pt>
                <c:pt idx="1938">
                  <c:v>-381.654631639</c:v>
                </c:pt>
                <c:pt idx="1939">
                  <c:v>-285.56110231100001</c:v>
                </c:pt>
                <c:pt idx="1940">
                  <c:v>-149.16293945999999</c:v>
                </c:pt>
                <c:pt idx="1941">
                  <c:v>-196.97163250200001</c:v>
                </c:pt>
                <c:pt idx="1942">
                  <c:v>-320.53004237200003</c:v>
                </c:pt>
                <c:pt idx="1943">
                  <c:v>-349.704318253</c:v>
                </c:pt>
                <c:pt idx="1944">
                  <c:v>-424.04114866999998</c:v>
                </c:pt>
                <c:pt idx="1945">
                  <c:v>-554.79614604999995</c:v>
                </c:pt>
                <c:pt idx="1946">
                  <c:v>-439.54795898200001</c:v>
                </c:pt>
                <c:pt idx="1947">
                  <c:v>-320.99994790199997</c:v>
                </c:pt>
                <c:pt idx="1948">
                  <c:v>-295.77978664800003</c:v>
                </c:pt>
                <c:pt idx="1949">
                  <c:v>-247.20585654199999</c:v>
                </c:pt>
                <c:pt idx="1950">
                  <c:v>-200.282944445</c:v>
                </c:pt>
                <c:pt idx="1951">
                  <c:v>-330.48258719199998</c:v>
                </c:pt>
                <c:pt idx="1952">
                  <c:v>-337.575991708</c:v>
                </c:pt>
                <c:pt idx="1953">
                  <c:v>-278.73384099399999</c:v>
                </c:pt>
                <c:pt idx="1954">
                  <c:v>-180.86314313899999</c:v>
                </c:pt>
                <c:pt idx="1955">
                  <c:v>-86.456602859</c:v>
                </c:pt>
                <c:pt idx="1956">
                  <c:v>-194.203174445</c:v>
                </c:pt>
                <c:pt idx="1957">
                  <c:v>-289.35849672000001</c:v>
                </c:pt>
                <c:pt idx="1958">
                  <c:v>-303.17522662200003</c:v>
                </c:pt>
                <c:pt idx="1959">
                  <c:v>-436.70513634899999</c:v>
                </c:pt>
                <c:pt idx="1960">
                  <c:v>-439.711100896</c:v>
                </c:pt>
                <c:pt idx="1961">
                  <c:v>-330.59177934399997</c:v>
                </c:pt>
                <c:pt idx="1962">
                  <c:v>-259.24857028500003</c:v>
                </c:pt>
                <c:pt idx="1963">
                  <c:v>-234.46045897900001</c:v>
                </c:pt>
                <c:pt idx="1964">
                  <c:v>-209.94435787699999</c:v>
                </c:pt>
                <c:pt idx="1965">
                  <c:v>-254.04517424599999</c:v>
                </c:pt>
                <c:pt idx="1966">
                  <c:v>-342.76899082099999</c:v>
                </c:pt>
                <c:pt idx="1967">
                  <c:v>-356.517564714</c:v>
                </c:pt>
                <c:pt idx="1968">
                  <c:v>-259.86396407500001</c:v>
                </c:pt>
                <c:pt idx="1969">
                  <c:v>-137.09958716</c:v>
                </c:pt>
                <c:pt idx="1970">
                  <c:v>-167.452743234</c:v>
                </c:pt>
                <c:pt idx="1971">
                  <c:v>-306.39964522999998</c:v>
                </c:pt>
                <c:pt idx="1972">
                  <c:v>-357.47517138000001</c:v>
                </c:pt>
                <c:pt idx="1973">
                  <c:v>-412.76320448899997</c:v>
                </c:pt>
                <c:pt idx="1974">
                  <c:v>-553.65414209599999</c:v>
                </c:pt>
                <c:pt idx="1975">
                  <c:v>-442.90522481099998</c:v>
                </c:pt>
                <c:pt idx="1976">
                  <c:v>-323.558555329</c:v>
                </c:pt>
                <c:pt idx="1977">
                  <c:v>-289.817175351</c:v>
                </c:pt>
                <c:pt idx="1978">
                  <c:v>-248.719985855</c:v>
                </c:pt>
                <c:pt idx="1979">
                  <c:v>-213.48296754699999</c:v>
                </c:pt>
                <c:pt idx="1980">
                  <c:v>-351.44555470699999</c:v>
                </c:pt>
                <c:pt idx="1981">
                  <c:v>-372.95771051399998</c:v>
                </c:pt>
                <c:pt idx="1982">
                  <c:v>-331.88221543700001</c:v>
                </c:pt>
                <c:pt idx="1983">
                  <c:v>-230.64433884300001</c:v>
                </c:pt>
                <c:pt idx="1984">
                  <c:v>-92.922912908000001</c:v>
                </c:pt>
                <c:pt idx="1985">
                  <c:v>-179.343586786</c:v>
                </c:pt>
                <c:pt idx="1986">
                  <c:v>-282.00703406100001</c:v>
                </c:pt>
                <c:pt idx="1987">
                  <c:v>-304.32088520999997</c:v>
                </c:pt>
                <c:pt idx="1988">
                  <c:v>-429.66410031100003</c:v>
                </c:pt>
                <c:pt idx="1989">
                  <c:v>-479.04305871299999</c:v>
                </c:pt>
                <c:pt idx="1990">
                  <c:v>-365.815748031</c:v>
                </c:pt>
                <c:pt idx="1991">
                  <c:v>-277.19668286699999</c:v>
                </c:pt>
                <c:pt idx="1992">
                  <c:v>-244.842445099</c:v>
                </c:pt>
                <c:pt idx="1993">
                  <c:v>-194.922322167</c:v>
                </c:pt>
                <c:pt idx="1994">
                  <c:v>-197.56048721400001</c:v>
                </c:pt>
                <c:pt idx="1995">
                  <c:v>-305.99659952600001</c:v>
                </c:pt>
                <c:pt idx="1996">
                  <c:v>-330.73670012700001</c:v>
                </c:pt>
                <c:pt idx="1997">
                  <c:v>-247.88829511700001</c:v>
                </c:pt>
                <c:pt idx="1998">
                  <c:v>-139.84746066599999</c:v>
                </c:pt>
                <c:pt idx="1999">
                  <c:v>-146.30318020499999</c:v>
                </c:pt>
                <c:pt idx="2000">
                  <c:v>-283.151519775</c:v>
                </c:pt>
                <c:pt idx="2001">
                  <c:v>-336.854033372</c:v>
                </c:pt>
                <c:pt idx="2002">
                  <c:v>-363.69632237799999</c:v>
                </c:pt>
                <c:pt idx="2003">
                  <c:v>-513.70726192500001</c:v>
                </c:pt>
                <c:pt idx="2004">
                  <c:v>-427.73851431499997</c:v>
                </c:pt>
                <c:pt idx="2005">
                  <c:v>-325.52807216100001</c:v>
                </c:pt>
                <c:pt idx="2006">
                  <c:v>-291.87170556900003</c:v>
                </c:pt>
                <c:pt idx="2007">
                  <c:v>-263.04972134100001</c:v>
                </c:pt>
                <c:pt idx="2008">
                  <c:v>-245.66539806500001</c:v>
                </c:pt>
                <c:pt idx="2009">
                  <c:v>-368.30850052300002</c:v>
                </c:pt>
                <c:pt idx="2010">
                  <c:v>-393.06071840599998</c:v>
                </c:pt>
                <c:pt idx="2011">
                  <c:v>-358.16105477899998</c:v>
                </c:pt>
                <c:pt idx="2012">
                  <c:v>-255.10151734199999</c:v>
                </c:pt>
                <c:pt idx="2013">
                  <c:v>-108.82559290099999</c:v>
                </c:pt>
                <c:pt idx="2014">
                  <c:v>-190.90254373100001</c:v>
                </c:pt>
                <c:pt idx="2015">
                  <c:v>-314.58107775299999</c:v>
                </c:pt>
                <c:pt idx="2016">
                  <c:v>-349.88612816599999</c:v>
                </c:pt>
                <c:pt idx="2017">
                  <c:v>-459.74794685500001</c:v>
                </c:pt>
                <c:pt idx="2018">
                  <c:v>-540.989795469</c:v>
                </c:pt>
                <c:pt idx="2019">
                  <c:v>-407.22533436700002</c:v>
                </c:pt>
                <c:pt idx="2020">
                  <c:v>-284.30758841900001</c:v>
                </c:pt>
                <c:pt idx="2021">
                  <c:v>-249.22521089099999</c:v>
                </c:pt>
                <c:pt idx="2022">
                  <c:v>-198.10058579299999</c:v>
                </c:pt>
                <c:pt idx="2023">
                  <c:v>-181.94092979000001</c:v>
                </c:pt>
                <c:pt idx="2024">
                  <c:v>-314.38493025100001</c:v>
                </c:pt>
                <c:pt idx="2025">
                  <c:v>-342.64258090999999</c:v>
                </c:pt>
                <c:pt idx="2026">
                  <c:v>-276.10811603799999</c:v>
                </c:pt>
                <c:pt idx="2027">
                  <c:v>-167.65534636500001</c:v>
                </c:pt>
                <c:pt idx="2028">
                  <c:v>-117.573499506</c:v>
                </c:pt>
                <c:pt idx="2029">
                  <c:v>-230.10282765400001</c:v>
                </c:pt>
                <c:pt idx="2030">
                  <c:v>-297.308074772</c:v>
                </c:pt>
                <c:pt idx="2031">
                  <c:v>-320.90123715599998</c:v>
                </c:pt>
                <c:pt idx="2032">
                  <c:v>-481.44116377400002</c:v>
                </c:pt>
                <c:pt idx="2033">
                  <c:v>-443.77334607500001</c:v>
                </c:pt>
                <c:pt idx="2034">
                  <c:v>-356.70603201900002</c:v>
                </c:pt>
                <c:pt idx="2035">
                  <c:v>-321.01483636900002</c:v>
                </c:pt>
                <c:pt idx="2036">
                  <c:v>-289.03733354899998</c:v>
                </c:pt>
                <c:pt idx="2037">
                  <c:v>-257.05537909999998</c:v>
                </c:pt>
                <c:pt idx="2038">
                  <c:v>-339.30671437799998</c:v>
                </c:pt>
                <c:pt idx="2039">
                  <c:v>-385.67086196399998</c:v>
                </c:pt>
                <c:pt idx="2040">
                  <c:v>-375.68383695699998</c:v>
                </c:pt>
                <c:pt idx="2041">
                  <c:v>-281.59125739799998</c:v>
                </c:pt>
                <c:pt idx="2042">
                  <c:v>-153.00458639799999</c:v>
                </c:pt>
                <c:pt idx="2043">
                  <c:v>-230.879079784</c:v>
                </c:pt>
                <c:pt idx="2044">
                  <c:v>-372.50120739699997</c:v>
                </c:pt>
                <c:pt idx="2045">
                  <c:v>-402.505978368</c:v>
                </c:pt>
                <c:pt idx="2046">
                  <c:v>-471.23497868200002</c:v>
                </c:pt>
                <c:pt idx="2047">
                  <c:v>-570.08811163999997</c:v>
                </c:pt>
                <c:pt idx="2048">
                  <c:v>-432.60254221600002</c:v>
                </c:pt>
                <c:pt idx="2049">
                  <c:v>-301.605332734</c:v>
                </c:pt>
                <c:pt idx="2050">
                  <c:v>-278.21463713600002</c:v>
                </c:pt>
                <c:pt idx="2051">
                  <c:v>-243.40569047100001</c:v>
                </c:pt>
                <c:pt idx="2052">
                  <c:v>-220.992879112</c:v>
                </c:pt>
                <c:pt idx="2053">
                  <c:v>-367.33577044399999</c:v>
                </c:pt>
                <c:pt idx="2054">
                  <c:v>-379.19209671499999</c:v>
                </c:pt>
                <c:pt idx="2055">
                  <c:v>-305.43614461300001</c:v>
                </c:pt>
                <c:pt idx="2056">
                  <c:v>-184.772694702</c:v>
                </c:pt>
                <c:pt idx="2057">
                  <c:v>-86.397008189000005</c:v>
                </c:pt>
                <c:pt idx="2058">
                  <c:v>-190.44791595300001</c:v>
                </c:pt>
                <c:pt idx="2059">
                  <c:v>-285.34671234699999</c:v>
                </c:pt>
                <c:pt idx="2060">
                  <c:v>-318.77659795699998</c:v>
                </c:pt>
                <c:pt idx="2061">
                  <c:v>-476.52872675700002</c:v>
                </c:pt>
                <c:pt idx="2062">
                  <c:v>-472.53751853300002</c:v>
                </c:pt>
                <c:pt idx="2063">
                  <c:v>-376.50345896099998</c:v>
                </c:pt>
                <c:pt idx="2064">
                  <c:v>-306.527993213</c:v>
                </c:pt>
                <c:pt idx="2065">
                  <c:v>-257.55874098100003</c:v>
                </c:pt>
                <c:pt idx="2066">
                  <c:v>-213.25705128999999</c:v>
                </c:pt>
                <c:pt idx="2067">
                  <c:v>-267.49808751400002</c:v>
                </c:pt>
                <c:pt idx="2068">
                  <c:v>-352.087857773</c:v>
                </c:pt>
                <c:pt idx="2069">
                  <c:v>-373.57278972199998</c:v>
                </c:pt>
                <c:pt idx="2070">
                  <c:v>-291.02744617600001</c:v>
                </c:pt>
                <c:pt idx="2071">
                  <c:v>-182.53839889</c:v>
                </c:pt>
                <c:pt idx="2072">
                  <c:v>-231.48838728600001</c:v>
                </c:pt>
                <c:pt idx="2073">
                  <c:v>-357.70809703200001</c:v>
                </c:pt>
                <c:pt idx="2074">
                  <c:v>-376.06993315</c:v>
                </c:pt>
                <c:pt idx="2075">
                  <c:v>-421.21264371699999</c:v>
                </c:pt>
                <c:pt idx="2076">
                  <c:v>-550.69910725299997</c:v>
                </c:pt>
                <c:pt idx="2077">
                  <c:v>-432.73836468600001</c:v>
                </c:pt>
                <c:pt idx="2078">
                  <c:v>-318.99910991199999</c:v>
                </c:pt>
                <c:pt idx="2079">
                  <c:v>-306.74518933000002</c:v>
                </c:pt>
                <c:pt idx="2080">
                  <c:v>-285.04612799500001</c:v>
                </c:pt>
                <c:pt idx="2081">
                  <c:v>-250.906454483</c:v>
                </c:pt>
                <c:pt idx="2082">
                  <c:v>-377.46654164500001</c:v>
                </c:pt>
                <c:pt idx="2083">
                  <c:v>-371.21786742400002</c:v>
                </c:pt>
                <c:pt idx="2084">
                  <c:v>-303.83467736</c:v>
                </c:pt>
                <c:pt idx="2085">
                  <c:v>-191.578757768</c:v>
                </c:pt>
                <c:pt idx="2086">
                  <c:v>-69.789085349000004</c:v>
                </c:pt>
                <c:pt idx="2087">
                  <c:v>-176.637675366</c:v>
                </c:pt>
                <c:pt idx="2088">
                  <c:v>-295.88557797300001</c:v>
                </c:pt>
                <c:pt idx="2089">
                  <c:v>-334.60461900400003</c:v>
                </c:pt>
                <c:pt idx="2090">
                  <c:v>-465.37191500699998</c:v>
                </c:pt>
                <c:pt idx="2091">
                  <c:v>-484.59569067500001</c:v>
                </c:pt>
                <c:pt idx="2092">
                  <c:v>-360.498303894</c:v>
                </c:pt>
                <c:pt idx="2093">
                  <c:v>-261.55872383899998</c:v>
                </c:pt>
                <c:pt idx="2094">
                  <c:v>-217.67486731599999</c:v>
                </c:pt>
                <c:pt idx="2095">
                  <c:v>-177.05226041500001</c:v>
                </c:pt>
                <c:pt idx="2096">
                  <c:v>-211.72783846600001</c:v>
                </c:pt>
                <c:pt idx="2097">
                  <c:v>-329.55968928099998</c:v>
                </c:pt>
                <c:pt idx="2098">
                  <c:v>-369.064760358</c:v>
                </c:pt>
                <c:pt idx="2099">
                  <c:v>-285.715805553</c:v>
                </c:pt>
                <c:pt idx="2100">
                  <c:v>-165.309286112</c:v>
                </c:pt>
                <c:pt idx="2101">
                  <c:v>-166.38446778100001</c:v>
                </c:pt>
                <c:pt idx="2102">
                  <c:v>-284.83438051399997</c:v>
                </c:pt>
                <c:pt idx="2103">
                  <c:v>-322.650594066</c:v>
                </c:pt>
                <c:pt idx="2104">
                  <c:v>-366.15448389199997</c:v>
                </c:pt>
                <c:pt idx="2105">
                  <c:v>-525.35802127900001</c:v>
                </c:pt>
                <c:pt idx="2106">
                  <c:v>-437.99276228899998</c:v>
                </c:pt>
                <c:pt idx="2107">
                  <c:v>-347.94163742900002</c:v>
                </c:pt>
                <c:pt idx="2108">
                  <c:v>-323.94957801999999</c:v>
                </c:pt>
                <c:pt idx="2109">
                  <c:v>-282.32406229899999</c:v>
                </c:pt>
                <c:pt idx="2110">
                  <c:v>-235.91807428000001</c:v>
                </c:pt>
                <c:pt idx="2111">
                  <c:v>-349.39167554599999</c:v>
                </c:pt>
                <c:pt idx="2112">
                  <c:v>-360.303929541</c:v>
                </c:pt>
                <c:pt idx="2113">
                  <c:v>-320.585431648</c:v>
                </c:pt>
                <c:pt idx="2114">
                  <c:v>-227.30089452000001</c:v>
                </c:pt>
                <c:pt idx="2115">
                  <c:v>-100.913882347</c:v>
                </c:pt>
                <c:pt idx="2116">
                  <c:v>-206.256927701</c:v>
                </c:pt>
                <c:pt idx="2117">
                  <c:v>-326.25996431499999</c:v>
                </c:pt>
                <c:pt idx="2118">
                  <c:v>-343.24109545800002</c:v>
                </c:pt>
                <c:pt idx="2119">
                  <c:v>-441.19178707999998</c:v>
                </c:pt>
                <c:pt idx="2120">
                  <c:v>-494.73245162799998</c:v>
                </c:pt>
                <c:pt idx="2121">
                  <c:v>-358.85794251999999</c:v>
                </c:pt>
                <c:pt idx="2122">
                  <c:v>-248.151219029</c:v>
                </c:pt>
                <c:pt idx="2123">
                  <c:v>-224.160600929</c:v>
                </c:pt>
                <c:pt idx="2124">
                  <c:v>-193.24909307300001</c:v>
                </c:pt>
                <c:pt idx="2125">
                  <c:v>-205.91918902200001</c:v>
                </c:pt>
                <c:pt idx="2126">
                  <c:v>-330.24498078800002</c:v>
                </c:pt>
                <c:pt idx="2127">
                  <c:v>-348.14656405199997</c:v>
                </c:pt>
                <c:pt idx="2128">
                  <c:v>-257.63449591300002</c:v>
                </c:pt>
                <c:pt idx="2129">
                  <c:v>-132.543186709</c:v>
                </c:pt>
                <c:pt idx="2130">
                  <c:v>-98.507890595999996</c:v>
                </c:pt>
                <c:pt idx="2131">
                  <c:v>-222.52131343900001</c:v>
                </c:pt>
                <c:pt idx="2132">
                  <c:v>-297.48227194999998</c:v>
                </c:pt>
                <c:pt idx="2133">
                  <c:v>-342.97105049100003</c:v>
                </c:pt>
                <c:pt idx="2134">
                  <c:v>-513.06833884599996</c:v>
                </c:pt>
                <c:pt idx="2135">
                  <c:v>-448.84295653700002</c:v>
                </c:pt>
                <c:pt idx="2136">
                  <c:v>-350.76821510100001</c:v>
                </c:pt>
                <c:pt idx="2137">
                  <c:v>-299.12388796499999</c:v>
                </c:pt>
                <c:pt idx="2138">
                  <c:v>-249.30889723000001</c:v>
                </c:pt>
                <c:pt idx="2139">
                  <c:v>-212.48178709600001</c:v>
                </c:pt>
                <c:pt idx="2140">
                  <c:v>-318.18105606400002</c:v>
                </c:pt>
                <c:pt idx="2141">
                  <c:v>-367.12597695900001</c:v>
                </c:pt>
                <c:pt idx="2142">
                  <c:v>-361.41796803900002</c:v>
                </c:pt>
                <c:pt idx="2143">
                  <c:v>-280.86943108100002</c:v>
                </c:pt>
                <c:pt idx="2144">
                  <c:v>-147.55007388199999</c:v>
                </c:pt>
                <c:pt idx="2145">
                  <c:v>-219.20288468999999</c:v>
                </c:pt>
                <c:pt idx="2146">
                  <c:v>-331.63696472200002</c:v>
                </c:pt>
                <c:pt idx="2147">
                  <c:v>-344.49732878700001</c:v>
                </c:pt>
                <c:pt idx="2148">
                  <c:v>-427.16999272700002</c:v>
                </c:pt>
                <c:pt idx="2149">
                  <c:v>-521.74477222899998</c:v>
                </c:pt>
                <c:pt idx="2150">
                  <c:v>-391.70919546900001</c:v>
                </c:pt>
                <c:pt idx="2151">
                  <c:v>-280.68577278599997</c:v>
                </c:pt>
                <c:pt idx="2152">
                  <c:v>-272.646837963</c:v>
                </c:pt>
                <c:pt idx="2153">
                  <c:v>-234.60354808400001</c:v>
                </c:pt>
                <c:pt idx="2154">
                  <c:v>-203.21698608200001</c:v>
                </c:pt>
                <c:pt idx="2155">
                  <c:v>-323.20972561100001</c:v>
                </c:pt>
                <c:pt idx="2156">
                  <c:v>-326.54666973399998</c:v>
                </c:pt>
                <c:pt idx="2157">
                  <c:v>-245.81485237800001</c:v>
                </c:pt>
                <c:pt idx="2158">
                  <c:v>-130.37142112399999</c:v>
                </c:pt>
                <c:pt idx="2159">
                  <c:v>-68.064393609999996</c:v>
                </c:pt>
                <c:pt idx="2160">
                  <c:v>-196.40300578899999</c:v>
                </c:pt>
                <c:pt idx="2161">
                  <c:v>-298.38730146900002</c:v>
                </c:pt>
                <c:pt idx="2162">
                  <c:v>-326.09682777900002</c:v>
                </c:pt>
                <c:pt idx="2163">
                  <c:v>-472.74492526199998</c:v>
                </c:pt>
                <c:pt idx="2164">
                  <c:v>-432.59040944100002</c:v>
                </c:pt>
                <c:pt idx="2165">
                  <c:v>-327.05918866799999</c:v>
                </c:pt>
                <c:pt idx="2166">
                  <c:v>-261.19666971200002</c:v>
                </c:pt>
                <c:pt idx="2167">
                  <c:v>-220.24361768599999</c:v>
                </c:pt>
                <c:pt idx="2168">
                  <c:v>-197.348641714</c:v>
                </c:pt>
                <c:pt idx="2169">
                  <c:v>-285.76305941499999</c:v>
                </c:pt>
                <c:pt idx="2170">
                  <c:v>-367.94820679999998</c:v>
                </c:pt>
                <c:pt idx="2171">
                  <c:v>-376.28167631999997</c:v>
                </c:pt>
                <c:pt idx="2172">
                  <c:v>-279.92943819099997</c:v>
                </c:pt>
                <c:pt idx="2173">
                  <c:v>-142.948972844</c:v>
                </c:pt>
                <c:pt idx="2174">
                  <c:v>-189.66636037200001</c:v>
                </c:pt>
                <c:pt idx="2175">
                  <c:v>-311.88948425299998</c:v>
                </c:pt>
                <c:pt idx="2176">
                  <c:v>-339.59854825000002</c:v>
                </c:pt>
                <c:pt idx="2177">
                  <c:v>-412.76991105899998</c:v>
                </c:pt>
                <c:pt idx="2178">
                  <c:v>-542.32183494799995</c:v>
                </c:pt>
                <c:pt idx="2179">
                  <c:v>-427.09616031799999</c:v>
                </c:pt>
                <c:pt idx="2180">
                  <c:v>-308.64245650999999</c:v>
                </c:pt>
                <c:pt idx="2181">
                  <c:v>-283.28175184499997</c:v>
                </c:pt>
                <c:pt idx="2182">
                  <c:v>-234.136076597</c:v>
                </c:pt>
                <c:pt idx="2183">
                  <c:v>-186.18397895999999</c:v>
                </c:pt>
                <c:pt idx="2184">
                  <c:v>-315.00907113800002</c:v>
                </c:pt>
                <c:pt idx="2185">
                  <c:v>-320.76272105999999</c:v>
                </c:pt>
                <c:pt idx="2186">
                  <c:v>-260.75994144700002</c:v>
                </c:pt>
                <c:pt idx="2187">
                  <c:v>-161.43115560499999</c:v>
                </c:pt>
                <c:pt idx="2188">
                  <c:v>-67.263359455</c:v>
                </c:pt>
                <c:pt idx="2189">
                  <c:v>-175.131965777</c:v>
                </c:pt>
                <c:pt idx="2190">
                  <c:v>-270.15982730399998</c:v>
                </c:pt>
                <c:pt idx="2191">
                  <c:v>-283.22131855399999</c:v>
                </c:pt>
                <c:pt idx="2192">
                  <c:v>-415.50214243699997</c:v>
                </c:pt>
                <c:pt idx="2193">
                  <c:v>-417.42883709300003</c:v>
                </c:pt>
                <c:pt idx="2194">
                  <c:v>-306.98054410600002</c:v>
                </c:pt>
                <c:pt idx="2195">
                  <c:v>-234.268440916</c:v>
                </c:pt>
                <c:pt idx="2196">
                  <c:v>-207.99572833900001</c:v>
                </c:pt>
                <c:pt idx="2197">
                  <c:v>-183.89992171099999</c:v>
                </c:pt>
                <c:pt idx="2198">
                  <c:v>-228.24106099599999</c:v>
                </c:pt>
                <c:pt idx="2199">
                  <c:v>-316.68607867100002</c:v>
                </c:pt>
                <c:pt idx="2200">
                  <c:v>-329.72222730800002</c:v>
                </c:pt>
                <c:pt idx="2201">
                  <c:v>-232.13047970400001</c:v>
                </c:pt>
                <c:pt idx="2202">
                  <c:v>-108.097036829</c:v>
                </c:pt>
                <c:pt idx="2203">
                  <c:v>-136.930150486</c:v>
                </c:pt>
                <c:pt idx="2204">
                  <c:v>-274.48481834299997</c:v>
                </c:pt>
                <c:pt idx="2205">
                  <c:v>-324.29952852399998</c:v>
                </c:pt>
                <c:pt idx="2206">
                  <c:v>-380.11324629400002</c:v>
                </c:pt>
                <c:pt idx="2207">
                  <c:v>-521.07632628800002</c:v>
                </c:pt>
                <c:pt idx="2208">
                  <c:v>-409.93518852</c:v>
                </c:pt>
                <c:pt idx="2209">
                  <c:v>-290.05335453999999</c:v>
                </c:pt>
                <c:pt idx="2210">
                  <c:v>-255.337368295</c:v>
                </c:pt>
                <c:pt idx="2211">
                  <c:v>-212.893227997</c:v>
                </c:pt>
                <c:pt idx="2212">
                  <c:v>-176.26498783100001</c:v>
                </c:pt>
                <c:pt idx="2213">
                  <c:v>-313.03423192999998</c:v>
                </c:pt>
                <c:pt idx="2214">
                  <c:v>-333.38812912600002</c:v>
                </c:pt>
                <c:pt idx="2215">
                  <c:v>-292.70945002000002</c:v>
                </c:pt>
                <c:pt idx="2216">
                  <c:v>-191.66550004600001</c:v>
                </c:pt>
                <c:pt idx="2217">
                  <c:v>-53.768826228000002</c:v>
                </c:pt>
                <c:pt idx="2218">
                  <c:v>-139.49658026200001</c:v>
                </c:pt>
                <c:pt idx="2219">
                  <c:v>-241.029943199</c:v>
                </c:pt>
                <c:pt idx="2220">
                  <c:v>-261.87865005499998</c:v>
                </c:pt>
                <c:pt idx="2221">
                  <c:v>-385.907055705</c:v>
                </c:pt>
                <c:pt idx="2222">
                  <c:v>-434.40011485100001</c:v>
                </c:pt>
                <c:pt idx="2223">
                  <c:v>-319.64236010100001</c:v>
                </c:pt>
                <c:pt idx="2224">
                  <c:v>-231.38039424300001</c:v>
                </c:pt>
                <c:pt idx="2225">
                  <c:v>-199.396407028</c:v>
                </c:pt>
                <c:pt idx="2226">
                  <c:v>-149.42585964</c:v>
                </c:pt>
                <c:pt idx="2227">
                  <c:v>-151.43146435899999</c:v>
                </c:pt>
                <c:pt idx="2228">
                  <c:v>-258.61005232299999</c:v>
                </c:pt>
                <c:pt idx="2229">
                  <c:v>-281.94226168500001</c:v>
                </c:pt>
                <c:pt idx="2230">
                  <c:v>-197.83796974099999</c:v>
                </c:pt>
                <c:pt idx="2231">
                  <c:v>-88.562577110999996</c:v>
                </c:pt>
                <c:pt idx="2232">
                  <c:v>-93.651442672000002</c:v>
                </c:pt>
                <c:pt idx="2233">
                  <c:v>-230.97740124399999</c:v>
                </c:pt>
                <c:pt idx="2234">
                  <c:v>-285.09760863999998</c:v>
                </c:pt>
                <c:pt idx="2235">
                  <c:v>-311.69708819800002</c:v>
                </c:pt>
                <c:pt idx="2236">
                  <c:v>-460.83289594199999</c:v>
                </c:pt>
                <c:pt idx="2237">
                  <c:v>-373.88746519799997</c:v>
                </c:pt>
                <c:pt idx="2238">
                  <c:v>-270.37617125399998</c:v>
                </c:pt>
                <c:pt idx="2239">
                  <c:v>-235.26626620799999</c:v>
                </c:pt>
                <c:pt idx="2240">
                  <c:v>-205.18550009000001</c:v>
                </c:pt>
                <c:pt idx="2241">
                  <c:v>-186.73182014</c:v>
                </c:pt>
                <c:pt idx="2242">
                  <c:v>-310.093139753</c:v>
                </c:pt>
                <c:pt idx="2243">
                  <c:v>-335.18905967000001</c:v>
                </c:pt>
                <c:pt idx="2244">
                  <c:v>-300.16411385999999</c:v>
                </c:pt>
                <c:pt idx="2245">
                  <c:v>-196.581770565</c:v>
                </c:pt>
                <c:pt idx="2246">
                  <c:v>-49.189116229</c:v>
                </c:pt>
                <c:pt idx="2247">
                  <c:v>-129.788899448</c:v>
                </c:pt>
                <c:pt idx="2248">
                  <c:v>-251.93960863500001</c:v>
                </c:pt>
                <c:pt idx="2249">
                  <c:v>-286.07600362599999</c:v>
                </c:pt>
                <c:pt idx="2250">
                  <c:v>-395.24839328399997</c:v>
                </c:pt>
                <c:pt idx="2251">
                  <c:v>-477.11767988600002</c:v>
                </c:pt>
                <c:pt idx="2252">
                  <c:v>-343.34182834000001</c:v>
                </c:pt>
                <c:pt idx="2253">
                  <c:v>-220.38791316699999</c:v>
                </c:pt>
                <c:pt idx="2254">
                  <c:v>-184.79518170200001</c:v>
                </c:pt>
                <c:pt idx="2255">
                  <c:v>-132.54139466500001</c:v>
                </c:pt>
                <c:pt idx="2256">
                  <c:v>-115.05564161700001</c:v>
                </c:pt>
                <c:pt idx="2257">
                  <c:v>-246.043536227</c:v>
                </c:pt>
                <c:pt idx="2258">
                  <c:v>-273.13091169</c:v>
                </c:pt>
                <c:pt idx="2259">
                  <c:v>-205.59786995900001</c:v>
                </c:pt>
                <c:pt idx="2260">
                  <c:v>-97.775091325999995</c:v>
                </c:pt>
                <c:pt idx="2261">
                  <c:v>-48.035560508000003</c:v>
                </c:pt>
                <c:pt idx="2262">
                  <c:v>-160.42192448599999</c:v>
                </c:pt>
                <c:pt idx="2263">
                  <c:v>-226.946542876</c:v>
                </c:pt>
                <c:pt idx="2264">
                  <c:v>-249.24256593199999</c:v>
                </c:pt>
                <c:pt idx="2265">
                  <c:v>-408.47694517899998</c:v>
                </c:pt>
                <c:pt idx="2266">
                  <c:v>-360.22558053199998</c:v>
                </c:pt>
                <c:pt idx="2267">
                  <c:v>-271.86806820300001</c:v>
                </c:pt>
                <c:pt idx="2268">
                  <c:v>-234.95234717599999</c:v>
                </c:pt>
                <c:pt idx="2269">
                  <c:v>-203.765867251</c:v>
                </c:pt>
                <c:pt idx="2270">
                  <c:v>-172.30445018099999</c:v>
                </c:pt>
                <c:pt idx="2271">
                  <c:v>-254.432215751</c:v>
                </c:pt>
                <c:pt idx="2272">
                  <c:v>-299.89154715199999</c:v>
                </c:pt>
                <c:pt idx="2273">
                  <c:v>-288.756340583</c:v>
                </c:pt>
                <c:pt idx="2274">
                  <c:v>-193.458361548</c:v>
                </c:pt>
                <c:pt idx="2275">
                  <c:v>-63.380109267999998</c:v>
                </c:pt>
                <c:pt idx="2276">
                  <c:v>-139.87279868499999</c:v>
                </c:pt>
                <c:pt idx="2277">
                  <c:v>-280.56821089099998</c:v>
                </c:pt>
                <c:pt idx="2278">
                  <c:v>-311.420617279</c:v>
                </c:pt>
                <c:pt idx="2279">
                  <c:v>-380.42026680800001</c:v>
                </c:pt>
                <c:pt idx="2280">
                  <c:v>-478.92664007600001</c:v>
                </c:pt>
                <c:pt idx="2281">
                  <c:v>-340.604950884</c:v>
                </c:pt>
                <c:pt idx="2282">
                  <c:v>-208.526091439</c:v>
                </c:pt>
                <c:pt idx="2283">
                  <c:v>-183.73093957099999</c:v>
                </c:pt>
                <c:pt idx="2284">
                  <c:v>-147.44963719500001</c:v>
                </c:pt>
                <c:pt idx="2285">
                  <c:v>-124.01442928</c:v>
                </c:pt>
                <c:pt idx="2286">
                  <c:v>-269.55484742599998</c:v>
                </c:pt>
                <c:pt idx="2287">
                  <c:v>-282.09276415599999</c:v>
                </c:pt>
                <c:pt idx="2288">
                  <c:v>-208.62051641100001</c:v>
                </c:pt>
                <c:pt idx="2289">
                  <c:v>-87.830398862999999</c:v>
                </c:pt>
                <c:pt idx="2290">
                  <c:v>11.346740468</c:v>
                </c:pt>
                <c:pt idx="2291">
                  <c:v>-91.401689125000004</c:v>
                </c:pt>
                <c:pt idx="2292">
                  <c:v>-184.76223295400001</c:v>
                </c:pt>
                <c:pt idx="2293">
                  <c:v>-216.846449855</c:v>
                </c:pt>
                <c:pt idx="2294">
                  <c:v>-373.77010515000001</c:v>
                </c:pt>
                <c:pt idx="2295">
                  <c:v>-369.12849109299998</c:v>
                </c:pt>
                <c:pt idx="2296">
                  <c:v>-273.34307026200003</c:v>
                </c:pt>
                <c:pt idx="2297">
                  <c:v>-203.67696375099999</c:v>
                </c:pt>
                <c:pt idx="2298">
                  <c:v>-154.724468191</c:v>
                </c:pt>
                <c:pt idx="2299">
                  <c:v>-19.756205244</c:v>
                </c:pt>
                <c:pt idx="2300">
                  <c:v>-72.905811684</c:v>
                </c:pt>
                <c:pt idx="2301">
                  <c:v>-156.05306982100001</c:v>
                </c:pt>
                <c:pt idx="2302">
                  <c:v>-176.25964204499999</c:v>
                </c:pt>
                <c:pt idx="2303">
                  <c:v>-92.750856159999998</c:v>
                </c:pt>
                <c:pt idx="2304">
                  <c:v>16.491240860000001</c:v>
                </c:pt>
                <c:pt idx="2305">
                  <c:v>-33.018502945000002</c:v>
                </c:pt>
                <c:pt idx="2306">
                  <c:v>-159.60659608500001</c:v>
                </c:pt>
                <c:pt idx="2307">
                  <c:v>-177.77175112899999</c:v>
                </c:pt>
                <c:pt idx="2308">
                  <c:v>-221.99147626499999</c:v>
                </c:pt>
                <c:pt idx="2309">
                  <c:v>-350.41983649500003</c:v>
                </c:pt>
                <c:pt idx="2310">
                  <c:v>-231.261315704</c:v>
                </c:pt>
                <c:pt idx="2311">
                  <c:v>-116.16577264999999</c:v>
                </c:pt>
                <c:pt idx="2312">
                  <c:v>-102.72188909</c:v>
                </c:pt>
                <c:pt idx="2313">
                  <c:v>-80.458488283999998</c:v>
                </c:pt>
                <c:pt idx="2314">
                  <c:v>-47.277183903000001</c:v>
                </c:pt>
                <c:pt idx="2315">
                  <c:v>-174.14914314699999</c:v>
                </c:pt>
                <c:pt idx="2316">
                  <c:v>-167.64987639399999</c:v>
                </c:pt>
                <c:pt idx="2317">
                  <c:v>-99.667088567999997</c:v>
                </c:pt>
                <c:pt idx="2318">
                  <c:v>13.519148896000001</c:v>
                </c:pt>
                <c:pt idx="2319">
                  <c:v>136.69158705999999</c:v>
                </c:pt>
                <c:pt idx="2320">
                  <c:v>31.278928123</c:v>
                </c:pt>
                <c:pt idx="2321">
                  <c:v>-86.884219625</c:v>
                </c:pt>
                <c:pt idx="2322">
                  <c:v>-125.443057729</c:v>
                </c:pt>
                <c:pt idx="2323">
                  <c:v>-256.889778186</c:v>
                </c:pt>
                <c:pt idx="2324">
                  <c:v>-276.31042969499998</c:v>
                </c:pt>
                <c:pt idx="2325">
                  <c:v>-151.86649918099999</c:v>
                </c:pt>
                <c:pt idx="2326">
                  <c:v>-52.315864980999997</c:v>
                </c:pt>
                <c:pt idx="2327">
                  <c:v>-7.4521927220000004</c:v>
                </c:pt>
                <c:pt idx="2328">
                  <c:v>34.604765464000003</c:v>
                </c:pt>
                <c:pt idx="2329">
                  <c:v>1.100137801</c:v>
                </c:pt>
                <c:pt idx="2330">
                  <c:v>-115.748789624</c:v>
                </c:pt>
                <c:pt idx="2331">
                  <c:v>-154.81061385300001</c:v>
                </c:pt>
                <c:pt idx="2332">
                  <c:v>-72.032959512000005</c:v>
                </c:pt>
                <c:pt idx="2333">
                  <c:v>48.078598425000003</c:v>
                </c:pt>
                <c:pt idx="2334">
                  <c:v>47.313700134999998</c:v>
                </c:pt>
                <c:pt idx="2335">
                  <c:v>-70.356731723999999</c:v>
                </c:pt>
                <c:pt idx="2336">
                  <c:v>-106.88597231</c:v>
                </c:pt>
                <c:pt idx="2337">
                  <c:v>-149.02771929799999</c:v>
                </c:pt>
                <c:pt idx="2338">
                  <c:v>-307.31093453400001</c:v>
                </c:pt>
                <c:pt idx="2339">
                  <c:v>-218.98850732299999</c:v>
                </c:pt>
                <c:pt idx="2340">
                  <c:v>-128.28694095399999</c:v>
                </c:pt>
                <c:pt idx="2341">
                  <c:v>-104.91151903399999</c:v>
                </c:pt>
                <c:pt idx="2342">
                  <c:v>-63.742524492999998</c:v>
                </c:pt>
                <c:pt idx="2343">
                  <c:v>-17.280019708000001</c:v>
                </c:pt>
                <c:pt idx="2344">
                  <c:v>-129.95055861</c:v>
                </c:pt>
                <c:pt idx="2345">
                  <c:v>-139.682723514</c:v>
                </c:pt>
                <c:pt idx="2346">
                  <c:v>-98.818410698999998</c:v>
                </c:pt>
                <c:pt idx="2347">
                  <c:v>-4.4490634350000002</c:v>
                </c:pt>
                <c:pt idx="2348">
                  <c:v>122.982428652</c:v>
                </c:pt>
                <c:pt idx="2349">
                  <c:v>18.040552700999999</c:v>
                </c:pt>
                <c:pt idx="2350">
                  <c:v>-102.71866863299999</c:v>
                </c:pt>
                <c:pt idx="2351">
                  <c:v>-120.10055449799999</c:v>
                </c:pt>
                <c:pt idx="2352">
                  <c:v>-217.582304486</c:v>
                </c:pt>
                <c:pt idx="2353">
                  <c:v>-270.418774923</c:v>
                </c:pt>
                <c:pt idx="2354">
                  <c:v>-133.55991350599999</c:v>
                </c:pt>
                <c:pt idx="2355">
                  <c:v>-21.586983771</c:v>
                </c:pt>
                <c:pt idx="2356">
                  <c:v>3.629366724</c:v>
                </c:pt>
                <c:pt idx="2357">
                  <c:v>35.511363148999997</c:v>
                </c:pt>
                <c:pt idx="2358">
                  <c:v>22.984857954999999</c:v>
                </c:pt>
                <c:pt idx="2359">
                  <c:v>-101.99036447899999</c:v>
                </c:pt>
                <c:pt idx="2360">
                  <c:v>-120.095301108</c:v>
                </c:pt>
                <c:pt idx="2361">
                  <c:v>-29.39746504</c:v>
                </c:pt>
                <c:pt idx="2362">
                  <c:v>96.307313581000003</c:v>
                </c:pt>
                <c:pt idx="2363">
                  <c:v>131.49841202799999</c:v>
                </c:pt>
                <c:pt idx="2364">
                  <c:v>8.85406607</c:v>
                </c:pt>
                <c:pt idx="2365">
                  <c:v>-64.838898987999997</c:v>
                </c:pt>
                <c:pt idx="2366">
                  <c:v>-109.606153394</c:v>
                </c:pt>
                <c:pt idx="2367">
                  <c:v>-279.77246809799999</c:v>
                </c:pt>
                <c:pt idx="2368">
                  <c:v>-215.935840611</c:v>
                </c:pt>
                <c:pt idx="2369">
                  <c:v>-118.06391271299999</c:v>
                </c:pt>
                <c:pt idx="2370">
                  <c:v>-66.348488958999994</c:v>
                </c:pt>
                <c:pt idx="2371">
                  <c:v>-15.94144932</c:v>
                </c:pt>
                <c:pt idx="2372">
                  <c:v>21.977660253</c:v>
                </c:pt>
                <c:pt idx="2373">
                  <c:v>-82.563667565000003</c:v>
                </c:pt>
                <c:pt idx="2374">
                  <c:v>-130.43612204799999</c:v>
                </c:pt>
                <c:pt idx="2375">
                  <c:v>-123.939019019</c:v>
                </c:pt>
                <c:pt idx="2376">
                  <c:v>-43.241779241000003</c:v>
                </c:pt>
                <c:pt idx="2377">
                  <c:v>89.429018243000002</c:v>
                </c:pt>
                <c:pt idx="2378">
                  <c:v>17.479201113999999</c:v>
                </c:pt>
                <c:pt idx="2379">
                  <c:v>-94.81944034</c:v>
                </c:pt>
                <c:pt idx="2380">
                  <c:v>-106.867928765</c:v>
                </c:pt>
                <c:pt idx="2381">
                  <c:v>-188.39280866600001</c:v>
                </c:pt>
                <c:pt idx="2382">
                  <c:v>-282.06280466499999</c:v>
                </c:pt>
                <c:pt idx="2383">
                  <c:v>-151.01917574800001</c:v>
                </c:pt>
                <c:pt idx="2384">
                  <c:v>-38.877119114999999</c:v>
                </c:pt>
                <c:pt idx="2385">
                  <c:v>-30.883516544999999</c:v>
                </c:pt>
                <c:pt idx="2386">
                  <c:v>6.3344432169999996</c:v>
                </c:pt>
                <c:pt idx="2387">
                  <c:v>37.277793168999999</c:v>
                </c:pt>
                <c:pt idx="2388">
                  <c:v>-82.414075155000006</c:v>
                </c:pt>
                <c:pt idx="2389">
                  <c:v>-85.027912040000004</c:v>
                </c:pt>
                <c:pt idx="2390">
                  <c:v>-3.4300988189999999</c:v>
                </c:pt>
                <c:pt idx="2391">
                  <c:v>113.023745203</c:v>
                </c:pt>
                <c:pt idx="2392">
                  <c:v>176.385519931</c:v>
                </c:pt>
                <c:pt idx="2393">
                  <c:v>49.275565217999997</c:v>
                </c:pt>
                <c:pt idx="2394">
                  <c:v>-53.245200599</c:v>
                </c:pt>
                <c:pt idx="2395">
                  <c:v>-81.795101188000004</c:v>
                </c:pt>
                <c:pt idx="2396">
                  <c:v>-228.552550846</c:v>
                </c:pt>
                <c:pt idx="2397">
                  <c:v>-188.123002324</c:v>
                </c:pt>
                <c:pt idx="2398">
                  <c:v>-82.087686697999999</c:v>
                </c:pt>
                <c:pt idx="2399">
                  <c:v>-15.359314639999999</c:v>
                </c:pt>
                <c:pt idx="2400">
                  <c:v>26.670007888000001</c:v>
                </c:pt>
                <c:pt idx="2401">
                  <c:v>50.608378981000001</c:v>
                </c:pt>
                <c:pt idx="2402">
                  <c:v>-36.621979373999999</c:v>
                </c:pt>
                <c:pt idx="2403">
                  <c:v>-119.621464053</c:v>
                </c:pt>
                <c:pt idx="2404">
                  <c:v>-128.60470199</c:v>
                </c:pt>
                <c:pt idx="2405">
                  <c:v>-32.560183578</c:v>
                </c:pt>
                <c:pt idx="2406">
                  <c:v>104.52499676799999</c:v>
                </c:pt>
                <c:pt idx="2407">
                  <c:v>58.427789527000002</c:v>
                </c:pt>
                <c:pt idx="2408">
                  <c:v>-62.792207974</c:v>
                </c:pt>
                <c:pt idx="2409">
                  <c:v>-89.316238874000007</c:v>
                </c:pt>
                <c:pt idx="2410">
                  <c:v>-161.69148892600001</c:v>
                </c:pt>
                <c:pt idx="2411">
                  <c:v>-290.19085963999999</c:v>
                </c:pt>
                <c:pt idx="2412">
                  <c:v>-175.56274764599999</c:v>
                </c:pt>
                <c:pt idx="2413">
                  <c:v>-57.779136846</c:v>
                </c:pt>
                <c:pt idx="2414">
                  <c:v>-32.854985632000002</c:v>
                </c:pt>
                <c:pt idx="2415">
                  <c:v>16.334638319</c:v>
                </c:pt>
                <c:pt idx="2416">
                  <c:v>64.871379023000003</c:v>
                </c:pt>
                <c:pt idx="2417">
                  <c:v>-62.977463985</c:v>
                </c:pt>
                <c:pt idx="2418">
                  <c:v>-67.752440609000004</c:v>
                </c:pt>
                <c:pt idx="2419">
                  <c:v>-6.9368226200000001</c:v>
                </c:pt>
                <c:pt idx="2420">
                  <c:v>93.670295840999998</c:v>
                </c:pt>
                <c:pt idx="2421">
                  <c:v>186.93112711800001</c:v>
                </c:pt>
                <c:pt idx="2422">
                  <c:v>78.312811121999999</c:v>
                </c:pt>
                <c:pt idx="2423">
                  <c:v>-17.137384448999999</c:v>
                </c:pt>
                <c:pt idx="2424">
                  <c:v>-29.956649982999998</c:v>
                </c:pt>
                <c:pt idx="2425">
                  <c:v>-161.46362854</c:v>
                </c:pt>
                <c:pt idx="2426">
                  <c:v>-162.65824224400001</c:v>
                </c:pt>
                <c:pt idx="2427">
                  <c:v>-51.380984343999998</c:v>
                </c:pt>
                <c:pt idx="2428">
                  <c:v>22.24881276</c:v>
                </c:pt>
                <c:pt idx="2429">
                  <c:v>49.771502482999999</c:v>
                </c:pt>
                <c:pt idx="2430">
                  <c:v>72.885008783000004</c:v>
                </c:pt>
                <c:pt idx="2431">
                  <c:v>27.711322303999999</c:v>
                </c:pt>
                <c:pt idx="2432">
                  <c:v>-61.007872825</c:v>
                </c:pt>
                <c:pt idx="2433">
                  <c:v>-73.857410704000003</c:v>
                </c:pt>
                <c:pt idx="2434">
                  <c:v>24.2003679</c:v>
                </c:pt>
                <c:pt idx="2435">
                  <c:v>149.02898815399999</c:v>
                </c:pt>
                <c:pt idx="2436">
                  <c:v>121.14047737</c:v>
                </c:pt>
                <c:pt idx="2437">
                  <c:v>-15.480728764</c:v>
                </c:pt>
                <c:pt idx="2438">
                  <c:v>-64.316558107999995</c:v>
                </c:pt>
                <c:pt idx="2439">
                  <c:v>-121.190434258</c:v>
                </c:pt>
                <c:pt idx="2440">
                  <c:v>-262.687585367</c:v>
                </c:pt>
                <c:pt idx="2441">
                  <c:v>-151.69725435500001</c:v>
                </c:pt>
                <c:pt idx="2442">
                  <c:v>-31.811027783</c:v>
                </c:pt>
                <c:pt idx="2443">
                  <c:v>3.3328417180000001</c:v>
                </c:pt>
                <c:pt idx="2444">
                  <c:v>46.655838357</c:v>
                </c:pt>
                <c:pt idx="2445">
                  <c:v>84.282382665</c:v>
                </c:pt>
                <c:pt idx="2446">
                  <c:v>-51.750298618000002</c:v>
                </c:pt>
                <c:pt idx="2447">
                  <c:v>-71.271327370999998</c:v>
                </c:pt>
                <c:pt idx="2448">
                  <c:v>-31.37497561</c:v>
                </c:pt>
                <c:pt idx="2449">
                  <c:v>69.032911098</c:v>
                </c:pt>
                <c:pt idx="2450">
                  <c:v>206.519206051</c:v>
                </c:pt>
                <c:pt idx="2451">
                  <c:v>120.890224132</c:v>
                </c:pt>
                <c:pt idx="2452">
                  <c:v>19.966842433</c:v>
                </c:pt>
                <c:pt idx="2453">
                  <c:v>0.126412583</c:v>
                </c:pt>
                <c:pt idx="2454">
                  <c:v>-123.098922922</c:v>
                </c:pt>
                <c:pt idx="2455">
                  <c:v>-170.98547337700001</c:v>
                </c:pt>
                <c:pt idx="2456">
                  <c:v>-55.237225326999997</c:v>
                </c:pt>
                <c:pt idx="2457">
                  <c:v>32.161913073999997</c:v>
                </c:pt>
                <c:pt idx="2458">
                  <c:v>63.381854603000001</c:v>
                </c:pt>
                <c:pt idx="2459">
                  <c:v>112.904588565</c:v>
                </c:pt>
                <c:pt idx="2460">
                  <c:v>111.03181626200001</c:v>
                </c:pt>
                <c:pt idx="2461">
                  <c:v>4.4938719740000002</c:v>
                </c:pt>
                <c:pt idx="2462">
                  <c:v>-18.039065044000001</c:v>
                </c:pt>
                <c:pt idx="2463">
                  <c:v>66.852678105999999</c:v>
                </c:pt>
                <c:pt idx="2464">
                  <c:v>176.850211946</c:v>
                </c:pt>
                <c:pt idx="2465">
                  <c:v>172.54350993400001</c:v>
                </c:pt>
                <c:pt idx="2466">
                  <c:v>34.273557783000001</c:v>
                </c:pt>
                <c:pt idx="2467">
                  <c:v>-20.641735197999999</c:v>
                </c:pt>
                <c:pt idx="2468">
                  <c:v>-47.471063395000002</c:v>
                </c:pt>
                <c:pt idx="2469">
                  <c:v>-196.21704346999999</c:v>
                </c:pt>
                <c:pt idx="2470">
                  <c:v>-108.828681872</c:v>
                </c:pt>
                <c:pt idx="2471">
                  <c:v>-4.6612241589999996</c:v>
                </c:pt>
                <c:pt idx="2472">
                  <c:v>31.281759766</c:v>
                </c:pt>
                <c:pt idx="2473">
                  <c:v>62.154781579000002</c:v>
                </c:pt>
                <c:pt idx="2474">
                  <c:v>81.412381006999993</c:v>
                </c:pt>
                <c:pt idx="2475">
                  <c:v>-42.961962960999998</c:v>
                </c:pt>
                <c:pt idx="2476">
                  <c:v>-68.790772531000002</c:v>
                </c:pt>
                <c:pt idx="2477">
                  <c:v>-34.010340521000003</c:v>
                </c:pt>
                <c:pt idx="2478">
                  <c:v>69.670196195000003</c:v>
                </c:pt>
                <c:pt idx="2479">
                  <c:v>217.517812494</c:v>
                </c:pt>
                <c:pt idx="2480">
                  <c:v>137.67431876500001</c:v>
                </c:pt>
                <c:pt idx="2481">
                  <c:v>16.477062771</c:v>
                </c:pt>
                <c:pt idx="2482">
                  <c:v>-16.950498617000001</c:v>
                </c:pt>
                <c:pt idx="2483">
                  <c:v>-125.76634133100001</c:v>
                </c:pt>
                <c:pt idx="2484">
                  <c:v>-208.360238716</c:v>
                </c:pt>
                <c:pt idx="2485">
                  <c:v>-75.203502510000007</c:v>
                </c:pt>
                <c:pt idx="2486">
                  <c:v>47.261638777000002</c:v>
                </c:pt>
                <c:pt idx="2487">
                  <c:v>82.851721850999994</c:v>
                </c:pt>
                <c:pt idx="2488">
                  <c:v>135.62928661399999</c:v>
                </c:pt>
                <c:pt idx="2489">
                  <c:v>153.90829195399999</c:v>
                </c:pt>
                <c:pt idx="2490">
                  <c:v>23.666658645999998</c:v>
                </c:pt>
                <c:pt idx="2491">
                  <c:v>-2.9071813309999999</c:v>
                </c:pt>
                <c:pt idx="2492">
                  <c:v>65.261735454999993</c:v>
                </c:pt>
                <c:pt idx="2493">
                  <c:v>172.190758676</c:v>
                </c:pt>
                <c:pt idx="2494">
                  <c:v>221.03807231900001</c:v>
                </c:pt>
                <c:pt idx="2495">
                  <c:v>108.195858136</c:v>
                </c:pt>
                <c:pt idx="2496">
                  <c:v>41.830227377</c:v>
                </c:pt>
                <c:pt idx="2497">
                  <c:v>20.216732641</c:v>
                </c:pt>
                <c:pt idx="2498">
                  <c:v>-138.32036591799999</c:v>
                </c:pt>
                <c:pt idx="2499">
                  <c:v>-89.487172462000004</c:v>
                </c:pt>
                <c:pt idx="2500">
                  <c:v>-0.58676883499999999</c:v>
                </c:pt>
                <c:pt idx="2501">
                  <c:v>36.913324779</c:v>
                </c:pt>
                <c:pt idx="2502">
                  <c:v>67.123131465</c:v>
                </c:pt>
                <c:pt idx="2503">
                  <c:v>97.711095981</c:v>
                </c:pt>
                <c:pt idx="2504">
                  <c:v>15.227021452000001</c:v>
                </c:pt>
                <c:pt idx="2505">
                  <c:v>-30.065321081</c:v>
                </c:pt>
                <c:pt idx="2506">
                  <c:v>-18.465386095</c:v>
                </c:pt>
                <c:pt idx="2507">
                  <c:v>77.408949727000007</c:v>
                </c:pt>
                <c:pt idx="2508">
                  <c:v>208.15637999699999</c:v>
                </c:pt>
                <c:pt idx="2509">
                  <c:v>132.158211481</c:v>
                </c:pt>
                <c:pt idx="2510">
                  <c:v>-8.1321961829999996</c:v>
                </c:pt>
                <c:pt idx="2511">
                  <c:v>-40.11510174</c:v>
                </c:pt>
                <c:pt idx="2512">
                  <c:v>-109.86227077700001</c:v>
                </c:pt>
                <c:pt idx="2513">
                  <c:v>-208.413025463</c:v>
                </c:pt>
                <c:pt idx="2514">
                  <c:v>-70.209871148000005</c:v>
                </c:pt>
                <c:pt idx="2515">
                  <c:v>62.114758758999997</c:v>
                </c:pt>
                <c:pt idx="2516">
                  <c:v>87.474806572999995</c:v>
                </c:pt>
                <c:pt idx="2517">
                  <c:v>124.496063251</c:v>
                </c:pt>
                <c:pt idx="2518">
                  <c:v>148.467224974</c:v>
                </c:pt>
                <c:pt idx="2519">
                  <c:v>3.1215261089999999</c:v>
                </c:pt>
                <c:pt idx="2520">
                  <c:v>-10.555740369</c:v>
                </c:pt>
                <c:pt idx="2521">
                  <c:v>62.227460618999999</c:v>
                </c:pt>
                <c:pt idx="2522">
                  <c:v>182.61277173799999</c:v>
                </c:pt>
                <c:pt idx="2523">
                  <c:v>281.64942352000003</c:v>
                </c:pt>
                <c:pt idx="2524">
                  <c:v>179.195444549</c:v>
                </c:pt>
                <c:pt idx="2525">
                  <c:v>86.563967187000003</c:v>
                </c:pt>
                <c:pt idx="2526">
                  <c:v>55.175204981</c:v>
                </c:pt>
                <c:pt idx="2527">
                  <c:v>-101.56472504</c:v>
                </c:pt>
                <c:pt idx="2528">
                  <c:v>-96.590183685</c:v>
                </c:pt>
                <c:pt idx="2529">
                  <c:v>-1.866530238</c:v>
                </c:pt>
                <c:pt idx="2530">
                  <c:v>66.841914707000001</c:v>
                </c:pt>
                <c:pt idx="2531">
                  <c:v>115.312442164</c:v>
                </c:pt>
                <c:pt idx="2532">
                  <c:v>160.28178220800001</c:v>
                </c:pt>
                <c:pt idx="2533">
                  <c:v>107.57295088799999</c:v>
                </c:pt>
                <c:pt idx="2534">
                  <c:v>25.030766711999998</c:v>
                </c:pt>
                <c:pt idx="2535">
                  <c:v>5.3741377569999997</c:v>
                </c:pt>
                <c:pt idx="2536">
                  <c:v>89.332579007000007</c:v>
                </c:pt>
                <c:pt idx="2537">
                  <c:v>198.78309549100001</c:v>
                </c:pt>
                <c:pt idx="2538">
                  <c:v>148.07200783799999</c:v>
                </c:pt>
                <c:pt idx="2539">
                  <c:v>20.597321186999999</c:v>
                </c:pt>
                <c:pt idx="2540">
                  <c:v>2.0147493820000002</c:v>
                </c:pt>
                <c:pt idx="2541">
                  <c:v>-41.991366098999997</c:v>
                </c:pt>
                <c:pt idx="2542">
                  <c:v>-169.90921088100001</c:v>
                </c:pt>
                <c:pt idx="2543">
                  <c:v>-50.481967701999999</c:v>
                </c:pt>
                <c:pt idx="2544">
                  <c:v>65.148017643000003</c:v>
                </c:pt>
                <c:pt idx="2545">
                  <c:v>79.023811589999994</c:v>
                </c:pt>
                <c:pt idx="2546">
                  <c:v>101.453338644</c:v>
                </c:pt>
                <c:pt idx="2547">
                  <c:v>133.600290121</c:v>
                </c:pt>
                <c:pt idx="2548">
                  <c:v>5.910640903</c:v>
                </c:pt>
                <c:pt idx="2549">
                  <c:v>12.020124514000001</c:v>
                </c:pt>
                <c:pt idx="2550">
                  <c:v>80.040155389000006</c:v>
                </c:pt>
                <c:pt idx="2551">
                  <c:v>193.50897105600001</c:v>
                </c:pt>
                <c:pt idx="2552">
                  <c:v>317.11917824</c:v>
                </c:pt>
                <c:pt idx="2553">
                  <c:v>212.203041171</c:v>
                </c:pt>
                <c:pt idx="2554">
                  <c:v>94.488104221</c:v>
                </c:pt>
                <c:pt idx="2555">
                  <c:v>55.818943371000003</c:v>
                </c:pt>
                <c:pt idx="2556">
                  <c:v>-76.694969721000007</c:v>
                </c:pt>
                <c:pt idx="2557">
                  <c:v>-96.564797571</c:v>
                </c:pt>
                <c:pt idx="2558">
                  <c:v>27.297977800999998</c:v>
                </c:pt>
                <c:pt idx="2559">
                  <c:v>126.609547952</c:v>
                </c:pt>
                <c:pt idx="2560">
                  <c:v>171.776846858</c:v>
                </c:pt>
                <c:pt idx="2561">
                  <c:v>214.38376150799999</c:v>
                </c:pt>
                <c:pt idx="2562">
                  <c:v>181.38041447800001</c:v>
                </c:pt>
                <c:pt idx="2563">
                  <c:v>64.745841424000005</c:v>
                </c:pt>
                <c:pt idx="2564">
                  <c:v>25.544368394999999</c:v>
                </c:pt>
                <c:pt idx="2565">
                  <c:v>107.40695498300001</c:v>
                </c:pt>
                <c:pt idx="2566">
                  <c:v>226.690613762</c:v>
                </c:pt>
                <c:pt idx="2567">
                  <c:v>225.32344046599999</c:v>
                </c:pt>
                <c:pt idx="2568">
                  <c:v>107.538664039</c:v>
                </c:pt>
                <c:pt idx="2569">
                  <c:v>71.447309249</c:v>
                </c:pt>
                <c:pt idx="2570">
                  <c:v>29.886341724000001</c:v>
                </c:pt>
                <c:pt idx="2571">
                  <c:v>-128.06526609700001</c:v>
                </c:pt>
                <c:pt idx="2572">
                  <c:v>-39.551363526000003</c:v>
                </c:pt>
                <c:pt idx="2573">
                  <c:v>51.139348333999997</c:v>
                </c:pt>
                <c:pt idx="2574">
                  <c:v>73.444410918000003</c:v>
                </c:pt>
                <c:pt idx="2575">
                  <c:v>113.743314054</c:v>
                </c:pt>
                <c:pt idx="2576">
                  <c:v>159.82101918000001</c:v>
                </c:pt>
                <c:pt idx="2577">
                  <c:v>47.199406281000002</c:v>
                </c:pt>
                <c:pt idx="2578">
                  <c:v>37.803732543999999</c:v>
                </c:pt>
                <c:pt idx="2579">
                  <c:v>79.117410903999996</c:v>
                </c:pt>
                <c:pt idx="2580">
                  <c:v>173.90763735100001</c:v>
                </c:pt>
                <c:pt idx="2581">
                  <c:v>301.57878404000002</c:v>
                </c:pt>
                <c:pt idx="2582">
                  <c:v>196.41647563800001</c:v>
                </c:pt>
                <c:pt idx="2583">
                  <c:v>74.556839194000005</c:v>
                </c:pt>
                <c:pt idx="2584">
                  <c:v>56.385785884999997</c:v>
                </c:pt>
                <c:pt idx="2585">
                  <c:v>-41.333575236000001</c:v>
                </c:pt>
                <c:pt idx="2586">
                  <c:v>-93.973035525</c:v>
                </c:pt>
                <c:pt idx="2587">
                  <c:v>42.850003588</c:v>
                </c:pt>
                <c:pt idx="2588">
                  <c:v>155.14735231500001</c:v>
                </c:pt>
                <c:pt idx="2589">
                  <c:v>180.823537104</c:v>
                </c:pt>
                <c:pt idx="2590">
                  <c:v>212.976305451</c:v>
                </c:pt>
                <c:pt idx="2591">
                  <c:v>200.23167248600001</c:v>
                </c:pt>
                <c:pt idx="2592">
                  <c:v>74.103137967999999</c:v>
                </c:pt>
                <c:pt idx="2593">
                  <c:v>55.169610542000001</c:v>
                </c:pt>
                <c:pt idx="2594">
                  <c:v>145.48633825300001</c:v>
                </c:pt>
                <c:pt idx="2595">
                  <c:v>271.08827239700003</c:v>
                </c:pt>
                <c:pt idx="2596">
                  <c:v>306.40904808800002</c:v>
                </c:pt>
                <c:pt idx="2597">
                  <c:v>184.15840586300001</c:v>
                </c:pt>
                <c:pt idx="2598">
                  <c:v>110.965036533</c:v>
                </c:pt>
                <c:pt idx="2599">
                  <c:v>66.351617997000005</c:v>
                </c:pt>
                <c:pt idx="2600">
                  <c:v>-104.252710275</c:v>
                </c:pt>
                <c:pt idx="2601">
                  <c:v>-41.270752840999997</c:v>
                </c:pt>
                <c:pt idx="2602">
                  <c:v>55.758299874000002</c:v>
                </c:pt>
                <c:pt idx="2603">
                  <c:v>106.90693501299999</c:v>
                </c:pt>
                <c:pt idx="2604">
                  <c:v>157.25369581199999</c:v>
                </c:pt>
                <c:pt idx="2605">
                  <c:v>195.516763091</c:v>
                </c:pt>
                <c:pt idx="2606">
                  <c:v>91.407307078000002</c:v>
                </c:pt>
                <c:pt idx="2607">
                  <c:v>43.834341627000001</c:v>
                </c:pt>
                <c:pt idx="2608">
                  <c:v>50.515603184</c:v>
                </c:pt>
                <c:pt idx="2609">
                  <c:v>130.97034603099999</c:v>
                </c:pt>
                <c:pt idx="2610">
                  <c:v>262.54212104700002</c:v>
                </c:pt>
                <c:pt idx="2611">
                  <c:v>189.69803135999999</c:v>
                </c:pt>
                <c:pt idx="2612">
                  <c:v>76.941738959999995</c:v>
                </c:pt>
                <c:pt idx="2613">
                  <c:v>64.986788278000006</c:v>
                </c:pt>
                <c:pt idx="2614">
                  <c:v>-16.173713120999999</c:v>
                </c:pt>
                <c:pt idx="2615">
                  <c:v>-109.51810483</c:v>
                </c:pt>
                <c:pt idx="2616">
                  <c:v>21.635087682000002</c:v>
                </c:pt>
                <c:pt idx="2617">
                  <c:v>133.95087626399999</c:v>
                </c:pt>
                <c:pt idx="2618">
                  <c:v>141.60957861</c:v>
                </c:pt>
                <c:pt idx="2619">
                  <c:v>177.692020095</c:v>
                </c:pt>
                <c:pt idx="2620">
                  <c:v>207.854952927</c:v>
                </c:pt>
                <c:pt idx="2621">
                  <c:v>87.763491947999995</c:v>
                </c:pt>
                <c:pt idx="2622">
                  <c:v>85.112879461999995</c:v>
                </c:pt>
                <c:pt idx="2623">
                  <c:v>166.87662166199999</c:v>
                </c:pt>
                <c:pt idx="2624">
                  <c:v>283.61513417200001</c:v>
                </c:pt>
                <c:pt idx="2625">
                  <c:v>347.20856444700001</c:v>
                </c:pt>
                <c:pt idx="2626">
                  <c:v>220.18958726299999</c:v>
                </c:pt>
                <c:pt idx="2627">
                  <c:v>117.14993927899999</c:v>
                </c:pt>
                <c:pt idx="2628">
                  <c:v>87.500223942000005</c:v>
                </c:pt>
                <c:pt idx="2629">
                  <c:v>-59.881297224000001</c:v>
                </c:pt>
                <c:pt idx="2630">
                  <c:v>-19.737565682</c:v>
                </c:pt>
                <c:pt idx="2631">
                  <c:v>86.002476693999995</c:v>
                </c:pt>
                <c:pt idx="2632">
                  <c:v>152.81650194400001</c:v>
                </c:pt>
                <c:pt idx="2633">
                  <c:v>195.22291900499999</c:v>
                </c:pt>
                <c:pt idx="2634">
                  <c:v>219.48118467800001</c:v>
                </c:pt>
                <c:pt idx="2635">
                  <c:v>132.309466759</c:v>
                </c:pt>
                <c:pt idx="2636">
                  <c:v>48.668730652999997</c:v>
                </c:pt>
                <c:pt idx="2637">
                  <c:v>38.650960132999998</c:v>
                </c:pt>
                <c:pt idx="2638">
                  <c:v>133.97318318399999</c:v>
                </c:pt>
                <c:pt idx="2639">
                  <c:v>270.54766405700002</c:v>
                </c:pt>
                <c:pt idx="2640">
                  <c:v>224.28307211800001</c:v>
                </c:pt>
                <c:pt idx="2641">
                  <c:v>103.259688201</c:v>
                </c:pt>
                <c:pt idx="2642">
                  <c:v>77.135989241000004</c:v>
                </c:pt>
                <c:pt idx="2643">
                  <c:v>4.9268372500000002</c:v>
                </c:pt>
                <c:pt idx="2644">
                  <c:v>-123.564515226</c:v>
                </c:pt>
                <c:pt idx="2645">
                  <c:v>-9.5713710750000001</c:v>
                </c:pt>
                <c:pt idx="2646">
                  <c:v>107.122434821</c:v>
                </c:pt>
                <c:pt idx="2647">
                  <c:v>131.149425318</c:v>
                </c:pt>
                <c:pt idx="2648">
                  <c:v>179.85284442099999</c:v>
                </c:pt>
                <c:pt idx="2649">
                  <c:v>228.38716801199999</c:v>
                </c:pt>
                <c:pt idx="2650">
                  <c:v>100.71679883199999</c:v>
                </c:pt>
                <c:pt idx="2651">
                  <c:v>96.166593663</c:v>
                </c:pt>
                <c:pt idx="2652">
                  <c:v>157.157720735</c:v>
                </c:pt>
                <c:pt idx="2653">
                  <c:v>258.12642834000002</c:v>
                </c:pt>
                <c:pt idx="2654">
                  <c:v>350.36215566099997</c:v>
                </c:pt>
                <c:pt idx="2655">
                  <c:v>240.56456046100001</c:v>
                </c:pt>
                <c:pt idx="2656">
                  <c:v>144.24297533699999</c:v>
                </c:pt>
                <c:pt idx="2657">
                  <c:v>131.11330348199999</c:v>
                </c:pt>
                <c:pt idx="2658">
                  <c:v>-0.345607153</c:v>
                </c:pt>
                <c:pt idx="2659">
                  <c:v>-1.463644323</c:v>
                </c:pt>
                <c:pt idx="2660">
                  <c:v>109.821802887</c:v>
                </c:pt>
                <c:pt idx="2661">
                  <c:v>183.60943040399999</c:v>
                </c:pt>
                <c:pt idx="2662">
                  <c:v>211.706899615</c:v>
                </c:pt>
                <c:pt idx="2663">
                  <c:v>233.526072486</c:v>
                </c:pt>
                <c:pt idx="2664">
                  <c:v>187.227486164</c:v>
                </c:pt>
                <c:pt idx="2665">
                  <c:v>97.653647472000003</c:v>
                </c:pt>
                <c:pt idx="2666">
                  <c:v>84.349129845999997</c:v>
                </c:pt>
                <c:pt idx="2667">
                  <c:v>182.21175478500001</c:v>
                </c:pt>
                <c:pt idx="2668">
                  <c:v>307.07465852799999</c:v>
                </c:pt>
                <c:pt idx="2669">
                  <c:v>279.31015822299997</c:v>
                </c:pt>
                <c:pt idx="2670">
                  <c:v>142.837735571</c:v>
                </c:pt>
                <c:pt idx="2671">
                  <c:v>94.293295654999994</c:v>
                </c:pt>
                <c:pt idx="2672">
                  <c:v>36.081443000999997</c:v>
                </c:pt>
                <c:pt idx="2673">
                  <c:v>-106.39216813500001</c:v>
                </c:pt>
                <c:pt idx="2674">
                  <c:v>3.806244264</c:v>
                </c:pt>
                <c:pt idx="2675">
                  <c:v>123.082802066</c:v>
                </c:pt>
                <c:pt idx="2676">
                  <c:v>157.954518339</c:v>
                </c:pt>
                <c:pt idx="2677">
                  <c:v>201.38506071399999</c:v>
                </c:pt>
                <c:pt idx="2678">
                  <c:v>239.27432550099999</c:v>
                </c:pt>
                <c:pt idx="2679">
                  <c:v>103.26280837100001</c:v>
                </c:pt>
                <c:pt idx="2680">
                  <c:v>83.901706055000005</c:v>
                </c:pt>
                <c:pt idx="2681">
                  <c:v>122.622560901</c:v>
                </c:pt>
                <c:pt idx="2682">
                  <c:v>221.96868684699999</c:v>
                </c:pt>
                <c:pt idx="2683">
                  <c:v>358.53109942999998</c:v>
                </c:pt>
                <c:pt idx="2684">
                  <c:v>272.34533635899999</c:v>
                </c:pt>
                <c:pt idx="2685">
                  <c:v>171.270618455</c:v>
                </c:pt>
                <c:pt idx="2686">
                  <c:v>151.647053261</c:v>
                </c:pt>
                <c:pt idx="2687">
                  <c:v>28.499180106000001</c:v>
                </c:pt>
                <c:pt idx="2688">
                  <c:v>-19.472449438000002</c:v>
                </c:pt>
                <c:pt idx="2689">
                  <c:v>96.474454954999999</c:v>
                </c:pt>
                <c:pt idx="2690">
                  <c:v>182.63219795200001</c:v>
                </c:pt>
                <c:pt idx="2691">
                  <c:v>212.65930019699999</c:v>
                </c:pt>
                <c:pt idx="2692">
                  <c:v>261.21285440499997</c:v>
                </c:pt>
                <c:pt idx="2693">
                  <c:v>258.87688436799999</c:v>
                </c:pt>
                <c:pt idx="2694">
                  <c:v>152.151867872</c:v>
                </c:pt>
                <c:pt idx="2695">
                  <c:v>129.606936276</c:v>
                </c:pt>
                <c:pt idx="2696">
                  <c:v>214.514138452</c:v>
                </c:pt>
                <c:pt idx="2697">
                  <c:v>324.48731366700002</c:v>
                </c:pt>
                <c:pt idx="2698">
                  <c:v>320.28097031700003</c:v>
                </c:pt>
                <c:pt idx="2699">
                  <c:v>180.663426026</c:v>
                </c:pt>
                <c:pt idx="2700">
                  <c:v>124.493651332</c:v>
                </c:pt>
                <c:pt idx="2701">
                  <c:v>96.875744834000002</c:v>
                </c:pt>
                <c:pt idx="2702">
                  <c:v>-52.217879963000001</c:v>
                </c:pt>
                <c:pt idx="2703">
                  <c:v>34.831067267000002</c:v>
                </c:pt>
                <c:pt idx="2704">
                  <c:v>138.84912965500001</c:v>
                </c:pt>
                <c:pt idx="2705">
                  <c:v>174.83183805900001</c:v>
                </c:pt>
                <c:pt idx="2706">
                  <c:v>205.733913059</c:v>
                </c:pt>
                <c:pt idx="2707">
                  <c:v>225.100228182</c:v>
                </c:pt>
                <c:pt idx="2708">
                  <c:v>99.360094119999999</c:v>
                </c:pt>
                <c:pt idx="2709">
                  <c:v>72.298096121</c:v>
                </c:pt>
                <c:pt idx="2710">
                  <c:v>106.238144279</c:v>
                </c:pt>
                <c:pt idx="2711">
                  <c:v>209.352290361</c:v>
                </c:pt>
                <c:pt idx="2712">
                  <c:v>356.90772906699999</c:v>
                </c:pt>
                <c:pt idx="2713">
                  <c:v>277.03445572099997</c:v>
                </c:pt>
                <c:pt idx="2714">
                  <c:v>155.935540621</c:v>
                </c:pt>
                <c:pt idx="2715">
                  <c:v>122.500419036</c:v>
                </c:pt>
                <c:pt idx="2716">
                  <c:v>13.480128601000001</c:v>
                </c:pt>
                <c:pt idx="2717">
                  <c:v>-70.343938565000002</c:v>
                </c:pt>
                <c:pt idx="2718">
                  <c:v>61.705364670000002</c:v>
                </c:pt>
                <c:pt idx="2719">
                  <c:v>183.19248526999999</c:v>
                </c:pt>
                <c:pt idx="2720">
                  <c:v>218.14992596799999</c:v>
                </c:pt>
                <c:pt idx="2721">
                  <c:v>270.68431898400002</c:v>
                </c:pt>
                <c:pt idx="2722">
                  <c:v>289.011376004</c:v>
                </c:pt>
                <c:pt idx="2723">
                  <c:v>158.722252067</c:v>
                </c:pt>
                <c:pt idx="2724">
                  <c:v>131.99236833099999</c:v>
                </c:pt>
                <c:pt idx="2725">
                  <c:v>200.120220647</c:v>
                </c:pt>
                <c:pt idx="2726">
                  <c:v>305.77811766999997</c:v>
                </c:pt>
                <c:pt idx="2727">
                  <c:v>353.41390030100001</c:v>
                </c:pt>
                <c:pt idx="2728">
                  <c:v>239.62461201599999</c:v>
                </c:pt>
                <c:pt idx="2729">
                  <c:v>172.721766417</c:v>
                </c:pt>
                <c:pt idx="2730">
                  <c:v>151.02368105299999</c:v>
                </c:pt>
                <c:pt idx="2731">
                  <c:v>-7.5461730579999999</c:v>
                </c:pt>
                <c:pt idx="2732">
                  <c:v>41.082487336</c:v>
                </c:pt>
                <c:pt idx="2733">
                  <c:v>129.84142648900001</c:v>
                </c:pt>
                <c:pt idx="2734">
                  <c:v>167.31808966</c:v>
                </c:pt>
                <c:pt idx="2735">
                  <c:v>196.20462413800001</c:v>
                </c:pt>
                <c:pt idx="2736">
                  <c:v>225.55694986500001</c:v>
                </c:pt>
                <c:pt idx="2737">
                  <c:v>142.26012529499999</c:v>
                </c:pt>
                <c:pt idx="2738">
                  <c:v>96.435783334000007</c:v>
                </c:pt>
                <c:pt idx="2739">
                  <c:v>107.777177979</c:v>
                </c:pt>
                <c:pt idx="2740">
                  <c:v>203.52403047999999</c:v>
                </c:pt>
                <c:pt idx="2741">
                  <c:v>334.21844668599999</c:v>
                </c:pt>
                <c:pt idx="2742">
                  <c:v>258.10538710399999</c:v>
                </c:pt>
                <c:pt idx="2743">
                  <c:v>117.639579626</c:v>
                </c:pt>
                <c:pt idx="2744">
                  <c:v>84.258558163999993</c:v>
                </c:pt>
                <c:pt idx="2745">
                  <c:v>13.434018141999999</c:v>
                </c:pt>
                <c:pt idx="2746">
                  <c:v>-85.812943743999995</c:v>
                </c:pt>
                <c:pt idx="2747">
                  <c:v>51.749066401</c:v>
                </c:pt>
                <c:pt idx="2748">
                  <c:v>183.721851644</c:v>
                </c:pt>
                <c:pt idx="2749">
                  <c:v>208.95880532999999</c:v>
                </c:pt>
                <c:pt idx="2750">
                  <c:v>246.018227268</c:v>
                </c:pt>
                <c:pt idx="2751">
                  <c:v>269.923318714</c:v>
                </c:pt>
                <c:pt idx="2752">
                  <c:v>124.26997280800001</c:v>
                </c:pt>
                <c:pt idx="2753">
                  <c:v>109.248315418</c:v>
                </c:pt>
                <c:pt idx="2754">
                  <c:v>180.963644372</c:v>
                </c:pt>
                <c:pt idx="2755">
                  <c:v>300.504460881</c:v>
                </c:pt>
                <c:pt idx="2756">
                  <c:v>399.00874698699999</c:v>
                </c:pt>
                <c:pt idx="2757">
                  <c:v>296.29673269</c:v>
                </c:pt>
                <c:pt idx="2758">
                  <c:v>203.666082069</c:v>
                </c:pt>
                <c:pt idx="2759">
                  <c:v>172.31714133400001</c:v>
                </c:pt>
                <c:pt idx="2760">
                  <c:v>15.310435406</c:v>
                </c:pt>
                <c:pt idx="2761">
                  <c:v>19.962535289000002</c:v>
                </c:pt>
                <c:pt idx="2762">
                  <c:v>113.460164691</c:v>
                </c:pt>
                <c:pt idx="2763">
                  <c:v>181.021136966</c:v>
                </c:pt>
                <c:pt idx="2764">
                  <c:v>228.59943316100001</c:v>
                </c:pt>
                <c:pt idx="2765">
                  <c:v>273.039161304</c:v>
                </c:pt>
                <c:pt idx="2766">
                  <c:v>220.20065249000001</c:v>
                </c:pt>
                <c:pt idx="2767">
                  <c:v>137.53958398</c:v>
                </c:pt>
                <c:pt idx="2768">
                  <c:v>117.765133214</c:v>
                </c:pt>
                <c:pt idx="2769">
                  <c:v>201.550222378</c:v>
                </c:pt>
                <c:pt idx="2770">
                  <c:v>310.69534969400002</c:v>
                </c:pt>
                <c:pt idx="2771">
                  <c:v>258.66519841000002</c:v>
                </c:pt>
                <c:pt idx="2772">
                  <c:v>130.015935515</c:v>
                </c:pt>
                <c:pt idx="2773">
                  <c:v>110.58296755400001</c:v>
                </c:pt>
                <c:pt idx="2774">
                  <c:v>66.239464683999998</c:v>
                </c:pt>
                <c:pt idx="2775">
                  <c:v>-61.905480425999997</c:v>
                </c:pt>
                <c:pt idx="2776">
                  <c:v>57.203175405000003</c:v>
                </c:pt>
                <c:pt idx="2777">
                  <c:v>172.712675015</c:v>
                </c:pt>
                <c:pt idx="2778">
                  <c:v>186.445167763</c:v>
                </c:pt>
                <c:pt idx="2779">
                  <c:v>208.5385723</c:v>
                </c:pt>
                <c:pt idx="2780">
                  <c:v>239.38972160700001</c:v>
                </c:pt>
                <c:pt idx="2781">
                  <c:v>110.56409234900001</c:v>
                </c:pt>
                <c:pt idx="2782">
                  <c:v>115.87260986</c:v>
                </c:pt>
                <c:pt idx="2783">
                  <c:v>183.362546455</c:v>
                </c:pt>
                <c:pt idx="2784">
                  <c:v>296.48955250300003</c:v>
                </c:pt>
                <c:pt idx="2785">
                  <c:v>419.99952206299997</c:v>
                </c:pt>
                <c:pt idx="2786">
                  <c:v>314.99504905800001</c:v>
                </c:pt>
                <c:pt idx="2787">
                  <c:v>197.09892971799999</c:v>
                </c:pt>
                <c:pt idx="2788">
                  <c:v>157.90074441499999</c:v>
                </c:pt>
                <c:pt idx="2789">
                  <c:v>24.117195904999999</c:v>
                </c:pt>
                <c:pt idx="2790">
                  <c:v>3.2282927149999998</c:v>
                </c:pt>
                <c:pt idx="2791">
                  <c:v>126.23026135000001</c:v>
                </c:pt>
                <c:pt idx="2792">
                  <c:v>224.924169242</c:v>
                </c:pt>
                <c:pt idx="2793">
                  <c:v>269.76538266400001</c:v>
                </c:pt>
                <c:pt idx="2794">
                  <c:v>312.29204219299999</c:v>
                </c:pt>
                <c:pt idx="2795">
                  <c:v>279.230741846</c:v>
                </c:pt>
                <c:pt idx="2796">
                  <c:v>162.230709641</c:v>
                </c:pt>
                <c:pt idx="2797">
                  <c:v>122.465613977</c:v>
                </c:pt>
                <c:pt idx="2798">
                  <c:v>203.098920389</c:v>
                </c:pt>
                <c:pt idx="2799">
                  <c:v>321.24947685500001</c:v>
                </c:pt>
                <c:pt idx="2800">
                  <c:v>319.02700389900002</c:v>
                </c:pt>
                <c:pt idx="2801">
                  <c:v>200.655206228</c:v>
                </c:pt>
                <c:pt idx="2802">
                  <c:v>164.30274672499999</c:v>
                </c:pt>
                <c:pt idx="2803">
                  <c:v>122.673767454</c:v>
                </c:pt>
                <c:pt idx="2804">
                  <c:v>-35.593969907999998</c:v>
                </c:pt>
                <c:pt idx="2805">
                  <c:v>52.476627563000001</c:v>
                </c:pt>
                <c:pt idx="2806">
                  <c:v>142.66204746</c:v>
                </c:pt>
                <c:pt idx="2807">
                  <c:v>163.67238003599999</c:v>
                </c:pt>
                <c:pt idx="2808">
                  <c:v>202.78025445099999</c:v>
                </c:pt>
                <c:pt idx="2809">
                  <c:v>247.975929221</c:v>
                </c:pt>
                <c:pt idx="2810">
                  <c:v>134.85327171599999</c:v>
                </c:pt>
                <c:pt idx="2811">
                  <c:v>125.132881856</c:v>
                </c:pt>
                <c:pt idx="2812">
                  <c:v>166.177826826</c:v>
                </c:pt>
                <c:pt idx="2813">
                  <c:v>260.70899819800002</c:v>
                </c:pt>
                <c:pt idx="2814">
                  <c:v>388.06566372999998</c:v>
                </c:pt>
                <c:pt idx="2815">
                  <c:v>282.27283815800001</c:v>
                </c:pt>
                <c:pt idx="2816">
                  <c:v>159.02761793600001</c:v>
                </c:pt>
                <c:pt idx="2817">
                  <c:v>139.702777583</c:v>
                </c:pt>
                <c:pt idx="2818">
                  <c:v>41.297265228000001</c:v>
                </c:pt>
                <c:pt idx="2819">
                  <c:v>-11.916657970999999</c:v>
                </c:pt>
                <c:pt idx="2820">
                  <c:v>124.40472784400001</c:v>
                </c:pt>
                <c:pt idx="2821">
                  <c:v>236.45244802100001</c:v>
                </c:pt>
                <c:pt idx="2822">
                  <c:v>261.89311815399998</c:v>
                </c:pt>
                <c:pt idx="2823">
                  <c:v>293.71944050000002</c:v>
                </c:pt>
                <c:pt idx="2824">
                  <c:v>280.34727459599998</c:v>
                </c:pt>
                <c:pt idx="2825">
                  <c:v>152.78664940900001</c:v>
                </c:pt>
                <c:pt idx="2826">
                  <c:v>132.72324997300001</c:v>
                </c:pt>
                <c:pt idx="2827">
                  <c:v>222.169311472</c:v>
                </c:pt>
                <c:pt idx="2828">
                  <c:v>347.13437036400001</c:v>
                </c:pt>
                <c:pt idx="2829">
                  <c:v>382.13035606099999</c:v>
                </c:pt>
                <c:pt idx="2830">
                  <c:v>259.64516384199999</c:v>
                </c:pt>
                <c:pt idx="2831">
                  <c:v>186.198692464</c:v>
                </c:pt>
                <c:pt idx="2832">
                  <c:v>141.17314027200001</c:v>
                </c:pt>
                <c:pt idx="2833">
                  <c:v>-30.297815561</c:v>
                </c:pt>
                <c:pt idx="2834">
                  <c:v>31.394170160000002</c:v>
                </c:pt>
                <c:pt idx="2835">
                  <c:v>86.652259783000005</c:v>
                </c:pt>
                <c:pt idx="2836">
                  <c:v>136.84164290800001</c:v>
                </c:pt>
                <c:pt idx="2837">
                  <c:v>186.53136321299999</c:v>
                </c:pt>
                <c:pt idx="2838">
                  <c:v>224.42791206000001</c:v>
                </c:pt>
                <c:pt idx="2839">
                  <c:v>120.085401852</c:v>
                </c:pt>
                <c:pt idx="2840">
                  <c:v>72.118783174000001</c:v>
                </c:pt>
                <c:pt idx="2841">
                  <c:v>78.312256938000004</c:v>
                </c:pt>
                <c:pt idx="2842">
                  <c:v>158.00041035800001</c:v>
                </c:pt>
                <c:pt idx="2843">
                  <c:v>288.15564308099999</c:v>
                </c:pt>
                <c:pt idx="2844">
                  <c:v>214.105926571</c:v>
                </c:pt>
                <c:pt idx="2845">
                  <c:v>100.38921354</c:v>
                </c:pt>
                <c:pt idx="2846">
                  <c:v>87.899584156000003</c:v>
                </c:pt>
                <c:pt idx="2847">
                  <c:v>6.4931128530000004</c:v>
                </c:pt>
                <c:pt idx="2848">
                  <c:v>-87.294766100000004</c:v>
                </c:pt>
                <c:pt idx="2849">
                  <c:v>43.431026967000001</c:v>
                </c:pt>
                <c:pt idx="2850">
                  <c:v>155.38686492900001</c:v>
                </c:pt>
                <c:pt idx="2851">
                  <c:v>162.24978076299999</c:v>
                </c:pt>
                <c:pt idx="2852">
                  <c:v>196.85107008700001</c:v>
                </c:pt>
                <c:pt idx="2853">
                  <c:v>225.812050008</c:v>
                </c:pt>
                <c:pt idx="2854">
                  <c:v>104.828100338</c:v>
                </c:pt>
                <c:pt idx="2855">
                  <c:v>101.632425838</c:v>
                </c:pt>
                <c:pt idx="2856">
                  <c:v>182.960179657</c:v>
                </c:pt>
                <c:pt idx="2857">
                  <c:v>299.37235766100002</c:v>
                </c:pt>
                <c:pt idx="2858">
                  <c:v>362.77044557200003</c:v>
                </c:pt>
                <c:pt idx="2859">
                  <c:v>235.36323318699999</c:v>
                </c:pt>
                <c:pt idx="2860">
                  <c:v>131.35540422299999</c:v>
                </c:pt>
                <c:pt idx="2861">
                  <c:v>100.21969265600001</c:v>
                </c:pt>
                <c:pt idx="2862">
                  <c:v>-48.221104636</c:v>
                </c:pt>
                <c:pt idx="2863">
                  <c:v>-8.976598439</c:v>
                </c:pt>
                <c:pt idx="2864">
                  <c:v>96.090950488000004</c:v>
                </c:pt>
                <c:pt idx="2865">
                  <c:v>162.50838771700001</c:v>
                </c:pt>
                <c:pt idx="2866">
                  <c:v>204.67067214799999</c:v>
                </c:pt>
                <c:pt idx="2867">
                  <c:v>228.725385012</c:v>
                </c:pt>
                <c:pt idx="2868">
                  <c:v>141.12990293799999</c:v>
                </c:pt>
                <c:pt idx="2869">
                  <c:v>56.454035308000002</c:v>
                </c:pt>
                <c:pt idx="2870">
                  <c:v>44.993452695000002</c:v>
                </c:pt>
                <c:pt idx="2871">
                  <c:v>139.129562013</c:v>
                </c:pt>
                <c:pt idx="2872">
                  <c:v>274.76483981600001</c:v>
                </c:pt>
                <c:pt idx="2873">
                  <c:v>227.96674686599999</c:v>
                </c:pt>
                <c:pt idx="2874">
                  <c:v>106.633663345</c:v>
                </c:pt>
                <c:pt idx="2875">
                  <c:v>80.393247818000006</c:v>
                </c:pt>
                <c:pt idx="2876">
                  <c:v>7.9039824530000002</c:v>
                </c:pt>
                <c:pt idx="2877">
                  <c:v>-121.224925411</c:v>
                </c:pt>
                <c:pt idx="2878">
                  <c:v>-8.0954873169999999</c:v>
                </c:pt>
                <c:pt idx="2879">
                  <c:v>107.172281613</c:v>
                </c:pt>
                <c:pt idx="2880">
                  <c:v>129.937394187</c:v>
                </c:pt>
                <c:pt idx="2881">
                  <c:v>177.69001692000001</c:v>
                </c:pt>
                <c:pt idx="2882">
                  <c:v>225.69103071200001</c:v>
                </c:pt>
                <c:pt idx="2883">
                  <c:v>97.749935840999996</c:v>
                </c:pt>
                <c:pt idx="2884">
                  <c:v>93.027239284999993</c:v>
                </c:pt>
                <c:pt idx="2885">
                  <c:v>153.722552224</c:v>
                </c:pt>
                <c:pt idx="2886">
                  <c:v>254.26580550400001</c:v>
                </c:pt>
                <c:pt idx="2887">
                  <c:v>345.59205300399998</c:v>
                </c:pt>
                <c:pt idx="2888">
                  <c:v>234.32581602100001</c:v>
                </c:pt>
                <c:pt idx="2889">
                  <c:v>136.71580324199999</c:v>
                </c:pt>
                <c:pt idx="2890">
                  <c:v>122.79536131899999</c:v>
                </c:pt>
                <c:pt idx="2891">
                  <c:v>-9.0217191020000005</c:v>
                </c:pt>
                <c:pt idx="2892">
                  <c:v>-10.598063705</c:v>
                </c:pt>
                <c:pt idx="2893">
                  <c:v>100.463574458</c:v>
                </c:pt>
                <c:pt idx="2894">
                  <c:v>174.11183175400001</c:v>
                </c:pt>
                <c:pt idx="2895">
                  <c:v>201.871805456</c:v>
                </c:pt>
                <c:pt idx="2896">
                  <c:v>222.63642132499999</c:v>
                </c:pt>
                <c:pt idx="2897">
                  <c:v>174.83446903500001</c:v>
                </c:pt>
                <c:pt idx="2898">
                  <c:v>84.051510921000002</c:v>
                </c:pt>
                <c:pt idx="2899">
                  <c:v>69.926624020999995</c:v>
                </c:pt>
                <c:pt idx="2900">
                  <c:v>167.226517943</c:v>
                </c:pt>
                <c:pt idx="2901">
                  <c:v>291.793453994</c:v>
                </c:pt>
                <c:pt idx="2902">
                  <c:v>263.96560147899999</c:v>
                </c:pt>
                <c:pt idx="2903">
                  <c:v>127.375957148</c:v>
                </c:pt>
                <c:pt idx="2904">
                  <c:v>78.676091927000002</c:v>
                </c:pt>
                <c:pt idx="2905">
                  <c:v>18.975299074999999</c:v>
                </c:pt>
                <c:pt idx="2906">
                  <c:v>-124.94530284699999</c:v>
                </c:pt>
                <c:pt idx="2907">
                  <c:v>-15.831776692</c:v>
                </c:pt>
                <c:pt idx="2908">
                  <c:v>102.51757444899999</c:v>
                </c:pt>
                <c:pt idx="2909">
                  <c:v>136.830963325</c:v>
                </c:pt>
                <c:pt idx="2910">
                  <c:v>180.03007330200001</c:v>
                </c:pt>
                <c:pt idx="2911">
                  <c:v>217.79582492899999</c:v>
                </c:pt>
                <c:pt idx="2912">
                  <c:v>81.535759909000006</c:v>
                </c:pt>
                <c:pt idx="2913">
                  <c:v>62.160762894000001</c:v>
                </c:pt>
                <c:pt idx="2914">
                  <c:v>99.312865596999998</c:v>
                </c:pt>
                <c:pt idx="2915">
                  <c:v>197.17902098499999</c:v>
                </c:pt>
                <c:pt idx="2916">
                  <c:v>332.535509789</c:v>
                </c:pt>
                <c:pt idx="2917">
                  <c:v>245.51845733499999</c:v>
                </c:pt>
                <c:pt idx="2918">
                  <c:v>143.977802271</c:v>
                </c:pt>
                <c:pt idx="2919">
                  <c:v>124.25482854000001</c:v>
                </c:pt>
                <c:pt idx="2920">
                  <c:v>0.96359720800000004</c:v>
                </c:pt>
                <c:pt idx="2921">
                  <c:v>-47.513608288</c:v>
                </c:pt>
                <c:pt idx="2922">
                  <c:v>68.698920866999998</c:v>
                </c:pt>
                <c:pt idx="2923">
                  <c:v>153.30838152699999</c:v>
                </c:pt>
                <c:pt idx="2924">
                  <c:v>181.747780882</c:v>
                </c:pt>
                <c:pt idx="2925">
                  <c:v>228.99814924399999</c:v>
                </c:pt>
                <c:pt idx="2926">
                  <c:v>225.85022071700001</c:v>
                </c:pt>
                <c:pt idx="2927">
                  <c:v>118.752030425</c:v>
                </c:pt>
                <c:pt idx="2928">
                  <c:v>96.055563703000004</c:v>
                </c:pt>
                <c:pt idx="2929">
                  <c:v>180.74621030599999</c:v>
                </c:pt>
                <c:pt idx="2930">
                  <c:v>290.534795583</c:v>
                </c:pt>
                <c:pt idx="2931">
                  <c:v>286.52909993499998</c:v>
                </c:pt>
                <c:pt idx="2932">
                  <c:v>145.238144503</c:v>
                </c:pt>
                <c:pt idx="2933">
                  <c:v>87.400306381999997</c:v>
                </c:pt>
                <c:pt idx="2934">
                  <c:v>58.607618498999997</c:v>
                </c:pt>
                <c:pt idx="2935">
                  <c:v>-91.140597114000002</c:v>
                </c:pt>
                <c:pt idx="2936">
                  <c:v>-4.6448646609999997</c:v>
                </c:pt>
                <c:pt idx="2937">
                  <c:v>99.115050987999993</c:v>
                </c:pt>
                <c:pt idx="2938">
                  <c:v>135.01800324800001</c:v>
                </c:pt>
                <c:pt idx="2939">
                  <c:v>165.76319249299999</c:v>
                </c:pt>
                <c:pt idx="2940">
                  <c:v>185.131303766</c:v>
                </c:pt>
                <c:pt idx="2941">
                  <c:v>57.548182146000002</c:v>
                </c:pt>
                <c:pt idx="2942">
                  <c:v>28.888099889999999</c:v>
                </c:pt>
                <c:pt idx="2943">
                  <c:v>61.598104573000001</c:v>
                </c:pt>
                <c:pt idx="2944">
                  <c:v>163.821929904</c:v>
                </c:pt>
                <c:pt idx="2945">
                  <c:v>310.94046279299999</c:v>
                </c:pt>
                <c:pt idx="2946">
                  <c:v>230.93817836400001</c:v>
                </c:pt>
                <c:pt idx="2947">
                  <c:v>109.827627333</c:v>
                </c:pt>
                <c:pt idx="2948">
                  <c:v>76.198117972000006</c:v>
                </c:pt>
                <c:pt idx="2949">
                  <c:v>-33.116648085999998</c:v>
                </c:pt>
                <c:pt idx="2950">
                  <c:v>-118.76605567199999</c:v>
                </c:pt>
                <c:pt idx="2951">
                  <c:v>11.96230763</c:v>
                </c:pt>
                <c:pt idx="2952">
                  <c:v>132.186408564</c:v>
                </c:pt>
                <c:pt idx="2953">
                  <c:v>166.220823169</c:v>
                </c:pt>
                <c:pt idx="2954">
                  <c:v>218.343891652</c:v>
                </c:pt>
                <c:pt idx="2955">
                  <c:v>236.51236015500001</c:v>
                </c:pt>
                <c:pt idx="2956">
                  <c:v>106.15279515899999</c:v>
                </c:pt>
                <c:pt idx="2957">
                  <c:v>79.237766081999993</c:v>
                </c:pt>
                <c:pt idx="2958">
                  <c:v>147.30626332099999</c:v>
                </c:pt>
                <c:pt idx="2959">
                  <c:v>251.21782163399999</c:v>
                </c:pt>
                <c:pt idx="2960">
                  <c:v>297.317765339</c:v>
                </c:pt>
                <c:pt idx="2961">
                  <c:v>182.290874723</c:v>
                </c:pt>
                <c:pt idx="2962">
                  <c:v>114.575052708</c:v>
                </c:pt>
                <c:pt idx="2963">
                  <c:v>92.628292208999994</c:v>
                </c:pt>
                <c:pt idx="2964">
                  <c:v>-66.099600179000007</c:v>
                </c:pt>
                <c:pt idx="2965">
                  <c:v>-17.823251283000001</c:v>
                </c:pt>
                <c:pt idx="2966">
                  <c:v>70.854831681999997</c:v>
                </c:pt>
                <c:pt idx="2967">
                  <c:v>108.419005422</c:v>
                </c:pt>
                <c:pt idx="2968">
                  <c:v>135.40835162499999</c:v>
                </c:pt>
                <c:pt idx="2969">
                  <c:v>163.00663700800001</c:v>
                </c:pt>
                <c:pt idx="2970">
                  <c:v>78.439628753999997</c:v>
                </c:pt>
                <c:pt idx="2971">
                  <c:v>31.942395393000002</c:v>
                </c:pt>
                <c:pt idx="2972">
                  <c:v>42.872757942</c:v>
                </c:pt>
                <c:pt idx="2973">
                  <c:v>138.325042051</c:v>
                </c:pt>
                <c:pt idx="2974">
                  <c:v>268.98706111799999</c:v>
                </c:pt>
                <c:pt idx="2975">
                  <c:v>192.80072730200001</c:v>
                </c:pt>
                <c:pt idx="2976">
                  <c:v>52.220281208999999</c:v>
                </c:pt>
                <c:pt idx="2977">
                  <c:v>16.848794716</c:v>
                </c:pt>
                <c:pt idx="2978">
                  <c:v>-55.599093177999997</c:v>
                </c:pt>
                <c:pt idx="2979">
                  <c:v>-155.971966635</c:v>
                </c:pt>
                <c:pt idx="2980">
                  <c:v>-19.095373184</c:v>
                </c:pt>
                <c:pt idx="2981">
                  <c:v>112.442536109</c:v>
                </c:pt>
                <c:pt idx="2982">
                  <c:v>137.549763872</c:v>
                </c:pt>
                <c:pt idx="2983">
                  <c:v>174.63017305899999</c:v>
                </c:pt>
                <c:pt idx="2984">
                  <c:v>198.27650428600001</c:v>
                </c:pt>
                <c:pt idx="2985">
                  <c:v>52.395662016000003</c:v>
                </c:pt>
                <c:pt idx="2986">
                  <c:v>35.499372174000001</c:v>
                </c:pt>
                <c:pt idx="2987">
                  <c:v>105.640858123</c:v>
                </c:pt>
                <c:pt idx="2988">
                  <c:v>223.94074314700001</c:v>
                </c:pt>
                <c:pt idx="2989">
                  <c:v>321.76270580099998</c:v>
                </c:pt>
                <c:pt idx="2990">
                  <c:v>218.780289673</c:v>
                </c:pt>
                <c:pt idx="2991">
                  <c:v>126.176784019</c:v>
                </c:pt>
                <c:pt idx="2992">
                  <c:v>94.822487942999999</c:v>
                </c:pt>
                <c:pt idx="2993">
                  <c:v>-62.584412119</c:v>
                </c:pt>
                <c:pt idx="2994">
                  <c:v>-58.302562887999997</c:v>
                </c:pt>
                <c:pt idx="2995">
                  <c:v>33.631351809000002</c:v>
                </c:pt>
                <c:pt idx="2996">
                  <c:v>99.589330832000002</c:v>
                </c:pt>
                <c:pt idx="2997">
                  <c:v>145.806509893</c:v>
                </c:pt>
                <c:pt idx="2998">
                  <c:v>189.52424333299999</c:v>
                </c:pt>
                <c:pt idx="2999">
                  <c:v>136.38872096599999</c:v>
                </c:pt>
                <c:pt idx="3000">
                  <c:v>53.783913898000002</c:v>
                </c:pt>
                <c:pt idx="3001">
                  <c:v>34.001511006999998</c:v>
                </c:pt>
                <c:pt idx="3002">
                  <c:v>117.54266783</c:v>
                </c:pt>
                <c:pt idx="3003">
                  <c:v>226.55388030500001</c:v>
                </c:pt>
                <c:pt idx="3004">
                  <c:v>172.73996805600001</c:v>
                </c:pt>
                <c:pt idx="3005">
                  <c:v>42.433169036000002</c:v>
                </c:pt>
                <c:pt idx="3006">
                  <c:v>21.829362962000001</c:v>
                </c:pt>
                <c:pt idx="3007">
                  <c:v>-23.009184868999998</c:v>
                </c:pt>
                <c:pt idx="3008">
                  <c:v>-151.432957214</c:v>
                </c:pt>
                <c:pt idx="3009">
                  <c:v>-32.452657156999997</c:v>
                </c:pt>
                <c:pt idx="3010">
                  <c:v>83.137297462000006</c:v>
                </c:pt>
                <c:pt idx="3011">
                  <c:v>96.853478676999998</c:v>
                </c:pt>
                <c:pt idx="3012">
                  <c:v>118.69585537</c:v>
                </c:pt>
                <c:pt idx="3013">
                  <c:v>147.426810026</c:v>
                </c:pt>
                <c:pt idx="3014">
                  <c:v>16.963073003000002</c:v>
                </c:pt>
                <c:pt idx="3015">
                  <c:v>21.216445217</c:v>
                </c:pt>
                <c:pt idx="3016">
                  <c:v>88.005568717000003</c:v>
                </c:pt>
                <c:pt idx="3017">
                  <c:v>200.76559450900001</c:v>
                </c:pt>
                <c:pt idx="3018">
                  <c:v>324.36281251600002</c:v>
                </c:pt>
                <c:pt idx="3019">
                  <c:v>219.54743593399999</c:v>
                </c:pt>
                <c:pt idx="3020">
                  <c:v>101.607314249</c:v>
                </c:pt>
                <c:pt idx="3021">
                  <c:v>61.778558416000003</c:v>
                </c:pt>
                <c:pt idx="3022">
                  <c:v>-73.968242731999993</c:v>
                </c:pt>
                <c:pt idx="3023">
                  <c:v>-96.391914524000001</c:v>
                </c:pt>
                <c:pt idx="3024">
                  <c:v>25.690179408999999</c:v>
                </c:pt>
                <c:pt idx="3025">
                  <c:v>123.692515417</c:v>
                </c:pt>
                <c:pt idx="3026">
                  <c:v>168.217128454</c:v>
                </c:pt>
                <c:pt idx="3027">
                  <c:v>210.95124770499999</c:v>
                </c:pt>
                <c:pt idx="3028">
                  <c:v>177.903408681</c:v>
                </c:pt>
                <c:pt idx="3029">
                  <c:v>60.812245593</c:v>
                </c:pt>
                <c:pt idx="3030">
                  <c:v>20.700380957</c:v>
                </c:pt>
                <c:pt idx="3031">
                  <c:v>99.510497028000003</c:v>
                </c:pt>
                <c:pt idx="3032">
                  <c:v>216.11788667600001</c:v>
                </c:pt>
                <c:pt idx="3033">
                  <c:v>289.08609670800001</c:v>
                </c:pt>
                <c:pt idx="3034">
                  <c:v>170.235981434</c:v>
                </c:pt>
                <c:pt idx="3035">
                  <c:v>133.95759986900001</c:v>
                </c:pt>
                <c:pt idx="3036">
                  <c:v>92.556929667000006</c:v>
                </c:pt>
                <c:pt idx="3037">
                  <c:v>-65.839939764999997</c:v>
                </c:pt>
                <c:pt idx="3038">
                  <c:v>22.147270949999999</c:v>
                </c:pt>
                <c:pt idx="3039">
                  <c:v>112.25763795</c:v>
                </c:pt>
                <c:pt idx="3040">
                  <c:v>131.48605278799999</c:v>
                </c:pt>
                <c:pt idx="3041">
                  <c:v>168.88710319899999</c:v>
                </c:pt>
                <c:pt idx="3042">
                  <c:v>212.85582001</c:v>
                </c:pt>
                <c:pt idx="3043">
                  <c:v>99.280434898999999</c:v>
                </c:pt>
                <c:pt idx="3044">
                  <c:v>89.642300524999996</c:v>
                </c:pt>
                <c:pt idx="3045">
                  <c:v>130.77489245699999</c:v>
                </c:pt>
                <c:pt idx="3046">
                  <c:v>225.341427767</c:v>
                </c:pt>
                <c:pt idx="3047">
                  <c:v>352.76338197899997</c:v>
                </c:pt>
                <c:pt idx="3048">
                  <c:v>246.65079922199999</c:v>
                </c:pt>
                <c:pt idx="3049">
                  <c:v>121.430782588</c:v>
                </c:pt>
                <c:pt idx="3050">
                  <c:v>100.414651867</c:v>
                </c:pt>
                <c:pt idx="3051">
                  <c:v>1.1710170099999999</c:v>
                </c:pt>
                <c:pt idx="3052">
                  <c:v>-52.525352841999997</c:v>
                </c:pt>
                <c:pt idx="3053">
                  <c:v>83.730014913000005</c:v>
                </c:pt>
                <c:pt idx="3054">
                  <c:v>196.00196080500001</c:v>
                </c:pt>
                <c:pt idx="3055">
                  <c:v>221.691699277</c:v>
                </c:pt>
                <c:pt idx="3056">
                  <c:v>253.58044869599999</c:v>
                </c:pt>
                <c:pt idx="3057">
                  <c:v>239.62197035200001</c:v>
                </c:pt>
                <c:pt idx="3058">
                  <c:v>110.177291408</c:v>
                </c:pt>
                <c:pt idx="3059">
                  <c:v>88.698269694000004</c:v>
                </c:pt>
                <c:pt idx="3060">
                  <c:v>177.139583504</c:v>
                </c:pt>
                <c:pt idx="3061">
                  <c:v>301.60082612000002</c:v>
                </c:pt>
                <c:pt idx="3062">
                  <c:v>336.69517669200002</c:v>
                </c:pt>
                <c:pt idx="3063">
                  <c:v>214.59344071199999</c:v>
                </c:pt>
                <c:pt idx="3064">
                  <c:v>141.534355882</c:v>
                </c:pt>
                <c:pt idx="3065">
                  <c:v>96.322525080999995</c:v>
                </c:pt>
                <c:pt idx="3066">
                  <c:v>-75.968557468</c:v>
                </c:pt>
                <c:pt idx="3067">
                  <c:v>-15.88145059</c:v>
                </c:pt>
                <c:pt idx="3068">
                  <c:v>78.623714618999998</c:v>
                </c:pt>
                <c:pt idx="3069">
                  <c:v>127.738640487</c:v>
                </c:pt>
                <c:pt idx="3070">
                  <c:v>176.893738996</c:v>
                </c:pt>
                <c:pt idx="3071">
                  <c:v>214.874087516</c:v>
                </c:pt>
                <c:pt idx="3072">
                  <c:v>110.734126839</c:v>
                </c:pt>
                <c:pt idx="3073">
                  <c:v>63.075025128999997</c:v>
                </c:pt>
                <c:pt idx="3074">
                  <c:v>69.249622497999994</c:v>
                </c:pt>
                <c:pt idx="3075">
                  <c:v>148.42574267699999</c:v>
                </c:pt>
                <c:pt idx="3076">
                  <c:v>276.79141179700002</c:v>
                </c:pt>
                <c:pt idx="3077">
                  <c:v>201.24919466200001</c:v>
                </c:pt>
                <c:pt idx="3078">
                  <c:v>86.518475336999998</c:v>
                </c:pt>
                <c:pt idx="3079">
                  <c:v>73.777594590999996</c:v>
                </c:pt>
                <c:pt idx="3080">
                  <c:v>-7.4526354660000003</c:v>
                </c:pt>
                <c:pt idx="3081">
                  <c:v>-101.237397485</c:v>
                </c:pt>
                <c:pt idx="3082">
                  <c:v>29.713307774</c:v>
                </c:pt>
                <c:pt idx="3083">
                  <c:v>141.82820150800001</c:v>
                </c:pt>
                <c:pt idx="3084">
                  <c:v>148.27334655499999</c:v>
                </c:pt>
                <c:pt idx="3085">
                  <c:v>180.89976369799999</c:v>
                </c:pt>
                <c:pt idx="3086">
                  <c:v>208.192053155</c:v>
                </c:pt>
                <c:pt idx="3087">
                  <c:v>86.427201288000006</c:v>
                </c:pt>
                <c:pt idx="3088">
                  <c:v>83.007808944000004</c:v>
                </c:pt>
                <c:pt idx="3089">
                  <c:v>164.275205562</c:v>
                </c:pt>
                <c:pt idx="3090">
                  <c:v>280.85241692</c:v>
                </c:pt>
                <c:pt idx="3091">
                  <c:v>344.51663711100002</c:v>
                </c:pt>
                <c:pt idx="3092">
                  <c:v>217.20200634400001</c:v>
                </c:pt>
                <c:pt idx="3093">
                  <c:v>112.464087087</c:v>
                </c:pt>
                <c:pt idx="3094">
                  <c:v>79.291612721999996</c:v>
                </c:pt>
                <c:pt idx="3095">
                  <c:v>-70.421159957</c:v>
                </c:pt>
                <c:pt idx="3096">
                  <c:v>-31.910792140000002</c:v>
                </c:pt>
                <c:pt idx="3097">
                  <c:v>72.748250588000005</c:v>
                </c:pt>
                <c:pt idx="3098">
                  <c:v>139.14487170500001</c:v>
                </c:pt>
                <c:pt idx="3099">
                  <c:v>181.534900201</c:v>
                </c:pt>
                <c:pt idx="3100">
                  <c:v>205.899978081</c:v>
                </c:pt>
                <c:pt idx="3101">
                  <c:v>118.045966514</c:v>
                </c:pt>
                <c:pt idx="3102">
                  <c:v>32.644689980000003</c:v>
                </c:pt>
                <c:pt idx="3103">
                  <c:v>19.472228551000001</c:v>
                </c:pt>
                <c:pt idx="3104">
                  <c:v>112.222568016</c:v>
                </c:pt>
                <c:pt idx="3105">
                  <c:v>246.99066030200001</c:v>
                </c:pt>
                <c:pt idx="3106">
                  <c:v>199.87388551999999</c:v>
                </c:pt>
                <c:pt idx="3107">
                  <c:v>78.681581405000003</c:v>
                </c:pt>
                <c:pt idx="3108">
                  <c:v>52.885303176000001</c:v>
                </c:pt>
                <c:pt idx="3109">
                  <c:v>-19.573122092999999</c:v>
                </c:pt>
                <c:pt idx="3110">
                  <c:v>-149.095178756</c:v>
                </c:pt>
                <c:pt idx="3111">
                  <c:v>-36.425957076000003</c:v>
                </c:pt>
                <c:pt idx="3112">
                  <c:v>77.179030010999995</c:v>
                </c:pt>
                <c:pt idx="3113">
                  <c:v>98.487803063000001</c:v>
                </c:pt>
                <c:pt idx="3114">
                  <c:v>145.26401875400001</c:v>
                </c:pt>
                <c:pt idx="3115">
                  <c:v>192.844286466</c:v>
                </c:pt>
                <c:pt idx="3116">
                  <c:v>65.053059146999999</c:v>
                </c:pt>
                <c:pt idx="3117">
                  <c:v>60.610623939</c:v>
                </c:pt>
                <c:pt idx="3118">
                  <c:v>121.409978794</c:v>
                </c:pt>
                <c:pt idx="3119">
                  <c:v>221.85435004799999</c:v>
                </c:pt>
                <c:pt idx="3120">
                  <c:v>312.38375702500002</c:v>
                </c:pt>
                <c:pt idx="3121">
                  <c:v>199.32112638500001</c:v>
                </c:pt>
                <c:pt idx="3122">
                  <c:v>100.242290107</c:v>
                </c:pt>
                <c:pt idx="3123">
                  <c:v>85.531316201999999</c:v>
                </c:pt>
                <c:pt idx="3124">
                  <c:v>-46.402399494000001</c:v>
                </c:pt>
                <c:pt idx="3125">
                  <c:v>-48.062033778</c:v>
                </c:pt>
                <c:pt idx="3126">
                  <c:v>63.144655901999997</c:v>
                </c:pt>
                <c:pt idx="3127">
                  <c:v>137.027741593</c:v>
                </c:pt>
                <c:pt idx="3128">
                  <c:v>164.73417584800001</c:v>
                </c:pt>
                <c:pt idx="3129">
                  <c:v>184.62901461999999</c:v>
                </c:pt>
                <c:pt idx="3130">
                  <c:v>134.87378353599999</c:v>
                </c:pt>
                <c:pt idx="3131">
                  <c:v>42.850993768999999</c:v>
                </c:pt>
                <c:pt idx="3132">
                  <c:v>28.032612478000001</c:v>
                </c:pt>
                <c:pt idx="3133">
                  <c:v>124.919381192</c:v>
                </c:pt>
                <c:pt idx="3134">
                  <c:v>249.54952327300001</c:v>
                </c:pt>
                <c:pt idx="3135">
                  <c:v>222.00943383200001</c:v>
                </c:pt>
                <c:pt idx="3136">
                  <c:v>85.710994682999996</c:v>
                </c:pt>
                <c:pt idx="3137">
                  <c:v>36.969158942</c:v>
                </c:pt>
                <c:pt idx="3138">
                  <c:v>-23.992338704000002</c:v>
                </c:pt>
                <c:pt idx="3139">
                  <c:v>-169.49892748100001</c:v>
                </c:pt>
                <c:pt idx="3140">
                  <c:v>-61.399751635999998</c:v>
                </c:pt>
                <c:pt idx="3141">
                  <c:v>56.115556288999997</c:v>
                </c:pt>
                <c:pt idx="3142">
                  <c:v>90.031066228</c:v>
                </c:pt>
                <c:pt idx="3143">
                  <c:v>133.320137789</c:v>
                </c:pt>
                <c:pt idx="3144">
                  <c:v>171.35752058099999</c:v>
                </c:pt>
                <c:pt idx="3145">
                  <c:v>35.163187063000002</c:v>
                </c:pt>
                <c:pt idx="3146">
                  <c:v>15.628416274999999</c:v>
                </c:pt>
                <c:pt idx="3147">
                  <c:v>51.903591499000001</c:v>
                </c:pt>
                <c:pt idx="3148">
                  <c:v>148.179872432</c:v>
                </c:pt>
                <c:pt idx="3149">
                  <c:v>282.20691300099998</c:v>
                </c:pt>
                <c:pt idx="3150">
                  <c:v>194.408660169</c:v>
                </c:pt>
                <c:pt idx="3151">
                  <c:v>92.667224580999999</c:v>
                </c:pt>
                <c:pt idx="3152">
                  <c:v>73.201509426000001</c:v>
                </c:pt>
                <c:pt idx="3153">
                  <c:v>-49.939627641999998</c:v>
                </c:pt>
                <c:pt idx="3154">
                  <c:v>-98.498832942999996</c:v>
                </c:pt>
                <c:pt idx="3155">
                  <c:v>17.878187026999999</c:v>
                </c:pt>
                <c:pt idx="3156">
                  <c:v>101.470110025</c:v>
                </c:pt>
                <c:pt idx="3157">
                  <c:v>128.24073840099999</c:v>
                </c:pt>
                <c:pt idx="3158">
                  <c:v>174.13682027199999</c:v>
                </c:pt>
                <c:pt idx="3159">
                  <c:v>170.201513979</c:v>
                </c:pt>
                <c:pt idx="3160">
                  <c:v>63.053998989</c:v>
                </c:pt>
                <c:pt idx="3161">
                  <c:v>40.554462358999999</c:v>
                </c:pt>
                <c:pt idx="3162">
                  <c:v>125.404674199</c:v>
                </c:pt>
                <c:pt idx="3163">
                  <c:v>235.367306751</c:v>
                </c:pt>
                <c:pt idx="3164">
                  <c:v>231.657945985</c:v>
                </c:pt>
                <c:pt idx="3165">
                  <c:v>88.974110385000003</c:v>
                </c:pt>
                <c:pt idx="3166">
                  <c:v>29.464596316000002</c:v>
                </c:pt>
                <c:pt idx="3167">
                  <c:v>-0.47415254800000001</c:v>
                </c:pt>
                <c:pt idx="3168">
                  <c:v>-150.61172145099999</c:v>
                </c:pt>
                <c:pt idx="3169">
                  <c:v>-64.317641238999997</c:v>
                </c:pt>
                <c:pt idx="3170">
                  <c:v>39.520819256999999</c:v>
                </c:pt>
                <c:pt idx="3171">
                  <c:v>75.685649392000002</c:v>
                </c:pt>
                <c:pt idx="3172">
                  <c:v>106.673898878</c:v>
                </c:pt>
                <c:pt idx="3173">
                  <c:v>126.568239299</c:v>
                </c:pt>
                <c:pt idx="3174">
                  <c:v>-2.7921642480000002</c:v>
                </c:pt>
                <c:pt idx="3175">
                  <c:v>-32.970192906999998</c:v>
                </c:pt>
                <c:pt idx="3176">
                  <c:v>-1.275293298</c:v>
                </c:pt>
                <c:pt idx="3177">
                  <c:v>100.30064608399999</c:v>
                </c:pt>
                <c:pt idx="3178">
                  <c:v>247.25406676</c:v>
                </c:pt>
                <c:pt idx="3179">
                  <c:v>167.43386123400001</c:v>
                </c:pt>
                <c:pt idx="3180">
                  <c:v>46.753947926000002</c:v>
                </c:pt>
                <c:pt idx="3181">
                  <c:v>13.350263271999999</c:v>
                </c:pt>
                <c:pt idx="3182">
                  <c:v>-95.794463855000004</c:v>
                </c:pt>
                <c:pt idx="3183">
                  <c:v>-183.04538703700001</c:v>
                </c:pt>
                <c:pt idx="3184">
                  <c:v>-53.588854763000001</c:v>
                </c:pt>
                <c:pt idx="3185">
                  <c:v>65.446231273999999</c:v>
                </c:pt>
                <c:pt idx="3186">
                  <c:v>98.822225341999996</c:v>
                </c:pt>
                <c:pt idx="3187">
                  <c:v>150.843229732</c:v>
                </c:pt>
                <c:pt idx="3188">
                  <c:v>169.213662293</c:v>
                </c:pt>
                <c:pt idx="3189">
                  <c:v>39.191462291000001</c:v>
                </c:pt>
                <c:pt idx="3190">
                  <c:v>12.3981824</c:v>
                </c:pt>
                <c:pt idx="3191">
                  <c:v>81.024446779000002</c:v>
                </c:pt>
                <c:pt idx="3192">
                  <c:v>183.33487991699999</c:v>
                </c:pt>
                <c:pt idx="3193">
                  <c:v>227.832218025</c:v>
                </c:pt>
                <c:pt idx="3194">
                  <c:v>111.681704708</c:v>
                </c:pt>
                <c:pt idx="3195">
                  <c:v>43.480551316000003</c:v>
                </c:pt>
                <c:pt idx="3196">
                  <c:v>21.62672701</c:v>
                </c:pt>
                <c:pt idx="3197">
                  <c:v>-136.85307087199999</c:v>
                </c:pt>
                <c:pt idx="3198">
                  <c:v>-88.425519707000007</c:v>
                </c:pt>
                <c:pt idx="3199">
                  <c:v>0.44761718299999997</c:v>
                </c:pt>
                <c:pt idx="3200">
                  <c:v>38.606062139999999</c:v>
                </c:pt>
                <c:pt idx="3201">
                  <c:v>63.912598103000001</c:v>
                </c:pt>
                <c:pt idx="3202">
                  <c:v>89.950994016999999</c:v>
                </c:pt>
                <c:pt idx="3203">
                  <c:v>4.2912841589999999</c:v>
                </c:pt>
                <c:pt idx="3204">
                  <c:v>-42.527265380000003</c:v>
                </c:pt>
                <c:pt idx="3205">
                  <c:v>-31.591044117999999</c:v>
                </c:pt>
                <c:pt idx="3206">
                  <c:v>63.980988342000003</c:v>
                </c:pt>
                <c:pt idx="3207">
                  <c:v>194.97853990199999</c:v>
                </c:pt>
                <c:pt idx="3208">
                  <c:v>118.958736011</c:v>
                </c:pt>
                <c:pt idx="3209">
                  <c:v>-21.187107767000001</c:v>
                </c:pt>
                <c:pt idx="3210">
                  <c:v>-58.342043668999999</c:v>
                </c:pt>
                <c:pt idx="3211">
                  <c:v>-132.25869318900001</c:v>
                </c:pt>
                <c:pt idx="3212">
                  <c:v>-233.30200097400001</c:v>
                </c:pt>
                <c:pt idx="3213">
                  <c:v>-96.925512773999998</c:v>
                </c:pt>
                <c:pt idx="3214">
                  <c:v>34.429730733</c:v>
                </c:pt>
                <c:pt idx="3215">
                  <c:v>59.726269465999998</c:v>
                </c:pt>
                <c:pt idx="3216">
                  <c:v>97.226294339000006</c:v>
                </c:pt>
                <c:pt idx="3217">
                  <c:v>121.035563939</c:v>
                </c:pt>
                <c:pt idx="3218">
                  <c:v>-24.604857467999999</c:v>
                </c:pt>
                <c:pt idx="3219">
                  <c:v>-43.213574598999998</c:v>
                </c:pt>
                <c:pt idx="3220">
                  <c:v>25.672284293000001</c:v>
                </c:pt>
                <c:pt idx="3221">
                  <c:v>143.035001854</c:v>
                </c:pt>
                <c:pt idx="3222">
                  <c:v>240.22907421900001</c:v>
                </c:pt>
                <c:pt idx="3223">
                  <c:v>137.157436284</c:v>
                </c:pt>
                <c:pt idx="3224">
                  <c:v>44.957336263999998</c:v>
                </c:pt>
                <c:pt idx="3225">
                  <c:v>13.984208159</c:v>
                </c:pt>
                <c:pt idx="3226">
                  <c:v>-143.54205755800001</c:v>
                </c:pt>
                <c:pt idx="3227">
                  <c:v>-138.938026557</c:v>
                </c:pt>
                <c:pt idx="3228">
                  <c:v>-48.507460506000001</c:v>
                </c:pt>
                <c:pt idx="3229">
                  <c:v>15.992376781999999</c:v>
                </c:pt>
                <c:pt idx="3230">
                  <c:v>61.175654401000003</c:v>
                </c:pt>
                <c:pt idx="3231">
                  <c:v>104.381534266</c:v>
                </c:pt>
                <c:pt idx="3232">
                  <c:v>51.196666151999999</c:v>
                </c:pt>
                <c:pt idx="3233">
                  <c:v>-31.045043969999998</c:v>
                </c:pt>
                <c:pt idx="3234">
                  <c:v>-50.528408452999997</c:v>
                </c:pt>
                <c:pt idx="3235">
                  <c:v>33.113540204000003</c:v>
                </c:pt>
                <c:pt idx="3236">
                  <c:v>142.42031363800001</c:v>
                </c:pt>
                <c:pt idx="3237">
                  <c:v>86.870652200999999</c:v>
                </c:pt>
                <c:pt idx="3238">
                  <c:v>-44.862980802999999</c:v>
                </c:pt>
                <c:pt idx="3239">
                  <c:v>-66.413513961000007</c:v>
                </c:pt>
                <c:pt idx="3240">
                  <c:v>-111.520631497</c:v>
                </c:pt>
                <c:pt idx="3241">
                  <c:v>-239.78510782399999</c:v>
                </c:pt>
                <c:pt idx="3242">
                  <c:v>-120.78174061</c:v>
                </c:pt>
                <c:pt idx="3243">
                  <c:v>-4.91167467</c:v>
                </c:pt>
                <c:pt idx="3244">
                  <c:v>8.9867550969999996</c:v>
                </c:pt>
                <c:pt idx="3245">
                  <c:v>31.057783181000001</c:v>
                </c:pt>
                <c:pt idx="3246">
                  <c:v>58.150427338</c:v>
                </c:pt>
                <c:pt idx="3247">
                  <c:v>-73.691798547000005</c:v>
                </c:pt>
                <c:pt idx="3248">
                  <c:v>-70.262477548000007</c:v>
                </c:pt>
                <c:pt idx="3249">
                  <c:v>-3.8348170779999999</c:v>
                </c:pt>
                <c:pt idx="3250">
                  <c:v>108.85806775099999</c:v>
                </c:pt>
                <c:pt idx="3251">
                  <c:v>232.57845866100001</c:v>
                </c:pt>
                <c:pt idx="3252">
                  <c:v>128.01903447999999</c:v>
                </c:pt>
                <c:pt idx="3253">
                  <c:v>10.295369692</c:v>
                </c:pt>
                <c:pt idx="3254">
                  <c:v>-29.622944673999999</c:v>
                </c:pt>
                <c:pt idx="3255">
                  <c:v>-167.049438417</c:v>
                </c:pt>
                <c:pt idx="3256">
                  <c:v>-190.39938108300001</c:v>
                </c:pt>
                <c:pt idx="3257">
                  <c:v>-69.273703268000006</c:v>
                </c:pt>
                <c:pt idx="3258">
                  <c:v>28.098919411000001</c:v>
                </c:pt>
                <c:pt idx="3259">
                  <c:v>72.596117297999996</c:v>
                </c:pt>
                <c:pt idx="3260">
                  <c:v>115.626045273</c:v>
                </c:pt>
                <c:pt idx="3261">
                  <c:v>82.779622465000003</c:v>
                </c:pt>
                <c:pt idx="3262">
                  <c:v>-34.243900986</c:v>
                </c:pt>
                <c:pt idx="3263">
                  <c:v>-74.401022206999997</c:v>
                </c:pt>
                <c:pt idx="3264">
                  <c:v>3.0362812529999998</c:v>
                </c:pt>
                <c:pt idx="3265">
                  <c:v>118.396020283</c:v>
                </c:pt>
                <c:pt idx="3266">
                  <c:v>114.13861586599999</c:v>
                </c:pt>
                <c:pt idx="3267">
                  <c:v>-5.2226763680000001</c:v>
                </c:pt>
                <c:pt idx="3268">
                  <c:v>-41.356819866000002</c:v>
                </c:pt>
                <c:pt idx="3269">
                  <c:v>-82.450231837000004</c:v>
                </c:pt>
                <c:pt idx="3270">
                  <c:v>-240.73280392999999</c:v>
                </c:pt>
                <c:pt idx="3271">
                  <c:v>-152.765217519</c:v>
                </c:pt>
                <c:pt idx="3272">
                  <c:v>-62.533410713999999</c:v>
                </c:pt>
                <c:pt idx="3273">
                  <c:v>-44.846118111999999</c:v>
                </c:pt>
                <c:pt idx="3274">
                  <c:v>-8.8066062939999998</c:v>
                </c:pt>
                <c:pt idx="3275">
                  <c:v>34.303796671000001</c:v>
                </c:pt>
                <c:pt idx="3276">
                  <c:v>-79.619736607999997</c:v>
                </c:pt>
                <c:pt idx="3277">
                  <c:v>-89.095458360999999</c:v>
                </c:pt>
                <c:pt idx="3278">
                  <c:v>-47.712827288</c:v>
                </c:pt>
                <c:pt idx="3279">
                  <c:v>47.058615682000003</c:v>
                </c:pt>
                <c:pt idx="3280">
                  <c:v>174.53331351599999</c:v>
                </c:pt>
                <c:pt idx="3281">
                  <c:v>68.285891691000003</c:v>
                </c:pt>
                <c:pt idx="3282">
                  <c:v>-58.474657065000002</c:v>
                </c:pt>
                <c:pt idx="3283">
                  <c:v>-80.780266835000006</c:v>
                </c:pt>
                <c:pt idx="3284">
                  <c:v>-180.69383286799999</c:v>
                </c:pt>
                <c:pt idx="3285">
                  <c:v>-234.46012049800001</c:v>
                </c:pt>
                <c:pt idx="3286">
                  <c:v>-98.430022311000002</c:v>
                </c:pt>
                <c:pt idx="3287">
                  <c:v>13.951848611999999</c:v>
                </c:pt>
                <c:pt idx="3288">
                  <c:v>39.972330571000001</c:v>
                </c:pt>
                <c:pt idx="3289">
                  <c:v>71.997834584000003</c:v>
                </c:pt>
                <c:pt idx="3290">
                  <c:v>57.859317232000002</c:v>
                </c:pt>
                <c:pt idx="3291">
                  <c:v>-73.096802169</c:v>
                </c:pt>
                <c:pt idx="3292">
                  <c:v>-95.776016859999999</c:v>
                </c:pt>
                <c:pt idx="3293">
                  <c:v>-8.0238855630000003</c:v>
                </c:pt>
                <c:pt idx="3294">
                  <c:v>116.086957411</c:v>
                </c:pt>
                <c:pt idx="3295">
                  <c:v>151.09439286200001</c:v>
                </c:pt>
                <c:pt idx="3296">
                  <c:v>29.254200993000001</c:v>
                </c:pt>
                <c:pt idx="3297">
                  <c:v>-43.352314483000001</c:v>
                </c:pt>
                <c:pt idx="3298">
                  <c:v>-88.537968883000005</c:v>
                </c:pt>
                <c:pt idx="3299">
                  <c:v>-261.18413259099998</c:v>
                </c:pt>
                <c:pt idx="3300">
                  <c:v>-202.20207089499999</c:v>
                </c:pt>
                <c:pt idx="3301">
                  <c:v>-108.79120198</c:v>
                </c:pt>
                <c:pt idx="3302">
                  <c:v>-60.542813021000001</c:v>
                </c:pt>
                <c:pt idx="3303">
                  <c:v>-11.689591353999999</c:v>
                </c:pt>
                <c:pt idx="3304">
                  <c:v>26.479252767999998</c:v>
                </c:pt>
                <c:pt idx="3305">
                  <c:v>-77.383179451000004</c:v>
                </c:pt>
                <c:pt idx="3306">
                  <c:v>-124.672292527</c:v>
                </c:pt>
                <c:pt idx="3307">
                  <c:v>-118.34196806</c:v>
                </c:pt>
                <c:pt idx="3308">
                  <c:v>-39.209021743000001</c:v>
                </c:pt>
                <c:pt idx="3309">
                  <c:v>87.825029458000003</c:v>
                </c:pt>
                <c:pt idx="3310">
                  <c:v>11.107111527000001</c:v>
                </c:pt>
                <c:pt idx="3311">
                  <c:v>-104.31334233600001</c:v>
                </c:pt>
                <c:pt idx="3312">
                  <c:v>-117.14856516</c:v>
                </c:pt>
                <c:pt idx="3313">
                  <c:v>-198.120264867</c:v>
                </c:pt>
                <c:pt idx="3314">
                  <c:v>-291.579065222</c:v>
                </c:pt>
                <c:pt idx="3315">
                  <c:v>-160.49182089799999</c:v>
                </c:pt>
                <c:pt idx="3316">
                  <c:v>-48.188026358999998</c:v>
                </c:pt>
                <c:pt idx="3317">
                  <c:v>-41.75786858</c:v>
                </c:pt>
                <c:pt idx="3318">
                  <c:v>-10.497960322000001</c:v>
                </c:pt>
                <c:pt idx="3319">
                  <c:v>15.692896966999999</c:v>
                </c:pt>
                <c:pt idx="3320">
                  <c:v>-106.605795317</c:v>
                </c:pt>
                <c:pt idx="3321">
                  <c:v>-110.14472324499999</c:v>
                </c:pt>
                <c:pt idx="3322">
                  <c:v>-28.72777662</c:v>
                </c:pt>
                <c:pt idx="3323">
                  <c:v>88.154813751000006</c:v>
                </c:pt>
                <c:pt idx="3324">
                  <c:v>152.057091079</c:v>
                </c:pt>
                <c:pt idx="3325">
                  <c:v>24.895978556999999</c:v>
                </c:pt>
                <c:pt idx="3326">
                  <c:v>-80.025247682</c:v>
                </c:pt>
                <c:pt idx="3327">
                  <c:v>-114.560139143</c:v>
                </c:pt>
                <c:pt idx="3328">
                  <c:v>-265.09591517899997</c:v>
                </c:pt>
                <c:pt idx="3329">
                  <c:v>-226.87183630000001</c:v>
                </c:pt>
                <c:pt idx="3330">
                  <c:v>-122.500487624</c:v>
                </c:pt>
                <c:pt idx="3331">
                  <c:v>-56.037453196999998</c:v>
                </c:pt>
                <c:pt idx="3332">
                  <c:v>-13.226582793</c:v>
                </c:pt>
                <c:pt idx="3333">
                  <c:v>11.572277679999999</c:v>
                </c:pt>
                <c:pt idx="3334">
                  <c:v>-76.230282607000007</c:v>
                </c:pt>
                <c:pt idx="3335">
                  <c:v>-161.84152504100001</c:v>
                </c:pt>
                <c:pt idx="3336">
                  <c:v>-176.12151035400001</c:v>
                </c:pt>
                <c:pt idx="3337">
                  <c:v>-84.186804624999994</c:v>
                </c:pt>
                <c:pt idx="3338">
                  <c:v>50.081383823000003</c:v>
                </c:pt>
                <c:pt idx="3339">
                  <c:v>2.7979260639999999</c:v>
                </c:pt>
                <c:pt idx="3340">
                  <c:v>-118.103060637</c:v>
                </c:pt>
                <c:pt idx="3341">
                  <c:v>-143.34396701599999</c:v>
                </c:pt>
                <c:pt idx="3342">
                  <c:v>-215.524677623</c:v>
                </c:pt>
                <c:pt idx="3343">
                  <c:v>-345.00590226000003</c:v>
                </c:pt>
                <c:pt idx="3344">
                  <c:v>-232.404996165</c:v>
                </c:pt>
                <c:pt idx="3345">
                  <c:v>-119.88028131900001</c:v>
                </c:pt>
                <c:pt idx="3346">
                  <c:v>-99.484790664000002</c:v>
                </c:pt>
                <c:pt idx="3347">
                  <c:v>-53.225821775</c:v>
                </c:pt>
                <c:pt idx="3348">
                  <c:v>-5.6546689170000004</c:v>
                </c:pt>
                <c:pt idx="3349">
                  <c:v>-133.110425808</c:v>
                </c:pt>
                <c:pt idx="3350">
                  <c:v>-137.10723201299999</c:v>
                </c:pt>
                <c:pt idx="3351">
                  <c:v>-75.947945773000001</c:v>
                </c:pt>
                <c:pt idx="3352">
                  <c:v>24.71885275</c:v>
                </c:pt>
                <c:pt idx="3353">
                  <c:v>114.978677842</c:v>
                </c:pt>
                <c:pt idx="3354">
                  <c:v>0.73465552899999997</c:v>
                </c:pt>
                <c:pt idx="3355">
                  <c:v>-99.215888238999995</c:v>
                </c:pt>
                <c:pt idx="3356">
                  <c:v>-114.248520364</c:v>
                </c:pt>
                <c:pt idx="3357">
                  <c:v>-246.02473567199999</c:v>
                </c:pt>
                <c:pt idx="3358">
                  <c:v>-247.35884357800001</c:v>
                </c:pt>
                <c:pt idx="3359">
                  <c:v>-135.90859724800001</c:v>
                </c:pt>
                <c:pt idx="3360">
                  <c:v>-61.647014401</c:v>
                </c:pt>
                <c:pt idx="3361">
                  <c:v>-33.645124645000003</c:v>
                </c:pt>
                <c:pt idx="3362">
                  <c:v>-14.016198595000001</c:v>
                </c:pt>
                <c:pt idx="3363">
                  <c:v>-64.967909641999995</c:v>
                </c:pt>
                <c:pt idx="3364">
                  <c:v>-157.69965578</c:v>
                </c:pt>
                <c:pt idx="3365">
                  <c:v>-172.83133257899999</c:v>
                </c:pt>
                <c:pt idx="3366">
                  <c:v>-75.939701313</c:v>
                </c:pt>
                <c:pt idx="3367">
                  <c:v>48.984550515999999</c:v>
                </c:pt>
                <c:pt idx="3368">
                  <c:v>21.839948677999999</c:v>
                </c:pt>
                <c:pt idx="3369">
                  <c:v>-113.97457829</c:v>
                </c:pt>
                <c:pt idx="3370">
                  <c:v>-162.466141206</c:v>
                </c:pt>
                <c:pt idx="3371">
                  <c:v>-223.95126997700001</c:v>
                </c:pt>
                <c:pt idx="3372">
                  <c:v>-370.33522772100002</c:v>
                </c:pt>
                <c:pt idx="3373">
                  <c:v>-262.7580792</c:v>
                </c:pt>
                <c:pt idx="3374">
                  <c:v>-145.64276219800001</c:v>
                </c:pt>
                <c:pt idx="3375">
                  <c:v>-111.781502717</c:v>
                </c:pt>
                <c:pt idx="3376">
                  <c:v>-68.124948012999994</c:v>
                </c:pt>
                <c:pt idx="3377">
                  <c:v>-29.517311132</c:v>
                </c:pt>
                <c:pt idx="3378">
                  <c:v>-165.347445311</c:v>
                </c:pt>
                <c:pt idx="3379">
                  <c:v>-184.710160202</c:v>
                </c:pt>
                <c:pt idx="3380">
                  <c:v>-148.64104397200001</c:v>
                </c:pt>
                <c:pt idx="3381">
                  <c:v>-53.246828934</c:v>
                </c:pt>
                <c:pt idx="3382">
                  <c:v>80.026896367999996</c:v>
                </c:pt>
                <c:pt idx="3383">
                  <c:v>-8.1215995070000009</c:v>
                </c:pt>
                <c:pt idx="3384">
                  <c:v>-109.738906642</c:v>
                </c:pt>
                <c:pt idx="3385">
                  <c:v>-128.66722608000001</c:v>
                </c:pt>
                <c:pt idx="3386">
                  <c:v>-251.370877079</c:v>
                </c:pt>
                <c:pt idx="3387">
                  <c:v>-299.62075173800002</c:v>
                </c:pt>
                <c:pt idx="3388">
                  <c:v>-183.047250279</c:v>
                </c:pt>
                <c:pt idx="3389">
                  <c:v>-99.655229210000002</c:v>
                </c:pt>
                <c:pt idx="3390">
                  <c:v>-73.831643002999996</c:v>
                </c:pt>
                <c:pt idx="3391">
                  <c:v>-28.698054848000002</c:v>
                </c:pt>
                <c:pt idx="3392">
                  <c:v>-32.918710109999999</c:v>
                </c:pt>
                <c:pt idx="3393">
                  <c:v>-139.810259559</c:v>
                </c:pt>
                <c:pt idx="3394">
                  <c:v>-161.914372587</c:v>
                </c:pt>
                <c:pt idx="3395">
                  <c:v>-76.623471585999994</c:v>
                </c:pt>
                <c:pt idx="3396">
                  <c:v>33.764412874000001</c:v>
                </c:pt>
                <c:pt idx="3397">
                  <c:v>30.245749671999999</c:v>
                </c:pt>
                <c:pt idx="3398">
                  <c:v>-112.750271805</c:v>
                </c:pt>
                <c:pt idx="3399">
                  <c:v>-173.22446814899999</c:v>
                </c:pt>
                <c:pt idx="3400">
                  <c:v>-203.731952785</c:v>
                </c:pt>
                <c:pt idx="3401">
                  <c:v>-353.84759765500002</c:v>
                </c:pt>
                <c:pt idx="3402">
                  <c:v>-267.38300275300003</c:v>
                </c:pt>
                <c:pt idx="3403">
                  <c:v>-163.24424620100001</c:v>
                </c:pt>
                <c:pt idx="3404">
                  <c:v>-126.5820325</c:v>
                </c:pt>
                <c:pt idx="3405">
                  <c:v>-95.077189633000003</c:v>
                </c:pt>
                <c:pt idx="3406">
                  <c:v>-74.910241884000001</c:v>
                </c:pt>
                <c:pt idx="3407">
                  <c:v>-204.65659318100001</c:v>
                </c:pt>
                <c:pt idx="3408">
                  <c:v>-235.67492590200001</c:v>
                </c:pt>
                <c:pt idx="3409">
                  <c:v>-204.445475292</c:v>
                </c:pt>
                <c:pt idx="3410">
                  <c:v>-103.02747456500001</c:v>
                </c:pt>
                <c:pt idx="3411">
                  <c:v>44.095541789999999</c:v>
                </c:pt>
                <c:pt idx="3412">
                  <c:v>-35.277595577</c:v>
                </c:pt>
                <c:pt idx="3413">
                  <c:v>-155.30706228099999</c:v>
                </c:pt>
                <c:pt idx="3414">
                  <c:v>-188.20261655799999</c:v>
                </c:pt>
                <c:pt idx="3415">
                  <c:v>-297.19733134400002</c:v>
                </c:pt>
                <c:pt idx="3416">
                  <c:v>-384.83224021400002</c:v>
                </c:pt>
                <c:pt idx="3417">
                  <c:v>-256.02765116900002</c:v>
                </c:pt>
                <c:pt idx="3418">
                  <c:v>-137.569432191</c:v>
                </c:pt>
                <c:pt idx="3419">
                  <c:v>-104.386604435</c:v>
                </c:pt>
                <c:pt idx="3420">
                  <c:v>-52.120952084999999</c:v>
                </c:pt>
                <c:pt idx="3421">
                  <c:v>-33.244977226000003</c:v>
                </c:pt>
                <c:pt idx="3422">
                  <c:v>-162.66576379700001</c:v>
                </c:pt>
                <c:pt idx="3423">
                  <c:v>-189.03774089800001</c:v>
                </c:pt>
                <c:pt idx="3424">
                  <c:v>-119.778116807</c:v>
                </c:pt>
                <c:pt idx="3425">
                  <c:v>-18.049940679999999</c:v>
                </c:pt>
                <c:pt idx="3426">
                  <c:v>25.614766977999999</c:v>
                </c:pt>
                <c:pt idx="3427">
                  <c:v>-91.041119280000004</c:v>
                </c:pt>
                <c:pt idx="3428">
                  <c:v>-159.29964287300001</c:v>
                </c:pt>
                <c:pt idx="3429">
                  <c:v>-180.71085196999999</c:v>
                </c:pt>
                <c:pt idx="3430">
                  <c:v>-338.65425146000001</c:v>
                </c:pt>
                <c:pt idx="3431">
                  <c:v>-289.76127545100002</c:v>
                </c:pt>
                <c:pt idx="3432">
                  <c:v>-200.406308897</c:v>
                </c:pt>
                <c:pt idx="3433">
                  <c:v>-161.31928684499999</c:v>
                </c:pt>
                <c:pt idx="3434">
                  <c:v>-136.84960904299999</c:v>
                </c:pt>
                <c:pt idx="3435">
                  <c:v>-111.613469725</c:v>
                </c:pt>
                <c:pt idx="3436">
                  <c:v>-197.69178319400001</c:v>
                </c:pt>
                <c:pt idx="3437">
                  <c:v>-244.410510534</c:v>
                </c:pt>
                <c:pt idx="3438">
                  <c:v>-233.121533946</c:v>
                </c:pt>
                <c:pt idx="3439">
                  <c:v>-137.09414584000001</c:v>
                </c:pt>
                <c:pt idx="3440">
                  <c:v>-5.4621347849999999</c:v>
                </c:pt>
                <c:pt idx="3441">
                  <c:v>-80.947286614000006</c:v>
                </c:pt>
                <c:pt idx="3442">
                  <c:v>-220.24560153199999</c:v>
                </c:pt>
                <c:pt idx="3443">
                  <c:v>-258.32105958400001</c:v>
                </c:pt>
                <c:pt idx="3444">
                  <c:v>-332.90883406299997</c:v>
                </c:pt>
                <c:pt idx="3445">
                  <c:v>-434.072032401</c:v>
                </c:pt>
                <c:pt idx="3446">
                  <c:v>-297.65478195700001</c:v>
                </c:pt>
                <c:pt idx="3447">
                  <c:v>-166.054169836</c:v>
                </c:pt>
                <c:pt idx="3448">
                  <c:v>-140.21279851899999</c:v>
                </c:pt>
                <c:pt idx="3449">
                  <c:v>-101.99808629899999</c:v>
                </c:pt>
                <c:pt idx="3450">
                  <c:v>-77.640527015999993</c:v>
                </c:pt>
                <c:pt idx="3451">
                  <c:v>-222.53687714399999</c:v>
                </c:pt>
                <c:pt idx="3452">
                  <c:v>-241.95345051199999</c:v>
                </c:pt>
                <c:pt idx="3453">
                  <c:v>-173.570376724</c:v>
                </c:pt>
                <c:pt idx="3454">
                  <c:v>-56.476881339999998</c:v>
                </c:pt>
                <c:pt idx="3455">
                  <c:v>40.730530068</c:v>
                </c:pt>
                <c:pt idx="3456">
                  <c:v>-61.957875944999998</c:v>
                </c:pt>
                <c:pt idx="3457">
                  <c:v>-153.45399185700001</c:v>
                </c:pt>
                <c:pt idx="3458">
                  <c:v>-183.693803358</c:v>
                </c:pt>
                <c:pt idx="3459">
                  <c:v>-340.84146122300001</c:v>
                </c:pt>
                <c:pt idx="3460">
                  <c:v>-335.47597170199998</c:v>
                </c:pt>
                <c:pt idx="3461">
                  <c:v>-245.62991760599999</c:v>
                </c:pt>
                <c:pt idx="3462">
                  <c:v>-181.69553103199999</c:v>
                </c:pt>
                <c:pt idx="3463">
                  <c:v>-136.81718603600001</c:v>
                </c:pt>
                <c:pt idx="3464">
                  <c:v>-93.536129950000003</c:v>
                </c:pt>
                <c:pt idx="3465">
                  <c:v>-146.26272430099999</c:v>
                </c:pt>
                <c:pt idx="3466">
                  <c:v>-227.77008212499999</c:v>
                </c:pt>
                <c:pt idx="3467">
                  <c:v>-246.58660784899999</c:v>
                </c:pt>
                <c:pt idx="3468">
                  <c:v>-162.39080527300001</c:v>
                </c:pt>
                <c:pt idx="3469">
                  <c:v>-52.263562061999998</c:v>
                </c:pt>
                <c:pt idx="3470">
                  <c:v>-108.48895457099999</c:v>
                </c:pt>
                <c:pt idx="3471">
                  <c:v>-240.752805309</c:v>
                </c:pt>
                <c:pt idx="3472">
                  <c:v>-262.50993339299998</c:v>
                </c:pt>
                <c:pt idx="3473">
                  <c:v>-307.31616098900002</c:v>
                </c:pt>
                <c:pt idx="3474">
                  <c:v>-435.009612049</c:v>
                </c:pt>
                <c:pt idx="3475">
                  <c:v>-315.46480767200001</c:v>
                </c:pt>
                <c:pt idx="3476">
                  <c:v>-198.89030965800001</c:v>
                </c:pt>
                <c:pt idx="3477">
                  <c:v>-184.331485813</c:v>
                </c:pt>
                <c:pt idx="3478">
                  <c:v>-161.46369960000001</c:v>
                </c:pt>
                <c:pt idx="3479">
                  <c:v>-135.05132651599999</c:v>
                </c:pt>
                <c:pt idx="3480">
                  <c:v>-267.34966874000003</c:v>
                </c:pt>
                <c:pt idx="3481">
                  <c:v>-264.00934485300002</c:v>
                </c:pt>
                <c:pt idx="3482">
                  <c:v>-197.36810190099999</c:v>
                </c:pt>
                <c:pt idx="3483">
                  <c:v>-84.231733184999996</c:v>
                </c:pt>
                <c:pt idx="3484">
                  <c:v>40.166487949</c:v>
                </c:pt>
                <c:pt idx="3485">
                  <c:v>-63.629981637</c:v>
                </c:pt>
                <c:pt idx="3486">
                  <c:v>-180.661393495</c:v>
                </c:pt>
                <c:pt idx="3487">
                  <c:v>-220.03488629</c:v>
                </c:pt>
                <c:pt idx="3488">
                  <c:v>-358.09594431300002</c:v>
                </c:pt>
                <c:pt idx="3489">
                  <c:v>-381.66384506999998</c:v>
                </c:pt>
                <c:pt idx="3490">
                  <c:v>-260.58738816699997</c:v>
                </c:pt>
                <c:pt idx="3491">
                  <c:v>-163.08295817199999</c:v>
                </c:pt>
                <c:pt idx="3492">
                  <c:v>-118.10343029000001</c:v>
                </c:pt>
                <c:pt idx="3493">
                  <c:v>-74.298176151999996</c:v>
                </c:pt>
                <c:pt idx="3494">
                  <c:v>-106.422769453</c:v>
                </c:pt>
                <c:pt idx="3495">
                  <c:v>-222.821080908</c:v>
                </c:pt>
                <c:pt idx="3496">
                  <c:v>-262.331521571</c:v>
                </c:pt>
                <c:pt idx="3497">
                  <c:v>-185.32943830400001</c:v>
                </c:pt>
                <c:pt idx="3498">
                  <c:v>-70.303154942999996</c:v>
                </c:pt>
                <c:pt idx="3499">
                  <c:v>-74.635660940999998</c:v>
                </c:pt>
                <c:pt idx="3500">
                  <c:v>-193.741881006</c:v>
                </c:pt>
                <c:pt idx="3501">
                  <c:v>-229.20752560400001</c:v>
                </c:pt>
                <c:pt idx="3502">
                  <c:v>-269.490942034</c:v>
                </c:pt>
                <c:pt idx="3503">
                  <c:v>-427.15388001999997</c:v>
                </c:pt>
                <c:pt idx="3504">
                  <c:v>-338.61078656400002</c:v>
                </c:pt>
                <c:pt idx="3505">
                  <c:v>-247.58111702400001</c:v>
                </c:pt>
                <c:pt idx="3506">
                  <c:v>-230.33933571200001</c:v>
                </c:pt>
                <c:pt idx="3507">
                  <c:v>-194.69906739300001</c:v>
                </c:pt>
                <c:pt idx="3508">
                  <c:v>-151.683658506</c:v>
                </c:pt>
                <c:pt idx="3509">
                  <c:v>-265.25409742300002</c:v>
                </c:pt>
                <c:pt idx="3510">
                  <c:v>-274.06686021199999</c:v>
                </c:pt>
                <c:pt idx="3511">
                  <c:v>-231.991700288</c:v>
                </c:pt>
                <c:pt idx="3512">
                  <c:v>-136.530491055</c:v>
                </c:pt>
                <c:pt idx="3513">
                  <c:v>-8.3875780169999992</c:v>
                </c:pt>
                <c:pt idx="3514">
                  <c:v>-113.968483853</c:v>
                </c:pt>
                <c:pt idx="3515">
                  <c:v>-241.237848754</c:v>
                </c:pt>
                <c:pt idx="3516">
                  <c:v>-263.918075552</c:v>
                </c:pt>
                <c:pt idx="3517">
                  <c:v>-363.70329351999999</c:v>
                </c:pt>
                <c:pt idx="3518">
                  <c:v>-417.04969435200002</c:v>
                </c:pt>
                <c:pt idx="3519">
                  <c:v>-280.51745448700001</c:v>
                </c:pt>
                <c:pt idx="3520">
                  <c:v>-167.423287028</c:v>
                </c:pt>
                <c:pt idx="3521">
                  <c:v>-140.61844486199999</c:v>
                </c:pt>
                <c:pt idx="3522">
                  <c:v>-107.913360033</c:v>
                </c:pt>
                <c:pt idx="3523">
                  <c:v>-121.48583503099999</c:v>
                </c:pt>
                <c:pt idx="3524">
                  <c:v>-252.90277576400001</c:v>
                </c:pt>
                <c:pt idx="3525">
                  <c:v>-275.81536496799998</c:v>
                </c:pt>
                <c:pt idx="3526">
                  <c:v>-188.00991522699999</c:v>
                </c:pt>
                <c:pt idx="3527">
                  <c:v>-63.576751092999999</c:v>
                </c:pt>
                <c:pt idx="3528">
                  <c:v>-27.944404043999999</c:v>
                </c:pt>
                <c:pt idx="3529">
                  <c:v>-148.972052451</c:v>
                </c:pt>
                <c:pt idx="3530">
                  <c:v>-220.72871256799999</c:v>
                </c:pt>
                <c:pt idx="3531">
                  <c:v>-265.34975171000002</c:v>
                </c:pt>
                <c:pt idx="3532">
                  <c:v>-437.61491345600001</c:v>
                </c:pt>
                <c:pt idx="3533">
                  <c:v>-378.873150958</c:v>
                </c:pt>
                <c:pt idx="3534">
                  <c:v>-285.61836472599998</c:v>
                </c:pt>
                <c:pt idx="3535">
                  <c:v>-237.38283704299999</c:v>
                </c:pt>
                <c:pt idx="3536">
                  <c:v>-188.23615741399999</c:v>
                </c:pt>
                <c:pt idx="3537">
                  <c:v>-149.42217513400001</c:v>
                </c:pt>
                <c:pt idx="3538">
                  <c:v>-252.518459584</c:v>
                </c:pt>
                <c:pt idx="3539">
                  <c:v>-299.04298841500002</c:v>
                </c:pt>
                <c:pt idx="3540">
                  <c:v>-292.12257322300002</c:v>
                </c:pt>
                <c:pt idx="3541">
                  <c:v>-212.40432280499999</c:v>
                </c:pt>
                <c:pt idx="3542">
                  <c:v>-85.714470504000005</c:v>
                </c:pt>
                <c:pt idx="3543">
                  <c:v>-162.63992729899999</c:v>
                </c:pt>
                <c:pt idx="3544">
                  <c:v>-278.01925599899999</c:v>
                </c:pt>
                <c:pt idx="3545">
                  <c:v>-290.41348015300002</c:v>
                </c:pt>
                <c:pt idx="3546">
                  <c:v>-370.636213618</c:v>
                </c:pt>
                <c:pt idx="3547">
                  <c:v>-463.447771235</c:v>
                </c:pt>
                <c:pt idx="3548">
                  <c:v>-331.65889899799998</c:v>
                </c:pt>
                <c:pt idx="3549">
                  <c:v>-218.64562170400001</c:v>
                </c:pt>
                <c:pt idx="3550">
                  <c:v>-211.58280712300001</c:v>
                </c:pt>
                <c:pt idx="3551">
                  <c:v>-180.7437807</c:v>
                </c:pt>
                <c:pt idx="3552">
                  <c:v>-154.81185635700001</c:v>
                </c:pt>
                <c:pt idx="3553">
                  <c:v>-276.92579630500001</c:v>
                </c:pt>
                <c:pt idx="3554">
                  <c:v>-279.99187831199998</c:v>
                </c:pt>
                <c:pt idx="3555">
                  <c:v>-197.99605886699999</c:v>
                </c:pt>
                <c:pt idx="3556">
                  <c:v>-80.397971677000001</c:v>
                </c:pt>
                <c:pt idx="3557">
                  <c:v>-15.675856632</c:v>
                </c:pt>
                <c:pt idx="3558">
                  <c:v>-142.12648082000001</c:v>
                </c:pt>
                <c:pt idx="3559">
                  <c:v>-246.592574203</c:v>
                </c:pt>
                <c:pt idx="3560">
                  <c:v>-281.55960700700001</c:v>
                </c:pt>
                <c:pt idx="3561">
                  <c:v>-432.14528155099998</c:v>
                </c:pt>
                <c:pt idx="3562">
                  <c:v>-393.67237236699998</c:v>
                </c:pt>
                <c:pt idx="3563">
                  <c:v>-288.89648490799999</c:v>
                </c:pt>
                <c:pt idx="3564">
                  <c:v>-221.820150875</c:v>
                </c:pt>
                <c:pt idx="3565">
                  <c:v>-178.23730585199999</c:v>
                </c:pt>
                <c:pt idx="3566">
                  <c:v>-152.61302961800001</c:v>
                </c:pt>
                <c:pt idx="3567">
                  <c:v>-239.83663025000001</c:v>
                </c:pt>
                <c:pt idx="3568">
                  <c:v>-324.98991075599997</c:v>
                </c:pt>
                <c:pt idx="3569">
                  <c:v>-339.53052241799998</c:v>
                </c:pt>
                <c:pt idx="3570">
                  <c:v>-247.65393099100001</c:v>
                </c:pt>
                <c:pt idx="3571">
                  <c:v>-113.214524191</c:v>
                </c:pt>
                <c:pt idx="3572">
                  <c:v>-159.97617234399999</c:v>
                </c:pt>
                <c:pt idx="3573">
                  <c:v>-280.15844753499999</c:v>
                </c:pt>
                <c:pt idx="3574">
                  <c:v>-304.50018636300001</c:v>
                </c:pt>
                <c:pt idx="3575">
                  <c:v>-375.93109438300002</c:v>
                </c:pt>
                <c:pt idx="3576">
                  <c:v>-504.96222303100001</c:v>
                </c:pt>
                <c:pt idx="3577">
                  <c:v>-391.72238886999997</c:v>
                </c:pt>
                <c:pt idx="3578">
                  <c:v>-279.370653162</c:v>
                </c:pt>
                <c:pt idx="3579">
                  <c:v>-259.053700859</c:v>
                </c:pt>
                <c:pt idx="3580">
                  <c:v>-212.64932866999999</c:v>
                </c:pt>
                <c:pt idx="3581">
                  <c:v>-164.617574889</c:v>
                </c:pt>
                <c:pt idx="3582">
                  <c:v>-291.28752915799998</c:v>
                </c:pt>
                <c:pt idx="3583">
                  <c:v>-294.44568977500001</c:v>
                </c:pt>
                <c:pt idx="3584">
                  <c:v>-232.56206983800001</c:v>
                </c:pt>
                <c:pt idx="3585">
                  <c:v>-131.245518081</c:v>
                </c:pt>
                <c:pt idx="3586">
                  <c:v>-40.431142940000001</c:v>
                </c:pt>
                <c:pt idx="3587">
                  <c:v>-154.848376468</c:v>
                </c:pt>
                <c:pt idx="3588">
                  <c:v>-254.88482558499999</c:v>
                </c:pt>
                <c:pt idx="3589">
                  <c:v>-269.649065742</c:v>
                </c:pt>
                <c:pt idx="3590">
                  <c:v>-400.74741536300002</c:v>
                </c:pt>
                <c:pt idx="3591">
                  <c:v>-401.455726567</c:v>
                </c:pt>
                <c:pt idx="3592">
                  <c:v>-289.19278625999999</c:v>
                </c:pt>
                <c:pt idx="3593">
                  <c:v>-214.05975753000001</c:v>
                </c:pt>
                <c:pt idx="3594">
                  <c:v>-185.35604004000001</c:v>
                </c:pt>
                <c:pt idx="3595">
                  <c:v>-165.23279452599999</c:v>
                </c:pt>
                <c:pt idx="3596">
                  <c:v>-216.39393877800001</c:v>
                </c:pt>
                <c:pt idx="3597">
                  <c:v>-309.05663895200001</c:v>
                </c:pt>
                <c:pt idx="3598">
                  <c:v>-323.84906864499999</c:v>
                </c:pt>
                <c:pt idx="3599">
                  <c:v>-226.44912077399999</c:v>
                </c:pt>
                <c:pt idx="3600">
                  <c:v>-100.78092474499999</c:v>
                </c:pt>
                <c:pt idx="3601">
                  <c:v>-126.96296303699999</c:v>
                </c:pt>
                <c:pt idx="3602">
                  <c:v>-261.856042264</c:v>
                </c:pt>
                <c:pt idx="3603">
                  <c:v>-309.63914951300001</c:v>
                </c:pt>
                <c:pt idx="3604">
                  <c:v>-370.808848958</c:v>
                </c:pt>
                <c:pt idx="3605">
                  <c:v>-517.28586857100004</c:v>
                </c:pt>
                <c:pt idx="3606">
                  <c:v>-409.46508897899997</c:v>
                </c:pt>
                <c:pt idx="3607">
                  <c:v>-292.05873306500001</c:v>
                </c:pt>
                <c:pt idx="3608">
                  <c:v>-257.67097045600002</c:v>
                </c:pt>
                <c:pt idx="3609">
                  <c:v>-213.23473221</c:v>
                </c:pt>
                <c:pt idx="3610">
                  <c:v>-173.76902874500001</c:v>
                </c:pt>
                <c:pt idx="3611">
                  <c:v>-308.760600673</c:v>
                </c:pt>
                <c:pt idx="3612">
                  <c:v>-327.48054926600003</c:v>
                </c:pt>
                <c:pt idx="3613">
                  <c:v>-290.96776554600001</c:v>
                </c:pt>
                <c:pt idx="3614">
                  <c:v>-195.60926143500001</c:v>
                </c:pt>
                <c:pt idx="3615">
                  <c:v>-62.191114065000001</c:v>
                </c:pt>
                <c:pt idx="3616">
                  <c:v>-149.94586665400001</c:v>
                </c:pt>
                <c:pt idx="3617">
                  <c:v>-250.96438609200001</c:v>
                </c:pt>
                <c:pt idx="3618">
                  <c:v>-269.02790537599998</c:v>
                </c:pt>
                <c:pt idx="3619">
                  <c:v>-390.84547047699999</c:v>
                </c:pt>
                <c:pt idx="3620">
                  <c:v>-438.47876199000001</c:v>
                </c:pt>
                <c:pt idx="3621">
                  <c:v>-321.09072162899997</c:v>
                </c:pt>
                <c:pt idx="3622">
                  <c:v>-237.08468069400001</c:v>
                </c:pt>
                <c:pt idx="3623">
                  <c:v>-211.333910678</c:v>
                </c:pt>
                <c:pt idx="3624">
                  <c:v>-166.11867941700001</c:v>
                </c:pt>
                <c:pt idx="3625">
                  <c:v>-169.95271081300001</c:v>
                </c:pt>
                <c:pt idx="3626">
                  <c:v>-276.110705166</c:v>
                </c:pt>
                <c:pt idx="3627">
                  <c:v>-297.35103482699998</c:v>
                </c:pt>
                <c:pt idx="3628">
                  <c:v>-211.259269456</c:v>
                </c:pt>
                <c:pt idx="3629">
                  <c:v>-100.025233367</c:v>
                </c:pt>
                <c:pt idx="3630">
                  <c:v>-102.69251996200001</c:v>
                </c:pt>
                <c:pt idx="3631">
                  <c:v>-245.17634407400001</c:v>
                </c:pt>
                <c:pt idx="3632">
                  <c:v>-305.75147246099999</c:v>
                </c:pt>
                <c:pt idx="3633">
                  <c:v>-336.07591195399999</c:v>
                </c:pt>
                <c:pt idx="3634">
                  <c:v>-485.67440173400001</c:v>
                </c:pt>
                <c:pt idx="3635">
                  <c:v>-398.586109803</c:v>
                </c:pt>
                <c:pt idx="3636">
                  <c:v>-293.68186279399998</c:v>
                </c:pt>
                <c:pt idx="3637">
                  <c:v>-256.125340886</c:v>
                </c:pt>
                <c:pt idx="3638">
                  <c:v>-223.75865335899999</c:v>
                </c:pt>
                <c:pt idx="3639">
                  <c:v>-202.93254381899999</c:v>
                </c:pt>
                <c:pt idx="3640">
                  <c:v>-332.256809664</c:v>
                </c:pt>
                <c:pt idx="3641">
                  <c:v>-363.31118878000001</c:v>
                </c:pt>
                <c:pt idx="3642">
                  <c:v>-331.92094964699999</c:v>
                </c:pt>
                <c:pt idx="3643">
                  <c:v>-230.11464946500001</c:v>
                </c:pt>
                <c:pt idx="3644">
                  <c:v>-82.324367692999999</c:v>
                </c:pt>
                <c:pt idx="3645">
                  <c:v>-160.814876333</c:v>
                </c:pt>
                <c:pt idx="3646">
                  <c:v>-279.92236336000002</c:v>
                </c:pt>
                <c:pt idx="3647">
                  <c:v>-311.999597166</c:v>
                </c:pt>
                <c:pt idx="3648">
                  <c:v>-420.40268661900001</c:v>
                </c:pt>
                <c:pt idx="3649">
                  <c:v>-507.76045478100002</c:v>
                </c:pt>
                <c:pt idx="3650">
                  <c:v>-378.70210195800001</c:v>
                </c:pt>
                <c:pt idx="3651">
                  <c:v>-260.020992455</c:v>
                </c:pt>
                <c:pt idx="3652">
                  <c:v>-226.46390546999999</c:v>
                </c:pt>
                <c:pt idx="3653">
                  <c:v>-173.5600158</c:v>
                </c:pt>
                <c:pt idx="3654">
                  <c:v>-153.86768290500001</c:v>
                </c:pt>
                <c:pt idx="3655">
                  <c:v>-282.36845385399999</c:v>
                </c:pt>
                <c:pt idx="3656">
                  <c:v>-307.90755053200002</c:v>
                </c:pt>
                <c:pt idx="3657">
                  <c:v>-238.00700264899999</c:v>
                </c:pt>
                <c:pt idx="3658">
                  <c:v>-135.839656666</c:v>
                </c:pt>
                <c:pt idx="3659">
                  <c:v>-92.016621998000005</c:v>
                </c:pt>
                <c:pt idx="3660">
                  <c:v>-208.40916332099999</c:v>
                </c:pt>
                <c:pt idx="3661">
                  <c:v>-276.272587891</c:v>
                </c:pt>
                <c:pt idx="3662">
                  <c:v>-296.95494927599998</c:v>
                </c:pt>
                <c:pt idx="3663">
                  <c:v>-454.08411269999999</c:v>
                </c:pt>
                <c:pt idx="3664">
                  <c:v>-404.5158528</c:v>
                </c:pt>
                <c:pt idx="3665">
                  <c:v>-314.29445752200002</c:v>
                </c:pt>
                <c:pt idx="3666">
                  <c:v>-274.44303562099998</c:v>
                </c:pt>
                <c:pt idx="3667">
                  <c:v>-249.60294710700001</c:v>
                </c:pt>
                <c:pt idx="3668">
                  <c:v>-224.38299281299999</c:v>
                </c:pt>
                <c:pt idx="3669">
                  <c:v>-310.22088625599997</c:v>
                </c:pt>
                <c:pt idx="3670">
                  <c:v>-356.45241837899999</c:v>
                </c:pt>
                <c:pt idx="3671">
                  <c:v>-344.56953563100001</c:v>
                </c:pt>
                <c:pt idx="3672">
                  <c:v>-247.84044180999999</c:v>
                </c:pt>
                <c:pt idx="3673">
                  <c:v>-115.362078181</c:v>
                </c:pt>
                <c:pt idx="3674">
                  <c:v>-189.93780048599999</c:v>
                </c:pt>
                <c:pt idx="3675">
                  <c:v>-328.32260718700002</c:v>
                </c:pt>
                <c:pt idx="3676">
                  <c:v>-366.36986267600003</c:v>
                </c:pt>
                <c:pt idx="3677">
                  <c:v>-440.86307973800001</c:v>
                </c:pt>
                <c:pt idx="3678">
                  <c:v>-541.769520468</c:v>
                </c:pt>
                <c:pt idx="3679">
                  <c:v>-404.79297679799998</c:v>
                </c:pt>
                <c:pt idx="3680">
                  <c:v>-272.56237923999998</c:v>
                </c:pt>
                <c:pt idx="3681">
                  <c:v>-245.961726978</c:v>
                </c:pt>
                <c:pt idx="3682">
                  <c:v>-206.906935785</c:v>
                </c:pt>
                <c:pt idx="3683">
                  <c:v>-181.825157733</c:v>
                </c:pt>
                <c:pt idx="3684">
                  <c:v>-325.73696538199999</c:v>
                </c:pt>
                <c:pt idx="3685">
                  <c:v>-345.13842541399998</c:v>
                </c:pt>
                <c:pt idx="3686">
                  <c:v>-276.66037484100002</c:v>
                </c:pt>
                <c:pt idx="3687">
                  <c:v>-159.31701063599999</c:v>
                </c:pt>
                <c:pt idx="3688">
                  <c:v>-61.528743949999999</c:v>
                </c:pt>
                <c:pt idx="3689">
                  <c:v>-163.48083241399999</c:v>
                </c:pt>
                <c:pt idx="3690">
                  <c:v>-254.17456656799999</c:v>
                </c:pt>
                <c:pt idx="3691">
                  <c:v>-283.60220741299997</c:v>
                </c:pt>
                <c:pt idx="3692">
                  <c:v>-440.08104888399998</c:v>
                </c:pt>
                <c:pt idx="3693">
                  <c:v>-433.93806771499999</c:v>
                </c:pt>
                <c:pt idx="3694">
                  <c:v>-343.829004924</c:v>
                </c:pt>
                <c:pt idx="3695">
                  <c:v>-279.69482948900003</c:v>
                </c:pt>
                <c:pt idx="3696">
                  <c:v>-234.63035163000001</c:v>
                </c:pt>
                <c:pt idx="3697">
                  <c:v>-190.86578528199999</c:v>
                </c:pt>
                <c:pt idx="3698">
                  <c:v>-242.87941224799999</c:v>
                </c:pt>
                <c:pt idx="3699">
                  <c:v>-323.55438409099997</c:v>
                </c:pt>
                <c:pt idx="3700">
                  <c:v>-341.586168837</c:v>
                </c:pt>
                <c:pt idx="3701">
                  <c:v>-256.69987269699999</c:v>
                </c:pt>
                <c:pt idx="3702">
                  <c:v>-145.61811188499999</c:v>
                </c:pt>
                <c:pt idx="3703">
                  <c:v>-201.60750657400001</c:v>
                </c:pt>
                <c:pt idx="3704">
                  <c:v>-333.70833756100001</c:v>
                </c:pt>
                <c:pt idx="3705">
                  <c:v>-355.18271360199998</c:v>
                </c:pt>
                <c:pt idx="3706">
                  <c:v>-399.36720148000001</c:v>
                </c:pt>
                <c:pt idx="3707">
                  <c:v>-526.428847647</c:v>
                </c:pt>
                <c:pt idx="3708">
                  <c:v>-406.10916627099999</c:v>
                </c:pt>
                <c:pt idx="3709">
                  <c:v>-207.31386201500001</c:v>
                </c:pt>
                <c:pt idx="3710">
                  <c:v>-191.867272781</c:v>
                </c:pt>
                <c:pt idx="3711">
                  <c:v>-168.03657991599999</c:v>
                </c:pt>
                <c:pt idx="3712">
                  <c:v>-141.58827568300001</c:v>
                </c:pt>
                <c:pt idx="3713">
                  <c:v>-273.62334484100001</c:v>
                </c:pt>
                <c:pt idx="3714">
                  <c:v>-269.86202545600003</c:v>
                </c:pt>
                <c:pt idx="3715">
                  <c:v>-202.700472472</c:v>
                </c:pt>
                <c:pt idx="3716">
                  <c:v>-88.893137929999995</c:v>
                </c:pt>
                <c:pt idx="3717">
                  <c:v>36.478287369999997</c:v>
                </c:pt>
                <c:pt idx="3718">
                  <c:v>-66.322512412999998</c:v>
                </c:pt>
                <c:pt idx="3719">
                  <c:v>-182.51916211899999</c:v>
                </c:pt>
                <c:pt idx="3720">
                  <c:v>-221.113155764</c:v>
                </c:pt>
                <c:pt idx="3721">
                  <c:v>-358.98412379199999</c:v>
                </c:pt>
                <c:pt idx="3722">
                  <c:v>-382.33054311199999</c:v>
                </c:pt>
                <c:pt idx="3723">
                  <c:v>-260.65260477200002</c:v>
                </c:pt>
                <c:pt idx="3724">
                  <c:v>-162.509550738</c:v>
                </c:pt>
                <c:pt idx="3725">
                  <c:v>-116.82431052299999</c:v>
                </c:pt>
                <c:pt idx="3726">
                  <c:v>-72.081253208000007</c:v>
                </c:pt>
                <c:pt idx="3727">
                  <c:v>-103.296886626</c:v>
                </c:pt>
                <c:pt idx="3728">
                  <c:v>-218.85289193400001</c:v>
                </c:pt>
                <c:pt idx="3729">
                  <c:v>-257.442460461</c:v>
                </c:pt>
                <c:pt idx="3730">
                  <c:v>-180.189942296</c:v>
                </c:pt>
                <c:pt idx="3731">
                  <c:v>-64.829587989000004</c:v>
                </c:pt>
                <c:pt idx="3732">
                  <c:v>-68.547580147999994</c:v>
                </c:pt>
                <c:pt idx="3733">
                  <c:v>-186.96597963400001</c:v>
                </c:pt>
                <c:pt idx="3734">
                  <c:v>-221.61650077900001</c:v>
                </c:pt>
                <c:pt idx="3735">
                  <c:v>-260.94675425200001</c:v>
                </c:pt>
                <c:pt idx="3736">
                  <c:v>-417.84043678699999</c:v>
                </c:pt>
                <c:pt idx="3737">
                  <c:v>-328.50796678400002</c:v>
                </c:pt>
                <c:pt idx="3738">
                  <c:v>-236.49153801099999</c:v>
                </c:pt>
                <c:pt idx="3739">
                  <c:v>-218.92276088700001</c:v>
                </c:pt>
                <c:pt idx="3740">
                  <c:v>-182.99923317</c:v>
                </c:pt>
                <c:pt idx="3741">
                  <c:v>-139.60070406599999</c:v>
                </c:pt>
                <c:pt idx="3742">
                  <c:v>-252.44588626300001</c:v>
                </c:pt>
                <c:pt idx="3743">
                  <c:v>-260.44378355499998</c:v>
                </c:pt>
                <c:pt idx="3744">
                  <c:v>-217.57743046499999</c:v>
                </c:pt>
                <c:pt idx="3745">
                  <c:v>-121.27757268400001</c:v>
                </c:pt>
                <c:pt idx="3746">
                  <c:v>7.7792303870000001</c:v>
                </c:pt>
                <c:pt idx="3747">
                  <c:v>-96.824468103000001</c:v>
                </c:pt>
                <c:pt idx="3748">
                  <c:v>-223.84834405300001</c:v>
                </c:pt>
                <c:pt idx="3749">
                  <c:v>-246.24418457799999</c:v>
                </c:pt>
                <c:pt idx="3750">
                  <c:v>-345.40286041299998</c:v>
                </c:pt>
                <c:pt idx="3751">
                  <c:v>-398.12468359000002</c:v>
                </c:pt>
                <c:pt idx="3752">
                  <c:v>-260.73855526300002</c:v>
                </c:pt>
                <c:pt idx="3753">
                  <c:v>-146.692073902</c:v>
                </c:pt>
                <c:pt idx="3754">
                  <c:v>-118.98559820200001</c:v>
                </c:pt>
                <c:pt idx="3755">
                  <c:v>-85.406834180999994</c:v>
                </c:pt>
                <c:pt idx="3756">
                  <c:v>-98.094565114999995</c:v>
                </c:pt>
                <c:pt idx="3757">
                  <c:v>-229.19308175899999</c:v>
                </c:pt>
                <c:pt idx="3758">
                  <c:v>-251.65230044800001</c:v>
                </c:pt>
                <c:pt idx="3759">
                  <c:v>-163.317067495</c:v>
                </c:pt>
                <c:pt idx="3760">
                  <c:v>-38.206663747999997</c:v>
                </c:pt>
                <c:pt idx="3761">
                  <c:v>-1.601134974</c:v>
                </c:pt>
                <c:pt idx="3762">
                  <c:v>-121.64123435099999</c:v>
                </c:pt>
                <c:pt idx="3763">
                  <c:v>-192.47737508099999</c:v>
                </c:pt>
                <c:pt idx="3764">
                  <c:v>-236.29095614600001</c:v>
                </c:pt>
                <c:pt idx="3765">
                  <c:v>-407.79637758600001</c:v>
                </c:pt>
                <c:pt idx="3766">
                  <c:v>-348.66693650899998</c:v>
                </c:pt>
                <c:pt idx="3767">
                  <c:v>-254.930859043</c:v>
                </c:pt>
                <c:pt idx="3768">
                  <c:v>-206.13736755400001</c:v>
                </c:pt>
                <c:pt idx="3769">
                  <c:v>-156.31269813899999</c:v>
                </c:pt>
                <c:pt idx="3770">
                  <c:v>-116.666986748</c:v>
                </c:pt>
                <c:pt idx="3771">
                  <c:v>-218.80532644100001</c:v>
                </c:pt>
                <c:pt idx="3772">
                  <c:v>-264.461057638</c:v>
                </c:pt>
                <c:pt idx="3773">
                  <c:v>-256.77514086100001</c:v>
                </c:pt>
                <c:pt idx="3774">
                  <c:v>-176.188191394</c:v>
                </c:pt>
                <c:pt idx="3775">
                  <c:v>-49.104562616999999</c:v>
                </c:pt>
                <c:pt idx="3776">
                  <c:v>-125.522568916</c:v>
                </c:pt>
                <c:pt idx="3777">
                  <c:v>-240.35356173900001</c:v>
                </c:pt>
                <c:pt idx="3778">
                  <c:v>-252.006531322</c:v>
                </c:pt>
                <c:pt idx="3779">
                  <c:v>-331.274943237</c:v>
                </c:pt>
                <c:pt idx="3780">
                  <c:v>-423.29051271499998</c:v>
                </c:pt>
                <c:pt idx="3781">
                  <c:v>-290.59950511599999</c:v>
                </c:pt>
                <c:pt idx="3782">
                  <c:v>-176.68378216100001</c:v>
                </c:pt>
                <c:pt idx="3783">
                  <c:v>-168.72666695300001</c:v>
                </c:pt>
                <c:pt idx="3784">
                  <c:v>-137.54574623400001</c:v>
                </c:pt>
                <c:pt idx="3785">
                  <c:v>-111.178131333</c:v>
                </c:pt>
                <c:pt idx="3786">
                  <c:v>-232.646224972</c:v>
                </c:pt>
                <c:pt idx="3787">
                  <c:v>-234.941758577</c:v>
                </c:pt>
                <c:pt idx="3788">
                  <c:v>-152.142526809</c:v>
                </c:pt>
                <c:pt idx="3789">
                  <c:v>-33.664608043999998</c:v>
                </c:pt>
                <c:pt idx="3790">
                  <c:v>32.059584932</c:v>
                </c:pt>
                <c:pt idx="3791">
                  <c:v>-93.485858776000001</c:v>
                </c:pt>
                <c:pt idx="3792">
                  <c:v>-197.17724028699999</c:v>
                </c:pt>
                <c:pt idx="3793">
                  <c:v>-231.796514315</c:v>
                </c:pt>
                <c:pt idx="3794">
                  <c:v>-381.83227644700003</c:v>
                </c:pt>
                <c:pt idx="3795">
                  <c:v>-342.74447080800002</c:v>
                </c:pt>
                <c:pt idx="3796">
                  <c:v>-237.24416939100001</c:v>
                </c:pt>
                <c:pt idx="3797">
                  <c:v>-169.307672774</c:v>
                </c:pt>
                <c:pt idx="3798">
                  <c:v>-124.833550577</c:v>
                </c:pt>
                <c:pt idx="3799">
                  <c:v>-98.284049320999998</c:v>
                </c:pt>
                <c:pt idx="3800">
                  <c:v>-184.65177710200001</c:v>
                </c:pt>
                <c:pt idx="3801">
                  <c:v>-269.06125198900003</c:v>
                </c:pt>
                <c:pt idx="3802">
                  <c:v>-283.20093861800001</c:v>
                </c:pt>
                <c:pt idx="3803">
                  <c:v>-190.79312861700001</c:v>
                </c:pt>
                <c:pt idx="3804">
                  <c:v>-55.743625838</c:v>
                </c:pt>
                <c:pt idx="3805">
                  <c:v>-101.691902226</c:v>
                </c:pt>
                <c:pt idx="3806">
                  <c:v>-221.013234584</c:v>
                </c:pt>
                <c:pt idx="3807">
                  <c:v>-244.42842210800001</c:v>
                </c:pt>
                <c:pt idx="3808">
                  <c:v>-314.95132471400001</c:v>
                </c:pt>
                <c:pt idx="3809">
                  <c:v>-443.27353500599997</c:v>
                </c:pt>
                <c:pt idx="3810">
                  <c:v>-329.18959230000002</c:v>
                </c:pt>
                <c:pt idx="3811">
                  <c:v>-216.37871138599999</c:v>
                </c:pt>
                <c:pt idx="3812">
                  <c:v>-195.55780918400001</c:v>
                </c:pt>
                <c:pt idx="3813">
                  <c:v>-148.562248219</c:v>
                </c:pt>
                <c:pt idx="3814">
                  <c:v>-99.782237899999998</c:v>
                </c:pt>
                <c:pt idx="3815">
                  <c:v>-225.55698372099999</c:v>
                </c:pt>
                <c:pt idx="3816">
                  <c:v>-227.842013342</c:v>
                </c:pt>
                <c:pt idx="3817">
                  <c:v>-165.14192932500001</c:v>
                </c:pt>
                <c:pt idx="3818">
                  <c:v>-63.018771708999999</c:v>
                </c:pt>
                <c:pt idx="3819">
                  <c:v>28.656688057</c:v>
                </c:pt>
                <c:pt idx="3820">
                  <c:v>-85.280761355999999</c:v>
                </c:pt>
                <c:pt idx="3821">
                  <c:v>-184.84153362699999</c:v>
                </c:pt>
                <c:pt idx="3822">
                  <c:v>-198.95818543199999</c:v>
                </c:pt>
                <c:pt idx="3823">
                  <c:v>-329.21751255800001</c:v>
                </c:pt>
                <c:pt idx="3824">
                  <c:v>-329.14550613900002</c:v>
                </c:pt>
                <c:pt idx="3825">
                  <c:v>-216.05466046699999</c:v>
                </c:pt>
                <c:pt idx="3826">
                  <c:v>-140.02178534699999</c:v>
                </c:pt>
                <c:pt idx="3827">
                  <c:v>-110.498459997</c:v>
                </c:pt>
                <c:pt idx="3828">
                  <c:v>-89.598181421999996</c:v>
                </c:pt>
                <c:pt idx="3829">
                  <c:v>-140.25679242000001</c:v>
                </c:pt>
                <c:pt idx="3830">
                  <c:v>-232.393491066</c:v>
                </c:pt>
                <c:pt idx="3831">
                  <c:v>-246.55248084900001</c:v>
                </c:pt>
                <c:pt idx="3832">
                  <c:v>-148.41768593800001</c:v>
                </c:pt>
                <c:pt idx="3833">
                  <c:v>-21.946299046</c:v>
                </c:pt>
                <c:pt idx="3834">
                  <c:v>-47.209776146000003</c:v>
                </c:pt>
                <c:pt idx="3835">
                  <c:v>-181.22152013300001</c:v>
                </c:pt>
                <c:pt idx="3836">
                  <c:v>-228.24725735999999</c:v>
                </c:pt>
                <c:pt idx="3837">
                  <c:v>-288.69688810999997</c:v>
                </c:pt>
                <c:pt idx="3838">
                  <c:v>-434.67257838099999</c:v>
                </c:pt>
                <c:pt idx="3839">
                  <c:v>-326.27085993700001</c:v>
                </c:pt>
                <c:pt idx="3840">
                  <c:v>-208.27461142799999</c:v>
                </c:pt>
                <c:pt idx="3841">
                  <c:v>-173.162366292</c:v>
                </c:pt>
                <c:pt idx="3842">
                  <c:v>-127.90174156800001</c:v>
                </c:pt>
                <c:pt idx="3843">
                  <c:v>-87.546036001000004</c:v>
                </c:pt>
                <c:pt idx="3844">
                  <c:v>-221.67923847200001</c:v>
                </c:pt>
                <c:pt idx="3845">
                  <c:v>-239.68495755000001</c:v>
                </c:pt>
                <c:pt idx="3846">
                  <c:v>-202.45410242899999</c:v>
                </c:pt>
                <c:pt idx="3847">
                  <c:v>-106.556629496</c:v>
                </c:pt>
                <c:pt idx="3848">
                  <c:v>27.444239800999998</c:v>
                </c:pt>
                <c:pt idx="3849">
                  <c:v>-59.651588447000002</c:v>
                </c:pt>
                <c:pt idx="3850">
                  <c:v>-159.93097647299999</c:v>
                </c:pt>
                <c:pt idx="3851">
                  <c:v>-177.147467753</c:v>
                </c:pt>
                <c:pt idx="3852">
                  <c:v>-298.08306816100003</c:v>
                </c:pt>
                <c:pt idx="3853">
                  <c:v>-344.94474879799998</c:v>
                </c:pt>
                <c:pt idx="3854">
                  <c:v>-226.81304379900001</c:v>
                </c:pt>
                <c:pt idx="3855">
                  <c:v>-142.03586582200001</c:v>
                </c:pt>
                <c:pt idx="3856">
                  <c:v>-115.765581211</c:v>
                </c:pt>
                <c:pt idx="3857">
                  <c:v>-70.009653572000005</c:v>
                </c:pt>
                <c:pt idx="3858">
                  <c:v>-73.119410134999995</c:v>
                </c:pt>
                <c:pt idx="3859">
                  <c:v>-178.53057881699999</c:v>
                </c:pt>
                <c:pt idx="3860">
                  <c:v>-198.985185444</c:v>
                </c:pt>
                <c:pt idx="3861">
                  <c:v>-112.081762216</c:v>
                </c:pt>
                <c:pt idx="3862">
                  <c:v>-5.1801526000000001E-2</c:v>
                </c:pt>
                <c:pt idx="3863">
                  <c:v>-1.9292069190000001</c:v>
                </c:pt>
                <c:pt idx="3864">
                  <c:v>-143.69175052400001</c:v>
                </c:pt>
                <c:pt idx="3865">
                  <c:v>-203.800921679</c:v>
                </c:pt>
                <c:pt idx="3866">
                  <c:v>-233.50061423599999</c:v>
                </c:pt>
                <c:pt idx="3867">
                  <c:v>-382.36407604099998</c:v>
                </c:pt>
                <c:pt idx="3868">
                  <c:v>-294.580336784</c:v>
                </c:pt>
                <c:pt idx="3869">
                  <c:v>-188.95615670000001</c:v>
                </c:pt>
                <c:pt idx="3870">
                  <c:v>-150.58955328900001</c:v>
                </c:pt>
                <c:pt idx="3871">
                  <c:v>-117.37898459199999</c:v>
                </c:pt>
                <c:pt idx="3872">
                  <c:v>-95.769915865000002</c:v>
                </c:pt>
                <c:pt idx="3873">
                  <c:v>-224.31953628299999</c:v>
                </c:pt>
                <c:pt idx="3874">
                  <c:v>-254.889757632</c:v>
                </c:pt>
                <c:pt idx="3875">
                  <c:v>-222.90715451599999</c:v>
                </c:pt>
                <c:pt idx="3876">
                  <c:v>-120.400717916</c:v>
                </c:pt>
                <c:pt idx="3877">
                  <c:v>28.120070745</c:v>
                </c:pt>
                <c:pt idx="3878">
                  <c:v>-49.571809778000002</c:v>
                </c:pt>
                <c:pt idx="3879">
                  <c:v>-167.857625705</c:v>
                </c:pt>
                <c:pt idx="3880">
                  <c:v>-199.11953561300001</c:v>
                </c:pt>
                <c:pt idx="3881">
                  <c:v>-306.76523272700001</c:v>
                </c:pt>
                <c:pt idx="3882">
                  <c:v>-393.375127152</c:v>
                </c:pt>
                <c:pt idx="3883">
                  <c:v>-263.77223031199998</c:v>
                </c:pt>
                <c:pt idx="3884">
                  <c:v>-144.502216581</c:v>
                </c:pt>
                <c:pt idx="3885">
                  <c:v>-110.290502637</c:v>
                </c:pt>
                <c:pt idx="3886">
                  <c:v>-56.648819013999997</c:v>
                </c:pt>
                <c:pt idx="3887">
                  <c:v>-36.094055632</c:v>
                </c:pt>
                <c:pt idx="3888">
                  <c:v>-163.80748802400001</c:v>
                </c:pt>
                <c:pt idx="3889">
                  <c:v>-188.60633955500001</c:v>
                </c:pt>
                <c:pt idx="3890">
                  <c:v>-117.95903597900001</c:v>
                </c:pt>
                <c:pt idx="3891">
                  <c:v>-15.046094819</c:v>
                </c:pt>
                <c:pt idx="3892">
                  <c:v>29.357296521999999</c:v>
                </c:pt>
                <c:pt idx="3893">
                  <c:v>-86.447932351999995</c:v>
                </c:pt>
                <c:pt idx="3894">
                  <c:v>-153.651870895</c:v>
                </c:pt>
                <c:pt idx="3895">
                  <c:v>-173.542166952</c:v>
                </c:pt>
                <c:pt idx="3896">
                  <c:v>-329.85709391500001</c:v>
                </c:pt>
                <c:pt idx="3897">
                  <c:v>-279.53720018000001</c:v>
                </c:pt>
                <c:pt idx="3898">
                  <c:v>-188.624403653</c:v>
                </c:pt>
                <c:pt idx="3899">
                  <c:v>-148.026740512</c:v>
                </c:pt>
                <c:pt idx="3900">
                  <c:v>-122.422271491</c:v>
                </c:pt>
                <c:pt idx="3901">
                  <c:v>-96.606616024000004</c:v>
                </c:pt>
                <c:pt idx="3902">
                  <c:v>-181.72907985399999</c:v>
                </c:pt>
                <c:pt idx="3903">
                  <c:v>-227.31715111299999</c:v>
                </c:pt>
                <c:pt idx="3904">
                  <c:v>-214.71894965499999</c:v>
                </c:pt>
                <c:pt idx="3905">
                  <c:v>-117.203172505</c:v>
                </c:pt>
                <c:pt idx="3906">
                  <c:v>16.023774075999999</c:v>
                </c:pt>
                <c:pt idx="3907">
                  <c:v>-57.799826859</c:v>
                </c:pt>
                <c:pt idx="3908">
                  <c:v>-195.45095212800001</c:v>
                </c:pt>
                <c:pt idx="3909">
                  <c:v>-232.82529667700001</c:v>
                </c:pt>
                <c:pt idx="3910">
                  <c:v>-306.65033676000002</c:v>
                </c:pt>
                <c:pt idx="3911">
                  <c:v>-406.831024464</c:v>
                </c:pt>
                <c:pt idx="3912">
                  <c:v>-269.25224245099997</c:v>
                </c:pt>
                <c:pt idx="3913">
                  <c:v>-136.36203885699999</c:v>
                </c:pt>
                <c:pt idx="3914">
                  <c:v>-109.02972017099999</c:v>
                </c:pt>
                <c:pt idx="3915">
                  <c:v>-69.186660930000002</c:v>
                </c:pt>
                <c:pt idx="3916">
                  <c:v>-43.270524961</c:v>
                </c:pt>
                <c:pt idx="3917">
                  <c:v>-186.40164846600001</c:v>
                </c:pt>
                <c:pt idx="3918">
                  <c:v>-205.226960795</c:v>
                </c:pt>
                <c:pt idx="3919">
                  <c:v>-136.10174865600001</c:v>
                </c:pt>
                <c:pt idx="3920">
                  <c:v>-18.095346411000001</c:v>
                </c:pt>
                <c:pt idx="3921">
                  <c:v>80.354020599999998</c:v>
                </c:pt>
                <c:pt idx="3922">
                  <c:v>-20.920461490000001</c:v>
                </c:pt>
                <c:pt idx="3923">
                  <c:v>-110.88211927899999</c:v>
                </c:pt>
                <c:pt idx="3924">
                  <c:v>-139.51972947300001</c:v>
                </c:pt>
                <c:pt idx="3925">
                  <c:v>-295.28022752099997</c:v>
                </c:pt>
                <c:pt idx="3926">
                  <c:v>-288.32424509800001</c:v>
                </c:pt>
                <c:pt idx="3927">
                  <c:v>-197.67913392</c:v>
                </c:pt>
                <c:pt idx="3928">
                  <c:v>-132.94673406300001</c:v>
                </c:pt>
                <c:pt idx="3929">
                  <c:v>-87.205182368999999</c:v>
                </c:pt>
                <c:pt idx="3930">
                  <c:v>-42.791351603999999</c:v>
                </c:pt>
                <c:pt idx="3931">
                  <c:v>-94.024454918000004</c:v>
                </c:pt>
                <c:pt idx="3932">
                  <c:v>-174.04455995699999</c:v>
                </c:pt>
                <c:pt idx="3933">
                  <c:v>-191.410728216</c:v>
                </c:pt>
                <c:pt idx="3934">
                  <c:v>-105.77976512799999</c:v>
                </c:pt>
                <c:pt idx="3935">
                  <c:v>6.0063731589999998</c:v>
                </c:pt>
                <c:pt idx="3936">
                  <c:v>-49.415690257999998</c:v>
                </c:pt>
                <c:pt idx="3937">
                  <c:v>-180.925423271</c:v>
                </c:pt>
                <c:pt idx="3938">
                  <c:v>-201.814559672</c:v>
                </c:pt>
                <c:pt idx="3939">
                  <c:v>-245.28580687199999</c:v>
                </c:pt>
                <c:pt idx="3940">
                  <c:v>-371.61493810299999</c:v>
                </c:pt>
                <c:pt idx="3941">
                  <c:v>-250.736348808</c:v>
                </c:pt>
                <c:pt idx="3942">
                  <c:v>-132.719731145</c:v>
                </c:pt>
                <c:pt idx="3943">
                  <c:v>-116.68161039100001</c:v>
                </c:pt>
                <c:pt idx="3944">
                  <c:v>-92.175716652000006</c:v>
                </c:pt>
                <c:pt idx="3945">
                  <c:v>-65.064239389999997</c:v>
                </c:pt>
                <c:pt idx="3946">
                  <c:v>-196.52890717099999</c:v>
                </c:pt>
                <c:pt idx="3947">
                  <c:v>-192.259913044</c:v>
                </c:pt>
                <c:pt idx="3948">
                  <c:v>-124.528998781</c:v>
                </c:pt>
                <c:pt idx="3949">
                  <c:v>-10.107811307</c:v>
                </c:pt>
                <c:pt idx="3950">
                  <c:v>115.82831167099999</c:v>
                </c:pt>
                <c:pt idx="3951">
                  <c:v>13.580235041</c:v>
                </c:pt>
                <c:pt idx="3952">
                  <c:v>-102.03541879700001</c:v>
                </c:pt>
                <c:pt idx="3953">
                  <c:v>-139.99219953599999</c:v>
                </c:pt>
                <c:pt idx="3954">
                  <c:v>-277.26800383300002</c:v>
                </c:pt>
                <c:pt idx="3955">
                  <c:v>-271.13594661399998</c:v>
                </c:pt>
                <c:pt idx="3956">
                  <c:v>-148.98155240400001</c:v>
                </c:pt>
                <c:pt idx="3957">
                  <c:v>-50.301327059999998</c:v>
                </c:pt>
                <c:pt idx="3958">
                  <c:v>-4.0120340900000002</c:v>
                </c:pt>
                <c:pt idx="3959">
                  <c:v>41.322754738999997</c:v>
                </c:pt>
                <c:pt idx="3960">
                  <c:v>10.783990628</c:v>
                </c:pt>
                <c:pt idx="3961">
                  <c:v>-104.24392678</c:v>
                </c:pt>
                <c:pt idx="3962">
                  <c:v>-142.28435951099999</c:v>
                </c:pt>
                <c:pt idx="3963">
                  <c:v>-64.410852645000006</c:v>
                </c:pt>
                <c:pt idx="3964">
                  <c:v>51.472963692999997</c:v>
                </c:pt>
                <c:pt idx="3965">
                  <c:v>48.218085588999998</c:v>
                </c:pt>
                <c:pt idx="3966">
                  <c:v>-69.711856956000005</c:v>
                </c:pt>
                <c:pt idx="3967">
                  <c:v>-103.860685606</c:v>
                </c:pt>
                <c:pt idx="3968">
                  <c:v>-142.62438585500001</c:v>
                </c:pt>
                <c:pt idx="3969">
                  <c:v>-298.97967904299998</c:v>
                </c:pt>
                <c:pt idx="3970">
                  <c:v>-209.16480728299999</c:v>
                </c:pt>
                <c:pt idx="3971">
                  <c:v>-116.663655441</c:v>
                </c:pt>
                <c:pt idx="3972">
                  <c:v>-98.518553116999996</c:v>
                </c:pt>
                <c:pt idx="3973">
                  <c:v>-61.964108031000002</c:v>
                </c:pt>
                <c:pt idx="3974">
                  <c:v>-17.915352871</c:v>
                </c:pt>
                <c:pt idx="3975">
                  <c:v>-130.169313582</c:v>
                </c:pt>
                <c:pt idx="3976">
                  <c:v>-137.67126841999999</c:v>
                </c:pt>
                <c:pt idx="3977">
                  <c:v>-94.289380476000005</c:v>
                </c:pt>
                <c:pt idx="3978">
                  <c:v>2.5125339530000002</c:v>
                </c:pt>
                <c:pt idx="3979">
                  <c:v>132.00070993700001</c:v>
                </c:pt>
                <c:pt idx="3980">
                  <c:v>27.886541778000002</c:v>
                </c:pt>
                <c:pt idx="3981">
                  <c:v>-98.553424331000002</c:v>
                </c:pt>
                <c:pt idx="3982">
                  <c:v>-120.333867313</c:v>
                </c:pt>
                <c:pt idx="3983">
                  <c:v>-218.925201759</c:v>
                </c:pt>
                <c:pt idx="3984">
                  <c:v>-271.06286096399998</c:v>
                </c:pt>
                <c:pt idx="3985">
                  <c:v>-133.31047124099999</c:v>
                </c:pt>
                <c:pt idx="3986">
                  <c:v>-18.848458633</c:v>
                </c:pt>
                <c:pt idx="3987">
                  <c:v>9.3182683149999992</c:v>
                </c:pt>
                <c:pt idx="3988">
                  <c:v>43.385382456000002</c:v>
                </c:pt>
                <c:pt idx="3989">
                  <c:v>31.310370453000001</c:v>
                </c:pt>
                <c:pt idx="3990">
                  <c:v>-99.230877882000001</c:v>
                </c:pt>
                <c:pt idx="3991">
                  <c:v>-121.16071099600001</c:v>
                </c:pt>
                <c:pt idx="3992">
                  <c:v>-32.304697986000001</c:v>
                </c:pt>
                <c:pt idx="3993">
                  <c:v>93.248259102000006</c:v>
                </c:pt>
                <c:pt idx="3994">
                  <c:v>130.22318525</c:v>
                </c:pt>
                <c:pt idx="3995">
                  <c:v>10.567655609999999</c:v>
                </c:pt>
                <c:pt idx="3996">
                  <c:v>-59.892656154999997</c:v>
                </c:pt>
                <c:pt idx="3997">
                  <c:v>-103.226678519</c:v>
                </c:pt>
                <c:pt idx="3998">
                  <c:v>-274.24442879999998</c:v>
                </c:pt>
                <c:pt idx="3999">
                  <c:v>-214.556510567</c:v>
                </c:pt>
                <c:pt idx="4000">
                  <c:v>-120.361473977</c:v>
                </c:pt>
                <c:pt idx="4001">
                  <c:v>-71.069637162999996</c:v>
                </c:pt>
                <c:pt idx="4002">
                  <c:v>-20.726365712</c:v>
                </c:pt>
                <c:pt idx="4003">
                  <c:v>19.401760543999998</c:v>
                </c:pt>
                <c:pt idx="4004">
                  <c:v>-82.228669033000003</c:v>
                </c:pt>
                <c:pt idx="4005">
                  <c:v>-127.53040495</c:v>
                </c:pt>
                <c:pt idx="4006">
                  <c:v>-119.443725242</c:v>
                </c:pt>
                <c:pt idx="4007">
                  <c:v>-38.390804656999997</c:v>
                </c:pt>
                <c:pt idx="4008">
                  <c:v>89.193976058999993</c:v>
                </c:pt>
                <c:pt idx="4009">
                  <c:v>13.290330081</c:v>
                </c:pt>
                <c:pt idx="4010">
                  <c:v>-101.063080218</c:v>
                </c:pt>
                <c:pt idx="4011">
                  <c:v>-112.25628016899999</c:v>
                </c:pt>
                <c:pt idx="4012">
                  <c:v>-191.084666078</c:v>
                </c:pt>
                <c:pt idx="4013">
                  <c:v>-282.67012565900001</c:v>
                </c:pt>
                <c:pt idx="4014">
                  <c:v>-149.714987114</c:v>
                </c:pt>
                <c:pt idx="4015">
                  <c:v>-35.466216828</c:v>
                </c:pt>
                <c:pt idx="4016">
                  <c:v>-27.111876659</c:v>
                </c:pt>
                <c:pt idx="4017">
                  <c:v>4.7000406979999996</c:v>
                </c:pt>
                <c:pt idx="4018">
                  <c:v>31.757665826</c:v>
                </c:pt>
                <c:pt idx="4019">
                  <c:v>-89.244126827000002</c:v>
                </c:pt>
                <c:pt idx="4020">
                  <c:v>-91.117781504000007</c:v>
                </c:pt>
                <c:pt idx="4021">
                  <c:v>-7.9302415999999996</c:v>
                </c:pt>
                <c:pt idx="4022">
                  <c:v>110.880992996</c:v>
                </c:pt>
                <c:pt idx="4023">
                  <c:v>176.92052825299999</c:v>
                </c:pt>
                <c:pt idx="4024">
                  <c:v>51.696766687999997</c:v>
                </c:pt>
                <c:pt idx="4025">
                  <c:v>-51.591316505000002</c:v>
                </c:pt>
                <c:pt idx="4026">
                  <c:v>-85.558934054999995</c:v>
                </c:pt>
                <c:pt idx="4027">
                  <c:v>-235.04897866499999</c:v>
                </c:pt>
                <c:pt idx="4028">
                  <c:v>-195.49411673200001</c:v>
                </c:pt>
                <c:pt idx="4029">
                  <c:v>-89.666686247000001</c:v>
                </c:pt>
                <c:pt idx="4030">
                  <c:v>-21.374247247</c:v>
                </c:pt>
                <c:pt idx="4031">
                  <c:v>23.481051238999999</c:v>
                </c:pt>
                <c:pt idx="4032">
                  <c:v>50.375376952000003</c:v>
                </c:pt>
                <c:pt idx="4033">
                  <c:v>-35.499003193999997</c:v>
                </c:pt>
                <c:pt idx="4034">
                  <c:v>-119.551305754</c:v>
                </c:pt>
                <c:pt idx="4035">
                  <c:v>-133.13804709999999</c:v>
                </c:pt>
                <c:pt idx="4036">
                  <c:v>-40.186843007999997</c:v>
                </c:pt>
                <c:pt idx="4037">
                  <c:v>95.238953335000005</c:v>
                </c:pt>
                <c:pt idx="4038">
                  <c:v>49.641814955999997</c:v>
                </c:pt>
                <c:pt idx="4039">
                  <c:v>-69.392789139000001</c:v>
                </c:pt>
                <c:pt idx="4040">
                  <c:v>-92.553292737999996</c:v>
                </c:pt>
                <c:pt idx="4041">
                  <c:v>-162.71861194600001</c:v>
                </c:pt>
                <c:pt idx="4042">
                  <c:v>-290.67898256500001</c:v>
                </c:pt>
                <c:pt idx="4043">
                  <c:v>-176.325939949</c:v>
                </c:pt>
                <c:pt idx="4044">
                  <c:v>-62.998566543000003</c:v>
                </c:pt>
                <c:pt idx="4045">
                  <c:v>-41.665939297000001</c:v>
                </c:pt>
                <c:pt idx="4046">
                  <c:v>5.8371448810000004</c:v>
                </c:pt>
                <c:pt idx="4047">
                  <c:v>55.127761032000002</c:v>
                </c:pt>
                <c:pt idx="4048">
                  <c:v>-70.341060704</c:v>
                </c:pt>
                <c:pt idx="4049">
                  <c:v>-72.367806006999999</c:v>
                </c:pt>
                <c:pt idx="4050">
                  <c:v>-9.3784615640000002</c:v>
                </c:pt>
                <c:pt idx="4051">
                  <c:v>93.021961641000004</c:v>
                </c:pt>
                <c:pt idx="4052">
                  <c:v>185.065415769</c:v>
                </c:pt>
                <c:pt idx="4053">
                  <c:v>71.696443811999998</c:v>
                </c:pt>
                <c:pt idx="4054">
                  <c:v>-27.346632813999999</c:v>
                </c:pt>
                <c:pt idx="4055">
                  <c:v>-40.982535568999999</c:v>
                </c:pt>
                <c:pt idx="4056">
                  <c:v>-170.892299794</c:v>
                </c:pt>
                <c:pt idx="4057">
                  <c:v>-141.79085370000001</c:v>
                </c:pt>
                <c:pt idx="4058">
                  <c:v>-28.500341367000001</c:v>
                </c:pt>
                <c:pt idx="4059">
                  <c:v>47.776094823999998</c:v>
                </c:pt>
                <c:pt idx="4060">
                  <c:v>77.622970218999995</c:v>
                </c:pt>
                <c:pt idx="4061">
                  <c:v>98.974300568000004</c:v>
                </c:pt>
                <c:pt idx="4062">
                  <c:v>49.126866935000002</c:v>
                </c:pt>
                <c:pt idx="4063">
                  <c:v>-42.504479128</c:v>
                </c:pt>
                <c:pt idx="4064">
                  <c:v>-56.251388239999997</c:v>
                </c:pt>
                <c:pt idx="4065">
                  <c:v>42.206104752999998</c:v>
                </c:pt>
                <c:pt idx="4066">
                  <c:v>168.82579697400001</c:v>
                </c:pt>
                <c:pt idx="4067">
                  <c:v>143.668548112</c:v>
                </c:pt>
                <c:pt idx="4068">
                  <c:v>9.7743218219999992</c:v>
                </c:pt>
                <c:pt idx="4069">
                  <c:v>-37.047453701999999</c:v>
                </c:pt>
                <c:pt idx="4070">
                  <c:v>-97.029513807000001</c:v>
                </c:pt>
                <c:pt idx="4071">
                  <c:v>-242.44319439200001</c:v>
                </c:pt>
                <c:pt idx="4072">
                  <c:v>-133.651359426</c:v>
                </c:pt>
                <c:pt idx="4073">
                  <c:v>-15.319219051999999</c:v>
                </c:pt>
                <c:pt idx="4074">
                  <c:v>20.092244233999999</c:v>
                </c:pt>
                <c:pt idx="4075">
                  <c:v>65.636689512000004</c:v>
                </c:pt>
                <c:pt idx="4076">
                  <c:v>106.28021459199999</c:v>
                </c:pt>
                <c:pt idx="4077">
                  <c:v>-27.605624139</c:v>
                </c:pt>
                <c:pt idx="4078">
                  <c:v>-45.369009765000001</c:v>
                </c:pt>
                <c:pt idx="4079">
                  <c:v>-7.7605393989999998</c:v>
                </c:pt>
                <c:pt idx="4080">
                  <c:v>88.649668673999997</c:v>
                </c:pt>
                <c:pt idx="4081">
                  <c:v>223.059748877</c:v>
                </c:pt>
                <c:pt idx="4082">
                  <c:v>136.309822637</c:v>
                </c:pt>
                <c:pt idx="4083">
                  <c:v>36.259716337999997</c:v>
                </c:pt>
                <c:pt idx="4084">
                  <c:v>19.246976502999999</c:v>
                </c:pt>
                <c:pt idx="4085">
                  <c:v>-101.547916543</c:v>
                </c:pt>
                <c:pt idx="4086">
                  <c:v>-148.19997980400001</c:v>
                </c:pt>
                <c:pt idx="4087">
                  <c:v>-30.014313851000001</c:v>
                </c:pt>
                <c:pt idx="4088">
                  <c:v>55.038003046999997</c:v>
                </c:pt>
                <c:pt idx="4089">
                  <c:v>81.869216123000001</c:v>
                </c:pt>
                <c:pt idx="4090">
                  <c:v>128.17250222300001</c:v>
                </c:pt>
                <c:pt idx="4091">
                  <c:v>125.56966292600001</c:v>
                </c:pt>
                <c:pt idx="4092">
                  <c:v>20.291451081000002</c:v>
                </c:pt>
                <c:pt idx="4093">
                  <c:v>-7.6175329E-2</c:v>
                </c:pt>
                <c:pt idx="4094">
                  <c:v>86.888411916999999</c:v>
                </c:pt>
                <c:pt idx="4095">
                  <c:v>198.89840308199999</c:v>
                </c:pt>
                <c:pt idx="4096">
                  <c:v>197.03014191400001</c:v>
                </c:pt>
                <c:pt idx="4097">
                  <c:v>55.502836195999997</c:v>
                </c:pt>
                <c:pt idx="4098">
                  <c:v>-4.1029079880000001</c:v>
                </c:pt>
                <c:pt idx="4099">
                  <c:v>-33.343023869</c:v>
                </c:pt>
                <c:pt idx="4100">
                  <c:v>-182.00844353799999</c:v>
                </c:pt>
                <c:pt idx="4101">
                  <c:v>-94.119341618000007</c:v>
                </c:pt>
                <c:pt idx="4102">
                  <c:v>11.482640241</c:v>
                </c:pt>
                <c:pt idx="4103">
                  <c:v>49.851847720999999</c:v>
                </c:pt>
                <c:pt idx="4104">
                  <c:v>83.128911060999997</c:v>
                </c:pt>
                <c:pt idx="4105">
                  <c:v>104.925929434</c:v>
                </c:pt>
                <c:pt idx="4106">
                  <c:v>-23.206730607000001</c:v>
                </c:pt>
                <c:pt idx="4107">
                  <c:v>-53.274866252000002</c:v>
                </c:pt>
                <c:pt idx="4108">
                  <c:v>-20.904920866000001</c:v>
                </c:pt>
                <c:pt idx="4109">
                  <c:v>81.812002863000004</c:v>
                </c:pt>
                <c:pt idx="4110">
                  <c:v>230.31628866099999</c:v>
                </c:pt>
                <c:pt idx="4111">
                  <c:v>152.57341645299999</c:v>
                </c:pt>
                <c:pt idx="4112">
                  <c:v>34.183579016000003</c:v>
                </c:pt>
                <c:pt idx="4113">
                  <c:v>2.9373841029999999</c:v>
                </c:pt>
                <c:pt idx="4114">
                  <c:v>-104.556349246</c:v>
                </c:pt>
                <c:pt idx="4115">
                  <c:v>-190.84730130400001</c:v>
                </c:pt>
                <c:pt idx="4116">
                  <c:v>-60.950972381</c:v>
                </c:pt>
                <c:pt idx="4117">
                  <c:v>58.662028157999998</c:v>
                </c:pt>
                <c:pt idx="4118">
                  <c:v>93.073260017999999</c:v>
                </c:pt>
                <c:pt idx="4119">
                  <c:v>146.83882228499999</c:v>
                </c:pt>
                <c:pt idx="4120">
                  <c:v>167.52454451899999</c:v>
                </c:pt>
                <c:pt idx="4121">
                  <c:v>39.681785984999998</c:v>
                </c:pt>
                <c:pt idx="4122">
                  <c:v>14.85667933</c:v>
                </c:pt>
                <c:pt idx="4123">
                  <c:v>85.506939273</c:v>
                </c:pt>
                <c:pt idx="4124">
                  <c:v>188.579869368</c:v>
                </c:pt>
                <c:pt idx="4125">
                  <c:v>233.39844605100001</c:v>
                </c:pt>
                <c:pt idx="4126">
                  <c:v>117.906927721</c:v>
                </c:pt>
                <c:pt idx="4127">
                  <c:v>50.830416374999999</c:v>
                </c:pt>
                <c:pt idx="4128">
                  <c:v>30.963482783</c:v>
                </c:pt>
                <c:pt idx="4129">
                  <c:v>-125.465235204</c:v>
                </c:pt>
                <c:pt idx="4130">
                  <c:v>-75.241152166000006</c:v>
                </c:pt>
                <c:pt idx="4131">
                  <c:v>15.464987636</c:v>
                </c:pt>
                <c:pt idx="4132">
                  <c:v>56.004928841000002</c:v>
                </c:pt>
                <c:pt idx="4133">
                  <c:v>81.915734865999994</c:v>
                </c:pt>
                <c:pt idx="4134">
                  <c:v>108.318488027</c:v>
                </c:pt>
                <c:pt idx="4135">
                  <c:v>23.698466197999998</c:v>
                </c:pt>
                <c:pt idx="4136">
                  <c:v>-21.837823038</c:v>
                </c:pt>
                <c:pt idx="4137">
                  <c:v>-9.2764299010000002</c:v>
                </c:pt>
                <c:pt idx="4138">
                  <c:v>88.125392031999993</c:v>
                </c:pt>
                <c:pt idx="4139">
                  <c:v>221.02481126000001</c:v>
                </c:pt>
                <c:pt idx="4140">
                  <c:v>146.986264022</c:v>
                </c:pt>
                <c:pt idx="4141">
                  <c:v>9.1614067319999997</c:v>
                </c:pt>
                <c:pt idx="4142">
                  <c:v>-27.803878124000001</c:v>
                </c:pt>
                <c:pt idx="4143">
                  <c:v>-101.106212907</c:v>
                </c:pt>
                <c:pt idx="4144">
                  <c:v>-201.06025510500001</c:v>
                </c:pt>
                <c:pt idx="4145">
                  <c:v>-63.517842862000002</c:v>
                </c:pt>
                <c:pt idx="4146">
                  <c:v>69.300641228000003</c:v>
                </c:pt>
                <c:pt idx="4147">
                  <c:v>96.436675291</c:v>
                </c:pt>
                <c:pt idx="4148">
                  <c:v>136.10527563700001</c:v>
                </c:pt>
                <c:pt idx="4149">
                  <c:v>162.04714090900001</c:v>
                </c:pt>
                <c:pt idx="4150">
                  <c:v>18.617349247</c:v>
                </c:pt>
                <c:pt idx="4151">
                  <c:v>0.416024436</c:v>
                </c:pt>
                <c:pt idx="4152">
                  <c:v>69.973508855000006</c:v>
                </c:pt>
                <c:pt idx="4153">
                  <c:v>188.205186838</c:v>
                </c:pt>
                <c:pt idx="4154">
                  <c:v>286.72472883400002</c:v>
                </c:pt>
                <c:pt idx="4155">
                  <c:v>185.34480817599999</c:v>
                </c:pt>
                <c:pt idx="4156">
                  <c:v>95.110642063</c:v>
                </c:pt>
                <c:pt idx="4157">
                  <c:v>66.284773255999994</c:v>
                </c:pt>
                <c:pt idx="4158">
                  <c:v>-89.538481132000001</c:v>
                </c:pt>
                <c:pt idx="4159">
                  <c:v>-54.298590281000003</c:v>
                </c:pt>
                <c:pt idx="4160">
                  <c:v>36.777216924999998</c:v>
                </c:pt>
                <c:pt idx="4161">
                  <c:v>102.015364582</c:v>
                </c:pt>
                <c:pt idx="4162">
                  <c:v>148.19739050999999</c:v>
                </c:pt>
                <c:pt idx="4163">
                  <c:v>192.84978826700001</c:v>
                </c:pt>
                <c:pt idx="4164">
                  <c:v>141.735812759</c:v>
                </c:pt>
                <c:pt idx="4165">
                  <c:v>61.431938936000002</c:v>
                </c:pt>
                <c:pt idx="4166">
                  <c:v>43.822917777999997</c:v>
                </c:pt>
                <c:pt idx="4167">
                  <c:v>129.22980005299999</c:v>
                </c:pt>
                <c:pt idx="4168">
                  <c:v>240.48488281799999</c:v>
                </c:pt>
                <c:pt idx="4169">
                  <c:v>185.53931212399999</c:v>
                </c:pt>
                <c:pt idx="4170">
                  <c:v>54.457114779000001</c:v>
                </c:pt>
                <c:pt idx="4171">
                  <c:v>-8.2464451580000002</c:v>
                </c:pt>
                <c:pt idx="4172">
                  <c:v>-51.631050705</c:v>
                </c:pt>
                <c:pt idx="4173">
                  <c:v>-178.11885152400001</c:v>
                </c:pt>
                <c:pt idx="4174">
                  <c:v>-57.486268115999998</c:v>
                </c:pt>
                <c:pt idx="4175">
                  <c:v>60.204301532999999</c:v>
                </c:pt>
                <c:pt idx="4176">
                  <c:v>76.005910150999995</c:v>
                </c:pt>
                <c:pt idx="4177">
                  <c:v>100.301717127</c:v>
                </c:pt>
                <c:pt idx="4178">
                  <c:v>128.273330466</c:v>
                </c:pt>
                <c:pt idx="4179">
                  <c:v>-2.6095372100000001</c:v>
                </c:pt>
                <c:pt idx="4180">
                  <c:v>2.0434766450000001</c:v>
                </c:pt>
                <c:pt idx="4181">
                  <c:v>69.940316776000003</c:v>
                </c:pt>
                <c:pt idx="4182">
                  <c:v>184.20723832100001</c:v>
                </c:pt>
                <c:pt idx="4183">
                  <c:v>309.82203308599998</c:v>
                </c:pt>
                <c:pt idx="4184">
                  <c:v>207.27919252000001</c:v>
                </c:pt>
                <c:pt idx="4185">
                  <c:v>91.439721163000002</c:v>
                </c:pt>
                <c:pt idx="4186">
                  <c:v>53.461418027999997</c:v>
                </c:pt>
                <c:pt idx="4187">
                  <c:v>-83.176922613000002</c:v>
                </c:pt>
                <c:pt idx="4188">
                  <c:v>-105.449780027</c:v>
                </c:pt>
                <c:pt idx="4189">
                  <c:v>16.799944415999999</c:v>
                </c:pt>
                <c:pt idx="4190">
                  <c:v>115.56081629000001</c:v>
                </c:pt>
                <c:pt idx="4191">
                  <c:v>161.76971078400001</c:v>
                </c:pt>
                <c:pt idx="4192">
                  <c:v>206.88901940400001</c:v>
                </c:pt>
                <c:pt idx="4193">
                  <c:v>176.28119459600001</c:v>
                </c:pt>
                <c:pt idx="4194">
                  <c:v>61.012677799999999</c:v>
                </c:pt>
                <c:pt idx="4195">
                  <c:v>22.746089313999999</c:v>
                </c:pt>
                <c:pt idx="4196">
                  <c:v>101.031742764</c:v>
                </c:pt>
                <c:pt idx="4197">
                  <c:v>217.18856565900001</c:v>
                </c:pt>
                <c:pt idx="4198">
                  <c:v>214.04963206900001</c:v>
                </c:pt>
                <c:pt idx="4199">
                  <c:v>96.082152589000003</c:v>
                </c:pt>
                <c:pt idx="4200">
                  <c:v>61.693238651999998</c:v>
                </c:pt>
                <c:pt idx="4201">
                  <c:v>22.696374698</c:v>
                </c:pt>
                <c:pt idx="4202">
                  <c:v>-133.870110885</c:v>
                </c:pt>
                <c:pt idx="4203">
                  <c:v>-44.303313275999997</c:v>
                </c:pt>
                <c:pt idx="4204">
                  <c:v>47.817325122</c:v>
                </c:pt>
                <c:pt idx="4205">
                  <c:v>66.384944896999997</c:v>
                </c:pt>
                <c:pt idx="4206">
                  <c:v>103.393765965</c:v>
                </c:pt>
                <c:pt idx="4207">
                  <c:v>147.79308207400001</c:v>
                </c:pt>
                <c:pt idx="4208">
                  <c:v>35.609276297000001</c:v>
                </c:pt>
                <c:pt idx="4209">
                  <c:v>27.892809325000002</c:v>
                </c:pt>
                <c:pt idx="4210">
                  <c:v>71.071334848999996</c:v>
                </c:pt>
                <c:pt idx="4211">
                  <c:v>167.59090971800001</c:v>
                </c:pt>
                <c:pt idx="4212">
                  <c:v>296.75834148799999</c:v>
                </c:pt>
                <c:pt idx="4213">
                  <c:v>192.401018024</c:v>
                </c:pt>
                <c:pt idx="4214">
                  <c:v>66.398525746000004</c:v>
                </c:pt>
                <c:pt idx="4215">
                  <c:v>45.087024167999999</c:v>
                </c:pt>
                <c:pt idx="4216">
                  <c:v>-53.365853895000001</c:v>
                </c:pt>
                <c:pt idx="4217">
                  <c:v>-105.532419992</c:v>
                </c:pt>
                <c:pt idx="4218">
                  <c:v>31.966681989000001</c:v>
                </c:pt>
                <c:pt idx="4219">
                  <c:v>146.158525672</c:v>
                </c:pt>
                <c:pt idx="4220">
                  <c:v>174.015749309</c:v>
                </c:pt>
                <c:pt idx="4221">
                  <c:v>207.91425971699999</c:v>
                </c:pt>
                <c:pt idx="4222">
                  <c:v>195.83550701600001</c:v>
                </c:pt>
                <c:pt idx="4223">
                  <c:v>65.662717850999996</c:v>
                </c:pt>
                <c:pt idx="4224">
                  <c:v>44.028793178000001</c:v>
                </c:pt>
                <c:pt idx="4225">
                  <c:v>132.9815586</c:v>
                </c:pt>
                <c:pt idx="4226">
                  <c:v>258.430897147</c:v>
                </c:pt>
                <c:pt idx="4227">
                  <c:v>295.12194070300001</c:v>
                </c:pt>
                <c:pt idx="4228">
                  <c:v>175.11681289200001</c:v>
                </c:pt>
                <c:pt idx="4229">
                  <c:v>104.300391054</c:v>
                </c:pt>
                <c:pt idx="4230">
                  <c:v>60.844246114000001</c:v>
                </c:pt>
                <c:pt idx="4231">
                  <c:v>-110.258769982</c:v>
                </c:pt>
                <c:pt idx="4232">
                  <c:v>-50.338784818999997</c:v>
                </c:pt>
                <c:pt idx="4233">
                  <c:v>43.979948505999999</c:v>
                </c:pt>
                <c:pt idx="4234">
                  <c:v>93.383336782000001</c:v>
                </c:pt>
                <c:pt idx="4235">
                  <c:v>143.74728770600001</c:v>
                </c:pt>
                <c:pt idx="4236">
                  <c:v>183.73240729099999</c:v>
                </c:pt>
                <c:pt idx="4237">
                  <c:v>81.936514654999996</c:v>
                </c:pt>
                <c:pt idx="4238">
                  <c:v>36.307195778000001</c:v>
                </c:pt>
                <c:pt idx="4239">
                  <c:v>44.194839778999999</c:v>
                </c:pt>
                <c:pt idx="4240">
                  <c:v>125.011260803</c:v>
                </c:pt>
                <c:pt idx="4241">
                  <c:v>252.756140458</c:v>
                </c:pt>
                <c:pt idx="4242">
                  <c:v>177.03423932999999</c:v>
                </c:pt>
                <c:pt idx="4243">
                  <c:v>62.729551772000001</c:v>
                </c:pt>
                <c:pt idx="4244">
                  <c:v>51.469925443000001</c:v>
                </c:pt>
                <c:pt idx="4245">
                  <c:v>-27.595191555</c:v>
                </c:pt>
                <c:pt idx="4246">
                  <c:v>-119.426747173</c:v>
                </c:pt>
                <c:pt idx="4247">
                  <c:v>13.141940079999999</c:v>
                </c:pt>
                <c:pt idx="4248">
                  <c:v>127.068759054</c:v>
                </c:pt>
                <c:pt idx="4249">
                  <c:v>135.14688232</c:v>
                </c:pt>
                <c:pt idx="4250">
                  <c:v>167.31668456700001</c:v>
                </c:pt>
                <c:pt idx="4251">
                  <c:v>194.739742509</c:v>
                </c:pt>
                <c:pt idx="4252">
                  <c:v>73.722720926999997</c:v>
                </c:pt>
                <c:pt idx="4253">
                  <c:v>71.743187556999999</c:v>
                </c:pt>
                <c:pt idx="4254">
                  <c:v>154.712128608</c:v>
                </c:pt>
                <c:pt idx="4255">
                  <c:v>273.159082888</c:v>
                </c:pt>
                <c:pt idx="4256">
                  <c:v>338.80824352399998</c:v>
                </c:pt>
                <c:pt idx="4257">
                  <c:v>213.28039623999999</c:v>
                </c:pt>
                <c:pt idx="4258">
                  <c:v>109.809848299</c:v>
                </c:pt>
                <c:pt idx="4259">
                  <c:v>76.186331797999998</c:v>
                </c:pt>
                <c:pt idx="4260">
                  <c:v>-73.192178464999998</c:v>
                </c:pt>
                <c:pt idx="4261">
                  <c:v>-12.165797037999999</c:v>
                </c:pt>
                <c:pt idx="4262">
                  <c:v>93.394024536000003</c:v>
                </c:pt>
                <c:pt idx="4263">
                  <c:v>161.386679547</c:v>
                </c:pt>
                <c:pt idx="4264">
                  <c:v>205.93985313100001</c:v>
                </c:pt>
                <c:pt idx="4265">
                  <c:v>232.54781241200001</c:v>
                </c:pt>
                <c:pt idx="4266">
                  <c:v>146.55993666399999</c:v>
                </c:pt>
                <c:pt idx="4267">
                  <c:v>62.318087933000001</c:v>
                </c:pt>
                <c:pt idx="4268">
                  <c:v>48.875543806000003</c:v>
                </c:pt>
                <c:pt idx="4269">
                  <c:v>141.76822101900001</c:v>
                </c:pt>
                <c:pt idx="4270">
                  <c:v>276.92692993999998</c:v>
                </c:pt>
                <c:pt idx="4271">
                  <c:v>230.98593241099999</c:v>
                </c:pt>
                <c:pt idx="4272">
                  <c:v>111.546162553</c:v>
                </c:pt>
                <c:pt idx="4273">
                  <c:v>88.012669125000002</c:v>
                </c:pt>
                <c:pt idx="4274">
                  <c:v>17.527417698000001</c:v>
                </c:pt>
                <c:pt idx="4275">
                  <c:v>-110.674686713</c:v>
                </c:pt>
                <c:pt idx="4276">
                  <c:v>3.3101771050000002</c:v>
                </c:pt>
                <c:pt idx="4277">
                  <c:v>116.587710696</c:v>
                </c:pt>
                <c:pt idx="4278">
                  <c:v>137.836520162</c:v>
                </c:pt>
                <c:pt idx="4279">
                  <c:v>185.29119582300001</c:v>
                </c:pt>
                <c:pt idx="4280">
                  <c:v>234.48344891400001</c:v>
                </c:pt>
                <c:pt idx="4281">
                  <c:v>108.703490858</c:v>
                </c:pt>
                <c:pt idx="4282">
                  <c:v>106.41288281200001</c:v>
                </c:pt>
                <c:pt idx="4283">
                  <c:v>169.118254826</c:v>
                </c:pt>
                <c:pt idx="4284">
                  <c:v>271.133206943</c:v>
                </c:pt>
                <c:pt idx="4285">
                  <c:v>362.76956371199998</c:v>
                </c:pt>
                <c:pt idx="4286">
                  <c:v>249.33363524200001</c:v>
                </c:pt>
                <c:pt idx="4287">
                  <c:v>150.188722453</c:v>
                </c:pt>
                <c:pt idx="4288">
                  <c:v>136.42553985000001</c:v>
                </c:pt>
                <c:pt idx="4289">
                  <c:v>6.181146601</c:v>
                </c:pt>
                <c:pt idx="4290">
                  <c:v>6.2708705330000001</c:v>
                </c:pt>
                <c:pt idx="4291">
                  <c:v>119.108569226</c:v>
                </c:pt>
                <c:pt idx="4292">
                  <c:v>194.979760258</c:v>
                </c:pt>
                <c:pt idx="4293">
                  <c:v>224.50324824099999</c:v>
                </c:pt>
                <c:pt idx="4294">
                  <c:v>245.62069623599999</c:v>
                </c:pt>
                <c:pt idx="4295">
                  <c:v>195.70347510100001</c:v>
                </c:pt>
                <c:pt idx="4296">
                  <c:v>103.844524984</c:v>
                </c:pt>
                <c:pt idx="4297">
                  <c:v>89.811868731000004</c:v>
                </c:pt>
                <c:pt idx="4298">
                  <c:v>187.89338881899999</c:v>
                </c:pt>
                <c:pt idx="4299">
                  <c:v>314.04164041600001</c:v>
                </c:pt>
                <c:pt idx="4300">
                  <c:v>288.38765072500001</c:v>
                </c:pt>
                <c:pt idx="4301">
                  <c:v>154.077677139</c:v>
                </c:pt>
                <c:pt idx="4302">
                  <c:v>106.945028597</c:v>
                </c:pt>
                <c:pt idx="4303">
                  <c:v>46.696513897999999</c:v>
                </c:pt>
                <c:pt idx="4304">
                  <c:v>-98.987859587000003</c:v>
                </c:pt>
                <c:pt idx="4305">
                  <c:v>9.4694144480000002</c:v>
                </c:pt>
                <c:pt idx="4306">
                  <c:v>127.432843218</c:v>
                </c:pt>
                <c:pt idx="4307">
                  <c:v>162.453888041</c:v>
                </c:pt>
                <c:pt idx="4308">
                  <c:v>207.67152059700001</c:v>
                </c:pt>
                <c:pt idx="4309">
                  <c:v>248.05823383000001</c:v>
                </c:pt>
                <c:pt idx="4310">
                  <c:v>113.869581561</c:v>
                </c:pt>
                <c:pt idx="4311">
                  <c:v>95.845909755999998</c:v>
                </c:pt>
                <c:pt idx="4312">
                  <c:v>133.18557890299999</c:v>
                </c:pt>
                <c:pt idx="4313">
                  <c:v>229.210062287</c:v>
                </c:pt>
                <c:pt idx="4314">
                  <c:v>363.16417747200001</c:v>
                </c:pt>
                <c:pt idx="4315">
                  <c:v>276.01985497800001</c:v>
                </c:pt>
                <c:pt idx="4316">
                  <c:v>175.60486952900001</c:v>
                </c:pt>
                <c:pt idx="4317">
                  <c:v>158.30182063699999</c:v>
                </c:pt>
                <c:pt idx="4318">
                  <c:v>37.13919585</c:v>
                </c:pt>
                <c:pt idx="4319">
                  <c:v>-9.7827645850000007</c:v>
                </c:pt>
                <c:pt idx="4320">
                  <c:v>108.019656677</c:v>
                </c:pt>
                <c:pt idx="4321">
                  <c:v>192.67347317100001</c:v>
                </c:pt>
                <c:pt idx="4322">
                  <c:v>219.11120106600001</c:v>
                </c:pt>
                <c:pt idx="4323">
                  <c:v>265.07509418699999</c:v>
                </c:pt>
                <c:pt idx="4324">
                  <c:v>262.12056541099997</c:v>
                </c:pt>
                <c:pt idx="4325">
                  <c:v>156.506169054</c:v>
                </c:pt>
                <c:pt idx="4326">
                  <c:v>135.831578697</c:v>
                </c:pt>
                <c:pt idx="4327">
                  <c:v>222.42016673000001</c:v>
                </c:pt>
                <c:pt idx="4328">
                  <c:v>334.04120246100001</c:v>
                </c:pt>
                <c:pt idx="4329">
                  <c:v>331.72263493399998</c:v>
                </c:pt>
                <c:pt idx="4330">
                  <c:v>189.78986192900001</c:v>
                </c:pt>
                <c:pt idx="4331">
                  <c:v>129.76473465199999</c:v>
                </c:pt>
                <c:pt idx="4332">
                  <c:v>100.083782587</c:v>
                </c:pt>
                <c:pt idx="4333">
                  <c:v>-49.004297315000002</c:v>
                </c:pt>
                <c:pt idx="4334">
                  <c:v>38.533780178999997</c:v>
                </c:pt>
                <c:pt idx="4335">
                  <c:v>143.77790392099999</c:v>
                </c:pt>
                <c:pt idx="4336">
                  <c:v>181.78844669599999</c:v>
                </c:pt>
                <c:pt idx="4337">
                  <c:v>214.800263559</c:v>
                </c:pt>
                <c:pt idx="4338">
                  <c:v>236.35578926100001</c:v>
                </c:pt>
                <c:pt idx="4339">
                  <c:v>107.82183883499999</c:v>
                </c:pt>
                <c:pt idx="4340">
                  <c:v>77.309322860999998</c:v>
                </c:pt>
                <c:pt idx="4341">
                  <c:v>109.265535073</c:v>
                </c:pt>
                <c:pt idx="4342">
                  <c:v>211.44731280400001</c:v>
                </c:pt>
                <c:pt idx="4343">
                  <c:v>359.46106224800002</c:v>
                </c:pt>
                <c:pt idx="4344">
                  <c:v>281.34566354200001</c:v>
                </c:pt>
                <c:pt idx="4345">
                  <c:v>162.66735994199999</c:v>
                </c:pt>
                <c:pt idx="4346">
                  <c:v>131.19817718199999</c:v>
                </c:pt>
                <c:pt idx="4347">
                  <c:v>23.306604686</c:v>
                </c:pt>
                <c:pt idx="4348">
                  <c:v>-63.411999793</c:v>
                </c:pt>
                <c:pt idx="4349">
                  <c:v>65.909774846000005</c:v>
                </c:pt>
                <c:pt idx="4350">
                  <c:v>184.912307051</c:v>
                </c:pt>
                <c:pt idx="4351">
                  <c:v>218.81152726799999</c:v>
                </c:pt>
                <c:pt idx="4352">
                  <c:v>272.23657455199998</c:v>
                </c:pt>
                <c:pt idx="4353">
                  <c:v>292.61104377700002</c:v>
                </c:pt>
                <c:pt idx="4354">
                  <c:v>164.52968565</c:v>
                </c:pt>
                <c:pt idx="4355">
                  <c:v>139.47016054299999</c:v>
                </c:pt>
                <c:pt idx="4356">
                  <c:v>209.79256785199999</c:v>
                </c:pt>
                <c:pt idx="4357">
                  <c:v>312.29877566300001</c:v>
                </c:pt>
                <c:pt idx="4358">
                  <c:v>356.29940397500002</c:v>
                </c:pt>
                <c:pt idx="4359">
                  <c:v>240.19097231500001</c:v>
                </c:pt>
                <c:pt idx="4360">
                  <c:v>172.65323099599999</c:v>
                </c:pt>
                <c:pt idx="4361">
                  <c:v>152.41734169399999</c:v>
                </c:pt>
                <c:pt idx="4362">
                  <c:v>-4.35743904</c:v>
                </c:pt>
                <c:pt idx="4363">
                  <c:v>45.603832099000002</c:v>
                </c:pt>
                <c:pt idx="4364">
                  <c:v>136.04901143000001</c:v>
                </c:pt>
                <c:pt idx="4365">
                  <c:v>176.239049884</c:v>
                </c:pt>
                <c:pt idx="4366">
                  <c:v>201.59494889600001</c:v>
                </c:pt>
                <c:pt idx="4367">
                  <c:v>227.28736899899999</c:v>
                </c:pt>
                <c:pt idx="4368">
                  <c:v>141.96071803800001</c:v>
                </c:pt>
                <c:pt idx="4369">
                  <c:v>96.031978692999999</c:v>
                </c:pt>
                <c:pt idx="4370">
                  <c:v>108.253329605</c:v>
                </c:pt>
                <c:pt idx="4371">
                  <c:v>205.200758038</c:v>
                </c:pt>
                <c:pt idx="4372">
                  <c:v>337.757400211</c:v>
                </c:pt>
                <c:pt idx="4373">
                  <c:v>263.37369471199997</c:v>
                </c:pt>
                <c:pt idx="4374">
                  <c:v>125.267911611</c:v>
                </c:pt>
                <c:pt idx="4375">
                  <c:v>87.620660584000007</c:v>
                </c:pt>
                <c:pt idx="4376">
                  <c:v>13.427160384</c:v>
                </c:pt>
                <c:pt idx="4377">
                  <c:v>-87.169274740999995</c:v>
                </c:pt>
                <c:pt idx="4378">
                  <c:v>49.854441198000004</c:v>
                </c:pt>
                <c:pt idx="4379">
                  <c:v>182.17628845600001</c:v>
                </c:pt>
                <c:pt idx="4380">
                  <c:v>208.94046577500001</c:v>
                </c:pt>
                <c:pt idx="4381">
                  <c:v>248.40433199399999</c:v>
                </c:pt>
                <c:pt idx="4382">
                  <c:v>274.046128254</c:v>
                </c:pt>
                <c:pt idx="4383">
                  <c:v>130.48454071800001</c:v>
                </c:pt>
                <c:pt idx="4384">
                  <c:v>111.40357329</c:v>
                </c:pt>
                <c:pt idx="4385">
                  <c:v>180.127848564</c:v>
                </c:pt>
                <c:pt idx="4386">
                  <c:v>297.51885590400002</c:v>
                </c:pt>
                <c:pt idx="4387">
                  <c:v>395.239555827</c:v>
                </c:pt>
                <c:pt idx="4388">
                  <c:v>293.40686196600001</c:v>
                </c:pt>
                <c:pt idx="4389">
                  <c:v>202.92659262199999</c:v>
                </c:pt>
                <c:pt idx="4390">
                  <c:v>173.85302082699999</c:v>
                </c:pt>
                <c:pt idx="4391">
                  <c:v>17.582577375</c:v>
                </c:pt>
                <c:pt idx="4392">
                  <c:v>24.098963525999999</c:v>
                </c:pt>
                <c:pt idx="4393">
                  <c:v>114.20762145899999</c:v>
                </c:pt>
                <c:pt idx="4394">
                  <c:v>178.378063454</c:v>
                </c:pt>
                <c:pt idx="4395">
                  <c:v>223.60667777500001</c:v>
                </c:pt>
                <c:pt idx="4396">
                  <c:v>267.56743005599998</c:v>
                </c:pt>
                <c:pt idx="4397">
                  <c:v>215.864211138</c:v>
                </c:pt>
                <c:pt idx="4398">
                  <c:v>135.34966368799999</c:v>
                </c:pt>
                <c:pt idx="4399">
                  <c:v>117.493857785</c:v>
                </c:pt>
                <c:pt idx="4400">
                  <c:v>202.46970942799999</c:v>
                </c:pt>
                <c:pt idx="4401">
                  <c:v>313.541050832</c:v>
                </c:pt>
                <c:pt idx="4402">
                  <c:v>257.396858033</c:v>
                </c:pt>
                <c:pt idx="4403">
                  <c:v>125.22362515099999</c:v>
                </c:pt>
                <c:pt idx="4404">
                  <c:v>103.778774203</c:v>
                </c:pt>
                <c:pt idx="4405">
                  <c:v>59.681185769999999</c:v>
                </c:pt>
                <c:pt idx="4406">
                  <c:v>-67.297197526000005</c:v>
                </c:pt>
                <c:pt idx="4407">
                  <c:v>52.951907507000001</c:v>
                </c:pt>
                <c:pt idx="4408">
                  <c:v>170.330761389</c:v>
                </c:pt>
                <c:pt idx="4409">
                  <c:v>185.74875523</c:v>
                </c:pt>
                <c:pt idx="4410">
                  <c:v>209.78774040900001</c:v>
                </c:pt>
                <c:pt idx="4411">
                  <c:v>236.42040074100001</c:v>
                </c:pt>
                <c:pt idx="4412">
                  <c:v>104.353020695</c:v>
                </c:pt>
                <c:pt idx="4413">
                  <c:v>108.086528507</c:v>
                </c:pt>
                <c:pt idx="4414">
                  <c:v>175.24413196399999</c:v>
                </c:pt>
                <c:pt idx="4415">
                  <c:v>288.86202743799998</c:v>
                </c:pt>
                <c:pt idx="4416">
                  <c:v>413.972434491</c:v>
                </c:pt>
                <c:pt idx="4417">
                  <c:v>311.09557293099999</c:v>
                </c:pt>
                <c:pt idx="4418">
                  <c:v>194.91293904</c:v>
                </c:pt>
                <c:pt idx="4419">
                  <c:v>156.47710746499999</c:v>
                </c:pt>
                <c:pt idx="4420">
                  <c:v>18.440617689</c:v>
                </c:pt>
                <c:pt idx="4421">
                  <c:v>-4.9294146489999999</c:v>
                </c:pt>
                <c:pt idx="4422">
                  <c:v>116.39345628</c:v>
                </c:pt>
                <c:pt idx="4423">
                  <c:v>214.261584825</c:v>
                </c:pt>
                <c:pt idx="4424">
                  <c:v>259.81806856600002</c:v>
                </c:pt>
                <c:pt idx="4425">
                  <c:v>304.57627673000002</c:v>
                </c:pt>
                <c:pt idx="4426">
                  <c:v>273.45587900100003</c:v>
                </c:pt>
                <c:pt idx="4427">
                  <c:v>157.83931965900001</c:v>
                </c:pt>
                <c:pt idx="4428">
                  <c:v>119.21619791000001</c:v>
                </c:pt>
                <c:pt idx="4429">
                  <c:v>196.187426071</c:v>
                </c:pt>
                <c:pt idx="4430">
                  <c:v>311.111404677</c:v>
                </c:pt>
                <c:pt idx="4431">
                  <c:v>306.88661615400002</c:v>
                </c:pt>
                <c:pt idx="4432">
                  <c:v>188.14408173699999</c:v>
                </c:pt>
                <c:pt idx="4433">
                  <c:v>153.32954477800001</c:v>
                </c:pt>
                <c:pt idx="4434">
                  <c:v>113.91126737499999</c:v>
                </c:pt>
                <c:pt idx="4435">
                  <c:v>-43.159273998000003</c:v>
                </c:pt>
                <c:pt idx="4436">
                  <c:v>45.999949194999999</c:v>
                </c:pt>
                <c:pt idx="4437">
                  <c:v>137.85225597499999</c:v>
                </c:pt>
                <c:pt idx="4438">
                  <c:v>155.062519675</c:v>
                </c:pt>
                <c:pt idx="4439">
                  <c:v>190.74221230200001</c:v>
                </c:pt>
                <c:pt idx="4440">
                  <c:v>234.00615861</c:v>
                </c:pt>
                <c:pt idx="4441">
                  <c:v>120.99557700699999</c:v>
                </c:pt>
                <c:pt idx="4442">
                  <c:v>112.836530932</c:v>
                </c:pt>
                <c:pt idx="4443">
                  <c:v>155.59449313900001</c:v>
                </c:pt>
                <c:pt idx="4444">
                  <c:v>251.58597248699999</c:v>
                </c:pt>
                <c:pt idx="4445">
                  <c:v>380.27338144599997</c:v>
                </c:pt>
                <c:pt idx="4446">
                  <c:v>275.472005153</c:v>
                </c:pt>
                <c:pt idx="4447">
                  <c:v>148.07685224100001</c:v>
                </c:pt>
                <c:pt idx="4448">
                  <c:v>125.427659198</c:v>
                </c:pt>
                <c:pt idx="4449">
                  <c:v>25.927490914</c:v>
                </c:pt>
                <c:pt idx="4450">
                  <c:v>-27.020461007000002</c:v>
                </c:pt>
                <c:pt idx="4451">
                  <c:v>109.923220531</c:v>
                </c:pt>
                <c:pt idx="4452">
                  <c:v>223.62164921499999</c:v>
                </c:pt>
                <c:pt idx="4453">
                  <c:v>251.07575518300001</c:v>
                </c:pt>
                <c:pt idx="4454">
                  <c:v>284.55831217799999</c:v>
                </c:pt>
                <c:pt idx="4455">
                  <c:v>271.83526876000002</c:v>
                </c:pt>
                <c:pt idx="4456">
                  <c:v>140.34008178299999</c:v>
                </c:pt>
                <c:pt idx="4457">
                  <c:v>117.501845242</c:v>
                </c:pt>
                <c:pt idx="4458">
                  <c:v>205.38541551899999</c:v>
                </c:pt>
                <c:pt idx="4459">
                  <c:v>329.96484508999998</c:v>
                </c:pt>
                <c:pt idx="4460">
                  <c:v>366.037891183</c:v>
                </c:pt>
                <c:pt idx="4461">
                  <c:v>245.68565087600001</c:v>
                </c:pt>
                <c:pt idx="4462">
                  <c:v>174.61973979499999</c:v>
                </c:pt>
                <c:pt idx="4463">
                  <c:v>130.60152638599999</c:v>
                </c:pt>
                <c:pt idx="4464">
                  <c:v>-41.218631518999999</c:v>
                </c:pt>
                <c:pt idx="4465">
                  <c:v>17.473101762999999</c:v>
                </c:pt>
                <c:pt idx="4466">
                  <c:v>110.668576329</c:v>
                </c:pt>
                <c:pt idx="4467">
                  <c:v>158.928997826</c:v>
                </c:pt>
                <c:pt idx="4468">
                  <c:v>208.38404317800001</c:v>
                </c:pt>
                <c:pt idx="4469">
                  <c:v>247.80724251699999</c:v>
                </c:pt>
                <c:pt idx="4470">
                  <c:v>145.48068895399999</c:v>
                </c:pt>
                <c:pt idx="4471">
                  <c:v>99.578530063000002</c:v>
                </c:pt>
                <c:pt idx="4472">
                  <c:v>107.02882045299999</c:v>
                </c:pt>
                <c:pt idx="4473">
                  <c:v>187.19660848999999</c:v>
                </c:pt>
                <c:pt idx="4474">
                  <c:v>313.546867093</c:v>
                </c:pt>
                <c:pt idx="4475">
                  <c:v>236.521678724</c:v>
                </c:pt>
                <c:pt idx="4476">
                  <c:v>121.13962649600001</c:v>
                </c:pt>
                <c:pt idx="4477">
                  <c:v>109.15198223599999</c:v>
                </c:pt>
                <c:pt idx="4478">
                  <c:v>29.524591260000001</c:v>
                </c:pt>
                <c:pt idx="4479">
                  <c:v>-62.860635244999997</c:v>
                </c:pt>
                <c:pt idx="4480">
                  <c:v>69.381858639000001</c:v>
                </c:pt>
                <c:pt idx="4481">
                  <c:v>182.89547288700001</c:v>
                </c:pt>
                <c:pt idx="4482">
                  <c:v>190.44459419399999</c:v>
                </c:pt>
                <c:pt idx="4483">
                  <c:v>221.12952165600001</c:v>
                </c:pt>
                <c:pt idx="4484">
                  <c:v>247.074087991</c:v>
                </c:pt>
                <c:pt idx="4485">
                  <c:v>125.11419349800001</c:v>
                </c:pt>
                <c:pt idx="4486">
                  <c:v>122.43856124200001</c:v>
                </c:pt>
                <c:pt idx="4487">
                  <c:v>204.78075285</c:v>
                </c:pt>
                <c:pt idx="4488">
                  <c:v>322.69924400000002</c:v>
                </c:pt>
                <c:pt idx="4489">
                  <c:v>387.89526508799997</c:v>
                </c:pt>
                <c:pt idx="4490">
                  <c:v>261.98275256400001</c:v>
                </c:pt>
                <c:pt idx="4491">
                  <c:v>157.881342582</c:v>
                </c:pt>
                <c:pt idx="4492">
                  <c:v>122.653382155</c:v>
                </c:pt>
                <c:pt idx="4493">
                  <c:v>-28.017843058</c:v>
                </c:pt>
                <c:pt idx="4494">
                  <c:v>10.489338576</c:v>
                </c:pt>
                <c:pt idx="4495">
                  <c:v>115.392298063</c:v>
                </c:pt>
                <c:pt idx="4496">
                  <c:v>182.77481078299999</c:v>
                </c:pt>
                <c:pt idx="4497">
                  <c:v>226.816969503</c:v>
                </c:pt>
                <c:pt idx="4498">
                  <c:v>253.06998811</c:v>
                </c:pt>
                <c:pt idx="4499">
                  <c:v>166.37576288899999</c:v>
                </c:pt>
                <c:pt idx="4500">
                  <c:v>81.531976614000001</c:v>
                </c:pt>
                <c:pt idx="4501">
                  <c:v>66.718122425000004</c:v>
                </c:pt>
                <c:pt idx="4502">
                  <c:v>158.28989179000001</c:v>
                </c:pt>
                <c:pt idx="4503">
                  <c:v>292.46818396499998</c:v>
                </c:pt>
                <c:pt idx="4504">
                  <c:v>245.83045616999999</c:v>
                </c:pt>
                <c:pt idx="4505">
                  <c:v>125.91344106699999</c:v>
                </c:pt>
                <c:pt idx="4506">
                  <c:v>102.085361429</c:v>
                </c:pt>
                <c:pt idx="4507">
                  <c:v>31.093805553999999</c:v>
                </c:pt>
                <c:pt idx="4508">
                  <c:v>-97.839257227000004</c:v>
                </c:pt>
                <c:pt idx="4509">
                  <c:v>15.676060993</c:v>
                </c:pt>
                <c:pt idx="4510">
                  <c:v>127.643844465</c:v>
                </c:pt>
                <c:pt idx="4511">
                  <c:v>147.60713928499999</c:v>
                </c:pt>
                <c:pt idx="4512">
                  <c:v>193.93037625900001</c:v>
                </c:pt>
                <c:pt idx="4513">
                  <c:v>242.17637804399999</c:v>
                </c:pt>
                <c:pt idx="4514">
                  <c:v>115.878278411</c:v>
                </c:pt>
                <c:pt idx="4515">
                  <c:v>113.141107554</c:v>
                </c:pt>
                <c:pt idx="4516">
                  <c:v>175.318711734</c:v>
                </c:pt>
                <c:pt idx="4517">
                  <c:v>276.70042160700001</c:v>
                </c:pt>
                <c:pt idx="4518">
                  <c:v>367.60913714200001</c:v>
                </c:pt>
                <c:pt idx="4519">
                  <c:v>252.83873602599999</c:v>
                </c:pt>
                <c:pt idx="4520">
                  <c:v>152.41013444800001</c:v>
                </c:pt>
                <c:pt idx="4521">
                  <c:v>137.55996590300001</c:v>
                </c:pt>
                <c:pt idx="4522">
                  <c:v>6.5826046260000002</c:v>
                </c:pt>
                <c:pt idx="4523">
                  <c:v>5.9141131280000003</c:v>
                </c:pt>
                <c:pt idx="4524">
                  <c:v>118.356533306</c:v>
                </c:pt>
                <c:pt idx="4525">
                  <c:v>193.75911762499999</c:v>
                </c:pt>
                <c:pt idx="4526">
                  <c:v>222.60850699299999</c:v>
                </c:pt>
                <c:pt idx="4527">
                  <c:v>242.92445894700001</c:v>
                </c:pt>
                <c:pt idx="4528">
                  <c:v>191.418959535</c:v>
                </c:pt>
                <c:pt idx="4529">
                  <c:v>98.439873496999994</c:v>
                </c:pt>
                <c:pt idx="4530">
                  <c:v>83.472976884999994</c:v>
                </c:pt>
                <c:pt idx="4531">
                  <c:v>180.64542497900001</c:v>
                </c:pt>
                <c:pt idx="4532">
                  <c:v>306.188317262</c:v>
                </c:pt>
                <c:pt idx="4533">
                  <c:v>280.15746378400002</c:v>
                </c:pt>
                <c:pt idx="4534">
                  <c:v>222.78980053999999</c:v>
                </c:pt>
                <c:pt idx="4535">
                  <c:v>174.89536981200001</c:v>
                </c:pt>
                <c:pt idx="4536">
                  <c:v>113.392313622</c:v>
                </c:pt>
                <c:pt idx="4537">
                  <c:v>-33.922264112000001</c:v>
                </c:pt>
                <c:pt idx="4538">
                  <c:v>73.289805215000001</c:v>
                </c:pt>
                <c:pt idx="4539">
                  <c:v>190.061841112</c:v>
                </c:pt>
                <c:pt idx="4540">
                  <c:v>223.98832392700001</c:v>
                </c:pt>
                <c:pt idx="4541">
                  <c:v>268.25220083099998</c:v>
                </c:pt>
                <c:pt idx="4542">
                  <c:v>307.708874944</c:v>
                </c:pt>
                <c:pt idx="4543">
                  <c:v>172.661198197</c:v>
                </c:pt>
                <c:pt idx="4544">
                  <c:v>153.737365375</c:v>
                </c:pt>
                <c:pt idx="4545">
                  <c:v>189.911809834</c:v>
                </c:pt>
                <c:pt idx="4546">
                  <c:v>284.32605924500001</c:v>
                </c:pt>
                <c:pt idx="4547">
                  <c:v>416.86569091000001</c:v>
                </c:pt>
                <c:pt idx="4548">
                  <c:v>328.539480819</c:v>
                </c:pt>
                <c:pt idx="4549">
                  <c:v>227.07572163</c:v>
                </c:pt>
                <c:pt idx="4550">
                  <c:v>208.859386978</c:v>
                </c:pt>
                <c:pt idx="4551">
                  <c:v>86.833322198999994</c:v>
                </c:pt>
                <c:pt idx="4552">
                  <c:v>38.835294460999997</c:v>
                </c:pt>
                <c:pt idx="4553">
                  <c:v>155.906264712</c:v>
                </c:pt>
                <c:pt idx="4554">
                  <c:v>239.481501009</c:v>
                </c:pt>
                <c:pt idx="4555">
                  <c:v>264.32140185999998</c:v>
                </c:pt>
                <c:pt idx="4556">
                  <c:v>308.84228279299998</c:v>
                </c:pt>
                <c:pt idx="4557">
                  <c:v>304.52789955999998</c:v>
                </c:pt>
                <c:pt idx="4558">
                  <c:v>198.00107123800001</c:v>
                </c:pt>
                <c:pt idx="4559">
                  <c:v>176.48784875999999</c:v>
                </c:pt>
                <c:pt idx="4560">
                  <c:v>262.15613495600002</c:v>
                </c:pt>
                <c:pt idx="4561">
                  <c:v>372.91532070800002</c:v>
                </c:pt>
                <c:pt idx="4562">
                  <c:v>369.79004617200002</c:v>
                </c:pt>
                <c:pt idx="4563">
                  <c:v>226.775413727</c:v>
                </c:pt>
                <c:pt idx="4564">
                  <c:v>165.27830630299999</c:v>
                </c:pt>
                <c:pt idx="4565">
                  <c:v>134.21076143100001</c:v>
                </c:pt>
                <c:pt idx="4566">
                  <c:v>-16.049258200000001</c:v>
                </c:pt>
                <c:pt idx="4567">
                  <c:v>70.469530665999997</c:v>
                </c:pt>
                <c:pt idx="4568">
                  <c:v>174.87017690499999</c:v>
                </c:pt>
                <c:pt idx="4569">
                  <c:v>212.006727396</c:v>
                </c:pt>
                <c:pt idx="4570">
                  <c:v>244.09940348800001</c:v>
                </c:pt>
                <c:pt idx="4571">
                  <c:v>264.65227411500001</c:v>
                </c:pt>
                <c:pt idx="4572">
                  <c:v>134.82180343900001</c:v>
                </c:pt>
                <c:pt idx="4573">
                  <c:v>102.891805428</c:v>
                </c:pt>
                <c:pt idx="4574">
                  <c:v>133.525581346</c:v>
                </c:pt>
                <c:pt idx="4575">
                  <c:v>234.451539462</c:v>
                </c:pt>
                <c:pt idx="4576">
                  <c:v>381.46402033999999</c:v>
                </c:pt>
                <c:pt idx="4577">
                  <c:v>302.48159891400002</c:v>
                </c:pt>
                <c:pt idx="4578">
                  <c:v>182.99091791399999</c:v>
                </c:pt>
                <c:pt idx="4579">
                  <c:v>150.646721238</c:v>
                </c:pt>
                <c:pt idx="4580">
                  <c:v>41.734661349</c:v>
                </c:pt>
                <c:pt idx="4581">
                  <c:v>-46.291348270999997</c:v>
                </c:pt>
                <c:pt idx="4582">
                  <c:v>81.802491967999998</c:v>
                </c:pt>
                <c:pt idx="4583">
                  <c:v>199.53341366800001</c:v>
                </c:pt>
                <c:pt idx="4584">
                  <c:v>232.242998954</c:v>
                </c:pt>
                <c:pt idx="4585">
                  <c:v>284.64554987999998</c:v>
                </c:pt>
                <c:pt idx="4586">
                  <c:v>304.014045366</c:v>
                </c:pt>
                <c:pt idx="4587">
                  <c:v>175.13923606399999</c:v>
                </c:pt>
                <c:pt idx="4588">
                  <c:v>149.223127342</c:v>
                </c:pt>
                <c:pt idx="4589">
                  <c:v>218.59322234300001</c:v>
                </c:pt>
                <c:pt idx="4590">
                  <c:v>319.91892892499999</c:v>
                </c:pt>
                <c:pt idx="4591">
                  <c:v>362.59723433099998</c:v>
                </c:pt>
                <c:pt idx="4592">
                  <c:v>245.29823901</c:v>
                </c:pt>
                <c:pt idx="4593">
                  <c:v>176.68840210600001</c:v>
                </c:pt>
                <c:pt idx="4594">
                  <c:v>155.483754162</c:v>
                </c:pt>
                <c:pt idx="4595">
                  <c:v>-2.1840295470000002</c:v>
                </c:pt>
                <c:pt idx="4596">
                  <c:v>46.854257404999998</c:v>
                </c:pt>
                <c:pt idx="4597">
                  <c:v>136.52531590500001</c:v>
                </c:pt>
                <c:pt idx="4598">
                  <c:v>175.80315456899999</c:v>
                </c:pt>
                <c:pt idx="4599">
                  <c:v>199.93930163900001</c:v>
                </c:pt>
                <c:pt idx="4600">
                  <c:v>224.289935722</c:v>
                </c:pt>
                <c:pt idx="4601">
                  <c:v>137.662066541</c:v>
                </c:pt>
                <c:pt idx="4602">
                  <c:v>90.738078537999996</c:v>
                </c:pt>
                <c:pt idx="4603">
                  <c:v>102.025495557</c:v>
                </c:pt>
                <c:pt idx="4604">
                  <c:v>198.00382847700001</c:v>
                </c:pt>
                <c:pt idx="4605">
                  <c:v>329.73835579299998</c:v>
                </c:pt>
                <c:pt idx="4606">
                  <c:v>254.54586549499999</c:v>
                </c:pt>
                <c:pt idx="4607">
                  <c:v>115.575479054</c:v>
                </c:pt>
                <c:pt idx="4608">
                  <c:v>76.793429575000005</c:v>
                </c:pt>
                <c:pt idx="4609">
                  <c:v>1.346133351</c:v>
                </c:pt>
                <c:pt idx="4610">
                  <c:v>-100.40032663700001</c:v>
                </c:pt>
                <c:pt idx="4611">
                  <c:v>35.660821192999997</c:v>
                </c:pt>
                <c:pt idx="4612">
                  <c:v>167.050174172</c:v>
                </c:pt>
                <c:pt idx="4613">
                  <c:v>192.94245454399999</c:v>
                </c:pt>
                <c:pt idx="4614">
                  <c:v>231.55621061299999</c:v>
                </c:pt>
                <c:pt idx="4615">
                  <c:v>256.26527885399997</c:v>
                </c:pt>
                <c:pt idx="4616">
                  <c:v>111.90342893899999</c:v>
                </c:pt>
                <c:pt idx="4617">
                  <c:v>91.600552049000001</c:v>
                </c:pt>
                <c:pt idx="4618">
                  <c:v>159.15245111300001</c:v>
                </c:pt>
                <c:pt idx="4619">
                  <c:v>275.42925468700003</c:v>
                </c:pt>
                <c:pt idx="4620">
                  <c:v>372.14386411700002</c:v>
                </c:pt>
                <c:pt idx="4621">
                  <c:v>269.425902286</c:v>
                </c:pt>
                <c:pt idx="4622">
                  <c:v>178.14132698200001</c:v>
                </c:pt>
                <c:pt idx="4623">
                  <c:v>148.24861768100001</c:v>
                </c:pt>
                <c:pt idx="4624">
                  <c:v>-8.8986428150000005</c:v>
                </c:pt>
                <c:pt idx="4625">
                  <c:v>-3.2131475350000001</c:v>
                </c:pt>
                <c:pt idx="4626">
                  <c:v>85.787396173999994</c:v>
                </c:pt>
                <c:pt idx="4627">
                  <c:v>148.81403139700001</c:v>
                </c:pt>
                <c:pt idx="4628">
                  <c:v>192.93184667</c:v>
                </c:pt>
                <c:pt idx="4629">
                  <c:v>235.91650820300001</c:v>
                </c:pt>
                <c:pt idx="4630">
                  <c:v>183.257758494</c:v>
                </c:pt>
                <c:pt idx="4631">
                  <c:v>101.942898042</c:v>
                </c:pt>
                <c:pt idx="4632">
                  <c:v>83.287704254000005</c:v>
                </c:pt>
                <c:pt idx="4633">
                  <c:v>167.40473802100001</c:v>
                </c:pt>
                <c:pt idx="4634">
                  <c:v>277.70271634699998</c:v>
                </c:pt>
                <c:pt idx="4635">
                  <c:v>220.45659893800001</c:v>
                </c:pt>
                <c:pt idx="4636">
                  <c:v>87.248804921000001</c:v>
                </c:pt>
                <c:pt idx="4637">
                  <c:v>64.852558711</c:v>
                </c:pt>
                <c:pt idx="4638">
                  <c:v>19.857153370999999</c:v>
                </c:pt>
                <c:pt idx="4639">
                  <c:v>-107.979098799</c:v>
                </c:pt>
                <c:pt idx="4640">
                  <c:v>11.447105988000001</c:v>
                </c:pt>
                <c:pt idx="4641">
                  <c:v>128.03144879000001</c:v>
                </c:pt>
                <c:pt idx="4642">
                  <c:v>142.61263127399999</c:v>
                </c:pt>
                <c:pt idx="4643">
                  <c:v>165.82419431299999</c:v>
                </c:pt>
                <c:pt idx="4644">
                  <c:v>191.37147183600001</c:v>
                </c:pt>
                <c:pt idx="4645">
                  <c:v>58.265783347000003</c:v>
                </c:pt>
                <c:pt idx="4646">
                  <c:v>61.045592669000001</c:v>
                </c:pt>
                <c:pt idx="4647">
                  <c:v>127.32452766599999</c:v>
                </c:pt>
                <c:pt idx="4648">
                  <c:v>240.068789358</c:v>
                </c:pt>
                <c:pt idx="4649">
                  <c:v>364.342480217</c:v>
                </c:pt>
                <c:pt idx="4650">
                  <c:v>260.65855653900002</c:v>
                </c:pt>
                <c:pt idx="4651">
                  <c:v>143.689185587</c:v>
                </c:pt>
                <c:pt idx="4652">
                  <c:v>104.45572780800001</c:v>
                </c:pt>
                <c:pt idx="4653">
                  <c:v>-34.573924816999998</c:v>
                </c:pt>
                <c:pt idx="4654">
                  <c:v>-58.891728379</c:v>
                </c:pt>
                <c:pt idx="4655">
                  <c:v>61.493394989999999</c:v>
                </c:pt>
                <c:pt idx="4656">
                  <c:v>158.45525874500001</c:v>
                </c:pt>
                <c:pt idx="4657">
                  <c:v>203.15007572799999</c:v>
                </c:pt>
                <c:pt idx="4658">
                  <c:v>247.081236663</c:v>
                </c:pt>
                <c:pt idx="4659">
                  <c:v>215.113814279</c:v>
                </c:pt>
                <c:pt idx="4660">
                  <c:v>98.693718590000003</c:v>
                </c:pt>
                <c:pt idx="4661">
                  <c:v>59.240937052</c:v>
                </c:pt>
                <c:pt idx="4662">
                  <c:v>135.27595945900001</c:v>
                </c:pt>
                <c:pt idx="4663">
                  <c:v>249.28695471399999</c:v>
                </c:pt>
                <c:pt idx="4664">
                  <c:v>244.14966543099999</c:v>
                </c:pt>
                <c:pt idx="4665">
                  <c:v>124.567861728</c:v>
                </c:pt>
                <c:pt idx="4666">
                  <c:v>88.977390114000002</c:v>
                </c:pt>
                <c:pt idx="4667">
                  <c:v>48.773175854000002</c:v>
                </c:pt>
                <c:pt idx="4668">
                  <c:v>-109.074918536</c:v>
                </c:pt>
                <c:pt idx="4669">
                  <c:v>-20.74411645</c:v>
                </c:pt>
                <c:pt idx="4670">
                  <c:v>70.263943308999998</c:v>
                </c:pt>
                <c:pt idx="4671">
                  <c:v>86.545445873000006</c:v>
                </c:pt>
                <c:pt idx="4672">
                  <c:v>121.346848845</c:v>
                </c:pt>
                <c:pt idx="4673">
                  <c:v>163.78905957500001</c:v>
                </c:pt>
                <c:pt idx="4674">
                  <c:v>49.904850905000004</c:v>
                </c:pt>
                <c:pt idx="4675">
                  <c:v>40.933742539000001</c:v>
                </c:pt>
                <c:pt idx="4676">
                  <c:v>82.902150833999997</c:v>
                </c:pt>
                <c:pt idx="4677">
                  <c:v>178.08620344100001</c:v>
                </c:pt>
                <c:pt idx="4678">
                  <c:v>305.93001003699999</c:v>
                </c:pt>
                <c:pt idx="4679">
                  <c:v>200.25433727699999</c:v>
                </c:pt>
                <c:pt idx="4680">
                  <c:v>72.044541893000002</c:v>
                </c:pt>
                <c:pt idx="4681">
                  <c:v>48.623643395000002</c:v>
                </c:pt>
                <c:pt idx="4682">
                  <c:v>-51.690501034999997</c:v>
                </c:pt>
                <c:pt idx="4683">
                  <c:v>-105.415187954</c:v>
                </c:pt>
                <c:pt idx="4684">
                  <c:v>30.624248111</c:v>
                </c:pt>
                <c:pt idx="4685">
                  <c:v>143.45069232099999</c:v>
                </c:pt>
                <c:pt idx="4686">
                  <c:v>170.06160872199999</c:v>
                </c:pt>
                <c:pt idx="4687">
                  <c:v>202.70400008600001</c:v>
                </c:pt>
                <c:pt idx="4688">
                  <c:v>189.126873018</c:v>
                </c:pt>
                <c:pt idx="4689">
                  <c:v>56.809756757999999</c:v>
                </c:pt>
                <c:pt idx="4690">
                  <c:v>33.137631579999997</c:v>
                </c:pt>
                <c:pt idx="4691">
                  <c:v>120.241592485</c:v>
                </c:pt>
                <c:pt idx="4692">
                  <c:v>243.99590633700001</c:v>
                </c:pt>
                <c:pt idx="4693">
                  <c:v>279.16681300900001</c:v>
                </c:pt>
                <c:pt idx="4694">
                  <c:v>157.93388025799999</c:v>
                </c:pt>
                <c:pt idx="4695">
                  <c:v>86.053664081999997</c:v>
                </c:pt>
                <c:pt idx="4696">
                  <c:v>41.271962455999997</c:v>
                </c:pt>
                <c:pt idx="4697">
                  <c:v>-131.35811429200001</c:v>
                </c:pt>
                <c:pt idx="4698">
                  <c:v>-73.450463256000006</c:v>
                </c:pt>
                <c:pt idx="4699">
                  <c:v>18.910799989000001</c:v>
                </c:pt>
                <c:pt idx="4700">
                  <c:v>66.359018028999998</c:v>
                </c:pt>
                <c:pt idx="4701">
                  <c:v>115.018303389</c:v>
                </c:pt>
                <c:pt idx="4702">
                  <c:v>153.62417573600001</c:v>
                </c:pt>
                <c:pt idx="4703">
                  <c:v>50.425880538999998</c:v>
                </c:pt>
                <c:pt idx="4704">
                  <c:v>3.6751134510000001</c:v>
                </c:pt>
                <c:pt idx="4705">
                  <c:v>10.329704218</c:v>
                </c:pt>
                <c:pt idx="4706">
                  <c:v>89.647180453999994</c:v>
                </c:pt>
                <c:pt idx="4707">
                  <c:v>215.252293436</c:v>
                </c:pt>
                <c:pt idx="4708">
                  <c:v>137.45927352499999</c:v>
                </c:pt>
                <c:pt idx="4709">
                  <c:v>21.365989247000002</c:v>
                </c:pt>
                <c:pt idx="4710">
                  <c:v>8.6172222719999994</c:v>
                </c:pt>
                <c:pt idx="4711">
                  <c:v>-71.853569253000003</c:v>
                </c:pt>
                <c:pt idx="4712">
                  <c:v>-164.99600927500001</c:v>
                </c:pt>
                <c:pt idx="4713">
                  <c:v>-33.709912598000003</c:v>
                </c:pt>
                <c:pt idx="4714">
                  <c:v>78.889102597000004</c:v>
                </c:pt>
                <c:pt idx="4715">
                  <c:v>85.523129276000006</c:v>
                </c:pt>
                <c:pt idx="4716">
                  <c:v>115.565323835</c:v>
                </c:pt>
                <c:pt idx="4717">
                  <c:v>140.89270099800001</c:v>
                </c:pt>
                <c:pt idx="4718">
                  <c:v>18.156738540999999</c:v>
                </c:pt>
                <c:pt idx="4719">
                  <c:v>14.63469531</c:v>
                </c:pt>
                <c:pt idx="4720">
                  <c:v>96.188355869999995</c:v>
                </c:pt>
                <c:pt idx="4721">
                  <c:v>213.25849907899999</c:v>
                </c:pt>
                <c:pt idx="4722">
                  <c:v>277.48834156200002</c:v>
                </c:pt>
                <c:pt idx="4723">
                  <c:v>150.64613827900001</c:v>
                </c:pt>
                <c:pt idx="4724">
                  <c:v>45.750412650000001</c:v>
                </c:pt>
                <c:pt idx="4725">
                  <c:v>10.036445476000001</c:v>
                </c:pt>
                <c:pt idx="4726">
                  <c:v>-141.268752315</c:v>
                </c:pt>
                <c:pt idx="4727">
                  <c:v>-103.43775891600001</c:v>
                </c:pt>
                <c:pt idx="4728">
                  <c:v>0.58663220000000005</c:v>
                </c:pt>
                <c:pt idx="4729">
                  <c:v>67.087060913000002</c:v>
                </c:pt>
                <c:pt idx="4730">
                  <c:v>110.290408555</c:v>
                </c:pt>
                <c:pt idx="4731">
                  <c:v>135.64763243499999</c:v>
                </c:pt>
                <c:pt idx="4732">
                  <c:v>48.163960420999999</c:v>
                </c:pt>
                <c:pt idx="4733">
                  <c:v>-37.507185227000001</c:v>
                </c:pt>
                <c:pt idx="4734">
                  <c:v>-52.856827957999997</c:v>
                </c:pt>
                <c:pt idx="4735">
                  <c:v>38.162717878999999</c:v>
                </c:pt>
                <c:pt idx="4736">
                  <c:v>171.67631428499999</c:v>
                </c:pt>
                <c:pt idx="4737">
                  <c:v>124.193277076</c:v>
                </c:pt>
                <c:pt idx="4738">
                  <c:v>3.466045168</c:v>
                </c:pt>
                <c:pt idx="4739">
                  <c:v>-21.231346841000001</c:v>
                </c:pt>
                <c:pt idx="4740">
                  <c:v>-93.017772246999996</c:v>
                </c:pt>
                <c:pt idx="4741">
                  <c:v>-222.578756024</c:v>
                </c:pt>
                <c:pt idx="4742">
                  <c:v>-110.033129567</c:v>
                </c:pt>
                <c:pt idx="4743">
                  <c:v>1.381564231</c:v>
                </c:pt>
                <c:pt idx="4744">
                  <c:v>20.797434166999999</c:v>
                </c:pt>
                <c:pt idx="4745">
                  <c:v>66.571868973999997</c:v>
                </c:pt>
                <c:pt idx="4746">
                  <c:v>114.225115812</c:v>
                </c:pt>
                <c:pt idx="4747">
                  <c:v>-12.925390857</c:v>
                </c:pt>
                <c:pt idx="4748">
                  <c:v>-16.542079498</c:v>
                </c:pt>
                <c:pt idx="4749">
                  <c:v>44.881216305000002</c:v>
                </c:pt>
                <c:pt idx="4750">
                  <c:v>145.519843713</c:v>
                </c:pt>
                <c:pt idx="4751">
                  <c:v>235.579726636</c:v>
                </c:pt>
                <c:pt idx="4752">
                  <c:v>120.312867067</c:v>
                </c:pt>
                <c:pt idx="4753">
                  <c:v>19.502002118</c:v>
                </c:pt>
                <c:pt idx="4754">
                  <c:v>4.2038032679999997</c:v>
                </c:pt>
                <c:pt idx="4755">
                  <c:v>-127.48597966</c:v>
                </c:pt>
                <c:pt idx="4756">
                  <c:v>-128.75779516599999</c:v>
                </c:pt>
                <c:pt idx="4757">
                  <c:v>-17.293133105999999</c:v>
                </c:pt>
                <c:pt idx="4758">
                  <c:v>57.167478678999998</c:v>
                </c:pt>
                <c:pt idx="4759">
                  <c:v>85.291286271999994</c:v>
                </c:pt>
                <c:pt idx="4760">
                  <c:v>104.86366891900001</c:v>
                </c:pt>
                <c:pt idx="4761">
                  <c:v>53.104396797</c:v>
                </c:pt>
                <c:pt idx="4762">
                  <c:v>-40.332942045999999</c:v>
                </c:pt>
                <c:pt idx="4763">
                  <c:v>-55.872618303000003</c:v>
                </c:pt>
                <c:pt idx="4764">
                  <c:v>40.748659588999999</c:v>
                </c:pt>
                <c:pt idx="4765">
                  <c:v>165.53730950600001</c:v>
                </c:pt>
                <c:pt idx="4766">
                  <c:v>138.51231490999999</c:v>
                </c:pt>
                <c:pt idx="4767">
                  <c:v>2.9154650649999998</c:v>
                </c:pt>
                <c:pt idx="4768">
                  <c:v>-45.485110671000001</c:v>
                </c:pt>
                <c:pt idx="4769">
                  <c:v>-107.230071204</c:v>
                </c:pt>
                <c:pt idx="4770">
                  <c:v>-254.50478138899999</c:v>
                </c:pt>
                <c:pt idx="4771">
                  <c:v>-147.60266770499999</c:v>
                </c:pt>
                <c:pt idx="4772">
                  <c:v>-31.108772394999999</c:v>
                </c:pt>
                <c:pt idx="4773">
                  <c:v>2.427549967</c:v>
                </c:pt>
                <c:pt idx="4774">
                  <c:v>46.235223972</c:v>
                </c:pt>
                <c:pt idx="4775">
                  <c:v>85.252160407000005</c:v>
                </c:pt>
                <c:pt idx="4776">
                  <c:v>-50.345314582999997</c:v>
                </c:pt>
                <c:pt idx="4777">
                  <c:v>-69.724486955000003</c:v>
                </c:pt>
                <c:pt idx="4778">
                  <c:v>-33.857821510999997</c:v>
                </c:pt>
                <c:pt idx="4779">
                  <c:v>60.596500698</c:v>
                </c:pt>
                <c:pt idx="4780">
                  <c:v>193.0265167</c:v>
                </c:pt>
                <c:pt idx="4781">
                  <c:v>104.43109760500001</c:v>
                </c:pt>
                <c:pt idx="4782">
                  <c:v>2.6471878129999999</c:v>
                </c:pt>
                <c:pt idx="4783">
                  <c:v>-15.978601486000001</c:v>
                </c:pt>
                <c:pt idx="4784">
                  <c:v>-138.506831025</c:v>
                </c:pt>
                <c:pt idx="4785">
                  <c:v>-186.796384461</c:v>
                </c:pt>
                <c:pt idx="4786">
                  <c:v>-70.399966398000004</c:v>
                </c:pt>
                <c:pt idx="4787">
                  <c:v>12.686391558</c:v>
                </c:pt>
                <c:pt idx="4788">
                  <c:v>37.626911239999998</c:v>
                </c:pt>
                <c:pt idx="4789">
                  <c:v>82.158977668999995</c:v>
                </c:pt>
                <c:pt idx="4790">
                  <c:v>77.756187937999997</c:v>
                </c:pt>
                <c:pt idx="4791">
                  <c:v>-29.238209350000002</c:v>
                </c:pt>
                <c:pt idx="4792">
                  <c:v>-51.324049453999997</c:v>
                </c:pt>
                <c:pt idx="4793">
                  <c:v>33.893167044999998</c:v>
                </c:pt>
                <c:pt idx="4794">
                  <c:v>144.11736467700001</c:v>
                </c:pt>
                <c:pt idx="4795">
                  <c:v>140.40078986099999</c:v>
                </c:pt>
                <c:pt idx="4796">
                  <c:v>-2.9753495590000001</c:v>
                </c:pt>
                <c:pt idx="4797">
                  <c:v>-64.284875174000007</c:v>
                </c:pt>
                <c:pt idx="4798">
                  <c:v>-95.251681352999995</c:v>
                </c:pt>
                <c:pt idx="4799">
                  <c:v>-245.70684977600001</c:v>
                </c:pt>
                <c:pt idx="4800">
                  <c:v>-159.561555967</c:v>
                </c:pt>
                <c:pt idx="4801">
                  <c:v>-55.708624135999997</c:v>
                </c:pt>
                <c:pt idx="4802">
                  <c:v>-19.157134931000002</c:v>
                </c:pt>
                <c:pt idx="4803">
                  <c:v>12.393473507</c:v>
                </c:pt>
                <c:pt idx="4804">
                  <c:v>32.572704406</c:v>
                </c:pt>
                <c:pt idx="4805">
                  <c:v>-97.420113674999996</c:v>
                </c:pt>
                <c:pt idx="4806">
                  <c:v>-129.20305868200001</c:v>
                </c:pt>
                <c:pt idx="4807">
                  <c:v>-98.519731786999998</c:v>
                </c:pt>
                <c:pt idx="4808">
                  <c:v>2.3307643530000002</c:v>
                </c:pt>
                <c:pt idx="4809">
                  <c:v>148.98064730600001</c:v>
                </c:pt>
                <c:pt idx="4810">
                  <c:v>69.445261121000001</c:v>
                </c:pt>
                <c:pt idx="4811">
                  <c:v>-50.629847669999997</c:v>
                </c:pt>
                <c:pt idx="4812">
                  <c:v>-83.451736124000007</c:v>
                </c:pt>
                <c:pt idx="4813">
                  <c:v>-192.618975998</c:v>
                </c:pt>
                <c:pt idx="4814">
                  <c:v>-280.71162721600001</c:v>
                </c:pt>
                <c:pt idx="4815">
                  <c:v>-152.69916913599999</c:v>
                </c:pt>
                <c:pt idx="4816">
                  <c:v>-34.944303501999997</c:v>
                </c:pt>
                <c:pt idx="4817">
                  <c:v>-2.3336467870000002</c:v>
                </c:pt>
                <c:pt idx="4818">
                  <c:v>49.732313193000003</c:v>
                </c:pt>
                <c:pt idx="4819">
                  <c:v>68.682046581999998</c:v>
                </c:pt>
                <c:pt idx="4820">
                  <c:v>-60.852022017000003</c:v>
                </c:pt>
                <c:pt idx="4821">
                  <c:v>-87.339167806999995</c:v>
                </c:pt>
                <c:pt idx="4822">
                  <c:v>-18.372494943</c:v>
                </c:pt>
                <c:pt idx="4823">
                  <c:v>82.762075834000001</c:v>
                </c:pt>
                <c:pt idx="4824">
                  <c:v>125.65857006900001</c:v>
                </c:pt>
                <c:pt idx="4825">
                  <c:v>8.4043406760000003</c:v>
                </c:pt>
                <c:pt idx="4826">
                  <c:v>-60.310568060000001</c:v>
                </c:pt>
                <c:pt idx="4827">
                  <c:v>-81.849503604999995</c:v>
                </c:pt>
                <c:pt idx="4828">
                  <c:v>-240.00214320000001</c:v>
                </c:pt>
                <c:pt idx="4829">
                  <c:v>-191.45901247899999</c:v>
                </c:pt>
                <c:pt idx="4830">
                  <c:v>-102.495004665</c:v>
                </c:pt>
                <c:pt idx="4831">
                  <c:v>-63.754521259000001</c:v>
                </c:pt>
                <c:pt idx="4832">
                  <c:v>-39.714367850999999</c:v>
                </c:pt>
                <c:pt idx="4833">
                  <c:v>-15.010090131</c:v>
                </c:pt>
                <c:pt idx="4834">
                  <c:v>-101.42111178099999</c:v>
                </c:pt>
                <c:pt idx="4835">
                  <c:v>-148.61071106</c:v>
                </c:pt>
                <c:pt idx="4836">
                  <c:v>-137.69975411999999</c:v>
                </c:pt>
                <c:pt idx="4837">
                  <c:v>-42.110987653999999</c:v>
                </c:pt>
                <c:pt idx="4838">
                  <c:v>88.988338553000006</c:v>
                </c:pt>
                <c:pt idx="4839">
                  <c:v>13.165409639</c:v>
                </c:pt>
                <c:pt idx="4840">
                  <c:v>-126.37803077300001</c:v>
                </c:pt>
                <c:pt idx="4841">
                  <c:v>-164.958667174</c:v>
                </c:pt>
                <c:pt idx="4842">
                  <c:v>-239.980672306</c:v>
                </c:pt>
                <c:pt idx="4843">
                  <c:v>-341.68747946000002</c:v>
                </c:pt>
                <c:pt idx="4844">
                  <c:v>-205.91793964600001</c:v>
                </c:pt>
                <c:pt idx="4845">
                  <c:v>-74.855072102999998</c:v>
                </c:pt>
                <c:pt idx="4846">
                  <c:v>-49.499071661000002</c:v>
                </c:pt>
                <c:pt idx="4847">
                  <c:v>-11.534151521</c:v>
                </c:pt>
                <c:pt idx="4848">
                  <c:v>12.734486741</c:v>
                </c:pt>
                <c:pt idx="4849">
                  <c:v>-132.430426291</c:v>
                </c:pt>
                <c:pt idx="4850">
                  <c:v>-152.30502569699999</c:v>
                </c:pt>
                <c:pt idx="4851">
                  <c:v>-84.442794991</c:v>
                </c:pt>
                <c:pt idx="4852">
                  <c:v>31.9840631</c:v>
                </c:pt>
                <c:pt idx="4853">
                  <c:v>128.66167420299999</c:v>
                </c:pt>
                <c:pt idx="4854">
                  <c:v>25.558727578999999</c:v>
                </c:pt>
                <c:pt idx="4855">
                  <c:v>-66.321084309</c:v>
                </c:pt>
                <c:pt idx="4856">
                  <c:v>-96.756987335000005</c:v>
                </c:pt>
                <c:pt idx="4857">
                  <c:v>-254.234019907</c:v>
                </c:pt>
                <c:pt idx="4858">
                  <c:v>-249.305922641</c:v>
                </c:pt>
                <c:pt idx="4859">
                  <c:v>-160.08305835900001</c:v>
                </c:pt>
                <c:pt idx="4860">
                  <c:v>-96.683961788000005</c:v>
                </c:pt>
                <c:pt idx="4861">
                  <c:v>-52.272762196000002</c:v>
                </c:pt>
                <c:pt idx="4862">
                  <c:v>-9.3238865299999993</c:v>
                </c:pt>
                <c:pt idx="4863">
                  <c:v>-62.223825957999999</c:v>
                </c:pt>
                <c:pt idx="4864">
                  <c:v>-144.213952181</c:v>
                </c:pt>
                <c:pt idx="4865">
                  <c:v>-163.49216526000001</c:v>
                </c:pt>
                <c:pt idx="4866">
                  <c:v>-79.810906798999994</c:v>
                </c:pt>
                <c:pt idx="4867">
                  <c:v>29.657547709999999</c:v>
                </c:pt>
                <c:pt idx="4868">
                  <c:v>-27.049798571</c:v>
                </c:pt>
                <c:pt idx="4869">
                  <c:v>-159.77030043299999</c:v>
                </c:pt>
                <c:pt idx="4870">
                  <c:v>-181.907568806</c:v>
                </c:pt>
                <c:pt idx="4871">
                  <c:v>-226.96665752199999</c:v>
                </c:pt>
                <c:pt idx="4872">
                  <c:v>-355.19108582799998</c:v>
                </c:pt>
                <c:pt idx="4873">
                  <c:v>-236.291403444</c:v>
                </c:pt>
                <c:pt idx="4874">
                  <c:v>-120.347285806</c:v>
                </c:pt>
                <c:pt idx="4875">
                  <c:v>-106.333240567</c:v>
                </c:pt>
                <c:pt idx="4876">
                  <c:v>-83.853054978000003</c:v>
                </c:pt>
                <c:pt idx="4877">
                  <c:v>-57.541764118000003</c:v>
                </c:pt>
                <c:pt idx="4878">
                  <c:v>-190.098001251</c:v>
                </c:pt>
                <c:pt idx="4879">
                  <c:v>-187.09255960900001</c:v>
                </c:pt>
                <c:pt idx="4880">
                  <c:v>-120.84025756200001</c:v>
                </c:pt>
                <c:pt idx="4881">
                  <c:v>-8.3124303170000005</c:v>
                </c:pt>
                <c:pt idx="4882">
                  <c:v>115.529410262</c:v>
                </c:pt>
                <c:pt idx="4883">
                  <c:v>11.244067968</c:v>
                </c:pt>
                <c:pt idx="4884">
                  <c:v>-106.24622381099999</c:v>
                </c:pt>
                <c:pt idx="4885">
                  <c:v>-145.84912700000001</c:v>
                </c:pt>
                <c:pt idx="4886">
                  <c:v>-284.01518652300001</c:v>
                </c:pt>
                <c:pt idx="4887">
                  <c:v>-307.93952747999998</c:v>
                </c:pt>
                <c:pt idx="4888">
                  <c:v>-187.353707786</c:v>
                </c:pt>
                <c:pt idx="4889">
                  <c:v>-90.261988748999997</c:v>
                </c:pt>
                <c:pt idx="4890">
                  <c:v>-45.772776051999998</c:v>
                </c:pt>
                <c:pt idx="4891">
                  <c:v>-2.3788610499999998</c:v>
                </c:pt>
                <c:pt idx="4892">
                  <c:v>-34.699840467999998</c:v>
                </c:pt>
                <c:pt idx="4893">
                  <c:v>-151.62039036900001</c:v>
                </c:pt>
                <c:pt idx="4894">
                  <c:v>-191.620955474</c:v>
                </c:pt>
                <c:pt idx="4895">
                  <c:v>-114.877086877</c:v>
                </c:pt>
                <c:pt idx="4896">
                  <c:v>-0.25022852000000001</c:v>
                </c:pt>
                <c:pt idx="4897">
                  <c:v>-4.9092360709999996</c:v>
                </c:pt>
                <c:pt idx="4898">
                  <c:v>-124.41808964000001</c:v>
                </c:pt>
                <c:pt idx="4899">
                  <c:v>-160.40328885100001</c:v>
                </c:pt>
                <c:pt idx="4900">
                  <c:v>-201.02636760300001</c:v>
                </c:pt>
                <c:pt idx="4901">
                  <c:v>-359.23044060000001</c:v>
                </c:pt>
                <c:pt idx="4902">
                  <c:v>-271.33542745699998</c:v>
                </c:pt>
                <c:pt idx="4903">
                  <c:v>-181.06099541500001</c:v>
                </c:pt>
                <c:pt idx="4904">
                  <c:v>-163.972341564</c:v>
                </c:pt>
                <c:pt idx="4905">
                  <c:v>-128.36024417199999</c:v>
                </c:pt>
                <c:pt idx="4906">
                  <c:v>-85.383740497999995</c:v>
                </c:pt>
                <c:pt idx="4907">
                  <c:v>-199.17179180400001</c:v>
                </c:pt>
                <c:pt idx="4908">
                  <c:v>-208.532084911</c:v>
                </c:pt>
                <c:pt idx="4909">
                  <c:v>-166.99752772799999</c:v>
                </c:pt>
                <c:pt idx="4910">
                  <c:v>-72.203954870999993</c:v>
                </c:pt>
                <c:pt idx="4911">
                  <c:v>55.269010483999999</c:v>
                </c:pt>
                <c:pt idx="4912">
                  <c:v>-50.836376389999998</c:v>
                </c:pt>
                <c:pt idx="4913">
                  <c:v>-178.06752260900001</c:v>
                </c:pt>
                <c:pt idx="4914">
                  <c:v>-200.555606184</c:v>
                </c:pt>
                <c:pt idx="4915">
                  <c:v>-300.40963028800002</c:v>
                </c:pt>
                <c:pt idx="4916">
                  <c:v>-354.22124691800002</c:v>
                </c:pt>
                <c:pt idx="4917">
                  <c:v>-218.333094504</c:v>
                </c:pt>
                <c:pt idx="4918">
                  <c:v>-105.844041193</c:v>
                </c:pt>
                <c:pt idx="4919">
                  <c:v>-79.763862192999994</c:v>
                </c:pt>
                <c:pt idx="4920">
                  <c:v>-47.528394331000001</c:v>
                </c:pt>
                <c:pt idx="4921">
                  <c:v>-61.270335543999998</c:v>
                </c:pt>
                <c:pt idx="4922">
                  <c:v>-192.62457912400001</c:v>
                </c:pt>
                <c:pt idx="4923">
                  <c:v>-215.50074797799999</c:v>
                </c:pt>
                <c:pt idx="4924">
                  <c:v>-127.935365899</c:v>
                </c:pt>
                <c:pt idx="4925">
                  <c:v>-4.0184228539999998</c:v>
                </c:pt>
                <c:pt idx="4926">
                  <c:v>31.090358802000001</c:v>
                </c:pt>
                <c:pt idx="4927">
                  <c:v>-90.609729952999999</c:v>
                </c:pt>
                <c:pt idx="4928">
                  <c:v>-163.13199149299999</c:v>
                </c:pt>
                <c:pt idx="4929">
                  <c:v>-208.06489604800001</c:v>
                </c:pt>
                <c:pt idx="4930">
                  <c:v>-380.70683075800002</c:v>
                </c:pt>
                <c:pt idx="4931">
                  <c:v>-322.114725217</c:v>
                </c:pt>
                <c:pt idx="4932">
                  <c:v>-229.08813281299999</c:v>
                </c:pt>
                <c:pt idx="4933">
                  <c:v>-181.00435651500001</c:v>
                </c:pt>
                <c:pt idx="4934">
                  <c:v>-132.144401354</c:v>
                </c:pt>
                <c:pt idx="4935">
                  <c:v>-93.797569676999998</c:v>
                </c:pt>
                <c:pt idx="4936">
                  <c:v>-197.30552820299999</c:v>
                </c:pt>
                <c:pt idx="4937">
                  <c:v>-244.66471182000001</c:v>
                </c:pt>
                <c:pt idx="4938">
                  <c:v>-238.401229457</c:v>
                </c:pt>
                <c:pt idx="4939">
                  <c:v>-159.35982492100001</c:v>
                </c:pt>
                <c:pt idx="4940">
                  <c:v>-32.731848886999998</c:v>
                </c:pt>
                <c:pt idx="4941">
                  <c:v>-109.563873794</c:v>
                </c:pt>
                <c:pt idx="4942">
                  <c:v>-225.080703962</c:v>
                </c:pt>
                <c:pt idx="4943">
                  <c:v>-237.75241758300001</c:v>
                </c:pt>
                <c:pt idx="4944">
                  <c:v>-318.45399912300002</c:v>
                </c:pt>
                <c:pt idx="4945">
                  <c:v>-412.030313116</c:v>
                </c:pt>
                <c:pt idx="4946">
                  <c:v>-281.16465056999999</c:v>
                </c:pt>
                <c:pt idx="4947">
                  <c:v>-168.975756698</c:v>
                </c:pt>
                <c:pt idx="4948">
                  <c:v>-162.69501326100001</c:v>
                </c:pt>
                <c:pt idx="4949">
                  <c:v>-131.47690005000001</c:v>
                </c:pt>
                <c:pt idx="4950">
                  <c:v>-105.037685633</c:v>
                </c:pt>
                <c:pt idx="4951">
                  <c:v>-227.35243195300001</c:v>
                </c:pt>
                <c:pt idx="4952">
                  <c:v>-230.804214511</c:v>
                </c:pt>
                <c:pt idx="4953">
                  <c:v>-149.44195703</c:v>
                </c:pt>
                <c:pt idx="4954">
                  <c:v>-32.765810528000003</c:v>
                </c:pt>
                <c:pt idx="4955">
                  <c:v>31.175237391</c:v>
                </c:pt>
                <c:pt idx="4956">
                  <c:v>-96.014501069000005</c:v>
                </c:pt>
                <c:pt idx="4957">
                  <c:v>-201.038442858</c:v>
                </c:pt>
                <c:pt idx="4958">
                  <c:v>-235.369716595</c:v>
                </c:pt>
                <c:pt idx="4959">
                  <c:v>-385.80481319500001</c:v>
                </c:pt>
                <c:pt idx="4960">
                  <c:v>-347.79718596700002</c:v>
                </c:pt>
                <c:pt idx="4961">
                  <c:v>-243.60907056400001</c:v>
                </c:pt>
                <c:pt idx="4962">
                  <c:v>-177.211063776</c:v>
                </c:pt>
                <c:pt idx="4963">
                  <c:v>-134.48195039699999</c:v>
                </c:pt>
                <c:pt idx="4964">
                  <c:v>-109.67389629900001</c:v>
                </c:pt>
                <c:pt idx="4965">
                  <c:v>-197.19181065000001</c:v>
                </c:pt>
                <c:pt idx="4966">
                  <c:v>-282.99611486499998</c:v>
                </c:pt>
                <c:pt idx="4967">
                  <c:v>-297.31542825600002</c:v>
                </c:pt>
                <c:pt idx="4968">
                  <c:v>-205.41045507300001</c:v>
                </c:pt>
                <c:pt idx="4969">
                  <c:v>-71.380653930999998</c:v>
                </c:pt>
                <c:pt idx="4970">
                  <c:v>-118.628831277</c:v>
                </c:pt>
                <c:pt idx="4971">
                  <c:v>-239.674757121</c:v>
                </c:pt>
                <c:pt idx="4972">
                  <c:v>-264.99442594499999</c:v>
                </c:pt>
                <c:pt idx="4973">
                  <c:v>-337.02950693100001</c:v>
                </c:pt>
                <c:pt idx="4974">
                  <c:v>-466.76034316800002</c:v>
                </c:pt>
                <c:pt idx="4975">
                  <c:v>-354.46102589999998</c:v>
                </c:pt>
                <c:pt idx="4976">
                  <c:v>-267.70499914700002</c:v>
                </c:pt>
                <c:pt idx="4977">
                  <c:v>-247.11639796399999</c:v>
                </c:pt>
                <c:pt idx="4978">
                  <c:v>-200.57542013899999</c:v>
                </c:pt>
                <c:pt idx="4979">
                  <c:v>-152.62598391099999</c:v>
                </c:pt>
                <c:pt idx="4980">
                  <c:v>-279.95699122899998</c:v>
                </c:pt>
                <c:pt idx="4981">
                  <c:v>-283.87816745999999</c:v>
                </c:pt>
                <c:pt idx="4982">
                  <c:v>-222.721716872</c:v>
                </c:pt>
                <c:pt idx="4983">
                  <c:v>-122.21347114700001</c:v>
                </c:pt>
                <c:pt idx="4984">
                  <c:v>-31.705067482</c:v>
                </c:pt>
                <c:pt idx="4985">
                  <c:v>-145.517899306</c:v>
                </c:pt>
                <c:pt idx="4986">
                  <c:v>-245.17156910400001</c:v>
                </c:pt>
                <c:pt idx="4987">
                  <c:v>-259.79257792499999</c:v>
                </c:pt>
                <c:pt idx="4988">
                  <c:v>-391.30318023000001</c:v>
                </c:pt>
                <c:pt idx="4989">
                  <c:v>-392.778746555</c:v>
                </c:pt>
                <c:pt idx="4990">
                  <c:v>-281.36456204799998</c:v>
                </c:pt>
                <c:pt idx="4991">
                  <c:v>-207.06845384600001</c:v>
                </c:pt>
                <c:pt idx="4992">
                  <c:v>-179.074654495</c:v>
                </c:pt>
                <c:pt idx="4993">
                  <c:v>-159.107418072</c:v>
                </c:pt>
                <c:pt idx="4994">
                  <c:v>-209.26345381600001</c:v>
                </c:pt>
                <c:pt idx="4995">
                  <c:v>-301.76036077100002</c:v>
                </c:pt>
                <c:pt idx="4996">
                  <c:v>-316.71497369500003</c:v>
                </c:pt>
                <c:pt idx="4997">
                  <c:v>-219.77476827699999</c:v>
                </c:pt>
                <c:pt idx="4998">
                  <c:v>-94.989616626</c:v>
                </c:pt>
                <c:pt idx="4999">
                  <c:v>-121.98956175399999</c:v>
                </c:pt>
                <c:pt idx="5000">
                  <c:v>-257.78809247700002</c:v>
                </c:pt>
                <c:pt idx="5001">
                  <c:v>-306.22019128699998</c:v>
                </c:pt>
                <c:pt idx="5002">
                  <c:v>-367.16709852899999</c:v>
                </c:pt>
                <c:pt idx="5003">
                  <c:v>-513.31606371999999</c:v>
                </c:pt>
                <c:pt idx="5004">
                  <c:v>-405.64068149600001</c:v>
                </c:pt>
                <c:pt idx="5005">
                  <c:v>-288.48324392900003</c:v>
                </c:pt>
                <c:pt idx="5006">
                  <c:v>-254.49837509899999</c:v>
                </c:pt>
                <c:pt idx="5007">
                  <c:v>-210.70229345199999</c:v>
                </c:pt>
                <c:pt idx="5008">
                  <c:v>-171.92577301599999</c:v>
                </c:pt>
                <c:pt idx="5009">
                  <c:v>-307.51009840199998</c:v>
                </c:pt>
                <c:pt idx="5010">
                  <c:v>-326.77698173700003</c:v>
                </c:pt>
                <c:pt idx="5011">
                  <c:v>-290.51759974999999</c:v>
                </c:pt>
                <c:pt idx="5012">
                  <c:v>-194.91440515799999</c:v>
                </c:pt>
                <c:pt idx="5013">
                  <c:v>59.733082762000002</c:v>
                </c:pt>
                <c:pt idx="5014">
                  <c:v>-28.127995976000001</c:v>
                </c:pt>
                <c:pt idx="5015">
                  <c:v>-129.65585607200001</c:v>
                </c:pt>
                <c:pt idx="5016">
                  <c:v>-148.40048801099999</c:v>
                </c:pt>
                <c:pt idx="5017">
                  <c:v>-270.88416485499999</c:v>
                </c:pt>
                <c:pt idx="5018">
                  <c:v>-319.28544858100003</c:v>
                </c:pt>
                <c:pt idx="5019">
                  <c:v>-202.71798465500001</c:v>
                </c:pt>
                <c:pt idx="5020">
                  <c:v>-119.097613056</c:v>
                </c:pt>
                <c:pt idx="5021">
                  <c:v>-92.990374786000004</c:v>
                </c:pt>
                <c:pt idx="5022">
                  <c:v>-47.386573120000001</c:v>
                </c:pt>
                <c:pt idx="5023">
                  <c:v>-51.045906604999999</c:v>
                </c:pt>
                <c:pt idx="5024">
                  <c:v>-157.84874013800001</c:v>
                </c:pt>
                <c:pt idx="5025">
                  <c:v>-179.841085935</c:v>
                </c:pt>
                <c:pt idx="5026">
                  <c:v>-94.614728366999998</c:v>
                </c:pt>
                <c:pt idx="5027">
                  <c:v>15.632711196000001</c:v>
                </c:pt>
                <c:pt idx="5028">
                  <c:v>12.304328204000001</c:v>
                </c:pt>
                <c:pt idx="5029">
                  <c:v>-130.40324284799999</c:v>
                </c:pt>
                <c:pt idx="5030">
                  <c:v>-190.508769003</c:v>
                </c:pt>
                <c:pt idx="5031">
                  <c:v>-220.485286454</c:v>
                </c:pt>
                <c:pt idx="5032">
                  <c:v>-370.48382422700001</c:v>
                </c:pt>
                <c:pt idx="5033">
                  <c:v>-284.06973276899998</c:v>
                </c:pt>
                <c:pt idx="5034">
                  <c:v>-180.04822497399999</c:v>
                </c:pt>
                <c:pt idx="5035">
                  <c:v>-143.40519973599999</c:v>
                </c:pt>
                <c:pt idx="5036">
                  <c:v>-111.84408811599999</c:v>
                </c:pt>
                <c:pt idx="5037">
                  <c:v>-91.491648436999995</c:v>
                </c:pt>
                <c:pt idx="5038">
                  <c:v>-220.71447716200001</c:v>
                </c:pt>
                <c:pt idx="5039">
                  <c:v>-251.386456974</c:v>
                </c:pt>
                <c:pt idx="5040">
                  <c:v>-219.90275951500001</c:v>
                </c:pt>
                <c:pt idx="5041">
                  <c:v>-118.417007763</c:v>
                </c:pt>
                <c:pt idx="5042">
                  <c:v>28.667298024000001</c:v>
                </c:pt>
                <c:pt idx="5043">
                  <c:v>-50.619554088000001</c:v>
                </c:pt>
                <c:pt idx="5044">
                  <c:v>-170.666803765</c:v>
                </c:pt>
                <c:pt idx="5045">
                  <c:v>-203.357749168</c:v>
                </c:pt>
                <c:pt idx="5046">
                  <c:v>-311.99166428299998</c:v>
                </c:pt>
                <c:pt idx="5047">
                  <c:v>-399.47550418600002</c:v>
                </c:pt>
                <c:pt idx="5048">
                  <c:v>-270.41209800899998</c:v>
                </c:pt>
                <c:pt idx="5049">
                  <c:v>-151.63217707300001</c:v>
                </c:pt>
                <c:pt idx="5050">
                  <c:v>-118.314023745</c:v>
                </c:pt>
                <c:pt idx="5051">
                  <c:v>-65.854211426000006</c:v>
                </c:pt>
                <c:pt idx="5052">
                  <c:v>-46.647371024000002</c:v>
                </c:pt>
                <c:pt idx="5053">
                  <c:v>-176.01942609700001</c:v>
                </c:pt>
                <c:pt idx="5054">
                  <c:v>-202.20578786799999</c:v>
                </c:pt>
                <c:pt idx="5055">
                  <c:v>-132.911292651</c:v>
                </c:pt>
                <c:pt idx="5056">
                  <c:v>-31.057278788000001</c:v>
                </c:pt>
                <c:pt idx="5057">
                  <c:v>13.144931436</c:v>
                </c:pt>
                <c:pt idx="5058">
                  <c:v>-103.086111888</c:v>
                </c:pt>
                <c:pt idx="5059">
                  <c:v>-171.15873428099999</c:v>
                </c:pt>
                <c:pt idx="5060">
                  <c:v>-192.29544111300001</c:v>
                </c:pt>
                <c:pt idx="5061">
                  <c:v>-350.14913710500002</c:v>
                </c:pt>
                <c:pt idx="5062">
                  <c:v>-301.35365327300002</c:v>
                </c:pt>
                <c:pt idx="5063">
                  <c:v>-212.10688342899999</c:v>
                </c:pt>
                <c:pt idx="5064">
                  <c:v>-173.149052103</c:v>
                </c:pt>
                <c:pt idx="5065">
                  <c:v>-148.173804015</c:v>
                </c:pt>
                <c:pt idx="5066">
                  <c:v>-122.336746721</c:v>
                </c:pt>
                <c:pt idx="5067">
                  <c:v>-207.787037381</c:v>
                </c:pt>
                <c:pt idx="5068">
                  <c:v>-254.37760341500001</c:v>
                </c:pt>
                <c:pt idx="5069">
                  <c:v>-243.04483920499999</c:v>
                </c:pt>
                <c:pt idx="5070">
                  <c:v>-147.06906221099999</c:v>
                </c:pt>
                <c:pt idx="5071">
                  <c:v>-15.654850652</c:v>
                </c:pt>
                <c:pt idx="5072">
                  <c:v>-91.082476838000005</c:v>
                </c:pt>
                <c:pt idx="5073">
                  <c:v>-230.45450769999999</c:v>
                </c:pt>
                <c:pt idx="5074">
                  <c:v>-267.83826411699999</c:v>
                </c:pt>
                <c:pt idx="5075">
                  <c:v>-341.733057422</c:v>
                </c:pt>
                <c:pt idx="5076">
                  <c:v>-442.71126938600003</c:v>
                </c:pt>
                <c:pt idx="5077">
                  <c:v>-306.23013227899997</c:v>
                </c:pt>
                <c:pt idx="5078">
                  <c:v>-174.59905689999999</c:v>
                </c:pt>
                <c:pt idx="5079">
                  <c:v>-148.828500233</c:v>
                </c:pt>
                <c:pt idx="5080">
                  <c:v>-110.579403179</c:v>
                </c:pt>
                <c:pt idx="5081">
                  <c:v>-85.960182610999993</c:v>
                </c:pt>
                <c:pt idx="5082">
                  <c:v>-230.809730546</c:v>
                </c:pt>
                <c:pt idx="5083">
                  <c:v>-249.56531087799999</c:v>
                </c:pt>
                <c:pt idx="5084">
                  <c:v>-180.74488846899999</c:v>
                </c:pt>
                <c:pt idx="5085">
                  <c:v>-63.474874878000001</c:v>
                </c:pt>
                <c:pt idx="5086">
                  <c:v>34.000953660999997</c:v>
                </c:pt>
                <c:pt idx="5087">
                  <c:v>-68.520134923000001</c:v>
                </c:pt>
                <c:pt idx="5088">
                  <c:v>-160.01740783400001</c:v>
                </c:pt>
                <c:pt idx="5089">
                  <c:v>-190.07440957</c:v>
                </c:pt>
                <c:pt idx="5090">
                  <c:v>-347.01385866200002</c:v>
                </c:pt>
                <c:pt idx="5091">
                  <c:v>-341.78384447799999</c:v>
                </c:pt>
                <c:pt idx="5092">
                  <c:v>-251.57127315299999</c:v>
                </c:pt>
                <c:pt idx="5093">
                  <c:v>-187.17695175099999</c:v>
                </c:pt>
                <c:pt idx="5094">
                  <c:v>-141.93252843100001</c:v>
                </c:pt>
                <c:pt idx="5095">
                  <c:v>-98.283032711000004</c:v>
                </c:pt>
                <c:pt idx="5096">
                  <c:v>-150.64410736400001</c:v>
                </c:pt>
                <c:pt idx="5097">
                  <c:v>-232.1870476</c:v>
                </c:pt>
                <c:pt idx="5098">
                  <c:v>-251.02445662299999</c:v>
                </c:pt>
                <c:pt idx="5099">
                  <c:v>-166.879442076</c:v>
                </c:pt>
                <c:pt idx="5100">
                  <c:v>-57.002682835999998</c:v>
                </c:pt>
                <c:pt idx="5101">
                  <c:v>-112.656277621</c:v>
                </c:pt>
                <c:pt idx="5102">
                  <c:v>-244.41458968699999</c:v>
                </c:pt>
                <c:pt idx="5103">
                  <c:v>-265.70784153400001</c:v>
                </c:pt>
                <c:pt idx="5104">
                  <c:v>-310.11510778899998</c:v>
                </c:pt>
                <c:pt idx="5105">
                  <c:v>-437.82430705199999</c:v>
                </c:pt>
                <c:pt idx="5106">
                  <c:v>-318.35929698899997</c:v>
                </c:pt>
                <c:pt idx="5107">
                  <c:v>-201.955862693</c:v>
                </c:pt>
                <c:pt idx="5108">
                  <c:v>-187.47314374699999</c:v>
                </c:pt>
                <c:pt idx="5109">
                  <c:v>-164.57585443799999</c:v>
                </c:pt>
                <c:pt idx="5110">
                  <c:v>-137.38001191999999</c:v>
                </c:pt>
                <c:pt idx="5111">
                  <c:v>-269.06528192799999</c:v>
                </c:pt>
                <c:pt idx="5112">
                  <c:v>-265.302773387</c:v>
                </c:pt>
                <c:pt idx="5113">
                  <c:v>-198.401236458</c:v>
                </c:pt>
                <c:pt idx="5114">
                  <c:v>-85.312203174000004</c:v>
                </c:pt>
                <c:pt idx="5115">
                  <c:v>39.061642712000001</c:v>
                </c:pt>
                <c:pt idx="5116">
                  <c:v>-64.724587807000006</c:v>
                </c:pt>
                <c:pt idx="5117">
                  <c:v>-181.71160336</c:v>
                </c:pt>
                <c:pt idx="5118">
                  <c:v>-220.79352784</c:v>
                </c:pt>
                <c:pt idx="5119">
                  <c:v>-358.10146202999999</c:v>
                </c:pt>
                <c:pt idx="5120">
                  <c:v>-381.27639266300002</c:v>
                </c:pt>
                <c:pt idx="5121">
                  <c:v>-259.96828813000002</c:v>
                </c:pt>
                <c:pt idx="5122">
                  <c:v>-162.22952122300001</c:v>
                </c:pt>
                <c:pt idx="5123">
                  <c:v>-117.17225722400001</c:v>
                </c:pt>
                <c:pt idx="5124">
                  <c:v>-73.276849084000006</c:v>
                </c:pt>
                <c:pt idx="5125">
                  <c:v>-105.14792055300001</c:v>
                </c:pt>
                <c:pt idx="5126">
                  <c:v>-221.47569348600001</c:v>
                </c:pt>
                <c:pt idx="5127">
                  <c:v>-260.91198796700002</c:v>
                </c:pt>
                <c:pt idx="5128">
                  <c:v>-183.41569096399999</c:v>
                </c:pt>
                <c:pt idx="5129">
                  <c:v>-68.036601317999995</c:v>
                </c:pt>
                <c:pt idx="5130">
                  <c:v>-71.982344282</c:v>
                </c:pt>
                <c:pt idx="5131">
                  <c:v>-190.82607120399999</c:v>
                </c:pt>
                <c:pt idx="5132">
                  <c:v>-226.197180344</c:v>
                </c:pt>
                <c:pt idx="5133">
                  <c:v>-266.291770278</c:v>
                </c:pt>
                <c:pt idx="5134">
                  <c:v>-423.918037615</c:v>
                </c:pt>
                <c:pt idx="5135">
                  <c:v>-335.40384976199999</c:v>
                </c:pt>
                <c:pt idx="5136">
                  <c:v>-244.56689961399999</c:v>
                </c:pt>
                <c:pt idx="5137">
                  <c:v>-226.79983320900001</c:v>
                </c:pt>
                <c:pt idx="5138">
                  <c:v>-190.521490712</c:v>
                </c:pt>
                <c:pt idx="5139">
                  <c:v>-146.91582151399999</c:v>
                </c:pt>
                <c:pt idx="5140">
                  <c:v>-260.11004695899999</c:v>
                </c:pt>
                <c:pt idx="5141">
                  <c:v>-268.84771897000002</c:v>
                </c:pt>
                <c:pt idx="5142">
                  <c:v>-226.70624174899999</c:v>
                </c:pt>
                <c:pt idx="5143">
                  <c:v>-131.34506156</c:v>
                </c:pt>
                <c:pt idx="5144">
                  <c:v>-3.2837759630000001</c:v>
                </c:pt>
                <c:pt idx="5145">
                  <c:v>-108.79248846500001</c:v>
                </c:pt>
                <c:pt idx="5146">
                  <c:v>-235.35185227299999</c:v>
                </c:pt>
                <c:pt idx="5147">
                  <c:v>-257.20842660800002</c:v>
                </c:pt>
                <c:pt idx="5148">
                  <c:v>-356.47202530300001</c:v>
                </c:pt>
                <c:pt idx="5149">
                  <c:v>-409.622553321</c:v>
                </c:pt>
                <c:pt idx="5150">
                  <c:v>-273.09826248899998</c:v>
                </c:pt>
                <c:pt idx="5151">
                  <c:v>-160.03938180399999</c:v>
                </c:pt>
                <c:pt idx="5152">
                  <c:v>-133.332246312</c:v>
                </c:pt>
                <c:pt idx="5153">
                  <c:v>-100.500540528</c:v>
                </c:pt>
                <c:pt idx="5154">
                  <c:v>-113.720062125</c:v>
                </c:pt>
                <c:pt idx="5155">
                  <c:v>-244.39645036499999</c:v>
                </c:pt>
                <c:pt idx="5156">
                  <c:v>-266.66745744399998</c:v>
                </c:pt>
                <c:pt idx="5157">
                  <c:v>-178.474290467</c:v>
                </c:pt>
                <c:pt idx="5158">
                  <c:v>-53.917459968999999</c:v>
                </c:pt>
                <c:pt idx="5159">
                  <c:v>-18.228487081000001</c:v>
                </c:pt>
                <c:pt idx="5160">
                  <c:v>-139.24272166700001</c:v>
                </c:pt>
                <c:pt idx="5161">
                  <c:v>-211.004714122</c:v>
                </c:pt>
                <c:pt idx="5162">
                  <c:v>-255.31591849899999</c:v>
                </c:pt>
                <c:pt idx="5163">
                  <c:v>-427.30877598900003</c:v>
                </c:pt>
                <c:pt idx="5164">
                  <c:v>-368.03022435299999</c:v>
                </c:pt>
                <c:pt idx="5165">
                  <c:v>-274.397002585</c:v>
                </c:pt>
                <c:pt idx="5166">
                  <c:v>-225.75658682700001</c:v>
                </c:pt>
                <c:pt idx="5167">
                  <c:v>-176.281941047</c:v>
                </c:pt>
                <c:pt idx="5168">
                  <c:v>-137.24099365399999</c:v>
                </c:pt>
                <c:pt idx="5169">
                  <c:v>-240.12566623199999</c:v>
                </c:pt>
                <c:pt idx="5170">
                  <c:v>-286.64586751399997</c:v>
                </c:pt>
                <c:pt idx="5171">
                  <c:v>-279.61727739200001</c:v>
                </c:pt>
                <c:pt idx="5172">
                  <c:v>-199.86763021100001</c:v>
                </c:pt>
                <c:pt idx="5173">
                  <c:v>-72.655045168000001</c:v>
                </c:pt>
                <c:pt idx="5174">
                  <c:v>-148.95494661800001</c:v>
                </c:pt>
                <c:pt idx="5175">
                  <c:v>-263.82881219000001</c:v>
                </c:pt>
                <c:pt idx="5176">
                  <c:v>-275.81216299900001</c:v>
                </c:pt>
                <c:pt idx="5177">
                  <c:v>-355.82548907900002</c:v>
                </c:pt>
                <c:pt idx="5178">
                  <c:v>-448.55498956600002</c:v>
                </c:pt>
                <c:pt idx="5179">
                  <c:v>-316.88911500299997</c:v>
                </c:pt>
                <c:pt idx="5180">
                  <c:v>-203.960836591</c:v>
                </c:pt>
                <c:pt idx="5181">
                  <c:v>-196.88704048299999</c:v>
                </c:pt>
                <c:pt idx="5182">
                  <c:v>-165.189765077</c:v>
                </c:pt>
                <c:pt idx="5183">
                  <c:v>-138.351567703</c:v>
                </c:pt>
                <c:pt idx="5184">
                  <c:v>-259.97349052800001</c:v>
                </c:pt>
                <c:pt idx="5185">
                  <c:v>-262.738391772</c:v>
                </c:pt>
                <c:pt idx="5186">
                  <c:v>-180.58205486899999</c:v>
                </c:pt>
                <c:pt idx="5187">
                  <c:v>-63.086984358000002</c:v>
                </c:pt>
                <c:pt idx="5188">
                  <c:v>1.5429725270000001</c:v>
                </c:pt>
                <c:pt idx="5189">
                  <c:v>-124.85149830100001</c:v>
                </c:pt>
                <c:pt idx="5190">
                  <c:v>-229.045928438</c:v>
                </c:pt>
                <c:pt idx="5191">
                  <c:v>-262.97627818699999</c:v>
                </c:pt>
                <c:pt idx="5192">
                  <c:v>-412.90774037699998</c:v>
                </c:pt>
                <c:pt idx="5193">
                  <c:v>-374.06900098099999</c:v>
                </c:pt>
                <c:pt idx="5194">
                  <c:v>-269.19720973300002</c:v>
                </c:pt>
                <c:pt idx="5195">
                  <c:v>-202.08031238699999</c:v>
                </c:pt>
                <c:pt idx="5196">
                  <c:v>-158.49627895899999</c:v>
                </c:pt>
                <c:pt idx="5197">
                  <c:v>-132.805990761</c:v>
                </c:pt>
                <c:pt idx="5198">
                  <c:v>-219.703921769</c:v>
                </c:pt>
                <c:pt idx="5199">
                  <c:v>-304.58717654399999</c:v>
                </c:pt>
                <c:pt idx="5200">
                  <c:v>-318.36916367800001</c:v>
                </c:pt>
                <c:pt idx="5201">
                  <c:v>-225.95430401499999</c:v>
                </c:pt>
                <c:pt idx="5202">
                  <c:v>-91.237120425000001</c:v>
                </c:pt>
                <c:pt idx="5203">
                  <c:v>-137.817396261</c:v>
                </c:pt>
                <c:pt idx="5204">
                  <c:v>-257.94280581800001</c:v>
                </c:pt>
                <c:pt idx="5205">
                  <c:v>-282.25290378199998</c:v>
                </c:pt>
                <c:pt idx="5206">
                  <c:v>-353.49149750100003</c:v>
                </c:pt>
                <c:pt idx="5207">
                  <c:v>-482.32559017699998</c:v>
                </c:pt>
                <c:pt idx="5208">
                  <c:v>-369.10075321900001</c:v>
                </c:pt>
                <c:pt idx="5209">
                  <c:v>-256.16778411000001</c:v>
                </c:pt>
                <c:pt idx="5210">
                  <c:v>-235.28920758800001</c:v>
                </c:pt>
                <c:pt idx="5211">
                  <c:v>-188.31319565699999</c:v>
                </c:pt>
                <c:pt idx="5212">
                  <c:v>-139.818038487</c:v>
                </c:pt>
                <c:pt idx="5213">
                  <c:v>-266.38534027100002</c:v>
                </c:pt>
                <c:pt idx="5214">
                  <c:v>-269.53280339499997</c:v>
                </c:pt>
                <c:pt idx="5215">
                  <c:v>-207.59137917999999</c:v>
                </c:pt>
                <c:pt idx="5216">
                  <c:v>-106.363151573</c:v>
                </c:pt>
                <c:pt idx="5217">
                  <c:v>-15.449813110999999</c:v>
                </c:pt>
                <c:pt idx="5218">
                  <c:v>-129.083849061</c:v>
                </c:pt>
                <c:pt idx="5219">
                  <c:v>-228.370864173</c:v>
                </c:pt>
                <c:pt idx="5220">
                  <c:v>-242.51667556199999</c:v>
                </c:pt>
                <c:pt idx="5221">
                  <c:v>-373.44143130200001</c:v>
                </c:pt>
                <c:pt idx="5222">
                  <c:v>-374.02035924199998</c:v>
                </c:pt>
                <c:pt idx="5223">
                  <c:v>-261.98039541100002</c:v>
                </c:pt>
                <c:pt idx="5224">
                  <c:v>-187.056102114</c:v>
                </c:pt>
                <c:pt idx="5225">
                  <c:v>-158.377406554</c:v>
                </c:pt>
                <c:pt idx="5226">
                  <c:v>-137.91366126099999</c:v>
                </c:pt>
                <c:pt idx="5227">
                  <c:v>-188.050136748</c:v>
                </c:pt>
                <c:pt idx="5228">
                  <c:v>-280.03377255499998</c:v>
                </c:pt>
                <c:pt idx="5229">
                  <c:v>-294.43199755000001</c:v>
                </c:pt>
                <c:pt idx="5230">
                  <c:v>-196.88198716400001</c:v>
                </c:pt>
                <c:pt idx="5231">
                  <c:v>-71.375379357</c:v>
                </c:pt>
                <c:pt idx="5232">
                  <c:v>-97.814783937000001</c:v>
                </c:pt>
                <c:pt idx="5233">
                  <c:v>-232.87192543500001</c:v>
                </c:pt>
                <c:pt idx="5234">
                  <c:v>-280.57003369099999</c:v>
                </c:pt>
                <c:pt idx="5235">
                  <c:v>-341.14104292299999</c:v>
                </c:pt>
                <c:pt idx="5236">
                  <c:v>-486.872455715</c:v>
                </c:pt>
                <c:pt idx="5237">
                  <c:v>-378.65772258099997</c:v>
                </c:pt>
                <c:pt idx="5238">
                  <c:v>-260.98242771000002</c:v>
                </c:pt>
                <c:pt idx="5239">
                  <c:v>-226.494959303</c:v>
                </c:pt>
                <c:pt idx="5240">
                  <c:v>-182.03165033100001</c:v>
                </c:pt>
                <c:pt idx="5241">
                  <c:v>-142.51199904399999</c:v>
                </c:pt>
                <c:pt idx="5242">
                  <c:v>-277.48941213000001</c:v>
                </c:pt>
                <c:pt idx="5243">
                  <c:v>-296.110699173</c:v>
                </c:pt>
                <c:pt idx="5244">
                  <c:v>-259.24148371000001</c:v>
                </c:pt>
                <c:pt idx="5245">
                  <c:v>-163.284805823</c:v>
                </c:pt>
                <c:pt idx="5246">
                  <c:v>-29.406325695</c:v>
                </c:pt>
                <c:pt idx="5247">
                  <c:v>-116.80867385000001</c:v>
                </c:pt>
                <c:pt idx="5248">
                  <c:v>-217.64609153200001</c:v>
                </c:pt>
                <c:pt idx="5249">
                  <c:v>-235.638607775</c:v>
                </c:pt>
                <c:pt idx="5250">
                  <c:v>-357.52260209799999</c:v>
                </c:pt>
                <c:pt idx="5251">
                  <c:v>-405.05506503700002</c:v>
                </c:pt>
                <c:pt idx="5252">
                  <c:v>-287.95739244800001</c:v>
                </c:pt>
                <c:pt idx="5253">
                  <c:v>-203.898502861</c:v>
                </c:pt>
                <c:pt idx="5254">
                  <c:v>-177.40020280100001</c:v>
                </c:pt>
                <c:pt idx="5255">
                  <c:v>-131.427551059</c:v>
                </c:pt>
                <c:pt idx="5256">
                  <c:v>-134.72741656400001</c:v>
                </c:pt>
                <c:pt idx="5257">
                  <c:v>-240.79091127500001</c:v>
                </c:pt>
                <c:pt idx="5258">
                  <c:v>-262.11945462400001</c:v>
                </c:pt>
                <c:pt idx="5259">
                  <c:v>-176.18467721499999</c:v>
                </c:pt>
                <c:pt idx="5260">
                  <c:v>-65.278550347000007</c:v>
                </c:pt>
                <c:pt idx="5261">
                  <c:v>-68.196249933000004</c:v>
                </c:pt>
                <c:pt idx="5262">
                  <c:v>-210.40292223500001</c:v>
                </c:pt>
                <c:pt idx="5263">
                  <c:v>-270.03262142800003</c:v>
                </c:pt>
                <c:pt idx="5264">
                  <c:v>-299.58243314999999</c:v>
                </c:pt>
                <c:pt idx="5265">
                  <c:v>-448.94751216999998</c:v>
                </c:pt>
                <c:pt idx="5266">
                  <c:v>-361.77811765400003</c:v>
                </c:pt>
                <c:pt idx="5267">
                  <c:v>-257.10019273699999</c:v>
                </c:pt>
                <c:pt idx="5268">
                  <c:v>-219.870357359</c:v>
                </c:pt>
                <c:pt idx="5269">
                  <c:v>-187.675935264</c:v>
                </c:pt>
                <c:pt idx="5270">
                  <c:v>-166.702743188</c:v>
                </c:pt>
                <c:pt idx="5271">
                  <c:v>-295.51020918900002</c:v>
                </c:pt>
                <c:pt idx="5272">
                  <c:v>-325.66263481800002</c:v>
                </c:pt>
                <c:pt idx="5273">
                  <c:v>-293.59029304299997</c:v>
                </c:pt>
                <c:pt idx="5274">
                  <c:v>-191.545002157</c:v>
                </c:pt>
                <c:pt idx="5275">
                  <c:v>-43.839125858999999</c:v>
                </c:pt>
                <c:pt idx="5276">
                  <c:v>-122.545193449</c:v>
                </c:pt>
                <c:pt idx="5277">
                  <c:v>-241.87375783499999</c:v>
                </c:pt>
                <c:pt idx="5278">
                  <c:v>-273.93466007199999</c:v>
                </c:pt>
                <c:pt idx="5279">
                  <c:v>-382.12207753400003</c:v>
                </c:pt>
                <c:pt idx="5280">
                  <c:v>-468.92824824500002</c:v>
                </c:pt>
                <c:pt idx="5281">
                  <c:v>-339.43467299700001</c:v>
                </c:pt>
                <c:pt idx="5282">
                  <c:v>-220.24966911199999</c:v>
                </c:pt>
                <c:pt idx="5283">
                  <c:v>-186.35894979299999</c:v>
                </c:pt>
                <c:pt idx="5284">
                  <c:v>-133.28714016800001</c:v>
                </c:pt>
                <c:pt idx="5285">
                  <c:v>-113.571812627</c:v>
                </c:pt>
                <c:pt idx="5286">
                  <c:v>-242.23600165100001</c:v>
                </c:pt>
                <c:pt idx="5287">
                  <c:v>-267.86627481400001</c:v>
                </c:pt>
                <c:pt idx="5288">
                  <c:v>-197.96095607000001</c:v>
                </c:pt>
                <c:pt idx="5289">
                  <c:v>-95.553855971999994</c:v>
                </c:pt>
                <c:pt idx="5290">
                  <c:v>-51.068059140000003</c:v>
                </c:pt>
                <c:pt idx="5291">
                  <c:v>-166.816873063</c:v>
                </c:pt>
                <c:pt idx="5292">
                  <c:v>-234.21269336399999</c:v>
                </c:pt>
                <c:pt idx="5293">
                  <c:v>-254.71947571800001</c:v>
                </c:pt>
                <c:pt idx="5294">
                  <c:v>-411.95154789200001</c:v>
                </c:pt>
                <c:pt idx="5295">
                  <c:v>-362.37211619300001</c:v>
                </c:pt>
                <c:pt idx="5296">
                  <c:v>-272.53203594500002</c:v>
                </c:pt>
                <c:pt idx="5297">
                  <c:v>-232.96354410999999</c:v>
                </c:pt>
                <c:pt idx="5298">
                  <c:v>-207.52826492400001</c:v>
                </c:pt>
                <c:pt idx="5299">
                  <c:v>-181.20271374699999</c:v>
                </c:pt>
                <c:pt idx="5300">
                  <c:v>-266.22188067799999</c:v>
                </c:pt>
                <c:pt idx="5301">
                  <c:v>-312.06387261200001</c:v>
                </c:pt>
                <c:pt idx="5302">
                  <c:v>-299.999582449</c:v>
                </c:pt>
                <c:pt idx="5303">
                  <c:v>-203.37444943899999</c:v>
                </c:pt>
                <c:pt idx="5304">
                  <c:v>-71.247381157000007</c:v>
                </c:pt>
                <c:pt idx="5305">
                  <c:v>-146.10684770699999</c:v>
                </c:pt>
                <c:pt idx="5306">
                  <c:v>-284.77071407599999</c:v>
                </c:pt>
                <c:pt idx="5307">
                  <c:v>-321.621205428</c:v>
                </c:pt>
                <c:pt idx="5308">
                  <c:v>-395.034040506</c:v>
                </c:pt>
                <c:pt idx="5309">
                  <c:v>-495.28877301199998</c:v>
                </c:pt>
                <c:pt idx="5310">
                  <c:v>-358.12833949899999</c:v>
                </c:pt>
                <c:pt idx="5311">
                  <c:v>-225.85437660700001</c:v>
                </c:pt>
                <c:pt idx="5312">
                  <c:v>-199.410582353</c:v>
                </c:pt>
                <c:pt idx="5313">
                  <c:v>-160.486531122</c:v>
                </c:pt>
                <c:pt idx="5314">
                  <c:v>-135.295262557</c:v>
                </c:pt>
                <c:pt idx="5315">
                  <c:v>-279.44684564099998</c:v>
                </c:pt>
                <c:pt idx="5316">
                  <c:v>-297.66655568900001</c:v>
                </c:pt>
                <c:pt idx="5317">
                  <c:v>-228.201449107</c:v>
                </c:pt>
                <c:pt idx="5318">
                  <c:v>-110.274997926</c:v>
                </c:pt>
                <c:pt idx="5319">
                  <c:v>-12.265989046</c:v>
                </c:pt>
                <c:pt idx="5320">
                  <c:v>-114.131758437</c:v>
                </c:pt>
                <c:pt idx="5321">
                  <c:v>-204.89055306</c:v>
                </c:pt>
                <c:pt idx="5322">
                  <c:v>-234.29369067600001</c:v>
                </c:pt>
                <c:pt idx="5323">
                  <c:v>-390.64595381999999</c:v>
                </c:pt>
                <c:pt idx="5324">
                  <c:v>-384.60474042599998</c:v>
                </c:pt>
                <c:pt idx="5325">
                  <c:v>-293.79566476700001</c:v>
                </c:pt>
                <c:pt idx="5326">
                  <c:v>-228.82663770100001</c:v>
                </c:pt>
                <c:pt idx="5327">
                  <c:v>-182.92102347599999</c:v>
                </c:pt>
                <c:pt idx="5328">
                  <c:v>-138.62506335</c:v>
                </c:pt>
                <c:pt idx="5329">
                  <c:v>-190.43591486899999</c:v>
                </c:pt>
                <c:pt idx="5330">
                  <c:v>-271.17761412599998</c:v>
                </c:pt>
                <c:pt idx="5331">
                  <c:v>-289.28892831399997</c:v>
                </c:pt>
                <c:pt idx="5332">
                  <c:v>-204.486435443</c:v>
                </c:pt>
                <c:pt idx="5333">
                  <c:v>-93.890857643000004</c:v>
                </c:pt>
                <c:pt idx="5334">
                  <c:v>-148.93527295000001</c:v>
                </c:pt>
                <c:pt idx="5335">
                  <c:v>-279.96848729999999</c:v>
                </c:pt>
                <c:pt idx="5336">
                  <c:v>-300.52449104099998</c:v>
                </c:pt>
                <c:pt idx="5337">
                  <c:v>-344.28415503299999</c:v>
                </c:pt>
                <c:pt idx="5338">
                  <c:v>-471.22428654200002</c:v>
                </c:pt>
                <c:pt idx="5339">
                  <c:v>-350.98816128300001</c:v>
                </c:pt>
                <c:pt idx="5340">
                  <c:v>-233.895207833</c:v>
                </c:pt>
                <c:pt idx="5341">
                  <c:v>-218.79026310500001</c:v>
                </c:pt>
                <c:pt idx="5342">
                  <c:v>-195.239527216</c:v>
                </c:pt>
                <c:pt idx="5343">
                  <c:v>-167.37387654700001</c:v>
                </c:pt>
                <c:pt idx="5344">
                  <c:v>-298.33769222400002</c:v>
                </c:pt>
                <c:pt idx="5345">
                  <c:v>-293.86535540599999</c:v>
                </c:pt>
                <c:pt idx="5346">
                  <c:v>-226.244868819</c:v>
                </c:pt>
                <c:pt idx="5347">
                  <c:v>-112.45117480499999</c:v>
                </c:pt>
                <c:pt idx="5348">
                  <c:v>12.518604927</c:v>
                </c:pt>
                <c:pt idx="5349">
                  <c:v>-90.639605492000001</c:v>
                </c:pt>
                <c:pt idx="5350">
                  <c:v>-206.97500954700001</c:v>
                </c:pt>
                <c:pt idx="5351">
                  <c:v>-245.43466573500001</c:v>
                </c:pt>
                <c:pt idx="5352">
                  <c:v>-382.06576721900001</c:v>
                </c:pt>
                <c:pt idx="5353">
                  <c:v>-404.43592440700002</c:v>
                </c:pt>
                <c:pt idx="5354">
                  <c:v>-282.43163450200001</c:v>
                </c:pt>
                <c:pt idx="5355">
                  <c:v>-184.05306514099999</c:v>
                </c:pt>
                <c:pt idx="5356">
                  <c:v>-138.35399335100001</c:v>
                </c:pt>
                <c:pt idx="5357">
                  <c:v>-93.854149472000003</c:v>
                </c:pt>
                <c:pt idx="5358">
                  <c:v>-125.24136189399999</c:v>
                </c:pt>
                <c:pt idx="5359">
                  <c:v>-240.87093604399999</c:v>
                </c:pt>
                <c:pt idx="5360">
                  <c:v>-279.65841427599997</c:v>
                </c:pt>
                <c:pt idx="5361">
                  <c:v>-201.42137005399999</c:v>
                </c:pt>
                <c:pt idx="5362">
                  <c:v>-85.291261645000006</c:v>
                </c:pt>
                <c:pt idx="5363">
                  <c:v>-88.570609489999995</c:v>
                </c:pt>
                <c:pt idx="5364">
                  <c:v>-206.70943150599999</c:v>
                </c:pt>
                <c:pt idx="5365">
                  <c:v>-241.396910405</c:v>
                </c:pt>
                <c:pt idx="5366">
                  <c:v>-280.92649537400001</c:v>
                </c:pt>
                <c:pt idx="5367">
                  <c:v>-437.93924487999999</c:v>
                </c:pt>
                <c:pt idx="5368">
                  <c:v>-348.748309457</c:v>
                </c:pt>
                <c:pt idx="5369">
                  <c:v>-257.300122165</c:v>
                </c:pt>
                <c:pt idx="5370">
                  <c:v>-238.81558621100001</c:v>
                </c:pt>
                <c:pt idx="5371">
                  <c:v>-201.81289216499999</c:v>
                </c:pt>
                <c:pt idx="5372">
                  <c:v>-157.52541960799999</c:v>
                </c:pt>
                <c:pt idx="5373">
                  <c:v>-270.10944555700002</c:v>
                </c:pt>
                <c:pt idx="5374">
                  <c:v>-278.21109457699998</c:v>
                </c:pt>
                <c:pt idx="5375">
                  <c:v>-235.47919264699999</c:v>
                </c:pt>
                <c:pt idx="5376">
                  <c:v>-139.572997077</c:v>
                </c:pt>
                <c:pt idx="5377">
                  <c:v>-10.971149436999999</c:v>
                </c:pt>
                <c:pt idx="5378">
                  <c:v>-115.910041335</c:v>
                </c:pt>
                <c:pt idx="5379">
                  <c:v>-241.68328536300001</c:v>
                </c:pt>
                <c:pt idx="5380">
                  <c:v>-262.82835125299999</c:v>
                </c:pt>
                <c:pt idx="5381">
                  <c:v>-361.47098097700001</c:v>
                </c:pt>
                <c:pt idx="5382">
                  <c:v>-413.98729565799999</c:v>
                </c:pt>
                <c:pt idx="5383">
                  <c:v>-276.83034610499999</c:v>
                </c:pt>
                <c:pt idx="5384">
                  <c:v>-163.269711906</c:v>
                </c:pt>
                <c:pt idx="5385">
                  <c:v>-136.056684007</c:v>
                </c:pt>
                <c:pt idx="5386">
                  <c:v>-102.736449327</c:v>
                </c:pt>
                <c:pt idx="5387">
                  <c:v>-115.499417591</c:v>
                </c:pt>
                <c:pt idx="5388">
                  <c:v>-245.31442852000001</c:v>
                </c:pt>
                <c:pt idx="5389">
                  <c:v>-266.84349801399998</c:v>
                </c:pt>
                <c:pt idx="5390">
                  <c:v>-177.97391126400001</c:v>
                </c:pt>
                <c:pt idx="5391">
                  <c:v>-52.810149426999999</c:v>
                </c:pt>
                <c:pt idx="5392">
                  <c:v>-16.594656102999998</c:v>
                </c:pt>
                <c:pt idx="5393">
                  <c:v>-137.082649213</c:v>
                </c:pt>
                <c:pt idx="5394">
                  <c:v>-208.34219620900001</c:v>
                </c:pt>
                <c:pt idx="5395">
                  <c:v>-252.179256014</c:v>
                </c:pt>
                <c:pt idx="5396">
                  <c:v>-423.61373527400002</c:v>
                </c:pt>
                <c:pt idx="5397">
                  <c:v>-363.508147232</c:v>
                </c:pt>
                <c:pt idx="5398">
                  <c:v>-269.105566877</c:v>
                </c:pt>
                <c:pt idx="5399">
                  <c:v>-219.79247833400001</c:v>
                </c:pt>
                <c:pt idx="5400">
                  <c:v>-169.747405423</c:v>
                </c:pt>
                <c:pt idx="5401">
                  <c:v>-130.217389271</c:v>
                </c:pt>
                <c:pt idx="5402">
                  <c:v>-232.699410962</c:v>
                </c:pt>
                <c:pt idx="5403">
                  <c:v>-278.69974896899998</c:v>
                </c:pt>
                <c:pt idx="5404">
                  <c:v>-271.17476365800002</c:v>
                </c:pt>
                <c:pt idx="5405">
                  <c:v>-190.927691807</c:v>
                </c:pt>
                <c:pt idx="5406">
                  <c:v>-62.865556099999999</c:v>
                </c:pt>
                <c:pt idx="5407">
                  <c:v>-138.38452592499999</c:v>
                </c:pt>
                <c:pt idx="5408">
                  <c:v>-252.542449336</c:v>
                </c:pt>
                <c:pt idx="5409">
                  <c:v>-263.981894802</c:v>
                </c:pt>
                <c:pt idx="5410">
                  <c:v>-343.54865745000001</c:v>
                </c:pt>
                <c:pt idx="5411">
                  <c:v>-435.82042280500002</c:v>
                </c:pt>
                <c:pt idx="5412">
                  <c:v>-303.60149282200001</c:v>
                </c:pt>
                <c:pt idx="5413">
                  <c:v>-190.22449455399999</c:v>
                </c:pt>
                <c:pt idx="5414">
                  <c:v>-182.61875169199999</c:v>
                </c:pt>
                <c:pt idx="5415">
                  <c:v>-150.085490749</c:v>
                </c:pt>
                <c:pt idx="5416">
                  <c:v>-122.54066051300001</c:v>
                </c:pt>
                <c:pt idx="5417">
                  <c:v>-243.427002805</c:v>
                </c:pt>
                <c:pt idx="5418">
                  <c:v>-245.61671286800001</c:v>
                </c:pt>
                <c:pt idx="5419">
                  <c:v>-162.97479526500001</c:v>
                </c:pt>
                <c:pt idx="5420">
                  <c:v>-45.035422447999998</c:v>
                </c:pt>
                <c:pt idx="5421">
                  <c:v>20.012414766999999</c:v>
                </c:pt>
                <c:pt idx="5422">
                  <c:v>-105.898480975</c:v>
                </c:pt>
                <c:pt idx="5423">
                  <c:v>-209.498226109</c:v>
                </c:pt>
                <c:pt idx="5424">
                  <c:v>-242.57722339599999</c:v>
                </c:pt>
                <c:pt idx="5425">
                  <c:v>-391.773142216</c:v>
                </c:pt>
                <c:pt idx="5426">
                  <c:v>-352.25434245100001</c:v>
                </c:pt>
                <c:pt idx="5427">
                  <c:v>-246.71837562799999</c:v>
                </c:pt>
                <c:pt idx="5428">
                  <c:v>-179.09446613399999</c:v>
                </c:pt>
                <c:pt idx="5429">
                  <c:v>-135.13306432900001</c:v>
                </c:pt>
                <c:pt idx="5430">
                  <c:v>-109.047685542</c:v>
                </c:pt>
                <c:pt idx="5431">
                  <c:v>-195.55866289299999</c:v>
                </c:pt>
                <c:pt idx="5432">
                  <c:v>-279.75861453200002</c:v>
                </c:pt>
                <c:pt idx="5433">
                  <c:v>-292.63810444699999</c:v>
                </c:pt>
                <c:pt idx="5434">
                  <c:v>-199.45919943999999</c:v>
                </c:pt>
                <c:pt idx="5435">
                  <c:v>-63.989376868000001</c:v>
                </c:pt>
                <c:pt idx="5436">
                  <c:v>-109.929715386</c:v>
                </c:pt>
                <c:pt idx="5437">
                  <c:v>-229.545090407</c:v>
                </c:pt>
                <c:pt idx="5438">
                  <c:v>-253.44651867499999</c:v>
                </c:pt>
                <c:pt idx="5439">
                  <c:v>-324.26759221399999</c:v>
                </c:pt>
                <c:pt idx="5440">
                  <c:v>-452.61404745800002</c:v>
                </c:pt>
                <c:pt idx="5441">
                  <c:v>-338.71049554500001</c:v>
                </c:pt>
                <c:pt idx="5442">
                  <c:v>-224.84437215899999</c:v>
                </c:pt>
                <c:pt idx="5443">
                  <c:v>-203.091646282</c:v>
                </c:pt>
                <c:pt idx="5444">
                  <c:v>-155.39631325900001</c:v>
                </c:pt>
                <c:pt idx="5445">
                  <c:v>-106.397046258</c:v>
                </c:pt>
                <c:pt idx="5446">
                  <c:v>-232.46879802999999</c:v>
                </c:pt>
                <c:pt idx="5447">
                  <c:v>-235.19148311199999</c:v>
                </c:pt>
                <c:pt idx="5448">
                  <c:v>-172.839676768</c:v>
                </c:pt>
                <c:pt idx="5449">
                  <c:v>-71.171884117000005</c:v>
                </c:pt>
                <c:pt idx="5450">
                  <c:v>20.404076407000002</c:v>
                </c:pt>
                <c:pt idx="5451">
                  <c:v>-92.201478258999998</c:v>
                </c:pt>
                <c:pt idx="5452">
                  <c:v>-190.59070536499999</c:v>
                </c:pt>
                <c:pt idx="5453">
                  <c:v>-204.067594324</c:v>
                </c:pt>
                <c:pt idx="5454">
                  <c:v>-334.47186296299998</c:v>
                </c:pt>
                <c:pt idx="5455">
                  <c:v>-334.58894934300002</c:v>
                </c:pt>
                <c:pt idx="5456">
                  <c:v>-221.99669041499999</c:v>
                </c:pt>
                <c:pt idx="5457">
                  <c:v>-146.63852907099999</c:v>
                </c:pt>
                <c:pt idx="5458">
                  <c:v>-117.559036124</c:v>
                </c:pt>
                <c:pt idx="5459">
                  <c:v>-96.398000734999997</c:v>
                </c:pt>
                <c:pt idx="5460">
                  <c:v>-145.57856598500001</c:v>
                </c:pt>
                <c:pt idx="5461">
                  <c:v>-236.60088202</c:v>
                </c:pt>
                <c:pt idx="5462">
                  <c:v>-250.22784355799999</c:v>
                </c:pt>
                <c:pt idx="5463">
                  <c:v>-152.091519374</c:v>
                </c:pt>
                <c:pt idx="5464">
                  <c:v>-26.065565382999999</c:v>
                </c:pt>
                <c:pt idx="5465">
                  <c:v>-51.981547915</c:v>
                </c:pt>
                <c:pt idx="5466">
                  <c:v>-186.58627336699999</c:v>
                </c:pt>
                <c:pt idx="5467">
                  <c:v>-233.775950876</c:v>
                </c:pt>
                <c:pt idx="5468">
                  <c:v>-293.54043429500001</c:v>
                </c:pt>
                <c:pt idx="5469">
                  <c:v>-438.31056897100001</c:v>
                </c:pt>
                <c:pt idx="5470">
                  <c:v>-329.15303851800002</c:v>
                </c:pt>
                <c:pt idx="5471">
                  <c:v>-210.653669541</c:v>
                </c:pt>
                <c:pt idx="5472">
                  <c:v>-175.50839239199999</c:v>
                </c:pt>
                <c:pt idx="5473">
                  <c:v>-130.60442470000001</c:v>
                </c:pt>
                <c:pt idx="5474">
                  <c:v>-90.778379743000002</c:v>
                </c:pt>
                <c:pt idx="5475">
                  <c:v>-225.30428372700001</c:v>
                </c:pt>
                <c:pt idx="5476">
                  <c:v>-243.39966428100001</c:v>
                </c:pt>
                <c:pt idx="5477">
                  <c:v>-205.83375795800001</c:v>
                </c:pt>
                <c:pt idx="5478">
                  <c:v>-108.87676634</c:v>
                </c:pt>
                <c:pt idx="5479">
                  <c:v>26.016019456999999</c:v>
                </c:pt>
                <c:pt idx="5480">
                  <c:v>-60.533652265000001</c:v>
                </c:pt>
                <c:pt idx="5481">
                  <c:v>-160.77798277400001</c:v>
                </c:pt>
                <c:pt idx="5482">
                  <c:v>-178.407073497</c:v>
                </c:pt>
                <c:pt idx="5483">
                  <c:v>-299.85891625300002</c:v>
                </c:pt>
                <c:pt idx="5484">
                  <c:v>-346.98979196599998</c:v>
                </c:pt>
                <c:pt idx="5485">
                  <c:v>-229.27968985800001</c:v>
                </c:pt>
                <c:pt idx="5486">
                  <c:v>-144.440746945</c:v>
                </c:pt>
                <c:pt idx="5487">
                  <c:v>-116.87287592</c:v>
                </c:pt>
                <c:pt idx="5488">
                  <c:v>-69.878196884999994</c:v>
                </c:pt>
                <c:pt idx="5489">
                  <c:v>-72.445762247000005</c:v>
                </c:pt>
                <c:pt idx="5490">
                  <c:v>-177.87586855999999</c:v>
                </c:pt>
                <c:pt idx="5491">
                  <c:v>-198.69456151</c:v>
                </c:pt>
                <c:pt idx="5492">
                  <c:v>-112.353201185</c:v>
                </c:pt>
                <c:pt idx="5493">
                  <c:v>-1.008706573</c:v>
                </c:pt>
                <c:pt idx="5494">
                  <c:v>-3.3015965519999999</c:v>
                </c:pt>
                <c:pt idx="5495">
                  <c:v>-144.58635025500001</c:v>
                </c:pt>
                <c:pt idx="5496">
                  <c:v>-203.04605243399999</c:v>
                </c:pt>
                <c:pt idx="5497">
                  <c:v>-231.64882537400001</c:v>
                </c:pt>
                <c:pt idx="5498">
                  <c:v>-380.368269301</c:v>
                </c:pt>
                <c:pt idx="5499">
                  <c:v>-292.562030402</c:v>
                </c:pt>
                <c:pt idx="5500">
                  <c:v>-187.34161914399999</c:v>
                </c:pt>
                <c:pt idx="5501">
                  <c:v>-149.69951841400001</c:v>
                </c:pt>
                <c:pt idx="5502">
                  <c:v>-117.1644028</c:v>
                </c:pt>
                <c:pt idx="5503">
                  <c:v>-95.766698781000002</c:v>
                </c:pt>
                <c:pt idx="5504">
                  <c:v>-223.69381007199999</c:v>
                </c:pt>
                <c:pt idx="5505">
                  <c:v>-252.706481556</c:v>
                </c:pt>
                <c:pt idx="5506">
                  <c:v>-219.751417919</c:v>
                </c:pt>
                <c:pt idx="5507">
                  <c:v>-116.978959926</c:v>
                </c:pt>
                <c:pt idx="5508">
                  <c:v>31.357844955000001</c:v>
                </c:pt>
                <c:pt idx="5509">
                  <c:v>-46.832969245000001</c:v>
                </c:pt>
                <c:pt idx="5510">
                  <c:v>-165.86189230700001</c:v>
                </c:pt>
                <c:pt idx="5511">
                  <c:v>-197.59321846099999</c:v>
                </c:pt>
                <c:pt idx="5512">
                  <c:v>-305.18324311800001</c:v>
                </c:pt>
                <c:pt idx="5513">
                  <c:v>-391.22533286999999</c:v>
                </c:pt>
                <c:pt idx="5514">
                  <c:v>-260.54209318400001</c:v>
                </c:pt>
                <c:pt idx="5515">
                  <c:v>-140.302402137</c:v>
                </c:pt>
                <c:pt idx="5516">
                  <c:v>-105.63168415600001</c:v>
                </c:pt>
                <c:pt idx="5517">
                  <c:v>-52.035290349</c:v>
                </c:pt>
                <c:pt idx="5518">
                  <c:v>-32.005481586999998</c:v>
                </c:pt>
                <c:pt idx="5519">
                  <c:v>-160.27807265499999</c:v>
                </c:pt>
                <c:pt idx="5520">
                  <c:v>-185.480719615</c:v>
                </c:pt>
                <c:pt idx="5521">
                  <c:v>-115.28418922100001</c:v>
                </c:pt>
                <c:pt idx="5522">
                  <c:v>-11.898996396999999</c:v>
                </c:pt>
                <c:pt idx="5523">
                  <c:v>33.890657941000001</c:v>
                </c:pt>
                <c:pt idx="5524">
                  <c:v>-80.782294386999993</c:v>
                </c:pt>
                <c:pt idx="5525">
                  <c:v>-147.47782247200001</c:v>
                </c:pt>
                <c:pt idx="5526">
                  <c:v>-167.60481849799999</c:v>
                </c:pt>
                <c:pt idx="5527">
                  <c:v>-324.53340838000003</c:v>
                </c:pt>
                <c:pt idx="5528">
                  <c:v>-274.63415835699999</c:v>
                </c:pt>
                <c:pt idx="5529">
                  <c:v>-184.379215171</c:v>
                </c:pt>
                <c:pt idx="5530">
                  <c:v>-144.69498094400001</c:v>
                </c:pt>
                <c:pt idx="5531">
                  <c:v>-118.119093363</c:v>
                </c:pt>
                <c:pt idx="5532">
                  <c:v>-90.646134296</c:v>
                </c:pt>
                <c:pt idx="5533">
                  <c:v>-174.752344792</c:v>
                </c:pt>
                <c:pt idx="5534">
                  <c:v>-219.95753925599999</c:v>
                </c:pt>
                <c:pt idx="5535">
                  <c:v>-207.49532756599999</c:v>
                </c:pt>
                <c:pt idx="5536">
                  <c:v>-110.59323082900001</c:v>
                </c:pt>
                <c:pt idx="5537">
                  <c:v>21.794801988</c:v>
                </c:pt>
                <c:pt idx="5538">
                  <c:v>-52.672107349000001</c:v>
                </c:pt>
                <c:pt idx="5539">
                  <c:v>-191.22093781800001</c:v>
                </c:pt>
                <c:pt idx="5540">
                  <c:v>-226.809080561</c:v>
                </c:pt>
                <c:pt idx="5541">
                  <c:v>-299.083333477</c:v>
                </c:pt>
                <c:pt idx="5542">
                  <c:v>-398.703821952</c:v>
                </c:pt>
                <c:pt idx="5543">
                  <c:v>-260.761892966</c:v>
                </c:pt>
                <c:pt idx="5544">
                  <c:v>-127.978439452</c:v>
                </c:pt>
                <c:pt idx="5545">
                  <c:v>-101.25799325600001</c:v>
                </c:pt>
                <c:pt idx="5546">
                  <c:v>-62.243766561999998</c:v>
                </c:pt>
                <c:pt idx="5547">
                  <c:v>-36.918905869</c:v>
                </c:pt>
                <c:pt idx="5548">
                  <c:v>-180.86877754700001</c:v>
                </c:pt>
                <c:pt idx="5549">
                  <c:v>-197.830907572</c:v>
                </c:pt>
                <c:pt idx="5550">
                  <c:v>-127.40479915100001</c:v>
                </c:pt>
                <c:pt idx="5551">
                  <c:v>-8.6675514450000009</c:v>
                </c:pt>
                <c:pt idx="5552">
                  <c:v>90.113206179000002</c:v>
                </c:pt>
                <c:pt idx="5553">
                  <c:v>-11.279681627</c:v>
                </c:pt>
                <c:pt idx="5554">
                  <c:v>-101.950838483</c:v>
                </c:pt>
                <c:pt idx="5555">
                  <c:v>-131.33486232999999</c:v>
                </c:pt>
                <c:pt idx="5556">
                  <c:v>-264.21795276799998</c:v>
                </c:pt>
                <c:pt idx="5557">
                  <c:v>-258.397449483</c:v>
                </c:pt>
                <c:pt idx="5558">
                  <c:v>-166.49724114899999</c:v>
                </c:pt>
                <c:pt idx="5559">
                  <c:v>-100.54528675500001</c:v>
                </c:pt>
                <c:pt idx="5560">
                  <c:v>-54.005687977000001</c:v>
                </c:pt>
                <c:pt idx="5561">
                  <c:v>-9.2626208739999996</c:v>
                </c:pt>
                <c:pt idx="5562">
                  <c:v>-60.973318302000003</c:v>
                </c:pt>
                <c:pt idx="5563">
                  <c:v>-141.75252936800001</c:v>
                </c:pt>
                <c:pt idx="5564">
                  <c:v>-159.93449231700001</c:v>
                </c:pt>
                <c:pt idx="5565">
                  <c:v>-75.188758437000004</c:v>
                </c:pt>
                <c:pt idx="5566">
                  <c:v>35.292583571999998</c:v>
                </c:pt>
                <c:pt idx="5567">
                  <c:v>-18.537733748000001</c:v>
                </c:pt>
                <c:pt idx="5568">
                  <c:v>-148.58902734700001</c:v>
                </c:pt>
                <c:pt idx="5569">
                  <c:v>-168.45251565699999</c:v>
                </c:pt>
                <c:pt idx="5570">
                  <c:v>-211.927442859</c:v>
                </c:pt>
                <c:pt idx="5571">
                  <c:v>-338.92484763900001</c:v>
                </c:pt>
                <c:pt idx="5572">
                  <c:v>-218.55407937699999</c:v>
                </c:pt>
                <c:pt idx="5573">
                  <c:v>-101.534543215</c:v>
                </c:pt>
                <c:pt idx="5574">
                  <c:v>-86.483300904000004</c:v>
                </c:pt>
                <c:pt idx="5575">
                  <c:v>-63.087300423999999</c:v>
                </c:pt>
                <c:pt idx="5576">
                  <c:v>-34.239379112000002</c:v>
                </c:pt>
                <c:pt idx="5577">
                  <c:v>-164.24984231600001</c:v>
                </c:pt>
                <c:pt idx="5578">
                  <c:v>-159.171497706</c:v>
                </c:pt>
                <c:pt idx="5579">
                  <c:v>-91.279324301000003</c:v>
                </c:pt>
                <c:pt idx="5580">
                  <c:v>22.605302298000002</c:v>
                </c:pt>
                <c:pt idx="5581">
                  <c:v>147.59461154499999</c:v>
                </c:pt>
                <c:pt idx="5582">
                  <c:v>44.384975974</c:v>
                </c:pt>
                <c:pt idx="5583">
                  <c:v>-72.064772294999997</c:v>
                </c:pt>
                <c:pt idx="5584">
                  <c:v>-110.50782278600001</c:v>
                </c:pt>
                <c:pt idx="5585">
                  <c:v>-246.001699094</c:v>
                </c:pt>
                <c:pt idx="5586">
                  <c:v>-267.74970619099997</c:v>
                </c:pt>
                <c:pt idx="5587">
                  <c:v>-144.98991535299999</c:v>
                </c:pt>
                <c:pt idx="5588">
                  <c:v>-46.108675089999998</c:v>
                </c:pt>
                <c:pt idx="5589">
                  <c:v>-0.338976006</c:v>
                </c:pt>
                <c:pt idx="5590">
                  <c:v>44.051204792</c:v>
                </c:pt>
                <c:pt idx="5591">
                  <c:v>12.546666964</c:v>
                </c:pt>
                <c:pt idx="5592">
                  <c:v>-103.045182504</c:v>
                </c:pt>
                <c:pt idx="5593">
                  <c:v>-141.76802112600001</c:v>
                </c:pt>
                <c:pt idx="5594">
                  <c:v>-62.568246444000003</c:v>
                </c:pt>
                <c:pt idx="5595">
                  <c:v>54.473907896</c:v>
                </c:pt>
                <c:pt idx="5596">
                  <c:v>52.039923856999998</c:v>
                </c:pt>
                <c:pt idx="5597">
                  <c:v>-65.658791652000005</c:v>
                </c:pt>
                <c:pt idx="5598">
                  <c:v>-100.353789087</c:v>
                </c:pt>
                <c:pt idx="5599">
                  <c:v>-140.049547606</c:v>
                </c:pt>
                <c:pt idx="5600">
                  <c:v>-297.12878338000002</c:v>
                </c:pt>
                <c:pt idx="5601">
                  <c:v>-207.88256492900001</c:v>
                </c:pt>
                <c:pt idx="5602">
                  <c:v>-116.496133575</c:v>
                </c:pt>
                <c:pt idx="5603">
                  <c:v>-96.913660383999996</c:v>
                </c:pt>
                <c:pt idx="5604">
                  <c:v>-58.916815956999997</c:v>
                </c:pt>
                <c:pt idx="5605">
                  <c:v>-13.981759927000001</c:v>
                </c:pt>
                <c:pt idx="5606">
                  <c:v>-126.23700884900001</c:v>
                </c:pt>
                <c:pt idx="5607">
                  <c:v>-134.374622622</c:v>
                </c:pt>
                <c:pt idx="5608">
                  <c:v>-91.785063975</c:v>
                </c:pt>
                <c:pt idx="5609">
                  <c:v>4.0031855629999997</c:v>
                </c:pt>
                <c:pt idx="5610">
                  <c:v>132.590852289</c:v>
                </c:pt>
                <c:pt idx="5611">
                  <c:v>27.795215888000001</c:v>
                </c:pt>
                <c:pt idx="5612">
                  <c:v>-96.806720841000001</c:v>
                </c:pt>
                <c:pt idx="5613">
                  <c:v>-116.956502368</c:v>
                </c:pt>
                <c:pt idx="5614">
                  <c:v>-215.01450064599999</c:v>
                </c:pt>
                <c:pt idx="5615">
                  <c:v>-267.39648448000003</c:v>
                </c:pt>
                <c:pt idx="5616">
                  <c:v>-129.99393016299999</c:v>
                </c:pt>
                <c:pt idx="5617">
                  <c:v>-16.469907061000001</c:v>
                </c:pt>
                <c:pt idx="5618">
                  <c:v>10.545751284</c:v>
                </c:pt>
                <c:pt idx="5619">
                  <c:v>43.798004282000001</c:v>
                </c:pt>
                <c:pt idx="5620">
                  <c:v>31.194436244999999</c:v>
                </c:pt>
                <c:pt idx="5621">
                  <c:v>-97.379452075000003</c:v>
                </c:pt>
                <c:pt idx="5622">
                  <c:v>-117.933820891</c:v>
                </c:pt>
                <c:pt idx="5623">
                  <c:v>-28.455522638000001</c:v>
                </c:pt>
                <c:pt idx="5624">
                  <c:v>97.049625535000004</c:v>
                </c:pt>
                <c:pt idx="5625">
                  <c:v>133.40045899500001</c:v>
                </c:pt>
                <c:pt idx="5626">
                  <c:v>12.789954202000001</c:v>
                </c:pt>
                <c:pt idx="5627">
                  <c:v>-58.741856206000001</c:v>
                </c:pt>
                <c:pt idx="5628">
                  <c:v>-102.542244057</c:v>
                </c:pt>
                <c:pt idx="5629">
                  <c:v>-273.65108773200001</c:v>
                </c:pt>
                <c:pt idx="5630">
                  <c:v>-212.57745485500001</c:v>
                </c:pt>
                <c:pt idx="5631">
                  <c:v>-117.241061806</c:v>
                </c:pt>
                <c:pt idx="5632">
                  <c:v>-67.191989312999993</c:v>
                </c:pt>
                <c:pt idx="5633">
                  <c:v>-16.810769122</c:v>
                </c:pt>
                <c:pt idx="5634">
                  <c:v>22.655982946000002</c:v>
                </c:pt>
                <c:pt idx="5635">
                  <c:v>-79.984999199000001</c:v>
                </c:pt>
                <c:pt idx="5636">
                  <c:v>-126.198455259</c:v>
                </c:pt>
                <c:pt idx="5637">
                  <c:v>-118.749057646</c:v>
                </c:pt>
                <c:pt idx="5638">
                  <c:v>-38.397823635999998</c:v>
                </c:pt>
                <c:pt idx="5639">
                  <c:v>90.813584919999997</c:v>
                </c:pt>
                <c:pt idx="5640">
                  <c:v>16.334965102999998</c:v>
                </c:pt>
                <c:pt idx="5641">
                  <c:v>-97.162721113999993</c:v>
                </c:pt>
                <c:pt idx="5642">
                  <c:v>-108.423093744</c:v>
                </c:pt>
                <c:pt idx="5643">
                  <c:v>-188.10737551400001</c:v>
                </c:pt>
                <c:pt idx="5644">
                  <c:v>-280.53773668399998</c:v>
                </c:pt>
                <c:pt idx="5645">
                  <c:v>-148.41615704200001</c:v>
                </c:pt>
                <c:pt idx="5646">
                  <c:v>-35.188435251999998</c:v>
                </c:pt>
                <c:pt idx="5647">
                  <c:v>-27.505615165999998</c:v>
                </c:pt>
                <c:pt idx="5648">
                  <c:v>6.2500946930000003</c:v>
                </c:pt>
                <c:pt idx="5649">
                  <c:v>34.816279796000003</c:v>
                </c:pt>
                <c:pt idx="5650">
                  <c:v>-85.526172407000004</c:v>
                </c:pt>
                <c:pt idx="5651">
                  <c:v>-87.580381484</c:v>
                </c:pt>
                <c:pt idx="5652">
                  <c:v>-4.9829951550000002</c:v>
                </c:pt>
                <c:pt idx="5653">
                  <c:v>112.73291931599999</c:v>
                </c:pt>
                <c:pt idx="5654">
                  <c:v>177.55985604</c:v>
                </c:pt>
                <c:pt idx="5655">
                  <c:v>51.515887180999997</c:v>
                </c:pt>
                <c:pt idx="5656">
                  <c:v>-51.835950056999998</c:v>
                </c:pt>
                <c:pt idx="5657">
                  <c:v>-83.645887043000002</c:v>
                </c:pt>
                <c:pt idx="5658">
                  <c:v>-232.04862383299999</c:v>
                </c:pt>
                <c:pt idx="5659">
                  <c:v>-192.16810810600001</c:v>
                </c:pt>
                <c:pt idx="5660">
                  <c:v>-86.378148539999998</c:v>
                </c:pt>
                <c:pt idx="5661">
                  <c:v>-18.822365688000001</c:v>
                </c:pt>
                <c:pt idx="5662">
                  <c:v>24.804907616000001</c:v>
                </c:pt>
                <c:pt idx="5663">
                  <c:v>50.514634110999999</c:v>
                </c:pt>
                <c:pt idx="5664">
                  <c:v>-36.022036047999997</c:v>
                </c:pt>
                <c:pt idx="5665">
                  <c:v>-119.960636755</c:v>
                </c:pt>
                <c:pt idx="5666">
                  <c:v>-131.79010791100001</c:v>
                </c:pt>
                <c:pt idx="5667">
                  <c:v>-37.804014844999998</c:v>
                </c:pt>
                <c:pt idx="5668">
                  <c:v>98.157290571999994</c:v>
                </c:pt>
                <c:pt idx="5669">
                  <c:v>52.359631254999996</c:v>
                </c:pt>
                <c:pt idx="5670">
                  <c:v>-67.484742659999995</c:v>
                </c:pt>
                <c:pt idx="5671">
                  <c:v>-91.877385028999996</c:v>
                </c:pt>
                <c:pt idx="5672">
                  <c:v>-162.93595348700001</c:v>
                </c:pt>
                <c:pt idx="5673">
                  <c:v>-291.25776670699997</c:v>
                </c:pt>
                <c:pt idx="5674">
                  <c:v>-177.289517655</c:v>
                </c:pt>
                <c:pt idx="5675">
                  <c:v>-62.409121996000003</c:v>
                </c:pt>
                <c:pt idx="5676">
                  <c:v>-39.795112998</c:v>
                </c:pt>
                <c:pt idx="5677">
                  <c:v>8.4353630939999995</c:v>
                </c:pt>
                <c:pt idx="5678">
                  <c:v>57.525073089999999</c:v>
                </c:pt>
                <c:pt idx="5679">
                  <c:v>-68.845370782000003</c:v>
                </c:pt>
                <c:pt idx="5680">
                  <c:v>-72.036335911999998</c:v>
                </c:pt>
                <c:pt idx="5681">
                  <c:v>-10.025309056999999</c:v>
                </c:pt>
                <c:pt idx="5682">
                  <c:v>91.426993753999994</c:v>
                </c:pt>
                <c:pt idx="5683">
                  <c:v>183.25103513299999</c:v>
                </c:pt>
                <c:pt idx="5684">
                  <c:v>71.761755644999994</c:v>
                </c:pt>
                <c:pt idx="5685">
                  <c:v>-25.743240509</c:v>
                </c:pt>
                <c:pt idx="5686">
                  <c:v>-38.83896696</c:v>
                </c:pt>
                <c:pt idx="5687">
                  <c:v>-169.38921921100001</c:v>
                </c:pt>
                <c:pt idx="5688">
                  <c:v>-169.71937822199999</c:v>
                </c:pt>
                <c:pt idx="5689">
                  <c:v>-57.510406525</c:v>
                </c:pt>
                <c:pt idx="5690">
                  <c:v>17.356596418999999</c:v>
                </c:pt>
                <c:pt idx="5691">
                  <c:v>46.144566775999998</c:v>
                </c:pt>
                <c:pt idx="5692">
                  <c:v>67.592699390999996</c:v>
                </c:pt>
                <c:pt idx="5693">
                  <c:v>19.639387936999999</c:v>
                </c:pt>
                <c:pt idx="5694">
                  <c:v>-70.657538015</c:v>
                </c:pt>
                <c:pt idx="5695">
                  <c:v>-84.003966403999996</c:v>
                </c:pt>
                <c:pt idx="5696">
                  <c:v>14.163789057000001</c:v>
                </c:pt>
                <c:pt idx="5697">
                  <c:v>139.85747505800001</c:v>
                </c:pt>
                <c:pt idx="5698">
                  <c:v>113.393873447</c:v>
                </c:pt>
                <c:pt idx="5699">
                  <c:v>-21.762916853</c:v>
                </c:pt>
                <c:pt idx="5700">
                  <c:v>-69.243491457999994</c:v>
                </c:pt>
                <c:pt idx="5701">
                  <c:v>-128.37470053999999</c:v>
                </c:pt>
                <c:pt idx="5702">
                  <c:v>-272.14110949799999</c:v>
                </c:pt>
                <c:pt idx="5703">
                  <c:v>-162.48160611099999</c:v>
                </c:pt>
                <c:pt idx="5704">
                  <c:v>-43.603891189999999</c:v>
                </c:pt>
                <c:pt idx="5705">
                  <c:v>-8.4453476520000006</c:v>
                </c:pt>
                <c:pt idx="5706">
                  <c:v>36.089156127999999</c:v>
                </c:pt>
                <c:pt idx="5707">
                  <c:v>75.406077674000002</c:v>
                </c:pt>
                <c:pt idx="5708">
                  <c:v>-59.514229167000003</c:v>
                </c:pt>
                <c:pt idx="5709">
                  <c:v>-77.845203333000001</c:v>
                </c:pt>
                <c:pt idx="5710">
                  <c:v>-39.929380531</c:v>
                </c:pt>
                <c:pt idx="5711">
                  <c:v>58.039898659000002</c:v>
                </c:pt>
                <c:pt idx="5712">
                  <c:v>193.697818396</c:v>
                </c:pt>
                <c:pt idx="5713">
                  <c:v>107.487466</c:v>
                </c:pt>
                <c:pt idx="5714">
                  <c:v>7.1429784290000002</c:v>
                </c:pt>
                <c:pt idx="5715">
                  <c:v>-10.988349255999999</c:v>
                </c:pt>
                <c:pt idx="5716">
                  <c:v>-132.89561573399999</c:v>
                </c:pt>
                <c:pt idx="5717">
                  <c:v>-180.218793737</c:v>
                </c:pt>
                <c:pt idx="5718">
                  <c:v>-62.922331323999998</c:v>
                </c:pt>
                <c:pt idx="5719">
                  <c:v>22.169509314999999</c:v>
                </c:pt>
                <c:pt idx="5720">
                  <c:v>50.849482565000002</c:v>
                </c:pt>
                <c:pt idx="5721">
                  <c:v>98.691252972000001</c:v>
                </c:pt>
                <c:pt idx="5722">
                  <c:v>96.522030615999995</c:v>
                </c:pt>
                <c:pt idx="5723">
                  <c:v>-9.1698357080000008</c:v>
                </c:pt>
                <c:pt idx="5724">
                  <c:v>-30.504696187</c:v>
                </c:pt>
                <c:pt idx="5725">
                  <c:v>55.397659685000001</c:v>
                </c:pt>
                <c:pt idx="5726">
                  <c:v>166.234050599</c:v>
                </c:pt>
                <c:pt idx="5727">
                  <c:v>163.588783046</c:v>
                </c:pt>
                <c:pt idx="5728">
                  <c:v>22.7499067</c:v>
                </c:pt>
                <c:pt idx="5729">
                  <c:v>-34.530079329000003</c:v>
                </c:pt>
                <c:pt idx="5730">
                  <c:v>-62.359019478</c:v>
                </c:pt>
                <c:pt idx="5731">
                  <c:v>-210.976116625</c:v>
                </c:pt>
                <c:pt idx="5732">
                  <c:v>-123.305298585</c:v>
                </c:pt>
                <c:pt idx="5733">
                  <c:v>-18.497713164</c:v>
                </c:pt>
                <c:pt idx="5734">
                  <c:v>18.554680337000001</c:v>
                </c:pt>
                <c:pt idx="5735">
                  <c:v>50.572471878000002</c:v>
                </c:pt>
                <c:pt idx="5736">
                  <c:v>71.533161606999997</c:v>
                </c:pt>
                <c:pt idx="5737">
                  <c:v>-55.437672679000002</c:v>
                </c:pt>
                <c:pt idx="5738">
                  <c:v>-83.375581808999996</c:v>
                </c:pt>
                <c:pt idx="5739">
                  <c:v>-49.727002286000001</c:v>
                </c:pt>
                <c:pt idx="5740">
                  <c:v>53.407429721</c:v>
                </c:pt>
                <c:pt idx="5741">
                  <c:v>201.565963756</c:v>
                </c:pt>
                <c:pt idx="5742">
                  <c:v>122.85437025900001</c:v>
                </c:pt>
                <c:pt idx="5743">
                  <c:v>3.1620712900000001</c:v>
                </c:pt>
                <c:pt idx="5744">
                  <c:v>-29.044929422999999</c:v>
                </c:pt>
                <c:pt idx="5745">
                  <c:v>-136.99891973800001</c:v>
                </c:pt>
                <c:pt idx="5746">
                  <c:v>-221.82010590499999</c:v>
                </c:pt>
                <c:pt idx="5747">
                  <c:v>-90.421864408000005</c:v>
                </c:pt>
                <c:pt idx="5748">
                  <c:v>30.552938878999999</c:v>
                </c:pt>
                <c:pt idx="5749">
                  <c:v>65.563097994000003</c:v>
                </c:pt>
                <c:pt idx="5750">
                  <c:v>118.988092998</c:v>
                </c:pt>
                <c:pt idx="5751">
                  <c:v>138.60172452</c:v>
                </c:pt>
                <c:pt idx="5752">
                  <c:v>9.6681797310000004</c:v>
                </c:pt>
                <c:pt idx="5753">
                  <c:v>-16.066474655</c:v>
                </c:pt>
                <c:pt idx="5754">
                  <c:v>53.311507667000001</c:v>
                </c:pt>
                <c:pt idx="5755">
                  <c:v>157.916259784</c:v>
                </c:pt>
                <c:pt idx="5756">
                  <c:v>204.76062545299999</c:v>
                </c:pt>
                <c:pt idx="5757">
                  <c:v>90.781361747000005</c:v>
                </c:pt>
                <c:pt idx="5758">
                  <c:v>24.313469271999999</c:v>
                </c:pt>
                <c:pt idx="5759">
                  <c:v>3.8558690539999998</c:v>
                </c:pt>
                <c:pt idx="5760">
                  <c:v>-153.571309617</c:v>
                </c:pt>
                <c:pt idx="5761">
                  <c:v>-104.048189552</c:v>
                </c:pt>
                <c:pt idx="5762">
                  <c:v>-14.478298837000001</c:v>
                </c:pt>
                <c:pt idx="5763">
                  <c:v>24.179646743999999</c:v>
                </c:pt>
                <c:pt idx="5764">
                  <c:v>52.141180796</c:v>
                </c:pt>
                <c:pt idx="5765">
                  <c:v>80.880813915999994</c:v>
                </c:pt>
                <c:pt idx="5766">
                  <c:v>-2.4234116459999999</c:v>
                </c:pt>
                <c:pt idx="5767">
                  <c:v>-47.615910282999998</c:v>
                </c:pt>
                <c:pt idx="5768">
                  <c:v>-35.422124756000002</c:v>
                </c:pt>
                <c:pt idx="5769">
                  <c:v>61.133842100999999</c:v>
                </c:pt>
                <c:pt idx="5770">
                  <c:v>192.79788235000001</c:v>
                </c:pt>
                <c:pt idx="5771">
                  <c:v>117.667152672</c:v>
                </c:pt>
                <c:pt idx="5772">
                  <c:v>-21.668318557999999</c:v>
                </c:pt>
                <c:pt idx="5773">
                  <c:v>-55.777715962999999</c:v>
                </c:pt>
                <c:pt idx="5774">
                  <c:v>-126.875139455</c:v>
                </c:pt>
                <c:pt idx="5775">
                  <c:v>-225.95393841500001</c:v>
                </c:pt>
                <c:pt idx="5776">
                  <c:v>-88.057066309999996</c:v>
                </c:pt>
                <c:pt idx="5777">
                  <c:v>44.483217648999997</c:v>
                </c:pt>
                <c:pt idx="5778">
                  <c:v>70.598932508999994</c:v>
                </c:pt>
                <c:pt idx="5779">
                  <c:v>108.87557453399999</c:v>
                </c:pt>
                <c:pt idx="5780">
                  <c:v>133.81512667699999</c:v>
                </c:pt>
                <c:pt idx="5781">
                  <c:v>-10.812535433000001</c:v>
                </c:pt>
                <c:pt idx="5782">
                  <c:v>-26.478342731000001</c:v>
                </c:pt>
                <c:pt idx="5783">
                  <c:v>44.96075183</c:v>
                </c:pt>
                <c:pt idx="5784">
                  <c:v>164.34895907200001</c:v>
                </c:pt>
                <c:pt idx="5785">
                  <c:v>263.18343179499999</c:v>
                </c:pt>
                <c:pt idx="5786">
                  <c:v>161.326519878</c:v>
                </c:pt>
                <c:pt idx="5787">
                  <c:v>69.893152619000006</c:v>
                </c:pt>
                <c:pt idx="5788">
                  <c:v>39.814242559999997</c:v>
                </c:pt>
                <c:pt idx="5789">
                  <c:v>-116.51309003599999</c:v>
                </c:pt>
                <c:pt idx="5790">
                  <c:v>-111.02080293900001</c:v>
                </c:pt>
                <c:pt idx="5791">
                  <c:v>-18.093404159999999</c:v>
                </c:pt>
                <c:pt idx="5792">
                  <c:v>49.006171303000002</c:v>
                </c:pt>
                <c:pt idx="5793">
                  <c:v>96.489047119000006</c:v>
                </c:pt>
                <c:pt idx="5794">
                  <c:v>141.485722211</c:v>
                </c:pt>
                <c:pt idx="5795">
                  <c:v>89.610777142000003</c:v>
                </c:pt>
                <c:pt idx="5796">
                  <c:v>8.1289730089999992</c:v>
                </c:pt>
                <c:pt idx="5797">
                  <c:v>-10.669484557000001</c:v>
                </c:pt>
                <c:pt idx="5798">
                  <c:v>73.770490416000001</c:v>
                </c:pt>
                <c:pt idx="5799">
                  <c:v>183.620082258</c:v>
                </c:pt>
                <c:pt idx="5800">
                  <c:v>131.12189313100001</c:v>
                </c:pt>
                <c:pt idx="5801">
                  <c:v>2.2793212020000002</c:v>
                </c:pt>
                <c:pt idx="5802">
                  <c:v>-16.882122943999999</c:v>
                </c:pt>
                <c:pt idx="5803">
                  <c:v>-60.328778227999997</c:v>
                </c:pt>
                <c:pt idx="5804">
                  <c:v>-187.63615888000001</c:v>
                </c:pt>
                <c:pt idx="5805">
                  <c:v>-67.794974640000007</c:v>
                </c:pt>
                <c:pt idx="5806">
                  <c:v>48.487625696000002</c:v>
                </c:pt>
                <c:pt idx="5807">
                  <c:v>62.912450012000001</c:v>
                </c:pt>
                <c:pt idx="5808">
                  <c:v>85.841504125</c:v>
                </c:pt>
                <c:pt idx="5809">
                  <c:v>116.441118402</c:v>
                </c:pt>
                <c:pt idx="5810">
                  <c:v>-12.371630064</c:v>
                </c:pt>
                <c:pt idx="5811">
                  <c:v>-6.7566915229999998</c:v>
                </c:pt>
                <c:pt idx="5812">
                  <c:v>61.303096928999999</c:v>
                </c:pt>
                <c:pt idx="5813">
                  <c:v>174.99026375899999</c:v>
                </c:pt>
                <c:pt idx="5814">
                  <c:v>299.28677639099999</c:v>
                </c:pt>
                <c:pt idx="5815">
                  <c:v>195.234747021</c:v>
                </c:pt>
                <c:pt idx="5816">
                  <c:v>78.204745258000003</c:v>
                </c:pt>
                <c:pt idx="5817">
                  <c:v>39.720039810000003</c:v>
                </c:pt>
                <c:pt idx="5818">
                  <c:v>-94.214913217000003</c:v>
                </c:pt>
                <c:pt idx="5819">
                  <c:v>-114.941244345</c:v>
                </c:pt>
                <c:pt idx="5820">
                  <c:v>8.1723141800000008</c:v>
                </c:pt>
                <c:pt idx="5821">
                  <c:v>107.197807361</c:v>
                </c:pt>
                <c:pt idx="5822">
                  <c:v>152.675243438</c:v>
                </c:pt>
                <c:pt idx="5823">
                  <c:v>196.23978882200001</c:v>
                </c:pt>
                <c:pt idx="5824">
                  <c:v>164.162237237</c:v>
                </c:pt>
                <c:pt idx="5825">
                  <c:v>48.024294175999998</c:v>
                </c:pt>
                <c:pt idx="5826">
                  <c:v>8.913036301</c:v>
                </c:pt>
                <c:pt idx="5827">
                  <c:v>89.458424476999994</c:v>
                </c:pt>
                <c:pt idx="5828">
                  <c:v>207.53390168600001</c:v>
                </c:pt>
                <c:pt idx="5829">
                  <c:v>205.59208291100001</c:v>
                </c:pt>
                <c:pt idx="5830">
                  <c:v>87.870415758999997</c:v>
                </c:pt>
                <c:pt idx="5831">
                  <c:v>52.488690454999997</c:v>
                </c:pt>
                <c:pt idx="5832">
                  <c:v>12.015228492</c:v>
                </c:pt>
                <c:pt idx="5833">
                  <c:v>-145.53604010999999</c:v>
                </c:pt>
                <c:pt idx="5834">
                  <c:v>-56.824586416999999</c:v>
                </c:pt>
                <c:pt idx="5835">
                  <c:v>33.916686446</c:v>
                </c:pt>
                <c:pt idx="5836">
                  <c:v>54.827479766000003</c:v>
                </c:pt>
                <c:pt idx="5837">
                  <c:v>94.103426729000006</c:v>
                </c:pt>
                <c:pt idx="5838">
                  <c:v>139.82467406999999</c:v>
                </c:pt>
                <c:pt idx="5839">
                  <c:v>27.516266202000001</c:v>
                </c:pt>
                <c:pt idx="5840">
                  <c:v>18.687162816000001</c:v>
                </c:pt>
                <c:pt idx="5841">
                  <c:v>60.593856068999997</c:v>
                </c:pt>
                <c:pt idx="5842">
                  <c:v>155.74601292599999</c:v>
                </c:pt>
                <c:pt idx="5843">
                  <c:v>283.67521935500002</c:v>
                </c:pt>
                <c:pt idx="5844">
                  <c:v>178.555541014</c:v>
                </c:pt>
                <c:pt idx="5845">
                  <c:v>55.489273328000003</c:v>
                </c:pt>
                <c:pt idx="5846">
                  <c:v>36.619555576000003</c:v>
                </c:pt>
                <c:pt idx="5847">
                  <c:v>-61.067724775999999</c:v>
                </c:pt>
                <c:pt idx="5848">
                  <c:v>-113.54523647800001</c:v>
                </c:pt>
                <c:pt idx="5849">
                  <c:v>23.328734945000001</c:v>
                </c:pt>
                <c:pt idx="5850">
                  <c:v>136.03491362599999</c:v>
                </c:pt>
                <c:pt idx="5851">
                  <c:v>162.17261793399999</c:v>
                </c:pt>
                <c:pt idx="5852">
                  <c:v>194.78810742100001</c:v>
                </c:pt>
                <c:pt idx="5853">
                  <c:v>182.20909013900001</c:v>
                </c:pt>
                <c:pt idx="5854">
                  <c:v>55.077172246000003</c:v>
                </c:pt>
                <c:pt idx="5855">
                  <c:v>35.474254772999998</c:v>
                </c:pt>
                <c:pt idx="5856">
                  <c:v>125.451000054</c:v>
                </c:pt>
                <c:pt idx="5857">
                  <c:v>250.91612163900001</c:v>
                </c:pt>
                <c:pt idx="5858">
                  <c:v>286.62054440200001</c:v>
                </c:pt>
                <c:pt idx="5859">
                  <c:v>165.02008907000001</c:v>
                </c:pt>
                <c:pt idx="5860">
                  <c:v>92.467543762000005</c:v>
                </c:pt>
                <c:pt idx="5861">
                  <c:v>48.316741127999997</c:v>
                </c:pt>
                <c:pt idx="5862">
                  <c:v>-122.52921788800001</c:v>
                </c:pt>
                <c:pt idx="5863">
                  <c:v>-60.375973995999999</c:v>
                </c:pt>
                <c:pt idx="5864">
                  <c:v>35.794429424</c:v>
                </c:pt>
                <c:pt idx="5865">
                  <c:v>86.451440410999993</c:v>
                </c:pt>
                <c:pt idx="5866">
                  <c:v>136.85760065700001</c:v>
                </c:pt>
                <c:pt idx="5867">
                  <c:v>175.70325099799999</c:v>
                </c:pt>
                <c:pt idx="5868">
                  <c:v>72.318259795000003</c:v>
                </c:pt>
                <c:pt idx="5869">
                  <c:v>25.178581147999999</c:v>
                </c:pt>
                <c:pt idx="5870">
                  <c:v>32.084740787000001</c:v>
                </c:pt>
                <c:pt idx="5871">
                  <c:v>112.378447448</c:v>
                </c:pt>
                <c:pt idx="5872">
                  <c:v>242.949694908</c:v>
                </c:pt>
                <c:pt idx="5873">
                  <c:v>169.55515927600001</c:v>
                </c:pt>
                <c:pt idx="5874">
                  <c:v>56.601769451000003</c:v>
                </c:pt>
                <c:pt idx="5875">
                  <c:v>45.078862563999998</c:v>
                </c:pt>
                <c:pt idx="5876">
                  <c:v>-35.334300724999999</c:v>
                </c:pt>
                <c:pt idx="5877">
                  <c:v>-128.36929114399999</c:v>
                </c:pt>
                <c:pt idx="5878">
                  <c:v>2.904646568</c:v>
                </c:pt>
                <c:pt idx="5879">
                  <c:v>115.374610215</c:v>
                </c:pt>
                <c:pt idx="5880">
                  <c:v>122.889005766</c:v>
                </c:pt>
                <c:pt idx="5881">
                  <c:v>158.27515725500001</c:v>
                </c:pt>
                <c:pt idx="5882">
                  <c:v>188.18167416099999</c:v>
                </c:pt>
                <c:pt idx="5883">
                  <c:v>68.124201722999999</c:v>
                </c:pt>
                <c:pt idx="5884">
                  <c:v>65.749744731000007</c:v>
                </c:pt>
                <c:pt idx="5885">
                  <c:v>147.81998232999999</c:v>
                </c:pt>
                <c:pt idx="5886">
                  <c:v>264.75832479399998</c:v>
                </c:pt>
                <c:pt idx="5887">
                  <c:v>328.72210878499999</c:v>
                </c:pt>
                <c:pt idx="5888">
                  <c:v>201.98877744399999</c:v>
                </c:pt>
                <c:pt idx="5889">
                  <c:v>98.854614398999999</c:v>
                </c:pt>
                <c:pt idx="5890">
                  <c:v>68.804706178999993</c:v>
                </c:pt>
                <c:pt idx="5891">
                  <c:v>-78.726786253</c:v>
                </c:pt>
                <c:pt idx="5892">
                  <c:v>-51.023926324000001</c:v>
                </c:pt>
                <c:pt idx="5893">
                  <c:v>54.504467054000003</c:v>
                </c:pt>
                <c:pt idx="5894">
                  <c:v>121.37272882800001</c:v>
                </c:pt>
                <c:pt idx="5895">
                  <c:v>164.038818445</c:v>
                </c:pt>
                <c:pt idx="5896">
                  <c:v>188.719161335</c:v>
                </c:pt>
                <c:pt idx="5897">
                  <c:v>101.846267647</c:v>
                </c:pt>
                <c:pt idx="5898">
                  <c:v>18.007684189999999</c:v>
                </c:pt>
                <c:pt idx="5899">
                  <c:v>7.37157441</c:v>
                </c:pt>
                <c:pt idx="5900">
                  <c:v>102.200531621</c:v>
                </c:pt>
                <c:pt idx="5901">
                  <c:v>238.40115468299999</c:v>
                </c:pt>
                <c:pt idx="5902">
                  <c:v>192.245884276</c:v>
                </c:pt>
                <c:pt idx="5903">
                  <c:v>71.540620656000002</c:v>
                </c:pt>
                <c:pt idx="5904">
                  <c:v>45.960503828999997</c:v>
                </c:pt>
                <c:pt idx="5905">
                  <c:v>-25.772808252000001</c:v>
                </c:pt>
                <c:pt idx="5906">
                  <c:v>-154.33827066399999</c:v>
                </c:pt>
                <c:pt idx="5907">
                  <c:v>-40.599462432999999</c:v>
                </c:pt>
                <c:pt idx="5908">
                  <c:v>75.384095918</c:v>
                </c:pt>
                <c:pt idx="5909">
                  <c:v>98.862928467000003</c:v>
                </c:pt>
                <c:pt idx="5910">
                  <c:v>147.45138667800001</c:v>
                </c:pt>
                <c:pt idx="5911">
                  <c:v>196.31109581999999</c:v>
                </c:pt>
                <c:pt idx="5912">
                  <c:v>69.056248198999995</c:v>
                </c:pt>
                <c:pt idx="5913">
                  <c:v>64.862309639000003</c:v>
                </c:pt>
                <c:pt idx="5914">
                  <c:v>126.08460986</c:v>
                </c:pt>
                <c:pt idx="5915">
                  <c:v>226.98276194799999</c:v>
                </c:pt>
                <c:pt idx="5916">
                  <c:v>319.00484547799999</c:v>
                </c:pt>
                <c:pt idx="5917">
                  <c:v>208.71543734900001</c:v>
                </c:pt>
                <c:pt idx="5918">
                  <c:v>112.064973778</c:v>
                </c:pt>
                <c:pt idx="5919">
                  <c:v>99.097233187</c:v>
                </c:pt>
                <c:pt idx="5920">
                  <c:v>-32.023642635000002</c:v>
                </c:pt>
                <c:pt idx="5921">
                  <c:v>-33.002293332999997</c:v>
                </c:pt>
                <c:pt idx="5922">
                  <c:v>78.340758491000003</c:v>
                </c:pt>
                <c:pt idx="5923">
                  <c:v>152.271827836</c:v>
                </c:pt>
                <c:pt idx="5924">
                  <c:v>180.428386131</c:v>
                </c:pt>
                <c:pt idx="5925">
                  <c:v>202.14193340700001</c:v>
                </c:pt>
                <c:pt idx="5926">
                  <c:v>155.535539212</c:v>
                </c:pt>
                <c:pt idx="5927">
                  <c:v>65.788126802999997</c:v>
                </c:pt>
                <c:pt idx="5928">
                  <c:v>52.442305347000001</c:v>
                </c:pt>
                <c:pt idx="5929">
                  <c:v>150.31792988800001</c:v>
                </c:pt>
                <c:pt idx="5930">
                  <c:v>275.22886441200001</c:v>
                </c:pt>
                <c:pt idx="5931">
                  <c:v>247.789144916</c:v>
                </c:pt>
                <c:pt idx="5932">
                  <c:v>111.65266216400001</c:v>
                </c:pt>
                <c:pt idx="5933">
                  <c:v>63.565847988000002</c:v>
                </c:pt>
                <c:pt idx="5934">
                  <c:v>5.08987181</c:v>
                </c:pt>
                <c:pt idx="5935">
                  <c:v>-137.80434431399999</c:v>
                </c:pt>
                <c:pt idx="5936">
                  <c:v>-27.874342914</c:v>
                </c:pt>
                <c:pt idx="5937">
                  <c:v>91.115007814999998</c:v>
                </c:pt>
                <c:pt idx="5938">
                  <c:v>125.934188013</c:v>
                </c:pt>
                <c:pt idx="5939">
                  <c:v>169.658485748</c:v>
                </c:pt>
                <c:pt idx="5940">
                  <c:v>208.008819399</c:v>
                </c:pt>
                <c:pt idx="5941">
                  <c:v>72.342793736000004</c:v>
                </c:pt>
                <c:pt idx="5942">
                  <c:v>53.342798279999997</c:v>
                </c:pt>
                <c:pt idx="5943">
                  <c:v>91.642215340999996</c:v>
                </c:pt>
                <c:pt idx="5944">
                  <c:v>190.45270838600001</c:v>
                </c:pt>
                <c:pt idx="5945">
                  <c:v>326.67835738700001</c:v>
                </c:pt>
                <c:pt idx="5946">
                  <c:v>240.490817502</c:v>
                </c:pt>
                <c:pt idx="5947">
                  <c:v>139.618024593</c:v>
                </c:pt>
                <c:pt idx="5948">
                  <c:v>120.487427384</c:v>
                </c:pt>
                <c:pt idx="5949">
                  <c:v>-2.2595290669999999</c:v>
                </c:pt>
                <c:pt idx="5950">
                  <c:v>-50.182406323000002</c:v>
                </c:pt>
                <c:pt idx="5951">
                  <c:v>66.019848986</c:v>
                </c:pt>
                <c:pt idx="5952">
                  <c:v>151.66011242600001</c:v>
                </c:pt>
                <c:pt idx="5953">
                  <c:v>181.19359212399999</c:v>
                </c:pt>
                <c:pt idx="5954">
                  <c:v>229.60391931999999</c:v>
                </c:pt>
                <c:pt idx="5955">
                  <c:v>227.42969066699999</c:v>
                </c:pt>
                <c:pt idx="5956">
                  <c:v>121.039344593</c:v>
                </c:pt>
                <c:pt idx="5957">
                  <c:v>98.792963083999993</c:v>
                </c:pt>
                <c:pt idx="5958">
                  <c:v>183.85044005399999</c:v>
                </c:pt>
                <c:pt idx="5959">
                  <c:v>293.83456732600001</c:v>
                </c:pt>
                <c:pt idx="5960">
                  <c:v>289.97169294700001</c:v>
                </c:pt>
                <c:pt idx="5961">
                  <c:v>150.04266220599999</c:v>
                </c:pt>
                <c:pt idx="5962">
                  <c:v>93.594954267999995</c:v>
                </c:pt>
                <c:pt idx="5963">
                  <c:v>66.072987104999996</c:v>
                </c:pt>
                <c:pt idx="5964">
                  <c:v>-82.961955724000006</c:v>
                </c:pt>
                <c:pt idx="5965">
                  <c:v>4.1506468349999999</c:v>
                </c:pt>
                <c:pt idx="5966">
                  <c:v>108.165149723</c:v>
                </c:pt>
                <c:pt idx="5967">
                  <c:v>144.237006517</c:v>
                </c:pt>
                <c:pt idx="5968">
                  <c:v>175.3181768</c:v>
                </c:pt>
                <c:pt idx="5969">
                  <c:v>195.069080246</c:v>
                </c:pt>
                <c:pt idx="5970">
                  <c:v>69.085669660999997</c:v>
                </c:pt>
                <c:pt idx="5971">
                  <c:v>41.777985465999997</c:v>
                </c:pt>
                <c:pt idx="5972">
                  <c:v>75.587828932999997</c:v>
                </c:pt>
                <c:pt idx="5973">
                  <c:v>178.53352479</c:v>
                </c:pt>
                <c:pt idx="5974">
                  <c:v>326.07952199900001</c:v>
                </c:pt>
                <c:pt idx="5975">
                  <c:v>246.46628626099999</c:v>
                </c:pt>
                <c:pt idx="5976">
                  <c:v>125.664526763</c:v>
                </c:pt>
                <c:pt idx="5977">
                  <c:v>92.553121543000003</c:v>
                </c:pt>
                <c:pt idx="5978">
                  <c:v>-16.159139198999998</c:v>
                </c:pt>
                <c:pt idx="5979">
                  <c:v>-100.348884592</c:v>
                </c:pt>
                <c:pt idx="5980">
                  <c:v>31.423286397999998</c:v>
                </c:pt>
                <c:pt idx="5981">
                  <c:v>152.65959342400001</c:v>
                </c:pt>
                <c:pt idx="5982">
                  <c:v>187.466058613</c:v>
                </c:pt>
                <c:pt idx="5983">
                  <c:v>240.21275542999999</c:v>
                </c:pt>
                <c:pt idx="5984">
                  <c:v>258.88485911599997</c:v>
                </c:pt>
                <c:pt idx="5985">
                  <c:v>128.96918834499999</c:v>
                </c:pt>
                <c:pt idx="5986">
                  <c:v>102.430633675</c:v>
                </c:pt>
                <c:pt idx="5987">
                  <c:v>170.72384996599999</c:v>
                </c:pt>
                <c:pt idx="5988">
                  <c:v>275.93989578899999</c:v>
                </c:pt>
                <c:pt idx="5989">
                  <c:v>323.36492613199999</c:v>
                </c:pt>
                <c:pt idx="5990">
                  <c:v>209.565147596</c:v>
                </c:pt>
                <c:pt idx="5991">
                  <c:v>142.73543958600001</c:v>
                </c:pt>
                <c:pt idx="5992">
                  <c:v>121.395357757</c:v>
                </c:pt>
                <c:pt idx="5993">
                  <c:v>-36.996099528999999</c:v>
                </c:pt>
                <c:pt idx="5994">
                  <c:v>11.698279401000001</c:v>
                </c:pt>
                <c:pt idx="5995">
                  <c:v>100.42849117900001</c:v>
                </c:pt>
                <c:pt idx="5996">
                  <c:v>137.96431721100001</c:v>
                </c:pt>
                <c:pt idx="5997">
                  <c:v>166.52750434199999</c:v>
                </c:pt>
                <c:pt idx="5998">
                  <c:v>195.78160631200001</c:v>
                </c:pt>
                <c:pt idx="5999">
                  <c:v>112.525300464</c:v>
                </c:pt>
                <c:pt idx="6000">
                  <c:v>66.861276490999998</c:v>
                </c:pt>
                <c:pt idx="6001">
                  <c:v>78.310300574999999</c:v>
                </c:pt>
                <c:pt idx="6002">
                  <c:v>174.01323989599999</c:v>
                </c:pt>
                <c:pt idx="6003">
                  <c:v>304.69914320499998</c:v>
                </c:pt>
                <c:pt idx="6004">
                  <c:v>228.75155359600001</c:v>
                </c:pt>
                <c:pt idx="6005">
                  <c:v>88.477581181999994</c:v>
                </c:pt>
                <c:pt idx="6006">
                  <c:v>55.045784007999998</c:v>
                </c:pt>
                <c:pt idx="6007">
                  <c:v>-15.712872502</c:v>
                </c:pt>
                <c:pt idx="6008">
                  <c:v>-115.07347369</c:v>
                </c:pt>
                <c:pt idx="6009">
                  <c:v>22.509531853999999</c:v>
                </c:pt>
                <c:pt idx="6010">
                  <c:v>154.443320406</c:v>
                </c:pt>
                <c:pt idx="6011">
                  <c:v>179.664797392</c:v>
                </c:pt>
                <c:pt idx="6012">
                  <c:v>216.89325055</c:v>
                </c:pt>
                <c:pt idx="6013">
                  <c:v>240.97840907400001</c:v>
                </c:pt>
                <c:pt idx="6014">
                  <c:v>95.592432583999994</c:v>
                </c:pt>
                <c:pt idx="6015">
                  <c:v>80.470256207000006</c:v>
                </c:pt>
                <c:pt idx="6016">
                  <c:v>152.09666179499999</c:v>
                </c:pt>
                <c:pt idx="6017">
                  <c:v>271.40903567399999</c:v>
                </c:pt>
                <c:pt idx="6018">
                  <c:v>369.90506345</c:v>
                </c:pt>
                <c:pt idx="6019">
                  <c:v>267.37447118599999</c:v>
                </c:pt>
                <c:pt idx="6020">
                  <c:v>174.89871055200001</c:v>
                </c:pt>
                <c:pt idx="6021">
                  <c:v>143.768272311</c:v>
                </c:pt>
                <c:pt idx="6022">
                  <c:v>-13.181733111</c:v>
                </c:pt>
                <c:pt idx="6023">
                  <c:v>-8.5352822679999996</c:v>
                </c:pt>
                <c:pt idx="6024">
                  <c:v>84.793092123999998</c:v>
                </c:pt>
                <c:pt idx="6025">
                  <c:v>152.17288914299999</c:v>
                </c:pt>
                <c:pt idx="6026">
                  <c:v>199.581656882</c:v>
                </c:pt>
                <c:pt idx="6027">
                  <c:v>244.17540359399999</c:v>
                </c:pt>
                <c:pt idx="6028">
                  <c:v>191.480004729</c:v>
                </c:pt>
                <c:pt idx="6029">
                  <c:v>109.096627098</c:v>
                </c:pt>
                <c:pt idx="6030">
                  <c:v>89.418482339999997</c:v>
                </c:pt>
                <c:pt idx="6031">
                  <c:v>173.063941266</c:v>
                </c:pt>
                <c:pt idx="6032">
                  <c:v>282.14664008599999</c:v>
                </c:pt>
                <c:pt idx="6033">
                  <c:v>230.14586160900001</c:v>
                </c:pt>
                <c:pt idx="6034">
                  <c:v>101.558838241</c:v>
                </c:pt>
                <c:pt idx="6035">
                  <c:v>82.294220671000005</c:v>
                </c:pt>
                <c:pt idx="6036">
                  <c:v>38.205008415000002</c:v>
                </c:pt>
                <c:pt idx="6037">
                  <c:v>-89.980170060999995</c:v>
                </c:pt>
                <c:pt idx="6038">
                  <c:v>29.216729138000002</c:v>
                </c:pt>
                <c:pt idx="6039">
                  <c:v>144.65105877600001</c:v>
                </c:pt>
                <c:pt idx="6040">
                  <c:v>158.25605041099999</c:v>
                </c:pt>
                <c:pt idx="6041">
                  <c:v>180.42035961799999</c:v>
                </c:pt>
                <c:pt idx="6042">
                  <c:v>211.295832623</c:v>
                </c:pt>
                <c:pt idx="6043">
                  <c:v>82.627153751999998</c:v>
                </c:pt>
                <c:pt idx="6044">
                  <c:v>88.016377888999997</c:v>
                </c:pt>
                <c:pt idx="6045">
                  <c:v>155.54159390300001</c:v>
                </c:pt>
                <c:pt idx="6046">
                  <c:v>268.50283504200002</c:v>
                </c:pt>
                <c:pt idx="6047">
                  <c:v>391.96357928600003</c:v>
                </c:pt>
                <c:pt idx="6048">
                  <c:v>287.06250448499998</c:v>
                </c:pt>
                <c:pt idx="6049">
                  <c:v>169.194548922</c:v>
                </c:pt>
                <c:pt idx="6050">
                  <c:v>130.10127141300001</c:v>
                </c:pt>
                <c:pt idx="6051">
                  <c:v>-3.5933778580000002</c:v>
                </c:pt>
                <c:pt idx="6052">
                  <c:v>-24.569716101000001</c:v>
                </c:pt>
                <c:pt idx="6053">
                  <c:v>98.472773271999998</c:v>
                </c:pt>
                <c:pt idx="6054">
                  <c:v>197.118418034</c:v>
                </c:pt>
                <c:pt idx="6055">
                  <c:v>241.80358954900001</c:v>
                </c:pt>
                <c:pt idx="6056">
                  <c:v>284.45938661000002</c:v>
                </c:pt>
                <c:pt idx="6057">
                  <c:v>251.428128781</c:v>
                </c:pt>
                <c:pt idx="6058">
                  <c:v>134.668459625</c:v>
                </c:pt>
                <c:pt idx="6059">
                  <c:v>95.027389713999995</c:v>
                </c:pt>
                <c:pt idx="6060">
                  <c:v>175.60853665600001</c:v>
                </c:pt>
                <c:pt idx="6061">
                  <c:v>293.68203951599997</c:v>
                </c:pt>
                <c:pt idx="6062">
                  <c:v>291.62891146599998</c:v>
                </c:pt>
                <c:pt idx="6063">
                  <c:v>173.44700990199999</c:v>
                </c:pt>
                <c:pt idx="6064">
                  <c:v>137.24356485999999</c:v>
                </c:pt>
                <c:pt idx="6065">
                  <c:v>95.762222323000003</c:v>
                </c:pt>
                <c:pt idx="6066">
                  <c:v>-62.623355025000002</c:v>
                </c:pt>
                <c:pt idx="6067">
                  <c:v>25.481063200000001</c:v>
                </c:pt>
                <c:pt idx="6068">
                  <c:v>115.595767439</c:v>
                </c:pt>
                <c:pt idx="6069">
                  <c:v>136.57503204899999</c:v>
                </c:pt>
                <c:pt idx="6070">
                  <c:v>175.76567535800001</c:v>
                </c:pt>
                <c:pt idx="6071">
                  <c:v>221.06397127299999</c:v>
                </c:pt>
                <c:pt idx="6072">
                  <c:v>108.07655261399999</c:v>
                </c:pt>
                <c:pt idx="6073">
                  <c:v>98.423417686999997</c:v>
                </c:pt>
                <c:pt idx="6074">
                  <c:v>139.430213151</c:v>
                </c:pt>
                <c:pt idx="6075">
                  <c:v>233.679804854</c:v>
                </c:pt>
                <c:pt idx="6076">
                  <c:v>360.88347244699997</c:v>
                </c:pt>
                <c:pt idx="6077">
                  <c:v>255.22091626700001</c:v>
                </c:pt>
                <c:pt idx="6078">
                  <c:v>132.171640612</c:v>
                </c:pt>
                <c:pt idx="6079">
                  <c:v>113.06332515699999</c:v>
                </c:pt>
                <c:pt idx="6080">
                  <c:v>14.809480489</c:v>
                </c:pt>
                <c:pt idx="6081">
                  <c:v>-38.563032030000002</c:v>
                </c:pt>
                <c:pt idx="6082">
                  <c:v>97.837175148</c:v>
                </c:pt>
                <c:pt idx="6083">
                  <c:v>209.747280682</c:v>
                </c:pt>
                <c:pt idx="6084">
                  <c:v>234.94806514699999</c:v>
                </c:pt>
                <c:pt idx="6085">
                  <c:v>266.78560486800001</c:v>
                </c:pt>
                <c:pt idx="6086">
                  <c:v>253.482787135</c:v>
                </c:pt>
                <c:pt idx="6087">
                  <c:v>126.417910546</c:v>
                </c:pt>
                <c:pt idx="6088">
                  <c:v>106.650214246</c:v>
                </c:pt>
                <c:pt idx="6089">
                  <c:v>196.11781618399999</c:v>
                </c:pt>
                <c:pt idx="6090">
                  <c:v>320.94678883099999</c:v>
                </c:pt>
                <c:pt idx="6091">
                  <c:v>355.98217762899998</c:v>
                </c:pt>
                <c:pt idx="6092">
                  <c:v>233.56937058700001</c:v>
                </c:pt>
                <c:pt idx="6093">
                  <c:v>160.092384063</c:v>
                </c:pt>
                <c:pt idx="6094">
                  <c:v>115.115409005</c:v>
                </c:pt>
                <c:pt idx="6095">
                  <c:v>-56.322460053</c:v>
                </c:pt>
                <c:pt idx="6096">
                  <c:v>5.5815777969999996</c:v>
                </c:pt>
                <c:pt idx="6097">
                  <c:v>101.608140951</c:v>
                </c:pt>
                <c:pt idx="6098">
                  <c:v>151.84084919</c:v>
                </c:pt>
                <c:pt idx="6099">
                  <c:v>201.47270361700001</c:v>
                </c:pt>
                <c:pt idx="6100">
                  <c:v>361.66986619199997</c:v>
                </c:pt>
                <c:pt idx="6101">
                  <c:v>257.176770643</c:v>
                </c:pt>
                <c:pt idx="6102">
                  <c:v>209.189082818</c:v>
                </c:pt>
                <c:pt idx="6103">
                  <c:v>215.239490015</c:v>
                </c:pt>
                <c:pt idx="6104">
                  <c:v>294.69706142799998</c:v>
                </c:pt>
                <c:pt idx="6105">
                  <c:v>425.02899328199999</c:v>
                </c:pt>
                <c:pt idx="6106">
                  <c:v>351.30752135</c:v>
                </c:pt>
                <c:pt idx="6107">
                  <c:v>237.74578877100001</c:v>
                </c:pt>
                <c:pt idx="6108">
                  <c:v>225.31390763300001</c:v>
                </c:pt>
                <c:pt idx="6109">
                  <c:v>143.81505210899999</c:v>
                </c:pt>
                <c:pt idx="6110">
                  <c:v>49.687147306999996</c:v>
                </c:pt>
                <c:pt idx="6111">
                  <c:v>180.326474969</c:v>
                </c:pt>
                <c:pt idx="6112">
                  <c:v>291.98682524200001</c:v>
                </c:pt>
                <c:pt idx="6113">
                  <c:v>298.75632623500002</c:v>
                </c:pt>
                <c:pt idx="6114">
                  <c:v>333.77587388299997</c:v>
                </c:pt>
                <c:pt idx="6115">
                  <c:v>363.017510367</c:v>
                </c:pt>
                <c:pt idx="6116">
                  <c:v>242.35279631200001</c:v>
                </c:pt>
                <c:pt idx="6117">
                  <c:v>239.168874225</c:v>
                </c:pt>
                <c:pt idx="6118">
                  <c:v>320.28809114199998</c:v>
                </c:pt>
                <c:pt idx="6119">
                  <c:v>436.24967784299997</c:v>
                </c:pt>
                <c:pt idx="6120">
                  <c:v>499.30677849300002</c:v>
                </c:pt>
                <c:pt idx="6121">
                  <c:v>371.800076757</c:v>
                </c:pt>
                <c:pt idx="6122">
                  <c:v>267.96418140899999</c:v>
                </c:pt>
                <c:pt idx="6123">
                  <c:v>237.36095824700001</c:v>
                </c:pt>
                <c:pt idx="6124">
                  <c:v>89.118858286999995</c:v>
                </c:pt>
                <c:pt idx="6125">
                  <c:v>128.379782452</c:v>
                </c:pt>
                <c:pt idx="6126">
                  <c:v>233.40528601299999</c:v>
                </c:pt>
                <c:pt idx="6127">
                  <c:v>299.50489764700001</c:v>
                </c:pt>
                <c:pt idx="6128">
                  <c:v>341.15985733299999</c:v>
                </c:pt>
                <c:pt idx="6129">
                  <c:v>364.95083607700002</c:v>
                </c:pt>
                <c:pt idx="6130">
                  <c:v>277.12912311999997</c:v>
                </c:pt>
                <c:pt idx="6131">
                  <c:v>192.839292237</c:v>
                </c:pt>
                <c:pt idx="6132">
                  <c:v>181.89068822499999</c:v>
                </c:pt>
                <c:pt idx="6133">
                  <c:v>276.131154417</c:v>
                </c:pt>
                <c:pt idx="6134">
                  <c:v>411.815445979</c:v>
                </c:pt>
                <c:pt idx="6135">
                  <c:v>364.98923330100001</c:v>
                </c:pt>
                <c:pt idx="6136">
                  <c:v>243.44785882799999</c:v>
                </c:pt>
                <c:pt idx="6137">
                  <c:v>216.920625984</c:v>
                </c:pt>
                <c:pt idx="6138">
                  <c:v>144.24144433000001</c:v>
                </c:pt>
                <c:pt idx="6139">
                  <c:v>14.883546591</c:v>
                </c:pt>
                <c:pt idx="6140">
                  <c:v>128.16175612800001</c:v>
                </c:pt>
                <c:pt idx="6141">
                  <c:v>243.87506320899999</c:v>
                </c:pt>
                <c:pt idx="6142">
                  <c:v>266.95079330300001</c:v>
                </c:pt>
                <c:pt idx="6143">
                  <c:v>314.90539916</c:v>
                </c:pt>
                <c:pt idx="6144">
                  <c:v>362.80090228300003</c:v>
                </c:pt>
                <c:pt idx="6145">
                  <c:v>234.65926266</c:v>
                </c:pt>
                <c:pt idx="6146">
                  <c:v>229.53140868099999</c:v>
                </c:pt>
                <c:pt idx="6147">
                  <c:v>289.853805298</c:v>
                </c:pt>
                <c:pt idx="6148">
                  <c:v>389.90131836400002</c:v>
                </c:pt>
                <c:pt idx="6149">
                  <c:v>481.31987173800002</c:v>
                </c:pt>
                <c:pt idx="6150">
                  <c:v>370.79107461199999</c:v>
                </c:pt>
                <c:pt idx="6151">
                  <c:v>273.71160320500002</c:v>
                </c:pt>
                <c:pt idx="6152">
                  <c:v>259.942133619</c:v>
                </c:pt>
                <c:pt idx="6153">
                  <c:v>127.86132136000001</c:v>
                </c:pt>
                <c:pt idx="6154">
                  <c:v>125.944813697</c:v>
                </c:pt>
                <c:pt idx="6155">
                  <c:v>236.567677317</c:v>
                </c:pt>
                <c:pt idx="6156">
                  <c:v>309.56325924200002</c:v>
                </c:pt>
                <c:pt idx="6157">
                  <c:v>336.79469493400001</c:v>
                </c:pt>
                <c:pt idx="6158">
                  <c:v>357.97389405299998</c:v>
                </c:pt>
                <c:pt idx="6159">
                  <c:v>310.92180317999998</c:v>
                </c:pt>
                <c:pt idx="6160">
                  <c:v>220.855182235</c:v>
                </c:pt>
                <c:pt idx="6161">
                  <c:v>206.915545259</c:v>
                </c:pt>
                <c:pt idx="6162">
                  <c:v>303.96337585600003</c:v>
                </c:pt>
                <c:pt idx="6163">
                  <c:v>428.01044760299999</c:v>
                </c:pt>
                <c:pt idx="6164">
                  <c:v>399.659919387</c:v>
                </c:pt>
                <c:pt idx="6165">
                  <c:v>262.61252670900001</c:v>
                </c:pt>
                <c:pt idx="6166">
                  <c:v>213.55137661500001</c:v>
                </c:pt>
                <c:pt idx="6167">
                  <c:v>154.793072704</c:v>
                </c:pt>
                <c:pt idx="6168">
                  <c:v>11.503274792999999</c:v>
                </c:pt>
                <c:pt idx="6169">
                  <c:v>121.06076618100001</c:v>
                </c:pt>
                <c:pt idx="6170">
                  <c:v>239.566484299</c:v>
                </c:pt>
                <c:pt idx="6171">
                  <c:v>273.61143994100001</c:v>
                </c:pt>
                <c:pt idx="6172">
                  <c:v>316.31470484699997</c:v>
                </c:pt>
                <c:pt idx="6173">
                  <c:v>353.53044031899998</c:v>
                </c:pt>
                <c:pt idx="6174">
                  <c:v>216.90004414800001</c:v>
                </c:pt>
                <c:pt idx="6175">
                  <c:v>196.85990002700001</c:v>
                </c:pt>
                <c:pt idx="6176">
                  <c:v>234.92052921800001</c:v>
                </c:pt>
                <c:pt idx="6177">
                  <c:v>333.39975911300002</c:v>
                </c:pt>
                <c:pt idx="6178">
                  <c:v>469.21302801500002</c:v>
                </c:pt>
                <c:pt idx="6179">
                  <c:v>382.42364364100001</c:v>
                </c:pt>
                <c:pt idx="6180">
                  <c:v>280.67669333999999</c:v>
                </c:pt>
                <c:pt idx="6181">
                  <c:v>260.38204690499998</c:v>
                </c:pt>
                <c:pt idx="6182">
                  <c:v>136.55840995</c:v>
                </c:pt>
                <c:pt idx="6183">
                  <c:v>87.725826462000001</c:v>
                </c:pt>
                <c:pt idx="6184">
                  <c:v>202.85722955099999</c:v>
                </c:pt>
                <c:pt idx="6185">
                  <c:v>288.269884359</c:v>
                </c:pt>
                <c:pt idx="6186">
                  <c:v>317.55653009000002</c:v>
                </c:pt>
                <c:pt idx="6187">
                  <c:v>365.599487071</c:v>
                </c:pt>
                <c:pt idx="6188">
                  <c:v>362.61729258600002</c:v>
                </c:pt>
                <c:pt idx="6189">
                  <c:v>255.41616076400001</c:v>
                </c:pt>
                <c:pt idx="6190">
                  <c:v>232.189039063</c:v>
                </c:pt>
                <c:pt idx="6191">
                  <c:v>316.23574455800002</c:v>
                </c:pt>
                <c:pt idx="6192">
                  <c:v>425.25467972299998</c:v>
                </c:pt>
                <c:pt idx="6193">
                  <c:v>420.24042972500001</c:v>
                </c:pt>
                <c:pt idx="6194">
                  <c:v>280.20601534299999</c:v>
                </c:pt>
                <c:pt idx="6195">
                  <c:v>223.6345188</c:v>
                </c:pt>
                <c:pt idx="6196">
                  <c:v>195.568353664</c:v>
                </c:pt>
                <c:pt idx="6197">
                  <c:v>45.684112044999999</c:v>
                </c:pt>
                <c:pt idx="6198">
                  <c:v>132.03823464999999</c:v>
                </c:pt>
                <c:pt idx="6199">
                  <c:v>235.178210718</c:v>
                </c:pt>
                <c:pt idx="6200">
                  <c:v>270.145516767</c:v>
                </c:pt>
                <c:pt idx="6201">
                  <c:v>300.12938462199998</c:v>
                </c:pt>
                <c:pt idx="6202">
                  <c:v>318.68464308400002</c:v>
                </c:pt>
                <c:pt idx="6203">
                  <c:v>192.52724765799999</c:v>
                </c:pt>
                <c:pt idx="6204">
                  <c:v>165.07484211799999</c:v>
                </c:pt>
                <c:pt idx="6205">
                  <c:v>198.444402196</c:v>
                </c:pt>
                <c:pt idx="6206">
                  <c:v>300.68809764100001</c:v>
                </c:pt>
                <c:pt idx="6207">
                  <c:v>447.367070598</c:v>
                </c:pt>
                <c:pt idx="6208">
                  <c:v>366.66510620600002</c:v>
                </c:pt>
                <c:pt idx="6209">
                  <c:v>244.685438992</c:v>
                </c:pt>
                <c:pt idx="6210">
                  <c:v>210.47421780600001</c:v>
                </c:pt>
                <c:pt idx="6211">
                  <c:v>100.719967428</c:v>
                </c:pt>
                <c:pt idx="6212">
                  <c:v>16.329415568000002</c:v>
                </c:pt>
                <c:pt idx="6213">
                  <c:v>147.83623902299999</c:v>
                </c:pt>
                <c:pt idx="6214">
                  <c:v>268.67296780800001</c:v>
                </c:pt>
                <c:pt idx="6215">
                  <c:v>302.83688733899999</c:v>
                </c:pt>
                <c:pt idx="6216">
                  <c:v>354.62844127300002</c:v>
                </c:pt>
                <c:pt idx="6217">
                  <c:v>372.06487573599998</c:v>
                </c:pt>
                <c:pt idx="6218">
                  <c:v>241.06729471700001</c:v>
                </c:pt>
                <c:pt idx="6219">
                  <c:v>213.48824403</c:v>
                </c:pt>
                <c:pt idx="6220">
                  <c:v>280.62850524100003</c:v>
                </c:pt>
                <c:pt idx="6221">
                  <c:v>385.68580164100001</c:v>
                </c:pt>
                <c:pt idx="6222">
                  <c:v>432.84216602499998</c:v>
                </c:pt>
                <c:pt idx="6223">
                  <c:v>318.61324592099999</c:v>
                </c:pt>
                <c:pt idx="6224">
                  <c:v>251.06771959599999</c:v>
                </c:pt>
                <c:pt idx="6225">
                  <c:v>228.553095332</c:v>
                </c:pt>
                <c:pt idx="6226">
                  <c:v>68.975329564000006</c:v>
                </c:pt>
                <c:pt idx="6227">
                  <c:v>116.695340053</c:v>
                </c:pt>
                <c:pt idx="6228">
                  <c:v>204.38356529800001</c:v>
                </c:pt>
                <c:pt idx="6229">
                  <c:v>240.640844496</c:v>
                </c:pt>
                <c:pt idx="6230">
                  <c:v>269.08486250700003</c:v>
                </c:pt>
                <c:pt idx="6231">
                  <c:v>298.18445494700001</c:v>
                </c:pt>
                <c:pt idx="6232">
                  <c:v>214.33703398399999</c:v>
                </c:pt>
                <c:pt idx="6233">
                  <c:v>167.95185876799999</c:v>
                </c:pt>
                <c:pt idx="6234">
                  <c:v>178.43356395000001</c:v>
                </c:pt>
                <c:pt idx="6235">
                  <c:v>273.02014094800001</c:v>
                </c:pt>
                <c:pt idx="6236">
                  <c:v>402.549531952</c:v>
                </c:pt>
                <c:pt idx="6237">
                  <c:v>325.43860303299999</c:v>
                </c:pt>
                <c:pt idx="6238">
                  <c:v>184.04462975199999</c:v>
                </c:pt>
                <c:pt idx="6239">
                  <c:v>150.619670007</c:v>
                </c:pt>
                <c:pt idx="6240">
                  <c:v>79.543490796</c:v>
                </c:pt>
                <c:pt idx="6241">
                  <c:v>-20.439625264</c:v>
                </c:pt>
                <c:pt idx="6242">
                  <c:v>116.445835733</c:v>
                </c:pt>
                <c:pt idx="6243">
                  <c:v>247.44733465100001</c:v>
                </c:pt>
                <c:pt idx="6244">
                  <c:v>271.49570918799998</c:v>
                </c:pt>
                <c:pt idx="6245">
                  <c:v>307.45245231199999</c:v>
                </c:pt>
                <c:pt idx="6246">
                  <c:v>330.37518075700001</c:v>
                </c:pt>
                <c:pt idx="6247">
                  <c:v>183.95393905399999</c:v>
                </c:pt>
                <c:pt idx="6248">
                  <c:v>168.77835768200001</c:v>
                </c:pt>
                <c:pt idx="6249">
                  <c:v>240.15448182599999</c:v>
                </c:pt>
                <c:pt idx="6250">
                  <c:v>358.98862756300002</c:v>
                </c:pt>
                <c:pt idx="6251">
                  <c:v>456.602620785</c:v>
                </c:pt>
                <c:pt idx="6252">
                  <c:v>352.97062478300001</c:v>
                </c:pt>
                <c:pt idx="6253">
                  <c:v>259.20044751799998</c:v>
                </c:pt>
                <c:pt idx="6254">
                  <c:v>226.74536890100001</c:v>
                </c:pt>
                <c:pt idx="6255">
                  <c:v>68.790340721000007</c:v>
                </c:pt>
                <c:pt idx="6256">
                  <c:v>72.448784149000005</c:v>
                </c:pt>
                <c:pt idx="6257">
                  <c:v>165.60223217000001</c:v>
                </c:pt>
                <c:pt idx="6258">
                  <c:v>232.74256674200001</c:v>
                </c:pt>
                <c:pt idx="6259">
                  <c:v>279.71890713499999</c:v>
                </c:pt>
                <c:pt idx="6260">
                  <c:v>323.51004154700001</c:v>
                </c:pt>
                <c:pt idx="6261">
                  <c:v>269.600924943</c:v>
                </c:pt>
                <c:pt idx="6262">
                  <c:v>186.01906681899999</c:v>
                </c:pt>
                <c:pt idx="6263">
                  <c:v>165.160653177</c:v>
                </c:pt>
                <c:pt idx="6264">
                  <c:v>247.71637954600001</c:v>
                </c:pt>
                <c:pt idx="6265">
                  <c:v>355.72150328700002</c:v>
                </c:pt>
                <c:pt idx="6266">
                  <c:v>303.64837109299998</c:v>
                </c:pt>
                <c:pt idx="6267">
                  <c:v>174.924330543</c:v>
                </c:pt>
                <c:pt idx="6268">
                  <c:v>155.202564733</c:v>
                </c:pt>
                <c:pt idx="6269">
                  <c:v>110.07980738099999</c:v>
                </c:pt>
                <c:pt idx="6270">
                  <c:v>-19.203437311999998</c:v>
                </c:pt>
                <c:pt idx="6271">
                  <c:v>98.949271882000005</c:v>
                </c:pt>
                <c:pt idx="6272">
                  <c:v>213.14861927699999</c:v>
                </c:pt>
                <c:pt idx="6273">
                  <c:v>225.530977517</c:v>
                </c:pt>
                <c:pt idx="6274">
                  <c:v>246.66725323</c:v>
                </c:pt>
                <c:pt idx="6275">
                  <c:v>277.67748640000002</c:v>
                </c:pt>
                <c:pt idx="6276">
                  <c:v>148.83824864600001</c:v>
                </c:pt>
                <c:pt idx="6277">
                  <c:v>153.69487403100001</c:v>
                </c:pt>
                <c:pt idx="6278">
                  <c:v>220.473829881</c:v>
                </c:pt>
                <c:pt idx="6279">
                  <c:v>332.43203023500001</c:v>
                </c:pt>
                <c:pt idx="6280">
                  <c:v>454.52819465499999</c:v>
                </c:pt>
                <c:pt idx="6281">
                  <c:v>348.269058487</c:v>
                </c:pt>
                <c:pt idx="6282">
                  <c:v>229.22989344000001</c:v>
                </c:pt>
                <c:pt idx="6283">
                  <c:v>189.36535484199999</c:v>
                </c:pt>
                <c:pt idx="6284">
                  <c:v>55.700780160000001</c:v>
                </c:pt>
                <c:pt idx="6285">
                  <c:v>34.527348259</c:v>
                </c:pt>
                <c:pt idx="6286">
                  <c:v>157.00049173100001</c:v>
                </c:pt>
                <c:pt idx="6287">
                  <c:v>254.84787381999999</c:v>
                </c:pt>
                <c:pt idx="6288">
                  <c:v>298.48513766600001</c:v>
                </c:pt>
                <c:pt idx="6289">
                  <c:v>339.773903883</c:v>
                </c:pt>
                <c:pt idx="6290">
                  <c:v>305.42373670900002</c:v>
                </c:pt>
                <c:pt idx="6291">
                  <c:v>187.65919894800001</c:v>
                </c:pt>
                <c:pt idx="6292">
                  <c:v>147.16313651300001</c:v>
                </c:pt>
                <c:pt idx="6293">
                  <c:v>227.784177809</c:v>
                </c:pt>
                <c:pt idx="6294">
                  <c:v>345.73675833499999</c:v>
                </c:pt>
                <c:pt idx="6295">
                  <c:v>343.09806232199998</c:v>
                </c:pt>
                <c:pt idx="6296">
                  <c:v>224.074358222</c:v>
                </c:pt>
                <c:pt idx="6297">
                  <c:v>186.66803787000001</c:v>
                </c:pt>
                <c:pt idx="6298">
                  <c:v>143.80210810200001</c:v>
                </c:pt>
                <c:pt idx="6299">
                  <c:v>-15.609268842000001</c:v>
                </c:pt>
                <c:pt idx="6300">
                  <c:v>71.523061358000007</c:v>
                </c:pt>
                <c:pt idx="6301">
                  <c:v>160.67943308599999</c:v>
                </c:pt>
                <c:pt idx="6302">
                  <c:v>181.731231025</c:v>
                </c:pt>
                <c:pt idx="6303">
                  <c:v>220.94337940099999</c:v>
                </c:pt>
                <c:pt idx="6304">
                  <c:v>265.93336692700001</c:v>
                </c:pt>
                <c:pt idx="6305">
                  <c:v>152.017268014</c:v>
                </c:pt>
                <c:pt idx="6306">
                  <c:v>141.21655126900001</c:v>
                </c:pt>
                <c:pt idx="6307">
                  <c:v>181.102634266</c:v>
                </c:pt>
                <c:pt idx="6308">
                  <c:v>274.20982284199999</c:v>
                </c:pt>
                <c:pt idx="6309">
                  <c:v>400.25133103500002</c:v>
                </c:pt>
                <c:pt idx="6310">
                  <c:v>293.75010189</c:v>
                </c:pt>
                <c:pt idx="6311">
                  <c:v>170.988667531</c:v>
                </c:pt>
                <c:pt idx="6312">
                  <c:v>151.91333944900001</c:v>
                </c:pt>
                <c:pt idx="6313">
                  <c:v>52.973837650999997</c:v>
                </c:pt>
                <c:pt idx="6314">
                  <c:v>-1.142067138</c:v>
                </c:pt>
                <c:pt idx="6315">
                  <c:v>134.18137177599999</c:v>
                </c:pt>
                <c:pt idx="6316">
                  <c:v>244.745781454</c:v>
                </c:pt>
                <c:pt idx="6317">
                  <c:v>268.68392287400002</c:v>
                </c:pt>
                <c:pt idx="6318">
                  <c:v>299.428578743</c:v>
                </c:pt>
                <c:pt idx="6319">
                  <c:v>285.45457464200001</c:v>
                </c:pt>
                <c:pt idx="6320">
                  <c:v>158.678531064</c:v>
                </c:pt>
                <c:pt idx="6321">
                  <c:v>138.76583000799999</c:v>
                </c:pt>
                <c:pt idx="6322">
                  <c:v>227.85522988</c:v>
                </c:pt>
                <c:pt idx="6323">
                  <c:v>351.91991800599999</c:v>
                </c:pt>
                <c:pt idx="6324">
                  <c:v>385.60144163400003</c:v>
                </c:pt>
                <c:pt idx="6325">
                  <c:v>261.75574132000003</c:v>
                </c:pt>
                <c:pt idx="6326">
                  <c:v>186.99922288400001</c:v>
                </c:pt>
                <c:pt idx="6327">
                  <c:v>141.09413098600001</c:v>
                </c:pt>
                <c:pt idx="6328">
                  <c:v>-30.726117630000001</c:v>
                </c:pt>
                <c:pt idx="6329">
                  <c:v>31.317370219000001</c:v>
                </c:pt>
                <c:pt idx="6330">
                  <c:v>127.239875829</c:v>
                </c:pt>
                <c:pt idx="6331">
                  <c:v>177.10152901000001</c:v>
                </c:pt>
                <c:pt idx="6332">
                  <c:v>225.99948648399999</c:v>
                </c:pt>
                <c:pt idx="6333">
                  <c:v>262.74729114600001</c:v>
                </c:pt>
                <c:pt idx="6334">
                  <c:v>156.98867307699999</c:v>
                </c:pt>
                <c:pt idx="6335">
                  <c:v>107.925028856</c:v>
                </c:pt>
                <c:pt idx="6336">
                  <c:v>113.15195304300001</c:v>
                </c:pt>
                <c:pt idx="6337">
                  <c:v>192.122205689</c:v>
                </c:pt>
                <c:pt idx="6338">
                  <c:v>322.82578691100002</c:v>
                </c:pt>
                <c:pt idx="6339">
                  <c:v>249.112223873</c:v>
                </c:pt>
                <c:pt idx="6340">
                  <c:v>135.29641608399999</c:v>
                </c:pt>
                <c:pt idx="6341">
                  <c:v>121.98454483099999</c:v>
                </c:pt>
                <c:pt idx="6342">
                  <c:v>39.214225382999999</c:v>
                </c:pt>
                <c:pt idx="6343">
                  <c:v>-55.810951506000002</c:v>
                </c:pt>
                <c:pt idx="6344">
                  <c:v>73.686249973000002</c:v>
                </c:pt>
                <c:pt idx="6345">
                  <c:v>184.24240870200001</c:v>
                </c:pt>
                <c:pt idx="6346">
                  <c:v>190.49393481499999</c:v>
                </c:pt>
                <c:pt idx="6347">
                  <c:v>226.07503800500001</c:v>
                </c:pt>
                <c:pt idx="6348">
                  <c:v>255.53059557099999</c:v>
                </c:pt>
                <c:pt idx="6349">
                  <c:v>134.43351183499999</c:v>
                </c:pt>
                <c:pt idx="6350">
                  <c:v>130.311383799</c:v>
                </c:pt>
                <c:pt idx="6351">
                  <c:v>210.49464237199999</c:v>
                </c:pt>
                <c:pt idx="6352">
                  <c:v>325.32618475300001</c:v>
                </c:pt>
                <c:pt idx="6353">
                  <c:v>387.031035825</c:v>
                </c:pt>
                <c:pt idx="6354">
                  <c:v>258.45629754399999</c:v>
                </c:pt>
                <c:pt idx="6355">
                  <c:v>154.421406862</c:v>
                </c:pt>
                <c:pt idx="6356">
                  <c:v>124.41797151</c:v>
                </c:pt>
                <c:pt idx="6357">
                  <c:v>-23.928919808</c:v>
                </c:pt>
                <c:pt idx="6358">
                  <c:v>14.976373024000001</c:v>
                </c:pt>
                <c:pt idx="6359">
                  <c:v>119.264027916</c:v>
                </c:pt>
                <c:pt idx="6360">
                  <c:v>184.25712132300001</c:v>
                </c:pt>
                <c:pt idx="6361">
                  <c:v>224.66485162699999</c:v>
                </c:pt>
                <c:pt idx="6362">
                  <c:v>247.20201519700001</c:v>
                </c:pt>
                <c:pt idx="6363">
                  <c:v>158.53207705700001</c:v>
                </c:pt>
                <c:pt idx="6364">
                  <c:v>74.114815960000001</c:v>
                </c:pt>
                <c:pt idx="6365">
                  <c:v>63.627714204</c:v>
                </c:pt>
                <c:pt idx="6366">
                  <c:v>157.99489156199999</c:v>
                </c:pt>
                <c:pt idx="6367">
                  <c:v>293.38402696499998</c:v>
                </c:pt>
                <c:pt idx="6368">
                  <c:v>245.659804098</c:v>
                </c:pt>
                <c:pt idx="6369">
                  <c:v>122.91816699100001</c:v>
                </c:pt>
                <c:pt idx="6370">
                  <c:v>94.976256367000005</c:v>
                </c:pt>
                <c:pt idx="6371">
                  <c:v>21.218520156</c:v>
                </c:pt>
                <c:pt idx="6372">
                  <c:v>-108.869174618</c:v>
                </c:pt>
                <c:pt idx="6373">
                  <c:v>4.1359520950000004</c:v>
                </c:pt>
                <c:pt idx="6374">
                  <c:v>120.28724013900001</c:v>
                </c:pt>
                <c:pt idx="6375">
                  <c:v>143.55206736100001</c:v>
                </c:pt>
                <c:pt idx="6376">
                  <c:v>191.275702873</c:v>
                </c:pt>
                <c:pt idx="6377">
                  <c:v>238.40272904400001</c:v>
                </c:pt>
                <c:pt idx="6378">
                  <c:v>109.020752766</c:v>
                </c:pt>
                <c:pt idx="6379">
                  <c:v>102.582084673</c:v>
                </c:pt>
                <c:pt idx="6380">
                  <c:v>161.85192361899999</c:v>
                </c:pt>
                <c:pt idx="6381">
                  <c:v>260.55800035700003</c:v>
                </c:pt>
                <c:pt idx="6382">
                  <c:v>352.21377255200002</c:v>
                </c:pt>
                <c:pt idx="6383">
                  <c:v>242.176250565</c:v>
                </c:pt>
                <c:pt idx="6384">
                  <c:v>145.34846935499999</c:v>
                </c:pt>
                <c:pt idx="6385">
                  <c:v>131.11785923799999</c:v>
                </c:pt>
                <c:pt idx="6386">
                  <c:v>-2.0530651959999999</c:v>
                </c:pt>
                <c:pt idx="6387">
                  <c:v>-4.8865044089999996</c:v>
                </c:pt>
                <c:pt idx="6388">
                  <c:v>104.48286232</c:v>
                </c:pt>
                <c:pt idx="6389">
                  <c:v>176.14657724599999</c:v>
                </c:pt>
                <c:pt idx="6390">
                  <c:v>201.67836048500001</c:v>
                </c:pt>
                <c:pt idx="6391">
                  <c:v>223.58290263699999</c:v>
                </c:pt>
                <c:pt idx="6392">
                  <c:v>177.160659772</c:v>
                </c:pt>
                <c:pt idx="6393">
                  <c:v>87.182360951999996</c:v>
                </c:pt>
                <c:pt idx="6394">
                  <c:v>72.785394671000006</c:v>
                </c:pt>
                <c:pt idx="6395">
                  <c:v>169.110134929</c:v>
                </c:pt>
                <c:pt idx="6396">
                  <c:v>292.021881802</c:v>
                </c:pt>
                <c:pt idx="6397">
                  <c:v>262.22535260400002</c:v>
                </c:pt>
                <c:pt idx="6398">
                  <c:v>123.840477032</c:v>
                </c:pt>
                <c:pt idx="6399">
                  <c:v>73.307554882000005</c:v>
                </c:pt>
                <c:pt idx="6400">
                  <c:v>15.468436540000001</c:v>
                </c:pt>
                <c:pt idx="6401">
                  <c:v>-127.397269784</c:v>
                </c:pt>
                <c:pt idx="6402">
                  <c:v>-17.934861636000001</c:v>
                </c:pt>
                <c:pt idx="6403">
                  <c:v>100.314892407</c:v>
                </c:pt>
                <c:pt idx="6404">
                  <c:v>133.57514564900001</c:v>
                </c:pt>
                <c:pt idx="6405">
                  <c:v>175.03715945100001</c:v>
                </c:pt>
                <c:pt idx="6406">
                  <c:v>210.905492684</c:v>
                </c:pt>
                <c:pt idx="6407">
                  <c:v>73.149556821999994</c:v>
                </c:pt>
                <c:pt idx="6408">
                  <c:v>51.738495389000001</c:v>
                </c:pt>
                <c:pt idx="6409">
                  <c:v>90.501654877999997</c:v>
                </c:pt>
                <c:pt idx="6410">
                  <c:v>189.493574803</c:v>
                </c:pt>
                <c:pt idx="6411">
                  <c:v>325.474619211</c:v>
                </c:pt>
                <c:pt idx="6412">
                  <c:v>238.26748883400001</c:v>
                </c:pt>
                <c:pt idx="6413">
                  <c:v>135.57207313500001</c:v>
                </c:pt>
                <c:pt idx="6414">
                  <c:v>113.854578928</c:v>
                </c:pt>
                <c:pt idx="6415">
                  <c:v>-11.233307072000001</c:v>
                </c:pt>
                <c:pt idx="6416">
                  <c:v>-60.916231758999999</c:v>
                </c:pt>
                <c:pt idx="6417">
                  <c:v>52.540771206000002</c:v>
                </c:pt>
                <c:pt idx="6418">
                  <c:v>138.61607275</c:v>
                </c:pt>
                <c:pt idx="6419">
                  <c:v>168.56688170999999</c:v>
                </c:pt>
                <c:pt idx="6420">
                  <c:v>216.89847560300001</c:v>
                </c:pt>
                <c:pt idx="6421">
                  <c:v>213.51695877099999</c:v>
                </c:pt>
                <c:pt idx="6422">
                  <c:v>105.24953247400001</c:v>
                </c:pt>
                <c:pt idx="6423">
                  <c:v>80.718638737000006</c:v>
                </c:pt>
                <c:pt idx="6424">
                  <c:v>163.575619163</c:v>
                </c:pt>
                <c:pt idx="6425">
                  <c:v>271.41641064800001</c:v>
                </c:pt>
                <c:pt idx="6426">
                  <c:v>264.93536635499999</c:v>
                </c:pt>
                <c:pt idx="6427">
                  <c:v>125.739657884</c:v>
                </c:pt>
                <c:pt idx="6428">
                  <c:v>69.928018176999998</c:v>
                </c:pt>
                <c:pt idx="6429">
                  <c:v>41.919617422999998</c:v>
                </c:pt>
                <c:pt idx="6430">
                  <c:v>-108.670294884</c:v>
                </c:pt>
                <c:pt idx="6431">
                  <c:v>-23.142038138</c:v>
                </c:pt>
                <c:pt idx="6432">
                  <c:v>78.863838156</c:v>
                </c:pt>
                <c:pt idx="6433">
                  <c:v>112.45092443999999</c:v>
                </c:pt>
                <c:pt idx="6434">
                  <c:v>141.17695914000001</c:v>
                </c:pt>
                <c:pt idx="6435">
                  <c:v>158.42434472299999</c:v>
                </c:pt>
                <c:pt idx="6436">
                  <c:v>33.307974825000002</c:v>
                </c:pt>
                <c:pt idx="6437">
                  <c:v>6.524899939</c:v>
                </c:pt>
                <c:pt idx="6438">
                  <c:v>40.007568104999997</c:v>
                </c:pt>
                <c:pt idx="6439">
                  <c:v>141.91542442900001</c:v>
                </c:pt>
                <c:pt idx="6440">
                  <c:v>287.681085451</c:v>
                </c:pt>
                <c:pt idx="6441">
                  <c:v>205.65845185500001</c:v>
                </c:pt>
                <c:pt idx="6442">
                  <c:v>82.180482186999996</c:v>
                </c:pt>
                <c:pt idx="6443">
                  <c:v>46.797157597000002</c:v>
                </c:pt>
                <c:pt idx="6444">
                  <c:v>-63.746819643999999</c:v>
                </c:pt>
                <c:pt idx="6445">
                  <c:v>-147.31336647099999</c:v>
                </c:pt>
                <c:pt idx="6446">
                  <c:v>-15.413678608</c:v>
                </c:pt>
                <c:pt idx="6447">
                  <c:v>105.721843312</c:v>
                </c:pt>
                <c:pt idx="6448">
                  <c:v>139.599468734</c:v>
                </c:pt>
                <c:pt idx="6449">
                  <c:v>190.41242615499999</c:v>
                </c:pt>
                <c:pt idx="6450">
                  <c:v>206.553199836</c:v>
                </c:pt>
                <c:pt idx="6451">
                  <c:v>74.223504973000004</c:v>
                </c:pt>
                <c:pt idx="6452">
                  <c:v>45.575801499999997</c:v>
                </c:pt>
                <c:pt idx="6453">
                  <c:v>111.561919112</c:v>
                </c:pt>
                <c:pt idx="6454">
                  <c:v>217.543274013</c:v>
                </c:pt>
                <c:pt idx="6455">
                  <c:v>265.49324472000001</c:v>
                </c:pt>
                <c:pt idx="6456">
                  <c:v>151.49534468499999</c:v>
                </c:pt>
                <c:pt idx="6457">
                  <c:v>83.464947018000004</c:v>
                </c:pt>
                <c:pt idx="6458">
                  <c:v>59.743235368999997</c:v>
                </c:pt>
                <c:pt idx="6459">
                  <c:v>-101.10564245</c:v>
                </c:pt>
                <c:pt idx="6460">
                  <c:v>-54.439406302999998</c:v>
                </c:pt>
                <c:pt idx="6461">
                  <c:v>32.057080540999998</c:v>
                </c:pt>
                <c:pt idx="6462">
                  <c:v>67.062993199000005</c:v>
                </c:pt>
                <c:pt idx="6463">
                  <c:v>96.618162350000006</c:v>
                </c:pt>
                <c:pt idx="6464">
                  <c:v>126.64188928999999</c:v>
                </c:pt>
                <c:pt idx="6465">
                  <c:v>43.006197448000002</c:v>
                </c:pt>
                <c:pt idx="6466">
                  <c:v>-4.0059418119999997</c:v>
                </c:pt>
                <c:pt idx="6467">
                  <c:v>5.4929181869999999</c:v>
                </c:pt>
                <c:pt idx="6468">
                  <c:v>98.981159304000002</c:v>
                </c:pt>
                <c:pt idx="6469">
                  <c:v>227.17398878</c:v>
                </c:pt>
                <c:pt idx="6470">
                  <c:v>148.92468518000001</c:v>
                </c:pt>
                <c:pt idx="6471">
                  <c:v>6.574290274</c:v>
                </c:pt>
                <c:pt idx="6472">
                  <c:v>-25.538701741000001</c:v>
                </c:pt>
                <c:pt idx="6473">
                  <c:v>-95.877572807000007</c:v>
                </c:pt>
                <c:pt idx="6474">
                  <c:v>-196.048030047</c:v>
                </c:pt>
                <c:pt idx="6475">
                  <c:v>-59.554931920999998</c:v>
                </c:pt>
                <c:pt idx="6476">
                  <c:v>70.637201439999998</c:v>
                </c:pt>
                <c:pt idx="6477">
                  <c:v>93.428912687999997</c:v>
                </c:pt>
                <c:pt idx="6478">
                  <c:v>127.93767419</c:v>
                </c:pt>
                <c:pt idx="6479">
                  <c:v>149.836557927</c:v>
                </c:pt>
                <c:pt idx="6480">
                  <c:v>2.6871587429999999</c:v>
                </c:pt>
                <c:pt idx="6481">
                  <c:v>-11.258845216999999</c:v>
                </c:pt>
                <c:pt idx="6482">
                  <c:v>60.784434324000003</c:v>
                </c:pt>
                <c:pt idx="6483">
                  <c:v>179.82745608799999</c:v>
                </c:pt>
                <c:pt idx="6484">
                  <c:v>277.09709528799999</c:v>
                </c:pt>
                <c:pt idx="6485">
                  <c:v>172.45982026999999</c:v>
                </c:pt>
                <c:pt idx="6486">
                  <c:v>77.161633632999994</c:v>
                </c:pt>
                <c:pt idx="6487">
                  <c:v>43.314565741000003</c:v>
                </c:pt>
                <c:pt idx="6488">
                  <c:v>-115.31199511</c:v>
                </c:pt>
                <c:pt idx="6489">
                  <c:v>-112.450346744</c:v>
                </c:pt>
                <c:pt idx="6490">
                  <c:v>-18.341814311</c:v>
                </c:pt>
                <c:pt idx="6491">
                  <c:v>49.707107942999997</c:v>
                </c:pt>
                <c:pt idx="6492">
                  <c:v>97.018353693999998</c:v>
                </c:pt>
                <c:pt idx="6493">
                  <c:v>140.39046017699999</c:v>
                </c:pt>
                <c:pt idx="6494">
                  <c:v>85.453749271999996</c:v>
                </c:pt>
                <c:pt idx="6495">
                  <c:v>0.44153292900000002</c:v>
                </c:pt>
                <c:pt idx="6496">
                  <c:v>-21.706187767999999</c:v>
                </c:pt>
                <c:pt idx="6497">
                  <c:v>59.866699509999997</c:v>
                </c:pt>
                <c:pt idx="6498">
                  <c:v>167.12717105499999</c:v>
                </c:pt>
                <c:pt idx="6499">
                  <c:v>116.397793538</c:v>
                </c:pt>
                <c:pt idx="6500">
                  <c:v>-11.40345364</c:v>
                </c:pt>
                <c:pt idx="6501">
                  <c:v>-30.949148912999998</c:v>
                </c:pt>
                <c:pt idx="6502">
                  <c:v>-76.836584009999996</c:v>
                </c:pt>
                <c:pt idx="6503">
                  <c:v>-207.302200344</c:v>
                </c:pt>
                <c:pt idx="6504">
                  <c:v>-90.189668119000004</c:v>
                </c:pt>
                <c:pt idx="6505">
                  <c:v>22.651486998999999</c:v>
                </c:pt>
                <c:pt idx="6506">
                  <c:v>33.876266772000001</c:v>
                </c:pt>
                <c:pt idx="6507">
                  <c:v>54.417279680999997</c:v>
                </c:pt>
                <c:pt idx="6508">
                  <c:v>86.854923955000004</c:v>
                </c:pt>
                <c:pt idx="6509">
                  <c:v>-41.126697933999999</c:v>
                </c:pt>
                <c:pt idx="6510">
                  <c:v>-36.200173237999998</c:v>
                </c:pt>
                <c:pt idx="6511">
                  <c:v>30.073039960999999</c:v>
                </c:pt>
                <c:pt idx="6512">
                  <c:v>141.112744029</c:v>
                </c:pt>
                <c:pt idx="6513">
                  <c:v>261.93806687300003</c:v>
                </c:pt>
                <c:pt idx="6514">
                  <c:v>154.298808318</c:v>
                </c:pt>
                <c:pt idx="6515">
                  <c:v>34.110311660999997</c:v>
                </c:pt>
                <c:pt idx="6516">
                  <c:v>-5.8327321699999999</c:v>
                </c:pt>
                <c:pt idx="6517">
                  <c:v>-138.12553239900001</c:v>
                </c:pt>
                <c:pt idx="6518">
                  <c:v>-158.94512150700001</c:v>
                </c:pt>
                <c:pt idx="6519">
                  <c:v>-36.223382925999999</c:v>
                </c:pt>
                <c:pt idx="6520">
                  <c:v>61.384733386999997</c:v>
                </c:pt>
                <c:pt idx="6521">
                  <c:v>104.003030684</c:v>
                </c:pt>
                <c:pt idx="6522">
                  <c:v>143.80689196</c:v>
                </c:pt>
                <c:pt idx="6523">
                  <c:v>108.263449184</c:v>
                </c:pt>
                <c:pt idx="6524">
                  <c:v>-10.415155836</c:v>
                </c:pt>
                <c:pt idx="6525">
                  <c:v>-51.147464087000003</c:v>
                </c:pt>
                <c:pt idx="6526">
                  <c:v>30.623613860999999</c:v>
                </c:pt>
                <c:pt idx="6527">
                  <c:v>149.43154317700001</c:v>
                </c:pt>
                <c:pt idx="6528">
                  <c:v>147.15353064799999</c:v>
                </c:pt>
                <c:pt idx="6529">
                  <c:v>27.638033042</c:v>
                </c:pt>
                <c:pt idx="6530">
                  <c:v>-11.158043158</c:v>
                </c:pt>
                <c:pt idx="6531">
                  <c:v>-55.497241285000001</c:v>
                </c:pt>
                <c:pt idx="6532">
                  <c:v>-215.92045594800001</c:v>
                </c:pt>
                <c:pt idx="6533">
                  <c:v>-129.71542443300001</c:v>
                </c:pt>
                <c:pt idx="6534">
                  <c:v>-41.077060345</c:v>
                </c:pt>
                <c:pt idx="6535">
                  <c:v>-18.657082584000001</c:v>
                </c:pt>
                <c:pt idx="6536">
                  <c:v>21.602053988000002</c:v>
                </c:pt>
                <c:pt idx="6537">
                  <c:v>66.826527557000006</c:v>
                </c:pt>
                <c:pt idx="6538">
                  <c:v>-47.743321254999998</c:v>
                </c:pt>
                <c:pt idx="6539">
                  <c:v>-59.858628893000002</c:v>
                </c:pt>
                <c:pt idx="6540">
                  <c:v>-21.321199835000002</c:v>
                </c:pt>
                <c:pt idx="6541">
                  <c:v>70.565669614000001</c:v>
                </c:pt>
                <c:pt idx="6542">
                  <c:v>195.64922891500001</c:v>
                </c:pt>
                <c:pt idx="6543">
                  <c:v>89.113520703000006</c:v>
                </c:pt>
                <c:pt idx="6544">
                  <c:v>-32.1382847</c:v>
                </c:pt>
                <c:pt idx="6545">
                  <c:v>-50.259502304000002</c:v>
                </c:pt>
                <c:pt idx="6546">
                  <c:v>-149.32422962199999</c:v>
                </c:pt>
                <c:pt idx="6547">
                  <c:v>-204.32893539700001</c:v>
                </c:pt>
                <c:pt idx="6548">
                  <c:v>-69.742030526999997</c:v>
                </c:pt>
                <c:pt idx="6549">
                  <c:v>39.570278340999998</c:v>
                </c:pt>
                <c:pt idx="6550">
                  <c:v>62.075607773000002</c:v>
                </c:pt>
                <c:pt idx="6551">
                  <c:v>91.849158513000006</c:v>
                </c:pt>
                <c:pt idx="6552">
                  <c:v>78.107105708999995</c:v>
                </c:pt>
                <c:pt idx="6553">
                  <c:v>-47.158074806999998</c:v>
                </c:pt>
                <c:pt idx="6554">
                  <c:v>-66.189075962999993</c:v>
                </c:pt>
                <c:pt idx="6555">
                  <c:v>23.031066324000001</c:v>
                </c:pt>
                <c:pt idx="6556">
                  <c:v>146.62326031800001</c:v>
                </c:pt>
                <c:pt idx="6557">
                  <c:v>179.38038734099999</c:v>
                </c:pt>
                <c:pt idx="6558">
                  <c:v>54.078047423000001</c:v>
                </c:pt>
                <c:pt idx="6559">
                  <c:v>-22.236014164</c:v>
                </c:pt>
                <c:pt idx="6560">
                  <c:v>-68.795254278000002</c:v>
                </c:pt>
                <c:pt idx="6561">
                  <c:v>-240.09212808199999</c:v>
                </c:pt>
                <c:pt idx="6562">
                  <c:v>-177.11438619899999</c:v>
                </c:pt>
                <c:pt idx="6563">
                  <c:v>-80.307665174999997</c:v>
                </c:pt>
                <c:pt idx="6564">
                  <c:v>-30.009610889000001</c:v>
                </c:pt>
                <c:pt idx="6565">
                  <c:v>18.369969173000001</c:v>
                </c:pt>
                <c:pt idx="6566">
                  <c:v>53.821994611000001</c:v>
                </c:pt>
                <c:pt idx="6567">
                  <c:v>-53.242113031000002</c:v>
                </c:pt>
                <c:pt idx="6568">
                  <c:v>-103.610828184</c:v>
                </c:pt>
                <c:pt idx="6569">
                  <c:v>-99.514371374999996</c:v>
                </c:pt>
                <c:pt idx="6570">
                  <c:v>-20.160102804000001</c:v>
                </c:pt>
                <c:pt idx="6571">
                  <c:v>112.07087243300001</c:v>
                </c:pt>
                <c:pt idx="6572">
                  <c:v>39.466791395000001</c:v>
                </c:pt>
                <c:pt idx="6573">
                  <c:v>-74.144245283000004</c:v>
                </c:pt>
                <c:pt idx="6574">
                  <c:v>-88.319682583000002</c:v>
                </c:pt>
                <c:pt idx="6575">
                  <c:v>-172.385545608</c:v>
                </c:pt>
                <c:pt idx="6576">
                  <c:v>-268.66464087700001</c:v>
                </c:pt>
                <c:pt idx="6577">
                  <c:v>-140.169127973</c:v>
                </c:pt>
                <c:pt idx="6578">
                  <c:v>-31.100595147</c:v>
                </c:pt>
                <c:pt idx="6579">
                  <c:v>-24.049121461999999</c:v>
                </c:pt>
                <c:pt idx="6580">
                  <c:v>13.289022033</c:v>
                </c:pt>
                <c:pt idx="6581">
                  <c:v>43.879770458000003</c:v>
                </c:pt>
                <c:pt idx="6582">
                  <c:v>-77.225089823000005</c:v>
                </c:pt>
                <c:pt idx="6583">
                  <c:v>-82.030953722999996</c:v>
                </c:pt>
                <c:pt idx="6584">
                  <c:v>-2.8897748409999999</c:v>
                </c:pt>
                <c:pt idx="6585">
                  <c:v>110.675872025</c:v>
                </c:pt>
                <c:pt idx="6586">
                  <c:v>171.38504078700001</c:v>
                </c:pt>
                <c:pt idx="6587">
                  <c:v>181.50665097999999</c:v>
                </c:pt>
                <c:pt idx="6588">
                  <c:v>78.866294471000003</c:v>
                </c:pt>
                <c:pt idx="6589">
                  <c:v>50.572225697999997</c:v>
                </c:pt>
                <c:pt idx="6590">
                  <c:v>-97.204187802999996</c:v>
                </c:pt>
                <c:pt idx="6591">
                  <c:v>-58.655858348000002</c:v>
                </c:pt>
                <c:pt idx="6592">
                  <c:v>45.281392506000003</c:v>
                </c:pt>
                <c:pt idx="6593">
                  <c:v>109.25424070699999</c:v>
                </c:pt>
                <c:pt idx="6594">
                  <c:v>148.11404804899999</c:v>
                </c:pt>
                <c:pt idx="6595">
                  <c:v>169.27259394399999</c:v>
                </c:pt>
                <c:pt idx="6596">
                  <c:v>79.031417317999995</c:v>
                </c:pt>
                <c:pt idx="6597">
                  <c:v>-3.6023455709999999</c:v>
                </c:pt>
                <c:pt idx="6598">
                  <c:v>-12.72151584</c:v>
                </c:pt>
                <c:pt idx="6599">
                  <c:v>82.451983987999995</c:v>
                </c:pt>
                <c:pt idx="6600">
                  <c:v>217.96165382999999</c:v>
                </c:pt>
                <c:pt idx="6601">
                  <c:v>169.66301877699999</c:v>
                </c:pt>
                <c:pt idx="6602">
                  <c:v>45.524989026</c:v>
                </c:pt>
                <c:pt idx="6603">
                  <c:v>15.859031355999999</c:v>
                </c:pt>
                <c:pt idx="6604">
                  <c:v>-58.820912976000002</c:v>
                </c:pt>
                <c:pt idx="6605">
                  <c:v>-190.43635679100001</c:v>
                </c:pt>
                <c:pt idx="6606">
                  <c:v>-76.001954968000007</c:v>
                </c:pt>
                <c:pt idx="6607">
                  <c:v>41.663551456</c:v>
                </c:pt>
                <c:pt idx="6608">
                  <c:v>66.013326340999996</c:v>
                </c:pt>
                <c:pt idx="6609">
                  <c:v>113.891632739</c:v>
                </c:pt>
                <c:pt idx="6610">
                  <c:v>160.23453307899999</c:v>
                </c:pt>
                <c:pt idx="6611">
                  <c:v>29.460597904</c:v>
                </c:pt>
                <c:pt idx="6612">
                  <c:v>21.596305954999998</c:v>
                </c:pt>
                <c:pt idx="6613">
                  <c:v>79.669910818000005</c:v>
                </c:pt>
                <c:pt idx="6614">
                  <c:v>176.553829087</c:v>
                </c:pt>
                <c:pt idx="6615">
                  <c:v>270.366552157</c:v>
                </c:pt>
                <c:pt idx="6616">
                  <c:v>162.08930410400001</c:v>
                </c:pt>
                <c:pt idx="6617">
                  <c:v>66.257241867999994</c:v>
                </c:pt>
                <c:pt idx="6618">
                  <c:v>51.824379813999997</c:v>
                </c:pt>
                <c:pt idx="6619">
                  <c:v>-82.382262330000003</c:v>
                </c:pt>
                <c:pt idx="6620">
                  <c:v>-86.441096376999994</c:v>
                </c:pt>
                <c:pt idx="6621">
                  <c:v>21.786264797000001</c:v>
                </c:pt>
                <c:pt idx="6622">
                  <c:v>92.178614839000005</c:v>
                </c:pt>
                <c:pt idx="6623">
                  <c:v>115.902136668</c:v>
                </c:pt>
                <c:pt idx="6624">
                  <c:v>140.03323934400001</c:v>
                </c:pt>
                <c:pt idx="6625">
                  <c:v>95.589393865999995</c:v>
                </c:pt>
                <c:pt idx="6626">
                  <c:v>6.3030653770000002</c:v>
                </c:pt>
                <c:pt idx="6627">
                  <c:v>-8.2466851929999994</c:v>
                </c:pt>
                <c:pt idx="6628">
                  <c:v>87.468050888999997</c:v>
                </c:pt>
                <c:pt idx="6629">
                  <c:v>209.13140432700001</c:v>
                </c:pt>
                <c:pt idx="6630">
                  <c:v>177.99865239100001</c:v>
                </c:pt>
                <c:pt idx="6631">
                  <c:v>38.236510246000002</c:v>
                </c:pt>
                <c:pt idx="6632">
                  <c:v>-13.610601274</c:v>
                </c:pt>
                <c:pt idx="6633">
                  <c:v>-68.989989187000006</c:v>
                </c:pt>
                <c:pt idx="6634">
                  <c:v>-210.612951979</c:v>
                </c:pt>
                <c:pt idx="6635">
                  <c:v>-100.692704488</c:v>
                </c:pt>
                <c:pt idx="6636">
                  <c:v>17.706368515000001</c:v>
                </c:pt>
                <c:pt idx="6637">
                  <c:v>50.394414075999997</c:v>
                </c:pt>
                <c:pt idx="6638">
                  <c:v>90.451706790000003</c:v>
                </c:pt>
                <c:pt idx="6639">
                  <c:v>124.748117763</c:v>
                </c:pt>
                <c:pt idx="6640">
                  <c:v>-14.00178992</c:v>
                </c:pt>
                <c:pt idx="6641">
                  <c:v>-36.501908456999999</c:v>
                </c:pt>
                <c:pt idx="6642">
                  <c:v>4.1069679539999999</c:v>
                </c:pt>
                <c:pt idx="6643">
                  <c:v>104.628919294</c:v>
                </c:pt>
                <c:pt idx="6644">
                  <c:v>241.68084023899999</c:v>
                </c:pt>
                <c:pt idx="6645">
                  <c:v>154.53461310700001</c:v>
                </c:pt>
                <c:pt idx="6646">
                  <c:v>50.840830629999999</c:v>
                </c:pt>
                <c:pt idx="6647">
                  <c:v>27.469493588999999</c:v>
                </c:pt>
                <c:pt idx="6648">
                  <c:v>-98.746812383999995</c:v>
                </c:pt>
                <c:pt idx="6649">
                  <c:v>-149.27595447300001</c:v>
                </c:pt>
                <c:pt idx="6650">
                  <c:v>-37.248956673000002</c:v>
                </c:pt>
                <c:pt idx="6651">
                  <c:v>50.925618518999997</c:v>
                </c:pt>
                <c:pt idx="6652">
                  <c:v>82.692116618</c:v>
                </c:pt>
                <c:pt idx="6653">
                  <c:v>132.152556925</c:v>
                </c:pt>
                <c:pt idx="6654">
                  <c:v>128.879275143</c:v>
                </c:pt>
                <c:pt idx="6655">
                  <c:v>19.445814893000001</c:v>
                </c:pt>
                <c:pt idx="6656">
                  <c:v>-6.5001568320000001</c:v>
                </c:pt>
                <c:pt idx="6657">
                  <c:v>75.107589778999994</c:v>
                </c:pt>
                <c:pt idx="6658">
                  <c:v>181.814541644</c:v>
                </c:pt>
                <c:pt idx="6659">
                  <c:v>174.43045369699999</c:v>
                </c:pt>
                <c:pt idx="6660">
                  <c:v>37.490964134000002</c:v>
                </c:pt>
                <c:pt idx="6661">
                  <c:v>-16.503711904999999</c:v>
                </c:pt>
                <c:pt idx="6662">
                  <c:v>-43.763399239000002</c:v>
                </c:pt>
                <c:pt idx="6663">
                  <c:v>-194.92113984900001</c:v>
                </c:pt>
                <c:pt idx="6664">
                  <c:v>-110.187859465</c:v>
                </c:pt>
                <c:pt idx="6665">
                  <c:v>-9.4588562159999992</c:v>
                </c:pt>
                <c:pt idx="6666">
                  <c:v>22.669014469</c:v>
                </c:pt>
                <c:pt idx="6667">
                  <c:v>50.181234592000003</c:v>
                </c:pt>
                <c:pt idx="6668">
                  <c:v>66.611876234999997</c:v>
                </c:pt>
                <c:pt idx="6669">
                  <c:v>-55.919975784000002</c:v>
                </c:pt>
                <c:pt idx="6670">
                  <c:v>-81.089882685000006</c:v>
                </c:pt>
                <c:pt idx="6671">
                  <c:v>-46.92296391</c:v>
                </c:pt>
                <c:pt idx="6672">
                  <c:v>55.046844987</c:v>
                </c:pt>
                <c:pt idx="6673">
                  <c:v>199.92924961599999</c:v>
                </c:pt>
                <c:pt idx="6674">
                  <c:v>116.47386020099999</c:v>
                </c:pt>
                <c:pt idx="6675">
                  <c:v>-8.7184041580000002</c:v>
                </c:pt>
                <c:pt idx="6676">
                  <c:v>-45.136998478000002</c:v>
                </c:pt>
                <c:pt idx="6677">
                  <c:v>-155.55424730799999</c:v>
                </c:pt>
                <c:pt idx="6678">
                  <c:v>-237.13687401799999</c:v>
                </c:pt>
                <c:pt idx="6679">
                  <c:v>-103.974877029</c:v>
                </c:pt>
                <c:pt idx="6680">
                  <c:v>18.297588078</c:v>
                </c:pt>
                <c:pt idx="6681">
                  <c:v>52.234490587000003</c:v>
                </c:pt>
                <c:pt idx="6682">
                  <c:v>102.041778988</c:v>
                </c:pt>
                <c:pt idx="6683">
                  <c:v>116.893694602</c:v>
                </c:pt>
                <c:pt idx="6684">
                  <c:v>-16.907429257</c:v>
                </c:pt>
                <c:pt idx="6685">
                  <c:v>-46.445894091</c:v>
                </c:pt>
                <c:pt idx="6686">
                  <c:v>18.941891974000001</c:v>
                </c:pt>
                <c:pt idx="6687">
                  <c:v>127.159072657</c:v>
                </c:pt>
                <c:pt idx="6688">
                  <c:v>177.13347802300001</c:v>
                </c:pt>
                <c:pt idx="6689">
                  <c:v>64.072425194999994</c:v>
                </c:pt>
                <c:pt idx="6690">
                  <c:v>-4.3106973059999998</c:v>
                </c:pt>
                <c:pt idx="6691">
                  <c:v>-29.311234683999999</c:v>
                </c:pt>
                <c:pt idx="6692">
                  <c:v>-191.41624387300001</c:v>
                </c:pt>
                <c:pt idx="6693">
                  <c:v>-145.84022752300001</c:v>
                </c:pt>
                <c:pt idx="6694">
                  <c:v>-60.602879362000003</c:v>
                </c:pt>
                <c:pt idx="6695">
                  <c:v>-26.224151558999999</c:v>
                </c:pt>
                <c:pt idx="6696">
                  <c:v>5.9181469470000003</c:v>
                </c:pt>
                <c:pt idx="6697">
                  <c:v>38.058376047000003</c:v>
                </c:pt>
                <c:pt idx="6698">
                  <c:v>-44.553467445999999</c:v>
                </c:pt>
                <c:pt idx="6699">
                  <c:v>-92.158101215000002</c:v>
                </c:pt>
                <c:pt idx="6700">
                  <c:v>-83.729086148999997</c:v>
                </c:pt>
                <c:pt idx="6701">
                  <c:v>8.6851244170000008</c:v>
                </c:pt>
                <c:pt idx="6702">
                  <c:v>135.37043204899999</c:v>
                </c:pt>
                <c:pt idx="6703">
                  <c:v>56.086310308999998</c:v>
                </c:pt>
                <c:pt idx="6704">
                  <c:v>-86.431409993000003</c:v>
                </c:pt>
                <c:pt idx="6705">
                  <c:v>-115.752865443</c:v>
                </c:pt>
                <c:pt idx="6706">
                  <c:v>-184.261197888</c:v>
                </c:pt>
                <c:pt idx="6707">
                  <c:v>-284.14006368999998</c:v>
                </c:pt>
                <c:pt idx="6708">
                  <c:v>-147.878219747</c:v>
                </c:pt>
                <c:pt idx="6709">
                  <c:v>-18.496988381000001</c:v>
                </c:pt>
                <c:pt idx="6710">
                  <c:v>2.8844265259999999</c:v>
                </c:pt>
                <c:pt idx="6711">
                  <c:v>35.837625985999999</c:v>
                </c:pt>
                <c:pt idx="6712">
                  <c:v>57.067849832</c:v>
                </c:pt>
                <c:pt idx="6713">
                  <c:v>-89.929891119000004</c:v>
                </c:pt>
                <c:pt idx="6714">
                  <c:v>-101.270327059</c:v>
                </c:pt>
                <c:pt idx="6715">
                  <c:v>-27.551249195</c:v>
                </c:pt>
                <c:pt idx="6716">
                  <c:v>92.384404404999998</c:v>
                </c:pt>
                <c:pt idx="6717">
                  <c:v>189.640748884</c:v>
                </c:pt>
                <c:pt idx="6718">
                  <c:v>83.885315062999993</c:v>
                </c:pt>
                <c:pt idx="6719">
                  <c:v>-13.190245241</c:v>
                </c:pt>
                <c:pt idx="6720">
                  <c:v>-116.211720247</c:v>
                </c:pt>
                <c:pt idx="6721">
                  <c:v>-275.17315224200001</c:v>
                </c:pt>
                <c:pt idx="6722">
                  <c:v>-272.39681975000002</c:v>
                </c:pt>
                <c:pt idx="6723">
                  <c:v>-176.417190272</c:v>
                </c:pt>
                <c:pt idx="6724">
                  <c:v>-106.579094176</c:v>
                </c:pt>
                <c:pt idx="6725">
                  <c:v>-58.357524441999999</c:v>
                </c:pt>
                <c:pt idx="6726">
                  <c:v>-15.546668054</c:v>
                </c:pt>
                <c:pt idx="6727">
                  <c:v>-71.777491995000005</c:v>
                </c:pt>
                <c:pt idx="6728">
                  <c:v>-158.74792446399999</c:v>
                </c:pt>
                <c:pt idx="6729">
                  <c:v>-182.32258158299999</c:v>
                </c:pt>
                <c:pt idx="6730">
                  <c:v>-101.64097219600001</c:v>
                </c:pt>
                <c:pt idx="6731">
                  <c:v>5.6339531059999999</c:v>
                </c:pt>
                <c:pt idx="6732">
                  <c:v>-42.853634982999999</c:v>
                </c:pt>
                <c:pt idx="6733">
                  <c:v>-168.98544181700001</c:v>
                </c:pt>
                <c:pt idx="6734">
                  <c:v>-188.01546389500001</c:v>
                </c:pt>
                <c:pt idx="6735">
                  <c:v>-234.724696475</c:v>
                </c:pt>
                <c:pt idx="6736">
                  <c:v>-366.25762640599999</c:v>
                </c:pt>
                <c:pt idx="6737">
                  <c:v>-250.43512188</c:v>
                </c:pt>
                <c:pt idx="6738">
                  <c:v>-139.08198414399999</c:v>
                </c:pt>
                <c:pt idx="6739">
                  <c:v>-128.91021023600001</c:v>
                </c:pt>
                <c:pt idx="6740">
                  <c:v>-108.169995257</c:v>
                </c:pt>
                <c:pt idx="6741">
                  <c:v>-73.375451837</c:v>
                </c:pt>
                <c:pt idx="6742">
                  <c:v>-200.07091735899999</c:v>
                </c:pt>
                <c:pt idx="6743">
                  <c:v>-194.811892513</c:v>
                </c:pt>
                <c:pt idx="6744">
                  <c:v>-128.95166532100001</c:v>
                </c:pt>
                <c:pt idx="6745">
                  <c:v>-18.756717279</c:v>
                </c:pt>
                <c:pt idx="6746">
                  <c:v>100.710871285</c:v>
                </c:pt>
                <c:pt idx="6747">
                  <c:v>-8.4010828540000002</c:v>
                </c:pt>
                <c:pt idx="6748">
                  <c:v>-129.39900992</c:v>
                </c:pt>
                <c:pt idx="6749">
                  <c:v>-168.16438423700001</c:v>
                </c:pt>
                <c:pt idx="6750">
                  <c:v>-298.23768819899999</c:v>
                </c:pt>
                <c:pt idx="6751">
                  <c:v>-318.02183174999999</c:v>
                </c:pt>
                <c:pt idx="6752">
                  <c:v>-194.89146785</c:v>
                </c:pt>
                <c:pt idx="6753">
                  <c:v>-97.388913216000006</c:v>
                </c:pt>
                <c:pt idx="6754">
                  <c:v>-55.650797130000001</c:v>
                </c:pt>
                <c:pt idx="6755">
                  <c:v>-17.592981512000001</c:v>
                </c:pt>
                <c:pt idx="6756">
                  <c:v>-54.293380896999999</c:v>
                </c:pt>
                <c:pt idx="6757">
                  <c:v>-174.008516289</c:v>
                </c:pt>
                <c:pt idx="6758">
                  <c:v>-214.07877371000001</c:v>
                </c:pt>
                <c:pt idx="6759">
                  <c:v>-130.44171216800001</c:v>
                </c:pt>
                <c:pt idx="6760">
                  <c:v>-10.232575561999999</c:v>
                </c:pt>
                <c:pt idx="6761">
                  <c:v>-12.085030602</c:v>
                </c:pt>
                <c:pt idx="6762">
                  <c:v>-132.05380317500001</c:v>
                </c:pt>
                <c:pt idx="6763">
                  <c:v>-172.21047285</c:v>
                </c:pt>
                <c:pt idx="6764">
                  <c:v>-217.887387612</c:v>
                </c:pt>
                <c:pt idx="6765">
                  <c:v>-378.82224484400001</c:v>
                </c:pt>
                <c:pt idx="6766">
                  <c:v>-293.79287016900003</c:v>
                </c:pt>
                <c:pt idx="6767">
                  <c:v>-204.5016651</c:v>
                </c:pt>
                <c:pt idx="6768">
                  <c:v>-179.992566431</c:v>
                </c:pt>
                <c:pt idx="6769">
                  <c:v>-138.19629058300001</c:v>
                </c:pt>
                <c:pt idx="6770">
                  <c:v>-92.481718420999997</c:v>
                </c:pt>
                <c:pt idx="6771">
                  <c:v>-207.69893801200001</c:v>
                </c:pt>
                <c:pt idx="6772">
                  <c:v>-221.08963772300001</c:v>
                </c:pt>
                <c:pt idx="6773">
                  <c:v>-183.712380459</c:v>
                </c:pt>
                <c:pt idx="6774">
                  <c:v>-92.728860263000001</c:v>
                </c:pt>
                <c:pt idx="6775">
                  <c:v>31.087837196999999</c:v>
                </c:pt>
                <c:pt idx="6776">
                  <c:v>-74.073937126999994</c:v>
                </c:pt>
                <c:pt idx="6777">
                  <c:v>-193.08622686000001</c:v>
                </c:pt>
                <c:pt idx="6778">
                  <c:v>-209.632851047</c:v>
                </c:pt>
                <c:pt idx="6779">
                  <c:v>-308.57354813400002</c:v>
                </c:pt>
                <c:pt idx="6780">
                  <c:v>-363.93785898700003</c:v>
                </c:pt>
                <c:pt idx="6781">
                  <c:v>-230.210377069</c:v>
                </c:pt>
                <c:pt idx="6782">
                  <c:v>-122.088918793</c:v>
                </c:pt>
                <c:pt idx="6783">
                  <c:v>-100.685133216</c:v>
                </c:pt>
                <c:pt idx="6784">
                  <c:v>-72.523737874000005</c:v>
                </c:pt>
                <c:pt idx="6785">
                  <c:v>-84.334612364999998</c:v>
                </c:pt>
                <c:pt idx="6786">
                  <c:v>-208.019219142</c:v>
                </c:pt>
                <c:pt idx="6787">
                  <c:v>-225.99674244900001</c:v>
                </c:pt>
                <c:pt idx="6788">
                  <c:v>-136.39449514899999</c:v>
                </c:pt>
                <c:pt idx="6789">
                  <c:v>-13.038687015000001</c:v>
                </c:pt>
                <c:pt idx="6790">
                  <c:v>18.702077841000001</c:v>
                </c:pt>
                <c:pt idx="6791">
                  <c:v>-107.985673171</c:v>
                </c:pt>
                <c:pt idx="6792">
                  <c:v>-185.38100618799999</c:v>
                </c:pt>
                <c:pt idx="6793">
                  <c:v>-232.814438198</c:v>
                </c:pt>
                <c:pt idx="6794">
                  <c:v>-401.76365756199999</c:v>
                </c:pt>
                <c:pt idx="6795">
                  <c:v>-337.52893679900001</c:v>
                </c:pt>
                <c:pt idx="6796">
                  <c:v>-239.70132832300001</c:v>
                </c:pt>
                <c:pt idx="6797">
                  <c:v>-188.76517785199999</c:v>
                </c:pt>
                <c:pt idx="6798">
                  <c:v>-140.623956655</c:v>
                </c:pt>
                <c:pt idx="6799">
                  <c:v>-106.318532698</c:v>
                </c:pt>
                <c:pt idx="6800">
                  <c:v>-214.42702927600001</c:v>
                </c:pt>
                <c:pt idx="6801">
                  <c:v>-265.86196852900002</c:v>
                </c:pt>
                <c:pt idx="6802">
                  <c:v>-263.13662107200003</c:v>
                </c:pt>
                <c:pt idx="6803">
                  <c:v>-181.76654661500001</c:v>
                </c:pt>
                <c:pt idx="6804">
                  <c:v>-47.800470034</c:v>
                </c:pt>
                <c:pt idx="6805">
                  <c:v>-119.31726105</c:v>
                </c:pt>
                <c:pt idx="6806">
                  <c:v>-232.481446396</c:v>
                </c:pt>
                <c:pt idx="6807">
                  <c:v>-293.91071047700001</c:v>
                </c:pt>
                <c:pt idx="6808">
                  <c:v>-378.73981626800003</c:v>
                </c:pt>
                <c:pt idx="6809">
                  <c:v>-475.31265946500002</c:v>
                </c:pt>
                <c:pt idx="6810">
                  <c:v>-347.69213065100001</c:v>
                </c:pt>
                <c:pt idx="6811">
                  <c:v>-239.98227016499999</c:v>
                </c:pt>
                <c:pt idx="6812">
                  <c:v>-230.87195646699999</c:v>
                </c:pt>
                <c:pt idx="6813">
                  <c:v>-191.58331605500001</c:v>
                </c:pt>
                <c:pt idx="6814">
                  <c:v>-159.64095987799999</c:v>
                </c:pt>
                <c:pt idx="6815">
                  <c:v>-280.78281745499999</c:v>
                </c:pt>
                <c:pt idx="6816">
                  <c:v>-285.98011849300002</c:v>
                </c:pt>
                <c:pt idx="6817">
                  <c:v>-207.37357033000001</c:v>
                </c:pt>
                <c:pt idx="6818">
                  <c:v>-94.400946317999995</c:v>
                </c:pt>
                <c:pt idx="6819">
                  <c:v>-34.294879305999999</c:v>
                </c:pt>
                <c:pt idx="6820">
                  <c:v>-165.399674976</c:v>
                </c:pt>
                <c:pt idx="6821">
                  <c:v>-265.675399099</c:v>
                </c:pt>
                <c:pt idx="6822">
                  <c:v>-291.80004742199998</c:v>
                </c:pt>
                <c:pt idx="6823">
                  <c:v>-438.52249263900001</c:v>
                </c:pt>
                <c:pt idx="6824">
                  <c:v>-399.61304126200002</c:v>
                </c:pt>
                <c:pt idx="6825">
                  <c:v>-295.79377516199997</c:v>
                </c:pt>
                <c:pt idx="6826">
                  <c:v>-232.22799548699999</c:v>
                </c:pt>
                <c:pt idx="6827">
                  <c:v>-193.85652691000001</c:v>
                </c:pt>
                <c:pt idx="6828">
                  <c:v>-173.33619092000001</c:v>
                </c:pt>
                <c:pt idx="6829">
                  <c:v>-263.93603307799998</c:v>
                </c:pt>
                <c:pt idx="6830">
                  <c:v>-344.83255370799998</c:v>
                </c:pt>
                <c:pt idx="6831">
                  <c:v>-352.43836783799998</c:v>
                </c:pt>
                <c:pt idx="6832">
                  <c:v>-256.090061021</c:v>
                </c:pt>
                <c:pt idx="6833">
                  <c:v>-120.114205431</c:v>
                </c:pt>
                <c:pt idx="6834">
                  <c:v>-168.650153598</c:v>
                </c:pt>
                <c:pt idx="6835">
                  <c:v>-293.30936550600001</c:v>
                </c:pt>
                <c:pt idx="6836">
                  <c:v>-323.605798838</c:v>
                </c:pt>
                <c:pt idx="6837">
                  <c:v>-398.304476303</c:v>
                </c:pt>
                <c:pt idx="6838">
                  <c:v>-529.78493706799998</c:v>
                </c:pt>
                <c:pt idx="6839">
                  <c:v>-414.16095728800002</c:v>
                </c:pt>
                <c:pt idx="6840">
                  <c:v>-295.08393218999998</c:v>
                </c:pt>
                <c:pt idx="6841">
                  <c:v>-269.60146583199997</c:v>
                </c:pt>
                <c:pt idx="6842">
                  <c:v>-221.27034803399999</c:v>
                </c:pt>
                <c:pt idx="6843">
                  <c:v>-175.00755045700001</c:v>
                </c:pt>
                <c:pt idx="6844">
                  <c:v>-306.39313528399998</c:v>
                </c:pt>
                <c:pt idx="6845">
                  <c:v>-314.64293182</c:v>
                </c:pt>
                <c:pt idx="6846">
                  <c:v>-256.76186390800001</c:v>
                </c:pt>
                <c:pt idx="6847">
                  <c:v>-160.07104948599999</c:v>
                </c:pt>
                <c:pt idx="6848">
                  <c:v>-64.492293664000002</c:v>
                </c:pt>
                <c:pt idx="6849">
                  <c:v>-171.38460658</c:v>
                </c:pt>
                <c:pt idx="6850">
                  <c:v>-266.06575595300001</c:v>
                </c:pt>
                <c:pt idx="6851">
                  <c:v>-279.93844530600001</c:v>
                </c:pt>
                <c:pt idx="6852">
                  <c:v>-414.16079476200002</c:v>
                </c:pt>
                <c:pt idx="6853">
                  <c:v>-418.21005927200002</c:v>
                </c:pt>
                <c:pt idx="6854">
                  <c:v>-310.33833985299998</c:v>
                </c:pt>
                <c:pt idx="6855">
                  <c:v>-240.140992552</c:v>
                </c:pt>
                <c:pt idx="6856">
                  <c:v>-216.42415295000001</c:v>
                </c:pt>
                <c:pt idx="6857">
                  <c:v>-190.83133244699999</c:v>
                </c:pt>
                <c:pt idx="6858">
                  <c:v>-233.87739014600001</c:v>
                </c:pt>
                <c:pt idx="6859">
                  <c:v>-322.73702342500002</c:v>
                </c:pt>
                <c:pt idx="6860">
                  <c:v>-337.00611172100002</c:v>
                </c:pt>
                <c:pt idx="6861">
                  <c:v>-241.108794821</c:v>
                </c:pt>
                <c:pt idx="6862">
                  <c:v>-119.58309439600001</c:v>
                </c:pt>
                <c:pt idx="6863">
                  <c:v>-151.03823958699999</c:v>
                </c:pt>
                <c:pt idx="6864">
                  <c:v>-290.94962131699998</c:v>
                </c:pt>
                <c:pt idx="6865">
                  <c:v>-342.612421606</c:v>
                </c:pt>
                <c:pt idx="6866">
                  <c:v>-396.40038122599998</c:v>
                </c:pt>
                <c:pt idx="6867">
                  <c:v>-536.82317006699998</c:v>
                </c:pt>
                <c:pt idx="6868">
                  <c:v>-426.46633256799998</c:v>
                </c:pt>
                <c:pt idx="6869">
                  <c:v>-307.62091669799997</c:v>
                </c:pt>
                <c:pt idx="6870">
                  <c:v>-274.69368100100002</c:v>
                </c:pt>
                <c:pt idx="6871">
                  <c:v>-234.78211901</c:v>
                </c:pt>
                <c:pt idx="6872">
                  <c:v>-200.67189006199999</c:v>
                </c:pt>
                <c:pt idx="6873">
                  <c:v>-339.41625544200002</c:v>
                </c:pt>
                <c:pt idx="6874">
                  <c:v>-361.67443359399999</c:v>
                </c:pt>
                <c:pt idx="6875">
                  <c:v>-319.90743385899998</c:v>
                </c:pt>
                <c:pt idx="6876">
                  <c:v>-218.307165153</c:v>
                </c:pt>
                <c:pt idx="6877">
                  <c:v>-80.425863332000006</c:v>
                </c:pt>
                <c:pt idx="6878">
                  <c:v>-167.181688173</c:v>
                </c:pt>
                <c:pt idx="6879">
                  <c:v>-270.61643969400001</c:v>
                </c:pt>
                <c:pt idx="6880">
                  <c:v>-293.82917985199998</c:v>
                </c:pt>
                <c:pt idx="6881">
                  <c:v>-419.80077380900002</c:v>
                </c:pt>
                <c:pt idx="6882">
                  <c:v>-469.94484856000003</c:v>
                </c:pt>
                <c:pt idx="6883">
                  <c:v>-357.820161875</c:v>
                </c:pt>
                <c:pt idx="6884">
                  <c:v>-268.53266684499999</c:v>
                </c:pt>
                <c:pt idx="6885">
                  <c:v>-235.70460949700001</c:v>
                </c:pt>
                <c:pt idx="6886">
                  <c:v>-185.640163409</c:v>
                </c:pt>
                <c:pt idx="6887">
                  <c:v>-188.51859281399999</c:v>
                </c:pt>
                <c:pt idx="6888">
                  <c:v>-298.11475045499998</c:v>
                </c:pt>
                <c:pt idx="6889">
                  <c:v>-323.99574332100002</c:v>
                </c:pt>
                <c:pt idx="6890">
                  <c:v>-242.22858047299999</c:v>
                </c:pt>
                <c:pt idx="6891">
                  <c:v>-135.245784012</c:v>
                </c:pt>
                <c:pt idx="6892">
                  <c:v>-142.24500622599999</c:v>
                </c:pt>
                <c:pt idx="6893">
                  <c:v>-278.19415788800001</c:v>
                </c:pt>
                <c:pt idx="6894">
                  <c:v>-331.23831284200003</c:v>
                </c:pt>
                <c:pt idx="6895">
                  <c:v>-357.79348021599998</c:v>
                </c:pt>
                <c:pt idx="6896">
                  <c:v>-508.40360589099998</c:v>
                </c:pt>
                <c:pt idx="6897">
                  <c:v>-423.48123597699998</c:v>
                </c:pt>
                <c:pt idx="6898">
                  <c:v>-322.52586637500002</c:v>
                </c:pt>
                <c:pt idx="6899">
                  <c:v>-290.078648321</c:v>
                </c:pt>
                <c:pt idx="6900">
                  <c:v>-262.26483526200002</c:v>
                </c:pt>
                <c:pt idx="6901">
                  <c:v>-245.466013272</c:v>
                </c:pt>
                <c:pt idx="6902">
                  <c:v>-367.12274510100002</c:v>
                </c:pt>
                <c:pt idx="6903">
                  <c:v>-391.66815297300002</c:v>
                </c:pt>
                <c:pt idx="6904">
                  <c:v>-356.94491161899998</c:v>
                </c:pt>
                <c:pt idx="6905">
                  <c:v>-254.42523086599999</c:v>
                </c:pt>
                <c:pt idx="6906">
                  <c:v>-109.13762555</c:v>
                </c:pt>
                <c:pt idx="6907">
                  <c:v>-192.27835369300001</c:v>
                </c:pt>
                <c:pt idx="6908">
                  <c:v>-317.05399230699999</c:v>
                </c:pt>
                <c:pt idx="6909">
                  <c:v>-352.908704484</c:v>
                </c:pt>
                <c:pt idx="6910">
                  <c:v>-462.6165191</c:v>
                </c:pt>
                <c:pt idx="6911">
                  <c:v>-543.35395974899996</c:v>
                </c:pt>
                <c:pt idx="6912">
                  <c:v>-409.634953983</c:v>
                </c:pt>
                <c:pt idx="6913">
                  <c:v>-287.13008808199999</c:v>
                </c:pt>
                <c:pt idx="6914">
                  <c:v>-252.647327195</c:v>
                </c:pt>
                <c:pt idx="6915">
                  <c:v>-202.50914498099999</c:v>
                </c:pt>
                <c:pt idx="6916">
                  <c:v>-187.282011181</c:v>
                </c:pt>
                <c:pt idx="6917">
                  <c:v>-320.83058208300002</c:v>
                </c:pt>
                <c:pt idx="6918">
                  <c:v>-349.81874103500002</c:v>
                </c:pt>
                <c:pt idx="6919">
                  <c:v>-283.87724366499998</c:v>
                </c:pt>
                <c:pt idx="6920">
                  <c:v>-175.00228046399999</c:v>
                </c:pt>
                <c:pt idx="6921">
                  <c:v>-124.38729832</c:v>
                </c:pt>
                <c:pt idx="6922">
                  <c:v>-236.897748122</c:v>
                </c:pt>
                <c:pt idx="6923">
                  <c:v>-304.61439835099998</c:v>
                </c:pt>
                <c:pt idx="6924">
                  <c:v>-328.88828466199999</c:v>
                </c:pt>
                <c:pt idx="6925">
                  <c:v>-490.215860572</c:v>
                </c:pt>
                <c:pt idx="6926">
                  <c:v>-444.08711255499998</c:v>
                </c:pt>
                <c:pt idx="6927">
                  <c:v>-358.17620209299997</c:v>
                </c:pt>
                <c:pt idx="6928">
                  <c:v>-323.06946490299998</c:v>
                </c:pt>
                <c:pt idx="6929">
                  <c:v>-290.50997453899998</c:v>
                </c:pt>
                <c:pt idx="6930">
                  <c:v>-258.12124229900002</c:v>
                </c:pt>
                <c:pt idx="6931">
                  <c:v>-340.30798866999999</c:v>
                </c:pt>
                <c:pt idx="6932">
                  <c:v>-387.48494063099997</c:v>
                </c:pt>
                <c:pt idx="6933">
                  <c:v>-378.40025857199998</c:v>
                </c:pt>
                <c:pt idx="6934">
                  <c:v>-285.23711411300002</c:v>
                </c:pt>
                <c:pt idx="6935">
                  <c:v>-157.72957743699999</c:v>
                </c:pt>
                <c:pt idx="6936">
                  <c:v>-236.26145925899999</c:v>
                </c:pt>
                <c:pt idx="6937">
                  <c:v>-378.11134631200002</c:v>
                </c:pt>
                <c:pt idx="6938">
                  <c:v>-407.23963736899998</c:v>
                </c:pt>
                <c:pt idx="6939">
                  <c:v>-475.41208985499998</c:v>
                </c:pt>
                <c:pt idx="6940">
                  <c:v>-574.66222138600006</c:v>
                </c:pt>
                <c:pt idx="6941">
                  <c:v>-437.86937774799998</c:v>
                </c:pt>
                <c:pt idx="6942">
                  <c:v>-307.73110601899998</c:v>
                </c:pt>
                <c:pt idx="6943">
                  <c:v>-285.40013048499998</c:v>
                </c:pt>
                <c:pt idx="6944">
                  <c:v>-251.62324350899999</c:v>
                </c:pt>
                <c:pt idx="6945">
                  <c:v>-229.812432145</c:v>
                </c:pt>
                <c:pt idx="6946">
                  <c:v>-376.444455914</c:v>
                </c:pt>
                <c:pt idx="6947">
                  <c:v>-387.78948430299999</c:v>
                </c:pt>
                <c:pt idx="6948">
                  <c:v>-313.97296310000002</c:v>
                </c:pt>
                <c:pt idx="6949">
                  <c:v>-193.631641742</c:v>
                </c:pt>
                <c:pt idx="6950">
                  <c:v>-95.612147725</c:v>
                </c:pt>
                <c:pt idx="6951">
                  <c:v>-200.365175263</c:v>
                </c:pt>
                <c:pt idx="6952">
                  <c:v>-296.15688978399999</c:v>
                </c:pt>
                <c:pt idx="6953">
                  <c:v>-330.13210597400001</c:v>
                </c:pt>
                <c:pt idx="6954">
                  <c:v>-488.13592380900002</c:v>
                </c:pt>
                <c:pt idx="6955">
                  <c:v>-484.67279358299999</c:v>
                </c:pt>
                <c:pt idx="6956">
                  <c:v>-388.52251191200003</c:v>
                </c:pt>
                <c:pt idx="6957">
                  <c:v>-318.428082442</c:v>
                </c:pt>
                <c:pt idx="6958">
                  <c:v>-269.68144290499998</c:v>
                </c:pt>
                <c:pt idx="6959">
                  <c:v>-225.91811762500001</c:v>
                </c:pt>
                <c:pt idx="6960">
                  <c:v>-280.82167841299997</c:v>
                </c:pt>
                <c:pt idx="6961">
                  <c:v>-366.492058262</c:v>
                </c:pt>
                <c:pt idx="6962">
                  <c:v>-388.85459318400001</c:v>
                </c:pt>
                <c:pt idx="6963">
                  <c:v>-307.06819370900001</c:v>
                </c:pt>
                <c:pt idx="6964">
                  <c:v>-199.07313550399999</c:v>
                </c:pt>
                <c:pt idx="6965">
                  <c:v>-247.54687586700001</c:v>
                </c:pt>
                <c:pt idx="6966">
                  <c:v>-373.50316775099998</c:v>
                </c:pt>
                <c:pt idx="6967">
                  <c:v>-391.93330559200001</c:v>
                </c:pt>
                <c:pt idx="6968">
                  <c:v>-437.43109292000003</c:v>
                </c:pt>
                <c:pt idx="6969">
                  <c:v>-567.72593092</c:v>
                </c:pt>
                <c:pt idx="6970">
                  <c:v>-450.698661609</c:v>
                </c:pt>
                <c:pt idx="6971">
                  <c:v>-337.98283392799999</c:v>
                </c:pt>
                <c:pt idx="6972">
                  <c:v>-326.55942514200001</c:v>
                </c:pt>
                <c:pt idx="6973">
                  <c:v>-305.203213027</c:v>
                </c:pt>
                <c:pt idx="6974">
                  <c:v>-270.70315711500001</c:v>
                </c:pt>
                <c:pt idx="6975">
                  <c:v>-397.19318624599998</c:v>
                </c:pt>
                <c:pt idx="6976">
                  <c:v>-391.28113424600002</c:v>
                </c:pt>
                <c:pt idx="6977">
                  <c:v>-324.48117668399999</c:v>
                </c:pt>
                <c:pt idx="6978">
                  <c:v>-213.08924319900001</c:v>
                </c:pt>
                <c:pt idx="6979">
                  <c:v>-92.058781745999994</c:v>
                </c:pt>
                <c:pt idx="6980">
                  <c:v>-199.63649487500001</c:v>
                </c:pt>
                <c:pt idx="6981">
                  <c:v>-319.40289123500003</c:v>
                </c:pt>
                <c:pt idx="6982">
                  <c:v>-357.91369702100002</c:v>
                </c:pt>
                <c:pt idx="6983">
                  <c:v>-488.17686902100002</c:v>
                </c:pt>
                <c:pt idx="6984">
                  <c:v>-507.709546794</c:v>
                </c:pt>
                <c:pt idx="6985">
                  <c:v>-383.94274306699998</c:v>
                </c:pt>
                <c:pt idx="6986">
                  <c:v>-285.49104326399998</c:v>
                </c:pt>
                <c:pt idx="6987">
                  <c:v>-242.42613318900001</c:v>
                </c:pt>
                <c:pt idx="6988">
                  <c:v>-202.687490631</c:v>
                </c:pt>
                <c:pt idx="6989">
                  <c:v>-237.96186024100001</c:v>
                </c:pt>
                <c:pt idx="6990">
                  <c:v>-356.41620216899997</c:v>
                </c:pt>
                <c:pt idx="6991">
                  <c:v>-396.10938550200001</c:v>
                </c:pt>
                <c:pt idx="6992">
                  <c:v>-312.72479281099999</c:v>
                </c:pt>
                <c:pt idx="6993">
                  <c:v>-192.43995452600001</c:v>
                </c:pt>
                <c:pt idx="6994">
                  <c:v>-193.59852705700001</c:v>
                </c:pt>
                <c:pt idx="6995">
                  <c:v>-312.40665750699998</c:v>
                </c:pt>
                <c:pt idx="6996">
                  <c:v>-350.86011379500002</c:v>
                </c:pt>
                <c:pt idx="6997">
                  <c:v>-394.837209454</c:v>
                </c:pt>
                <c:pt idx="6998">
                  <c:v>-554.56781170500005</c:v>
                </c:pt>
                <c:pt idx="6999">
                  <c:v>-467.91598879700001</c:v>
                </c:pt>
                <c:pt idx="7000">
                  <c:v>-378.33697330400003</c:v>
                </c:pt>
                <c:pt idx="7001">
                  <c:v>-354.25203653099999</c:v>
                </c:pt>
                <c:pt idx="7002">
                  <c:v>-312.64780448699997</c:v>
                </c:pt>
                <c:pt idx="7003">
                  <c:v>-266.52585064700003</c:v>
                </c:pt>
                <c:pt idx="7004">
                  <c:v>-380.50652073999998</c:v>
                </c:pt>
                <c:pt idx="7005">
                  <c:v>-392.21256808999999</c:v>
                </c:pt>
                <c:pt idx="7006">
                  <c:v>-353.25066960700002</c:v>
                </c:pt>
                <c:pt idx="7007">
                  <c:v>-260.77341376200002</c:v>
                </c:pt>
                <c:pt idx="7008">
                  <c:v>-134.95304660100001</c:v>
                </c:pt>
                <c:pt idx="7009">
                  <c:v>-240.3632906</c:v>
                </c:pt>
                <c:pt idx="7010">
                  <c:v>-360.04899178800002</c:v>
                </c:pt>
                <c:pt idx="7011">
                  <c:v>-376.790108847</c:v>
                </c:pt>
                <c:pt idx="7012">
                  <c:v>-474.84778623199998</c:v>
                </c:pt>
                <c:pt idx="7013">
                  <c:v>-529.07472713899995</c:v>
                </c:pt>
                <c:pt idx="7014">
                  <c:v>-393.77060066400003</c:v>
                </c:pt>
                <c:pt idx="7015">
                  <c:v>-283.78041000299999</c:v>
                </c:pt>
                <c:pt idx="7016">
                  <c:v>-260.601730782</c:v>
                </c:pt>
                <c:pt idx="7017">
                  <c:v>-230.24082047799999</c:v>
                </c:pt>
                <c:pt idx="7018">
                  <c:v>-242.99408795599999</c:v>
                </c:pt>
                <c:pt idx="7019">
                  <c:v>-367.211715846</c:v>
                </c:pt>
                <c:pt idx="7020">
                  <c:v>-385.11477734800002</c:v>
                </c:pt>
                <c:pt idx="7021">
                  <c:v>-294.95911416899997</c:v>
                </c:pt>
                <c:pt idx="7022">
                  <c:v>-170.42459813100001</c:v>
                </c:pt>
                <c:pt idx="7023">
                  <c:v>-136.789063193</c:v>
                </c:pt>
                <c:pt idx="7024">
                  <c:v>-261.31046177399998</c:v>
                </c:pt>
                <c:pt idx="7025">
                  <c:v>-336.77784540099998</c:v>
                </c:pt>
                <c:pt idx="7026">
                  <c:v>-382.40300683800001</c:v>
                </c:pt>
                <c:pt idx="7027">
                  <c:v>-552.43546905400001</c:v>
                </c:pt>
                <c:pt idx="7028">
                  <c:v>-488.43968838400002</c:v>
                </c:pt>
                <c:pt idx="7029">
                  <c:v>-390.55119575200001</c:v>
                </c:pt>
                <c:pt idx="7030">
                  <c:v>-339.17823261500001</c:v>
                </c:pt>
                <c:pt idx="7031">
                  <c:v>-289.893212613</c:v>
                </c:pt>
                <c:pt idx="7032">
                  <c:v>-253.73510113099999</c:v>
                </c:pt>
                <c:pt idx="7033">
                  <c:v>-360.00652566100001</c:v>
                </c:pt>
                <c:pt idx="7034">
                  <c:v>-272.35927419199999</c:v>
                </c:pt>
                <c:pt idx="7035">
                  <c:v>-267.46201877099998</c:v>
                </c:pt>
                <c:pt idx="7036">
                  <c:v>-187.150262564</c:v>
                </c:pt>
                <c:pt idx="7037">
                  <c:v>-53.952484234000003</c:v>
                </c:pt>
                <c:pt idx="7038">
                  <c:v>-125.66270351599999</c:v>
                </c:pt>
                <c:pt idx="7039">
                  <c:v>-238.318180364</c:v>
                </c:pt>
                <c:pt idx="7040">
                  <c:v>-251.52480107100001</c:v>
                </c:pt>
                <c:pt idx="7041">
                  <c:v>-334.624204749</c:v>
                </c:pt>
                <c:pt idx="7042">
                  <c:v>-429.907186647</c:v>
                </c:pt>
                <c:pt idx="7043">
                  <c:v>-300.52900331299998</c:v>
                </c:pt>
                <c:pt idx="7044">
                  <c:v>-190.38858075799999</c:v>
                </c:pt>
                <c:pt idx="7045">
                  <c:v>-182.535778814</c:v>
                </c:pt>
                <c:pt idx="7046">
                  <c:v>-144.61097153399999</c:v>
                </c:pt>
                <c:pt idx="7047">
                  <c:v>-113.45712565700001</c:v>
                </c:pt>
                <c:pt idx="7048">
                  <c:v>-233.87685452700001</c:v>
                </c:pt>
                <c:pt idx="7049">
                  <c:v>-237.70968267399999</c:v>
                </c:pt>
                <c:pt idx="7050">
                  <c:v>-157.64368863199999</c:v>
                </c:pt>
                <c:pt idx="7051">
                  <c:v>-42.983986876000003</c:v>
                </c:pt>
                <c:pt idx="7052">
                  <c:v>18.828343573000001</c:v>
                </c:pt>
                <c:pt idx="7053">
                  <c:v>-110.07601448200001</c:v>
                </c:pt>
                <c:pt idx="7054">
                  <c:v>-211.95977526499999</c:v>
                </c:pt>
                <c:pt idx="7055">
                  <c:v>-239.50571896299999</c:v>
                </c:pt>
                <c:pt idx="7056">
                  <c:v>-386.32618814</c:v>
                </c:pt>
                <c:pt idx="7057">
                  <c:v>-346.80317751699999</c:v>
                </c:pt>
                <c:pt idx="7058">
                  <c:v>-241.82309760499999</c:v>
                </c:pt>
                <c:pt idx="7059">
                  <c:v>-176.61972679600001</c:v>
                </c:pt>
                <c:pt idx="7060">
                  <c:v>-136.44913096900001</c:v>
                </c:pt>
                <c:pt idx="7061">
                  <c:v>-114.205077745</c:v>
                </c:pt>
                <c:pt idx="7062">
                  <c:v>-203.248302999</c:v>
                </c:pt>
                <c:pt idx="7063">
                  <c:v>-285.59760991600001</c:v>
                </c:pt>
                <c:pt idx="7064">
                  <c:v>-294.15532777300001</c:v>
                </c:pt>
                <c:pt idx="7065">
                  <c:v>-198.25241177500001</c:v>
                </c:pt>
                <c:pt idx="7066">
                  <c:v>-61.770362869000003</c:v>
                </c:pt>
                <c:pt idx="7067">
                  <c:v>-108.945859887</c:v>
                </c:pt>
                <c:pt idx="7068">
                  <c:v>-231.65628050399999</c:v>
                </c:pt>
                <c:pt idx="7069">
                  <c:v>-259.80426616199998</c:v>
                </c:pt>
                <c:pt idx="7070">
                  <c:v>-333.26908390599999</c:v>
                </c:pt>
                <c:pt idx="7071">
                  <c:v>-463.40012276099998</c:v>
                </c:pt>
                <c:pt idx="7072">
                  <c:v>-348.529355614</c:v>
                </c:pt>
                <c:pt idx="7073">
                  <c:v>-230.43918294100001</c:v>
                </c:pt>
                <c:pt idx="7074">
                  <c:v>-205.48060990900001</c:v>
                </c:pt>
                <c:pt idx="7075">
                  <c:v>-156.83876597099999</c:v>
                </c:pt>
                <c:pt idx="7076">
                  <c:v>-109.512384411</c:v>
                </c:pt>
                <c:pt idx="7077">
                  <c:v>-238.96812306199999</c:v>
                </c:pt>
                <c:pt idx="7078">
                  <c:v>-245.32790410600001</c:v>
                </c:pt>
                <c:pt idx="7079">
                  <c:v>-185.936845296</c:v>
                </c:pt>
                <c:pt idx="7080">
                  <c:v>-87.385010804999993</c:v>
                </c:pt>
                <c:pt idx="7081">
                  <c:v>6.5923832129999997</c:v>
                </c:pt>
                <c:pt idx="7082">
                  <c:v>-101.44377605</c:v>
                </c:pt>
                <c:pt idx="7083">
                  <c:v>-196.65236078800001</c:v>
                </c:pt>
                <c:pt idx="7084">
                  <c:v>-209.94666236200001</c:v>
                </c:pt>
                <c:pt idx="7085">
                  <c:v>-342.64952896300002</c:v>
                </c:pt>
                <c:pt idx="7086">
                  <c:v>-345.244234619</c:v>
                </c:pt>
                <c:pt idx="7087">
                  <c:v>-235.447300751</c:v>
                </c:pt>
                <c:pt idx="7088">
                  <c:v>-163.43471109800001</c:v>
                </c:pt>
                <c:pt idx="7089">
                  <c:v>-137.89215935999999</c:v>
                </c:pt>
                <c:pt idx="7090">
                  <c:v>-114.074866383</c:v>
                </c:pt>
                <c:pt idx="7091">
                  <c:v>-158.73021908600001</c:v>
                </c:pt>
                <c:pt idx="7092">
                  <c:v>-247.59997369300001</c:v>
                </c:pt>
                <c:pt idx="7093">
                  <c:v>-261.10775672099999</c:v>
                </c:pt>
                <c:pt idx="7094">
                  <c:v>-164.140769995</c:v>
                </c:pt>
                <c:pt idx="7095">
                  <c:v>-40.769030248</c:v>
                </c:pt>
                <c:pt idx="7096">
                  <c:v>-70.137058652999997</c:v>
                </c:pt>
                <c:pt idx="7097">
                  <c:v>-208.12439986199999</c:v>
                </c:pt>
                <c:pt idx="7098">
                  <c:v>-258.26006052999998</c:v>
                </c:pt>
                <c:pt idx="7099">
                  <c:v>-314.09629383100003</c:v>
                </c:pt>
                <c:pt idx="7100">
                  <c:v>-455.37312293000002</c:v>
                </c:pt>
                <c:pt idx="7101">
                  <c:v>-344.79106092400002</c:v>
                </c:pt>
                <c:pt idx="7102">
                  <c:v>-225.468210941</c:v>
                </c:pt>
                <c:pt idx="7103">
                  <c:v>-191.37726827700001</c:v>
                </c:pt>
                <c:pt idx="7104">
                  <c:v>-149.593968029</c:v>
                </c:pt>
                <c:pt idx="7105">
                  <c:v>-113.602074378</c:v>
                </c:pt>
                <c:pt idx="7106">
                  <c:v>-250.912643914</c:v>
                </c:pt>
                <c:pt idx="7107">
                  <c:v>-271.79717863100001</c:v>
                </c:pt>
                <c:pt idx="7108">
                  <c:v>-231.49110079799999</c:v>
                </c:pt>
                <c:pt idx="7109">
                  <c:v>-130.98081355100001</c:v>
                </c:pt>
                <c:pt idx="7110">
                  <c:v>6.450341549</c:v>
                </c:pt>
                <c:pt idx="7111">
                  <c:v>-79.709123340999994</c:v>
                </c:pt>
                <c:pt idx="7112">
                  <c:v>-181.629508961</c:v>
                </c:pt>
                <c:pt idx="7113">
                  <c:v>-202.80481033800001</c:v>
                </c:pt>
                <c:pt idx="7114">
                  <c:v>-327.21061476599999</c:v>
                </c:pt>
                <c:pt idx="7115">
                  <c:v>-376.204888224</c:v>
                </c:pt>
                <c:pt idx="7116">
                  <c:v>-262.11592577499999</c:v>
                </c:pt>
                <c:pt idx="7117">
                  <c:v>-174.39423872500001</c:v>
                </c:pt>
                <c:pt idx="7118">
                  <c:v>-142.919470206</c:v>
                </c:pt>
                <c:pt idx="7119">
                  <c:v>-93.423144339999993</c:v>
                </c:pt>
                <c:pt idx="7120">
                  <c:v>-95.975090097999995</c:v>
                </c:pt>
                <c:pt idx="7121">
                  <c:v>-203.701506392</c:v>
                </c:pt>
                <c:pt idx="7122">
                  <c:v>-227.55925824900001</c:v>
                </c:pt>
                <c:pt idx="7123">
                  <c:v>-144.04485330099999</c:v>
                </c:pt>
                <c:pt idx="7124">
                  <c:v>-35.386738493000003</c:v>
                </c:pt>
                <c:pt idx="7125">
                  <c:v>-40.988387664000001</c:v>
                </c:pt>
                <c:pt idx="7126">
                  <c:v>-178.62479075100001</c:v>
                </c:pt>
                <c:pt idx="7127">
                  <c:v>-232.946156871</c:v>
                </c:pt>
                <c:pt idx="7128">
                  <c:v>-259.76164242599998</c:v>
                </c:pt>
                <c:pt idx="7129">
                  <c:v>-409.30972914199998</c:v>
                </c:pt>
                <c:pt idx="7130">
                  <c:v>-322.94127251899999</c:v>
                </c:pt>
                <c:pt idx="7131">
                  <c:v>-220.05961951399999</c:v>
                </c:pt>
                <c:pt idx="7132">
                  <c:v>-185.604099537</c:v>
                </c:pt>
                <c:pt idx="7133">
                  <c:v>-156.118449338</c:v>
                </c:pt>
                <c:pt idx="7134">
                  <c:v>-138.15892689500001</c:v>
                </c:pt>
                <c:pt idx="7135">
                  <c:v>-261.98942200699997</c:v>
                </c:pt>
                <c:pt idx="7136">
                  <c:v>-287.547223605</c:v>
                </c:pt>
                <c:pt idx="7137">
                  <c:v>-252.976693625</c:v>
                </c:pt>
                <c:pt idx="7138">
                  <c:v>-149.995639375</c:v>
                </c:pt>
                <c:pt idx="7139">
                  <c:v>-3.1810934990000002</c:v>
                </c:pt>
                <c:pt idx="7140">
                  <c:v>-84.288131511000003</c:v>
                </c:pt>
                <c:pt idx="7141">
                  <c:v>-206.79784207200001</c:v>
                </c:pt>
                <c:pt idx="7142">
                  <c:v>-241.17274539900001</c:v>
                </c:pt>
                <c:pt idx="7143">
                  <c:v>-350.62978127299999</c:v>
                </c:pt>
                <c:pt idx="7144">
                  <c:v>-432.90630267300003</c:v>
                </c:pt>
                <c:pt idx="7145">
                  <c:v>-299.80276303800002</c:v>
                </c:pt>
                <c:pt idx="7146">
                  <c:v>-177.484233249</c:v>
                </c:pt>
                <c:pt idx="7147">
                  <c:v>-142.487142683</c:v>
                </c:pt>
                <c:pt idx="7148">
                  <c:v>-90.784983490000002</c:v>
                </c:pt>
                <c:pt idx="7149">
                  <c:v>-73.849044997999997</c:v>
                </c:pt>
                <c:pt idx="7150">
                  <c:v>-205.32013493599999</c:v>
                </c:pt>
                <c:pt idx="7151">
                  <c:v>-232.90118268200001</c:v>
                </c:pt>
                <c:pt idx="7152">
                  <c:v>-165.86201413399999</c:v>
                </c:pt>
                <c:pt idx="7153">
                  <c:v>-58.667962752000001</c:v>
                </c:pt>
                <c:pt idx="7154">
                  <c:v>-9.5151123490000007</c:v>
                </c:pt>
                <c:pt idx="7155">
                  <c:v>-122.347067599</c:v>
                </c:pt>
                <c:pt idx="7156">
                  <c:v>-189.13931280899999</c:v>
                </c:pt>
                <c:pt idx="7157">
                  <c:v>-211.658963417</c:v>
                </c:pt>
                <c:pt idx="7158">
                  <c:v>-371.25428833400002</c:v>
                </c:pt>
                <c:pt idx="7159">
                  <c:v>-323.45828055499999</c:v>
                </c:pt>
                <c:pt idx="7160">
                  <c:v>-235.741869732</c:v>
                </c:pt>
                <c:pt idx="7161">
                  <c:v>-199.46339856899999</c:v>
                </c:pt>
                <c:pt idx="7162">
                  <c:v>-168.879860589</c:v>
                </c:pt>
                <c:pt idx="7163">
                  <c:v>-137.956338996</c:v>
                </c:pt>
                <c:pt idx="7164">
                  <c:v>-220.65679255000001</c:v>
                </c:pt>
                <c:pt idx="7165">
                  <c:v>-266.57064505099999</c:v>
                </c:pt>
                <c:pt idx="7166">
                  <c:v>-255.854102821</c:v>
                </c:pt>
                <c:pt idx="7167">
                  <c:v>-161.11116343500001</c:v>
                </c:pt>
                <c:pt idx="7168">
                  <c:v>-31.549684707000001</c:v>
                </c:pt>
                <c:pt idx="7169">
                  <c:v>-108.54909226700001</c:v>
                </c:pt>
                <c:pt idx="7170">
                  <c:v>-249.56163236899999</c:v>
                </c:pt>
                <c:pt idx="7171">
                  <c:v>-280.72841139100001</c:v>
                </c:pt>
                <c:pt idx="7172">
                  <c:v>-350.091456091</c:v>
                </c:pt>
                <c:pt idx="7173">
                  <c:v>-448.98318537099999</c:v>
                </c:pt>
                <c:pt idx="7174">
                  <c:v>-311.31895502600003</c:v>
                </c:pt>
                <c:pt idx="7175">
                  <c:v>-179.82624389700001</c:v>
                </c:pt>
                <c:pt idx="7176">
                  <c:v>-155.59216855400001</c:v>
                </c:pt>
                <c:pt idx="7177">
                  <c:v>-119.790040491</c:v>
                </c:pt>
                <c:pt idx="7178">
                  <c:v>-96.815571704999996</c:v>
                </c:pt>
                <c:pt idx="7179">
                  <c:v>-242.817942276</c:v>
                </c:pt>
                <c:pt idx="7180">
                  <c:v>-255.9611936</c:v>
                </c:pt>
                <c:pt idx="7181">
                  <c:v>-183.02637695199999</c:v>
                </c:pt>
                <c:pt idx="7182">
                  <c:v>-62.865557269999996</c:v>
                </c:pt>
                <c:pt idx="7183">
                  <c:v>35.677119316000002</c:v>
                </c:pt>
                <c:pt idx="7184">
                  <c:v>-67.515350323000007</c:v>
                </c:pt>
                <c:pt idx="7185">
                  <c:v>-161.08631329799999</c:v>
                </c:pt>
                <c:pt idx="7186">
                  <c:v>-193.29211039800001</c:v>
                </c:pt>
                <c:pt idx="7187">
                  <c:v>-350.55624478700003</c:v>
                </c:pt>
                <c:pt idx="7188">
                  <c:v>-346.26012014999998</c:v>
                </c:pt>
                <c:pt idx="7189">
                  <c:v>-251.31935908899999</c:v>
                </c:pt>
                <c:pt idx="7190">
                  <c:v>-182.43341622400001</c:v>
                </c:pt>
                <c:pt idx="7191">
                  <c:v>-134.070112626</c:v>
                </c:pt>
                <c:pt idx="7192">
                  <c:v>-89.562078850999995</c:v>
                </c:pt>
                <c:pt idx="7193">
                  <c:v>-143.18443693500001</c:v>
                </c:pt>
                <c:pt idx="7194">
                  <c:v>-226.63564965099999</c:v>
                </c:pt>
                <c:pt idx="7195">
                  <c:v>-247.13789488500001</c:v>
                </c:pt>
                <c:pt idx="7196">
                  <c:v>-164.06844199599999</c:v>
                </c:pt>
                <c:pt idx="7197">
                  <c:v>-55.288577848000003</c:v>
                </c:pt>
                <c:pt idx="7198">
                  <c:v>-105.490217457</c:v>
                </c:pt>
                <c:pt idx="7199">
                  <c:v>-232.48768345600001</c:v>
                </c:pt>
                <c:pt idx="7200">
                  <c:v>-250.88677425399999</c:v>
                </c:pt>
                <c:pt idx="7201">
                  <c:v>-295.31777924300002</c:v>
                </c:pt>
                <c:pt idx="7202">
                  <c:v>-423.94205885700001</c:v>
                </c:pt>
                <c:pt idx="7203">
                  <c:v>-305.22862502700002</c:v>
                </c:pt>
                <c:pt idx="7204">
                  <c:v>-190.55951124399999</c:v>
                </c:pt>
                <c:pt idx="7205">
                  <c:v>-177.604032346</c:v>
                </c:pt>
                <c:pt idx="7206">
                  <c:v>-155.767824526</c:v>
                </c:pt>
                <c:pt idx="7207">
                  <c:v>-123.140097427</c:v>
                </c:pt>
                <c:pt idx="7208">
                  <c:v>-250.56166652300001</c:v>
                </c:pt>
                <c:pt idx="7209">
                  <c:v>-244.51356463600001</c:v>
                </c:pt>
                <c:pt idx="7210">
                  <c:v>-176.860073879</c:v>
                </c:pt>
                <c:pt idx="7211">
                  <c:v>-64.129597161999996</c:v>
                </c:pt>
                <c:pt idx="7212">
                  <c:v>58.589330734000001</c:v>
                </c:pt>
                <c:pt idx="7213">
                  <c:v>-47.146345068999999</c:v>
                </c:pt>
                <c:pt idx="7214">
                  <c:v>-165.44333702700001</c:v>
                </c:pt>
                <c:pt idx="7215">
                  <c:v>-204.13890217900001</c:v>
                </c:pt>
                <c:pt idx="7216">
                  <c:v>-336.066964235</c:v>
                </c:pt>
                <c:pt idx="7217">
                  <c:v>-355.85160237399998</c:v>
                </c:pt>
                <c:pt idx="7218">
                  <c:v>-232.112253017</c:v>
                </c:pt>
                <c:pt idx="7219">
                  <c:v>-133.18221324000001</c:v>
                </c:pt>
                <c:pt idx="7220">
                  <c:v>-88.722517366999995</c:v>
                </c:pt>
                <c:pt idx="7221">
                  <c:v>-47.022594550999997</c:v>
                </c:pt>
                <c:pt idx="7222">
                  <c:v>-80.941277092000007</c:v>
                </c:pt>
                <c:pt idx="7223">
                  <c:v>-198.07635204600001</c:v>
                </c:pt>
                <c:pt idx="7224">
                  <c:v>-237.52140274499999</c:v>
                </c:pt>
                <c:pt idx="7225">
                  <c:v>-155.37400591299999</c:v>
                </c:pt>
                <c:pt idx="7226">
                  <c:v>-35.890902914000002</c:v>
                </c:pt>
                <c:pt idx="7227">
                  <c:v>-37.264478859</c:v>
                </c:pt>
                <c:pt idx="7228">
                  <c:v>-155.23265949200001</c:v>
                </c:pt>
                <c:pt idx="7229">
                  <c:v>-191.78275186499999</c:v>
                </c:pt>
                <c:pt idx="7230">
                  <c:v>-233.96732925399999</c:v>
                </c:pt>
                <c:pt idx="7231">
                  <c:v>-392.41148003299998</c:v>
                </c:pt>
                <c:pt idx="7232">
                  <c:v>-304.42423796000003</c:v>
                </c:pt>
                <c:pt idx="7233">
                  <c:v>-214.19019314499999</c:v>
                </c:pt>
                <c:pt idx="7234">
                  <c:v>-191.56865814299999</c:v>
                </c:pt>
                <c:pt idx="7235">
                  <c:v>-151.02197933100001</c:v>
                </c:pt>
                <c:pt idx="7236">
                  <c:v>-104.99922603</c:v>
                </c:pt>
                <c:pt idx="7237">
                  <c:v>-218.08283104200001</c:v>
                </c:pt>
                <c:pt idx="7238">
                  <c:v>-228.05110220399999</c:v>
                </c:pt>
                <c:pt idx="7239">
                  <c:v>-187.36421847</c:v>
                </c:pt>
                <c:pt idx="7240">
                  <c:v>-93.369884815000006</c:v>
                </c:pt>
                <c:pt idx="7241">
                  <c:v>33.668336404999998</c:v>
                </c:pt>
                <c:pt idx="7242">
                  <c:v>-71.703147727000001</c:v>
                </c:pt>
                <c:pt idx="7243">
                  <c:v>-192.91017669799999</c:v>
                </c:pt>
                <c:pt idx="7244">
                  <c:v>-210.58670148600001</c:v>
                </c:pt>
                <c:pt idx="7245">
                  <c:v>-308.39387645699998</c:v>
                </c:pt>
                <c:pt idx="7246">
                  <c:v>-361.43863661099999</c:v>
                </c:pt>
                <c:pt idx="7247">
                  <c:v>-225.06969876900001</c:v>
                </c:pt>
                <c:pt idx="7248">
                  <c:v>-113.550117681</c:v>
                </c:pt>
                <c:pt idx="7249">
                  <c:v>-88.666761735999998</c:v>
                </c:pt>
                <c:pt idx="7250">
                  <c:v>-57.132880419999999</c:v>
                </c:pt>
                <c:pt idx="7251">
                  <c:v>-70.213904864</c:v>
                </c:pt>
                <c:pt idx="7252">
                  <c:v>-195.79239579899999</c:v>
                </c:pt>
                <c:pt idx="7253">
                  <c:v>-214.44890119499999</c:v>
                </c:pt>
                <c:pt idx="7254">
                  <c:v>-124.230840735</c:v>
                </c:pt>
                <c:pt idx="7255">
                  <c:v>1.0091626629999999</c:v>
                </c:pt>
                <c:pt idx="7256">
                  <c:v>35.772823438000003</c:v>
                </c:pt>
                <c:pt idx="7257">
                  <c:v>-87.028614425000001</c:v>
                </c:pt>
                <c:pt idx="7258">
                  <c:v>-160.66594696600001</c:v>
                </c:pt>
                <c:pt idx="7259">
                  <c:v>-205.504766313</c:v>
                </c:pt>
                <c:pt idx="7260">
                  <c:v>-376.02712836799998</c:v>
                </c:pt>
                <c:pt idx="7261">
                  <c:v>-312.74373497099998</c:v>
                </c:pt>
                <c:pt idx="7262">
                  <c:v>-215.5364677</c:v>
                </c:pt>
                <c:pt idx="7263">
                  <c:v>-164.45079756499999</c:v>
                </c:pt>
                <c:pt idx="7264">
                  <c:v>-114.497463529</c:v>
                </c:pt>
                <c:pt idx="7265">
                  <c:v>-76.836617954000005</c:v>
                </c:pt>
                <c:pt idx="7266">
                  <c:v>-181.721191852</c:v>
                </c:pt>
                <c:pt idx="7267">
                  <c:v>-229.74369348299999</c:v>
                </c:pt>
                <c:pt idx="7268">
                  <c:v>-223.442977907</c:v>
                </c:pt>
                <c:pt idx="7269">
                  <c:v>-143.28927520400001</c:v>
                </c:pt>
                <c:pt idx="7270">
                  <c:v>-11.298201754000001</c:v>
                </c:pt>
                <c:pt idx="7271">
                  <c:v>-83.850588759999994</c:v>
                </c:pt>
                <c:pt idx="7272">
                  <c:v>-196.438814837</c:v>
                </c:pt>
                <c:pt idx="7273">
                  <c:v>-208.559966632</c:v>
                </c:pt>
                <c:pt idx="7274">
                  <c:v>-290.20451171500002</c:v>
                </c:pt>
                <c:pt idx="7275">
                  <c:v>-384.00407503500003</c:v>
                </c:pt>
                <c:pt idx="7276">
                  <c:v>-253.30165621</c:v>
                </c:pt>
                <c:pt idx="7277">
                  <c:v>-141.57165460900001</c:v>
                </c:pt>
                <c:pt idx="7278">
                  <c:v>-134.09515969399999</c:v>
                </c:pt>
                <c:pt idx="7279">
                  <c:v>-97.602112554000001</c:v>
                </c:pt>
                <c:pt idx="7280">
                  <c:v>-67.366136823000005</c:v>
                </c:pt>
                <c:pt idx="7281">
                  <c:v>-187.451627008</c:v>
                </c:pt>
                <c:pt idx="7282">
                  <c:v>-190.39680887599999</c:v>
                </c:pt>
                <c:pt idx="7283">
                  <c:v>-109.059014217</c:v>
                </c:pt>
                <c:pt idx="7284">
                  <c:v>7.0638116950000001</c:v>
                </c:pt>
                <c:pt idx="7285">
                  <c:v>70.081367512</c:v>
                </c:pt>
                <c:pt idx="7286">
                  <c:v>-57.240307139999999</c:v>
                </c:pt>
                <c:pt idx="7287">
                  <c:v>-160.00083358099999</c:v>
                </c:pt>
                <c:pt idx="7288">
                  <c:v>-188.99506479799999</c:v>
                </c:pt>
                <c:pt idx="7289">
                  <c:v>-336.18291231400002</c:v>
                </c:pt>
                <c:pt idx="7290">
                  <c:v>-296.09369548199999</c:v>
                </c:pt>
                <c:pt idx="7291">
                  <c:v>-190.51691236900001</c:v>
                </c:pt>
                <c:pt idx="7292">
                  <c:v>-124.20289094899999</c:v>
                </c:pt>
                <c:pt idx="7293">
                  <c:v>-82.463054233999998</c:v>
                </c:pt>
                <c:pt idx="7294">
                  <c:v>-58.761510037999997</c:v>
                </c:pt>
                <c:pt idx="7295">
                  <c:v>-146.445488743</c:v>
                </c:pt>
                <c:pt idx="7296">
                  <c:v>-229.83323049800001</c:v>
                </c:pt>
                <c:pt idx="7297">
                  <c:v>-239.37208147300001</c:v>
                </c:pt>
                <c:pt idx="7298">
                  <c:v>-143.97519642</c:v>
                </c:pt>
                <c:pt idx="7299">
                  <c:v>-7.3322265460000002</c:v>
                </c:pt>
                <c:pt idx="7300">
                  <c:v>-53.755523857999997</c:v>
                </c:pt>
                <c:pt idx="7301">
                  <c:v>-175.01532841700001</c:v>
                </c:pt>
                <c:pt idx="7302">
                  <c:v>-201.419518259</c:v>
                </c:pt>
                <c:pt idx="7303">
                  <c:v>-273.87384306600001</c:v>
                </c:pt>
                <c:pt idx="7304">
                  <c:v>-402.47349592099999</c:v>
                </c:pt>
                <c:pt idx="7305">
                  <c:v>-288.38865657000002</c:v>
                </c:pt>
                <c:pt idx="7306">
                  <c:v>-171.321268879</c:v>
                </c:pt>
                <c:pt idx="7307">
                  <c:v>-147.050817537</c:v>
                </c:pt>
                <c:pt idx="7308">
                  <c:v>-98.351697199</c:v>
                </c:pt>
                <c:pt idx="7309">
                  <c:v>-50.190060236999997</c:v>
                </c:pt>
                <c:pt idx="7310">
                  <c:v>-178.20354853500001</c:v>
                </c:pt>
                <c:pt idx="7311">
                  <c:v>-183.125951418</c:v>
                </c:pt>
                <c:pt idx="7312">
                  <c:v>-122.47934965</c:v>
                </c:pt>
                <c:pt idx="7313">
                  <c:v>-22.001820759000001</c:v>
                </c:pt>
                <c:pt idx="7314">
                  <c:v>70.444933883999994</c:v>
                </c:pt>
                <c:pt idx="7315">
                  <c:v>-38.787613647999997</c:v>
                </c:pt>
                <c:pt idx="7316">
                  <c:v>-134.58958360099999</c:v>
                </c:pt>
                <c:pt idx="7317">
                  <c:v>-147.54337969100001</c:v>
                </c:pt>
                <c:pt idx="7318">
                  <c:v>-279.194986712</c:v>
                </c:pt>
                <c:pt idx="7319">
                  <c:v>-280.52397980000001</c:v>
                </c:pt>
                <c:pt idx="7320">
                  <c:v>-169.51668852200001</c:v>
                </c:pt>
                <c:pt idx="7321">
                  <c:v>-96.204630215999998</c:v>
                </c:pt>
                <c:pt idx="7322">
                  <c:v>-68.784902637000002</c:v>
                </c:pt>
                <c:pt idx="7323">
                  <c:v>-46.450535320999997</c:v>
                </c:pt>
                <c:pt idx="7324">
                  <c:v>-92.471367623999996</c:v>
                </c:pt>
                <c:pt idx="7325">
                  <c:v>-181.59836190799999</c:v>
                </c:pt>
                <c:pt idx="7326">
                  <c:v>-194.72936019900001</c:v>
                </c:pt>
                <c:pt idx="7327">
                  <c:v>-97.028608383999995</c:v>
                </c:pt>
                <c:pt idx="7328">
                  <c:v>27.619023231</c:v>
                </c:pt>
                <c:pt idx="7329">
                  <c:v>-0.39775512200000002</c:v>
                </c:pt>
                <c:pt idx="7330">
                  <c:v>-136.98558425799999</c:v>
                </c:pt>
                <c:pt idx="7331">
                  <c:v>-185.588058617</c:v>
                </c:pt>
                <c:pt idx="7332">
                  <c:v>-243.03559466799999</c:v>
                </c:pt>
                <c:pt idx="7333">
                  <c:v>-385.01799673099998</c:v>
                </c:pt>
                <c:pt idx="7334">
                  <c:v>-274.46755081200001</c:v>
                </c:pt>
                <c:pt idx="7335">
                  <c:v>-154.98577035299999</c:v>
                </c:pt>
                <c:pt idx="7336">
                  <c:v>-120.210751585</c:v>
                </c:pt>
                <c:pt idx="7337">
                  <c:v>-77.104288772000004</c:v>
                </c:pt>
                <c:pt idx="7338">
                  <c:v>-39.636433967000002</c:v>
                </c:pt>
                <c:pt idx="7339">
                  <c:v>-175.869171782</c:v>
                </c:pt>
                <c:pt idx="7340">
                  <c:v>-195.406560189</c:v>
                </c:pt>
                <c:pt idx="7341">
                  <c:v>-156.151782306</c:v>
                </c:pt>
                <c:pt idx="7342">
                  <c:v>-56.479338216000002</c:v>
                </c:pt>
                <c:pt idx="7343">
                  <c:v>80.436450516999997</c:v>
                </c:pt>
                <c:pt idx="7344">
                  <c:v>-5.5020766930000002</c:v>
                </c:pt>
                <c:pt idx="7345">
                  <c:v>-106.45753582899999</c:v>
                </c:pt>
                <c:pt idx="7346">
                  <c:v>-126.17434989100001</c:v>
                </c:pt>
                <c:pt idx="7347">
                  <c:v>-249.43980655799999</c:v>
                </c:pt>
                <c:pt idx="7348">
                  <c:v>-297.48317663799997</c:v>
                </c:pt>
                <c:pt idx="7349">
                  <c:v>-181.80877078500001</c:v>
                </c:pt>
                <c:pt idx="7350">
                  <c:v>-95.242155771</c:v>
                </c:pt>
                <c:pt idx="7351">
                  <c:v>-64.764265559999998</c:v>
                </c:pt>
                <c:pt idx="7352">
                  <c:v>-15.820411354000001</c:v>
                </c:pt>
                <c:pt idx="7353">
                  <c:v>-18.219801652000001</c:v>
                </c:pt>
                <c:pt idx="7354">
                  <c:v>-124.815622357</c:v>
                </c:pt>
                <c:pt idx="7355">
                  <c:v>-147.39289039400001</c:v>
                </c:pt>
                <c:pt idx="7356">
                  <c:v>-62.678847826999998</c:v>
                </c:pt>
                <c:pt idx="7357">
                  <c:v>47.114476142000001</c:v>
                </c:pt>
                <c:pt idx="7358">
                  <c:v>42.752653854000002</c:v>
                </c:pt>
                <c:pt idx="7359">
                  <c:v>-96.079633736999995</c:v>
                </c:pt>
                <c:pt idx="7360">
                  <c:v>-151.37655615099999</c:v>
                </c:pt>
                <c:pt idx="7361">
                  <c:v>-178.47546122599999</c:v>
                </c:pt>
                <c:pt idx="7362">
                  <c:v>-327.399107372</c:v>
                </c:pt>
                <c:pt idx="7363">
                  <c:v>-240.183806121</c:v>
                </c:pt>
                <c:pt idx="7364">
                  <c:v>-136.16601278100001</c:v>
                </c:pt>
                <c:pt idx="7365">
                  <c:v>-100.434211604</c:v>
                </c:pt>
                <c:pt idx="7366">
                  <c:v>-69.778924004000004</c:v>
                </c:pt>
                <c:pt idx="7367">
                  <c:v>-50.625897494999997</c:v>
                </c:pt>
                <c:pt idx="7368">
                  <c:v>-175.852397104</c:v>
                </c:pt>
                <c:pt idx="7369">
                  <c:v>-202.21387607400001</c:v>
                </c:pt>
                <c:pt idx="7370">
                  <c:v>-167.84732250900001</c:v>
                </c:pt>
                <c:pt idx="7371">
                  <c:v>-64.643421945</c:v>
                </c:pt>
                <c:pt idx="7372">
                  <c:v>83.008752870999999</c:v>
                </c:pt>
                <c:pt idx="7373">
                  <c:v>3.1237156349999999</c:v>
                </c:pt>
                <c:pt idx="7374">
                  <c:v>-117.960979916</c:v>
                </c:pt>
                <c:pt idx="7375">
                  <c:v>-151.30087364299999</c:v>
                </c:pt>
                <c:pt idx="7376">
                  <c:v>-260.20454118399999</c:v>
                </c:pt>
                <c:pt idx="7377">
                  <c:v>-343.46115918100003</c:v>
                </c:pt>
                <c:pt idx="7378">
                  <c:v>-210.87084340600001</c:v>
                </c:pt>
                <c:pt idx="7379">
                  <c:v>-89.003836724999999</c:v>
                </c:pt>
                <c:pt idx="7380">
                  <c:v>-53.821510648</c:v>
                </c:pt>
                <c:pt idx="7381">
                  <c:v>-1.25476192</c:v>
                </c:pt>
                <c:pt idx="7382">
                  <c:v>16.778290299999998</c:v>
                </c:pt>
                <c:pt idx="7383">
                  <c:v>-113.423240447</c:v>
                </c:pt>
                <c:pt idx="7384">
                  <c:v>-140.089866403</c:v>
                </c:pt>
                <c:pt idx="7385">
                  <c:v>-72.033386581000002</c:v>
                </c:pt>
                <c:pt idx="7386">
                  <c:v>34.103830105</c:v>
                </c:pt>
                <c:pt idx="7387">
                  <c:v>82.307926605999995</c:v>
                </c:pt>
                <c:pt idx="7388">
                  <c:v>-30.857300016</c:v>
                </c:pt>
                <c:pt idx="7389">
                  <c:v>-97.257349568999999</c:v>
                </c:pt>
                <c:pt idx="7390">
                  <c:v>-118.769315736</c:v>
                </c:pt>
                <c:pt idx="7391">
                  <c:v>-277.29335729899998</c:v>
                </c:pt>
                <c:pt idx="7392">
                  <c:v>-228.54539362099999</c:v>
                </c:pt>
                <c:pt idx="7393">
                  <c:v>-139.754816194</c:v>
                </c:pt>
                <c:pt idx="7394">
                  <c:v>-102.41734789100001</c:v>
                </c:pt>
                <c:pt idx="7395">
                  <c:v>-73.038962448999996</c:v>
                </c:pt>
                <c:pt idx="7396">
                  <c:v>-43.105877528000001</c:v>
                </c:pt>
                <c:pt idx="7397">
                  <c:v>-126.181465708</c:v>
                </c:pt>
                <c:pt idx="7398">
                  <c:v>-171.56754228200001</c:v>
                </c:pt>
                <c:pt idx="7399">
                  <c:v>-160.01185121099999</c:v>
                </c:pt>
                <c:pt idx="7400">
                  <c:v>-64.366562672000001</c:v>
                </c:pt>
                <c:pt idx="7401">
                  <c:v>66.369953009</c:v>
                </c:pt>
                <c:pt idx="7402">
                  <c:v>-9.6480212049999992</c:v>
                </c:pt>
                <c:pt idx="7403">
                  <c:v>-149.85957611399999</c:v>
                </c:pt>
                <c:pt idx="7404">
                  <c:v>-182.320154178</c:v>
                </c:pt>
                <c:pt idx="7405">
                  <c:v>-252.490837529</c:v>
                </c:pt>
                <c:pt idx="7406">
                  <c:v>-351.36015835299997</c:v>
                </c:pt>
                <c:pt idx="7407">
                  <c:v>-213.33078192299999</c:v>
                </c:pt>
                <c:pt idx="7408">
                  <c:v>-81.179509253999996</c:v>
                </c:pt>
                <c:pt idx="7409">
                  <c:v>-55.914476827000001</c:v>
                </c:pt>
                <c:pt idx="7410">
                  <c:v>-18.936481525000001</c:v>
                </c:pt>
                <c:pt idx="7411">
                  <c:v>4.7952585460000003</c:v>
                </c:pt>
                <c:pt idx="7412">
                  <c:v>-140.59005672500001</c:v>
                </c:pt>
                <c:pt idx="7413">
                  <c:v>-154.88600020499999</c:v>
                </c:pt>
                <c:pt idx="7414">
                  <c:v>-82.628429127999993</c:v>
                </c:pt>
                <c:pt idx="7415">
                  <c:v>37.257072747000002</c:v>
                </c:pt>
                <c:pt idx="7416">
                  <c:v>136.04613943199999</c:v>
                </c:pt>
                <c:pt idx="7417">
                  <c:v>33.665719777</c:v>
                </c:pt>
                <c:pt idx="7418">
                  <c:v>-58.714840082999999</c:v>
                </c:pt>
                <c:pt idx="7419">
                  <c:v>-89.889951214999996</c:v>
                </c:pt>
                <c:pt idx="7420">
                  <c:v>-246.67250620999999</c:v>
                </c:pt>
                <c:pt idx="7421">
                  <c:v>-241.80116735999999</c:v>
                </c:pt>
                <c:pt idx="7422">
                  <c:v>-147.62291365199999</c:v>
                </c:pt>
                <c:pt idx="7423">
                  <c:v>-79.531386925999996</c:v>
                </c:pt>
                <c:pt idx="7424">
                  <c:v>-31.57899385</c:v>
                </c:pt>
                <c:pt idx="7425">
                  <c:v>13.205958819999999</c:v>
                </c:pt>
                <c:pt idx="7426">
                  <c:v>-39.721477714000002</c:v>
                </c:pt>
                <c:pt idx="7427">
                  <c:v>-122.05384915499999</c:v>
                </c:pt>
                <c:pt idx="7428">
                  <c:v>-141.575545879</c:v>
                </c:pt>
                <c:pt idx="7429">
                  <c:v>-57.802120942999998</c:v>
                </c:pt>
                <c:pt idx="7430">
                  <c:v>51.607738621999999</c:v>
                </c:pt>
                <c:pt idx="7431">
                  <c:v>0.39667381899999998</c:v>
                </c:pt>
                <c:pt idx="7432">
                  <c:v>-127.3709546</c:v>
                </c:pt>
                <c:pt idx="7433">
                  <c:v>-145.97885996599999</c:v>
                </c:pt>
                <c:pt idx="7434">
                  <c:v>-189.90489310999999</c:v>
                </c:pt>
                <c:pt idx="7435">
                  <c:v>-317.77652377499999</c:v>
                </c:pt>
                <c:pt idx="7436">
                  <c:v>-198.234016731</c:v>
                </c:pt>
                <c:pt idx="7437">
                  <c:v>-82.551897545000003</c:v>
                </c:pt>
                <c:pt idx="7438">
                  <c:v>-68.734148266000005</c:v>
                </c:pt>
                <c:pt idx="7439">
                  <c:v>-46.443516922000001</c:v>
                </c:pt>
                <c:pt idx="7440">
                  <c:v>-15.057353823</c:v>
                </c:pt>
                <c:pt idx="7441">
                  <c:v>-143.18190470900001</c:v>
                </c:pt>
                <c:pt idx="7442">
                  <c:v>-137.27006831</c:v>
                </c:pt>
                <c:pt idx="7443">
                  <c:v>-69.372585283000006</c:v>
                </c:pt>
                <c:pt idx="7444">
                  <c:v>43.927904603999998</c:v>
                </c:pt>
                <c:pt idx="7445">
                  <c:v>167.61211628500001</c:v>
                </c:pt>
                <c:pt idx="7446">
                  <c:v>62.918355806000001</c:v>
                </c:pt>
                <c:pt idx="7447">
                  <c:v>-54.603171781999997</c:v>
                </c:pt>
                <c:pt idx="7448">
                  <c:v>-93.266635067999999</c:v>
                </c:pt>
                <c:pt idx="7449">
                  <c:v>-226.24093437600001</c:v>
                </c:pt>
                <c:pt idx="7450">
                  <c:v>-246.53644478300001</c:v>
                </c:pt>
                <c:pt idx="7451">
                  <c:v>-122.853789441</c:v>
                </c:pt>
                <c:pt idx="7452">
                  <c:v>-23.739325872999999</c:v>
                </c:pt>
                <c:pt idx="7453">
                  <c:v>21.309748809999999</c:v>
                </c:pt>
                <c:pt idx="7454">
                  <c:v>64.033675627999997</c:v>
                </c:pt>
                <c:pt idx="7455">
                  <c:v>30.907574975999999</c:v>
                </c:pt>
                <c:pt idx="7456">
                  <c:v>-85.567075609</c:v>
                </c:pt>
                <c:pt idx="7457">
                  <c:v>-124.73734247500001</c:v>
                </c:pt>
                <c:pt idx="7458">
                  <c:v>-43.459972336</c:v>
                </c:pt>
                <c:pt idx="7459">
                  <c:v>75.408183950999998</c:v>
                </c:pt>
                <c:pt idx="7460">
                  <c:v>73.941569341999994</c:v>
                </c:pt>
                <c:pt idx="7461">
                  <c:v>-43.678878183999998</c:v>
                </c:pt>
                <c:pt idx="7462">
                  <c:v>-79.375121863000004</c:v>
                </c:pt>
                <c:pt idx="7463">
                  <c:v>-120.609575363</c:v>
                </c:pt>
                <c:pt idx="7464">
                  <c:v>-278.48047750799998</c:v>
                </c:pt>
                <c:pt idx="7465">
                  <c:v>-189.87665611400001</c:v>
                </c:pt>
                <c:pt idx="7466">
                  <c:v>-99.170402344999999</c:v>
                </c:pt>
                <c:pt idx="7467">
                  <c:v>-77.423996634000005</c:v>
                </c:pt>
                <c:pt idx="7468">
                  <c:v>-37.654366414999998</c:v>
                </c:pt>
                <c:pt idx="7469">
                  <c:v>8.0351321890000005</c:v>
                </c:pt>
                <c:pt idx="7470">
                  <c:v>-104.67260826</c:v>
                </c:pt>
                <c:pt idx="7471">
                  <c:v>-113.87746287900001</c:v>
                </c:pt>
                <c:pt idx="7472">
                  <c:v>-72.458171730000004</c:v>
                </c:pt>
                <c:pt idx="7473">
                  <c:v>22.239059647000001</c:v>
                </c:pt>
                <c:pt idx="7474">
                  <c:v>149.993620609</c:v>
                </c:pt>
                <c:pt idx="7475">
                  <c:v>44.871337412999999</c:v>
                </c:pt>
                <c:pt idx="7476">
                  <c:v>-77.337012130000005</c:v>
                </c:pt>
                <c:pt idx="7477">
                  <c:v>-95.746806684000006</c:v>
                </c:pt>
                <c:pt idx="7478">
                  <c:v>-193.48985581700001</c:v>
                </c:pt>
                <c:pt idx="7479">
                  <c:v>-246.268806068</c:v>
                </c:pt>
                <c:pt idx="7480">
                  <c:v>-109.25813855299999</c:v>
                </c:pt>
                <c:pt idx="7481">
                  <c:v>3.1315476260000001</c:v>
                </c:pt>
                <c:pt idx="7482">
                  <c:v>28.849564659999999</c:v>
                </c:pt>
                <c:pt idx="7483">
                  <c:v>61.019877829999999</c:v>
                </c:pt>
                <c:pt idx="7484">
                  <c:v>47.960640552999998</c:v>
                </c:pt>
                <c:pt idx="7485">
                  <c:v>-78.479308032000006</c:v>
                </c:pt>
                <c:pt idx="7486">
                  <c:v>-97.601220736000002</c:v>
                </c:pt>
                <c:pt idx="7487">
                  <c:v>-7.5278628789999997</c:v>
                </c:pt>
                <c:pt idx="7488">
                  <c:v>117.9704555</c:v>
                </c:pt>
                <c:pt idx="7489">
                  <c:v>153.55398738</c:v>
                </c:pt>
                <c:pt idx="7490">
                  <c:v>31.726678151000002</c:v>
                </c:pt>
                <c:pt idx="7491">
                  <c:v>-41.048185101000001</c:v>
                </c:pt>
                <c:pt idx="7492">
                  <c:v>-85.473547026000006</c:v>
                </c:pt>
                <c:pt idx="7493">
                  <c:v>-256.186277727</c:v>
                </c:pt>
                <c:pt idx="7494">
                  <c:v>-193.543805077</c:v>
                </c:pt>
                <c:pt idx="7495">
                  <c:v>-96.719120974999996</c:v>
                </c:pt>
                <c:pt idx="7496">
                  <c:v>-45.814746731</c:v>
                </c:pt>
                <c:pt idx="7497">
                  <c:v>4.3558810550000002</c:v>
                </c:pt>
                <c:pt idx="7498">
                  <c:v>42.664489625999998</c:v>
                </c:pt>
                <c:pt idx="7499">
                  <c:v>-61.433726462999999</c:v>
                </c:pt>
                <c:pt idx="7500">
                  <c:v>-108.744805547</c:v>
                </c:pt>
                <c:pt idx="7501">
                  <c:v>-102.00516263199999</c:v>
                </c:pt>
                <c:pt idx="7502">
                  <c:v>-21.821425355999999</c:v>
                </c:pt>
                <c:pt idx="7503">
                  <c:v>109.41416752400001</c:v>
                </c:pt>
                <c:pt idx="7504">
                  <c:v>36.424933351999996</c:v>
                </c:pt>
                <c:pt idx="7505">
                  <c:v>-76.315472764000006</c:v>
                </c:pt>
                <c:pt idx="7506">
                  <c:v>-88.032142054000005</c:v>
                </c:pt>
                <c:pt idx="7507">
                  <c:v>-168.894931845</c:v>
                </c:pt>
                <c:pt idx="7508">
                  <c:v>-262.24741897299998</c:v>
                </c:pt>
                <c:pt idx="7509">
                  <c:v>-130.77500656999999</c:v>
                </c:pt>
                <c:pt idx="7510">
                  <c:v>-18.363629529000001</c:v>
                </c:pt>
                <c:pt idx="7511">
                  <c:v>-10.796584894</c:v>
                </c:pt>
                <c:pt idx="7512">
                  <c:v>24.792609873</c:v>
                </c:pt>
                <c:pt idx="7513">
                  <c:v>54.415085585999996</c:v>
                </c:pt>
                <c:pt idx="7514">
                  <c:v>53.501800103000001</c:v>
                </c:pt>
                <c:pt idx="7515">
                  <c:v>50.949357972000001</c:v>
                </c:pt>
                <c:pt idx="7516">
                  <c:v>132.69386594100001</c:v>
                </c:pt>
                <c:pt idx="7517">
                  <c:v>249.400571845</c:v>
                </c:pt>
                <c:pt idx="7518">
                  <c:v>313.21044421200003</c:v>
                </c:pt>
                <c:pt idx="7519">
                  <c:v>186.45202037999999</c:v>
                </c:pt>
                <c:pt idx="7520">
                  <c:v>83.425652682000006</c:v>
                </c:pt>
                <c:pt idx="7521">
                  <c:v>53.445058125000003</c:v>
                </c:pt>
                <c:pt idx="7522">
                  <c:v>-94.113278854000001</c:v>
                </c:pt>
                <c:pt idx="7523">
                  <c:v>-54.180916441999997</c:v>
                </c:pt>
                <c:pt idx="7524">
                  <c:v>51.654986248999997</c:v>
                </c:pt>
                <c:pt idx="7525">
                  <c:v>118.501984838</c:v>
                </c:pt>
                <c:pt idx="7526">
                  <c:v>160.83625931200001</c:v>
                </c:pt>
                <c:pt idx="7527">
                  <c:v>185.186166249</c:v>
                </c:pt>
                <c:pt idx="7528">
                  <c:v>97.786011802999994</c:v>
                </c:pt>
                <c:pt idx="7529">
                  <c:v>14.128699075</c:v>
                </c:pt>
                <c:pt idx="7530">
                  <c:v>3.784363001</c:v>
                </c:pt>
                <c:pt idx="7531">
                  <c:v>98.641114830999996</c:v>
                </c:pt>
                <c:pt idx="7532">
                  <c:v>235.109782107</c:v>
                </c:pt>
                <c:pt idx="7533">
                  <c:v>189.04011726900001</c:v>
                </c:pt>
                <c:pt idx="7534">
                  <c:v>68.325933062999994</c:v>
                </c:pt>
                <c:pt idx="7535">
                  <c:v>42.632681175000002</c:v>
                </c:pt>
                <c:pt idx="7536">
                  <c:v>-29.365453563999999</c:v>
                </c:pt>
                <c:pt idx="7537">
                  <c:v>-157.96250427000001</c:v>
                </c:pt>
                <c:pt idx="7538">
                  <c:v>-43.898839529999997</c:v>
                </c:pt>
                <c:pt idx="7539">
                  <c:v>72.436353737999994</c:v>
                </c:pt>
                <c:pt idx="7540">
                  <c:v>96.130862789000005</c:v>
                </c:pt>
                <c:pt idx="7541">
                  <c:v>144.581921569</c:v>
                </c:pt>
                <c:pt idx="7542">
                  <c:v>192.881857107</c:v>
                </c:pt>
                <c:pt idx="7543">
                  <c:v>65.393545248999999</c:v>
                </c:pt>
                <c:pt idx="7544">
                  <c:v>61.024352495999999</c:v>
                </c:pt>
                <c:pt idx="7545">
                  <c:v>122.037940056</c:v>
                </c:pt>
                <c:pt idx="7546">
                  <c:v>222.86330483899999</c:v>
                </c:pt>
                <c:pt idx="7547">
                  <c:v>315.010374012</c:v>
                </c:pt>
                <c:pt idx="7548">
                  <c:v>205.031798917</c:v>
                </c:pt>
                <c:pt idx="7549">
                  <c:v>108.60049198599999</c:v>
                </c:pt>
                <c:pt idx="7550">
                  <c:v>95.502000229999993</c:v>
                </c:pt>
                <c:pt idx="7551">
                  <c:v>-35.790912269000003</c:v>
                </c:pt>
                <c:pt idx="7552">
                  <c:v>-36.958656576000003</c:v>
                </c:pt>
                <c:pt idx="7553">
                  <c:v>74.555688008999994</c:v>
                </c:pt>
                <c:pt idx="7554">
                  <c:v>148.40819150900001</c:v>
                </c:pt>
                <c:pt idx="7555">
                  <c:v>176.390831679</c:v>
                </c:pt>
                <c:pt idx="7556">
                  <c:v>198.044151433</c:v>
                </c:pt>
                <c:pt idx="7557">
                  <c:v>151.18110421399999</c:v>
                </c:pt>
                <c:pt idx="7558">
                  <c:v>61.56396093</c:v>
                </c:pt>
                <c:pt idx="7559">
                  <c:v>48.295512383999998</c:v>
                </c:pt>
                <c:pt idx="7560">
                  <c:v>146.042068855</c:v>
                </c:pt>
                <c:pt idx="7561">
                  <c:v>271.00451979000002</c:v>
                </c:pt>
                <c:pt idx="7562">
                  <c:v>243.571352459</c:v>
                </c:pt>
                <c:pt idx="7563">
                  <c:v>107.465045127</c:v>
                </c:pt>
                <c:pt idx="7564">
                  <c:v>59.438133837000002</c:v>
                </c:pt>
                <c:pt idx="7565">
                  <c:v>0.98899555299999997</c:v>
                </c:pt>
                <c:pt idx="7566">
                  <c:v>-141.728404493</c:v>
                </c:pt>
                <c:pt idx="7567">
                  <c:v>-31.572874473999999</c:v>
                </c:pt>
                <c:pt idx="7568">
                  <c:v>87.634481778999998</c:v>
                </c:pt>
                <c:pt idx="7569">
                  <c:v>122.466130984</c:v>
                </c:pt>
                <c:pt idx="7570">
                  <c:v>165.90595999199999</c:v>
                </c:pt>
                <c:pt idx="7571">
                  <c:v>203.77620337499999</c:v>
                </c:pt>
                <c:pt idx="7572">
                  <c:v>67.841977709999995</c:v>
                </c:pt>
                <c:pt idx="7573">
                  <c:v>48.739052917000002</c:v>
                </c:pt>
                <c:pt idx="7574">
                  <c:v>87.127484754999998</c:v>
                </c:pt>
                <c:pt idx="7575">
                  <c:v>186.05156770799999</c:v>
                </c:pt>
                <c:pt idx="7576">
                  <c:v>322.45945309000001</c:v>
                </c:pt>
                <c:pt idx="7577">
                  <c:v>236.35094749199999</c:v>
                </c:pt>
                <c:pt idx="7578">
                  <c:v>135.491283377</c:v>
                </c:pt>
                <c:pt idx="7579">
                  <c:v>116.166853961</c:v>
                </c:pt>
                <c:pt idx="7580">
                  <c:v>-6.7516667049999999</c:v>
                </c:pt>
                <c:pt idx="7581">
                  <c:v>-54.765057874999997</c:v>
                </c:pt>
                <c:pt idx="7582">
                  <c:v>61.520606940999997</c:v>
                </c:pt>
                <c:pt idx="7583">
                  <c:v>147.33213360900001</c:v>
                </c:pt>
                <c:pt idx="7584">
                  <c:v>176.99677347299999</c:v>
                </c:pt>
                <c:pt idx="7585">
                  <c:v>225.36472369200001</c:v>
                </c:pt>
                <c:pt idx="7586">
                  <c:v>222.809354388</c:v>
                </c:pt>
                <c:pt idx="7587">
                  <c:v>116.336320227</c:v>
                </c:pt>
                <c:pt idx="7588">
                  <c:v>94.057055879999993</c:v>
                </c:pt>
                <c:pt idx="7589">
                  <c:v>179.00029467900001</c:v>
                </c:pt>
                <c:pt idx="7590">
                  <c:v>289.03289093500001</c:v>
                </c:pt>
                <c:pt idx="7591">
                  <c:v>285.17284331000002</c:v>
                </c:pt>
                <c:pt idx="7592">
                  <c:v>145.51249134700001</c:v>
                </c:pt>
                <c:pt idx="7593">
                  <c:v>89.363383310000003</c:v>
                </c:pt>
                <c:pt idx="7594">
                  <c:v>61.829144006999996</c:v>
                </c:pt>
                <c:pt idx="7595">
                  <c:v>-87.155275012999994</c:v>
                </c:pt>
                <c:pt idx="7596">
                  <c:v>2.7342730000000002E-3</c:v>
                </c:pt>
                <c:pt idx="7597">
                  <c:v>104.17821099</c:v>
                </c:pt>
                <c:pt idx="7598">
                  <c:v>140.225615941</c:v>
                </c:pt>
                <c:pt idx="7599">
                  <c:v>171.13788224699999</c:v>
                </c:pt>
                <c:pt idx="7600">
                  <c:v>190.62630838699999</c:v>
                </c:pt>
                <c:pt idx="7601">
                  <c:v>64.543992392000007</c:v>
                </c:pt>
                <c:pt idx="7602">
                  <c:v>37.390213045000003</c:v>
                </c:pt>
                <c:pt idx="7603">
                  <c:v>71.256925998</c:v>
                </c:pt>
                <c:pt idx="7604">
                  <c:v>174.22397546100001</c:v>
                </c:pt>
                <c:pt idx="7605">
                  <c:v>321.89714138400001</c:v>
                </c:pt>
                <c:pt idx="7606">
                  <c:v>242.266426911</c:v>
                </c:pt>
                <c:pt idx="7607">
                  <c:v>121.50148900799999</c:v>
                </c:pt>
                <c:pt idx="7608">
                  <c:v>88.361582740000003</c:v>
                </c:pt>
                <c:pt idx="7609">
                  <c:v>-20.413882925999999</c:v>
                </c:pt>
                <c:pt idx="7610">
                  <c:v>-104.46869179700001</c:v>
                </c:pt>
                <c:pt idx="7611">
                  <c:v>27.535621061000001</c:v>
                </c:pt>
                <c:pt idx="7612">
                  <c:v>148.87757702600001</c:v>
                </c:pt>
                <c:pt idx="7613">
                  <c:v>183.781687143</c:v>
                </c:pt>
                <c:pt idx="7614">
                  <c:v>236.39443924</c:v>
                </c:pt>
                <c:pt idx="7615">
                  <c:v>254.702499526</c:v>
                </c:pt>
                <c:pt idx="7616">
                  <c:v>124.701776987</c:v>
                </c:pt>
                <c:pt idx="7617">
                  <c:v>98.147299601</c:v>
                </c:pt>
                <c:pt idx="7618">
                  <c:v>166.41605240999999</c:v>
                </c:pt>
                <c:pt idx="7619">
                  <c:v>271.79861422499999</c:v>
                </c:pt>
                <c:pt idx="7620">
                  <c:v>319.346335608</c:v>
                </c:pt>
                <c:pt idx="7621">
                  <c:v>205.686807622</c:v>
                </c:pt>
                <c:pt idx="7622">
                  <c:v>139.05852874199999</c:v>
                </c:pt>
                <c:pt idx="7623">
                  <c:v>117.710596329</c:v>
                </c:pt>
                <c:pt idx="7624">
                  <c:v>-40.633825967</c:v>
                </c:pt>
                <c:pt idx="7625">
                  <c:v>8.1308603989999995</c:v>
                </c:pt>
                <c:pt idx="7626">
                  <c:v>97.032534884</c:v>
                </c:pt>
                <c:pt idx="7627">
                  <c:v>134.61372167299999</c:v>
                </c:pt>
                <c:pt idx="7628">
                  <c:v>163.22248138</c:v>
                </c:pt>
                <c:pt idx="7629">
                  <c:v>192.43354721099999</c:v>
                </c:pt>
                <c:pt idx="7630">
                  <c:v>108.983068786</c:v>
                </c:pt>
                <c:pt idx="7631">
                  <c:v>63.363065675999998</c:v>
                </c:pt>
                <c:pt idx="7632">
                  <c:v>74.891019521999993</c:v>
                </c:pt>
                <c:pt idx="7633">
                  <c:v>170.61893931200001</c:v>
                </c:pt>
                <c:pt idx="7634">
                  <c:v>301.48027791300001</c:v>
                </c:pt>
                <c:pt idx="7635">
                  <c:v>225.57863540400001</c:v>
                </c:pt>
                <c:pt idx="7636">
                  <c:v>85.448897173999995</c:v>
                </c:pt>
                <c:pt idx="7637">
                  <c:v>52.161056965999997</c:v>
                </c:pt>
                <c:pt idx="7638">
                  <c:v>-18.588158899</c:v>
                </c:pt>
                <c:pt idx="7639">
                  <c:v>-117.780150428</c:v>
                </c:pt>
                <c:pt idx="7640">
                  <c:v>19.925121404999999</c:v>
                </c:pt>
                <c:pt idx="7641">
                  <c:v>151.96948426200001</c:v>
                </c:pt>
                <c:pt idx="7642">
                  <c:v>177.296122701</c:v>
                </c:pt>
                <c:pt idx="7643">
                  <c:v>214.45467345</c:v>
                </c:pt>
                <c:pt idx="7644">
                  <c:v>238.318235593</c:v>
                </c:pt>
                <c:pt idx="7645">
                  <c:v>92.893423881999993</c:v>
                </c:pt>
                <c:pt idx="7646">
                  <c:v>77.809428882999995</c:v>
                </c:pt>
                <c:pt idx="7647">
                  <c:v>149.46959989999999</c:v>
                </c:pt>
                <c:pt idx="7648">
                  <c:v>268.90515502199997</c:v>
                </c:pt>
                <c:pt idx="7649">
                  <c:v>367.465490531</c:v>
                </c:pt>
                <c:pt idx="7650">
                  <c:v>265.02191887399999</c:v>
                </c:pt>
                <c:pt idx="7651">
                  <c:v>172.755134212</c:v>
                </c:pt>
                <c:pt idx="7652">
                  <c:v>141.74712534299999</c:v>
                </c:pt>
                <c:pt idx="7653">
                  <c:v>-15.094191145</c:v>
                </c:pt>
                <c:pt idx="7654">
                  <c:v>-10.295708014000001</c:v>
                </c:pt>
                <c:pt idx="7655">
                  <c:v>83.150140656999994</c:v>
                </c:pt>
                <c:pt idx="7656">
                  <c:v>150.58516589300001</c:v>
                </c:pt>
                <c:pt idx="7657">
                  <c:v>198.06912570700001</c:v>
                </c:pt>
                <c:pt idx="7658">
                  <c:v>242.57840760400001</c:v>
                </c:pt>
                <c:pt idx="7659">
                  <c:v>189.714315236</c:v>
                </c:pt>
                <c:pt idx="7660">
                  <c:v>107.337596719</c:v>
                </c:pt>
                <c:pt idx="7661">
                  <c:v>87.785607280999997</c:v>
                </c:pt>
                <c:pt idx="7662">
                  <c:v>171.53938298</c:v>
                </c:pt>
                <c:pt idx="7663">
                  <c:v>280.82312460000003</c:v>
                </c:pt>
                <c:pt idx="7664">
                  <c:v>228.82229615099999</c:v>
                </c:pt>
                <c:pt idx="7665">
                  <c:v>100.35461471000001</c:v>
                </c:pt>
                <c:pt idx="7666">
                  <c:v>81.238980562999998</c:v>
                </c:pt>
                <c:pt idx="7667">
                  <c:v>37.188885124999999</c:v>
                </c:pt>
                <c:pt idx="7668">
                  <c:v>-90.755347669000002</c:v>
                </c:pt>
                <c:pt idx="7669">
                  <c:v>28.538999527000001</c:v>
                </c:pt>
                <c:pt idx="7670">
                  <c:v>144.14826027000001</c:v>
                </c:pt>
                <c:pt idx="7671">
                  <c:v>157.90018053200001</c:v>
                </c:pt>
                <c:pt idx="7672">
                  <c:v>180.06365365100001</c:v>
                </c:pt>
                <c:pt idx="7673">
                  <c:v>210.780449425</c:v>
                </c:pt>
                <c:pt idx="7674">
                  <c:v>81.997633206000003</c:v>
                </c:pt>
                <c:pt idx="7675">
                  <c:v>87.412959010999998</c:v>
                </c:pt>
                <c:pt idx="7676">
                  <c:v>154.99576535899999</c:v>
                </c:pt>
                <c:pt idx="7677">
                  <c:v>268.12220155300002</c:v>
                </c:pt>
                <c:pt idx="7678">
                  <c:v>391.72090839499998</c:v>
                </c:pt>
                <c:pt idx="7679">
                  <c:v>286.93018164400002</c:v>
                </c:pt>
                <c:pt idx="7680">
                  <c:v>169.303274469</c:v>
                </c:pt>
                <c:pt idx="7681">
                  <c:v>130.405677252</c:v>
                </c:pt>
                <c:pt idx="7682">
                  <c:v>-3.266627851</c:v>
                </c:pt>
                <c:pt idx="7683">
                  <c:v>-24.078945838999999</c:v>
                </c:pt>
                <c:pt idx="7684">
                  <c:v>98.965296620999993</c:v>
                </c:pt>
                <c:pt idx="7685">
                  <c:v>197.651030037</c:v>
                </c:pt>
                <c:pt idx="7686">
                  <c:v>242.500011685</c:v>
                </c:pt>
                <c:pt idx="7687">
                  <c:v>285.11892840000002</c:v>
                </c:pt>
                <c:pt idx="7688">
                  <c:v>251.994678932</c:v>
                </c:pt>
                <c:pt idx="7689">
                  <c:v>135.187458878</c:v>
                </c:pt>
                <c:pt idx="7690">
                  <c:v>95.629543041000005</c:v>
                </c:pt>
                <c:pt idx="7691">
                  <c:v>176.22957524099999</c:v>
                </c:pt>
                <c:pt idx="7692">
                  <c:v>294.39431134799997</c:v>
                </c:pt>
                <c:pt idx="7693">
                  <c:v>292.29116683699999</c:v>
                </c:pt>
                <c:pt idx="7694">
                  <c:v>174.214712163</c:v>
                </c:pt>
                <c:pt idx="7695">
                  <c:v>138.254045265</c:v>
                </c:pt>
                <c:pt idx="7696">
                  <c:v>96.935052107000004</c:v>
                </c:pt>
                <c:pt idx="7697">
                  <c:v>-61.140178972999998</c:v>
                </c:pt>
                <c:pt idx="7698">
                  <c:v>27.056385202000001</c:v>
                </c:pt>
                <c:pt idx="7699">
                  <c:v>117.363914073</c:v>
                </c:pt>
                <c:pt idx="7700">
                  <c:v>138.34570327399999</c:v>
                </c:pt>
                <c:pt idx="7701">
                  <c:v>177.46076797399999</c:v>
                </c:pt>
                <c:pt idx="7702">
                  <c:v>222.69806779300001</c:v>
                </c:pt>
                <c:pt idx="7703">
                  <c:v>109.648455986</c:v>
                </c:pt>
                <c:pt idx="7704">
                  <c:v>100.107164954</c:v>
                </c:pt>
                <c:pt idx="7705">
                  <c:v>141.283878485</c:v>
                </c:pt>
                <c:pt idx="7706">
                  <c:v>235.784213806</c:v>
                </c:pt>
                <c:pt idx="7707">
                  <c:v>363.19837570700003</c:v>
                </c:pt>
                <c:pt idx="7708">
                  <c:v>257.623945408</c:v>
                </c:pt>
                <c:pt idx="7709">
                  <c:v>134.64570191999999</c:v>
                </c:pt>
                <c:pt idx="7710">
                  <c:v>115.640538175</c:v>
                </c:pt>
                <c:pt idx="7711">
                  <c:v>17.477416936000001</c:v>
                </c:pt>
                <c:pt idx="7712">
                  <c:v>-35.583153950000003</c:v>
                </c:pt>
                <c:pt idx="7713">
                  <c:v>100.832619415</c:v>
                </c:pt>
                <c:pt idx="7714">
                  <c:v>212.87181566699999</c:v>
                </c:pt>
                <c:pt idx="7715">
                  <c:v>238.317831681</c:v>
                </c:pt>
                <c:pt idx="7716">
                  <c:v>270.179579053</c:v>
                </c:pt>
                <c:pt idx="7717">
                  <c:v>256.82458953700001</c:v>
                </c:pt>
                <c:pt idx="7718">
                  <c:v>129.501755884</c:v>
                </c:pt>
                <c:pt idx="7719">
                  <c:v>109.61723038</c:v>
                </c:pt>
                <c:pt idx="7720">
                  <c:v>199.165002679</c:v>
                </c:pt>
                <c:pt idx="7721">
                  <c:v>324.17863285999999</c:v>
                </c:pt>
                <c:pt idx="7722">
                  <c:v>359.29334099200003</c:v>
                </c:pt>
                <c:pt idx="7723">
                  <c:v>237.056915465</c:v>
                </c:pt>
                <c:pt idx="7724">
                  <c:v>163.951228044</c:v>
                </c:pt>
                <c:pt idx="7725">
                  <c:v>119.24064493500001</c:v>
                </c:pt>
                <c:pt idx="7726">
                  <c:v>-51.938994106000003</c:v>
                </c:pt>
                <c:pt idx="7727">
                  <c:v>9.9513410320000002</c:v>
                </c:pt>
                <c:pt idx="7728">
                  <c:v>105.9484705</c:v>
                </c:pt>
                <c:pt idx="7729">
                  <c:v>156.22787172700001</c:v>
                </c:pt>
                <c:pt idx="7730">
                  <c:v>206.01063288099999</c:v>
                </c:pt>
                <c:pt idx="7731">
                  <c:v>244.01920984500001</c:v>
                </c:pt>
                <c:pt idx="7732">
                  <c:v>139.714214008</c:v>
                </c:pt>
                <c:pt idx="7733">
                  <c:v>91.930681695000004</c:v>
                </c:pt>
                <c:pt idx="7734">
                  <c:v>98.278794286999997</c:v>
                </c:pt>
                <c:pt idx="7735">
                  <c:v>178.075834837</c:v>
                </c:pt>
                <c:pt idx="7736">
                  <c:v>308.49243300400002</c:v>
                </c:pt>
                <c:pt idx="7737">
                  <c:v>234.76182339299999</c:v>
                </c:pt>
                <c:pt idx="7738">
                  <c:v>121.44161997499999</c:v>
                </c:pt>
                <c:pt idx="7739">
                  <c:v>109.33902947599999</c:v>
                </c:pt>
                <c:pt idx="7740">
                  <c:v>28.203733937999999</c:v>
                </c:pt>
                <c:pt idx="7741">
                  <c:v>-65.394992142999996</c:v>
                </c:pt>
                <c:pt idx="7742">
                  <c:v>65.395586699999996</c:v>
                </c:pt>
                <c:pt idx="7743">
                  <c:v>177.33359585100001</c:v>
                </c:pt>
                <c:pt idx="7744">
                  <c:v>184.35538503500001</c:v>
                </c:pt>
                <c:pt idx="7745">
                  <c:v>219.272498614</c:v>
                </c:pt>
                <c:pt idx="7746">
                  <c:v>248.47258804399999</c:v>
                </c:pt>
                <c:pt idx="7747">
                  <c:v>127.778071817</c:v>
                </c:pt>
                <c:pt idx="7748">
                  <c:v>124.747010209</c:v>
                </c:pt>
                <c:pt idx="7749">
                  <c:v>206.17669249799999</c:v>
                </c:pt>
                <c:pt idx="7750">
                  <c:v>322.574515663</c:v>
                </c:pt>
                <c:pt idx="7751">
                  <c:v>385.99273841500002</c:v>
                </c:pt>
                <c:pt idx="7752">
                  <c:v>258.76313956400003</c:v>
                </c:pt>
                <c:pt idx="7753">
                  <c:v>155.254444681</c:v>
                </c:pt>
                <c:pt idx="7754">
                  <c:v>124.796680819</c:v>
                </c:pt>
                <c:pt idx="7755">
                  <c:v>-23.204426095999999</c:v>
                </c:pt>
                <c:pt idx="7756">
                  <c:v>16.304976584999999</c:v>
                </c:pt>
                <c:pt idx="7757">
                  <c:v>121.47098736700001</c:v>
                </c:pt>
                <c:pt idx="7758">
                  <c:v>187.881315685</c:v>
                </c:pt>
                <c:pt idx="7759">
                  <c:v>229.99312873100001</c:v>
                </c:pt>
                <c:pt idx="7760">
                  <c:v>254.02388169700001</c:v>
                </c:pt>
                <c:pt idx="7761">
                  <c:v>166.459202436</c:v>
                </c:pt>
                <c:pt idx="7762">
                  <c:v>82.156558286000006</c:v>
                </c:pt>
                <c:pt idx="7763">
                  <c:v>71.195056034000004</c:v>
                </c:pt>
                <c:pt idx="7764">
                  <c:v>165.631141619</c:v>
                </c:pt>
                <c:pt idx="7765">
                  <c:v>301.524124954</c:v>
                </c:pt>
                <c:pt idx="7766">
                  <c:v>254.905805405</c:v>
                </c:pt>
                <c:pt idx="7767">
                  <c:v>133.78155887099999</c:v>
                </c:pt>
                <c:pt idx="7768">
                  <c:v>107.717277494</c:v>
                </c:pt>
                <c:pt idx="7769">
                  <c:v>35.466430500000001</c:v>
                </c:pt>
                <c:pt idx="7770">
                  <c:v>-93.435444066000002</c:v>
                </c:pt>
                <c:pt idx="7771">
                  <c:v>19.8926613</c:v>
                </c:pt>
                <c:pt idx="7772">
                  <c:v>135.57716042499999</c:v>
                </c:pt>
                <c:pt idx="7773">
                  <c:v>158.70874908499999</c:v>
                </c:pt>
                <c:pt idx="7774">
                  <c:v>206.74752610900001</c:v>
                </c:pt>
                <c:pt idx="7775">
                  <c:v>254.874992961</c:v>
                </c:pt>
                <c:pt idx="7776">
                  <c:v>126.950714846</c:v>
                </c:pt>
                <c:pt idx="7777">
                  <c:v>122.168433011</c:v>
                </c:pt>
                <c:pt idx="7778">
                  <c:v>182.83805634500001</c:v>
                </c:pt>
                <c:pt idx="7779">
                  <c:v>283.30671189899999</c:v>
                </c:pt>
                <c:pt idx="7780">
                  <c:v>374.96408626099998</c:v>
                </c:pt>
                <c:pt idx="7781">
                  <c:v>264.349369244</c:v>
                </c:pt>
                <c:pt idx="7782">
                  <c:v>167.42085316500001</c:v>
                </c:pt>
                <c:pt idx="7783">
                  <c:v>154.034927315</c:v>
                </c:pt>
                <c:pt idx="7784">
                  <c:v>22.407009194</c:v>
                </c:pt>
                <c:pt idx="7785">
                  <c:v>20.892410958999999</c:v>
                </c:pt>
                <c:pt idx="7786">
                  <c:v>131.76736677100001</c:v>
                </c:pt>
                <c:pt idx="7787">
                  <c:v>205.16253739199999</c:v>
                </c:pt>
                <c:pt idx="7788">
                  <c:v>232.82369550499999</c:v>
                </c:pt>
                <c:pt idx="7789">
                  <c:v>253.97066711599999</c:v>
                </c:pt>
                <c:pt idx="7790">
                  <c:v>206.83423854099999</c:v>
                </c:pt>
                <c:pt idx="7791">
                  <c:v>116.53287269800001</c:v>
                </c:pt>
                <c:pt idx="7792">
                  <c:v>102.69043839299999</c:v>
                </c:pt>
                <c:pt idx="7793">
                  <c:v>200.061912175</c:v>
                </c:pt>
                <c:pt idx="7794">
                  <c:v>324.51348582000003</c:v>
                </c:pt>
                <c:pt idx="7795">
                  <c:v>296.52421504599999</c:v>
                </c:pt>
                <c:pt idx="7796">
                  <c:v>159.88424851900001</c:v>
                </c:pt>
                <c:pt idx="7797">
                  <c:v>111.34205700299999</c:v>
                </c:pt>
                <c:pt idx="7798">
                  <c:v>52.500338257000003</c:v>
                </c:pt>
                <c:pt idx="7799">
                  <c:v>-90.668697890999994</c:v>
                </c:pt>
                <c:pt idx="7800">
                  <c:v>18.757336891000001</c:v>
                </c:pt>
                <c:pt idx="7801">
                  <c:v>137.34628966899999</c:v>
                </c:pt>
                <c:pt idx="7802">
                  <c:v>171.69425885999999</c:v>
                </c:pt>
                <c:pt idx="7803">
                  <c:v>214.74369125199999</c:v>
                </c:pt>
                <c:pt idx="7804">
                  <c:v>252.34362538400001</c:v>
                </c:pt>
                <c:pt idx="7805">
                  <c:v>115.987898407</c:v>
                </c:pt>
                <c:pt idx="7806">
                  <c:v>96.343948432999994</c:v>
                </c:pt>
                <c:pt idx="7807">
                  <c:v>134.24074574900001</c:v>
                </c:pt>
                <c:pt idx="7808">
                  <c:v>232.719952648</c:v>
                </c:pt>
                <c:pt idx="7809">
                  <c:v>368.60805857899999</c:v>
                </c:pt>
                <c:pt idx="7810">
                  <c:v>281.94295879999999</c:v>
                </c:pt>
                <c:pt idx="7811">
                  <c:v>180.60867440499999</c:v>
                </c:pt>
                <c:pt idx="7812">
                  <c:v>160.94095125999999</c:v>
                </c:pt>
                <c:pt idx="7813">
                  <c:v>37.657711681000002</c:v>
                </c:pt>
                <c:pt idx="7814">
                  <c:v>-10.767936424</c:v>
                </c:pt>
                <c:pt idx="7815">
                  <c:v>104.79370360999999</c:v>
                </c:pt>
                <c:pt idx="7816">
                  <c:v>190.07781372299999</c:v>
                </c:pt>
                <c:pt idx="7817">
                  <c:v>219.271539281</c:v>
                </c:pt>
                <c:pt idx="7818">
                  <c:v>267.14871328499999</c:v>
                </c:pt>
                <c:pt idx="7819">
                  <c:v>264.35423811999999</c:v>
                </c:pt>
                <c:pt idx="7820">
                  <c:v>157.176002584</c:v>
                </c:pt>
                <c:pt idx="7821">
                  <c:v>134.274367568</c:v>
                </c:pt>
                <c:pt idx="7822">
                  <c:v>218.74199277</c:v>
                </c:pt>
                <c:pt idx="7823">
                  <c:v>328.215571157</c:v>
                </c:pt>
                <c:pt idx="7824">
                  <c:v>323.75357617899999</c:v>
                </c:pt>
                <c:pt idx="7825">
                  <c:v>183.50808358200001</c:v>
                </c:pt>
                <c:pt idx="7826">
                  <c:v>126.785998417</c:v>
                </c:pt>
                <c:pt idx="7827">
                  <c:v>98.877122964999998</c:v>
                </c:pt>
                <c:pt idx="7828">
                  <c:v>-50.589151676999997</c:v>
                </c:pt>
                <c:pt idx="7829">
                  <c:v>-47.711973888000003</c:v>
                </c:pt>
                <c:pt idx="7830">
                  <c:v>55.679346623000001</c:v>
                </c:pt>
                <c:pt idx="7831">
                  <c:v>91.104766659000006</c:v>
                </c:pt>
                <c:pt idx="7832">
                  <c:v>121.476296214</c:v>
                </c:pt>
                <c:pt idx="7833">
                  <c:v>140.426718381</c:v>
                </c:pt>
                <c:pt idx="7834">
                  <c:v>13.903676404</c:v>
                </c:pt>
                <c:pt idx="7835">
                  <c:v>-13.989929755</c:v>
                </c:pt>
                <c:pt idx="7836">
                  <c:v>19.230596024</c:v>
                </c:pt>
                <c:pt idx="7837">
                  <c:v>121.638755317</c:v>
                </c:pt>
                <c:pt idx="7838">
                  <c:v>268.61800442100002</c:v>
                </c:pt>
                <c:pt idx="7839">
                  <c:v>188.34816977599999</c:v>
                </c:pt>
                <c:pt idx="7840">
                  <c:v>66.974033786000007</c:v>
                </c:pt>
                <c:pt idx="7841">
                  <c:v>33.328987685999998</c:v>
                </c:pt>
                <c:pt idx="7842">
                  <c:v>-75.912358608999995</c:v>
                </c:pt>
                <c:pt idx="7843">
                  <c:v>-160.55543592699999</c:v>
                </c:pt>
                <c:pt idx="7844">
                  <c:v>-29.412659427000001</c:v>
                </c:pt>
                <c:pt idx="7845">
                  <c:v>91.253523246</c:v>
                </c:pt>
                <c:pt idx="7846">
                  <c:v>125.478357684</c:v>
                </c:pt>
                <c:pt idx="7847">
                  <c:v>177.491313542</c:v>
                </c:pt>
                <c:pt idx="7848">
                  <c:v>195.42875857499999</c:v>
                </c:pt>
                <c:pt idx="7849">
                  <c:v>64.721177890999996</c:v>
                </c:pt>
                <c:pt idx="7850">
                  <c:v>37.560575106999998</c:v>
                </c:pt>
                <c:pt idx="7851">
                  <c:v>105.26404882999999</c:v>
                </c:pt>
                <c:pt idx="7852">
                  <c:v>209.95522404299999</c:v>
                </c:pt>
                <c:pt idx="7853">
                  <c:v>256.83558257499999</c:v>
                </c:pt>
                <c:pt idx="7854">
                  <c:v>142.42943589800001</c:v>
                </c:pt>
                <c:pt idx="7855">
                  <c:v>75.099122284000003</c:v>
                </c:pt>
                <c:pt idx="7856">
                  <c:v>53.273066198000002</c:v>
                </c:pt>
                <c:pt idx="7857">
                  <c:v>-105.569172166</c:v>
                </c:pt>
                <c:pt idx="7858">
                  <c:v>-57.471610396999999</c:v>
                </c:pt>
                <c:pt idx="7859">
                  <c:v>30.751031901000001</c:v>
                </c:pt>
                <c:pt idx="7860">
                  <c:v>67.79629808</c:v>
                </c:pt>
                <c:pt idx="7861">
                  <c:v>95.710697550999996</c:v>
                </c:pt>
                <c:pt idx="7862">
                  <c:v>124.18588393900001</c:v>
                </c:pt>
                <c:pt idx="7863">
                  <c:v>40.202937362999997</c:v>
                </c:pt>
                <c:pt idx="7864">
                  <c:v>-6.2023559150000001</c:v>
                </c:pt>
                <c:pt idx="7865">
                  <c:v>4.6723369610000001</c:v>
                </c:pt>
                <c:pt idx="7866">
                  <c:v>99.911583651000001</c:v>
                </c:pt>
                <c:pt idx="7867">
                  <c:v>230.175238716</c:v>
                </c:pt>
                <c:pt idx="7868">
                  <c:v>153.73449898499999</c:v>
                </c:pt>
                <c:pt idx="7869">
                  <c:v>13.049668069000001</c:v>
                </c:pt>
                <c:pt idx="7870">
                  <c:v>-21.065785941000001</c:v>
                </c:pt>
                <c:pt idx="7871">
                  <c:v>-92.478215321999997</c:v>
                </c:pt>
                <c:pt idx="7872">
                  <c:v>-192.35699370200001</c:v>
                </c:pt>
                <c:pt idx="7873">
                  <c:v>-55.470502717000002</c:v>
                </c:pt>
                <c:pt idx="7874">
                  <c:v>75.943817074999998</c:v>
                </c:pt>
                <c:pt idx="7875">
                  <c:v>100.72087706799999</c:v>
                </c:pt>
                <c:pt idx="7876">
                  <c:v>137.427289054</c:v>
                </c:pt>
                <c:pt idx="7877">
                  <c:v>160.93738954400001</c:v>
                </c:pt>
                <c:pt idx="7878">
                  <c:v>14.927407602000001</c:v>
                </c:pt>
                <c:pt idx="7879">
                  <c:v>-1.028248321</c:v>
                </c:pt>
                <c:pt idx="7880">
                  <c:v>69.831562305000006</c:v>
                </c:pt>
                <c:pt idx="7881">
                  <c:v>188.54295799799999</c:v>
                </c:pt>
                <c:pt idx="7882">
                  <c:v>286.53313705599999</c:v>
                </c:pt>
                <c:pt idx="7883">
                  <c:v>183.513999023</c:v>
                </c:pt>
                <c:pt idx="7884">
                  <c:v>90.781632103999996</c:v>
                </c:pt>
                <c:pt idx="7885">
                  <c:v>59.422326630999997</c:v>
                </c:pt>
                <c:pt idx="7886">
                  <c:v>-97.875569755000001</c:v>
                </c:pt>
                <c:pt idx="7887">
                  <c:v>-93.635356814999994</c:v>
                </c:pt>
                <c:pt idx="7888">
                  <c:v>-1.1269339789999999</c:v>
                </c:pt>
                <c:pt idx="7889">
                  <c:v>65.462227373000005</c:v>
                </c:pt>
                <c:pt idx="7890">
                  <c:v>112.21052115800001</c:v>
                </c:pt>
                <c:pt idx="7891">
                  <c:v>156.09814713099999</c:v>
                </c:pt>
                <c:pt idx="7892">
                  <c:v>102.896564031</c:v>
                </c:pt>
                <c:pt idx="7893">
                  <c:v>19.979294439</c:v>
                </c:pt>
                <c:pt idx="7894">
                  <c:v>-5.6350859000000003E-2</c:v>
                </c:pt>
                <c:pt idx="7895">
                  <c:v>83.284036233999998</c:v>
                </c:pt>
                <c:pt idx="7896">
                  <c:v>192.055100108</c:v>
                </c:pt>
                <c:pt idx="7897">
                  <c:v>139.114414568</c:v>
                </c:pt>
                <c:pt idx="7898">
                  <c:v>9.7237813979999999</c:v>
                </c:pt>
                <c:pt idx="7899">
                  <c:v>-10.197178208</c:v>
                </c:pt>
                <c:pt idx="7900">
                  <c:v>-54.714689110999998</c:v>
                </c:pt>
                <c:pt idx="7901">
                  <c:v>-183.123296694</c:v>
                </c:pt>
                <c:pt idx="7902">
                  <c:v>-64.409158847</c:v>
                </c:pt>
                <c:pt idx="7903">
                  <c:v>50.790635608999999</c:v>
                </c:pt>
                <c:pt idx="7904">
                  <c:v>64.152360340000001</c:v>
                </c:pt>
                <c:pt idx="7905">
                  <c:v>85.889482158999996</c:v>
                </c:pt>
                <c:pt idx="7906">
                  <c:v>115.660335491</c:v>
                </c:pt>
                <c:pt idx="7907">
                  <c:v>-14.022971148</c:v>
                </c:pt>
                <c:pt idx="7908">
                  <c:v>-9.3581518169999995</c:v>
                </c:pt>
                <c:pt idx="7909">
                  <c:v>57.626259505</c:v>
                </c:pt>
                <c:pt idx="7910">
                  <c:v>170.288464965</c:v>
                </c:pt>
                <c:pt idx="7911">
                  <c:v>293.58788224300002</c:v>
                </c:pt>
                <c:pt idx="7912">
                  <c:v>188.49929409800001</c:v>
                </c:pt>
                <c:pt idx="7913">
                  <c:v>70.513090941000002</c:v>
                </c:pt>
                <c:pt idx="7914">
                  <c:v>31.116947517</c:v>
                </c:pt>
                <c:pt idx="7915">
                  <c:v>-103.51656966500001</c:v>
                </c:pt>
                <c:pt idx="7916">
                  <c:v>-125.225032645</c:v>
                </c:pt>
                <c:pt idx="7917">
                  <c:v>-2.9346260239999999</c:v>
                </c:pt>
                <c:pt idx="7918">
                  <c:v>95.163572056999996</c:v>
                </c:pt>
                <c:pt idx="7919">
                  <c:v>139.59760859799999</c:v>
                </c:pt>
                <c:pt idx="7920">
                  <c:v>181.97002610499999</c:v>
                </c:pt>
                <c:pt idx="7921">
                  <c:v>148.68683215300001</c:v>
                </c:pt>
                <c:pt idx="7922">
                  <c:v>31.447315251999999</c:v>
                </c:pt>
                <c:pt idx="7923">
                  <c:v>-8.6229937410000002</c:v>
                </c:pt>
                <c:pt idx="7924">
                  <c:v>70.985029663999995</c:v>
                </c:pt>
                <c:pt idx="7925">
                  <c:v>188.20084184300001</c:v>
                </c:pt>
                <c:pt idx="7926">
                  <c:v>185.39561757999999</c:v>
                </c:pt>
                <c:pt idx="7927">
                  <c:v>66.760354289999995</c:v>
                </c:pt>
                <c:pt idx="7928">
                  <c:v>30.456021263</c:v>
                </c:pt>
                <c:pt idx="7929">
                  <c:v>-11.015869842000001</c:v>
                </c:pt>
                <c:pt idx="7930">
                  <c:v>-169.434141135</c:v>
                </c:pt>
                <c:pt idx="7931">
                  <c:v>-81.675110458000006</c:v>
                </c:pt>
                <c:pt idx="7932">
                  <c:v>8.2220177440000004</c:v>
                </c:pt>
                <c:pt idx="7933">
                  <c:v>28.153772518</c:v>
                </c:pt>
                <c:pt idx="7934">
                  <c:v>66.269554627000005</c:v>
                </c:pt>
                <c:pt idx="7935">
                  <c:v>110.733707714</c:v>
                </c:pt>
                <c:pt idx="7936">
                  <c:v>-2.7563934899999998</c:v>
                </c:pt>
                <c:pt idx="7937">
                  <c:v>-12.612960948</c:v>
                </c:pt>
                <c:pt idx="7938">
                  <c:v>28.298015367000001</c:v>
                </c:pt>
                <c:pt idx="7939">
                  <c:v>122.56092195799999</c:v>
                </c:pt>
                <c:pt idx="7940">
                  <c:v>249.72450910399999</c:v>
                </c:pt>
                <c:pt idx="7941">
                  <c:v>143.69678103499999</c:v>
                </c:pt>
                <c:pt idx="7942">
                  <c:v>19.536247732</c:v>
                </c:pt>
                <c:pt idx="7943">
                  <c:v>-0.477496166</c:v>
                </c:pt>
                <c:pt idx="7944">
                  <c:v>-99.236415011999995</c:v>
                </c:pt>
                <c:pt idx="7945">
                  <c:v>-152.795778907</c:v>
                </c:pt>
                <c:pt idx="7946">
                  <c:v>-16.741249993</c:v>
                </c:pt>
                <c:pt idx="7947">
                  <c:v>95.149716988999998</c:v>
                </c:pt>
                <c:pt idx="7948">
                  <c:v>120.443590859</c:v>
                </c:pt>
                <c:pt idx="7949">
                  <c:v>152.08578488200001</c:v>
                </c:pt>
                <c:pt idx="7950">
                  <c:v>138.275322757</c:v>
                </c:pt>
                <c:pt idx="7951">
                  <c:v>9.7130488960000001</c:v>
                </c:pt>
                <c:pt idx="7952">
                  <c:v>-11.13222702</c:v>
                </c:pt>
                <c:pt idx="7953">
                  <c:v>77.664844940999998</c:v>
                </c:pt>
                <c:pt idx="7954">
                  <c:v>202.16455577599999</c:v>
                </c:pt>
                <c:pt idx="7955">
                  <c:v>237.118534262</c:v>
                </c:pt>
                <c:pt idx="7956">
                  <c:v>114.807071431</c:v>
                </c:pt>
                <c:pt idx="7957">
                  <c:v>41.604244602000001</c:v>
                </c:pt>
                <c:pt idx="7958">
                  <c:v>-3.4056604899999998</c:v>
                </c:pt>
                <c:pt idx="7959">
                  <c:v>-175.26813641999999</c:v>
                </c:pt>
                <c:pt idx="7960">
                  <c:v>-114.514529982</c:v>
                </c:pt>
                <c:pt idx="7961">
                  <c:v>-19.504121942000001</c:v>
                </c:pt>
                <c:pt idx="7962">
                  <c:v>29.973652017999999</c:v>
                </c:pt>
                <c:pt idx="7963">
                  <c:v>79.229082949000002</c:v>
                </c:pt>
                <c:pt idx="7964">
                  <c:v>117.04485429899999</c:v>
                </c:pt>
                <c:pt idx="7965">
                  <c:v>12.673985053999999</c:v>
                </c:pt>
                <c:pt idx="7966">
                  <c:v>-35.267478752999999</c:v>
                </c:pt>
                <c:pt idx="7967">
                  <c:v>-29.21529009</c:v>
                </c:pt>
                <c:pt idx="7968">
                  <c:v>50.038326542999997</c:v>
                </c:pt>
                <c:pt idx="7969">
                  <c:v>179.19262885000001</c:v>
                </c:pt>
                <c:pt idx="7970">
                  <c:v>104.403397502</c:v>
                </c:pt>
                <c:pt idx="7971">
                  <c:v>-9.7400202559999993</c:v>
                </c:pt>
                <c:pt idx="7972">
                  <c:v>-22.212181119</c:v>
                </c:pt>
                <c:pt idx="7973">
                  <c:v>-103.41897369199999</c:v>
                </c:pt>
                <c:pt idx="7974">
                  <c:v>-197.292098584</c:v>
                </c:pt>
                <c:pt idx="7975">
                  <c:v>-66.622522669000006</c:v>
                </c:pt>
                <c:pt idx="7976">
                  <c:v>45.194333272000002</c:v>
                </c:pt>
                <c:pt idx="7977">
                  <c:v>51.689923426</c:v>
                </c:pt>
                <c:pt idx="7978">
                  <c:v>85.203786902000004</c:v>
                </c:pt>
                <c:pt idx="7979">
                  <c:v>113.23215812700001</c:v>
                </c:pt>
                <c:pt idx="7980">
                  <c:v>-8.1659107449999997</c:v>
                </c:pt>
                <c:pt idx="7981">
                  <c:v>-11.530533659</c:v>
                </c:pt>
                <c:pt idx="7982">
                  <c:v>69.646998869000001</c:v>
                </c:pt>
                <c:pt idx="7983">
                  <c:v>185.94104760100001</c:v>
                </c:pt>
                <c:pt idx="7984">
                  <c:v>249.40258495399999</c:v>
                </c:pt>
                <c:pt idx="7985">
                  <c:v>122.042313888</c:v>
                </c:pt>
                <c:pt idx="7986">
                  <c:v>17.789612159000001</c:v>
                </c:pt>
                <c:pt idx="7987">
                  <c:v>-14.161478917</c:v>
                </c:pt>
                <c:pt idx="7988">
                  <c:v>-163.15601111399999</c:v>
                </c:pt>
                <c:pt idx="7989">
                  <c:v>-124.390760872</c:v>
                </c:pt>
                <c:pt idx="7990">
                  <c:v>-19.636430268000002</c:v>
                </c:pt>
                <c:pt idx="7991">
                  <c:v>46.602849333000002</c:v>
                </c:pt>
                <c:pt idx="7992">
                  <c:v>88.690802356000006</c:v>
                </c:pt>
                <c:pt idx="7993">
                  <c:v>112.75845716800001</c:v>
                </c:pt>
                <c:pt idx="7994">
                  <c:v>24.906168842</c:v>
                </c:pt>
                <c:pt idx="7995">
                  <c:v>-60.161641447999997</c:v>
                </c:pt>
                <c:pt idx="7996">
                  <c:v>-72.505133358999998</c:v>
                </c:pt>
                <c:pt idx="7997">
                  <c:v>20.800021607000001</c:v>
                </c:pt>
                <c:pt idx="7998">
                  <c:v>155.90940133000001</c:v>
                </c:pt>
                <c:pt idx="7999">
                  <c:v>108.98377480000001</c:v>
                </c:pt>
                <c:pt idx="8000">
                  <c:v>-12.198611339999999</c:v>
                </c:pt>
                <c:pt idx="8001">
                  <c:v>-38.093641427000001</c:v>
                </c:pt>
                <c:pt idx="8002">
                  <c:v>-110.436713712</c:v>
                </c:pt>
                <c:pt idx="8003">
                  <c:v>-239.836646806</c:v>
                </c:pt>
                <c:pt idx="8004">
                  <c:v>-127.00611767700001</c:v>
                </c:pt>
                <c:pt idx="8005">
                  <c:v>-12.671021345</c:v>
                </c:pt>
                <c:pt idx="8006">
                  <c:v>9.2636536570000008</c:v>
                </c:pt>
                <c:pt idx="8007">
                  <c:v>56.442078940999998</c:v>
                </c:pt>
                <c:pt idx="8008">
                  <c:v>104.134925669</c:v>
                </c:pt>
                <c:pt idx="8009">
                  <c:v>-23.777289218</c:v>
                </c:pt>
                <c:pt idx="8010">
                  <c:v>-28.44375574</c:v>
                </c:pt>
                <c:pt idx="8011">
                  <c:v>32.169016192000001</c:v>
                </c:pt>
                <c:pt idx="8012">
                  <c:v>132.435623832</c:v>
                </c:pt>
                <c:pt idx="8013">
                  <c:v>223.40067357699999</c:v>
                </c:pt>
                <c:pt idx="8014">
                  <c:v>111.355882659</c:v>
                </c:pt>
                <c:pt idx="8015">
                  <c:v>13.155763923</c:v>
                </c:pt>
                <c:pt idx="8016">
                  <c:v>-0.96743616200000004</c:v>
                </c:pt>
                <c:pt idx="8017">
                  <c:v>-132.735828424</c:v>
                </c:pt>
                <c:pt idx="8018">
                  <c:v>-134.50052665499999</c:v>
                </c:pt>
                <c:pt idx="8019">
                  <c:v>-23.453946576</c:v>
                </c:pt>
                <c:pt idx="8020">
                  <c:v>50.134780618999997</c:v>
                </c:pt>
                <c:pt idx="8021">
                  <c:v>77.659743531999993</c:v>
                </c:pt>
                <c:pt idx="8022">
                  <c:v>97.986958373999997</c:v>
                </c:pt>
                <c:pt idx="8023">
                  <c:v>49.209179169000002</c:v>
                </c:pt>
                <c:pt idx="8024">
                  <c:v>-42.160067179000002</c:v>
                </c:pt>
                <c:pt idx="8025">
                  <c:v>-56.614002374999998</c:v>
                </c:pt>
                <c:pt idx="8026">
                  <c:v>40.355700491</c:v>
                </c:pt>
                <c:pt idx="8027">
                  <c:v>164.83374650600001</c:v>
                </c:pt>
                <c:pt idx="8028">
                  <c:v>137.19963326199999</c:v>
                </c:pt>
                <c:pt idx="8029">
                  <c:v>0.83635333499999998</c:v>
                </c:pt>
                <c:pt idx="8030">
                  <c:v>-47.758605377000002</c:v>
                </c:pt>
                <c:pt idx="8031">
                  <c:v>-107.809249447</c:v>
                </c:pt>
                <c:pt idx="8032">
                  <c:v>-252.44335833900001</c:v>
                </c:pt>
                <c:pt idx="8033">
                  <c:v>-143.87458567600001</c:v>
                </c:pt>
                <c:pt idx="8034">
                  <c:v>-25.998749563000001</c:v>
                </c:pt>
                <c:pt idx="8035">
                  <c:v>8.0226704430000009</c:v>
                </c:pt>
                <c:pt idx="8036">
                  <c:v>51.151993771999997</c:v>
                </c:pt>
                <c:pt idx="8037">
                  <c:v>88.917631166999996</c:v>
                </c:pt>
                <c:pt idx="8038">
                  <c:v>-47.348370893000002</c:v>
                </c:pt>
                <c:pt idx="8039">
                  <c:v>-66.886768540999995</c:v>
                </c:pt>
                <c:pt idx="8040">
                  <c:v>-30.168223521000002</c:v>
                </c:pt>
                <c:pt idx="8041">
                  <c:v>66.810184649000007</c:v>
                </c:pt>
                <c:pt idx="8042">
                  <c:v>201.57638717699999</c:v>
                </c:pt>
                <c:pt idx="8043">
                  <c:v>114.30990115100001</c:v>
                </c:pt>
                <c:pt idx="8044">
                  <c:v>12.794671494999999</c:v>
                </c:pt>
                <c:pt idx="8045">
                  <c:v>-6.6515956870000004</c:v>
                </c:pt>
                <c:pt idx="8046">
                  <c:v>-129.73535022499999</c:v>
                </c:pt>
                <c:pt idx="8047">
                  <c:v>-178.39418552199999</c:v>
                </c:pt>
                <c:pt idx="8048">
                  <c:v>-62.056243270000003</c:v>
                </c:pt>
                <c:pt idx="8049">
                  <c:v>21.962592795999999</c:v>
                </c:pt>
                <c:pt idx="8050">
                  <c:v>49.542695221999999</c:v>
                </c:pt>
                <c:pt idx="8051">
                  <c:v>96.175941537</c:v>
                </c:pt>
                <c:pt idx="8052">
                  <c:v>92.645183508000002</c:v>
                </c:pt>
                <c:pt idx="8053">
                  <c:v>-14.428820986</c:v>
                </c:pt>
                <c:pt idx="8054">
                  <c:v>-36.986491913000002</c:v>
                </c:pt>
                <c:pt idx="8055">
                  <c:v>47.662591132000003</c:v>
                </c:pt>
                <c:pt idx="8056">
                  <c:v>157.41025520299999</c:v>
                </c:pt>
                <c:pt idx="8057">
                  <c:v>153.84188521300001</c:v>
                </c:pt>
                <c:pt idx="8058">
                  <c:v>11.974894525</c:v>
                </c:pt>
                <c:pt idx="8059">
                  <c:v>63.932412378999999</c:v>
                </c:pt>
                <c:pt idx="8060">
                  <c:v>34.880622872000004</c:v>
                </c:pt>
                <c:pt idx="8061">
                  <c:v>-114.97981428200001</c:v>
                </c:pt>
                <c:pt idx="8062">
                  <c:v>-28.647812174999999</c:v>
                </c:pt>
                <c:pt idx="8063">
                  <c:v>75.086725305000002</c:v>
                </c:pt>
                <c:pt idx="8064">
                  <c:v>111.01340426599999</c:v>
                </c:pt>
                <c:pt idx="8065">
                  <c:v>141.73860145899999</c:v>
                </c:pt>
                <c:pt idx="8066">
                  <c:v>161.31539900300001</c:v>
                </c:pt>
                <c:pt idx="8067">
                  <c:v>32.935316241999999</c:v>
                </c:pt>
                <c:pt idx="8068">
                  <c:v>3.6148943199999999</c:v>
                </c:pt>
                <c:pt idx="8069">
                  <c:v>35.854807706000003</c:v>
                </c:pt>
                <c:pt idx="8070">
                  <c:v>137.66262034799999</c:v>
                </c:pt>
                <c:pt idx="8071">
                  <c:v>284.68806431399997</c:v>
                </c:pt>
                <c:pt idx="8072">
                  <c:v>204.857689838</c:v>
                </c:pt>
                <c:pt idx="8073">
                  <c:v>84.037092877999996</c:v>
                </c:pt>
                <c:pt idx="8074">
                  <c:v>50.678102903000003</c:v>
                </c:pt>
                <c:pt idx="8075">
                  <c:v>-58.377879976000003</c:v>
                </c:pt>
                <c:pt idx="8076">
                  <c:v>-144.72556615600001</c:v>
                </c:pt>
                <c:pt idx="8077">
                  <c:v>-14.539031722000001</c:v>
                </c:pt>
                <c:pt idx="8078">
                  <c:v>105.132645778</c:v>
                </c:pt>
                <c:pt idx="8079">
                  <c:v>138.804435213</c:v>
                </c:pt>
                <c:pt idx="8080">
                  <c:v>190.84268682499999</c:v>
                </c:pt>
                <c:pt idx="8081">
                  <c:v>209.03863007300001</c:v>
                </c:pt>
                <c:pt idx="8082">
                  <c:v>78.846533245000003</c:v>
                </c:pt>
                <c:pt idx="8083">
                  <c:v>51.997422303999997</c:v>
                </c:pt>
                <c:pt idx="8084">
                  <c:v>120.22953409599999</c:v>
                </c:pt>
                <c:pt idx="8085">
                  <c:v>223.394596616</c:v>
                </c:pt>
                <c:pt idx="8086">
                  <c:v>268.94560698999999</c:v>
                </c:pt>
                <c:pt idx="8087">
                  <c:v>153.62491754199999</c:v>
                </c:pt>
                <c:pt idx="8088">
                  <c:v>85.878353552999997</c:v>
                </c:pt>
                <c:pt idx="8089">
                  <c:v>64.198305441000002</c:v>
                </c:pt>
                <c:pt idx="8090">
                  <c:v>-94.344758681000002</c:v>
                </c:pt>
                <c:pt idx="8091">
                  <c:v>-46.098002002999998</c:v>
                </c:pt>
                <c:pt idx="8092">
                  <c:v>42.582697056000001</c:v>
                </c:pt>
                <c:pt idx="8093">
                  <c:v>80.295260107000004</c:v>
                </c:pt>
                <c:pt idx="8094">
                  <c:v>106.54107163899999</c:v>
                </c:pt>
                <c:pt idx="8095">
                  <c:v>133.50521740799999</c:v>
                </c:pt>
                <c:pt idx="8096">
                  <c:v>48.500304731</c:v>
                </c:pt>
                <c:pt idx="8097">
                  <c:v>1.862453446</c:v>
                </c:pt>
                <c:pt idx="8098">
                  <c:v>12.772947582</c:v>
                </c:pt>
                <c:pt idx="8099">
                  <c:v>108.129657439</c:v>
                </c:pt>
                <c:pt idx="8100">
                  <c:v>238.834199469</c:v>
                </c:pt>
                <c:pt idx="8101">
                  <c:v>162.75447987999999</c:v>
                </c:pt>
                <c:pt idx="8102">
                  <c:v>22.475775448</c:v>
                </c:pt>
                <c:pt idx="8103">
                  <c:v>-13.362670496</c:v>
                </c:pt>
                <c:pt idx="8104">
                  <c:v>-86.156065162000004</c:v>
                </c:pt>
                <c:pt idx="8105">
                  <c:v>-186.77789055900001</c:v>
                </c:pt>
                <c:pt idx="8106">
                  <c:v>-50.161549846</c:v>
                </c:pt>
                <c:pt idx="8107">
                  <c:v>81.203455981000005</c:v>
                </c:pt>
                <c:pt idx="8108">
                  <c:v>106.26708735</c:v>
                </c:pt>
                <c:pt idx="8109">
                  <c:v>143.40152622799999</c:v>
                </c:pt>
                <c:pt idx="8110">
                  <c:v>167.00442995399999</c:v>
                </c:pt>
                <c:pt idx="8111">
                  <c:v>21.235472158</c:v>
                </c:pt>
                <c:pt idx="8112">
                  <c:v>3.7038688230000001</c:v>
                </c:pt>
                <c:pt idx="8113">
                  <c:v>73.333329720999998</c:v>
                </c:pt>
                <c:pt idx="8114">
                  <c:v>191.15019318099999</c:v>
                </c:pt>
                <c:pt idx="8115">
                  <c:v>288.73605751500003</c:v>
                </c:pt>
                <c:pt idx="8116">
                  <c:v>185.80210861699999</c:v>
                </c:pt>
                <c:pt idx="8117">
                  <c:v>93.467793526999998</c:v>
                </c:pt>
                <c:pt idx="8118">
                  <c:v>62.438087361000001</c:v>
                </c:pt>
                <c:pt idx="8119">
                  <c:v>-94.941792761000002</c:v>
                </c:pt>
                <c:pt idx="8120">
                  <c:v>-90.594599036000005</c:v>
                </c:pt>
                <c:pt idx="8121">
                  <c:v>0.70473718900000004</c:v>
                </c:pt>
                <c:pt idx="8122">
                  <c:v>66.026708584000005</c:v>
                </c:pt>
                <c:pt idx="8123">
                  <c:v>111.767268191</c:v>
                </c:pt>
                <c:pt idx="8124">
                  <c:v>155.24489344400001</c:v>
                </c:pt>
                <c:pt idx="8125">
                  <c:v>102.02851685500001</c:v>
                </c:pt>
                <c:pt idx="8126">
                  <c:v>19.504347779</c:v>
                </c:pt>
                <c:pt idx="8127">
                  <c:v>-0.21394686900000001</c:v>
                </c:pt>
                <c:pt idx="8128">
                  <c:v>83.204304343000004</c:v>
                </c:pt>
                <c:pt idx="8129">
                  <c:v>192.229761448</c:v>
                </c:pt>
                <c:pt idx="8130">
                  <c:v>137.84889830899999</c:v>
                </c:pt>
                <c:pt idx="8131">
                  <c:v>7.1727667669999997</c:v>
                </c:pt>
                <c:pt idx="8132">
                  <c:v>-13.572273502</c:v>
                </c:pt>
                <c:pt idx="8133">
                  <c:v>-58.303597920999998</c:v>
                </c:pt>
                <c:pt idx="8134">
                  <c:v>-186.65097432900001</c:v>
                </c:pt>
                <c:pt idx="8135">
                  <c:v>-67.787709755999998</c:v>
                </c:pt>
                <c:pt idx="8136">
                  <c:v>47.767501883000001</c:v>
                </c:pt>
                <c:pt idx="8137">
                  <c:v>61.378816270000002</c:v>
                </c:pt>
                <c:pt idx="8138">
                  <c:v>83.231642339000004</c:v>
                </c:pt>
                <c:pt idx="8139">
                  <c:v>111.375809805</c:v>
                </c:pt>
                <c:pt idx="8140">
                  <c:v>-19.541433787999999</c:v>
                </c:pt>
                <c:pt idx="8141">
                  <c:v>-15.599473360999999</c:v>
                </c:pt>
                <c:pt idx="8142">
                  <c:v>51.029772788999999</c:v>
                </c:pt>
                <c:pt idx="8143">
                  <c:v>163.61652229000001</c:v>
                </c:pt>
                <c:pt idx="8144">
                  <c:v>287.191451578</c:v>
                </c:pt>
                <c:pt idx="8145">
                  <c:v>182.47138900799999</c:v>
                </c:pt>
                <c:pt idx="8146">
                  <c:v>64.704905724</c:v>
                </c:pt>
                <c:pt idx="8147">
                  <c:v>25.081564405999998</c:v>
                </c:pt>
                <c:pt idx="8148">
                  <c:v>-111.045286195</c:v>
                </c:pt>
                <c:pt idx="8149">
                  <c:v>-133.751458789</c:v>
                </c:pt>
                <c:pt idx="8150">
                  <c:v>-12.111743368999999</c:v>
                </c:pt>
                <c:pt idx="8151">
                  <c:v>85.557816008000003</c:v>
                </c:pt>
                <c:pt idx="8152">
                  <c:v>129.96608051300001</c:v>
                </c:pt>
                <c:pt idx="8153">
                  <c:v>172.708999624</c:v>
                </c:pt>
                <c:pt idx="8154">
                  <c:v>139.659984874</c:v>
                </c:pt>
                <c:pt idx="8155">
                  <c:v>22.547792665999999</c:v>
                </c:pt>
                <c:pt idx="8156">
                  <c:v>-17.568782921</c:v>
                </c:pt>
                <c:pt idx="8157">
                  <c:v>60.778261207</c:v>
                </c:pt>
                <c:pt idx="8158">
                  <c:v>176.921194646</c:v>
                </c:pt>
                <c:pt idx="8159">
                  <c:v>173.39165213499999</c:v>
                </c:pt>
                <c:pt idx="8160">
                  <c:v>54.460080847</c:v>
                </c:pt>
                <c:pt idx="8161">
                  <c:v>18.378764546999999</c:v>
                </c:pt>
                <c:pt idx="8162">
                  <c:v>-22.740465102000002</c:v>
                </c:pt>
                <c:pt idx="8163">
                  <c:v>-181.052379465</c:v>
                </c:pt>
                <c:pt idx="8164">
                  <c:v>-93.212390008</c:v>
                </c:pt>
                <c:pt idx="8165">
                  <c:v>-3.168369019</c:v>
                </c:pt>
                <c:pt idx="8166">
                  <c:v>15.495224083</c:v>
                </c:pt>
                <c:pt idx="8167">
                  <c:v>52.446271199000002</c:v>
                </c:pt>
                <c:pt idx="8168">
                  <c:v>96.155461978999995</c:v>
                </c:pt>
                <c:pt idx="8169">
                  <c:v>-17.533333234000001</c:v>
                </c:pt>
                <c:pt idx="8170">
                  <c:v>-27.189713136999998</c:v>
                </c:pt>
                <c:pt idx="8171">
                  <c:v>13.968909397999999</c:v>
                </c:pt>
                <c:pt idx="8172">
                  <c:v>108.456098485</c:v>
                </c:pt>
                <c:pt idx="8173">
                  <c:v>235.79455355600001</c:v>
                </c:pt>
                <c:pt idx="8174">
                  <c:v>129.698682824</c:v>
                </c:pt>
                <c:pt idx="8175">
                  <c:v>4.2152900430000004</c:v>
                </c:pt>
                <c:pt idx="8176">
                  <c:v>-16.898418941999999</c:v>
                </c:pt>
                <c:pt idx="8177">
                  <c:v>-116.13374710799999</c:v>
                </c:pt>
                <c:pt idx="8178">
                  <c:v>-169.801374764</c:v>
                </c:pt>
                <c:pt idx="8179">
                  <c:v>-33.771805817000001</c:v>
                </c:pt>
                <c:pt idx="8180">
                  <c:v>78.368191514000003</c:v>
                </c:pt>
                <c:pt idx="8181">
                  <c:v>104.018506797</c:v>
                </c:pt>
                <c:pt idx="8182">
                  <c:v>135.85355402900001</c:v>
                </c:pt>
                <c:pt idx="8183">
                  <c:v>121.876172693</c:v>
                </c:pt>
                <c:pt idx="8184">
                  <c:v>-7.9405202680000002</c:v>
                </c:pt>
                <c:pt idx="8185">
                  <c:v>-29.721041059000001</c:v>
                </c:pt>
                <c:pt idx="8186">
                  <c:v>58.518507180999997</c:v>
                </c:pt>
                <c:pt idx="8187">
                  <c:v>182.79210381300001</c:v>
                </c:pt>
                <c:pt idx="8188">
                  <c:v>217.837835506</c:v>
                </c:pt>
                <c:pt idx="8189">
                  <c:v>95.873957636</c:v>
                </c:pt>
                <c:pt idx="8190">
                  <c:v>23.084289648999999</c:v>
                </c:pt>
                <c:pt idx="8191">
                  <c:v>-21.876487932</c:v>
                </c:pt>
                <c:pt idx="8192">
                  <c:v>-194.085922189</c:v>
                </c:pt>
                <c:pt idx="8193">
                  <c:v>-134.289195165</c:v>
                </c:pt>
                <c:pt idx="8194">
                  <c:v>-40.148547803</c:v>
                </c:pt>
                <c:pt idx="8195">
                  <c:v>8.6713737650000002</c:v>
                </c:pt>
                <c:pt idx="8196">
                  <c:v>57.713592140000003</c:v>
                </c:pt>
                <c:pt idx="8197">
                  <c:v>95.733608130999997</c:v>
                </c:pt>
                <c:pt idx="8198">
                  <c:v>-8.3371107230000003</c:v>
                </c:pt>
                <c:pt idx="8199">
                  <c:v>-55.961498556000002</c:v>
                </c:pt>
                <c:pt idx="8200">
                  <c:v>-49.772501914000003</c:v>
                </c:pt>
                <c:pt idx="8201">
                  <c:v>29.37215643</c:v>
                </c:pt>
                <c:pt idx="8202">
                  <c:v>157.41174201300001</c:v>
                </c:pt>
                <c:pt idx="8203">
                  <c:v>81.683129903999998</c:v>
                </c:pt>
                <c:pt idx="8204">
                  <c:v>-33.023866554999998</c:v>
                </c:pt>
                <c:pt idx="8205">
                  <c:v>-45.547004053999999</c:v>
                </c:pt>
                <c:pt idx="8206">
                  <c:v>-126.492132578</c:v>
                </c:pt>
                <c:pt idx="8207">
                  <c:v>-220.13546752400001</c:v>
                </c:pt>
                <c:pt idx="8208">
                  <c:v>-89.316825597999994</c:v>
                </c:pt>
                <c:pt idx="8209">
                  <c:v>22.690650257000001</c:v>
                </c:pt>
                <c:pt idx="8210">
                  <c:v>29.083725858000001</c:v>
                </c:pt>
                <c:pt idx="8211">
                  <c:v>61.448768831999999</c:v>
                </c:pt>
                <c:pt idx="8212">
                  <c:v>88.590777294999995</c:v>
                </c:pt>
                <c:pt idx="8213">
                  <c:v>-33.248314479999998</c:v>
                </c:pt>
                <c:pt idx="8214">
                  <c:v>-36.700550544999999</c:v>
                </c:pt>
                <c:pt idx="8215">
                  <c:v>44.597265219999997</c:v>
                </c:pt>
                <c:pt idx="8216">
                  <c:v>161.13411344900001</c:v>
                </c:pt>
                <c:pt idx="8217">
                  <c:v>224.81731283600001</c:v>
                </c:pt>
                <c:pt idx="8218">
                  <c:v>97.575978331000002</c:v>
                </c:pt>
                <c:pt idx="8219">
                  <c:v>-6.9561742879999997</c:v>
                </c:pt>
                <c:pt idx="8220">
                  <c:v>-40.033575003999999</c:v>
                </c:pt>
                <c:pt idx="8221">
                  <c:v>-189.70422072299999</c:v>
                </c:pt>
                <c:pt idx="8222">
                  <c:v>-151.223978378</c:v>
                </c:pt>
                <c:pt idx="8223">
                  <c:v>-46.738626304999997</c:v>
                </c:pt>
                <c:pt idx="8224">
                  <c:v>19.559892776000002</c:v>
                </c:pt>
                <c:pt idx="8225">
                  <c:v>61.971810025000003</c:v>
                </c:pt>
                <c:pt idx="8226">
                  <c:v>86.372145423000006</c:v>
                </c:pt>
                <c:pt idx="8227">
                  <c:v>-1.4423639500000001</c:v>
                </c:pt>
                <c:pt idx="8228">
                  <c:v>-86.840085431999995</c:v>
                </c:pt>
                <c:pt idx="8229">
                  <c:v>-100.13135636299999</c:v>
                </c:pt>
                <c:pt idx="8230">
                  <c:v>-7.5100647909999996</c:v>
                </c:pt>
                <c:pt idx="8231">
                  <c:v>127.138572025</c:v>
                </c:pt>
                <c:pt idx="8232">
                  <c:v>80.034130931999997</c:v>
                </c:pt>
                <c:pt idx="8233">
                  <c:v>-40.970305379000003</c:v>
                </c:pt>
                <c:pt idx="8234">
                  <c:v>-66.484469320000002</c:v>
                </c:pt>
                <c:pt idx="8235">
                  <c:v>-138.65114890000001</c:v>
                </c:pt>
                <c:pt idx="8236">
                  <c:v>-268.06987353900001</c:v>
                </c:pt>
                <c:pt idx="8237">
                  <c:v>-155.48119875899999</c:v>
                </c:pt>
                <c:pt idx="8238">
                  <c:v>-42.085688497</c:v>
                </c:pt>
                <c:pt idx="8239">
                  <c:v>-20.939269100000001</c:v>
                </c:pt>
                <c:pt idx="8240">
                  <c:v>25.795977313000002</c:v>
                </c:pt>
                <c:pt idx="8241">
                  <c:v>73.472719454</c:v>
                </c:pt>
                <c:pt idx="8242">
                  <c:v>-54.250987403000003</c:v>
                </c:pt>
                <c:pt idx="8243">
                  <c:v>-58.648604456000001</c:v>
                </c:pt>
                <c:pt idx="8244">
                  <c:v>2.189198856</c:v>
                </c:pt>
                <c:pt idx="8245">
                  <c:v>102.565146838</c:v>
                </c:pt>
                <c:pt idx="8246">
                  <c:v>193.13268505400001</c:v>
                </c:pt>
                <c:pt idx="8247">
                  <c:v>80.059088654000007</c:v>
                </c:pt>
                <c:pt idx="8248">
                  <c:v>-18.878328729</c:v>
                </c:pt>
                <c:pt idx="8249">
                  <c:v>-33.279340245</c:v>
                </c:pt>
                <c:pt idx="8250">
                  <c:v>-164.992182168</c:v>
                </c:pt>
                <c:pt idx="8251">
                  <c:v>-166.55889334899999</c:v>
                </c:pt>
                <c:pt idx="8252">
                  <c:v>-55.486549783999997</c:v>
                </c:pt>
                <c:pt idx="8253">
                  <c:v>18.29524911</c:v>
                </c:pt>
                <c:pt idx="8254">
                  <c:v>45.980721269999997</c:v>
                </c:pt>
                <c:pt idx="8255">
                  <c:v>65.912069544000005</c:v>
                </c:pt>
                <c:pt idx="8256">
                  <c:v>16.187321509</c:v>
                </c:pt>
                <c:pt idx="8257">
                  <c:v>-75.854401674000002</c:v>
                </c:pt>
                <c:pt idx="8258">
                  <c:v>-90.659642629999993</c:v>
                </c:pt>
                <c:pt idx="8259">
                  <c:v>6.2403595550000004</c:v>
                </c:pt>
                <c:pt idx="8260">
                  <c:v>130.83212507600001</c:v>
                </c:pt>
                <c:pt idx="8261">
                  <c:v>103.31776378799999</c:v>
                </c:pt>
                <c:pt idx="8262">
                  <c:v>-32.832315262000002</c:v>
                </c:pt>
                <c:pt idx="8263">
                  <c:v>-81.374696912000005</c:v>
                </c:pt>
                <c:pt idx="8264">
                  <c:v>-141.9866586</c:v>
                </c:pt>
                <c:pt idx="8265">
                  <c:v>-287.34065652999999</c:v>
                </c:pt>
                <c:pt idx="8266">
                  <c:v>-179.33748710500001</c:v>
                </c:pt>
                <c:pt idx="8267">
                  <c:v>-61.892158133999999</c:v>
                </c:pt>
                <c:pt idx="8268">
                  <c:v>-28.018996821999998</c:v>
                </c:pt>
                <c:pt idx="8269">
                  <c:v>15.299823815</c:v>
                </c:pt>
                <c:pt idx="8270">
                  <c:v>53.449019700999997</c:v>
                </c:pt>
                <c:pt idx="8271">
                  <c:v>-82.677630704999999</c:v>
                </c:pt>
                <c:pt idx="8272">
                  <c:v>-102.222900001</c:v>
                </c:pt>
                <c:pt idx="8273">
                  <c:v>-65.825135041999999</c:v>
                </c:pt>
                <c:pt idx="8274">
                  <c:v>30.426615835</c:v>
                </c:pt>
                <c:pt idx="8275">
                  <c:v>164.48507423999999</c:v>
                </c:pt>
                <c:pt idx="8276">
                  <c:v>76.793926956999996</c:v>
                </c:pt>
                <c:pt idx="8277">
                  <c:v>-24.733429633</c:v>
                </c:pt>
                <c:pt idx="8278">
                  <c:v>-43.843813703000002</c:v>
                </c:pt>
                <c:pt idx="8279">
                  <c:v>-166.74220178600001</c:v>
                </c:pt>
                <c:pt idx="8280">
                  <c:v>-215.18849864000001</c:v>
                </c:pt>
                <c:pt idx="8281">
                  <c:v>-98.981950052000002</c:v>
                </c:pt>
                <c:pt idx="8282">
                  <c:v>-15.391758378</c:v>
                </c:pt>
                <c:pt idx="8283">
                  <c:v>11.406397625</c:v>
                </c:pt>
                <c:pt idx="8284">
                  <c:v>57.360896171999997</c:v>
                </c:pt>
                <c:pt idx="8285">
                  <c:v>53.572089233</c:v>
                </c:pt>
                <c:pt idx="8286">
                  <c:v>-53.533940885</c:v>
                </c:pt>
                <c:pt idx="8287">
                  <c:v>-76.003324395000007</c:v>
                </c:pt>
                <c:pt idx="8288">
                  <c:v>8.8569568499999995</c:v>
                </c:pt>
                <c:pt idx="8289">
                  <c:v>118.742595955</c:v>
                </c:pt>
                <c:pt idx="8290">
                  <c:v>115.043897144</c:v>
                </c:pt>
                <c:pt idx="8291">
                  <c:v>-27.396358563</c:v>
                </c:pt>
                <c:pt idx="8292">
                  <c:v>-86.593172848999998</c:v>
                </c:pt>
                <c:pt idx="8293">
                  <c:v>-116.11919681400001</c:v>
                </c:pt>
                <c:pt idx="8294">
                  <c:v>-266.04083504200003</c:v>
                </c:pt>
                <c:pt idx="8295">
                  <c:v>-179.75695760100001</c:v>
                </c:pt>
                <c:pt idx="8296">
                  <c:v>-76.010793973000006</c:v>
                </c:pt>
                <c:pt idx="8297">
                  <c:v>-39.910584382000003</c:v>
                </c:pt>
                <c:pt idx="8298">
                  <c:v>-8.9281820500000002</c:v>
                </c:pt>
                <c:pt idx="8299">
                  <c:v>11.038054579000001</c:v>
                </c:pt>
                <c:pt idx="8300">
                  <c:v>-118.067915958</c:v>
                </c:pt>
                <c:pt idx="8301">
                  <c:v>-148.12065880099999</c:v>
                </c:pt>
                <c:pt idx="8302">
                  <c:v>-116.279813652</c:v>
                </c:pt>
                <c:pt idx="8303">
                  <c:v>-14.646946963</c:v>
                </c:pt>
                <c:pt idx="8304">
                  <c:v>132.327250408</c:v>
                </c:pt>
                <c:pt idx="8305">
                  <c:v>52.588912813</c:v>
                </c:pt>
                <c:pt idx="8306">
                  <c:v>-67.915429829999994</c:v>
                </c:pt>
                <c:pt idx="8307">
                  <c:v>-101.028869593</c:v>
                </c:pt>
                <c:pt idx="8308">
                  <c:v>-209.87847933899999</c:v>
                </c:pt>
                <c:pt idx="8309">
                  <c:v>-296.79882309800001</c:v>
                </c:pt>
                <c:pt idx="8310">
                  <c:v>-167.33979480799999</c:v>
                </c:pt>
                <c:pt idx="8311">
                  <c:v>-48.236359405999998</c:v>
                </c:pt>
                <c:pt idx="8312">
                  <c:v>-14.808590685</c:v>
                </c:pt>
                <c:pt idx="8313">
                  <c:v>37.278668269000001</c:v>
                </c:pt>
                <c:pt idx="8314">
                  <c:v>55.759471210999997</c:v>
                </c:pt>
                <c:pt idx="8315">
                  <c:v>-74.251294793</c:v>
                </c:pt>
                <c:pt idx="8316">
                  <c:v>-101.02097635299999</c:v>
                </c:pt>
                <c:pt idx="8317">
                  <c:v>-32.389799408999998</c:v>
                </c:pt>
                <c:pt idx="8318">
                  <c:v>70.104007546999995</c:v>
                </c:pt>
                <c:pt idx="8319">
                  <c:v>114.888209281</c:v>
                </c:pt>
                <c:pt idx="8320">
                  <c:v>-0.96794975800000005</c:v>
                </c:pt>
                <c:pt idx="8321">
                  <c:v>-68.857504883999994</c:v>
                </c:pt>
                <c:pt idx="8322">
                  <c:v>-90.314157541</c:v>
                </c:pt>
                <c:pt idx="8323">
                  <c:v>-248.60838989800001</c:v>
                </c:pt>
                <c:pt idx="8324">
                  <c:v>-200.17246920900001</c:v>
                </c:pt>
                <c:pt idx="8325">
                  <c:v>-111.438139916</c:v>
                </c:pt>
                <c:pt idx="8326">
                  <c:v>-73.377902710000001</c:v>
                </c:pt>
                <c:pt idx="8327">
                  <c:v>-47.745708976000003</c:v>
                </c:pt>
                <c:pt idx="8328">
                  <c:v>-21.381568747999999</c:v>
                </c:pt>
                <c:pt idx="8329">
                  <c:v>-106.691011695</c:v>
                </c:pt>
                <c:pt idx="8330">
                  <c:v>-153.43195294200001</c:v>
                </c:pt>
                <c:pt idx="8331">
                  <c:v>-142.412370681</c:v>
                </c:pt>
                <c:pt idx="8332">
                  <c:v>-46.805976715</c:v>
                </c:pt>
                <c:pt idx="8333">
                  <c:v>84.130555018999999</c:v>
                </c:pt>
                <c:pt idx="8334">
                  <c:v>8.1758751719999996</c:v>
                </c:pt>
                <c:pt idx="8335">
                  <c:v>-131.79293024500001</c:v>
                </c:pt>
                <c:pt idx="8336">
                  <c:v>-168.310672576</c:v>
                </c:pt>
                <c:pt idx="8337">
                  <c:v>-241.57871830400001</c:v>
                </c:pt>
                <c:pt idx="8338">
                  <c:v>-342.29121165599997</c:v>
                </c:pt>
                <c:pt idx="8339">
                  <c:v>-205.906160368</c:v>
                </c:pt>
                <c:pt idx="8340">
                  <c:v>-74.529600173999995</c:v>
                </c:pt>
                <c:pt idx="8341">
                  <c:v>-49.273810548999997</c:v>
                </c:pt>
                <c:pt idx="8342">
                  <c:v>-11.792126047</c:v>
                </c:pt>
                <c:pt idx="8343">
                  <c:v>12.152848749</c:v>
                </c:pt>
                <c:pt idx="8344">
                  <c:v>-133.404899145</c:v>
                </c:pt>
                <c:pt idx="8345">
                  <c:v>-151.553957865</c:v>
                </c:pt>
                <c:pt idx="8346">
                  <c:v>-82.291934287000004</c:v>
                </c:pt>
                <c:pt idx="8347">
                  <c:v>35.302794882000001</c:v>
                </c:pt>
                <c:pt idx="8348">
                  <c:v>132.77169461</c:v>
                </c:pt>
                <c:pt idx="8349">
                  <c:v>29.894362870999998</c:v>
                </c:pt>
                <c:pt idx="8350">
                  <c:v>-62.118342319999996</c:v>
                </c:pt>
                <c:pt idx="8351">
                  <c:v>-92.750006740000003</c:v>
                </c:pt>
                <c:pt idx="8352">
                  <c:v>-249.97531401099999</c:v>
                </c:pt>
                <c:pt idx="8353">
                  <c:v>-245.29603106600001</c:v>
                </c:pt>
                <c:pt idx="8354">
                  <c:v>-154.583579356</c:v>
                </c:pt>
                <c:pt idx="8355">
                  <c:v>-89.718120338000006</c:v>
                </c:pt>
                <c:pt idx="8356">
                  <c:v>-44.174053872999998</c:v>
                </c:pt>
                <c:pt idx="8357">
                  <c:v>-0.74139749499999996</c:v>
                </c:pt>
                <c:pt idx="8358">
                  <c:v>-53.677096867000003</c:v>
                </c:pt>
                <c:pt idx="8359">
                  <c:v>-135.96253557099999</c:v>
                </c:pt>
                <c:pt idx="8360">
                  <c:v>-155.43372612100001</c:v>
                </c:pt>
                <c:pt idx="8361">
                  <c:v>-71.732669294000004</c:v>
                </c:pt>
                <c:pt idx="8362">
                  <c:v>37.540250544999999</c:v>
                </c:pt>
                <c:pt idx="8363">
                  <c:v>-17.405364626000001</c:v>
                </c:pt>
                <c:pt idx="8364">
                  <c:v>-148.502075682</c:v>
                </c:pt>
                <c:pt idx="8365">
                  <c:v>-169.479454395</c:v>
                </c:pt>
                <c:pt idx="8366">
                  <c:v>-214.071484545</c:v>
                </c:pt>
                <c:pt idx="8367">
                  <c:v>-342.142017689</c:v>
                </c:pt>
                <c:pt idx="8368">
                  <c:v>-223.204479711</c:v>
                </c:pt>
                <c:pt idx="8369">
                  <c:v>-107.423847173</c:v>
                </c:pt>
                <c:pt idx="8370">
                  <c:v>-93.568350156999998</c:v>
                </c:pt>
                <c:pt idx="8371">
                  <c:v>-71.419533645000001</c:v>
                </c:pt>
                <c:pt idx="8372">
                  <c:v>-43.596778569000001</c:v>
                </c:pt>
                <c:pt idx="8373">
                  <c:v>-174.852771311</c:v>
                </c:pt>
                <c:pt idx="8374">
                  <c:v>-171.05423557099999</c:v>
                </c:pt>
                <c:pt idx="8375">
                  <c:v>-104.362094742</c:v>
                </c:pt>
                <c:pt idx="8376">
                  <c:v>8.4140968540000003</c:v>
                </c:pt>
                <c:pt idx="8377">
                  <c:v>132.23199873199999</c:v>
                </c:pt>
                <c:pt idx="8378">
                  <c:v>27.758971565</c:v>
                </c:pt>
                <c:pt idx="8379">
                  <c:v>-89.752392588000006</c:v>
                </c:pt>
                <c:pt idx="8380">
                  <c:v>-129.156604896</c:v>
                </c:pt>
                <c:pt idx="8381">
                  <c:v>-265.64740662200001</c:v>
                </c:pt>
                <c:pt idx="8382">
                  <c:v>-288.47820225700002</c:v>
                </c:pt>
                <c:pt idx="8383">
                  <c:v>-167.09396476699999</c:v>
                </c:pt>
                <c:pt idx="8384">
                  <c:v>-69.463909104999999</c:v>
                </c:pt>
                <c:pt idx="8385">
                  <c:v>-24.861780576000001</c:v>
                </c:pt>
                <c:pt idx="8386">
                  <c:v>18.165711170000002</c:v>
                </c:pt>
                <c:pt idx="8387">
                  <c:v>-14.502726013</c:v>
                </c:pt>
                <c:pt idx="8388">
                  <c:v>-131.506353929</c:v>
                </c:pt>
                <c:pt idx="8389">
                  <c:v>-171.52293657499999</c:v>
                </c:pt>
                <c:pt idx="8390">
                  <c:v>-93.437433712000001</c:v>
                </c:pt>
                <c:pt idx="8391">
                  <c:v>22.433786686000001</c:v>
                </c:pt>
                <c:pt idx="8392">
                  <c:v>18.709914459</c:v>
                </c:pt>
                <c:pt idx="8393">
                  <c:v>-100.251718892</c:v>
                </c:pt>
                <c:pt idx="8394">
                  <c:v>-136.16222464000001</c:v>
                </c:pt>
                <c:pt idx="8395">
                  <c:v>-176.93358584999999</c:v>
                </c:pt>
                <c:pt idx="8396">
                  <c:v>-335.02116230899998</c:v>
                </c:pt>
                <c:pt idx="8397">
                  <c:v>-247.10869984000001</c:v>
                </c:pt>
                <c:pt idx="8398">
                  <c:v>-156.94714795499999</c:v>
                </c:pt>
                <c:pt idx="8399">
                  <c:v>-138.595096971</c:v>
                </c:pt>
                <c:pt idx="8400">
                  <c:v>-101.86836019899999</c:v>
                </c:pt>
                <c:pt idx="8401">
                  <c:v>-58.187979937999998</c:v>
                </c:pt>
                <c:pt idx="8402">
                  <c:v>-171.76310402799999</c:v>
                </c:pt>
                <c:pt idx="8403">
                  <c:v>-181.25319653599999</c:v>
                </c:pt>
                <c:pt idx="8404">
                  <c:v>-139.871045004</c:v>
                </c:pt>
                <c:pt idx="8405">
                  <c:v>-45.126104290999997</c:v>
                </c:pt>
                <c:pt idx="8406">
                  <c:v>82.378308180999994</c:v>
                </c:pt>
                <c:pt idx="8407">
                  <c:v>-23.622350542</c:v>
                </c:pt>
                <c:pt idx="8408">
                  <c:v>-149.41539688500001</c:v>
                </c:pt>
                <c:pt idx="8409">
                  <c:v>-170.69702823</c:v>
                </c:pt>
                <c:pt idx="8410">
                  <c:v>-269.89330183300001</c:v>
                </c:pt>
                <c:pt idx="8411">
                  <c:v>-323.40756863500002</c:v>
                </c:pt>
                <c:pt idx="8412">
                  <c:v>-187.37790359300001</c:v>
                </c:pt>
                <c:pt idx="8413">
                  <c:v>-75.048052781999999</c:v>
                </c:pt>
                <c:pt idx="8414">
                  <c:v>-49.159617607999998</c:v>
                </c:pt>
                <c:pt idx="8415">
                  <c:v>-17.138465506999999</c:v>
                </c:pt>
                <c:pt idx="8416">
                  <c:v>-30.896632936</c:v>
                </c:pt>
                <c:pt idx="8417">
                  <c:v>-161.05924169100001</c:v>
                </c:pt>
                <c:pt idx="8418">
                  <c:v>-183.046437271</c:v>
                </c:pt>
                <c:pt idx="8419">
                  <c:v>-94.825224540999997</c:v>
                </c:pt>
                <c:pt idx="8420">
                  <c:v>29.513514232999999</c:v>
                </c:pt>
                <c:pt idx="8421">
                  <c:v>64.716343205000001</c:v>
                </c:pt>
                <c:pt idx="8422">
                  <c:v>-57.075735893000001</c:v>
                </c:pt>
                <c:pt idx="8423">
                  <c:v>-129.668479311</c:v>
                </c:pt>
                <c:pt idx="8424">
                  <c:v>-174.422825141</c:v>
                </c:pt>
                <c:pt idx="8425">
                  <c:v>-346.56472388999998</c:v>
                </c:pt>
                <c:pt idx="8426">
                  <c:v>-286.987932892</c:v>
                </c:pt>
                <c:pt idx="8427">
                  <c:v>-193.071397066</c:v>
                </c:pt>
                <c:pt idx="8428">
                  <c:v>-144.29863652500001</c:v>
                </c:pt>
                <c:pt idx="8429">
                  <c:v>-95.136847255999996</c:v>
                </c:pt>
                <c:pt idx="8430">
                  <c:v>-56.898057741000002</c:v>
                </c:pt>
                <c:pt idx="8431">
                  <c:v>-160.63843005699999</c:v>
                </c:pt>
                <c:pt idx="8432">
                  <c:v>-208.140284326</c:v>
                </c:pt>
                <c:pt idx="8433">
                  <c:v>-201.82415157299999</c:v>
                </c:pt>
                <c:pt idx="8434">
                  <c:v>-122.511326909</c:v>
                </c:pt>
                <c:pt idx="8435">
                  <c:v>5.3197702280000003</c:v>
                </c:pt>
                <c:pt idx="8436">
                  <c:v>-70.535068315999993</c:v>
                </c:pt>
                <c:pt idx="8437">
                  <c:v>-185.261533423</c:v>
                </c:pt>
                <c:pt idx="8438">
                  <c:v>-197.61991347099999</c:v>
                </c:pt>
                <c:pt idx="8439">
                  <c:v>-278.27219252700002</c:v>
                </c:pt>
                <c:pt idx="8440">
                  <c:v>-371.69778241300003</c:v>
                </c:pt>
                <c:pt idx="8441">
                  <c:v>-281.56183544700002</c:v>
                </c:pt>
                <c:pt idx="8442">
                  <c:v>-169.542210853</c:v>
                </c:pt>
                <c:pt idx="8443">
                  <c:v>-163.16368822800001</c:v>
                </c:pt>
                <c:pt idx="8444">
                  <c:v>-131.084500655</c:v>
                </c:pt>
                <c:pt idx="8445">
                  <c:v>-104.05552928900001</c:v>
                </c:pt>
                <c:pt idx="8446">
                  <c:v>-226.03198222399999</c:v>
                </c:pt>
                <c:pt idx="8447">
                  <c:v>-229.45333538</c:v>
                </c:pt>
                <c:pt idx="8448">
                  <c:v>-148.080277946</c:v>
                </c:pt>
                <c:pt idx="8449">
                  <c:v>-31.410958705999999</c:v>
                </c:pt>
                <c:pt idx="8450">
                  <c:v>32.466933453999999</c:v>
                </c:pt>
                <c:pt idx="8451">
                  <c:v>-94.700109658000002</c:v>
                </c:pt>
                <c:pt idx="8452">
                  <c:v>-199.28791835600001</c:v>
                </c:pt>
                <c:pt idx="8453">
                  <c:v>-232.63477020900001</c:v>
                </c:pt>
                <c:pt idx="8454">
                  <c:v>-382.42413833099999</c:v>
                </c:pt>
                <c:pt idx="8455">
                  <c:v>-344.02937174900001</c:v>
                </c:pt>
                <c:pt idx="8456">
                  <c:v>-239.61970852300001</c:v>
                </c:pt>
                <c:pt idx="8457">
                  <c:v>-173.199544672</c:v>
                </c:pt>
                <c:pt idx="8458">
                  <c:v>-130.55258697400001</c:v>
                </c:pt>
                <c:pt idx="8459">
                  <c:v>-105.930958996</c:v>
                </c:pt>
                <c:pt idx="8460">
                  <c:v>-193.51985494600001</c:v>
                </c:pt>
                <c:pt idx="8461">
                  <c:v>-279.00857751799998</c:v>
                </c:pt>
                <c:pt idx="8462">
                  <c:v>-292.62691713300001</c:v>
                </c:pt>
                <c:pt idx="8463">
                  <c:v>-200.14383345100001</c:v>
                </c:pt>
                <c:pt idx="8464">
                  <c:v>-65.602261243000001</c:v>
                </c:pt>
                <c:pt idx="8465">
                  <c:v>-112.635147261</c:v>
                </c:pt>
                <c:pt idx="8466">
                  <c:v>-233.461374103</c:v>
                </c:pt>
                <c:pt idx="8467">
                  <c:v>-258.70254494599999</c:v>
                </c:pt>
                <c:pt idx="8468">
                  <c:v>-330.597271804</c:v>
                </c:pt>
                <c:pt idx="8469">
                  <c:v>-459.93181090799999</c:v>
                </c:pt>
                <c:pt idx="8470">
                  <c:v>-347.35262193900002</c:v>
                </c:pt>
                <c:pt idx="8471">
                  <c:v>-234.26192807300001</c:v>
                </c:pt>
                <c:pt idx="8472">
                  <c:v>-213.33923923699999</c:v>
                </c:pt>
                <c:pt idx="8473">
                  <c:v>-166.66552917600001</c:v>
                </c:pt>
                <c:pt idx="8474">
                  <c:v>-118.82102129899999</c:v>
                </c:pt>
                <c:pt idx="8475">
                  <c:v>-246.28335681600001</c:v>
                </c:pt>
                <c:pt idx="8476">
                  <c:v>-250.37469706300001</c:v>
                </c:pt>
                <c:pt idx="8477">
                  <c:v>-189.275354478</c:v>
                </c:pt>
                <c:pt idx="8478">
                  <c:v>-88.681898149000006</c:v>
                </c:pt>
                <c:pt idx="8479">
                  <c:v>1.9838870639999999</c:v>
                </c:pt>
                <c:pt idx="8480">
                  <c:v>-111.41524127</c:v>
                </c:pt>
                <c:pt idx="8481">
                  <c:v>-210.59460431100001</c:v>
                </c:pt>
                <c:pt idx="8482">
                  <c:v>-224.964961023</c:v>
                </c:pt>
                <c:pt idx="8483">
                  <c:v>-356.41577660799999</c:v>
                </c:pt>
                <c:pt idx="8484">
                  <c:v>-357.768215204</c:v>
                </c:pt>
                <c:pt idx="8485">
                  <c:v>-246.419133789</c:v>
                </c:pt>
                <c:pt idx="8486">
                  <c:v>-172.25945382500001</c:v>
                </c:pt>
                <c:pt idx="8487">
                  <c:v>-144.28690974599999</c:v>
                </c:pt>
                <c:pt idx="8488">
                  <c:v>-124.307702682</c:v>
                </c:pt>
                <c:pt idx="8489">
                  <c:v>-174.312134937</c:v>
                </c:pt>
                <c:pt idx="8490">
                  <c:v>-266.57132997600002</c:v>
                </c:pt>
                <c:pt idx="8491">
                  <c:v>-281.36910294500001</c:v>
                </c:pt>
                <c:pt idx="8492">
                  <c:v>-184.29725904899999</c:v>
                </c:pt>
                <c:pt idx="8493">
                  <c:v>-59.405234084</c:v>
                </c:pt>
                <c:pt idx="8494">
                  <c:v>-86.471574005999997</c:v>
                </c:pt>
                <c:pt idx="8495">
                  <c:v>-222.21579215099999</c:v>
                </c:pt>
                <c:pt idx="8496">
                  <c:v>-270.49961153800001</c:v>
                </c:pt>
                <c:pt idx="8497">
                  <c:v>-331.16358367999999</c:v>
                </c:pt>
                <c:pt idx="8498">
                  <c:v>-476.82705929799999</c:v>
                </c:pt>
                <c:pt idx="8499">
                  <c:v>-368.94994150000002</c:v>
                </c:pt>
                <c:pt idx="8500">
                  <c:v>-251.56143903500001</c:v>
                </c:pt>
                <c:pt idx="8501">
                  <c:v>-217.50571338099999</c:v>
                </c:pt>
                <c:pt idx="8502">
                  <c:v>-173.81582339100001</c:v>
                </c:pt>
                <c:pt idx="8503">
                  <c:v>-135.20445232099999</c:v>
                </c:pt>
                <c:pt idx="8504">
                  <c:v>-270.91920257999999</c:v>
                </c:pt>
                <c:pt idx="8505">
                  <c:v>-290.20705139699999</c:v>
                </c:pt>
                <c:pt idx="8506">
                  <c:v>-253.79806942299999</c:v>
                </c:pt>
                <c:pt idx="8507">
                  <c:v>-157.852520132</c:v>
                </c:pt>
                <c:pt idx="8508">
                  <c:v>-23.965118306000001</c:v>
                </c:pt>
                <c:pt idx="8509">
                  <c:v>-111.62777518999999</c:v>
                </c:pt>
                <c:pt idx="8510">
                  <c:v>-212.91360988700001</c:v>
                </c:pt>
                <c:pt idx="8511">
                  <c:v>-231.55906075300001</c:v>
                </c:pt>
                <c:pt idx="8512">
                  <c:v>-353.97294980800001</c:v>
                </c:pt>
                <c:pt idx="8513">
                  <c:v>-402.16009913200003</c:v>
                </c:pt>
                <c:pt idx="8514">
                  <c:v>-285.56531114799998</c:v>
                </c:pt>
                <c:pt idx="8515">
                  <c:v>-201.857422504</c:v>
                </c:pt>
                <c:pt idx="8516">
                  <c:v>-175.44277643999999</c:v>
                </c:pt>
                <c:pt idx="8517">
                  <c:v>-129.731248677</c:v>
                </c:pt>
                <c:pt idx="8518">
                  <c:v>-133.45482552999999</c:v>
                </c:pt>
                <c:pt idx="8519">
                  <c:v>-240.237289871</c:v>
                </c:pt>
                <c:pt idx="8520">
                  <c:v>-262.24116666399999</c:v>
                </c:pt>
                <c:pt idx="8521">
                  <c:v>-176.93753876299999</c:v>
                </c:pt>
                <c:pt idx="8522">
                  <c:v>-66.569416598000004</c:v>
                </c:pt>
                <c:pt idx="8523">
                  <c:v>-69.820067688999998</c:v>
                </c:pt>
                <c:pt idx="8524">
                  <c:v>-212.253576291</c:v>
                </c:pt>
                <c:pt idx="8525">
                  <c:v>-271.92841978199999</c:v>
                </c:pt>
                <c:pt idx="8526">
                  <c:v>-301.63538937499999</c:v>
                </c:pt>
                <c:pt idx="8527">
                  <c:v>-451.38695568000003</c:v>
                </c:pt>
                <c:pt idx="8528">
                  <c:v>-364.866826038</c:v>
                </c:pt>
                <c:pt idx="8529">
                  <c:v>-260.71678531200001</c:v>
                </c:pt>
                <c:pt idx="8530">
                  <c:v>-224.05820167300001</c:v>
                </c:pt>
                <c:pt idx="8531">
                  <c:v>-192.545111217</c:v>
                </c:pt>
                <c:pt idx="8532">
                  <c:v>-172.25721741000001</c:v>
                </c:pt>
                <c:pt idx="8533">
                  <c:v>-301.43368221600002</c:v>
                </c:pt>
                <c:pt idx="8534">
                  <c:v>-331.92740348400002</c:v>
                </c:pt>
                <c:pt idx="8535">
                  <c:v>-300.29246484999999</c:v>
                </c:pt>
                <c:pt idx="8536">
                  <c:v>-198.62005074300001</c:v>
                </c:pt>
                <c:pt idx="8537">
                  <c:v>-51.322574764000002</c:v>
                </c:pt>
                <c:pt idx="8538">
                  <c:v>-130.51599549700001</c:v>
                </c:pt>
                <c:pt idx="8539">
                  <c:v>-250.40770736100001</c:v>
                </c:pt>
                <c:pt idx="8540">
                  <c:v>-283.00277140200001</c:v>
                </c:pt>
                <c:pt idx="8541">
                  <c:v>-391.49488384900002</c:v>
                </c:pt>
                <c:pt idx="8542">
                  <c:v>-478.71993777199998</c:v>
                </c:pt>
                <c:pt idx="8543">
                  <c:v>-349.47658925600001</c:v>
                </c:pt>
                <c:pt idx="8544">
                  <c:v>-230.57004680700001</c:v>
                </c:pt>
                <c:pt idx="8545">
                  <c:v>-197.128644885</c:v>
                </c:pt>
                <c:pt idx="8546">
                  <c:v>-144.720638181</c:v>
                </c:pt>
                <c:pt idx="8547">
                  <c:v>-125.691234589</c:v>
                </c:pt>
                <c:pt idx="8548">
                  <c:v>-255.05761781499999</c:v>
                </c:pt>
                <c:pt idx="8549">
                  <c:v>-281.264580088</c:v>
                </c:pt>
                <c:pt idx="8550">
                  <c:v>-211.88915548700001</c:v>
                </c:pt>
                <c:pt idx="8551">
                  <c:v>-109.814635842</c:v>
                </c:pt>
                <c:pt idx="8552">
                  <c:v>-65.386196724000001</c:v>
                </c:pt>
                <c:pt idx="8553">
                  <c:v>-181.426967827</c:v>
                </c:pt>
                <c:pt idx="8554">
                  <c:v>-249.25522514900001</c:v>
                </c:pt>
                <c:pt idx="8555">
                  <c:v>-270.24441775600002</c:v>
                </c:pt>
                <c:pt idx="8556">
                  <c:v>-427.95171845099998</c:v>
                </c:pt>
                <c:pt idx="8557">
                  <c:v>-379.06396645900003</c:v>
                </c:pt>
                <c:pt idx="8558">
                  <c:v>-289.67462116799999</c:v>
                </c:pt>
                <c:pt idx="8559">
                  <c:v>-250.626408553</c:v>
                </c:pt>
                <c:pt idx="8560">
                  <c:v>-225.60145044699999</c:v>
                </c:pt>
                <c:pt idx="8561">
                  <c:v>-199.78026663700001</c:v>
                </c:pt>
                <c:pt idx="8562">
                  <c:v>-285.307026119</c:v>
                </c:pt>
                <c:pt idx="8563">
                  <c:v>-331.84169650000001</c:v>
                </c:pt>
                <c:pt idx="8564">
                  <c:v>-320.42535039099999</c:v>
                </c:pt>
                <c:pt idx="8565">
                  <c:v>-224.32331710700001</c:v>
                </c:pt>
                <c:pt idx="8566">
                  <c:v>-92.665452909999999</c:v>
                </c:pt>
                <c:pt idx="8567">
                  <c:v>-167.89576756899999</c:v>
                </c:pt>
                <c:pt idx="8568">
                  <c:v>-307.001331284</c:v>
                </c:pt>
                <c:pt idx="8569">
                  <c:v>-344.216408919</c:v>
                </c:pt>
                <c:pt idx="8570">
                  <c:v>-417.95605836300001</c:v>
                </c:pt>
                <c:pt idx="8571">
                  <c:v>-518.79047495500004</c:v>
                </c:pt>
                <c:pt idx="8572">
                  <c:v>-382.13645469400001</c:v>
                </c:pt>
                <c:pt idx="8573">
                  <c:v>-250.35146607799999</c:v>
                </c:pt>
                <c:pt idx="8574">
                  <c:v>-224.44429035600001</c:v>
                </c:pt>
                <c:pt idx="8575">
                  <c:v>-186.19197816400001</c:v>
                </c:pt>
                <c:pt idx="8576">
                  <c:v>-161.67488026999999</c:v>
                </c:pt>
                <c:pt idx="8577">
                  <c:v>-306.39568064299999</c:v>
                </c:pt>
                <c:pt idx="8578">
                  <c:v>-325.14603501900001</c:v>
                </c:pt>
                <c:pt idx="8579">
                  <c:v>-256.29253049300002</c:v>
                </c:pt>
                <c:pt idx="8580">
                  <c:v>-138.87214678000001</c:v>
                </c:pt>
                <c:pt idx="8581">
                  <c:v>-41.158693325000002</c:v>
                </c:pt>
                <c:pt idx="8582">
                  <c:v>-143.47041795999999</c:v>
                </c:pt>
                <c:pt idx="8583">
                  <c:v>-234.70495570899999</c:v>
                </c:pt>
                <c:pt idx="8584">
                  <c:v>-264.56581813100001</c:v>
                </c:pt>
                <c:pt idx="8585">
                  <c:v>-421.295042642</c:v>
                </c:pt>
                <c:pt idx="8586">
                  <c:v>-415.89441989300002</c:v>
                </c:pt>
                <c:pt idx="8587">
                  <c:v>-325.50362115899998</c:v>
                </c:pt>
                <c:pt idx="8588">
                  <c:v>-261.031020904</c:v>
                </c:pt>
                <c:pt idx="8589">
                  <c:v>-215.77057805600001</c:v>
                </c:pt>
                <c:pt idx="8590">
                  <c:v>-172.13291996999999</c:v>
                </c:pt>
                <c:pt idx="8591">
                  <c:v>-224.530917329</c:v>
                </c:pt>
                <c:pt idx="8592">
                  <c:v>-305.93851983399998</c:v>
                </c:pt>
                <c:pt idx="8593">
                  <c:v>-324.59216342899998</c:v>
                </c:pt>
                <c:pt idx="8594">
                  <c:v>-240.26206979</c:v>
                </c:pt>
                <c:pt idx="8595">
                  <c:v>-130.002294877</c:v>
                </c:pt>
                <c:pt idx="8596">
                  <c:v>-185.438015662</c:v>
                </c:pt>
                <c:pt idx="8597">
                  <c:v>-316.99363925900002</c:v>
                </c:pt>
                <c:pt idx="8598">
                  <c:v>-338.11301974499997</c:v>
                </c:pt>
                <c:pt idx="8599">
                  <c:v>-382.32545585600002</c:v>
                </c:pt>
                <c:pt idx="8600">
                  <c:v>-509.81328997899999</c:v>
                </c:pt>
                <c:pt idx="8601">
                  <c:v>-390.09270403699998</c:v>
                </c:pt>
                <c:pt idx="8602">
                  <c:v>-273.401814812</c:v>
                </c:pt>
                <c:pt idx="8603">
                  <c:v>-258.68249532099998</c:v>
                </c:pt>
                <c:pt idx="8604">
                  <c:v>-235.64147705100001</c:v>
                </c:pt>
                <c:pt idx="8605">
                  <c:v>-208.66486207899999</c:v>
                </c:pt>
                <c:pt idx="8606">
                  <c:v>-340.37359724100003</c:v>
                </c:pt>
                <c:pt idx="8607">
                  <c:v>-336.60416244499999</c:v>
                </c:pt>
                <c:pt idx="8608">
                  <c:v>-269.67101999900001</c:v>
                </c:pt>
                <c:pt idx="8609">
                  <c:v>-156.382131147</c:v>
                </c:pt>
                <c:pt idx="8610">
                  <c:v>-31.620768760000001</c:v>
                </c:pt>
                <c:pt idx="8611">
                  <c:v>-135.06057659199999</c:v>
                </c:pt>
                <c:pt idx="8612">
                  <c:v>-251.731562185</c:v>
                </c:pt>
                <c:pt idx="8613">
                  <c:v>-290.57888084299998</c:v>
                </c:pt>
                <c:pt idx="8614">
                  <c:v>-427.80217959800001</c:v>
                </c:pt>
                <c:pt idx="8615">
                  <c:v>-451.05080758000003</c:v>
                </c:pt>
                <c:pt idx="8616">
                  <c:v>-329.49321712599999</c:v>
                </c:pt>
                <c:pt idx="8617">
                  <c:v>-231.58460268799999</c:v>
                </c:pt>
                <c:pt idx="8618">
                  <c:v>-186.40692248400001</c:v>
                </c:pt>
                <c:pt idx="8619">
                  <c:v>-142.36129920799999</c:v>
                </c:pt>
                <c:pt idx="8620">
                  <c:v>-174.17457129900001</c:v>
                </c:pt>
                <c:pt idx="8621">
                  <c:v>-290.29651538399997</c:v>
                </c:pt>
                <c:pt idx="8622">
                  <c:v>-329.43480991799998</c:v>
                </c:pt>
                <c:pt idx="8623">
                  <c:v>-251.947349906</c:v>
                </c:pt>
                <c:pt idx="8624">
                  <c:v>-136.45247821000001</c:v>
                </c:pt>
                <c:pt idx="8625">
                  <c:v>-140.08239543799999</c:v>
                </c:pt>
                <c:pt idx="8626">
                  <c:v>-258.619860432</c:v>
                </c:pt>
                <c:pt idx="8627">
                  <c:v>-293.66531732499999</c:v>
                </c:pt>
                <c:pt idx="8628">
                  <c:v>-217.648316736</c:v>
                </c:pt>
                <c:pt idx="8629">
                  <c:v>-375.05938211099999</c:v>
                </c:pt>
                <c:pt idx="8630">
                  <c:v>-286.36241877200001</c:v>
                </c:pt>
                <c:pt idx="8631">
                  <c:v>-195.165753975</c:v>
                </c:pt>
                <c:pt idx="8632">
                  <c:v>-177.45189787499999</c:v>
                </c:pt>
                <c:pt idx="8633">
                  <c:v>-141.38280929199999</c:v>
                </c:pt>
                <c:pt idx="8634">
                  <c:v>-98.042584793000003</c:v>
                </c:pt>
                <c:pt idx="8635">
                  <c:v>-211.26027688600001</c:v>
                </c:pt>
                <c:pt idx="8636">
                  <c:v>-219.89899007400001</c:v>
                </c:pt>
                <c:pt idx="8637">
                  <c:v>-177.685666035</c:v>
                </c:pt>
                <c:pt idx="8638">
                  <c:v>-82.132709930999994</c:v>
                </c:pt>
                <c:pt idx="8639">
                  <c:v>46.286927624</c:v>
                </c:pt>
                <c:pt idx="8640">
                  <c:v>-58.865771635000002</c:v>
                </c:pt>
                <c:pt idx="8641">
                  <c:v>-185.51712091300001</c:v>
                </c:pt>
                <c:pt idx="8642">
                  <c:v>-207.53352909500001</c:v>
                </c:pt>
                <c:pt idx="8643">
                  <c:v>-306.71665888299998</c:v>
                </c:pt>
                <c:pt idx="8644">
                  <c:v>-359.913184591</c:v>
                </c:pt>
                <c:pt idx="8645">
                  <c:v>-223.093303757</c:v>
                </c:pt>
                <c:pt idx="8646">
                  <c:v>-109.770307221</c:v>
                </c:pt>
                <c:pt idx="8647">
                  <c:v>-82.860563795000004</c:v>
                </c:pt>
                <c:pt idx="8648">
                  <c:v>-49.945198259000001</c:v>
                </c:pt>
                <c:pt idx="8649">
                  <c:v>-63.161449419999997</c:v>
                </c:pt>
                <c:pt idx="8650">
                  <c:v>-194.06946065700001</c:v>
                </c:pt>
                <c:pt idx="8651">
                  <c:v>-216.47598165700001</c:v>
                </c:pt>
                <c:pt idx="8652">
                  <c:v>-128.36325662600001</c:v>
                </c:pt>
                <c:pt idx="8653">
                  <c:v>-3.6995389360000002</c:v>
                </c:pt>
                <c:pt idx="8654">
                  <c:v>32.372525080000003</c:v>
                </c:pt>
                <c:pt idx="8655">
                  <c:v>-88.267985167000006</c:v>
                </c:pt>
                <c:pt idx="8656">
                  <c:v>-159.694030516</c:v>
                </c:pt>
                <c:pt idx="8657">
                  <c:v>-203.79774514600001</c:v>
                </c:pt>
                <c:pt idx="8658">
                  <c:v>-375.60812974599997</c:v>
                </c:pt>
                <c:pt idx="8659">
                  <c:v>-316.55456672000003</c:v>
                </c:pt>
                <c:pt idx="8660">
                  <c:v>-222.96856308700001</c:v>
                </c:pt>
                <c:pt idx="8661">
                  <c:v>-174.392635528</c:v>
                </c:pt>
                <c:pt idx="8662">
                  <c:v>-124.992898498</c:v>
                </c:pt>
                <c:pt idx="8663">
                  <c:v>-85.957366960000002</c:v>
                </c:pt>
                <c:pt idx="8664">
                  <c:v>-188.768739764</c:v>
                </c:pt>
                <c:pt idx="8665">
                  <c:v>-235.13124492599999</c:v>
                </c:pt>
                <c:pt idx="8666">
                  <c:v>-228.00717044800001</c:v>
                </c:pt>
                <c:pt idx="8667">
                  <c:v>-148.073235522</c:v>
                </c:pt>
                <c:pt idx="8668">
                  <c:v>-20.990847507000002</c:v>
                </c:pt>
                <c:pt idx="8669">
                  <c:v>-97.400687708999996</c:v>
                </c:pt>
                <c:pt idx="8670">
                  <c:v>-212.29699055</c:v>
                </c:pt>
                <c:pt idx="8671">
                  <c:v>-224.20563379399999</c:v>
                </c:pt>
                <c:pt idx="8672">
                  <c:v>-303.95141547499998</c:v>
                </c:pt>
                <c:pt idx="8673">
                  <c:v>-396.56259114199997</c:v>
                </c:pt>
                <c:pt idx="8674">
                  <c:v>-264.57970693099998</c:v>
                </c:pt>
                <c:pt idx="8675">
                  <c:v>-151.39220886300001</c:v>
                </c:pt>
                <c:pt idx="8676">
                  <c:v>-144.10579366600001</c:v>
                </c:pt>
                <c:pt idx="8677">
                  <c:v>-112.884159314</c:v>
                </c:pt>
                <c:pt idx="8678">
                  <c:v>-86.551391623000001</c:v>
                </c:pt>
                <c:pt idx="8679">
                  <c:v>-208.31109393700001</c:v>
                </c:pt>
                <c:pt idx="8680">
                  <c:v>-211.06851057099999</c:v>
                </c:pt>
                <c:pt idx="8681">
                  <c:v>-128.84971741000001</c:v>
                </c:pt>
                <c:pt idx="8682">
                  <c:v>-11.110111564</c:v>
                </c:pt>
                <c:pt idx="8683">
                  <c:v>53.947757744</c:v>
                </c:pt>
                <c:pt idx="8684">
                  <c:v>-72.139629929999998</c:v>
                </c:pt>
                <c:pt idx="8685">
                  <c:v>-176.14266558</c:v>
                </c:pt>
                <c:pt idx="8686">
                  <c:v>-210.454058546</c:v>
                </c:pt>
                <c:pt idx="8687">
                  <c:v>-360.53860162000001</c:v>
                </c:pt>
                <c:pt idx="8688">
                  <c:v>-321.86429532400001</c:v>
                </c:pt>
                <c:pt idx="8689">
                  <c:v>-216.880020202</c:v>
                </c:pt>
                <c:pt idx="8690">
                  <c:v>-149.59964545400001</c:v>
                </c:pt>
                <c:pt idx="8691">
                  <c:v>-105.860627278</c:v>
                </c:pt>
                <c:pt idx="8692">
                  <c:v>-80.017609629999995</c:v>
                </c:pt>
                <c:pt idx="8693">
                  <c:v>-166.93488578200001</c:v>
                </c:pt>
                <c:pt idx="8694">
                  <c:v>-251.807954854</c:v>
                </c:pt>
                <c:pt idx="8695">
                  <c:v>-265.99181419400003</c:v>
                </c:pt>
                <c:pt idx="8696">
                  <c:v>-173.84680166000001</c:v>
                </c:pt>
                <c:pt idx="8697">
                  <c:v>-39.169008271999999</c:v>
                </c:pt>
                <c:pt idx="8698">
                  <c:v>-85.586518159999997</c:v>
                </c:pt>
                <c:pt idx="8699">
                  <c:v>-205.40431830200001</c:v>
                </c:pt>
                <c:pt idx="8700">
                  <c:v>-229.34086354799999</c:v>
                </c:pt>
                <c:pt idx="8701">
                  <c:v>-300.30645683900002</c:v>
                </c:pt>
                <c:pt idx="8702">
                  <c:v>-429.034487146</c:v>
                </c:pt>
                <c:pt idx="8703">
                  <c:v>-315.58766319099999</c:v>
                </c:pt>
                <c:pt idx="8704">
                  <c:v>-202.99065708500001</c:v>
                </c:pt>
                <c:pt idx="8705">
                  <c:v>-182.42501427900001</c:v>
                </c:pt>
                <c:pt idx="8706">
                  <c:v>-135.76390145299999</c:v>
                </c:pt>
                <c:pt idx="8707">
                  <c:v>-87.480465198999994</c:v>
                </c:pt>
                <c:pt idx="8708">
                  <c:v>-213.89073772399999</c:v>
                </c:pt>
                <c:pt idx="8709">
                  <c:v>-216.840990221</c:v>
                </c:pt>
                <c:pt idx="8710">
                  <c:v>-154.74445593799999</c:v>
                </c:pt>
                <c:pt idx="8711">
                  <c:v>-53.299936006999999</c:v>
                </c:pt>
                <c:pt idx="8712">
                  <c:v>37.861114407999999</c:v>
                </c:pt>
                <c:pt idx="8713">
                  <c:v>-76.139314498999994</c:v>
                </c:pt>
                <c:pt idx="8714">
                  <c:v>-175.723903796</c:v>
                </c:pt>
                <c:pt idx="8715">
                  <c:v>-189.977908179</c:v>
                </c:pt>
                <c:pt idx="8716">
                  <c:v>-320.69699771299997</c:v>
                </c:pt>
                <c:pt idx="8717">
                  <c:v>-321.20012812900001</c:v>
                </c:pt>
                <c:pt idx="8718">
                  <c:v>-208.815952106</c:v>
                </c:pt>
                <c:pt idx="8719">
                  <c:v>-133.55200452299999</c:v>
                </c:pt>
                <c:pt idx="8720">
                  <c:v>-104.691748413</c:v>
                </c:pt>
                <c:pt idx="8721">
                  <c:v>-84.279616773000001</c:v>
                </c:pt>
                <c:pt idx="8722">
                  <c:v>-135.09399837500001</c:v>
                </c:pt>
                <c:pt idx="8723">
                  <c:v>-227.490192028</c:v>
                </c:pt>
                <c:pt idx="8724">
                  <c:v>-242.01538944699999</c:v>
                </c:pt>
                <c:pt idx="8725">
                  <c:v>-144.42954329400001</c:v>
                </c:pt>
                <c:pt idx="8726">
                  <c:v>-18.617163645000002</c:v>
                </c:pt>
                <c:pt idx="8727">
                  <c:v>-44.556353317999999</c:v>
                </c:pt>
                <c:pt idx="8728">
                  <c:v>-179.13142338700001</c:v>
                </c:pt>
                <c:pt idx="8729">
                  <c:v>-226.51476972699999</c:v>
                </c:pt>
                <c:pt idx="8730">
                  <c:v>-287.13840160699999</c:v>
                </c:pt>
                <c:pt idx="8731">
                  <c:v>-433.233262981</c:v>
                </c:pt>
                <c:pt idx="8732">
                  <c:v>-325.25896410199999</c:v>
                </c:pt>
                <c:pt idx="8733">
                  <c:v>-207.69865093199999</c:v>
                </c:pt>
                <c:pt idx="8734">
                  <c:v>-173.15484457599999</c:v>
                </c:pt>
                <c:pt idx="8735">
                  <c:v>-128.540091593</c:v>
                </c:pt>
                <c:pt idx="8736">
                  <c:v>-88.850587629000003</c:v>
                </c:pt>
                <c:pt idx="8737">
                  <c:v>-223.602246694</c:v>
                </c:pt>
                <c:pt idx="8738">
                  <c:v>-242.11860515500001</c:v>
                </c:pt>
                <c:pt idx="8739">
                  <c:v>-205.31119942500001</c:v>
                </c:pt>
                <c:pt idx="8740">
                  <c:v>-109.766234432</c:v>
                </c:pt>
                <c:pt idx="8741">
                  <c:v>23.883914311000002</c:v>
                </c:pt>
                <c:pt idx="8742">
                  <c:v>-63.590440020999999</c:v>
                </c:pt>
                <c:pt idx="8743">
                  <c:v>-164.245195661</c:v>
                </c:pt>
                <c:pt idx="8744">
                  <c:v>-181.85829522200001</c:v>
                </c:pt>
                <c:pt idx="8745">
                  <c:v>-303.30091964100001</c:v>
                </c:pt>
                <c:pt idx="8746">
                  <c:v>-350.65223503700003</c:v>
                </c:pt>
                <c:pt idx="8747">
                  <c:v>-233.189138203</c:v>
                </c:pt>
                <c:pt idx="8748">
                  <c:v>-149.02872147599999</c:v>
                </c:pt>
                <c:pt idx="8749">
                  <c:v>-123.078872636</c:v>
                </c:pt>
                <c:pt idx="8750">
                  <c:v>-77.645032646000004</c:v>
                </c:pt>
                <c:pt idx="8751">
                  <c:v>-81.239822770000004</c:v>
                </c:pt>
                <c:pt idx="8752">
                  <c:v>-187.19671273899999</c:v>
                </c:pt>
                <c:pt idx="8753">
                  <c:v>-208.23019714700001</c:v>
                </c:pt>
                <c:pt idx="8754">
                  <c:v>-121.95352874699999</c:v>
                </c:pt>
                <c:pt idx="8755">
                  <c:v>-10.591626093</c:v>
                </c:pt>
                <c:pt idx="8756">
                  <c:v>-13.070337182999999</c:v>
                </c:pt>
                <c:pt idx="8757">
                  <c:v>-155.18349053899999</c:v>
                </c:pt>
                <c:pt idx="8758">
                  <c:v>-215.336364237</c:v>
                </c:pt>
                <c:pt idx="8759">
                  <c:v>-245.17681591799999</c:v>
                </c:pt>
                <c:pt idx="8760">
                  <c:v>-394.43414009999998</c:v>
                </c:pt>
                <c:pt idx="8761">
                  <c:v>-307.19397162799999</c:v>
                </c:pt>
                <c:pt idx="8762">
                  <c:v>-202.186998077</c:v>
                </c:pt>
                <c:pt idx="8763">
                  <c:v>-164.51699070500001</c:v>
                </c:pt>
                <c:pt idx="8764">
                  <c:v>-131.96903622400001</c:v>
                </c:pt>
                <c:pt idx="8765">
                  <c:v>-110.890309741</c:v>
                </c:pt>
                <c:pt idx="8766">
                  <c:v>-239.91230652300001</c:v>
                </c:pt>
                <c:pt idx="8767">
                  <c:v>-270.74366033899997</c:v>
                </c:pt>
                <c:pt idx="8768">
                  <c:v>-239.093752325</c:v>
                </c:pt>
                <c:pt idx="8769">
                  <c:v>-137.123085589</c:v>
                </c:pt>
                <c:pt idx="8770">
                  <c:v>10.832591375</c:v>
                </c:pt>
                <c:pt idx="8771">
                  <c:v>-67.434939532000001</c:v>
                </c:pt>
                <c:pt idx="8772">
                  <c:v>-186.183835128</c:v>
                </c:pt>
                <c:pt idx="8773">
                  <c:v>-217.79935141199999</c:v>
                </c:pt>
                <c:pt idx="8774">
                  <c:v>-325.78968854499999</c:v>
                </c:pt>
                <c:pt idx="8775">
                  <c:v>-412.74477994099999</c:v>
                </c:pt>
                <c:pt idx="8776">
                  <c:v>-283.63799223000001</c:v>
                </c:pt>
                <c:pt idx="8777">
                  <c:v>-164.86317628</c:v>
                </c:pt>
                <c:pt idx="8778">
                  <c:v>-131.159437803</c:v>
                </c:pt>
                <c:pt idx="8779">
                  <c:v>-78.067615726</c:v>
                </c:pt>
                <c:pt idx="8780">
                  <c:v>-58.152525609999998</c:v>
                </c:pt>
                <c:pt idx="8781">
                  <c:v>-186.44244918800001</c:v>
                </c:pt>
                <c:pt idx="8782">
                  <c:v>-211.78190668299999</c:v>
                </c:pt>
                <c:pt idx="8783">
                  <c:v>-141.65297267700001</c:v>
                </c:pt>
                <c:pt idx="8784">
                  <c:v>-39.288263301999997</c:v>
                </c:pt>
                <c:pt idx="8785">
                  <c:v>4.6918967760000001</c:v>
                </c:pt>
                <c:pt idx="8786">
                  <c:v>-111.438215309</c:v>
                </c:pt>
                <c:pt idx="8787">
                  <c:v>-178.89100527599999</c:v>
                </c:pt>
                <c:pt idx="8788">
                  <c:v>-199.09381713900001</c:v>
                </c:pt>
                <c:pt idx="8789">
                  <c:v>-355.87497107600001</c:v>
                </c:pt>
                <c:pt idx="8790">
                  <c:v>-306.05534647399998</c:v>
                </c:pt>
                <c:pt idx="8791">
                  <c:v>-215.77652356199999</c:v>
                </c:pt>
                <c:pt idx="8792">
                  <c:v>-175.818537018</c:v>
                </c:pt>
                <c:pt idx="8793">
                  <c:v>-150.72530140800001</c:v>
                </c:pt>
                <c:pt idx="8794">
                  <c:v>-125.283695838</c:v>
                </c:pt>
                <c:pt idx="8795">
                  <c:v>-210.89091840399999</c:v>
                </c:pt>
                <c:pt idx="8796">
                  <c:v>-256.92522102499998</c:v>
                </c:pt>
                <c:pt idx="8797">
                  <c:v>-244.780561143</c:v>
                </c:pt>
                <c:pt idx="8798">
                  <c:v>-147.851489746</c:v>
                </c:pt>
                <c:pt idx="8799">
                  <c:v>-15.204207611999999</c:v>
                </c:pt>
                <c:pt idx="8800">
                  <c:v>-89.586887304000001</c:v>
                </c:pt>
                <c:pt idx="8801">
                  <c:v>-227.599148611</c:v>
                </c:pt>
                <c:pt idx="8802">
                  <c:v>-265.18320159500001</c:v>
                </c:pt>
                <c:pt idx="8803">
                  <c:v>-339.26615643299999</c:v>
                </c:pt>
                <c:pt idx="8804">
                  <c:v>-439.80921292900001</c:v>
                </c:pt>
                <c:pt idx="8805">
                  <c:v>-302.80857233099999</c:v>
                </c:pt>
                <c:pt idx="8806">
                  <c:v>-170.481516672</c:v>
                </c:pt>
                <c:pt idx="8807">
                  <c:v>-143.74798737200001</c:v>
                </c:pt>
                <c:pt idx="8808">
                  <c:v>-104.48454329099999</c:v>
                </c:pt>
                <c:pt idx="8809">
                  <c:v>-79.114796475000006</c:v>
                </c:pt>
                <c:pt idx="8810">
                  <c:v>-222.766220371</c:v>
                </c:pt>
                <c:pt idx="8811">
                  <c:v>-241.996257418</c:v>
                </c:pt>
                <c:pt idx="8812">
                  <c:v>-173.285109207</c:v>
                </c:pt>
                <c:pt idx="8813">
                  <c:v>-55.812486145999998</c:v>
                </c:pt>
                <c:pt idx="8814">
                  <c:v>42.078285399999999</c:v>
                </c:pt>
                <c:pt idx="8815">
                  <c:v>-59.660194177000001</c:v>
                </c:pt>
                <c:pt idx="8816">
                  <c:v>-149.95477779800001</c:v>
                </c:pt>
                <c:pt idx="8817">
                  <c:v>-178.86864318600001</c:v>
                </c:pt>
                <c:pt idx="8818">
                  <c:v>-334.99571861200002</c:v>
                </c:pt>
                <c:pt idx="8819">
                  <c:v>-328.46418731699998</c:v>
                </c:pt>
                <c:pt idx="8820">
                  <c:v>-238.419731351</c:v>
                </c:pt>
                <c:pt idx="8821">
                  <c:v>-174.265323223</c:v>
                </c:pt>
                <c:pt idx="8822">
                  <c:v>-129.028969464</c:v>
                </c:pt>
                <c:pt idx="8823">
                  <c:v>-85.120065058999998</c:v>
                </c:pt>
                <c:pt idx="8824">
                  <c:v>-136.929213928</c:v>
                </c:pt>
                <c:pt idx="8825">
                  <c:v>-217.42990801100001</c:v>
                </c:pt>
                <c:pt idx="8826">
                  <c:v>-235.230544716</c:v>
                </c:pt>
                <c:pt idx="8827">
                  <c:v>-150.130932548</c:v>
                </c:pt>
                <c:pt idx="8828">
                  <c:v>-38.862896227999997</c:v>
                </c:pt>
                <c:pt idx="8829">
                  <c:v>-94.802132904999993</c:v>
                </c:pt>
                <c:pt idx="8830">
                  <c:v>-226.654754008</c:v>
                </c:pt>
                <c:pt idx="8831">
                  <c:v>-247.78610325400001</c:v>
                </c:pt>
                <c:pt idx="8832">
                  <c:v>-291.58298320799997</c:v>
                </c:pt>
                <c:pt idx="8833">
                  <c:v>-418.28168787800001</c:v>
                </c:pt>
                <c:pt idx="8834">
                  <c:v>-297.93317097599999</c:v>
                </c:pt>
                <c:pt idx="8835">
                  <c:v>-180.44712655399999</c:v>
                </c:pt>
                <c:pt idx="8836">
                  <c:v>-164.98112483899999</c:v>
                </c:pt>
                <c:pt idx="8837">
                  <c:v>-140.977614402</c:v>
                </c:pt>
                <c:pt idx="8838">
                  <c:v>-114.326311455</c:v>
                </c:pt>
                <c:pt idx="8839">
                  <c:v>-246.27978617599999</c:v>
                </c:pt>
                <c:pt idx="8840">
                  <c:v>-242.46511486099999</c:v>
                </c:pt>
                <c:pt idx="8841">
                  <c:v>-175.15311621399999</c:v>
                </c:pt>
                <c:pt idx="8842">
                  <c:v>-61.277908672000002</c:v>
                </c:pt>
                <c:pt idx="8843">
                  <c:v>64.108867101000001</c:v>
                </c:pt>
                <c:pt idx="8844">
                  <c:v>-38.598149151999998</c:v>
                </c:pt>
                <c:pt idx="8845">
                  <c:v>-154.496663622</c:v>
                </c:pt>
                <c:pt idx="8846">
                  <c:v>-192.63427456100001</c:v>
                </c:pt>
                <c:pt idx="8847">
                  <c:v>-330.28610014499998</c:v>
                </c:pt>
                <c:pt idx="8848">
                  <c:v>-353.38275466900001</c:v>
                </c:pt>
                <c:pt idx="8849">
                  <c:v>-231.91867186299999</c:v>
                </c:pt>
                <c:pt idx="8850">
                  <c:v>-133.89038976000001</c:v>
                </c:pt>
                <c:pt idx="8851">
                  <c:v>-88.147026036</c:v>
                </c:pt>
                <c:pt idx="8852">
                  <c:v>-43.367217328999999</c:v>
                </c:pt>
                <c:pt idx="8853">
                  <c:v>-74.463274088999995</c:v>
                </c:pt>
                <c:pt idx="8854">
                  <c:v>-189.945314792</c:v>
                </c:pt>
                <c:pt idx="8855">
                  <c:v>-228.42169431900001</c:v>
                </c:pt>
                <c:pt idx="8856">
                  <c:v>-151.10082866900001</c:v>
                </c:pt>
                <c:pt idx="8857">
                  <c:v>-35.778861319999997</c:v>
                </c:pt>
                <c:pt idx="8858">
                  <c:v>-39.592094494999998</c:v>
                </c:pt>
                <c:pt idx="8859">
                  <c:v>-157.90970044900001</c:v>
                </c:pt>
                <c:pt idx="8860">
                  <c:v>-192.30623208700001</c:v>
                </c:pt>
                <c:pt idx="8861">
                  <c:v>-231.31480763499999</c:v>
                </c:pt>
                <c:pt idx="8862">
                  <c:v>-387.95831199700001</c:v>
                </c:pt>
                <c:pt idx="8863">
                  <c:v>-298.61024220600001</c:v>
                </c:pt>
                <c:pt idx="8864">
                  <c:v>-206.592224958</c:v>
                </c:pt>
                <c:pt idx="8865">
                  <c:v>-189.09717581800001</c:v>
                </c:pt>
                <c:pt idx="8866">
                  <c:v>-153.143002341</c:v>
                </c:pt>
                <c:pt idx="8867">
                  <c:v>-109.61052866</c:v>
                </c:pt>
                <c:pt idx="8868">
                  <c:v>-222.40520605500001</c:v>
                </c:pt>
                <c:pt idx="8869">
                  <c:v>-230.360081759</c:v>
                </c:pt>
                <c:pt idx="8870">
                  <c:v>-187.345832247</c:v>
                </c:pt>
                <c:pt idx="8871">
                  <c:v>-91.001179798999999</c:v>
                </c:pt>
                <c:pt idx="8872">
                  <c:v>38.060413492999999</c:v>
                </c:pt>
                <c:pt idx="8873">
                  <c:v>-66.440634560000007</c:v>
                </c:pt>
                <c:pt idx="8874">
                  <c:v>-193.269631772</c:v>
                </c:pt>
                <c:pt idx="8875">
                  <c:v>-215.36851578</c:v>
                </c:pt>
                <c:pt idx="8876">
                  <c:v>-314.33518615100002</c:v>
                </c:pt>
                <c:pt idx="8877">
                  <c:v>-366.84250121399998</c:v>
                </c:pt>
                <c:pt idx="8878">
                  <c:v>-229.65246103699999</c:v>
                </c:pt>
                <c:pt idx="8879">
                  <c:v>-115.72759996800001</c:v>
                </c:pt>
                <c:pt idx="8880">
                  <c:v>-88.017790031999994</c:v>
                </c:pt>
                <c:pt idx="8881">
                  <c:v>-54.406058244</c:v>
                </c:pt>
                <c:pt idx="8882">
                  <c:v>-66.955295484000004</c:v>
                </c:pt>
                <c:pt idx="8883">
                  <c:v>-198.04680020000001</c:v>
                </c:pt>
                <c:pt idx="8884">
                  <c:v>-220.54093236899999</c:v>
                </c:pt>
                <c:pt idx="8885">
                  <c:v>-132.16963071000001</c:v>
                </c:pt>
                <c:pt idx="8886">
                  <c:v>-7.1183571309999998</c:v>
                </c:pt>
                <c:pt idx="8887">
                  <c:v>29.394303017999999</c:v>
                </c:pt>
                <c:pt idx="8888">
                  <c:v>-90.572535213999998</c:v>
                </c:pt>
                <c:pt idx="8889">
                  <c:v>-161.16407787599999</c:v>
                </c:pt>
                <c:pt idx="8890">
                  <c:v>-204.648695223</c:v>
                </c:pt>
                <c:pt idx="8891">
                  <c:v>-375.92556938000001</c:v>
                </c:pt>
                <c:pt idx="8892">
                  <c:v>-316.77014547900001</c:v>
                </c:pt>
                <c:pt idx="8893">
                  <c:v>-223.19788919000001</c:v>
                </c:pt>
                <c:pt idx="8894">
                  <c:v>-174.50724278000001</c:v>
                </c:pt>
                <c:pt idx="8895">
                  <c:v>-124.670419803</c:v>
                </c:pt>
                <c:pt idx="8896">
                  <c:v>-84.966180238000007</c:v>
                </c:pt>
                <c:pt idx="8897">
                  <c:v>-187.04334797999999</c:v>
                </c:pt>
                <c:pt idx="8898">
                  <c:v>-232.655896251</c:v>
                </c:pt>
                <c:pt idx="8899">
                  <c:v>-224.85678173299999</c:v>
                </c:pt>
                <c:pt idx="8900">
                  <c:v>-144.21061181100001</c:v>
                </c:pt>
                <c:pt idx="8901">
                  <c:v>-17.168836715000001</c:v>
                </c:pt>
                <c:pt idx="8902">
                  <c:v>-93.606741874999997</c:v>
                </c:pt>
                <c:pt idx="8903">
                  <c:v>-208.28026235900001</c:v>
                </c:pt>
                <c:pt idx="8904">
                  <c:v>-219.69468518599999</c:v>
                </c:pt>
                <c:pt idx="8905">
                  <c:v>-298.762012175</c:v>
                </c:pt>
                <c:pt idx="8906">
                  <c:v>-390.58756703900002</c:v>
                </c:pt>
                <c:pt idx="8907">
                  <c:v>-258.05536493</c:v>
                </c:pt>
                <c:pt idx="8908">
                  <c:v>-144.23864868800001</c:v>
                </c:pt>
                <c:pt idx="8909">
                  <c:v>-136.29317005999999</c:v>
                </c:pt>
                <c:pt idx="8910">
                  <c:v>-105.098449546</c:v>
                </c:pt>
                <c:pt idx="8911">
                  <c:v>-78.664524873000005</c:v>
                </c:pt>
                <c:pt idx="8912">
                  <c:v>-200.13416077700001</c:v>
                </c:pt>
                <c:pt idx="8913">
                  <c:v>-202.45062911799999</c:v>
                </c:pt>
                <c:pt idx="8914">
                  <c:v>-119.62039980500001</c:v>
                </c:pt>
                <c:pt idx="8915">
                  <c:v>-1.195977727</c:v>
                </c:pt>
                <c:pt idx="8916">
                  <c:v>64.469941086000006</c:v>
                </c:pt>
                <c:pt idx="8917">
                  <c:v>-61.02713567</c:v>
                </c:pt>
                <c:pt idx="8918">
                  <c:v>-164.47270012300001</c:v>
                </c:pt>
                <c:pt idx="8919">
                  <c:v>-198.79741078199999</c:v>
                </c:pt>
                <c:pt idx="8920">
                  <c:v>-348.701329509</c:v>
                </c:pt>
                <c:pt idx="8921">
                  <c:v>-309.56175959799998</c:v>
                </c:pt>
                <c:pt idx="8922">
                  <c:v>-204.240131738</c:v>
                </c:pt>
                <c:pt idx="8923">
                  <c:v>-136.44257302299999</c:v>
                </c:pt>
                <c:pt idx="8924">
                  <c:v>-91.974077917000002</c:v>
                </c:pt>
                <c:pt idx="8925">
                  <c:v>-65.426610374000006</c:v>
                </c:pt>
                <c:pt idx="8926">
                  <c:v>-151.74900559899999</c:v>
                </c:pt>
                <c:pt idx="8927">
                  <c:v>-236.11180883700001</c:v>
                </c:pt>
                <c:pt idx="8928">
                  <c:v>-250.204473998</c:v>
                </c:pt>
                <c:pt idx="8929">
                  <c:v>-157.81953516999999</c:v>
                </c:pt>
                <c:pt idx="8930">
                  <c:v>-22.837662372</c:v>
                </c:pt>
                <c:pt idx="8931">
                  <c:v>-68.850359359999999</c:v>
                </c:pt>
                <c:pt idx="8932">
                  <c:v>-188.062336754</c:v>
                </c:pt>
                <c:pt idx="8933">
                  <c:v>-211.297893859</c:v>
                </c:pt>
                <c:pt idx="8934">
                  <c:v>-281.621477798</c:v>
                </c:pt>
                <c:pt idx="8935">
                  <c:v>-409.792768486</c:v>
                </c:pt>
                <c:pt idx="8936">
                  <c:v>-295.81377747699997</c:v>
                </c:pt>
                <c:pt idx="8937">
                  <c:v>-183.10656881700001</c:v>
                </c:pt>
                <c:pt idx="8938">
                  <c:v>-162.37958977299999</c:v>
                </c:pt>
                <c:pt idx="8939">
                  <c:v>-115.40085412099999</c:v>
                </c:pt>
                <c:pt idx="8940">
                  <c:v>-66.579175414999995</c:v>
                </c:pt>
                <c:pt idx="8941">
                  <c:v>-192.37157028999999</c:v>
                </c:pt>
                <c:pt idx="8942">
                  <c:v>-194.68790238299999</c:v>
                </c:pt>
                <c:pt idx="8943">
                  <c:v>-131.961014022</c:v>
                </c:pt>
                <c:pt idx="8944">
                  <c:v>-29.915911509000001</c:v>
                </c:pt>
                <c:pt idx="8945">
                  <c:v>61.724663184999997</c:v>
                </c:pt>
                <c:pt idx="8946">
                  <c:v>-52.197894050999999</c:v>
                </c:pt>
                <c:pt idx="8947">
                  <c:v>-151.60376872500001</c:v>
                </c:pt>
                <c:pt idx="8948">
                  <c:v>-165.47543304999999</c:v>
                </c:pt>
                <c:pt idx="8949">
                  <c:v>-295.63629688600003</c:v>
                </c:pt>
                <c:pt idx="8950">
                  <c:v>-295.52490832900003</c:v>
                </c:pt>
                <c:pt idx="8951">
                  <c:v>-182.64237116499999</c:v>
                </c:pt>
                <c:pt idx="8952">
                  <c:v>-106.773934092</c:v>
                </c:pt>
                <c:pt idx="8953">
                  <c:v>-77.317544596000005</c:v>
                </c:pt>
                <c:pt idx="8954">
                  <c:v>-56.441715256000002</c:v>
                </c:pt>
                <c:pt idx="8955">
                  <c:v>-107.097121961</c:v>
                </c:pt>
                <c:pt idx="8956">
                  <c:v>-199.271627373</c:v>
                </c:pt>
                <c:pt idx="8957">
                  <c:v>-213.455671395</c:v>
                </c:pt>
                <c:pt idx="8958">
                  <c:v>-115.388199056</c:v>
                </c:pt>
                <c:pt idx="8959">
                  <c:v>10.974979606</c:v>
                </c:pt>
                <c:pt idx="8960">
                  <c:v>-14.392686079000001</c:v>
                </c:pt>
                <c:pt idx="8961">
                  <c:v>-148.37058495100001</c:v>
                </c:pt>
                <c:pt idx="8962">
                  <c:v>-195.25297912799999</c:v>
                </c:pt>
                <c:pt idx="8963">
                  <c:v>-255.480857434</c:v>
                </c:pt>
                <c:pt idx="8964">
                  <c:v>-401.34711714100001</c:v>
                </c:pt>
                <c:pt idx="8965">
                  <c:v>-293.08426344100002</c:v>
                </c:pt>
                <c:pt idx="8966">
                  <c:v>-175.21267667000001</c:v>
                </c:pt>
                <c:pt idx="8967">
                  <c:v>-140.23368862999999</c:v>
                </c:pt>
                <c:pt idx="8968">
                  <c:v>-95.054687455999996</c:v>
                </c:pt>
                <c:pt idx="8969">
                  <c:v>-54.727269913000001</c:v>
                </c:pt>
                <c:pt idx="8970">
                  <c:v>-188.90256497799999</c:v>
                </c:pt>
                <c:pt idx="8971">
                  <c:v>-206.95986030200001</c:v>
                </c:pt>
                <c:pt idx="8972">
                  <c:v>-169.710730549</c:v>
                </c:pt>
                <c:pt idx="8973">
                  <c:v>-73.903790968999999</c:v>
                </c:pt>
                <c:pt idx="8974">
                  <c:v>60.017958155999999</c:v>
                </c:pt>
                <c:pt idx="8975">
                  <c:v>-27.095682601</c:v>
                </c:pt>
                <c:pt idx="8976">
                  <c:v>-127.294401882</c:v>
                </c:pt>
                <c:pt idx="8977">
                  <c:v>-144.33288387600001</c:v>
                </c:pt>
                <c:pt idx="8978">
                  <c:v>-265.19317467899998</c:v>
                </c:pt>
                <c:pt idx="8979">
                  <c:v>-312.03615267499998</c:v>
                </c:pt>
                <c:pt idx="8980">
                  <c:v>-194.115793483</c:v>
                </c:pt>
                <c:pt idx="8981">
                  <c:v>-109.491148553</c:v>
                </c:pt>
                <c:pt idx="8982">
                  <c:v>-83.297711676999995</c:v>
                </c:pt>
                <c:pt idx="8983">
                  <c:v>-37.597717557000003</c:v>
                </c:pt>
                <c:pt idx="8984">
                  <c:v>-40.756744497</c:v>
                </c:pt>
                <c:pt idx="8985">
                  <c:v>-146.24750663</c:v>
                </c:pt>
                <c:pt idx="8986">
                  <c:v>-166.78719905200001</c:v>
                </c:pt>
                <c:pt idx="8987">
                  <c:v>-79.979759104999999</c:v>
                </c:pt>
                <c:pt idx="8988">
                  <c:v>31.903592920000001</c:v>
                </c:pt>
                <c:pt idx="8989">
                  <c:v>29.930931783999998</c:v>
                </c:pt>
                <c:pt idx="8990">
                  <c:v>-111.77412084300001</c:v>
                </c:pt>
                <c:pt idx="8991">
                  <c:v>-171.72295328499999</c:v>
                </c:pt>
                <c:pt idx="8992">
                  <c:v>-201.21976286500001</c:v>
                </c:pt>
                <c:pt idx="8993">
                  <c:v>-350.04653663699997</c:v>
                </c:pt>
                <c:pt idx="8994">
                  <c:v>-262.38604907799999</c:v>
                </c:pt>
                <c:pt idx="8995">
                  <c:v>-156.946957903</c:v>
                </c:pt>
                <c:pt idx="8996">
                  <c:v>-118.75055014</c:v>
                </c:pt>
                <c:pt idx="8997">
                  <c:v>-85.669809916999995</c:v>
                </c:pt>
                <c:pt idx="8998">
                  <c:v>-64.115347378999999</c:v>
                </c:pt>
                <c:pt idx="8999">
                  <c:v>-192.669552512</c:v>
                </c:pt>
                <c:pt idx="9000">
                  <c:v>-223.26374254000001</c:v>
                </c:pt>
                <c:pt idx="9001">
                  <c:v>-191.301718975</c:v>
                </c:pt>
                <c:pt idx="9002">
                  <c:v>-88.904400108999994</c:v>
                </c:pt>
                <c:pt idx="9003">
                  <c:v>59.499056301000003</c:v>
                </c:pt>
                <c:pt idx="9004">
                  <c:v>-18.25635995</c:v>
                </c:pt>
                <c:pt idx="9005">
                  <c:v>-136.50625346999999</c:v>
                </c:pt>
                <c:pt idx="9006">
                  <c:v>-167.64482420100001</c:v>
                </c:pt>
                <c:pt idx="9007">
                  <c:v>-275.16368695400001</c:v>
                </c:pt>
                <c:pt idx="9008">
                  <c:v>-361.72712269900001</c:v>
                </c:pt>
                <c:pt idx="9009">
                  <c:v>-232.271797448</c:v>
                </c:pt>
                <c:pt idx="9010">
                  <c:v>-113.121759118</c:v>
                </c:pt>
                <c:pt idx="9011">
                  <c:v>-79.031383206000001</c:v>
                </c:pt>
                <c:pt idx="9012">
                  <c:v>-25.492114411999999</c:v>
                </c:pt>
                <c:pt idx="9013">
                  <c:v>-5.0232596100000002</c:v>
                </c:pt>
                <c:pt idx="9014">
                  <c:v>-132.842059194</c:v>
                </c:pt>
                <c:pt idx="9015">
                  <c:v>-157.72051007499999</c:v>
                </c:pt>
                <c:pt idx="9016">
                  <c:v>-87.157911812999998</c:v>
                </c:pt>
                <c:pt idx="9017">
                  <c:v>15.654564519999999</c:v>
                </c:pt>
                <c:pt idx="9018">
                  <c:v>60.088448079999999</c:v>
                </c:pt>
                <c:pt idx="9019">
                  <c:v>-55.647844431999999</c:v>
                </c:pt>
                <c:pt idx="9020">
                  <c:v>-122.750547418</c:v>
                </c:pt>
                <c:pt idx="9021">
                  <c:v>-142.481093313</c:v>
                </c:pt>
                <c:pt idx="9022">
                  <c:v>-298.78952564399998</c:v>
                </c:pt>
                <c:pt idx="9023">
                  <c:v>-248.59635670099999</c:v>
                </c:pt>
                <c:pt idx="9024">
                  <c:v>-157.88834731</c:v>
                </c:pt>
                <c:pt idx="9025">
                  <c:v>-117.46139229800001</c:v>
                </c:pt>
                <c:pt idx="9026">
                  <c:v>-91.914935268999997</c:v>
                </c:pt>
                <c:pt idx="9027">
                  <c:v>-66.066007686000006</c:v>
                </c:pt>
                <c:pt idx="9028">
                  <c:v>-151.17249337300001</c:v>
                </c:pt>
                <c:pt idx="9029">
                  <c:v>-196.85550577500001</c:v>
                </c:pt>
                <c:pt idx="9030">
                  <c:v>-184.34866334899999</c:v>
                </c:pt>
                <c:pt idx="9031">
                  <c:v>-86.970821231000002</c:v>
                </c:pt>
                <c:pt idx="9032">
                  <c:v>46.091148142000002</c:v>
                </c:pt>
                <c:pt idx="9033">
                  <c:v>-27.803822313000001</c:v>
                </c:pt>
                <c:pt idx="9034">
                  <c:v>-165.415529311</c:v>
                </c:pt>
                <c:pt idx="9035">
                  <c:v>-202.56837320700001</c:v>
                </c:pt>
                <c:pt idx="9036">
                  <c:v>-276.152322099</c:v>
                </c:pt>
                <c:pt idx="9037">
                  <c:v>-376.33206163</c:v>
                </c:pt>
                <c:pt idx="9038">
                  <c:v>-238.91667146699999</c:v>
                </c:pt>
                <c:pt idx="9039">
                  <c:v>-106.171944723</c:v>
                </c:pt>
                <c:pt idx="9040">
                  <c:v>-79.030288088000006</c:v>
                </c:pt>
                <c:pt idx="9041">
                  <c:v>-39.360125342000003</c:v>
                </c:pt>
                <c:pt idx="9042">
                  <c:v>-13.535128318</c:v>
                </c:pt>
                <c:pt idx="9043">
                  <c:v>-156.77590290399999</c:v>
                </c:pt>
                <c:pt idx="9044">
                  <c:v>-175.522828296</c:v>
                </c:pt>
                <c:pt idx="9045">
                  <c:v>-106.384261186</c:v>
                </c:pt>
                <c:pt idx="9046">
                  <c:v>11.531506228</c:v>
                </c:pt>
                <c:pt idx="9047">
                  <c:v>109.982495777</c:v>
                </c:pt>
                <c:pt idx="9048">
                  <c:v>8.6880471739999994</c:v>
                </c:pt>
                <c:pt idx="9049">
                  <c:v>-81.278016855000004</c:v>
                </c:pt>
                <c:pt idx="9050">
                  <c:v>-109.821172015</c:v>
                </c:pt>
                <c:pt idx="9051">
                  <c:v>-265.51746269099999</c:v>
                </c:pt>
                <c:pt idx="9052">
                  <c:v>-258.738956917</c:v>
                </c:pt>
                <c:pt idx="9053">
                  <c:v>-168.1473001</c:v>
                </c:pt>
                <c:pt idx="9054">
                  <c:v>-103.441209681</c:v>
                </c:pt>
                <c:pt idx="9055">
                  <c:v>-57.748982595000001</c:v>
                </c:pt>
                <c:pt idx="9056">
                  <c:v>-13.387724078</c:v>
                </c:pt>
                <c:pt idx="9057">
                  <c:v>-64.686237532999996</c:v>
                </c:pt>
                <c:pt idx="9058">
                  <c:v>-144.897230538</c:v>
                </c:pt>
                <c:pt idx="9059">
                  <c:v>-162.408636769</c:v>
                </c:pt>
                <c:pt idx="9060">
                  <c:v>-76.950372739000002</c:v>
                </c:pt>
                <c:pt idx="9061">
                  <c:v>34.622719562999997</c:v>
                </c:pt>
                <c:pt idx="9062">
                  <c:v>-20.650019978</c:v>
                </c:pt>
                <c:pt idx="9063">
                  <c:v>-151.98390587200001</c:v>
                </c:pt>
                <c:pt idx="9064">
                  <c:v>-172.69295848900001</c:v>
                </c:pt>
                <c:pt idx="9065">
                  <c:v>-216.02220561799999</c:v>
                </c:pt>
                <c:pt idx="9066">
                  <c:v>-342.45994039300001</c:v>
                </c:pt>
                <c:pt idx="9067">
                  <c:v>-221.797649616</c:v>
                </c:pt>
                <c:pt idx="9068">
                  <c:v>-104.02729283799999</c:v>
                </c:pt>
                <c:pt idx="9069">
                  <c:v>-88.216173147999996</c:v>
                </c:pt>
                <c:pt idx="9070">
                  <c:v>-63.915728541999997</c:v>
                </c:pt>
                <c:pt idx="9071">
                  <c:v>-36.705553397000003</c:v>
                </c:pt>
                <c:pt idx="9072">
                  <c:v>-168.09052099799999</c:v>
                </c:pt>
                <c:pt idx="9073">
                  <c:v>-163.83628601999999</c:v>
                </c:pt>
                <c:pt idx="9074">
                  <c:v>-96.188330132000004</c:v>
                </c:pt>
                <c:pt idx="9075">
                  <c:v>18.016856989000001</c:v>
                </c:pt>
                <c:pt idx="9076">
                  <c:v>143.832467184</c:v>
                </c:pt>
                <c:pt idx="9077">
                  <c:v>41.471964071999999</c:v>
                </c:pt>
                <c:pt idx="9078">
                  <c:v>-74.192228135999997</c:v>
                </c:pt>
                <c:pt idx="9079">
                  <c:v>-112.051698551</c:v>
                </c:pt>
                <c:pt idx="9080">
                  <c:v>-249.03396375099999</c:v>
                </c:pt>
                <c:pt idx="9081">
                  <c:v>-271.80005642700002</c:v>
                </c:pt>
                <c:pt idx="9082">
                  <c:v>-149.754983017</c:v>
                </c:pt>
                <c:pt idx="9083">
                  <c:v>-51.19781356</c:v>
                </c:pt>
                <c:pt idx="9084">
                  <c:v>-5.154362098</c:v>
                </c:pt>
                <c:pt idx="9085">
                  <c:v>39.914374690999999</c:v>
                </c:pt>
                <c:pt idx="9086">
                  <c:v>9.1994055869999993</c:v>
                </c:pt>
                <c:pt idx="9087">
                  <c:v>-106.059330813</c:v>
                </c:pt>
                <c:pt idx="9088">
                  <c:v>-144.279846625</c:v>
                </c:pt>
                <c:pt idx="9089">
                  <c:v>-66.399300410999999</c:v>
                </c:pt>
                <c:pt idx="9090">
                  <c:v>49.482206964</c:v>
                </c:pt>
                <c:pt idx="9091">
                  <c:v>46.373446883</c:v>
                </c:pt>
                <c:pt idx="9092">
                  <c:v>-71.510393356999998</c:v>
                </c:pt>
                <c:pt idx="9093">
                  <c:v>-105.734743443</c:v>
                </c:pt>
                <c:pt idx="9094">
                  <c:v>-144.49628298600001</c:v>
                </c:pt>
                <c:pt idx="9095">
                  <c:v>-300.98903096599997</c:v>
                </c:pt>
                <c:pt idx="9096">
                  <c:v>-211.46672330499999</c:v>
                </c:pt>
                <c:pt idx="9097">
                  <c:v>-119.298220747</c:v>
                </c:pt>
                <c:pt idx="9098">
                  <c:v>-101.13141643100001</c:v>
                </c:pt>
                <c:pt idx="9099">
                  <c:v>-64.582949061999997</c:v>
                </c:pt>
                <c:pt idx="9100">
                  <c:v>-20.620356614999999</c:v>
                </c:pt>
                <c:pt idx="9101">
                  <c:v>-132.98413563899999</c:v>
                </c:pt>
                <c:pt idx="9102">
                  <c:v>-140.802343425</c:v>
                </c:pt>
                <c:pt idx="9103">
                  <c:v>-97.732504796000001</c:v>
                </c:pt>
                <c:pt idx="9104">
                  <c:v>-1.2332952740000001</c:v>
                </c:pt>
                <c:pt idx="9105">
                  <c:v>128.09376831099999</c:v>
                </c:pt>
                <c:pt idx="9106">
                  <c:v>23.884327291999998</c:v>
                </c:pt>
                <c:pt idx="9107">
                  <c:v>-102.339590853</c:v>
                </c:pt>
                <c:pt idx="9108">
                  <c:v>-123.87032096900001</c:v>
                </c:pt>
                <c:pt idx="9109">
                  <c:v>-222.29314304100001</c:v>
                </c:pt>
                <c:pt idx="9110">
                  <c:v>-274.72347697599997</c:v>
                </c:pt>
                <c:pt idx="9111">
                  <c:v>48.197186350999999</c:v>
                </c:pt>
                <c:pt idx="9112">
                  <c:v>162.31786432600001</c:v>
                </c:pt>
                <c:pt idx="9113">
                  <c:v>190.017175823</c:v>
                </c:pt>
                <c:pt idx="9114">
                  <c:v>223.68950425099999</c:v>
                </c:pt>
                <c:pt idx="9115">
                  <c:v>211.35509416900001</c:v>
                </c:pt>
                <c:pt idx="9116">
                  <c:v>80.820141698</c:v>
                </c:pt>
                <c:pt idx="9117">
                  <c:v>58.866121765000003</c:v>
                </c:pt>
                <c:pt idx="9118">
                  <c:v>147.553301103</c:v>
                </c:pt>
                <c:pt idx="9119">
                  <c:v>272.84505606699997</c:v>
                </c:pt>
                <c:pt idx="9120">
                  <c:v>309.70406090900002</c:v>
                </c:pt>
                <c:pt idx="9121">
                  <c:v>189.78628746000001</c:v>
                </c:pt>
                <c:pt idx="9122">
                  <c:v>119.00426778800001</c:v>
                </c:pt>
                <c:pt idx="9123">
                  <c:v>75.590225703000002</c:v>
                </c:pt>
                <c:pt idx="9124">
                  <c:v>-95.558975955999998</c:v>
                </c:pt>
                <c:pt idx="9125">
                  <c:v>-36.063063851999999</c:v>
                </c:pt>
                <c:pt idx="9126">
                  <c:v>57.963933130999997</c:v>
                </c:pt>
                <c:pt idx="9127">
                  <c:v>107.125239248</c:v>
                </c:pt>
                <c:pt idx="9128">
                  <c:v>157.178256914</c:v>
                </c:pt>
                <c:pt idx="9129">
                  <c:v>196.890558486</c:v>
                </c:pt>
                <c:pt idx="9130">
                  <c:v>94.890063396000002</c:v>
                </c:pt>
                <c:pt idx="9131">
                  <c:v>49.048217424999997</c:v>
                </c:pt>
                <c:pt idx="9132">
                  <c:v>56.702991795999999</c:v>
                </c:pt>
                <c:pt idx="9133">
                  <c:v>137.36116425899999</c:v>
                </c:pt>
                <c:pt idx="9134">
                  <c:v>264.94086320100001</c:v>
                </c:pt>
                <c:pt idx="9135">
                  <c:v>189.10754936199999</c:v>
                </c:pt>
                <c:pt idx="9136">
                  <c:v>74.746070692999993</c:v>
                </c:pt>
                <c:pt idx="9137">
                  <c:v>63.433489846000001</c:v>
                </c:pt>
                <c:pt idx="9138">
                  <c:v>-15.577977903000001</c:v>
                </c:pt>
                <c:pt idx="9139">
                  <c:v>-107.5985898</c:v>
                </c:pt>
                <c:pt idx="9140">
                  <c:v>24.844397276999999</c:v>
                </c:pt>
                <c:pt idx="9141">
                  <c:v>138.59457186099999</c:v>
                </c:pt>
                <c:pt idx="9142">
                  <c:v>146.477084198</c:v>
                </c:pt>
                <c:pt idx="9143">
                  <c:v>178.28231009199999</c:v>
                </c:pt>
                <c:pt idx="9144">
                  <c:v>205.35344749500001</c:v>
                </c:pt>
                <c:pt idx="9145">
                  <c:v>84.129715004000005</c:v>
                </c:pt>
                <c:pt idx="9146">
                  <c:v>81.920069286</c:v>
                </c:pt>
                <c:pt idx="9147">
                  <c:v>164.69386535699999</c:v>
                </c:pt>
                <c:pt idx="9148">
                  <c:v>283.00146377599998</c:v>
                </c:pt>
                <c:pt idx="9149">
                  <c:v>348.68006522799999</c:v>
                </c:pt>
                <c:pt idx="9150">
                  <c:v>223.07768031800001</c:v>
                </c:pt>
                <c:pt idx="9151">
                  <c:v>119.57408052</c:v>
                </c:pt>
                <c:pt idx="9152">
                  <c:v>85.930845435999998</c:v>
                </c:pt>
                <c:pt idx="9153">
                  <c:v>-63.482214536000001</c:v>
                </c:pt>
                <c:pt idx="9154">
                  <c:v>-41.630617442999998</c:v>
                </c:pt>
                <c:pt idx="9155">
                  <c:v>63.643650373</c:v>
                </c:pt>
                <c:pt idx="9156">
                  <c:v>131.31199595300001</c:v>
                </c:pt>
                <c:pt idx="9157">
                  <c:v>175.473576377</c:v>
                </c:pt>
                <c:pt idx="9158">
                  <c:v>201.67272389799999</c:v>
                </c:pt>
                <c:pt idx="9159">
                  <c:v>115.32308464800001</c:v>
                </c:pt>
                <c:pt idx="9160">
                  <c:v>30.713489727999999</c:v>
                </c:pt>
                <c:pt idx="9161">
                  <c:v>16.878769677000001</c:v>
                </c:pt>
                <c:pt idx="9162">
                  <c:v>109.51312101000001</c:v>
                </c:pt>
                <c:pt idx="9163">
                  <c:v>244.512540401</c:v>
                </c:pt>
                <c:pt idx="9164">
                  <c:v>198.46526564300001</c:v>
                </c:pt>
                <c:pt idx="9165">
                  <c:v>78.958668552999995</c:v>
                </c:pt>
                <c:pt idx="9166">
                  <c:v>55.292610033000003</c:v>
                </c:pt>
                <c:pt idx="9167">
                  <c:v>-15.220953852999999</c:v>
                </c:pt>
                <c:pt idx="9168">
                  <c:v>-143.610009128</c:v>
                </c:pt>
                <c:pt idx="9169">
                  <c:v>-29.940044566000001</c:v>
                </c:pt>
                <c:pt idx="9170">
                  <c:v>82.980911023999994</c:v>
                </c:pt>
                <c:pt idx="9171">
                  <c:v>103.894456925</c:v>
                </c:pt>
                <c:pt idx="9172">
                  <c:v>150.93473655299999</c:v>
                </c:pt>
                <c:pt idx="9173">
                  <c:v>199.70689348100001</c:v>
                </c:pt>
                <c:pt idx="9174">
                  <c:v>73.624666622000007</c:v>
                </c:pt>
                <c:pt idx="9175">
                  <c:v>70.946900460999998</c:v>
                </c:pt>
                <c:pt idx="9176">
                  <c:v>133.356439615</c:v>
                </c:pt>
                <c:pt idx="9177">
                  <c:v>235.16932056300001</c:v>
                </c:pt>
                <c:pt idx="9178">
                  <c:v>326.75431951500002</c:v>
                </c:pt>
                <c:pt idx="9179">
                  <c:v>213.044506681</c:v>
                </c:pt>
                <c:pt idx="9180">
                  <c:v>113.728828979</c:v>
                </c:pt>
                <c:pt idx="9181">
                  <c:v>99.834470495999994</c:v>
                </c:pt>
                <c:pt idx="9182">
                  <c:v>-30.488699580999999</c:v>
                </c:pt>
                <c:pt idx="9183">
                  <c:v>-30.686009337000002</c:v>
                </c:pt>
                <c:pt idx="9184">
                  <c:v>81.87390336</c:v>
                </c:pt>
                <c:pt idx="9185">
                  <c:v>157.452267269</c:v>
                </c:pt>
                <c:pt idx="9186">
                  <c:v>186.67240196899999</c:v>
                </c:pt>
                <c:pt idx="9187">
                  <c:v>207.40896750600001</c:v>
                </c:pt>
                <c:pt idx="9188">
                  <c:v>157.048548823</c:v>
                </c:pt>
                <c:pt idx="9189">
                  <c:v>64.808441943999995</c:v>
                </c:pt>
                <c:pt idx="9190">
                  <c:v>50.463551222</c:v>
                </c:pt>
                <c:pt idx="9191">
                  <c:v>148.39042282299999</c:v>
                </c:pt>
                <c:pt idx="9192">
                  <c:v>274.44635870799999</c:v>
                </c:pt>
                <c:pt idx="9193">
                  <c:v>248.768543247</c:v>
                </c:pt>
                <c:pt idx="9194">
                  <c:v>114.433804701</c:v>
                </c:pt>
                <c:pt idx="9195">
                  <c:v>67.221771758000003</c:v>
                </c:pt>
                <c:pt idx="9196">
                  <c:v>6.9459350520000003</c:v>
                </c:pt>
                <c:pt idx="9197">
                  <c:v>-138.898951909</c:v>
                </c:pt>
                <c:pt idx="9198">
                  <c:v>-30.835279655000001</c:v>
                </c:pt>
                <c:pt idx="9199">
                  <c:v>86.850239877000007</c:v>
                </c:pt>
                <c:pt idx="9200">
                  <c:v>121.631740495</c:v>
                </c:pt>
                <c:pt idx="9201">
                  <c:v>166.55846868</c:v>
                </c:pt>
                <c:pt idx="9202">
                  <c:v>206.65354660700001</c:v>
                </c:pt>
                <c:pt idx="9203">
                  <c:v>72.214109867999994</c:v>
                </c:pt>
                <c:pt idx="9204">
                  <c:v>53.857815916</c:v>
                </c:pt>
                <c:pt idx="9205">
                  <c:v>90.907369618000004</c:v>
                </c:pt>
                <c:pt idx="9206">
                  <c:v>186.69092435600001</c:v>
                </c:pt>
                <c:pt idx="9207">
                  <c:v>320.49897507100002</c:v>
                </c:pt>
                <c:pt idx="9208">
                  <c:v>233.17445260900001</c:v>
                </c:pt>
                <c:pt idx="9209">
                  <c:v>132.716211727</c:v>
                </c:pt>
                <c:pt idx="9210">
                  <c:v>115.391192824</c:v>
                </c:pt>
                <c:pt idx="9211">
                  <c:v>-5.7311249379999998</c:v>
                </c:pt>
                <c:pt idx="9212">
                  <c:v>-52.789707475999997</c:v>
                </c:pt>
                <c:pt idx="9213">
                  <c:v>64.746759072000003</c:v>
                </c:pt>
                <c:pt idx="9214">
                  <c:v>149.113943697</c:v>
                </c:pt>
                <c:pt idx="9215">
                  <c:v>175.18495288</c:v>
                </c:pt>
                <c:pt idx="9216">
                  <c:v>220.704458453</c:v>
                </c:pt>
                <c:pt idx="9217">
                  <c:v>217.41182931700001</c:v>
                </c:pt>
                <c:pt idx="9218">
                  <c:v>111.559940154</c:v>
                </c:pt>
                <c:pt idx="9219">
                  <c:v>90.651739990999999</c:v>
                </c:pt>
                <c:pt idx="9220">
                  <c:v>177.182151068</c:v>
                </c:pt>
                <c:pt idx="9221">
                  <c:v>288.74944857399998</c:v>
                </c:pt>
                <c:pt idx="9222">
                  <c:v>286.41287910699998</c:v>
                </c:pt>
                <c:pt idx="9223">
                  <c:v>144.38512105199999</c:v>
                </c:pt>
                <c:pt idx="9224">
                  <c:v>84.166919430999997</c:v>
                </c:pt>
                <c:pt idx="9225">
                  <c:v>54.437080047999999</c:v>
                </c:pt>
                <c:pt idx="9226">
                  <c:v>-94.656698239999997</c:v>
                </c:pt>
                <c:pt idx="9227">
                  <c:v>-7.3645373630000002</c:v>
                </c:pt>
                <c:pt idx="9228">
                  <c:v>97.689026519999999</c:v>
                </c:pt>
                <c:pt idx="9229">
                  <c:v>135.546854811</c:v>
                </c:pt>
                <c:pt idx="9230">
                  <c:v>168.35369133200001</c:v>
                </c:pt>
                <c:pt idx="9231">
                  <c:v>189.67139112000001</c:v>
                </c:pt>
                <c:pt idx="9232">
                  <c:v>60.856391985000002</c:v>
                </c:pt>
                <c:pt idx="9233">
                  <c:v>29.903447414999999</c:v>
                </c:pt>
                <c:pt idx="9234">
                  <c:v>61.55378975</c:v>
                </c:pt>
                <c:pt idx="9235">
                  <c:v>163.66052155899999</c:v>
                </c:pt>
                <c:pt idx="9236">
                  <c:v>311.677197294</c:v>
                </c:pt>
                <c:pt idx="9237">
                  <c:v>233.52760218099999</c:v>
                </c:pt>
                <c:pt idx="9238">
                  <c:v>114.948408026</c:v>
                </c:pt>
                <c:pt idx="9239">
                  <c:v>83.501596484999993</c:v>
                </c:pt>
                <c:pt idx="9240">
                  <c:v>-24.340424471999999</c:v>
                </c:pt>
                <c:pt idx="9241">
                  <c:v>-111.13434651599999</c:v>
                </c:pt>
                <c:pt idx="9242">
                  <c:v>17.763225112000001</c:v>
                </c:pt>
                <c:pt idx="9243">
                  <c:v>136.43307135200001</c:v>
                </c:pt>
                <c:pt idx="9244">
                  <c:v>170.11296459299999</c:v>
                </c:pt>
                <c:pt idx="9245">
                  <c:v>223.286128211</c:v>
                </c:pt>
                <c:pt idx="9246">
                  <c:v>243.47369636900001</c:v>
                </c:pt>
                <c:pt idx="9247">
                  <c:v>115.261825155</c:v>
                </c:pt>
                <c:pt idx="9248">
                  <c:v>89.945886419000004</c:v>
                </c:pt>
                <c:pt idx="9249">
                  <c:v>160.19299720199999</c:v>
                </c:pt>
                <c:pt idx="9250">
                  <c:v>262.60601439099997</c:v>
                </c:pt>
                <c:pt idx="9251">
                  <c:v>306.38963912999998</c:v>
                </c:pt>
                <c:pt idx="9252">
                  <c:v>190.05500075500001</c:v>
                </c:pt>
                <c:pt idx="9253">
                  <c:v>122.50840635900001</c:v>
                </c:pt>
                <c:pt idx="9254">
                  <c:v>102.394611768</c:v>
                </c:pt>
                <c:pt idx="9255">
                  <c:v>-54.262605544000003</c:v>
                </c:pt>
                <c:pt idx="9256">
                  <c:v>-4.3844818380000001</c:v>
                </c:pt>
                <c:pt idx="9257">
                  <c:v>85.845277514000003</c:v>
                </c:pt>
                <c:pt idx="9258">
                  <c:v>125.84095109</c:v>
                </c:pt>
                <c:pt idx="9259">
                  <c:v>150.962920881</c:v>
                </c:pt>
                <c:pt idx="9260">
                  <c:v>176.220010038</c:v>
                </c:pt>
                <c:pt idx="9261">
                  <c:v>90.575114554999999</c:v>
                </c:pt>
                <c:pt idx="9262">
                  <c:v>44.402518286999999</c:v>
                </c:pt>
                <c:pt idx="9263">
                  <c:v>56.522183175999999</c:v>
                </c:pt>
                <c:pt idx="9264">
                  <c:v>153.562064279</c:v>
                </c:pt>
                <c:pt idx="9265">
                  <c:v>286.239189098</c:v>
                </c:pt>
                <c:pt idx="9266">
                  <c:v>211.856753602</c:v>
                </c:pt>
                <c:pt idx="9267">
                  <c:v>73.837428293000002</c:v>
                </c:pt>
                <c:pt idx="9268">
                  <c:v>36.080629733999999</c:v>
                </c:pt>
                <c:pt idx="9269">
                  <c:v>-38.210080124000001</c:v>
                </c:pt>
                <c:pt idx="9270">
                  <c:v>-138.79634585400001</c:v>
                </c:pt>
                <c:pt idx="9271">
                  <c:v>-2.0658831270000002</c:v>
                </c:pt>
                <c:pt idx="9272">
                  <c:v>130.13145787799999</c:v>
                </c:pt>
                <c:pt idx="9273">
                  <c:v>156.84408039799999</c:v>
                </c:pt>
                <c:pt idx="9274">
                  <c:v>196.219458704</c:v>
                </c:pt>
                <c:pt idx="9275">
                  <c:v>221.76410945800001</c:v>
                </c:pt>
                <c:pt idx="9276">
                  <c:v>78.138974715000003</c:v>
                </c:pt>
                <c:pt idx="9277">
                  <c:v>58.568889122999998</c:v>
                </c:pt>
                <c:pt idx="9278">
                  <c:v>127.043816588</c:v>
                </c:pt>
                <c:pt idx="9279">
                  <c:v>244.34386400899999</c:v>
                </c:pt>
                <c:pt idx="9280">
                  <c:v>342.00848762999999</c:v>
                </c:pt>
                <c:pt idx="9281">
                  <c:v>240.103895091</c:v>
                </c:pt>
                <c:pt idx="9282">
                  <c:v>149.79363562500001</c:v>
                </c:pt>
                <c:pt idx="9283">
                  <c:v>120.940180611</c:v>
                </c:pt>
                <c:pt idx="9284">
                  <c:v>-35.232442990000003</c:v>
                </c:pt>
                <c:pt idx="9285">
                  <c:v>-28.546594669000001</c:v>
                </c:pt>
                <c:pt idx="9286">
                  <c:v>61.039788854999998</c:v>
                </c:pt>
                <c:pt idx="9287">
                  <c:v>124.803259145</c:v>
                </c:pt>
                <c:pt idx="9288">
                  <c:v>169.81383303000001</c:v>
                </c:pt>
                <c:pt idx="9289">
                  <c:v>213.49435283400001</c:v>
                </c:pt>
                <c:pt idx="9290">
                  <c:v>161.69194466100001</c:v>
                </c:pt>
                <c:pt idx="9291">
                  <c:v>81.121860975000004</c:v>
                </c:pt>
                <c:pt idx="9292">
                  <c:v>63.256059135000001</c:v>
                </c:pt>
                <c:pt idx="9293">
                  <c:v>148.38859087599999</c:v>
                </c:pt>
                <c:pt idx="9294">
                  <c:v>259.69042320599999</c:v>
                </c:pt>
                <c:pt idx="9295">
                  <c:v>203.25454920000001</c:v>
                </c:pt>
                <c:pt idx="9296">
                  <c:v>70.957551225000003</c:v>
                </c:pt>
                <c:pt idx="9297">
                  <c:v>49.427024222</c:v>
                </c:pt>
                <c:pt idx="9298">
                  <c:v>5.4660240580000004</c:v>
                </c:pt>
                <c:pt idx="9299">
                  <c:v>-121.25761787</c:v>
                </c:pt>
                <c:pt idx="9300">
                  <c:v>-1.1215514230000001</c:v>
                </c:pt>
                <c:pt idx="9301">
                  <c:v>116.280106832</c:v>
                </c:pt>
                <c:pt idx="9302">
                  <c:v>131.68571974700001</c:v>
                </c:pt>
                <c:pt idx="9303">
                  <c:v>155.78326560299999</c:v>
                </c:pt>
                <c:pt idx="9304">
                  <c:v>182.13288632300001</c:v>
                </c:pt>
                <c:pt idx="9305">
                  <c:v>49.760219057</c:v>
                </c:pt>
                <c:pt idx="9306">
                  <c:v>53.181698763</c:v>
                </c:pt>
                <c:pt idx="9307">
                  <c:v>120.283194243</c:v>
                </c:pt>
                <c:pt idx="9308">
                  <c:v>234.06897902599999</c:v>
                </c:pt>
                <c:pt idx="9309">
                  <c:v>359.29928363900001</c:v>
                </c:pt>
                <c:pt idx="9310">
                  <c:v>256.47464657099999</c:v>
                </c:pt>
                <c:pt idx="9311">
                  <c:v>140.50764937700001</c:v>
                </c:pt>
                <c:pt idx="9312">
                  <c:v>102.328212386</c:v>
                </c:pt>
                <c:pt idx="9313">
                  <c:v>-35.827647094</c:v>
                </c:pt>
                <c:pt idx="9314">
                  <c:v>-59.161676071999999</c:v>
                </c:pt>
                <c:pt idx="9315">
                  <c:v>61.774610035999999</c:v>
                </c:pt>
                <c:pt idx="9316">
                  <c:v>159.41902952000001</c:v>
                </c:pt>
                <c:pt idx="9317">
                  <c:v>205.018991298</c:v>
                </c:pt>
                <c:pt idx="9318">
                  <c:v>249.68665669699999</c:v>
                </c:pt>
                <c:pt idx="9319">
                  <c:v>218.574441788</c:v>
                </c:pt>
                <c:pt idx="9320">
                  <c:v>102.93222842900001</c:v>
                </c:pt>
                <c:pt idx="9321">
                  <c:v>64.309545177999993</c:v>
                </c:pt>
                <c:pt idx="9322">
                  <c:v>141.22044940999999</c:v>
                </c:pt>
                <c:pt idx="9323">
                  <c:v>256.05226794100003</c:v>
                </c:pt>
                <c:pt idx="9324">
                  <c:v>251.66613838999999</c:v>
                </c:pt>
                <c:pt idx="9325">
                  <c:v>132.955294302</c:v>
                </c:pt>
                <c:pt idx="9326">
                  <c:v>98.323307647999997</c:v>
                </c:pt>
                <c:pt idx="9327">
                  <c:v>59.225035963000003</c:v>
                </c:pt>
                <c:pt idx="9328">
                  <c:v>-97.517097981999996</c:v>
                </c:pt>
                <c:pt idx="9329">
                  <c:v>-8.3771154190000008</c:v>
                </c:pt>
                <c:pt idx="9330">
                  <c:v>83.551939872000005</c:v>
                </c:pt>
                <c:pt idx="9331">
                  <c:v>100.490198992</c:v>
                </c:pt>
                <c:pt idx="9332">
                  <c:v>135.950013891</c:v>
                </c:pt>
                <c:pt idx="9333">
                  <c:v>179.13172707499999</c:v>
                </c:pt>
                <c:pt idx="9334">
                  <c:v>66.054507376999993</c:v>
                </c:pt>
                <c:pt idx="9335">
                  <c:v>57.866745655999999</c:v>
                </c:pt>
                <c:pt idx="9336">
                  <c:v>100.747647462</c:v>
                </c:pt>
                <c:pt idx="9337">
                  <c:v>197.03140484599999</c:v>
                </c:pt>
                <c:pt idx="9338">
                  <c:v>325.88645025</c:v>
                </c:pt>
                <c:pt idx="9339">
                  <c:v>221.19985370800001</c:v>
                </c:pt>
                <c:pt idx="9340">
                  <c:v>93.762264888999994</c:v>
                </c:pt>
                <c:pt idx="9341">
                  <c:v>71.089004075000005</c:v>
                </c:pt>
                <c:pt idx="9342">
                  <c:v>-28.316504611999999</c:v>
                </c:pt>
                <c:pt idx="9343">
                  <c:v>-80.966231558999993</c:v>
                </c:pt>
                <c:pt idx="9344">
                  <c:v>55.769409009</c:v>
                </c:pt>
                <c:pt idx="9345">
                  <c:v>169.41802592100001</c:v>
                </c:pt>
                <c:pt idx="9346">
                  <c:v>196.99732316199999</c:v>
                </c:pt>
                <c:pt idx="9347">
                  <c:v>230.441167869</c:v>
                </c:pt>
                <c:pt idx="9348">
                  <c:v>217.76194005100001</c:v>
                </c:pt>
                <c:pt idx="9349">
                  <c:v>85.980046909999999</c:v>
                </c:pt>
                <c:pt idx="9350">
                  <c:v>62.793009112</c:v>
                </c:pt>
                <c:pt idx="9351">
                  <c:v>150.723030335</c:v>
                </c:pt>
                <c:pt idx="9352">
                  <c:v>275.394449001</c:v>
                </c:pt>
                <c:pt idx="9353">
                  <c:v>311.47035747299998</c:v>
                </c:pt>
                <c:pt idx="9354">
                  <c:v>191.20236992700001</c:v>
                </c:pt>
                <c:pt idx="9355">
                  <c:v>120.44290242300001</c:v>
                </c:pt>
                <c:pt idx="9356">
                  <c:v>76.712098169000001</c:v>
                </c:pt>
                <c:pt idx="9357">
                  <c:v>-94.841766552999999</c:v>
                </c:pt>
                <c:pt idx="9358">
                  <c:v>-36.262403478000003</c:v>
                </c:pt>
                <c:pt idx="9359">
                  <c:v>56.627198872999998</c:v>
                </c:pt>
                <c:pt idx="9360">
                  <c:v>104.71631476100001</c:v>
                </c:pt>
                <c:pt idx="9361">
                  <c:v>154.163415206</c:v>
                </c:pt>
                <c:pt idx="9362">
                  <c:v>193.626018286</c:v>
                </c:pt>
                <c:pt idx="9363">
                  <c:v>91.348751892999999</c:v>
                </c:pt>
                <c:pt idx="9364">
                  <c:v>45.500483680000002</c:v>
                </c:pt>
                <c:pt idx="9365">
                  <c:v>53.071279826000001</c:v>
                </c:pt>
                <c:pt idx="9366">
                  <c:v>133.56435513100001</c:v>
                </c:pt>
                <c:pt idx="9367">
                  <c:v>259.89038832300002</c:v>
                </c:pt>
                <c:pt idx="9368">
                  <c:v>182.70577517000001</c:v>
                </c:pt>
                <c:pt idx="9369">
                  <c:v>67.445693148000004</c:v>
                </c:pt>
                <c:pt idx="9370">
                  <c:v>55.590268356000003</c:v>
                </c:pt>
                <c:pt idx="9371">
                  <c:v>-23.775062475999999</c:v>
                </c:pt>
                <c:pt idx="9372">
                  <c:v>-115.74685163300001</c:v>
                </c:pt>
                <c:pt idx="9373">
                  <c:v>16.369370670999999</c:v>
                </c:pt>
                <c:pt idx="9374">
                  <c:v>129.874306727</c:v>
                </c:pt>
                <c:pt idx="9375">
                  <c:v>137.54629629300001</c:v>
                </c:pt>
                <c:pt idx="9376">
                  <c:v>168.006654465</c:v>
                </c:pt>
                <c:pt idx="9377">
                  <c:v>193.80768015800001</c:v>
                </c:pt>
                <c:pt idx="9378">
                  <c:v>71.733547696000002</c:v>
                </c:pt>
                <c:pt idx="9379">
                  <c:v>68.865778159000001</c:v>
                </c:pt>
                <c:pt idx="9380">
                  <c:v>151.364307763</c:v>
                </c:pt>
                <c:pt idx="9381">
                  <c:v>269.53708965999999</c:v>
                </c:pt>
                <c:pt idx="9382">
                  <c:v>334.80355843500001</c:v>
                </c:pt>
                <c:pt idx="9383">
                  <c:v>208.898860036</c:v>
                </c:pt>
                <c:pt idx="9384">
                  <c:v>105.087834598</c:v>
                </c:pt>
                <c:pt idx="9385">
                  <c:v>69.935660005000003</c:v>
                </c:pt>
                <c:pt idx="9386">
                  <c:v>-80.653700841000003</c:v>
                </c:pt>
                <c:pt idx="9387">
                  <c:v>-41.965687449999997</c:v>
                </c:pt>
                <c:pt idx="9388">
                  <c:v>62.700282205999997</c:v>
                </c:pt>
                <c:pt idx="9389">
                  <c:v>130.03297677500001</c:v>
                </c:pt>
                <c:pt idx="9390">
                  <c:v>174.25294352899999</c:v>
                </c:pt>
                <c:pt idx="9391">
                  <c:v>200.51017499400001</c:v>
                </c:pt>
                <c:pt idx="9392">
                  <c:v>113.849815967</c:v>
                </c:pt>
                <c:pt idx="9393">
                  <c:v>29.048110006999998</c:v>
                </c:pt>
                <c:pt idx="9394">
                  <c:v>14.170966023</c:v>
                </c:pt>
                <c:pt idx="9395">
                  <c:v>105.938487362</c:v>
                </c:pt>
                <c:pt idx="9396">
                  <c:v>240.27910989200001</c:v>
                </c:pt>
                <c:pt idx="9397">
                  <c:v>193.64557558000001</c:v>
                </c:pt>
                <c:pt idx="9398">
                  <c:v>74.010063379000002</c:v>
                </c:pt>
                <c:pt idx="9399">
                  <c:v>50.427460603</c:v>
                </c:pt>
                <c:pt idx="9400">
                  <c:v>-20.254120365999999</c:v>
                </c:pt>
                <c:pt idx="9401">
                  <c:v>-148.747912378</c:v>
                </c:pt>
                <c:pt idx="9402">
                  <c:v>-35.256764990999997</c:v>
                </c:pt>
                <c:pt idx="9403">
                  <c:v>76.631723010000002</c:v>
                </c:pt>
                <c:pt idx="9404">
                  <c:v>96.561215478999998</c:v>
                </c:pt>
                <c:pt idx="9405">
                  <c:v>142.91427924999999</c:v>
                </c:pt>
                <c:pt idx="9406">
                  <c:v>191.342139223</c:v>
                </c:pt>
                <c:pt idx="9407">
                  <c:v>65.136424711000004</c:v>
                </c:pt>
                <c:pt idx="9408">
                  <c:v>62.388051803000003</c:v>
                </c:pt>
                <c:pt idx="9409">
                  <c:v>124.800625518</c:v>
                </c:pt>
                <c:pt idx="9410">
                  <c:v>226.544573517</c:v>
                </c:pt>
                <c:pt idx="9411">
                  <c:v>317.613010137</c:v>
                </c:pt>
                <c:pt idx="9412">
                  <c:v>202.73460685800001</c:v>
                </c:pt>
                <c:pt idx="9413">
                  <c:v>102.516624858</c:v>
                </c:pt>
                <c:pt idx="9414">
                  <c:v>88.000333941999997</c:v>
                </c:pt>
                <c:pt idx="9415">
                  <c:v>-42.671828085000001</c:v>
                </c:pt>
                <c:pt idx="9416">
                  <c:v>-42.850434767000003</c:v>
                </c:pt>
                <c:pt idx="9417">
                  <c:v>69.452222547999995</c:v>
                </c:pt>
                <c:pt idx="9418">
                  <c:v>144.86743798000001</c:v>
                </c:pt>
                <c:pt idx="9419">
                  <c:v>173.98914763499999</c:v>
                </c:pt>
                <c:pt idx="9420">
                  <c:v>194.30892230699999</c:v>
                </c:pt>
                <c:pt idx="9421">
                  <c:v>142.78068854399999</c:v>
                </c:pt>
                <c:pt idx="9422">
                  <c:v>49.790784668000001</c:v>
                </c:pt>
                <c:pt idx="9423">
                  <c:v>34.891628531999999</c:v>
                </c:pt>
                <c:pt idx="9424">
                  <c:v>132.47548094699999</c:v>
                </c:pt>
                <c:pt idx="9425">
                  <c:v>258.36965369900003</c:v>
                </c:pt>
                <c:pt idx="9426">
                  <c:v>232.43965488800001</c:v>
                </c:pt>
                <c:pt idx="9427">
                  <c:v>98.021262363999995</c:v>
                </c:pt>
                <c:pt idx="9428">
                  <c:v>50.648717912000002</c:v>
                </c:pt>
                <c:pt idx="9429">
                  <c:v>-10.245386517</c:v>
                </c:pt>
                <c:pt idx="9430">
                  <c:v>-156.904529666</c:v>
                </c:pt>
                <c:pt idx="9431">
                  <c:v>-49.442285097000003</c:v>
                </c:pt>
                <c:pt idx="9432">
                  <c:v>67.697265005000006</c:v>
                </c:pt>
                <c:pt idx="9433">
                  <c:v>102.031246169</c:v>
                </c:pt>
                <c:pt idx="9434">
                  <c:v>146.78204821700001</c:v>
                </c:pt>
                <c:pt idx="9435">
                  <c:v>186.84342026900001</c:v>
                </c:pt>
                <c:pt idx="9436">
                  <c:v>52.224592059999999</c:v>
                </c:pt>
                <c:pt idx="9437">
                  <c:v>33.624452505000001</c:v>
                </c:pt>
                <c:pt idx="9438">
                  <c:v>70.324823633999998</c:v>
                </c:pt>
                <c:pt idx="9439">
                  <c:v>165.34458126999999</c:v>
                </c:pt>
                <c:pt idx="9440">
                  <c:v>298.34800078400002</c:v>
                </c:pt>
                <c:pt idx="9441">
                  <c:v>210.41984222799999</c:v>
                </c:pt>
                <c:pt idx="9442">
                  <c:v>109.60866411400001</c:v>
                </c:pt>
                <c:pt idx="9443">
                  <c:v>92.107691508000002</c:v>
                </c:pt>
                <c:pt idx="9444">
                  <c:v>-29.249649400999999</c:v>
                </c:pt>
                <c:pt idx="9445">
                  <c:v>-76.440339757000004</c:v>
                </c:pt>
                <c:pt idx="9446">
                  <c:v>40.809318351000002</c:v>
                </c:pt>
                <c:pt idx="9447">
                  <c:v>124.72175516999999</c:v>
                </c:pt>
                <c:pt idx="9448">
                  <c:v>150.00280474100001</c:v>
                </c:pt>
                <c:pt idx="9449">
                  <c:v>194.78761510199999</c:v>
                </c:pt>
                <c:pt idx="9450">
                  <c:v>190.90347518600001</c:v>
                </c:pt>
                <c:pt idx="9451">
                  <c:v>84.777234307000001</c:v>
                </c:pt>
                <c:pt idx="9452">
                  <c:v>63.617104083999997</c:v>
                </c:pt>
                <c:pt idx="9453">
                  <c:v>149.97206612100001</c:v>
                </c:pt>
                <c:pt idx="9454">
                  <c:v>261.35417953199999</c:v>
                </c:pt>
                <c:pt idx="9455">
                  <c:v>258.65831580700001</c:v>
                </c:pt>
                <c:pt idx="9456">
                  <c:v>116.139452263</c:v>
                </c:pt>
                <c:pt idx="9457">
                  <c:v>55.160388497</c:v>
                </c:pt>
                <c:pt idx="9458">
                  <c:v>24.756808670000002</c:v>
                </c:pt>
                <c:pt idx="9459">
                  <c:v>-124.75930809099999</c:v>
                </c:pt>
                <c:pt idx="9460">
                  <c:v>-37.757399190000001</c:v>
                </c:pt>
                <c:pt idx="9461">
                  <c:v>67.044061498000005</c:v>
                </c:pt>
                <c:pt idx="9462">
                  <c:v>104.660459722</c:v>
                </c:pt>
                <c:pt idx="9463">
                  <c:v>137.26064803</c:v>
                </c:pt>
                <c:pt idx="9464">
                  <c:v>158.30581602699999</c:v>
                </c:pt>
                <c:pt idx="9465">
                  <c:v>28.964158536999999</c:v>
                </c:pt>
                <c:pt idx="9466">
                  <c:v>-2.6424266830000001</c:v>
                </c:pt>
                <c:pt idx="9467">
                  <c:v>28.475434262</c:v>
                </c:pt>
                <c:pt idx="9468">
                  <c:v>130.14774552399999</c:v>
                </c:pt>
                <c:pt idx="9469">
                  <c:v>277.81716642999999</c:v>
                </c:pt>
                <c:pt idx="9470">
                  <c:v>199.388196333</c:v>
                </c:pt>
                <c:pt idx="9471">
                  <c:v>80.579421483000004</c:v>
                </c:pt>
                <c:pt idx="9472">
                  <c:v>48.846115834999999</c:v>
                </c:pt>
                <c:pt idx="9473">
                  <c:v>-59.411818336000003</c:v>
                </c:pt>
                <c:pt idx="9474">
                  <c:v>-146.65394961199999</c:v>
                </c:pt>
                <c:pt idx="9475">
                  <c:v>-18.298651496000002</c:v>
                </c:pt>
                <c:pt idx="9476">
                  <c:v>99.821470183000002</c:v>
                </c:pt>
                <c:pt idx="9477">
                  <c:v>133.055785531</c:v>
                </c:pt>
                <c:pt idx="9478">
                  <c:v>185.88113453099999</c:v>
                </c:pt>
                <c:pt idx="9479">
                  <c:v>205.76839315699999</c:v>
                </c:pt>
                <c:pt idx="9480">
                  <c:v>77.314846084999999</c:v>
                </c:pt>
                <c:pt idx="9481">
                  <c:v>51.677303762999998</c:v>
                </c:pt>
                <c:pt idx="9482">
                  <c:v>121.614013515</c:v>
                </c:pt>
                <c:pt idx="9483">
                  <c:v>223.607487986</c:v>
                </c:pt>
                <c:pt idx="9484">
                  <c:v>266.82580821900001</c:v>
                </c:pt>
                <c:pt idx="9485">
                  <c:v>149.983933361</c:v>
                </c:pt>
                <c:pt idx="9486">
                  <c:v>81.999470177999996</c:v>
                </c:pt>
                <c:pt idx="9487">
                  <c:v>61.520284175</c:v>
                </c:pt>
                <c:pt idx="9488">
                  <c:v>-95.486830986000001</c:v>
                </c:pt>
                <c:pt idx="9489">
                  <c:v>-45.914125159000001</c:v>
                </c:pt>
                <c:pt idx="9490">
                  <c:v>44.040023753</c:v>
                </c:pt>
                <c:pt idx="9491">
                  <c:v>83.713348568000001</c:v>
                </c:pt>
                <c:pt idx="9492">
                  <c:v>108.400950901</c:v>
                </c:pt>
                <c:pt idx="9493">
                  <c:v>133.14698123299999</c:v>
                </c:pt>
                <c:pt idx="9494">
                  <c:v>47.03042859</c:v>
                </c:pt>
                <c:pt idx="9495">
                  <c:v>0.47988776700000002</c:v>
                </c:pt>
                <c:pt idx="9496">
                  <c:v>12.231907340999999</c:v>
                </c:pt>
                <c:pt idx="9497">
                  <c:v>108.945958335</c:v>
                </c:pt>
                <c:pt idx="9498">
                  <c:v>241.318907752</c:v>
                </c:pt>
                <c:pt idx="9499">
                  <c:v>166.629098583</c:v>
                </c:pt>
                <c:pt idx="9500">
                  <c:v>28.250992097000001</c:v>
                </c:pt>
                <c:pt idx="9501">
                  <c:v>-9.9573465900000002</c:v>
                </c:pt>
                <c:pt idx="9502">
                  <c:v>-84.699854520000002</c:v>
                </c:pt>
                <c:pt idx="9503">
                  <c:v>-185.74102281399999</c:v>
                </c:pt>
                <c:pt idx="9504">
                  <c:v>-49.314113685999999</c:v>
                </c:pt>
                <c:pt idx="9505">
                  <c:v>82.552943823000007</c:v>
                </c:pt>
                <c:pt idx="9506">
                  <c:v>108.92074647</c:v>
                </c:pt>
                <c:pt idx="9507">
                  <c:v>147.92531232300001</c:v>
                </c:pt>
                <c:pt idx="9508">
                  <c:v>173.0871549</c:v>
                </c:pt>
                <c:pt idx="9509">
                  <c:v>29.109902776999999</c:v>
                </c:pt>
                <c:pt idx="9510">
                  <c:v>9.1603305949999996</c:v>
                </c:pt>
                <c:pt idx="9511">
                  <c:v>77.251096982999996</c:v>
                </c:pt>
                <c:pt idx="9512">
                  <c:v>194.202902161</c:v>
                </c:pt>
                <c:pt idx="9513">
                  <c:v>291.585025465</c:v>
                </c:pt>
                <c:pt idx="9514">
                  <c:v>189.335253752</c:v>
                </c:pt>
                <c:pt idx="9515">
                  <c:v>98.590345360000001</c:v>
                </c:pt>
                <c:pt idx="9516">
                  <c:v>69.270248393000003</c:v>
                </c:pt>
                <c:pt idx="9517">
                  <c:v>-87.291281959000003</c:v>
                </c:pt>
                <c:pt idx="9518">
                  <c:v>-81.123030862999997</c:v>
                </c:pt>
                <c:pt idx="9519">
                  <c:v>8.2489963139999993</c:v>
                </c:pt>
                <c:pt idx="9520">
                  <c:v>71.765523697999996</c:v>
                </c:pt>
                <c:pt idx="9521">
                  <c:v>116.432422888</c:v>
                </c:pt>
                <c:pt idx="9522">
                  <c:v>159.788445078</c:v>
                </c:pt>
                <c:pt idx="9523">
                  <c:v>107.61551955500001</c:v>
                </c:pt>
                <c:pt idx="9524">
                  <c:v>26.605044672999998</c:v>
                </c:pt>
                <c:pt idx="9525">
                  <c:v>8.2909125229999994</c:v>
                </c:pt>
                <c:pt idx="9526">
                  <c:v>93.000080061999995</c:v>
                </c:pt>
                <c:pt idx="9527">
                  <c:v>203.83590035099999</c:v>
                </c:pt>
                <c:pt idx="9528">
                  <c:v>147.28221526900001</c:v>
                </c:pt>
                <c:pt idx="9529">
                  <c:v>14.761451336</c:v>
                </c:pt>
                <c:pt idx="9530">
                  <c:v>-7.0783002069999998</c:v>
                </c:pt>
                <c:pt idx="9531">
                  <c:v>-51.398941090000001</c:v>
                </c:pt>
                <c:pt idx="9532">
                  <c:v>-178.65699159499999</c:v>
                </c:pt>
                <c:pt idx="9533">
                  <c:v>-58.903087425000002</c:v>
                </c:pt>
                <c:pt idx="9534">
                  <c:v>58.062392486</c:v>
                </c:pt>
                <c:pt idx="9535">
                  <c:v>73.027096455999995</c:v>
                </c:pt>
                <c:pt idx="9536">
                  <c:v>96.573447764999997</c:v>
                </c:pt>
                <c:pt idx="9537">
                  <c:v>122.695555136</c:v>
                </c:pt>
                <c:pt idx="9538">
                  <c:v>-9.8474910189999996</c:v>
                </c:pt>
                <c:pt idx="9539">
                  <c:v>-6.707204086</c:v>
                </c:pt>
                <c:pt idx="9540">
                  <c:v>59.988490706999997</c:v>
                </c:pt>
                <c:pt idx="9541">
                  <c:v>173.34595124399999</c:v>
                </c:pt>
                <c:pt idx="9542">
                  <c:v>298.22209636000002</c:v>
                </c:pt>
                <c:pt idx="9543">
                  <c:v>194.948060312</c:v>
                </c:pt>
                <c:pt idx="9544">
                  <c:v>78.406389034</c:v>
                </c:pt>
                <c:pt idx="9545">
                  <c:v>39.628642409999998</c:v>
                </c:pt>
                <c:pt idx="9546">
                  <c:v>-98.577888888999993</c:v>
                </c:pt>
                <c:pt idx="9547">
                  <c:v>-122.33453132299999</c:v>
                </c:pt>
                <c:pt idx="9548">
                  <c:v>-1.4514309910000001</c:v>
                </c:pt>
                <c:pt idx="9549">
                  <c:v>96.020373445999994</c:v>
                </c:pt>
                <c:pt idx="9550">
                  <c:v>141.13496485300001</c:v>
                </c:pt>
                <c:pt idx="9551">
                  <c:v>185.30100842799999</c:v>
                </c:pt>
                <c:pt idx="9552">
                  <c:v>153.70457942300001</c:v>
                </c:pt>
                <c:pt idx="9553">
                  <c:v>37.533969884000001</c:v>
                </c:pt>
                <c:pt idx="9554">
                  <c:v>-1.6411816299999999</c:v>
                </c:pt>
                <c:pt idx="9555">
                  <c:v>75.150034242000004</c:v>
                </c:pt>
                <c:pt idx="9556">
                  <c:v>189.91040047000001</c:v>
                </c:pt>
                <c:pt idx="9557">
                  <c:v>185.58860339200001</c:v>
                </c:pt>
                <c:pt idx="9558">
                  <c:v>66.605149076000004</c:v>
                </c:pt>
                <c:pt idx="9559">
                  <c:v>31.389604834</c:v>
                </c:pt>
                <c:pt idx="9560">
                  <c:v>-8.3131562070000005</c:v>
                </c:pt>
                <c:pt idx="9561">
                  <c:v>-165.714933849</c:v>
                </c:pt>
                <c:pt idx="9562">
                  <c:v>-77.130080364999998</c:v>
                </c:pt>
                <c:pt idx="9563">
                  <c:v>14.141356669</c:v>
                </c:pt>
                <c:pt idx="9564">
                  <c:v>31.133320918999999</c:v>
                </c:pt>
                <c:pt idx="9565">
                  <c:v>66.561037412000005</c:v>
                </c:pt>
                <c:pt idx="9566">
                  <c:v>109.487316984</c:v>
                </c:pt>
                <c:pt idx="9567">
                  <c:v>-3.9193551719999999</c:v>
                </c:pt>
                <c:pt idx="9568">
                  <c:v>-12.724675677</c:v>
                </c:pt>
                <c:pt idx="9569">
                  <c:v>29.431892432000001</c:v>
                </c:pt>
                <c:pt idx="9570">
                  <c:v>125.071099003</c:v>
                </c:pt>
                <c:pt idx="9571">
                  <c:v>253.434321555</c:v>
                </c:pt>
                <c:pt idx="9572">
                  <c:v>148.218386581</c:v>
                </c:pt>
                <c:pt idx="9573">
                  <c:v>20.812397722</c:v>
                </c:pt>
                <c:pt idx="9574">
                  <c:v>-1.9007726250000001</c:v>
                </c:pt>
                <c:pt idx="9575">
                  <c:v>-101.444773119</c:v>
                </c:pt>
                <c:pt idx="9576">
                  <c:v>-154.822648767</c:v>
                </c:pt>
                <c:pt idx="9577">
                  <c:v>-18.317913519000001</c:v>
                </c:pt>
                <c:pt idx="9578">
                  <c:v>94.888447846000005</c:v>
                </c:pt>
                <c:pt idx="9579">
                  <c:v>121.737489424</c:v>
                </c:pt>
                <c:pt idx="9580">
                  <c:v>154.551865298</c:v>
                </c:pt>
                <c:pt idx="9581">
                  <c:v>141.337254882</c:v>
                </c:pt>
                <c:pt idx="9582">
                  <c:v>9.7280419120000001</c:v>
                </c:pt>
                <c:pt idx="9583">
                  <c:v>-13.316615514</c:v>
                </c:pt>
                <c:pt idx="9584">
                  <c:v>74.421375323999996</c:v>
                </c:pt>
                <c:pt idx="9585">
                  <c:v>198.793808509</c:v>
                </c:pt>
                <c:pt idx="9586">
                  <c:v>234.70401763800001</c:v>
                </c:pt>
                <c:pt idx="9587">
                  <c:v>113.849079734</c:v>
                </c:pt>
                <c:pt idx="9588">
                  <c:v>42.158537191000001</c:v>
                </c:pt>
                <c:pt idx="9589">
                  <c:v>-2.1944463019999998</c:v>
                </c:pt>
                <c:pt idx="9590">
                  <c:v>-174.300207739</c:v>
                </c:pt>
                <c:pt idx="9591">
                  <c:v>-115.81973031699999</c:v>
                </c:pt>
                <c:pt idx="9592">
                  <c:v>-22.771490278999998</c:v>
                </c:pt>
                <c:pt idx="9593">
                  <c:v>25.402094729000002</c:v>
                </c:pt>
                <c:pt idx="9594">
                  <c:v>74.502857840999994</c:v>
                </c:pt>
                <c:pt idx="9595">
                  <c:v>113.299954726</c:v>
                </c:pt>
                <c:pt idx="9596">
                  <c:v>10.401794631</c:v>
                </c:pt>
                <c:pt idx="9597">
                  <c:v>-36.351958228000001</c:v>
                </c:pt>
                <c:pt idx="9598">
                  <c:v>-29.613252063000001</c:v>
                </c:pt>
                <c:pt idx="9599">
                  <c:v>50.164416279999998</c:v>
                </c:pt>
                <c:pt idx="9600">
                  <c:v>176.77671844599999</c:v>
                </c:pt>
                <c:pt idx="9601">
                  <c:v>99.981983130000003</c:v>
                </c:pt>
                <c:pt idx="9602">
                  <c:v>-15.381740511</c:v>
                </c:pt>
                <c:pt idx="9603">
                  <c:v>-27.694567977999998</c:v>
                </c:pt>
                <c:pt idx="9604">
                  <c:v>-107.646029343</c:v>
                </c:pt>
                <c:pt idx="9605">
                  <c:v>-200.64802024400001</c:v>
                </c:pt>
                <c:pt idx="9606">
                  <c:v>-69.026651113</c:v>
                </c:pt>
                <c:pt idx="9607">
                  <c:v>43.886201094999997</c:v>
                </c:pt>
                <c:pt idx="9608">
                  <c:v>50.840587472000003</c:v>
                </c:pt>
                <c:pt idx="9609">
                  <c:v>81.670044978000007</c:v>
                </c:pt>
                <c:pt idx="9610">
                  <c:v>107.776362671</c:v>
                </c:pt>
                <c:pt idx="9611">
                  <c:v>-14.372266694</c:v>
                </c:pt>
                <c:pt idx="9612">
                  <c:v>-17.520048879000001</c:v>
                </c:pt>
                <c:pt idx="9613">
                  <c:v>64.327447641999996</c:v>
                </c:pt>
                <c:pt idx="9614">
                  <c:v>181.75773194300001</c:v>
                </c:pt>
                <c:pt idx="9615">
                  <c:v>246.67045020200001</c:v>
                </c:pt>
                <c:pt idx="9616">
                  <c:v>120.198339941</c:v>
                </c:pt>
                <c:pt idx="9617">
                  <c:v>15.666672379</c:v>
                </c:pt>
                <c:pt idx="9618">
                  <c:v>205.81946279100001</c:v>
                </c:pt>
                <c:pt idx="9619">
                  <c:v>55.830978041999998</c:v>
                </c:pt>
                <c:pt idx="9620">
                  <c:v>94.363157290999993</c:v>
                </c:pt>
                <c:pt idx="9621">
                  <c:v>199.357177479</c:v>
                </c:pt>
                <c:pt idx="9622">
                  <c:v>266.71242415299997</c:v>
                </c:pt>
                <c:pt idx="9623">
                  <c:v>310.434113739</c:v>
                </c:pt>
                <c:pt idx="9624">
                  <c:v>336.21647061599998</c:v>
                </c:pt>
                <c:pt idx="9625">
                  <c:v>249.48491067699999</c:v>
                </c:pt>
                <c:pt idx="9626">
                  <c:v>164.410371306</c:v>
                </c:pt>
                <c:pt idx="9627">
                  <c:v>150.207807188</c:v>
                </c:pt>
                <c:pt idx="9628">
                  <c:v>242.552552515</c:v>
                </c:pt>
                <c:pt idx="9629">
                  <c:v>377.249063326</c:v>
                </c:pt>
                <c:pt idx="9630">
                  <c:v>330.935049182</c:v>
                </c:pt>
                <c:pt idx="9631">
                  <c:v>210.96694775500001</c:v>
                </c:pt>
                <c:pt idx="9632">
                  <c:v>186.743398461</c:v>
                </c:pt>
                <c:pt idx="9633">
                  <c:v>115.75872022999999</c:v>
                </c:pt>
                <c:pt idx="9634">
                  <c:v>-13.14961456</c:v>
                </c:pt>
                <c:pt idx="9635">
                  <c:v>100.074942706</c:v>
                </c:pt>
                <c:pt idx="9636">
                  <c:v>212.826920583</c:v>
                </c:pt>
                <c:pt idx="9637">
                  <c:v>233.56677719199999</c:v>
                </c:pt>
                <c:pt idx="9638">
                  <c:v>280.32335776299999</c:v>
                </c:pt>
                <c:pt idx="9639">
                  <c:v>328.72239234900002</c:v>
                </c:pt>
                <c:pt idx="9640">
                  <c:v>202.11957081700001</c:v>
                </c:pt>
                <c:pt idx="9641">
                  <c:v>198.86100840099999</c:v>
                </c:pt>
                <c:pt idx="9642">
                  <c:v>260.69156891599999</c:v>
                </c:pt>
                <c:pt idx="9643">
                  <c:v>362.03457767999998</c:v>
                </c:pt>
                <c:pt idx="9644">
                  <c:v>453.304391968</c:v>
                </c:pt>
                <c:pt idx="9645">
                  <c:v>339.56432651799997</c:v>
                </c:pt>
                <c:pt idx="9646">
                  <c:v>240.07788479600001</c:v>
                </c:pt>
                <c:pt idx="9647">
                  <c:v>225.83392245499999</c:v>
                </c:pt>
                <c:pt idx="9648">
                  <c:v>95.059380739999995</c:v>
                </c:pt>
                <c:pt idx="9649">
                  <c:v>94.208740750000004</c:v>
                </c:pt>
                <c:pt idx="9650">
                  <c:v>206.26701341200001</c:v>
                </c:pt>
                <c:pt idx="9651">
                  <c:v>281.28806295200002</c:v>
                </c:pt>
                <c:pt idx="9652">
                  <c:v>309.91143592999998</c:v>
                </c:pt>
                <c:pt idx="9653">
                  <c:v>330.25226583</c:v>
                </c:pt>
                <c:pt idx="9654">
                  <c:v>280.13482785399998</c:v>
                </c:pt>
                <c:pt idx="9655">
                  <c:v>187.74685227000001</c:v>
                </c:pt>
                <c:pt idx="9656">
                  <c:v>173.08556711700001</c:v>
                </c:pt>
                <c:pt idx="9657">
                  <c:v>270.64988294800003</c:v>
                </c:pt>
                <c:pt idx="9658">
                  <c:v>396.14291438800001</c:v>
                </c:pt>
                <c:pt idx="9659">
                  <c:v>369.87937092499999</c:v>
                </c:pt>
                <c:pt idx="9660">
                  <c:v>234.77190002099999</c:v>
                </c:pt>
                <c:pt idx="9661">
                  <c:v>186.82173235900001</c:v>
                </c:pt>
                <c:pt idx="9662">
                  <c:v>126.339499502</c:v>
                </c:pt>
                <c:pt idx="9663">
                  <c:v>-19.462024145000001</c:v>
                </c:pt>
                <c:pt idx="9664">
                  <c:v>-36.284498984999999</c:v>
                </c:pt>
                <c:pt idx="9665">
                  <c:v>80.792656457999996</c:v>
                </c:pt>
                <c:pt idx="9666">
                  <c:v>114.951430823</c:v>
                </c:pt>
                <c:pt idx="9667">
                  <c:v>158.96943267099999</c:v>
                </c:pt>
                <c:pt idx="9668">
                  <c:v>198.037687269</c:v>
                </c:pt>
                <c:pt idx="9669">
                  <c:v>62.668313613999999</c:v>
                </c:pt>
                <c:pt idx="9670">
                  <c:v>43.400063215000003</c:v>
                </c:pt>
                <c:pt idx="9671">
                  <c:v>79.718254045999998</c:v>
                </c:pt>
                <c:pt idx="9672">
                  <c:v>175.37705543300001</c:v>
                </c:pt>
                <c:pt idx="9673">
                  <c:v>309.01896513600002</c:v>
                </c:pt>
                <c:pt idx="9674">
                  <c:v>221.22261256100001</c:v>
                </c:pt>
                <c:pt idx="9675">
                  <c:v>119.947928425</c:v>
                </c:pt>
                <c:pt idx="9676">
                  <c:v>101.563673747</c:v>
                </c:pt>
                <c:pt idx="9677">
                  <c:v>-20.484014784999999</c:v>
                </c:pt>
                <c:pt idx="9678">
                  <c:v>-68.511296157000004</c:v>
                </c:pt>
                <c:pt idx="9679">
                  <c:v>48.174648431999998</c:v>
                </c:pt>
                <c:pt idx="9680">
                  <c:v>131.902806696</c:v>
                </c:pt>
                <c:pt idx="9681">
                  <c:v>157.83831919299999</c:v>
                </c:pt>
                <c:pt idx="9682">
                  <c:v>203.145275914</c:v>
                </c:pt>
                <c:pt idx="9683">
                  <c:v>199.48322252299999</c:v>
                </c:pt>
                <c:pt idx="9684">
                  <c:v>92.756941398999999</c:v>
                </c:pt>
                <c:pt idx="9685">
                  <c:v>70.870970111000005</c:v>
                </c:pt>
                <c:pt idx="9686">
                  <c:v>156.49552265299999</c:v>
                </c:pt>
                <c:pt idx="9687">
                  <c:v>267.13961961699999</c:v>
                </c:pt>
                <c:pt idx="9688">
                  <c:v>264.072062324</c:v>
                </c:pt>
                <c:pt idx="9689">
                  <c:v>121.387214048</c:v>
                </c:pt>
                <c:pt idx="9690">
                  <c:v>60.932521063000003</c:v>
                </c:pt>
                <c:pt idx="9691">
                  <c:v>30.855598386</c:v>
                </c:pt>
                <c:pt idx="9692">
                  <c:v>-118.945328829</c:v>
                </c:pt>
                <c:pt idx="9693">
                  <c:v>-32.492472763999999</c:v>
                </c:pt>
                <c:pt idx="9694">
                  <c:v>71.663989154000006</c:v>
                </c:pt>
                <c:pt idx="9695">
                  <c:v>108.582997862</c:v>
                </c:pt>
                <c:pt idx="9696">
                  <c:v>140.414922045</c:v>
                </c:pt>
                <c:pt idx="9697">
                  <c:v>160.88491300300001</c:v>
                </c:pt>
                <c:pt idx="9698">
                  <c:v>31.563667047999999</c:v>
                </c:pt>
                <c:pt idx="9699">
                  <c:v>0.35005136199999998</c:v>
                </c:pt>
                <c:pt idx="9700">
                  <c:v>31.550826665999999</c:v>
                </c:pt>
                <c:pt idx="9701">
                  <c:v>133.16832048699999</c:v>
                </c:pt>
                <c:pt idx="9702">
                  <c:v>280.45325235400003</c:v>
                </c:pt>
                <c:pt idx="9703">
                  <c:v>201.402570771</c:v>
                </c:pt>
                <c:pt idx="9704">
                  <c:v>81.728315597999995</c:v>
                </c:pt>
                <c:pt idx="9705">
                  <c:v>49.243018556000003</c:v>
                </c:pt>
                <c:pt idx="9706">
                  <c:v>-59.284893679</c:v>
                </c:pt>
                <c:pt idx="9707">
                  <c:v>-146.72003362800001</c:v>
                </c:pt>
                <c:pt idx="9708">
                  <c:v>-18.140847269000002</c:v>
                </c:pt>
                <c:pt idx="9709">
                  <c:v>100.249651546</c:v>
                </c:pt>
                <c:pt idx="9710">
                  <c:v>133.41477916599999</c:v>
                </c:pt>
                <c:pt idx="9711">
                  <c:v>185.82135004099999</c:v>
                </c:pt>
                <c:pt idx="9712">
                  <c:v>205.183288624</c:v>
                </c:pt>
                <c:pt idx="9713">
                  <c:v>75.955735950000005</c:v>
                </c:pt>
                <c:pt idx="9714">
                  <c:v>49.702168669999999</c:v>
                </c:pt>
                <c:pt idx="9715">
                  <c:v>119.14049887</c:v>
                </c:pt>
                <c:pt idx="9716">
                  <c:v>220.98890223399999</c:v>
                </c:pt>
                <c:pt idx="9717">
                  <c:v>264.692140628</c:v>
                </c:pt>
                <c:pt idx="9718">
                  <c:v>147.98577536600001</c:v>
                </c:pt>
                <c:pt idx="9719">
                  <c:v>79.758231664999997</c:v>
                </c:pt>
                <c:pt idx="9720">
                  <c:v>58.758954973999998</c:v>
                </c:pt>
                <c:pt idx="9721">
                  <c:v>-98.844900108999994</c:v>
                </c:pt>
                <c:pt idx="9722">
                  <c:v>-49.907799842999999</c:v>
                </c:pt>
                <c:pt idx="9723">
                  <c:v>39.395507911000003</c:v>
                </c:pt>
                <c:pt idx="9724">
                  <c:v>78.579781242999999</c:v>
                </c:pt>
                <c:pt idx="9725">
                  <c:v>103.148416203</c:v>
                </c:pt>
                <c:pt idx="9726">
                  <c:v>128.234056649</c:v>
                </c:pt>
                <c:pt idx="9727">
                  <c:v>42.303993849000001</c:v>
                </c:pt>
                <c:pt idx="9728">
                  <c:v>-4.5689199040000004</c:v>
                </c:pt>
                <c:pt idx="9729">
                  <c:v>6.7271829089999997</c:v>
                </c:pt>
                <c:pt idx="9730">
                  <c:v>102.996330997</c:v>
                </c:pt>
                <c:pt idx="9731">
                  <c:v>234.747064244</c:v>
                </c:pt>
                <c:pt idx="9732">
                  <c:v>159.487682554</c:v>
                </c:pt>
                <c:pt idx="9733">
                  <c:v>20.574356090999999</c:v>
                </c:pt>
                <c:pt idx="9734">
                  <c:v>-17.656524252000001</c:v>
                </c:pt>
                <c:pt idx="9735">
                  <c:v>-92.152823908000002</c:v>
                </c:pt>
                <c:pt idx="9736">
                  <c:v>-193.292001505</c:v>
                </c:pt>
                <c:pt idx="9737">
                  <c:v>-57.147156273</c:v>
                </c:pt>
                <c:pt idx="9738">
                  <c:v>74.397134391999998</c:v>
                </c:pt>
                <c:pt idx="9739">
                  <c:v>100.27783489799999</c:v>
                </c:pt>
                <c:pt idx="9740">
                  <c:v>138.70640544700001</c:v>
                </c:pt>
                <c:pt idx="9741">
                  <c:v>163.427522036</c:v>
                </c:pt>
                <c:pt idx="9742">
                  <c:v>18.798572205999999</c:v>
                </c:pt>
                <c:pt idx="9743">
                  <c:v>-0.98574924600000002</c:v>
                </c:pt>
                <c:pt idx="9744">
                  <c:v>67.211331717999997</c:v>
                </c:pt>
                <c:pt idx="9745">
                  <c:v>184.17898510699999</c:v>
                </c:pt>
                <c:pt idx="9746">
                  <c:v>281.40051810199998</c:v>
                </c:pt>
                <c:pt idx="9747">
                  <c:v>178.74711798999999</c:v>
                </c:pt>
                <c:pt idx="9748">
                  <c:v>87.463736218999998</c:v>
                </c:pt>
                <c:pt idx="9749">
                  <c:v>57.625910669</c:v>
                </c:pt>
                <c:pt idx="9750">
                  <c:v>-99.295301718999994</c:v>
                </c:pt>
                <c:pt idx="9751">
                  <c:v>-93.666643953999994</c:v>
                </c:pt>
                <c:pt idx="9752">
                  <c:v>-4.3018076609999998</c:v>
                </c:pt>
                <c:pt idx="9753">
                  <c:v>59.285626483999998</c:v>
                </c:pt>
                <c:pt idx="9754">
                  <c:v>103.984050287</c:v>
                </c:pt>
                <c:pt idx="9755">
                  <c:v>147.15503334600001</c:v>
                </c:pt>
                <c:pt idx="9756">
                  <c:v>94.687268497000005</c:v>
                </c:pt>
                <c:pt idx="9757">
                  <c:v>13.223590915999999</c:v>
                </c:pt>
                <c:pt idx="9758">
                  <c:v>-5.5263462189999997</c:v>
                </c:pt>
                <c:pt idx="9759">
                  <c:v>78.877474402000004</c:v>
                </c:pt>
                <c:pt idx="9760">
                  <c:v>189.219006925</c:v>
                </c:pt>
                <c:pt idx="9761">
                  <c:v>132.675235316</c:v>
                </c:pt>
                <c:pt idx="9762">
                  <c:v>0.15371591100000001</c:v>
                </c:pt>
                <c:pt idx="9763">
                  <c:v>-21.789731230000001</c:v>
                </c:pt>
                <c:pt idx="9764">
                  <c:v>-66.369223386000002</c:v>
                </c:pt>
                <c:pt idx="9765">
                  <c:v>-193.86541459</c:v>
                </c:pt>
                <c:pt idx="9766">
                  <c:v>-74.470004407000005</c:v>
                </c:pt>
                <c:pt idx="9767">
                  <c:v>42.129081255999999</c:v>
                </c:pt>
                <c:pt idx="9768">
                  <c:v>56.753721613000003</c:v>
                </c:pt>
                <c:pt idx="9769">
                  <c:v>79.920408140000006</c:v>
                </c:pt>
                <c:pt idx="9770">
                  <c:v>106.16500069600001</c:v>
                </c:pt>
                <c:pt idx="9771">
                  <c:v>-26.404100219</c:v>
                </c:pt>
                <c:pt idx="9772">
                  <c:v>-23.378248654</c:v>
                </c:pt>
                <c:pt idx="9773">
                  <c:v>43.201819626000002</c:v>
                </c:pt>
                <c:pt idx="9774">
                  <c:v>156.41021141300001</c:v>
                </c:pt>
                <c:pt idx="9775">
                  <c:v>280.93677297199997</c:v>
                </c:pt>
                <c:pt idx="9776">
                  <c:v>177.27347692699999</c:v>
                </c:pt>
                <c:pt idx="9777">
                  <c:v>60.457336578000003</c:v>
                </c:pt>
                <c:pt idx="9778">
                  <c:v>21.416203850999999</c:v>
                </c:pt>
                <c:pt idx="9779">
                  <c:v>-116.854469745</c:v>
                </c:pt>
                <c:pt idx="9780">
                  <c:v>-140.53988167099999</c:v>
                </c:pt>
                <c:pt idx="9781">
                  <c:v>-19.928536356999999</c:v>
                </c:pt>
                <c:pt idx="9782">
                  <c:v>77.314124812000003</c:v>
                </c:pt>
                <c:pt idx="9783">
                  <c:v>122.308083462</c:v>
                </c:pt>
                <c:pt idx="9784">
                  <c:v>166.20533559</c:v>
                </c:pt>
                <c:pt idx="9785">
                  <c:v>134.36757173699999</c:v>
                </c:pt>
                <c:pt idx="9786">
                  <c:v>17.992205365</c:v>
                </c:pt>
                <c:pt idx="9787">
                  <c:v>-21.455762061000001</c:v>
                </c:pt>
                <c:pt idx="9788">
                  <c:v>55.308115981999997</c:v>
                </c:pt>
                <c:pt idx="9789">
                  <c:v>169.983094268</c:v>
                </c:pt>
                <c:pt idx="9790">
                  <c:v>165.347247165</c:v>
                </c:pt>
                <c:pt idx="9791">
                  <c:v>46.128956373999998</c:v>
                </c:pt>
                <c:pt idx="9792">
                  <c:v>10.747905916000001</c:v>
                </c:pt>
                <c:pt idx="9793">
                  <c:v>-29.164217655000002</c:v>
                </c:pt>
                <c:pt idx="9794">
                  <c:v>-186.616020322</c:v>
                </c:pt>
                <c:pt idx="9795">
                  <c:v>-98.156026652999998</c:v>
                </c:pt>
                <c:pt idx="9796">
                  <c:v>-7.0589271770000002</c:v>
                </c:pt>
                <c:pt idx="9797">
                  <c:v>9.751981765</c:v>
                </c:pt>
                <c:pt idx="9798">
                  <c:v>45.069787138000002</c:v>
                </c:pt>
                <c:pt idx="9799">
                  <c:v>87.963529745000002</c:v>
                </c:pt>
                <c:pt idx="9800">
                  <c:v>-25.613079250999998</c:v>
                </c:pt>
                <c:pt idx="9801">
                  <c:v>-34.485600564999999</c:v>
                </c:pt>
                <c:pt idx="9802">
                  <c:v>7.6842472849999996</c:v>
                </c:pt>
                <c:pt idx="9803">
                  <c:v>103.345622902</c:v>
                </c:pt>
                <c:pt idx="9804">
                  <c:v>231.56502875000001</c:v>
                </c:pt>
                <c:pt idx="9805">
                  <c:v>126.13037106900001</c:v>
                </c:pt>
                <c:pt idx="9806">
                  <c:v>-1.45909567</c:v>
                </c:pt>
                <c:pt idx="9807">
                  <c:v>-24.356321824999998</c:v>
                </c:pt>
                <c:pt idx="9808">
                  <c:v>-124.144834804</c:v>
                </c:pt>
                <c:pt idx="9809">
                  <c:v>-177.359238221</c:v>
                </c:pt>
                <c:pt idx="9810">
                  <c:v>-41.129549795000003</c:v>
                </c:pt>
                <c:pt idx="9811">
                  <c:v>71.902019714000005</c:v>
                </c:pt>
                <c:pt idx="9812">
                  <c:v>98.788674291000007</c:v>
                </c:pt>
                <c:pt idx="9813">
                  <c:v>131.561171941</c:v>
                </c:pt>
                <c:pt idx="9814">
                  <c:v>118.230685208</c:v>
                </c:pt>
                <c:pt idx="9815">
                  <c:v>-13.661619992</c:v>
                </c:pt>
                <c:pt idx="9816">
                  <c:v>-37.065804055999998</c:v>
                </c:pt>
                <c:pt idx="9817">
                  <c:v>50.582223612</c:v>
                </c:pt>
                <c:pt idx="9818">
                  <c:v>174.877013549</c:v>
                </c:pt>
                <c:pt idx="9819">
                  <c:v>210.43582006700001</c:v>
                </c:pt>
                <c:pt idx="9820">
                  <c:v>89.452920050000003</c:v>
                </c:pt>
                <c:pt idx="9821">
                  <c:v>17.876901171</c:v>
                </c:pt>
                <c:pt idx="9822">
                  <c:v>-26.507199964000002</c:v>
                </c:pt>
                <c:pt idx="9823">
                  <c:v>-198.64704560300001</c:v>
                </c:pt>
                <c:pt idx="9824">
                  <c:v>-140.28981520599999</c:v>
                </c:pt>
                <c:pt idx="9825">
                  <c:v>-47.590312472000001</c:v>
                </c:pt>
                <c:pt idx="9826">
                  <c:v>0.26507555199999999</c:v>
                </c:pt>
                <c:pt idx="9827">
                  <c:v>49.311781721000003</c:v>
                </c:pt>
                <c:pt idx="9828">
                  <c:v>88.174722642999996</c:v>
                </c:pt>
                <c:pt idx="9829">
                  <c:v>-14.750739692</c:v>
                </c:pt>
                <c:pt idx="9830">
                  <c:v>-61.295548934000003</c:v>
                </c:pt>
                <c:pt idx="9831">
                  <c:v>-54.353500875999998</c:v>
                </c:pt>
                <c:pt idx="9832">
                  <c:v>25.562088706000001</c:v>
                </c:pt>
                <c:pt idx="9833">
                  <c:v>151.81214107400001</c:v>
                </c:pt>
                <c:pt idx="9834">
                  <c:v>74.487616012000004</c:v>
                </c:pt>
                <c:pt idx="9835">
                  <c:v>-41.078094837000002</c:v>
                </c:pt>
                <c:pt idx="9836">
                  <c:v>-53.479425286999998</c:v>
                </c:pt>
                <c:pt idx="9837">
                  <c:v>-133.49585270899999</c:v>
                </c:pt>
                <c:pt idx="9838">
                  <c:v>-226.098175586</c:v>
                </c:pt>
                <c:pt idx="9839">
                  <c:v>-94.556517033000006</c:v>
                </c:pt>
                <c:pt idx="9840">
                  <c:v>18.364410030999998</c:v>
                </c:pt>
                <c:pt idx="9841">
                  <c:v>25.411552579999999</c:v>
                </c:pt>
                <c:pt idx="9842">
                  <c:v>55.806852018999997</c:v>
                </c:pt>
                <c:pt idx="9843">
                  <c:v>81.491498926999995</c:v>
                </c:pt>
                <c:pt idx="9844">
                  <c:v>-40.902214082999997</c:v>
                </c:pt>
                <c:pt idx="9845">
                  <c:v>-44.263242781999999</c:v>
                </c:pt>
                <c:pt idx="9846">
                  <c:v>37.734212468999999</c:v>
                </c:pt>
                <c:pt idx="9847">
                  <c:v>155.36496543199999</c:v>
                </c:pt>
                <c:pt idx="9848">
                  <c:v>220.054360339</c:v>
                </c:pt>
                <c:pt idx="9849">
                  <c:v>93.508798292999998</c:v>
                </c:pt>
                <c:pt idx="9850">
                  <c:v>-10.928015764</c:v>
                </c:pt>
                <c:pt idx="9851">
                  <c:v>-46.189801451000001</c:v>
                </c:pt>
                <c:pt idx="9852">
                  <c:v>-197.01794411</c:v>
                </c:pt>
                <c:pt idx="9853">
                  <c:v>-158.69315618900001</c:v>
                </c:pt>
                <c:pt idx="9854">
                  <c:v>-54.401809397000001</c:v>
                </c:pt>
                <c:pt idx="9855">
                  <c:v>12.444310208999999</c:v>
                </c:pt>
                <c:pt idx="9856">
                  <c:v>56.052212836999999</c:v>
                </c:pt>
                <c:pt idx="9857">
                  <c:v>81.658927809999994</c:v>
                </c:pt>
                <c:pt idx="9858">
                  <c:v>-5.5233506500000003</c:v>
                </c:pt>
                <c:pt idx="9859">
                  <c:v>-90.849071737000003</c:v>
                </c:pt>
                <c:pt idx="9860">
                  <c:v>-105.855427511</c:v>
                </c:pt>
                <c:pt idx="9861">
                  <c:v>-14.206481179000001</c:v>
                </c:pt>
                <c:pt idx="9862">
                  <c:v>119.915984377</c:v>
                </c:pt>
                <c:pt idx="9863">
                  <c:v>72.888538529000002</c:v>
                </c:pt>
                <c:pt idx="9864">
                  <c:v>-47.32109895</c:v>
                </c:pt>
                <c:pt idx="9865">
                  <c:v>-71.637097764000004</c:v>
                </c:pt>
                <c:pt idx="9866">
                  <c:v>-142.939391376</c:v>
                </c:pt>
                <c:pt idx="9867">
                  <c:v>-271.92826751500002</c:v>
                </c:pt>
                <c:pt idx="9868">
                  <c:v>-158.98151873099999</c:v>
                </c:pt>
                <c:pt idx="9869">
                  <c:v>-47.168262419999998</c:v>
                </c:pt>
                <c:pt idx="9870">
                  <c:v>-27.343993686000001</c:v>
                </c:pt>
                <c:pt idx="9871">
                  <c:v>18.772591573</c:v>
                </c:pt>
                <c:pt idx="9872">
                  <c:v>66.796551050999994</c:v>
                </c:pt>
                <c:pt idx="9873">
                  <c:v>-59.964013672999997</c:v>
                </c:pt>
                <c:pt idx="9874">
                  <c:v>-63.348474994</c:v>
                </c:pt>
                <c:pt idx="9875">
                  <c:v>-1.5013967029999999</c:v>
                </c:pt>
                <c:pt idx="9876">
                  <c:v>99.778363175999999</c:v>
                </c:pt>
                <c:pt idx="9877">
                  <c:v>190.39166659</c:v>
                </c:pt>
                <c:pt idx="9878">
                  <c:v>75.426424198999996</c:v>
                </c:pt>
                <c:pt idx="9879">
                  <c:v>-24.974849840000001</c:v>
                </c:pt>
                <c:pt idx="9880">
                  <c:v>-39.872536199000002</c:v>
                </c:pt>
                <c:pt idx="9881">
                  <c:v>-171.052124558</c:v>
                </c:pt>
                <c:pt idx="9882">
                  <c:v>-171.744985509</c:v>
                </c:pt>
                <c:pt idx="9883">
                  <c:v>-59.946912179999998</c:v>
                </c:pt>
                <c:pt idx="9884">
                  <c:v>14.900225505</c:v>
                </c:pt>
                <c:pt idx="9885">
                  <c:v>43.486990218999999</c:v>
                </c:pt>
                <c:pt idx="9886">
                  <c:v>63.350064338000003</c:v>
                </c:pt>
                <c:pt idx="9887">
                  <c:v>11.797382075</c:v>
                </c:pt>
                <c:pt idx="9888">
                  <c:v>-81.323416573000003</c:v>
                </c:pt>
                <c:pt idx="9889">
                  <c:v>-96.524239621000007</c:v>
                </c:pt>
                <c:pt idx="9890">
                  <c:v>0.73190723700000004</c:v>
                </c:pt>
                <c:pt idx="9891">
                  <c:v>126.191399519</c:v>
                </c:pt>
                <c:pt idx="9892">
                  <c:v>99.723529153000001</c:v>
                </c:pt>
                <c:pt idx="9893">
                  <c:v>-35.319690260000002</c:v>
                </c:pt>
                <c:pt idx="9894">
                  <c:v>-83.280033476</c:v>
                </c:pt>
                <c:pt idx="9895">
                  <c:v>-144.56525352899999</c:v>
                </c:pt>
                <c:pt idx="9896">
                  <c:v>-291.33285164</c:v>
                </c:pt>
                <c:pt idx="9897">
                  <c:v>-184.042695393</c:v>
                </c:pt>
                <c:pt idx="9898">
                  <c:v>-67.101654599</c:v>
                </c:pt>
                <c:pt idx="9899">
                  <c:v>-33.097952532999997</c:v>
                </c:pt>
                <c:pt idx="9900">
                  <c:v>11.163161543999999</c:v>
                </c:pt>
                <c:pt idx="9901">
                  <c:v>50.639668989</c:v>
                </c:pt>
                <c:pt idx="9902">
                  <c:v>-84.528090696000007</c:v>
                </c:pt>
                <c:pt idx="9903">
                  <c:v>-103.607824858</c:v>
                </c:pt>
                <c:pt idx="9904">
                  <c:v>-67.319664979999999</c:v>
                </c:pt>
                <c:pt idx="9905">
                  <c:v>27.698373946</c:v>
                </c:pt>
                <c:pt idx="9906">
                  <c:v>160.63640352799999</c:v>
                </c:pt>
                <c:pt idx="9907">
                  <c:v>72.459994895999998</c:v>
                </c:pt>
                <c:pt idx="9908">
                  <c:v>-28.783803005999999</c:v>
                </c:pt>
                <c:pt idx="9909">
                  <c:v>-46.940117287</c:v>
                </c:pt>
                <c:pt idx="9910">
                  <c:v>-168.888986152</c:v>
                </c:pt>
                <c:pt idx="9911">
                  <c:v>-216.56144434699999</c:v>
                </c:pt>
                <c:pt idx="9912">
                  <c:v>-99.745354610000007</c:v>
                </c:pt>
                <c:pt idx="9913">
                  <c:v>-16.212033948999999</c:v>
                </c:pt>
                <c:pt idx="9914">
                  <c:v>9.0691809820000007</c:v>
                </c:pt>
                <c:pt idx="9915">
                  <c:v>53.787785122000003</c:v>
                </c:pt>
                <c:pt idx="9916">
                  <c:v>49.670536661</c:v>
                </c:pt>
                <c:pt idx="9917">
                  <c:v>-56.837854700999998</c:v>
                </c:pt>
                <c:pt idx="9918">
                  <c:v>-78.507257976000005</c:v>
                </c:pt>
                <c:pt idx="9919">
                  <c:v>7.3894083830000001</c:v>
                </c:pt>
                <c:pt idx="9920">
                  <c:v>118.315818198</c:v>
                </c:pt>
                <c:pt idx="9921">
                  <c:v>115.19953452599999</c:v>
                </c:pt>
                <c:pt idx="9922">
                  <c:v>-27.684391395999999</c:v>
                </c:pt>
                <c:pt idx="9923">
                  <c:v>-88.700840932999995</c:v>
                </c:pt>
                <c:pt idx="9924">
                  <c:v>-119.290807628</c:v>
                </c:pt>
                <c:pt idx="9925">
                  <c:v>-269.13906187700002</c:v>
                </c:pt>
                <c:pt idx="9926">
                  <c:v>-182.46065897099999</c:v>
                </c:pt>
                <c:pt idx="9927">
                  <c:v>-78.04599091</c:v>
                </c:pt>
                <c:pt idx="9928">
                  <c:v>-40.921775885999999</c:v>
                </c:pt>
                <c:pt idx="9929">
                  <c:v>-8.8428196270000008</c:v>
                </c:pt>
                <c:pt idx="9930">
                  <c:v>11.749842547</c:v>
                </c:pt>
                <c:pt idx="9931">
                  <c:v>-117.885334255</c:v>
                </c:pt>
                <c:pt idx="9932">
                  <c:v>-149.473099209</c:v>
                </c:pt>
                <c:pt idx="9933">
                  <c:v>-118.47526945600001</c:v>
                </c:pt>
                <c:pt idx="9934">
                  <c:v>-16.947298855</c:v>
                </c:pt>
                <c:pt idx="9935">
                  <c:v>130.45087018500001</c:v>
                </c:pt>
                <c:pt idx="9936">
                  <c:v>51.551833975000001</c:v>
                </c:pt>
                <c:pt idx="9937">
                  <c:v>-67.835636957999995</c:v>
                </c:pt>
                <c:pt idx="9938">
                  <c:v>-100.180455302</c:v>
                </c:pt>
                <c:pt idx="9939">
                  <c:v>-208.84707091300001</c:v>
                </c:pt>
                <c:pt idx="9940">
                  <c:v>-296.37350606000001</c:v>
                </c:pt>
                <c:pt idx="9941">
                  <c:v>-167.99963849100001</c:v>
                </c:pt>
                <c:pt idx="9942">
                  <c:v>-49.882066815999998</c:v>
                </c:pt>
                <c:pt idx="9943">
                  <c:v>-16.778749955999999</c:v>
                </c:pt>
                <c:pt idx="9944">
                  <c:v>35.719241746000002</c:v>
                </c:pt>
                <c:pt idx="9945">
                  <c:v>55.125609064999999</c:v>
                </c:pt>
                <c:pt idx="9946">
                  <c:v>-73.800747189999996</c:v>
                </c:pt>
                <c:pt idx="9947">
                  <c:v>-99.912831604999994</c:v>
                </c:pt>
                <c:pt idx="9948">
                  <c:v>-30.358927268999999</c:v>
                </c:pt>
                <c:pt idx="9949">
                  <c:v>71.434611028000006</c:v>
                </c:pt>
                <c:pt idx="9950">
                  <c:v>114.735211928</c:v>
                </c:pt>
                <c:pt idx="9951">
                  <c:v>-2.1646489390000001</c:v>
                </c:pt>
                <c:pt idx="9952">
                  <c:v>-70.398496535000007</c:v>
                </c:pt>
                <c:pt idx="9953">
                  <c:v>-91.365009483999998</c:v>
                </c:pt>
                <c:pt idx="9954">
                  <c:v>-248.864778046</c:v>
                </c:pt>
                <c:pt idx="9955">
                  <c:v>-199.680519793</c:v>
                </c:pt>
                <c:pt idx="9956">
                  <c:v>-110.13079951</c:v>
                </c:pt>
                <c:pt idx="9957">
                  <c:v>-70.844059845999993</c:v>
                </c:pt>
                <c:pt idx="9958">
                  <c:v>-46.382624704000001</c:v>
                </c:pt>
                <c:pt idx="9959">
                  <c:v>-21.555584594999999</c:v>
                </c:pt>
                <c:pt idx="9960">
                  <c:v>-107.74696642000001</c:v>
                </c:pt>
                <c:pt idx="9961">
                  <c:v>-154.47165519500001</c:v>
                </c:pt>
                <c:pt idx="9962">
                  <c:v>-143.038669497</c:v>
                </c:pt>
                <c:pt idx="9963">
                  <c:v>-46.657236441999999</c:v>
                </c:pt>
                <c:pt idx="9964">
                  <c:v>85.338910209000005</c:v>
                </c:pt>
                <c:pt idx="9965">
                  <c:v>10.217118514999999</c:v>
                </c:pt>
                <c:pt idx="9966">
                  <c:v>-128.58057951699999</c:v>
                </c:pt>
                <c:pt idx="9967">
                  <c:v>-166.98423627400001</c:v>
                </c:pt>
                <c:pt idx="9968">
                  <c:v>-241.72609836800001</c:v>
                </c:pt>
                <c:pt idx="9969">
                  <c:v>-342.901666713</c:v>
                </c:pt>
                <c:pt idx="9970">
                  <c:v>-206.562714228</c:v>
                </c:pt>
                <c:pt idx="9971">
                  <c:v>-74.897351553999997</c:v>
                </c:pt>
                <c:pt idx="9972">
                  <c:v>-48.866199289000001</c:v>
                </c:pt>
                <c:pt idx="9973">
                  <c:v>-10.325038341999999</c:v>
                </c:pt>
                <c:pt idx="9974">
                  <c:v>14.378728135999999</c:v>
                </c:pt>
                <c:pt idx="9975">
                  <c:v>-130.10370031900001</c:v>
                </c:pt>
                <c:pt idx="9976">
                  <c:v>-149.99287298499999</c:v>
                </c:pt>
                <c:pt idx="9977">
                  <c:v>-81.843497248999995</c:v>
                </c:pt>
                <c:pt idx="9978">
                  <c:v>35.142131958</c:v>
                </c:pt>
                <c:pt idx="9979">
                  <c:v>132.421557971</c:v>
                </c:pt>
                <c:pt idx="9980">
                  <c:v>29.874498464999999</c:v>
                </c:pt>
                <c:pt idx="9981">
                  <c:v>-61.356021892999998</c:v>
                </c:pt>
                <c:pt idx="9982">
                  <c:v>-91.245916747999999</c:v>
                </c:pt>
                <c:pt idx="9983">
                  <c:v>-248.19409766000001</c:v>
                </c:pt>
                <c:pt idx="9984">
                  <c:v>-242.55019605199999</c:v>
                </c:pt>
                <c:pt idx="9985">
                  <c:v>-153.03711092899999</c:v>
                </c:pt>
                <c:pt idx="9986">
                  <c:v>-89.387176773999997</c:v>
                </c:pt>
                <c:pt idx="9987">
                  <c:v>-44.696616673999998</c:v>
                </c:pt>
                <c:pt idx="9988">
                  <c:v>-1.464107386</c:v>
                </c:pt>
                <c:pt idx="9989">
                  <c:v>-53.966446191000003</c:v>
                </c:pt>
                <c:pt idx="9990">
                  <c:v>-135.32391739400001</c:v>
                </c:pt>
                <c:pt idx="9991">
                  <c:v>-154.03264511500001</c:v>
                </c:pt>
                <c:pt idx="9992">
                  <c:v>-69.640080979999993</c:v>
                </c:pt>
                <c:pt idx="9993">
                  <c:v>40.757240940000003</c:v>
                </c:pt>
                <c:pt idx="9994">
                  <c:v>-15.598614743000001</c:v>
                </c:pt>
                <c:pt idx="9995">
                  <c:v>-148.00019018099999</c:v>
                </c:pt>
                <c:pt idx="9996">
                  <c:v>-169.870771924</c:v>
                </c:pt>
                <c:pt idx="9997">
                  <c:v>-214.46328079899999</c:v>
                </c:pt>
                <c:pt idx="9998">
                  <c:v>-342.03167827800002</c:v>
                </c:pt>
                <c:pt idx="9999">
                  <c:v>-222.47839685</c:v>
                </c:pt>
                <c:pt idx="10000">
                  <c:v>-105.82991201</c:v>
                </c:pt>
                <c:pt idx="10001">
                  <c:v>-91.195541951999999</c:v>
                </c:pt>
                <c:pt idx="10002">
                  <c:v>-68.140954695000005</c:v>
                </c:pt>
                <c:pt idx="10003">
                  <c:v>-41.860275645999998</c:v>
                </c:pt>
                <c:pt idx="10004">
                  <c:v>-174.25995162999999</c:v>
                </c:pt>
                <c:pt idx="10005">
                  <c:v>-171.10725471399999</c:v>
                </c:pt>
                <c:pt idx="10006">
                  <c:v>-104.523823796</c:v>
                </c:pt>
                <c:pt idx="10007">
                  <c:v>8.685532941</c:v>
                </c:pt>
                <c:pt idx="10008">
                  <c:v>133.29135560200001</c:v>
                </c:pt>
                <c:pt idx="10009">
                  <c:v>29.635847301999998</c:v>
                </c:pt>
                <c:pt idx="10010">
                  <c:v>-87.319091549999996</c:v>
                </c:pt>
                <c:pt idx="10011">
                  <c:v>-126.576078499</c:v>
                </c:pt>
                <c:pt idx="10012">
                  <c:v>-264.60989206699998</c:v>
                </c:pt>
                <c:pt idx="10013">
                  <c:v>-288.30174429499999</c:v>
                </c:pt>
                <c:pt idx="10014">
                  <c:v>-167.29458673299999</c:v>
                </c:pt>
                <c:pt idx="10015">
                  <c:v>-69.811801579999994</c:v>
                </c:pt>
                <c:pt idx="10016">
                  <c:v>-24.870336565999999</c:v>
                </c:pt>
                <c:pt idx="10017">
                  <c:v>18.975705706999999</c:v>
                </c:pt>
                <c:pt idx="10018">
                  <c:v>-12.991140227000001</c:v>
                </c:pt>
                <c:pt idx="10019">
                  <c:v>-129.397320253</c:v>
                </c:pt>
                <c:pt idx="10020">
                  <c:v>-168.90413064000001</c:v>
                </c:pt>
                <c:pt idx="10021">
                  <c:v>-91.877736826000003</c:v>
                </c:pt>
                <c:pt idx="10022">
                  <c:v>23.145554570000002</c:v>
                </c:pt>
                <c:pt idx="10023">
                  <c:v>18.994434327</c:v>
                </c:pt>
                <c:pt idx="10024">
                  <c:v>-100.033530633</c:v>
                </c:pt>
                <c:pt idx="10025">
                  <c:v>-135.52550399500001</c:v>
                </c:pt>
                <c:pt idx="10026">
                  <c:v>-175.632035839</c:v>
                </c:pt>
                <c:pt idx="10027">
                  <c:v>-333.30560726300001</c:v>
                </c:pt>
                <c:pt idx="10028">
                  <c:v>-244.875386402</c:v>
                </c:pt>
                <c:pt idx="10029">
                  <c:v>-153.89895708200001</c:v>
                </c:pt>
                <c:pt idx="10030">
                  <c:v>-136.61915876</c:v>
                </c:pt>
                <c:pt idx="10031">
                  <c:v>-100.940293274</c:v>
                </c:pt>
                <c:pt idx="10032">
                  <c:v>-57.910285618000003</c:v>
                </c:pt>
                <c:pt idx="10033">
                  <c:v>-171.38810691800001</c:v>
                </c:pt>
                <c:pt idx="10034">
                  <c:v>-180.36636321200001</c:v>
                </c:pt>
                <c:pt idx="10035">
                  <c:v>-138.44156872799999</c:v>
                </c:pt>
                <c:pt idx="10036">
                  <c:v>-42.977693874000003</c:v>
                </c:pt>
                <c:pt idx="10037">
                  <c:v>85.228756339</c:v>
                </c:pt>
                <c:pt idx="10038">
                  <c:v>-20.233497941</c:v>
                </c:pt>
                <c:pt idx="10039">
                  <c:v>-147.35886779200001</c:v>
                </c:pt>
                <c:pt idx="10040">
                  <c:v>-169.90967841200001</c:v>
                </c:pt>
                <c:pt idx="10041">
                  <c:v>-269.43323391000001</c:v>
                </c:pt>
                <c:pt idx="10042">
                  <c:v>-322.89461748000002</c:v>
                </c:pt>
                <c:pt idx="10043">
                  <c:v>-186.34786349000001</c:v>
                </c:pt>
                <c:pt idx="10044">
                  <c:v>-73.262266435000001</c:v>
                </c:pt>
                <c:pt idx="10045">
                  <c:v>-46.605089929000002</c:v>
                </c:pt>
                <c:pt idx="10046">
                  <c:v>-13.997425608</c:v>
                </c:pt>
                <c:pt idx="10047">
                  <c:v>-27.432753791</c:v>
                </c:pt>
                <c:pt idx="10048">
                  <c:v>-158.61834121199999</c:v>
                </c:pt>
                <c:pt idx="10049">
                  <c:v>-181.377991506</c:v>
                </c:pt>
                <c:pt idx="10050">
                  <c:v>-93.443909504000004</c:v>
                </c:pt>
                <c:pt idx="10051">
                  <c:v>31.060369040000001</c:v>
                </c:pt>
                <c:pt idx="10052">
                  <c:v>66.960507027999995</c:v>
                </c:pt>
                <c:pt idx="10053">
                  <c:v>-54.076462106000001</c:v>
                </c:pt>
                <c:pt idx="10054">
                  <c:v>-126.058538247</c:v>
                </c:pt>
                <c:pt idx="10055">
                  <c:v>-170.630298458</c:v>
                </c:pt>
                <c:pt idx="10056">
                  <c:v>-342.82474061300002</c:v>
                </c:pt>
                <c:pt idx="10057">
                  <c:v>-283.982007022</c:v>
                </c:pt>
                <c:pt idx="10058">
                  <c:v>-190.55911605399999</c:v>
                </c:pt>
                <c:pt idx="10059">
                  <c:v>-142.09280890900001</c:v>
                </c:pt>
                <c:pt idx="10060">
                  <c:v>-92.898104646999997</c:v>
                </c:pt>
                <c:pt idx="10061">
                  <c:v>-54.202097045000002</c:v>
                </c:pt>
                <c:pt idx="10062">
                  <c:v>-157.28480441100001</c:v>
                </c:pt>
                <c:pt idx="10063">
                  <c:v>-204.156744879</c:v>
                </c:pt>
                <c:pt idx="10064">
                  <c:v>-197.521373356</c:v>
                </c:pt>
                <c:pt idx="10065">
                  <c:v>-117.778529065</c:v>
                </c:pt>
                <c:pt idx="10066">
                  <c:v>9.3525977250000008</c:v>
                </c:pt>
                <c:pt idx="10067">
                  <c:v>-67.036643088000005</c:v>
                </c:pt>
                <c:pt idx="10068">
                  <c:v>-182.165774825</c:v>
                </c:pt>
                <c:pt idx="10069">
                  <c:v>-194.53173445499999</c:v>
                </c:pt>
                <c:pt idx="10070">
                  <c:v>-274.64503032300001</c:v>
                </c:pt>
                <c:pt idx="10071">
                  <c:v>-367.76534074199998</c:v>
                </c:pt>
                <c:pt idx="10072">
                  <c:v>-10.212350936</c:v>
                </c:pt>
                <c:pt idx="10073">
                  <c:v>103.05730747</c:v>
                </c:pt>
                <c:pt idx="10074">
                  <c:v>110.398300295</c:v>
                </c:pt>
                <c:pt idx="10075">
                  <c:v>142.09875384200001</c:v>
                </c:pt>
                <c:pt idx="10076">
                  <c:v>168.95573408600001</c:v>
                </c:pt>
                <c:pt idx="10077">
                  <c:v>47.453984544000001</c:v>
                </c:pt>
                <c:pt idx="10078">
                  <c:v>44.736002550000002</c:v>
                </c:pt>
                <c:pt idx="10079">
                  <c:v>127.003370018</c:v>
                </c:pt>
                <c:pt idx="10080">
                  <c:v>244.82227281300001</c:v>
                </c:pt>
                <c:pt idx="10081">
                  <c:v>310.00578154700003</c:v>
                </c:pt>
                <c:pt idx="10082">
                  <c:v>183.80671541999999</c:v>
                </c:pt>
                <c:pt idx="10083">
                  <c:v>79.649598358000006</c:v>
                </c:pt>
                <c:pt idx="10084">
                  <c:v>45.768004456</c:v>
                </c:pt>
                <c:pt idx="10085">
                  <c:v>-103.937121105</c:v>
                </c:pt>
                <c:pt idx="10086">
                  <c:v>-65.137496609999999</c:v>
                </c:pt>
                <c:pt idx="10087">
                  <c:v>40.021615711999999</c:v>
                </c:pt>
                <c:pt idx="10088">
                  <c:v>107.40960734399999</c:v>
                </c:pt>
                <c:pt idx="10089">
                  <c:v>151.04210252300001</c:v>
                </c:pt>
                <c:pt idx="10090">
                  <c:v>176.69005077400001</c:v>
                </c:pt>
                <c:pt idx="10091">
                  <c:v>89.887382578</c:v>
                </c:pt>
                <c:pt idx="10092">
                  <c:v>4.9431492690000001</c:v>
                </c:pt>
                <c:pt idx="10093">
                  <c:v>-8.7677045850000006</c:v>
                </c:pt>
                <c:pt idx="10094">
                  <c:v>84.025172577999996</c:v>
                </c:pt>
                <c:pt idx="10095">
                  <c:v>219.09870188599999</c:v>
                </c:pt>
                <c:pt idx="10096">
                  <c:v>172.889505568</c:v>
                </c:pt>
                <c:pt idx="10097">
                  <c:v>52.877732082999998</c:v>
                </c:pt>
                <c:pt idx="10098">
                  <c:v>28.421253632999999</c:v>
                </c:pt>
                <c:pt idx="10099">
                  <c:v>-42.725548044</c:v>
                </c:pt>
                <c:pt idx="10100">
                  <c:v>-171.57162334399999</c:v>
                </c:pt>
                <c:pt idx="10101">
                  <c:v>-58.242811629000002</c:v>
                </c:pt>
                <c:pt idx="10102">
                  <c:v>55.041653326999999</c:v>
                </c:pt>
                <c:pt idx="10103">
                  <c:v>76.245908702999998</c:v>
                </c:pt>
                <c:pt idx="10104">
                  <c:v>123.31216402699999</c:v>
                </c:pt>
                <c:pt idx="10105">
                  <c:v>171.786148118</c:v>
                </c:pt>
                <c:pt idx="10106">
                  <c:v>45.155060106000001</c:v>
                </c:pt>
                <c:pt idx="10107">
                  <c:v>41.751702340000001</c:v>
                </c:pt>
                <c:pt idx="10108">
                  <c:v>103.53279672399999</c:v>
                </c:pt>
                <c:pt idx="10109">
                  <c:v>204.923007584</c:v>
                </c:pt>
                <c:pt idx="10110">
                  <c:v>296.276489932</c:v>
                </c:pt>
                <c:pt idx="10111">
                  <c:v>183.01324102199999</c:v>
                </c:pt>
                <c:pt idx="10112">
                  <c:v>83.906497485000003</c:v>
                </c:pt>
                <c:pt idx="10113">
                  <c:v>69.764840496999994</c:v>
                </c:pt>
                <c:pt idx="10114">
                  <c:v>-61.062094023</c:v>
                </c:pt>
                <c:pt idx="10115">
                  <c:v>-61.862666636</c:v>
                </c:pt>
                <c:pt idx="10116">
                  <c:v>50.185754037000002</c:v>
                </c:pt>
                <c:pt idx="10117">
                  <c:v>125.09852711800001</c:v>
                </c:pt>
                <c:pt idx="10118">
                  <c:v>153.68405361999999</c:v>
                </c:pt>
                <c:pt idx="10119">
                  <c:v>174.13790508400001</c:v>
                </c:pt>
                <c:pt idx="10120">
                  <c:v>124.487661342</c:v>
                </c:pt>
                <c:pt idx="10121">
                  <c:v>32.571906894999998</c:v>
                </c:pt>
                <c:pt idx="10122">
                  <c:v>18.146136023</c:v>
                </c:pt>
                <c:pt idx="10123">
                  <c:v>115.89400597300001</c:v>
                </c:pt>
                <c:pt idx="10124">
                  <c:v>241.45109686699999</c:v>
                </c:pt>
                <c:pt idx="10125">
                  <c:v>215.08785807000001</c:v>
                </c:pt>
                <c:pt idx="10126">
                  <c:v>79.825807677</c:v>
                </c:pt>
                <c:pt idx="10127">
                  <c:v>31.787560324000001</c:v>
                </c:pt>
                <c:pt idx="10128">
                  <c:v>-28.558840544999999</c:v>
                </c:pt>
                <c:pt idx="10129">
                  <c:v>-173.88685700799999</c:v>
                </c:pt>
                <c:pt idx="10130">
                  <c:v>-65.591668913999996</c:v>
                </c:pt>
                <c:pt idx="10131">
                  <c:v>52.246877181000002</c:v>
                </c:pt>
                <c:pt idx="10132">
                  <c:v>86.839341012999995</c:v>
                </c:pt>
                <c:pt idx="10133">
                  <c:v>131.091732498</c:v>
                </c:pt>
                <c:pt idx="10134">
                  <c:v>170.25858645900001</c:v>
                </c:pt>
                <c:pt idx="10135">
                  <c:v>35.019215897999999</c:v>
                </c:pt>
                <c:pt idx="10136">
                  <c:v>15.984287975000001</c:v>
                </c:pt>
                <c:pt idx="10137">
                  <c:v>52.765274527999999</c:v>
                </c:pt>
                <c:pt idx="10138">
                  <c:v>149.38920100499999</c:v>
                </c:pt>
                <c:pt idx="10139">
                  <c:v>283.881288901</c:v>
                </c:pt>
                <c:pt idx="10140">
                  <c:v>196.666774111</c:v>
                </c:pt>
                <c:pt idx="10141">
                  <c:v>95.688117962000007</c:v>
                </c:pt>
                <c:pt idx="10142">
                  <c:v>77.243454256000007</c:v>
                </c:pt>
                <c:pt idx="10143">
                  <c:v>-44.808706375</c:v>
                </c:pt>
                <c:pt idx="10144">
                  <c:v>-92.638934871000004</c:v>
                </c:pt>
                <c:pt idx="10145">
                  <c:v>24.230976216999998</c:v>
                </c:pt>
                <c:pt idx="10146">
                  <c:v>108.450267869</c:v>
                </c:pt>
                <c:pt idx="10147">
                  <c:v>135.520894446</c:v>
                </c:pt>
                <c:pt idx="10148">
                  <c:v>181.80824060200001</c:v>
                </c:pt>
                <c:pt idx="10149">
                  <c:v>178.790724469</c:v>
                </c:pt>
                <c:pt idx="10150">
                  <c:v>72.347041657999995</c:v>
                </c:pt>
                <c:pt idx="10151">
                  <c:v>50.508540664999998</c:v>
                </c:pt>
                <c:pt idx="10152">
                  <c:v>136.235039766</c:v>
                </c:pt>
                <c:pt idx="10153">
                  <c:v>246.942363658</c:v>
                </c:pt>
                <c:pt idx="10154">
                  <c:v>244.02514894500001</c:v>
                </c:pt>
                <c:pt idx="10155">
                  <c:v>101.93117578499999</c:v>
                </c:pt>
                <c:pt idx="10156">
                  <c:v>42.719091552000002</c:v>
                </c:pt>
                <c:pt idx="10157">
                  <c:v>13.567126403</c:v>
                </c:pt>
                <c:pt idx="10158">
                  <c:v>-135.76831810100001</c:v>
                </c:pt>
                <c:pt idx="10159">
                  <c:v>-48.939002338000002</c:v>
                </c:pt>
                <c:pt idx="10160">
                  <c:v>55.357684083000002</c:v>
                </c:pt>
                <c:pt idx="10161">
                  <c:v>92.243160434999993</c:v>
                </c:pt>
                <c:pt idx="10162">
                  <c:v>124.000282957</c:v>
                </c:pt>
                <c:pt idx="10163">
                  <c:v>144.62241932800001</c:v>
                </c:pt>
                <c:pt idx="10164">
                  <c:v>16.157927632</c:v>
                </c:pt>
                <c:pt idx="10165">
                  <c:v>-13.663272084999999</c:v>
                </c:pt>
                <c:pt idx="10166">
                  <c:v>18.580033864000001</c:v>
                </c:pt>
                <c:pt idx="10167">
                  <c:v>121.036425561</c:v>
                </c:pt>
                <c:pt idx="10168">
                  <c:v>268.72203454800001</c:v>
                </c:pt>
                <c:pt idx="10169">
                  <c:v>189.65869998599999</c:v>
                </c:pt>
                <c:pt idx="10170">
                  <c:v>69.690127798999995</c:v>
                </c:pt>
                <c:pt idx="10171">
                  <c:v>36.991197448999998</c:v>
                </c:pt>
                <c:pt idx="10172">
                  <c:v>-71.233066808000004</c:v>
                </c:pt>
                <c:pt idx="10173">
                  <c:v>-157.671418657</c:v>
                </c:pt>
                <c:pt idx="10174">
                  <c:v>-55.442879023000003</c:v>
                </c:pt>
                <c:pt idx="10175">
                  <c:v>63.735332262</c:v>
                </c:pt>
                <c:pt idx="10176">
                  <c:v>97.543040117999993</c:v>
                </c:pt>
                <c:pt idx="10177">
                  <c:v>150.045512059</c:v>
                </c:pt>
                <c:pt idx="10178">
                  <c:v>169.21212707399999</c:v>
                </c:pt>
                <c:pt idx="10179">
                  <c:v>39.562527660000001</c:v>
                </c:pt>
                <c:pt idx="10180">
                  <c:v>13.039228401000001</c:v>
                </c:pt>
                <c:pt idx="10181">
                  <c:v>82.177773551000001</c:v>
                </c:pt>
                <c:pt idx="10182">
                  <c:v>185.057945144</c:v>
                </c:pt>
                <c:pt idx="10183">
                  <c:v>230.22839009399999</c:v>
                </c:pt>
                <c:pt idx="10184">
                  <c:v>114.50181316600001</c:v>
                </c:pt>
                <c:pt idx="10185">
                  <c:v>46.695404097999997</c:v>
                </c:pt>
                <c:pt idx="10186">
                  <c:v>25.543804302000002</c:v>
                </c:pt>
                <c:pt idx="10187">
                  <c:v>-132.33303459000001</c:v>
                </c:pt>
                <c:pt idx="10188">
                  <c:v>-83.550526657999995</c:v>
                </c:pt>
                <c:pt idx="10189">
                  <c:v>5.4593555519999999</c:v>
                </c:pt>
                <c:pt idx="10190">
                  <c:v>44.063860857999998</c:v>
                </c:pt>
                <c:pt idx="10191">
                  <c:v>69.982366124999999</c:v>
                </c:pt>
                <c:pt idx="10192">
                  <c:v>96.562366654000002</c:v>
                </c:pt>
                <c:pt idx="10193">
                  <c:v>11.731714220000001</c:v>
                </c:pt>
                <c:pt idx="10194">
                  <c:v>-34.783715491000002</c:v>
                </c:pt>
                <c:pt idx="10195">
                  <c:v>-23.455417572999998</c:v>
                </c:pt>
                <c:pt idx="10196">
                  <c:v>72.829117646</c:v>
                </c:pt>
                <c:pt idx="10197">
                  <c:v>204.29336950499999</c:v>
                </c:pt>
                <c:pt idx="10198">
                  <c:v>128.787113234</c:v>
                </c:pt>
                <c:pt idx="10199">
                  <c:v>-10.81879213</c:v>
                </c:pt>
                <c:pt idx="10200">
                  <c:v>-47.460699908000002</c:v>
                </c:pt>
                <c:pt idx="10201">
                  <c:v>-120.562588523</c:v>
                </c:pt>
                <c:pt idx="10202">
                  <c:v>-220.95046319599999</c:v>
                </c:pt>
                <c:pt idx="10203">
                  <c:v>-84.314945924</c:v>
                </c:pt>
                <c:pt idx="10204">
                  <c:v>47.478993068000001</c:v>
                </c:pt>
                <c:pt idx="10205">
                  <c:v>73.252263982000002</c:v>
                </c:pt>
                <c:pt idx="10206">
                  <c:v>111.310698886</c:v>
                </c:pt>
                <c:pt idx="10207">
                  <c:v>135.90619802699999</c:v>
                </c:pt>
                <c:pt idx="10208">
                  <c:v>-9.1992198619999996</c:v>
                </c:pt>
                <c:pt idx="10209">
                  <c:v>-27.402476206999999</c:v>
                </c:pt>
                <c:pt idx="10210">
                  <c:v>42.082696507999998</c:v>
                </c:pt>
                <c:pt idx="10211">
                  <c:v>160.115769976</c:v>
                </c:pt>
                <c:pt idx="10212">
                  <c:v>257.99828249500001</c:v>
                </c:pt>
                <c:pt idx="10213">
                  <c:v>155.414231704</c:v>
                </c:pt>
                <c:pt idx="10214">
                  <c:v>63.735502818000001</c:v>
                </c:pt>
                <c:pt idx="10215">
                  <c:v>33.466224834000002</c:v>
                </c:pt>
                <c:pt idx="10216">
                  <c:v>-123.409266788</c:v>
                </c:pt>
                <c:pt idx="10217">
                  <c:v>-118.21101921899999</c:v>
                </c:pt>
                <c:pt idx="10218">
                  <c:v>-27.487593024999999</c:v>
                </c:pt>
                <c:pt idx="10219">
                  <c:v>37.537427827999998</c:v>
                </c:pt>
                <c:pt idx="10220">
                  <c:v>83.369270290000003</c:v>
                </c:pt>
                <c:pt idx="10221">
                  <c:v>127.120891965</c:v>
                </c:pt>
                <c:pt idx="10222">
                  <c:v>74.802791013999993</c:v>
                </c:pt>
                <c:pt idx="10223">
                  <c:v>-6.9937974010000001</c:v>
                </c:pt>
                <c:pt idx="10224">
                  <c:v>-26.052976288</c:v>
                </c:pt>
                <c:pt idx="10225">
                  <c:v>58.340031025000002</c:v>
                </c:pt>
                <c:pt idx="10226">
                  <c:v>168.236340138</c:v>
                </c:pt>
                <c:pt idx="10227">
                  <c:v>113.29823228799999</c:v>
                </c:pt>
                <c:pt idx="10228">
                  <c:v>-17.842556522999999</c:v>
                </c:pt>
                <c:pt idx="10229">
                  <c:v>-38.884558963000003</c:v>
                </c:pt>
                <c:pt idx="10230">
                  <c:v>-83.167547084000006</c:v>
                </c:pt>
                <c:pt idx="10231">
                  <c:v>-210.70885678900001</c:v>
                </c:pt>
                <c:pt idx="10232">
                  <c:v>-91.346857170999996</c:v>
                </c:pt>
                <c:pt idx="10233">
                  <c:v>24.984245301000001</c:v>
                </c:pt>
                <c:pt idx="10234">
                  <c:v>39.417761923</c:v>
                </c:pt>
                <c:pt idx="10235">
                  <c:v>62.181422146999999</c:v>
                </c:pt>
                <c:pt idx="10236">
                  <c:v>90.115109429</c:v>
                </c:pt>
                <c:pt idx="10237">
                  <c:v>-41.062424856</c:v>
                </c:pt>
                <c:pt idx="10238">
                  <c:v>-37.173445467000001</c:v>
                </c:pt>
                <c:pt idx="10239">
                  <c:v>29.873327008</c:v>
                </c:pt>
                <c:pt idx="10240">
                  <c:v>143.32820571299999</c:v>
                </c:pt>
                <c:pt idx="10241">
                  <c:v>267.74011143299998</c:v>
                </c:pt>
                <c:pt idx="10242">
                  <c:v>163.732394411</c:v>
                </c:pt>
                <c:pt idx="10243">
                  <c:v>46.604564463000003</c:v>
                </c:pt>
                <c:pt idx="10244">
                  <c:v>7.4092133660000004</c:v>
                </c:pt>
                <c:pt idx="10245">
                  <c:v>-129.23608670799999</c:v>
                </c:pt>
                <c:pt idx="10246">
                  <c:v>-151.81981058400001</c:v>
                </c:pt>
                <c:pt idx="10247">
                  <c:v>-30.326476971999998</c:v>
                </c:pt>
                <c:pt idx="10248">
                  <c:v>67.593819416000002</c:v>
                </c:pt>
                <c:pt idx="10249">
                  <c:v>112.748531344</c:v>
                </c:pt>
                <c:pt idx="10250">
                  <c:v>156.34625407499999</c:v>
                </c:pt>
                <c:pt idx="10251">
                  <c:v>124.335493891</c:v>
                </c:pt>
                <c:pt idx="10252">
                  <c:v>7.8137207059999998</c:v>
                </c:pt>
                <c:pt idx="10253">
                  <c:v>-31.853811155999999</c:v>
                </c:pt>
                <c:pt idx="10254">
                  <c:v>46.392492943000001</c:v>
                </c:pt>
                <c:pt idx="10255">
                  <c:v>162.41071784799999</c:v>
                </c:pt>
                <c:pt idx="10256">
                  <c:v>158.78817504099999</c:v>
                </c:pt>
                <c:pt idx="10257">
                  <c:v>40.007246369000001</c:v>
                </c:pt>
                <c:pt idx="10258">
                  <c:v>4.4061403910000001</c:v>
                </c:pt>
                <c:pt idx="10259">
                  <c:v>-35.892467609000001</c:v>
                </c:pt>
                <c:pt idx="10260">
                  <c:v>-193.46833341499999</c:v>
                </c:pt>
                <c:pt idx="10261">
                  <c:v>-105.056471391</c:v>
                </c:pt>
                <c:pt idx="10262">
                  <c:v>-14.340198454999999</c:v>
                </c:pt>
                <c:pt idx="10263">
                  <c:v>3.976739067</c:v>
                </c:pt>
                <c:pt idx="10264">
                  <c:v>40.724175004000003</c:v>
                </c:pt>
                <c:pt idx="10265">
                  <c:v>84.615910858000007</c:v>
                </c:pt>
                <c:pt idx="10266">
                  <c:v>-28.562604962999998</c:v>
                </c:pt>
                <c:pt idx="10267">
                  <c:v>-37.576854257000001</c:v>
                </c:pt>
                <c:pt idx="10268">
                  <c:v>4.3809555439999999</c:v>
                </c:pt>
                <c:pt idx="10269">
                  <c:v>99.941407869000003</c:v>
                </c:pt>
                <c:pt idx="10270">
                  <c:v>228.04728441399999</c:v>
                </c:pt>
                <c:pt idx="10271">
                  <c:v>122.43962285400001</c:v>
                </c:pt>
                <c:pt idx="10272">
                  <c:v>-3.6314863260000001</c:v>
                </c:pt>
                <c:pt idx="10273">
                  <c:v>-25.242171277000001</c:v>
                </c:pt>
                <c:pt idx="10274">
                  <c:v>-124.336367572</c:v>
                </c:pt>
                <c:pt idx="10275">
                  <c:v>-177.30110519600001</c:v>
                </c:pt>
                <c:pt idx="10276">
                  <c:v>-40.901565896000001</c:v>
                </c:pt>
                <c:pt idx="10277">
                  <c:v>71.997378123000004</c:v>
                </c:pt>
                <c:pt idx="10278">
                  <c:v>98.602995687999993</c:v>
                </c:pt>
                <c:pt idx="10279">
                  <c:v>131.173722032</c:v>
                </c:pt>
                <c:pt idx="10280">
                  <c:v>117.87232949600001</c:v>
                </c:pt>
                <c:pt idx="10281">
                  <c:v>-12.467299844999999</c:v>
                </c:pt>
                <c:pt idx="10282">
                  <c:v>-34.675260344999998</c:v>
                </c:pt>
                <c:pt idx="10283">
                  <c:v>53.826152983</c:v>
                </c:pt>
                <c:pt idx="10284">
                  <c:v>178.62137553900001</c:v>
                </c:pt>
                <c:pt idx="10285">
                  <c:v>214.244314127</c:v>
                </c:pt>
                <c:pt idx="10286">
                  <c:v>92.910095716000001</c:v>
                </c:pt>
                <c:pt idx="10287">
                  <c:v>20.810516561</c:v>
                </c:pt>
                <c:pt idx="10288">
                  <c:v>-23.685203328</c:v>
                </c:pt>
                <c:pt idx="10289">
                  <c:v>-195.60927687</c:v>
                </c:pt>
                <c:pt idx="10290">
                  <c:v>-136.004507464</c:v>
                </c:pt>
                <c:pt idx="10291">
                  <c:v>-42.161707247999999</c:v>
                </c:pt>
                <c:pt idx="10292">
                  <c:v>6.6804179660000003</c:v>
                </c:pt>
                <c:pt idx="10293">
                  <c:v>56.190666391999997</c:v>
                </c:pt>
                <c:pt idx="10294">
                  <c:v>95.001155081999997</c:v>
                </c:pt>
                <c:pt idx="10295">
                  <c:v>-8.1424275080000008</c:v>
                </c:pt>
                <c:pt idx="10296">
                  <c:v>-55.018320107000001</c:v>
                </c:pt>
                <c:pt idx="10297">
                  <c:v>-48.201877777999997</c:v>
                </c:pt>
                <c:pt idx="10298">
                  <c:v>31.777948651999999</c:v>
                </c:pt>
                <c:pt idx="10299">
                  <c:v>159.53224953</c:v>
                </c:pt>
                <c:pt idx="10300">
                  <c:v>83.490708314000003</c:v>
                </c:pt>
                <c:pt idx="10301">
                  <c:v>-31.254502164000002</c:v>
                </c:pt>
                <c:pt idx="10302">
                  <c:v>-43.515138227000001</c:v>
                </c:pt>
                <c:pt idx="10303">
                  <c:v>-123.74952340900001</c:v>
                </c:pt>
                <c:pt idx="10304">
                  <c:v>-216.49559861500001</c:v>
                </c:pt>
                <c:pt idx="10305">
                  <c:v>-85.076646741000005</c:v>
                </c:pt>
                <c:pt idx="10306">
                  <c:v>27.691233391000001</c:v>
                </c:pt>
                <c:pt idx="10307">
                  <c:v>34.717015373000002</c:v>
                </c:pt>
                <c:pt idx="10308">
                  <c:v>66.680003662000004</c:v>
                </c:pt>
                <c:pt idx="10309">
                  <c:v>93.725311340000005</c:v>
                </c:pt>
                <c:pt idx="10310">
                  <c:v>-27.944995205000001</c:v>
                </c:pt>
                <c:pt idx="10311">
                  <c:v>-31.089901995000002</c:v>
                </c:pt>
                <c:pt idx="10312">
                  <c:v>50.953157142000002</c:v>
                </c:pt>
                <c:pt idx="10313">
                  <c:v>168.48501924000001</c:v>
                </c:pt>
                <c:pt idx="10314">
                  <c:v>232.94442678799999</c:v>
                </c:pt>
                <c:pt idx="10315">
                  <c:v>106.20819665099999</c:v>
                </c:pt>
                <c:pt idx="10316">
                  <c:v>1.868946523</c:v>
                </c:pt>
                <c:pt idx="10317">
                  <c:v>-31.881698394000001</c:v>
                </c:pt>
                <c:pt idx="10318">
                  <c:v>-181.68912616099999</c:v>
                </c:pt>
                <c:pt idx="10319">
                  <c:v>-142.77304592900001</c:v>
                </c:pt>
                <c:pt idx="10320">
                  <c:v>-38.051390065</c:v>
                </c:pt>
                <c:pt idx="10321">
                  <c:v>28.879458992</c:v>
                </c:pt>
                <c:pt idx="10322">
                  <c:v>72.249967967000003</c:v>
                </c:pt>
                <c:pt idx="10323">
                  <c:v>97.513612924</c:v>
                </c:pt>
                <c:pt idx="10324">
                  <c:v>10.379851831</c:v>
                </c:pt>
                <c:pt idx="10325">
                  <c:v>-74.691470821999999</c:v>
                </c:pt>
                <c:pt idx="10326">
                  <c:v>-88.336541921000006</c:v>
                </c:pt>
                <c:pt idx="10327">
                  <c:v>4.496649551</c:v>
                </c:pt>
                <c:pt idx="10328">
                  <c:v>139.459420403</c:v>
                </c:pt>
                <c:pt idx="10329">
                  <c:v>92.767902738000004</c:v>
                </c:pt>
                <c:pt idx="10330">
                  <c:v>-27.589510652000001</c:v>
                </c:pt>
                <c:pt idx="10331">
                  <c:v>-52.427903972999999</c:v>
                </c:pt>
                <c:pt idx="10332">
                  <c:v>-123.975443107</c:v>
                </c:pt>
                <c:pt idx="10333">
                  <c:v>-252.808939423</c:v>
                </c:pt>
                <c:pt idx="10334">
                  <c:v>-139.751370718</c:v>
                </c:pt>
                <c:pt idx="10335">
                  <c:v>-26.548590966999999</c:v>
                </c:pt>
                <c:pt idx="10336">
                  <c:v>-5.4744458360000001</c:v>
                </c:pt>
                <c:pt idx="10337">
                  <c:v>41.488154799999997</c:v>
                </c:pt>
                <c:pt idx="10338">
                  <c:v>89.821220619000002</c:v>
                </c:pt>
                <c:pt idx="10339">
                  <c:v>-37.080536637000002</c:v>
                </c:pt>
                <c:pt idx="10340">
                  <c:v>-40.792390056000002</c:v>
                </c:pt>
                <c:pt idx="10341">
                  <c:v>20.871970942000001</c:v>
                </c:pt>
                <c:pt idx="10342">
                  <c:v>122.172908126</c:v>
                </c:pt>
                <c:pt idx="10343">
                  <c:v>213.112848009</c:v>
                </c:pt>
                <c:pt idx="10344">
                  <c:v>99.562623783999996</c:v>
                </c:pt>
                <c:pt idx="10345">
                  <c:v>0.310214184</c:v>
                </c:pt>
                <c:pt idx="10346">
                  <c:v>-14.058243241</c:v>
                </c:pt>
                <c:pt idx="10347">
                  <c:v>-145.21393323000001</c:v>
                </c:pt>
                <c:pt idx="10348">
                  <c:v>-145.915253549</c:v>
                </c:pt>
                <c:pt idx="10349">
                  <c:v>-34.215491761999999</c:v>
                </c:pt>
                <c:pt idx="10350">
                  <c:v>40.396933197999999</c:v>
                </c:pt>
                <c:pt idx="10351">
                  <c:v>68.886082552999994</c:v>
                </c:pt>
                <c:pt idx="10352">
                  <c:v>89.099688029999996</c:v>
                </c:pt>
                <c:pt idx="10353">
                  <c:v>39.081962525999998</c:v>
                </c:pt>
                <c:pt idx="10354">
                  <c:v>-52.944567094</c:v>
                </c:pt>
                <c:pt idx="10355">
                  <c:v>-67.547766955</c:v>
                </c:pt>
                <c:pt idx="10356">
                  <c:v>30.082212556999998</c:v>
                </c:pt>
                <c:pt idx="10357">
                  <c:v>155.54789634799999</c:v>
                </c:pt>
                <c:pt idx="10358">
                  <c:v>128.831262377</c:v>
                </c:pt>
                <c:pt idx="10359">
                  <c:v>-6.5912031759999996</c:v>
                </c:pt>
                <c:pt idx="10360">
                  <c:v>-54.733858140000002</c:v>
                </c:pt>
                <c:pt idx="10361">
                  <c:v>-115.418176647</c:v>
                </c:pt>
                <c:pt idx="10362">
                  <c:v>-260.924799931</c:v>
                </c:pt>
                <c:pt idx="10363">
                  <c:v>-152.72824142499999</c:v>
                </c:pt>
                <c:pt idx="10364">
                  <c:v>-35.030535762</c:v>
                </c:pt>
                <c:pt idx="10365">
                  <c:v>-0.63901793799999995</c:v>
                </c:pt>
                <c:pt idx="10366">
                  <c:v>43.525653869000003</c:v>
                </c:pt>
                <c:pt idx="10367">
                  <c:v>82.676392225000001</c:v>
                </c:pt>
                <c:pt idx="10368">
                  <c:v>-52.680347083999997</c:v>
                </c:pt>
                <c:pt idx="10369">
                  <c:v>-71.759429867999998</c:v>
                </c:pt>
                <c:pt idx="10370">
                  <c:v>-35.067667251000003</c:v>
                </c:pt>
                <c:pt idx="10371">
                  <c:v>61.306153602000002</c:v>
                </c:pt>
                <c:pt idx="10372">
                  <c:v>195.39120987199999</c:v>
                </c:pt>
                <c:pt idx="10373">
                  <c:v>107.86589291200001</c:v>
                </c:pt>
                <c:pt idx="10374">
                  <c:v>6.7483286380000003</c:v>
                </c:pt>
                <c:pt idx="10375">
                  <c:v>-11.813284998</c:v>
                </c:pt>
                <c:pt idx="10376">
                  <c:v>-134.059853885</c:v>
                </c:pt>
                <c:pt idx="10377">
                  <c:v>-181.77101792100001</c:v>
                </c:pt>
                <c:pt idx="10378">
                  <c:v>-64.975968201000001</c:v>
                </c:pt>
                <c:pt idx="10379">
                  <c:v>18.954012848000001</c:v>
                </c:pt>
                <c:pt idx="10380">
                  <c:v>45.629291213999998</c:v>
                </c:pt>
                <c:pt idx="10381">
                  <c:v>91.501630040999999</c:v>
                </c:pt>
                <c:pt idx="10382">
                  <c:v>88.018001252000005</c:v>
                </c:pt>
                <c:pt idx="10383">
                  <c:v>-18.401923375999999</c:v>
                </c:pt>
                <c:pt idx="10384">
                  <c:v>-40.262301784000002</c:v>
                </c:pt>
                <c:pt idx="10385">
                  <c:v>45.501977728</c:v>
                </c:pt>
                <c:pt idx="10386">
                  <c:v>156.276530342</c:v>
                </c:pt>
                <c:pt idx="10387">
                  <c:v>153.13849654099999</c:v>
                </c:pt>
                <c:pt idx="10388">
                  <c:v>10.736082861</c:v>
                </c:pt>
                <c:pt idx="10389">
                  <c:v>-48.962267844000003</c:v>
                </c:pt>
                <c:pt idx="10390">
                  <c:v>-78.672294156000007</c:v>
                </c:pt>
                <c:pt idx="10391">
                  <c:v>-228.21016236</c:v>
                </c:pt>
                <c:pt idx="10392">
                  <c:v>-141.29859363599999</c:v>
                </c:pt>
                <c:pt idx="10393">
                  <c:v>-36.905355112999999</c:v>
                </c:pt>
                <c:pt idx="10394">
                  <c:v>-5.7427599999999997E-4</c:v>
                </c:pt>
                <c:pt idx="10395">
                  <c:v>31.797162667999999</c:v>
                </c:pt>
                <c:pt idx="10396">
                  <c:v>52.359153182999997</c:v>
                </c:pt>
                <c:pt idx="10397">
                  <c:v>-76.635673514000004</c:v>
                </c:pt>
                <c:pt idx="10398">
                  <c:v>-106.913279813</c:v>
                </c:pt>
                <c:pt idx="10399">
                  <c:v>-75.023834609999994</c:v>
                </c:pt>
                <c:pt idx="10400">
                  <c:v>27.151315355000001</c:v>
                </c:pt>
                <c:pt idx="10401">
                  <c:v>174.77871285699999</c:v>
                </c:pt>
                <c:pt idx="10402">
                  <c:v>95.702801704999999</c:v>
                </c:pt>
                <c:pt idx="10403">
                  <c:v>-24.125039825999998</c:v>
                </c:pt>
                <c:pt idx="10404">
                  <c:v>-56.870944412999997</c:v>
                </c:pt>
                <c:pt idx="10405">
                  <c:v>-165.41274966399999</c:v>
                </c:pt>
                <c:pt idx="10406">
                  <c:v>-252.29234443799999</c:v>
                </c:pt>
                <c:pt idx="10407">
                  <c:v>-122.814101431</c:v>
                </c:pt>
                <c:pt idx="10408">
                  <c:v>-3.6536456199999998</c:v>
                </c:pt>
                <c:pt idx="10409">
                  <c:v>30.103074256999999</c:v>
                </c:pt>
                <c:pt idx="10410">
                  <c:v>82.741748525999995</c:v>
                </c:pt>
                <c:pt idx="10411">
                  <c:v>101.94256257799999</c:v>
                </c:pt>
                <c:pt idx="10412">
                  <c:v>-27.277644032000001</c:v>
                </c:pt>
                <c:pt idx="10413">
                  <c:v>-53.611796665</c:v>
                </c:pt>
                <c:pt idx="10414">
                  <c:v>15.9710307</c:v>
                </c:pt>
                <c:pt idx="10415">
                  <c:v>118.41870989500001</c:v>
                </c:pt>
                <c:pt idx="10416">
                  <c:v>163.005165025</c:v>
                </c:pt>
                <c:pt idx="10417">
                  <c:v>47.012017282000002</c:v>
                </c:pt>
                <c:pt idx="10418">
                  <c:v>-20.804653172999998</c:v>
                </c:pt>
                <c:pt idx="10419">
                  <c:v>-41.950425736</c:v>
                </c:pt>
                <c:pt idx="10420">
                  <c:v>-199.71668304299999</c:v>
                </c:pt>
                <c:pt idx="10421">
                  <c:v>-150.60139219499999</c:v>
                </c:pt>
                <c:pt idx="10422">
                  <c:v>-61.239199489000001</c:v>
                </c:pt>
                <c:pt idx="10423">
                  <c:v>-22.270993604000001</c:v>
                </c:pt>
                <c:pt idx="10424">
                  <c:v>3.1275219270000001</c:v>
                </c:pt>
                <c:pt idx="10425">
                  <c:v>29.258178863000001</c:v>
                </c:pt>
                <c:pt idx="10426">
                  <c:v>-56.043669373</c:v>
                </c:pt>
                <c:pt idx="10427">
                  <c:v>-102.37501395</c:v>
                </c:pt>
                <c:pt idx="10428">
                  <c:v>-90.874831474000004</c:v>
                </c:pt>
                <c:pt idx="10429">
                  <c:v>5.5087620360000003</c:v>
                </c:pt>
                <c:pt idx="10430">
                  <c:v>137.29030407900001</c:v>
                </c:pt>
                <c:pt idx="10431">
                  <c:v>61.938282448000002</c:v>
                </c:pt>
                <c:pt idx="10432">
                  <c:v>-77.412592016999994</c:v>
                </c:pt>
                <c:pt idx="10433">
                  <c:v>-114.56750200499999</c:v>
                </c:pt>
                <c:pt idx="10434">
                  <c:v>-188.19934955599999</c:v>
                </c:pt>
                <c:pt idx="10435">
                  <c:v>-288.72390651500001</c:v>
                </c:pt>
                <c:pt idx="10436">
                  <c:v>-151.88463850100001</c:v>
                </c:pt>
                <c:pt idx="10437">
                  <c:v>-19.973163133</c:v>
                </c:pt>
                <c:pt idx="10438">
                  <c:v>5.9760541619999996</c:v>
                </c:pt>
                <c:pt idx="10439">
                  <c:v>44.190983834000001</c:v>
                </c:pt>
                <c:pt idx="10440">
                  <c:v>68.697110799000001</c:v>
                </c:pt>
                <c:pt idx="10441">
                  <c:v>-76.199905287000007</c:v>
                </c:pt>
                <c:pt idx="10442">
                  <c:v>-94.763975751000004</c:v>
                </c:pt>
                <c:pt idx="10443">
                  <c:v>-25.531017189</c:v>
                </c:pt>
                <c:pt idx="10444">
                  <c:v>92.366459540999998</c:v>
                </c:pt>
                <c:pt idx="10445">
                  <c:v>190.13476945100001</c:v>
                </c:pt>
                <c:pt idx="10446">
                  <c:v>87.634878657000002</c:v>
                </c:pt>
                <c:pt idx="10447">
                  <c:v>-3.9321843940000001</c:v>
                </c:pt>
                <c:pt idx="10448">
                  <c:v>-34.281313963000002</c:v>
                </c:pt>
                <c:pt idx="10449">
                  <c:v>-191.27263316700001</c:v>
                </c:pt>
                <c:pt idx="10450">
                  <c:v>-185.94623088099999</c:v>
                </c:pt>
                <c:pt idx="10451">
                  <c:v>-95.253776099999996</c:v>
                </c:pt>
                <c:pt idx="10452">
                  <c:v>-30.417210820000001</c:v>
                </c:pt>
                <c:pt idx="10453">
                  <c:v>15.204923489</c:v>
                </c:pt>
                <c:pt idx="10454">
                  <c:v>58.909653431000002</c:v>
                </c:pt>
                <c:pt idx="10455">
                  <c:v>6.4280909279999996</c:v>
                </c:pt>
                <c:pt idx="10456">
                  <c:v>-75.115716837999997</c:v>
                </c:pt>
                <c:pt idx="10457">
                  <c:v>-94.029366787000001</c:v>
                </c:pt>
                <c:pt idx="10458">
                  <c:v>-9.6468505629999992</c:v>
                </c:pt>
                <c:pt idx="10459">
                  <c:v>100.43495950499999</c:v>
                </c:pt>
                <c:pt idx="10460">
                  <c:v>45.390616305000002</c:v>
                </c:pt>
                <c:pt idx="10461">
                  <c:v>-85.863819845999998</c:v>
                </c:pt>
                <c:pt idx="10462">
                  <c:v>-106.97708407899999</c:v>
                </c:pt>
                <c:pt idx="10463">
                  <c:v>-151.39514009800001</c:v>
                </c:pt>
                <c:pt idx="10464">
                  <c:v>-278.965376026</c:v>
                </c:pt>
                <c:pt idx="10465">
                  <c:v>-159.31496039000001</c:v>
                </c:pt>
                <c:pt idx="10466">
                  <c:v>-42.802477203999999</c:v>
                </c:pt>
                <c:pt idx="10467">
                  <c:v>-28.285433203</c:v>
                </c:pt>
                <c:pt idx="10468">
                  <c:v>-5.5187238750000001</c:v>
                </c:pt>
                <c:pt idx="10469">
                  <c:v>22.125419108999999</c:v>
                </c:pt>
                <c:pt idx="10470">
                  <c:v>-109.115587783</c:v>
                </c:pt>
                <c:pt idx="10471">
                  <c:v>-105.229444684</c:v>
                </c:pt>
                <c:pt idx="10472">
                  <c:v>-38.205453419999998</c:v>
                </c:pt>
                <c:pt idx="10473">
                  <c:v>75.278968376999998</c:v>
                </c:pt>
                <c:pt idx="10474">
                  <c:v>199.78619432599999</c:v>
                </c:pt>
                <c:pt idx="10475">
                  <c:v>95.884261163999994</c:v>
                </c:pt>
                <c:pt idx="10476">
                  <c:v>-21.266584985000001</c:v>
                </c:pt>
                <c:pt idx="10477">
                  <c:v>-60.663859183</c:v>
                </c:pt>
                <c:pt idx="10478">
                  <c:v>-197.43756587499999</c:v>
                </c:pt>
                <c:pt idx="10479">
                  <c:v>-220.13465786800001</c:v>
                </c:pt>
                <c:pt idx="10480">
                  <c:v>-98.336332315000007</c:v>
                </c:pt>
                <c:pt idx="10481">
                  <c:v>-0.29971565700000002</c:v>
                </c:pt>
                <c:pt idx="10482">
                  <c:v>44.853671382999998</c:v>
                </c:pt>
                <c:pt idx="10483">
                  <c:v>88.520462777999995</c:v>
                </c:pt>
                <c:pt idx="10484">
                  <c:v>56.370964905999998</c:v>
                </c:pt>
                <c:pt idx="10485">
                  <c:v>-59.987421331999997</c:v>
                </c:pt>
                <c:pt idx="10486">
                  <c:v>-99.560213947999998</c:v>
                </c:pt>
                <c:pt idx="10487">
                  <c:v>-21.278122393</c:v>
                </c:pt>
                <c:pt idx="10488">
                  <c:v>94.903961416000001</c:v>
                </c:pt>
                <c:pt idx="10489">
                  <c:v>91.556441530000001</c:v>
                </c:pt>
                <c:pt idx="10490">
                  <c:v>-27.065811055000001</c:v>
                </c:pt>
                <c:pt idx="10491">
                  <c:v>-62.614364309999999</c:v>
                </c:pt>
                <c:pt idx="10492">
                  <c:v>-103.027550539</c:v>
                </c:pt>
                <c:pt idx="10493">
                  <c:v>-260.70205808899999</c:v>
                </c:pt>
                <c:pt idx="10494">
                  <c:v>-172.11246119699999</c:v>
                </c:pt>
                <c:pt idx="10495">
                  <c:v>-81.241500493999993</c:v>
                </c:pt>
                <c:pt idx="10496">
                  <c:v>-62.721878175999997</c:v>
                </c:pt>
                <c:pt idx="10497">
                  <c:v>-25.868466481999999</c:v>
                </c:pt>
                <c:pt idx="10498">
                  <c:v>17.994268605999999</c:v>
                </c:pt>
                <c:pt idx="10499">
                  <c:v>-95.148073105999998</c:v>
                </c:pt>
                <c:pt idx="10500">
                  <c:v>-104.09572169</c:v>
                </c:pt>
                <c:pt idx="10501">
                  <c:v>-62.203101617999998</c:v>
                </c:pt>
                <c:pt idx="10502">
                  <c:v>33.310131640000002</c:v>
                </c:pt>
                <c:pt idx="10503">
                  <c:v>161.52472453999999</c:v>
                </c:pt>
                <c:pt idx="10504">
                  <c:v>56.032019726999998</c:v>
                </c:pt>
                <c:pt idx="10505">
                  <c:v>-69.866574082</c:v>
                </c:pt>
                <c:pt idx="10506">
                  <c:v>-91.447922611999999</c:v>
                </c:pt>
                <c:pt idx="10507">
                  <c:v>-190.48705277600001</c:v>
                </c:pt>
                <c:pt idx="10508">
                  <c:v>-243.63105733399999</c:v>
                </c:pt>
                <c:pt idx="10509">
                  <c:v>-106.84341152</c:v>
                </c:pt>
                <c:pt idx="10510">
                  <c:v>6.1951190440000001</c:v>
                </c:pt>
                <c:pt idx="10511">
                  <c:v>32.753250356999999</c:v>
                </c:pt>
                <c:pt idx="10512">
                  <c:v>65.307392983</c:v>
                </c:pt>
                <c:pt idx="10513">
                  <c:v>51.893259522000001</c:v>
                </c:pt>
                <c:pt idx="10514">
                  <c:v>-78.005606721999996</c:v>
                </c:pt>
                <c:pt idx="10515">
                  <c:v>-99.840643103000005</c:v>
                </c:pt>
                <c:pt idx="10516">
                  <c:v>-11.197978111999999</c:v>
                </c:pt>
                <c:pt idx="10517">
                  <c:v>113.74062587900001</c:v>
                </c:pt>
                <c:pt idx="10518">
                  <c:v>149.64413900400001</c:v>
                </c:pt>
                <c:pt idx="10519">
                  <c:v>28.379550460000001</c:v>
                </c:pt>
                <c:pt idx="10520">
                  <c:v>-43.894745485999998</c:v>
                </c:pt>
                <c:pt idx="10521">
                  <c:v>-88.573105592000005</c:v>
                </c:pt>
                <c:pt idx="10522">
                  <c:v>-260.55396760600001</c:v>
                </c:pt>
                <c:pt idx="10523">
                  <c:v>-200.652207358</c:v>
                </c:pt>
                <c:pt idx="10524">
                  <c:v>-106.300780609</c:v>
                </c:pt>
                <c:pt idx="10525">
                  <c:v>-57.132743175999998</c:v>
                </c:pt>
                <c:pt idx="10526">
                  <c:v>-7.6071675880000003</c:v>
                </c:pt>
                <c:pt idx="10527">
                  <c:v>31.062586172</c:v>
                </c:pt>
                <c:pt idx="10528">
                  <c:v>-72.254985798000007</c:v>
                </c:pt>
                <c:pt idx="10529">
                  <c:v>-119.227908646</c:v>
                </c:pt>
                <c:pt idx="10530">
                  <c:v>-112.58432513</c:v>
                </c:pt>
                <c:pt idx="10531">
                  <c:v>-32.727153655999999</c:v>
                </c:pt>
                <c:pt idx="10532">
                  <c:v>95.536165076000003</c:v>
                </c:pt>
                <c:pt idx="10533">
                  <c:v>20.009414863</c:v>
                </c:pt>
                <c:pt idx="10534">
                  <c:v>-94.565931298999999</c:v>
                </c:pt>
                <c:pt idx="10535">
                  <c:v>-106.91800271300001</c:v>
                </c:pt>
                <c:pt idx="10536">
                  <c:v>-187.33666731599999</c:v>
                </c:pt>
                <c:pt idx="10537">
                  <c:v>-280.51428637700002</c:v>
                </c:pt>
                <c:pt idx="10538">
                  <c:v>-148.86674187099999</c:v>
                </c:pt>
                <c:pt idx="10539">
                  <c:v>-36.090674931000002</c:v>
                </c:pt>
                <c:pt idx="10540">
                  <c:v>-29.079771083000001</c:v>
                </c:pt>
                <c:pt idx="10541">
                  <c:v>3.3180805580000001</c:v>
                </c:pt>
                <c:pt idx="10542">
                  <c:v>30.598426334999999</c:v>
                </c:pt>
                <c:pt idx="10543">
                  <c:v>-90.786749295000007</c:v>
                </c:pt>
                <c:pt idx="10544">
                  <c:v>-93.815908723999996</c:v>
                </c:pt>
                <c:pt idx="10545">
                  <c:v>-11.946100561</c:v>
                </c:pt>
                <c:pt idx="10546">
                  <c:v>105.39920402200001</c:v>
                </c:pt>
                <c:pt idx="10547">
                  <c:v>169.93629275699999</c:v>
                </c:pt>
                <c:pt idx="10548">
                  <c:v>43.193674154999997</c:v>
                </c:pt>
                <c:pt idx="10549">
                  <c:v>-61.268972402999999</c:v>
                </c:pt>
                <c:pt idx="10550">
                  <c:v>-94.675320364000001</c:v>
                </c:pt>
                <c:pt idx="10551">
                  <c:v>-244.23089935600001</c:v>
                </c:pt>
                <c:pt idx="10552">
                  <c:v>-205.412839273</c:v>
                </c:pt>
                <c:pt idx="10553">
                  <c:v>-100.27653838800001</c:v>
                </c:pt>
                <c:pt idx="10554">
                  <c:v>-33.284495157000002</c:v>
                </c:pt>
                <c:pt idx="10555">
                  <c:v>9.6988889660000002</c:v>
                </c:pt>
                <c:pt idx="10556">
                  <c:v>34.678508055999998</c:v>
                </c:pt>
                <c:pt idx="10557">
                  <c:v>-52.664005946000003</c:v>
                </c:pt>
                <c:pt idx="10558">
                  <c:v>39.915813507000003</c:v>
                </c:pt>
                <c:pt idx="10559">
                  <c:v>26.306496803000002</c:v>
                </c:pt>
                <c:pt idx="10560">
                  <c:v>118.982714382</c:v>
                </c:pt>
                <c:pt idx="10561">
                  <c:v>253.80517700199999</c:v>
                </c:pt>
                <c:pt idx="10562">
                  <c:v>206.99960870699999</c:v>
                </c:pt>
                <c:pt idx="10563">
                  <c:v>86.035611595999995</c:v>
                </c:pt>
                <c:pt idx="10564">
                  <c:v>60.364926246000003</c:v>
                </c:pt>
                <c:pt idx="10565">
                  <c:v>-11.900998127999999</c:v>
                </c:pt>
                <c:pt idx="10566">
                  <c:v>-141.53227117500001</c:v>
                </c:pt>
                <c:pt idx="10567">
                  <c:v>-28.703635377000001</c:v>
                </c:pt>
                <c:pt idx="10568">
                  <c:v>84.745051614999994</c:v>
                </c:pt>
                <c:pt idx="10569">
                  <c:v>105.943621423</c:v>
                </c:pt>
                <c:pt idx="10570">
                  <c:v>152.67661537500001</c:v>
                </c:pt>
                <c:pt idx="10571">
                  <c:v>200.36095972699999</c:v>
                </c:pt>
                <c:pt idx="10572">
                  <c:v>72.819520357000002</c:v>
                </c:pt>
                <c:pt idx="10573">
                  <c:v>68.384711893000002</c:v>
                </c:pt>
                <c:pt idx="10574">
                  <c:v>129.21339053899999</c:v>
                </c:pt>
                <c:pt idx="10575">
                  <c:v>229.80813562</c:v>
                </c:pt>
                <c:pt idx="10576">
                  <c:v>320.58745870600001</c:v>
                </c:pt>
                <c:pt idx="10577">
                  <c:v>207.436321298</c:v>
                </c:pt>
                <c:pt idx="10578">
                  <c:v>108.183743308</c:v>
                </c:pt>
                <c:pt idx="10579">
                  <c:v>93.361189080000003</c:v>
                </c:pt>
                <c:pt idx="10580">
                  <c:v>-38.404606372000003</c:v>
                </c:pt>
                <c:pt idx="10581">
                  <c:v>-40.041390806000003</c:v>
                </c:pt>
                <c:pt idx="10582">
                  <c:v>71.315306195000005</c:v>
                </c:pt>
                <c:pt idx="10583">
                  <c:v>145.315764046</c:v>
                </c:pt>
                <c:pt idx="10584">
                  <c:v>173.016344573</c:v>
                </c:pt>
                <c:pt idx="10585">
                  <c:v>192.98166640900001</c:v>
                </c:pt>
                <c:pt idx="10586">
                  <c:v>143.305104005</c:v>
                </c:pt>
                <c:pt idx="10587">
                  <c:v>51.396576709999998</c:v>
                </c:pt>
                <c:pt idx="10588">
                  <c:v>36.591423806000002</c:v>
                </c:pt>
                <c:pt idx="10589">
                  <c:v>133.71808604399999</c:v>
                </c:pt>
                <c:pt idx="10590">
                  <c:v>258.55637947299999</c:v>
                </c:pt>
                <c:pt idx="10591">
                  <c:v>231.31507064900001</c:v>
                </c:pt>
                <c:pt idx="10592">
                  <c:v>95.102038672000006</c:v>
                </c:pt>
                <c:pt idx="10593">
                  <c:v>46.232783445000003</c:v>
                </c:pt>
                <c:pt idx="10594">
                  <c:v>-14.572998115000001</c:v>
                </c:pt>
                <c:pt idx="10595">
                  <c:v>-159.974336513</c:v>
                </c:pt>
                <c:pt idx="10596">
                  <c:v>-51.713894113000002</c:v>
                </c:pt>
                <c:pt idx="10597">
                  <c:v>65.952155110999996</c:v>
                </c:pt>
                <c:pt idx="10598">
                  <c:v>100.018439637</c:v>
                </c:pt>
                <c:pt idx="10599">
                  <c:v>143.42072507</c:v>
                </c:pt>
                <c:pt idx="10600">
                  <c:v>181.54784280300001</c:v>
                </c:pt>
                <c:pt idx="10601">
                  <c:v>45.448230105</c:v>
                </c:pt>
                <c:pt idx="10602">
                  <c:v>25.752949673</c:v>
                </c:pt>
                <c:pt idx="10603">
                  <c:v>62.120943816999997</c:v>
                </c:pt>
                <c:pt idx="10604">
                  <c:v>158.802901609</c:v>
                </c:pt>
                <c:pt idx="10605">
                  <c:v>293.22489941399999</c:v>
                </c:pt>
                <c:pt idx="10606">
                  <c:v>205.680204946</c:v>
                </c:pt>
                <c:pt idx="10607">
                  <c:v>103.98616184799999</c:v>
                </c:pt>
                <c:pt idx="10608">
                  <c:v>84.426359146999999</c:v>
                </c:pt>
                <c:pt idx="10609">
                  <c:v>-38.625149184000001</c:v>
                </c:pt>
                <c:pt idx="10610">
                  <c:v>-87.211321884</c:v>
                </c:pt>
                <c:pt idx="10611">
                  <c:v>29.159157084</c:v>
                </c:pt>
                <c:pt idx="10612">
                  <c:v>113.02697361200001</c:v>
                </c:pt>
                <c:pt idx="10613">
                  <c:v>140.19020418400001</c:v>
                </c:pt>
                <c:pt idx="10614">
                  <c:v>186.42550724200001</c:v>
                </c:pt>
                <c:pt idx="10615">
                  <c:v>182.871324633</c:v>
                </c:pt>
                <c:pt idx="10616">
                  <c:v>75.913668568000006</c:v>
                </c:pt>
                <c:pt idx="10617">
                  <c:v>53.324706812000002</c:v>
                </c:pt>
                <c:pt idx="10618">
                  <c:v>138.28309508699999</c:v>
                </c:pt>
                <c:pt idx="10619">
                  <c:v>248.29239487000001</c:v>
                </c:pt>
                <c:pt idx="10620">
                  <c:v>244.74198989199999</c:v>
                </c:pt>
                <c:pt idx="10621">
                  <c:v>102.376942693</c:v>
                </c:pt>
                <c:pt idx="10622">
                  <c:v>43.232309215999997</c:v>
                </c:pt>
                <c:pt idx="10623">
                  <c:v>13.711560308999999</c:v>
                </c:pt>
                <c:pt idx="10624">
                  <c:v>-136.20113545800001</c:v>
                </c:pt>
                <c:pt idx="10625">
                  <c:v>-49.78988562</c:v>
                </c:pt>
                <c:pt idx="10626">
                  <c:v>54.014732080000002</c:v>
                </c:pt>
                <c:pt idx="10627">
                  <c:v>90.136386196000004</c:v>
                </c:pt>
                <c:pt idx="10628">
                  <c:v>121.06768972499999</c:v>
                </c:pt>
                <c:pt idx="10629">
                  <c:v>140.88588165100001</c:v>
                </c:pt>
                <c:pt idx="10630">
                  <c:v>12.170245863</c:v>
                </c:pt>
                <c:pt idx="10631">
                  <c:v>-17.513449931</c:v>
                </c:pt>
                <c:pt idx="10632">
                  <c:v>14.551012149</c:v>
                </c:pt>
                <c:pt idx="10633">
                  <c:v>116.650861236</c:v>
                </c:pt>
                <c:pt idx="10634">
                  <c:v>263.84699022500001</c:v>
                </c:pt>
                <c:pt idx="10635">
                  <c:v>184.07251919199999</c:v>
                </c:pt>
                <c:pt idx="10636">
                  <c:v>63.208968878999997</c:v>
                </c:pt>
                <c:pt idx="10637">
                  <c:v>29.549617944000001</c:v>
                </c:pt>
                <c:pt idx="10638">
                  <c:v>-79.649044622999995</c:v>
                </c:pt>
                <c:pt idx="10639">
                  <c:v>-166.125781969</c:v>
                </c:pt>
                <c:pt idx="10640">
                  <c:v>-36.079685388000001</c:v>
                </c:pt>
                <c:pt idx="10641">
                  <c:v>83.598172137000006</c:v>
                </c:pt>
                <c:pt idx="10642">
                  <c:v>117.382423535</c:v>
                </c:pt>
                <c:pt idx="10643">
                  <c:v>169.531481778</c:v>
                </c:pt>
                <c:pt idx="10644">
                  <c:v>187.98979070999999</c:v>
                </c:pt>
                <c:pt idx="10645">
                  <c:v>57.842787350000002</c:v>
                </c:pt>
                <c:pt idx="10646">
                  <c:v>30.768923314999999</c:v>
                </c:pt>
                <c:pt idx="10647">
                  <c:v>99.134990105</c:v>
                </c:pt>
                <c:pt idx="10648">
                  <c:v>202.440023744</c:v>
                </c:pt>
                <c:pt idx="10649">
                  <c:v>247.949296492</c:v>
                </c:pt>
                <c:pt idx="10650">
                  <c:v>132.408566509</c:v>
                </c:pt>
                <c:pt idx="10651">
                  <c:v>64.412822473999995</c:v>
                </c:pt>
                <c:pt idx="10652">
                  <c:v>42.544626555000001</c:v>
                </c:pt>
                <c:pt idx="10653">
                  <c:v>-116.059089818</c:v>
                </c:pt>
                <c:pt idx="10654">
                  <c:v>-67.740362017999999</c:v>
                </c:pt>
                <c:pt idx="10655">
                  <c:v>20.823742296999999</c:v>
                </c:pt>
                <c:pt idx="10656">
                  <c:v>58.537337907000001</c:v>
                </c:pt>
                <c:pt idx="10657">
                  <c:v>84.960395630999997</c:v>
                </c:pt>
                <c:pt idx="10658">
                  <c:v>112.030879531</c:v>
                </c:pt>
                <c:pt idx="10659">
                  <c:v>27.267054791</c:v>
                </c:pt>
                <c:pt idx="10660">
                  <c:v>-19.347774107999999</c:v>
                </c:pt>
                <c:pt idx="10661">
                  <c:v>-8.4543712319999997</c:v>
                </c:pt>
                <c:pt idx="10662">
                  <c:v>87.272820007000007</c:v>
                </c:pt>
                <c:pt idx="10663">
                  <c:v>218.08991055499999</c:v>
                </c:pt>
                <c:pt idx="10664">
                  <c:v>141.91879200599999</c:v>
                </c:pt>
                <c:pt idx="10665">
                  <c:v>1.375521631</c:v>
                </c:pt>
                <c:pt idx="10666">
                  <c:v>-34.629587037</c:v>
                </c:pt>
                <c:pt idx="10667">
                  <c:v>-107.351207093</c:v>
                </c:pt>
                <c:pt idx="10668">
                  <c:v>-207.73341739599999</c:v>
                </c:pt>
                <c:pt idx="10669">
                  <c:v>-71.050291439999995</c:v>
                </c:pt>
                <c:pt idx="10670">
                  <c:v>60.452988671</c:v>
                </c:pt>
                <c:pt idx="10671">
                  <c:v>85.601163435999993</c:v>
                </c:pt>
                <c:pt idx="10672">
                  <c:v>122.77099016</c:v>
                </c:pt>
                <c:pt idx="10673">
                  <c:v>146.56550397399999</c:v>
                </c:pt>
                <c:pt idx="10674">
                  <c:v>0.65570726099999999</c:v>
                </c:pt>
                <c:pt idx="10675">
                  <c:v>-16.761256497000002</c:v>
                </c:pt>
                <c:pt idx="10676">
                  <c:v>53.256381105999999</c:v>
                </c:pt>
                <c:pt idx="10677">
                  <c:v>171.61782809300001</c:v>
                </c:pt>
                <c:pt idx="10678">
                  <c:v>269.40890994</c:v>
                </c:pt>
                <c:pt idx="10679">
                  <c:v>166.29619388</c:v>
                </c:pt>
                <c:pt idx="10680">
                  <c:v>73.607889573999998</c:v>
                </c:pt>
                <c:pt idx="10681">
                  <c:v>42.182718829000002</c:v>
                </c:pt>
                <c:pt idx="10682">
                  <c:v>-115.349722529</c:v>
                </c:pt>
                <c:pt idx="10683">
                  <c:v>-111.02772782700001</c:v>
                </c:pt>
                <c:pt idx="10684">
                  <c:v>-19.450491470999999</c:v>
                </c:pt>
                <c:pt idx="10685">
                  <c:v>46.348954575</c:v>
                </c:pt>
                <c:pt idx="10686">
                  <c:v>92.607588772</c:v>
                </c:pt>
                <c:pt idx="10687">
                  <c:v>136.25340653200001</c:v>
                </c:pt>
                <c:pt idx="10688">
                  <c:v>83.270274346999997</c:v>
                </c:pt>
                <c:pt idx="10689">
                  <c:v>0.56342907600000003</c:v>
                </c:pt>
                <c:pt idx="10690">
                  <c:v>-19.429987468</c:v>
                </c:pt>
                <c:pt idx="10691">
                  <c:v>64.227708211000007</c:v>
                </c:pt>
                <c:pt idx="10692">
                  <c:v>173.185829899</c:v>
                </c:pt>
                <c:pt idx="10693">
                  <c:v>119.335540649</c:v>
                </c:pt>
                <c:pt idx="10694">
                  <c:v>-10.967361045000001</c:v>
                </c:pt>
                <c:pt idx="10695">
                  <c:v>-31.721478745999999</c:v>
                </c:pt>
                <c:pt idx="10696">
                  <c:v>-76.472500793999998</c:v>
                </c:pt>
                <c:pt idx="10697">
                  <c:v>-204.81572236400001</c:v>
                </c:pt>
                <c:pt idx="10698">
                  <c:v>-86.090343172999994</c:v>
                </c:pt>
                <c:pt idx="10699">
                  <c:v>29.296126649000001</c:v>
                </c:pt>
                <c:pt idx="10700">
                  <c:v>42.811911696999999</c:v>
                </c:pt>
                <c:pt idx="10701">
                  <c:v>64.608187869999995</c:v>
                </c:pt>
                <c:pt idx="10702">
                  <c:v>93.802988561000006</c:v>
                </c:pt>
                <c:pt idx="10703">
                  <c:v>-36.439050743999999</c:v>
                </c:pt>
                <c:pt idx="10704">
                  <c:v>-32.266262171999998</c:v>
                </c:pt>
                <c:pt idx="10705">
                  <c:v>34.586060627999998</c:v>
                </c:pt>
                <c:pt idx="10706">
                  <c:v>147.54893989300001</c:v>
                </c:pt>
                <c:pt idx="10707">
                  <c:v>271.00881237700003</c:v>
                </c:pt>
                <c:pt idx="10708">
                  <c:v>165.84633617099999</c:v>
                </c:pt>
                <c:pt idx="10709">
                  <c:v>47.611722194999999</c:v>
                </c:pt>
                <c:pt idx="10710">
                  <c:v>7.6761507729999998</c:v>
                </c:pt>
                <c:pt idx="10711">
                  <c:v>-127.660795862</c:v>
                </c:pt>
                <c:pt idx="10712">
                  <c:v>-149.58703656599999</c:v>
                </c:pt>
                <c:pt idx="10713">
                  <c:v>-27.631571180000002</c:v>
                </c:pt>
                <c:pt idx="10714">
                  <c:v>70.345673149000007</c:v>
                </c:pt>
                <c:pt idx="10715">
                  <c:v>114.89391987400001</c:v>
                </c:pt>
                <c:pt idx="10716">
                  <c:v>157.31810063699999</c:v>
                </c:pt>
                <c:pt idx="10717">
                  <c:v>124.24593838</c:v>
                </c:pt>
                <c:pt idx="10718">
                  <c:v>6.8604747740000001</c:v>
                </c:pt>
                <c:pt idx="10719">
                  <c:v>-33.586737575000001</c:v>
                </c:pt>
                <c:pt idx="10720">
                  <c:v>45.941319550999999</c:v>
                </c:pt>
                <c:pt idx="10721">
                  <c:v>163.036389009</c:v>
                </c:pt>
                <c:pt idx="10722">
                  <c:v>159.99380661800001</c:v>
                </c:pt>
                <c:pt idx="10723">
                  <c:v>41.020406407999999</c:v>
                </c:pt>
                <c:pt idx="10724">
                  <c:v>4.2959127160000001</c:v>
                </c:pt>
                <c:pt idx="10725">
                  <c:v>-37.375693691000002</c:v>
                </c:pt>
                <c:pt idx="10726">
                  <c:v>-195.92973515700001</c:v>
                </c:pt>
                <c:pt idx="10727">
                  <c:v>-108.338286571</c:v>
                </c:pt>
                <c:pt idx="10728">
                  <c:v>-18.619894477999999</c:v>
                </c:pt>
                <c:pt idx="10729">
                  <c:v>1.193391079</c:v>
                </c:pt>
                <c:pt idx="10730">
                  <c:v>39.300696876000003</c:v>
                </c:pt>
                <c:pt idx="10731">
                  <c:v>83.858402022999996</c:v>
                </c:pt>
                <c:pt idx="10732">
                  <c:v>-29.600091575</c:v>
                </c:pt>
                <c:pt idx="10733">
                  <c:v>-39.675615872000002</c:v>
                </c:pt>
                <c:pt idx="10734">
                  <c:v>1.1170208720000001</c:v>
                </c:pt>
                <c:pt idx="10735">
                  <c:v>95.642881822000007</c:v>
                </c:pt>
                <c:pt idx="10736">
                  <c:v>222.75070981100001</c:v>
                </c:pt>
                <c:pt idx="10737">
                  <c:v>116.44612235</c:v>
                </c:pt>
                <c:pt idx="10738">
                  <c:v>-7.9433208779999998</c:v>
                </c:pt>
                <c:pt idx="10739">
                  <c:v>-28.272241889</c:v>
                </c:pt>
                <c:pt idx="10740">
                  <c:v>-127.13968008000001</c:v>
                </c:pt>
                <c:pt idx="10741">
                  <c:v>-180.58701476900001</c:v>
                </c:pt>
                <c:pt idx="10742">
                  <c:v>-44.771270221999998</c:v>
                </c:pt>
                <c:pt idx="10743">
                  <c:v>67.021457402999999</c:v>
                </c:pt>
                <c:pt idx="10744">
                  <c:v>92.276724055000003</c:v>
                </c:pt>
                <c:pt idx="10745">
                  <c:v>123.76789090600001</c:v>
                </c:pt>
                <c:pt idx="10746">
                  <c:v>110.10666782600001</c:v>
                </c:pt>
                <c:pt idx="10747">
                  <c:v>-18.393741914</c:v>
                </c:pt>
                <c:pt idx="10748">
                  <c:v>-39.388720053999997</c:v>
                </c:pt>
                <c:pt idx="10749">
                  <c:v>49.674720092999998</c:v>
                </c:pt>
                <c:pt idx="10750">
                  <c:v>174.35917397099999</c:v>
                </c:pt>
                <c:pt idx="10751">
                  <c:v>209.12906189</c:v>
                </c:pt>
                <c:pt idx="10752">
                  <c:v>86.287215329000006</c:v>
                </c:pt>
                <c:pt idx="10753">
                  <c:v>12.44242472</c:v>
                </c:pt>
                <c:pt idx="10754">
                  <c:v>-32.959445967999997</c:v>
                </c:pt>
                <c:pt idx="10755">
                  <c:v>-204.93203910700001</c:v>
                </c:pt>
                <c:pt idx="10756">
                  <c:v>-143.93733733299999</c:v>
                </c:pt>
                <c:pt idx="10757">
                  <c:v>-48.849549832000001</c:v>
                </c:pt>
                <c:pt idx="10758">
                  <c:v>0.85435306799999999</c:v>
                </c:pt>
                <c:pt idx="10759">
                  <c:v>50.293173602000003</c:v>
                </c:pt>
                <c:pt idx="10760">
                  <c:v>88.030547490000004</c:v>
                </c:pt>
                <c:pt idx="10761">
                  <c:v>-16.385786744000001</c:v>
                </c:pt>
                <c:pt idx="10762">
                  <c:v>-64.782860717999995</c:v>
                </c:pt>
                <c:pt idx="10763">
                  <c:v>-59.027432838999999</c:v>
                </c:pt>
                <c:pt idx="10764">
                  <c:v>20.571575816999999</c:v>
                </c:pt>
                <c:pt idx="10765">
                  <c:v>150.28963101799999</c:v>
                </c:pt>
                <c:pt idx="10766">
                  <c:v>75.803547667999993</c:v>
                </c:pt>
                <c:pt idx="10767">
                  <c:v>-38.292697044999997</c:v>
                </c:pt>
                <c:pt idx="10768">
                  <c:v>-51.184359657999998</c:v>
                </c:pt>
                <c:pt idx="10769">
                  <c:v>-132.735240834</c:v>
                </c:pt>
                <c:pt idx="10770">
                  <c:v>-226.702741914</c:v>
                </c:pt>
                <c:pt idx="10771">
                  <c:v>-96.533849943999996</c:v>
                </c:pt>
                <c:pt idx="10772">
                  <c:v>15.021671778</c:v>
                </c:pt>
                <c:pt idx="10773">
                  <c:v>21.548207860000002</c:v>
                </c:pt>
                <c:pt idx="10774">
                  <c:v>55.862900126</c:v>
                </c:pt>
                <c:pt idx="10775">
                  <c:v>84.826493438</c:v>
                </c:pt>
                <c:pt idx="10776">
                  <c:v>-36.445257808999997</c:v>
                </c:pt>
                <c:pt idx="10777">
                  <c:v>-40.149939306999997</c:v>
                </c:pt>
                <c:pt idx="10778">
                  <c:v>40.959662999000003</c:v>
                </c:pt>
                <c:pt idx="10779">
                  <c:v>157.19161082100001</c:v>
                </c:pt>
                <c:pt idx="10780">
                  <c:v>220.25829951399999</c:v>
                </c:pt>
                <c:pt idx="10781">
                  <c:v>92.256961799999999</c:v>
                </c:pt>
                <c:pt idx="10782">
                  <c:v>-12.195809854</c:v>
                </c:pt>
                <c:pt idx="10783">
                  <c:v>-43.459103700999997</c:v>
                </c:pt>
                <c:pt idx="10784">
                  <c:v>-192.028383096</c:v>
                </c:pt>
                <c:pt idx="10785">
                  <c:v>-177.12453460099999</c:v>
                </c:pt>
                <c:pt idx="10786">
                  <c:v>-72.691015751999998</c:v>
                </c:pt>
                <c:pt idx="10787">
                  <c:v>-6.8642108640000004</c:v>
                </c:pt>
                <c:pt idx="10788">
                  <c:v>34.801090971999997</c:v>
                </c:pt>
                <c:pt idx="10789">
                  <c:v>58.219810142</c:v>
                </c:pt>
                <c:pt idx="10790">
                  <c:v>-29.686058751000001</c:v>
                </c:pt>
                <c:pt idx="10791">
                  <c:v>-114.939119371</c:v>
                </c:pt>
                <c:pt idx="10792">
                  <c:v>-126.813099098</c:v>
                </c:pt>
                <c:pt idx="10793">
                  <c:v>-32.679615488000003</c:v>
                </c:pt>
                <c:pt idx="10794">
                  <c:v>102.643856081</c:v>
                </c:pt>
                <c:pt idx="10795">
                  <c:v>55.350945803999998</c:v>
                </c:pt>
                <c:pt idx="10796">
                  <c:v>-66.598342086000002</c:v>
                </c:pt>
                <c:pt idx="10797">
                  <c:v>-93.669785845000007</c:v>
                </c:pt>
                <c:pt idx="10798">
                  <c:v>-166.64407695</c:v>
                </c:pt>
                <c:pt idx="10799">
                  <c:v>-296.19595912900002</c:v>
                </c:pt>
                <c:pt idx="10800">
                  <c:v>-183.73555442399999</c:v>
                </c:pt>
                <c:pt idx="10801">
                  <c:v>-68.745242187000002</c:v>
                </c:pt>
                <c:pt idx="10802">
                  <c:v>-46.244745577000003</c:v>
                </c:pt>
                <c:pt idx="10803">
                  <c:v>1.261069402</c:v>
                </c:pt>
                <c:pt idx="10804">
                  <c:v>49.101811949999998</c:v>
                </c:pt>
                <c:pt idx="10805">
                  <c:v>-79.384742861999996</c:v>
                </c:pt>
                <c:pt idx="10806">
                  <c:v>-84.934320654000004</c:v>
                </c:pt>
                <c:pt idx="10807">
                  <c:v>-24.783774995999998</c:v>
                </c:pt>
                <c:pt idx="10808">
                  <c:v>75.435594101999996</c:v>
                </c:pt>
                <c:pt idx="10809">
                  <c:v>166.457795433</c:v>
                </c:pt>
                <c:pt idx="10810">
                  <c:v>54.845853775000002</c:v>
                </c:pt>
                <c:pt idx="10811">
                  <c:v>-43.093096717999998</c:v>
                </c:pt>
                <c:pt idx="10812">
                  <c:v>-57.419150551000001</c:v>
                </c:pt>
                <c:pt idx="10813">
                  <c:v>-189.68913922199999</c:v>
                </c:pt>
                <c:pt idx="10814">
                  <c:v>-191.640765324</c:v>
                </c:pt>
                <c:pt idx="10815">
                  <c:v>-81.432062321999993</c:v>
                </c:pt>
                <c:pt idx="10816">
                  <c:v>-8.4801096260000008</c:v>
                </c:pt>
                <c:pt idx="10817">
                  <c:v>18.797653879999999</c:v>
                </c:pt>
                <c:pt idx="10818">
                  <c:v>39.184204686999998</c:v>
                </c:pt>
                <c:pt idx="10819">
                  <c:v>-8.4826876149999997</c:v>
                </c:pt>
                <c:pt idx="10820">
                  <c:v>-99.555045067999998</c:v>
                </c:pt>
                <c:pt idx="10821">
                  <c:v>-114.18235402099999</c:v>
                </c:pt>
                <c:pt idx="10822">
                  <c:v>-17.031870010999999</c:v>
                </c:pt>
                <c:pt idx="10823">
                  <c:v>107.087577158</c:v>
                </c:pt>
                <c:pt idx="10824">
                  <c:v>78.598789679000006</c:v>
                </c:pt>
                <c:pt idx="10825">
                  <c:v>-58.739463401000002</c:v>
                </c:pt>
                <c:pt idx="10826">
                  <c:v>-108.23706815</c:v>
                </c:pt>
                <c:pt idx="10827">
                  <c:v>-168.09416835299999</c:v>
                </c:pt>
                <c:pt idx="10828">
                  <c:v>-312.04464076300002</c:v>
                </c:pt>
                <c:pt idx="10829">
                  <c:v>-203.29149006700001</c:v>
                </c:pt>
                <c:pt idx="10830">
                  <c:v>-85.281858997</c:v>
                </c:pt>
                <c:pt idx="10831">
                  <c:v>-51.369276614</c:v>
                </c:pt>
                <c:pt idx="10832">
                  <c:v>-8.6098247279999995</c:v>
                </c:pt>
                <c:pt idx="10833">
                  <c:v>28.807901218000001</c:v>
                </c:pt>
                <c:pt idx="10834">
                  <c:v>-107.95565396400001</c:v>
                </c:pt>
                <c:pt idx="10835">
                  <c:v>-128.20195173799999</c:v>
                </c:pt>
                <c:pt idx="10836">
                  <c:v>-91.109574140999996</c:v>
                </c:pt>
                <c:pt idx="10837">
                  <c:v>6.9972378129999999</c:v>
                </c:pt>
                <c:pt idx="10838">
                  <c:v>142.30161637699999</c:v>
                </c:pt>
                <c:pt idx="10839">
                  <c:v>54.932019083</c:v>
                </c:pt>
                <c:pt idx="10840">
                  <c:v>-47.103027032999996</c:v>
                </c:pt>
                <c:pt idx="10841">
                  <c:v>-67.494798536000005</c:v>
                </c:pt>
                <c:pt idx="10842">
                  <c:v>-191.31146243000001</c:v>
                </c:pt>
                <c:pt idx="10843">
                  <c:v>-240.08042369899999</c:v>
                </c:pt>
                <c:pt idx="10844">
                  <c:v>-124.908139494</c:v>
                </c:pt>
                <c:pt idx="10845">
                  <c:v>-40.360154293999997</c:v>
                </c:pt>
                <c:pt idx="10846">
                  <c:v>-11.793262995999999</c:v>
                </c:pt>
                <c:pt idx="10847">
                  <c:v>35.389636875999997</c:v>
                </c:pt>
                <c:pt idx="10848">
                  <c:v>32.250029026</c:v>
                </c:pt>
                <c:pt idx="10849">
                  <c:v>-75.307226202999999</c:v>
                </c:pt>
                <c:pt idx="10850">
                  <c:v>-98.768244546000005</c:v>
                </c:pt>
                <c:pt idx="10851">
                  <c:v>-14.397194580000001</c:v>
                </c:pt>
                <c:pt idx="10852">
                  <c:v>94.926026209</c:v>
                </c:pt>
                <c:pt idx="10853">
                  <c:v>90.121966619999995</c:v>
                </c:pt>
                <c:pt idx="10854">
                  <c:v>-51.228156351999999</c:v>
                </c:pt>
                <c:pt idx="10855">
                  <c:v>-109.134416996</c:v>
                </c:pt>
                <c:pt idx="10856">
                  <c:v>-137.95947214700001</c:v>
                </c:pt>
                <c:pt idx="10857">
                  <c:v>-287.93373402499998</c:v>
                </c:pt>
                <c:pt idx="10858">
                  <c:v>-201.81486637899999</c:v>
                </c:pt>
                <c:pt idx="10859">
                  <c:v>-98.680233803999997</c:v>
                </c:pt>
                <c:pt idx="10860">
                  <c:v>-63.373517481999997</c:v>
                </c:pt>
                <c:pt idx="10861">
                  <c:v>-33.096579226999999</c:v>
                </c:pt>
                <c:pt idx="10862">
                  <c:v>-14.267494726000001</c:v>
                </c:pt>
                <c:pt idx="10863">
                  <c:v>-141.468800999</c:v>
                </c:pt>
                <c:pt idx="10864">
                  <c:v>-170.084762514</c:v>
                </c:pt>
                <c:pt idx="10865">
                  <c:v>-137.379875231</c:v>
                </c:pt>
                <c:pt idx="10866">
                  <c:v>-34.959952915000002</c:v>
                </c:pt>
                <c:pt idx="10867">
                  <c:v>111.904102235</c:v>
                </c:pt>
                <c:pt idx="10868">
                  <c:v>31.351622219999999</c:v>
                </c:pt>
                <c:pt idx="10869">
                  <c:v>-90.391451275999998</c:v>
                </c:pt>
                <c:pt idx="10870">
                  <c:v>-124.691367621</c:v>
                </c:pt>
                <c:pt idx="10871">
                  <c:v>-234.46147325699999</c:v>
                </c:pt>
                <c:pt idx="10872">
                  <c:v>-319.64245103399998</c:v>
                </c:pt>
                <c:pt idx="10873">
                  <c:v>-188.979149584</c:v>
                </c:pt>
                <c:pt idx="10874">
                  <c:v>-68.673685430999996</c:v>
                </c:pt>
                <c:pt idx="10875">
                  <c:v>-34.655675479000003</c:v>
                </c:pt>
                <c:pt idx="10876">
                  <c:v>17.191121707000001</c:v>
                </c:pt>
                <c:pt idx="10877">
                  <c:v>35.126061636999999</c:v>
                </c:pt>
                <c:pt idx="10878">
                  <c:v>-95.773670018999994</c:v>
                </c:pt>
                <c:pt idx="10879">
                  <c:v>-123.43202851700001</c:v>
                </c:pt>
                <c:pt idx="10880">
                  <c:v>-55.810338752</c:v>
                </c:pt>
                <c:pt idx="10881">
                  <c:v>48.618887108000003</c:v>
                </c:pt>
                <c:pt idx="10882">
                  <c:v>95.015977101000004</c:v>
                </c:pt>
                <c:pt idx="10883">
                  <c:v>-20.045166154</c:v>
                </c:pt>
                <c:pt idx="10884">
                  <c:v>-87.992014460999997</c:v>
                </c:pt>
                <c:pt idx="10885">
                  <c:v>-110.348101161</c:v>
                </c:pt>
                <c:pt idx="10886">
                  <c:v>-269.52253616000002</c:v>
                </c:pt>
                <c:pt idx="10887">
                  <c:v>-221.54958402099999</c:v>
                </c:pt>
                <c:pt idx="10888">
                  <c:v>-133.590837308</c:v>
                </c:pt>
                <c:pt idx="10889">
                  <c:v>-96.708865003</c:v>
                </c:pt>
                <c:pt idx="10890">
                  <c:v>-69.118538071000003</c:v>
                </c:pt>
                <c:pt idx="10891">
                  <c:v>-41.023216912000002</c:v>
                </c:pt>
                <c:pt idx="10892">
                  <c:v>-125.204353903</c:v>
                </c:pt>
                <c:pt idx="10893">
                  <c:v>-171.84796522400001</c:v>
                </c:pt>
                <c:pt idx="10894">
                  <c:v>-161.21465073799999</c:v>
                </c:pt>
                <c:pt idx="10895">
                  <c:v>-65.769744157000005</c:v>
                </c:pt>
                <c:pt idx="10896">
                  <c:v>64.511381627000006</c:v>
                </c:pt>
                <c:pt idx="10897">
                  <c:v>-12.181663076</c:v>
                </c:pt>
                <c:pt idx="10898">
                  <c:v>-153.30524441099999</c:v>
                </c:pt>
                <c:pt idx="10899">
                  <c:v>-188.21853640699999</c:v>
                </c:pt>
                <c:pt idx="10900">
                  <c:v>-260.15552195499998</c:v>
                </c:pt>
                <c:pt idx="10901">
                  <c:v>-360.19660741299998</c:v>
                </c:pt>
                <c:pt idx="10902">
                  <c:v>-223.447186526</c:v>
                </c:pt>
                <c:pt idx="10903">
                  <c:v>-92.067547555000004</c:v>
                </c:pt>
                <c:pt idx="10904">
                  <c:v>-67.313015766000007</c:v>
                </c:pt>
                <c:pt idx="10905">
                  <c:v>-30.642276293999998</c:v>
                </c:pt>
                <c:pt idx="10906">
                  <c:v>-7.1244652479999999</c:v>
                </c:pt>
                <c:pt idx="10907">
                  <c:v>-153.38173915199999</c:v>
                </c:pt>
                <c:pt idx="10908">
                  <c:v>-169.82768025600001</c:v>
                </c:pt>
                <c:pt idx="10909">
                  <c:v>-99.070158516000006</c:v>
                </c:pt>
                <c:pt idx="10910">
                  <c:v>19.811592057999999</c:v>
                </c:pt>
                <c:pt idx="10911">
                  <c:v>117.694543572</c:v>
                </c:pt>
                <c:pt idx="10912">
                  <c:v>14.318464519000001</c:v>
                </c:pt>
                <c:pt idx="10913">
                  <c:v>-78.866943836999994</c:v>
                </c:pt>
                <c:pt idx="10914">
                  <c:v>-110.78998691300001</c:v>
                </c:pt>
                <c:pt idx="10915">
                  <c:v>-268.46152905000002</c:v>
                </c:pt>
                <c:pt idx="10916">
                  <c:v>-264.335547104</c:v>
                </c:pt>
                <c:pt idx="10917">
                  <c:v>-172.01379303499999</c:v>
                </c:pt>
                <c:pt idx="10918">
                  <c:v>-105.479557523</c:v>
                </c:pt>
                <c:pt idx="10919">
                  <c:v>-58.701543170999997</c:v>
                </c:pt>
                <c:pt idx="10920">
                  <c:v>-14.927128577</c:v>
                </c:pt>
                <c:pt idx="10921">
                  <c:v>-68.114461621999993</c:v>
                </c:pt>
                <c:pt idx="10922">
                  <c:v>-151.15331467999999</c:v>
                </c:pt>
                <c:pt idx="10923">
                  <c:v>-171.451282225</c:v>
                </c:pt>
                <c:pt idx="10924">
                  <c:v>-87.918980528999995</c:v>
                </c:pt>
                <c:pt idx="10925">
                  <c:v>20.843869566999999</c:v>
                </c:pt>
                <c:pt idx="10926">
                  <c:v>-32.190395477000003</c:v>
                </c:pt>
                <c:pt idx="10927">
                  <c:v>-161.826847625</c:v>
                </c:pt>
                <c:pt idx="10928">
                  <c:v>-182.22112147300001</c:v>
                </c:pt>
                <c:pt idx="10929">
                  <c:v>-227.082297643</c:v>
                </c:pt>
                <c:pt idx="10930">
                  <c:v>-355.61346617599997</c:v>
                </c:pt>
                <c:pt idx="10931">
                  <c:v>-236.951726071</c:v>
                </c:pt>
                <c:pt idx="10932">
                  <c:v>-121.79662681000001</c:v>
                </c:pt>
                <c:pt idx="10933">
                  <c:v>-108.47114004300001</c:v>
                </c:pt>
                <c:pt idx="10934">
                  <c:v>-86.827326892000002</c:v>
                </c:pt>
                <c:pt idx="10935">
                  <c:v>-56.851564566</c:v>
                </c:pt>
                <c:pt idx="10936">
                  <c:v>-186.480626968</c:v>
                </c:pt>
                <c:pt idx="10937">
                  <c:v>-182.005468452</c:v>
                </c:pt>
                <c:pt idx="10938">
                  <c:v>-115.03566476899999</c:v>
                </c:pt>
                <c:pt idx="10939">
                  <c:v>-2.0975494459999999</c:v>
                </c:pt>
                <c:pt idx="10940">
                  <c:v>121.140700227</c:v>
                </c:pt>
                <c:pt idx="10941">
                  <c:v>15.705657301</c:v>
                </c:pt>
                <c:pt idx="10942">
                  <c:v>-102.74337361800001</c:v>
                </c:pt>
                <c:pt idx="10943">
                  <c:v>-142.76255556999999</c:v>
                </c:pt>
                <c:pt idx="10944">
                  <c:v>-277.50311552199997</c:v>
                </c:pt>
                <c:pt idx="10945">
                  <c:v>-299.03304533300002</c:v>
                </c:pt>
                <c:pt idx="10946">
                  <c:v>-176.70657383</c:v>
                </c:pt>
                <c:pt idx="10947">
                  <c:v>-78.556145947999994</c:v>
                </c:pt>
                <c:pt idx="10948">
                  <c:v>-34.093260078</c:v>
                </c:pt>
                <c:pt idx="10949">
                  <c:v>8.1018325789999999</c:v>
                </c:pt>
                <c:pt idx="10950">
                  <c:v>-25.242772651999999</c:v>
                </c:pt>
                <c:pt idx="10951">
                  <c:v>-142.617252372</c:v>
                </c:pt>
                <c:pt idx="10952">
                  <c:v>-183.041837144</c:v>
                </c:pt>
                <c:pt idx="10953">
                  <c:v>-102.98894059600001</c:v>
                </c:pt>
                <c:pt idx="10954">
                  <c:v>14.602494673000001</c:v>
                </c:pt>
                <c:pt idx="10955">
                  <c:v>11.86738675</c:v>
                </c:pt>
                <c:pt idx="10956">
                  <c:v>-107.03700508999999</c:v>
                </c:pt>
                <c:pt idx="10957">
                  <c:v>-143.91142085199999</c:v>
                </c:pt>
                <c:pt idx="10958">
                  <c:v>-185.923502821</c:v>
                </c:pt>
                <c:pt idx="10959">
                  <c:v>-344.60624048</c:v>
                </c:pt>
                <c:pt idx="10960">
                  <c:v>-256.92570967699999</c:v>
                </c:pt>
                <c:pt idx="10961">
                  <c:v>-167.17741712599999</c:v>
                </c:pt>
                <c:pt idx="10962">
                  <c:v>-146.892846784</c:v>
                </c:pt>
                <c:pt idx="10963">
                  <c:v>-108.429298151</c:v>
                </c:pt>
                <c:pt idx="10964">
                  <c:v>-63.736052723</c:v>
                </c:pt>
                <c:pt idx="10965">
                  <c:v>-177.22605492700001</c:v>
                </c:pt>
                <c:pt idx="10966">
                  <c:v>-187.36515573099999</c:v>
                </c:pt>
                <c:pt idx="10967">
                  <c:v>-146.684824464</c:v>
                </c:pt>
                <c:pt idx="10968">
                  <c:v>-52.251771892000001</c:v>
                </c:pt>
                <c:pt idx="10969">
                  <c:v>74.853761739999996</c:v>
                </c:pt>
                <c:pt idx="10970">
                  <c:v>-31.424171353999999</c:v>
                </c:pt>
                <c:pt idx="10971">
                  <c:v>-155.47677681499999</c:v>
                </c:pt>
                <c:pt idx="10972">
                  <c:v>-175.69137343099999</c:v>
                </c:pt>
                <c:pt idx="10973">
                  <c:v>-274.60122287799999</c:v>
                </c:pt>
                <c:pt idx="10974">
                  <c:v>-328.16391145699998</c:v>
                </c:pt>
                <c:pt idx="10975">
                  <c:v>-192.146306592</c:v>
                </c:pt>
                <c:pt idx="10976">
                  <c:v>-80.375303220999996</c:v>
                </c:pt>
                <c:pt idx="10977">
                  <c:v>-55.191263128000003</c:v>
                </c:pt>
                <c:pt idx="10978">
                  <c:v>-23.727256156999999</c:v>
                </c:pt>
                <c:pt idx="10979">
                  <c:v>-37.521392044000002</c:v>
                </c:pt>
                <c:pt idx="10980">
                  <c:v>-165.59397598300001</c:v>
                </c:pt>
                <c:pt idx="10981">
                  <c:v>-186.33531156699999</c:v>
                </c:pt>
                <c:pt idx="10982">
                  <c:v>-97.167652410000002</c:v>
                </c:pt>
                <c:pt idx="10983">
                  <c:v>27.596973427999998</c:v>
                </c:pt>
                <c:pt idx="10984">
                  <c:v>62.420114757999997</c:v>
                </c:pt>
                <c:pt idx="10985">
                  <c:v>-60.42315773</c:v>
                </c:pt>
                <c:pt idx="10986">
                  <c:v>-134.33851241599999</c:v>
                </c:pt>
                <c:pt idx="10987">
                  <c:v>-179.909792146</c:v>
                </c:pt>
                <c:pt idx="10988">
                  <c:v>-351.91850506899999</c:v>
                </c:pt>
                <c:pt idx="10989">
                  <c:v>-290.65018714799999</c:v>
                </c:pt>
                <c:pt idx="10990">
                  <c:v>-195.22889691500001</c:v>
                </c:pt>
                <c:pt idx="10991">
                  <c:v>-145.38978529400001</c:v>
                </c:pt>
                <c:pt idx="10992">
                  <c:v>-95.998922669999999</c:v>
                </c:pt>
                <c:pt idx="10993">
                  <c:v>-58.340111008999997</c:v>
                </c:pt>
                <c:pt idx="10994">
                  <c:v>-162.925419498</c:v>
                </c:pt>
                <c:pt idx="10995">
                  <c:v>-211.16729680399999</c:v>
                </c:pt>
                <c:pt idx="10996">
                  <c:v>-205.35569282099999</c:v>
                </c:pt>
                <c:pt idx="10997">
                  <c:v>-125.77517032900001</c:v>
                </c:pt>
                <c:pt idx="10998">
                  <c:v>4.203040691</c:v>
                </c:pt>
                <c:pt idx="10999">
                  <c:v>-70.113455733999999</c:v>
                </c:pt>
                <c:pt idx="11000">
                  <c:v>-184.18268741</c:v>
                </c:pt>
                <c:pt idx="11001">
                  <c:v>-197.184419768</c:v>
                </c:pt>
                <c:pt idx="11002">
                  <c:v>-278.897787532</c:v>
                </c:pt>
                <c:pt idx="11003">
                  <c:v>-372.97872753899998</c:v>
                </c:pt>
                <c:pt idx="11004">
                  <c:v>-242.38903287599999</c:v>
                </c:pt>
                <c:pt idx="11005">
                  <c:v>-130.62387009899999</c:v>
                </c:pt>
                <c:pt idx="11006">
                  <c:v>-123.970473703</c:v>
                </c:pt>
                <c:pt idx="11007">
                  <c:v>-89.612691960999996</c:v>
                </c:pt>
                <c:pt idx="11008">
                  <c:v>-60.854031640999999</c:v>
                </c:pt>
                <c:pt idx="11009">
                  <c:v>-181.937817303</c:v>
                </c:pt>
                <c:pt idx="11010">
                  <c:v>-185.520518952</c:v>
                </c:pt>
                <c:pt idx="11011">
                  <c:v>-104.344362546</c:v>
                </c:pt>
                <c:pt idx="11012">
                  <c:v>12.007316150999999</c:v>
                </c:pt>
                <c:pt idx="11013">
                  <c:v>75.271391492999996</c:v>
                </c:pt>
                <c:pt idx="11014">
                  <c:v>-52.487389708999999</c:v>
                </c:pt>
                <c:pt idx="11015">
                  <c:v>-156.93312981599999</c:v>
                </c:pt>
                <c:pt idx="11016">
                  <c:v>-188.46439218500001</c:v>
                </c:pt>
                <c:pt idx="11017">
                  <c:v>-337.15248684599999</c:v>
                </c:pt>
                <c:pt idx="11018">
                  <c:v>-298.02568907900002</c:v>
                </c:pt>
                <c:pt idx="11019">
                  <c:v>-193.08281109000001</c:v>
                </c:pt>
                <c:pt idx="11020">
                  <c:v>-126.835322875</c:v>
                </c:pt>
                <c:pt idx="11021">
                  <c:v>-84.951808196000002</c:v>
                </c:pt>
                <c:pt idx="11022">
                  <c:v>-61.179856819000001</c:v>
                </c:pt>
                <c:pt idx="11023">
                  <c:v>-149.031603975</c:v>
                </c:pt>
                <c:pt idx="11024">
                  <c:v>-233.79588497899999</c:v>
                </c:pt>
                <c:pt idx="11025">
                  <c:v>-245.34453299800001</c:v>
                </c:pt>
                <c:pt idx="11026">
                  <c:v>-151.02064174500001</c:v>
                </c:pt>
                <c:pt idx="11027">
                  <c:v>-15.224872151</c:v>
                </c:pt>
                <c:pt idx="11028">
                  <c:v>-62.013614091000001</c:v>
                </c:pt>
                <c:pt idx="11029">
                  <c:v>-183.58191084200001</c:v>
                </c:pt>
                <c:pt idx="11030">
                  <c:v>-210.330644009</c:v>
                </c:pt>
                <c:pt idx="11031">
                  <c:v>-283.16636042900001</c:v>
                </c:pt>
                <c:pt idx="11032">
                  <c:v>-412.56901729999998</c:v>
                </c:pt>
                <c:pt idx="11033">
                  <c:v>-299.38570215300001</c:v>
                </c:pt>
                <c:pt idx="11034">
                  <c:v>-183.87987709999999</c:v>
                </c:pt>
                <c:pt idx="11035">
                  <c:v>-160.93762109400001</c:v>
                </c:pt>
                <c:pt idx="11036">
                  <c:v>-113.14535540999999</c:v>
                </c:pt>
                <c:pt idx="11037">
                  <c:v>-65.253436405000002</c:v>
                </c:pt>
                <c:pt idx="11038">
                  <c:v>-193.33245939400001</c:v>
                </c:pt>
                <c:pt idx="11039">
                  <c:v>-198.49286306600001</c:v>
                </c:pt>
                <c:pt idx="11040">
                  <c:v>-138.05595283</c:v>
                </c:pt>
                <c:pt idx="11041">
                  <c:v>-37.521049550000001</c:v>
                </c:pt>
                <c:pt idx="11042">
                  <c:v>53.967799935999999</c:v>
                </c:pt>
                <c:pt idx="11043">
                  <c:v>-57.077852729999996</c:v>
                </c:pt>
                <c:pt idx="11044">
                  <c:v>-154.68295743900001</c:v>
                </c:pt>
                <c:pt idx="11045">
                  <c:v>-168.92782267999999</c:v>
                </c:pt>
                <c:pt idx="11046">
                  <c:v>-300.96865847999999</c:v>
                </c:pt>
                <c:pt idx="11047">
                  <c:v>-302.76930438599999</c:v>
                </c:pt>
                <c:pt idx="11048">
                  <c:v>-191.79736035900001</c:v>
                </c:pt>
                <c:pt idx="11049">
                  <c:v>-118.35782869400001</c:v>
                </c:pt>
                <c:pt idx="11050">
                  <c:v>-90.840678699999998</c:v>
                </c:pt>
                <c:pt idx="11051">
                  <c:v>-69.976850491999997</c:v>
                </c:pt>
                <c:pt idx="11052">
                  <c:v>-117.361330788</c:v>
                </c:pt>
                <c:pt idx="11053">
                  <c:v>-207.75616255700001</c:v>
                </c:pt>
                <c:pt idx="11054">
                  <c:v>-221.84796595200001</c:v>
                </c:pt>
                <c:pt idx="11055">
                  <c:v>-124.38598740499999</c:v>
                </c:pt>
                <c:pt idx="11056">
                  <c:v>0.21257552299999999</c:v>
                </c:pt>
                <c:pt idx="11057">
                  <c:v>-27.631965226999998</c:v>
                </c:pt>
                <c:pt idx="11058">
                  <c:v>-164.51638427</c:v>
                </c:pt>
                <c:pt idx="11059">
                  <c:v>-213.65361641699999</c:v>
                </c:pt>
                <c:pt idx="11060">
                  <c:v>-273.13247159299999</c:v>
                </c:pt>
                <c:pt idx="11061">
                  <c:v>-416.721646776</c:v>
                </c:pt>
                <c:pt idx="11062">
                  <c:v>-307.16446540999999</c:v>
                </c:pt>
                <c:pt idx="11063">
                  <c:v>-188.49345999299999</c:v>
                </c:pt>
                <c:pt idx="11064">
                  <c:v>-154.08252004100001</c:v>
                </c:pt>
                <c:pt idx="11065">
                  <c:v>-111.066479495</c:v>
                </c:pt>
                <c:pt idx="11066">
                  <c:v>-73.641067524999997</c:v>
                </c:pt>
                <c:pt idx="11067">
                  <c:v>-210.071539207</c:v>
                </c:pt>
                <c:pt idx="11068">
                  <c:v>-229.99373036599999</c:v>
                </c:pt>
                <c:pt idx="11069">
                  <c:v>-192.35772602899999</c:v>
                </c:pt>
                <c:pt idx="11070">
                  <c:v>-93.695730750999999</c:v>
                </c:pt>
                <c:pt idx="11071">
                  <c:v>42.371340992</c:v>
                </c:pt>
                <c:pt idx="11072">
                  <c:v>-44.349415350000001</c:v>
                </c:pt>
                <c:pt idx="11073">
                  <c:v>-146.08277245400001</c:v>
                </c:pt>
                <c:pt idx="11074">
                  <c:v>-166.485769382</c:v>
                </c:pt>
                <c:pt idx="11075">
                  <c:v>-290.078648692</c:v>
                </c:pt>
                <c:pt idx="11076">
                  <c:v>-338.839965334</c:v>
                </c:pt>
                <c:pt idx="11077">
                  <c:v>-222.96214100700001</c:v>
                </c:pt>
                <c:pt idx="11078">
                  <c:v>-137.465223761</c:v>
                </c:pt>
                <c:pt idx="11079">
                  <c:v>-108.231629082</c:v>
                </c:pt>
                <c:pt idx="11080">
                  <c:v>-60.328315906</c:v>
                </c:pt>
                <c:pt idx="11081">
                  <c:v>-63.142800491999999</c:v>
                </c:pt>
                <c:pt idx="11082">
                  <c:v>-170.12222875699999</c:v>
                </c:pt>
                <c:pt idx="11083">
                  <c:v>43.978587560000001</c:v>
                </c:pt>
                <c:pt idx="11084">
                  <c:v>128.46455673599999</c:v>
                </c:pt>
                <c:pt idx="11085">
                  <c:v>238.07864041900001</c:v>
                </c:pt>
                <c:pt idx="11086">
                  <c:v>233.73921357</c:v>
                </c:pt>
                <c:pt idx="11087">
                  <c:v>93.270922713000004</c:v>
                </c:pt>
                <c:pt idx="11088">
                  <c:v>36.007777230000002</c:v>
                </c:pt>
                <c:pt idx="11089">
                  <c:v>7.5057632200000004</c:v>
                </c:pt>
                <c:pt idx="11090">
                  <c:v>-142.31984292199999</c:v>
                </c:pt>
                <c:pt idx="11091">
                  <c:v>-55.809669960999997</c:v>
                </c:pt>
                <c:pt idx="11092">
                  <c:v>47.765478156999997</c:v>
                </c:pt>
                <c:pt idx="11093">
                  <c:v>83.319073600999999</c:v>
                </c:pt>
                <c:pt idx="11094">
                  <c:v>113.650228153</c:v>
                </c:pt>
                <c:pt idx="11095">
                  <c:v>132.354572133</c:v>
                </c:pt>
                <c:pt idx="11096">
                  <c:v>5.8348548989999998</c:v>
                </c:pt>
                <c:pt idx="11097">
                  <c:v>-22.029465645999998</c:v>
                </c:pt>
                <c:pt idx="11098">
                  <c:v>11.112261514</c:v>
                </c:pt>
                <c:pt idx="11099">
                  <c:v>113.84149646500001</c:v>
                </c:pt>
                <c:pt idx="11100">
                  <c:v>261.09752419699998</c:v>
                </c:pt>
                <c:pt idx="11101">
                  <c:v>180.81392396199999</c:v>
                </c:pt>
                <c:pt idx="11102">
                  <c:v>59.051237327000003</c:v>
                </c:pt>
                <c:pt idx="11103">
                  <c:v>24.676092587999999</c:v>
                </c:pt>
                <c:pt idx="11104">
                  <c:v>-85.030368003000007</c:v>
                </c:pt>
                <c:pt idx="11105">
                  <c:v>-169.775478854</c:v>
                </c:pt>
                <c:pt idx="11106">
                  <c:v>-38.081964593999999</c:v>
                </c:pt>
                <c:pt idx="11107">
                  <c:v>83.013353682000002</c:v>
                </c:pt>
                <c:pt idx="11108">
                  <c:v>117.492212024</c:v>
                </c:pt>
                <c:pt idx="11109">
                  <c:v>169.52162138899999</c:v>
                </c:pt>
                <c:pt idx="11110">
                  <c:v>187.352893416</c:v>
                </c:pt>
                <c:pt idx="11111">
                  <c:v>56.635558582000002</c:v>
                </c:pt>
                <c:pt idx="11112">
                  <c:v>29.219603522</c:v>
                </c:pt>
                <c:pt idx="11113">
                  <c:v>96.798652529999998</c:v>
                </c:pt>
                <c:pt idx="11114">
                  <c:v>202.04508849000001</c:v>
                </c:pt>
                <c:pt idx="11115">
                  <c:v>249.43711769800001</c:v>
                </c:pt>
                <c:pt idx="11116">
                  <c:v>135.110757345</c:v>
                </c:pt>
                <c:pt idx="11117">
                  <c:v>67.430002221999999</c:v>
                </c:pt>
                <c:pt idx="11118">
                  <c:v>44.941558788999998</c:v>
                </c:pt>
                <c:pt idx="11119">
                  <c:v>-114.303383135</c:v>
                </c:pt>
                <c:pt idx="11120">
                  <c:v>-66.281750110000004</c:v>
                </c:pt>
                <c:pt idx="11121">
                  <c:v>21.967440414999999</c:v>
                </c:pt>
                <c:pt idx="11122">
                  <c:v>58.877701025</c:v>
                </c:pt>
                <c:pt idx="11123">
                  <c:v>87.245953033999996</c:v>
                </c:pt>
                <c:pt idx="11124">
                  <c:v>116.135087633</c:v>
                </c:pt>
                <c:pt idx="11125">
                  <c:v>32.402385064000001</c:v>
                </c:pt>
                <c:pt idx="11126">
                  <c:v>-13.885883259</c:v>
                </c:pt>
                <c:pt idx="11127">
                  <c:v>-3.1736102860000002</c:v>
                </c:pt>
                <c:pt idx="11128">
                  <c:v>92.232100684000002</c:v>
                </c:pt>
                <c:pt idx="11129">
                  <c:v>222.556005605</c:v>
                </c:pt>
                <c:pt idx="11130">
                  <c:v>145.98828640900001</c:v>
                </c:pt>
                <c:pt idx="11131">
                  <c:v>4.8055174760000003</c:v>
                </c:pt>
                <c:pt idx="11132">
                  <c:v>-29.228631792000002</c:v>
                </c:pt>
                <c:pt idx="11133">
                  <c:v>-100.512980613</c:v>
                </c:pt>
                <c:pt idx="11134">
                  <c:v>-200.31252228</c:v>
                </c:pt>
                <c:pt idx="11135">
                  <c:v>-62.985823607</c:v>
                </c:pt>
                <c:pt idx="11136">
                  <c:v>68.624215356999997</c:v>
                </c:pt>
                <c:pt idx="11137">
                  <c:v>93.393974548000003</c:v>
                </c:pt>
                <c:pt idx="11138">
                  <c:v>129.851821105</c:v>
                </c:pt>
                <c:pt idx="11139">
                  <c:v>153.16909586</c:v>
                </c:pt>
                <c:pt idx="11140">
                  <c:v>6.9706599459999996</c:v>
                </c:pt>
                <c:pt idx="11141">
                  <c:v>-8.5005339870000007</c:v>
                </c:pt>
                <c:pt idx="11142">
                  <c:v>62.945771903999997</c:v>
                </c:pt>
                <c:pt idx="11143">
                  <c:v>182.36843786899999</c:v>
                </c:pt>
                <c:pt idx="11144">
                  <c:v>280.64268169000002</c:v>
                </c:pt>
                <c:pt idx="11145">
                  <c:v>177.35360573899999</c:v>
                </c:pt>
                <c:pt idx="11146">
                  <c:v>83.856038057999996</c:v>
                </c:pt>
                <c:pt idx="11147">
                  <c:v>51.514897218000002</c:v>
                </c:pt>
                <c:pt idx="11148">
                  <c:v>-106.160707323</c:v>
                </c:pt>
                <c:pt idx="11149">
                  <c:v>-102.183894927</c:v>
                </c:pt>
                <c:pt idx="11150">
                  <c:v>-8.8189232799999999</c:v>
                </c:pt>
                <c:pt idx="11151">
                  <c:v>58.634799344000001</c:v>
                </c:pt>
                <c:pt idx="11152">
                  <c:v>105.950448284</c:v>
                </c:pt>
                <c:pt idx="11153">
                  <c:v>150.00366149300001</c:v>
                </c:pt>
                <c:pt idx="11154">
                  <c:v>96.661374585000004</c:v>
                </c:pt>
                <c:pt idx="11155">
                  <c:v>13.470670555</c:v>
                </c:pt>
                <c:pt idx="11156">
                  <c:v>-7.0061732579999996</c:v>
                </c:pt>
                <c:pt idx="11157">
                  <c:v>76.404961580000005</c:v>
                </c:pt>
                <c:pt idx="11158">
                  <c:v>185.134130731</c:v>
                </c:pt>
                <c:pt idx="11159">
                  <c:v>133.23031854999999</c:v>
                </c:pt>
                <c:pt idx="11160">
                  <c:v>4.4703302779999996</c:v>
                </c:pt>
                <c:pt idx="11161">
                  <c:v>-15.425923686000001</c:v>
                </c:pt>
                <c:pt idx="11162">
                  <c:v>-60.336139187000001</c:v>
                </c:pt>
                <c:pt idx="11163">
                  <c:v>-189.078848999</c:v>
                </c:pt>
                <c:pt idx="11164">
                  <c:v>-70.375816881999995</c:v>
                </c:pt>
                <c:pt idx="11165">
                  <c:v>44.590654739999998</c:v>
                </c:pt>
                <c:pt idx="11166">
                  <c:v>57.754069135000002</c:v>
                </c:pt>
                <c:pt idx="11167">
                  <c:v>79.312508273000006</c:v>
                </c:pt>
                <c:pt idx="11168">
                  <c:v>110.301552305</c:v>
                </c:pt>
                <c:pt idx="11169">
                  <c:v>-18.461908844</c:v>
                </c:pt>
                <c:pt idx="11170">
                  <c:v>-13.500113786</c:v>
                </c:pt>
                <c:pt idx="11171">
                  <c:v>53.634991818000003</c:v>
                </c:pt>
                <c:pt idx="11172">
                  <c:v>166.55874539300001</c:v>
                </c:pt>
                <c:pt idx="11173">
                  <c:v>289.57287450199999</c:v>
                </c:pt>
                <c:pt idx="11174">
                  <c:v>183.82545378200001</c:v>
                </c:pt>
                <c:pt idx="11175">
                  <c:v>65.088427452999994</c:v>
                </c:pt>
                <c:pt idx="11176">
                  <c:v>25.101116854000001</c:v>
                </c:pt>
                <c:pt idx="11177">
                  <c:v>-108.59082552</c:v>
                </c:pt>
                <c:pt idx="11178">
                  <c:v>-129.49896857600001</c:v>
                </c:pt>
                <c:pt idx="11179">
                  <c:v>-6.5238468410000001</c:v>
                </c:pt>
                <c:pt idx="11180">
                  <c:v>91.975030607999997</c:v>
                </c:pt>
                <c:pt idx="11181">
                  <c:v>136.36248603499999</c:v>
                </c:pt>
                <c:pt idx="11182">
                  <c:v>178.19980433200001</c:v>
                </c:pt>
                <c:pt idx="11183">
                  <c:v>144.52192708699999</c:v>
                </c:pt>
                <c:pt idx="11184">
                  <c:v>27.083541146999998</c:v>
                </c:pt>
                <c:pt idx="11185">
                  <c:v>-13.215502831</c:v>
                </c:pt>
                <c:pt idx="11186">
                  <c:v>67.891888030000004</c:v>
                </c:pt>
                <c:pt idx="11187">
                  <c:v>186.43237000900001</c:v>
                </c:pt>
                <c:pt idx="11188">
                  <c:v>184.33441236799999</c:v>
                </c:pt>
                <c:pt idx="11189">
                  <c:v>65.615368638999996</c:v>
                </c:pt>
                <c:pt idx="11190">
                  <c:v>28.412055874</c:v>
                </c:pt>
                <c:pt idx="11191">
                  <c:v>-14.106073282000001</c:v>
                </c:pt>
                <c:pt idx="11192">
                  <c:v>-172.97681064299999</c:v>
                </c:pt>
                <c:pt idx="11193">
                  <c:v>-85.338214727999997</c:v>
                </c:pt>
                <c:pt idx="11194">
                  <c:v>4.4004278560000003</c:v>
                </c:pt>
                <c:pt idx="11195">
                  <c:v>25.883054343000001</c:v>
                </c:pt>
                <c:pt idx="11196">
                  <c:v>65.404910916000006</c:v>
                </c:pt>
                <c:pt idx="11197">
                  <c:v>110.72940570900001</c:v>
                </c:pt>
                <c:pt idx="11198">
                  <c:v>-2.6824803319999999</c:v>
                </c:pt>
                <c:pt idx="11199">
                  <c:v>-13.073983832</c:v>
                </c:pt>
                <c:pt idx="11200">
                  <c:v>27.303474428000001</c:v>
                </c:pt>
                <c:pt idx="11201">
                  <c:v>121.49779705900001</c:v>
                </c:pt>
                <c:pt idx="11202">
                  <c:v>248.418428858</c:v>
                </c:pt>
                <c:pt idx="11203">
                  <c:v>142.28358584599999</c:v>
                </c:pt>
                <c:pt idx="11204">
                  <c:v>19.512797423999999</c:v>
                </c:pt>
                <c:pt idx="11205">
                  <c:v>0.26430311099999998</c:v>
                </c:pt>
                <c:pt idx="11206">
                  <c:v>-98.322974939999995</c:v>
                </c:pt>
                <c:pt idx="11207">
                  <c:v>-151.83230370300001</c:v>
                </c:pt>
                <c:pt idx="11208">
                  <c:v>-15.839742856000001</c:v>
                </c:pt>
                <c:pt idx="11209">
                  <c:v>95.596425517</c:v>
                </c:pt>
                <c:pt idx="11210">
                  <c:v>120.392880369</c:v>
                </c:pt>
                <c:pt idx="11211">
                  <c:v>151.63657896999999</c:v>
                </c:pt>
                <c:pt idx="11212">
                  <c:v>138.126794093</c:v>
                </c:pt>
                <c:pt idx="11213">
                  <c:v>11.411476327999999</c:v>
                </c:pt>
                <c:pt idx="11214">
                  <c:v>-8.3954033310000007</c:v>
                </c:pt>
                <c:pt idx="11215">
                  <c:v>81.357831613000002</c:v>
                </c:pt>
                <c:pt idx="11216">
                  <c:v>206.33248012199999</c:v>
                </c:pt>
                <c:pt idx="11217">
                  <c:v>240.850506943</c:v>
                </c:pt>
                <c:pt idx="11218">
                  <c:v>117.444111991</c:v>
                </c:pt>
                <c:pt idx="11219">
                  <c:v>42.950353948999997</c:v>
                </c:pt>
                <c:pt idx="11220">
                  <c:v>-2.77300133</c:v>
                </c:pt>
                <c:pt idx="11221">
                  <c:v>-174.282743283</c:v>
                </c:pt>
                <c:pt idx="11222">
                  <c:v>-111.897571298</c:v>
                </c:pt>
                <c:pt idx="11223">
                  <c:v>-15.537023835999999</c:v>
                </c:pt>
                <c:pt idx="11224">
                  <c:v>34.983941102999999</c:v>
                </c:pt>
                <c:pt idx="11225">
                  <c:v>84.550740070000003</c:v>
                </c:pt>
                <c:pt idx="11226">
                  <c:v>121.884882037</c:v>
                </c:pt>
                <c:pt idx="11227">
                  <c:v>16.828543186000001</c:v>
                </c:pt>
                <c:pt idx="11228">
                  <c:v>-31.838110946</c:v>
                </c:pt>
                <c:pt idx="11229">
                  <c:v>-26.196590541999999</c:v>
                </c:pt>
                <c:pt idx="11230">
                  <c:v>53.714614912000002</c:v>
                </c:pt>
                <c:pt idx="11231">
                  <c:v>185.04349259899999</c:v>
                </c:pt>
                <c:pt idx="11232">
                  <c:v>111.73065935699999</c:v>
                </c:pt>
                <c:pt idx="11233">
                  <c:v>-1.7847796119999999</c:v>
                </c:pt>
                <c:pt idx="11234">
                  <c:v>-14.951959225</c:v>
                </c:pt>
                <c:pt idx="11235">
                  <c:v>-97.237499442000001</c:v>
                </c:pt>
                <c:pt idx="11236">
                  <c:v>-191.58659160600001</c:v>
                </c:pt>
                <c:pt idx="11237">
                  <c:v>-61.444572923000003</c:v>
                </c:pt>
                <c:pt idx="11238">
                  <c:v>49.936578562999998</c:v>
                </c:pt>
                <c:pt idx="11239">
                  <c:v>56.852926033999999</c:v>
                </c:pt>
                <c:pt idx="11240">
                  <c:v>92.745802212000001</c:v>
                </c:pt>
                <c:pt idx="11241">
                  <c:v>122.691200861</c:v>
                </c:pt>
                <c:pt idx="11242">
                  <c:v>1.9706134740000001</c:v>
                </c:pt>
                <c:pt idx="11243">
                  <c:v>-1.805938029</c:v>
                </c:pt>
                <c:pt idx="11244">
                  <c:v>79.092081751999999</c:v>
                </c:pt>
                <c:pt idx="11245">
                  <c:v>194.979578414</c:v>
                </c:pt>
                <c:pt idx="11246">
                  <c:v>257.56238143899998</c:v>
                </c:pt>
                <c:pt idx="11247">
                  <c:v>129.33898111100001</c:v>
                </c:pt>
                <c:pt idx="11248">
                  <c:v>25.388175839999999</c:v>
                </c:pt>
                <c:pt idx="11249">
                  <c:v>-4.6274467890000004</c:v>
                </c:pt>
                <c:pt idx="11250">
                  <c:v>-152.56315184799999</c:v>
                </c:pt>
                <c:pt idx="11251">
                  <c:v>-113.053095532</c:v>
                </c:pt>
                <c:pt idx="11252">
                  <c:v>-8.1866910990000008</c:v>
                </c:pt>
                <c:pt idx="11253">
                  <c:v>57.630147809</c:v>
                </c:pt>
                <c:pt idx="11254">
                  <c:v>98.895113710000004</c:v>
                </c:pt>
                <c:pt idx="11255">
                  <c:v>121.97858939299999</c:v>
                </c:pt>
                <c:pt idx="11256">
                  <c:v>33.990794360000002</c:v>
                </c:pt>
                <c:pt idx="11257">
                  <c:v>-50.218989147000002</c:v>
                </c:pt>
                <c:pt idx="11258">
                  <c:v>-60.433031898000003</c:v>
                </c:pt>
                <c:pt idx="11259">
                  <c:v>34.920748758999999</c:v>
                </c:pt>
                <c:pt idx="11260">
                  <c:v>171.160750366</c:v>
                </c:pt>
                <c:pt idx="11261">
                  <c:v>124.08123119</c:v>
                </c:pt>
                <c:pt idx="11262">
                  <c:v>1.809478165</c:v>
                </c:pt>
                <c:pt idx="11263">
                  <c:v>-25.948640790999999</c:v>
                </c:pt>
                <c:pt idx="11264">
                  <c:v>-99.326166702999998</c:v>
                </c:pt>
                <c:pt idx="11265">
                  <c:v>-228.76037876999999</c:v>
                </c:pt>
                <c:pt idx="11266">
                  <c:v>-115.315954023</c:v>
                </c:pt>
                <c:pt idx="11267">
                  <c:v>1.497334299</c:v>
                </c:pt>
                <c:pt idx="11268">
                  <c:v>25.489219321</c:v>
                </c:pt>
                <c:pt idx="11269">
                  <c:v>73.832475842999997</c:v>
                </c:pt>
                <c:pt idx="11270">
                  <c:v>121.691920614</c:v>
                </c:pt>
                <c:pt idx="11271">
                  <c:v>-7.1397499199999999</c:v>
                </c:pt>
                <c:pt idx="11272">
                  <c:v>-13.171198862000001</c:v>
                </c:pt>
                <c:pt idx="11273">
                  <c:v>46.727628000999999</c:v>
                </c:pt>
                <c:pt idx="11274">
                  <c:v>146.54069145099999</c:v>
                </c:pt>
                <c:pt idx="11275">
                  <c:v>238.94458233899999</c:v>
                </c:pt>
                <c:pt idx="11276">
                  <c:v>129.221778078</c:v>
                </c:pt>
                <c:pt idx="11277">
                  <c:v>32.660462275</c:v>
                </c:pt>
                <c:pt idx="11278">
                  <c:v>18.665048523999999</c:v>
                </c:pt>
                <c:pt idx="11279">
                  <c:v>-113.92932588799999</c:v>
                </c:pt>
                <c:pt idx="11280">
                  <c:v>-116.0238906</c:v>
                </c:pt>
                <c:pt idx="11281">
                  <c:v>-5.9990379640000002</c:v>
                </c:pt>
                <c:pt idx="11282">
                  <c:v>66.516727649000003</c:v>
                </c:pt>
                <c:pt idx="11283">
                  <c:v>92.931113977999999</c:v>
                </c:pt>
                <c:pt idx="11284">
                  <c:v>115.236530739</c:v>
                </c:pt>
                <c:pt idx="11285">
                  <c:v>69.541483628999998</c:v>
                </c:pt>
                <c:pt idx="11286">
                  <c:v>-20.067054599999999</c:v>
                </c:pt>
                <c:pt idx="11287">
                  <c:v>-34.023760834999997</c:v>
                </c:pt>
                <c:pt idx="11288">
                  <c:v>63.378628462000002</c:v>
                </c:pt>
                <c:pt idx="11289">
                  <c:v>187.271728876</c:v>
                </c:pt>
                <c:pt idx="11290">
                  <c:v>158.20596990300001</c:v>
                </c:pt>
                <c:pt idx="11291">
                  <c:v>20.256105588</c:v>
                </c:pt>
                <c:pt idx="11292">
                  <c:v>-30.167161496999999</c:v>
                </c:pt>
                <c:pt idx="11293">
                  <c:v>-87.711409356000004</c:v>
                </c:pt>
                <c:pt idx="11294">
                  <c:v>-229.90758279900001</c:v>
                </c:pt>
                <c:pt idx="11295">
                  <c:v>-119.835257106</c:v>
                </c:pt>
                <c:pt idx="11296">
                  <c:v>-0.826200241</c:v>
                </c:pt>
                <c:pt idx="11297">
                  <c:v>33.350453461000001</c:v>
                </c:pt>
                <c:pt idx="11298">
                  <c:v>75.639496493999999</c:v>
                </c:pt>
                <c:pt idx="11299">
                  <c:v>112.307171615</c:v>
                </c:pt>
                <c:pt idx="11300">
                  <c:v>-24.813226427</c:v>
                </c:pt>
                <c:pt idx="11301">
                  <c:v>-45.828144004000002</c:v>
                </c:pt>
                <c:pt idx="11302">
                  <c:v>-6.4840020799999998</c:v>
                </c:pt>
                <c:pt idx="11303">
                  <c:v>93.720848357999998</c:v>
                </c:pt>
                <c:pt idx="11304">
                  <c:v>230.665978599</c:v>
                </c:pt>
                <c:pt idx="11305">
                  <c:v>144.05550876500001</c:v>
                </c:pt>
                <c:pt idx="11306">
                  <c:v>41.865499268000001</c:v>
                </c:pt>
                <c:pt idx="11307">
                  <c:v>20.483803897000001</c:v>
                </c:pt>
                <c:pt idx="11308">
                  <c:v>-103.983278731</c:v>
                </c:pt>
                <c:pt idx="11309">
                  <c:v>-152.83934952199999</c:v>
                </c:pt>
                <c:pt idx="11310">
                  <c:v>-38.729127890000001</c:v>
                </c:pt>
                <c:pt idx="11311">
                  <c:v>48.269580763999997</c:v>
                </c:pt>
                <c:pt idx="11312">
                  <c:v>79.206771857999996</c:v>
                </c:pt>
                <c:pt idx="11313">
                  <c:v>128.18636226699999</c:v>
                </c:pt>
                <c:pt idx="11314">
                  <c:v>125.759083377</c:v>
                </c:pt>
                <c:pt idx="11315">
                  <c:v>18.018912594</c:v>
                </c:pt>
                <c:pt idx="11316">
                  <c:v>-6.0406389530000002</c:v>
                </c:pt>
                <c:pt idx="11317">
                  <c:v>77.861996388999998</c:v>
                </c:pt>
                <c:pt idx="11318">
                  <c:v>186.78542949999999</c:v>
                </c:pt>
                <c:pt idx="11319">
                  <c:v>181.070406832</c:v>
                </c:pt>
                <c:pt idx="11320">
                  <c:v>42.352493115999998</c:v>
                </c:pt>
                <c:pt idx="11321">
                  <c:v>-13.140655477999999</c:v>
                </c:pt>
                <c:pt idx="11322">
                  <c:v>-40.651935299999998</c:v>
                </c:pt>
                <c:pt idx="11323">
                  <c:v>-190.421590186</c:v>
                </c:pt>
                <c:pt idx="11324">
                  <c:v>-104.14826124</c:v>
                </c:pt>
                <c:pt idx="11325">
                  <c:v>-1.3730366169999999</c:v>
                </c:pt>
                <c:pt idx="11326">
                  <c:v>33.216775800000001</c:v>
                </c:pt>
                <c:pt idx="11327">
                  <c:v>62.872506610000002</c:v>
                </c:pt>
                <c:pt idx="11328">
                  <c:v>80.861118707000003</c:v>
                </c:pt>
                <c:pt idx="11329">
                  <c:v>-43.339150480999997</c:v>
                </c:pt>
                <c:pt idx="11330">
                  <c:v>-69.530398391999995</c:v>
                </c:pt>
                <c:pt idx="11331">
                  <c:v>-35.310720359999998</c:v>
                </c:pt>
                <c:pt idx="11332">
                  <c:v>68.003431364999997</c:v>
                </c:pt>
                <c:pt idx="11333">
                  <c:v>214.861731733</c:v>
                </c:pt>
                <c:pt idx="11334">
                  <c:v>133.56875423599999</c:v>
                </c:pt>
                <c:pt idx="11335">
                  <c:v>10.688618455</c:v>
                </c:pt>
                <c:pt idx="11336">
                  <c:v>-24.355043483999999</c:v>
                </c:pt>
                <c:pt idx="11337">
                  <c:v>-134.267037171</c:v>
                </c:pt>
                <c:pt idx="11338">
                  <c:v>-216.77448962099999</c:v>
                </c:pt>
                <c:pt idx="11339">
                  <c:v>-84.018037695000004</c:v>
                </c:pt>
                <c:pt idx="11340">
                  <c:v>38.204377123</c:v>
                </c:pt>
                <c:pt idx="11341">
                  <c:v>73.166272034000002</c:v>
                </c:pt>
                <c:pt idx="11342">
                  <c:v>124.802323961</c:v>
                </c:pt>
                <c:pt idx="11343">
                  <c:v>141.96827462799999</c:v>
                </c:pt>
                <c:pt idx="11344">
                  <c:v>10.186766582000001</c:v>
                </c:pt>
                <c:pt idx="11345">
                  <c:v>-17.968902534000001</c:v>
                </c:pt>
                <c:pt idx="11346">
                  <c:v>48.974354638999998</c:v>
                </c:pt>
                <c:pt idx="11347">
                  <c:v>156.33346571600001</c:v>
                </c:pt>
                <c:pt idx="11348">
                  <c:v>205.41728974700001</c:v>
                </c:pt>
                <c:pt idx="11349">
                  <c:v>92.033741284000001</c:v>
                </c:pt>
                <c:pt idx="11350">
                  <c:v>24.505293753</c:v>
                </c:pt>
                <c:pt idx="11351">
                  <c:v>1.3054855670000001</c:v>
                </c:pt>
                <c:pt idx="11352">
                  <c:v>-158.744809145</c:v>
                </c:pt>
                <c:pt idx="11353">
                  <c:v>-111.259898333</c:v>
                </c:pt>
                <c:pt idx="11354">
                  <c:v>-24.036084892000002</c:v>
                </c:pt>
                <c:pt idx="11355">
                  <c:v>11.969390663</c:v>
                </c:pt>
                <c:pt idx="11356">
                  <c:v>42.774619270999999</c:v>
                </c:pt>
                <c:pt idx="11357">
                  <c:v>73.750060633000004</c:v>
                </c:pt>
                <c:pt idx="11358">
                  <c:v>-8.7243763520000002</c:v>
                </c:pt>
                <c:pt idx="11359">
                  <c:v>-55.129106290000003</c:v>
                </c:pt>
                <c:pt idx="11360">
                  <c:v>-44.940208490000003</c:v>
                </c:pt>
                <c:pt idx="11361">
                  <c:v>49.959146902999997</c:v>
                </c:pt>
                <c:pt idx="11362">
                  <c:v>179.21508436100001</c:v>
                </c:pt>
                <c:pt idx="11363">
                  <c:v>101.737350534</c:v>
                </c:pt>
                <c:pt idx="11364">
                  <c:v>-39.995921137000003</c:v>
                </c:pt>
                <c:pt idx="11365">
                  <c:v>-71.543880815999998</c:v>
                </c:pt>
                <c:pt idx="11366">
                  <c:v>-141.00626474000001</c:v>
                </c:pt>
                <c:pt idx="11367">
                  <c:v>-240.05511785499999</c:v>
                </c:pt>
                <c:pt idx="11368">
                  <c:v>-102.764669344</c:v>
                </c:pt>
                <c:pt idx="11369">
                  <c:v>28.438887846</c:v>
                </c:pt>
                <c:pt idx="11370">
                  <c:v>52.263208288999998</c:v>
                </c:pt>
                <c:pt idx="11371">
                  <c:v>87.611375472999995</c:v>
                </c:pt>
                <c:pt idx="11372">
                  <c:v>110.53974115299999</c:v>
                </c:pt>
                <c:pt idx="11373">
                  <c:v>-35.957541204999998</c:v>
                </c:pt>
                <c:pt idx="11374">
                  <c:v>-49.086355808999997</c:v>
                </c:pt>
                <c:pt idx="11375">
                  <c:v>24.088406388999999</c:v>
                </c:pt>
                <c:pt idx="11376">
                  <c:v>144.63356020500001</c:v>
                </c:pt>
                <c:pt idx="11377">
                  <c:v>243.08960846100001</c:v>
                </c:pt>
                <c:pt idx="11378">
                  <c:v>139.015654619</c:v>
                </c:pt>
                <c:pt idx="11379">
                  <c:v>44.180045692999997</c:v>
                </c:pt>
                <c:pt idx="11380">
                  <c:v>10.776472711</c:v>
                </c:pt>
                <c:pt idx="11381">
                  <c:v>-147.07314814200001</c:v>
                </c:pt>
                <c:pt idx="11382">
                  <c:v>-143.263439412</c:v>
                </c:pt>
                <c:pt idx="11383">
                  <c:v>-48.132450443000003</c:v>
                </c:pt>
                <c:pt idx="11384">
                  <c:v>21.215377216</c:v>
                </c:pt>
                <c:pt idx="11385">
                  <c:v>69.851789676999999</c:v>
                </c:pt>
                <c:pt idx="11386">
                  <c:v>114.023197454</c:v>
                </c:pt>
                <c:pt idx="11387">
                  <c:v>60.211145363</c:v>
                </c:pt>
                <c:pt idx="11388">
                  <c:v>-24.364583454000002</c:v>
                </c:pt>
                <c:pt idx="11389">
                  <c:v>-45.970306112000003</c:v>
                </c:pt>
                <c:pt idx="11390">
                  <c:v>36.936597097000003</c:v>
                </c:pt>
                <c:pt idx="11391">
                  <c:v>145.32638634</c:v>
                </c:pt>
                <c:pt idx="11392">
                  <c:v>95.765746222000004</c:v>
                </c:pt>
                <c:pt idx="11393">
                  <c:v>-31.152358701000001</c:v>
                </c:pt>
                <c:pt idx="11394">
                  <c:v>-50.244301092999997</c:v>
                </c:pt>
                <c:pt idx="11395">
                  <c:v>-95.457134676999999</c:v>
                </c:pt>
                <c:pt idx="11396">
                  <c:v>-224.99940904799999</c:v>
                </c:pt>
                <c:pt idx="11397">
                  <c:v>-132.39995598300001</c:v>
                </c:pt>
                <c:pt idx="11398">
                  <c:v>-18.191859757</c:v>
                </c:pt>
                <c:pt idx="11399">
                  <c:v>-6.1086796789999998</c:v>
                </c:pt>
                <c:pt idx="11400">
                  <c:v>15.234789322999999</c:v>
                </c:pt>
                <c:pt idx="11401">
                  <c:v>48.845346040000003</c:v>
                </c:pt>
                <c:pt idx="11402">
                  <c:v>-78.339890800000006</c:v>
                </c:pt>
                <c:pt idx="11403">
                  <c:v>-72.914180670999997</c:v>
                </c:pt>
                <c:pt idx="11404">
                  <c:v>-5.9590405730000002</c:v>
                </c:pt>
                <c:pt idx="11405">
                  <c:v>106.300081881</c:v>
                </c:pt>
                <c:pt idx="11406">
                  <c:v>228.033885889</c:v>
                </c:pt>
                <c:pt idx="11407">
                  <c:v>120.82112078500001</c:v>
                </c:pt>
                <c:pt idx="11408">
                  <c:v>1.0389391690000001</c:v>
                </c:pt>
                <c:pt idx="11409">
                  <c:v>-38.556814162999999</c:v>
                </c:pt>
                <c:pt idx="11410">
                  <c:v>-170.07867029900001</c:v>
                </c:pt>
                <c:pt idx="11411">
                  <c:v>-189.922296934</c:v>
                </c:pt>
                <c:pt idx="11412">
                  <c:v>-66.513223826000001</c:v>
                </c:pt>
                <c:pt idx="11413">
                  <c:v>31.988288673</c:v>
                </c:pt>
                <c:pt idx="11414">
                  <c:v>75.593422754000002</c:v>
                </c:pt>
                <c:pt idx="11415">
                  <c:v>115.964971437</c:v>
                </c:pt>
                <c:pt idx="11416">
                  <c:v>81.360463882999994</c:v>
                </c:pt>
                <c:pt idx="11417">
                  <c:v>-36.898575794000003</c:v>
                </c:pt>
                <c:pt idx="11418">
                  <c:v>-77.212847455000002</c:v>
                </c:pt>
                <c:pt idx="11419">
                  <c:v>5.728549353</c:v>
                </c:pt>
                <c:pt idx="11420">
                  <c:v>125.626827818</c:v>
                </c:pt>
                <c:pt idx="11421">
                  <c:v>124.111860795</c:v>
                </c:pt>
                <c:pt idx="11422">
                  <c:v>5.0071532909999998</c:v>
                </c:pt>
                <c:pt idx="11423">
                  <c:v>-33.584201548999999</c:v>
                </c:pt>
                <c:pt idx="11424">
                  <c:v>-77.482540295999996</c:v>
                </c:pt>
                <c:pt idx="11425">
                  <c:v>-237.13042771100001</c:v>
                </c:pt>
                <c:pt idx="11426">
                  <c:v>-150.266463163</c:v>
                </c:pt>
                <c:pt idx="11427">
                  <c:v>-60.873093765999997</c:v>
                </c:pt>
                <c:pt idx="11428">
                  <c:v>-37.510079521999998</c:v>
                </c:pt>
                <c:pt idx="11429">
                  <c:v>3.576873612</c:v>
                </c:pt>
                <c:pt idx="11430">
                  <c:v>49.592905531</c:v>
                </c:pt>
                <c:pt idx="11431">
                  <c:v>-64.194991758</c:v>
                </c:pt>
                <c:pt idx="11432">
                  <c:v>-75.769642953000002</c:v>
                </c:pt>
                <c:pt idx="11433">
                  <c:v>-36.519611374</c:v>
                </c:pt>
                <c:pt idx="11434">
                  <c:v>56.748830876</c:v>
                </c:pt>
                <c:pt idx="11435">
                  <c:v>182.89430698800001</c:v>
                </c:pt>
                <c:pt idx="11436">
                  <c:v>76.918634686999994</c:v>
                </c:pt>
                <c:pt idx="11437">
                  <c:v>-43.959841888</c:v>
                </c:pt>
                <c:pt idx="11438">
                  <c:v>-61.912228630999998</c:v>
                </c:pt>
                <c:pt idx="11439">
                  <c:v>-160.37536312700001</c:v>
                </c:pt>
                <c:pt idx="11440">
                  <c:v>-214.41264945399999</c:v>
                </c:pt>
                <c:pt idx="11441">
                  <c:v>-79.064425485000001</c:v>
                </c:pt>
                <c:pt idx="11442">
                  <c:v>31.300979454</c:v>
                </c:pt>
                <c:pt idx="11443">
                  <c:v>54.945509539</c:v>
                </c:pt>
                <c:pt idx="11444">
                  <c:v>85.474377895999993</c:v>
                </c:pt>
                <c:pt idx="11445">
                  <c:v>72.510281354</c:v>
                </c:pt>
                <c:pt idx="11446">
                  <c:v>-52.456705251999999</c:v>
                </c:pt>
                <c:pt idx="11447">
                  <c:v>-71.188096201999997</c:v>
                </c:pt>
                <c:pt idx="11448">
                  <c:v>18.979035590999999</c:v>
                </c:pt>
                <c:pt idx="11449">
                  <c:v>143.75184755000001</c:v>
                </c:pt>
                <c:pt idx="11450">
                  <c:v>177.47152828</c:v>
                </c:pt>
                <c:pt idx="11451">
                  <c:v>52.781587141000003</c:v>
                </c:pt>
                <c:pt idx="11452">
                  <c:v>-23.031694302999998</c:v>
                </c:pt>
                <c:pt idx="11453">
                  <c:v>-69.191444102000006</c:v>
                </c:pt>
                <c:pt idx="11454">
                  <c:v>-240.005075826</c:v>
                </c:pt>
                <c:pt idx="11455">
                  <c:v>-176.44051591600001</c:v>
                </c:pt>
                <c:pt idx="11456">
                  <c:v>-79.069064420999993</c:v>
                </c:pt>
                <c:pt idx="11457">
                  <c:v>-27.930611462000002</c:v>
                </c:pt>
                <c:pt idx="11458">
                  <c:v>21.419468048999999</c:v>
                </c:pt>
                <c:pt idx="11459">
                  <c:v>57.803128385999997</c:v>
                </c:pt>
                <c:pt idx="11460">
                  <c:v>-48.219921454000001</c:v>
                </c:pt>
                <c:pt idx="11461">
                  <c:v>-97.859657792999997</c:v>
                </c:pt>
                <c:pt idx="11462">
                  <c:v>-92.819468921999999</c:v>
                </c:pt>
                <c:pt idx="11463">
                  <c:v>-12.512328873</c:v>
                </c:pt>
                <c:pt idx="11464">
                  <c:v>120.404447369</c:v>
                </c:pt>
                <c:pt idx="11465">
                  <c:v>48.219647897999998</c:v>
                </c:pt>
                <c:pt idx="11466">
                  <c:v>-64.955278958999997</c:v>
                </c:pt>
                <c:pt idx="11467">
                  <c:v>-78.765544112000001</c:v>
                </c:pt>
                <c:pt idx="11468">
                  <c:v>-162.04117127800001</c:v>
                </c:pt>
                <c:pt idx="11469">
                  <c:v>-257.23872938400001</c:v>
                </c:pt>
                <c:pt idx="11470">
                  <c:v>-127.781784848</c:v>
                </c:pt>
                <c:pt idx="11471">
                  <c:v>-17.290614442999999</c:v>
                </c:pt>
                <c:pt idx="11472">
                  <c:v>-9.7211095109999999</c:v>
                </c:pt>
                <c:pt idx="11473">
                  <c:v>27.858049679000001</c:v>
                </c:pt>
                <c:pt idx="11474">
                  <c:v>58.957018869000002</c:v>
                </c:pt>
                <c:pt idx="11475">
                  <c:v>-61.597196766000003</c:v>
                </c:pt>
                <c:pt idx="11476">
                  <c:v>-65.794569788999993</c:v>
                </c:pt>
                <c:pt idx="11477">
                  <c:v>14.437982071</c:v>
                </c:pt>
                <c:pt idx="11478">
                  <c:v>129.51179614</c:v>
                </c:pt>
                <c:pt idx="11479">
                  <c:v>191.39926095499999</c:v>
                </c:pt>
                <c:pt idx="11480">
                  <c:v>62.153939248999997</c:v>
                </c:pt>
                <c:pt idx="11481">
                  <c:v>-40.676470231000003</c:v>
                </c:pt>
                <c:pt idx="11482">
                  <c:v>-69.196773304999994</c:v>
                </c:pt>
                <c:pt idx="11483">
                  <c:v>-216.52134660600001</c:v>
                </c:pt>
                <c:pt idx="11484">
                  <c:v>-177.025264392</c:v>
                </c:pt>
                <c:pt idx="11485">
                  <c:v>-72.196333022000005</c:v>
                </c:pt>
                <c:pt idx="11486">
                  <c:v>-6.9399952640000002</c:v>
                </c:pt>
                <c:pt idx="11487">
                  <c:v>33.362666793000002</c:v>
                </c:pt>
                <c:pt idx="11488">
                  <c:v>55.603487825000002</c:v>
                </c:pt>
                <c:pt idx="11489">
                  <c:v>-33.373956753000002</c:v>
                </c:pt>
                <c:pt idx="11490">
                  <c:v>-116.096684082</c:v>
                </c:pt>
                <c:pt idx="11491">
                  <c:v>-125.077534813</c:v>
                </c:pt>
                <c:pt idx="11492">
                  <c:v>-28.929121083999998</c:v>
                </c:pt>
                <c:pt idx="11493">
                  <c:v>107.63102494899999</c:v>
                </c:pt>
                <c:pt idx="11494">
                  <c:v>60.344203694999997</c:v>
                </c:pt>
                <c:pt idx="11495">
                  <c:v>-62.769875605999999</c:v>
                </c:pt>
                <c:pt idx="11496">
                  <c:v>-91.641675187000004</c:v>
                </c:pt>
                <c:pt idx="11497">
                  <c:v>-165.602807025</c:v>
                </c:pt>
                <c:pt idx="11498">
                  <c:v>-296.05269821299999</c:v>
                </c:pt>
                <c:pt idx="11499">
                  <c:v>-181.28074065499999</c:v>
                </c:pt>
                <c:pt idx="11500">
                  <c:v>-63.181337112999998</c:v>
                </c:pt>
                <c:pt idx="11501">
                  <c:v>-38.235456081999999</c:v>
                </c:pt>
                <c:pt idx="11502">
                  <c:v>10.382724891000001</c:v>
                </c:pt>
                <c:pt idx="11503">
                  <c:v>57.777705574999999</c:v>
                </c:pt>
                <c:pt idx="11504">
                  <c:v>-71.800804224000004</c:v>
                </c:pt>
                <c:pt idx="11505">
                  <c:v>-78.607729598000006</c:v>
                </c:pt>
                <c:pt idx="11506">
                  <c:v>-19.358669183</c:v>
                </c:pt>
                <c:pt idx="11507">
                  <c:v>79.356884816000004</c:v>
                </c:pt>
                <c:pt idx="11508">
                  <c:v>173.36442856100001</c:v>
                </c:pt>
                <c:pt idx="11509">
                  <c:v>64.974565623999993</c:v>
                </c:pt>
                <c:pt idx="11510">
                  <c:v>-30.865322290999998</c:v>
                </c:pt>
                <c:pt idx="11511">
                  <c:v>-45.025134713999996</c:v>
                </c:pt>
                <c:pt idx="11512">
                  <c:v>-178.21247816499999</c:v>
                </c:pt>
                <c:pt idx="11513">
                  <c:v>-181.02711091099999</c:v>
                </c:pt>
                <c:pt idx="11514">
                  <c:v>-71.372967915999993</c:v>
                </c:pt>
                <c:pt idx="11515">
                  <c:v>0.59895286599999997</c:v>
                </c:pt>
                <c:pt idx="11516">
                  <c:v>25.907094374</c:v>
                </c:pt>
                <c:pt idx="11517">
                  <c:v>49.723192124000001</c:v>
                </c:pt>
                <c:pt idx="11518">
                  <c:v>5.231469981</c:v>
                </c:pt>
                <c:pt idx="11519">
                  <c:v>-83.730947286000003</c:v>
                </c:pt>
                <c:pt idx="11520">
                  <c:v>-97.600230550999996</c:v>
                </c:pt>
                <c:pt idx="11521">
                  <c:v>-0.49129422699999997</c:v>
                </c:pt>
                <c:pt idx="11522">
                  <c:v>122.871007347</c:v>
                </c:pt>
                <c:pt idx="11523">
                  <c:v>93.316200976000005</c:v>
                </c:pt>
                <c:pt idx="11524">
                  <c:v>-45.266408884999997</c:v>
                </c:pt>
                <c:pt idx="11525">
                  <c:v>-96.429619872999993</c:v>
                </c:pt>
                <c:pt idx="11526">
                  <c:v>-152.63059357099999</c:v>
                </c:pt>
                <c:pt idx="11527">
                  <c:v>-294.160422342</c:v>
                </c:pt>
                <c:pt idx="11528">
                  <c:v>-183.54048275299999</c:v>
                </c:pt>
                <c:pt idx="11529">
                  <c:v>-64.243752384999993</c:v>
                </c:pt>
                <c:pt idx="11530">
                  <c:v>-30.225786073999998</c:v>
                </c:pt>
                <c:pt idx="11531">
                  <c:v>11.323054017</c:v>
                </c:pt>
                <c:pt idx="11532">
                  <c:v>47.011271362999999</c:v>
                </c:pt>
                <c:pt idx="11533">
                  <c:v>-90.579075868999993</c:v>
                </c:pt>
                <c:pt idx="11534">
                  <c:v>-112.14219342600001</c:v>
                </c:pt>
                <c:pt idx="11535">
                  <c:v>-71.840436976000007</c:v>
                </c:pt>
                <c:pt idx="11536">
                  <c:v>29.176656012999999</c:v>
                </c:pt>
                <c:pt idx="11537">
                  <c:v>166.840732643</c:v>
                </c:pt>
                <c:pt idx="11538">
                  <c:v>80.408787236999999</c:v>
                </c:pt>
                <c:pt idx="11539">
                  <c:v>-22.327087845000001</c:v>
                </c:pt>
                <c:pt idx="11540">
                  <c:v>-44.765905517999997</c:v>
                </c:pt>
                <c:pt idx="11541">
                  <c:v>-169.878125565</c:v>
                </c:pt>
                <c:pt idx="11542">
                  <c:v>-219.39927572400001</c:v>
                </c:pt>
                <c:pt idx="11543">
                  <c:v>-105.63125838800001</c:v>
                </c:pt>
                <c:pt idx="11544">
                  <c:v>-17.423853531999999</c:v>
                </c:pt>
                <c:pt idx="11545">
                  <c:v>14.357173293000001</c:v>
                </c:pt>
                <c:pt idx="11546">
                  <c:v>63.942798146999998</c:v>
                </c:pt>
                <c:pt idx="11547">
                  <c:v>61.401764907</c:v>
                </c:pt>
                <c:pt idx="11548">
                  <c:v>-46.703289654999999</c:v>
                </c:pt>
                <c:pt idx="11549">
                  <c:v>-71.269512194000001</c:v>
                </c:pt>
                <c:pt idx="11550">
                  <c:v>12.003935681</c:v>
                </c:pt>
                <c:pt idx="11551">
                  <c:v>120.497834774</c:v>
                </c:pt>
                <c:pt idx="11552">
                  <c:v>114.61054003700001</c:v>
                </c:pt>
                <c:pt idx="11553">
                  <c:v>-22.948034834000001</c:v>
                </c:pt>
                <c:pt idx="11554">
                  <c:v>-77.671426087</c:v>
                </c:pt>
                <c:pt idx="11555">
                  <c:v>-105.07229315799999</c:v>
                </c:pt>
                <c:pt idx="11556">
                  <c:v>-255.27939938599999</c:v>
                </c:pt>
                <c:pt idx="11557">
                  <c:v>-169.25650186199999</c:v>
                </c:pt>
                <c:pt idx="11558">
                  <c:v>203.71566692100001</c:v>
                </c:pt>
                <c:pt idx="11559">
                  <c:v>237.89228427399999</c:v>
                </c:pt>
                <c:pt idx="11560">
                  <c:v>267.027721896</c:v>
                </c:pt>
                <c:pt idx="11561">
                  <c:v>284.47477096699998</c:v>
                </c:pt>
                <c:pt idx="11562">
                  <c:v>161.29909349799999</c:v>
                </c:pt>
                <c:pt idx="11563">
                  <c:v>135.93686460699999</c:v>
                </c:pt>
                <c:pt idx="11564">
                  <c:v>170.409422791</c:v>
                </c:pt>
                <c:pt idx="11565">
                  <c:v>273.70051049800003</c:v>
                </c:pt>
                <c:pt idx="11566">
                  <c:v>420.40607899499997</c:v>
                </c:pt>
                <c:pt idx="11567">
                  <c:v>338.74569880799999</c:v>
                </c:pt>
                <c:pt idx="11568">
                  <c:v>215.16912372100001</c:v>
                </c:pt>
                <c:pt idx="11569">
                  <c:v>179.527726839</c:v>
                </c:pt>
                <c:pt idx="11570">
                  <c:v>69.462474600999997</c:v>
                </c:pt>
                <c:pt idx="11571">
                  <c:v>-12.586950678999999</c:v>
                </c:pt>
                <c:pt idx="11572">
                  <c:v>121.114799383</c:v>
                </c:pt>
                <c:pt idx="11573">
                  <c:v>243.959249736</c:v>
                </c:pt>
                <c:pt idx="11574">
                  <c:v>279.02367838800001</c:v>
                </c:pt>
                <c:pt idx="11575">
                  <c:v>330.29107231099999</c:v>
                </c:pt>
                <c:pt idx="11576">
                  <c:v>346.73874507199997</c:v>
                </c:pt>
                <c:pt idx="11577">
                  <c:v>214.61659964099999</c:v>
                </c:pt>
                <c:pt idx="11578">
                  <c:v>186.27476616199999</c:v>
                </c:pt>
                <c:pt idx="11579">
                  <c:v>252.87050496399999</c:v>
                </c:pt>
                <c:pt idx="11580">
                  <c:v>361.02267203500003</c:v>
                </c:pt>
                <c:pt idx="11581">
                  <c:v>410.966077982</c:v>
                </c:pt>
                <c:pt idx="11582">
                  <c:v>298.04577629099998</c:v>
                </c:pt>
                <c:pt idx="11583">
                  <c:v>230.33183800699999</c:v>
                </c:pt>
                <c:pt idx="11584">
                  <c:v>206.40937307900001</c:v>
                </c:pt>
                <c:pt idx="11585">
                  <c:v>45.772272348999998</c:v>
                </c:pt>
                <c:pt idx="11586">
                  <c:v>92.882926228000002</c:v>
                </c:pt>
                <c:pt idx="11587">
                  <c:v>180.01710434099999</c:v>
                </c:pt>
                <c:pt idx="11588">
                  <c:v>215.81211149399999</c:v>
                </c:pt>
                <c:pt idx="11589">
                  <c:v>247.240956694</c:v>
                </c:pt>
                <c:pt idx="11590">
                  <c:v>278.76772440000002</c:v>
                </c:pt>
                <c:pt idx="11591">
                  <c:v>196.32853416899999</c:v>
                </c:pt>
                <c:pt idx="11592">
                  <c:v>149.884418469</c:v>
                </c:pt>
                <c:pt idx="11593">
                  <c:v>159.73044239399999</c:v>
                </c:pt>
                <c:pt idx="11594">
                  <c:v>254.14154392899999</c:v>
                </c:pt>
                <c:pt idx="11595">
                  <c:v>383.05886084899998</c:v>
                </c:pt>
                <c:pt idx="11596">
                  <c:v>305.36944844800001</c:v>
                </c:pt>
                <c:pt idx="11597">
                  <c:v>163.42266354200001</c:v>
                </c:pt>
                <c:pt idx="11598">
                  <c:v>132.47847569699999</c:v>
                </c:pt>
                <c:pt idx="11599">
                  <c:v>63.227098648999998</c:v>
                </c:pt>
                <c:pt idx="11600">
                  <c:v>-36.012785577999999</c:v>
                </c:pt>
                <c:pt idx="11601">
                  <c:v>101.54749889</c:v>
                </c:pt>
                <c:pt idx="11602">
                  <c:v>232.63112372500001</c:v>
                </c:pt>
                <c:pt idx="11603">
                  <c:v>256.102553876</c:v>
                </c:pt>
                <c:pt idx="11604">
                  <c:v>290.91849485799997</c:v>
                </c:pt>
                <c:pt idx="11605">
                  <c:v>313.28284298</c:v>
                </c:pt>
                <c:pt idx="11606">
                  <c:v>166.76086181900001</c:v>
                </c:pt>
                <c:pt idx="11607">
                  <c:v>154.21672924000001</c:v>
                </c:pt>
                <c:pt idx="11608">
                  <c:v>227.65778219800001</c:v>
                </c:pt>
                <c:pt idx="11609">
                  <c:v>348.32691922700002</c:v>
                </c:pt>
                <c:pt idx="11610">
                  <c:v>446.70999759799997</c:v>
                </c:pt>
                <c:pt idx="11611">
                  <c:v>342.38197141299997</c:v>
                </c:pt>
                <c:pt idx="11612">
                  <c:v>246.96851174400001</c:v>
                </c:pt>
                <c:pt idx="11613">
                  <c:v>212.84660185199999</c:v>
                </c:pt>
                <c:pt idx="11614">
                  <c:v>54.682905577</c:v>
                </c:pt>
                <c:pt idx="11615">
                  <c:v>58.272934214999999</c:v>
                </c:pt>
                <c:pt idx="11616">
                  <c:v>154.06260279099999</c:v>
                </c:pt>
                <c:pt idx="11617">
                  <c:v>223.810748682</c:v>
                </c:pt>
                <c:pt idx="11618">
                  <c:v>272.44813685000003</c:v>
                </c:pt>
                <c:pt idx="11619">
                  <c:v>316.49855924799999</c:v>
                </c:pt>
                <c:pt idx="11620">
                  <c:v>262.06574030899998</c:v>
                </c:pt>
                <c:pt idx="11621">
                  <c:v>177.281680513</c:v>
                </c:pt>
                <c:pt idx="11622">
                  <c:v>155.404825722</c:v>
                </c:pt>
                <c:pt idx="11623">
                  <c:v>237.96052387700001</c:v>
                </c:pt>
                <c:pt idx="11624">
                  <c:v>346.33585068399998</c:v>
                </c:pt>
                <c:pt idx="11625">
                  <c:v>297.266453463</c:v>
                </c:pt>
                <c:pt idx="11626">
                  <c:v>170.632125723</c:v>
                </c:pt>
                <c:pt idx="11627">
                  <c:v>151.54874182200001</c:v>
                </c:pt>
                <c:pt idx="11628">
                  <c:v>105.84015524</c:v>
                </c:pt>
                <c:pt idx="11629">
                  <c:v>-24.120220272000001</c:v>
                </c:pt>
                <c:pt idx="11630">
                  <c:v>93.639399459000003</c:v>
                </c:pt>
                <c:pt idx="11631">
                  <c:v>207.11829320199999</c:v>
                </c:pt>
                <c:pt idx="11632">
                  <c:v>219.11125016099999</c:v>
                </c:pt>
                <c:pt idx="11633">
                  <c:v>240.47807689699999</c:v>
                </c:pt>
                <c:pt idx="11634">
                  <c:v>274.45297009799998</c:v>
                </c:pt>
                <c:pt idx="11635">
                  <c:v>147.67907505900001</c:v>
                </c:pt>
                <c:pt idx="11636">
                  <c:v>153.33106773</c:v>
                </c:pt>
                <c:pt idx="11637">
                  <c:v>220.29543836299999</c:v>
                </c:pt>
                <c:pt idx="11638">
                  <c:v>332.47229786899999</c:v>
                </c:pt>
                <c:pt idx="11639">
                  <c:v>453.95420703999997</c:v>
                </c:pt>
                <c:pt idx="11640">
                  <c:v>346.519544225</c:v>
                </c:pt>
                <c:pt idx="11641">
                  <c:v>226.501466792</c:v>
                </c:pt>
                <c:pt idx="11642">
                  <c:v>186.856456425</c:v>
                </c:pt>
                <c:pt idx="11643">
                  <c:v>55.737458205999999</c:v>
                </c:pt>
                <c:pt idx="11644">
                  <c:v>36.167305464999998</c:v>
                </c:pt>
                <c:pt idx="11645">
                  <c:v>160.019156098</c:v>
                </c:pt>
                <c:pt idx="11646">
                  <c:v>258.62011264799997</c:v>
                </c:pt>
                <c:pt idx="11647">
                  <c:v>302.03001019499999</c:v>
                </c:pt>
                <c:pt idx="11648">
                  <c:v>342.07695117399999</c:v>
                </c:pt>
                <c:pt idx="11649">
                  <c:v>306.96334255800002</c:v>
                </c:pt>
                <c:pt idx="11650">
                  <c:v>188.75433299900001</c:v>
                </c:pt>
                <c:pt idx="11651">
                  <c:v>148.668147465</c:v>
                </c:pt>
                <c:pt idx="11652">
                  <c:v>232.15526035299999</c:v>
                </c:pt>
                <c:pt idx="11653">
                  <c:v>352.59164912300002</c:v>
                </c:pt>
                <c:pt idx="11654">
                  <c:v>351.318855848</c:v>
                </c:pt>
                <c:pt idx="11655">
                  <c:v>232.207452098</c:v>
                </c:pt>
                <c:pt idx="11656">
                  <c:v>193.292235108</c:v>
                </c:pt>
                <c:pt idx="11657">
                  <c:v>148.79468406399999</c:v>
                </c:pt>
                <c:pt idx="11658">
                  <c:v>-11.099944650999999</c:v>
                </c:pt>
                <c:pt idx="11659">
                  <c:v>75.784228276999997</c:v>
                </c:pt>
                <c:pt idx="11660">
                  <c:v>165.38722829400001</c:v>
                </c:pt>
                <c:pt idx="11661">
                  <c:v>189.414195745</c:v>
                </c:pt>
                <c:pt idx="11662">
                  <c:v>230.998600471</c:v>
                </c:pt>
                <c:pt idx="11663">
                  <c:v>277.15345770200003</c:v>
                </c:pt>
                <c:pt idx="11664">
                  <c:v>163.13623962899999</c:v>
                </c:pt>
                <c:pt idx="11665">
                  <c:v>151.289163871</c:v>
                </c:pt>
                <c:pt idx="11666">
                  <c:v>190.19940393100001</c:v>
                </c:pt>
                <c:pt idx="11667">
                  <c:v>283.14043890300002</c:v>
                </c:pt>
                <c:pt idx="11668">
                  <c:v>409.03301678299999</c:v>
                </c:pt>
                <c:pt idx="11669">
                  <c:v>303.22728166399997</c:v>
                </c:pt>
                <c:pt idx="11670">
                  <c:v>183.047351867</c:v>
                </c:pt>
                <c:pt idx="11671">
                  <c:v>165.42223440000001</c:v>
                </c:pt>
                <c:pt idx="11672">
                  <c:v>66.771338010999997</c:v>
                </c:pt>
                <c:pt idx="11673">
                  <c:v>12.568330162000001</c:v>
                </c:pt>
                <c:pt idx="11674">
                  <c:v>147.78195060100001</c:v>
                </c:pt>
                <c:pt idx="11675">
                  <c:v>257.67860243899997</c:v>
                </c:pt>
                <c:pt idx="11676">
                  <c:v>280.879848025</c:v>
                </c:pt>
                <c:pt idx="11677">
                  <c:v>311.08482939200002</c:v>
                </c:pt>
                <c:pt idx="11678">
                  <c:v>298.239096297</c:v>
                </c:pt>
                <c:pt idx="11679">
                  <c:v>174.12595438700001</c:v>
                </c:pt>
                <c:pt idx="11680">
                  <c:v>155.811453443</c:v>
                </c:pt>
                <c:pt idx="11681">
                  <c:v>246.13649051499999</c:v>
                </c:pt>
                <c:pt idx="11682">
                  <c:v>370.78900534399997</c:v>
                </c:pt>
                <c:pt idx="11683">
                  <c:v>403.950045746</c:v>
                </c:pt>
                <c:pt idx="11684">
                  <c:v>278.61361885399998</c:v>
                </c:pt>
                <c:pt idx="11685">
                  <c:v>202.215007052</c:v>
                </c:pt>
                <c:pt idx="11686">
                  <c:v>155.39181908699999</c:v>
                </c:pt>
                <c:pt idx="11687">
                  <c:v>-14.813169552</c:v>
                </c:pt>
                <c:pt idx="11688">
                  <c:v>49.438402281999998</c:v>
                </c:pt>
                <c:pt idx="11689">
                  <c:v>147.35964801099999</c:v>
                </c:pt>
                <c:pt idx="11690">
                  <c:v>198.691178861</c:v>
                </c:pt>
                <c:pt idx="11691">
                  <c:v>247.80553180199999</c:v>
                </c:pt>
                <c:pt idx="11692">
                  <c:v>283.60920678399998</c:v>
                </c:pt>
                <c:pt idx="11693">
                  <c:v>176.83090469300001</c:v>
                </c:pt>
                <c:pt idx="11694">
                  <c:v>126.783352955</c:v>
                </c:pt>
                <c:pt idx="11695">
                  <c:v>130.998428542</c:v>
                </c:pt>
                <c:pt idx="11696">
                  <c:v>212.14245170800001</c:v>
                </c:pt>
                <c:pt idx="11697">
                  <c:v>345.88933062500001</c:v>
                </c:pt>
                <c:pt idx="11698">
                  <c:v>274.14646654699999</c:v>
                </c:pt>
                <c:pt idx="11699">
                  <c:v>161.05567293300001</c:v>
                </c:pt>
                <c:pt idx="11700">
                  <c:v>146.689429803</c:v>
                </c:pt>
                <c:pt idx="11701">
                  <c:v>62.539583205</c:v>
                </c:pt>
                <c:pt idx="11702">
                  <c:v>-33.088922162999999</c:v>
                </c:pt>
                <c:pt idx="11703">
                  <c:v>95.881839952000007</c:v>
                </c:pt>
                <c:pt idx="11704">
                  <c:v>205.26412059699999</c:v>
                </c:pt>
                <c:pt idx="11705">
                  <c:v>213.77290122400001</c:v>
                </c:pt>
                <c:pt idx="11706">
                  <c:v>252.296050264</c:v>
                </c:pt>
                <c:pt idx="11707">
                  <c:v>283.86442217400003</c:v>
                </c:pt>
                <c:pt idx="11708">
                  <c:v>163.28001824099999</c:v>
                </c:pt>
                <c:pt idx="11709">
                  <c:v>158.55743092700001</c:v>
                </c:pt>
                <c:pt idx="11710">
                  <c:v>238.26465988999999</c:v>
                </c:pt>
                <c:pt idx="11711">
                  <c:v>352.69560667399998</c:v>
                </c:pt>
                <c:pt idx="11712">
                  <c:v>413.69357715899997</c:v>
                </c:pt>
                <c:pt idx="11713">
                  <c:v>283.32603037199999</c:v>
                </c:pt>
                <c:pt idx="11714">
                  <c:v>181.57436904900001</c:v>
                </c:pt>
                <c:pt idx="11715">
                  <c:v>153.86471592699999</c:v>
                </c:pt>
                <c:pt idx="11716">
                  <c:v>6.7030478249999996</c:v>
                </c:pt>
                <c:pt idx="11717">
                  <c:v>46.269901963999999</c:v>
                </c:pt>
                <c:pt idx="11718">
                  <c:v>150.777419643</c:v>
                </c:pt>
                <c:pt idx="11719">
                  <c:v>215.322177434</c:v>
                </c:pt>
                <c:pt idx="11720">
                  <c:v>254.80297451199999</c:v>
                </c:pt>
                <c:pt idx="11721">
                  <c:v>276.25504412800001</c:v>
                </c:pt>
                <c:pt idx="11722">
                  <c:v>186.25136767500001</c:v>
                </c:pt>
                <c:pt idx="11723">
                  <c:v>104.7787936</c:v>
                </c:pt>
                <c:pt idx="11724">
                  <c:v>96.683085910000003</c:v>
                </c:pt>
                <c:pt idx="11725">
                  <c:v>193.33439148400001</c:v>
                </c:pt>
                <c:pt idx="11726">
                  <c:v>329.981803464</c:v>
                </c:pt>
                <c:pt idx="11727">
                  <c:v>282.058296111</c:v>
                </c:pt>
                <c:pt idx="11728">
                  <c:v>158.04422502599999</c:v>
                </c:pt>
                <c:pt idx="11729">
                  <c:v>128.06959694899999</c:v>
                </c:pt>
                <c:pt idx="11730">
                  <c:v>53.360967516000002</c:v>
                </c:pt>
                <c:pt idx="11731">
                  <c:v>-77.668820805999999</c:v>
                </c:pt>
                <c:pt idx="11732">
                  <c:v>37.954875168000001</c:v>
                </c:pt>
                <c:pt idx="11733">
                  <c:v>156.96035207899999</c:v>
                </c:pt>
                <c:pt idx="11734">
                  <c:v>182.498474004</c:v>
                </c:pt>
                <c:pt idx="11735">
                  <c:v>231.20283422399999</c:v>
                </c:pt>
                <c:pt idx="11736">
                  <c:v>278.133550732</c:v>
                </c:pt>
                <c:pt idx="11737">
                  <c:v>147.62714114600001</c:v>
                </c:pt>
                <c:pt idx="11738">
                  <c:v>139.84281251799999</c:v>
                </c:pt>
                <c:pt idx="11739">
                  <c:v>198.45056024600001</c:v>
                </c:pt>
                <c:pt idx="11740">
                  <c:v>296.267420039</c:v>
                </c:pt>
                <c:pt idx="11741">
                  <c:v>391.27562619299999</c:v>
                </c:pt>
                <c:pt idx="11742">
                  <c:v>283.742676308</c:v>
                </c:pt>
                <c:pt idx="11743">
                  <c:v>188.47249650800001</c:v>
                </c:pt>
                <c:pt idx="11744">
                  <c:v>174.05552566599999</c:v>
                </c:pt>
                <c:pt idx="11745">
                  <c:v>39.982431630000001</c:v>
                </c:pt>
                <c:pt idx="11746">
                  <c:v>36.732872643999997</c:v>
                </c:pt>
                <c:pt idx="11747">
                  <c:v>145.35721848599999</c:v>
                </c:pt>
                <c:pt idx="11748">
                  <c:v>216.301835719</c:v>
                </c:pt>
                <c:pt idx="11749">
                  <c:v>240.66593076800001</c:v>
                </c:pt>
                <c:pt idx="11750">
                  <c:v>265.78758566499999</c:v>
                </c:pt>
                <c:pt idx="11751">
                  <c:v>222.33063744399999</c:v>
                </c:pt>
                <c:pt idx="11752">
                  <c:v>133.81621643899999</c:v>
                </c:pt>
                <c:pt idx="11753">
                  <c:v>119.770306265</c:v>
                </c:pt>
                <c:pt idx="11754">
                  <c:v>216.495408371</c:v>
                </c:pt>
                <c:pt idx="11755">
                  <c:v>338.99586565599998</c:v>
                </c:pt>
                <c:pt idx="11756">
                  <c:v>308.08666164300001</c:v>
                </c:pt>
                <c:pt idx="11757">
                  <c:v>168.42465319600001</c:v>
                </c:pt>
                <c:pt idx="11758">
                  <c:v>116.469097238</c:v>
                </c:pt>
                <c:pt idx="11759">
                  <c:v>61.666949510999999</c:v>
                </c:pt>
                <c:pt idx="11760">
                  <c:v>-78.922356801000006</c:v>
                </c:pt>
                <c:pt idx="11761">
                  <c:v>31.979209695000002</c:v>
                </c:pt>
                <c:pt idx="11762">
                  <c:v>151.33414063000001</c:v>
                </c:pt>
                <c:pt idx="11763">
                  <c:v>184.79520682399999</c:v>
                </c:pt>
                <c:pt idx="11764">
                  <c:v>225.37713220099999</c:v>
                </c:pt>
                <c:pt idx="11765">
                  <c:v>260.12434530199999</c:v>
                </c:pt>
                <c:pt idx="11766">
                  <c:v>121.73912056899999</c:v>
                </c:pt>
                <c:pt idx="11767">
                  <c:v>99.534277596999999</c:v>
                </c:pt>
                <c:pt idx="11768">
                  <c:v>141.213022744</c:v>
                </c:pt>
                <c:pt idx="11769">
                  <c:v>243.356495185</c:v>
                </c:pt>
                <c:pt idx="11770">
                  <c:v>381.458430405</c:v>
                </c:pt>
                <c:pt idx="11771">
                  <c:v>294.75097179099998</c:v>
                </c:pt>
                <c:pt idx="11772">
                  <c:v>191.23698264999999</c:v>
                </c:pt>
                <c:pt idx="11773">
                  <c:v>167.56339516700001</c:v>
                </c:pt>
                <c:pt idx="11774">
                  <c:v>41.398273437999997</c:v>
                </c:pt>
                <c:pt idx="11775">
                  <c:v>-8.3305071230000003</c:v>
                </c:pt>
                <c:pt idx="11776">
                  <c:v>104.175299596</c:v>
                </c:pt>
                <c:pt idx="11777">
                  <c:v>193.553073853</c:v>
                </c:pt>
                <c:pt idx="11778">
                  <c:v>226.62444843700001</c:v>
                </c:pt>
                <c:pt idx="11779">
                  <c:v>276.83207032199999</c:v>
                </c:pt>
                <c:pt idx="11780">
                  <c:v>274.120089323</c:v>
                </c:pt>
                <c:pt idx="11781">
                  <c:v>165.058486913</c:v>
                </c:pt>
                <c:pt idx="11782">
                  <c:v>139.221596299</c:v>
                </c:pt>
                <c:pt idx="11783">
                  <c:v>221.59602539400001</c:v>
                </c:pt>
                <c:pt idx="11784">
                  <c:v>329.17297676099997</c:v>
                </c:pt>
                <c:pt idx="11785">
                  <c:v>322.170618709</c:v>
                </c:pt>
                <c:pt idx="11786">
                  <c:v>185.90606107599999</c:v>
                </c:pt>
                <c:pt idx="11787">
                  <c:v>132.415362638</c:v>
                </c:pt>
                <c:pt idx="11788">
                  <c:v>105.305944676</c:v>
                </c:pt>
                <c:pt idx="11789">
                  <c:v>-45.359180228</c:v>
                </c:pt>
                <c:pt idx="11790">
                  <c:v>40.098938979000003</c:v>
                </c:pt>
                <c:pt idx="11791">
                  <c:v>141.42736542700001</c:v>
                </c:pt>
                <c:pt idx="11792">
                  <c:v>174.15317734000001</c:v>
                </c:pt>
                <c:pt idx="11793">
                  <c:v>202.22851080999999</c:v>
                </c:pt>
                <c:pt idx="11794">
                  <c:v>219.12276391099999</c:v>
                </c:pt>
                <c:pt idx="11795">
                  <c:v>97.521823592999993</c:v>
                </c:pt>
                <c:pt idx="11796">
                  <c:v>73.188903131000004</c:v>
                </c:pt>
                <c:pt idx="11797">
                  <c:v>108.077392534</c:v>
                </c:pt>
                <c:pt idx="11798">
                  <c:v>211.27217977399999</c:v>
                </c:pt>
                <c:pt idx="11799">
                  <c:v>356.96898544300001</c:v>
                </c:pt>
                <c:pt idx="11800">
                  <c:v>273.75106374199999</c:v>
                </c:pt>
                <c:pt idx="11801">
                  <c:v>148.622270679</c:v>
                </c:pt>
                <c:pt idx="11802">
                  <c:v>111.92172014800001</c:v>
                </c:pt>
                <c:pt idx="11803">
                  <c:v>1.6397877160000001</c:v>
                </c:pt>
                <c:pt idx="11804">
                  <c:v>-78.812651282999994</c:v>
                </c:pt>
                <c:pt idx="11805">
                  <c:v>55.364072813</c:v>
                </c:pt>
                <c:pt idx="11806">
                  <c:v>178.60999152599999</c:v>
                </c:pt>
                <c:pt idx="11807">
                  <c:v>213.449964255</c:v>
                </c:pt>
                <c:pt idx="11808">
                  <c:v>263.66615393299998</c:v>
                </c:pt>
                <c:pt idx="11809">
                  <c:v>278.80452988799999</c:v>
                </c:pt>
                <c:pt idx="11810">
                  <c:v>145.24019195100001</c:v>
                </c:pt>
                <c:pt idx="11811">
                  <c:v>115.753364878</c:v>
                </c:pt>
                <c:pt idx="11812">
                  <c:v>181.83187200200001</c:v>
                </c:pt>
                <c:pt idx="11813">
                  <c:v>291.473703194</c:v>
                </c:pt>
                <c:pt idx="11814">
                  <c:v>342.30117160600003</c:v>
                </c:pt>
                <c:pt idx="11815">
                  <c:v>229.58226309899999</c:v>
                </c:pt>
                <c:pt idx="11816">
                  <c:v>161.29350271000001</c:v>
                </c:pt>
                <c:pt idx="11817">
                  <c:v>135.97510875</c:v>
                </c:pt>
                <c:pt idx="11818">
                  <c:v>-26.009860792000001</c:v>
                </c:pt>
                <c:pt idx="11819">
                  <c:v>20.160443834999999</c:v>
                </c:pt>
                <c:pt idx="11820">
                  <c:v>105.906528138</c:v>
                </c:pt>
                <c:pt idx="11821">
                  <c:v>140.95422855699999</c:v>
                </c:pt>
                <c:pt idx="11822">
                  <c:v>174.18445438099999</c:v>
                </c:pt>
                <c:pt idx="11823">
                  <c:v>207.06446062200001</c:v>
                </c:pt>
                <c:pt idx="11824">
                  <c:v>124.991165647</c:v>
                </c:pt>
                <c:pt idx="11825">
                  <c:v>77.812698331999997</c:v>
                </c:pt>
                <c:pt idx="11826">
                  <c:v>86.555925291999998</c:v>
                </c:pt>
                <c:pt idx="11827">
                  <c:v>179.85452160899999</c:v>
                </c:pt>
                <c:pt idx="11828">
                  <c:v>307.26286159599999</c:v>
                </c:pt>
                <c:pt idx="11829">
                  <c:v>228.25708550600001</c:v>
                </c:pt>
                <c:pt idx="11830">
                  <c:v>85.973663665999993</c:v>
                </c:pt>
                <c:pt idx="11831">
                  <c:v>56.871098805000003</c:v>
                </c:pt>
                <c:pt idx="11832">
                  <c:v>-11.41574306</c:v>
                </c:pt>
                <c:pt idx="11833">
                  <c:v>-110.615490877</c:v>
                </c:pt>
                <c:pt idx="11834">
                  <c:v>26.365708690999998</c:v>
                </c:pt>
                <c:pt idx="11835">
                  <c:v>156.401900869</c:v>
                </c:pt>
                <c:pt idx="11836">
                  <c:v>178.36424261299999</c:v>
                </c:pt>
                <c:pt idx="11837">
                  <c:v>211.62092665200001</c:v>
                </c:pt>
                <c:pt idx="11838">
                  <c:v>233.150332225</c:v>
                </c:pt>
                <c:pt idx="11839">
                  <c:v>86.547181625999997</c:v>
                </c:pt>
                <c:pt idx="11840">
                  <c:v>75.721915236000001</c:v>
                </c:pt>
                <c:pt idx="11841">
                  <c:v>150.22922362400001</c:v>
                </c:pt>
                <c:pt idx="11842">
                  <c:v>271.31653417699999</c:v>
                </c:pt>
                <c:pt idx="11843">
                  <c:v>369.10414127600001</c:v>
                </c:pt>
                <c:pt idx="11844">
                  <c:v>263.35707136000002</c:v>
                </c:pt>
                <c:pt idx="11845">
                  <c:v>166.070434992</c:v>
                </c:pt>
                <c:pt idx="11846">
                  <c:v>130.42531424399999</c:v>
                </c:pt>
                <c:pt idx="11847">
                  <c:v>-28.313077715999999</c:v>
                </c:pt>
                <c:pt idx="11848">
                  <c:v>-24.698513747</c:v>
                </c:pt>
                <c:pt idx="11849">
                  <c:v>72.398116723000001</c:v>
                </c:pt>
                <c:pt idx="11850">
                  <c:v>143.411599088</c:v>
                </c:pt>
                <c:pt idx="11851">
                  <c:v>192.63765149700001</c:v>
                </c:pt>
                <c:pt idx="11852">
                  <c:v>236.07163843199999</c:v>
                </c:pt>
                <c:pt idx="11853">
                  <c:v>180.43383334000001</c:v>
                </c:pt>
                <c:pt idx="11854">
                  <c:v>93.873562676999995</c:v>
                </c:pt>
                <c:pt idx="11855">
                  <c:v>70.493407495</c:v>
                </c:pt>
                <c:pt idx="11856">
                  <c:v>152.14612497100001</c:v>
                </c:pt>
                <c:pt idx="11857">
                  <c:v>260.47771518500002</c:v>
                </c:pt>
                <c:pt idx="11858">
                  <c:v>213.23132721600001</c:v>
                </c:pt>
                <c:pt idx="11859">
                  <c:v>87.823661243999993</c:v>
                </c:pt>
                <c:pt idx="11860">
                  <c:v>68.831878998999997</c:v>
                </c:pt>
                <c:pt idx="11861">
                  <c:v>22.067139715</c:v>
                </c:pt>
                <c:pt idx="11862">
                  <c:v>-109.217070695</c:v>
                </c:pt>
                <c:pt idx="11863">
                  <c:v>7.1801130139999998</c:v>
                </c:pt>
                <c:pt idx="11864">
                  <c:v>119.016717075</c:v>
                </c:pt>
                <c:pt idx="11865">
                  <c:v>129.74796649000001</c:v>
                </c:pt>
                <c:pt idx="11866">
                  <c:v>151.468987481</c:v>
                </c:pt>
                <c:pt idx="11867">
                  <c:v>187.78592591699999</c:v>
                </c:pt>
                <c:pt idx="11868">
                  <c:v>62.211601244999997</c:v>
                </c:pt>
                <c:pt idx="11869">
                  <c:v>67.897722862999998</c:v>
                </c:pt>
                <c:pt idx="11870">
                  <c:v>134.262781316</c:v>
                </c:pt>
                <c:pt idx="11871">
                  <c:v>245.36182932700001</c:v>
                </c:pt>
                <c:pt idx="11872">
                  <c:v>365.18687776199999</c:v>
                </c:pt>
                <c:pt idx="11873">
                  <c:v>256.03462092400002</c:v>
                </c:pt>
                <c:pt idx="11874">
                  <c:v>134.482383723</c:v>
                </c:pt>
                <c:pt idx="11875">
                  <c:v>96.160252994000004</c:v>
                </c:pt>
                <c:pt idx="11876">
                  <c:v>-32.991606470000001</c:v>
                </c:pt>
                <c:pt idx="11877">
                  <c:v>-51.780277120999997</c:v>
                </c:pt>
                <c:pt idx="11878">
                  <c:v>72.293134609999996</c:v>
                </c:pt>
                <c:pt idx="11879">
                  <c:v>170.49948000099999</c:v>
                </c:pt>
                <c:pt idx="11880">
                  <c:v>212.638349264</c:v>
                </c:pt>
                <c:pt idx="11881">
                  <c:v>250.76879212</c:v>
                </c:pt>
                <c:pt idx="11882">
                  <c:v>214.42065181999999</c:v>
                </c:pt>
                <c:pt idx="11883">
                  <c:v>94.612732471000001</c:v>
                </c:pt>
                <c:pt idx="11884">
                  <c:v>55.821530897999999</c:v>
                </c:pt>
                <c:pt idx="11885">
                  <c:v>141.181522191</c:v>
                </c:pt>
                <c:pt idx="11886">
                  <c:v>262.86613931599999</c:v>
                </c:pt>
                <c:pt idx="11887">
                  <c:v>261.88870008700002</c:v>
                </c:pt>
                <c:pt idx="11888">
                  <c:v>141.93665510100001</c:v>
                </c:pt>
                <c:pt idx="11889">
                  <c:v>101.046627117</c:v>
                </c:pt>
                <c:pt idx="11890">
                  <c:v>54.717221383000002</c:v>
                </c:pt>
                <c:pt idx="11891">
                  <c:v>-106.207960114</c:v>
                </c:pt>
                <c:pt idx="11892">
                  <c:v>-21.352303024000001</c:v>
                </c:pt>
                <c:pt idx="11893">
                  <c:v>69.604143870000001</c:v>
                </c:pt>
                <c:pt idx="11894">
                  <c:v>95.798060883999995</c:v>
                </c:pt>
                <c:pt idx="11895">
                  <c:v>138.97372254999999</c:v>
                </c:pt>
                <c:pt idx="11896">
                  <c:v>185.52127469999999</c:v>
                </c:pt>
                <c:pt idx="11897">
                  <c:v>70.624231283</c:v>
                </c:pt>
                <c:pt idx="11898">
                  <c:v>56.987553017000003</c:v>
                </c:pt>
                <c:pt idx="11899">
                  <c:v>94.207131447999998</c:v>
                </c:pt>
                <c:pt idx="11900">
                  <c:v>185.794173046</c:v>
                </c:pt>
                <c:pt idx="11901">
                  <c:v>309.475743782</c:v>
                </c:pt>
                <c:pt idx="11902">
                  <c:v>205.942360205</c:v>
                </c:pt>
                <c:pt idx="11903">
                  <c:v>88.060547584000005</c:v>
                </c:pt>
                <c:pt idx="11904">
                  <c:v>71.764797270000003</c:v>
                </c:pt>
                <c:pt idx="11905">
                  <c:v>-27.123733199</c:v>
                </c:pt>
                <c:pt idx="11906">
                  <c:v>-82.371572205999996</c:v>
                </c:pt>
                <c:pt idx="11907">
                  <c:v>26.202064512</c:v>
                </c:pt>
                <c:pt idx="11908">
                  <c:v>135.074622452</c:v>
                </c:pt>
                <c:pt idx="11909">
                  <c:v>156.38940145999999</c:v>
                </c:pt>
                <c:pt idx="11910">
                  <c:v>184.03741107100001</c:v>
                </c:pt>
                <c:pt idx="11911">
                  <c:v>174.02393570300001</c:v>
                </c:pt>
                <c:pt idx="11912">
                  <c:v>51.812193231000002</c:v>
                </c:pt>
                <c:pt idx="11913">
                  <c:v>34.398392813999997</c:v>
                </c:pt>
                <c:pt idx="11914">
                  <c:v>124.697977682</c:v>
                </c:pt>
                <c:pt idx="11915">
                  <c:v>248.48106181</c:v>
                </c:pt>
                <c:pt idx="11916">
                  <c:v>280.07635976799997</c:v>
                </c:pt>
                <c:pt idx="11917">
                  <c:v>152.60375322499999</c:v>
                </c:pt>
                <c:pt idx="11918">
                  <c:v>74.160526653999995</c:v>
                </c:pt>
                <c:pt idx="11919">
                  <c:v>25.727356728</c:v>
                </c:pt>
                <c:pt idx="11920">
                  <c:v>-142.13789596399999</c:v>
                </c:pt>
                <c:pt idx="11921">
                  <c:v>-76.739138711999999</c:v>
                </c:pt>
                <c:pt idx="11922">
                  <c:v>22.124912210000002</c:v>
                </c:pt>
                <c:pt idx="11923">
                  <c:v>73.730079625000002</c:v>
                </c:pt>
                <c:pt idx="11924">
                  <c:v>121.93090231399999</c:v>
                </c:pt>
                <c:pt idx="11925">
                  <c:v>155.83443942100001</c:v>
                </c:pt>
                <c:pt idx="11926">
                  <c:v>47.380752299000001</c:v>
                </c:pt>
                <c:pt idx="11927">
                  <c:v>-4.3027811900000001</c:v>
                </c:pt>
                <c:pt idx="11928">
                  <c:v>-2.1672333560000001</c:v>
                </c:pt>
                <c:pt idx="11929">
                  <c:v>81.007364957999997</c:v>
                </c:pt>
                <c:pt idx="11930">
                  <c:v>216.55195935500001</c:v>
                </c:pt>
                <c:pt idx="11931">
                  <c:v>145.88732837399999</c:v>
                </c:pt>
                <c:pt idx="11932">
                  <c:v>32.643227392</c:v>
                </c:pt>
                <c:pt idx="11933">
                  <c:v>16.77761143</c:v>
                </c:pt>
                <c:pt idx="11934">
                  <c:v>-69.194621620999996</c:v>
                </c:pt>
                <c:pt idx="11935">
                  <c:v>-166.387726972</c:v>
                </c:pt>
                <c:pt idx="11936">
                  <c:v>-38.737101639999999</c:v>
                </c:pt>
                <c:pt idx="11937">
                  <c:v>68.541667974999996</c:v>
                </c:pt>
                <c:pt idx="11938">
                  <c:v>79.125847140999994</c:v>
                </c:pt>
                <c:pt idx="11939">
                  <c:v>119.63748303</c:v>
                </c:pt>
                <c:pt idx="11940">
                  <c:v>152.29259547000001</c:v>
                </c:pt>
                <c:pt idx="11941">
                  <c:v>31.289549325999999</c:v>
                </c:pt>
                <c:pt idx="11942">
                  <c:v>25.377241157</c:v>
                </c:pt>
                <c:pt idx="11943">
                  <c:v>103.58623452099999</c:v>
                </c:pt>
                <c:pt idx="11944">
                  <c:v>216.395341874</c:v>
                </c:pt>
                <c:pt idx="11945">
                  <c:v>276.13426167599999</c:v>
                </c:pt>
                <c:pt idx="11946">
                  <c:v>144.10597354399999</c:v>
                </c:pt>
                <c:pt idx="11947">
                  <c:v>44.511391621999998</c:v>
                </c:pt>
                <c:pt idx="11948">
                  <c:v>18.510851824</c:v>
                </c:pt>
                <c:pt idx="11949">
                  <c:v>-128.36216185000001</c:v>
                </c:pt>
                <c:pt idx="11950">
                  <c:v>-89.439554556000004</c:v>
                </c:pt>
                <c:pt idx="11951">
                  <c:v>14.453070969000001</c:v>
                </c:pt>
                <c:pt idx="11952">
                  <c:v>77.625498503000003</c:v>
                </c:pt>
                <c:pt idx="11953">
                  <c:v>115.238844703</c:v>
                </c:pt>
                <c:pt idx="11954">
                  <c:v>135.16110154</c:v>
                </c:pt>
                <c:pt idx="11955">
                  <c:v>43.971486472000002</c:v>
                </c:pt>
                <c:pt idx="11956">
                  <c:v>-35.388762792999998</c:v>
                </c:pt>
                <c:pt idx="11957">
                  <c:v>-42.172454186000003</c:v>
                </c:pt>
                <c:pt idx="11958">
                  <c:v>55.106228739000002</c:v>
                </c:pt>
                <c:pt idx="11959">
                  <c:v>191.55306167000001</c:v>
                </c:pt>
                <c:pt idx="11960">
                  <c:v>142.72281881500001</c:v>
                </c:pt>
                <c:pt idx="11961">
                  <c:v>16.875195065</c:v>
                </c:pt>
                <c:pt idx="11962">
                  <c:v>-15.160143838</c:v>
                </c:pt>
                <c:pt idx="11963">
                  <c:v>-90.919935979000002</c:v>
                </c:pt>
                <c:pt idx="11964">
                  <c:v>-223.10183379899999</c:v>
                </c:pt>
                <c:pt idx="11965">
                  <c:v>-105.901580194</c:v>
                </c:pt>
                <c:pt idx="11966">
                  <c:v>14.601541502</c:v>
                </c:pt>
                <c:pt idx="11967">
                  <c:v>41.011881297000002</c:v>
                </c:pt>
                <c:pt idx="11968">
                  <c:v>89.460079335000003</c:v>
                </c:pt>
                <c:pt idx="11969">
                  <c:v>135.09777643000001</c:v>
                </c:pt>
                <c:pt idx="11970">
                  <c:v>2.9117467490000002</c:v>
                </c:pt>
                <c:pt idx="11971">
                  <c:v>-6.4840590809999998</c:v>
                </c:pt>
                <c:pt idx="11972">
                  <c:v>50.730285068000001</c:v>
                </c:pt>
                <c:pt idx="11973">
                  <c:v>147.22487132200001</c:v>
                </c:pt>
                <c:pt idx="11974">
                  <c:v>244.46921576099999</c:v>
                </c:pt>
                <c:pt idx="11975">
                  <c:v>138.54550990199999</c:v>
                </c:pt>
                <c:pt idx="11976">
                  <c:v>43.798028371999997</c:v>
                </c:pt>
                <c:pt idx="11977">
                  <c:v>28.515061343999999</c:v>
                </c:pt>
                <c:pt idx="11978">
                  <c:v>-106.99762290300001</c:v>
                </c:pt>
                <c:pt idx="11979">
                  <c:v>-111.903260265</c:v>
                </c:pt>
                <c:pt idx="11980">
                  <c:v>-4.3783411540000001</c:v>
                </c:pt>
                <c:pt idx="11981">
                  <c:v>65.311724919</c:v>
                </c:pt>
                <c:pt idx="11982">
                  <c:v>88.355787379000006</c:v>
                </c:pt>
                <c:pt idx="11983">
                  <c:v>115.595657702</c:v>
                </c:pt>
                <c:pt idx="11984">
                  <c:v>73.668885742000001</c:v>
                </c:pt>
                <c:pt idx="11985">
                  <c:v>-14.544951662000001</c:v>
                </c:pt>
                <c:pt idx="11986">
                  <c:v>-29.147667269999999</c:v>
                </c:pt>
                <c:pt idx="11987">
                  <c:v>66.524548319999994</c:v>
                </c:pt>
                <c:pt idx="11988">
                  <c:v>187.54172852100001</c:v>
                </c:pt>
                <c:pt idx="11989">
                  <c:v>410.01492521400002</c:v>
                </c:pt>
                <c:pt idx="11990">
                  <c:v>269.413569838</c:v>
                </c:pt>
                <c:pt idx="11991">
                  <c:v>217.10724288899999</c:v>
                </c:pt>
                <c:pt idx="11992">
                  <c:v>164.66433333399999</c:v>
                </c:pt>
                <c:pt idx="11993">
                  <c:v>25.096341381999999</c:v>
                </c:pt>
                <c:pt idx="11994">
                  <c:v>136.63063957899999</c:v>
                </c:pt>
                <c:pt idx="11995">
                  <c:v>256.20449089200002</c:v>
                </c:pt>
                <c:pt idx="11996">
                  <c:v>289.17840381899998</c:v>
                </c:pt>
                <c:pt idx="11997">
                  <c:v>328.45291572600001</c:v>
                </c:pt>
                <c:pt idx="11998">
                  <c:v>361.71895947799999</c:v>
                </c:pt>
                <c:pt idx="11999">
                  <c:v>222.69392586999999</c:v>
                </c:pt>
                <c:pt idx="12000">
                  <c:v>200.31794254600001</c:v>
                </c:pt>
                <c:pt idx="12001">
                  <c:v>243.72950940000001</c:v>
                </c:pt>
                <c:pt idx="12002">
                  <c:v>347.25513648700002</c:v>
                </c:pt>
                <c:pt idx="12003">
                  <c:v>486.37088443599998</c:v>
                </c:pt>
                <c:pt idx="12004">
                  <c:v>399.72486910800001</c:v>
                </c:pt>
                <c:pt idx="12005">
                  <c:v>295.15886927899999</c:v>
                </c:pt>
                <c:pt idx="12006">
                  <c:v>269.81614213400002</c:v>
                </c:pt>
                <c:pt idx="12007">
                  <c:v>142.75938332300001</c:v>
                </c:pt>
                <c:pt idx="12008">
                  <c:v>92.231853951000005</c:v>
                </c:pt>
                <c:pt idx="12009">
                  <c:v>204.54072574899999</c:v>
                </c:pt>
                <c:pt idx="12010">
                  <c:v>296.05914126599998</c:v>
                </c:pt>
                <c:pt idx="12011">
                  <c:v>330.68061076599997</c:v>
                </c:pt>
                <c:pt idx="12012">
                  <c:v>381.776381593</c:v>
                </c:pt>
                <c:pt idx="12013">
                  <c:v>378.89162341100001</c:v>
                </c:pt>
                <c:pt idx="12014">
                  <c:v>268.88842882099999</c:v>
                </c:pt>
                <c:pt idx="12015">
                  <c:v>241.97640391799999</c:v>
                </c:pt>
                <c:pt idx="12016">
                  <c:v>323.32607047900001</c:v>
                </c:pt>
                <c:pt idx="12017">
                  <c:v>430.18345344199997</c:v>
                </c:pt>
                <c:pt idx="12018">
                  <c:v>423.36534104200001</c:v>
                </c:pt>
                <c:pt idx="12019">
                  <c:v>289.17194332000003</c:v>
                </c:pt>
                <c:pt idx="12020">
                  <c:v>237.08518535499999</c:v>
                </c:pt>
                <c:pt idx="12021">
                  <c:v>210.230833346</c:v>
                </c:pt>
                <c:pt idx="12022">
                  <c:v>58.879833621000003</c:v>
                </c:pt>
                <c:pt idx="12023">
                  <c:v>143.714446232</c:v>
                </c:pt>
                <c:pt idx="12024">
                  <c:v>244.15564673200001</c:v>
                </c:pt>
                <c:pt idx="12025">
                  <c:v>275.82746898300002</c:v>
                </c:pt>
                <c:pt idx="12026">
                  <c:v>303.02850954600001</c:v>
                </c:pt>
                <c:pt idx="12027">
                  <c:v>319.81831391499998</c:v>
                </c:pt>
                <c:pt idx="12028">
                  <c:v>200.22033246199999</c:v>
                </c:pt>
                <c:pt idx="12029">
                  <c:v>177.118150818</c:v>
                </c:pt>
                <c:pt idx="12030">
                  <c:v>212.35481141</c:v>
                </c:pt>
                <c:pt idx="12031">
                  <c:v>315.40501325299999</c:v>
                </c:pt>
                <c:pt idx="12032">
                  <c:v>460.37516382299998</c:v>
                </c:pt>
                <c:pt idx="12033">
                  <c:v>376.07937648299998</c:v>
                </c:pt>
                <c:pt idx="12034">
                  <c:v>249.606097804</c:v>
                </c:pt>
                <c:pt idx="12035">
                  <c:v>212.07525668599999</c:v>
                </c:pt>
                <c:pt idx="12036">
                  <c:v>102.33622318499999</c:v>
                </c:pt>
                <c:pt idx="12037">
                  <c:v>23.151959154</c:v>
                </c:pt>
                <c:pt idx="12038">
                  <c:v>158.52845086299999</c:v>
                </c:pt>
                <c:pt idx="12039">
                  <c:v>282.60959290199997</c:v>
                </c:pt>
                <c:pt idx="12040">
                  <c:v>317.36952073200001</c:v>
                </c:pt>
                <c:pt idx="12041">
                  <c:v>366.661067699</c:v>
                </c:pt>
                <c:pt idx="12042">
                  <c:v>380.59371457399999</c:v>
                </c:pt>
                <c:pt idx="12043">
                  <c:v>246.109319382</c:v>
                </c:pt>
                <c:pt idx="12044">
                  <c:v>216.14453951900001</c:v>
                </c:pt>
                <c:pt idx="12045">
                  <c:v>282.27576814299999</c:v>
                </c:pt>
                <c:pt idx="12046">
                  <c:v>393.56266432299998</c:v>
                </c:pt>
                <c:pt idx="12047">
                  <c:v>445.82712402800001</c:v>
                </c:pt>
                <c:pt idx="12048">
                  <c:v>333.67489364699998</c:v>
                </c:pt>
                <c:pt idx="12049">
                  <c:v>264.87248606000003</c:v>
                </c:pt>
                <c:pt idx="12050">
                  <c:v>238.25857141500001</c:v>
                </c:pt>
                <c:pt idx="12051">
                  <c:v>75.248060558000006</c:v>
                </c:pt>
                <c:pt idx="12052">
                  <c:v>120.67780472699999</c:v>
                </c:pt>
                <c:pt idx="12053">
                  <c:v>205.83090339200001</c:v>
                </c:pt>
                <c:pt idx="12054">
                  <c:v>241.030071819</c:v>
                </c:pt>
                <c:pt idx="12055">
                  <c:v>275.95364321</c:v>
                </c:pt>
                <c:pt idx="12056">
                  <c:v>310.09168150199997</c:v>
                </c:pt>
                <c:pt idx="12057">
                  <c:v>228.31578311300001</c:v>
                </c:pt>
                <c:pt idx="12058">
                  <c:v>180.657407984</c:v>
                </c:pt>
                <c:pt idx="12059">
                  <c:v>188.539292717</c:v>
                </c:pt>
                <c:pt idx="12060">
                  <c:v>280.94103032999999</c:v>
                </c:pt>
                <c:pt idx="12061">
                  <c:v>407.42894004700003</c:v>
                </c:pt>
                <c:pt idx="12062">
                  <c:v>327.86836819899997</c:v>
                </c:pt>
                <c:pt idx="12063">
                  <c:v>185.925531275</c:v>
                </c:pt>
                <c:pt idx="12064">
                  <c:v>158.484069842</c:v>
                </c:pt>
                <c:pt idx="12065">
                  <c:v>90.973374499000002</c:v>
                </c:pt>
                <c:pt idx="12066">
                  <c:v>-8.3602108709999996</c:v>
                </c:pt>
                <c:pt idx="12067">
                  <c:v>128.59893974600001</c:v>
                </c:pt>
                <c:pt idx="12068">
                  <c:v>258.02387260099999</c:v>
                </c:pt>
                <c:pt idx="12069">
                  <c:v>279.01990514099998</c:v>
                </c:pt>
                <c:pt idx="12070">
                  <c:v>311.21174723799999</c:v>
                </c:pt>
                <c:pt idx="12071">
                  <c:v>332.05516308699998</c:v>
                </c:pt>
                <c:pt idx="12072">
                  <c:v>186.09509486799999</c:v>
                </c:pt>
                <c:pt idx="12073">
                  <c:v>176.79220006200001</c:v>
                </c:pt>
                <c:pt idx="12074">
                  <c:v>252.13536996299999</c:v>
                </c:pt>
                <c:pt idx="12075">
                  <c:v>373.58055342300003</c:v>
                </c:pt>
                <c:pt idx="12076">
                  <c:v>471.07878314200002</c:v>
                </c:pt>
                <c:pt idx="12077">
                  <c:v>364.48302052700001</c:v>
                </c:pt>
                <c:pt idx="12078">
                  <c:v>265.914646909</c:v>
                </c:pt>
                <c:pt idx="12079">
                  <c:v>229.188262525</c:v>
                </c:pt>
                <c:pt idx="12080">
                  <c:v>69.874640968999998</c:v>
                </c:pt>
                <c:pt idx="12081">
                  <c:v>74.189934581000003</c:v>
                </c:pt>
                <c:pt idx="12082">
                  <c:v>172.613600916</c:v>
                </c:pt>
                <c:pt idx="12083">
                  <c:v>244.69100017</c:v>
                </c:pt>
                <c:pt idx="12084">
                  <c:v>294.25453480599998</c:v>
                </c:pt>
                <c:pt idx="12085">
                  <c:v>337.27985940600001</c:v>
                </c:pt>
                <c:pt idx="12086">
                  <c:v>280.66982274600002</c:v>
                </c:pt>
                <c:pt idx="12087">
                  <c:v>193.169577186</c:v>
                </c:pt>
                <c:pt idx="12088">
                  <c:v>169.012445095</c:v>
                </c:pt>
                <c:pt idx="12089">
                  <c:v>249.497902861</c:v>
                </c:pt>
                <c:pt idx="12090">
                  <c:v>359.02831011799998</c:v>
                </c:pt>
                <c:pt idx="12091">
                  <c:v>313.19550056399999</c:v>
                </c:pt>
                <c:pt idx="12092">
                  <c:v>188.67300446799999</c:v>
                </c:pt>
                <c:pt idx="12093">
                  <c:v>169.73596676400001</c:v>
                </c:pt>
                <c:pt idx="12094">
                  <c:v>122.128137313</c:v>
                </c:pt>
                <c:pt idx="12095">
                  <c:v>-9.9887484270000009</c:v>
                </c:pt>
                <c:pt idx="12096">
                  <c:v>105.846720433</c:v>
                </c:pt>
                <c:pt idx="12097">
                  <c:v>216.868546708</c:v>
                </c:pt>
                <c:pt idx="12098">
                  <c:v>226.079982946</c:v>
                </c:pt>
                <c:pt idx="12099">
                  <c:v>249.33223427199999</c:v>
                </c:pt>
                <c:pt idx="12100">
                  <c:v>286.976506363</c:v>
                </c:pt>
                <c:pt idx="12101">
                  <c:v>162.10467989</c:v>
                </c:pt>
                <c:pt idx="12102">
                  <c:v>167.80040158599999</c:v>
                </c:pt>
                <c:pt idx="12103">
                  <c:v>233.77963431699999</c:v>
                </c:pt>
                <c:pt idx="12104">
                  <c:v>344.24806427700003</c:v>
                </c:pt>
                <c:pt idx="12105">
                  <c:v>463.08069543699997</c:v>
                </c:pt>
                <c:pt idx="12106">
                  <c:v>353.02664086499999</c:v>
                </c:pt>
                <c:pt idx="12107">
                  <c:v>230.198415291</c:v>
                </c:pt>
                <c:pt idx="12108">
                  <c:v>193.337298659</c:v>
                </c:pt>
                <c:pt idx="12109">
                  <c:v>65.153550086999999</c:v>
                </c:pt>
                <c:pt idx="12110">
                  <c:v>46.794915834000001</c:v>
                </c:pt>
                <c:pt idx="12111">
                  <c:v>171.07802729799999</c:v>
                </c:pt>
                <c:pt idx="12112">
                  <c:v>268.97717488199999</c:v>
                </c:pt>
                <c:pt idx="12113">
                  <c:v>310.35284794699999</c:v>
                </c:pt>
                <c:pt idx="12114">
                  <c:v>347.42502888899998</c:v>
                </c:pt>
                <c:pt idx="12115">
                  <c:v>310.21618296999998</c:v>
                </c:pt>
                <c:pt idx="12116">
                  <c:v>189.528900824</c:v>
                </c:pt>
                <c:pt idx="12117">
                  <c:v>152.076924039</c:v>
                </c:pt>
                <c:pt idx="12118">
                  <c:v>238.43016798400001</c:v>
                </c:pt>
                <c:pt idx="12119">
                  <c:v>360.78413363200002</c:v>
                </c:pt>
                <c:pt idx="12120">
                  <c:v>359.78304766899998</c:v>
                </c:pt>
                <c:pt idx="12121">
                  <c:v>239.30344898300001</c:v>
                </c:pt>
                <c:pt idx="12122">
                  <c:v>197.38501145500001</c:v>
                </c:pt>
                <c:pt idx="12123">
                  <c:v>149.942261578</c:v>
                </c:pt>
                <c:pt idx="12124">
                  <c:v>-11.433936176</c:v>
                </c:pt>
                <c:pt idx="12125">
                  <c:v>72.529610114999997</c:v>
                </c:pt>
                <c:pt idx="12126">
                  <c:v>164.69240752900001</c:v>
                </c:pt>
                <c:pt idx="12127">
                  <c:v>191.91219256700001</c:v>
                </c:pt>
                <c:pt idx="12128">
                  <c:v>235.741263866</c:v>
                </c:pt>
                <c:pt idx="12129">
                  <c:v>282.310917168</c:v>
                </c:pt>
                <c:pt idx="12130">
                  <c:v>166.74284937900001</c:v>
                </c:pt>
                <c:pt idx="12131">
                  <c:v>152.29227957399999</c:v>
                </c:pt>
                <c:pt idx="12132">
                  <c:v>188.786551317</c:v>
                </c:pt>
                <c:pt idx="12133">
                  <c:v>279.76801755000002</c:v>
                </c:pt>
                <c:pt idx="12134">
                  <c:v>402.50068959100003</c:v>
                </c:pt>
                <c:pt idx="12135">
                  <c:v>300.105794656</c:v>
                </c:pt>
                <c:pt idx="12136">
                  <c:v>183.218792017</c:v>
                </c:pt>
                <c:pt idx="12137">
                  <c:v>167.25246701099999</c:v>
                </c:pt>
                <c:pt idx="12138">
                  <c:v>67.845592672999999</c:v>
                </c:pt>
                <c:pt idx="12139">
                  <c:v>12.18756771</c:v>
                </c:pt>
                <c:pt idx="12140">
                  <c:v>145.71803270199999</c:v>
                </c:pt>
                <c:pt idx="12141">
                  <c:v>253.00795698100001</c:v>
                </c:pt>
                <c:pt idx="12142">
                  <c:v>273.78298119599998</c:v>
                </c:pt>
                <c:pt idx="12143">
                  <c:v>300.755794681</c:v>
                </c:pt>
                <c:pt idx="12144">
                  <c:v>292.09351781200002</c:v>
                </c:pt>
                <c:pt idx="12145">
                  <c:v>171.100945091</c:v>
                </c:pt>
                <c:pt idx="12146">
                  <c:v>154.221950093</c:v>
                </c:pt>
                <c:pt idx="12147">
                  <c:v>244.73534872600001</c:v>
                </c:pt>
                <c:pt idx="12148">
                  <c:v>368.29040194200002</c:v>
                </c:pt>
                <c:pt idx="12149">
                  <c:v>399.00216121099999</c:v>
                </c:pt>
                <c:pt idx="12150">
                  <c:v>270.60714607800003</c:v>
                </c:pt>
                <c:pt idx="12151">
                  <c:v>191.52851399599999</c:v>
                </c:pt>
                <c:pt idx="12152">
                  <c:v>142.705852322</c:v>
                </c:pt>
                <c:pt idx="12153">
                  <c:v>-23.749390643000002</c:v>
                </c:pt>
                <c:pt idx="12154">
                  <c:v>42.717997891000003</c:v>
                </c:pt>
                <c:pt idx="12155">
                  <c:v>142.320076847</c:v>
                </c:pt>
                <c:pt idx="12156">
                  <c:v>194.149407029</c:v>
                </c:pt>
                <c:pt idx="12157">
                  <c:v>242.02223290699999</c:v>
                </c:pt>
                <c:pt idx="12158">
                  <c:v>275.14746010499999</c:v>
                </c:pt>
                <c:pt idx="12159">
                  <c:v>165.82961354400001</c:v>
                </c:pt>
                <c:pt idx="12160">
                  <c:v>113.753834101</c:v>
                </c:pt>
                <c:pt idx="12161">
                  <c:v>115.520700623</c:v>
                </c:pt>
                <c:pt idx="12162">
                  <c:v>200.18064328599999</c:v>
                </c:pt>
                <c:pt idx="12163">
                  <c:v>337.01429639700001</c:v>
                </c:pt>
                <c:pt idx="12164">
                  <c:v>266.96702002500001</c:v>
                </c:pt>
                <c:pt idx="12165">
                  <c:v>153.828476397</c:v>
                </c:pt>
                <c:pt idx="12166">
                  <c:v>137.20843950899999</c:v>
                </c:pt>
                <c:pt idx="12167">
                  <c:v>50.207708977000003</c:v>
                </c:pt>
                <c:pt idx="12168">
                  <c:v>-47.313733579000001</c:v>
                </c:pt>
                <c:pt idx="12169">
                  <c:v>79.751525928000007</c:v>
                </c:pt>
                <c:pt idx="12170">
                  <c:v>186.333735018</c:v>
                </c:pt>
                <c:pt idx="12171">
                  <c:v>198.52484215600001</c:v>
                </c:pt>
                <c:pt idx="12172">
                  <c:v>240.53075202599999</c:v>
                </c:pt>
                <c:pt idx="12173">
                  <c:v>273.955722036</c:v>
                </c:pt>
                <c:pt idx="12174">
                  <c:v>152.873727473</c:v>
                </c:pt>
                <c:pt idx="12175">
                  <c:v>146.24212830799999</c:v>
                </c:pt>
                <c:pt idx="12176">
                  <c:v>223.84570345</c:v>
                </c:pt>
                <c:pt idx="12177">
                  <c:v>335.95078122799998</c:v>
                </c:pt>
                <c:pt idx="12178">
                  <c:v>394.758484216</c:v>
                </c:pt>
                <c:pt idx="12179">
                  <c:v>262.15738683199999</c:v>
                </c:pt>
                <c:pt idx="12180">
                  <c:v>164.406777363</c:v>
                </c:pt>
                <c:pt idx="12181">
                  <c:v>139.73255539900001</c:v>
                </c:pt>
                <c:pt idx="12182">
                  <c:v>-6.840356646</c:v>
                </c:pt>
                <c:pt idx="12183">
                  <c:v>32.298487047000002</c:v>
                </c:pt>
                <c:pt idx="12184">
                  <c:v>135.73237776299999</c:v>
                </c:pt>
                <c:pt idx="12185">
                  <c:v>198.01323341400001</c:v>
                </c:pt>
                <c:pt idx="12186">
                  <c:v>234.74962358600001</c:v>
                </c:pt>
                <c:pt idx="12187">
                  <c:v>253.94685054000001</c:v>
                </c:pt>
                <c:pt idx="12188">
                  <c:v>162.49955598599999</c:v>
                </c:pt>
                <c:pt idx="12189">
                  <c:v>85.095228840000004</c:v>
                </c:pt>
                <c:pt idx="12190">
                  <c:v>79.676786328999995</c:v>
                </c:pt>
                <c:pt idx="12191">
                  <c:v>177.80386494000001</c:v>
                </c:pt>
                <c:pt idx="12192">
                  <c:v>314.38530727400001</c:v>
                </c:pt>
                <c:pt idx="12193">
                  <c:v>264.723094199</c:v>
                </c:pt>
                <c:pt idx="12194">
                  <c:v>137.77650638200001</c:v>
                </c:pt>
                <c:pt idx="12195">
                  <c:v>104.550968204</c:v>
                </c:pt>
                <c:pt idx="12196">
                  <c:v>28.275597358999999</c:v>
                </c:pt>
                <c:pt idx="12197">
                  <c:v>-103.585791947</c:v>
                </c:pt>
                <c:pt idx="12198">
                  <c:v>15.003077069</c:v>
                </c:pt>
                <c:pt idx="12199">
                  <c:v>136.93839920299999</c:v>
                </c:pt>
                <c:pt idx="12200">
                  <c:v>164.24580580200001</c:v>
                </c:pt>
                <c:pt idx="12201">
                  <c:v>212.85058899000001</c:v>
                </c:pt>
                <c:pt idx="12202">
                  <c:v>257.975604412</c:v>
                </c:pt>
                <c:pt idx="12203">
                  <c:v>124.738504355</c:v>
                </c:pt>
                <c:pt idx="12204">
                  <c:v>114.353389986</c:v>
                </c:pt>
                <c:pt idx="12205">
                  <c:v>171.103930478</c:v>
                </c:pt>
                <c:pt idx="12206">
                  <c:v>267.55477186399997</c:v>
                </c:pt>
                <c:pt idx="12207">
                  <c:v>366.52566946899998</c:v>
                </c:pt>
                <c:pt idx="12208">
                  <c:v>261.947686326</c:v>
                </c:pt>
                <c:pt idx="12209">
                  <c:v>168.04168791800001</c:v>
                </c:pt>
                <c:pt idx="12210">
                  <c:v>152.48706588100001</c:v>
                </c:pt>
                <c:pt idx="12211">
                  <c:v>16.006127942999999</c:v>
                </c:pt>
                <c:pt idx="12212">
                  <c:v>10.81500247</c:v>
                </c:pt>
                <c:pt idx="12213">
                  <c:v>117.177010948</c:v>
                </c:pt>
                <c:pt idx="12214">
                  <c:v>185.89421207800001</c:v>
                </c:pt>
                <c:pt idx="12215">
                  <c:v>208.97696100900001</c:v>
                </c:pt>
                <c:pt idx="12216">
                  <c:v>238.343884737</c:v>
                </c:pt>
                <c:pt idx="12217">
                  <c:v>198.03198322700001</c:v>
                </c:pt>
                <c:pt idx="12218">
                  <c:v>110.403213749</c:v>
                </c:pt>
                <c:pt idx="12219">
                  <c:v>95.604572039999994</c:v>
                </c:pt>
                <c:pt idx="12220">
                  <c:v>190.93453110499999</c:v>
                </c:pt>
                <c:pt idx="12221">
                  <c:v>310.983848362</c:v>
                </c:pt>
                <c:pt idx="12222">
                  <c:v>277.34621269299998</c:v>
                </c:pt>
                <c:pt idx="12223">
                  <c:v>54.292665151000001</c:v>
                </c:pt>
                <c:pt idx="12224">
                  <c:v>1.7294928570000001</c:v>
                </c:pt>
                <c:pt idx="12225">
                  <c:v>-49.412224361</c:v>
                </c:pt>
                <c:pt idx="12226">
                  <c:v>-188.23718279900001</c:v>
                </c:pt>
                <c:pt idx="12227">
                  <c:v>-76.915244615999995</c:v>
                </c:pt>
                <c:pt idx="12228">
                  <c:v>42.242471672999997</c:v>
                </c:pt>
                <c:pt idx="12229">
                  <c:v>74.030661988999995</c:v>
                </c:pt>
                <c:pt idx="12230">
                  <c:v>111.501941958</c:v>
                </c:pt>
                <c:pt idx="12231">
                  <c:v>143.03013964300001</c:v>
                </c:pt>
                <c:pt idx="12232">
                  <c:v>2.6738774420000002</c:v>
                </c:pt>
                <c:pt idx="12233">
                  <c:v>-19.900214034000001</c:v>
                </c:pt>
                <c:pt idx="12234">
                  <c:v>24.732498944</c:v>
                </c:pt>
                <c:pt idx="12235">
                  <c:v>129.08216870300001</c:v>
                </c:pt>
                <c:pt idx="12236">
                  <c:v>268.17510628799999</c:v>
                </c:pt>
                <c:pt idx="12237">
                  <c:v>180.60454618700001</c:v>
                </c:pt>
                <c:pt idx="12238">
                  <c:v>74.685550644000003</c:v>
                </c:pt>
                <c:pt idx="12239">
                  <c:v>47.621352858999998</c:v>
                </c:pt>
                <c:pt idx="12240">
                  <c:v>-80.862659324000006</c:v>
                </c:pt>
                <c:pt idx="12241">
                  <c:v>-131.84343178399999</c:v>
                </c:pt>
                <c:pt idx="12242">
                  <c:v>-20.331799839999999</c:v>
                </c:pt>
                <c:pt idx="12243">
                  <c:v>72.236228256999993</c:v>
                </c:pt>
                <c:pt idx="12244">
                  <c:v>107.828206411</c:v>
                </c:pt>
                <c:pt idx="12245">
                  <c:v>158.80984131700001</c:v>
                </c:pt>
                <c:pt idx="12246">
                  <c:v>154.81768644799999</c:v>
                </c:pt>
                <c:pt idx="12247">
                  <c:v>43.014740963999998</c:v>
                </c:pt>
                <c:pt idx="12248">
                  <c:v>14.395659673000001</c:v>
                </c:pt>
                <c:pt idx="12249">
                  <c:v>94.397088460000006</c:v>
                </c:pt>
                <c:pt idx="12250">
                  <c:v>200.17866891899999</c:v>
                </c:pt>
                <c:pt idx="12251">
                  <c:v>192.793642732</c:v>
                </c:pt>
                <c:pt idx="12252">
                  <c:v>59.702193010000002</c:v>
                </c:pt>
                <c:pt idx="12253">
                  <c:v>8.5019726680000005</c:v>
                </c:pt>
                <c:pt idx="12254">
                  <c:v>-18.735885056000001</c:v>
                </c:pt>
                <c:pt idx="12255">
                  <c:v>-171.00259730299999</c:v>
                </c:pt>
                <c:pt idx="12256">
                  <c:v>-87.219640493</c:v>
                </c:pt>
                <c:pt idx="12257">
                  <c:v>11.882947952</c:v>
                </c:pt>
                <c:pt idx="12258">
                  <c:v>42.069159032999998</c:v>
                </c:pt>
                <c:pt idx="12259">
                  <c:v>68.095251985999994</c:v>
                </c:pt>
                <c:pt idx="12260">
                  <c:v>84.718254724000005</c:v>
                </c:pt>
                <c:pt idx="12261">
                  <c:v>-33.840231686999999</c:v>
                </c:pt>
                <c:pt idx="12262">
                  <c:v>-56.405897146000001</c:v>
                </c:pt>
                <c:pt idx="12263">
                  <c:v>-21.259623613999999</c:v>
                </c:pt>
                <c:pt idx="12264">
                  <c:v>81.247462627999994</c:v>
                </c:pt>
                <c:pt idx="12265">
                  <c:v>224.98610231800001</c:v>
                </c:pt>
                <c:pt idx="12266">
                  <c:v>138.99433107799999</c:v>
                </c:pt>
                <c:pt idx="12267">
                  <c:v>11.027224871</c:v>
                </c:pt>
                <c:pt idx="12268">
                  <c:v>-27.425883958</c:v>
                </c:pt>
                <c:pt idx="12269">
                  <c:v>-136.874814141</c:v>
                </c:pt>
                <c:pt idx="12270">
                  <c:v>-214.92712044500001</c:v>
                </c:pt>
                <c:pt idx="12271">
                  <c:v>-79.335977150999994</c:v>
                </c:pt>
                <c:pt idx="12272">
                  <c:v>44.779236857000001</c:v>
                </c:pt>
                <c:pt idx="12273">
                  <c:v>78.967798251999994</c:v>
                </c:pt>
                <c:pt idx="12274">
                  <c:v>126.755154061</c:v>
                </c:pt>
                <c:pt idx="12275">
                  <c:v>138.96169126300001</c:v>
                </c:pt>
                <c:pt idx="12276">
                  <c:v>2.871519052</c:v>
                </c:pt>
                <c:pt idx="12277">
                  <c:v>-28.295811796999999</c:v>
                </c:pt>
                <c:pt idx="12278">
                  <c:v>38.014856784000003</c:v>
                </c:pt>
                <c:pt idx="12279">
                  <c:v>150.403242355</c:v>
                </c:pt>
                <c:pt idx="12280">
                  <c:v>203.14916951999999</c:v>
                </c:pt>
                <c:pt idx="12281">
                  <c:v>90.818336396999996</c:v>
                </c:pt>
                <c:pt idx="12282">
                  <c:v>21.228181250999999</c:v>
                </c:pt>
                <c:pt idx="12283">
                  <c:v>-6.8614311289999996</c:v>
                </c:pt>
                <c:pt idx="12284">
                  <c:v>-171.04579190800001</c:v>
                </c:pt>
                <c:pt idx="12285">
                  <c:v>-126.60865936499999</c:v>
                </c:pt>
                <c:pt idx="12286">
                  <c:v>-42.973190146</c:v>
                </c:pt>
                <c:pt idx="12287">
                  <c:v>-7.2332909980000002</c:v>
                </c:pt>
                <c:pt idx="12288">
                  <c:v>28.905075893999999</c:v>
                </c:pt>
                <c:pt idx="12289">
                  <c:v>63.548920019999997</c:v>
                </c:pt>
                <c:pt idx="12290">
                  <c:v>-18.580027281</c:v>
                </c:pt>
                <c:pt idx="12291">
                  <c:v>-67.385446818999995</c:v>
                </c:pt>
                <c:pt idx="12292">
                  <c:v>-60.707650815000001</c:v>
                </c:pt>
                <c:pt idx="12293">
                  <c:v>30.565126995</c:v>
                </c:pt>
                <c:pt idx="12294">
                  <c:v>155.82601654000001</c:v>
                </c:pt>
                <c:pt idx="12295">
                  <c:v>74.517708013999993</c:v>
                </c:pt>
                <c:pt idx="12296">
                  <c:v>-66.402623640000002</c:v>
                </c:pt>
                <c:pt idx="12297">
                  <c:v>-92.680921412000004</c:v>
                </c:pt>
                <c:pt idx="12298">
                  <c:v>-159.941173768</c:v>
                </c:pt>
                <c:pt idx="12299">
                  <c:v>-259.58560950100002</c:v>
                </c:pt>
                <c:pt idx="12300">
                  <c:v>-123.38430871600001</c:v>
                </c:pt>
                <c:pt idx="12301">
                  <c:v>5.002382238</c:v>
                </c:pt>
                <c:pt idx="12302">
                  <c:v>24.721435754000002</c:v>
                </c:pt>
                <c:pt idx="12303">
                  <c:v>55.495630712999997</c:v>
                </c:pt>
                <c:pt idx="12304">
                  <c:v>74.484166049999999</c:v>
                </c:pt>
                <c:pt idx="12305">
                  <c:v>-70.403629386000006</c:v>
                </c:pt>
                <c:pt idx="12306">
                  <c:v>-78.721414839999994</c:v>
                </c:pt>
                <c:pt idx="12307">
                  <c:v>-3.0748430739999999</c:v>
                </c:pt>
                <c:pt idx="12308">
                  <c:v>118.331141183</c:v>
                </c:pt>
                <c:pt idx="12309">
                  <c:v>215.18141908999999</c:v>
                </c:pt>
                <c:pt idx="12310">
                  <c:v>107.35704764</c:v>
                </c:pt>
                <c:pt idx="12311">
                  <c:v>7.4187632839999997</c:v>
                </c:pt>
                <c:pt idx="12312">
                  <c:v>-30.320103726999999</c:v>
                </c:pt>
                <c:pt idx="12313">
                  <c:v>-190.64978953799999</c:v>
                </c:pt>
                <c:pt idx="12314">
                  <c:v>-213.30812458299999</c:v>
                </c:pt>
                <c:pt idx="12315">
                  <c:v>-114.675997548</c:v>
                </c:pt>
                <c:pt idx="12316">
                  <c:v>-42.229790819999998</c:v>
                </c:pt>
                <c:pt idx="12317">
                  <c:v>7.1181436939999996</c:v>
                </c:pt>
                <c:pt idx="12318">
                  <c:v>48.963986730999999</c:v>
                </c:pt>
                <c:pt idx="12319">
                  <c:v>-9.105245322</c:v>
                </c:pt>
                <c:pt idx="12320">
                  <c:v>-98.336453340999995</c:v>
                </c:pt>
                <c:pt idx="12321">
                  <c:v>-123.724388018</c:v>
                </c:pt>
                <c:pt idx="12322">
                  <c:v>-44.759161124000002</c:v>
                </c:pt>
                <c:pt idx="12323">
                  <c:v>65.513398632000005</c:v>
                </c:pt>
                <c:pt idx="12324">
                  <c:v>20.196648893999999</c:v>
                </c:pt>
                <c:pt idx="12325">
                  <c:v>-104.227705753</c:v>
                </c:pt>
                <c:pt idx="12326">
                  <c:v>-123.727916995</c:v>
                </c:pt>
                <c:pt idx="12327">
                  <c:v>-172.54465364699999</c:v>
                </c:pt>
                <c:pt idx="12328">
                  <c:v>-305.749620354</c:v>
                </c:pt>
                <c:pt idx="12329">
                  <c:v>-191.07758314700001</c:v>
                </c:pt>
                <c:pt idx="12330">
                  <c:v>-81.155748071000005</c:v>
                </c:pt>
                <c:pt idx="12331">
                  <c:v>-73.287536556999996</c:v>
                </c:pt>
                <c:pt idx="12332">
                  <c:v>-49.548312602999999</c:v>
                </c:pt>
                <c:pt idx="12333">
                  <c:v>-11.695525116000001</c:v>
                </c:pt>
                <c:pt idx="12334">
                  <c:v>-136.857393691</c:v>
                </c:pt>
                <c:pt idx="12335">
                  <c:v>-131.741346107</c:v>
                </c:pt>
                <c:pt idx="12336">
                  <c:v>-66.691410137999995</c:v>
                </c:pt>
                <c:pt idx="12337">
                  <c:v>42.829917461999997</c:v>
                </c:pt>
                <c:pt idx="12338">
                  <c:v>160.68328012000001</c:v>
                </c:pt>
                <c:pt idx="12339">
                  <c:v>49.627355664</c:v>
                </c:pt>
                <c:pt idx="12340">
                  <c:v>-74.214511916999996</c:v>
                </c:pt>
                <c:pt idx="12341">
                  <c:v>-110.529042589</c:v>
                </c:pt>
                <c:pt idx="12342">
                  <c:v>-238.5643226</c:v>
                </c:pt>
                <c:pt idx="12343">
                  <c:v>-257.32865336200001</c:v>
                </c:pt>
                <c:pt idx="12344">
                  <c:v>-133.33812233</c:v>
                </c:pt>
                <c:pt idx="12345">
                  <c:v>-35.993468530999998</c:v>
                </c:pt>
                <c:pt idx="12346">
                  <c:v>4.5057938200000001</c:v>
                </c:pt>
                <c:pt idx="12347">
                  <c:v>40.373882643999998</c:v>
                </c:pt>
                <c:pt idx="12348">
                  <c:v>2.1448120560000001</c:v>
                </c:pt>
                <c:pt idx="12349">
                  <c:v>-119.705546324</c:v>
                </c:pt>
                <c:pt idx="12350">
                  <c:v>-156.98353199900001</c:v>
                </c:pt>
                <c:pt idx="12351">
                  <c:v>-70.741599800000003</c:v>
                </c:pt>
                <c:pt idx="12352">
                  <c:v>51.486960494999998</c:v>
                </c:pt>
                <c:pt idx="12353">
                  <c:v>50.11167116</c:v>
                </c:pt>
                <c:pt idx="12354">
                  <c:v>-71.060036312999998</c:v>
                </c:pt>
                <c:pt idx="12355">
                  <c:v>-113.889604933</c:v>
                </c:pt>
                <c:pt idx="12356">
                  <c:v>-162.27414501300001</c:v>
                </c:pt>
                <c:pt idx="12357">
                  <c:v>-324.23852527899999</c:v>
                </c:pt>
                <c:pt idx="12358">
                  <c:v>-241.134414854</c:v>
                </c:pt>
                <c:pt idx="12359">
                  <c:v>-148.885491659</c:v>
                </c:pt>
                <c:pt idx="12360">
                  <c:v>-121.648569552</c:v>
                </c:pt>
                <c:pt idx="12361">
                  <c:v>-78.212201941999993</c:v>
                </c:pt>
                <c:pt idx="12362">
                  <c:v>-32.458517696000001</c:v>
                </c:pt>
                <c:pt idx="12363">
                  <c:v>-148.88968970900001</c:v>
                </c:pt>
                <c:pt idx="12364">
                  <c:v>-164.127919244</c:v>
                </c:pt>
                <c:pt idx="12365">
                  <c:v>-128.459060161</c:v>
                </c:pt>
                <c:pt idx="12366">
                  <c:v>-38.110492159000003</c:v>
                </c:pt>
                <c:pt idx="12367">
                  <c:v>84.132297498</c:v>
                </c:pt>
                <c:pt idx="12368">
                  <c:v>-18.39441751</c:v>
                </c:pt>
                <c:pt idx="12369">
                  <c:v>-135.52289658699999</c:v>
                </c:pt>
                <c:pt idx="12370">
                  <c:v>-151.936350831</c:v>
                </c:pt>
                <c:pt idx="12371">
                  <c:v>-251.90985051000001</c:v>
                </c:pt>
                <c:pt idx="12372">
                  <c:v>-308.31569048</c:v>
                </c:pt>
                <c:pt idx="12373">
                  <c:v>-175.086716814</c:v>
                </c:pt>
                <c:pt idx="12374">
                  <c:v>-68.171767872999993</c:v>
                </c:pt>
                <c:pt idx="12375">
                  <c:v>-47.896456585999999</c:v>
                </c:pt>
                <c:pt idx="12376">
                  <c:v>-21.599284136000001</c:v>
                </c:pt>
                <c:pt idx="12377">
                  <c:v>-30.929466725000001</c:v>
                </c:pt>
                <c:pt idx="12378">
                  <c:v>-152.59543283100001</c:v>
                </c:pt>
                <c:pt idx="12379">
                  <c:v>-169.87319267500001</c:v>
                </c:pt>
                <c:pt idx="12380">
                  <c:v>-79.977128867999994</c:v>
                </c:pt>
                <c:pt idx="12381">
                  <c:v>43.216285575999997</c:v>
                </c:pt>
                <c:pt idx="12382">
                  <c:v>73.747613287999997</c:v>
                </c:pt>
                <c:pt idx="12383">
                  <c:v>-54.935032800000002</c:v>
                </c:pt>
                <c:pt idx="12384">
                  <c:v>-134.39063981000001</c:v>
                </c:pt>
                <c:pt idx="12385">
                  <c:v>-183.75851041600001</c:v>
                </c:pt>
                <c:pt idx="12386">
                  <c:v>-350.76424582499999</c:v>
                </c:pt>
                <c:pt idx="12387">
                  <c:v>-284.97441532900001</c:v>
                </c:pt>
                <c:pt idx="12388">
                  <c:v>-185.61121520200001</c:v>
                </c:pt>
                <c:pt idx="12389">
                  <c:v>-134.087209637</c:v>
                </c:pt>
                <c:pt idx="12390">
                  <c:v>-86.705885523999996</c:v>
                </c:pt>
                <c:pt idx="12391">
                  <c:v>-54.191155989000002</c:v>
                </c:pt>
                <c:pt idx="12392">
                  <c:v>-164.05064790099999</c:v>
                </c:pt>
                <c:pt idx="12393">
                  <c:v>-216.56761331199999</c:v>
                </c:pt>
                <c:pt idx="12394">
                  <c:v>-215.28462467099999</c:v>
                </c:pt>
                <c:pt idx="12395">
                  <c:v>-131.45187283300001</c:v>
                </c:pt>
                <c:pt idx="12396">
                  <c:v>4.7811422480000001</c:v>
                </c:pt>
                <c:pt idx="12397">
                  <c:v>-65.767612998000004</c:v>
                </c:pt>
                <c:pt idx="12398">
                  <c:v>-179.378469572</c:v>
                </c:pt>
                <c:pt idx="12399">
                  <c:v>-196.299330742</c:v>
                </c:pt>
                <c:pt idx="12400">
                  <c:v>-283.574611205</c:v>
                </c:pt>
                <c:pt idx="12401">
                  <c:v>-381.58914499399998</c:v>
                </c:pt>
                <c:pt idx="12402">
                  <c:v>-254.452273604</c:v>
                </c:pt>
                <c:pt idx="12403">
                  <c:v>-147.911501233</c:v>
                </c:pt>
                <c:pt idx="12404">
                  <c:v>-136.593698088</c:v>
                </c:pt>
                <c:pt idx="12405">
                  <c:v>-95.740890911999998</c:v>
                </c:pt>
                <c:pt idx="12406">
                  <c:v>-63.470690724999997</c:v>
                </c:pt>
                <c:pt idx="12407">
                  <c:v>-185.11673844800001</c:v>
                </c:pt>
                <c:pt idx="12408">
                  <c:v>-191.81212142499999</c:v>
                </c:pt>
                <c:pt idx="12409">
                  <c:v>-114.517349317</c:v>
                </c:pt>
                <c:pt idx="12410">
                  <c:v>-2.4555888979999998</c:v>
                </c:pt>
                <c:pt idx="12411">
                  <c:v>56.583918367999999</c:v>
                </c:pt>
                <c:pt idx="12412">
                  <c:v>-76.075177183999998</c:v>
                </c:pt>
                <c:pt idx="12413">
                  <c:v>-175.02832578600001</c:v>
                </c:pt>
                <c:pt idx="12414">
                  <c:v>-200.898361282</c:v>
                </c:pt>
                <c:pt idx="12415">
                  <c:v>-348.04600535899999</c:v>
                </c:pt>
                <c:pt idx="12416">
                  <c:v>-309.58087572300002</c:v>
                </c:pt>
                <c:pt idx="12417">
                  <c:v>-205.89636202099999</c:v>
                </c:pt>
                <c:pt idx="12418">
                  <c:v>-143.34980696900001</c:v>
                </c:pt>
                <c:pt idx="12419">
                  <c:v>-106.61112997399999</c:v>
                </c:pt>
                <c:pt idx="12420">
                  <c:v>198.295174234</c:v>
                </c:pt>
                <c:pt idx="12421">
                  <c:v>106.050560444</c:v>
                </c:pt>
                <c:pt idx="12422">
                  <c:v>26.952822933</c:v>
                </c:pt>
                <c:pt idx="12423">
                  <c:v>20.228700052000001</c:v>
                </c:pt>
                <c:pt idx="12424">
                  <c:v>117.235934098</c:v>
                </c:pt>
                <c:pt idx="12425">
                  <c:v>253.35708727299999</c:v>
                </c:pt>
                <c:pt idx="12426">
                  <c:v>203.75164366199999</c:v>
                </c:pt>
                <c:pt idx="12427">
                  <c:v>76.949686088000007</c:v>
                </c:pt>
                <c:pt idx="12428">
                  <c:v>43.871601874</c:v>
                </c:pt>
                <c:pt idx="12429">
                  <c:v>-32.860109178000002</c:v>
                </c:pt>
                <c:pt idx="12430">
                  <c:v>-165.527877717</c:v>
                </c:pt>
                <c:pt idx="12431">
                  <c:v>-48.15765425</c:v>
                </c:pt>
                <c:pt idx="12432">
                  <c:v>72.486489513999999</c:v>
                </c:pt>
                <c:pt idx="12433">
                  <c:v>98.792366462000004</c:v>
                </c:pt>
                <c:pt idx="12434">
                  <c:v>146.57839099700001</c:v>
                </c:pt>
                <c:pt idx="12435">
                  <c:v>191.04226814699999</c:v>
                </c:pt>
                <c:pt idx="12436">
                  <c:v>57.772771308000003</c:v>
                </c:pt>
                <c:pt idx="12437">
                  <c:v>47.545413349</c:v>
                </c:pt>
                <c:pt idx="12438">
                  <c:v>103.974145936</c:v>
                </c:pt>
                <c:pt idx="12439">
                  <c:v>199.947964716</c:v>
                </c:pt>
                <c:pt idx="12440">
                  <c:v>297.21716475199997</c:v>
                </c:pt>
                <c:pt idx="12441">
                  <c:v>191.15909540600001</c:v>
                </c:pt>
                <c:pt idx="12442">
                  <c:v>96.137788282000002</c:v>
                </c:pt>
                <c:pt idx="12443">
                  <c:v>80.095775802000006</c:v>
                </c:pt>
                <c:pt idx="12444">
                  <c:v>-56.308110646999999</c:v>
                </c:pt>
                <c:pt idx="12445">
                  <c:v>-61.828003119000002</c:v>
                </c:pt>
                <c:pt idx="12446">
                  <c:v>45.132428654000002</c:v>
                </c:pt>
                <c:pt idx="12447">
                  <c:v>114.19151230200001</c:v>
                </c:pt>
                <c:pt idx="12448">
                  <c:v>136.73841774300001</c:v>
                </c:pt>
                <c:pt idx="12449">
                  <c:v>163.70995240799999</c:v>
                </c:pt>
                <c:pt idx="12450">
                  <c:v>121.198323354</c:v>
                </c:pt>
                <c:pt idx="12451">
                  <c:v>32.405926280999999</c:v>
                </c:pt>
                <c:pt idx="12452">
                  <c:v>17.253694984999999</c:v>
                </c:pt>
                <c:pt idx="12453">
                  <c:v>112.30322729700001</c:v>
                </c:pt>
                <c:pt idx="12454">
                  <c:v>232.77229570099999</c:v>
                </c:pt>
                <c:pt idx="12455">
                  <c:v>199.742860573</c:v>
                </c:pt>
                <c:pt idx="12456">
                  <c:v>58.016475665000002</c:v>
                </c:pt>
                <c:pt idx="12457">
                  <c:v>4.771697863</c:v>
                </c:pt>
                <c:pt idx="12458">
                  <c:v>-48.574242105000003</c:v>
                </c:pt>
                <c:pt idx="12459">
                  <c:v>-188.785468412</c:v>
                </c:pt>
                <c:pt idx="12460">
                  <c:v>-78.071331235000002</c:v>
                </c:pt>
                <c:pt idx="12461">
                  <c:v>40.788452886999998</c:v>
                </c:pt>
                <c:pt idx="12462">
                  <c:v>72.846988100999994</c:v>
                </c:pt>
                <c:pt idx="12463">
                  <c:v>110.956903539</c:v>
                </c:pt>
                <c:pt idx="12464">
                  <c:v>142.92242898000001</c:v>
                </c:pt>
                <c:pt idx="12465">
                  <c:v>2.6731028490000002</c:v>
                </c:pt>
                <c:pt idx="12466">
                  <c:v>-20.580689683999999</c:v>
                </c:pt>
                <c:pt idx="12467">
                  <c:v>22.064524473999999</c:v>
                </c:pt>
                <c:pt idx="12468">
                  <c:v>124.89696415100001</c:v>
                </c:pt>
                <c:pt idx="12469">
                  <c:v>263.15380422599998</c:v>
                </c:pt>
                <c:pt idx="12470">
                  <c:v>175.48846154899999</c:v>
                </c:pt>
                <c:pt idx="12471">
                  <c:v>69.990403919000002</c:v>
                </c:pt>
                <c:pt idx="12472">
                  <c:v>43.579219760000001</c:v>
                </c:pt>
                <c:pt idx="12473">
                  <c:v>-84.610409571000005</c:v>
                </c:pt>
                <c:pt idx="12474">
                  <c:v>-135.89053789299999</c:v>
                </c:pt>
                <c:pt idx="12475">
                  <c:v>-24.379397652000002</c:v>
                </c:pt>
                <c:pt idx="12476">
                  <c:v>66.320517285999998</c:v>
                </c:pt>
                <c:pt idx="12477">
                  <c:v>100.185519802</c:v>
                </c:pt>
                <c:pt idx="12478">
                  <c:v>150.20272112999999</c:v>
                </c:pt>
                <c:pt idx="12479">
                  <c:v>146.03701780700001</c:v>
                </c:pt>
                <c:pt idx="12480">
                  <c:v>34.925111450000003</c:v>
                </c:pt>
                <c:pt idx="12481">
                  <c:v>7.0887918440000002</c:v>
                </c:pt>
                <c:pt idx="12482">
                  <c:v>87.567320525</c:v>
                </c:pt>
                <c:pt idx="12483">
                  <c:v>193.71158755600001</c:v>
                </c:pt>
                <c:pt idx="12484">
                  <c:v>185.87458297500001</c:v>
                </c:pt>
                <c:pt idx="12485">
                  <c:v>50.682828065999999</c:v>
                </c:pt>
                <c:pt idx="12486">
                  <c:v>-2.2791741820000002</c:v>
                </c:pt>
                <c:pt idx="12487">
                  <c:v>-30.262660962000002</c:v>
                </c:pt>
                <c:pt idx="12488">
                  <c:v>-182.374242985</c:v>
                </c:pt>
                <c:pt idx="12489">
                  <c:v>-98.303932576999998</c:v>
                </c:pt>
                <c:pt idx="12490">
                  <c:v>1.6141161559999999</c:v>
                </c:pt>
                <c:pt idx="12491">
                  <c:v>32.629579186999997</c:v>
                </c:pt>
                <c:pt idx="12492">
                  <c:v>59.010522553000001</c:v>
                </c:pt>
                <c:pt idx="12493">
                  <c:v>74.734379433000001</c:v>
                </c:pt>
                <c:pt idx="12494">
                  <c:v>-46.198243724999998</c:v>
                </c:pt>
                <c:pt idx="12495">
                  <c:v>-70.248063469000002</c:v>
                </c:pt>
                <c:pt idx="12496">
                  <c:v>-35.888380509000001</c:v>
                </c:pt>
                <c:pt idx="12497">
                  <c:v>66.415664452000001</c:v>
                </c:pt>
                <c:pt idx="12498">
                  <c:v>210.752596883</c:v>
                </c:pt>
                <c:pt idx="12499">
                  <c:v>125.719096558</c:v>
                </c:pt>
                <c:pt idx="12500">
                  <c:v>-1.3764916760000001</c:v>
                </c:pt>
                <c:pt idx="12501">
                  <c:v>-39.721503630000001</c:v>
                </c:pt>
                <c:pt idx="12502">
                  <c:v>-150.64006701400001</c:v>
                </c:pt>
                <c:pt idx="12503">
                  <c:v>-230.75376030300001</c:v>
                </c:pt>
                <c:pt idx="12504">
                  <c:v>-96.259229618999996</c:v>
                </c:pt>
                <c:pt idx="12505">
                  <c:v>26.919516038000001</c:v>
                </c:pt>
                <c:pt idx="12506">
                  <c:v>61.001239355999999</c:v>
                </c:pt>
                <c:pt idx="12507">
                  <c:v>109.53068808099999</c:v>
                </c:pt>
                <c:pt idx="12508">
                  <c:v>122.52314379000001</c:v>
                </c:pt>
                <c:pt idx="12509">
                  <c:v>-12.766324986000001</c:v>
                </c:pt>
                <c:pt idx="12510">
                  <c:v>-43.469635443000001</c:v>
                </c:pt>
                <c:pt idx="12511">
                  <c:v>21.770270259</c:v>
                </c:pt>
                <c:pt idx="12512">
                  <c:v>132.012831095</c:v>
                </c:pt>
                <c:pt idx="12513">
                  <c:v>183.05929958300001</c:v>
                </c:pt>
                <c:pt idx="12514">
                  <c:v>69.935613810000007</c:v>
                </c:pt>
                <c:pt idx="12515">
                  <c:v>0.54708570999999995</c:v>
                </c:pt>
                <c:pt idx="12516">
                  <c:v>-26.709562459000001</c:v>
                </c:pt>
                <c:pt idx="12517">
                  <c:v>-190.23800866799999</c:v>
                </c:pt>
                <c:pt idx="12518">
                  <c:v>-145.296141904</c:v>
                </c:pt>
                <c:pt idx="12519">
                  <c:v>-60.434374806000001</c:v>
                </c:pt>
                <c:pt idx="12520">
                  <c:v>-25.984407869000002</c:v>
                </c:pt>
                <c:pt idx="12521">
                  <c:v>7.6340015509999999</c:v>
                </c:pt>
                <c:pt idx="12522">
                  <c:v>40.394728262000001</c:v>
                </c:pt>
                <c:pt idx="12523">
                  <c:v>-42.589716158999998</c:v>
                </c:pt>
                <c:pt idx="12524">
                  <c:v>-90.882738222</c:v>
                </c:pt>
                <c:pt idx="12525">
                  <c:v>-83.431509865999999</c:v>
                </c:pt>
                <c:pt idx="12526">
                  <c:v>8.5813554409999995</c:v>
                </c:pt>
                <c:pt idx="12527">
                  <c:v>134.81598331199999</c:v>
                </c:pt>
                <c:pt idx="12528">
                  <c:v>54.660042869999998</c:v>
                </c:pt>
                <c:pt idx="12529">
                  <c:v>-88.244029064000003</c:v>
                </c:pt>
                <c:pt idx="12530">
                  <c:v>-117.232924759</c:v>
                </c:pt>
                <c:pt idx="12531">
                  <c:v>-186.12037578600001</c:v>
                </c:pt>
                <c:pt idx="12532">
                  <c:v>-286.05968319999999</c:v>
                </c:pt>
                <c:pt idx="12533">
                  <c:v>-149.67764891900001</c:v>
                </c:pt>
                <c:pt idx="12534">
                  <c:v>-20.586606736</c:v>
                </c:pt>
                <c:pt idx="12535">
                  <c:v>0.24984136900000001</c:v>
                </c:pt>
                <c:pt idx="12536">
                  <c:v>32.054077855000003</c:v>
                </c:pt>
                <c:pt idx="12537">
                  <c:v>52.140925864000003</c:v>
                </c:pt>
                <c:pt idx="12538">
                  <c:v>-95.153788168000005</c:v>
                </c:pt>
                <c:pt idx="12539">
                  <c:v>-105.97227583599999</c:v>
                </c:pt>
                <c:pt idx="12540">
                  <c:v>-31.855815689</c:v>
                </c:pt>
                <c:pt idx="12541">
                  <c:v>88.809362476999993</c:v>
                </c:pt>
                <c:pt idx="12542">
                  <c:v>185.69317444500001</c:v>
                </c:pt>
                <c:pt idx="12543">
                  <c:v>78.794610055000007</c:v>
                </c:pt>
                <c:pt idx="12544">
                  <c:v>-19.771780736</c:v>
                </c:pt>
                <c:pt idx="12545">
                  <c:v>-56.829312121000001</c:v>
                </c:pt>
                <c:pt idx="12546">
                  <c:v>-216.52337621300001</c:v>
                </c:pt>
                <c:pt idx="12547">
                  <c:v>-213.441332617</c:v>
                </c:pt>
                <c:pt idx="12548">
                  <c:v>-116.238947719</c:v>
                </c:pt>
                <c:pt idx="12549">
                  <c:v>-45.426685040999999</c:v>
                </c:pt>
                <c:pt idx="12550">
                  <c:v>3.2727813760000002</c:v>
                </c:pt>
                <c:pt idx="12551">
                  <c:v>45.638966306</c:v>
                </c:pt>
                <c:pt idx="12552">
                  <c:v>-11.494152314000001</c:v>
                </c:pt>
                <c:pt idx="12553">
                  <c:v>-99.182358711999996</c:v>
                </c:pt>
                <c:pt idx="12554">
                  <c:v>-123.498151978</c:v>
                </c:pt>
                <c:pt idx="12555">
                  <c:v>-42.731638642999997</c:v>
                </c:pt>
                <c:pt idx="12556">
                  <c:v>65.236021158</c:v>
                </c:pt>
                <c:pt idx="12557">
                  <c:v>17.626444729999999</c:v>
                </c:pt>
                <c:pt idx="12558">
                  <c:v>-108.270934553</c:v>
                </c:pt>
                <c:pt idx="12559">
                  <c:v>-128.043803387</c:v>
                </c:pt>
                <c:pt idx="12560">
                  <c:v>-176.124983367</c:v>
                </c:pt>
                <c:pt idx="12561">
                  <c:v>-308.23948982299999</c:v>
                </c:pt>
                <c:pt idx="12562">
                  <c:v>-192.51593595099999</c:v>
                </c:pt>
                <c:pt idx="12563">
                  <c:v>-81.308865455000003</c:v>
                </c:pt>
                <c:pt idx="12564">
                  <c:v>-71.500893239999996</c:v>
                </c:pt>
                <c:pt idx="12565">
                  <c:v>-50.282502946000001</c:v>
                </c:pt>
                <c:pt idx="12566">
                  <c:v>-14.762811488000001</c:v>
                </c:pt>
                <c:pt idx="12567">
                  <c:v>-141.15039378</c:v>
                </c:pt>
                <c:pt idx="12568">
                  <c:v>-136.16458263300001</c:v>
                </c:pt>
                <c:pt idx="12569">
                  <c:v>-70.611841202999997</c:v>
                </c:pt>
                <c:pt idx="12570">
                  <c:v>39.835289787000001</c:v>
                </c:pt>
                <c:pt idx="12571">
                  <c:v>158.820629247</c:v>
                </c:pt>
                <c:pt idx="12572">
                  <c:v>48.822781204999998</c:v>
                </c:pt>
                <c:pt idx="12573">
                  <c:v>-73.583585310999993</c:v>
                </c:pt>
                <c:pt idx="12574">
                  <c:v>-112.68675259299999</c:v>
                </c:pt>
                <c:pt idx="12575">
                  <c:v>-242.72793578400001</c:v>
                </c:pt>
                <c:pt idx="12576">
                  <c:v>-262.05758567300001</c:v>
                </c:pt>
                <c:pt idx="12577">
                  <c:v>-138.47369595800001</c:v>
                </c:pt>
                <c:pt idx="12578">
                  <c:v>-40.913365900000002</c:v>
                </c:pt>
                <c:pt idx="12579">
                  <c:v>0.64055488299999996</c:v>
                </c:pt>
                <c:pt idx="12580">
                  <c:v>37.877975417999998</c:v>
                </c:pt>
                <c:pt idx="12581">
                  <c:v>0.33949379499999999</c:v>
                </c:pt>
                <c:pt idx="12582">
                  <c:v>-120.24434788799999</c:v>
                </c:pt>
                <c:pt idx="12583">
                  <c:v>-159.75519117499999</c:v>
                </c:pt>
                <c:pt idx="12584">
                  <c:v>-75.122601371000002</c:v>
                </c:pt>
                <c:pt idx="12585">
                  <c:v>46.016894958999998</c:v>
                </c:pt>
                <c:pt idx="12586">
                  <c:v>44.152184904999999</c:v>
                </c:pt>
                <c:pt idx="12587">
                  <c:v>-76.511117339999998</c:v>
                </c:pt>
                <c:pt idx="12588">
                  <c:v>-117.96075718</c:v>
                </c:pt>
                <c:pt idx="12589">
                  <c:v>-165.25507764299999</c:v>
                </c:pt>
                <c:pt idx="12590">
                  <c:v>-326.707501358</c:v>
                </c:pt>
                <c:pt idx="12591">
                  <c:v>-242.14465384799999</c:v>
                </c:pt>
                <c:pt idx="12592">
                  <c:v>-151.68121800200001</c:v>
                </c:pt>
                <c:pt idx="12593">
                  <c:v>-126.275319516</c:v>
                </c:pt>
                <c:pt idx="12594">
                  <c:v>-84.040088839999996</c:v>
                </c:pt>
                <c:pt idx="12595">
                  <c:v>-38.464355953000002</c:v>
                </c:pt>
                <c:pt idx="12596">
                  <c:v>-154.26362171900001</c:v>
                </c:pt>
                <c:pt idx="12597">
                  <c:v>-168.26207108200001</c:v>
                </c:pt>
                <c:pt idx="12598">
                  <c:v>-131.43717945500001</c:v>
                </c:pt>
                <c:pt idx="12599">
                  <c:v>-40.168004089999997</c:v>
                </c:pt>
                <c:pt idx="12600">
                  <c:v>83.243924500000006</c:v>
                </c:pt>
                <c:pt idx="12601">
                  <c:v>-21.455591706</c:v>
                </c:pt>
                <c:pt idx="12602">
                  <c:v>-140.39969675699999</c:v>
                </c:pt>
                <c:pt idx="12603">
                  <c:v>-157.81534506200001</c:v>
                </c:pt>
                <c:pt idx="12604">
                  <c:v>-257.688047509</c:v>
                </c:pt>
                <c:pt idx="12605">
                  <c:v>-313.202905633</c:v>
                </c:pt>
                <c:pt idx="12606">
                  <c:v>-179.394731404</c:v>
                </c:pt>
                <c:pt idx="12607">
                  <c:v>-71.446463136999995</c:v>
                </c:pt>
                <c:pt idx="12608">
                  <c:v>-50.075756517999999</c:v>
                </c:pt>
                <c:pt idx="12609">
                  <c:v>-22.680332816</c:v>
                </c:pt>
                <c:pt idx="12610">
                  <c:v>-34.211864390000002</c:v>
                </c:pt>
                <c:pt idx="12611">
                  <c:v>-157.451464574</c:v>
                </c:pt>
                <c:pt idx="12612">
                  <c:v>-175.62537931400001</c:v>
                </c:pt>
                <c:pt idx="12613">
                  <c:v>-85.773270358999994</c:v>
                </c:pt>
                <c:pt idx="12614">
                  <c:v>37.921535253999998</c:v>
                </c:pt>
                <c:pt idx="12615">
                  <c:v>69.160622692999993</c:v>
                </c:pt>
                <c:pt idx="12616">
                  <c:v>-58.423989869000003</c:v>
                </c:pt>
                <c:pt idx="12617">
                  <c:v>-136.844721921</c:v>
                </c:pt>
                <c:pt idx="12618">
                  <c:v>-185.81152535999999</c:v>
                </c:pt>
                <c:pt idx="12619">
                  <c:v>-354.652168668</c:v>
                </c:pt>
                <c:pt idx="12620">
                  <c:v>-289.73923453600003</c:v>
                </c:pt>
                <c:pt idx="12621">
                  <c:v>-191.23167445600001</c:v>
                </c:pt>
                <c:pt idx="12622">
                  <c:v>-140.039698163</c:v>
                </c:pt>
                <c:pt idx="12623">
                  <c:v>-92.048347410000005</c:v>
                </c:pt>
                <c:pt idx="12624">
                  <c:v>-58.316022482999998</c:v>
                </c:pt>
                <c:pt idx="12625">
                  <c:v>-167.20368637600001</c:v>
                </c:pt>
                <c:pt idx="12626">
                  <c:v>-218.87496011499999</c:v>
                </c:pt>
                <c:pt idx="12627">
                  <c:v>-216.66074709599999</c:v>
                </c:pt>
                <c:pt idx="12628">
                  <c:v>-134.24531668399999</c:v>
                </c:pt>
                <c:pt idx="12629">
                  <c:v>0.61241396599999998</c:v>
                </c:pt>
                <c:pt idx="12630">
                  <c:v>-70.885459014999995</c:v>
                </c:pt>
                <c:pt idx="12631">
                  <c:v>-184.51433957200001</c:v>
                </c:pt>
                <c:pt idx="12632">
                  <c:v>-200.60457633199999</c:v>
                </c:pt>
                <c:pt idx="12633">
                  <c:v>-286.90087352099999</c:v>
                </c:pt>
                <c:pt idx="12634">
                  <c:v>-383.87901970500002</c:v>
                </c:pt>
                <c:pt idx="12635">
                  <c:v>-256.18025512299999</c:v>
                </c:pt>
                <c:pt idx="12636">
                  <c:v>-148.71411778199999</c:v>
                </c:pt>
                <c:pt idx="12637">
                  <c:v>-138.937304786</c:v>
                </c:pt>
                <c:pt idx="12638">
                  <c:v>-99.481419825000003</c:v>
                </c:pt>
                <c:pt idx="12639">
                  <c:v>-67.866048621000004</c:v>
                </c:pt>
                <c:pt idx="12640">
                  <c:v>-189.358597949</c:v>
                </c:pt>
                <c:pt idx="12641">
                  <c:v>-195.469768168</c:v>
                </c:pt>
                <c:pt idx="12642">
                  <c:v>-117.22707631500001</c:v>
                </c:pt>
                <c:pt idx="12643">
                  <c:v>-4.1345965400000004</c:v>
                </c:pt>
                <c:pt idx="12644">
                  <c:v>55.387312725000001</c:v>
                </c:pt>
                <c:pt idx="12645">
                  <c:v>-76.767146195999999</c:v>
                </c:pt>
                <c:pt idx="12646">
                  <c:v>-177.339492549</c:v>
                </c:pt>
                <c:pt idx="12647">
                  <c:v>-204.45071585900001</c:v>
                </c:pt>
                <c:pt idx="12648">
                  <c:v>-351.87273101699998</c:v>
                </c:pt>
                <c:pt idx="12649">
                  <c:v>-312.87852961999999</c:v>
                </c:pt>
                <c:pt idx="12650">
                  <c:v>-209.02807044599999</c:v>
                </c:pt>
                <c:pt idx="12651">
                  <c:v>-145.722145471</c:v>
                </c:pt>
                <c:pt idx="12652">
                  <c:v>-107.758414112</c:v>
                </c:pt>
                <c:pt idx="12653">
                  <c:v>-87.945939120999995</c:v>
                </c:pt>
                <c:pt idx="12654">
                  <c:v>-179.55170371299999</c:v>
                </c:pt>
                <c:pt idx="12655">
                  <c:v>-260.00661187100002</c:v>
                </c:pt>
                <c:pt idx="12656">
                  <c:v>-267.507542269</c:v>
                </c:pt>
                <c:pt idx="12657">
                  <c:v>-170.62979475399999</c:v>
                </c:pt>
                <c:pt idx="12658">
                  <c:v>-34.264257991000001</c:v>
                </c:pt>
                <c:pt idx="12659">
                  <c:v>-83.350716108</c:v>
                </c:pt>
                <c:pt idx="12660">
                  <c:v>-208.980478828</c:v>
                </c:pt>
                <c:pt idx="12661">
                  <c:v>-240.84361902399999</c:v>
                </c:pt>
                <c:pt idx="12662">
                  <c:v>-316.97552813999999</c:v>
                </c:pt>
                <c:pt idx="12663">
                  <c:v>-448.94058678599998</c:v>
                </c:pt>
                <c:pt idx="12664">
                  <c:v>-332.54541333200001</c:v>
                </c:pt>
                <c:pt idx="12665">
                  <c:v>-212.73588215199999</c:v>
                </c:pt>
                <c:pt idx="12666">
                  <c:v>-186.83899031499999</c:v>
                </c:pt>
                <c:pt idx="12667">
                  <c:v>-138.68642796200001</c:v>
                </c:pt>
                <c:pt idx="12668">
                  <c:v>-93.112300238000003</c:v>
                </c:pt>
                <c:pt idx="12669">
                  <c:v>-225.24081462300001</c:v>
                </c:pt>
                <c:pt idx="12670">
                  <c:v>-234.44660033599999</c:v>
                </c:pt>
                <c:pt idx="12671">
                  <c:v>-177.03556344899999</c:v>
                </c:pt>
                <c:pt idx="12672">
                  <c:v>-80.185109808999997</c:v>
                </c:pt>
                <c:pt idx="12673">
                  <c:v>15.778690544</c:v>
                </c:pt>
                <c:pt idx="12674">
                  <c:v>-91.229019632999993</c:v>
                </c:pt>
                <c:pt idx="12675">
                  <c:v>-186.482346968</c:v>
                </c:pt>
                <c:pt idx="12676">
                  <c:v>-201.87008166199999</c:v>
                </c:pt>
                <c:pt idx="12677">
                  <c:v>-337.29403338999998</c:v>
                </c:pt>
                <c:pt idx="12678">
                  <c:v>-341.58144425900002</c:v>
                </c:pt>
                <c:pt idx="12679">
                  <c:v>-233.886421302</c:v>
                </c:pt>
                <c:pt idx="12680">
                  <c:v>-163.94852044699999</c:v>
                </c:pt>
                <c:pt idx="12681">
                  <c:v>-140.53730486500001</c:v>
                </c:pt>
                <c:pt idx="12682">
                  <c:v>-114.717116965</c:v>
                </c:pt>
                <c:pt idx="12683">
                  <c:v>-157.872872758</c:v>
                </c:pt>
                <c:pt idx="12684">
                  <c:v>-246.69533690200001</c:v>
                </c:pt>
                <c:pt idx="12685">
                  <c:v>-261.39888886</c:v>
                </c:pt>
                <c:pt idx="12686">
                  <c:v>-165.42801478999999</c:v>
                </c:pt>
                <c:pt idx="12687">
                  <c:v>-43.885393075000003</c:v>
                </c:pt>
                <c:pt idx="12688">
                  <c:v>-76.054404474999998</c:v>
                </c:pt>
                <c:pt idx="12689">
                  <c:v>-216.91384406399999</c:v>
                </c:pt>
                <c:pt idx="12690">
                  <c:v>-269.808280465</c:v>
                </c:pt>
                <c:pt idx="12691">
                  <c:v>-324.16924176800001</c:v>
                </c:pt>
                <c:pt idx="12692">
                  <c:v>-464.540955833</c:v>
                </c:pt>
                <c:pt idx="12693">
                  <c:v>-353.74896811500003</c:v>
                </c:pt>
                <c:pt idx="12694">
                  <c:v>-234.56181011499999</c:v>
                </c:pt>
                <c:pt idx="12695">
                  <c:v>-201.73033628300001</c:v>
                </c:pt>
                <c:pt idx="12696">
                  <c:v>-162.36307588899999</c:v>
                </c:pt>
                <c:pt idx="12697">
                  <c:v>-129.02526455099999</c:v>
                </c:pt>
                <c:pt idx="12698">
                  <c:v>-268.47185997899999</c:v>
                </c:pt>
                <c:pt idx="12699">
                  <c:v>-291.33375547600002</c:v>
                </c:pt>
                <c:pt idx="12700">
                  <c:v>-249.23664933399999</c:v>
                </c:pt>
                <c:pt idx="12701">
                  <c:v>-146.634833934</c:v>
                </c:pt>
                <c:pt idx="12702">
                  <c:v>-8.450121974</c:v>
                </c:pt>
                <c:pt idx="12703">
                  <c:v>-95.702842292</c:v>
                </c:pt>
                <c:pt idx="12704">
                  <c:v>-200.21603289699999</c:v>
                </c:pt>
                <c:pt idx="12705">
                  <c:v>-225.310970021</c:v>
                </c:pt>
                <c:pt idx="12706">
                  <c:v>-352.59062056099998</c:v>
                </c:pt>
                <c:pt idx="12707">
                  <c:v>-402.968977215</c:v>
                </c:pt>
                <c:pt idx="12708">
                  <c:v>-290.962827312</c:v>
                </c:pt>
                <c:pt idx="12709">
                  <c:v>-200.93947094699999</c:v>
                </c:pt>
                <c:pt idx="12710">
                  <c:v>-167.409606325</c:v>
                </c:pt>
                <c:pt idx="12711">
                  <c:v>-117.38852957500001</c:v>
                </c:pt>
                <c:pt idx="12712">
                  <c:v>-120.847713078</c:v>
                </c:pt>
                <c:pt idx="12713">
                  <c:v>-231.01709102999999</c:v>
                </c:pt>
                <c:pt idx="12714">
                  <c:v>-257.85342646399999</c:v>
                </c:pt>
                <c:pt idx="12715">
                  <c:v>-176.28945091599999</c:v>
                </c:pt>
                <c:pt idx="12716">
                  <c:v>-69.252501167999995</c:v>
                </c:pt>
                <c:pt idx="12717">
                  <c:v>-76.769034102000006</c:v>
                </c:pt>
                <c:pt idx="12718">
                  <c:v>-212.67741383000001</c:v>
                </c:pt>
                <c:pt idx="12719">
                  <c:v>-266.04724657399998</c:v>
                </c:pt>
                <c:pt idx="12720">
                  <c:v>-293.720222304</c:v>
                </c:pt>
                <c:pt idx="12721">
                  <c:v>-444.99007712600002</c:v>
                </c:pt>
                <c:pt idx="12722">
                  <c:v>-360.12618711599998</c:v>
                </c:pt>
                <c:pt idx="12723">
                  <c:v>-259.28042881499999</c:v>
                </c:pt>
                <c:pt idx="12724">
                  <c:v>-227.171335443</c:v>
                </c:pt>
                <c:pt idx="12725">
                  <c:v>-199.78573564999999</c:v>
                </c:pt>
                <c:pt idx="12726">
                  <c:v>-183.50655352499999</c:v>
                </c:pt>
                <c:pt idx="12727">
                  <c:v>-304.89635216800002</c:v>
                </c:pt>
                <c:pt idx="12728">
                  <c:v>-329.14639322900001</c:v>
                </c:pt>
                <c:pt idx="12729">
                  <c:v>-294.47876215899998</c:v>
                </c:pt>
                <c:pt idx="12730">
                  <c:v>-191.49357001199999</c:v>
                </c:pt>
                <c:pt idx="12731">
                  <c:v>-46.246886128</c:v>
                </c:pt>
                <c:pt idx="12732">
                  <c:v>-130.234652152</c:v>
                </c:pt>
                <c:pt idx="12733">
                  <c:v>-256.20693348200001</c:v>
                </c:pt>
                <c:pt idx="12734">
                  <c:v>-293.71519758800002</c:v>
                </c:pt>
                <c:pt idx="12735">
                  <c:v>-404.417126795</c:v>
                </c:pt>
                <c:pt idx="12736">
                  <c:v>-484.636289406</c:v>
                </c:pt>
                <c:pt idx="12737">
                  <c:v>-350.21014677800002</c:v>
                </c:pt>
                <c:pt idx="12738">
                  <c:v>-226.856269314</c:v>
                </c:pt>
                <c:pt idx="12739">
                  <c:v>-192.17372856099999</c:v>
                </c:pt>
                <c:pt idx="12740">
                  <c:v>-142.63397318299999</c:v>
                </c:pt>
                <c:pt idx="12741">
                  <c:v>-128.378164656</c:v>
                </c:pt>
                <c:pt idx="12742">
                  <c:v>-262.72867411700003</c:v>
                </c:pt>
                <c:pt idx="12743">
                  <c:v>-292.696733827</c:v>
                </c:pt>
                <c:pt idx="12744">
                  <c:v>-226.90252096899999</c:v>
                </c:pt>
                <c:pt idx="12745">
                  <c:v>-116.830211748</c:v>
                </c:pt>
                <c:pt idx="12746">
                  <c:v>-65.832897260999999</c:v>
                </c:pt>
                <c:pt idx="12747">
                  <c:v>-178.73205352700001</c:v>
                </c:pt>
                <c:pt idx="12748">
                  <c:v>-247.44732572999999</c:v>
                </c:pt>
                <c:pt idx="12749">
                  <c:v>-273.58630257900001</c:v>
                </c:pt>
                <c:pt idx="12750">
                  <c:v>-436.08809414299998</c:v>
                </c:pt>
                <c:pt idx="12751">
                  <c:v>-390.27811656199998</c:v>
                </c:pt>
                <c:pt idx="12752">
                  <c:v>-304.59855604400002</c:v>
                </c:pt>
                <c:pt idx="12753">
                  <c:v>-269.55439808599999</c:v>
                </c:pt>
                <c:pt idx="12754">
                  <c:v>-236.051174699</c:v>
                </c:pt>
                <c:pt idx="12755">
                  <c:v>-203.263475435</c:v>
                </c:pt>
                <c:pt idx="12756">
                  <c:v>-285.64825295000003</c:v>
                </c:pt>
                <c:pt idx="12757">
                  <c:v>-333.24436091199999</c:v>
                </c:pt>
                <c:pt idx="12758">
                  <c:v>-324.88666833600001</c:v>
                </c:pt>
                <c:pt idx="12759">
                  <c:v>-231.77986742100001</c:v>
                </c:pt>
                <c:pt idx="12760">
                  <c:v>-104.53645442600001</c:v>
                </c:pt>
                <c:pt idx="12761">
                  <c:v>-183.82485343900001</c:v>
                </c:pt>
                <c:pt idx="12762">
                  <c:v>-326.310947914</c:v>
                </c:pt>
                <c:pt idx="12763">
                  <c:v>-355.50938750099999</c:v>
                </c:pt>
                <c:pt idx="12764">
                  <c:v>-424.10126086000002</c:v>
                </c:pt>
                <c:pt idx="12765">
                  <c:v>-523.402293665</c:v>
                </c:pt>
                <c:pt idx="12766">
                  <c:v>-386.43011167600002</c:v>
                </c:pt>
                <c:pt idx="12767">
                  <c:v>-256.43365015500001</c:v>
                </c:pt>
                <c:pt idx="12768">
                  <c:v>-234.534849831</c:v>
                </c:pt>
                <c:pt idx="12769">
                  <c:v>-201.62307069900001</c:v>
                </c:pt>
                <c:pt idx="12770">
                  <c:v>-180.526924525</c:v>
                </c:pt>
                <c:pt idx="12771">
                  <c:v>-327.40426186299999</c:v>
                </c:pt>
                <c:pt idx="12772">
                  <c:v>-338.198451347</c:v>
                </c:pt>
                <c:pt idx="12773">
                  <c:v>-263.76840573099997</c:v>
                </c:pt>
                <c:pt idx="12774">
                  <c:v>-142.54185729599999</c:v>
                </c:pt>
                <c:pt idx="12775">
                  <c:v>-44.753940862</c:v>
                </c:pt>
                <c:pt idx="12776">
                  <c:v>-150.68539067699999</c:v>
                </c:pt>
                <c:pt idx="12777">
                  <c:v>-248.19234988299999</c:v>
                </c:pt>
                <c:pt idx="12778">
                  <c:v>-284.21434587700003</c:v>
                </c:pt>
                <c:pt idx="12779">
                  <c:v>-443.12324874199999</c:v>
                </c:pt>
                <c:pt idx="12780">
                  <c:v>-439.54630143100002</c:v>
                </c:pt>
                <c:pt idx="12781">
                  <c:v>-342.13919582099999</c:v>
                </c:pt>
                <c:pt idx="12782">
                  <c:v>-270.94866740100002</c:v>
                </c:pt>
                <c:pt idx="12783">
                  <c:v>-221.64380061899999</c:v>
                </c:pt>
                <c:pt idx="12784">
                  <c:v>-178.416977519</c:v>
                </c:pt>
                <c:pt idx="12785">
                  <c:v>-234.30534180399999</c:v>
                </c:pt>
                <c:pt idx="12786">
                  <c:v>-321.086344064</c:v>
                </c:pt>
                <c:pt idx="12787">
                  <c:v>-344.50598031999999</c:v>
                </c:pt>
                <c:pt idx="12788">
                  <c:v>-262.73822266399998</c:v>
                </c:pt>
                <c:pt idx="12789">
                  <c:v>-154.24063659000001</c:v>
                </c:pt>
                <c:pt idx="12790">
                  <c:v>-201.555425066</c:v>
                </c:pt>
                <c:pt idx="12791">
                  <c:v>-327.11984217399998</c:v>
                </c:pt>
                <c:pt idx="12792">
                  <c:v>-346.33812048800002</c:v>
                </c:pt>
                <c:pt idx="12793">
                  <c:v>-393.399237965</c:v>
                </c:pt>
                <c:pt idx="12794">
                  <c:v>-524.59340558999997</c:v>
                </c:pt>
                <c:pt idx="12795">
                  <c:v>-408.04616729499998</c:v>
                </c:pt>
                <c:pt idx="12796">
                  <c:v>-295.87186197400001</c:v>
                </c:pt>
                <c:pt idx="12797">
                  <c:v>-284.81225622900001</c:v>
                </c:pt>
                <c:pt idx="12798">
                  <c:v>-263.23422296400003</c:v>
                </c:pt>
                <c:pt idx="12799">
                  <c:v>-227.34859567399999</c:v>
                </c:pt>
                <c:pt idx="12800">
                  <c:v>-353.19533253100002</c:v>
                </c:pt>
                <c:pt idx="12801">
                  <c:v>-347.530745959</c:v>
                </c:pt>
                <c:pt idx="12802">
                  <c:v>-281.17761960899998</c:v>
                </c:pt>
                <c:pt idx="12803">
                  <c:v>-169.75557579599999</c:v>
                </c:pt>
                <c:pt idx="12804">
                  <c:v>-49.570869047000002</c:v>
                </c:pt>
                <c:pt idx="12805">
                  <c:v>-158.52170692499999</c:v>
                </c:pt>
                <c:pt idx="12806">
                  <c:v>-279.848725371</c:v>
                </c:pt>
                <c:pt idx="12807">
                  <c:v>-318.67501271200001</c:v>
                </c:pt>
                <c:pt idx="12808">
                  <c:v>-448.17150299600002</c:v>
                </c:pt>
                <c:pt idx="12809">
                  <c:v>-467.00906536000002</c:v>
                </c:pt>
                <c:pt idx="12810">
                  <c:v>-342.653995587</c:v>
                </c:pt>
                <c:pt idx="12811">
                  <c:v>-244.12391332999999</c:v>
                </c:pt>
                <c:pt idx="12812">
                  <c:v>-201.580773091</c:v>
                </c:pt>
                <c:pt idx="12813">
                  <c:v>-163.25019506699999</c:v>
                </c:pt>
                <c:pt idx="12814">
                  <c:v>-199.55524308899999</c:v>
                </c:pt>
                <c:pt idx="12815">
                  <c:v>-319.22377987800002</c:v>
                </c:pt>
                <c:pt idx="12816">
                  <c:v>-358.35380618699998</c:v>
                </c:pt>
                <c:pt idx="12817">
                  <c:v>-273.156944866</c:v>
                </c:pt>
                <c:pt idx="12818">
                  <c:v>-151.39710897500001</c:v>
                </c:pt>
                <c:pt idx="12819">
                  <c:v>-152.289688506</c:v>
                </c:pt>
                <c:pt idx="12820">
                  <c:v>-272.09711234700001</c:v>
                </c:pt>
                <c:pt idx="12821">
                  <c:v>-312.72007463099999</c:v>
                </c:pt>
                <c:pt idx="12822">
                  <c:v>-358.95181115399998</c:v>
                </c:pt>
                <c:pt idx="12823">
                  <c:v>-519.61031835699998</c:v>
                </c:pt>
                <c:pt idx="12824">
                  <c:v>-457.82985828800003</c:v>
                </c:pt>
                <c:pt idx="12825">
                  <c:v>-367.16276549700001</c:v>
                </c:pt>
                <c:pt idx="12826">
                  <c:v>-341.333786858</c:v>
                </c:pt>
                <c:pt idx="12827">
                  <c:v>-298.67244702800002</c:v>
                </c:pt>
                <c:pt idx="12828">
                  <c:v>-252.56471399</c:v>
                </c:pt>
                <c:pt idx="12829">
                  <c:v>-367.53402591100001</c:v>
                </c:pt>
                <c:pt idx="12830">
                  <c:v>-380.88110490299999</c:v>
                </c:pt>
                <c:pt idx="12831">
                  <c:v>-343.40297295699997</c:v>
                </c:pt>
                <c:pt idx="12832">
                  <c:v>-251.321050036</c:v>
                </c:pt>
                <c:pt idx="12833">
                  <c:v>-126.899759046</c:v>
                </c:pt>
                <c:pt idx="12834">
                  <c:v>-231.298249691</c:v>
                </c:pt>
                <c:pt idx="12835">
                  <c:v>-350.088860641</c:v>
                </c:pt>
                <c:pt idx="12836">
                  <c:v>-367.18073092700001</c:v>
                </c:pt>
                <c:pt idx="12837">
                  <c:v>-466.28254925099998</c:v>
                </c:pt>
                <c:pt idx="12838">
                  <c:v>-521.32362349899995</c:v>
                </c:pt>
                <c:pt idx="12839">
                  <c:v>-386.66170547399997</c:v>
                </c:pt>
                <c:pt idx="12840">
                  <c:v>-277.67484119599999</c:v>
                </c:pt>
                <c:pt idx="12841">
                  <c:v>-255.455181125</c:v>
                </c:pt>
                <c:pt idx="12842">
                  <c:v>-227.089153447</c:v>
                </c:pt>
                <c:pt idx="12843">
                  <c:v>-238.30706069499999</c:v>
                </c:pt>
                <c:pt idx="12844">
                  <c:v>-361.41447597500002</c:v>
                </c:pt>
                <c:pt idx="12845">
                  <c:v>-379.14766070100001</c:v>
                </c:pt>
                <c:pt idx="12846">
                  <c:v>-288.77929475299999</c:v>
                </c:pt>
                <c:pt idx="12847">
                  <c:v>-164.34001352499999</c:v>
                </c:pt>
                <c:pt idx="12848">
                  <c:v>-131.888716249</c:v>
                </c:pt>
                <c:pt idx="12849">
                  <c:v>-258.48051593899999</c:v>
                </c:pt>
                <c:pt idx="12850">
                  <c:v>-336.19777295099999</c:v>
                </c:pt>
                <c:pt idx="12851">
                  <c:v>-384.358446125</c:v>
                </c:pt>
                <c:pt idx="12852">
                  <c:v>-553.18270631099995</c:v>
                </c:pt>
                <c:pt idx="12853">
                  <c:v>-488.18794326300002</c:v>
                </c:pt>
                <c:pt idx="12854">
                  <c:v>-389.34255674899998</c:v>
                </c:pt>
                <c:pt idx="12855">
                  <c:v>-337.52713917699998</c:v>
                </c:pt>
                <c:pt idx="12856">
                  <c:v>-288.80213442000002</c:v>
                </c:pt>
                <c:pt idx="12857">
                  <c:v>-254.17260795499999</c:v>
                </c:pt>
                <c:pt idx="12858">
                  <c:v>-361.957146094</c:v>
                </c:pt>
                <c:pt idx="12859">
                  <c:v>-412.95496218900001</c:v>
                </c:pt>
                <c:pt idx="12860">
                  <c:v>-409.97334520300001</c:v>
                </c:pt>
                <c:pt idx="12861">
                  <c:v>-327.50758773799998</c:v>
                </c:pt>
                <c:pt idx="12862">
                  <c:v>-192.537555027</c:v>
                </c:pt>
                <c:pt idx="12863">
                  <c:v>-263.61404801499998</c:v>
                </c:pt>
                <c:pt idx="12864">
                  <c:v>-376.80563580799998</c:v>
                </c:pt>
                <c:pt idx="12865">
                  <c:v>-392.118711711</c:v>
                </c:pt>
                <c:pt idx="12866">
                  <c:v>-477.31808759400002</c:v>
                </c:pt>
                <c:pt idx="12867">
                  <c:v>-573.733541984</c:v>
                </c:pt>
                <c:pt idx="12868">
                  <c:v>-445.015954792</c:v>
                </c:pt>
                <c:pt idx="12869">
                  <c:v>-336.34045392899998</c:v>
                </c:pt>
                <c:pt idx="12870">
                  <c:v>-326.59209212399998</c:v>
                </c:pt>
                <c:pt idx="12871">
                  <c:v>-287.213926249</c:v>
                </c:pt>
                <c:pt idx="12872">
                  <c:v>-255.33152891899999</c:v>
                </c:pt>
                <c:pt idx="12873">
                  <c:v>-376.200121293</c:v>
                </c:pt>
                <c:pt idx="12874">
                  <c:v>-381.34437113600001</c:v>
                </c:pt>
                <c:pt idx="12875">
                  <c:v>-302.245163854</c:v>
                </c:pt>
                <c:pt idx="12876">
                  <c:v>-188.14339470600001</c:v>
                </c:pt>
                <c:pt idx="12877">
                  <c:v>-127.255464671</c:v>
                </c:pt>
                <c:pt idx="12878">
                  <c:v>-258.26230650500003</c:v>
                </c:pt>
                <c:pt idx="12879">
                  <c:v>-359.22661563399998</c:v>
                </c:pt>
                <c:pt idx="12880">
                  <c:v>-386.51467966500002</c:v>
                </c:pt>
                <c:pt idx="12881">
                  <c:v>-533.51680492800006</c:v>
                </c:pt>
                <c:pt idx="12882">
                  <c:v>-494.21533192700002</c:v>
                </c:pt>
                <c:pt idx="12883">
                  <c:v>-389.38534628000002</c:v>
                </c:pt>
                <c:pt idx="12884">
                  <c:v>-324.88818369299997</c:v>
                </c:pt>
                <c:pt idx="12885">
                  <c:v>-285.85692536400001</c:v>
                </c:pt>
                <c:pt idx="12886">
                  <c:v>-264.97029844999997</c:v>
                </c:pt>
                <c:pt idx="12887">
                  <c:v>-355.49201561799998</c:v>
                </c:pt>
                <c:pt idx="12888">
                  <c:v>-436.34360407499997</c:v>
                </c:pt>
                <c:pt idx="12889">
                  <c:v>-443.99889582600002</c:v>
                </c:pt>
                <c:pt idx="12890">
                  <c:v>-346.92291037699999</c:v>
                </c:pt>
                <c:pt idx="12891">
                  <c:v>-209.992643665</c:v>
                </c:pt>
                <c:pt idx="12892">
                  <c:v>-257.88354538800002</c:v>
                </c:pt>
                <c:pt idx="12893">
                  <c:v>-137.123783675</c:v>
                </c:pt>
                <c:pt idx="12894">
                  <c:v>-167.9439935</c:v>
                </c:pt>
                <c:pt idx="12895">
                  <c:v>-243.24624132599999</c:v>
                </c:pt>
                <c:pt idx="12896">
                  <c:v>-374.80122391800001</c:v>
                </c:pt>
                <c:pt idx="12897">
                  <c:v>-258.48850630599998</c:v>
                </c:pt>
                <c:pt idx="12898">
                  <c:v>-138.83601058900001</c:v>
                </c:pt>
                <c:pt idx="12899">
                  <c:v>-112.85423895700001</c:v>
                </c:pt>
                <c:pt idx="12900">
                  <c:v>-64.339663118999994</c:v>
                </c:pt>
                <c:pt idx="12901">
                  <c:v>-18.065901723</c:v>
                </c:pt>
                <c:pt idx="12902">
                  <c:v>-149.09743381999999</c:v>
                </c:pt>
                <c:pt idx="12903">
                  <c:v>-157.22236764600001</c:v>
                </c:pt>
                <c:pt idx="12904">
                  <c:v>-99.023685596999997</c:v>
                </c:pt>
                <c:pt idx="12905">
                  <c:v>-1.3044001590000001</c:v>
                </c:pt>
                <c:pt idx="12906">
                  <c:v>94.477669043999995</c:v>
                </c:pt>
                <c:pt idx="12907">
                  <c:v>-12.704654089</c:v>
                </c:pt>
                <c:pt idx="12908">
                  <c:v>-108.077631642</c:v>
                </c:pt>
                <c:pt idx="12909">
                  <c:v>-123.040881575</c:v>
                </c:pt>
                <c:pt idx="12910">
                  <c:v>-257.43752834999998</c:v>
                </c:pt>
                <c:pt idx="12911">
                  <c:v>-261.16920199999998</c:v>
                </c:pt>
                <c:pt idx="12912">
                  <c:v>-152.155000191</c:v>
                </c:pt>
                <c:pt idx="12913">
                  <c:v>-80.939912915999997</c:v>
                </c:pt>
                <c:pt idx="12914">
                  <c:v>-56.645576126000002</c:v>
                </c:pt>
                <c:pt idx="12915">
                  <c:v>-31.371938258</c:v>
                </c:pt>
                <c:pt idx="12916">
                  <c:v>-74.829716371000004</c:v>
                </c:pt>
                <c:pt idx="12917">
                  <c:v>-163.55345652899999</c:v>
                </c:pt>
                <c:pt idx="12918">
                  <c:v>-177.71509434800001</c:v>
                </c:pt>
                <c:pt idx="12919">
                  <c:v>-81.019820155999994</c:v>
                </c:pt>
                <c:pt idx="12920">
                  <c:v>41.638831291999999</c:v>
                </c:pt>
                <c:pt idx="12921">
                  <c:v>10.967493392</c:v>
                </c:pt>
                <c:pt idx="12922">
                  <c:v>-128.763072432</c:v>
                </c:pt>
                <c:pt idx="12923">
                  <c:v>-181.02587791100001</c:v>
                </c:pt>
                <c:pt idx="12924">
                  <c:v>-236.166143987</c:v>
                </c:pt>
                <c:pt idx="12925">
                  <c:v>-376.89119911</c:v>
                </c:pt>
                <c:pt idx="12926">
                  <c:v>-265.87138952800001</c:v>
                </c:pt>
                <c:pt idx="12927">
                  <c:v>-146.280316782</c:v>
                </c:pt>
                <c:pt idx="12928">
                  <c:v>-112.543093926</c:v>
                </c:pt>
                <c:pt idx="12929">
                  <c:v>-72.007534093000004</c:v>
                </c:pt>
                <c:pt idx="12930">
                  <c:v>-37.570678641000001</c:v>
                </c:pt>
                <c:pt idx="12931">
                  <c:v>-176.046321092</c:v>
                </c:pt>
                <c:pt idx="12932">
                  <c:v>-198.272603151</c:v>
                </c:pt>
                <c:pt idx="12933">
                  <c:v>-156.86046615399999</c:v>
                </c:pt>
                <c:pt idx="12934">
                  <c:v>-54.639999582000002</c:v>
                </c:pt>
                <c:pt idx="12935">
                  <c:v>83.663350159000004</c:v>
                </c:pt>
                <c:pt idx="12936">
                  <c:v>-2.9938407909999998</c:v>
                </c:pt>
                <c:pt idx="12937">
                  <c:v>-106.580872949</c:v>
                </c:pt>
                <c:pt idx="12938">
                  <c:v>-130.48584782099999</c:v>
                </c:pt>
                <c:pt idx="12939">
                  <c:v>-256.67931500399999</c:v>
                </c:pt>
                <c:pt idx="12940">
                  <c:v>-306.51805848399999</c:v>
                </c:pt>
                <c:pt idx="12941">
                  <c:v>-193.34674115000001</c:v>
                </c:pt>
                <c:pt idx="12942">
                  <c:v>-103.82290061</c:v>
                </c:pt>
                <c:pt idx="12943">
                  <c:v>-70.849372872999993</c:v>
                </c:pt>
                <c:pt idx="12944">
                  <c:v>-20.894662687</c:v>
                </c:pt>
                <c:pt idx="12945">
                  <c:v>-23.775406450999998</c:v>
                </c:pt>
                <c:pt idx="12946">
                  <c:v>-132.823711151</c:v>
                </c:pt>
                <c:pt idx="12947">
                  <c:v>-158.35280630599999</c:v>
                </c:pt>
                <c:pt idx="12948">
                  <c:v>-75.667542178999994</c:v>
                </c:pt>
                <c:pt idx="12949">
                  <c:v>32.484472277999998</c:v>
                </c:pt>
                <c:pt idx="12950">
                  <c:v>25.921609534000002</c:v>
                </c:pt>
                <c:pt idx="12951">
                  <c:v>-110.782614444</c:v>
                </c:pt>
                <c:pt idx="12952">
                  <c:v>-164.861257284</c:v>
                </c:pt>
                <c:pt idx="12953">
                  <c:v>-192.50840173</c:v>
                </c:pt>
                <c:pt idx="12954">
                  <c:v>-343.06533347599998</c:v>
                </c:pt>
                <c:pt idx="12955">
                  <c:v>-257.351843261</c:v>
                </c:pt>
                <c:pt idx="12956">
                  <c:v>-155.274423402</c:v>
                </c:pt>
                <c:pt idx="12957">
                  <c:v>-121.758809986</c:v>
                </c:pt>
                <c:pt idx="12958">
                  <c:v>-93.258143380000007</c:v>
                </c:pt>
                <c:pt idx="12959">
                  <c:v>-76.443166735000005</c:v>
                </c:pt>
                <c:pt idx="12960">
                  <c:v>-198.84494260100001</c:v>
                </c:pt>
                <c:pt idx="12961">
                  <c:v>-223.651097075</c:v>
                </c:pt>
                <c:pt idx="12962">
                  <c:v>-189.021931986</c:v>
                </c:pt>
                <c:pt idx="12963">
                  <c:v>-85.571426928999998</c:v>
                </c:pt>
                <c:pt idx="12964">
                  <c:v>60.738201891999999</c:v>
                </c:pt>
                <c:pt idx="12965">
                  <c:v>-21.857269176999999</c:v>
                </c:pt>
                <c:pt idx="12966">
                  <c:v>-146.44543133900001</c:v>
                </c:pt>
                <c:pt idx="12967">
                  <c:v>-183.04353884400001</c:v>
                </c:pt>
                <c:pt idx="12968">
                  <c:v>-293.65547329200001</c:v>
                </c:pt>
                <c:pt idx="12969">
                  <c:v>-374.82873279500001</c:v>
                </c:pt>
                <c:pt idx="12970">
                  <c:v>-240.61252879400001</c:v>
                </c:pt>
                <c:pt idx="12971">
                  <c:v>-117.364986976</c:v>
                </c:pt>
                <c:pt idx="12972">
                  <c:v>-82.210147042000003</c:v>
                </c:pt>
                <c:pt idx="12973">
                  <c:v>-31.562359401999998</c:v>
                </c:pt>
                <c:pt idx="12974">
                  <c:v>-15.998828563</c:v>
                </c:pt>
                <c:pt idx="12975">
                  <c:v>-149.03078470700001</c:v>
                </c:pt>
                <c:pt idx="12976">
                  <c:v>-177.99346117100001</c:v>
                </c:pt>
                <c:pt idx="12977">
                  <c:v>-111.67595547400001</c:v>
                </c:pt>
                <c:pt idx="12978">
                  <c:v>-2.5537443080000002</c:v>
                </c:pt>
                <c:pt idx="12979">
                  <c:v>47.790542879</c:v>
                </c:pt>
                <c:pt idx="12980">
                  <c:v>-65.203595149999998</c:v>
                </c:pt>
                <c:pt idx="12981">
                  <c:v>-133.32952736600001</c:v>
                </c:pt>
                <c:pt idx="12982">
                  <c:v>-158.26245246400001</c:v>
                </c:pt>
                <c:pt idx="12983">
                  <c:v>-319.558941339</c:v>
                </c:pt>
                <c:pt idx="12984">
                  <c:v>-272.714165267</c:v>
                </c:pt>
                <c:pt idx="12985">
                  <c:v>-185.773575666</c:v>
                </c:pt>
                <c:pt idx="12986">
                  <c:v>-150.10058449799999</c:v>
                </c:pt>
                <c:pt idx="12987">
                  <c:v>-117.855599356</c:v>
                </c:pt>
                <c:pt idx="12988">
                  <c:v>-85.982063451000002</c:v>
                </c:pt>
                <c:pt idx="12989">
                  <c:v>-168.493135645</c:v>
                </c:pt>
                <c:pt idx="12990">
                  <c:v>-215.275769975</c:v>
                </c:pt>
                <c:pt idx="12991">
                  <c:v>-205.80226024800001</c:v>
                </c:pt>
                <c:pt idx="12992">
                  <c:v>-111.496170955</c:v>
                </c:pt>
                <c:pt idx="12993">
                  <c:v>17.193139034000001</c:v>
                </c:pt>
                <c:pt idx="12994">
                  <c:v>-60.981966786999998</c:v>
                </c:pt>
                <c:pt idx="12995">
                  <c:v>-203.25479996199999</c:v>
                </c:pt>
                <c:pt idx="12996">
                  <c:v>-233.980099298</c:v>
                </c:pt>
                <c:pt idx="12997">
                  <c:v>-303.36279832500003</c:v>
                </c:pt>
                <c:pt idx="12998">
                  <c:v>-402.45075336999997</c:v>
                </c:pt>
                <c:pt idx="12999">
                  <c:v>-264.86671203600002</c:v>
                </c:pt>
                <c:pt idx="13000">
                  <c:v>-133.82480738699999</c:v>
                </c:pt>
                <c:pt idx="13001">
                  <c:v>-110.47449651700001</c:v>
                </c:pt>
                <c:pt idx="13002">
                  <c:v>-76.071049876000004</c:v>
                </c:pt>
                <c:pt idx="13003">
                  <c:v>-54.094435644999997</c:v>
                </c:pt>
                <c:pt idx="13004">
                  <c:v>-200.90032177000001</c:v>
                </c:pt>
                <c:pt idx="13005">
                  <c:v>-213.079341838</c:v>
                </c:pt>
                <c:pt idx="13006">
                  <c:v>-139.34982389199999</c:v>
                </c:pt>
                <c:pt idx="13007">
                  <c:v>-18.229307802000001</c:v>
                </c:pt>
                <c:pt idx="13008">
                  <c:v>80.085899656999999</c:v>
                </c:pt>
                <c:pt idx="13009">
                  <c:v>-24.651558845</c:v>
                </c:pt>
                <c:pt idx="13010">
                  <c:v>-120.529514222</c:v>
                </c:pt>
                <c:pt idx="13011">
                  <c:v>-155.28757125000001</c:v>
                </c:pt>
                <c:pt idx="13012">
                  <c:v>-313.69756342400001</c:v>
                </c:pt>
                <c:pt idx="13013">
                  <c:v>-309.95579632800002</c:v>
                </c:pt>
                <c:pt idx="13014">
                  <c:v>-213.59171505699999</c:v>
                </c:pt>
                <c:pt idx="13015">
                  <c:v>-143.37019645500001</c:v>
                </c:pt>
                <c:pt idx="13016">
                  <c:v>-94.356431990999994</c:v>
                </c:pt>
                <c:pt idx="13017">
                  <c:v>-50.503407510000002</c:v>
                </c:pt>
                <c:pt idx="13018">
                  <c:v>-105.264887727</c:v>
                </c:pt>
                <c:pt idx="13019">
                  <c:v>-190.39136052000001</c:v>
                </c:pt>
                <c:pt idx="13020">
                  <c:v>-212.417990059</c:v>
                </c:pt>
                <c:pt idx="13021">
                  <c:v>-129.64089374599999</c:v>
                </c:pt>
                <c:pt idx="13022">
                  <c:v>-20.985967690999999</c:v>
                </c:pt>
                <c:pt idx="13023">
                  <c:v>-69.874125293000006</c:v>
                </c:pt>
                <c:pt idx="13024">
                  <c:v>-196.47645443600001</c:v>
                </c:pt>
                <c:pt idx="13025">
                  <c:v>-215.79874327300001</c:v>
                </c:pt>
                <c:pt idx="13026">
                  <c:v>-262.01135957700001</c:v>
                </c:pt>
                <c:pt idx="13027">
                  <c:v>-391.892899231</c:v>
                </c:pt>
                <c:pt idx="13028">
                  <c:v>-274.03128006399999</c:v>
                </c:pt>
                <c:pt idx="13029">
                  <c:v>-160.27794489799999</c:v>
                </c:pt>
                <c:pt idx="13030">
                  <c:v>-147.98844031300001</c:v>
                </c:pt>
                <c:pt idx="13031">
                  <c:v>-126.554991355</c:v>
                </c:pt>
                <c:pt idx="13032">
                  <c:v>-92.480776754000004</c:v>
                </c:pt>
                <c:pt idx="13033">
                  <c:v>-219.26941636999999</c:v>
                </c:pt>
                <c:pt idx="13034">
                  <c:v>-213.550387344</c:v>
                </c:pt>
                <c:pt idx="13035">
                  <c:v>-146.506334708</c:v>
                </c:pt>
                <c:pt idx="13036">
                  <c:v>-33.913136524000002</c:v>
                </c:pt>
                <c:pt idx="13037">
                  <c:v>87.756171762999998</c:v>
                </c:pt>
                <c:pt idx="13038">
                  <c:v>-19.697834290999999</c:v>
                </c:pt>
                <c:pt idx="13039">
                  <c:v>-139.73280719100001</c:v>
                </c:pt>
                <c:pt idx="13040">
                  <c:v>-179.61717126900001</c:v>
                </c:pt>
                <c:pt idx="13041">
                  <c:v>-310.84126859399998</c:v>
                </c:pt>
                <c:pt idx="13042">
                  <c:v>-330.07856935199999</c:v>
                </c:pt>
                <c:pt idx="13043">
                  <c:v>-205.86885051900001</c:v>
                </c:pt>
                <c:pt idx="13044">
                  <c:v>-106.920785861</c:v>
                </c:pt>
                <c:pt idx="13045">
                  <c:v>-63.069421274</c:v>
                </c:pt>
                <c:pt idx="13046">
                  <c:v>-22.966140051</c:v>
                </c:pt>
                <c:pt idx="13047">
                  <c:v>-58.079149584</c:v>
                </c:pt>
                <c:pt idx="13048">
                  <c:v>-176.30364789999999</c:v>
                </c:pt>
                <c:pt idx="13049">
                  <c:v>-216.33466002200001</c:v>
                </c:pt>
                <c:pt idx="13050">
                  <c:v>-132.55227780499999</c:v>
                </c:pt>
                <c:pt idx="13051">
                  <c:v>-11.705289057</c:v>
                </c:pt>
                <c:pt idx="13052">
                  <c:v>-12.914417852</c:v>
                </c:pt>
                <c:pt idx="13053">
                  <c:v>-132.014811737</c:v>
                </c:pt>
                <c:pt idx="13054">
                  <c:v>-170.89602607200001</c:v>
                </c:pt>
                <c:pt idx="13055">
                  <c:v>-215.55526393900001</c:v>
                </c:pt>
                <c:pt idx="13056">
                  <c:v>-375.14433941300001</c:v>
                </c:pt>
                <c:pt idx="13057">
                  <c:v>-287.82945115299998</c:v>
                </c:pt>
                <c:pt idx="13058">
                  <c:v>-197.701374036</c:v>
                </c:pt>
                <c:pt idx="13059">
                  <c:v>-173.37945999999999</c:v>
                </c:pt>
                <c:pt idx="13060">
                  <c:v>-131.705623828</c:v>
                </c:pt>
                <c:pt idx="13061">
                  <c:v>-85.533076301999998</c:v>
                </c:pt>
                <c:pt idx="13062">
                  <c:v>-199.45047371300001</c:v>
                </c:pt>
                <c:pt idx="13063">
                  <c:v>-210.92469961099999</c:v>
                </c:pt>
                <c:pt idx="13064">
                  <c:v>-171.625470552</c:v>
                </c:pt>
                <c:pt idx="13065">
                  <c:v>-77.919110388999997</c:v>
                </c:pt>
                <c:pt idx="13066">
                  <c:v>48.583201006000003</c:v>
                </c:pt>
                <c:pt idx="13067">
                  <c:v>-57.167363188000003</c:v>
                </c:pt>
                <c:pt idx="13068">
                  <c:v>-177.55533677899999</c:v>
                </c:pt>
                <c:pt idx="13069">
                  <c:v>-195.519949739</c:v>
                </c:pt>
                <c:pt idx="13070">
                  <c:v>-294.22682005399997</c:v>
                </c:pt>
                <c:pt idx="13071">
                  <c:v>-347.92559565200003</c:v>
                </c:pt>
                <c:pt idx="13072">
                  <c:v>-212.08521560299999</c:v>
                </c:pt>
                <c:pt idx="13073">
                  <c:v>-101.413548393</c:v>
                </c:pt>
                <c:pt idx="13074">
                  <c:v>-77.370938963</c:v>
                </c:pt>
                <c:pt idx="13075">
                  <c:v>-46.774238474999997</c:v>
                </c:pt>
                <c:pt idx="13076">
                  <c:v>-59.768366000999997</c:v>
                </c:pt>
                <c:pt idx="13077">
                  <c:v>-184.24252448799999</c:v>
                </c:pt>
                <c:pt idx="13078">
                  <c:v>-202.622894312</c:v>
                </c:pt>
                <c:pt idx="13079">
                  <c:v>-111.98218788</c:v>
                </c:pt>
                <c:pt idx="13080">
                  <c:v>13.377526921999999</c:v>
                </c:pt>
                <c:pt idx="13081">
                  <c:v>47.112288481</c:v>
                </c:pt>
                <c:pt idx="13082">
                  <c:v>-77.701023661999997</c:v>
                </c:pt>
                <c:pt idx="13083">
                  <c:v>-153.60707261600001</c:v>
                </c:pt>
                <c:pt idx="13084">
                  <c:v>-200.18068115</c:v>
                </c:pt>
                <c:pt idx="13085">
                  <c:v>-370.691756156</c:v>
                </c:pt>
                <c:pt idx="13086">
                  <c:v>-306.32393172299999</c:v>
                </c:pt>
                <c:pt idx="13087">
                  <c:v>-208.059831274</c:v>
                </c:pt>
                <c:pt idx="13088">
                  <c:v>-156.31993938700001</c:v>
                </c:pt>
                <c:pt idx="13089">
                  <c:v>-106.626886203</c:v>
                </c:pt>
                <c:pt idx="13090">
                  <c:v>-70.259854297999993</c:v>
                </c:pt>
                <c:pt idx="13091">
                  <c:v>-176.47333747499999</c:v>
                </c:pt>
                <c:pt idx="13092">
                  <c:v>-225.86614156499999</c:v>
                </c:pt>
                <c:pt idx="13093">
                  <c:v>-220.73743258499999</c:v>
                </c:pt>
                <c:pt idx="13094">
                  <c:v>-139.50359550799999</c:v>
                </c:pt>
                <c:pt idx="13095">
                  <c:v>-5.7238663120000002</c:v>
                </c:pt>
                <c:pt idx="13096">
                  <c:v>-77.599089479</c:v>
                </c:pt>
                <c:pt idx="13097">
                  <c:v>-190.60608552400001</c:v>
                </c:pt>
                <c:pt idx="13098">
                  <c:v>-204.70092525499999</c:v>
                </c:pt>
                <c:pt idx="13099">
                  <c:v>-288.40210529799998</c:v>
                </c:pt>
                <c:pt idx="13100">
                  <c:v>-383.19815845599999</c:v>
                </c:pt>
                <c:pt idx="13101">
                  <c:v>-253.23255487899999</c:v>
                </c:pt>
                <c:pt idx="13102">
                  <c:v>-142.42206107000001</c:v>
                </c:pt>
                <c:pt idx="13103">
                  <c:v>-134.00154108300001</c:v>
                </c:pt>
                <c:pt idx="13104">
                  <c:v>-95.959437328000007</c:v>
                </c:pt>
                <c:pt idx="13105">
                  <c:v>-64.732822877999993</c:v>
                </c:pt>
                <c:pt idx="13106">
                  <c:v>-185.16700643199999</c:v>
                </c:pt>
                <c:pt idx="13107">
                  <c:v>-189.313194533</c:v>
                </c:pt>
                <c:pt idx="13108">
                  <c:v>-108.78246111999999</c:v>
                </c:pt>
                <c:pt idx="13109">
                  <c:v>6.9184873150000001</c:v>
                </c:pt>
                <c:pt idx="13110">
                  <c:v>68.916243351000006</c:v>
                </c:pt>
                <c:pt idx="13111">
                  <c:v>-60.433682384000001</c:v>
                </c:pt>
                <c:pt idx="13112">
                  <c:v>-162.927599278</c:v>
                </c:pt>
                <c:pt idx="13113">
                  <c:v>-191.532311736</c:v>
                </c:pt>
                <c:pt idx="13114">
                  <c:v>-338.73437439999998</c:v>
                </c:pt>
                <c:pt idx="13115">
                  <c:v>-298.62150288399999</c:v>
                </c:pt>
                <c:pt idx="13116">
                  <c:v>-193.24883980999999</c:v>
                </c:pt>
                <c:pt idx="13117">
                  <c:v>-127.53701936</c:v>
                </c:pt>
                <c:pt idx="13118">
                  <c:v>-86.755173209000006</c:v>
                </c:pt>
                <c:pt idx="13119">
                  <c:v>-64.400616438</c:v>
                </c:pt>
                <c:pt idx="13120">
                  <c:v>-153.496063435</c:v>
                </c:pt>
                <c:pt idx="13121">
                  <c:v>-235.77351946600001</c:v>
                </c:pt>
                <c:pt idx="13122">
                  <c:v>-244.28862473999999</c:v>
                </c:pt>
                <c:pt idx="13123">
                  <c:v>-147.43696999100001</c:v>
                </c:pt>
                <c:pt idx="13124">
                  <c:v>-10.207235698</c:v>
                </c:pt>
                <c:pt idx="13125">
                  <c:v>-57.415972809000003</c:v>
                </c:pt>
                <c:pt idx="13126">
                  <c:v>-180.446622569</c:v>
                </c:pt>
                <c:pt idx="13127">
                  <c:v>-209.48011564000001</c:v>
                </c:pt>
                <c:pt idx="13128">
                  <c:v>-283.72592964799998</c:v>
                </c:pt>
                <c:pt idx="13129">
                  <c:v>-413.71541670599998</c:v>
                </c:pt>
                <c:pt idx="13130">
                  <c:v>-298.31901396500001</c:v>
                </c:pt>
                <c:pt idx="13131">
                  <c:v>-179.52245236799999</c:v>
                </c:pt>
                <c:pt idx="13132">
                  <c:v>-153.957358978</c:v>
                </c:pt>
                <c:pt idx="13133">
                  <c:v>-105.003698202</c:v>
                </c:pt>
                <c:pt idx="13134">
                  <c:v>-57.440984380000003</c:v>
                </c:pt>
                <c:pt idx="13135">
                  <c:v>-186.90638143999999</c:v>
                </c:pt>
                <c:pt idx="13136">
                  <c:v>-193.50109566200001</c:v>
                </c:pt>
                <c:pt idx="13137">
                  <c:v>-133.835679881</c:v>
                </c:pt>
                <c:pt idx="13138">
                  <c:v>-34.353771551999998</c:v>
                </c:pt>
                <c:pt idx="13139">
                  <c:v>59.961344445999998</c:v>
                </c:pt>
                <c:pt idx="13140">
                  <c:v>-48.330410415000003</c:v>
                </c:pt>
                <c:pt idx="13141">
                  <c:v>-144.00848085800001</c:v>
                </c:pt>
                <c:pt idx="13142">
                  <c:v>-158.280098017</c:v>
                </c:pt>
                <c:pt idx="13143">
                  <c:v>-291.44012423200002</c:v>
                </c:pt>
                <c:pt idx="13144">
                  <c:v>-293.53451094799999</c:v>
                </c:pt>
                <c:pt idx="13145">
                  <c:v>-183.39586946099999</c:v>
                </c:pt>
                <c:pt idx="13146">
                  <c:v>-110.85889647099999</c:v>
                </c:pt>
                <c:pt idx="13147">
                  <c:v>-84.857323203000007</c:v>
                </c:pt>
                <c:pt idx="13148">
                  <c:v>-60.916542479</c:v>
                </c:pt>
                <c:pt idx="13149">
                  <c:v>-105.355086055</c:v>
                </c:pt>
                <c:pt idx="13150">
                  <c:v>-194.12781374400001</c:v>
                </c:pt>
                <c:pt idx="13151">
                  <c:v>-207.70539370700001</c:v>
                </c:pt>
                <c:pt idx="13152">
                  <c:v>-109.92167399100001</c:v>
                </c:pt>
                <c:pt idx="13153">
                  <c:v>14.174634479</c:v>
                </c:pt>
                <c:pt idx="13154">
                  <c:v>-15.259239468000001</c:v>
                </c:pt>
                <c:pt idx="13155">
                  <c:v>-153.66685320100001</c:v>
                </c:pt>
                <c:pt idx="13156">
                  <c:v>-204.806431992</c:v>
                </c:pt>
                <c:pt idx="13157">
                  <c:v>-261.337090848</c:v>
                </c:pt>
                <c:pt idx="13158">
                  <c:v>-402.38556713499997</c:v>
                </c:pt>
                <c:pt idx="13159">
                  <c:v>-291.24619993900001</c:v>
                </c:pt>
                <c:pt idx="13160">
                  <c:v>-171.284888284</c:v>
                </c:pt>
                <c:pt idx="13161">
                  <c:v>-136.62711842100001</c:v>
                </c:pt>
                <c:pt idx="13162">
                  <c:v>-94.527930869000002</c:v>
                </c:pt>
                <c:pt idx="13163">
                  <c:v>-58.348196774000002</c:v>
                </c:pt>
                <c:pt idx="13164">
                  <c:v>-195.67861662600001</c:v>
                </c:pt>
                <c:pt idx="13165">
                  <c:v>-216.841456999</c:v>
                </c:pt>
                <c:pt idx="13166">
                  <c:v>-176.174451258</c:v>
                </c:pt>
                <c:pt idx="13167">
                  <c:v>-74.383775323999998</c:v>
                </c:pt>
                <c:pt idx="13168">
                  <c:v>63.643303027000002</c:v>
                </c:pt>
                <c:pt idx="13169">
                  <c:v>-22.638460401</c:v>
                </c:pt>
                <c:pt idx="13170">
                  <c:v>-125.046910043</c:v>
                </c:pt>
                <c:pt idx="13171">
                  <c:v>-147.31928850899999</c:v>
                </c:pt>
                <c:pt idx="13172">
                  <c:v>-272.31655600599998</c:v>
                </c:pt>
                <c:pt idx="13173">
                  <c:v>-320.91535580499999</c:v>
                </c:pt>
                <c:pt idx="13174">
                  <c:v>-206.620709831</c:v>
                </c:pt>
                <c:pt idx="13175">
                  <c:v>-118.067444685</c:v>
                </c:pt>
                <c:pt idx="13176">
                  <c:v>-85.698767201999999</c:v>
                </c:pt>
                <c:pt idx="13177">
                  <c:v>-35.968177226000002</c:v>
                </c:pt>
                <c:pt idx="13178">
                  <c:v>-38.285674112000002</c:v>
                </c:pt>
                <c:pt idx="13179">
                  <c:v>-146.11909344599999</c:v>
                </c:pt>
                <c:pt idx="13180">
                  <c:v>-170.32796118100001</c:v>
                </c:pt>
                <c:pt idx="13181">
                  <c:v>-86.228526396999996</c:v>
                </c:pt>
                <c:pt idx="13182">
                  <c:v>23.170761130999999</c:v>
                </c:pt>
                <c:pt idx="13183">
                  <c:v>17.409254041000001</c:v>
                </c:pt>
                <c:pt idx="13184">
                  <c:v>-120.36256072</c:v>
                </c:pt>
                <c:pt idx="13185">
                  <c:v>-175.141016581</c:v>
                </c:pt>
                <c:pt idx="13186">
                  <c:v>-202.720863592</c:v>
                </c:pt>
                <c:pt idx="13187">
                  <c:v>-352.34634615700003</c:v>
                </c:pt>
                <c:pt idx="13188">
                  <c:v>-265.602565642</c:v>
                </c:pt>
                <c:pt idx="13189">
                  <c:v>-162.32347944099999</c:v>
                </c:pt>
                <c:pt idx="13190">
                  <c:v>-127.400176716</c:v>
                </c:pt>
                <c:pt idx="13191">
                  <c:v>-97.566399571000005</c:v>
                </c:pt>
                <c:pt idx="13192">
                  <c:v>-79.690536588000001</c:v>
                </c:pt>
                <c:pt idx="13193">
                  <c:v>-203.06256371399999</c:v>
                </c:pt>
                <c:pt idx="13194">
                  <c:v>-228.32753221300001</c:v>
                </c:pt>
                <c:pt idx="13195">
                  <c:v>-193.50055931200001</c:v>
                </c:pt>
                <c:pt idx="13196">
                  <c:v>-89.391693911999994</c:v>
                </c:pt>
                <c:pt idx="13197">
                  <c:v>57.983556112000002</c:v>
                </c:pt>
                <c:pt idx="13198">
                  <c:v>-23.326212343000002</c:v>
                </c:pt>
                <c:pt idx="13199">
                  <c:v>-146.40909971799999</c:v>
                </c:pt>
                <c:pt idx="13200">
                  <c:v>-181.88952473000001</c:v>
                </c:pt>
                <c:pt idx="13201">
                  <c:v>-292.07817045799999</c:v>
                </c:pt>
                <c:pt idx="13202">
                  <c:v>-373.69560252999997</c:v>
                </c:pt>
                <c:pt idx="13203">
                  <c:v>-239.799131182</c:v>
                </c:pt>
                <c:pt idx="13204">
                  <c:v>-116.64678619199999</c:v>
                </c:pt>
                <c:pt idx="13205">
                  <c:v>-80.932680910000002</c:v>
                </c:pt>
                <c:pt idx="13206">
                  <c:v>-29.125014243999999</c:v>
                </c:pt>
                <c:pt idx="13207">
                  <c:v>-12.134109747</c:v>
                </c:pt>
                <c:pt idx="13208">
                  <c:v>-143.86909954199999</c:v>
                </c:pt>
                <c:pt idx="13209">
                  <c:v>-171.859004285</c:v>
                </c:pt>
                <c:pt idx="13210">
                  <c:v>-104.59548348600001</c:v>
                </c:pt>
                <c:pt idx="13211">
                  <c:v>3.937335848</c:v>
                </c:pt>
                <c:pt idx="13212">
                  <c:v>53.691945349000001</c:v>
                </c:pt>
                <c:pt idx="13213">
                  <c:v>-59.352945716000001</c:v>
                </c:pt>
                <c:pt idx="13214">
                  <c:v>-126.79376243199999</c:v>
                </c:pt>
                <c:pt idx="13215">
                  <c:v>-150.458326726</c:v>
                </c:pt>
                <c:pt idx="13216">
                  <c:v>-310.48704138099998</c:v>
                </c:pt>
                <c:pt idx="13217">
                  <c:v>-262.46414084999998</c:v>
                </c:pt>
                <c:pt idx="13218">
                  <c:v>-174.440811446</c:v>
                </c:pt>
                <c:pt idx="13219">
                  <c:v>-137.848963911</c:v>
                </c:pt>
                <c:pt idx="13220">
                  <c:v>-106.255446777</c:v>
                </c:pt>
                <c:pt idx="13221">
                  <c:v>-74.832315351999995</c:v>
                </c:pt>
                <c:pt idx="13222">
                  <c:v>-157.14473934599999</c:v>
                </c:pt>
                <c:pt idx="13223">
                  <c:v>-203.117162699</c:v>
                </c:pt>
                <c:pt idx="13224">
                  <c:v>-192.52865519900001</c:v>
                </c:pt>
                <c:pt idx="13225">
                  <c:v>-96.959876023000007</c:v>
                </c:pt>
                <c:pt idx="13226">
                  <c:v>33.056946515</c:v>
                </c:pt>
                <c:pt idx="13227">
                  <c:v>-44.084267533999999</c:v>
                </c:pt>
                <c:pt idx="13228">
                  <c:v>-185.705814906</c:v>
                </c:pt>
                <c:pt idx="13229">
                  <c:v>-217.26497095299999</c:v>
                </c:pt>
                <c:pt idx="13230">
                  <c:v>-286.92385759000001</c:v>
                </c:pt>
                <c:pt idx="13231">
                  <c:v>-385.49245167200002</c:v>
                </c:pt>
                <c:pt idx="13232">
                  <c:v>-247.334718493</c:v>
                </c:pt>
                <c:pt idx="13233">
                  <c:v>-115.346067428</c:v>
                </c:pt>
                <c:pt idx="13234">
                  <c:v>-90.724395877000006</c:v>
                </c:pt>
                <c:pt idx="13235">
                  <c:v>-54.935456172000002</c:v>
                </c:pt>
                <c:pt idx="13236">
                  <c:v>-31.867977825000001</c:v>
                </c:pt>
                <c:pt idx="13237">
                  <c:v>-178.14415082299999</c:v>
                </c:pt>
                <c:pt idx="13238">
                  <c:v>-190.956375079</c:v>
                </c:pt>
                <c:pt idx="13239">
                  <c:v>-117.34188927</c:v>
                </c:pt>
                <c:pt idx="13240">
                  <c:v>4.051141608</c:v>
                </c:pt>
                <c:pt idx="13241">
                  <c:v>102.986588942</c:v>
                </c:pt>
                <c:pt idx="13242">
                  <c:v>-0.75383561799999999</c:v>
                </c:pt>
                <c:pt idx="13243">
                  <c:v>-95.304501212999995</c:v>
                </c:pt>
                <c:pt idx="13244">
                  <c:v>-128.85263003200001</c:v>
                </c:pt>
                <c:pt idx="13245">
                  <c:v>-286.543105148</c:v>
                </c:pt>
                <c:pt idx="13246">
                  <c:v>-282.15530310600002</c:v>
                </c:pt>
                <c:pt idx="13247">
                  <c:v>-186.19894882599999</c:v>
                </c:pt>
                <c:pt idx="13248">
                  <c:v>-116.22328693</c:v>
                </c:pt>
                <c:pt idx="13249">
                  <c:v>-67.013580035999993</c:v>
                </c:pt>
                <c:pt idx="13250">
                  <c:v>-22.489111975</c:v>
                </c:pt>
                <c:pt idx="13251">
                  <c:v>-76.103651696</c:v>
                </c:pt>
                <c:pt idx="13252">
                  <c:v>-160.03098642399999</c:v>
                </c:pt>
                <c:pt idx="13253">
                  <c:v>-180.96080617600001</c:v>
                </c:pt>
                <c:pt idx="13254">
                  <c:v>-97.175593233000001</c:v>
                </c:pt>
                <c:pt idx="13255">
                  <c:v>12.077427866000001</c:v>
                </c:pt>
                <c:pt idx="13256">
                  <c:v>-37.351930326999998</c:v>
                </c:pt>
                <c:pt idx="13257">
                  <c:v>-164.25434219600001</c:v>
                </c:pt>
                <c:pt idx="13258">
                  <c:v>-183.40125420999999</c:v>
                </c:pt>
                <c:pt idx="13259">
                  <c:v>-228.77236420400001</c:v>
                </c:pt>
                <c:pt idx="13260">
                  <c:v>-357.63793746599998</c:v>
                </c:pt>
                <c:pt idx="13261">
                  <c:v>-238.85257169100001</c:v>
                </c:pt>
                <c:pt idx="13262">
                  <c:v>-123.971328509</c:v>
                </c:pt>
                <c:pt idx="13263">
                  <c:v>-110.64632515</c:v>
                </c:pt>
                <c:pt idx="13264">
                  <c:v>-88.716257389000006</c:v>
                </c:pt>
                <c:pt idx="13265">
                  <c:v>-55.118380813000002</c:v>
                </c:pt>
                <c:pt idx="13266">
                  <c:v>-182.05420099899999</c:v>
                </c:pt>
                <c:pt idx="13267">
                  <c:v>-176.02476152599999</c:v>
                </c:pt>
                <c:pt idx="13268">
                  <c:v>-108.34491843399999</c:v>
                </c:pt>
                <c:pt idx="13269">
                  <c:v>5.1875914109999997</c:v>
                </c:pt>
                <c:pt idx="13270">
                  <c:v>128.00589854099999</c:v>
                </c:pt>
                <c:pt idx="13271">
                  <c:v>21.629002886999999</c:v>
                </c:pt>
                <c:pt idx="13272">
                  <c:v>-97.538268686999999</c:v>
                </c:pt>
                <c:pt idx="13273">
                  <c:v>-137.28108547100001</c:v>
                </c:pt>
                <c:pt idx="13274">
                  <c:v>-268.91348939099998</c:v>
                </c:pt>
                <c:pt idx="13275">
                  <c:v>-288.09416153000001</c:v>
                </c:pt>
                <c:pt idx="13276">
                  <c:v>-163.632117553</c:v>
                </c:pt>
                <c:pt idx="13277">
                  <c:v>-64.097403560000004</c:v>
                </c:pt>
                <c:pt idx="13278">
                  <c:v>-19.328082504000001</c:v>
                </c:pt>
                <c:pt idx="13279">
                  <c:v>21.921547844999999</c:v>
                </c:pt>
                <c:pt idx="13280">
                  <c:v>-12.095069043000001</c:v>
                </c:pt>
                <c:pt idx="13281">
                  <c:v>-129.629199207</c:v>
                </c:pt>
                <c:pt idx="13282">
                  <c:v>-169.402806508</c:v>
                </c:pt>
                <c:pt idx="13283">
                  <c:v>-85.855258641000006</c:v>
                </c:pt>
                <c:pt idx="13284">
                  <c:v>34.928478011000003</c:v>
                </c:pt>
                <c:pt idx="13285">
                  <c:v>34.012852484</c:v>
                </c:pt>
                <c:pt idx="13286">
                  <c:v>-84.531337520999998</c:v>
                </c:pt>
                <c:pt idx="13287">
                  <c:v>-122.504479464</c:v>
                </c:pt>
                <c:pt idx="13288">
                  <c:v>-166.13102392799999</c:v>
                </c:pt>
                <c:pt idx="13289">
                  <c:v>-324.99021382799998</c:v>
                </c:pt>
                <c:pt idx="13290">
                  <c:v>-237.000008619</c:v>
                </c:pt>
                <c:pt idx="13291">
                  <c:v>-146.49315716199999</c:v>
                </c:pt>
                <c:pt idx="13292">
                  <c:v>-122.432833008</c:v>
                </c:pt>
                <c:pt idx="13293">
                  <c:v>-80.887678972000003</c:v>
                </c:pt>
                <c:pt idx="13294">
                  <c:v>-34.473415148000001</c:v>
                </c:pt>
                <c:pt idx="13295">
                  <c:v>-147.664992162</c:v>
                </c:pt>
                <c:pt idx="13296">
                  <c:v>-158.286908944</c:v>
                </c:pt>
                <c:pt idx="13297">
                  <c:v>-118.131741784</c:v>
                </c:pt>
                <c:pt idx="13298">
                  <c:v>-23.519645938</c:v>
                </c:pt>
                <c:pt idx="13299">
                  <c:v>103.798049801</c:v>
                </c:pt>
                <c:pt idx="13300">
                  <c:v>-1.7082304180000001</c:v>
                </c:pt>
                <c:pt idx="13301">
                  <c:v>-122.51228275299999</c:v>
                </c:pt>
                <c:pt idx="13302">
                  <c:v>-140.62191465399999</c:v>
                </c:pt>
                <c:pt idx="13303">
                  <c:v>-238.85218552500001</c:v>
                </c:pt>
                <c:pt idx="13304">
                  <c:v>-291.999603847</c:v>
                </c:pt>
                <c:pt idx="13305">
                  <c:v>-155.417338212</c:v>
                </c:pt>
                <c:pt idx="13306">
                  <c:v>-43.747542594000002</c:v>
                </c:pt>
                <c:pt idx="13307">
                  <c:v>-18.777858881</c:v>
                </c:pt>
                <c:pt idx="13308">
                  <c:v>12.556427354</c:v>
                </c:pt>
                <c:pt idx="13309">
                  <c:v>-0.14699651799999999</c:v>
                </c:pt>
                <c:pt idx="13310">
                  <c:v>-124.957177356</c:v>
                </c:pt>
                <c:pt idx="13311">
                  <c:v>-143.300882175</c:v>
                </c:pt>
                <c:pt idx="13312">
                  <c:v>-52.353356992000002</c:v>
                </c:pt>
                <c:pt idx="13313">
                  <c:v>73.611003233000005</c:v>
                </c:pt>
                <c:pt idx="13314">
                  <c:v>108.319779872</c:v>
                </c:pt>
                <c:pt idx="13315">
                  <c:v>-15.571461287</c:v>
                </c:pt>
                <c:pt idx="13316">
                  <c:v>-90.722031619000006</c:v>
                </c:pt>
                <c:pt idx="13317">
                  <c:v>-136.71388426499999</c:v>
                </c:pt>
                <c:pt idx="13318">
                  <c:v>-307.221195744</c:v>
                </c:pt>
                <c:pt idx="13319">
                  <c:v>-243.015249883</c:v>
                </c:pt>
                <c:pt idx="13320">
                  <c:v>-144.72525750400001</c:v>
                </c:pt>
                <c:pt idx="13321">
                  <c:v>-92.653842324999999</c:v>
                </c:pt>
                <c:pt idx="13322">
                  <c:v>-42.368845727</c:v>
                </c:pt>
                <c:pt idx="13323">
                  <c:v>-5.168905745</c:v>
                </c:pt>
                <c:pt idx="13324">
                  <c:v>-110.39946294400001</c:v>
                </c:pt>
                <c:pt idx="13325">
                  <c:v>-159.14173615999999</c:v>
                </c:pt>
                <c:pt idx="13326">
                  <c:v>-153.24019201999999</c:v>
                </c:pt>
                <c:pt idx="13327">
                  <c:v>-71.991234708999997</c:v>
                </c:pt>
                <c:pt idx="13328">
                  <c:v>61.635352017999999</c:v>
                </c:pt>
                <c:pt idx="13329">
                  <c:v>-10.132338860999999</c:v>
                </c:pt>
                <c:pt idx="13330">
                  <c:v>-122.90373138699999</c:v>
                </c:pt>
                <c:pt idx="13331">
                  <c:v>-136.393120716</c:v>
                </c:pt>
                <c:pt idx="13332">
                  <c:v>-219.17821670699999</c:v>
                </c:pt>
                <c:pt idx="13333">
                  <c:v>-313.419024654</c:v>
                </c:pt>
                <c:pt idx="13334">
                  <c:v>-182.715626243</c:v>
                </c:pt>
                <c:pt idx="13335">
                  <c:v>-70.740680147999996</c:v>
                </c:pt>
                <c:pt idx="13336">
                  <c:v>-62.472319048000003</c:v>
                </c:pt>
                <c:pt idx="13337">
                  <c:v>-24.604133179000002</c:v>
                </c:pt>
                <c:pt idx="13338">
                  <c:v>6.7904188940000001</c:v>
                </c:pt>
                <c:pt idx="13339">
                  <c:v>-113.264985708</c:v>
                </c:pt>
                <c:pt idx="13340">
                  <c:v>-116.70850455999999</c:v>
                </c:pt>
                <c:pt idx="13341">
                  <c:v>-35.503994863999999</c:v>
                </c:pt>
                <c:pt idx="13342">
                  <c:v>80.995930650999995</c:v>
                </c:pt>
                <c:pt idx="13343">
                  <c:v>144.0094666</c:v>
                </c:pt>
                <c:pt idx="13344">
                  <c:v>15.642836017</c:v>
                </c:pt>
                <c:pt idx="13345">
                  <c:v>-87.199896710000004</c:v>
                </c:pt>
                <c:pt idx="13346">
                  <c:v>-115.971972357</c:v>
                </c:pt>
                <c:pt idx="13347">
                  <c:v>-262.89829583</c:v>
                </c:pt>
                <c:pt idx="13348">
                  <c:v>-222.563077741</c:v>
                </c:pt>
                <c:pt idx="13349">
                  <c:v>-116.59979712800001</c:v>
                </c:pt>
                <c:pt idx="13350">
                  <c:v>-50.048061758999999</c:v>
                </c:pt>
                <c:pt idx="13351">
                  <c:v>-8.4571791380000008</c:v>
                </c:pt>
                <c:pt idx="13352">
                  <c:v>14.689918394999999</c:v>
                </c:pt>
                <c:pt idx="13353">
                  <c:v>-73.387358812000002</c:v>
                </c:pt>
                <c:pt idx="13354">
                  <c:v>-155.987774024</c:v>
                </c:pt>
                <c:pt idx="13355">
                  <c:v>-164.61858018300001</c:v>
                </c:pt>
                <c:pt idx="13356">
                  <c:v>-67.564133334999994</c:v>
                </c:pt>
                <c:pt idx="13357">
                  <c:v>70.003688781999998</c:v>
                </c:pt>
                <c:pt idx="13358">
                  <c:v>23.549146317999998</c:v>
                </c:pt>
                <c:pt idx="13359">
                  <c:v>-98.813075800999997</c:v>
                </c:pt>
                <c:pt idx="13360">
                  <c:v>-127.13542385700001</c:v>
                </c:pt>
                <c:pt idx="13361">
                  <c:v>-200.68122735</c:v>
                </c:pt>
                <c:pt idx="13362">
                  <c:v>-330.21027006000003</c:v>
                </c:pt>
                <c:pt idx="13363">
                  <c:v>-214.818557287</c:v>
                </c:pt>
                <c:pt idx="13364">
                  <c:v>-95.989197333999996</c:v>
                </c:pt>
                <c:pt idx="13365">
                  <c:v>-70.224989116000003</c:v>
                </c:pt>
                <c:pt idx="13366">
                  <c:v>-20.935270730999999</c:v>
                </c:pt>
                <c:pt idx="13367">
                  <c:v>27.233665968</c:v>
                </c:pt>
                <c:pt idx="13368">
                  <c:v>-101.541105741</c:v>
                </c:pt>
                <c:pt idx="13369">
                  <c:v>-107.403876173</c:v>
                </c:pt>
                <c:pt idx="13370">
                  <c:v>-47.202378732</c:v>
                </c:pt>
                <c:pt idx="13371">
                  <c:v>52.982921562999998</c:v>
                </c:pt>
                <c:pt idx="13372">
                  <c:v>147.53808095900001</c:v>
                </c:pt>
                <c:pt idx="13373">
                  <c:v>39.358263817999998</c:v>
                </c:pt>
                <c:pt idx="13374">
                  <c:v>-56.277190376999997</c:v>
                </c:pt>
                <c:pt idx="13375">
                  <c:v>-70.206043804000004</c:v>
                </c:pt>
                <c:pt idx="13376">
                  <c:v>-202.67369333600001</c:v>
                </c:pt>
                <c:pt idx="13377">
                  <c:v>-204.507063878</c:v>
                </c:pt>
                <c:pt idx="13378">
                  <c:v>-93.575602255000007</c:v>
                </c:pt>
                <c:pt idx="13379">
                  <c:v>-20.199536054999999</c:v>
                </c:pt>
                <c:pt idx="13380">
                  <c:v>6.4535151119999998</c:v>
                </c:pt>
                <c:pt idx="13381">
                  <c:v>30.437461966000001</c:v>
                </c:pt>
                <c:pt idx="13382">
                  <c:v>-13.703408637000001</c:v>
                </c:pt>
                <c:pt idx="13383">
                  <c:v>-102.400752536</c:v>
                </c:pt>
                <c:pt idx="13384">
                  <c:v>-115.660219524</c:v>
                </c:pt>
                <c:pt idx="13385">
                  <c:v>-17.411255297</c:v>
                </c:pt>
                <c:pt idx="13386">
                  <c:v>107.25343557399999</c:v>
                </c:pt>
                <c:pt idx="13387">
                  <c:v>78.744871922000002</c:v>
                </c:pt>
                <c:pt idx="13388">
                  <c:v>-59.08987879</c:v>
                </c:pt>
                <c:pt idx="13389">
                  <c:v>-109.856530433</c:v>
                </c:pt>
                <c:pt idx="13390">
                  <c:v>-166.36589429200001</c:v>
                </c:pt>
                <c:pt idx="13391">
                  <c:v>-307.48080633000001</c:v>
                </c:pt>
                <c:pt idx="13392">
                  <c:v>-196.19494288600001</c:v>
                </c:pt>
                <c:pt idx="13393">
                  <c:v>-75.986497240999995</c:v>
                </c:pt>
                <c:pt idx="13394">
                  <c:v>-40.788057692999999</c:v>
                </c:pt>
                <c:pt idx="13395">
                  <c:v>1.8659997450000001</c:v>
                </c:pt>
                <c:pt idx="13396">
                  <c:v>38.529787863000003</c:v>
                </c:pt>
                <c:pt idx="13397">
                  <c:v>-98.249184673000002</c:v>
                </c:pt>
                <c:pt idx="13398">
                  <c:v>-119.035903529</c:v>
                </c:pt>
                <c:pt idx="13399">
                  <c:v>-78.469641007999996</c:v>
                </c:pt>
                <c:pt idx="13400">
                  <c:v>23.398240147999999</c:v>
                </c:pt>
                <c:pt idx="13401">
                  <c:v>161.83809181199999</c:v>
                </c:pt>
                <c:pt idx="13402">
                  <c:v>75.987650172000002</c:v>
                </c:pt>
                <c:pt idx="13403">
                  <c:v>-26.094726555000001</c:v>
                </c:pt>
                <c:pt idx="13404">
                  <c:v>-47.948215157999996</c:v>
                </c:pt>
                <c:pt idx="13405">
                  <c:v>-172.328836709</c:v>
                </c:pt>
                <c:pt idx="13406">
                  <c:v>-220.92623778500001</c:v>
                </c:pt>
                <c:pt idx="13407">
                  <c:v>-105.937167354</c:v>
                </c:pt>
                <c:pt idx="13408">
                  <c:v>-17.028219978999999</c:v>
                </c:pt>
                <c:pt idx="13409">
                  <c:v>15.411630601000001</c:v>
                </c:pt>
                <c:pt idx="13410">
                  <c:v>65.394733110999994</c:v>
                </c:pt>
                <c:pt idx="13411">
                  <c:v>63.655176105000002</c:v>
                </c:pt>
                <c:pt idx="13412">
                  <c:v>-43.872112911999999</c:v>
                </c:pt>
                <c:pt idx="13413">
                  <c:v>-67.573190718999996</c:v>
                </c:pt>
                <c:pt idx="13414">
                  <c:v>16.892927845999999</c:v>
                </c:pt>
                <c:pt idx="13415">
                  <c:v>126.745083341</c:v>
                </c:pt>
                <c:pt idx="13416">
                  <c:v>121.827945023</c:v>
                </c:pt>
                <c:pt idx="13417">
                  <c:v>-15.78046829</c:v>
                </c:pt>
                <c:pt idx="13418">
                  <c:v>-70.678574010000006</c:v>
                </c:pt>
                <c:pt idx="13419">
                  <c:v>-98.026542810999999</c:v>
                </c:pt>
                <c:pt idx="13420">
                  <c:v>-247.448418721</c:v>
                </c:pt>
                <c:pt idx="13421">
                  <c:v>60.982940749000001</c:v>
                </c:pt>
                <c:pt idx="13422">
                  <c:v>164.50208318700001</c:v>
                </c:pt>
                <c:pt idx="13423">
                  <c:v>199.88671261900001</c:v>
                </c:pt>
                <c:pt idx="13424">
                  <c:v>229.994311321</c:v>
                </c:pt>
                <c:pt idx="13425">
                  <c:v>247.98788364399999</c:v>
                </c:pt>
                <c:pt idx="13426">
                  <c:v>124.77921006</c:v>
                </c:pt>
                <c:pt idx="13427">
                  <c:v>99.340937746999998</c:v>
                </c:pt>
                <c:pt idx="13428">
                  <c:v>134.03769166999999</c:v>
                </c:pt>
                <c:pt idx="13429">
                  <c:v>238.25240932099999</c:v>
                </c:pt>
                <c:pt idx="13430">
                  <c:v>385.86945304800003</c:v>
                </c:pt>
                <c:pt idx="13431">
                  <c:v>304.93030970400002</c:v>
                </c:pt>
                <c:pt idx="13432">
                  <c:v>181.96938645700001</c:v>
                </c:pt>
                <c:pt idx="13433">
                  <c:v>146.61123804900001</c:v>
                </c:pt>
                <c:pt idx="13434">
                  <c:v>36.713284117000001</c:v>
                </c:pt>
                <c:pt idx="13435">
                  <c:v>-45.223873374999997</c:v>
                </c:pt>
                <c:pt idx="13436">
                  <c:v>27.715840420999999</c:v>
                </c:pt>
                <c:pt idx="13437">
                  <c:v>151.04359979500001</c:v>
                </c:pt>
                <c:pt idx="13438">
                  <c:v>186.59218929599999</c:v>
                </c:pt>
                <c:pt idx="13439">
                  <c:v>238.31789144300001</c:v>
                </c:pt>
                <c:pt idx="13440">
                  <c:v>255.46704934600001</c:v>
                </c:pt>
                <c:pt idx="13441">
                  <c:v>123.622587705</c:v>
                </c:pt>
                <c:pt idx="13442">
                  <c:v>95.701099749999997</c:v>
                </c:pt>
                <c:pt idx="13443">
                  <c:v>162.79648365700001</c:v>
                </c:pt>
                <c:pt idx="13444">
                  <c:v>271.06742324800001</c:v>
                </c:pt>
                <c:pt idx="13445">
                  <c:v>320.93408255700001</c:v>
                </c:pt>
                <c:pt idx="13446">
                  <c:v>207.720319037</c:v>
                </c:pt>
                <c:pt idx="13447">
                  <c:v>139.89971447400001</c:v>
                </c:pt>
                <c:pt idx="13448">
                  <c:v>116.146544801</c:v>
                </c:pt>
                <c:pt idx="13449">
                  <c:v>-43.900910719000002</c:v>
                </c:pt>
                <c:pt idx="13450">
                  <c:v>3.7560711549999999</c:v>
                </c:pt>
                <c:pt idx="13451">
                  <c:v>91.801867728000005</c:v>
                </c:pt>
                <c:pt idx="13452">
                  <c:v>128.48295161600001</c:v>
                </c:pt>
                <c:pt idx="13453">
                  <c:v>159.66819805099999</c:v>
                </c:pt>
                <c:pt idx="13454">
                  <c:v>190.703189143</c:v>
                </c:pt>
                <c:pt idx="13455">
                  <c:v>108.33371318</c:v>
                </c:pt>
                <c:pt idx="13456">
                  <c:v>61.985880666</c:v>
                </c:pt>
                <c:pt idx="13457">
                  <c:v>72.300737583</c:v>
                </c:pt>
                <c:pt idx="13458">
                  <c:v>167.822572928</c:v>
                </c:pt>
                <c:pt idx="13459">
                  <c:v>297.78770971500001</c:v>
                </c:pt>
                <c:pt idx="13460">
                  <c:v>220.775544035</c:v>
                </c:pt>
                <c:pt idx="13461">
                  <c:v>78.925836165999996</c:v>
                </c:pt>
                <c:pt idx="13462">
                  <c:v>46.729501024999998</c:v>
                </c:pt>
                <c:pt idx="13463">
                  <c:v>-23.260888123000001</c:v>
                </c:pt>
                <c:pt idx="13464">
                  <c:v>-122.32105421200001</c:v>
                </c:pt>
                <c:pt idx="13465">
                  <c:v>15.585279626</c:v>
                </c:pt>
                <c:pt idx="13466">
                  <c:v>147.48798618000001</c:v>
                </c:pt>
                <c:pt idx="13467">
                  <c:v>172.12238113999999</c:v>
                </c:pt>
                <c:pt idx="13468">
                  <c:v>207.92998405399999</c:v>
                </c:pt>
                <c:pt idx="13469">
                  <c:v>231.02297228500001</c:v>
                </c:pt>
                <c:pt idx="13470">
                  <c:v>84.508861612999993</c:v>
                </c:pt>
                <c:pt idx="13471">
                  <c:v>71.140952691999999</c:v>
                </c:pt>
                <c:pt idx="13472">
                  <c:v>144.19326353899999</c:v>
                </c:pt>
                <c:pt idx="13473">
                  <c:v>265.21296341300001</c:v>
                </c:pt>
                <c:pt idx="13474">
                  <c:v>364.18652181800002</c:v>
                </c:pt>
                <c:pt idx="13475">
                  <c:v>260.42398656699999</c:v>
                </c:pt>
                <c:pt idx="13476">
                  <c:v>165.79817257100001</c:v>
                </c:pt>
                <c:pt idx="13477">
                  <c:v>132.22259911899999</c:v>
                </c:pt>
                <c:pt idx="13478">
                  <c:v>-25.546823445000001</c:v>
                </c:pt>
                <c:pt idx="13479">
                  <c:v>-21.631360185999998</c:v>
                </c:pt>
                <c:pt idx="13480">
                  <c:v>73.799874212999995</c:v>
                </c:pt>
                <c:pt idx="13481">
                  <c:v>143.31592345000001</c:v>
                </c:pt>
                <c:pt idx="13482">
                  <c:v>192.07281603600001</c:v>
                </c:pt>
                <c:pt idx="13483">
                  <c:v>236.41067070299999</c:v>
                </c:pt>
                <c:pt idx="13484">
                  <c:v>182.95011939299999</c:v>
                </c:pt>
                <c:pt idx="13485">
                  <c:v>98.930137908999995</c:v>
                </c:pt>
                <c:pt idx="13486">
                  <c:v>77.924293571999996</c:v>
                </c:pt>
                <c:pt idx="13487">
                  <c:v>161.66737434500001</c:v>
                </c:pt>
                <c:pt idx="13488">
                  <c:v>270.67743657300002</c:v>
                </c:pt>
                <c:pt idx="13489">
                  <c:v>220.589568915</c:v>
                </c:pt>
                <c:pt idx="13490">
                  <c:v>92.937074514000003</c:v>
                </c:pt>
                <c:pt idx="13491">
                  <c:v>73.209368084000005</c:v>
                </c:pt>
                <c:pt idx="13492">
                  <c:v>27.728480617999999</c:v>
                </c:pt>
                <c:pt idx="13493">
                  <c:v>-101.287409075</c:v>
                </c:pt>
                <c:pt idx="13494">
                  <c:v>17.346788752999998</c:v>
                </c:pt>
                <c:pt idx="13495">
                  <c:v>132.260545149</c:v>
                </c:pt>
                <c:pt idx="13496">
                  <c:v>145.649480888</c:v>
                </c:pt>
                <c:pt idx="13497">
                  <c:v>167.31787003700001</c:v>
                </c:pt>
                <c:pt idx="13498">
                  <c:v>199.976593581</c:v>
                </c:pt>
                <c:pt idx="13499">
                  <c:v>72.313898839000004</c:v>
                </c:pt>
                <c:pt idx="13500">
                  <c:v>77.875313706</c:v>
                </c:pt>
                <c:pt idx="13501">
                  <c:v>145.24694113699999</c:v>
                </c:pt>
                <c:pt idx="13502">
                  <c:v>258.69208301800001</c:v>
                </c:pt>
                <c:pt idx="13503">
                  <c:v>381.69856011899998</c:v>
                </c:pt>
                <c:pt idx="13504">
                  <c:v>275.44265897299999</c:v>
                </c:pt>
                <c:pt idx="13505">
                  <c:v>156.19177245399999</c:v>
                </c:pt>
                <c:pt idx="13506">
                  <c:v>115.89519486</c:v>
                </c:pt>
                <c:pt idx="13507">
                  <c:v>-16.686688646</c:v>
                </c:pt>
                <c:pt idx="13508">
                  <c:v>-36.671115358000002</c:v>
                </c:pt>
                <c:pt idx="13509">
                  <c:v>87.322292103999999</c:v>
                </c:pt>
                <c:pt idx="13510">
                  <c:v>186.62345755499999</c:v>
                </c:pt>
                <c:pt idx="13511">
                  <c:v>231.35544000600001</c:v>
                </c:pt>
                <c:pt idx="13512">
                  <c:v>272.809738745</c:v>
                </c:pt>
                <c:pt idx="13513">
                  <c:v>239.00736779600001</c:v>
                </c:pt>
                <c:pt idx="13514">
                  <c:v>121.29689150900001</c:v>
                </c:pt>
                <c:pt idx="13515">
                  <c:v>81.053129866999996</c:v>
                </c:pt>
                <c:pt idx="13516">
                  <c:v>163.620496987</c:v>
                </c:pt>
                <c:pt idx="13517">
                  <c:v>283.56116677199998</c:v>
                </c:pt>
                <c:pt idx="13518">
                  <c:v>282.14390822600001</c:v>
                </c:pt>
                <c:pt idx="13519">
                  <c:v>163.290711125</c:v>
                </c:pt>
                <c:pt idx="13520">
                  <c:v>125.27647491800001</c:v>
                </c:pt>
                <c:pt idx="13521">
                  <c:v>81.800331897000007</c:v>
                </c:pt>
                <c:pt idx="13522">
                  <c:v>-77.159270821999996</c:v>
                </c:pt>
                <c:pt idx="13523">
                  <c:v>10.637050803999999</c:v>
                </c:pt>
                <c:pt idx="13524">
                  <c:v>100.76499430299999</c:v>
                </c:pt>
                <c:pt idx="13525">
                  <c:v>123.739685317</c:v>
                </c:pt>
                <c:pt idx="13526">
                  <c:v>164.30120499</c:v>
                </c:pt>
                <c:pt idx="13527">
                  <c:v>210.093774983</c:v>
                </c:pt>
                <c:pt idx="13528">
                  <c:v>96.734432143000006</c:v>
                </c:pt>
                <c:pt idx="13529">
                  <c:v>86.146849872000004</c:v>
                </c:pt>
                <c:pt idx="13530">
                  <c:v>126.360646734</c:v>
                </c:pt>
                <c:pt idx="13531">
                  <c:v>221.075381849</c:v>
                </c:pt>
                <c:pt idx="13532">
                  <c:v>348.36869939000002</c:v>
                </c:pt>
                <c:pt idx="13533">
                  <c:v>242.296508566</c:v>
                </c:pt>
                <c:pt idx="13534">
                  <c:v>120.10353150100001</c:v>
                </c:pt>
                <c:pt idx="13535">
                  <c:v>100.89247228399999</c:v>
                </c:pt>
                <c:pt idx="13536">
                  <c:v>2.1938520389999998</c:v>
                </c:pt>
                <c:pt idx="13537">
                  <c:v>-51.156594120999998</c:v>
                </c:pt>
                <c:pt idx="13538">
                  <c:v>85.249823294999999</c:v>
                </c:pt>
                <c:pt idx="13539">
                  <c:v>197.08304482299999</c:v>
                </c:pt>
                <c:pt idx="13540">
                  <c:v>222.240704623</c:v>
                </c:pt>
                <c:pt idx="13541">
                  <c:v>253.55649311499999</c:v>
                </c:pt>
                <c:pt idx="13542">
                  <c:v>240.241054676</c:v>
                </c:pt>
                <c:pt idx="13543">
                  <c:v>113.982419361</c:v>
                </c:pt>
                <c:pt idx="13544">
                  <c:v>94.580038819999999</c:v>
                </c:pt>
                <c:pt idx="13545">
                  <c:v>184.874272975</c:v>
                </c:pt>
                <c:pt idx="13546">
                  <c:v>310.54910172799998</c:v>
                </c:pt>
                <c:pt idx="13547">
                  <c:v>345.24591338699997</c:v>
                </c:pt>
                <c:pt idx="13548">
                  <c:v>221.51007914300001</c:v>
                </c:pt>
                <c:pt idx="13549">
                  <c:v>146.481182163</c:v>
                </c:pt>
                <c:pt idx="13550">
                  <c:v>100.22537427899999</c:v>
                </c:pt>
                <c:pt idx="13551">
                  <c:v>-71.228890852000006</c:v>
                </c:pt>
                <c:pt idx="13552">
                  <c:v>-8.2678429550000008</c:v>
                </c:pt>
                <c:pt idx="13553">
                  <c:v>88.886083065999998</c:v>
                </c:pt>
                <c:pt idx="13554">
                  <c:v>140.14092207799999</c:v>
                </c:pt>
                <c:pt idx="13555">
                  <c:v>190.12460879899999</c:v>
                </c:pt>
                <c:pt idx="13556">
                  <c:v>227.45187173299999</c:v>
                </c:pt>
                <c:pt idx="13557">
                  <c:v>122.41264547500001</c:v>
                </c:pt>
                <c:pt idx="13558">
                  <c:v>73.742957786999995</c:v>
                </c:pt>
                <c:pt idx="13559">
                  <c:v>79.504283380000004</c:v>
                </c:pt>
                <c:pt idx="13560">
                  <c:v>160.05357307099999</c:v>
                </c:pt>
                <c:pt idx="13561">
                  <c:v>292.12267149500002</c:v>
                </c:pt>
                <c:pt idx="13562">
                  <c:v>219.04121095599999</c:v>
                </c:pt>
                <c:pt idx="13563">
                  <c:v>105.413860797</c:v>
                </c:pt>
                <c:pt idx="13564">
                  <c:v>91.693363368000007</c:v>
                </c:pt>
                <c:pt idx="13565">
                  <c:v>9.0050878539999992</c:v>
                </c:pt>
                <c:pt idx="13566">
                  <c:v>-85.159251441999999</c:v>
                </c:pt>
                <c:pt idx="13567">
                  <c:v>45.453925243</c:v>
                </c:pt>
                <c:pt idx="13568">
                  <c:v>157.48001222100001</c:v>
                </c:pt>
                <c:pt idx="13569">
                  <c:v>164.85410586500001</c:v>
                </c:pt>
                <c:pt idx="13570">
                  <c:v>200.98715535400001</c:v>
                </c:pt>
                <c:pt idx="13571">
                  <c:v>231.07070850400001</c:v>
                </c:pt>
                <c:pt idx="13572">
                  <c:v>110.27564412700001</c:v>
                </c:pt>
                <c:pt idx="13573">
                  <c:v>106.558222147</c:v>
                </c:pt>
                <c:pt idx="13574">
                  <c:v>187.73901079199999</c:v>
                </c:pt>
                <c:pt idx="13575">
                  <c:v>304.39493261299998</c:v>
                </c:pt>
                <c:pt idx="13576">
                  <c:v>367.40138215299999</c:v>
                </c:pt>
                <c:pt idx="13577">
                  <c:v>239.16996458400001</c:v>
                </c:pt>
                <c:pt idx="13578">
                  <c:v>134.78014220700001</c:v>
                </c:pt>
                <c:pt idx="13579">
                  <c:v>104.089605662</c:v>
                </c:pt>
                <c:pt idx="13580">
                  <c:v>-44.000889667000003</c:v>
                </c:pt>
                <c:pt idx="13581">
                  <c:v>-4.2315159639999997</c:v>
                </c:pt>
                <c:pt idx="13582">
                  <c:v>101.169641066</c:v>
                </c:pt>
                <c:pt idx="13583">
                  <c:v>167.65017456800001</c:v>
                </c:pt>
                <c:pt idx="13584">
                  <c:v>209.536173007</c:v>
                </c:pt>
                <c:pt idx="13585">
                  <c:v>232.86283938899999</c:v>
                </c:pt>
                <c:pt idx="13586">
                  <c:v>145.07953622100001</c:v>
                </c:pt>
                <c:pt idx="13587">
                  <c:v>60.638044635</c:v>
                </c:pt>
                <c:pt idx="13588">
                  <c:v>50.285020148999998</c:v>
                </c:pt>
                <c:pt idx="13589">
                  <c:v>146.082996702</c:v>
                </c:pt>
                <c:pt idx="13590">
                  <c:v>282.78539205300001</c:v>
                </c:pt>
                <c:pt idx="13591">
                  <c:v>235.855775123</c:v>
                </c:pt>
                <c:pt idx="13592">
                  <c:v>113.58047893</c:v>
                </c:pt>
                <c:pt idx="13593">
                  <c:v>85.562727611</c:v>
                </c:pt>
                <c:pt idx="13594">
                  <c:v>11.856052257</c:v>
                </c:pt>
                <c:pt idx="13595">
                  <c:v>-117.257992081</c:v>
                </c:pt>
                <c:pt idx="13596">
                  <c:v>-3.7263965080000001</c:v>
                </c:pt>
                <c:pt idx="13597">
                  <c:v>113.281374277</c:v>
                </c:pt>
                <c:pt idx="13598">
                  <c:v>137.50891817300001</c:v>
                </c:pt>
                <c:pt idx="13599">
                  <c:v>185.909517666</c:v>
                </c:pt>
                <c:pt idx="13600">
                  <c:v>233.887857524</c:v>
                </c:pt>
                <c:pt idx="13601">
                  <c:v>105.25720703</c:v>
                </c:pt>
                <c:pt idx="13602">
                  <c:v>99.587174524000005</c:v>
                </c:pt>
                <c:pt idx="13603">
                  <c:v>159.90274451499999</c:v>
                </c:pt>
                <c:pt idx="13604">
                  <c:v>260.82090499999998</c:v>
                </c:pt>
                <c:pt idx="13605">
                  <c:v>352.99255933400002</c:v>
                </c:pt>
                <c:pt idx="13606">
                  <c:v>242.64836187700001</c:v>
                </c:pt>
                <c:pt idx="13607">
                  <c:v>145.423450344</c:v>
                </c:pt>
                <c:pt idx="13608">
                  <c:v>130.74480548099999</c:v>
                </c:pt>
                <c:pt idx="13609">
                  <c:v>-1.8558854659999999</c:v>
                </c:pt>
                <c:pt idx="13610">
                  <c:v>-3.4948488759999998</c:v>
                </c:pt>
                <c:pt idx="13611">
                  <c:v>107.351173625</c:v>
                </c:pt>
                <c:pt idx="13612">
                  <c:v>180.83837988100001</c:v>
                </c:pt>
                <c:pt idx="13613">
                  <c:v>208.28026475600001</c:v>
                </c:pt>
                <c:pt idx="13614">
                  <c:v>229.83305025000001</c:v>
                </c:pt>
                <c:pt idx="13615">
                  <c:v>183.44490987399999</c:v>
                </c:pt>
                <c:pt idx="13616">
                  <c:v>93.367514873999994</c:v>
                </c:pt>
                <c:pt idx="13617">
                  <c:v>79.343532593999996</c:v>
                </c:pt>
                <c:pt idx="13618">
                  <c:v>177.295751935</c:v>
                </c:pt>
                <c:pt idx="13619">
                  <c:v>302.08636263300002</c:v>
                </c:pt>
                <c:pt idx="13620">
                  <c:v>273.60751416300002</c:v>
                </c:pt>
                <c:pt idx="13621">
                  <c:v>135.93436744600001</c:v>
                </c:pt>
                <c:pt idx="13622">
                  <c:v>85.498353683000005</c:v>
                </c:pt>
                <c:pt idx="13623">
                  <c:v>26.257494886</c:v>
                </c:pt>
                <c:pt idx="13624">
                  <c:v>-116.58626827000001</c:v>
                </c:pt>
                <c:pt idx="13625">
                  <c:v>-6.5256800589999999</c:v>
                </c:pt>
                <c:pt idx="13626">
                  <c:v>112.733099408</c:v>
                </c:pt>
                <c:pt idx="13627">
                  <c:v>147.505510528</c:v>
                </c:pt>
                <c:pt idx="13628">
                  <c:v>190.46727399599999</c:v>
                </c:pt>
                <c:pt idx="13629">
                  <c:v>227.69748978600001</c:v>
                </c:pt>
                <c:pt idx="13630">
                  <c:v>90.916445822</c:v>
                </c:pt>
                <c:pt idx="13631">
                  <c:v>70.443704913000005</c:v>
                </c:pt>
                <c:pt idx="13632">
                  <c:v>108.86374125899999</c:v>
                </c:pt>
                <c:pt idx="13633">
                  <c:v>208.84166132600001</c:v>
                </c:pt>
                <c:pt idx="13634">
                  <c:v>345.48952626099998</c:v>
                </c:pt>
                <c:pt idx="13635">
                  <c:v>258.599964516</c:v>
                </c:pt>
                <c:pt idx="13636">
                  <c:v>156.390433465</c:v>
                </c:pt>
                <c:pt idx="13637">
                  <c:v>135.01507342299999</c:v>
                </c:pt>
                <c:pt idx="13638">
                  <c:v>10.675693839999999</c:v>
                </c:pt>
                <c:pt idx="13639">
                  <c:v>-37.739981462000003</c:v>
                </c:pt>
                <c:pt idx="13640">
                  <c:v>77.613766964000007</c:v>
                </c:pt>
                <c:pt idx="13641">
                  <c:v>163.95807010799999</c:v>
                </c:pt>
                <c:pt idx="13642">
                  <c:v>194.21739200900001</c:v>
                </c:pt>
                <c:pt idx="13643">
                  <c:v>242.40986180199999</c:v>
                </c:pt>
                <c:pt idx="13644">
                  <c:v>239.71286987900001</c:v>
                </c:pt>
                <c:pt idx="13645">
                  <c:v>132.234717434</c:v>
                </c:pt>
                <c:pt idx="13646">
                  <c:v>108.731661949</c:v>
                </c:pt>
                <c:pt idx="13647">
                  <c:v>193.52152698399999</c:v>
                </c:pt>
                <c:pt idx="13648">
                  <c:v>303.56448424299998</c:v>
                </c:pt>
                <c:pt idx="13649">
                  <c:v>298.56734380900002</c:v>
                </c:pt>
                <c:pt idx="13650">
                  <c:v>158.142654325</c:v>
                </c:pt>
                <c:pt idx="13651">
                  <c:v>100.873190022</c:v>
                </c:pt>
                <c:pt idx="13652">
                  <c:v>71.938289002999994</c:v>
                </c:pt>
                <c:pt idx="13653">
                  <c:v>-77.836360486000004</c:v>
                </c:pt>
                <c:pt idx="13654">
                  <c:v>8.9138230449999991</c:v>
                </c:pt>
                <c:pt idx="13655">
                  <c:v>112.68734225</c:v>
                </c:pt>
                <c:pt idx="13656">
                  <c:v>148.51893227799999</c:v>
                </c:pt>
                <c:pt idx="13657">
                  <c:v>179.084306731</c:v>
                </c:pt>
                <c:pt idx="13658">
                  <c:v>197.61496971599999</c:v>
                </c:pt>
                <c:pt idx="13659">
                  <c:v>71.513531670000006</c:v>
                </c:pt>
                <c:pt idx="13660">
                  <c:v>44.041411924999998</c:v>
                </c:pt>
                <c:pt idx="13661">
                  <c:v>77.538764943999993</c:v>
                </c:pt>
                <c:pt idx="13662">
                  <c:v>181.11739997000001</c:v>
                </c:pt>
                <c:pt idx="13663">
                  <c:v>328.66343540899999</c:v>
                </c:pt>
                <c:pt idx="13664">
                  <c:v>248.04778193300001</c:v>
                </c:pt>
                <c:pt idx="13665">
                  <c:v>125.86079425</c:v>
                </c:pt>
                <c:pt idx="13666">
                  <c:v>90.760062187000003</c:v>
                </c:pt>
                <c:pt idx="13667">
                  <c:v>-19.650659443999999</c:v>
                </c:pt>
                <c:pt idx="13668">
                  <c:v>-103.728263719</c:v>
                </c:pt>
                <c:pt idx="13669">
                  <c:v>28.33338483</c:v>
                </c:pt>
                <c:pt idx="13670">
                  <c:v>149.93247930000001</c:v>
                </c:pt>
                <c:pt idx="13671">
                  <c:v>184.955480454</c:v>
                </c:pt>
                <c:pt idx="13672">
                  <c:v>237.04430857700001</c:v>
                </c:pt>
                <c:pt idx="13673">
                  <c:v>254.87526206199999</c:v>
                </c:pt>
                <c:pt idx="13674">
                  <c:v>123.811760101</c:v>
                </c:pt>
                <c:pt idx="13675">
                  <c:v>96.132157015999994</c:v>
                </c:pt>
                <c:pt idx="13676">
                  <c:v>163.80329904000001</c:v>
                </c:pt>
                <c:pt idx="13677">
                  <c:v>269.85017498000002</c:v>
                </c:pt>
                <c:pt idx="13678">
                  <c:v>317.27108497</c:v>
                </c:pt>
                <c:pt idx="13679">
                  <c:v>202.572026851</c:v>
                </c:pt>
                <c:pt idx="13680">
                  <c:v>134.48232648199999</c:v>
                </c:pt>
                <c:pt idx="13681">
                  <c:v>111.23951350199999</c:v>
                </c:pt>
                <c:pt idx="13682">
                  <c:v>-48.214384695</c:v>
                </c:pt>
                <c:pt idx="13683">
                  <c:v>9.7331846E-2</c:v>
                </c:pt>
                <c:pt idx="13684">
                  <c:v>88.608539612000001</c:v>
                </c:pt>
                <c:pt idx="13685">
                  <c:v>125.765508548</c:v>
                </c:pt>
                <c:pt idx="13686">
                  <c:v>154.58745932299999</c:v>
                </c:pt>
                <c:pt idx="13687">
                  <c:v>183.49619401499999</c:v>
                </c:pt>
                <c:pt idx="13688">
                  <c:v>99.768466735000004</c:v>
                </c:pt>
                <c:pt idx="13689">
                  <c:v>53.419333764999998</c:v>
                </c:pt>
                <c:pt idx="13690">
                  <c:v>64.170210620999995</c:v>
                </c:pt>
                <c:pt idx="13691">
                  <c:v>160.239458458</c:v>
                </c:pt>
                <c:pt idx="13692">
                  <c:v>290.97675244700002</c:v>
                </c:pt>
                <c:pt idx="13693">
                  <c:v>214.23155901999999</c:v>
                </c:pt>
                <c:pt idx="13694">
                  <c:v>72.579153657000006</c:v>
                </c:pt>
                <c:pt idx="13695">
                  <c:v>37.739147492000001</c:v>
                </c:pt>
                <c:pt idx="13696">
                  <c:v>-34.286526567000003</c:v>
                </c:pt>
                <c:pt idx="13697">
                  <c:v>-133.87625209699999</c:v>
                </c:pt>
                <c:pt idx="13698">
                  <c:v>3.5986256129999998</c:v>
                </c:pt>
                <c:pt idx="13699">
                  <c:v>135.579901952</c:v>
                </c:pt>
                <c:pt idx="13700">
                  <c:v>160.81645413300001</c:v>
                </c:pt>
                <c:pt idx="13701">
                  <c:v>197.495091839</c:v>
                </c:pt>
                <c:pt idx="13702">
                  <c:v>220.91997841899999</c:v>
                </c:pt>
                <c:pt idx="13703">
                  <c:v>74.366676721000005</c:v>
                </c:pt>
                <c:pt idx="13704">
                  <c:v>58.546341706</c:v>
                </c:pt>
                <c:pt idx="13705">
                  <c:v>129.990783244</c:v>
                </c:pt>
                <c:pt idx="13706">
                  <c:v>249.97227931099999</c:v>
                </c:pt>
                <c:pt idx="13707">
                  <c:v>348.24601971599998</c:v>
                </c:pt>
                <c:pt idx="13708">
                  <c:v>244.604557723</c:v>
                </c:pt>
                <c:pt idx="13709">
                  <c:v>150.82041558500001</c:v>
                </c:pt>
                <c:pt idx="13710">
                  <c:v>117.860554526</c:v>
                </c:pt>
                <c:pt idx="13711">
                  <c:v>-40.127919724000002</c:v>
                </c:pt>
                <c:pt idx="13712">
                  <c:v>-35.950178248999997</c:v>
                </c:pt>
                <c:pt idx="13713">
                  <c:v>57.432145265000003</c:v>
                </c:pt>
                <c:pt idx="13714">
                  <c:v>124.983067171</c:v>
                </c:pt>
                <c:pt idx="13715">
                  <c:v>172.548383419</c:v>
                </c:pt>
                <c:pt idx="13716">
                  <c:v>216.450700063</c:v>
                </c:pt>
                <c:pt idx="13717">
                  <c:v>163.16022539400001</c:v>
                </c:pt>
                <c:pt idx="13718">
                  <c:v>79.939589581000007</c:v>
                </c:pt>
                <c:pt idx="13719">
                  <c:v>59.534834803999999</c:v>
                </c:pt>
                <c:pt idx="13720">
                  <c:v>143.57272956599999</c:v>
                </c:pt>
                <c:pt idx="13721">
                  <c:v>252.68038464899999</c:v>
                </c:pt>
                <c:pt idx="13722">
                  <c:v>200.14356012600001</c:v>
                </c:pt>
                <c:pt idx="13723">
                  <c:v>70.591476654999994</c:v>
                </c:pt>
                <c:pt idx="13724">
                  <c:v>49.763074434000004</c:v>
                </c:pt>
                <c:pt idx="13725">
                  <c:v>4.1060569630000003</c:v>
                </c:pt>
                <c:pt idx="13726">
                  <c:v>-124.430266711</c:v>
                </c:pt>
                <c:pt idx="13727">
                  <c:v>-5.464018372</c:v>
                </c:pt>
                <c:pt idx="13728">
                  <c:v>110.10122244999999</c:v>
                </c:pt>
                <c:pt idx="13729">
                  <c:v>123.897078855</c:v>
                </c:pt>
                <c:pt idx="13730">
                  <c:v>145.521527053</c:v>
                </c:pt>
                <c:pt idx="13731">
                  <c:v>175.94781768499999</c:v>
                </c:pt>
                <c:pt idx="13732">
                  <c:v>46.560707278999999</c:v>
                </c:pt>
                <c:pt idx="13733">
                  <c:v>51.231519429000002</c:v>
                </c:pt>
                <c:pt idx="13734">
                  <c:v>118.358622177</c:v>
                </c:pt>
                <c:pt idx="13735">
                  <c:v>232.021916573</c:v>
                </c:pt>
                <c:pt idx="13736">
                  <c:v>355.437367736</c:v>
                </c:pt>
                <c:pt idx="13737">
                  <c:v>249.70711937999999</c:v>
                </c:pt>
                <c:pt idx="13738">
                  <c:v>130.79515821699999</c:v>
                </c:pt>
                <c:pt idx="13739">
                  <c:v>89.855179471</c:v>
                </c:pt>
                <c:pt idx="13740">
                  <c:v>-44.978805694999998</c:v>
                </c:pt>
                <c:pt idx="13741">
                  <c:v>-66.021730493000007</c:v>
                </c:pt>
                <c:pt idx="13742">
                  <c:v>56.963127950999997</c:v>
                </c:pt>
                <c:pt idx="13743">
                  <c:v>155.70174032400001</c:v>
                </c:pt>
                <c:pt idx="13744">
                  <c:v>200.66709147700001</c:v>
                </c:pt>
                <c:pt idx="13745">
                  <c:v>242.79167036800001</c:v>
                </c:pt>
                <c:pt idx="13746">
                  <c:v>209.36581587500001</c:v>
                </c:pt>
                <c:pt idx="13747">
                  <c:v>91.852063509000004</c:v>
                </c:pt>
                <c:pt idx="13748">
                  <c:v>51.230040373000001</c:v>
                </c:pt>
                <c:pt idx="13749">
                  <c:v>132.03310841300001</c:v>
                </c:pt>
                <c:pt idx="13750">
                  <c:v>250.47465572199999</c:v>
                </c:pt>
                <c:pt idx="13751">
                  <c:v>247.91089356000001</c:v>
                </c:pt>
                <c:pt idx="13752">
                  <c:v>128.69513300700001</c:v>
                </c:pt>
                <c:pt idx="13753">
                  <c:v>91.161203533000005</c:v>
                </c:pt>
                <c:pt idx="13754">
                  <c:v>48.237980847000003</c:v>
                </c:pt>
                <c:pt idx="13755">
                  <c:v>-110.493700171</c:v>
                </c:pt>
                <c:pt idx="13756">
                  <c:v>-22.493054541999999</c:v>
                </c:pt>
                <c:pt idx="13757">
                  <c:v>67.629565830000004</c:v>
                </c:pt>
                <c:pt idx="13758">
                  <c:v>88.710840714</c:v>
                </c:pt>
                <c:pt idx="13759">
                  <c:v>127.65900435</c:v>
                </c:pt>
                <c:pt idx="13760">
                  <c:v>172.542292729</c:v>
                </c:pt>
                <c:pt idx="13761">
                  <c:v>59.032806418</c:v>
                </c:pt>
                <c:pt idx="13762">
                  <c:v>48.923790883000002</c:v>
                </c:pt>
                <c:pt idx="13763">
                  <c:v>89.654724874999999</c:v>
                </c:pt>
                <c:pt idx="13764">
                  <c:v>184.83033279599999</c:v>
                </c:pt>
                <c:pt idx="13765">
                  <c:v>312.35044637200002</c:v>
                </c:pt>
                <c:pt idx="13766">
                  <c:v>205.83008900499999</c:v>
                </c:pt>
                <c:pt idx="13767">
                  <c:v>81.643541829</c:v>
                </c:pt>
                <c:pt idx="13768">
                  <c:v>60.828848698000002</c:v>
                </c:pt>
                <c:pt idx="13769">
                  <c:v>-38.535784634000002</c:v>
                </c:pt>
                <c:pt idx="13770">
                  <c:v>-91.809362301999997</c:v>
                </c:pt>
                <c:pt idx="13771">
                  <c:v>44.633383440000003</c:v>
                </c:pt>
                <c:pt idx="13772">
                  <c:v>156.901312179</c:v>
                </c:pt>
                <c:pt idx="13773">
                  <c:v>182.64831660199999</c:v>
                </c:pt>
                <c:pt idx="13774">
                  <c:v>214.22474635500001</c:v>
                </c:pt>
                <c:pt idx="13775">
                  <c:v>200.34012253399999</c:v>
                </c:pt>
                <c:pt idx="13776">
                  <c:v>72.243805574999996</c:v>
                </c:pt>
                <c:pt idx="13777">
                  <c:v>51.478902069</c:v>
                </c:pt>
                <c:pt idx="13778">
                  <c:v>141.05785270000001</c:v>
                </c:pt>
                <c:pt idx="13779">
                  <c:v>266.502369418</c:v>
                </c:pt>
                <c:pt idx="13780">
                  <c:v>301.37159695600002</c:v>
                </c:pt>
                <c:pt idx="13781">
                  <c:v>178.15684713100001</c:v>
                </c:pt>
                <c:pt idx="13782">
                  <c:v>103.711274014</c:v>
                </c:pt>
                <c:pt idx="13783">
                  <c:v>57.350187902999998</c:v>
                </c:pt>
                <c:pt idx="13784">
                  <c:v>-114.940604576</c:v>
                </c:pt>
                <c:pt idx="13785">
                  <c:v>-53.318412162000001</c:v>
                </c:pt>
                <c:pt idx="13786">
                  <c:v>42.639439811000003</c:v>
                </c:pt>
                <c:pt idx="13787">
                  <c:v>93.003290886000002</c:v>
                </c:pt>
                <c:pt idx="13788">
                  <c:v>142.760277457</c:v>
                </c:pt>
                <c:pt idx="13789">
                  <c:v>180.469507362</c:v>
                </c:pt>
                <c:pt idx="13790">
                  <c:v>75.870972882000004</c:v>
                </c:pt>
                <c:pt idx="13791">
                  <c:v>27.654727633</c:v>
                </c:pt>
                <c:pt idx="13792">
                  <c:v>33.551167518</c:v>
                </c:pt>
                <c:pt idx="13793">
                  <c:v>113.687233879</c:v>
                </c:pt>
                <c:pt idx="13794">
                  <c:v>244.11612802600001</c:v>
                </c:pt>
                <c:pt idx="13795">
                  <c:v>169.6759342</c:v>
                </c:pt>
                <c:pt idx="13796">
                  <c:v>55.234706424000002</c:v>
                </c:pt>
                <c:pt idx="13797">
                  <c:v>41.450337525999998</c:v>
                </c:pt>
                <c:pt idx="13798">
                  <c:v>-40.904273803999999</c:v>
                </c:pt>
                <c:pt idx="13799">
                  <c:v>-134.784717282</c:v>
                </c:pt>
                <c:pt idx="13800">
                  <c:v>-3.8773136780000002</c:v>
                </c:pt>
                <c:pt idx="13801">
                  <c:v>108.414932232</c:v>
                </c:pt>
                <c:pt idx="13802">
                  <c:v>115.38140847299999</c:v>
                </c:pt>
                <c:pt idx="13803">
                  <c:v>149.773304669</c:v>
                </c:pt>
                <c:pt idx="13804">
                  <c:v>178.505876661</c:v>
                </c:pt>
                <c:pt idx="13805">
                  <c:v>57.165694041000002</c:v>
                </c:pt>
                <c:pt idx="13806">
                  <c:v>53.389900799999999</c:v>
                </c:pt>
                <c:pt idx="13807">
                  <c:v>134.74003122799999</c:v>
                </c:pt>
                <c:pt idx="13808">
                  <c:v>251.773818385</c:v>
                </c:pt>
                <c:pt idx="13809">
                  <c:v>315.11653793599999</c:v>
                </c:pt>
                <c:pt idx="13810">
                  <c:v>186.99386794399999</c:v>
                </c:pt>
                <c:pt idx="13811">
                  <c:v>81.812115337999998</c:v>
                </c:pt>
                <c:pt idx="13812">
                  <c:v>49.282431762999998</c:v>
                </c:pt>
                <c:pt idx="13813">
                  <c:v>-99.843342010000001</c:v>
                </c:pt>
                <c:pt idx="13814">
                  <c:v>-60.505264529999998</c:v>
                </c:pt>
                <c:pt idx="13815">
                  <c:v>44.692692418</c:v>
                </c:pt>
                <c:pt idx="13816">
                  <c:v>111.333072839</c:v>
                </c:pt>
                <c:pt idx="13817">
                  <c:v>153.66269194200001</c:v>
                </c:pt>
                <c:pt idx="13818">
                  <c:v>177.40481606099999</c:v>
                </c:pt>
                <c:pt idx="13819">
                  <c:v>89.512702912999998</c:v>
                </c:pt>
                <c:pt idx="13820">
                  <c:v>4.3301634900000003</c:v>
                </c:pt>
                <c:pt idx="13821">
                  <c:v>-7.4874184220000002</c:v>
                </c:pt>
                <c:pt idx="13822">
                  <c:v>87.251022484999993</c:v>
                </c:pt>
                <c:pt idx="13823">
                  <c:v>223.33372058699999</c:v>
                </c:pt>
                <c:pt idx="13824">
                  <c:v>176.28367662100001</c:v>
                </c:pt>
                <c:pt idx="13825">
                  <c:v>54.264845377999997</c:v>
                </c:pt>
                <c:pt idx="13826">
                  <c:v>26.714153485000001</c:v>
                </c:pt>
                <c:pt idx="13827">
                  <c:v>-46.916899815999997</c:v>
                </c:pt>
                <c:pt idx="13828">
                  <c:v>-176.325091216</c:v>
                </c:pt>
                <c:pt idx="13829">
                  <c:v>-63.236421559</c:v>
                </c:pt>
                <c:pt idx="13830">
                  <c:v>52.412380599000002</c:v>
                </c:pt>
                <c:pt idx="13831">
                  <c:v>75.501003568000002</c:v>
                </c:pt>
                <c:pt idx="13832">
                  <c:v>123.227094349</c:v>
                </c:pt>
                <c:pt idx="13833">
                  <c:v>171.06444376100001</c:v>
                </c:pt>
                <c:pt idx="13834">
                  <c:v>42.735959233999999</c:v>
                </c:pt>
                <c:pt idx="13835">
                  <c:v>37.427525076999999</c:v>
                </c:pt>
                <c:pt idx="13836">
                  <c:v>97.913956017000004</c:v>
                </c:pt>
                <c:pt idx="13837">
                  <c:v>199.09746805399999</c:v>
                </c:pt>
                <c:pt idx="13838">
                  <c:v>290.30256856199998</c:v>
                </c:pt>
                <c:pt idx="13839">
                  <c:v>178.496376836</c:v>
                </c:pt>
                <c:pt idx="13840">
                  <c:v>80.045920959</c:v>
                </c:pt>
                <c:pt idx="13841">
                  <c:v>64.777982515000005</c:v>
                </c:pt>
                <c:pt idx="13842">
                  <c:v>-67.792147764999996</c:v>
                </c:pt>
                <c:pt idx="13843">
                  <c:v>-69.412054350000005</c:v>
                </c:pt>
                <c:pt idx="13844">
                  <c:v>41.739339907999998</c:v>
                </c:pt>
                <c:pt idx="13845">
                  <c:v>115.57613705599999</c:v>
                </c:pt>
                <c:pt idx="13846">
                  <c:v>143.522369228</c:v>
                </c:pt>
                <c:pt idx="13847">
                  <c:v>163.797694831</c:v>
                </c:pt>
                <c:pt idx="13848">
                  <c:v>115.912777338</c:v>
                </c:pt>
                <c:pt idx="13849">
                  <c:v>24.886983734000001</c:v>
                </c:pt>
                <c:pt idx="13850">
                  <c:v>10.374729221000001</c:v>
                </c:pt>
                <c:pt idx="13851">
                  <c:v>108.126458558</c:v>
                </c:pt>
                <c:pt idx="13852">
                  <c:v>233.089028265</c:v>
                </c:pt>
                <c:pt idx="13853">
                  <c:v>205.01443174600001</c:v>
                </c:pt>
                <c:pt idx="13854">
                  <c:v>67.623228900000001</c:v>
                </c:pt>
                <c:pt idx="13855">
                  <c:v>17.633004193000001</c:v>
                </c:pt>
                <c:pt idx="13856">
                  <c:v>-43.357944797000002</c:v>
                </c:pt>
                <c:pt idx="13857">
                  <c:v>-187.50004984500001</c:v>
                </c:pt>
                <c:pt idx="13858">
                  <c:v>-78.163200680000003</c:v>
                </c:pt>
                <c:pt idx="13859">
                  <c:v>40.528058141000002</c:v>
                </c:pt>
                <c:pt idx="13860">
                  <c:v>75.136863509999998</c:v>
                </c:pt>
                <c:pt idx="13861">
                  <c:v>118.283376164</c:v>
                </c:pt>
                <c:pt idx="13862">
                  <c:v>155.77249054999999</c:v>
                </c:pt>
                <c:pt idx="13863">
                  <c:v>19.100188669000001</c:v>
                </c:pt>
                <c:pt idx="13864">
                  <c:v>-0.990255581</c:v>
                </c:pt>
                <c:pt idx="13865">
                  <c:v>36.007836015000002</c:v>
                </c:pt>
                <c:pt idx="13866">
                  <c:v>134.78352125200001</c:v>
                </c:pt>
                <c:pt idx="13867">
                  <c:v>270.520204175</c:v>
                </c:pt>
                <c:pt idx="13868">
                  <c:v>183.14626743400001</c:v>
                </c:pt>
                <c:pt idx="13869">
                  <c:v>80.787370865</c:v>
                </c:pt>
                <c:pt idx="13870">
                  <c:v>59.57414618</c:v>
                </c:pt>
                <c:pt idx="13871">
                  <c:v>-64.616430704999999</c:v>
                </c:pt>
                <c:pt idx="13872">
                  <c:v>-113.272370108</c:v>
                </c:pt>
                <c:pt idx="13873">
                  <c:v>2.799048268</c:v>
                </c:pt>
                <c:pt idx="13874">
                  <c:v>87.953261685000001</c:v>
                </c:pt>
                <c:pt idx="13875">
                  <c:v>116.933836657</c:v>
                </c:pt>
                <c:pt idx="13876">
                  <c:v>164.153386076</c:v>
                </c:pt>
                <c:pt idx="13877">
                  <c:v>160.99461034699999</c:v>
                </c:pt>
                <c:pt idx="13878">
                  <c:v>53.537066811999999</c:v>
                </c:pt>
                <c:pt idx="13879">
                  <c:v>30.236807162000002</c:v>
                </c:pt>
                <c:pt idx="13880">
                  <c:v>115.128824084</c:v>
                </c:pt>
                <c:pt idx="13881">
                  <c:v>225.31878134900001</c:v>
                </c:pt>
                <c:pt idx="13882">
                  <c:v>220.89335574699999</c:v>
                </c:pt>
                <c:pt idx="13883">
                  <c:v>79.158350210999998</c:v>
                </c:pt>
                <c:pt idx="13884">
                  <c:v>20.501708817000001</c:v>
                </c:pt>
                <c:pt idx="13885">
                  <c:v>-9.3204031910000005</c:v>
                </c:pt>
                <c:pt idx="13886">
                  <c:v>-159.43650282499999</c:v>
                </c:pt>
                <c:pt idx="13887">
                  <c:v>-72.869140735000002</c:v>
                </c:pt>
                <c:pt idx="13888">
                  <c:v>31.026119559000001</c:v>
                </c:pt>
                <c:pt idx="13889">
                  <c:v>67.139243592</c:v>
                </c:pt>
                <c:pt idx="13890">
                  <c:v>97.857976394000005</c:v>
                </c:pt>
                <c:pt idx="13891">
                  <c:v>116.61503977</c:v>
                </c:pt>
                <c:pt idx="13892">
                  <c:v>-10.841026802</c:v>
                </c:pt>
                <c:pt idx="13893">
                  <c:v>-39.503155321999998</c:v>
                </c:pt>
                <c:pt idx="13894">
                  <c:v>-6.874822118</c:v>
                </c:pt>
                <c:pt idx="13895">
                  <c:v>96.224434383000002</c:v>
                </c:pt>
                <c:pt idx="13896">
                  <c:v>243.71409566400001</c:v>
                </c:pt>
                <c:pt idx="13897">
                  <c:v>163.34066491999999</c:v>
                </c:pt>
                <c:pt idx="13898">
                  <c:v>41.342890724</c:v>
                </c:pt>
                <c:pt idx="13899">
                  <c:v>6.2167177049999998</c:v>
                </c:pt>
                <c:pt idx="13900">
                  <c:v>-104.235889013</c:v>
                </c:pt>
                <c:pt idx="13901">
                  <c:v>-189.70801197500001</c:v>
                </c:pt>
                <c:pt idx="13902">
                  <c:v>-58.336542899999998</c:v>
                </c:pt>
                <c:pt idx="13903">
                  <c:v>62.576816850999997</c:v>
                </c:pt>
                <c:pt idx="13904">
                  <c:v>97.128570608999993</c:v>
                </c:pt>
                <c:pt idx="13905">
                  <c:v>149.14437476500001</c:v>
                </c:pt>
                <c:pt idx="13906">
                  <c:v>167.15016759700001</c:v>
                </c:pt>
                <c:pt idx="13907">
                  <c:v>36.290331496999997</c:v>
                </c:pt>
                <c:pt idx="13908">
                  <c:v>8.7069298069999999</c:v>
                </c:pt>
                <c:pt idx="13909">
                  <c:v>76.522041301000002</c:v>
                </c:pt>
                <c:pt idx="13910">
                  <c:v>181.482010336</c:v>
                </c:pt>
                <c:pt idx="13911">
                  <c:v>228.11965377800001</c:v>
                </c:pt>
                <c:pt idx="13912">
                  <c:v>112.762522484</c:v>
                </c:pt>
                <c:pt idx="13913">
                  <c:v>44.165007013</c:v>
                </c:pt>
                <c:pt idx="13914">
                  <c:v>20.871863689000001</c:v>
                </c:pt>
                <c:pt idx="13915">
                  <c:v>-138.51308331300001</c:v>
                </c:pt>
                <c:pt idx="13916">
                  <c:v>-90.362707634000003</c:v>
                </c:pt>
                <c:pt idx="13917">
                  <c:v>-1.5972776660000001</c:v>
                </c:pt>
                <c:pt idx="13918">
                  <c:v>35.922021460000003</c:v>
                </c:pt>
                <c:pt idx="13919">
                  <c:v>63.591462565</c:v>
                </c:pt>
                <c:pt idx="13920">
                  <c:v>91.446658878999997</c:v>
                </c:pt>
                <c:pt idx="13921">
                  <c:v>7.1175284259999998</c:v>
                </c:pt>
                <c:pt idx="13922">
                  <c:v>-39.568509450000001</c:v>
                </c:pt>
                <c:pt idx="13923">
                  <c:v>-29.002324777999998</c:v>
                </c:pt>
                <c:pt idx="13924">
                  <c:v>67.045286336000004</c:v>
                </c:pt>
                <c:pt idx="13925">
                  <c:v>197.94455513400001</c:v>
                </c:pt>
                <c:pt idx="13926">
                  <c:v>121.446133762</c:v>
                </c:pt>
                <c:pt idx="13927">
                  <c:v>-20.181919127</c:v>
                </c:pt>
                <c:pt idx="13928">
                  <c:v>-56.252580356999999</c:v>
                </c:pt>
                <c:pt idx="13929">
                  <c:v>-129.14081213399999</c:v>
                </c:pt>
                <c:pt idx="13930">
                  <c:v>-229.443278873</c:v>
                </c:pt>
                <c:pt idx="13931">
                  <c:v>-92.133082166999998</c:v>
                </c:pt>
                <c:pt idx="13932">
                  <c:v>39.798947403</c:v>
                </c:pt>
                <c:pt idx="13933">
                  <c:v>65.145853415000005</c:v>
                </c:pt>
                <c:pt idx="13934">
                  <c:v>101.97570191699999</c:v>
                </c:pt>
                <c:pt idx="13935">
                  <c:v>125.378614046</c:v>
                </c:pt>
                <c:pt idx="13936">
                  <c:v>-21.172620189</c:v>
                </c:pt>
                <c:pt idx="13937">
                  <c:v>-37.936657945999997</c:v>
                </c:pt>
                <c:pt idx="13938">
                  <c:v>32.643131953000001</c:v>
                </c:pt>
                <c:pt idx="13939">
                  <c:v>152.03442794599999</c:v>
                </c:pt>
                <c:pt idx="13940">
                  <c:v>250.278385077</c:v>
                </c:pt>
                <c:pt idx="13941">
                  <c:v>146.71922097500001</c:v>
                </c:pt>
                <c:pt idx="13942">
                  <c:v>52.936969767000001</c:v>
                </c:pt>
                <c:pt idx="13943">
                  <c:v>19.966267739999999</c:v>
                </c:pt>
                <c:pt idx="13944">
                  <c:v>-138.15887684</c:v>
                </c:pt>
                <c:pt idx="13945">
                  <c:v>-134.33436075399999</c:v>
                </c:pt>
                <c:pt idx="13946">
                  <c:v>-41.472677611000002</c:v>
                </c:pt>
                <c:pt idx="13947">
                  <c:v>25.495565396</c:v>
                </c:pt>
                <c:pt idx="13948">
                  <c:v>72.391515393000006</c:v>
                </c:pt>
                <c:pt idx="13949">
                  <c:v>116.074018792</c:v>
                </c:pt>
                <c:pt idx="13950">
                  <c:v>62.859213207000003</c:v>
                </c:pt>
                <c:pt idx="13951">
                  <c:v>-20.333911938</c:v>
                </c:pt>
                <c:pt idx="13952">
                  <c:v>-40.762863158999998</c:v>
                </c:pt>
                <c:pt idx="13953">
                  <c:v>43.177002377999997</c:v>
                </c:pt>
                <c:pt idx="13954">
                  <c:v>152.25860688500001</c:v>
                </c:pt>
                <c:pt idx="13955">
                  <c:v>99.164005594000002</c:v>
                </c:pt>
                <c:pt idx="13956">
                  <c:v>-31.152477776000001</c:v>
                </c:pt>
                <c:pt idx="13957">
                  <c:v>-52.591533259000002</c:v>
                </c:pt>
                <c:pt idx="13958">
                  <c:v>-98.388256833</c:v>
                </c:pt>
                <c:pt idx="13959">
                  <c:v>-227.23553249899999</c:v>
                </c:pt>
                <c:pt idx="13960">
                  <c:v>-108.270180702</c:v>
                </c:pt>
                <c:pt idx="13961">
                  <c:v>7.3693191899999997</c:v>
                </c:pt>
                <c:pt idx="13962">
                  <c:v>21.244643289999999</c:v>
                </c:pt>
                <c:pt idx="13963">
                  <c:v>42.742904465000002</c:v>
                </c:pt>
                <c:pt idx="13964">
                  <c:v>72.138831287000002</c:v>
                </c:pt>
                <c:pt idx="13965">
                  <c:v>-57.898401509000003</c:v>
                </c:pt>
                <c:pt idx="13966">
                  <c:v>-53.693044731999997</c:v>
                </c:pt>
                <c:pt idx="13967">
                  <c:v>13.012623625</c:v>
                </c:pt>
                <c:pt idx="13968">
                  <c:v>126.46163895799999</c:v>
                </c:pt>
                <c:pt idx="13969">
                  <c:v>416.52884469399999</c:v>
                </c:pt>
                <c:pt idx="13970">
                  <c:v>310.57662405100001</c:v>
                </c:pt>
                <c:pt idx="13971">
                  <c:v>191.06607713599999</c:v>
                </c:pt>
                <c:pt idx="13972">
                  <c:v>149.248470779</c:v>
                </c:pt>
                <c:pt idx="13973">
                  <c:v>13.253313778000001</c:v>
                </c:pt>
                <c:pt idx="13974">
                  <c:v>-9.1818719990000002</c:v>
                </c:pt>
                <c:pt idx="13975">
                  <c:v>113.28985587</c:v>
                </c:pt>
                <c:pt idx="13976">
                  <c:v>211.525898058</c:v>
                </c:pt>
                <c:pt idx="13977">
                  <c:v>255.87414734699999</c:v>
                </c:pt>
                <c:pt idx="13978">
                  <c:v>297.67730818299998</c:v>
                </c:pt>
                <c:pt idx="13979">
                  <c:v>263.94116713400001</c:v>
                </c:pt>
                <c:pt idx="13980">
                  <c:v>145.82922080899999</c:v>
                </c:pt>
                <c:pt idx="13981">
                  <c:v>104.573842797</c:v>
                </c:pt>
                <c:pt idx="13982">
                  <c:v>184.19564108399999</c:v>
                </c:pt>
                <c:pt idx="13983">
                  <c:v>301.619779687</c:v>
                </c:pt>
                <c:pt idx="13984">
                  <c:v>298.54457890100002</c:v>
                </c:pt>
                <c:pt idx="13985">
                  <c:v>178.69644956100001</c:v>
                </c:pt>
                <c:pt idx="13986">
                  <c:v>140.49971092000001</c:v>
                </c:pt>
                <c:pt idx="13987">
                  <c:v>97.112287476000006</c:v>
                </c:pt>
                <c:pt idx="13988">
                  <c:v>-62.373357673000001</c:v>
                </c:pt>
                <c:pt idx="13989">
                  <c:v>24.930286057</c:v>
                </c:pt>
                <c:pt idx="13990">
                  <c:v>114.49215288800001</c:v>
                </c:pt>
                <c:pt idx="13991">
                  <c:v>134.57398020799999</c:v>
                </c:pt>
                <c:pt idx="13992">
                  <c:v>172.464344791</c:v>
                </c:pt>
                <c:pt idx="13993">
                  <c:v>216.35915474199999</c:v>
                </c:pt>
                <c:pt idx="13994">
                  <c:v>102.25683410000001</c:v>
                </c:pt>
                <c:pt idx="13995">
                  <c:v>91.500865336000004</c:v>
                </c:pt>
                <c:pt idx="13996">
                  <c:v>131.52233146399999</c:v>
                </c:pt>
                <c:pt idx="13997">
                  <c:v>226.09863830500001</c:v>
                </c:pt>
                <c:pt idx="13998">
                  <c:v>353.116666716</c:v>
                </c:pt>
                <c:pt idx="13999">
                  <c:v>246.02875342600001</c:v>
                </c:pt>
                <c:pt idx="14000">
                  <c:v>120.626200298</c:v>
                </c:pt>
                <c:pt idx="14001">
                  <c:v>98.686732180999996</c:v>
                </c:pt>
                <c:pt idx="14002">
                  <c:v>-1.3607906059999999</c:v>
                </c:pt>
                <c:pt idx="14003">
                  <c:v>-55.581975004</c:v>
                </c:pt>
                <c:pt idx="14004">
                  <c:v>80.396143269000007</c:v>
                </c:pt>
                <c:pt idx="14005">
                  <c:v>192.29691985900001</c:v>
                </c:pt>
                <c:pt idx="14006">
                  <c:v>217.481754215</c:v>
                </c:pt>
                <c:pt idx="14007">
                  <c:v>248.48717754</c:v>
                </c:pt>
                <c:pt idx="14008">
                  <c:v>234.02511292599999</c:v>
                </c:pt>
                <c:pt idx="14009">
                  <c:v>104.84031951</c:v>
                </c:pt>
                <c:pt idx="14010">
                  <c:v>83.204419513999994</c:v>
                </c:pt>
                <c:pt idx="14011">
                  <c:v>171.93316129900001</c:v>
                </c:pt>
                <c:pt idx="14012">
                  <c:v>296.695985361</c:v>
                </c:pt>
                <c:pt idx="14013">
                  <c:v>331.25608158300003</c:v>
                </c:pt>
                <c:pt idx="14014">
                  <c:v>207.54517672099999</c:v>
                </c:pt>
                <c:pt idx="14015">
                  <c:v>132.35442005900001</c:v>
                </c:pt>
                <c:pt idx="14016">
                  <c:v>85.284794625000004</c:v>
                </c:pt>
                <c:pt idx="14017">
                  <c:v>-87.848336414000002</c:v>
                </c:pt>
                <c:pt idx="14018">
                  <c:v>-27.319926203000001</c:v>
                </c:pt>
                <c:pt idx="14019">
                  <c:v>67.814585644999994</c:v>
                </c:pt>
                <c:pt idx="14020">
                  <c:v>117.48110571399999</c:v>
                </c:pt>
                <c:pt idx="14021">
                  <c:v>166.57649673500001</c:v>
                </c:pt>
                <c:pt idx="14022">
                  <c:v>203.66776710799999</c:v>
                </c:pt>
                <c:pt idx="14023">
                  <c:v>98.635843373</c:v>
                </c:pt>
                <c:pt idx="14024">
                  <c:v>49.660346011999998</c:v>
                </c:pt>
                <c:pt idx="14025">
                  <c:v>54.750907183000002</c:v>
                </c:pt>
                <c:pt idx="14026">
                  <c:v>134.18991479600001</c:v>
                </c:pt>
                <c:pt idx="14027">
                  <c:v>263.66848275900003</c:v>
                </c:pt>
                <c:pt idx="14028">
                  <c:v>188.48145242999999</c:v>
                </c:pt>
                <c:pt idx="14029">
                  <c:v>73.195418910000001</c:v>
                </c:pt>
                <c:pt idx="14030">
                  <c:v>58.708390508999997</c:v>
                </c:pt>
                <c:pt idx="14031">
                  <c:v>-24.134445466999999</c:v>
                </c:pt>
                <c:pt idx="14032">
                  <c:v>-118.808602218</c:v>
                </c:pt>
                <c:pt idx="14033">
                  <c:v>11.470006062</c:v>
                </c:pt>
                <c:pt idx="14034">
                  <c:v>123.207997091</c:v>
                </c:pt>
                <c:pt idx="14035">
                  <c:v>129.481847222</c:v>
                </c:pt>
                <c:pt idx="14036">
                  <c:v>163.00053616700001</c:v>
                </c:pt>
                <c:pt idx="14037">
                  <c:v>191.07075172399999</c:v>
                </c:pt>
                <c:pt idx="14038">
                  <c:v>68.985961939999996</c:v>
                </c:pt>
                <c:pt idx="14039">
                  <c:v>64.591980219999996</c:v>
                </c:pt>
                <c:pt idx="14040">
                  <c:v>145.29283085099999</c:v>
                </c:pt>
                <c:pt idx="14041">
                  <c:v>261.73649076100003</c:v>
                </c:pt>
                <c:pt idx="14042">
                  <c:v>324.66602027800002</c:v>
                </c:pt>
                <c:pt idx="14043">
                  <c:v>195.913647594</c:v>
                </c:pt>
                <c:pt idx="14044">
                  <c:v>89.871559722000001</c:v>
                </c:pt>
                <c:pt idx="14045">
                  <c:v>56.496704151000003</c:v>
                </c:pt>
                <c:pt idx="14046">
                  <c:v>-93.315286685999993</c:v>
                </c:pt>
                <c:pt idx="14047">
                  <c:v>-73.526007218999993</c:v>
                </c:pt>
                <c:pt idx="14048">
                  <c:v>30.994496736999999</c:v>
                </c:pt>
                <c:pt idx="14049">
                  <c:v>96.961999241000001</c:v>
                </c:pt>
                <c:pt idx="14050">
                  <c:v>138.607630003</c:v>
                </c:pt>
                <c:pt idx="14051">
                  <c:v>161.65336768899999</c:v>
                </c:pt>
                <c:pt idx="14052">
                  <c:v>73.195402395000002</c:v>
                </c:pt>
                <c:pt idx="14053">
                  <c:v>-13.010602520999999</c:v>
                </c:pt>
                <c:pt idx="14054">
                  <c:v>-25.909733263</c:v>
                </c:pt>
                <c:pt idx="14055">
                  <c:v>67.966830877999996</c:v>
                </c:pt>
                <c:pt idx="14056">
                  <c:v>203.119889992</c:v>
                </c:pt>
                <c:pt idx="14057">
                  <c:v>155.35713388100001</c:v>
                </c:pt>
                <c:pt idx="14058">
                  <c:v>32.555127794999997</c:v>
                </c:pt>
                <c:pt idx="14059">
                  <c:v>4.2425384279999996</c:v>
                </c:pt>
                <c:pt idx="14060">
                  <c:v>-70.049265159000001</c:v>
                </c:pt>
                <c:pt idx="14061">
                  <c:v>-200.314536643</c:v>
                </c:pt>
                <c:pt idx="14062">
                  <c:v>-88.156660431999995</c:v>
                </c:pt>
                <c:pt idx="14063">
                  <c:v>26.487437509999999</c:v>
                </c:pt>
                <c:pt idx="14064">
                  <c:v>48.629030643</c:v>
                </c:pt>
                <c:pt idx="14065">
                  <c:v>95.511100915</c:v>
                </c:pt>
                <c:pt idx="14066">
                  <c:v>142.71971217699999</c:v>
                </c:pt>
                <c:pt idx="14067">
                  <c:v>13.717326371</c:v>
                </c:pt>
                <c:pt idx="14068">
                  <c:v>7.7439131029999997</c:v>
                </c:pt>
                <c:pt idx="14069">
                  <c:v>67.530469986</c:v>
                </c:pt>
                <c:pt idx="14070">
                  <c:v>168.05172045200001</c:v>
                </c:pt>
                <c:pt idx="14071">
                  <c:v>258.49955295400002</c:v>
                </c:pt>
                <c:pt idx="14072">
                  <c:v>145.616334591</c:v>
                </c:pt>
                <c:pt idx="14073">
                  <c:v>46.099835239000001</c:v>
                </c:pt>
                <c:pt idx="14074">
                  <c:v>29.979767384999999</c:v>
                </c:pt>
                <c:pt idx="14075">
                  <c:v>-103.218436533</c:v>
                </c:pt>
                <c:pt idx="14076">
                  <c:v>-105.570387881</c:v>
                </c:pt>
                <c:pt idx="14077">
                  <c:v>4.9253632229999997</c:v>
                </c:pt>
                <c:pt idx="14078">
                  <c:v>78.233914897000005</c:v>
                </c:pt>
                <c:pt idx="14079">
                  <c:v>105.583352737</c:v>
                </c:pt>
                <c:pt idx="14080">
                  <c:v>124.992868022</c:v>
                </c:pt>
                <c:pt idx="14081">
                  <c:v>76.177746648999999</c:v>
                </c:pt>
                <c:pt idx="14082">
                  <c:v>-15.929366854</c:v>
                </c:pt>
                <c:pt idx="14083">
                  <c:v>-31.347646402999999</c:v>
                </c:pt>
                <c:pt idx="14084">
                  <c:v>65.728724114000002</c:v>
                </c:pt>
                <c:pt idx="14085">
                  <c:v>190.048676984</c:v>
                </c:pt>
                <c:pt idx="14086">
                  <c:v>161.41220495600001</c:v>
                </c:pt>
                <c:pt idx="14087">
                  <c:v>23.404528743</c:v>
                </c:pt>
                <c:pt idx="14088">
                  <c:v>-27.371675871000001</c:v>
                </c:pt>
                <c:pt idx="14089">
                  <c:v>-89.348443314999997</c:v>
                </c:pt>
                <c:pt idx="14090">
                  <c:v>-234.573852485</c:v>
                </c:pt>
                <c:pt idx="14091">
                  <c:v>-126.278987731</c:v>
                </c:pt>
                <c:pt idx="14092">
                  <c:v>-8.4998316139999996</c:v>
                </c:pt>
                <c:pt idx="14093">
                  <c:v>25.402941158000001</c:v>
                </c:pt>
                <c:pt idx="14094">
                  <c:v>68.058007270999994</c:v>
                </c:pt>
                <c:pt idx="14095">
                  <c:v>105.17223659</c:v>
                </c:pt>
                <c:pt idx="14096">
                  <c:v>-32.034003380000001</c:v>
                </c:pt>
                <c:pt idx="14097">
                  <c:v>-52.625881765999999</c:v>
                </c:pt>
                <c:pt idx="14098">
                  <c:v>-16.754893112000001</c:v>
                </c:pt>
                <c:pt idx="14099">
                  <c:v>80.971280108000002</c:v>
                </c:pt>
                <c:pt idx="14100">
                  <c:v>215.656567411</c:v>
                </c:pt>
                <c:pt idx="14101">
                  <c:v>127.388802609</c:v>
                </c:pt>
                <c:pt idx="14102">
                  <c:v>24.337339059000001</c:v>
                </c:pt>
                <c:pt idx="14103">
                  <c:v>2.6660559140000002</c:v>
                </c:pt>
                <c:pt idx="14104">
                  <c:v>-122.005988856</c:v>
                </c:pt>
                <c:pt idx="14105">
                  <c:v>-171.20018523900001</c:v>
                </c:pt>
                <c:pt idx="14106">
                  <c:v>-55.502732752999997</c:v>
                </c:pt>
                <c:pt idx="14107">
                  <c:v>28.452056112000001</c:v>
                </c:pt>
                <c:pt idx="14108">
                  <c:v>56.269421084999998</c:v>
                </c:pt>
                <c:pt idx="14109">
                  <c:v>102.396680987</c:v>
                </c:pt>
                <c:pt idx="14110">
                  <c:v>98.541434539999997</c:v>
                </c:pt>
                <c:pt idx="14111">
                  <c:v>-9.5844645120000003</c:v>
                </c:pt>
                <c:pt idx="14112">
                  <c:v>-33.438534113999999</c:v>
                </c:pt>
                <c:pt idx="14113">
                  <c:v>51.029288205</c:v>
                </c:pt>
                <c:pt idx="14114">
                  <c:v>160.74157373200001</c:v>
                </c:pt>
                <c:pt idx="14115">
                  <c:v>155.929810514</c:v>
                </c:pt>
                <c:pt idx="14116">
                  <c:v>12.78267144</c:v>
                </c:pt>
                <c:pt idx="14117">
                  <c:v>-47.260598930999997</c:v>
                </c:pt>
                <c:pt idx="14118">
                  <c:v>-78.129095104000001</c:v>
                </c:pt>
                <c:pt idx="14119">
                  <c:v>-228.91723634100001</c:v>
                </c:pt>
                <c:pt idx="14120">
                  <c:v>-143.035357823</c:v>
                </c:pt>
                <c:pt idx="14121">
                  <c:v>-39.692611472000003</c:v>
                </c:pt>
                <c:pt idx="14122">
                  <c:v>-3.9682418660000001</c:v>
                </c:pt>
                <c:pt idx="14123">
                  <c:v>26.424450134000001</c:v>
                </c:pt>
                <c:pt idx="14124">
                  <c:v>45.027065393000001</c:v>
                </c:pt>
                <c:pt idx="14125">
                  <c:v>-83.778197595999998</c:v>
                </c:pt>
                <c:pt idx="14126">
                  <c:v>-113.754695345</c:v>
                </c:pt>
                <c:pt idx="14127">
                  <c:v>-82.115804010999994</c:v>
                </c:pt>
                <c:pt idx="14128">
                  <c:v>20.265936925999998</c:v>
                </c:pt>
                <c:pt idx="14129">
                  <c:v>167.12417112599999</c:v>
                </c:pt>
                <c:pt idx="14130">
                  <c:v>86.262990379000001</c:v>
                </c:pt>
                <c:pt idx="14131">
                  <c:v>-36.039530421999999</c:v>
                </c:pt>
                <c:pt idx="14132">
                  <c:v>-71.570786588000004</c:v>
                </c:pt>
                <c:pt idx="14133">
                  <c:v>-182.48720486100001</c:v>
                </c:pt>
                <c:pt idx="14134">
                  <c:v>-269.13132080600002</c:v>
                </c:pt>
                <c:pt idx="14135">
                  <c:v>-139.08239498500001</c:v>
                </c:pt>
                <c:pt idx="14136">
                  <c:v>-19.331663715000001</c:v>
                </c:pt>
                <c:pt idx="14137">
                  <c:v>14.393640995</c:v>
                </c:pt>
                <c:pt idx="14138">
                  <c:v>65.916145761999999</c:v>
                </c:pt>
                <c:pt idx="14139">
                  <c:v>83.693540741000007</c:v>
                </c:pt>
                <c:pt idx="14140">
                  <c:v>-47.530632265000001</c:v>
                </c:pt>
                <c:pt idx="14141">
                  <c:v>-75.633014654999997</c:v>
                </c:pt>
                <c:pt idx="14142">
                  <c:v>-7.9624576969999996</c:v>
                </c:pt>
                <c:pt idx="14143">
                  <c:v>95.670039067000005</c:v>
                </c:pt>
                <c:pt idx="14144">
                  <c:v>140.79435446599999</c:v>
                </c:pt>
                <c:pt idx="14145">
                  <c:v>24.176361904</c:v>
                </c:pt>
                <c:pt idx="14146">
                  <c:v>-45.206175416000001</c:v>
                </c:pt>
                <c:pt idx="14147">
                  <c:v>-68.879425222999998</c:v>
                </c:pt>
                <c:pt idx="14148">
                  <c:v>-228.564814219</c:v>
                </c:pt>
                <c:pt idx="14149">
                  <c:v>-180.704507724</c:v>
                </c:pt>
                <c:pt idx="14150">
                  <c:v>-92.367072008999997</c:v>
                </c:pt>
                <c:pt idx="14151">
                  <c:v>-54.993579812</c:v>
                </c:pt>
                <c:pt idx="14152">
                  <c:v>-28.675032706</c:v>
                </c:pt>
                <c:pt idx="14153">
                  <c:v>-2.2003063639999998</c:v>
                </c:pt>
                <c:pt idx="14154">
                  <c:v>-87.536659921999998</c:v>
                </c:pt>
                <c:pt idx="14155">
                  <c:v>-134.89179302900001</c:v>
                </c:pt>
                <c:pt idx="14156">
                  <c:v>-124.712965854</c:v>
                </c:pt>
                <c:pt idx="14157">
                  <c:v>-28.860192299000001</c:v>
                </c:pt>
                <c:pt idx="14158">
                  <c:v>101.82892259800001</c:v>
                </c:pt>
                <c:pt idx="14159">
                  <c:v>24.913740963999999</c:v>
                </c:pt>
                <c:pt idx="14160">
                  <c:v>-116.918172867</c:v>
                </c:pt>
                <c:pt idx="14161">
                  <c:v>-154.63329082999999</c:v>
                </c:pt>
                <c:pt idx="14162">
                  <c:v>-228.917637415</c:v>
                </c:pt>
                <c:pt idx="14163">
                  <c:v>-329.882115629</c:v>
                </c:pt>
                <c:pt idx="14164">
                  <c:v>-193.44624536500001</c:v>
                </c:pt>
                <c:pt idx="14165">
                  <c:v>-62.035317200999998</c:v>
                </c:pt>
                <c:pt idx="14166">
                  <c:v>-36.909516171999996</c:v>
                </c:pt>
                <c:pt idx="14167">
                  <c:v>-6.5178739999999999E-2</c:v>
                </c:pt>
                <c:pt idx="14168">
                  <c:v>23.275431946000001</c:v>
                </c:pt>
                <c:pt idx="14169">
                  <c:v>-123.545896837</c:v>
                </c:pt>
                <c:pt idx="14170">
                  <c:v>-141.96654166600001</c:v>
                </c:pt>
                <c:pt idx="14171">
                  <c:v>-72.546098889000007</c:v>
                </c:pt>
                <c:pt idx="14172">
                  <c:v>45.929449376000001</c:v>
                </c:pt>
                <c:pt idx="14173">
                  <c:v>143.24814616699999</c:v>
                </c:pt>
                <c:pt idx="14174">
                  <c:v>39.166683880999997</c:v>
                </c:pt>
                <c:pt idx="14175">
                  <c:v>-54.634829349999997</c:v>
                </c:pt>
                <c:pt idx="14176">
                  <c:v>-87.602952357999996</c:v>
                </c:pt>
                <c:pt idx="14177">
                  <c:v>-246.15049146499999</c:v>
                </c:pt>
                <c:pt idx="14178">
                  <c:v>-242.226599034</c:v>
                </c:pt>
                <c:pt idx="14179">
                  <c:v>-150.97520961500001</c:v>
                </c:pt>
                <c:pt idx="14180">
                  <c:v>-85.496336072999995</c:v>
                </c:pt>
                <c:pt idx="14181">
                  <c:v>-39.550691385</c:v>
                </c:pt>
                <c:pt idx="14182">
                  <c:v>3.4220420630000001</c:v>
                </c:pt>
                <c:pt idx="14183">
                  <c:v>-50.002872644</c:v>
                </c:pt>
                <c:pt idx="14184">
                  <c:v>-133.196798769</c:v>
                </c:pt>
                <c:pt idx="14185">
                  <c:v>-153.66792914800001</c:v>
                </c:pt>
                <c:pt idx="14186">
                  <c:v>-69.742348368999998</c:v>
                </c:pt>
                <c:pt idx="14187">
                  <c:v>39.265868791999999</c:v>
                </c:pt>
                <c:pt idx="14188">
                  <c:v>-15.712688525000001</c:v>
                </c:pt>
                <c:pt idx="14189">
                  <c:v>-147.530044183</c:v>
                </c:pt>
                <c:pt idx="14190">
                  <c:v>-170.07036456200001</c:v>
                </c:pt>
                <c:pt idx="14191">
                  <c:v>-216.37351465</c:v>
                </c:pt>
                <c:pt idx="14192">
                  <c:v>-345.137565607</c:v>
                </c:pt>
                <c:pt idx="14193">
                  <c:v>-226.45287416100001</c:v>
                </c:pt>
                <c:pt idx="14194">
                  <c:v>-110.761603026</c:v>
                </c:pt>
                <c:pt idx="14195">
                  <c:v>-96.923547076999995</c:v>
                </c:pt>
                <c:pt idx="14196">
                  <c:v>-75.408329395999999</c:v>
                </c:pt>
                <c:pt idx="14197">
                  <c:v>-47.410859164000001</c:v>
                </c:pt>
                <c:pt idx="14198">
                  <c:v>-178.84986986300001</c:v>
                </c:pt>
                <c:pt idx="14199">
                  <c:v>-175.596851007</c:v>
                </c:pt>
                <c:pt idx="14200">
                  <c:v>-109.283752804</c:v>
                </c:pt>
                <c:pt idx="14201">
                  <c:v>4.0726381790000001</c:v>
                </c:pt>
                <c:pt idx="14202">
                  <c:v>127.584385273</c:v>
                </c:pt>
                <c:pt idx="14203">
                  <c:v>21.993436058</c:v>
                </c:pt>
                <c:pt idx="14204">
                  <c:v>-97.052505987000004</c:v>
                </c:pt>
                <c:pt idx="14205">
                  <c:v>-138.75159375000001</c:v>
                </c:pt>
                <c:pt idx="14206">
                  <c:v>-276.078842753</c:v>
                </c:pt>
                <c:pt idx="14207">
                  <c:v>-298.80730938599999</c:v>
                </c:pt>
                <c:pt idx="14208">
                  <c:v>-177.14274353499999</c:v>
                </c:pt>
                <c:pt idx="14209">
                  <c:v>-79.323606225000006</c:v>
                </c:pt>
                <c:pt idx="14210">
                  <c:v>-34.606732368999999</c:v>
                </c:pt>
                <c:pt idx="14211">
                  <c:v>7.7588556899999999</c:v>
                </c:pt>
                <c:pt idx="14212">
                  <c:v>-25.442401776000001</c:v>
                </c:pt>
                <c:pt idx="14213">
                  <c:v>-143.21768940600001</c:v>
                </c:pt>
                <c:pt idx="14214">
                  <c:v>-184.359033436</c:v>
                </c:pt>
                <c:pt idx="14215">
                  <c:v>-105.65458852499999</c:v>
                </c:pt>
                <c:pt idx="14216">
                  <c:v>10.867989643</c:v>
                </c:pt>
                <c:pt idx="14217">
                  <c:v>6.8606476929999998</c:v>
                </c:pt>
                <c:pt idx="14218">
                  <c:v>-113.244915671</c:v>
                </c:pt>
                <c:pt idx="14219">
                  <c:v>-150.97984703899999</c:v>
                </c:pt>
                <c:pt idx="14220">
                  <c:v>-193.75650579800001</c:v>
                </c:pt>
                <c:pt idx="14221">
                  <c:v>-352.70591760999997</c:v>
                </c:pt>
                <c:pt idx="14222">
                  <c:v>-265.00022267600002</c:v>
                </c:pt>
                <c:pt idx="14223">
                  <c:v>-175.008301733</c:v>
                </c:pt>
                <c:pt idx="14224">
                  <c:v>-156.119233525</c:v>
                </c:pt>
                <c:pt idx="14225">
                  <c:v>-119.209795216</c:v>
                </c:pt>
                <c:pt idx="14226">
                  <c:v>-75.726296916999999</c:v>
                </c:pt>
                <c:pt idx="14227">
                  <c:v>-189.79497062300001</c:v>
                </c:pt>
                <c:pt idx="14228">
                  <c:v>-199.98934371499999</c:v>
                </c:pt>
                <c:pt idx="14229">
                  <c:v>-159.24278988399999</c:v>
                </c:pt>
                <c:pt idx="14230">
                  <c:v>-63.938544917999998</c:v>
                </c:pt>
                <c:pt idx="14231">
                  <c:v>63.508182364</c:v>
                </c:pt>
                <c:pt idx="14232">
                  <c:v>-43.497323471000001</c:v>
                </c:pt>
                <c:pt idx="14233">
                  <c:v>-170.19637857000001</c:v>
                </c:pt>
                <c:pt idx="14234">
                  <c:v>-193.19331941300001</c:v>
                </c:pt>
                <c:pt idx="14235">
                  <c:v>-293.66640309100001</c:v>
                </c:pt>
                <c:pt idx="14236">
                  <c:v>-347.41881088899999</c:v>
                </c:pt>
                <c:pt idx="14237">
                  <c:v>-211.341272852</c:v>
                </c:pt>
                <c:pt idx="14238">
                  <c:v>-98.940359108999999</c:v>
                </c:pt>
                <c:pt idx="14239">
                  <c:v>-72.932469220000002</c:v>
                </c:pt>
                <c:pt idx="14240">
                  <c:v>-41.360923583000002</c:v>
                </c:pt>
                <c:pt idx="14241">
                  <c:v>-55.741317463999998</c:v>
                </c:pt>
                <c:pt idx="14242">
                  <c:v>-186.236340678</c:v>
                </c:pt>
                <c:pt idx="14243">
                  <c:v>-208.90592321</c:v>
                </c:pt>
                <c:pt idx="14244">
                  <c:v>-120.511065868</c:v>
                </c:pt>
                <c:pt idx="14245">
                  <c:v>4.281992529</c:v>
                </c:pt>
                <c:pt idx="14246">
                  <c:v>39.025010164999998</c:v>
                </c:pt>
                <c:pt idx="14247">
                  <c:v>-84.033002154000002</c:v>
                </c:pt>
                <c:pt idx="14248">
                  <c:v>-158.31794626300001</c:v>
                </c:pt>
                <c:pt idx="14249">
                  <c:v>-205.07370962799999</c:v>
                </c:pt>
                <c:pt idx="14250">
                  <c:v>-378.37337663099999</c:v>
                </c:pt>
                <c:pt idx="14251">
                  <c:v>-318.653794694</c:v>
                </c:pt>
                <c:pt idx="14252">
                  <c:v>-224.398456028</c:v>
                </c:pt>
                <c:pt idx="14253">
                  <c:v>-175.37482865199999</c:v>
                </c:pt>
                <c:pt idx="14254">
                  <c:v>-126.23152856199999</c:v>
                </c:pt>
                <c:pt idx="14255">
                  <c:v>-88.478677228999999</c:v>
                </c:pt>
                <c:pt idx="14256">
                  <c:v>-192.80035588600001</c:v>
                </c:pt>
                <c:pt idx="14257">
                  <c:v>-240.90321967899999</c:v>
                </c:pt>
                <c:pt idx="14258">
                  <c:v>-235.18450253699999</c:v>
                </c:pt>
                <c:pt idx="14259">
                  <c:v>-155.46359722299999</c:v>
                </c:pt>
                <c:pt idx="14260">
                  <c:v>-27.202989203000001</c:v>
                </c:pt>
                <c:pt idx="14261">
                  <c:v>-103.521148762</c:v>
                </c:pt>
                <c:pt idx="14262">
                  <c:v>-219.32083647799999</c:v>
                </c:pt>
                <c:pt idx="14263">
                  <c:v>-233.62357315200001</c:v>
                </c:pt>
                <c:pt idx="14264">
                  <c:v>-315.86220061</c:v>
                </c:pt>
                <c:pt idx="14265">
                  <c:v>-409.716490894</c:v>
                </c:pt>
                <c:pt idx="14266">
                  <c:v>-278.77941895700002</c:v>
                </c:pt>
                <c:pt idx="14267">
                  <c:v>-166.35830184</c:v>
                </c:pt>
                <c:pt idx="14268">
                  <c:v>-159.814205413</c:v>
                </c:pt>
                <c:pt idx="14269">
                  <c:v>-127.692521912</c:v>
                </c:pt>
                <c:pt idx="14270">
                  <c:v>-100.73297087500001</c:v>
                </c:pt>
                <c:pt idx="14271">
                  <c:v>-223.093846152</c:v>
                </c:pt>
                <c:pt idx="14272">
                  <c:v>-227.28598815000001</c:v>
                </c:pt>
                <c:pt idx="14273">
                  <c:v>-145.994076487</c:v>
                </c:pt>
                <c:pt idx="14274">
                  <c:v>-28.710682088999999</c:v>
                </c:pt>
                <c:pt idx="14275">
                  <c:v>34.898495805000003</c:v>
                </c:pt>
                <c:pt idx="14276">
                  <c:v>-93.277499448</c:v>
                </c:pt>
                <c:pt idx="14277">
                  <c:v>-199.39994767100001</c:v>
                </c:pt>
                <c:pt idx="14278">
                  <c:v>-234.393708981</c:v>
                </c:pt>
                <c:pt idx="14279">
                  <c:v>-385.03165775600002</c:v>
                </c:pt>
                <c:pt idx="14280">
                  <c:v>-346.48276163200001</c:v>
                </c:pt>
                <c:pt idx="14281">
                  <c:v>-241.829738932</c:v>
                </c:pt>
                <c:pt idx="14282">
                  <c:v>-175.194507292</c:v>
                </c:pt>
                <c:pt idx="14283">
                  <c:v>-132.44456441200001</c:v>
                </c:pt>
                <c:pt idx="14284">
                  <c:v>-108.29927284199999</c:v>
                </c:pt>
                <c:pt idx="14285">
                  <c:v>-196.28101837700001</c:v>
                </c:pt>
                <c:pt idx="14286">
                  <c:v>-282.345127021</c:v>
                </c:pt>
                <c:pt idx="14287">
                  <c:v>-296.19378717500001</c:v>
                </c:pt>
                <c:pt idx="14288">
                  <c:v>-202.86719343300001</c:v>
                </c:pt>
                <c:pt idx="14289">
                  <c:v>-67.795517727999993</c:v>
                </c:pt>
                <c:pt idx="14290">
                  <c:v>-115.237368835</c:v>
                </c:pt>
                <c:pt idx="14291">
                  <c:v>-237.160911951</c:v>
                </c:pt>
                <c:pt idx="14292">
                  <c:v>-264.29922696599999</c:v>
                </c:pt>
                <c:pt idx="14293">
                  <c:v>-337.87905871599997</c:v>
                </c:pt>
                <c:pt idx="14294">
                  <c:v>-467.663128008</c:v>
                </c:pt>
                <c:pt idx="14295">
                  <c:v>-355.06994125300002</c:v>
                </c:pt>
                <c:pt idx="14296">
                  <c:v>-241.26173806899999</c:v>
                </c:pt>
                <c:pt idx="14297">
                  <c:v>-219.77372883199999</c:v>
                </c:pt>
                <c:pt idx="14298">
                  <c:v>-173.05908634900001</c:v>
                </c:pt>
                <c:pt idx="14299">
                  <c:v>-125.42228337900001</c:v>
                </c:pt>
                <c:pt idx="14300">
                  <c:v>-253.46482736600001</c:v>
                </c:pt>
                <c:pt idx="14301">
                  <c:v>-258.40398797099999</c:v>
                </c:pt>
                <c:pt idx="14302">
                  <c:v>-197.673609586</c:v>
                </c:pt>
                <c:pt idx="14303">
                  <c:v>-96.364652375999995</c:v>
                </c:pt>
                <c:pt idx="14304">
                  <c:v>-5.8828200439999998</c:v>
                </c:pt>
                <c:pt idx="14305">
                  <c:v>-119.763919888</c:v>
                </c:pt>
                <c:pt idx="14306">
                  <c:v>-219.96182021300001</c:v>
                </c:pt>
                <c:pt idx="14307">
                  <c:v>-236.12353203699999</c:v>
                </c:pt>
                <c:pt idx="14308">
                  <c:v>-368.70106966999998</c:v>
                </c:pt>
                <c:pt idx="14309">
                  <c:v>-370.209312189</c:v>
                </c:pt>
                <c:pt idx="14310">
                  <c:v>-258.78716852399998</c:v>
                </c:pt>
                <c:pt idx="14311">
                  <c:v>-184.44627771200001</c:v>
                </c:pt>
                <c:pt idx="14312">
                  <c:v>-156.28171981</c:v>
                </c:pt>
                <c:pt idx="14313">
                  <c:v>-136.83753551300001</c:v>
                </c:pt>
                <c:pt idx="14314">
                  <c:v>-186.69662595899999</c:v>
                </c:pt>
                <c:pt idx="14315">
                  <c:v>-279.12871962499997</c:v>
                </c:pt>
                <c:pt idx="14316">
                  <c:v>-294.41074407899998</c:v>
                </c:pt>
                <c:pt idx="14317">
                  <c:v>-196.83970178499999</c:v>
                </c:pt>
                <c:pt idx="14318">
                  <c:v>-71.623208583999997</c:v>
                </c:pt>
                <c:pt idx="14319">
                  <c:v>-99.203557175</c:v>
                </c:pt>
                <c:pt idx="14320">
                  <c:v>-236.16147821499999</c:v>
                </c:pt>
                <c:pt idx="14321">
                  <c:v>-286.24024158499998</c:v>
                </c:pt>
                <c:pt idx="14322">
                  <c:v>-348.59303979200001</c:v>
                </c:pt>
                <c:pt idx="14323">
                  <c:v>-494.45604821400002</c:v>
                </c:pt>
                <c:pt idx="14324">
                  <c:v>-386.17626030999998</c:v>
                </c:pt>
                <c:pt idx="14325">
                  <c:v>-268.29618683899997</c:v>
                </c:pt>
                <c:pt idx="14326">
                  <c:v>-233.91832719600001</c:v>
                </c:pt>
                <c:pt idx="14327">
                  <c:v>-190.356860463</c:v>
                </c:pt>
                <c:pt idx="14328">
                  <c:v>-152.19021856200001</c:v>
                </c:pt>
                <c:pt idx="14329">
                  <c:v>-288.503613857</c:v>
                </c:pt>
                <c:pt idx="14330">
                  <c:v>-308.46410932600003</c:v>
                </c:pt>
                <c:pt idx="14331">
                  <c:v>-272.513803064</c:v>
                </c:pt>
                <c:pt idx="14332">
                  <c:v>-175.29416928399999</c:v>
                </c:pt>
                <c:pt idx="14333">
                  <c:v>-40.891794417</c:v>
                </c:pt>
                <c:pt idx="14334">
                  <c:v>-129.021245521</c:v>
                </c:pt>
                <c:pt idx="14335">
                  <c:v>-231.516037963</c:v>
                </c:pt>
                <c:pt idx="14336">
                  <c:v>-252.25896428600001</c:v>
                </c:pt>
                <c:pt idx="14337">
                  <c:v>-376.04773797000001</c:v>
                </c:pt>
                <c:pt idx="14338">
                  <c:v>-424.56546562400001</c:v>
                </c:pt>
                <c:pt idx="14339">
                  <c:v>-307.789114192</c:v>
                </c:pt>
                <c:pt idx="14340">
                  <c:v>-223.75323738500001</c:v>
                </c:pt>
                <c:pt idx="14341">
                  <c:v>-196.49652628000001</c:v>
                </c:pt>
                <c:pt idx="14342">
                  <c:v>-150.68899368500001</c:v>
                </c:pt>
                <c:pt idx="14343">
                  <c:v>-154.38696112599999</c:v>
                </c:pt>
                <c:pt idx="14344">
                  <c:v>-261.71333508599997</c:v>
                </c:pt>
                <c:pt idx="14345">
                  <c:v>-284.61377993799999</c:v>
                </c:pt>
                <c:pt idx="14346">
                  <c:v>-199.20569882800001</c:v>
                </c:pt>
                <c:pt idx="14347">
                  <c:v>-88.504230312999994</c:v>
                </c:pt>
                <c:pt idx="14348">
                  <c:v>-92.071209382000006</c:v>
                </c:pt>
                <c:pt idx="14349">
                  <c:v>-235.54408399299999</c:v>
                </c:pt>
                <c:pt idx="14350">
                  <c:v>-296.21314971499999</c:v>
                </c:pt>
                <c:pt idx="14351">
                  <c:v>-327.29530638599999</c:v>
                </c:pt>
                <c:pt idx="14352">
                  <c:v>-477.674261505</c:v>
                </c:pt>
                <c:pt idx="14353">
                  <c:v>-391.11844297300001</c:v>
                </c:pt>
                <c:pt idx="14354">
                  <c:v>-286.88248176100001</c:v>
                </c:pt>
                <c:pt idx="14355">
                  <c:v>-250.10779277500001</c:v>
                </c:pt>
                <c:pt idx="14356">
                  <c:v>-218.732063971</c:v>
                </c:pt>
                <c:pt idx="14357">
                  <c:v>-198.86914233600001</c:v>
                </c:pt>
                <c:pt idx="14358">
                  <c:v>-328.29407024599999</c:v>
                </c:pt>
                <c:pt idx="14359">
                  <c:v>-358.676681229</c:v>
                </c:pt>
                <c:pt idx="14360">
                  <c:v>-327.11127798500002</c:v>
                </c:pt>
                <c:pt idx="14361">
                  <c:v>-224.41994256999999</c:v>
                </c:pt>
                <c:pt idx="14362">
                  <c:v>-76.830277000999999</c:v>
                </c:pt>
                <c:pt idx="14363">
                  <c:v>-156.70340519800001</c:v>
                </c:pt>
                <c:pt idx="14364">
                  <c:v>-277.99017201999999</c:v>
                </c:pt>
                <c:pt idx="14365">
                  <c:v>-312.72120247499998</c:v>
                </c:pt>
                <c:pt idx="14366">
                  <c:v>-422.75110007500001</c:v>
                </c:pt>
                <c:pt idx="14367">
                  <c:v>-509.94538567199999</c:v>
                </c:pt>
                <c:pt idx="14368">
                  <c:v>-379.79661327899998</c:v>
                </c:pt>
                <c:pt idx="14369">
                  <c:v>-259.98327822900001</c:v>
                </c:pt>
                <c:pt idx="14370">
                  <c:v>-225.94129357899999</c:v>
                </c:pt>
                <c:pt idx="14371">
                  <c:v>-173.740837309</c:v>
                </c:pt>
                <c:pt idx="14372">
                  <c:v>-155.05794847499999</c:v>
                </c:pt>
                <c:pt idx="14373">
                  <c:v>-285.23849940000002</c:v>
                </c:pt>
                <c:pt idx="14374">
                  <c:v>-312.43117288100001</c:v>
                </c:pt>
                <c:pt idx="14375">
                  <c:v>-243.635516268</c:v>
                </c:pt>
                <c:pt idx="14376">
                  <c:v>-140.25288389799999</c:v>
                </c:pt>
                <c:pt idx="14377">
                  <c:v>-95.175178016999993</c:v>
                </c:pt>
                <c:pt idx="14378">
                  <c:v>-211.69221538799999</c:v>
                </c:pt>
                <c:pt idx="14379">
                  <c:v>-280.80356460899998</c:v>
                </c:pt>
                <c:pt idx="14380">
                  <c:v>-303.79001486300001</c:v>
                </c:pt>
                <c:pt idx="14381">
                  <c:v>-462.632995102</c:v>
                </c:pt>
                <c:pt idx="14382">
                  <c:v>-414.05504175300001</c:v>
                </c:pt>
                <c:pt idx="14383">
                  <c:v>-324.67806831799999</c:v>
                </c:pt>
                <c:pt idx="14384">
                  <c:v>-286.02042087699999</c:v>
                </c:pt>
                <c:pt idx="14385">
                  <c:v>-260.02622648200003</c:v>
                </c:pt>
                <c:pt idx="14386">
                  <c:v>-233.794011157</c:v>
                </c:pt>
                <c:pt idx="14387">
                  <c:v>-319.01392914000002</c:v>
                </c:pt>
                <c:pt idx="14388">
                  <c:v>-365.899655408</c:v>
                </c:pt>
                <c:pt idx="14389">
                  <c:v>-355.106162713</c:v>
                </c:pt>
                <c:pt idx="14390">
                  <c:v>-258.48603384500001</c:v>
                </c:pt>
                <c:pt idx="14391">
                  <c:v>-126.811692522</c:v>
                </c:pt>
                <c:pt idx="14392">
                  <c:v>-202.70162749400001</c:v>
                </c:pt>
                <c:pt idx="14393">
                  <c:v>-343.58535778599997</c:v>
                </c:pt>
                <c:pt idx="14394">
                  <c:v>-381.69729458299997</c:v>
                </c:pt>
                <c:pt idx="14395">
                  <c:v>-456.09508939599999</c:v>
                </c:pt>
                <c:pt idx="14396">
                  <c:v>-556.98438219900004</c:v>
                </c:pt>
                <c:pt idx="14397">
                  <c:v>-419.88016877400003</c:v>
                </c:pt>
                <c:pt idx="14398">
                  <c:v>-287.74216573299998</c:v>
                </c:pt>
                <c:pt idx="14399">
                  <c:v>-261.74957239899999</c:v>
                </c:pt>
                <c:pt idx="14400">
                  <c:v>-224.00411192799999</c:v>
                </c:pt>
                <c:pt idx="14401">
                  <c:v>-199.94395703699999</c:v>
                </c:pt>
                <c:pt idx="14402">
                  <c:v>-345.85726452300003</c:v>
                </c:pt>
                <c:pt idx="14403">
                  <c:v>-364.37931190400002</c:v>
                </c:pt>
                <c:pt idx="14404">
                  <c:v>-294.98780347500002</c:v>
                </c:pt>
                <c:pt idx="14405">
                  <c:v>-176.29886705800001</c:v>
                </c:pt>
                <c:pt idx="14406">
                  <c:v>-78.255635828999999</c:v>
                </c:pt>
                <c:pt idx="14407">
                  <c:v>-181.528212704</c:v>
                </c:pt>
                <c:pt idx="14408">
                  <c:v>-274.58450519899998</c:v>
                </c:pt>
                <c:pt idx="14409">
                  <c:v>-306.85732025200002</c:v>
                </c:pt>
                <c:pt idx="14410">
                  <c:v>-464.77038425299997</c:v>
                </c:pt>
                <c:pt idx="14411">
                  <c:v>-460.31341752200001</c:v>
                </c:pt>
                <c:pt idx="14412">
                  <c:v>-368.70659708599999</c:v>
                </c:pt>
                <c:pt idx="14413">
                  <c:v>-302.97428717100001</c:v>
                </c:pt>
                <c:pt idx="14414">
                  <c:v>-256.90031551800001</c:v>
                </c:pt>
                <c:pt idx="14415">
                  <c:v>-213.389148194</c:v>
                </c:pt>
                <c:pt idx="14416">
                  <c:v>-266.07112028500001</c:v>
                </c:pt>
                <c:pt idx="14417">
                  <c:v>-348.45750848300003</c:v>
                </c:pt>
                <c:pt idx="14418">
                  <c:v>-368.18224375699998</c:v>
                </c:pt>
                <c:pt idx="14419">
                  <c:v>-283.58345491300003</c:v>
                </c:pt>
                <c:pt idx="14420">
                  <c:v>-173.704163032</c:v>
                </c:pt>
                <c:pt idx="14421">
                  <c:v>-228.31885822000001</c:v>
                </c:pt>
                <c:pt idx="14422">
                  <c:v>-360.01628337800003</c:v>
                </c:pt>
                <c:pt idx="14423">
                  <c:v>-382.34665639500002</c:v>
                </c:pt>
                <c:pt idx="14424">
                  <c:v>-428.08558086699998</c:v>
                </c:pt>
                <c:pt idx="14425">
                  <c:v>-556.41520480199995</c:v>
                </c:pt>
                <c:pt idx="14426">
                  <c:v>-436.89844220999998</c:v>
                </c:pt>
                <c:pt idx="14427">
                  <c:v>-320.37819917899998</c:v>
                </c:pt>
                <c:pt idx="14428">
                  <c:v>-305.68613304399997</c:v>
                </c:pt>
                <c:pt idx="14429">
                  <c:v>-283.46434645800002</c:v>
                </c:pt>
                <c:pt idx="14430">
                  <c:v>88.782044137</c:v>
                </c:pt>
                <c:pt idx="14431">
                  <c:v>-42.598817242000003</c:v>
                </c:pt>
                <c:pt idx="14432">
                  <c:v>-39.152725193999999</c:v>
                </c:pt>
                <c:pt idx="14433">
                  <c:v>27.334130685000002</c:v>
                </c:pt>
                <c:pt idx="14434">
                  <c:v>141.087229826</c:v>
                </c:pt>
                <c:pt idx="14435">
                  <c:v>265.41705051399998</c:v>
                </c:pt>
                <c:pt idx="14436">
                  <c:v>160.56148462499999</c:v>
                </c:pt>
                <c:pt idx="14437">
                  <c:v>41.928186977000003</c:v>
                </c:pt>
                <c:pt idx="14438">
                  <c:v>0.44434384700000001</c:v>
                </c:pt>
                <c:pt idx="14439">
                  <c:v>-136.87296438800001</c:v>
                </c:pt>
                <c:pt idx="14440">
                  <c:v>-159.846367531</c:v>
                </c:pt>
                <c:pt idx="14441">
                  <c:v>-37.608820325000003</c:v>
                </c:pt>
                <c:pt idx="14442">
                  <c:v>60.772749717000003</c:v>
                </c:pt>
                <c:pt idx="14443">
                  <c:v>105.870847138</c:v>
                </c:pt>
                <c:pt idx="14444">
                  <c:v>148.86642326099999</c:v>
                </c:pt>
                <c:pt idx="14445">
                  <c:v>116.29255456999999</c:v>
                </c:pt>
                <c:pt idx="14446">
                  <c:v>-1.0272220999999999</c:v>
                </c:pt>
                <c:pt idx="14447">
                  <c:v>-41.695208907999998</c:v>
                </c:pt>
                <c:pt idx="14448">
                  <c:v>37.064990364000003</c:v>
                </c:pt>
                <c:pt idx="14449">
                  <c:v>153.779709725</c:v>
                </c:pt>
                <c:pt idx="14450">
                  <c:v>150.36541887199999</c:v>
                </c:pt>
                <c:pt idx="14451">
                  <c:v>30.680487416999998</c:v>
                </c:pt>
                <c:pt idx="14452">
                  <c:v>-6.7282602770000004</c:v>
                </c:pt>
                <c:pt idx="14453">
                  <c:v>-49.030415243</c:v>
                </c:pt>
                <c:pt idx="14454">
                  <c:v>-207.68663863899999</c:v>
                </c:pt>
                <c:pt idx="14455">
                  <c:v>-119.604373497</c:v>
                </c:pt>
                <c:pt idx="14456">
                  <c:v>-29.128248634999999</c:v>
                </c:pt>
                <c:pt idx="14457">
                  <c:v>-9.9870113780000001</c:v>
                </c:pt>
                <c:pt idx="14458">
                  <c:v>27.092443363000001</c:v>
                </c:pt>
                <c:pt idx="14459">
                  <c:v>70.731778485000007</c:v>
                </c:pt>
                <c:pt idx="14460">
                  <c:v>-42.892349813999999</c:v>
                </c:pt>
                <c:pt idx="14461">
                  <c:v>-52.737188783000001</c:v>
                </c:pt>
                <c:pt idx="14462">
                  <c:v>-11.682420029999999</c:v>
                </c:pt>
                <c:pt idx="14463">
                  <c:v>84.046561195999999</c:v>
                </c:pt>
                <c:pt idx="14464">
                  <c:v>212.03163599300001</c:v>
                </c:pt>
                <c:pt idx="14465">
                  <c:v>105.517868271</c:v>
                </c:pt>
                <c:pt idx="14466">
                  <c:v>-21.082550954999999</c:v>
                </c:pt>
                <c:pt idx="14467">
                  <c:v>-43.974067376999997</c:v>
                </c:pt>
                <c:pt idx="14468">
                  <c:v>-144.05081484199999</c:v>
                </c:pt>
                <c:pt idx="14469">
                  <c:v>-197.64634970899999</c:v>
                </c:pt>
                <c:pt idx="14470">
                  <c:v>-61.029967644999999</c:v>
                </c:pt>
                <c:pt idx="14471">
                  <c:v>51.961561695</c:v>
                </c:pt>
                <c:pt idx="14472">
                  <c:v>78.398369965000001</c:v>
                </c:pt>
                <c:pt idx="14473">
                  <c:v>110.392312467</c:v>
                </c:pt>
                <c:pt idx="14474">
                  <c:v>96.508023585999993</c:v>
                </c:pt>
                <c:pt idx="14475">
                  <c:v>-33.756648175999999</c:v>
                </c:pt>
                <c:pt idx="14476">
                  <c:v>-56.073025307000002</c:v>
                </c:pt>
                <c:pt idx="14477">
                  <c:v>32.657869581</c:v>
                </c:pt>
                <c:pt idx="14478">
                  <c:v>157.876688269</c:v>
                </c:pt>
                <c:pt idx="14479">
                  <c:v>193.24428511299999</c:v>
                </c:pt>
                <c:pt idx="14480">
                  <c:v>70.597224311999994</c:v>
                </c:pt>
                <c:pt idx="14481">
                  <c:v>-3.4694200390000001</c:v>
                </c:pt>
                <c:pt idx="14482">
                  <c:v>-49.913448610000003</c:v>
                </c:pt>
                <c:pt idx="14483">
                  <c:v>-222.90187661900001</c:v>
                </c:pt>
                <c:pt idx="14484">
                  <c:v>-162.95964962799999</c:v>
                </c:pt>
                <c:pt idx="14485">
                  <c:v>-68.337437640000005</c:v>
                </c:pt>
                <c:pt idx="14486">
                  <c:v>-18.837453182000001</c:v>
                </c:pt>
                <c:pt idx="14487">
                  <c:v>30.719490235999999</c:v>
                </c:pt>
                <c:pt idx="14488">
                  <c:v>68.843161021</c:v>
                </c:pt>
                <c:pt idx="14489">
                  <c:v>-34.978764159999997</c:v>
                </c:pt>
                <c:pt idx="14490">
                  <c:v>-82.884453530000002</c:v>
                </c:pt>
                <c:pt idx="14491">
                  <c:v>-76.941876248</c:v>
                </c:pt>
                <c:pt idx="14492">
                  <c:v>3.1888094200000001</c:v>
                </c:pt>
                <c:pt idx="14493">
                  <c:v>131.85754229200001</c:v>
                </c:pt>
                <c:pt idx="14494">
                  <c:v>56.018677707000002</c:v>
                </c:pt>
                <c:pt idx="14495">
                  <c:v>-59.446939917999998</c:v>
                </c:pt>
                <c:pt idx="14496">
                  <c:v>-73.455072595000004</c:v>
                </c:pt>
                <c:pt idx="14497">
                  <c:v>-155.29633876299999</c:v>
                </c:pt>
                <c:pt idx="14498">
                  <c:v>-248.91534779</c:v>
                </c:pt>
                <c:pt idx="14499">
                  <c:v>-117.711086706</c:v>
                </c:pt>
                <c:pt idx="14500">
                  <c:v>-4.9278550909999996</c:v>
                </c:pt>
                <c:pt idx="14501">
                  <c:v>1.9642570109999999</c:v>
                </c:pt>
                <c:pt idx="14502">
                  <c:v>34.585686635000002</c:v>
                </c:pt>
                <c:pt idx="14503">
                  <c:v>62.185082887999997</c:v>
                </c:pt>
                <c:pt idx="14504">
                  <c:v>-59.819874546999998</c:v>
                </c:pt>
                <c:pt idx="14505">
                  <c:v>-63.663163769999997</c:v>
                </c:pt>
                <c:pt idx="14506">
                  <c:v>17.950819358</c:v>
                </c:pt>
                <c:pt idx="14507">
                  <c:v>135.57304469100001</c:v>
                </c:pt>
                <c:pt idx="14508">
                  <c:v>199.594716565</c:v>
                </c:pt>
                <c:pt idx="14509">
                  <c:v>71.661951819999999</c:v>
                </c:pt>
                <c:pt idx="14510">
                  <c:v>-34.240312402000001</c:v>
                </c:pt>
                <c:pt idx="14511">
                  <c:v>-68.664748583999994</c:v>
                </c:pt>
                <c:pt idx="14512">
                  <c:v>-218.76904900900001</c:v>
                </c:pt>
                <c:pt idx="14513">
                  <c:v>-179.902588146</c:v>
                </c:pt>
                <c:pt idx="14514">
                  <c:v>-74.966829615999998</c:v>
                </c:pt>
                <c:pt idx="14515">
                  <c:v>-7.9540721689999998</c:v>
                </c:pt>
                <c:pt idx="14516">
                  <c:v>35.117832059999998</c:v>
                </c:pt>
                <c:pt idx="14517">
                  <c:v>59.499915475999998</c:v>
                </c:pt>
                <c:pt idx="14518">
                  <c:v>-27.958584825999999</c:v>
                </c:pt>
                <c:pt idx="14519">
                  <c:v>-113.83378344099999</c:v>
                </c:pt>
                <c:pt idx="14520">
                  <c:v>-127.185103586</c:v>
                </c:pt>
                <c:pt idx="14521">
                  <c:v>-33.185082848999997</c:v>
                </c:pt>
                <c:pt idx="14522">
                  <c:v>102.29635822100001</c:v>
                </c:pt>
                <c:pt idx="14523">
                  <c:v>55.216557672999997</c:v>
                </c:pt>
                <c:pt idx="14524">
                  <c:v>-66.557869409000006</c:v>
                </c:pt>
                <c:pt idx="14525">
                  <c:v>-93.664918611999994</c:v>
                </c:pt>
                <c:pt idx="14526">
                  <c:v>-166.95737768500001</c:v>
                </c:pt>
                <c:pt idx="14527">
                  <c:v>-296.43314894700001</c:v>
                </c:pt>
                <c:pt idx="14528">
                  <c:v>-183.71644818799999</c:v>
                </c:pt>
                <c:pt idx="14529">
                  <c:v>-69.294612122000004</c:v>
                </c:pt>
                <c:pt idx="14530">
                  <c:v>-47.169101515000001</c:v>
                </c:pt>
                <c:pt idx="14531">
                  <c:v>0.111202729</c:v>
                </c:pt>
                <c:pt idx="14532">
                  <c:v>48.307939449999999</c:v>
                </c:pt>
                <c:pt idx="14533">
                  <c:v>-79.580743295000005</c:v>
                </c:pt>
                <c:pt idx="14534">
                  <c:v>-84.432021472000002</c:v>
                </c:pt>
                <c:pt idx="14535">
                  <c:v>-23.514203293000001</c:v>
                </c:pt>
                <c:pt idx="14536">
                  <c:v>78.106081349999997</c:v>
                </c:pt>
                <c:pt idx="14537">
                  <c:v>169.053625272</c:v>
                </c:pt>
                <c:pt idx="14538">
                  <c:v>55.851708254000002</c:v>
                </c:pt>
                <c:pt idx="14539">
                  <c:v>-43.725538016999998</c:v>
                </c:pt>
                <c:pt idx="14540">
                  <c:v>-59.360002530000003</c:v>
                </c:pt>
                <c:pt idx="14541">
                  <c:v>-191.61126564400001</c:v>
                </c:pt>
                <c:pt idx="14542">
                  <c:v>-192.866942795</c:v>
                </c:pt>
                <c:pt idx="14543">
                  <c:v>-81.482358547999993</c:v>
                </c:pt>
                <c:pt idx="14544">
                  <c:v>-7.026600545</c:v>
                </c:pt>
                <c:pt idx="14545">
                  <c:v>21.441648880999999</c:v>
                </c:pt>
                <c:pt idx="14546">
                  <c:v>41.316919220000003</c:v>
                </c:pt>
                <c:pt idx="14547">
                  <c:v>-7.3500189880000004</c:v>
                </c:pt>
                <c:pt idx="14548">
                  <c:v>-99.323517842000001</c:v>
                </c:pt>
                <c:pt idx="14549">
                  <c:v>-114.262140888</c:v>
                </c:pt>
                <c:pt idx="14550">
                  <c:v>-16.212424453000001</c:v>
                </c:pt>
                <c:pt idx="14551">
                  <c:v>109.12613763</c:v>
                </c:pt>
                <c:pt idx="14552">
                  <c:v>81.477285658</c:v>
                </c:pt>
                <c:pt idx="14553">
                  <c:v>-55.602985099000001</c:v>
                </c:pt>
                <c:pt idx="14554">
                  <c:v>-105.71651245</c:v>
                </c:pt>
                <c:pt idx="14555">
                  <c:v>-167.37360988099999</c:v>
                </c:pt>
                <c:pt idx="14556">
                  <c:v>-312.33135920299998</c:v>
                </c:pt>
                <c:pt idx="14557">
                  <c:v>-243.291481242</c:v>
                </c:pt>
                <c:pt idx="14558">
                  <c:v>-124.845227141</c:v>
                </c:pt>
                <c:pt idx="14559">
                  <c:v>-90.400946345999998</c:v>
                </c:pt>
                <c:pt idx="14560">
                  <c:v>-46.884613182999999</c:v>
                </c:pt>
                <c:pt idx="14561">
                  <c:v>-8.6925832140000008</c:v>
                </c:pt>
                <c:pt idx="14562">
                  <c:v>-145.09704726000001</c:v>
                </c:pt>
                <c:pt idx="14563">
                  <c:v>-165.183939804</c:v>
                </c:pt>
                <c:pt idx="14564">
                  <c:v>-129.01795930200001</c:v>
                </c:pt>
                <c:pt idx="14565">
                  <c:v>-31.153090554999999</c:v>
                </c:pt>
                <c:pt idx="14566">
                  <c:v>103.60290753300001</c:v>
                </c:pt>
                <c:pt idx="14567">
                  <c:v>15.536627792000001</c:v>
                </c:pt>
                <c:pt idx="14568">
                  <c:v>-86.991732439000003</c:v>
                </c:pt>
                <c:pt idx="14569">
                  <c:v>-107.822281657</c:v>
                </c:pt>
                <c:pt idx="14570">
                  <c:v>-231.666939985</c:v>
                </c:pt>
                <c:pt idx="14571">
                  <c:v>-280.01120781399999</c:v>
                </c:pt>
                <c:pt idx="14572">
                  <c:v>-163.59568379999999</c:v>
                </c:pt>
                <c:pt idx="14573">
                  <c:v>-79.483785737000005</c:v>
                </c:pt>
                <c:pt idx="14574">
                  <c:v>-51.702587696999998</c:v>
                </c:pt>
                <c:pt idx="14575">
                  <c:v>-5.5717241</c:v>
                </c:pt>
                <c:pt idx="14576">
                  <c:v>-8.8323614409999998</c:v>
                </c:pt>
                <c:pt idx="14577">
                  <c:v>-116.386537518</c:v>
                </c:pt>
                <c:pt idx="14578">
                  <c:v>-139.54647999400001</c:v>
                </c:pt>
                <c:pt idx="14579">
                  <c:v>-54.093617999000003</c:v>
                </c:pt>
                <c:pt idx="14580">
                  <c:v>56.552079732999999</c:v>
                </c:pt>
                <c:pt idx="14581">
                  <c:v>52.760204260000002</c:v>
                </c:pt>
                <c:pt idx="14582">
                  <c:v>-90.784742571999999</c:v>
                </c:pt>
                <c:pt idx="14583">
                  <c:v>-151.249082802</c:v>
                </c:pt>
                <c:pt idx="14584">
                  <c:v>-182.05643062999999</c:v>
                </c:pt>
                <c:pt idx="14585">
                  <c:v>-332.27614088600001</c:v>
                </c:pt>
                <c:pt idx="14586">
                  <c:v>-245.80929371900001</c:v>
                </c:pt>
                <c:pt idx="14587">
                  <c:v>-141.79534904799999</c:v>
                </c:pt>
                <c:pt idx="14588">
                  <c:v>-105.084549389</c:v>
                </c:pt>
                <c:pt idx="14589">
                  <c:v>-73.614572684999999</c:v>
                </c:pt>
                <c:pt idx="14590">
                  <c:v>-53.693411150999999</c:v>
                </c:pt>
                <c:pt idx="14591">
                  <c:v>-182.685990527</c:v>
                </c:pt>
                <c:pt idx="14592">
                  <c:v>-212.925231134</c:v>
                </c:pt>
                <c:pt idx="14593">
                  <c:v>-181.13408458999999</c:v>
                </c:pt>
                <c:pt idx="14594">
                  <c:v>-78.125707559000006</c:v>
                </c:pt>
                <c:pt idx="14595">
                  <c:v>69.396909844999996</c:v>
                </c:pt>
                <c:pt idx="14596">
                  <c:v>-10.641323117000001</c:v>
                </c:pt>
                <c:pt idx="14597">
                  <c:v>-131.96297810999999</c:v>
                </c:pt>
                <c:pt idx="14598">
                  <c:v>-166.653006758</c:v>
                </c:pt>
                <c:pt idx="14599">
                  <c:v>-276.669741896</c:v>
                </c:pt>
                <c:pt idx="14600">
                  <c:v>-363.36690973700001</c:v>
                </c:pt>
                <c:pt idx="14601">
                  <c:v>-233.484183395</c:v>
                </c:pt>
                <c:pt idx="14602">
                  <c:v>-113.68767748800001</c:v>
                </c:pt>
                <c:pt idx="14603">
                  <c:v>-79.550907713000001</c:v>
                </c:pt>
                <c:pt idx="14604">
                  <c:v>-27.27613247</c:v>
                </c:pt>
                <c:pt idx="14605">
                  <c:v>-8.315829699</c:v>
                </c:pt>
                <c:pt idx="14606">
                  <c:v>-138.62658801399999</c:v>
                </c:pt>
                <c:pt idx="14607">
                  <c:v>-165.96784068700001</c:v>
                </c:pt>
                <c:pt idx="14608">
                  <c:v>-97.025496891000003</c:v>
                </c:pt>
                <c:pt idx="14609">
                  <c:v>6.4969944760000002</c:v>
                </c:pt>
                <c:pt idx="14610">
                  <c:v>51.335125493</c:v>
                </c:pt>
                <c:pt idx="14611">
                  <c:v>-65.424494304000007</c:v>
                </c:pt>
                <c:pt idx="14612">
                  <c:v>-134.537417191</c:v>
                </c:pt>
                <c:pt idx="14613">
                  <c:v>-157.41398304699999</c:v>
                </c:pt>
                <c:pt idx="14614">
                  <c:v>-316.13966488199998</c:v>
                </c:pt>
                <c:pt idx="14615">
                  <c:v>-267.35779186299999</c:v>
                </c:pt>
                <c:pt idx="14616">
                  <c:v>-178.22592504900001</c:v>
                </c:pt>
                <c:pt idx="14617">
                  <c:v>-139.57636719199999</c:v>
                </c:pt>
                <c:pt idx="14618">
                  <c:v>-113.44897521199999</c:v>
                </c:pt>
                <c:pt idx="14619">
                  <c:v>-87.205644655</c:v>
                </c:pt>
                <c:pt idx="14620">
                  <c:v>-172.31195786699999</c:v>
                </c:pt>
                <c:pt idx="14621">
                  <c:v>-219.24007419899999</c:v>
                </c:pt>
                <c:pt idx="14622">
                  <c:v>-208.32201953500001</c:v>
                </c:pt>
                <c:pt idx="14623">
                  <c:v>-111.37165979700001</c:v>
                </c:pt>
                <c:pt idx="14624">
                  <c:v>20.376575791</c:v>
                </c:pt>
                <c:pt idx="14625">
                  <c:v>-55.684851234999996</c:v>
                </c:pt>
                <c:pt idx="14626">
                  <c:v>-196.48541578300001</c:v>
                </c:pt>
                <c:pt idx="14627">
                  <c:v>-234.842059248</c:v>
                </c:pt>
                <c:pt idx="14628">
                  <c:v>-309.41991982899998</c:v>
                </c:pt>
                <c:pt idx="14629">
                  <c:v>-409.99528810300001</c:v>
                </c:pt>
                <c:pt idx="14630">
                  <c:v>-273.25651193800002</c:v>
                </c:pt>
                <c:pt idx="14631">
                  <c:v>-141.19521487200001</c:v>
                </c:pt>
                <c:pt idx="14632">
                  <c:v>-115.09319811899999</c:v>
                </c:pt>
                <c:pt idx="14633">
                  <c:v>-77.058836919000001</c:v>
                </c:pt>
                <c:pt idx="14634">
                  <c:v>-52.568626811999998</c:v>
                </c:pt>
                <c:pt idx="14635">
                  <c:v>-198.42886104499999</c:v>
                </c:pt>
                <c:pt idx="14636">
                  <c:v>-217.38577269999999</c:v>
                </c:pt>
                <c:pt idx="14637">
                  <c:v>-148.03927210699999</c:v>
                </c:pt>
                <c:pt idx="14638">
                  <c:v>-29.326103439000001</c:v>
                </c:pt>
                <c:pt idx="14639">
                  <c:v>68.336577401</c:v>
                </c:pt>
                <c:pt idx="14640">
                  <c:v>-35.171016268999999</c:v>
                </c:pt>
                <c:pt idx="14641">
                  <c:v>-128.01116237299999</c:v>
                </c:pt>
                <c:pt idx="14642">
                  <c:v>-159.97257118100001</c:v>
                </c:pt>
                <c:pt idx="14643">
                  <c:v>-317.82409679800003</c:v>
                </c:pt>
                <c:pt idx="14644">
                  <c:v>-312.762814843</c:v>
                </c:pt>
                <c:pt idx="14645">
                  <c:v>-221.93880735299999</c:v>
                </c:pt>
                <c:pt idx="14646">
                  <c:v>-156.72522969900001</c:v>
                </c:pt>
                <c:pt idx="14647">
                  <c:v>-110.6643875</c:v>
                </c:pt>
                <c:pt idx="14648">
                  <c:v>-67.309888039000001</c:v>
                </c:pt>
                <c:pt idx="14649">
                  <c:v>-119.79806461699999</c:v>
                </c:pt>
                <c:pt idx="14650">
                  <c:v>-202.01345296400001</c:v>
                </c:pt>
                <c:pt idx="14651">
                  <c:v>-221.52185764199999</c:v>
                </c:pt>
                <c:pt idx="14652">
                  <c:v>-136.503641442</c:v>
                </c:pt>
                <c:pt idx="14653">
                  <c:v>-26.393442678</c:v>
                </c:pt>
                <c:pt idx="14654">
                  <c:v>-81.976473193000004</c:v>
                </c:pt>
                <c:pt idx="14655">
                  <c:v>-214.26275414</c:v>
                </c:pt>
                <c:pt idx="14656">
                  <c:v>-237.00096716600001</c:v>
                </c:pt>
                <c:pt idx="14657">
                  <c:v>-282.818111843</c:v>
                </c:pt>
                <c:pt idx="14658">
                  <c:v>-410.64874612800003</c:v>
                </c:pt>
                <c:pt idx="14659">
                  <c:v>-291.20478042399998</c:v>
                </c:pt>
                <c:pt idx="14660">
                  <c:v>-174.47633080200001</c:v>
                </c:pt>
                <c:pt idx="14661">
                  <c:v>-159.59083452300001</c:v>
                </c:pt>
                <c:pt idx="14662">
                  <c:v>-136.95974995500001</c:v>
                </c:pt>
                <c:pt idx="14663">
                  <c:v>-109.334568379</c:v>
                </c:pt>
                <c:pt idx="14664">
                  <c:v>-241.08625319000001</c:v>
                </c:pt>
                <c:pt idx="14665">
                  <c:v>-237.80349376500001</c:v>
                </c:pt>
                <c:pt idx="14666">
                  <c:v>-170.99133872199999</c:v>
                </c:pt>
                <c:pt idx="14667">
                  <c:v>-56.736591888</c:v>
                </c:pt>
                <c:pt idx="14668">
                  <c:v>67.753420024999997</c:v>
                </c:pt>
                <c:pt idx="14669">
                  <c:v>-36.884962743000003</c:v>
                </c:pt>
                <c:pt idx="14670">
                  <c:v>-155.01899180199999</c:v>
                </c:pt>
                <c:pt idx="14671">
                  <c:v>-196.084495081</c:v>
                </c:pt>
                <c:pt idx="14672">
                  <c:v>-334.04791928200001</c:v>
                </c:pt>
                <c:pt idx="14673">
                  <c:v>-356.70823692599998</c:v>
                </c:pt>
                <c:pt idx="14674">
                  <c:v>-235.07157038099999</c:v>
                </c:pt>
                <c:pt idx="14675">
                  <c:v>-136.93113503500001</c:v>
                </c:pt>
                <c:pt idx="14676">
                  <c:v>-91.355505199999996</c:v>
                </c:pt>
                <c:pt idx="14677">
                  <c:v>-47.915859525999998</c:v>
                </c:pt>
                <c:pt idx="14678">
                  <c:v>-79.955511131999998</c:v>
                </c:pt>
                <c:pt idx="14679">
                  <c:v>-196.89569125</c:v>
                </c:pt>
                <c:pt idx="14680">
                  <c:v>-237.3051323</c:v>
                </c:pt>
                <c:pt idx="14681">
                  <c:v>-158.83906994099999</c:v>
                </c:pt>
                <c:pt idx="14682">
                  <c:v>-42.515483144999997</c:v>
                </c:pt>
                <c:pt idx="14683">
                  <c:v>-46.652074966000001</c:v>
                </c:pt>
                <c:pt idx="14684">
                  <c:v>-166.48893029499999</c:v>
                </c:pt>
                <c:pt idx="14685">
                  <c:v>-203.47314779800001</c:v>
                </c:pt>
                <c:pt idx="14686">
                  <c:v>-245.252671959</c:v>
                </c:pt>
                <c:pt idx="14687">
                  <c:v>-403.27552301200001</c:v>
                </c:pt>
                <c:pt idx="14688">
                  <c:v>-314.71957598199998</c:v>
                </c:pt>
                <c:pt idx="14689">
                  <c:v>-223.73463743100001</c:v>
                </c:pt>
                <c:pt idx="14690">
                  <c:v>-205.25670103900001</c:v>
                </c:pt>
                <c:pt idx="14691">
                  <c:v>-168.649826741</c:v>
                </c:pt>
                <c:pt idx="14692">
                  <c:v>-125.05372715</c:v>
                </c:pt>
                <c:pt idx="14693">
                  <c:v>-238.56113001099999</c:v>
                </c:pt>
                <c:pt idx="14694">
                  <c:v>-247.86502150300001</c:v>
                </c:pt>
                <c:pt idx="14695">
                  <c:v>-206.06708095299999</c:v>
                </c:pt>
                <c:pt idx="14696">
                  <c:v>-109.56649972300001</c:v>
                </c:pt>
                <c:pt idx="14697">
                  <c:v>18.877750993999999</c:v>
                </c:pt>
                <c:pt idx="14698">
                  <c:v>-87.399044371000002</c:v>
                </c:pt>
                <c:pt idx="14699">
                  <c:v>-214.76036752600001</c:v>
                </c:pt>
                <c:pt idx="14700">
                  <c:v>-238.28110254699999</c:v>
                </c:pt>
                <c:pt idx="14701">
                  <c:v>-338.62418700000001</c:v>
                </c:pt>
                <c:pt idx="14702">
                  <c:v>-391.60366788499999</c:v>
                </c:pt>
                <c:pt idx="14703">
                  <c:v>-254.907768637</c:v>
                </c:pt>
                <c:pt idx="14704">
                  <c:v>-141.488306537</c:v>
                </c:pt>
                <c:pt idx="14705">
                  <c:v>-114.253340282</c:v>
                </c:pt>
                <c:pt idx="14706">
                  <c:v>-81.666094204999993</c:v>
                </c:pt>
                <c:pt idx="14707">
                  <c:v>-95.233352867999997</c:v>
                </c:pt>
                <c:pt idx="14708">
                  <c:v>-226.35834619600001</c:v>
                </c:pt>
                <c:pt idx="14709">
                  <c:v>-249.404397867</c:v>
                </c:pt>
                <c:pt idx="14710">
                  <c:v>-160.781483522</c:v>
                </c:pt>
                <c:pt idx="14711">
                  <c:v>-35.419011765</c:v>
                </c:pt>
                <c:pt idx="14712">
                  <c:v>8.2300200000000004E-2</c:v>
                </c:pt>
                <c:pt idx="14713">
                  <c:v>-122.020196201</c:v>
                </c:pt>
                <c:pt idx="14714">
                  <c:v>-195.23239945399999</c:v>
                </c:pt>
                <c:pt idx="14715">
                  <c:v>-241.28009528199999</c:v>
                </c:pt>
                <c:pt idx="14716">
                  <c:v>-414.130203693</c:v>
                </c:pt>
                <c:pt idx="14717">
                  <c:v>-354.65185498900001</c:v>
                </c:pt>
                <c:pt idx="14718">
                  <c:v>-260.646550499</c:v>
                </c:pt>
                <c:pt idx="14719">
                  <c:v>-211.59170735399999</c:v>
                </c:pt>
                <c:pt idx="14720">
                  <c:v>-161.906888761</c:v>
                </c:pt>
                <c:pt idx="14721">
                  <c:v>-123.17393475199999</c:v>
                </c:pt>
                <c:pt idx="14722">
                  <c:v>-226.34485090699999</c:v>
                </c:pt>
                <c:pt idx="14723">
                  <c:v>-273.363172835</c:v>
                </c:pt>
                <c:pt idx="14724">
                  <c:v>-266.71728317600002</c:v>
                </c:pt>
                <c:pt idx="14725">
                  <c:v>-186.06384505099999</c:v>
                </c:pt>
                <c:pt idx="14726">
                  <c:v>-58.246237352999998</c:v>
                </c:pt>
                <c:pt idx="14727">
                  <c:v>-134.969238042</c:v>
                </c:pt>
                <c:pt idx="14728">
                  <c:v>-250.80322462199999</c:v>
                </c:pt>
                <c:pt idx="14729">
                  <c:v>-264.63724036600001</c:v>
                </c:pt>
                <c:pt idx="14730">
                  <c:v>-345.962416362</c:v>
                </c:pt>
                <c:pt idx="14731">
                  <c:v>-438.74636312500002</c:v>
                </c:pt>
                <c:pt idx="14732">
                  <c:v>-306.865808974</c:v>
                </c:pt>
                <c:pt idx="14733">
                  <c:v>-193.374871861</c:v>
                </c:pt>
                <c:pt idx="14734">
                  <c:v>-185.976382366</c:v>
                </c:pt>
                <c:pt idx="14735">
                  <c:v>-154.428356971</c:v>
                </c:pt>
                <c:pt idx="14736">
                  <c:v>-127.75488205000001</c:v>
                </c:pt>
                <c:pt idx="14737">
                  <c:v>-249.951407281</c:v>
                </c:pt>
                <c:pt idx="14738">
                  <c:v>-253.60349030099999</c:v>
                </c:pt>
                <c:pt idx="14739">
                  <c:v>-171.398457906</c:v>
                </c:pt>
                <c:pt idx="14740">
                  <c:v>-52.941570093000003</c:v>
                </c:pt>
                <c:pt idx="14741">
                  <c:v>11.739455657000001</c:v>
                </c:pt>
                <c:pt idx="14742">
                  <c:v>-115.577811512</c:v>
                </c:pt>
                <c:pt idx="14743">
                  <c:v>-221.30044036199999</c:v>
                </c:pt>
                <c:pt idx="14744">
                  <c:v>-257.12111585600002</c:v>
                </c:pt>
                <c:pt idx="14745">
                  <c:v>-407.95946778199999</c:v>
                </c:pt>
                <c:pt idx="14746">
                  <c:v>-368.99980243900001</c:v>
                </c:pt>
                <c:pt idx="14747">
                  <c:v>-263.93386365499998</c:v>
                </c:pt>
                <c:pt idx="14748">
                  <c:v>-196.42899791400001</c:v>
                </c:pt>
                <c:pt idx="14749">
                  <c:v>-152.469585239</c:v>
                </c:pt>
                <c:pt idx="14750">
                  <c:v>-127.126258308</c:v>
                </c:pt>
                <c:pt idx="14751">
                  <c:v>-214.217208392</c:v>
                </c:pt>
                <c:pt idx="14752">
                  <c:v>-299.83831889200002</c:v>
                </c:pt>
                <c:pt idx="14753">
                  <c:v>-314.18145236700002</c:v>
                </c:pt>
                <c:pt idx="14754">
                  <c:v>-220.866914001</c:v>
                </c:pt>
                <c:pt idx="14755">
                  <c:v>-85.574761467000002</c:v>
                </c:pt>
                <c:pt idx="14756">
                  <c:v>-132.48623683400001</c:v>
                </c:pt>
                <c:pt idx="14757">
                  <c:v>-253.54441584700001</c:v>
                </c:pt>
                <c:pt idx="14758">
                  <c:v>-279.60997743399997</c:v>
                </c:pt>
                <c:pt idx="14759">
                  <c:v>-352.29542848900002</c:v>
                </c:pt>
                <c:pt idx="14760">
                  <c:v>-481.370378233</c:v>
                </c:pt>
                <c:pt idx="14761">
                  <c:v>-368.10482232200002</c:v>
                </c:pt>
                <c:pt idx="14762">
                  <c:v>-254.67290888400001</c:v>
                </c:pt>
                <c:pt idx="14763">
                  <c:v>-233.40445304599999</c:v>
                </c:pt>
                <c:pt idx="14764">
                  <c:v>-186.54970943800001</c:v>
                </c:pt>
                <c:pt idx="14765">
                  <c:v>-138.24117908599999</c:v>
                </c:pt>
                <c:pt idx="14766">
                  <c:v>-265.264738158</c:v>
                </c:pt>
                <c:pt idx="14767">
                  <c:v>-269.11643593000002</c:v>
                </c:pt>
                <c:pt idx="14768">
                  <c:v>-207.317153031</c:v>
                </c:pt>
                <c:pt idx="14769">
                  <c:v>-104.936696212</c:v>
                </c:pt>
                <c:pt idx="14770">
                  <c:v>-13.975349913000001</c:v>
                </c:pt>
                <c:pt idx="14771">
                  <c:v>-128.49699817300001</c:v>
                </c:pt>
                <c:pt idx="14772">
                  <c:v>-229.13045682399999</c:v>
                </c:pt>
                <c:pt idx="14773">
                  <c:v>-245.22778386100001</c:v>
                </c:pt>
                <c:pt idx="14774">
                  <c:v>-377.07812642499999</c:v>
                </c:pt>
                <c:pt idx="14775">
                  <c:v>-377.63134635099999</c:v>
                </c:pt>
                <c:pt idx="14776">
                  <c:v>-265.23171159999998</c:v>
                </c:pt>
                <c:pt idx="14777">
                  <c:v>-189.704494909</c:v>
                </c:pt>
                <c:pt idx="14778">
                  <c:v>-160.48176080900001</c:v>
                </c:pt>
                <c:pt idx="14779">
                  <c:v>-140.64784773599999</c:v>
                </c:pt>
                <c:pt idx="14780">
                  <c:v>-191.07358071900001</c:v>
                </c:pt>
                <c:pt idx="14781">
                  <c:v>-283.70004861699999</c:v>
                </c:pt>
                <c:pt idx="14782">
                  <c:v>-298.753534269</c:v>
                </c:pt>
                <c:pt idx="14783">
                  <c:v>-200.48332380599999</c:v>
                </c:pt>
                <c:pt idx="14784">
                  <c:v>-74.241251013999999</c:v>
                </c:pt>
                <c:pt idx="14785">
                  <c:v>-100.702182412</c:v>
                </c:pt>
                <c:pt idx="14786">
                  <c:v>-236.581094788</c:v>
                </c:pt>
                <c:pt idx="14787">
                  <c:v>-285.93055650899998</c:v>
                </c:pt>
                <c:pt idx="14788">
                  <c:v>-348.37567101000002</c:v>
                </c:pt>
                <c:pt idx="14789">
                  <c:v>-494.67844661999999</c:v>
                </c:pt>
                <c:pt idx="14790">
                  <c:v>-386.325119481</c:v>
                </c:pt>
                <c:pt idx="14791">
                  <c:v>-268.256148376</c:v>
                </c:pt>
                <c:pt idx="14792">
                  <c:v>-233.27358330300001</c:v>
                </c:pt>
                <c:pt idx="14793">
                  <c:v>-188.68590263199999</c:v>
                </c:pt>
                <c:pt idx="14794">
                  <c:v>-149.30193550800001</c:v>
                </c:pt>
                <c:pt idx="14795">
                  <c:v>-284.57801453299999</c:v>
                </c:pt>
                <c:pt idx="14796">
                  <c:v>-303.78162037999999</c:v>
                </c:pt>
                <c:pt idx="14797">
                  <c:v>-267.51301590200001</c:v>
                </c:pt>
                <c:pt idx="14798">
                  <c:v>-170.54868896900001</c:v>
                </c:pt>
                <c:pt idx="14799">
                  <c:v>-36.308615525999997</c:v>
                </c:pt>
                <c:pt idx="14800">
                  <c:v>-124.28621499400001</c:v>
                </c:pt>
                <c:pt idx="14801">
                  <c:v>-226.229202681</c:v>
                </c:pt>
                <c:pt idx="14802">
                  <c:v>-246.065912177</c:v>
                </c:pt>
                <c:pt idx="14803">
                  <c:v>-368.87753209499999</c:v>
                </c:pt>
                <c:pt idx="14804">
                  <c:v>-416.55242294800001</c:v>
                </c:pt>
                <c:pt idx="14805">
                  <c:v>-298.81990895299998</c:v>
                </c:pt>
                <c:pt idx="14806">
                  <c:v>-214.32364856500001</c:v>
                </c:pt>
                <c:pt idx="14807">
                  <c:v>-187.49927864399999</c:v>
                </c:pt>
                <c:pt idx="14808">
                  <c:v>-141.97068869099999</c:v>
                </c:pt>
                <c:pt idx="14809">
                  <c:v>-145.39202695099999</c:v>
                </c:pt>
                <c:pt idx="14810">
                  <c:v>-251.94917630500001</c:v>
                </c:pt>
                <c:pt idx="14811">
                  <c:v>-273.88656330100002</c:v>
                </c:pt>
                <c:pt idx="14812">
                  <c:v>-187.387196676</c:v>
                </c:pt>
                <c:pt idx="14813">
                  <c:v>-75.536942857</c:v>
                </c:pt>
                <c:pt idx="14814">
                  <c:v>-78.190634970999994</c:v>
                </c:pt>
                <c:pt idx="14815">
                  <c:v>-221.57018671899999</c:v>
                </c:pt>
                <c:pt idx="14816">
                  <c:v>-283.000889664</c:v>
                </c:pt>
                <c:pt idx="14817">
                  <c:v>-314.39917969700002</c:v>
                </c:pt>
                <c:pt idx="14818">
                  <c:v>-464.36216030600002</c:v>
                </c:pt>
                <c:pt idx="14819">
                  <c:v>-377.11723117999998</c:v>
                </c:pt>
                <c:pt idx="14820">
                  <c:v>-271.99012305000002</c:v>
                </c:pt>
                <c:pt idx="14821">
                  <c:v>-234.04947881999999</c:v>
                </c:pt>
                <c:pt idx="14822">
                  <c:v>-201.54298233899999</c:v>
                </c:pt>
                <c:pt idx="14823">
                  <c:v>-180.84511092100001</c:v>
                </c:pt>
                <c:pt idx="14824">
                  <c:v>-310.22973709899998</c:v>
                </c:pt>
                <c:pt idx="14825">
                  <c:v>-341.13265171</c:v>
                </c:pt>
                <c:pt idx="14826">
                  <c:v>-309.68905860699999</c:v>
                </c:pt>
                <c:pt idx="14827">
                  <c:v>-206.615031703</c:v>
                </c:pt>
                <c:pt idx="14828">
                  <c:v>-58.287756987000002</c:v>
                </c:pt>
                <c:pt idx="14829">
                  <c:v>-137.181569032</c:v>
                </c:pt>
                <c:pt idx="14830">
                  <c:v>-257.40753431799999</c:v>
                </c:pt>
                <c:pt idx="14831">
                  <c:v>-291.32790085900001</c:v>
                </c:pt>
                <c:pt idx="14832">
                  <c:v>-400.66381984999998</c:v>
                </c:pt>
                <c:pt idx="14833">
                  <c:v>-488.16375255999998</c:v>
                </c:pt>
                <c:pt idx="14834">
                  <c:v>-358.13440408700001</c:v>
                </c:pt>
                <c:pt idx="14835">
                  <c:v>-238.38458157700001</c:v>
                </c:pt>
                <c:pt idx="14836">
                  <c:v>-204.077655849</c:v>
                </c:pt>
                <c:pt idx="14837">
                  <c:v>-151.18056917600001</c:v>
                </c:pt>
                <c:pt idx="14838">
                  <c:v>-131.48959303699999</c:v>
                </c:pt>
                <c:pt idx="14839">
                  <c:v>-260.57488347600002</c:v>
                </c:pt>
                <c:pt idx="14840">
                  <c:v>-286.85177979700001</c:v>
                </c:pt>
                <c:pt idx="14841">
                  <c:v>-216.71846389300001</c:v>
                </c:pt>
                <c:pt idx="14842">
                  <c:v>-113.67068653</c:v>
                </c:pt>
                <c:pt idx="14843">
                  <c:v>-68.960914858999999</c:v>
                </c:pt>
                <c:pt idx="14844">
                  <c:v>-185.697425759</c:v>
                </c:pt>
                <c:pt idx="14845">
                  <c:v>-254.70370586000001</c:v>
                </c:pt>
                <c:pt idx="14846">
                  <c:v>-277.075897833</c:v>
                </c:pt>
                <c:pt idx="14847">
                  <c:v>-435.03986060800003</c:v>
                </c:pt>
                <c:pt idx="14848">
                  <c:v>-385.613317155</c:v>
                </c:pt>
                <c:pt idx="14849">
                  <c:v>-295.17905905200001</c:v>
                </c:pt>
                <c:pt idx="14850">
                  <c:v>-254.999179234</c:v>
                </c:pt>
                <c:pt idx="14851">
                  <c:v>-229.575112147</c:v>
                </c:pt>
                <c:pt idx="14852">
                  <c:v>-203.89113096899999</c:v>
                </c:pt>
                <c:pt idx="14853">
                  <c:v>-289.21857881599999</c:v>
                </c:pt>
                <c:pt idx="14854">
                  <c:v>-335.71564211999998</c:v>
                </c:pt>
                <c:pt idx="14855">
                  <c:v>-324.29335434299998</c:v>
                </c:pt>
                <c:pt idx="14856">
                  <c:v>-226.75306550400001</c:v>
                </c:pt>
                <c:pt idx="14857">
                  <c:v>-93.948030266000004</c:v>
                </c:pt>
                <c:pt idx="14858">
                  <c:v>-168.810919853</c:v>
                </c:pt>
                <c:pt idx="14859">
                  <c:v>-308.583692816</c:v>
                </c:pt>
                <c:pt idx="14860">
                  <c:v>-347.61468421500001</c:v>
                </c:pt>
                <c:pt idx="14861">
                  <c:v>-422.600896396</c:v>
                </c:pt>
                <c:pt idx="14862">
                  <c:v>-523.52312332300005</c:v>
                </c:pt>
                <c:pt idx="14863">
                  <c:v>-385.92367938199999</c:v>
                </c:pt>
                <c:pt idx="14864">
                  <c:v>-253.110308358</c:v>
                </c:pt>
                <c:pt idx="14865">
                  <c:v>240.55882985400001</c:v>
                </c:pt>
                <c:pt idx="14866">
                  <c:v>279.14549651499999</c:v>
                </c:pt>
                <c:pt idx="14867">
                  <c:v>303.831208807</c:v>
                </c:pt>
                <c:pt idx="14868">
                  <c:v>158.72036339900001</c:v>
                </c:pt>
                <c:pt idx="14869">
                  <c:v>139.297312766</c:v>
                </c:pt>
                <c:pt idx="14870">
                  <c:v>208.10338842100001</c:v>
                </c:pt>
                <c:pt idx="14871">
                  <c:v>326.57831993999997</c:v>
                </c:pt>
                <c:pt idx="14872">
                  <c:v>424.71072256100001</c:v>
                </c:pt>
                <c:pt idx="14873">
                  <c:v>321.79767928299998</c:v>
                </c:pt>
                <c:pt idx="14874">
                  <c:v>229.31157998800001</c:v>
                </c:pt>
                <c:pt idx="14875">
                  <c:v>197.557824049</c:v>
                </c:pt>
                <c:pt idx="14876">
                  <c:v>39.959593015000003</c:v>
                </c:pt>
                <c:pt idx="14877">
                  <c:v>45.096887965999997</c:v>
                </c:pt>
                <c:pt idx="14878">
                  <c:v>136.08536536299999</c:v>
                </c:pt>
                <c:pt idx="14879">
                  <c:v>201.23346957499999</c:v>
                </c:pt>
                <c:pt idx="14880">
                  <c:v>246.927226502</c:v>
                </c:pt>
                <c:pt idx="14881">
                  <c:v>290.43399171999999</c:v>
                </c:pt>
                <c:pt idx="14882">
                  <c:v>238.18009939500001</c:v>
                </c:pt>
                <c:pt idx="14883">
                  <c:v>156.467327807</c:v>
                </c:pt>
                <c:pt idx="14884">
                  <c:v>137.359149567</c:v>
                </c:pt>
                <c:pt idx="14885">
                  <c:v>222.574658142</c:v>
                </c:pt>
                <c:pt idx="14886">
                  <c:v>333.23183934899998</c:v>
                </c:pt>
                <c:pt idx="14887">
                  <c:v>277.69130623500001</c:v>
                </c:pt>
                <c:pt idx="14888">
                  <c:v>145.15128659499999</c:v>
                </c:pt>
                <c:pt idx="14889">
                  <c:v>122.22540627799999</c:v>
                </c:pt>
                <c:pt idx="14890">
                  <c:v>76.478971774000001</c:v>
                </c:pt>
                <c:pt idx="14891">
                  <c:v>-51.38418858</c:v>
                </c:pt>
                <c:pt idx="14892">
                  <c:v>68.536224594000004</c:v>
                </c:pt>
                <c:pt idx="14893">
                  <c:v>185.704472366</c:v>
                </c:pt>
                <c:pt idx="14894">
                  <c:v>201.02133554100001</c:v>
                </c:pt>
                <c:pt idx="14895">
                  <c:v>223.90401216699999</c:v>
                </c:pt>
                <c:pt idx="14896">
                  <c:v>250.910811736</c:v>
                </c:pt>
                <c:pt idx="14897">
                  <c:v>118.95881200300001</c:v>
                </c:pt>
                <c:pt idx="14898">
                  <c:v>122.20503564000001</c:v>
                </c:pt>
                <c:pt idx="14899">
                  <c:v>188.932156128</c:v>
                </c:pt>
                <c:pt idx="14900">
                  <c:v>303.29080456700001</c:v>
                </c:pt>
                <c:pt idx="14901">
                  <c:v>428.27381667499998</c:v>
                </c:pt>
                <c:pt idx="14902">
                  <c:v>324.06970723400002</c:v>
                </c:pt>
                <c:pt idx="14903">
                  <c:v>206.01785671299999</c:v>
                </c:pt>
                <c:pt idx="14904">
                  <c:v>164.81566709800001</c:v>
                </c:pt>
                <c:pt idx="14905">
                  <c:v>26.603197417000001</c:v>
                </c:pt>
                <c:pt idx="14906">
                  <c:v>3.4548699909999998</c:v>
                </c:pt>
                <c:pt idx="14907">
                  <c:v>125.468257612</c:v>
                </c:pt>
                <c:pt idx="14908">
                  <c:v>223.90555767199999</c:v>
                </c:pt>
                <c:pt idx="14909">
                  <c:v>269.546245736</c:v>
                </c:pt>
                <c:pt idx="14910">
                  <c:v>313.26886947700001</c:v>
                </c:pt>
                <c:pt idx="14911">
                  <c:v>281.420971904</c:v>
                </c:pt>
                <c:pt idx="14912">
                  <c:v>164.632592926</c:v>
                </c:pt>
                <c:pt idx="14913">
                  <c:v>124.37961571300001</c:v>
                </c:pt>
                <c:pt idx="14914">
                  <c:v>202.69288891299999</c:v>
                </c:pt>
                <c:pt idx="14915">
                  <c:v>319.02680513799999</c:v>
                </c:pt>
                <c:pt idx="14916">
                  <c:v>315.256796791</c:v>
                </c:pt>
                <c:pt idx="14917">
                  <c:v>195.54606955099999</c:v>
                </c:pt>
                <c:pt idx="14918">
                  <c:v>158.53717506500001</c:v>
                </c:pt>
                <c:pt idx="14919">
                  <c:v>116.784188378</c:v>
                </c:pt>
                <c:pt idx="14920">
                  <c:v>-41.323631505999998</c:v>
                </c:pt>
                <c:pt idx="14921">
                  <c:v>47.268762133999999</c:v>
                </c:pt>
                <c:pt idx="14922">
                  <c:v>138.364399362</c:v>
                </c:pt>
                <c:pt idx="14923">
                  <c:v>156.94438065099999</c:v>
                </c:pt>
                <c:pt idx="14924">
                  <c:v>193.53437572000001</c:v>
                </c:pt>
                <c:pt idx="14925">
                  <c:v>237.043766022</c:v>
                </c:pt>
                <c:pt idx="14926">
                  <c:v>123.628744639</c:v>
                </c:pt>
                <c:pt idx="14927">
                  <c:v>114.312746144</c:v>
                </c:pt>
                <c:pt idx="14928">
                  <c:v>155.99091204000001</c:v>
                </c:pt>
                <c:pt idx="14929">
                  <c:v>252.49986702300001</c:v>
                </c:pt>
                <c:pt idx="14930">
                  <c:v>381.04932018400001</c:v>
                </c:pt>
                <c:pt idx="14931">
                  <c:v>274.84054281700003</c:v>
                </c:pt>
                <c:pt idx="14932">
                  <c:v>147.45020039900001</c:v>
                </c:pt>
                <c:pt idx="14933">
                  <c:v>123.856568201</c:v>
                </c:pt>
                <c:pt idx="14934">
                  <c:v>23.608586743</c:v>
                </c:pt>
                <c:pt idx="14935">
                  <c:v>-29.574826818999998</c:v>
                </c:pt>
                <c:pt idx="14936">
                  <c:v>107.309838078</c:v>
                </c:pt>
                <c:pt idx="14937">
                  <c:v>220.87122815399999</c:v>
                </c:pt>
                <c:pt idx="14938">
                  <c:v>248.05554976100001</c:v>
                </c:pt>
                <c:pt idx="14939">
                  <c:v>280.60191321299999</c:v>
                </c:pt>
                <c:pt idx="14940">
                  <c:v>267.06280349100001</c:v>
                </c:pt>
                <c:pt idx="14941">
                  <c:v>136.09473287500001</c:v>
                </c:pt>
                <c:pt idx="14942">
                  <c:v>113.252014922</c:v>
                </c:pt>
                <c:pt idx="14943">
                  <c:v>201.96447642999999</c:v>
                </c:pt>
                <c:pt idx="14944">
                  <c:v>327.43416678300002</c:v>
                </c:pt>
                <c:pt idx="14945">
                  <c:v>363.119655088</c:v>
                </c:pt>
                <c:pt idx="14946">
                  <c:v>240.91143879699999</c:v>
                </c:pt>
                <c:pt idx="14947">
                  <c:v>167.36297685</c:v>
                </c:pt>
                <c:pt idx="14948">
                  <c:v>121.139399535</c:v>
                </c:pt>
                <c:pt idx="14949">
                  <c:v>-51.788898318000001</c:v>
                </c:pt>
                <c:pt idx="14950">
                  <c:v>7.778785397</c:v>
                </c:pt>
                <c:pt idx="14951">
                  <c:v>102.01909858</c:v>
                </c:pt>
                <c:pt idx="14952">
                  <c:v>151.36572705200001</c:v>
                </c:pt>
                <c:pt idx="14953">
                  <c:v>201.13258227</c:v>
                </c:pt>
                <c:pt idx="14954">
                  <c:v>239.75948759100001</c:v>
                </c:pt>
                <c:pt idx="14955">
                  <c:v>136.516854271</c:v>
                </c:pt>
                <c:pt idx="14956">
                  <c:v>89.155876493999997</c:v>
                </c:pt>
                <c:pt idx="14957">
                  <c:v>95.531554658999994</c:v>
                </c:pt>
                <c:pt idx="14958">
                  <c:v>176.11102829500001</c:v>
                </c:pt>
                <c:pt idx="14959">
                  <c:v>304.302665666</c:v>
                </c:pt>
                <c:pt idx="14960">
                  <c:v>227.963520923</c:v>
                </c:pt>
                <c:pt idx="14961">
                  <c:v>112.254342153</c:v>
                </c:pt>
                <c:pt idx="14962">
                  <c:v>98.297211071000007</c:v>
                </c:pt>
                <c:pt idx="14963">
                  <c:v>16.826038862000001</c:v>
                </c:pt>
                <c:pt idx="14964">
                  <c:v>-76.250238491000005</c:v>
                </c:pt>
                <c:pt idx="14965">
                  <c:v>55.349402763999997</c:v>
                </c:pt>
                <c:pt idx="14966">
                  <c:v>168.64188349299999</c:v>
                </c:pt>
                <c:pt idx="14967">
                  <c:v>175.863337296</c:v>
                </c:pt>
                <c:pt idx="14968">
                  <c:v>207.948513456</c:v>
                </c:pt>
                <c:pt idx="14969">
                  <c:v>235.22342398500001</c:v>
                </c:pt>
                <c:pt idx="14970">
                  <c:v>113.123144482</c:v>
                </c:pt>
                <c:pt idx="14971">
                  <c:v>109.412270545</c:v>
                </c:pt>
                <c:pt idx="14972">
                  <c:v>191.44997319500001</c:v>
                </c:pt>
                <c:pt idx="14973">
                  <c:v>309.68405394000001</c:v>
                </c:pt>
                <c:pt idx="14974">
                  <c:v>374.15137979000002</c:v>
                </c:pt>
                <c:pt idx="14975">
                  <c:v>246.469961402</c:v>
                </c:pt>
                <c:pt idx="14976">
                  <c:v>140.51137776499999</c:v>
                </c:pt>
                <c:pt idx="14977">
                  <c:v>105.33936452899999</c:v>
                </c:pt>
                <c:pt idx="14978">
                  <c:v>-45.078732148999997</c:v>
                </c:pt>
                <c:pt idx="14979">
                  <c:v>-6.0905940230000004</c:v>
                </c:pt>
                <c:pt idx="14980">
                  <c:v>98.906174628000002</c:v>
                </c:pt>
                <c:pt idx="14981">
                  <c:v>166.273962625</c:v>
                </c:pt>
                <c:pt idx="14982">
                  <c:v>209.934335377</c:v>
                </c:pt>
                <c:pt idx="14983">
                  <c:v>234.832595975</c:v>
                </c:pt>
                <c:pt idx="14984">
                  <c:v>147.72924235100001</c:v>
                </c:pt>
                <c:pt idx="14985">
                  <c:v>61.847428137000001</c:v>
                </c:pt>
                <c:pt idx="14986">
                  <c:v>48.036983659999997</c:v>
                </c:pt>
                <c:pt idx="14987">
                  <c:v>141.96092339</c:v>
                </c:pt>
                <c:pt idx="14988">
                  <c:v>277.44698256300001</c:v>
                </c:pt>
                <c:pt idx="14989">
                  <c:v>230.43514359100001</c:v>
                </c:pt>
                <c:pt idx="14990">
                  <c:v>108.919996318</c:v>
                </c:pt>
                <c:pt idx="14991">
                  <c:v>82.111461093000003</c:v>
                </c:pt>
                <c:pt idx="14992">
                  <c:v>9.0570111640000004</c:v>
                </c:pt>
                <c:pt idx="14993">
                  <c:v>-120.18755562</c:v>
                </c:pt>
                <c:pt idx="14994">
                  <c:v>-7.4114511609999996</c:v>
                </c:pt>
                <c:pt idx="14995">
                  <c:v>106.653933741</c:v>
                </c:pt>
                <c:pt idx="14996">
                  <c:v>128.54425420600001</c:v>
                </c:pt>
                <c:pt idx="14997">
                  <c:v>175.78400803</c:v>
                </c:pt>
                <c:pt idx="14998">
                  <c:v>224.25923604299999</c:v>
                </c:pt>
                <c:pt idx="14999">
                  <c:v>96.709454882000003</c:v>
                </c:pt>
                <c:pt idx="15000">
                  <c:v>92.194016210000001</c:v>
                </c:pt>
                <c:pt idx="15001">
                  <c:v>153.49621576999999</c:v>
                </c:pt>
                <c:pt idx="15002">
                  <c:v>255.56774375800001</c:v>
                </c:pt>
                <c:pt idx="15003">
                  <c:v>346.50044407500002</c:v>
                </c:pt>
                <c:pt idx="15004">
                  <c:v>232.730516857</c:v>
                </c:pt>
                <c:pt idx="15005">
                  <c:v>132.71373330700001</c:v>
                </c:pt>
                <c:pt idx="15006">
                  <c:v>116.892294413</c:v>
                </c:pt>
                <c:pt idx="15007">
                  <c:v>-15.197222979999999</c:v>
                </c:pt>
                <c:pt idx="15008">
                  <c:v>-16.108538533000001</c:v>
                </c:pt>
                <c:pt idx="15009">
                  <c:v>95.492518868000005</c:v>
                </c:pt>
                <c:pt idx="15010">
                  <c:v>170.341968474</c:v>
                </c:pt>
                <c:pt idx="15011">
                  <c:v>199.18202440300001</c:v>
                </c:pt>
                <c:pt idx="15012">
                  <c:v>218.96618821800001</c:v>
                </c:pt>
                <c:pt idx="15013">
                  <c:v>169.95470064599999</c:v>
                </c:pt>
                <c:pt idx="15014">
                  <c:v>77.690852605000003</c:v>
                </c:pt>
                <c:pt idx="15015">
                  <c:v>62.644013078999997</c:v>
                </c:pt>
                <c:pt idx="15016">
                  <c:v>160.939915122</c:v>
                </c:pt>
                <c:pt idx="15017">
                  <c:v>286.59904930900001</c:v>
                </c:pt>
                <c:pt idx="15018">
                  <c:v>259.19450014799997</c:v>
                </c:pt>
                <c:pt idx="15019">
                  <c:v>122.281187442</c:v>
                </c:pt>
                <c:pt idx="15020">
                  <c:v>72.127257315999998</c:v>
                </c:pt>
                <c:pt idx="15021">
                  <c:v>10.099847858</c:v>
                </c:pt>
                <c:pt idx="15022">
                  <c:v>-135.20178348300001</c:v>
                </c:pt>
                <c:pt idx="15023">
                  <c:v>-26.736982580999999</c:v>
                </c:pt>
                <c:pt idx="15024">
                  <c:v>91.452595728000006</c:v>
                </c:pt>
                <c:pt idx="15025">
                  <c:v>126.325890707</c:v>
                </c:pt>
                <c:pt idx="15026">
                  <c:v>170.398401312</c:v>
                </c:pt>
                <c:pt idx="15027">
                  <c:v>209.211779183</c:v>
                </c:pt>
                <c:pt idx="15028">
                  <c:v>73.235453910000004</c:v>
                </c:pt>
                <c:pt idx="15029">
                  <c:v>53.401547630000003</c:v>
                </c:pt>
                <c:pt idx="15030">
                  <c:v>89.742306080999995</c:v>
                </c:pt>
                <c:pt idx="15031">
                  <c:v>187.88552175000001</c:v>
                </c:pt>
                <c:pt idx="15032">
                  <c:v>322.85917480299997</c:v>
                </c:pt>
                <c:pt idx="15033">
                  <c:v>234.97825724800001</c:v>
                </c:pt>
                <c:pt idx="15034">
                  <c:v>132.65621548999999</c:v>
                </c:pt>
                <c:pt idx="15035">
                  <c:v>112.04835467700001</c:v>
                </c:pt>
                <c:pt idx="15036">
                  <c:v>-11.524229460999999</c:v>
                </c:pt>
                <c:pt idx="15037">
                  <c:v>-59.544612979</c:v>
                </c:pt>
                <c:pt idx="15038">
                  <c:v>57.049685418000003</c:v>
                </c:pt>
                <c:pt idx="15039">
                  <c:v>141.4357971</c:v>
                </c:pt>
                <c:pt idx="15040">
                  <c:v>169.56405760800001</c:v>
                </c:pt>
                <c:pt idx="15041">
                  <c:v>215.99704542999999</c:v>
                </c:pt>
                <c:pt idx="15042">
                  <c:v>213.25138884099999</c:v>
                </c:pt>
                <c:pt idx="15043">
                  <c:v>105.821967892</c:v>
                </c:pt>
                <c:pt idx="15044">
                  <c:v>82.750430223999999</c:v>
                </c:pt>
                <c:pt idx="15045">
                  <c:v>168.49498735700001</c:v>
                </c:pt>
                <c:pt idx="15046">
                  <c:v>279.365179195</c:v>
                </c:pt>
                <c:pt idx="15047">
                  <c:v>275.59359284200002</c:v>
                </c:pt>
                <c:pt idx="15048">
                  <c:v>132.232369041</c:v>
                </c:pt>
                <c:pt idx="15049">
                  <c:v>71.927239400000005</c:v>
                </c:pt>
                <c:pt idx="15050">
                  <c:v>41.416906593</c:v>
                </c:pt>
                <c:pt idx="15051">
                  <c:v>-108.581863939</c:v>
                </c:pt>
                <c:pt idx="15052">
                  <c:v>-22.035804650999999</c:v>
                </c:pt>
                <c:pt idx="15053">
                  <c:v>81.970322084000003</c:v>
                </c:pt>
                <c:pt idx="15054">
                  <c:v>118.79913965199999</c:v>
                </c:pt>
                <c:pt idx="15055">
                  <c:v>150.37181183300001</c:v>
                </c:pt>
                <c:pt idx="15056">
                  <c:v>170.152875451</c:v>
                </c:pt>
                <c:pt idx="15057">
                  <c:v>41.956214975999998</c:v>
                </c:pt>
                <c:pt idx="15058">
                  <c:v>12.133967061</c:v>
                </c:pt>
                <c:pt idx="15059">
                  <c:v>44.297026445</c:v>
                </c:pt>
                <c:pt idx="15060">
                  <c:v>147.824803094</c:v>
                </c:pt>
                <c:pt idx="15061">
                  <c:v>295.49447828900003</c:v>
                </c:pt>
                <c:pt idx="15062">
                  <c:v>215.338021978</c:v>
                </c:pt>
                <c:pt idx="15063">
                  <c:v>93.677636038000003</c:v>
                </c:pt>
                <c:pt idx="15064">
                  <c:v>58.702204461000001</c:v>
                </c:pt>
                <c:pt idx="15065">
                  <c:v>-51.491220261000002</c:v>
                </c:pt>
                <c:pt idx="15066">
                  <c:v>-137.42155749200001</c:v>
                </c:pt>
                <c:pt idx="15067">
                  <c:v>-52.566310485000002</c:v>
                </c:pt>
                <c:pt idx="15068">
                  <c:v>66.942389134999999</c:v>
                </c:pt>
                <c:pt idx="15069">
                  <c:v>101.04283669599999</c:v>
                </c:pt>
                <c:pt idx="15070">
                  <c:v>152.99693305900001</c:v>
                </c:pt>
                <c:pt idx="15071">
                  <c:v>171.72460302299999</c:v>
                </c:pt>
                <c:pt idx="15072">
                  <c:v>40.660395121000001</c:v>
                </c:pt>
                <c:pt idx="15073">
                  <c:v>12.740078895</c:v>
                </c:pt>
                <c:pt idx="15074">
                  <c:v>80.957262802000002</c:v>
                </c:pt>
                <c:pt idx="15075">
                  <c:v>184.953860139</c:v>
                </c:pt>
                <c:pt idx="15076">
                  <c:v>230.24397706100001</c:v>
                </c:pt>
                <c:pt idx="15077">
                  <c:v>113.41692497699999</c:v>
                </c:pt>
                <c:pt idx="15078">
                  <c:v>43.848880586999996</c:v>
                </c:pt>
                <c:pt idx="15079">
                  <c:v>20.382052760000001</c:v>
                </c:pt>
                <c:pt idx="15080">
                  <c:v>-138.90476408500001</c:v>
                </c:pt>
                <c:pt idx="15081">
                  <c:v>-90.748867153000006</c:v>
                </c:pt>
                <c:pt idx="15082">
                  <c:v>-2.2975994009999998</c:v>
                </c:pt>
                <c:pt idx="15083">
                  <c:v>35.634616997000002</c:v>
                </c:pt>
                <c:pt idx="15084">
                  <c:v>62.229975463000002</c:v>
                </c:pt>
                <c:pt idx="15085">
                  <c:v>88.795188999000004</c:v>
                </c:pt>
                <c:pt idx="15086">
                  <c:v>4.0086822910000004</c:v>
                </c:pt>
                <c:pt idx="15087">
                  <c:v>-43.429266034999998</c:v>
                </c:pt>
                <c:pt idx="15088">
                  <c:v>-33.089263598000002</c:v>
                </c:pt>
                <c:pt idx="15089">
                  <c:v>63.556192467999999</c:v>
                </c:pt>
                <c:pt idx="15090">
                  <c:v>194.66620379400001</c:v>
                </c:pt>
                <c:pt idx="15091">
                  <c:v>118.024979187</c:v>
                </c:pt>
                <c:pt idx="15092">
                  <c:v>-23.685425142</c:v>
                </c:pt>
                <c:pt idx="15093">
                  <c:v>-61.923701956000002</c:v>
                </c:pt>
                <c:pt idx="15094">
                  <c:v>-136.31313415</c:v>
                </c:pt>
                <c:pt idx="15095">
                  <c:v>-237.09379290800001</c:v>
                </c:pt>
                <c:pt idx="15096">
                  <c:v>-100.76435847800001</c:v>
                </c:pt>
                <c:pt idx="15097">
                  <c:v>30.914980976999999</c:v>
                </c:pt>
                <c:pt idx="15098">
                  <c:v>56.493206305999998</c:v>
                </c:pt>
                <c:pt idx="15099">
                  <c:v>93.919973278000001</c:v>
                </c:pt>
                <c:pt idx="15100">
                  <c:v>118.078003553</c:v>
                </c:pt>
                <c:pt idx="15101">
                  <c:v>-28.550672125999998</c:v>
                </c:pt>
                <c:pt idx="15102">
                  <c:v>-47.304546047000002</c:v>
                </c:pt>
                <c:pt idx="15103">
                  <c:v>22.10603747</c:v>
                </c:pt>
                <c:pt idx="15104">
                  <c:v>140.88005473999999</c:v>
                </c:pt>
                <c:pt idx="15105">
                  <c:v>238.46479049000001</c:v>
                </c:pt>
                <c:pt idx="15106">
                  <c:v>134.37374687900001</c:v>
                </c:pt>
                <c:pt idx="15107">
                  <c:v>40.660710708000003</c:v>
                </c:pt>
                <c:pt idx="15108">
                  <c:v>7.8964958699999999</c:v>
                </c:pt>
                <c:pt idx="15109">
                  <c:v>-150.41494111200001</c:v>
                </c:pt>
                <c:pt idx="15110">
                  <c:v>-146.16915121400001</c:v>
                </c:pt>
                <c:pt idx="15111">
                  <c:v>-55.282672028999997</c:v>
                </c:pt>
                <c:pt idx="15112">
                  <c:v>10.129372636999999</c:v>
                </c:pt>
                <c:pt idx="15113">
                  <c:v>56.229421283999997</c:v>
                </c:pt>
                <c:pt idx="15114">
                  <c:v>99.305291866999994</c:v>
                </c:pt>
                <c:pt idx="15115">
                  <c:v>46.592561156000002</c:v>
                </c:pt>
                <c:pt idx="15116">
                  <c:v>-36.47892367</c:v>
                </c:pt>
                <c:pt idx="15117">
                  <c:v>-56.763044383999997</c:v>
                </c:pt>
                <c:pt idx="15118">
                  <c:v>27.845390339000001</c:v>
                </c:pt>
                <c:pt idx="15119">
                  <c:v>137.24235548199999</c:v>
                </c:pt>
                <c:pt idx="15120">
                  <c:v>81.828571455000002</c:v>
                </c:pt>
                <c:pt idx="15121">
                  <c:v>-50.583540147999997</c:v>
                </c:pt>
                <c:pt idx="15122">
                  <c:v>-73.737268028000003</c:v>
                </c:pt>
                <c:pt idx="15123">
                  <c:v>-120.03043220000001</c:v>
                </c:pt>
                <c:pt idx="15124">
                  <c:v>-248.53036907800001</c:v>
                </c:pt>
                <c:pt idx="15125">
                  <c:v>-129.776618536</c:v>
                </c:pt>
                <c:pt idx="15126">
                  <c:v>-13.721261257</c:v>
                </c:pt>
                <c:pt idx="15127">
                  <c:v>0.63705718499999997</c:v>
                </c:pt>
                <c:pt idx="15128">
                  <c:v>22.612090382000002</c:v>
                </c:pt>
                <c:pt idx="15129">
                  <c:v>50.420362351999998</c:v>
                </c:pt>
                <c:pt idx="15130">
                  <c:v>-81.359608499000004</c:v>
                </c:pt>
                <c:pt idx="15131">
                  <c:v>-78.362365006999994</c:v>
                </c:pt>
                <c:pt idx="15132">
                  <c:v>-11.993578391</c:v>
                </c:pt>
                <c:pt idx="15133">
                  <c:v>101.88585585200001</c:v>
                </c:pt>
                <c:pt idx="15134">
                  <c:v>225.89736461300001</c:v>
                </c:pt>
                <c:pt idx="15135">
                  <c:v>120.544883965</c:v>
                </c:pt>
                <c:pt idx="15136">
                  <c:v>1.59407133</c:v>
                </c:pt>
                <c:pt idx="15137">
                  <c:v>-40.247598773</c:v>
                </c:pt>
                <c:pt idx="15138">
                  <c:v>-178.184606855</c:v>
                </c:pt>
                <c:pt idx="15139">
                  <c:v>-201.16408103500001</c:v>
                </c:pt>
                <c:pt idx="15140">
                  <c:v>-79.712658117000004</c:v>
                </c:pt>
                <c:pt idx="15141">
                  <c:v>18.238972538999999</c:v>
                </c:pt>
                <c:pt idx="15142">
                  <c:v>63.336709411999998</c:v>
                </c:pt>
                <c:pt idx="15143">
                  <c:v>106.15045877</c:v>
                </c:pt>
                <c:pt idx="15144">
                  <c:v>73.696290894000001</c:v>
                </c:pt>
                <c:pt idx="15145">
                  <c:v>-43.984410765</c:v>
                </c:pt>
                <c:pt idx="15146">
                  <c:v>-85.136326898999997</c:v>
                </c:pt>
                <c:pt idx="15147">
                  <c:v>-6.6932014420000003</c:v>
                </c:pt>
                <c:pt idx="15148">
                  <c:v>109.56143734299999</c:v>
                </c:pt>
                <c:pt idx="15149">
                  <c:v>105.329338029</c:v>
                </c:pt>
                <c:pt idx="15150">
                  <c:v>-15.053882452</c:v>
                </c:pt>
                <c:pt idx="15151">
                  <c:v>-52.966763100000001</c:v>
                </c:pt>
                <c:pt idx="15152">
                  <c:v>-95.549655271000006</c:v>
                </c:pt>
                <c:pt idx="15153">
                  <c:v>-254.30742378599999</c:v>
                </c:pt>
                <c:pt idx="15154">
                  <c:v>-166.45905706799999</c:v>
                </c:pt>
                <c:pt idx="15155">
                  <c:v>-76.233469114000002</c:v>
                </c:pt>
                <c:pt idx="15156">
                  <c:v>-57.745298085000002</c:v>
                </c:pt>
                <c:pt idx="15157">
                  <c:v>-21.223790298000001</c:v>
                </c:pt>
                <c:pt idx="15158">
                  <c:v>22.080266905999999</c:v>
                </c:pt>
                <c:pt idx="15159">
                  <c:v>-91.830729821000006</c:v>
                </c:pt>
                <c:pt idx="15160">
                  <c:v>-101.89100273299999</c:v>
                </c:pt>
                <c:pt idx="15161">
                  <c:v>-60.878407254000003</c:v>
                </c:pt>
                <c:pt idx="15162">
                  <c:v>35.097422047000002</c:v>
                </c:pt>
                <c:pt idx="15163">
                  <c:v>163.00307824500001</c:v>
                </c:pt>
                <c:pt idx="15164">
                  <c:v>56.067334678999998</c:v>
                </c:pt>
                <c:pt idx="15165">
                  <c:v>-71.602563024999995</c:v>
                </c:pt>
                <c:pt idx="15166">
                  <c:v>-95.536491794</c:v>
                </c:pt>
                <c:pt idx="15167">
                  <c:v>-196.27406739400001</c:v>
                </c:pt>
                <c:pt idx="15168">
                  <c:v>-249.97463367700001</c:v>
                </c:pt>
                <c:pt idx="15169">
                  <c:v>-113.72317797700001</c:v>
                </c:pt>
                <c:pt idx="15170">
                  <c:v>-0.76784024100000003</c:v>
                </c:pt>
                <c:pt idx="15171">
                  <c:v>25.813276968</c:v>
                </c:pt>
                <c:pt idx="15172">
                  <c:v>57.785919868000001</c:v>
                </c:pt>
                <c:pt idx="15173">
                  <c:v>43.754320311999997</c:v>
                </c:pt>
                <c:pt idx="15174">
                  <c:v>-87.637017131999997</c:v>
                </c:pt>
                <c:pt idx="15175">
                  <c:v>-110.95830199700001</c:v>
                </c:pt>
                <c:pt idx="15176">
                  <c:v>-22.703655653999999</c:v>
                </c:pt>
                <c:pt idx="15177">
                  <c:v>102.28909917999999</c:v>
                </c:pt>
                <c:pt idx="15178">
                  <c:v>137.451537516</c:v>
                </c:pt>
                <c:pt idx="15179">
                  <c:v>14.594483539000001</c:v>
                </c:pt>
                <c:pt idx="15180">
                  <c:v>-59.637981904</c:v>
                </c:pt>
                <c:pt idx="15181">
                  <c:v>-106.476506943</c:v>
                </c:pt>
                <c:pt idx="15182">
                  <c:v>-280.008579505</c:v>
                </c:pt>
                <c:pt idx="15183">
                  <c:v>-220.98743909000001</c:v>
                </c:pt>
                <c:pt idx="15184">
                  <c:v>-127.25268125300001</c:v>
                </c:pt>
                <c:pt idx="15185">
                  <c:v>-78.404043388000005</c:v>
                </c:pt>
                <c:pt idx="15186">
                  <c:v>-29.170729655999999</c:v>
                </c:pt>
                <c:pt idx="15187">
                  <c:v>8.9021663879999995</c:v>
                </c:pt>
                <c:pt idx="15188">
                  <c:v>-94.821198265000007</c:v>
                </c:pt>
                <c:pt idx="15189">
                  <c:v>-142.692856111</c:v>
                </c:pt>
                <c:pt idx="15190">
                  <c:v>-136.85668612399999</c:v>
                </c:pt>
                <c:pt idx="15191">
                  <c:v>-56.763083148</c:v>
                </c:pt>
                <c:pt idx="15192">
                  <c:v>70.823314847000006</c:v>
                </c:pt>
                <c:pt idx="15193">
                  <c:v>-6.1210198910000004</c:v>
                </c:pt>
                <c:pt idx="15194">
                  <c:v>-122.53578738900001</c:v>
                </c:pt>
                <c:pt idx="15195">
                  <c:v>-137.16755206799999</c:v>
                </c:pt>
                <c:pt idx="15196">
                  <c:v>-219.17168000000001</c:v>
                </c:pt>
                <c:pt idx="15197">
                  <c:v>-312.846319956</c:v>
                </c:pt>
                <c:pt idx="15198">
                  <c:v>-181.50269487400001</c:v>
                </c:pt>
                <c:pt idx="15199">
                  <c:v>-68.516836894999997</c:v>
                </c:pt>
                <c:pt idx="15200">
                  <c:v>-61.747598033999999</c:v>
                </c:pt>
                <c:pt idx="15201">
                  <c:v>-30.486722890999999</c:v>
                </c:pt>
                <c:pt idx="15202">
                  <c:v>-4.052555248</c:v>
                </c:pt>
                <c:pt idx="15203">
                  <c:v>-126.74877430799999</c:v>
                </c:pt>
                <c:pt idx="15204">
                  <c:v>-130.938154817</c:v>
                </c:pt>
                <c:pt idx="15205">
                  <c:v>-49.379302780000003</c:v>
                </c:pt>
                <c:pt idx="15206">
                  <c:v>68.526885789000005</c:v>
                </c:pt>
                <c:pt idx="15207">
                  <c:v>132.84511589100001</c:v>
                </c:pt>
                <c:pt idx="15208">
                  <c:v>4.8768787910000002</c:v>
                </c:pt>
                <c:pt idx="15209">
                  <c:v>-101.765559459</c:v>
                </c:pt>
                <c:pt idx="15210">
                  <c:v>-138.149314809</c:v>
                </c:pt>
                <c:pt idx="15211">
                  <c:v>-289.45799750100002</c:v>
                </c:pt>
                <c:pt idx="15212">
                  <c:v>-251.245650998</c:v>
                </c:pt>
                <c:pt idx="15213">
                  <c:v>-146.527456124</c:v>
                </c:pt>
                <c:pt idx="15214">
                  <c:v>-79.430188916999995</c:v>
                </c:pt>
                <c:pt idx="15215">
                  <c:v>-36.134881790999998</c:v>
                </c:pt>
                <c:pt idx="15216">
                  <c:v>-11.457672765</c:v>
                </c:pt>
                <c:pt idx="15217">
                  <c:v>-99.021984106000005</c:v>
                </c:pt>
                <c:pt idx="15218">
                  <c:v>-185.41950587100001</c:v>
                </c:pt>
                <c:pt idx="15219">
                  <c:v>-200.31110912099999</c:v>
                </c:pt>
                <c:pt idx="15220">
                  <c:v>-107.370101839</c:v>
                </c:pt>
                <c:pt idx="15221">
                  <c:v>27.488644570000002</c:v>
                </c:pt>
                <c:pt idx="15222">
                  <c:v>-19.780033444000001</c:v>
                </c:pt>
                <c:pt idx="15223">
                  <c:v>-141.60757256599999</c:v>
                </c:pt>
                <c:pt idx="15224">
                  <c:v>-168.60655997800001</c:v>
                </c:pt>
                <c:pt idx="15225">
                  <c:v>-242.02405762500001</c:v>
                </c:pt>
                <c:pt idx="15226">
                  <c:v>-371.97978188000002</c:v>
                </c:pt>
                <c:pt idx="15227">
                  <c:v>-259.31188233</c:v>
                </c:pt>
                <c:pt idx="15228">
                  <c:v>-146.21595705799999</c:v>
                </c:pt>
                <c:pt idx="15229">
                  <c:v>-125.277990179</c:v>
                </c:pt>
                <c:pt idx="15230">
                  <c:v>-78.942252889000002</c:v>
                </c:pt>
                <c:pt idx="15231">
                  <c:v>-31.257542414</c:v>
                </c:pt>
                <c:pt idx="15232">
                  <c:v>-158.93949104800001</c:v>
                </c:pt>
                <c:pt idx="15233">
                  <c:v>-163.48107119400001</c:v>
                </c:pt>
                <c:pt idx="15234">
                  <c:v>-102.45317722999999</c:v>
                </c:pt>
                <c:pt idx="15235">
                  <c:v>-0.65249979000000002</c:v>
                </c:pt>
                <c:pt idx="15236">
                  <c:v>89.951502409</c:v>
                </c:pt>
                <c:pt idx="15237">
                  <c:v>-24.955026837999998</c:v>
                </c:pt>
                <c:pt idx="15238">
                  <c:v>-126.304830873</c:v>
                </c:pt>
                <c:pt idx="15239">
                  <c:v>-143.27320588699999</c:v>
                </c:pt>
                <c:pt idx="15240">
                  <c:v>-275.78062180799998</c:v>
                </c:pt>
                <c:pt idx="15241">
                  <c:v>-277.327106523</c:v>
                </c:pt>
                <c:pt idx="15242">
                  <c:v>-165.25963980899999</c:v>
                </c:pt>
                <c:pt idx="15243">
                  <c:v>-90.137080049999994</c:v>
                </c:pt>
                <c:pt idx="15244">
                  <c:v>-61.605701193999998</c:v>
                </c:pt>
                <c:pt idx="15245">
                  <c:v>-42.362143553999999</c:v>
                </c:pt>
                <c:pt idx="15246">
                  <c:v>-93.112763662999996</c:v>
                </c:pt>
                <c:pt idx="15247">
                  <c:v>-186.32880927100001</c:v>
                </c:pt>
                <c:pt idx="15248">
                  <c:v>-202.01912982600001</c:v>
                </c:pt>
                <c:pt idx="15249">
                  <c:v>-104.356097105</c:v>
                </c:pt>
                <c:pt idx="15250">
                  <c:v>21.332084374000001</c:v>
                </c:pt>
                <c:pt idx="15251">
                  <c:v>-5.4514539160000002</c:v>
                </c:pt>
                <c:pt idx="15252">
                  <c:v>-142.06756127</c:v>
                </c:pt>
                <c:pt idx="15253">
                  <c:v>-192.34598684400001</c:v>
                </c:pt>
                <c:pt idx="15254">
                  <c:v>-255.574167856</c:v>
                </c:pt>
                <c:pt idx="15255">
                  <c:v>-402.68889369599998</c:v>
                </c:pt>
                <c:pt idx="15256">
                  <c:v>-294.87278128499997</c:v>
                </c:pt>
                <c:pt idx="15257">
                  <c:v>-177.33207752000001</c:v>
                </c:pt>
                <c:pt idx="15258">
                  <c:v>315.95500137200003</c:v>
                </c:pt>
                <c:pt idx="15259">
                  <c:v>360.31325561400001</c:v>
                </c:pt>
                <c:pt idx="15260">
                  <c:v>399.29639627300003</c:v>
                </c:pt>
                <c:pt idx="15261">
                  <c:v>263.80685054200001</c:v>
                </c:pt>
                <c:pt idx="15262">
                  <c:v>244.29541411899999</c:v>
                </c:pt>
                <c:pt idx="15263">
                  <c:v>280.14039353099997</c:v>
                </c:pt>
                <c:pt idx="15264">
                  <c:v>377.03794789699998</c:v>
                </c:pt>
                <c:pt idx="15265">
                  <c:v>511.34053138399997</c:v>
                </c:pt>
                <c:pt idx="15266">
                  <c:v>423.24832972299998</c:v>
                </c:pt>
                <c:pt idx="15267">
                  <c:v>320.87289686299999</c:v>
                </c:pt>
                <c:pt idx="15268">
                  <c:v>300.43822881800003</c:v>
                </c:pt>
                <c:pt idx="15269">
                  <c:v>177.32204403200001</c:v>
                </c:pt>
                <c:pt idx="15270">
                  <c:v>129.09474361299999</c:v>
                </c:pt>
                <c:pt idx="15271">
                  <c:v>246.792798847</c:v>
                </c:pt>
                <c:pt idx="15272">
                  <c:v>331.22073771499998</c:v>
                </c:pt>
                <c:pt idx="15273">
                  <c:v>357.91442892999999</c:v>
                </c:pt>
                <c:pt idx="15274">
                  <c:v>403.29775040499999</c:v>
                </c:pt>
                <c:pt idx="15275">
                  <c:v>399.76455718099999</c:v>
                </c:pt>
                <c:pt idx="15276">
                  <c:v>292.89659124999997</c:v>
                </c:pt>
                <c:pt idx="15277">
                  <c:v>270.64124170500003</c:v>
                </c:pt>
                <c:pt idx="15278">
                  <c:v>356.860796118</c:v>
                </c:pt>
                <c:pt idx="15279">
                  <c:v>468.50314715100001</c:v>
                </c:pt>
                <c:pt idx="15280">
                  <c:v>465.72962353000003</c:v>
                </c:pt>
                <c:pt idx="15281">
                  <c:v>321.94444284600002</c:v>
                </c:pt>
                <c:pt idx="15282">
                  <c:v>260.02244386500001</c:v>
                </c:pt>
                <c:pt idx="15283">
                  <c:v>228.166740119</c:v>
                </c:pt>
                <c:pt idx="15284">
                  <c:v>77.808385756000007</c:v>
                </c:pt>
                <c:pt idx="15285">
                  <c:v>164.676612296</c:v>
                </c:pt>
                <c:pt idx="15286">
                  <c:v>269.495895072</c:v>
                </c:pt>
                <c:pt idx="15287">
                  <c:v>307.20449191699998</c:v>
                </c:pt>
                <c:pt idx="15288">
                  <c:v>339.40356216800001</c:v>
                </c:pt>
                <c:pt idx="15289">
                  <c:v>359.758172489</c:v>
                </c:pt>
                <c:pt idx="15290">
                  <c:v>230.03119796199999</c:v>
                </c:pt>
                <c:pt idx="15291">
                  <c:v>198.76171046799999</c:v>
                </c:pt>
                <c:pt idx="15292">
                  <c:v>229.83167824099999</c:v>
                </c:pt>
                <c:pt idx="15293">
                  <c:v>332.709674339</c:v>
                </c:pt>
                <c:pt idx="15294">
                  <c:v>480.73029508899998</c:v>
                </c:pt>
                <c:pt idx="15295">
                  <c:v>401.411696538</c:v>
                </c:pt>
                <c:pt idx="15296">
                  <c:v>280.64290786100003</c:v>
                </c:pt>
                <c:pt idx="15297">
                  <c:v>246.09935358800001</c:v>
                </c:pt>
                <c:pt idx="15298">
                  <c:v>136.26784627399999</c:v>
                </c:pt>
                <c:pt idx="15299">
                  <c:v>48.351901284</c:v>
                </c:pt>
                <c:pt idx="15300">
                  <c:v>177.989982059</c:v>
                </c:pt>
                <c:pt idx="15301">
                  <c:v>297.43390134100002</c:v>
                </c:pt>
                <c:pt idx="15302">
                  <c:v>331.44293276500002</c:v>
                </c:pt>
                <c:pt idx="15303">
                  <c:v>383.96865478400002</c:v>
                </c:pt>
                <c:pt idx="15304">
                  <c:v>403.34665221900002</c:v>
                </c:pt>
                <c:pt idx="15305">
                  <c:v>273.74514317199998</c:v>
                </c:pt>
                <c:pt idx="15306">
                  <c:v>246.921870727</c:v>
                </c:pt>
                <c:pt idx="15307">
                  <c:v>316.67711424200002</c:v>
                </c:pt>
                <c:pt idx="15308">
                  <c:v>419.36184249199999</c:v>
                </c:pt>
                <c:pt idx="15309">
                  <c:v>463.56660148999998</c:v>
                </c:pt>
                <c:pt idx="15310">
                  <c:v>346.20956299599999</c:v>
                </c:pt>
                <c:pt idx="15311">
                  <c:v>276.592949089</c:v>
                </c:pt>
                <c:pt idx="15312">
                  <c:v>253.58276331600001</c:v>
                </c:pt>
                <c:pt idx="15313">
                  <c:v>95.108812698999998</c:v>
                </c:pt>
                <c:pt idx="15314">
                  <c:v>144.12578698600001</c:v>
                </c:pt>
                <c:pt idx="15315">
                  <c:v>233.98071081800001</c:v>
                </c:pt>
                <c:pt idx="15316">
                  <c:v>273.66044867800002</c:v>
                </c:pt>
                <c:pt idx="15317">
                  <c:v>298.73557160199999</c:v>
                </c:pt>
                <c:pt idx="15318">
                  <c:v>323.981495817</c:v>
                </c:pt>
                <c:pt idx="15319">
                  <c:v>238.24138251799999</c:v>
                </c:pt>
                <c:pt idx="15320">
                  <c:v>191.24966561799999</c:v>
                </c:pt>
                <c:pt idx="15321">
                  <c:v>202.20672487499999</c:v>
                </c:pt>
                <c:pt idx="15322">
                  <c:v>299.48141325900002</c:v>
                </c:pt>
                <c:pt idx="15323">
                  <c:v>431.81599083999998</c:v>
                </c:pt>
                <c:pt idx="15324">
                  <c:v>356.25881812199998</c:v>
                </c:pt>
                <c:pt idx="15325">
                  <c:v>215.80255108200001</c:v>
                </c:pt>
                <c:pt idx="15326">
                  <c:v>176.014301335</c:v>
                </c:pt>
                <c:pt idx="15327">
                  <c:v>100.333334433</c:v>
                </c:pt>
                <c:pt idx="15328">
                  <c:v>-0.85764364500000001</c:v>
                </c:pt>
                <c:pt idx="15329">
                  <c:v>136.02846386100001</c:v>
                </c:pt>
                <c:pt idx="15330">
                  <c:v>268.29966388100001</c:v>
                </c:pt>
                <c:pt idx="15331">
                  <c:v>294.81284924900001</c:v>
                </c:pt>
                <c:pt idx="15332">
                  <c:v>333.233926704</c:v>
                </c:pt>
                <c:pt idx="15333">
                  <c:v>357.84107787699998</c:v>
                </c:pt>
                <c:pt idx="15334">
                  <c:v>212.303153592</c:v>
                </c:pt>
                <c:pt idx="15335">
                  <c:v>192.38887778899999</c:v>
                </c:pt>
                <c:pt idx="15336">
                  <c:v>260.99602535899999</c:v>
                </c:pt>
                <c:pt idx="15337">
                  <c:v>379.39094011700001</c:v>
                </c:pt>
                <c:pt idx="15338">
                  <c:v>477.03246087799999</c:v>
                </c:pt>
                <c:pt idx="15339">
                  <c:v>373.56479373399998</c:v>
                </c:pt>
                <c:pt idx="15340">
                  <c:v>280.70766250499997</c:v>
                </c:pt>
                <c:pt idx="15341">
                  <c:v>248.56546578300001</c:v>
                </c:pt>
                <c:pt idx="15342">
                  <c:v>90.560742329999997</c:v>
                </c:pt>
                <c:pt idx="15343">
                  <c:v>95.647043690999993</c:v>
                </c:pt>
                <c:pt idx="15344">
                  <c:v>186.058829549</c:v>
                </c:pt>
                <c:pt idx="15345">
                  <c:v>250.81961744399999</c:v>
                </c:pt>
                <c:pt idx="15346">
                  <c:v>296.383251062</c:v>
                </c:pt>
                <c:pt idx="15347">
                  <c:v>339.56035312799997</c:v>
                </c:pt>
                <c:pt idx="15348">
                  <c:v>287.11235452099999</c:v>
                </c:pt>
                <c:pt idx="15349">
                  <c:v>205.10308767699999</c:v>
                </c:pt>
                <c:pt idx="15350">
                  <c:v>185.696980376</c:v>
                </c:pt>
                <c:pt idx="15351">
                  <c:v>270.870388241</c:v>
                </c:pt>
                <c:pt idx="15352">
                  <c:v>381.30103630999997</c:v>
                </c:pt>
                <c:pt idx="15353">
                  <c:v>325.12875046300002</c:v>
                </c:pt>
                <c:pt idx="15354">
                  <c:v>192.05659900699999</c:v>
                </c:pt>
                <c:pt idx="15355">
                  <c:v>168.583326564</c:v>
                </c:pt>
                <c:pt idx="15356">
                  <c:v>122.382425024</c:v>
                </c:pt>
                <c:pt idx="15357">
                  <c:v>-5.5832034200000002</c:v>
                </c:pt>
                <c:pt idx="15358">
                  <c:v>114.01421533200001</c:v>
                </c:pt>
                <c:pt idx="15359">
                  <c:v>230.97929487799999</c:v>
                </c:pt>
                <c:pt idx="15360">
                  <c:v>246.09801114199999</c:v>
                </c:pt>
                <c:pt idx="15361">
                  <c:v>268.808334414</c:v>
                </c:pt>
                <c:pt idx="15362">
                  <c:v>295.65477435000003</c:v>
                </c:pt>
                <c:pt idx="15363">
                  <c:v>163.32128141000001</c:v>
                </c:pt>
                <c:pt idx="15364">
                  <c:v>166.20890195800001</c:v>
                </c:pt>
                <c:pt idx="15365">
                  <c:v>232.764870352</c:v>
                </c:pt>
                <c:pt idx="15366">
                  <c:v>347.11862297200003</c:v>
                </c:pt>
                <c:pt idx="15367">
                  <c:v>471.80069832999999</c:v>
                </c:pt>
                <c:pt idx="15368">
                  <c:v>367.18980782599999</c:v>
                </c:pt>
                <c:pt idx="15369">
                  <c:v>248.807491395</c:v>
                </c:pt>
                <c:pt idx="15370">
                  <c:v>207.186668583</c:v>
                </c:pt>
                <c:pt idx="15371">
                  <c:v>68.443597948999994</c:v>
                </c:pt>
                <c:pt idx="15372">
                  <c:v>45.233590597000003</c:v>
                </c:pt>
                <c:pt idx="15373">
                  <c:v>166.78901904099999</c:v>
                </c:pt>
                <c:pt idx="15374">
                  <c:v>264.90749863799999</c:v>
                </c:pt>
                <c:pt idx="15375">
                  <c:v>310.47528142700003</c:v>
                </c:pt>
                <c:pt idx="15376">
                  <c:v>353.97525175200002</c:v>
                </c:pt>
                <c:pt idx="15377">
                  <c:v>321.98054724399998</c:v>
                </c:pt>
                <c:pt idx="15378">
                  <c:v>204.917644395</c:v>
                </c:pt>
                <c:pt idx="15379">
                  <c:v>164.29121764800001</c:v>
                </c:pt>
                <c:pt idx="15380">
                  <c:v>242.396959896</c:v>
                </c:pt>
                <c:pt idx="15381">
                  <c:v>358.48008562299998</c:v>
                </c:pt>
                <c:pt idx="15382">
                  <c:v>354.16852114900001</c:v>
                </c:pt>
                <c:pt idx="15383">
                  <c:v>233.984306726</c:v>
                </c:pt>
                <c:pt idx="15384">
                  <c:v>196.59503664799999</c:v>
                </c:pt>
                <c:pt idx="15385">
                  <c:v>154.47721770000001</c:v>
                </c:pt>
                <c:pt idx="15386">
                  <c:v>-3.7955108119999998</c:v>
                </c:pt>
                <c:pt idx="15387">
                  <c:v>84.611636877999999</c:v>
                </c:pt>
                <c:pt idx="15388">
                  <c:v>175.508275774</c:v>
                </c:pt>
                <c:pt idx="15389">
                  <c:v>193.74539095</c:v>
                </c:pt>
                <c:pt idx="15390">
                  <c:v>230.05781109</c:v>
                </c:pt>
                <c:pt idx="15391">
                  <c:v>273.37668111400001</c:v>
                </c:pt>
                <c:pt idx="15392">
                  <c:v>159.71347715300001</c:v>
                </c:pt>
                <c:pt idx="15393">
                  <c:v>150.209473035</c:v>
                </c:pt>
                <c:pt idx="15394">
                  <c:v>191.77852617600001</c:v>
                </c:pt>
                <c:pt idx="15395">
                  <c:v>288.336664665</c:v>
                </c:pt>
                <c:pt idx="15396">
                  <c:v>416.70620262099999</c:v>
                </c:pt>
                <c:pt idx="15397">
                  <c:v>310.12074231100001</c:v>
                </c:pt>
                <c:pt idx="15398">
                  <c:v>182.19899720000001</c:v>
                </c:pt>
                <c:pt idx="15399">
                  <c:v>158.039503594</c:v>
                </c:pt>
                <c:pt idx="15400">
                  <c:v>57.337748066000003</c:v>
                </c:pt>
                <c:pt idx="15401">
                  <c:v>4.1240805800000002</c:v>
                </c:pt>
                <c:pt idx="15402">
                  <c:v>140.70046389300001</c:v>
                </c:pt>
                <c:pt idx="15403">
                  <c:v>254.083325522</c:v>
                </c:pt>
                <c:pt idx="15404">
                  <c:v>281.22643956399997</c:v>
                </c:pt>
                <c:pt idx="15405">
                  <c:v>313.61395240899998</c:v>
                </c:pt>
                <c:pt idx="15406">
                  <c:v>299.85882078499998</c:v>
                </c:pt>
                <c:pt idx="15407">
                  <c:v>168.38675438800001</c:v>
                </c:pt>
                <c:pt idx="15408">
                  <c:v>145.021745657</c:v>
                </c:pt>
                <c:pt idx="15409">
                  <c:v>233.522550878</c:v>
                </c:pt>
                <c:pt idx="15410">
                  <c:v>358.84725832100003</c:v>
                </c:pt>
                <c:pt idx="15411">
                  <c:v>394.18577150900001</c:v>
                </c:pt>
                <c:pt idx="15412">
                  <c:v>271.62507735499997</c:v>
                </c:pt>
                <c:pt idx="15413">
                  <c:v>197.77786467600001</c:v>
                </c:pt>
                <c:pt idx="15414">
                  <c:v>151.13976756900001</c:v>
                </c:pt>
                <c:pt idx="15415">
                  <c:v>-22.166631788</c:v>
                </c:pt>
                <c:pt idx="15416">
                  <c:v>37.071785317</c:v>
                </c:pt>
                <c:pt idx="15417">
                  <c:v>130.916390267</c:v>
                </c:pt>
                <c:pt idx="15418">
                  <c:v>179.93594539899999</c:v>
                </c:pt>
                <c:pt idx="15419">
                  <c:v>229.514570558</c:v>
                </c:pt>
                <c:pt idx="15420">
                  <c:v>267.97851064499997</c:v>
                </c:pt>
                <c:pt idx="15421">
                  <c:v>164.576341079</c:v>
                </c:pt>
                <c:pt idx="15422">
                  <c:v>117.06436828299999</c:v>
                </c:pt>
                <c:pt idx="15423">
                  <c:v>123.25727798600001</c:v>
                </c:pt>
                <c:pt idx="15424">
                  <c:v>203.75515069100001</c:v>
                </c:pt>
                <c:pt idx="15425">
                  <c:v>331.52933797600002</c:v>
                </c:pt>
                <c:pt idx="15426">
                  <c:v>254.64494001200001</c:v>
                </c:pt>
                <c:pt idx="15427">
                  <c:v>138.44672393799999</c:v>
                </c:pt>
                <c:pt idx="15428">
                  <c:v>124.00640450500001</c:v>
                </c:pt>
                <c:pt idx="15429">
                  <c:v>42.165675769000003</c:v>
                </c:pt>
                <c:pt idx="15430">
                  <c:v>-50.996552629999996</c:v>
                </c:pt>
                <c:pt idx="15431">
                  <c:v>80.397052091999996</c:v>
                </c:pt>
                <c:pt idx="15432">
                  <c:v>193.55520872100001</c:v>
                </c:pt>
                <c:pt idx="15433">
                  <c:v>200.58438787099999</c:v>
                </c:pt>
                <c:pt idx="15434">
                  <c:v>232.16874709699999</c:v>
                </c:pt>
                <c:pt idx="15435">
                  <c:v>259.00271250200001</c:v>
                </c:pt>
                <c:pt idx="15436">
                  <c:v>136.508641504</c:v>
                </c:pt>
                <c:pt idx="15437">
                  <c:v>132.41436844</c:v>
                </c:pt>
                <c:pt idx="15438">
                  <c:v>214.27736536</c:v>
                </c:pt>
                <c:pt idx="15439">
                  <c:v>332.47671751000001</c:v>
                </c:pt>
                <c:pt idx="15440">
                  <c:v>396.68380961000003</c:v>
                </c:pt>
                <c:pt idx="15441">
                  <c:v>268.63387088899998</c:v>
                </c:pt>
                <c:pt idx="15442">
                  <c:v>162.16509380900001</c:v>
                </c:pt>
                <c:pt idx="15443">
                  <c:v>126.15343555699999</c:v>
                </c:pt>
                <c:pt idx="15444">
                  <c:v>-24.853852281999998</c:v>
                </c:pt>
                <c:pt idx="15445">
                  <c:v>13.887095545999999</c:v>
                </c:pt>
                <c:pt idx="15446">
                  <c:v>118.57387296500001</c:v>
                </c:pt>
                <c:pt idx="15447">
                  <c:v>185.73126670600001</c:v>
                </c:pt>
                <c:pt idx="15448">
                  <c:v>229.28976037000001</c:v>
                </c:pt>
                <c:pt idx="15449">
                  <c:v>254.00779911699999</c:v>
                </c:pt>
                <c:pt idx="15450">
                  <c:v>166.62549114800001</c:v>
                </c:pt>
                <c:pt idx="15451">
                  <c:v>80.380121270999993</c:v>
                </c:pt>
                <c:pt idx="15452">
                  <c:v>65.976031305999996</c:v>
                </c:pt>
                <c:pt idx="15453">
                  <c:v>159.55001736899999</c:v>
                </c:pt>
                <c:pt idx="15454">
                  <c:v>294.72715615999999</c:v>
                </c:pt>
                <c:pt idx="15455">
                  <c:v>247.34051226099999</c:v>
                </c:pt>
                <c:pt idx="15456">
                  <c:v>125.490983458</c:v>
                </c:pt>
                <c:pt idx="15457">
                  <c:v>98.312769431999996</c:v>
                </c:pt>
                <c:pt idx="15458">
                  <c:v>24.835196014000001</c:v>
                </c:pt>
                <c:pt idx="15459">
                  <c:v>-104.705428063</c:v>
                </c:pt>
                <c:pt idx="15460">
                  <c:v>7.8005444429999997</c:v>
                </c:pt>
                <c:pt idx="15461">
                  <c:v>121.383808925</c:v>
                </c:pt>
                <c:pt idx="15462">
                  <c:v>142.802460242</c:v>
                </c:pt>
                <c:pt idx="15463">
                  <c:v>189.642917082</c:v>
                </c:pt>
                <c:pt idx="15464">
                  <c:v>237.83186142299999</c:v>
                </c:pt>
                <c:pt idx="15465">
                  <c:v>110.06518079200001</c:v>
                </c:pt>
                <c:pt idx="15466">
                  <c:v>105.31176374899999</c:v>
                </c:pt>
                <c:pt idx="15467">
                  <c:v>166.43044150599999</c:v>
                </c:pt>
                <c:pt idx="15468">
                  <c:v>268.41996107099999</c:v>
                </c:pt>
                <c:pt idx="15469">
                  <c:v>358.91603814699999</c:v>
                </c:pt>
                <c:pt idx="15470">
                  <c:v>244.39887350199999</c:v>
                </c:pt>
                <c:pt idx="15471">
                  <c:v>143.63732217699999</c:v>
                </c:pt>
                <c:pt idx="15472">
                  <c:v>127.11617257</c:v>
                </c:pt>
                <c:pt idx="15473">
                  <c:v>-5.3915882560000004</c:v>
                </c:pt>
                <c:pt idx="15474">
                  <c:v>-6.4831823049999997</c:v>
                </c:pt>
                <c:pt idx="15475">
                  <c:v>104.973703992</c:v>
                </c:pt>
                <c:pt idx="15476">
                  <c:v>179.704817655</c:v>
                </c:pt>
                <c:pt idx="15477">
                  <c:v>208.38061042699999</c:v>
                </c:pt>
                <c:pt idx="15478">
                  <c:v>227.70610862800001</c:v>
                </c:pt>
                <c:pt idx="15479">
                  <c:v>177.946739936</c:v>
                </c:pt>
                <c:pt idx="15480">
                  <c:v>85.174032585000006</c:v>
                </c:pt>
                <c:pt idx="15481">
                  <c:v>69.674917507000004</c:v>
                </c:pt>
                <c:pt idx="15482">
                  <c:v>167.74175030000001</c:v>
                </c:pt>
                <c:pt idx="15483">
                  <c:v>293.28031568500001</c:v>
                </c:pt>
                <c:pt idx="15484">
                  <c:v>265.69078754999998</c:v>
                </c:pt>
                <c:pt idx="15485">
                  <c:v>128.50933334199999</c:v>
                </c:pt>
                <c:pt idx="15486">
                  <c:v>77.904434605000006</c:v>
                </c:pt>
                <c:pt idx="15487">
                  <c:v>15.069638846</c:v>
                </c:pt>
                <c:pt idx="15488">
                  <c:v>-130.95695225700001</c:v>
                </c:pt>
                <c:pt idx="15489">
                  <c:v>-22.873818759999999</c:v>
                </c:pt>
                <c:pt idx="15490">
                  <c:v>94.972058074000003</c:v>
                </c:pt>
                <c:pt idx="15491">
                  <c:v>129.568820837</c:v>
                </c:pt>
                <c:pt idx="15492">
                  <c:v>173.46817513400001</c:v>
                </c:pt>
                <c:pt idx="15493">
                  <c:v>212.11048210600001</c:v>
                </c:pt>
                <c:pt idx="15494">
                  <c:v>75.900348276000003</c:v>
                </c:pt>
                <c:pt idx="15495">
                  <c:v>55.768494275999998</c:v>
                </c:pt>
                <c:pt idx="15496">
                  <c:v>91.607074181000002</c:v>
                </c:pt>
                <c:pt idx="15497">
                  <c:v>189.217361396</c:v>
                </c:pt>
                <c:pt idx="15498">
                  <c:v>323.63019254699998</c:v>
                </c:pt>
                <c:pt idx="15499">
                  <c:v>235.23906230399999</c:v>
                </c:pt>
                <c:pt idx="15500">
                  <c:v>132.44838177299999</c:v>
                </c:pt>
                <c:pt idx="15501">
                  <c:v>111.378976739</c:v>
                </c:pt>
                <c:pt idx="15502">
                  <c:v>-12.560462215999999</c:v>
                </c:pt>
                <c:pt idx="15503">
                  <c:v>-60.876832895</c:v>
                </c:pt>
                <c:pt idx="15504">
                  <c:v>55.633304240999998</c:v>
                </c:pt>
                <c:pt idx="15505">
                  <c:v>139.64135217699999</c:v>
                </c:pt>
                <c:pt idx="15506">
                  <c:v>167.10719992</c:v>
                </c:pt>
                <c:pt idx="15507">
                  <c:v>212.898548245</c:v>
                </c:pt>
                <c:pt idx="15508">
                  <c:v>209.618394158</c:v>
                </c:pt>
                <c:pt idx="15509">
                  <c:v>102.00769169199999</c:v>
                </c:pt>
                <c:pt idx="15510">
                  <c:v>78.740939663000006</c:v>
                </c:pt>
                <c:pt idx="15511">
                  <c:v>164.359592926</c:v>
                </c:pt>
                <c:pt idx="15512">
                  <c:v>275.162584692</c:v>
                </c:pt>
                <c:pt idx="15513">
                  <c:v>271.29311378</c:v>
                </c:pt>
                <c:pt idx="15514">
                  <c:v>127.180375369</c:v>
                </c:pt>
                <c:pt idx="15515">
                  <c:v>65.915518743999996</c:v>
                </c:pt>
                <c:pt idx="15516">
                  <c:v>34.504229242999997</c:v>
                </c:pt>
                <c:pt idx="15517">
                  <c:v>-115.973828853</c:v>
                </c:pt>
                <c:pt idx="15518">
                  <c:v>-29.601158218999998</c:v>
                </c:pt>
                <c:pt idx="15519">
                  <c:v>74.335020963000005</c:v>
                </c:pt>
                <c:pt idx="15520">
                  <c:v>111.10673640500001</c:v>
                </c:pt>
                <c:pt idx="15521">
                  <c:v>142.55122158899999</c:v>
                </c:pt>
                <c:pt idx="15522">
                  <c:v>162.254720185</c:v>
                </c:pt>
                <c:pt idx="15523">
                  <c:v>33.102658494000003</c:v>
                </c:pt>
                <c:pt idx="15524">
                  <c:v>2.5624134280000002</c:v>
                </c:pt>
                <c:pt idx="15525">
                  <c:v>34.099229297999997</c:v>
                </c:pt>
                <c:pt idx="15526">
                  <c:v>137.26804046699999</c:v>
                </c:pt>
                <c:pt idx="15527">
                  <c:v>284.75931544700001</c:v>
                </c:pt>
                <c:pt idx="15528">
                  <c:v>204.44947803400001</c:v>
                </c:pt>
                <c:pt idx="15529">
                  <c:v>82.563144800000003</c:v>
                </c:pt>
                <c:pt idx="15530">
                  <c:v>47.117845987999999</c:v>
                </c:pt>
                <c:pt idx="15531">
                  <c:v>-63.500036653000002</c:v>
                </c:pt>
                <c:pt idx="15532">
                  <c:v>-150.37355695599999</c:v>
                </c:pt>
                <c:pt idx="15533">
                  <c:v>-20.439784859</c:v>
                </c:pt>
                <c:pt idx="15534">
                  <c:v>99.532827745999995</c:v>
                </c:pt>
                <c:pt idx="15535">
                  <c:v>133.689462787</c:v>
                </c:pt>
                <c:pt idx="15536">
                  <c:v>185.790705102</c:v>
                </c:pt>
                <c:pt idx="15537">
                  <c:v>204.63731066400001</c:v>
                </c:pt>
                <c:pt idx="15538">
                  <c:v>73.809564226000006</c:v>
                </c:pt>
                <c:pt idx="15539">
                  <c:v>45.956929062999997</c:v>
                </c:pt>
                <c:pt idx="15540">
                  <c:v>114.32880041999999</c:v>
                </c:pt>
                <c:pt idx="15541">
                  <c:v>218.201161404</c:v>
                </c:pt>
                <c:pt idx="15542">
                  <c:v>263.40112943700001</c:v>
                </c:pt>
                <c:pt idx="15543">
                  <c:v>146.47915907199999</c:v>
                </c:pt>
                <c:pt idx="15544">
                  <c:v>76.741838830000006</c:v>
                </c:pt>
                <c:pt idx="15545">
                  <c:v>53.076961128000001</c:v>
                </c:pt>
                <c:pt idx="15546">
                  <c:v>-106.273521426</c:v>
                </c:pt>
                <c:pt idx="15547">
                  <c:v>-58.090564491000002</c:v>
                </c:pt>
                <c:pt idx="15548">
                  <c:v>30.556684808</c:v>
                </c:pt>
                <c:pt idx="15549">
                  <c:v>68.602402746999999</c:v>
                </c:pt>
                <c:pt idx="15550">
                  <c:v>95.204235069999996</c:v>
                </c:pt>
                <c:pt idx="15551">
                  <c:v>121.79561100700001</c:v>
                </c:pt>
                <c:pt idx="15552">
                  <c:v>37.071942294000003</c:v>
                </c:pt>
                <c:pt idx="15553">
                  <c:v>-10.29250279</c:v>
                </c:pt>
                <c:pt idx="15554">
                  <c:v>-1.003741E-2</c:v>
                </c:pt>
                <c:pt idx="15555">
                  <c:v>96.709875659999994</c:v>
                </c:pt>
                <c:pt idx="15556">
                  <c:v>227.83373021700001</c:v>
                </c:pt>
                <c:pt idx="15557">
                  <c:v>151.17014246700001</c:v>
                </c:pt>
                <c:pt idx="15558">
                  <c:v>9.1526780700000003</c:v>
                </c:pt>
                <c:pt idx="15559">
                  <c:v>-29.074875499000001</c:v>
                </c:pt>
                <c:pt idx="15560">
                  <c:v>-103.351983519</c:v>
                </c:pt>
                <c:pt idx="15561">
                  <c:v>-204.115659655</c:v>
                </c:pt>
                <c:pt idx="15562">
                  <c:v>-67.540354593999993</c:v>
                </c:pt>
                <c:pt idx="15563">
                  <c:v>64.281789137999993</c:v>
                </c:pt>
                <c:pt idx="15564">
                  <c:v>89.835640334000004</c:v>
                </c:pt>
                <c:pt idx="15565">
                  <c:v>127.067770572</c:v>
                </c:pt>
                <c:pt idx="15566">
                  <c:v>151.05477155899999</c:v>
                </c:pt>
                <c:pt idx="15567">
                  <c:v>4.1557387989999999</c:v>
                </c:pt>
                <c:pt idx="15568">
                  <c:v>-14.114093347000001</c:v>
                </c:pt>
                <c:pt idx="15569">
                  <c:v>55.683735751999997</c:v>
                </c:pt>
                <c:pt idx="15570">
                  <c:v>174.88822837800001</c:v>
                </c:pt>
                <c:pt idx="15571">
                  <c:v>272.81609416100002</c:v>
                </c:pt>
                <c:pt idx="15572">
                  <c:v>168.63559597</c:v>
                </c:pt>
                <c:pt idx="15573">
                  <c:v>74.389626196999998</c:v>
                </c:pt>
                <c:pt idx="15574">
                  <c:v>41.004572279000001</c:v>
                </c:pt>
                <c:pt idx="15575">
                  <c:v>-117.54270440000001</c:v>
                </c:pt>
                <c:pt idx="15576">
                  <c:v>-154.92938762700001</c:v>
                </c:pt>
                <c:pt idx="15577">
                  <c:v>-63.771708545000003</c:v>
                </c:pt>
                <c:pt idx="15578">
                  <c:v>2.1039196339999999</c:v>
                </c:pt>
                <c:pt idx="15579">
                  <c:v>48.323600296000002</c:v>
                </c:pt>
                <c:pt idx="15580">
                  <c:v>91.233054964000004</c:v>
                </c:pt>
                <c:pt idx="15581">
                  <c:v>38.185753212999998</c:v>
                </c:pt>
                <c:pt idx="15582">
                  <c:v>-45.645295332000003</c:v>
                </c:pt>
                <c:pt idx="15583">
                  <c:v>-66.677110314999993</c:v>
                </c:pt>
                <c:pt idx="15584">
                  <c:v>17.455466680000001</c:v>
                </c:pt>
                <c:pt idx="15585">
                  <c:v>126.21927133299999</c:v>
                </c:pt>
                <c:pt idx="15586">
                  <c:v>71.356290376999993</c:v>
                </c:pt>
                <c:pt idx="15587">
                  <c:v>-60.881253295999997</c:v>
                </c:pt>
                <c:pt idx="15588">
                  <c:v>-84.252844084000003</c:v>
                </c:pt>
                <c:pt idx="15589">
                  <c:v>-131.00077669000001</c:v>
                </c:pt>
                <c:pt idx="15590">
                  <c:v>-260.20188336699999</c:v>
                </c:pt>
                <c:pt idx="15591">
                  <c:v>-141.93376123100001</c:v>
                </c:pt>
                <c:pt idx="15592">
                  <c:v>-26.468459998</c:v>
                </c:pt>
                <c:pt idx="15593">
                  <c:v>-12.606284995999999</c:v>
                </c:pt>
                <c:pt idx="15594">
                  <c:v>8.7272569119999996</c:v>
                </c:pt>
                <c:pt idx="15595">
                  <c:v>36.942477760999999</c:v>
                </c:pt>
                <c:pt idx="15596">
                  <c:v>-94.550497542000002</c:v>
                </c:pt>
                <c:pt idx="15597">
                  <c:v>-91.607668383999993</c:v>
                </c:pt>
                <c:pt idx="15598">
                  <c:v>-25.573039329</c:v>
                </c:pt>
                <c:pt idx="15599">
                  <c:v>87.989610823999996</c:v>
                </c:pt>
                <c:pt idx="15600">
                  <c:v>211.59114118700001</c:v>
                </c:pt>
                <c:pt idx="15601">
                  <c:v>105.59089639600001</c:v>
                </c:pt>
                <c:pt idx="15602">
                  <c:v>-14.179948794</c:v>
                </c:pt>
                <c:pt idx="15603">
                  <c:v>-56.78587701</c:v>
                </c:pt>
                <c:pt idx="15604">
                  <c:v>-194.34904004200001</c:v>
                </c:pt>
                <c:pt idx="15605">
                  <c:v>-217.42483405600001</c:v>
                </c:pt>
                <c:pt idx="15606">
                  <c:v>-95.714776764999996</c:v>
                </c:pt>
                <c:pt idx="15607">
                  <c:v>2.3141593679999999</c:v>
                </c:pt>
                <c:pt idx="15608">
                  <c:v>47.021248348</c:v>
                </c:pt>
                <c:pt idx="15609">
                  <c:v>89.238881606000007</c:v>
                </c:pt>
                <c:pt idx="15610">
                  <c:v>56.313065154</c:v>
                </c:pt>
                <c:pt idx="15611">
                  <c:v>-61.952470503000001</c:v>
                </c:pt>
                <c:pt idx="15612">
                  <c:v>-103.667756243</c:v>
                </c:pt>
                <c:pt idx="15613">
                  <c:v>-24.856501062</c:v>
                </c:pt>
                <c:pt idx="15614">
                  <c:v>91.755496585000003</c:v>
                </c:pt>
                <c:pt idx="15615">
                  <c:v>87.849929015000001</c:v>
                </c:pt>
                <c:pt idx="15616">
                  <c:v>-32.809947993999998</c:v>
                </c:pt>
                <c:pt idx="15617">
                  <c:v>-71.530756846000003</c:v>
                </c:pt>
                <c:pt idx="15618">
                  <c:v>-114.948363155</c:v>
                </c:pt>
                <c:pt idx="15619">
                  <c:v>-274.39502343100003</c:v>
                </c:pt>
                <c:pt idx="15620">
                  <c:v>-187.06030277599999</c:v>
                </c:pt>
                <c:pt idx="15621">
                  <c:v>-97.367256323999996</c:v>
                </c:pt>
                <c:pt idx="15622">
                  <c:v>-78.352490639999999</c:v>
                </c:pt>
                <c:pt idx="15623">
                  <c:v>-41.471167729000001</c:v>
                </c:pt>
                <c:pt idx="15624">
                  <c:v>1.835988239</c:v>
                </c:pt>
                <c:pt idx="15625">
                  <c:v>-112.26172944</c:v>
                </c:pt>
                <c:pt idx="15626">
                  <c:v>-122.93188152899999</c:v>
                </c:pt>
                <c:pt idx="15627">
                  <c:v>-82.632698895999994</c:v>
                </c:pt>
                <c:pt idx="15628">
                  <c:v>12.876365138000001</c:v>
                </c:pt>
                <c:pt idx="15629">
                  <c:v>140.39018362600001</c:v>
                </c:pt>
                <c:pt idx="15630">
                  <c:v>33.046901974999997</c:v>
                </c:pt>
                <c:pt idx="15631">
                  <c:v>-94.359889120000005</c:v>
                </c:pt>
                <c:pt idx="15632">
                  <c:v>-118.263675324</c:v>
                </c:pt>
                <c:pt idx="15633">
                  <c:v>-219.09196352000001</c:v>
                </c:pt>
                <c:pt idx="15634">
                  <c:v>-273.337569906</c:v>
                </c:pt>
                <c:pt idx="15635">
                  <c:v>-137.178465136</c:v>
                </c:pt>
                <c:pt idx="15636">
                  <c:v>-24.518143590000001</c:v>
                </c:pt>
                <c:pt idx="15637">
                  <c:v>1.507622515</c:v>
                </c:pt>
                <c:pt idx="15638">
                  <c:v>32.996023184999999</c:v>
                </c:pt>
                <c:pt idx="15639">
                  <c:v>18.682674290000001</c:v>
                </c:pt>
                <c:pt idx="15640">
                  <c:v>-112.26155557200001</c:v>
                </c:pt>
                <c:pt idx="15641">
                  <c:v>-135.276428477</c:v>
                </c:pt>
                <c:pt idx="15642">
                  <c:v>-46.979188163000003</c:v>
                </c:pt>
                <c:pt idx="15643">
                  <c:v>77.965573804000002</c:v>
                </c:pt>
                <c:pt idx="15644">
                  <c:v>113.04171850100001</c:v>
                </c:pt>
                <c:pt idx="15645">
                  <c:v>-10.389713425</c:v>
                </c:pt>
                <c:pt idx="15646">
                  <c:v>-85.569557123999999</c:v>
                </c:pt>
                <c:pt idx="15647">
                  <c:v>-133.07160104299999</c:v>
                </c:pt>
                <c:pt idx="15648">
                  <c:v>-306.97580185999999</c:v>
                </c:pt>
                <c:pt idx="15649">
                  <c:v>-247.75185047400001</c:v>
                </c:pt>
                <c:pt idx="15650">
                  <c:v>-153.60983948699999</c:v>
                </c:pt>
                <c:pt idx="15651">
                  <c:v>-104.454687372</c:v>
                </c:pt>
                <c:pt idx="15652">
                  <c:v>-55.340410878</c:v>
                </c:pt>
                <c:pt idx="15653">
                  <c:v>-17.759197961999998</c:v>
                </c:pt>
                <c:pt idx="15654">
                  <c:v>-121.92552480000001</c:v>
                </c:pt>
                <c:pt idx="15655">
                  <c:v>-170.46863954099999</c:v>
                </c:pt>
                <c:pt idx="15656">
                  <c:v>-165.25069743899999</c:v>
                </c:pt>
                <c:pt idx="15657">
                  <c:v>-85.447497866999996</c:v>
                </c:pt>
                <c:pt idx="15658">
                  <c:v>42.655098211000002</c:v>
                </c:pt>
                <c:pt idx="15659">
                  <c:v>-33.839720440999997</c:v>
                </c:pt>
                <c:pt idx="15660">
                  <c:v>-150.32241660899999</c:v>
                </c:pt>
                <c:pt idx="15661">
                  <c:v>-165.46839008500001</c:v>
                </c:pt>
                <c:pt idx="15662">
                  <c:v>-248.015016014</c:v>
                </c:pt>
                <c:pt idx="15663">
                  <c:v>-342.432046232</c:v>
                </c:pt>
                <c:pt idx="15664">
                  <c:v>-211.325812109</c:v>
                </c:pt>
                <c:pt idx="15665">
                  <c:v>-98.617907689999996</c:v>
                </c:pt>
                <c:pt idx="15666">
                  <c:v>-92.135783269000001</c:v>
                </c:pt>
                <c:pt idx="15667">
                  <c:v>-60.395279074999998</c:v>
                </c:pt>
                <c:pt idx="15668">
                  <c:v>-33.584035083000003</c:v>
                </c:pt>
                <c:pt idx="15669">
                  <c:v>-156.24280711500001</c:v>
                </c:pt>
                <c:pt idx="15670">
                  <c:v>272.32773790700003</c:v>
                </c:pt>
                <c:pt idx="15671">
                  <c:v>353.24888415100003</c:v>
                </c:pt>
                <c:pt idx="15672">
                  <c:v>470.56216165699999</c:v>
                </c:pt>
                <c:pt idx="15673">
                  <c:v>534.41475161899996</c:v>
                </c:pt>
                <c:pt idx="15674">
                  <c:v>405.78449543800002</c:v>
                </c:pt>
                <c:pt idx="15675">
                  <c:v>298.40215401199998</c:v>
                </c:pt>
                <c:pt idx="15676">
                  <c:v>261.99029374200001</c:v>
                </c:pt>
                <c:pt idx="15677">
                  <c:v>110.56858211700001</c:v>
                </c:pt>
                <c:pt idx="15678">
                  <c:v>148.333735198</c:v>
                </c:pt>
                <c:pt idx="15679">
                  <c:v>252.86850301000001</c:v>
                </c:pt>
                <c:pt idx="15680">
                  <c:v>319.56536380300003</c:v>
                </c:pt>
                <c:pt idx="15681">
                  <c:v>362.13623289499998</c:v>
                </c:pt>
                <c:pt idx="15682">
                  <c:v>386.027131672</c:v>
                </c:pt>
                <c:pt idx="15683">
                  <c:v>297.93643719900001</c:v>
                </c:pt>
                <c:pt idx="15684">
                  <c:v>210.999869397</c:v>
                </c:pt>
                <c:pt idx="15685">
                  <c:v>196.137197267</c:v>
                </c:pt>
                <c:pt idx="15686">
                  <c:v>289.14226247400001</c:v>
                </c:pt>
                <c:pt idx="15687">
                  <c:v>423.832321992</c:v>
                </c:pt>
                <c:pt idx="15688">
                  <c:v>376.16867432700002</c:v>
                </c:pt>
                <c:pt idx="15689">
                  <c:v>253.523484755</c:v>
                </c:pt>
                <c:pt idx="15690">
                  <c:v>225.39947384499999</c:v>
                </c:pt>
                <c:pt idx="15691">
                  <c:v>151.09206277199999</c:v>
                </c:pt>
                <c:pt idx="15692">
                  <c:v>20.472842715999999</c:v>
                </c:pt>
                <c:pt idx="15693">
                  <c:v>132.566584388</c:v>
                </c:pt>
                <c:pt idx="15694">
                  <c:v>245.82488644700001</c:v>
                </c:pt>
                <c:pt idx="15695">
                  <c:v>266.83576200300001</c:v>
                </c:pt>
                <c:pt idx="15696">
                  <c:v>312.98711125099999</c:v>
                </c:pt>
                <c:pt idx="15697">
                  <c:v>360.23352914100002</c:v>
                </c:pt>
                <c:pt idx="15698">
                  <c:v>231.77473865499999</c:v>
                </c:pt>
                <c:pt idx="15699">
                  <c:v>226.32362578600001</c:v>
                </c:pt>
                <c:pt idx="15700">
                  <c:v>286.55420382199998</c:v>
                </c:pt>
                <c:pt idx="15701">
                  <c:v>387.78861395600001</c:v>
                </c:pt>
                <c:pt idx="15702">
                  <c:v>477.89510645600001</c:v>
                </c:pt>
                <c:pt idx="15703">
                  <c:v>362.96815235899999</c:v>
                </c:pt>
                <c:pt idx="15704">
                  <c:v>261.393464591</c:v>
                </c:pt>
                <c:pt idx="15705">
                  <c:v>243.844235545</c:v>
                </c:pt>
                <c:pt idx="15706">
                  <c:v>110.577068294</c:v>
                </c:pt>
                <c:pt idx="15707">
                  <c:v>108.37292970599999</c:v>
                </c:pt>
                <c:pt idx="15708">
                  <c:v>219.62076497999999</c:v>
                </c:pt>
                <c:pt idx="15709">
                  <c:v>293.92692937700002</c:v>
                </c:pt>
                <c:pt idx="15710">
                  <c:v>321.80593614999998</c:v>
                </c:pt>
                <c:pt idx="15711">
                  <c:v>340.50937088799998</c:v>
                </c:pt>
                <c:pt idx="15712">
                  <c:v>289.94052695099998</c:v>
                </c:pt>
                <c:pt idx="15713">
                  <c:v>196.51000002200001</c:v>
                </c:pt>
                <c:pt idx="15714">
                  <c:v>180.325070923</c:v>
                </c:pt>
                <c:pt idx="15715">
                  <c:v>277.56475452000001</c:v>
                </c:pt>
                <c:pt idx="15716">
                  <c:v>402.52088789999999</c:v>
                </c:pt>
                <c:pt idx="15717">
                  <c:v>374.64872569200003</c:v>
                </c:pt>
                <c:pt idx="15718">
                  <c:v>236.91897863700001</c:v>
                </c:pt>
                <c:pt idx="15719">
                  <c:v>185.57652199500001</c:v>
                </c:pt>
                <c:pt idx="15720">
                  <c:v>121.780692812</c:v>
                </c:pt>
                <c:pt idx="15721">
                  <c:v>-25.340755848000001</c:v>
                </c:pt>
                <c:pt idx="15722">
                  <c:v>82.120353958999999</c:v>
                </c:pt>
                <c:pt idx="15723">
                  <c:v>199.31928448900001</c:v>
                </c:pt>
                <c:pt idx="15724">
                  <c:v>233.28224614800001</c:v>
                </c:pt>
                <c:pt idx="15725">
                  <c:v>276.47733101300003</c:v>
                </c:pt>
                <c:pt idx="15726">
                  <c:v>314.28373413600002</c:v>
                </c:pt>
                <c:pt idx="15727">
                  <c:v>177.45703318899999</c:v>
                </c:pt>
                <c:pt idx="15728">
                  <c:v>156.68839007400001</c:v>
                </c:pt>
                <c:pt idx="15729">
                  <c:v>191.611776663</c:v>
                </c:pt>
                <c:pt idx="15730">
                  <c:v>288.19922033900002</c:v>
                </c:pt>
                <c:pt idx="15731">
                  <c:v>421.78217145299999</c:v>
                </c:pt>
                <c:pt idx="15732">
                  <c:v>332.66279801000002</c:v>
                </c:pt>
                <c:pt idx="15733">
                  <c:v>229.041301162</c:v>
                </c:pt>
                <c:pt idx="15734">
                  <c:v>207.103527681</c:v>
                </c:pt>
                <c:pt idx="15735">
                  <c:v>82.491985788999997</c:v>
                </c:pt>
                <c:pt idx="15736">
                  <c:v>33.272971480000002</c:v>
                </c:pt>
                <c:pt idx="15737">
                  <c:v>149.58233650899999</c:v>
                </c:pt>
                <c:pt idx="15738">
                  <c:v>232.97500466</c:v>
                </c:pt>
                <c:pt idx="15739">
                  <c:v>259.28172293699998</c:v>
                </c:pt>
                <c:pt idx="15740">
                  <c:v>304.04344000600003</c:v>
                </c:pt>
                <c:pt idx="15741">
                  <c:v>299.734167146</c:v>
                </c:pt>
                <c:pt idx="15742">
                  <c:v>191.639034084</c:v>
                </c:pt>
                <c:pt idx="15743">
                  <c:v>167.93889039600001</c:v>
                </c:pt>
                <c:pt idx="15744">
                  <c:v>252.99732339299999</c:v>
                </c:pt>
                <c:pt idx="15745">
                  <c:v>363.401246512</c:v>
                </c:pt>
                <c:pt idx="15746">
                  <c:v>359.17319773299999</c:v>
                </c:pt>
                <c:pt idx="15747">
                  <c:v>214.24302900199999</c:v>
                </c:pt>
                <c:pt idx="15748">
                  <c:v>151.631134543</c:v>
                </c:pt>
                <c:pt idx="15749">
                  <c:v>118.892894094</c:v>
                </c:pt>
                <c:pt idx="15750">
                  <c:v>-32.489920757999997</c:v>
                </c:pt>
                <c:pt idx="15751">
                  <c:v>53.340033667</c:v>
                </c:pt>
                <c:pt idx="15752">
                  <c:v>156.99744151799999</c:v>
                </c:pt>
                <c:pt idx="15753">
                  <c:v>193.44157919</c:v>
                </c:pt>
                <c:pt idx="15754">
                  <c:v>224.451864132</c:v>
                </c:pt>
                <c:pt idx="15755">
                  <c:v>243.73165592699999</c:v>
                </c:pt>
                <c:pt idx="15756">
                  <c:v>113.183054308</c:v>
                </c:pt>
                <c:pt idx="15757">
                  <c:v>81.398518125999999</c:v>
                </c:pt>
                <c:pt idx="15758">
                  <c:v>111.799895863</c:v>
                </c:pt>
                <c:pt idx="15759">
                  <c:v>214.035376574</c:v>
                </c:pt>
                <c:pt idx="15760">
                  <c:v>360.980789141</c:v>
                </c:pt>
                <c:pt idx="15761">
                  <c:v>280.34340160300002</c:v>
                </c:pt>
                <c:pt idx="15762">
                  <c:v>158.139373847</c:v>
                </c:pt>
                <c:pt idx="15763">
                  <c:v>122.130780599</c:v>
                </c:pt>
                <c:pt idx="15764">
                  <c:v>11.024647002</c:v>
                </c:pt>
                <c:pt idx="15765">
                  <c:v>-77.468536506999996</c:v>
                </c:pt>
                <c:pt idx="15766">
                  <c:v>51.516221156999997</c:v>
                </c:pt>
                <c:pt idx="15767">
                  <c:v>170.35064695400001</c:v>
                </c:pt>
                <c:pt idx="15768">
                  <c:v>203.62883589</c:v>
                </c:pt>
                <c:pt idx="15769">
                  <c:v>255.16635459899999</c:v>
                </c:pt>
                <c:pt idx="15770">
                  <c:v>273.46970534399998</c:v>
                </c:pt>
                <c:pt idx="15771">
                  <c:v>142.57936662500001</c:v>
                </c:pt>
                <c:pt idx="15772">
                  <c:v>114.430633488</c:v>
                </c:pt>
                <c:pt idx="15773">
                  <c:v>182.844699636</c:v>
                </c:pt>
                <c:pt idx="15774">
                  <c:v>285.18492060800003</c:v>
                </c:pt>
                <c:pt idx="15775">
                  <c:v>328.769889767</c:v>
                </c:pt>
                <c:pt idx="15776">
                  <c:v>210.59696177699999</c:v>
                </c:pt>
                <c:pt idx="15777">
                  <c:v>139.97440509</c:v>
                </c:pt>
                <c:pt idx="15778">
                  <c:v>115.665235016</c:v>
                </c:pt>
                <c:pt idx="15779">
                  <c:v>-44.050723089999998</c:v>
                </c:pt>
                <c:pt idx="15780">
                  <c:v>3.9682391959999999</c:v>
                </c:pt>
                <c:pt idx="15781">
                  <c:v>92.698988718999999</c:v>
                </c:pt>
                <c:pt idx="15782">
                  <c:v>131.018476838</c:v>
                </c:pt>
                <c:pt idx="15783">
                  <c:v>155.783723428</c:v>
                </c:pt>
                <c:pt idx="15784">
                  <c:v>180.60123113200001</c:v>
                </c:pt>
                <c:pt idx="15785">
                  <c:v>94.274278576</c:v>
                </c:pt>
                <c:pt idx="15786">
                  <c:v>46.426537416000002</c:v>
                </c:pt>
                <c:pt idx="15787">
                  <c:v>56.406565503000003</c:v>
                </c:pt>
                <c:pt idx="15788">
                  <c:v>152.81325149700001</c:v>
                </c:pt>
                <c:pt idx="15789">
                  <c:v>284.06330396800001</c:v>
                </c:pt>
                <c:pt idx="15790">
                  <c:v>207.287598696</c:v>
                </c:pt>
                <c:pt idx="15791">
                  <c:v>65.434839295000003</c:v>
                </c:pt>
                <c:pt idx="15792">
                  <c:v>25.044340525999999</c:v>
                </c:pt>
                <c:pt idx="15793">
                  <c:v>-51.293274087999997</c:v>
                </c:pt>
                <c:pt idx="15794">
                  <c:v>-153.107873493</c:v>
                </c:pt>
                <c:pt idx="15795">
                  <c:v>-17.004546357999999</c:v>
                </c:pt>
                <c:pt idx="15796">
                  <c:v>114.443047248</c:v>
                </c:pt>
                <c:pt idx="15797">
                  <c:v>139.987353068</c:v>
                </c:pt>
                <c:pt idx="15798">
                  <c:v>177.369332077</c:v>
                </c:pt>
                <c:pt idx="15799">
                  <c:v>201.037417788</c:v>
                </c:pt>
                <c:pt idx="15800">
                  <c:v>54.303902473000001</c:v>
                </c:pt>
                <c:pt idx="15801">
                  <c:v>33.906687791000003</c:v>
                </c:pt>
                <c:pt idx="15802">
                  <c:v>102.05756033500001</c:v>
                </c:pt>
                <c:pt idx="15803">
                  <c:v>220.00433402900001</c:v>
                </c:pt>
                <c:pt idx="15804">
                  <c:v>316.82177897600002</c:v>
                </c:pt>
                <c:pt idx="15805">
                  <c:v>212.29148880299999</c:v>
                </c:pt>
                <c:pt idx="15806">
                  <c:v>118.225946483</c:v>
                </c:pt>
                <c:pt idx="15807">
                  <c:v>84.771050263999996</c:v>
                </c:pt>
                <c:pt idx="15808">
                  <c:v>-74.304997158999996</c:v>
                </c:pt>
                <c:pt idx="15809">
                  <c:v>-70.210849932000002</c:v>
                </c:pt>
                <c:pt idx="15810">
                  <c:v>19.775491430999999</c:v>
                </c:pt>
                <c:pt idx="15811">
                  <c:v>84.108591235000006</c:v>
                </c:pt>
                <c:pt idx="15812">
                  <c:v>129.20877325500001</c:v>
                </c:pt>
                <c:pt idx="15813">
                  <c:v>171.61456640899999</c:v>
                </c:pt>
                <c:pt idx="15814">
                  <c:v>118.29436287599999</c:v>
                </c:pt>
                <c:pt idx="15815">
                  <c:v>35.272374667999998</c:v>
                </c:pt>
                <c:pt idx="15816">
                  <c:v>14.817100458000001</c:v>
                </c:pt>
                <c:pt idx="15817">
                  <c:v>99.185946314999995</c:v>
                </c:pt>
                <c:pt idx="15818">
                  <c:v>208.597106607</c:v>
                </c:pt>
                <c:pt idx="15819">
                  <c:v>151.91852086899999</c:v>
                </c:pt>
                <c:pt idx="15820">
                  <c:v>18.238876445999999</c:v>
                </c:pt>
                <c:pt idx="15821">
                  <c:v>-6.0728037229999998</c:v>
                </c:pt>
                <c:pt idx="15822">
                  <c:v>-53.282705790000001</c:v>
                </c:pt>
                <c:pt idx="15823">
                  <c:v>-182.15269007800001</c:v>
                </c:pt>
                <c:pt idx="15824">
                  <c:v>-63.410150657999999</c:v>
                </c:pt>
                <c:pt idx="15825">
                  <c:v>52.690358207999999</c:v>
                </c:pt>
                <c:pt idx="15826">
                  <c:v>66.924885291999999</c:v>
                </c:pt>
                <c:pt idx="15827">
                  <c:v>88.672836359000001</c:v>
                </c:pt>
                <c:pt idx="15828">
                  <c:v>115.19571190000001</c:v>
                </c:pt>
                <c:pt idx="15829">
                  <c:v>-17.635247020000001</c:v>
                </c:pt>
                <c:pt idx="15830">
                  <c:v>-15.429926231</c:v>
                </c:pt>
                <c:pt idx="15831">
                  <c:v>50.408424465000003</c:v>
                </c:pt>
                <c:pt idx="15832">
                  <c:v>164.09853154499999</c:v>
                </c:pt>
                <c:pt idx="15833">
                  <c:v>287.82103488199999</c:v>
                </c:pt>
                <c:pt idx="15834">
                  <c:v>182.15670496499999</c:v>
                </c:pt>
                <c:pt idx="15835">
                  <c:v>62.681535572000001</c:v>
                </c:pt>
                <c:pt idx="15836">
                  <c:v>19.896827266999999</c:v>
                </c:pt>
                <c:pt idx="15837">
                  <c:v>-119.441076682</c:v>
                </c:pt>
                <c:pt idx="15838">
                  <c:v>-143.11275726</c:v>
                </c:pt>
                <c:pt idx="15839">
                  <c:v>-22.129859061000001</c:v>
                </c:pt>
                <c:pt idx="15840">
                  <c:v>75.323316993000006</c:v>
                </c:pt>
                <c:pt idx="15841">
                  <c:v>120.14686480500001</c:v>
                </c:pt>
                <c:pt idx="15842">
                  <c:v>162.72035013499999</c:v>
                </c:pt>
                <c:pt idx="15843">
                  <c:v>129.81242654600001</c:v>
                </c:pt>
                <c:pt idx="15844">
                  <c:v>11.870250521000001</c:v>
                </c:pt>
                <c:pt idx="15845">
                  <c:v>-29.734064752999998</c:v>
                </c:pt>
                <c:pt idx="15846">
                  <c:v>47.988540274999998</c:v>
                </c:pt>
                <c:pt idx="15847">
                  <c:v>163.626726805</c:v>
                </c:pt>
                <c:pt idx="15848">
                  <c:v>158.61938554899999</c:v>
                </c:pt>
                <c:pt idx="15849">
                  <c:v>37.567724898999998</c:v>
                </c:pt>
                <c:pt idx="15850">
                  <c:v>-0.89835790500000001</c:v>
                </c:pt>
                <c:pt idx="15851">
                  <c:v>-44.175190192999999</c:v>
                </c:pt>
                <c:pt idx="15852">
                  <c:v>-203.37305439799999</c:v>
                </c:pt>
                <c:pt idx="15853">
                  <c:v>-115.726982085</c:v>
                </c:pt>
                <c:pt idx="15854">
                  <c:v>-25.61123559</c:v>
                </c:pt>
                <c:pt idx="15855">
                  <c:v>-7.802210434</c:v>
                </c:pt>
                <c:pt idx="15856">
                  <c:v>28.047181605999999</c:v>
                </c:pt>
                <c:pt idx="15857">
                  <c:v>70.778198588999999</c:v>
                </c:pt>
                <c:pt idx="15858">
                  <c:v>-43.650769656999998</c:v>
                </c:pt>
                <c:pt idx="15859">
                  <c:v>-54.004668215000002</c:v>
                </c:pt>
                <c:pt idx="15860">
                  <c:v>-13.283832415999999</c:v>
                </c:pt>
                <c:pt idx="15861">
                  <c:v>82.583016502999996</c:v>
                </c:pt>
                <c:pt idx="15862">
                  <c:v>210.13916398699999</c:v>
                </c:pt>
                <c:pt idx="15863">
                  <c:v>102.65597768799999</c:v>
                </c:pt>
                <c:pt idx="15864">
                  <c:v>-25.898573901999999</c:v>
                </c:pt>
                <c:pt idx="15865">
                  <c:v>-50.876564610999999</c:v>
                </c:pt>
                <c:pt idx="15866">
                  <c:v>-152.445502557</c:v>
                </c:pt>
                <c:pt idx="15867">
                  <c:v>-206.36700552400001</c:v>
                </c:pt>
                <c:pt idx="15868">
                  <c:v>-70.452938059999994</c:v>
                </c:pt>
                <c:pt idx="15869">
                  <c:v>42.176275324999999</c:v>
                </c:pt>
                <c:pt idx="15870">
                  <c:v>68.565438219000001</c:v>
                </c:pt>
                <c:pt idx="15871">
                  <c:v>100.165336966</c:v>
                </c:pt>
                <c:pt idx="15872">
                  <c:v>85.599557937</c:v>
                </c:pt>
                <c:pt idx="15873">
                  <c:v>-46.348769222999998</c:v>
                </c:pt>
                <c:pt idx="15874">
                  <c:v>-70.374586144999995</c:v>
                </c:pt>
                <c:pt idx="15875">
                  <c:v>17.547134517</c:v>
                </c:pt>
                <c:pt idx="15876">
                  <c:v>142.272491046</c:v>
                </c:pt>
                <c:pt idx="15877">
                  <c:v>176.78691963599999</c:v>
                </c:pt>
                <c:pt idx="15878">
                  <c:v>53.307914855</c:v>
                </c:pt>
                <c:pt idx="15879">
                  <c:v>-21.541855603999998</c:v>
                </c:pt>
                <c:pt idx="15880">
                  <c:v>-69.229925390999995</c:v>
                </c:pt>
                <c:pt idx="15881">
                  <c:v>-243.39512880000001</c:v>
                </c:pt>
                <c:pt idx="15882">
                  <c:v>-184.60733433999999</c:v>
                </c:pt>
                <c:pt idx="15883">
                  <c:v>-91.181609743999999</c:v>
                </c:pt>
                <c:pt idx="15884">
                  <c:v>-42.730919088999997</c:v>
                </c:pt>
                <c:pt idx="15885">
                  <c:v>6.2081442109999996</c:v>
                </c:pt>
                <c:pt idx="15886">
                  <c:v>43.923715848999997</c:v>
                </c:pt>
                <c:pt idx="15887">
                  <c:v>-60.295875492</c:v>
                </c:pt>
                <c:pt idx="15888">
                  <c:v>-108.52722778099999</c:v>
                </c:pt>
                <c:pt idx="15889">
                  <c:v>-103.068792194</c:v>
                </c:pt>
                <c:pt idx="15890">
                  <c:v>-23.170921328999999</c:v>
                </c:pt>
                <c:pt idx="15891">
                  <c:v>104.155098129</c:v>
                </c:pt>
                <c:pt idx="15892">
                  <c:v>26.673436567</c:v>
                </c:pt>
                <c:pt idx="15893">
                  <c:v>-90.284853859999998</c:v>
                </c:pt>
                <c:pt idx="15894">
                  <c:v>-105.678774351</c:v>
                </c:pt>
                <c:pt idx="15895">
                  <c:v>-188.47908455199999</c:v>
                </c:pt>
                <c:pt idx="15896">
                  <c:v>-282.374660726</c:v>
                </c:pt>
                <c:pt idx="15897">
                  <c:v>-151.51912916500001</c:v>
                </c:pt>
                <c:pt idx="15898">
                  <c:v>-38.947106230999999</c:v>
                </c:pt>
                <c:pt idx="15899">
                  <c:v>-32.508841916000002</c:v>
                </c:pt>
                <c:pt idx="15900">
                  <c:v>-1.4258820649999999</c:v>
                </c:pt>
                <c:pt idx="15901">
                  <c:v>24.803673544999999</c:v>
                </c:pt>
                <c:pt idx="15902">
                  <c:v>-98.274416712000004</c:v>
                </c:pt>
                <c:pt idx="15903">
                  <c:v>-103.111528671</c:v>
                </c:pt>
                <c:pt idx="15904">
                  <c:v>-21.88943385</c:v>
                </c:pt>
                <c:pt idx="15905">
                  <c:v>95.755293179999995</c:v>
                </c:pt>
                <c:pt idx="15906">
                  <c:v>159.24329237500001</c:v>
                </c:pt>
                <c:pt idx="15907">
                  <c:v>30.451304126</c:v>
                </c:pt>
                <c:pt idx="15908">
                  <c:v>-76.838630658</c:v>
                </c:pt>
                <c:pt idx="15909">
                  <c:v>-113.735070107</c:v>
                </c:pt>
                <c:pt idx="15910">
                  <c:v>-265.51097851899999</c:v>
                </c:pt>
                <c:pt idx="15911">
                  <c:v>-227.282848809</c:v>
                </c:pt>
                <c:pt idx="15912">
                  <c:v>-123.04503526400001</c:v>
                </c:pt>
                <c:pt idx="15913">
                  <c:v>-56.453106214999998</c:v>
                </c:pt>
                <c:pt idx="15914">
                  <c:v>-13.502268248</c:v>
                </c:pt>
                <c:pt idx="15915">
                  <c:v>10.579611348</c:v>
                </c:pt>
                <c:pt idx="15916">
                  <c:v>-77.522401027000001</c:v>
                </c:pt>
                <c:pt idx="15917">
                  <c:v>-164.28491379499999</c:v>
                </c:pt>
                <c:pt idx="15918">
                  <c:v>-179.24609400599999</c:v>
                </c:pt>
                <c:pt idx="15919">
                  <c:v>-86.161072321999995</c:v>
                </c:pt>
                <c:pt idx="15920">
                  <c:v>48.544936884999998</c:v>
                </c:pt>
                <c:pt idx="15921">
                  <c:v>0.55271245000000002</c:v>
                </c:pt>
                <c:pt idx="15922">
                  <c:v>-122.001489015</c:v>
                </c:pt>
                <c:pt idx="15923">
                  <c:v>-149.998889222</c:v>
                </c:pt>
                <c:pt idx="15924">
                  <c:v>-224.35182617500001</c:v>
                </c:pt>
                <c:pt idx="15925">
                  <c:v>-354.53270223200002</c:v>
                </c:pt>
                <c:pt idx="15926">
                  <c:v>-242.373174146</c:v>
                </c:pt>
                <c:pt idx="15927">
                  <c:v>-129.183932881</c:v>
                </c:pt>
                <c:pt idx="15928">
                  <c:v>-108.248159251</c:v>
                </c:pt>
                <c:pt idx="15929">
                  <c:v>-61.957885830000002</c:v>
                </c:pt>
                <c:pt idx="15930">
                  <c:v>-14.401152056000001</c:v>
                </c:pt>
                <c:pt idx="15931">
                  <c:v>-142.70234255899999</c:v>
                </c:pt>
                <c:pt idx="15932">
                  <c:v>-148.05468241</c:v>
                </c:pt>
                <c:pt idx="15933">
                  <c:v>-87.472127821000001</c:v>
                </c:pt>
                <c:pt idx="15934">
                  <c:v>14.116188623999999</c:v>
                </c:pt>
                <c:pt idx="15935">
                  <c:v>104.028166003</c:v>
                </c:pt>
                <c:pt idx="15936">
                  <c:v>-11.113640387</c:v>
                </c:pt>
                <c:pt idx="15937">
                  <c:v>-112.64365211</c:v>
                </c:pt>
                <c:pt idx="15938">
                  <c:v>-130.091390375</c:v>
                </c:pt>
                <c:pt idx="15939">
                  <c:v>-263.33706094299998</c:v>
                </c:pt>
                <c:pt idx="15940">
                  <c:v>-264.90085158400001</c:v>
                </c:pt>
                <c:pt idx="15941">
                  <c:v>-153.74488577400001</c:v>
                </c:pt>
                <c:pt idx="15942">
                  <c:v>-79.410825665999994</c:v>
                </c:pt>
                <c:pt idx="15943">
                  <c:v>-51.188433152000002</c:v>
                </c:pt>
                <c:pt idx="15944">
                  <c:v>-32.395629239999998</c:v>
                </c:pt>
                <c:pt idx="15945">
                  <c:v>-82.896392352999996</c:v>
                </c:pt>
                <c:pt idx="15946">
                  <c:v>-176.10457695900001</c:v>
                </c:pt>
                <c:pt idx="15947">
                  <c:v>-192.127025011</c:v>
                </c:pt>
                <c:pt idx="15948">
                  <c:v>-94.509790770999999</c:v>
                </c:pt>
                <c:pt idx="15949">
                  <c:v>30.689304750000002</c:v>
                </c:pt>
                <c:pt idx="15950">
                  <c:v>2.6642224909999999</c:v>
                </c:pt>
                <c:pt idx="15951">
                  <c:v>-135.01547817900001</c:v>
                </c:pt>
                <c:pt idx="15952">
                  <c:v>-186.24651431800001</c:v>
                </c:pt>
                <c:pt idx="15953">
                  <c:v>-249.962765354</c:v>
                </c:pt>
                <c:pt idx="15954">
                  <c:v>-396.66936107599997</c:v>
                </c:pt>
                <c:pt idx="15955">
                  <c:v>-288.86995260600003</c:v>
                </c:pt>
                <c:pt idx="15956">
                  <c:v>-171.348938065</c:v>
                </c:pt>
                <c:pt idx="15957">
                  <c:v>-137.16821715399999</c:v>
                </c:pt>
                <c:pt idx="15958">
                  <c:v>-93.676043651000001</c:v>
                </c:pt>
                <c:pt idx="15959">
                  <c:v>-55.491681548999999</c:v>
                </c:pt>
                <c:pt idx="15960">
                  <c:v>-192.134334387</c:v>
                </c:pt>
                <c:pt idx="15961">
                  <c:v>-212.68813504799999</c:v>
                </c:pt>
                <c:pt idx="15962">
                  <c:v>-177.34948967099999</c:v>
                </c:pt>
                <c:pt idx="15963">
                  <c:v>-80.205202765999999</c:v>
                </c:pt>
                <c:pt idx="15964">
                  <c:v>53.669592739000002</c:v>
                </c:pt>
                <c:pt idx="15965">
                  <c:v>-35.251121906000002</c:v>
                </c:pt>
                <c:pt idx="15966">
                  <c:v>-138.63927637</c:v>
                </c:pt>
                <c:pt idx="15967">
                  <c:v>-160.44051395700001</c:v>
                </c:pt>
                <c:pt idx="15968">
                  <c:v>-284.98957114199999</c:v>
                </c:pt>
                <c:pt idx="15969">
                  <c:v>-333.72169431499998</c:v>
                </c:pt>
                <c:pt idx="15970">
                  <c:v>-217.320501904</c:v>
                </c:pt>
                <c:pt idx="15971">
                  <c:v>-133.67397400199999</c:v>
                </c:pt>
                <c:pt idx="15972">
                  <c:v>-106.752387122</c:v>
                </c:pt>
                <c:pt idx="15973">
                  <c:v>-61.530116147999998</c:v>
                </c:pt>
                <c:pt idx="15974">
                  <c:v>-65.453146889999999</c:v>
                </c:pt>
                <c:pt idx="15975">
                  <c:v>-173.291065385</c:v>
                </c:pt>
                <c:pt idx="15976">
                  <c:v>-196.88135194200001</c:v>
                </c:pt>
                <c:pt idx="15977">
                  <c:v>-111.521884851</c:v>
                </c:pt>
                <c:pt idx="15978">
                  <c:v>-0.88706988600000003</c:v>
                </c:pt>
                <c:pt idx="15979">
                  <c:v>-5.0855144640000001</c:v>
                </c:pt>
                <c:pt idx="15980">
                  <c:v>-149.74214466000001</c:v>
                </c:pt>
                <c:pt idx="15981">
                  <c:v>-211.790173834</c:v>
                </c:pt>
                <c:pt idx="15982">
                  <c:v>-244.10084025099999</c:v>
                </c:pt>
                <c:pt idx="15983">
                  <c:v>-395.12139300500002</c:v>
                </c:pt>
                <c:pt idx="15984">
                  <c:v>-308.89081184299999</c:v>
                </c:pt>
                <c:pt idx="15985">
                  <c:v>-204.997227235</c:v>
                </c:pt>
                <c:pt idx="15986">
                  <c:v>-168.39696679400001</c:v>
                </c:pt>
                <c:pt idx="15987">
                  <c:v>-137.17210800699999</c:v>
                </c:pt>
                <c:pt idx="15988">
                  <c:v>-117.656140323</c:v>
                </c:pt>
                <c:pt idx="15989">
                  <c:v>-247.610679444</c:v>
                </c:pt>
                <c:pt idx="15990">
                  <c:v>-278.673077347</c:v>
                </c:pt>
                <c:pt idx="15991">
                  <c:v>-247.64177452300001</c:v>
                </c:pt>
                <c:pt idx="15992">
                  <c:v>-144.81727715</c:v>
                </c:pt>
                <c:pt idx="15993">
                  <c:v>2.4731431549999998</c:v>
                </c:pt>
                <c:pt idx="15994">
                  <c:v>-78.048672207999999</c:v>
                </c:pt>
                <c:pt idx="15995">
                  <c:v>-200.22016855699999</c:v>
                </c:pt>
                <c:pt idx="15996">
                  <c:v>-236.19151922500001</c:v>
                </c:pt>
                <c:pt idx="15997">
                  <c:v>-347.31358358599999</c:v>
                </c:pt>
                <c:pt idx="15998">
                  <c:v>-434.903676996</c:v>
                </c:pt>
                <c:pt idx="15999">
                  <c:v>-305.19563380400001</c:v>
                </c:pt>
                <c:pt idx="16000">
                  <c:v>-185.62833199400001</c:v>
                </c:pt>
                <c:pt idx="16001">
                  <c:v>-151.78225345999999</c:v>
                </c:pt>
                <c:pt idx="16002">
                  <c:v>-99.915989378000006</c:v>
                </c:pt>
                <c:pt idx="16003">
                  <c:v>-81.391643864000002</c:v>
                </c:pt>
                <c:pt idx="16004">
                  <c:v>-212.206343277</c:v>
                </c:pt>
                <c:pt idx="16005">
                  <c:v>-240.25701823899999</c:v>
                </c:pt>
                <c:pt idx="16006">
                  <c:v>-171.87156733800001</c:v>
                </c:pt>
                <c:pt idx="16007">
                  <c:v>-68.529631893000001</c:v>
                </c:pt>
                <c:pt idx="16008">
                  <c:v>-24.025915427000001</c:v>
                </c:pt>
                <c:pt idx="16009">
                  <c:v>-141.51716848800001</c:v>
                </c:pt>
                <c:pt idx="16010">
                  <c:v>-211.73947680800001</c:v>
                </c:pt>
                <c:pt idx="16011">
                  <c:v>-235.940452722</c:v>
                </c:pt>
                <c:pt idx="16012">
                  <c:v>-395.58640156799999</c:v>
                </c:pt>
                <c:pt idx="16013">
                  <c:v>-347.37074228300003</c:v>
                </c:pt>
                <c:pt idx="16014">
                  <c:v>-258.50213069300003</c:v>
                </c:pt>
                <c:pt idx="16015">
                  <c:v>-220.296468812</c:v>
                </c:pt>
                <c:pt idx="16016">
                  <c:v>-194.406514262</c:v>
                </c:pt>
                <c:pt idx="16017">
                  <c:v>-168.52834985800001</c:v>
                </c:pt>
                <c:pt idx="16018">
                  <c:v>-253.970872305</c:v>
                </c:pt>
                <c:pt idx="16019">
                  <c:v>-301.40290517400001</c:v>
                </c:pt>
                <c:pt idx="16020">
                  <c:v>-291.21185316200001</c:v>
                </c:pt>
                <c:pt idx="16021">
                  <c:v>-194.520622893</c:v>
                </c:pt>
                <c:pt idx="16022">
                  <c:v>-63.192729728000003</c:v>
                </c:pt>
                <c:pt idx="16023">
                  <c:v>-139.851178715</c:v>
                </c:pt>
                <c:pt idx="16024">
                  <c:v>-281.89186883500003</c:v>
                </c:pt>
                <c:pt idx="16025">
                  <c:v>-321.14146560400002</c:v>
                </c:pt>
                <c:pt idx="16026">
                  <c:v>-396.42530274299997</c:v>
                </c:pt>
                <c:pt idx="16027">
                  <c:v>-497.62021334399998</c:v>
                </c:pt>
                <c:pt idx="16028">
                  <c:v>-360.90747869500001</c:v>
                </c:pt>
                <c:pt idx="16029">
                  <c:v>-229.047687801</c:v>
                </c:pt>
                <c:pt idx="16030">
                  <c:v>-203.325964188</c:v>
                </c:pt>
                <c:pt idx="16031">
                  <c:v>-165.95622823900001</c:v>
                </c:pt>
                <c:pt idx="16032">
                  <c:v>-142.12431877099999</c:v>
                </c:pt>
                <c:pt idx="16033">
                  <c:v>-288.88474054800002</c:v>
                </c:pt>
                <c:pt idx="16034">
                  <c:v>-307.94852120100001</c:v>
                </c:pt>
                <c:pt idx="16035">
                  <c:v>-238.704182661</c:v>
                </c:pt>
                <c:pt idx="16036">
                  <c:v>-119.803227879</c:v>
                </c:pt>
                <c:pt idx="16037">
                  <c:v>-22.193923213000001</c:v>
                </c:pt>
                <c:pt idx="16038">
                  <c:v>-126.417752963</c:v>
                </c:pt>
                <c:pt idx="16039">
                  <c:v>-220.64242133499999</c:v>
                </c:pt>
                <c:pt idx="16040">
                  <c:v>-254.27141024299999</c:v>
                </c:pt>
                <c:pt idx="16041">
                  <c:v>-413.10219965499999</c:v>
                </c:pt>
                <c:pt idx="16042">
                  <c:v>-409.16176023100002</c:v>
                </c:pt>
                <c:pt idx="16043">
                  <c:v>-317.75340745800003</c:v>
                </c:pt>
                <c:pt idx="16044">
                  <c:v>-252.005394325</c:v>
                </c:pt>
                <c:pt idx="16045">
                  <c:v>-205.843220514</c:v>
                </c:pt>
                <c:pt idx="16046">
                  <c:v>-162.744028353</c:v>
                </c:pt>
                <c:pt idx="16047">
                  <c:v>-215.66142249999999</c:v>
                </c:pt>
                <c:pt idx="16048">
                  <c:v>-298.77542661299998</c:v>
                </c:pt>
                <c:pt idx="16049">
                  <c:v>-319.29530006300001</c:v>
                </c:pt>
                <c:pt idx="16050">
                  <c:v>-234.740327987</c:v>
                </c:pt>
                <c:pt idx="16051">
                  <c:v>-125.378837772</c:v>
                </c:pt>
                <c:pt idx="16052">
                  <c:v>-180.31864752800001</c:v>
                </c:pt>
                <c:pt idx="16053">
                  <c:v>-312.62832922600001</c:v>
                </c:pt>
                <c:pt idx="16054">
                  <c:v>-336.02101937600003</c:v>
                </c:pt>
                <c:pt idx="16055">
                  <c:v>-382.78337506399998</c:v>
                </c:pt>
                <c:pt idx="16056">
                  <c:v>-511.63956417600002</c:v>
                </c:pt>
                <c:pt idx="16057">
                  <c:v>-392.66064283700001</c:v>
                </c:pt>
                <c:pt idx="16058">
                  <c:v>-276.54987229400001</c:v>
                </c:pt>
                <c:pt idx="16059">
                  <c:v>-262.18783756900001</c:v>
                </c:pt>
                <c:pt idx="16060">
                  <c:v>-240.47313341700001</c:v>
                </c:pt>
                <c:pt idx="16061">
                  <c:v>-212.26681429499999</c:v>
                </c:pt>
                <c:pt idx="16062">
                  <c:v>-343.55703064099998</c:v>
                </c:pt>
                <c:pt idx="16063">
                  <c:v>-340.34202579399999</c:v>
                </c:pt>
                <c:pt idx="16064">
                  <c:v>-273.95887908700001</c:v>
                </c:pt>
                <c:pt idx="16065">
                  <c:v>-159.899652377</c:v>
                </c:pt>
                <c:pt idx="16066">
                  <c:v>-35.87529962</c:v>
                </c:pt>
                <c:pt idx="16067">
                  <c:v>-141.50963991</c:v>
                </c:pt>
                <c:pt idx="16068">
                  <c:v>-261.09892645899998</c:v>
                </c:pt>
                <c:pt idx="16069">
                  <c:v>-303.760575195</c:v>
                </c:pt>
                <c:pt idx="16070">
                  <c:v>-441.20536535600002</c:v>
                </c:pt>
                <c:pt idx="16071">
                  <c:v>-463.87039216599999</c:v>
                </c:pt>
                <c:pt idx="16072">
                  <c:v>-341.48767145699998</c:v>
                </c:pt>
                <c:pt idx="16073">
                  <c:v>-242.94105627600001</c:v>
                </c:pt>
                <c:pt idx="16074">
                  <c:v>-197.794514448</c:v>
                </c:pt>
                <c:pt idx="16075">
                  <c:v>-155.20288405100001</c:v>
                </c:pt>
                <c:pt idx="16076">
                  <c:v>-187.90405597700001</c:v>
                </c:pt>
                <c:pt idx="16077">
                  <c:v>-305.730077553</c:v>
                </c:pt>
                <c:pt idx="16078">
                  <c:v>-347.10962329400002</c:v>
                </c:pt>
                <c:pt idx="16079">
                  <c:v>-267.63609701199999</c:v>
                </c:pt>
                <c:pt idx="16080">
                  <c:v>-150.316415084</c:v>
                </c:pt>
                <c:pt idx="16081">
                  <c:v>-153.63197759100001</c:v>
                </c:pt>
                <c:pt idx="16082">
                  <c:v>-273.89268459900001</c:v>
                </c:pt>
                <c:pt idx="16083">
                  <c:v>-312.44843973799999</c:v>
                </c:pt>
                <c:pt idx="16084">
                  <c:v>-355.87669254399998</c:v>
                </c:pt>
                <c:pt idx="16085">
                  <c:v>-515.12884978600005</c:v>
                </c:pt>
                <c:pt idx="16086">
                  <c:v>-427.29113762700001</c:v>
                </c:pt>
                <c:pt idx="16087">
                  <c:v>-337.131671541</c:v>
                </c:pt>
                <c:pt idx="16088">
                  <c:v>-317.22628224599998</c:v>
                </c:pt>
                <c:pt idx="16089">
                  <c:v>-279.52245228700002</c:v>
                </c:pt>
                <c:pt idx="16090">
                  <c:v>-235.583920406</c:v>
                </c:pt>
                <c:pt idx="16091">
                  <c:v>-349.23226916800002</c:v>
                </c:pt>
                <c:pt idx="16092">
                  <c:v>-359.59975124699997</c:v>
                </c:pt>
                <c:pt idx="16093">
                  <c:v>-319.06006969600003</c:v>
                </c:pt>
                <c:pt idx="16094">
                  <c:v>-223.16938379199999</c:v>
                </c:pt>
                <c:pt idx="16095">
                  <c:v>-95.302643720000006</c:v>
                </c:pt>
                <c:pt idx="16096">
                  <c:v>-202.31471719300001</c:v>
                </c:pt>
                <c:pt idx="16097">
                  <c:v>-328.83822638999999</c:v>
                </c:pt>
                <c:pt idx="16098">
                  <c:v>-352.09606416700001</c:v>
                </c:pt>
                <c:pt idx="16099">
                  <c:v>-452.45194559200002</c:v>
                </c:pt>
                <c:pt idx="16100">
                  <c:v>-506.29699445900002</c:v>
                </c:pt>
                <c:pt idx="16101">
                  <c:v>-394.75929719599998</c:v>
                </c:pt>
                <c:pt idx="16102">
                  <c:v>-281.27120832200001</c:v>
                </c:pt>
                <c:pt idx="16103">
                  <c:v>-255.19339902300001</c:v>
                </c:pt>
                <c:pt idx="16104">
                  <c:v>-223.63790562700001</c:v>
                </c:pt>
                <c:pt idx="16105">
                  <c:v>-237.73209320000001</c:v>
                </c:pt>
                <c:pt idx="16106">
                  <c:v>-367.69417834199999</c:v>
                </c:pt>
                <c:pt idx="16107">
                  <c:v>-390.00730266699998</c:v>
                </c:pt>
                <c:pt idx="16108">
                  <c:v>-301.110144859</c:v>
                </c:pt>
                <c:pt idx="16109">
                  <c:v>-175.72287279899999</c:v>
                </c:pt>
                <c:pt idx="16110">
                  <c:v>-140.50777141099999</c:v>
                </c:pt>
                <c:pt idx="16111">
                  <c:v>-264.07616982899998</c:v>
                </c:pt>
                <c:pt idx="16112">
                  <c:v>-339.56922779500002</c:v>
                </c:pt>
                <c:pt idx="16113">
                  <c:v>-387.23197585200001</c:v>
                </c:pt>
                <c:pt idx="16114">
                  <c:v>-560.93088774900002</c:v>
                </c:pt>
                <c:pt idx="16115">
                  <c:v>-500.808296993</c:v>
                </c:pt>
                <c:pt idx="16116">
                  <c:v>-405.76349194800002</c:v>
                </c:pt>
                <c:pt idx="16117">
                  <c:v>-355.90359721999999</c:v>
                </c:pt>
                <c:pt idx="16118">
                  <c:v>-306.42048177599997</c:v>
                </c:pt>
                <c:pt idx="16119">
                  <c:v>-268.78228253999998</c:v>
                </c:pt>
                <c:pt idx="16120">
                  <c:v>-372.98404606000003</c:v>
                </c:pt>
                <c:pt idx="16121">
                  <c:v>-421.56610251500001</c:v>
                </c:pt>
                <c:pt idx="16122">
                  <c:v>-416.28755073500002</c:v>
                </c:pt>
                <c:pt idx="16123">
                  <c:v>-336.139495904</c:v>
                </c:pt>
                <c:pt idx="16124">
                  <c:v>-206.95958495100001</c:v>
                </c:pt>
                <c:pt idx="16125">
                  <c:v>124.310006942</c:v>
                </c:pt>
                <c:pt idx="16126">
                  <c:v>8.4158308650000002</c:v>
                </c:pt>
                <c:pt idx="16127">
                  <c:v>-6.6466661809999996</c:v>
                </c:pt>
                <c:pt idx="16128">
                  <c:v>-89.280744772999995</c:v>
                </c:pt>
                <c:pt idx="16129">
                  <c:v>-183.565325288</c:v>
                </c:pt>
                <c:pt idx="16130">
                  <c:v>-52.177045894000003</c:v>
                </c:pt>
                <c:pt idx="16131">
                  <c:v>60.802996194999999</c:v>
                </c:pt>
                <c:pt idx="16132">
                  <c:v>67.718188311000006</c:v>
                </c:pt>
                <c:pt idx="16133">
                  <c:v>100.68925685799999</c:v>
                </c:pt>
                <c:pt idx="16134">
                  <c:v>128.55326704699999</c:v>
                </c:pt>
                <c:pt idx="16135">
                  <c:v>6.5347853410000001</c:v>
                </c:pt>
                <c:pt idx="16136">
                  <c:v>2.409690881</c:v>
                </c:pt>
                <c:pt idx="16137">
                  <c:v>83.834189002000002</c:v>
                </c:pt>
                <c:pt idx="16138">
                  <c:v>201.61293081400001</c:v>
                </c:pt>
                <c:pt idx="16139">
                  <c:v>265.70873203600001</c:v>
                </c:pt>
                <c:pt idx="16140">
                  <c:v>137.324230892</c:v>
                </c:pt>
                <c:pt idx="16141">
                  <c:v>30.443554885000001</c:v>
                </c:pt>
                <c:pt idx="16142">
                  <c:v>-4.765505149</c:v>
                </c:pt>
                <c:pt idx="16143">
                  <c:v>-155.23209492300001</c:v>
                </c:pt>
                <c:pt idx="16144">
                  <c:v>-116.546993284</c:v>
                </c:pt>
                <c:pt idx="16145">
                  <c:v>-11.277518377</c:v>
                </c:pt>
                <c:pt idx="16146">
                  <c:v>55.926183344999998</c:v>
                </c:pt>
                <c:pt idx="16147">
                  <c:v>98.858926013000001</c:v>
                </c:pt>
                <c:pt idx="16148">
                  <c:v>123.01546998400001</c:v>
                </c:pt>
                <c:pt idx="16149">
                  <c:v>35.446069643000001</c:v>
                </c:pt>
                <c:pt idx="16150">
                  <c:v>-50.719278045999999</c:v>
                </c:pt>
                <c:pt idx="16151">
                  <c:v>-64.202039185000004</c:v>
                </c:pt>
                <c:pt idx="16152">
                  <c:v>30.158653589</c:v>
                </c:pt>
                <c:pt idx="16153">
                  <c:v>165.89860979900001</c:v>
                </c:pt>
                <c:pt idx="16154">
                  <c:v>118.82518999600001</c:v>
                </c:pt>
                <c:pt idx="16155">
                  <c:v>-3.5762140910000002</c:v>
                </c:pt>
                <c:pt idx="16156">
                  <c:v>-31.761107894999999</c:v>
                </c:pt>
                <c:pt idx="16157">
                  <c:v>-105.92023340199999</c:v>
                </c:pt>
                <c:pt idx="16158">
                  <c:v>-235.92406457499999</c:v>
                </c:pt>
                <c:pt idx="16159">
                  <c:v>-123.058941199</c:v>
                </c:pt>
                <c:pt idx="16160">
                  <c:v>-8.2511150579999999</c:v>
                </c:pt>
                <c:pt idx="16161">
                  <c:v>14.162825943</c:v>
                </c:pt>
                <c:pt idx="16162">
                  <c:v>61.405767357000002</c:v>
                </c:pt>
                <c:pt idx="16163">
                  <c:v>109.36971597500001</c:v>
                </c:pt>
                <c:pt idx="16164">
                  <c:v>-18.693560668</c:v>
                </c:pt>
                <c:pt idx="16165">
                  <c:v>-23.917153670000001</c:v>
                </c:pt>
                <c:pt idx="16166">
                  <c:v>36.750185459999997</c:v>
                </c:pt>
                <c:pt idx="16167">
                  <c:v>138.664690431</c:v>
                </c:pt>
                <c:pt idx="16168">
                  <c:v>229.61031745</c:v>
                </c:pt>
                <c:pt idx="16169">
                  <c:v>116.163006079</c:v>
                </c:pt>
                <c:pt idx="16170">
                  <c:v>15.800248874999999</c:v>
                </c:pt>
                <c:pt idx="16171">
                  <c:v>-1.055707704</c:v>
                </c:pt>
                <c:pt idx="16172">
                  <c:v>-133.92711834799999</c:v>
                </c:pt>
                <c:pt idx="16173">
                  <c:v>-135.51594513399999</c:v>
                </c:pt>
                <c:pt idx="16174">
                  <c:v>-23.774998759999999</c:v>
                </c:pt>
                <c:pt idx="16175">
                  <c:v>50.978367978999998</c:v>
                </c:pt>
                <c:pt idx="16176">
                  <c:v>79.477887784000004</c:v>
                </c:pt>
                <c:pt idx="16177">
                  <c:v>99.128298200000003</c:v>
                </c:pt>
                <c:pt idx="16178">
                  <c:v>50.308979675000003</c:v>
                </c:pt>
                <c:pt idx="16179">
                  <c:v>-41.750371555000001</c:v>
                </c:pt>
                <c:pt idx="16180">
                  <c:v>-56.969465751000001</c:v>
                </c:pt>
                <c:pt idx="16181">
                  <c:v>41.209033277000003</c:v>
                </c:pt>
                <c:pt idx="16182">
                  <c:v>166.78889446700001</c:v>
                </c:pt>
                <c:pt idx="16183">
                  <c:v>139.25458744100001</c:v>
                </c:pt>
                <c:pt idx="16184">
                  <c:v>1.7490448540000001</c:v>
                </c:pt>
                <c:pt idx="16185">
                  <c:v>-49.237872809000002</c:v>
                </c:pt>
                <c:pt idx="16186">
                  <c:v>-112.02799494600001</c:v>
                </c:pt>
                <c:pt idx="16187">
                  <c:v>-257.58243489199998</c:v>
                </c:pt>
                <c:pt idx="16188">
                  <c:v>-148.731277957</c:v>
                </c:pt>
                <c:pt idx="16189">
                  <c:v>-30.284681115000001</c:v>
                </c:pt>
                <c:pt idx="16190">
                  <c:v>4.6235040400000003</c:v>
                </c:pt>
                <c:pt idx="16191">
                  <c:v>48.411731553000003</c:v>
                </c:pt>
                <c:pt idx="16192">
                  <c:v>86.666206344000003</c:v>
                </c:pt>
                <c:pt idx="16193">
                  <c:v>-49.621383899999998</c:v>
                </c:pt>
                <c:pt idx="16194">
                  <c:v>-69.717047664999996</c:v>
                </c:pt>
                <c:pt idx="16195">
                  <c:v>-33.670865784</c:v>
                </c:pt>
                <c:pt idx="16196">
                  <c:v>64.790655396000005</c:v>
                </c:pt>
                <c:pt idx="16197">
                  <c:v>199.96074200800001</c:v>
                </c:pt>
                <c:pt idx="16198">
                  <c:v>111.947303826</c:v>
                </c:pt>
                <c:pt idx="16199">
                  <c:v>8.973458785</c:v>
                </c:pt>
                <c:pt idx="16200">
                  <c:v>-12.792677141</c:v>
                </c:pt>
                <c:pt idx="16201">
                  <c:v>-137.06332272200001</c:v>
                </c:pt>
                <c:pt idx="16202">
                  <c:v>-185.543620162</c:v>
                </c:pt>
                <c:pt idx="16203">
                  <c:v>-68.469800046000003</c:v>
                </c:pt>
                <c:pt idx="16204">
                  <c:v>16.132660979000001</c:v>
                </c:pt>
                <c:pt idx="16205">
                  <c:v>44.397799143999997</c:v>
                </c:pt>
                <c:pt idx="16206">
                  <c:v>90.814960381000006</c:v>
                </c:pt>
                <c:pt idx="16207">
                  <c:v>87.772414679999997</c:v>
                </c:pt>
                <c:pt idx="16208">
                  <c:v>-19.573621059000001</c:v>
                </c:pt>
                <c:pt idx="16209">
                  <c:v>-42.771575036999998</c:v>
                </c:pt>
                <c:pt idx="16210">
                  <c:v>42.983223875999997</c:v>
                </c:pt>
                <c:pt idx="16211">
                  <c:v>154.08603731400001</c:v>
                </c:pt>
                <c:pt idx="16212">
                  <c:v>150.37169621000001</c:v>
                </c:pt>
                <c:pt idx="16213">
                  <c:v>6.8001435710000004</c:v>
                </c:pt>
                <c:pt idx="16214">
                  <c:v>-54.075165251999998</c:v>
                </c:pt>
                <c:pt idx="16215">
                  <c:v>-85.498112946999996</c:v>
                </c:pt>
                <c:pt idx="16216">
                  <c:v>-235.926119887</c:v>
                </c:pt>
                <c:pt idx="16217">
                  <c:v>-149.11122105000001</c:v>
                </c:pt>
                <c:pt idx="16218">
                  <c:v>-44.69977635</c:v>
                </c:pt>
                <c:pt idx="16219">
                  <c:v>-7.6309878080000004</c:v>
                </c:pt>
                <c:pt idx="16220">
                  <c:v>23.997689393999998</c:v>
                </c:pt>
                <c:pt idx="16221">
                  <c:v>43.635375298</c:v>
                </c:pt>
                <c:pt idx="16222">
                  <c:v>-84.937108757999994</c:v>
                </c:pt>
                <c:pt idx="16223">
                  <c:v>-114.81818239899999</c:v>
                </c:pt>
                <c:pt idx="16224">
                  <c:v>-82.849253434000005</c:v>
                </c:pt>
                <c:pt idx="16225">
                  <c:v>20.832105221999999</c:v>
                </c:pt>
                <c:pt idx="16226">
                  <c:v>168.77726090100001</c:v>
                </c:pt>
                <c:pt idx="16227">
                  <c:v>88.691014417000005</c:v>
                </c:pt>
                <c:pt idx="16228">
                  <c:v>-33.201156542</c:v>
                </c:pt>
                <c:pt idx="16229">
                  <c:v>-68.885018282000004</c:v>
                </c:pt>
                <c:pt idx="16230">
                  <c:v>-179.67428521799999</c:v>
                </c:pt>
                <c:pt idx="16231">
                  <c:v>-266.12425570099998</c:v>
                </c:pt>
                <c:pt idx="16232">
                  <c:v>-135.28478929400001</c:v>
                </c:pt>
                <c:pt idx="16233">
                  <c:v>-14.649806523000001</c:v>
                </c:pt>
                <c:pt idx="16234">
                  <c:v>20.067936186000001</c:v>
                </c:pt>
                <c:pt idx="16235">
                  <c:v>72.530311666000003</c:v>
                </c:pt>
                <c:pt idx="16236">
                  <c:v>91.518910032999997</c:v>
                </c:pt>
                <c:pt idx="16237">
                  <c:v>-38.849574369999999</c:v>
                </c:pt>
                <c:pt idx="16238">
                  <c:v>-66.405989642999998</c:v>
                </c:pt>
                <c:pt idx="16239">
                  <c:v>2.350083631</c:v>
                </c:pt>
                <c:pt idx="16240">
                  <c:v>106.89938565</c:v>
                </c:pt>
                <c:pt idx="16241">
                  <c:v>152.498393378</c:v>
                </c:pt>
                <c:pt idx="16242">
                  <c:v>35.883078820000001</c:v>
                </c:pt>
                <c:pt idx="16243">
                  <c:v>-33.692801015999997</c:v>
                </c:pt>
                <c:pt idx="16244">
                  <c:v>-57.515442487999998</c:v>
                </c:pt>
                <c:pt idx="16245">
                  <c:v>-216.728122066</c:v>
                </c:pt>
                <c:pt idx="16246">
                  <c:v>-167.90719217899999</c:v>
                </c:pt>
                <c:pt idx="16247">
                  <c:v>-78.509322628999996</c:v>
                </c:pt>
                <c:pt idx="16248">
                  <c:v>-39.915730828000001</c:v>
                </c:pt>
                <c:pt idx="16249">
                  <c:v>-12.894959431</c:v>
                </c:pt>
                <c:pt idx="16250">
                  <c:v>14.048092611</c:v>
                </c:pt>
                <c:pt idx="16251">
                  <c:v>-70.524744526999996</c:v>
                </c:pt>
                <c:pt idx="16252">
                  <c:v>-117.24093401899999</c:v>
                </c:pt>
                <c:pt idx="16253">
                  <c:v>-106.41832180999999</c:v>
                </c:pt>
                <c:pt idx="16254">
                  <c:v>-9.0770238130000003</c:v>
                </c:pt>
                <c:pt idx="16255">
                  <c:v>122.815303105</c:v>
                </c:pt>
                <c:pt idx="16256">
                  <c:v>46.625575181999999</c:v>
                </c:pt>
                <c:pt idx="16257">
                  <c:v>-95.026356172999996</c:v>
                </c:pt>
                <c:pt idx="16258">
                  <c:v>-133.36646950100001</c:v>
                </c:pt>
                <c:pt idx="16259">
                  <c:v>-207.85836904999999</c:v>
                </c:pt>
                <c:pt idx="16260">
                  <c:v>-308.21386773500001</c:v>
                </c:pt>
                <c:pt idx="16261">
                  <c:v>-170.79601952900001</c:v>
                </c:pt>
                <c:pt idx="16262">
                  <c:v>-38.265331023000002</c:v>
                </c:pt>
                <c:pt idx="16263">
                  <c:v>-11.948153711</c:v>
                </c:pt>
                <c:pt idx="16264">
                  <c:v>25.969118639000001</c:v>
                </c:pt>
                <c:pt idx="16265">
                  <c:v>50.390314349999997</c:v>
                </c:pt>
                <c:pt idx="16266">
                  <c:v>-95.868770859999998</c:v>
                </c:pt>
                <c:pt idx="16267">
                  <c:v>-114.073621346</c:v>
                </c:pt>
                <c:pt idx="16268">
                  <c:v>-43.931013448000002</c:v>
                </c:pt>
                <c:pt idx="16269">
                  <c:v>75.846005747000007</c:v>
                </c:pt>
                <c:pt idx="16270">
                  <c:v>173.99416195500001</c:v>
                </c:pt>
                <c:pt idx="16271">
                  <c:v>70.227995785999994</c:v>
                </c:pt>
                <c:pt idx="16272">
                  <c:v>-23.52497344</c:v>
                </c:pt>
                <c:pt idx="16273">
                  <c:v>-56.754064882999998</c:v>
                </c:pt>
                <c:pt idx="16274">
                  <c:v>-215.074628816</c:v>
                </c:pt>
                <c:pt idx="16275">
                  <c:v>-210.39940475399999</c:v>
                </c:pt>
                <c:pt idx="16276">
                  <c:v>-118.292806363</c:v>
                </c:pt>
                <c:pt idx="16277">
                  <c:v>-51.809491823999998</c:v>
                </c:pt>
                <c:pt idx="16278">
                  <c:v>-4.8435724269999998</c:v>
                </c:pt>
                <c:pt idx="16279">
                  <c:v>38.873020482999998</c:v>
                </c:pt>
                <c:pt idx="16280">
                  <c:v>-13.539918011999999</c:v>
                </c:pt>
                <c:pt idx="16281">
                  <c:v>-96.040749634999997</c:v>
                </c:pt>
                <c:pt idx="16282">
                  <c:v>-115.961073799</c:v>
                </c:pt>
                <c:pt idx="16283">
                  <c:v>-30.680180686</c:v>
                </c:pt>
                <c:pt idx="16284">
                  <c:v>79.294090687999997</c:v>
                </c:pt>
                <c:pt idx="16285">
                  <c:v>24.874148209000001</c:v>
                </c:pt>
                <c:pt idx="16286">
                  <c:v>-106.832930371</c:v>
                </c:pt>
                <c:pt idx="16287">
                  <c:v>-129.68725375099999</c:v>
                </c:pt>
                <c:pt idx="16288">
                  <c:v>-176.05071010399999</c:v>
                </c:pt>
                <c:pt idx="16289">
                  <c:v>-304.19316570699999</c:v>
                </c:pt>
                <c:pt idx="16290">
                  <c:v>-184.58993203099999</c:v>
                </c:pt>
                <c:pt idx="16291">
                  <c:v>-67.856954842999997</c:v>
                </c:pt>
                <c:pt idx="16292">
                  <c:v>-52.897686409999999</c:v>
                </c:pt>
                <c:pt idx="16293">
                  <c:v>-30.568947139999999</c:v>
                </c:pt>
                <c:pt idx="16294">
                  <c:v>-1.596060864</c:v>
                </c:pt>
                <c:pt idx="16295">
                  <c:v>-132.301558911</c:v>
                </c:pt>
                <c:pt idx="16296">
                  <c:v>-128.53616510500001</c:v>
                </c:pt>
                <c:pt idx="16297">
                  <c:v>-61.442183976000003</c:v>
                </c:pt>
                <c:pt idx="16298">
                  <c:v>53.360299091999998</c:v>
                </c:pt>
                <c:pt idx="16299">
                  <c:v>177.76315033899999</c:v>
                </c:pt>
                <c:pt idx="16300">
                  <c:v>72.525383714</c:v>
                </c:pt>
                <c:pt idx="16301">
                  <c:v>-46.503978558999997</c:v>
                </c:pt>
                <c:pt idx="16302">
                  <c:v>-88.711412295000002</c:v>
                </c:pt>
                <c:pt idx="16303">
                  <c:v>-225.790946676</c:v>
                </c:pt>
                <c:pt idx="16304">
                  <c:v>-247.54487425299999</c:v>
                </c:pt>
                <c:pt idx="16305">
                  <c:v>-124.868311819</c:v>
                </c:pt>
                <c:pt idx="16306">
                  <c:v>-25.942982338</c:v>
                </c:pt>
                <c:pt idx="16307">
                  <c:v>19.893575864999999</c:v>
                </c:pt>
                <c:pt idx="16308">
                  <c:v>62.997877197000001</c:v>
                </c:pt>
                <c:pt idx="16309">
                  <c:v>30.762794992</c:v>
                </c:pt>
                <c:pt idx="16310">
                  <c:v>-86.429678178000003</c:v>
                </c:pt>
                <c:pt idx="16311">
                  <c:v>-127.33449003600001</c:v>
                </c:pt>
                <c:pt idx="16312">
                  <c:v>-47.240466001000001</c:v>
                </c:pt>
                <c:pt idx="16313">
                  <c:v>70.592663883</c:v>
                </c:pt>
                <c:pt idx="16314">
                  <c:v>67.317116253999998</c:v>
                </c:pt>
                <c:pt idx="16315">
                  <c:v>-52.629974832000002</c:v>
                </c:pt>
                <c:pt idx="16316">
                  <c:v>-90.654697847999998</c:v>
                </c:pt>
                <c:pt idx="16317">
                  <c:v>-133.68248905499999</c:v>
                </c:pt>
                <c:pt idx="16318">
                  <c:v>-292.20368965099999</c:v>
                </c:pt>
                <c:pt idx="16319">
                  <c:v>-203.65243889999999</c:v>
                </c:pt>
                <c:pt idx="16320">
                  <c:v>-112.903974205</c:v>
                </c:pt>
                <c:pt idx="16321">
                  <c:v>-92.680863806000005</c:v>
                </c:pt>
                <c:pt idx="16322">
                  <c:v>-54.541777256000003</c:v>
                </c:pt>
                <c:pt idx="16323">
                  <c:v>-9.9962163539999995</c:v>
                </c:pt>
                <c:pt idx="16324">
                  <c:v>-123.22585956099999</c:v>
                </c:pt>
                <c:pt idx="16325">
                  <c:v>-132.93108505500001</c:v>
                </c:pt>
                <c:pt idx="16326">
                  <c:v>-91.574430395999997</c:v>
                </c:pt>
                <c:pt idx="16327">
                  <c:v>5.1369974669999996</c:v>
                </c:pt>
                <c:pt idx="16328">
                  <c:v>133.49023723400001</c:v>
                </c:pt>
                <c:pt idx="16329">
                  <c:v>26.753982445999998</c:v>
                </c:pt>
                <c:pt idx="16330">
                  <c:v>-99.501944245000004</c:v>
                </c:pt>
                <c:pt idx="16331">
                  <c:v>-122.533929727</c:v>
                </c:pt>
                <c:pt idx="16332">
                  <c:v>-222.75341306199999</c:v>
                </c:pt>
                <c:pt idx="16333">
                  <c:v>-275.60130783800003</c:v>
                </c:pt>
                <c:pt idx="16334">
                  <c:v>-138.64580373300001</c:v>
                </c:pt>
                <c:pt idx="16335">
                  <c:v>-25.260344075999999</c:v>
                </c:pt>
                <c:pt idx="16336">
                  <c:v>1.77300649</c:v>
                </c:pt>
                <c:pt idx="16337">
                  <c:v>34.090350151000003</c:v>
                </c:pt>
                <c:pt idx="16338">
                  <c:v>20.551822685000001</c:v>
                </c:pt>
                <c:pt idx="16339">
                  <c:v>-108.927006698</c:v>
                </c:pt>
                <c:pt idx="16340">
                  <c:v>-130.92492508699999</c:v>
                </c:pt>
                <c:pt idx="16341">
                  <c:v>-41.248264683999999</c:v>
                </c:pt>
                <c:pt idx="16342">
                  <c:v>84.858907879</c:v>
                </c:pt>
                <c:pt idx="16343">
                  <c:v>120.193611558</c:v>
                </c:pt>
                <c:pt idx="16344">
                  <c:v>-2.925803808</c:v>
                </c:pt>
                <c:pt idx="16345">
                  <c:v>-77.587248295999999</c:v>
                </c:pt>
                <c:pt idx="16346">
                  <c:v>-124.67519863699999</c:v>
                </c:pt>
                <c:pt idx="16347">
                  <c:v>-297.71120892699997</c:v>
                </c:pt>
                <c:pt idx="16348">
                  <c:v>-236.67884474300001</c:v>
                </c:pt>
                <c:pt idx="16349">
                  <c:v>-141.181737771</c:v>
                </c:pt>
                <c:pt idx="16350">
                  <c:v>-90.850702221999995</c:v>
                </c:pt>
                <c:pt idx="16351">
                  <c:v>-40.584400453000001</c:v>
                </c:pt>
                <c:pt idx="16352">
                  <c:v>-2.1133293439999998</c:v>
                </c:pt>
                <c:pt idx="16353">
                  <c:v>-105.722572722</c:v>
                </c:pt>
                <c:pt idx="16354">
                  <c:v>-153.43179764600001</c:v>
                </c:pt>
                <c:pt idx="16355">
                  <c:v>-147.20220515599999</c:v>
                </c:pt>
                <c:pt idx="16356">
                  <c:v>-66.154149607999997</c:v>
                </c:pt>
                <c:pt idx="16357">
                  <c:v>63.678744600999998</c:v>
                </c:pt>
                <c:pt idx="16358">
                  <c:v>-11.676705029000001</c:v>
                </c:pt>
                <c:pt idx="16359">
                  <c:v>-127.05808882300001</c:v>
                </c:pt>
                <c:pt idx="16360">
                  <c:v>-141.69020173999999</c:v>
                </c:pt>
                <c:pt idx="16361">
                  <c:v>-224.079627475</c:v>
                </c:pt>
                <c:pt idx="16362">
                  <c:v>-317.31518776399997</c:v>
                </c:pt>
                <c:pt idx="16363">
                  <c:v>-185.675535946</c:v>
                </c:pt>
                <c:pt idx="16364">
                  <c:v>-72.306648948000003</c:v>
                </c:pt>
                <c:pt idx="16365">
                  <c:v>-64.822703469999993</c:v>
                </c:pt>
                <c:pt idx="16366">
                  <c:v>-31.156031248000001</c:v>
                </c:pt>
                <c:pt idx="16367">
                  <c:v>-2.6191003629999998</c:v>
                </c:pt>
                <c:pt idx="16368">
                  <c:v>-124.144762642</c:v>
                </c:pt>
                <c:pt idx="16369">
                  <c:v>-127.998654946</c:v>
                </c:pt>
                <c:pt idx="16370">
                  <c:v>-45.887073186999999</c:v>
                </c:pt>
                <c:pt idx="16371">
                  <c:v>72.525025604000007</c:v>
                </c:pt>
                <c:pt idx="16372">
                  <c:v>136.60333616599999</c:v>
                </c:pt>
                <c:pt idx="16373">
                  <c:v>8.3983561390000006</c:v>
                </c:pt>
                <c:pt idx="16374">
                  <c:v>-97.897179718999993</c:v>
                </c:pt>
                <c:pt idx="16375">
                  <c:v>-132.45491124</c:v>
                </c:pt>
                <c:pt idx="16376">
                  <c:v>-282.40212884800002</c:v>
                </c:pt>
                <c:pt idx="16377">
                  <c:v>-242.69570425399999</c:v>
                </c:pt>
                <c:pt idx="16378">
                  <c:v>-137.19263534199999</c:v>
                </c:pt>
                <c:pt idx="16379">
                  <c:v>-69.677721161999997</c:v>
                </c:pt>
                <c:pt idx="16380">
                  <c:v>-26.124312377999999</c:v>
                </c:pt>
                <c:pt idx="16381">
                  <c:v>-1.550025743</c:v>
                </c:pt>
                <c:pt idx="16382">
                  <c:v>-88.671825396000003</c:v>
                </c:pt>
                <c:pt idx="16383">
                  <c:v>-174.17179414700001</c:v>
                </c:pt>
                <c:pt idx="16384">
                  <c:v>-186.78365927199999</c:v>
                </c:pt>
                <c:pt idx="16385">
                  <c:v>-91.492238635000007</c:v>
                </c:pt>
                <c:pt idx="16386">
                  <c:v>44.946259548999997</c:v>
                </c:pt>
                <c:pt idx="16387">
                  <c:v>-1.9617222430000001</c:v>
                </c:pt>
                <c:pt idx="16388">
                  <c:v>-124.02173615700001</c:v>
                </c:pt>
                <c:pt idx="16389">
                  <c:v>-151.962677743</c:v>
                </c:pt>
                <c:pt idx="16390">
                  <c:v>-225.869484653</c:v>
                </c:pt>
                <c:pt idx="16391">
                  <c:v>-355.03393342099997</c:v>
                </c:pt>
                <c:pt idx="16392">
                  <c:v>-241.72310815099999</c:v>
                </c:pt>
                <c:pt idx="16393">
                  <c:v>-126.07966741</c:v>
                </c:pt>
                <c:pt idx="16394">
                  <c:v>-102.87429766699999</c:v>
                </c:pt>
                <c:pt idx="16395">
                  <c:v>-54.847616125999998</c:v>
                </c:pt>
                <c:pt idx="16396">
                  <c:v>-6.1583882379999997</c:v>
                </c:pt>
                <c:pt idx="16397">
                  <c:v>-133.867047923</c:v>
                </c:pt>
                <c:pt idx="16398">
                  <c:v>-138.81090587400001</c:v>
                </c:pt>
                <c:pt idx="16399">
                  <c:v>-77.577532977000004</c:v>
                </c:pt>
                <c:pt idx="16400">
                  <c:v>24.984387645999998</c:v>
                </c:pt>
                <c:pt idx="16401">
                  <c:v>116.275046037</c:v>
                </c:pt>
                <c:pt idx="16402">
                  <c:v>3.5221897119999999</c:v>
                </c:pt>
                <c:pt idx="16403">
                  <c:v>-96.014082733999999</c:v>
                </c:pt>
                <c:pt idx="16404">
                  <c:v>-112.269054281</c:v>
                </c:pt>
                <c:pt idx="16405">
                  <c:v>-244.84008279299999</c:v>
                </c:pt>
                <c:pt idx="16406">
                  <c:v>-245.62974300600001</c:v>
                </c:pt>
                <c:pt idx="16407">
                  <c:v>-133.78076398600001</c:v>
                </c:pt>
                <c:pt idx="16408">
                  <c:v>-58.835712059999999</c:v>
                </c:pt>
                <c:pt idx="16409">
                  <c:v>-29.782880586000001</c:v>
                </c:pt>
                <c:pt idx="16410">
                  <c:v>-9.5587206739999999</c:v>
                </c:pt>
                <c:pt idx="16411">
                  <c:v>-57.372336523000001</c:v>
                </c:pt>
                <c:pt idx="16412">
                  <c:v>-148.57799934600001</c:v>
                </c:pt>
                <c:pt idx="16413">
                  <c:v>-163.18961714899999</c:v>
                </c:pt>
                <c:pt idx="16414">
                  <c:v>-64.328844152000002</c:v>
                </c:pt>
                <c:pt idx="16415">
                  <c:v>61.663234455999998</c:v>
                </c:pt>
                <c:pt idx="16416">
                  <c:v>34.084154607000002</c:v>
                </c:pt>
                <c:pt idx="16417">
                  <c:v>-103.332874659</c:v>
                </c:pt>
                <c:pt idx="16418">
                  <c:v>-154.04298298</c:v>
                </c:pt>
                <c:pt idx="16419">
                  <c:v>-216.17773160300001</c:v>
                </c:pt>
                <c:pt idx="16420">
                  <c:v>-360.634047237</c:v>
                </c:pt>
                <c:pt idx="16421">
                  <c:v>-250.965850424</c:v>
                </c:pt>
                <c:pt idx="16422">
                  <c:v>-131.78991603599999</c:v>
                </c:pt>
                <c:pt idx="16423">
                  <c:v>-96.384372884000001</c:v>
                </c:pt>
                <c:pt idx="16424">
                  <c:v>-52.220994779000002</c:v>
                </c:pt>
                <c:pt idx="16425">
                  <c:v>-13.607426898</c:v>
                </c:pt>
                <c:pt idx="16426">
                  <c:v>-149.63274112400001</c:v>
                </c:pt>
                <c:pt idx="16427">
                  <c:v>-169.407849263</c:v>
                </c:pt>
                <c:pt idx="16428">
                  <c:v>-132.48818782399999</c:v>
                </c:pt>
                <c:pt idx="16429">
                  <c:v>-32.805782092999998</c:v>
                </c:pt>
                <c:pt idx="16430">
                  <c:v>103.245989036</c:v>
                </c:pt>
                <c:pt idx="16431">
                  <c:v>15.782252669</c:v>
                </c:pt>
                <c:pt idx="16432">
                  <c:v>-86.832732366000002</c:v>
                </c:pt>
                <c:pt idx="16433">
                  <c:v>-108.525067359</c:v>
                </c:pt>
                <c:pt idx="16434">
                  <c:v>-232.720071316</c:v>
                </c:pt>
                <c:pt idx="16435">
                  <c:v>-280.64449055199998</c:v>
                </c:pt>
                <c:pt idx="16436">
                  <c:v>-163.79999962900001</c:v>
                </c:pt>
                <c:pt idx="16437">
                  <c:v>-78.178565247999998</c:v>
                </c:pt>
                <c:pt idx="16438">
                  <c:v>-48.658510853000003</c:v>
                </c:pt>
                <c:pt idx="16439">
                  <c:v>-1.2275370489999999</c:v>
                </c:pt>
                <c:pt idx="16440">
                  <c:v>-3.5512338699999999</c:v>
                </c:pt>
                <c:pt idx="16441">
                  <c:v>-110.612157373</c:v>
                </c:pt>
                <c:pt idx="16442">
                  <c:v>-133.729931757</c:v>
                </c:pt>
                <c:pt idx="16443">
                  <c:v>-47.693266444000002</c:v>
                </c:pt>
                <c:pt idx="16444">
                  <c:v>63.627787351999999</c:v>
                </c:pt>
                <c:pt idx="16445">
                  <c:v>59.581258056000003</c:v>
                </c:pt>
                <c:pt idx="16446">
                  <c:v>-82.857480465999998</c:v>
                </c:pt>
                <c:pt idx="16447">
                  <c:v>-142.56987056099999</c:v>
                </c:pt>
                <c:pt idx="16448">
                  <c:v>-173.162628334</c:v>
                </c:pt>
                <c:pt idx="16449">
                  <c:v>-323.10672911</c:v>
                </c:pt>
                <c:pt idx="16450">
                  <c:v>-235.83979177800001</c:v>
                </c:pt>
                <c:pt idx="16451">
                  <c:v>-131.255406007</c:v>
                </c:pt>
                <c:pt idx="16452">
                  <c:v>-94.100973178000004</c:v>
                </c:pt>
                <c:pt idx="16453">
                  <c:v>-62.334022124999997</c:v>
                </c:pt>
                <c:pt idx="16454">
                  <c:v>-42.859318746</c:v>
                </c:pt>
                <c:pt idx="16455">
                  <c:v>-169.95615773200001</c:v>
                </c:pt>
                <c:pt idx="16456">
                  <c:v>-198.58483423800001</c:v>
                </c:pt>
                <c:pt idx="16457">
                  <c:v>-165.65033452</c:v>
                </c:pt>
                <c:pt idx="16458">
                  <c:v>-61.164585905000003</c:v>
                </c:pt>
                <c:pt idx="16459">
                  <c:v>87.161225017999996</c:v>
                </c:pt>
                <c:pt idx="16460">
                  <c:v>7.091498326</c:v>
                </c:pt>
                <c:pt idx="16461">
                  <c:v>-114.951840355</c:v>
                </c:pt>
                <c:pt idx="16462">
                  <c:v>-150.70456432</c:v>
                </c:pt>
                <c:pt idx="16463">
                  <c:v>-261.50772465599999</c:v>
                </c:pt>
                <c:pt idx="16464">
                  <c:v>-346.55010927799998</c:v>
                </c:pt>
                <c:pt idx="16465">
                  <c:v>-214.582070198</c:v>
                </c:pt>
                <c:pt idx="16466">
                  <c:v>-92.816376313999996</c:v>
                </c:pt>
                <c:pt idx="16467">
                  <c:v>-57.321644571999997</c:v>
                </c:pt>
                <c:pt idx="16468">
                  <c:v>-4.5372761529999996</c:v>
                </c:pt>
                <c:pt idx="16469">
                  <c:v>14.564563269000001</c:v>
                </c:pt>
                <c:pt idx="16470">
                  <c:v>-115.882713968</c:v>
                </c:pt>
                <c:pt idx="16471">
                  <c:v>-143.36926453999999</c:v>
                </c:pt>
                <c:pt idx="16472">
                  <c:v>-74.792788979999997</c:v>
                </c:pt>
                <c:pt idx="16473">
                  <c:v>31.291678485999999</c:v>
                </c:pt>
                <c:pt idx="16474">
                  <c:v>78.369738642000002</c:v>
                </c:pt>
                <c:pt idx="16475">
                  <c:v>-37.228197741999999</c:v>
                </c:pt>
                <c:pt idx="16476">
                  <c:v>-106.31538325699999</c:v>
                </c:pt>
                <c:pt idx="16477">
                  <c:v>-130.156152859</c:v>
                </c:pt>
                <c:pt idx="16478">
                  <c:v>-289.42041462999998</c:v>
                </c:pt>
                <c:pt idx="16479">
                  <c:v>-240.50712099699999</c:v>
                </c:pt>
                <c:pt idx="16480">
                  <c:v>-151.095278165</c:v>
                </c:pt>
                <c:pt idx="16481">
                  <c:v>-112.76225610199999</c:v>
                </c:pt>
                <c:pt idx="16482">
                  <c:v>-84.071170352999999</c:v>
                </c:pt>
                <c:pt idx="16483">
                  <c:v>-55.55768114</c:v>
                </c:pt>
                <c:pt idx="16484">
                  <c:v>-138.92763261600001</c:v>
                </c:pt>
                <c:pt idx="16485">
                  <c:v>-185.19522495800001</c:v>
                </c:pt>
                <c:pt idx="16486">
                  <c:v>-174.22270467300001</c:v>
                </c:pt>
                <c:pt idx="16487">
                  <c:v>-76.703553306000003</c:v>
                </c:pt>
                <c:pt idx="16488">
                  <c:v>55.113423032</c:v>
                </c:pt>
                <c:pt idx="16489">
                  <c:v>-21.057895345999999</c:v>
                </c:pt>
                <c:pt idx="16490">
                  <c:v>-163.00913007700001</c:v>
                </c:pt>
                <c:pt idx="16491">
                  <c:v>-199.63732397300001</c:v>
                </c:pt>
                <c:pt idx="16492">
                  <c:v>-272.65630362100001</c:v>
                </c:pt>
                <c:pt idx="16493">
                  <c:v>-372.26913106000001</c:v>
                </c:pt>
                <c:pt idx="16494">
                  <c:v>-234.17179116299999</c:v>
                </c:pt>
                <c:pt idx="16495">
                  <c:v>-101.247271446</c:v>
                </c:pt>
                <c:pt idx="16496">
                  <c:v>-74.895586547999997</c:v>
                </c:pt>
                <c:pt idx="16497">
                  <c:v>-37.201020681000003</c:v>
                </c:pt>
                <c:pt idx="16498">
                  <c:v>-12.720502932</c:v>
                </c:pt>
                <c:pt idx="16499">
                  <c:v>-159.050087824</c:v>
                </c:pt>
                <c:pt idx="16500">
                  <c:v>-175.39003571999999</c:v>
                </c:pt>
                <c:pt idx="16501">
                  <c:v>-103.804101385</c:v>
                </c:pt>
                <c:pt idx="16502">
                  <c:v>17.151999480000001</c:v>
                </c:pt>
                <c:pt idx="16503">
                  <c:v>116.19008554200001</c:v>
                </c:pt>
                <c:pt idx="16504">
                  <c:v>12.613549065000001</c:v>
                </c:pt>
                <c:pt idx="16505">
                  <c:v>-81.564131015000001</c:v>
                </c:pt>
                <c:pt idx="16506">
                  <c:v>-115.204826435</c:v>
                </c:pt>
                <c:pt idx="16507">
                  <c:v>-273.28337377399998</c:v>
                </c:pt>
                <c:pt idx="16508">
                  <c:v>-268.86616367599999</c:v>
                </c:pt>
                <c:pt idx="16509">
                  <c:v>-174.958162915</c:v>
                </c:pt>
                <c:pt idx="16510">
                  <c:v>-106.668473103</c:v>
                </c:pt>
                <c:pt idx="16511">
                  <c:v>-58.423148558999998</c:v>
                </c:pt>
                <c:pt idx="16512">
                  <c:v>-13.983989126999999</c:v>
                </c:pt>
                <c:pt idx="16513">
                  <c:v>-66.134055821000004</c:v>
                </c:pt>
                <c:pt idx="16514">
                  <c:v>-148.999468729</c:v>
                </c:pt>
                <c:pt idx="16515">
                  <c:v>-169.21099864000001</c:v>
                </c:pt>
                <c:pt idx="16516">
                  <c:v>-83.874706266999993</c:v>
                </c:pt>
                <c:pt idx="16517">
                  <c:v>25.968406686000002</c:v>
                </c:pt>
                <c:pt idx="16518">
                  <c:v>-26.252171558000001</c:v>
                </c:pt>
                <c:pt idx="16519">
                  <c:v>-156.280373368</c:v>
                </c:pt>
                <c:pt idx="16520">
                  <c:v>-178.10787398599999</c:v>
                </c:pt>
                <c:pt idx="16521">
                  <c:v>-224.14376214000001</c:v>
                </c:pt>
                <c:pt idx="16522">
                  <c:v>-352.53857789400001</c:v>
                </c:pt>
                <c:pt idx="16523">
                  <c:v>-232.90459804</c:v>
                </c:pt>
                <c:pt idx="16524">
                  <c:v>-116.44424087100001</c:v>
                </c:pt>
                <c:pt idx="16525">
                  <c:v>-101.567296942</c:v>
                </c:pt>
                <c:pt idx="16526">
                  <c:v>-79.352123485000007</c:v>
                </c:pt>
                <c:pt idx="16527">
                  <c:v>-48.312281671000001</c:v>
                </c:pt>
                <c:pt idx="16528">
                  <c:v>-177.247202781</c:v>
                </c:pt>
                <c:pt idx="16529">
                  <c:v>-172.42999627500001</c:v>
                </c:pt>
                <c:pt idx="16530">
                  <c:v>-104.912369113</c:v>
                </c:pt>
                <c:pt idx="16531">
                  <c:v>10.055275431</c:v>
                </c:pt>
                <c:pt idx="16532">
                  <c:v>134.45603778700001</c:v>
                </c:pt>
                <c:pt idx="16533">
                  <c:v>28.914331932</c:v>
                </c:pt>
                <c:pt idx="16534">
                  <c:v>-90.508747075000002</c:v>
                </c:pt>
                <c:pt idx="16535">
                  <c:v>-132.59998711099999</c:v>
                </c:pt>
                <c:pt idx="16536">
                  <c:v>-267.47987081399998</c:v>
                </c:pt>
                <c:pt idx="16537">
                  <c:v>-288.21670049800002</c:v>
                </c:pt>
                <c:pt idx="16538">
                  <c:v>-164.12610057099999</c:v>
                </c:pt>
                <c:pt idx="16539">
                  <c:v>-64.208883115000006</c:v>
                </c:pt>
                <c:pt idx="16540">
                  <c:v>-18.341523070000001</c:v>
                </c:pt>
                <c:pt idx="16541">
                  <c:v>24.386669864000002</c:v>
                </c:pt>
                <c:pt idx="16542">
                  <c:v>-7.979536854</c:v>
                </c:pt>
                <c:pt idx="16543">
                  <c:v>-125.32122853600001</c:v>
                </c:pt>
                <c:pt idx="16544">
                  <c:v>-166.06273639099999</c:v>
                </c:pt>
                <c:pt idx="16545">
                  <c:v>-84.053400808000006</c:v>
                </c:pt>
                <c:pt idx="16546">
                  <c:v>35.578208093000001</c:v>
                </c:pt>
                <c:pt idx="16547">
                  <c:v>33.981962762000002</c:v>
                </c:pt>
                <c:pt idx="16548">
                  <c:v>-85.414372233999998</c:v>
                </c:pt>
                <c:pt idx="16549">
                  <c:v>-123.984717504</c:v>
                </c:pt>
                <c:pt idx="16550">
                  <c:v>-167.63939865099999</c:v>
                </c:pt>
                <c:pt idx="16551">
                  <c:v>-326.56046543000002</c:v>
                </c:pt>
                <c:pt idx="16552">
                  <c:v>-238.14945198699999</c:v>
                </c:pt>
                <c:pt idx="16553">
                  <c:v>-147.55495460200001</c:v>
                </c:pt>
                <c:pt idx="16554">
                  <c:v>-125.055112757</c:v>
                </c:pt>
                <c:pt idx="16555">
                  <c:v>-84.990875957</c:v>
                </c:pt>
                <c:pt idx="16556">
                  <c:v>-39.361335638</c:v>
                </c:pt>
                <c:pt idx="16557">
                  <c:v>-152.15369829299999</c:v>
                </c:pt>
                <c:pt idx="16558">
                  <c:v>-162.329137914</c:v>
                </c:pt>
                <c:pt idx="16559">
                  <c:v>-121.63601557299999</c:v>
                </c:pt>
                <c:pt idx="16560">
                  <c:v>-25.338326564999999</c:v>
                </c:pt>
                <c:pt idx="16561">
                  <c:v>102.951620365</c:v>
                </c:pt>
                <c:pt idx="16562">
                  <c:v>-3.4193564140000001</c:v>
                </c:pt>
                <c:pt idx="16563">
                  <c:v>-127.524933076</c:v>
                </c:pt>
                <c:pt idx="16564">
                  <c:v>-148.863711671</c:v>
                </c:pt>
                <c:pt idx="16565">
                  <c:v>-248.14573995699999</c:v>
                </c:pt>
                <c:pt idx="16566">
                  <c:v>-301.370177533</c:v>
                </c:pt>
                <c:pt idx="16567">
                  <c:v>-163.97483009699999</c:v>
                </c:pt>
                <c:pt idx="16568">
                  <c:v>-50.703541098000002</c:v>
                </c:pt>
                <c:pt idx="16569">
                  <c:v>-24.324307136000002</c:v>
                </c:pt>
                <c:pt idx="16570">
                  <c:v>7.7104267679999996</c:v>
                </c:pt>
                <c:pt idx="16571">
                  <c:v>-5.2303267599999996</c:v>
                </c:pt>
                <c:pt idx="16572">
                  <c:v>-132.35120397700001</c:v>
                </c:pt>
                <c:pt idx="16573">
                  <c:v>-152.398995931</c:v>
                </c:pt>
                <c:pt idx="16574">
                  <c:v>-61.738271507</c:v>
                </c:pt>
                <c:pt idx="16575">
                  <c:v>64.883480560999999</c:v>
                </c:pt>
                <c:pt idx="16576">
                  <c:v>100.65652944999999</c:v>
                </c:pt>
                <c:pt idx="16577">
                  <c:v>-23.009461428000002</c:v>
                </c:pt>
                <c:pt idx="16578">
                  <c:v>-98.827841394999993</c:v>
                </c:pt>
                <c:pt idx="16579">
                  <c:v>-146.11424022400001</c:v>
                </c:pt>
                <c:pt idx="16580">
                  <c:v>-318.48290043899999</c:v>
                </c:pt>
                <c:pt idx="16581">
                  <c:v>-255.83975627000001</c:v>
                </c:pt>
                <c:pt idx="16582">
                  <c:v>-158.46977994100001</c:v>
                </c:pt>
                <c:pt idx="16583">
                  <c:v>316.16978482299999</c:v>
                </c:pt>
                <c:pt idx="16584">
                  <c:v>366.59244219800001</c:v>
                </c:pt>
                <c:pt idx="16585">
                  <c:v>404.31716856899999</c:v>
                </c:pt>
                <c:pt idx="16586">
                  <c:v>300.03218189500001</c:v>
                </c:pt>
                <c:pt idx="16587">
                  <c:v>251.203002142</c:v>
                </c:pt>
                <c:pt idx="16588">
                  <c:v>256.64835464999999</c:v>
                </c:pt>
                <c:pt idx="16589">
                  <c:v>337.76870605800002</c:v>
                </c:pt>
                <c:pt idx="16590">
                  <c:v>469.76105876899999</c:v>
                </c:pt>
                <c:pt idx="16591">
                  <c:v>396.40454421800001</c:v>
                </c:pt>
                <c:pt idx="16592">
                  <c:v>281.79436419500001</c:v>
                </c:pt>
                <c:pt idx="16593">
                  <c:v>266.79008173099999</c:v>
                </c:pt>
                <c:pt idx="16594">
                  <c:v>183.65273861599999</c:v>
                </c:pt>
                <c:pt idx="16595">
                  <c:v>89.192066202999996</c:v>
                </c:pt>
                <c:pt idx="16596">
                  <c:v>189.606867682</c:v>
                </c:pt>
                <c:pt idx="16597">
                  <c:v>302.69379961300001</c:v>
                </c:pt>
                <c:pt idx="16598">
                  <c:v>310.05200979900002</c:v>
                </c:pt>
                <c:pt idx="16599">
                  <c:v>345.74458467199997</c:v>
                </c:pt>
                <c:pt idx="16600">
                  <c:v>375.853876915</c:v>
                </c:pt>
                <c:pt idx="16601">
                  <c:v>254.66435451500001</c:v>
                </c:pt>
                <c:pt idx="16602">
                  <c:v>250.53385091199999</c:v>
                </c:pt>
                <c:pt idx="16603">
                  <c:v>331.76422696499998</c:v>
                </c:pt>
                <c:pt idx="16604">
                  <c:v>449.14392793799999</c:v>
                </c:pt>
                <c:pt idx="16605">
                  <c:v>512.65260829900001</c:v>
                </c:pt>
                <c:pt idx="16606">
                  <c:v>383.78341259199999</c:v>
                </c:pt>
                <c:pt idx="16607">
                  <c:v>277.46067155999998</c:v>
                </c:pt>
                <c:pt idx="16608">
                  <c:v>244.69626951000001</c:v>
                </c:pt>
                <c:pt idx="16609">
                  <c:v>95.659607034999993</c:v>
                </c:pt>
                <c:pt idx="16610">
                  <c:v>135.06356837999999</c:v>
                </c:pt>
                <c:pt idx="16611">
                  <c:v>240.66988044499999</c:v>
                </c:pt>
                <c:pt idx="16612">
                  <c:v>307.71758142099998</c:v>
                </c:pt>
                <c:pt idx="16613">
                  <c:v>350.04022610800001</c:v>
                </c:pt>
                <c:pt idx="16614">
                  <c:v>373.48130180700002</c:v>
                </c:pt>
                <c:pt idx="16615">
                  <c:v>286.09769163200002</c:v>
                </c:pt>
                <c:pt idx="16616">
                  <c:v>200.704224643</c:v>
                </c:pt>
                <c:pt idx="16617">
                  <c:v>189.418593493</c:v>
                </c:pt>
                <c:pt idx="16618">
                  <c:v>285.64759605299997</c:v>
                </c:pt>
                <c:pt idx="16619">
                  <c:v>422.44440198400002</c:v>
                </c:pt>
                <c:pt idx="16620">
                  <c:v>375.47002432300002</c:v>
                </c:pt>
                <c:pt idx="16621">
                  <c:v>252.331143075</c:v>
                </c:pt>
                <c:pt idx="16622">
                  <c:v>222.85827318700001</c:v>
                </c:pt>
                <c:pt idx="16623">
                  <c:v>148.123536097</c:v>
                </c:pt>
                <c:pt idx="16624">
                  <c:v>18.305937571000001</c:v>
                </c:pt>
                <c:pt idx="16625">
                  <c:v>131.61360473600001</c:v>
                </c:pt>
                <c:pt idx="16626">
                  <c:v>248.669934442</c:v>
                </c:pt>
                <c:pt idx="16627">
                  <c:v>273.01470569499998</c:v>
                </c:pt>
                <c:pt idx="16628">
                  <c:v>321.40754385600002</c:v>
                </c:pt>
                <c:pt idx="16629">
                  <c:v>369.63664595699998</c:v>
                </c:pt>
                <c:pt idx="16630">
                  <c:v>240.91849311600001</c:v>
                </c:pt>
                <c:pt idx="16631">
                  <c:v>234.87995919400001</c:v>
                </c:pt>
                <c:pt idx="16632">
                  <c:v>295.09717593599999</c:v>
                </c:pt>
                <c:pt idx="16633">
                  <c:v>396.70956114000001</c:v>
                </c:pt>
                <c:pt idx="16634">
                  <c:v>488.84441201200002</c:v>
                </c:pt>
                <c:pt idx="16635">
                  <c:v>377.58640908000001</c:v>
                </c:pt>
                <c:pt idx="16636">
                  <c:v>278.83506650099997</c:v>
                </c:pt>
                <c:pt idx="16637">
                  <c:v>262.42719040600002</c:v>
                </c:pt>
                <c:pt idx="16638">
                  <c:v>129.16808080600001</c:v>
                </c:pt>
                <c:pt idx="16639">
                  <c:v>127.27263806800001</c:v>
                </c:pt>
                <c:pt idx="16640">
                  <c:v>238.478183336</c:v>
                </c:pt>
                <c:pt idx="16641">
                  <c:v>312.63337920200001</c:v>
                </c:pt>
                <c:pt idx="16642">
                  <c:v>340.38988075600003</c:v>
                </c:pt>
                <c:pt idx="16643">
                  <c:v>361.57277240899998</c:v>
                </c:pt>
                <c:pt idx="16644">
                  <c:v>315.33091816899997</c:v>
                </c:pt>
                <c:pt idx="16645">
                  <c:v>224.69409577799999</c:v>
                </c:pt>
                <c:pt idx="16646">
                  <c:v>210.04813568399999</c:v>
                </c:pt>
                <c:pt idx="16647">
                  <c:v>308.52965283999998</c:v>
                </c:pt>
                <c:pt idx="16648">
                  <c:v>433.71210656300002</c:v>
                </c:pt>
                <c:pt idx="16649">
                  <c:v>405.30974157499998</c:v>
                </c:pt>
                <c:pt idx="16650">
                  <c:v>266.79571226600001</c:v>
                </c:pt>
                <c:pt idx="16651">
                  <c:v>214.59279919900001</c:v>
                </c:pt>
                <c:pt idx="16652">
                  <c:v>153.73128029399999</c:v>
                </c:pt>
                <c:pt idx="16653">
                  <c:v>10.034845710999999</c:v>
                </c:pt>
                <c:pt idx="16654">
                  <c:v>120.007487822</c:v>
                </c:pt>
                <c:pt idx="16655">
                  <c:v>239.31895173000001</c:v>
                </c:pt>
                <c:pt idx="16656">
                  <c:v>274.46754796499999</c:v>
                </c:pt>
                <c:pt idx="16657">
                  <c:v>317.72440234099997</c:v>
                </c:pt>
                <c:pt idx="16658">
                  <c:v>355.18250836200002</c:v>
                </c:pt>
                <c:pt idx="16659">
                  <c:v>218.36749901499999</c:v>
                </c:pt>
                <c:pt idx="16660">
                  <c:v>197.22877690199999</c:v>
                </c:pt>
                <c:pt idx="16661">
                  <c:v>235.11025327799999</c:v>
                </c:pt>
                <c:pt idx="16662">
                  <c:v>335.702987038</c:v>
                </c:pt>
                <c:pt idx="16663">
                  <c:v>472.44157653899998</c:v>
                </c:pt>
                <c:pt idx="16664">
                  <c:v>385.00029350800003</c:v>
                </c:pt>
                <c:pt idx="16665">
                  <c:v>281.67713234299998</c:v>
                </c:pt>
                <c:pt idx="16666">
                  <c:v>258.72051080199998</c:v>
                </c:pt>
                <c:pt idx="16667">
                  <c:v>133.589623609</c:v>
                </c:pt>
                <c:pt idx="16668">
                  <c:v>84.875776596999998</c:v>
                </c:pt>
                <c:pt idx="16669">
                  <c:v>200.373010075</c:v>
                </c:pt>
                <c:pt idx="16670">
                  <c:v>287.087574007</c:v>
                </c:pt>
                <c:pt idx="16671">
                  <c:v>317.52378243499999</c:v>
                </c:pt>
                <c:pt idx="16672">
                  <c:v>365.54615748600003</c:v>
                </c:pt>
                <c:pt idx="16673">
                  <c:v>363.24426075899999</c:v>
                </c:pt>
                <c:pt idx="16674">
                  <c:v>255.426092498</c:v>
                </c:pt>
                <c:pt idx="16675">
                  <c:v>231.39557121199999</c:v>
                </c:pt>
                <c:pt idx="16676">
                  <c:v>316.57871976000001</c:v>
                </c:pt>
                <c:pt idx="16677">
                  <c:v>427.11948938199998</c:v>
                </c:pt>
                <c:pt idx="16678">
                  <c:v>421.91942793099997</c:v>
                </c:pt>
                <c:pt idx="16679">
                  <c:v>280.35216230499998</c:v>
                </c:pt>
                <c:pt idx="16680">
                  <c:v>221.30204867099999</c:v>
                </c:pt>
                <c:pt idx="16681">
                  <c:v>190.83666139900001</c:v>
                </c:pt>
                <c:pt idx="16682">
                  <c:v>40.399044506999999</c:v>
                </c:pt>
                <c:pt idx="16683">
                  <c:v>127.080460089</c:v>
                </c:pt>
                <c:pt idx="16684">
                  <c:v>230.907968275</c:v>
                </c:pt>
                <c:pt idx="16685">
                  <c:v>267.18534038000001</c:v>
                </c:pt>
                <c:pt idx="16686">
                  <c:v>298.07328453299999</c:v>
                </c:pt>
                <c:pt idx="16687">
                  <c:v>316.36844691499999</c:v>
                </c:pt>
                <c:pt idx="16688">
                  <c:v>190.20210776799999</c:v>
                </c:pt>
                <c:pt idx="16689">
                  <c:v>162.15062417300001</c:v>
                </c:pt>
                <c:pt idx="16690">
                  <c:v>195.19787899900001</c:v>
                </c:pt>
                <c:pt idx="16691">
                  <c:v>299.55894673099999</c:v>
                </c:pt>
                <c:pt idx="16692">
                  <c:v>447.29854308199998</c:v>
                </c:pt>
                <c:pt idx="16693">
                  <c:v>366.29726475199999</c:v>
                </c:pt>
                <c:pt idx="16694">
                  <c:v>243.09994842</c:v>
                </c:pt>
                <c:pt idx="16695">
                  <c:v>206.344680606</c:v>
                </c:pt>
                <c:pt idx="16696">
                  <c:v>94.700850251999995</c:v>
                </c:pt>
                <c:pt idx="16697">
                  <c:v>10.215759372000001</c:v>
                </c:pt>
                <c:pt idx="16698">
                  <c:v>142.464308321</c:v>
                </c:pt>
                <c:pt idx="16699">
                  <c:v>264.45800328600001</c:v>
                </c:pt>
                <c:pt idx="16700">
                  <c:v>299.79053229300001</c:v>
                </c:pt>
                <c:pt idx="16701">
                  <c:v>351.91906964499998</c:v>
                </c:pt>
                <c:pt idx="16702">
                  <c:v>370.13483443699999</c:v>
                </c:pt>
                <c:pt idx="16703">
                  <c:v>238.71140896099999</c:v>
                </c:pt>
                <c:pt idx="16704">
                  <c:v>210.395593953</c:v>
                </c:pt>
                <c:pt idx="16705">
                  <c:v>277.98429954099998</c:v>
                </c:pt>
                <c:pt idx="16706">
                  <c:v>384.59708016899998</c:v>
                </c:pt>
                <c:pt idx="16707">
                  <c:v>431.98979080300001</c:v>
                </c:pt>
                <c:pt idx="16708">
                  <c:v>316.32141946299998</c:v>
                </c:pt>
                <c:pt idx="16709">
                  <c:v>246.73449421699999</c:v>
                </c:pt>
                <c:pt idx="16710">
                  <c:v>221.89036749100001</c:v>
                </c:pt>
                <c:pt idx="16711">
                  <c:v>61.660806057000002</c:v>
                </c:pt>
                <c:pt idx="16712">
                  <c:v>109.84837122899999</c:v>
                </c:pt>
                <c:pt idx="16713">
                  <c:v>198.40824640599999</c:v>
                </c:pt>
                <c:pt idx="16714">
                  <c:v>235.68667306</c:v>
                </c:pt>
                <c:pt idx="16715">
                  <c:v>264.81172780999998</c:v>
                </c:pt>
                <c:pt idx="16716">
                  <c:v>293.63589024300001</c:v>
                </c:pt>
                <c:pt idx="16717">
                  <c:v>210.142120955</c:v>
                </c:pt>
                <c:pt idx="16718">
                  <c:v>163.37564279700001</c:v>
                </c:pt>
                <c:pt idx="16719">
                  <c:v>173.641970515</c:v>
                </c:pt>
                <c:pt idx="16720">
                  <c:v>270.45453688999999</c:v>
                </c:pt>
                <c:pt idx="16721">
                  <c:v>401.37243520599998</c:v>
                </c:pt>
                <c:pt idx="16722">
                  <c:v>324.24329669399998</c:v>
                </c:pt>
                <c:pt idx="16723">
                  <c:v>181.28918119400001</c:v>
                </c:pt>
                <c:pt idx="16724">
                  <c:v>144.83291139400001</c:v>
                </c:pt>
                <c:pt idx="16725">
                  <c:v>71.703258540999997</c:v>
                </c:pt>
                <c:pt idx="16726">
                  <c:v>-28.177024293999999</c:v>
                </c:pt>
                <c:pt idx="16727">
                  <c:v>109.39815705700001</c:v>
                </c:pt>
                <c:pt idx="16728">
                  <c:v>241.65747049399999</c:v>
                </c:pt>
                <c:pt idx="16729">
                  <c:v>267.17640544</c:v>
                </c:pt>
                <c:pt idx="16730">
                  <c:v>303.94568824200002</c:v>
                </c:pt>
                <c:pt idx="16731">
                  <c:v>327.64544772800002</c:v>
                </c:pt>
                <c:pt idx="16732">
                  <c:v>454.73875040199999</c:v>
                </c:pt>
                <c:pt idx="16733">
                  <c:v>350.19792502199999</c:v>
                </c:pt>
                <c:pt idx="16734">
                  <c:v>254.98252537499999</c:v>
                </c:pt>
                <c:pt idx="16735">
                  <c:v>220.24010128399999</c:v>
                </c:pt>
                <c:pt idx="16736">
                  <c:v>61.329746966999998</c:v>
                </c:pt>
                <c:pt idx="16737">
                  <c:v>65.122851061999995</c:v>
                </c:pt>
                <c:pt idx="16738">
                  <c:v>158.76443937600001</c:v>
                </c:pt>
                <c:pt idx="16739">
                  <c:v>226.812051414</c:v>
                </c:pt>
                <c:pt idx="16740">
                  <c:v>274.78824004699999</c:v>
                </c:pt>
                <c:pt idx="16741">
                  <c:v>318.57402105699998</c:v>
                </c:pt>
                <c:pt idx="16742">
                  <c:v>265.514157168</c:v>
                </c:pt>
                <c:pt idx="16743">
                  <c:v>181.795820311</c:v>
                </c:pt>
                <c:pt idx="16744">
                  <c:v>160.73682816900001</c:v>
                </c:pt>
                <c:pt idx="16745">
                  <c:v>245.37879124</c:v>
                </c:pt>
                <c:pt idx="16746">
                  <c:v>354.42236119199998</c:v>
                </c:pt>
                <c:pt idx="16747">
                  <c:v>301.75231479600001</c:v>
                </c:pt>
                <c:pt idx="16748">
                  <c:v>171.32669233999999</c:v>
                </c:pt>
                <c:pt idx="16749">
                  <c:v>148.88915826499999</c:v>
                </c:pt>
                <c:pt idx="16750">
                  <c:v>101.88261492700001</c:v>
                </c:pt>
                <c:pt idx="16751">
                  <c:v>-27.193483473000001</c:v>
                </c:pt>
                <c:pt idx="16752">
                  <c:v>91.652637248000005</c:v>
                </c:pt>
                <c:pt idx="16753">
                  <c:v>207.296357908</c:v>
                </c:pt>
                <c:pt idx="16754">
                  <c:v>221.33080803499999</c:v>
                </c:pt>
                <c:pt idx="16755">
                  <c:v>242.77387423499999</c:v>
                </c:pt>
                <c:pt idx="16756">
                  <c:v>273.67392251500002</c:v>
                </c:pt>
                <c:pt idx="16757">
                  <c:v>144.27162181200001</c:v>
                </c:pt>
                <c:pt idx="16758">
                  <c:v>148.489323953</c:v>
                </c:pt>
                <c:pt idx="16759">
                  <c:v>215.45018889400001</c:v>
                </c:pt>
                <c:pt idx="16760">
                  <c:v>329.80845485200001</c:v>
                </c:pt>
                <c:pt idx="16761">
                  <c:v>453.09849190800003</c:v>
                </c:pt>
                <c:pt idx="16762">
                  <c:v>346.46287773500001</c:v>
                </c:pt>
                <c:pt idx="16763">
                  <c:v>226.16626549200001</c:v>
                </c:pt>
                <c:pt idx="16764">
                  <c:v>183.22046557499999</c:v>
                </c:pt>
                <c:pt idx="16765">
                  <c:v>47.687814256000003</c:v>
                </c:pt>
                <c:pt idx="16766">
                  <c:v>26.784594666</c:v>
                </c:pt>
                <c:pt idx="16767">
                  <c:v>149.98702232400001</c:v>
                </c:pt>
                <c:pt idx="16768">
                  <c:v>249.01595777700001</c:v>
                </c:pt>
                <c:pt idx="16769">
                  <c:v>294.21190899800001</c:v>
                </c:pt>
                <c:pt idx="16770">
                  <c:v>336.00759914899999</c:v>
                </c:pt>
                <c:pt idx="16771">
                  <c:v>302.64997111000002</c:v>
                </c:pt>
                <c:pt idx="16772">
                  <c:v>184.59132672800001</c:v>
                </c:pt>
                <c:pt idx="16773">
                  <c:v>142.98358534400001</c:v>
                </c:pt>
                <c:pt idx="16774">
                  <c:v>224.55506635</c:v>
                </c:pt>
                <c:pt idx="16775">
                  <c:v>343.62006283199997</c:v>
                </c:pt>
                <c:pt idx="16776">
                  <c:v>340.845616796</c:v>
                </c:pt>
                <c:pt idx="16777">
                  <c:v>220.479400994</c:v>
                </c:pt>
                <c:pt idx="16778">
                  <c:v>181.05182013699999</c:v>
                </c:pt>
                <c:pt idx="16779">
                  <c:v>136.326983746</c:v>
                </c:pt>
                <c:pt idx="16780">
                  <c:v>-23.232444371</c:v>
                </c:pt>
                <c:pt idx="16781">
                  <c:v>64.568591779000002</c:v>
                </c:pt>
                <c:pt idx="16782">
                  <c:v>154.40621407500001</c:v>
                </c:pt>
                <c:pt idx="16783">
                  <c:v>176.163317638</c:v>
                </c:pt>
                <c:pt idx="16784">
                  <c:v>215.60348069400001</c:v>
                </c:pt>
                <c:pt idx="16785">
                  <c:v>260.687101681</c:v>
                </c:pt>
                <c:pt idx="16786">
                  <c:v>146.980813353</c:v>
                </c:pt>
                <c:pt idx="16787">
                  <c:v>136.144825454</c:v>
                </c:pt>
                <c:pt idx="16788">
                  <c:v>176.30015913700001</c:v>
                </c:pt>
                <c:pt idx="16789">
                  <c:v>272.03136104700002</c:v>
                </c:pt>
                <c:pt idx="16790">
                  <c:v>399.40233439799999</c:v>
                </c:pt>
                <c:pt idx="16791">
                  <c:v>291.93616100499997</c:v>
                </c:pt>
                <c:pt idx="16792">
                  <c:v>167.05132299499999</c:v>
                </c:pt>
                <c:pt idx="16793">
                  <c:v>144.826402707</c:v>
                </c:pt>
                <c:pt idx="16794">
                  <c:v>44.399468005999999</c:v>
                </c:pt>
                <c:pt idx="16795">
                  <c:v>-9.0997561910000009</c:v>
                </c:pt>
                <c:pt idx="16796">
                  <c:v>127.214138995</c:v>
                </c:pt>
                <c:pt idx="16797">
                  <c:v>239.46247093299999</c:v>
                </c:pt>
                <c:pt idx="16798">
                  <c:v>265.22462837</c:v>
                </c:pt>
                <c:pt idx="16799">
                  <c:v>296.50051563900001</c:v>
                </c:pt>
                <c:pt idx="16800">
                  <c:v>282.515986392</c:v>
                </c:pt>
                <c:pt idx="16801">
                  <c:v>154.518365042</c:v>
                </c:pt>
                <c:pt idx="16802">
                  <c:v>133.34640597699999</c:v>
                </c:pt>
                <c:pt idx="16803">
                  <c:v>223.29363042400001</c:v>
                </c:pt>
                <c:pt idx="16804">
                  <c:v>349.13914984799999</c:v>
                </c:pt>
                <c:pt idx="16805">
                  <c:v>383.41958134999999</c:v>
                </c:pt>
                <c:pt idx="16806">
                  <c:v>258.68610172000001</c:v>
                </c:pt>
                <c:pt idx="16807">
                  <c:v>182.23074455299999</c:v>
                </c:pt>
                <c:pt idx="16808">
                  <c:v>133.97429230899999</c:v>
                </c:pt>
                <c:pt idx="16809">
                  <c:v>-39.331315955000001</c:v>
                </c:pt>
                <c:pt idx="16810">
                  <c:v>22.700847701000001</c:v>
                </c:pt>
                <c:pt idx="16811">
                  <c:v>119.046539791</c:v>
                </c:pt>
                <c:pt idx="16812">
                  <c:v>169.83217851200001</c:v>
                </c:pt>
                <c:pt idx="16813">
                  <c:v>219.710179111</c:v>
                </c:pt>
                <c:pt idx="16814">
                  <c:v>257.002387795</c:v>
                </c:pt>
                <c:pt idx="16815">
                  <c:v>151.97819880899999</c:v>
                </c:pt>
                <c:pt idx="16816">
                  <c:v>102.93627369799999</c:v>
                </c:pt>
                <c:pt idx="16817">
                  <c:v>108.160262796</c:v>
                </c:pt>
                <c:pt idx="16818">
                  <c:v>188.774947537</c:v>
                </c:pt>
                <c:pt idx="16819">
                  <c:v>319.95570482900001</c:v>
                </c:pt>
                <c:pt idx="16820">
                  <c:v>245.42017302799999</c:v>
                </c:pt>
                <c:pt idx="16821">
                  <c:v>130.04748082399999</c:v>
                </c:pt>
                <c:pt idx="16822">
                  <c:v>114.29838478400001</c:v>
                </c:pt>
                <c:pt idx="16823">
                  <c:v>30.269426600999999</c:v>
                </c:pt>
                <c:pt idx="16824">
                  <c:v>-64.239140785000004</c:v>
                </c:pt>
                <c:pt idx="16825">
                  <c:v>66.345409051000004</c:v>
                </c:pt>
                <c:pt idx="16826">
                  <c:v>178.64603940699999</c:v>
                </c:pt>
                <c:pt idx="16827">
                  <c:v>185.62017033699999</c:v>
                </c:pt>
                <c:pt idx="16828">
                  <c:v>220.729079856</c:v>
                </c:pt>
                <c:pt idx="16829">
                  <c:v>250.17204948200001</c:v>
                </c:pt>
                <c:pt idx="16830">
                  <c:v>128.556527945</c:v>
                </c:pt>
                <c:pt idx="16831">
                  <c:v>123.85362387000001</c:v>
                </c:pt>
                <c:pt idx="16832">
                  <c:v>204.92390885500001</c:v>
                </c:pt>
                <c:pt idx="16833">
                  <c:v>322.136625557</c:v>
                </c:pt>
                <c:pt idx="16834">
                  <c:v>384.80249978000001</c:v>
                </c:pt>
                <c:pt idx="16835">
                  <c:v>255.32887652100001</c:v>
                </c:pt>
                <c:pt idx="16836">
                  <c:v>148.54919566699999</c:v>
                </c:pt>
                <c:pt idx="16837">
                  <c:v>115.02488819600001</c:v>
                </c:pt>
                <c:pt idx="16838">
                  <c:v>-34.690115341999999</c:v>
                </c:pt>
                <c:pt idx="16839">
                  <c:v>4.764587605</c:v>
                </c:pt>
                <c:pt idx="16840">
                  <c:v>109.84493799099999</c:v>
                </c:pt>
                <c:pt idx="16841">
                  <c:v>176.36513993099999</c:v>
                </c:pt>
                <c:pt idx="16842">
                  <c:v>218.436531573</c:v>
                </c:pt>
                <c:pt idx="16843">
                  <c:v>241.48874551700001</c:v>
                </c:pt>
                <c:pt idx="16844">
                  <c:v>153.43990324500001</c:v>
                </c:pt>
                <c:pt idx="16845">
                  <c:v>67.805351357000006</c:v>
                </c:pt>
                <c:pt idx="16846">
                  <c:v>56.204911692000003</c:v>
                </c:pt>
                <c:pt idx="16847">
                  <c:v>152.124690316</c:v>
                </c:pt>
                <c:pt idx="16848">
                  <c:v>288.63929289999999</c:v>
                </c:pt>
                <c:pt idx="16849">
                  <c:v>240.948651794</c:v>
                </c:pt>
                <c:pt idx="16850">
                  <c:v>117.346479124</c:v>
                </c:pt>
                <c:pt idx="16851">
                  <c:v>87.355791214000007</c:v>
                </c:pt>
                <c:pt idx="16852">
                  <c:v>11.902621986</c:v>
                </c:pt>
                <c:pt idx="16853">
                  <c:v>-118.136222117</c:v>
                </c:pt>
                <c:pt idx="16854">
                  <c:v>-5.1333607890000001</c:v>
                </c:pt>
                <c:pt idx="16855">
                  <c:v>111.616110169</c:v>
                </c:pt>
                <c:pt idx="16856">
                  <c:v>135.587593704</c:v>
                </c:pt>
                <c:pt idx="16857">
                  <c:v>183.652059286</c:v>
                </c:pt>
                <c:pt idx="16858">
                  <c:v>231.49442631900001</c:v>
                </c:pt>
                <c:pt idx="16859">
                  <c:v>102.317737657</c:v>
                </c:pt>
                <c:pt idx="16860">
                  <c:v>95.765604346999993</c:v>
                </c:pt>
                <c:pt idx="16861">
                  <c:v>155.65567784699999</c:v>
                </c:pt>
                <c:pt idx="16862">
                  <c:v>256.89000617099998</c:v>
                </c:pt>
                <c:pt idx="16863">
                  <c:v>348.40172534499999</c:v>
                </c:pt>
                <c:pt idx="16864">
                  <c:v>236.64530172799999</c:v>
                </c:pt>
                <c:pt idx="16865">
                  <c:v>137.52266665100001</c:v>
                </c:pt>
                <c:pt idx="16866">
                  <c:v>120.544879339</c:v>
                </c:pt>
                <c:pt idx="16867">
                  <c:v>-13.419275024999999</c:v>
                </c:pt>
                <c:pt idx="16868">
                  <c:v>-15.458984153999999</c:v>
                </c:pt>
                <c:pt idx="16869">
                  <c:v>95.187307728999997</c:v>
                </c:pt>
                <c:pt idx="16870">
                  <c:v>168.73248468200001</c:v>
                </c:pt>
                <c:pt idx="16871">
                  <c:v>195.92969178300001</c:v>
                </c:pt>
                <c:pt idx="16872">
                  <c:v>216.81594712099999</c:v>
                </c:pt>
                <c:pt idx="16873">
                  <c:v>170.132941109</c:v>
                </c:pt>
                <c:pt idx="16874">
                  <c:v>79.354043817999994</c:v>
                </c:pt>
                <c:pt idx="16875">
                  <c:v>64.365473926000007</c:v>
                </c:pt>
                <c:pt idx="16876">
                  <c:v>162.49468391799999</c:v>
                </c:pt>
                <c:pt idx="16877">
                  <c:v>287.27262987300003</c:v>
                </c:pt>
                <c:pt idx="16878">
                  <c:v>258.09381969700001</c:v>
                </c:pt>
                <c:pt idx="16879">
                  <c:v>118.924851766</c:v>
                </c:pt>
                <c:pt idx="16880">
                  <c:v>66.005756372999997</c:v>
                </c:pt>
                <c:pt idx="16881">
                  <c:v>4.7904414659999999</c:v>
                </c:pt>
                <c:pt idx="16882">
                  <c:v>-139.068625553</c:v>
                </c:pt>
                <c:pt idx="16883">
                  <c:v>-29.178982374</c:v>
                </c:pt>
                <c:pt idx="16884">
                  <c:v>89.956111312999994</c:v>
                </c:pt>
                <c:pt idx="16885">
                  <c:v>124.672558653</c:v>
                </c:pt>
                <c:pt idx="16886">
                  <c:v>167.385133123</c:v>
                </c:pt>
                <c:pt idx="16887">
                  <c:v>204.238509878</c:v>
                </c:pt>
                <c:pt idx="16888">
                  <c:v>66.798624904999997</c:v>
                </c:pt>
                <c:pt idx="16889">
                  <c:v>45.035679361</c:v>
                </c:pt>
                <c:pt idx="16890">
                  <c:v>82.903482679999996</c:v>
                </c:pt>
                <c:pt idx="16891">
                  <c:v>183.505148061</c:v>
                </c:pt>
                <c:pt idx="16892">
                  <c:v>320.037162658</c:v>
                </c:pt>
                <c:pt idx="16893">
                  <c:v>232.19570052099999</c:v>
                </c:pt>
                <c:pt idx="16894">
                  <c:v>128.287844396</c:v>
                </c:pt>
                <c:pt idx="16895">
                  <c:v>104.457027229</c:v>
                </c:pt>
                <c:pt idx="16896">
                  <c:v>-21.498818402000001</c:v>
                </c:pt>
                <c:pt idx="16897">
                  <c:v>-70.664076000999998</c:v>
                </c:pt>
                <c:pt idx="16898">
                  <c:v>44.117313648</c:v>
                </c:pt>
                <c:pt idx="16899">
                  <c:v>130.857855067</c:v>
                </c:pt>
                <c:pt idx="16900">
                  <c:v>161.37226622399999</c:v>
                </c:pt>
                <c:pt idx="16901">
                  <c:v>209.317656228</c:v>
                </c:pt>
                <c:pt idx="16902">
                  <c:v>206.560554577</c:v>
                </c:pt>
                <c:pt idx="16903">
                  <c:v>98.297516381999998</c:v>
                </c:pt>
                <c:pt idx="16904">
                  <c:v>73.607818534000003</c:v>
                </c:pt>
                <c:pt idx="16905">
                  <c:v>158.19088229400001</c:v>
                </c:pt>
                <c:pt idx="16906">
                  <c:v>268.17393470299999</c:v>
                </c:pt>
                <c:pt idx="16907">
                  <c:v>262.13328564199998</c:v>
                </c:pt>
                <c:pt idx="16908">
                  <c:v>120.674571966</c:v>
                </c:pt>
                <c:pt idx="16909">
                  <c:v>61.701924507000001</c:v>
                </c:pt>
                <c:pt idx="16910">
                  <c:v>30.899868948999998</c:v>
                </c:pt>
                <c:pt idx="16911">
                  <c:v>-120.05352368299999</c:v>
                </c:pt>
                <c:pt idx="16912">
                  <c:v>-33.717644106999998</c:v>
                </c:pt>
                <c:pt idx="16913">
                  <c:v>69.638123641000007</c:v>
                </c:pt>
                <c:pt idx="16914">
                  <c:v>105.22241346</c:v>
                </c:pt>
                <c:pt idx="16915">
                  <c:v>135.396178478</c:v>
                </c:pt>
                <c:pt idx="16916">
                  <c:v>152.83083027699999</c:v>
                </c:pt>
                <c:pt idx="16917">
                  <c:v>26.899035319999999</c:v>
                </c:pt>
                <c:pt idx="16918">
                  <c:v>-0.89335916500000001</c:v>
                </c:pt>
                <c:pt idx="16919">
                  <c:v>32.076161202999998</c:v>
                </c:pt>
                <c:pt idx="16920">
                  <c:v>136.201215112</c:v>
                </c:pt>
                <c:pt idx="16921">
                  <c:v>283.50495003399999</c:v>
                </c:pt>
                <c:pt idx="16922">
                  <c:v>201.79260541400001</c:v>
                </c:pt>
                <c:pt idx="16923">
                  <c:v>77.654125616000002</c:v>
                </c:pt>
                <c:pt idx="16924">
                  <c:v>39.966108278999997</c:v>
                </c:pt>
                <c:pt idx="16925">
                  <c:v>-72.442785509000004</c:v>
                </c:pt>
                <c:pt idx="16926">
                  <c:v>-156.76763790499999</c:v>
                </c:pt>
                <c:pt idx="16927">
                  <c:v>-24.13655601</c:v>
                </c:pt>
                <c:pt idx="16928">
                  <c:v>98.057476226999995</c:v>
                </c:pt>
                <c:pt idx="16929">
                  <c:v>133.22075136999999</c:v>
                </c:pt>
                <c:pt idx="16930">
                  <c:v>184.79612199600001</c:v>
                </c:pt>
                <c:pt idx="16931">
                  <c:v>202.149413501</c:v>
                </c:pt>
                <c:pt idx="16932">
                  <c:v>69.996941547999995</c:v>
                </c:pt>
                <c:pt idx="16933">
                  <c:v>41.047175830999997</c:v>
                </c:pt>
                <c:pt idx="16934">
                  <c:v>107.817566238</c:v>
                </c:pt>
                <c:pt idx="16935">
                  <c:v>214.922947236</c:v>
                </c:pt>
                <c:pt idx="16936">
                  <c:v>262.839239577</c:v>
                </c:pt>
                <c:pt idx="16937">
                  <c:v>147.313998699</c:v>
                </c:pt>
                <c:pt idx="16938">
                  <c:v>77.264777241999994</c:v>
                </c:pt>
                <c:pt idx="16939">
                  <c:v>51.445772644999998</c:v>
                </c:pt>
                <c:pt idx="16940">
                  <c:v>-109.706338015</c:v>
                </c:pt>
                <c:pt idx="16941">
                  <c:v>-62.243528367000003</c:v>
                </c:pt>
                <c:pt idx="16942">
                  <c:v>25.796347260000001</c:v>
                </c:pt>
                <c:pt idx="16943">
                  <c:v>62.306026660000001</c:v>
                </c:pt>
                <c:pt idx="16944">
                  <c:v>91.977062015000001</c:v>
                </c:pt>
                <c:pt idx="16945">
                  <c:v>121.289277012</c:v>
                </c:pt>
                <c:pt idx="16946">
                  <c:v>37.836519357999997</c:v>
                </c:pt>
                <c:pt idx="16947">
                  <c:v>-9.2701877600000007</c:v>
                </c:pt>
                <c:pt idx="16948">
                  <c:v>0.29010988900000001</c:v>
                </c:pt>
                <c:pt idx="16949">
                  <c:v>96.336716679999995</c:v>
                </c:pt>
                <c:pt idx="16950">
                  <c:v>226.46018852399999</c:v>
                </c:pt>
                <c:pt idx="16951">
                  <c:v>148.70160107000001</c:v>
                </c:pt>
                <c:pt idx="16952">
                  <c:v>4.9035113340000001</c:v>
                </c:pt>
                <c:pt idx="16953">
                  <c:v>-30.900420977</c:v>
                </c:pt>
                <c:pt idx="16954">
                  <c:v>-103.686031892</c:v>
                </c:pt>
                <c:pt idx="16955">
                  <c:v>-203.93917143799999</c:v>
                </c:pt>
                <c:pt idx="16956">
                  <c:v>-66.316521604000002</c:v>
                </c:pt>
                <c:pt idx="16957">
                  <c:v>65.559533075000004</c:v>
                </c:pt>
                <c:pt idx="16958">
                  <c:v>90.312149136000002</c:v>
                </c:pt>
                <c:pt idx="16959">
                  <c:v>126.03555393400001</c:v>
                </c:pt>
                <c:pt idx="16960">
                  <c:v>148.81636247200001</c:v>
                </c:pt>
                <c:pt idx="16961">
                  <c:v>1.056000222</c:v>
                </c:pt>
                <c:pt idx="16962">
                  <c:v>-14.342310897999999</c:v>
                </c:pt>
                <c:pt idx="16963">
                  <c:v>57.565393618000002</c:v>
                </c:pt>
                <c:pt idx="16964">
                  <c:v>178.50196012800001</c:v>
                </c:pt>
                <c:pt idx="16965">
                  <c:v>276.84073880699998</c:v>
                </c:pt>
                <c:pt idx="16966">
                  <c:v>171.75176927499999</c:v>
                </c:pt>
                <c:pt idx="16967">
                  <c:v>75.257065693000001</c:v>
                </c:pt>
                <c:pt idx="16968">
                  <c:v>39.171943501000001</c:v>
                </c:pt>
                <c:pt idx="16969">
                  <c:v>-120.36585321699999</c:v>
                </c:pt>
                <c:pt idx="16970">
                  <c:v>-117.559136731</c:v>
                </c:pt>
                <c:pt idx="16971">
                  <c:v>-22.766115547999998</c:v>
                </c:pt>
                <c:pt idx="16972">
                  <c:v>46.199835354999998</c:v>
                </c:pt>
                <c:pt idx="16973">
                  <c:v>94.361013702999998</c:v>
                </c:pt>
                <c:pt idx="16974">
                  <c:v>137.96183916800001</c:v>
                </c:pt>
                <c:pt idx="16975">
                  <c:v>84.121358095999994</c:v>
                </c:pt>
                <c:pt idx="16976">
                  <c:v>-0.63285544500000002</c:v>
                </c:pt>
                <c:pt idx="16977">
                  <c:v>-22.727336025</c:v>
                </c:pt>
                <c:pt idx="16978">
                  <c:v>61.046735333999997</c:v>
                </c:pt>
                <c:pt idx="16979">
                  <c:v>169.48350396800001</c:v>
                </c:pt>
                <c:pt idx="16980">
                  <c:v>118.25263422099999</c:v>
                </c:pt>
                <c:pt idx="16981">
                  <c:v>-11.396375093</c:v>
                </c:pt>
                <c:pt idx="16982">
                  <c:v>-33.735642323</c:v>
                </c:pt>
                <c:pt idx="16983">
                  <c:v>-81.399805835999999</c:v>
                </c:pt>
                <c:pt idx="16984">
                  <c:v>-211.71520591199999</c:v>
                </c:pt>
                <c:pt idx="16985">
                  <c:v>-93.435775469999996</c:v>
                </c:pt>
                <c:pt idx="16986">
                  <c:v>21.246977863000001</c:v>
                </c:pt>
                <c:pt idx="16987">
                  <c:v>34.463194190999999</c:v>
                </c:pt>
                <c:pt idx="16988">
                  <c:v>55.229537495999999</c:v>
                </c:pt>
                <c:pt idx="16989">
                  <c:v>87.036675235999994</c:v>
                </c:pt>
                <c:pt idx="16990">
                  <c:v>-41.53254124</c:v>
                </c:pt>
                <c:pt idx="16991">
                  <c:v>-37.151642658999997</c:v>
                </c:pt>
                <c:pt idx="16992">
                  <c:v>29.257370614999999</c:v>
                </c:pt>
                <c:pt idx="16993">
                  <c:v>142.835363734</c:v>
                </c:pt>
                <c:pt idx="16994">
                  <c:v>265.41287483799999</c:v>
                </c:pt>
                <c:pt idx="16995">
                  <c:v>157.850985436</c:v>
                </c:pt>
                <c:pt idx="16996">
                  <c:v>36.382538818</c:v>
                </c:pt>
                <c:pt idx="16997">
                  <c:v>-7.113850233</c:v>
                </c:pt>
                <c:pt idx="16998">
                  <c:v>-141.42159819700001</c:v>
                </c:pt>
                <c:pt idx="16999">
                  <c:v>303.41282907800002</c:v>
                </c:pt>
                <c:pt idx="17000">
                  <c:v>427.771068845</c:v>
                </c:pt>
                <c:pt idx="17001">
                  <c:v>527.34678396699996</c:v>
                </c:pt>
                <c:pt idx="17002">
                  <c:v>571.95243931300001</c:v>
                </c:pt>
                <c:pt idx="17003">
                  <c:v>612.92680543500001</c:v>
                </c:pt>
                <c:pt idx="17004">
                  <c:v>578.84235347599997</c:v>
                </c:pt>
                <c:pt idx="17005">
                  <c:v>460.340223976</c:v>
                </c:pt>
                <c:pt idx="17006">
                  <c:v>418.82587172900003</c:v>
                </c:pt>
                <c:pt idx="17007">
                  <c:v>501.69132335900002</c:v>
                </c:pt>
                <c:pt idx="17008">
                  <c:v>621.99661813800003</c:v>
                </c:pt>
                <c:pt idx="17009">
                  <c:v>620.44010885</c:v>
                </c:pt>
                <c:pt idx="17010">
                  <c:v>500.138782322</c:v>
                </c:pt>
                <c:pt idx="17011">
                  <c:v>459.67379543999999</c:v>
                </c:pt>
                <c:pt idx="17012">
                  <c:v>413.78569498600001</c:v>
                </c:pt>
                <c:pt idx="17013">
                  <c:v>253.35170952199999</c:v>
                </c:pt>
                <c:pt idx="17014">
                  <c:v>340.64494007100001</c:v>
                </c:pt>
                <c:pt idx="17015">
                  <c:v>430.33052713199999</c:v>
                </c:pt>
                <c:pt idx="17016">
                  <c:v>453.86241288500003</c:v>
                </c:pt>
                <c:pt idx="17017">
                  <c:v>494.62373119300003</c:v>
                </c:pt>
                <c:pt idx="17018">
                  <c:v>540.13614240300001</c:v>
                </c:pt>
                <c:pt idx="17019">
                  <c:v>426.26448868</c:v>
                </c:pt>
                <c:pt idx="17020">
                  <c:v>414.50564359700002</c:v>
                </c:pt>
                <c:pt idx="17021">
                  <c:v>453.54080396199998</c:v>
                </c:pt>
                <c:pt idx="17022">
                  <c:v>548.38110490099996</c:v>
                </c:pt>
                <c:pt idx="17023">
                  <c:v>675.26395848699997</c:v>
                </c:pt>
                <c:pt idx="17024">
                  <c:v>568.07302058000005</c:v>
                </c:pt>
                <c:pt idx="17025">
                  <c:v>444.84209784199999</c:v>
                </c:pt>
                <c:pt idx="17026">
                  <c:v>423.68591855599999</c:v>
                </c:pt>
                <c:pt idx="17027">
                  <c:v>323.53568186500002</c:v>
                </c:pt>
                <c:pt idx="17028">
                  <c:v>269.227991202</c:v>
                </c:pt>
                <c:pt idx="17029">
                  <c:v>405.459940953</c:v>
                </c:pt>
                <c:pt idx="17030">
                  <c:v>517.06232151300003</c:v>
                </c:pt>
                <c:pt idx="17031">
                  <c:v>541.75558977399999</c:v>
                </c:pt>
                <c:pt idx="17032">
                  <c:v>572.37314487599997</c:v>
                </c:pt>
                <c:pt idx="17033">
                  <c:v>558.81691713099997</c:v>
                </c:pt>
                <c:pt idx="17034">
                  <c:v>432.703485005</c:v>
                </c:pt>
                <c:pt idx="17035">
                  <c:v>412.87325567800002</c:v>
                </c:pt>
                <c:pt idx="17036">
                  <c:v>503.28396027600002</c:v>
                </c:pt>
                <c:pt idx="17037">
                  <c:v>629.08982360200002</c:v>
                </c:pt>
                <c:pt idx="17038">
                  <c:v>663.03925287100003</c:v>
                </c:pt>
                <c:pt idx="17039">
                  <c:v>537.21322215099997</c:v>
                </c:pt>
                <c:pt idx="17040">
                  <c:v>459.27176791400001</c:v>
                </c:pt>
                <c:pt idx="17041">
                  <c:v>410.42122709500001</c:v>
                </c:pt>
                <c:pt idx="17042">
                  <c:v>237.72167709199999</c:v>
                </c:pt>
                <c:pt idx="17043">
                  <c:v>301.00693736699998</c:v>
                </c:pt>
                <c:pt idx="17044">
                  <c:v>398.70162208099998</c:v>
                </c:pt>
                <c:pt idx="17045">
                  <c:v>450.43220429100001</c:v>
                </c:pt>
                <c:pt idx="17046">
                  <c:v>500.17413742000002</c:v>
                </c:pt>
                <c:pt idx="17047">
                  <c:v>536.44862050799998</c:v>
                </c:pt>
                <c:pt idx="17048">
                  <c:v>430.43295311000003</c:v>
                </c:pt>
                <c:pt idx="17049">
                  <c:v>380.21708224299999</c:v>
                </c:pt>
                <c:pt idx="17050">
                  <c:v>384.39008527999999</c:v>
                </c:pt>
                <c:pt idx="17051">
                  <c:v>465.59494126499999</c:v>
                </c:pt>
                <c:pt idx="17052">
                  <c:v>598.71474789399997</c:v>
                </c:pt>
                <c:pt idx="17053">
                  <c:v>525.75850331000004</c:v>
                </c:pt>
                <c:pt idx="17054">
                  <c:v>410.86627304400002</c:v>
                </c:pt>
                <c:pt idx="17055">
                  <c:v>394.41749733900002</c:v>
                </c:pt>
                <c:pt idx="17056">
                  <c:v>309.28582740299998</c:v>
                </c:pt>
                <c:pt idx="17057">
                  <c:v>213.604182369</c:v>
                </c:pt>
                <c:pt idx="17058">
                  <c:v>343.40455388300001</c:v>
                </c:pt>
                <c:pt idx="17059">
                  <c:v>454.379346876</c:v>
                </c:pt>
                <c:pt idx="17060">
                  <c:v>462.40065922000002</c:v>
                </c:pt>
                <c:pt idx="17061">
                  <c:v>499.71808764299999</c:v>
                </c:pt>
                <c:pt idx="17062">
                  <c:v>530.81003351100003</c:v>
                </c:pt>
                <c:pt idx="17063">
                  <c:v>409.49374049699998</c:v>
                </c:pt>
                <c:pt idx="17064">
                  <c:v>404.35469650700003</c:v>
                </c:pt>
                <c:pt idx="17065">
                  <c:v>484.55981934800002</c:v>
                </c:pt>
                <c:pt idx="17066">
                  <c:v>600.70334807400002</c:v>
                </c:pt>
                <c:pt idx="17067">
                  <c:v>662.52210319599999</c:v>
                </c:pt>
                <c:pt idx="17068">
                  <c:v>531.39770793900004</c:v>
                </c:pt>
                <c:pt idx="17069">
                  <c:v>426.24139142600001</c:v>
                </c:pt>
                <c:pt idx="17070">
                  <c:v>394.87533589700001</c:v>
                </c:pt>
                <c:pt idx="17071">
                  <c:v>246.17160210700001</c:v>
                </c:pt>
                <c:pt idx="17072">
                  <c:v>285.586771231</c:v>
                </c:pt>
                <c:pt idx="17073">
                  <c:v>390.60136679499999</c:v>
                </c:pt>
                <c:pt idx="17074">
                  <c:v>456.41033335700001</c:v>
                </c:pt>
                <c:pt idx="17075">
                  <c:v>497.162982489</c:v>
                </c:pt>
                <c:pt idx="17076">
                  <c:v>518.94072431500001</c:v>
                </c:pt>
                <c:pt idx="17077">
                  <c:v>429.41681709300002</c:v>
                </c:pt>
                <c:pt idx="17078">
                  <c:v>345.90864553199998</c:v>
                </c:pt>
                <c:pt idx="17079">
                  <c:v>336.15545705599999</c:v>
                </c:pt>
                <c:pt idx="17080">
                  <c:v>433.43026875800001</c:v>
                </c:pt>
                <c:pt idx="17081">
                  <c:v>570.39956067100002</c:v>
                </c:pt>
                <c:pt idx="17082">
                  <c:v>522.36519887400004</c:v>
                </c:pt>
                <c:pt idx="17083">
                  <c:v>397.39582765900002</c:v>
                </c:pt>
                <c:pt idx="17084">
                  <c:v>365.54424832000001</c:v>
                </c:pt>
                <c:pt idx="17085">
                  <c:v>289.19380786599999</c:v>
                </c:pt>
                <c:pt idx="17086">
                  <c:v>157.45933790000001</c:v>
                </c:pt>
                <c:pt idx="17087">
                  <c:v>272.33933398900001</c:v>
                </c:pt>
                <c:pt idx="17088">
                  <c:v>391.13582498800002</c:v>
                </c:pt>
                <c:pt idx="17089">
                  <c:v>416.71221874999998</c:v>
                </c:pt>
                <c:pt idx="17090">
                  <c:v>465.37509979800001</c:v>
                </c:pt>
                <c:pt idx="17091">
                  <c:v>512.78733354099995</c:v>
                </c:pt>
                <c:pt idx="17092">
                  <c:v>382.23969264200002</c:v>
                </c:pt>
                <c:pt idx="17093">
                  <c:v>374.21070705199998</c:v>
                </c:pt>
                <c:pt idx="17094">
                  <c:v>432.92840600800002</c:v>
                </c:pt>
                <c:pt idx="17095">
                  <c:v>532.13379343700001</c:v>
                </c:pt>
                <c:pt idx="17096">
                  <c:v>626.44152724399999</c:v>
                </c:pt>
                <c:pt idx="17097">
                  <c:v>516.95674224599998</c:v>
                </c:pt>
                <c:pt idx="17098">
                  <c:v>419.24516696900002</c:v>
                </c:pt>
                <c:pt idx="17099">
                  <c:v>402.31344221299997</c:v>
                </c:pt>
                <c:pt idx="17100">
                  <c:v>267.38979141300001</c:v>
                </c:pt>
                <c:pt idx="17101">
                  <c:v>232.133298387</c:v>
                </c:pt>
                <c:pt idx="17102">
                  <c:v>342.336868009</c:v>
                </c:pt>
                <c:pt idx="17103">
                  <c:v>414.36652819699998</c:v>
                </c:pt>
                <c:pt idx="17104">
                  <c:v>439.28006786700001</c:v>
                </c:pt>
                <c:pt idx="17105">
                  <c:v>462.70828203299999</c:v>
                </c:pt>
                <c:pt idx="17106">
                  <c:v>418.46295700299999</c:v>
                </c:pt>
                <c:pt idx="17107">
                  <c:v>328.36569600399997</c:v>
                </c:pt>
                <c:pt idx="17108">
                  <c:v>313.09771965700003</c:v>
                </c:pt>
                <c:pt idx="17109">
                  <c:v>410.58613628000001</c:v>
                </c:pt>
                <c:pt idx="17110">
                  <c:v>533.86989839399996</c:v>
                </c:pt>
                <c:pt idx="17111">
                  <c:v>502.93328177299998</c:v>
                </c:pt>
                <c:pt idx="17112">
                  <c:v>361.95120461300002</c:v>
                </c:pt>
                <c:pt idx="17113">
                  <c:v>307.025736623</c:v>
                </c:pt>
                <c:pt idx="17114">
                  <c:v>248.39217078900001</c:v>
                </c:pt>
                <c:pt idx="17115">
                  <c:v>105.929328552</c:v>
                </c:pt>
                <c:pt idx="17116">
                  <c:v>216.14703084999999</c:v>
                </c:pt>
                <c:pt idx="17117">
                  <c:v>335.31948914999998</c:v>
                </c:pt>
                <c:pt idx="17118">
                  <c:v>369.35801331499999</c:v>
                </c:pt>
                <c:pt idx="17119">
                  <c:v>410.53291672300003</c:v>
                </c:pt>
                <c:pt idx="17120">
                  <c:v>445.70191035300002</c:v>
                </c:pt>
                <c:pt idx="17121">
                  <c:v>307.02469187899999</c:v>
                </c:pt>
                <c:pt idx="17122">
                  <c:v>283.63431283</c:v>
                </c:pt>
                <c:pt idx="17123">
                  <c:v>323.37836173199997</c:v>
                </c:pt>
                <c:pt idx="17124">
                  <c:v>425.61338083499999</c:v>
                </c:pt>
                <c:pt idx="17125">
                  <c:v>563.08457274499995</c:v>
                </c:pt>
                <c:pt idx="17126">
                  <c:v>475.07315448700001</c:v>
                </c:pt>
                <c:pt idx="17127">
                  <c:v>369.94892914000002</c:v>
                </c:pt>
                <c:pt idx="17128">
                  <c:v>344.18930702699998</c:v>
                </c:pt>
                <c:pt idx="17129">
                  <c:v>216.77286997799999</c:v>
                </c:pt>
                <c:pt idx="17130">
                  <c:v>166.71084480799999</c:v>
                </c:pt>
                <c:pt idx="17131">
                  <c:v>279.43047884100002</c:v>
                </c:pt>
                <c:pt idx="17132">
                  <c:v>368.03933714700003</c:v>
                </c:pt>
                <c:pt idx="17133">
                  <c:v>400.27725279499998</c:v>
                </c:pt>
                <c:pt idx="17134">
                  <c:v>449.188548927</c:v>
                </c:pt>
                <c:pt idx="17135">
                  <c:v>446.45642732499999</c:v>
                </c:pt>
                <c:pt idx="17136">
                  <c:v>336.74849483399998</c:v>
                </c:pt>
                <c:pt idx="17137">
                  <c:v>310.321532021</c:v>
                </c:pt>
                <c:pt idx="17138">
                  <c:v>393.51276059499997</c:v>
                </c:pt>
                <c:pt idx="17139">
                  <c:v>502.13535676800001</c:v>
                </c:pt>
                <c:pt idx="17140">
                  <c:v>494.43230034099997</c:v>
                </c:pt>
                <c:pt idx="17141">
                  <c:v>354.70118279500002</c:v>
                </c:pt>
                <c:pt idx="17142">
                  <c:v>297.13539612599999</c:v>
                </c:pt>
                <c:pt idx="17143">
                  <c:v>266.75034646900002</c:v>
                </c:pt>
                <c:pt idx="17144">
                  <c:v>115.064942336</c:v>
                </c:pt>
                <c:pt idx="17145">
                  <c:v>200.38373465199999</c:v>
                </c:pt>
                <c:pt idx="17146">
                  <c:v>302.23466229500002</c:v>
                </c:pt>
                <c:pt idx="17147">
                  <c:v>336.17910704899998</c:v>
                </c:pt>
                <c:pt idx="17148">
                  <c:v>364.96832758699998</c:v>
                </c:pt>
                <c:pt idx="17149">
                  <c:v>381.12815418399998</c:v>
                </c:pt>
                <c:pt idx="17150">
                  <c:v>257.29463639199997</c:v>
                </c:pt>
                <c:pt idx="17151">
                  <c:v>230.70753099699999</c:v>
                </c:pt>
                <c:pt idx="17152">
                  <c:v>264.10705174499998</c:v>
                </c:pt>
                <c:pt idx="17153">
                  <c:v>368.15204718400003</c:v>
                </c:pt>
                <c:pt idx="17154">
                  <c:v>514.31232068899999</c:v>
                </c:pt>
                <c:pt idx="17155">
                  <c:v>430.85700690599998</c:v>
                </c:pt>
                <c:pt idx="17156">
                  <c:v>304.78611748200001</c:v>
                </c:pt>
                <c:pt idx="17157">
                  <c:v>265.67263490300002</c:v>
                </c:pt>
                <c:pt idx="17158">
                  <c:v>152.589387985</c:v>
                </c:pt>
                <c:pt idx="17159">
                  <c:v>69.946184350999999</c:v>
                </c:pt>
                <c:pt idx="17160">
                  <c:v>203.139563068</c:v>
                </c:pt>
                <c:pt idx="17161">
                  <c:v>325.87682262800001</c:v>
                </c:pt>
                <c:pt idx="17162">
                  <c:v>360.83387854400002</c:v>
                </c:pt>
                <c:pt idx="17163">
                  <c:v>411.24953540500002</c:v>
                </c:pt>
                <c:pt idx="17164">
                  <c:v>427.18546149399998</c:v>
                </c:pt>
                <c:pt idx="17165">
                  <c:v>293.28048470900001</c:v>
                </c:pt>
                <c:pt idx="17166">
                  <c:v>262.947413289</c:v>
                </c:pt>
                <c:pt idx="17167">
                  <c:v>328.59312975300003</c:v>
                </c:pt>
                <c:pt idx="17168">
                  <c:v>437.21989081100003</c:v>
                </c:pt>
                <c:pt idx="17169">
                  <c:v>486.10370033100003</c:v>
                </c:pt>
                <c:pt idx="17170">
                  <c:v>370.73542268800003</c:v>
                </c:pt>
                <c:pt idx="17171">
                  <c:v>300.01305407299998</c:v>
                </c:pt>
                <c:pt idx="17172">
                  <c:v>272.64122373499998</c:v>
                </c:pt>
                <c:pt idx="17173">
                  <c:v>109.96831541500001</c:v>
                </c:pt>
                <c:pt idx="17174">
                  <c:v>156.264497017</c:v>
                </c:pt>
                <c:pt idx="17175">
                  <c:v>242.69413185600001</c:v>
                </c:pt>
                <c:pt idx="17176">
                  <c:v>277.86995932299999</c:v>
                </c:pt>
                <c:pt idx="17177">
                  <c:v>309.22073050799997</c:v>
                </c:pt>
                <c:pt idx="17178">
                  <c:v>339.776450055</c:v>
                </c:pt>
                <c:pt idx="17179">
                  <c:v>256.69427854100002</c:v>
                </c:pt>
                <c:pt idx="17180">
                  <c:v>208.74974361700001</c:v>
                </c:pt>
                <c:pt idx="17181">
                  <c:v>217.12917417599999</c:v>
                </c:pt>
                <c:pt idx="17182">
                  <c:v>312.03958779599998</c:v>
                </c:pt>
                <c:pt idx="17183">
                  <c:v>440.51019075900001</c:v>
                </c:pt>
                <c:pt idx="17184">
                  <c:v>361.17238270000001</c:v>
                </c:pt>
                <c:pt idx="17185">
                  <c:v>216.34005936700001</c:v>
                </c:pt>
                <c:pt idx="17186">
                  <c:v>181.96958989199999</c:v>
                </c:pt>
                <c:pt idx="17187">
                  <c:v>109.915621237</c:v>
                </c:pt>
                <c:pt idx="17188">
                  <c:v>9.7158836520000005</c:v>
                </c:pt>
                <c:pt idx="17189">
                  <c:v>146.50358563399999</c:v>
                </c:pt>
                <c:pt idx="17190">
                  <c:v>277.25606962000001</c:v>
                </c:pt>
                <c:pt idx="17191">
                  <c:v>300.506657883</c:v>
                </c:pt>
                <c:pt idx="17192">
                  <c:v>334.64860749399998</c:v>
                </c:pt>
                <c:pt idx="17193">
                  <c:v>356.48712616</c:v>
                </c:pt>
                <c:pt idx="17194">
                  <c:v>207.909511162</c:v>
                </c:pt>
                <c:pt idx="17195">
                  <c:v>193.66708300400001</c:v>
                </c:pt>
                <c:pt idx="17196">
                  <c:v>266.34996178</c:v>
                </c:pt>
                <c:pt idx="17197">
                  <c:v>387.54570279299998</c:v>
                </c:pt>
                <c:pt idx="17198">
                  <c:v>485.007491969</c:v>
                </c:pt>
                <c:pt idx="17199">
                  <c:v>378.36537979799999</c:v>
                </c:pt>
                <c:pt idx="17200">
                  <c:v>280.08626433299997</c:v>
                </c:pt>
                <c:pt idx="17201">
                  <c:v>242.424493716</c:v>
                </c:pt>
                <c:pt idx="17202">
                  <c:v>81.990211560999995</c:v>
                </c:pt>
                <c:pt idx="17203">
                  <c:v>84.411685304000002</c:v>
                </c:pt>
                <c:pt idx="17204">
                  <c:v>179.69547589300001</c:v>
                </c:pt>
                <c:pt idx="17205">
                  <c:v>249.26748481800001</c:v>
                </c:pt>
                <c:pt idx="17206">
                  <c:v>297.80539161199999</c:v>
                </c:pt>
                <c:pt idx="17207">
                  <c:v>340.664050309</c:v>
                </c:pt>
                <c:pt idx="17208">
                  <c:v>285.63292113900002</c:v>
                </c:pt>
                <c:pt idx="17209">
                  <c:v>199.21579828</c:v>
                </c:pt>
                <c:pt idx="17210">
                  <c:v>175.65118587399999</c:v>
                </c:pt>
                <c:pt idx="17211">
                  <c:v>258.52666574199998</c:v>
                </c:pt>
                <c:pt idx="17212">
                  <c:v>366.18403750499999</c:v>
                </c:pt>
                <c:pt idx="17213">
                  <c:v>315.58932723100003</c:v>
                </c:pt>
                <c:pt idx="17214">
                  <c:v>186.42810241500001</c:v>
                </c:pt>
                <c:pt idx="17215">
                  <c:v>163.81681530899999</c:v>
                </c:pt>
                <c:pt idx="17216">
                  <c:v>114.998228936</c:v>
                </c:pt>
                <c:pt idx="17217">
                  <c:v>-16.306740847</c:v>
                </c:pt>
                <c:pt idx="17218">
                  <c:v>100.545436299</c:v>
                </c:pt>
                <c:pt idx="17219">
                  <c:v>213.71421621900001</c:v>
                </c:pt>
                <c:pt idx="17220">
                  <c:v>225.61315846900001</c:v>
                </c:pt>
                <c:pt idx="17221">
                  <c:v>245.90653576599999</c:v>
                </c:pt>
                <c:pt idx="17222">
                  <c:v>279.21632751200002</c:v>
                </c:pt>
                <c:pt idx="17223">
                  <c:v>151.0909034</c:v>
                </c:pt>
                <c:pt idx="17224">
                  <c:v>155.16322153799999</c:v>
                </c:pt>
                <c:pt idx="17225">
                  <c:v>221.039500901</c:v>
                </c:pt>
                <c:pt idx="17226">
                  <c:v>333.78422681699999</c:v>
                </c:pt>
                <c:pt idx="17227">
                  <c:v>454.56967867899999</c:v>
                </c:pt>
                <c:pt idx="17228">
                  <c:v>345.181636879</c:v>
                </c:pt>
                <c:pt idx="17229">
                  <c:v>222.48215783000001</c:v>
                </c:pt>
                <c:pt idx="17230">
                  <c:v>178.86134859200001</c:v>
                </c:pt>
                <c:pt idx="17231">
                  <c:v>45.270708863000003</c:v>
                </c:pt>
                <c:pt idx="17232">
                  <c:v>24.970680742999999</c:v>
                </c:pt>
                <c:pt idx="17233">
                  <c:v>148.31955787000001</c:v>
                </c:pt>
                <c:pt idx="17234">
                  <c:v>246.70778023299999</c:v>
                </c:pt>
                <c:pt idx="17235">
                  <c:v>290.04094502499998</c:v>
                </c:pt>
                <c:pt idx="17236">
                  <c:v>329.04046848000002</c:v>
                </c:pt>
                <c:pt idx="17237">
                  <c:v>293.36424860699998</c:v>
                </c:pt>
                <c:pt idx="17238">
                  <c:v>173.4778972</c:v>
                </c:pt>
                <c:pt idx="17239">
                  <c:v>131.10852566</c:v>
                </c:pt>
                <c:pt idx="17240">
                  <c:v>214.509885766</c:v>
                </c:pt>
                <c:pt idx="17241">
                  <c:v>334.85015469299998</c:v>
                </c:pt>
                <c:pt idx="17242">
                  <c:v>332.21869211500001</c:v>
                </c:pt>
                <c:pt idx="17243">
                  <c:v>210.539940027</c:v>
                </c:pt>
                <c:pt idx="17244">
                  <c:v>168.24145939300001</c:v>
                </c:pt>
                <c:pt idx="17245">
                  <c:v>120.433559831</c:v>
                </c:pt>
                <c:pt idx="17246">
                  <c:v>-41.199257918000001</c:v>
                </c:pt>
                <c:pt idx="17247">
                  <c:v>44.848659431999998</c:v>
                </c:pt>
                <c:pt idx="17248">
                  <c:v>133.647192835</c:v>
                </c:pt>
                <c:pt idx="17249">
                  <c:v>157.49336920600001</c:v>
                </c:pt>
                <c:pt idx="17250">
                  <c:v>198.49651361900001</c:v>
                </c:pt>
                <c:pt idx="17251">
                  <c:v>243.76645567700001</c:v>
                </c:pt>
                <c:pt idx="17252">
                  <c:v>128.65720796700001</c:v>
                </c:pt>
                <c:pt idx="17253">
                  <c:v>115.336479455</c:v>
                </c:pt>
                <c:pt idx="17254">
                  <c:v>152.96294745</c:v>
                </c:pt>
                <c:pt idx="17255">
                  <c:v>246.54009231200001</c:v>
                </c:pt>
                <c:pt idx="17256">
                  <c:v>371.86637868899999</c:v>
                </c:pt>
                <c:pt idx="17257">
                  <c:v>263.96458891499998</c:v>
                </c:pt>
                <c:pt idx="17258">
                  <c:v>141.12516140400001</c:v>
                </c:pt>
                <c:pt idx="17259">
                  <c:v>119.900880251</c:v>
                </c:pt>
                <c:pt idx="17260">
                  <c:v>18.712779870999999</c:v>
                </c:pt>
                <c:pt idx="17261">
                  <c:v>-36.413901097</c:v>
                </c:pt>
                <c:pt idx="17262">
                  <c:v>98.315813074000005</c:v>
                </c:pt>
                <c:pt idx="17263">
                  <c:v>208.18191206700001</c:v>
                </c:pt>
                <c:pt idx="17264">
                  <c:v>231.37523754</c:v>
                </c:pt>
                <c:pt idx="17265">
                  <c:v>260.28161862299999</c:v>
                </c:pt>
                <c:pt idx="17266">
                  <c:v>246.69821305100001</c:v>
                </c:pt>
                <c:pt idx="17267">
                  <c:v>120.856464073</c:v>
                </c:pt>
                <c:pt idx="17268">
                  <c:v>100.670310426</c:v>
                </c:pt>
                <c:pt idx="17269">
                  <c:v>190.55393076499999</c:v>
                </c:pt>
                <c:pt idx="17270">
                  <c:v>315.36520437299998</c:v>
                </c:pt>
                <c:pt idx="17271">
                  <c:v>347.51573715299998</c:v>
                </c:pt>
                <c:pt idx="17272">
                  <c:v>219.81157689099999</c:v>
                </c:pt>
                <c:pt idx="17273">
                  <c:v>140.22953052400001</c:v>
                </c:pt>
                <c:pt idx="17274">
                  <c:v>89.572538331000004</c:v>
                </c:pt>
                <c:pt idx="17275">
                  <c:v>-82.855819741000005</c:v>
                </c:pt>
                <c:pt idx="17276">
                  <c:v>-19.448784127</c:v>
                </c:pt>
                <c:pt idx="17277">
                  <c:v>78.031444241000003</c:v>
                </c:pt>
                <c:pt idx="17278">
                  <c:v>129.169633909</c:v>
                </c:pt>
                <c:pt idx="17279">
                  <c:v>177.92406885299999</c:v>
                </c:pt>
                <c:pt idx="17280">
                  <c:v>212.74652484500001</c:v>
                </c:pt>
                <c:pt idx="17281">
                  <c:v>105.14314185400001</c:v>
                </c:pt>
                <c:pt idx="17282">
                  <c:v>53.622043785000002</c:v>
                </c:pt>
                <c:pt idx="17283">
                  <c:v>56.042487821000002</c:v>
                </c:pt>
                <c:pt idx="17284">
                  <c:v>137.563491126</c:v>
                </c:pt>
                <c:pt idx="17285">
                  <c:v>270.84678330200001</c:v>
                </c:pt>
                <c:pt idx="17286">
                  <c:v>197.56406964300001</c:v>
                </c:pt>
                <c:pt idx="17287">
                  <c:v>81.963261986999996</c:v>
                </c:pt>
                <c:pt idx="17288">
                  <c:v>64.103091966999997</c:v>
                </c:pt>
                <c:pt idx="17289">
                  <c:v>-22.736260666</c:v>
                </c:pt>
                <c:pt idx="17290">
                  <c:v>-119.601436459</c:v>
                </c:pt>
                <c:pt idx="17291">
                  <c:v>8.9554560890000001</c:v>
                </c:pt>
                <c:pt idx="17292">
                  <c:v>118.055618684</c:v>
                </c:pt>
                <c:pt idx="17293">
                  <c:v>126.30905002</c:v>
                </c:pt>
                <c:pt idx="17294">
                  <c:v>163.842599221</c:v>
                </c:pt>
                <c:pt idx="17295">
                  <c:v>194.69506571599999</c:v>
                </c:pt>
                <c:pt idx="17296">
                  <c:v>72.603935488000005</c:v>
                </c:pt>
                <c:pt idx="17297">
                  <c:v>66.211954718000001</c:v>
                </c:pt>
                <c:pt idx="17298">
                  <c:v>145.19046943999999</c:v>
                </c:pt>
                <c:pt idx="17299">
                  <c:v>260.055735218</c:v>
                </c:pt>
                <c:pt idx="17300">
                  <c:v>320.38415328000002</c:v>
                </c:pt>
                <c:pt idx="17301">
                  <c:v>187.507693725</c:v>
                </c:pt>
                <c:pt idx="17302">
                  <c:v>82.513401031000001</c:v>
                </c:pt>
                <c:pt idx="17303">
                  <c:v>51.026352678999999</c:v>
                </c:pt>
                <c:pt idx="17304">
                  <c:v>-98.327269788999999</c:v>
                </c:pt>
                <c:pt idx="17305">
                  <c:v>-59.605683409000001</c:v>
                </c:pt>
                <c:pt idx="17306">
                  <c:v>44.562019303</c:v>
                </c:pt>
                <c:pt idx="17307">
                  <c:v>109.124335993</c:v>
                </c:pt>
                <c:pt idx="17308">
                  <c:v>148.476337564</c:v>
                </c:pt>
                <c:pt idx="17309">
                  <c:v>168.91260272599999</c:v>
                </c:pt>
                <c:pt idx="17310">
                  <c:v>77.804881864999999</c:v>
                </c:pt>
                <c:pt idx="17311">
                  <c:v>-5.3831633180000003</c:v>
                </c:pt>
                <c:pt idx="17312">
                  <c:v>-15.19286314</c:v>
                </c:pt>
                <c:pt idx="17313">
                  <c:v>81.710405461999997</c:v>
                </c:pt>
                <c:pt idx="17314">
                  <c:v>218.085788033</c:v>
                </c:pt>
                <c:pt idx="17315">
                  <c:v>168.975014313</c:v>
                </c:pt>
                <c:pt idx="17316">
                  <c:v>42.625266316000001</c:v>
                </c:pt>
                <c:pt idx="17317">
                  <c:v>9.2186820829999991</c:v>
                </c:pt>
                <c:pt idx="17318">
                  <c:v>-68.475794914999994</c:v>
                </c:pt>
                <c:pt idx="17319">
                  <c:v>-201.48413461800001</c:v>
                </c:pt>
                <c:pt idx="17320">
                  <c:v>-86.452709470000002</c:v>
                </c:pt>
                <c:pt idx="17321">
                  <c:v>32.363741978</c:v>
                </c:pt>
                <c:pt idx="17322">
                  <c:v>57.673883869999997</c:v>
                </c:pt>
                <c:pt idx="17323">
                  <c:v>105.638695649</c:v>
                </c:pt>
                <c:pt idx="17324">
                  <c:v>151.844596913</c:v>
                </c:pt>
                <c:pt idx="17325">
                  <c:v>20.05751485</c:v>
                </c:pt>
                <c:pt idx="17326">
                  <c:v>10.775567261999999</c:v>
                </c:pt>
                <c:pt idx="17327">
                  <c:v>68.358262049999993</c:v>
                </c:pt>
                <c:pt idx="17328">
                  <c:v>166.32249074699999</c:v>
                </c:pt>
                <c:pt idx="17329">
                  <c:v>260.66022622700001</c:v>
                </c:pt>
                <c:pt idx="17330">
                  <c:v>151.08646304300001</c:v>
                </c:pt>
                <c:pt idx="17331">
                  <c:v>52.862436482</c:v>
                </c:pt>
                <c:pt idx="17332">
                  <c:v>34.762132358000002</c:v>
                </c:pt>
                <c:pt idx="17333">
                  <c:v>-101.459881025</c:v>
                </c:pt>
                <c:pt idx="17334">
                  <c:v>-105.796005753</c:v>
                </c:pt>
                <c:pt idx="17335">
                  <c:v>2.7909588529999998</c:v>
                </c:pt>
                <c:pt idx="17336">
                  <c:v>74.009933820000001</c:v>
                </c:pt>
                <c:pt idx="17337">
                  <c:v>97.848132199999995</c:v>
                </c:pt>
                <c:pt idx="17338">
                  <c:v>121.675533879</c:v>
                </c:pt>
                <c:pt idx="17339">
                  <c:v>77.456097317000001</c:v>
                </c:pt>
                <c:pt idx="17340">
                  <c:v>-12.623808802999999</c:v>
                </c:pt>
                <c:pt idx="17341">
                  <c:v>-28.306461895999998</c:v>
                </c:pt>
                <c:pt idx="17342">
                  <c:v>68.460764296999997</c:v>
                </c:pt>
                <c:pt idx="17343">
                  <c:v>190.956739231</c:v>
                </c:pt>
                <c:pt idx="17344">
                  <c:v>159.22280691200001</c:v>
                </c:pt>
                <c:pt idx="17345">
                  <c:v>17.321628744000002</c:v>
                </c:pt>
                <c:pt idx="17346">
                  <c:v>-38.497563718999999</c:v>
                </c:pt>
                <c:pt idx="17347">
                  <c:v>-96.816033136000001</c:v>
                </c:pt>
                <c:pt idx="17348">
                  <c:v>-239.334219233</c:v>
                </c:pt>
                <c:pt idx="17349">
                  <c:v>-129.00062951000001</c:v>
                </c:pt>
                <c:pt idx="17350">
                  <c:v>-9.9470448020000006</c:v>
                </c:pt>
                <c:pt idx="17351">
                  <c:v>23.513410873000002</c:v>
                </c:pt>
                <c:pt idx="17352">
                  <c:v>63.638536465999998</c:v>
                </c:pt>
                <c:pt idx="17353">
                  <c:v>97.500775894</c:v>
                </c:pt>
                <c:pt idx="17354">
                  <c:v>-42.022996009000003</c:v>
                </c:pt>
                <c:pt idx="17355">
                  <c:v>-66.140970588000002</c:v>
                </c:pt>
                <c:pt idx="17356">
                  <c:v>-26.016545331</c:v>
                </c:pt>
                <c:pt idx="17357">
                  <c:v>76.514635647999995</c:v>
                </c:pt>
                <c:pt idx="17358">
                  <c:v>214.23188552600001</c:v>
                </c:pt>
                <c:pt idx="17359">
                  <c:v>125.97095383</c:v>
                </c:pt>
                <c:pt idx="17360">
                  <c:v>19.875079808999999</c:v>
                </c:pt>
                <c:pt idx="17361">
                  <c:v>-7.3951892199999998</c:v>
                </c:pt>
                <c:pt idx="17362">
                  <c:v>-135.87362478200001</c:v>
                </c:pt>
                <c:pt idx="17363">
                  <c:v>-187.023232737</c:v>
                </c:pt>
                <c:pt idx="17364">
                  <c:v>-74.695882741000005</c:v>
                </c:pt>
                <c:pt idx="17365">
                  <c:v>14.848384633</c:v>
                </c:pt>
                <c:pt idx="17366">
                  <c:v>47.593961020999998</c:v>
                </c:pt>
                <c:pt idx="17367">
                  <c:v>96.774492871999996</c:v>
                </c:pt>
                <c:pt idx="17368">
                  <c:v>93.551546004000002</c:v>
                </c:pt>
                <c:pt idx="17369">
                  <c:v>-16.873828712000002</c:v>
                </c:pt>
                <c:pt idx="17370">
                  <c:v>-44.185024323999997</c:v>
                </c:pt>
                <c:pt idx="17371">
                  <c:v>37.973274498000002</c:v>
                </c:pt>
                <c:pt idx="17372">
                  <c:v>145.820755843</c:v>
                </c:pt>
                <c:pt idx="17373">
                  <c:v>137.856233887</c:v>
                </c:pt>
                <c:pt idx="17374">
                  <c:v>-0.81669280499999997</c:v>
                </c:pt>
                <c:pt idx="17375">
                  <c:v>-57.836167410999998</c:v>
                </c:pt>
                <c:pt idx="17376">
                  <c:v>-88.437782205999994</c:v>
                </c:pt>
                <c:pt idx="17377">
                  <c:v>-240.967288298</c:v>
                </c:pt>
                <c:pt idx="17378">
                  <c:v>-156.25332916400001</c:v>
                </c:pt>
                <c:pt idx="17379">
                  <c:v>-55.053263029</c:v>
                </c:pt>
                <c:pt idx="17380">
                  <c:v>-22.032861312000001</c:v>
                </c:pt>
                <c:pt idx="17381">
                  <c:v>5.7271932999999997</c:v>
                </c:pt>
                <c:pt idx="17382">
                  <c:v>21.015941009999999</c:v>
                </c:pt>
                <c:pt idx="17383">
                  <c:v>-101.727179548</c:v>
                </c:pt>
                <c:pt idx="17384">
                  <c:v>-127.63769104399999</c:v>
                </c:pt>
                <c:pt idx="17385">
                  <c:v>-94.319621538000007</c:v>
                </c:pt>
                <c:pt idx="17386">
                  <c:v>9.3337589629999993</c:v>
                </c:pt>
                <c:pt idx="17387">
                  <c:v>154.90847354900001</c:v>
                </c:pt>
                <c:pt idx="17388">
                  <c:v>70.601890564000001</c:v>
                </c:pt>
                <c:pt idx="17389">
                  <c:v>-56.875682079999997</c:v>
                </c:pt>
                <c:pt idx="17390">
                  <c:v>-97.164970206000007</c:v>
                </c:pt>
                <c:pt idx="17391">
                  <c:v>-210.45991936199999</c:v>
                </c:pt>
                <c:pt idx="17392">
                  <c:v>112.101371181</c:v>
                </c:pt>
                <c:pt idx="17393">
                  <c:v>247.19057926599999</c:v>
                </c:pt>
                <c:pt idx="17394">
                  <c:v>371.38804495400001</c:v>
                </c:pt>
                <c:pt idx="17395">
                  <c:v>406.89091771300002</c:v>
                </c:pt>
                <c:pt idx="17396">
                  <c:v>457.12544364799999</c:v>
                </c:pt>
                <c:pt idx="17397">
                  <c:v>472.508421161</c:v>
                </c:pt>
                <c:pt idx="17398">
                  <c:v>338.36619227300002</c:v>
                </c:pt>
                <c:pt idx="17399">
                  <c:v>308.17199579300001</c:v>
                </c:pt>
                <c:pt idx="17400">
                  <c:v>373.94517057500002</c:v>
                </c:pt>
                <c:pt idx="17401">
                  <c:v>484.52937535799998</c:v>
                </c:pt>
                <c:pt idx="17402">
                  <c:v>535.62040618699996</c:v>
                </c:pt>
                <c:pt idx="17403">
                  <c:v>421.54891679000002</c:v>
                </c:pt>
                <c:pt idx="17404">
                  <c:v>350.86055146400003</c:v>
                </c:pt>
                <c:pt idx="17405">
                  <c:v>322.77244688299999</c:v>
                </c:pt>
                <c:pt idx="17406">
                  <c:v>159.59646762400001</c:v>
                </c:pt>
                <c:pt idx="17407">
                  <c:v>205.508106164</c:v>
                </c:pt>
                <c:pt idx="17408">
                  <c:v>292.08473340299997</c:v>
                </c:pt>
                <c:pt idx="17409">
                  <c:v>327.70999866900002</c:v>
                </c:pt>
                <c:pt idx="17410">
                  <c:v>361.13576614099998</c:v>
                </c:pt>
                <c:pt idx="17411">
                  <c:v>393.51260101100002</c:v>
                </c:pt>
                <c:pt idx="17412">
                  <c:v>311.45414659900001</c:v>
                </c:pt>
                <c:pt idx="17413">
                  <c:v>263.62755598400003</c:v>
                </c:pt>
                <c:pt idx="17414">
                  <c:v>271.63492830600001</c:v>
                </c:pt>
                <c:pt idx="17415">
                  <c:v>366.15522260400002</c:v>
                </c:pt>
                <c:pt idx="17416">
                  <c:v>494.22202790799997</c:v>
                </c:pt>
                <c:pt idx="17417">
                  <c:v>414.96640139900001</c:v>
                </c:pt>
                <c:pt idx="17418">
                  <c:v>270.56812857900002</c:v>
                </c:pt>
                <c:pt idx="17419">
                  <c:v>238.464307123</c:v>
                </c:pt>
                <c:pt idx="17420">
                  <c:v>167.99048319400001</c:v>
                </c:pt>
                <c:pt idx="17421">
                  <c:v>68.092835715000007</c:v>
                </c:pt>
                <c:pt idx="17422">
                  <c:v>180.06577313400001</c:v>
                </c:pt>
                <c:pt idx="17423">
                  <c:v>311.22396672999997</c:v>
                </c:pt>
                <c:pt idx="17424">
                  <c:v>333.87915507399998</c:v>
                </c:pt>
                <c:pt idx="17425">
                  <c:v>367.16532247200001</c:v>
                </c:pt>
                <c:pt idx="17426">
                  <c:v>388.58493151300002</c:v>
                </c:pt>
                <c:pt idx="17427">
                  <c:v>240.59738179300001</c:v>
                </c:pt>
                <c:pt idx="17428">
                  <c:v>228.50759527700001</c:v>
                </c:pt>
                <c:pt idx="17429">
                  <c:v>302.46665926600002</c:v>
                </c:pt>
                <c:pt idx="17430">
                  <c:v>424.493304309</c:v>
                </c:pt>
                <c:pt idx="17431">
                  <c:v>522.436123802</c:v>
                </c:pt>
                <c:pt idx="17432">
                  <c:v>415.46663869700001</c:v>
                </c:pt>
                <c:pt idx="17433">
                  <c:v>316.073109144</c:v>
                </c:pt>
                <c:pt idx="17434">
                  <c:v>277.43910346299998</c:v>
                </c:pt>
                <c:pt idx="17435">
                  <c:v>117.07225190699999</c:v>
                </c:pt>
                <c:pt idx="17436">
                  <c:v>119.638879773</c:v>
                </c:pt>
                <c:pt idx="17437">
                  <c:v>217.030097278</c:v>
                </c:pt>
                <c:pt idx="17438">
                  <c:v>288.41679090899999</c:v>
                </c:pt>
                <c:pt idx="17439">
                  <c:v>337.810433725</c:v>
                </c:pt>
                <c:pt idx="17440">
                  <c:v>380.83948318900002</c:v>
                </c:pt>
                <c:pt idx="17441">
                  <c:v>325.34523076699998</c:v>
                </c:pt>
                <c:pt idx="17442">
                  <c:v>238.192160129</c:v>
                </c:pt>
                <c:pt idx="17443">
                  <c:v>214.05136209200001</c:v>
                </c:pt>
                <c:pt idx="17444">
                  <c:v>296.674048352</c:v>
                </c:pt>
                <c:pt idx="17445">
                  <c:v>404.88980275900002</c:v>
                </c:pt>
                <c:pt idx="17446">
                  <c:v>356.58341772199998</c:v>
                </c:pt>
                <c:pt idx="17447">
                  <c:v>228.94493857099999</c:v>
                </c:pt>
                <c:pt idx="17448">
                  <c:v>206.920071022</c:v>
                </c:pt>
                <c:pt idx="17449">
                  <c:v>157.749618868</c:v>
                </c:pt>
                <c:pt idx="17450">
                  <c:v>25.767040863999998</c:v>
                </c:pt>
                <c:pt idx="17451">
                  <c:v>142.42729677400001</c:v>
                </c:pt>
                <c:pt idx="17452">
                  <c:v>255.09325460299999</c:v>
                </c:pt>
                <c:pt idx="17453">
                  <c:v>266.75936941499998</c:v>
                </c:pt>
                <c:pt idx="17454">
                  <c:v>287.67218343399998</c:v>
                </c:pt>
                <c:pt idx="17455">
                  <c:v>322.90368806200001</c:v>
                </c:pt>
                <c:pt idx="17456">
                  <c:v>196.206991706</c:v>
                </c:pt>
                <c:pt idx="17457">
                  <c:v>200.877600333</c:v>
                </c:pt>
                <c:pt idx="17458">
                  <c:v>266.77347882700002</c:v>
                </c:pt>
                <c:pt idx="17459">
                  <c:v>379.27235792800002</c:v>
                </c:pt>
                <c:pt idx="17460">
                  <c:v>499.60359408900001</c:v>
                </c:pt>
                <c:pt idx="17461">
                  <c:v>389.70418365699999</c:v>
                </c:pt>
                <c:pt idx="17462">
                  <c:v>266.33261033999997</c:v>
                </c:pt>
                <c:pt idx="17463">
                  <c:v>223.81491129400001</c:v>
                </c:pt>
                <c:pt idx="17464">
                  <c:v>92.013162160999997</c:v>
                </c:pt>
                <c:pt idx="17465">
                  <c:v>72.545875598999999</c:v>
                </c:pt>
                <c:pt idx="17466">
                  <c:v>196.907015075</c:v>
                </c:pt>
                <c:pt idx="17467">
                  <c:v>295.74130357400003</c:v>
                </c:pt>
                <c:pt idx="17468">
                  <c:v>338.75751633300001</c:v>
                </c:pt>
                <c:pt idx="17469">
                  <c:v>377.09506590699999</c:v>
                </c:pt>
                <c:pt idx="17470">
                  <c:v>341.01087958800002</c:v>
                </c:pt>
                <c:pt idx="17471">
                  <c:v>220.59721263200001</c:v>
                </c:pt>
                <c:pt idx="17472">
                  <c:v>179.704202974</c:v>
                </c:pt>
                <c:pt idx="17473">
                  <c:v>264.80737574699998</c:v>
                </c:pt>
                <c:pt idx="17474">
                  <c:v>386.57475072900002</c:v>
                </c:pt>
                <c:pt idx="17475">
                  <c:v>384.85849018300001</c:v>
                </c:pt>
                <c:pt idx="17476">
                  <c:v>263.26484794999999</c:v>
                </c:pt>
                <c:pt idx="17477">
                  <c:v>220.23949174099999</c:v>
                </c:pt>
                <c:pt idx="17478">
                  <c:v>171.63776749799999</c:v>
                </c:pt>
                <c:pt idx="17479">
                  <c:v>9.7972066210000008</c:v>
                </c:pt>
                <c:pt idx="17480">
                  <c:v>95.029800284000004</c:v>
                </c:pt>
                <c:pt idx="17481">
                  <c:v>185.472605945</c:v>
                </c:pt>
                <c:pt idx="17482">
                  <c:v>211.21508875399999</c:v>
                </c:pt>
                <c:pt idx="17483">
                  <c:v>253.68348657499999</c:v>
                </c:pt>
                <c:pt idx="17484">
                  <c:v>299.63114385900002</c:v>
                </c:pt>
                <c:pt idx="17485">
                  <c:v>184.49944007900001</c:v>
                </c:pt>
                <c:pt idx="17486">
                  <c:v>170.703835035</c:v>
                </c:pt>
                <c:pt idx="17487">
                  <c:v>207.86679220900001</c:v>
                </c:pt>
                <c:pt idx="17488">
                  <c:v>301.19431946200001</c:v>
                </c:pt>
                <c:pt idx="17489">
                  <c:v>425.50751599300003</c:v>
                </c:pt>
                <c:pt idx="17490">
                  <c:v>319.619656034</c:v>
                </c:pt>
                <c:pt idx="17491">
                  <c:v>198.57757139899999</c:v>
                </c:pt>
                <c:pt idx="17492">
                  <c:v>178.468151436</c:v>
                </c:pt>
                <c:pt idx="17493">
                  <c:v>77.531089359000006</c:v>
                </c:pt>
                <c:pt idx="17494">
                  <c:v>22.328210885000001</c:v>
                </c:pt>
                <c:pt idx="17495">
                  <c:v>157.115057619</c:v>
                </c:pt>
                <c:pt idx="17496">
                  <c:v>266.63959347299999</c:v>
                </c:pt>
                <c:pt idx="17497">
                  <c:v>289.46861300799998</c:v>
                </c:pt>
                <c:pt idx="17498">
                  <c:v>317.41554746399999</c:v>
                </c:pt>
                <c:pt idx="17499">
                  <c:v>305.90727734900003</c:v>
                </c:pt>
                <c:pt idx="17500">
                  <c:v>181.89034730099999</c:v>
                </c:pt>
                <c:pt idx="17501">
                  <c:v>162.88058938200001</c:v>
                </c:pt>
                <c:pt idx="17502">
                  <c:v>253.448280119</c:v>
                </c:pt>
                <c:pt idx="17503">
                  <c:v>378.48964142199998</c:v>
                </c:pt>
                <c:pt idx="17504">
                  <c:v>410.33395339200001</c:v>
                </c:pt>
                <c:pt idx="17505">
                  <c:v>282.04767405500002</c:v>
                </c:pt>
                <c:pt idx="17506">
                  <c:v>201.930096115</c:v>
                </c:pt>
                <c:pt idx="17507">
                  <c:v>150.677014751</c:v>
                </c:pt>
                <c:pt idx="17508">
                  <c:v>-19.83104166</c:v>
                </c:pt>
                <c:pt idx="17509">
                  <c:v>45.045932383999997</c:v>
                </c:pt>
                <c:pt idx="17510">
                  <c:v>143.803660256</c:v>
                </c:pt>
                <c:pt idx="17511">
                  <c:v>195.78224192900001</c:v>
                </c:pt>
                <c:pt idx="17512">
                  <c:v>244.68990178000001</c:v>
                </c:pt>
                <c:pt idx="17513">
                  <c:v>279.13265820700002</c:v>
                </c:pt>
                <c:pt idx="17514">
                  <c:v>171.09786120199999</c:v>
                </c:pt>
                <c:pt idx="17515">
                  <c:v>119.41359787099999</c:v>
                </c:pt>
                <c:pt idx="17516">
                  <c:v>121.28016743000001</c:v>
                </c:pt>
                <c:pt idx="17517">
                  <c:v>204.66925280699999</c:v>
                </c:pt>
                <c:pt idx="17518">
                  <c:v>339.69842113499999</c:v>
                </c:pt>
                <c:pt idx="17519">
                  <c:v>267.59832118999998</c:v>
                </c:pt>
                <c:pt idx="17520">
                  <c:v>152.56566964699999</c:v>
                </c:pt>
                <c:pt idx="17521">
                  <c:v>134.42388260600001</c:v>
                </c:pt>
                <c:pt idx="17522">
                  <c:v>47.011406637</c:v>
                </c:pt>
                <c:pt idx="17523">
                  <c:v>-49.930275231000003</c:v>
                </c:pt>
                <c:pt idx="17524">
                  <c:v>78.557991236999996</c:v>
                </c:pt>
                <c:pt idx="17525">
                  <c:v>187.01250848199999</c:v>
                </c:pt>
                <c:pt idx="17526">
                  <c:v>197.154513769</c:v>
                </c:pt>
                <c:pt idx="17527">
                  <c:v>236.494323796</c:v>
                </c:pt>
                <c:pt idx="17528">
                  <c:v>268.55808309100001</c:v>
                </c:pt>
                <c:pt idx="17529">
                  <c:v>146.927457256</c:v>
                </c:pt>
                <c:pt idx="17530">
                  <c:v>140.421457119</c:v>
                </c:pt>
                <c:pt idx="17531">
                  <c:v>219.29524619599999</c:v>
                </c:pt>
                <c:pt idx="17532">
                  <c:v>333.99181923200001</c:v>
                </c:pt>
                <c:pt idx="17533">
                  <c:v>393.96404335</c:v>
                </c:pt>
                <c:pt idx="17534">
                  <c:v>260.52562719399998</c:v>
                </c:pt>
                <c:pt idx="17535">
                  <c:v>157.41977045300001</c:v>
                </c:pt>
                <c:pt idx="17536">
                  <c:v>127.44523069</c:v>
                </c:pt>
                <c:pt idx="17537">
                  <c:v>-21.15618581</c:v>
                </c:pt>
                <c:pt idx="17538">
                  <c:v>18.190112592999998</c:v>
                </c:pt>
                <c:pt idx="17539">
                  <c:v>122.55079706799999</c:v>
                </c:pt>
                <c:pt idx="17540">
                  <c:v>186.92318210799999</c:v>
                </c:pt>
                <c:pt idx="17541">
                  <c:v>225.973490717</c:v>
                </c:pt>
                <c:pt idx="17542">
                  <c:v>246.16917539900001</c:v>
                </c:pt>
                <c:pt idx="17543">
                  <c:v>154.765130954</c:v>
                </c:pt>
                <c:pt idx="17544">
                  <c:v>73.574528212000004</c:v>
                </c:pt>
                <c:pt idx="17545">
                  <c:v>65.306491653999998</c:v>
                </c:pt>
                <c:pt idx="17546">
                  <c:v>163.373073234</c:v>
                </c:pt>
                <c:pt idx="17547">
                  <c:v>300.40250529000002</c:v>
                </c:pt>
                <c:pt idx="17548">
                  <c:v>251.17072938000001</c:v>
                </c:pt>
                <c:pt idx="17549">
                  <c:v>124.413409911</c:v>
                </c:pt>
                <c:pt idx="17550">
                  <c:v>90.410147125999998</c:v>
                </c:pt>
                <c:pt idx="17551">
                  <c:v>12.53250667</c:v>
                </c:pt>
                <c:pt idx="17552">
                  <c:v>-120.26259294800001</c:v>
                </c:pt>
                <c:pt idx="17553">
                  <c:v>-3.6886702520000001</c:v>
                </c:pt>
                <c:pt idx="17554">
                  <c:v>116.661405226</c:v>
                </c:pt>
                <c:pt idx="17555">
                  <c:v>143.15204116800001</c:v>
                </c:pt>
                <c:pt idx="17556">
                  <c:v>191.752401429</c:v>
                </c:pt>
                <c:pt idx="17557">
                  <c:v>238.03455611800001</c:v>
                </c:pt>
                <c:pt idx="17558">
                  <c:v>105.936640457</c:v>
                </c:pt>
                <c:pt idx="17559">
                  <c:v>96.304226626000002</c:v>
                </c:pt>
                <c:pt idx="17560">
                  <c:v>153.930006324</c:v>
                </c:pt>
                <c:pt idx="17561">
                  <c:v>251.89615720800001</c:v>
                </c:pt>
                <c:pt idx="17562">
                  <c:v>347.76513193099998</c:v>
                </c:pt>
                <c:pt idx="17563">
                  <c:v>239.51953301500001</c:v>
                </c:pt>
                <c:pt idx="17564">
                  <c:v>142.316278485</c:v>
                </c:pt>
                <c:pt idx="17565">
                  <c:v>124.419178182</c:v>
                </c:pt>
                <c:pt idx="17566">
                  <c:v>-12.12124599</c:v>
                </c:pt>
                <c:pt idx="17567">
                  <c:v>-16.16252935</c:v>
                </c:pt>
                <c:pt idx="17568">
                  <c:v>92.086341610000005</c:v>
                </c:pt>
                <c:pt idx="17569">
                  <c:v>163.03095784600001</c:v>
                </c:pt>
                <c:pt idx="17570">
                  <c:v>186.87299960499999</c:v>
                </c:pt>
                <c:pt idx="17571">
                  <c:v>212.410593933</c:v>
                </c:pt>
                <c:pt idx="17572">
                  <c:v>169.56979379699999</c:v>
                </c:pt>
                <c:pt idx="17573">
                  <c:v>80.437671480999995</c:v>
                </c:pt>
                <c:pt idx="17574">
                  <c:v>65.127217332000001</c:v>
                </c:pt>
                <c:pt idx="17575">
                  <c:v>162.185173056</c:v>
                </c:pt>
                <c:pt idx="17576">
                  <c:v>284.56947490900001</c:v>
                </c:pt>
                <c:pt idx="17577">
                  <c:v>252.201998519</c:v>
                </c:pt>
                <c:pt idx="17578">
                  <c:v>109.980391774</c:v>
                </c:pt>
                <c:pt idx="17579">
                  <c:v>54.231355921000002</c:v>
                </c:pt>
                <c:pt idx="17580">
                  <c:v>-2.5315310160000002</c:v>
                </c:pt>
                <c:pt idx="17581">
                  <c:v>-143.70603476799999</c:v>
                </c:pt>
                <c:pt idx="17582">
                  <c:v>-32.521741882999997</c:v>
                </c:pt>
                <c:pt idx="17583">
                  <c:v>87.140988897</c:v>
                </c:pt>
                <c:pt idx="17584">
                  <c:v>120.699365883</c:v>
                </c:pt>
                <c:pt idx="17585">
                  <c:v>160.65687301400001</c:v>
                </c:pt>
                <c:pt idx="17586">
                  <c:v>194.41770038000001</c:v>
                </c:pt>
                <c:pt idx="17587">
                  <c:v>54.870316473000003</c:v>
                </c:pt>
                <c:pt idx="17588">
                  <c:v>31.028971890000001</c:v>
                </c:pt>
                <c:pt idx="17589">
                  <c:v>72.820890766000005</c:v>
                </c:pt>
                <c:pt idx="17590">
                  <c:v>176.81755796600001</c:v>
                </c:pt>
                <c:pt idx="17591">
                  <c:v>315.26152289999999</c:v>
                </c:pt>
                <c:pt idx="17592">
                  <c:v>227.193864945</c:v>
                </c:pt>
                <c:pt idx="17593">
                  <c:v>121.014601845</c:v>
                </c:pt>
                <c:pt idx="17594">
                  <c:v>93.311272220000006</c:v>
                </c:pt>
                <c:pt idx="17595">
                  <c:v>-35.508539046999999</c:v>
                </c:pt>
                <c:pt idx="17596">
                  <c:v>-85.974155781999997</c:v>
                </c:pt>
                <c:pt idx="17597">
                  <c:v>26.086155382000001</c:v>
                </c:pt>
                <c:pt idx="17598">
                  <c:v>116.88273096</c:v>
                </c:pt>
                <c:pt idx="17599">
                  <c:v>151.103836669</c:v>
                </c:pt>
                <c:pt idx="17600">
                  <c:v>201.13212206200001</c:v>
                </c:pt>
                <c:pt idx="17601">
                  <c:v>198.138615034</c:v>
                </c:pt>
                <c:pt idx="17602">
                  <c:v>87.620402413999997</c:v>
                </c:pt>
                <c:pt idx="17603">
                  <c:v>59.927854336000003</c:v>
                </c:pt>
                <c:pt idx="17604">
                  <c:v>142.14368844000001</c:v>
                </c:pt>
                <c:pt idx="17605">
                  <c:v>250.00890085</c:v>
                </c:pt>
                <c:pt idx="17606">
                  <c:v>241.70074045499999</c:v>
                </c:pt>
                <c:pt idx="17607">
                  <c:v>104.237068974</c:v>
                </c:pt>
                <c:pt idx="17608">
                  <c:v>48.500416016000003</c:v>
                </c:pt>
                <c:pt idx="17609">
                  <c:v>18.387725403000001</c:v>
                </c:pt>
                <c:pt idx="17610">
                  <c:v>-133.89086961300001</c:v>
                </c:pt>
                <c:pt idx="17611">
                  <c:v>-48.833101388999999</c:v>
                </c:pt>
                <c:pt idx="17612">
                  <c:v>52.241965999999998</c:v>
                </c:pt>
                <c:pt idx="17613">
                  <c:v>84.956048038000006</c:v>
                </c:pt>
                <c:pt idx="17614">
                  <c:v>112.75861424</c:v>
                </c:pt>
                <c:pt idx="17615">
                  <c:v>128.57024590399999</c:v>
                </c:pt>
                <c:pt idx="17616">
                  <c:v>7.203340828</c:v>
                </c:pt>
                <c:pt idx="17617">
                  <c:v>-17.419822490000001</c:v>
                </c:pt>
                <c:pt idx="17618">
                  <c:v>16.871937455000001</c:v>
                </c:pt>
                <c:pt idx="17619">
                  <c:v>121.17189778700001</c:v>
                </c:pt>
                <c:pt idx="17620">
                  <c:v>266.697362924</c:v>
                </c:pt>
                <c:pt idx="17621">
                  <c:v>181.88638445399999</c:v>
                </c:pt>
                <c:pt idx="17622">
                  <c:v>54.155618453000002</c:v>
                </c:pt>
                <c:pt idx="17623">
                  <c:v>13.807702102</c:v>
                </c:pt>
                <c:pt idx="17624">
                  <c:v>-99.165338887000004</c:v>
                </c:pt>
                <c:pt idx="17625">
                  <c:v>-179.59656608399999</c:v>
                </c:pt>
                <c:pt idx="17626">
                  <c:v>-44.562480997999998</c:v>
                </c:pt>
                <c:pt idx="17627">
                  <c:v>79.500866098000003</c:v>
                </c:pt>
                <c:pt idx="17628">
                  <c:v>114.78976299199999</c:v>
                </c:pt>
                <c:pt idx="17629">
                  <c:v>164.333095458</c:v>
                </c:pt>
                <c:pt idx="17630">
                  <c:v>178.780618025</c:v>
                </c:pt>
                <c:pt idx="17631">
                  <c:v>43.785427613000003</c:v>
                </c:pt>
                <c:pt idx="17632">
                  <c:v>12.712173066</c:v>
                </c:pt>
                <c:pt idx="17633">
                  <c:v>78.324735064999999</c:v>
                </c:pt>
                <c:pt idx="17634">
                  <c:v>189.56411849899999</c:v>
                </c:pt>
                <c:pt idx="17635">
                  <c:v>240.43578368499999</c:v>
                </c:pt>
                <c:pt idx="17636">
                  <c:v>126.04821056999999</c:v>
                </c:pt>
                <c:pt idx="17637">
                  <c:v>54.969774068</c:v>
                </c:pt>
                <c:pt idx="17638">
                  <c:v>25.893658175999999</c:v>
                </c:pt>
                <c:pt idx="17639">
                  <c:v>-138.15107196899999</c:v>
                </c:pt>
                <c:pt idx="17640">
                  <c:v>-92.456990184999995</c:v>
                </c:pt>
                <c:pt idx="17641">
                  <c:v>-6.6717604909999997</c:v>
                </c:pt>
                <c:pt idx="17642">
                  <c:v>28.466579241000002</c:v>
                </c:pt>
                <c:pt idx="17643">
                  <c:v>62.623256425000001</c:v>
                </c:pt>
                <c:pt idx="17644">
                  <c:v>95.419303893999995</c:v>
                </c:pt>
                <c:pt idx="17645">
                  <c:v>13.121863699</c:v>
                </c:pt>
                <c:pt idx="17646">
                  <c:v>-34.988689202000003</c:v>
                </c:pt>
                <c:pt idx="17647">
                  <c:v>-27.442587357000001</c:v>
                </c:pt>
                <c:pt idx="17648">
                  <c:v>66.571069635000001</c:v>
                </c:pt>
                <c:pt idx="17649">
                  <c:v>193.96838779000001</c:v>
                </c:pt>
                <c:pt idx="17650">
                  <c:v>113.81946042600001</c:v>
                </c:pt>
                <c:pt idx="17651">
                  <c:v>-30.771229382000001</c:v>
                </c:pt>
                <c:pt idx="17652">
                  <c:v>-62.388109196999999</c:v>
                </c:pt>
                <c:pt idx="17653">
                  <c:v>-132.94809659800001</c:v>
                </c:pt>
                <c:pt idx="17654">
                  <c:v>-232.75651473600001</c:v>
                </c:pt>
                <c:pt idx="17655">
                  <c:v>-95.514981918999993</c:v>
                </c:pt>
                <c:pt idx="17656">
                  <c:v>34.796603304999998</c:v>
                </c:pt>
                <c:pt idx="17657">
                  <c:v>56.961276597000001</c:v>
                </c:pt>
                <c:pt idx="17658">
                  <c:v>89.732704408999993</c:v>
                </c:pt>
                <c:pt idx="17659">
                  <c:v>110.826464523</c:v>
                </c:pt>
                <c:pt idx="17660">
                  <c:v>-36.973739469999998</c:v>
                </c:pt>
                <c:pt idx="17661">
                  <c:v>-48.352057719000001</c:v>
                </c:pt>
                <c:pt idx="17662">
                  <c:v>26.242157433999999</c:v>
                </c:pt>
                <c:pt idx="17663">
                  <c:v>148.65010190199999</c:v>
                </c:pt>
                <c:pt idx="17664">
                  <c:v>246.098361815</c:v>
                </c:pt>
                <c:pt idx="17665">
                  <c:v>138.467936356</c:v>
                </c:pt>
                <c:pt idx="17666">
                  <c:v>38.345622671000001</c:v>
                </c:pt>
                <c:pt idx="17667">
                  <c:v>-1.020774434</c:v>
                </c:pt>
                <c:pt idx="17668">
                  <c:v>-161.859868393</c:v>
                </c:pt>
                <c:pt idx="17669">
                  <c:v>-158.58886878000001</c:v>
                </c:pt>
                <c:pt idx="17670">
                  <c:v>-60.470128285000001</c:v>
                </c:pt>
                <c:pt idx="17671">
                  <c:v>11.520626746</c:v>
                </c:pt>
                <c:pt idx="17672">
                  <c:v>61.32774019</c:v>
                </c:pt>
                <c:pt idx="17673">
                  <c:v>104.125906679</c:v>
                </c:pt>
                <c:pt idx="17674">
                  <c:v>47.939776045000002</c:v>
                </c:pt>
                <c:pt idx="17675">
                  <c:v>-39.728350603999999</c:v>
                </c:pt>
                <c:pt idx="17676">
                  <c:v>-64.342854732999996</c:v>
                </c:pt>
                <c:pt idx="17677">
                  <c:v>17.554549357999999</c:v>
                </c:pt>
                <c:pt idx="17678">
                  <c:v>126.666919871</c:v>
                </c:pt>
                <c:pt idx="17679">
                  <c:v>79.232126821999998</c:v>
                </c:pt>
                <c:pt idx="17680">
                  <c:v>-47.730510037999998</c:v>
                </c:pt>
                <c:pt idx="17681">
                  <c:v>-135.48933160600001</c:v>
                </c:pt>
                <c:pt idx="17682">
                  <c:v>-23.328858303000001</c:v>
                </c:pt>
                <c:pt idx="17683">
                  <c:v>-12.934688961999999</c:v>
                </c:pt>
                <c:pt idx="17684">
                  <c:v>9.341084232</c:v>
                </c:pt>
                <c:pt idx="17685">
                  <c:v>45.879269383999997</c:v>
                </c:pt>
                <c:pt idx="17686">
                  <c:v>-80.083762445999994</c:v>
                </c:pt>
                <c:pt idx="17687">
                  <c:v>-75.242251910999997</c:v>
                </c:pt>
                <c:pt idx="17688">
                  <c:v>-9.4578155739999996</c:v>
                </c:pt>
                <c:pt idx="17689">
                  <c:v>102.72376141700001</c:v>
                </c:pt>
                <c:pt idx="17690">
                  <c:v>222.27657996100001</c:v>
                </c:pt>
                <c:pt idx="17691">
                  <c:v>111.62261891199999</c:v>
                </c:pt>
                <c:pt idx="17692">
                  <c:v>-12.968822947</c:v>
                </c:pt>
                <c:pt idx="17693">
                  <c:v>-54.070245888999999</c:v>
                </c:pt>
                <c:pt idx="17694">
                  <c:v>-184.84309846299999</c:v>
                </c:pt>
                <c:pt idx="17695">
                  <c:v>-203.61060031400001</c:v>
                </c:pt>
                <c:pt idx="17696">
                  <c:v>-78.862323172999993</c:v>
                </c:pt>
                <c:pt idx="17697">
                  <c:v>19.901747464</c:v>
                </c:pt>
                <c:pt idx="17698">
                  <c:v>62.425722002000001</c:v>
                </c:pt>
                <c:pt idx="17699">
                  <c:v>99.904828929999994</c:v>
                </c:pt>
                <c:pt idx="17700">
                  <c:v>63.148540443000002</c:v>
                </c:pt>
                <c:pt idx="17701">
                  <c:v>-58.206565515999998</c:v>
                </c:pt>
                <c:pt idx="17702">
                  <c:v>-97.576085301999996</c:v>
                </c:pt>
                <c:pt idx="17703">
                  <c:v>-11.204832975</c:v>
                </c:pt>
                <c:pt idx="17704">
                  <c:v>111.51409250099999</c:v>
                </c:pt>
                <c:pt idx="17705">
                  <c:v>110.082600967</c:v>
                </c:pt>
                <c:pt idx="17706">
                  <c:v>-11.84415085</c:v>
                </c:pt>
                <c:pt idx="17707">
                  <c:v>-55.814226507999997</c:v>
                </c:pt>
                <c:pt idx="17708">
                  <c:v>-105.460870664</c:v>
                </c:pt>
                <c:pt idx="17709">
                  <c:v>-267.725774683</c:v>
                </c:pt>
                <c:pt idx="17710">
                  <c:v>-183.48658466500001</c:v>
                </c:pt>
                <c:pt idx="17711">
                  <c:v>-91.461169952000006</c:v>
                </c:pt>
                <c:pt idx="17712">
                  <c:v>-64.245915863999997</c:v>
                </c:pt>
                <c:pt idx="17713">
                  <c:v>-20.706861222000001</c:v>
                </c:pt>
                <c:pt idx="17714">
                  <c:v>25.538073549</c:v>
                </c:pt>
                <c:pt idx="17715">
                  <c:v>-90.021119587000001</c:v>
                </c:pt>
                <c:pt idx="17716">
                  <c:v>-104.598068084</c:v>
                </c:pt>
                <c:pt idx="17717">
                  <c:v>-68.211485168999999</c:v>
                </c:pt>
                <c:pt idx="17718">
                  <c:v>24.562489146000001</c:v>
                </c:pt>
                <c:pt idx="17719">
                  <c:v>147.82995651799999</c:v>
                </c:pt>
                <c:pt idx="17720">
                  <c:v>43.727418722000003</c:v>
                </c:pt>
                <c:pt idx="17721">
                  <c:v>-75.816303078999994</c:v>
                </c:pt>
                <c:pt idx="17722">
                  <c:v>-95.174966187999999</c:v>
                </c:pt>
                <c:pt idx="17723">
                  <c:v>-196.26335321400001</c:v>
                </c:pt>
                <c:pt idx="17724">
                  <c:v>-251.99163746599999</c:v>
                </c:pt>
                <c:pt idx="17725">
                  <c:v>-117.440541686</c:v>
                </c:pt>
                <c:pt idx="17726">
                  <c:v>-8.6378237700000007</c:v>
                </c:pt>
                <c:pt idx="17727">
                  <c:v>13.429762535</c:v>
                </c:pt>
                <c:pt idx="17728">
                  <c:v>40.294975200000003</c:v>
                </c:pt>
                <c:pt idx="17729">
                  <c:v>30.783605220999998</c:v>
                </c:pt>
                <c:pt idx="17730">
                  <c:v>-91.573053807999997</c:v>
                </c:pt>
                <c:pt idx="17731">
                  <c:v>-109.63761617900001</c:v>
                </c:pt>
                <c:pt idx="17732">
                  <c:v>-18.766611101999999</c:v>
                </c:pt>
                <c:pt idx="17733">
                  <c:v>106.094155543</c:v>
                </c:pt>
                <c:pt idx="17734">
                  <c:v>137.33898850599999</c:v>
                </c:pt>
                <c:pt idx="17735">
                  <c:v>8.0588284570000006</c:v>
                </c:pt>
                <c:pt idx="17736">
                  <c:v>-73.086984071000003</c:v>
                </c:pt>
                <c:pt idx="17737">
                  <c:v>-125.066547731</c:v>
                </c:pt>
                <c:pt idx="17738">
                  <c:v>-293.707432885</c:v>
                </c:pt>
                <c:pt idx="17739">
                  <c:v>-227.56540388600001</c:v>
                </c:pt>
                <c:pt idx="17740">
                  <c:v>-127.59784292099999</c:v>
                </c:pt>
                <c:pt idx="17741">
                  <c:v>-75.019166334000005</c:v>
                </c:pt>
                <c:pt idx="17742">
                  <c:v>-26.442890220999999</c:v>
                </c:pt>
                <c:pt idx="17743">
                  <c:v>6.9727116499999999</c:v>
                </c:pt>
                <c:pt idx="17744">
                  <c:v>-101.95921601000001</c:v>
                </c:pt>
                <c:pt idx="17745">
                  <c:v>-154.330132706</c:v>
                </c:pt>
                <c:pt idx="17746">
                  <c:v>-153.39107204800001</c:v>
                </c:pt>
                <c:pt idx="17747">
                  <c:v>-68.099920179999998</c:v>
                </c:pt>
                <c:pt idx="17748">
                  <c:v>68.755491262999996</c:v>
                </c:pt>
                <c:pt idx="17749">
                  <c:v>-2.0731619069999998</c:v>
                </c:pt>
                <c:pt idx="17750">
                  <c:v>-116.90371303800001</c:v>
                </c:pt>
                <c:pt idx="17751">
                  <c:v>-135.94025415900001</c:v>
                </c:pt>
                <c:pt idx="17752">
                  <c:v>-224.43630629800001</c:v>
                </c:pt>
                <c:pt idx="17753">
                  <c:v>-322.31557558600002</c:v>
                </c:pt>
                <c:pt idx="17754">
                  <c:v>-194.111010174</c:v>
                </c:pt>
                <c:pt idx="17755">
                  <c:v>-86.487712091000006</c:v>
                </c:pt>
                <c:pt idx="17756">
                  <c:v>-74.171427472999994</c:v>
                </c:pt>
                <c:pt idx="17757">
                  <c:v>-32.839527605000001</c:v>
                </c:pt>
                <c:pt idx="17758">
                  <c:v>0.38021433700000001</c:v>
                </c:pt>
                <c:pt idx="17759">
                  <c:v>-121.10281953099999</c:v>
                </c:pt>
                <c:pt idx="17760">
                  <c:v>-128.08309792899999</c:v>
                </c:pt>
                <c:pt idx="17761">
                  <c:v>-50.015522343000001</c:v>
                </c:pt>
                <c:pt idx="17762">
                  <c:v>63.839736737999999</c:v>
                </c:pt>
                <c:pt idx="17763">
                  <c:v>123.436682175</c:v>
                </c:pt>
                <c:pt idx="17764">
                  <c:v>-10.54578641</c:v>
                </c:pt>
                <c:pt idx="17765">
                  <c:v>-111.40699809900001</c:v>
                </c:pt>
                <c:pt idx="17766">
                  <c:v>-139.64946530500001</c:v>
                </c:pt>
                <c:pt idx="17767">
                  <c:v>-287.61547183699997</c:v>
                </c:pt>
                <c:pt idx="17768">
                  <c:v>-248.43785158700001</c:v>
                </c:pt>
                <c:pt idx="17769">
                  <c:v>-143.898891432</c:v>
                </c:pt>
                <c:pt idx="17770">
                  <c:v>-80.101989215000003</c:v>
                </c:pt>
                <c:pt idx="17771">
                  <c:v>-42.216813979000001</c:v>
                </c:pt>
                <c:pt idx="17772">
                  <c:v>-22.794575511000001</c:v>
                </c:pt>
                <c:pt idx="17773">
                  <c:v>-114.48765986399999</c:v>
                </c:pt>
                <c:pt idx="17774">
                  <c:v>-193.190798331</c:v>
                </c:pt>
                <c:pt idx="17775">
                  <c:v>-199.770370176</c:v>
                </c:pt>
                <c:pt idx="17776">
                  <c:v>-100.654391823</c:v>
                </c:pt>
                <c:pt idx="17777">
                  <c:v>36.753667141999998</c:v>
                </c:pt>
                <c:pt idx="17778">
                  <c:v>-12.623033521</c:v>
                </c:pt>
                <c:pt idx="17779">
                  <c:v>-140.550986397</c:v>
                </c:pt>
                <c:pt idx="17780">
                  <c:v>-175.95321207999999</c:v>
                </c:pt>
                <c:pt idx="17781">
                  <c:v>-254.25190597400001</c:v>
                </c:pt>
                <c:pt idx="17782">
                  <c:v>-387.46357078699998</c:v>
                </c:pt>
                <c:pt idx="17783">
                  <c:v>-268.54355646900001</c:v>
                </c:pt>
                <c:pt idx="17784">
                  <c:v>-146.06958661100001</c:v>
                </c:pt>
                <c:pt idx="17785">
                  <c:v>-118.09255568</c:v>
                </c:pt>
                <c:pt idx="17786">
                  <c:v>-69.231590639000004</c:v>
                </c:pt>
                <c:pt idx="17787">
                  <c:v>-23.774549490999998</c:v>
                </c:pt>
                <c:pt idx="17788">
                  <c:v>-156.89507795599999</c:v>
                </c:pt>
                <c:pt idx="17789">
                  <c:v>-167.448052795</c:v>
                </c:pt>
                <c:pt idx="17790">
                  <c:v>-110.618694949</c:v>
                </c:pt>
                <c:pt idx="17791">
                  <c:v>-13.051781056999999</c:v>
                </c:pt>
                <c:pt idx="17792">
                  <c:v>85.994751364999999</c:v>
                </c:pt>
                <c:pt idx="17793">
                  <c:v>-19.831252101</c:v>
                </c:pt>
                <c:pt idx="17794">
                  <c:v>260.929728469</c:v>
                </c:pt>
                <c:pt idx="17795">
                  <c:v>243.227943864</c:v>
                </c:pt>
                <c:pt idx="17796">
                  <c:v>106.494212589</c:v>
                </c:pt>
                <c:pt idx="17797">
                  <c:v>101.813990997</c:v>
                </c:pt>
                <c:pt idx="17798">
                  <c:v>210.41985632800001</c:v>
                </c:pt>
                <c:pt idx="17799">
                  <c:v>281.56791051300002</c:v>
                </c:pt>
                <c:pt idx="17800">
                  <c:v>305.68089058499999</c:v>
                </c:pt>
                <c:pt idx="17801">
                  <c:v>334.96589157099999</c:v>
                </c:pt>
                <c:pt idx="17802">
                  <c:v>295.20363186700001</c:v>
                </c:pt>
                <c:pt idx="17803">
                  <c:v>207.65645956500001</c:v>
                </c:pt>
                <c:pt idx="17804">
                  <c:v>193.020754332</c:v>
                </c:pt>
                <c:pt idx="17805">
                  <c:v>290.23411106700001</c:v>
                </c:pt>
                <c:pt idx="17806">
                  <c:v>412.32529410699999</c:v>
                </c:pt>
                <c:pt idx="17807">
                  <c:v>380.02551007699998</c:v>
                </c:pt>
                <c:pt idx="17808">
                  <c:v>237.67010839400001</c:v>
                </c:pt>
                <c:pt idx="17809">
                  <c:v>182.72592988900001</c:v>
                </c:pt>
                <c:pt idx="17810">
                  <c:v>129.60919682700001</c:v>
                </c:pt>
                <c:pt idx="17811">
                  <c:v>-9.540410241</c:v>
                </c:pt>
                <c:pt idx="17812">
                  <c:v>103.20765143600001</c:v>
                </c:pt>
                <c:pt idx="17813">
                  <c:v>223.942133168</c:v>
                </c:pt>
                <c:pt idx="17814">
                  <c:v>257.82534313799999</c:v>
                </c:pt>
                <c:pt idx="17815">
                  <c:v>297.13079112200001</c:v>
                </c:pt>
                <c:pt idx="17816">
                  <c:v>330.08045465499998</c:v>
                </c:pt>
                <c:pt idx="17817">
                  <c:v>190.79273753800001</c:v>
                </c:pt>
                <c:pt idx="17818">
                  <c:v>168.00314254200001</c:v>
                </c:pt>
                <c:pt idx="17819">
                  <c:v>212.87733050200001</c:v>
                </c:pt>
                <c:pt idx="17820">
                  <c:v>319.52500408399999</c:v>
                </c:pt>
                <c:pt idx="17821">
                  <c:v>460.17149422699998</c:v>
                </c:pt>
                <c:pt idx="17822">
                  <c:v>373.02248300100001</c:v>
                </c:pt>
                <c:pt idx="17823">
                  <c:v>266.36633274500002</c:v>
                </c:pt>
                <c:pt idx="17824">
                  <c:v>237.50127075699999</c:v>
                </c:pt>
                <c:pt idx="17825">
                  <c:v>108.620195061</c:v>
                </c:pt>
                <c:pt idx="17826">
                  <c:v>58.121490979000001</c:v>
                </c:pt>
                <c:pt idx="17827">
                  <c:v>171.23363373699999</c:v>
                </c:pt>
                <c:pt idx="17828">
                  <c:v>265.884404147</c:v>
                </c:pt>
                <c:pt idx="17829">
                  <c:v>303.11394746000002</c:v>
                </c:pt>
                <c:pt idx="17830">
                  <c:v>355.20897885300002</c:v>
                </c:pt>
                <c:pt idx="17831">
                  <c:v>353.057187473</c:v>
                </c:pt>
                <c:pt idx="17832">
                  <c:v>242.05559912699999</c:v>
                </c:pt>
                <c:pt idx="17833">
                  <c:v>213.810174641</c:v>
                </c:pt>
                <c:pt idx="17834">
                  <c:v>295.65770484199999</c:v>
                </c:pt>
                <c:pt idx="17835">
                  <c:v>403.57910200600003</c:v>
                </c:pt>
                <c:pt idx="17836">
                  <c:v>396.97842319300003</c:v>
                </c:pt>
                <c:pt idx="17837">
                  <c:v>263.33654852199999</c:v>
                </c:pt>
                <c:pt idx="17838">
                  <c:v>130.054426259</c:v>
                </c:pt>
                <c:pt idx="17839">
                  <c:v>100.601074416</c:v>
                </c:pt>
                <c:pt idx="17840">
                  <c:v>-51.816727452000002</c:v>
                </c:pt>
                <c:pt idx="17841">
                  <c:v>32.915526665000002</c:v>
                </c:pt>
                <c:pt idx="17842">
                  <c:v>133.519983739</c:v>
                </c:pt>
                <c:pt idx="17843">
                  <c:v>165.68369779</c:v>
                </c:pt>
                <c:pt idx="17844">
                  <c:v>193.071675064</c:v>
                </c:pt>
                <c:pt idx="17845">
                  <c:v>209.79845374499999</c:v>
                </c:pt>
                <c:pt idx="17846">
                  <c:v>91.885937626</c:v>
                </c:pt>
                <c:pt idx="17847">
                  <c:v>69.488629845999995</c:v>
                </c:pt>
                <c:pt idx="17848">
                  <c:v>104.87093850700001</c:v>
                </c:pt>
                <c:pt idx="17849">
                  <c:v>209.69500931600001</c:v>
                </c:pt>
                <c:pt idx="17850">
                  <c:v>354.94661734200002</c:v>
                </c:pt>
                <c:pt idx="17851">
                  <c:v>269.32896232399997</c:v>
                </c:pt>
                <c:pt idx="17852">
                  <c:v>140.588841333</c:v>
                </c:pt>
                <c:pt idx="17853">
                  <c:v>99.784036842000006</c:v>
                </c:pt>
                <c:pt idx="17854">
                  <c:v>-10.904086554999999</c:v>
                </c:pt>
                <c:pt idx="17855">
                  <c:v>-88.646760508</c:v>
                </c:pt>
                <c:pt idx="17856">
                  <c:v>48.638496336999999</c:v>
                </c:pt>
                <c:pt idx="17857">
                  <c:v>174.58162613499999</c:v>
                </c:pt>
                <c:pt idx="17858">
                  <c:v>210.466583778</c:v>
                </c:pt>
                <c:pt idx="17859">
                  <c:v>259.22729408599997</c:v>
                </c:pt>
                <c:pt idx="17860">
                  <c:v>272.649148755</c:v>
                </c:pt>
                <c:pt idx="17861">
                  <c:v>136.76938696299999</c:v>
                </c:pt>
                <c:pt idx="17862">
                  <c:v>105.26048675600001</c:v>
                </c:pt>
                <c:pt idx="17863">
                  <c:v>172.65750260199999</c:v>
                </c:pt>
                <c:pt idx="17864">
                  <c:v>287.13623815300002</c:v>
                </c:pt>
                <c:pt idx="17865">
                  <c:v>340.89755998800001</c:v>
                </c:pt>
                <c:pt idx="17866">
                  <c:v>227.975438193</c:v>
                </c:pt>
                <c:pt idx="17867">
                  <c:v>156.88505780099999</c:v>
                </c:pt>
                <c:pt idx="17868">
                  <c:v>126.84124213</c:v>
                </c:pt>
                <c:pt idx="17869">
                  <c:v>-37.698567592000003</c:v>
                </c:pt>
                <c:pt idx="17870">
                  <c:v>7.5615046350000004</c:v>
                </c:pt>
                <c:pt idx="17871">
                  <c:v>92.344041122999997</c:v>
                </c:pt>
                <c:pt idx="17872">
                  <c:v>129.93737777800001</c:v>
                </c:pt>
                <c:pt idx="17873">
                  <c:v>167.493897293</c:v>
                </c:pt>
                <c:pt idx="17874">
                  <c:v>202.73924815699999</c:v>
                </c:pt>
                <c:pt idx="17875">
                  <c:v>121.66962076</c:v>
                </c:pt>
                <c:pt idx="17876">
                  <c:v>73.122447620000003</c:v>
                </c:pt>
                <c:pt idx="17877">
                  <c:v>80.022911996000005</c:v>
                </c:pt>
                <c:pt idx="17878">
                  <c:v>173.606432891</c:v>
                </c:pt>
                <c:pt idx="17879">
                  <c:v>300.41291320400001</c:v>
                </c:pt>
                <c:pt idx="17880">
                  <c:v>219.10428851899999</c:v>
                </c:pt>
                <c:pt idx="17881">
                  <c:v>77.366888255000006</c:v>
                </c:pt>
                <c:pt idx="17882">
                  <c:v>49.089969748000001</c:v>
                </c:pt>
                <c:pt idx="17883">
                  <c:v>-19.428358702000001</c:v>
                </c:pt>
                <c:pt idx="17884">
                  <c:v>-118.58201474400001</c:v>
                </c:pt>
                <c:pt idx="17885">
                  <c:v>18.933477106000002</c:v>
                </c:pt>
                <c:pt idx="17886">
                  <c:v>149.00458613999999</c:v>
                </c:pt>
                <c:pt idx="17887">
                  <c:v>170.51219173199999</c:v>
                </c:pt>
                <c:pt idx="17888">
                  <c:v>202.41022364</c:v>
                </c:pt>
                <c:pt idx="17889">
                  <c:v>222.04277950599999</c:v>
                </c:pt>
                <c:pt idx="17890">
                  <c:v>77.402529788999999</c:v>
                </c:pt>
                <c:pt idx="17891">
                  <c:v>69.165203770999995</c:v>
                </c:pt>
                <c:pt idx="17892">
                  <c:v>145.729953491</c:v>
                </c:pt>
                <c:pt idx="17893">
                  <c:v>269.47167238499998</c:v>
                </c:pt>
                <c:pt idx="17894">
                  <c:v>367.45371260799999</c:v>
                </c:pt>
                <c:pt idx="17895">
                  <c:v>259.23836597500002</c:v>
                </c:pt>
                <c:pt idx="17896">
                  <c:v>158.06233441800001</c:v>
                </c:pt>
                <c:pt idx="17897">
                  <c:v>118.272913644</c:v>
                </c:pt>
                <c:pt idx="17898">
                  <c:v>-43.052974362999997</c:v>
                </c:pt>
                <c:pt idx="17899">
                  <c:v>-36.884368035999998</c:v>
                </c:pt>
                <c:pt idx="17900">
                  <c:v>63.940754673999997</c:v>
                </c:pt>
                <c:pt idx="17901">
                  <c:v>138.477242671</c:v>
                </c:pt>
                <c:pt idx="17902">
                  <c:v>189.78840895900001</c:v>
                </c:pt>
                <c:pt idx="17903">
                  <c:v>232.54218222099999</c:v>
                </c:pt>
                <c:pt idx="17904">
                  <c:v>175.92598202600001</c:v>
                </c:pt>
                <c:pt idx="17905">
                  <c:v>86.977529789000002</c:v>
                </c:pt>
                <c:pt idx="17906">
                  <c:v>61.821862457000002</c:v>
                </c:pt>
                <c:pt idx="17907">
                  <c:v>142.61551574500001</c:v>
                </c:pt>
                <c:pt idx="17908">
                  <c:v>254.970787253</c:v>
                </c:pt>
                <c:pt idx="17909">
                  <c:v>210.548234506</c:v>
                </c:pt>
                <c:pt idx="17910">
                  <c:v>85.709050157999997</c:v>
                </c:pt>
                <c:pt idx="17911">
                  <c:v>64.565806874000003</c:v>
                </c:pt>
                <c:pt idx="17912">
                  <c:v>14.433592515000001</c:v>
                </c:pt>
                <c:pt idx="17913">
                  <c:v>-118.357537673</c:v>
                </c:pt>
                <c:pt idx="17914">
                  <c:v>-42.371900551000003</c:v>
                </c:pt>
                <c:pt idx="17915">
                  <c:v>69.759467538999999</c:v>
                </c:pt>
                <c:pt idx="17916">
                  <c:v>78.708455931000003</c:v>
                </c:pt>
                <c:pt idx="17917">
                  <c:v>103.908570094</c:v>
                </c:pt>
                <c:pt idx="17918">
                  <c:v>143.081400374</c:v>
                </c:pt>
                <c:pt idx="17919">
                  <c:v>18.457910316</c:v>
                </c:pt>
                <c:pt idx="17920">
                  <c:v>23.656868340999999</c:v>
                </c:pt>
                <c:pt idx="17921">
                  <c:v>89.218390912999993</c:v>
                </c:pt>
                <c:pt idx="17922">
                  <c:v>201.00709535300001</c:v>
                </c:pt>
                <c:pt idx="17923">
                  <c:v>319.85631777700002</c:v>
                </c:pt>
                <c:pt idx="17924">
                  <c:v>208.432358975</c:v>
                </c:pt>
                <c:pt idx="17925">
                  <c:v>82.921871076000002</c:v>
                </c:pt>
                <c:pt idx="17926">
                  <c:v>44.886225052</c:v>
                </c:pt>
                <c:pt idx="17927">
                  <c:v>-83.721373295000006</c:v>
                </c:pt>
                <c:pt idx="17928">
                  <c:v>-101.427339175</c:v>
                </c:pt>
                <c:pt idx="17929">
                  <c:v>23.824719123000001</c:v>
                </c:pt>
                <c:pt idx="17930">
                  <c:v>122.75677605200001</c:v>
                </c:pt>
                <c:pt idx="17931">
                  <c:v>164.89998788099999</c:v>
                </c:pt>
                <c:pt idx="17932">
                  <c:v>201.29207353199999</c:v>
                </c:pt>
                <c:pt idx="17933">
                  <c:v>164.255916109</c:v>
                </c:pt>
                <c:pt idx="17934">
                  <c:v>41.820409818000002</c:v>
                </c:pt>
                <c:pt idx="17935">
                  <c:v>4.5992366819999999</c:v>
                </c:pt>
                <c:pt idx="17936">
                  <c:v>92.794566583999995</c:v>
                </c:pt>
                <c:pt idx="17937">
                  <c:v>216.844975108</c:v>
                </c:pt>
                <c:pt idx="17938">
                  <c:v>215.80947949200001</c:v>
                </c:pt>
                <c:pt idx="17939">
                  <c:v>93.583645176999994</c:v>
                </c:pt>
                <c:pt idx="17940">
                  <c:v>48.712317251999998</c:v>
                </c:pt>
                <c:pt idx="17941">
                  <c:v>-1.57772201</c:v>
                </c:pt>
                <c:pt idx="17942">
                  <c:v>-163.630176253</c:v>
                </c:pt>
                <c:pt idx="17943">
                  <c:v>-80.228755965000005</c:v>
                </c:pt>
                <c:pt idx="17944">
                  <c:v>13.589011955</c:v>
                </c:pt>
                <c:pt idx="17945">
                  <c:v>42.638892847999998</c:v>
                </c:pt>
                <c:pt idx="17946">
                  <c:v>87.411215366999997</c:v>
                </c:pt>
                <c:pt idx="17947">
                  <c:v>134.115846705</c:v>
                </c:pt>
                <c:pt idx="17948">
                  <c:v>18.263995323</c:v>
                </c:pt>
                <c:pt idx="17949">
                  <c:v>3.0761314390000001</c:v>
                </c:pt>
                <c:pt idx="17950">
                  <c:v>39.105415495999999</c:v>
                </c:pt>
                <c:pt idx="17951">
                  <c:v>131.93234621100001</c:v>
                </c:pt>
                <c:pt idx="17952">
                  <c:v>254.87754117</c:v>
                </c:pt>
                <c:pt idx="17953">
                  <c:v>152.384266631</c:v>
                </c:pt>
                <c:pt idx="17954">
                  <c:v>34.409396762999997</c:v>
                </c:pt>
                <c:pt idx="17955">
                  <c:v>16.080437726</c:v>
                </c:pt>
                <c:pt idx="17956">
                  <c:v>-84.878238741999994</c:v>
                </c:pt>
                <c:pt idx="17957">
                  <c:v>-140.38113968299999</c:v>
                </c:pt>
                <c:pt idx="17958">
                  <c:v>-6.1815747969999997</c:v>
                </c:pt>
                <c:pt idx="17959">
                  <c:v>102.33631332900001</c:v>
                </c:pt>
                <c:pt idx="17960">
                  <c:v>124.376544705</c:v>
                </c:pt>
                <c:pt idx="17961">
                  <c:v>150.89313791999999</c:v>
                </c:pt>
                <c:pt idx="17962">
                  <c:v>142.880586249</c:v>
                </c:pt>
                <c:pt idx="17963">
                  <c:v>21.240727354000001</c:v>
                </c:pt>
                <c:pt idx="17964">
                  <c:v>3.7121658229999999</c:v>
                </c:pt>
                <c:pt idx="17965">
                  <c:v>94.991067607999994</c:v>
                </c:pt>
                <c:pt idx="17966">
                  <c:v>220.07098252599999</c:v>
                </c:pt>
                <c:pt idx="17967">
                  <c:v>250.94144294099999</c:v>
                </c:pt>
                <c:pt idx="17968">
                  <c:v>121.24002927399999</c:v>
                </c:pt>
                <c:pt idx="17969">
                  <c:v>40.069993676000003</c:v>
                </c:pt>
                <c:pt idx="17970">
                  <c:v>-11.693026989</c:v>
                </c:pt>
                <c:pt idx="17971">
                  <c:v>-179.017369417</c:v>
                </c:pt>
                <c:pt idx="17972">
                  <c:v>-112.15960402</c:v>
                </c:pt>
                <c:pt idx="17973">
                  <c:v>-11.673897972000001</c:v>
                </c:pt>
                <c:pt idx="17974">
                  <c:v>41.356438498999999</c:v>
                </c:pt>
                <c:pt idx="17975">
                  <c:v>90.164474425999998</c:v>
                </c:pt>
                <c:pt idx="17976">
                  <c:v>123.42326231600001</c:v>
                </c:pt>
                <c:pt idx="17977">
                  <c:v>14.4251811</c:v>
                </c:pt>
                <c:pt idx="17978">
                  <c:v>-37.967117461999997</c:v>
                </c:pt>
                <c:pt idx="17979">
                  <c:v>-36.811480463999999</c:v>
                </c:pt>
                <c:pt idx="17980">
                  <c:v>49.525338451000003</c:v>
                </c:pt>
                <c:pt idx="17981">
                  <c:v>187.07564486800001</c:v>
                </c:pt>
                <c:pt idx="17982">
                  <c:v>116.463701366</c:v>
                </c:pt>
                <c:pt idx="17983">
                  <c:v>1.937503507</c:v>
                </c:pt>
                <c:pt idx="17984">
                  <c:v>-17.025765164999999</c:v>
                </c:pt>
                <c:pt idx="17985">
                  <c:v>-105.57344671</c:v>
                </c:pt>
                <c:pt idx="17986">
                  <c:v>-202.82934035599999</c:v>
                </c:pt>
                <c:pt idx="17987">
                  <c:v>-74.761372894000004</c:v>
                </c:pt>
                <c:pt idx="17988">
                  <c:v>32.966120085999997</c:v>
                </c:pt>
                <c:pt idx="17989">
                  <c:v>45.89385437</c:v>
                </c:pt>
                <c:pt idx="17990">
                  <c:v>87.601723727999996</c:v>
                </c:pt>
                <c:pt idx="17991">
                  <c:v>121.07745664700001</c:v>
                </c:pt>
                <c:pt idx="17992">
                  <c:v>-0.57964438900000004</c:v>
                </c:pt>
                <c:pt idx="17993">
                  <c:v>-7.5447885479999997</c:v>
                </c:pt>
                <c:pt idx="17994">
                  <c:v>70.801225084999999</c:v>
                </c:pt>
                <c:pt idx="17995">
                  <c:v>185.107021245</c:v>
                </c:pt>
                <c:pt idx="17996">
                  <c:v>244.71059835400001</c:v>
                </c:pt>
                <c:pt idx="17997">
                  <c:v>110.722843302</c:v>
                </c:pt>
                <c:pt idx="17998">
                  <c:v>10.258385404</c:v>
                </c:pt>
                <c:pt idx="17999">
                  <c:v>-17.698779216999998</c:v>
                </c:pt>
                <c:pt idx="18000">
                  <c:v>-165.405190495</c:v>
                </c:pt>
                <c:pt idx="18001">
                  <c:v>-125.735073218</c:v>
                </c:pt>
                <c:pt idx="18002">
                  <c:v>-21.231123892999999</c:v>
                </c:pt>
                <c:pt idx="18003">
                  <c:v>42.838971370000003</c:v>
                </c:pt>
                <c:pt idx="18004">
                  <c:v>81.363952112999996</c:v>
                </c:pt>
                <c:pt idx="18005">
                  <c:v>100.96314436900001</c:v>
                </c:pt>
                <c:pt idx="18006">
                  <c:v>9.4194711980000001</c:v>
                </c:pt>
                <c:pt idx="18007">
                  <c:v>-69.571590098000001</c:v>
                </c:pt>
                <c:pt idx="18008">
                  <c:v>-76.099333830999996</c:v>
                </c:pt>
                <c:pt idx="18009">
                  <c:v>23.327645553</c:v>
                </c:pt>
                <c:pt idx="18010">
                  <c:v>160.99789236699999</c:v>
                </c:pt>
                <c:pt idx="18011">
                  <c:v>111.47929948399999</c:v>
                </c:pt>
                <c:pt idx="18012">
                  <c:v>-16.047056576999999</c:v>
                </c:pt>
                <c:pt idx="18013">
                  <c:v>-51.017312187000002</c:v>
                </c:pt>
                <c:pt idx="18014">
                  <c:v>-129.148152275</c:v>
                </c:pt>
                <c:pt idx="18015">
                  <c:v>-261.64782884099998</c:v>
                </c:pt>
                <c:pt idx="18016">
                  <c:v>-143.29392965299999</c:v>
                </c:pt>
                <c:pt idx="18017">
                  <c:v>-21.091850410999999</c:v>
                </c:pt>
                <c:pt idx="18018">
                  <c:v>6.8138369589999996</c:v>
                </c:pt>
                <c:pt idx="18019">
                  <c:v>55.824570964000003</c:v>
                </c:pt>
                <c:pt idx="18020">
                  <c:v>101.752692342</c:v>
                </c:pt>
                <c:pt idx="18021">
                  <c:v>-31.083387699999999</c:v>
                </c:pt>
                <c:pt idx="18022">
                  <c:v>-41.141397236000003</c:v>
                </c:pt>
                <c:pt idx="18023">
                  <c:v>16.327655564000001</c:v>
                </c:pt>
                <c:pt idx="18024">
                  <c:v>114.49096152</c:v>
                </c:pt>
                <c:pt idx="18025">
                  <c:v>212.55083179900001</c:v>
                </c:pt>
                <c:pt idx="18026">
                  <c:v>105.876326021</c:v>
                </c:pt>
                <c:pt idx="18027">
                  <c:v>9.7025550890000005</c:v>
                </c:pt>
                <c:pt idx="18028">
                  <c:v>-8.1416811249999999</c:v>
                </c:pt>
                <c:pt idx="18029">
                  <c:v>-145.02828108400001</c:v>
                </c:pt>
                <c:pt idx="18030">
                  <c:v>-149.18532794199999</c:v>
                </c:pt>
                <c:pt idx="18031">
                  <c:v>-40.989396833000001</c:v>
                </c:pt>
                <c:pt idx="18032">
                  <c:v>30.000890721000001</c:v>
                </c:pt>
                <c:pt idx="18033">
                  <c:v>54.084542352</c:v>
                </c:pt>
                <c:pt idx="18034">
                  <c:v>81.403732778000006</c:v>
                </c:pt>
                <c:pt idx="18035">
                  <c:v>40.023704166000002</c:v>
                </c:pt>
                <c:pt idx="18036">
                  <c:v>-48.625884982999999</c:v>
                </c:pt>
                <c:pt idx="18037">
                  <c:v>-63.696653748999999</c:v>
                </c:pt>
                <c:pt idx="18038">
                  <c:v>33.564243914000002</c:v>
                </c:pt>
                <c:pt idx="18039">
                  <c:v>155.92890934499999</c:v>
                </c:pt>
                <c:pt idx="18040">
                  <c:v>123.288029845</c:v>
                </c:pt>
                <c:pt idx="18041">
                  <c:v>-19.135566626999999</c:v>
                </c:pt>
                <c:pt idx="18042">
                  <c:v>-74.725261248999999</c:v>
                </c:pt>
                <c:pt idx="18043">
                  <c:v>-130.022796709</c:v>
                </c:pt>
                <c:pt idx="18044">
                  <c:v>-270.04379324199999</c:v>
                </c:pt>
                <c:pt idx="18045">
                  <c:v>-158.19576602800001</c:v>
                </c:pt>
                <c:pt idx="18046">
                  <c:v>-37.902042754</c:v>
                </c:pt>
                <c:pt idx="18047">
                  <c:v>-4.0038030669999998</c:v>
                </c:pt>
                <c:pt idx="18048">
                  <c:v>35.732729540000001</c:v>
                </c:pt>
                <c:pt idx="18049">
                  <c:v>69.138878005999999</c:v>
                </c:pt>
                <c:pt idx="18050">
                  <c:v>-70.408211128999994</c:v>
                </c:pt>
                <c:pt idx="18051">
                  <c:v>-93.859562531999998</c:v>
                </c:pt>
                <c:pt idx="18052">
                  <c:v>-50.757054852000003</c:v>
                </c:pt>
                <c:pt idx="18053">
                  <c:v>54.569050996999998</c:v>
                </c:pt>
                <c:pt idx="18054">
                  <c:v>193.98284915400001</c:v>
                </c:pt>
                <c:pt idx="18055">
                  <c:v>106.234219877</c:v>
                </c:pt>
                <c:pt idx="18056">
                  <c:v>3.6661619999999999E-2</c:v>
                </c:pt>
                <c:pt idx="18057">
                  <c:v>-27.999772586999999</c:v>
                </c:pt>
                <c:pt idx="18058">
                  <c:v>-156.844469291</c:v>
                </c:pt>
                <c:pt idx="18059">
                  <c:v>-206.94946734000001</c:v>
                </c:pt>
                <c:pt idx="18060">
                  <c:v>-94.444768503000006</c:v>
                </c:pt>
                <c:pt idx="18061">
                  <c:v>-2.190859943</c:v>
                </c:pt>
                <c:pt idx="18062">
                  <c:v>33.289720443</c:v>
                </c:pt>
                <c:pt idx="18063">
                  <c:v>83.944032007999994</c:v>
                </c:pt>
                <c:pt idx="18064">
                  <c:v>81.181405553999994</c:v>
                </c:pt>
                <c:pt idx="18065">
                  <c:v>-29.573834537</c:v>
                </c:pt>
                <c:pt idx="18066">
                  <c:v>-57.261438695999999</c:v>
                </c:pt>
                <c:pt idx="18067">
                  <c:v>25.169301826000002</c:v>
                </c:pt>
                <c:pt idx="18068">
                  <c:v>133.53010291800001</c:v>
                </c:pt>
                <c:pt idx="18069">
                  <c:v>125.698729954</c:v>
                </c:pt>
                <c:pt idx="18070">
                  <c:v>-10.748132893999999</c:v>
                </c:pt>
                <c:pt idx="18071">
                  <c:v>-65.676672666000002</c:v>
                </c:pt>
                <c:pt idx="18072">
                  <c:v>-95.516209509999996</c:v>
                </c:pt>
                <c:pt idx="18073">
                  <c:v>-247.46938743199999</c:v>
                </c:pt>
                <c:pt idx="18074">
                  <c:v>-162.14700998399999</c:v>
                </c:pt>
                <c:pt idx="18075">
                  <c:v>-60.658264817999999</c:v>
                </c:pt>
                <c:pt idx="18076">
                  <c:v>-27.493443765999999</c:v>
                </c:pt>
                <c:pt idx="18077">
                  <c:v>0.66086159</c:v>
                </c:pt>
                <c:pt idx="18078">
                  <c:v>16.763761551999998</c:v>
                </c:pt>
                <c:pt idx="18079">
                  <c:v>-103.765892271</c:v>
                </c:pt>
                <c:pt idx="18080">
                  <c:v>-127.71118415700001</c:v>
                </c:pt>
                <c:pt idx="18081">
                  <c:v>-92.908086483000005</c:v>
                </c:pt>
                <c:pt idx="18082">
                  <c:v>12.026495541999999</c:v>
                </c:pt>
                <c:pt idx="18083">
                  <c:v>158.045611506</c:v>
                </c:pt>
                <c:pt idx="18084">
                  <c:v>73.460368039000002</c:v>
                </c:pt>
                <c:pt idx="18085">
                  <c:v>-54.047971676000003</c:v>
                </c:pt>
                <c:pt idx="18086">
                  <c:v>-94.171140593000004</c:v>
                </c:pt>
                <c:pt idx="18087">
                  <c:v>-206.788198822</c:v>
                </c:pt>
                <c:pt idx="18088">
                  <c:v>-286.458628358</c:v>
                </c:pt>
                <c:pt idx="18089">
                  <c:v>-150.66411180399999</c:v>
                </c:pt>
                <c:pt idx="18090">
                  <c:v>-25.866437331</c:v>
                </c:pt>
                <c:pt idx="18091">
                  <c:v>10.057993184000001</c:v>
                </c:pt>
                <c:pt idx="18092">
                  <c:v>59.860904417999997</c:v>
                </c:pt>
                <c:pt idx="18093">
                  <c:v>74.485776149000003</c:v>
                </c:pt>
                <c:pt idx="18094">
                  <c:v>-60.342609365999998</c:v>
                </c:pt>
                <c:pt idx="18095">
                  <c:v>-90.929331636000001</c:v>
                </c:pt>
                <c:pt idx="18096">
                  <c:v>-24.841553580999999</c:v>
                </c:pt>
                <c:pt idx="18097">
                  <c:v>87.228677188000006</c:v>
                </c:pt>
                <c:pt idx="18098">
                  <c:v>138.735352713</c:v>
                </c:pt>
                <c:pt idx="18099">
                  <c:v>24.764019869999998</c:v>
                </c:pt>
                <c:pt idx="18100">
                  <c:v>-45.933103265</c:v>
                </c:pt>
                <c:pt idx="18101">
                  <c:v>-74.797012702999993</c:v>
                </c:pt>
                <c:pt idx="18102">
                  <c:v>-238.346337164</c:v>
                </c:pt>
                <c:pt idx="18103">
                  <c:v>-192.129623259</c:v>
                </c:pt>
                <c:pt idx="18104">
                  <c:v>-105.522503621</c:v>
                </c:pt>
                <c:pt idx="18105">
                  <c:v>-69.680253285000006</c:v>
                </c:pt>
                <c:pt idx="18106">
                  <c:v>-35.006413649000002</c:v>
                </c:pt>
                <c:pt idx="18107">
                  <c:v>-1.961662939</c:v>
                </c:pt>
                <c:pt idx="18108">
                  <c:v>-83.973927532000005</c:v>
                </c:pt>
                <c:pt idx="18109">
                  <c:v>-131.72900330499999</c:v>
                </c:pt>
                <c:pt idx="18110">
                  <c:v>-123.651911031</c:v>
                </c:pt>
                <c:pt idx="18111">
                  <c:v>-28.891725279999999</c:v>
                </c:pt>
                <c:pt idx="18112">
                  <c:v>99.337727905999998</c:v>
                </c:pt>
                <c:pt idx="18113">
                  <c:v>19.781605104</c:v>
                </c:pt>
                <c:pt idx="18114">
                  <c:v>-124.49404717100001</c:v>
                </c:pt>
                <c:pt idx="18115">
                  <c:v>-156.10313681100001</c:v>
                </c:pt>
                <c:pt idx="18116">
                  <c:v>-226.64489821500001</c:v>
                </c:pt>
                <c:pt idx="18117">
                  <c:v>-325.95438589899999</c:v>
                </c:pt>
                <c:pt idx="18118">
                  <c:v>-188.108514007</c:v>
                </c:pt>
                <c:pt idx="18119">
                  <c:v>-57.025187119999998</c:v>
                </c:pt>
                <c:pt idx="18120">
                  <c:v>-33.945347489</c:v>
                </c:pt>
                <c:pt idx="18121">
                  <c:v>-0.51582098099999996</c:v>
                </c:pt>
                <c:pt idx="18122">
                  <c:v>20.958780485999998</c:v>
                </c:pt>
                <c:pt idx="18123">
                  <c:v>-126.740199731</c:v>
                </c:pt>
                <c:pt idx="18124">
                  <c:v>-138.04930999600001</c:v>
                </c:pt>
                <c:pt idx="18125">
                  <c:v>-63.294191785000002</c:v>
                </c:pt>
                <c:pt idx="18126">
                  <c:v>59.674694492999997</c:v>
                </c:pt>
                <c:pt idx="18127">
                  <c:v>157.80242405999999</c:v>
                </c:pt>
                <c:pt idx="18128">
                  <c:v>50.856892559999999</c:v>
                </c:pt>
                <c:pt idx="18129">
                  <c:v>-48.424026947000002</c:v>
                </c:pt>
                <c:pt idx="18130">
                  <c:v>-87.191427425000001</c:v>
                </c:pt>
                <c:pt idx="18131">
                  <c:v>-247.39208346500001</c:v>
                </c:pt>
                <c:pt idx="18132">
                  <c:v>-243.97218208800001</c:v>
                </c:pt>
                <c:pt idx="18133">
                  <c:v>-145.59065207200001</c:v>
                </c:pt>
                <c:pt idx="18134">
                  <c:v>-73.356431426</c:v>
                </c:pt>
                <c:pt idx="18135">
                  <c:v>-23.138857239</c:v>
                </c:pt>
                <c:pt idx="18136">
                  <c:v>20.108451795000001</c:v>
                </c:pt>
                <c:pt idx="18137">
                  <c:v>-35.454077331000001</c:v>
                </c:pt>
                <c:pt idx="18138">
                  <c:v>-122.37934046399999</c:v>
                </c:pt>
                <c:pt idx="18139">
                  <c:v>-146.125725601</c:v>
                </c:pt>
                <c:pt idx="18140">
                  <c:v>-62.865144680999997</c:v>
                </c:pt>
                <c:pt idx="18141">
                  <c:v>46.171508543999998</c:v>
                </c:pt>
                <c:pt idx="18142">
                  <c:v>-1.5814749480000001</c:v>
                </c:pt>
                <c:pt idx="18143">
                  <c:v>-128.732181078</c:v>
                </c:pt>
                <c:pt idx="18144">
                  <c:v>-150.50318839299999</c:v>
                </c:pt>
                <c:pt idx="18145">
                  <c:v>-199.859152416</c:v>
                </c:pt>
                <c:pt idx="18146">
                  <c:v>-331.33624711900001</c:v>
                </c:pt>
                <c:pt idx="18147">
                  <c:v>-214.02897730399999</c:v>
                </c:pt>
                <c:pt idx="18148">
                  <c:v>-100.634365059</c:v>
                </c:pt>
                <c:pt idx="18149">
                  <c:v>-88.502525124000002</c:v>
                </c:pt>
                <c:pt idx="18150">
                  <c:v>-66.890855305000002</c:v>
                </c:pt>
                <c:pt idx="18151">
                  <c:v>-31.205155743999999</c:v>
                </c:pt>
                <c:pt idx="18152">
                  <c:v>-157.504244613</c:v>
                </c:pt>
                <c:pt idx="18153">
                  <c:v>-152.305850687</c:v>
                </c:pt>
                <c:pt idx="18154">
                  <c:v>-85.930384935000006</c:v>
                </c:pt>
                <c:pt idx="18155">
                  <c:v>27.335709211000001</c:v>
                </c:pt>
                <c:pt idx="18156">
                  <c:v>148.181494652</c:v>
                </c:pt>
                <c:pt idx="18157">
                  <c:v>38.628341335000002</c:v>
                </c:pt>
                <c:pt idx="18158">
                  <c:v>-84.525965522999996</c:v>
                </c:pt>
                <c:pt idx="18159">
                  <c:v>-126.78328119699999</c:v>
                </c:pt>
                <c:pt idx="18160">
                  <c:v>-258.32129599000001</c:v>
                </c:pt>
                <c:pt idx="18161">
                  <c:v>-277.09515905000001</c:v>
                </c:pt>
                <c:pt idx="18162">
                  <c:v>-151.86489865499999</c:v>
                </c:pt>
                <c:pt idx="18163">
                  <c:v>-52.292371293000002</c:v>
                </c:pt>
                <c:pt idx="18164">
                  <c:v>-8.5520617639999994</c:v>
                </c:pt>
                <c:pt idx="18165">
                  <c:v>30.141876523000001</c:v>
                </c:pt>
                <c:pt idx="18166">
                  <c:v>-5.7868489109999999</c:v>
                </c:pt>
                <c:pt idx="18167">
                  <c:v>-125.90407447600001</c:v>
                </c:pt>
                <c:pt idx="18168">
                  <c:v>-166.21611992199999</c:v>
                </c:pt>
                <c:pt idx="18169">
                  <c:v>-80.449611707000003</c:v>
                </c:pt>
                <c:pt idx="18170">
                  <c:v>42.177371784000002</c:v>
                </c:pt>
                <c:pt idx="18171">
                  <c:v>41.001160734000003</c:v>
                </c:pt>
                <c:pt idx="18172">
                  <c:v>-80.191657957000004</c:v>
                </c:pt>
                <c:pt idx="18173">
                  <c:v>-122.85137417599999</c:v>
                </c:pt>
                <c:pt idx="18174">
                  <c:v>-171.444979163</c:v>
                </c:pt>
                <c:pt idx="18175">
                  <c:v>-332.76837567199999</c:v>
                </c:pt>
                <c:pt idx="18176">
                  <c:v>-246.763102148</c:v>
                </c:pt>
                <c:pt idx="18177">
                  <c:v>-155.38954687500001</c:v>
                </c:pt>
                <c:pt idx="18178">
                  <c:v>-128.87393628999999</c:v>
                </c:pt>
                <c:pt idx="18179">
                  <c:v>-85.960343636000005</c:v>
                </c:pt>
                <c:pt idx="18180">
                  <c:v>-39.796029763</c:v>
                </c:pt>
                <c:pt idx="18181">
                  <c:v>-154.59564791700001</c:v>
                </c:pt>
                <c:pt idx="18182">
                  <c:v>-167.73349274399999</c:v>
                </c:pt>
                <c:pt idx="18183">
                  <c:v>-130.00604086199999</c:v>
                </c:pt>
                <c:pt idx="18184">
                  <c:v>-35.795892672000001</c:v>
                </c:pt>
                <c:pt idx="18185">
                  <c:v>89.440685999999999</c:v>
                </c:pt>
                <c:pt idx="18186">
                  <c:v>-16.042396664999998</c:v>
                </c:pt>
                <c:pt idx="18187">
                  <c:v>-136.84988129999999</c:v>
                </c:pt>
                <c:pt idx="18188">
                  <c:v>-156.97408628900001</c:v>
                </c:pt>
                <c:pt idx="18189">
                  <c:v>-257.72713168000001</c:v>
                </c:pt>
                <c:pt idx="18190">
                  <c:v>-312.43274151899999</c:v>
                </c:pt>
                <c:pt idx="18191">
                  <c:v>-176.499574231</c:v>
                </c:pt>
                <c:pt idx="18192">
                  <c:v>-65.905011447999996</c:v>
                </c:pt>
                <c:pt idx="18193">
                  <c:v>-42.092304951000003</c:v>
                </c:pt>
                <c:pt idx="18194">
                  <c:v>-13.530388930000001</c:v>
                </c:pt>
                <c:pt idx="18195">
                  <c:v>-25.082446715</c:v>
                </c:pt>
                <c:pt idx="18196">
                  <c:v>-148.90255550200001</c:v>
                </c:pt>
                <c:pt idx="18197">
                  <c:v>-167.43107909700001</c:v>
                </c:pt>
                <c:pt idx="18198">
                  <c:v>-76.322277976999999</c:v>
                </c:pt>
                <c:pt idx="18199">
                  <c:v>49.695863371999998</c:v>
                </c:pt>
                <c:pt idx="18200">
                  <c:v>82.559770220000004</c:v>
                </c:pt>
                <c:pt idx="18201">
                  <c:v>-44.898214953999997</c:v>
                </c:pt>
                <c:pt idx="18202">
                  <c:v>-124.410571893</c:v>
                </c:pt>
                <c:pt idx="18203">
                  <c:v>-175.493541247</c:v>
                </c:pt>
                <c:pt idx="18204">
                  <c:v>-345.92429632400001</c:v>
                </c:pt>
                <c:pt idx="18205">
                  <c:v>-280.586016325</c:v>
                </c:pt>
                <c:pt idx="18206">
                  <c:v>-180.88958827499999</c:v>
                </c:pt>
                <c:pt idx="18207">
                  <c:v>-128.06410010900001</c:v>
                </c:pt>
                <c:pt idx="18208">
                  <c:v>-78.452573502999996</c:v>
                </c:pt>
                <c:pt idx="18209">
                  <c:v>-43.428298941000001</c:v>
                </c:pt>
                <c:pt idx="18210">
                  <c:v>-150.870360707</c:v>
                </c:pt>
                <c:pt idx="18211">
                  <c:v>-201.75687674400001</c:v>
                </c:pt>
                <c:pt idx="18212">
                  <c:v>-199.13955443200001</c:v>
                </c:pt>
                <c:pt idx="18213">
                  <c:v>-115.38765860399999</c:v>
                </c:pt>
                <c:pt idx="18214">
                  <c:v>20.194872881999999</c:v>
                </c:pt>
                <c:pt idx="18215">
                  <c:v>-51.43630057</c:v>
                </c:pt>
                <c:pt idx="18216">
                  <c:v>-166.09998512600001</c:v>
                </c:pt>
                <c:pt idx="18217">
                  <c:v>-183.849895137</c:v>
                </c:pt>
                <c:pt idx="18218">
                  <c:v>-270.74191807300002</c:v>
                </c:pt>
                <c:pt idx="18219">
                  <c:v>-367.12274252399999</c:v>
                </c:pt>
                <c:pt idx="18220">
                  <c:v>-237.15983782999999</c:v>
                </c:pt>
                <c:pt idx="18221">
                  <c:v>-127.274584078</c:v>
                </c:pt>
                <c:pt idx="18222">
                  <c:v>-116.732618708</c:v>
                </c:pt>
                <c:pt idx="18223">
                  <c:v>-77.447914406999999</c:v>
                </c:pt>
                <c:pt idx="18224">
                  <c:v>-45.522870171000001</c:v>
                </c:pt>
                <c:pt idx="18225">
                  <c:v>-166.64711727100001</c:v>
                </c:pt>
                <c:pt idx="18226">
                  <c:v>-172.189291771</c:v>
                </c:pt>
                <c:pt idx="18227">
                  <c:v>-92.495727560999995</c:v>
                </c:pt>
                <c:pt idx="18228">
                  <c:v>23.466108802000001</c:v>
                </c:pt>
                <c:pt idx="18229">
                  <c:v>84.873189500999999</c:v>
                </c:pt>
                <c:pt idx="18230">
                  <c:v>-47.428605529000002</c:v>
                </c:pt>
                <c:pt idx="18231">
                  <c:v>-150.83811803399999</c:v>
                </c:pt>
                <c:pt idx="18232">
                  <c:v>-181.34926526000001</c:v>
                </c:pt>
                <c:pt idx="18233">
                  <c:v>-329.67631687699998</c:v>
                </c:pt>
                <c:pt idx="18234">
                  <c:v>-289.89048731999998</c:v>
                </c:pt>
                <c:pt idx="18235">
                  <c:v>-184.03207257099999</c:v>
                </c:pt>
                <c:pt idx="18236">
                  <c:v>-118.16943765800001</c:v>
                </c:pt>
                <c:pt idx="18237">
                  <c:v>-77.972109334999999</c:v>
                </c:pt>
                <c:pt idx="18238">
                  <c:v>-56.826999090999998</c:v>
                </c:pt>
                <c:pt idx="18239">
                  <c:v>-147.54419029100001</c:v>
                </c:pt>
                <c:pt idx="18240">
                  <c:v>-228.99648569499999</c:v>
                </c:pt>
                <c:pt idx="18241">
                  <c:v>-237.28725680299999</c:v>
                </c:pt>
                <c:pt idx="18242">
                  <c:v>-138.87770587</c:v>
                </c:pt>
                <c:pt idx="18243">
                  <c:v>-0.93332146299999996</c:v>
                </c:pt>
                <c:pt idx="18244">
                  <c:v>-48.887832011999997</c:v>
                </c:pt>
                <c:pt idx="18245">
                  <c:v>-174.58097849800001</c:v>
                </c:pt>
                <c:pt idx="18246">
                  <c:v>-207.626357138</c:v>
                </c:pt>
                <c:pt idx="18247">
                  <c:v>45.901796208</c:v>
                </c:pt>
                <c:pt idx="18248">
                  <c:v>-85.879888488999995</c:v>
                </c:pt>
                <c:pt idx="18249">
                  <c:v>31.721702952000001</c:v>
                </c:pt>
                <c:pt idx="18250">
                  <c:v>152.94125994699999</c:v>
                </c:pt>
                <c:pt idx="18251">
                  <c:v>180.47831051200001</c:v>
                </c:pt>
                <c:pt idx="18252">
                  <c:v>229.96952774600001</c:v>
                </c:pt>
                <c:pt idx="18253">
                  <c:v>277.15649860500002</c:v>
                </c:pt>
                <c:pt idx="18254">
                  <c:v>146.645282192</c:v>
                </c:pt>
                <c:pt idx="18255">
                  <c:v>138.82931371999999</c:v>
                </c:pt>
                <c:pt idx="18256">
                  <c:v>197.85243380399999</c:v>
                </c:pt>
                <c:pt idx="18257">
                  <c:v>297.58871731400001</c:v>
                </c:pt>
                <c:pt idx="18258">
                  <c:v>394.13880086299997</c:v>
                </c:pt>
                <c:pt idx="18259">
                  <c:v>286.40389219999997</c:v>
                </c:pt>
                <c:pt idx="18260">
                  <c:v>189.63858128199999</c:v>
                </c:pt>
                <c:pt idx="18261">
                  <c:v>172.403950229</c:v>
                </c:pt>
                <c:pt idx="18262">
                  <c:v>37.347389939999999</c:v>
                </c:pt>
                <c:pt idx="18263">
                  <c:v>34.473885705999997</c:v>
                </c:pt>
                <c:pt idx="18264">
                  <c:v>145.20153186300001</c:v>
                </c:pt>
                <c:pt idx="18265">
                  <c:v>218.45881092499999</c:v>
                </c:pt>
                <c:pt idx="18266">
                  <c:v>244.00028990300001</c:v>
                </c:pt>
                <c:pt idx="18267">
                  <c:v>269.52036639200003</c:v>
                </c:pt>
                <c:pt idx="18268">
                  <c:v>226.67093874400001</c:v>
                </c:pt>
                <c:pt idx="18269">
                  <c:v>138.15050151200001</c:v>
                </c:pt>
                <c:pt idx="18270">
                  <c:v>124.07651838699999</c:v>
                </c:pt>
                <c:pt idx="18271">
                  <c:v>222.59119051600001</c:v>
                </c:pt>
                <c:pt idx="18272">
                  <c:v>347.08382226100002</c:v>
                </c:pt>
                <c:pt idx="18273">
                  <c:v>317.05066854500001</c:v>
                </c:pt>
                <c:pt idx="18274">
                  <c:v>176.62545529299999</c:v>
                </c:pt>
                <c:pt idx="18275">
                  <c:v>122.004292893</c:v>
                </c:pt>
                <c:pt idx="18276">
                  <c:v>64.588066768000004</c:v>
                </c:pt>
                <c:pt idx="18277">
                  <c:v>-76.377046049</c:v>
                </c:pt>
                <c:pt idx="18278">
                  <c:v>35.879514043</c:v>
                </c:pt>
                <c:pt idx="18279">
                  <c:v>156.90252597</c:v>
                </c:pt>
                <c:pt idx="18280">
                  <c:v>192.31457374300001</c:v>
                </c:pt>
                <c:pt idx="18281">
                  <c:v>234.080389338</c:v>
                </c:pt>
                <c:pt idx="18282">
                  <c:v>269.31673292800002</c:v>
                </c:pt>
                <c:pt idx="18283">
                  <c:v>131.25508191</c:v>
                </c:pt>
                <c:pt idx="18284">
                  <c:v>108.74291029</c:v>
                </c:pt>
                <c:pt idx="18285">
                  <c:v>150.34010798200001</c:v>
                </c:pt>
                <c:pt idx="18286">
                  <c:v>254.74765348899999</c:v>
                </c:pt>
                <c:pt idx="18287">
                  <c:v>394.14831202900001</c:v>
                </c:pt>
                <c:pt idx="18288">
                  <c:v>307.32539074699997</c:v>
                </c:pt>
                <c:pt idx="18289">
                  <c:v>202.66774304200001</c:v>
                </c:pt>
                <c:pt idx="18290">
                  <c:v>176.54123903300001</c:v>
                </c:pt>
                <c:pt idx="18291">
                  <c:v>49.303142883</c:v>
                </c:pt>
                <c:pt idx="18292">
                  <c:v>-1.1123529E-2</c:v>
                </c:pt>
                <c:pt idx="18293">
                  <c:v>114.30809847800001</c:v>
                </c:pt>
                <c:pt idx="18294">
                  <c:v>205.48380824899999</c:v>
                </c:pt>
                <c:pt idx="18295">
                  <c:v>239.90108516500001</c:v>
                </c:pt>
                <c:pt idx="18296">
                  <c:v>290.34477979899998</c:v>
                </c:pt>
                <c:pt idx="18297">
                  <c:v>288.33254581900002</c:v>
                </c:pt>
                <c:pt idx="18298">
                  <c:v>179.45778931999999</c:v>
                </c:pt>
                <c:pt idx="18299">
                  <c:v>153.84861566999999</c:v>
                </c:pt>
                <c:pt idx="18300">
                  <c:v>237.985614803</c:v>
                </c:pt>
                <c:pt idx="18301">
                  <c:v>348.01000097500003</c:v>
                </c:pt>
                <c:pt idx="18302">
                  <c:v>341.47937521400002</c:v>
                </c:pt>
                <c:pt idx="18303">
                  <c:v>203.68602608800001</c:v>
                </c:pt>
                <c:pt idx="18304">
                  <c:v>147.60822261300001</c:v>
                </c:pt>
                <c:pt idx="18305">
                  <c:v>117.73918847100001</c:v>
                </c:pt>
                <c:pt idx="18306">
                  <c:v>-33.121984386000001</c:v>
                </c:pt>
                <c:pt idx="18307">
                  <c:v>53.557360586000001</c:v>
                </c:pt>
                <c:pt idx="18308">
                  <c:v>156.94141436000001</c:v>
                </c:pt>
                <c:pt idx="18309">
                  <c:v>192.16183019499999</c:v>
                </c:pt>
                <c:pt idx="18310">
                  <c:v>221.90022973699999</c:v>
                </c:pt>
                <c:pt idx="18311">
                  <c:v>238.70160720499999</c:v>
                </c:pt>
                <c:pt idx="18312">
                  <c:v>116.623549306</c:v>
                </c:pt>
                <c:pt idx="18313">
                  <c:v>91.944046893000007</c:v>
                </c:pt>
                <c:pt idx="18314">
                  <c:v>126.76046769</c:v>
                </c:pt>
                <c:pt idx="18315">
                  <c:v>232.398554015</c:v>
                </c:pt>
                <c:pt idx="18316">
                  <c:v>380.01104174300002</c:v>
                </c:pt>
                <c:pt idx="18317">
                  <c:v>297.41619933300001</c:v>
                </c:pt>
                <c:pt idx="18318">
                  <c:v>171.821637428</c:v>
                </c:pt>
                <c:pt idx="18319">
                  <c:v>132.89012235000001</c:v>
                </c:pt>
                <c:pt idx="18320">
                  <c:v>20.348485242999999</c:v>
                </c:pt>
                <c:pt idx="18321">
                  <c:v>-60.585676188999997</c:v>
                </c:pt>
                <c:pt idx="18322">
                  <c:v>75.092669184000002</c:v>
                </c:pt>
                <c:pt idx="18323">
                  <c:v>199.92804883400001</c:v>
                </c:pt>
                <c:pt idx="18324">
                  <c:v>236.60365581299999</c:v>
                </c:pt>
                <c:pt idx="18325">
                  <c:v>287.98143827000001</c:v>
                </c:pt>
                <c:pt idx="18326">
                  <c:v>304.39500077000002</c:v>
                </c:pt>
                <c:pt idx="18327">
                  <c:v>171.344004853</c:v>
                </c:pt>
                <c:pt idx="18328">
                  <c:v>142.10206156500001</c:v>
                </c:pt>
                <c:pt idx="18329">
                  <c:v>208.91273423999999</c:v>
                </c:pt>
                <c:pt idx="18330">
                  <c:v>319.952823771</c:v>
                </c:pt>
                <c:pt idx="18331">
                  <c:v>370.86459771900002</c:v>
                </c:pt>
                <c:pt idx="18332">
                  <c:v>256.95348680699999</c:v>
                </c:pt>
                <c:pt idx="18333">
                  <c:v>187.08849910500001</c:v>
                </c:pt>
                <c:pt idx="18334">
                  <c:v>159.80128630199999</c:v>
                </c:pt>
                <c:pt idx="18335">
                  <c:v>-2.1747571489999999</c:v>
                </c:pt>
                <c:pt idx="18336">
                  <c:v>45.376155865999998</c:v>
                </c:pt>
                <c:pt idx="18337">
                  <c:v>133.588561989</c:v>
                </c:pt>
                <c:pt idx="18338">
                  <c:v>170.36767534099999</c:v>
                </c:pt>
                <c:pt idx="18339">
                  <c:v>203.812802019</c:v>
                </c:pt>
                <c:pt idx="18340">
                  <c:v>236.041460325</c:v>
                </c:pt>
                <c:pt idx="18341">
                  <c:v>154.18131695599999</c:v>
                </c:pt>
                <c:pt idx="18342">
                  <c:v>107.529631206</c:v>
                </c:pt>
                <c:pt idx="18343">
                  <c:v>117.01714658100001</c:v>
                </c:pt>
                <c:pt idx="18344">
                  <c:v>213.32690536699999</c:v>
                </c:pt>
                <c:pt idx="18345">
                  <c:v>343.30529054499999</c:v>
                </c:pt>
                <c:pt idx="18346">
                  <c:v>265.15690714599998</c:v>
                </c:pt>
                <c:pt idx="18347">
                  <c:v>121.28459735</c:v>
                </c:pt>
                <c:pt idx="18348">
                  <c:v>88.233322936999997</c:v>
                </c:pt>
                <c:pt idx="18349">
                  <c:v>17.146548470999999</c:v>
                </c:pt>
                <c:pt idx="18350">
                  <c:v>-81.698157304000006</c:v>
                </c:pt>
                <c:pt idx="18351">
                  <c:v>57.026825240000001</c:v>
                </c:pt>
                <c:pt idx="18352">
                  <c:v>189.45752741800001</c:v>
                </c:pt>
                <c:pt idx="18353">
                  <c:v>214.270636271</c:v>
                </c:pt>
                <c:pt idx="18354">
                  <c:v>249.458568939</c:v>
                </c:pt>
                <c:pt idx="18355">
                  <c:v>272.12422630999998</c:v>
                </c:pt>
                <c:pt idx="18356">
                  <c:v>124.719899212</c:v>
                </c:pt>
                <c:pt idx="18357">
                  <c:v>112.34990583</c:v>
                </c:pt>
                <c:pt idx="18358">
                  <c:v>186.73153666100001</c:v>
                </c:pt>
                <c:pt idx="18359">
                  <c:v>309.94961237000001</c:v>
                </c:pt>
                <c:pt idx="18360">
                  <c:v>408.96119834299998</c:v>
                </c:pt>
                <c:pt idx="18361">
                  <c:v>303.415908022</c:v>
                </c:pt>
                <c:pt idx="18362">
                  <c:v>205.876351247</c:v>
                </c:pt>
                <c:pt idx="18363">
                  <c:v>168.53425493399999</c:v>
                </c:pt>
                <c:pt idx="18364">
                  <c:v>9.0856969840000001</c:v>
                </c:pt>
                <c:pt idx="18365">
                  <c:v>12.908290685000001</c:v>
                </c:pt>
                <c:pt idx="18366">
                  <c:v>110.640152911</c:v>
                </c:pt>
                <c:pt idx="18367">
                  <c:v>182.41735853899999</c:v>
                </c:pt>
                <c:pt idx="18368">
                  <c:v>232.778647699</c:v>
                </c:pt>
                <c:pt idx="18369">
                  <c:v>276.93317047300002</c:v>
                </c:pt>
                <c:pt idx="18370">
                  <c:v>222.86086141999999</c:v>
                </c:pt>
                <c:pt idx="18371">
                  <c:v>137.56785126700001</c:v>
                </c:pt>
                <c:pt idx="18372">
                  <c:v>115.249557129</c:v>
                </c:pt>
                <c:pt idx="18373">
                  <c:v>199.74819040400001</c:v>
                </c:pt>
                <c:pt idx="18374">
                  <c:v>309.21517239100001</c:v>
                </c:pt>
                <c:pt idx="18375">
                  <c:v>260.485479462</c:v>
                </c:pt>
                <c:pt idx="18376">
                  <c:v>132.76969409099999</c:v>
                </c:pt>
                <c:pt idx="18377">
                  <c:v>111.157290117</c:v>
                </c:pt>
                <c:pt idx="18378">
                  <c:v>62.878419313000002</c:v>
                </c:pt>
                <c:pt idx="18379">
                  <c:v>-67.185167441999994</c:v>
                </c:pt>
                <c:pt idx="18380">
                  <c:v>51.361214768000004</c:v>
                </c:pt>
                <c:pt idx="18381">
                  <c:v>166.28520270300001</c:v>
                </c:pt>
                <c:pt idx="18382">
                  <c:v>179.98048964</c:v>
                </c:pt>
                <c:pt idx="18383">
                  <c:v>201.668849024</c:v>
                </c:pt>
                <c:pt idx="18384">
                  <c:v>236.46468952800001</c:v>
                </c:pt>
                <c:pt idx="18385">
                  <c:v>109.829742295</c:v>
                </c:pt>
                <c:pt idx="18386">
                  <c:v>115.40918132900001</c:v>
                </c:pt>
                <c:pt idx="18387">
                  <c:v>182.67903210700001</c:v>
                </c:pt>
                <c:pt idx="18388">
                  <c:v>297.25295498499997</c:v>
                </c:pt>
                <c:pt idx="18389">
                  <c:v>419.58967072399997</c:v>
                </c:pt>
                <c:pt idx="18390">
                  <c:v>311.42066097899999</c:v>
                </c:pt>
                <c:pt idx="18391">
                  <c:v>189.78049104600001</c:v>
                </c:pt>
                <c:pt idx="18392">
                  <c:v>146.888206384</c:v>
                </c:pt>
                <c:pt idx="18393">
                  <c:v>14.552341469</c:v>
                </c:pt>
                <c:pt idx="18394">
                  <c:v>-4.0726525909999998</c:v>
                </c:pt>
                <c:pt idx="18395">
                  <c:v>121.321488544</c:v>
                </c:pt>
                <c:pt idx="18396">
                  <c:v>221.600955898</c:v>
                </c:pt>
                <c:pt idx="18397">
                  <c:v>266.69102504099999</c:v>
                </c:pt>
                <c:pt idx="18398">
                  <c:v>306.95622516399999</c:v>
                </c:pt>
                <c:pt idx="18399">
                  <c:v>272.43311599600003</c:v>
                </c:pt>
                <c:pt idx="18400">
                  <c:v>153.811072346</c:v>
                </c:pt>
                <c:pt idx="18401">
                  <c:v>112.841933266</c:v>
                </c:pt>
                <c:pt idx="18402">
                  <c:v>198.161100264</c:v>
                </c:pt>
                <c:pt idx="18403">
                  <c:v>320.56555394999998</c:v>
                </c:pt>
                <c:pt idx="18404">
                  <c:v>319.47006207200002</c:v>
                </c:pt>
                <c:pt idx="18405">
                  <c:v>198.97185122100001</c:v>
                </c:pt>
                <c:pt idx="18406">
                  <c:v>157.61134627300001</c:v>
                </c:pt>
                <c:pt idx="18407">
                  <c:v>110.40379652599999</c:v>
                </c:pt>
                <c:pt idx="18408">
                  <c:v>-49.850668474000003</c:v>
                </c:pt>
                <c:pt idx="18409">
                  <c:v>37.938303204999997</c:v>
                </c:pt>
                <c:pt idx="18410">
                  <c:v>128.64394540500001</c:v>
                </c:pt>
                <c:pt idx="18411">
                  <c:v>154.53523195899999</c:v>
                </c:pt>
                <c:pt idx="18412">
                  <c:v>197.189009513</c:v>
                </c:pt>
                <c:pt idx="18413">
                  <c:v>243.803411307</c:v>
                </c:pt>
                <c:pt idx="18414">
                  <c:v>129.978947269</c:v>
                </c:pt>
                <c:pt idx="18415">
                  <c:v>118.1120665</c:v>
                </c:pt>
                <c:pt idx="18416">
                  <c:v>157.18603949199999</c:v>
                </c:pt>
                <c:pt idx="18417">
                  <c:v>252.74356571000001</c:v>
                </c:pt>
                <c:pt idx="18418">
                  <c:v>379.717184191</c:v>
                </c:pt>
                <c:pt idx="18419">
                  <c:v>273.277699584</c:v>
                </c:pt>
                <c:pt idx="18420">
                  <c:v>151.707862361</c:v>
                </c:pt>
                <c:pt idx="18421">
                  <c:v>131.333287993</c:v>
                </c:pt>
                <c:pt idx="18422">
                  <c:v>31.106544332999999</c:v>
                </c:pt>
                <c:pt idx="18423">
                  <c:v>-22.38969792</c:v>
                </c:pt>
                <c:pt idx="18424">
                  <c:v>114.18411628</c:v>
                </c:pt>
                <c:pt idx="18425">
                  <c:v>225.948838499</c:v>
                </c:pt>
                <c:pt idx="18426">
                  <c:v>251.09734450799999</c:v>
                </c:pt>
                <c:pt idx="18427">
                  <c:v>281.34229316099999</c:v>
                </c:pt>
                <c:pt idx="18428">
                  <c:v>269.07656133400002</c:v>
                </c:pt>
                <c:pt idx="18429">
                  <c:v>144.48610674599999</c:v>
                </c:pt>
                <c:pt idx="18430">
                  <c:v>125.65625747599999</c:v>
                </c:pt>
                <c:pt idx="18431">
                  <c:v>217.20819158500001</c:v>
                </c:pt>
                <c:pt idx="18432">
                  <c:v>343.99110582899999</c:v>
                </c:pt>
                <c:pt idx="18433">
                  <c:v>377.648055328</c:v>
                </c:pt>
                <c:pt idx="18434">
                  <c:v>251.20213375399999</c:v>
                </c:pt>
                <c:pt idx="18435">
                  <c:v>172.78764349599999</c:v>
                </c:pt>
                <c:pt idx="18436">
                  <c:v>122.85603922599999</c:v>
                </c:pt>
                <c:pt idx="18437">
                  <c:v>-48.288367532000002</c:v>
                </c:pt>
                <c:pt idx="18438">
                  <c:v>16.818840994999999</c:v>
                </c:pt>
                <c:pt idx="18439">
                  <c:v>116.153454544</c:v>
                </c:pt>
                <c:pt idx="18440">
                  <c:v>169.131177006</c:v>
                </c:pt>
                <c:pt idx="18441">
                  <c:v>219.609352785</c:v>
                </c:pt>
                <c:pt idx="18442">
                  <c:v>255.91309376500001</c:v>
                </c:pt>
                <c:pt idx="18443">
                  <c:v>149.73341661000001</c:v>
                </c:pt>
                <c:pt idx="18444">
                  <c:v>99.754878415999997</c:v>
                </c:pt>
                <c:pt idx="18445">
                  <c:v>103.73790809400001</c:v>
                </c:pt>
                <c:pt idx="18446">
                  <c:v>187.17638992799999</c:v>
                </c:pt>
                <c:pt idx="18447">
                  <c:v>322.18813306800001</c:v>
                </c:pt>
                <c:pt idx="18448">
                  <c:v>250.14487568199999</c:v>
                </c:pt>
                <c:pt idx="18449">
                  <c:v>135.70796501000001</c:v>
                </c:pt>
                <c:pt idx="18450">
                  <c:v>118.772908253</c:v>
                </c:pt>
                <c:pt idx="18451">
                  <c:v>32.936383720000002</c:v>
                </c:pt>
                <c:pt idx="18452">
                  <c:v>-62.152420153999998</c:v>
                </c:pt>
                <c:pt idx="18453">
                  <c:v>68.244665656999999</c:v>
                </c:pt>
                <c:pt idx="18454">
                  <c:v>179.336912493</c:v>
                </c:pt>
                <c:pt idx="18455">
                  <c:v>189.328531072</c:v>
                </c:pt>
                <c:pt idx="18456">
                  <c:v>228.13152059699999</c:v>
                </c:pt>
                <c:pt idx="18457">
                  <c:v>260.199475957</c:v>
                </c:pt>
                <c:pt idx="18458">
                  <c:v>139.303752468</c:v>
                </c:pt>
                <c:pt idx="18459">
                  <c:v>134.32363092400001</c:v>
                </c:pt>
                <c:pt idx="18460">
                  <c:v>215.023515608</c:v>
                </c:pt>
                <c:pt idx="18461">
                  <c:v>332.075630993</c:v>
                </c:pt>
                <c:pt idx="18462">
                  <c:v>394.062708278</c:v>
                </c:pt>
                <c:pt idx="18463">
                  <c:v>262.51138688999998</c:v>
                </c:pt>
                <c:pt idx="18464">
                  <c:v>158.39909133</c:v>
                </c:pt>
                <c:pt idx="18465">
                  <c:v>127.48002156</c:v>
                </c:pt>
                <c:pt idx="18466">
                  <c:v>-20.71526678</c:v>
                </c:pt>
                <c:pt idx="18467">
                  <c:v>19.788764842999999</c:v>
                </c:pt>
                <c:pt idx="18468">
                  <c:v>125.71003669700001</c:v>
                </c:pt>
                <c:pt idx="18469">
                  <c:v>192.264517904</c:v>
                </c:pt>
                <c:pt idx="18470">
                  <c:v>233.736902036</c:v>
                </c:pt>
                <c:pt idx="18471">
                  <c:v>255.77524464999999</c:v>
                </c:pt>
                <c:pt idx="18472">
                  <c:v>166.20660770200001</c:v>
                </c:pt>
                <c:pt idx="18473">
                  <c:v>83.981380973</c:v>
                </c:pt>
                <c:pt idx="18474">
                  <c:v>75.377022525000001</c:v>
                </c:pt>
                <c:pt idx="18475">
                  <c:v>174.10255282</c:v>
                </c:pt>
                <c:pt idx="18476">
                  <c:v>312.27002943399998</c:v>
                </c:pt>
                <c:pt idx="18477">
                  <c:v>264.51570615399999</c:v>
                </c:pt>
                <c:pt idx="18478">
                  <c:v>139.582725305</c:v>
                </c:pt>
                <c:pt idx="18479">
                  <c:v>107.35724394499999</c:v>
                </c:pt>
                <c:pt idx="18480">
                  <c:v>30.656956857000001</c:v>
                </c:pt>
                <c:pt idx="18481">
                  <c:v>-100.538483077</c:v>
                </c:pt>
                <c:pt idx="18482">
                  <c:v>15.779916997000001</c:v>
                </c:pt>
                <c:pt idx="18483">
                  <c:v>136.07773557499999</c:v>
                </c:pt>
                <c:pt idx="18484">
                  <c:v>162.981332845</c:v>
                </c:pt>
                <c:pt idx="18485">
                  <c:v>212.43680934599999</c:v>
                </c:pt>
                <c:pt idx="18486">
                  <c:v>260.28006006999999</c:v>
                </c:pt>
                <c:pt idx="18487">
                  <c:v>130.03067838699999</c:v>
                </c:pt>
                <c:pt idx="18488">
                  <c:v>122.427887134</c:v>
                </c:pt>
                <c:pt idx="18489">
                  <c:v>181.850494379</c:v>
                </c:pt>
                <c:pt idx="18490">
                  <c:v>282.15920564800001</c:v>
                </c:pt>
                <c:pt idx="18491">
                  <c:v>377.51093779799999</c:v>
                </c:pt>
                <c:pt idx="18492">
                  <c:v>268.63687147100001</c:v>
                </c:pt>
                <c:pt idx="18493">
                  <c:v>171.326899422</c:v>
                </c:pt>
                <c:pt idx="18494">
                  <c:v>154.216342881</c:v>
                </c:pt>
                <c:pt idx="18495">
                  <c:v>19.406108136</c:v>
                </c:pt>
                <c:pt idx="18496">
                  <c:v>17.192619520000001</c:v>
                </c:pt>
                <c:pt idx="18497">
                  <c:v>127.613661075</c:v>
                </c:pt>
                <c:pt idx="18498">
                  <c:v>200.96985470199999</c:v>
                </c:pt>
                <c:pt idx="18499">
                  <c:v>227.08909499699999</c:v>
                </c:pt>
                <c:pt idx="18500">
                  <c:v>251.58119257000001</c:v>
                </c:pt>
                <c:pt idx="18501">
                  <c:v>208.28099437399999</c:v>
                </c:pt>
                <c:pt idx="18502">
                  <c:v>119.135210129</c:v>
                </c:pt>
                <c:pt idx="18503">
                  <c:v>104.795965146</c:v>
                </c:pt>
                <c:pt idx="18504">
                  <c:v>203.636422289</c:v>
                </c:pt>
                <c:pt idx="18505">
                  <c:v>328.310922758</c:v>
                </c:pt>
                <c:pt idx="18506">
                  <c:v>298.10023193500001</c:v>
                </c:pt>
                <c:pt idx="18507">
                  <c:v>157.642597553</c:v>
                </c:pt>
                <c:pt idx="18508">
                  <c:v>102.878682957</c:v>
                </c:pt>
                <c:pt idx="18509">
                  <c:v>44.577741854000003</c:v>
                </c:pt>
                <c:pt idx="18510">
                  <c:v>-96.719776574999997</c:v>
                </c:pt>
                <c:pt idx="18511">
                  <c:v>14.949735511</c:v>
                </c:pt>
                <c:pt idx="18512">
                  <c:v>135.64540779000001</c:v>
                </c:pt>
                <c:pt idx="18513">
                  <c:v>171.09074804599999</c:v>
                </c:pt>
                <c:pt idx="18514">
                  <c:v>213.306151269</c:v>
                </c:pt>
                <c:pt idx="18515">
                  <c:v>249.27093739899999</c:v>
                </c:pt>
                <c:pt idx="18516">
                  <c:v>111.363746042</c:v>
                </c:pt>
                <c:pt idx="18517">
                  <c:v>88.796731790999999</c:v>
                </c:pt>
                <c:pt idx="18518">
                  <c:v>129.832150907</c:v>
                </c:pt>
                <c:pt idx="18519">
                  <c:v>233.93011497000001</c:v>
                </c:pt>
                <c:pt idx="18520">
                  <c:v>372.81683283500001</c:v>
                </c:pt>
                <c:pt idx="18521">
                  <c:v>285.647908578</c:v>
                </c:pt>
                <c:pt idx="18522">
                  <c:v>181.09522045400001</c:v>
                </c:pt>
                <c:pt idx="18523">
                  <c:v>155.416394048</c:v>
                </c:pt>
                <c:pt idx="18524">
                  <c:v>28.368208085999999</c:v>
                </c:pt>
                <c:pt idx="18525">
                  <c:v>-20.534428488</c:v>
                </c:pt>
                <c:pt idx="18526">
                  <c:v>12.236195147</c:v>
                </c:pt>
                <c:pt idx="18527">
                  <c:v>102.35952327</c:v>
                </c:pt>
                <c:pt idx="18528">
                  <c:v>136.036436009</c:v>
                </c:pt>
                <c:pt idx="18529">
                  <c:v>185.77194973100001</c:v>
                </c:pt>
                <c:pt idx="18530">
                  <c:v>183.734996311</c:v>
                </c:pt>
                <c:pt idx="18531">
                  <c:v>74.497378154000003</c:v>
                </c:pt>
                <c:pt idx="18532">
                  <c:v>48.641688727999998</c:v>
                </c:pt>
                <c:pt idx="18533">
                  <c:v>132.86908744199999</c:v>
                </c:pt>
                <c:pt idx="18534">
                  <c:v>242.80148369099999</c:v>
                </c:pt>
                <c:pt idx="18535">
                  <c:v>235.72855543</c:v>
                </c:pt>
                <c:pt idx="18536">
                  <c:v>96.562284125999994</c:v>
                </c:pt>
                <c:pt idx="18537">
                  <c:v>39.324943935</c:v>
                </c:pt>
                <c:pt idx="18538">
                  <c:v>8.8867385980000009</c:v>
                </c:pt>
                <c:pt idx="18539">
                  <c:v>-142.13136747999999</c:v>
                </c:pt>
                <c:pt idx="18540">
                  <c:v>-55.773458515999998</c:v>
                </c:pt>
                <c:pt idx="18541">
                  <c:v>47.343668864000001</c:v>
                </c:pt>
                <c:pt idx="18542">
                  <c:v>82.599972156999996</c:v>
                </c:pt>
                <c:pt idx="18543">
                  <c:v>112.469826286</c:v>
                </c:pt>
                <c:pt idx="18544">
                  <c:v>129.23123369300001</c:v>
                </c:pt>
                <c:pt idx="18545">
                  <c:v>6.1193548739999999</c:v>
                </c:pt>
                <c:pt idx="18546">
                  <c:v>-19.639941066999999</c:v>
                </c:pt>
                <c:pt idx="18547">
                  <c:v>14.573375464</c:v>
                </c:pt>
                <c:pt idx="18548">
                  <c:v>120.03675249299999</c:v>
                </c:pt>
                <c:pt idx="18549">
                  <c:v>267.40822846700001</c:v>
                </c:pt>
                <c:pt idx="18550">
                  <c:v>184.70836148500001</c:v>
                </c:pt>
                <c:pt idx="18551">
                  <c:v>59.182333976999999</c:v>
                </c:pt>
                <c:pt idx="18552">
                  <c:v>20.169665052999999</c:v>
                </c:pt>
                <c:pt idx="18553">
                  <c:v>-92.847864199</c:v>
                </c:pt>
                <c:pt idx="18554">
                  <c:v>-174.657989714</c:v>
                </c:pt>
                <c:pt idx="18555">
                  <c:v>-40.174959708999999</c:v>
                </c:pt>
                <c:pt idx="18556">
                  <c:v>83.801410855</c:v>
                </c:pt>
                <c:pt idx="18557">
                  <c:v>120.051735983</c:v>
                </c:pt>
                <c:pt idx="18558">
                  <c:v>171.40275871700001</c:v>
                </c:pt>
                <c:pt idx="18559">
                  <c:v>188.187959498</c:v>
                </c:pt>
                <c:pt idx="18560">
                  <c:v>55.026822858000003</c:v>
                </c:pt>
                <c:pt idx="18561">
                  <c:v>25.544643016999999</c:v>
                </c:pt>
                <c:pt idx="18562">
                  <c:v>92.169366644999997</c:v>
                </c:pt>
                <c:pt idx="18563">
                  <c:v>202.06032325999999</c:v>
                </c:pt>
                <c:pt idx="18564">
                  <c:v>251.72641366600001</c:v>
                </c:pt>
                <c:pt idx="18565">
                  <c:v>136.809367885</c:v>
                </c:pt>
                <c:pt idx="18566">
                  <c:v>66.477588462</c:v>
                </c:pt>
                <c:pt idx="18567">
                  <c:v>39.259293782999997</c:v>
                </c:pt>
                <c:pt idx="18568">
                  <c:v>-122.63446548500001</c:v>
                </c:pt>
                <c:pt idx="18569">
                  <c:v>-75.135396036000003</c:v>
                </c:pt>
                <c:pt idx="18570">
                  <c:v>12.893038107000001</c:v>
                </c:pt>
                <c:pt idx="18571">
                  <c:v>49.46968296</c:v>
                </c:pt>
                <c:pt idx="18572">
                  <c:v>81.673781516999995</c:v>
                </c:pt>
                <c:pt idx="18573">
                  <c:v>112.71134245</c:v>
                </c:pt>
                <c:pt idx="18574">
                  <c:v>30.288941914999999</c:v>
                </c:pt>
                <c:pt idx="18575">
                  <c:v>-16.760325058999999</c:v>
                </c:pt>
                <c:pt idx="18576">
                  <c:v>-7.3601716100000001</c:v>
                </c:pt>
                <c:pt idx="18577">
                  <c:v>89.156486762</c:v>
                </c:pt>
                <c:pt idx="18578">
                  <c:v>219.23429756799999</c:v>
                </c:pt>
                <c:pt idx="18579">
                  <c:v>140.96564453600001</c:v>
                </c:pt>
                <c:pt idx="18580">
                  <c:v>-3.3887583530000001</c:v>
                </c:pt>
                <c:pt idx="18581">
                  <c:v>-38.131564877000002</c:v>
                </c:pt>
                <c:pt idx="18582">
                  <c:v>-110.368893894</c:v>
                </c:pt>
                <c:pt idx="18583">
                  <c:v>-209.687534532</c:v>
                </c:pt>
                <c:pt idx="18584">
                  <c:v>-71.548621998000002</c:v>
                </c:pt>
                <c:pt idx="18585">
                  <c:v>60.733302420999998</c:v>
                </c:pt>
                <c:pt idx="18586">
                  <c:v>85.710924656000003</c:v>
                </c:pt>
                <c:pt idx="18587">
                  <c:v>121.21454558000001</c:v>
                </c:pt>
                <c:pt idx="18588">
                  <c:v>144.045286148</c:v>
                </c:pt>
                <c:pt idx="18589">
                  <c:v>-3.9182732439999999</c:v>
                </c:pt>
                <c:pt idx="18590">
                  <c:v>-17.865313709999999</c:v>
                </c:pt>
                <c:pt idx="18591">
                  <c:v>55.42281921</c:v>
                </c:pt>
                <c:pt idx="18592">
                  <c:v>177.943205527</c:v>
                </c:pt>
                <c:pt idx="18593">
                  <c:v>276.58489172600002</c:v>
                </c:pt>
                <c:pt idx="18594">
                  <c:v>170.949218366</c:v>
                </c:pt>
                <c:pt idx="18595">
                  <c:v>73.646713206000001</c:v>
                </c:pt>
                <c:pt idx="18596">
                  <c:v>36.485732417000001</c:v>
                </c:pt>
                <c:pt idx="18597">
                  <c:v>-123.25041714300001</c:v>
                </c:pt>
                <c:pt idx="18598">
                  <c:v>-119.84785755</c:v>
                </c:pt>
                <c:pt idx="18599">
                  <c:v>-23.557370000999999</c:v>
                </c:pt>
                <c:pt idx="18600">
                  <c:v>46.961808159999997</c:v>
                </c:pt>
                <c:pt idx="18601">
                  <c:v>96.526153970999999</c:v>
                </c:pt>
                <c:pt idx="18602">
                  <c:v>140.350860305</c:v>
                </c:pt>
                <c:pt idx="18603">
                  <c:v>86.525940332999994</c:v>
                </c:pt>
                <c:pt idx="18604">
                  <c:v>1.436567895</c:v>
                </c:pt>
                <c:pt idx="18605">
                  <c:v>-20.759042427000001</c:v>
                </c:pt>
                <c:pt idx="18606">
                  <c:v>63.830221858000002</c:v>
                </c:pt>
                <c:pt idx="18607">
                  <c:v>172.87369394000001</c:v>
                </c:pt>
                <c:pt idx="18608">
                  <c:v>122.448137105</c:v>
                </c:pt>
                <c:pt idx="18609">
                  <c:v>-6.7404528170000004</c:v>
                </c:pt>
                <c:pt idx="18610">
                  <c:v>-29.307003627</c:v>
                </c:pt>
                <c:pt idx="18611">
                  <c:v>-77.713254547000005</c:v>
                </c:pt>
                <c:pt idx="18612">
                  <c:v>-207.66792424499999</c:v>
                </c:pt>
                <c:pt idx="18613">
                  <c:v>-89.109159313999996</c:v>
                </c:pt>
                <c:pt idx="18614">
                  <c:v>26.114816934</c:v>
                </c:pt>
                <c:pt idx="18615">
                  <c:v>40.013245562999998</c:v>
                </c:pt>
                <c:pt idx="18616">
                  <c:v>61.234047504000003</c:v>
                </c:pt>
                <c:pt idx="18617">
                  <c:v>94.294198390000005</c:v>
                </c:pt>
                <c:pt idx="18618">
                  <c:v>-33.654098963000003</c:v>
                </c:pt>
                <c:pt idx="18619">
                  <c:v>-28.792568611</c:v>
                </c:pt>
                <c:pt idx="18620">
                  <c:v>38.172737730000001</c:v>
                </c:pt>
                <c:pt idx="18621">
                  <c:v>152.85805051299999</c:v>
                </c:pt>
                <c:pt idx="18622">
                  <c:v>275.596683278</c:v>
                </c:pt>
                <c:pt idx="18623">
                  <c:v>167.771712202</c:v>
                </c:pt>
                <c:pt idx="18624">
                  <c:v>46.164507446999998</c:v>
                </c:pt>
                <c:pt idx="18625">
                  <c:v>2.2508594390000001</c:v>
                </c:pt>
                <c:pt idx="18626">
                  <c:v>-131.874425366</c:v>
                </c:pt>
                <c:pt idx="18627">
                  <c:v>-151.611403217</c:v>
                </c:pt>
                <c:pt idx="18628">
                  <c:v>-26.917499396</c:v>
                </c:pt>
                <c:pt idx="18629">
                  <c:v>73.039259052000006</c:v>
                </c:pt>
                <c:pt idx="18630">
                  <c:v>118.311683622</c:v>
                </c:pt>
                <c:pt idx="18631">
                  <c:v>159.13025473600001</c:v>
                </c:pt>
                <c:pt idx="18632">
                  <c:v>125.008477451</c:v>
                </c:pt>
                <c:pt idx="18633">
                  <c:v>6.327932691</c:v>
                </c:pt>
                <c:pt idx="18634">
                  <c:v>-35.397282435000001</c:v>
                </c:pt>
                <c:pt idx="18635">
                  <c:v>48.313879921999998</c:v>
                </c:pt>
                <c:pt idx="18636">
                  <c:v>169.42533472400001</c:v>
                </c:pt>
                <c:pt idx="18637">
                  <c:v>167.59975277500001</c:v>
                </c:pt>
                <c:pt idx="18638">
                  <c:v>46.820449183000001</c:v>
                </c:pt>
                <c:pt idx="18639">
                  <c:v>5.7531936830000001</c:v>
                </c:pt>
                <c:pt idx="18640">
                  <c:v>-41.024021568999999</c:v>
                </c:pt>
                <c:pt idx="18641">
                  <c:v>-201.287067587</c:v>
                </c:pt>
                <c:pt idx="18642">
                  <c:v>-113.488062942</c:v>
                </c:pt>
                <c:pt idx="18643">
                  <c:v>-23.221851809</c:v>
                </c:pt>
                <c:pt idx="18644">
                  <c:v>0.94911466099999997</c:v>
                </c:pt>
                <c:pt idx="18645">
                  <c:v>42.087081322000003</c:v>
                </c:pt>
                <c:pt idx="18646">
                  <c:v>87.794358294999995</c:v>
                </c:pt>
                <c:pt idx="18647">
                  <c:v>-26.064599730000001</c:v>
                </c:pt>
                <c:pt idx="18648">
                  <c:v>-37.543585948999997</c:v>
                </c:pt>
                <c:pt idx="18649">
                  <c:v>1.875821634</c:v>
                </c:pt>
                <c:pt idx="18650">
                  <c:v>97.812243869</c:v>
                </c:pt>
                <c:pt idx="18651">
                  <c:v>225.27637668400001</c:v>
                </c:pt>
                <c:pt idx="18652">
                  <c:v>117.810999272</c:v>
                </c:pt>
                <c:pt idx="18653">
                  <c:v>-5.8791740680000002</c:v>
                </c:pt>
                <c:pt idx="18654">
                  <c:v>-27.927326494999999</c:v>
                </c:pt>
                <c:pt idx="18655">
                  <c:v>-128.68605940800001</c:v>
                </c:pt>
                <c:pt idx="18656">
                  <c:v>-182.36688463999999</c:v>
                </c:pt>
                <c:pt idx="18657">
                  <c:v>-45.498716797</c:v>
                </c:pt>
                <c:pt idx="18658">
                  <c:v>66.928392998999996</c:v>
                </c:pt>
                <c:pt idx="18659">
                  <c:v>92.665601503000005</c:v>
                </c:pt>
                <c:pt idx="18660">
                  <c:v>123.668572794</c:v>
                </c:pt>
                <c:pt idx="18661">
                  <c:v>109.891439381</c:v>
                </c:pt>
                <c:pt idx="18662">
                  <c:v>-16.671270574000001</c:v>
                </c:pt>
                <c:pt idx="18663">
                  <c:v>-36.802459411999997</c:v>
                </c:pt>
                <c:pt idx="18664">
                  <c:v>53.992930399999999</c:v>
                </c:pt>
                <c:pt idx="18665">
                  <c:v>180.67923116700001</c:v>
                </c:pt>
                <c:pt idx="18666">
                  <c:v>214.93959143000001</c:v>
                </c:pt>
                <c:pt idx="18667">
                  <c:v>89.242034735000004</c:v>
                </c:pt>
                <c:pt idx="18668">
                  <c:v>11.32936408</c:v>
                </c:pt>
                <c:pt idx="18669">
                  <c:v>-38.205780568999998</c:v>
                </c:pt>
                <c:pt idx="18670">
                  <c:v>-211.40470096799999</c:v>
                </c:pt>
                <c:pt idx="18671">
                  <c:v>-147.95046895300001</c:v>
                </c:pt>
                <c:pt idx="18672">
                  <c:v>-49.819319620000002</c:v>
                </c:pt>
                <c:pt idx="18673">
                  <c:v>2.3581908889999998</c:v>
                </c:pt>
                <c:pt idx="18674">
                  <c:v>52.68041839</c:v>
                </c:pt>
                <c:pt idx="18675">
                  <c:v>89.479121477999996</c:v>
                </c:pt>
                <c:pt idx="18676">
                  <c:v>-16.062272924999998</c:v>
                </c:pt>
                <c:pt idx="18677">
                  <c:v>-65.555877984999995</c:v>
                </c:pt>
                <c:pt idx="18678">
                  <c:v>-60.593642484</c:v>
                </c:pt>
                <c:pt idx="18679">
                  <c:v>20.914612065</c:v>
                </c:pt>
                <c:pt idx="18680">
                  <c:v>153.98448616900001</c:v>
                </c:pt>
                <c:pt idx="18681">
                  <c:v>80.519306990000004</c:v>
                </c:pt>
                <c:pt idx="18682">
                  <c:v>-34.831149154999999</c:v>
                </c:pt>
                <c:pt idx="18683">
                  <c:v>-51.725493348999997</c:v>
                </c:pt>
                <c:pt idx="18684">
                  <c:v>-136.96634730299999</c:v>
                </c:pt>
                <c:pt idx="18685">
                  <c:v>-231.91650762699999</c:v>
                </c:pt>
                <c:pt idx="18686">
                  <c:v>-100.818813525</c:v>
                </c:pt>
                <c:pt idx="18687">
                  <c:v>12.01339295</c:v>
                </c:pt>
                <c:pt idx="18688">
                  <c:v>19.875864962000001</c:v>
                </c:pt>
                <c:pt idx="18689">
                  <c:v>56.386886842000003</c:v>
                </c:pt>
                <c:pt idx="18690">
                  <c:v>86.724006364999994</c:v>
                </c:pt>
                <c:pt idx="18691">
                  <c:v>-34.637686148999997</c:v>
                </c:pt>
                <c:pt idx="18692">
                  <c:v>-39.355170544000003</c:v>
                </c:pt>
                <c:pt idx="18693">
                  <c:v>41.686518186000001</c:v>
                </c:pt>
                <c:pt idx="18694">
                  <c:v>159.40563000099999</c:v>
                </c:pt>
                <c:pt idx="18695">
                  <c:v>222.27304454399999</c:v>
                </c:pt>
                <c:pt idx="18696">
                  <c:v>92.21308415</c:v>
                </c:pt>
                <c:pt idx="18697">
                  <c:v>-14.61776583</c:v>
                </c:pt>
                <c:pt idx="18698">
                  <c:v>-48.146829171999997</c:v>
                </c:pt>
                <c:pt idx="18699">
                  <c:v>-197.60672452700001</c:v>
                </c:pt>
                <c:pt idx="18700">
                  <c:v>-157.74856692700001</c:v>
                </c:pt>
                <c:pt idx="18701">
                  <c:v>-51.615606530000001</c:v>
                </c:pt>
                <c:pt idx="18702">
                  <c:v>15.597009030000001</c:v>
                </c:pt>
                <c:pt idx="18703">
                  <c:v>57.831639467000002</c:v>
                </c:pt>
                <c:pt idx="18704">
                  <c:v>80.650467117000005</c:v>
                </c:pt>
                <c:pt idx="18705">
                  <c:v>-7.8790581629999998</c:v>
                </c:pt>
                <c:pt idx="18706">
                  <c:v>-92.683886242</c:v>
                </c:pt>
                <c:pt idx="18707">
                  <c:v>-103.424159703</c:v>
                </c:pt>
                <c:pt idx="18708">
                  <c:v>-6.2163273370000001</c:v>
                </c:pt>
                <c:pt idx="18709">
                  <c:v>131.31836626200001</c:v>
                </c:pt>
                <c:pt idx="18710">
                  <c:v>83.950827521999997</c:v>
                </c:pt>
                <c:pt idx="18711">
                  <c:v>-40.255601296999998</c:v>
                </c:pt>
                <c:pt idx="18712">
                  <c:v>-71.491974381999995</c:v>
                </c:pt>
                <c:pt idx="18713">
                  <c:v>-147.944704771</c:v>
                </c:pt>
                <c:pt idx="18714">
                  <c:v>-278.70958674299999</c:v>
                </c:pt>
                <c:pt idx="18715">
                  <c:v>-164.16305192799999</c:v>
                </c:pt>
                <c:pt idx="18716">
                  <c:v>-45.824974703000002</c:v>
                </c:pt>
                <c:pt idx="18717">
                  <c:v>-20.489342713999999</c:v>
                </c:pt>
                <c:pt idx="18718">
                  <c:v>28.100106993000001</c:v>
                </c:pt>
                <c:pt idx="18719">
                  <c:v>75.842712961000004</c:v>
                </c:pt>
                <c:pt idx="18720">
                  <c:v>-53.515510571</c:v>
                </c:pt>
                <c:pt idx="18721">
                  <c:v>-60.161195661999997</c:v>
                </c:pt>
                <c:pt idx="18722">
                  <c:v>-0.30663696499999998</c:v>
                </c:pt>
                <c:pt idx="18723">
                  <c:v>101.209447891</c:v>
                </c:pt>
                <c:pt idx="18724">
                  <c:v>194.16187380599999</c:v>
                </c:pt>
                <c:pt idx="18725">
                  <c:v>83.126688586</c:v>
                </c:pt>
                <c:pt idx="18726">
                  <c:v>-16.062474820999999</c:v>
                </c:pt>
                <c:pt idx="18727">
                  <c:v>-33.982965540000002</c:v>
                </c:pt>
                <c:pt idx="18728">
                  <c:v>-168.357602802</c:v>
                </c:pt>
                <c:pt idx="18729">
                  <c:v>-170.48268818</c:v>
                </c:pt>
                <c:pt idx="18730">
                  <c:v>-58.811954806999999</c:v>
                </c:pt>
                <c:pt idx="18731">
                  <c:v>15.658428351</c:v>
                </c:pt>
                <c:pt idx="18732">
                  <c:v>42.977120536999998</c:v>
                </c:pt>
                <c:pt idx="18733">
                  <c:v>64.722068477999997</c:v>
                </c:pt>
                <c:pt idx="18734">
                  <c:v>18.768117235999998</c:v>
                </c:pt>
                <c:pt idx="18735">
                  <c:v>-71.646662426000006</c:v>
                </c:pt>
                <c:pt idx="18736">
                  <c:v>-86.384022869999995</c:v>
                </c:pt>
                <c:pt idx="18737">
                  <c:v>12.382253741</c:v>
                </c:pt>
                <c:pt idx="18738">
                  <c:v>137.90525102199999</c:v>
                </c:pt>
                <c:pt idx="18739">
                  <c:v>109.194563515</c:v>
                </c:pt>
                <c:pt idx="18740">
                  <c:v>-30.242688886</c:v>
                </c:pt>
                <c:pt idx="18741">
                  <c:v>-84.211005438000001</c:v>
                </c:pt>
                <c:pt idx="18742">
                  <c:v>-145.839975439</c:v>
                </c:pt>
                <c:pt idx="18743">
                  <c:v>-289.511431813</c:v>
                </c:pt>
                <c:pt idx="18744">
                  <c:v>-178.69688137700001</c:v>
                </c:pt>
                <c:pt idx="18745">
                  <c:v>-58.584659414999997</c:v>
                </c:pt>
                <c:pt idx="18746">
                  <c:v>-22.942752204000001</c:v>
                </c:pt>
                <c:pt idx="18747">
                  <c:v>20.093752024</c:v>
                </c:pt>
                <c:pt idx="18748">
                  <c:v>56.792929229999999</c:v>
                </c:pt>
                <c:pt idx="18749">
                  <c:v>-80.528801987999998</c:v>
                </c:pt>
                <c:pt idx="18750">
                  <c:v>-102.33626934999999</c:v>
                </c:pt>
                <c:pt idx="18751">
                  <c:v>-64.117877882000002</c:v>
                </c:pt>
                <c:pt idx="18752">
                  <c:v>37.646561792999996</c:v>
                </c:pt>
                <c:pt idx="18753">
                  <c:v>175.13015515500001</c:v>
                </c:pt>
                <c:pt idx="18754">
                  <c:v>87.575418190999997</c:v>
                </c:pt>
                <c:pt idx="18755">
                  <c:v>-16.727091097999999</c:v>
                </c:pt>
                <c:pt idx="18756">
                  <c:v>-41.603983667000001</c:v>
                </c:pt>
                <c:pt idx="18757">
                  <c:v>-167.94267045500001</c:v>
                </c:pt>
                <c:pt idx="18758">
                  <c:v>-217.165652534</c:v>
                </c:pt>
                <c:pt idx="18759">
                  <c:v>-101.267918471</c:v>
                </c:pt>
                <c:pt idx="18760">
                  <c:v>-13.188148720999999</c:v>
                </c:pt>
                <c:pt idx="18761">
                  <c:v>18.191917621000002</c:v>
                </c:pt>
                <c:pt idx="18762">
                  <c:v>409.34802914900001</c:v>
                </c:pt>
                <c:pt idx="18763">
                  <c:v>406.66755870100002</c:v>
                </c:pt>
                <c:pt idx="18764">
                  <c:v>298.35825728200001</c:v>
                </c:pt>
                <c:pt idx="18765">
                  <c:v>273.766498162</c:v>
                </c:pt>
                <c:pt idx="18766">
                  <c:v>358.74800965899999</c:v>
                </c:pt>
                <c:pt idx="18767">
                  <c:v>469.58061569799997</c:v>
                </c:pt>
                <c:pt idx="18768">
                  <c:v>463.95935876999999</c:v>
                </c:pt>
                <c:pt idx="18769">
                  <c:v>322.27691621100001</c:v>
                </c:pt>
                <c:pt idx="18770">
                  <c:v>262.46271547499998</c:v>
                </c:pt>
                <c:pt idx="18771">
                  <c:v>230.515079896</c:v>
                </c:pt>
                <c:pt idx="18772">
                  <c:v>79.320399296999994</c:v>
                </c:pt>
                <c:pt idx="18773">
                  <c:v>166.025952467</c:v>
                </c:pt>
                <c:pt idx="18774">
                  <c:v>270.239926024</c:v>
                </c:pt>
                <c:pt idx="18775">
                  <c:v>306.764918024</c:v>
                </c:pt>
                <c:pt idx="18776">
                  <c:v>337.41883929300002</c:v>
                </c:pt>
                <c:pt idx="18777">
                  <c:v>354.68036511399998</c:v>
                </c:pt>
                <c:pt idx="18778">
                  <c:v>228.57328427900001</c:v>
                </c:pt>
                <c:pt idx="18779">
                  <c:v>200.68526882200001</c:v>
                </c:pt>
                <c:pt idx="18780">
                  <c:v>233.50954923</c:v>
                </c:pt>
                <c:pt idx="18781">
                  <c:v>338.356654725</c:v>
                </c:pt>
                <c:pt idx="18782">
                  <c:v>486.29466403399999</c:v>
                </c:pt>
                <c:pt idx="18783">
                  <c:v>404.80056046800001</c:v>
                </c:pt>
                <c:pt idx="18784">
                  <c:v>280.39072715999998</c:v>
                </c:pt>
                <c:pt idx="18785">
                  <c:v>241.78746376699999</c:v>
                </c:pt>
                <c:pt idx="18786">
                  <c:v>128.559260591</c:v>
                </c:pt>
                <c:pt idx="18787">
                  <c:v>43.865022134999997</c:v>
                </c:pt>
                <c:pt idx="18788">
                  <c:v>177.20771605499999</c:v>
                </c:pt>
                <c:pt idx="18789">
                  <c:v>299.99370538800002</c:v>
                </c:pt>
                <c:pt idx="18790">
                  <c:v>335.75863451800001</c:v>
                </c:pt>
                <c:pt idx="18791">
                  <c:v>387.59216573600003</c:v>
                </c:pt>
                <c:pt idx="18792">
                  <c:v>405.167190715</c:v>
                </c:pt>
                <c:pt idx="18793">
                  <c:v>273.14276695799998</c:v>
                </c:pt>
                <c:pt idx="18794">
                  <c:v>244.36152218999999</c:v>
                </c:pt>
                <c:pt idx="18795">
                  <c:v>311.45923165200003</c:v>
                </c:pt>
                <c:pt idx="18796">
                  <c:v>418.965643145</c:v>
                </c:pt>
                <c:pt idx="18797">
                  <c:v>466.79512898500002</c:v>
                </c:pt>
                <c:pt idx="18798">
                  <c:v>350.73580292999998</c:v>
                </c:pt>
                <c:pt idx="18799">
                  <c:v>279.98451765999999</c:v>
                </c:pt>
                <c:pt idx="18800">
                  <c:v>253.263763412</c:v>
                </c:pt>
                <c:pt idx="18801">
                  <c:v>92.069845345999994</c:v>
                </c:pt>
                <c:pt idx="18802">
                  <c:v>139.99063195799999</c:v>
                </c:pt>
                <c:pt idx="18803">
                  <c:v>229.12570540600001</c:v>
                </c:pt>
                <c:pt idx="18804">
                  <c:v>266.57366986699998</c:v>
                </c:pt>
                <c:pt idx="18805">
                  <c:v>296.09960113300002</c:v>
                </c:pt>
                <c:pt idx="18806">
                  <c:v>324.84608666399998</c:v>
                </c:pt>
                <c:pt idx="18807">
                  <c:v>241.10175565899999</c:v>
                </c:pt>
                <c:pt idx="18808">
                  <c:v>194.07426373800001</c:v>
                </c:pt>
                <c:pt idx="18809">
                  <c:v>203.859212372</c:v>
                </c:pt>
                <c:pt idx="18810">
                  <c:v>300.89354064100002</c:v>
                </c:pt>
                <c:pt idx="18811">
                  <c:v>432.00050983</c:v>
                </c:pt>
                <c:pt idx="18812">
                  <c:v>354.58185485299998</c:v>
                </c:pt>
                <c:pt idx="18813">
                  <c:v>210.43343454800001</c:v>
                </c:pt>
                <c:pt idx="18814">
                  <c:v>172.80178287499999</c:v>
                </c:pt>
                <c:pt idx="18815">
                  <c:v>98.493799265999996</c:v>
                </c:pt>
                <c:pt idx="18816">
                  <c:v>-1.8029758979999999</c:v>
                </c:pt>
                <c:pt idx="18817">
                  <c:v>136.35553333600001</c:v>
                </c:pt>
                <c:pt idx="18818">
                  <c:v>269.02601886299999</c:v>
                </c:pt>
                <c:pt idx="18819">
                  <c:v>294.87609521899998</c:v>
                </c:pt>
                <c:pt idx="18820">
                  <c:v>331.36870969</c:v>
                </c:pt>
                <c:pt idx="18821">
                  <c:v>354.49084981800002</c:v>
                </c:pt>
                <c:pt idx="18822">
                  <c:v>206.59245039000001</c:v>
                </c:pt>
                <c:pt idx="18823">
                  <c:v>190.19346708399999</c:v>
                </c:pt>
                <c:pt idx="18824">
                  <c:v>261.65502422999998</c:v>
                </c:pt>
                <c:pt idx="18825">
                  <c:v>383.06672826400001</c:v>
                </c:pt>
                <c:pt idx="18826">
                  <c:v>481.51126085499999</c:v>
                </c:pt>
                <c:pt idx="18827">
                  <c:v>376.41063436799999</c:v>
                </c:pt>
                <c:pt idx="18828">
                  <c:v>280.00290614199997</c:v>
                </c:pt>
                <c:pt idx="18829">
                  <c:v>243.42859105900001</c:v>
                </c:pt>
                <c:pt idx="18830">
                  <c:v>83.588304870000002</c:v>
                </c:pt>
                <c:pt idx="18831">
                  <c:v>86.832356320000002</c:v>
                </c:pt>
                <c:pt idx="18832">
                  <c:v>181.42145905300001</c:v>
                </c:pt>
                <c:pt idx="18833">
                  <c:v>250.17384431799999</c:v>
                </c:pt>
                <c:pt idx="18834">
                  <c:v>298.40960681299998</c:v>
                </c:pt>
                <c:pt idx="18835">
                  <c:v>341.963333648</c:v>
                </c:pt>
                <c:pt idx="18836">
                  <c:v>288.51984221200001</c:v>
                </c:pt>
                <c:pt idx="18837">
                  <c:v>204.37888335</c:v>
                </c:pt>
                <c:pt idx="18838">
                  <c:v>182.896491325</c:v>
                </c:pt>
                <c:pt idx="18839">
                  <c:v>267.79483466699998</c:v>
                </c:pt>
                <c:pt idx="18840">
                  <c:v>376.96462586000001</c:v>
                </c:pt>
                <c:pt idx="18841">
                  <c:v>324.325020473</c:v>
                </c:pt>
                <c:pt idx="18842">
                  <c:v>193.18531162599999</c:v>
                </c:pt>
                <c:pt idx="18843">
                  <c:v>169.45046973699999</c:v>
                </c:pt>
                <c:pt idx="18844">
                  <c:v>120.965627742</c:v>
                </c:pt>
                <c:pt idx="18845">
                  <c:v>-8.6352046760000007</c:v>
                </c:pt>
                <c:pt idx="18846">
                  <c:v>110.476723909</c:v>
                </c:pt>
                <c:pt idx="18847">
                  <c:v>226.54698457200001</c:v>
                </c:pt>
                <c:pt idx="18848">
                  <c:v>241.06015837499999</c:v>
                </c:pt>
                <c:pt idx="18849">
                  <c:v>262.16723189499999</c:v>
                </c:pt>
                <c:pt idx="18850">
                  <c:v>292.63318920500001</c:v>
                </c:pt>
                <c:pt idx="18851">
                  <c:v>162.89150887900001</c:v>
                </c:pt>
                <c:pt idx="18852">
                  <c:v>166.84852928199999</c:v>
                </c:pt>
                <c:pt idx="18853">
                  <c:v>233.49257938599999</c:v>
                </c:pt>
                <c:pt idx="18854">
                  <c:v>348.40387995499998</c:v>
                </c:pt>
                <c:pt idx="18855">
                  <c:v>471.873404859</c:v>
                </c:pt>
                <c:pt idx="18856">
                  <c:v>364.82858538900001</c:v>
                </c:pt>
                <c:pt idx="18857">
                  <c:v>243.54908789000001</c:v>
                </c:pt>
                <c:pt idx="18858">
                  <c:v>198.74058775399999</c:v>
                </c:pt>
                <c:pt idx="18859">
                  <c:v>62.212353772</c:v>
                </c:pt>
                <c:pt idx="18860">
                  <c:v>41.027242940999997</c:v>
                </c:pt>
                <c:pt idx="18861">
                  <c:v>164.944317668</c:v>
                </c:pt>
                <c:pt idx="18862">
                  <c:v>264.52356610800001</c:v>
                </c:pt>
                <c:pt idx="18863">
                  <c:v>310.06207429199998</c:v>
                </c:pt>
                <c:pt idx="18864">
                  <c:v>351.71976504999998</c:v>
                </c:pt>
                <c:pt idx="18865">
                  <c:v>318.12676718300003</c:v>
                </c:pt>
                <c:pt idx="18866">
                  <c:v>199.65623314199999</c:v>
                </c:pt>
                <c:pt idx="18867">
                  <c:v>157.487256094</c:v>
                </c:pt>
                <c:pt idx="18868">
                  <c:v>239.22258679800001</c:v>
                </c:pt>
                <c:pt idx="18869">
                  <c:v>358.71837852599998</c:v>
                </c:pt>
                <c:pt idx="18870">
                  <c:v>355.89264883099997</c:v>
                </c:pt>
                <c:pt idx="18871">
                  <c:v>234.792175523</c:v>
                </c:pt>
                <c:pt idx="18872">
                  <c:v>194.187997247</c:v>
                </c:pt>
                <c:pt idx="18873">
                  <c:v>148.00581336299999</c:v>
                </c:pt>
                <c:pt idx="18874">
                  <c:v>-12.090709151</c:v>
                </c:pt>
                <c:pt idx="18875">
                  <c:v>75.875320204999994</c:v>
                </c:pt>
                <c:pt idx="18876">
                  <c:v>166.07781853700001</c:v>
                </c:pt>
                <c:pt idx="18877">
                  <c:v>188.23623983100001</c:v>
                </c:pt>
                <c:pt idx="18878">
                  <c:v>227.58093905999999</c:v>
                </c:pt>
                <c:pt idx="18879">
                  <c:v>272.23775523699999</c:v>
                </c:pt>
                <c:pt idx="18880">
                  <c:v>158.24791618399999</c:v>
                </c:pt>
                <c:pt idx="18881">
                  <c:v>147.250182319</c:v>
                </c:pt>
                <c:pt idx="18882">
                  <c:v>187.16336863999999</c:v>
                </c:pt>
                <c:pt idx="18883">
                  <c:v>283.58853373900001</c:v>
                </c:pt>
                <c:pt idx="18884">
                  <c:v>411.317058454</c:v>
                </c:pt>
                <c:pt idx="18885">
                  <c:v>303.31498364800001</c:v>
                </c:pt>
                <c:pt idx="18886">
                  <c:v>177.34399827199999</c:v>
                </c:pt>
                <c:pt idx="18887">
                  <c:v>153.44816525799999</c:v>
                </c:pt>
                <c:pt idx="18888">
                  <c:v>51.978789863999999</c:v>
                </c:pt>
                <c:pt idx="18889">
                  <c:v>-1.690900034</c:v>
                </c:pt>
                <c:pt idx="18890">
                  <c:v>135.22938212700001</c:v>
                </c:pt>
                <c:pt idx="18891">
                  <c:v>248.18668385199999</c:v>
                </c:pt>
                <c:pt idx="18892">
                  <c:v>274.56466782000001</c:v>
                </c:pt>
                <c:pt idx="18893">
                  <c:v>305.83931245899998</c:v>
                </c:pt>
              </c:numCache>
            </c:numRef>
          </c:yVal>
          <c:smooth val="0"/>
          <c:extLst>
            <c:ext xmlns:c16="http://schemas.microsoft.com/office/drawing/2014/chart" uri="{C3380CC4-5D6E-409C-BE32-E72D297353CC}">
              <c16:uniqueId val="{00000000-B49C-434F-8D02-C9C4608EB99B}"/>
            </c:ext>
          </c:extLst>
        </c:ser>
        <c:ser>
          <c:idx val="2"/>
          <c:order val="1"/>
          <c:tx>
            <c:v>Southern Intersection Radial Separation (m)</c:v>
          </c:tx>
          <c:spPr>
            <a:ln w="19050" cap="rnd">
              <a:solidFill>
                <a:schemeClr val="accent6"/>
              </a:solidFill>
              <a:round/>
            </a:ln>
            <a:effectLst/>
          </c:spPr>
          <c:marker>
            <c:symbol val="none"/>
          </c:marker>
          <c:xVal>
            <c:numRef>
              <c:f>'[Aura_Landsat-8_Phasing_at_Orbit_Intersection.xlsx]Southern Intersection'!$F$1:$F$9435</c:f>
              <c:numCache>
                <c:formatCode>[$-409]m/d/yy\ h:mm\ AM/PM;@</c:formatCode>
                <c:ptCount val="9435"/>
                <c:pt idx="0">
                  <c:v>44197.218053275465</c:v>
                </c:pt>
                <c:pt idx="1">
                  <c:v>44197.355394791666</c:v>
                </c:pt>
                <c:pt idx="2">
                  <c:v>44197.492734942127</c:v>
                </c:pt>
                <c:pt idx="3">
                  <c:v>44197.630073113425</c:v>
                </c:pt>
                <c:pt idx="4">
                  <c:v>44197.767412847221</c:v>
                </c:pt>
                <c:pt idx="5">
                  <c:v>44197.90475390046</c:v>
                </c:pt>
                <c:pt idx="6">
                  <c:v>44198.042093796299</c:v>
                </c:pt>
                <c:pt idx="7">
                  <c:v>44198.179432175923</c:v>
                </c:pt>
                <c:pt idx="8">
                  <c:v>44198.316772233797</c:v>
                </c:pt>
                <c:pt idx="9">
                  <c:v>44198.454113356478</c:v>
                </c:pt>
                <c:pt idx="10">
                  <c:v>44198.591451446759</c:v>
                </c:pt>
                <c:pt idx="11">
                  <c:v>44198.728790497684</c:v>
                </c:pt>
                <c:pt idx="12">
                  <c:v>44198.866131516203</c:v>
                </c:pt>
                <c:pt idx="13">
                  <c:v>44199.003471678239</c:v>
                </c:pt>
                <c:pt idx="14">
                  <c:v>44199.140810636571</c:v>
                </c:pt>
                <c:pt idx="15">
                  <c:v>44199.278149537036</c:v>
                </c:pt>
                <c:pt idx="16">
                  <c:v>44199.415491377316</c:v>
                </c:pt>
                <c:pt idx="17">
                  <c:v>44199.552829918983</c:v>
                </c:pt>
                <c:pt idx="18">
                  <c:v>44199.690168414352</c:v>
                </c:pt>
                <c:pt idx="19">
                  <c:v>44199.827509085648</c:v>
                </c:pt>
                <c:pt idx="20">
                  <c:v>44199.964849884258</c:v>
                </c:pt>
                <c:pt idx="21">
                  <c:v>44200.102189247686</c:v>
                </c:pt>
                <c:pt idx="22">
                  <c:v>44200.239527152778</c:v>
                </c:pt>
                <c:pt idx="23">
                  <c:v>44200.376868888889</c:v>
                </c:pt>
                <c:pt idx="24">
                  <c:v>44200.514208229164</c:v>
                </c:pt>
                <c:pt idx="25">
                  <c:v>44200.651546261572</c:v>
                </c:pt>
                <c:pt idx="26">
                  <c:v>44200.788886192131</c:v>
                </c:pt>
                <c:pt idx="27">
                  <c:v>44200.926227256947</c:v>
                </c:pt>
                <c:pt idx="28">
                  <c:v>44201.063566759258</c:v>
                </c:pt>
                <c:pt idx="29">
                  <c:v>44201.200904756945</c:v>
                </c:pt>
                <c:pt idx="30">
                  <c:v>44201.338245509258</c:v>
                </c:pt>
                <c:pt idx="31">
                  <c:v>44201.475586064815</c:v>
                </c:pt>
                <c:pt idx="32">
                  <c:v>44201.612924120367</c:v>
                </c:pt>
                <c:pt idx="33">
                  <c:v>44201.750263530092</c:v>
                </c:pt>
                <c:pt idx="34">
                  <c:v>44201.887604351854</c:v>
                </c:pt>
                <c:pt idx="35">
                  <c:v>44202.024944317127</c:v>
                </c:pt>
                <c:pt idx="36">
                  <c:v>44202.162282870369</c:v>
                </c:pt>
                <c:pt idx="37">
                  <c:v>44202.299622303239</c:v>
                </c:pt>
                <c:pt idx="38">
                  <c:v>44202.436963715278</c:v>
                </c:pt>
                <c:pt idx="39">
                  <c:v>44202.57430177083</c:v>
                </c:pt>
                <c:pt idx="40">
                  <c:v>44202.711640358793</c:v>
                </c:pt>
                <c:pt idx="41">
                  <c:v>44202.848981157411</c:v>
                </c:pt>
                <c:pt idx="42">
                  <c:v>44202.986321435186</c:v>
                </c:pt>
                <c:pt idx="43">
                  <c:v>44203.123660428239</c:v>
                </c:pt>
                <c:pt idx="44">
                  <c:v>44203.260998703707</c:v>
                </c:pt>
                <c:pt idx="45">
                  <c:v>44203.398340370368</c:v>
                </c:pt>
                <c:pt idx="46">
                  <c:v>44203.535679108798</c:v>
                </c:pt>
                <c:pt idx="47">
                  <c:v>44203.673017245368</c:v>
                </c:pt>
                <c:pt idx="48">
                  <c:v>44203.810357523151</c:v>
                </c:pt>
                <c:pt idx="49">
                  <c:v>44203.947698356482</c:v>
                </c:pt>
                <c:pt idx="50">
                  <c:v>44204.085037685189</c:v>
                </c:pt>
                <c:pt idx="51">
                  <c:v>44204.222375358797</c:v>
                </c:pt>
                <c:pt idx="52">
                  <c:v>44204.35971675926</c:v>
                </c:pt>
                <c:pt idx="53">
                  <c:v>44204.497056504631</c:v>
                </c:pt>
                <c:pt idx="54">
                  <c:v>44204.634394409724</c:v>
                </c:pt>
                <c:pt idx="55">
                  <c:v>44204.771733935188</c:v>
                </c:pt>
                <c:pt idx="56">
                  <c:v>44204.909074791663</c:v>
                </c:pt>
                <c:pt idx="57">
                  <c:v>44205.046414351855</c:v>
                </c:pt>
                <c:pt idx="58">
                  <c:v>44205.183752430552</c:v>
                </c:pt>
                <c:pt idx="59">
                  <c:v>44205.321092372687</c:v>
                </c:pt>
                <c:pt idx="60">
                  <c:v>44205.458433159722</c:v>
                </c:pt>
                <c:pt idx="61">
                  <c:v>44205.595771018518</c:v>
                </c:pt>
                <c:pt idx="62">
                  <c:v>44205.733109918983</c:v>
                </c:pt>
                <c:pt idx="63">
                  <c:v>44205.870450682873</c:v>
                </c:pt>
                <c:pt idx="64">
                  <c:v>44206.007790567128</c:v>
                </c:pt>
                <c:pt idx="65">
                  <c:v>44206.145129236109</c:v>
                </c:pt>
                <c:pt idx="66">
                  <c:v>44206.282468020836</c:v>
                </c:pt>
                <c:pt idx="67">
                  <c:v>44206.419809606479</c:v>
                </c:pt>
                <c:pt idx="68">
                  <c:v>44206.557147812498</c:v>
                </c:pt>
                <c:pt idx="69">
                  <c:v>44206.694486111111</c:v>
                </c:pt>
                <c:pt idx="70">
                  <c:v>44206.831826597219</c:v>
                </c:pt>
                <c:pt idx="71">
                  <c:v>44206.969167094911</c:v>
                </c:pt>
                <c:pt idx="72">
                  <c:v>44207.106506180557</c:v>
                </c:pt>
                <c:pt idx="73">
                  <c:v>44207.243843923614</c:v>
                </c:pt>
                <c:pt idx="74">
                  <c:v>44207.381185439815</c:v>
                </c:pt>
                <c:pt idx="75">
                  <c:v>44207.518524432868</c:v>
                </c:pt>
                <c:pt idx="76">
                  <c:v>44207.655862280095</c:v>
                </c:pt>
                <c:pt idx="77">
                  <c:v>44207.793202083332</c:v>
                </c:pt>
                <c:pt idx="78">
                  <c:v>44207.930542928239</c:v>
                </c:pt>
                <c:pt idx="79">
                  <c:v>44208.067882187497</c:v>
                </c:pt>
                <c:pt idx="80">
                  <c:v>44208.205219930554</c:v>
                </c:pt>
                <c:pt idx="81">
                  <c:v>44208.342560636571</c:v>
                </c:pt>
                <c:pt idx="82">
                  <c:v>44208.479900879633</c:v>
                </c:pt>
                <c:pt idx="83">
                  <c:v>44208.617238749997</c:v>
                </c:pt>
                <c:pt idx="84">
                  <c:v>44208.754578020831</c:v>
                </c:pt>
                <c:pt idx="85">
                  <c:v>44208.891918657406</c:v>
                </c:pt>
                <c:pt idx="86">
                  <c:v>44209.029258402777</c:v>
                </c:pt>
                <c:pt idx="87">
                  <c:v>44209.166596689814</c:v>
                </c:pt>
                <c:pt idx="88">
                  <c:v>44209.303936064818</c:v>
                </c:pt>
                <c:pt idx="89">
                  <c:v>44209.441277175923</c:v>
                </c:pt>
                <c:pt idx="90">
                  <c:v>44209.578615011575</c:v>
                </c:pt>
                <c:pt idx="91">
                  <c:v>44209.715953483799</c:v>
                </c:pt>
                <c:pt idx="92">
                  <c:v>44209.853294155095</c:v>
                </c:pt>
                <c:pt idx="93">
                  <c:v>44209.990634178241</c:v>
                </c:pt>
                <c:pt idx="94">
                  <c:v>44210.127972951392</c:v>
                </c:pt>
                <c:pt idx="95">
                  <c:v>44210.265311192132</c:v>
                </c:pt>
                <c:pt idx="96">
                  <c:v>44210.402652708333</c:v>
                </c:pt>
                <c:pt idx="97">
                  <c:v>44210.539991203703</c:v>
                </c:pt>
                <c:pt idx="98">
                  <c:v>44210.67732923611</c:v>
                </c:pt>
                <c:pt idx="99">
                  <c:v>44210.814669444444</c:v>
                </c:pt>
                <c:pt idx="100">
                  <c:v>44210.952010069443</c:v>
                </c:pt>
                <c:pt idx="101">
                  <c:v>44211.089349236114</c:v>
                </c:pt>
                <c:pt idx="102">
                  <c:v>44211.226686759263</c:v>
                </c:pt>
                <c:pt idx="103">
                  <c:v>44211.3640280787</c:v>
                </c:pt>
                <c:pt idx="104">
                  <c:v>44211.501367534722</c:v>
                </c:pt>
                <c:pt idx="105">
                  <c:v>44211.638705266203</c:v>
                </c:pt>
                <c:pt idx="106">
                  <c:v>44211.776044675928</c:v>
                </c:pt>
                <c:pt idx="107">
                  <c:v>44211.913385416665</c:v>
                </c:pt>
                <c:pt idx="108">
                  <c:v>44212.050724756948</c:v>
                </c:pt>
                <c:pt idx="109">
                  <c:v>44212.188062615744</c:v>
                </c:pt>
                <c:pt idx="110">
                  <c:v>44212.325402557872</c:v>
                </c:pt>
                <c:pt idx="111">
                  <c:v>44212.462743101853</c:v>
                </c:pt>
                <c:pt idx="112">
                  <c:v>44212.600080821758</c:v>
                </c:pt>
                <c:pt idx="113">
                  <c:v>44212.73741966435</c:v>
                </c:pt>
                <c:pt idx="114">
                  <c:v>44212.874760243052</c:v>
                </c:pt>
                <c:pt idx="115">
                  <c:v>44213.012099953703</c:v>
                </c:pt>
                <c:pt idx="116">
                  <c:v>44213.149438402776</c:v>
                </c:pt>
                <c:pt idx="117">
                  <c:v>44213.286777152774</c:v>
                </c:pt>
                <c:pt idx="118">
                  <c:v>44213.424118506948</c:v>
                </c:pt>
                <c:pt idx="119">
                  <c:v>44213.561456469906</c:v>
                </c:pt>
                <c:pt idx="120">
                  <c:v>44213.698794629629</c:v>
                </c:pt>
                <c:pt idx="121">
                  <c:v>44213.836134988429</c:v>
                </c:pt>
                <c:pt idx="122">
                  <c:v>44213.973475243052</c:v>
                </c:pt>
                <c:pt idx="123">
                  <c:v>44214.110814085645</c:v>
                </c:pt>
                <c:pt idx="124">
                  <c:v>44214.24815172454</c:v>
                </c:pt>
                <c:pt idx="125">
                  <c:v>44214.385493055554</c:v>
                </c:pt>
                <c:pt idx="126">
                  <c:v>44214.522831759263</c:v>
                </c:pt>
                <c:pt idx="127">
                  <c:v>44214.660169444447</c:v>
                </c:pt>
                <c:pt idx="128">
                  <c:v>44214.797509155091</c:v>
                </c:pt>
                <c:pt idx="129">
                  <c:v>44214.934849780089</c:v>
                </c:pt>
                <c:pt idx="130">
                  <c:v>44215.072188831022</c:v>
                </c:pt>
                <c:pt idx="131">
                  <c:v>44215.209526307874</c:v>
                </c:pt>
                <c:pt idx="132">
                  <c:v>44215.346866990738</c:v>
                </c:pt>
                <c:pt idx="133">
                  <c:v>44215.484206886576</c:v>
                </c:pt>
                <c:pt idx="134">
                  <c:v>44215.621544548609</c:v>
                </c:pt>
                <c:pt idx="135">
                  <c:v>44215.758883657407</c:v>
                </c:pt>
                <c:pt idx="136">
                  <c:v>44215.896224097225</c:v>
                </c:pt>
                <c:pt idx="137">
                  <c:v>44216.033563576391</c:v>
                </c:pt>
                <c:pt idx="138">
                  <c:v>44216.170901562502</c:v>
                </c:pt>
                <c:pt idx="139">
                  <c:v>44216.308240833336</c:v>
                </c:pt>
                <c:pt idx="140">
                  <c:v>44216.44558162037</c:v>
                </c:pt>
                <c:pt idx="141">
                  <c:v>44216.582919201392</c:v>
                </c:pt>
                <c:pt idx="142">
                  <c:v>44216.720257523149</c:v>
                </c:pt>
                <c:pt idx="143">
                  <c:v>44216.857597986113</c:v>
                </c:pt>
                <c:pt idx="144">
                  <c:v>44216.994937708332</c:v>
                </c:pt>
                <c:pt idx="145">
                  <c:v>44217.132276215278</c:v>
                </c:pt>
                <c:pt idx="146">
                  <c:v>44217.269614340279</c:v>
                </c:pt>
                <c:pt idx="147">
                  <c:v>44217.406955636572</c:v>
                </c:pt>
                <c:pt idx="148">
                  <c:v>44217.544293819446</c:v>
                </c:pt>
                <c:pt idx="149">
                  <c:v>44217.681631678242</c:v>
                </c:pt>
                <c:pt idx="150">
                  <c:v>44217.818971701388</c:v>
                </c:pt>
                <c:pt idx="151">
                  <c:v>44217.956312071758</c:v>
                </c:pt>
                <c:pt idx="152">
                  <c:v>44218.093650972223</c:v>
                </c:pt>
                <c:pt idx="153">
                  <c:v>44218.230988263887</c:v>
                </c:pt>
                <c:pt idx="154">
                  <c:v>44218.368329421297</c:v>
                </c:pt>
                <c:pt idx="155">
                  <c:v>44218.505668495367</c:v>
                </c:pt>
                <c:pt idx="156">
                  <c:v>44218.643005983795</c:v>
                </c:pt>
                <c:pt idx="157">
                  <c:v>44218.780345219908</c:v>
                </c:pt>
                <c:pt idx="158">
                  <c:v>44218.917685740744</c:v>
                </c:pt>
                <c:pt idx="159">
                  <c:v>44219.055024791669</c:v>
                </c:pt>
                <c:pt idx="160">
                  <c:v>44219.192362372683</c:v>
                </c:pt>
                <c:pt idx="161">
                  <c:v>44219.329702233794</c:v>
                </c:pt>
                <c:pt idx="162">
                  <c:v>44219.46704246528</c:v>
                </c:pt>
                <c:pt idx="163">
                  <c:v>44219.604379965276</c:v>
                </c:pt>
                <c:pt idx="164">
                  <c:v>44219.741718680554</c:v>
                </c:pt>
                <c:pt idx="165">
                  <c:v>44219.879058993058</c:v>
                </c:pt>
                <c:pt idx="166">
                  <c:v>44220.016398460648</c:v>
                </c:pt>
                <c:pt idx="167">
                  <c:v>44220.153736631946</c:v>
                </c:pt>
                <c:pt idx="168">
                  <c:v>44220.291075289351</c:v>
                </c:pt>
                <c:pt idx="169">
                  <c:v>44220.428416354167</c:v>
                </c:pt>
                <c:pt idx="170">
                  <c:v>44220.56575400463</c:v>
                </c:pt>
                <c:pt idx="171">
                  <c:v>44220.703091979165</c:v>
                </c:pt>
                <c:pt idx="172">
                  <c:v>44220.840432164354</c:v>
                </c:pt>
                <c:pt idx="173">
                  <c:v>44220.977772106482</c:v>
                </c:pt>
                <c:pt idx="174">
                  <c:v>44221.115110682869</c:v>
                </c:pt>
                <c:pt idx="175">
                  <c:v>44221.252448206018</c:v>
                </c:pt>
                <c:pt idx="176">
                  <c:v>44221.389789317131</c:v>
                </c:pt>
                <c:pt idx="177">
                  <c:v>44221.52712770833</c:v>
                </c:pt>
                <c:pt idx="178">
                  <c:v>44221.66446521991</c:v>
                </c:pt>
                <c:pt idx="179">
                  <c:v>44221.801804814815</c:v>
                </c:pt>
                <c:pt idx="180">
                  <c:v>44221.93914519676</c:v>
                </c:pt>
                <c:pt idx="181">
                  <c:v>44222.076484027777</c:v>
                </c:pt>
                <c:pt idx="182">
                  <c:v>44222.213821249999</c:v>
                </c:pt>
                <c:pt idx="183">
                  <c:v>44222.351161874998</c:v>
                </c:pt>
                <c:pt idx="184">
                  <c:v>44222.488501423613</c:v>
                </c:pt>
                <c:pt idx="185">
                  <c:v>44222.625838865744</c:v>
                </c:pt>
                <c:pt idx="186">
                  <c:v>44222.7631778125</c:v>
                </c:pt>
                <c:pt idx="187">
                  <c:v>44222.900518078706</c:v>
                </c:pt>
                <c:pt idx="188">
                  <c:v>44223.037857291667</c:v>
                </c:pt>
                <c:pt idx="189">
                  <c:v>44223.175195011572</c:v>
                </c:pt>
                <c:pt idx="190">
                  <c:v>44223.312534189812</c:v>
                </c:pt>
                <c:pt idx="191">
                  <c:v>44223.449874675927</c:v>
                </c:pt>
                <c:pt idx="192">
                  <c:v>44223.58721203704</c:v>
                </c:pt>
                <c:pt idx="193">
                  <c:v>44223.724550254628</c:v>
                </c:pt>
                <c:pt idx="194">
                  <c:v>44223.86189054398</c:v>
                </c:pt>
                <c:pt idx="195">
                  <c:v>44223.999230023146</c:v>
                </c:pt>
                <c:pt idx="196">
                  <c:v>44224.136568287038</c:v>
                </c:pt>
                <c:pt idx="197">
                  <c:v>44224.273906342591</c:v>
                </c:pt>
                <c:pt idx="198">
                  <c:v>44224.411247476855</c:v>
                </c:pt>
                <c:pt idx="199">
                  <c:v>44224.548585381941</c:v>
                </c:pt>
                <c:pt idx="200">
                  <c:v>44224.685923101853</c:v>
                </c:pt>
                <c:pt idx="201">
                  <c:v>44224.823263009261</c:v>
                </c:pt>
                <c:pt idx="202">
                  <c:v>44224.960603148145</c:v>
                </c:pt>
                <c:pt idx="203">
                  <c:v>44225.097941851855</c:v>
                </c:pt>
                <c:pt idx="204">
                  <c:v>44225.235278993059</c:v>
                </c:pt>
                <c:pt idx="205">
                  <c:v>44225.372620011571</c:v>
                </c:pt>
                <c:pt idx="206">
                  <c:v>44225.509958773146</c:v>
                </c:pt>
                <c:pt idx="207">
                  <c:v>44225.647296099538</c:v>
                </c:pt>
                <c:pt idx="208">
                  <c:v>44225.784635231481</c:v>
                </c:pt>
                <c:pt idx="209">
                  <c:v>44225.92197560185</c:v>
                </c:pt>
                <c:pt idx="210">
                  <c:v>44226.059314444443</c:v>
                </c:pt>
                <c:pt idx="211">
                  <c:v>44226.196651805556</c:v>
                </c:pt>
                <c:pt idx="212">
                  <c:v>44226.333991678242</c:v>
                </c:pt>
                <c:pt idx="213">
                  <c:v>44226.471331655091</c:v>
                </c:pt>
                <c:pt idx="214">
                  <c:v>44226.608669004629</c:v>
                </c:pt>
                <c:pt idx="215">
                  <c:v>44226.746007650465</c:v>
                </c:pt>
                <c:pt idx="216">
                  <c:v>44226.88334778935</c:v>
                </c:pt>
                <c:pt idx="217">
                  <c:v>44227.020687083335</c:v>
                </c:pt>
                <c:pt idx="218">
                  <c:v>44227.158025023149</c:v>
                </c:pt>
                <c:pt idx="219">
                  <c:v>44227.295363657409</c:v>
                </c:pt>
                <c:pt idx="220">
                  <c:v>44227.432704479164</c:v>
                </c:pt>
                <c:pt idx="221">
                  <c:v>44227.570041898151</c:v>
                </c:pt>
                <c:pt idx="222">
                  <c:v>44227.707379756946</c:v>
                </c:pt>
                <c:pt idx="223">
                  <c:v>44227.844719826389</c:v>
                </c:pt>
                <c:pt idx="224">
                  <c:v>44227.982059513888</c:v>
                </c:pt>
                <c:pt idx="225">
                  <c:v>44228.119397870367</c:v>
                </c:pt>
                <c:pt idx="226">
                  <c:v>44228.256735347219</c:v>
                </c:pt>
                <c:pt idx="227">
                  <c:v>44228.394076307872</c:v>
                </c:pt>
                <c:pt idx="228">
                  <c:v>44228.531414444442</c:v>
                </c:pt>
                <c:pt idx="229">
                  <c:v>44228.668751840276</c:v>
                </c:pt>
                <c:pt idx="230">
                  <c:v>44228.806091365739</c:v>
                </c:pt>
                <c:pt idx="231">
                  <c:v>44228.943431539352</c:v>
                </c:pt>
                <c:pt idx="232">
                  <c:v>44229.080770185188</c:v>
                </c:pt>
                <c:pt idx="233">
                  <c:v>44229.218107210647</c:v>
                </c:pt>
                <c:pt idx="234">
                  <c:v>44229.355447789349</c:v>
                </c:pt>
                <c:pt idx="235">
                  <c:v>44229.492787013885</c:v>
                </c:pt>
                <c:pt idx="236">
                  <c:v>44229.630124247684</c:v>
                </c:pt>
                <c:pt idx="237">
                  <c:v>44229.767463055556</c:v>
                </c:pt>
                <c:pt idx="238">
                  <c:v>44229.904803159719</c:v>
                </c:pt>
                <c:pt idx="239">
                  <c:v>44230.042142118058</c:v>
                </c:pt>
                <c:pt idx="240">
                  <c:v>44230.179479560182</c:v>
                </c:pt>
                <c:pt idx="241">
                  <c:v>44230.31681866898</c:v>
                </c:pt>
                <c:pt idx="242">
                  <c:v>44230.454158854169</c:v>
                </c:pt>
                <c:pt idx="243">
                  <c:v>44230.591496018518</c:v>
                </c:pt>
                <c:pt idx="244">
                  <c:v>44230.728834120368</c:v>
                </c:pt>
                <c:pt idx="245">
                  <c:v>44230.866174189818</c:v>
                </c:pt>
                <c:pt idx="246">
                  <c:v>44231.003513402778</c:v>
                </c:pt>
                <c:pt idx="247">
                  <c:v>44231.140851412034</c:v>
                </c:pt>
                <c:pt idx="248">
                  <c:v>44231.278189375</c:v>
                </c:pt>
                <c:pt idx="249">
                  <c:v>44231.415530266204</c:v>
                </c:pt>
                <c:pt idx="250">
                  <c:v>44231.55286787037</c:v>
                </c:pt>
                <c:pt idx="251">
                  <c:v>44231.690205405095</c:v>
                </c:pt>
                <c:pt idx="252">
                  <c:v>44231.827545138891</c:v>
                </c:pt>
                <c:pt idx="253">
                  <c:v>44231.964884988425</c:v>
                </c:pt>
                <c:pt idx="254">
                  <c:v>44232.102223402777</c:v>
                </c:pt>
                <c:pt idx="255">
                  <c:v>44232.239560358794</c:v>
                </c:pt>
                <c:pt idx="256">
                  <c:v>44232.376901157404</c:v>
                </c:pt>
                <c:pt idx="257">
                  <c:v>44232.514239548611</c:v>
                </c:pt>
                <c:pt idx="258">
                  <c:v>44232.651576631943</c:v>
                </c:pt>
                <c:pt idx="259">
                  <c:v>44232.788915613426</c:v>
                </c:pt>
                <c:pt idx="260">
                  <c:v>44232.926255740742</c:v>
                </c:pt>
                <c:pt idx="261">
                  <c:v>44233.063594305553</c:v>
                </c:pt>
                <c:pt idx="262">
                  <c:v>44233.200931354164</c:v>
                </c:pt>
                <c:pt idx="263">
                  <c:v>44233.338271157409</c:v>
                </c:pt>
                <c:pt idx="264">
                  <c:v>44233.475610775466</c:v>
                </c:pt>
                <c:pt idx="265">
                  <c:v>44233.612947905094</c:v>
                </c:pt>
                <c:pt idx="266">
                  <c:v>44233.750286377312</c:v>
                </c:pt>
                <c:pt idx="267">
                  <c:v>44233.887626249998</c:v>
                </c:pt>
                <c:pt idx="268">
                  <c:v>44234.024966689816</c:v>
                </c:pt>
                <c:pt idx="269">
                  <c:v>44234.162305729165</c:v>
                </c:pt>
                <c:pt idx="270">
                  <c:v>44234.299645648149</c:v>
                </c:pt>
                <c:pt idx="271">
                  <c:v>44234.436987546294</c:v>
                </c:pt>
                <c:pt idx="272">
                  <c:v>44234.574326076392</c:v>
                </c:pt>
                <c:pt idx="273">
                  <c:v>44234.711665150462</c:v>
                </c:pt>
                <c:pt idx="274">
                  <c:v>44234.849006446762</c:v>
                </c:pt>
                <c:pt idx="275">
                  <c:v>44234.986347210652</c:v>
                </c:pt>
                <c:pt idx="276">
                  <c:v>44235.123686701387</c:v>
                </c:pt>
                <c:pt idx="277">
                  <c:v>44235.261025474538</c:v>
                </c:pt>
                <c:pt idx="278">
                  <c:v>44235.398367627313</c:v>
                </c:pt>
                <c:pt idx="279">
                  <c:v>44235.535706863426</c:v>
                </c:pt>
                <c:pt idx="280">
                  <c:v>44235.673045497686</c:v>
                </c:pt>
                <c:pt idx="281">
                  <c:v>44235.81038628472</c:v>
                </c:pt>
                <c:pt idx="282">
                  <c:v>44235.947727615741</c:v>
                </c:pt>
                <c:pt idx="283">
                  <c:v>44236.085067453707</c:v>
                </c:pt>
                <c:pt idx="284">
                  <c:v>44236.222405636574</c:v>
                </c:pt>
                <c:pt idx="285">
                  <c:v>44236.35974753472</c:v>
                </c:pt>
                <c:pt idx="286">
                  <c:v>44236.497087800926</c:v>
                </c:pt>
                <c:pt idx="287">
                  <c:v>44236.634426215278</c:v>
                </c:pt>
                <c:pt idx="288">
                  <c:v>44236.77176625</c:v>
                </c:pt>
                <c:pt idx="289">
                  <c:v>44236.909107604166</c:v>
                </c:pt>
                <c:pt idx="290">
                  <c:v>44237.046447696761</c:v>
                </c:pt>
                <c:pt idx="291">
                  <c:v>44237.183786284724</c:v>
                </c:pt>
                <c:pt idx="292">
                  <c:v>44237.321126736111</c:v>
                </c:pt>
                <c:pt idx="293">
                  <c:v>44237.45846804398</c:v>
                </c:pt>
                <c:pt idx="294">
                  <c:v>44237.595806412035</c:v>
                </c:pt>
                <c:pt idx="295">
                  <c:v>44237.733145833336</c:v>
                </c:pt>
                <c:pt idx="296">
                  <c:v>44237.870487106484</c:v>
                </c:pt>
                <c:pt idx="297">
                  <c:v>44238.00782752315</c:v>
                </c:pt>
                <c:pt idx="298">
                  <c:v>44238.14516670139</c:v>
                </c:pt>
                <c:pt idx="299">
                  <c:v>44238.282505995368</c:v>
                </c:pt>
                <c:pt idx="300">
                  <c:v>44238.419848101854</c:v>
                </c:pt>
                <c:pt idx="301">
                  <c:v>44238.557186828701</c:v>
                </c:pt>
                <c:pt idx="302">
                  <c:v>44238.694525636573</c:v>
                </c:pt>
                <c:pt idx="303">
                  <c:v>44238.831866643515</c:v>
                </c:pt>
                <c:pt idx="304">
                  <c:v>44238.969207662034</c:v>
                </c:pt>
                <c:pt idx="305">
                  <c:v>44239.106547256946</c:v>
                </c:pt>
                <c:pt idx="306">
                  <c:v>44239.243885509262</c:v>
                </c:pt>
                <c:pt idx="307">
                  <c:v>44239.381227546299</c:v>
                </c:pt>
                <c:pt idx="308">
                  <c:v>44239.51856704861</c:v>
                </c:pt>
                <c:pt idx="309">
                  <c:v>44239.655905405096</c:v>
                </c:pt>
                <c:pt idx="310">
                  <c:v>44239.793245717592</c:v>
                </c:pt>
                <c:pt idx="311">
                  <c:v>44239.930587071758</c:v>
                </c:pt>
                <c:pt idx="312">
                  <c:v>44240.067926840275</c:v>
                </c:pt>
                <c:pt idx="313">
                  <c:v>44240.205265092591</c:v>
                </c:pt>
                <c:pt idx="314">
                  <c:v>44240.342606307873</c:v>
                </c:pt>
                <c:pt idx="315">
                  <c:v>44240.47994704861</c:v>
                </c:pt>
                <c:pt idx="316">
                  <c:v>44240.617285416665</c:v>
                </c:pt>
                <c:pt idx="317">
                  <c:v>44240.754625196758</c:v>
                </c:pt>
                <c:pt idx="318">
                  <c:v>44240.891966331015</c:v>
                </c:pt>
                <c:pt idx="319">
                  <c:v>44241.029306562501</c:v>
                </c:pt>
                <c:pt idx="320">
                  <c:v>44241.166645347221</c:v>
                </c:pt>
                <c:pt idx="321">
                  <c:v>44241.303985219907</c:v>
                </c:pt>
                <c:pt idx="322">
                  <c:v>44241.441326828703</c:v>
                </c:pt>
                <c:pt idx="323">
                  <c:v>44241.57866515046</c:v>
                </c:pt>
                <c:pt idx="324">
                  <c:v>44241.716004120368</c:v>
                </c:pt>
                <c:pt idx="325">
                  <c:v>44241.853345277777</c:v>
                </c:pt>
                <c:pt idx="326">
                  <c:v>44241.990685787037</c:v>
                </c:pt>
                <c:pt idx="327">
                  <c:v>44242.128025046295</c:v>
                </c:pt>
                <c:pt idx="328">
                  <c:v>44242.265363773149</c:v>
                </c:pt>
                <c:pt idx="329">
                  <c:v>44242.402705775465</c:v>
                </c:pt>
                <c:pt idx="330">
                  <c:v>44242.540044745372</c:v>
                </c:pt>
                <c:pt idx="331">
                  <c:v>44242.677383263886</c:v>
                </c:pt>
                <c:pt idx="332">
                  <c:v>44242.814723946758</c:v>
                </c:pt>
                <c:pt idx="333">
                  <c:v>44242.952065057871</c:v>
                </c:pt>
                <c:pt idx="334">
                  <c:v>44243.089404699072</c:v>
                </c:pt>
                <c:pt idx="335">
                  <c:v>44243.226742696759</c:v>
                </c:pt>
                <c:pt idx="336">
                  <c:v>44243.364084502318</c:v>
                </c:pt>
                <c:pt idx="337">
                  <c:v>44243.50142443287</c:v>
                </c:pt>
                <c:pt idx="338">
                  <c:v>44243.638762627314</c:v>
                </c:pt>
                <c:pt idx="339">
                  <c:v>44243.776102523145</c:v>
                </c:pt>
                <c:pt idx="340">
                  <c:v>44243.913443726851</c:v>
                </c:pt>
                <c:pt idx="341">
                  <c:v>44244.050783541665</c:v>
                </c:pt>
                <c:pt idx="342">
                  <c:v>44244.188121874999</c:v>
                </c:pt>
                <c:pt idx="343">
                  <c:v>44244.325462280096</c:v>
                </c:pt>
                <c:pt idx="344">
                  <c:v>44244.462803298615</c:v>
                </c:pt>
                <c:pt idx="345">
                  <c:v>44244.600141481482</c:v>
                </c:pt>
                <c:pt idx="346">
                  <c:v>44244.737480798613</c:v>
                </c:pt>
                <c:pt idx="347">
                  <c:v>44244.874821840276</c:v>
                </c:pt>
                <c:pt idx="348">
                  <c:v>44245.012162013889</c:v>
                </c:pt>
                <c:pt idx="349">
                  <c:v>44245.149500937499</c:v>
                </c:pt>
                <c:pt idx="350">
                  <c:v>44245.28684015046</c:v>
                </c:pt>
                <c:pt idx="351">
                  <c:v>44245.424181979164</c:v>
                </c:pt>
                <c:pt idx="352">
                  <c:v>44245.561520405092</c:v>
                </c:pt>
                <c:pt idx="353">
                  <c:v>44245.698859027776</c:v>
                </c:pt>
                <c:pt idx="354">
                  <c:v>44245.836199849538</c:v>
                </c:pt>
                <c:pt idx="355">
                  <c:v>44245.973540567131</c:v>
                </c:pt>
                <c:pt idx="356">
                  <c:v>44246.110879872685</c:v>
                </c:pt>
                <c:pt idx="357">
                  <c:v>44246.248217986111</c:v>
                </c:pt>
                <c:pt idx="358">
                  <c:v>44246.385559780094</c:v>
                </c:pt>
                <c:pt idx="359">
                  <c:v>44246.522898946758</c:v>
                </c:pt>
                <c:pt idx="360">
                  <c:v>44246.660237094904</c:v>
                </c:pt>
                <c:pt idx="361">
                  <c:v>44246.797577268517</c:v>
                </c:pt>
                <c:pt idx="362">
                  <c:v>44246.934918356485</c:v>
                </c:pt>
                <c:pt idx="363">
                  <c:v>44247.072257858796</c:v>
                </c:pt>
                <c:pt idx="364">
                  <c:v>44247.209595810185</c:v>
                </c:pt>
                <c:pt idx="365">
                  <c:v>44247.346936956019</c:v>
                </c:pt>
                <c:pt idx="366">
                  <c:v>44247.484277314812</c:v>
                </c:pt>
                <c:pt idx="367">
                  <c:v>44247.621615439813</c:v>
                </c:pt>
                <c:pt idx="368">
                  <c:v>44247.758955011574</c:v>
                </c:pt>
                <c:pt idx="369">
                  <c:v>44247.896295914354</c:v>
                </c:pt>
                <c:pt idx="370">
                  <c:v>44248.033635856482</c:v>
                </c:pt>
                <c:pt idx="371">
                  <c:v>44248.170974305554</c:v>
                </c:pt>
                <c:pt idx="372">
                  <c:v>44248.30831403935</c:v>
                </c:pt>
                <c:pt idx="373">
                  <c:v>44248.445655289353</c:v>
                </c:pt>
                <c:pt idx="374">
                  <c:v>44248.58299333333</c:v>
                </c:pt>
                <c:pt idx="375">
                  <c:v>44248.720332118057</c:v>
                </c:pt>
                <c:pt idx="376">
                  <c:v>44248.857673043982</c:v>
                </c:pt>
                <c:pt idx="377">
                  <c:v>44248.995013229163</c:v>
                </c:pt>
                <c:pt idx="378">
                  <c:v>44249.132352199071</c:v>
                </c:pt>
                <c:pt idx="379">
                  <c:v>44249.269690787034</c:v>
                </c:pt>
                <c:pt idx="380">
                  <c:v>44249.407032557872</c:v>
                </c:pt>
                <c:pt idx="381">
                  <c:v>44249.544371192133</c:v>
                </c:pt>
                <c:pt idx="382">
                  <c:v>44249.68170951389</c:v>
                </c:pt>
                <c:pt idx="383">
                  <c:v>44249.819050011574</c:v>
                </c:pt>
                <c:pt idx="384">
                  <c:v>44249.956390844905</c:v>
                </c:pt>
                <c:pt idx="385">
                  <c:v>44250.093730208333</c:v>
                </c:pt>
                <c:pt idx="386">
                  <c:v>44250.231067974535</c:v>
                </c:pt>
                <c:pt idx="387">
                  <c:v>44250.368409594907</c:v>
                </c:pt>
                <c:pt idx="388">
                  <c:v>44250.505749131946</c:v>
                </c:pt>
                <c:pt idx="389">
                  <c:v>44250.643087083336</c:v>
                </c:pt>
                <c:pt idx="390">
                  <c:v>44250.780426793979</c:v>
                </c:pt>
                <c:pt idx="391">
                  <c:v>44250.917767777777</c:v>
                </c:pt>
                <c:pt idx="392">
                  <c:v>44251.05510730324</c:v>
                </c:pt>
                <c:pt idx="393">
                  <c:v>44251.192445347224</c:v>
                </c:pt>
                <c:pt idx="394">
                  <c:v>44251.329785682872</c:v>
                </c:pt>
                <c:pt idx="395">
                  <c:v>44251.467126377313</c:v>
                </c:pt>
                <c:pt idx="396">
                  <c:v>44251.604464351854</c:v>
                </c:pt>
                <c:pt idx="397">
                  <c:v>44251.741804224534</c:v>
                </c:pt>
                <c:pt idx="398">
                  <c:v>44251.879145069448</c:v>
                </c:pt>
                <c:pt idx="399">
                  <c:v>44252.016485069442</c:v>
                </c:pt>
                <c:pt idx="400">
                  <c:v>44252.153823773151</c:v>
                </c:pt>
                <c:pt idx="401">
                  <c:v>44252.291162951391</c:v>
                </c:pt>
                <c:pt idx="402">
                  <c:v>44252.428504560186</c:v>
                </c:pt>
                <c:pt idx="403">
                  <c:v>44252.565842743054</c:v>
                </c:pt>
                <c:pt idx="404">
                  <c:v>44252.703181249999</c:v>
                </c:pt>
                <c:pt idx="405">
                  <c:v>44252.840521967591</c:v>
                </c:pt>
                <c:pt idx="406">
                  <c:v>44252.977862442131</c:v>
                </c:pt>
                <c:pt idx="407">
                  <c:v>44253.115201550929</c:v>
                </c:pt>
                <c:pt idx="408">
                  <c:v>44253.252539606481</c:v>
                </c:pt>
                <c:pt idx="409">
                  <c:v>44253.389881249997</c:v>
                </c:pt>
                <c:pt idx="410">
                  <c:v>44253.527220185184</c:v>
                </c:pt>
                <c:pt idx="411">
                  <c:v>44253.664558229168</c:v>
                </c:pt>
                <c:pt idx="412">
                  <c:v>44253.801898368052</c:v>
                </c:pt>
                <c:pt idx="413">
                  <c:v>44253.939239282408</c:v>
                </c:pt>
                <c:pt idx="414">
                  <c:v>44254.076578645836</c:v>
                </c:pt>
                <c:pt idx="415">
                  <c:v>44254.213916400462</c:v>
                </c:pt>
                <c:pt idx="416">
                  <c:v>44254.351257557872</c:v>
                </c:pt>
                <c:pt idx="417">
                  <c:v>44254.488597650467</c:v>
                </c:pt>
                <c:pt idx="418">
                  <c:v>44254.625935625001</c:v>
                </c:pt>
                <c:pt idx="419">
                  <c:v>44254.763275104167</c:v>
                </c:pt>
                <c:pt idx="420">
                  <c:v>44254.900615902778</c:v>
                </c:pt>
                <c:pt idx="421">
                  <c:v>44255.037955648149</c:v>
                </c:pt>
                <c:pt idx="422">
                  <c:v>44255.175293888889</c:v>
                </c:pt>
                <c:pt idx="423">
                  <c:v>44255.312633611109</c:v>
                </c:pt>
                <c:pt idx="424">
                  <c:v>44255.449974629628</c:v>
                </c:pt>
                <c:pt idx="425">
                  <c:v>44255.587312511576</c:v>
                </c:pt>
                <c:pt idx="426">
                  <c:v>44255.724651261575</c:v>
                </c:pt>
                <c:pt idx="427">
                  <c:v>44255.861992071761</c:v>
                </c:pt>
                <c:pt idx="428">
                  <c:v>44255.999332071762</c:v>
                </c:pt>
                <c:pt idx="429">
                  <c:v>44256.136670868058</c:v>
                </c:pt>
                <c:pt idx="430">
                  <c:v>44256.274009444445</c:v>
                </c:pt>
                <c:pt idx="431">
                  <c:v>44256.411351087962</c:v>
                </c:pt>
                <c:pt idx="432">
                  <c:v>44256.548689513889</c:v>
                </c:pt>
                <c:pt idx="433">
                  <c:v>44256.686027754629</c:v>
                </c:pt>
                <c:pt idx="434">
                  <c:v>44256.823368182871</c:v>
                </c:pt>
                <c:pt idx="435">
                  <c:v>44256.960708831015</c:v>
                </c:pt>
                <c:pt idx="436">
                  <c:v>44257.098048043983</c:v>
                </c:pt>
                <c:pt idx="437">
                  <c:v>44257.235385694446</c:v>
                </c:pt>
                <c:pt idx="438">
                  <c:v>44257.372727222224</c:v>
                </c:pt>
                <c:pt idx="439">
                  <c:v>44257.510066481482</c:v>
                </c:pt>
                <c:pt idx="440">
                  <c:v>44257.647404305557</c:v>
                </c:pt>
                <c:pt idx="441">
                  <c:v>44257.784743946759</c:v>
                </c:pt>
                <c:pt idx="442">
                  <c:v>44257.922084814818</c:v>
                </c:pt>
                <c:pt idx="443">
                  <c:v>44258.059424143517</c:v>
                </c:pt>
                <c:pt idx="444">
                  <c:v>44258.196762002313</c:v>
                </c:pt>
                <c:pt idx="445">
                  <c:v>44258.334102361114</c:v>
                </c:pt>
                <c:pt idx="446">
                  <c:v>44258.471442824077</c:v>
                </c:pt>
                <c:pt idx="447">
                  <c:v>44258.608780671297</c:v>
                </c:pt>
                <c:pt idx="448">
                  <c:v>44258.74612048611</c:v>
                </c:pt>
                <c:pt idx="449">
                  <c:v>44258.883461168982</c:v>
                </c:pt>
                <c:pt idx="450">
                  <c:v>44259.020801006947</c:v>
                </c:pt>
                <c:pt idx="451">
                  <c:v>44259.158139479165</c:v>
                </c:pt>
                <c:pt idx="452">
                  <c:v>44259.295478645836</c:v>
                </c:pt>
                <c:pt idx="453">
                  <c:v>44259.432820000002</c:v>
                </c:pt>
                <c:pt idx="454">
                  <c:v>44259.57015796296</c:v>
                </c:pt>
                <c:pt idx="455">
                  <c:v>44259.707496342591</c:v>
                </c:pt>
                <c:pt idx="456">
                  <c:v>44259.844836944445</c:v>
                </c:pt>
                <c:pt idx="457">
                  <c:v>44259.982177164355</c:v>
                </c:pt>
                <c:pt idx="458">
                  <c:v>44260.119516053244</c:v>
                </c:pt>
                <c:pt idx="459">
                  <c:v>44260.256854050924</c:v>
                </c:pt>
                <c:pt idx="460">
                  <c:v>44260.394195532404</c:v>
                </c:pt>
                <c:pt idx="461">
                  <c:v>44260.531534189817</c:v>
                </c:pt>
                <c:pt idx="462">
                  <c:v>44260.668872118054</c:v>
                </c:pt>
                <c:pt idx="463">
                  <c:v>44260.806212152776</c:v>
                </c:pt>
                <c:pt idx="464">
                  <c:v>44260.943552847224</c:v>
                </c:pt>
                <c:pt idx="465">
                  <c:v>44261.080892013888</c:v>
                </c:pt>
                <c:pt idx="466">
                  <c:v>44261.218229560189</c:v>
                </c:pt>
                <c:pt idx="467">
                  <c:v>44261.355570659725</c:v>
                </c:pt>
                <c:pt idx="468">
                  <c:v>44261.49291040509</c:v>
                </c:pt>
                <c:pt idx="469">
                  <c:v>44261.630248159723</c:v>
                </c:pt>
                <c:pt idx="470">
                  <c:v>44261.767587476854</c:v>
                </c:pt>
                <c:pt idx="471">
                  <c:v>44261.904928113428</c:v>
                </c:pt>
                <c:pt idx="472">
                  <c:v>44262.042267581019</c:v>
                </c:pt>
                <c:pt idx="473">
                  <c:v>44262.179605543985</c:v>
                </c:pt>
                <c:pt idx="474">
                  <c:v>44262.31694517361</c:v>
                </c:pt>
                <c:pt idx="475">
                  <c:v>44262.454285879627</c:v>
                </c:pt>
                <c:pt idx="476">
                  <c:v>44262.591623553242</c:v>
                </c:pt>
                <c:pt idx="477">
                  <c:v>44262.728962175926</c:v>
                </c:pt>
                <c:pt idx="478">
                  <c:v>44262.86630277778</c:v>
                </c:pt>
                <c:pt idx="479">
                  <c:v>44263.003642511576</c:v>
                </c:pt>
                <c:pt idx="480">
                  <c:v>44263.140981041666</c:v>
                </c:pt>
                <c:pt idx="481">
                  <c:v>44263.278319513891</c:v>
                </c:pt>
                <c:pt idx="482">
                  <c:v>44263.415660949075</c:v>
                </c:pt>
                <c:pt idx="483">
                  <c:v>44263.5529990625</c:v>
                </c:pt>
                <c:pt idx="484">
                  <c:v>44263.690337129628</c:v>
                </c:pt>
                <c:pt idx="485">
                  <c:v>44263.827677384259</c:v>
                </c:pt>
                <c:pt idx="486">
                  <c:v>44263.965017766204</c:v>
                </c:pt>
                <c:pt idx="487">
                  <c:v>44264.10235671296</c:v>
                </c:pt>
                <c:pt idx="488">
                  <c:v>44264.239694189811</c:v>
                </c:pt>
                <c:pt idx="489">
                  <c:v>44264.377035509257</c:v>
                </c:pt>
                <c:pt idx="490">
                  <c:v>44264.514374432867</c:v>
                </c:pt>
                <c:pt idx="491">
                  <c:v>44264.651712060186</c:v>
                </c:pt>
                <c:pt idx="492">
                  <c:v>44264.789051574073</c:v>
                </c:pt>
                <c:pt idx="493">
                  <c:v>44264.926392222224</c:v>
                </c:pt>
                <c:pt idx="494">
                  <c:v>44265.063731319446</c:v>
                </c:pt>
                <c:pt idx="495">
                  <c:v>44265.201068912036</c:v>
                </c:pt>
                <c:pt idx="496">
                  <c:v>44265.338409247684</c:v>
                </c:pt>
                <c:pt idx="497">
                  <c:v>44265.475749398145</c:v>
                </c:pt>
                <c:pt idx="498">
                  <c:v>44265.613087060185</c:v>
                </c:pt>
                <c:pt idx="499">
                  <c:v>44265.750426747683</c:v>
                </c:pt>
                <c:pt idx="500">
                  <c:v>44265.887767222222</c:v>
                </c:pt>
                <c:pt idx="501">
                  <c:v>44266.025106851848</c:v>
                </c:pt>
                <c:pt idx="502">
                  <c:v>44266.162445069443</c:v>
                </c:pt>
                <c:pt idx="503">
                  <c:v>44266.299784166666</c:v>
                </c:pt>
                <c:pt idx="504">
                  <c:v>44266.437125243057</c:v>
                </c:pt>
                <c:pt idx="505">
                  <c:v>44266.574462962963</c:v>
                </c:pt>
                <c:pt idx="506">
                  <c:v>44266.711801215279</c:v>
                </c:pt>
                <c:pt idx="507">
                  <c:v>44266.849141689818</c:v>
                </c:pt>
                <c:pt idx="508">
                  <c:v>44266.986481643522</c:v>
                </c:pt>
                <c:pt idx="509">
                  <c:v>44267.123820300927</c:v>
                </c:pt>
                <c:pt idx="510">
                  <c:v>44267.261158252317</c:v>
                </c:pt>
                <c:pt idx="511">
                  <c:v>44267.398499594907</c:v>
                </c:pt>
                <c:pt idx="512">
                  <c:v>44267.535838009258</c:v>
                </c:pt>
                <c:pt idx="513">
                  <c:v>44267.673175821757</c:v>
                </c:pt>
                <c:pt idx="514">
                  <c:v>44267.810515787038</c:v>
                </c:pt>
                <c:pt idx="515">
                  <c:v>44267.947856284722</c:v>
                </c:pt>
                <c:pt idx="516">
                  <c:v>44268.085195300926</c:v>
                </c:pt>
                <c:pt idx="517">
                  <c:v>44268.222532662039</c:v>
                </c:pt>
                <c:pt idx="518">
                  <c:v>44268.359873726855</c:v>
                </c:pt>
                <c:pt idx="519">
                  <c:v>44268.497213159724</c:v>
                </c:pt>
                <c:pt idx="520">
                  <c:v>44268.634550752315</c:v>
                </c:pt>
                <c:pt idx="521">
                  <c:v>44268.771889953707</c:v>
                </c:pt>
                <c:pt idx="522">
                  <c:v>44268.909230486111</c:v>
                </c:pt>
                <c:pt idx="523">
                  <c:v>44269.046569733793</c:v>
                </c:pt>
                <c:pt idx="524">
                  <c:v>44269.183907488426</c:v>
                </c:pt>
                <c:pt idx="525">
                  <c:v>44269.321247094907</c:v>
                </c:pt>
                <c:pt idx="526">
                  <c:v>44269.458587569447</c:v>
                </c:pt>
                <c:pt idx="527">
                  <c:v>44269.595925104164</c:v>
                </c:pt>
                <c:pt idx="528">
                  <c:v>44269.733263680559</c:v>
                </c:pt>
                <c:pt idx="529">
                  <c:v>44269.87060412037</c:v>
                </c:pt>
                <c:pt idx="530">
                  <c:v>44270.007943680554</c:v>
                </c:pt>
                <c:pt idx="531">
                  <c:v>44270.145282013887</c:v>
                </c:pt>
                <c:pt idx="532">
                  <c:v>44270.28262046296</c:v>
                </c:pt>
                <c:pt idx="533">
                  <c:v>44270.419961712963</c:v>
                </c:pt>
                <c:pt idx="534">
                  <c:v>44270.557299594904</c:v>
                </c:pt>
                <c:pt idx="535">
                  <c:v>44270.694637546294</c:v>
                </c:pt>
                <c:pt idx="536">
                  <c:v>44270.831977696762</c:v>
                </c:pt>
                <c:pt idx="537">
                  <c:v>44270.969317858799</c:v>
                </c:pt>
                <c:pt idx="538">
                  <c:v>44271.106656597221</c:v>
                </c:pt>
                <c:pt idx="539">
                  <c:v>44271.243993981479</c:v>
                </c:pt>
                <c:pt idx="540">
                  <c:v>44271.381335150465</c:v>
                </c:pt>
                <c:pt idx="541">
                  <c:v>44271.51867380787</c:v>
                </c:pt>
                <c:pt idx="542">
                  <c:v>44271.656011284722</c:v>
                </c:pt>
                <c:pt idx="543">
                  <c:v>44271.793350740743</c:v>
                </c:pt>
                <c:pt idx="544">
                  <c:v>44271.930691226851</c:v>
                </c:pt>
                <c:pt idx="545">
                  <c:v>44272.068030115741</c:v>
                </c:pt>
                <c:pt idx="546">
                  <c:v>44272.205367488423</c:v>
                </c:pt>
                <c:pt idx="547">
                  <c:v>44272.342707835647</c:v>
                </c:pt>
                <c:pt idx="548">
                  <c:v>44272.480047708334</c:v>
                </c:pt>
                <c:pt idx="549">
                  <c:v>44272.960735127315</c:v>
                </c:pt>
                <c:pt idx="550">
                  <c:v>44273.098073946756</c:v>
                </c:pt>
                <c:pt idx="551">
                  <c:v>44273.235411215275</c:v>
                </c:pt>
                <c:pt idx="552">
                  <c:v>44273.372752361109</c:v>
                </c:pt>
                <c:pt idx="553">
                  <c:v>44273.510091249998</c:v>
                </c:pt>
                <c:pt idx="554">
                  <c:v>44273.647428680553</c:v>
                </c:pt>
                <c:pt idx="555">
                  <c:v>44273.784767939818</c:v>
                </c:pt>
                <c:pt idx="556">
                  <c:v>44273.922108425926</c:v>
                </c:pt>
                <c:pt idx="557">
                  <c:v>44274.059447372689</c:v>
                </c:pt>
                <c:pt idx="558">
                  <c:v>44274.196784837965</c:v>
                </c:pt>
                <c:pt idx="559">
                  <c:v>44274.334124814814</c:v>
                </c:pt>
                <c:pt idx="560">
                  <c:v>44274.471464895832</c:v>
                </c:pt>
                <c:pt idx="561">
                  <c:v>44274.608802361108</c:v>
                </c:pt>
                <c:pt idx="562">
                  <c:v>44274.746141099538</c:v>
                </c:pt>
                <c:pt idx="563">
                  <c:v>44274.883481331017</c:v>
                </c:pt>
                <c:pt idx="564">
                  <c:v>44275.020820729165</c:v>
                </c:pt>
                <c:pt idx="565">
                  <c:v>44275.158158761573</c:v>
                </c:pt>
                <c:pt idx="566">
                  <c:v>44275.295497476851</c:v>
                </c:pt>
                <c:pt idx="567">
                  <c:v>44275.432838391207</c:v>
                </c:pt>
                <c:pt idx="568">
                  <c:v>44275.57017590278</c:v>
                </c:pt>
                <c:pt idx="569">
                  <c:v>44275.707513842593</c:v>
                </c:pt>
                <c:pt idx="570">
                  <c:v>44275.84485400463</c:v>
                </c:pt>
                <c:pt idx="571">
                  <c:v>44275.982193773147</c:v>
                </c:pt>
                <c:pt idx="572">
                  <c:v>44276.119532210651</c:v>
                </c:pt>
                <c:pt idx="573">
                  <c:v>44276.25686976852</c:v>
                </c:pt>
                <c:pt idx="574">
                  <c:v>44276.394210810184</c:v>
                </c:pt>
                <c:pt idx="575">
                  <c:v>44276.531549027779</c:v>
                </c:pt>
                <c:pt idx="576">
                  <c:v>44276.668886504631</c:v>
                </c:pt>
                <c:pt idx="577">
                  <c:v>44276.806226099536</c:v>
                </c:pt>
                <c:pt idx="578">
                  <c:v>44276.943566354166</c:v>
                </c:pt>
                <c:pt idx="579">
                  <c:v>44277.08090508102</c:v>
                </c:pt>
                <c:pt idx="580">
                  <c:v>44277.218242175928</c:v>
                </c:pt>
                <c:pt idx="581">
                  <c:v>44277.355582835648</c:v>
                </c:pt>
                <c:pt idx="582">
                  <c:v>44277.492922129626</c:v>
                </c:pt>
                <c:pt idx="583">
                  <c:v>44277.630259432874</c:v>
                </c:pt>
                <c:pt idx="584">
                  <c:v>44277.767598310187</c:v>
                </c:pt>
                <c:pt idx="585">
                  <c:v>44277.904938495369</c:v>
                </c:pt>
                <c:pt idx="586">
                  <c:v>44278.042277523149</c:v>
                </c:pt>
                <c:pt idx="587">
                  <c:v>44278.179615034722</c:v>
                </c:pt>
                <c:pt idx="588">
                  <c:v>44278.316954224538</c:v>
                </c:pt>
                <c:pt idx="589">
                  <c:v>44278.454294479168</c:v>
                </c:pt>
                <c:pt idx="590">
                  <c:v>44278.591631712959</c:v>
                </c:pt>
                <c:pt idx="591">
                  <c:v>44278.728969884258</c:v>
                </c:pt>
                <c:pt idx="592">
                  <c:v>44278.866310034726</c:v>
                </c:pt>
                <c:pt idx="593">
                  <c:v>44279.003649317128</c:v>
                </c:pt>
                <c:pt idx="594">
                  <c:v>44279.140987395833</c:v>
                </c:pt>
                <c:pt idx="595">
                  <c:v>44279.27832542824</c:v>
                </c:pt>
                <c:pt idx="596">
                  <c:v>44279.415666400462</c:v>
                </c:pt>
                <c:pt idx="597">
                  <c:v>44279.553004062502</c:v>
                </c:pt>
                <c:pt idx="598">
                  <c:v>44279.690341689813</c:v>
                </c:pt>
                <c:pt idx="599">
                  <c:v>44279.827681481482</c:v>
                </c:pt>
                <c:pt idx="600">
                  <c:v>44279.965021412034</c:v>
                </c:pt>
                <c:pt idx="601">
                  <c:v>44280.102359907411</c:v>
                </c:pt>
                <c:pt idx="602">
                  <c:v>44280.239696932869</c:v>
                </c:pt>
                <c:pt idx="603">
                  <c:v>44280.377037800929</c:v>
                </c:pt>
                <c:pt idx="604">
                  <c:v>44280.514376273146</c:v>
                </c:pt>
                <c:pt idx="605">
                  <c:v>44280.651713425927</c:v>
                </c:pt>
                <c:pt idx="606">
                  <c:v>44280.789052488428</c:v>
                </c:pt>
                <c:pt idx="607">
                  <c:v>44280.926392696761</c:v>
                </c:pt>
                <c:pt idx="608">
                  <c:v>44281.063731319446</c:v>
                </c:pt>
                <c:pt idx="609">
                  <c:v>44281.20106846065</c:v>
                </c:pt>
                <c:pt idx="610">
                  <c:v>44281.338408333337</c:v>
                </c:pt>
                <c:pt idx="611">
                  <c:v>44281.475748032404</c:v>
                </c:pt>
                <c:pt idx="612">
                  <c:v>44281.613085231482</c:v>
                </c:pt>
                <c:pt idx="613">
                  <c:v>44281.750423784724</c:v>
                </c:pt>
                <c:pt idx="614">
                  <c:v>44281.887763738428</c:v>
                </c:pt>
                <c:pt idx="615">
                  <c:v>44282.025102847219</c:v>
                </c:pt>
                <c:pt idx="616">
                  <c:v>44282.16244054398</c:v>
                </c:pt>
                <c:pt idx="617">
                  <c:v>44282.299779131943</c:v>
                </c:pt>
                <c:pt idx="618">
                  <c:v>44282.4371196875</c:v>
                </c:pt>
                <c:pt idx="619">
                  <c:v>44282.574456886578</c:v>
                </c:pt>
                <c:pt idx="620">
                  <c:v>44282.711794618059</c:v>
                </c:pt>
                <c:pt idx="621">
                  <c:v>44282.849134583332</c:v>
                </c:pt>
                <c:pt idx="622">
                  <c:v>44282.986474016201</c:v>
                </c:pt>
                <c:pt idx="623">
                  <c:v>44283.123812152779</c:v>
                </c:pt>
                <c:pt idx="624">
                  <c:v>44283.26114959491</c:v>
                </c:pt>
                <c:pt idx="625">
                  <c:v>44283.398490405096</c:v>
                </c:pt>
                <c:pt idx="626">
                  <c:v>44283.535828310189</c:v>
                </c:pt>
                <c:pt idx="627">
                  <c:v>44283.673165601853</c:v>
                </c:pt>
                <c:pt idx="628">
                  <c:v>44283.810505046298</c:v>
                </c:pt>
                <c:pt idx="629">
                  <c:v>44283.947845034723</c:v>
                </c:pt>
                <c:pt idx="630">
                  <c:v>44284.085183518517</c:v>
                </c:pt>
                <c:pt idx="631">
                  <c:v>44284.222520370371</c:v>
                </c:pt>
                <c:pt idx="632">
                  <c:v>44284.359860914352</c:v>
                </c:pt>
                <c:pt idx="633">
                  <c:v>44284.497199837962</c:v>
                </c:pt>
                <c:pt idx="634">
                  <c:v>44284.634536898149</c:v>
                </c:pt>
                <c:pt idx="635">
                  <c:v>44284.771875578706</c:v>
                </c:pt>
                <c:pt idx="636">
                  <c:v>44284.909215590276</c:v>
                </c:pt>
                <c:pt idx="637">
                  <c:v>44285.04655431713</c:v>
                </c:pt>
                <c:pt idx="638">
                  <c:v>44285.183891550929</c:v>
                </c:pt>
                <c:pt idx="639">
                  <c:v>44285.321230648151</c:v>
                </c:pt>
                <c:pt idx="640">
                  <c:v>44285.458570590279</c:v>
                </c:pt>
                <c:pt idx="641">
                  <c:v>44285.595907604169</c:v>
                </c:pt>
                <c:pt idx="642">
                  <c:v>44285.733245659721</c:v>
                </c:pt>
                <c:pt idx="643">
                  <c:v>44285.870585567129</c:v>
                </c:pt>
                <c:pt idx="644">
                  <c:v>44286.007924606478</c:v>
                </c:pt>
                <c:pt idx="645">
                  <c:v>44286.145262418984</c:v>
                </c:pt>
                <c:pt idx="646">
                  <c:v>44286.282600347222</c:v>
                </c:pt>
                <c:pt idx="647">
                  <c:v>44286.419941064814</c:v>
                </c:pt>
                <c:pt idx="648">
                  <c:v>44286.557278414351</c:v>
                </c:pt>
                <c:pt idx="649">
                  <c:v>44286.69461583333</c:v>
                </c:pt>
                <c:pt idx="650">
                  <c:v>44286.831955462963</c:v>
                </c:pt>
                <c:pt idx="651">
                  <c:v>44286.969295092589</c:v>
                </c:pt>
                <c:pt idx="652">
                  <c:v>44287.10663328704</c:v>
                </c:pt>
                <c:pt idx="653">
                  <c:v>44287.243970150463</c:v>
                </c:pt>
                <c:pt idx="654">
                  <c:v>44287.381310787037</c:v>
                </c:pt>
                <c:pt idx="655">
                  <c:v>44287.518648888887</c:v>
                </c:pt>
                <c:pt idx="656">
                  <c:v>44287.655985844911</c:v>
                </c:pt>
                <c:pt idx="657">
                  <c:v>44287.793324756945</c:v>
                </c:pt>
                <c:pt idx="658">
                  <c:v>44287.930664699074</c:v>
                </c:pt>
                <c:pt idx="659">
                  <c:v>44288.068003055552</c:v>
                </c:pt>
                <c:pt idx="660">
                  <c:v>44288.205339884262</c:v>
                </c:pt>
                <c:pt idx="661">
                  <c:v>44288.342679687499</c:v>
                </c:pt>
                <c:pt idx="662">
                  <c:v>44288.48001900463</c:v>
                </c:pt>
                <c:pt idx="663">
                  <c:v>44288.617355960647</c:v>
                </c:pt>
                <c:pt idx="664">
                  <c:v>44288.754694305557</c:v>
                </c:pt>
                <c:pt idx="665">
                  <c:v>44288.8920340162</c:v>
                </c:pt>
                <c:pt idx="666">
                  <c:v>44289.029372824072</c:v>
                </c:pt>
                <c:pt idx="667">
                  <c:v>44289.166710173609</c:v>
                </c:pt>
                <c:pt idx="668">
                  <c:v>44289.304048611113</c:v>
                </c:pt>
                <c:pt idx="669">
                  <c:v>44289.441388784719</c:v>
                </c:pt>
                <c:pt idx="670">
                  <c:v>44289.578725671294</c:v>
                </c:pt>
                <c:pt idx="671">
                  <c:v>44289.716063182874</c:v>
                </c:pt>
                <c:pt idx="672">
                  <c:v>44289.853402905093</c:v>
                </c:pt>
                <c:pt idx="673">
                  <c:v>44289.990741967595</c:v>
                </c:pt>
                <c:pt idx="674">
                  <c:v>44290.12807979167</c:v>
                </c:pt>
                <c:pt idx="675">
                  <c:v>44290.265417060182</c:v>
                </c:pt>
                <c:pt idx="676">
                  <c:v>44290.402757615739</c:v>
                </c:pt>
                <c:pt idx="677">
                  <c:v>44290.540095138887</c:v>
                </c:pt>
                <c:pt idx="678">
                  <c:v>44290.677432199074</c:v>
                </c:pt>
                <c:pt idx="679">
                  <c:v>44290.814771435187</c:v>
                </c:pt>
                <c:pt idx="680">
                  <c:v>44290.952111087965</c:v>
                </c:pt>
                <c:pt idx="681">
                  <c:v>44291.089449270832</c:v>
                </c:pt>
                <c:pt idx="682">
                  <c:v>44291.226785810184</c:v>
                </c:pt>
                <c:pt idx="683">
                  <c:v>44291.364126157408</c:v>
                </c:pt>
                <c:pt idx="684">
                  <c:v>44291.501464629633</c:v>
                </c:pt>
                <c:pt idx="685">
                  <c:v>44291.638801365742</c:v>
                </c:pt>
                <c:pt idx="686">
                  <c:v>44291.776139791669</c:v>
                </c:pt>
                <c:pt idx="687">
                  <c:v>44291.913479537034</c:v>
                </c:pt>
                <c:pt idx="688">
                  <c:v>44292.05081789352</c:v>
                </c:pt>
                <c:pt idx="689">
                  <c:v>44292.188154768519</c:v>
                </c:pt>
                <c:pt idx="690">
                  <c:v>44292.325493715274</c:v>
                </c:pt>
                <c:pt idx="691">
                  <c:v>44292.462833263889</c:v>
                </c:pt>
                <c:pt idx="692">
                  <c:v>44292.600169988429</c:v>
                </c:pt>
                <c:pt idx="693">
                  <c:v>44292.737507835649</c:v>
                </c:pt>
                <c:pt idx="694">
                  <c:v>44292.874847418978</c:v>
                </c:pt>
                <c:pt idx="695">
                  <c:v>44293.012186134256</c:v>
                </c:pt>
                <c:pt idx="696">
                  <c:v>44293.149523587963</c:v>
                </c:pt>
                <c:pt idx="697">
                  <c:v>44293.286861342589</c:v>
                </c:pt>
                <c:pt idx="698">
                  <c:v>44293.424201712965</c:v>
                </c:pt>
                <c:pt idx="699">
                  <c:v>44293.561538668982</c:v>
                </c:pt>
                <c:pt idx="700">
                  <c:v>44293.698875833332</c:v>
                </c:pt>
                <c:pt idx="701">
                  <c:v>44293.836215196759</c:v>
                </c:pt>
                <c:pt idx="702">
                  <c:v>44293.973554444441</c:v>
                </c:pt>
                <c:pt idx="703">
                  <c:v>44294.110892303244</c:v>
                </c:pt>
                <c:pt idx="704">
                  <c:v>44294.248228946759</c:v>
                </c:pt>
                <c:pt idx="705">
                  <c:v>44294.385569270831</c:v>
                </c:pt>
                <c:pt idx="706">
                  <c:v>44294.522906990744</c:v>
                </c:pt>
                <c:pt idx="707">
                  <c:v>44294.660243680555</c:v>
                </c:pt>
                <c:pt idx="708">
                  <c:v>44294.797582395833</c:v>
                </c:pt>
                <c:pt idx="709">
                  <c:v>44294.934922025466</c:v>
                </c:pt>
                <c:pt idx="710">
                  <c:v>44295.072260069443</c:v>
                </c:pt>
                <c:pt idx="711">
                  <c:v>44295.209596562498</c:v>
                </c:pt>
                <c:pt idx="712">
                  <c:v>44295.346936250004</c:v>
                </c:pt>
                <c:pt idx="713">
                  <c:v>44295.484275150462</c:v>
                </c:pt>
                <c:pt idx="714">
                  <c:v>44295.621611817129</c:v>
                </c:pt>
                <c:pt idx="715">
                  <c:v>44295.75894994213</c:v>
                </c:pt>
                <c:pt idx="716">
                  <c:v>44295.896289386576</c:v>
                </c:pt>
                <c:pt idx="717">
                  <c:v>44296.033627870369</c:v>
                </c:pt>
                <c:pt idx="718">
                  <c:v>44296.170964861114</c:v>
                </c:pt>
                <c:pt idx="719">
                  <c:v>44296.308303148151</c:v>
                </c:pt>
                <c:pt idx="720">
                  <c:v>44296.445642939812</c:v>
                </c:pt>
                <c:pt idx="721">
                  <c:v>44296.582979525461</c:v>
                </c:pt>
                <c:pt idx="722">
                  <c:v>44296.720316863422</c:v>
                </c:pt>
                <c:pt idx="723">
                  <c:v>44296.857656342596</c:v>
                </c:pt>
                <c:pt idx="724">
                  <c:v>44296.994995069443</c:v>
                </c:pt>
                <c:pt idx="725">
                  <c:v>44297.132332581015</c:v>
                </c:pt>
                <c:pt idx="726">
                  <c:v>44297.26966972222</c:v>
                </c:pt>
                <c:pt idx="727">
                  <c:v>44297.407010034723</c:v>
                </c:pt>
                <c:pt idx="728">
                  <c:v>44297.544347222225</c:v>
                </c:pt>
                <c:pt idx="729">
                  <c:v>44297.681684085648</c:v>
                </c:pt>
                <c:pt idx="730">
                  <c:v>44297.819023136573</c:v>
                </c:pt>
                <c:pt idx="731">
                  <c:v>44297.956362511577</c:v>
                </c:pt>
                <c:pt idx="732">
                  <c:v>44298.09370041667</c:v>
                </c:pt>
                <c:pt idx="733">
                  <c:v>44298.231036724537</c:v>
                </c:pt>
                <c:pt idx="734">
                  <c:v>44298.36837689815</c:v>
                </c:pt>
                <c:pt idx="735">
                  <c:v>44298.505714976855</c:v>
                </c:pt>
                <c:pt idx="736">
                  <c:v>44298.64305146991</c:v>
                </c:pt>
                <c:pt idx="737">
                  <c:v>44298.780389722226</c:v>
                </c:pt>
                <c:pt idx="738">
                  <c:v>44298.917729259258</c:v>
                </c:pt>
                <c:pt idx="739">
                  <c:v>44299.055067314817</c:v>
                </c:pt>
                <c:pt idx="740">
                  <c:v>44299.192403900466</c:v>
                </c:pt>
                <c:pt idx="741">
                  <c:v>44299.329742766204</c:v>
                </c:pt>
                <c:pt idx="742">
                  <c:v>44299.467082002317</c:v>
                </c:pt>
                <c:pt idx="743">
                  <c:v>44299.604418506948</c:v>
                </c:pt>
                <c:pt idx="744">
                  <c:v>44299.741756226853</c:v>
                </c:pt>
                <c:pt idx="745">
                  <c:v>44299.879095555552</c:v>
                </c:pt>
                <c:pt idx="746">
                  <c:v>44300.016434016201</c:v>
                </c:pt>
                <c:pt idx="747">
                  <c:v>44300.153771192126</c:v>
                </c:pt>
                <c:pt idx="748">
                  <c:v>44300.29110884259</c:v>
                </c:pt>
                <c:pt idx="749">
                  <c:v>44300.42844891204</c:v>
                </c:pt>
                <c:pt idx="750">
                  <c:v>44300.565785555555</c:v>
                </c:pt>
                <c:pt idx="751">
                  <c:v>44300.703122523148</c:v>
                </c:pt>
                <c:pt idx="752">
                  <c:v>44300.840461701388</c:v>
                </c:pt>
                <c:pt idx="753">
                  <c:v>44300.977800636574</c:v>
                </c:pt>
                <c:pt idx="754">
                  <c:v>44301.115138194444</c:v>
                </c:pt>
                <c:pt idx="755">
                  <c:v>44301.252474699075</c:v>
                </c:pt>
                <c:pt idx="756">
                  <c:v>44301.389814803239</c:v>
                </c:pt>
                <c:pt idx="757">
                  <c:v>44301.527152175928</c:v>
                </c:pt>
                <c:pt idx="758">
                  <c:v>44301.664488668983</c:v>
                </c:pt>
                <c:pt idx="759">
                  <c:v>44301.80182724537</c:v>
                </c:pt>
                <c:pt idx="760">
                  <c:v>44301.939166597222</c:v>
                </c:pt>
                <c:pt idx="761">
                  <c:v>44302.076504398145</c:v>
                </c:pt>
                <c:pt idx="762">
                  <c:v>44302.213840601849</c:v>
                </c:pt>
                <c:pt idx="763">
                  <c:v>44302.351180196762</c:v>
                </c:pt>
                <c:pt idx="764">
                  <c:v>44302.488518715276</c:v>
                </c:pt>
                <c:pt idx="765">
                  <c:v>44302.625855115744</c:v>
                </c:pt>
                <c:pt idx="766">
                  <c:v>44302.76319302083</c:v>
                </c:pt>
                <c:pt idx="767">
                  <c:v>44302.900532245367</c:v>
                </c:pt>
                <c:pt idx="768">
                  <c:v>44303.037870405089</c:v>
                </c:pt>
                <c:pt idx="769">
                  <c:v>44303.175207071756</c:v>
                </c:pt>
                <c:pt idx="770">
                  <c:v>44303.312545208333</c:v>
                </c:pt>
                <c:pt idx="771">
                  <c:v>44303.449884629626</c:v>
                </c:pt>
                <c:pt idx="772">
                  <c:v>44303.587220937501</c:v>
                </c:pt>
                <c:pt idx="773">
                  <c:v>44303.724558090275</c:v>
                </c:pt>
                <c:pt idx="774">
                  <c:v>44303.861897314811</c:v>
                </c:pt>
                <c:pt idx="775">
                  <c:v>44303.999235717594</c:v>
                </c:pt>
                <c:pt idx="776">
                  <c:v>44304.136572916665</c:v>
                </c:pt>
                <c:pt idx="777">
                  <c:v>44304.273909895834</c:v>
                </c:pt>
                <c:pt idx="778">
                  <c:v>44304.4112499537</c:v>
                </c:pt>
                <c:pt idx="779">
                  <c:v>44304.54858678241</c:v>
                </c:pt>
                <c:pt idx="780">
                  <c:v>44304.685923414349</c:v>
                </c:pt>
                <c:pt idx="781">
                  <c:v>44304.823262233796</c:v>
                </c:pt>
                <c:pt idx="782">
                  <c:v>44304.960601284722</c:v>
                </c:pt>
                <c:pt idx="783">
                  <c:v>44305.097938888888</c:v>
                </c:pt>
                <c:pt idx="784">
                  <c:v>44305.235274930557</c:v>
                </c:pt>
                <c:pt idx="785">
                  <c:v>44305.372614849533</c:v>
                </c:pt>
                <c:pt idx="786">
                  <c:v>44305.509952511573</c:v>
                </c:pt>
                <c:pt idx="787">
                  <c:v>44305.647288726854</c:v>
                </c:pt>
                <c:pt idx="788">
                  <c:v>44305.784626759261</c:v>
                </c:pt>
                <c:pt idx="789">
                  <c:v>44305.921966018519</c:v>
                </c:pt>
                <c:pt idx="790">
                  <c:v>44306.059303738424</c:v>
                </c:pt>
                <c:pt idx="791">
                  <c:v>44306.196639988426</c:v>
                </c:pt>
                <c:pt idx="792">
                  <c:v>44306.333978738425</c:v>
                </c:pt>
                <c:pt idx="793">
                  <c:v>44306.471317592594</c:v>
                </c:pt>
                <c:pt idx="794">
                  <c:v>44306.608653819443</c:v>
                </c:pt>
                <c:pt idx="795">
                  <c:v>44306.745991331016</c:v>
                </c:pt>
                <c:pt idx="796">
                  <c:v>44306.88333034722</c:v>
                </c:pt>
                <c:pt idx="797">
                  <c:v>44307.020668518519</c:v>
                </c:pt>
                <c:pt idx="798">
                  <c:v>44307.158005324076</c:v>
                </c:pt>
                <c:pt idx="799">
                  <c:v>44307.295342812497</c:v>
                </c:pt>
                <c:pt idx="800">
                  <c:v>44307.432682500003</c:v>
                </c:pt>
                <c:pt idx="801">
                  <c:v>44307.570018796294</c:v>
                </c:pt>
                <c:pt idx="802">
                  <c:v>44307.707355497689</c:v>
                </c:pt>
                <c:pt idx="803">
                  <c:v>44307.844694432868</c:v>
                </c:pt>
                <c:pt idx="804">
                  <c:v>44307.98203298611</c:v>
                </c:pt>
                <c:pt idx="805">
                  <c:v>44308.119370196757</c:v>
                </c:pt>
                <c:pt idx="806">
                  <c:v>44308.256706527776</c:v>
                </c:pt>
                <c:pt idx="807">
                  <c:v>44308.39404634259</c:v>
                </c:pt>
                <c:pt idx="808">
                  <c:v>44308.531383344911</c:v>
                </c:pt>
                <c:pt idx="809">
                  <c:v>44308.668719594905</c:v>
                </c:pt>
                <c:pt idx="810">
                  <c:v>44308.806057974536</c:v>
                </c:pt>
                <c:pt idx="811">
                  <c:v>44308.943397002316</c:v>
                </c:pt>
                <c:pt idx="812">
                  <c:v>44309.080734513889</c:v>
                </c:pt>
                <c:pt idx="813">
                  <c:v>44309.218070381947</c:v>
                </c:pt>
                <c:pt idx="814">
                  <c:v>44309.355409826392</c:v>
                </c:pt>
                <c:pt idx="815">
                  <c:v>44309.492747905089</c:v>
                </c:pt>
                <c:pt idx="816">
                  <c:v>44309.630084004631</c:v>
                </c:pt>
                <c:pt idx="817">
                  <c:v>44309.767421655095</c:v>
                </c:pt>
                <c:pt idx="818">
                  <c:v>44309.904760636571</c:v>
                </c:pt>
                <c:pt idx="819">
                  <c:v>44310.042098449077</c:v>
                </c:pt>
                <c:pt idx="820">
                  <c:v>44310.179434756945</c:v>
                </c:pt>
                <c:pt idx="821">
                  <c:v>44310.316772731479</c:v>
                </c:pt>
                <c:pt idx="822">
                  <c:v>44310.454111782405</c:v>
                </c:pt>
                <c:pt idx="823">
                  <c:v>44310.591447800929</c:v>
                </c:pt>
                <c:pt idx="824">
                  <c:v>44310.728784768522</c:v>
                </c:pt>
                <c:pt idx="825">
                  <c:v>44310.866123715277</c:v>
                </c:pt>
                <c:pt idx="826">
                  <c:v>44311.003461805558</c:v>
                </c:pt>
                <c:pt idx="827">
                  <c:v>44311.140798680557</c:v>
                </c:pt>
                <c:pt idx="828">
                  <c:v>44311.278135509259</c:v>
                </c:pt>
                <c:pt idx="829">
                  <c:v>44311.415475289352</c:v>
                </c:pt>
                <c:pt idx="830">
                  <c:v>44311.552811759262</c:v>
                </c:pt>
                <c:pt idx="831">
                  <c:v>44311.690148182868</c:v>
                </c:pt>
                <c:pt idx="832">
                  <c:v>44311.827487835646</c:v>
                </c:pt>
                <c:pt idx="833">
                  <c:v>44311.964828622687</c:v>
                </c:pt>
                <c:pt idx="834">
                  <c:v>44312.102167974539</c:v>
                </c:pt>
                <c:pt idx="835">
                  <c:v>44312.23950585648</c:v>
                </c:pt>
                <c:pt idx="836">
                  <c:v>44312.37684759259</c:v>
                </c:pt>
                <c:pt idx="837">
                  <c:v>44312.514186932873</c:v>
                </c:pt>
                <c:pt idx="838">
                  <c:v>44312.651524953704</c:v>
                </c:pt>
                <c:pt idx="839">
                  <c:v>44312.788864872688</c:v>
                </c:pt>
                <c:pt idx="840">
                  <c:v>44312.926205949072</c:v>
                </c:pt>
                <c:pt idx="841">
                  <c:v>44313.06354545139</c:v>
                </c:pt>
                <c:pt idx="842">
                  <c:v>44313.200883449077</c:v>
                </c:pt>
                <c:pt idx="843">
                  <c:v>44313.33822420139</c:v>
                </c:pt>
                <c:pt idx="844">
                  <c:v>44313.475564768516</c:v>
                </c:pt>
                <c:pt idx="845">
                  <c:v>44313.612902835652</c:v>
                </c:pt>
                <c:pt idx="846">
                  <c:v>44313.750242245369</c:v>
                </c:pt>
                <c:pt idx="847">
                  <c:v>44313.8875830787</c:v>
                </c:pt>
                <c:pt idx="848">
                  <c:v>44314.024923055556</c:v>
                </c:pt>
                <c:pt idx="849">
                  <c:v>44314.162261620368</c:v>
                </c:pt>
                <c:pt idx="850">
                  <c:v>44314.299601076389</c:v>
                </c:pt>
                <c:pt idx="851">
                  <c:v>44314.436942499997</c:v>
                </c:pt>
                <c:pt idx="852">
                  <c:v>44314.574280567133</c:v>
                </c:pt>
                <c:pt idx="853">
                  <c:v>44314.711619166665</c:v>
                </c:pt>
                <c:pt idx="854">
                  <c:v>44314.848959988427</c:v>
                </c:pt>
                <c:pt idx="855">
                  <c:v>44314.986300289354</c:v>
                </c:pt>
                <c:pt idx="856">
                  <c:v>44315.123639305559</c:v>
                </c:pt>
                <c:pt idx="857">
                  <c:v>44315.260977592596</c:v>
                </c:pt>
                <c:pt idx="858">
                  <c:v>44315.398319270833</c:v>
                </c:pt>
                <c:pt idx="859">
                  <c:v>44315.535658032408</c:v>
                </c:pt>
                <c:pt idx="860">
                  <c:v>44315.672996180554</c:v>
                </c:pt>
                <c:pt idx="861">
                  <c:v>44315.810336481481</c:v>
                </c:pt>
                <c:pt idx="862">
                  <c:v>44315.947677326389</c:v>
                </c:pt>
                <c:pt idx="863">
                  <c:v>44316.08501667824</c:v>
                </c:pt>
                <c:pt idx="864">
                  <c:v>44316.222354363425</c:v>
                </c:pt>
                <c:pt idx="865">
                  <c:v>44316.359695763887</c:v>
                </c:pt>
                <c:pt idx="866">
                  <c:v>44316.497035532404</c:v>
                </c:pt>
                <c:pt idx="867">
                  <c:v>44316.634373449073</c:v>
                </c:pt>
                <c:pt idx="868">
                  <c:v>44316.771712986112</c:v>
                </c:pt>
                <c:pt idx="869">
                  <c:v>44316.909053831019</c:v>
                </c:pt>
                <c:pt idx="870">
                  <c:v>44317.046393402779</c:v>
                </c:pt>
                <c:pt idx="871">
                  <c:v>44317.183731481484</c:v>
                </c:pt>
                <c:pt idx="872">
                  <c:v>44317.321071423612</c:v>
                </c:pt>
                <c:pt idx="873">
                  <c:v>44317.458412210646</c:v>
                </c:pt>
                <c:pt idx="874">
                  <c:v>44317.595750057873</c:v>
                </c:pt>
                <c:pt idx="875">
                  <c:v>44317.733088958332</c:v>
                </c:pt>
                <c:pt idx="876">
                  <c:v>44317.870429710645</c:v>
                </c:pt>
                <c:pt idx="877">
                  <c:v>44318.007769583332</c:v>
                </c:pt>
                <c:pt idx="878">
                  <c:v>44318.145108229168</c:v>
                </c:pt>
                <c:pt idx="879">
                  <c:v>44318.282446990743</c:v>
                </c:pt>
                <c:pt idx="880">
                  <c:v>44318.419788553241</c:v>
                </c:pt>
                <c:pt idx="881">
                  <c:v>44318.557126736108</c:v>
                </c:pt>
                <c:pt idx="882">
                  <c:v>44318.694465</c:v>
                </c:pt>
                <c:pt idx="883">
                  <c:v>44318.831805451387</c:v>
                </c:pt>
                <c:pt idx="884">
                  <c:v>44318.969145925927</c:v>
                </c:pt>
                <c:pt idx="885">
                  <c:v>44319.106484965276</c:v>
                </c:pt>
                <c:pt idx="886">
                  <c:v>44319.243822662036</c:v>
                </c:pt>
                <c:pt idx="887">
                  <c:v>44319.381164131948</c:v>
                </c:pt>
                <c:pt idx="888">
                  <c:v>44319.518503090279</c:v>
                </c:pt>
                <c:pt idx="889">
                  <c:v>44319.655840879626</c:v>
                </c:pt>
                <c:pt idx="890">
                  <c:v>44319.793180624998</c:v>
                </c:pt>
                <c:pt idx="891">
                  <c:v>44319.93052141204</c:v>
                </c:pt>
                <c:pt idx="892">
                  <c:v>44320.067860613424</c:v>
                </c:pt>
                <c:pt idx="893">
                  <c:v>44320.20519828704</c:v>
                </c:pt>
                <c:pt idx="894">
                  <c:v>44320.342538935183</c:v>
                </c:pt>
                <c:pt idx="895">
                  <c:v>44320.479879108796</c:v>
                </c:pt>
                <c:pt idx="896">
                  <c:v>44320.617216909719</c:v>
                </c:pt>
                <c:pt idx="897">
                  <c:v>44320.754556111111</c:v>
                </c:pt>
                <c:pt idx="898">
                  <c:v>44320.891896666668</c:v>
                </c:pt>
                <c:pt idx="899">
                  <c:v>44321.029236331022</c:v>
                </c:pt>
                <c:pt idx="900">
                  <c:v>44321.166574537034</c:v>
                </c:pt>
                <c:pt idx="901">
                  <c:v>44321.303913819444</c:v>
                </c:pt>
                <c:pt idx="902">
                  <c:v>44321.441254861114</c:v>
                </c:pt>
                <c:pt idx="903">
                  <c:v>44321.578592604164</c:v>
                </c:pt>
                <c:pt idx="904">
                  <c:v>44321.715930983795</c:v>
                </c:pt>
                <c:pt idx="905">
                  <c:v>44321.853271562497</c:v>
                </c:pt>
                <c:pt idx="906">
                  <c:v>44321.990611504632</c:v>
                </c:pt>
                <c:pt idx="907">
                  <c:v>44322.127950185182</c:v>
                </c:pt>
                <c:pt idx="908">
                  <c:v>44322.26528832176</c:v>
                </c:pt>
                <c:pt idx="909">
                  <c:v>44322.402629745367</c:v>
                </c:pt>
                <c:pt idx="910">
                  <c:v>44322.539968159719</c:v>
                </c:pt>
                <c:pt idx="911">
                  <c:v>44322.677297453702</c:v>
                </c:pt>
                <c:pt idx="912">
                  <c:v>44322.814637511576</c:v>
                </c:pt>
                <c:pt idx="913">
                  <c:v>44322.95197800926</c:v>
                </c:pt>
                <c:pt idx="914">
                  <c:v>44323.08931703704</c:v>
                </c:pt>
                <c:pt idx="915">
                  <c:v>44323.226654409722</c:v>
                </c:pt>
                <c:pt idx="916">
                  <c:v>44323.363995601852</c:v>
                </c:pt>
                <c:pt idx="917">
                  <c:v>44323.501334918983</c:v>
                </c:pt>
                <c:pt idx="918">
                  <c:v>44323.638672511574</c:v>
                </c:pt>
                <c:pt idx="919">
                  <c:v>44323.776011782407</c:v>
                </c:pt>
                <c:pt idx="920">
                  <c:v>44323.913352372685</c:v>
                </c:pt>
                <c:pt idx="921">
                  <c:v>44324.050691585646</c:v>
                </c:pt>
                <c:pt idx="922">
                  <c:v>44324.188029305558</c:v>
                </c:pt>
                <c:pt idx="923">
                  <c:v>44324.325369108796</c:v>
                </c:pt>
                <c:pt idx="924">
                  <c:v>44324.462709513886</c:v>
                </c:pt>
                <c:pt idx="925">
                  <c:v>44324.600047094907</c:v>
                </c:pt>
                <c:pt idx="926">
                  <c:v>44324.737385810186</c:v>
                </c:pt>
                <c:pt idx="927">
                  <c:v>44324.874726249996</c:v>
                </c:pt>
                <c:pt idx="928">
                  <c:v>44325.012065821757</c:v>
                </c:pt>
                <c:pt idx="929">
                  <c:v>44325.149404143522</c:v>
                </c:pt>
                <c:pt idx="930">
                  <c:v>44325.28674275463</c:v>
                </c:pt>
                <c:pt idx="931">
                  <c:v>44325.424083981481</c:v>
                </c:pt>
                <c:pt idx="932">
                  <c:v>44325.561421817132</c:v>
                </c:pt>
                <c:pt idx="933">
                  <c:v>44325.69875984954</c:v>
                </c:pt>
                <c:pt idx="934">
                  <c:v>44325.836100081018</c:v>
                </c:pt>
                <c:pt idx="935">
                  <c:v>44325.973440196758</c:v>
                </c:pt>
                <c:pt idx="936">
                  <c:v>44326.110778923612</c:v>
                </c:pt>
                <c:pt idx="937">
                  <c:v>44326.248116435185</c:v>
                </c:pt>
                <c:pt idx="938">
                  <c:v>44326.385457638891</c:v>
                </c:pt>
                <c:pt idx="939">
                  <c:v>44326.522796226855</c:v>
                </c:pt>
                <c:pt idx="940">
                  <c:v>44326.660133796293</c:v>
                </c:pt>
                <c:pt idx="941">
                  <c:v>44326.797473379629</c:v>
                </c:pt>
                <c:pt idx="942">
                  <c:v>44326.934813888889</c:v>
                </c:pt>
                <c:pt idx="943">
                  <c:v>44327.0721528125</c:v>
                </c:pt>
                <c:pt idx="944">
                  <c:v>44327.209490185189</c:v>
                </c:pt>
                <c:pt idx="945">
                  <c:v>44327.346830752314</c:v>
                </c:pt>
                <c:pt idx="946">
                  <c:v>44327.484170532407</c:v>
                </c:pt>
                <c:pt idx="947">
                  <c:v>44327.621508078701</c:v>
                </c:pt>
                <c:pt idx="948">
                  <c:v>44327.758847083336</c:v>
                </c:pt>
                <c:pt idx="949">
                  <c:v>44327.896187407408</c:v>
                </c:pt>
                <c:pt idx="950">
                  <c:v>44328.033526782405</c:v>
                </c:pt>
                <c:pt idx="951">
                  <c:v>44328.170864664353</c:v>
                </c:pt>
                <c:pt idx="952">
                  <c:v>44328.308203819448</c:v>
                </c:pt>
                <c:pt idx="953">
                  <c:v>44328.445544502312</c:v>
                </c:pt>
                <c:pt idx="954">
                  <c:v>44328.582881979164</c:v>
                </c:pt>
                <c:pt idx="955">
                  <c:v>44328.720220185183</c:v>
                </c:pt>
                <c:pt idx="956">
                  <c:v>44328.857560555552</c:v>
                </c:pt>
                <c:pt idx="957">
                  <c:v>44328.994900173609</c:v>
                </c:pt>
                <c:pt idx="958">
                  <c:v>44329.132238576392</c:v>
                </c:pt>
                <c:pt idx="959">
                  <c:v>44329.269576597224</c:v>
                </c:pt>
                <c:pt idx="960">
                  <c:v>44329.406917800923</c:v>
                </c:pt>
                <c:pt idx="961">
                  <c:v>44329.544255879628</c:v>
                </c:pt>
                <c:pt idx="962">
                  <c:v>44329.681593634261</c:v>
                </c:pt>
                <c:pt idx="963">
                  <c:v>44329.818933564813</c:v>
                </c:pt>
                <c:pt idx="964">
                  <c:v>44329.95627383102</c:v>
                </c:pt>
                <c:pt idx="965">
                  <c:v>44330.093612627315</c:v>
                </c:pt>
                <c:pt idx="966">
                  <c:v>44330.230949826386</c:v>
                </c:pt>
                <c:pt idx="967">
                  <c:v>44330.368290879633</c:v>
                </c:pt>
                <c:pt idx="968">
                  <c:v>44330.50562984954</c:v>
                </c:pt>
                <c:pt idx="969">
                  <c:v>44330.642967245367</c:v>
                </c:pt>
                <c:pt idx="970">
                  <c:v>44330.780306377317</c:v>
                </c:pt>
                <c:pt idx="971">
                  <c:v>44330.917646805552</c:v>
                </c:pt>
                <c:pt idx="972">
                  <c:v>44331.054985752315</c:v>
                </c:pt>
                <c:pt idx="973">
                  <c:v>44331.192323229167</c:v>
                </c:pt>
                <c:pt idx="974">
                  <c:v>44331.329662986114</c:v>
                </c:pt>
                <c:pt idx="975">
                  <c:v>44331.467003124999</c:v>
                </c:pt>
                <c:pt idx="976">
                  <c:v>44331.604340520833</c:v>
                </c:pt>
                <c:pt idx="977">
                  <c:v>44331.741679120372</c:v>
                </c:pt>
                <c:pt idx="978">
                  <c:v>44331.879019340275</c:v>
                </c:pt>
                <c:pt idx="979">
                  <c:v>44332.016358703702</c:v>
                </c:pt>
                <c:pt idx="980">
                  <c:v>44332.153696770831</c:v>
                </c:pt>
                <c:pt idx="981">
                  <c:v>44332.291035312497</c:v>
                </c:pt>
                <c:pt idx="982">
                  <c:v>44332.42837627315</c:v>
                </c:pt>
                <c:pt idx="983">
                  <c:v>44332.565713819444</c:v>
                </c:pt>
                <c:pt idx="984">
                  <c:v>44332.70305167824</c:v>
                </c:pt>
                <c:pt idx="985">
                  <c:v>44332.840391747683</c:v>
                </c:pt>
                <c:pt idx="986">
                  <c:v>44332.977731574072</c:v>
                </c:pt>
                <c:pt idx="987">
                  <c:v>44333.115070034721</c:v>
                </c:pt>
                <c:pt idx="988">
                  <c:v>44333.252407442131</c:v>
                </c:pt>
                <c:pt idx="989">
                  <c:v>44333.389748437497</c:v>
                </c:pt>
                <c:pt idx="990">
                  <c:v>44333.52708670139</c:v>
                </c:pt>
                <c:pt idx="991">
                  <c:v>44333.664424097224</c:v>
                </c:pt>
                <c:pt idx="992">
                  <c:v>44333.801763564814</c:v>
                </c:pt>
                <c:pt idx="993">
                  <c:v>44333.939103819444</c:v>
                </c:pt>
                <c:pt idx="994">
                  <c:v>44334.076442523146</c:v>
                </c:pt>
                <c:pt idx="995">
                  <c:v>44334.213779618054</c:v>
                </c:pt>
                <c:pt idx="996">
                  <c:v>44334.351120115738</c:v>
                </c:pt>
                <c:pt idx="997">
                  <c:v>44334.488459525463</c:v>
                </c:pt>
                <c:pt idx="998">
                  <c:v>44334.625796828703</c:v>
                </c:pt>
                <c:pt idx="999">
                  <c:v>44334.763135636575</c:v>
                </c:pt>
                <c:pt idx="1000">
                  <c:v>44334.90047576389</c:v>
                </c:pt>
                <c:pt idx="1001">
                  <c:v>44335.037814826392</c:v>
                </c:pt>
                <c:pt idx="1002">
                  <c:v>44335.17515239583</c:v>
                </c:pt>
                <c:pt idx="1003">
                  <c:v>44335.312491435187</c:v>
                </c:pt>
                <c:pt idx="1004">
                  <c:v>44335.449831770835</c:v>
                </c:pt>
                <c:pt idx="1005">
                  <c:v>44335.587168981481</c:v>
                </c:pt>
                <c:pt idx="1006">
                  <c:v>44335.724507037034</c:v>
                </c:pt>
                <c:pt idx="1007">
                  <c:v>44335.861847164349</c:v>
                </c:pt>
                <c:pt idx="1008">
                  <c:v>44335.99918648148</c:v>
                </c:pt>
                <c:pt idx="1009">
                  <c:v>44336.136524583337</c:v>
                </c:pt>
                <c:pt idx="1010">
                  <c:v>44336.273862476854</c:v>
                </c:pt>
                <c:pt idx="1011">
                  <c:v>44336.411203437499</c:v>
                </c:pt>
                <c:pt idx="1012">
                  <c:v>44336.548541180557</c:v>
                </c:pt>
                <c:pt idx="1013">
                  <c:v>44336.68587872685</c:v>
                </c:pt>
                <c:pt idx="1014">
                  <c:v>44336.823218460646</c:v>
                </c:pt>
                <c:pt idx="1015">
                  <c:v>44336.960558437502</c:v>
                </c:pt>
                <c:pt idx="1016">
                  <c:v>44337.097896956016</c:v>
                </c:pt>
                <c:pt idx="1017">
                  <c:v>44337.235233912033</c:v>
                </c:pt>
                <c:pt idx="1018">
                  <c:v>44337.372574756948</c:v>
                </c:pt>
                <c:pt idx="1019">
                  <c:v>44337.509913333335</c:v>
                </c:pt>
                <c:pt idx="1020">
                  <c:v>44337.64725047454</c:v>
                </c:pt>
                <c:pt idx="1021">
                  <c:v>44337.784589421295</c:v>
                </c:pt>
                <c:pt idx="1022">
                  <c:v>44337.921929618053</c:v>
                </c:pt>
                <c:pt idx="1023">
                  <c:v>44338.059268263889</c:v>
                </c:pt>
                <c:pt idx="1024">
                  <c:v>44338.196605439814</c:v>
                </c:pt>
                <c:pt idx="1025">
                  <c:v>44338.333945127313</c:v>
                </c:pt>
                <c:pt idx="1026">
                  <c:v>44338.471284907406</c:v>
                </c:pt>
                <c:pt idx="1027">
                  <c:v>44338.608622083331</c:v>
                </c:pt>
                <c:pt idx="1028">
                  <c:v>44338.745960532404</c:v>
                </c:pt>
                <c:pt idx="1029">
                  <c:v>44338.883300486108</c:v>
                </c:pt>
                <c:pt idx="1030">
                  <c:v>44339.020639594906</c:v>
                </c:pt>
                <c:pt idx="1031">
                  <c:v>44339.15797734954</c:v>
                </c:pt>
                <c:pt idx="1032">
                  <c:v>44339.295315787036</c:v>
                </c:pt>
                <c:pt idx="1033">
                  <c:v>44339.432656423611</c:v>
                </c:pt>
                <c:pt idx="1034">
                  <c:v>44339.569993668978</c:v>
                </c:pt>
                <c:pt idx="1035">
                  <c:v>44339.707331331017</c:v>
                </c:pt>
                <c:pt idx="1036">
                  <c:v>44339.844671226849</c:v>
                </c:pt>
                <c:pt idx="1037">
                  <c:v>44339.982010740743</c:v>
                </c:pt>
                <c:pt idx="1038">
                  <c:v>44340.119348912034</c:v>
                </c:pt>
                <c:pt idx="1039">
                  <c:v>44340.256686215274</c:v>
                </c:pt>
                <c:pt idx="1040">
                  <c:v>44340.39402699074</c:v>
                </c:pt>
                <c:pt idx="1041">
                  <c:v>44340.531364965274</c:v>
                </c:pt>
                <c:pt idx="1042">
                  <c:v>44340.668702187497</c:v>
                </c:pt>
                <c:pt idx="1043">
                  <c:v>44340.806041539348</c:v>
                </c:pt>
                <c:pt idx="1044">
                  <c:v>44340.943381550926</c:v>
                </c:pt>
                <c:pt idx="1045">
                  <c:v>44341.080720034719</c:v>
                </c:pt>
                <c:pt idx="1046">
                  <c:v>44341.218056898149</c:v>
                </c:pt>
                <c:pt idx="1047">
                  <c:v>44341.355397326392</c:v>
                </c:pt>
                <c:pt idx="1048">
                  <c:v>44341.492736388886</c:v>
                </c:pt>
                <c:pt idx="1049">
                  <c:v>44341.630073472224</c:v>
                </c:pt>
                <c:pt idx="1050">
                  <c:v>44341.76741212963</c:v>
                </c:pt>
                <c:pt idx="1051">
                  <c:v>44341.90475209491</c:v>
                </c:pt>
                <c:pt idx="1052">
                  <c:v>44342.042090902774</c:v>
                </c:pt>
                <c:pt idx="1053">
                  <c:v>44342.179428206022</c:v>
                </c:pt>
                <c:pt idx="1054">
                  <c:v>44342.316767187498</c:v>
                </c:pt>
                <c:pt idx="1055">
                  <c:v>44342.454107233796</c:v>
                </c:pt>
                <c:pt idx="1056">
                  <c:v>44342.591444259262</c:v>
                </c:pt>
                <c:pt idx="1057">
                  <c:v>44342.728782233797</c:v>
                </c:pt>
                <c:pt idx="1058">
                  <c:v>44342.866122175925</c:v>
                </c:pt>
                <c:pt idx="1059">
                  <c:v>44343.003461273147</c:v>
                </c:pt>
                <c:pt idx="1060">
                  <c:v>44343.140799155095</c:v>
                </c:pt>
                <c:pt idx="1061">
                  <c:v>44343.278136990739</c:v>
                </c:pt>
                <c:pt idx="1062">
                  <c:v>44343.415477766204</c:v>
                </c:pt>
                <c:pt idx="1063">
                  <c:v>44343.552815254632</c:v>
                </c:pt>
                <c:pt idx="1064">
                  <c:v>44343.690152673611</c:v>
                </c:pt>
                <c:pt idx="1065">
                  <c:v>44343.827492291668</c:v>
                </c:pt>
                <c:pt idx="1066">
                  <c:v>44343.96483203704</c:v>
                </c:pt>
                <c:pt idx="1067">
                  <c:v>44344.102170335645</c:v>
                </c:pt>
                <c:pt idx="1068">
                  <c:v>44344.2395071875</c:v>
                </c:pt>
                <c:pt idx="1069">
                  <c:v>44344.376847870371</c:v>
                </c:pt>
                <c:pt idx="1070">
                  <c:v>44344.514186157408</c:v>
                </c:pt>
                <c:pt idx="1071">
                  <c:v>44344.651523136577</c:v>
                </c:pt>
                <c:pt idx="1072">
                  <c:v>44344.788862013891</c:v>
                </c:pt>
                <c:pt idx="1073">
                  <c:v>44344.926202037037</c:v>
                </c:pt>
                <c:pt idx="1074">
                  <c:v>44345.06354048611</c:v>
                </c:pt>
                <c:pt idx="1075">
                  <c:v>44345.200877442127</c:v>
                </c:pt>
                <c:pt idx="1076">
                  <c:v>44345.338217129633</c:v>
                </c:pt>
                <c:pt idx="1077">
                  <c:v>44345.475556655096</c:v>
                </c:pt>
                <c:pt idx="1078">
                  <c:v>44345.612893668978</c:v>
                </c:pt>
                <c:pt idx="1079">
                  <c:v>44345.750232025464</c:v>
                </c:pt>
                <c:pt idx="1080">
                  <c:v>44345.887571805557</c:v>
                </c:pt>
                <c:pt idx="1081">
                  <c:v>44346.024910729167</c:v>
                </c:pt>
                <c:pt idx="1082">
                  <c:v>44346.16224824074</c:v>
                </c:pt>
                <c:pt idx="1083">
                  <c:v>44346.299586643516</c:v>
                </c:pt>
                <c:pt idx="1084">
                  <c:v>44346.436927002316</c:v>
                </c:pt>
                <c:pt idx="1085">
                  <c:v>44346.574264016206</c:v>
                </c:pt>
                <c:pt idx="1086">
                  <c:v>44346.7116015625</c:v>
                </c:pt>
                <c:pt idx="1087">
                  <c:v>44346.848941331016</c:v>
                </c:pt>
                <c:pt idx="1088">
                  <c:v>44346.986280567129</c:v>
                </c:pt>
                <c:pt idx="1089">
                  <c:v>44347.123618518519</c:v>
                </c:pt>
                <c:pt idx="1090">
                  <c:v>44347.260955763886</c:v>
                </c:pt>
                <c:pt idx="1091">
                  <c:v>44347.398296377316</c:v>
                </c:pt>
                <c:pt idx="1092">
                  <c:v>44347.535634085645</c:v>
                </c:pt>
                <c:pt idx="1093">
                  <c:v>44347.672971180553</c:v>
                </c:pt>
                <c:pt idx="1094">
                  <c:v>44347.810310428242</c:v>
                </c:pt>
                <c:pt idx="1095">
                  <c:v>44347.94765021991</c:v>
                </c:pt>
                <c:pt idx="1096">
                  <c:v>44348.084988506947</c:v>
                </c:pt>
                <c:pt idx="1097">
                  <c:v>44348.222325150462</c:v>
                </c:pt>
                <c:pt idx="1098">
                  <c:v>44348.359665497686</c:v>
                </c:pt>
                <c:pt idx="1099">
                  <c:v>44348.497004212964</c:v>
                </c:pt>
                <c:pt idx="1100">
                  <c:v>44348.634341076387</c:v>
                </c:pt>
                <c:pt idx="1101">
                  <c:v>44348.771679560188</c:v>
                </c:pt>
                <c:pt idx="1102">
                  <c:v>44348.909019363426</c:v>
                </c:pt>
                <c:pt idx="1103">
                  <c:v>44349.046357893516</c:v>
                </c:pt>
                <c:pt idx="1104">
                  <c:v>44349.183694930558</c:v>
                </c:pt>
                <c:pt idx="1105">
                  <c:v>44349.321033819448</c:v>
                </c:pt>
                <c:pt idx="1106">
                  <c:v>44349.458373564812</c:v>
                </c:pt>
                <c:pt idx="1107">
                  <c:v>44349.595710381946</c:v>
                </c:pt>
                <c:pt idx="1108">
                  <c:v>44349.733048240741</c:v>
                </c:pt>
                <c:pt idx="1109">
                  <c:v>44349.870387951392</c:v>
                </c:pt>
                <c:pt idx="1110">
                  <c:v>44350.007726793985</c:v>
                </c:pt>
                <c:pt idx="1111">
                  <c:v>44350.145064398152</c:v>
                </c:pt>
                <c:pt idx="1112">
                  <c:v>44350.282402141202</c:v>
                </c:pt>
                <c:pt idx="1113">
                  <c:v>44350.419742662038</c:v>
                </c:pt>
                <c:pt idx="1114">
                  <c:v>44350.557079826387</c:v>
                </c:pt>
                <c:pt idx="1115">
                  <c:v>44350.694417060186</c:v>
                </c:pt>
                <c:pt idx="1116">
                  <c:v>44350.831756493055</c:v>
                </c:pt>
                <c:pt idx="1117">
                  <c:v>44350.969095949076</c:v>
                </c:pt>
                <c:pt idx="1118">
                  <c:v>44351.106433969908</c:v>
                </c:pt>
                <c:pt idx="1119">
                  <c:v>44351.243770648151</c:v>
                </c:pt>
                <c:pt idx="1120">
                  <c:v>44351.381111111114</c:v>
                </c:pt>
                <c:pt idx="1121">
                  <c:v>44351.518449050927</c:v>
                </c:pt>
                <c:pt idx="1122">
                  <c:v>44351.655785821757</c:v>
                </c:pt>
                <c:pt idx="1123">
                  <c:v>44351.793124560187</c:v>
                </c:pt>
                <c:pt idx="1124">
                  <c:v>44351.930464340279</c:v>
                </c:pt>
                <c:pt idx="1125">
                  <c:v>44352.067802534722</c:v>
                </c:pt>
                <c:pt idx="1126">
                  <c:v>44352.205139212965</c:v>
                </c:pt>
                <c:pt idx="1127">
                  <c:v>44352.342478854167</c:v>
                </c:pt>
                <c:pt idx="1128">
                  <c:v>44352.479818032407</c:v>
                </c:pt>
                <c:pt idx="1129">
                  <c:v>44352.617154826388</c:v>
                </c:pt>
                <c:pt idx="1130">
                  <c:v>44352.754493032407</c:v>
                </c:pt>
                <c:pt idx="1131">
                  <c:v>44352.891832592592</c:v>
                </c:pt>
                <c:pt idx="1132">
                  <c:v>44353.029171261573</c:v>
                </c:pt>
                <c:pt idx="1133">
                  <c:v>44353.166508483795</c:v>
                </c:pt>
                <c:pt idx="1134">
                  <c:v>44353.303846782408</c:v>
                </c:pt>
                <c:pt idx="1135">
                  <c:v>44353.441186828706</c:v>
                </c:pt>
                <c:pt idx="1136">
                  <c:v>44353.578523587959</c:v>
                </c:pt>
                <c:pt idx="1137">
                  <c:v>44353.715860995369</c:v>
                </c:pt>
                <c:pt idx="1138">
                  <c:v>44353.853200578706</c:v>
                </c:pt>
                <c:pt idx="1139">
                  <c:v>44353.990539537037</c:v>
                </c:pt>
                <c:pt idx="1140">
                  <c:v>44354.127877245373</c:v>
                </c:pt>
                <c:pt idx="1141">
                  <c:v>44354.265214409723</c:v>
                </c:pt>
                <c:pt idx="1142">
                  <c:v>44354.402554849534</c:v>
                </c:pt>
                <c:pt idx="1143">
                  <c:v>44354.539892280096</c:v>
                </c:pt>
                <c:pt idx="1144">
                  <c:v>44354.677229247682</c:v>
                </c:pt>
                <c:pt idx="1145">
                  <c:v>44354.814568379632</c:v>
                </c:pt>
                <c:pt idx="1146">
                  <c:v>44354.951907939816</c:v>
                </c:pt>
                <c:pt idx="1147">
                  <c:v>44355.089247372685</c:v>
                </c:pt>
                <c:pt idx="1148">
                  <c:v>44355.22658516204</c:v>
                </c:pt>
                <c:pt idx="1149">
                  <c:v>44355.363926759259</c:v>
                </c:pt>
                <c:pt idx="1150">
                  <c:v>44355.501266493055</c:v>
                </c:pt>
                <c:pt idx="1151">
                  <c:v>44355.638604502317</c:v>
                </c:pt>
                <c:pt idx="1152">
                  <c:v>44355.775944189816</c:v>
                </c:pt>
                <c:pt idx="1153">
                  <c:v>44355.913285196759</c:v>
                </c:pt>
                <c:pt idx="1154">
                  <c:v>44356.050624826392</c:v>
                </c:pt>
                <c:pt idx="1155">
                  <c:v>44356.187962974538</c:v>
                </c:pt>
                <c:pt idx="1156">
                  <c:v>44356.325303194448</c:v>
                </c:pt>
                <c:pt idx="1157">
                  <c:v>44356.462644027779</c:v>
                </c:pt>
                <c:pt idx="1158">
                  <c:v>44356.599982025466</c:v>
                </c:pt>
                <c:pt idx="1159">
                  <c:v>44356.737321157409</c:v>
                </c:pt>
                <c:pt idx="1160">
                  <c:v>44356.874662025461</c:v>
                </c:pt>
                <c:pt idx="1161">
                  <c:v>44357.012002037038</c:v>
                </c:pt>
                <c:pt idx="1162">
                  <c:v>44357.149340775461</c:v>
                </c:pt>
                <c:pt idx="1163">
                  <c:v>44357.286679814817</c:v>
                </c:pt>
                <c:pt idx="1164">
                  <c:v>44357.424021481478</c:v>
                </c:pt>
                <c:pt idx="1165">
                  <c:v>44357.56135974537</c:v>
                </c:pt>
                <c:pt idx="1166">
                  <c:v>44357.698698206019</c:v>
                </c:pt>
                <c:pt idx="1167">
                  <c:v>44357.836038865738</c:v>
                </c:pt>
                <c:pt idx="1168">
                  <c:v>44357.973379421295</c:v>
                </c:pt>
                <c:pt idx="1169">
                  <c:v>44358.11071857639</c:v>
                </c:pt>
                <c:pt idx="1170">
                  <c:v>44358.24805652778</c:v>
                </c:pt>
                <c:pt idx="1171">
                  <c:v>44358.38539815972</c:v>
                </c:pt>
                <c:pt idx="1172">
                  <c:v>44358.522737187501</c:v>
                </c:pt>
                <c:pt idx="1173">
                  <c:v>44358.660075185187</c:v>
                </c:pt>
                <c:pt idx="1174">
                  <c:v>44358.797415208333</c:v>
                </c:pt>
                <c:pt idx="1175">
                  <c:v>44358.93475615741</c:v>
                </c:pt>
                <c:pt idx="1176">
                  <c:v>44359.072095520831</c:v>
                </c:pt>
                <c:pt idx="1177">
                  <c:v>44359.20943333333</c:v>
                </c:pt>
                <c:pt idx="1178">
                  <c:v>44359.346774328704</c:v>
                </c:pt>
                <c:pt idx="1179">
                  <c:v>44359.484114560182</c:v>
                </c:pt>
                <c:pt idx="1180">
                  <c:v>44359.621452534724</c:v>
                </c:pt>
                <c:pt idx="1181">
                  <c:v>44359.758791979169</c:v>
                </c:pt>
                <c:pt idx="1182">
                  <c:v>44359.896132743059</c:v>
                </c:pt>
                <c:pt idx="1183">
                  <c:v>44360.033472557872</c:v>
                </c:pt>
                <c:pt idx="1184">
                  <c:v>44360.17081087963</c:v>
                </c:pt>
                <c:pt idx="1185">
                  <c:v>44360.308150474535</c:v>
                </c:pt>
                <c:pt idx="1186">
                  <c:v>44360.4454916088</c:v>
                </c:pt>
                <c:pt idx="1187">
                  <c:v>44360.582829513885</c:v>
                </c:pt>
                <c:pt idx="1188">
                  <c:v>44360.720168171298</c:v>
                </c:pt>
                <c:pt idx="1189">
                  <c:v>44360.857508981484</c:v>
                </c:pt>
                <c:pt idx="1190">
                  <c:v>44360.994849039351</c:v>
                </c:pt>
                <c:pt idx="1191">
                  <c:v>44361.132187881944</c:v>
                </c:pt>
                <c:pt idx="1192">
                  <c:v>44361.269526342592</c:v>
                </c:pt>
                <c:pt idx="1193">
                  <c:v>44361.406867986108</c:v>
                </c:pt>
                <c:pt idx="1194">
                  <c:v>44361.544206516206</c:v>
                </c:pt>
                <c:pt idx="1195">
                  <c:v>44361.681544710649</c:v>
                </c:pt>
                <c:pt idx="1196">
                  <c:v>44361.818885081018</c:v>
                </c:pt>
                <c:pt idx="1197">
                  <c:v>44361.956225787035</c:v>
                </c:pt>
                <c:pt idx="1198">
                  <c:v>44362.093565034724</c:v>
                </c:pt>
                <c:pt idx="1199">
                  <c:v>44362.230902673611</c:v>
                </c:pt>
                <c:pt idx="1200">
                  <c:v>44362.368244178244</c:v>
                </c:pt>
                <c:pt idx="1201">
                  <c:v>44362.505583587961</c:v>
                </c:pt>
                <c:pt idx="1202">
                  <c:v>44362.642921423612</c:v>
                </c:pt>
                <c:pt idx="1203">
                  <c:v>44362.780261006941</c:v>
                </c:pt>
                <c:pt idx="1204">
                  <c:v>44362.917601875</c:v>
                </c:pt>
                <c:pt idx="1205">
                  <c:v>44363.054941273149</c:v>
                </c:pt>
                <c:pt idx="1206">
                  <c:v>44363.192279189818</c:v>
                </c:pt>
                <c:pt idx="1207">
                  <c:v>44363.329619398151</c:v>
                </c:pt>
                <c:pt idx="1208">
                  <c:v>44363.466959976853</c:v>
                </c:pt>
                <c:pt idx="1209">
                  <c:v>44363.604297812497</c:v>
                </c:pt>
                <c:pt idx="1210">
                  <c:v>44363.741636874998</c:v>
                </c:pt>
                <c:pt idx="1211">
                  <c:v>44363.878977534725</c:v>
                </c:pt>
                <c:pt idx="1212">
                  <c:v>44364.016317349538</c:v>
                </c:pt>
                <c:pt idx="1213">
                  <c:v>44364.153655844908</c:v>
                </c:pt>
                <c:pt idx="1214">
                  <c:v>44364.290994849536</c:v>
                </c:pt>
                <c:pt idx="1215">
                  <c:v>44364.428336249999</c:v>
                </c:pt>
                <c:pt idx="1216">
                  <c:v>44364.565674247686</c:v>
                </c:pt>
                <c:pt idx="1217">
                  <c:v>44364.703012557868</c:v>
                </c:pt>
                <c:pt idx="1218">
                  <c:v>44364.840353078704</c:v>
                </c:pt>
                <c:pt idx="1219">
                  <c:v>44364.977693356479</c:v>
                </c:pt>
                <c:pt idx="1220">
                  <c:v>44365.115032268521</c:v>
                </c:pt>
                <c:pt idx="1221">
                  <c:v>44365.252370127317</c:v>
                </c:pt>
                <c:pt idx="1222">
                  <c:v>44365.389711574077</c:v>
                </c:pt>
                <c:pt idx="1223">
                  <c:v>44365.527050300923</c:v>
                </c:pt>
                <c:pt idx="1224">
                  <c:v>44365.66438814815</c:v>
                </c:pt>
                <c:pt idx="1225">
                  <c:v>44365.801728078703</c:v>
                </c:pt>
                <c:pt idx="1226">
                  <c:v>44365.939068784719</c:v>
                </c:pt>
                <c:pt idx="1227">
                  <c:v>44366.076407939814</c:v>
                </c:pt>
                <c:pt idx="1228">
                  <c:v>44366.213745497684</c:v>
                </c:pt>
                <c:pt idx="1229">
                  <c:v>44366.351086446761</c:v>
                </c:pt>
                <c:pt idx="1230">
                  <c:v>44366.488426331016</c:v>
                </c:pt>
                <c:pt idx="1231">
                  <c:v>44366.625764097225</c:v>
                </c:pt>
                <c:pt idx="1232">
                  <c:v>44366.763103368059</c:v>
                </c:pt>
                <c:pt idx="1233">
                  <c:v>44366.900443958337</c:v>
                </c:pt>
                <c:pt idx="1234">
                  <c:v>44367.037783495369</c:v>
                </c:pt>
                <c:pt idx="1235">
                  <c:v>44367.175121539352</c:v>
                </c:pt>
                <c:pt idx="1236">
                  <c:v>44367.312461041663</c:v>
                </c:pt>
                <c:pt idx="1237">
                  <c:v>44367.449801863426</c:v>
                </c:pt>
                <c:pt idx="1238">
                  <c:v>44367.58713954861</c:v>
                </c:pt>
                <c:pt idx="1239">
                  <c:v>44367.7244780787</c:v>
                </c:pt>
                <c:pt idx="1240">
                  <c:v>44367.86181869213</c:v>
                </c:pt>
                <c:pt idx="1241">
                  <c:v>44367.999158495368</c:v>
                </c:pt>
                <c:pt idx="1242">
                  <c:v>44368.136497083331</c:v>
                </c:pt>
                <c:pt idx="1243">
                  <c:v>44368.273835462962</c:v>
                </c:pt>
                <c:pt idx="1244">
                  <c:v>44368.411176909722</c:v>
                </c:pt>
                <c:pt idx="1245">
                  <c:v>44368.548515138886</c:v>
                </c:pt>
                <c:pt idx="1246">
                  <c:v>44368.685853194445</c:v>
                </c:pt>
                <c:pt idx="1247">
                  <c:v>44368.823193425924</c:v>
                </c:pt>
                <c:pt idx="1248">
                  <c:v>44368.960533888887</c:v>
                </c:pt>
                <c:pt idx="1249">
                  <c:v>44369.097872905091</c:v>
                </c:pt>
                <c:pt idx="1250">
                  <c:v>44369.235210381943</c:v>
                </c:pt>
                <c:pt idx="1251">
                  <c:v>44369.37255172454</c:v>
                </c:pt>
                <c:pt idx="1252">
                  <c:v>44369.509890821762</c:v>
                </c:pt>
                <c:pt idx="1253">
                  <c:v>44369.647228472226</c:v>
                </c:pt>
                <c:pt idx="1254">
                  <c:v>44369.784567939816</c:v>
                </c:pt>
                <c:pt idx="1255">
                  <c:v>44369.921908645832</c:v>
                </c:pt>
                <c:pt idx="1256">
                  <c:v>44370.059247812504</c:v>
                </c:pt>
                <c:pt idx="1257">
                  <c:v>44370.196585509257</c:v>
                </c:pt>
                <c:pt idx="1258">
                  <c:v>44370.33392571759</c:v>
                </c:pt>
                <c:pt idx="1259">
                  <c:v>44370.471266030094</c:v>
                </c:pt>
                <c:pt idx="1260">
                  <c:v>44370.608603726854</c:v>
                </c:pt>
                <c:pt idx="1261">
                  <c:v>44370.74594270833</c:v>
                </c:pt>
                <c:pt idx="1262">
                  <c:v>44370.883283194446</c:v>
                </c:pt>
                <c:pt idx="1263">
                  <c:v>44371.020622835647</c:v>
                </c:pt>
                <c:pt idx="1264">
                  <c:v>44371.157961122684</c:v>
                </c:pt>
                <c:pt idx="1265">
                  <c:v>44371.295300104168</c:v>
                </c:pt>
                <c:pt idx="1266">
                  <c:v>44371.432641273146</c:v>
                </c:pt>
                <c:pt idx="1267">
                  <c:v>44371.569979050924</c:v>
                </c:pt>
                <c:pt idx="1268">
                  <c:v>44371.70731726852</c:v>
                </c:pt>
                <c:pt idx="1269">
                  <c:v>44371.844657696762</c:v>
                </c:pt>
                <c:pt idx="1270">
                  <c:v>44371.981997743052</c:v>
                </c:pt>
                <c:pt idx="1271">
                  <c:v>44372.119336469907</c:v>
                </c:pt>
                <c:pt idx="1272">
                  <c:v>44372.256674305558</c:v>
                </c:pt>
                <c:pt idx="1273">
                  <c:v>44372.394015636572</c:v>
                </c:pt>
                <c:pt idx="1274">
                  <c:v>44372.531354143517</c:v>
                </c:pt>
                <c:pt idx="1275">
                  <c:v>44372.668691921295</c:v>
                </c:pt>
                <c:pt idx="1276">
                  <c:v>44372.806031805558</c:v>
                </c:pt>
                <c:pt idx="1277">
                  <c:v>44372.943372361115</c:v>
                </c:pt>
                <c:pt idx="1278">
                  <c:v>44373.080711388888</c:v>
                </c:pt>
                <c:pt idx="1279">
                  <c:v>44373.218048796298</c:v>
                </c:pt>
                <c:pt idx="1280">
                  <c:v>44373.355389756944</c:v>
                </c:pt>
                <c:pt idx="1281">
                  <c:v>44373.492729375001</c:v>
                </c:pt>
                <c:pt idx="1282">
                  <c:v>44373.630066990743</c:v>
                </c:pt>
                <c:pt idx="1283">
                  <c:v>44373.767406180559</c:v>
                </c:pt>
                <c:pt idx="1284">
                  <c:v>44373.904746689812</c:v>
                </c:pt>
                <c:pt idx="1285">
                  <c:v>44374.042086041663</c:v>
                </c:pt>
                <c:pt idx="1286">
                  <c:v>44374.179423877315</c:v>
                </c:pt>
                <c:pt idx="1287">
                  <c:v>44374.316763391202</c:v>
                </c:pt>
                <c:pt idx="1288">
                  <c:v>44374.454103981479</c:v>
                </c:pt>
                <c:pt idx="1289">
                  <c:v>44374.591441539349</c:v>
                </c:pt>
                <c:pt idx="1290">
                  <c:v>44374.728780046295</c:v>
                </c:pt>
                <c:pt idx="1291">
                  <c:v>44374.866120520834</c:v>
                </c:pt>
                <c:pt idx="1292">
                  <c:v>44375.003460150459</c:v>
                </c:pt>
                <c:pt idx="1293">
                  <c:v>44375.140798564818</c:v>
                </c:pt>
                <c:pt idx="1294">
                  <c:v>44375.278136932873</c:v>
                </c:pt>
                <c:pt idx="1295">
                  <c:v>44375.415478240742</c:v>
                </c:pt>
                <c:pt idx="1296">
                  <c:v>44375.552816249998</c:v>
                </c:pt>
                <c:pt idx="1297">
                  <c:v>44375.690154201387</c:v>
                </c:pt>
                <c:pt idx="1298">
                  <c:v>44375.827494351855</c:v>
                </c:pt>
                <c:pt idx="1299">
                  <c:v>44375.964834618055</c:v>
                </c:pt>
                <c:pt idx="1300">
                  <c:v>44376.102173460647</c:v>
                </c:pt>
                <c:pt idx="1301">
                  <c:v>44376.239510833337</c:v>
                </c:pt>
                <c:pt idx="1302">
                  <c:v>44376.376852048612</c:v>
                </c:pt>
                <c:pt idx="1303">
                  <c:v>44376.514190856484</c:v>
                </c:pt>
                <c:pt idx="1304">
                  <c:v>44376.651528368056</c:v>
                </c:pt>
                <c:pt idx="1305">
                  <c:v>44376.788867777781</c:v>
                </c:pt>
                <c:pt idx="1306">
                  <c:v>44376.926208321762</c:v>
                </c:pt>
                <c:pt idx="1307">
                  <c:v>44377.063547303238</c:v>
                </c:pt>
                <c:pt idx="1308">
                  <c:v>44377.20088478009</c:v>
                </c:pt>
                <c:pt idx="1309">
                  <c:v>44377.338225011576</c:v>
                </c:pt>
                <c:pt idx="1310">
                  <c:v>44377.475565057874</c:v>
                </c:pt>
                <c:pt idx="1311">
                  <c:v>44377.612902604167</c:v>
                </c:pt>
                <c:pt idx="1312">
                  <c:v>44377.750241504633</c:v>
                </c:pt>
                <c:pt idx="1313">
                  <c:v>44377.887581817129</c:v>
                </c:pt>
                <c:pt idx="1314">
                  <c:v>44378.024921273151</c:v>
                </c:pt>
                <c:pt idx="1315">
                  <c:v>44378.162259317127</c:v>
                </c:pt>
                <c:pt idx="1316">
                  <c:v>44378.299598252313</c:v>
                </c:pt>
                <c:pt idx="1317">
                  <c:v>44378.436939155094</c:v>
                </c:pt>
                <c:pt idx="1318">
                  <c:v>44378.574276701387</c:v>
                </c:pt>
                <c:pt idx="1319">
                  <c:v>44378.711614791668</c:v>
                </c:pt>
                <c:pt idx="1320">
                  <c:v>44378.848955092595</c:v>
                </c:pt>
                <c:pt idx="1321">
                  <c:v>44378.986294884256</c:v>
                </c:pt>
                <c:pt idx="1322">
                  <c:v>44379.123633379633</c:v>
                </c:pt>
                <c:pt idx="1323">
                  <c:v>44379.260971157404</c:v>
                </c:pt>
                <c:pt idx="1324">
                  <c:v>44379.39831232639</c:v>
                </c:pt>
                <c:pt idx="1325">
                  <c:v>44379.535650578706</c:v>
                </c:pt>
                <c:pt idx="1326">
                  <c:v>44379.672988217593</c:v>
                </c:pt>
                <c:pt idx="1327">
                  <c:v>44379.810328020831</c:v>
                </c:pt>
                <c:pt idx="1328">
                  <c:v>44379.947668356479</c:v>
                </c:pt>
                <c:pt idx="1329">
                  <c:v>44380.085007199072</c:v>
                </c:pt>
                <c:pt idx="1330">
                  <c:v>44380.222344398149</c:v>
                </c:pt>
                <c:pt idx="1331">
                  <c:v>44380.359685312498</c:v>
                </c:pt>
                <c:pt idx="1332">
                  <c:v>44380.497024583332</c:v>
                </c:pt>
                <c:pt idx="1333">
                  <c:v>44380.634362002318</c:v>
                </c:pt>
                <c:pt idx="1334">
                  <c:v>44380.771701053243</c:v>
                </c:pt>
                <c:pt idx="1335">
                  <c:v>44380.909041412036</c:v>
                </c:pt>
                <c:pt idx="1336">
                  <c:v>44381.046380509259</c:v>
                </c:pt>
                <c:pt idx="1337">
                  <c:v>44381.183718101849</c:v>
                </c:pt>
                <c:pt idx="1338">
                  <c:v>44381.321057557871</c:v>
                </c:pt>
                <c:pt idx="1339">
                  <c:v>44381.458397881943</c:v>
                </c:pt>
                <c:pt idx="1340">
                  <c:v>44381.595735254632</c:v>
                </c:pt>
                <c:pt idx="1341">
                  <c:v>44381.733073692129</c:v>
                </c:pt>
                <c:pt idx="1342">
                  <c:v>44381.870413969904</c:v>
                </c:pt>
                <c:pt idx="1343">
                  <c:v>44382.007753379628</c:v>
                </c:pt>
                <c:pt idx="1344">
                  <c:v>44382.145091574072</c:v>
                </c:pt>
                <c:pt idx="1345">
                  <c:v>44382.282429884261</c:v>
                </c:pt>
                <c:pt idx="1346">
                  <c:v>44382.419770983797</c:v>
                </c:pt>
                <c:pt idx="1347">
                  <c:v>44382.557108726854</c:v>
                </c:pt>
                <c:pt idx="1348">
                  <c:v>44382.694446550922</c:v>
                </c:pt>
                <c:pt idx="1349">
                  <c:v>44382.831786562499</c:v>
                </c:pt>
                <c:pt idx="1350">
                  <c:v>44382.969126585645</c:v>
                </c:pt>
                <c:pt idx="1351">
                  <c:v>44383.106465196761</c:v>
                </c:pt>
                <c:pt idx="1352">
                  <c:v>44383.24380246528</c:v>
                </c:pt>
                <c:pt idx="1353">
                  <c:v>44383.381143506944</c:v>
                </c:pt>
                <c:pt idx="1354">
                  <c:v>44383.518482025465</c:v>
                </c:pt>
                <c:pt idx="1355">
                  <c:v>44383.655819398147</c:v>
                </c:pt>
                <c:pt idx="1356">
                  <c:v>44383.793158726854</c:v>
                </c:pt>
                <c:pt idx="1357">
                  <c:v>44383.930499097223</c:v>
                </c:pt>
                <c:pt idx="1358">
                  <c:v>44384.067837881943</c:v>
                </c:pt>
                <c:pt idx="1359">
                  <c:v>44384.205175150462</c:v>
                </c:pt>
                <c:pt idx="1360">
                  <c:v>44384.342515393517</c:v>
                </c:pt>
                <c:pt idx="1361">
                  <c:v>44384.479855162041</c:v>
                </c:pt>
                <c:pt idx="1362">
                  <c:v>44384.617192557867</c:v>
                </c:pt>
                <c:pt idx="1363">
                  <c:v>44384.754531354163</c:v>
                </c:pt>
                <c:pt idx="1364">
                  <c:v>44384.891871516207</c:v>
                </c:pt>
                <c:pt idx="1365">
                  <c:v>44385.029210787034</c:v>
                </c:pt>
                <c:pt idx="1366">
                  <c:v>44385.166548611109</c:v>
                </c:pt>
                <c:pt idx="1367">
                  <c:v>44385.303887511574</c:v>
                </c:pt>
                <c:pt idx="1368">
                  <c:v>44385.441228159725</c:v>
                </c:pt>
                <c:pt idx="1369">
                  <c:v>44385.578565520831</c:v>
                </c:pt>
                <c:pt idx="1370">
                  <c:v>44385.715903530094</c:v>
                </c:pt>
                <c:pt idx="1371">
                  <c:v>44385.853243726851</c:v>
                </c:pt>
                <c:pt idx="1372">
                  <c:v>44385.990583287035</c:v>
                </c:pt>
                <c:pt idx="1373">
                  <c:v>44386.127921597224</c:v>
                </c:pt>
                <c:pt idx="1374">
                  <c:v>44386.265259363427</c:v>
                </c:pt>
                <c:pt idx="1375">
                  <c:v>44386.402600428242</c:v>
                </c:pt>
                <c:pt idx="1376">
                  <c:v>44386.53993846065</c:v>
                </c:pt>
                <c:pt idx="1377">
                  <c:v>44386.677276030096</c:v>
                </c:pt>
                <c:pt idx="1378">
                  <c:v>44386.81461577546</c:v>
                </c:pt>
                <c:pt idx="1379">
                  <c:v>44386.951955949073</c:v>
                </c:pt>
                <c:pt idx="1380">
                  <c:v>44387.089294652775</c:v>
                </c:pt>
                <c:pt idx="1381">
                  <c:v>44387.226631724538</c:v>
                </c:pt>
                <c:pt idx="1382">
                  <c:v>44387.363972604166</c:v>
                </c:pt>
                <c:pt idx="1383">
                  <c:v>44387.501311597225</c:v>
                </c:pt>
                <c:pt idx="1384">
                  <c:v>44387.638648877313</c:v>
                </c:pt>
                <c:pt idx="1385">
                  <c:v>44387.775987847221</c:v>
                </c:pt>
                <c:pt idx="1386">
                  <c:v>44387.913328136572</c:v>
                </c:pt>
                <c:pt idx="1387">
                  <c:v>44388.050667037038</c:v>
                </c:pt>
                <c:pt idx="1388">
                  <c:v>44388.188004456017</c:v>
                </c:pt>
                <c:pt idx="1389">
                  <c:v>44388.325343958335</c:v>
                </c:pt>
                <c:pt idx="1390">
                  <c:v>44388.462684062499</c:v>
                </c:pt>
                <c:pt idx="1391">
                  <c:v>44388.600021342594</c:v>
                </c:pt>
                <c:pt idx="1392">
                  <c:v>44388.737359756946</c:v>
                </c:pt>
                <c:pt idx="1393">
                  <c:v>44388.87469989583</c:v>
                </c:pt>
                <c:pt idx="1394">
                  <c:v>44389.01203917824</c:v>
                </c:pt>
                <c:pt idx="1395">
                  <c:v>44389.149377199072</c:v>
                </c:pt>
                <c:pt idx="1396">
                  <c:v>44389.286715520837</c:v>
                </c:pt>
                <c:pt idx="1397">
                  <c:v>44389.424056458331</c:v>
                </c:pt>
                <c:pt idx="1398">
                  <c:v>44389.561393993055</c:v>
                </c:pt>
                <c:pt idx="1399">
                  <c:v>44389.698731736113</c:v>
                </c:pt>
                <c:pt idx="1400">
                  <c:v>44389.836071678241</c:v>
                </c:pt>
                <c:pt idx="1401">
                  <c:v>44389.97341150463</c:v>
                </c:pt>
                <c:pt idx="1402">
                  <c:v>44390.110749942127</c:v>
                </c:pt>
                <c:pt idx="1403">
                  <c:v>44390.248087164349</c:v>
                </c:pt>
                <c:pt idx="1404">
                  <c:v>44390.385428078705</c:v>
                </c:pt>
                <c:pt idx="1405">
                  <c:v>44390.522766377311</c:v>
                </c:pt>
                <c:pt idx="1406">
                  <c:v>44390.660103657407</c:v>
                </c:pt>
                <c:pt idx="1407">
                  <c:v>44390.797442962961</c:v>
                </c:pt>
                <c:pt idx="1408">
                  <c:v>44390.934783182871</c:v>
                </c:pt>
                <c:pt idx="1409">
                  <c:v>44391.072121817131</c:v>
                </c:pt>
                <c:pt idx="1410">
                  <c:v>44391.209458900463</c:v>
                </c:pt>
                <c:pt idx="1411">
                  <c:v>44391.346799178238</c:v>
                </c:pt>
                <c:pt idx="1412">
                  <c:v>44391.484138680556</c:v>
                </c:pt>
                <c:pt idx="1413">
                  <c:v>44391.6214759375</c:v>
                </c:pt>
                <c:pt idx="1414">
                  <c:v>44391.758814652778</c:v>
                </c:pt>
                <c:pt idx="1415">
                  <c:v>44391.896154699076</c:v>
                </c:pt>
                <c:pt idx="1416">
                  <c:v>44392.033493773146</c:v>
                </c:pt>
                <c:pt idx="1417">
                  <c:v>44392.170831377312</c:v>
                </c:pt>
                <c:pt idx="1418">
                  <c:v>44392.308170243057</c:v>
                </c:pt>
                <c:pt idx="1419">
                  <c:v>44392.445510648147</c:v>
                </c:pt>
                <c:pt idx="1420">
                  <c:v>44392.582847835649</c:v>
                </c:pt>
                <c:pt idx="1421">
                  <c:v>44392.720185763887</c:v>
                </c:pt>
                <c:pt idx="1422">
                  <c:v>44392.857525844905</c:v>
                </c:pt>
                <c:pt idx="1423">
                  <c:v>44392.994865173612</c:v>
                </c:pt>
                <c:pt idx="1424">
                  <c:v>44393.132203287038</c:v>
                </c:pt>
                <c:pt idx="1425">
                  <c:v>44393.269541030095</c:v>
                </c:pt>
                <c:pt idx="1426">
                  <c:v>44393.406881944444</c:v>
                </c:pt>
                <c:pt idx="1427">
                  <c:v>44393.544219745374</c:v>
                </c:pt>
                <c:pt idx="1428">
                  <c:v>44393.68155721065</c:v>
                </c:pt>
                <c:pt idx="1429">
                  <c:v>44393.818896863428</c:v>
                </c:pt>
                <c:pt idx="1430">
                  <c:v>44393.956236840277</c:v>
                </c:pt>
                <c:pt idx="1431">
                  <c:v>44394.093575358798</c:v>
                </c:pt>
                <c:pt idx="1432">
                  <c:v>44394.230912268518</c:v>
                </c:pt>
                <c:pt idx="1433">
                  <c:v>44394.368253043984</c:v>
                </c:pt>
                <c:pt idx="1434">
                  <c:v>44394.50559173611</c:v>
                </c:pt>
                <c:pt idx="1435">
                  <c:v>44394.642928842593</c:v>
                </c:pt>
                <c:pt idx="1436">
                  <c:v>44394.780267708331</c:v>
                </c:pt>
                <c:pt idx="1437">
                  <c:v>44394.917607847223</c:v>
                </c:pt>
                <c:pt idx="1438">
                  <c:v>44395.05494652778</c:v>
                </c:pt>
                <c:pt idx="1439">
                  <c:v>44395.19228372685</c:v>
                </c:pt>
                <c:pt idx="1440">
                  <c:v>44395.329623206017</c:v>
                </c:pt>
                <c:pt idx="1441">
                  <c:v>44395.466963067127</c:v>
                </c:pt>
                <c:pt idx="1442">
                  <c:v>44395.604300185187</c:v>
                </c:pt>
                <c:pt idx="1443">
                  <c:v>44395.741638530089</c:v>
                </c:pt>
                <c:pt idx="1444">
                  <c:v>44395.878978472225</c:v>
                </c:pt>
                <c:pt idx="1445">
                  <c:v>44396.016317569447</c:v>
                </c:pt>
                <c:pt idx="1446">
                  <c:v>44396.153655358794</c:v>
                </c:pt>
                <c:pt idx="1447">
                  <c:v>44396.290993645831</c:v>
                </c:pt>
                <c:pt idx="1448">
                  <c:v>44396.428334340279</c:v>
                </c:pt>
                <c:pt idx="1449">
                  <c:v>44396.565671620374</c:v>
                </c:pt>
                <c:pt idx="1450">
                  <c:v>44396.70300922454</c:v>
                </c:pt>
                <c:pt idx="1451">
                  <c:v>44396.840349039354</c:v>
                </c:pt>
                <c:pt idx="1452">
                  <c:v>44396.977688611114</c:v>
                </c:pt>
                <c:pt idx="1453">
                  <c:v>44397.115026817133</c:v>
                </c:pt>
                <c:pt idx="1454">
                  <c:v>44397.252363969907</c:v>
                </c:pt>
                <c:pt idx="1455">
                  <c:v>44397.38970472222</c:v>
                </c:pt>
                <c:pt idx="1456">
                  <c:v>44397.527042754627</c:v>
                </c:pt>
                <c:pt idx="1457">
                  <c:v>44397.664379895832</c:v>
                </c:pt>
                <c:pt idx="1458">
                  <c:v>44397.801719131945</c:v>
                </c:pt>
                <c:pt idx="1459">
                  <c:v>44397.939059155091</c:v>
                </c:pt>
                <c:pt idx="1460">
                  <c:v>44398.07639761574</c:v>
                </c:pt>
                <c:pt idx="1461">
                  <c:v>44398.213734490739</c:v>
                </c:pt>
                <c:pt idx="1462">
                  <c:v>44398.351074756945</c:v>
                </c:pt>
                <c:pt idx="1463">
                  <c:v>44398.488413946761</c:v>
                </c:pt>
                <c:pt idx="1464">
                  <c:v>44398.625751030093</c:v>
                </c:pt>
                <c:pt idx="1465">
                  <c:v>44398.763089629632</c:v>
                </c:pt>
                <c:pt idx="1466">
                  <c:v>44398.90042953704</c:v>
                </c:pt>
                <c:pt idx="1467">
                  <c:v>44399.037768391201</c:v>
                </c:pt>
                <c:pt idx="1468">
                  <c:v>44399.175105752314</c:v>
                </c:pt>
                <c:pt idx="1469">
                  <c:v>44399.312444594907</c:v>
                </c:pt>
                <c:pt idx="1470">
                  <c:v>44399.449784733799</c:v>
                </c:pt>
                <c:pt idx="1471">
                  <c:v>44399.587121747689</c:v>
                </c:pt>
                <c:pt idx="1472">
                  <c:v>44399.724459618054</c:v>
                </c:pt>
                <c:pt idx="1473">
                  <c:v>44399.861799548613</c:v>
                </c:pt>
                <c:pt idx="1474">
                  <c:v>44399.999138680556</c:v>
                </c:pt>
                <c:pt idx="1475">
                  <c:v>44400.136476608794</c:v>
                </c:pt>
                <c:pt idx="1476">
                  <c:v>44400.27381431713</c:v>
                </c:pt>
                <c:pt idx="1477">
                  <c:v>44400.411155104164</c:v>
                </c:pt>
                <c:pt idx="1478">
                  <c:v>44400.54849267361</c:v>
                </c:pt>
                <c:pt idx="1479">
                  <c:v>44400.685830057868</c:v>
                </c:pt>
                <c:pt idx="1480">
                  <c:v>44400.823169629628</c:v>
                </c:pt>
                <c:pt idx="1481">
                  <c:v>44400.960509432873</c:v>
                </c:pt>
                <c:pt idx="1482">
                  <c:v>44401.097847789351</c:v>
                </c:pt>
                <c:pt idx="1483">
                  <c:v>44401.235184606485</c:v>
                </c:pt>
                <c:pt idx="1484">
                  <c:v>44401.372525289349</c:v>
                </c:pt>
                <c:pt idx="1485">
                  <c:v>44401.509863715277</c:v>
                </c:pt>
                <c:pt idx="1486">
                  <c:v>44401.647200706022</c:v>
                </c:pt>
                <c:pt idx="1487">
                  <c:v>44401.784539513887</c:v>
                </c:pt>
                <c:pt idx="1488">
                  <c:v>44401.921879548609</c:v>
                </c:pt>
                <c:pt idx="1489">
                  <c:v>44402.05921806713</c:v>
                </c:pt>
                <c:pt idx="1490">
                  <c:v>44402.196555092596</c:v>
                </c:pt>
                <c:pt idx="1491">
                  <c:v>44402.333894641204</c:v>
                </c:pt>
                <c:pt idx="1492">
                  <c:v>44402.471234293982</c:v>
                </c:pt>
                <c:pt idx="1493">
                  <c:v>44402.608571319448</c:v>
                </c:pt>
                <c:pt idx="1494">
                  <c:v>44402.745909641206</c:v>
                </c:pt>
                <c:pt idx="1495">
                  <c:v>44402.883249456019</c:v>
                </c:pt>
                <c:pt idx="1496">
                  <c:v>44403.020588437503</c:v>
                </c:pt>
                <c:pt idx="1497">
                  <c:v>44403.157926053238</c:v>
                </c:pt>
                <c:pt idx="1498">
                  <c:v>44403.295264363427</c:v>
                </c:pt>
                <c:pt idx="1499">
                  <c:v>44403.432604861111</c:v>
                </c:pt>
                <c:pt idx="1500">
                  <c:v>44403.569941979164</c:v>
                </c:pt>
                <c:pt idx="1501">
                  <c:v>44403.707279513888</c:v>
                </c:pt>
                <c:pt idx="1502">
                  <c:v>44403.844619270836</c:v>
                </c:pt>
                <c:pt idx="1503">
                  <c:v>44403.981958645832</c:v>
                </c:pt>
                <c:pt idx="1504">
                  <c:v>44404.119296689816</c:v>
                </c:pt>
                <c:pt idx="1505">
                  <c:v>44404.256633854166</c:v>
                </c:pt>
                <c:pt idx="1506">
                  <c:v>44404.393974513892</c:v>
                </c:pt>
                <c:pt idx="1507">
                  <c:v>44404.53131233796</c:v>
                </c:pt>
                <c:pt idx="1508">
                  <c:v>44404.668649432868</c:v>
                </c:pt>
                <c:pt idx="1509">
                  <c:v>44404.805988657405</c:v>
                </c:pt>
                <c:pt idx="1510">
                  <c:v>44404.943328530091</c:v>
                </c:pt>
                <c:pt idx="1511">
                  <c:v>44405.080666875001</c:v>
                </c:pt>
                <c:pt idx="1512">
                  <c:v>44405.218003599533</c:v>
                </c:pt>
                <c:pt idx="1513">
                  <c:v>44405.355343877316</c:v>
                </c:pt>
                <c:pt idx="1514">
                  <c:v>44405.492683958335</c:v>
                </c:pt>
                <c:pt idx="1515">
                  <c:v>44405.630022037039</c:v>
                </c:pt>
                <c:pt idx="1516">
                  <c:v>44405.767361678241</c:v>
                </c:pt>
                <c:pt idx="1517">
                  <c:v>44405.904702650463</c:v>
                </c:pt>
                <c:pt idx="1518">
                  <c:v>44406.042042453701</c:v>
                </c:pt>
                <c:pt idx="1519">
                  <c:v>44406.179380740738</c:v>
                </c:pt>
                <c:pt idx="1520">
                  <c:v>44406.316720706018</c:v>
                </c:pt>
                <c:pt idx="1521">
                  <c:v>44406.454061747689</c:v>
                </c:pt>
                <c:pt idx="1522">
                  <c:v>44406.591399756944</c:v>
                </c:pt>
                <c:pt idx="1523">
                  <c:v>44406.728738726852</c:v>
                </c:pt>
                <c:pt idx="1524">
                  <c:v>44406.866079664353</c:v>
                </c:pt>
                <c:pt idx="1525">
                  <c:v>44407.003419733795</c:v>
                </c:pt>
                <c:pt idx="1526">
                  <c:v>44407.140758611109</c:v>
                </c:pt>
                <c:pt idx="1527">
                  <c:v>44407.278097430557</c:v>
                </c:pt>
                <c:pt idx="1528">
                  <c:v>44407.415439201388</c:v>
                </c:pt>
                <c:pt idx="1529">
                  <c:v>44407.552777662037</c:v>
                </c:pt>
                <c:pt idx="1530">
                  <c:v>44407.690116076388</c:v>
                </c:pt>
                <c:pt idx="1531">
                  <c:v>44407.827456678242</c:v>
                </c:pt>
                <c:pt idx="1532">
                  <c:v>44407.964797407411</c:v>
                </c:pt>
                <c:pt idx="1533">
                  <c:v>44408.102136701389</c:v>
                </c:pt>
                <c:pt idx="1534">
                  <c:v>44408.23947453704</c:v>
                </c:pt>
                <c:pt idx="1535">
                  <c:v>44408.376816203701</c:v>
                </c:pt>
                <c:pt idx="1536">
                  <c:v>44408.514155486111</c:v>
                </c:pt>
                <c:pt idx="1537">
                  <c:v>44408.651493449077</c:v>
                </c:pt>
                <c:pt idx="1538">
                  <c:v>44408.788833321756</c:v>
                </c:pt>
                <c:pt idx="1539">
                  <c:v>44408.926174328706</c:v>
                </c:pt>
                <c:pt idx="1540">
                  <c:v>44409.063513773151</c:v>
                </c:pt>
                <c:pt idx="1541">
                  <c:v>44409.200851724534</c:v>
                </c:pt>
                <c:pt idx="1542">
                  <c:v>44409.338192407406</c:v>
                </c:pt>
                <c:pt idx="1543">
                  <c:v>44409.475532916666</c:v>
                </c:pt>
                <c:pt idx="1544">
                  <c:v>44409.612870937497</c:v>
                </c:pt>
                <c:pt idx="1545">
                  <c:v>44409.750210289349</c:v>
                </c:pt>
                <c:pt idx="1546">
                  <c:v>44409.887551064814</c:v>
                </c:pt>
                <c:pt idx="1547">
                  <c:v>44410.024890995373</c:v>
                </c:pt>
                <c:pt idx="1548">
                  <c:v>44410.162229513888</c:v>
                </c:pt>
                <c:pt idx="1549">
                  <c:v>44410.299568912036</c:v>
                </c:pt>
                <c:pt idx="1550">
                  <c:v>44410.436910289354</c:v>
                </c:pt>
                <c:pt idx="1551">
                  <c:v>44410.574248310186</c:v>
                </c:pt>
                <c:pt idx="1552">
                  <c:v>44410.711586863428</c:v>
                </c:pt>
                <c:pt idx="1553">
                  <c:v>44410.848927638886</c:v>
                </c:pt>
                <c:pt idx="1554">
                  <c:v>44410.986267893517</c:v>
                </c:pt>
                <c:pt idx="1555">
                  <c:v>44411.123606863424</c:v>
                </c:pt>
                <c:pt idx="1556">
                  <c:v>44411.26094511574</c:v>
                </c:pt>
                <c:pt idx="1557">
                  <c:v>44411.398286759257</c:v>
                </c:pt>
                <c:pt idx="1558">
                  <c:v>44411.535625474535</c:v>
                </c:pt>
                <c:pt idx="1559">
                  <c:v>44411.672963599536</c:v>
                </c:pt>
                <c:pt idx="1560">
                  <c:v>44411.810303877312</c:v>
                </c:pt>
                <c:pt idx="1561">
                  <c:v>44411.947644687498</c:v>
                </c:pt>
                <c:pt idx="1562">
                  <c:v>44412.084984004628</c:v>
                </c:pt>
                <c:pt idx="1563">
                  <c:v>44412.222321678244</c:v>
                </c:pt>
                <c:pt idx="1564">
                  <c:v>44412.359663067131</c:v>
                </c:pt>
                <c:pt idx="1565">
                  <c:v>44412.497002824071</c:v>
                </c:pt>
                <c:pt idx="1566">
                  <c:v>44412.634340717595</c:v>
                </c:pt>
                <c:pt idx="1567">
                  <c:v>44412.771680243059</c:v>
                </c:pt>
                <c:pt idx="1568">
                  <c:v>44412.909021087966</c:v>
                </c:pt>
                <c:pt idx="1569">
                  <c:v>44413.046360659719</c:v>
                </c:pt>
                <c:pt idx="1570">
                  <c:v>44413.183698738423</c:v>
                </c:pt>
                <c:pt idx="1571">
                  <c:v>44413.321038680559</c:v>
                </c:pt>
                <c:pt idx="1572">
                  <c:v>44413.458379479169</c:v>
                </c:pt>
                <c:pt idx="1573">
                  <c:v>44413.595717349534</c:v>
                </c:pt>
                <c:pt idx="1574">
                  <c:v>44413.733056261575</c:v>
                </c:pt>
                <c:pt idx="1575">
                  <c:v>44413.870397025465</c:v>
                </c:pt>
                <c:pt idx="1576">
                  <c:v>44414.007736921296</c:v>
                </c:pt>
                <c:pt idx="1577">
                  <c:v>44414.145075601853</c:v>
                </c:pt>
                <c:pt idx="1578">
                  <c:v>44414.282414398149</c:v>
                </c:pt>
                <c:pt idx="1579">
                  <c:v>44414.419755983799</c:v>
                </c:pt>
                <c:pt idx="1580">
                  <c:v>44414.557094212963</c:v>
                </c:pt>
                <c:pt idx="1581">
                  <c:v>44414.694432523145</c:v>
                </c:pt>
                <c:pt idx="1582">
                  <c:v>44414.831773020836</c:v>
                </c:pt>
                <c:pt idx="1583">
                  <c:v>44414.969113541665</c:v>
                </c:pt>
                <c:pt idx="1584">
                  <c:v>44415.106452638887</c:v>
                </c:pt>
                <c:pt idx="1585">
                  <c:v>44415.243790393521</c:v>
                </c:pt>
                <c:pt idx="1586">
                  <c:v>44415.381131921298</c:v>
                </c:pt>
                <c:pt idx="1587">
                  <c:v>44415.518470937503</c:v>
                </c:pt>
                <c:pt idx="1588">
                  <c:v>44415.655808796299</c:v>
                </c:pt>
                <c:pt idx="1589">
                  <c:v>44415.793148622688</c:v>
                </c:pt>
                <c:pt idx="1590">
                  <c:v>44415.930489479164</c:v>
                </c:pt>
                <c:pt idx="1591">
                  <c:v>44416.067828761574</c:v>
                </c:pt>
                <c:pt idx="1592">
                  <c:v>44416.205166516207</c:v>
                </c:pt>
                <c:pt idx="1593">
                  <c:v>44416.342507256944</c:v>
                </c:pt>
                <c:pt idx="1594">
                  <c:v>44416.479847511575</c:v>
                </c:pt>
                <c:pt idx="1595">
                  <c:v>44416.617185405092</c:v>
                </c:pt>
                <c:pt idx="1596">
                  <c:v>44416.754524699078</c:v>
                </c:pt>
                <c:pt idx="1597">
                  <c:v>44416.891865347221</c:v>
                </c:pt>
                <c:pt idx="1598">
                  <c:v>44417.029205115738</c:v>
                </c:pt>
                <c:pt idx="1599">
                  <c:v>44417.166543425927</c:v>
                </c:pt>
                <c:pt idx="1600">
                  <c:v>44417.303882824075</c:v>
                </c:pt>
                <c:pt idx="1601">
                  <c:v>44417.441223969909</c:v>
                </c:pt>
                <c:pt idx="1602">
                  <c:v>44417.578561817129</c:v>
                </c:pt>
                <c:pt idx="1603">
                  <c:v>44417.715900312498</c:v>
                </c:pt>
                <c:pt idx="1604">
                  <c:v>44417.853241006946</c:v>
                </c:pt>
                <c:pt idx="1605">
                  <c:v>44417.990581064812</c:v>
                </c:pt>
                <c:pt idx="1606">
                  <c:v>44418.127919861108</c:v>
                </c:pt>
                <c:pt idx="1607">
                  <c:v>44418.265258125</c:v>
                </c:pt>
                <c:pt idx="1608">
                  <c:v>44418.402599675923</c:v>
                </c:pt>
                <c:pt idx="1609">
                  <c:v>44418.539938194444</c:v>
                </c:pt>
                <c:pt idx="1610">
                  <c:v>44418.677276261573</c:v>
                </c:pt>
                <c:pt idx="1611">
                  <c:v>44418.814616493059</c:v>
                </c:pt>
                <c:pt idx="1612">
                  <c:v>44418.951957164354</c:v>
                </c:pt>
                <c:pt idx="1613">
                  <c:v>44419.08929635417</c:v>
                </c:pt>
                <c:pt idx="1614">
                  <c:v>44419.22663391204</c:v>
                </c:pt>
                <c:pt idx="1615">
                  <c:v>44419.363975277774</c:v>
                </c:pt>
                <c:pt idx="1616">
                  <c:v>44419.501314756948</c:v>
                </c:pt>
                <c:pt idx="1617">
                  <c:v>44419.638652534719</c:v>
                </c:pt>
                <c:pt idx="1618">
                  <c:v>44419.775991979164</c:v>
                </c:pt>
                <c:pt idx="1619">
                  <c:v>44419.91333275463</c:v>
                </c:pt>
                <c:pt idx="1620">
                  <c:v>44420.050672141202</c:v>
                </c:pt>
                <c:pt idx="1621">
                  <c:v>44420.188010046295</c:v>
                </c:pt>
                <c:pt idx="1622">
                  <c:v>44420.325350023151</c:v>
                </c:pt>
                <c:pt idx="1623">
                  <c:v>44420.462690613429</c:v>
                </c:pt>
                <c:pt idx="1624">
                  <c:v>44420.600028368055</c:v>
                </c:pt>
                <c:pt idx="1625">
                  <c:v>44420.737367268521</c:v>
                </c:pt>
                <c:pt idx="1626">
                  <c:v>44420.874707881943</c:v>
                </c:pt>
                <c:pt idx="1627">
                  <c:v>44421.01204765046</c:v>
                </c:pt>
                <c:pt idx="1628">
                  <c:v>44421.149386145837</c:v>
                </c:pt>
                <c:pt idx="1629">
                  <c:v>44421.286724942132</c:v>
                </c:pt>
                <c:pt idx="1630">
                  <c:v>44421.424066354164</c:v>
                </c:pt>
                <c:pt idx="1631">
                  <c:v>44421.561404363427</c:v>
                </c:pt>
                <c:pt idx="1632">
                  <c:v>44421.698742569446</c:v>
                </c:pt>
                <c:pt idx="1633">
                  <c:v>44421.836082986112</c:v>
                </c:pt>
                <c:pt idx="1634">
                  <c:v>44421.97342328704</c:v>
                </c:pt>
                <c:pt idx="1635">
                  <c:v>44422.110762199074</c:v>
                </c:pt>
                <c:pt idx="1636">
                  <c:v>44422.248099895834</c:v>
                </c:pt>
                <c:pt idx="1637">
                  <c:v>44422.385441273145</c:v>
                </c:pt>
                <c:pt idx="1638">
                  <c:v>44422.52278003472</c:v>
                </c:pt>
                <c:pt idx="1639">
                  <c:v>44422.660117777777</c:v>
                </c:pt>
                <c:pt idx="1640">
                  <c:v>44422.79745755787</c:v>
                </c:pt>
                <c:pt idx="1641">
                  <c:v>44422.934798240742</c:v>
                </c:pt>
                <c:pt idx="1642">
                  <c:v>44423.07213734954</c:v>
                </c:pt>
                <c:pt idx="1643">
                  <c:v>44423.209474895833</c:v>
                </c:pt>
                <c:pt idx="1644">
                  <c:v>44423.346815636571</c:v>
                </c:pt>
                <c:pt idx="1645">
                  <c:v>44423.484155601851</c:v>
                </c:pt>
                <c:pt idx="1646">
                  <c:v>44423.621493321756</c:v>
                </c:pt>
                <c:pt idx="1647">
                  <c:v>44423.758832500003</c:v>
                </c:pt>
                <c:pt idx="1648">
                  <c:v>44423.896172997687</c:v>
                </c:pt>
                <c:pt idx="1649">
                  <c:v>44424.033512546295</c:v>
                </c:pt>
                <c:pt idx="1650">
                  <c:v>44424.170850601855</c:v>
                </c:pt>
                <c:pt idx="1651">
                  <c:v>44424.30818994213</c:v>
                </c:pt>
                <c:pt idx="1652">
                  <c:v>44424.445530810182</c:v>
                </c:pt>
                <c:pt idx="1653">
                  <c:v>44424.582868449077</c:v>
                </c:pt>
                <c:pt idx="1654">
                  <c:v>44424.720206851853</c:v>
                </c:pt>
                <c:pt idx="1655">
                  <c:v>44424.857547384257</c:v>
                </c:pt>
                <c:pt idx="1656">
                  <c:v>44424.994887187502</c:v>
                </c:pt>
                <c:pt idx="1657">
                  <c:v>44425.132225763889</c:v>
                </c:pt>
                <c:pt idx="1658">
                  <c:v>44425.269563969909</c:v>
                </c:pt>
                <c:pt idx="1659">
                  <c:v>44425.406905347219</c:v>
                </c:pt>
                <c:pt idx="1660">
                  <c:v>44425.544243611112</c:v>
                </c:pt>
                <c:pt idx="1661">
                  <c:v>44425.681581539349</c:v>
                </c:pt>
                <c:pt idx="1662">
                  <c:v>44425.818921655089</c:v>
                </c:pt>
                <c:pt idx="1663">
                  <c:v>44425.956262106483</c:v>
                </c:pt>
                <c:pt idx="1664">
                  <c:v>44426.09360108796</c:v>
                </c:pt>
                <c:pt idx="1665">
                  <c:v>44426.230938472225</c:v>
                </c:pt>
                <c:pt idx="1666">
                  <c:v>44426.368279722221</c:v>
                </c:pt>
                <c:pt idx="1667">
                  <c:v>44426.505618877316</c:v>
                </c:pt>
                <c:pt idx="1668">
                  <c:v>44426.64295645833</c:v>
                </c:pt>
                <c:pt idx="1669">
                  <c:v>44426.780295787037</c:v>
                </c:pt>
                <c:pt idx="1670">
                  <c:v>44426.91763640046</c:v>
                </c:pt>
                <c:pt idx="1671">
                  <c:v>44427.054975555555</c:v>
                </c:pt>
                <c:pt idx="1672">
                  <c:v>44427.192313229163</c:v>
                </c:pt>
                <c:pt idx="1673">
                  <c:v>44427.329653182867</c:v>
                </c:pt>
                <c:pt idx="1674">
                  <c:v>44427.466993518516</c:v>
                </c:pt>
                <c:pt idx="1675">
                  <c:v>44427.604331122682</c:v>
                </c:pt>
                <c:pt idx="1676">
                  <c:v>44427.741669930554</c:v>
                </c:pt>
                <c:pt idx="1677">
                  <c:v>44427.879010358796</c:v>
                </c:pt>
                <c:pt idx="1678">
                  <c:v>44428.016349930556</c:v>
                </c:pt>
                <c:pt idx="1679">
                  <c:v>44428.153688206017</c:v>
                </c:pt>
                <c:pt idx="1680">
                  <c:v>44428.291026967592</c:v>
                </c:pt>
                <c:pt idx="1681">
                  <c:v>44428.428368148147</c:v>
                </c:pt>
                <c:pt idx="1682">
                  <c:v>44428.565705914349</c:v>
                </c:pt>
                <c:pt idx="1683">
                  <c:v>44428.703043993053</c:v>
                </c:pt>
                <c:pt idx="1684">
                  <c:v>44428.840384293981</c:v>
                </c:pt>
                <c:pt idx="1685">
                  <c:v>44428.977724351855</c:v>
                </c:pt>
                <c:pt idx="1686">
                  <c:v>44429.115063043981</c:v>
                </c:pt>
                <c:pt idx="1687">
                  <c:v>44429.252400682868</c:v>
                </c:pt>
                <c:pt idx="1688">
                  <c:v>44429.389741921295</c:v>
                </c:pt>
                <c:pt idx="1689">
                  <c:v>44429.527080428241</c:v>
                </c:pt>
                <c:pt idx="1690">
                  <c:v>44429.664418067128</c:v>
                </c:pt>
                <c:pt idx="1691">
                  <c:v>44429.801757789355</c:v>
                </c:pt>
                <c:pt idx="1692">
                  <c:v>44429.939098287039</c:v>
                </c:pt>
                <c:pt idx="1693">
                  <c:v>44430.07643724537</c:v>
                </c:pt>
                <c:pt idx="1694">
                  <c:v>44430.213774594908</c:v>
                </c:pt>
                <c:pt idx="1695">
                  <c:v>44430.351115347221</c:v>
                </c:pt>
                <c:pt idx="1696">
                  <c:v>44430.488455023151</c:v>
                </c:pt>
                <c:pt idx="1697">
                  <c:v>44430.625792592589</c:v>
                </c:pt>
                <c:pt idx="1698">
                  <c:v>44430.763131666667</c:v>
                </c:pt>
                <c:pt idx="1699">
                  <c:v>44430.900472060188</c:v>
                </c:pt>
                <c:pt idx="1700">
                  <c:v>44431.037811400463</c:v>
                </c:pt>
                <c:pt idx="1701">
                  <c:v>44431.175149247683</c:v>
                </c:pt>
                <c:pt idx="1702">
                  <c:v>44431.312488564814</c:v>
                </c:pt>
                <c:pt idx="1703">
                  <c:v>44431.449829178244</c:v>
                </c:pt>
                <c:pt idx="1704">
                  <c:v>44431.587166666664</c:v>
                </c:pt>
                <c:pt idx="1705">
                  <c:v>44431.72450502315</c:v>
                </c:pt>
                <c:pt idx="1706">
                  <c:v>44431.861845439817</c:v>
                </c:pt>
                <c:pt idx="1707">
                  <c:v>44431.999185046297</c:v>
                </c:pt>
                <c:pt idx="1708">
                  <c:v>44432.136523437497</c:v>
                </c:pt>
                <c:pt idx="1709">
                  <c:v>44432.273861620371</c:v>
                </c:pt>
                <c:pt idx="1710">
                  <c:v>44432.411202881944</c:v>
                </c:pt>
                <c:pt idx="1711">
                  <c:v>44432.548540914351</c:v>
                </c:pt>
                <c:pt idx="1712">
                  <c:v>44432.685878773147</c:v>
                </c:pt>
                <c:pt idx="1713">
                  <c:v>44432.823218807869</c:v>
                </c:pt>
                <c:pt idx="1714">
                  <c:v>44432.960559074076</c:v>
                </c:pt>
                <c:pt idx="1715">
                  <c:v>44433.097897905092</c:v>
                </c:pt>
                <c:pt idx="1716">
                  <c:v>44433.235235173612</c:v>
                </c:pt>
                <c:pt idx="1717">
                  <c:v>44433.372576331021</c:v>
                </c:pt>
                <c:pt idx="1718">
                  <c:v>44433.509915208335</c:v>
                </c:pt>
                <c:pt idx="1719">
                  <c:v>44433.647252662035</c:v>
                </c:pt>
                <c:pt idx="1720">
                  <c:v>44433.7845919213</c:v>
                </c:pt>
                <c:pt idx="1721">
                  <c:v>44433.921932418983</c:v>
                </c:pt>
                <c:pt idx="1722">
                  <c:v>44434.059271388891</c:v>
                </c:pt>
                <c:pt idx="1723">
                  <c:v>44434.196608877312</c:v>
                </c:pt>
                <c:pt idx="1724">
                  <c:v>44434.333948877313</c:v>
                </c:pt>
                <c:pt idx="1725">
                  <c:v>44434.471288969908</c:v>
                </c:pt>
                <c:pt idx="1726">
                  <c:v>44434.608626458335</c:v>
                </c:pt>
                <c:pt idx="1727">
                  <c:v>44434.74596521991</c:v>
                </c:pt>
                <c:pt idx="1728">
                  <c:v>44434.88330548611</c:v>
                </c:pt>
                <c:pt idx="1729">
                  <c:v>44435.020644918979</c:v>
                </c:pt>
                <c:pt idx="1730">
                  <c:v>44435.157982974539</c:v>
                </c:pt>
                <c:pt idx="1731">
                  <c:v>44435.295321736114</c:v>
                </c:pt>
                <c:pt idx="1732">
                  <c:v>44435.432662685183</c:v>
                </c:pt>
                <c:pt idx="1733">
                  <c:v>44435.570000231484</c:v>
                </c:pt>
                <c:pt idx="1734">
                  <c:v>44435.707338206019</c:v>
                </c:pt>
                <c:pt idx="1735">
                  <c:v>44435.844678414353</c:v>
                </c:pt>
                <c:pt idx="1736">
                  <c:v>44435.982018229166</c:v>
                </c:pt>
                <c:pt idx="1737">
                  <c:v>44436.119356712959</c:v>
                </c:pt>
                <c:pt idx="1738">
                  <c:v>44436.256694317133</c:v>
                </c:pt>
                <c:pt idx="1739">
                  <c:v>44436.394035405094</c:v>
                </c:pt>
                <c:pt idx="1740">
                  <c:v>44436.531373680555</c:v>
                </c:pt>
                <c:pt idx="1741">
                  <c:v>44436.668711203703</c:v>
                </c:pt>
                <c:pt idx="1742">
                  <c:v>44436.806050856481</c:v>
                </c:pt>
                <c:pt idx="1743">
                  <c:v>44436.943391168985</c:v>
                </c:pt>
                <c:pt idx="1744">
                  <c:v>44437.080729953705</c:v>
                </c:pt>
                <c:pt idx="1745">
                  <c:v>44437.218067106478</c:v>
                </c:pt>
                <c:pt idx="1746">
                  <c:v>44437.355407824078</c:v>
                </c:pt>
                <c:pt idx="1747">
                  <c:v>44437.492747187498</c:v>
                </c:pt>
                <c:pt idx="1748">
                  <c:v>44437.630084560187</c:v>
                </c:pt>
                <c:pt idx="1749">
                  <c:v>44437.767423495374</c:v>
                </c:pt>
                <c:pt idx="1750">
                  <c:v>44437.904763749997</c:v>
                </c:pt>
                <c:pt idx="1751">
                  <c:v>44438.042102847219</c:v>
                </c:pt>
                <c:pt idx="1752">
                  <c:v>44438.179440439817</c:v>
                </c:pt>
                <c:pt idx="1753">
                  <c:v>44438.316779687499</c:v>
                </c:pt>
                <c:pt idx="1754">
                  <c:v>44438.454120023147</c:v>
                </c:pt>
                <c:pt idx="1755">
                  <c:v>44438.591457326387</c:v>
                </c:pt>
                <c:pt idx="1756">
                  <c:v>44438.728795578703</c:v>
                </c:pt>
                <c:pt idx="1757">
                  <c:v>44438.866135798613</c:v>
                </c:pt>
                <c:pt idx="1758">
                  <c:v>44439.003475162041</c:v>
                </c:pt>
                <c:pt idx="1759">
                  <c:v>44439.140813321763</c:v>
                </c:pt>
                <c:pt idx="1760">
                  <c:v>44439.278151435188</c:v>
                </c:pt>
                <c:pt idx="1761">
                  <c:v>44439.415492488428</c:v>
                </c:pt>
                <c:pt idx="1762">
                  <c:v>44439.552830243054</c:v>
                </c:pt>
                <c:pt idx="1763">
                  <c:v>44439.690167939814</c:v>
                </c:pt>
                <c:pt idx="1764">
                  <c:v>44439.827507824077</c:v>
                </c:pt>
                <c:pt idx="1765">
                  <c:v>44439.964847847223</c:v>
                </c:pt>
                <c:pt idx="1766">
                  <c:v>44440.10218642361</c:v>
                </c:pt>
                <c:pt idx="1767">
                  <c:v>44440.239523530094</c:v>
                </c:pt>
                <c:pt idx="1768">
                  <c:v>44440.37686449074</c:v>
                </c:pt>
                <c:pt idx="1769">
                  <c:v>44440.514203043982</c:v>
                </c:pt>
                <c:pt idx="1770">
                  <c:v>44440.651540300925</c:v>
                </c:pt>
                <c:pt idx="1771">
                  <c:v>44440.788879444444</c:v>
                </c:pt>
                <c:pt idx="1772">
                  <c:v>44440.926219733796</c:v>
                </c:pt>
                <c:pt idx="1773">
                  <c:v>44441.06355846065</c:v>
                </c:pt>
                <c:pt idx="1774">
                  <c:v>44441.200895694441</c:v>
                </c:pt>
                <c:pt idx="1775">
                  <c:v>44441.338235659721</c:v>
                </c:pt>
                <c:pt idx="1776">
                  <c:v>44441.47557545139</c:v>
                </c:pt>
                <c:pt idx="1777">
                  <c:v>44441.612912743054</c:v>
                </c:pt>
                <c:pt idx="1778">
                  <c:v>44441.750251377314</c:v>
                </c:pt>
                <c:pt idx="1779">
                  <c:v>44441.887591435188</c:v>
                </c:pt>
                <c:pt idx="1780">
                  <c:v>44442.024930636573</c:v>
                </c:pt>
                <c:pt idx="1781">
                  <c:v>44442.162268425927</c:v>
                </c:pt>
                <c:pt idx="1782">
                  <c:v>44442.299607106484</c:v>
                </c:pt>
                <c:pt idx="1783">
                  <c:v>44442.436947754628</c:v>
                </c:pt>
                <c:pt idx="1784">
                  <c:v>44442.574285057868</c:v>
                </c:pt>
                <c:pt idx="1785">
                  <c:v>44442.711622881943</c:v>
                </c:pt>
                <c:pt idx="1786">
                  <c:v>44442.848962939817</c:v>
                </c:pt>
                <c:pt idx="1787">
                  <c:v>44442.98630246528</c:v>
                </c:pt>
                <c:pt idx="1788">
                  <c:v>44443.123640706021</c:v>
                </c:pt>
                <c:pt idx="1789">
                  <c:v>44443.260978240738</c:v>
                </c:pt>
                <c:pt idx="1790">
                  <c:v>44443.398319155094</c:v>
                </c:pt>
                <c:pt idx="1791">
                  <c:v>44443.535657152781</c:v>
                </c:pt>
                <c:pt idx="1792">
                  <c:v>44443.672994548608</c:v>
                </c:pt>
                <c:pt idx="1793">
                  <c:v>44443.810334097223</c:v>
                </c:pt>
                <c:pt idx="1794">
                  <c:v>44443.947674178242</c:v>
                </c:pt>
                <c:pt idx="1795">
                  <c:v>44444.085012777781</c:v>
                </c:pt>
                <c:pt idx="1796">
                  <c:v>44444.222349722222</c:v>
                </c:pt>
                <c:pt idx="1797">
                  <c:v>44444.359690381942</c:v>
                </c:pt>
                <c:pt idx="1798">
                  <c:v>44444.497029398146</c:v>
                </c:pt>
                <c:pt idx="1799">
                  <c:v>44444.634366574071</c:v>
                </c:pt>
                <c:pt idx="1800">
                  <c:v>44444.771705370367</c:v>
                </c:pt>
                <c:pt idx="1801">
                  <c:v>44444.909045486114</c:v>
                </c:pt>
                <c:pt idx="1802">
                  <c:v>44445.046384328707</c:v>
                </c:pt>
                <c:pt idx="1803">
                  <c:v>44445.183721678244</c:v>
                </c:pt>
                <c:pt idx="1804">
                  <c:v>44445.321060891205</c:v>
                </c:pt>
                <c:pt idx="1805">
                  <c:v>44445.458400960648</c:v>
                </c:pt>
                <c:pt idx="1806">
                  <c:v>44445.595738090276</c:v>
                </c:pt>
                <c:pt idx="1807">
                  <c:v>44445.733076273151</c:v>
                </c:pt>
                <c:pt idx="1808">
                  <c:v>44445.870416307873</c:v>
                </c:pt>
                <c:pt idx="1809">
                  <c:v>44446.007755474537</c:v>
                </c:pt>
                <c:pt idx="1810">
                  <c:v>44446.14509341435</c:v>
                </c:pt>
                <c:pt idx="1811">
                  <c:v>44446.28243146991</c:v>
                </c:pt>
                <c:pt idx="1812">
                  <c:v>44446.419772326386</c:v>
                </c:pt>
                <c:pt idx="1813">
                  <c:v>44446.557109814814</c:v>
                </c:pt>
                <c:pt idx="1814">
                  <c:v>44446.694447395836</c:v>
                </c:pt>
                <c:pt idx="1815">
                  <c:v>44446.831787152776</c:v>
                </c:pt>
                <c:pt idx="1816">
                  <c:v>44446.969126932869</c:v>
                </c:pt>
                <c:pt idx="1817">
                  <c:v>44447.106465289355</c:v>
                </c:pt>
                <c:pt idx="1818">
                  <c:v>44447.243802303237</c:v>
                </c:pt>
                <c:pt idx="1819">
                  <c:v>44447.381143101855</c:v>
                </c:pt>
                <c:pt idx="1820">
                  <c:v>44447.51848136574</c:v>
                </c:pt>
                <c:pt idx="1821">
                  <c:v>44447.6558184838</c:v>
                </c:pt>
                <c:pt idx="1822">
                  <c:v>44447.79315755787</c:v>
                </c:pt>
                <c:pt idx="1823">
                  <c:v>44447.930497673609</c:v>
                </c:pt>
                <c:pt idx="1824">
                  <c:v>44448.067836203707</c:v>
                </c:pt>
                <c:pt idx="1825">
                  <c:v>44448.20517321759</c:v>
                </c:pt>
                <c:pt idx="1826">
                  <c:v>44448.342513194446</c:v>
                </c:pt>
                <c:pt idx="1827">
                  <c:v>44448.479852696757</c:v>
                </c:pt>
                <c:pt idx="1828">
                  <c:v>44448.617189837962</c:v>
                </c:pt>
                <c:pt idx="1829">
                  <c:v>44448.754528368052</c:v>
                </c:pt>
                <c:pt idx="1830">
                  <c:v>44448.891868263891</c:v>
                </c:pt>
                <c:pt idx="1831">
                  <c:v>44449.029207268519</c:v>
                </c:pt>
                <c:pt idx="1832">
                  <c:v>44449.166544814812</c:v>
                </c:pt>
                <c:pt idx="1833">
                  <c:v>44449.303883449073</c:v>
                </c:pt>
                <c:pt idx="1834">
                  <c:v>44449.441223831018</c:v>
                </c:pt>
                <c:pt idx="1835">
                  <c:v>44449.57856091435</c:v>
                </c:pt>
                <c:pt idx="1836">
                  <c:v>44449.715898645831</c:v>
                </c:pt>
                <c:pt idx="1837">
                  <c:v>44449.853238553238</c:v>
                </c:pt>
                <c:pt idx="1838">
                  <c:v>44449.990577835648</c:v>
                </c:pt>
                <c:pt idx="1839">
                  <c:v>44450.127915868055</c:v>
                </c:pt>
                <c:pt idx="1840">
                  <c:v>44450.265253344907</c:v>
                </c:pt>
                <c:pt idx="1841">
                  <c:v>44450.402594108797</c:v>
                </c:pt>
                <c:pt idx="1842">
                  <c:v>44450.539931851854</c:v>
                </c:pt>
                <c:pt idx="1843">
                  <c:v>44450.677269131942</c:v>
                </c:pt>
                <c:pt idx="1844">
                  <c:v>44450.814608576387</c:v>
                </c:pt>
                <c:pt idx="1845">
                  <c:v>44450.951948449074</c:v>
                </c:pt>
                <c:pt idx="1846">
                  <c:v>44451.089286851849</c:v>
                </c:pt>
                <c:pt idx="1847">
                  <c:v>44451.22662361111</c:v>
                </c:pt>
                <c:pt idx="1848">
                  <c:v>44451.363964166667</c:v>
                </c:pt>
                <c:pt idx="1849">
                  <c:v>44451.501302858793</c:v>
                </c:pt>
                <c:pt idx="1850">
                  <c:v>44451.638639826386</c:v>
                </c:pt>
                <c:pt idx="1851">
                  <c:v>44451.775978472222</c:v>
                </c:pt>
                <c:pt idx="1852">
                  <c:v>44451.913319675929</c:v>
                </c:pt>
                <c:pt idx="1853">
                  <c:v>44452.050659490742</c:v>
                </c:pt>
                <c:pt idx="1854">
                  <c:v>44452.187997824076</c:v>
                </c:pt>
                <c:pt idx="1855">
                  <c:v>44452.32533821759</c:v>
                </c:pt>
                <c:pt idx="1856">
                  <c:v>44452.46267922454</c:v>
                </c:pt>
                <c:pt idx="1857">
                  <c:v>44452.600017407407</c:v>
                </c:pt>
                <c:pt idx="1858">
                  <c:v>44452.737356712962</c:v>
                </c:pt>
                <c:pt idx="1859">
                  <c:v>44452.874697743056</c:v>
                </c:pt>
                <c:pt idx="1860">
                  <c:v>44453.012037916669</c:v>
                </c:pt>
                <c:pt idx="1861">
                  <c:v>44453.149376828704</c:v>
                </c:pt>
                <c:pt idx="1862">
                  <c:v>44453.286716030096</c:v>
                </c:pt>
                <c:pt idx="1863">
                  <c:v>44453.424057847224</c:v>
                </c:pt>
                <c:pt idx="1864">
                  <c:v>44453.561396273151</c:v>
                </c:pt>
                <c:pt idx="1865">
                  <c:v>44453.698734884259</c:v>
                </c:pt>
                <c:pt idx="1866">
                  <c:v>44453.836075706022</c:v>
                </c:pt>
                <c:pt idx="1867">
                  <c:v>44453.973416412038</c:v>
                </c:pt>
                <c:pt idx="1868">
                  <c:v>44454.110755717593</c:v>
                </c:pt>
                <c:pt idx="1869">
                  <c:v>44454.248093807873</c:v>
                </c:pt>
                <c:pt idx="1870">
                  <c:v>44454.38543559028</c:v>
                </c:pt>
                <c:pt idx="1871">
                  <c:v>44454.522774756944</c:v>
                </c:pt>
                <c:pt idx="1872">
                  <c:v>44454.660112893522</c:v>
                </c:pt>
                <c:pt idx="1873">
                  <c:v>44454.797453067127</c:v>
                </c:pt>
                <c:pt idx="1874">
                  <c:v>44454.934794143519</c:v>
                </c:pt>
                <c:pt idx="1875">
                  <c:v>44455.07213364583</c:v>
                </c:pt>
                <c:pt idx="1876">
                  <c:v>44455.209471585651</c:v>
                </c:pt>
                <c:pt idx="1877">
                  <c:v>44455.346812719908</c:v>
                </c:pt>
                <c:pt idx="1878">
                  <c:v>44455.484153078702</c:v>
                </c:pt>
                <c:pt idx="1879">
                  <c:v>44455.621491192127</c:v>
                </c:pt>
                <c:pt idx="1880">
                  <c:v>44455.758830763887</c:v>
                </c:pt>
                <c:pt idx="1881">
                  <c:v>44455.896171655091</c:v>
                </c:pt>
                <c:pt idx="1882">
                  <c:v>44456.033511597219</c:v>
                </c:pt>
                <c:pt idx="1883">
                  <c:v>44456.170850046299</c:v>
                </c:pt>
                <c:pt idx="1884">
                  <c:v>44456.308189768519</c:v>
                </c:pt>
                <c:pt idx="1885">
                  <c:v>44456.445531018515</c:v>
                </c:pt>
                <c:pt idx="1886">
                  <c:v>44456.582869062499</c:v>
                </c:pt>
                <c:pt idx="1887">
                  <c:v>44456.720207847226</c:v>
                </c:pt>
                <c:pt idx="1888">
                  <c:v>44456.85754877315</c:v>
                </c:pt>
                <c:pt idx="1889">
                  <c:v>44456.994888958332</c:v>
                </c:pt>
                <c:pt idx="1890">
                  <c:v>44457.132227928239</c:v>
                </c:pt>
                <c:pt idx="1891">
                  <c:v>44457.269566516203</c:v>
                </c:pt>
                <c:pt idx="1892">
                  <c:v>44457.406908287034</c:v>
                </c:pt>
                <c:pt idx="1893">
                  <c:v>44457.54424693287</c:v>
                </c:pt>
                <c:pt idx="1894">
                  <c:v>44457.681585254628</c:v>
                </c:pt>
                <c:pt idx="1895">
                  <c:v>44457.818925752312</c:v>
                </c:pt>
                <c:pt idx="1896">
                  <c:v>44457.95626658565</c:v>
                </c:pt>
                <c:pt idx="1897">
                  <c:v>44458.09360594907</c:v>
                </c:pt>
                <c:pt idx="1898">
                  <c:v>44458.23094371528</c:v>
                </c:pt>
                <c:pt idx="1899">
                  <c:v>44458.36828534722</c:v>
                </c:pt>
                <c:pt idx="1900">
                  <c:v>44458.505624884259</c:v>
                </c:pt>
                <c:pt idx="1901">
                  <c:v>44458.642962847225</c:v>
                </c:pt>
                <c:pt idx="1902">
                  <c:v>44458.780302557869</c:v>
                </c:pt>
                <c:pt idx="1903">
                  <c:v>44458.917643553243</c:v>
                </c:pt>
                <c:pt idx="1904">
                  <c:v>44459.054983078706</c:v>
                </c:pt>
                <c:pt idx="1905">
                  <c:v>44459.192321122682</c:v>
                </c:pt>
                <c:pt idx="1906">
                  <c:v>44459.329661458331</c:v>
                </c:pt>
                <c:pt idx="1907">
                  <c:v>44459.467002164354</c:v>
                </c:pt>
                <c:pt idx="1908">
                  <c:v>44459.604340138889</c:v>
                </c:pt>
                <c:pt idx="1909">
                  <c:v>44459.741679328705</c:v>
                </c:pt>
                <c:pt idx="1910">
                  <c:v>44459.879020115739</c:v>
                </c:pt>
                <c:pt idx="1911">
                  <c:v>44460.016360057867</c:v>
                </c:pt>
                <c:pt idx="1912">
                  <c:v>44460.153698692127</c:v>
                </c:pt>
                <c:pt idx="1913">
                  <c:v>44460.291037824078</c:v>
                </c:pt>
                <c:pt idx="1914">
                  <c:v>44460.428379363424</c:v>
                </c:pt>
                <c:pt idx="1915">
                  <c:v>44460.565717488425</c:v>
                </c:pt>
                <c:pt idx="1916">
                  <c:v>44460.703055937498</c:v>
                </c:pt>
                <c:pt idx="1917">
                  <c:v>44460.840396585649</c:v>
                </c:pt>
                <c:pt idx="1918">
                  <c:v>44460.977737002315</c:v>
                </c:pt>
                <c:pt idx="1919">
                  <c:v>44461.115076041664</c:v>
                </c:pt>
                <c:pt idx="1920">
                  <c:v>44461.252414039351</c:v>
                </c:pt>
                <c:pt idx="1921">
                  <c:v>44461.389755613425</c:v>
                </c:pt>
                <c:pt idx="1922">
                  <c:v>44461.52709447917</c:v>
                </c:pt>
                <c:pt idx="1923">
                  <c:v>44461.664432453705</c:v>
                </c:pt>
                <c:pt idx="1924">
                  <c:v>44461.801772511571</c:v>
                </c:pt>
                <c:pt idx="1925">
                  <c:v>44461.939113356479</c:v>
                </c:pt>
                <c:pt idx="1926">
                  <c:v>44462.076452650464</c:v>
                </c:pt>
                <c:pt idx="1927">
                  <c:v>44462.213790335649</c:v>
                </c:pt>
                <c:pt idx="1928">
                  <c:v>44462.351131412041</c:v>
                </c:pt>
                <c:pt idx="1929">
                  <c:v>44462.48847142361</c:v>
                </c:pt>
                <c:pt idx="1930">
                  <c:v>44462.625809317127</c:v>
                </c:pt>
                <c:pt idx="1931">
                  <c:v>44462.763148715276</c:v>
                </c:pt>
                <c:pt idx="1932">
                  <c:v>44462.900489432868</c:v>
                </c:pt>
                <c:pt idx="1933">
                  <c:v>44463.037829097222</c:v>
                </c:pt>
                <c:pt idx="1934">
                  <c:v>44463.175167256944</c:v>
                </c:pt>
                <c:pt idx="1935">
                  <c:v>44463.312506886577</c:v>
                </c:pt>
                <c:pt idx="1936">
                  <c:v>44463.449847812502</c:v>
                </c:pt>
                <c:pt idx="1937">
                  <c:v>44463.587185613425</c:v>
                </c:pt>
                <c:pt idx="1938">
                  <c:v>44463.72452427083</c:v>
                </c:pt>
                <c:pt idx="1939">
                  <c:v>44463.861864988423</c:v>
                </c:pt>
                <c:pt idx="1940">
                  <c:v>44463.99920489583</c:v>
                </c:pt>
                <c:pt idx="1941">
                  <c:v>44464.136543599539</c:v>
                </c:pt>
                <c:pt idx="1942">
                  <c:v>44464.273882083333</c:v>
                </c:pt>
                <c:pt idx="1943">
                  <c:v>44464.411223634263</c:v>
                </c:pt>
                <c:pt idx="1944">
                  <c:v>44464.548561967589</c:v>
                </c:pt>
                <c:pt idx="1945">
                  <c:v>44464.685900104167</c:v>
                </c:pt>
                <c:pt idx="1946">
                  <c:v>44464.823240428239</c:v>
                </c:pt>
                <c:pt idx="1947">
                  <c:v>44464.960580983796</c:v>
                </c:pt>
                <c:pt idx="1948">
                  <c:v>44465.097920092594</c:v>
                </c:pt>
                <c:pt idx="1949">
                  <c:v>44465.235257638888</c:v>
                </c:pt>
                <c:pt idx="1950">
                  <c:v>44465.372599074071</c:v>
                </c:pt>
                <c:pt idx="1951">
                  <c:v>44465.509938240742</c:v>
                </c:pt>
                <c:pt idx="1952">
                  <c:v>44465.647275949072</c:v>
                </c:pt>
                <c:pt idx="1953">
                  <c:v>44465.784615486111</c:v>
                </c:pt>
                <c:pt idx="1954">
                  <c:v>44465.921956261576</c:v>
                </c:pt>
                <c:pt idx="1955">
                  <c:v>44466.059295486113</c:v>
                </c:pt>
                <c:pt idx="1956">
                  <c:v>44466.196633240739</c:v>
                </c:pt>
                <c:pt idx="1957">
                  <c:v>44466.33397349537</c:v>
                </c:pt>
                <c:pt idx="1958">
                  <c:v>44466.47131385417</c:v>
                </c:pt>
                <c:pt idx="1959">
                  <c:v>44466.60865159722</c:v>
                </c:pt>
                <c:pt idx="1960">
                  <c:v>44466.745990613425</c:v>
                </c:pt>
                <c:pt idx="1961">
                  <c:v>44466.883331134261</c:v>
                </c:pt>
                <c:pt idx="1962">
                  <c:v>44467.020670810183</c:v>
                </c:pt>
                <c:pt idx="1963">
                  <c:v>44467.158009120372</c:v>
                </c:pt>
                <c:pt idx="1964">
                  <c:v>44467.295348113425</c:v>
                </c:pt>
                <c:pt idx="1965">
                  <c:v>44467.432689305555</c:v>
                </c:pt>
                <c:pt idx="1966">
                  <c:v>44467.570027106478</c:v>
                </c:pt>
                <c:pt idx="1967">
                  <c:v>44467.707365312497</c:v>
                </c:pt>
                <c:pt idx="1968">
                  <c:v>44467.844705752315</c:v>
                </c:pt>
                <c:pt idx="1969">
                  <c:v>44467.982045810182</c:v>
                </c:pt>
                <c:pt idx="1970">
                  <c:v>44468.11938452546</c:v>
                </c:pt>
                <c:pt idx="1971">
                  <c:v>44468.256722361111</c:v>
                </c:pt>
                <c:pt idx="1972">
                  <c:v>44468.39406366898</c:v>
                </c:pt>
                <c:pt idx="1973">
                  <c:v>44468.53140216435</c:v>
                </c:pt>
                <c:pt idx="1974">
                  <c:v>44468.943421331016</c:v>
                </c:pt>
                <c:pt idx="1975">
                  <c:v>44469.080760324076</c:v>
                </c:pt>
                <c:pt idx="1976">
                  <c:v>44469.218097673613</c:v>
                </c:pt>
                <c:pt idx="1977">
                  <c:v>44469.355438587962</c:v>
                </c:pt>
                <c:pt idx="1978">
                  <c:v>44469.492778148146</c:v>
                </c:pt>
                <c:pt idx="1979">
                  <c:v>44469.630115717591</c:v>
                </c:pt>
                <c:pt idx="1980">
                  <c:v>44469.767454849534</c:v>
                </c:pt>
                <c:pt idx="1981">
                  <c:v>44469.904795289352</c:v>
                </c:pt>
                <c:pt idx="1982">
                  <c:v>44470.042134571762</c:v>
                </c:pt>
                <c:pt idx="1983">
                  <c:v>44470.179472337964</c:v>
                </c:pt>
                <c:pt idx="1984">
                  <c:v>44470.31681178241</c:v>
                </c:pt>
                <c:pt idx="1985">
                  <c:v>44470.45415229167</c:v>
                </c:pt>
                <c:pt idx="1986">
                  <c:v>44470.591489768522</c:v>
                </c:pt>
                <c:pt idx="1987">
                  <c:v>44470.728828206018</c:v>
                </c:pt>
                <c:pt idx="1988">
                  <c:v>44470.866168599539</c:v>
                </c:pt>
                <c:pt idx="1989">
                  <c:v>44471.003508148147</c:v>
                </c:pt>
                <c:pt idx="1990">
                  <c:v>44471.140846469905</c:v>
                </c:pt>
                <c:pt idx="1991">
                  <c:v>44471.278184745373</c:v>
                </c:pt>
                <c:pt idx="1992">
                  <c:v>44471.415525972225</c:v>
                </c:pt>
                <c:pt idx="1993">
                  <c:v>44471.552863888886</c:v>
                </c:pt>
                <c:pt idx="1994">
                  <c:v>44471.690201759258</c:v>
                </c:pt>
                <c:pt idx="1995">
                  <c:v>44471.827541805556</c:v>
                </c:pt>
                <c:pt idx="1996">
                  <c:v>44471.964881979169</c:v>
                </c:pt>
                <c:pt idx="1997">
                  <c:v>44472.102220717592</c:v>
                </c:pt>
                <c:pt idx="1998">
                  <c:v>44472.239557986111</c:v>
                </c:pt>
                <c:pt idx="1999">
                  <c:v>44472.376899097224</c:v>
                </c:pt>
                <c:pt idx="2000">
                  <c:v>44472.514237812502</c:v>
                </c:pt>
                <c:pt idx="2001">
                  <c:v>44472.651575208336</c:v>
                </c:pt>
                <c:pt idx="2002">
                  <c:v>44472.788914513891</c:v>
                </c:pt>
                <c:pt idx="2003">
                  <c:v>44472.926254953702</c:v>
                </c:pt>
                <c:pt idx="2004">
                  <c:v>44473.063593819446</c:v>
                </c:pt>
                <c:pt idx="2005">
                  <c:v>44473.200931203704</c:v>
                </c:pt>
                <c:pt idx="2006">
                  <c:v>44473.338271319444</c:v>
                </c:pt>
                <c:pt idx="2007">
                  <c:v>44473.475611250004</c:v>
                </c:pt>
                <c:pt idx="2008">
                  <c:v>44473.612948680558</c:v>
                </c:pt>
                <c:pt idx="2009">
                  <c:v>44473.750287465278</c:v>
                </c:pt>
                <c:pt idx="2010">
                  <c:v>44473.887627662036</c:v>
                </c:pt>
                <c:pt idx="2011">
                  <c:v>44474.024966990743</c:v>
                </c:pt>
                <c:pt idx="2012">
                  <c:v>44474.162304930556</c:v>
                </c:pt>
                <c:pt idx="2013">
                  <c:v>44474.299643738428</c:v>
                </c:pt>
                <c:pt idx="2014">
                  <c:v>44474.436984525462</c:v>
                </c:pt>
                <c:pt idx="2015">
                  <c:v>44474.574321956017</c:v>
                </c:pt>
                <c:pt idx="2016">
                  <c:v>44474.711659918983</c:v>
                </c:pt>
                <c:pt idx="2017">
                  <c:v>44474.849000092596</c:v>
                </c:pt>
                <c:pt idx="2018">
                  <c:v>44474.986339756942</c:v>
                </c:pt>
                <c:pt idx="2019">
                  <c:v>44475.123678124997</c:v>
                </c:pt>
                <c:pt idx="2020">
                  <c:v>44475.261015787037</c:v>
                </c:pt>
                <c:pt idx="2021">
                  <c:v>44475.398356817132</c:v>
                </c:pt>
                <c:pt idx="2022">
                  <c:v>44475.535694942133</c:v>
                </c:pt>
                <c:pt idx="2023">
                  <c:v>44475.947713344911</c:v>
                </c:pt>
                <c:pt idx="2024">
                  <c:v>44476.085052037037</c:v>
                </c:pt>
                <c:pt idx="2025">
                  <c:v>44476.222389074072</c:v>
                </c:pt>
                <c:pt idx="2026">
                  <c:v>44476.359729826392</c:v>
                </c:pt>
                <c:pt idx="2027">
                  <c:v>44476.497068946759</c:v>
                </c:pt>
                <c:pt idx="2028">
                  <c:v>44476.634406215278</c:v>
                </c:pt>
                <c:pt idx="2029">
                  <c:v>44476.771745092592</c:v>
                </c:pt>
                <c:pt idx="2030">
                  <c:v>44476.909085300926</c:v>
                </c:pt>
                <c:pt idx="2031">
                  <c:v>44477.046424224536</c:v>
                </c:pt>
                <c:pt idx="2032">
                  <c:v>44477.183761655091</c:v>
                </c:pt>
                <c:pt idx="2033">
                  <c:v>44477.321100949077</c:v>
                </c:pt>
                <c:pt idx="2034">
                  <c:v>44477.458441099538</c:v>
                </c:pt>
                <c:pt idx="2035">
                  <c:v>44477.595778298608</c:v>
                </c:pt>
                <c:pt idx="2036">
                  <c:v>44477.733116550924</c:v>
                </c:pt>
                <c:pt idx="2037">
                  <c:v>44477.870456655095</c:v>
                </c:pt>
                <c:pt idx="2038">
                  <c:v>44478.007795879632</c:v>
                </c:pt>
                <c:pt idx="2039">
                  <c:v>44478.145133877311</c:v>
                </c:pt>
                <c:pt idx="2040">
                  <c:v>44478.282472002313</c:v>
                </c:pt>
                <c:pt idx="2041">
                  <c:v>44478.419812916669</c:v>
                </c:pt>
                <c:pt idx="2042">
                  <c:v>44478.557150451386</c:v>
                </c:pt>
                <c:pt idx="2043">
                  <c:v>44478.694488067129</c:v>
                </c:pt>
                <c:pt idx="2044">
                  <c:v>44478.831827881942</c:v>
                </c:pt>
                <c:pt idx="2045">
                  <c:v>44478.969167696756</c:v>
                </c:pt>
                <c:pt idx="2046">
                  <c:v>44479.106506087963</c:v>
                </c:pt>
                <c:pt idx="2047">
                  <c:v>44479.243843136574</c:v>
                </c:pt>
                <c:pt idx="2048">
                  <c:v>44479.381183958336</c:v>
                </c:pt>
                <c:pt idx="2049">
                  <c:v>44479.518522256942</c:v>
                </c:pt>
                <c:pt idx="2050">
                  <c:v>44479.655859386578</c:v>
                </c:pt>
                <c:pt idx="2051">
                  <c:v>44479.7931984838</c:v>
                </c:pt>
                <c:pt idx="2052">
                  <c:v>44479.930538611108</c:v>
                </c:pt>
                <c:pt idx="2053">
                  <c:v>44480.067877141206</c:v>
                </c:pt>
                <c:pt idx="2054">
                  <c:v>44480.205214166665</c:v>
                </c:pt>
                <c:pt idx="2055">
                  <c:v>44480.342554143521</c:v>
                </c:pt>
                <c:pt idx="2056">
                  <c:v>44480.479893645832</c:v>
                </c:pt>
                <c:pt idx="2057">
                  <c:v>44480.61723077546</c:v>
                </c:pt>
                <c:pt idx="2058">
                  <c:v>44480.754569305558</c:v>
                </c:pt>
                <c:pt idx="2059">
                  <c:v>44480.891909178237</c:v>
                </c:pt>
                <c:pt idx="2060">
                  <c:v>44481.029248171297</c:v>
                </c:pt>
                <c:pt idx="2061">
                  <c:v>44481.166585694446</c:v>
                </c:pt>
                <c:pt idx="2062">
                  <c:v>44481.303924305554</c:v>
                </c:pt>
                <c:pt idx="2063">
                  <c:v>44481.441264652778</c:v>
                </c:pt>
                <c:pt idx="2064">
                  <c:v>44481.578601701389</c:v>
                </c:pt>
                <c:pt idx="2065">
                  <c:v>44481.715939398149</c:v>
                </c:pt>
                <c:pt idx="2066">
                  <c:v>44481.853279282404</c:v>
                </c:pt>
                <c:pt idx="2067">
                  <c:v>44481.990618518517</c:v>
                </c:pt>
                <c:pt idx="2068">
                  <c:v>44482.127956493059</c:v>
                </c:pt>
                <c:pt idx="2069">
                  <c:v>44482.265293935183</c:v>
                </c:pt>
                <c:pt idx="2070">
                  <c:v>44482.402634652775</c:v>
                </c:pt>
                <c:pt idx="2071">
                  <c:v>44482.53997233796</c:v>
                </c:pt>
                <c:pt idx="2072">
                  <c:v>44482.951989780093</c:v>
                </c:pt>
                <c:pt idx="2073">
                  <c:v>44483.089328101851</c:v>
                </c:pt>
                <c:pt idx="2074">
                  <c:v>44483.226664780093</c:v>
                </c:pt>
                <c:pt idx="2075">
                  <c:v>44483.364005266201</c:v>
                </c:pt>
                <c:pt idx="2076">
                  <c:v>44483.501343865741</c:v>
                </c:pt>
                <c:pt idx="2077">
                  <c:v>44483.63868074074</c:v>
                </c:pt>
                <c:pt idx="2078">
                  <c:v>44483.776019305558</c:v>
                </c:pt>
                <c:pt idx="2079">
                  <c:v>44483.913359178237</c:v>
                </c:pt>
                <c:pt idx="2080">
                  <c:v>44484.050697662038</c:v>
                </c:pt>
                <c:pt idx="2081">
                  <c:v>44484.188034664352</c:v>
                </c:pt>
                <c:pt idx="2082">
                  <c:v>44484.325373738429</c:v>
                </c:pt>
                <c:pt idx="2083">
                  <c:v>44484.462713414352</c:v>
                </c:pt>
                <c:pt idx="2084">
                  <c:v>44484.60005025463</c:v>
                </c:pt>
                <c:pt idx="2085">
                  <c:v>44484.737388229165</c:v>
                </c:pt>
                <c:pt idx="2086">
                  <c:v>44484.874727939816</c:v>
                </c:pt>
                <c:pt idx="2087">
                  <c:v>44485.012066770832</c:v>
                </c:pt>
                <c:pt idx="2088">
                  <c:v>44485.149404340278</c:v>
                </c:pt>
                <c:pt idx="2089">
                  <c:v>44485.286742199074</c:v>
                </c:pt>
                <c:pt idx="2090">
                  <c:v>44485.424082685182</c:v>
                </c:pt>
                <c:pt idx="2091">
                  <c:v>44485.561419756945</c:v>
                </c:pt>
                <c:pt idx="2092">
                  <c:v>44485.698757025464</c:v>
                </c:pt>
                <c:pt idx="2093">
                  <c:v>44485.83609650463</c:v>
                </c:pt>
                <c:pt idx="2094">
                  <c:v>44485.973435856482</c:v>
                </c:pt>
                <c:pt idx="2095">
                  <c:v>44486.110773819448</c:v>
                </c:pt>
                <c:pt idx="2096">
                  <c:v>44486.248110555556</c:v>
                </c:pt>
                <c:pt idx="2097">
                  <c:v>44486.385450995367</c:v>
                </c:pt>
                <c:pt idx="2098">
                  <c:v>44486.522788807873</c:v>
                </c:pt>
                <c:pt idx="2099">
                  <c:v>44486.660125590279</c:v>
                </c:pt>
                <c:pt idx="2100">
                  <c:v>44486.797464398151</c:v>
                </c:pt>
                <c:pt idx="2101">
                  <c:v>44486.93480412037</c:v>
                </c:pt>
                <c:pt idx="2102">
                  <c:v>44487.072142268516</c:v>
                </c:pt>
                <c:pt idx="2103">
                  <c:v>44487.209478854165</c:v>
                </c:pt>
                <c:pt idx="2104">
                  <c:v>44487.346818622682</c:v>
                </c:pt>
                <c:pt idx="2105">
                  <c:v>44487.484157615741</c:v>
                </c:pt>
                <c:pt idx="2106">
                  <c:v>44487.621494375002</c:v>
                </c:pt>
                <c:pt idx="2107">
                  <c:v>44487.758832581021</c:v>
                </c:pt>
                <c:pt idx="2108">
                  <c:v>44487.896172106484</c:v>
                </c:pt>
                <c:pt idx="2109">
                  <c:v>44488.033510671296</c:v>
                </c:pt>
                <c:pt idx="2110">
                  <c:v>44488.170847743058</c:v>
                </c:pt>
                <c:pt idx="2111">
                  <c:v>44488.308186099537</c:v>
                </c:pt>
                <c:pt idx="2112">
                  <c:v>44488.445525972224</c:v>
                </c:pt>
                <c:pt idx="2113">
                  <c:v>44488.58286263889</c:v>
                </c:pt>
                <c:pt idx="2114">
                  <c:v>44488.720200046293</c:v>
                </c:pt>
                <c:pt idx="2115">
                  <c:v>44488.857539594908</c:v>
                </c:pt>
                <c:pt idx="2116">
                  <c:v>44488.994878391204</c:v>
                </c:pt>
                <c:pt idx="2117">
                  <c:v>44489.132215972226</c:v>
                </c:pt>
                <c:pt idx="2118">
                  <c:v>44489.269553171296</c:v>
                </c:pt>
                <c:pt idx="2119">
                  <c:v>44489.406893553241</c:v>
                </c:pt>
                <c:pt idx="2120">
                  <c:v>44489.544230810185</c:v>
                </c:pt>
                <c:pt idx="2121">
                  <c:v>44489.95624728009</c:v>
                </c:pt>
                <c:pt idx="2122">
                  <c:v>44490.09358523148</c:v>
                </c:pt>
                <c:pt idx="2123">
                  <c:v>44490.230921585651</c:v>
                </c:pt>
                <c:pt idx="2124">
                  <c:v>44490.368261793985</c:v>
                </c:pt>
                <c:pt idx="2125">
                  <c:v>44490.50559990741</c:v>
                </c:pt>
                <c:pt idx="2126">
                  <c:v>44490.642936435186</c:v>
                </c:pt>
                <c:pt idx="2127">
                  <c:v>44490.780274722223</c:v>
                </c:pt>
                <c:pt idx="2128">
                  <c:v>44490.917614282407</c:v>
                </c:pt>
                <c:pt idx="2129">
                  <c:v>44491.054952372688</c:v>
                </c:pt>
                <c:pt idx="2130">
                  <c:v>44491.192288993057</c:v>
                </c:pt>
                <c:pt idx="2131">
                  <c:v>44491.329627881947</c:v>
                </c:pt>
                <c:pt idx="2132">
                  <c:v>44491.466967141205</c:v>
                </c:pt>
                <c:pt idx="2133">
                  <c:v>44491.604303680557</c:v>
                </c:pt>
                <c:pt idx="2134">
                  <c:v>44491.741641412038</c:v>
                </c:pt>
                <c:pt idx="2135">
                  <c:v>44491.87898076389</c:v>
                </c:pt>
                <c:pt idx="2136">
                  <c:v>44492.016319247683</c:v>
                </c:pt>
                <c:pt idx="2137">
                  <c:v>44492.153656423608</c:v>
                </c:pt>
                <c:pt idx="2138">
                  <c:v>44492.290994097224</c:v>
                </c:pt>
                <c:pt idx="2139">
                  <c:v>44492.428334178243</c:v>
                </c:pt>
                <c:pt idx="2140">
                  <c:v>44492.565670833334</c:v>
                </c:pt>
                <c:pt idx="2141">
                  <c:v>44492.703007812503</c:v>
                </c:pt>
                <c:pt idx="2142">
                  <c:v>44492.840347002311</c:v>
                </c:pt>
                <c:pt idx="2143">
                  <c:v>44492.977685937498</c:v>
                </c:pt>
                <c:pt idx="2144">
                  <c:v>44493.115023506944</c:v>
                </c:pt>
                <c:pt idx="2145">
                  <c:v>44493.252360023151</c:v>
                </c:pt>
                <c:pt idx="2146">
                  <c:v>44493.389700115738</c:v>
                </c:pt>
                <c:pt idx="2147">
                  <c:v>44493.527037488428</c:v>
                </c:pt>
                <c:pt idx="2148">
                  <c:v>44493.664373981483</c:v>
                </c:pt>
                <c:pt idx="2149">
                  <c:v>44493.80171255787</c:v>
                </c:pt>
                <c:pt idx="2150">
                  <c:v>44493.939051909721</c:v>
                </c:pt>
                <c:pt idx="2151">
                  <c:v>44494.076389699076</c:v>
                </c:pt>
                <c:pt idx="2152">
                  <c:v>44494.213725891204</c:v>
                </c:pt>
                <c:pt idx="2153">
                  <c:v>44494.351065474541</c:v>
                </c:pt>
                <c:pt idx="2154">
                  <c:v>44494.48840396991</c:v>
                </c:pt>
                <c:pt idx="2155">
                  <c:v>44494.625740358795</c:v>
                </c:pt>
                <c:pt idx="2156">
                  <c:v>44494.763078252312</c:v>
                </c:pt>
                <c:pt idx="2157">
                  <c:v>44494.900417453704</c:v>
                </c:pt>
                <c:pt idx="2158">
                  <c:v>44495.03775560185</c:v>
                </c:pt>
                <c:pt idx="2159">
                  <c:v>44495.175092245372</c:v>
                </c:pt>
                <c:pt idx="2160">
                  <c:v>44495.312430358797</c:v>
                </c:pt>
                <c:pt idx="2161">
                  <c:v>44495.449769756946</c:v>
                </c:pt>
                <c:pt idx="2162">
                  <c:v>44495.587106041668</c:v>
                </c:pt>
                <c:pt idx="2163">
                  <c:v>44495.724443159721</c:v>
                </c:pt>
                <c:pt idx="2164">
                  <c:v>44495.861782349537</c:v>
                </c:pt>
                <c:pt idx="2165">
                  <c:v>44495.999120729168</c:v>
                </c:pt>
                <c:pt idx="2166">
                  <c:v>44496.136457881941</c:v>
                </c:pt>
                <c:pt idx="2167">
                  <c:v>44496.273794826389</c:v>
                </c:pt>
                <c:pt idx="2168">
                  <c:v>44496.411134837967</c:v>
                </c:pt>
                <c:pt idx="2169">
                  <c:v>44496.548471631948</c:v>
                </c:pt>
                <c:pt idx="2170">
                  <c:v>44496.685808229166</c:v>
                </c:pt>
                <c:pt idx="2171">
                  <c:v>44496.823147002317</c:v>
                </c:pt>
                <c:pt idx="2172">
                  <c:v>44496.960486006945</c:v>
                </c:pt>
                <c:pt idx="2173">
                  <c:v>44497.097823553238</c:v>
                </c:pt>
                <c:pt idx="2174">
                  <c:v>44497.235159548611</c:v>
                </c:pt>
                <c:pt idx="2175">
                  <c:v>44497.372499421297</c:v>
                </c:pt>
                <c:pt idx="2176">
                  <c:v>44497.509837025464</c:v>
                </c:pt>
                <c:pt idx="2177">
                  <c:v>44497.647173171295</c:v>
                </c:pt>
                <c:pt idx="2178">
                  <c:v>44497.78451114583</c:v>
                </c:pt>
                <c:pt idx="2179">
                  <c:v>44497.921850347222</c:v>
                </c:pt>
                <c:pt idx="2180">
                  <c:v>44498.059187997686</c:v>
                </c:pt>
                <c:pt idx="2181">
                  <c:v>44498.196524178238</c:v>
                </c:pt>
                <c:pt idx="2182">
                  <c:v>44498.333862858795</c:v>
                </c:pt>
                <c:pt idx="2183">
                  <c:v>44498.471201643515</c:v>
                </c:pt>
                <c:pt idx="2184">
                  <c:v>44498.608537800923</c:v>
                </c:pt>
                <c:pt idx="2185">
                  <c:v>44498.745875243054</c:v>
                </c:pt>
                <c:pt idx="2186">
                  <c:v>44498.88321417824</c:v>
                </c:pt>
                <c:pt idx="2187">
                  <c:v>44499.020552256945</c:v>
                </c:pt>
                <c:pt idx="2188">
                  <c:v>44499.157888981485</c:v>
                </c:pt>
                <c:pt idx="2189">
                  <c:v>44499.295226388887</c:v>
                </c:pt>
                <c:pt idx="2190">
                  <c:v>44499.432565995368</c:v>
                </c:pt>
                <c:pt idx="2191">
                  <c:v>44499.569902187497</c:v>
                </c:pt>
                <c:pt idx="2192">
                  <c:v>44499.707238807867</c:v>
                </c:pt>
                <c:pt idx="2193">
                  <c:v>44499.84457765046</c:v>
                </c:pt>
                <c:pt idx="2194">
                  <c:v>44499.981916099539</c:v>
                </c:pt>
                <c:pt idx="2195">
                  <c:v>44500.119253217592</c:v>
                </c:pt>
                <c:pt idx="2196">
                  <c:v>44500.256589444441</c:v>
                </c:pt>
                <c:pt idx="2197">
                  <c:v>44500.393929155092</c:v>
                </c:pt>
                <c:pt idx="2198">
                  <c:v>44500.531266041668</c:v>
                </c:pt>
                <c:pt idx="2199">
                  <c:v>44500.668602187499</c:v>
                </c:pt>
                <c:pt idx="2200">
                  <c:v>44500.805940451392</c:v>
                </c:pt>
                <c:pt idx="2201">
                  <c:v>44500.943279363426</c:v>
                </c:pt>
                <c:pt idx="2202">
                  <c:v>44501.08061675926</c:v>
                </c:pt>
                <c:pt idx="2203">
                  <c:v>44501.217952511572</c:v>
                </c:pt>
                <c:pt idx="2204">
                  <c:v>44501.355291828702</c:v>
                </c:pt>
                <c:pt idx="2205">
                  <c:v>44501.492629780092</c:v>
                </c:pt>
                <c:pt idx="2206">
                  <c:v>44501.629965752312</c:v>
                </c:pt>
                <c:pt idx="2207">
                  <c:v>44501.767303275461</c:v>
                </c:pt>
                <c:pt idx="2208">
                  <c:v>44501.904642118054</c:v>
                </c:pt>
                <c:pt idx="2209">
                  <c:v>44502.041979803238</c:v>
                </c:pt>
                <c:pt idx="2210">
                  <c:v>44502.179315960646</c:v>
                </c:pt>
                <c:pt idx="2211">
                  <c:v>44502.316653796297</c:v>
                </c:pt>
                <c:pt idx="2212">
                  <c:v>44502.453992708331</c:v>
                </c:pt>
                <c:pt idx="2213">
                  <c:v>44502.591328576389</c:v>
                </c:pt>
                <c:pt idx="2214">
                  <c:v>44502.728665405091</c:v>
                </c:pt>
                <c:pt idx="2215">
                  <c:v>44502.866004201387</c:v>
                </c:pt>
                <c:pt idx="2216">
                  <c:v>44503.003342129632</c:v>
                </c:pt>
                <c:pt idx="2217">
                  <c:v>44503.140678854164</c:v>
                </c:pt>
                <c:pt idx="2218">
                  <c:v>44503.278015520831</c:v>
                </c:pt>
                <c:pt idx="2219">
                  <c:v>44503.415355138888</c:v>
                </c:pt>
                <c:pt idx="2220">
                  <c:v>44503.552691446763</c:v>
                </c:pt>
                <c:pt idx="2221">
                  <c:v>44503.690027696757</c:v>
                </c:pt>
                <c:pt idx="2222">
                  <c:v>44503.827366134261</c:v>
                </c:pt>
                <c:pt idx="2223">
                  <c:v>44503.964704699072</c:v>
                </c:pt>
                <c:pt idx="2224">
                  <c:v>44504.102041828701</c:v>
                </c:pt>
                <c:pt idx="2225">
                  <c:v>44504.239377488426</c:v>
                </c:pt>
                <c:pt idx="2226">
                  <c:v>44504.376716990744</c:v>
                </c:pt>
                <c:pt idx="2227">
                  <c:v>44504.514054097221</c:v>
                </c:pt>
                <c:pt idx="2228">
                  <c:v>44504.651389895836</c:v>
                </c:pt>
                <c:pt idx="2229">
                  <c:v>44504.788727581021</c:v>
                </c:pt>
                <c:pt idx="2230">
                  <c:v>44504.926066412037</c:v>
                </c:pt>
                <c:pt idx="2231">
                  <c:v>44505.063403668981</c:v>
                </c:pt>
                <c:pt idx="2232">
                  <c:v>44505.200739432868</c:v>
                </c:pt>
                <c:pt idx="2233">
                  <c:v>44505.338077928238</c:v>
                </c:pt>
                <c:pt idx="2234">
                  <c:v>44505.475416250003</c:v>
                </c:pt>
                <c:pt idx="2235">
                  <c:v>44505.612752071756</c:v>
                </c:pt>
                <c:pt idx="2236">
                  <c:v>44505.750089236113</c:v>
                </c:pt>
                <c:pt idx="2237">
                  <c:v>44505.8874278125</c:v>
                </c:pt>
                <c:pt idx="2238">
                  <c:v>44506.024765532406</c:v>
                </c:pt>
                <c:pt idx="2239">
                  <c:v>44506.16210184028</c:v>
                </c:pt>
                <c:pt idx="2240">
                  <c:v>44506.299439027774</c:v>
                </c:pt>
                <c:pt idx="2241">
                  <c:v>44506.436778194446</c:v>
                </c:pt>
                <c:pt idx="2242">
                  <c:v>44506.574113993054</c:v>
                </c:pt>
                <c:pt idx="2243">
                  <c:v>44506.71145033565</c:v>
                </c:pt>
                <c:pt idx="2244">
                  <c:v>44506.848788888892</c:v>
                </c:pt>
                <c:pt idx="2245">
                  <c:v>44506.986126909724</c:v>
                </c:pt>
                <c:pt idx="2246">
                  <c:v>44507.123463645832</c:v>
                </c:pt>
                <c:pt idx="2247">
                  <c:v>44507.260799675925</c:v>
                </c:pt>
                <c:pt idx="2248">
                  <c:v>44507.398139074074</c:v>
                </c:pt>
                <c:pt idx="2249">
                  <c:v>44507.535475543984</c:v>
                </c:pt>
                <c:pt idx="2250">
                  <c:v>44507.67281142361</c:v>
                </c:pt>
                <c:pt idx="2251">
                  <c:v>44507.810149444442</c:v>
                </c:pt>
                <c:pt idx="2252">
                  <c:v>44507.947487997684</c:v>
                </c:pt>
                <c:pt idx="2253">
                  <c:v>44508.084825046295</c:v>
                </c:pt>
                <c:pt idx="2254">
                  <c:v>44508.222160451391</c:v>
                </c:pt>
                <c:pt idx="2255">
                  <c:v>44508.359499560182</c:v>
                </c:pt>
                <c:pt idx="2256">
                  <c:v>44508.496837974541</c:v>
                </c:pt>
                <c:pt idx="2257">
                  <c:v>44508.634175439816</c:v>
                </c:pt>
                <c:pt idx="2258">
                  <c:v>44508.771514525462</c:v>
                </c:pt>
                <c:pt idx="2259">
                  <c:v>44508.908854918984</c:v>
                </c:pt>
                <c:pt idx="2260">
                  <c:v>44509.046194039351</c:v>
                </c:pt>
                <c:pt idx="2261">
                  <c:v>44509.183531655093</c:v>
                </c:pt>
                <c:pt idx="2262">
                  <c:v>44509.32087113426</c:v>
                </c:pt>
                <c:pt idx="2263">
                  <c:v>44509.458211458332</c:v>
                </c:pt>
                <c:pt idx="2264">
                  <c:v>44509.59554884259</c:v>
                </c:pt>
                <c:pt idx="2265">
                  <c:v>44509.732887268518</c:v>
                </c:pt>
                <c:pt idx="2266">
                  <c:v>44509.870227546293</c:v>
                </c:pt>
                <c:pt idx="2267">
                  <c:v>44510.007566944441</c:v>
                </c:pt>
                <c:pt idx="2268">
                  <c:v>44510.14490511574</c:v>
                </c:pt>
                <c:pt idx="2269">
                  <c:v>44510.282243402777</c:v>
                </c:pt>
                <c:pt idx="2270">
                  <c:v>44510.419584479168</c:v>
                </c:pt>
                <c:pt idx="2271">
                  <c:v>44510.556922187498</c:v>
                </c:pt>
                <c:pt idx="2272">
                  <c:v>44510.694259965276</c:v>
                </c:pt>
                <c:pt idx="2273">
                  <c:v>44510.831599930556</c:v>
                </c:pt>
                <c:pt idx="2274">
                  <c:v>44510.968939907405</c:v>
                </c:pt>
                <c:pt idx="2275">
                  <c:v>44511.106278449071</c:v>
                </c:pt>
                <c:pt idx="2276">
                  <c:v>44511.243615648149</c:v>
                </c:pt>
                <c:pt idx="2277">
                  <c:v>44511.380956620371</c:v>
                </c:pt>
                <c:pt idx="2278">
                  <c:v>44511.518295069443</c:v>
                </c:pt>
                <c:pt idx="2279">
                  <c:v>44511.655632361108</c:v>
                </c:pt>
                <c:pt idx="2280">
                  <c:v>44511.79297159722</c:v>
                </c:pt>
                <c:pt idx="2281">
                  <c:v>44511.930311875003</c:v>
                </c:pt>
                <c:pt idx="2282">
                  <c:v>44512.067650555553</c:v>
                </c:pt>
                <c:pt idx="2283">
                  <c:v>44512.20498771991</c:v>
                </c:pt>
                <c:pt idx="2284">
                  <c:v>44512.342327835649</c:v>
                </c:pt>
                <c:pt idx="2285">
                  <c:v>44512.479667488427</c:v>
                </c:pt>
                <c:pt idx="2286">
                  <c:v>44512.617004756947</c:v>
                </c:pt>
                <c:pt idx="2287">
                  <c:v>44512.754343437497</c:v>
                </c:pt>
                <c:pt idx="2288">
                  <c:v>44512.89168346065</c:v>
                </c:pt>
                <c:pt idx="2289">
                  <c:v>44513.029022581017</c:v>
                </c:pt>
                <c:pt idx="2290">
                  <c:v>44513.166360254632</c:v>
                </c:pt>
                <c:pt idx="2291">
                  <c:v>44513.303699004631</c:v>
                </c:pt>
                <c:pt idx="2292">
                  <c:v>44513.441039502315</c:v>
                </c:pt>
                <c:pt idx="2293">
                  <c:v>44513.578376701385</c:v>
                </c:pt>
                <c:pt idx="2294">
                  <c:v>44513.71571452546</c:v>
                </c:pt>
                <c:pt idx="2295">
                  <c:v>44513.853054560182</c:v>
                </c:pt>
                <c:pt idx="2296">
                  <c:v>44513.990393935186</c:v>
                </c:pt>
                <c:pt idx="2297">
                  <c:v>44514.127732060188</c:v>
                </c:pt>
                <c:pt idx="2298">
                  <c:v>44514.265069641202</c:v>
                </c:pt>
                <c:pt idx="2299">
                  <c:v>44514.402410497685</c:v>
                </c:pt>
                <c:pt idx="2300">
                  <c:v>44514.539748333336</c:v>
                </c:pt>
                <c:pt idx="2301">
                  <c:v>44514.677085706018</c:v>
                </c:pt>
                <c:pt idx="2302">
                  <c:v>44514.814425231481</c:v>
                </c:pt>
                <c:pt idx="2303">
                  <c:v>44514.951765196762</c:v>
                </c:pt>
                <c:pt idx="2304">
                  <c:v>44515.089103680555</c:v>
                </c:pt>
                <c:pt idx="2305">
                  <c:v>44515.226440520833</c:v>
                </c:pt>
                <c:pt idx="2306">
                  <c:v>44515.363781168984</c:v>
                </c:pt>
                <c:pt idx="2307">
                  <c:v>44515.501119930559</c:v>
                </c:pt>
                <c:pt idx="2308">
                  <c:v>44515.63845697917</c:v>
                </c:pt>
                <c:pt idx="2309">
                  <c:v>44515.775795706017</c:v>
                </c:pt>
                <c:pt idx="2310">
                  <c:v>44515.913135740739</c:v>
                </c:pt>
                <c:pt idx="2311">
                  <c:v>44516.050474398151</c:v>
                </c:pt>
                <c:pt idx="2312">
                  <c:v>44516.1878115625</c:v>
                </c:pt>
                <c:pt idx="2313">
                  <c:v>44516.325150798613</c:v>
                </c:pt>
                <c:pt idx="2314">
                  <c:v>44516.462490636572</c:v>
                </c:pt>
                <c:pt idx="2315">
                  <c:v>44516.599827650462</c:v>
                </c:pt>
                <c:pt idx="2316">
                  <c:v>44516.737165787039</c:v>
                </c:pt>
                <c:pt idx="2317">
                  <c:v>44516.874505659725</c:v>
                </c:pt>
                <c:pt idx="2318">
                  <c:v>44517.011844664354</c:v>
                </c:pt>
                <c:pt idx="2319">
                  <c:v>44517.149182395835</c:v>
                </c:pt>
                <c:pt idx="2320">
                  <c:v>44517.286520428243</c:v>
                </c:pt>
                <c:pt idx="2321">
                  <c:v>44517.423861087962</c:v>
                </c:pt>
                <c:pt idx="2322">
                  <c:v>44517.56119832176</c:v>
                </c:pt>
                <c:pt idx="2323">
                  <c:v>44517.698535763891</c:v>
                </c:pt>
                <c:pt idx="2324">
                  <c:v>44517.835875405093</c:v>
                </c:pt>
                <c:pt idx="2325">
                  <c:v>44517.973214930556</c:v>
                </c:pt>
                <c:pt idx="2326">
                  <c:v>44518.110553055558</c:v>
                </c:pt>
                <c:pt idx="2327">
                  <c:v>44518.247889976854</c:v>
                </c:pt>
                <c:pt idx="2328">
                  <c:v>44518.3852305787</c:v>
                </c:pt>
                <c:pt idx="2329">
                  <c:v>44518.522568553242</c:v>
                </c:pt>
                <c:pt idx="2330">
                  <c:v>44518.659905520835</c:v>
                </c:pt>
                <c:pt idx="2331">
                  <c:v>44518.797244502312</c:v>
                </c:pt>
                <c:pt idx="2332">
                  <c:v>44518.93458439815</c:v>
                </c:pt>
                <c:pt idx="2333">
                  <c:v>44519.071922708332</c:v>
                </c:pt>
                <c:pt idx="2334">
                  <c:v>44519.209259456016</c:v>
                </c:pt>
                <c:pt idx="2335">
                  <c:v>44519.346599398152</c:v>
                </c:pt>
                <c:pt idx="2336">
                  <c:v>44519.483938564816</c:v>
                </c:pt>
                <c:pt idx="2337">
                  <c:v>44519.621275486112</c:v>
                </c:pt>
                <c:pt idx="2338">
                  <c:v>44519.758613865743</c:v>
                </c:pt>
                <c:pt idx="2339">
                  <c:v>44519.895953564817</c:v>
                </c:pt>
                <c:pt idx="2340">
                  <c:v>44520.033292291664</c:v>
                </c:pt>
                <c:pt idx="2341">
                  <c:v>44520.170629537039</c:v>
                </c:pt>
                <c:pt idx="2342">
                  <c:v>44520.307968067129</c:v>
                </c:pt>
                <c:pt idx="2343">
                  <c:v>44520.445308113427</c:v>
                </c:pt>
                <c:pt idx="2344">
                  <c:v>44520.582644930553</c:v>
                </c:pt>
                <c:pt idx="2345">
                  <c:v>44520.719982511575</c:v>
                </c:pt>
                <c:pt idx="2346">
                  <c:v>44520.857322222226</c:v>
                </c:pt>
                <c:pt idx="2347">
                  <c:v>44520.994661192133</c:v>
                </c:pt>
                <c:pt idx="2348">
                  <c:v>44521.131998935183</c:v>
                </c:pt>
                <c:pt idx="2349">
                  <c:v>44521.269336307872</c:v>
                </c:pt>
                <c:pt idx="2350">
                  <c:v>44521.406676851853</c:v>
                </c:pt>
                <c:pt idx="2351">
                  <c:v>44521.544014270832</c:v>
                </c:pt>
                <c:pt idx="2352">
                  <c:v>44521.68135136574</c:v>
                </c:pt>
                <c:pt idx="2353">
                  <c:v>44521.818690636574</c:v>
                </c:pt>
                <c:pt idx="2354">
                  <c:v>44521.956030231479</c:v>
                </c:pt>
                <c:pt idx="2355">
                  <c:v>44522.09336835648</c:v>
                </c:pt>
                <c:pt idx="2356">
                  <c:v>44522.230704884256</c:v>
                </c:pt>
                <c:pt idx="2357">
                  <c:v>44522.368045266201</c:v>
                </c:pt>
                <c:pt idx="2358">
                  <c:v>44522.505383564814</c:v>
                </c:pt>
                <c:pt idx="2359">
                  <c:v>44522.642720266202</c:v>
                </c:pt>
                <c:pt idx="2360">
                  <c:v>44522.78005872685</c:v>
                </c:pt>
                <c:pt idx="2361">
                  <c:v>44522.917398460646</c:v>
                </c:pt>
                <c:pt idx="2362">
                  <c:v>44523.054736724538</c:v>
                </c:pt>
                <c:pt idx="2363">
                  <c:v>44523.192073506943</c:v>
                </c:pt>
                <c:pt idx="2364">
                  <c:v>44523.329412581021</c:v>
                </c:pt>
                <c:pt idx="2365">
                  <c:v>44523.46675201389</c:v>
                </c:pt>
                <c:pt idx="2366">
                  <c:v>44523.604088715278</c:v>
                </c:pt>
                <c:pt idx="2367">
                  <c:v>44523.74142662037</c:v>
                </c:pt>
                <c:pt idx="2368">
                  <c:v>44523.878766145834</c:v>
                </c:pt>
                <c:pt idx="2369">
                  <c:v>44524.01610479167</c:v>
                </c:pt>
                <c:pt idx="2370">
                  <c:v>44524.153442141207</c:v>
                </c:pt>
                <c:pt idx="2371">
                  <c:v>44524.290779988427</c:v>
                </c:pt>
                <c:pt idx="2372">
                  <c:v>44524.428120231481</c:v>
                </c:pt>
                <c:pt idx="2373">
                  <c:v>44524.565457060184</c:v>
                </c:pt>
                <c:pt idx="2374">
                  <c:v>44524.702794201388</c:v>
                </c:pt>
                <c:pt idx="2375">
                  <c:v>44524.84013355324</c:v>
                </c:pt>
                <c:pt idx="2376">
                  <c:v>44524.977472662038</c:v>
                </c:pt>
                <c:pt idx="2377">
                  <c:v>44525.114810393519</c:v>
                </c:pt>
                <c:pt idx="2378">
                  <c:v>44525.252147071762</c:v>
                </c:pt>
                <c:pt idx="2379">
                  <c:v>44525.389487326385</c:v>
                </c:pt>
                <c:pt idx="2380">
                  <c:v>44525.526824872686</c:v>
                </c:pt>
                <c:pt idx="2381">
                  <c:v>44525.664161527777</c:v>
                </c:pt>
                <c:pt idx="2382">
                  <c:v>44525.801500266207</c:v>
                </c:pt>
                <c:pt idx="2383">
                  <c:v>44525.938839768518</c:v>
                </c:pt>
                <c:pt idx="2384">
                  <c:v>44526.076177731484</c:v>
                </c:pt>
                <c:pt idx="2385">
                  <c:v>44526.213514074072</c:v>
                </c:pt>
                <c:pt idx="2386">
                  <c:v>44526.350853819444</c:v>
                </c:pt>
                <c:pt idx="2387">
                  <c:v>44526.488192488425</c:v>
                </c:pt>
                <c:pt idx="2388">
                  <c:v>44526.625529027777</c:v>
                </c:pt>
                <c:pt idx="2389">
                  <c:v>44526.762867083336</c:v>
                </c:pt>
                <c:pt idx="2390">
                  <c:v>44526.900206446757</c:v>
                </c:pt>
                <c:pt idx="2391">
                  <c:v>44527.037544756946</c:v>
                </c:pt>
                <c:pt idx="2392">
                  <c:v>44527.174881550927</c:v>
                </c:pt>
                <c:pt idx="2393">
                  <c:v>44527.312219826388</c:v>
                </c:pt>
                <c:pt idx="2394">
                  <c:v>44527.449559386572</c:v>
                </c:pt>
                <c:pt idx="2395">
                  <c:v>44527.586895821762</c:v>
                </c:pt>
                <c:pt idx="2396">
                  <c:v>44527.72423310185</c:v>
                </c:pt>
                <c:pt idx="2397">
                  <c:v>44527.861572453701</c:v>
                </c:pt>
                <c:pt idx="2398">
                  <c:v>44527.998910983799</c:v>
                </c:pt>
                <c:pt idx="2399">
                  <c:v>44528.136248310184</c:v>
                </c:pt>
                <c:pt idx="2400">
                  <c:v>44528.273585405092</c:v>
                </c:pt>
                <c:pt idx="2401">
                  <c:v>44528.410925578704</c:v>
                </c:pt>
                <c:pt idx="2402">
                  <c:v>44528.548262523145</c:v>
                </c:pt>
                <c:pt idx="2403">
                  <c:v>44528.685599282406</c:v>
                </c:pt>
                <c:pt idx="2404">
                  <c:v>44528.822938217592</c:v>
                </c:pt>
                <c:pt idx="2405">
                  <c:v>44528.960277384256</c:v>
                </c:pt>
                <c:pt idx="2406">
                  <c:v>44529.097615092593</c:v>
                </c:pt>
                <c:pt idx="2407">
                  <c:v>44529.23495125</c:v>
                </c:pt>
                <c:pt idx="2408">
                  <c:v>44529.372291284722</c:v>
                </c:pt>
                <c:pt idx="2409">
                  <c:v>44529.509629050925</c:v>
                </c:pt>
                <c:pt idx="2410">
                  <c:v>44529.646965370368</c:v>
                </c:pt>
                <c:pt idx="2411">
                  <c:v>44529.784303506945</c:v>
                </c:pt>
                <c:pt idx="2412">
                  <c:v>44529.921642870373</c:v>
                </c:pt>
                <c:pt idx="2413">
                  <c:v>44530.058980694441</c:v>
                </c:pt>
                <c:pt idx="2414">
                  <c:v>44530.196317037036</c:v>
                </c:pt>
                <c:pt idx="2415">
                  <c:v>44530.333655891205</c:v>
                </c:pt>
                <c:pt idx="2416">
                  <c:v>44530.47099483796</c:v>
                </c:pt>
                <c:pt idx="2417">
                  <c:v>44530.60833116898</c:v>
                </c:pt>
                <c:pt idx="2418">
                  <c:v>44530.745668784723</c:v>
                </c:pt>
                <c:pt idx="2419">
                  <c:v>44530.883007893521</c:v>
                </c:pt>
                <c:pt idx="2420">
                  <c:v>44531.020346157406</c:v>
                </c:pt>
                <c:pt idx="2421">
                  <c:v>44531.157683067133</c:v>
                </c:pt>
                <c:pt idx="2422">
                  <c:v>44531.295020659723</c:v>
                </c:pt>
                <c:pt idx="2423">
                  <c:v>44531.432360439816</c:v>
                </c:pt>
                <c:pt idx="2424">
                  <c:v>44531.569696817132</c:v>
                </c:pt>
                <c:pt idx="2425">
                  <c:v>44531.707033622683</c:v>
                </c:pt>
                <c:pt idx="2426">
                  <c:v>44531.844372662039</c:v>
                </c:pt>
                <c:pt idx="2427">
                  <c:v>44531.981711296299</c:v>
                </c:pt>
                <c:pt idx="2428">
                  <c:v>44532.119048611108</c:v>
                </c:pt>
                <c:pt idx="2429">
                  <c:v>44532.256385034721</c:v>
                </c:pt>
                <c:pt idx="2430">
                  <c:v>44532.393724953705</c:v>
                </c:pt>
                <c:pt idx="2431">
                  <c:v>44532.531062037036</c:v>
                </c:pt>
                <c:pt idx="2432">
                  <c:v>44532.668398391201</c:v>
                </c:pt>
                <c:pt idx="2433">
                  <c:v>44532.805736863425</c:v>
                </c:pt>
                <c:pt idx="2434">
                  <c:v>44532.9430759838</c:v>
                </c:pt>
                <c:pt idx="2435">
                  <c:v>44533.080413587966</c:v>
                </c:pt>
                <c:pt idx="2436">
                  <c:v>44533.217749560186</c:v>
                </c:pt>
                <c:pt idx="2437">
                  <c:v>44533.355089097226</c:v>
                </c:pt>
                <c:pt idx="2438">
                  <c:v>44533.492427268517</c:v>
                </c:pt>
                <c:pt idx="2439">
                  <c:v>44533.629763449077</c:v>
                </c:pt>
                <c:pt idx="2440">
                  <c:v>44533.767101203703</c:v>
                </c:pt>
                <c:pt idx="2441">
                  <c:v>44533.90444027778</c:v>
                </c:pt>
                <c:pt idx="2442">
                  <c:v>44534.041778182873</c:v>
                </c:pt>
                <c:pt idx="2443">
                  <c:v>44534.179114583334</c:v>
                </c:pt>
                <c:pt idx="2444">
                  <c:v>44534.316452650462</c:v>
                </c:pt>
                <c:pt idx="2445">
                  <c:v>44534.453791793982</c:v>
                </c:pt>
                <c:pt idx="2446">
                  <c:v>44534.591127893516</c:v>
                </c:pt>
                <c:pt idx="2447">
                  <c:v>44534.728464965279</c:v>
                </c:pt>
                <c:pt idx="2448">
                  <c:v>44534.865803993052</c:v>
                </c:pt>
                <c:pt idx="2449">
                  <c:v>44535.003142164351</c:v>
                </c:pt>
                <c:pt idx="2450">
                  <c:v>44535.140479131944</c:v>
                </c:pt>
                <c:pt idx="2451">
                  <c:v>44535.277816041664</c:v>
                </c:pt>
                <c:pt idx="2452">
                  <c:v>44535.415155902781</c:v>
                </c:pt>
                <c:pt idx="2453">
                  <c:v>44535.552492453702</c:v>
                </c:pt>
                <c:pt idx="2454">
                  <c:v>44535.689828946757</c:v>
                </c:pt>
                <c:pt idx="2455">
                  <c:v>44535.82716763889</c:v>
                </c:pt>
                <c:pt idx="2456">
                  <c:v>44535.964506446762</c:v>
                </c:pt>
                <c:pt idx="2457">
                  <c:v>44536.101843819444</c:v>
                </c:pt>
                <c:pt idx="2458">
                  <c:v>44536.239179722223</c:v>
                </c:pt>
                <c:pt idx="2459">
                  <c:v>44536.376519479163</c:v>
                </c:pt>
                <c:pt idx="2460">
                  <c:v>44536.513856817131</c:v>
                </c:pt>
                <c:pt idx="2461">
                  <c:v>44536.651192858793</c:v>
                </c:pt>
                <c:pt idx="2462">
                  <c:v>44536.788530787038</c:v>
                </c:pt>
                <c:pt idx="2463">
                  <c:v>44536.925869861108</c:v>
                </c:pt>
                <c:pt idx="2464">
                  <c:v>44537.063207361112</c:v>
                </c:pt>
                <c:pt idx="2465">
                  <c:v>44537.200543356485</c:v>
                </c:pt>
                <c:pt idx="2466">
                  <c:v>44537.337882094907</c:v>
                </c:pt>
                <c:pt idx="2467">
                  <c:v>44537.475220659719</c:v>
                </c:pt>
                <c:pt idx="2468">
                  <c:v>44537.612556712964</c:v>
                </c:pt>
                <c:pt idx="2469">
                  <c:v>44537.749894108798</c:v>
                </c:pt>
                <c:pt idx="2470">
                  <c:v>44537.887232928239</c:v>
                </c:pt>
                <c:pt idx="2471">
                  <c:v>44538.024570879628</c:v>
                </c:pt>
                <c:pt idx="2472">
                  <c:v>44538.16190741898</c:v>
                </c:pt>
                <c:pt idx="2473">
                  <c:v>44538.299244837966</c:v>
                </c:pt>
                <c:pt idx="2474">
                  <c:v>44538.436584236108</c:v>
                </c:pt>
                <c:pt idx="2475">
                  <c:v>44538.573920266201</c:v>
                </c:pt>
                <c:pt idx="2476">
                  <c:v>44538.711256828705</c:v>
                </c:pt>
                <c:pt idx="2477">
                  <c:v>44538.848595613425</c:v>
                </c:pt>
                <c:pt idx="2478">
                  <c:v>44538.985933865741</c:v>
                </c:pt>
                <c:pt idx="2479">
                  <c:v>44539.123270833334</c:v>
                </c:pt>
                <c:pt idx="2480">
                  <c:v>44539.260607083335</c:v>
                </c:pt>
                <c:pt idx="2481">
                  <c:v>44539.397946712961</c:v>
                </c:pt>
                <c:pt idx="2482">
                  <c:v>44539.535283414349</c:v>
                </c:pt>
                <c:pt idx="2483">
                  <c:v>44539.672619502315</c:v>
                </c:pt>
                <c:pt idx="2484">
                  <c:v>44539.809957754631</c:v>
                </c:pt>
                <c:pt idx="2485">
                  <c:v>44539.947296539351</c:v>
                </c:pt>
                <c:pt idx="2486">
                  <c:v>44540.084633819446</c:v>
                </c:pt>
                <c:pt idx="2487">
                  <c:v>44540.221969444443</c:v>
                </c:pt>
                <c:pt idx="2488">
                  <c:v>44540.359308784726</c:v>
                </c:pt>
                <c:pt idx="2489">
                  <c:v>44540.496646481479</c:v>
                </c:pt>
                <c:pt idx="2490">
                  <c:v>44540.633982326392</c:v>
                </c:pt>
                <c:pt idx="2491">
                  <c:v>44540.771319791667</c:v>
                </c:pt>
                <c:pt idx="2492">
                  <c:v>44540.908658576387</c:v>
                </c:pt>
                <c:pt idx="2493">
                  <c:v>44541.045996076391</c:v>
                </c:pt>
                <c:pt idx="2494">
                  <c:v>44541.183332071756</c:v>
                </c:pt>
                <c:pt idx="2495">
                  <c:v>44541.320669930552</c:v>
                </c:pt>
                <c:pt idx="2496">
                  <c:v>44541.458010428243</c:v>
                </c:pt>
                <c:pt idx="2497">
                  <c:v>44541.595347997689</c:v>
                </c:pt>
                <c:pt idx="2498">
                  <c:v>44541.732686608797</c:v>
                </c:pt>
                <c:pt idx="2499">
                  <c:v>44541.87002707176</c:v>
                </c:pt>
                <c:pt idx="2500">
                  <c:v>44542.007366655096</c:v>
                </c:pt>
                <c:pt idx="2501">
                  <c:v>44542.144705011575</c:v>
                </c:pt>
                <c:pt idx="2502">
                  <c:v>44542.282043483799</c:v>
                </c:pt>
                <c:pt idx="2503">
                  <c:v>44542.419384745372</c:v>
                </c:pt>
                <c:pt idx="2504">
                  <c:v>44542.556722638888</c:v>
                </c:pt>
                <c:pt idx="2505">
                  <c:v>44542.694060613423</c:v>
                </c:pt>
                <c:pt idx="2506">
                  <c:v>44542.83140077546</c:v>
                </c:pt>
                <c:pt idx="2507">
                  <c:v>44542.968740949073</c:v>
                </c:pt>
                <c:pt idx="2508">
                  <c:v>44543.106079699071</c:v>
                </c:pt>
                <c:pt idx="2509">
                  <c:v>44543.243417106482</c:v>
                </c:pt>
                <c:pt idx="2510">
                  <c:v>44543.38075827546</c:v>
                </c:pt>
                <c:pt idx="2511">
                  <c:v>44543.518096932872</c:v>
                </c:pt>
                <c:pt idx="2512">
                  <c:v>44543.655434421293</c:v>
                </c:pt>
                <c:pt idx="2513">
                  <c:v>44543.792773877314</c:v>
                </c:pt>
                <c:pt idx="2514">
                  <c:v>44543.930114363429</c:v>
                </c:pt>
                <c:pt idx="2515">
                  <c:v>44544.067453263888</c:v>
                </c:pt>
                <c:pt idx="2516">
                  <c:v>44544.204790648146</c:v>
                </c:pt>
                <c:pt idx="2517">
                  <c:v>44544.34213099537</c:v>
                </c:pt>
                <c:pt idx="2518">
                  <c:v>44544.47947085648</c:v>
                </c:pt>
                <c:pt idx="2519">
                  <c:v>44544.616808356484</c:v>
                </c:pt>
                <c:pt idx="2520">
                  <c:v>44544.754147256943</c:v>
                </c:pt>
                <c:pt idx="2521">
                  <c:v>44544.891487511573</c:v>
                </c:pt>
                <c:pt idx="2522">
                  <c:v>44545.028826875001</c:v>
                </c:pt>
                <c:pt idx="2523">
                  <c:v>44545.166164768518</c:v>
                </c:pt>
                <c:pt idx="2524">
                  <c:v>44545.303503761577</c:v>
                </c:pt>
                <c:pt idx="2525">
                  <c:v>44545.440844490739</c:v>
                </c:pt>
                <c:pt idx="2526">
                  <c:v>44545.578181921293</c:v>
                </c:pt>
                <c:pt idx="2527">
                  <c:v>44545.715519999998</c:v>
                </c:pt>
                <c:pt idx="2528">
                  <c:v>44545.852860277781</c:v>
                </c:pt>
                <c:pt idx="2529">
                  <c:v>44545.99019989583</c:v>
                </c:pt>
                <c:pt idx="2530">
                  <c:v>44546.127538275461</c:v>
                </c:pt>
                <c:pt idx="2531">
                  <c:v>44546.264876099536</c:v>
                </c:pt>
                <c:pt idx="2532">
                  <c:v>44546.402217222225</c:v>
                </c:pt>
                <c:pt idx="2533">
                  <c:v>44546.539555300929</c:v>
                </c:pt>
                <c:pt idx="2534">
                  <c:v>44546.676892928241</c:v>
                </c:pt>
                <c:pt idx="2535">
                  <c:v>44546.814232719909</c:v>
                </c:pt>
                <c:pt idx="2536">
                  <c:v>44546.951572939812</c:v>
                </c:pt>
                <c:pt idx="2537">
                  <c:v>44547.088911689818</c:v>
                </c:pt>
                <c:pt idx="2538">
                  <c:v>44547.226248796294</c:v>
                </c:pt>
                <c:pt idx="2539">
                  <c:v>44547.363589710651</c:v>
                </c:pt>
                <c:pt idx="2540">
                  <c:v>44547.500928738424</c:v>
                </c:pt>
                <c:pt idx="2541">
                  <c:v>44547.63826605324</c:v>
                </c:pt>
                <c:pt idx="2542">
                  <c:v>44547.775605046299</c:v>
                </c:pt>
                <c:pt idx="2543">
                  <c:v>44547.912945358796</c:v>
                </c:pt>
                <c:pt idx="2544">
                  <c:v>44548.050284282406</c:v>
                </c:pt>
                <c:pt idx="2545">
                  <c:v>44548.187621724537</c:v>
                </c:pt>
                <c:pt idx="2546">
                  <c:v>44548.324961238424</c:v>
                </c:pt>
                <c:pt idx="2547">
                  <c:v>44548.46230136574</c:v>
                </c:pt>
                <c:pt idx="2548">
                  <c:v>44548.599638657404</c:v>
                </c:pt>
                <c:pt idx="2549">
                  <c:v>44548.736977083332</c:v>
                </c:pt>
                <c:pt idx="2550">
                  <c:v>44548.874317233793</c:v>
                </c:pt>
                <c:pt idx="2551">
                  <c:v>44549.011656516202</c:v>
                </c:pt>
                <c:pt idx="2552">
                  <c:v>44549.148994537034</c:v>
                </c:pt>
                <c:pt idx="2553">
                  <c:v>44549.286332858799</c:v>
                </c:pt>
                <c:pt idx="2554">
                  <c:v>44549.423673807869</c:v>
                </c:pt>
                <c:pt idx="2555">
                  <c:v>44549.561011331018</c:v>
                </c:pt>
                <c:pt idx="2556">
                  <c:v>44549.698349062499</c:v>
                </c:pt>
                <c:pt idx="2557">
                  <c:v>44549.835689004627</c:v>
                </c:pt>
                <c:pt idx="2558">
                  <c:v>44549.973028819448</c:v>
                </c:pt>
                <c:pt idx="2559">
                  <c:v>44550.110367245368</c:v>
                </c:pt>
                <c:pt idx="2560">
                  <c:v>44550.247704456022</c:v>
                </c:pt>
                <c:pt idx="2561">
                  <c:v>44550.385045358795</c:v>
                </c:pt>
                <c:pt idx="2562">
                  <c:v>44550.522383634256</c:v>
                </c:pt>
                <c:pt idx="2563">
                  <c:v>44550.659720891206</c:v>
                </c:pt>
                <c:pt idx="2564">
                  <c:v>44550.797060173609</c:v>
                </c:pt>
                <c:pt idx="2565">
                  <c:v>44550.934400358798</c:v>
                </c:pt>
                <c:pt idx="2566">
                  <c:v>44551.071738981482</c:v>
                </c:pt>
                <c:pt idx="2567">
                  <c:v>44551.209076030093</c:v>
                </c:pt>
                <c:pt idx="2568">
                  <c:v>44551.346416273147</c:v>
                </c:pt>
                <c:pt idx="2569">
                  <c:v>44551.483755740737</c:v>
                </c:pt>
                <c:pt idx="2570">
                  <c:v>44551.62109296296</c:v>
                </c:pt>
                <c:pt idx="2571">
                  <c:v>44551.758431655093</c:v>
                </c:pt>
                <c:pt idx="2572">
                  <c:v>44551.895771655094</c:v>
                </c:pt>
                <c:pt idx="2573">
                  <c:v>44552.033110694443</c:v>
                </c:pt>
                <c:pt idx="2574">
                  <c:v>44552.170448240744</c:v>
                </c:pt>
                <c:pt idx="2575">
                  <c:v>44552.307787083337</c:v>
                </c:pt>
                <c:pt idx="2576">
                  <c:v>44552.445127430554</c:v>
                </c:pt>
                <c:pt idx="2577">
                  <c:v>44552.582464560182</c:v>
                </c:pt>
                <c:pt idx="2578">
                  <c:v>44552.71980244213</c:v>
                </c:pt>
                <c:pt idx="2579">
                  <c:v>44552.857142465276</c:v>
                </c:pt>
                <c:pt idx="2580">
                  <c:v>44552.994481747686</c:v>
                </c:pt>
                <c:pt idx="2581">
                  <c:v>44553.131819803239</c:v>
                </c:pt>
                <c:pt idx="2582">
                  <c:v>44553.269157488423</c:v>
                </c:pt>
                <c:pt idx="2583">
                  <c:v>44553.406498344906</c:v>
                </c:pt>
                <c:pt idx="2584">
                  <c:v>44553.543836064811</c:v>
                </c:pt>
                <c:pt idx="2585">
                  <c:v>44553.681173472221</c:v>
                </c:pt>
                <c:pt idx="2586">
                  <c:v>44553.818513055558</c:v>
                </c:pt>
                <c:pt idx="2587">
                  <c:v>44553.955852962965</c:v>
                </c:pt>
                <c:pt idx="2588">
                  <c:v>44554.093191412037</c:v>
                </c:pt>
                <c:pt idx="2589">
                  <c:v>44554.23052824074</c:v>
                </c:pt>
                <c:pt idx="2590">
                  <c:v>44554.367868935187</c:v>
                </c:pt>
                <c:pt idx="2591">
                  <c:v>44554.505207546295</c:v>
                </c:pt>
                <c:pt idx="2592">
                  <c:v>44554.642544571761</c:v>
                </c:pt>
                <c:pt idx="2593">
                  <c:v>44554.779883333336</c:v>
                </c:pt>
                <c:pt idx="2594">
                  <c:v>44554.917223391203</c:v>
                </c:pt>
                <c:pt idx="2595">
                  <c:v>44555.05456196759</c:v>
                </c:pt>
                <c:pt idx="2596">
                  <c:v>44555.191899074074</c:v>
                </c:pt>
                <c:pt idx="2597">
                  <c:v>44555.329238460647</c:v>
                </c:pt>
                <c:pt idx="2598">
                  <c:v>44555.466578206018</c:v>
                </c:pt>
                <c:pt idx="2599">
                  <c:v>44555.603915219908</c:v>
                </c:pt>
                <c:pt idx="2600">
                  <c:v>44555.741253449072</c:v>
                </c:pt>
                <c:pt idx="2601">
                  <c:v>44555.878593287038</c:v>
                </c:pt>
                <c:pt idx="2602">
                  <c:v>44556.015932256945</c:v>
                </c:pt>
                <c:pt idx="2603">
                  <c:v>44556.153269930554</c:v>
                </c:pt>
                <c:pt idx="2604">
                  <c:v>44556.290608078707</c:v>
                </c:pt>
                <c:pt idx="2605">
                  <c:v>44556.427948645833</c:v>
                </c:pt>
                <c:pt idx="2606">
                  <c:v>44556.565285798613</c:v>
                </c:pt>
                <c:pt idx="2607">
                  <c:v>44556.702623263889</c:v>
                </c:pt>
                <c:pt idx="2608">
                  <c:v>44556.839962939812</c:v>
                </c:pt>
                <c:pt idx="2609">
                  <c:v>44556.977302361112</c:v>
                </c:pt>
                <c:pt idx="2610">
                  <c:v>44557.114640416665</c:v>
                </c:pt>
                <c:pt idx="2611">
                  <c:v>44557.251977418979</c:v>
                </c:pt>
                <c:pt idx="2612">
                  <c:v>44557.389317997688</c:v>
                </c:pt>
                <c:pt idx="2613">
                  <c:v>44557.526655868052</c:v>
                </c:pt>
                <c:pt idx="2614">
                  <c:v>44557.663992847221</c:v>
                </c:pt>
                <c:pt idx="2615">
                  <c:v>44557.801331909723</c:v>
                </c:pt>
                <c:pt idx="2616">
                  <c:v>44557.938671747688</c:v>
                </c:pt>
                <c:pt idx="2617">
                  <c:v>44558.076010034725</c:v>
                </c:pt>
                <c:pt idx="2618">
                  <c:v>44558.213346712961</c:v>
                </c:pt>
                <c:pt idx="2619">
                  <c:v>44558.35068679398</c:v>
                </c:pt>
                <c:pt idx="2620">
                  <c:v>44558.488025787039</c:v>
                </c:pt>
                <c:pt idx="2621">
                  <c:v>44558.625362673614</c:v>
                </c:pt>
                <c:pt idx="2622">
                  <c:v>44558.762701064814</c:v>
                </c:pt>
                <c:pt idx="2623">
                  <c:v>44558.900040763889</c:v>
                </c:pt>
                <c:pt idx="2624">
                  <c:v>44559.037379409725</c:v>
                </c:pt>
                <c:pt idx="2625">
                  <c:v>44559.174716550922</c:v>
                </c:pt>
                <c:pt idx="2626">
                  <c:v>44559.312055162038</c:v>
                </c:pt>
                <c:pt idx="2627">
                  <c:v>44559.449395069445</c:v>
                </c:pt>
                <c:pt idx="2628">
                  <c:v>44559.58673185185</c:v>
                </c:pt>
                <c:pt idx="2629">
                  <c:v>44559.724069490738</c:v>
                </c:pt>
                <c:pt idx="2630">
                  <c:v>44559.861409189813</c:v>
                </c:pt>
                <c:pt idx="2631">
                  <c:v>44559.998748078702</c:v>
                </c:pt>
                <c:pt idx="2632">
                  <c:v>44560.136085752318</c:v>
                </c:pt>
                <c:pt idx="2633">
                  <c:v>44560.273423217594</c:v>
                </c:pt>
                <c:pt idx="2634">
                  <c:v>44560.410763761574</c:v>
                </c:pt>
                <c:pt idx="2635">
                  <c:v>44560.548101064815</c:v>
                </c:pt>
                <c:pt idx="2636">
                  <c:v>44560.685438194443</c:v>
                </c:pt>
                <c:pt idx="2637">
                  <c:v>44560.822777499998</c:v>
                </c:pt>
                <c:pt idx="2638">
                  <c:v>44560.960117037037</c:v>
                </c:pt>
                <c:pt idx="2639">
                  <c:v>44561.097455127318</c:v>
                </c:pt>
                <c:pt idx="2640">
                  <c:v>44561.234791666669</c:v>
                </c:pt>
                <c:pt idx="2641">
                  <c:v>44561.372132083336</c:v>
                </c:pt>
                <c:pt idx="2642">
                  <c:v>44561.509470231482</c:v>
                </c:pt>
                <c:pt idx="2643">
                  <c:v>44561.646806944445</c:v>
                </c:pt>
                <c:pt idx="2644">
                  <c:v>44561.784145474536</c:v>
                </c:pt>
                <c:pt idx="2645">
                  <c:v>44561.921485231484</c:v>
                </c:pt>
                <c:pt idx="2646">
                  <c:v>44562.058823460648</c:v>
                </c:pt>
                <c:pt idx="2647">
                  <c:v>44562.196160208332</c:v>
                </c:pt>
                <c:pt idx="2648">
                  <c:v>44562.33349946759</c:v>
                </c:pt>
                <c:pt idx="2649">
                  <c:v>44562.470838831017</c:v>
                </c:pt>
                <c:pt idx="2650">
                  <c:v>44562.608175567133</c:v>
                </c:pt>
                <c:pt idx="2651">
                  <c:v>44562.745513599541</c:v>
                </c:pt>
                <c:pt idx="2652">
                  <c:v>44562.882853124996</c:v>
                </c:pt>
                <c:pt idx="2653">
                  <c:v>44563.02019181713</c:v>
                </c:pt>
                <c:pt idx="2654">
                  <c:v>44563.157529131946</c:v>
                </c:pt>
                <c:pt idx="2655">
                  <c:v>44563.294867152777</c:v>
                </c:pt>
                <c:pt idx="2656">
                  <c:v>44563.432207361111</c:v>
                </c:pt>
                <c:pt idx="2657">
                  <c:v>44563.569544178237</c:v>
                </c:pt>
                <c:pt idx="2658">
                  <c:v>44563.706881412036</c:v>
                </c:pt>
                <c:pt idx="2659">
                  <c:v>44563.844220879633</c:v>
                </c:pt>
                <c:pt idx="2660">
                  <c:v>44563.981559953703</c:v>
                </c:pt>
                <c:pt idx="2661">
                  <c:v>44564.118897708337</c:v>
                </c:pt>
                <c:pt idx="2662">
                  <c:v>44564.25623457176</c:v>
                </c:pt>
                <c:pt idx="2663">
                  <c:v>44564.393574918984</c:v>
                </c:pt>
                <c:pt idx="2664">
                  <c:v>44564.530912442133</c:v>
                </c:pt>
                <c:pt idx="2665">
                  <c:v>44564.668249236114</c:v>
                </c:pt>
                <c:pt idx="2666">
                  <c:v>44564.805588148149</c:v>
                </c:pt>
                <c:pt idx="2667">
                  <c:v>44564.942927719909</c:v>
                </c:pt>
                <c:pt idx="2668">
                  <c:v>44565.080265752316</c:v>
                </c:pt>
                <c:pt idx="2669">
                  <c:v>44565.217602164354</c:v>
                </c:pt>
                <c:pt idx="2670">
                  <c:v>44565.354942152779</c:v>
                </c:pt>
                <c:pt idx="2671">
                  <c:v>44565.492280763887</c:v>
                </c:pt>
                <c:pt idx="2672">
                  <c:v>44565.629617384257</c:v>
                </c:pt>
                <c:pt idx="2673">
                  <c:v>44565.766955578707</c:v>
                </c:pt>
                <c:pt idx="2674">
                  <c:v>44565.904295092594</c:v>
                </c:pt>
                <c:pt idx="2675">
                  <c:v>44566.041633437497</c:v>
                </c:pt>
                <c:pt idx="2676">
                  <c:v>44566.178970266206</c:v>
                </c:pt>
                <c:pt idx="2677">
                  <c:v>44566.316308773145</c:v>
                </c:pt>
                <c:pt idx="2678">
                  <c:v>44566.453648344905</c:v>
                </c:pt>
                <c:pt idx="2679">
                  <c:v>44566.590984895833</c:v>
                </c:pt>
                <c:pt idx="2680">
                  <c:v>44566.728322384261</c:v>
                </c:pt>
                <c:pt idx="2681">
                  <c:v>44566.865661851851</c:v>
                </c:pt>
                <c:pt idx="2682">
                  <c:v>44567.00300045139</c:v>
                </c:pt>
                <c:pt idx="2683">
                  <c:v>44567.140337847224</c:v>
                </c:pt>
                <c:pt idx="2684">
                  <c:v>44567.277675196761</c:v>
                </c:pt>
                <c:pt idx="2685">
                  <c:v>44567.415015474537</c:v>
                </c:pt>
                <c:pt idx="2686">
                  <c:v>44567.552352453706</c:v>
                </c:pt>
                <c:pt idx="2687">
                  <c:v>44567.689689386571</c:v>
                </c:pt>
                <c:pt idx="2688">
                  <c:v>44567.827028495369</c:v>
                </c:pt>
                <c:pt idx="2689">
                  <c:v>44567.964367719906</c:v>
                </c:pt>
                <c:pt idx="2690">
                  <c:v>44568.101705520836</c:v>
                </c:pt>
                <c:pt idx="2691">
                  <c:v>44568.239041851855</c:v>
                </c:pt>
                <c:pt idx="2692">
                  <c:v>44568.376382025461</c:v>
                </c:pt>
                <c:pt idx="2693">
                  <c:v>44568.513719780094</c:v>
                </c:pt>
                <c:pt idx="2694">
                  <c:v>44568.651056249997</c:v>
                </c:pt>
                <c:pt idx="2695">
                  <c:v>44568.788394594907</c:v>
                </c:pt>
                <c:pt idx="2696">
                  <c:v>44568.925734097225</c:v>
                </c:pt>
                <c:pt idx="2697">
                  <c:v>44569.063072013887</c:v>
                </c:pt>
                <c:pt idx="2698">
                  <c:v>44569.2004084375</c:v>
                </c:pt>
                <c:pt idx="2699">
                  <c:v>44569.337747604164</c:v>
                </c:pt>
                <c:pt idx="2700">
                  <c:v>44569.475086574072</c:v>
                </c:pt>
                <c:pt idx="2701">
                  <c:v>44569.612423055558</c:v>
                </c:pt>
                <c:pt idx="2702">
                  <c:v>44569.749760891202</c:v>
                </c:pt>
                <c:pt idx="2703">
                  <c:v>44569.887100115739</c:v>
                </c:pt>
                <c:pt idx="2704">
                  <c:v>44570.024438495369</c:v>
                </c:pt>
                <c:pt idx="2705">
                  <c:v>44570.161775462962</c:v>
                </c:pt>
                <c:pt idx="2706">
                  <c:v>44570.299113321758</c:v>
                </c:pt>
                <c:pt idx="2707">
                  <c:v>44570.436453136572</c:v>
                </c:pt>
                <c:pt idx="2708">
                  <c:v>44570.573789606482</c:v>
                </c:pt>
                <c:pt idx="2709">
                  <c:v>44570.71112659722</c:v>
                </c:pt>
                <c:pt idx="2710">
                  <c:v>44570.848465810188</c:v>
                </c:pt>
                <c:pt idx="2711">
                  <c:v>44570.985804502314</c:v>
                </c:pt>
                <c:pt idx="2712">
                  <c:v>44571.123141898148</c:v>
                </c:pt>
                <c:pt idx="2713">
                  <c:v>44571.260478576391</c:v>
                </c:pt>
                <c:pt idx="2714">
                  <c:v>44571.397818645833</c:v>
                </c:pt>
                <c:pt idx="2715">
                  <c:v>44571.535155787038</c:v>
                </c:pt>
                <c:pt idx="2716">
                  <c:v>44571.67249232639</c:v>
                </c:pt>
                <c:pt idx="2717">
                  <c:v>44571.809831018516</c:v>
                </c:pt>
                <c:pt idx="2718">
                  <c:v>44571.947170243053</c:v>
                </c:pt>
                <c:pt idx="2719">
                  <c:v>44572.084507962965</c:v>
                </c:pt>
                <c:pt idx="2720">
                  <c:v>44572.221844050924</c:v>
                </c:pt>
                <c:pt idx="2721">
                  <c:v>44572.359183831017</c:v>
                </c:pt>
                <c:pt idx="2722">
                  <c:v>44572.49652197917</c:v>
                </c:pt>
                <c:pt idx="2723">
                  <c:v>44572.633858275462</c:v>
                </c:pt>
                <c:pt idx="2724">
                  <c:v>44572.771196203706</c:v>
                </c:pt>
                <c:pt idx="2725">
                  <c:v>44572.908535439812</c:v>
                </c:pt>
                <c:pt idx="2726">
                  <c:v>44573.045873391202</c:v>
                </c:pt>
                <c:pt idx="2727">
                  <c:v>44573.183209849536</c:v>
                </c:pt>
                <c:pt idx="2728">
                  <c:v>44573.320548171294</c:v>
                </c:pt>
                <c:pt idx="2729">
                  <c:v>44573.457887349534</c:v>
                </c:pt>
                <c:pt idx="2730">
                  <c:v>44573.595223587959</c:v>
                </c:pt>
                <c:pt idx="2731">
                  <c:v>44573.732560868055</c:v>
                </c:pt>
                <c:pt idx="2732">
                  <c:v>44573.869900011574</c:v>
                </c:pt>
                <c:pt idx="2733">
                  <c:v>44574.007238275466</c:v>
                </c:pt>
                <c:pt idx="2734">
                  <c:v>44574.144575312501</c:v>
                </c:pt>
                <c:pt idx="2735">
                  <c:v>44574.281912465274</c:v>
                </c:pt>
                <c:pt idx="2736">
                  <c:v>44574.419252418978</c:v>
                </c:pt>
                <c:pt idx="2737">
                  <c:v>44574.556588993059</c:v>
                </c:pt>
                <c:pt idx="2738">
                  <c:v>44574.693925648149</c:v>
                </c:pt>
                <c:pt idx="2739">
                  <c:v>44574.831264502318</c:v>
                </c:pt>
                <c:pt idx="2740">
                  <c:v>44574.968603368055</c:v>
                </c:pt>
                <c:pt idx="2741">
                  <c:v>44575.105940810186</c:v>
                </c:pt>
                <c:pt idx="2742">
                  <c:v>44575.243276898145</c:v>
                </c:pt>
                <c:pt idx="2743">
                  <c:v>44575.380616770832</c:v>
                </c:pt>
                <c:pt idx="2744">
                  <c:v>44575.517954120369</c:v>
                </c:pt>
                <c:pt idx="2745">
                  <c:v>44575.655290300929</c:v>
                </c:pt>
                <c:pt idx="2746">
                  <c:v>44575.792628460651</c:v>
                </c:pt>
                <c:pt idx="2747">
                  <c:v>44575.929967638891</c:v>
                </c:pt>
                <c:pt idx="2748">
                  <c:v>44576.067305243057</c:v>
                </c:pt>
                <c:pt idx="2749">
                  <c:v>44576.204641331016</c:v>
                </c:pt>
                <c:pt idx="2750">
                  <c:v>44576.341980370373</c:v>
                </c:pt>
                <c:pt idx="2751">
                  <c:v>44576.47931894676</c:v>
                </c:pt>
                <c:pt idx="2752">
                  <c:v>44576.616655150465</c:v>
                </c:pt>
                <c:pt idx="2753">
                  <c:v>44576.7539927662</c:v>
                </c:pt>
                <c:pt idx="2754">
                  <c:v>44576.891331724539</c:v>
                </c:pt>
                <c:pt idx="2755">
                  <c:v>44577.028669791667</c:v>
                </c:pt>
                <c:pt idx="2756">
                  <c:v>44577.166006400461</c:v>
                </c:pt>
                <c:pt idx="2757">
                  <c:v>44577.303344108797</c:v>
                </c:pt>
                <c:pt idx="2758">
                  <c:v>44577.440683541667</c:v>
                </c:pt>
                <c:pt idx="2759">
                  <c:v>44577.578019699075</c:v>
                </c:pt>
                <c:pt idx="2760">
                  <c:v>44577.715356493056</c:v>
                </c:pt>
                <c:pt idx="2761">
                  <c:v>44577.852695474539</c:v>
                </c:pt>
                <c:pt idx="2762">
                  <c:v>44577.990033819442</c:v>
                </c:pt>
                <c:pt idx="2763">
                  <c:v>44578.12737091435</c:v>
                </c:pt>
                <c:pt idx="2764">
                  <c:v>44578.264707453702</c:v>
                </c:pt>
                <c:pt idx="2765">
                  <c:v>44578.402047291667</c:v>
                </c:pt>
                <c:pt idx="2766">
                  <c:v>44578.539384097225</c:v>
                </c:pt>
                <c:pt idx="2767">
                  <c:v>44578.676721458331</c:v>
                </c:pt>
                <c:pt idx="2768">
                  <c:v>44578.814061666664</c:v>
                </c:pt>
                <c:pt idx="2769">
                  <c:v>44578.951402303239</c:v>
                </c:pt>
                <c:pt idx="2770">
                  <c:v>44579.08874146991</c:v>
                </c:pt>
                <c:pt idx="2771">
                  <c:v>44579.226079004628</c:v>
                </c:pt>
                <c:pt idx="2772">
                  <c:v>44579.363420335649</c:v>
                </c:pt>
                <c:pt idx="2773">
                  <c:v>44579.50075979167</c:v>
                </c:pt>
                <c:pt idx="2774">
                  <c:v>44579.638097523151</c:v>
                </c:pt>
                <c:pt idx="2775">
                  <c:v>44579.775436944445</c:v>
                </c:pt>
                <c:pt idx="2776">
                  <c:v>44579.912777685182</c:v>
                </c:pt>
                <c:pt idx="2777">
                  <c:v>44580.050117025465</c:v>
                </c:pt>
                <c:pt idx="2778">
                  <c:v>44580.187454895837</c:v>
                </c:pt>
                <c:pt idx="2779">
                  <c:v>44580.324794826389</c:v>
                </c:pt>
                <c:pt idx="2780">
                  <c:v>44580.462135381946</c:v>
                </c:pt>
                <c:pt idx="2781">
                  <c:v>44580.599473090275</c:v>
                </c:pt>
                <c:pt idx="2782">
                  <c:v>44580.736811944444</c:v>
                </c:pt>
                <c:pt idx="2783">
                  <c:v>44580.874152511577</c:v>
                </c:pt>
                <c:pt idx="2784">
                  <c:v>44581.01149222222</c:v>
                </c:pt>
                <c:pt idx="2785">
                  <c:v>44581.148830671293</c:v>
                </c:pt>
                <c:pt idx="2786">
                  <c:v>44581.286169421299</c:v>
                </c:pt>
                <c:pt idx="2787">
                  <c:v>44581.423510787034</c:v>
                </c:pt>
                <c:pt idx="2788">
                  <c:v>44581.560848738423</c:v>
                </c:pt>
                <c:pt idx="2789">
                  <c:v>44581.698186886577</c:v>
                </c:pt>
                <c:pt idx="2790">
                  <c:v>44581.835527256946</c:v>
                </c:pt>
                <c:pt idx="2791">
                  <c:v>44581.972867488425</c:v>
                </c:pt>
                <c:pt idx="2792">
                  <c:v>44582.110206331017</c:v>
                </c:pt>
                <c:pt idx="2793">
                  <c:v>44582.247543969905</c:v>
                </c:pt>
                <c:pt idx="2794">
                  <c:v>44582.38488528935</c:v>
                </c:pt>
                <c:pt idx="2795">
                  <c:v>44582.522223981483</c:v>
                </c:pt>
                <c:pt idx="2796">
                  <c:v>44582.659561666667</c:v>
                </c:pt>
                <c:pt idx="2797">
                  <c:v>44582.796901365742</c:v>
                </c:pt>
                <c:pt idx="2798">
                  <c:v>44582.934241979165</c:v>
                </c:pt>
                <c:pt idx="2799">
                  <c:v>44583.071581006945</c:v>
                </c:pt>
                <c:pt idx="2800">
                  <c:v>44583.208918483797</c:v>
                </c:pt>
                <c:pt idx="2801">
                  <c:v>44583.346259143516</c:v>
                </c:pt>
                <c:pt idx="2802">
                  <c:v>44583.483599027779</c:v>
                </c:pt>
                <c:pt idx="2803">
                  <c:v>44583.620936678242</c:v>
                </c:pt>
                <c:pt idx="2804">
                  <c:v>44583.758275775464</c:v>
                </c:pt>
                <c:pt idx="2805">
                  <c:v>44583.895616180554</c:v>
                </c:pt>
                <c:pt idx="2806">
                  <c:v>44584.032955636576</c:v>
                </c:pt>
                <c:pt idx="2807">
                  <c:v>44584.170293611111</c:v>
                </c:pt>
                <c:pt idx="2808">
                  <c:v>44584.307632847223</c:v>
                </c:pt>
                <c:pt idx="2809">
                  <c:v>44584.444973611113</c:v>
                </c:pt>
                <c:pt idx="2810">
                  <c:v>44584.582311157406</c:v>
                </c:pt>
                <c:pt idx="2811">
                  <c:v>44584.719649456019</c:v>
                </c:pt>
                <c:pt idx="2812">
                  <c:v>44584.85698989583</c:v>
                </c:pt>
                <c:pt idx="2813">
                  <c:v>44584.99432957176</c:v>
                </c:pt>
                <c:pt idx="2814">
                  <c:v>44585.131668043985</c:v>
                </c:pt>
                <c:pt idx="2815">
                  <c:v>44585.269006134258</c:v>
                </c:pt>
                <c:pt idx="2816">
                  <c:v>44585.40634739583</c:v>
                </c:pt>
                <c:pt idx="2817">
                  <c:v>44585.543685532408</c:v>
                </c:pt>
                <c:pt idx="2818">
                  <c:v>44585.681023344907</c:v>
                </c:pt>
                <c:pt idx="2819">
                  <c:v>44585.818363333332</c:v>
                </c:pt>
                <c:pt idx="2820">
                  <c:v>44585.955703645835</c:v>
                </c:pt>
                <c:pt idx="2821">
                  <c:v>44586.093042488428</c:v>
                </c:pt>
                <c:pt idx="2822">
                  <c:v>44586.230379733795</c:v>
                </c:pt>
                <c:pt idx="2823">
                  <c:v>44586.367720833332</c:v>
                </c:pt>
                <c:pt idx="2824">
                  <c:v>44586.505059849536</c:v>
                </c:pt>
                <c:pt idx="2825">
                  <c:v>44586.642397280091</c:v>
                </c:pt>
                <c:pt idx="2826">
                  <c:v>44586.779736458331</c:v>
                </c:pt>
                <c:pt idx="2827">
                  <c:v>44586.917076909725</c:v>
                </c:pt>
                <c:pt idx="2828">
                  <c:v>44587.054415902778</c:v>
                </c:pt>
                <c:pt idx="2829">
                  <c:v>44587.191753402774</c:v>
                </c:pt>
                <c:pt idx="2830">
                  <c:v>44587.329093194443</c:v>
                </c:pt>
                <c:pt idx="2831">
                  <c:v>44587.46643335648</c:v>
                </c:pt>
                <c:pt idx="2832">
                  <c:v>44587.603770775466</c:v>
                </c:pt>
                <c:pt idx="2833">
                  <c:v>44587.741109409719</c:v>
                </c:pt>
                <c:pt idx="2834">
                  <c:v>44587.878449652781</c:v>
                </c:pt>
                <c:pt idx="2835">
                  <c:v>44588.015789039353</c:v>
                </c:pt>
                <c:pt idx="2836">
                  <c:v>44588.153127118057</c:v>
                </c:pt>
                <c:pt idx="2837">
                  <c:v>44588.290465682869</c:v>
                </c:pt>
                <c:pt idx="2838">
                  <c:v>44588.427806666667</c:v>
                </c:pt>
                <c:pt idx="2839">
                  <c:v>44588.565144224536</c:v>
                </c:pt>
                <c:pt idx="2840">
                  <c:v>44588.702482106484</c:v>
                </c:pt>
                <c:pt idx="2841">
                  <c:v>44588.839822187503</c:v>
                </c:pt>
                <c:pt idx="2842">
                  <c:v>44588.977162037037</c:v>
                </c:pt>
                <c:pt idx="2843">
                  <c:v>44589.114500509262</c:v>
                </c:pt>
                <c:pt idx="2844">
                  <c:v>44589.251837928241</c:v>
                </c:pt>
                <c:pt idx="2845">
                  <c:v>44589.389178935184</c:v>
                </c:pt>
                <c:pt idx="2846">
                  <c:v>44589.526517222221</c:v>
                </c:pt>
                <c:pt idx="2847">
                  <c:v>44589.663854629631</c:v>
                </c:pt>
                <c:pt idx="2848">
                  <c:v>44589.801194120373</c:v>
                </c:pt>
                <c:pt idx="2849">
                  <c:v>44589.938534386572</c:v>
                </c:pt>
                <c:pt idx="2850">
                  <c:v>44590.07587310185</c:v>
                </c:pt>
                <c:pt idx="2851">
                  <c:v>44590.21321021991</c:v>
                </c:pt>
                <c:pt idx="2852">
                  <c:v>44590.35055072917</c:v>
                </c:pt>
                <c:pt idx="2853">
                  <c:v>44590.48789016204</c:v>
                </c:pt>
                <c:pt idx="2854">
                  <c:v>44590.625227488425</c:v>
                </c:pt>
                <c:pt idx="2855">
                  <c:v>44590.762566319441</c:v>
                </c:pt>
                <c:pt idx="2856">
                  <c:v>44590.899906469909</c:v>
                </c:pt>
                <c:pt idx="2857">
                  <c:v>44591.037245555555</c:v>
                </c:pt>
                <c:pt idx="2858">
                  <c:v>44591.174583148146</c:v>
                </c:pt>
                <c:pt idx="2859">
                  <c:v>44591.311922210647</c:v>
                </c:pt>
                <c:pt idx="2860">
                  <c:v>44591.449262569447</c:v>
                </c:pt>
                <c:pt idx="2861">
                  <c:v>44591.586599803239</c:v>
                </c:pt>
                <c:pt idx="2862">
                  <c:v>44591.723937905095</c:v>
                </c:pt>
                <c:pt idx="2863">
                  <c:v>44591.861278055556</c:v>
                </c:pt>
                <c:pt idx="2864">
                  <c:v>44591.998617395831</c:v>
                </c:pt>
                <c:pt idx="2865">
                  <c:v>44592.135955532409</c:v>
                </c:pt>
                <c:pt idx="2866">
                  <c:v>44592.273293460647</c:v>
                </c:pt>
                <c:pt idx="2867">
                  <c:v>44592.41063445602</c:v>
                </c:pt>
                <c:pt idx="2868">
                  <c:v>44592.547972233799</c:v>
                </c:pt>
                <c:pt idx="2869">
                  <c:v>44592.685309826389</c:v>
                </c:pt>
                <c:pt idx="2870">
                  <c:v>44592.822649594906</c:v>
                </c:pt>
                <c:pt idx="2871">
                  <c:v>44592.959989594907</c:v>
                </c:pt>
                <c:pt idx="2872">
                  <c:v>44593.097328148149</c:v>
                </c:pt>
                <c:pt idx="2873">
                  <c:v>44593.234665162039</c:v>
                </c:pt>
                <c:pt idx="2874">
                  <c:v>44593.372006041667</c:v>
                </c:pt>
                <c:pt idx="2875">
                  <c:v>44593.509344652775</c:v>
                </c:pt>
                <c:pt idx="2876">
                  <c:v>44593.646681828701</c:v>
                </c:pt>
                <c:pt idx="2877">
                  <c:v>44593.78402082176</c:v>
                </c:pt>
                <c:pt idx="2878">
                  <c:v>44593.921361053239</c:v>
                </c:pt>
                <c:pt idx="2879">
                  <c:v>44594.058699733796</c:v>
                </c:pt>
                <c:pt idx="2880">
                  <c:v>44594.196036944442</c:v>
                </c:pt>
                <c:pt idx="2881">
                  <c:v>44594.333376666669</c:v>
                </c:pt>
                <c:pt idx="2882">
                  <c:v>44594.470716481483</c:v>
                </c:pt>
                <c:pt idx="2883">
                  <c:v>44594.608053692129</c:v>
                </c:pt>
                <c:pt idx="2884">
                  <c:v>44594.745392175922</c:v>
                </c:pt>
                <c:pt idx="2885">
                  <c:v>44594.882732152779</c:v>
                </c:pt>
                <c:pt idx="2886">
                  <c:v>44595.020071296298</c:v>
                </c:pt>
                <c:pt idx="2887">
                  <c:v>44595.157409074076</c:v>
                </c:pt>
                <c:pt idx="2888">
                  <c:v>44595.294747534725</c:v>
                </c:pt>
                <c:pt idx="2889">
                  <c:v>44595.432088194444</c:v>
                </c:pt>
                <c:pt idx="2890">
                  <c:v>44595.569425451387</c:v>
                </c:pt>
                <c:pt idx="2891">
                  <c:v>44595.706763136572</c:v>
                </c:pt>
                <c:pt idx="2892">
                  <c:v>44595.844103043979</c:v>
                </c:pt>
                <c:pt idx="2893">
                  <c:v>44595.981442557873</c:v>
                </c:pt>
                <c:pt idx="2894">
                  <c:v>44596.118780752317</c:v>
                </c:pt>
                <c:pt idx="2895">
                  <c:v>44596.256118043981</c:v>
                </c:pt>
                <c:pt idx="2896">
                  <c:v>44596.393458831022</c:v>
                </c:pt>
                <c:pt idx="2897">
                  <c:v>44596.530796793981</c:v>
                </c:pt>
                <c:pt idx="2898">
                  <c:v>44596.668134016203</c:v>
                </c:pt>
                <c:pt idx="2899">
                  <c:v>44596.805473356479</c:v>
                </c:pt>
                <c:pt idx="2900">
                  <c:v>44596.942813344911</c:v>
                </c:pt>
                <c:pt idx="2901">
                  <c:v>44597.080151817128</c:v>
                </c:pt>
                <c:pt idx="2902">
                  <c:v>44597.217488645831</c:v>
                </c:pt>
                <c:pt idx="2903">
                  <c:v>44597.354829050928</c:v>
                </c:pt>
                <c:pt idx="2904">
                  <c:v>44597.492168078701</c:v>
                </c:pt>
                <c:pt idx="2905">
                  <c:v>44597.629505127312</c:v>
                </c:pt>
                <c:pt idx="2906">
                  <c:v>44597.766843738427</c:v>
                </c:pt>
                <c:pt idx="2907">
                  <c:v>44597.904183668979</c:v>
                </c:pt>
                <c:pt idx="2908">
                  <c:v>44598.041522418978</c:v>
                </c:pt>
                <c:pt idx="2909">
                  <c:v>44598.178859675929</c:v>
                </c:pt>
                <c:pt idx="2910">
                  <c:v>44598.316198587963</c:v>
                </c:pt>
                <c:pt idx="2911">
                  <c:v>44598.453538576388</c:v>
                </c:pt>
                <c:pt idx="2912">
                  <c:v>44598.590875532405</c:v>
                </c:pt>
                <c:pt idx="2913">
                  <c:v>44598.728213449074</c:v>
                </c:pt>
                <c:pt idx="2914">
                  <c:v>44598.865553321761</c:v>
                </c:pt>
                <c:pt idx="2915">
                  <c:v>44599.002892326389</c:v>
                </c:pt>
                <c:pt idx="2916">
                  <c:v>44599.140230138888</c:v>
                </c:pt>
                <c:pt idx="2917">
                  <c:v>44599.277567893521</c:v>
                </c:pt>
                <c:pt idx="2918">
                  <c:v>44599.414908587962</c:v>
                </c:pt>
                <c:pt idx="2919">
                  <c:v>44599.55224597222</c:v>
                </c:pt>
                <c:pt idx="2920">
                  <c:v>44599.689583298612</c:v>
                </c:pt>
                <c:pt idx="2921">
                  <c:v>44599.826922824075</c:v>
                </c:pt>
                <c:pt idx="2922">
                  <c:v>44599.964262465277</c:v>
                </c:pt>
                <c:pt idx="2923">
                  <c:v>44600.101600671296</c:v>
                </c:pt>
                <c:pt idx="2924">
                  <c:v>44600.238937407405</c:v>
                </c:pt>
                <c:pt idx="2925">
                  <c:v>44600.376277986114</c:v>
                </c:pt>
                <c:pt idx="2926">
                  <c:v>44600.513616157405</c:v>
                </c:pt>
                <c:pt idx="2927">
                  <c:v>44600.650953032404</c:v>
                </c:pt>
                <c:pt idx="2928">
                  <c:v>44600.788291793979</c:v>
                </c:pt>
                <c:pt idx="2929">
                  <c:v>44600.925631689817</c:v>
                </c:pt>
                <c:pt idx="2930">
                  <c:v>44601.062970023151</c:v>
                </c:pt>
                <c:pt idx="2931">
                  <c:v>44601.200306863429</c:v>
                </c:pt>
                <c:pt idx="2932">
                  <c:v>44601.337646435182</c:v>
                </c:pt>
                <c:pt idx="2933">
                  <c:v>44601.474985821762</c:v>
                </c:pt>
                <c:pt idx="2934">
                  <c:v>44601.612322719906</c:v>
                </c:pt>
                <c:pt idx="2935">
                  <c:v>44601.749660949077</c:v>
                </c:pt>
                <c:pt idx="2936">
                  <c:v>44601.887000601855</c:v>
                </c:pt>
                <c:pt idx="2937">
                  <c:v>44602.024339386575</c:v>
                </c:pt>
                <c:pt idx="2938">
                  <c:v>44602.161676770833</c:v>
                </c:pt>
                <c:pt idx="2939">
                  <c:v>44602.299015034725</c:v>
                </c:pt>
                <c:pt idx="2940">
                  <c:v>44602.436355266203</c:v>
                </c:pt>
                <c:pt idx="2941">
                  <c:v>44602.573692141203</c:v>
                </c:pt>
                <c:pt idx="2942">
                  <c:v>44602.711029560189</c:v>
                </c:pt>
                <c:pt idx="2943">
                  <c:v>44602.848369178238</c:v>
                </c:pt>
                <c:pt idx="2944">
                  <c:v>44602.985708287037</c:v>
                </c:pt>
                <c:pt idx="2945">
                  <c:v>44603.123046099536</c:v>
                </c:pt>
                <c:pt idx="2946">
                  <c:v>44603.260383194443</c:v>
                </c:pt>
                <c:pt idx="2947">
                  <c:v>44603.397723680559</c:v>
                </c:pt>
                <c:pt idx="2948">
                  <c:v>44603.535061238428</c:v>
                </c:pt>
                <c:pt idx="2949">
                  <c:v>44603.672398194445</c:v>
                </c:pt>
                <c:pt idx="2950">
                  <c:v>44603.809737303243</c:v>
                </c:pt>
                <c:pt idx="2951">
                  <c:v>44603.947076932869</c:v>
                </c:pt>
                <c:pt idx="2952">
                  <c:v>44604.084415081015</c:v>
                </c:pt>
                <c:pt idx="2953">
                  <c:v>44604.221751574078</c:v>
                </c:pt>
                <c:pt idx="2954">
                  <c:v>44604.359091782404</c:v>
                </c:pt>
                <c:pt idx="2955">
                  <c:v>44604.496430347222</c:v>
                </c:pt>
                <c:pt idx="2956">
                  <c:v>44604.633767060186</c:v>
                </c:pt>
                <c:pt idx="2957">
                  <c:v>44604.771105405096</c:v>
                </c:pt>
                <c:pt idx="2958">
                  <c:v>44604.908445057874</c:v>
                </c:pt>
                <c:pt idx="2959">
                  <c:v>44605.045783425929</c:v>
                </c:pt>
                <c:pt idx="2960">
                  <c:v>44605.183120312497</c:v>
                </c:pt>
                <c:pt idx="2961">
                  <c:v>44605.320459050927</c:v>
                </c:pt>
                <c:pt idx="2962">
                  <c:v>44605.457798645832</c:v>
                </c:pt>
                <c:pt idx="2963">
                  <c:v>44605.59513530093</c:v>
                </c:pt>
                <c:pt idx="2964">
                  <c:v>44605.732473009259</c:v>
                </c:pt>
                <c:pt idx="2965">
                  <c:v>44605.869812569443</c:v>
                </c:pt>
                <c:pt idx="2966">
                  <c:v>44606.00715125</c:v>
                </c:pt>
                <c:pt idx="2967">
                  <c:v>44606.144488703707</c:v>
                </c:pt>
                <c:pt idx="2968">
                  <c:v>44606.281826284721</c:v>
                </c:pt>
                <c:pt idx="2969">
                  <c:v>44606.419166643522</c:v>
                </c:pt>
                <c:pt idx="2970">
                  <c:v>44606.556503645836</c:v>
                </c:pt>
                <c:pt idx="2971">
                  <c:v>44606.693840729167</c:v>
                </c:pt>
                <c:pt idx="2972">
                  <c:v>44606.831180000001</c:v>
                </c:pt>
                <c:pt idx="2973">
                  <c:v>44606.968519282411</c:v>
                </c:pt>
                <c:pt idx="2974">
                  <c:v>44607.105857141207</c:v>
                </c:pt>
                <c:pt idx="2975">
                  <c:v>44607.243193645831</c:v>
                </c:pt>
                <c:pt idx="2976">
                  <c:v>44607.380533935182</c:v>
                </c:pt>
                <c:pt idx="2977">
                  <c:v>44607.517871701391</c:v>
                </c:pt>
                <c:pt idx="2978">
                  <c:v>44607.655208310185</c:v>
                </c:pt>
                <c:pt idx="2979">
                  <c:v>44607.792546886572</c:v>
                </c:pt>
                <c:pt idx="2980">
                  <c:v>44607.929886493053</c:v>
                </c:pt>
                <c:pt idx="2981">
                  <c:v>44608.067224502316</c:v>
                </c:pt>
                <c:pt idx="2982">
                  <c:v>44608.204561006947</c:v>
                </c:pt>
                <c:pt idx="2983">
                  <c:v>44608.341900474537</c:v>
                </c:pt>
                <c:pt idx="2984">
                  <c:v>44608.479239456021</c:v>
                </c:pt>
                <c:pt idx="2985">
                  <c:v>44608.616576076391</c:v>
                </c:pt>
                <c:pt idx="2986">
                  <c:v>44608.753914097222</c:v>
                </c:pt>
                <c:pt idx="2987">
                  <c:v>44608.891253472226</c:v>
                </c:pt>
                <c:pt idx="2988">
                  <c:v>44609.028591956019</c:v>
                </c:pt>
                <c:pt idx="2989">
                  <c:v>44609.165928981478</c:v>
                </c:pt>
                <c:pt idx="2990">
                  <c:v>44609.303267094911</c:v>
                </c:pt>
                <c:pt idx="2991">
                  <c:v>44609.440606944445</c:v>
                </c:pt>
                <c:pt idx="2992">
                  <c:v>44609.577943506942</c:v>
                </c:pt>
                <c:pt idx="2993">
                  <c:v>44609.715280717595</c:v>
                </c:pt>
                <c:pt idx="2994">
                  <c:v>44609.852620104168</c:v>
                </c:pt>
                <c:pt idx="2995">
                  <c:v>44609.989958854167</c:v>
                </c:pt>
                <c:pt idx="2996">
                  <c:v>44610.127296354163</c:v>
                </c:pt>
                <c:pt idx="2997">
                  <c:v>44610.264633310187</c:v>
                </c:pt>
                <c:pt idx="2998">
                  <c:v>44610.401973541666</c:v>
                </c:pt>
                <c:pt idx="2999">
                  <c:v>44610.539310752312</c:v>
                </c:pt>
                <c:pt idx="3000">
                  <c:v>44610.676647499997</c:v>
                </c:pt>
                <c:pt idx="3001">
                  <c:v>44610.813986412039</c:v>
                </c:pt>
                <c:pt idx="3002">
                  <c:v>44610.951325752314</c:v>
                </c:pt>
                <c:pt idx="3003">
                  <c:v>44611.088663622686</c:v>
                </c:pt>
                <c:pt idx="3004">
                  <c:v>44611.22599983796</c:v>
                </c:pt>
                <c:pt idx="3005">
                  <c:v>44611.363339872689</c:v>
                </c:pt>
                <c:pt idx="3006">
                  <c:v>44611.500678020835</c:v>
                </c:pt>
                <c:pt idx="3007">
                  <c:v>44611.638014444441</c:v>
                </c:pt>
                <c:pt idx="3008">
                  <c:v>44611.775352557874</c:v>
                </c:pt>
                <c:pt idx="3009">
                  <c:v>44611.912691979167</c:v>
                </c:pt>
                <c:pt idx="3010">
                  <c:v>44612.050030011575</c:v>
                </c:pt>
                <c:pt idx="3011">
                  <c:v>44612.187366562503</c:v>
                </c:pt>
                <c:pt idx="3012">
                  <c:v>44612.324705185187</c:v>
                </c:pt>
                <c:pt idx="3013">
                  <c:v>44612.462044409724</c:v>
                </c:pt>
                <c:pt idx="3014">
                  <c:v>44612.599380810185</c:v>
                </c:pt>
                <c:pt idx="3015">
                  <c:v>44612.736718333334</c:v>
                </c:pt>
                <c:pt idx="3016">
                  <c:v>44612.874057581015</c:v>
                </c:pt>
                <c:pt idx="3017">
                  <c:v>44613.011395960646</c:v>
                </c:pt>
                <c:pt idx="3018">
                  <c:v>44613.148733078706</c:v>
                </c:pt>
                <c:pt idx="3019">
                  <c:v>44613.286070497685</c:v>
                </c:pt>
                <c:pt idx="3020">
                  <c:v>44613.423410532407</c:v>
                </c:pt>
                <c:pt idx="3021">
                  <c:v>44613.5607471412</c:v>
                </c:pt>
                <c:pt idx="3022">
                  <c:v>44613.69808396991</c:v>
                </c:pt>
                <c:pt idx="3023">
                  <c:v>44613.835422986114</c:v>
                </c:pt>
                <c:pt idx="3024">
                  <c:v>44613.972761886573</c:v>
                </c:pt>
                <c:pt idx="3025">
                  <c:v>44614.110099386577</c:v>
                </c:pt>
                <c:pt idx="3026">
                  <c:v>44614.247435671299</c:v>
                </c:pt>
                <c:pt idx="3027">
                  <c:v>44614.384775648148</c:v>
                </c:pt>
                <c:pt idx="3028">
                  <c:v>44614.522112997685</c:v>
                </c:pt>
                <c:pt idx="3029">
                  <c:v>44614.659449328705</c:v>
                </c:pt>
                <c:pt idx="3030">
                  <c:v>44614.796787673615</c:v>
                </c:pt>
                <c:pt idx="3031">
                  <c:v>44614.934126932872</c:v>
                </c:pt>
                <c:pt idx="3032">
                  <c:v>44615.071464618057</c:v>
                </c:pt>
                <c:pt idx="3033">
                  <c:v>44615.208800729168</c:v>
                </c:pt>
                <c:pt idx="3034">
                  <c:v>44615.346140034722</c:v>
                </c:pt>
                <c:pt idx="3035">
                  <c:v>44615.483478564813</c:v>
                </c:pt>
                <c:pt idx="3036">
                  <c:v>44615.620814837966</c:v>
                </c:pt>
                <c:pt idx="3037">
                  <c:v>44615.758152581016</c:v>
                </c:pt>
                <c:pt idx="3038">
                  <c:v>44615.895491631942</c:v>
                </c:pt>
                <c:pt idx="3039">
                  <c:v>44616.032830613425</c:v>
                </c:pt>
                <c:pt idx="3040">
                  <c:v>44616.170169039353</c:v>
                </c:pt>
                <c:pt idx="3041">
                  <c:v>44616.307508726852</c:v>
                </c:pt>
                <c:pt idx="3042">
                  <c:v>44616.444849942127</c:v>
                </c:pt>
                <c:pt idx="3043">
                  <c:v>44616.582187939814</c:v>
                </c:pt>
                <c:pt idx="3044">
                  <c:v>44616.719526678244</c:v>
                </c:pt>
                <c:pt idx="3045">
                  <c:v>44616.856867557872</c:v>
                </c:pt>
                <c:pt idx="3046">
                  <c:v>44616.994207696756</c:v>
                </c:pt>
                <c:pt idx="3047">
                  <c:v>44617.131546608798</c:v>
                </c:pt>
                <c:pt idx="3048">
                  <c:v>44617.268885138888</c:v>
                </c:pt>
                <c:pt idx="3049">
                  <c:v>44617.406226851854</c:v>
                </c:pt>
                <c:pt idx="3050">
                  <c:v>44617.543565428241</c:v>
                </c:pt>
                <c:pt idx="3051">
                  <c:v>44617.680903680557</c:v>
                </c:pt>
                <c:pt idx="3052">
                  <c:v>44617.818244120368</c:v>
                </c:pt>
                <c:pt idx="3053">
                  <c:v>44617.955584872689</c:v>
                </c:pt>
                <c:pt idx="3054">
                  <c:v>44618.092924166667</c:v>
                </c:pt>
                <c:pt idx="3055">
                  <c:v>44618.230261863428</c:v>
                </c:pt>
                <c:pt idx="3056">
                  <c:v>44618.36760341435</c:v>
                </c:pt>
                <c:pt idx="3057">
                  <c:v>44618.504942870371</c:v>
                </c:pt>
                <c:pt idx="3058">
                  <c:v>44618.642280740743</c:v>
                </c:pt>
                <c:pt idx="3059">
                  <c:v>44618.779620370369</c:v>
                </c:pt>
                <c:pt idx="3060">
                  <c:v>44618.916961273149</c:v>
                </c:pt>
                <c:pt idx="3061">
                  <c:v>44619.054300706019</c:v>
                </c:pt>
                <c:pt idx="3062">
                  <c:v>44619.191638668985</c:v>
                </c:pt>
                <c:pt idx="3063">
                  <c:v>44619.328978912039</c:v>
                </c:pt>
                <c:pt idx="3064">
                  <c:v>44619.466319513886</c:v>
                </c:pt>
                <c:pt idx="3065">
                  <c:v>44619.603657395834</c:v>
                </c:pt>
                <c:pt idx="3066">
                  <c:v>44619.74099648148</c:v>
                </c:pt>
                <c:pt idx="3067">
                  <c:v>44619.878337175927</c:v>
                </c:pt>
                <c:pt idx="3068">
                  <c:v>44620.015677013886</c:v>
                </c:pt>
                <c:pt idx="3069">
                  <c:v>44620.153015543983</c:v>
                </c:pt>
                <c:pt idx="3070">
                  <c:v>44620.290354571756</c:v>
                </c:pt>
                <c:pt idx="3071">
                  <c:v>44620.427696006947</c:v>
                </c:pt>
                <c:pt idx="3072">
                  <c:v>44620.565034016203</c:v>
                </c:pt>
                <c:pt idx="3073">
                  <c:v>44620.702372349537</c:v>
                </c:pt>
                <c:pt idx="3074">
                  <c:v>44620.839712905094</c:v>
                </c:pt>
                <c:pt idx="3075">
                  <c:v>44620.977053206021</c:v>
                </c:pt>
                <c:pt idx="3076">
                  <c:v>44621.114392129632</c:v>
                </c:pt>
                <c:pt idx="3077">
                  <c:v>44621.251730011572</c:v>
                </c:pt>
                <c:pt idx="3078">
                  <c:v>44621.389071481484</c:v>
                </c:pt>
                <c:pt idx="3079">
                  <c:v>44621.526410219907</c:v>
                </c:pt>
                <c:pt idx="3080">
                  <c:v>44621.663748078703</c:v>
                </c:pt>
                <c:pt idx="3081">
                  <c:v>44621.801088032407</c:v>
                </c:pt>
                <c:pt idx="3082">
                  <c:v>44621.93842875</c:v>
                </c:pt>
                <c:pt idx="3083">
                  <c:v>44622.07576792824</c:v>
                </c:pt>
                <c:pt idx="3084">
                  <c:v>44622.213105497685</c:v>
                </c:pt>
                <c:pt idx="3085">
                  <c:v>44622.350446458331</c:v>
                </c:pt>
                <c:pt idx="3086">
                  <c:v>44622.487786342594</c:v>
                </c:pt>
                <c:pt idx="3087">
                  <c:v>44622.625124120372</c:v>
                </c:pt>
                <c:pt idx="3088">
                  <c:v>44622.762463402774</c:v>
                </c:pt>
                <c:pt idx="3089">
                  <c:v>44622.899803993052</c:v>
                </c:pt>
                <c:pt idx="3090">
                  <c:v>44623.037143530091</c:v>
                </c:pt>
                <c:pt idx="3091">
                  <c:v>44623.174481562499</c:v>
                </c:pt>
                <c:pt idx="3092">
                  <c:v>44623.311821064817</c:v>
                </c:pt>
                <c:pt idx="3093">
                  <c:v>44623.449161863427</c:v>
                </c:pt>
                <c:pt idx="3094">
                  <c:v>44623.586499548612</c:v>
                </c:pt>
                <c:pt idx="3095">
                  <c:v>44623.723838067126</c:v>
                </c:pt>
                <c:pt idx="3096">
                  <c:v>44623.86117866898</c:v>
                </c:pt>
                <c:pt idx="3097">
                  <c:v>44623.998518437496</c:v>
                </c:pt>
                <c:pt idx="3098">
                  <c:v>44624.135857002315</c:v>
                </c:pt>
                <c:pt idx="3099">
                  <c:v>44624.273195358794</c:v>
                </c:pt>
                <c:pt idx="3100">
                  <c:v>44624.410536770833</c:v>
                </c:pt>
                <c:pt idx="3101">
                  <c:v>44624.547874965276</c:v>
                </c:pt>
                <c:pt idx="3102">
                  <c:v>44624.685212974538</c:v>
                </c:pt>
                <c:pt idx="3103">
                  <c:v>44624.822553171296</c:v>
                </c:pt>
                <c:pt idx="3104">
                  <c:v>44624.959893576386</c:v>
                </c:pt>
                <c:pt idx="3105">
                  <c:v>44625.097232546294</c:v>
                </c:pt>
                <c:pt idx="3106">
                  <c:v>44625.234569953704</c:v>
                </c:pt>
                <c:pt idx="3107">
                  <c:v>44625.371911249997</c:v>
                </c:pt>
                <c:pt idx="3108">
                  <c:v>44625.509250266201</c:v>
                </c:pt>
                <c:pt idx="3109">
                  <c:v>44625.646587835647</c:v>
                </c:pt>
                <c:pt idx="3110">
                  <c:v>44625.783927222219</c:v>
                </c:pt>
                <c:pt idx="3111">
                  <c:v>44625.921267847225</c:v>
                </c:pt>
                <c:pt idx="3112">
                  <c:v>44626.058606921295</c:v>
                </c:pt>
                <c:pt idx="3113">
                  <c:v>44626.195944525462</c:v>
                </c:pt>
                <c:pt idx="3114">
                  <c:v>44626.333284629633</c:v>
                </c:pt>
                <c:pt idx="3115">
                  <c:v>44626.470624837966</c:v>
                </c:pt>
                <c:pt idx="3116">
                  <c:v>44626.607962418981</c:v>
                </c:pt>
                <c:pt idx="3117">
                  <c:v>44626.745301284725</c:v>
                </c:pt>
                <c:pt idx="3118">
                  <c:v>44626.882641643519</c:v>
                </c:pt>
                <c:pt idx="3119">
                  <c:v>44627.019981157406</c:v>
                </c:pt>
                <c:pt idx="3120">
                  <c:v>44627.157319305552</c:v>
                </c:pt>
                <c:pt idx="3121">
                  <c:v>44627.294658136576</c:v>
                </c:pt>
                <c:pt idx="3122">
                  <c:v>44627.431999166663</c:v>
                </c:pt>
                <c:pt idx="3123">
                  <c:v>44627.569336793982</c:v>
                </c:pt>
                <c:pt idx="3124">
                  <c:v>44627.706674837966</c:v>
                </c:pt>
                <c:pt idx="3125">
                  <c:v>44627.844015104165</c:v>
                </c:pt>
                <c:pt idx="3126">
                  <c:v>44627.981354988427</c:v>
                </c:pt>
                <c:pt idx="3127">
                  <c:v>44628.118693530094</c:v>
                </c:pt>
                <c:pt idx="3128">
                  <c:v>44628.256031192126</c:v>
                </c:pt>
                <c:pt idx="3129">
                  <c:v>44628.393372326391</c:v>
                </c:pt>
                <c:pt idx="3130">
                  <c:v>44628.530710636573</c:v>
                </c:pt>
                <c:pt idx="3131">
                  <c:v>44628.668048217594</c:v>
                </c:pt>
                <c:pt idx="3132">
                  <c:v>44628.805387905093</c:v>
                </c:pt>
                <c:pt idx="3133">
                  <c:v>44628.942728252317</c:v>
                </c:pt>
                <c:pt idx="3134">
                  <c:v>44629.080067060182</c:v>
                </c:pt>
                <c:pt idx="3135">
                  <c:v>44629.217404247684</c:v>
                </c:pt>
                <c:pt idx="3136">
                  <c:v>44629.354744988428</c:v>
                </c:pt>
                <c:pt idx="3137">
                  <c:v>44629.492084363425</c:v>
                </c:pt>
                <c:pt idx="3138">
                  <c:v>44629.629421759259</c:v>
                </c:pt>
                <c:pt idx="3139">
                  <c:v>44629.76676071759</c:v>
                </c:pt>
                <c:pt idx="3140">
                  <c:v>44629.90410097222</c:v>
                </c:pt>
                <c:pt idx="3141">
                  <c:v>44630.041440069443</c:v>
                </c:pt>
                <c:pt idx="3142">
                  <c:v>44630.17877766204</c:v>
                </c:pt>
                <c:pt idx="3143">
                  <c:v>44630.316116921298</c:v>
                </c:pt>
                <c:pt idx="3144">
                  <c:v>44630.45345724537</c:v>
                </c:pt>
                <c:pt idx="3145">
                  <c:v>44630.590794537035</c:v>
                </c:pt>
                <c:pt idx="3146">
                  <c:v>44630.728132777775</c:v>
                </c:pt>
                <c:pt idx="3147">
                  <c:v>44630.865472986108</c:v>
                </c:pt>
                <c:pt idx="3148">
                  <c:v>44631.002812326391</c:v>
                </c:pt>
                <c:pt idx="3149">
                  <c:v>44631.140150462961</c:v>
                </c:pt>
                <c:pt idx="3150">
                  <c:v>44631.277488541666</c:v>
                </c:pt>
                <c:pt idx="3151">
                  <c:v>44631.41482957176</c:v>
                </c:pt>
                <c:pt idx="3152">
                  <c:v>44631.55216728009</c:v>
                </c:pt>
                <c:pt idx="3153">
                  <c:v>44631.689504942129</c:v>
                </c:pt>
                <c:pt idx="3154">
                  <c:v>44631.826844791663</c:v>
                </c:pt>
                <c:pt idx="3155">
                  <c:v>44631.964184756944</c:v>
                </c:pt>
                <c:pt idx="3156">
                  <c:v>44632.101523275465</c:v>
                </c:pt>
                <c:pt idx="3157">
                  <c:v>44632.238860347221</c:v>
                </c:pt>
                <c:pt idx="3158">
                  <c:v>44632.376201250001</c:v>
                </c:pt>
                <c:pt idx="3159">
                  <c:v>44632.513539745371</c:v>
                </c:pt>
                <c:pt idx="3160">
                  <c:v>44632.650876932872</c:v>
                </c:pt>
                <c:pt idx="3161">
                  <c:v>44632.788216018518</c:v>
                </c:pt>
                <c:pt idx="3162">
                  <c:v>44632.925556238428</c:v>
                </c:pt>
                <c:pt idx="3163">
                  <c:v>44633.062894884257</c:v>
                </c:pt>
                <c:pt idx="3164">
                  <c:v>44633.200232025461</c:v>
                </c:pt>
                <c:pt idx="3165">
                  <c:v>44633.337571921293</c:v>
                </c:pt>
                <c:pt idx="3166">
                  <c:v>44633.474911620367</c:v>
                </c:pt>
                <c:pt idx="3167">
                  <c:v>44633.612248831021</c:v>
                </c:pt>
                <c:pt idx="3168">
                  <c:v>44633.749587384256</c:v>
                </c:pt>
                <c:pt idx="3169">
                  <c:v>44633.886927337961</c:v>
                </c:pt>
                <c:pt idx="3170">
                  <c:v>44634.024266435183</c:v>
                </c:pt>
                <c:pt idx="3171">
                  <c:v>44634.161604131943</c:v>
                </c:pt>
                <c:pt idx="3172">
                  <c:v>44634.29894270833</c:v>
                </c:pt>
                <c:pt idx="3173">
                  <c:v>44634.436283252318</c:v>
                </c:pt>
                <c:pt idx="3174">
                  <c:v>44634.573620428244</c:v>
                </c:pt>
                <c:pt idx="3175">
                  <c:v>44634.710958148149</c:v>
                </c:pt>
                <c:pt idx="3176">
                  <c:v>44634.848298078701</c:v>
                </c:pt>
                <c:pt idx="3177">
                  <c:v>44634.985637488426</c:v>
                </c:pt>
                <c:pt idx="3178">
                  <c:v>44635.122975601851</c:v>
                </c:pt>
                <c:pt idx="3179">
                  <c:v>44635.260313009261</c:v>
                </c:pt>
                <c:pt idx="3180">
                  <c:v>44635.397653784719</c:v>
                </c:pt>
                <c:pt idx="3181">
                  <c:v>44635.534991643515</c:v>
                </c:pt>
                <c:pt idx="3182">
                  <c:v>44635.672328900466</c:v>
                </c:pt>
                <c:pt idx="3183">
                  <c:v>44635.809668310183</c:v>
                </c:pt>
                <c:pt idx="3184">
                  <c:v>44635.947008252311</c:v>
                </c:pt>
                <c:pt idx="3185">
                  <c:v>44636.084346689815</c:v>
                </c:pt>
                <c:pt idx="3186">
                  <c:v>44636.221683483796</c:v>
                </c:pt>
                <c:pt idx="3187">
                  <c:v>44636.35902398148</c:v>
                </c:pt>
                <c:pt idx="3188">
                  <c:v>44636.496362847225</c:v>
                </c:pt>
                <c:pt idx="3189">
                  <c:v>44636.633699849539</c:v>
                </c:pt>
                <c:pt idx="3190">
                  <c:v>44636.771038483799</c:v>
                </c:pt>
                <c:pt idx="3191">
                  <c:v>44636.908378425927</c:v>
                </c:pt>
                <c:pt idx="3192">
                  <c:v>44637.045717094908</c:v>
                </c:pt>
                <c:pt idx="3193">
                  <c:v>44637.183054259258</c:v>
                </c:pt>
                <c:pt idx="3194">
                  <c:v>44637.320393298614</c:v>
                </c:pt>
                <c:pt idx="3195">
                  <c:v>44637.457733171294</c:v>
                </c:pt>
                <c:pt idx="3196">
                  <c:v>44637.595070115742</c:v>
                </c:pt>
                <c:pt idx="3197">
                  <c:v>44637.732408101852</c:v>
                </c:pt>
                <c:pt idx="3198">
                  <c:v>44637.869747939818</c:v>
                </c:pt>
                <c:pt idx="3199">
                  <c:v>44638.007086909725</c:v>
                </c:pt>
                <c:pt idx="3200">
                  <c:v>44638.144424641207</c:v>
                </c:pt>
                <c:pt idx="3201">
                  <c:v>44638.281762500003</c:v>
                </c:pt>
                <c:pt idx="3202">
                  <c:v>44638.419103148146</c:v>
                </c:pt>
                <c:pt idx="3203">
                  <c:v>44638.556440416665</c:v>
                </c:pt>
                <c:pt idx="3204">
                  <c:v>44638.693777777778</c:v>
                </c:pt>
                <c:pt idx="3205">
                  <c:v>44638.831117314818</c:v>
                </c:pt>
                <c:pt idx="3206">
                  <c:v>44638.968456863426</c:v>
                </c:pt>
                <c:pt idx="3207">
                  <c:v>44639.105795000003</c:v>
                </c:pt>
                <c:pt idx="3208">
                  <c:v>44639.243131770832</c:v>
                </c:pt>
                <c:pt idx="3209">
                  <c:v>44639.380472326389</c:v>
                </c:pt>
                <c:pt idx="3210">
                  <c:v>44639.517810358797</c:v>
                </c:pt>
                <c:pt idx="3211">
                  <c:v>44639.65514722222</c:v>
                </c:pt>
                <c:pt idx="3212">
                  <c:v>44639.792486053244</c:v>
                </c:pt>
                <c:pt idx="3213">
                  <c:v>44639.929825914354</c:v>
                </c:pt>
                <c:pt idx="3214">
                  <c:v>44640.067164189815</c:v>
                </c:pt>
                <c:pt idx="3215">
                  <c:v>44640.2045009375</c:v>
                </c:pt>
                <c:pt idx="3216">
                  <c:v>44640.341840648151</c:v>
                </c:pt>
                <c:pt idx="3217">
                  <c:v>44640.479179895832</c:v>
                </c:pt>
                <c:pt idx="3218">
                  <c:v>44640.616516747687</c:v>
                </c:pt>
                <c:pt idx="3219">
                  <c:v>44640.753855023147</c:v>
                </c:pt>
                <c:pt idx="3220">
                  <c:v>44640.891194629628</c:v>
                </c:pt>
                <c:pt idx="3221">
                  <c:v>44641.028533344906</c:v>
                </c:pt>
                <c:pt idx="3222">
                  <c:v>44641.165870613426</c:v>
                </c:pt>
                <c:pt idx="3223">
                  <c:v>44641.303208958336</c:v>
                </c:pt>
                <c:pt idx="3224">
                  <c:v>44641.440549039355</c:v>
                </c:pt>
                <c:pt idx="3225">
                  <c:v>44641.57788582176</c:v>
                </c:pt>
                <c:pt idx="3226">
                  <c:v>44641.715223240739</c:v>
                </c:pt>
                <c:pt idx="3227">
                  <c:v>44641.852562858796</c:v>
                </c:pt>
                <c:pt idx="3228">
                  <c:v>44641.989901817127</c:v>
                </c:pt>
                <c:pt idx="3229">
                  <c:v>44642.12723953704</c:v>
                </c:pt>
                <c:pt idx="3230">
                  <c:v>44642.264576701389</c:v>
                </c:pt>
                <c:pt idx="3231">
                  <c:v>44642.4019171412</c:v>
                </c:pt>
                <c:pt idx="3232">
                  <c:v>44642.53925454861</c:v>
                </c:pt>
                <c:pt idx="3233">
                  <c:v>44642.676591504627</c:v>
                </c:pt>
                <c:pt idx="3234">
                  <c:v>44642.813930613425</c:v>
                </c:pt>
                <c:pt idx="3235">
                  <c:v>44642.951270150465</c:v>
                </c:pt>
                <c:pt idx="3236">
                  <c:v>44643.088608206017</c:v>
                </c:pt>
                <c:pt idx="3237">
                  <c:v>44643.225944618054</c:v>
                </c:pt>
                <c:pt idx="3238">
                  <c:v>44643.363284837964</c:v>
                </c:pt>
                <c:pt idx="3239">
                  <c:v>44643.500623171298</c:v>
                </c:pt>
                <c:pt idx="3240">
                  <c:v>44643.637959780091</c:v>
                </c:pt>
                <c:pt idx="3241">
                  <c:v>44643.775298067128</c:v>
                </c:pt>
                <c:pt idx="3242">
                  <c:v>44643.912637662041</c:v>
                </c:pt>
                <c:pt idx="3243">
                  <c:v>44644.049975868053</c:v>
                </c:pt>
                <c:pt idx="3244">
                  <c:v>44644.187312592592</c:v>
                </c:pt>
                <c:pt idx="3245">
                  <c:v>44644.324651377312</c:v>
                </c:pt>
                <c:pt idx="3246">
                  <c:v>44644.46199077546</c:v>
                </c:pt>
                <c:pt idx="3247">
                  <c:v>44644.599327326388</c:v>
                </c:pt>
                <c:pt idx="3248">
                  <c:v>44644.736665023149</c:v>
                </c:pt>
                <c:pt idx="3249">
                  <c:v>44644.874004432873</c:v>
                </c:pt>
                <c:pt idx="3250">
                  <c:v>44645.011342962964</c:v>
                </c:pt>
                <c:pt idx="3251">
                  <c:v>44645.148680243059</c:v>
                </c:pt>
                <c:pt idx="3252">
                  <c:v>44645.286017812497</c:v>
                </c:pt>
                <c:pt idx="3253">
                  <c:v>44645.42335798611</c:v>
                </c:pt>
                <c:pt idx="3254">
                  <c:v>44645.560694756947</c:v>
                </c:pt>
                <c:pt idx="3255">
                  <c:v>44645.69803172454</c:v>
                </c:pt>
                <c:pt idx="3256">
                  <c:v>44645.835370891204</c:v>
                </c:pt>
                <c:pt idx="3257">
                  <c:v>44645.972709942129</c:v>
                </c:pt>
                <c:pt idx="3258">
                  <c:v>44646.110047592592</c:v>
                </c:pt>
                <c:pt idx="3259">
                  <c:v>44646.247384016206</c:v>
                </c:pt>
                <c:pt idx="3260">
                  <c:v>44646.384724143521</c:v>
                </c:pt>
                <c:pt idx="3261">
                  <c:v>44646.522061631942</c:v>
                </c:pt>
                <c:pt idx="3262">
                  <c:v>44646.659398101852</c:v>
                </c:pt>
                <c:pt idx="3263">
                  <c:v>44646.796736585646</c:v>
                </c:pt>
                <c:pt idx="3264">
                  <c:v>44646.934075983794</c:v>
                </c:pt>
                <c:pt idx="3265">
                  <c:v>44647.071413807869</c:v>
                </c:pt>
                <c:pt idx="3266">
                  <c:v>44647.208750057871</c:v>
                </c:pt>
                <c:pt idx="3267">
                  <c:v>44647.346089502316</c:v>
                </c:pt>
                <c:pt idx="3268">
                  <c:v>44647.483428159721</c:v>
                </c:pt>
                <c:pt idx="3269">
                  <c:v>44647.620764583335</c:v>
                </c:pt>
                <c:pt idx="3270">
                  <c:v>44647.758102453707</c:v>
                </c:pt>
                <c:pt idx="3271">
                  <c:v>44647.895441643515</c:v>
                </c:pt>
                <c:pt idx="3272">
                  <c:v>44648.032779872687</c:v>
                </c:pt>
                <c:pt idx="3273">
                  <c:v>44648.170116608795</c:v>
                </c:pt>
                <c:pt idx="3274">
                  <c:v>44648.307454618058</c:v>
                </c:pt>
                <c:pt idx="3275">
                  <c:v>44648.44479415509</c:v>
                </c:pt>
                <c:pt idx="3276">
                  <c:v>44648.582130462964</c:v>
                </c:pt>
                <c:pt idx="3277">
                  <c:v>44648.719467523151</c:v>
                </c:pt>
                <c:pt idx="3278">
                  <c:v>44648.856806724536</c:v>
                </c:pt>
                <c:pt idx="3279">
                  <c:v>44648.994145173609</c:v>
                </c:pt>
                <c:pt idx="3280">
                  <c:v>44649.131482407407</c:v>
                </c:pt>
                <c:pt idx="3281">
                  <c:v>44649.268819259261</c:v>
                </c:pt>
                <c:pt idx="3282">
                  <c:v>44649.406159270831</c:v>
                </c:pt>
                <c:pt idx="3283">
                  <c:v>44649.543498252315</c:v>
                </c:pt>
                <c:pt idx="3284">
                  <c:v>44649.680836898151</c:v>
                </c:pt>
                <c:pt idx="3285">
                  <c:v>44649.818177719906</c:v>
                </c:pt>
                <c:pt idx="3286">
                  <c:v>44649.955518877316</c:v>
                </c:pt>
                <c:pt idx="3287">
                  <c:v>44650.092858564814</c:v>
                </c:pt>
                <c:pt idx="3288">
                  <c:v>44650.230196643519</c:v>
                </c:pt>
                <c:pt idx="3289">
                  <c:v>44650.367538576385</c:v>
                </c:pt>
                <c:pt idx="3290">
                  <c:v>44650.504878425927</c:v>
                </c:pt>
                <c:pt idx="3291">
                  <c:v>44650.642216689812</c:v>
                </c:pt>
                <c:pt idx="3292">
                  <c:v>44650.779556701389</c:v>
                </c:pt>
                <c:pt idx="3293">
                  <c:v>44650.916897997682</c:v>
                </c:pt>
                <c:pt idx="3294">
                  <c:v>44651.054237812503</c:v>
                </c:pt>
                <c:pt idx="3295">
                  <c:v>44651.191576157406</c:v>
                </c:pt>
                <c:pt idx="3296">
                  <c:v>44651.328916782404</c:v>
                </c:pt>
                <c:pt idx="3297">
                  <c:v>44651.466257766202</c:v>
                </c:pt>
                <c:pt idx="3298">
                  <c:v>44651.603596018518</c:v>
                </c:pt>
                <c:pt idx="3299">
                  <c:v>44651.740935486108</c:v>
                </c:pt>
                <c:pt idx="3300">
                  <c:v>44651.878276550924</c:v>
                </c:pt>
                <c:pt idx="3301">
                  <c:v>44652.015616759258</c:v>
                </c:pt>
                <c:pt idx="3302">
                  <c:v>44652.152955659723</c:v>
                </c:pt>
                <c:pt idx="3303">
                  <c:v>44652.290295057872</c:v>
                </c:pt>
                <c:pt idx="3304">
                  <c:v>44652.427636851855</c:v>
                </c:pt>
                <c:pt idx="3305">
                  <c:v>44652.564975231478</c:v>
                </c:pt>
                <c:pt idx="3306">
                  <c:v>44652.702313935188</c:v>
                </c:pt>
                <c:pt idx="3307">
                  <c:v>44652.839654837961</c:v>
                </c:pt>
                <c:pt idx="3308">
                  <c:v>44652.976995497687</c:v>
                </c:pt>
                <c:pt idx="3309">
                  <c:v>44653.11433478009</c:v>
                </c:pt>
                <c:pt idx="3310">
                  <c:v>44653.251672997685</c:v>
                </c:pt>
                <c:pt idx="3311">
                  <c:v>44653.389014814813</c:v>
                </c:pt>
                <c:pt idx="3312">
                  <c:v>44653.526353912035</c:v>
                </c:pt>
                <c:pt idx="3313">
                  <c:v>44653.663692118054</c:v>
                </c:pt>
                <c:pt idx="3314">
                  <c:v>44653.801032395837</c:v>
                </c:pt>
                <c:pt idx="3315">
                  <c:v>44653.938373460645</c:v>
                </c:pt>
                <c:pt idx="3316">
                  <c:v>44654.075712962964</c:v>
                </c:pt>
                <c:pt idx="3317">
                  <c:v>44654.213050868057</c:v>
                </c:pt>
                <c:pt idx="3318">
                  <c:v>44654.350392152781</c:v>
                </c:pt>
                <c:pt idx="3319">
                  <c:v>44654.487732372683</c:v>
                </c:pt>
                <c:pt idx="3320">
                  <c:v>44654.625070462964</c:v>
                </c:pt>
                <c:pt idx="3321">
                  <c:v>44654.762410057869</c:v>
                </c:pt>
                <c:pt idx="3322">
                  <c:v>44654.899750972225</c:v>
                </c:pt>
                <c:pt idx="3323">
                  <c:v>44655.037090821759</c:v>
                </c:pt>
                <c:pt idx="3324">
                  <c:v>44655.174429166669</c:v>
                </c:pt>
                <c:pt idx="3325">
                  <c:v>44655.311768981483</c:v>
                </c:pt>
                <c:pt idx="3326">
                  <c:v>44655.449110092595</c:v>
                </c:pt>
                <c:pt idx="3327">
                  <c:v>44655.58644806713</c:v>
                </c:pt>
                <c:pt idx="3328">
                  <c:v>44655.723786898146</c:v>
                </c:pt>
                <c:pt idx="3329">
                  <c:v>44655.861127777775</c:v>
                </c:pt>
                <c:pt idx="3330">
                  <c:v>44655.998467847225</c:v>
                </c:pt>
                <c:pt idx="3331">
                  <c:v>44656.135806712962</c:v>
                </c:pt>
                <c:pt idx="3332">
                  <c:v>44656.273145347222</c:v>
                </c:pt>
                <c:pt idx="3333">
                  <c:v>44656.410487060188</c:v>
                </c:pt>
                <c:pt idx="3334">
                  <c:v>44656.547825532405</c:v>
                </c:pt>
                <c:pt idx="3335">
                  <c:v>44656.685163819442</c:v>
                </c:pt>
                <c:pt idx="3336">
                  <c:v>44656.822504293981</c:v>
                </c:pt>
                <c:pt idx="3337">
                  <c:v>44656.959844988429</c:v>
                </c:pt>
                <c:pt idx="3338">
                  <c:v>44657.097184224534</c:v>
                </c:pt>
                <c:pt idx="3339">
                  <c:v>44657.234521909719</c:v>
                </c:pt>
                <c:pt idx="3340">
                  <c:v>44657.371863460648</c:v>
                </c:pt>
                <c:pt idx="3341">
                  <c:v>44657.509202754627</c:v>
                </c:pt>
                <c:pt idx="3342">
                  <c:v>44657.646540590278</c:v>
                </c:pt>
                <c:pt idx="3343">
                  <c:v>44657.783880243056</c:v>
                </c:pt>
                <c:pt idx="3344">
                  <c:v>44657.921221122684</c:v>
                </c:pt>
                <c:pt idx="3345">
                  <c:v>44658.05856046296</c:v>
                </c:pt>
                <c:pt idx="3346">
                  <c:v>44658.195898321763</c:v>
                </c:pt>
                <c:pt idx="3347">
                  <c:v>44658.333238692132</c:v>
                </c:pt>
                <c:pt idx="3348">
                  <c:v>44658.470579143519</c:v>
                </c:pt>
                <c:pt idx="3349">
                  <c:v>44658.607908171296</c:v>
                </c:pt>
                <c:pt idx="3350">
                  <c:v>44658.745247245373</c:v>
                </c:pt>
                <c:pt idx="3351">
                  <c:v>44658.882587812499</c:v>
                </c:pt>
                <c:pt idx="3352">
                  <c:v>44659.019927534719</c:v>
                </c:pt>
                <c:pt idx="3353">
                  <c:v>44659.157265891205</c:v>
                </c:pt>
                <c:pt idx="3354">
                  <c:v>44659.294604930554</c:v>
                </c:pt>
                <c:pt idx="3355">
                  <c:v>44659.431946157405</c:v>
                </c:pt>
                <c:pt idx="3356">
                  <c:v>44659.56928398148</c:v>
                </c:pt>
                <c:pt idx="3357">
                  <c:v>44659.70662222222</c:v>
                </c:pt>
                <c:pt idx="3358">
                  <c:v>44659.843962696759</c:v>
                </c:pt>
                <c:pt idx="3359">
                  <c:v>44659.981302766202</c:v>
                </c:pt>
                <c:pt idx="3360">
                  <c:v>44660.118641504632</c:v>
                </c:pt>
                <c:pt idx="3361">
                  <c:v>44660.255979351852</c:v>
                </c:pt>
                <c:pt idx="3362">
                  <c:v>44660.393320682873</c:v>
                </c:pt>
                <c:pt idx="3363">
                  <c:v>44660.530659189812</c:v>
                </c:pt>
                <c:pt idx="3364">
                  <c:v>44660.667996956021</c:v>
                </c:pt>
                <c:pt idx="3365">
                  <c:v>44660.8053368287</c:v>
                </c:pt>
                <c:pt idx="3366">
                  <c:v>44660.942677361112</c:v>
                </c:pt>
                <c:pt idx="3367">
                  <c:v>44661.080016354164</c:v>
                </c:pt>
                <c:pt idx="3368">
                  <c:v>44661.217353726854</c:v>
                </c:pt>
                <c:pt idx="3369">
                  <c:v>44661.354694652779</c:v>
                </c:pt>
                <c:pt idx="3370">
                  <c:v>44661.492034212963</c:v>
                </c:pt>
                <c:pt idx="3371">
                  <c:v>44661.629371782408</c:v>
                </c:pt>
                <c:pt idx="3372">
                  <c:v>44661.766710914351</c:v>
                </c:pt>
                <c:pt idx="3373">
                  <c:v>44661.904051354169</c:v>
                </c:pt>
                <c:pt idx="3374">
                  <c:v>44662.041390625003</c:v>
                </c:pt>
                <c:pt idx="3375">
                  <c:v>44662.178728391205</c:v>
                </c:pt>
                <c:pt idx="3376">
                  <c:v>44662.316067824075</c:v>
                </c:pt>
                <c:pt idx="3377">
                  <c:v>44662.453408321759</c:v>
                </c:pt>
                <c:pt idx="3378">
                  <c:v>44662.590745787034</c:v>
                </c:pt>
                <c:pt idx="3379">
                  <c:v>44662.728084201386</c:v>
                </c:pt>
                <c:pt idx="3380">
                  <c:v>44662.865424571763</c:v>
                </c:pt>
                <c:pt idx="3381">
                  <c:v>44663.00276408565</c:v>
                </c:pt>
                <c:pt idx="3382">
                  <c:v>44663.140102395831</c:v>
                </c:pt>
                <c:pt idx="3383">
                  <c:v>44663.277440648148</c:v>
                </c:pt>
                <c:pt idx="3384">
                  <c:v>44663.414781840278</c:v>
                </c:pt>
                <c:pt idx="3385">
                  <c:v>44663.55211971065</c:v>
                </c:pt>
                <c:pt idx="3386">
                  <c:v>44663.689457546294</c:v>
                </c:pt>
                <c:pt idx="3387">
                  <c:v>44663.826797557871</c:v>
                </c:pt>
                <c:pt idx="3388">
                  <c:v>44663.964137685187</c:v>
                </c:pt>
                <c:pt idx="3389">
                  <c:v>44664.101476377313</c:v>
                </c:pt>
                <c:pt idx="3390">
                  <c:v>44664.238813599535</c:v>
                </c:pt>
                <c:pt idx="3391">
                  <c:v>44664.376154664351</c:v>
                </c:pt>
                <c:pt idx="3392">
                  <c:v>44664.513493321756</c:v>
                </c:pt>
                <c:pt idx="3393">
                  <c:v>44664.650830671293</c:v>
                </c:pt>
                <c:pt idx="3394">
                  <c:v>44664.788169918982</c:v>
                </c:pt>
                <c:pt idx="3395">
                  <c:v>44664.925510300927</c:v>
                </c:pt>
                <c:pt idx="3396">
                  <c:v>44665.062849108799</c:v>
                </c:pt>
                <c:pt idx="3397">
                  <c:v>44665.200186412039</c:v>
                </c:pt>
                <c:pt idx="3398">
                  <c:v>44665.337526469906</c:v>
                </c:pt>
                <c:pt idx="3399">
                  <c:v>44665.474866331017</c:v>
                </c:pt>
                <c:pt idx="3400">
                  <c:v>44665.61220369213</c:v>
                </c:pt>
                <c:pt idx="3401">
                  <c:v>44665.749542395832</c:v>
                </c:pt>
                <c:pt idx="3402">
                  <c:v>44665.886882511571</c:v>
                </c:pt>
                <c:pt idx="3403">
                  <c:v>44666.024221770836</c:v>
                </c:pt>
                <c:pt idx="3404">
                  <c:v>44666.161559618056</c:v>
                </c:pt>
                <c:pt idx="3405">
                  <c:v>44666.298898356479</c:v>
                </c:pt>
                <c:pt idx="3406">
                  <c:v>44666.436239050927</c:v>
                </c:pt>
                <c:pt idx="3407">
                  <c:v>44666.573576388888</c:v>
                </c:pt>
                <c:pt idx="3408">
                  <c:v>44666.71091425926</c:v>
                </c:pt>
                <c:pt idx="3409">
                  <c:v>44666.848254340279</c:v>
                </c:pt>
                <c:pt idx="3410">
                  <c:v>44666.985593900463</c:v>
                </c:pt>
                <c:pt idx="3411">
                  <c:v>44667.122932175924</c:v>
                </c:pt>
                <c:pt idx="3412">
                  <c:v>44667.260269722225</c:v>
                </c:pt>
                <c:pt idx="3413">
                  <c:v>44667.397610659726</c:v>
                </c:pt>
                <c:pt idx="3414">
                  <c:v>44667.534948668981</c:v>
                </c:pt>
                <c:pt idx="3415">
                  <c:v>44667.672286076391</c:v>
                </c:pt>
                <c:pt idx="3416">
                  <c:v>44667.809625624999</c:v>
                </c:pt>
                <c:pt idx="3417">
                  <c:v>44667.946965717594</c:v>
                </c:pt>
                <c:pt idx="3418">
                  <c:v>44668.084304305557</c:v>
                </c:pt>
                <c:pt idx="3419">
                  <c:v>44668.221641238422</c:v>
                </c:pt>
                <c:pt idx="3420">
                  <c:v>44668.358981886573</c:v>
                </c:pt>
                <c:pt idx="3421">
                  <c:v>44668.496320891201</c:v>
                </c:pt>
                <c:pt idx="3422">
                  <c:v>44668.633658043982</c:v>
                </c:pt>
                <c:pt idx="3423">
                  <c:v>44668.770996817133</c:v>
                </c:pt>
                <c:pt idx="3424">
                  <c:v>44668.908336898145</c:v>
                </c:pt>
                <c:pt idx="3425">
                  <c:v>44669.045675694448</c:v>
                </c:pt>
                <c:pt idx="3426">
                  <c:v>44669.183013009257</c:v>
                </c:pt>
                <c:pt idx="3427">
                  <c:v>44669.320352175928</c:v>
                </c:pt>
                <c:pt idx="3428">
                  <c:v>44669.457692187498</c:v>
                </c:pt>
                <c:pt idx="3429">
                  <c:v>44669.595029259261</c:v>
                </c:pt>
                <c:pt idx="3430">
                  <c:v>44669.732367372686</c:v>
                </c:pt>
                <c:pt idx="3431">
                  <c:v>44669.869707337966</c:v>
                </c:pt>
                <c:pt idx="3432">
                  <c:v>44670.007046423612</c:v>
                </c:pt>
                <c:pt idx="3433">
                  <c:v>44670.144384282408</c:v>
                </c:pt>
                <c:pt idx="3434">
                  <c:v>44670.281722268519</c:v>
                </c:pt>
                <c:pt idx="3435">
                  <c:v>44670.419063020832</c:v>
                </c:pt>
                <c:pt idx="3436">
                  <c:v>44670.556400416666</c:v>
                </c:pt>
                <c:pt idx="3437">
                  <c:v>44670.693737881942</c:v>
                </c:pt>
                <c:pt idx="3438">
                  <c:v>44670.83107753472</c:v>
                </c:pt>
                <c:pt idx="3439">
                  <c:v>44670.968417199074</c:v>
                </c:pt>
                <c:pt idx="3440">
                  <c:v>44671.105755428238</c:v>
                </c:pt>
                <c:pt idx="3441">
                  <c:v>44671.243092314813</c:v>
                </c:pt>
                <c:pt idx="3442">
                  <c:v>44671.38043297454</c:v>
                </c:pt>
                <c:pt idx="3443">
                  <c:v>44671.517771099534</c:v>
                </c:pt>
                <c:pt idx="3444">
                  <c:v>44671.655108067127</c:v>
                </c:pt>
                <c:pt idx="3445">
                  <c:v>44671.792446990738</c:v>
                </c:pt>
                <c:pt idx="3446">
                  <c:v>44671.929786944442</c:v>
                </c:pt>
                <c:pt idx="3447">
                  <c:v>44672.067125300928</c:v>
                </c:pt>
                <c:pt idx="3448">
                  <c:v>44672.204462141206</c:v>
                </c:pt>
                <c:pt idx="3449">
                  <c:v>44672.341801944443</c:v>
                </c:pt>
                <c:pt idx="3450">
                  <c:v>44672.479141261574</c:v>
                </c:pt>
                <c:pt idx="3451">
                  <c:v>44672.616478206015</c:v>
                </c:pt>
                <c:pt idx="3452">
                  <c:v>44672.753816550925</c:v>
                </c:pt>
                <c:pt idx="3453">
                  <c:v>44672.891156238424</c:v>
                </c:pt>
                <c:pt idx="3454">
                  <c:v>44673.02849503472</c:v>
                </c:pt>
                <c:pt idx="3455">
                  <c:v>44673.165832361112</c:v>
                </c:pt>
                <c:pt idx="3456">
                  <c:v>44673.30317078704</c:v>
                </c:pt>
                <c:pt idx="3457">
                  <c:v>44673.4405109375</c:v>
                </c:pt>
                <c:pt idx="3458">
                  <c:v>44673.577847789355</c:v>
                </c:pt>
                <c:pt idx="3459">
                  <c:v>44673.715185277775</c:v>
                </c:pt>
                <c:pt idx="3460">
                  <c:v>44673.852524953705</c:v>
                </c:pt>
                <c:pt idx="3461">
                  <c:v>44673.989863993054</c:v>
                </c:pt>
                <c:pt idx="3462">
                  <c:v>44674.127201770832</c:v>
                </c:pt>
                <c:pt idx="3463">
                  <c:v>44674.264538993055</c:v>
                </c:pt>
                <c:pt idx="3464">
                  <c:v>44674.401879502315</c:v>
                </c:pt>
                <c:pt idx="3465">
                  <c:v>44674.539216967591</c:v>
                </c:pt>
                <c:pt idx="3466">
                  <c:v>44674.676553981481</c:v>
                </c:pt>
                <c:pt idx="3467">
                  <c:v>44674.81389315972</c:v>
                </c:pt>
                <c:pt idx="3468">
                  <c:v>44674.951232754633</c:v>
                </c:pt>
                <c:pt idx="3469">
                  <c:v>44675.088570868058</c:v>
                </c:pt>
                <c:pt idx="3470">
                  <c:v>44675.225907349537</c:v>
                </c:pt>
                <c:pt idx="3471">
                  <c:v>44675.363247627312</c:v>
                </c:pt>
                <c:pt idx="3472">
                  <c:v>44675.500586018519</c:v>
                </c:pt>
                <c:pt idx="3473">
                  <c:v>44675.637922685186</c:v>
                </c:pt>
                <c:pt idx="3474">
                  <c:v>44675.775261041665</c:v>
                </c:pt>
                <c:pt idx="3475">
                  <c:v>44675.912600694443</c:v>
                </c:pt>
                <c:pt idx="3476">
                  <c:v>44676.049938969911</c:v>
                </c:pt>
                <c:pt idx="3477">
                  <c:v>44676.187275752316</c:v>
                </c:pt>
                <c:pt idx="3478">
                  <c:v>44676.324614606485</c:v>
                </c:pt>
                <c:pt idx="3479">
                  <c:v>44676.461954062499</c:v>
                </c:pt>
                <c:pt idx="3480">
                  <c:v>44676.599290682869</c:v>
                </c:pt>
                <c:pt idx="3481">
                  <c:v>44676.736628437502</c:v>
                </c:pt>
                <c:pt idx="3482">
                  <c:v>44676.873967916668</c:v>
                </c:pt>
                <c:pt idx="3483">
                  <c:v>44677.011306527776</c:v>
                </c:pt>
                <c:pt idx="3484">
                  <c:v>44677.148643865738</c:v>
                </c:pt>
                <c:pt idx="3485">
                  <c:v>44677.285981504632</c:v>
                </c:pt>
                <c:pt idx="3486">
                  <c:v>44677.423321759263</c:v>
                </c:pt>
                <c:pt idx="3487">
                  <c:v>44677.560658599534</c:v>
                </c:pt>
                <c:pt idx="3488">
                  <c:v>44677.697995648145</c:v>
                </c:pt>
                <c:pt idx="3489">
                  <c:v>44677.835334884257</c:v>
                </c:pt>
                <c:pt idx="3490">
                  <c:v>44677.9726740162</c:v>
                </c:pt>
                <c:pt idx="3491">
                  <c:v>44678.110011736113</c:v>
                </c:pt>
                <c:pt idx="3492">
                  <c:v>44678.247348240744</c:v>
                </c:pt>
                <c:pt idx="3493">
                  <c:v>44678.384688437502</c:v>
                </c:pt>
                <c:pt idx="3494">
                  <c:v>44678.522026006947</c:v>
                </c:pt>
                <c:pt idx="3495">
                  <c:v>44678.659362557868</c:v>
                </c:pt>
                <c:pt idx="3496">
                  <c:v>44678.796701134263</c:v>
                </c:pt>
                <c:pt idx="3497">
                  <c:v>44678.934040613429</c:v>
                </c:pt>
                <c:pt idx="3498">
                  <c:v>44679.071378518522</c:v>
                </c:pt>
                <c:pt idx="3499">
                  <c:v>44679.20871486111</c:v>
                </c:pt>
                <c:pt idx="3500">
                  <c:v>44679.346054386573</c:v>
                </c:pt>
                <c:pt idx="3501">
                  <c:v>44679.483393136572</c:v>
                </c:pt>
                <c:pt idx="3502">
                  <c:v>44679.620729641203</c:v>
                </c:pt>
                <c:pt idx="3503">
                  <c:v>44679.758067604169</c:v>
                </c:pt>
                <c:pt idx="3504">
                  <c:v>44679.895406875003</c:v>
                </c:pt>
                <c:pt idx="3505">
                  <c:v>44680.032745196761</c:v>
                </c:pt>
                <c:pt idx="3506">
                  <c:v>44680.170083032404</c:v>
                </c:pt>
                <c:pt idx="3507">
                  <c:v>44680.307423171296</c:v>
                </c:pt>
                <c:pt idx="3508">
                  <c:v>44680.444764837965</c:v>
                </c:pt>
                <c:pt idx="3509">
                  <c:v>44680.582103287037</c:v>
                </c:pt>
                <c:pt idx="3510">
                  <c:v>44680.719442488429</c:v>
                </c:pt>
                <c:pt idx="3511">
                  <c:v>44680.856783819443</c:v>
                </c:pt>
                <c:pt idx="3512">
                  <c:v>44680.994124409721</c:v>
                </c:pt>
                <c:pt idx="3513">
                  <c:v>44681.131463773148</c:v>
                </c:pt>
                <c:pt idx="3514">
                  <c:v>44681.268802766201</c:v>
                </c:pt>
                <c:pt idx="3515">
                  <c:v>44681.406144930559</c:v>
                </c:pt>
                <c:pt idx="3516">
                  <c:v>44681.543483958332</c:v>
                </c:pt>
                <c:pt idx="3517">
                  <c:v>44681.68082267361</c:v>
                </c:pt>
                <c:pt idx="3518">
                  <c:v>44681.818163553238</c:v>
                </c:pt>
                <c:pt idx="3519">
                  <c:v>44681.955504756945</c:v>
                </c:pt>
                <c:pt idx="3520">
                  <c:v>44682.092844513892</c:v>
                </c:pt>
                <c:pt idx="3521">
                  <c:v>44682.230182638887</c:v>
                </c:pt>
                <c:pt idx="3522">
                  <c:v>44682.367524641202</c:v>
                </c:pt>
                <c:pt idx="3523">
                  <c:v>44682.504864548609</c:v>
                </c:pt>
                <c:pt idx="3524">
                  <c:v>44682.642202870367</c:v>
                </c:pt>
                <c:pt idx="3525">
                  <c:v>44682.779542939817</c:v>
                </c:pt>
                <c:pt idx="3526">
                  <c:v>44682.916884282407</c:v>
                </c:pt>
                <c:pt idx="3527">
                  <c:v>44683.054224155094</c:v>
                </c:pt>
                <c:pt idx="3528">
                  <c:v>44683.191562557869</c:v>
                </c:pt>
                <c:pt idx="3529">
                  <c:v>44683.328903229165</c:v>
                </c:pt>
                <c:pt idx="3530">
                  <c:v>44683.466244270836</c:v>
                </c:pt>
                <c:pt idx="3531">
                  <c:v>44683.603582581018</c:v>
                </c:pt>
                <c:pt idx="3532">
                  <c:v>44683.740922094905</c:v>
                </c:pt>
                <c:pt idx="3533">
                  <c:v>44683.878263217593</c:v>
                </c:pt>
                <c:pt idx="3534">
                  <c:v>44684.015603483793</c:v>
                </c:pt>
                <c:pt idx="3535">
                  <c:v>44684.152942442131</c:v>
                </c:pt>
                <c:pt idx="3536">
                  <c:v>44684.290281886577</c:v>
                </c:pt>
                <c:pt idx="3537">
                  <c:v>44684.42762372685</c:v>
                </c:pt>
                <c:pt idx="3538">
                  <c:v>44684.564962164353</c:v>
                </c:pt>
                <c:pt idx="3539">
                  <c:v>44684.702300914352</c:v>
                </c:pt>
                <c:pt idx="3540">
                  <c:v>44684.839641863429</c:v>
                </c:pt>
                <c:pt idx="3541">
                  <c:v>44684.976982569446</c:v>
                </c:pt>
                <c:pt idx="3542">
                  <c:v>44685.114321898145</c:v>
                </c:pt>
                <c:pt idx="3543">
                  <c:v>44685.251660185182</c:v>
                </c:pt>
                <c:pt idx="3544">
                  <c:v>44685.389002048614</c:v>
                </c:pt>
                <c:pt idx="3545">
                  <c:v>44685.526341180557</c:v>
                </c:pt>
                <c:pt idx="3546">
                  <c:v>44685.663679432873</c:v>
                </c:pt>
                <c:pt idx="3547">
                  <c:v>44685.801019768522</c:v>
                </c:pt>
                <c:pt idx="3548">
                  <c:v>44685.938360879627</c:v>
                </c:pt>
                <c:pt idx="3549">
                  <c:v>44686.075700428242</c:v>
                </c:pt>
                <c:pt idx="3550">
                  <c:v>44686.213038379632</c:v>
                </c:pt>
                <c:pt idx="3551">
                  <c:v>44686.350379722222</c:v>
                </c:pt>
                <c:pt idx="3552">
                  <c:v>44686.487719976853</c:v>
                </c:pt>
                <c:pt idx="3553">
                  <c:v>44686.625058113423</c:v>
                </c:pt>
                <c:pt idx="3554">
                  <c:v>44686.762397766201</c:v>
                </c:pt>
                <c:pt idx="3555">
                  <c:v>44686.899738726854</c:v>
                </c:pt>
                <c:pt idx="3556">
                  <c:v>44687.037078622685</c:v>
                </c:pt>
                <c:pt idx="3557">
                  <c:v>44687.174417013892</c:v>
                </c:pt>
                <c:pt idx="3558">
                  <c:v>44687.311756875002</c:v>
                </c:pt>
                <c:pt idx="3559">
                  <c:v>44687.449098032404</c:v>
                </c:pt>
                <c:pt idx="3560">
                  <c:v>44687.586436053243</c:v>
                </c:pt>
                <c:pt idx="3561">
                  <c:v>44687.723774930557</c:v>
                </c:pt>
                <c:pt idx="3562">
                  <c:v>44687.861115868058</c:v>
                </c:pt>
                <c:pt idx="3563">
                  <c:v>44687.998455983798</c:v>
                </c:pt>
                <c:pt idx="3564">
                  <c:v>44688.135794895832</c:v>
                </c:pt>
                <c:pt idx="3565">
                  <c:v>44688.273133587965</c:v>
                </c:pt>
                <c:pt idx="3566">
                  <c:v>44688.41047534722</c:v>
                </c:pt>
                <c:pt idx="3567">
                  <c:v>44688.547813877318</c:v>
                </c:pt>
                <c:pt idx="3568">
                  <c:v>44688.685152210652</c:v>
                </c:pt>
                <c:pt idx="3569">
                  <c:v>44688.82249273148</c:v>
                </c:pt>
                <c:pt idx="3570">
                  <c:v>44688.959833483794</c:v>
                </c:pt>
                <c:pt idx="3571">
                  <c:v>44689.09717277778</c:v>
                </c:pt>
                <c:pt idx="3572">
                  <c:v>44689.234510509261</c:v>
                </c:pt>
                <c:pt idx="3573">
                  <c:v>44689.371852129632</c:v>
                </c:pt>
                <c:pt idx="3574">
                  <c:v>44689.509191469908</c:v>
                </c:pt>
                <c:pt idx="3575">
                  <c:v>44689.646529363425</c:v>
                </c:pt>
                <c:pt idx="3576">
                  <c:v>44689.783869074075</c:v>
                </c:pt>
                <c:pt idx="3577">
                  <c:v>44689.921210011576</c:v>
                </c:pt>
                <c:pt idx="3578">
                  <c:v>44690.058549409725</c:v>
                </c:pt>
                <c:pt idx="3579">
                  <c:v>44690.195887326387</c:v>
                </c:pt>
                <c:pt idx="3580">
                  <c:v>44690.333227754629</c:v>
                </c:pt>
                <c:pt idx="3581">
                  <c:v>44690.470568275465</c:v>
                </c:pt>
                <c:pt idx="3582">
                  <c:v>44690.607906168982</c:v>
                </c:pt>
                <c:pt idx="3583">
                  <c:v>44690.745245347221</c:v>
                </c:pt>
                <c:pt idx="3584">
                  <c:v>44690.882586018517</c:v>
                </c:pt>
                <c:pt idx="3585">
                  <c:v>44691.019925844907</c:v>
                </c:pt>
                <c:pt idx="3586">
                  <c:v>44691.157264317131</c:v>
                </c:pt>
                <c:pt idx="3587">
                  <c:v>44691.29460346065</c:v>
                </c:pt>
                <c:pt idx="3588">
                  <c:v>44691.43194480324</c:v>
                </c:pt>
                <c:pt idx="3589">
                  <c:v>44691.569282731478</c:v>
                </c:pt>
                <c:pt idx="3590">
                  <c:v>44691.70662109954</c:v>
                </c:pt>
                <c:pt idx="3591">
                  <c:v>44691.843961678242</c:v>
                </c:pt>
                <c:pt idx="3592">
                  <c:v>44691.981301863423</c:v>
                </c:pt>
                <c:pt idx="3593">
                  <c:v>44692.118640717592</c:v>
                </c:pt>
                <c:pt idx="3594">
                  <c:v>44692.255978692127</c:v>
                </c:pt>
                <c:pt idx="3595">
                  <c:v>44692.393320138886</c:v>
                </c:pt>
                <c:pt idx="3596">
                  <c:v>44692.530658761571</c:v>
                </c:pt>
                <c:pt idx="3597">
                  <c:v>44692.667996655095</c:v>
                </c:pt>
                <c:pt idx="3598">
                  <c:v>44692.805336655096</c:v>
                </c:pt>
                <c:pt idx="3599">
                  <c:v>44692.942677314815</c:v>
                </c:pt>
                <c:pt idx="3600">
                  <c:v>44693.080016435182</c:v>
                </c:pt>
                <c:pt idx="3601">
                  <c:v>44693.217353935186</c:v>
                </c:pt>
                <c:pt idx="3602">
                  <c:v>44693.354695000002</c:v>
                </c:pt>
                <c:pt idx="3603">
                  <c:v>44693.492034687501</c:v>
                </c:pt>
                <c:pt idx="3604">
                  <c:v>44693.62937239583</c:v>
                </c:pt>
                <c:pt idx="3605">
                  <c:v>44693.766711666663</c:v>
                </c:pt>
                <c:pt idx="3606">
                  <c:v>44693.904052245372</c:v>
                </c:pt>
                <c:pt idx="3607">
                  <c:v>44694.041391666666</c:v>
                </c:pt>
                <c:pt idx="3608">
                  <c:v>44694.178729571759</c:v>
                </c:pt>
                <c:pt idx="3609">
                  <c:v>44694.316069155095</c:v>
                </c:pt>
                <c:pt idx="3610">
                  <c:v>44694.453409803238</c:v>
                </c:pt>
                <c:pt idx="3611">
                  <c:v>44694.590747407405</c:v>
                </c:pt>
                <c:pt idx="3612">
                  <c:v>44694.728085983799</c:v>
                </c:pt>
                <c:pt idx="3613">
                  <c:v>44694.865426516204</c:v>
                </c:pt>
                <c:pt idx="3614">
                  <c:v>44695.002766180558</c:v>
                </c:pt>
                <c:pt idx="3615">
                  <c:v>44695.140104652775</c:v>
                </c:pt>
                <c:pt idx="3616">
                  <c:v>44695.277443055558</c:v>
                </c:pt>
                <c:pt idx="3617">
                  <c:v>44695.414784421293</c:v>
                </c:pt>
                <c:pt idx="3618">
                  <c:v>44695.552122465277</c:v>
                </c:pt>
                <c:pt idx="3619">
                  <c:v>44695.689460462963</c:v>
                </c:pt>
                <c:pt idx="3620">
                  <c:v>44695.826800636576</c:v>
                </c:pt>
                <c:pt idx="3621">
                  <c:v>44695.964140949072</c:v>
                </c:pt>
                <c:pt idx="3622">
                  <c:v>44696.101479814817</c:v>
                </c:pt>
                <c:pt idx="3623">
                  <c:v>44696.238817210651</c:v>
                </c:pt>
                <c:pt idx="3624">
                  <c:v>44696.376158460647</c:v>
                </c:pt>
                <c:pt idx="3625">
                  <c:v>44696.513497291664</c:v>
                </c:pt>
                <c:pt idx="3626">
                  <c:v>44696.650834826389</c:v>
                </c:pt>
                <c:pt idx="3627">
                  <c:v>44696.788174259258</c:v>
                </c:pt>
                <c:pt idx="3628">
                  <c:v>44696.925514826391</c:v>
                </c:pt>
                <c:pt idx="3629">
                  <c:v>44697.062853831019</c:v>
                </c:pt>
                <c:pt idx="3630">
                  <c:v>44697.200191319447</c:v>
                </c:pt>
                <c:pt idx="3631">
                  <c:v>44697.337531562502</c:v>
                </c:pt>
                <c:pt idx="3632">
                  <c:v>44697.474871620369</c:v>
                </c:pt>
                <c:pt idx="3633">
                  <c:v>44697.612209178238</c:v>
                </c:pt>
                <c:pt idx="3634">
                  <c:v>44697.749548078704</c:v>
                </c:pt>
                <c:pt idx="3635">
                  <c:v>44697.886888391207</c:v>
                </c:pt>
                <c:pt idx="3636">
                  <c:v>44698.024227847221</c:v>
                </c:pt>
                <c:pt idx="3637">
                  <c:v>44698.161565902781</c:v>
                </c:pt>
                <c:pt idx="3638">
                  <c:v>44698.298904826392</c:v>
                </c:pt>
                <c:pt idx="3639">
                  <c:v>44698.436245717596</c:v>
                </c:pt>
                <c:pt idx="3640">
                  <c:v>44698.573583263889</c:v>
                </c:pt>
                <c:pt idx="3641">
                  <c:v>44698.710921331018</c:v>
                </c:pt>
                <c:pt idx="3642">
                  <c:v>44698.848261620369</c:v>
                </c:pt>
                <c:pt idx="3643">
                  <c:v>44698.985601377317</c:v>
                </c:pt>
                <c:pt idx="3644">
                  <c:v>44699.122939849534</c:v>
                </c:pt>
                <c:pt idx="3645">
                  <c:v>44699.260277615744</c:v>
                </c:pt>
                <c:pt idx="3646">
                  <c:v>44699.397618750001</c:v>
                </c:pt>
                <c:pt idx="3647">
                  <c:v>44699.53495695602</c:v>
                </c:pt>
                <c:pt idx="3648">
                  <c:v>44699.672294560187</c:v>
                </c:pt>
                <c:pt idx="3649">
                  <c:v>44699.809634317127</c:v>
                </c:pt>
                <c:pt idx="3650">
                  <c:v>44699.946974606479</c:v>
                </c:pt>
                <c:pt idx="3651">
                  <c:v>44700.084313391206</c:v>
                </c:pt>
                <c:pt idx="3652">
                  <c:v>44700.22165053241</c:v>
                </c:pt>
                <c:pt idx="3653">
                  <c:v>44700.358991377318</c:v>
                </c:pt>
                <c:pt idx="3654">
                  <c:v>44700.496330578702</c:v>
                </c:pt>
                <c:pt idx="3655">
                  <c:v>44700.633667928239</c:v>
                </c:pt>
                <c:pt idx="3656">
                  <c:v>44700.771006898147</c:v>
                </c:pt>
                <c:pt idx="3657">
                  <c:v>44700.908347187498</c:v>
                </c:pt>
                <c:pt idx="3658">
                  <c:v>44701.045686180558</c:v>
                </c:pt>
                <c:pt idx="3659">
                  <c:v>44701.183023692131</c:v>
                </c:pt>
                <c:pt idx="3660">
                  <c:v>44701.320363055558</c:v>
                </c:pt>
                <c:pt idx="3661">
                  <c:v>44701.457703263892</c:v>
                </c:pt>
                <c:pt idx="3662">
                  <c:v>44701.595040532404</c:v>
                </c:pt>
                <c:pt idx="3663">
                  <c:v>44701.732378854169</c:v>
                </c:pt>
                <c:pt idx="3664">
                  <c:v>44701.869719016206</c:v>
                </c:pt>
                <c:pt idx="3665">
                  <c:v>44702.007058298608</c:v>
                </c:pt>
                <c:pt idx="3666">
                  <c:v>44702.144396354168</c:v>
                </c:pt>
                <c:pt idx="3667">
                  <c:v>44702.281734525466</c:v>
                </c:pt>
                <c:pt idx="3668">
                  <c:v>44702.419075497688</c:v>
                </c:pt>
                <c:pt idx="3669">
                  <c:v>44702.556413078702</c:v>
                </c:pt>
                <c:pt idx="3670">
                  <c:v>44702.693750752318</c:v>
                </c:pt>
                <c:pt idx="3671">
                  <c:v>44702.831090601852</c:v>
                </c:pt>
                <c:pt idx="3672">
                  <c:v>44702.968430462963</c:v>
                </c:pt>
                <c:pt idx="3673">
                  <c:v>44703.105768900467</c:v>
                </c:pt>
                <c:pt idx="3674">
                  <c:v>44703.243105995367</c:v>
                </c:pt>
                <c:pt idx="3675">
                  <c:v>44703.38044685185</c:v>
                </c:pt>
                <c:pt idx="3676">
                  <c:v>44703.517785185184</c:v>
                </c:pt>
                <c:pt idx="3677">
                  <c:v>44703.65512236111</c:v>
                </c:pt>
                <c:pt idx="3678">
                  <c:v>44703.792461504629</c:v>
                </c:pt>
                <c:pt idx="3679">
                  <c:v>44703.929801666665</c:v>
                </c:pt>
                <c:pt idx="3680">
                  <c:v>44704.067140243053</c:v>
                </c:pt>
                <c:pt idx="3681">
                  <c:v>44704.204477291663</c:v>
                </c:pt>
                <c:pt idx="3682">
                  <c:v>44704.341817314817</c:v>
                </c:pt>
                <c:pt idx="3683">
                  <c:v>44704.479156851849</c:v>
                </c:pt>
                <c:pt idx="3684">
                  <c:v>44704.616494016205</c:v>
                </c:pt>
                <c:pt idx="3685">
                  <c:v>44704.753832592593</c:v>
                </c:pt>
                <c:pt idx="3686">
                  <c:v>44704.891172511576</c:v>
                </c:pt>
                <c:pt idx="3687">
                  <c:v>44705.02851152778</c:v>
                </c:pt>
                <c:pt idx="3688">
                  <c:v>44705.165849097219</c:v>
                </c:pt>
                <c:pt idx="3689">
                  <c:v>44705.303187743055</c:v>
                </c:pt>
                <c:pt idx="3690">
                  <c:v>44705.440528136576</c:v>
                </c:pt>
                <c:pt idx="3691">
                  <c:v>44705.577865231484</c:v>
                </c:pt>
                <c:pt idx="3692">
                  <c:v>44705.715202962965</c:v>
                </c:pt>
                <c:pt idx="3693">
                  <c:v>44705.852542893517</c:v>
                </c:pt>
                <c:pt idx="3694">
                  <c:v>44705.989882164351</c:v>
                </c:pt>
                <c:pt idx="3695">
                  <c:v>44706.127220196759</c:v>
                </c:pt>
                <c:pt idx="3696">
                  <c:v>44706.26455767361</c:v>
                </c:pt>
                <c:pt idx="3697">
                  <c:v>44706.4018984375</c:v>
                </c:pt>
                <c:pt idx="3698">
                  <c:v>44706.539236180557</c:v>
                </c:pt>
                <c:pt idx="3699">
                  <c:v>44706.676573449076</c:v>
                </c:pt>
                <c:pt idx="3700">
                  <c:v>44706.813912881946</c:v>
                </c:pt>
                <c:pt idx="3701">
                  <c:v>44706.951252754632</c:v>
                </c:pt>
                <c:pt idx="3702">
                  <c:v>44707.088591145832</c:v>
                </c:pt>
                <c:pt idx="3703">
                  <c:v>44707.225927893516</c:v>
                </c:pt>
                <c:pt idx="3704">
                  <c:v>44707.363268449073</c:v>
                </c:pt>
                <c:pt idx="3705">
                  <c:v>44707.500607118054</c:v>
                </c:pt>
                <c:pt idx="3706">
                  <c:v>44707.637944074071</c:v>
                </c:pt>
                <c:pt idx="3707">
                  <c:v>44707.775282708331</c:v>
                </c:pt>
                <c:pt idx="3708">
                  <c:v>44707.91262265046</c:v>
                </c:pt>
                <c:pt idx="3709">
                  <c:v>44708.049961215278</c:v>
                </c:pt>
                <c:pt idx="3710">
                  <c:v>44708.187298287034</c:v>
                </c:pt>
                <c:pt idx="3711">
                  <c:v>44708.324637442129</c:v>
                </c:pt>
                <c:pt idx="3712">
                  <c:v>44708.461977199077</c:v>
                </c:pt>
                <c:pt idx="3713">
                  <c:v>44708.599314120373</c:v>
                </c:pt>
                <c:pt idx="3714">
                  <c:v>44708.736652175925</c:v>
                </c:pt>
                <c:pt idx="3715">
                  <c:v>44708.873991956018</c:v>
                </c:pt>
                <c:pt idx="3716">
                  <c:v>44709.011330868052</c:v>
                </c:pt>
                <c:pt idx="3717">
                  <c:v>44709.148668518515</c:v>
                </c:pt>
                <c:pt idx="3718">
                  <c:v>44709.286006469905</c:v>
                </c:pt>
                <c:pt idx="3719">
                  <c:v>44709.423347037038</c:v>
                </c:pt>
                <c:pt idx="3720">
                  <c:v>44709.560684189812</c:v>
                </c:pt>
                <c:pt idx="3721">
                  <c:v>44709.698021550925</c:v>
                </c:pt>
                <c:pt idx="3722">
                  <c:v>44709.835361111109</c:v>
                </c:pt>
                <c:pt idx="3723">
                  <c:v>44709.972700555554</c:v>
                </c:pt>
                <c:pt idx="3724">
                  <c:v>44710.110038599538</c:v>
                </c:pt>
                <c:pt idx="3725">
                  <c:v>44710.247375439816</c:v>
                </c:pt>
                <c:pt idx="3726">
                  <c:v>44710.384715960645</c:v>
                </c:pt>
                <c:pt idx="3727">
                  <c:v>44710.522053854169</c:v>
                </c:pt>
                <c:pt idx="3728">
                  <c:v>44710.659390729168</c:v>
                </c:pt>
                <c:pt idx="3729">
                  <c:v>44710.796729641203</c:v>
                </c:pt>
                <c:pt idx="3730">
                  <c:v>44710.934069444447</c:v>
                </c:pt>
                <c:pt idx="3731">
                  <c:v>44711.071407685187</c:v>
                </c:pt>
                <c:pt idx="3732">
                  <c:v>44711.208744363423</c:v>
                </c:pt>
                <c:pt idx="3733">
                  <c:v>44711.34608422454</c:v>
                </c:pt>
                <c:pt idx="3734">
                  <c:v>44711.483423310186</c:v>
                </c:pt>
                <c:pt idx="3735">
                  <c:v>44711.620760150465</c:v>
                </c:pt>
                <c:pt idx="3736">
                  <c:v>44711.758098449071</c:v>
                </c:pt>
                <c:pt idx="3737">
                  <c:v>44711.895438067128</c:v>
                </c:pt>
                <c:pt idx="3738">
                  <c:v>44712.03277672454</c:v>
                </c:pt>
                <c:pt idx="3739">
                  <c:v>44712.170113900465</c:v>
                </c:pt>
                <c:pt idx="3740">
                  <c:v>44712.307452337962</c:v>
                </c:pt>
                <c:pt idx="3741">
                  <c:v>44712.444792314818</c:v>
                </c:pt>
                <c:pt idx="3742">
                  <c:v>44712.582129062503</c:v>
                </c:pt>
                <c:pt idx="3743">
                  <c:v>44712.719466550923</c:v>
                </c:pt>
                <c:pt idx="3744">
                  <c:v>44712.856806192132</c:v>
                </c:pt>
                <c:pt idx="3745">
                  <c:v>44712.994145092591</c:v>
                </c:pt>
                <c:pt idx="3746">
                  <c:v>44713.131483634257</c:v>
                </c:pt>
                <c:pt idx="3747">
                  <c:v>44713.268822696758</c:v>
                </c:pt>
                <c:pt idx="3748">
                  <c:v>44713.406164942127</c:v>
                </c:pt>
                <c:pt idx="3749">
                  <c:v>44713.543504062502</c:v>
                </c:pt>
                <c:pt idx="3750">
                  <c:v>44713.680842847221</c:v>
                </c:pt>
                <c:pt idx="3751">
                  <c:v>44713.818183807867</c:v>
                </c:pt>
                <c:pt idx="3752">
                  <c:v>44713.955525104167</c:v>
                </c:pt>
                <c:pt idx="3753">
                  <c:v>44714.092864942133</c:v>
                </c:pt>
                <c:pt idx="3754">
                  <c:v>44714.230203159721</c:v>
                </c:pt>
                <c:pt idx="3755">
                  <c:v>44714.367545243054</c:v>
                </c:pt>
                <c:pt idx="3756">
                  <c:v>44714.504885231479</c:v>
                </c:pt>
                <c:pt idx="3757">
                  <c:v>44714.642223634262</c:v>
                </c:pt>
                <c:pt idx="3758">
                  <c:v>44714.779563796299</c:v>
                </c:pt>
                <c:pt idx="3759">
                  <c:v>44714.916905231483</c:v>
                </c:pt>
                <c:pt idx="3760">
                  <c:v>44715.054245196756</c:v>
                </c:pt>
                <c:pt idx="3761">
                  <c:v>44715.191583680557</c:v>
                </c:pt>
                <c:pt idx="3762">
                  <c:v>44715.328924456022</c:v>
                </c:pt>
                <c:pt idx="3763">
                  <c:v>44715.466265590279</c:v>
                </c:pt>
                <c:pt idx="3764">
                  <c:v>44715.603603981479</c:v>
                </c:pt>
                <c:pt idx="3765">
                  <c:v>44715.740943599536</c:v>
                </c:pt>
                <c:pt idx="3766">
                  <c:v>44715.878284814811</c:v>
                </c:pt>
                <c:pt idx="3767">
                  <c:v>44716.015625173612</c:v>
                </c:pt>
                <c:pt idx="3768">
                  <c:v>44716.152964224537</c:v>
                </c:pt>
                <c:pt idx="3769">
                  <c:v>44716.290303761576</c:v>
                </c:pt>
                <c:pt idx="3770">
                  <c:v>44716.427645717595</c:v>
                </c:pt>
                <c:pt idx="3771">
                  <c:v>44716.564984247685</c:v>
                </c:pt>
                <c:pt idx="3772">
                  <c:v>44716.702323090278</c:v>
                </c:pt>
                <c:pt idx="3773">
                  <c:v>44716.839664143517</c:v>
                </c:pt>
                <c:pt idx="3774">
                  <c:v>44716.977004953704</c:v>
                </c:pt>
                <c:pt idx="3775">
                  <c:v>44717.114344386573</c:v>
                </c:pt>
                <c:pt idx="3776">
                  <c:v>44717.25168277778</c:v>
                </c:pt>
                <c:pt idx="3777">
                  <c:v>44717.389024745367</c:v>
                </c:pt>
                <c:pt idx="3778">
                  <c:v>44717.52636398148</c:v>
                </c:pt>
                <c:pt idx="3779">
                  <c:v>44717.663702349535</c:v>
                </c:pt>
                <c:pt idx="3780">
                  <c:v>44717.801042789353</c:v>
                </c:pt>
                <c:pt idx="3781">
                  <c:v>44717.938384016205</c:v>
                </c:pt>
                <c:pt idx="3782">
                  <c:v>44718.075723680558</c:v>
                </c:pt>
                <c:pt idx="3783">
                  <c:v>44718.213061736111</c:v>
                </c:pt>
                <c:pt idx="3784">
                  <c:v>44718.350403194447</c:v>
                </c:pt>
                <c:pt idx="3785">
                  <c:v>44718.487743564816</c:v>
                </c:pt>
                <c:pt idx="3786">
                  <c:v>44718.625081817132</c:v>
                </c:pt>
                <c:pt idx="3787">
                  <c:v>44718.762421585649</c:v>
                </c:pt>
                <c:pt idx="3788">
                  <c:v>44718.89976266204</c:v>
                </c:pt>
                <c:pt idx="3789">
                  <c:v>44719.037102685186</c:v>
                </c:pt>
                <c:pt idx="3790">
                  <c:v>44719.174441203701</c:v>
                </c:pt>
                <c:pt idx="3791">
                  <c:v>44719.311781180557</c:v>
                </c:pt>
                <c:pt idx="3792">
                  <c:v>44719.449122465281</c:v>
                </c:pt>
                <c:pt idx="3793">
                  <c:v>44719.586460613427</c:v>
                </c:pt>
                <c:pt idx="3794">
                  <c:v>44719.723799618056</c:v>
                </c:pt>
                <c:pt idx="3795">
                  <c:v>44719.861140682871</c:v>
                </c:pt>
                <c:pt idx="3796">
                  <c:v>44719.998480937502</c:v>
                </c:pt>
                <c:pt idx="3797">
                  <c:v>44720.135819976851</c:v>
                </c:pt>
                <c:pt idx="3798">
                  <c:v>44720.273158807868</c:v>
                </c:pt>
                <c:pt idx="3799">
                  <c:v>44720.410500694445</c:v>
                </c:pt>
                <c:pt idx="3800">
                  <c:v>44720.547839363426</c:v>
                </c:pt>
                <c:pt idx="3801">
                  <c:v>44720.685177847219</c:v>
                </c:pt>
                <c:pt idx="3802">
                  <c:v>44720.822518506946</c:v>
                </c:pt>
                <c:pt idx="3803">
                  <c:v>44720.95985939815</c:v>
                </c:pt>
                <c:pt idx="3804">
                  <c:v>44721.097198831019</c:v>
                </c:pt>
                <c:pt idx="3805">
                  <c:v>44721.234536724536</c:v>
                </c:pt>
                <c:pt idx="3806">
                  <c:v>44721.371878483798</c:v>
                </c:pt>
                <c:pt idx="3807">
                  <c:v>44721.509217974541</c:v>
                </c:pt>
                <c:pt idx="3808">
                  <c:v>44721.646556018517</c:v>
                </c:pt>
                <c:pt idx="3809">
                  <c:v>44721.783895891203</c:v>
                </c:pt>
                <c:pt idx="3810">
                  <c:v>44721.92123699074</c:v>
                </c:pt>
                <c:pt idx="3811">
                  <c:v>44722.058576550924</c:v>
                </c:pt>
                <c:pt idx="3812">
                  <c:v>44722.195914629629</c:v>
                </c:pt>
                <c:pt idx="3813">
                  <c:v>44722.333255219906</c:v>
                </c:pt>
                <c:pt idx="3814">
                  <c:v>44722.470595902778</c:v>
                </c:pt>
                <c:pt idx="3815">
                  <c:v>44722.607933969906</c:v>
                </c:pt>
                <c:pt idx="3816">
                  <c:v>44722.745273321758</c:v>
                </c:pt>
                <c:pt idx="3817">
                  <c:v>44722.882614166665</c:v>
                </c:pt>
                <c:pt idx="3818">
                  <c:v>44723.019954178242</c:v>
                </c:pt>
                <c:pt idx="3819">
                  <c:v>44723.157292824071</c:v>
                </c:pt>
                <c:pt idx="3820">
                  <c:v>44723.294632152778</c:v>
                </c:pt>
                <c:pt idx="3821">
                  <c:v>44723.431973668979</c:v>
                </c:pt>
                <c:pt idx="3822">
                  <c:v>44723.569311793981</c:v>
                </c:pt>
                <c:pt idx="3823">
                  <c:v>44723.706650347223</c:v>
                </c:pt>
                <c:pt idx="3824">
                  <c:v>44723.843991122689</c:v>
                </c:pt>
                <c:pt idx="3825">
                  <c:v>44723.981331504627</c:v>
                </c:pt>
                <c:pt idx="3826">
                  <c:v>44724.118670555552</c:v>
                </c:pt>
                <c:pt idx="3827">
                  <c:v>44724.25600872685</c:v>
                </c:pt>
                <c:pt idx="3828">
                  <c:v>44724.393350393519</c:v>
                </c:pt>
                <c:pt idx="3829">
                  <c:v>44724.530689224535</c:v>
                </c:pt>
                <c:pt idx="3830">
                  <c:v>44724.668027314816</c:v>
                </c:pt>
                <c:pt idx="3831">
                  <c:v>44724.805367534726</c:v>
                </c:pt>
                <c:pt idx="3832">
                  <c:v>44724.942708402777</c:v>
                </c:pt>
                <c:pt idx="3833">
                  <c:v>44725.080047754629</c:v>
                </c:pt>
                <c:pt idx="3834">
                  <c:v>44725.217385462965</c:v>
                </c:pt>
                <c:pt idx="3835">
                  <c:v>44725.354726747682</c:v>
                </c:pt>
                <c:pt idx="3836">
                  <c:v>44725.492066666666</c:v>
                </c:pt>
                <c:pt idx="3837">
                  <c:v>44725.62940460648</c:v>
                </c:pt>
                <c:pt idx="3838">
                  <c:v>44725.766744108798</c:v>
                </c:pt>
                <c:pt idx="3839">
                  <c:v>44725.904084918984</c:v>
                </c:pt>
                <c:pt idx="3840">
                  <c:v>44726.041424571762</c:v>
                </c:pt>
                <c:pt idx="3841">
                  <c:v>44726.178762719908</c:v>
                </c:pt>
                <c:pt idx="3842">
                  <c:v>44726.316102534722</c:v>
                </c:pt>
                <c:pt idx="3843">
                  <c:v>44726.453443425926</c:v>
                </c:pt>
                <c:pt idx="3844">
                  <c:v>44726.590781273146</c:v>
                </c:pt>
                <c:pt idx="3845">
                  <c:v>44726.728120092594</c:v>
                </c:pt>
                <c:pt idx="3846">
                  <c:v>44726.865460868059</c:v>
                </c:pt>
                <c:pt idx="3847">
                  <c:v>44727.002800787035</c:v>
                </c:pt>
                <c:pt idx="3848">
                  <c:v>44727.140139502313</c:v>
                </c:pt>
                <c:pt idx="3849">
                  <c:v>44727.277478159725</c:v>
                </c:pt>
                <c:pt idx="3850">
                  <c:v>44727.414819768521</c:v>
                </c:pt>
                <c:pt idx="3851">
                  <c:v>44727.552158055558</c:v>
                </c:pt>
                <c:pt idx="3852">
                  <c:v>44727.689496307874</c:v>
                </c:pt>
                <c:pt idx="3853">
                  <c:v>44727.826836747685</c:v>
                </c:pt>
                <c:pt idx="3854">
                  <c:v>44727.964177303242</c:v>
                </c:pt>
                <c:pt idx="3855">
                  <c:v>44728.10151641204</c:v>
                </c:pt>
                <c:pt idx="3856">
                  <c:v>44728.238854074072</c:v>
                </c:pt>
                <c:pt idx="3857">
                  <c:v>44728.376195567129</c:v>
                </c:pt>
                <c:pt idx="3858">
                  <c:v>44728.513534664351</c:v>
                </c:pt>
                <c:pt idx="3859">
                  <c:v>44728.650872442129</c:v>
                </c:pt>
                <c:pt idx="3860">
                  <c:v>44728.788212129628</c:v>
                </c:pt>
                <c:pt idx="3861">
                  <c:v>44728.925552939814</c:v>
                </c:pt>
                <c:pt idx="3862">
                  <c:v>44729.062892199072</c:v>
                </c:pt>
                <c:pt idx="3863">
                  <c:v>44729.200229942129</c:v>
                </c:pt>
                <c:pt idx="3864">
                  <c:v>44729.337570439813</c:v>
                </c:pt>
                <c:pt idx="3865">
                  <c:v>44729.474910740741</c:v>
                </c:pt>
                <c:pt idx="3866">
                  <c:v>44729.61224855324</c:v>
                </c:pt>
                <c:pt idx="3867">
                  <c:v>44729.749587708335</c:v>
                </c:pt>
                <c:pt idx="3868">
                  <c:v>44729.886928263892</c:v>
                </c:pt>
                <c:pt idx="3869">
                  <c:v>44730.024267962966</c:v>
                </c:pt>
                <c:pt idx="3870">
                  <c:v>44730.161606261572</c:v>
                </c:pt>
                <c:pt idx="3871">
                  <c:v>44730.298945439812</c:v>
                </c:pt>
                <c:pt idx="3872">
                  <c:v>44730.436286585646</c:v>
                </c:pt>
                <c:pt idx="3873">
                  <c:v>44730.573624375</c:v>
                </c:pt>
                <c:pt idx="3874">
                  <c:v>44730.710962696758</c:v>
                </c:pt>
                <c:pt idx="3875">
                  <c:v>44730.84830322917</c:v>
                </c:pt>
                <c:pt idx="3876">
                  <c:v>44730.98564324074</c:v>
                </c:pt>
                <c:pt idx="3877">
                  <c:v>44731.122981956018</c:v>
                </c:pt>
                <c:pt idx="3878">
                  <c:v>44731.26031996528</c:v>
                </c:pt>
                <c:pt idx="3879">
                  <c:v>44731.397661342591</c:v>
                </c:pt>
                <c:pt idx="3880">
                  <c:v>44731.53499980324</c:v>
                </c:pt>
                <c:pt idx="3881">
                  <c:v>44731.672337662036</c:v>
                </c:pt>
                <c:pt idx="3882">
                  <c:v>44731.809677673613</c:v>
                </c:pt>
                <c:pt idx="3883">
                  <c:v>44731.947018206018</c:v>
                </c:pt>
                <c:pt idx="3884">
                  <c:v>44732.084357256943</c:v>
                </c:pt>
                <c:pt idx="3885">
                  <c:v>44732.221694641201</c:v>
                </c:pt>
                <c:pt idx="3886">
                  <c:v>44732.359035740737</c:v>
                </c:pt>
                <c:pt idx="3887">
                  <c:v>44732.496375208335</c:v>
                </c:pt>
                <c:pt idx="3888">
                  <c:v>44732.633712812501</c:v>
                </c:pt>
                <c:pt idx="3889">
                  <c:v>44732.771052037038</c:v>
                </c:pt>
                <c:pt idx="3890">
                  <c:v>44732.908392581019</c:v>
                </c:pt>
                <c:pt idx="3891">
                  <c:v>44733.045731851853</c:v>
                </c:pt>
                <c:pt idx="3892">
                  <c:v>44733.183069618055</c:v>
                </c:pt>
                <c:pt idx="3893">
                  <c:v>44733.320409247688</c:v>
                </c:pt>
                <c:pt idx="3894">
                  <c:v>44733.45774972222</c:v>
                </c:pt>
                <c:pt idx="3895">
                  <c:v>44733.595087256945</c:v>
                </c:pt>
                <c:pt idx="3896">
                  <c:v>44733.732425856484</c:v>
                </c:pt>
                <c:pt idx="3897">
                  <c:v>44733.869766284719</c:v>
                </c:pt>
                <c:pt idx="3898">
                  <c:v>44734.00710584491</c:v>
                </c:pt>
                <c:pt idx="3899">
                  <c:v>44734.144444189813</c:v>
                </c:pt>
                <c:pt idx="3900">
                  <c:v>44734.281782638885</c:v>
                </c:pt>
                <c:pt idx="3901">
                  <c:v>44734.419123888889</c:v>
                </c:pt>
                <c:pt idx="3902">
                  <c:v>44734.556461759261</c:v>
                </c:pt>
                <c:pt idx="3903">
                  <c:v>44734.693799710651</c:v>
                </c:pt>
                <c:pt idx="3904">
                  <c:v>44734.831139861111</c:v>
                </c:pt>
                <c:pt idx="3905">
                  <c:v>44734.968480011572</c:v>
                </c:pt>
                <c:pt idx="3906">
                  <c:v>44735.105818750002</c:v>
                </c:pt>
                <c:pt idx="3907">
                  <c:v>44735.24315613426</c:v>
                </c:pt>
                <c:pt idx="3908">
                  <c:v>44735.38049729167</c:v>
                </c:pt>
                <c:pt idx="3909">
                  <c:v>44735.517835925923</c:v>
                </c:pt>
                <c:pt idx="3910">
                  <c:v>44735.65517341435</c:v>
                </c:pt>
                <c:pt idx="3911">
                  <c:v>44735.792512858796</c:v>
                </c:pt>
                <c:pt idx="3912">
                  <c:v>44735.929853321759</c:v>
                </c:pt>
                <c:pt idx="3913">
                  <c:v>44736.067192210648</c:v>
                </c:pt>
                <c:pt idx="3914">
                  <c:v>44736.20452958333</c:v>
                </c:pt>
                <c:pt idx="3915">
                  <c:v>44736.341869918979</c:v>
                </c:pt>
                <c:pt idx="3916">
                  <c:v>44736.479209780089</c:v>
                </c:pt>
                <c:pt idx="3917">
                  <c:v>44736.616547256941</c:v>
                </c:pt>
                <c:pt idx="3918">
                  <c:v>44736.753886157407</c:v>
                </c:pt>
                <c:pt idx="3919">
                  <c:v>44736.891226400461</c:v>
                </c:pt>
                <c:pt idx="3920">
                  <c:v>44737.028565740744</c:v>
                </c:pt>
                <c:pt idx="3921">
                  <c:v>44737.165903645837</c:v>
                </c:pt>
                <c:pt idx="3922">
                  <c:v>44737.303242627313</c:v>
                </c:pt>
                <c:pt idx="3923">
                  <c:v>44737.440583344905</c:v>
                </c:pt>
                <c:pt idx="3924">
                  <c:v>44737.57792077546</c:v>
                </c:pt>
                <c:pt idx="3925">
                  <c:v>44737.715258842596</c:v>
                </c:pt>
                <c:pt idx="3926">
                  <c:v>44737.852599108795</c:v>
                </c:pt>
                <c:pt idx="3927">
                  <c:v>44737.989938726852</c:v>
                </c:pt>
                <c:pt idx="3928">
                  <c:v>44738.127277094907</c:v>
                </c:pt>
                <c:pt idx="3929">
                  <c:v>44738.264614918982</c:v>
                </c:pt>
                <c:pt idx="3930">
                  <c:v>44738.401956030095</c:v>
                </c:pt>
                <c:pt idx="3931">
                  <c:v>44738.539294108799</c:v>
                </c:pt>
                <c:pt idx="3932">
                  <c:v>44738.676631736111</c:v>
                </c:pt>
                <c:pt idx="3933">
                  <c:v>44738.813971527779</c:v>
                </c:pt>
                <c:pt idx="3934">
                  <c:v>44738.951311736113</c:v>
                </c:pt>
                <c:pt idx="3935">
                  <c:v>44739.088650486112</c:v>
                </c:pt>
                <c:pt idx="3936">
                  <c:v>44739.22598758102</c:v>
                </c:pt>
                <c:pt idx="3937">
                  <c:v>44739.363328495368</c:v>
                </c:pt>
                <c:pt idx="3938">
                  <c:v>44739.500667523149</c:v>
                </c:pt>
                <c:pt idx="3939">
                  <c:v>44739.638004837965</c:v>
                </c:pt>
                <c:pt idx="3940">
                  <c:v>44739.775343831017</c:v>
                </c:pt>
                <c:pt idx="3941">
                  <c:v>44739.912684143521</c:v>
                </c:pt>
                <c:pt idx="3942">
                  <c:v>44740.050023067131</c:v>
                </c:pt>
                <c:pt idx="3943">
                  <c:v>44740.187360497686</c:v>
                </c:pt>
                <c:pt idx="3944">
                  <c:v>44740.324700011573</c:v>
                </c:pt>
                <c:pt idx="3945">
                  <c:v>44740.462040138889</c:v>
                </c:pt>
                <c:pt idx="3946">
                  <c:v>44740.599377418985</c:v>
                </c:pt>
                <c:pt idx="3947">
                  <c:v>44740.736715844905</c:v>
                </c:pt>
                <c:pt idx="3948">
                  <c:v>44740.874055995373</c:v>
                </c:pt>
                <c:pt idx="3949">
                  <c:v>44741.011395277776</c:v>
                </c:pt>
                <c:pt idx="3950">
                  <c:v>44741.148733298614</c:v>
                </c:pt>
                <c:pt idx="3951">
                  <c:v>44741.286071620372</c:v>
                </c:pt>
                <c:pt idx="3952">
                  <c:v>44741.423412557873</c:v>
                </c:pt>
                <c:pt idx="3953">
                  <c:v>44741.560750092591</c:v>
                </c:pt>
                <c:pt idx="3954">
                  <c:v>44741.698087824072</c:v>
                </c:pt>
                <c:pt idx="3955">
                  <c:v>44741.835427754631</c:v>
                </c:pt>
                <c:pt idx="3956">
                  <c:v>44741.972767569445</c:v>
                </c:pt>
                <c:pt idx="3957">
                  <c:v>44742.110105995373</c:v>
                </c:pt>
                <c:pt idx="3958">
                  <c:v>44742.247443206019</c:v>
                </c:pt>
                <c:pt idx="3959">
                  <c:v>44742.384784097223</c:v>
                </c:pt>
                <c:pt idx="3960">
                  <c:v>44742.522122372684</c:v>
                </c:pt>
                <c:pt idx="3961">
                  <c:v>44742.659459629627</c:v>
                </c:pt>
                <c:pt idx="3962">
                  <c:v>44742.796798912037</c:v>
                </c:pt>
                <c:pt idx="3963">
                  <c:v>44742.934139097226</c:v>
                </c:pt>
                <c:pt idx="3964">
                  <c:v>44743.07147771991</c:v>
                </c:pt>
                <c:pt idx="3965">
                  <c:v>44743.208814768521</c:v>
                </c:pt>
                <c:pt idx="3966">
                  <c:v>44743.346155011575</c:v>
                </c:pt>
                <c:pt idx="3967">
                  <c:v>44743.483494479166</c:v>
                </c:pt>
                <c:pt idx="3968">
                  <c:v>44743.620831701388</c:v>
                </c:pt>
                <c:pt idx="3969">
                  <c:v>44743.758170381945</c:v>
                </c:pt>
                <c:pt idx="3970">
                  <c:v>44743.895510381946</c:v>
                </c:pt>
                <c:pt idx="3971">
                  <c:v>44744.032849421295</c:v>
                </c:pt>
                <c:pt idx="3972">
                  <c:v>44744.170186979165</c:v>
                </c:pt>
                <c:pt idx="3973">
                  <c:v>44744.307525810182</c:v>
                </c:pt>
                <c:pt idx="3974">
                  <c:v>44744.444866157406</c:v>
                </c:pt>
                <c:pt idx="3975">
                  <c:v>44744.582203287035</c:v>
                </c:pt>
                <c:pt idx="3976">
                  <c:v>44744.719541168983</c:v>
                </c:pt>
                <c:pt idx="3977">
                  <c:v>44744.856881192129</c:v>
                </c:pt>
                <c:pt idx="3978">
                  <c:v>44744.994220474538</c:v>
                </c:pt>
                <c:pt idx="3979">
                  <c:v>44745.131558530091</c:v>
                </c:pt>
                <c:pt idx="3980">
                  <c:v>44745.268896215275</c:v>
                </c:pt>
                <c:pt idx="3981">
                  <c:v>44745.406237071758</c:v>
                </c:pt>
                <c:pt idx="3982">
                  <c:v>44745.543574791664</c:v>
                </c:pt>
                <c:pt idx="3983">
                  <c:v>44745.680912199074</c:v>
                </c:pt>
                <c:pt idx="3984">
                  <c:v>44745.81825178241</c:v>
                </c:pt>
                <c:pt idx="3985">
                  <c:v>44745.955591689817</c:v>
                </c:pt>
                <c:pt idx="3986">
                  <c:v>44746.09293013889</c:v>
                </c:pt>
                <c:pt idx="3987">
                  <c:v>44746.230266979168</c:v>
                </c:pt>
                <c:pt idx="3988">
                  <c:v>44746.367607673608</c:v>
                </c:pt>
                <c:pt idx="3989">
                  <c:v>44746.504946284724</c:v>
                </c:pt>
                <c:pt idx="3990">
                  <c:v>44746.642283310182</c:v>
                </c:pt>
                <c:pt idx="3991">
                  <c:v>44746.779622083333</c:v>
                </c:pt>
                <c:pt idx="3992">
                  <c:v>44746.9169621412</c:v>
                </c:pt>
                <c:pt idx="3993">
                  <c:v>44747.054300729164</c:v>
                </c:pt>
                <c:pt idx="3994">
                  <c:v>44747.191637835647</c:v>
                </c:pt>
                <c:pt idx="3995">
                  <c:v>44747.32897722222</c:v>
                </c:pt>
                <c:pt idx="3996">
                  <c:v>44747.466316979167</c:v>
                </c:pt>
                <c:pt idx="3997">
                  <c:v>44747.603654004626</c:v>
                </c:pt>
                <c:pt idx="3998">
                  <c:v>44747.740992233797</c:v>
                </c:pt>
                <c:pt idx="3999">
                  <c:v>44747.878332071756</c:v>
                </c:pt>
                <c:pt idx="4000">
                  <c:v>44748.015671053239</c:v>
                </c:pt>
                <c:pt idx="4001">
                  <c:v>44748.153008738424</c:v>
                </c:pt>
                <c:pt idx="4002">
                  <c:v>44748.290346898146</c:v>
                </c:pt>
                <c:pt idx="4003">
                  <c:v>44748.427687476855</c:v>
                </c:pt>
                <c:pt idx="4004">
                  <c:v>44748.565024641204</c:v>
                </c:pt>
                <c:pt idx="4005">
                  <c:v>44748.702362118056</c:v>
                </c:pt>
                <c:pt idx="4006">
                  <c:v>44748.839701805555</c:v>
                </c:pt>
                <c:pt idx="4007">
                  <c:v>44748.977041238424</c:v>
                </c:pt>
                <c:pt idx="4008">
                  <c:v>44749.114379305553</c:v>
                </c:pt>
                <c:pt idx="4009">
                  <c:v>44749.251716319442</c:v>
                </c:pt>
                <c:pt idx="4010">
                  <c:v>44749.389056921296</c:v>
                </c:pt>
                <c:pt idx="4011">
                  <c:v>44749.526394803244</c:v>
                </c:pt>
                <c:pt idx="4012">
                  <c:v>44749.663731793982</c:v>
                </c:pt>
                <c:pt idx="4013">
                  <c:v>44749.801070879628</c:v>
                </c:pt>
                <c:pt idx="4014">
                  <c:v>44749.93841072917</c:v>
                </c:pt>
                <c:pt idx="4015">
                  <c:v>44750.075749039352</c:v>
                </c:pt>
                <c:pt idx="4016">
                  <c:v>44750.213085729163</c:v>
                </c:pt>
                <c:pt idx="4017">
                  <c:v>44750.350425833334</c:v>
                </c:pt>
                <c:pt idx="4018">
                  <c:v>44750.487764675927</c:v>
                </c:pt>
                <c:pt idx="4019">
                  <c:v>44750.625103344908</c:v>
                </c:pt>
                <c:pt idx="4020">
                  <c:v>44750.762443368054</c:v>
                </c:pt>
                <c:pt idx="4021">
                  <c:v>44750.899784687499</c:v>
                </c:pt>
                <c:pt idx="4022">
                  <c:v>44751.037124965274</c:v>
                </c:pt>
                <c:pt idx="4023">
                  <c:v>44751.174463726849</c:v>
                </c:pt>
                <c:pt idx="4024">
                  <c:v>44751.311803969904</c:v>
                </c:pt>
                <c:pt idx="4025">
                  <c:v>44751.449145509258</c:v>
                </c:pt>
                <c:pt idx="4026">
                  <c:v>44751.58648391204</c:v>
                </c:pt>
                <c:pt idx="4027">
                  <c:v>44751.723823182867</c:v>
                </c:pt>
                <c:pt idx="4028">
                  <c:v>44751.861164513888</c:v>
                </c:pt>
                <c:pt idx="4029">
                  <c:v>44751.998505023148</c:v>
                </c:pt>
                <c:pt idx="4030">
                  <c:v>44752.135844328703</c:v>
                </c:pt>
                <c:pt idx="4031">
                  <c:v>44752.273183425925</c:v>
                </c:pt>
                <c:pt idx="4032">
                  <c:v>44752.410525590276</c:v>
                </c:pt>
                <c:pt idx="4033">
                  <c:v>44752.547864525463</c:v>
                </c:pt>
                <c:pt idx="4034">
                  <c:v>44752.685203287037</c:v>
                </c:pt>
                <c:pt idx="4035">
                  <c:v>44752.822544224538</c:v>
                </c:pt>
                <c:pt idx="4036">
                  <c:v>44752.959885393517</c:v>
                </c:pt>
                <c:pt idx="4037">
                  <c:v>44753.097225104168</c:v>
                </c:pt>
                <c:pt idx="4038">
                  <c:v>44753.234563275466</c:v>
                </c:pt>
                <c:pt idx="4039">
                  <c:v>44753.371905324071</c:v>
                </c:pt>
                <c:pt idx="4040">
                  <c:v>44753.509245104164</c:v>
                </c:pt>
                <c:pt idx="4041">
                  <c:v>44753.646583437498</c:v>
                </c:pt>
                <c:pt idx="4042">
                  <c:v>44753.783923599534</c:v>
                </c:pt>
                <c:pt idx="4043">
                  <c:v>44753.921264988428</c:v>
                </c:pt>
                <c:pt idx="4044">
                  <c:v>44754.058604837963</c:v>
                </c:pt>
                <c:pt idx="4045">
                  <c:v>44754.195943217594</c:v>
                </c:pt>
                <c:pt idx="4046">
                  <c:v>44754.333284108798</c:v>
                </c:pt>
                <c:pt idx="4047">
                  <c:v>44754.470625092596</c:v>
                </c:pt>
                <c:pt idx="4048">
                  <c:v>44754.607963472219</c:v>
                </c:pt>
                <c:pt idx="4049">
                  <c:v>44754.745303124997</c:v>
                </c:pt>
                <c:pt idx="4050">
                  <c:v>44754.88264427083</c:v>
                </c:pt>
                <c:pt idx="4051">
                  <c:v>44755.01998459491</c:v>
                </c:pt>
                <c:pt idx="4052">
                  <c:v>44755.157323541665</c:v>
                </c:pt>
                <c:pt idx="4053">
                  <c:v>44755.294663182867</c:v>
                </c:pt>
                <c:pt idx="4054">
                  <c:v>44755.432005023147</c:v>
                </c:pt>
                <c:pt idx="4055">
                  <c:v>44755.569343449075</c:v>
                </c:pt>
                <c:pt idx="4056">
                  <c:v>44755.706682326389</c:v>
                </c:pt>
                <c:pt idx="4057">
                  <c:v>44755.844023414349</c:v>
                </c:pt>
                <c:pt idx="4058">
                  <c:v>44755.981364108797</c:v>
                </c:pt>
                <c:pt idx="4059">
                  <c:v>44756.118703483793</c:v>
                </c:pt>
                <c:pt idx="4060">
                  <c:v>44756.256041967594</c:v>
                </c:pt>
                <c:pt idx="4061">
                  <c:v>44756.393383946757</c:v>
                </c:pt>
                <c:pt idx="4062">
                  <c:v>44756.530723090276</c:v>
                </c:pt>
                <c:pt idx="4063">
                  <c:v>44756.668061504628</c:v>
                </c:pt>
                <c:pt idx="4064">
                  <c:v>44756.805402048609</c:v>
                </c:pt>
                <c:pt idx="4065">
                  <c:v>44756.942743229163</c:v>
                </c:pt>
                <c:pt idx="4066">
                  <c:v>44757.080082893517</c:v>
                </c:pt>
                <c:pt idx="4067">
                  <c:v>44757.217420925925</c:v>
                </c:pt>
                <c:pt idx="4068">
                  <c:v>44757.35476253472</c:v>
                </c:pt>
                <c:pt idx="4069">
                  <c:v>44757.492102766206</c:v>
                </c:pt>
                <c:pt idx="4070">
                  <c:v>44757.629441018522</c:v>
                </c:pt>
                <c:pt idx="4071">
                  <c:v>44757.766780833335</c:v>
                </c:pt>
                <c:pt idx="4072">
                  <c:v>44757.904121967593</c:v>
                </c:pt>
                <c:pt idx="4073">
                  <c:v>44758.041461932873</c:v>
                </c:pt>
                <c:pt idx="4074">
                  <c:v>44758.178800393522</c:v>
                </c:pt>
                <c:pt idx="4075">
                  <c:v>44758.31614052083</c:v>
                </c:pt>
                <c:pt idx="4076">
                  <c:v>44758.453481712961</c:v>
                </c:pt>
                <c:pt idx="4077">
                  <c:v>44758.590819884259</c:v>
                </c:pt>
                <c:pt idx="4078">
                  <c:v>44758.728159004633</c:v>
                </c:pt>
                <c:pt idx="4079">
                  <c:v>44758.865500092594</c:v>
                </c:pt>
                <c:pt idx="4080">
                  <c:v>44759.002840312503</c:v>
                </c:pt>
                <c:pt idx="4081">
                  <c:v>44759.140179340277</c:v>
                </c:pt>
                <c:pt idx="4082">
                  <c:v>44759.277518298608</c:v>
                </c:pt>
                <c:pt idx="4083">
                  <c:v>44759.414860208337</c:v>
                </c:pt>
                <c:pt idx="4084">
                  <c:v>44759.552198807869</c:v>
                </c:pt>
                <c:pt idx="4085">
                  <c:v>44759.689537361111</c:v>
                </c:pt>
                <c:pt idx="4086">
                  <c:v>44759.826878101849</c:v>
                </c:pt>
                <c:pt idx="4087">
                  <c:v>44759.964218958332</c:v>
                </c:pt>
                <c:pt idx="4088">
                  <c:v>44760.101558379632</c:v>
                </c:pt>
                <c:pt idx="4089">
                  <c:v>44760.238896342591</c:v>
                </c:pt>
                <c:pt idx="4090">
                  <c:v>44760.376238136574</c:v>
                </c:pt>
                <c:pt idx="4091">
                  <c:v>44760.513577523147</c:v>
                </c:pt>
                <c:pt idx="4092">
                  <c:v>44760.650915613427</c:v>
                </c:pt>
                <c:pt idx="4093">
                  <c:v>44760.788255601852</c:v>
                </c:pt>
                <c:pt idx="4094">
                  <c:v>44760.925596724534</c:v>
                </c:pt>
                <c:pt idx="4095">
                  <c:v>44761.062936273149</c:v>
                </c:pt>
                <c:pt idx="4096">
                  <c:v>44761.200274328701</c:v>
                </c:pt>
                <c:pt idx="4097">
                  <c:v>44761.337615115743</c:v>
                </c:pt>
                <c:pt idx="4098">
                  <c:v>44761.474955729165</c:v>
                </c:pt>
                <c:pt idx="4099">
                  <c:v>44761.612293831022</c:v>
                </c:pt>
                <c:pt idx="4100">
                  <c:v>44761.749633298612</c:v>
                </c:pt>
                <c:pt idx="4101">
                  <c:v>44761.886974155095</c:v>
                </c:pt>
                <c:pt idx="4102">
                  <c:v>44762.024314166665</c:v>
                </c:pt>
                <c:pt idx="4103">
                  <c:v>44762.161652766204</c:v>
                </c:pt>
                <c:pt idx="4104">
                  <c:v>44762.298992256947</c:v>
                </c:pt>
                <c:pt idx="4105">
                  <c:v>44762.436333703707</c:v>
                </c:pt>
                <c:pt idx="4106">
                  <c:v>44762.573671805556</c:v>
                </c:pt>
                <c:pt idx="4107">
                  <c:v>44762.71101042824</c:v>
                </c:pt>
                <c:pt idx="4108">
                  <c:v>44762.848351284723</c:v>
                </c:pt>
                <c:pt idx="4109">
                  <c:v>44762.98569159722</c:v>
                </c:pt>
                <c:pt idx="4110">
                  <c:v>44763.123030636576</c:v>
                </c:pt>
                <c:pt idx="4111">
                  <c:v>44763.260368958334</c:v>
                </c:pt>
                <c:pt idx="4112">
                  <c:v>44763.397710659723</c:v>
                </c:pt>
                <c:pt idx="4113">
                  <c:v>44763.535049432867</c:v>
                </c:pt>
                <c:pt idx="4114">
                  <c:v>44763.672387604165</c:v>
                </c:pt>
                <c:pt idx="4115">
                  <c:v>44763.809727928237</c:v>
                </c:pt>
                <c:pt idx="4116">
                  <c:v>44763.947068796297</c:v>
                </c:pt>
                <c:pt idx="4117">
                  <c:v>44764.084408159724</c:v>
                </c:pt>
                <c:pt idx="4118">
                  <c:v>44764.221745868053</c:v>
                </c:pt>
                <c:pt idx="4119">
                  <c:v>44764.359087303237</c:v>
                </c:pt>
                <c:pt idx="4120">
                  <c:v>44764.49642708333</c:v>
                </c:pt>
                <c:pt idx="4121">
                  <c:v>44764.633765011575</c:v>
                </c:pt>
                <c:pt idx="4122">
                  <c:v>44764.771104571759</c:v>
                </c:pt>
                <c:pt idx="4123">
                  <c:v>44764.908445451387</c:v>
                </c:pt>
                <c:pt idx="4124">
                  <c:v>44765.045785046299</c:v>
                </c:pt>
                <c:pt idx="4125">
                  <c:v>44765.183123148148</c:v>
                </c:pt>
                <c:pt idx="4126">
                  <c:v>44765.320463101853</c:v>
                </c:pt>
                <c:pt idx="4127">
                  <c:v>44765.457803923608</c:v>
                </c:pt>
                <c:pt idx="4128">
                  <c:v>44765.59514179398</c:v>
                </c:pt>
                <c:pt idx="4129">
                  <c:v>44765.73248071759</c:v>
                </c:pt>
                <c:pt idx="4130">
                  <c:v>44765.869821493055</c:v>
                </c:pt>
                <c:pt idx="4131">
                  <c:v>44766.007161400463</c:v>
                </c:pt>
                <c:pt idx="4132">
                  <c:v>44766.144500069444</c:v>
                </c:pt>
                <c:pt idx="4133">
                  <c:v>44766.28183886574</c:v>
                </c:pt>
                <c:pt idx="4134">
                  <c:v>44766.41918045139</c:v>
                </c:pt>
                <c:pt idx="4135">
                  <c:v>44766.556518668978</c:v>
                </c:pt>
                <c:pt idx="4136">
                  <c:v>44766.693856979167</c:v>
                </c:pt>
                <c:pt idx="4137">
                  <c:v>44766.831197465275</c:v>
                </c:pt>
                <c:pt idx="4138">
                  <c:v>44766.968537962966</c:v>
                </c:pt>
                <c:pt idx="4139">
                  <c:v>44767.105877048612</c:v>
                </c:pt>
                <c:pt idx="4140">
                  <c:v>44767.243214780094</c:v>
                </c:pt>
                <c:pt idx="4141">
                  <c:v>44767.380556284719</c:v>
                </c:pt>
                <c:pt idx="4142">
                  <c:v>44767.517895277779</c:v>
                </c:pt>
                <c:pt idx="4143">
                  <c:v>44767.655233101854</c:v>
                </c:pt>
                <c:pt idx="4144">
                  <c:v>44767.792572893515</c:v>
                </c:pt>
                <c:pt idx="4145">
                  <c:v>44767.929913726854</c:v>
                </c:pt>
                <c:pt idx="4146">
                  <c:v>44768.067252962966</c:v>
                </c:pt>
                <c:pt idx="4147">
                  <c:v>44768.204590682872</c:v>
                </c:pt>
                <c:pt idx="4148">
                  <c:v>44768.341931377312</c:v>
                </c:pt>
                <c:pt idx="4149">
                  <c:v>44768.479271585646</c:v>
                </c:pt>
                <c:pt idx="4150">
                  <c:v>44768.616609421297</c:v>
                </c:pt>
                <c:pt idx="4151">
                  <c:v>44768.753948668978</c:v>
                </c:pt>
                <c:pt idx="4152">
                  <c:v>44768.891289270832</c:v>
                </c:pt>
                <c:pt idx="4153">
                  <c:v>44769.028628981483</c:v>
                </c:pt>
                <c:pt idx="4154">
                  <c:v>44769.165967233799</c:v>
                </c:pt>
                <c:pt idx="4155">
                  <c:v>44769.303306574075</c:v>
                </c:pt>
                <c:pt idx="4156">
                  <c:v>44769.440647650466</c:v>
                </c:pt>
                <c:pt idx="4157">
                  <c:v>44769.577985428237</c:v>
                </c:pt>
                <c:pt idx="4158">
                  <c:v>44769.715323865741</c:v>
                </c:pt>
                <c:pt idx="4159">
                  <c:v>44769.85266449074</c:v>
                </c:pt>
                <c:pt idx="4160">
                  <c:v>44769.990004467596</c:v>
                </c:pt>
                <c:pt idx="4161">
                  <c:v>44770.127343194443</c:v>
                </c:pt>
                <c:pt idx="4162">
                  <c:v>44770.264681377317</c:v>
                </c:pt>
                <c:pt idx="4163">
                  <c:v>44770.402022847222</c:v>
                </c:pt>
                <c:pt idx="4164">
                  <c:v>44770.539361284726</c:v>
                </c:pt>
                <c:pt idx="4165">
                  <c:v>44770.676699270836</c:v>
                </c:pt>
                <c:pt idx="4166">
                  <c:v>44770.814039421297</c:v>
                </c:pt>
                <c:pt idx="4167">
                  <c:v>44770.951379999999</c:v>
                </c:pt>
                <c:pt idx="4168">
                  <c:v>44771.088719097221</c:v>
                </c:pt>
                <c:pt idx="4169">
                  <c:v>44771.226056562497</c:v>
                </c:pt>
                <c:pt idx="4170">
                  <c:v>44771.363397835645</c:v>
                </c:pt>
                <c:pt idx="4171">
                  <c:v>44771.500737222224</c:v>
                </c:pt>
                <c:pt idx="4172">
                  <c:v>44771.638074895833</c:v>
                </c:pt>
                <c:pt idx="4173">
                  <c:v>44771.77541425926</c:v>
                </c:pt>
                <c:pt idx="4174">
                  <c:v>44771.91275491898</c:v>
                </c:pt>
                <c:pt idx="4175">
                  <c:v>44772.05009420139</c:v>
                </c:pt>
                <c:pt idx="4176">
                  <c:v>44772.187432002313</c:v>
                </c:pt>
                <c:pt idx="4177">
                  <c:v>44772.324771874999</c:v>
                </c:pt>
                <c:pt idx="4178">
                  <c:v>44772.462112361114</c:v>
                </c:pt>
                <c:pt idx="4179">
                  <c:v>44772.599450011578</c:v>
                </c:pt>
                <c:pt idx="4180">
                  <c:v>44772.736788796297</c:v>
                </c:pt>
                <c:pt idx="4181">
                  <c:v>44772.874129305557</c:v>
                </c:pt>
                <c:pt idx="4182">
                  <c:v>44773.011468946759</c:v>
                </c:pt>
                <c:pt idx="4183">
                  <c:v>44773.14880732639</c:v>
                </c:pt>
                <c:pt idx="4184">
                  <c:v>44773.286146006947</c:v>
                </c:pt>
                <c:pt idx="4185">
                  <c:v>44773.42348730324</c:v>
                </c:pt>
                <c:pt idx="4186">
                  <c:v>44773.560825185188</c:v>
                </c:pt>
                <c:pt idx="4187">
                  <c:v>44773.698163275461</c:v>
                </c:pt>
                <c:pt idx="4188">
                  <c:v>44773.835503576389</c:v>
                </c:pt>
                <c:pt idx="4189">
                  <c:v>44773.972843750002</c:v>
                </c:pt>
                <c:pt idx="4190">
                  <c:v>44774.110182523145</c:v>
                </c:pt>
                <c:pt idx="4191">
                  <c:v>44774.247520092591</c:v>
                </c:pt>
                <c:pt idx="4192">
                  <c:v>44774.384861342594</c:v>
                </c:pt>
                <c:pt idx="4193">
                  <c:v>44774.522199976855</c:v>
                </c:pt>
                <c:pt idx="4194">
                  <c:v>44774.659537581021</c:v>
                </c:pt>
                <c:pt idx="4195">
                  <c:v>44774.796877222223</c:v>
                </c:pt>
                <c:pt idx="4196">
                  <c:v>44774.934217766204</c:v>
                </c:pt>
                <c:pt idx="4197">
                  <c:v>44775.071556736111</c:v>
                </c:pt>
                <c:pt idx="4198">
                  <c:v>44775.208894143521</c:v>
                </c:pt>
                <c:pt idx="4199">
                  <c:v>44775.346234745368</c:v>
                </c:pt>
                <c:pt idx="4200">
                  <c:v>44775.483574560189</c:v>
                </c:pt>
                <c:pt idx="4201">
                  <c:v>44775.620912129627</c:v>
                </c:pt>
                <c:pt idx="4202">
                  <c:v>44775.758251168983</c:v>
                </c:pt>
                <c:pt idx="4203">
                  <c:v>44775.895591516201</c:v>
                </c:pt>
                <c:pt idx="4204">
                  <c:v>44776.032930914349</c:v>
                </c:pt>
                <c:pt idx="4205">
                  <c:v>44776.170268807873</c:v>
                </c:pt>
                <c:pt idx="4206">
                  <c:v>44776.307607997682</c:v>
                </c:pt>
                <c:pt idx="4207">
                  <c:v>44776.444948692129</c:v>
                </c:pt>
                <c:pt idx="4208">
                  <c:v>44776.582286168981</c:v>
                </c:pt>
                <c:pt idx="4209">
                  <c:v>44776.719624409721</c:v>
                </c:pt>
                <c:pt idx="4210">
                  <c:v>44776.85696478009</c:v>
                </c:pt>
                <c:pt idx="4211">
                  <c:v>44776.994304409724</c:v>
                </c:pt>
                <c:pt idx="4212">
                  <c:v>44777.131642812499</c:v>
                </c:pt>
                <c:pt idx="4213">
                  <c:v>44777.268980833331</c:v>
                </c:pt>
                <c:pt idx="4214">
                  <c:v>44777.406322048613</c:v>
                </c:pt>
                <c:pt idx="4215">
                  <c:v>44777.543660115742</c:v>
                </c:pt>
                <c:pt idx="4216">
                  <c:v>44777.680997870368</c:v>
                </c:pt>
                <c:pt idx="4217">
                  <c:v>44777.818337800927</c:v>
                </c:pt>
                <c:pt idx="4218">
                  <c:v>44777.955678055558</c:v>
                </c:pt>
                <c:pt idx="4219">
                  <c:v>44778.093016840277</c:v>
                </c:pt>
                <c:pt idx="4220">
                  <c:v>44778.230354027779</c:v>
                </c:pt>
                <c:pt idx="4221">
                  <c:v>44778.367695069443</c:v>
                </c:pt>
                <c:pt idx="4222">
                  <c:v>44778.505034027781</c:v>
                </c:pt>
                <c:pt idx="4223">
                  <c:v>44778.642371388887</c:v>
                </c:pt>
                <c:pt idx="4224">
                  <c:v>44778.77971052083</c:v>
                </c:pt>
                <c:pt idx="4225">
                  <c:v>44778.917050914351</c:v>
                </c:pt>
                <c:pt idx="4226">
                  <c:v>44779.054389849538</c:v>
                </c:pt>
                <c:pt idx="4227">
                  <c:v>44779.191727291669</c:v>
                </c:pt>
                <c:pt idx="4228">
                  <c:v>44779.329067037041</c:v>
                </c:pt>
                <c:pt idx="4229">
                  <c:v>44779.466407129628</c:v>
                </c:pt>
                <c:pt idx="4230">
                  <c:v>44779.603744502318</c:v>
                </c:pt>
                <c:pt idx="4231">
                  <c:v>44779.741083078705</c:v>
                </c:pt>
                <c:pt idx="4232">
                  <c:v>44779.878423263886</c:v>
                </c:pt>
                <c:pt idx="4233">
                  <c:v>44780.015762592593</c:v>
                </c:pt>
                <c:pt idx="4234">
                  <c:v>44780.153100613425</c:v>
                </c:pt>
                <c:pt idx="4235">
                  <c:v>44780.290439131946</c:v>
                </c:pt>
                <c:pt idx="4236">
                  <c:v>44780.427780046295</c:v>
                </c:pt>
                <c:pt idx="4237">
                  <c:v>44780.565117546299</c:v>
                </c:pt>
                <c:pt idx="4238">
                  <c:v>44780.702455370367</c:v>
                </c:pt>
                <c:pt idx="4239">
                  <c:v>44780.839795416665</c:v>
                </c:pt>
                <c:pt idx="4240">
                  <c:v>44780.977135196757</c:v>
                </c:pt>
                <c:pt idx="4241">
                  <c:v>44781.114473611109</c:v>
                </c:pt>
                <c:pt idx="4242">
                  <c:v>44781.251810972222</c:v>
                </c:pt>
                <c:pt idx="4243">
                  <c:v>44781.389151932868</c:v>
                </c:pt>
                <c:pt idx="4244">
                  <c:v>44781.526490162039</c:v>
                </c:pt>
                <c:pt idx="4245">
                  <c:v>44781.663827511577</c:v>
                </c:pt>
                <c:pt idx="4246">
                  <c:v>44781.801166944446</c:v>
                </c:pt>
                <c:pt idx="4247">
                  <c:v>44781.938507152779</c:v>
                </c:pt>
                <c:pt idx="4248">
                  <c:v>44782.075845810185</c:v>
                </c:pt>
                <c:pt idx="4249">
                  <c:v>44782.213182870371</c:v>
                </c:pt>
                <c:pt idx="4250">
                  <c:v>44782.350523321758</c:v>
                </c:pt>
                <c:pt idx="4251">
                  <c:v>44782.487862685186</c:v>
                </c:pt>
                <c:pt idx="4252">
                  <c:v>44782.625199953705</c:v>
                </c:pt>
                <c:pt idx="4253">
                  <c:v>44782.762538726849</c:v>
                </c:pt>
                <c:pt idx="4254">
                  <c:v>44782.899878807868</c:v>
                </c:pt>
                <c:pt idx="4255">
                  <c:v>44783.037217835648</c:v>
                </c:pt>
                <c:pt idx="4256">
                  <c:v>44783.174555358797</c:v>
                </c:pt>
                <c:pt idx="4257">
                  <c:v>44783.311894363425</c:v>
                </c:pt>
                <c:pt idx="4258">
                  <c:v>44783.449234652777</c:v>
                </c:pt>
                <c:pt idx="4259">
                  <c:v>44783.586571828702</c:v>
                </c:pt>
                <c:pt idx="4260">
                  <c:v>44783.723909849534</c:v>
                </c:pt>
                <c:pt idx="4261">
                  <c:v>44783.861249942129</c:v>
                </c:pt>
                <c:pt idx="4262">
                  <c:v>44783.998589224539</c:v>
                </c:pt>
                <c:pt idx="4263">
                  <c:v>44784.135927291667</c:v>
                </c:pt>
                <c:pt idx="4264">
                  <c:v>44784.273265150463</c:v>
                </c:pt>
                <c:pt idx="4265">
                  <c:v>44784.410606076388</c:v>
                </c:pt>
                <c:pt idx="4266">
                  <c:v>44784.547943784724</c:v>
                </c:pt>
                <c:pt idx="4267">
                  <c:v>44784.685281307873</c:v>
                </c:pt>
                <c:pt idx="4268">
                  <c:v>44784.822621006948</c:v>
                </c:pt>
                <c:pt idx="4269">
                  <c:v>44784.9599609375</c:v>
                </c:pt>
                <c:pt idx="4270">
                  <c:v>44785.097299421293</c:v>
                </c:pt>
                <c:pt idx="4271">
                  <c:v>44785.234636354166</c:v>
                </c:pt>
                <c:pt idx="4272">
                  <c:v>44785.371977164352</c:v>
                </c:pt>
                <c:pt idx="4273">
                  <c:v>44785.509315706018</c:v>
                </c:pt>
                <c:pt idx="4274">
                  <c:v>44785.646652812502</c:v>
                </c:pt>
                <c:pt idx="4275">
                  <c:v>44785.783991736113</c:v>
                </c:pt>
                <c:pt idx="4276">
                  <c:v>44785.921331886573</c:v>
                </c:pt>
                <c:pt idx="4277">
                  <c:v>44786.058670497689</c:v>
                </c:pt>
                <c:pt idx="4278">
                  <c:v>44786.196007638886</c:v>
                </c:pt>
                <c:pt idx="4279">
                  <c:v>44786.333347280095</c:v>
                </c:pt>
                <c:pt idx="4280">
                  <c:v>44786.470687025459</c:v>
                </c:pt>
                <c:pt idx="4281">
                  <c:v>44786.608024155095</c:v>
                </c:pt>
                <c:pt idx="4282">
                  <c:v>44786.745362569447</c:v>
                </c:pt>
                <c:pt idx="4283">
                  <c:v>44786.882702465278</c:v>
                </c:pt>
                <c:pt idx="4284">
                  <c:v>44787.02004152778</c:v>
                </c:pt>
                <c:pt idx="4285">
                  <c:v>44787.157379236109</c:v>
                </c:pt>
                <c:pt idx="4286">
                  <c:v>44787.294717627316</c:v>
                </c:pt>
                <c:pt idx="4287">
                  <c:v>44787.432058206017</c:v>
                </c:pt>
                <c:pt idx="4288">
                  <c:v>44787.569395381943</c:v>
                </c:pt>
                <c:pt idx="4289">
                  <c:v>44787.706732997685</c:v>
                </c:pt>
                <c:pt idx="4290">
                  <c:v>44787.844072824075</c:v>
                </c:pt>
                <c:pt idx="4291">
                  <c:v>44787.98141226852</c:v>
                </c:pt>
                <c:pt idx="4292">
                  <c:v>44788.11875037037</c:v>
                </c:pt>
                <c:pt idx="4293">
                  <c:v>44788.256087604168</c:v>
                </c:pt>
                <c:pt idx="4294">
                  <c:v>44788.393428310184</c:v>
                </c:pt>
                <c:pt idx="4295">
                  <c:v>44788.530766192132</c:v>
                </c:pt>
                <c:pt idx="4296">
                  <c:v>44788.66810333333</c:v>
                </c:pt>
                <c:pt idx="4297">
                  <c:v>44788.805442592595</c:v>
                </c:pt>
                <c:pt idx="4298">
                  <c:v>44788.942782511571</c:v>
                </c:pt>
                <c:pt idx="4299">
                  <c:v>44789.080120902778</c:v>
                </c:pt>
                <c:pt idx="4300">
                  <c:v>44789.217457662038</c:v>
                </c:pt>
                <c:pt idx="4301">
                  <c:v>44789.35479798611</c:v>
                </c:pt>
                <c:pt idx="4302">
                  <c:v>44789.492136944442</c:v>
                </c:pt>
                <c:pt idx="4303">
                  <c:v>44789.629474756941</c:v>
                </c:pt>
                <c:pt idx="4304">
                  <c:v>44789.766815011571</c:v>
                </c:pt>
                <c:pt idx="4305">
                  <c:v>44789.904156562501</c:v>
                </c:pt>
                <c:pt idx="4306">
                  <c:v>44790.041496956015</c:v>
                </c:pt>
                <c:pt idx="4307">
                  <c:v>44790.178835844905</c:v>
                </c:pt>
                <c:pt idx="4308">
                  <c:v>44790.316176400462</c:v>
                </c:pt>
                <c:pt idx="4309">
                  <c:v>44790.453518020833</c:v>
                </c:pt>
                <c:pt idx="4310">
                  <c:v>44790.590856608796</c:v>
                </c:pt>
                <c:pt idx="4311">
                  <c:v>44790.728196157404</c:v>
                </c:pt>
                <c:pt idx="4312">
                  <c:v>44790.865537662037</c:v>
                </c:pt>
                <c:pt idx="4313">
                  <c:v>44791.002878310188</c:v>
                </c:pt>
                <c:pt idx="4314">
                  <c:v>44791.140217754626</c:v>
                </c:pt>
                <c:pt idx="4315">
                  <c:v>44791.277557141206</c:v>
                </c:pt>
                <c:pt idx="4316">
                  <c:v>44791.414899467592</c:v>
                </c:pt>
                <c:pt idx="4317">
                  <c:v>44791.552238495373</c:v>
                </c:pt>
                <c:pt idx="4318">
                  <c:v>44791.68957746528</c:v>
                </c:pt>
                <c:pt idx="4319">
                  <c:v>44791.826918611114</c:v>
                </c:pt>
                <c:pt idx="4320">
                  <c:v>44791.964259895831</c:v>
                </c:pt>
                <c:pt idx="4321">
                  <c:v>44792.101599733796</c:v>
                </c:pt>
                <c:pt idx="4322">
                  <c:v>44792.238938101851</c:v>
                </c:pt>
                <c:pt idx="4323">
                  <c:v>44792.376280312499</c:v>
                </c:pt>
                <c:pt idx="4324">
                  <c:v>44792.513620127313</c:v>
                </c:pt>
                <c:pt idx="4325">
                  <c:v>44792.650958622682</c:v>
                </c:pt>
                <c:pt idx="4326">
                  <c:v>44792.788299016203</c:v>
                </c:pt>
                <c:pt idx="4327">
                  <c:v>44792.925640555557</c:v>
                </c:pt>
                <c:pt idx="4328">
                  <c:v>44793.06298052083</c:v>
                </c:pt>
                <c:pt idx="4329">
                  <c:v>44793.200318981479</c:v>
                </c:pt>
                <c:pt idx="4330">
                  <c:v>44793.337660185185</c:v>
                </c:pt>
                <c:pt idx="4331">
                  <c:v>44793.475001203704</c:v>
                </c:pt>
                <c:pt idx="4332">
                  <c:v>44793.612339733794</c:v>
                </c:pt>
                <c:pt idx="4333">
                  <c:v>44793.749679594905</c:v>
                </c:pt>
                <c:pt idx="4334">
                  <c:v>44793.887020879629</c:v>
                </c:pt>
                <c:pt idx="4335">
                  <c:v>44794.024361296295</c:v>
                </c:pt>
                <c:pt idx="4336">
                  <c:v>44794.161700300923</c:v>
                </c:pt>
                <c:pt idx="4337">
                  <c:v>44794.299040196762</c:v>
                </c:pt>
                <c:pt idx="4338">
                  <c:v>44794.436382060187</c:v>
                </c:pt>
                <c:pt idx="4339">
                  <c:v>44794.573720567132</c:v>
                </c:pt>
                <c:pt idx="4340">
                  <c:v>44794.711059594905</c:v>
                </c:pt>
                <c:pt idx="4341">
                  <c:v>44794.848400856485</c:v>
                </c:pt>
                <c:pt idx="4342">
                  <c:v>44794.985741585646</c:v>
                </c:pt>
                <c:pt idx="4343">
                  <c:v>44795.123081018515</c:v>
                </c:pt>
                <c:pt idx="4344">
                  <c:v>44795.260419745369</c:v>
                </c:pt>
                <c:pt idx="4345">
                  <c:v>44795.397761851855</c:v>
                </c:pt>
                <c:pt idx="4346">
                  <c:v>44795.535101030095</c:v>
                </c:pt>
                <c:pt idx="4347">
                  <c:v>44795.672439606482</c:v>
                </c:pt>
                <c:pt idx="4348">
                  <c:v>44795.80978033565</c:v>
                </c:pt>
                <c:pt idx="4349">
                  <c:v>44795.947121597223</c:v>
                </c:pt>
                <c:pt idx="4350">
                  <c:v>44796.084461365739</c:v>
                </c:pt>
                <c:pt idx="4351">
                  <c:v>44796.221799479164</c:v>
                </c:pt>
                <c:pt idx="4352">
                  <c:v>44796.359141307868</c:v>
                </c:pt>
                <c:pt idx="4353">
                  <c:v>44796.496481493057</c:v>
                </c:pt>
                <c:pt idx="4354">
                  <c:v>44796.633819826391</c:v>
                </c:pt>
                <c:pt idx="4355">
                  <c:v>44796.771159780095</c:v>
                </c:pt>
                <c:pt idx="4356">
                  <c:v>44796.908501053244</c:v>
                </c:pt>
                <c:pt idx="4357">
                  <c:v>44797.045841041669</c:v>
                </c:pt>
                <c:pt idx="4358">
                  <c:v>44797.183179537038</c:v>
                </c:pt>
                <c:pt idx="4359">
                  <c:v>44797.320519895831</c:v>
                </c:pt>
                <c:pt idx="4360">
                  <c:v>44797.457861111114</c:v>
                </c:pt>
                <c:pt idx="4361">
                  <c:v>44797.595199374999</c:v>
                </c:pt>
                <c:pt idx="4362">
                  <c:v>44797.732538692129</c:v>
                </c:pt>
                <c:pt idx="4363">
                  <c:v>44797.869879861108</c:v>
                </c:pt>
                <c:pt idx="4364">
                  <c:v>44798.007220150466</c:v>
                </c:pt>
                <c:pt idx="4365">
                  <c:v>44798.14455921296</c:v>
                </c:pt>
                <c:pt idx="4366">
                  <c:v>44798.281898402776</c:v>
                </c:pt>
                <c:pt idx="4367">
                  <c:v>44798.419240381947</c:v>
                </c:pt>
                <c:pt idx="4368">
                  <c:v>44798.556578981479</c:v>
                </c:pt>
                <c:pt idx="4369">
                  <c:v>44798.693917673612</c:v>
                </c:pt>
                <c:pt idx="4370">
                  <c:v>44798.831258541664</c:v>
                </c:pt>
                <c:pt idx="4371">
                  <c:v>44798.968599432868</c:v>
                </c:pt>
                <c:pt idx="4372">
                  <c:v>44799.10593888889</c:v>
                </c:pt>
                <c:pt idx="4373">
                  <c:v>44799.243277002315</c:v>
                </c:pt>
                <c:pt idx="4374">
                  <c:v>44799.380618900461</c:v>
                </c:pt>
                <c:pt idx="4375">
                  <c:v>44799.517958263888</c:v>
                </c:pt>
                <c:pt idx="4376">
                  <c:v>44799.655296469908</c:v>
                </c:pt>
                <c:pt idx="4377">
                  <c:v>44799.79263664352</c:v>
                </c:pt>
                <c:pt idx="4378">
                  <c:v>44799.929977835651</c:v>
                </c:pt>
                <c:pt idx="4379">
                  <c:v>44800.067317453701</c:v>
                </c:pt>
                <c:pt idx="4380">
                  <c:v>44800.204655543981</c:v>
                </c:pt>
                <c:pt idx="4381">
                  <c:v>44800.341996608797</c:v>
                </c:pt>
                <c:pt idx="4382">
                  <c:v>44800.479337187498</c:v>
                </c:pt>
                <c:pt idx="4383">
                  <c:v>44800.616675393518</c:v>
                </c:pt>
                <c:pt idx="4384">
                  <c:v>44800.754015011575</c:v>
                </c:pt>
                <c:pt idx="4385">
                  <c:v>44800.89135597222</c:v>
                </c:pt>
                <c:pt idx="4386">
                  <c:v>44801.028696041663</c:v>
                </c:pt>
                <c:pt idx="4387">
                  <c:v>44801.166034664355</c:v>
                </c:pt>
                <c:pt idx="4388">
                  <c:v>44801.303374363422</c:v>
                </c:pt>
                <c:pt idx="4389">
                  <c:v>44801.440715798613</c:v>
                </c:pt>
                <c:pt idx="4390">
                  <c:v>44801.578053935184</c:v>
                </c:pt>
                <c:pt idx="4391">
                  <c:v>44801.715392719911</c:v>
                </c:pt>
                <c:pt idx="4392">
                  <c:v>44801.852733703701</c:v>
                </c:pt>
                <c:pt idx="4393">
                  <c:v>44801.990074027781</c:v>
                </c:pt>
                <c:pt idx="4394">
                  <c:v>44802.127413113427</c:v>
                </c:pt>
                <c:pt idx="4395">
                  <c:v>44802.264751643517</c:v>
                </c:pt>
                <c:pt idx="4396">
                  <c:v>44802.402093460645</c:v>
                </c:pt>
                <c:pt idx="4397">
                  <c:v>44802.539432233796</c:v>
                </c:pt>
                <c:pt idx="4398">
                  <c:v>44802.67677056713</c:v>
                </c:pt>
                <c:pt idx="4399">
                  <c:v>44802.814111053238</c:v>
                </c:pt>
                <c:pt idx="4400">
                  <c:v>44802.951451967594</c:v>
                </c:pt>
                <c:pt idx="4401">
                  <c:v>44803.088791412039</c:v>
                </c:pt>
                <c:pt idx="4402">
                  <c:v>44803.226129201386</c:v>
                </c:pt>
                <c:pt idx="4403">
                  <c:v>44803.363470810182</c:v>
                </c:pt>
                <c:pt idx="4404">
                  <c:v>44803.500810520833</c:v>
                </c:pt>
                <c:pt idx="4405">
                  <c:v>44803.638148518519</c:v>
                </c:pt>
                <c:pt idx="4406">
                  <c:v>44803.775488206018</c:v>
                </c:pt>
                <c:pt idx="4407">
                  <c:v>44803.912829189816</c:v>
                </c:pt>
                <c:pt idx="4408">
                  <c:v>44804.050168796297</c:v>
                </c:pt>
                <c:pt idx="4409">
                  <c:v>44804.187506909722</c:v>
                </c:pt>
                <c:pt idx="4410">
                  <c:v>44804.324847094904</c:v>
                </c:pt>
                <c:pt idx="4411">
                  <c:v>44804.462187893521</c:v>
                </c:pt>
                <c:pt idx="4412">
                  <c:v>44804.599525844904</c:v>
                </c:pt>
                <c:pt idx="4413">
                  <c:v>44804.736864942133</c:v>
                </c:pt>
                <c:pt idx="4414">
                  <c:v>44804.874205752312</c:v>
                </c:pt>
                <c:pt idx="4415">
                  <c:v>44805.011545694448</c:v>
                </c:pt>
                <c:pt idx="4416">
                  <c:v>44805.148884374998</c:v>
                </c:pt>
                <c:pt idx="4417">
                  <c:v>44805.286223356481</c:v>
                </c:pt>
                <c:pt idx="4418">
                  <c:v>44805.423564942132</c:v>
                </c:pt>
                <c:pt idx="4419">
                  <c:v>44805.560903124999</c:v>
                </c:pt>
                <c:pt idx="4420">
                  <c:v>44805.69824150463</c:v>
                </c:pt>
                <c:pt idx="4421">
                  <c:v>44805.835582083331</c:v>
                </c:pt>
                <c:pt idx="4422">
                  <c:v>44805.972922534726</c:v>
                </c:pt>
                <c:pt idx="4423">
                  <c:v>44806.11026159722</c:v>
                </c:pt>
                <c:pt idx="4424">
                  <c:v>44806.247599444447</c:v>
                </c:pt>
                <c:pt idx="4425">
                  <c:v>44806.384940972224</c:v>
                </c:pt>
                <c:pt idx="4426">
                  <c:v>44806.522279872683</c:v>
                </c:pt>
                <c:pt idx="4427">
                  <c:v>44806.659617754631</c:v>
                </c:pt>
                <c:pt idx="4428">
                  <c:v>44806.796957662038</c:v>
                </c:pt>
                <c:pt idx="4429">
                  <c:v>44806.934298460648</c:v>
                </c:pt>
                <c:pt idx="4430">
                  <c:v>44807.071637696761</c:v>
                </c:pt>
                <c:pt idx="4431">
                  <c:v>44807.208975358793</c:v>
                </c:pt>
                <c:pt idx="4432">
                  <c:v>44807.346316215277</c:v>
                </c:pt>
                <c:pt idx="4433">
                  <c:v>44807.483656284719</c:v>
                </c:pt>
                <c:pt idx="4434">
                  <c:v>44807.620994108795</c:v>
                </c:pt>
                <c:pt idx="4435">
                  <c:v>44807.758333391204</c:v>
                </c:pt>
                <c:pt idx="4436">
                  <c:v>44807.895673993058</c:v>
                </c:pt>
                <c:pt idx="4437">
                  <c:v>44808.033013622684</c:v>
                </c:pt>
                <c:pt idx="4438">
                  <c:v>44808.17035177083</c:v>
                </c:pt>
                <c:pt idx="4439">
                  <c:v>44808.307691192131</c:v>
                </c:pt>
                <c:pt idx="4440">
                  <c:v>44808.445032118056</c:v>
                </c:pt>
                <c:pt idx="4441">
                  <c:v>44808.582369837961</c:v>
                </c:pt>
                <c:pt idx="4442">
                  <c:v>44808.719708298609</c:v>
                </c:pt>
                <c:pt idx="4443">
                  <c:v>44808.857048900463</c:v>
                </c:pt>
                <c:pt idx="4444">
                  <c:v>44808.994388749998</c:v>
                </c:pt>
                <c:pt idx="4445">
                  <c:v>44809.131727384258</c:v>
                </c:pt>
                <c:pt idx="4446">
                  <c:v>44809.269065624998</c:v>
                </c:pt>
                <c:pt idx="4447">
                  <c:v>44809.406407048613</c:v>
                </c:pt>
                <c:pt idx="4448">
                  <c:v>44809.543745347219</c:v>
                </c:pt>
                <c:pt idx="4449">
                  <c:v>44809.681083310184</c:v>
                </c:pt>
                <c:pt idx="4450">
                  <c:v>44809.818423449076</c:v>
                </c:pt>
                <c:pt idx="4451">
                  <c:v>44809.955763912039</c:v>
                </c:pt>
                <c:pt idx="4452">
                  <c:v>44810.093102916668</c:v>
                </c:pt>
                <c:pt idx="4453">
                  <c:v>44810.230440312502</c:v>
                </c:pt>
                <c:pt idx="4454">
                  <c:v>44810.367781562498</c:v>
                </c:pt>
                <c:pt idx="4455">
                  <c:v>44810.505120717593</c:v>
                </c:pt>
                <c:pt idx="4456">
                  <c:v>44810.642458287039</c:v>
                </c:pt>
                <c:pt idx="4457">
                  <c:v>44810.779797615738</c:v>
                </c:pt>
                <c:pt idx="4458">
                  <c:v>44810.917138206016</c:v>
                </c:pt>
                <c:pt idx="4459">
                  <c:v>44811.054477337966</c:v>
                </c:pt>
                <c:pt idx="4460">
                  <c:v>44811.19181498843</c:v>
                </c:pt>
                <c:pt idx="4461">
                  <c:v>44811.329154918982</c:v>
                </c:pt>
                <c:pt idx="4462">
                  <c:v>44811.466495208333</c:v>
                </c:pt>
                <c:pt idx="4463">
                  <c:v>44811.603832766203</c:v>
                </c:pt>
                <c:pt idx="4464">
                  <c:v>44811.741171539354</c:v>
                </c:pt>
                <c:pt idx="4465">
                  <c:v>44811.878511909723</c:v>
                </c:pt>
                <c:pt idx="4466">
                  <c:v>44812.01585142361</c:v>
                </c:pt>
                <c:pt idx="4467">
                  <c:v>44812.153189641205</c:v>
                </c:pt>
                <c:pt idx="4468">
                  <c:v>44812.290528333331</c:v>
                </c:pt>
                <c:pt idx="4469">
                  <c:v>44812.427869444444</c:v>
                </c:pt>
                <c:pt idx="4470">
                  <c:v>44812.565207129628</c:v>
                </c:pt>
                <c:pt idx="4471">
                  <c:v>44812.702545127315</c:v>
                </c:pt>
                <c:pt idx="4472">
                  <c:v>44812.839885347224</c:v>
                </c:pt>
                <c:pt idx="4473">
                  <c:v>44812.977225312497</c:v>
                </c:pt>
                <c:pt idx="4474">
                  <c:v>44813.114563900461</c:v>
                </c:pt>
                <c:pt idx="4475">
                  <c:v>44813.251901435186</c:v>
                </c:pt>
                <c:pt idx="4476">
                  <c:v>44813.389242569443</c:v>
                </c:pt>
                <c:pt idx="4477">
                  <c:v>44813.52658096065</c:v>
                </c:pt>
                <c:pt idx="4478">
                  <c:v>44813.663918483799</c:v>
                </c:pt>
                <c:pt idx="4479">
                  <c:v>44813.801258078704</c:v>
                </c:pt>
                <c:pt idx="4480">
                  <c:v>44813.938598449073</c:v>
                </c:pt>
                <c:pt idx="4481">
                  <c:v>44814.075937268521</c:v>
                </c:pt>
                <c:pt idx="4482">
                  <c:v>44814.213274490743</c:v>
                </c:pt>
                <c:pt idx="4483">
                  <c:v>44814.350615104166</c:v>
                </c:pt>
                <c:pt idx="4484">
                  <c:v>44814.487954629629</c:v>
                </c:pt>
                <c:pt idx="4485">
                  <c:v>44814.625292037039</c:v>
                </c:pt>
                <c:pt idx="4486">
                  <c:v>44814.762630960649</c:v>
                </c:pt>
                <c:pt idx="4487">
                  <c:v>44814.899971180559</c:v>
                </c:pt>
                <c:pt idx="4488">
                  <c:v>44815.037310358799</c:v>
                </c:pt>
                <c:pt idx="4489">
                  <c:v>44815.174648020831</c:v>
                </c:pt>
                <c:pt idx="4490">
                  <c:v>44815.311987152774</c:v>
                </c:pt>
                <c:pt idx="4491">
                  <c:v>44815.449327581016</c:v>
                </c:pt>
                <c:pt idx="4492">
                  <c:v>44815.586664884257</c:v>
                </c:pt>
                <c:pt idx="4493">
                  <c:v>44815.72400303241</c:v>
                </c:pt>
                <c:pt idx="4494">
                  <c:v>44815.861343252313</c:v>
                </c:pt>
                <c:pt idx="4495">
                  <c:v>44815.998682650461</c:v>
                </c:pt>
                <c:pt idx="4496">
                  <c:v>44816.136020833335</c:v>
                </c:pt>
                <c:pt idx="4497">
                  <c:v>44816.273358796294</c:v>
                </c:pt>
                <c:pt idx="4498">
                  <c:v>44816.410699826389</c:v>
                </c:pt>
                <c:pt idx="4499">
                  <c:v>44816.548037627312</c:v>
                </c:pt>
                <c:pt idx="4500">
                  <c:v>44816.685375243054</c:v>
                </c:pt>
                <c:pt idx="4501">
                  <c:v>44816.822715046299</c:v>
                </c:pt>
                <c:pt idx="4502">
                  <c:v>44816.960055057869</c:v>
                </c:pt>
                <c:pt idx="4503">
                  <c:v>44817.097393634256</c:v>
                </c:pt>
                <c:pt idx="4504">
                  <c:v>44817.234730648146</c:v>
                </c:pt>
                <c:pt idx="4505">
                  <c:v>44817.372071527781</c:v>
                </c:pt>
                <c:pt idx="4506">
                  <c:v>44817.50941013889</c:v>
                </c:pt>
                <c:pt idx="4507">
                  <c:v>44817.646747314815</c:v>
                </c:pt>
                <c:pt idx="4508">
                  <c:v>44817.784086296298</c:v>
                </c:pt>
                <c:pt idx="4509">
                  <c:v>44817.921426504632</c:v>
                </c:pt>
                <c:pt idx="4510">
                  <c:v>44818.058765162037</c:v>
                </c:pt>
                <c:pt idx="4511">
                  <c:v>44818.196102349539</c:v>
                </c:pt>
                <c:pt idx="4512">
                  <c:v>44818.333442048614</c:v>
                </c:pt>
                <c:pt idx="4513">
                  <c:v>44818.470781828706</c:v>
                </c:pt>
                <c:pt idx="4514">
                  <c:v>44818.608118993056</c:v>
                </c:pt>
                <c:pt idx="4515">
                  <c:v>44818.745457430552</c:v>
                </c:pt>
                <c:pt idx="4516">
                  <c:v>44818.882797361111</c:v>
                </c:pt>
                <c:pt idx="4517">
                  <c:v>44819.020136446758</c:v>
                </c:pt>
                <c:pt idx="4518">
                  <c:v>44819.15747416667</c:v>
                </c:pt>
                <c:pt idx="4519">
                  <c:v>44819.294812569446</c:v>
                </c:pt>
                <c:pt idx="4520">
                  <c:v>44819.432153159723</c:v>
                </c:pt>
                <c:pt idx="4521">
                  <c:v>44819.569490347225</c:v>
                </c:pt>
                <c:pt idx="4522">
                  <c:v>44819.70682796296</c:v>
                </c:pt>
                <c:pt idx="4523">
                  <c:v>44819.84416778935</c:v>
                </c:pt>
                <c:pt idx="4524">
                  <c:v>44819.981507222219</c:v>
                </c:pt>
                <c:pt idx="4525">
                  <c:v>44820.118845324076</c:v>
                </c:pt>
                <c:pt idx="4526">
                  <c:v>44820.256182523146</c:v>
                </c:pt>
                <c:pt idx="4527">
                  <c:v>44820.393523217594</c:v>
                </c:pt>
                <c:pt idx="4528">
                  <c:v>44820.53086107639</c:v>
                </c:pt>
                <c:pt idx="4529">
                  <c:v>44820.668198194442</c:v>
                </c:pt>
                <c:pt idx="4530">
                  <c:v>44820.805537418979</c:v>
                </c:pt>
                <c:pt idx="4531">
                  <c:v>44820.942877303241</c:v>
                </c:pt>
                <c:pt idx="4532">
                  <c:v>44821.080215648151</c:v>
                </c:pt>
                <c:pt idx="4533">
                  <c:v>44821.217552372684</c:v>
                </c:pt>
                <c:pt idx="4534">
                  <c:v>44821.35489263889</c:v>
                </c:pt>
                <c:pt idx="4535">
                  <c:v>44821.492231550925</c:v>
                </c:pt>
                <c:pt idx="4536">
                  <c:v>44821.629568460645</c:v>
                </c:pt>
                <c:pt idx="4537">
                  <c:v>44821.766906944446</c:v>
                </c:pt>
                <c:pt idx="4538">
                  <c:v>44821.904246724538</c:v>
                </c:pt>
                <c:pt idx="4539">
                  <c:v>44822.041585335646</c:v>
                </c:pt>
                <c:pt idx="4540">
                  <c:v>44822.17892244213</c:v>
                </c:pt>
                <c:pt idx="4541">
                  <c:v>44822.316261215281</c:v>
                </c:pt>
                <c:pt idx="4542">
                  <c:v>44822.453601041663</c:v>
                </c:pt>
                <c:pt idx="4543">
                  <c:v>44822.590937835645</c:v>
                </c:pt>
                <c:pt idx="4544">
                  <c:v>44822.728275567133</c:v>
                </c:pt>
                <c:pt idx="4545">
                  <c:v>44822.865618020835</c:v>
                </c:pt>
                <c:pt idx="4546">
                  <c:v>44823.002959594909</c:v>
                </c:pt>
                <c:pt idx="4547">
                  <c:v>44823.140299976854</c:v>
                </c:pt>
                <c:pt idx="4548">
                  <c:v>44823.277640289351</c:v>
                </c:pt>
                <c:pt idx="4549">
                  <c:v>44823.414983541668</c:v>
                </c:pt>
                <c:pt idx="4550">
                  <c:v>44823.552323483796</c:v>
                </c:pt>
                <c:pt idx="4551">
                  <c:v>44823.689663368059</c:v>
                </c:pt>
                <c:pt idx="4552">
                  <c:v>44823.82700542824</c:v>
                </c:pt>
                <c:pt idx="4553">
                  <c:v>44823.964347615743</c:v>
                </c:pt>
                <c:pt idx="4554">
                  <c:v>44824.101688356481</c:v>
                </c:pt>
                <c:pt idx="4555">
                  <c:v>44824.239027627314</c:v>
                </c:pt>
                <c:pt idx="4556">
                  <c:v>44824.376370740742</c:v>
                </c:pt>
                <c:pt idx="4557">
                  <c:v>44824.513711446758</c:v>
                </c:pt>
                <c:pt idx="4558">
                  <c:v>44824.65105083333</c:v>
                </c:pt>
                <c:pt idx="4559">
                  <c:v>44824.788392118055</c:v>
                </c:pt>
                <c:pt idx="4560">
                  <c:v>44824.925734537035</c:v>
                </c:pt>
                <c:pt idx="4561">
                  <c:v>44825.063075370374</c:v>
                </c:pt>
                <c:pt idx="4562">
                  <c:v>44825.200414710649</c:v>
                </c:pt>
                <c:pt idx="4563">
                  <c:v>44825.337756793982</c:v>
                </c:pt>
                <c:pt idx="4564">
                  <c:v>44825.475098680552</c:v>
                </c:pt>
                <c:pt idx="4565">
                  <c:v>44825.612438067132</c:v>
                </c:pt>
                <c:pt idx="4566">
                  <c:v>44825.749778796293</c:v>
                </c:pt>
                <c:pt idx="4567">
                  <c:v>44825.887120925923</c:v>
                </c:pt>
                <c:pt idx="4568">
                  <c:v>44826.024462187503</c:v>
                </c:pt>
                <c:pt idx="4569">
                  <c:v>44826.161802048613</c:v>
                </c:pt>
                <c:pt idx="4570">
                  <c:v>44826.29914278935</c:v>
                </c:pt>
                <c:pt idx="4571">
                  <c:v>44826.436485486112</c:v>
                </c:pt>
                <c:pt idx="4572">
                  <c:v>44826.573824826388</c:v>
                </c:pt>
                <c:pt idx="4573">
                  <c:v>44826.711164699074</c:v>
                </c:pt>
                <c:pt idx="4574">
                  <c:v>44826.848506782408</c:v>
                </c:pt>
                <c:pt idx="4575">
                  <c:v>44826.98584833333</c:v>
                </c:pt>
                <c:pt idx="4576">
                  <c:v>44827.123188587961</c:v>
                </c:pt>
                <c:pt idx="4577">
                  <c:v>44827.260528136576</c:v>
                </c:pt>
                <c:pt idx="4578">
                  <c:v>44827.397871053239</c:v>
                </c:pt>
                <c:pt idx="4579">
                  <c:v>44827.535211030096</c:v>
                </c:pt>
                <c:pt idx="4580">
                  <c:v>44827.672550416668</c:v>
                </c:pt>
                <c:pt idx="4581">
                  <c:v>44827.809891944446</c:v>
                </c:pt>
                <c:pt idx="4582">
                  <c:v>44827.947234004627</c:v>
                </c:pt>
                <c:pt idx="4583">
                  <c:v>44828.08457457176</c:v>
                </c:pt>
                <c:pt idx="4584">
                  <c:v>44828.221913472225</c:v>
                </c:pt>
                <c:pt idx="4585">
                  <c:v>44828.359256087962</c:v>
                </c:pt>
                <c:pt idx="4586">
                  <c:v>44828.496597048608</c:v>
                </c:pt>
                <c:pt idx="4587">
                  <c:v>44828.633936157406</c:v>
                </c:pt>
                <c:pt idx="4588">
                  <c:v>44828.771276886575</c:v>
                </c:pt>
                <c:pt idx="4589">
                  <c:v>44828.908618923611</c:v>
                </c:pt>
                <c:pt idx="4590">
                  <c:v>44829.045959675925</c:v>
                </c:pt>
                <c:pt idx="4591">
                  <c:v>44829.183298935182</c:v>
                </c:pt>
                <c:pt idx="4592">
                  <c:v>44829.320640046295</c:v>
                </c:pt>
                <c:pt idx="4593">
                  <c:v>44829.457982002314</c:v>
                </c:pt>
                <c:pt idx="4594">
                  <c:v>44829.595321018518</c:v>
                </c:pt>
                <c:pt idx="4595">
                  <c:v>44829.732661087961</c:v>
                </c:pt>
                <c:pt idx="4596">
                  <c:v>44829.870002986114</c:v>
                </c:pt>
                <c:pt idx="4597">
                  <c:v>44830.007344016201</c:v>
                </c:pt>
                <c:pt idx="4598">
                  <c:v>44830.14468380787</c:v>
                </c:pt>
                <c:pt idx="4599">
                  <c:v>44830.282023726853</c:v>
                </c:pt>
                <c:pt idx="4600">
                  <c:v>44830.419366423608</c:v>
                </c:pt>
                <c:pt idx="4601">
                  <c:v>44830.556705740739</c:v>
                </c:pt>
                <c:pt idx="4602">
                  <c:v>44830.694045138887</c:v>
                </c:pt>
                <c:pt idx="4603">
                  <c:v>44830.831386724538</c:v>
                </c:pt>
                <c:pt idx="4604">
                  <c:v>44830.968728310188</c:v>
                </c:pt>
                <c:pt idx="4605">
                  <c:v>44831.106068472225</c:v>
                </c:pt>
                <c:pt idx="4606">
                  <c:v>44831.24340728009</c:v>
                </c:pt>
                <c:pt idx="4607">
                  <c:v>44831.380749861113</c:v>
                </c:pt>
                <c:pt idx="4608">
                  <c:v>44831.518089907404</c:v>
                </c:pt>
                <c:pt idx="4609">
                  <c:v>44831.655428784725</c:v>
                </c:pt>
                <c:pt idx="4610">
                  <c:v>44831.792769641201</c:v>
                </c:pt>
                <c:pt idx="4611">
                  <c:v>44831.930111504633</c:v>
                </c:pt>
                <c:pt idx="4612">
                  <c:v>44832.067451782408</c:v>
                </c:pt>
                <c:pt idx="4613">
                  <c:v>44832.204790532407</c:v>
                </c:pt>
                <c:pt idx="4614">
                  <c:v>44832.342132245372</c:v>
                </c:pt>
                <c:pt idx="4615">
                  <c:v>44832.479473472224</c:v>
                </c:pt>
                <c:pt idx="4616">
                  <c:v>44832.616812326392</c:v>
                </c:pt>
                <c:pt idx="4617">
                  <c:v>44832.754152581016</c:v>
                </c:pt>
                <c:pt idx="4618">
                  <c:v>44832.891494178242</c:v>
                </c:pt>
                <c:pt idx="4619">
                  <c:v>44833.028834872683</c:v>
                </c:pt>
                <c:pt idx="4620">
                  <c:v>44833.166174108796</c:v>
                </c:pt>
                <c:pt idx="4621">
                  <c:v>44833.303514421299</c:v>
                </c:pt>
                <c:pt idx="4622">
                  <c:v>44833.440856469904</c:v>
                </c:pt>
                <c:pt idx="4623">
                  <c:v>44833.578195208334</c:v>
                </c:pt>
                <c:pt idx="4624">
                  <c:v>44833.715534606483</c:v>
                </c:pt>
                <c:pt idx="4625">
                  <c:v>44833.852876168981</c:v>
                </c:pt>
                <c:pt idx="4626">
                  <c:v>44833.99021708333</c:v>
                </c:pt>
                <c:pt idx="4627">
                  <c:v>44834.127556747684</c:v>
                </c:pt>
                <c:pt idx="4628">
                  <c:v>44834.264895856482</c:v>
                </c:pt>
                <c:pt idx="4629">
                  <c:v>44834.402238229166</c:v>
                </c:pt>
                <c:pt idx="4630">
                  <c:v>44834.539577581018</c:v>
                </c:pt>
                <c:pt idx="4631">
                  <c:v>44834.676916458331</c:v>
                </c:pt>
                <c:pt idx="4632">
                  <c:v>44834.814257500002</c:v>
                </c:pt>
                <c:pt idx="4633">
                  <c:v>44834.951598958331</c:v>
                </c:pt>
                <c:pt idx="4634">
                  <c:v>44835.088938935187</c:v>
                </c:pt>
                <c:pt idx="4635">
                  <c:v>44835.226277268521</c:v>
                </c:pt>
                <c:pt idx="4636">
                  <c:v>44835.363619398151</c:v>
                </c:pt>
                <c:pt idx="4637">
                  <c:v>44835.50095962963</c:v>
                </c:pt>
                <c:pt idx="4638">
                  <c:v>44835.638298136575</c:v>
                </c:pt>
                <c:pt idx="4639">
                  <c:v>44835.775638333333</c:v>
                </c:pt>
                <c:pt idx="4640">
                  <c:v>44835.912979814813</c:v>
                </c:pt>
                <c:pt idx="4641">
                  <c:v>44836.050319918984</c:v>
                </c:pt>
                <c:pt idx="4642">
                  <c:v>44836.187658518516</c:v>
                </c:pt>
                <c:pt idx="4643">
                  <c:v>44836.324999189812</c:v>
                </c:pt>
                <c:pt idx="4644">
                  <c:v>44836.46234046296</c:v>
                </c:pt>
                <c:pt idx="4645">
                  <c:v>44836.599678888888</c:v>
                </c:pt>
                <c:pt idx="4646">
                  <c:v>44836.737018449072</c:v>
                </c:pt>
                <c:pt idx="4647">
                  <c:v>44836.874359710651</c:v>
                </c:pt>
                <c:pt idx="4648">
                  <c:v>44837.011700115741</c:v>
                </c:pt>
                <c:pt idx="4649">
                  <c:v>44837.149039236108</c:v>
                </c:pt>
                <c:pt idx="4650">
                  <c:v>44837.286378657409</c:v>
                </c:pt>
                <c:pt idx="4651">
                  <c:v>44837.423720682869</c:v>
                </c:pt>
                <c:pt idx="4652">
                  <c:v>44837.561059282409</c:v>
                </c:pt>
                <c:pt idx="4653">
                  <c:v>44837.698398090281</c:v>
                </c:pt>
                <c:pt idx="4654">
                  <c:v>44837.835739085647</c:v>
                </c:pt>
                <c:pt idx="4655">
                  <c:v>44837.973079953706</c:v>
                </c:pt>
                <c:pt idx="4656">
                  <c:v>44838.110419409721</c:v>
                </c:pt>
                <c:pt idx="4657">
                  <c:v>44838.247757662037</c:v>
                </c:pt>
                <c:pt idx="4658">
                  <c:v>44838.385099583335</c:v>
                </c:pt>
                <c:pt idx="4659">
                  <c:v>44838.522438877313</c:v>
                </c:pt>
                <c:pt idx="4660">
                  <c:v>44838.659777141205</c:v>
                </c:pt>
                <c:pt idx="4661">
                  <c:v>44838.797117430557</c:v>
                </c:pt>
                <c:pt idx="4662">
                  <c:v>44838.934458611111</c:v>
                </c:pt>
                <c:pt idx="4663">
                  <c:v>44839.071798206016</c:v>
                </c:pt>
                <c:pt idx="4664">
                  <c:v>44839.209136238424</c:v>
                </c:pt>
                <c:pt idx="4665">
                  <c:v>44839.346477453706</c:v>
                </c:pt>
                <c:pt idx="4666">
                  <c:v>44839.483817870372</c:v>
                </c:pt>
                <c:pt idx="4667">
                  <c:v>44839.621156041663</c:v>
                </c:pt>
                <c:pt idx="4668">
                  <c:v>44839.758495682872</c:v>
                </c:pt>
                <c:pt idx="4669">
                  <c:v>44839.895836608797</c:v>
                </c:pt>
                <c:pt idx="4670">
                  <c:v>44840.033176585646</c:v>
                </c:pt>
                <c:pt idx="4671">
                  <c:v>44840.170515057871</c:v>
                </c:pt>
                <c:pt idx="4672">
                  <c:v>44840.307854803243</c:v>
                </c:pt>
                <c:pt idx="4673">
                  <c:v>44840.445196053239</c:v>
                </c:pt>
                <c:pt idx="4674">
                  <c:v>44840.582534085646</c:v>
                </c:pt>
                <c:pt idx="4675">
                  <c:v>44840.719872870373</c:v>
                </c:pt>
                <c:pt idx="4676">
                  <c:v>44840.857213773146</c:v>
                </c:pt>
                <c:pt idx="4677">
                  <c:v>44840.994553935183</c:v>
                </c:pt>
                <c:pt idx="4678">
                  <c:v>44841.131892858793</c:v>
                </c:pt>
                <c:pt idx="4679">
                  <c:v>44841.269231412036</c:v>
                </c:pt>
                <c:pt idx="4680">
                  <c:v>44841.406573125001</c:v>
                </c:pt>
                <c:pt idx="4681">
                  <c:v>44841.543911701388</c:v>
                </c:pt>
                <c:pt idx="4682">
                  <c:v>44841.681249953705</c:v>
                </c:pt>
                <c:pt idx="4683">
                  <c:v>44841.818590370371</c:v>
                </c:pt>
                <c:pt idx="4684">
                  <c:v>44841.955931111108</c:v>
                </c:pt>
                <c:pt idx="4685">
                  <c:v>44842.093270381942</c:v>
                </c:pt>
                <c:pt idx="4686">
                  <c:v>44842.230608032405</c:v>
                </c:pt>
                <c:pt idx="4687">
                  <c:v>44842.367949548614</c:v>
                </c:pt>
                <c:pt idx="4688">
                  <c:v>44842.505288958331</c:v>
                </c:pt>
                <c:pt idx="4689">
                  <c:v>44842.642626782406</c:v>
                </c:pt>
                <c:pt idx="4690">
                  <c:v>44842.779966354166</c:v>
                </c:pt>
                <c:pt idx="4691">
                  <c:v>44842.917307199074</c:v>
                </c:pt>
                <c:pt idx="4692">
                  <c:v>44843.054646562501</c:v>
                </c:pt>
                <c:pt idx="4693">
                  <c:v>44843.191984444442</c:v>
                </c:pt>
                <c:pt idx="4694">
                  <c:v>44843.329324606479</c:v>
                </c:pt>
                <c:pt idx="4695">
                  <c:v>44843.466665115739</c:v>
                </c:pt>
                <c:pt idx="4696">
                  <c:v>44843.604002881948</c:v>
                </c:pt>
                <c:pt idx="4697">
                  <c:v>44843.741341875</c:v>
                </c:pt>
                <c:pt idx="4698">
                  <c:v>44843.878682453702</c:v>
                </c:pt>
                <c:pt idx="4699">
                  <c:v>44844.016022164353</c:v>
                </c:pt>
                <c:pt idx="4700">
                  <c:v>44844.153360567128</c:v>
                </c:pt>
                <c:pt idx="4701">
                  <c:v>44844.290699456018</c:v>
                </c:pt>
                <c:pt idx="4702">
                  <c:v>44844.428040752318</c:v>
                </c:pt>
                <c:pt idx="4703">
                  <c:v>44844.565378611114</c:v>
                </c:pt>
                <c:pt idx="4704">
                  <c:v>44844.702716782405</c:v>
                </c:pt>
                <c:pt idx="4705">
                  <c:v>44844.840057164351</c:v>
                </c:pt>
                <c:pt idx="4706">
                  <c:v>44844.977397291666</c:v>
                </c:pt>
                <c:pt idx="4707">
                  <c:v>44845.114736030089</c:v>
                </c:pt>
                <c:pt idx="4708">
                  <c:v>44845.252073715281</c:v>
                </c:pt>
                <c:pt idx="4709">
                  <c:v>44845.389414988429</c:v>
                </c:pt>
                <c:pt idx="4710">
                  <c:v>44845.526753518519</c:v>
                </c:pt>
                <c:pt idx="4711">
                  <c:v>44845.664091168983</c:v>
                </c:pt>
                <c:pt idx="4712">
                  <c:v>44845.801430891202</c:v>
                </c:pt>
                <c:pt idx="4713">
                  <c:v>44845.938771377318</c:v>
                </c:pt>
                <c:pt idx="4714">
                  <c:v>44846.076110300928</c:v>
                </c:pt>
                <c:pt idx="4715">
                  <c:v>44846.213447615744</c:v>
                </c:pt>
                <c:pt idx="4716">
                  <c:v>44846.350788321761</c:v>
                </c:pt>
                <c:pt idx="4717">
                  <c:v>44846.488127939818</c:v>
                </c:pt>
                <c:pt idx="4718">
                  <c:v>44846.625465428238</c:v>
                </c:pt>
                <c:pt idx="4719">
                  <c:v>44846.762804432874</c:v>
                </c:pt>
                <c:pt idx="4720">
                  <c:v>44846.900144722225</c:v>
                </c:pt>
                <c:pt idx="4721">
                  <c:v>44847.037483958331</c:v>
                </c:pt>
                <c:pt idx="4722">
                  <c:v>44847.174821678243</c:v>
                </c:pt>
                <c:pt idx="4723">
                  <c:v>44847.312160868052</c:v>
                </c:pt>
                <c:pt idx="4724">
                  <c:v>44847.449501331015</c:v>
                </c:pt>
                <c:pt idx="4725">
                  <c:v>44847.586838668984</c:v>
                </c:pt>
                <c:pt idx="4726">
                  <c:v>44847.724176851851</c:v>
                </c:pt>
                <c:pt idx="4727">
                  <c:v>44847.861517083336</c:v>
                </c:pt>
                <c:pt idx="4728">
                  <c:v>44847.998856493054</c:v>
                </c:pt>
                <c:pt idx="4729">
                  <c:v>44848.136194687497</c:v>
                </c:pt>
                <c:pt idx="4730">
                  <c:v>44848.273532662039</c:v>
                </c:pt>
                <c:pt idx="4731">
                  <c:v>44848.410873692126</c:v>
                </c:pt>
                <c:pt idx="4732">
                  <c:v>44848.54821148148</c:v>
                </c:pt>
                <c:pt idx="4733">
                  <c:v>44848.685549085647</c:v>
                </c:pt>
                <c:pt idx="4734">
                  <c:v>44848.822888854163</c:v>
                </c:pt>
                <c:pt idx="4735">
                  <c:v>44848.960228842596</c:v>
                </c:pt>
                <c:pt idx="4736">
                  <c:v>44849.097567384262</c:v>
                </c:pt>
                <c:pt idx="4737">
                  <c:v>44849.234904351855</c:v>
                </c:pt>
                <c:pt idx="4738">
                  <c:v>44849.372245185186</c:v>
                </c:pt>
                <c:pt idx="4739">
                  <c:v>44849.509583749998</c:v>
                </c:pt>
                <c:pt idx="4740">
                  <c:v>44849.646920856481</c:v>
                </c:pt>
                <c:pt idx="4741">
                  <c:v>44849.784259768516</c:v>
                </c:pt>
                <c:pt idx="4742">
                  <c:v>44849.921599907408</c:v>
                </c:pt>
                <c:pt idx="4743">
                  <c:v>44850.058938495371</c:v>
                </c:pt>
                <c:pt idx="4744">
                  <c:v>44850.196275590279</c:v>
                </c:pt>
                <c:pt idx="4745">
                  <c:v>44850.33361519676</c:v>
                </c:pt>
                <c:pt idx="4746">
                  <c:v>44850.470954884258</c:v>
                </c:pt>
                <c:pt idx="4747">
                  <c:v>44850.608291944445</c:v>
                </c:pt>
                <c:pt idx="4748">
                  <c:v>44850.745630277779</c:v>
                </c:pt>
                <c:pt idx="4749">
                  <c:v>44850.882970092593</c:v>
                </c:pt>
                <c:pt idx="4750">
                  <c:v>44851.020309050924</c:v>
                </c:pt>
                <c:pt idx="4751">
                  <c:v>44851.157646655091</c:v>
                </c:pt>
                <c:pt idx="4752">
                  <c:v>44851.294984918983</c:v>
                </c:pt>
                <c:pt idx="4753">
                  <c:v>44851.43232537037</c:v>
                </c:pt>
                <c:pt idx="4754">
                  <c:v>44851.569662407404</c:v>
                </c:pt>
                <c:pt idx="4755">
                  <c:v>44851.706999872687</c:v>
                </c:pt>
                <c:pt idx="4756">
                  <c:v>44851.84433954861</c:v>
                </c:pt>
                <c:pt idx="4757">
                  <c:v>44851.981678819444</c:v>
                </c:pt>
                <c:pt idx="4758">
                  <c:v>44852.119016747682</c:v>
                </c:pt>
                <c:pt idx="4759">
                  <c:v>44852.256353784724</c:v>
                </c:pt>
                <c:pt idx="4760">
                  <c:v>44852.393694293984</c:v>
                </c:pt>
                <c:pt idx="4761">
                  <c:v>44852.531031967592</c:v>
                </c:pt>
                <c:pt idx="4762">
                  <c:v>44852.668368888888</c:v>
                </c:pt>
                <c:pt idx="4763">
                  <c:v>44852.805707928244</c:v>
                </c:pt>
                <c:pt idx="4764">
                  <c:v>44852.943047604167</c:v>
                </c:pt>
                <c:pt idx="4765">
                  <c:v>44853.080385752313</c:v>
                </c:pt>
                <c:pt idx="4766">
                  <c:v>44853.217722256944</c:v>
                </c:pt>
                <c:pt idx="4767">
                  <c:v>44853.355062314811</c:v>
                </c:pt>
                <c:pt idx="4768">
                  <c:v>44853.492400995368</c:v>
                </c:pt>
                <c:pt idx="4769">
                  <c:v>44853.629737673611</c:v>
                </c:pt>
                <c:pt idx="4770">
                  <c:v>44853.767075925927</c:v>
                </c:pt>
                <c:pt idx="4771">
                  <c:v>44853.904415462966</c:v>
                </c:pt>
                <c:pt idx="4772">
                  <c:v>44854.041753831021</c:v>
                </c:pt>
                <c:pt idx="4773">
                  <c:v>44854.179090682868</c:v>
                </c:pt>
                <c:pt idx="4774">
                  <c:v>44854.31642920139</c:v>
                </c:pt>
                <c:pt idx="4775">
                  <c:v>44854.45376877315</c:v>
                </c:pt>
                <c:pt idx="4776">
                  <c:v>44854.591105300926</c:v>
                </c:pt>
                <c:pt idx="4777">
                  <c:v>44854.728442777778</c:v>
                </c:pt>
                <c:pt idx="4778">
                  <c:v>44854.865782199071</c:v>
                </c:pt>
                <c:pt idx="4779">
                  <c:v>44855.003120763889</c:v>
                </c:pt>
                <c:pt idx="4780">
                  <c:v>44855.140458101851</c:v>
                </c:pt>
                <c:pt idx="4781">
                  <c:v>44855.277795381946</c:v>
                </c:pt>
                <c:pt idx="4782">
                  <c:v>44855.415135601848</c:v>
                </c:pt>
                <c:pt idx="4783">
                  <c:v>44855.552472488424</c:v>
                </c:pt>
                <c:pt idx="4784">
                  <c:v>44855.689809328702</c:v>
                </c:pt>
                <c:pt idx="4785">
                  <c:v>44855.827148344906</c:v>
                </c:pt>
                <c:pt idx="4786">
                  <c:v>44855.96448746528</c:v>
                </c:pt>
                <c:pt idx="4787">
                  <c:v>44856.101825150465</c:v>
                </c:pt>
                <c:pt idx="4788">
                  <c:v>44856.239161354169</c:v>
                </c:pt>
                <c:pt idx="4789">
                  <c:v>44856.376501388891</c:v>
                </c:pt>
                <c:pt idx="4790">
                  <c:v>44856.513839004627</c:v>
                </c:pt>
                <c:pt idx="4791">
                  <c:v>44856.651175312501</c:v>
                </c:pt>
                <c:pt idx="4792">
                  <c:v>44856.788513506945</c:v>
                </c:pt>
                <c:pt idx="4793">
                  <c:v>44856.925852824075</c:v>
                </c:pt>
                <c:pt idx="4794">
                  <c:v>44857.063190578701</c:v>
                </c:pt>
                <c:pt idx="4795">
                  <c:v>44857.200526805558</c:v>
                </c:pt>
                <c:pt idx="4796">
                  <c:v>44857.337865775466</c:v>
                </c:pt>
                <c:pt idx="4797">
                  <c:v>44857.475204548609</c:v>
                </c:pt>
                <c:pt idx="4798">
                  <c:v>44857.612542835646</c:v>
                </c:pt>
                <c:pt idx="4799">
                  <c:v>44857.749884398145</c:v>
                </c:pt>
                <c:pt idx="4800">
                  <c:v>44857.887227372688</c:v>
                </c:pt>
                <c:pt idx="4801">
                  <c:v>44858.02456946759</c:v>
                </c:pt>
                <c:pt idx="4802">
                  <c:v>44858.161910162038</c:v>
                </c:pt>
                <c:pt idx="4803">
                  <c:v>44858.299251712961</c:v>
                </c:pt>
                <c:pt idx="4804">
                  <c:v>44858.436595243053</c:v>
                </c:pt>
                <c:pt idx="4805">
                  <c:v>44858.573935393521</c:v>
                </c:pt>
                <c:pt idx="4806">
                  <c:v>44858.711276064816</c:v>
                </c:pt>
                <c:pt idx="4807">
                  <c:v>44858.848618958335</c:v>
                </c:pt>
                <c:pt idx="4808">
                  <c:v>44858.985961307873</c:v>
                </c:pt>
                <c:pt idx="4809">
                  <c:v>44859.123302361113</c:v>
                </c:pt>
                <c:pt idx="4810">
                  <c:v>44859.260642696761</c:v>
                </c:pt>
                <c:pt idx="4811">
                  <c:v>44859.397986400465</c:v>
                </c:pt>
                <c:pt idx="4812">
                  <c:v>44859.535327164354</c:v>
                </c:pt>
                <c:pt idx="4813">
                  <c:v>44859.672667326391</c:v>
                </c:pt>
                <c:pt idx="4814">
                  <c:v>44859.810009629633</c:v>
                </c:pt>
                <c:pt idx="4815">
                  <c:v>44859.947352453702</c:v>
                </c:pt>
                <c:pt idx="4816">
                  <c:v>44860.084693773148</c:v>
                </c:pt>
                <c:pt idx="4817">
                  <c:v>44860.222033437502</c:v>
                </c:pt>
                <c:pt idx="4818">
                  <c:v>44860.359376805558</c:v>
                </c:pt>
                <c:pt idx="4819">
                  <c:v>44860.496718518516</c:v>
                </c:pt>
                <c:pt idx="4820">
                  <c:v>44860.634058368058</c:v>
                </c:pt>
                <c:pt idx="4821">
                  <c:v>44860.771399837962</c:v>
                </c:pt>
                <c:pt idx="4822">
                  <c:v>44860.908742604166</c:v>
                </c:pt>
                <c:pt idx="4823">
                  <c:v>44861.046084097223</c:v>
                </c:pt>
                <c:pt idx="4824">
                  <c:v>44861.183424074072</c:v>
                </c:pt>
                <c:pt idx="4825">
                  <c:v>44861.320765902776</c:v>
                </c:pt>
                <c:pt idx="4826">
                  <c:v>44861.458108576386</c:v>
                </c:pt>
                <c:pt idx="4827">
                  <c:v>44861.595448298613</c:v>
                </c:pt>
                <c:pt idx="4828">
                  <c:v>44861.732789062502</c:v>
                </c:pt>
                <c:pt idx="4829">
                  <c:v>44861.870131655094</c:v>
                </c:pt>
                <c:pt idx="4830">
                  <c:v>44862.007473379628</c:v>
                </c:pt>
                <c:pt idx="4831">
                  <c:v>44862.144813854167</c:v>
                </c:pt>
                <c:pt idx="4832">
                  <c:v>44862.282154444445</c:v>
                </c:pt>
                <c:pt idx="4833">
                  <c:v>44862.419497812502</c:v>
                </c:pt>
                <c:pt idx="4834">
                  <c:v>44862.556837800927</c:v>
                </c:pt>
                <c:pt idx="4835">
                  <c:v>44862.694177858793</c:v>
                </c:pt>
                <c:pt idx="4836">
                  <c:v>44862.831520092594</c:v>
                </c:pt>
                <c:pt idx="4837">
                  <c:v>44862.968862326386</c:v>
                </c:pt>
                <c:pt idx="4838">
                  <c:v>44863.106203136573</c:v>
                </c:pt>
                <c:pt idx="4839">
                  <c:v>44863.243542581018</c:v>
                </c:pt>
                <c:pt idx="4840">
                  <c:v>44863.380885787039</c:v>
                </c:pt>
                <c:pt idx="4841">
                  <c:v>44863.518226458335</c:v>
                </c:pt>
                <c:pt idx="4842">
                  <c:v>44863.655565960646</c:v>
                </c:pt>
                <c:pt idx="4843">
                  <c:v>44863.792907418981</c:v>
                </c:pt>
                <c:pt idx="4844">
                  <c:v>44863.930249895835</c:v>
                </c:pt>
                <c:pt idx="4845">
                  <c:v>44864.067590775463</c:v>
                </c:pt>
                <c:pt idx="4846">
                  <c:v>44864.204930115739</c:v>
                </c:pt>
                <c:pt idx="4847">
                  <c:v>44864.34227241898</c:v>
                </c:pt>
                <c:pt idx="4848">
                  <c:v>44864.47961422454</c:v>
                </c:pt>
                <c:pt idx="4849">
                  <c:v>44864.616953657409</c:v>
                </c:pt>
                <c:pt idx="4850">
                  <c:v>44864.754294479164</c:v>
                </c:pt>
                <c:pt idx="4851">
                  <c:v>44864.891636631946</c:v>
                </c:pt>
                <c:pt idx="4852">
                  <c:v>44865.028977881942</c:v>
                </c:pt>
                <c:pt idx="4853">
                  <c:v>44865.166317673611</c:v>
                </c:pt>
                <c:pt idx="4854">
                  <c:v>44865.303658530094</c:v>
                </c:pt>
                <c:pt idx="4855">
                  <c:v>44865.44100111111</c:v>
                </c:pt>
                <c:pt idx="4856">
                  <c:v>44865.57834039352</c:v>
                </c:pt>
                <c:pt idx="4857">
                  <c:v>44865.715680300927</c:v>
                </c:pt>
                <c:pt idx="4858">
                  <c:v>44865.853022395837</c:v>
                </c:pt>
                <c:pt idx="4859">
                  <c:v>44865.990363831021</c:v>
                </c:pt>
                <c:pt idx="4860">
                  <c:v>44866.127703993057</c:v>
                </c:pt>
                <c:pt idx="4861">
                  <c:v>44866.265043611114</c:v>
                </c:pt>
                <c:pt idx="4862">
                  <c:v>44866.402386493057</c:v>
                </c:pt>
                <c:pt idx="4863">
                  <c:v>44866.539726331015</c:v>
                </c:pt>
                <c:pt idx="4864">
                  <c:v>44866.677065706019</c:v>
                </c:pt>
                <c:pt idx="4865">
                  <c:v>44866.814407233796</c:v>
                </c:pt>
                <c:pt idx="4866">
                  <c:v>44866.95174916667</c:v>
                </c:pt>
                <c:pt idx="4867">
                  <c:v>44867.089089629633</c:v>
                </c:pt>
                <c:pt idx="4868">
                  <c:v>44867.226428425929</c:v>
                </c:pt>
                <c:pt idx="4869">
                  <c:v>44867.363771018521</c:v>
                </c:pt>
                <c:pt idx="4870">
                  <c:v>44867.501111724538</c:v>
                </c:pt>
                <c:pt idx="4871">
                  <c:v>44867.638450694445</c:v>
                </c:pt>
                <c:pt idx="4872">
                  <c:v>44867.77579133102</c:v>
                </c:pt>
                <c:pt idx="4873">
                  <c:v>44867.913133275462</c:v>
                </c:pt>
                <c:pt idx="4874">
                  <c:v>44868.050473819443</c:v>
                </c:pt>
                <c:pt idx="4875">
                  <c:v>44868.187812870368</c:v>
                </c:pt>
                <c:pt idx="4876">
                  <c:v>44868.325153981481</c:v>
                </c:pt>
                <c:pt idx="4877">
                  <c:v>44868.462495694446</c:v>
                </c:pt>
                <c:pt idx="4878">
                  <c:v>44868.599834548608</c:v>
                </c:pt>
                <c:pt idx="4879">
                  <c:v>44868.73717453704</c:v>
                </c:pt>
                <c:pt idx="4880">
                  <c:v>44868.874516238429</c:v>
                </c:pt>
                <c:pt idx="4881">
                  <c:v>44869.011857048608</c:v>
                </c:pt>
                <c:pt idx="4882">
                  <c:v>44869.149196597224</c:v>
                </c:pt>
                <c:pt idx="4883">
                  <c:v>44869.286536435182</c:v>
                </c:pt>
                <c:pt idx="4884">
                  <c:v>44869.423878877315</c:v>
                </c:pt>
                <c:pt idx="4885">
                  <c:v>44869.561217881943</c:v>
                </c:pt>
                <c:pt idx="4886">
                  <c:v>44869.698557094911</c:v>
                </c:pt>
                <c:pt idx="4887">
                  <c:v>44869.835898495374</c:v>
                </c:pt>
                <c:pt idx="4888">
                  <c:v>44869.973239768522</c:v>
                </c:pt>
                <c:pt idx="4889">
                  <c:v>44870.110579629632</c:v>
                </c:pt>
                <c:pt idx="4890">
                  <c:v>44870.247918275461</c:v>
                </c:pt>
                <c:pt idx="4891">
                  <c:v>44870.385260590279</c:v>
                </c:pt>
                <c:pt idx="4892">
                  <c:v>44870.522600277778</c:v>
                </c:pt>
                <c:pt idx="4893">
                  <c:v>44870.659938923614</c:v>
                </c:pt>
                <c:pt idx="4894">
                  <c:v>44870.797279606479</c:v>
                </c:pt>
                <c:pt idx="4895">
                  <c:v>44870.934621168984</c:v>
                </c:pt>
                <c:pt idx="4896">
                  <c:v>44871.071961145833</c:v>
                </c:pt>
                <c:pt idx="4897">
                  <c:v>44871.209299548609</c:v>
                </c:pt>
                <c:pt idx="4898">
                  <c:v>44871.346641145836</c:v>
                </c:pt>
                <c:pt idx="4899">
                  <c:v>44871.483981944446</c:v>
                </c:pt>
                <c:pt idx="4900">
                  <c:v>44871.621320486112</c:v>
                </c:pt>
                <c:pt idx="4901">
                  <c:v>44871.758660486114</c:v>
                </c:pt>
                <c:pt idx="4902">
                  <c:v>44871.896001782407</c:v>
                </c:pt>
                <c:pt idx="4903">
                  <c:v>44872.033342118055</c:v>
                </c:pt>
                <c:pt idx="4904">
                  <c:v>44872.170680949072</c:v>
                </c:pt>
                <c:pt idx="4905">
                  <c:v>44872.308021053243</c:v>
                </c:pt>
                <c:pt idx="4906">
                  <c:v>44872.445362662038</c:v>
                </c:pt>
                <c:pt idx="4907">
                  <c:v>44872.582701041669</c:v>
                </c:pt>
                <c:pt idx="4908">
                  <c:v>44872.720040162036</c:v>
                </c:pt>
                <c:pt idx="4909">
                  <c:v>44872.857381423608</c:v>
                </c:pt>
                <c:pt idx="4910">
                  <c:v>44872.994721921299</c:v>
                </c:pt>
                <c:pt idx="4911">
                  <c:v>44873.132061192133</c:v>
                </c:pt>
                <c:pt idx="4912">
                  <c:v>44873.269400069446</c:v>
                </c:pt>
                <c:pt idx="4913">
                  <c:v>44873.406742118059</c:v>
                </c:pt>
                <c:pt idx="4914">
                  <c:v>44873.544081018517</c:v>
                </c:pt>
                <c:pt idx="4915">
                  <c:v>44873.681419594905</c:v>
                </c:pt>
                <c:pt idx="4916">
                  <c:v>44873.818760335649</c:v>
                </c:pt>
                <c:pt idx="4917">
                  <c:v>44873.956101400465</c:v>
                </c:pt>
                <c:pt idx="4918">
                  <c:v>44874.093440983794</c:v>
                </c:pt>
                <c:pt idx="4919">
                  <c:v>44874.230778958336</c:v>
                </c:pt>
                <c:pt idx="4920">
                  <c:v>44874.368120775463</c:v>
                </c:pt>
                <c:pt idx="4921">
                  <c:v>44874.505460486114</c:v>
                </c:pt>
                <c:pt idx="4922">
                  <c:v>44874.642798611108</c:v>
                </c:pt>
                <c:pt idx="4923">
                  <c:v>44874.780138483795</c:v>
                </c:pt>
                <c:pt idx="4924">
                  <c:v>44874.917479618052</c:v>
                </c:pt>
                <c:pt idx="4925">
                  <c:v>44875.05481927083</c:v>
                </c:pt>
                <c:pt idx="4926">
                  <c:v>44875.192157442129</c:v>
                </c:pt>
                <c:pt idx="4927">
                  <c:v>44875.329497881947</c:v>
                </c:pt>
                <c:pt idx="4928">
                  <c:v>44875.466838668981</c:v>
                </c:pt>
                <c:pt idx="4929">
                  <c:v>44875.604176724541</c:v>
                </c:pt>
                <c:pt idx="4930">
                  <c:v>44875.741515983798</c:v>
                </c:pt>
                <c:pt idx="4931">
                  <c:v>44875.878856828705</c:v>
                </c:pt>
                <c:pt idx="4932">
                  <c:v>44876.016196805555</c:v>
                </c:pt>
                <c:pt idx="4933">
                  <c:v>44876.153535474536</c:v>
                </c:pt>
                <c:pt idx="4934">
                  <c:v>44876.290874618055</c:v>
                </c:pt>
                <c:pt idx="4935">
                  <c:v>44876.428216157408</c:v>
                </c:pt>
                <c:pt idx="4936">
                  <c:v>44876.565554270834</c:v>
                </c:pt>
                <c:pt idx="4937">
                  <c:v>44876.702892685185</c:v>
                </c:pt>
                <c:pt idx="4938">
                  <c:v>44876.840233310184</c:v>
                </c:pt>
                <c:pt idx="4939">
                  <c:v>44876.977573668984</c:v>
                </c:pt>
                <c:pt idx="4940">
                  <c:v>44877.114912650461</c:v>
                </c:pt>
                <c:pt idx="4941">
                  <c:v>44877.25225056713</c:v>
                </c:pt>
                <c:pt idx="4942">
                  <c:v>44877.389592060186</c:v>
                </c:pt>
                <c:pt idx="4943">
                  <c:v>44877.526930810185</c:v>
                </c:pt>
                <c:pt idx="4944">
                  <c:v>44877.664268680557</c:v>
                </c:pt>
                <c:pt idx="4945">
                  <c:v>44877.801608622685</c:v>
                </c:pt>
                <c:pt idx="4946">
                  <c:v>44877.938949317133</c:v>
                </c:pt>
                <c:pt idx="4947">
                  <c:v>44878.076288460645</c:v>
                </c:pt>
                <c:pt idx="4948">
                  <c:v>44878.213625983793</c:v>
                </c:pt>
                <c:pt idx="4949">
                  <c:v>44878.350966886574</c:v>
                </c:pt>
                <c:pt idx="4950">
                  <c:v>44878.488306701387</c:v>
                </c:pt>
                <c:pt idx="4951">
                  <c:v>44878.625644398147</c:v>
                </c:pt>
                <c:pt idx="4952">
                  <c:v>44878.762983587963</c:v>
                </c:pt>
                <c:pt idx="4953">
                  <c:v>44878.900324074071</c:v>
                </c:pt>
                <c:pt idx="4954">
                  <c:v>44879.037663495372</c:v>
                </c:pt>
                <c:pt idx="4955">
                  <c:v>44879.175001400465</c:v>
                </c:pt>
                <c:pt idx="4956">
                  <c:v>44879.312340763892</c:v>
                </c:pt>
                <c:pt idx="4957">
                  <c:v>44879.449681412036</c:v>
                </c:pt>
                <c:pt idx="4958">
                  <c:v>44879.587018923608</c:v>
                </c:pt>
                <c:pt idx="4959">
                  <c:v>44879.724357280094</c:v>
                </c:pt>
                <c:pt idx="4960">
                  <c:v>44879.861697685184</c:v>
                </c:pt>
                <c:pt idx="4961">
                  <c:v>44879.999037256945</c:v>
                </c:pt>
                <c:pt idx="4962">
                  <c:v>44880.136375613423</c:v>
                </c:pt>
                <c:pt idx="4963">
                  <c:v>44880.273713750001</c:v>
                </c:pt>
                <c:pt idx="4964">
                  <c:v>44880.411054942131</c:v>
                </c:pt>
                <c:pt idx="4965">
                  <c:v>44880.548392893521</c:v>
                </c:pt>
                <c:pt idx="4966">
                  <c:v>44880.685730648147</c:v>
                </c:pt>
                <c:pt idx="4967">
                  <c:v>44880.82307056713</c:v>
                </c:pt>
                <c:pt idx="4968">
                  <c:v>44880.960410706015</c:v>
                </c:pt>
                <c:pt idx="4969">
                  <c:v>44881.097749386572</c:v>
                </c:pt>
                <c:pt idx="4970">
                  <c:v>44881.235086504632</c:v>
                </c:pt>
                <c:pt idx="4971">
                  <c:v>44881.372427488423</c:v>
                </c:pt>
                <c:pt idx="4972">
                  <c:v>44881.509766180556</c:v>
                </c:pt>
                <c:pt idx="4973">
                  <c:v>44881.647103425923</c:v>
                </c:pt>
                <c:pt idx="4974">
                  <c:v>44881.784442488424</c:v>
                </c:pt>
                <c:pt idx="4975">
                  <c:v>44881.921782754631</c:v>
                </c:pt>
                <c:pt idx="4976">
                  <c:v>44882.059121481485</c:v>
                </c:pt>
                <c:pt idx="4977">
                  <c:v>44882.196458703707</c:v>
                </c:pt>
                <c:pt idx="4978">
                  <c:v>44882.333798437503</c:v>
                </c:pt>
                <c:pt idx="4979">
                  <c:v>44882.471138252316</c:v>
                </c:pt>
                <c:pt idx="4980">
                  <c:v>44882.608475439818</c:v>
                </c:pt>
                <c:pt idx="4981">
                  <c:v>44882.745813888891</c:v>
                </c:pt>
                <c:pt idx="4982">
                  <c:v>44882.883153831019</c:v>
                </c:pt>
                <c:pt idx="4983">
                  <c:v>44883.020492916665</c:v>
                </c:pt>
                <c:pt idx="4984">
                  <c:v>44883.157830625001</c:v>
                </c:pt>
                <c:pt idx="4985">
                  <c:v>44883.295169016201</c:v>
                </c:pt>
                <c:pt idx="4986">
                  <c:v>44883.432509583334</c:v>
                </c:pt>
                <c:pt idx="4987">
                  <c:v>44883.569846747683</c:v>
                </c:pt>
                <c:pt idx="4988">
                  <c:v>44883.707184317129</c:v>
                </c:pt>
                <c:pt idx="4989">
                  <c:v>44883.844524097221</c:v>
                </c:pt>
                <c:pt idx="4990">
                  <c:v>44883.981863483794</c:v>
                </c:pt>
                <c:pt idx="4991">
                  <c:v>44884.119201527777</c:v>
                </c:pt>
                <c:pt idx="4992">
                  <c:v>44884.256538668982</c:v>
                </c:pt>
                <c:pt idx="4993">
                  <c:v>44884.393879282405</c:v>
                </c:pt>
                <c:pt idx="4994">
                  <c:v>44884.531217071759</c:v>
                </c:pt>
                <c:pt idx="4995">
                  <c:v>44884.668554108794</c:v>
                </c:pt>
                <c:pt idx="4996">
                  <c:v>44884.805893252313</c:v>
                </c:pt>
                <c:pt idx="4997">
                  <c:v>44884.943233032405</c:v>
                </c:pt>
                <c:pt idx="4998">
                  <c:v>44885.080571284721</c:v>
                </c:pt>
                <c:pt idx="4999">
                  <c:v>44885.217907893515</c:v>
                </c:pt>
                <c:pt idx="5000">
                  <c:v>44885.355248055559</c:v>
                </c:pt>
                <c:pt idx="5001">
                  <c:v>44885.492586840279</c:v>
                </c:pt>
                <c:pt idx="5002">
                  <c:v>44885.629923622684</c:v>
                </c:pt>
                <c:pt idx="5003">
                  <c:v>44885.76726197917</c:v>
                </c:pt>
                <c:pt idx="5004">
                  <c:v>44885.904601620372</c:v>
                </c:pt>
                <c:pt idx="5005">
                  <c:v>44886.041940092589</c:v>
                </c:pt>
                <c:pt idx="5006">
                  <c:v>44886.179277048614</c:v>
                </c:pt>
                <c:pt idx="5007">
                  <c:v>44886.316615671298</c:v>
                </c:pt>
                <c:pt idx="5008">
                  <c:v>44886.45395534722</c:v>
                </c:pt>
                <c:pt idx="5009">
                  <c:v>44886.591291979166</c:v>
                </c:pt>
                <c:pt idx="5010">
                  <c:v>44886.728629560188</c:v>
                </c:pt>
                <c:pt idx="5011">
                  <c:v>44886.865969085651</c:v>
                </c:pt>
                <c:pt idx="5012">
                  <c:v>44887.003307754632</c:v>
                </c:pt>
                <c:pt idx="5013">
                  <c:v>44887.140645208332</c:v>
                </c:pt>
                <c:pt idx="5014">
                  <c:v>44887.27798259259</c:v>
                </c:pt>
                <c:pt idx="5015">
                  <c:v>44887.41532291667</c:v>
                </c:pt>
                <c:pt idx="5016">
                  <c:v>44887.552659918983</c:v>
                </c:pt>
                <c:pt idx="5017">
                  <c:v>44887.689996863424</c:v>
                </c:pt>
                <c:pt idx="5018">
                  <c:v>44887.827335983799</c:v>
                </c:pt>
                <c:pt idx="5019">
                  <c:v>44887.964675219904</c:v>
                </c:pt>
                <c:pt idx="5020">
                  <c:v>44888.102013009258</c:v>
                </c:pt>
                <c:pt idx="5021">
                  <c:v>44888.239349328702</c:v>
                </c:pt>
                <c:pt idx="5022">
                  <c:v>44888.376689467594</c:v>
                </c:pt>
                <c:pt idx="5023">
                  <c:v>44888.514027210651</c:v>
                </c:pt>
                <c:pt idx="5024">
                  <c:v>44888.651363634257</c:v>
                </c:pt>
                <c:pt idx="5025">
                  <c:v>44888.788703958337</c:v>
                </c:pt>
                <c:pt idx="5026">
                  <c:v>44888.926047372683</c:v>
                </c:pt>
                <c:pt idx="5027">
                  <c:v>44889.063389212963</c:v>
                </c:pt>
                <c:pt idx="5028">
                  <c:v>44889.200729548611</c:v>
                </c:pt>
                <c:pt idx="5029">
                  <c:v>44889.338072604165</c:v>
                </c:pt>
                <c:pt idx="5030">
                  <c:v>44889.475415474539</c:v>
                </c:pt>
                <c:pt idx="5031">
                  <c:v>44889.612755844908</c:v>
                </c:pt>
                <c:pt idx="5032">
                  <c:v>44889.750097546297</c:v>
                </c:pt>
                <c:pt idx="5033">
                  <c:v>44889.887440648148</c:v>
                </c:pt>
                <c:pt idx="5034">
                  <c:v>44890.024782881941</c:v>
                </c:pt>
                <c:pt idx="5035">
                  <c:v>44890.162123703703</c:v>
                </c:pt>
                <c:pt idx="5036">
                  <c:v>44890.299465393517</c:v>
                </c:pt>
                <c:pt idx="5037">
                  <c:v>44890.436809050923</c:v>
                </c:pt>
                <c:pt idx="5038">
                  <c:v>44890.574149340275</c:v>
                </c:pt>
                <c:pt idx="5039">
                  <c:v>44890.711490150461</c:v>
                </c:pt>
                <c:pt idx="5040">
                  <c:v>44890.848833159725</c:v>
                </c:pt>
                <c:pt idx="5041">
                  <c:v>44890.986175648148</c:v>
                </c:pt>
                <c:pt idx="5042">
                  <c:v>44891.123516828702</c:v>
                </c:pt>
                <c:pt idx="5043">
                  <c:v>44891.260857291665</c:v>
                </c:pt>
                <c:pt idx="5044">
                  <c:v>44891.398201122684</c:v>
                </c:pt>
                <c:pt idx="5045">
                  <c:v>44891.535542025464</c:v>
                </c:pt>
                <c:pt idx="5046">
                  <c:v>44891.672882314815</c:v>
                </c:pt>
                <c:pt idx="5047">
                  <c:v>44891.810224733796</c:v>
                </c:pt>
                <c:pt idx="5048">
                  <c:v>44891.947567685187</c:v>
                </c:pt>
                <c:pt idx="5049">
                  <c:v>44892.084909131947</c:v>
                </c:pt>
                <c:pt idx="5050">
                  <c:v>44892.222248923608</c:v>
                </c:pt>
                <c:pt idx="5051">
                  <c:v>44892.359592395835</c:v>
                </c:pt>
                <c:pt idx="5052">
                  <c:v>44892.496934236115</c:v>
                </c:pt>
                <c:pt idx="5053">
                  <c:v>44892.634274201388</c:v>
                </c:pt>
                <c:pt idx="5054">
                  <c:v>44892.771615787038</c:v>
                </c:pt>
                <c:pt idx="5055">
                  <c:v>44892.908958668981</c:v>
                </c:pt>
                <c:pt idx="5056">
                  <c:v>44893.046300266207</c:v>
                </c:pt>
                <c:pt idx="5057">
                  <c:v>44893.183640358795</c:v>
                </c:pt>
                <c:pt idx="5058">
                  <c:v>44893.320982291669</c:v>
                </c:pt>
                <c:pt idx="5059">
                  <c:v>44893.458325069441</c:v>
                </c:pt>
                <c:pt idx="5060">
                  <c:v>44893.595664907407</c:v>
                </c:pt>
                <c:pt idx="5061">
                  <c:v>44893.733005775466</c:v>
                </c:pt>
                <c:pt idx="5062">
                  <c:v>44893.870348472221</c:v>
                </c:pt>
                <c:pt idx="5063">
                  <c:v>44894.007690300925</c:v>
                </c:pt>
                <c:pt idx="5064">
                  <c:v>44894.145030879627</c:v>
                </c:pt>
                <c:pt idx="5065">
                  <c:v>44894.282371574074</c:v>
                </c:pt>
                <c:pt idx="5066">
                  <c:v>44894.419715046293</c:v>
                </c:pt>
                <c:pt idx="5067">
                  <c:v>44894.557055127312</c:v>
                </c:pt>
                <c:pt idx="5068">
                  <c:v>44894.694395289349</c:v>
                </c:pt>
                <c:pt idx="5069">
                  <c:v>44894.831737615743</c:v>
                </c:pt>
                <c:pt idx="5070">
                  <c:v>44894.969079953706</c:v>
                </c:pt>
                <c:pt idx="5071">
                  <c:v>44895.106420856479</c:v>
                </c:pt>
                <c:pt idx="5072">
                  <c:v>44895.243760393518</c:v>
                </c:pt>
                <c:pt idx="5073">
                  <c:v>44895.381103703701</c:v>
                </c:pt>
                <c:pt idx="5074">
                  <c:v>44895.518444479167</c:v>
                </c:pt>
                <c:pt idx="5075">
                  <c:v>44895.655784085648</c:v>
                </c:pt>
                <c:pt idx="5076">
                  <c:v>44895.793125636577</c:v>
                </c:pt>
                <c:pt idx="5077">
                  <c:v>44895.930468206017</c:v>
                </c:pt>
                <c:pt idx="5078">
                  <c:v>44896.067809189815</c:v>
                </c:pt>
                <c:pt idx="5079">
                  <c:v>44896.205148634261</c:v>
                </c:pt>
                <c:pt idx="5080">
                  <c:v>44896.342491041665</c:v>
                </c:pt>
                <c:pt idx="5081">
                  <c:v>44896.479832951387</c:v>
                </c:pt>
                <c:pt idx="5082">
                  <c:v>44896.61717247685</c:v>
                </c:pt>
                <c:pt idx="5083">
                  <c:v>44896.754513414351</c:v>
                </c:pt>
                <c:pt idx="5084">
                  <c:v>44896.891855671296</c:v>
                </c:pt>
                <c:pt idx="5085">
                  <c:v>44897.029197037038</c:v>
                </c:pt>
                <c:pt idx="5086">
                  <c:v>44897.166536932869</c:v>
                </c:pt>
                <c:pt idx="5087">
                  <c:v>44897.303877905091</c:v>
                </c:pt>
                <c:pt idx="5088">
                  <c:v>44897.441220601853</c:v>
                </c:pt>
                <c:pt idx="5089">
                  <c:v>44897.578560000002</c:v>
                </c:pt>
                <c:pt idx="5090">
                  <c:v>44897.715900034724</c:v>
                </c:pt>
                <c:pt idx="5091">
                  <c:v>44897.853242245372</c:v>
                </c:pt>
                <c:pt idx="5092">
                  <c:v>44897.99058380787</c:v>
                </c:pt>
                <c:pt idx="5093">
                  <c:v>44898.127924097222</c:v>
                </c:pt>
                <c:pt idx="5094">
                  <c:v>44898.265263842593</c:v>
                </c:pt>
                <c:pt idx="5095">
                  <c:v>44898.402606851851</c:v>
                </c:pt>
                <c:pt idx="5096">
                  <c:v>44898.539946828707</c:v>
                </c:pt>
                <c:pt idx="5097">
                  <c:v>44898.677286342594</c:v>
                </c:pt>
                <c:pt idx="5098">
                  <c:v>44898.814628009262</c:v>
                </c:pt>
                <c:pt idx="5099">
                  <c:v>44898.951970092596</c:v>
                </c:pt>
                <c:pt idx="5100">
                  <c:v>44899.089310682873</c:v>
                </c:pt>
                <c:pt idx="5101">
                  <c:v>44899.226649641205</c:v>
                </c:pt>
                <c:pt idx="5102">
                  <c:v>44899.363992384257</c:v>
                </c:pt>
                <c:pt idx="5103">
                  <c:v>44899.50133324074</c:v>
                </c:pt>
                <c:pt idx="5104">
                  <c:v>44899.638672361114</c:v>
                </c:pt>
                <c:pt idx="5105">
                  <c:v>44899.776013171293</c:v>
                </c:pt>
                <c:pt idx="5106">
                  <c:v>44899.913355277778</c:v>
                </c:pt>
                <c:pt idx="5107">
                  <c:v>44900.050695983795</c:v>
                </c:pt>
                <c:pt idx="5108">
                  <c:v>44900.188035196756</c:v>
                </c:pt>
                <c:pt idx="5109">
                  <c:v>44900.32537648148</c:v>
                </c:pt>
                <c:pt idx="5110">
                  <c:v>44900.462718368057</c:v>
                </c:pt>
                <c:pt idx="5111">
                  <c:v>44900.600057407406</c:v>
                </c:pt>
                <c:pt idx="5112">
                  <c:v>44900.737397569443</c:v>
                </c:pt>
                <c:pt idx="5113">
                  <c:v>44900.874739444444</c:v>
                </c:pt>
                <c:pt idx="5114">
                  <c:v>44901.012080451386</c:v>
                </c:pt>
                <c:pt idx="5115">
                  <c:v>44901.149420196758</c:v>
                </c:pt>
                <c:pt idx="5116">
                  <c:v>44901.286760219904</c:v>
                </c:pt>
                <c:pt idx="5117">
                  <c:v>44901.424102847224</c:v>
                </c:pt>
                <c:pt idx="5118">
                  <c:v>44901.561442071761</c:v>
                </c:pt>
                <c:pt idx="5119">
                  <c:v>44901.698781481478</c:v>
                </c:pt>
                <c:pt idx="5120">
                  <c:v>44901.836123078705</c:v>
                </c:pt>
                <c:pt idx="5121">
                  <c:v>44901.973464560186</c:v>
                </c:pt>
                <c:pt idx="5122">
                  <c:v>44902.110804629629</c:v>
                </c:pt>
                <c:pt idx="5123">
                  <c:v>44902.248143483797</c:v>
                </c:pt>
                <c:pt idx="5124">
                  <c:v>44902.385486018517</c:v>
                </c:pt>
                <c:pt idx="5125">
                  <c:v>44902.522825914355</c:v>
                </c:pt>
                <c:pt idx="5126">
                  <c:v>44902.660164791669</c:v>
                </c:pt>
                <c:pt idx="5127">
                  <c:v>44902.797505682873</c:v>
                </c:pt>
                <c:pt idx="5128">
                  <c:v>44902.934847476849</c:v>
                </c:pt>
                <c:pt idx="5129">
                  <c:v>44903.072187685182</c:v>
                </c:pt>
                <c:pt idx="5130">
                  <c:v>44903.209526319442</c:v>
                </c:pt>
                <c:pt idx="5131">
                  <c:v>44903.346868136578</c:v>
                </c:pt>
                <c:pt idx="5132">
                  <c:v>44903.484209166665</c:v>
                </c:pt>
                <c:pt idx="5133">
                  <c:v>44903.621547951392</c:v>
                </c:pt>
                <c:pt idx="5134">
                  <c:v>44903.758888182871</c:v>
                </c:pt>
                <c:pt idx="5135">
                  <c:v>44903.896229722224</c:v>
                </c:pt>
                <c:pt idx="5136">
                  <c:v>44904.033570300926</c:v>
                </c:pt>
                <c:pt idx="5137">
                  <c:v>44904.170909375003</c:v>
                </c:pt>
                <c:pt idx="5138">
                  <c:v>44904.30824972222</c:v>
                </c:pt>
                <c:pt idx="5139">
                  <c:v>44904.445591574076</c:v>
                </c:pt>
                <c:pt idx="5140">
                  <c:v>44904.582930208337</c:v>
                </c:pt>
                <c:pt idx="5141">
                  <c:v>44904.720269583333</c:v>
                </c:pt>
                <c:pt idx="5142">
                  <c:v>44904.857611087966</c:v>
                </c:pt>
                <c:pt idx="5143">
                  <c:v>44904.994951851855</c:v>
                </c:pt>
                <c:pt idx="5144">
                  <c:v>44905.132291365742</c:v>
                </c:pt>
                <c:pt idx="5145">
                  <c:v>44905.269630509261</c:v>
                </c:pt>
                <c:pt idx="5146">
                  <c:v>44905.406972812503</c:v>
                </c:pt>
                <c:pt idx="5147">
                  <c:v>44905.544311979167</c:v>
                </c:pt>
                <c:pt idx="5148">
                  <c:v>44905.68165082176</c:v>
                </c:pt>
                <c:pt idx="5149">
                  <c:v>44905.818991828703</c:v>
                </c:pt>
                <c:pt idx="5150">
                  <c:v>44905.956333159724</c:v>
                </c:pt>
                <c:pt idx="5151">
                  <c:v>44906.093673009258</c:v>
                </c:pt>
                <c:pt idx="5152">
                  <c:v>44906.231011249998</c:v>
                </c:pt>
                <c:pt idx="5153">
                  <c:v>44906.368353333331</c:v>
                </c:pt>
                <c:pt idx="5154">
                  <c:v>44906.505693333333</c:v>
                </c:pt>
                <c:pt idx="5155">
                  <c:v>44906.643031724539</c:v>
                </c:pt>
                <c:pt idx="5156">
                  <c:v>44906.780371875</c:v>
                </c:pt>
                <c:pt idx="5157">
                  <c:v>44906.917713287039</c:v>
                </c:pt>
                <c:pt idx="5158">
                  <c:v>44907.055053217591</c:v>
                </c:pt>
                <c:pt idx="5159">
                  <c:v>44907.192391666664</c:v>
                </c:pt>
                <c:pt idx="5160">
                  <c:v>44907.329732395832</c:v>
                </c:pt>
                <c:pt idx="5161">
                  <c:v>44907.467073472224</c:v>
                </c:pt>
                <c:pt idx="5162">
                  <c:v>44907.604411805558</c:v>
                </c:pt>
                <c:pt idx="5163">
                  <c:v>44907.741751354166</c:v>
                </c:pt>
                <c:pt idx="5164">
                  <c:v>44907.879092488423</c:v>
                </c:pt>
                <c:pt idx="5165">
                  <c:v>44908.01643275463</c:v>
                </c:pt>
                <c:pt idx="5166">
                  <c:v>44908.153771724537</c:v>
                </c:pt>
                <c:pt idx="5167">
                  <c:v>44908.291111157407</c:v>
                </c:pt>
                <c:pt idx="5168">
                  <c:v>44908.428452997687</c:v>
                </c:pt>
                <c:pt idx="5169">
                  <c:v>44908.565791412038</c:v>
                </c:pt>
                <c:pt idx="5170">
                  <c:v>44908.703130138892</c:v>
                </c:pt>
                <c:pt idx="5171">
                  <c:v>44908.840471053241</c:v>
                </c:pt>
                <c:pt idx="5172">
                  <c:v>44908.977811724537</c:v>
                </c:pt>
                <c:pt idx="5173">
                  <c:v>44909.115151018515</c:v>
                </c:pt>
                <c:pt idx="5174">
                  <c:v>44909.252489236111</c:v>
                </c:pt>
                <c:pt idx="5175">
                  <c:v>44909.38983104167</c:v>
                </c:pt>
                <c:pt idx="5176">
                  <c:v>44909.52717011574</c:v>
                </c:pt>
                <c:pt idx="5177">
                  <c:v>44909.664508298614</c:v>
                </c:pt>
                <c:pt idx="5178">
                  <c:v>44909.801848553238</c:v>
                </c:pt>
                <c:pt idx="5179">
                  <c:v>44909.939189571756</c:v>
                </c:pt>
                <c:pt idx="5180">
                  <c:v>44910.076529039354</c:v>
                </c:pt>
                <c:pt idx="5181">
                  <c:v>44910.213866886574</c:v>
                </c:pt>
                <c:pt idx="5182">
                  <c:v>44910.351208125001</c:v>
                </c:pt>
                <c:pt idx="5183">
                  <c:v>44910.488548263886</c:v>
                </c:pt>
                <c:pt idx="5184">
                  <c:v>44910.625886284724</c:v>
                </c:pt>
                <c:pt idx="5185">
                  <c:v>44910.763225810188</c:v>
                </c:pt>
                <c:pt idx="5186">
                  <c:v>44910.900566631943</c:v>
                </c:pt>
                <c:pt idx="5187">
                  <c:v>44911.03790638889</c:v>
                </c:pt>
                <c:pt idx="5188">
                  <c:v>44911.175244641207</c:v>
                </c:pt>
                <c:pt idx="5189">
                  <c:v>44911.31258435185</c:v>
                </c:pt>
                <c:pt idx="5190">
                  <c:v>44911.449925347224</c:v>
                </c:pt>
                <c:pt idx="5191">
                  <c:v>44911.58726320602</c:v>
                </c:pt>
                <c:pt idx="5192">
                  <c:v>44911.724601921298</c:v>
                </c:pt>
                <c:pt idx="5193">
                  <c:v>44911.861942673611</c:v>
                </c:pt>
                <c:pt idx="5194">
                  <c:v>44911.99928261574</c:v>
                </c:pt>
                <c:pt idx="5195">
                  <c:v>44912.136621331018</c:v>
                </c:pt>
                <c:pt idx="5196">
                  <c:v>44912.273959826387</c:v>
                </c:pt>
                <c:pt idx="5197">
                  <c:v>44912.411301377317</c:v>
                </c:pt>
                <c:pt idx="5198">
                  <c:v>44912.548639699075</c:v>
                </c:pt>
                <c:pt idx="5199">
                  <c:v>44912.685977824076</c:v>
                </c:pt>
                <c:pt idx="5200">
                  <c:v>44912.823318125003</c:v>
                </c:pt>
                <c:pt idx="5201">
                  <c:v>44912.960658645832</c:v>
                </c:pt>
                <c:pt idx="5202">
                  <c:v>44913.097997708333</c:v>
                </c:pt>
                <c:pt idx="5203">
                  <c:v>44913.23533520833</c:v>
                </c:pt>
                <c:pt idx="5204">
                  <c:v>44913.372676574072</c:v>
                </c:pt>
                <c:pt idx="5205">
                  <c:v>44913.510015671294</c:v>
                </c:pt>
                <c:pt idx="5206">
                  <c:v>44913.647353310182</c:v>
                </c:pt>
                <c:pt idx="5207">
                  <c:v>44913.784692754627</c:v>
                </c:pt>
                <c:pt idx="5208">
                  <c:v>44913.922033425923</c:v>
                </c:pt>
                <c:pt idx="5209">
                  <c:v>44914.059372557873</c:v>
                </c:pt>
                <c:pt idx="5210">
                  <c:v>44914.19671019676</c:v>
                </c:pt>
                <c:pt idx="5211">
                  <c:v>44914.334050335645</c:v>
                </c:pt>
                <c:pt idx="5212">
                  <c:v>44914.471390567131</c:v>
                </c:pt>
                <c:pt idx="5213">
                  <c:v>44914.608728171297</c:v>
                </c:pt>
                <c:pt idx="5214">
                  <c:v>44914.746067048611</c:v>
                </c:pt>
                <c:pt idx="5215">
                  <c:v>44914.88340741898</c:v>
                </c:pt>
                <c:pt idx="5216">
                  <c:v>44915.020746932867</c:v>
                </c:pt>
                <c:pt idx="5217">
                  <c:v>44915.158085081021</c:v>
                </c:pt>
                <c:pt idx="5218">
                  <c:v>44915.295423912037</c:v>
                </c:pt>
                <c:pt idx="5219">
                  <c:v>44915.432764930556</c:v>
                </c:pt>
                <c:pt idx="5220">
                  <c:v>44915.570102534723</c:v>
                </c:pt>
                <c:pt idx="5221">
                  <c:v>44915.707440555554</c:v>
                </c:pt>
                <c:pt idx="5222">
                  <c:v>44915.844780798609</c:v>
                </c:pt>
                <c:pt idx="5223">
                  <c:v>44915.982120636574</c:v>
                </c:pt>
                <c:pt idx="5224">
                  <c:v>44916.119459155096</c:v>
                </c:pt>
                <c:pt idx="5225">
                  <c:v>44916.256796770831</c:v>
                </c:pt>
                <c:pt idx="5226">
                  <c:v>44916.394137858799</c:v>
                </c:pt>
                <c:pt idx="5227">
                  <c:v>44916.531476122684</c:v>
                </c:pt>
                <c:pt idx="5228">
                  <c:v>44916.668813645832</c:v>
                </c:pt>
                <c:pt idx="5229">
                  <c:v>44916.806153275465</c:v>
                </c:pt>
                <c:pt idx="5230">
                  <c:v>44916.943493553241</c:v>
                </c:pt>
                <c:pt idx="5231">
                  <c:v>44917.08083230324</c:v>
                </c:pt>
                <c:pt idx="5232">
                  <c:v>44917.218169409723</c:v>
                </c:pt>
                <c:pt idx="5233">
                  <c:v>44917.355510081019</c:v>
                </c:pt>
                <c:pt idx="5234">
                  <c:v>44917.492849374998</c:v>
                </c:pt>
                <c:pt idx="5235">
                  <c:v>44917.630186678238</c:v>
                </c:pt>
                <c:pt idx="5236">
                  <c:v>44917.767525543983</c:v>
                </c:pt>
                <c:pt idx="5237">
                  <c:v>44917.904865717595</c:v>
                </c:pt>
                <c:pt idx="5238">
                  <c:v>44918.042204722224</c:v>
                </c:pt>
                <c:pt idx="5239">
                  <c:v>44918.179542210652</c:v>
                </c:pt>
                <c:pt idx="5240">
                  <c:v>44918.316881365739</c:v>
                </c:pt>
                <c:pt idx="5241">
                  <c:v>44918.454221585649</c:v>
                </c:pt>
                <c:pt idx="5242">
                  <c:v>44918.591558761575</c:v>
                </c:pt>
                <c:pt idx="5243">
                  <c:v>44918.728896886576</c:v>
                </c:pt>
                <c:pt idx="5244">
                  <c:v>44918.866236967595</c:v>
                </c:pt>
                <c:pt idx="5245">
                  <c:v>44919.003576192132</c:v>
                </c:pt>
                <c:pt idx="5246">
                  <c:v>44919.140914201387</c:v>
                </c:pt>
                <c:pt idx="5247">
                  <c:v>44919.278252152777</c:v>
                </c:pt>
                <c:pt idx="5248">
                  <c:v>44919.415593032405</c:v>
                </c:pt>
                <c:pt idx="5249">
                  <c:v>44919.552930601851</c:v>
                </c:pt>
                <c:pt idx="5250">
                  <c:v>44919.690268124999</c:v>
                </c:pt>
                <c:pt idx="5251">
                  <c:v>44919.827607812498</c:v>
                </c:pt>
                <c:pt idx="5252">
                  <c:v>44919.964947627312</c:v>
                </c:pt>
                <c:pt idx="5253">
                  <c:v>44920.102285983798</c:v>
                </c:pt>
                <c:pt idx="5254">
                  <c:v>44920.239622881942</c:v>
                </c:pt>
                <c:pt idx="5255">
                  <c:v>44920.37696361111</c:v>
                </c:pt>
                <c:pt idx="5256">
                  <c:v>44920.514301921299</c:v>
                </c:pt>
                <c:pt idx="5257">
                  <c:v>44920.651638923613</c:v>
                </c:pt>
                <c:pt idx="5258">
                  <c:v>44920.788977812503</c:v>
                </c:pt>
                <c:pt idx="5259">
                  <c:v>44920.926317835649</c:v>
                </c:pt>
                <c:pt idx="5260">
                  <c:v>44921.063656284721</c:v>
                </c:pt>
                <c:pt idx="5261">
                  <c:v>44921.200993229169</c:v>
                </c:pt>
                <c:pt idx="5262">
                  <c:v>44921.338332893516</c:v>
                </c:pt>
                <c:pt idx="5263">
                  <c:v>44921.475672384258</c:v>
                </c:pt>
                <c:pt idx="5264">
                  <c:v>44921.613009351851</c:v>
                </c:pt>
                <c:pt idx="5265">
                  <c:v>44921.75034766204</c:v>
                </c:pt>
                <c:pt idx="5266">
                  <c:v>44921.887687372684</c:v>
                </c:pt>
                <c:pt idx="5267">
                  <c:v>44922.025026226853</c:v>
                </c:pt>
                <c:pt idx="5268">
                  <c:v>44922.16236545139</c:v>
                </c:pt>
                <c:pt idx="5269">
                  <c:v>44922.29970732639</c:v>
                </c:pt>
                <c:pt idx="5270">
                  <c:v>44922.437051180554</c:v>
                </c:pt>
                <c:pt idx="5271">
                  <c:v>44922.574391666669</c:v>
                </c:pt>
                <c:pt idx="5272">
                  <c:v>44922.711732662036</c:v>
                </c:pt>
                <c:pt idx="5273">
                  <c:v>44922.849075879632</c:v>
                </c:pt>
                <c:pt idx="5274">
                  <c:v>44922.986418564818</c:v>
                </c:pt>
                <c:pt idx="5275">
                  <c:v>44923.123759953705</c:v>
                </c:pt>
                <c:pt idx="5276">
                  <c:v>44923.261100613425</c:v>
                </c:pt>
                <c:pt idx="5277">
                  <c:v>44923.398444641207</c:v>
                </c:pt>
                <c:pt idx="5278">
                  <c:v>44923.535785752312</c:v>
                </c:pt>
                <c:pt idx="5279">
                  <c:v>44923.673126238427</c:v>
                </c:pt>
                <c:pt idx="5280">
                  <c:v>44923.810468877316</c:v>
                </c:pt>
                <c:pt idx="5281">
                  <c:v>44923.94781203704</c:v>
                </c:pt>
                <c:pt idx="5282">
                  <c:v>44924.085153692133</c:v>
                </c:pt>
                <c:pt idx="5283">
                  <c:v>44924.222493692127</c:v>
                </c:pt>
                <c:pt idx="5284">
                  <c:v>44924.359837384261</c:v>
                </c:pt>
                <c:pt idx="5285">
                  <c:v>44924.497179432874</c:v>
                </c:pt>
                <c:pt idx="5286">
                  <c:v>44924.634519629632</c:v>
                </c:pt>
                <c:pt idx="5287">
                  <c:v>44924.771861423615</c:v>
                </c:pt>
                <c:pt idx="5288">
                  <c:v>44924.909204537034</c:v>
                </c:pt>
                <c:pt idx="5289">
                  <c:v>44925.046546365738</c:v>
                </c:pt>
                <c:pt idx="5290">
                  <c:v>44925.183886689818</c:v>
                </c:pt>
                <c:pt idx="5291">
                  <c:v>44925.321228854169</c:v>
                </c:pt>
                <c:pt idx="5292">
                  <c:v>44925.458571875002</c:v>
                </c:pt>
                <c:pt idx="5293">
                  <c:v>44925.595911944445</c:v>
                </c:pt>
                <c:pt idx="5294">
                  <c:v>44925.733253055558</c:v>
                </c:pt>
                <c:pt idx="5295">
                  <c:v>44925.870596006942</c:v>
                </c:pt>
                <c:pt idx="5296">
                  <c:v>44926.007938078707</c:v>
                </c:pt>
                <c:pt idx="5297">
                  <c:v>44926.145278912038</c:v>
                </c:pt>
                <c:pt idx="5298">
                  <c:v>44926.282619861115</c:v>
                </c:pt>
                <c:pt idx="5299">
                  <c:v>44926.419963587963</c:v>
                </c:pt>
                <c:pt idx="5300">
                  <c:v>44926.557303946756</c:v>
                </c:pt>
                <c:pt idx="5301">
                  <c:v>44926.694644363422</c:v>
                </c:pt>
                <c:pt idx="5302">
                  <c:v>44926.831986967591</c:v>
                </c:pt>
                <c:pt idx="5303">
                  <c:v>44926.969329583335</c:v>
                </c:pt>
                <c:pt idx="5304">
                  <c:v>44927.106670763889</c:v>
                </c:pt>
                <c:pt idx="5305">
                  <c:v>44927.244010590279</c:v>
                </c:pt>
                <c:pt idx="5306">
                  <c:v>44927.381354189813</c:v>
                </c:pt>
                <c:pt idx="5307">
                  <c:v>44927.518695254628</c:v>
                </c:pt>
                <c:pt idx="5308">
                  <c:v>44927.65603515046</c:v>
                </c:pt>
                <c:pt idx="5309">
                  <c:v>44927.793377002316</c:v>
                </c:pt>
                <c:pt idx="5310">
                  <c:v>44927.930719884258</c:v>
                </c:pt>
                <c:pt idx="5311">
                  <c:v>44928.068061168982</c:v>
                </c:pt>
                <c:pt idx="5312">
                  <c:v>44928.205400925923</c:v>
                </c:pt>
                <c:pt idx="5313">
                  <c:v>44928.342743645837</c:v>
                </c:pt>
                <c:pt idx="5314">
                  <c:v>44928.480085891206</c:v>
                </c:pt>
                <c:pt idx="5315">
                  <c:v>44928.61742574074</c:v>
                </c:pt>
                <c:pt idx="5316">
                  <c:v>44928.754766990744</c:v>
                </c:pt>
                <c:pt idx="5317">
                  <c:v>44928.892109594904</c:v>
                </c:pt>
                <c:pt idx="5318">
                  <c:v>44929.029451296294</c:v>
                </c:pt>
                <c:pt idx="5319">
                  <c:v>44929.166791527779</c:v>
                </c:pt>
                <c:pt idx="5320">
                  <c:v>44929.304132847225</c:v>
                </c:pt>
                <c:pt idx="5321">
                  <c:v>44929.441475891203</c:v>
                </c:pt>
                <c:pt idx="5322">
                  <c:v>44929.578815636574</c:v>
                </c:pt>
                <c:pt idx="5323">
                  <c:v>44929.716156030096</c:v>
                </c:pt>
                <c:pt idx="5324">
                  <c:v>44929.853498599536</c:v>
                </c:pt>
                <c:pt idx="5325">
                  <c:v>44929.990840520833</c:v>
                </c:pt>
                <c:pt idx="5326">
                  <c:v>44930.128181180553</c:v>
                </c:pt>
                <c:pt idx="5327">
                  <c:v>44930.265521284724</c:v>
                </c:pt>
                <c:pt idx="5328">
                  <c:v>44930.402864675925</c:v>
                </c:pt>
                <c:pt idx="5329">
                  <c:v>44930.540205034726</c:v>
                </c:pt>
                <c:pt idx="5330">
                  <c:v>44930.677544918981</c:v>
                </c:pt>
                <c:pt idx="5331">
                  <c:v>44930.814886956017</c:v>
                </c:pt>
                <c:pt idx="5332">
                  <c:v>44930.952229432871</c:v>
                </c:pt>
                <c:pt idx="5333">
                  <c:v>44931.089570416669</c:v>
                </c:pt>
                <c:pt idx="5334">
                  <c:v>44931.226909756944</c:v>
                </c:pt>
                <c:pt idx="5335">
                  <c:v>44931.364252893516</c:v>
                </c:pt>
                <c:pt idx="5336">
                  <c:v>44931.501594155096</c:v>
                </c:pt>
                <c:pt idx="5337">
                  <c:v>44931.638933668983</c:v>
                </c:pt>
                <c:pt idx="5338">
                  <c:v>44931.776274872682</c:v>
                </c:pt>
                <c:pt idx="5339">
                  <c:v>44931.913617384256</c:v>
                </c:pt>
                <c:pt idx="5340">
                  <c:v>44932.050958506945</c:v>
                </c:pt>
                <c:pt idx="5341">
                  <c:v>44932.188298136571</c:v>
                </c:pt>
                <c:pt idx="5342">
                  <c:v>44932.325639826391</c:v>
                </c:pt>
                <c:pt idx="5343">
                  <c:v>44932.462982129633</c:v>
                </c:pt>
                <c:pt idx="5344">
                  <c:v>44932.600321585647</c:v>
                </c:pt>
                <c:pt idx="5345">
                  <c:v>44932.737662164349</c:v>
                </c:pt>
                <c:pt idx="5346">
                  <c:v>44932.875004467591</c:v>
                </c:pt>
                <c:pt idx="5347">
                  <c:v>44933.012345902775</c:v>
                </c:pt>
                <c:pt idx="5348">
                  <c:v>44933.149686064811</c:v>
                </c:pt>
                <c:pt idx="5349">
                  <c:v>44933.287026516206</c:v>
                </c:pt>
                <c:pt idx="5350">
                  <c:v>44933.424369583336</c:v>
                </c:pt>
                <c:pt idx="5351">
                  <c:v>44933.561709224537</c:v>
                </c:pt>
                <c:pt idx="5352">
                  <c:v>44933.699049074072</c:v>
                </c:pt>
                <c:pt idx="5353">
                  <c:v>44933.836391111108</c:v>
                </c:pt>
                <c:pt idx="5354">
                  <c:v>44933.973733032406</c:v>
                </c:pt>
                <c:pt idx="5355">
                  <c:v>44934.111073541666</c:v>
                </c:pt>
                <c:pt idx="5356">
                  <c:v>44934.248412835645</c:v>
                </c:pt>
                <c:pt idx="5357">
                  <c:v>44934.385755810188</c:v>
                </c:pt>
                <c:pt idx="5358">
                  <c:v>44934.523096157405</c:v>
                </c:pt>
                <c:pt idx="5359">
                  <c:v>44934.660435474536</c:v>
                </c:pt>
                <c:pt idx="5360">
                  <c:v>44934.797776805557</c:v>
                </c:pt>
                <c:pt idx="5361">
                  <c:v>44934.935119050926</c:v>
                </c:pt>
                <c:pt idx="5362">
                  <c:v>44935.072459710645</c:v>
                </c:pt>
                <c:pt idx="5363">
                  <c:v>44935.209798796299</c:v>
                </c:pt>
                <c:pt idx="5364">
                  <c:v>44935.347141064813</c:v>
                </c:pt>
                <c:pt idx="5365">
                  <c:v>44935.484482557869</c:v>
                </c:pt>
                <c:pt idx="5366">
                  <c:v>44935.621821782406</c:v>
                </c:pt>
                <c:pt idx="5367">
                  <c:v>44935.759162476854</c:v>
                </c:pt>
                <c:pt idx="5368">
                  <c:v>44935.896504479169</c:v>
                </c:pt>
                <c:pt idx="5369">
                  <c:v>44936.033845509257</c:v>
                </c:pt>
                <c:pt idx="5370">
                  <c:v>44936.171185046296</c:v>
                </c:pt>
                <c:pt idx="5371">
                  <c:v>44936.308525856482</c:v>
                </c:pt>
                <c:pt idx="5372">
                  <c:v>44936.445868171293</c:v>
                </c:pt>
                <c:pt idx="5373">
                  <c:v>44936.583207268515</c:v>
                </c:pt>
                <c:pt idx="5374">
                  <c:v>44936.720547118057</c:v>
                </c:pt>
                <c:pt idx="5375">
                  <c:v>44936.857889085652</c:v>
                </c:pt>
                <c:pt idx="5376">
                  <c:v>44936.995230312503</c:v>
                </c:pt>
                <c:pt idx="5377">
                  <c:v>44937.132570300928</c:v>
                </c:pt>
                <c:pt idx="5378">
                  <c:v>44937.269909907409</c:v>
                </c:pt>
                <c:pt idx="5379">
                  <c:v>44937.407252685189</c:v>
                </c:pt>
                <c:pt idx="5380">
                  <c:v>44937.544592326391</c:v>
                </c:pt>
                <c:pt idx="5381">
                  <c:v>44937.681931643521</c:v>
                </c:pt>
                <c:pt idx="5382">
                  <c:v>44937.819273113426</c:v>
                </c:pt>
                <c:pt idx="5383">
                  <c:v>44937.956614918985</c:v>
                </c:pt>
                <c:pt idx="5384">
                  <c:v>44938.093955254626</c:v>
                </c:pt>
                <c:pt idx="5385">
                  <c:v>44938.231293969904</c:v>
                </c:pt>
                <c:pt idx="5386">
                  <c:v>44938.368636539351</c:v>
                </c:pt>
                <c:pt idx="5387">
                  <c:v>44938.505977013891</c:v>
                </c:pt>
                <c:pt idx="5388">
                  <c:v>44938.643315891204</c:v>
                </c:pt>
                <c:pt idx="5389">
                  <c:v>44938.780656516203</c:v>
                </c:pt>
                <c:pt idx="5390">
                  <c:v>44938.917998414348</c:v>
                </c:pt>
                <c:pt idx="5391">
                  <c:v>44939.055338831022</c:v>
                </c:pt>
                <c:pt idx="5392">
                  <c:v>44939.192677766201</c:v>
                </c:pt>
                <c:pt idx="5393">
                  <c:v>44939.330018981484</c:v>
                </c:pt>
                <c:pt idx="5394">
                  <c:v>44939.467360543982</c:v>
                </c:pt>
                <c:pt idx="5395">
                  <c:v>44939.604699363423</c:v>
                </c:pt>
                <c:pt idx="5396">
                  <c:v>44939.742039398145</c:v>
                </c:pt>
                <c:pt idx="5397">
                  <c:v>44939.879381030092</c:v>
                </c:pt>
                <c:pt idx="5398">
                  <c:v>44940.016721793982</c:v>
                </c:pt>
                <c:pt idx="5399">
                  <c:v>44940.154061250003</c:v>
                </c:pt>
                <c:pt idx="5400">
                  <c:v>44940.291401180555</c:v>
                </c:pt>
                <c:pt idx="5401">
                  <c:v>44940.428743518518</c:v>
                </c:pt>
                <c:pt idx="5402">
                  <c:v>44940.566082430552</c:v>
                </c:pt>
                <c:pt idx="5403">
                  <c:v>44940.703421655089</c:v>
                </c:pt>
                <c:pt idx="5404">
                  <c:v>44940.840763078704</c:v>
                </c:pt>
                <c:pt idx="5405">
                  <c:v>44940.978104247682</c:v>
                </c:pt>
                <c:pt idx="5406">
                  <c:v>44941.115444039351</c:v>
                </c:pt>
                <c:pt idx="5407">
                  <c:v>44941.252782766205</c:v>
                </c:pt>
                <c:pt idx="5408">
                  <c:v>44941.390125069447</c:v>
                </c:pt>
                <c:pt idx="5409">
                  <c:v>44941.527464652776</c:v>
                </c:pt>
                <c:pt idx="5410">
                  <c:v>44941.664803344909</c:v>
                </c:pt>
                <c:pt idx="5411">
                  <c:v>44941.802144108799</c:v>
                </c:pt>
                <c:pt idx="5412">
                  <c:v>44941.939485636576</c:v>
                </c:pt>
                <c:pt idx="5413">
                  <c:v>44942.076825613425</c:v>
                </c:pt>
                <c:pt idx="5414">
                  <c:v>44942.21416398148</c:v>
                </c:pt>
                <c:pt idx="5415">
                  <c:v>44942.351505729166</c:v>
                </c:pt>
                <c:pt idx="5416">
                  <c:v>44942.488846388886</c:v>
                </c:pt>
                <c:pt idx="5417">
                  <c:v>44942.626184930552</c:v>
                </c:pt>
                <c:pt idx="5418">
                  <c:v>44942.76352497685</c:v>
                </c:pt>
                <c:pt idx="5419">
                  <c:v>44942.900866319447</c:v>
                </c:pt>
                <c:pt idx="5420">
                  <c:v>44943.038206608799</c:v>
                </c:pt>
                <c:pt idx="5421">
                  <c:v>44943.175545381942</c:v>
                </c:pt>
                <c:pt idx="5422">
                  <c:v>44943.312885624997</c:v>
                </c:pt>
                <c:pt idx="5423">
                  <c:v>44943.450227152774</c:v>
                </c:pt>
                <c:pt idx="5424">
                  <c:v>44943.587565543981</c:v>
                </c:pt>
                <c:pt idx="5425">
                  <c:v>44943.724904780094</c:v>
                </c:pt>
                <c:pt idx="5426">
                  <c:v>44943.862246087963</c:v>
                </c:pt>
                <c:pt idx="5427">
                  <c:v>44943.999586562502</c:v>
                </c:pt>
                <c:pt idx="5428">
                  <c:v>44944.13692582176</c:v>
                </c:pt>
                <c:pt idx="5429">
                  <c:v>44944.274264861109</c:v>
                </c:pt>
                <c:pt idx="5430">
                  <c:v>44944.411606956019</c:v>
                </c:pt>
                <c:pt idx="5431">
                  <c:v>44944.548945833332</c:v>
                </c:pt>
                <c:pt idx="5432">
                  <c:v>44944.686284513889</c:v>
                </c:pt>
                <c:pt idx="5433">
                  <c:v>44944.823625370373</c:v>
                </c:pt>
                <c:pt idx="5434">
                  <c:v>44944.960966446757</c:v>
                </c:pt>
                <c:pt idx="5435">
                  <c:v>44945.098306064814</c:v>
                </c:pt>
                <c:pt idx="5436">
                  <c:v>44945.235644131943</c:v>
                </c:pt>
                <c:pt idx="5437">
                  <c:v>44945.372986064816</c:v>
                </c:pt>
                <c:pt idx="5438">
                  <c:v>44945.51032572917</c:v>
                </c:pt>
                <c:pt idx="5439">
                  <c:v>44945.647663935182</c:v>
                </c:pt>
                <c:pt idx="5440">
                  <c:v>44945.785003958335</c:v>
                </c:pt>
                <c:pt idx="5441">
                  <c:v>44945.922345208332</c:v>
                </c:pt>
                <c:pt idx="5442">
                  <c:v>44946.059684918982</c:v>
                </c:pt>
                <c:pt idx="5443">
                  <c:v>44946.197023136578</c:v>
                </c:pt>
                <c:pt idx="5444">
                  <c:v>44946.334363865739</c:v>
                </c:pt>
                <c:pt idx="5445">
                  <c:v>44946.471704687501</c:v>
                </c:pt>
                <c:pt idx="5446">
                  <c:v>44946.609042881944</c:v>
                </c:pt>
                <c:pt idx="5447">
                  <c:v>44946.746382349535</c:v>
                </c:pt>
                <c:pt idx="5448">
                  <c:v>44946.883723321756</c:v>
                </c:pt>
                <c:pt idx="5449">
                  <c:v>44947.021063437503</c:v>
                </c:pt>
                <c:pt idx="5450">
                  <c:v>44947.158402187502</c:v>
                </c:pt>
                <c:pt idx="5451">
                  <c:v>44947.295741608796</c:v>
                </c:pt>
                <c:pt idx="5452">
                  <c:v>44947.433083229167</c:v>
                </c:pt>
                <c:pt idx="5453">
                  <c:v>44947.570421446762</c:v>
                </c:pt>
                <c:pt idx="5454">
                  <c:v>44947.707760081015</c:v>
                </c:pt>
                <c:pt idx="5455">
                  <c:v>44947.845100925922</c:v>
                </c:pt>
                <c:pt idx="5456">
                  <c:v>44947.982441377317</c:v>
                </c:pt>
                <c:pt idx="5457">
                  <c:v>44948.119780497684</c:v>
                </c:pt>
                <c:pt idx="5458">
                  <c:v>44948.257118726855</c:v>
                </c:pt>
                <c:pt idx="5459">
                  <c:v>44948.394460428244</c:v>
                </c:pt>
                <c:pt idx="5460">
                  <c:v>44948.531799317127</c:v>
                </c:pt>
                <c:pt idx="5461">
                  <c:v>44948.669137442128</c:v>
                </c:pt>
                <c:pt idx="5462">
                  <c:v>44948.806477685182</c:v>
                </c:pt>
                <c:pt idx="5463">
                  <c:v>44948.943818587963</c:v>
                </c:pt>
                <c:pt idx="5464">
                  <c:v>44949.08115795139</c:v>
                </c:pt>
                <c:pt idx="5465">
                  <c:v>44949.218495671295</c:v>
                </c:pt>
                <c:pt idx="5466">
                  <c:v>44949.355836944444</c:v>
                </c:pt>
                <c:pt idx="5467">
                  <c:v>44949.493176863427</c:v>
                </c:pt>
                <c:pt idx="5468">
                  <c:v>44949.630514780096</c:v>
                </c:pt>
                <c:pt idx="5469">
                  <c:v>44949.767854259262</c:v>
                </c:pt>
                <c:pt idx="5470">
                  <c:v>44949.90519503472</c:v>
                </c:pt>
                <c:pt idx="5471">
                  <c:v>44950.042534652777</c:v>
                </c:pt>
                <c:pt idx="5472">
                  <c:v>44950.179872754627</c:v>
                </c:pt>
                <c:pt idx="5473">
                  <c:v>44950.317212499998</c:v>
                </c:pt>
                <c:pt idx="5474">
                  <c:v>44950.454553333337</c:v>
                </c:pt>
                <c:pt idx="5475">
                  <c:v>44950.591891111108</c:v>
                </c:pt>
                <c:pt idx="5476">
                  <c:v>44950.729229837962</c:v>
                </c:pt>
                <c:pt idx="5477">
                  <c:v>44950.866570520833</c:v>
                </c:pt>
                <c:pt idx="5478">
                  <c:v>44951.003910335647</c:v>
                </c:pt>
                <c:pt idx="5479">
                  <c:v>44951.141248946762</c:v>
                </c:pt>
                <c:pt idx="5480">
                  <c:v>44951.278587488428</c:v>
                </c:pt>
                <c:pt idx="5481">
                  <c:v>44951.415928958333</c:v>
                </c:pt>
                <c:pt idx="5482">
                  <c:v>44951.553267129631</c:v>
                </c:pt>
                <c:pt idx="5483">
                  <c:v>44951.690605231481</c:v>
                </c:pt>
                <c:pt idx="5484">
                  <c:v>44951.827945509256</c:v>
                </c:pt>
                <c:pt idx="5485">
                  <c:v>44951.965285902777</c:v>
                </c:pt>
                <c:pt idx="5486">
                  <c:v>44952.102624861109</c:v>
                </c:pt>
                <c:pt idx="5487">
                  <c:v>44952.239962337961</c:v>
                </c:pt>
                <c:pt idx="5488">
                  <c:v>44952.377303634261</c:v>
                </c:pt>
                <c:pt idx="5489">
                  <c:v>44952.514642546295</c:v>
                </c:pt>
                <c:pt idx="5490">
                  <c:v>44952.651980127317</c:v>
                </c:pt>
                <c:pt idx="5491">
                  <c:v>44952.789319594907</c:v>
                </c:pt>
                <c:pt idx="5492">
                  <c:v>44952.926660196761</c:v>
                </c:pt>
                <c:pt idx="5493">
                  <c:v>44953.063999224534</c:v>
                </c:pt>
                <c:pt idx="5494">
                  <c:v>44953.201336736114</c:v>
                </c:pt>
                <c:pt idx="5495">
                  <c:v>44953.338676979169</c:v>
                </c:pt>
                <c:pt idx="5496">
                  <c:v>44953.476017037035</c:v>
                </c:pt>
                <c:pt idx="5497">
                  <c:v>44953.613354594905</c:v>
                </c:pt>
                <c:pt idx="5498">
                  <c:v>44953.750693472219</c:v>
                </c:pt>
                <c:pt idx="5499">
                  <c:v>44953.888033761577</c:v>
                </c:pt>
                <c:pt idx="5500">
                  <c:v>44954.025373194447</c:v>
                </c:pt>
                <c:pt idx="5501">
                  <c:v>44954.162711203702</c:v>
                </c:pt>
                <c:pt idx="5502">
                  <c:v>44954.300050081016</c:v>
                </c:pt>
                <c:pt idx="5503">
                  <c:v>44954.437390925923</c:v>
                </c:pt>
                <c:pt idx="5504">
                  <c:v>44954.574728414351</c:v>
                </c:pt>
                <c:pt idx="5505">
                  <c:v>44954.712066412038</c:v>
                </c:pt>
                <c:pt idx="5506">
                  <c:v>44954.849406631947</c:v>
                </c:pt>
                <c:pt idx="5507">
                  <c:v>44954.986746319446</c:v>
                </c:pt>
                <c:pt idx="5508">
                  <c:v>44955.124084699077</c:v>
                </c:pt>
                <c:pt idx="5509">
                  <c:v>44955.261422361109</c:v>
                </c:pt>
                <c:pt idx="5510">
                  <c:v>44955.398763391204</c:v>
                </c:pt>
                <c:pt idx="5511">
                  <c:v>44955.536101504629</c:v>
                </c:pt>
                <c:pt idx="5512">
                  <c:v>44955.673438993057</c:v>
                </c:pt>
                <c:pt idx="5513">
                  <c:v>44955.810778634259</c:v>
                </c:pt>
                <c:pt idx="5514">
                  <c:v>44955.948118796296</c:v>
                </c:pt>
                <c:pt idx="5515">
                  <c:v>44956.085457465277</c:v>
                </c:pt>
                <c:pt idx="5516">
                  <c:v>44956.222794467591</c:v>
                </c:pt>
                <c:pt idx="5517">
                  <c:v>44956.360135162038</c:v>
                </c:pt>
                <c:pt idx="5518">
                  <c:v>44956.497474236108</c:v>
                </c:pt>
                <c:pt idx="5519">
                  <c:v>44956.634811435186</c:v>
                </c:pt>
                <c:pt idx="5520">
                  <c:v>44956.772150243058</c:v>
                </c:pt>
                <c:pt idx="5521">
                  <c:v>44956.909490370374</c:v>
                </c:pt>
                <c:pt idx="5522">
                  <c:v>44957.04682920139</c:v>
                </c:pt>
                <c:pt idx="5523">
                  <c:v>44957.184166539351</c:v>
                </c:pt>
                <c:pt idx="5524">
                  <c:v>44957.321505717591</c:v>
                </c:pt>
                <c:pt idx="5525">
                  <c:v>44957.458845752313</c:v>
                </c:pt>
                <c:pt idx="5526">
                  <c:v>44957.596182847221</c:v>
                </c:pt>
                <c:pt idx="5527">
                  <c:v>44957.733520972222</c:v>
                </c:pt>
                <c:pt idx="5528">
                  <c:v>44957.870860937503</c:v>
                </c:pt>
                <c:pt idx="5529">
                  <c:v>44958.008200034725</c:v>
                </c:pt>
                <c:pt idx="5530">
                  <c:v>44958.1455378588</c:v>
                </c:pt>
                <c:pt idx="5531">
                  <c:v>44958.28287934028</c:v>
                </c:pt>
                <c:pt idx="5532">
                  <c:v>44958.420223611109</c:v>
                </c:pt>
                <c:pt idx="5533">
                  <c:v>44958.557564513889</c:v>
                </c:pt>
                <c:pt idx="5534">
                  <c:v>44958.694905474535</c:v>
                </c:pt>
                <c:pt idx="5535">
                  <c:v>44958.832248622683</c:v>
                </c:pt>
                <c:pt idx="5536">
                  <c:v>44958.969591782406</c:v>
                </c:pt>
                <c:pt idx="5537">
                  <c:v>44959.106933506948</c:v>
                </c:pt>
                <c:pt idx="5538">
                  <c:v>44959.244273877317</c:v>
                </c:pt>
                <c:pt idx="5539">
                  <c:v>44959.381618009262</c:v>
                </c:pt>
                <c:pt idx="5540">
                  <c:v>44959.518959629633</c:v>
                </c:pt>
                <c:pt idx="5541">
                  <c:v>44959.656300069444</c:v>
                </c:pt>
                <c:pt idx="5542">
                  <c:v>44959.79364246528</c:v>
                </c:pt>
                <c:pt idx="5543">
                  <c:v>44959.930985879633</c:v>
                </c:pt>
                <c:pt idx="5544">
                  <c:v>44960.068327719906</c:v>
                </c:pt>
                <c:pt idx="5545">
                  <c:v>44960.205668020833</c:v>
                </c:pt>
                <c:pt idx="5546">
                  <c:v>44960.343011273151</c:v>
                </c:pt>
                <c:pt idx="5547">
                  <c:v>44960.4803540625</c:v>
                </c:pt>
                <c:pt idx="5548">
                  <c:v>44960.617694456021</c:v>
                </c:pt>
                <c:pt idx="5549">
                  <c:v>44960.755036249997</c:v>
                </c:pt>
                <c:pt idx="5550">
                  <c:v>44960.892379398145</c:v>
                </c:pt>
                <c:pt idx="5551">
                  <c:v>44961.029721643521</c:v>
                </c:pt>
                <c:pt idx="5552">
                  <c:v>44961.167062418979</c:v>
                </c:pt>
                <c:pt idx="5553">
                  <c:v>44961.304404270835</c:v>
                </c:pt>
                <c:pt idx="5554">
                  <c:v>44961.441747858793</c:v>
                </c:pt>
                <c:pt idx="5555">
                  <c:v>44961.57908815972</c:v>
                </c:pt>
                <c:pt idx="5556">
                  <c:v>44961.716429074077</c:v>
                </c:pt>
                <c:pt idx="5557">
                  <c:v>44961.853772187504</c:v>
                </c:pt>
                <c:pt idx="5558">
                  <c:v>44961.991114652781</c:v>
                </c:pt>
                <c:pt idx="5559">
                  <c:v>44962.128455844904</c:v>
                </c:pt>
                <c:pt idx="5560">
                  <c:v>44962.265796493055</c:v>
                </c:pt>
                <c:pt idx="5561">
                  <c:v>44962.403140416667</c:v>
                </c:pt>
                <c:pt idx="5562">
                  <c:v>44962.540481307871</c:v>
                </c:pt>
                <c:pt idx="5563">
                  <c:v>44962.677821724537</c:v>
                </c:pt>
                <c:pt idx="5564">
                  <c:v>44962.815164305553</c:v>
                </c:pt>
                <c:pt idx="5565">
                  <c:v>44962.952507303242</c:v>
                </c:pt>
                <c:pt idx="5566">
                  <c:v>44963.089848819443</c:v>
                </c:pt>
                <c:pt idx="5567">
                  <c:v>44963.22718869213</c:v>
                </c:pt>
                <c:pt idx="5568">
                  <c:v>44963.364532361113</c:v>
                </c:pt>
                <c:pt idx="5569">
                  <c:v>44963.50187414352</c:v>
                </c:pt>
                <c:pt idx="5570">
                  <c:v>44963.639214189818</c:v>
                </c:pt>
                <c:pt idx="5571">
                  <c:v>44963.776555914352</c:v>
                </c:pt>
                <c:pt idx="5572">
                  <c:v>44963.91389895833</c:v>
                </c:pt>
                <c:pt idx="5573">
                  <c:v>44964.051240601853</c:v>
                </c:pt>
                <c:pt idx="5574">
                  <c:v>44964.188580752314</c:v>
                </c:pt>
                <c:pt idx="5575">
                  <c:v>44964.325922951386</c:v>
                </c:pt>
                <c:pt idx="5576">
                  <c:v>44964.463265775463</c:v>
                </c:pt>
                <c:pt idx="5577">
                  <c:v>44964.600605740743</c:v>
                </c:pt>
                <c:pt idx="5578">
                  <c:v>44964.73794684028</c:v>
                </c:pt>
                <c:pt idx="5579">
                  <c:v>44964.87528965278</c:v>
                </c:pt>
                <c:pt idx="5580">
                  <c:v>44965.012631597223</c:v>
                </c:pt>
                <c:pt idx="5581">
                  <c:v>44965.149972268518</c:v>
                </c:pt>
                <c:pt idx="5582">
                  <c:v>44965.287313229164</c:v>
                </c:pt>
                <c:pt idx="5583">
                  <c:v>44965.424656805553</c:v>
                </c:pt>
                <c:pt idx="5584">
                  <c:v>44965.561996956021</c:v>
                </c:pt>
                <c:pt idx="5585">
                  <c:v>44965.699337303238</c:v>
                </c:pt>
                <c:pt idx="5586">
                  <c:v>44965.836679837965</c:v>
                </c:pt>
                <c:pt idx="5587">
                  <c:v>44965.974022256945</c:v>
                </c:pt>
                <c:pt idx="5588">
                  <c:v>44966.111363263888</c:v>
                </c:pt>
                <c:pt idx="5589">
                  <c:v>44966.248703055557</c:v>
                </c:pt>
                <c:pt idx="5590">
                  <c:v>44966.386046516207</c:v>
                </c:pt>
                <c:pt idx="5591">
                  <c:v>44966.523387361114</c:v>
                </c:pt>
                <c:pt idx="5592">
                  <c:v>44966.660727164352</c:v>
                </c:pt>
                <c:pt idx="5593">
                  <c:v>44966.798068993055</c:v>
                </c:pt>
                <c:pt idx="5594">
                  <c:v>44966.935411712962</c:v>
                </c:pt>
                <c:pt idx="5595">
                  <c:v>44967.072752858796</c:v>
                </c:pt>
                <c:pt idx="5596">
                  <c:v>44967.210092430556</c:v>
                </c:pt>
                <c:pt idx="5597">
                  <c:v>44967.347435173608</c:v>
                </c:pt>
                <c:pt idx="5598">
                  <c:v>44967.484777141202</c:v>
                </c:pt>
                <c:pt idx="5599">
                  <c:v>44967.622116851853</c:v>
                </c:pt>
                <c:pt idx="5600">
                  <c:v>44967.759458009263</c:v>
                </c:pt>
                <c:pt idx="5601">
                  <c:v>44967.896800486109</c:v>
                </c:pt>
                <c:pt idx="5602">
                  <c:v>44968.034141990742</c:v>
                </c:pt>
                <c:pt idx="5603">
                  <c:v>44968.171481990743</c:v>
                </c:pt>
                <c:pt idx="5604">
                  <c:v>44968.308823263891</c:v>
                </c:pt>
                <c:pt idx="5605">
                  <c:v>44968.446166041664</c:v>
                </c:pt>
                <c:pt idx="5606">
                  <c:v>44968.583505601855</c:v>
                </c:pt>
                <c:pt idx="5607">
                  <c:v>44968.720845902775</c:v>
                </c:pt>
                <c:pt idx="5608">
                  <c:v>44968.858188333332</c:v>
                </c:pt>
                <c:pt idx="5609">
                  <c:v>44968.995530011576</c:v>
                </c:pt>
                <c:pt idx="5610">
                  <c:v>44969.132870451387</c:v>
                </c:pt>
                <c:pt idx="5611">
                  <c:v>44969.270210509261</c:v>
                </c:pt>
                <c:pt idx="5612">
                  <c:v>44969.407553738427</c:v>
                </c:pt>
                <c:pt idx="5613">
                  <c:v>44969.544893831022</c:v>
                </c:pt>
                <c:pt idx="5614">
                  <c:v>44969.682233576386</c:v>
                </c:pt>
                <c:pt idx="5615">
                  <c:v>44969.819575497684</c:v>
                </c:pt>
                <c:pt idx="5616">
                  <c:v>44969.956917743053</c:v>
                </c:pt>
                <c:pt idx="5617">
                  <c:v>44970.094258518518</c:v>
                </c:pt>
                <c:pt idx="5618">
                  <c:v>44970.231597662038</c:v>
                </c:pt>
                <c:pt idx="5619">
                  <c:v>44970.368940671295</c:v>
                </c:pt>
                <c:pt idx="5620">
                  <c:v>44970.506281574075</c:v>
                </c:pt>
                <c:pt idx="5621">
                  <c:v>44970.643620879629</c:v>
                </c:pt>
                <c:pt idx="5622">
                  <c:v>44970.780961932869</c:v>
                </c:pt>
                <c:pt idx="5623">
                  <c:v>44970.918304259256</c:v>
                </c:pt>
                <c:pt idx="5624">
                  <c:v>44971.05564510417</c:v>
                </c:pt>
                <c:pt idx="5625">
                  <c:v>44971.192984467591</c:v>
                </c:pt>
                <c:pt idx="5626">
                  <c:v>44971.330326099538</c:v>
                </c:pt>
                <c:pt idx="5627">
                  <c:v>44971.467668078702</c:v>
                </c:pt>
                <c:pt idx="5628">
                  <c:v>44971.60500732639</c:v>
                </c:pt>
                <c:pt idx="5629">
                  <c:v>44971.742347777777</c:v>
                </c:pt>
                <c:pt idx="5630">
                  <c:v>44971.87968982639</c:v>
                </c:pt>
                <c:pt idx="5631">
                  <c:v>44972.017031006944</c:v>
                </c:pt>
                <c:pt idx="5632">
                  <c:v>44972.154370879631</c:v>
                </c:pt>
                <c:pt idx="5633">
                  <c:v>44972.291711215279</c:v>
                </c:pt>
                <c:pt idx="5634">
                  <c:v>44972.429053969907</c:v>
                </c:pt>
                <c:pt idx="5635">
                  <c:v>44972.566393287037</c:v>
                </c:pt>
                <c:pt idx="5636">
                  <c:v>44972.703732916663</c:v>
                </c:pt>
                <c:pt idx="5637">
                  <c:v>44972.841074745367</c:v>
                </c:pt>
                <c:pt idx="5638">
                  <c:v>44972.978416331018</c:v>
                </c:pt>
                <c:pt idx="5639">
                  <c:v>44973.115756527775</c:v>
                </c:pt>
                <c:pt idx="5640">
                  <c:v>44973.253095659726</c:v>
                </c:pt>
                <c:pt idx="5641">
                  <c:v>44973.390438368056</c:v>
                </c:pt>
                <c:pt idx="5642">
                  <c:v>44973.527778356482</c:v>
                </c:pt>
                <c:pt idx="5643">
                  <c:v>44973.665117453704</c:v>
                </c:pt>
                <c:pt idx="5644">
                  <c:v>44973.802458622682</c:v>
                </c:pt>
                <c:pt idx="5645">
                  <c:v>44973.939800555556</c:v>
                </c:pt>
                <c:pt idx="5646">
                  <c:v>44974.077140937501</c:v>
                </c:pt>
                <c:pt idx="5647">
                  <c:v>44974.214479699076</c:v>
                </c:pt>
                <c:pt idx="5648">
                  <c:v>44974.351821851851</c:v>
                </c:pt>
                <c:pt idx="5649">
                  <c:v>44974.489162916667</c:v>
                </c:pt>
                <c:pt idx="5650">
                  <c:v>44974.626501863429</c:v>
                </c:pt>
                <c:pt idx="5651">
                  <c:v>44974.76384230324</c:v>
                </c:pt>
                <c:pt idx="5652">
                  <c:v>44974.901184062503</c:v>
                </c:pt>
                <c:pt idx="5653">
                  <c:v>44975.038524745367</c:v>
                </c:pt>
                <c:pt idx="5654">
                  <c:v>44975.175863923614</c:v>
                </c:pt>
                <c:pt idx="5655">
                  <c:v>44975.313204560189</c:v>
                </c:pt>
                <c:pt idx="5656">
                  <c:v>44975.450546481479</c:v>
                </c:pt>
                <c:pt idx="5657">
                  <c:v>44975.587885277775</c:v>
                </c:pt>
                <c:pt idx="5658">
                  <c:v>44975.725224918984</c:v>
                </c:pt>
                <c:pt idx="5659">
                  <c:v>44975.862566620373</c:v>
                </c:pt>
                <c:pt idx="5660">
                  <c:v>44975.999907488425</c:v>
                </c:pt>
                <c:pt idx="5661">
                  <c:v>44976.137247152779</c:v>
                </c:pt>
                <c:pt idx="5662">
                  <c:v>44976.274586585649</c:v>
                </c:pt>
                <c:pt idx="5663">
                  <c:v>44976.411929085647</c:v>
                </c:pt>
                <c:pt idx="5664">
                  <c:v>44976.549268344905</c:v>
                </c:pt>
                <c:pt idx="5665">
                  <c:v>44976.686607418982</c:v>
                </c:pt>
                <c:pt idx="5666">
                  <c:v>44976.823948668978</c:v>
                </c:pt>
                <c:pt idx="5667">
                  <c:v>44976.96129013889</c:v>
                </c:pt>
                <c:pt idx="5668">
                  <c:v>44977.09863015046</c:v>
                </c:pt>
                <c:pt idx="5669">
                  <c:v>44977.23596859954</c:v>
                </c:pt>
                <c:pt idx="5670">
                  <c:v>44977.37331091435</c:v>
                </c:pt>
                <c:pt idx="5671">
                  <c:v>44977.510650960648</c:v>
                </c:pt>
                <c:pt idx="5672">
                  <c:v>44977.647989548612</c:v>
                </c:pt>
                <c:pt idx="5673">
                  <c:v>44977.785329953702</c:v>
                </c:pt>
                <c:pt idx="5674">
                  <c:v>44977.922671574073</c:v>
                </c:pt>
                <c:pt idx="5675">
                  <c:v>44978.060011655092</c:v>
                </c:pt>
                <c:pt idx="5676">
                  <c:v>44978.197350243056</c:v>
                </c:pt>
                <c:pt idx="5677">
                  <c:v>44978.334691331016</c:v>
                </c:pt>
                <c:pt idx="5678">
                  <c:v>44978.472032511578</c:v>
                </c:pt>
                <c:pt idx="5679">
                  <c:v>44978.609371064813</c:v>
                </c:pt>
                <c:pt idx="5680">
                  <c:v>44978.746710891202</c:v>
                </c:pt>
                <c:pt idx="5681">
                  <c:v>44978.884052210647</c:v>
                </c:pt>
                <c:pt idx="5682">
                  <c:v>44979.021392673611</c:v>
                </c:pt>
                <c:pt idx="5683">
                  <c:v>44979.158731770833</c:v>
                </c:pt>
                <c:pt idx="5684">
                  <c:v>44979.29607152778</c:v>
                </c:pt>
                <c:pt idx="5685">
                  <c:v>44979.433413483799</c:v>
                </c:pt>
                <c:pt idx="5686">
                  <c:v>44979.570752025465</c:v>
                </c:pt>
                <c:pt idx="5687">
                  <c:v>44979.708090983797</c:v>
                </c:pt>
                <c:pt idx="5688">
                  <c:v>44979.845432152775</c:v>
                </c:pt>
                <c:pt idx="5689">
                  <c:v>44979.982772928241</c:v>
                </c:pt>
                <c:pt idx="5690">
                  <c:v>44980.12011236111</c:v>
                </c:pt>
                <c:pt idx="5691">
                  <c:v>44980.257450902776</c:v>
                </c:pt>
                <c:pt idx="5692">
                  <c:v>44980.394792905092</c:v>
                </c:pt>
                <c:pt idx="5693">
                  <c:v>44980.532132094908</c:v>
                </c:pt>
                <c:pt idx="5694">
                  <c:v>44980.669470520836</c:v>
                </c:pt>
                <c:pt idx="5695">
                  <c:v>44980.80681105324</c:v>
                </c:pt>
                <c:pt idx="5696">
                  <c:v>44980.944152233795</c:v>
                </c:pt>
                <c:pt idx="5697">
                  <c:v>44981.081491874997</c:v>
                </c:pt>
                <c:pt idx="5698">
                  <c:v>44981.218829884259</c:v>
                </c:pt>
                <c:pt idx="5699">
                  <c:v>44981.356171435182</c:v>
                </c:pt>
                <c:pt idx="5700">
                  <c:v>44981.493511620371</c:v>
                </c:pt>
                <c:pt idx="5701">
                  <c:v>44981.630849803238</c:v>
                </c:pt>
                <c:pt idx="5702">
                  <c:v>44981.768189537041</c:v>
                </c:pt>
                <c:pt idx="5703">
                  <c:v>44981.905530578704</c:v>
                </c:pt>
                <c:pt idx="5704">
                  <c:v>44982.042870451391</c:v>
                </c:pt>
                <c:pt idx="5705">
                  <c:v>44982.180208796293</c:v>
                </c:pt>
                <c:pt idx="5706">
                  <c:v>44982.317548796294</c:v>
                </c:pt>
                <c:pt idx="5707">
                  <c:v>44982.454889872686</c:v>
                </c:pt>
                <c:pt idx="5708">
                  <c:v>44982.592227893518</c:v>
                </c:pt>
                <c:pt idx="5709">
                  <c:v>44982.729566851849</c:v>
                </c:pt>
                <c:pt idx="5710">
                  <c:v>44982.866907777781</c:v>
                </c:pt>
                <c:pt idx="5711">
                  <c:v>44983.004247824072</c:v>
                </c:pt>
                <c:pt idx="5712">
                  <c:v>44983.141586666665</c:v>
                </c:pt>
                <c:pt idx="5713">
                  <c:v>44983.27892542824</c:v>
                </c:pt>
                <c:pt idx="5714">
                  <c:v>44983.416267129629</c:v>
                </c:pt>
                <c:pt idx="5715">
                  <c:v>44983.553605520836</c:v>
                </c:pt>
                <c:pt idx="5716">
                  <c:v>44983.690943842594</c:v>
                </c:pt>
                <c:pt idx="5717">
                  <c:v>44983.828284328702</c:v>
                </c:pt>
                <c:pt idx="5718">
                  <c:v>44983.965624942131</c:v>
                </c:pt>
                <c:pt idx="5719">
                  <c:v>44984.102964108795</c:v>
                </c:pt>
                <c:pt idx="5720">
                  <c:v>44984.24030179398</c:v>
                </c:pt>
                <c:pt idx="5721">
                  <c:v>44984.377643310188</c:v>
                </c:pt>
                <c:pt idx="5722">
                  <c:v>44984.514982418979</c:v>
                </c:pt>
                <c:pt idx="5723">
                  <c:v>44984.652320196758</c:v>
                </c:pt>
                <c:pt idx="5724">
                  <c:v>44984.789659861111</c:v>
                </c:pt>
                <c:pt idx="5725">
                  <c:v>44984.927000671298</c:v>
                </c:pt>
                <c:pt idx="5726">
                  <c:v>44985.064339884259</c:v>
                </c:pt>
                <c:pt idx="5727">
                  <c:v>44985.201677592595</c:v>
                </c:pt>
                <c:pt idx="5728">
                  <c:v>44985.339018032406</c:v>
                </c:pt>
                <c:pt idx="5729">
                  <c:v>44985.476358287036</c:v>
                </c:pt>
                <c:pt idx="5730">
                  <c:v>44985.613696018518</c:v>
                </c:pt>
                <c:pt idx="5731">
                  <c:v>44985.751035092595</c:v>
                </c:pt>
                <c:pt idx="5732">
                  <c:v>44985.888375567127</c:v>
                </c:pt>
                <c:pt idx="5733">
                  <c:v>44986.025715173608</c:v>
                </c:pt>
                <c:pt idx="5734">
                  <c:v>44986.163053368058</c:v>
                </c:pt>
                <c:pt idx="5735">
                  <c:v>44986.300392418983</c:v>
                </c:pt>
                <c:pt idx="5736">
                  <c:v>44986.437733437502</c:v>
                </c:pt>
                <c:pt idx="5737">
                  <c:v>44986.575071099534</c:v>
                </c:pt>
                <c:pt idx="5738">
                  <c:v>44986.712409270833</c:v>
                </c:pt>
                <c:pt idx="5739">
                  <c:v>44986.849749641202</c:v>
                </c:pt>
                <c:pt idx="5740">
                  <c:v>44986.987089502312</c:v>
                </c:pt>
                <c:pt idx="5741">
                  <c:v>44987.124428043979</c:v>
                </c:pt>
                <c:pt idx="5742">
                  <c:v>44987.261765868054</c:v>
                </c:pt>
                <c:pt idx="5743">
                  <c:v>44987.399107060184</c:v>
                </c:pt>
                <c:pt idx="5744">
                  <c:v>44987.536445324076</c:v>
                </c:pt>
                <c:pt idx="5745">
                  <c:v>44987.67378297454</c:v>
                </c:pt>
                <c:pt idx="5746">
                  <c:v>44987.811122754632</c:v>
                </c:pt>
                <c:pt idx="5747">
                  <c:v>44987.948463078705</c:v>
                </c:pt>
                <c:pt idx="5748">
                  <c:v>44988.085801886577</c:v>
                </c:pt>
                <c:pt idx="5749">
                  <c:v>44988.223139027781</c:v>
                </c:pt>
                <c:pt idx="5750">
                  <c:v>44988.360479872688</c:v>
                </c:pt>
                <c:pt idx="5751">
                  <c:v>44988.497819074073</c:v>
                </c:pt>
                <c:pt idx="5752">
                  <c:v>44988.635156412034</c:v>
                </c:pt>
                <c:pt idx="5753">
                  <c:v>44988.772495347221</c:v>
                </c:pt>
                <c:pt idx="5754">
                  <c:v>44988.909835601851</c:v>
                </c:pt>
                <c:pt idx="5755">
                  <c:v>44989.047174571759</c:v>
                </c:pt>
                <c:pt idx="5756">
                  <c:v>44989.184512037034</c:v>
                </c:pt>
                <c:pt idx="5757">
                  <c:v>44989.32185133102</c:v>
                </c:pt>
                <c:pt idx="5758">
                  <c:v>44989.459191493057</c:v>
                </c:pt>
                <c:pt idx="5759">
                  <c:v>44989.596528692127</c:v>
                </c:pt>
                <c:pt idx="5760">
                  <c:v>44989.733866932867</c:v>
                </c:pt>
                <c:pt idx="5761">
                  <c:v>44989.871207002318</c:v>
                </c:pt>
                <c:pt idx="5762">
                  <c:v>44990.008546203702</c:v>
                </c:pt>
                <c:pt idx="5763">
                  <c:v>44990.145884166668</c:v>
                </c:pt>
                <c:pt idx="5764">
                  <c:v>44990.283222222221</c:v>
                </c:pt>
                <c:pt idx="5765">
                  <c:v>44990.420563067128</c:v>
                </c:pt>
                <c:pt idx="5766">
                  <c:v>44990.557900543979</c:v>
                </c:pt>
                <c:pt idx="5767">
                  <c:v>44990.695238078704</c:v>
                </c:pt>
                <c:pt idx="5768">
                  <c:v>44990.832579803238</c:v>
                </c:pt>
                <c:pt idx="5769">
                  <c:v>44990.969923506942</c:v>
                </c:pt>
                <c:pt idx="5770">
                  <c:v>44991.107265787039</c:v>
                </c:pt>
                <c:pt idx="5771">
                  <c:v>44991.244606689812</c:v>
                </c:pt>
                <c:pt idx="5772">
                  <c:v>44991.381951365744</c:v>
                </c:pt>
                <c:pt idx="5773">
                  <c:v>44991.519293518519</c:v>
                </c:pt>
                <c:pt idx="5774">
                  <c:v>44991.656634490741</c:v>
                </c:pt>
                <c:pt idx="5775">
                  <c:v>44991.793977407404</c:v>
                </c:pt>
                <c:pt idx="5776">
                  <c:v>44991.931321354168</c:v>
                </c:pt>
                <c:pt idx="5777">
                  <c:v>44992.068663703707</c:v>
                </c:pt>
                <c:pt idx="5778">
                  <c:v>44992.206004525462</c:v>
                </c:pt>
                <c:pt idx="5779">
                  <c:v>44992.343348287039</c:v>
                </c:pt>
                <c:pt idx="5780">
                  <c:v>44992.480691585646</c:v>
                </c:pt>
                <c:pt idx="5781">
                  <c:v>44992.618032488426</c:v>
                </c:pt>
                <c:pt idx="5782">
                  <c:v>44992.755374780092</c:v>
                </c:pt>
                <c:pt idx="5783">
                  <c:v>44992.892718414354</c:v>
                </c:pt>
                <c:pt idx="5784">
                  <c:v>44993.030061157406</c:v>
                </c:pt>
                <c:pt idx="5785">
                  <c:v>44993.167402418978</c:v>
                </c:pt>
                <c:pt idx="5786">
                  <c:v>44993.304744756948</c:v>
                </c:pt>
                <c:pt idx="5787">
                  <c:v>44993.44208883102</c:v>
                </c:pt>
                <c:pt idx="5788">
                  <c:v>44993.579429594909</c:v>
                </c:pt>
                <c:pt idx="5789">
                  <c:v>44993.716770983796</c:v>
                </c:pt>
                <c:pt idx="5790">
                  <c:v>44993.854114560185</c:v>
                </c:pt>
                <c:pt idx="5791">
                  <c:v>44993.991457488424</c:v>
                </c:pt>
                <c:pt idx="5792">
                  <c:v>44994.128799143517</c:v>
                </c:pt>
                <c:pt idx="5793">
                  <c:v>44994.266140243053</c:v>
                </c:pt>
                <c:pt idx="5794">
                  <c:v>44994.403484606482</c:v>
                </c:pt>
                <c:pt idx="5795">
                  <c:v>44994.540825949072</c:v>
                </c:pt>
                <c:pt idx="5796">
                  <c:v>44994.678166805556</c:v>
                </c:pt>
                <c:pt idx="5797">
                  <c:v>44994.815509814813</c:v>
                </c:pt>
                <c:pt idx="5798">
                  <c:v>44994.952853252318</c:v>
                </c:pt>
                <c:pt idx="5799">
                  <c:v>44995.090195196761</c:v>
                </c:pt>
                <c:pt idx="5800">
                  <c:v>44995.227535486112</c:v>
                </c:pt>
                <c:pt idx="5801">
                  <c:v>44995.364879560184</c:v>
                </c:pt>
                <c:pt idx="5802">
                  <c:v>44995.502221759256</c:v>
                </c:pt>
                <c:pt idx="5803">
                  <c:v>44995.63956221065</c:v>
                </c:pt>
                <c:pt idx="5804">
                  <c:v>44995.77690434028</c:v>
                </c:pt>
                <c:pt idx="5805">
                  <c:v>44995.914247777779</c:v>
                </c:pt>
                <c:pt idx="5806">
                  <c:v>44996.051589814815</c:v>
                </c:pt>
                <c:pt idx="5807">
                  <c:v>44996.18893034722</c:v>
                </c:pt>
                <c:pt idx="5808">
                  <c:v>44996.326272928243</c:v>
                </c:pt>
                <c:pt idx="5809">
                  <c:v>44996.463616122688</c:v>
                </c:pt>
                <c:pt idx="5810">
                  <c:v>44996.600956469905</c:v>
                </c:pt>
                <c:pt idx="5811">
                  <c:v>44996.738297928241</c:v>
                </c:pt>
                <c:pt idx="5812">
                  <c:v>44996.87564111111</c:v>
                </c:pt>
                <c:pt idx="5813">
                  <c:v>44997.012983414352</c:v>
                </c:pt>
                <c:pt idx="5814">
                  <c:v>44997.150324432871</c:v>
                </c:pt>
                <c:pt idx="5815">
                  <c:v>44997.28766574074</c:v>
                </c:pt>
                <c:pt idx="5816">
                  <c:v>44997.425009641207</c:v>
                </c:pt>
                <c:pt idx="5817">
                  <c:v>44997.562350138891</c:v>
                </c:pt>
                <c:pt idx="5818">
                  <c:v>44997.699690810186</c:v>
                </c:pt>
                <c:pt idx="5819">
                  <c:v>44997.837033668984</c:v>
                </c:pt>
                <c:pt idx="5820">
                  <c:v>44997.974376412036</c:v>
                </c:pt>
                <c:pt idx="5821">
                  <c:v>44998.111717743057</c:v>
                </c:pt>
                <c:pt idx="5822">
                  <c:v>44998.249057835645</c:v>
                </c:pt>
                <c:pt idx="5823">
                  <c:v>44998.386401608797</c:v>
                </c:pt>
                <c:pt idx="5824">
                  <c:v>44998.523742754631</c:v>
                </c:pt>
                <c:pt idx="5825">
                  <c:v>44998.661082847226</c:v>
                </c:pt>
                <c:pt idx="5826">
                  <c:v>44998.79842496528</c:v>
                </c:pt>
                <c:pt idx="5827">
                  <c:v>44998.935767974537</c:v>
                </c:pt>
                <c:pt idx="5828">
                  <c:v>44999.073109398145</c:v>
                </c:pt>
                <c:pt idx="5829">
                  <c:v>44999.210449247686</c:v>
                </c:pt>
                <c:pt idx="5830">
                  <c:v>44999.347792256944</c:v>
                </c:pt>
                <c:pt idx="5831">
                  <c:v>44999.485134490744</c:v>
                </c:pt>
                <c:pt idx="5832">
                  <c:v>44999.622474467593</c:v>
                </c:pt>
                <c:pt idx="5833">
                  <c:v>44999.759815879632</c:v>
                </c:pt>
                <c:pt idx="5834">
                  <c:v>44999.897158599539</c:v>
                </c:pt>
                <c:pt idx="5835">
                  <c:v>45000.034500358794</c:v>
                </c:pt>
                <c:pt idx="5836">
                  <c:v>45000.171840601855</c:v>
                </c:pt>
                <c:pt idx="5837">
                  <c:v>45000.309182106481</c:v>
                </c:pt>
                <c:pt idx="5838">
                  <c:v>45000.446525127314</c:v>
                </c:pt>
                <c:pt idx="5839">
                  <c:v>45000.583864918983</c:v>
                </c:pt>
                <c:pt idx="5840">
                  <c:v>45000.721205439811</c:v>
                </c:pt>
                <c:pt idx="5841">
                  <c:v>45000.858548090277</c:v>
                </c:pt>
                <c:pt idx="5842">
                  <c:v>45000.99588998843</c:v>
                </c:pt>
                <c:pt idx="5843">
                  <c:v>45001.133230636573</c:v>
                </c:pt>
                <c:pt idx="5844">
                  <c:v>45001.27057090278</c:v>
                </c:pt>
                <c:pt idx="5845">
                  <c:v>45001.407914328702</c:v>
                </c:pt>
                <c:pt idx="5846">
                  <c:v>45001.545254629629</c:v>
                </c:pt>
                <c:pt idx="5847">
                  <c:v>45001.682594571757</c:v>
                </c:pt>
                <c:pt idx="5848">
                  <c:v>45001.819936689812</c:v>
                </c:pt>
                <c:pt idx="5849">
                  <c:v>45001.957279120368</c:v>
                </c:pt>
                <c:pt idx="5850">
                  <c:v>45002.094620081021</c:v>
                </c:pt>
                <c:pt idx="5851">
                  <c:v>45002.231959409721</c:v>
                </c:pt>
                <c:pt idx="5852">
                  <c:v>45002.36930259259</c:v>
                </c:pt>
                <c:pt idx="5853">
                  <c:v>45002.506643680557</c:v>
                </c:pt>
                <c:pt idx="5854">
                  <c:v>45002.643983159724</c:v>
                </c:pt>
                <c:pt idx="5855">
                  <c:v>45002.781324374999</c:v>
                </c:pt>
                <c:pt idx="5856">
                  <c:v>45002.918666874997</c:v>
                </c:pt>
                <c:pt idx="5857">
                  <c:v>45003.056007881947</c:v>
                </c:pt>
                <c:pt idx="5858">
                  <c:v>45003.193347395834</c:v>
                </c:pt>
                <c:pt idx="5859">
                  <c:v>45003.330689178241</c:v>
                </c:pt>
                <c:pt idx="5860">
                  <c:v>45003.468031331016</c:v>
                </c:pt>
                <c:pt idx="5861">
                  <c:v>45003.605370729165</c:v>
                </c:pt>
                <c:pt idx="5862">
                  <c:v>45003.742711319443</c:v>
                </c:pt>
                <c:pt idx="5863">
                  <c:v>45003.880053506946</c:v>
                </c:pt>
                <c:pt idx="5864">
                  <c:v>45004.01739483796</c:v>
                </c:pt>
                <c:pt idx="5865">
                  <c:v>45004.154734849537</c:v>
                </c:pt>
                <c:pt idx="5866">
                  <c:v>45004.292075324076</c:v>
                </c:pt>
                <c:pt idx="5867">
                  <c:v>45004.429418206018</c:v>
                </c:pt>
                <c:pt idx="5868">
                  <c:v>45004.56675766204</c:v>
                </c:pt>
                <c:pt idx="5869">
                  <c:v>45004.70409741898</c:v>
                </c:pt>
                <c:pt idx="5870">
                  <c:v>45004.841439374999</c:v>
                </c:pt>
                <c:pt idx="5871">
                  <c:v>45004.978781076388</c:v>
                </c:pt>
                <c:pt idx="5872">
                  <c:v>45005.116121388892</c:v>
                </c:pt>
                <c:pt idx="5873">
                  <c:v>45005.253460648149</c:v>
                </c:pt>
                <c:pt idx="5874">
                  <c:v>45005.390803472219</c:v>
                </c:pt>
                <c:pt idx="5875">
                  <c:v>45005.528143564814</c:v>
                </c:pt>
                <c:pt idx="5876">
                  <c:v>45005.665482766206</c:v>
                </c:pt>
                <c:pt idx="5877">
                  <c:v>45005.802824039354</c:v>
                </c:pt>
                <c:pt idx="5878">
                  <c:v>45005.940166076391</c:v>
                </c:pt>
                <c:pt idx="5879">
                  <c:v>45006.077506550922</c:v>
                </c:pt>
                <c:pt idx="5880">
                  <c:v>45006.214845405091</c:v>
                </c:pt>
                <c:pt idx="5881">
                  <c:v>45006.352187638891</c:v>
                </c:pt>
                <c:pt idx="5882">
                  <c:v>45006.489528796294</c:v>
                </c:pt>
                <c:pt idx="5883">
                  <c:v>45006.626867812498</c:v>
                </c:pt>
                <c:pt idx="5884">
                  <c:v>45006.764208321758</c:v>
                </c:pt>
                <c:pt idx="5885">
                  <c:v>45006.901550150462</c:v>
                </c:pt>
                <c:pt idx="5886">
                  <c:v>45007.038890902775</c:v>
                </c:pt>
                <c:pt idx="5887">
                  <c:v>45007.176230138888</c:v>
                </c:pt>
                <c:pt idx="5888">
                  <c:v>45007.31357082176</c:v>
                </c:pt>
                <c:pt idx="5889">
                  <c:v>45007.450912800923</c:v>
                </c:pt>
                <c:pt idx="5890">
                  <c:v>45007.588251643516</c:v>
                </c:pt>
                <c:pt idx="5891">
                  <c:v>45007.725591319446</c:v>
                </c:pt>
                <c:pt idx="5892">
                  <c:v>45007.86293304398</c:v>
                </c:pt>
                <c:pt idx="5893">
                  <c:v>45008.000273958336</c:v>
                </c:pt>
                <c:pt idx="5894">
                  <c:v>45008.137613634259</c:v>
                </c:pt>
                <c:pt idx="5895">
                  <c:v>45008.274953078704</c:v>
                </c:pt>
                <c:pt idx="5896">
                  <c:v>45008.412295590279</c:v>
                </c:pt>
                <c:pt idx="5897">
                  <c:v>45008.549634861112</c:v>
                </c:pt>
                <c:pt idx="5898">
                  <c:v>45008.686973935182</c:v>
                </c:pt>
                <c:pt idx="5899">
                  <c:v>45008.824315162034</c:v>
                </c:pt>
                <c:pt idx="5900">
                  <c:v>45008.961656620369</c:v>
                </c:pt>
                <c:pt idx="5901">
                  <c:v>45009.098996620371</c:v>
                </c:pt>
                <c:pt idx="5902">
                  <c:v>45009.236335034722</c:v>
                </c:pt>
                <c:pt idx="5903">
                  <c:v>45009.373677314812</c:v>
                </c:pt>
                <c:pt idx="5904">
                  <c:v>45009.511017326389</c:v>
                </c:pt>
                <c:pt idx="5905">
                  <c:v>45009.648355868056</c:v>
                </c:pt>
                <c:pt idx="5906">
                  <c:v>45009.78569621528</c:v>
                </c:pt>
                <c:pt idx="5907">
                  <c:v>45009.923037789355</c:v>
                </c:pt>
                <c:pt idx="5908">
                  <c:v>45010.060377800924</c:v>
                </c:pt>
                <c:pt idx="5909">
                  <c:v>45010.197716331022</c:v>
                </c:pt>
                <c:pt idx="5910">
                  <c:v>45010.335057337965</c:v>
                </c:pt>
                <c:pt idx="5911">
                  <c:v>45010.472398437501</c:v>
                </c:pt>
                <c:pt idx="5912">
                  <c:v>45010.609736909719</c:v>
                </c:pt>
                <c:pt idx="5913">
                  <c:v>45010.747076643522</c:v>
                </c:pt>
                <c:pt idx="5914">
                  <c:v>45010.884417858797</c:v>
                </c:pt>
                <c:pt idx="5915">
                  <c:v>45011.02175821759</c:v>
                </c:pt>
                <c:pt idx="5916">
                  <c:v>45011.15909721065</c:v>
                </c:pt>
                <c:pt idx="5917">
                  <c:v>45011.296436851851</c:v>
                </c:pt>
                <c:pt idx="5918">
                  <c:v>45011.433778692131</c:v>
                </c:pt>
                <c:pt idx="5919">
                  <c:v>45011.571117106483</c:v>
                </c:pt>
                <c:pt idx="5920">
                  <c:v>45011.7084559375</c:v>
                </c:pt>
                <c:pt idx="5921">
                  <c:v>45011.845796967595</c:v>
                </c:pt>
                <c:pt idx="5922">
                  <c:v>45011.983137604169</c:v>
                </c:pt>
                <c:pt idx="5923">
                  <c:v>45012.120476898148</c:v>
                </c:pt>
                <c:pt idx="5924">
                  <c:v>45012.257815277779</c:v>
                </c:pt>
                <c:pt idx="5925">
                  <c:v>45012.395157129627</c:v>
                </c:pt>
                <c:pt idx="5926">
                  <c:v>45012.532496157408</c:v>
                </c:pt>
                <c:pt idx="5927">
                  <c:v>45012.669834421293</c:v>
                </c:pt>
                <c:pt idx="5928">
                  <c:v>45012.807174780093</c:v>
                </c:pt>
                <c:pt idx="5929">
                  <c:v>45012.944515798612</c:v>
                </c:pt>
                <c:pt idx="5930">
                  <c:v>45013.081855254626</c:v>
                </c:pt>
                <c:pt idx="5931">
                  <c:v>45013.219193078701</c:v>
                </c:pt>
                <c:pt idx="5932">
                  <c:v>45013.356534444443</c:v>
                </c:pt>
                <c:pt idx="5933">
                  <c:v>45013.493874444444</c:v>
                </c:pt>
                <c:pt idx="5934">
                  <c:v>45013.631212430555</c:v>
                </c:pt>
                <c:pt idx="5935">
                  <c:v>45013.768551967594</c:v>
                </c:pt>
                <c:pt idx="5936">
                  <c:v>45013.905892812501</c:v>
                </c:pt>
                <c:pt idx="5937">
                  <c:v>45014.043232476855</c:v>
                </c:pt>
                <c:pt idx="5938">
                  <c:v>45014.180570613426</c:v>
                </c:pt>
                <c:pt idx="5939">
                  <c:v>45014.317910405094</c:v>
                </c:pt>
                <c:pt idx="5940">
                  <c:v>45014.455251261577</c:v>
                </c:pt>
                <c:pt idx="5941">
                  <c:v>45014.5925890625</c:v>
                </c:pt>
                <c:pt idx="5942">
                  <c:v>45014.729927800923</c:v>
                </c:pt>
                <c:pt idx="5943">
                  <c:v>45014.867268483795</c:v>
                </c:pt>
                <c:pt idx="5944">
                  <c:v>45015.004608310184</c:v>
                </c:pt>
                <c:pt idx="5945">
                  <c:v>45015.141946909724</c:v>
                </c:pt>
                <c:pt idx="5946">
                  <c:v>45015.279285428238</c:v>
                </c:pt>
                <c:pt idx="5947">
                  <c:v>45015.416626886574</c:v>
                </c:pt>
                <c:pt idx="5948">
                  <c:v>45015.55396503472</c:v>
                </c:pt>
                <c:pt idx="5949">
                  <c:v>45015.691303101848</c:v>
                </c:pt>
                <c:pt idx="5950">
                  <c:v>45015.828643333334</c:v>
                </c:pt>
                <c:pt idx="5951">
                  <c:v>45015.965983692127</c:v>
                </c:pt>
                <c:pt idx="5952">
                  <c:v>45016.103322592593</c:v>
                </c:pt>
                <c:pt idx="5953">
                  <c:v>45016.240660011572</c:v>
                </c:pt>
                <c:pt idx="5954">
                  <c:v>45016.378001249999</c:v>
                </c:pt>
                <c:pt idx="5955">
                  <c:v>45016.515340092592</c:v>
                </c:pt>
                <c:pt idx="5956">
                  <c:v>45016.652677592596</c:v>
                </c:pt>
                <c:pt idx="5957">
                  <c:v>45016.790016979168</c:v>
                </c:pt>
                <c:pt idx="5958">
                  <c:v>45016.927357499997</c:v>
                </c:pt>
                <c:pt idx="5959">
                  <c:v>45017.064696435184</c:v>
                </c:pt>
                <c:pt idx="5960">
                  <c:v>45017.20203385417</c:v>
                </c:pt>
                <c:pt idx="5961">
                  <c:v>45017.339373993054</c:v>
                </c:pt>
                <c:pt idx="5962">
                  <c:v>45017.476713946759</c:v>
                </c:pt>
                <c:pt idx="5963">
                  <c:v>45017.614051377313</c:v>
                </c:pt>
                <c:pt idx="5964">
                  <c:v>45017.751390138888</c:v>
                </c:pt>
                <c:pt idx="5965">
                  <c:v>45017.888730300925</c:v>
                </c:pt>
                <c:pt idx="5966">
                  <c:v>45018.02606960648</c:v>
                </c:pt>
                <c:pt idx="5967">
                  <c:v>45018.163407476852</c:v>
                </c:pt>
                <c:pt idx="5968">
                  <c:v>45018.300746203706</c:v>
                </c:pt>
                <c:pt idx="5969">
                  <c:v>45018.438086898146</c:v>
                </c:pt>
                <c:pt idx="5970">
                  <c:v>45018.575424236114</c:v>
                </c:pt>
                <c:pt idx="5971">
                  <c:v>45018.712762071758</c:v>
                </c:pt>
                <c:pt idx="5972">
                  <c:v>45018.850102118056</c:v>
                </c:pt>
                <c:pt idx="5973">
                  <c:v>45018.987441631944</c:v>
                </c:pt>
                <c:pt idx="5974">
                  <c:v>45019.124779837963</c:v>
                </c:pt>
                <c:pt idx="5975">
                  <c:v>45019.262117314815</c:v>
                </c:pt>
                <c:pt idx="5976">
                  <c:v>45019.399458148146</c:v>
                </c:pt>
                <c:pt idx="5977">
                  <c:v>45019.536796064815</c:v>
                </c:pt>
                <c:pt idx="5978">
                  <c:v>45019.674133356479</c:v>
                </c:pt>
                <c:pt idx="5979">
                  <c:v>45019.811472777779</c:v>
                </c:pt>
                <c:pt idx="5980">
                  <c:v>45019.948812731483</c:v>
                </c:pt>
                <c:pt idx="5981">
                  <c:v>45020.086151180556</c:v>
                </c:pt>
                <c:pt idx="5982">
                  <c:v>45020.223487951385</c:v>
                </c:pt>
                <c:pt idx="5983">
                  <c:v>45020.360828414348</c:v>
                </c:pt>
                <c:pt idx="5984">
                  <c:v>45020.498171770836</c:v>
                </c:pt>
                <c:pt idx="5985">
                  <c:v>45020.635513194444</c:v>
                </c:pt>
                <c:pt idx="5986">
                  <c:v>45020.772856226853</c:v>
                </c:pt>
                <c:pt idx="5987">
                  <c:v>45020.910200578706</c:v>
                </c:pt>
                <c:pt idx="5988">
                  <c:v>45021.04754363426</c:v>
                </c:pt>
                <c:pt idx="5989">
                  <c:v>45021.184885173614</c:v>
                </c:pt>
                <c:pt idx="5990">
                  <c:v>45021.322228553239</c:v>
                </c:pt>
                <c:pt idx="5991">
                  <c:v>45021.459572789354</c:v>
                </c:pt>
                <c:pt idx="5992">
                  <c:v>45021.596914062502</c:v>
                </c:pt>
                <c:pt idx="5993">
                  <c:v>45021.734256365744</c:v>
                </c:pt>
                <c:pt idx="5994">
                  <c:v>45021.871600509257</c:v>
                </c:pt>
                <c:pt idx="5995">
                  <c:v>45022.008943773151</c:v>
                </c:pt>
                <c:pt idx="5996">
                  <c:v>45022.146285787036</c:v>
                </c:pt>
                <c:pt idx="5997">
                  <c:v>45022.28362790509</c:v>
                </c:pt>
                <c:pt idx="5998">
                  <c:v>45022.420972800923</c:v>
                </c:pt>
                <c:pt idx="5999">
                  <c:v>45022.5583143287</c:v>
                </c:pt>
                <c:pt idx="6000">
                  <c:v>45022.695655902775</c:v>
                </c:pt>
                <c:pt idx="6001">
                  <c:v>45022.832999652775</c:v>
                </c:pt>
                <c:pt idx="6002">
                  <c:v>45022.970343414352</c:v>
                </c:pt>
                <c:pt idx="6003">
                  <c:v>45023.107685740739</c:v>
                </c:pt>
                <c:pt idx="6004">
                  <c:v>45023.245026689816</c:v>
                </c:pt>
                <c:pt idx="6005">
                  <c:v>45023.382371400461</c:v>
                </c:pt>
                <c:pt idx="6006">
                  <c:v>45023.519713587964</c:v>
                </c:pt>
                <c:pt idx="6007">
                  <c:v>45023.657054594907</c:v>
                </c:pt>
                <c:pt idx="6008">
                  <c:v>45023.794397534723</c:v>
                </c:pt>
                <c:pt idx="6009">
                  <c:v>45023.9317415162</c:v>
                </c:pt>
                <c:pt idx="6010">
                  <c:v>45024.069083888891</c:v>
                </c:pt>
                <c:pt idx="6011">
                  <c:v>45024.206424733798</c:v>
                </c:pt>
                <c:pt idx="6012">
                  <c:v>45024.343768506944</c:v>
                </c:pt>
                <c:pt idx="6013">
                  <c:v>45024.481111817127</c:v>
                </c:pt>
                <c:pt idx="6014">
                  <c:v>45024.618452731484</c:v>
                </c:pt>
                <c:pt idx="6015">
                  <c:v>45024.755795023149</c:v>
                </c:pt>
                <c:pt idx="6016">
                  <c:v>45024.893138657404</c:v>
                </c:pt>
                <c:pt idx="6017">
                  <c:v>45025.030481388887</c:v>
                </c:pt>
                <c:pt idx="6018">
                  <c:v>45025.167822650466</c:v>
                </c:pt>
                <c:pt idx="6019">
                  <c:v>45025.305164976853</c:v>
                </c:pt>
                <c:pt idx="6020">
                  <c:v>45025.44250902778</c:v>
                </c:pt>
                <c:pt idx="6021">
                  <c:v>45025.579849780093</c:v>
                </c:pt>
                <c:pt idx="6022">
                  <c:v>45025.717191145835</c:v>
                </c:pt>
                <c:pt idx="6023">
                  <c:v>45025.854534687503</c:v>
                </c:pt>
                <c:pt idx="6024">
                  <c:v>45025.991877581022</c:v>
                </c:pt>
                <c:pt idx="6025">
                  <c:v>45026.129219212962</c:v>
                </c:pt>
                <c:pt idx="6026">
                  <c:v>45026.266560266202</c:v>
                </c:pt>
                <c:pt idx="6027">
                  <c:v>45026.403904583334</c:v>
                </c:pt>
                <c:pt idx="6028">
                  <c:v>45026.541245879627</c:v>
                </c:pt>
                <c:pt idx="6029">
                  <c:v>45026.678586689814</c:v>
                </c:pt>
                <c:pt idx="6030">
                  <c:v>45026.815929641205</c:v>
                </c:pt>
                <c:pt idx="6031">
                  <c:v>45026.95327302083</c:v>
                </c:pt>
                <c:pt idx="6032">
                  <c:v>45027.090614895831</c:v>
                </c:pt>
                <c:pt idx="6033">
                  <c:v>45027.227955127317</c:v>
                </c:pt>
                <c:pt idx="6034">
                  <c:v>45027.365299131947</c:v>
                </c:pt>
                <c:pt idx="6035">
                  <c:v>45027.502641261577</c:v>
                </c:pt>
                <c:pt idx="6036">
                  <c:v>45027.639981631946</c:v>
                </c:pt>
                <c:pt idx="6037">
                  <c:v>45027.777323680559</c:v>
                </c:pt>
                <c:pt idx="6038">
                  <c:v>45027.914667025463</c:v>
                </c:pt>
                <c:pt idx="6039">
                  <c:v>45028.052008981482</c:v>
                </c:pt>
                <c:pt idx="6040">
                  <c:v>45028.189349421293</c:v>
                </c:pt>
                <c:pt idx="6041">
                  <c:v>45028.326691909722</c:v>
                </c:pt>
                <c:pt idx="6042">
                  <c:v>45028.464035011573</c:v>
                </c:pt>
                <c:pt idx="6043">
                  <c:v>45028.601375254628</c:v>
                </c:pt>
                <c:pt idx="6044">
                  <c:v>45028.73871662037</c:v>
                </c:pt>
                <c:pt idx="6045">
                  <c:v>45028.8760596875</c:v>
                </c:pt>
                <c:pt idx="6046">
                  <c:v>45029.013401875003</c:v>
                </c:pt>
                <c:pt idx="6047">
                  <c:v>45029.150742789352</c:v>
                </c:pt>
                <c:pt idx="6048">
                  <c:v>45029.288083981482</c:v>
                </c:pt>
                <c:pt idx="6049">
                  <c:v>45029.425427766204</c:v>
                </c:pt>
                <c:pt idx="6050">
                  <c:v>45029.562768148149</c:v>
                </c:pt>
                <c:pt idx="6051">
                  <c:v>45029.70010869213</c:v>
                </c:pt>
                <c:pt idx="6052">
                  <c:v>45029.837451435182</c:v>
                </c:pt>
                <c:pt idx="6053">
                  <c:v>45029.974794050926</c:v>
                </c:pt>
                <c:pt idx="6054">
                  <c:v>45030.112135243056</c:v>
                </c:pt>
                <c:pt idx="6055">
                  <c:v>45030.249475208337</c:v>
                </c:pt>
                <c:pt idx="6056">
                  <c:v>45030.386818842591</c:v>
                </c:pt>
                <c:pt idx="6057">
                  <c:v>45030.52415986111</c:v>
                </c:pt>
                <c:pt idx="6058">
                  <c:v>45030.66149982639</c:v>
                </c:pt>
                <c:pt idx="6059">
                  <c:v>45030.798841793985</c:v>
                </c:pt>
                <c:pt idx="6060">
                  <c:v>45030.936184675928</c:v>
                </c:pt>
                <c:pt idx="6061">
                  <c:v>45031.073525949076</c:v>
                </c:pt>
                <c:pt idx="6062">
                  <c:v>45031.210865659719</c:v>
                </c:pt>
                <c:pt idx="6063">
                  <c:v>45031.348208530093</c:v>
                </c:pt>
                <c:pt idx="6064">
                  <c:v>45031.485550625002</c:v>
                </c:pt>
                <c:pt idx="6065">
                  <c:v>45031.622890451392</c:v>
                </c:pt>
                <c:pt idx="6066">
                  <c:v>45031.760231712964</c:v>
                </c:pt>
                <c:pt idx="6067">
                  <c:v>45031.89757429398</c:v>
                </c:pt>
                <c:pt idx="6068">
                  <c:v>45032.034915902776</c:v>
                </c:pt>
                <c:pt idx="6069">
                  <c:v>45032.172256006947</c:v>
                </c:pt>
                <c:pt idx="6070">
                  <c:v>45032.309597361113</c:v>
                </c:pt>
                <c:pt idx="6071">
                  <c:v>45032.446940243055</c:v>
                </c:pt>
                <c:pt idx="6072">
                  <c:v>45032.584279884257</c:v>
                </c:pt>
                <c:pt idx="6073">
                  <c:v>45032.721620254626</c:v>
                </c:pt>
                <c:pt idx="6074">
                  <c:v>45032.858962754632</c:v>
                </c:pt>
                <c:pt idx="6075">
                  <c:v>45032.996304502318</c:v>
                </c:pt>
                <c:pt idx="6076">
                  <c:v>45033.13364501157</c:v>
                </c:pt>
                <c:pt idx="6077">
                  <c:v>45033.270985127318</c:v>
                </c:pt>
                <c:pt idx="6078">
                  <c:v>45033.408328414349</c:v>
                </c:pt>
                <c:pt idx="6079">
                  <c:v>45033.545668564817</c:v>
                </c:pt>
                <c:pt idx="6080">
                  <c:v>45033.683008368054</c:v>
                </c:pt>
                <c:pt idx="6081">
                  <c:v>45033.820350324073</c:v>
                </c:pt>
                <c:pt idx="6082">
                  <c:v>45033.957692615739</c:v>
                </c:pt>
                <c:pt idx="6083">
                  <c:v>45034.095033425925</c:v>
                </c:pt>
                <c:pt idx="6084">
                  <c:v>45034.232372615741</c:v>
                </c:pt>
                <c:pt idx="6085">
                  <c:v>45034.369715636574</c:v>
                </c:pt>
                <c:pt idx="6086">
                  <c:v>45034.507056585651</c:v>
                </c:pt>
                <c:pt idx="6087">
                  <c:v>45034.644395914351</c:v>
                </c:pt>
                <c:pt idx="6088">
                  <c:v>45034.781736979166</c:v>
                </c:pt>
                <c:pt idx="6089">
                  <c:v>45034.919079328705</c:v>
                </c:pt>
                <c:pt idx="6090">
                  <c:v>45035.056420196757</c:v>
                </c:pt>
                <c:pt idx="6091">
                  <c:v>45035.193759560185</c:v>
                </c:pt>
                <c:pt idx="6092">
                  <c:v>45035.331101192132</c:v>
                </c:pt>
                <c:pt idx="6093">
                  <c:v>45035.468443194448</c:v>
                </c:pt>
                <c:pt idx="6094">
                  <c:v>45035.60578244213</c:v>
                </c:pt>
                <c:pt idx="6095">
                  <c:v>45035.743122881948</c:v>
                </c:pt>
                <c:pt idx="6096">
                  <c:v>45035.880464918984</c:v>
                </c:pt>
                <c:pt idx="6097">
                  <c:v>45036.017806099539</c:v>
                </c:pt>
                <c:pt idx="6098">
                  <c:v>45036.155145960649</c:v>
                </c:pt>
                <c:pt idx="6099">
                  <c:v>45036.292486284721</c:v>
                </c:pt>
                <c:pt idx="6100">
                  <c:v>45036.429829016204</c:v>
                </c:pt>
                <c:pt idx="6101">
                  <c:v>45036.567157777776</c:v>
                </c:pt>
                <c:pt idx="6102">
                  <c:v>45036.704497326391</c:v>
                </c:pt>
                <c:pt idx="6103">
                  <c:v>45036.841839074077</c:v>
                </c:pt>
                <c:pt idx="6104">
                  <c:v>45036.979180567127</c:v>
                </c:pt>
                <c:pt idx="6105">
                  <c:v>45037.116520682874</c:v>
                </c:pt>
                <c:pt idx="6106">
                  <c:v>45037.253859722223</c:v>
                </c:pt>
                <c:pt idx="6107">
                  <c:v>45037.39120233796</c:v>
                </c:pt>
                <c:pt idx="6108">
                  <c:v>45037.528542222222</c:v>
                </c:pt>
                <c:pt idx="6109">
                  <c:v>45037.665881203706</c:v>
                </c:pt>
                <c:pt idx="6110">
                  <c:v>45037.803222256945</c:v>
                </c:pt>
                <c:pt idx="6111">
                  <c:v>45037.940564085649</c:v>
                </c:pt>
                <c:pt idx="6112">
                  <c:v>45038.07790434028</c:v>
                </c:pt>
                <c:pt idx="6113">
                  <c:v>45038.21524297454</c:v>
                </c:pt>
                <c:pt idx="6114">
                  <c:v>45038.352584988424</c:v>
                </c:pt>
                <c:pt idx="6115">
                  <c:v>45038.489925914349</c:v>
                </c:pt>
                <c:pt idx="6116">
                  <c:v>45038.627264710645</c:v>
                </c:pt>
                <c:pt idx="6117">
                  <c:v>45038.764604999997</c:v>
                </c:pt>
                <c:pt idx="6118">
                  <c:v>45038.901946597223</c:v>
                </c:pt>
                <c:pt idx="6119">
                  <c:v>45039.039287118052</c:v>
                </c:pt>
                <c:pt idx="6120">
                  <c:v>45039.176626122688</c:v>
                </c:pt>
                <c:pt idx="6121">
                  <c:v>45039.313966585651</c:v>
                </c:pt>
                <c:pt idx="6122">
                  <c:v>45039.451308333337</c:v>
                </c:pt>
                <c:pt idx="6123">
                  <c:v>45039.588646944445</c:v>
                </c:pt>
                <c:pt idx="6124">
                  <c:v>45039.725986377314</c:v>
                </c:pt>
                <c:pt idx="6125">
                  <c:v>45039.863327870371</c:v>
                </c:pt>
                <c:pt idx="6126">
                  <c:v>45040.000668541667</c:v>
                </c:pt>
                <c:pt idx="6127">
                  <c:v>45040.138007986112</c:v>
                </c:pt>
                <c:pt idx="6128">
                  <c:v>45040.275347187497</c:v>
                </c:pt>
                <c:pt idx="6129">
                  <c:v>45040.412689456018</c:v>
                </c:pt>
                <c:pt idx="6130">
                  <c:v>45040.550028495367</c:v>
                </c:pt>
                <c:pt idx="6131">
                  <c:v>45040.687367326391</c:v>
                </c:pt>
                <c:pt idx="6132">
                  <c:v>45040.824708310189</c:v>
                </c:pt>
                <c:pt idx="6133">
                  <c:v>45040.96204953704</c:v>
                </c:pt>
                <c:pt idx="6134">
                  <c:v>45041.099389282404</c:v>
                </c:pt>
                <c:pt idx="6135">
                  <c:v>45041.236727465279</c:v>
                </c:pt>
                <c:pt idx="6136">
                  <c:v>45041.374069502315</c:v>
                </c:pt>
                <c:pt idx="6137">
                  <c:v>45041.511409270832</c:v>
                </c:pt>
                <c:pt idx="6138">
                  <c:v>45041.648747569445</c:v>
                </c:pt>
                <c:pt idx="6139">
                  <c:v>45041.786087673609</c:v>
                </c:pt>
                <c:pt idx="6140">
                  <c:v>45041.92342900463</c:v>
                </c:pt>
                <c:pt idx="6141">
                  <c:v>45042.060768784722</c:v>
                </c:pt>
                <c:pt idx="6142">
                  <c:v>45042.198107060183</c:v>
                </c:pt>
                <c:pt idx="6143">
                  <c:v>45042.335447835649</c:v>
                </c:pt>
                <c:pt idx="6144">
                  <c:v>45042.472788703701</c:v>
                </c:pt>
                <c:pt idx="6145">
                  <c:v>45042.610126932872</c:v>
                </c:pt>
                <c:pt idx="6146">
                  <c:v>45042.747466423614</c:v>
                </c:pt>
                <c:pt idx="6147">
                  <c:v>45042.884807407405</c:v>
                </c:pt>
                <c:pt idx="6148">
                  <c:v>45043.022147534721</c:v>
                </c:pt>
                <c:pt idx="6149">
                  <c:v>45043.15948628472</c:v>
                </c:pt>
                <c:pt idx="6150">
                  <c:v>45043.296825694444</c:v>
                </c:pt>
                <c:pt idx="6151">
                  <c:v>45043.434167291663</c:v>
                </c:pt>
                <c:pt idx="6152">
                  <c:v>45043.571505486114</c:v>
                </c:pt>
                <c:pt idx="6153">
                  <c:v>45043.708844074077</c:v>
                </c:pt>
                <c:pt idx="6154">
                  <c:v>45043.846184884256</c:v>
                </c:pt>
                <c:pt idx="6155">
                  <c:v>45043.983525289354</c:v>
                </c:pt>
                <c:pt idx="6156">
                  <c:v>45044.120864351855</c:v>
                </c:pt>
                <c:pt idx="6157">
                  <c:v>45044.258202511577</c:v>
                </c:pt>
                <c:pt idx="6158">
                  <c:v>45044.395544131941</c:v>
                </c:pt>
                <c:pt idx="6159">
                  <c:v>45044.532882939813</c:v>
                </c:pt>
                <c:pt idx="6160">
                  <c:v>45044.670220983797</c:v>
                </c:pt>
                <c:pt idx="6161">
                  <c:v>45044.807561122689</c:v>
                </c:pt>
                <c:pt idx="6162">
                  <c:v>45044.944901921299</c:v>
                </c:pt>
                <c:pt idx="6163">
                  <c:v>45045.082241168981</c:v>
                </c:pt>
                <c:pt idx="6164">
                  <c:v>45045.219578773147</c:v>
                </c:pt>
                <c:pt idx="6165">
                  <c:v>45045.356919918981</c:v>
                </c:pt>
                <c:pt idx="6166">
                  <c:v>45045.494259710649</c:v>
                </c:pt>
                <c:pt idx="6167">
                  <c:v>45045.631597500003</c:v>
                </c:pt>
                <c:pt idx="6168">
                  <c:v>45045.768936817127</c:v>
                </c:pt>
                <c:pt idx="6169">
                  <c:v>45045.906277453701</c:v>
                </c:pt>
                <c:pt idx="6170">
                  <c:v>45046.043616921299</c:v>
                </c:pt>
                <c:pt idx="6171">
                  <c:v>45046.180954849537</c:v>
                </c:pt>
                <c:pt idx="6172">
                  <c:v>45046.318294432873</c:v>
                </c:pt>
                <c:pt idx="6173">
                  <c:v>45046.455635092592</c:v>
                </c:pt>
                <c:pt idx="6174">
                  <c:v>45046.592972696759</c:v>
                </c:pt>
                <c:pt idx="6175">
                  <c:v>45046.730311238425</c:v>
                </c:pt>
                <c:pt idx="6176">
                  <c:v>45046.867651736109</c:v>
                </c:pt>
                <c:pt idx="6177">
                  <c:v>45047.004991377318</c:v>
                </c:pt>
                <c:pt idx="6178">
                  <c:v>45047.142329780094</c:v>
                </c:pt>
                <c:pt idx="6179">
                  <c:v>45047.279668113428</c:v>
                </c:pt>
                <c:pt idx="6180">
                  <c:v>45047.417009386576</c:v>
                </c:pt>
                <c:pt idx="6181">
                  <c:v>45047.554347349535</c:v>
                </c:pt>
                <c:pt idx="6182">
                  <c:v>45047.691685231483</c:v>
                </c:pt>
                <c:pt idx="6183">
                  <c:v>45047.829025289349</c:v>
                </c:pt>
                <c:pt idx="6184">
                  <c:v>45047.966365474538</c:v>
                </c:pt>
                <c:pt idx="6185">
                  <c:v>45048.103704201392</c:v>
                </c:pt>
                <c:pt idx="6186">
                  <c:v>45048.241041458336</c:v>
                </c:pt>
                <c:pt idx="6187">
                  <c:v>45048.378382523151</c:v>
                </c:pt>
                <c:pt idx="6188">
                  <c:v>45048.515721203701</c:v>
                </c:pt>
                <c:pt idx="6189">
                  <c:v>45048.653058541669</c:v>
                </c:pt>
                <c:pt idx="6190">
                  <c:v>45048.790397766206</c:v>
                </c:pt>
                <c:pt idx="6191">
                  <c:v>45048.927738124999</c:v>
                </c:pt>
                <c:pt idx="6192">
                  <c:v>45049.065076909719</c:v>
                </c:pt>
                <c:pt idx="6193">
                  <c:v>45049.202414178239</c:v>
                </c:pt>
                <c:pt idx="6194">
                  <c:v>45049.339754155095</c:v>
                </c:pt>
                <c:pt idx="6195">
                  <c:v>45049.477093969908</c:v>
                </c:pt>
                <c:pt idx="6196">
                  <c:v>45049.614431261572</c:v>
                </c:pt>
                <c:pt idx="6197">
                  <c:v>45049.751769872688</c:v>
                </c:pt>
                <c:pt idx="6198">
                  <c:v>45049.889109895834</c:v>
                </c:pt>
                <c:pt idx="6199">
                  <c:v>45050.026451157406</c:v>
                </c:pt>
                <c:pt idx="6200">
                  <c:v>45050.163793113425</c:v>
                </c:pt>
                <c:pt idx="6201">
                  <c:v>45050.301135937501</c:v>
                </c:pt>
                <c:pt idx="6202">
                  <c:v>45050.438480729164</c:v>
                </c:pt>
                <c:pt idx="6203">
                  <c:v>45050.575822164355</c:v>
                </c:pt>
                <c:pt idx="6204">
                  <c:v>45050.713164097222</c:v>
                </c:pt>
                <c:pt idx="6205">
                  <c:v>45050.850508240743</c:v>
                </c:pt>
                <c:pt idx="6206">
                  <c:v>45050.987851863429</c:v>
                </c:pt>
                <c:pt idx="6207">
                  <c:v>45051.125194178239</c:v>
                </c:pt>
                <c:pt idx="6208">
                  <c:v>45051.26253576389</c:v>
                </c:pt>
                <c:pt idx="6209">
                  <c:v>45051.399880717596</c:v>
                </c:pt>
                <c:pt idx="6210">
                  <c:v>45051.537222754632</c:v>
                </c:pt>
                <c:pt idx="6211">
                  <c:v>45051.674564155095</c:v>
                </c:pt>
                <c:pt idx="6212">
                  <c:v>45051.811907708332</c:v>
                </c:pt>
                <c:pt idx="6213">
                  <c:v>45051.949251782411</c:v>
                </c:pt>
                <c:pt idx="6214">
                  <c:v>45052.086594351851</c:v>
                </c:pt>
                <c:pt idx="6215">
                  <c:v>45052.223935266207</c:v>
                </c:pt>
                <c:pt idx="6216">
                  <c:v>45052.361279849538</c:v>
                </c:pt>
                <c:pt idx="6217">
                  <c:v>45052.498622824074</c:v>
                </c:pt>
                <c:pt idx="6218">
                  <c:v>45052.635963912035</c:v>
                </c:pt>
                <c:pt idx="6219">
                  <c:v>45052.773306597221</c:v>
                </c:pt>
                <c:pt idx="6220">
                  <c:v>45052.910650613427</c:v>
                </c:pt>
                <c:pt idx="6221">
                  <c:v>45053.047993333334</c:v>
                </c:pt>
                <c:pt idx="6222">
                  <c:v>45053.185334548609</c:v>
                </c:pt>
                <c:pt idx="6223">
                  <c:v>45053.322677592594</c:v>
                </c:pt>
                <c:pt idx="6224">
                  <c:v>45053.46002150463</c:v>
                </c:pt>
                <c:pt idx="6225">
                  <c:v>45053.597362453707</c:v>
                </c:pt>
                <c:pt idx="6226">
                  <c:v>45053.734704421295</c:v>
                </c:pt>
                <c:pt idx="6227">
                  <c:v>45053.872048252313</c:v>
                </c:pt>
                <c:pt idx="6228">
                  <c:v>45054.009391192129</c:v>
                </c:pt>
                <c:pt idx="6229">
                  <c:v>45054.146732893518</c:v>
                </c:pt>
                <c:pt idx="6230">
                  <c:v>45054.284074687501</c:v>
                </c:pt>
                <c:pt idx="6231">
                  <c:v>45054.421419282407</c:v>
                </c:pt>
                <c:pt idx="6232">
                  <c:v>45054.558760486114</c:v>
                </c:pt>
                <c:pt idx="6233">
                  <c:v>45054.696101747686</c:v>
                </c:pt>
                <c:pt idx="6234">
                  <c:v>45054.83344519676</c:v>
                </c:pt>
                <c:pt idx="6235">
                  <c:v>45054.970788657411</c:v>
                </c:pt>
                <c:pt idx="6236">
                  <c:v>45055.108130671295</c:v>
                </c:pt>
                <c:pt idx="6237">
                  <c:v>45055.245471319446</c:v>
                </c:pt>
                <c:pt idx="6238">
                  <c:v>45055.382815729165</c:v>
                </c:pt>
                <c:pt idx="6239">
                  <c:v>45055.520157615741</c:v>
                </c:pt>
                <c:pt idx="6240">
                  <c:v>45055.657498321758</c:v>
                </c:pt>
                <c:pt idx="6241">
                  <c:v>45055.794840972223</c:v>
                </c:pt>
                <c:pt idx="6242">
                  <c:v>45055.932184652775</c:v>
                </c:pt>
                <c:pt idx="6243">
                  <c:v>45056.069526736108</c:v>
                </c:pt>
                <c:pt idx="6244">
                  <c:v>45056.206867280096</c:v>
                </c:pt>
                <c:pt idx="6245">
                  <c:v>45056.344210763891</c:v>
                </c:pt>
                <c:pt idx="6246">
                  <c:v>45056.481553784724</c:v>
                </c:pt>
                <c:pt idx="6247">
                  <c:v>45056.618894409723</c:v>
                </c:pt>
                <c:pt idx="6248">
                  <c:v>45056.756236423615</c:v>
                </c:pt>
                <c:pt idx="6249">
                  <c:v>45056.893579780095</c:v>
                </c:pt>
                <c:pt idx="6250">
                  <c:v>45057.030922233796</c:v>
                </c:pt>
                <c:pt idx="6251">
                  <c:v>45057.168263217594</c:v>
                </c:pt>
                <c:pt idx="6252">
                  <c:v>45057.305605254631</c:v>
                </c:pt>
                <c:pt idx="6253">
                  <c:v>45057.442949039352</c:v>
                </c:pt>
                <c:pt idx="6254">
                  <c:v>45057.58028952546</c:v>
                </c:pt>
                <c:pt idx="6255">
                  <c:v>45057.717630613428</c:v>
                </c:pt>
                <c:pt idx="6256">
                  <c:v>45057.854973900467</c:v>
                </c:pt>
                <c:pt idx="6257">
                  <c:v>45057.99231652778</c:v>
                </c:pt>
                <c:pt idx="6258">
                  <c:v>45058.129657893522</c:v>
                </c:pt>
                <c:pt idx="6259">
                  <c:v>45058.266998692132</c:v>
                </c:pt>
                <c:pt idx="6260">
                  <c:v>45058.404342766204</c:v>
                </c:pt>
                <c:pt idx="6261">
                  <c:v>45058.541683807867</c:v>
                </c:pt>
                <c:pt idx="6262">
                  <c:v>45058.679024363424</c:v>
                </c:pt>
                <c:pt idx="6263">
                  <c:v>45058.816367071762</c:v>
                </c:pt>
                <c:pt idx="6264">
                  <c:v>45058.953710208334</c:v>
                </c:pt>
                <c:pt idx="6265">
                  <c:v>45059.09105185185</c:v>
                </c:pt>
                <c:pt idx="6266">
                  <c:v>45059.228391840275</c:v>
                </c:pt>
                <c:pt idx="6267">
                  <c:v>45059.365735613428</c:v>
                </c:pt>
                <c:pt idx="6268">
                  <c:v>45059.50307752315</c:v>
                </c:pt>
                <c:pt idx="6269">
                  <c:v>45059.640417673611</c:v>
                </c:pt>
                <c:pt idx="6270">
                  <c:v>45059.777759502314</c:v>
                </c:pt>
                <c:pt idx="6271">
                  <c:v>45059.915102638886</c:v>
                </c:pt>
                <c:pt idx="6272">
                  <c:v>45060.052444374996</c:v>
                </c:pt>
                <c:pt idx="6273">
                  <c:v>45060.189784618058</c:v>
                </c:pt>
                <c:pt idx="6274">
                  <c:v>45060.327126909724</c:v>
                </c:pt>
                <c:pt idx="6275">
                  <c:v>45060.464469814811</c:v>
                </c:pt>
                <c:pt idx="6276">
                  <c:v>45060.601809861109</c:v>
                </c:pt>
                <c:pt idx="6277">
                  <c:v>45060.739151030095</c:v>
                </c:pt>
                <c:pt idx="6278">
                  <c:v>45060.876493923613</c:v>
                </c:pt>
                <c:pt idx="6279">
                  <c:v>45061.013835937498</c:v>
                </c:pt>
                <c:pt idx="6280">
                  <c:v>45061.151176678242</c:v>
                </c:pt>
                <c:pt idx="6281">
                  <c:v>45061.288517696761</c:v>
                </c:pt>
                <c:pt idx="6282">
                  <c:v>45061.425861331016</c:v>
                </c:pt>
                <c:pt idx="6283">
                  <c:v>45061.563201550925</c:v>
                </c:pt>
                <c:pt idx="6284">
                  <c:v>45061.700541956016</c:v>
                </c:pt>
                <c:pt idx="6285">
                  <c:v>45061.837884537039</c:v>
                </c:pt>
                <c:pt idx="6286">
                  <c:v>45061.975227025461</c:v>
                </c:pt>
                <c:pt idx="6287">
                  <c:v>45062.112568078701</c:v>
                </c:pt>
                <c:pt idx="6288">
                  <c:v>45062.249907916666</c:v>
                </c:pt>
                <c:pt idx="6289">
                  <c:v>45062.387251435182</c:v>
                </c:pt>
                <c:pt idx="6290">
                  <c:v>45062.524592326386</c:v>
                </c:pt>
                <c:pt idx="6291">
                  <c:v>45062.661932175928</c:v>
                </c:pt>
                <c:pt idx="6292">
                  <c:v>45062.799274039353</c:v>
                </c:pt>
                <c:pt idx="6293">
                  <c:v>45062.936616817133</c:v>
                </c:pt>
                <c:pt idx="6294">
                  <c:v>45063.073957997687</c:v>
                </c:pt>
                <c:pt idx="6295">
                  <c:v>45063.211297615744</c:v>
                </c:pt>
                <c:pt idx="6296">
                  <c:v>45063.348640393517</c:v>
                </c:pt>
                <c:pt idx="6297">
                  <c:v>45063.485982407408</c:v>
                </c:pt>
                <c:pt idx="6298">
                  <c:v>45063.623322164349</c:v>
                </c:pt>
                <c:pt idx="6299">
                  <c:v>45063.760663356479</c:v>
                </c:pt>
                <c:pt idx="6300">
                  <c:v>45063.898005868054</c:v>
                </c:pt>
                <c:pt idx="6301">
                  <c:v>45064.035347418983</c:v>
                </c:pt>
                <c:pt idx="6302">
                  <c:v>45064.172687453705</c:v>
                </c:pt>
                <c:pt idx="6303">
                  <c:v>45064.310028761574</c:v>
                </c:pt>
                <c:pt idx="6304">
                  <c:v>45064.447371585651</c:v>
                </c:pt>
                <c:pt idx="6305">
                  <c:v>45064.584711192132</c:v>
                </c:pt>
                <c:pt idx="6306">
                  <c:v>45064.722051516204</c:v>
                </c:pt>
                <c:pt idx="6307">
                  <c:v>45064.859393981482</c:v>
                </c:pt>
                <c:pt idx="6308">
                  <c:v>45064.996735706016</c:v>
                </c:pt>
                <c:pt idx="6309">
                  <c:v>45065.134076192131</c:v>
                </c:pt>
                <c:pt idx="6310">
                  <c:v>45065.27141627315</c:v>
                </c:pt>
                <c:pt idx="6311">
                  <c:v>45065.408759537037</c:v>
                </c:pt>
                <c:pt idx="6312">
                  <c:v>45065.546099675928</c:v>
                </c:pt>
                <c:pt idx="6313">
                  <c:v>45065.68343946759</c:v>
                </c:pt>
                <c:pt idx="6314">
                  <c:v>45065.82078141204</c:v>
                </c:pt>
                <c:pt idx="6315">
                  <c:v>45065.958123703705</c:v>
                </c:pt>
                <c:pt idx="6316">
                  <c:v>45066.095464513892</c:v>
                </c:pt>
                <c:pt idx="6317">
                  <c:v>45066.2328037037</c:v>
                </c:pt>
                <c:pt idx="6318">
                  <c:v>45066.37014673611</c:v>
                </c:pt>
                <c:pt idx="6319">
                  <c:v>45066.507487685187</c:v>
                </c:pt>
                <c:pt idx="6320">
                  <c:v>45066.644827037038</c:v>
                </c:pt>
                <c:pt idx="6321">
                  <c:v>45066.782168113423</c:v>
                </c:pt>
                <c:pt idx="6322">
                  <c:v>45066.919510486114</c:v>
                </c:pt>
                <c:pt idx="6323">
                  <c:v>45067.056851365742</c:v>
                </c:pt>
                <c:pt idx="6324">
                  <c:v>45067.19419076389</c:v>
                </c:pt>
                <c:pt idx="6325">
                  <c:v>45067.331532418983</c:v>
                </c:pt>
                <c:pt idx="6326">
                  <c:v>45067.468874456019</c:v>
                </c:pt>
                <c:pt idx="6327">
                  <c:v>45067.606213738429</c:v>
                </c:pt>
                <c:pt idx="6328">
                  <c:v>45067.743554201392</c:v>
                </c:pt>
                <c:pt idx="6329">
                  <c:v>45067.880896284725</c:v>
                </c:pt>
                <c:pt idx="6330">
                  <c:v>45068.018237511576</c:v>
                </c:pt>
                <c:pt idx="6331">
                  <c:v>45068.155577407408</c:v>
                </c:pt>
                <c:pt idx="6332">
                  <c:v>45068.292917777777</c:v>
                </c:pt>
                <c:pt idx="6333">
                  <c:v>45068.430260555557</c:v>
                </c:pt>
                <c:pt idx="6334">
                  <c:v>45068.567599907408</c:v>
                </c:pt>
                <c:pt idx="6335">
                  <c:v>45068.704939560186</c:v>
                </c:pt>
                <c:pt idx="6336">
                  <c:v>45068.842281412035</c:v>
                </c:pt>
                <c:pt idx="6337">
                  <c:v>45068.97962302083</c:v>
                </c:pt>
                <c:pt idx="6338">
                  <c:v>45069.11696324074</c:v>
                </c:pt>
                <c:pt idx="6339">
                  <c:v>45069.254302395835</c:v>
                </c:pt>
                <c:pt idx="6340">
                  <c:v>45069.391645115742</c:v>
                </c:pt>
                <c:pt idx="6341">
                  <c:v>45069.528985127312</c:v>
                </c:pt>
                <c:pt idx="6342">
                  <c:v>45069.66632423611</c:v>
                </c:pt>
                <c:pt idx="6343">
                  <c:v>45069.803665405096</c:v>
                </c:pt>
                <c:pt idx="6344">
                  <c:v>45069.941007361114</c:v>
                </c:pt>
                <c:pt idx="6345">
                  <c:v>45070.078347754628</c:v>
                </c:pt>
                <c:pt idx="6346">
                  <c:v>45070.215686516203</c:v>
                </c:pt>
                <c:pt idx="6347">
                  <c:v>45070.353028668978</c:v>
                </c:pt>
                <c:pt idx="6348">
                  <c:v>45070.49036974537</c:v>
                </c:pt>
                <c:pt idx="6349">
                  <c:v>45070.627708680557</c:v>
                </c:pt>
                <c:pt idx="6350">
                  <c:v>45070.765049108799</c:v>
                </c:pt>
                <c:pt idx="6351">
                  <c:v>45070.902390856485</c:v>
                </c:pt>
                <c:pt idx="6352">
                  <c:v>45071.039731550925</c:v>
                </c:pt>
                <c:pt idx="6353">
                  <c:v>45071.17707070602</c:v>
                </c:pt>
                <c:pt idx="6354">
                  <c:v>45071.314411319443</c:v>
                </c:pt>
                <c:pt idx="6355">
                  <c:v>45071.451753240741</c:v>
                </c:pt>
                <c:pt idx="6356">
                  <c:v>45071.589092013892</c:v>
                </c:pt>
                <c:pt idx="6357">
                  <c:v>45071.726431620373</c:v>
                </c:pt>
                <c:pt idx="6358">
                  <c:v>45071.863773287034</c:v>
                </c:pt>
                <c:pt idx="6359">
                  <c:v>45072.001114143517</c:v>
                </c:pt>
                <c:pt idx="6360">
                  <c:v>45072.13845377315</c:v>
                </c:pt>
                <c:pt idx="6361">
                  <c:v>45072.275793159723</c:v>
                </c:pt>
                <c:pt idx="6362">
                  <c:v>45072.413135625</c:v>
                </c:pt>
                <c:pt idx="6363">
                  <c:v>45072.550474849537</c:v>
                </c:pt>
                <c:pt idx="6364">
                  <c:v>45072.687813877317</c:v>
                </c:pt>
                <c:pt idx="6365">
                  <c:v>45072.825155069448</c:v>
                </c:pt>
                <c:pt idx="6366">
                  <c:v>45072.962496493055</c:v>
                </c:pt>
                <c:pt idx="6367">
                  <c:v>45073.099836458336</c:v>
                </c:pt>
                <c:pt idx="6368">
                  <c:v>45073.237174849535</c:v>
                </c:pt>
                <c:pt idx="6369">
                  <c:v>45073.37451710648</c:v>
                </c:pt>
                <c:pt idx="6370">
                  <c:v>45073.511857106481</c:v>
                </c:pt>
                <c:pt idx="6371">
                  <c:v>45073.649195636572</c:v>
                </c:pt>
                <c:pt idx="6372">
                  <c:v>45073.78653597222</c:v>
                </c:pt>
                <c:pt idx="6373">
                  <c:v>45073.923877534726</c:v>
                </c:pt>
                <c:pt idx="6374">
                  <c:v>45074.061217557872</c:v>
                </c:pt>
                <c:pt idx="6375">
                  <c:v>45074.198556076386</c:v>
                </c:pt>
                <c:pt idx="6376">
                  <c:v>45074.335897094905</c:v>
                </c:pt>
                <c:pt idx="6377">
                  <c:v>45074.473238217593</c:v>
                </c:pt>
                <c:pt idx="6378">
                  <c:v>45074.610576701387</c:v>
                </c:pt>
                <c:pt idx="6379">
                  <c:v>45074.747916446759</c:v>
                </c:pt>
                <c:pt idx="6380">
                  <c:v>45074.885257696762</c:v>
                </c:pt>
                <c:pt idx="6381">
                  <c:v>45075.022598101852</c:v>
                </c:pt>
                <c:pt idx="6382">
                  <c:v>45075.159937118056</c:v>
                </c:pt>
                <c:pt idx="6383">
                  <c:v>45075.297276805555</c:v>
                </c:pt>
                <c:pt idx="6384">
                  <c:v>45075.434618692132</c:v>
                </c:pt>
                <c:pt idx="6385">
                  <c:v>45075.571957175925</c:v>
                </c:pt>
                <c:pt idx="6386">
                  <c:v>45075.709296053239</c:v>
                </c:pt>
                <c:pt idx="6387">
                  <c:v>45075.846637152776</c:v>
                </c:pt>
                <c:pt idx="6388">
                  <c:v>45075.983977870368</c:v>
                </c:pt>
                <c:pt idx="6389">
                  <c:v>45076.121317233796</c:v>
                </c:pt>
                <c:pt idx="6390">
                  <c:v>45076.258655694444</c:v>
                </c:pt>
                <c:pt idx="6391">
                  <c:v>45076.395997638887</c:v>
                </c:pt>
                <c:pt idx="6392">
                  <c:v>45076.533336759261</c:v>
                </c:pt>
                <c:pt idx="6393">
                  <c:v>45076.670675127316</c:v>
                </c:pt>
                <c:pt idx="6394">
                  <c:v>45076.808015590279</c:v>
                </c:pt>
                <c:pt idx="6395">
                  <c:v>45076.945356724536</c:v>
                </c:pt>
                <c:pt idx="6396">
                  <c:v>45077.082696307873</c:v>
                </c:pt>
                <c:pt idx="6397">
                  <c:v>45077.220034259262</c:v>
                </c:pt>
                <c:pt idx="6398">
                  <c:v>45077.357375752312</c:v>
                </c:pt>
                <c:pt idx="6399">
                  <c:v>45077.494715891204</c:v>
                </c:pt>
                <c:pt idx="6400">
                  <c:v>45077.632054027781</c:v>
                </c:pt>
                <c:pt idx="6401">
                  <c:v>45077.76939371528</c:v>
                </c:pt>
                <c:pt idx="6402">
                  <c:v>45077.906734710647</c:v>
                </c:pt>
                <c:pt idx="6403">
                  <c:v>45078.044074548612</c:v>
                </c:pt>
                <c:pt idx="6404">
                  <c:v>45078.181412858794</c:v>
                </c:pt>
                <c:pt idx="6405">
                  <c:v>45078.318752824074</c:v>
                </c:pt>
                <c:pt idx="6406">
                  <c:v>45078.456093865738</c:v>
                </c:pt>
                <c:pt idx="6407">
                  <c:v>45078.593431863424</c:v>
                </c:pt>
                <c:pt idx="6408">
                  <c:v>45078.730770787035</c:v>
                </c:pt>
                <c:pt idx="6409">
                  <c:v>45078.868111689815</c:v>
                </c:pt>
                <c:pt idx="6410">
                  <c:v>45079.005451736113</c:v>
                </c:pt>
                <c:pt idx="6411">
                  <c:v>45079.142790543985</c:v>
                </c:pt>
                <c:pt idx="6412">
                  <c:v>45079.280129293984</c:v>
                </c:pt>
                <c:pt idx="6413">
                  <c:v>45079.417470983797</c:v>
                </c:pt>
                <c:pt idx="6414">
                  <c:v>45079.554809374997</c:v>
                </c:pt>
                <c:pt idx="6415">
                  <c:v>45079.692147685186</c:v>
                </c:pt>
                <c:pt idx="6416">
                  <c:v>45079.829488171294</c:v>
                </c:pt>
                <c:pt idx="6417">
                  <c:v>45079.9668287963</c:v>
                </c:pt>
                <c:pt idx="6418">
                  <c:v>45080.104167962963</c:v>
                </c:pt>
                <c:pt idx="6419">
                  <c:v>45080.241505659724</c:v>
                </c:pt>
                <c:pt idx="6420">
                  <c:v>45080.378847175925</c:v>
                </c:pt>
                <c:pt idx="6421">
                  <c:v>45080.516186319444</c:v>
                </c:pt>
                <c:pt idx="6422">
                  <c:v>45080.653524120367</c:v>
                </c:pt>
                <c:pt idx="6423">
                  <c:v>45080.790863796297</c:v>
                </c:pt>
                <c:pt idx="6424">
                  <c:v>45080.928204629628</c:v>
                </c:pt>
                <c:pt idx="6425">
                  <c:v>45081.065543888886</c:v>
                </c:pt>
                <c:pt idx="6426">
                  <c:v>45081.202881620367</c:v>
                </c:pt>
                <c:pt idx="6427">
                  <c:v>45081.34022208333</c:v>
                </c:pt>
                <c:pt idx="6428">
                  <c:v>45081.477562384258</c:v>
                </c:pt>
                <c:pt idx="6429">
                  <c:v>45081.614900162036</c:v>
                </c:pt>
                <c:pt idx="6430">
                  <c:v>45081.752239270834</c:v>
                </c:pt>
                <c:pt idx="6431">
                  <c:v>45081.88957979167</c:v>
                </c:pt>
                <c:pt idx="6432">
                  <c:v>45082.026919456017</c:v>
                </c:pt>
                <c:pt idx="6433">
                  <c:v>45082.164257696757</c:v>
                </c:pt>
                <c:pt idx="6434">
                  <c:v>45082.301596805555</c:v>
                </c:pt>
                <c:pt idx="6435">
                  <c:v>45082.438937858795</c:v>
                </c:pt>
                <c:pt idx="6436">
                  <c:v>45082.576279212961</c:v>
                </c:pt>
                <c:pt idx="6437">
                  <c:v>45082.713621064817</c:v>
                </c:pt>
                <c:pt idx="6438">
                  <c:v>45082.850965127313</c:v>
                </c:pt>
                <c:pt idx="6439">
                  <c:v>45082.988308680557</c:v>
                </c:pt>
                <c:pt idx="6440">
                  <c:v>45083.12565091435</c:v>
                </c:pt>
                <c:pt idx="6441">
                  <c:v>45083.262992430558</c:v>
                </c:pt>
                <c:pt idx="6442">
                  <c:v>45083.400337314815</c:v>
                </c:pt>
                <c:pt idx="6443">
                  <c:v>45083.537679293979</c:v>
                </c:pt>
                <c:pt idx="6444">
                  <c:v>45083.675020636576</c:v>
                </c:pt>
                <c:pt idx="6445">
                  <c:v>45083.812364108795</c:v>
                </c:pt>
                <c:pt idx="6446">
                  <c:v>45083.949708136577</c:v>
                </c:pt>
                <c:pt idx="6447">
                  <c:v>45084.08705065972</c:v>
                </c:pt>
                <c:pt idx="6448">
                  <c:v>45084.224391504627</c:v>
                </c:pt>
                <c:pt idx="6449">
                  <c:v>45084.361736053237</c:v>
                </c:pt>
                <c:pt idx="6450">
                  <c:v>45084.499078969908</c:v>
                </c:pt>
                <c:pt idx="6451">
                  <c:v>45084.636420023147</c:v>
                </c:pt>
                <c:pt idx="6452">
                  <c:v>45084.773762662036</c:v>
                </c:pt>
                <c:pt idx="6453">
                  <c:v>45084.911106631946</c:v>
                </c:pt>
                <c:pt idx="6454">
                  <c:v>45085.0484493287</c:v>
                </c:pt>
                <c:pt idx="6455">
                  <c:v>45085.185790497686</c:v>
                </c:pt>
                <c:pt idx="6456">
                  <c:v>45085.323133506943</c:v>
                </c:pt>
                <c:pt idx="6457">
                  <c:v>45085.460477384258</c:v>
                </c:pt>
                <c:pt idx="6458">
                  <c:v>45085.597818310183</c:v>
                </c:pt>
                <c:pt idx="6459">
                  <c:v>45085.735160254633</c:v>
                </c:pt>
                <c:pt idx="6460">
                  <c:v>45085.872504050923</c:v>
                </c:pt>
                <c:pt idx="6461">
                  <c:v>45086.00984697917</c:v>
                </c:pt>
                <c:pt idx="6462">
                  <c:v>45086.147188657407</c:v>
                </c:pt>
                <c:pt idx="6463">
                  <c:v>45086.284530439814</c:v>
                </c:pt>
                <c:pt idx="6464">
                  <c:v>45086.421875011576</c:v>
                </c:pt>
                <c:pt idx="6465">
                  <c:v>45086.559216226851</c:v>
                </c:pt>
                <c:pt idx="6466">
                  <c:v>45086.696557476855</c:v>
                </c:pt>
                <c:pt idx="6467">
                  <c:v>45086.833900914353</c:v>
                </c:pt>
                <c:pt idx="6468">
                  <c:v>45086.971244375003</c:v>
                </c:pt>
                <c:pt idx="6469">
                  <c:v>45087.108586388887</c:v>
                </c:pt>
                <c:pt idx="6470">
                  <c:v>45087.245927037038</c:v>
                </c:pt>
                <c:pt idx="6471">
                  <c:v>45087.383271458333</c:v>
                </c:pt>
                <c:pt idx="6472">
                  <c:v>45087.520613368055</c:v>
                </c:pt>
                <c:pt idx="6473">
                  <c:v>45087.657954085647</c:v>
                </c:pt>
                <c:pt idx="6474">
                  <c:v>45087.795296747689</c:v>
                </c:pt>
                <c:pt idx="6475">
                  <c:v>45087.932640462961</c:v>
                </c:pt>
                <c:pt idx="6476">
                  <c:v>45088.069982569446</c:v>
                </c:pt>
                <c:pt idx="6477">
                  <c:v>45088.207323148148</c:v>
                </c:pt>
                <c:pt idx="6478">
                  <c:v>45088.344666666664</c:v>
                </c:pt>
                <c:pt idx="6479">
                  <c:v>45088.482009733794</c:v>
                </c:pt>
                <c:pt idx="6480">
                  <c:v>45088.61935040509</c:v>
                </c:pt>
                <c:pt idx="6481">
                  <c:v>45088.756692453702</c:v>
                </c:pt>
                <c:pt idx="6482">
                  <c:v>45088.894035868056</c:v>
                </c:pt>
                <c:pt idx="6483">
                  <c:v>45089.03137837963</c:v>
                </c:pt>
                <c:pt idx="6484">
                  <c:v>45089.168719421294</c:v>
                </c:pt>
                <c:pt idx="6485">
                  <c:v>45089.306061539355</c:v>
                </c:pt>
                <c:pt idx="6486">
                  <c:v>45089.443405393518</c:v>
                </c:pt>
                <c:pt idx="6487">
                  <c:v>45089.580745949075</c:v>
                </c:pt>
                <c:pt idx="6488">
                  <c:v>45089.71808712963</c:v>
                </c:pt>
                <c:pt idx="6489">
                  <c:v>45089.85543048611</c:v>
                </c:pt>
                <c:pt idx="6490">
                  <c:v>45089.992773217593</c:v>
                </c:pt>
                <c:pt idx="6491">
                  <c:v>45090.130114675929</c:v>
                </c:pt>
                <c:pt idx="6492">
                  <c:v>45090.267455578702</c:v>
                </c:pt>
                <c:pt idx="6493">
                  <c:v>45090.404799756943</c:v>
                </c:pt>
                <c:pt idx="6494">
                  <c:v>45090.542140914353</c:v>
                </c:pt>
                <c:pt idx="6495">
                  <c:v>45090.679481585648</c:v>
                </c:pt>
                <c:pt idx="6496">
                  <c:v>45090.816824409725</c:v>
                </c:pt>
                <c:pt idx="6497">
                  <c:v>45090.954167673612</c:v>
                </c:pt>
                <c:pt idx="6498">
                  <c:v>45091.091509456019</c:v>
                </c:pt>
                <c:pt idx="6499">
                  <c:v>45091.228849583335</c:v>
                </c:pt>
                <c:pt idx="6500">
                  <c:v>45091.366193495371</c:v>
                </c:pt>
                <c:pt idx="6501">
                  <c:v>45091.503535543983</c:v>
                </c:pt>
                <c:pt idx="6502">
                  <c:v>45091.640875856479</c:v>
                </c:pt>
                <c:pt idx="6503">
                  <c:v>45091.77821783565</c:v>
                </c:pt>
                <c:pt idx="6504">
                  <c:v>45091.915561134258</c:v>
                </c:pt>
                <c:pt idx="6505">
                  <c:v>45092.052903043979</c:v>
                </c:pt>
                <c:pt idx="6506">
                  <c:v>45092.190243449077</c:v>
                </c:pt>
                <c:pt idx="6507">
                  <c:v>45092.327585914354</c:v>
                </c:pt>
                <c:pt idx="6508">
                  <c:v>45092.464929004629</c:v>
                </c:pt>
                <c:pt idx="6509">
                  <c:v>45092.602269236108</c:v>
                </c:pt>
                <c:pt idx="6510">
                  <c:v>45092.739610590281</c:v>
                </c:pt>
                <c:pt idx="6511">
                  <c:v>45092.876953680556</c:v>
                </c:pt>
                <c:pt idx="6512">
                  <c:v>45093.01429590278</c:v>
                </c:pt>
                <c:pt idx="6513">
                  <c:v>45093.151636840281</c:v>
                </c:pt>
                <c:pt idx="6514">
                  <c:v>45093.288978067132</c:v>
                </c:pt>
                <c:pt idx="6515">
                  <c:v>45093.426321909719</c:v>
                </c:pt>
                <c:pt idx="6516">
                  <c:v>45093.563662349537</c:v>
                </c:pt>
                <c:pt idx="6517">
                  <c:v>45093.701002951391</c:v>
                </c:pt>
                <c:pt idx="6518">
                  <c:v>45093.838345763892</c:v>
                </c:pt>
                <c:pt idx="6519">
                  <c:v>45093.975688472223</c:v>
                </c:pt>
                <c:pt idx="6520">
                  <c:v>45094.113029768516</c:v>
                </c:pt>
                <c:pt idx="6521">
                  <c:v>45094.250369837966</c:v>
                </c:pt>
                <c:pt idx="6522">
                  <c:v>45094.387713576391</c:v>
                </c:pt>
                <c:pt idx="6523">
                  <c:v>45094.525054722224</c:v>
                </c:pt>
                <c:pt idx="6524">
                  <c:v>45094.662394803243</c:v>
                </c:pt>
                <c:pt idx="6525">
                  <c:v>45094.799736921297</c:v>
                </c:pt>
                <c:pt idx="6526">
                  <c:v>45094.93707994213</c:v>
                </c:pt>
                <c:pt idx="6527">
                  <c:v>45095.074421377314</c:v>
                </c:pt>
                <c:pt idx="6528">
                  <c:v>45095.211761250001</c:v>
                </c:pt>
                <c:pt idx="6529">
                  <c:v>45095.34910428241</c:v>
                </c:pt>
                <c:pt idx="6530">
                  <c:v>45095.4864465625</c:v>
                </c:pt>
                <c:pt idx="6531">
                  <c:v>45095.623786574077</c:v>
                </c:pt>
                <c:pt idx="6532">
                  <c:v>45095.761128032405</c:v>
                </c:pt>
                <c:pt idx="6533">
                  <c:v>45095.898470810185</c:v>
                </c:pt>
                <c:pt idx="6534">
                  <c:v>45096.035812638889</c:v>
                </c:pt>
                <c:pt idx="6535">
                  <c:v>45096.173152951385</c:v>
                </c:pt>
                <c:pt idx="6536">
                  <c:v>45096.310494537036</c:v>
                </c:pt>
                <c:pt idx="6537">
                  <c:v>45096.447837638887</c:v>
                </c:pt>
                <c:pt idx="6538">
                  <c:v>45096.585177523149</c:v>
                </c:pt>
                <c:pt idx="6539">
                  <c:v>45096.722518136572</c:v>
                </c:pt>
                <c:pt idx="6540">
                  <c:v>45096.859860891207</c:v>
                </c:pt>
                <c:pt idx="6541">
                  <c:v>45096.997202905091</c:v>
                </c:pt>
                <c:pt idx="6542">
                  <c:v>45097.134543680557</c:v>
                </c:pt>
                <c:pt idx="6543">
                  <c:v>45097.271884050926</c:v>
                </c:pt>
                <c:pt idx="6544">
                  <c:v>45097.409227615739</c:v>
                </c:pt>
                <c:pt idx="6545">
                  <c:v>45097.546568055557</c:v>
                </c:pt>
                <c:pt idx="6546">
                  <c:v>45097.683908136576</c:v>
                </c:pt>
                <c:pt idx="6547">
                  <c:v>45097.821250393521</c:v>
                </c:pt>
                <c:pt idx="6548">
                  <c:v>45097.958592986113</c:v>
                </c:pt>
                <c:pt idx="6549">
                  <c:v>45098.095934108795</c:v>
                </c:pt>
                <c:pt idx="6550">
                  <c:v>45098.233273611113</c:v>
                </c:pt>
                <c:pt idx="6551">
                  <c:v>45098.370616956017</c:v>
                </c:pt>
                <c:pt idx="6552">
                  <c:v>45098.507958217589</c:v>
                </c:pt>
                <c:pt idx="6553">
                  <c:v>45098.645297881943</c:v>
                </c:pt>
                <c:pt idx="6554">
                  <c:v>45098.782639282406</c:v>
                </c:pt>
                <c:pt idx="6555">
                  <c:v>45098.919981979168</c:v>
                </c:pt>
                <c:pt idx="6556">
                  <c:v>45099.057323194444</c:v>
                </c:pt>
                <c:pt idx="6557">
                  <c:v>45099.194662905094</c:v>
                </c:pt>
                <c:pt idx="6558">
                  <c:v>45099.332004895834</c:v>
                </c:pt>
                <c:pt idx="6559">
                  <c:v>45099.469347256942</c:v>
                </c:pt>
                <c:pt idx="6560">
                  <c:v>45099.606686874999</c:v>
                </c:pt>
                <c:pt idx="6561">
                  <c:v>45099.744027685185</c:v>
                </c:pt>
                <c:pt idx="6562">
                  <c:v>45099.881370104165</c:v>
                </c:pt>
                <c:pt idx="6563">
                  <c:v>45100.01871167824</c:v>
                </c:pt>
                <c:pt idx="6564">
                  <c:v>45100.156051921294</c:v>
                </c:pt>
                <c:pt idx="6565">
                  <c:v>45100.293392627318</c:v>
                </c:pt>
                <c:pt idx="6566">
                  <c:v>45100.43073576389</c:v>
                </c:pt>
                <c:pt idx="6567">
                  <c:v>45100.568075474534</c:v>
                </c:pt>
                <c:pt idx="6568">
                  <c:v>45100.705415474535</c:v>
                </c:pt>
                <c:pt idx="6569">
                  <c:v>45100.842757685183</c:v>
                </c:pt>
                <c:pt idx="6570">
                  <c:v>45100.980099664353</c:v>
                </c:pt>
                <c:pt idx="6571">
                  <c:v>45101.117440243055</c:v>
                </c:pt>
                <c:pt idx="6572">
                  <c:v>45101.254779768518</c:v>
                </c:pt>
                <c:pt idx="6573">
                  <c:v>45101.392122870369</c:v>
                </c:pt>
                <c:pt idx="6574">
                  <c:v>45101.529463252315</c:v>
                </c:pt>
                <c:pt idx="6575">
                  <c:v>45101.666802731481</c:v>
                </c:pt>
                <c:pt idx="6576">
                  <c:v>45101.804144282411</c:v>
                </c:pt>
                <c:pt idx="6577">
                  <c:v>45101.941486620373</c:v>
                </c:pt>
                <c:pt idx="6578">
                  <c:v>45102.078827395831</c:v>
                </c:pt>
                <c:pt idx="6579">
                  <c:v>45102.216166550927</c:v>
                </c:pt>
                <c:pt idx="6580">
                  <c:v>45102.353509097222</c:v>
                </c:pt>
                <c:pt idx="6581">
                  <c:v>45102.490850567126</c:v>
                </c:pt>
                <c:pt idx="6582">
                  <c:v>45102.628189907409</c:v>
                </c:pt>
                <c:pt idx="6583">
                  <c:v>45102.765530729164</c:v>
                </c:pt>
                <c:pt idx="6584">
                  <c:v>45102.902872881947</c:v>
                </c:pt>
                <c:pt idx="6585">
                  <c:v>45103.040213969907</c:v>
                </c:pt>
                <c:pt idx="6586">
                  <c:v>45103.177553541667</c:v>
                </c:pt>
                <c:pt idx="6587">
                  <c:v>45103.314894571762</c:v>
                </c:pt>
                <c:pt idx="6588">
                  <c:v>45103.452236898149</c:v>
                </c:pt>
                <c:pt idx="6589">
                  <c:v>45103.589576099534</c:v>
                </c:pt>
                <c:pt idx="6590">
                  <c:v>45103.726916122687</c:v>
                </c:pt>
                <c:pt idx="6591">
                  <c:v>45103.864258217596</c:v>
                </c:pt>
                <c:pt idx="6592">
                  <c:v>45104.001599502313</c:v>
                </c:pt>
                <c:pt idx="6593">
                  <c:v>45104.138939560187</c:v>
                </c:pt>
                <c:pt idx="6594">
                  <c:v>45104.276279386577</c:v>
                </c:pt>
                <c:pt idx="6595">
                  <c:v>45104.413622280095</c:v>
                </c:pt>
                <c:pt idx="6596">
                  <c:v>45104.550961956018</c:v>
                </c:pt>
                <c:pt idx="6597">
                  <c:v>45104.688301423608</c:v>
                </c:pt>
                <c:pt idx="6598">
                  <c:v>45104.825643067132</c:v>
                </c:pt>
                <c:pt idx="6599">
                  <c:v>45104.962984942133</c:v>
                </c:pt>
                <c:pt idx="6600">
                  <c:v>45105.100325358799</c:v>
                </c:pt>
                <c:pt idx="6601">
                  <c:v>45105.23766421296</c:v>
                </c:pt>
                <c:pt idx="6602">
                  <c:v>45105.375006921298</c:v>
                </c:pt>
                <c:pt idx="6603">
                  <c:v>45105.512347384261</c:v>
                </c:pt>
                <c:pt idx="6604">
                  <c:v>45105.649686377314</c:v>
                </c:pt>
                <c:pt idx="6605">
                  <c:v>45105.7870271875</c:v>
                </c:pt>
                <c:pt idx="6606">
                  <c:v>45105.924369224536</c:v>
                </c:pt>
                <c:pt idx="6607">
                  <c:v>45106.06170972222</c:v>
                </c:pt>
                <c:pt idx="6608">
                  <c:v>45106.199048726849</c:v>
                </c:pt>
                <c:pt idx="6609">
                  <c:v>45106.336390219905</c:v>
                </c:pt>
                <c:pt idx="6610">
                  <c:v>45106.473731840277</c:v>
                </c:pt>
                <c:pt idx="6611">
                  <c:v>45106.611070810184</c:v>
                </c:pt>
                <c:pt idx="6612">
                  <c:v>45106.748411053239</c:v>
                </c:pt>
                <c:pt idx="6613">
                  <c:v>45106.885752800925</c:v>
                </c:pt>
                <c:pt idx="6614">
                  <c:v>45107.023093703705</c:v>
                </c:pt>
                <c:pt idx="6615">
                  <c:v>45107.160433229168</c:v>
                </c:pt>
                <c:pt idx="6616">
                  <c:v>45107.297773425926</c:v>
                </c:pt>
                <c:pt idx="6617">
                  <c:v>45107.435115821761</c:v>
                </c:pt>
                <c:pt idx="6618">
                  <c:v>45107.572454814814</c:v>
                </c:pt>
                <c:pt idx="6619">
                  <c:v>45107.709794224538</c:v>
                </c:pt>
                <c:pt idx="6620">
                  <c:v>45107.847135833334</c:v>
                </c:pt>
                <c:pt idx="6621">
                  <c:v>45107.984477083337</c:v>
                </c:pt>
                <c:pt idx="6622">
                  <c:v>45108.121816979168</c:v>
                </c:pt>
                <c:pt idx="6623">
                  <c:v>45108.25915597222</c:v>
                </c:pt>
                <c:pt idx="6624">
                  <c:v>45108.396498449074</c:v>
                </c:pt>
                <c:pt idx="6625">
                  <c:v>45108.533838124997</c:v>
                </c:pt>
                <c:pt idx="6626">
                  <c:v>45108.671177025462</c:v>
                </c:pt>
                <c:pt idx="6627">
                  <c:v>45108.808518043981</c:v>
                </c:pt>
                <c:pt idx="6628">
                  <c:v>45108.945859722226</c:v>
                </c:pt>
                <c:pt idx="6629">
                  <c:v>45109.083199872686</c:v>
                </c:pt>
                <c:pt idx="6630">
                  <c:v>45109.220538368056</c:v>
                </c:pt>
                <c:pt idx="6631">
                  <c:v>45109.357880428244</c:v>
                </c:pt>
                <c:pt idx="6632">
                  <c:v>45109.495221134261</c:v>
                </c:pt>
                <c:pt idx="6633">
                  <c:v>45109.632559837963</c:v>
                </c:pt>
                <c:pt idx="6634">
                  <c:v>45109.769900092593</c:v>
                </c:pt>
                <c:pt idx="6635">
                  <c:v>45109.907241666668</c:v>
                </c:pt>
                <c:pt idx="6636">
                  <c:v>45110.044582083334</c:v>
                </c:pt>
                <c:pt idx="6637">
                  <c:v>45110.181920972223</c:v>
                </c:pt>
                <c:pt idx="6638">
                  <c:v>45110.319261516204</c:v>
                </c:pt>
                <c:pt idx="6639">
                  <c:v>45110.456603148152</c:v>
                </c:pt>
                <c:pt idx="6640">
                  <c:v>45110.593941736108</c:v>
                </c:pt>
                <c:pt idx="6641">
                  <c:v>45110.731281250002</c:v>
                </c:pt>
                <c:pt idx="6642">
                  <c:v>45110.868622743059</c:v>
                </c:pt>
                <c:pt idx="6643">
                  <c:v>45111.005963379626</c:v>
                </c:pt>
                <c:pt idx="6644">
                  <c:v>45111.143302800927</c:v>
                </c:pt>
                <c:pt idx="6645">
                  <c:v>45111.280642141202</c:v>
                </c:pt>
                <c:pt idx="6646">
                  <c:v>45111.417984432868</c:v>
                </c:pt>
                <c:pt idx="6647">
                  <c:v>45111.555323437497</c:v>
                </c:pt>
                <c:pt idx="6648">
                  <c:v>45111.692662349538</c:v>
                </c:pt>
                <c:pt idx="6649">
                  <c:v>45111.830003449075</c:v>
                </c:pt>
                <c:pt idx="6650">
                  <c:v>45111.967344675926</c:v>
                </c:pt>
                <c:pt idx="6651">
                  <c:v>45112.104684456019</c:v>
                </c:pt>
                <c:pt idx="6652">
                  <c:v>45112.242022766201</c:v>
                </c:pt>
                <c:pt idx="6653">
                  <c:v>45112.379364895831</c:v>
                </c:pt>
                <c:pt idx="6654">
                  <c:v>45112.516704652779</c:v>
                </c:pt>
                <c:pt idx="6655">
                  <c:v>45112.65404306713</c:v>
                </c:pt>
                <c:pt idx="6656">
                  <c:v>45112.791383368058</c:v>
                </c:pt>
                <c:pt idx="6657">
                  <c:v>45112.928724814818</c:v>
                </c:pt>
                <c:pt idx="6658">
                  <c:v>45113.066064699073</c:v>
                </c:pt>
                <c:pt idx="6659">
                  <c:v>45113.203403055559</c:v>
                </c:pt>
                <c:pt idx="6660">
                  <c:v>45113.340744143519</c:v>
                </c:pt>
                <c:pt idx="6661">
                  <c:v>45113.478085057868</c:v>
                </c:pt>
                <c:pt idx="6662">
                  <c:v>45113.61542347222</c:v>
                </c:pt>
                <c:pt idx="6663">
                  <c:v>45113.752763194447</c:v>
                </c:pt>
                <c:pt idx="6664">
                  <c:v>45113.89010434028</c:v>
                </c:pt>
                <c:pt idx="6665">
                  <c:v>45114.0274446412</c:v>
                </c:pt>
                <c:pt idx="6666">
                  <c:v>45114.164783506945</c:v>
                </c:pt>
                <c:pt idx="6667">
                  <c:v>45114.302123240741</c:v>
                </c:pt>
                <c:pt idx="6668">
                  <c:v>45114.43946494213</c:v>
                </c:pt>
                <c:pt idx="6669">
                  <c:v>45114.576803298609</c:v>
                </c:pt>
                <c:pt idx="6670">
                  <c:v>45114.714142152778</c:v>
                </c:pt>
                <c:pt idx="6671">
                  <c:v>45114.851483229169</c:v>
                </c:pt>
                <c:pt idx="6672">
                  <c:v>45114.988823784719</c:v>
                </c:pt>
                <c:pt idx="6673">
                  <c:v>45115.126163032408</c:v>
                </c:pt>
                <c:pt idx="6674">
                  <c:v>45115.263501562498</c:v>
                </c:pt>
                <c:pt idx="6675">
                  <c:v>45115.400843460651</c:v>
                </c:pt>
                <c:pt idx="6676">
                  <c:v>45115.538182442127</c:v>
                </c:pt>
                <c:pt idx="6677">
                  <c:v>45115.675520798613</c:v>
                </c:pt>
                <c:pt idx="6678">
                  <c:v>45115.812861296297</c:v>
                </c:pt>
                <c:pt idx="6679">
                  <c:v>45115.950202337961</c:v>
                </c:pt>
                <c:pt idx="6680">
                  <c:v>45116.087541875</c:v>
                </c:pt>
                <c:pt idx="6681">
                  <c:v>45116.224879745372</c:v>
                </c:pt>
                <c:pt idx="6682">
                  <c:v>45116.362221319447</c:v>
                </c:pt>
                <c:pt idx="6683">
                  <c:v>45116.499561261575</c:v>
                </c:pt>
                <c:pt idx="6684">
                  <c:v>45116.636899328703</c:v>
                </c:pt>
                <c:pt idx="6685">
                  <c:v>45116.774239004626</c:v>
                </c:pt>
                <c:pt idx="6686">
                  <c:v>45116.911580011576</c:v>
                </c:pt>
                <c:pt idx="6687">
                  <c:v>45117.048919733796</c:v>
                </c:pt>
                <c:pt idx="6688">
                  <c:v>45117.186257939815</c:v>
                </c:pt>
                <c:pt idx="6689">
                  <c:v>45117.323597986113</c:v>
                </c:pt>
                <c:pt idx="6690">
                  <c:v>45117.460938900462</c:v>
                </c:pt>
                <c:pt idx="6691">
                  <c:v>45117.598276874996</c:v>
                </c:pt>
                <c:pt idx="6692">
                  <c:v>45117.735615868056</c:v>
                </c:pt>
                <c:pt idx="6693">
                  <c:v>45117.872956712963</c:v>
                </c:pt>
                <c:pt idx="6694">
                  <c:v>45118.010296689812</c:v>
                </c:pt>
                <c:pt idx="6695">
                  <c:v>45118.147635428242</c:v>
                </c:pt>
                <c:pt idx="6696">
                  <c:v>45118.284974259259</c:v>
                </c:pt>
                <c:pt idx="6697">
                  <c:v>45118.422315891206</c:v>
                </c:pt>
                <c:pt idx="6698">
                  <c:v>45118.559654166667</c:v>
                </c:pt>
                <c:pt idx="6699">
                  <c:v>45118.69699246528</c:v>
                </c:pt>
                <c:pt idx="6700">
                  <c:v>45118.834336250002</c:v>
                </c:pt>
                <c:pt idx="6701">
                  <c:v>45118.971680057868</c:v>
                </c:pt>
                <c:pt idx="6702">
                  <c:v>45119.109022430559</c:v>
                </c:pt>
                <c:pt idx="6703">
                  <c:v>45119.246363437502</c:v>
                </c:pt>
                <c:pt idx="6704">
                  <c:v>45119.38370820602</c:v>
                </c:pt>
                <c:pt idx="6705">
                  <c:v>45119.52105048611</c:v>
                </c:pt>
                <c:pt idx="6706">
                  <c:v>45119.658391562501</c:v>
                </c:pt>
                <c:pt idx="6707">
                  <c:v>45119.795734594911</c:v>
                </c:pt>
                <c:pt idx="6708">
                  <c:v>45119.933078680559</c:v>
                </c:pt>
                <c:pt idx="6709">
                  <c:v>45120.070421168981</c:v>
                </c:pt>
                <c:pt idx="6710">
                  <c:v>45120.207762118058</c:v>
                </c:pt>
                <c:pt idx="6711">
                  <c:v>45120.345106018518</c:v>
                </c:pt>
                <c:pt idx="6712">
                  <c:v>45120.482449467592</c:v>
                </c:pt>
                <c:pt idx="6713">
                  <c:v>45120.619790520832</c:v>
                </c:pt>
                <c:pt idx="6714">
                  <c:v>45120.757132962965</c:v>
                </c:pt>
                <c:pt idx="6715">
                  <c:v>45120.894476759262</c:v>
                </c:pt>
                <c:pt idx="6716">
                  <c:v>45121.031819675925</c:v>
                </c:pt>
                <c:pt idx="6717">
                  <c:v>45121.169161122685</c:v>
                </c:pt>
                <c:pt idx="6718">
                  <c:v>45121.306503622684</c:v>
                </c:pt>
                <c:pt idx="6719">
                  <c:v>45121.443847881943</c:v>
                </c:pt>
                <c:pt idx="6720">
                  <c:v>45121.581188854165</c:v>
                </c:pt>
                <c:pt idx="6721">
                  <c:v>45121.718530428239</c:v>
                </c:pt>
                <c:pt idx="6722">
                  <c:v>45121.855874201392</c:v>
                </c:pt>
                <c:pt idx="6723">
                  <c:v>45121.99321734954</c:v>
                </c:pt>
                <c:pt idx="6724">
                  <c:v>45122.130559224533</c:v>
                </c:pt>
                <c:pt idx="6725">
                  <c:v>45122.26790053241</c:v>
                </c:pt>
                <c:pt idx="6726">
                  <c:v>45122.405245127316</c:v>
                </c:pt>
                <c:pt idx="6727">
                  <c:v>45122.54258671296</c:v>
                </c:pt>
                <c:pt idx="6728">
                  <c:v>45122.679927800928</c:v>
                </c:pt>
                <c:pt idx="6729">
                  <c:v>45122.817271053238</c:v>
                </c:pt>
                <c:pt idx="6730">
                  <c:v>45122.954614745373</c:v>
                </c:pt>
                <c:pt idx="6731">
                  <c:v>45123.091956956021</c:v>
                </c:pt>
                <c:pt idx="6732">
                  <c:v>45123.229297511571</c:v>
                </c:pt>
                <c:pt idx="6733">
                  <c:v>45123.366641851855</c:v>
                </c:pt>
                <c:pt idx="6734">
                  <c:v>45123.503984351853</c:v>
                </c:pt>
                <c:pt idx="6735">
                  <c:v>45123.641325092591</c:v>
                </c:pt>
                <c:pt idx="6736">
                  <c:v>45123.778667500002</c:v>
                </c:pt>
                <c:pt idx="6737">
                  <c:v>45123.916011238427</c:v>
                </c:pt>
                <c:pt idx="6738">
                  <c:v>45124.053353587966</c:v>
                </c:pt>
                <c:pt idx="6739">
                  <c:v>45124.190694444442</c:v>
                </c:pt>
                <c:pt idx="6740">
                  <c:v>45124.328037349536</c:v>
                </c:pt>
                <c:pt idx="6741">
                  <c:v>45124.465380879628</c:v>
                </c:pt>
                <c:pt idx="6742">
                  <c:v>45124.6027215625</c:v>
                </c:pt>
                <c:pt idx="6743">
                  <c:v>45124.740063368059</c:v>
                </c:pt>
                <c:pt idx="6744">
                  <c:v>45124.877406898151</c:v>
                </c:pt>
                <c:pt idx="6745">
                  <c:v>45125.014749571761</c:v>
                </c:pt>
                <c:pt idx="6746">
                  <c:v>45125.152090960648</c:v>
                </c:pt>
                <c:pt idx="6747">
                  <c:v>45125.289432627316</c:v>
                </c:pt>
                <c:pt idx="6748">
                  <c:v>45125.426776932873</c:v>
                </c:pt>
                <c:pt idx="6749">
                  <c:v>45125.564117824077</c:v>
                </c:pt>
                <c:pt idx="6750">
                  <c:v>45125.701458888892</c:v>
                </c:pt>
                <c:pt idx="6751">
                  <c:v>45125.838802152779</c:v>
                </c:pt>
                <c:pt idx="6752">
                  <c:v>45125.976145312503</c:v>
                </c:pt>
                <c:pt idx="6753">
                  <c:v>45126.113487060182</c:v>
                </c:pt>
                <c:pt idx="6754">
                  <c:v>45126.250827592594</c:v>
                </c:pt>
                <c:pt idx="6755">
                  <c:v>45126.38817179398</c:v>
                </c:pt>
                <c:pt idx="6756">
                  <c:v>45126.525513391207</c:v>
                </c:pt>
                <c:pt idx="6757">
                  <c:v>45126.662853946757</c:v>
                </c:pt>
                <c:pt idx="6758">
                  <c:v>45126.800196516204</c:v>
                </c:pt>
                <c:pt idx="6759">
                  <c:v>45126.937539999999</c:v>
                </c:pt>
                <c:pt idx="6760">
                  <c:v>45127.074881909721</c:v>
                </c:pt>
                <c:pt idx="6761">
                  <c:v>45127.212222233793</c:v>
                </c:pt>
                <c:pt idx="6762">
                  <c:v>45127.34956574074</c:v>
                </c:pt>
                <c:pt idx="6763">
                  <c:v>45127.486908483799</c:v>
                </c:pt>
                <c:pt idx="6764">
                  <c:v>45127.624248969907</c:v>
                </c:pt>
                <c:pt idx="6765">
                  <c:v>45127.761590891205</c:v>
                </c:pt>
                <c:pt idx="6766">
                  <c:v>45127.898934143515</c:v>
                </c:pt>
                <c:pt idx="6767">
                  <c:v>45128.036276435188</c:v>
                </c:pt>
                <c:pt idx="6768">
                  <c:v>45128.173617222223</c:v>
                </c:pt>
                <c:pt idx="6769">
                  <c:v>45128.310959270835</c:v>
                </c:pt>
                <c:pt idx="6770">
                  <c:v>45128.448302847224</c:v>
                </c:pt>
                <c:pt idx="6771">
                  <c:v>45128.585643206017</c:v>
                </c:pt>
                <c:pt idx="6772">
                  <c:v>45128.722984293985</c:v>
                </c:pt>
                <c:pt idx="6773">
                  <c:v>45128.860327511575</c:v>
                </c:pt>
                <c:pt idx="6774">
                  <c:v>45128.997670011573</c:v>
                </c:pt>
                <c:pt idx="6775">
                  <c:v>45129.135011261576</c:v>
                </c:pt>
                <c:pt idx="6776">
                  <c:v>45129.272352118052</c:v>
                </c:pt>
                <c:pt idx="6777">
                  <c:v>45129.409696145834</c:v>
                </c:pt>
                <c:pt idx="6778">
                  <c:v>45129.547037071759</c:v>
                </c:pt>
                <c:pt idx="6779">
                  <c:v>45129.684377638892</c:v>
                </c:pt>
                <c:pt idx="6780">
                  <c:v>45129.821720370368</c:v>
                </c:pt>
                <c:pt idx="6781">
                  <c:v>45129.959063449074</c:v>
                </c:pt>
                <c:pt idx="6782">
                  <c:v>45130.096405046294</c:v>
                </c:pt>
                <c:pt idx="6783">
                  <c:v>45130.23374502315</c:v>
                </c:pt>
                <c:pt idx="6784">
                  <c:v>45130.371088854168</c:v>
                </c:pt>
                <c:pt idx="6785">
                  <c:v>45130.508430613423</c:v>
                </c:pt>
                <c:pt idx="6786">
                  <c:v>45130.645770763891</c:v>
                </c:pt>
                <c:pt idx="6787">
                  <c:v>45130.783112638892</c:v>
                </c:pt>
                <c:pt idx="6788">
                  <c:v>45130.920455821761</c:v>
                </c:pt>
                <c:pt idx="6789">
                  <c:v>45131.05779752315</c:v>
                </c:pt>
                <c:pt idx="6790">
                  <c:v>45131.195137731484</c:v>
                </c:pt>
                <c:pt idx="6791">
                  <c:v>45131.33248020833</c:v>
                </c:pt>
                <c:pt idx="6792">
                  <c:v>45131.469823067127</c:v>
                </c:pt>
                <c:pt idx="6793">
                  <c:v>45131.607163171298</c:v>
                </c:pt>
                <c:pt idx="6794">
                  <c:v>45131.744504479168</c:v>
                </c:pt>
                <c:pt idx="6795">
                  <c:v>45131.881847395831</c:v>
                </c:pt>
                <c:pt idx="6796">
                  <c:v>45132.019189456019</c:v>
                </c:pt>
                <c:pt idx="6797">
                  <c:v>45132.156530196757</c:v>
                </c:pt>
                <c:pt idx="6798">
                  <c:v>45132.293871400463</c:v>
                </c:pt>
                <c:pt idx="6799">
                  <c:v>45132.431215034725</c:v>
                </c:pt>
                <c:pt idx="6800">
                  <c:v>45132.568555243059</c:v>
                </c:pt>
                <c:pt idx="6801">
                  <c:v>45132.705895752311</c:v>
                </c:pt>
                <c:pt idx="6802">
                  <c:v>45132.843238460649</c:v>
                </c:pt>
                <c:pt idx="6803">
                  <c:v>45132.980580937503</c:v>
                </c:pt>
                <c:pt idx="6804">
                  <c:v>45133.117922025463</c:v>
                </c:pt>
                <c:pt idx="6805">
                  <c:v>45133.255262048609</c:v>
                </c:pt>
                <c:pt idx="6806">
                  <c:v>45133.39260564815</c:v>
                </c:pt>
                <c:pt idx="6807">
                  <c:v>45133.529946539355</c:v>
                </c:pt>
                <c:pt idx="6808">
                  <c:v>45133.66728652778</c:v>
                </c:pt>
                <c:pt idx="6809">
                  <c:v>45133.804628587961</c:v>
                </c:pt>
                <c:pt idx="6810">
                  <c:v>45133.941971435182</c:v>
                </c:pt>
                <c:pt idx="6811">
                  <c:v>45134.079312719907</c:v>
                </c:pt>
                <c:pt idx="6812">
                  <c:v>45134.216652384261</c:v>
                </c:pt>
                <c:pt idx="6813">
                  <c:v>45134.353995428239</c:v>
                </c:pt>
                <c:pt idx="6814">
                  <c:v>45134.491337418978</c:v>
                </c:pt>
                <c:pt idx="6815">
                  <c:v>45134.628677280096</c:v>
                </c:pt>
                <c:pt idx="6816">
                  <c:v>45134.766018622686</c:v>
                </c:pt>
                <c:pt idx="6817">
                  <c:v>45134.90336128472</c:v>
                </c:pt>
                <c:pt idx="6818">
                  <c:v>45135.040702893515</c:v>
                </c:pt>
                <c:pt idx="6819">
                  <c:v>45135.17804298611</c:v>
                </c:pt>
                <c:pt idx="6820">
                  <c:v>45135.315384525464</c:v>
                </c:pt>
                <c:pt idx="6821">
                  <c:v>45135.452727384261</c:v>
                </c:pt>
                <c:pt idx="6822">
                  <c:v>45135.590067106481</c:v>
                </c:pt>
                <c:pt idx="6823">
                  <c:v>45135.727407662038</c:v>
                </c:pt>
                <c:pt idx="6824">
                  <c:v>45135.864750277775</c:v>
                </c:pt>
                <c:pt idx="6825">
                  <c:v>45136.002092083334</c:v>
                </c:pt>
                <c:pt idx="6826">
                  <c:v>45136.139432673612</c:v>
                </c:pt>
                <c:pt idx="6827">
                  <c:v>45136.276773032405</c:v>
                </c:pt>
                <c:pt idx="6828">
                  <c:v>45136.414116458334</c:v>
                </c:pt>
                <c:pt idx="6829">
                  <c:v>45136.551456666668</c:v>
                </c:pt>
                <c:pt idx="6830">
                  <c:v>45136.688796666669</c:v>
                </c:pt>
                <c:pt idx="6831">
                  <c:v>45136.826138842589</c:v>
                </c:pt>
                <c:pt idx="6832">
                  <c:v>45136.963481261577</c:v>
                </c:pt>
                <c:pt idx="6833">
                  <c:v>45137.100822210647</c:v>
                </c:pt>
                <c:pt idx="6834">
                  <c:v>45137.238161608795</c:v>
                </c:pt>
                <c:pt idx="6835">
                  <c:v>45137.375504861113</c:v>
                </c:pt>
                <c:pt idx="6836">
                  <c:v>45137.512845868056</c:v>
                </c:pt>
                <c:pt idx="6837">
                  <c:v>45137.650185405095</c:v>
                </c:pt>
                <c:pt idx="6838">
                  <c:v>45137.787526759261</c:v>
                </c:pt>
                <c:pt idx="6839">
                  <c:v>45137.924869340277</c:v>
                </c:pt>
                <c:pt idx="6840">
                  <c:v>45138.062210393517</c:v>
                </c:pt>
                <c:pt idx="6841">
                  <c:v>45138.199549942132</c:v>
                </c:pt>
                <c:pt idx="6842">
                  <c:v>45138.336892002313</c:v>
                </c:pt>
                <c:pt idx="6843">
                  <c:v>45138.474234166664</c:v>
                </c:pt>
                <c:pt idx="6844">
                  <c:v>45138.611573692127</c:v>
                </c:pt>
                <c:pt idx="6845">
                  <c:v>45138.748914490738</c:v>
                </c:pt>
                <c:pt idx="6846">
                  <c:v>45138.88625679398</c:v>
                </c:pt>
                <c:pt idx="6847">
                  <c:v>45139.023598263891</c:v>
                </c:pt>
                <c:pt idx="6848">
                  <c:v>45139.16093834491</c:v>
                </c:pt>
                <c:pt idx="6849">
                  <c:v>45139.2982791088</c:v>
                </c:pt>
                <c:pt idx="6850">
                  <c:v>45139.435622060184</c:v>
                </c:pt>
                <c:pt idx="6851">
                  <c:v>45139.572961631944</c:v>
                </c:pt>
                <c:pt idx="6852">
                  <c:v>45139.710301585648</c:v>
                </c:pt>
                <c:pt idx="6853">
                  <c:v>45139.847643773152</c:v>
                </c:pt>
                <c:pt idx="6854">
                  <c:v>45139.984985578703</c:v>
                </c:pt>
                <c:pt idx="6855">
                  <c:v>45140.122326041666</c:v>
                </c:pt>
                <c:pt idx="6856">
                  <c:v>45140.259665613426</c:v>
                </c:pt>
                <c:pt idx="6857">
                  <c:v>45140.397008657405</c:v>
                </c:pt>
                <c:pt idx="6858">
                  <c:v>45140.53434888889</c:v>
                </c:pt>
                <c:pt idx="6859">
                  <c:v>45140.671688368056</c:v>
                </c:pt>
                <c:pt idx="6860">
                  <c:v>45140.809029942131</c:v>
                </c:pt>
                <c:pt idx="6861">
                  <c:v>45140.946372199076</c:v>
                </c:pt>
                <c:pt idx="6862">
                  <c:v>45141.083712905092</c:v>
                </c:pt>
                <c:pt idx="6863">
                  <c:v>45141.22105197917</c:v>
                </c:pt>
                <c:pt idx="6864">
                  <c:v>45141.358394594907</c:v>
                </c:pt>
                <c:pt idx="6865">
                  <c:v>45141.495735868055</c:v>
                </c:pt>
                <c:pt idx="6866">
                  <c:v>45141.633075138889</c:v>
                </c:pt>
                <c:pt idx="6867">
                  <c:v>45141.770415960651</c:v>
                </c:pt>
                <c:pt idx="6868">
                  <c:v>45141.90775810185</c:v>
                </c:pt>
                <c:pt idx="6869">
                  <c:v>45142.045099074072</c:v>
                </c:pt>
                <c:pt idx="6870">
                  <c:v>45142.182438518517</c:v>
                </c:pt>
                <c:pt idx="6871">
                  <c:v>45142.31977962963</c:v>
                </c:pt>
                <c:pt idx="6872">
                  <c:v>45142.457121817133</c:v>
                </c:pt>
                <c:pt idx="6873">
                  <c:v>45142.594460960645</c:v>
                </c:pt>
                <c:pt idx="6874">
                  <c:v>45142.731801041664</c:v>
                </c:pt>
                <c:pt idx="6875">
                  <c:v>45142.8691430787</c:v>
                </c:pt>
                <c:pt idx="6876">
                  <c:v>45143.006484270831</c:v>
                </c:pt>
                <c:pt idx="6877">
                  <c:v>45143.143824247687</c:v>
                </c:pt>
                <c:pt idx="6878">
                  <c:v>45143.281164143518</c:v>
                </c:pt>
                <c:pt idx="6879">
                  <c:v>45143.41850699074</c:v>
                </c:pt>
                <c:pt idx="6880">
                  <c:v>45143.555846527779</c:v>
                </c:pt>
                <c:pt idx="6881">
                  <c:v>45143.693185995369</c:v>
                </c:pt>
                <c:pt idx="6882">
                  <c:v>45143.830527638886</c:v>
                </c:pt>
                <c:pt idx="6883">
                  <c:v>45143.9678694213</c:v>
                </c:pt>
                <c:pt idx="6884">
                  <c:v>45144.105209745372</c:v>
                </c:pt>
                <c:pt idx="6885">
                  <c:v>45144.242548587965</c:v>
                </c:pt>
                <c:pt idx="6886">
                  <c:v>45144.379891261575</c:v>
                </c:pt>
                <c:pt idx="6887">
                  <c:v>45144.517231562502</c:v>
                </c:pt>
                <c:pt idx="6888">
                  <c:v>45144.654570509258</c:v>
                </c:pt>
                <c:pt idx="6889">
                  <c:v>45144.791911354165</c:v>
                </c:pt>
                <c:pt idx="6890">
                  <c:v>45144.929253344904</c:v>
                </c:pt>
                <c:pt idx="6891">
                  <c:v>45145.066593750002</c:v>
                </c:pt>
                <c:pt idx="6892">
                  <c:v>45145.20393265046</c:v>
                </c:pt>
                <c:pt idx="6893">
                  <c:v>45145.341274270831</c:v>
                </c:pt>
                <c:pt idx="6894">
                  <c:v>45145.478615729167</c:v>
                </c:pt>
                <c:pt idx="6895">
                  <c:v>45145.615954675923</c:v>
                </c:pt>
                <c:pt idx="6896">
                  <c:v>45145.753294930553</c:v>
                </c:pt>
                <c:pt idx="6897">
                  <c:v>45145.890636620374</c:v>
                </c:pt>
                <c:pt idx="6898">
                  <c:v>45146.027977442129</c:v>
                </c:pt>
                <c:pt idx="6899">
                  <c:v>45146.165316851853</c:v>
                </c:pt>
                <c:pt idx="6900">
                  <c:v>45146.302657106484</c:v>
                </c:pt>
                <c:pt idx="6901">
                  <c:v>45146.439999351853</c:v>
                </c:pt>
                <c:pt idx="6902">
                  <c:v>45146.577338240742</c:v>
                </c:pt>
                <c:pt idx="6903">
                  <c:v>45146.714677627315</c:v>
                </c:pt>
                <c:pt idx="6904">
                  <c:v>45146.85201923611</c:v>
                </c:pt>
                <c:pt idx="6905">
                  <c:v>45146.989360335647</c:v>
                </c:pt>
                <c:pt idx="6906">
                  <c:v>45147.126700115739</c:v>
                </c:pt>
                <c:pt idx="6907">
                  <c:v>45147.264039166665</c:v>
                </c:pt>
                <c:pt idx="6908">
                  <c:v>45147.401381597221</c:v>
                </c:pt>
                <c:pt idx="6909">
                  <c:v>45147.538721122684</c:v>
                </c:pt>
                <c:pt idx="6910">
                  <c:v>45147.676060011574</c:v>
                </c:pt>
                <c:pt idx="6911">
                  <c:v>45147.813401053238</c:v>
                </c:pt>
                <c:pt idx="6912">
                  <c:v>45147.950742627312</c:v>
                </c:pt>
                <c:pt idx="6913">
                  <c:v>45148.088082696762</c:v>
                </c:pt>
                <c:pt idx="6914">
                  <c:v>45148.225421111114</c:v>
                </c:pt>
                <c:pt idx="6915">
                  <c:v>45148.362763206016</c:v>
                </c:pt>
                <c:pt idx="6916">
                  <c:v>45148.500103692131</c:v>
                </c:pt>
                <c:pt idx="6917">
                  <c:v>45148.637442303239</c:v>
                </c:pt>
                <c:pt idx="6918">
                  <c:v>45148.774782511573</c:v>
                </c:pt>
                <c:pt idx="6919">
                  <c:v>45148.912124050927</c:v>
                </c:pt>
                <c:pt idx="6920">
                  <c:v>45149.049464305557</c:v>
                </c:pt>
                <c:pt idx="6921">
                  <c:v>45149.186803055556</c:v>
                </c:pt>
                <c:pt idx="6922">
                  <c:v>45149.324143634258</c:v>
                </c:pt>
                <c:pt idx="6923">
                  <c:v>45149.461485092594</c:v>
                </c:pt>
                <c:pt idx="6924">
                  <c:v>45149.598823599539</c:v>
                </c:pt>
                <c:pt idx="6925">
                  <c:v>45149.736163125002</c:v>
                </c:pt>
                <c:pt idx="6926">
                  <c:v>45149.873504513889</c:v>
                </c:pt>
                <c:pt idx="6927">
                  <c:v>45150.010845034725</c:v>
                </c:pt>
                <c:pt idx="6928">
                  <c:v>45150.148184305559</c:v>
                </c:pt>
                <c:pt idx="6929">
                  <c:v>45150.285523680555</c:v>
                </c:pt>
                <c:pt idx="6930">
                  <c:v>45150.422865844906</c:v>
                </c:pt>
                <c:pt idx="6931">
                  <c:v>45150.560204652778</c:v>
                </c:pt>
                <c:pt idx="6932">
                  <c:v>45150.697543506947</c:v>
                </c:pt>
                <c:pt idx="6933">
                  <c:v>45150.834884548611</c:v>
                </c:pt>
                <c:pt idx="6934">
                  <c:v>45150.972225613426</c:v>
                </c:pt>
                <c:pt idx="6935">
                  <c:v>45151.109565243052</c:v>
                </c:pt>
                <c:pt idx="6936">
                  <c:v>45151.246903506944</c:v>
                </c:pt>
                <c:pt idx="6937">
                  <c:v>45151.384245543981</c:v>
                </c:pt>
                <c:pt idx="6938">
                  <c:v>45151.521585069444</c:v>
                </c:pt>
                <c:pt idx="6939">
                  <c:v>45151.658923414354</c:v>
                </c:pt>
                <c:pt idx="6940">
                  <c:v>45151.796263692129</c:v>
                </c:pt>
                <c:pt idx="6941">
                  <c:v>45151.933605034719</c:v>
                </c:pt>
                <c:pt idx="6942">
                  <c:v>45152.070944780091</c:v>
                </c:pt>
                <c:pt idx="6943">
                  <c:v>45152.208282974534</c:v>
                </c:pt>
                <c:pt idx="6944">
                  <c:v>45152.345624131944</c:v>
                </c:pt>
                <c:pt idx="6945">
                  <c:v>45152.48296483796</c:v>
                </c:pt>
                <c:pt idx="6946">
                  <c:v>45152.620303136573</c:v>
                </c:pt>
                <c:pt idx="6947">
                  <c:v>45152.757642824072</c:v>
                </c:pt>
                <c:pt idx="6948">
                  <c:v>45152.894983877311</c:v>
                </c:pt>
                <c:pt idx="6949">
                  <c:v>45153.032324039355</c:v>
                </c:pt>
                <c:pt idx="6950">
                  <c:v>45153.169662731481</c:v>
                </c:pt>
                <c:pt idx="6951">
                  <c:v>45153.307002476853</c:v>
                </c:pt>
                <c:pt idx="6952">
                  <c:v>45153.444343981479</c:v>
                </c:pt>
                <c:pt idx="6953">
                  <c:v>45153.581682199074</c:v>
                </c:pt>
                <c:pt idx="6954">
                  <c:v>45153.719021018522</c:v>
                </c:pt>
                <c:pt idx="6955">
                  <c:v>45153.856362025464</c:v>
                </c:pt>
                <c:pt idx="6956">
                  <c:v>45153.99370240741</c:v>
                </c:pt>
                <c:pt idx="6957">
                  <c:v>45154.131041527777</c:v>
                </c:pt>
                <c:pt idx="6958">
                  <c:v>45154.268380069443</c:v>
                </c:pt>
                <c:pt idx="6959">
                  <c:v>45154.405721898147</c:v>
                </c:pt>
                <c:pt idx="6960">
                  <c:v>45154.543060717595</c:v>
                </c:pt>
                <c:pt idx="6961">
                  <c:v>45154.680399039353</c:v>
                </c:pt>
                <c:pt idx="6962">
                  <c:v>45154.817739525461</c:v>
                </c:pt>
                <c:pt idx="6963">
                  <c:v>45154.955080451386</c:v>
                </c:pt>
                <c:pt idx="6964">
                  <c:v>45155.092419884262</c:v>
                </c:pt>
                <c:pt idx="6965">
                  <c:v>45155.229757673609</c:v>
                </c:pt>
                <c:pt idx="6966">
                  <c:v>45155.367099236108</c:v>
                </c:pt>
                <c:pt idx="6967">
                  <c:v>45155.504438958335</c:v>
                </c:pt>
                <c:pt idx="6968">
                  <c:v>45155.641776921293</c:v>
                </c:pt>
                <c:pt idx="6969">
                  <c:v>45155.779116550926</c:v>
                </c:pt>
                <c:pt idx="6970">
                  <c:v>45155.916457500003</c:v>
                </c:pt>
                <c:pt idx="6971">
                  <c:v>45156.053797071756</c:v>
                </c:pt>
                <c:pt idx="6972">
                  <c:v>45156.191135138892</c:v>
                </c:pt>
                <c:pt idx="6973">
                  <c:v>45156.328475254631</c:v>
                </c:pt>
                <c:pt idx="6974">
                  <c:v>45156.465819537036</c:v>
                </c:pt>
                <c:pt idx="6975">
                  <c:v>45156.603160972219</c:v>
                </c:pt>
                <c:pt idx="6976">
                  <c:v>45156.740503506946</c:v>
                </c:pt>
                <c:pt idx="6977">
                  <c:v>45156.87784778935</c:v>
                </c:pt>
                <c:pt idx="6978">
                  <c:v>45157.015191203704</c:v>
                </c:pt>
                <c:pt idx="6979">
                  <c:v>45157.152533333334</c:v>
                </c:pt>
                <c:pt idx="6980">
                  <c:v>45157.289875740738</c:v>
                </c:pt>
                <c:pt idx="6981">
                  <c:v>45157.427220775462</c:v>
                </c:pt>
                <c:pt idx="6982">
                  <c:v>45157.56456240741</c:v>
                </c:pt>
                <c:pt idx="6983">
                  <c:v>45157.701904201385</c:v>
                </c:pt>
                <c:pt idx="6984">
                  <c:v>45157.839248194447</c:v>
                </c:pt>
                <c:pt idx="6985">
                  <c:v>45157.976592083331</c:v>
                </c:pt>
                <c:pt idx="6986">
                  <c:v>45158.113934560184</c:v>
                </c:pt>
                <c:pt idx="6987">
                  <c:v>45158.251275810188</c:v>
                </c:pt>
                <c:pt idx="6988">
                  <c:v>45158.388620729165</c:v>
                </c:pt>
                <c:pt idx="6989">
                  <c:v>45158.525963055552</c:v>
                </c:pt>
                <c:pt idx="6990">
                  <c:v>45158.663304317131</c:v>
                </c:pt>
                <c:pt idx="6991">
                  <c:v>45158.800647592594</c:v>
                </c:pt>
                <c:pt idx="6992">
                  <c:v>45158.93799179398</c:v>
                </c:pt>
                <c:pt idx="6993">
                  <c:v>45159.075334409725</c:v>
                </c:pt>
                <c:pt idx="6994">
                  <c:v>45159.212675451388</c:v>
                </c:pt>
                <c:pt idx="6995">
                  <c:v>45159.350019652775</c:v>
                </c:pt>
                <c:pt idx="6996">
                  <c:v>45159.487363101849</c:v>
                </c:pt>
                <c:pt idx="6997">
                  <c:v>45159.624704282411</c:v>
                </c:pt>
                <c:pt idx="6998">
                  <c:v>45159.762046898148</c:v>
                </c:pt>
                <c:pt idx="6999">
                  <c:v>45159.899390844905</c:v>
                </c:pt>
                <c:pt idx="7000">
                  <c:v>45160.036733831017</c:v>
                </c:pt>
                <c:pt idx="7001">
                  <c:v>45160.174075312498</c:v>
                </c:pt>
                <c:pt idx="7002">
                  <c:v>45160.311418043981</c:v>
                </c:pt>
                <c:pt idx="7003">
                  <c:v>45160.448762314816</c:v>
                </c:pt>
                <c:pt idx="7004">
                  <c:v>45160.58610335648</c:v>
                </c:pt>
                <c:pt idx="7005">
                  <c:v>45160.723445115742</c:v>
                </c:pt>
                <c:pt idx="7006">
                  <c:v>45160.860789016202</c:v>
                </c:pt>
                <c:pt idx="7007">
                  <c:v>45160.998132187502</c:v>
                </c:pt>
                <c:pt idx="7008">
                  <c:v>45161.1354741088</c:v>
                </c:pt>
                <c:pt idx="7009">
                  <c:v>45161.272815625001</c:v>
                </c:pt>
                <c:pt idx="7010">
                  <c:v>45161.410160335647</c:v>
                </c:pt>
                <c:pt idx="7011">
                  <c:v>45161.547501921297</c:v>
                </c:pt>
                <c:pt idx="7012">
                  <c:v>45161.684843136572</c:v>
                </c:pt>
                <c:pt idx="7013">
                  <c:v>45161.822186527781</c:v>
                </c:pt>
                <c:pt idx="7014">
                  <c:v>45161.959530266206</c:v>
                </c:pt>
                <c:pt idx="7015">
                  <c:v>45162.096872523151</c:v>
                </c:pt>
                <c:pt idx="7016">
                  <c:v>45162.234213148149</c:v>
                </c:pt>
                <c:pt idx="7017">
                  <c:v>45162.371557615741</c:v>
                </c:pt>
                <c:pt idx="7018">
                  <c:v>45162.508900023146</c:v>
                </c:pt>
                <c:pt idx="7019">
                  <c:v>45162.646240810187</c:v>
                </c:pt>
                <c:pt idx="7020">
                  <c:v>45162.78358333333</c:v>
                </c:pt>
                <c:pt idx="7021">
                  <c:v>45162.920927141204</c:v>
                </c:pt>
                <c:pt idx="7022">
                  <c:v>45163.058269479166</c:v>
                </c:pt>
                <c:pt idx="7023">
                  <c:v>45163.195610312498</c:v>
                </c:pt>
                <c:pt idx="7024">
                  <c:v>45163.332953414349</c:v>
                </c:pt>
                <c:pt idx="7025">
                  <c:v>45163.470296898151</c:v>
                </c:pt>
                <c:pt idx="7026">
                  <c:v>45163.607637627312</c:v>
                </c:pt>
                <c:pt idx="7027">
                  <c:v>45163.74497954861</c:v>
                </c:pt>
                <c:pt idx="7028">
                  <c:v>45163.882323067133</c:v>
                </c:pt>
                <c:pt idx="7029">
                  <c:v>45164.019665740743</c:v>
                </c:pt>
                <c:pt idx="7030">
                  <c:v>45164.157007094909</c:v>
                </c:pt>
                <c:pt idx="7031">
                  <c:v>45164.294348900461</c:v>
                </c:pt>
                <c:pt idx="7032">
                  <c:v>45164.431693136576</c:v>
                </c:pt>
                <c:pt idx="7033">
                  <c:v>45164.569033946762</c:v>
                </c:pt>
                <c:pt idx="7034">
                  <c:v>45164.706375046298</c:v>
                </c:pt>
                <c:pt idx="7035">
                  <c:v>45164.843718344906</c:v>
                </c:pt>
                <c:pt idx="7036">
                  <c:v>45164.981061423612</c:v>
                </c:pt>
                <c:pt idx="7037">
                  <c:v>45165.11840309028</c:v>
                </c:pt>
                <c:pt idx="7038">
                  <c:v>45165.255743703703</c:v>
                </c:pt>
                <c:pt idx="7039">
                  <c:v>45165.393087881945</c:v>
                </c:pt>
                <c:pt idx="7040">
                  <c:v>45165.530429363425</c:v>
                </c:pt>
                <c:pt idx="7041">
                  <c:v>45165.667769930558</c:v>
                </c:pt>
                <c:pt idx="7042">
                  <c:v>45165.805112557871</c:v>
                </c:pt>
                <c:pt idx="7043">
                  <c:v>45165.942455983793</c:v>
                </c:pt>
                <c:pt idx="7044">
                  <c:v>45166.07979783565</c:v>
                </c:pt>
                <c:pt idx="7045">
                  <c:v>45166.217138067128</c:v>
                </c:pt>
                <c:pt idx="7046">
                  <c:v>45166.354481678238</c:v>
                </c:pt>
                <c:pt idx="7047">
                  <c:v>45166.491824236109</c:v>
                </c:pt>
                <c:pt idx="7048">
                  <c:v>45166.629164641206</c:v>
                </c:pt>
                <c:pt idx="7049">
                  <c:v>45166.766506539352</c:v>
                </c:pt>
                <c:pt idx="7050">
                  <c:v>45166.903849768518</c:v>
                </c:pt>
                <c:pt idx="7051">
                  <c:v>45167.041191932869</c:v>
                </c:pt>
                <c:pt idx="7052">
                  <c:v>45167.178532569444</c:v>
                </c:pt>
                <c:pt idx="7053">
                  <c:v>45167.315874652777</c:v>
                </c:pt>
                <c:pt idx="7054">
                  <c:v>45167.453218055554</c:v>
                </c:pt>
                <c:pt idx="7055">
                  <c:v>45167.590558321761</c:v>
                </c:pt>
                <c:pt idx="7056">
                  <c:v>45167.727899409721</c:v>
                </c:pt>
                <c:pt idx="7057">
                  <c:v>45167.865242569445</c:v>
                </c:pt>
                <c:pt idx="7058">
                  <c:v>45168.002584918984</c:v>
                </c:pt>
                <c:pt idx="7059">
                  <c:v>45168.13992603009</c:v>
                </c:pt>
                <c:pt idx="7060">
                  <c:v>45168.277266909725</c:v>
                </c:pt>
                <c:pt idx="7061">
                  <c:v>45168.414610868058</c:v>
                </c:pt>
                <c:pt idx="7062">
                  <c:v>45168.551951597219</c:v>
                </c:pt>
                <c:pt idx="7063">
                  <c:v>45168.689292118055</c:v>
                </c:pt>
                <c:pt idx="7064">
                  <c:v>45168.826634803241</c:v>
                </c:pt>
                <c:pt idx="7065">
                  <c:v>45168.963977743057</c:v>
                </c:pt>
                <c:pt idx="7066">
                  <c:v>45169.101319201392</c:v>
                </c:pt>
                <c:pt idx="7067">
                  <c:v>45169.238659097224</c:v>
                </c:pt>
                <c:pt idx="7068">
                  <c:v>45169.376002858793</c:v>
                </c:pt>
                <c:pt idx="7069">
                  <c:v>45169.513344363426</c:v>
                </c:pt>
                <c:pt idx="7070">
                  <c:v>45169.650684398148</c:v>
                </c:pt>
                <c:pt idx="7071">
                  <c:v>45169.788026238428</c:v>
                </c:pt>
                <c:pt idx="7072">
                  <c:v>45169.925369317127</c:v>
                </c:pt>
                <c:pt idx="7073">
                  <c:v>45170.062710844904</c:v>
                </c:pt>
                <c:pt idx="7074">
                  <c:v>45170.200050879626</c:v>
                </c:pt>
                <c:pt idx="7075">
                  <c:v>45170.337393402777</c:v>
                </c:pt>
                <c:pt idx="7076">
                  <c:v>45170.474736041666</c:v>
                </c:pt>
                <c:pt idx="7077">
                  <c:v>45170.612076041667</c:v>
                </c:pt>
                <c:pt idx="7078">
                  <c:v>45170.749417291663</c:v>
                </c:pt>
                <c:pt idx="7079">
                  <c:v>45170.886760046298</c:v>
                </c:pt>
                <c:pt idx="7080">
                  <c:v>45171.024101967596</c:v>
                </c:pt>
                <c:pt idx="7081">
                  <c:v>45171.161442488425</c:v>
                </c:pt>
                <c:pt idx="7082">
                  <c:v>45171.298783692131</c:v>
                </c:pt>
                <c:pt idx="7083">
                  <c:v>45171.436127083332</c:v>
                </c:pt>
                <c:pt idx="7084">
                  <c:v>45171.573467071757</c:v>
                </c:pt>
                <c:pt idx="7085">
                  <c:v>45171.710807453703</c:v>
                </c:pt>
                <c:pt idx="7086">
                  <c:v>45171.848150057871</c:v>
                </c:pt>
                <c:pt idx="7087">
                  <c:v>45171.985492280095</c:v>
                </c:pt>
                <c:pt idx="7088">
                  <c:v>45172.122833136571</c:v>
                </c:pt>
                <c:pt idx="7089">
                  <c:v>45172.260173101851</c:v>
                </c:pt>
                <c:pt idx="7090">
                  <c:v>45172.397516539349</c:v>
                </c:pt>
                <c:pt idx="7091">
                  <c:v>45172.534857164355</c:v>
                </c:pt>
                <c:pt idx="7092">
                  <c:v>45172.67219701389</c:v>
                </c:pt>
                <c:pt idx="7093">
                  <c:v>45172.809538969908</c:v>
                </c:pt>
                <c:pt idx="7094">
                  <c:v>45172.946881585645</c:v>
                </c:pt>
                <c:pt idx="7095">
                  <c:v>45173.084222662037</c:v>
                </c:pt>
                <c:pt idx="7096">
                  <c:v>45173.221562094906</c:v>
                </c:pt>
                <c:pt idx="7097">
                  <c:v>45173.358905057874</c:v>
                </c:pt>
                <c:pt idx="7098">
                  <c:v>45173.496246678238</c:v>
                </c:pt>
                <c:pt idx="7099">
                  <c:v>45173.633586284719</c:v>
                </c:pt>
                <c:pt idx="7100">
                  <c:v>45173.770927430553</c:v>
                </c:pt>
                <c:pt idx="7101">
                  <c:v>45173.90826989583</c:v>
                </c:pt>
                <c:pt idx="7102">
                  <c:v>45174.045611203706</c:v>
                </c:pt>
                <c:pt idx="7103">
                  <c:v>45174.182950960647</c:v>
                </c:pt>
                <c:pt idx="7104">
                  <c:v>45174.320292372686</c:v>
                </c:pt>
                <c:pt idx="7105">
                  <c:v>45174.457634861108</c:v>
                </c:pt>
                <c:pt idx="7106">
                  <c:v>45174.594974305553</c:v>
                </c:pt>
                <c:pt idx="7107">
                  <c:v>45174.732314675923</c:v>
                </c:pt>
                <c:pt idx="7108">
                  <c:v>45174.869657013885</c:v>
                </c:pt>
                <c:pt idx="7109">
                  <c:v>45175.006998483797</c:v>
                </c:pt>
                <c:pt idx="7110">
                  <c:v>45175.144338726852</c:v>
                </c:pt>
                <c:pt idx="7111">
                  <c:v>45175.281678888889</c:v>
                </c:pt>
                <c:pt idx="7112">
                  <c:v>45175.419022002316</c:v>
                </c:pt>
                <c:pt idx="7113">
                  <c:v>45175.556361805553</c:v>
                </c:pt>
                <c:pt idx="7114">
                  <c:v>45175.69370152778</c:v>
                </c:pt>
                <c:pt idx="7115">
                  <c:v>45175.83104341435</c:v>
                </c:pt>
                <c:pt idx="7116">
                  <c:v>45175.968385439817</c:v>
                </c:pt>
                <c:pt idx="7117">
                  <c:v>45176.105725995367</c:v>
                </c:pt>
                <c:pt idx="7118">
                  <c:v>45176.24306508102</c:v>
                </c:pt>
                <c:pt idx="7119">
                  <c:v>45176.380407974539</c:v>
                </c:pt>
                <c:pt idx="7120">
                  <c:v>45176.517748495367</c:v>
                </c:pt>
                <c:pt idx="7121">
                  <c:v>45176.655087673615</c:v>
                </c:pt>
                <c:pt idx="7122">
                  <c:v>45176.792428715278</c:v>
                </c:pt>
                <c:pt idx="7123">
                  <c:v>45176.92977091435</c:v>
                </c:pt>
                <c:pt idx="7124">
                  <c:v>45177.06711152778</c:v>
                </c:pt>
                <c:pt idx="7125">
                  <c:v>45177.204450613426</c:v>
                </c:pt>
                <c:pt idx="7126">
                  <c:v>45177.341792430554</c:v>
                </c:pt>
                <c:pt idx="7127">
                  <c:v>45177.479134062502</c:v>
                </c:pt>
                <c:pt idx="7128">
                  <c:v>45177.616473182869</c:v>
                </c:pt>
                <c:pt idx="7129">
                  <c:v>45177.753813622687</c:v>
                </c:pt>
                <c:pt idx="7130">
                  <c:v>45177.891155474535</c:v>
                </c:pt>
                <c:pt idx="7131">
                  <c:v>45178.028496469909</c:v>
                </c:pt>
                <c:pt idx="7132">
                  <c:v>45178.165836018517</c:v>
                </c:pt>
                <c:pt idx="7133">
                  <c:v>45178.303176435184</c:v>
                </c:pt>
                <c:pt idx="7134">
                  <c:v>45178.440518831019</c:v>
                </c:pt>
                <c:pt idx="7135">
                  <c:v>45178.5778578588</c:v>
                </c:pt>
                <c:pt idx="7136">
                  <c:v>45178.715197384263</c:v>
                </c:pt>
                <c:pt idx="7137">
                  <c:v>45178.852539108797</c:v>
                </c:pt>
                <c:pt idx="7138">
                  <c:v>45178.989880335648</c:v>
                </c:pt>
                <c:pt idx="7139">
                  <c:v>45179.127220231479</c:v>
                </c:pt>
                <c:pt idx="7140">
                  <c:v>45179.264559398151</c:v>
                </c:pt>
                <c:pt idx="7141">
                  <c:v>45179.40190193287</c:v>
                </c:pt>
                <c:pt idx="7142">
                  <c:v>45179.539241562503</c:v>
                </c:pt>
                <c:pt idx="7143">
                  <c:v>45179.676580543979</c:v>
                </c:pt>
                <c:pt idx="7144">
                  <c:v>45179.813921655092</c:v>
                </c:pt>
                <c:pt idx="7145">
                  <c:v>45179.95126332176</c:v>
                </c:pt>
                <c:pt idx="7146">
                  <c:v>45180.088603460645</c:v>
                </c:pt>
                <c:pt idx="7147">
                  <c:v>45180.225941944445</c:v>
                </c:pt>
                <c:pt idx="7148">
                  <c:v>45180.36328409722</c:v>
                </c:pt>
                <c:pt idx="7149">
                  <c:v>45180.500624641201</c:v>
                </c:pt>
                <c:pt idx="7150">
                  <c:v>45180.637963298614</c:v>
                </c:pt>
                <c:pt idx="7151">
                  <c:v>45180.775303541668</c:v>
                </c:pt>
                <c:pt idx="7152">
                  <c:v>45180.912645115743</c:v>
                </c:pt>
                <c:pt idx="7153">
                  <c:v>45181.049985405094</c:v>
                </c:pt>
                <c:pt idx="7154">
                  <c:v>45181.187324178238</c:v>
                </c:pt>
                <c:pt idx="7155">
                  <c:v>45181.324664780092</c:v>
                </c:pt>
                <c:pt idx="7156">
                  <c:v>45181.462006238427</c:v>
                </c:pt>
                <c:pt idx="7157">
                  <c:v>45181.599344745373</c:v>
                </c:pt>
                <c:pt idx="7158">
                  <c:v>45181.736684270836</c:v>
                </c:pt>
                <c:pt idx="7159">
                  <c:v>45181.874025648147</c:v>
                </c:pt>
                <c:pt idx="7160">
                  <c:v>45182.011366145831</c:v>
                </c:pt>
                <c:pt idx="7161">
                  <c:v>45182.14870539352</c:v>
                </c:pt>
                <c:pt idx="7162">
                  <c:v>45182.286044733795</c:v>
                </c:pt>
                <c:pt idx="7163">
                  <c:v>45182.423386863426</c:v>
                </c:pt>
                <c:pt idx="7164">
                  <c:v>45182.560725625</c:v>
                </c:pt>
                <c:pt idx="7165">
                  <c:v>45182.698064421296</c:v>
                </c:pt>
                <c:pt idx="7166">
                  <c:v>45182.835405405094</c:v>
                </c:pt>
                <c:pt idx="7167">
                  <c:v>45182.972746412037</c:v>
                </c:pt>
                <c:pt idx="7168">
                  <c:v>45183.110085960645</c:v>
                </c:pt>
                <c:pt idx="7169">
                  <c:v>45183.247424143519</c:v>
                </c:pt>
                <c:pt idx="7170">
                  <c:v>45183.384766087962</c:v>
                </c:pt>
                <c:pt idx="7171">
                  <c:v>45183.522105520831</c:v>
                </c:pt>
                <c:pt idx="7172">
                  <c:v>45183.659443750003</c:v>
                </c:pt>
                <c:pt idx="7173">
                  <c:v>45183.796783923608</c:v>
                </c:pt>
                <c:pt idx="7174">
                  <c:v>45183.934125138891</c:v>
                </c:pt>
                <c:pt idx="7175">
                  <c:v>45184.071464756948</c:v>
                </c:pt>
                <c:pt idx="7176">
                  <c:v>45184.208802824076</c:v>
                </c:pt>
                <c:pt idx="7177">
                  <c:v>45184.346143831019</c:v>
                </c:pt>
                <c:pt idx="7178">
                  <c:v>45184.483484386576</c:v>
                </c:pt>
                <c:pt idx="7179">
                  <c:v>45184.620822534722</c:v>
                </c:pt>
                <c:pt idx="7180">
                  <c:v>45184.758162060185</c:v>
                </c:pt>
                <c:pt idx="7181">
                  <c:v>45184.895502939813</c:v>
                </c:pt>
                <c:pt idx="7182">
                  <c:v>45185.032842916669</c:v>
                </c:pt>
                <c:pt idx="7183">
                  <c:v>45185.170181412039</c:v>
                </c:pt>
                <c:pt idx="7184">
                  <c:v>45185.307520960647</c:v>
                </c:pt>
                <c:pt idx="7185">
                  <c:v>45185.444862268516</c:v>
                </c:pt>
                <c:pt idx="7186">
                  <c:v>45185.582200266203</c:v>
                </c:pt>
                <c:pt idx="7187">
                  <c:v>45185.719538865742</c:v>
                </c:pt>
                <c:pt idx="7188">
                  <c:v>45185.8568796412</c:v>
                </c:pt>
                <c:pt idx="7189">
                  <c:v>45185.994219791668</c:v>
                </c:pt>
                <c:pt idx="7190">
                  <c:v>45186.131558657406</c:v>
                </c:pt>
                <c:pt idx="7191">
                  <c:v>45186.268896944443</c:v>
                </c:pt>
                <c:pt idx="7192">
                  <c:v>45186.406238506941</c:v>
                </c:pt>
                <c:pt idx="7193">
                  <c:v>45186.543577060183</c:v>
                </c:pt>
                <c:pt idx="7194">
                  <c:v>45186.680915104167</c:v>
                </c:pt>
                <c:pt idx="7195">
                  <c:v>45186.818255289349</c:v>
                </c:pt>
                <c:pt idx="7196">
                  <c:v>45186.955595914354</c:v>
                </c:pt>
                <c:pt idx="7197">
                  <c:v>45187.092935046297</c:v>
                </c:pt>
                <c:pt idx="7198">
                  <c:v>45187.230272511573</c:v>
                </c:pt>
                <c:pt idx="7199">
                  <c:v>45187.367613750001</c:v>
                </c:pt>
                <c:pt idx="7200">
                  <c:v>45187.504953136573</c:v>
                </c:pt>
                <c:pt idx="7201">
                  <c:v>45187.642290763892</c:v>
                </c:pt>
                <c:pt idx="7202">
                  <c:v>45187.779630034725</c:v>
                </c:pt>
                <c:pt idx="7203">
                  <c:v>45187.916970636572</c:v>
                </c:pt>
                <c:pt idx="7204">
                  <c:v>45188.054312349537</c:v>
                </c:pt>
                <c:pt idx="7205">
                  <c:v>45188.191655138886</c:v>
                </c:pt>
                <c:pt idx="7206">
                  <c:v>45188.328999953701</c:v>
                </c:pt>
                <c:pt idx="7207">
                  <c:v>45188.46634540509</c:v>
                </c:pt>
                <c:pt idx="7208">
                  <c:v>45188.603687997682</c:v>
                </c:pt>
                <c:pt idx="7209">
                  <c:v>45188.741031678241</c:v>
                </c:pt>
                <c:pt idx="7210">
                  <c:v>45188.878377083332</c:v>
                </c:pt>
                <c:pt idx="7211">
                  <c:v>45189.015721620373</c:v>
                </c:pt>
                <c:pt idx="7212">
                  <c:v>45189.153064872684</c:v>
                </c:pt>
                <c:pt idx="7213">
                  <c:v>45189.290408379631</c:v>
                </c:pt>
                <c:pt idx="7214">
                  <c:v>45189.42775451389</c:v>
                </c:pt>
                <c:pt idx="7215">
                  <c:v>45189.565097233797</c:v>
                </c:pt>
                <c:pt idx="7216">
                  <c:v>45189.702440104164</c:v>
                </c:pt>
                <c:pt idx="7217">
                  <c:v>45189.839785162039</c:v>
                </c:pt>
                <c:pt idx="7218">
                  <c:v>45189.977130115738</c:v>
                </c:pt>
                <c:pt idx="7219">
                  <c:v>45190.114473634261</c:v>
                </c:pt>
                <c:pt idx="7220">
                  <c:v>45190.251815914351</c:v>
                </c:pt>
                <c:pt idx="7221">
                  <c:v>45190.389161874999</c:v>
                </c:pt>
                <c:pt idx="7222">
                  <c:v>45190.526505208334</c:v>
                </c:pt>
                <c:pt idx="7223">
                  <c:v>45190.663847488424</c:v>
                </c:pt>
                <c:pt idx="7224">
                  <c:v>45190.801191759259</c:v>
                </c:pt>
                <c:pt idx="7225">
                  <c:v>45190.938536944443</c:v>
                </c:pt>
                <c:pt idx="7226">
                  <c:v>45191.075880532408</c:v>
                </c:pt>
                <c:pt idx="7227">
                  <c:v>45191.213222546299</c:v>
                </c:pt>
                <c:pt idx="7228">
                  <c:v>45191.350567696762</c:v>
                </c:pt>
                <c:pt idx="7229">
                  <c:v>45191.487912106481</c:v>
                </c:pt>
                <c:pt idx="7230">
                  <c:v>45191.625254224535</c:v>
                </c:pt>
                <c:pt idx="7231">
                  <c:v>45191.762597766203</c:v>
                </c:pt>
                <c:pt idx="7232">
                  <c:v>45191.899942627315</c:v>
                </c:pt>
                <c:pt idx="7233">
                  <c:v>45192.037286516206</c:v>
                </c:pt>
                <c:pt idx="7234">
                  <c:v>45192.17462888889</c:v>
                </c:pt>
                <c:pt idx="7235">
                  <c:v>45192.311972511576</c:v>
                </c:pt>
                <c:pt idx="7236">
                  <c:v>45192.449317650462</c:v>
                </c:pt>
                <c:pt idx="7237">
                  <c:v>45192.586659560184</c:v>
                </c:pt>
                <c:pt idx="7238">
                  <c:v>45192.724002175928</c:v>
                </c:pt>
                <c:pt idx="7239">
                  <c:v>45192.861346921294</c:v>
                </c:pt>
                <c:pt idx="7240">
                  <c:v>45192.998690925924</c:v>
                </c:pt>
                <c:pt idx="7241">
                  <c:v>45193.136033680552</c:v>
                </c:pt>
                <c:pt idx="7242">
                  <c:v>45193.273376018522</c:v>
                </c:pt>
                <c:pt idx="7243">
                  <c:v>45193.410721527776</c:v>
                </c:pt>
                <c:pt idx="7244">
                  <c:v>45193.54806390046</c:v>
                </c:pt>
                <c:pt idx="7245">
                  <c:v>45193.685405914352</c:v>
                </c:pt>
                <c:pt idx="7246">
                  <c:v>45193.822750081017</c:v>
                </c:pt>
                <c:pt idx="7247">
                  <c:v>45193.96009458333</c:v>
                </c:pt>
                <c:pt idx="7248">
                  <c:v>45194.097437592594</c:v>
                </c:pt>
                <c:pt idx="7249">
                  <c:v>45194.234778969905</c:v>
                </c:pt>
                <c:pt idx="7250">
                  <c:v>45194.37212417824</c:v>
                </c:pt>
                <c:pt idx="7251">
                  <c:v>45194.509467314812</c:v>
                </c:pt>
                <c:pt idx="7252">
                  <c:v>45194.646808819445</c:v>
                </c:pt>
                <c:pt idx="7253">
                  <c:v>45194.784152048611</c:v>
                </c:pt>
                <c:pt idx="7254">
                  <c:v>45194.9214965625</c:v>
                </c:pt>
                <c:pt idx="7255">
                  <c:v>45195.058839583333</c:v>
                </c:pt>
                <c:pt idx="7256">
                  <c:v>45195.196181099534</c:v>
                </c:pt>
                <c:pt idx="7257">
                  <c:v>45195.333524872687</c:v>
                </c:pt>
                <c:pt idx="7258">
                  <c:v>45195.470869016201</c:v>
                </c:pt>
                <c:pt idx="7259">
                  <c:v>45195.608210405095</c:v>
                </c:pt>
                <c:pt idx="7260">
                  <c:v>45195.745552962966</c:v>
                </c:pt>
                <c:pt idx="7261">
                  <c:v>45195.882897118056</c:v>
                </c:pt>
                <c:pt idx="7262">
                  <c:v>45196.02024041667</c:v>
                </c:pt>
                <c:pt idx="7263">
                  <c:v>45196.157582384258</c:v>
                </c:pt>
                <c:pt idx="7264">
                  <c:v>45196.294924803238</c:v>
                </c:pt>
                <c:pt idx="7265">
                  <c:v>45196.432269641205</c:v>
                </c:pt>
                <c:pt idx="7266">
                  <c:v>45196.569611041668</c:v>
                </c:pt>
                <c:pt idx="7267">
                  <c:v>45196.706952719906</c:v>
                </c:pt>
                <c:pt idx="7268">
                  <c:v>45196.844296585645</c:v>
                </c:pt>
                <c:pt idx="7269">
                  <c:v>45196.981640219907</c:v>
                </c:pt>
                <c:pt idx="7270">
                  <c:v>45197.118982442131</c:v>
                </c:pt>
                <c:pt idx="7271">
                  <c:v>45197.25632359954</c:v>
                </c:pt>
                <c:pt idx="7272">
                  <c:v>45197.393668310186</c:v>
                </c:pt>
                <c:pt idx="7273">
                  <c:v>45197.531010324077</c:v>
                </c:pt>
                <c:pt idx="7274">
                  <c:v>45197.668351400462</c:v>
                </c:pt>
                <c:pt idx="7275">
                  <c:v>45197.805694537034</c:v>
                </c:pt>
                <c:pt idx="7276">
                  <c:v>45197.943038449077</c:v>
                </c:pt>
                <c:pt idx="7277">
                  <c:v>45198.08038078704</c:v>
                </c:pt>
                <c:pt idx="7278">
                  <c:v>45198.217721504632</c:v>
                </c:pt>
                <c:pt idx="7279">
                  <c:v>45198.355065567128</c:v>
                </c:pt>
                <c:pt idx="7280">
                  <c:v>45198.492408576392</c:v>
                </c:pt>
                <c:pt idx="7281">
                  <c:v>45198.629749432868</c:v>
                </c:pt>
                <c:pt idx="7282">
                  <c:v>45198.767091770831</c:v>
                </c:pt>
                <c:pt idx="7283">
                  <c:v>45198.904435416669</c:v>
                </c:pt>
                <c:pt idx="7284">
                  <c:v>45199.041777997685</c:v>
                </c:pt>
                <c:pt idx="7285">
                  <c:v>45199.179119039349</c:v>
                </c:pt>
                <c:pt idx="7286">
                  <c:v>45199.316461516202</c:v>
                </c:pt>
                <c:pt idx="7287">
                  <c:v>45199.453805300924</c:v>
                </c:pt>
                <c:pt idx="7288">
                  <c:v>45199.591145925922</c:v>
                </c:pt>
                <c:pt idx="7289">
                  <c:v>45199.728487372682</c:v>
                </c:pt>
                <c:pt idx="7290">
                  <c:v>45199.865830879629</c:v>
                </c:pt>
                <c:pt idx="7291">
                  <c:v>45200.003173553239</c:v>
                </c:pt>
                <c:pt idx="7292">
                  <c:v>45200.140514988423</c:v>
                </c:pt>
                <c:pt idx="7293">
                  <c:v>45200.27785619213</c:v>
                </c:pt>
                <c:pt idx="7294">
                  <c:v>45200.415200439813</c:v>
                </c:pt>
                <c:pt idx="7295">
                  <c:v>45200.552541458332</c:v>
                </c:pt>
                <c:pt idx="7296">
                  <c:v>45200.689882245373</c:v>
                </c:pt>
                <c:pt idx="7297">
                  <c:v>45200.827225196757</c:v>
                </c:pt>
                <c:pt idx="7298">
                  <c:v>45200.964568379626</c:v>
                </c:pt>
                <c:pt idx="7299">
                  <c:v>45201.101910081015</c:v>
                </c:pt>
                <c:pt idx="7300">
                  <c:v>45201.239250208331</c:v>
                </c:pt>
                <c:pt idx="7301">
                  <c:v>45201.376594166664</c:v>
                </c:pt>
                <c:pt idx="7302">
                  <c:v>45201.51393587963</c:v>
                </c:pt>
                <c:pt idx="7303">
                  <c:v>45201.651276099539</c:v>
                </c:pt>
                <c:pt idx="7304">
                  <c:v>45201.788618101855</c:v>
                </c:pt>
                <c:pt idx="7305">
                  <c:v>45201.925961342589</c:v>
                </c:pt>
                <c:pt idx="7306">
                  <c:v>45202.063303020834</c:v>
                </c:pt>
                <c:pt idx="7307">
                  <c:v>45202.20064318287</c:v>
                </c:pt>
                <c:pt idx="7308">
                  <c:v>45202.337985833336</c:v>
                </c:pt>
                <c:pt idx="7309">
                  <c:v>45202.475328576387</c:v>
                </c:pt>
                <c:pt idx="7310">
                  <c:v>45202.612668668982</c:v>
                </c:pt>
                <c:pt idx="7311">
                  <c:v>45202.750010000003</c:v>
                </c:pt>
                <c:pt idx="7312">
                  <c:v>45202.887352835649</c:v>
                </c:pt>
                <c:pt idx="7313">
                  <c:v>45203.024694803244</c:v>
                </c:pt>
                <c:pt idx="7314">
                  <c:v>45203.162035370369</c:v>
                </c:pt>
                <c:pt idx="7315">
                  <c:v>45203.299376597221</c:v>
                </c:pt>
                <c:pt idx="7316">
                  <c:v>45203.436720011574</c:v>
                </c:pt>
                <c:pt idx="7317">
                  <c:v>45203.574060011575</c:v>
                </c:pt>
                <c:pt idx="7318">
                  <c:v>45203.711400381944</c:v>
                </c:pt>
                <c:pt idx="7319">
                  <c:v>45203.84874296296</c:v>
                </c:pt>
                <c:pt idx="7320">
                  <c:v>45203.986085150464</c:v>
                </c:pt>
                <c:pt idx="7321">
                  <c:v>45204.123425972219</c:v>
                </c:pt>
                <c:pt idx="7322">
                  <c:v>45204.260765879633</c:v>
                </c:pt>
                <c:pt idx="7323">
                  <c:v>45204.398109236114</c:v>
                </c:pt>
                <c:pt idx="7324">
                  <c:v>45204.535449791663</c:v>
                </c:pt>
                <c:pt idx="7325">
                  <c:v>45204.672789537035</c:v>
                </c:pt>
                <c:pt idx="7326">
                  <c:v>45204.810131388891</c:v>
                </c:pt>
                <c:pt idx="7327">
                  <c:v>45204.947473888889</c:v>
                </c:pt>
                <c:pt idx="7328">
                  <c:v>45205.08481482639</c:v>
                </c:pt>
                <c:pt idx="7329">
                  <c:v>45205.222154108793</c:v>
                </c:pt>
                <c:pt idx="7330">
                  <c:v>45205.359496921294</c:v>
                </c:pt>
                <c:pt idx="7331">
                  <c:v>45205.496838379629</c:v>
                </c:pt>
                <c:pt idx="7332">
                  <c:v>45205.634177800923</c:v>
                </c:pt>
                <c:pt idx="7333">
                  <c:v>45205.77151875</c:v>
                </c:pt>
                <c:pt idx="7334">
                  <c:v>45205.908861018521</c:v>
                </c:pt>
                <c:pt idx="7335">
                  <c:v>45206.046202106481</c:v>
                </c:pt>
                <c:pt idx="7336">
                  <c:v>45206.183541631945</c:v>
                </c:pt>
                <c:pt idx="7337">
                  <c:v>45206.320882800923</c:v>
                </c:pt>
                <c:pt idx="7338">
                  <c:v>45206.458225046299</c:v>
                </c:pt>
                <c:pt idx="7339">
                  <c:v>45206.595564224539</c:v>
                </c:pt>
                <c:pt idx="7340">
                  <c:v>45206.732904305558</c:v>
                </c:pt>
                <c:pt idx="7341">
                  <c:v>45206.870246354163</c:v>
                </c:pt>
                <c:pt idx="7342">
                  <c:v>45207.007587523149</c:v>
                </c:pt>
                <c:pt idx="7343">
                  <c:v>45207.144927453701</c:v>
                </c:pt>
                <c:pt idx="7344">
                  <c:v>45207.282267291666</c:v>
                </c:pt>
                <c:pt idx="7345">
                  <c:v>45207.419610069446</c:v>
                </c:pt>
                <c:pt idx="7346">
                  <c:v>45207.55694952546</c:v>
                </c:pt>
                <c:pt idx="7347">
                  <c:v>45207.694288877312</c:v>
                </c:pt>
                <c:pt idx="7348">
                  <c:v>45207.831630393521</c:v>
                </c:pt>
                <c:pt idx="7349">
                  <c:v>45207.968972025461</c:v>
                </c:pt>
                <c:pt idx="7350">
                  <c:v>45208.106312187498</c:v>
                </c:pt>
                <c:pt idx="7351">
                  <c:v>45208.243650868055</c:v>
                </c:pt>
                <c:pt idx="7352">
                  <c:v>45208.380993344908</c:v>
                </c:pt>
                <c:pt idx="7353">
                  <c:v>45208.518333425927</c:v>
                </c:pt>
                <c:pt idx="7354">
                  <c:v>45208.655672152781</c:v>
                </c:pt>
                <c:pt idx="7355">
                  <c:v>45208.793012731483</c:v>
                </c:pt>
                <c:pt idx="7356">
                  <c:v>45208.930354467593</c:v>
                </c:pt>
                <c:pt idx="7357">
                  <c:v>45209.067694594909</c:v>
                </c:pt>
                <c:pt idx="7358">
                  <c:v>45209.205033194441</c:v>
                </c:pt>
                <c:pt idx="7359">
                  <c:v>45209.342374490741</c:v>
                </c:pt>
                <c:pt idx="7360">
                  <c:v>45209.479715613423</c:v>
                </c:pt>
                <c:pt idx="7361">
                  <c:v>45209.617054212962</c:v>
                </c:pt>
                <c:pt idx="7362">
                  <c:v>45209.754394097225</c:v>
                </c:pt>
                <c:pt idx="7363">
                  <c:v>45209.891735393518</c:v>
                </c:pt>
                <c:pt idx="7364">
                  <c:v>45210.02907582176</c:v>
                </c:pt>
                <c:pt idx="7365">
                  <c:v>45210.166414803243</c:v>
                </c:pt>
                <c:pt idx="7366">
                  <c:v>45210.303754618057</c:v>
                </c:pt>
                <c:pt idx="7367">
                  <c:v>45210.44109641204</c:v>
                </c:pt>
                <c:pt idx="7368">
                  <c:v>45210.578434826391</c:v>
                </c:pt>
                <c:pt idx="7369">
                  <c:v>45210.715773715281</c:v>
                </c:pt>
                <c:pt idx="7370">
                  <c:v>45210.853114814818</c:v>
                </c:pt>
                <c:pt idx="7371">
                  <c:v>45210.990455381943</c:v>
                </c:pt>
                <c:pt idx="7372">
                  <c:v>45211.127794618056</c:v>
                </c:pt>
                <c:pt idx="7373">
                  <c:v>45211.265133113426</c:v>
                </c:pt>
                <c:pt idx="7374">
                  <c:v>45211.402474965274</c:v>
                </c:pt>
                <c:pt idx="7375">
                  <c:v>45211.539813888892</c:v>
                </c:pt>
                <c:pt idx="7376">
                  <c:v>45211.677152164353</c:v>
                </c:pt>
                <c:pt idx="7377">
                  <c:v>45211.814492557867</c:v>
                </c:pt>
                <c:pt idx="7378">
                  <c:v>45211.951833483799</c:v>
                </c:pt>
                <c:pt idx="7379">
                  <c:v>45212.089172881948</c:v>
                </c:pt>
                <c:pt idx="7380">
                  <c:v>45212.226510601853</c:v>
                </c:pt>
                <c:pt idx="7381">
                  <c:v>45212.36385199074</c:v>
                </c:pt>
                <c:pt idx="7382">
                  <c:v>45212.501191759256</c:v>
                </c:pt>
                <c:pt idx="7383">
                  <c:v>45212.638529618052</c:v>
                </c:pt>
                <c:pt idx="7384">
                  <c:v>45212.775869062498</c:v>
                </c:pt>
                <c:pt idx="7385">
                  <c:v>45212.913209814818</c:v>
                </c:pt>
                <c:pt idx="7386">
                  <c:v>45213.050549282409</c:v>
                </c:pt>
                <c:pt idx="7387">
                  <c:v>45213.187887210646</c:v>
                </c:pt>
                <c:pt idx="7388">
                  <c:v>45213.325226956018</c:v>
                </c:pt>
                <c:pt idx="7389">
                  <c:v>45213.462567557872</c:v>
                </c:pt>
                <c:pt idx="7390">
                  <c:v>45213.599905185183</c:v>
                </c:pt>
                <c:pt idx="7391">
                  <c:v>45213.737243819443</c:v>
                </c:pt>
                <c:pt idx="7392">
                  <c:v>45213.874584293982</c:v>
                </c:pt>
                <c:pt idx="7393">
                  <c:v>45214.011923888887</c:v>
                </c:pt>
                <c:pt idx="7394">
                  <c:v>45214.149262210645</c:v>
                </c:pt>
                <c:pt idx="7395">
                  <c:v>45214.286600613428</c:v>
                </c:pt>
                <c:pt idx="7396">
                  <c:v>45214.423941793983</c:v>
                </c:pt>
                <c:pt idx="7397">
                  <c:v>45214.561279594905</c:v>
                </c:pt>
                <c:pt idx="7398">
                  <c:v>45214.698617418981</c:v>
                </c:pt>
                <c:pt idx="7399">
                  <c:v>45214.835957418982</c:v>
                </c:pt>
                <c:pt idx="7400">
                  <c:v>45214.973297418983</c:v>
                </c:pt>
                <c:pt idx="7401">
                  <c:v>45215.110635960649</c:v>
                </c:pt>
                <c:pt idx="7402">
                  <c:v>45215.247973124999</c:v>
                </c:pt>
                <c:pt idx="7403">
                  <c:v>45215.385314027779</c:v>
                </c:pt>
                <c:pt idx="7404">
                  <c:v>45215.522652418978</c:v>
                </c:pt>
                <c:pt idx="7405">
                  <c:v>45215.659989594904</c:v>
                </c:pt>
                <c:pt idx="7406">
                  <c:v>45215.797328703702</c:v>
                </c:pt>
                <c:pt idx="7407">
                  <c:v>45215.934668831018</c:v>
                </c:pt>
                <c:pt idx="7408">
                  <c:v>45216.072007349539</c:v>
                </c:pt>
                <c:pt idx="7409">
                  <c:v>45216.209344317132</c:v>
                </c:pt>
                <c:pt idx="7410">
                  <c:v>45216.346684201388</c:v>
                </c:pt>
                <c:pt idx="7411">
                  <c:v>45216.484023622688</c:v>
                </c:pt>
                <c:pt idx="7412">
                  <c:v>45216.621360625002</c:v>
                </c:pt>
                <c:pt idx="7413">
                  <c:v>45216.758698981481</c:v>
                </c:pt>
                <c:pt idx="7414">
                  <c:v>45216.896038692132</c:v>
                </c:pt>
                <c:pt idx="7415">
                  <c:v>45217.033377488428</c:v>
                </c:pt>
                <c:pt idx="7416">
                  <c:v>45217.170714791668</c:v>
                </c:pt>
                <c:pt idx="7417">
                  <c:v>45217.308053125002</c:v>
                </c:pt>
                <c:pt idx="7418">
                  <c:v>45217.445393206021</c:v>
                </c:pt>
                <c:pt idx="7419">
                  <c:v>45217.58272997685</c:v>
                </c:pt>
                <c:pt idx="7420">
                  <c:v>45217.720067314818</c:v>
                </c:pt>
                <c:pt idx="7421">
                  <c:v>45217.857406793984</c:v>
                </c:pt>
                <c:pt idx="7422">
                  <c:v>45217.99475258102</c:v>
                </c:pt>
                <c:pt idx="7423">
                  <c:v>45218.132097060188</c:v>
                </c:pt>
                <c:pt idx="7424">
                  <c:v>45218.269440960648</c:v>
                </c:pt>
                <c:pt idx="7425">
                  <c:v>45218.406788113425</c:v>
                </c:pt>
                <c:pt idx="7426">
                  <c:v>45218.54413224537</c:v>
                </c:pt>
                <c:pt idx="7427">
                  <c:v>45218.68147585648</c:v>
                </c:pt>
                <c:pt idx="7428">
                  <c:v>45218.818821597219</c:v>
                </c:pt>
                <c:pt idx="7429">
                  <c:v>45218.956167766206</c:v>
                </c:pt>
                <c:pt idx="7430">
                  <c:v>45219.093512430554</c:v>
                </c:pt>
                <c:pt idx="7431">
                  <c:v>45219.230855405091</c:v>
                </c:pt>
                <c:pt idx="7432">
                  <c:v>45219.368202152778</c:v>
                </c:pt>
                <c:pt idx="7433">
                  <c:v>45219.505547025467</c:v>
                </c:pt>
                <c:pt idx="7434">
                  <c:v>45219.642890127318</c:v>
                </c:pt>
                <c:pt idx="7435">
                  <c:v>45219.780234861108</c:v>
                </c:pt>
                <c:pt idx="7436">
                  <c:v>45219.917580914349</c:v>
                </c:pt>
                <c:pt idx="7437">
                  <c:v>45220.054925555552</c:v>
                </c:pt>
                <c:pt idx="7438">
                  <c:v>45220.19226866898</c:v>
                </c:pt>
                <c:pt idx="7439">
                  <c:v>45220.329613796297</c:v>
                </c:pt>
                <c:pt idx="7440">
                  <c:v>45220.466959548612</c:v>
                </c:pt>
                <c:pt idx="7441">
                  <c:v>45220.604302430555</c:v>
                </c:pt>
                <c:pt idx="7442">
                  <c:v>45220.741646388888</c:v>
                </c:pt>
                <c:pt idx="7443">
                  <c:v>45220.878992060185</c:v>
                </c:pt>
                <c:pt idx="7444">
                  <c:v>45221.016336851855</c:v>
                </c:pt>
                <c:pt idx="7445">
                  <c:v>45221.15368033565</c:v>
                </c:pt>
                <c:pt idx="7446">
                  <c:v>45221.291024074075</c:v>
                </c:pt>
                <c:pt idx="7447">
                  <c:v>45221.428370416666</c:v>
                </c:pt>
                <c:pt idx="7448">
                  <c:v>45221.565713344906</c:v>
                </c:pt>
                <c:pt idx="7449">
                  <c:v>45221.70305640046</c:v>
                </c:pt>
                <c:pt idx="7450">
                  <c:v>45221.840401631947</c:v>
                </c:pt>
                <c:pt idx="7451">
                  <c:v>45221.977746759258</c:v>
                </c:pt>
                <c:pt idx="7452">
                  <c:v>45222.11509042824</c:v>
                </c:pt>
                <c:pt idx="7453">
                  <c:v>45222.252432858797</c:v>
                </c:pt>
                <c:pt idx="7454">
                  <c:v>45222.389778935183</c:v>
                </c:pt>
                <c:pt idx="7455">
                  <c:v>45222.527122395833</c:v>
                </c:pt>
                <c:pt idx="7456">
                  <c:v>45222.664464780093</c:v>
                </c:pt>
                <c:pt idx="7457">
                  <c:v>45222.801809155091</c:v>
                </c:pt>
                <c:pt idx="7458">
                  <c:v>45222.939154421299</c:v>
                </c:pt>
                <c:pt idx="7459">
                  <c:v>45223.076498090275</c:v>
                </c:pt>
                <c:pt idx="7460">
                  <c:v>45223.21384016204</c:v>
                </c:pt>
                <c:pt idx="7461">
                  <c:v>45223.351185370368</c:v>
                </c:pt>
                <c:pt idx="7462">
                  <c:v>45223.488529814815</c:v>
                </c:pt>
                <c:pt idx="7463">
                  <c:v>45223.625871956021</c:v>
                </c:pt>
                <c:pt idx="7464">
                  <c:v>45223.763215520834</c:v>
                </c:pt>
                <c:pt idx="7465">
                  <c:v>45223.900560393522</c:v>
                </c:pt>
                <c:pt idx="7466">
                  <c:v>45224.037904293982</c:v>
                </c:pt>
                <c:pt idx="7467">
                  <c:v>45224.17524665509</c:v>
                </c:pt>
                <c:pt idx="7468">
                  <c:v>45224.312590243055</c:v>
                </c:pt>
                <c:pt idx="7469">
                  <c:v>45224.449935358796</c:v>
                </c:pt>
                <c:pt idx="7470">
                  <c:v>45224.587277233797</c:v>
                </c:pt>
                <c:pt idx="7471">
                  <c:v>45224.724619791668</c:v>
                </c:pt>
                <c:pt idx="7472">
                  <c:v>45224.861964479169</c:v>
                </c:pt>
                <c:pt idx="7473">
                  <c:v>45224.99930841435</c:v>
                </c:pt>
                <c:pt idx="7474">
                  <c:v>45225.13665108796</c:v>
                </c:pt>
                <c:pt idx="7475">
                  <c:v>45225.273993333336</c:v>
                </c:pt>
                <c:pt idx="7476">
                  <c:v>45225.411338749997</c:v>
                </c:pt>
                <c:pt idx="7477">
                  <c:v>45225.548681018518</c:v>
                </c:pt>
                <c:pt idx="7478">
                  <c:v>45225.686022916663</c:v>
                </c:pt>
                <c:pt idx="7479">
                  <c:v>45225.823366956021</c:v>
                </c:pt>
                <c:pt idx="7480">
                  <c:v>45225.960711319443</c:v>
                </c:pt>
                <c:pt idx="7481">
                  <c:v>45226.098054189817</c:v>
                </c:pt>
                <c:pt idx="7482">
                  <c:v>45226.235395416668</c:v>
                </c:pt>
                <c:pt idx="7483">
                  <c:v>45226.372740462961</c:v>
                </c:pt>
                <c:pt idx="7484">
                  <c:v>45226.510083425928</c:v>
                </c:pt>
                <c:pt idx="7485">
                  <c:v>45226.647424756942</c:v>
                </c:pt>
                <c:pt idx="7486">
                  <c:v>45226.784767789351</c:v>
                </c:pt>
                <c:pt idx="7487">
                  <c:v>45226.922112106484</c:v>
                </c:pt>
                <c:pt idx="7488">
                  <c:v>45227.059454918985</c:v>
                </c:pt>
                <c:pt idx="7489">
                  <c:v>45227.196796226854</c:v>
                </c:pt>
                <c:pt idx="7490">
                  <c:v>45227.334139768522</c:v>
                </c:pt>
                <c:pt idx="7491">
                  <c:v>45227.471483668982</c:v>
                </c:pt>
                <c:pt idx="7492">
                  <c:v>45227.608824814815</c:v>
                </c:pt>
                <c:pt idx="7493">
                  <c:v>45227.746167106481</c:v>
                </c:pt>
                <c:pt idx="7494">
                  <c:v>45227.883511006941</c:v>
                </c:pt>
                <c:pt idx="7495">
                  <c:v>45228.020854027774</c:v>
                </c:pt>
                <c:pt idx="7496">
                  <c:v>45228.158195706019</c:v>
                </c:pt>
                <c:pt idx="7497">
                  <c:v>45228.295537824073</c:v>
                </c:pt>
                <c:pt idx="7498">
                  <c:v>45228.432882349538</c:v>
                </c:pt>
                <c:pt idx="7499">
                  <c:v>45228.570223437498</c:v>
                </c:pt>
                <c:pt idx="7500">
                  <c:v>45228.707564780096</c:v>
                </c:pt>
                <c:pt idx="7501">
                  <c:v>45228.844908321757</c:v>
                </c:pt>
                <c:pt idx="7502">
                  <c:v>45228.982251608795</c:v>
                </c:pt>
                <c:pt idx="7503">
                  <c:v>45229.11959347222</c:v>
                </c:pt>
                <c:pt idx="7504">
                  <c:v>45229.256934247685</c:v>
                </c:pt>
                <c:pt idx="7505">
                  <c:v>45229.394278587963</c:v>
                </c:pt>
                <c:pt idx="7506">
                  <c:v>45229.531620196758</c:v>
                </c:pt>
                <c:pt idx="7507">
                  <c:v>45229.668960868054</c:v>
                </c:pt>
                <c:pt idx="7508">
                  <c:v>45229.80630358796</c:v>
                </c:pt>
                <c:pt idx="7509">
                  <c:v>45229.943647083332</c:v>
                </c:pt>
                <c:pt idx="7510">
                  <c:v>45230.080988993053</c:v>
                </c:pt>
                <c:pt idx="7511">
                  <c:v>45230.21832925926</c:v>
                </c:pt>
                <c:pt idx="7512">
                  <c:v>45230.35567287037</c:v>
                </c:pt>
                <c:pt idx="7513">
                  <c:v>45230.493015405096</c:v>
                </c:pt>
                <c:pt idx="7514">
                  <c:v>45230.630355787034</c:v>
                </c:pt>
                <c:pt idx="7515">
                  <c:v>45230.767697627314</c:v>
                </c:pt>
                <c:pt idx="7516">
                  <c:v>45230.905040775462</c:v>
                </c:pt>
                <c:pt idx="7517">
                  <c:v>45231.042382835651</c:v>
                </c:pt>
                <c:pt idx="7518">
                  <c:v>45231.179723356479</c:v>
                </c:pt>
                <c:pt idx="7519">
                  <c:v>45231.317065300929</c:v>
                </c:pt>
                <c:pt idx="7520">
                  <c:v>45231.454408541664</c:v>
                </c:pt>
                <c:pt idx="7521">
                  <c:v>45231.591748622683</c:v>
                </c:pt>
                <c:pt idx="7522">
                  <c:v>45231.729089502318</c:v>
                </c:pt>
                <c:pt idx="7523">
                  <c:v>45231.866432430557</c:v>
                </c:pt>
                <c:pt idx="7524">
                  <c:v>45232.003774525459</c:v>
                </c:pt>
                <c:pt idx="7525">
                  <c:v>45232.141115358798</c:v>
                </c:pt>
                <c:pt idx="7526">
                  <c:v>45232.278455949076</c:v>
                </c:pt>
                <c:pt idx="7527">
                  <c:v>45232.41579958333</c:v>
                </c:pt>
                <c:pt idx="7528">
                  <c:v>45232.553139976852</c:v>
                </c:pt>
                <c:pt idx="7529">
                  <c:v>45232.690480127312</c:v>
                </c:pt>
                <c:pt idx="7530">
                  <c:v>45232.827822430554</c:v>
                </c:pt>
                <c:pt idx="7531">
                  <c:v>45232.965164965281</c:v>
                </c:pt>
                <c:pt idx="7532">
                  <c:v>45233.102505995368</c:v>
                </c:pt>
                <c:pt idx="7533">
                  <c:v>45233.239845439814</c:v>
                </c:pt>
                <c:pt idx="7534">
                  <c:v>45233.377188715276</c:v>
                </c:pt>
                <c:pt idx="7535">
                  <c:v>45233.514529733795</c:v>
                </c:pt>
                <c:pt idx="7536">
                  <c:v>45233.651869247682</c:v>
                </c:pt>
                <c:pt idx="7537">
                  <c:v>45233.789210543982</c:v>
                </c:pt>
                <c:pt idx="7538">
                  <c:v>45233.926553067133</c:v>
                </c:pt>
                <c:pt idx="7539">
                  <c:v>45234.063894004626</c:v>
                </c:pt>
                <c:pt idx="7540">
                  <c:v>45234.201233437503</c:v>
                </c:pt>
                <c:pt idx="7541">
                  <c:v>45234.338575324073</c:v>
                </c:pt>
                <c:pt idx="7542">
                  <c:v>45234.475917314812</c:v>
                </c:pt>
                <c:pt idx="7543">
                  <c:v>45234.613256643519</c:v>
                </c:pt>
                <c:pt idx="7544">
                  <c:v>45234.750597210645</c:v>
                </c:pt>
                <c:pt idx="7545">
                  <c:v>45234.887939247688</c:v>
                </c:pt>
                <c:pt idx="7546">
                  <c:v>45235.025280439811</c:v>
                </c:pt>
                <c:pt idx="7547">
                  <c:v>45235.162620208335</c:v>
                </c:pt>
                <c:pt idx="7548">
                  <c:v>45235.299960625001</c:v>
                </c:pt>
                <c:pt idx="7549">
                  <c:v>45235.437303217594</c:v>
                </c:pt>
                <c:pt idx="7550">
                  <c:v>45235.574642395834</c:v>
                </c:pt>
                <c:pt idx="7551">
                  <c:v>45235.711981944442</c:v>
                </c:pt>
                <c:pt idx="7552">
                  <c:v>45235.849323680559</c:v>
                </c:pt>
                <c:pt idx="7553">
                  <c:v>45235.986665023149</c:v>
                </c:pt>
                <c:pt idx="7554">
                  <c:v>45236.124004999998</c:v>
                </c:pt>
                <c:pt idx="7555">
                  <c:v>45236.261344039354</c:v>
                </c:pt>
                <c:pt idx="7556">
                  <c:v>45236.398686539353</c:v>
                </c:pt>
                <c:pt idx="7557">
                  <c:v>45236.536026203707</c:v>
                </c:pt>
                <c:pt idx="7558">
                  <c:v>45236.67336508102</c:v>
                </c:pt>
                <c:pt idx="7559">
                  <c:v>45236.810706041666</c:v>
                </c:pt>
                <c:pt idx="7560">
                  <c:v>45236.948047638885</c:v>
                </c:pt>
                <c:pt idx="7561">
                  <c:v>45237.085387685183</c:v>
                </c:pt>
                <c:pt idx="7562">
                  <c:v>45237.222726053238</c:v>
                </c:pt>
                <c:pt idx="7563">
                  <c:v>45237.360067951391</c:v>
                </c:pt>
                <c:pt idx="7564">
                  <c:v>45237.497408483796</c:v>
                </c:pt>
                <c:pt idx="7565">
                  <c:v>45237.634746979165</c:v>
                </c:pt>
                <c:pt idx="7566">
                  <c:v>45237.772086990743</c:v>
                </c:pt>
                <c:pt idx="7567">
                  <c:v>45237.909428310188</c:v>
                </c:pt>
                <c:pt idx="7568">
                  <c:v>45238.046768449072</c:v>
                </c:pt>
                <c:pt idx="7569">
                  <c:v>45238.18410702546</c:v>
                </c:pt>
                <c:pt idx="7570">
                  <c:v>45238.321447233793</c:v>
                </c:pt>
                <c:pt idx="7571">
                  <c:v>45238.458788506941</c:v>
                </c:pt>
                <c:pt idx="7572">
                  <c:v>45238.596126712961</c:v>
                </c:pt>
                <c:pt idx="7573">
                  <c:v>45238.733465821759</c:v>
                </c:pt>
                <c:pt idx="7574">
                  <c:v>45238.870806874998</c:v>
                </c:pt>
                <c:pt idx="7575">
                  <c:v>45239.008147060187</c:v>
                </c:pt>
                <c:pt idx="7576">
                  <c:v>45239.145485995374</c:v>
                </c:pt>
                <c:pt idx="7577">
                  <c:v>45239.28282482639</c:v>
                </c:pt>
                <c:pt idx="7578">
                  <c:v>45239.420166597221</c:v>
                </c:pt>
                <c:pt idx="7579">
                  <c:v>45239.557505046294</c:v>
                </c:pt>
                <c:pt idx="7580">
                  <c:v>45239.694843368059</c:v>
                </c:pt>
                <c:pt idx="7581">
                  <c:v>45239.832183865743</c:v>
                </c:pt>
                <c:pt idx="7582">
                  <c:v>45239.969524479166</c:v>
                </c:pt>
                <c:pt idx="7583">
                  <c:v>45240.10686359954</c:v>
                </c:pt>
                <c:pt idx="7584">
                  <c:v>45240.244201238427</c:v>
                </c:pt>
                <c:pt idx="7585">
                  <c:v>45240.381542662035</c:v>
                </c:pt>
                <c:pt idx="7586">
                  <c:v>45240.518881701391</c:v>
                </c:pt>
                <c:pt idx="7587">
                  <c:v>45240.656219375</c:v>
                </c:pt>
                <c:pt idx="7588">
                  <c:v>45240.793558900463</c:v>
                </c:pt>
                <c:pt idx="7589">
                  <c:v>45240.930899571758</c:v>
                </c:pt>
                <c:pt idx="7590">
                  <c:v>45241.06823863426</c:v>
                </c:pt>
                <c:pt idx="7591">
                  <c:v>45241.205576157408</c:v>
                </c:pt>
                <c:pt idx="7592">
                  <c:v>45241.342916377318</c:v>
                </c:pt>
                <c:pt idx="7593">
                  <c:v>45241.480256423609</c:v>
                </c:pt>
                <c:pt idx="7594">
                  <c:v>45241.617593935189</c:v>
                </c:pt>
                <c:pt idx="7595">
                  <c:v>45241.754932719909</c:v>
                </c:pt>
                <c:pt idx="7596">
                  <c:v>45241.892272928242</c:v>
                </c:pt>
                <c:pt idx="7597">
                  <c:v>45242.029612256942</c:v>
                </c:pt>
                <c:pt idx="7598">
                  <c:v>45242.16695013889</c:v>
                </c:pt>
                <c:pt idx="7599">
                  <c:v>45242.304288854168</c:v>
                </c:pt>
                <c:pt idx="7600">
                  <c:v>45242.441629525463</c:v>
                </c:pt>
                <c:pt idx="7601">
                  <c:v>45242.578966828703</c:v>
                </c:pt>
                <c:pt idx="7602">
                  <c:v>45242.716304606482</c:v>
                </c:pt>
                <c:pt idx="7603">
                  <c:v>45242.853644571762</c:v>
                </c:pt>
                <c:pt idx="7604">
                  <c:v>45242.990984027776</c:v>
                </c:pt>
                <c:pt idx="7605">
                  <c:v>45243.128322129633</c:v>
                </c:pt>
                <c:pt idx="7606">
                  <c:v>45243.265659490738</c:v>
                </c:pt>
                <c:pt idx="7607">
                  <c:v>45243.403000196762</c:v>
                </c:pt>
                <c:pt idx="7608">
                  <c:v>45243.540337986109</c:v>
                </c:pt>
                <c:pt idx="7609">
                  <c:v>45243.677675115738</c:v>
                </c:pt>
                <c:pt idx="7610">
                  <c:v>45243.815014351851</c:v>
                </c:pt>
                <c:pt idx="7611">
                  <c:v>45243.952354143519</c:v>
                </c:pt>
                <c:pt idx="7612">
                  <c:v>45244.089692384259</c:v>
                </c:pt>
                <c:pt idx="7613">
                  <c:v>45244.227028946756</c:v>
                </c:pt>
                <c:pt idx="7614">
                  <c:v>45244.364369166666</c:v>
                </c:pt>
                <c:pt idx="7615">
                  <c:v>45244.501707766205</c:v>
                </c:pt>
                <c:pt idx="7616">
                  <c:v>45244.639044467593</c:v>
                </c:pt>
                <c:pt idx="7617">
                  <c:v>45244.776382719909</c:v>
                </c:pt>
                <c:pt idx="7618">
                  <c:v>45244.913725949074</c:v>
                </c:pt>
                <c:pt idx="7619">
                  <c:v>45245.051071388887</c:v>
                </c:pt>
                <c:pt idx="7620">
                  <c:v>45245.188415277778</c:v>
                </c:pt>
                <c:pt idx="7621">
                  <c:v>45245.325760983796</c:v>
                </c:pt>
                <c:pt idx="7622">
                  <c:v>45245.463107557873</c:v>
                </c:pt>
                <c:pt idx="7623">
                  <c:v>45245.60045114583</c:v>
                </c:pt>
                <c:pt idx="7624">
                  <c:v>45245.737795717592</c:v>
                </c:pt>
                <c:pt idx="7625">
                  <c:v>45245.875142141202</c:v>
                </c:pt>
                <c:pt idx="7626">
                  <c:v>45246.012487685184</c:v>
                </c:pt>
                <c:pt idx="7627">
                  <c:v>45246.149831944444</c:v>
                </c:pt>
                <c:pt idx="7628">
                  <c:v>45246.287176284721</c:v>
                </c:pt>
                <c:pt idx="7629">
                  <c:v>45246.424523402777</c:v>
                </c:pt>
                <c:pt idx="7630">
                  <c:v>45246.561867141201</c:v>
                </c:pt>
                <c:pt idx="7631">
                  <c:v>45246.699210902778</c:v>
                </c:pt>
                <c:pt idx="7632">
                  <c:v>45246.836556805552</c:v>
                </c:pt>
                <c:pt idx="7633">
                  <c:v>45246.973902743055</c:v>
                </c:pt>
                <c:pt idx="7634">
                  <c:v>45247.111247210647</c:v>
                </c:pt>
                <c:pt idx="7635">
                  <c:v>45247.248590277777</c:v>
                </c:pt>
                <c:pt idx="7636">
                  <c:v>45247.385937094907</c:v>
                </c:pt>
                <c:pt idx="7637">
                  <c:v>45247.523281400463</c:v>
                </c:pt>
                <c:pt idx="7638">
                  <c:v>45247.660624479169</c:v>
                </c:pt>
                <c:pt idx="7639">
                  <c:v>45247.797969479165</c:v>
                </c:pt>
                <c:pt idx="7640">
                  <c:v>45247.935315509261</c:v>
                </c:pt>
                <c:pt idx="7641">
                  <c:v>45248.07265991898</c:v>
                </c:pt>
                <c:pt idx="7642">
                  <c:v>45248.210002777778</c:v>
                </c:pt>
                <c:pt idx="7643">
                  <c:v>45248.347348541669</c:v>
                </c:pt>
                <c:pt idx="7644">
                  <c:v>45248.484693854167</c:v>
                </c:pt>
                <c:pt idx="7645">
                  <c:v>45248.622036736109</c:v>
                </c:pt>
                <c:pt idx="7646">
                  <c:v>45248.759380972224</c:v>
                </c:pt>
                <c:pt idx="7647">
                  <c:v>45248.896726562503</c:v>
                </c:pt>
                <c:pt idx="7648">
                  <c:v>45249.034071226852</c:v>
                </c:pt>
                <c:pt idx="7649">
                  <c:v>45249.171414398152</c:v>
                </c:pt>
                <c:pt idx="7650">
                  <c:v>45249.308758611114</c:v>
                </c:pt>
                <c:pt idx="7651">
                  <c:v>45249.44610454861</c:v>
                </c:pt>
                <c:pt idx="7652">
                  <c:v>45249.583447175923</c:v>
                </c:pt>
                <c:pt idx="7653">
                  <c:v>45249.720790381944</c:v>
                </c:pt>
                <c:pt idx="7654">
                  <c:v>45249.85813576389</c:v>
                </c:pt>
                <c:pt idx="7655">
                  <c:v>45249.995480497688</c:v>
                </c:pt>
                <c:pt idx="7656">
                  <c:v>45250.13282392361</c:v>
                </c:pt>
                <c:pt idx="7657">
                  <c:v>45250.270166770832</c:v>
                </c:pt>
                <c:pt idx="7658">
                  <c:v>45250.40751287037</c:v>
                </c:pt>
                <c:pt idx="7659">
                  <c:v>45250.544855949076</c:v>
                </c:pt>
                <c:pt idx="7660">
                  <c:v>45250.682198495371</c:v>
                </c:pt>
                <c:pt idx="7661">
                  <c:v>45250.819543171296</c:v>
                </c:pt>
                <c:pt idx="7662">
                  <c:v>45250.956888287037</c:v>
                </c:pt>
                <c:pt idx="7663">
                  <c:v>45251.094231875002</c:v>
                </c:pt>
                <c:pt idx="7664">
                  <c:v>45251.2315737963</c:v>
                </c:pt>
                <c:pt idx="7665">
                  <c:v>45251.368919479166</c:v>
                </c:pt>
                <c:pt idx="7666">
                  <c:v>45251.506263287039</c:v>
                </c:pt>
                <c:pt idx="7667">
                  <c:v>45251.643605324076</c:v>
                </c:pt>
                <c:pt idx="7668">
                  <c:v>45251.780948993059</c:v>
                </c:pt>
                <c:pt idx="7669">
                  <c:v>45251.918293981478</c:v>
                </c:pt>
                <c:pt idx="7670">
                  <c:v>45252.055637546298</c:v>
                </c:pt>
                <c:pt idx="7671">
                  <c:v>45252.192979594911</c:v>
                </c:pt>
                <c:pt idx="7672">
                  <c:v>45252.330323668983</c:v>
                </c:pt>
                <c:pt idx="7673">
                  <c:v>45252.467668356483</c:v>
                </c:pt>
                <c:pt idx="7674">
                  <c:v>45252.605010162035</c:v>
                </c:pt>
                <c:pt idx="7675">
                  <c:v>45252.742353055553</c:v>
                </c:pt>
                <c:pt idx="7676">
                  <c:v>45252.879697673612</c:v>
                </c:pt>
                <c:pt idx="7677">
                  <c:v>45253.017041400461</c:v>
                </c:pt>
                <c:pt idx="7678">
                  <c:v>45253.154383831017</c:v>
                </c:pt>
                <c:pt idx="7679">
                  <c:v>45253.291726516203</c:v>
                </c:pt>
                <c:pt idx="7680">
                  <c:v>45253.42907179398</c:v>
                </c:pt>
                <c:pt idx="7681">
                  <c:v>45253.566413668981</c:v>
                </c:pt>
                <c:pt idx="7682">
                  <c:v>45253.703755671297</c:v>
                </c:pt>
                <c:pt idx="7683">
                  <c:v>45253.841099849538</c:v>
                </c:pt>
                <c:pt idx="7684">
                  <c:v>45253.97844392361</c:v>
                </c:pt>
                <c:pt idx="7685">
                  <c:v>45254.115786550923</c:v>
                </c:pt>
                <c:pt idx="7686">
                  <c:v>45254.253127939817</c:v>
                </c:pt>
                <c:pt idx="7687">
                  <c:v>45254.390472974534</c:v>
                </c:pt>
                <c:pt idx="7688">
                  <c:v>45254.52781540509</c:v>
                </c:pt>
                <c:pt idx="7689">
                  <c:v>45254.665156747687</c:v>
                </c:pt>
                <c:pt idx="7690">
                  <c:v>45254.802500081016</c:v>
                </c:pt>
                <c:pt idx="7691">
                  <c:v>45254.939844328706</c:v>
                </c:pt>
                <c:pt idx="7692">
                  <c:v>45255.077186967595</c:v>
                </c:pt>
                <c:pt idx="7693">
                  <c:v>45255.214528009259</c:v>
                </c:pt>
                <c:pt idx="7694">
                  <c:v>45255.351872199077</c:v>
                </c:pt>
                <c:pt idx="7695">
                  <c:v>45255.489215624999</c:v>
                </c:pt>
                <c:pt idx="7696">
                  <c:v>45255.626556759256</c:v>
                </c:pt>
                <c:pt idx="7697">
                  <c:v>45255.763899305559</c:v>
                </c:pt>
                <c:pt idx="7698">
                  <c:v>45255.901243171298</c:v>
                </c:pt>
                <c:pt idx="7699">
                  <c:v>45256.038586064817</c:v>
                </c:pt>
                <c:pt idx="7700">
                  <c:v>45256.175927418983</c:v>
                </c:pt>
                <c:pt idx="7701">
                  <c:v>45256.313270023151</c:v>
                </c:pt>
                <c:pt idx="7702">
                  <c:v>45256.450614131943</c:v>
                </c:pt>
                <c:pt idx="7703">
                  <c:v>45256.587955011571</c:v>
                </c:pt>
                <c:pt idx="7704">
                  <c:v>45256.725296574077</c:v>
                </c:pt>
                <c:pt idx="7705">
                  <c:v>45256.862640277781</c:v>
                </c:pt>
                <c:pt idx="7706">
                  <c:v>45256.999983229165</c:v>
                </c:pt>
                <c:pt idx="7707">
                  <c:v>45257.137324907409</c:v>
                </c:pt>
                <c:pt idx="7708">
                  <c:v>45257.274666180558</c:v>
                </c:pt>
                <c:pt idx="7709">
                  <c:v>45257.412010613429</c:v>
                </c:pt>
                <c:pt idx="7710">
                  <c:v>45257.549351909722</c:v>
                </c:pt>
                <c:pt idx="7711">
                  <c:v>45257.686692835647</c:v>
                </c:pt>
                <c:pt idx="7712">
                  <c:v>45257.824035902777</c:v>
                </c:pt>
                <c:pt idx="7713">
                  <c:v>45257.961379305554</c:v>
                </c:pt>
                <c:pt idx="7714">
                  <c:v>45258.098721203707</c:v>
                </c:pt>
                <c:pt idx="7715">
                  <c:v>45258.23606145833</c:v>
                </c:pt>
                <c:pt idx="7716">
                  <c:v>45258.373405543978</c:v>
                </c:pt>
                <c:pt idx="7717">
                  <c:v>45258.51074755787</c:v>
                </c:pt>
                <c:pt idx="7718">
                  <c:v>45258.648087928239</c:v>
                </c:pt>
                <c:pt idx="7719">
                  <c:v>45258.785430000004</c:v>
                </c:pt>
                <c:pt idx="7720">
                  <c:v>45258.922773368053</c:v>
                </c:pt>
                <c:pt idx="7721">
                  <c:v>45259.060115243054</c:v>
                </c:pt>
                <c:pt idx="7722">
                  <c:v>45259.197455590278</c:v>
                </c:pt>
                <c:pt idx="7723">
                  <c:v>45259.33479818287</c:v>
                </c:pt>
                <c:pt idx="7724">
                  <c:v>45259.472141157406</c:v>
                </c:pt>
                <c:pt idx="7725">
                  <c:v>45259.609481354164</c:v>
                </c:pt>
                <c:pt idx="7726">
                  <c:v>45259.74682270833</c:v>
                </c:pt>
                <c:pt idx="7727">
                  <c:v>45259.884165682874</c:v>
                </c:pt>
                <c:pt idx="7728">
                  <c:v>45260.021507766207</c:v>
                </c:pt>
                <c:pt idx="7729">
                  <c:v>45260.15884851852</c:v>
                </c:pt>
                <c:pt idx="7730">
                  <c:v>45260.296189710651</c:v>
                </c:pt>
                <c:pt idx="7731">
                  <c:v>45260.433533310184</c:v>
                </c:pt>
                <c:pt idx="7732">
                  <c:v>45260.570873483797</c:v>
                </c:pt>
                <c:pt idx="7733">
                  <c:v>45260.708213900463</c:v>
                </c:pt>
                <c:pt idx="7734">
                  <c:v>45260.845556527776</c:v>
                </c:pt>
                <c:pt idx="7735">
                  <c:v>45260.98289890046</c:v>
                </c:pt>
                <c:pt idx="7736">
                  <c:v>45261.120239861113</c:v>
                </c:pt>
                <c:pt idx="7737">
                  <c:v>45261.257579722223</c:v>
                </c:pt>
                <c:pt idx="7738">
                  <c:v>45261.394923159722</c:v>
                </c:pt>
                <c:pt idx="7739">
                  <c:v>45261.532263877314</c:v>
                </c:pt>
                <c:pt idx="7740">
                  <c:v>45261.669603645831</c:v>
                </c:pt>
                <c:pt idx="7741">
                  <c:v>45261.806945474535</c:v>
                </c:pt>
                <c:pt idx="7742">
                  <c:v>45261.944288078703</c:v>
                </c:pt>
                <c:pt idx="7743">
                  <c:v>45262.081629097222</c:v>
                </c:pt>
                <c:pt idx="7744">
                  <c:v>45262.218968472225</c:v>
                </c:pt>
                <c:pt idx="7745">
                  <c:v>45262.356311203701</c:v>
                </c:pt>
                <c:pt idx="7746">
                  <c:v>45262.493652870369</c:v>
                </c:pt>
                <c:pt idx="7747">
                  <c:v>45262.630992384256</c:v>
                </c:pt>
                <c:pt idx="7748">
                  <c:v>45262.768333344909</c:v>
                </c:pt>
                <c:pt idx="7749">
                  <c:v>45262.905675636575</c:v>
                </c:pt>
                <c:pt idx="7750">
                  <c:v>45263.043016840275</c:v>
                </c:pt>
                <c:pt idx="7751">
                  <c:v>45263.180356504628</c:v>
                </c:pt>
                <c:pt idx="7752">
                  <c:v>45263.317697592589</c:v>
                </c:pt>
                <c:pt idx="7753">
                  <c:v>45263.455039988425</c:v>
                </c:pt>
                <c:pt idx="7754">
                  <c:v>45263.592379224538</c:v>
                </c:pt>
                <c:pt idx="7755">
                  <c:v>45263.72971925926</c:v>
                </c:pt>
                <c:pt idx="7756">
                  <c:v>45263.867061342593</c:v>
                </c:pt>
                <c:pt idx="7757">
                  <c:v>45264.004402615741</c:v>
                </c:pt>
                <c:pt idx="7758">
                  <c:v>45264.141742627318</c:v>
                </c:pt>
                <c:pt idx="7759">
                  <c:v>45264.279082395835</c:v>
                </c:pt>
                <c:pt idx="7760">
                  <c:v>45264.416425208336</c:v>
                </c:pt>
                <c:pt idx="7761">
                  <c:v>45264.55376480324</c:v>
                </c:pt>
                <c:pt idx="7762">
                  <c:v>45264.691104143516</c:v>
                </c:pt>
                <c:pt idx="7763">
                  <c:v>45264.828445636573</c:v>
                </c:pt>
                <c:pt idx="7764">
                  <c:v>45264.965787372683</c:v>
                </c:pt>
                <c:pt idx="7765">
                  <c:v>45265.103127615737</c:v>
                </c:pt>
                <c:pt idx="7766">
                  <c:v>45265.240466284726</c:v>
                </c:pt>
                <c:pt idx="7767">
                  <c:v>45265.377808773148</c:v>
                </c:pt>
                <c:pt idx="7768">
                  <c:v>45265.515149027779</c:v>
                </c:pt>
                <c:pt idx="7769">
                  <c:v>45265.652487766201</c:v>
                </c:pt>
                <c:pt idx="7770">
                  <c:v>45265.789828298613</c:v>
                </c:pt>
                <c:pt idx="7771">
                  <c:v>45265.927170057868</c:v>
                </c:pt>
                <c:pt idx="7772">
                  <c:v>45266.064510254633</c:v>
                </c:pt>
                <c:pt idx="7773">
                  <c:v>45266.201848935183</c:v>
                </c:pt>
                <c:pt idx="7774">
                  <c:v>45266.339190081017</c:v>
                </c:pt>
                <c:pt idx="7775">
                  <c:v>45266.476531342596</c:v>
                </c:pt>
                <c:pt idx="7776">
                  <c:v>45266.613869942128</c:v>
                </c:pt>
                <c:pt idx="7777">
                  <c:v>45266.751209768518</c:v>
                </c:pt>
                <c:pt idx="7778">
                  <c:v>45266.888551099539</c:v>
                </c:pt>
                <c:pt idx="7779">
                  <c:v>45267.025891574071</c:v>
                </c:pt>
                <c:pt idx="7780">
                  <c:v>45267.163230648148</c:v>
                </c:pt>
                <c:pt idx="7781">
                  <c:v>45267.300570358799</c:v>
                </c:pt>
                <c:pt idx="7782">
                  <c:v>45267.43791226852</c:v>
                </c:pt>
                <c:pt idx="7783">
                  <c:v>45267.57525076389</c:v>
                </c:pt>
                <c:pt idx="7784">
                  <c:v>45267.712589629627</c:v>
                </c:pt>
                <c:pt idx="7785">
                  <c:v>45267.849930694443</c:v>
                </c:pt>
                <c:pt idx="7786">
                  <c:v>45267.987271377315</c:v>
                </c:pt>
                <c:pt idx="7787">
                  <c:v>45268.124610682869</c:v>
                </c:pt>
                <c:pt idx="7788">
                  <c:v>45268.261949074076</c:v>
                </c:pt>
                <c:pt idx="7789">
                  <c:v>45268.399290925925</c:v>
                </c:pt>
                <c:pt idx="7790">
                  <c:v>45268.536629965274</c:v>
                </c:pt>
                <c:pt idx="7791">
                  <c:v>45268.673968194445</c:v>
                </c:pt>
                <c:pt idx="7792">
                  <c:v>45268.811308530094</c:v>
                </c:pt>
                <c:pt idx="7793">
                  <c:v>45268.948649513892</c:v>
                </c:pt>
                <c:pt idx="7794">
                  <c:v>45269.085988946761</c:v>
                </c:pt>
                <c:pt idx="7795">
                  <c:v>45269.223326712963</c:v>
                </c:pt>
                <c:pt idx="7796">
                  <c:v>45269.360668009256</c:v>
                </c:pt>
                <c:pt idx="7797">
                  <c:v>45269.49800796296</c:v>
                </c:pt>
                <c:pt idx="7798">
                  <c:v>45269.635345868053</c:v>
                </c:pt>
                <c:pt idx="7799">
                  <c:v>45269.772685300923</c:v>
                </c:pt>
                <c:pt idx="7800">
                  <c:v>45269.910026064812</c:v>
                </c:pt>
                <c:pt idx="7801">
                  <c:v>45270.047365636572</c:v>
                </c:pt>
                <c:pt idx="7802">
                  <c:v>45270.18470366898</c:v>
                </c:pt>
                <c:pt idx="7803">
                  <c:v>45270.322043321758</c:v>
                </c:pt>
                <c:pt idx="7804">
                  <c:v>45270.459384062502</c:v>
                </c:pt>
                <c:pt idx="7805">
                  <c:v>45270.59672173611</c:v>
                </c:pt>
                <c:pt idx="7806">
                  <c:v>45270.734060312498</c:v>
                </c:pt>
                <c:pt idx="7807">
                  <c:v>45270.871400856478</c:v>
                </c:pt>
                <c:pt idx="7808">
                  <c:v>45271.008740532408</c:v>
                </c:pt>
                <c:pt idx="7809">
                  <c:v>45271.146078969905</c:v>
                </c:pt>
                <c:pt idx="7810">
                  <c:v>45271.283417303239</c:v>
                </c:pt>
                <c:pt idx="7811">
                  <c:v>45271.420758587963</c:v>
                </c:pt>
                <c:pt idx="7812">
                  <c:v>45271.558096562498</c:v>
                </c:pt>
                <c:pt idx="7813">
                  <c:v>45271.695434421294</c:v>
                </c:pt>
                <c:pt idx="7814">
                  <c:v>45271.832774444447</c:v>
                </c:pt>
                <c:pt idx="7815">
                  <c:v>45271.970114606484</c:v>
                </c:pt>
                <c:pt idx="7816">
                  <c:v>45272.107453298609</c:v>
                </c:pt>
                <c:pt idx="7817">
                  <c:v>45272.244790486111</c:v>
                </c:pt>
                <c:pt idx="7818">
                  <c:v>45272.382131481485</c:v>
                </c:pt>
                <c:pt idx="7819">
                  <c:v>45272.519470104169</c:v>
                </c:pt>
                <c:pt idx="7820">
                  <c:v>45272.656807361112</c:v>
                </c:pt>
                <c:pt idx="7821">
                  <c:v>45272.794146469911</c:v>
                </c:pt>
                <c:pt idx="7822">
                  <c:v>45272.93148673611</c:v>
                </c:pt>
                <c:pt idx="7823">
                  <c:v>45273.068825416667</c:v>
                </c:pt>
                <c:pt idx="7824">
                  <c:v>45273.206165717595</c:v>
                </c:pt>
                <c:pt idx="7825">
                  <c:v>45273.343511956016</c:v>
                </c:pt>
                <c:pt idx="7826">
                  <c:v>45273.480858043979</c:v>
                </c:pt>
                <c:pt idx="7827">
                  <c:v>45273.618201597223</c:v>
                </c:pt>
                <c:pt idx="7828">
                  <c:v>45273.755546435183</c:v>
                </c:pt>
                <c:pt idx="7829">
                  <c:v>45273.892892696756</c:v>
                </c:pt>
                <c:pt idx="7830">
                  <c:v>45274.030238090279</c:v>
                </c:pt>
                <c:pt idx="7831">
                  <c:v>45274.167582037036</c:v>
                </c:pt>
                <c:pt idx="7832">
                  <c:v>45274.304926817131</c:v>
                </c:pt>
                <c:pt idx="7833">
                  <c:v>45274.442273587963</c:v>
                </c:pt>
                <c:pt idx="7834">
                  <c:v>45274.579616979165</c:v>
                </c:pt>
                <c:pt idx="7835">
                  <c:v>45274.716960844904</c:v>
                </c:pt>
                <c:pt idx="7836">
                  <c:v>45274.854306921297</c:v>
                </c:pt>
                <c:pt idx="7837">
                  <c:v>45274.991652488425</c:v>
                </c:pt>
                <c:pt idx="7838">
                  <c:v>45275.128996712963</c:v>
                </c:pt>
                <c:pt idx="7839">
                  <c:v>45275.266340185182</c:v>
                </c:pt>
                <c:pt idx="7840">
                  <c:v>45275.403687025464</c:v>
                </c:pt>
                <c:pt idx="7841">
                  <c:v>45275.541030960645</c:v>
                </c:pt>
                <c:pt idx="7842">
                  <c:v>45275.678374224539</c:v>
                </c:pt>
                <c:pt idx="7843">
                  <c:v>45275.815719618055</c:v>
                </c:pt>
                <c:pt idx="7844">
                  <c:v>45275.953065555557</c:v>
                </c:pt>
                <c:pt idx="7845">
                  <c:v>45276.090409965276</c:v>
                </c:pt>
                <c:pt idx="7846">
                  <c:v>45276.227752696759</c:v>
                </c:pt>
                <c:pt idx="7847">
                  <c:v>45276.365099085648</c:v>
                </c:pt>
                <c:pt idx="7848">
                  <c:v>45276.502443865742</c:v>
                </c:pt>
                <c:pt idx="7849">
                  <c:v>45276.639786747684</c:v>
                </c:pt>
                <c:pt idx="7850">
                  <c:v>45276.7771312037</c:v>
                </c:pt>
                <c:pt idx="7851">
                  <c:v>45276.914476979167</c:v>
                </c:pt>
                <c:pt idx="7852">
                  <c:v>45277.051821469904</c:v>
                </c:pt>
                <c:pt idx="7853">
                  <c:v>45277.189164421296</c:v>
                </c:pt>
                <c:pt idx="7854">
                  <c:v>45277.326509189814</c:v>
                </c:pt>
                <c:pt idx="7855">
                  <c:v>45277.46385482639</c:v>
                </c:pt>
                <c:pt idx="7856">
                  <c:v>45277.601197488424</c:v>
                </c:pt>
                <c:pt idx="7857">
                  <c:v>45277.738541157407</c:v>
                </c:pt>
                <c:pt idx="7858">
                  <c:v>45277.875886666669</c:v>
                </c:pt>
                <c:pt idx="7859">
                  <c:v>45278.013231296296</c:v>
                </c:pt>
                <c:pt idx="7860">
                  <c:v>45278.150574652776</c:v>
                </c:pt>
                <c:pt idx="7861">
                  <c:v>45278.287918101851</c:v>
                </c:pt>
                <c:pt idx="7862">
                  <c:v>45278.425264328704</c:v>
                </c:pt>
                <c:pt idx="7863">
                  <c:v>45278.562607187501</c:v>
                </c:pt>
                <c:pt idx="7864">
                  <c:v>45278.699950057868</c:v>
                </c:pt>
                <c:pt idx="7865">
                  <c:v>45278.837295092591</c:v>
                </c:pt>
                <c:pt idx="7866">
                  <c:v>45278.974640162036</c:v>
                </c:pt>
                <c:pt idx="7867">
                  <c:v>45279.111983761577</c:v>
                </c:pt>
                <c:pt idx="7868">
                  <c:v>45279.249325983794</c:v>
                </c:pt>
                <c:pt idx="7869">
                  <c:v>45279.386671956017</c:v>
                </c:pt>
                <c:pt idx="7870">
                  <c:v>45279.524015416668</c:v>
                </c:pt>
                <c:pt idx="7871">
                  <c:v>45279.661357662037</c:v>
                </c:pt>
                <c:pt idx="7872">
                  <c:v>45279.798701840278</c:v>
                </c:pt>
                <c:pt idx="7873">
                  <c:v>45279.936047048614</c:v>
                </c:pt>
                <c:pt idx="7874">
                  <c:v>45280.073390648147</c:v>
                </c:pt>
                <c:pt idx="7875">
                  <c:v>45280.21073269676</c:v>
                </c:pt>
                <c:pt idx="7876">
                  <c:v>45280.348077673611</c:v>
                </c:pt>
                <c:pt idx="7877">
                  <c:v>45280.485422187499</c:v>
                </c:pt>
                <c:pt idx="7878">
                  <c:v>45280.622764293985</c:v>
                </c:pt>
                <c:pt idx="7879">
                  <c:v>45280.760107754628</c:v>
                </c:pt>
                <c:pt idx="7880">
                  <c:v>45280.897452569443</c:v>
                </c:pt>
                <c:pt idx="7881">
                  <c:v>45281.034796481479</c:v>
                </c:pt>
                <c:pt idx="7882">
                  <c:v>45281.17213890046</c:v>
                </c:pt>
                <c:pt idx="7883">
                  <c:v>45281.30948236111</c:v>
                </c:pt>
                <c:pt idx="7884">
                  <c:v>45281.446827581021</c:v>
                </c:pt>
                <c:pt idx="7885">
                  <c:v>45281.584169479167</c:v>
                </c:pt>
                <c:pt idx="7886">
                  <c:v>45281.721511967589</c:v>
                </c:pt>
                <c:pt idx="7887">
                  <c:v>45281.858856631945</c:v>
                </c:pt>
                <c:pt idx="7888">
                  <c:v>45281.996200671296</c:v>
                </c:pt>
                <c:pt idx="7889">
                  <c:v>45282.133543402779</c:v>
                </c:pt>
                <c:pt idx="7890">
                  <c:v>45282.27088556713</c:v>
                </c:pt>
                <c:pt idx="7891">
                  <c:v>45282.408230995374</c:v>
                </c:pt>
                <c:pt idx="7892">
                  <c:v>45282.545573402778</c:v>
                </c:pt>
                <c:pt idx="7893">
                  <c:v>45282.682915289355</c:v>
                </c:pt>
                <c:pt idx="7894">
                  <c:v>45282.820259328706</c:v>
                </c:pt>
                <c:pt idx="7895">
                  <c:v>45282.957603796298</c:v>
                </c:pt>
                <c:pt idx="7896">
                  <c:v>45283.094946770834</c:v>
                </c:pt>
                <c:pt idx="7897">
                  <c:v>45283.232288067127</c:v>
                </c:pt>
                <c:pt idx="7898">
                  <c:v>45283.369633125003</c:v>
                </c:pt>
                <c:pt idx="7899">
                  <c:v>45283.506976342593</c:v>
                </c:pt>
                <c:pt idx="7900">
                  <c:v>45283.644317777776</c:v>
                </c:pt>
                <c:pt idx="7901">
                  <c:v>45283.781660868059</c:v>
                </c:pt>
                <c:pt idx="7902">
                  <c:v>45283.919005277778</c:v>
                </c:pt>
                <c:pt idx="7903">
                  <c:v>45284.056348287035</c:v>
                </c:pt>
                <c:pt idx="7904">
                  <c:v>45284.193689768515</c:v>
                </c:pt>
                <c:pt idx="7905">
                  <c:v>45284.331033298608</c:v>
                </c:pt>
                <c:pt idx="7906">
                  <c:v>45284.468377442128</c:v>
                </c:pt>
                <c:pt idx="7907">
                  <c:v>45284.605718726853</c:v>
                </c:pt>
                <c:pt idx="7908">
                  <c:v>45284.743061099536</c:v>
                </c:pt>
                <c:pt idx="7909">
                  <c:v>45284.88040519676</c:v>
                </c:pt>
                <c:pt idx="7910">
                  <c:v>45285.017748425926</c:v>
                </c:pt>
                <c:pt idx="7911">
                  <c:v>45285.155090358799</c:v>
                </c:pt>
                <c:pt idx="7912">
                  <c:v>45285.292432546295</c:v>
                </c:pt>
                <c:pt idx="7913">
                  <c:v>45285.429777361111</c:v>
                </c:pt>
                <c:pt idx="7914">
                  <c:v>45285.567118749997</c:v>
                </c:pt>
                <c:pt idx="7915">
                  <c:v>45285.704460289351</c:v>
                </c:pt>
                <c:pt idx="7916">
                  <c:v>45285.841804027776</c:v>
                </c:pt>
                <c:pt idx="7917">
                  <c:v>45285.979147650462</c:v>
                </c:pt>
                <c:pt idx="7918">
                  <c:v>45286.116489837965</c:v>
                </c:pt>
                <c:pt idx="7919">
                  <c:v>45286.253830787035</c:v>
                </c:pt>
                <c:pt idx="7920">
                  <c:v>45286.391175405093</c:v>
                </c:pt>
                <c:pt idx="7921">
                  <c:v>45286.528517418985</c:v>
                </c:pt>
                <c:pt idx="7922">
                  <c:v>45286.665858356479</c:v>
                </c:pt>
                <c:pt idx="7923">
                  <c:v>45286.803201284725</c:v>
                </c:pt>
                <c:pt idx="7924">
                  <c:v>45286.940545138888</c:v>
                </c:pt>
                <c:pt idx="7925">
                  <c:v>45287.077887384257</c:v>
                </c:pt>
                <c:pt idx="7926">
                  <c:v>45287.215228043984</c:v>
                </c:pt>
                <c:pt idx="7927">
                  <c:v>45287.352571863426</c:v>
                </c:pt>
                <c:pt idx="7928">
                  <c:v>45287.489914918981</c:v>
                </c:pt>
                <c:pt idx="7929">
                  <c:v>45287.627255694446</c:v>
                </c:pt>
                <c:pt idx="7930">
                  <c:v>45287.764597881942</c:v>
                </c:pt>
                <c:pt idx="7931">
                  <c:v>45287.901941400465</c:v>
                </c:pt>
                <c:pt idx="7932">
                  <c:v>45288.03928394676</c:v>
                </c:pt>
                <c:pt idx="7933">
                  <c:v>45288.176624965279</c:v>
                </c:pt>
                <c:pt idx="7934">
                  <c:v>45288.313967233793</c:v>
                </c:pt>
                <c:pt idx="7935">
                  <c:v>45288.45131103009</c:v>
                </c:pt>
                <c:pt idx="7936">
                  <c:v>45288.588651585647</c:v>
                </c:pt>
                <c:pt idx="7937">
                  <c:v>45288.725992835651</c:v>
                </c:pt>
                <c:pt idx="7938">
                  <c:v>45288.863336226852</c:v>
                </c:pt>
                <c:pt idx="7939">
                  <c:v>45289.000678888886</c:v>
                </c:pt>
                <c:pt idx="7940">
                  <c:v>45289.13802027778</c:v>
                </c:pt>
                <c:pt idx="7941">
                  <c:v>45289.275361250002</c:v>
                </c:pt>
                <c:pt idx="7942">
                  <c:v>45289.412705405091</c:v>
                </c:pt>
                <c:pt idx="7943">
                  <c:v>45289.550046435186</c:v>
                </c:pt>
                <c:pt idx="7944">
                  <c:v>45289.687387071761</c:v>
                </c:pt>
                <c:pt idx="7945">
                  <c:v>45289.824729872686</c:v>
                </c:pt>
                <c:pt idx="7946">
                  <c:v>45289.962073020833</c:v>
                </c:pt>
                <c:pt idx="7947">
                  <c:v>45290.09941466435</c:v>
                </c:pt>
                <c:pt idx="7948">
                  <c:v>45290.236754675927</c:v>
                </c:pt>
                <c:pt idx="7949">
                  <c:v>45290.374098506945</c:v>
                </c:pt>
                <c:pt idx="7950">
                  <c:v>45290.511440289352</c:v>
                </c:pt>
                <c:pt idx="7951">
                  <c:v>45290.648780428244</c:v>
                </c:pt>
                <c:pt idx="7952">
                  <c:v>45290.786122268517</c:v>
                </c:pt>
                <c:pt idx="7953">
                  <c:v>45290.923465416665</c:v>
                </c:pt>
                <c:pt idx="7954">
                  <c:v>45291.060807071757</c:v>
                </c:pt>
                <c:pt idx="7955">
                  <c:v>45291.198147210649</c:v>
                </c:pt>
                <c:pt idx="7956">
                  <c:v>45291.335489606485</c:v>
                </c:pt>
                <c:pt idx="7957">
                  <c:v>45291.472832372689</c:v>
                </c:pt>
                <c:pt idx="7958">
                  <c:v>45291.610172384258</c:v>
                </c:pt>
                <c:pt idx="7959">
                  <c:v>45291.747513553244</c:v>
                </c:pt>
                <c:pt idx="7960">
                  <c:v>45291.884856331017</c:v>
                </c:pt>
                <c:pt idx="7961">
                  <c:v>45292.022198252314</c:v>
                </c:pt>
                <c:pt idx="7962">
                  <c:v>45292.159538831016</c:v>
                </c:pt>
                <c:pt idx="7963">
                  <c:v>45292.296879861111</c:v>
                </c:pt>
                <c:pt idx="7964">
                  <c:v>45292.434223298609</c:v>
                </c:pt>
                <c:pt idx="7965">
                  <c:v>45292.571563321762</c:v>
                </c:pt>
                <c:pt idx="7966">
                  <c:v>45292.708903587962</c:v>
                </c:pt>
                <c:pt idx="7967">
                  <c:v>45292.846246064815</c:v>
                </c:pt>
                <c:pt idx="7968">
                  <c:v>45292.983588310184</c:v>
                </c:pt>
                <c:pt idx="7969">
                  <c:v>45293.120929131946</c:v>
                </c:pt>
                <c:pt idx="7970">
                  <c:v>45293.258268877318</c:v>
                </c:pt>
                <c:pt idx="7971">
                  <c:v>45293.395612187502</c:v>
                </c:pt>
                <c:pt idx="7972">
                  <c:v>45293.532952789355</c:v>
                </c:pt>
                <c:pt idx="7973">
                  <c:v>45293.670292453702</c:v>
                </c:pt>
                <c:pt idx="7974">
                  <c:v>45293.807634178243</c:v>
                </c:pt>
                <c:pt idx="7975">
                  <c:v>45293.944976689818</c:v>
                </c:pt>
                <c:pt idx="7976">
                  <c:v>45294.082317615743</c:v>
                </c:pt>
                <c:pt idx="7977">
                  <c:v>45294.219656909721</c:v>
                </c:pt>
                <c:pt idx="7978">
                  <c:v>45294.356999560187</c:v>
                </c:pt>
                <c:pt idx="7979">
                  <c:v>45294.494341157406</c:v>
                </c:pt>
                <c:pt idx="7980">
                  <c:v>45294.631680601851</c:v>
                </c:pt>
                <c:pt idx="7981">
                  <c:v>45294.769021493055</c:v>
                </c:pt>
                <c:pt idx="7982">
                  <c:v>45294.906363726855</c:v>
                </c:pt>
                <c:pt idx="7983">
                  <c:v>45295.043704884258</c:v>
                </c:pt>
                <c:pt idx="7984">
                  <c:v>45295.181044502315</c:v>
                </c:pt>
                <c:pt idx="7985">
                  <c:v>45295.318385555554</c:v>
                </c:pt>
                <c:pt idx="7986">
                  <c:v>45295.455727916669</c:v>
                </c:pt>
                <c:pt idx="7987">
                  <c:v>45295.59306712963</c:v>
                </c:pt>
                <c:pt idx="7988">
                  <c:v>45295.730407141207</c:v>
                </c:pt>
                <c:pt idx="7989">
                  <c:v>45295.867749212965</c:v>
                </c:pt>
                <c:pt idx="7990">
                  <c:v>45296.005090474537</c:v>
                </c:pt>
                <c:pt idx="7991">
                  <c:v>45296.142430486114</c:v>
                </c:pt>
                <c:pt idx="7992">
                  <c:v>45296.27977025463</c:v>
                </c:pt>
                <c:pt idx="7993">
                  <c:v>45296.417113078707</c:v>
                </c:pt>
                <c:pt idx="7994">
                  <c:v>45296.554452685188</c:v>
                </c:pt>
                <c:pt idx="7995">
                  <c:v>45296.691792048608</c:v>
                </c:pt>
                <c:pt idx="7996">
                  <c:v>45296.829133564817</c:v>
                </c:pt>
                <c:pt idx="7997">
                  <c:v>45296.966475335648</c:v>
                </c:pt>
                <c:pt idx="7998">
                  <c:v>45297.103815625</c:v>
                </c:pt>
                <c:pt idx="7999">
                  <c:v>45297.241154328702</c:v>
                </c:pt>
                <c:pt idx="8000">
                  <c:v>45297.378496863428</c:v>
                </c:pt>
                <c:pt idx="8001">
                  <c:v>45297.515837175924</c:v>
                </c:pt>
                <c:pt idx="8002">
                  <c:v>45297.653175983796</c:v>
                </c:pt>
                <c:pt idx="8003">
                  <c:v>45297.790516574074</c:v>
                </c:pt>
                <c:pt idx="8004">
                  <c:v>45297.927858402778</c:v>
                </c:pt>
                <c:pt idx="8005">
                  <c:v>45298.065198680553</c:v>
                </c:pt>
                <c:pt idx="8006">
                  <c:v>45298.202537453704</c:v>
                </c:pt>
                <c:pt idx="8007">
                  <c:v>45298.339878680556</c:v>
                </c:pt>
                <c:pt idx="8008">
                  <c:v>45298.477220046298</c:v>
                </c:pt>
                <c:pt idx="8009">
                  <c:v>45298.61455875</c:v>
                </c:pt>
                <c:pt idx="8010">
                  <c:v>45298.751898680559</c:v>
                </c:pt>
                <c:pt idx="8011">
                  <c:v>45298.889240127311</c:v>
                </c:pt>
                <c:pt idx="8012">
                  <c:v>45299.026580729165</c:v>
                </c:pt>
                <c:pt idx="8013">
                  <c:v>45299.163919930557</c:v>
                </c:pt>
                <c:pt idx="8014">
                  <c:v>45299.301259768516</c:v>
                </c:pt>
                <c:pt idx="8015">
                  <c:v>45299.438601817128</c:v>
                </c:pt>
                <c:pt idx="8016">
                  <c:v>45299.575940462964</c:v>
                </c:pt>
                <c:pt idx="8017">
                  <c:v>45299.713279479169</c:v>
                </c:pt>
                <c:pt idx="8018">
                  <c:v>45299.850620694444</c:v>
                </c:pt>
                <c:pt idx="8019">
                  <c:v>45299.987961550927</c:v>
                </c:pt>
                <c:pt idx="8020">
                  <c:v>45300.125301030093</c:v>
                </c:pt>
                <c:pt idx="8021">
                  <c:v>45300.262639583336</c:v>
                </c:pt>
                <c:pt idx="8022">
                  <c:v>45300.399981608796</c:v>
                </c:pt>
                <c:pt idx="8023">
                  <c:v>45300.537320844909</c:v>
                </c:pt>
                <c:pt idx="8024">
                  <c:v>45300.674659270837</c:v>
                </c:pt>
                <c:pt idx="8025">
                  <c:v>45300.811999791666</c:v>
                </c:pt>
                <c:pt idx="8026">
                  <c:v>45300.949340995372</c:v>
                </c:pt>
                <c:pt idx="8027">
                  <c:v>45301.086680636574</c:v>
                </c:pt>
                <c:pt idx="8028">
                  <c:v>45301.224018622685</c:v>
                </c:pt>
                <c:pt idx="8029">
                  <c:v>45301.361360127317</c:v>
                </c:pt>
                <c:pt idx="8030">
                  <c:v>45301.498700312499</c:v>
                </c:pt>
                <c:pt idx="8031">
                  <c:v>45301.636038460645</c:v>
                </c:pt>
                <c:pt idx="8032">
                  <c:v>45301.773378124999</c:v>
                </c:pt>
                <c:pt idx="8033">
                  <c:v>45301.910719120373</c:v>
                </c:pt>
                <c:pt idx="8034">
                  <c:v>45302.048058958331</c:v>
                </c:pt>
                <c:pt idx="8035">
                  <c:v>45302.185397233799</c:v>
                </c:pt>
                <c:pt idx="8036">
                  <c:v>45302.322737141207</c:v>
                </c:pt>
                <c:pt idx="8037">
                  <c:v>45302.460078148149</c:v>
                </c:pt>
                <c:pt idx="8038">
                  <c:v>45302.597416099539</c:v>
                </c:pt>
                <c:pt idx="8039">
                  <c:v>45302.734754942132</c:v>
                </c:pt>
                <c:pt idx="8040">
                  <c:v>45302.872095763887</c:v>
                </c:pt>
                <c:pt idx="8041">
                  <c:v>45303.009435729167</c:v>
                </c:pt>
                <c:pt idx="8042">
                  <c:v>45303.146774456021</c:v>
                </c:pt>
                <c:pt idx="8043">
                  <c:v>45303.284113078706</c:v>
                </c:pt>
                <c:pt idx="8044">
                  <c:v>45303.42145465278</c:v>
                </c:pt>
                <c:pt idx="8045">
                  <c:v>45303.558792928241</c:v>
                </c:pt>
                <c:pt idx="8046">
                  <c:v>45303.696131087963</c:v>
                </c:pt>
                <c:pt idx="8047">
                  <c:v>45303.833471412036</c:v>
                </c:pt>
                <c:pt idx="8048">
                  <c:v>45303.970811898151</c:v>
                </c:pt>
                <c:pt idx="8049">
                  <c:v>45304.108150891203</c:v>
                </c:pt>
                <c:pt idx="8050">
                  <c:v>45304.245488391207</c:v>
                </c:pt>
                <c:pt idx="8051">
                  <c:v>45304.382829710645</c:v>
                </c:pt>
                <c:pt idx="8052">
                  <c:v>45304.520174641206</c:v>
                </c:pt>
                <c:pt idx="8053">
                  <c:v>45304.657518171298</c:v>
                </c:pt>
                <c:pt idx="8054">
                  <c:v>45304.794863564814</c:v>
                </c:pt>
                <c:pt idx="8055">
                  <c:v>45304.932210115738</c:v>
                </c:pt>
                <c:pt idx="8056">
                  <c:v>45305.06955508102</c:v>
                </c:pt>
                <c:pt idx="8057">
                  <c:v>45305.206898518518</c:v>
                </c:pt>
                <c:pt idx="8058">
                  <c:v>45305.344244641201</c:v>
                </c:pt>
                <c:pt idx="8059">
                  <c:v>45305.481590625001</c:v>
                </c:pt>
                <c:pt idx="8060">
                  <c:v>45305.618934062499</c:v>
                </c:pt>
                <c:pt idx="8061">
                  <c:v>45305.75627878472</c:v>
                </c:pt>
                <c:pt idx="8062">
                  <c:v>45305.893624942131</c:v>
                </c:pt>
                <c:pt idx="8063">
                  <c:v>45306.030970243053</c:v>
                </c:pt>
                <c:pt idx="8064">
                  <c:v>45306.168314085648</c:v>
                </c:pt>
                <c:pt idx="8065">
                  <c:v>45306.305658773148</c:v>
                </c:pt>
                <c:pt idx="8066">
                  <c:v>45306.443005439818</c:v>
                </c:pt>
                <c:pt idx="8067">
                  <c:v>45306.580348738426</c:v>
                </c:pt>
                <c:pt idx="8068">
                  <c:v>45306.717692511571</c:v>
                </c:pt>
                <c:pt idx="8069">
                  <c:v>45306.855038483794</c:v>
                </c:pt>
                <c:pt idx="8070">
                  <c:v>45306.992383958335</c:v>
                </c:pt>
                <c:pt idx="8071">
                  <c:v>45307.129728101849</c:v>
                </c:pt>
                <c:pt idx="8072">
                  <c:v>45307.267071481481</c:v>
                </c:pt>
                <c:pt idx="8073">
                  <c:v>45307.404418240738</c:v>
                </c:pt>
                <c:pt idx="8074">
                  <c:v>45307.541762083332</c:v>
                </c:pt>
                <c:pt idx="8075">
                  <c:v>45307.679105266201</c:v>
                </c:pt>
                <c:pt idx="8076">
                  <c:v>45307.81645056713</c:v>
                </c:pt>
                <c:pt idx="8077">
                  <c:v>45307.953796435184</c:v>
                </c:pt>
                <c:pt idx="8078">
                  <c:v>45308.091140763892</c:v>
                </c:pt>
                <c:pt idx="8079">
                  <c:v>45308.22848341435</c:v>
                </c:pt>
                <c:pt idx="8080">
                  <c:v>45308.365829722221</c:v>
                </c:pt>
                <c:pt idx="8081">
                  <c:v>45308.503174444442</c:v>
                </c:pt>
                <c:pt idx="8082">
                  <c:v>45308.640517245367</c:v>
                </c:pt>
                <c:pt idx="8083">
                  <c:v>45308.777861631941</c:v>
                </c:pt>
                <c:pt idx="8084">
                  <c:v>45308.915207349535</c:v>
                </c:pt>
                <c:pt idx="8085">
                  <c:v>45309.05255177083</c:v>
                </c:pt>
                <c:pt idx="8086">
                  <c:v>45309.189894664349</c:v>
                </c:pt>
                <c:pt idx="8087">
                  <c:v>45309.327239375001</c:v>
                </c:pt>
                <c:pt idx="8088">
                  <c:v>45309.464584953705</c:v>
                </c:pt>
                <c:pt idx="8089">
                  <c:v>45309.601927569442</c:v>
                </c:pt>
                <c:pt idx="8090">
                  <c:v>45309.739271180559</c:v>
                </c:pt>
                <c:pt idx="8091">
                  <c:v>45309.876616643516</c:v>
                </c:pt>
                <c:pt idx="8092">
                  <c:v>45310.013961238423</c:v>
                </c:pt>
                <c:pt idx="8093">
                  <c:v>45310.151304560182</c:v>
                </c:pt>
                <c:pt idx="8094">
                  <c:v>45310.28864796296</c:v>
                </c:pt>
                <c:pt idx="8095">
                  <c:v>45310.425994155092</c:v>
                </c:pt>
                <c:pt idx="8096">
                  <c:v>45310.563336990737</c:v>
                </c:pt>
                <c:pt idx="8097">
                  <c:v>45310.70067982639</c:v>
                </c:pt>
                <c:pt idx="8098">
                  <c:v>45310.838024849538</c:v>
                </c:pt>
                <c:pt idx="8099">
                  <c:v>45310.97536989583</c:v>
                </c:pt>
                <c:pt idx="8100">
                  <c:v>45311.112713483795</c:v>
                </c:pt>
                <c:pt idx="8101">
                  <c:v>45311.250055694443</c:v>
                </c:pt>
                <c:pt idx="8102">
                  <c:v>45311.387401655091</c:v>
                </c:pt>
                <c:pt idx="8103">
                  <c:v>45311.524745115741</c:v>
                </c:pt>
                <c:pt idx="8104">
                  <c:v>45311.66208736111</c:v>
                </c:pt>
                <c:pt idx="8105">
                  <c:v>45311.799431527776</c:v>
                </c:pt>
                <c:pt idx="8106">
                  <c:v>45311.936776759256</c:v>
                </c:pt>
                <c:pt idx="8107">
                  <c:v>45312.074120370373</c:v>
                </c:pt>
                <c:pt idx="8108">
                  <c:v>45312.211462430554</c:v>
                </c:pt>
                <c:pt idx="8109">
                  <c:v>45312.348807418981</c:v>
                </c:pt>
                <c:pt idx="8110">
                  <c:v>45312.486151956022</c:v>
                </c:pt>
                <c:pt idx="8111">
                  <c:v>45312.623494085645</c:v>
                </c:pt>
                <c:pt idx="8112">
                  <c:v>45312.760837557871</c:v>
                </c:pt>
                <c:pt idx="8113">
                  <c:v>45312.898182418983</c:v>
                </c:pt>
                <c:pt idx="8114">
                  <c:v>45313.03552636574</c:v>
                </c:pt>
                <c:pt idx="8115">
                  <c:v>45313.172868819442</c:v>
                </c:pt>
                <c:pt idx="8116">
                  <c:v>45313.310212326389</c:v>
                </c:pt>
                <c:pt idx="8117">
                  <c:v>45313.447557581021</c:v>
                </c:pt>
                <c:pt idx="8118">
                  <c:v>45313.584899525464</c:v>
                </c:pt>
                <c:pt idx="8119">
                  <c:v>45313.722242060183</c:v>
                </c:pt>
                <c:pt idx="8120">
                  <c:v>45313.859586770835</c:v>
                </c:pt>
                <c:pt idx="8121">
                  <c:v>45313.996930868052</c:v>
                </c:pt>
                <c:pt idx="8122">
                  <c:v>45314.134273657408</c:v>
                </c:pt>
                <c:pt idx="8123">
                  <c:v>45314.271615879632</c:v>
                </c:pt>
                <c:pt idx="8124">
                  <c:v>45314.408961365742</c:v>
                </c:pt>
                <c:pt idx="8125">
                  <c:v>45314.546303842595</c:v>
                </c:pt>
                <c:pt idx="8126">
                  <c:v>45314.683645798614</c:v>
                </c:pt>
                <c:pt idx="8127">
                  <c:v>45314.82098989583</c:v>
                </c:pt>
                <c:pt idx="8128">
                  <c:v>45314.958334444447</c:v>
                </c:pt>
                <c:pt idx="8129">
                  <c:v>45315.095677488425</c:v>
                </c:pt>
                <c:pt idx="8130">
                  <c:v>45315.233018854167</c:v>
                </c:pt>
                <c:pt idx="8131">
                  <c:v>45315.370363993054</c:v>
                </c:pt>
                <c:pt idx="8132">
                  <c:v>45315.507707291668</c:v>
                </c:pt>
                <c:pt idx="8133">
                  <c:v>45315.64504880787</c:v>
                </c:pt>
                <c:pt idx="8134">
                  <c:v>45315.782391967594</c:v>
                </c:pt>
                <c:pt idx="8135">
                  <c:v>45315.919736458331</c:v>
                </c:pt>
                <c:pt idx="8136">
                  <c:v>45316.057079560182</c:v>
                </c:pt>
                <c:pt idx="8137">
                  <c:v>45316.194421122687</c:v>
                </c:pt>
                <c:pt idx="8138">
                  <c:v>45316.331764722221</c:v>
                </c:pt>
                <c:pt idx="8139">
                  <c:v>45316.469108969904</c:v>
                </c:pt>
                <c:pt idx="8140">
                  <c:v>45316.606450335647</c:v>
                </c:pt>
                <c:pt idx="8141">
                  <c:v>45316.743792789355</c:v>
                </c:pt>
                <c:pt idx="8142">
                  <c:v>45316.881136979166</c:v>
                </c:pt>
                <c:pt idx="8143">
                  <c:v>45317.018480300925</c:v>
                </c:pt>
                <c:pt idx="8144">
                  <c:v>45317.155822314817</c:v>
                </c:pt>
                <c:pt idx="8145">
                  <c:v>45317.293164594907</c:v>
                </c:pt>
                <c:pt idx="8146">
                  <c:v>45317.430509490739</c:v>
                </c:pt>
                <c:pt idx="8147">
                  <c:v>45317.567850983796</c:v>
                </c:pt>
                <c:pt idx="8148">
                  <c:v>45317.705192615744</c:v>
                </c:pt>
                <c:pt idx="8149">
                  <c:v>45317.84253642361</c:v>
                </c:pt>
                <c:pt idx="8150">
                  <c:v>45317.979880150466</c:v>
                </c:pt>
                <c:pt idx="8151">
                  <c:v>45318.117222430556</c:v>
                </c:pt>
                <c:pt idx="8152">
                  <c:v>45318.254563472219</c:v>
                </c:pt>
                <c:pt idx="8153">
                  <c:v>45318.391908171296</c:v>
                </c:pt>
                <c:pt idx="8154">
                  <c:v>45318.529250277781</c:v>
                </c:pt>
                <c:pt idx="8155">
                  <c:v>45318.6665912963</c:v>
                </c:pt>
                <c:pt idx="8156">
                  <c:v>45318.803934317133</c:v>
                </c:pt>
                <c:pt idx="8157">
                  <c:v>45318.94127826389</c:v>
                </c:pt>
                <c:pt idx="8158">
                  <c:v>45319.078620601853</c:v>
                </c:pt>
                <c:pt idx="8159">
                  <c:v>45319.215961354166</c:v>
                </c:pt>
                <c:pt idx="8160">
                  <c:v>45319.353305243058</c:v>
                </c:pt>
                <c:pt idx="8161">
                  <c:v>45319.490648402774</c:v>
                </c:pt>
                <c:pt idx="8162">
                  <c:v>45319.627989259257</c:v>
                </c:pt>
                <c:pt idx="8163">
                  <c:v>45319.765331527778</c:v>
                </c:pt>
                <c:pt idx="8164">
                  <c:v>45319.902675138888</c:v>
                </c:pt>
                <c:pt idx="8165">
                  <c:v>45320.040017766201</c:v>
                </c:pt>
                <c:pt idx="8166">
                  <c:v>45320.177358877314</c:v>
                </c:pt>
                <c:pt idx="8167">
                  <c:v>45320.314701226853</c:v>
                </c:pt>
                <c:pt idx="8168">
                  <c:v>45320.452045104168</c:v>
                </c:pt>
                <c:pt idx="8169">
                  <c:v>45320.589385752312</c:v>
                </c:pt>
                <c:pt idx="8170">
                  <c:v>45320.726727083333</c:v>
                </c:pt>
                <c:pt idx="8171">
                  <c:v>45320.864070555559</c:v>
                </c:pt>
                <c:pt idx="8172">
                  <c:v>45321.001413287035</c:v>
                </c:pt>
                <c:pt idx="8173">
                  <c:v>45321.138754756947</c:v>
                </c:pt>
                <c:pt idx="8174">
                  <c:v>45321.276095821762</c:v>
                </c:pt>
                <c:pt idx="8175">
                  <c:v>45321.413440046294</c:v>
                </c:pt>
                <c:pt idx="8176">
                  <c:v>45321.550781157406</c:v>
                </c:pt>
                <c:pt idx="8177">
                  <c:v>45321.688121874999</c:v>
                </c:pt>
                <c:pt idx="8178">
                  <c:v>45321.825464745372</c:v>
                </c:pt>
                <c:pt idx="8179">
                  <c:v>45321.962807974538</c:v>
                </c:pt>
                <c:pt idx="8180">
                  <c:v>45322.100149699072</c:v>
                </c:pt>
                <c:pt idx="8181">
                  <c:v>45322.237489780091</c:v>
                </c:pt>
                <c:pt idx="8182">
                  <c:v>45322.374833692127</c:v>
                </c:pt>
                <c:pt idx="8183">
                  <c:v>45322.512175543983</c:v>
                </c:pt>
                <c:pt idx="8184">
                  <c:v>45322.649515752317</c:v>
                </c:pt>
                <c:pt idx="8185">
                  <c:v>45322.786857673615</c:v>
                </c:pt>
                <c:pt idx="8186">
                  <c:v>45322.924200891204</c:v>
                </c:pt>
                <c:pt idx="8187">
                  <c:v>45323.061542627314</c:v>
                </c:pt>
                <c:pt idx="8188">
                  <c:v>45323.198882835648</c:v>
                </c:pt>
                <c:pt idx="8189">
                  <c:v>45323.336225289349</c:v>
                </c:pt>
                <c:pt idx="8190">
                  <c:v>45323.473568136571</c:v>
                </c:pt>
                <c:pt idx="8191">
                  <c:v>45323.610908206021</c:v>
                </c:pt>
                <c:pt idx="8192">
                  <c:v>45323.748249444441</c:v>
                </c:pt>
                <c:pt idx="8193">
                  <c:v>45323.88559229167</c:v>
                </c:pt>
                <c:pt idx="8194">
                  <c:v>45324.02293428241</c:v>
                </c:pt>
                <c:pt idx="8195">
                  <c:v>45324.160274918984</c:v>
                </c:pt>
                <c:pt idx="8196">
                  <c:v>45324.297616006945</c:v>
                </c:pt>
                <c:pt idx="8197">
                  <c:v>45324.434959513892</c:v>
                </c:pt>
                <c:pt idx="8198">
                  <c:v>45324.572299594911</c:v>
                </c:pt>
                <c:pt idx="8199">
                  <c:v>45324.709639930552</c:v>
                </c:pt>
                <c:pt idx="8200">
                  <c:v>45324.846982465278</c:v>
                </c:pt>
                <c:pt idx="8201">
                  <c:v>45324.98432476852</c:v>
                </c:pt>
                <c:pt idx="8202">
                  <c:v>45325.121665659724</c:v>
                </c:pt>
                <c:pt idx="8203">
                  <c:v>45325.259005462962</c:v>
                </c:pt>
                <c:pt idx="8204">
                  <c:v>45325.396348831018</c:v>
                </c:pt>
                <c:pt idx="8205">
                  <c:v>45325.533689502314</c:v>
                </c:pt>
                <c:pt idx="8206">
                  <c:v>45325.671029224533</c:v>
                </c:pt>
                <c:pt idx="8207">
                  <c:v>45325.808370995372</c:v>
                </c:pt>
                <c:pt idx="8208">
                  <c:v>45325.945713564812</c:v>
                </c:pt>
                <c:pt idx="8209">
                  <c:v>45326.08305454861</c:v>
                </c:pt>
                <c:pt idx="8210">
                  <c:v>45326.220393888892</c:v>
                </c:pt>
                <c:pt idx="8211">
                  <c:v>45326.357736597223</c:v>
                </c:pt>
                <c:pt idx="8212">
                  <c:v>45326.495078252316</c:v>
                </c:pt>
                <c:pt idx="8213">
                  <c:v>45326.632417743058</c:v>
                </c:pt>
                <c:pt idx="8214">
                  <c:v>45326.769758692128</c:v>
                </c:pt>
                <c:pt idx="8215">
                  <c:v>45326.907100972225</c:v>
                </c:pt>
                <c:pt idx="8216">
                  <c:v>45327.0444421875</c:v>
                </c:pt>
                <c:pt idx="8217">
                  <c:v>45327.181781851854</c:v>
                </c:pt>
                <c:pt idx="8218">
                  <c:v>45327.31912295139</c:v>
                </c:pt>
                <c:pt idx="8219">
                  <c:v>45327.456465358795</c:v>
                </c:pt>
                <c:pt idx="8220">
                  <c:v>45327.593804629629</c:v>
                </c:pt>
                <c:pt idx="8221">
                  <c:v>45327.731144675927</c:v>
                </c:pt>
                <c:pt idx="8222">
                  <c:v>45327.868486805557</c:v>
                </c:pt>
                <c:pt idx="8223">
                  <c:v>45328.005828113426</c:v>
                </c:pt>
                <c:pt idx="8224">
                  <c:v>45328.143168171293</c:v>
                </c:pt>
                <c:pt idx="8225">
                  <c:v>45328.280507974538</c:v>
                </c:pt>
                <c:pt idx="8226">
                  <c:v>45328.417850844904</c:v>
                </c:pt>
                <c:pt idx="8227">
                  <c:v>45328.555190509258</c:v>
                </c:pt>
                <c:pt idx="8228">
                  <c:v>45328.692529907406</c:v>
                </c:pt>
                <c:pt idx="8229">
                  <c:v>45328.829871481481</c:v>
                </c:pt>
                <c:pt idx="8230">
                  <c:v>45328.967213298609</c:v>
                </c:pt>
                <c:pt idx="8231">
                  <c:v>45329.104553622688</c:v>
                </c:pt>
                <c:pt idx="8232">
                  <c:v>45329.241892361111</c:v>
                </c:pt>
                <c:pt idx="8233">
                  <c:v>45329.379234953703</c:v>
                </c:pt>
                <c:pt idx="8234">
                  <c:v>45329.516575300928</c:v>
                </c:pt>
                <c:pt idx="8235">
                  <c:v>45329.653914155089</c:v>
                </c:pt>
                <c:pt idx="8236">
                  <c:v>45329.791254780095</c:v>
                </c:pt>
                <c:pt idx="8237">
                  <c:v>45329.928596666665</c:v>
                </c:pt>
                <c:pt idx="8238">
                  <c:v>45330.065936979168</c:v>
                </c:pt>
                <c:pt idx="8239">
                  <c:v>45330.20327578704</c:v>
                </c:pt>
                <c:pt idx="8240">
                  <c:v>45330.340617060188</c:v>
                </c:pt>
                <c:pt idx="8241">
                  <c:v>45330.477958460651</c:v>
                </c:pt>
                <c:pt idx="8242">
                  <c:v>45330.61529721065</c:v>
                </c:pt>
                <c:pt idx="8243">
                  <c:v>45330.752637175923</c:v>
                </c:pt>
                <c:pt idx="8244">
                  <c:v>45330.88997866898</c:v>
                </c:pt>
                <c:pt idx="8245">
                  <c:v>45331.027319305555</c:v>
                </c:pt>
                <c:pt idx="8246">
                  <c:v>45331.164658541667</c:v>
                </c:pt>
                <c:pt idx="8247">
                  <c:v>45331.301998414354</c:v>
                </c:pt>
                <c:pt idx="8248">
                  <c:v>45331.439340497687</c:v>
                </c:pt>
                <c:pt idx="8249">
                  <c:v>45331.576679178244</c:v>
                </c:pt>
                <c:pt idx="8250">
                  <c:v>45331.714018217594</c:v>
                </c:pt>
                <c:pt idx="8251">
                  <c:v>45331.851359456021</c:v>
                </c:pt>
                <c:pt idx="8252">
                  <c:v>45331.988700347225</c:v>
                </c:pt>
                <c:pt idx="8253">
                  <c:v>45332.126039849536</c:v>
                </c:pt>
                <c:pt idx="8254">
                  <c:v>45332.263378437499</c:v>
                </c:pt>
                <c:pt idx="8255">
                  <c:v>45332.400720486112</c:v>
                </c:pt>
                <c:pt idx="8256">
                  <c:v>45332.53805974537</c:v>
                </c:pt>
                <c:pt idx="8257">
                  <c:v>45332.675398182873</c:v>
                </c:pt>
                <c:pt idx="8258">
                  <c:v>45332.812738726854</c:v>
                </c:pt>
                <c:pt idx="8259">
                  <c:v>45332.950079930553</c:v>
                </c:pt>
                <c:pt idx="8260">
                  <c:v>45333.087419583331</c:v>
                </c:pt>
                <c:pt idx="8261">
                  <c:v>45333.224757581018</c:v>
                </c:pt>
                <c:pt idx="8262">
                  <c:v>45333.362099085651</c:v>
                </c:pt>
                <c:pt idx="8263">
                  <c:v>45333.499439270832</c:v>
                </c:pt>
                <c:pt idx="8264">
                  <c:v>45333.636777418978</c:v>
                </c:pt>
                <c:pt idx="8265">
                  <c:v>45333.774117071756</c:v>
                </c:pt>
                <c:pt idx="8266">
                  <c:v>45333.91145806713</c:v>
                </c:pt>
                <c:pt idx="8267">
                  <c:v>45334.048797881944</c:v>
                </c:pt>
                <c:pt idx="8268">
                  <c:v>45334.186136145836</c:v>
                </c:pt>
                <c:pt idx="8269">
                  <c:v>45334.323476030091</c:v>
                </c:pt>
                <c:pt idx="8270">
                  <c:v>45334.460817013889</c:v>
                </c:pt>
                <c:pt idx="8271">
                  <c:v>45334.598154930558</c:v>
                </c:pt>
                <c:pt idx="8272">
                  <c:v>45334.735493738423</c:v>
                </c:pt>
                <c:pt idx="8273">
                  <c:v>45334.872834525464</c:v>
                </c:pt>
                <c:pt idx="8274">
                  <c:v>45335.010174444447</c:v>
                </c:pt>
                <c:pt idx="8275">
                  <c:v>45335.147513113428</c:v>
                </c:pt>
                <c:pt idx="8276">
                  <c:v>45335.284851689816</c:v>
                </c:pt>
                <c:pt idx="8277">
                  <c:v>45335.422193206017</c:v>
                </c:pt>
                <c:pt idx="8278">
                  <c:v>45335.559531423612</c:v>
                </c:pt>
                <c:pt idx="8279">
                  <c:v>45335.696869513886</c:v>
                </c:pt>
                <c:pt idx="8280">
                  <c:v>45335.834209722219</c:v>
                </c:pt>
                <c:pt idx="8281">
                  <c:v>45335.971556412034</c:v>
                </c:pt>
                <c:pt idx="8282">
                  <c:v>45336.108901597225</c:v>
                </c:pt>
                <c:pt idx="8283">
                  <c:v>45336.246245289352</c:v>
                </c:pt>
                <c:pt idx="8284">
                  <c:v>45336.383592789352</c:v>
                </c:pt>
                <c:pt idx="8285">
                  <c:v>45336.520937928239</c:v>
                </c:pt>
                <c:pt idx="8286">
                  <c:v>45336.658281678239</c:v>
                </c:pt>
                <c:pt idx="8287">
                  <c:v>45336.795627291664</c:v>
                </c:pt>
                <c:pt idx="8288">
                  <c:v>45336.932974062503</c:v>
                </c:pt>
                <c:pt idx="8289">
                  <c:v>45337.070319236111</c:v>
                </c:pt>
                <c:pt idx="8290">
                  <c:v>45337.207662870373</c:v>
                </c:pt>
                <c:pt idx="8291">
                  <c:v>45337.345009189812</c:v>
                </c:pt>
                <c:pt idx="8292">
                  <c:v>45337.482355370368</c:v>
                </c:pt>
                <c:pt idx="8293">
                  <c:v>45337.61969900463</c:v>
                </c:pt>
                <c:pt idx="8294">
                  <c:v>45337.757043923608</c:v>
                </c:pt>
                <c:pt idx="8295">
                  <c:v>45337.894390266207</c:v>
                </c:pt>
                <c:pt idx="8296">
                  <c:v>45338.031735752316</c:v>
                </c:pt>
                <c:pt idx="8297">
                  <c:v>45338.169079780091</c:v>
                </c:pt>
                <c:pt idx="8298">
                  <c:v>45338.306424641203</c:v>
                </c:pt>
                <c:pt idx="8299">
                  <c:v>45338.443771481485</c:v>
                </c:pt>
                <c:pt idx="8300">
                  <c:v>45338.581114953704</c:v>
                </c:pt>
                <c:pt idx="8301">
                  <c:v>45338.718458888892</c:v>
                </c:pt>
                <c:pt idx="8302">
                  <c:v>45338.85580503472</c:v>
                </c:pt>
                <c:pt idx="8303">
                  <c:v>45338.993150671296</c:v>
                </c:pt>
                <c:pt idx="8304">
                  <c:v>45339.130494976853</c:v>
                </c:pt>
                <c:pt idx="8305">
                  <c:v>45339.267838518521</c:v>
                </c:pt>
                <c:pt idx="8306">
                  <c:v>45339.405185416668</c:v>
                </c:pt>
                <c:pt idx="8307">
                  <c:v>45339.542529432867</c:v>
                </c:pt>
                <c:pt idx="8308">
                  <c:v>45339.679872754627</c:v>
                </c:pt>
                <c:pt idx="8309">
                  <c:v>45339.817218206015</c:v>
                </c:pt>
                <c:pt idx="8310">
                  <c:v>45339.95456421296</c:v>
                </c:pt>
                <c:pt idx="8311">
                  <c:v>45340.091908692128</c:v>
                </c:pt>
                <c:pt idx="8312">
                  <c:v>45340.229251481484</c:v>
                </c:pt>
                <c:pt idx="8313">
                  <c:v>45340.366597939814</c:v>
                </c:pt>
                <c:pt idx="8314">
                  <c:v>45340.50394278935</c:v>
                </c:pt>
                <c:pt idx="8315">
                  <c:v>45340.641285729165</c:v>
                </c:pt>
                <c:pt idx="8316">
                  <c:v>45340.778630243054</c:v>
                </c:pt>
                <c:pt idx="8317">
                  <c:v>45340.915976087963</c:v>
                </c:pt>
                <c:pt idx="8318">
                  <c:v>45341.053320648149</c:v>
                </c:pt>
                <c:pt idx="8319">
                  <c:v>45341.190663657406</c:v>
                </c:pt>
                <c:pt idx="8320">
                  <c:v>45341.328008495373</c:v>
                </c:pt>
                <c:pt idx="8321">
                  <c:v>45341.465354201391</c:v>
                </c:pt>
                <c:pt idx="8322">
                  <c:v>45341.602696932867</c:v>
                </c:pt>
                <c:pt idx="8323">
                  <c:v>45341.740040648147</c:v>
                </c:pt>
                <c:pt idx="8324">
                  <c:v>45341.87738622685</c:v>
                </c:pt>
                <c:pt idx="8325">
                  <c:v>45342.014730937502</c:v>
                </c:pt>
                <c:pt idx="8326">
                  <c:v>45342.152074363425</c:v>
                </c:pt>
                <c:pt idx="8327">
                  <c:v>45342.289417858796</c:v>
                </c:pt>
                <c:pt idx="8328">
                  <c:v>45342.42676415509</c:v>
                </c:pt>
                <c:pt idx="8329">
                  <c:v>45342.564107094906</c:v>
                </c:pt>
                <c:pt idx="8330">
                  <c:v>45342.701450023145</c:v>
                </c:pt>
                <c:pt idx="8331">
                  <c:v>45342.838795138887</c:v>
                </c:pt>
                <c:pt idx="8332">
                  <c:v>45342.97614027778</c:v>
                </c:pt>
                <c:pt idx="8333">
                  <c:v>45343.113483958332</c:v>
                </c:pt>
                <c:pt idx="8334">
                  <c:v>45343.250826238429</c:v>
                </c:pt>
                <c:pt idx="8335">
                  <c:v>45343.388172280094</c:v>
                </c:pt>
                <c:pt idx="8336">
                  <c:v>45343.525515821762</c:v>
                </c:pt>
                <c:pt idx="8337">
                  <c:v>45343.662858136573</c:v>
                </c:pt>
                <c:pt idx="8338">
                  <c:v>45343.800202372688</c:v>
                </c:pt>
                <c:pt idx="8339">
                  <c:v>45343.937547662033</c:v>
                </c:pt>
                <c:pt idx="8340">
                  <c:v>45344.074891342592</c:v>
                </c:pt>
                <c:pt idx="8341">
                  <c:v>45344.212233460647</c:v>
                </c:pt>
                <c:pt idx="8342">
                  <c:v>45344.34957849537</c:v>
                </c:pt>
                <c:pt idx="8343">
                  <c:v>45344.486923090277</c:v>
                </c:pt>
                <c:pt idx="8344">
                  <c:v>45344.624265266204</c:v>
                </c:pt>
                <c:pt idx="8345">
                  <c:v>45344.76160878472</c:v>
                </c:pt>
                <c:pt idx="8346">
                  <c:v>45344.898953680553</c:v>
                </c:pt>
                <c:pt idx="8347">
                  <c:v>45345.036297662038</c:v>
                </c:pt>
                <c:pt idx="8348">
                  <c:v>45345.17364015046</c:v>
                </c:pt>
                <c:pt idx="8349">
                  <c:v>45345.310983668984</c:v>
                </c:pt>
                <c:pt idx="8350">
                  <c:v>45345.448328958337</c:v>
                </c:pt>
                <c:pt idx="8351">
                  <c:v>45345.585670925924</c:v>
                </c:pt>
                <c:pt idx="8352">
                  <c:v>45345.723013460651</c:v>
                </c:pt>
                <c:pt idx="8353">
                  <c:v>45345.860358194448</c:v>
                </c:pt>
                <c:pt idx="8354">
                  <c:v>45345.997702291665</c:v>
                </c:pt>
                <c:pt idx="8355">
                  <c:v>45346.135045081021</c:v>
                </c:pt>
                <c:pt idx="8356">
                  <c:v>45346.272387291669</c:v>
                </c:pt>
                <c:pt idx="8357">
                  <c:v>45346.409732766202</c:v>
                </c:pt>
                <c:pt idx="8358">
                  <c:v>45346.54707523148</c:v>
                </c:pt>
                <c:pt idx="8359">
                  <c:v>45346.684417164353</c:v>
                </c:pt>
                <c:pt idx="8360">
                  <c:v>45346.821761238425</c:v>
                </c:pt>
                <c:pt idx="8361">
                  <c:v>45346.95910576389</c:v>
                </c:pt>
                <c:pt idx="8362">
                  <c:v>45347.096448761571</c:v>
                </c:pt>
                <c:pt idx="8363">
                  <c:v>45347.233790092592</c:v>
                </c:pt>
                <c:pt idx="8364">
                  <c:v>45347.371135185182</c:v>
                </c:pt>
                <c:pt idx="8365">
                  <c:v>45347.508478425923</c:v>
                </c:pt>
                <c:pt idx="8366">
                  <c:v>45347.645819895835</c:v>
                </c:pt>
                <c:pt idx="8367">
                  <c:v>45347.78316298611</c:v>
                </c:pt>
                <c:pt idx="8368">
                  <c:v>45347.920507418981</c:v>
                </c:pt>
                <c:pt idx="8369">
                  <c:v>45348.057850439815</c:v>
                </c:pt>
                <c:pt idx="8370">
                  <c:v>45348.195191932871</c:v>
                </c:pt>
                <c:pt idx="8371">
                  <c:v>45348.332535451387</c:v>
                </c:pt>
                <c:pt idx="8372">
                  <c:v>45348.469879606484</c:v>
                </c:pt>
                <c:pt idx="8373">
                  <c:v>45348.607220879632</c:v>
                </c:pt>
                <c:pt idx="8374">
                  <c:v>45348.74456324074</c:v>
                </c:pt>
                <c:pt idx="8375">
                  <c:v>45348.881907314812</c:v>
                </c:pt>
                <c:pt idx="8376">
                  <c:v>45349.019250532408</c:v>
                </c:pt>
                <c:pt idx="8377">
                  <c:v>45349.156592430554</c:v>
                </c:pt>
                <c:pt idx="8378">
                  <c:v>45349.293934594905</c:v>
                </c:pt>
                <c:pt idx="8379">
                  <c:v>45349.431279363424</c:v>
                </c:pt>
                <c:pt idx="8380">
                  <c:v>45349.568620729166</c:v>
                </c:pt>
                <c:pt idx="8381">
                  <c:v>45349.705962210646</c:v>
                </c:pt>
                <c:pt idx="8382">
                  <c:v>45349.843305879629</c:v>
                </c:pt>
                <c:pt idx="8383">
                  <c:v>45349.980649456018</c:v>
                </c:pt>
                <c:pt idx="8384">
                  <c:v>45350.117991585648</c:v>
                </c:pt>
                <c:pt idx="8385">
                  <c:v>45350.255332465276</c:v>
                </c:pt>
                <c:pt idx="8386">
                  <c:v>45350.392676990741</c:v>
                </c:pt>
                <c:pt idx="8387">
                  <c:v>45350.530018935184</c:v>
                </c:pt>
                <c:pt idx="8388">
                  <c:v>45350.667359768522</c:v>
                </c:pt>
                <c:pt idx="8389">
                  <c:v>45350.804702604168</c:v>
                </c:pt>
                <c:pt idx="8390">
                  <c:v>45350.942046365744</c:v>
                </c:pt>
                <c:pt idx="8391">
                  <c:v>45351.079388506943</c:v>
                </c:pt>
                <c:pt idx="8392">
                  <c:v>45351.216729050924</c:v>
                </c:pt>
                <c:pt idx="8393">
                  <c:v>45351.354072743059</c:v>
                </c:pt>
                <c:pt idx="8394">
                  <c:v>45351.491415682867</c:v>
                </c:pt>
                <c:pt idx="8395">
                  <c:v>45351.628756331018</c:v>
                </c:pt>
                <c:pt idx="8396">
                  <c:v>45351.766098368054</c:v>
                </c:pt>
                <c:pt idx="8397">
                  <c:v>45351.903441747687</c:v>
                </c:pt>
                <c:pt idx="8398">
                  <c:v>45352.040784143515</c:v>
                </c:pt>
                <c:pt idx="8399">
                  <c:v>45352.178125011575</c:v>
                </c:pt>
                <c:pt idx="8400">
                  <c:v>45352.315467106484</c:v>
                </c:pt>
                <c:pt idx="8401">
                  <c:v>45352.45281072917</c:v>
                </c:pt>
                <c:pt idx="8402">
                  <c:v>45352.590151122684</c:v>
                </c:pt>
                <c:pt idx="8403">
                  <c:v>45352.727492175924</c:v>
                </c:pt>
                <c:pt idx="8404">
                  <c:v>45352.864835381944</c:v>
                </c:pt>
                <c:pt idx="8405">
                  <c:v>45353.002177847222</c:v>
                </c:pt>
                <c:pt idx="8406">
                  <c:v>45353.139519039352</c:v>
                </c:pt>
                <c:pt idx="8407">
                  <c:v>45353.276859791666</c:v>
                </c:pt>
                <c:pt idx="8408">
                  <c:v>45353.414203726854</c:v>
                </c:pt>
                <c:pt idx="8409">
                  <c:v>45353.55154453704</c:v>
                </c:pt>
                <c:pt idx="8410">
                  <c:v>45353.688884953706</c:v>
                </c:pt>
                <c:pt idx="8411">
                  <c:v>45353.826227511578</c:v>
                </c:pt>
                <c:pt idx="8412">
                  <c:v>45353.963570416665</c:v>
                </c:pt>
                <c:pt idx="8413">
                  <c:v>45354.100911817128</c:v>
                </c:pt>
                <c:pt idx="8414">
                  <c:v>45354.238251574076</c:v>
                </c:pt>
                <c:pt idx="8415">
                  <c:v>45354.375595138888</c:v>
                </c:pt>
                <c:pt idx="8416">
                  <c:v>45354.51293665509</c:v>
                </c:pt>
                <c:pt idx="8417">
                  <c:v>45354.6502765162</c:v>
                </c:pt>
                <c:pt idx="8418">
                  <c:v>45354.787618078706</c:v>
                </c:pt>
                <c:pt idx="8419">
                  <c:v>45354.924960937497</c:v>
                </c:pt>
                <c:pt idx="8420">
                  <c:v>45355.062302303239</c:v>
                </c:pt>
                <c:pt idx="8421">
                  <c:v>45355.199642141204</c:v>
                </c:pt>
                <c:pt idx="8422">
                  <c:v>45355.336984212961</c:v>
                </c:pt>
                <c:pt idx="8423">
                  <c:v>45355.474326678239</c:v>
                </c:pt>
                <c:pt idx="8424">
                  <c:v>45355.611666365738</c:v>
                </c:pt>
                <c:pt idx="8425">
                  <c:v>45355.749007199076</c:v>
                </c:pt>
                <c:pt idx="8426">
                  <c:v>45355.886349641201</c:v>
                </c:pt>
                <c:pt idx="8427">
                  <c:v>45356.023691226852</c:v>
                </c:pt>
                <c:pt idx="8428">
                  <c:v>45356.16103145833</c:v>
                </c:pt>
                <c:pt idx="8429">
                  <c:v>45356.298372129633</c:v>
                </c:pt>
                <c:pt idx="8430">
                  <c:v>45356.435715208332</c:v>
                </c:pt>
                <c:pt idx="8431">
                  <c:v>45356.573054872686</c:v>
                </c:pt>
                <c:pt idx="8432">
                  <c:v>45356.710394768517</c:v>
                </c:pt>
                <c:pt idx="8433">
                  <c:v>45356.847736851851</c:v>
                </c:pt>
                <c:pt idx="8434">
                  <c:v>45356.985078715275</c:v>
                </c:pt>
                <c:pt idx="8435">
                  <c:v>45357.122419155094</c:v>
                </c:pt>
                <c:pt idx="8436">
                  <c:v>45357.259758495369</c:v>
                </c:pt>
                <c:pt idx="8437">
                  <c:v>45357.397101400464</c:v>
                </c:pt>
                <c:pt idx="8438">
                  <c:v>45357.534441608797</c:v>
                </c:pt>
                <c:pt idx="8439">
                  <c:v>45357.671780856479</c:v>
                </c:pt>
                <c:pt idx="8440">
                  <c:v>45357.809122152779</c:v>
                </c:pt>
                <c:pt idx="8441">
                  <c:v>45357.946464236113</c:v>
                </c:pt>
                <c:pt idx="8442">
                  <c:v>45358.083804733797</c:v>
                </c:pt>
                <c:pt idx="8443">
                  <c:v>45358.221143587965</c:v>
                </c:pt>
                <c:pt idx="8444">
                  <c:v>45358.358485787037</c:v>
                </c:pt>
                <c:pt idx="8445">
                  <c:v>45358.495826956016</c:v>
                </c:pt>
                <c:pt idx="8446">
                  <c:v>45358.633165937499</c:v>
                </c:pt>
                <c:pt idx="8447">
                  <c:v>45358.770506365741</c:v>
                </c:pt>
                <c:pt idx="8448">
                  <c:v>45358.907848136572</c:v>
                </c:pt>
                <c:pt idx="8449">
                  <c:v>45359.04518883102</c:v>
                </c:pt>
                <c:pt idx="8450">
                  <c:v>45359.182527962963</c:v>
                </c:pt>
                <c:pt idx="8451">
                  <c:v>45359.319868530096</c:v>
                </c:pt>
                <c:pt idx="8452">
                  <c:v>45359.457210405089</c:v>
                </c:pt>
                <c:pt idx="8453">
                  <c:v>45359.594549131943</c:v>
                </c:pt>
                <c:pt idx="8454">
                  <c:v>45359.731888634262</c:v>
                </c:pt>
                <c:pt idx="8455">
                  <c:v>45359.86923019676</c:v>
                </c:pt>
                <c:pt idx="8456">
                  <c:v>45360.00657096065</c:v>
                </c:pt>
                <c:pt idx="8457">
                  <c:v>45360.143910451392</c:v>
                </c:pt>
                <c:pt idx="8458">
                  <c:v>45360.281249687498</c:v>
                </c:pt>
                <c:pt idx="8459">
                  <c:v>45360.418591979163</c:v>
                </c:pt>
                <c:pt idx="8460">
                  <c:v>45360.555931064817</c:v>
                </c:pt>
                <c:pt idx="8461">
                  <c:v>45360.693269884257</c:v>
                </c:pt>
                <c:pt idx="8462">
                  <c:v>45360.830610856479</c:v>
                </c:pt>
                <c:pt idx="8463">
                  <c:v>45360.967952083331</c:v>
                </c:pt>
                <c:pt idx="8464">
                  <c:v>45361.105291805557</c:v>
                </c:pt>
                <c:pt idx="8465">
                  <c:v>45361.242629942128</c:v>
                </c:pt>
                <c:pt idx="8466">
                  <c:v>45361.379971909722</c:v>
                </c:pt>
                <c:pt idx="8467">
                  <c:v>45361.517311655094</c:v>
                </c:pt>
                <c:pt idx="8468">
                  <c:v>45361.654649872682</c:v>
                </c:pt>
                <c:pt idx="8469">
                  <c:v>45361.791989861114</c:v>
                </c:pt>
                <c:pt idx="8470">
                  <c:v>45361.929331111111</c:v>
                </c:pt>
                <c:pt idx="8471">
                  <c:v>45362.06667078704</c:v>
                </c:pt>
                <c:pt idx="8472">
                  <c:v>45362.204008935187</c:v>
                </c:pt>
                <c:pt idx="8473">
                  <c:v>45362.341349537041</c:v>
                </c:pt>
                <c:pt idx="8474">
                  <c:v>45362.478690277778</c:v>
                </c:pt>
                <c:pt idx="8475">
                  <c:v>45362.616028356482</c:v>
                </c:pt>
                <c:pt idx="8476">
                  <c:v>45362.753367627316</c:v>
                </c:pt>
                <c:pt idx="8477">
                  <c:v>45362.890708425926</c:v>
                </c:pt>
                <c:pt idx="8478">
                  <c:v>45363.02804837963</c:v>
                </c:pt>
                <c:pt idx="8479">
                  <c:v>45363.165386898145</c:v>
                </c:pt>
                <c:pt idx="8480">
                  <c:v>45363.30272605324</c:v>
                </c:pt>
                <c:pt idx="8481">
                  <c:v>45363.440067418982</c:v>
                </c:pt>
                <c:pt idx="8482">
                  <c:v>45363.577405370372</c:v>
                </c:pt>
                <c:pt idx="8483">
                  <c:v>45363.714743668985</c:v>
                </c:pt>
                <c:pt idx="8484">
                  <c:v>45363.852084166669</c:v>
                </c:pt>
                <c:pt idx="8485">
                  <c:v>45363.989424293984</c:v>
                </c:pt>
                <c:pt idx="8486">
                  <c:v>45364.126763032407</c:v>
                </c:pt>
                <c:pt idx="8487">
                  <c:v>45364.264100844906</c:v>
                </c:pt>
                <c:pt idx="8488">
                  <c:v>45364.401442106478</c:v>
                </c:pt>
                <c:pt idx="8489">
                  <c:v>45364.538780578703</c:v>
                </c:pt>
                <c:pt idx="8490">
                  <c:v>45364.676118229167</c:v>
                </c:pt>
                <c:pt idx="8491">
                  <c:v>45364.813464965278</c:v>
                </c:pt>
                <c:pt idx="8492">
                  <c:v>45364.950812326388</c:v>
                </c:pt>
                <c:pt idx="8493">
                  <c:v>45365.088158125</c:v>
                </c:pt>
                <c:pt idx="8494">
                  <c:v>45365.225502256944</c:v>
                </c:pt>
                <c:pt idx="8495">
                  <c:v>45365.362849884259</c:v>
                </c:pt>
                <c:pt idx="8496">
                  <c:v>45365.500196203706</c:v>
                </c:pt>
                <c:pt idx="8497">
                  <c:v>45365.637540462965</c:v>
                </c:pt>
                <c:pt idx="8498">
                  <c:v>45365.77488621528</c:v>
                </c:pt>
                <c:pt idx="8499">
                  <c:v>45365.912233310184</c:v>
                </c:pt>
                <c:pt idx="8500">
                  <c:v>45366.049579212966</c:v>
                </c:pt>
                <c:pt idx="8501">
                  <c:v>45366.186923564812</c:v>
                </c:pt>
                <c:pt idx="8502">
                  <c:v>45366.324269525459</c:v>
                </c:pt>
                <c:pt idx="8503">
                  <c:v>45366.461616574074</c:v>
                </c:pt>
                <c:pt idx="8504">
                  <c:v>45366.598960567128</c:v>
                </c:pt>
                <c:pt idx="8505">
                  <c:v>45366.736305416664</c:v>
                </c:pt>
                <c:pt idx="8506">
                  <c:v>45366.873652256945</c:v>
                </c:pt>
                <c:pt idx="8507">
                  <c:v>45367.010998229169</c:v>
                </c:pt>
                <c:pt idx="8508">
                  <c:v>45367.148342928238</c:v>
                </c:pt>
                <c:pt idx="8509">
                  <c:v>45367.285687523145</c:v>
                </c:pt>
                <c:pt idx="8510">
                  <c:v>45367.423035069442</c:v>
                </c:pt>
                <c:pt idx="8511">
                  <c:v>45367.560379305556</c:v>
                </c:pt>
                <c:pt idx="8512">
                  <c:v>45367.69772340278</c:v>
                </c:pt>
                <c:pt idx="8513">
                  <c:v>45367.835069664354</c:v>
                </c:pt>
                <c:pt idx="8514">
                  <c:v>45367.972416076387</c:v>
                </c:pt>
                <c:pt idx="8515">
                  <c:v>45368.109760983796</c:v>
                </c:pt>
                <c:pt idx="8516">
                  <c:v>45368.247104386573</c:v>
                </c:pt>
                <c:pt idx="8517">
                  <c:v>45368.384451585647</c:v>
                </c:pt>
                <c:pt idx="8518">
                  <c:v>45368.521796423614</c:v>
                </c:pt>
                <c:pt idx="8519">
                  <c:v>45368.659139872689</c:v>
                </c:pt>
                <c:pt idx="8520">
                  <c:v>45368.796485173611</c:v>
                </c:pt>
                <c:pt idx="8521">
                  <c:v>45368.933831631941</c:v>
                </c:pt>
                <c:pt idx="8522">
                  <c:v>45369.071176481484</c:v>
                </c:pt>
                <c:pt idx="8523">
                  <c:v>45369.208519791668</c:v>
                </c:pt>
                <c:pt idx="8524">
                  <c:v>45369.34586577546</c:v>
                </c:pt>
                <c:pt idx="8525">
                  <c:v>45369.483211620369</c:v>
                </c:pt>
                <c:pt idx="8526">
                  <c:v>45369.620554907407</c:v>
                </c:pt>
                <c:pt idx="8527">
                  <c:v>45369.757899467593</c:v>
                </c:pt>
                <c:pt idx="8528">
                  <c:v>45369.895245462962</c:v>
                </c:pt>
                <c:pt idx="8529">
                  <c:v>45370.032590590279</c:v>
                </c:pt>
                <c:pt idx="8530">
                  <c:v>45370.169934247686</c:v>
                </c:pt>
                <c:pt idx="8531">
                  <c:v>45370.307278738423</c:v>
                </c:pt>
                <c:pt idx="8532">
                  <c:v>45370.444625208336</c:v>
                </c:pt>
                <c:pt idx="8533">
                  <c:v>45370.581968298611</c:v>
                </c:pt>
                <c:pt idx="8534">
                  <c:v>45370.719311851855</c:v>
                </c:pt>
                <c:pt idx="8535">
                  <c:v>45370.856657592594</c:v>
                </c:pt>
                <c:pt idx="8536">
                  <c:v>45370.99400283565</c:v>
                </c:pt>
                <c:pt idx="8537">
                  <c:v>45371.131346736111</c:v>
                </c:pt>
                <c:pt idx="8538">
                  <c:v>45371.268689861114</c:v>
                </c:pt>
                <c:pt idx="8539">
                  <c:v>45371.406036354165</c:v>
                </c:pt>
                <c:pt idx="8540">
                  <c:v>45371.54337994213</c:v>
                </c:pt>
                <c:pt idx="8541">
                  <c:v>45371.680722847224</c:v>
                </c:pt>
                <c:pt idx="8542">
                  <c:v>45371.818067870372</c:v>
                </c:pt>
                <c:pt idx="8543">
                  <c:v>45371.955413437499</c:v>
                </c:pt>
                <c:pt idx="8544">
                  <c:v>45372.092757465274</c:v>
                </c:pt>
                <c:pt idx="8545">
                  <c:v>45372.230099814813</c:v>
                </c:pt>
                <c:pt idx="8546">
                  <c:v>45372.367445810189</c:v>
                </c:pt>
                <c:pt idx="8547">
                  <c:v>45372.504790208332</c:v>
                </c:pt>
                <c:pt idx="8548">
                  <c:v>45372.642132685185</c:v>
                </c:pt>
                <c:pt idx="8549">
                  <c:v>45372.77947671296</c:v>
                </c:pt>
                <c:pt idx="8550">
                  <c:v>45372.916822094907</c:v>
                </c:pt>
                <c:pt idx="8551">
                  <c:v>45373.054166168979</c:v>
                </c:pt>
                <c:pt idx="8552">
                  <c:v>45373.191508692129</c:v>
                </c:pt>
                <c:pt idx="8553">
                  <c:v>45373.32885302083</c:v>
                </c:pt>
                <c:pt idx="8554">
                  <c:v>45373.466198240742</c:v>
                </c:pt>
                <c:pt idx="8555">
                  <c:v>45373.603540462966</c:v>
                </c:pt>
                <c:pt idx="8556">
                  <c:v>45373.740883668979</c:v>
                </c:pt>
                <c:pt idx="8557">
                  <c:v>45373.878228726855</c:v>
                </c:pt>
                <c:pt idx="8558">
                  <c:v>45374.015572905089</c:v>
                </c:pt>
                <c:pt idx="8559">
                  <c:v>45374.152915810184</c:v>
                </c:pt>
                <c:pt idx="8560">
                  <c:v>45374.290258773151</c:v>
                </c:pt>
                <c:pt idx="8561">
                  <c:v>45374.427604525466</c:v>
                </c:pt>
                <c:pt idx="8562">
                  <c:v>45374.564946909719</c:v>
                </c:pt>
                <c:pt idx="8563">
                  <c:v>45374.702289293979</c:v>
                </c:pt>
                <c:pt idx="8564">
                  <c:v>45374.839633842596</c:v>
                </c:pt>
                <c:pt idx="8565">
                  <c:v>45374.976978425926</c:v>
                </c:pt>
                <c:pt idx="8566">
                  <c:v>45375.114321516201</c:v>
                </c:pt>
                <c:pt idx="8567">
                  <c:v>45375.251663229166</c:v>
                </c:pt>
                <c:pt idx="8568">
                  <c:v>45375.389008680555</c:v>
                </c:pt>
                <c:pt idx="8569">
                  <c:v>45375.526351631946</c:v>
                </c:pt>
                <c:pt idx="8570">
                  <c:v>45375.663693356481</c:v>
                </c:pt>
                <c:pt idx="8571">
                  <c:v>45375.801036979166</c:v>
                </c:pt>
                <c:pt idx="8572">
                  <c:v>45375.938381666667</c:v>
                </c:pt>
                <c:pt idx="8573">
                  <c:v>45376.075724733797</c:v>
                </c:pt>
                <c:pt idx="8574">
                  <c:v>45376.213066226854</c:v>
                </c:pt>
                <c:pt idx="8575">
                  <c:v>45376.350410624997</c:v>
                </c:pt>
                <c:pt idx="8576">
                  <c:v>45376.487754594906</c:v>
                </c:pt>
                <c:pt idx="8577">
                  <c:v>45376.625096122683</c:v>
                </c:pt>
                <c:pt idx="8578">
                  <c:v>45376.762438993057</c:v>
                </c:pt>
                <c:pt idx="8579">
                  <c:v>45376.89978324074</c:v>
                </c:pt>
                <c:pt idx="8580">
                  <c:v>45377.0371265625</c:v>
                </c:pt>
                <c:pt idx="8581">
                  <c:v>45377.174468379628</c:v>
                </c:pt>
                <c:pt idx="8582">
                  <c:v>45377.311811226849</c:v>
                </c:pt>
                <c:pt idx="8583">
                  <c:v>45377.449155833332</c:v>
                </c:pt>
                <c:pt idx="8584">
                  <c:v>45377.586497118056</c:v>
                </c:pt>
                <c:pt idx="8585">
                  <c:v>45377.723838958336</c:v>
                </c:pt>
                <c:pt idx="8586">
                  <c:v>45377.861182986111</c:v>
                </c:pt>
                <c:pt idx="8587">
                  <c:v>45377.998526388888</c:v>
                </c:pt>
                <c:pt idx="8588">
                  <c:v>45378.135868460646</c:v>
                </c:pt>
                <c:pt idx="8589">
                  <c:v>45378.273209953702</c:v>
                </c:pt>
                <c:pt idx="8590">
                  <c:v>45378.410554710645</c:v>
                </c:pt>
                <c:pt idx="8591">
                  <c:v>45378.547896446762</c:v>
                </c:pt>
                <c:pt idx="8592">
                  <c:v>45378.685237638892</c:v>
                </c:pt>
                <c:pt idx="8593">
                  <c:v>45378.822580960645</c:v>
                </c:pt>
                <c:pt idx="8594">
                  <c:v>45378.959924745373</c:v>
                </c:pt>
                <c:pt idx="8595">
                  <c:v>45379.097266990742</c:v>
                </c:pt>
                <c:pt idx="8596">
                  <c:v>45379.234607557868</c:v>
                </c:pt>
                <c:pt idx="8597">
                  <c:v>45379.371951863424</c:v>
                </c:pt>
                <c:pt idx="8598">
                  <c:v>45379.509294351854</c:v>
                </c:pt>
                <c:pt idx="8599">
                  <c:v>45379.646635023149</c:v>
                </c:pt>
                <c:pt idx="8600">
                  <c:v>45379.783977326391</c:v>
                </c:pt>
                <c:pt idx="8601">
                  <c:v>45379.921320972222</c:v>
                </c:pt>
                <c:pt idx="8602">
                  <c:v>45380.058663194446</c:v>
                </c:pt>
                <c:pt idx="8603">
                  <c:v>45380.196003877318</c:v>
                </c:pt>
                <c:pt idx="8604">
                  <c:v>45380.333346574072</c:v>
                </c:pt>
                <c:pt idx="8605">
                  <c:v>45380.470689918984</c:v>
                </c:pt>
                <c:pt idx="8606">
                  <c:v>45380.608030370371</c:v>
                </c:pt>
                <c:pt idx="8607">
                  <c:v>45380.745371886573</c:v>
                </c:pt>
                <c:pt idx="8608">
                  <c:v>45380.882715127314</c:v>
                </c:pt>
                <c:pt idx="8609">
                  <c:v>45381.020057499998</c:v>
                </c:pt>
                <c:pt idx="8610">
                  <c:v>45381.157398553238</c:v>
                </c:pt>
                <c:pt idx="8611">
                  <c:v>45381.294739849538</c:v>
                </c:pt>
                <c:pt idx="8612">
                  <c:v>45381.432083749998</c:v>
                </c:pt>
                <c:pt idx="8613">
                  <c:v>45381.569424247682</c:v>
                </c:pt>
                <c:pt idx="8614">
                  <c:v>45381.706764861112</c:v>
                </c:pt>
                <c:pt idx="8615">
                  <c:v>45381.844107638892</c:v>
                </c:pt>
                <c:pt idx="8616">
                  <c:v>45381.981450335647</c:v>
                </c:pt>
                <c:pt idx="8617">
                  <c:v>45382.118791562498</c:v>
                </c:pt>
                <c:pt idx="8618">
                  <c:v>45382.256131539354</c:v>
                </c:pt>
                <c:pt idx="8619">
                  <c:v>45382.39347516204</c:v>
                </c:pt>
                <c:pt idx="8620">
                  <c:v>45382.530816203704</c:v>
                </c:pt>
                <c:pt idx="8621">
                  <c:v>45382.668156122687</c:v>
                </c:pt>
                <c:pt idx="8622">
                  <c:v>45382.805498020833</c:v>
                </c:pt>
                <c:pt idx="8623">
                  <c:v>45382.942840856478</c:v>
                </c:pt>
                <c:pt idx="8624">
                  <c:v>45383.080182060185</c:v>
                </c:pt>
                <c:pt idx="8625">
                  <c:v>45383.217521666666</c:v>
                </c:pt>
                <c:pt idx="8626">
                  <c:v>45383.354864398148</c:v>
                </c:pt>
                <c:pt idx="8627">
                  <c:v>45383.492206400464</c:v>
                </c:pt>
                <c:pt idx="8628">
                  <c:v>45383.629546087963</c:v>
                </c:pt>
                <c:pt idx="8629">
                  <c:v>45383.766887152779</c:v>
                </c:pt>
                <c:pt idx="8630">
                  <c:v>45383.904229560183</c:v>
                </c:pt>
                <c:pt idx="8631">
                  <c:v>45384.041570995367</c:v>
                </c:pt>
                <c:pt idx="8632">
                  <c:v>45384.178910879629</c:v>
                </c:pt>
                <c:pt idx="8633">
                  <c:v>45384.316251979166</c:v>
                </c:pt>
                <c:pt idx="8634">
                  <c:v>45384.453594618055</c:v>
                </c:pt>
                <c:pt idx="8635">
                  <c:v>45384.590934016203</c:v>
                </c:pt>
                <c:pt idx="8636">
                  <c:v>45384.728274074077</c:v>
                </c:pt>
                <c:pt idx="8637">
                  <c:v>45384.865616273149</c:v>
                </c:pt>
                <c:pt idx="8638">
                  <c:v>45385.002957731478</c:v>
                </c:pt>
                <c:pt idx="8639">
                  <c:v>45385.140297905091</c:v>
                </c:pt>
                <c:pt idx="8640">
                  <c:v>45385.277637638887</c:v>
                </c:pt>
                <c:pt idx="8641">
                  <c:v>45385.414980543981</c:v>
                </c:pt>
                <c:pt idx="8642">
                  <c:v>45385.55232033565</c:v>
                </c:pt>
                <c:pt idx="8643">
                  <c:v>45385.689659710646</c:v>
                </c:pt>
                <c:pt idx="8644">
                  <c:v>45385.827001226855</c:v>
                </c:pt>
                <c:pt idx="8645">
                  <c:v>45385.964343101848</c:v>
                </c:pt>
                <c:pt idx="8646">
                  <c:v>45386.101683449073</c:v>
                </c:pt>
                <c:pt idx="8647">
                  <c:v>45386.239022152775</c:v>
                </c:pt>
                <c:pt idx="8648">
                  <c:v>45386.376364664349</c:v>
                </c:pt>
                <c:pt idx="8649">
                  <c:v>45386.513705127312</c:v>
                </c:pt>
                <c:pt idx="8650">
                  <c:v>45386.651043935184</c:v>
                </c:pt>
                <c:pt idx="8651">
                  <c:v>45386.788384421299</c:v>
                </c:pt>
                <c:pt idx="8652">
                  <c:v>45386.925726215275</c:v>
                </c:pt>
                <c:pt idx="8653">
                  <c:v>45387.063066516203</c:v>
                </c:pt>
                <c:pt idx="8654">
                  <c:v>45387.200405277777</c:v>
                </c:pt>
                <c:pt idx="8655">
                  <c:v>45387.337746261575</c:v>
                </c:pt>
                <c:pt idx="8656">
                  <c:v>45387.475087650462</c:v>
                </c:pt>
                <c:pt idx="8657">
                  <c:v>45387.612426261578</c:v>
                </c:pt>
                <c:pt idx="8658">
                  <c:v>45387.749765995373</c:v>
                </c:pt>
                <c:pt idx="8659">
                  <c:v>45387.887107361108</c:v>
                </c:pt>
                <c:pt idx="8660">
                  <c:v>45388.024447858799</c:v>
                </c:pt>
                <c:pt idx="8661">
                  <c:v>45388.161786990742</c:v>
                </c:pt>
                <c:pt idx="8662">
                  <c:v>45388.299126562502</c:v>
                </c:pt>
                <c:pt idx="8663">
                  <c:v>45388.436468541666</c:v>
                </c:pt>
                <c:pt idx="8664">
                  <c:v>45388.573807106484</c:v>
                </c:pt>
                <c:pt idx="8665">
                  <c:v>45388.711145891204</c:v>
                </c:pt>
                <c:pt idx="8666">
                  <c:v>45388.848486875002</c:v>
                </c:pt>
                <c:pt idx="8667">
                  <c:v>45388.985827638891</c:v>
                </c:pt>
                <c:pt idx="8668">
                  <c:v>45389.123166967591</c:v>
                </c:pt>
                <c:pt idx="8669">
                  <c:v>45389.260505196762</c:v>
                </c:pt>
                <c:pt idx="8670">
                  <c:v>45389.397846979169</c:v>
                </c:pt>
                <c:pt idx="8671">
                  <c:v>45389.535186076391</c:v>
                </c:pt>
                <c:pt idx="8672">
                  <c:v>45389.672524201385</c:v>
                </c:pt>
                <c:pt idx="8673">
                  <c:v>45389.809864363429</c:v>
                </c:pt>
                <c:pt idx="8674">
                  <c:v>45389.947205324075</c:v>
                </c:pt>
                <c:pt idx="8675">
                  <c:v>45390.084544699072</c:v>
                </c:pt>
                <c:pt idx="8676">
                  <c:v>45390.221882430553</c:v>
                </c:pt>
                <c:pt idx="8677">
                  <c:v>45390.3592234838</c:v>
                </c:pt>
                <c:pt idx="8678">
                  <c:v>45390.496563518522</c:v>
                </c:pt>
                <c:pt idx="8679">
                  <c:v>45390.633901365742</c:v>
                </c:pt>
                <c:pt idx="8680">
                  <c:v>45390.771240648151</c:v>
                </c:pt>
                <c:pt idx="8681">
                  <c:v>45390.90858127315</c:v>
                </c:pt>
                <c:pt idx="8682">
                  <c:v>45391.045920821758</c:v>
                </c:pt>
                <c:pt idx="8683">
                  <c:v>45391.183258819445</c:v>
                </c:pt>
                <c:pt idx="8684">
                  <c:v>45391.320598217593</c:v>
                </c:pt>
                <c:pt idx="8685">
                  <c:v>45391.457938935186</c:v>
                </c:pt>
                <c:pt idx="8686">
                  <c:v>45391.595276504631</c:v>
                </c:pt>
                <c:pt idx="8687">
                  <c:v>45391.732618495371</c:v>
                </c:pt>
                <c:pt idx="8688">
                  <c:v>45391.869966087965</c:v>
                </c:pt>
                <c:pt idx="8689">
                  <c:v>45392.007312881942</c:v>
                </c:pt>
                <c:pt idx="8690">
                  <c:v>45392.14465840278</c:v>
                </c:pt>
                <c:pt idx="8691">
                  <c:v>45392.282003645836</c:v>
                </c:pt>
                <c:pt idx="8692">
                  <c:v>45392.419351956021</c:v>
                </c:pt>
                <c:pt idx="8693">
                  <c:v>45392.556697048611</c:v>
                </c:pt>
                <c:pt idx="8694">
                  <c:v>45392.694041875002</c:v>
                </c:pt>
                <c:pt idx="8695">
                  <c:v>45392.831388842591</c:v>
                </c:pt>
                <c:pt idx="8696">
                  <c:v>45392.968736064817</c:v>
                </c:pt>
                <c:pt idx="8697">
                  <c:v>45393.106081782411</c:v>
                </c:pt>
                <c:pt idx="8698">
                  <c:v>45393.243425914348</c:v>
                </c:pt>
                <c:pt idx="8699">
                  <c:v>45393.380773854165</c:v>
                </c:pt>
                <c:pt idx="8700">
                  <c:v>45393.518119583336</c:v>
                </c:pt>
                <c:pt idx="8701">
                  <c:v>45393.655463784722</c:v>
                </c:pt>
                <c:pt idx="8702">
                  <c:v>45393.79280974537</c:v>
                </c:pt>
                <c:pt idx="8703">
                  <c:v>45393.930156956019</c:v>
                </c:pt>
                <c:pt idx="8704">
                  <c:v>45394.067502592596</c:v>
                </c:pt>
                <c:pt idx="8705">
                  <c:v>45394.204846712964</c:v>
                </c:pt>
                <c:pt idx="8706">
                  <c:v>45394.342193263888</c:v>
                </c:pt>
                <c:pt idx="8707">
                  <c:v>45394.479539965279</c:v>
                </c:pt>
                <c:pt idx="8708">
                  <c:v>45394.616883993054</c:v>
                </c:pt>
                <c:pt idx="8709">
                  <c:v>45394.754229212966</c:v>
                </c:pt>
                <c:pt idx="8710">
                  <c:v>45394.891575960646</c:v>
                </c:pt>
                <c:pt idx="8711">
                  <c:v>45395.028921840276</c:v>
                </c:pt>
                <c:pt idx="8712">
                  <c:v>45395.166266307868</c:v>
                </c:pt>
                <c:pt idx="8713">
                  <c:v>45395.303611400464</c:v>
                </c:pt>
                <c:pt idx="8714">
                  <c:v>45395.440958692132</c:v>
                </c:pt>
                <c:pt idx="8715">
                  <c:v>45395.578302581016</c:v>
                </c:pt>
                <c:pt idx="8716">
                  <c:v>45395.715646793979</c:v>
                </c:pt>
                <c:pt idx="8717">
                  <c:v>45395.852993217595</c:v>
                </c:pt>
                <c:pt idx="8718">
                  <c:v>45395.990339282405</c:v>
                </c:pt>
                <c:pt idx="8719">
                  <c:v>45396.127683946761</c:v>
                </c:pt>
                <c:pt idx="8720">
                  <c:v>45396.265027673609</c:v>
                </c:pt>
                <c:pt idx="8721">
                  <c:v>45396.402374849538</c:v>
                </c:pt>
                <c:pt idx="8722">
                  <c:v>45396.539719247688</c:v>
                </c:pt>
                <c:pt idx="8723">
                  <c:v>45396.677062800925</c:v>
                </c:pt>
                <c:pt idx="8724">
                  <c:v>45396.814408437502</c:v>
                </c:pt>
                <c:pt idx="8725">
                  <c:v>45396.951754745372</c:v>
                </c:pt>
                <c:pt idx="8726">
                  <c:v>45397.089099490739</c:v>
                </c:pt>
                <c:pt idx="8727">
                  <c:v>45397.226442557869</c:v>
                </c:pt>
                <c:pt idx="8728">
                  <c:v>45397.363789131945</c:v>
                </c:pt>
                <c:pt idx="8729">
                  <c:v>45397.501134386577</c:v>
                </c:pt>
                <c:pt idx="8730">
                  <c:v>45397.638477581022</c:v>
                </c:pt>
                <c:pt idx="8731">
                  <c:v>45397.775822268515</c:v>
                </c:pt>
                <c:pt idx="8732">
                  <c:v>45397.913168298612</c:v>
                </c:pt>
                <c:pt idx="8733">
                  <c:v>45398.050513136572</c:v>
                </c:pt>
                <c:pt idx="8734">
                  <c:v>45398.18785642361</c:v>
                </c:pt>
                <c:pt idx="8735">
                  <c:v>45398.325201307867</c:v>
                </c:pt>
                <c:pt idx="8736">
                  <c:v>45398.462547303243</c:v>
                </c:pt>
                <c:pt idx="8737">
                  <c:v>45398.599890219906</c:v>
                </c:pt>
                <c:pt idx="8738">
                  <c:v>45398.737234004628</c:v>
                </c:pt>
                <c:pt idx="8739">
                  <c:v>45398.874579768519</c:v>
                </c:pt>
                <c:pt idx="8740">
                  <c:v>45399.011924664352</c:v>
                </c:pt>
                <c:pt idx="8741">
                  <c:v>45399.149268298614</c:v>
                </c:pt>
                <c:pt idx="8742">
                  <c:v>45399.286611828706</c:v>
                </c:pt>
                <c:pt idx="8743">
                  <c:v>45399.423958298612</c:v>
                </c:pt>
                <c:pt idx="8744">
                  <c:v>45399.561301469905</c:v>
                </c:pt>
                <c:pt idx="8745">
                  <c:v>45399.698644490738</c:v>
                </c:pt>
                <c:pt idx="8746">
                  <c:v>45399.835989675928</c:v>
                </c:pt>
                <c:pt idx="8747">
                  <c:v>45399.973335011571</c:v>
                </c:pt>
                <c:pt idx="8748">
                  <c:v>45400.110678854166</c:v>
                </c:pt>
                <c:pt idx="8749">
                  <c:v>45400.248021180552</c:v>
                </c:pt>
                <c:pt idx="8750">
                  <c:v>45400.385367314811</c:v>
                </c:pt>
                <c:pt idx="8751">
                  <c:v>45400.522711087964</c:v>
                </c:pt>
                <c:pt idx="8752">
                  <c:v>45400.660053460648</c:v>
                </c:pt>
                <c:pt idx="8753">
                  <c:v>45400.797397685186</c:v>
                </c:pt>
                <c:pt idx="8754">
                  <c:v>45400.934743067133</c:v>
                </c:pt>
                <c:pt idx="8755">
                  <c:v>45401.072086851855</c:v>
                </c:pt>
                <c:pt idx="8756">
                  <c:v>45401.209429085648</c:v>
                </c:pt>
                <c:pt idx="8757">
                  <c:v>45401.346774004633</c:v>
                </c:pt>
                <c:pt idx="8758">
                  <c:v>45401.48411878472</c:v>
                </c:pt>
                <c:pt idx="8759">
                  <c:v>45401.621461006944</c:v>
                </c:pt>
                <c:pt idx="8760">
                  <c:v>45401.758804502315</c:v>
                </c:pt>
                <c:pt idx="8761">
                  <c:v>45401.896149432869</c:v>
                </c:pt>
                <c:pt idx="8762">
                  <c:v>45402.033493483796</c:v>
                </c:pt>
                <c:pt idx="8763">
                  <c:v>45402.170836076388</c:v>
                </c:pt>
                <c:pt idx="8764">
                  <c:v>45402.308179502317</c:v>
                </c:pt>
                <c:pt idx="8765">
                  <c:v>45402.445524907409</c:v>
                </c:pt>
                <c:pt idx="8766">
                  <c:v>45402.582866944445</c:v>
                </c:pt>
                <c:pt idx="8767">
                  <c:v>45402.720209421299</c:v>
                </c:pt>
                <c:pt idx="8768">
                  <c:v>45402.857554108799</c:v>
                </c:pt>
                <c:pt idx="8769">
                  <c:v>45402.99489829861</c:v>
                </c:pt>
                <c:pt idx="8770">
                  <c:v>45403.132241122687</c:v>
                </c:pt>
                <c:pt idx="8771">
                  <c:v>45403.269583194444</c:v>
                </c:pt>
                <c:pt idx="8772">
                  <c:v>45403.406928622688</c:v>
                </c:pt>
                <c:pt idx="8773">
                  <c:v>45403.544271168983</c:v>
                </c:pt>
                <c:pt idx="8774">
                  <c:v>45403.681613009256</c:v>
                </c:pt>
                <c:pt idx="8775">
                  <c:v>45403.818956967596</c:v>
                </c:pt>
                <c:pt idx="8776">
                  <c:v>45403.956301493054</c:v>
                </c:pt>
                <c:pt idx="8777">
                  <c:v>45404.09364446759</c:v>
                </c:pt>
                <c:pt idx="8778">
                  <c:v>45404.23098576389</c:v>
                </c:pt>
                <c:pt idx="8779">
                  <c:v>45404.36833070602</c:v>
                </c:pt>
                <c:pt idx="8780">
                  <c:v>45404.5056740625</c:v>
                </c:pt>
                <c:pt idx="8781">
                  <c:v>45404.643015486108</c:v>
                </c:pt>
                <c:pt idx="8782">
                  <c:v>45404.780358460652</c:v>
                </c:pt>
                <c:pt idx="8783">
                  <c:v>45404.917702800929</c:v>
                </c:pt>
                <c:pt idx="8784">
                  <c:v>45405.055045833331</c:v>
                </c:pt>
                <c:pt idx="8785">
                  <c:v>45405.192387314812</c:v>
                </c:pt>
                <c:pt idx="8786">
                  <c:v>45405.32973060185</c:v>
                </c:pt>
                <c:pt idx="8787">
                  <c:v>45405.467074768516</c:v>
                </c:pt>
                <c:pt idx="8788">
                  <c:v>45405.604415972222</c:v>
                </c:pt>
                <c:pt idx="8789">
                  <c:v>45405.741758124997</c:v>
                </c:pt>
                <c:pt idx="8790">
                  <c:v>45405.87910215278</c:v>
                </c:pt>
                <c:pt idx="8791">
                  <c:v>45406.016445312503</c:v>
                </c:pt>
                <c:pt idx="8792">
                  <c:v>45406.153787175928</c:v>
                </c:pt>
                <c:pt idx="8793">
                  <c:v>45406.291129108795</c:v>
                </c:pt>
                <c:pt idx="8794">
                  <c:v>45406.428473831016</c:v>
                </c:pt>
                <c:pt idx="8795">
                  <c:v>45406.565815196758</c:v>
                </c:pt>
                <c:pt idx="8796">
                  <c:v>45406.703156539355</c:v>
                </c:pt>
                <c:pt idx="8797">
                  <c:v>45406.840500069447</c:v>
                </c:pt>
                <c:pt idx="8798">
                  <c:v>45406.97784363426</c:v>
                </c:pt>
                <c:pt idx="8799">
                  <c:v>45407.115185706018</c:v>
                </c:pt>
                <c:pt idx="8800">
                  <c:v>45407.252526400465</c:v>
                </c:pt>
                <c:pt idx="8801">
                  <c:v>45407.38987082176</c:v>
                </c:pt>
                <c:pt idx="8802">
                  <c:v>45407.527212777779</c:v>
                </c:pt>
                <c:pt idx="8803">
                  <c:v>45407.664553472219</c:v>
                </c:pt>
                <c:pt idx="8804">
                  <c:v>45407.801896087964</c:v>
                </c:pt>
                <c:pt idx="8805">
                  <c:v>45407.939239768515</c:v>
                </c:pt>
                <c:pt idx="8806">
                  <c:v>45408.076581828704</c:v>
                </c:pt>
                <c:pt idx="8807">
                  <c:v>45408.213922314811</c:v>
                </c:pt>
                <c:pt idx="8808">
                  <c:v>45408.35126570602</c:v>
                </c:pt>
                <c:pt idx="8809">
                  <c:v>45408.488608680556</c:v>
                </c:pt>
                <c:pt idx="8810">
                  <c:v>45408.625949212961</c:v>
                </c:pt>
                <c:pt idx="8811">
                  <c:v>45408.763291076386</c:v>
                </c:pt>
                <c:pt idx="8812">
                  <c:v>45408.900634328704</c:v>
                </c:pt>
                <c:pt idx="8813">
                  <c:v>45409.037976666667</c:v>
                </c:pt>
                <c:pt idx="8814">
                  <c:v>45409.175317488429</c:v>
                </c:pt>
                <c:pt idx="8815">
                  <c:v>45409.312659340278</c:v>
                </c:pt>
                <c:pt idx="8816">
                  <c:v>45409.450002962963</c:v>
                </c:pt>
                <c:pt idx="8817">
                  <c:v>45409.587343263891</c:v>
                </c:pt>
                <c:pt idx="8818">
                  <c:v>45409.724684120367</c:v>
                </c:pt>
                <c:pt idx="8819">
                  <c:v>45409.862027164352</c:v>
                </c:pt>
                <c:pt idx="8820">
                  <c:v>45409.999369594909</c:v>
                </c:pt>
                <c:pt idx="8821">
                  <c:v>45410.136710694445</c:v>
                </c:pt>
                <c:pt idx="8822">
                  <c:v>45410.274051203705</c:v>
                </c:pt>
                <c:pt idx="8823">
                  <c:v>45410.411394988427</c:v>
                </c:pt>
                <c:pt idx="8824">
                  <c:v>45410.548735763892</c:v>
                </c:pt>
                <c:pt idx="8825">
                  <c:v>45410.686075995371</c:v>
                </c:pt>
                <c:pt idx="8826">
                  <c:v>45410.823418344909</c:v>
                </c:pt>
                <c:pt idx="8827">
                  <c:v>45410.960761168979</c:v>
                </c:pt>
                <c:pt idx="8828">
                  <c:v>45411.098102453703</c:v>
                </c:pt>
                <c:pt idx="8829">
                  <c:v>45411.235442060184</c:v>
                </c:pt>
                <c:pt idx="8830">
                  <c:v>45411.372785416665</c:v>
                </c:pt>
                <c:pt idx="8831">
                  <c:v>45411.510126956018</c:v>
                </c:pt>
                <c:pt idx="8832">
                  <c:v>45411.647466689814</c:v>
                </c:pt>
                <c:pt idx="8833">
                  <c:v>45411.78480804398</c:v>
                </c:pt>
                <c:pt idx="8834">
                  <c:v>45411.922150740742</c:v>
                </c:pt>
                <c:pt idx="8835">
                  <c:v>45412.059492025466</c:v>
                </c:pt>
                <c:pt idx="8836">
                  <c:v>45412.196831782407</c:v>
                </c:pt>
                <c:pt idx="8837">
                  <c:v>45412.334173541669</c:v>
                </c:pt>
                <c:pt idx="8838">
                  <c:v>45412.471515949073</c:v>
                </c:pt>
                <c:pt idx="8839">
                  <c:v>45412.608855486113</c:v>
                </c:pt>
                <c:pt idx="8840">
                  <c:v>45412.746196064814</c:v>
                </c:pt>
                <c:pt idx="8841">
                  <c:v>45412.883538391201</c:v>
                </c:pt>
                <c:pt idx="8842">
                  <c:v>45413.020879849537</c:v>
                </c:pt>
                <c:pt idx="8843">
                  <c:v>45413.158219988429</c:v>
                </c:pt>
                <c:pt idx="8844">
                  <c:v>45413.295560370374</c:v>
                </c:pt>
                <c:pt idx="8845">
                  <c:v>45413.432903379631</c:v>
                </c:pt>
                <c:pt idx="8846">
                  <c:v>45413.570242986112</c:v>
                </c:pt>
                <c:pt idx="8847">
                  <c:v>45413.707582685187</c:v>
                </c:pt>
                <c:pt idx="8848">
                  <c:v>45413.844924571757</c:v>
                </c:pt>
                <c:pt idx="8849">
                  <c:v>45413.982266377316</c:v>
                </c:pt>
                <c:pt idx="8850">
                  <c:v>45414.11960672454</c:v>
                </c:pt>
                <c:pt idx="8851">
                  <c:v>45414.256945810186</c:v>
                </c:pt>
                <c:pt idx="8852">
                  <c:v>45414.394288553238</c:v>
                </c:pt>
                <c:pt idx="8853">
                  <c:v>45414.531628726851</c:v>
                </c:pt>
                <c:pt idx="8854">
                  <c:v>45414.668967777776</c:v>
                </c:pt>
                <c:pt idx="8855">
                  <c:v>45414.806308807871</c:v>
                </c:pt>
                <c:pt idx="8856">
                  <c:v>45414.943650775465</c:v>
                </c:pt>
                <c:pt idx="8857">
                  <c:v>45415.080991134259</c:v>
                </c:pt>
                <c:pt idx="8858">
                  <c:v>45415.218329884257</c:v>
                </c:pt>
                <c:pt idx="8859">
                  <c:v>45415.355671770834</c:v>
                </c:pt>
                <c:pt idx="8860">
                  <c:v>45415.493012928244</c:v>
                </c:pt>
                <c:pt idx="8861">
                  <c:v>45415.630351782405</c:v>
                </c:pt>
                <c:pt idx="8862">
                  <c:v>45415.767692002315</c:v>
                </c:pt>
                <c:pt idx="8863">
                  <c:v>45415.905033599534</c:v>
                </c:pt>
                <c:pt idx="8864">
                  <c:v>45416.042374212964</c:v>
                </c:pt>
                <c:pt idx="8865">
                  <c:v>45416.179713287034</c:v>
                </c:pt>
                <c:pt idx="8866">
                  <c:v>45416.317053576386</c:v>
                </c:pt>
                <c:pt idx="8867">
                  <c:v>45416.454395416666</c:v>
                </c:pt>
                <c:pt idx="8868">
                  <c:v>45416.591734027781</c:v>
                </c:pt>
                <c:pt idx="8869">
                  <c:v>45416.729073287039</c:v>
                </c:pt>
                <c:pt idx="8870">
                  <c:v>45416.866414687502</c:v>
                </c:pt>
                <c:pt idx="8871">
                  <c:v>45417.003755381942</c:v>
                </c:pt>
                <c:pt idx="8872">
                  <c:v>45417.14109478009</c:v>
                </c:pt>
                <c:pt idx="8873">
                  <c:v>45417.278433749998</c:v>
                </c:pt>
                <c:pt idx="8874">
                  <c:v>45417.41577590278</c:v>
                </c:pt>
                <c:pt idx="8875">
                  <c:v>45417.553114942129</c:v>
                </c:pt>
                <c:pt idx="8876">
                  <c:v>45417.69045357639</c:v>
                </c:pt>
                <c:pt idx="8877">
                  <c:v>45417.827794340279</c:v>
                </c:pt>
                <c:pt idx="8878">
                  <c:v>45417.965135497689</c:v>
                </c:pt>
                <c:pt idx="8879">
                  <c:v>45418.102475127314</c:v>
                </c:pt>
                <c:pt idx="8880">
                  <c:v>45418.239813113425</c:v>
                </c:pt>
                <c:pt idx="8881">
                  <c:v>45418.377154907408</c:v>
                </c:pt>
                <c:pt idx="8882">
                  <c:v>45418.514494675925</c:v>
                </c:pt>
                <c:pt idx="8883">
                  <c:v>45418.651832777781</c:v>
                </c:pt>
                <c:pt idx="8884">
                  <c:v>45418.789172569443</c:v>
                </c:pt>
                <c:pt idx="8885">
                  <c:v>45418.926513680555</c:v>
                </c:pt>
                <c:pt idx="8886">
                  <c:v>45419.063853310188</c:v>
                </c:pt>
                <c:pt idx="8887">
                  <c:v>45419.201191400462</c:v>
                </c:pt>
                <c:pt idx="8888">
                  <c:v>45419.338531712965</c:v>
                </c:pt>
                <c:pt idx="8889">
                  <c:v>45419.475872453702</c:v>
                </c:pt>
                <c:pt idx="8890">
                  <c:v>45419.613217094906</c:v>
                </c:pt>
                <c:pt idx="8891">
                  <c:v>45419.7505628125</c:v>
                </c:pt>
                <c:pt idx="8892">
                  <c:v>45419.88791016204</c:v>
                </c:pt>
                <c:pt idx="8893">
                  <c:v>45420.025256655092</c:v>
                </c:pt>
                <c:pt idx="8894">
                  <c:v>45420.162601793978</c:v>
                </c:pt>
                <c:pt idx="8895">
                  <c:v>45420.299947361113</c:v>
                </c:pt>
                <c:pt idx="8896">
                  <c:v>45420.437295358795</c:v>
                </c:pt>
                <c:pt idx="8897">
                  <c:v>45420.574639942133</c:v>
                </c:pt>
                <c:pt idx="8898">
                  <c:v>45420.711984756941</c:v>
                </c:pt>
                <c:pt idx="8899">
                  <c:v>45420.849331759258</c:v>
                </c:pt>
                <c:pt idx="8900">
                  <c:v>45420.986678564812</c:v>
                </c:pt>
                <c:pt idx="8901">
                  <c:v>45421.124023923614</c:v>
                </c:pt>
                <c:pt idx="8902">
                  <c:v>45421.261368194442</c:v>
                </c:pt>
                <c:pt idx="8903">
                  <c:v>45421.398716030089</c:v>
                </c:pt>
                <c:pt idx="8904">
                  <c:v>45421.536061180559</c:v>
                </c:pt>
                <c:pt idx="8905">
                  <c:v>45421.673405370369</c:v>
                </c:pt>
                <c:pt idx="8906">
                  <c:v>45421.810751585646</c:v>
                </c:pt>
                <c:pt idx="8907">
                  <c:v>45421.948098634261</c:v>
                </c:pt>
                <c:pt idx="8908">
                  <c:v>45422.085444074073</c:v>
                </c:pt>
                <c:pt idx="8909">
                  <c:v>45422.222787881947</c:v>
                </c:pt>
                <c:pt idx="8910">
                  <c:v>45422.360135011571</c:v>
                </c:pt>
                <c:pt idx="8911">
                  <c:v>45422.497481145831</c:v>
                </c:pt>
                <c:pt idx="8912">
                  <c:v>45422.634814803241</c:v>
                </c:pt>
                <c:pt idx="8913">
                  <c:v>45422.772160127315</c:v>
                </c:pt>
                <c:pt idx="8914">
                  <c:v>45422.90950681713</c:v>
                </c:pt>
                <c:pt idx="8915">
                  <c:v>45423.046852430554</c:v>
                </c:pt>
                <c:pt idx="8916">
                  <c:v>45423.184196493057</c:v>
                </c:pt>
                <c:pt idx="8917">
                  <c:v>45423.321541956022</c:v>
                </c:pt>
                <c:pt idx="8918">
                  <c:v>45423.458888761576</c:v>
                </c:pt>
                <c:pt idx="8919">
                  <c:v>45423.596232418982</c:v>
                </c:pt>
                <c:pt idx="8920">
                  <c:v>45423.733576828701</c:v>
                </c:pt>
                <c:pt idx="8921">
                  <c:v>45423.87092332176</c:v>
                </c:pt>
                <c:pt idx="8922">
                  <c:v>45424.008269016202</c:v>
                </c:pt>
                <c:pt idx="8923">
                  <c:v>45424.145613437497</c:v>
                </c:pt>
                <c:pt idx="8924">
                  <c:v>45424.282957592593</c:v>
                </c:pt>
                <c:pt idx="8925">
                  <c:v>45424.420304814812</c:v>
                </c:pt>
                <c:pt idx="8926">
                  <c:v>45424.557648842594</c:v>
                </c:pt>
                <c:pt idx="8927">
                  <c:v>45424.694992592595</c:v>
                </c:pt>
                <c:pt idx="8928">
                  <c:v>45424.832338483793</c:v>
                </c:pt>
                <c:pt idx="8929">
                  <c:v>45424.969684664349</c:v>
                </c:pt>
                <c:pt idx="8930">
                  <c:v>45425.107029328705</c:v>
                </c:pt>
                <c:pt idx="8931">
                  <c:v>45425.244372407411</c:v>
                </c:pt>
                <c:pt idx="8932">
                  <c:v>45425.381719305558</c:v>
                </c:pt>
                <c:pt idx="8933">
                  <c:v>45425.519064004628</c:v>
                </c:pt>
                <c:pt idx="8934">
                  <c:v>45425.656407164352</c:v>
                </c:pt>
                <c:pt idx="8935">
                  <c:v>45425.793752106481</c:v>
                </c:pt>
                <c:pt idx="8936">
                  <c:v>45425.931098298614</c:v>
                </c:pt>
                <c:pt idx="8937">
                  <c:v>45426.068442939817</c:v>
                </c:pt>
                <c:pt idx="8938">
                  <c:v>45426.205786041668</c:v>
                </c:pt>
                <c:pt idx="8939">
                  <c:v>45426.343131608795</c:v>
                </c:pt>
                <c:pt idx="8940">
                  <c:v>45426.48047732639</c:v>
                </c:pt>
                <c:pt idx="8941">
                  <c:v>45426.617820358799</c:v>
                </c:pt>
                <c:pt idx="8942">
                  <c:v>45426.755164606482</c:v>
                </c:pt>
                <c:pt idx="8943">
                  <c:v>45426.892510393518</c:v>
                </c:pt>
                <c:pt idx="8944">
                  <c:v>45427.029855312503</c:v>
                </c:pt>
                <c:pt idx="8945">
                  <c:v>45427.167198831019</c:v>
                </c:pt>
                <c:pt idx="8946">
                  <c:v>45427.30454297454</c:v>
                </c:pt>
                <c:pt idx="8947">
                  <c:v>45427.4418893287</c:v>
                </c:pt>
                <c:pt idx="8948">
                  <c:v>45427.579232291668</c:v>
                </c:pt>
                <c:pt idx="8949">
                  <c:v>45427.716575578706</c:v>
                </c:pt>
                <c:pt idx="8950">
                  <c:v>45427.853921087961</c:v>
                </c:pt>
                <c:pt idx="8951">
                  <c:v>45427.991266238423</c:v>
                </c:pt>
                <c:pt idx="8952">
                  <c:v>45428.12861</c:v>
                </c:pt>
                <c:pt idx="8953">
                  <c:v>45428.265952835645</c:v>
                </c:pt>
                <c:pt idx="8954">
                  <c:v>45428.403299131947</c:v>
                </c:pt>
                <c:pt idx="8955">
                  <c:v>45428.540642650463</c:v>
                </c:pt>
                <c:pt idx="8956">
                  <c:v>45428.677985335649</c:v>
                </c:pt>
                <c:pt idx="8957">
                  <c:v>45428.815330115744</c:v>
                </c:pt>
                <c:pt idx="8958">
                  <c:v>45428.952675578701</c:v>
                </c:pt>
                <c:pt idx="8959">
                  <c:v>45429.090019467592</c:v>
                </c:pt>
                <c:pt idx="8960">
                  <c:v>45429.227361701393</c:v>
                </c:pt>
                <c:pt idx="8961">
                  <c:v>45429.364707442131</c:v>
                </c:pt>
                <c:pt idx="8962">
                  <c:v>45429.502051875003</c:v>
                </c:pt>
                <c:pt idx="8963">
                  <c:v>45429.639394259262</c:v>
                </c:pt>
                <c:pt idx="8964">
                  <c:v>45429.776738136577</c:v>
                </c:pt>
                <c:pt idx="8965">
                  <c:v>45429.914083368058</c:v>
                </c:pt>
                <c:pt idx="8966">
                  <c:v>45430.051427430553</c:v>
                </c:pt>
                <c:pt idx="8967">
                  <c:v>45430.188769930559</c:v>
                </c:pt>
                <c:pt idx="8968">
                  <c:v>45430.326114039352</c:v>
                </c:pt>
                <c:pt idx="8969">
                  <c:v>45430.463459270832</c:v>
                </c:pt>
                <c:pt idx="8970">
                  <c:v>45430.600801423614</c:v>
                </c:pt>
                <c:pt idx="8971">
                  <c:v>45430.738144456016</c:v>
                </c:pt>
                <c:pt idx="8972">
                  <c:v>45430.875489479164</c:v>
                </c:pt>
                <c:pt idx="8973">
                  <c:v>45431.012833657405</c:v>
                </c:pt>
                <c:pt idx="8974">
                  <c:v>45431.1501765625</c:v>
                </c:pt>
                <c:pt idx="8975">
                  <c:v>45431.287519375001</c:v>
                </c:pt>
                <c:pt idx="8976">
                  <c:v>45431.424865127316</c:v>
                </c:pt>
                <c:pt idx="8977">
                  <c:v>45431.562207604169</c:v>
                </c:pt>
                <c:pt idx="8978">
                  <c:v>45431.699549930556</c:v>
                </c:pt>
                <c:pt idx="8979">
                  <c:v>45431.836894432869</c:v>
                </c:pt>
                <c:pt idx="8980">
                  <c:v>45431.974239097224</c:v>
                </c:pt>
                <c:pt idx="8981">
                  <c:v>45432.111582268517</c:v>
                </c:pt>
                <c:pt idx="8982">
                  <c:v>45432.248923935185</c:v>
                </c:pt>
                <c:pt idx="8983">
                  <c:v>45432.386269409719</c:v>
                </c:pt>
                <c:pt idx="8984">
                  <c:v>45432.523612546298</c:v>
                </c:pt>
                <c:pt idx="8985">
                  <c:v>45432.660954282408</c:v>
                </c:pt>
                <c:pt idx="8986">
                  <c:v>45432.798297870373</c:v>
                </c:pt>
                <c:pt idx="8987">
                  <c:v>45432.935642638891</c:v>
                </c:pt>
                <c:pt idx="8988">
                  <c:v>45433.07298582176</c:v>
                </c:pt>
                <c:pt idx="8989">
                  <c:v>45433.210327442132</c:v>
                </c:pt>
                <c:pt idx="8990">
                  <c:v>45433.347671770833</c:v>
                </c:pt>
                <c:pt idx="8991">
                  <c:v>45433.48501596065</c:v>
                </c:pt>
                <c:pt idx="8992">
                  <c:v>45433.622357604167</c:v>
                </c:pt>
                <c:pt idx="8993">
                  <c:v>45433.75970052083</c:v>
                </c:pt>
                <c:pt idx="8994">
                  <c:v>45433.897044895835</c:v>
                </c:pt>
                <c:pt idx="8995">
                  <c:v>45434.034388391206</c:v>
                </c:pt>
                <c:pt idx="8996">
                  <c:v>45434.171730439812</c:v>
                </c:pt>
                <c:pt idx="8997">
                  <c:v>45434.309073321761</c:v>
                </c:pt>
                <c:pt idx="8998">
                  <c:v>45434.446418194442</c:v>
                </c:pt>
                <c:pt idx="8999">
                  <c:v>45434.583759710651</c:v>
                </c:pt>
                <c:pt idx="9000">
                  <c:v>45434.72110166667</c:v>
                </c:pt>
                <c:pt idx="9001">
                  <c:v>45434.858445844904</c:v>
                </c:pt>
                <c:pt idx="9002">
                  <c:v>45434.995789537039</c:v>
                </c:pt>
                <c:pt idx="9003">
                  <c:v>45435.133131875002</c:v>
                </c:pt>
                <c:pt idx="9004">
                  <c:v>45435.270473460645</c:v>
                </c:pt>
                <c:pt idx="9005">
                  <c:v>45435.407818414351</c:v>
                </c:pt>
                <c:pt idx="9006">
                  <c:v>45435.545160497684</c:v>
                </c:pt>
                <c:pt idx="9007">
                  <c:v>45435.682501875002</c:v>
                </c:pt>
                <c:pt idx="9008">
                  <c:v>45435.819845381942</c:v>
                </c:pt>
                <c:pt idx="9009">
                  <c:v>45435.95718946759</c:v>
                </c:pt>
                <c:pt idx="9010">
                  <c:v>45436.094532002317</c:v>
                </c:pt>
                <c:pt idx="9011">
                  <c:v>45436.2318728588</c:v>
                </c:pt>
                <c:pt idx="9012">
                  <c:v>45436.369217384257</c:v>
                </c:pt>
                <c:pt idx="9013">
                  <c:v>45436.506560324073</c:v>
                </c:pt>
                <c:pt idx="9014">
                  <c:v>45436.643901342592</c:v>
                </c:pt>
                <c:pt idx="9015">
                  <c:v>45436.781243923608</c:v>
                </c:pt>
                <c:pt idx="9016">
                  <c:v>45436.918587870372</c:v>
                </c:pt>
                <c:pt idx="9017">
                  <c:v>45437.05593052083</c:v>
                </c:pt>
                <c:pt idx="9018">
                  <c:v>45437.193271620374</c:v>
                </c:pt>
                <c:pt idx="9019">
                  <c:v>45437.330614537037</c:v>
                </c:pt>
                <c:pt idx="9020">
                  <c:v>45437.467958344911</c:v>
                </c:pt>
                <c:pt idx="9021">
                  <c:v>45437.605299189818</c:v>
                </c:pt>
                <c:pt idx="9022">
                  <c:v>45437.74264099537</c:v>
                </c:pt>
                <c:pt idx="9023">
                  <c:v>45437.879984687497</c:v>
                </c:pt>
                <c:pt idx="9024">
                  <c:v>45438.017327511574</c:v>
                </c:pt>
                <c:pt idx="9025">
                  <c:v>45438.154669039352</c:v>
                </c:pt>
                <c:pt idx="9026">
                  <c:v>45438.292010648147</c:v>
                </c:pt>
                <c:pt idx="9027">
                  <c:v>45438.429355069442</c:v>
                </c:pt>
                <c:pt idx="9028">
                  <c:v>45438.566696134258</c:v>
                </c:pt>
                <c:pt idx="9029">
                  <c:v>45438.704037175929</c:v>
                </c:pt>
                <c:pt idx="9030">
                  <c:v>45438.841380405094</c:v>
                </c:pt>
                <c:pt idx="9031">
                  <c:v>45438.978723680557</c:v>
                </c:pt>
                <c:pt idx="9032">
                  <c:v>45439.116065486109</c:v>
                </c:pt>
                <c:pt idx="9033">
                  <c:v>45439.253405902775</c:v>
                </c:pt>
                <c:pt idx="9034">
                  <c:v>45439.390750069448</c:v>
                </c:pt>
                <c:pt idx="9035">
                  <c:v>45439.528091759261</c:v>
                </c:pt>
                <c:pt idx="9036">
                  <c:v>45439.665432210648</c:v>
                </c:pt>
                <c:pt idx="9037">
                  <c:v>45439.802774571763</c:v>
                </c:pt>
                <c:pt idx="9038">
                  <c:v>45439.940118020837</c:v>
                </c:pt>
                <c:pt idx="9039">
                  <c:v>45440.077459849534</c:v>
                </c:pt>
                <c:pt idx="9040">
                  <c:v>45440.214800104164</c:v>
                </c:pt>
                <c:pt idx="9041">
                  <c:v>45440.35214328704</c:v>
                </c:pt>
                <c:pt idx="9042">
                  <c:v>45440.489486041668</c:v>
                </c:pt>
                <c:pt idx="9043">
                  <c:v>45440.626826377316</c:v>
                </c:pt>
                <c:pt idx="9044">
                  <c:v>45440.764168032409</c:v>
                </c:pt>
                <c:pt idx="9045">
                  <c:v>45440.901511087963</c:v>
                </c:pt>
                <c:pt idx="9046">
                  <c:v>45441.038853252314</c:v>
                </c:pt>
                <c:pt idx="9047">
                  <c:v>45441.176193900465</c:v>
                </c:pt>
                <c:pt idx="9048">
                  <c:v>45441.313535578702</c:v>
                </c:pt>
                <c:pt idx="9049">
                  <c:v>45441.450879039352</c:v>
                </c:pt>
                <c:pt idx="9050">
                  <c:v>45441.588219189813</c:v>
                </c:pt>
                <c:pt idx="9051">
                  <c:v>45441.72555988426</c:v>
                </c:pt>
                <c:pt idx="9052">
                  <c:v>45441.862902789355</c:v>
                </c:pt>
                <c:pt idx="9053">
                  <c:v>45442.000245081021</c:v>
                </c:pt>
                <c:pt idx="9054">
                  <c:v>45442.137586053243</c:v>
                </c:pt>
                <c:pt idx="9055">
                  <c:v>45442.274926446757</c:v>
                </c:pt>
                <c:pt idx="9056">
                  <c:v>45442.412270104163</c:v>
                </c:pt>
                <c:pt idx="9057">
                  <c:v>45442.549610787035</c:v>
                </c:pt>
                <c:pt idx="9058">
                  <c:v>45442.686950914351</c:v>
                </c:pt>
                <c:pt idx="9059">
                  <c:v>45442.824293171296</c:v>
                </c:pt>
                <c:pt idx="9060">
                  <c:v>45442.961635902779</c:v>
                </c:pt>
                <c:pt idx="9061">
                  <c:v>45443.098977118054</c:v>
                </c:pt>
                <c:pt idx="9062">
                  <c:v>45443.236316655093</c:v>
                </c:pt>
                <c:pt idx="9063">
                  <c:v>45443.373659953701</c:v>
                </c:pt>
                <c:pt idx="9064">
                  <c:v>45443.511001435189</c:v>
                </c:pt>
                <c:pt idx="9065">
                  <c:v>45443.648341122687</c:v>
                </c:pt>
                <c:pt idx="9066">
                  <c:v>45443.785682430556</c:v>
                </c:pt>
                <c:pt idx="9067">
                  <c:v>45443.923025104166</c:v>
                </c:pt>
                <c:pt idx="9068">
                  <c:v>45444.060366377314</c:v>
                </c:pt>
                <c:pt idx="9069">
                  <c:v>45444.19770611111</c:v>
                </c:pt>
                <c:pt idx="9070">
                  <c:v>45444.335047870372</c:v>
                </c:pt>
                <c:pt idx="9071">
                  <c:v>45444.472390289353</c:v>
                </c:pt>
                <c:pt idx="9072">
                  <c:v>45444.609729837961</c:v>
                </c:pt>
                <c:pt idx="9073">
                  <c:v>45444.747070428239</c:v>
                </c:pt>
                <c:pt idx="9074">
                  <c:v>45444.884412789354</c:v>
                </c:pt>
                <c:pt idx="9075">
                  <c:v>45445.021754293979</c:v>
                </c:pt>
                <c:pt idx="9076">
                  <c:v>45445.159094479168</c:v>
                </c:pt>
                <c:pt idx="9077">
                  <c:v>45445.296434918979</c:v>
                </c:pt>
                <c:pt idx="9078">
                  <c:v>45445.433777986109</c:v>
                </c:pt>
                <c:pt idx="9079">
                  <c:v>45445.571117673608</c:v>
                </c:pt>
                <c:pt idx="9080">
                  <c:v>45445.7084574537</c:v>
                </c:pt>
                <c:pt idx="9081">
                  <c:v>45445.845799432871</c:v>
                </c:pt>
                <c:pt idx="9082">
                  <c:v>45445.983141354169</c:v>
                </c:pt>
                <c:pt idx="9083">
                  <c:v>45446.120481817132</c:v>
                </c:pt>
                <c:pt idx="9084">
                  <c:v>45446.257821030093</c:v>
                </c:pt>
                <c:pt idx="9085">
                  <c:v>45446.395163900466</c:v>
                </c:pt>
                <c:pt idx="9086">
                  <c:v>45446.532504212963</c:v>
                </c:pt>
                <c:pt idx="9087">
                  <c:v>45446.669843414355</c:v>
                </c:pt>
                <c:pt idx="9088">
                  <c:v>45446.807184606485</c:v>
                </c:pt>
                <c:pt idx="9089">
                  <c:v>45446.94452675926</c:v>
                </c:pt>
                <c:pt idx="9090">
                  <c:v>45447.081867303241</c:v>
                </c:pt>
                <c:pt idx="9091">
                  <c:v>45447.219206238427</c:v>
                </c:pt>
                <c:pt idx="9092">
                  <c:v>45447.356548321761</c:v>
                </c:pt>
                <c:pt idx="9093">
                  <c:v>45447.493889699072</c:v>
                </c:pt>
                <c:pt idx="9094">
                  <c:v>45447.631228773149</c:v>
                </c:pt>
                <c:pt idx="9095">
                  <c:v>45447.768569224536</c:v>
                </c:pt>
                <c:pt idx="9096">
                  <c:v>45447.90591105324</c:v>
                </c:pt>
                <c:pt idx="9097">
                  <c:v>45448.043251921299</c:v>
                </c:pt>
                <c:pt idx="9098">
                  <c:v>45448.180591249999</c:v>
                </c:pt>
                <c:pt idx="9099">
                  <c:v>45448.317931805555</c:v>
                </c:pt>
                <c:pt idx="9100">
                  <c:v>45448.45527392361</c:v>
                </c:pt>
                <c:pt idx="9101">
                  <c:v>45448.592612812499</c:v>
                </c:pt>
                <c:pt idx="9102">
                  <c:v>45448.729952361115</c:v>
                </c:pt>
                <c:pt idx="9103">
                  <c:v>45448.867294074073</c:v>
                </c:pt>
                <c:pt idx="9104">
                  <c:v>45449.004635069447</c:v>
                </c:pt>
                <c:pt idx="9105">
                  <c:v>45449.141974791666</c:v>
                </c:pt>
                <c:pt idx="9106">
                  <c:v>45449.279314085645</c:v>
                </c:pt>
                <c:pt idx="9107">
                  <c:v>45449.416656562498</c:v>
                </c:pt>
                <c:pt idx="9108">
                  <c:v>45449.553995960647</c:v>
                </c:pt>
                <c:pt idx="9109">
                  <c:v>45449.691334930554</c:v>
                </c:pt>
                <c:pt idx="9110">
                  <c:v>45449.828676053243</c:v>
                </c:pt>
                <c:pt idx="9111">
                  <c:v>45449.966017569444</c:v>
                </c:pt>
                <c:pt idx="9112">
                  <c:v>45450.103357569446</c:v>
                </c:pt>
                <c:pt idx="9113">
                  <c:v>45450.240695925924</c:v>
                </c:pt>
                <c:pt idx="9114">
                  <c:v>45450.378038101851</c:v>
                </c:pt>
                <c:pt idx="9115">
                  <c:v>45450.515378275464</c:v>
                </c:pt>
                <c:pt idx="9116">
                  <c:v>45450.652719652775</c:v>
                </c:pt>
                <c:pt idx="9117">
                  <c:v>45450.790065486108</c:v>
                </c:pt>
                <c:pt idx="9118">
                  <c:v>45450.927412662037</c:v>
                </c:pt>
                <c:pt idx="9119">
                  <c:v>45451.064758356479</c:v>
                </c:pt>
                <c:pt idx="9120">
                  <c:v>45451.202102523152</c:v>
                </c:pt>
                <c:pt idx="9121">
                  <c:v>45451.339448923609</c:v>
                </c:pt>
                <c:pt idx="9122">
                  <c:v>45451.476795752315</c:v>
                </c:pt>
                <c:pt idx="9123">
                  <c:v>45451.614139803241</c:v>
                </c:pt>
                <c:pt idx="9124">
                  <c:v>45451.751484976849</c:v>
                </c:pt>
                <c:pt idx="9125">
                  <c:v>45451.88883181713</c:v>
                </c:pt>
                <c:pt idx="9126">
                  <c:v>45452.026177800923</c:v>
                </c:pt>
                <c:pt idx="9127">
                  <c:v>45452.163522418981</c:v>
                </c:pt>
                <c:pt idx="9128">
                  <c:v>45452.300867488426</c:v>
                </c:pt>
                <c:pt idx="9129">
                  <c:v>45452.438214988426</c:v>
                </c:pt>
                <c:pt idx="9130">
                  <c:v>45452.57555908565</c:v>
                </c:pt>
                <c:pt idx="9131">
                  <c:v>45452.712903402775</c:v>
                </c:pt>
                <c:pt idx="9132">
                  <c:v>45452.850249930554</c:v>
                </c:pt>
                <c:pt idx="9133">
                  <c:v>45452.987596261577</c:v>
                </c:pt>
                <c:pt idx="9134">
                  <c:v>45453.124941168979</c:v>
                </c:pt>
                <c:pt idx="9135">
                  <c:v>45453.262284976852</c:v>
                </c:pt>
                <c:pt idx="9136">
                  <c:v>45453.399632349538</c:v>
                </c:pt>
                <c:pt idx="9137">
                  <c:v>45453.536977071759</c:v>
                </c:pt>
                <c:pt idx="9138">
                  <c:v>45453.674320810183</c:v>
                </c:pt>
                <c:pt idx="9139">
                  <c:v>45453.811666597219</c:v>
                </c:pt>
                <c:pt idx="9140">
                  <c:v>45453.949013206016</c:v>
                </c:pt>
                <c:pt idx="9141">
                  <c:v>45454.08635824074</c:v>
                </c:pt>
                <c:pt idx="9142">
                  <c:v>45454.223701631941</c:v>
                </c:pt>
                <c:pt idx="9143">
                  <c:v>45454.361048356484</c:v>
                </c:pt>
                <c:pt idx="9144">
                  <c:v>45454.498394085647</c:v>
                </c:pt>
                <c:pt idx="9145">
                  <c:v>45454.635737638891</c:v>
                </c:pt>
                <c:pt idx="9146">
                  <c:v>45454.773082615742</c:v>
                </c:pt>
                <c:pt idx="9147">
                  <c:v>45454.91042896991</c:v>
                </c:pt>
                <c:pt idx="9148">
                  <c:v>45455.047774259256</c:v>
                </c:pt>
                <c:pt idx="9149">
                  <c:v>45455.185117997687</c:v>
                </c:pt>
                <c:pt idx="9150">
                  <c:v>45455.32246314815</c:v>
                </c:pt>
                <c:pt idx="9151">
                  <c:v>45455.459809652777</c:v>
                </c:pt>
                <c:pt idx="9152">
                  <c:v>45455.597153009257</c:v>
                </c:pt>
                <c:pt idx="9153">
                  <c:v>45455.734497129626</c:v>
                </c:pt>
                <c:pt idx="9154">
                  <c:v>45455.871843333334</c:v>
                </c:pt>
                <c:pt idx="9155">
                  <c:v>45456.009188761571</c:v>
                </c:pt>
                <c:pt idx="9156">
                  <c:v>45456.146532905092</c:v>
                </c:pt>
                <c:pt idx="9157">
                  <c:v>45456.283876793983</c:v>
                </c:pt>
                <c:pt idx="9158">
                  <c:v>45456.421223773148</c:v>
                </c:pt>
                <c:pt idx="9159">
                  <c:v>45456.55856755787</c:v>
                </c:pt>
                <c:pt idx="9160">
                  <c:v>45456.695911053241</c:v>
                </c:pt>
                <c:pt idx="9161">
                  <c:v>45456.833256712962</c:v>
                </c:pt>
                <c:pt idx="9162">
                  <c:v>45456.970602662041</c:v>
                </c:pt>
                <c:pt idx="9163">
                  <c:v>45457.107947118056</c:v>
                </c:pt>
                <c:pt idx="9164">
                  <c:v>45457.245289976854</c:v>
                </c:pt>
                <c:pt idx="9165">
                  <c:v>45457.382636678238</c:v>
                </c:pt>
                <c:pt idx="9166">
                  <c:v>45457.519981180558</c:v>
                </c:pt>
                <c:pt idx="9167">
                  <c:v>45457.65732416667</c:v>
                </c:pt>
                <c:pt idx="9168">
                  <c:v>45457.794668912036</c:v>
                </c:pt>
                <c:pt idx="9169">
                  <c:v>45457.932014942133</c:v>
                </c:pt>
                <c:pt idx="9170">
                  <c:v>45458.069359409725</c:v>
                </c:pt>
                <c:pt idx="9171">
                  <c:v>45458.206702361109</c:v>
                </c:pt>
                <c:pt idx="9172">
                  <c:v>45458.344047766201</c:v>
                </c:pt>
                <c:pt idx="9173">
                  <c:v>45458.481393344904</c:v>
                </c:pt>
                <c:pt idx="9174">
                  <c:v>45458.618736249999</c:v>
                </c:pt>
                <c:pt idx="9175">
                  <c:v>45458.756080358798</c:v>
                </c:pt>
                <c:pt idx="9176">
                  <c:v>45458.89342601852</c:v>
                </c:pt>
                <c:pt idx="9177">
                  <c:v>45459.030770833335</c:v>
                </c:pt>
                <c:pt idx="9178">
                  <c:v>45459.168114236112</c:v>
                </c:pt>
                <c:pt idx="9179">
                  <c:v>45459.305458275463</c:v>
                </c:pt>
                <c:pt idx="9180">
                  <c:v>45459.442804548613</c:v>
                </c:pt>
                <c:pt idx="9181">
                  <c:v>45459.580147418979</c:v>
                </c:pt>
                <c:pt idx="9182">
                  <c:v>45459.717490636576</c:v>
                </c:pt>
                <c:pt idx="9183">
                  <c:v>45459.854836064813</c:v>
                </c:pt>
                <c:pt idx="9184">
                  <c:v>45459.992181168978</c:v>
                </c:pt>
                <c:pt idx="9185">
                  <c:v>45460.129524872682</c:v>
                </c:pt>
                <c:pt idx="9186">
                  <c:v>45460.266867650462</c:v>
                </c:pt>
                <c:pt idx="9187">
                  <c:v>45460.404213912036</c:v>
                </c:pt>
                <c:pt idx="9188">
                  <c:v>45460.541557395831</c:v>
                </c:pt>
                <c:pt idx="9189">
                  <c:v>45460.678900057872</c:v>
                </c:pt>
                <c:pt idx="9190">
                  <c:v>45460.816244803238</c:v>
                </c:pt>
                <c:pt idx="9191">
                  <c:v>45460.953590254627</c:v>
                </c:pt>
                <c:pt idx="9192">
                  <c:v>45461.090934143518</c:v>
                </c:pt>
                <c:pt idx="9193">
                  <c:v>45461.228276377318</c:v>
                </c:pt>
                <c:pt idx="9194">
                  <c:v>45461.365622129626</c:v>
                </c:pt>
                <c:pt idx="9195">
                  <c:v>45461.502966585649</c:v>
                </c:pt>
                <c:pt idx="9196">
                  <c:v>45461.640308993054</c:v>
                </c:pt>
                <c:pt idx="9197">
                  <c:v>45461.777652893521</c:v>
                </c:pt>
                <c:pt idx="9198">
                  <c:v>45461.914998171298</c:v>
                </c:pt>
                <c:pt idx="9199">
                  <c:v>45462.052342280091</c:v>
                </c:pt>
                <c:pt idx="9200">
                  <c:v>45462.189684826386</c:v>
                </c:pt>
                <c:pt idx="9201">
                  <c:v>45462.327028993059</c:v>
                </c:pt>
                <c:pt idx="9202">
                  <c:v>45462.464374282405</c:v>
                </c:pt>
                <c:pt idx="9203">
                  <c:v>45462.601716527781</c:v>
                </c:pt>
                <c:pt idx="9204">
                  <c:v>45462.739059629632</c:v>
                </c:pt>
                <c:pt idx="9205">
                  <c:v>45462.876404745373</c:v>
                </c:pt>
                <c:pt idx="9206">
                  <c:v>45463.013749016201</c:v>
                </c:pt>
                <c:pt idx="9207">
                  <c:v>45463.151092025466</c:v>
                </c:pt>
                <c:pt idx="9208">
                  <c:v>45463.288434930553</c:v>
                </c:pt>
                <c:pt idx="9209">
                  <c:v>45463.425780810183</c:v>
                </c:pt>
                <c:pt idx="9210">
                  <c:v>45463.563123402775</c:v>
                </c:pt>
                <c:pt idx="9211">
                  <c:v>45463.700465868053</c:v>
                </c:pt>
                <c:pt idx="9212">
                  <c:v>45463.837810486111</c:v>
                </c:pt>
                <c:pt idx="9213">
                  <c:v>45463.975155300926</c:v>
                </c:pt>
                <c:pt idx="9214">
                  <c:v>45464.112498622686</c:v>
                </c:pt>
                <c:pt idx="9215">
                  <c:v>45464.24984045139</c:v>
                </c:pt>
                <c:pt idx="9216">
                  <c:v>45464.387186087966</c:v>
                </c:pt>
                <c:pt idx="9217">
                  <c:v>45464.524529386574</c:v>
                </c:pt>
                <c:pt idx="9218">
                  <c:v>45464.661871296295</c:v>
                </c:pt>
                <c:pt idx="9219">
                  <c:v>45464.799215069441</c:v>
                </c:pt>
                <c:pt idx="9220">
                  <c:v>45464.936560023147</c:v>
                </c:pt>
                <c:pt idx="9221">
                  <c:v>45465.073903391203</c:v>
                </c:pt>
                <c:pt idx="9222">
                  <c:v>45465.211245231483</c:v>
                </c:pt>
                <c:pt idx="9223">
                  <c:v>45465.348589756948</c:v>
                </c:pt>
                <c:pt idx="9224">
                  <c:v>45465.485934166667</c:v>
                </c:pt>
                <c:pt idx="9225">
                  <c:v>45465.623276030092</c:v>
                </c:pt>
                <c:pt idx="9226">
                  <c:v>45465.760619155095</c:v>
                </c:pt>
                <c:pt idx="9227">
                  <c:v>45465.897963761578</c:v>
                </c:pt>
                <c:pt idx="9228">
                  <c:v>45466.035307500002</c:v>
                </c:pt>
                <c:pt idx="9229">
                  <c:v>45466.172649791668</c:v>
                </c:pt>
                <c:pt idx="9230">
                  <c:v>45466.309992916664</c:v>
                </c:pt>
                <c:pt idx="9231">
                  <c:v>45466.447338043981</c:v>
                </c:pt>
                <c:pt idx="9232">
                  <c:v>45466.584679814812</c:v>
                </c:pt>
                <c:pt idx="9233">
                  <c:v>45466.722022037036</c:v>
                </c:pt>
                <c:pt idx="9234">
                  <c:v>45466.859366481483</c:v>
                </c:pt>
                <c:pt idx="9235">
                  <c:v>45466.996710462961</c:v>
                </c:pt>
                <c:pt idx="9236">
                  <c:v>45467.134053078706</c:v>
                </c:pt>
                <c:pt idx="9237">
                  <c:v>45467.27139494213</c:v>
                </c:pt>
                <c:pt idx="9238">
                  <c:v>45467.408740196763</c:v>
                </c:pt>
                <c:pt idx="9239">
                  <c:v>45467.546082569446</c:v>
                </c:pt>
                <c:pt idx="9240">
                  <c:v>45467.683424247683</c:v>
                </c:pt>
                <c:pt idx="9241">
                  <c:v>45467.820768055557</c:v>
                </c:pt>
                <c:pt idx="9242">
                  <c:v>45467.958112453707</c:v>
                </c:pt>
                <c:pt idx="9243">
                  <c:v>45468.095455312498</c:v>
                </c:pt>
                <c:pt idx="9244">
                  <c:v>45468.232796493059</c:v>
                </c:pt>
                <c:pt idx="9245">
                  <c:v>45468.370141331019</c:v>
                </c:pt>
                <c:pt idx="9246">
                  <c:v>45468.507484606482</c:v>
                </c:pt>
                <c:pt idx="9247">
                  <c:v>45468.644825960648</c:v>
                </c:pt>
                <c:pt idx="9248">
                  <c:v>45468.782168877318</c:v>
                </c:pt>
                <c:pt idx="9249">
                  <c:v>45468.919513159723</c:v>
                </c:pt>
                <c:pt idx="9250">
                  <c:v>45469.05685616898</c:v>
                </c:pt>
                <c:pt idx="9251">
                  <c:v>45469.19419761574</c:v>
                </c:pt>
                <c:pt idx="9252">
                  <c:v>45469.331540891202</c:v>
                </c:pt>
                <c:pt idx="9253">
                  <c:v>45469.468885069444</c:v>
                </c:pt>
                <c:pt idx="9254">
                  <c:v>45469.60622627315</c:v>
                </c:pt>
                <c:pt idx="9255">
                  <c:v>45469.743568449077</c:v>
                </c:pt>
                <c:pt idx="9256">
                  <c:v>45469.880912511573</c:v>
                </c:pt>
                <c:pt idx="9257">
                  <c:v>45470.018255717594</c:v>
                </c:pt>
                <c:pt idx="9258">
                  <c:v>45470.155597638892</c:v>
                </c:pt>
                <c:pt idx="9259">
                  <c:v>45470.292939641207</c:v>
                </c:pt>
                <c:pt idx="9260">
                  <c:v>45470.430284444446</c:v>
                </c:pt>
                <c:pt idx="9261">
                  <c:v>45470.567625914351</c:v>
                </c:pt>
                <c:pt idx="9262">
                  <c:v>45470.704967361111</c:v>
                </c:pt>
                <c:pt idx="9263">
                  <c:v>45470.842310995373</c:v>
                </c:pt>
                <c:pt idx="9264">
                  <c:v>45470.979654699076</c:v>
                </c:pt>
                <c:pt idx="9265">
                  <c:v>45471.116996909725</c:v>
                </c:pt>
                <c:pt idx="9266">
                  <c:v>45471.254337754632</c:v>
                </c:pt>
                <c:pt idx="9267">
                  <c:v>45471.391682337962</c:v>
                </c:pt>
                <c:pt idx="9268">
                  <c:v>45471.529024479169</c:v>
                </c:pt>
                <c:pt idx="9269">
                  <c:v>45471.666365358797</c:v>
                </c:pt>
                <c:pt idx="9270">
                  <c:v>45471.803708171297</c:v>
                </c:pt>
                <c:pt idx="9271">
                  <c:v>45471.941052060189</c:v>
                </c:pt>
                <c:pt idx="9272">
                  <c:v>45472.078394351855</c:v>
                </c:pt>
                <c:pt idx="9273">
                  <c:v>45472.215735069447</c:v>
                </c:pt>
                <c:pt idx="9274">
                  <c:v>45472.353078703702</c:v>
                </c:pt>
                <c:pt idx="9275">
                  <c:v>45472.490421944443</c:v>
                </c:pt>
                <c:pt idx="9276">
                  <c:v>45472.62776275463</c:v>
                </c:pt>
                <c:pt idx="9277">
                  <c:v>45472.76510488426</c:v>
                </c:pt>
                <c:pt idx="9278">
                  <c:v>45472.902448437497</c:v>
                </c:pt>
                <c:pt idx="9279">
                  <c:v>45473.039791099538</c:v>
                </c:pt>
                <c:pt idx="9280">
                  <c:v>45473.177132245371</c:v>
                </c:pt>
                <c:pt idx="9281">
                  <c:v>45473.314474421299</c:v>
                </c:pt>
                <c:pt idx="9282">
                  <c:v>45473.451818391201</c:v>
                </c:pt>
                <c:pt idx="9283">
                  <c:v>45473.589159062503</c:v>
                </c:pt>
                <c:pt idx="9284">
                  <c:v>45473.726500289355</c:v>
                </c:pt>
                <c:pt idx="9285">
                  <c:v>45473.863843726853</c:v>
                </c:pt>
                <c:pt idx="9286">
                  <c:v>45474.00118655093</c:v>
                </c:pt>
                <c:pt idx="9287">
                  <c:v>45474.138528078707</c:v>
                </c:pt>
                <c:pt idx="9288">
                  <c:v>45474.275869004632</c:v>
                </c:pt>
                <c:pt idx="9289">
                  <c:v>45474.413213229163</c:v>
                </c:pt>
                <c:pt idx="9290">
                  <c:v>45474.550554467591</c:v>
                </c:pt>
                <c:pt idx="9291">
                  <c:v>45474.687895162038</c:v>
                </c:pt>
                <c:pt idx="9292">
                  <c:v>45474.825237997684</c:v>
                </c:pt>
                <c:pt idx="9293">
                  <c:v>45474.962581319443</c:v>
                </c:pt>
                <c:pt idx="9294">
                  <c:v>45475.099923113426</c:v>
                </c:pt>
                <c:pt idx="9295">
                  <c:v>45475.237263252318</c:v>
                </c:pt>
                <c:pt idx="9296">
                  <c:v>45475.374607141202</c:v>
                </c:pt>
                <c:pt idx="9297">
                  <c:v>45475.511949236112</c:v>
                </c:pt>
                <c:pt idx="9298">
                  <c:v>45475.649289537039</c:v>
                </c:pt>
                <c:pt idx="9299">
                  <c:v>45475.78663145833</c:v>
                </c:pt>
                <c:pt idx="9300">
                  <c:v>45475.923974756945</c:v>
                </c:pt>
                <c:pt idx="9301">
                  <c:v>45476.061316666666</c:v>
                </c:pt>
                <c:pt idx="9302">
                  <c:v>45476.198657037035</c:v>
                </c:pt>
                <c:pt idx="9303">
                  <c:v>45476.335999432871</c:v>
                </c:pt>
                <c:pt idx="9304">
                  <c:v>45476.473342511577</c:v>
                </c:pt>
                <c:pt idx="9305">
                  <c:v>45476.610682708335</c:v>
                </c:pt>
                <c:pt idx="9306">
                  <c:v>45476.748023969907</c:v>
                </c:pt>
                <c:pt idx="9307">
                  <c:v>45476.88536699074</c:v>
                </c:pt>
                <c:pt idx="9308">
                  <c:v>45477.022709178244</c:v>
                </c:pt>
                <c:pt idx="9309">
                  <c:v>45477.160050034719</c:v>
                </c:pt>
                <c:pt idx="9310">
                  <c:v>45477.297391157408</c:v>
                </c:pt>
                <c:pt idx="9311">
                  <c:v>45477.434734918985</c:v>
                </c:pt>
                <c:pt idx="9312">
                  <c:v>45477.572075289354</c:v>
                </c:pt>
                <c:pt idx="9313">
                  <c:v>45477.709415775462</c:v>
                </c:pt>
                <c:pt idx="9314">
                  <c:v>45477.846758460648</c:v>
                </c:pt>
                <c:pt idx="9315">
                  <c:v>45477.984101087961</c:v>
                </c:pt>
                <c:pt idx="9316">
                  <c:v>45478.121442268515</c:v>
                </c:pt>
                <c:pt idx="9317">
                  <c:v>45478.258782199075</c:v>
                </c:pt>
                <c:pt idx="9318">
                  <c:v>45478.396125798608</c:v>
                </c:pt>
                <c:pt idx="9319">
                  <c:v>45478.533466840279</c:v>
                </c:pt>
                <c:pt idx="9320">
                  <c:v>45478.670806770831</c:v>
                </c:pt>
                <c:pt idx="9321">
                  <c:v>45478.808148703705</c:v>
                </c:pt>
                <c:pt idx="9322">
                  <c:v>45478.945491585648</c:v>
                </c:pt>
                <c:pt idx="9323">
                  <c:v>45479.082832881948</c:v>
                </c:pt>
                <c:pt idx="9324">
                  <c:v>45479.220172569447</c:v>
                </c:pt>
                <c:pt idx="9325">
                  <c:v>45479.357515405092</c:v>
                </c:pt>
                <c:pt idx="9326">
                  <c:v>45479.494857534723</c:v>
                </c:pt>
                <c:pt idx="9327">
                  <c:v>45479.632197372688</c:v>
                </c:pt>
                <c:pt idx="9328">
                  <c:v>45479.769538587963</c:v>
                </c:pt>
                <c:pt idx="9329">
                  <c:v>45479.906881192132</c:v>
                </c:pt>
                <c:pt idx="9330">
                  <c:v>45480.044222824072</c:v>
                </c:pt>
                <c:pt idx="9331">
                  <c:v>45480.181562928243</c:v>
                </c:pt>
                <c:pt idx="9332">
                  <c:v>45480.318904259257</c:v>
                </c:pt>
                <c:pt idx="9333">
                  <c:v>45480.456247164351</c:v>
                </c:pt>
                <c:pt idx="9334">
                  <c:v>45480.593586840281</c:v>
                </c:pt>
                <c:pt idx="9335">
                  <c:v>45480.73092717593</c:v>
                </c:pt>
                <c:pt idx="9336">
                  <c:v>45480.868269675928</c:v>
                </c:pt>
                <c:pt idx="9337">
                  <c:v>45481.00561148148</c:v>
                </c:pt>
                <c:pt idx="9338">
                  <c:v>45481.14295199074</c:v>
                </c:pt>
                <c:pt idx="9339">
                  <c:v>45481.280292083335</c:v>
                </c:pt>
                <c:pt idx="9340">
                  <c:v>45481.417635370373</c:v>
                </c:pt>
                <c:pt idx="9341">
                  <c:v>45481.554975578707</c:v>
                </c:pt>
                <c:pt idx="9342">
                  <c:v>45481.6923153588</c:v>
                </c:pt>
                <c:pt idx="9343">
                  <c:v>45481.829657303242</c:v>
                </c:pt>
                <c:pt idx="9344">
                  <c:v>45481.966999641205</c:v>
                </c:pt>
                <c:pt idx="9345">
                  <c:v>45482.10434046296</c:v>
                </c:pt>
                <c:pt idx="9346">
                  <c:v>45482.241679641207</c:v>
                </c:pt>
                <c:pt idx="9347">
                  <c:v>45482.379022650464</c:v>
                </c:pt>
                <c:pt idx="9348">
                  <c:v>45482.516363645831</c:v>
                </c:pt>
                <c:pt idx="9349">
                  <c:v>45482.653702986114</c:v>
                </c:pt>
                <c:pt idx="9350">
                  <c:v>45482.791044016201</c:v>
                </c:pt>
                <c:pt idx="9351">
                  <c:v>45482.928386388892</c:v>
                </c:pt>
                <c:pt idx="9352">
                  <c:v>45483.06572726852</c:v>
                </c:pt>
                <c:pt idx="9353">
                  <c:v>45483.203066643517</c:v>
                </c:pt>
                <c:pt idx="9354">
                  <c:v>45483.340408240743</c:v>
                </c:pt>
                <c:pt idx="9355">
                  <c:v>45483.477750266204</c:v>
                </c:pt>
                <c:pt idx="9356">
                  <c:v>45483.615089537037</c:v>
                </c:pt>
                <c:pt idx="9357">
                  <c:v>45483.752429918983</c:v>
                </c:pt>
                <c:pt idx="9358">
                  <c:v>45483.889771979164</c:v>
                </c:pt>
                <c:pt idx="9359">
                  <c:v>45484.02711318287</c:v>
                </c:pt>
                <c:pt idx="9360">
                  <c:v>45484.164453032405</c:v>
                </c:pt>
                <c:pt idx="9361">
                  <c:v>45484.301793310187</c:v>
                </c:pt>
                <c:pt idx="9362">
                  <c:v>45484.439136053239</c:v>
                </c:pt>
                <c:pt idx="9363">
                  <c:v>45484.576475393522</c:v>
                </c:pt>
                <c:pt idx="9364">
                  <c:v>45484.71381494213</c:v>
                </c:pt>
                <c:pt idx="9365">
                  <c:v>45484.851156712961</c:v>
                </c:pt>
                <c:pt idx="9366">
                  <c:v>45484.988498287035</c:v>
                </c:pt>
                <c:pt idx="9367">
                  <c:v>45485.125838437503</c:v>
                </c:pt>
                <c:pt idx="9368">
                  <c:v>45485.263177499997</c:v>
                </c:pt>
                <c:pt idx="9369">
                  <c:v>45485.400520138886</c:v>
                </c:pt>
                <c:pt idx="9370">
                  <c:v>45485.537860115743</c:v>
                </c:pt>
                <c:pt idx="9371">
                  <c:v>45485.675199120371</c:v>
                </c:pt>
                <c:pt idx="9372">
                  <c:v>45485.812540173611</c:v>
                </c:pt>
                <c:pt idx="9373">
                  <c:v>45485.949882025459</c:v>
                </c:pt>
                <c:pt idx="9374">
                  <c:v>45486.087227430558</c:v>
                </c:pt>
                <c:pt idx="9375">
                  <c:v>45486.224571192128</c:v>
                </c:pt>
                <c:pt idx="9376">
                  <c:v>45486.361918298608</c:v>
                </c:pt>
                <c:pt idx="9377">
                  <c:v>45486.499264409722</c:v>
                </c:pt>
                <c:pt idx="9378">
                  <c:v>45486.63660834491</c:v>
                </c:pt>
                <c:pt idx="9379">
                  <c:v>45486.773953715281</c:v>
                </c:pt>
                <c:pt idx="9380">
                  <c:v>45486.911300462962</c:v>
                </c:pt>
                <c:pt idx="9381">
                  <c:v>45487.048646157411</c:v>
                </c:pt>
                <c:pt idx="9382">
                  <c:v>45487.185990300924</c:v>
                </c:pt>
                <c:pt idx="9383">
                  <c:v>45487.323335856483</c:v>
                </c:pt>
                <c:pt idx="9384">
                  <c:v>45487.460682766206</c:v>
                </c:pt>
                <c:pt idx="9385">
                  <c:v>45487.598026539352</c:v>
                </c:pt>
                <c:pt idx="9386">
                  <c:v>45487.735371064817</c:v>
                </c:pt>
                <c:pt idx="9387">
                  <c:v>45487.872717696759</c:v>
                </c:pt>
                <c:pt idx="9388">
                  <c:v>45488.010063541667</c:v>
                </c:pt>
                <c:pt idx="9389">
                  <c:v>45488.147408124998</c:v>
                </c:pt>
                <c:pt idx="9390">
                  <c:v>45488.28475244213</c:v>
                </c:pt>
                <c:pt idx="9391">
                  <c:v>45488.422099849537</c:v>
                </c:pt>
                <c:pt idx="9392">
                  <c:v>45488.559444074075</c:v>
                </c:pt>
                <c:pt idx="9393">
                  <c:v>45488.696788020832</c:v>
                </c:pt>
                <c:pt idx="9394">
                  <c:v>45488.834134131946</c:v>
                </c:pt>
                <c:pt idx="9395">
                  <c:v>45488.971480532404</c:v>
                </c:pt>
                <c:pt idx="9396">
                  <c:v>45489.108825428244</c:v>
                </c:pt>
                <c:pt idx="9397">
                  <c:v>45489.246168750004</c:v>
                </c:pt>
                <c:pt idx="9398">
                  <c:v>45489.383515914349</c:v>
                </c:pt>
                <c:pt idx="9399">
                  <c:v>45489.520860891207</c:v>
                </c:pt>
                <c:pt idx="9400">
                  <c:v>45489.658204340281</c:v>
                </c:pt>
                <c:pt idx="9401">
                  <c:v>45489.795549548609</c:v>
                </c:pt>
                <c:pt idx="9402">
                  <c:v>45489.932896053244</c:v>
                </c:pt>
                <c:pt idx="9403">
                  <c:v>45490.070241006943</c:v>
                </c:pt>
                <c:pt idx="9404">
                  <c:v>45490.207584444448</c:v>
                </c:pt>
                <c:pt idx="9405">
                  <c:v>45490.344930335646</c:v>
                </c:pt>
                <c:pt idx="9406">
                  <c:v>45490.482276400464</c:v>
                </c:pt>
                <c:pt idx="9407">
                  <c:v>45490.619619803241</c:v>
                </c:pt>
                <c:pt idx="9408">
                  <c:v>45490.756964409724</c:v>
                </c:pt>
                <c:pt idx="9409">
                  <c:v>45490.894310567128</c:v>
                </c:pt>
                <c:pt idx="9410">
                  <c:v>45491.031655891202</c:v>
                </c:pt>
                <c:pt idx="9411">
                  <c:v>45491.168999814814</c:v>
                </c:pt>
                <c:pt idx="9412">
                  <c:v>45491.306344363424</c:v>
                </c:pt>
                <c:pt idx="9413">
                  <c:v>45491.443691145832</c:v>
                </c:pt>
                <c:pt idx="9414">
                  <c:v>45491.58103454861</c:v>
                </c:pt>
                <c:pt idx="9415">
                  <c:v>45491.718378275466</c:v>
                </c:pt>
                <c:pt idx="9416">
                  <c:v>45491.855724236113</c:v>
                </c:pt>
                <c:pt idx="9417">
                  <c:v>45491.993069861113</c:v>
                </c:pt>
                <c:pt idx="9418">
                  <c:v>45492.130414108797</c:v>
                </c:pt>
                <c:pt idx="9419">
                  <c:v>45492.26775741898</c:v>
                </c:pt>
                <c:pt idx="9420">
                  <c:v>45492.405104212965</c:v>
                </c:pt>
                <c:pt idx="9421">
                  <c:v>45492.542448252316</c:v>
                </c:pt>
                <c:pt idx="9422">
                  <c:v>45492.679791458337</c:v>
                </c:pt>
                <c:pt idx="9423">
                  <c:v>45492.817136759259</c:v>
                </c:pt>
                <c:pt idx="9424">
                  <c:v>45492.954482766203</c:v>
                </c:pt>
                <c:pt idx="9425">
                  <c:v>45493.09182721065</c:v>
                </c:pt>
                <c:pt idx="9426">
                  <c:v>45493.229170011575</c:v>
                </c:pt>
                <c:pt idx="9427">
                  <c:v>45493.366516307869</c:v>
                </c:pt>
                <c:pt idx="9428">
                  <c:v>45493.503861342593</c:v>
                </c:pt>
                <c:pt idx="9429">
                  <c:v>45493.641204317129</c:v>
                </c:pt>
                <c:pt idx="9430">
                  <c:v>45493.778548796297</c:v>
                </c:pt>
                <c:pt idx="9431">
                  <c:v>45493.915894641206</c:v>
                </c:pt>
                <c:pt idx="9432">
                  <c:v>45494.053239340275</c:v>
                </c:pt>
                <c:pt idx="9433">
                  <c:v>45494.190582465279</c:v>
                </c:pt>
                <c:pt idx="9434">
                  <c:v>45494.327927222221</c:v>
                </c:pt>
              </c:numCache>
            </c:numRef>
          </c:xVal>
          <c:yVal>
            <c:numRef>
              <c:f>'[Aura_Landsat-8_Phasing_at_Orbit_Intersection.xlsx]Southern Intersection'!$G$1:$G$9435</c:f>
              <c:numCache>
                <c:formatCode>General</c:formatCode>
                <c:ptCount val="9435"/>
                <c:pt idx="0">
                  <c:v>14.166910551000001</c:v>
                </c:pt>
                <c:pt idx="1">
                  <c:v>144.15702047900001</c:v>
                </c:pt>
                <c:pt idx="2">
                  <c:v>248.94039842500001</c:v>
                </c:pt>
                <c:pt idx="3">
                  <c:v>160.65751069800001</c:v>
                </c:pt>
                <c:pt idx="4">
                  <c:v>139.668438546</c:v>
                </c:pt>
                <c:pt idx="5">
                  <c:v>321.03860900000001</c:v>
                </c:pt>
                <c:pt idx="6">
                  <c:v>109.772426768</c:v>
                </c:pt>
                <c:pt idx="7">
                  <c:v>60.415820156999999</c:v>
                </c:pt>
                <c:pt idx="8">
                  <c:v>164.03943693900001</c:v>
                </c:pt>
                <c:pt idx="9">
                  <c:v>201.876766844</c:v>
                </c:pt>
                <c:pt idx="10">
                  <c:v>110.88596240699999</c:v>
                </c:pt>
                <c:pt idx="11">
                  <c:v>197.65556202299999</c:v>
                </c:pt>
                <c:pt idx="12">
                  <c:v>322.69037482900001</c:v>
                </c:pt>
                <c:pt idx="13">
                  <c:v>103.52336671</c:v>
                </c:pt>
                <c:pt idx="14">
                  <c:v>50.526024608</c:v>
                </c:pt>
                <c:pt idx="15">
                  <c:v>117.102101041</c:v>
                </c:pt>
                <c:pt idx="16">
                  <c:v>175.227764992</c:v>
                </c:pt>
                <c:pt idx="17">
                  <c:v>165.92407405599999</c:v>
                </c:pt>
                <c:pt idx="18">
                  <c:v>176.866907282</c:v>
                </c:pt>
                <c:pt idx="19">
                  <c:v>291.58307990100002</c:v>
                </c:pt>
                <c:pt idx="20">
                  <c:v>266.13079182899997</c:v>
                </c:pt>
                <c:pt idx="21">
                  <c:v>175.00132963900001</c:v>
                </c:pt>
                <c:pt idx="22">
                  <c:v>124.577322129</c:v>
                </c:pt>
                <c:pt idx="23">
                  <c:v>154.24853712000001</c:v>
                </c:pt>
                <c:pt idx="24">
                  <c:v>271.52939339199997</c:v>
                </c:pt>
                <c:pt idx="25">
                  <c:v>221.98085278600001</c:v>
                </c:pt>
                <c:pt idx="26">
                  <c:v>227.269187851</c:v>
                </c:pt>
                <c:pt idx="27">
                  <c:v>305.39769658099999</c:v>
                </c:pt>
                <c:pt idx="28">
                  <c:v>87.634308035000004</c:v>
                </c:pt>
                <c:pt idx="29">
                  <c:v>61.450403438000002</c:v>
                </c:pt>
                <c:pt idx="30">
                  <c:v>196.65800434400001</c:v>
                </c:pt>
                <c:pt idx="31">
                  <c:v>247.677046477</c:v>
                </c:pt>
                <c:pt idx="32">
                  <c:v>146.562758035</c:v>
                </c:pt>
                <c:pt idx="33">
                  <c:v>194.76153511999999</c:v>
                </c:pt>
                <c:pt idx="34">
                  <c:v>396.91873836799999</c:v>
                </c:pt>
                <c:pt idx="35">
                  <c:v>175.53168825899999</c:v>
                </c:pt>
                <c:pt idx="36">
                  <c:v>106.394858462</c:v>
                </c:pt>
                <c:pt idx="37">
                  <c:v>228.57912315600001</c:v>
                </c:pt>
                <c:pt idx="38">
                  <c:v>308.35699897000001</c:v>
                </c:pt>
                <c:pt idx="39">
                  <c:v>230.09983812199999</c:v>
                </c:pt>
                <c:pt idx="40">
                  <c:v>257.62163166699997</c:v>
                </c:pt>
                <c:pt idx="41">
                  <c:v>357.69154837100001</c:v>
                </c:pt>
                <c:pt idx="42">
                  <c:v>233.469860033</c:v>
                </c:pt>
                <c:pt idx="43">
                  <c:v>191.733966764</c:v>
                </c:pt>
                <c:pt idx="44">
                  <c:v>143.03333085599999</c:v>
                </c:pt>
                <c:pt idx="45">
                  <c:v>135.45668497299999</c:v>
                </c:pt>
                <c:pt idx="46">
                  <c:v>208.45313321899999</c:v>
                </c:pt>
                <c:pt idx="47">
                  <c:v>229.47428069099999</c:v>
                </c:pt>
                <c:pt idx="48">
                  <c:v>301.41764841999998</c:v>
                </c:pt>
                <c:pt idx="49">
                  <c:v>284.99176645400001</c:v>
                </c:pt>
                <c:pt idx="50">
                  <c:v>123.91813165000001</c:v>
                </c:pt>
                <c:pt idx="51">
                  <c:v>138.744118719</c:v>
                </c:pt>
                <c:pt idx="52">
                  <c:v>267.61096707199999</c:v>
                </c:pt>
                <c:pt idx="53">
                  <c:v>343.37469784000001</c:v>
                </c:pt>
                <c:pt idx="54">
                  <c:v>217.36259047499999</c:v>
                </c:pt>
                <c:pt idx="55">
                  <c:v>229.61793052900001</c:v>
                </c:pt>
                <c:pt idx="56">
                  <c:v>436.09439951500002</c:v>
                </c:pt>
                <c:pt idx="57">
                  <c:v>197.27268146500001</c:v>
                </c:pt>
                <c:pt idx="58">
                  <c:v>103.083995126</c:v>
                </c:pt>
                <c:pt idx="59">
                  <c:v>206.61245165</c:v>
                </c:pt>
                <c:pt idx="60">
                  <c:v>291.10218361699998</c:v>
                </c:pt>
                <c:pt idx="61">
                  <c:v>213.52897330600001</c:v>
                </c:pt>
                <c:pt idx="62">
                  <c:v>257.08905262299999</c:v>
                </c:pt>
                <c:pt idx="63">
                  <c:v>364.31446269600002</c:v>
                </c:pt>
                <c:pt idx="64">
                  <c:v>176.342124622</c:v>
                </c:pt>
                <c:pt idx="65">
                  <c:v>156.444232766</c:v>
                </c:pt>
                <c:pt idx="66">
                  <c:v>227.032743391</c:v>
                </c:pt>
                <c:pt idx="67">
                  <c:v>247.84109500100001</c:v>
                </c:pt>
                <c:pt idx="68">
                  <c:v>215.925906411</c:v>
                </c:pt>
                <c:pt idx="69">
                  <c:v>283.81237727600001</c:v>
                </c:pt>
                <c:pt idx="70">
                  <c:v>406.76625868299999</c:v>
                </c:pt>
                <c:pt idx="71">
                  <c:v>320.48956530300001</c:v>
                </c:pt>
                <c:pt idx="72">
                  <c:v>217.383033402</c:v>
                </c:pt>
                <c:pt idx="73">
                  <c:v>189.768058814</c:v>
                </c:pt>
                <c:pt idx="74">
                  <c:v>239.076248924</c:v>
                </c:pt>
                <c:pt idx="75">
                  <c:v>336.64052361900002</c:v>
                </c:pt>
                <c:pt idx="76">
                  <c:v>253.42914004100001</c:v>
                </c:pt>
                <c:pt idx="77">
                  <c:v>276.47887255400002</c:v>
                </c:pt>
                <c:pt idx="78">
                  <c:v>382.22226932900003</c:v>
                </c:pt>
                <c:pt idx="79">
                  <c:v>174.093523226</c:v>
                </c:pt>
                <c:pt idx="80">
                  <c:v>122.99453664399999</c:v>
                </c:pt>
                <c:pt idx="81">
                  <c:v>236.21854095200001</c:v>
                </c:pt>
                <c:pt idx="82">
                  <c:v>323.05457130500002</c:v>
                </c:pt>
                <c:pt idx="83">
                  <c:v>257.30493517100001</c:v>
                </c:pt>
                <c:pt idx="84">
                  <c:v>271.24274885199998</c:v>
                </c:pt>
                <c:pt idx="85">
                  <c:v>438.82030930600001</c:v>
                </c:pt>
                <c:pt idx="86">
                  <c:v>229.17333903599999</c:v>
                </c:pt>
                <c:pt idx="87">
                  <c:v>198.89480248999999</c:v>
                </c:pt>
                <c:pt idx="88">
                  <c:v>324.91208096100002</c:v>
                </c:pt>
                <c:pt idx="89">
                  <c:v>368.27729680800002</c:v>
                </c:pt>
                <c:pt idx="90">
                  <c:v>256.338918922</c:v>
                </c:pt>
                <c:pt idx="91">
                  <c:v>327.80335723899998</c:v>
                </c:pt>
                <c:pt idx="92">
                  <c:v>456.972242768</c:v>
                </c:pt>
                <c:pt idx="93">
                  <c:v>286.303997186</c:v>
                </c:pt>
                <c:pt idx="94">
                  <c:v>211.999657869</c:v>
                </c:pt>
                <c:pt idx="95">
                  <c:v>188.21389432199999</c:v>
                </c:pt>
                <c:pt idx="96">
                  <c:v>231.97824856099999</c:v>
                </c:pt>
                <c:pt idx="97">
                  <c:v>294.76532395999999</c:v>
                </c:pt>
                <c:pt idx="98">
                  <c:v>284.20628864999998</c:v>
                </c:pt>
                <c:pt idx="99">
                  <c:v>345.72785763299999</c:v>
                </c:pt>
                <c:pt idx="100">
                  <c:v>361.82104052300002</c:v>
                </c:pt>
                <c:pt idx="101">
                  <c:v>238.352350401</c:v>
                </c:pt>
                <c:pt idx="102">
                  <c:v>227.74740359399999</c:v>
                </c:pt>
                <c:pt idx="103">
                  <c:v>298.71499670700001</c:v>
                </c:pt>
                <c:pt idx="104">
                  <c:v>389.49806002700001</c:v>
                </c:pt>
                <c:pt idx="105">
                  <c:v>314.95376879299999</c:v>
                </c:pt>
                <c:pt idx="106">
                  <c:v>323.939352515</c:v>
                </c:pt>
                <c:pt idx="107">
                  <c:v>468.19643271400003</c:v>
                </c:pt>
                <c:pt idx="108">
                  <c:v>213.241869307</c:v>
                </c:pt>
                <c:pt idx="109">
                  <c:v>157.271676367</c:v>
                </c:pt>
                <c:pt idx="110">
                  <c:v>289.93582778500001</c:v>
                </c:pt>
                <c:pt idx="111">
                  <c:v>349.630610752</c:v>
                </c:pt>
                <c:pt idx="112">
                  <c:v>229.24593304800001</c:v>
                </c:pt>
                <c:pt idx="113">
                  <c:v>284.71031031500002</c:v>
                </c:pt>
                <c:pt idx="114">
                  <c:v>453.10458091100003</c:v>
                </c:pt>
                <c:pt idx="115">
                  <c:v>250.326119947</c:v>
                </c:pt>
                <c:pt idx="116">
                  <c:v>192.37676160199999</c:v>
                </c:pt>
                <c:pt idx="117">
                  <c:v>262.198586095</c:v>
                </c:pt>
                <c:pt idx="118">
                  <c:v>327.99661826400001</c:v>
                </c:pt>
                <c:pt idx="119">
                  <c:v>302.51566387299999</c:v>
                </c:pt>
                <c:pt idx="120">
                  <c:v>342.35773720499998</c:v>
                </c:pt>
                <c:pt idx="121">
                  <c:v>424.61119845299999</c:v>
                </c:pt>
                <c:pt idx="122">
                  <c:v>343.94580358500002</c:v>
                </c:pt>
                <c:pt idx="123">
                  <c:v>288.339108194</c:v>
                </c:pt>
                <c:pt idx="124">
                  <c:v>248.52174805499999</c:v>
                </c:pt>
                <c:pt idx="125">
                  <c:v>245.816199837</c:v>
                </c:pt>
                <c:pt idx="126">
                  <c:v>321.20255308899999</c:v>
                </c:pt>
                <c:pt idx="127">
                  <c:v>297.54950299900003</c:v>
                </c:pt>
                <c:pt idx="128">
                  <c:v>352.24990341799997</c:v>
                </c:pt>
                <c:pt idx="129">
                  <c:v>398.63413064999997</c:v>
                </c:pt>
                <c:pt idx="130">
                  <c:v>171.52232002599999</c:v>
                </c:pt>
                <c:pt idx="131">
                  <c:v>150.26951528199999</c:v>
                </c:pt>
                <c:pt idx="132">
                  <c:v>308.90358808899998</c:v>
                </c:pt>
                <c:pt idx="133">
                  <c:v>390.55495936</c:v>
                </c:pt>
                <c:pt idx="134">
                  <c:v>276.43323036800001</c:v>
                </c:pt>
                <c:pt idx="135">
                  <c:v>271.332360902</c:v>
                </c:pt>
                <c:pt idx="136">
                  <c:v>494.59687065600002</c:v>
                </c:pt>
                <c:pt idx="137">
                  <c:v>290.93679494499997</c:v>
                </c:pt>
                <c:pt idx="138">
                  <c:v>225.62641676199999</c:v>
                </c:pt>
                <c:pt idx="139">
                  <c:v>311.30850331599999</c:v>
                </c:pt>
                <c:pt idx="140">
                  <c:v>377.61446505399999</c:v>
                </c:pt>
                <c:pt idx="141">
                  <c:v>307.26404574100002</c:v>
                </c:pt>
                <c:pt idx="142">
                  <c:v>370.26469980100001</c:v>
                </c:pt>
                <c:pt idx="143">
                  <c:v>452.13899884199998</c:v>
                </c:pt>
                <c:pt idx="144">
                  <c:v>265.76708556099999</c:v>
                </c:pt>
                <c:pt idx="145">
                  <c:v>236.503137219</c:v>
                </c:pt>
                <c:pt idx="146">
                  <c:v>252.18824691500001</c:v>
                </c:pt>
                <c:pt idx="147">
                  <c:v>269.23956955599999</c:v>
                </c:pt>
                <c:pt idx="148">
                  <c:v>277.95217876700002</c:v>
                </c:pt>
                <c:pt idx="149">
                  <c:v>304.75983469699997</c:v>
                </c:pt>
                <c:pt idx="150">
                  <c:v>420.05148699300003</c:v>
                </c:pt>
                <c:pt idx="151">
                  <c:v>401.20254082700001</c:v>
                </c:pt>
                <c:pt idx="152">
                  <c:v>255.32216565100001</c:v>
                </c:pt>
                <c:pt idx="153">
                  <c:v>230.63181215099999</c:v>
                </c:pt>
                <c:pt idx="154">
                  <c:v>328.93878130100001</c:v>
                </c:pt>
                <c:pt idx="155">
                  <c:v>439.10908987300002</c:v>
                </c:pt>
                <c:pt idx="156">
                  <c:v>334.64415322799999</c:v>
                </c:pt>
                <c:pt idx="157">
                  <c:v>310.25847936100001</c:v>
                </c:pt>
                <c:pt idx="158">
                  <c:v>470.85925522799999</c:v>
                </c:pt>
                <c:pt idx="159">
                  <c:v>248.86278665399999</c:v>
                </c:pt>
                <c:pt idx="160">
                  <c:v>183.735774236</c:v>
                </c:pt>
                <c:pt idx="161">
                  <c:v>276.23756637100001</c:v>
                </c:pt>
                <c:pt idx="162">
                  <c:v>332.93858274199999</c:v>
                </c:pt>
                <c:pt idx="163">
                  <c:v>262.34290619299998</c:v>
                </c:pt>
                <c:pt idx="164">
                  <c:v>321.71682050200002</c:v>
                </c:pt>
                <c:pt idx="165">
                  <c:v>461.86509579800003</c:v>
                </c:pt>
                <c:pt idx="166">
                  <c:v>231.65796453199999</c:v>
                </c:pt>
                <c:pt idx="167">
                  <c:v>199.26406180500001</c:v>
                </c:pt>
                <c:pt idx="168">
                  <c:v>321.996357886</c:v>
                </c:pt>
                <c:pt idx="169">
                  <c:v>374.03936434899998</c:v>
                </c:pt>
                <c:pt idx="170">
                  <c:v>286.59585017199998</c:v>
                </c:pt>
                <c:pt idx="171">
                  <c:v>325.88147712599999</c:v>
                </c:pt>
                <c:pt idx="172">
                  <c:v>460.20360101799997</c:v>
                </c:pt>
                <c:pt idx="173">
                  <c:v>360.55457667000002</c:v>
                </c:pt>
                <c:pt idx="174">
                  <c:v>278.80955380400002</c:v>
                </c:pt>
                <c:pt idx="175">
                  <c:v>202.699058998</c:v>
                </c:pt>
                <c:pt idx="176">
                  <c:v>226.22057370300001</c:v>
                </c:pt>
                <c:pt idx="177">
                  <c:v>331.37076745000002</c:v>
                </c:pt>
                <c:pt idx="178">
                  <c:v>302.50690410999999</c:v>
                </c:pt>
                <c:pt idx="179">
                  <c:v>319.92969994399999</c:v>
                </c:pt>
                <c:pt idx="180">
                  <c:v>357.70007461400002</c:v>
                </c:pt>
                <c:pt idx="181">
                  <c:v>187.72387832999999</c:v>
                </c:pt>
                <c:pt idx="182">
                  <c:v>184.674800339</c:v>
                </c:pt>
                <c:pt idx="183">
                  <c:v>301.91753665300001</c:v>
                </c:pt>
                <c:pt idx="184">
                  <c:v>356.86774840700002</c:v>
                </c:pt>
                <c:pt idx="185">
                  <c:v>272.61532117799999</c:v>
                </c:pt>
                <c:pt idx="186">
                  <c:v>298.407041085</c:v>
                </c:pt>
                <c:pt idx="187">
                  <c:v>492.42194143699999</c:v>
                </c:pt>
                <c:pt idx="188">
                  <c:v>242.73663709900001</c:v>
                </c:pt>
                <c:pt idx="189">
                  <c:v>174.71125944100001</c:v>
                </c:pt>
                <c:pt idx="190">
                  <c:v>306.75206376699998</c:v>
                </c:pt>
                <c:pt idx="191">
                  <c:v>378.35437537400003</c:v>
                </c:pt>
                <c:pt idx="192">
                  <c:v>267.90170427300001</c:v>
                </c:pt>
                <c:pt idx="193">
                  <c:v>304.15385588599997</c:v>
                </c:pt>
                <c:pt idx="194">
                  <c:v>432.89737809799999</c:v>
                </c:pt>
                <c:pt idx="195">
                  <c:v>261.15766494899998</c:v>
                </c:pt>
                <c:pt idx="196">
                  <c:v>214.60281892899999</c:v>
                </c:pt>
                <c:pt idx="197">
                  <c:v>209.35057133999999</c:v>
                </c:pt>
                <c:pt idx="198">
                  <c:v>240.10313212</c:v>
                </c:pt>
                <c:pt idx="199">
                  <c:v>276.58847411099998</c:v>
                </c:pt>
                <c:pt idx="200">
                  <c:v>318.44608317299998</c:v>
                </c:pt>
                <c:pt idx="201">
                  <c:v>396.13920679699999</c:v>
                </c:pt>
                <c:pt idx="202">
                  <c:v>344.15731774699998</c:v>
                </c:pt>
                <c:pt idx="203">
                  <c:v>248.713462362</c:v>
                </c:pt>
                <c:pt idx="204">
                  <c:v>247.49493784500001</c:v>
                </c:pt>
                <c:pt idx="205">
                  <c:v>302.07937597199998</c:v>
                </c:pt>
                <c:pt idx="206">
                  <c:v>373.13818308499998</c:v>
                </c:pt>
                <c:pt idx="207">
                  <c:v>287.00375124800001</c:v>
                </c:pt>
                <c:pt idx="208">
                  <c:v>318.87771991300002</c:v>
                </c:pt>
                <c:pt idx="209">
                  <c:v>450.25823715899998</c:v>
                </c:pt>
                <c:pt idx="210">
                  <c:v>194.48390076800001</c:v>
                </c:pt>
                <c:pt idx="211">
                  <c:v>114.092942466</c:v>
                </c:pt>
                <c:pt idx="212">
                  <c:v>252.313438542</c:v>
                </c:pt>
                <c:pt idx="213">
                  <c:v>338.85042710300002</c:v>
                </c:pt>
                <c:pt idx="214">
                  <c:v>245.17953203900001</c:v>
                </c:pt>
                <c:pt idx="215">
                  <c:v>249.92902625400001</c:v>
                </c:pt>
                <c:pt idx="216">
                  <c:v>425.45503272000002</c:v>
                </c:pt>
                <c:pt idx="217">
                  <c:v>237.417819968</c:v>
                </c:pt>
                <c:pt idx="218">
                  <c:v>201.14047566900001</c:v>
                </c:pt>
                <c:pt idx="219">
                  <c:v>289.72786309700001</c:v>
                </c:pt>
                <c:pt idx="220">
                  <c:v>325.08784065999998</c:v>
                </c:pt>
                <c:pt idx="221">
                  <c:v>263.28612841500001</c:v>
                </c:pt>
                <c:pt idx="222">
                  <c:v>332.99947276</c:v>
                </c:pt>
                <c:pt idx="223">
                  <c:v>431.66337323400001</c:v>
                </c:pt>
                <c:pt idx="224">
                  <c:v>274.82549701800002</c:v>
                </c:pt>
                <c:pt idx="225">
                  <c:v>214.86774101</c:v>
                </c:pt>
                <c:pt idx="226">
                  <c:v>187.84953052899999</c:v>
                </c:pt>
                <c:pt idx="227">
                  <c:v>206.070428058</c:v>
                </c:pt>
                <c:pt idx="228">
                  <c:v>261.97553286900001</c:v>
                </c:pt>
                <c:pt idx="229">
                  <c:v>224.58023877599999</c:v>
                </c:pt>
                <c:pt idx="230">
                  <c:v>301.51085340899999</c:v>
                </c:pt>
                <c:pt idx="231">
                  <c:v>340.67312331599999</c:v>
                </c:pt>
                <c:pt idx="232">
                  <c:v>157.34052945400001</c:v>
                </c:pt>
                <c:pt idx="233">
                  <c:v>120.237910703</c:v>
                </c:pt>
                <c:pt idx="234">
                  <c:v>248.03943156099999</c:v>
                </c:pt>
                <c:pt idx="235">
                  <c:v>349.61188053400002</c:v>
                </c:pt>
                <c:pt idx="236">
                  <c:v>257.336687337</c:v>
                </c:pt>
                <c:pt idx="237">
                  <c:v>232.36881182799999</c:v>
                </c:pt>
                <c:pt idx="238">
                  <c:v>411.715262177</c:v>
                </c:pt>
                <c:pt idx="239">
                  <c:v>197.66969680700001</c:v>
                </c:pt>
                <c:pt idx="240">
                  <c:v>144.51695251500001</c:v>
                </c:pt>
                <c:pt idx="241">
                  <c:v>244.06645715299999</c:v>
                </c:pt>
                <c:pt idx="242">
                  <c:v>278.79893574300002</c:v>
                </c:pt>
                <c:pt idx="243">
                  <c:v>185.837686332</c:v>
                </c:pt>
                <c:pt idx="244">
                  <c:v>269.50626707800001</c:v>
                </c:pt>
                <c:pt idx="245">
                  <c:v>390.13177509100001</c:v>
                </c:pt>
                <c:pt idx="246">
                  <c:v>167.24052159999999</c:v>
                </c:pt>
                <c:pt idx="247">
                  <c:v>111.97782588699999</c:v>
                </c:pt>
                <c:pt idx="248">
                  <c:v>175.96142150700001</c:v>
                </c:pt>
                <c:pt idx="249">
                  <c:v>230.23582449</c:v>
                </c:pt>
                <c:pt idx="250">
                  <c:v>216.83126028000001</c:v>
                </c:pt>
                <c:pt idx="251">
                  <c:v>225.01747215099999</c:v>
                </c:pt>
                <c:pt idx="252">
                  <c:v>337.52171226899998</c:v>
                </c:pt>
                <c:pt idx="253">
                  <c:v>308.652052056</c:v>
                </c:pt>
                <c:pt idx="254">
                  <c:v>213.622699576</c:v>
                </c:pt>
                <c:pt idx="255">
                  <c:v>159.21341573699999</c:v>
                </c:pt>
                <c:pt idx="256">
                  <c:v>186.89947917800001</c:v>
                </c:pt>
                <c:pt idx="257">
                  <c:v>301.57768951999998</c:v>
                </c:pt>
                <c:pt idx="258">
                  <c:v>248.297101892</c:v>
                </c:pt>
                <c:pt idx="259">
                  <c:v>249.175994933</c:v>
                </c:pt>
                <c:pt idx="260">
                  <c:v>324.82559734500001</c:v>
                </c:pt>
                <c:pt idx="261">
                  <c:v>104.873689455</c:v>
                </c:pt>
                <c:pt idx="262">
                  <c:v>75.188913088999996</c:v>
                </c:pt>
                <c:pt idx="263">
                  <c:v>206.314312288</c:v>
                </c:pt>
                <c:pt idx="264">
                  <c:v>253.42058886500001</c:v>
                </c:pt>
                <c:pt idx="265">
                  <c:v>150.58591844899999</c:v>
                </c:pt>
                <c:pt idx="266">
                  <c:v>196.213548968</c:v>
                </c:pt>
                <c:pt idx="267">
                  <c:v>396.348551568</c:v>
                </c:pt>
                <c:pt idx="268">
                  <c:v>171.09005211100001</c:v>
                </c:pt>
                <c:pt idx="269">
                  <c:v>99.221015506000001</c:v>
                </c:pt>
                <c:pt idx="270">
                  <c:v>219.480002445</c:v>
                </c:pt>
                <c:pt idx="271">
                  <c:v>295.890983893</c:v>
                </c:pt>
                <c:pt idx="272">
                  <c:v>213.53238170700001</c:v>
                </c:pt>
                <c:pt idx="273">
                  <c:v>237.37122548299999</c:v>
                </c:pt>
                <c:pt idx="274">
                  <c:v>335.76050321899999</c:v>
                </c:pt>
                <c:pt idx="275">
                  <c:v>208.80175038300001</c:v>
                </c:pt>
                <c:pt idx="276">
                  <c:v>163.24168280200001</c:v>
                </c:pt>
                <c:pt idx="277">
                  <c:v>110.391776706</c:v>
                </c:pt>
                <c:pt idx="278">
                  <c:v>100.238869685</c:v>
                </c:pt>
                <c:pt idx="279">
                  <c:v>171.330867665</c:v>
                </c:pt>
                <c:pt idx="280">
                  <c:v>189.208507857</c:v>
                </c:pt>
                <c:pt idx="281">
                  <c:v>256.60843932699999</c:v>
                </c:pt>
                <c:pt idx="282">
                  <c:v>236.740516751</c:v>
                </c:pt>
                <c:pt idx="283">
                  <c:v>74.056233660000004</c:v>
                </c:pt>
                <c:pt idx="284">
                  <c:v>86.026255472000003</c:v>
                </c:pt>
                <c:pt idx="285">
                  <c:v>210.94879552099999</c:v>
                </c:pt>
                <c:pt idx="286">
                  <c:v>282.490963873</c:v>
                </c:pt>
                <c:pt idx="287">
                  <c:v>154.09252790100001</c:v>
                </c:pt>
                <c:pt idx="288">
                  <c:v>164.299707001</c:v>
                </c:pt>
                <c:pt idx="289">
                  <c:v>367.16025322299998</c:v>
                </c:pt>
                <c:pt idx="290">
                  <c:v>124.320088591</c:v>
                </c:pt>
                <c:pt idx="291">
                  <c:v>26.284395098000001</c:v>
                </c:pt>
                <c:pt idx="292">
                  <c:v>128.42053580699999</c:v>
                </c:pt>
                <c:pt idx="293">
                  <c:v>210.15224892000001</c:v>
                </c:pt>
                <c:pt idx="294">
                  <c:v>128.73784553600001</c:v>
                </c:pt>
                <c:pt idx="295">
                  <c:v>168.22980712099999</c:v>
                </c:pt>
                <c:pt idx="296">
                  <c:v>273.24459858199998</c:v>
                </c:pt>
                <c:pt idx="297">
                  <c:v>83.117148228999994</c:v>
                </c:pt>
                <c:pt idx="298">
                  <c:v>59.686896742000002</c:v>
                </c:pt>
                <c:pt idx="299">
                  <c:v>125.957587758</c:v>
                </c:pt>
                <c:pt idx="300">
                  <c:v>143.099364933</c:v>
                </c:pt>
                <c:pt idx="301">
                  <c:v>109.787743213</c:v>
                </c:pt>
                <c:pt idx="302">
                  <c:v>175.233951916</c:v>
                </c:pt>
                <c:pt idx="303">
                  <c:v>293.75657383999999</c:v>
                </c:pt>
                <c:pt idx="304">
                  <c:v>203.586769651</c:v>
                </c:pt>
                <c:pt idx="305">
                  <c:v>98.470580135000006</c:v>
                </c:pt>
                <c:pt idx="306">
                  <c:v>68.924560361000005</c:v>
                </c:pt>
                <c:pt idx="307">
                  <c:v>114.761029169</c:v>
                </c:pt>
                <c:pt idx="308">
                  <c:v>208.20005753300001</c:v>
                </c:pt>
                <c:pt idx="309">
                  <c:v>121.65898181</c:v>
                </c:pt>
                <c:pt idx="310">
                  <c:v>143.40187105000001</c:v>
                </c:pt>
                <c:pt idx="311">
                  <c:v>246.27858403499999</c:v>
                </c:pt>
                <c:pt idx="312">
                  <c:v>34.272014820000003</c:v>
                </c:pt>
                <c:pt idx="313">
                  <c:v>-21.099277573999998</c:v>
                </c:pt>
                <c:pt idx="314">
                  <c:v>90.336171630999999</c:v>
                </c:pt>
                <c:pt idx="315">
                  <c:v>175.27304788699999</c:v>
                </c:pt>
                <c:pt idx="316">
                  <c:v>106.27431756999999</c:v>
                </c:pt>
                <c:pt idx="317">
                  <c:v>115.931415368</c:v>
                </c:pt>
                <c:pt idx="318">
                  <c:v>280.52190460899999</c:v>
                </c:pt>
                <c:pt idx="319">
                  <c:v>69.654050510000005</c:v>
                </c:pt>
                <c:pt idx="320">
                  <c:v>36.645795636000003</c:v>
                </c:pt>
                <c:pt idx="321">
                  <c:v>158.67147451599999</c:v>
                </c:pt>
                <c:pt idx="322">
                  <c:v>198.06635807800001</c:v>
                </c:pt>
                <c:pt idx="323">
                  <c:v>84.488567032000006</c:v>
                </c:pt>
                <c:pt idx="324">
                  <c:v>154.47628682199999</c:v>
                </c:pt>
                <c:pt idx="325">
                  <c:v>279.765788515</c:v>
                </c:pt>
                <c:pt idx="326">
                  <c:v>105.02821205399999</c:v>
                </c:pt>
                <c:pt idx="327">
                  <c:v>27.718654658999998</c:v>
                </c:pt>
                <c:pt idx="328">
                  <c:v>2.9205995499999999</c:v>
                </c:pt>
                <c:pt idx="329">
                  <c:v>44.044523085999998</c:v>
                </c:pt>
                <c:pt idx="330">
                  <c:v>103.0411562</c:v>
                </c:pt>
                <c:pt idx="331">
                  <c:v>88.593368792000007</c:v>
                </c:pt>
                <c:pt idx="332">
                  <c:v>148.81497630699999</c:v>
                </c:pt>
                <c:pt idx="333">
                  <c:v>163.061994744</c:v>
                </c:pt>
                <c:pt idx="334">
                  <c:v>36.235114217000003</c:v>
                </c:pt>
                <c:pt idx="335">
                  <c:v>21.331177457999999</c:v>
                </c:pt>
                <c:pt idx="336">
                  <c:v>89.523926196999994</c:v>
                </c:pt>
                <c:pt idx="337">
                  <c:v>179.28959002600001</c:v>
                </c:pt>
                <c:pt idx="338">
                  <c:v>102.347014129</c:v>
                </c:pt>
                <c:pt idx="339">
                  <c:v>107.090169387</c:v>
                </c:pt>
                <c:pt idx="340">
                  <c:v>247.63927910500001</c:v>
                </c:pt>
                <c:pt idx="341">
                  <c:v>-8.3073744269999992</c:v>
                </c:pt>
                <c:pt idx="342">
                  <c:v>-66.086359282000004</c:v>
                </c:pt>
                <c:pt idx="343">
                  <c:v>63.209007208000003</c:v>
                </c:pt>
                <c:pt idx="344">
                  <c:v>118.89487032</c:v>
                </c:pt>
                <c:pt idx="345">
                  <c:v>-3.986390702</c:v>
                </c:pt>
                <c:pt idx="346">
                  <c:v>50.900508502999998</c:v>
                </c:pt>
                <c:pt idx="347">
                  <c:v>216.35911607200001</c:v>
                </c:pt>
                <c:pt idx="348">
                  <c:v>9.6281367010000007</c:v>
                </c:pt>
                <c:pt idx="349">
                  <c:v>-52.106382281000002</c:v>
                </c:pt>
                <c:pt idx="350">
                  <c:v>16.825364621999999</c:v>
                </c:pt>
                <c:pt idx="351">
                  <c:v>80.947882966999998</c:v>
                </c:pt>
                <c:pt idx="352">
                  <c:v>52.242633462999997</c:v>
                </c:pt>
                <c:pt idx="353">
                  <c:v>88.052704187000003</c:v>
                </c:pt>
                <c:pt idx="354">
                  <c:v>168.10445144400001</c:v>
                </c:pt>
                <c:pt idx="355">
                  <c:v>86.656492748999995</c:v>
                </c:pt>
                <c:pt idx="356">
                  <c:v>28.469391425000001</c:v>
                </c:pt>
                <c:pt idx="357">
                  <c:v>-15.277841403</c:v>
                </c:pt>
                <c:pt idx="358">
                  <c:v>-21.591483963000002</c:v>
                </c:pt>
                <c:pt idx="359">
                  <c:v>53.138632999000002</c:v>
                </c:pt>
                <c:pt idx="360">
                  <c:v>28.277942100000001</c:v>
                </c:pt>
                <c:pt idx="361">
                  <c:v>79.352751893999994</c:v>
                </c:pt>
                <c:pt idx="362">
                  <c:v>121.805748244</c:v>
                </c:pt>
                <c:pt idx="363">
                  <c:v>-107.051819583</c:v>
                </c:pt>
                <c:pt idx="364">
                  <c:v>-129.08621067799999</c:v>
                </c:pt>
                <c:pt idx="365">
                  <c:v>27.091129872</c:v>
                </c:pt>
                <c:pt idx="366">
                  <c:v>105.038368005</c:v>
                </c:pt>
                <c:pt idx="367">
                  <c:v>-12.593940355999999</c:v>
                </c:pt>
                <c:pt idx="368">
                  <c:v>-17.786154496000002</c:v>
                </c:pt>
                <c:pt idx="369">
                  <c:v>203.851316924</c:v>
                </c:pt>
                <c:pt idx="370">
                  <c:v>-3.1427386529999999</c:v>
                </c:pt>
                <c:pt idx="371">
                  <c:v>-72.237426529999993</c:v>
                </c:pt>
                <c:pt idx="372">
                  <c:v>11.75224394</c:v>
                </c:pt>
                <c:pt idx="373">
                  <c:v>77.585239102000003</c:v>
                </c:pt>
                <c:pt idx="374">
                  <c:v>5.1071857139999999</c:v>
                </c:pt>
                <c:pt idx="375">
                  <c:v>64.380841829000005</c:v>
                </c:pt>
                <c:pt idx="376">
                  <c:v>142.90575112600001</c:v>
                </c:pt>
                <c:pt idx="377">
                  <c:v>-43.286079723999997</c:v>
                </c:pt>
                <c:pt idx="378">
                  <c:v>-74.024867692000001</c:v>
                </c:pt>
                <c:pt idx="379">
                  <c:v>-61.466674073999997</c:v>
                </c:pt>
                <c:pt idx="380">
                  <c:v>-47.969834102</c:v>
                </c:pt>
                <c:pt idx="381">
                  <c:v>-40.654380934000002</c:v>
                </c:pt>
                <c:pt idx="382">
                  <c:v>-13.725939177000001</c:v>
                </c:pt>
                <c:pt idx="383">
                  <c:v>99.052163504000006</c:v>
                </c:pt>
                <c:pt idx="384">
                  <c:v>76.522061256000001</c:v>
                </c:pt>
                <c:pt idx="385">
                  <c:v>-72.191066720999999</c:v>
                </c:pt>
                <c:pt idx="386">
                  <c:v>-96.590560441999997</c:v>
                </c:pt>
                <c:pt idx="387">
                  <c:v>0.51464264599999998</c:v>
                </c:pt>
                <c:pt idx="388">
                  <c:v>107.810000028</c:v>
                </c:pt>
                <c:pt idx="389">
                  <c:v>-0.173668289</c:v>
                </c:pt>
                <c:pt idx="390">
                  <c:v>-25.327882996</c:v>
                </c:pt>
                <c:pt idx="391">
                  <c:v>135.133727593</c:v>
                </c:pt>
                <c:pt idx="392">
                  <c:v>-89.149601759000006</c:v>
                </c:pt>
                <c:pt idx="393">
                  <c:v>-157.67223505600001</c:v>
                </c:pt>
                <c:pt idx="394">
                  <c:v>-67.986632681000003</c:v>
                </c:pt>
                <c:pt idx="395">
                  <c:v>-10.563382144</c:v>
                </c:pt>
                <c:pt idx="396">
                  <c:v>-81.843364897000001</c:v>
                </c:pt>
                <c:pt idx="397">
                  <c:v>-42.606541997000001</c:v>
                </c:pt>
                <c:pt idx="398">
                  <c:v>94.173164423000003</c:v>
                </c:pt>
                <c:pt idx="399">
                  <c:v>-136.296731854</c:v>
                </c:pt>
                <c:pt idx="400">
                  <c:v>-168.85483262</c:v>
                </c:pt>
                <c:pt idx="401">
                  <c:v>-48.106071085000004</c:v>
                </c:pt>
                <c:pt idx="402">
                  <c:v>0.75392535999999999</c:v>
                </c:pt>
                <c:pt idx="403">
                  <c:v>-89.270003634999995</c:v>
                </c:pt>
                <c:pt idx="404">
                  <c:v>-48.678552521999997</c:v>
                </c:pt>
                <c:pt idx="405">
                  <c:v>84.595698772000006</c:v>
                </c:pt>
                <c:pt idx="406">
                  <c:v>-18.206490863999999</c:v>
                </c:pt>
                <c:pt idx="407">
                  <c:v>-102.837255394</c:v>
                </c:pt>
                <c:pt idx="408">
                  <c:v>-179.190425326</c:v>
                </c:pt>
                <c:pt idx="409">
                  <c:v>-155.345792343</c:v>
                </c:pt>
                <c:pt idx="410">
                  <c:v>-51.869601615999997</c:v>
                </c:pt>
                <c:pt idx="411">
                  <c:v>-83.928810528</c:v>
                </c:pt>
                <c:pt idx="412">
                  <c:v>-68.451074722000001</c:v>
                </c:pt>
                <c:pt idx="413">
                  <c:v>-29.429728733000001</c:v>
                </c:pt>
                <c:pt idx="414">
                  <c:v>-200.39013592699999</c:v>
                </c:pt>
                <c:pt idx="415">
                  <c:v>-206.15969422500001</c:v>
                </c:pt>
                <c:pt idx="416">
                  <c:v>-91.820558461000005</c:v>
                </c:pt>
                <c:pt idx="417">
                  <c:v>-36.641046993000003</c:v>
                </c:pt>
                <c:pt idx="418">
                  <c:v>-120.103911271</c:v>
                </c:pt>
                <c:pt idx="419">
                  <c:v>-96.263180203000005</c:v>
                </c:pt>
                <c:pt idx="420">
                  <c:v>94.472998305999994</c:v>
                </c:pt>
                <c:pt idx="421">
                  <c:v>-156.61604407199999</c:v>
                </c:pt>
                <c:pt idx="422">
                  <c:v>-223.52663093999999</c:v>
                </c:pt>
                <c:pt idx="423">
                  <c:v>-92.114080247999993</c:v>
                </c:pt>
                <c:pt idx="424">
                  <c:v>-23.046189819999999</c:v>
                </c:pt>
                <c:pt idx="425">
                  <c:v>-136.29159321399999</c:v>
                </c:pt>
                <c:pt idx="426">
                  <c:v>-99.190486454999999</c:v>
                </c:pt>
                <c:pt idx="427">
                  <c:v>30.106072727000001</c:v>
                </c:pt>
                <c:pt idx="428">
                  <c:v>-143.82283021999999</c:v>
                </c:pt>
                <c:pt idx="429">
                  <c:v>-193.18105019800001</c:v>
                </c:pt>
                <c:pt idx="430">
                  <c:v>-199.84263536099999</c:v>
                </c:pt>
                <c:pt idx="431">
                  <c:v>-167.393379993</c:v>
                </c:pt>
                <c:pt idx="432">
                  <c:v>-131.241671475</c:v>
                </c:pt>
                <c:pt idx="433">
                  <c:v>-91.958350436000003</c:v>
                </c:pt>
                <c:pt idx="434">
                  <c:v>-16.934235114</c:v>
                </c:pt>
                <c:pt idx="435">
                  <c:v>-67.679785820999996</c:v>
                </c:pt>
                <c:pt idx="436">
                  <c:v>-162.70934329299999</c:v>
                </c:pt>
                <c:pt idx="437">
                  <c:v>-165.649961924</c:v>
                </c:pt>
                <c:pt idx="438">
                  <c:v>-113.93149714099999</c:v>
                </c:pt>
                <c:pt idx="439">
                  <c:v>-43.920874357000002</c:v>
                </c:pt>
                <c:pt idx="440">
                  <c:v>-127.888502668</c:v>
                </c:pt>
                <c:pt idx="441">
                  <c:v>-96.482809462000006</c:v>
                </c:pt>
                <c:pt idx="442">
                  <c:v>31.877486277999999</c:v>
                </c:pt>
                <c:pt idx="443">
                  <c:v>-226.00547157899999</c:v>
                </c:pt>
                <c:pt idx="444">
                  <c:v>-305.05623286600002</c:v>
                </c:pt>
                <c:pt idx="445">
                  <c:v>-165.91556795400001</c:v>
                </c:pt>
                <c:pt idx="446">
                  <c:v>-80.800388651000006</c:v>
                </c:pt>
                <c:pt idx="447">
                  <c:v>-177.09829809600001</c:v>
                </c:pt>
                <c:pt idx="448">
                  <c:v>-189.94371665599999</c:v>
                </c:pt>
                <c:pt idx="449">
                  <c:v>-12.211458486</c:v>
                </c:pt>
                <c:pt idx="450">
                  <c:v>-201.05445479900001</c:v>
                </c:pt>
                <c:pt idx="451">
                  <c:v>-239.68100980400001</c:v>
                </c:pt>
                <c:pt idx="452">
                  <c:v>-153.28617522499999</c:v>
                </c:pt>
                <c:pt idx="453">
                  <c:v>-115.957376915</c:v>
                </c:pt>
                <c:pt idx="454">
                  <c:v>-176.37830954500001</c:v>
                </c:pt>
                <c:pt idx="455">
                  <c:v>-108.207910048</c:v>
                </c:pt>
                <c:pt idx="456">
                  <c:v>-12.130824565999999</c:v>
                </c:pt>
                <c:pt idx="457">
                  <c:v>-168.936091793</c:v>
                </c:pt>
                <c:pt idx="458">
                  <c:v>-226.94447469299999</c:v>
                </c:pt>
                <c:pt idx="459">
                  <c:v>-254.09084929799999</c:v>
                </c:pt>
                <c:pt idx="460">
                  <c:v>-237.90691198100001</c:v>
                </c:pt>
                <c:pt idx="461">
                  <c:v>-183.861234849</c:v>
                </c:pt>
                <c:pt idx="462">
                  <c:v>-218.722549794</c:v>
                </c:pt>
                <c:pt idx="463">
                  <c:v>-140.301960708</c:v>
                </c:pt>
                <c:pt idx="464">
                  <c:v>-103.162087451</c:v>
                </c:pt>
                <c:pt idx="465">
                  <c:v>-288.37285451499997</c:v>
                </c:pt>
                <c:pt idx="466">
                  <c:v>-325.14620392900002</c:v>
                </c:pt>
                <c:pt idx="467">
                  <c:v>-194.76939498600001</c:v>
                </c:pt>
                <c:pt idx="468">
                  <c:v>-92.880941354000001</c:v>
                </c:pt>
                <c:pt idx="469">
                  <c:v>-187.08083678400001</c:v>
                </c:pt>
                <c:pt idx="470">
                  <c:v>-213.60960080199999</c:v>
                </c:pt>
                <c:pt idx="471">
                  <c:v>-31.230901181</c:v>
                </c:pt>
                <c:pt idx="472">
                  <c:v>-244.406607455</c:v>
                </c:pt>
                <c:pt idx="473">
                  <c:v>-298.69991374</c:v>
                </c:pt>
                <c:pt idx="474">
                  <c:v>-201.24726602000001</c:v>
                </c:pt>
                <c:pt idx="475">
                  <c:v>-165.60691289600001</c:v>
                </c:pt>
                <c:pt idx="476">
                  <c:v>-255.490264682</c:v>
                </c:pt>
                <c:pt idx="477">
                  <c:v>-171.84027595699999</c:v>
                </c:pt>
                <c:pt idx="478">
                  <c:v>-53.186483273999997</c:v>
                </c:pt>
                <c:pt idx="479">
                  <c:v>-277.24370895099997</c:v>
                </c:pt>
                <c:pt idx="480">
                  <c:v>-329.37232726399998</c:v>
                </c:pt>
                <c:pt idx="481">
                  <c:v>-263.54139500399998</c:v>
                </c:pt>
                <c:pt idx="482">
                  <c:v>-210.05997895199999</c:v>
                </c:pt>
                <c:pt idx="483">
                  <c:v>-225.21960639599999</c:v>
                </c:pt>
                <c:pt idx="484">
                  <c:v>-215.653001878</c:v>
                </c:pt>
                <c:pt idx="485">
                  <c:v>-99.795737058</c:v>
                </c:pt>
                <c:pt idx="486">
                  <c:v>-129.3208626</c:v>
                </c:pt>
                <c:pt idx="487">
                  <c:v>-225.80592763600001</c:v>
                </c:pt>
                <c:pt idx="488">
                  <c:v>-281.58058081199999</c:v>
                </c:pt>
                <c:pt idx="489">
                  <c:v>-250.26667782300001</c:v>
                </c:pt>
                <c:pt idx="490">
                  <c:v>-133.63739341199999</c:v>
                </c:pt>
                <c:pt idx="491">
                  <c:v>-187.73561644599999</c:v>
                </c:pt>
                <c:pt idx="492">
                  <c:v>-188.348578352</c:v>
                </c:pt>
                <c:pt idx="493">
                  <c:v>-110.87130070000001</c:v>
                </c:pt>
                <c:pt idx="494">
                  <c:v>-328.10384563299999</c:v>
                </c:pt>
                <c:pt idx="495">
                  <c:v>-357.20394972700001</c:v>
                </c:pt>
                <c:pt idx="496">
                  <c:v>-227.70775510199999</c:v>
                </c:pt>
                <c:pt idx="497">
                  <c:v>-181.35640112499999</c:v>
                </c:pt>
                <c:pt idx="498">
                  <c:v>-279.75637126300001</c:v>
                </c:pt>
                <c:pt idx="499">
                  <c:v>-249.46649559799999</c:v>
                </c:pt>
                <c:pt idx="500">
                  <c:v>-52.81967392</c:v>
                </c:pt>
                <c:pt idx="501">
                  <c:v>-279.47327913200002</c:v>
                </c:pt>
                <c:pt idx="502">
                  <c:v>-349.53272902700002</c:v>
                </c:pt>
                <c:pt idx="503">
                  <c:v>-226.00181608700001</c:v>
                </c:pt>
                <c:pt idx="504">
                  <c:v>-149.16548499800001</c:v>
                </c:pt>
                <c:pt idx="505">
                  <c:v>-232.892721446</c:v>
                </c:pt>
                <c:pt idx="506">
                  <c:v>-209.79913722399999</c:v>
                </c:pt>
                <c:pt idx="507">
                  <c:v>-106.616835145</c:v>
                </c:pt>
                <c:pt idx="508">
                  <c:v>-232.72732248200001</c:v>
                </c:pt>
                <c:pt idx="509">
                  <c:v>-279.08081637399999</c:v>
                </c:pt>
                <c:pt idx="510">
                  <c:v>-333.37611876099999</c:v>
                </c:pt>
                <c:pt idx="511">
                  <c:v>-340.84735208199999</c:v>
                </c:pt>
                <c:pt idx="512">
                  <c:v>-266.31251255799998</c:v>
                </c:pt>
                <c:pt idx="513">
                  <c:v>-248.05580528799999</c:v>
                </c:pt>
                <c:pt idx="514">
                  <c:v>-182.098128188</c:v>
                </c:pt>
                <c:pt idx="515">
                  <c:v>-202.02086491700001</c:v>
                </c:pt>
                <c:pt idx="516">
                  <c:v>-360.53873523800002</c:v>
                </c:pt>
                <c:pt idx="517">
                  <c:v>-346.527991778</c:v>
                </c:pt>
                <c:pt idx="518">
                  <c:v>-222.584433805</c:v>
                </c:pt>
                <c:pt idx="519">
                  <c:v>-151.82874062900001</c:v>
                </c:pt>
                <c:pt idx="520">
                  <c:v>-277.06068673599998</c:v>
                </c:pt>
                <c:pt idx="521">
                  <c:v>-263.06143143700001</c:v>
                </c:pt>
                <c:pt idx="522">
                  <c:v>-60.763259202</c:v>
                </c:pt>
                <c:pt idx="523">
                  <c:v>-304.91585665299999</c:v>
                </c:pt>
                <c:pt idx="524">
                  <c:v>-402.84000846999999</c:v>
                </c:pt>
                <c:pt idx="525">
                  <c:v>-295.99072360500003</c:v>
                </c:pt>
                <c:pt idx="526">
                  <c:v>-212.177364893</c:v>
                </c:pt>
                <c:pt idx="527">
                  <c:v>-294.21659393200002</c:v>
                </c:pt>
                <c:pt idx="528">
                  <c:v>-256.01894813899997</c:v>
                </c:pt>
                <c:pt idx="529">
                  <c:v>-146.82031709200001</c:v>
                </c:pt>
                <c:pt idx="530">
                  <c:v>-333.91726357499999</c:v>
                </c:pt>
                <c:pt idx="531">
                  <c:v>-356.94780509499998</c:v>
                </c:pt>
                <c:pt idx="532">
                  <c:v>-291.74490723700001</c:v>
                </c:pt>
                <c:pt idx="533">
                  <c:v>-273.59450960800001</c:v>
                </c:pt>
                <c:pt idx="534">
                  <c:v>-301.90372337999997</c:v>
                </c:pt>
                <c:pt idx="535">
                  <c:v>-234.34742682199999</c:v>
                </c:pt>
                <c:pt idx="536">
                  <c:v>-116.68796996899999</c:v>
                </c:pt>
                <c:pt idx="537">
                  <c:v>-207.85564016999999</c:v>
                </c:pt>
                <c:pt idx="538">
                  <c:v>-309.15653948599999</c:v>
                </c:pt>
                <c:pt idx="539">
                  <c:v>-335.06419124299998</c:v>
                </c:pt>
                <c:pt idx="540">
                  <c:v>-288.85965626299998</c:v>
                </c:pt>
                <c:pt idx="541">
                  <c:v>-196.22460556600001</c:v>
                </c:pt>
                <c:pt idx="542">
                  <c:v>-281.59793621400001</c:v>
                </c:pt>
                <c:pt idx="543">
                  <c:v>-254.18872547300001</c:v>
                </c:pt>
                <c:pt idx="544">
                  <c:v>-150.24918084699999</c:v>
                </c:pt>
                <c:pt idx="545">
                  <c:v>-362.79656240700001</c:v>
                </c:pt>
                <c:pt idx="546">
                  <c:v>-418.63212566499999</c:v>
                </c:pt>
                <c:pt idx="547">
                  <c:v>-302.81484635599998</c:v>
                </c:pt>
                <c:pt idx="548">
                  <c:v>-213.898513358</c:v>
                </c:pt>
                <c:pt idx="549">
                  <c:v>-228.23470266000001</c:v>
                </c:pt>
                <c:pt idx="550">
                  <c:v>-320.92779868700001</c:v>
                </c:pt>
                <c:pt idx="551">
                  <c:v>-323.06998705699999</c:v>
                </c:pt>
                <c:pt idx="552">
                  <c:v>-271.27023015399999</c:v>
                </c:pt>
                <c:pt idx="553">
                  <c:v>-199.54804146699999</c:v>
                </c:pt>
                <c:pt idx="554">
                  <c:v>-279.78086598900001</c:v>
                </c:pt>
                <c:pt idx="555">
                  <c:v>-246.52032668699999</c:v>
                </c:pt>
                <c:pt idx="556">
                  <c:v>-118.47575313</c:v>
                </c:pt>
                <c:pt idx="557">
                  <c:v>-375.86986703500003</c:v>
                </c:pt>
                <c:pt idx="558">
                  <c:v>-451.53523981500001</c:v>
                </c:pt>
                <c:pt idx="559">
                  <c:v>-309.68418165999998</c:v>
                </c:pt>
                <c:pt idx="560">
                  <c:v>-223.60053517099999</c:v>
                </c:pt>
                <c:pt idx="561">
                  <c:v>-319.86413363000003</c:v>
                </c:pt>
                <c:pt idx="562">
                  <c:v>-313.668672276</c:v>
                </c:pt>
                <c:pt idx="563">
                  <c:v>-132.22301428899999</c:v>
                </c:pt>
                <c:pt idx="564">
                  <c:v>-319.75887962899998</c:v>
                </c:pt>
                <c:pt idx="565">
                  <c:v>-358.11756617499998</c:v>
                </c:pt>
                <c:pt idx="566">
                  <c:v>-271.22573627700001</c:v>
                </c:pt>
                <c:pt idx="567">
                  <c:v>-230.17718203499999</c:v>
                </c:pt>
                <c:pt idx="568">
                  <c:v>-287.76622353099998</c:v>
                </c:pt>
                <c:pt idx="569">
                  <c:v>-218.975676526</c:v>
                </c:pt>
                <c:pt idx="570">
                  <c:v>-122.73436018</c:v>
                </c:pt>
                <c:pt idx="571">
                  <c:v>-277.37546861499999</c:v>
                </c:pt>
                <c:pt idx="572">
                  <c:v>-332.15285381899997</c:v>
                </c:pt>
                <c:pt idx="573">
                  <c:v>-357.68680508300002</c:v>
                </c:pt>
                <c:pt idx="574">
                  <c:v>-341.19558612700001</c:v>
                </c:pt>
                <c:pt idx="575">
                  <c:v>-286.68427545100002</c:v>
                </c:pt>
                <c:pt idx="576">
                  <c:v>-317.75682305700002</c:v>
                </c:pt>
                <c:pt idx="577">
                  <c:v>-236.57088607399999</c:v>
                </c:pt>
                <c:pt idx="578">
                  <c:v>-199.286580501</c:v>
                </c:pt>
                <c:pt idx="579">
                  <c:v>-384.18387288700001</c:v>
                </c:pt>
                <c:pt idx="580">
                  <c:v>-418.67415957899999</c:v>
                </c:pt>
                <c:pt idx="581">
                  <c:v>-284.81304788</c:v>
                </c:pt>
                <c:pt idx="582">
                  <c:v>-181.212230522</c:v>
                </c:pt>
                <c:pt idx="583">
                  <c:v>-275.31000256999999</c:v>
                </c:pt>
                <c:pt idx="584">
                  <c:v>-301.25342270499999</c:v>
                </c:pt>
                <c:pt idx="585">
                  <c:v>-114.867065487</c:v>
                </c:pt>
                <c:pt idx="586">
                  <c:v>-326.01859085900003</c:v>
                </c:pt>
                <c:pt idx="587">
                  <c:v>-379.72136515199998</c:v>
                </c:pt>
                <c:pt idx="588">
                  <c:v>-282.20491136700002</c:v>
                </c:pt>
                <c:pt idx="589">
                  <c:v>-244.09473757999999</c:v>
                </c:pt>
                <c:pt idx="590">
                  <c:v>-330.42404589400002</c:v>
                </c:pt>
                <c:pt idx="591">
                  <c:v>-245.50348599200001</c:v>
                </c:pt>
                <c:pt idx="592">
                  <c:v>-126.82463961400001</c:v>
                </c:pt>
                <c:pt idx="593">
                  <c:v>-350.15836475899999</c:v>
                </c:pt>
                <c:pt idx="594">
                  <c:v>-398.45583074199999</c:v>
                </c:pt>
                <c:pt idx="595">
                  <c:v>-330.04587845600003</c:v>
                </c:pt>
                <c:pt idx="596">
                  <c:v>-275.862025292</c:v>
                </c:pt>
                <c:pt idx="597">
                  <c:v>-290.92344345599997</c:v>
                </c:pt>
                <c:pt idx="598">
                  <c:v>-278.74149369999998</c:v>
                </c:pt>
                <c:pt idx="599">
                  <c:v>-159.21779537399999</c:v>
                </c:pt>
                <c:pt idx="600">
                  <c:v>-187.98559806200001</c:v>
                </c:pt>
                <c:pt idx="601">
                  <c:v>-284.26500574699998</c:v>
                </c:pt>
                <c:pt idx="602">
                  <c:v>-339.49314392999997</c:v>
                </c:pt>
                <c:pt idx="603">
                  <c:v>-304.04633734100003</c:v>
                </c:pt>
                <c:pt idx="604">
                  <c:v>-184.91127812799999</c:v>
                </c:pt>
                <c:pt idx="605">
                  <c:v>-238.517051391</c:v>
                </c:pt>
                <c:pt idx="606">
                  <c:v>-238.85225272700001</c:v>
                </c:pt>
                <c:pt idx="607">
                  <c:v>-158.410411458</c:v>
                </c:pt>
                <c:pt idx="608">
                  <c:v>-372.60144379100001</c:v>
                </c:pt>
                <c:pt idx="609">
                  <c:v>-400.25370130599998</c:v>
                </c:pt>
                <c:pt idx="610">
                  <c:v>-270.66322874600002</c:v>
                </c:pt>
                <c:pt idx="611">
                  <c:v>-223.32451744799999</c:v>
                </c:pt>
                <c:pt idx="612">
                  <c:v>-317.40829098500001</c:v>
                </c:pt>
                <c:pt idx="613">
                  <c:v>-267.75996183699999</c:v>
                </c:pt>
                <c:pt idx="614">
                  <c:v>-70.809218361000006</c:v>
                </c:pt>
                <c:pt idx="615">
                  <c:v>-297.00119940299999</c:v>
                </c:pt>
                <c:pt idx="616">
                  <c:v>-364.08551798899998</c:v>
                </c:pt>
                <c:pt idx="617">
                  <c:v>-237.06269418599999</c:v>
                </c:pt>
                <c:pt idx="618">
                  <c:v>-158.85402912000001</c:v>
                </c:pt>
                <c:pt idx="619">
                  <c:v>-242.37780996199999</c:v>
                </c:pt>
                <c:pt idx="620">
                  <c:v>-218.13122557899999</c:v>
                </c:pt>
                <c:pt idx="621">
                  <c:v>-110.391807554</c:v>
                </c:pt>
                <c:pt idx="622">
                  <c:v>-234.66449745599999</c:v>
                </c:pt>
                <c:pt idx="623">
                  <c:v>-280.39585922999999</c:v>
                </c:pt>
                <c:pt idx="624">
                  <c:v>-334.377772768</c:v>
                </c:pt>
                <c:pt idx="625">
                  <c:v>-338.48997608600001</c:v>
                </c:pt>
                <c:pt idx="626">
                  <c:v>-260.50669473599999</c:v>
                </c:pt>
                <c:pt idx="627">
                  <c:v>-240.980671204</c:v>
                </c:pt>
                <c:pt idx="628">
                  <c:v>-174.904909248</c:v>
                </c:pt>
                <c:pt idx="629">
                  <c:v>-193.150218129</c:v>
                </c:pt>
                <c:pt idx="630">
                  <c:v>-347.69097064099998</c:v>
                </c:pt>
                <c:pt idx="631">
                  <c:v>-331.26612518000002</c:v>
                </c:pt>
                <c:pt idx="632">
                  <c:v>-206.92274850199999</c:v>
                </c:pt>
                <c:pt idx="633">
                  <c:v>-135.639724887</c:v>
                </c:pt>
                <c:pt idx="634">
                  <c:v>-257.32359085899998</c:v>
                </c:pt>
                <c:pt idx="635">
                  <c:v>-239.816421252</c:v>
                </c:pt>
                <c:pt idx="636">
                  <c:v>-36.845311838999997</c:v>
                </c:pt>
                <c:pt idx="637">
                  <c:v>-280.75724751400003</c:v>
                </c:pt>
                <c:pt idx="638">
                  <c:v>-377.15087133999998</c:v>
                </c:pt>
                <c:pt idx="639">
                  <c:v>-266.05636808100002</c:v>
                </c:pt>
                <c:pt idx="640">
                  <c:v>-180.05444843800001</c:v>
                </c:pt>
                <c:pt idx="641">
                  <c:v>-261.72335188300002</c:v>
                </c:pt>
                <c:pt idx="642">
                  <c:v>-223.306370071</c:v>
                </c:pt>
                <c:pt idx="643">
                  <c:v>-110.01985323300001</c:v>
                </c:pt>
                <c:pt idx="644">
                  <c:v>-294.23626834300001</c:v>
                </c:pt>
                <c:pt idx="645">
                  <c:v>-316.20945387799998</c:v>
                </c:pt>
                <c:pt idx="646">
                  <c:v>-250.91925898299999</c:v>
                </c:pt>
                <c:pt idx="647">
                  <c:v>-230.947767046</c:v>
                </c:pt>
                <c:pt idx="648">
                  <c:v>-255.08976377100001</c:v>
                </c:pt>
                <c:pt idx="649">
                  <c:v>-185.480841164</c:v>
                </c:pt>
                <c:pt idx="650">
                  <c:v>-67.752010905000006</c:v>
                </c:pt>
                <c:pt idx="651">
                  <c:v>-158.51234279400001</c:v>
                </c:pt>
                <c:pt idx="652">
                  <c:v>-256.15090228899999</c:v>
                </c:pt>
                <c:pt idx="653">
                  <c:v>-278.92597093199998</c:v>
                </c:pt>
                <c:pt idx="654">
                  <c:v>-231.874285396</c:v>
                </c:pt>
                <c:pt idx="655">
                  <c:v>-139.14819300900001</c:v>
                </c:pt>
                <c:pt idx="656">
                  <c:v>-222.69405780299999</c:v>
                </c:pt>
                <c:pt idx="657">
                  <c:v>-190.95211940900001</c:v>
                </c:pt>
                <c:pt idx="658">
                  <c:v>-85.658028492</c:v>
                </c:pt>
                <c:pt idx="659">
                  <c:v>-298.01549689500001</c:v>
                </c:pt>
                <c:pt idx="660">
                  <c:v>-353.48975216999997</c:v>
                </c:pt>
                <c:pt idx="661">
                  <c:v>-233.78601703999999</c:v>
                </c:pt>
                <c:pt idx="662">
                  <c:v>-141.846495508</c:v>
                </c:pt>
                <c:pt idx="663">
                  <c:v>-209.38017402400001</c:v>
                </c:pt>
                <c:pt idx="664">
                  <c:v>-201.113041904</c:v>
                </c:pt>
                <c:pt idx="665">
                  <c:v>-31.946108804000001</c:v>
                </c:pt>
                <c:pt idx="666">
                  <c:v>-234.321511321</c:v>
                </c:pt>
                <c:pt idx="667">
                  <c:v>-263.81475406200002</c:v>
                </c:pt>
                <c:pt idx="668">
                  <c:v>-142.391083133</c:v>
                </c:pt>
                <c:pt idx="669">
                  <c:v>-102.65123723799999</c:v>
                </c:pt>
                <c:pt idx="670">
                  <c:v>-207.44252965300001</c:v>
                </c:pt>
                <c:pt idx="671">
                  <c:v>-130.566699062</c:v>
                </c:pt>
                <c:pt idx="672">
                  <c:v>-4.6709466199999996</c:v>
                </c:pt>
                <c:pt idx="673">
                  <c:v>-180.47851919999999</c:v>
                </c:pt>
                <c:pt idx="674">
                  <c:v>-253.51114645199999</c:v>
                </c:pt>
                <c:pt idx="675">
                  <c:v>-268.88030282699998</c:v>
                </c:pt>
                <c:pt idx="676">
                  <c:v>-223.88086704</c:v>
                </c:pt>
                <c:pt idx="677">
                  <c:v>-165.078104489</c:v>
                </c:pt>
                <c:pt idx="678">
                  <c:v>-179.84040402599999</c:v>
                </c:pt>
                <c:pt idx="679">
                  <c:v>-109.13534429800001</c:v>
                </c:pt>
                <c:pt idx="680">
                  <c:v>-89.348583332000004</c:v>
                </c:pt>
                <c:pt idx="681">
                  <c:v>-215.24364193900001</c:v>
                </c:pt>
                <c:pt idx="682">
                  <c:v>-230.88173352999999</c:v>
                </c:pt>
                <c:pt idx="683">
                  <c:v>-157.82016531599999</c:v>
                </c:pt>
                <c:pt idx="684">
                  <c:v>-58.472185369999998</c:v>
                </c:pt>
                <c:pt idx="685">
                  <c:v>-131.388277716</c:v>
                </c:pt>
                <c:pt idx="686">
                  <c:v>-127.361527821</c:v>
                </c:pt>
                <c:pt idx="687">
                  <c:v>13.545918422</c:v>
                </c:pt>
                <c:pt idx="688">
                  <c:v>-232.58876571900001</c:v>
                </c:pt>
                <c:pt idx="689">
                  <c:v>-283.91877529999999</c:v>
                </c:pt>
                <c:pt idx="690">
                  <c:v>-153.75923241000001</c:v>
                </c:pt>
                <c:pt idx="691">
                  <c:v>-98.277113689999993</c:v>
                </c:pt>
                <c:pt idx="692">
                  <c:v>-215.75275002000001</c:v>
                </c:pt>
                <c:pt idx="693">
                  <c:v>-151.24495491299999</c:v>
                </c:pt>
                <c:pt idx="694">
                  <c:v>17.106808393000001</c:v>
                </c:pt>
                <c:pt idx="695">
                  <c:v>-190.25822636800001</c:v>
                </c:pt>
                <c:pt idx="696">
                  <c:v>-251.43334882400001</c:v>
                </c:pt>
                <c:pt idx="697">
                  <c:v>-171.716471356</c:v>
                </c:pt>
                <c:pt idx="698">
                  <c:v>-100.866631854</c:v>
                </c:pt>
                <c:pt idx="699">
                  <c:v>-128.22708180999999</c:v>
                </c:pt>
                <c:pt idx="700">
                  <c:v>-93.4707346</c:v>
                </c:pt>
                <c:pt idx="701">
                  <c:v>-6.1673294289999996</c:v>
                </c:pt>
                <c:pt idx="702">
                  <c:v>-79.081735963</c:v>
                </c:pt>
                <c:pt idx="703">
                  <c:v>-134.252352836</c:v>
                </c:pt>
                <c:pt idx="704">
                  <c:v>-178.66798888899999</c:v>
                </c:pt>
                <c:pt idx="705">
                  <c:v>-184.005952568</c:v>
                </c:pt>
                <c:pt idx="706">
                  <c:v>-98.389082595999994</c:v>
                </c:pt>
                <c:pt idx="707">
                  <c:v>-116.396362469</c:v>
                </c:pt>
                <c:pt idx="708">
                  <c:v>-64.808651389000005</c:v>
                </c:pt>
                <c:pt idx="709">
                  <c:v>-23.072171373</c:v>
                </c:pt>
                <c:pt idx="710">
                  <c:v>-244.74787141100001</c:v>
                </c:pt>
                <c:pt idx="711">
                  <c:v>-257.44033804999998</c:v>
                </c:pt>
                <c:pt idx="712">
                  <c:v>-98.104733089000007</c:v>
                </c:pt>
                <c:pt idx="713">
                  <c:v>-20.180791139</c:v>
                </c:pt>
                <c:pt idx="714">
                  <c:v>-136.88148497899999</c:v>
                </c:pt>
                <c:pt idx="715">
                  <c:v>-130.15796200099999</c:v>
                </c:pt>
                <c:pt idx="716">
                  <c:v>96.96440097</c:v>
                </c:pt>
                <c:pt idx="717">
                  <c:v>-109.826798643</c:v>
                </c:pt>
                <c:pt idx="718">
                  <c:v>-179.320034889</c:v>
                </c:pt>
                <c:pt idx="719">
                  <c:v>-87.868202006999994</c:v>
                </c:pt>
                <c:pt idx="720">
                  <c:v>-12.736549366</c:v>
                </c:pt>
                <c:pt idx="721">
                  <c:v>-81.779836046</c:v>
                </c:pt>
                <c:pt idx="722">
                  <c:v>-23.611872431999998</c:v>
                </c:pt>
                <c:pt idx="723">
                  <c:v>57.365667033999998</c:v>
                </c:pt>
                <c:pt idx="724">
                  <c:v>-117.664081325</c:v>
                </c:pt>
                <c:pt idx="725">
                  <c:v>-142.88550730099999</c:v>
                </c:pt>
                <c:pt idx="726">
                  <c:v>-129.82970976199999</c:v>
                </c:pt>
                <c:pt idx="727">
                  <c:v>-116.214629913</c:v>
                </c:pt>
                <c:pt idx="728">
                  <c:v>-101.321774398</c:v>
                </c:pt>
                <c:pt idx="729">
                  <c:v>-64.789758418999995</c:v>
                </c:pt>
                <c:pt idx="730">
                  <c:v>50.351216270999998</c:v>
                </c:pt>
                <c:pt idx="731">
                  <c:v>26.599279292999999</c:v>
                </c:pt>
                <c:pt idx="732">
                  <c:v>-119.451887152</c:v>
                </c:pt>
                <c:pt idx="733">
                  <c:v>-132.64135972</c:v>
                </c:pt>
                <c:pt idx="734">
                  <c:v>-29.866642696</c:v>
                </c:pt>
                <c:pt idx="735">
                  <c:v>78.199339762999998</c:v>
                </c:pt>
                <c:pt idx="736">
                  <c:v>-30.530194631000001</c:v>
                </c:pt>
                <c:pt idx="737">
                  <c:v>-46.309260211999998</c:v>
                </c:pt>
                <c:pt idx="738">
                  <c:v>122.387797525</c:v>
                </c:pt>
                <c:pt idx="739">
                  <c:v>-100.187892252</c:v>
                </c:pt>
                <c:pt idx="740">
                  <c:v>-169.4990129</c:v>
                </c:pt>
                <c:pt idx="741">
                  <c:v>-77.148512390999997</c:v>
                </c:pt>
                <c:pt idx="742">
                  <c:v>-8.3935072109999993</c:v>
                </c:pt>
                <c:pt idx="743">
                  <c:v>-73.806543822999998</c:v>
                </c:pt>
                <c:pt idx="744">
                  <c:v>-17.918372485999999</c:v>
                </c:pt>
                <c:pt idx="745">
                  <c:v>118.726123677</c:v>
                </c:pt>
                <c:pt idx="746">
                  <c:v>-102.275519859</c:v>
                </c:pt>
                <c:pt idx="747">
                  <c:v>-126.92587150999999</c:v>
                </c:pt>
                <c:pt idx="748">
                  <c:v>-3.9671326929999999</c:v>
                </c:pt>
                <c:pt idx="749">
                  <c:v>44.306942626999998</c:v>
                </c:pt>
                <c:pt idx="750">
                  <c:v>-42.972975540999997</c:v>
                </c:pt>
                <c:pt idx="751">
                  <c:v>9.3929863539999996</c:v>
                </c:pt>
                <c:pt idx="752">
                  <c:v>147.37313714499999</c:v>
                </c:pt>
                <c:pt idx="753">
                  <c:v>43.570889588</c:v>
                </c:pt>
                <c:pt idx="754">
                  <c:v>-40.961482181999997</c:v>
                </c:pt>
                <c:pt idx="755">
                  <c:v>-108.217986735</c:v>
                </c:pt>
                <c:pt idx="756">
                  <c:v>-76.045091812999999</c:v>
                </c:pt>
                <c:pt idx="757">
                  <c:v>29.653376371</c:v>
                </c:pt>
                <c:pt idx="758">
                  <c:v>-4.0758208009999999</c:v>
                </c:pt>
                <c:pt idx="759">
                  <c:v>15.708377001000001</c:v>
                </c:pt>
                <c:pt idx="760">
                  <c:v>65.727148541999995</c:v>
                </c:pt>
                <c:pt idx="761">
                  <c:v>-101.45222396699999</c:v>
                </c:pt>
                <c:pt idx="762">
                  <c:v>-107.68592350599999</c:v>
                </c:pt>
                <c:pt idx="763">
                  <c:v>6.4297404719999998</c:v>
                </c:pt>
                <c:pt idx="764">
                  <c:v>71.129505538999993</c:v>
                </c:pt>
                <c:pt idx="765">
                  <c:v>-3.7983061309999999</c:v>
                </c:pt>
                <c:pt idx="766">
                  <c:v>21.057913813999999</c:v>
                </c:pt>
                <c:pt idx="767">
                  <c:v>210.10374465500001</c:v>
                </c:pt>
                <c:pt idx="768">
                  <c:v>-35.995669605000003</c:v>
                </c:pt>
                <c:pt idx="769">
                  <c:v>-92.840290816999996</c:v>
                </c:pt>
                <c:pt idx="770">
                  <c:v>43.019387821000002</c:v>
                </c:pt>
                <c:pt idx="771">
                  <c:v>111.5493814</c:v>
                </c:pt>
                <c:pt idx="772">
                  <c:v>-2.4603350430000002</c:v>
                </c:pt>
                <c:pt idx="773">
                  <c:v>45.341320791000001</c:v>
                </c:pt>
                <c:pt idx="774">
                  <c:v>182.05781361300001</c:v>
                </c:pt>
                <c:pt idx="775">
                  <c:v>8.1816939190000006</c:v>
                </c:pt>
                <c:pt idx="776">
                  <c:v>-42.275049193999997</c:v>
                </c:pt>
                <c:pt idx="777">
                  <c:v>-44.514376665999997</c:v>
                </c:pt>
                <c:pt idx="778">
                  <c:v>-1.430465681</c:v>
                </c:pt>
                <c:pt idx="779">
                  <c:v>39.19199193</c:v>
                </c:pt>
                <c:pt idx="780">
                  <c:v>76.917875369000001</c:v>
                </c:pt>
                <c:pt idx="781">
                  <c:v>151.521789407</c:v>
                </c:pt>
                <c:pt idx="782">
                  <c:v>112.15025987600001</c:v>
                </c:pt>
                <c:pt idx="783">
                  <c:v>23.39762017</c:v>
                </c:pt>
                <c:pt idx="784">
                  <c:v>21.200909267</c:v>
                </c:pt>
                <c:pt idx="785">
                  <c:v>71.584967270000007</c:v>
                </c:pt>
                <c:pt idx="786">
                  <c:v>146.39078426099999</c:v>
                </c:pt>
                <c:pt idx="787">
                  <c:v>73.314273643999996</c:v>
                </c:pt>
                <c:pt idx="788">
                  <c:v>107.999634211</c:v>
                </c:pt>
                <c:pt idx="789">
                  <c:v>234.15389871299999</c:v>
                </c:pt>
                <c:pt idx="790">
                  <c:v>-23.40986723</c:v>
                </c:pt>
                <c:pt idx="791">
                  <c:v>-91.985561777000001</c:v>
                </c:pt>
                <c:pt idx="792">
                  <c:v>54.195917342000001</c:v>
                </c:pt>
                <c:pt idx="793">
                  <c:v>139.78572653800001</c:v>
                </c:pt>
                <c:pt idx="794">
                  <c:v>41.370886962</c:v>
                </c:pt>
                <c:pt idx="795">
                  <c:v>51.802395920999999</c:v>
                </c:pt>
                <c:pt idx="796">
                  <c:v>239.67090173700001</c:v>
                </c:pt>
                <c:pt idx="797">
                  <c:v>52.831407059</c:v>
                </c:pt>
                <c:pt idx="798">
                  <c:v>12.83025333</c:v>
                </c:pt>
                <c:pt idx="799">
                  <c:v>98.721581289</c:v>
                </c:pt>
                <c:pt idx="800">
                  <c:v>147.16110859700001</c:v>
                </c:pt>
                <c:pt idx="801">
                  <c:v>93.715675320000003</c:v>
                </c:pt>
                <c:pt idx="802">
                  <c:v>161.519789261</c:v>
                </c:pt>
                <c:pt idx="803">
                  <c:v>255.26842156800001</c:v>
                </c:pt>
                <c:pt idx="804">
                  <c:v>105.754347596</c:v>
                </c:pt>
                <c:pt idx="805">
                  <c:v>56.446689184999997</c:v>
                </c:pt>
                <c:pt idx="806">
                  <c:v>32.019372189000002</c:v>
                </c:pt>
                <c:pt idx="807">
                  <c:v>46.358758762999997</c:v>
                </c:pt>
                <c:pt idx="808">
                  <c:v>99.788004878999999</c:v>
                </c:pt>
                <c:pt idx="809">
                  <c:v>76.778170181999997</c:v>
                </c:pt>
                <c:pt idx="810">
                  <c:v>161.08067065099999</c:v>
                </c:pt>
                <c:pt idx="811">
                  <c:v>196.59757937200001</c:v>
                </c:pt>
                <c:pt idx="812">
                  <c:v>10.047491407000001</c:v>
                </c:pt>
                <c:pt idx="813">
                  <c:v>-20.700729635999998</c:v>
                </c:pt>
                <c:pt idx="814">
                  <c:v>119.216563046</c:v>
                </c:pt>
                <c:pt idx="815">
                  <c:v>223.34674948399999</c:v>
                </c:pt>
                <c:pt idx="816">
                  <c:v>126.48727232</c:v>
                </c:pt>
                <c:pt idx="817">
                  <c:v>99.922585054999999</c:v>
                </c:pt>
                <c:pt idx="818">
                  <c:v>294.67999621799999</c:v>
                </c:pt>
                <c:pt idx="819">
                  <c:v>86.030474421999998</c:v>
                </c:pt>
                <c:pt idx="820">
                  <c:v>30.877044859000002</c:v>
                </c:pt>
                <c:pt idx="821">
                  <c:v>126.218752069</c:v>
                </c:pt>
                <c:pt idx="822">
                  <c:v>168.59206262000001</c:v>
                </c:pt>
                <c:pt idx="823">
                  <c:v>88.187299007999997</c:v>
                </c:pt>
                <c:pt idx="824">
                  <c:v>173.573560921</c:v>
                </c:pt>
                <c:pt idx="825">
                  <c:v>288.656084384</c:v>
                </c:pt>
                <c:pt idx="826">
                  <c:v>65.923929857000005</c:v>
                </c:pt>
                <c:pt idx="827">
                  <c:v>24.307210133000002</c:v>
                </c:pt>
                <c:pt idx="828">
                  <c:v>95.342551940999996</c:v>
                </c:pt>
                <c:pt idx="829">
                  <c:v>147.37003729700001</c:v>
                </c:pt>
                <c:pt idx="830">
                  <c:v>129.892319316</c:v>
                </c:pt>
                <c:pt idx="831">
                  <c:v>147.10530019300001</c:v>
                </c:pt>
                <c:pt idx="832">
                  <c:v>295.73760303099999</c:v>
                </c:pt>
                <c:pt idx="833">
                  <c:v>266.063040177</c:v>
                </c:pt>
                <c:pt idx="834">
                  <c:v>166.98903054900001</c:v>
                </c:pt>
                <c:pt idx="835">
                  <c:v>111.01955046</c:v>
                </c:pt>
                <c:pt idx="836">
                  <c:v>153.65022851699999</c:v>
                </c:pt>
                <c:pt idx="837">
                  <c:v>274.85883114000001</c:v>
                </c:pt>
                <c:pt idx="838">
                  <c:v>218.30752464</c:v>
                </c:pt>
                <c:pt idx="839">
                  <c:v>214.41107578200001</c:v>
                </c:pt>
                <c:pt idx="840">
                  <c:v>300.93727042199998</c:v>
                </c:pt>
                <c:pt idx="841">
                  <c:v>90.409402271000005</c:v>
                </c:pt>
                <c:pt idx="842">
                  <c:v>61.542758421000002</c:v>
                </c:pt>
                <c:pt idx="843">
                  <c:v>187.59679093299999</c:v>
                </c:pt>
                <c:pt idx="844">
                  <c:v>234.33679994100001</c:v>
                </c:pt>
                <c:pt idx="845">
                  <c:v>147.168202971</c:v>
                </c:pt>
                <c:pt idx="846">
                  <c:v>198.53589915500001</c:v>
                </c:pt>
                <c:pt idx="847">
                  <c:v>391.35602702900002</c:v>
                </c:pt>
                <c:pt idx="848">
                  <c:v>162.71817443800001</c:v>
                </c:pt>
                <c:pt idx="849">
                  <c:v>100.21132434</c:v>
                </c:pt>
                <c:pt idx="850">
                  <c:v>231.52905173900001</c:v>
                </c:pt>
                <c:pt idx="851">
                  <c:v>308.10772815399997</c:v>
                </c:pt>
                <c:pt idx="852">
                  <c:v>220.53936150199999</c:v>
                </c:pt>
                <c:pt idx="853">
                  <c:v>245.03851420999999</c:v>
                </c:pt>
                <c:pt idx="854">
                  <c:v>359.11309788400001</c:v>
                </c:pt>
                <c:pt idx="855">
                  <c:v>235.263000312</c:v>
                </c:pt>
                <c:pt idx="856">
                  <c:v>186.274668276</c:v>
                </c:pt>
                <c:pt idx="857">
                  <c:v>128.634501339</c:v>
                </c:pt>
                <c:pt idx="858">
                  <c:v>129.24397391599999</c:v>
                </c:pt>
                <c:pt idx="859">
                  <c:v>211.11561153900001</c:v>
                </c:pt>
                <c:pt idx="860">
                  <c:v>228.672144643</c:v>
                </c:pt>
                <c:pt idx="861">
                  <c:v>289.62062082099999</c:v>
                </c:pt>
                <c:pt idx="862">
                  <c:v>272.86270127400002</c:v>
                </c:pt>
                <c:pt idx="863">
                  <c:v>123.283468973</c:v>
                </c:pt>
                <c:pt idx="864">
                  <c:v>140.032792492</c:v>
                </c:pt>
                <c:pt idx="865">
                  <c:v>260.542284112</c:v>
                </c:pt>
                <c:pt idx="866">
                  <c:v>328.02769337199999</c:v>
                </c:pt>
                <c:pt idx="867">
                  <c:v>211.37660339799999</c:v>
                </c:pt>
                <c:pt idx="868">
                  <c:v>231.971637302</c:v>
                </c:pt>
                <c:pt idx="869">
                  <c:v>431.74054599999999</c:v>
                </c:pt>
                <c:pt idx="870">
                  <c:v>183.981159316</c:v>
                </c:pt>
                <c:pt idx="871">
                  <c:v>87.686612241000006</c:v>
                </c:pt>
                <c:pt idx="872">
                  <c:v>204.46687538200001</c:v>
                </c:pt>
                <c:pt idx="873">
                  <c:v>290.23714207799998</c:v>
                </c:pt>
                <c:pt idx="874">
                  <c:v>204.23672948699999</c:v>
                </c:pt>
                <c:pt idx="875">
                  <c:v>239.00566141600001</c:v>
                </c:pt>
                <c:pt idx="876">
                  <c:v>357.99047292699998</c:v>
                </c:pt>
                <c:pt idx="877">
                  <c:v>175.565170292</c:v>
                </c:pt>
                <c:pt idx="878">
                  <c:v>150.779220466</c:v>
                </c:pt>
                <c:pt idx="879">
                  <c:v>210.885962834</c:v>
                </c:pt>
                <c:pt idx="880">
                  <c:v>231.270767562</c:v>
                </c:pt>
                <c:pt idx="881">
                  <c:v>212.517765231</c:v>
                </c:pt>
                <c:pt idx="882">
                  <c:v>281.79420179499999</c:v>
                </c:pt>
                <c:pt idx="883">
                  <c:v>393.89548531899999</c:v>
                </c:pt>
                <c:pt idx="884">
                  <c:v>300.33361097900001</c:v>
                </c:pt>
                <c:pt idx="885">
                  <c:v>207.848255991</c:v>
                </c:pt>
                <c:pt idx="886">
                  <c:v>187.53229834000001</c:v>
                </c:pt>
                <c:pt idx="887">
                  <c:v>231.34930274000001</c:v>
                </c:pt>
                <c:pt idx="888">
                  <c:v>319.28965746699998</c:v>
                </c:pt>
                <c:pt idx="889">
                  <c:v>236.58817710700001</c:v>
                </c:pt>
                <c:pt idx="890">
                  <c:v>273.26172722299998</c:v>
                </c:pt>
                <c:pt idx="891">
                  <c:v>376.863652984</c:v>
                </c:pt>
                <c:pt idx="892">
                  <c:v>159.850348139</c:v>
                </c:pt>
                <c:pt idx="893">
                  <c:v>100.09426877600001</c:v>
                </c:pt>
                <c:pt idx="894">
                  <c:v>225.495766546</c:v>
                </c:pt>
                <c:pt idx="895">
                  <c:v>319.13390565499998</c:v>
                </c:pt>
                <c:pt idx="896">
                  <c:v>248.025002285</c:v>
                </c:pt>
                <c:pt idx="897">
                  <c:v>250.968647043</c:v>
                </c:pt>
                <c:pt idx="898">
                  <c:v>422.38182250199998</c:v>
                </c:pt>
                <c:pt idx="899">
                  <c:v>223.903586327</c:v>
                </c:pt>
                <c:pt idx="900">
                  <c:v>193.10820964300001</c:v>
                </c:pt>
                <c:pt idx="901">
                  <c:v>309.19672666899999</c:v>
                </c:pt>
                <c:pt idx="902">
                  <c:v>345.02386672400002</c:v>
                </c:pt>
                <c:pt idx="903">
                  <c:v>246.07005846600001</c:v>
                </c:pt>
                <c:pt idx="904">
                  <c:v>324.75505963199998</c:v>
                </c:pt>
                <c:pt idx="905">
                  <c:v>445.519352535</c:v>
                </c:pt>
                <c:pt idx="906">
                  <c:v>265.13431873299999</c:v>
                </c:pt>
                <c:pt idx="907">
                  <c:v>193.677872769</c:v>
                </c:pt>
                <c:pt idx="908">
                  <c:v>182.431969638</c:v>
                </c:pt>
                <c:pt idx="909">
                  <c:v>225.36976717600001</c:v>
                </c:pt>
                <c:pt idx="910">
                  <c:v>279.11423311599998</c:v>
                </c:pt>
                <c:pt idx="911">
                  <c:v>212.946109479</c:v>
                </c:pt>
                <c:pt idx="912">
                  <c:v>290.17529454499999</c:v>
                </c:pt>
                <c:pt idx="913">
                  <c:v>310.71106468900001</c:v>
                </c:pt>
                <c:pt idx="914">
                  <c:v>181.28211686099999</c:v>
                </c:pt>
                <c:pt idx="915">
                  <c:v>160.75040617100001</c:v>
                </c:pt>
                <c:pt idx="916">
                  <c:v>236.071875613</c:v>
                </c:pt>
                <c:pt idx="917">
                  <c:v>339.12573522100001</c:v>
                </c:pt>
                <c:pt idx="918">
                  <c:v>264.53670761699999</c:v>
                </c:pt>
                <c:pt idx="919">
                  <c:v>262.74533403300001</c:v>
                </c:pt>
                <c:pt idx="920">
                  <c:v>401.777697515</c:v>
                </c:pt>
                <c:pt idx="921">
                  <c:v>161.20599969</c:v>
                </c:pt>
                <c:pt idx="922">
                  <c:v>110.939212062</c:v>
                </c:pt>
                <c:pt idx="923">
                  <c:v>236.64940630000001</c:v>
                </c:pt>
                <c:pt idx="924">
                  <c:v>287.47798445199999</c:v>
                </c:pt>
                <c:pt idx="925">
                  <c:v>172.066100995</c:v>
                </c:pt>
                <c:pt idx="926">
                  <c:v>240.131344644</c:v>
                </c:pt>
                <c:pt idx="927">
                  <c:v>405.23402738700003</c:v>
                </c:pt>
                <c:pt idx="928">
                  <c:v>193.02618827399999</c:v>
                </c:pt>
                <c:pt idx="929">
                  <c:v>129.83431989499999</c:v>
                </c:pt>
                <c:pt idx="930">
                  <c:v>214.25907292100001</c:v>
                </c:pt>
                <c:pt idx="931">
                  <c:v>285.10721464900001</c:v>
                </c:pt>
                <c:pt idx="932">
                  <c:v>253.733706549</c:v>
                </c:pt>
                <c:pt idx="933">
                  <c:v>283.30628693699998</c:v>
                </c:pt>
                <c:pt idx="934">
                  <c:v>373.35778605100001</c:v>
                </c:pt>
                <c:pt idx="935">
                  <c:v>303.01966654500001</c:v>
                </c:pt>
                <c:pt idx="936">
                  <c:v>245.636742978</c:v>
                </c:pt>
                <c:pt idx="937">
                  <c:v>195.983497984</c:v>
                </c:pt>
                <c:pt idx="938">
                  <c:v>188.091334405</c:v>
                </c:pt>
                <c:pt idx="939">
                  <c:v>277.88553845899997</c:v>
                </c:pt>
                <c:pt idx="940">
                  <c:v>259.93223303500002</c:v>
                </c:pt>
                <c:pt idx="941">
                  <c:v>306.25316483900002</c:v>
                </c:pt>
                <c:pt idx="942">
                  <c:v>343.96358507000002</c:v>
                </c:pt>
                <c:pt idx="943">
                  <c:v>124.86226815099999</c:v>
                </c:pt>
                <c:pt idx="944">
                  <c:v>114.28822830999999</c:v>
                </c:pt>
                <c:pt idx="945">
                  <c:v>270.52099521700001</c:v>
                </c:pt>
                <c:pt idx="946">
                  <c:v>343.429901245</c:v>
                </c:pt>
                <c:pt idx="947">
                  <c:v>224.26564615000001</c:v>
                </c:pt>
                <c:pt idx="948">
                  <c:v>235.032572993</c:v>
                </c:pt>
                <c:pt idx="949">
                  <c:v>460.84727338300002</c:v>
                </c:pt>
                <c:pt idx="950">
                  <c:v>249.55851655999999</c:v>
                </c:pt>
                <c:pt idx="951">
                  <c:v>176.20557423599999</c:v>
                </c:pt>
                <c:pt idx="952">
                  <c:v>269.428160644</c:v>
                </c:pt>
                <c:pt idx="953">
                  <c:v>345.91898316100003</c:v>
                </c:pt>
                <c:pt idx="954">
                  <c:v>274.05779661399998</c:v>
                </c:pt>
                <c:pt idx="955">
                  <c:v>326.637196722</c:v>
                </c:pt>
                <c:pt idx="956">
                  <c:v>406.15803502900002</c:v>
                </c:pt>
                <c:pt idx="957">
                  <c:v>234.43920215399999</c:v>
                </c:pt>
                <c:pt idx="958">
                  <c:v>208.507445464</c:v>
                </c:pt>
                <c:pt idx="959">
                  <c:v>216.49718752300001</c:v>
                </c:pt>
                <c:pt idx="960">
                  <c:v>225.599221962</c:v>
                </c:pt>
                <c:pt idx="961">
                  <c:v>242.13331022899999</c:v>
                </c:pt>
                <c:pt idx="962">
                  <c:v>279.81482278499999</c:v>
                </c:pt>
                <c:pt idx="963">
                  <c:v>390.97497464499997</c:v>
                </c:pt>
                <c:pt idx="964">
                  <c:v>362.37998854900002</c:v>
                </c:pt>
                <c:pt idx="965">
                  <c:v>215.15506481400001</c:v>
                </c:pt>
                <c:pt idx="966">
                  <c:v>204.541522267</c:v>
                </c:pt>
                <c:pt idx="967">
                  <c:v>305.77033771399999</c:v>
                </c:pt>
                <c:pt idx="968">
                  <c:v>409.28825517799999</c:v>
                </c:pt>
                <c:pt idx="969">
                  <c:v>295.83933429799998</c:v>
                </c:pt>
                <c:pt idx="970">
                  <c:v>282.12828828400001</c:v>
                </c:pt>
                <c:pt idx="971">
                  <c:v>451.26389168100002</c:v>
                </c:pt>
                <c:pt idx="972">
                  <c:v>225.09478574400001</c:v>
                </c:pt>
                <c:pt idx="973">
                  <c:v>151.24391466599999</c:v>
                </c:pt>
                <c:pt idx="974">
                  <c:v>241.666936698</c:v>
                </c:pt>
                <c:pt idx="975">
                  <c:v>312.27632812600001</c:v>
                </c:pt>
                <c:pt idx="976">
                  <c:v>245.21803173000001</c:v>
                </c:pt>
                <c:pt idx="977">
                  <c:v>295.93996244499999</c:v>
                </c:pt>
                <c:pt idx="978">
                  <c:v>428.404798497</c:v>
                </c:pt>
                <c:pt idx="979">
                  <c:v>209.35677692300001</c:v>
                </c:pt>
                <c:pt idx="980">
                  <c:v>185.117707247</c:v>
                </c:pt>
                <c:pt idx="981">
                  <c:v>303.98655017300001</c:v>
                </c:pt>
                <c:pt idx="982">
                  <c:v>347.50147076000002</c:v>
                </c:pt>
                <c:pt idx="983">
                  <c:v>258.55480923800002</c:v>
                </c:pt>
                <c:pt idx="984">
                  <c:v>312.52466623999999</c:v>
                </c:pt>
                <c:pt idx="985">
                  <c:v>448.032250632</c:v>
                </c:pt>
                <c:pt idx="986">
                  <c:v>339.59164828899998</c:v>
                </c:pt>
                <c:pt idx="987">
                  <c:v>251.603824618</c:v>
                </c:pt>
                <c:pt idx="988">
                  <c:v>185.49919442800001</c:v>
                </c:pt>
                <c:pt idx="989">
                  <c:v>216.98494585099999</c:v>
                </c:pt>
                <c:pt idx="990">
                  <c:v>319.00978462500001</c:v>
                </c:pt>
                <c:pt idx="991">
                  <c:v>280.03634072800003</c:v>
                </c:pt>
                <c:pt idx="992">
                  <c:v>298.59744307900002</c:v>
                </c:pt>
                <c:pt idx="993">
                  <c:v>349.75558213199997</c:v>
                </c:pt>
                <c:pt idx="994">
                  <c:v>179.96943008400001</c:v>
                </c:pt>
                <c:pt idx="995">
                  <c:v>169.35080357300001</c:v>
                </c:pt>
                <c:pt idx="996">
                  <c:v>279.25405755000003</c:v>
                </c:pt>
                <c:pt idx="997">
                  <c:v>344.86297534699997</c:v>
                </c:pt>
                <c:pt idx="998">
                  <c:v>269.28488858999998</c:v>
                </c:pt>
                <c:pt idx="999">
                  <c:v>289.87571274800001</c:v>
                </c:pt>
                <c:pt idx="1000">
                  <c:v>474.20502038299998</c:v>
                </c:pt>
                <c:pt idx="1001">
                  <c:v>227.203170043</c:v>
                </c:pt>
                <c:pt idx="1002">
                  <c:v>171.097642358</c:v>
                </c:pt>
                <c:pt idx="1003">
                  <c:v>303.89766418800002</c:v>
                </c:pt>
                <c:pt idx="1004">
                  <c:v>367.82432620200001</c:v>
                </c:pt>
                <c:pt idx="1005">
                  <c:v>249.623182912</c:v>
                </c:pt>
                <c:pt idx="1006">
                  <c:v>298.060990887</c:v>
                </c:pt>
                <c:pt idx="1007">
                  <c:v>433.44768031699999</c:v>
                </c:pt>
                <c:pt idx="1008">
                  <c:v>255.52216667900001</c:v>
                </c:pt>
                <c:pt idx="1009">
                  <c:v>201.37906825100001</c:v>
                </c:pt>
                <c:pt idx="1010">
                  <c:v>197.256892464</c:v>
                </c:pt>
                <c:pt idx="1011">
                  <c:v>240.12290445799999</c:v>
                </c:pt>
                <c:pt idx="1012">
                  <c:v>278.11262196600001</c:v>
                </c:pt>
                <c:pt idx="1013">
                  <c:v>310.717415286</c:v>
                </c:pt>
                <c:pt idx="1014">
                  <c:v>335.36333251999997</c:v>
                </c:pt>
                <c:pt idx="1015">
                  <c:v>297.00116159499999</c:v>
                </c:pt>
                <c:pt idx="1016">
                  <c:v>206.609726591</c:v>
                </c:pt>
                <c:pt idx="1017">
                  <c:v>200.751118959</c:v>
                </c:pt>
                <c:pt idx="1018">
                  <c:v>246.79608610099999</c:v>
                </c:pt>
                <c:pt idx="1019">
                  <c:v>320.09574678799999</c:v>
                </c:pt>
                <c:pt idx="1020">
                  <c:v>246.79964057999999</c:v>
                </c:pt>
                <c:pt idx="1021">
                  <c:v>278.43563307900001</c:v>
                </c:pt>
                <c:pt idx="1022">
                  <c:v>400.32434837099999</c:v>
                </c:pt>
                <c:pt idx="1023">
                  <c:v>139.72322493600001</c:v>
                </c:pt>
                <c:pt idx="1024">
                  <c:v>71.594668580000004</c:v>
                </c:pt>
                <c:pt idx="1025">
                  <c:v>215.60191415400001</c:v>
                </c:pt>
                <c:pt idx="1026">
                  <c:v>297.529597239</c:v>
                </c:pt>
                <c:pt idx="1027">
                  <c:v>194.909413613</c:v>
                </c:pt>
                <c:pt idx="1028">
                  <c:v>203.806861371</c:v>
                </c:pt>
                <c:pt idx="1029">
                  <c:v>390.87050133600002</c:v>
                </c:pt>
                <c:pt idx="1030">
                  <c:v>200.93849630299999</c:v>
                </c:pt>
                <c:pt idx="1031">
                  <c:v>157.83196330199999</c:v>
                </c:pt>
                <c:pt idx="1032">
                  <c:v>240.08466836900001</c:v>
                </c:pt>
                <c:pt idx="1033">
                  <c:v>288.13836822600001</c:v>
                </c:pt>
                <c:pt idx="1034">
                  <c:v>232.963863245</c:v>
                </c:pt>
                <c:pt idx="1035">
                  <c:v>296.872881097</c:v>
                </c:pt>
                <c:pt idx="1036">
                  <c:v>387.12098974200001</c:v>
                </c:pt>
                <c:pt idx="1037">
                  <c:v>236.50388968300001</c:v>
                </c:pt>
                <c:pt idx="1038">
                  <c:v>186.193558319</c:v>
                </c:pt>
                <c:pt idx="1039">
                  <c:v>158.82414171600001</c:v>
                </c:pt>
                <c:pt idx="1040">
                  <c:v>169.40669783600001</c:v>
                </c:pt>
                <c:pt idx="1041">
                  <c:v>219.750220837</c:v>
                </c:pt>
                <c:pt idx="1042">
                  <c:v>195.74996215100001</c:v>
                </c:pt>
                <c:pt idx="1043">
                  <c:v>277.85945759600003</c:v>
                </c:pt>
                <c:pt idx="1044">
                  <c:v>310.03481579599998</c:v>
                </c:pt>
                <c:pt idx="1045">
                  <c:v>120.62806998000001</c:v>
                </c:pt>
                <c:pt idx="1046">
                  <c:v>88.524973926000001</c:v>
                </c:pt>
                <c:pt idx="1047">
                  <c:v>226.591331854</c:v>
                </c:pt>
                <c:pt idx="1048">
                  <c:v>328.08616159399998</c:v>
                </c:pt>
                <c:pt idx="1049">
                  <c:v>227.936195239</c:v>
                </c:pt>
                <c:pt idx="1050">
                  <c:v>198.721592832</c:v>
                </c:pt>
                <c:pt idx="1051">
                  <c:v>392.13257080699998</c:v>
                </c:pt>
                <c:pt idx="1052">
                  <c:v>181.04334967099999</c:v>
                </c:pt>
                <c:pt idx="1053">
                  <c:v>123.463640844</c:v>
                </c:pt>
                <c:pt idx="1054">
                  <c:v>215.39335876600001</c:v>
                </c:pt>
                <c:pt idx="1055">
                  <c:v>255.74061216600001</c:v>
                </c:pt>
                <c:pt idx="1056">
                  <c:v>173.28212928299999</c:v>
                </c:pt>
                <c:pt idx="1057">
                  <c:v>255.42957016599999</c:v>
                </c:pt>
                <c:pt idx="1058">
                  <c:v>367.69995767699999</c:v>
                </c:pt>
                <c:pt idx="1059">
                  <c:v>142.72859004700001</c:v>
                </c:pt>
                <c:pt idx="1060">
                  <c:v>99.714655586999996</c:v>
                </c:pt>
                <c:pt idx="1061">
                  <c:v>167.93756675500001</c:v>
                </c:pt>
                <c:pt idx="1062">
                  <c:v>217.07939594199999</c:v>
                </c:pt>
                <c:pt idx="1063">
                  <c:v>196.77943706799999</c:v>
                </c:pt>
                <c:pt idx="1064">
                  <c:v>211.325313838</c:v>
                </c:pt>
                <c:pt idx="1065">
                  <c:v>333.49759872999999</c:v>
                </c:pt>
                <c:pt idx="1066">
                  <c:v>301.33263185599998</c:v>
                </c:pt>
                <c:pt idx="1067">
                  <c:v>200.13134512400001</c:v>
                </c:pt>
                <c:pt idx="1068">
                  <c:v>141.94625739899999</c:v>
                </c:pt>
                <c:pt idx="1069">
                  <c:v>182.022597346</c:v>
                </c:pt>
                <c:pt idx="1070">
                  <c:v>300.70803218999998</c:v>
                </c:pt>
                <c:pt idx="1071">
                  <c:v>241.75718527800001</c:v>
                </c:pt>
                <c:pt idx="1072">
                  <c:v>235.582956618</c:v>
                </c:pt>
                <c:pt idx="1073">
                  <c:v>319.65337701099998</c:v>
                </c:pt>
                <c:pt idx="1074">
                  <c:v>106.665971445</c:v>
                </c:pt>
                <c:pt idx="1075">
                  <c:v>75.820090828000005</c:v>
                </c:pt>
                <c:pt idx="1076">
                  <c:v>199.30073436199999</c:v>
                </c:pt>
                <c:pt idx="1077">
                  <c:v>243.632247866</c:v>
                </c:pt>
                <c:pt idx="1078">
                  <c:v>153.35930177099999</c:v>
                </c:pt>
                <c:pt idx="1079">
                  <c:v>201.817392979</c:v>
                </c:pt>
                <c:pt idx="1080">
                  <c:v>392.57146820499997</c:v>
                </c:pt>
                <c:pt idx="1081">
                  <c:v>161.78717212199999</c:v>
                </c:pt>
                <c:pt idx="1082">
                  <c:v>96.8333899</c:v>
                </c:pt>
                <c:pt idx="1083">
                  <c:v>224.777546218</c:v>
                </c:pt>
                <c:pt idx="1084">
                  <c:v>299.01813562900003</c:v>
                </c:pt>
                <c:pt idx="1085">
                  <c:v>209.510444764</c:v>
                </c:pt>
                <c:pt idx="1086">
                  <c:v>231.121878778</c:v>
                </c:pt>
                <c:pt idx="1087">
                  <c:v>341.84587918900002</c:v>
                </c:pt>
                <c:pt idx="1088">
                  <c:v>215.58074647000001</c:v>
                </c:pt>
                <c:pt idx="1089">
                  <c:v>165.10956857299999</c:v>
                </c:pt>
                <c:pt idx="1090">
                  <c:v>105.40994636400001</c:v>
                </c:pt>
                <c:pt idx="1091">
                  <c:v>102.35092014600001</c:v>
                </c:pt>
                <c:pt idx="1092">
                  <c:v>180.815927845</c:v>
                </c:pt>
                <c:pt idx="1093">
                  <c:v>196.04352848299999</c:v>
                </c:pt>
                <c:pt idx="1094">
                  <c:v>255.42545548999999</c:v>
                </c:pt>
                <c:pt idx="1095">
                  <c:v>235.89510344999999</c:v>
                </c:pt>
                <c:pt idx="1096">
                  <c:v>82.903880294999993</c:v>
                </c:pt>
                <c:pt idx="1097">
                  <c:v>97.190126945000003</c:v>
                </c:pt>
                <c:pt idx="1098">
                  <c:v>216.012382468</c:v>
                </c:pt>
                <c:pt idx="1099">
                  <c:v>281.849083785</c:v>
                </c:pt>
                <c:pt idx="1100">
                  <c:v>161.180048798</c:v>
                </c:pt>
                <c:pt idx="1101">
                  <c:v>178.31955014299999</c:v>
                </c:pt>
                <c:pt idx="1102">
                  <c:v>376.61034100400002</c:v>
                </c:pt>
                <c:pt idx="1103">
                  <c:v>127.56474301599999</c:v>
                </c:pt>
                <c:pt idx="1104">
                  <c:v>28.958207102999999</c:v>
                </c:pt>
                <c:pt idx="1105">
                  <c:v>141.27474018000001</c:v>
                </c:pt>
                <c:pt idx="1106">
                  <c:v>224.51369036099999</c:v>
                </c:pt>
                <c:pt idx="1107">
                  <c:v>137.25813138999999</c:v>
                </c:pt>
                <c:pt idx="1108">
                  <c:v>170.44032548000001</c:v>
                </c:pt>
                <c:pt idx="1109">
                  <c:v>284.821588604</c:v>
                </c:pt>
                <c:pt idx="1110">
                  <c:v>99.430064564000006</c:v>
                </c:pt>
                <c:pt idx="1111">
                  <c:v>73.701256760000007</c:v>
                </c:pt>
                <c:pt idx="1112">
                  <c:v>132.67321790599999</c:v>
                </c:pt>
                <c:pt idx="1113">
                  <c:v>150.039443307</c:v>
                </c:pt>
                <c:pt idx="1114">
                  <c:v>126.699328396</c:v>
                </c:pt>
                <c:pt idx="1115">
                  <c:v>193.38450535600001</c:v>
                </c:pt>
                <c:pt idx="1116">
                  <c:v>304.87139184500001</c:v>
                </c:pt>
                <c:pt idx="1117">
                  <c:v>210.17024856699999</c:v>
                </c:pt>
                <c:pt idx="1118">
                  <c:v>113.19328376199999</c:v>
                </c:pt>
                <c:pt idx="1119">
                  <c:v>89.308897193999996</c:v>
                </c:pt>
                <c:pt idx="1120">
                  <c:v>131.80605882699999</c:v>
                </c:pt>
                <c:pt idx="1121">
                  <c:v>218.976877247</c:v>
                </c:pt>
                <c:pt idx="1122">
                  <c:v>132.95432893899999</c:v>
                </c:pt>
                <c:pt idx="1123">
                  <c:v>164.564573091</c:v>
                </c:pt>
                <c:pt idx="1124">
                  <c:v>266.73447075199999</c:v>
                </c:pt>
                <c:pt idx="1125">
                  <c:v>49.335292516999999</c:v>
                </c:pt>
                <c:pt idx="1126">
                  <c:v>-11.073290871999999</c:v>
                </c:pt>
                <c:pt idx="1127">
                  <c:v>108.580435673</c:v>
                </c:pt>
                <c:pt idx="1128">
                  <c:v>198.527180593</c:v>
                </c:pt>
                <c:pt idx="1129">
                  <c:v>126.30915077500001</c:v>
                </c:pt>
                <c:pt idx="1130">
                  <c:v>129.00660659799999</c:v>
                </c:pt>
                <c:pt idx="1131">
                  <c:v>296.31463785699998</c:v>
                </c:pt>
                <c:pt idx="1132">
                  <c:v>93.236727475999999</c:v>
                </c:pt>
                <c:pt idx="1133">
                  <c:v>60.931972424000001</c:v>
                </c:pt>
                <c:pt idx="1134">
                  <c:v>176.73558200799999</c:v>
                </c:pt>
                <c:pt idx="1135">
                  <c:v>211.76922336800001</c:v>
                </c:pt>
                <c:pt idx="1136">
                  <c:v>106.48536347700001</c:v>
                </c:pt>
                <c:pt idx="1137">
                  <c:v>181.27529510599999</c:v>
                </c:pt>
                <c:pt idx="1138">
                  <c:v>301.81416739700001</c:v>
                </c:pt>
                <c:pt idx="1139">
                  <c:v>121.537633344</c:v>
                </c:pt>
                <c:pt idx="1140">
                  <c:v>46.561288507999997</c:v>
                </c:pt>
                <c:pt idx="1141">
                  <c:v>29.720468528000001</c:v>
                </c:pt>
                <c:pt idx="1142">
                  <c:v>70.675900609999999</c:v>
                </c:pt>
                <c:pt idx="1143">
                  <c:v>124.311620086</c:v>
                </c:pt>
                <c:pt idx="1144">
                  <c:v>104.581898176</c:v>
                </c:pt>
                <c:pt idx="1145">
                  <c:v>174.372427093</c:v>
                </c:pt>
                <c:pt idx="1146">
                  <c:v>193.887418354</c:v>
                </c:pt>
                <c:pt idx="1147">
                  <c:v>63.637519683000001</c:v>
                </c:pt>
                <c:pt idx="1148">
                  <c:v>42.877742951999998</c:v>
                </c:pt>
                <c:pt idx="1149">
                  <c:v>113.676408387</c:v>
                </c:pt>
                <c:pt idx="1150">
                  <c:v>211.036366695</c:v>
                </c:pt>
                <c:pt idx="1151">
                  <c:v>134.261371397</c:v>
                </c:pt>
                <c:pt idx="1152">
                  <c:v>132.67006317299999</c:v>
                </c:pt>
                <c:pt idx="1153">
                  <c:v>270.03464129000002</c:v>
                </c:pt>
                <c:pt idx="1154">
                  <c:v>22.964862171</c:v>
                </c:pt>
                <c:pt idx="1155">
                  <c:v>-31.062902451999999</c:v>
                </c:pt>
                <c:pt idx="1156">
                  <c:v>94.282724251000005</c:v>
                </c:pt>
                <c:pt idx="1157">
                  <c:v>144.78704138399999</c:v>
                </c:pt>
                <c:pt idx="1158">
                  <c:v>24.546784452000001</c:v>
                </c:pt>
                <c:pt idx="1159">
                  <c:v>87.101135482000004</c:v>
                </c:pt>
                <c:pt idx="1160">
                  <c:v>250.87570263699999</c:v>
                </c:pt>
                <c:pt idx="1161">
                  <c:v>38.770517306000002</c:v>
                </c:pt>
                <c:pt idx="1162">
                  <c:v>-26.064906280999999</c:v>
                </c:pt>
                <c:pt idx="1163">
                  <c:v>51.480575105</c:v>
                </c:pt>
                <c:pt idx="1164">
                  <c:v>118.819520747</c:v>
                </c:pt>
                <c:pt idx="1165">
                  <c:v>86.909239197000005</c:v>
                </c:pt>
                <c:pt idx="1166">
                  <c:v>116.733487658</c:v>
                </c:pt>
                <c:pt idx="1167">
                  <c:v>201.13962868499999</c:v>
                </c:pt>
                <c:pt idx="1168">
                  <c:v>126.11763736100001</c:v>
                </c:pt>
                <c:pt idx="1169">
                  <c:v>67.200830377000003</c:v>
                </c:pt>
                <c:pt idx="1170">
                  <c:v>17.983055611000001</c:v>
                </c:pt>
                <c:pt idx="1171">
                  <c:v>8.4481876499999995</c:v>
                </c:pt>
                <c:pt idx="1172">
                  <c:v>91.601430292000003</c:v>
                </c:pt>
                <c:pt idx="1173">
                  <c:v>70.107151337999994</c:v>
                </c:pt>
                <c:pt idx="1174">
                  <c:v>116.596577258</c:v>
                </c:pt>
                <c:pt idx="1175">
                  <c:v>154.39541000899999</c:v>
                </c:pt>
                <c:pt idx="1176">
                  <c:v>-70.095132379999995</c:v>
                </c:pt>
                <c:pt idx="1177">
                  <c:v>-85.927921287000004</c:v>
                </c:pt>
                <c:pt idx="1178">
                  <c:v>69.152516882</c:v>
                </c:pt>
                <c:pt idx="1179">
                  <c:v>142.26460151500001</c:v>
                </c:pt>
                <c:pt idx="1180">
                  <c:v>21.370296774</c:v>
                </c:pt>
                <c:pt idx="1181">
                  <c:v>25.287490113</c:v>
                </c:pt>
                <c:pt idx="1182">
                  <c:v>248.62077695299999</c:v>
                </c:pt>
                <c:pt idx="1183">
                  <c:v>37.578741381</c:v>
                </c:pt>
                <c:pt idx="1184">
                  <c:v>-35.722113829999998</c:v>
                </c:pt>
                <c:pt idx="1185">
                  <c:v>52.202309022999998</c:v>
                </c:pt>
                <c:pt idx="1186">
                  <c:v>123.83212683799999</c:v>
                </c:pt>
                <c:pt idx="1187">
                  <c:v>50.650825140999999</c:v>
                </c:pt>
                <c:pt idx="1188">
                  <c:v>104.23649447299999</c:v>
                </c:pt>
                <c:pt idx="1189">
                  <c:v>181.212847702</c:v>
                </c:pt>
                <c:pt idx="1190">
                  <c:v>3.2965487979999999</c:v>
                </c:pt>
                <c:pt idx="1191">
                  <c:v>-25.336828022999999</c:v>
                </c:pt>
                <c:pt idx="1192">
                  <c:v>-16.953329567000001</c:v>
                </c:pt>
                <c:pt idx="1193">
                  <c:v>-7.7320568759999997</c:v>
                </c:pt>
                <c:pt idx="1194">
                  <c:v>3.4780525359999999</c:v>
                </c:pt>
                <c:pt idx="1195">
                  <c:v>36.175247978999998</c:v>
                </c:pt>
                <c:pt idx="1196">
                  <c:v>146.88372156899999</c:v>
                </c:pt>
                <c:pt idx="1197">
                  <c:v>119.281074288</c:v>
                </c:pt>
                <c:pt idx="1198">
                  <c:v>-30.380966318999999</c:v>
                </c:pt>
                <c:pt idx="1199">
                  <c:v>-47.287608114000001</c:v>
                </c:pt>
                <c:pt idx="1200">
                  <c:v>51.594072537999999</c:v>
                </c:pt>
                <c:pt idx="1201">
                  <c:v>155.357048787</c:v>
                </c:pt>
                <c:pt idx="1202">
                  <c:v>42.510513785999997</c:v>
                </c:pt>
                <c:pt idx="1203">
                  <c:v>22.587366902999999</c:v>
                </c:pt>
                <c:pt idx="1204">
                  <c:v>187.74307920800001</c:v>
                </c:pt>
                <c:pt idx="1205">
                  <c:v>-38.656980259000001</c:v>
                </c:pt>
                <c:pt idx="1206">
                  <c:v>-111.705731739</c:v>
                </c:pt>
                <c:pt idx="1207">
                  <c:v>-23.476009035000001</c:v>
                </c:pt>
                <c:pt idx="1208">
                  <c:v>41.004528637</c:v>
                </c:pt>
                <c:pt idx="1209">
                  <c:v>-28.562758805000001</c:v>
                </c:pt>
                <c:pt idx="1210">
                  <c:v>23.314590850999998</c:v>
                </c:pt>
                <c:pt idx="1211">
                  <c:v>156.048042533</c:v>
                </c:pt>
                <c:pt idx="1212">
                  <c:v>-69.095340766000007</c:v>
                </c:pt>
                <c:pt idx="1213">
                  <c:v>-97.361982558999998</c:v>
                </c:pt>
                <c:pt idx="1214">
                  <c:v>21.311616876999999</c:v>
                </c:pt>
                <c:pt idx="1215">
                  <c:v>65.761929921000004</c:v>
                </c:pt>
                <c:pt idx="1216">
                  <c:v>-25.521738222</c:v>
                </c:pt>
                <c:pt idx="1217">
                  <c:v>22.125171176999999</c:v>
                </c:pt>
                <c:pt idx="1218">
                  <c:v>155.954282277</c:v>
                </c:pt>
                <c:pt idx="1219">
                  <c:v>48.870573305999997</c:v>
                </c:pt>
                <c:pt idx="1220">
                  <c:v>-38.912755687000001</c:v>
                </c:pt>
                <c:pt idx="1221">
                  <c:v>-110.84351242</c:v>
                </c:pt>
                <c:pt idx="1222">
                  <c:v>-83.251480993000001</c:v>
                </c:pt>
                <c:pt idx="1223">
                  <c:v>18.473531588</c:v>
                </c:pt>
                <c:pt idx="1224">
                  <c:v>-18.806103864000001</c:v>
                </c:pt>
                <c:pt idx="1225">
                  <c:v>-3.3466469640000001</c:v>
                </c:pt>
                <c:pt idx="1226">
                  <c:v>42.112479092999997</c:v>
                </c:pt>
                <c:pt idx="1227">
                  <c:v>-128.85686564900001</c:v>
                </c:pt>
                <c:pt idx="1228">
                  <c:v>-138.42381956200001</c:v>
                </c:pt>
                <c:pt idx="1229">
                  <c:v>-27.837805407000001</c:v>
                </c:pt>
                <c:pt idx="1230">
                  <c:v>31.794405857000001</c:v>
                </c:pt>
                <c:pt idx="1231">
                  <c:v>-47.858836758000002</c:v>
                </c:pt>
                <c:pt idx="1232">
                  <c:v>-26.657600650999999</c:v>
                </c:pt>
                <c:pt idx="1233">
                  <c:v>159.36317548900001</c:v>
                </c:pt>
                <c:pt idx="1234">
                  <c:v>-90.916144169999995</c:v>
                </c:pt>
                <c:pt idx="1235">
                  <c:v>-152.31661877400001</c:v>
                </c:pt>
                <c:pt idx="1236">
                  <c:v>-20.743240925999999</c:v>
                </c:pt>
                <c:pt idx="1237">
                  <c:v>44.591916415</c:v>
                </c:pt>
                <c:pt idx="1238">
                  <c:v>-72.564128725000003</c:v>
                </c:pt>
                <c:pt idx="1239">
                  <c:v>-30.458310997000002</c:v>
                </c:pt>
                <c:pt idx="1240">
                  <c:v>101.777262424</c:v>
                </c:pt>
                <c:pt idx="1241">
                  <c:v>-74.972280832999999</c:v>
                </c:pt>
                <c:pt idx="1242">
                  <c:v>-127.692648644</c:v>
                </c:pt>
                <c:pt idx="1243">
                  <c:v>-134.460374419</c:v>
                </c:pt>
                <c:pt idx="1244">
                  <c:v>-96.784045641999995</c:v>
                </c:pt>
                <c:pt idx="1245">
                  <c:v>-60.152435943999997</c:v>
                </c:pt>
                <c:pt idx="1246">
                  <c:v>-25.230161584000001</c:v>
                </c:pt>
                <c:pt idx="1247">
                  <c:v>46.462450994000001</c:v>
                </c:pt>
                <c:pt idx="1248">
                  <c:v>1.4596537460000001</c:v>
                </c:pt>
                <c:pt idx="1249">
                  <c:v>-91.347596783</c:v>
                </c:pt>
                <c:pt idx="1250">
                  <c:v>-96.410690282000004</c:v>
                </c:pt>
                <c:pt idx="1251">
                  <c:v>-48.529321690000003</c:v>
                </c:pt>
                <c:pt idx="1252">
                  <c:v>21.927599606000001</c:v>
                </c:pt>
                <c:pt idx="1253">
                  <c:v>-56.713014985000001</c:v>
                </c:pt>
                <c:pt idx="1254">
                  <c:v>-25.554445232999999</c:v>
                </c:pt>
                <c:pt idx="1255">
                  <c:v>98.832782786999999</c:v>
                </c:pt>
                <c:pt idx="1256">
                  <c:v>-161.26121139</c:v>
                </c:pt>
                <c:pt idx="1257">
                  <c:v>-235.28889161999999</c:v>
                </c:pt>
                <c:pt idx="1258">
                  <c:v>-93.792625782000002</c:v>
                </c:pt>
                <c:pt idx="1259">
                  <c:v>-10.800856376</c:v>
                </c:pt>
                <c:pt idx="1260">
                  <c:v>-111.16916738</c:v>
                </c:pt>
                <c:pt idx="1261">
                  <c:v>-105.553871659</c:v>
                </c:pt>
                <c:pt idx="1262">
                  <c:v>76.973536780000003</c:v>
                </c:pt>
                <c:pt idx="1263">
                  <c:v>-112.666906833</c:v>
                </c:pt>
                <c:pt idx="1264">
                  <c:v>-153.88406213600001</c:v>
                </c:pt>
                <c:pt idx="1265">
                  <c:v>-70.433087650999994</c:v>
                </c:pt>
                <c:pt idx="1266">
                  <c:v>-28.225682908</c:v>
                </c:pt>
                <c:pt idx="1267">
                  <c:v>-86.130319956999998</c:v>
                </c:pt>
                <c:pt idx="1268">
                  <c:v>-20.551479267000001</c:v>
                </c:pt>
                <c:pt idx="1269">
                  <c:v>71.861316959999996</c:v>
                </c:pt>
                <c:pt idx="1270">
                  <c:v>-82.456549430999999</c:v>
                </c:pt>
                <c:pt idx="1271">
                  <c:v>-136.49550910100001</c:v>
                </c:pt>
                <c:pt idx="1272">
                  <c:v>-163.998216004</c:v>
                </c:pt>
                <c:pt idx="1273">
                  <c:v>-151.23386650200001</c:v>
                </c:pt>
                <c:pt idx="1274">
                  <c:v>-99.939385361000006</c:v>
                </c:pt>
                <c:pt idx="1275">
                  <c:v>-129.84985272099999</c:v>
                </c:pt>
                <c:pt idx="1276">
                  <c:v>-49.715979498999999</c:v>
                </c:pt>
                <c:pt idx="1277">
                  <c:v>-15.406900121</c:v>
                </c:pt>
                <c:pt idx="1278">
                  <c:v>-203.285747192</c:v>
                </c:pt>
                <c:pt idx="1279">
                  <c:v>-238.551248574</c:v>
                </c:pt>
                <c:pt idx="1280">
                  <c:v>-104.46166330299999</c:v>
                </c:pt>
                <c:pt idx="1281">
                  <c:v>-3.130955309</c:v>
                </c:pt>
                <c:pt idx="1282">
                  <c:v>-100.942457455</c:v>
                </c:pt>
                <c:pt idx="1283">
                  <c:v>-129.886442743</c:v>
                </c:pt>
                <c:pt idx="1284">
                  <c:v>57.824909865999999</c:v>
                </c:pt>
                <c:pt idx="1285">
                  <c:v>-154.51653826899999</c:v>
                </c:pt>
                <c:pt idx="1286">
                  <c:v>-210.73580024200001</c:v>
                </c:pt>
                <c:pt idx="1287">
                  <c:v>-116.820843013</c:v>
                </c:pt>
                <c:pt idx="1288">
                  <c:v>-79.718657934000007</c:v>
                </c:pt>
                <c:pt idx="1289">
                  <c:v>-166.21995369499999</c:v>
                </c:pt>
                <c:pt idx="1290">
                  <c:v>-83.753056677999993</c:v>
                </c:pt>
                <c:pt idx="1291">
                  <c:v>31.155686823</c:v>
                </c:pt>
                <c:pt idx="1292">
                  <c:v>-194.267457589</c:v>
                </c:pt>
                <c:pt idx="1293">
                  <c:v>-241.99128601800001</c:v>
                </c:pt>
                <c:pt idx="1294">
                  <c:v>-175.36741781000001</c:v>
                </c:pt>
                <c:pt idx="1295">
                  <c:v>-124.518060472</c:v>
                </c:pt>
                <c:pt idx="1296">
                  <c:v>-142.922149289</c:v>
                </c:pt>
                <c:pt idx="1297">
                  <c:v>-131.85143294</c:v>
                </c:pt>
                <c:pt idx="1298">
                  <c:v>-13.100324330999999</c:v>
                </c:pt>
                <c:pt idx="1299">
                  <c:v>-44.186861753000002</c:v>
                </c:pt>
                <c:pt idx="1300">
                  <c:v>-143.444384458</c:v>
                </c:pt>
                <c:pt idx="1301">
                  <c:v>-201.30718117000001</c:v>
                </c:pt>
                <c:pt idx="1302">
                  <c:v>-165.983001481</c:v>
                </c:pt>
                <c:pt idx="1303">
                  <c:v>-48.677292010000002</c:v>
                </c:pt>
                <c:pt idx="1304">
                  <c:v>-105.59398006399999</c:v>
                </c:pt>
                <c:pt idx="1305">
                  <c:v>-109.537564565</c:v>
                </c:pt>
                <c:pt idx="1306">
                  <c:v>-29.383135988999999</c:v>
                </c:pt>
                <c:pt idx="1307">
                  <c:v>-244.726493234</c:v>
                </c:pt>
                <c:pt idx="1308">
                  <c:v>-274.83402469399999</c:v>
                </c:pt>
                <c:pt idx="1309">
                  <c:v>-148.76336694099999</c:v>
                </c:pt>
                <c:pt idx="1310">
                  <c:v>-104.185638443</c:v>
                </c:pt>
                <c:pt idx="1311">
                  <c:v>-198.99626501099999</c:v>
                </c:pt>
                <c:pt idx="1312">
                  <c:v>-151.33081184100001</c:v>
                </c:pt>
                <c:pt idx="1313">
                  <c:v>42.247204025000002</c:v>
                </c:pt>
                <c:pt idx="1314">
                  <c:v>-186.78644002199999</c:v>
                </c:pt>
                <c:pt idx="1315">
                  <c:v>-254.70904766000001</c:v>
                </c:pt>
                <c:pt idx="1316">
                  <c:v>-129.30789546400001</c:v>
                </c:pt>
                <c:pt idx="1317">
                  <c:v>-53.870973870999997</c:v>
                </c:pt>
                <c:pt idx="1318">
                  <c:v>-140.67713790299999</c:v>
                </c:pt>
                <c:pt idx="1319">
                  <c:v>-119.050075565</c:v>
                </c:pt>
                <c:pt idx="1320">
                  <c:v>-12.317436924000001</c:v>
                </c:pt>
                <c:pt idx="1321">
                  <c:v>-138.43507097899999</c:v>
                </c:pt>
                <c:pt idx="1322">
                  <c:v>-186.71963278999999</c:v>
                </c:pt>
                <c:pt idx="1323">
                  <c:v>-243.956214364</c:v>
                </c:pt>
                <c:pt idx="1324">
                  <c:v>-249.86246648599999</c:v>
                </c:pt>
                <c:pt idx="1325">
                  <c:v>-173.62247388500001</c:v>
                </c:pt>
                <c:pt idx="1326">
                  <c:v>-156.96507111599999</c:v>
                </c:pt>
                <c:pt idx="1327">
                  <c:v>-94.288554581</c:v>
                </c:pt>
                <c:pt idx="1328">
                  <c:v>-114.396851269</c:v>
                </c:pt>
                <c:pt idx="1329">
                  <c:v>-270.35679131099999</c:v>
                </c:pt>
                <c:pt idx="1330">
                  <c:v>-256.126300673</c:v>
                </c:pt>
                <c:pt idx="1331">
                  <c:v>-134.62318040599999</c:v>
                </c:pt>
                <c:pt idx="1332">
                  <c:v>-66.385020318000002</c:v>
                </c:pt>
                <c:pt idx="1333">
                  <c:v>-189.94262608700001</c:v>
                </c:pt>
                <c:pt idx="1334">
                  <c:v>-174.49748620700001</c:v>
                </c:pt>
                <c:pt idx="1335">
                  <c:v>26.098353147000001</c:v>
                </c:pt>
                <c:pt idx="1336">
                  <c:v>-220.36492112299999</c:v>
                </c:pt>
                <c:pt idx="1337">
                  <c:v>-318.75222677699998</c:v>
                </c:pt>
                <c:pt idx="1338">
                  <c:v>-209.580019416</c:v>
                </c:pt>
                <c:pt idx="1339">
                  <c:v>-126.008168888</c:v>
                </c:pt>
                <c:pt idx="1340">
                  <c:v>-210.49977695000001</c:v>
                </c:pt>
                <c:pt idx="1341">
                  <c:v>-174.85689212</c:v>
                </c:pt>
                <c:pt idx="1342">
                  <c:v>-63.517926183999997</c:v>
                </c:pt>
                <c:pt idx="1343">
                  <c:v>-249.68029024800001</c:v>
                </c:pt>
                <c:pt idx="1344">
                  <c:v>-273.54587000200002</c:v>
                </c:pt>
                <c:pt idx="1345">
                  <c:v>-211.333734526</c:v>
                </c:pt>
                <c:pt idx="1346">
                  <c:v>-193.82397609899999</c:v>
                </c:pt>
                <c:pt idx="1347">
                  <c:v>-219.94538772300001</c:v>
                </c:pt>
                <c:pt idx="1348">
                  <c:v>-152.819186395</c:v>
                </c:pt>
                <c:pt idx="1349">
                  <c:v>-37.761488858</c:v>
                </c:pt>
                <c:pt idx="1350">
                  <c:v>-130.42225391400001</c:v>
                </c:pt>
                <c:pt idx="1351">
                  <c:v>-229.93148640199999</c:v>
                </c:pt>
                <c:pt idx="1352">
                  <c:v>-254.82287022400001</c:v>
                </c:pt>
                <c:pt idx="1353">
                  <c:v>-210.12392590799999</c:v>
                </c:pt>
                <c:pt idx="1354">
                  <c:v>-119.91920209200001</c:v>
                </c:pt>
                <c:pt idx="1355">
                  <c:v>-205.92130327300001</c:v>
                </c:pt>
                <c:pt idx="1356">
                  <c:v>-176.70838436400001</c:v>
                </c:pt>
                <c:pt idx="1357">
                  <c:v>-73.150598837999993</c:v>
                </c:pt>
                <c:pt idx="1358">
                  <c:v>-287.64675555399998</c:v>
                </c:pt>
                <c:pt idx="1359">
                  <c:v>-345.26917404599999</c:v>
                </c:pt>
                <c:pt idx="1360">
                  <c:v>-228.10645252500001</c:v>
                </c:pt>
                <c:pt idx="1361">
                  <c:v>-138.67868834800001</c:v>
                </c:pt>
                <c:pt idx="1362">
                  <c:v>-208.58720220500001</c:v>
                </c:pt>
                <c:pt idx="1363">
                  <c:v>-202.50987345499999</c:v>
                </c:pt>
                <c:pt idx="1364">
                  <c:v>-35.648628797999997</c:v>
                </c:pt>
                <c:pt idx="1365">
                  <c:v>-240.378495028</c:v>
                </c:pt>
                <c:pt idx="1366">
                  <c:v>-271.52008116600001</c:v>
                </c:pt>
                <c:pt idx="1367">
                  <c:v>-152.415989833</c:v>
                </c:pt>
                <c:pt idx="1368">
                  <c:v>-114.836324383</c:v>
                </c:pt>
                <c:pt idx="1369">
                  <c:v>-222.363283456</c:v>
                </c:pt>
                <c:pt idx="1370">
                  <c:v>-148.16000155</c:v>
                </c:pt>
                <c:pt idx="1371">
                  <c:v>-24.292414682</c:v>
                </c:pt>
                <c:pt idx="1372">
                  <c:v>-201.563189034</c:v>
                </c:pt>
                <c:pt idx="1373">
                  <c:v>-276.52833652300001</c:v>
                </c:pt>
                <c:pt idx="1374">
                  <c:v>-294.98940134499998</c:v>
                </c:pt>
                <c:pt idx="1375">
                  <c:v>-252.48018821599999</c:v>
                </c:pt>
                <c:pt idx="1376">
                  <c:v>-195.62180461899999</c:v>
                </c:pt>
                <c:pt idx="1377">
                  <c:v>-212.52509092400001</c:v>
                </c:pt>
                <c:pt idx="1378">
                  <c:v>-145.092951183</c:v>
                </c:pt>
                <c:pt idx="1379">
                  <c:v>-127.42015749399999</c:v>
                </c:pt>
                <c:pt idx="1380">
                  <c:v>-255.10054501499999</c:v>
                </c:pt>
                <c:pt idx="1381">
                  <c:v>-272.36135044500003</c:v>
                </c:pt>
                <c:pt idx="1382">
                  <c:v>-201.723380588</c:v>
                </c:pt>
                <c:pt idx="1383">
                  <c:v>-105.58475779600001</c:v>
                </c:pt>
                <c:pt idx="1384">
                  <c:v>-180.87054189099999</c:v>
                </c:pt>
                <c:pt idx="1385">
                  <c:v>-178.61663941800001</c:v>
                </c:pt>
                <c:pt idx="1386">
                  <c:v>-39.077390014000002</c:v>
                </c:pt>
                <c:pt idx="1387">
                  <c:v>-288.31039572999998</c:v>
                </c:pt>
                <c:pt idx="1388">
                  <c:v>-341.93077014699998</c:v>
                </c:pt>
                <c:pt idx="1389">
                  <c:v>-213.73812648800001</c:v>
                </c:pt>
                <c:pt idx="1390">
                  <c:v>-159.94862545199999</c:v>
                </c:pt>
                <c:pt idx="1391">
                  <c:v>-280.25004689100001</c:v>
                </c:pt>
                <c:pt idx="1392">
                  <c:v>-219.09597661999999</c:v>
                </c:pt>
                <c:pt idx="1393">
                  <c:v>-52.792565420999999</c:v>
                </c:pt>
                <c:pt idx="1394">
                  <c:v>-261.40070423700001</c:v>
                </c:pt>
                <c:pt idx="1395">
                  <c:v>-323.60840364400002</c:v>
                </c:pt>
                <c:pt idx="1396">
                  <c:v>-247.98421482500001</c:v>
                </c:pt>
                <c:pt idx="1397">
                  <c:v>-179.93759017799999</c:v>
                </c:pt>
                <c:pt idx="1398">
                  <c:v>-208.87720829899999</c:v>
                </c:pt>
                <c:pt idx="1399">
                  <c:v>-175.52033300900001</c:v>
                </c:pt>
                <c:pt idx="1400">
                  <c:v>-91.315950045999998</c:v>
                </c:pt>
                <c:pt idx="1401">
                  <c:v>-166.962535745</c:v>
                </c:pt>
                <c:pt idx="1402">
                  <c:v>-223.81008681099999</c:v>
                </c:pt>
                <c:pt idx="1403">
                  <c:v>-269.30112338700002</c:v>
                </c:pt>
                <c:pt idx="1404">
                  <c:v>-276.27648147899998</c:v>
                </c:pt>
                <c:pt idx="1405">
                  <c:v>-194.67682995300001</c:v>
                </c:pt>
                <c:pt idx="1406">
                  <c:v>-215.669818881</c:v>
                </c:pt>
                <c:pt idx="1407">
                  <c:v>-165.50750910400001</c:v>
                </c:pt>
                <c:pt idx="1408">
                  <c:v>-124.36728599600001</c:v>
                </c:pt>
                <c:pt idx="1409">
                  <c:v>-349.13897747499999</c:v>
                </c:pt>
                <c:pt idx="1410">
                  <c:v>-365.16809060899999</c:v>
                </c:pt>
                <c:pt idx="1411">
                  <c:v>-207.77807950100001</c:v>
                </c:pt>
                <c:pt idx="1412">
                  <c:v>-130.98142356899999</c:v>
                </c:pt>
                <c:pt idx="1413">
                  <c:v>-249.312531006</c:v>
                </c:pt>
                <c:pt idx="1414">
                  <c:v>-247.02167866900001</c:v>
                </c:pt>
                <c:pt idx="1415">
                  <c:v>-23.117504245999999</c:v>
                </c:pt>
                <c:pt idx="1416">
                  <c:v>-230.73499061000001</c:v>
                </c:pt>
                <c:pt idx="1417">
                  <c:v>-300.50489708800001</c:v>
                </c:pt>
                <c:pt idx="1418">
                  <c:v>-212.563939869</c:v>
                </c:pt>
                <c:pt idx="1419">
                  <c:v>-141.04266068499999</c:v>
                </c:pt>
                <c:pt idx="1420">
                  <c:v>-211.909430934</c:v>
                </c:pt>
                <c:pt idx="1421">
                  <c:v>-154.39557098</c:v>
                </c:pt>
                <c:pt idx="1422">
                  <c:v>-75.085910341000002</c:v>
                </c:pt>
                <c:pt idx="1423">
                  <c:v>-254.14922879599999</c:v>
                </c:pt>
                <c:pt idx="1424">
                  <c:v>-281.36771924300001</c:v>
                </c:pt>
                <c:pt idx="1425">
                  <c:v>-269.41378612</c:v>
                </c:pt>
                <c:pt idx="1426">
                  <c:v>-256.612432861</c:v>
                </c:pt>
                <c:pt idx="1427">
                  <c:v>-245.242461787</c:v>
                </c:pt>
                <c:pt idx="1428">
                  <c:v>-212.960612446</c:v>
                </c:pt>
                <c:pt idx="1429">
                  <c:v>-99.139504101</c:v>
                </c:pt>
                <c:pt idx="1430">
                  <c:v>-122.704372632</c:v>
                </c:pt>
                <c:pt idx="1431">
                  <c:v>-270.42143872600002</c:v>
                </c:pt>
                <c:pt idx="1432">
                  <c:v>-288.20317186199998</c:v>
                </c:pt>
                <c:pt idx="1433">
                  <c:v>-187.799108531</c:v>
                </c:pt>
                <c:pt idx="1434">
                  <c:v>-80.456179719999994</c:v>
                </c:pt>
                <c:pt idx="1435">
                  <c:v>-189.407458392</c:v>
                </c:pt>
                <c:pt idx="1436">
                  <c:v>-209.684782205</c:v>
                </c:pt>
                <c:pt idx="1437">
                  <c:v>-44.236974521999997</c:v>
                </c:pt>
                <c:pt idx="1438">
                  <c:v>-267.62318194199997</c:v>
                </c:pt>
                <c:pt idx="1439">
                  <c:v>-336.56398348300002</c:v>
                </c:pt>
                <c:pt idx="1440">
                  <c:v>-246.06783426999999</c:v>
                </c:pt>
                <c:pt idx="1441">
                  <c:v>-182.48080966399999</c:v>
                </c:pt>
                <c:pt idx="1442">
                  <c:v>-250.69683068000001</c:v>
                </c:pt>
                <c:pt idx="1443">
                  <c:v>-194.730939245</c:v>
                </c:pt>
                <c:pt idx="1444">
                  <c:v>-58.154780850999998</c:v>
                </c:pt>
                <c:pt idx="1445">
                  <c:v>-283.77988010199999</c:v>
                </c:pt>
                <c:pt idx="1446">
                  <c:v>-311.51883937999997</c:v>
                </c:pt>
                <c:pt idx="1447">
                  <c:v>-189.72544057900001</c:v>
                </c:pt>
                <c:pt idx="1448">
                  <c:v>-141.08380289199999</c:v>
                </c:pt>
                <c:pt idx="1449">
                  <c:v>-229.90263333799999</c:v>
                </c:pt>
                <c:pt idx="1450">
                  <c:v>-183.38737167599999</c:v>
                </c:pt>
                <c:pt idx="1451">
                  <c:v>-47.356330255000003</c:v>
                </c:pt>
                <c:pt idx="1452">
                  <c:v>-150.05214922100001</c:v>
                </c:pt>
                <c:pt idx="1453">
                  <c:v>-234.17087055499999</c:v>
                </c:pt>
                <c:pt idx="1454">
                  <c:v>-306.16577197399999</c:v>
                </c:pt>
                <c:pt idx="1455">
                  <c:v>-277.97767961199997</c:v>
                </c:pt>
                <c:pt idx="1456">
                  <c:v>-173.09819642299999</c:v>
                </c:pt>
                <c:pt idx="1457">
                  <c:v>-205.728212351</c:v>
                </c:pt>
                <c:pt idx="1458">
                  <c:v>-188.272820384</c:v>
                </c:pt>
                <c:pt idx="1459">
                  <c:v>-143.41816110799999</c:v>
                </c:pt>
                <c:pt idx="1460">
                  <c:v>-311.976032487</c:v>
                </c:pt>
                <c:pt idx="1461">
                  <c:v>-317.19303281399999</c:v>
                </c:pt>
                <c:pt idx="1462">
                  <c:v>-202.45463333999999</c:v>
                </c:pt>
                <c:pt idx="1463">
                  <c:v>-142.89216198700001</c:v>
                </c:pt>
                <c:pt idx="1464">
                  <c:v>-222.09607726600001</c:v>
                </c:pt>
                <c:pt idx="1465">
                  <c:v>-197.02482742199999</c:v>
                </c:pt>
                <c:pt idx="1466">
                  <c:v>-6.1195116240000003</c:v>
                </c:pt>
                <c:pt idx="1467">
                  <c:v>-254.622213077</c:v>
                </c:pt>
                <c:pt idx="1468">
                  <c:v>-316.18252968199999</c:v>
                </c:pt>
                <c:pt idx="1469">
                  <c:v>-182.15464179200001</c:v>
                </c:pt>
                <c:pt idx="1470">
                  <c:v>-112.335212334</c:v>
                </c:pt>
                <c:pt idx="1471">
                  <c:v>-225.11856463300001</c:v>
                </c:pt>
                <c:pt idx="1472">
                  <c:v>-183.44315246299999</c:v>
                </c:pt>
                <c:pt idx="1473">
                  <c:v>-50.157541545999997</c:v>
                </c:pt>
                <c:pt idx="1474">
                  <c:v>-222.69147257399999</c:v>
                </c:pt>
                <c:pt idx="1475">
                  <c:v>-270.898908586</c:v>
                </c:pt>
                <c:pt idx="1476">
                  <c:v>-275.50859731200001</c:v>
                </c:pt>
                <c:pt idx="1477">
                  <c:v>-238.20400465</c:v>
                </c:pt>
                <c:pt idx="1478">
                  <c:v>-199.26557461199999</c:v>
                </c:pt>
                <c:pt idx="1479">
                  <c:v>-159.490583657</c:v>
                </c:pt>
                <c:pt idx="1480">
                  <c:v>-83.519933363000007</c:v>
                </c:pt>
                <c:pt idx="1481">
                  <c:v>-129.23484294900001</c:v>
                </c:pt>
                <c:pt idx="1482">
                  <c:v>-220.67992052700001</c:v>
                </c:pt>
                <c:pt idx="1483">
                  <c:v>-221.844826498</c:v>
                </c:pt>
                <c:pt idx="1484">
                  <c:v>-169.06924868300001</c:v>
                </c:pt>
                <c:pt idx="1485">
                  <c:v>-96.635166111999993</c:v>
                </c:pt>
                <c:pt idx="1486">
                  <c:v>-176.04644702600001</c:v>
                </c:pt>
                <c:pt idx="1487">
                  <c:v>-142.21563567300001</c:v>
                </c:pt>
                <c:pt idx="1488">
                  <c:v>-12.60636843</c:v>
                </c:pt>
                <c:pt idx="1489">
                  <c:v>-268.95852594600001</c:v>
                </c:pt>
                <c:pt idx="1490">
                  <c:v>-343.63995422199997</c:v>
                </c:pt>
                <c:pt idx="1491">
                  <c:v>-201.076284802</c:v>
                </c:pt>
                <c:pt idx="1492">
                  <c:v>-114.323710026</c:v>
                </c:pt>
                <c:pt idx="1493">
                  <c:v>-209.85322203000001</c:v>
                </c:pt>
                <c:pt idx="1494">
                  <c:v>-202.767106079</c:v>
                </c:pt>
                <c:pt idx="1495">
                  <c:v>-20.834528073000001</c:v>
                </c:pt>
                <c:pt idx="1496">
                  <c:v>-207.43679616</c:v>
                </c:pt>
                <c:pt idx="1497">
                  <c:v>-244.19941571800001</c:v>
                </c:pt>
                <c:pt idx="1498">
                  <c:v>-156.56084923399999</c:v>
                </c:pt>
                <c:pt idx="1499">
                  <c:v>-115.250802472</c:v>
                </c:pt>
                <c:pt idx="1500">
                  <c:v>-172.47856542100001</c:v>
                </c:pt>
                <c:pt idx="1501">
                  <c:v>-102.750912032</c:v>
                </c:pt>
                <c:pt idx="1502">
                  <c:v>-5.5127059819999999</c:v>
                </c:pt>
                <c:pt idx="1503">
                  <c:v>-158.91571882400001</c:v>
                </c:pt>
                <c:pt idx="1504">
                  <c:v>-213.06325669700001</c:v>
                </c:pt>
                <c:pt idx="1505">
                  <c:v>-237.957892539</c:v>
                </c:pt>
                <c:pt idx="1506">
                  <c:v>-220.47901404000001</c:v>
                </c:pt>
                <c:pt idx="1507">
                  <c:v>-165.00868486600001</c:v>
                </c:pt>
                <c:pt idx="1508">
                  <c:v>-196.287259146</c:v>
                </c:pt>
                <c:pt idx="1509">
                  <c:v>-115.13005432</c:v>
                </c:pt>
                <c:pt idx="1510">
                  <c:v>-76.105179711999995</c:v>
                </c:pt>
                <c:pt idx="1511">
                  <c:v>-259.73713421399998</c:v>
                </c:pt>
                <c:pt idx="1512">
                  <c:v>-293.88245681500001</c:v>
                </c:pt>
                <c:pt idx="1513">
                  <c:v>-160.07774205000001</c:v>
                </c:pt>
                <c:pt idx="1514">
                  <c:v>-54.159030002000002</c:v>
                </c:pt>
                <c:pt idx="1515">
                  <c:v>-147.19972337300001</c:v>
                </c:pt>
                <c:pt idx="1516">
                  <c:v>-172.22972773699999</c:v>
                </c:pt>
                <c:pt idx="1517">
                  <c:v>13.843374398</c:v>
                </c:pt>
                <c:pt idx="1518">
                  <c:v>-196.75092003500001</c:v>
                </c:pt>
                <c:pt idx="1519">
                  <c:v>-249.026314047</c:v>
                </c:pt>
                <c:pt idx="1520">
                  <c:v>-150.15808337000001</c:v>
                </c:pt>
                <c:pt idx="1521">
                  <c:v>-112.104914436</c:v>
                </c:pt>
                <c:pt idx="1522">
                  <c:v>-199.233370869</c:v>
                </c:pt>
                <c:pt idx="1523">
                  <c:v>-113.59498341</c:v>
                </c:pt>
                <c:pt idx="1524">
                  <c:v>6.4388092669999999</c:v>
                </c:pt>
                <c:pt idx="1525">
                  <c:v>-215.678776457</c:v>
                </c:pt>
                <c:pt idx="1526">
                  <c:v>-264.49316189000001</c:v>
                </c:pt>
                <c:pt idx="1527">
                  <c:v>-196.61394420799999</c:v>
                </c:pt>
                <c:pt idx="1528">
                  <c:v>-141.54459180800001</c:v>
                </c:pt>
                <c:pt idx="1529">
                  <c:v>-155.14565238</c:v>
                </c:pt>
                <c:pt idx="1530">
                  <c:v>-143.40343726899999</c:v>
                </c:pt>
                <c:pt idx="1531">
                  <c:v>-25.114724275</c:v>
                </c:pt>
                <c:pt idx="1532">
                  <c:v>-52.334478871999998</c:v>
                </c:pt>
                <c:pt idx="1533">
                  <c:v>-146.90473948299999</c:v>
                </c:pt>
                <c:pt idx="1534">
                  <c:v>-200.75421925200001</c:v>
                </c:pt>
                <c:pt idx="1535">
                  <c:v>-166.66689545899999</c:v>
                </c:pt>
                <c:pt idx="1536">
                  <c:v>-48.016629518000002</c:v>
                </c:pt>
                <c:pt idx="1537">
                  <c:v>-100.452301593</c:v>
                </c:pt>
                <c:pt idx="1538">
                  <c:v>-99.424116857000001</c:v>
                </c:pt>
                <c:pt idx="1539">
                  <c:v>-19.210464955999999</c:v>
                </c:pt>
                <c:pt idx="1540">
                  <c:v>-234.15335382699999</c:v>
                </c:pt>
                <c:pt idx="1541">
                  <c:v>-261.230529004</c:v>
                </c:pt>
                <c:pt idx="1542">
                  <c:v>-129.869042114</c:v>
                </c:pt>
                <c:pt idx="1543">
                  <c:v>-81.676381180000007</c:v>
                </c:pt>
                <c:pt idx="1544">
                  <c:v>-178.082894479</c:v>
                </c:pt>
                <c:pt idx="1545">
                  <c:v>-128.66860938400001</c:v>
                </c:pt>
                <c:pt idx="1546">
                  <c:v>70.012436112000003</c:v>
                </c:pt>
                <c:pt idx="1547">
                  <c:v>-154.53472126</c:v>
                </c:pt>
                <c:pt idx="1548">
                  <c:v>-222.00417123599999</c:v>
                </c:pt>
                <c:pt idx="1549">
                  <c:v>-96.604539011</c:v>
                </c:pt>
                <c:pt idx="1550">
                  <c:v>-17.800835041999999</c:v>
                </c:pt>
                <c:pt idx="1551">
                  <c:v>-99.562837391000002</c:v>
                </c:pt>
                <c:pt idx="1552">
                  <c:v>-74.414020139000002</c:v>
                </c:pt>
                <c:pt idx="1553">
                  <c:v>30.531544383</c:v>
                </c:pt>
                <c:pt idx="1554">
                  <c:v>-93.135595230999996</c:v>
                </c:pt>
                <c:pt idx="1555">
                  <c:v>-137.00234298000001</c:v>
                </c:pt>
                <c:pt idx="1556">
                  <c:v>-189.171738731</c:v>
                </c:pt>
                <c:pt idx="1557">
                  <c:v>-194.915610493</c:v>
                </c:pt>
                <c:pt idx="1558">
                  <c:v>-118.805482532</c:v>
                </c:pt>
                <c:pt idx="1559">
                  <c:v>-98.643135764999997</c:v>
                </c:pt>
                <c:pt idx="1560">
                  <c:v>-30.453884518999999</c:v>
                </c:pt>
                <c:pt idx="1561">
                  <c:v>-47.995182640000003</c:v>
                </c:pt>
                <c:pt idx="1562">
                  <c:v>-204.85183137000001</c:v>
                </c:pt>
                <c:pt idx="1563">
                  <c:v>-188.95449924499999</c:v>
                </c:pt>
                <c:pt idx="1564">
                  <c:v>-62.575918631999997</c:v>
                </c:pt>
                <c:pt idx="1565">
                  <c:v>10.304332593</c:v>
                </c:pt>
                <c:pt idx="1566">
                  <c:v>-113.558897996</c:v>
                </c:pt>
                <c:pt idx="1567">
                  <c:v>-98.245790841000002</c:v>
                </c:pt>
                <c:pt idx="1568">
                  <c:v>106.698436434</c:v>
                </c:pt>
                <c:pt idx="1569">
                  <c:v>-134.79907183399999</c:v>
                </c:pt>
                <c:pt idx="1570">
                  <c:v>-230.28669458600001</c:v>
                </c:pt>
                <c:pt idx="1571">
                  <c:v>-122.401392387</c:v>
                </c:pt>
                <c:pt idx="1572">
                  <c:v>-36.929969176</c:v>
                </c:pt>
                <c:pt idx="1573">
                  <c:v>-116.67302075800001</c:v>
                </c:pt>
                <c:pt idx="1574">
                  <c:v>-75.892447915000005</c:v>
                </c:pt>
                <c:pt idx="1575">
                  <c:v>34.306192899000003</c:v>
                </c:pt>
                <c:pt idx="1576">
                  <c:v>-151.30787165199999</c:v>
                </c:pt>
                <c:pt idx="1577">
                  <c:v>-171.69797534400001</c:v>
                </c:pt>
                <c:pt idx="1578">
                  <c:v>-104.030357091</c:v>
                </c:pt>
                <c:pt idx="1579">
                  <c:v>-84.024815652000001</c:v>
                </c:pt>
                <c:pt idx="1580">
                  <c:v>-111.79579354800001</c:v>
                </c:pt>
                <c:pt idx="1581">
                  <c:v>-42.779028474</c:v>
                </c:pt>
                <c:pt idx="1582">
                  <c:v>77.540105441999998</c:v>
                </c:pt>
                <c:pt idx="1583">
                  <c:v>-10.648139339</c:v>
                </c:pt>
                <c:pt idx="1584">
                  <c:v>-110.803307703</c:v>
                </c:pt>
                <c:pt idx="1585">
                  <c:v>-135.67422024000001</c:v>
                </c:pt>
                <c:pt idx="1586">
                  <c:v>-87.136498099999997</c:v>
                </c:pt>
                <c:pt idx="1587">
                  <c:v>8.1287537709999995</c:v>
                </c:pt>
                <c:pt idx="1588">
                  <c:v>-75.471817213999998</c:v>
                </c:pt>
                <c:pt idx="1589">
                  <c:v>-48.078573525000003</c:v>
                </c:pt>
                <c:pt idx="1590">
                  <c:v>58.186420777000002</c:v>
                </c:pt>
                <c:pt idx="1591">
                  <c:v>-151.54324317199999</c:v>
                </c:pt>
                <c:pt idx="1592">
                  <c:v>-204.56441559800001</c:v>
                </c:pt>
                <c:pt idx="1593">
                  <c:v>-88.330355197000003</c:v>
                </c:pt>
                <c:pt idx="1594">
                  <c:v>1.160065737</c:v>
                </c:pt>
                <c:pt idx="1595">
                  <c:v>-65.114048703999998</c:v>
                </c:pt>
                <c:pt idx="1596">
                  <c:v>-53.525569683999997</c:v>
                </c:pt>
                <c:pt idx="1597">
                  <c:v>114.659439389</c:v>
                </c:pt>
                <c:pt idx="1598">
                  <c:v>-91.211164633999999</c:v>
                </c:pt>
                <c:pt idx="1599">
                  <c:v>-120.288137283</c:v>
                </c:pt>
                <c:pt idx="1600">
                  <c:v>4.0047445340000003</c:v>
                </c:pt>
                <c:pt idx="1601">
                  <c:v>45.982665349999998</c:v>
                </c:pt>
                <c:pt idx="1602">
                  <c:v>-62.877555733000001</c:v>
                </c:pt>
                <c:pt idx="1603">
                  <c:v>11.455613833999999</c:v>
                </c:pt>
                <c:pt idx="1604">
                  <c:v>139.65587067499999</c:v>
                </c:pt>
                <c:pt idx="1605">
                  <c:v>-32.631703727999998</c:v>
                </c:pt>
                <c:pt idx="1606">
                  <c:v>-106.061250477</c:v>
                </c:pt>
                <c:pt idx="1607">
                  <c:v>-125.932329459</c:v>
                </c:pt>
                <c:pt idx="1608">
                  <c:v>-81.153164666999999</c:v>
                </c:pt>
                <c:pt idx="1609">
                  <c:v>-19.610822472999999</c:v>
                </c:pt>
                <c:pt idx="1610">
                  <c:v>-31.644270714000001</c:v>
                </c:pt>
                <c:pt idx="1611">
                  <c:v>33.629745544000002</c:v>
                </c:pt>
                <c:pt idx="1612">
                  <c:v>52.027930417999997</c:v>
                </c:pt>
                <c:pt idx="1613">
                  <c:v>-71.604707578000003</c:v>
                </c:pt>
                <c:pt idx="1614">
                  <c:v>-83.737541246999996</c:v>
                </c:pt>
                <c:pt idx="1615">
                  <c:v>-11.811079206</c:v>
                </c:pt>
                <c:pt idx="1616">
                  <c:v>82.759612222000001</c:v>
                </c:pt>
                <c:pt idx="1617">
                  <c:v>9.4502422579999994</c:v>
                </c:pt>
                <c:pt idx="1618">
                  <c:v>17.033241234999998</c:v>
                </c:pt>
                <c:pt idx="1619">
                  <c:v>160.59889704</c:v>
                </c:pt>
                <c:pt idx="1620">
                  <c:v>-90.624623059000001</c:v>
                </c:pt>
                <c:pt idx="1621">
                  <c:v>-144.01096433199999</c:v>
                </c:pt>
                <c:pt idx="1622">
                  <c:v>-11.576169651000001</c:v>
                </c:pt>
                <c:pt idx="1623">
                  <c:v>47.080617738000001</c:v>
                </c:pt>
                <c:pt idx="1624">
                  <c:v>-72.143211437000005</c:v>
                </c:pt>
                <c:pt idx="1625">
                  <c:v>-12.743387786</c:v>
                </c:pt>
                <c:pt idx="1626">
                  <c:v>156.40572714300001</c:v>
                </c:pt>
                <c:pt idx="1627">
                  <c:v>-47.327348636000004</c:v>
                </c:pt>
                <c:pt idx="1628">
                  <c:v>-105.51829061799999</c:v>
                </c:pt>
                <c:pt idx="1629">
                  <c:v>-32.051481285999998</c:v>
                </c:pt>
                <c:pt idx="1630">
                  <c:v>36.235643314999997</c:v>
                </c:pt>
                <c:pt idx="1631">
                  <c:v>10.786986615</c:v>
                </c:pt>
                <c:pt idx="1632">
                  <c:v>49.488726010999997</c:v>
                </c:pt>
                <c:pt idx="1633">
                  <c:v>133.57837863399999</c:v>
                </c:pt>
                <c:pt idx="1634">
                  <c:v>56.492946144000001</c:v>
                </c:pt>
                <c:pt idx="1635">
                  <c:v>2.120838461</c:v>
                </c:pt>
                <c:pt idx="1636">
                  <c:v>-38.447440903999997</c:v>
                </c:pt>
                <c:pt idx="1637">
                  <c:v>-41.424897256999998</c:v>
                </c:pt>
                <c:pt idx="1638">
                  <c:v>37.579775298999998</c:v>
                </c:pt>
                <c:pt idx="1639">
                  <c:v>16.592194724999999</c:v>
                </c:pt>
                <c:pt idx="1640">
                  <c:v>71.162181337000007</c:v>
                </c:pt>
                <c:pt idx="1641">
                  <c:v>116.91747351799999</c:v>
                </c:pt>
                <c:pt idx="1642">
                  <c:v>-107.98847444800001</c:v>
                </c:pt>
                <c:pt idx="1643">
                  <c:v>-125.69793341</c:v>
                </c:pt>
                <c:pt idx="1644">
                  <c:v>34.091136923999997</c:v>
                </c:pt>
                <c:pt idx="1645">
                  <c:v>115.40971813900001</c:v>
                </c:pt>
                <c:pt idx="1646">
                  <c:v>1.0117531070000001</c:v>
                </c:pt>
                <c:pt idx="1647">
                  <c:v>-5.1531631000000001E-2</c:v>
                </c:pt>
                <c:pt idx="1648">
                  <c:v>225.40711159400001</c:v>
                </c:pt>
                <c:pt idx="1649">
                  <c:v>21.822217115000001</c:v>
                </c:pt>
                <c:pt idx="1650">
                  <c:v>-43.577484921999996</c:v>
                </c:pt>
                <c:pt idx="1651">
                  <c:v>44.154710674999997</c:v>
                </c:pt>
                <c:pt idx="1652">
                  <c:v>113.950679091</c:v>
                </c:pt>
                <c:pt idx="1653">
                  <c:v>44.979446277999998</c:v>
                </c:pt>
                <c:pt idx="1654">
                  <c:v>107.635184913</c:v>
                </c:pt>
                <c:pt idx="1655">
                  <c:v>189.811668994</c:v>
                </c:pt>
                <c:pt idx="1656">
                  <c:v>7.5095349679999996</c:v>
                </c:pt>
                <c:pt idx="1657">
                  <c:v>-19.242923277999999</c:v>
                </c:pt>
                <c:pt idx="1658">
                  <c:v>-3.1525680629999999</c:v>
                </c:pt>
                <c:pt idx="1659">
                  <c:v>13.956832184</c:v>
                </c:pt>
                <c:pt idx="1660">
                  <c:v>24.799110434999999</c:v>
                </c:pt>
                <c:pt idx="1661">
                  <c:v>55.145152469000003</c:v>
                </c:pt>
                <c:pt idx="1662">
                  <c:v>171.655227575</c:v>
                </c:pt>
                <c:pt idx="1663">
                  <c:v>152.77051963599999</c:v>
                </c:pt>
                <c:pt idx="1664">
                  <c:v>7.8169653730000004</c:v>
                </c:pt>
                <c:pt idx="1665">
                  <c:v>-12.922588096</c:v>
                </c:pt>
                <c:pt idx="1666">
                  <c:v>87.770387951000004</c:v>
                </c:pt>
                <c:pt idx="1667">
                  <c:v>198.70272647100001</c:v>
                </c:pt>
                <c:pt idx="1668">
                  <c:v>94.390882962000006</c:v>
                </c:pt>
                <c:pt idx="1669">
                  <c:v>72.815943144000002</c:v>
                </c:pt>
                <c:pt idx="1670">
                  <c:v>236.76023809599999</c:v>
                </c:pt>
                <c:pt idx="1671">
                  <c:v>16.160856685999999</c:v>
                </c:pt>
                <c:pt idx="1672">
                  <c:v>-48.383042183000001</c:v>
                </c:pt>
                <c:pt idx="1673">
                  <c:v>45.021054395999997</c:v>
                </c:pt>
                <c:pt idx="1674">
                  <c:v>105.72306031799999</c:v>
                </c:pt>
                <c:pt idx="1675">
                  <c:v>37.689458408</c:v>
                </c:pt>
                <c:pt idx="1676">
                  <c:v>97.796684599000002</c:v>
                </c:pt>
                <c:pt idx="1677">
                  <c:v>238.58147793800001</c:v>
                </c:pt>
                <c:pt idx="1678">
                  <c:v>11.384029068</c:v>
                </c:pt>
                <c:pt idx="1679">
                  <c:v>-17.511776133000001</c:v>
                </c:pt>
                <c:pt idx="1680">
                  <c:v>106.85018259500001</c:v>
                </c:pt>
                <c:pt idx="1681">
                  <c:v>159.69164447599999</c:v>
                </c:pt>
                <c:pt idx="1682">
                  <c:v>73.319628550000004</c:v>
                </c:pt>
                <c:pt idx="1683">
                  <c:v>116.63615346500001</c:v>
                </c:pt>
                <c:pt idx="1684">
                  <c:v>253.35786829200001</c:v>
                </c:pt>
                <c:pt idx="1685">
                  <c:v>154.67505179299999</c:v>
                </c:pt>
                <c:pt idx="1686">
                  <c:v>74.186265168000006</c:v>
                </c:pt>
                <c:pt idx="1687">
                  <c:v>0.96520555699999999</c:v>
                </c:pt>
                <c:pt idx="1688">
                  <c:v>27.763964997999999</c:v>
                </c:pt>
                <c:pt idx="1689">
                  <c:v>134.678676814</c:v>
                </c:pt>
                <c:pt idx="1690">
                  <c:v>106.659839819</c:v>
                </c:pt>
                <c:pt idx="1691">
                  <c:v>125.800203306</c:v>
                </c:pt>
                <c:pt idx="1692">
                  <c:v>167.41722150300001</c:v>
                </c:pt>
                <c:pt idx="1693">
                  <c:v>-8.5600390999999998E-2</c:v>
                </c:pt>
                <c:pt idx="1694">
                  <c:v>-1.74249846</c:v>
                </c:pt>
                <c:pt idx="1695">
                  <c:v>116.579480356</c:v>
                </c:pt>
                <c:pt idx="1696">
                  <c:v>174.528678767</c:v>
                </c:pt>
                <c:pt idx="1697">
                  <c:v>93.451353631000003</c:v>
                </c:pt>
                <c:pt idx="1698">
                  <c:v>120.937911352</c:v>
                </c:pt>
                <c:pt idx="1699">
                  <c:v>315.95154913099998</c:v>
                </c:pt>
                <c:pt idx="1700">
                  <c:v>68.196023021000002</c:v>
                </c:pt>
                <c:pt idx="1701">
                  <c:v>3.847360616</c:v>
                </c:pt>
                <c:pt idx="1702">
                  <c:v>138.25997469399999</c:v>
                </c:pt>
                <c:pt idx="1703">
                  <c:v>211.30011697500001</c:v>
                </c:pt>
                <c:pt idx="1704">
                  <c:v>101.999965768</c:v>
                </c:pt>
                <c:pt idx="1705">
                  <c:v>141.32488844599999</c:v>
                </c:pt>
                <c:pt idx="1706">
                  <c:v>273.10528744099997</c:v>
                </c:pt>
                <c:pt idx="1707">
                  <c:v>102.992188134</c:v>
                </c:pt>
                <c:pt idx="1708">
                  <c:v>58.029199929000001</c:v>
                </c:pt>
                <c:pt idx="1709">
                  <c:v>54.691606428999997</c:v>
                </c:pt>
                <c:pt idx="1710">
                  <c:v>88.905027365999999</c:v>
                </c:pt>
                <c:pt idx="1711">
                  <c:v>127.654554703</c:v>
                </c:pt>
                <c:pt idx="1712">
                  <c:v>170.824905199</c:v>
                </c:pt>
                <c:pt idx="1713">
                  <c:v>249.91878466</c:v>
                </c:pt>
                <c:pt idx="1714">
                  <c:v>201.01530808300001</c:v>
                </c:pt>
                <c:pt idx="1715">
                  <c:v>108.495011025</c:v>
                </c:pt>
                <c:pt idx="1716">
                  <c:v>109.106584364</c:v>
                </c:pt>
                <c:pt idx="1717">
                  <c:v>165.01315557699999</c:v>
                </c:pt>
                <c:pt idx="1718">
                  <c:v>238.09444009699999</c:v>
                </c:pt>
                <c:pt idx="1719">
                  <c:v>155.287027833</c:v>
                </c:pt>
                <c:pt idx="1720">
                  <c:v>189.508530299</c:v>
                </c:pt>
                <c:pt idx="1721">
                  <c:v>322.27769069700003</c:v>
                </c:pt>
                <c:pt idx="1722">
                  <c:v>68.208655471</c:v>
                </c:pt>
                <c:pt idx="1723">
                  <c:v>-9.05228857</c:v>
                </c:pt>
                <c:pt idx="1724">
                  <c:v>131.92779909999999</c:v>
                </c:pt>
                <c:pt idx="1725">
                  <c:v>220.407795142</c:v>
                </c:pt>
                <c:pt idx="1726">
                  <c:v>128.175844783</c:v>
                </c:pt>
                <c:pt idx="1727">
                  <c:v>135.06101703300001</c:v>
                </c:pt>
                <c:pt idx="1728">
                  <c:v>313.81271544600003</c:v>
                </c:pt>
                <c:pt idx="1729">
                  <c:v>127.926048739</c:v>
                </c:pt>
                <c:pt idx="1730">
                  <c:v>93.678507515999996</c:v>
                </c:pt>
                <c:pt idx="1731">
                  <c:v>183.96740010900001</c:v>
                </c:pt>
                <c:pt idx="1732">
                  <c:v>222.36853421000001</c:v>
                </c:pt>
                <c:pt idx="1733">
                  <c:v>163.23469320800001</c:v>
                </c:pt>
                <c:pt idx="1734">
                  <c:v>234.857815805</c:v>
                </c:pt>
                <c:pt idx="1735">
                  <c:v>335.29940993600002</c:v>
                </c:pt>
                <c:pt idx="1736">
                  <c:v>180.837581876</c:v>
                </c:pt>
                <c:pt idx="1737">
                  <c:v>124.035671364</c:v>
                </c:pt>
                <c:pt idx="1738">
                  <c:v>99.354990119999997</c:v>
                </c:pt>
                <c:pt idx="1739">
                  <c:v>119.507586245</c:v>
                </c:pt>
                <c:pt idx="1740">
                  <c:v>177.244077205</c:v>
                </c:pt>
                <c:pt idx="1741">
                  <c:v>142.755035265</c:v>
                </c:pt>
                <c:pt idx="1742">
                  <c:v>222.49381353999999</c:v>
                </c:pt>
                <c:pt idx="1743">
                  <c:v>263.63422566000003</c:v>
                </c:pt>
                <c:pt idx="1744">
                  <c:v>82.479615695999996</c:v>
                </c:pt>
                <c:pt idx="1745">
                  <c:v>48.001837346999999</c:v>
                </c:pt>
                <c:pt idx="1746">
                  <c:v>178.630154769</c:v>
                </c:pt>
                <c:pt idx="1747">
                  <c:v>282.67302214</c:v>
                </c:pt>
                <c:pt idx="1748">
                  <c:v>192.39928544399999</c:v>
                </c:pt>
                <c:pt idx="1749">
                  <c:v>169.57198035900001</c:v>
                </c:pt>
                <c:pt idx="1750">
                  <c:v>351.76774248300001</c:v>
                </c:pt>
                <c:pt idx="1751">
                  <c:v>140.22336194499999</c:v>
                </c:pt>
                <c:pt idx="1752">
                  <c:v>89.510375255</c:v>
                </c:pt>
                <c:pt idx="1753">
                  <c:v>191.129813415</c:v>
                </c:pt>
                <c:pt idx="1754">
                  <c:v>228.442784523</c:v>
                </c:pt>
                <c:pt idx="1755">
                  <c:v>138.18421433</c:v>
                </c:pt>
                <c:pt idx="1756">
                  <c:v>224.14601018499999</c:v>
                </c:pt>
                <c:pt idx="1757">
                  <c:v>347.143691284</c:v>
                </c:pt>
                <c:pt idx="1758">
                  <c:v>126.494841827</c:v>
                </c:pt>
                <c:pt idx="1759">
                  <c:v>74.300807402999993</c:v>
                </c:pt>
                <c:pt idx="1760">
                  <c:v>140.90428450600001</c:v>
                </c:pt>
                <c:pt idx="1761">
                  <c:v>197.61945901300001</c:v>
                </c:pt>
                <c:pt idx="1762">
                  <c:v>186.34218571400001</c:v>
                </c:pt>
                <c:pt idx="1763">
                  <c:v>196.926837044</c:v>
                </c:pt>
                <c:pt idx="1764">
                  <c:v>312.140488113</c:v>
                </c:pt>
                <c:pt idx="1765">
                  <c:v>285.58216361000001</c:v>
                </c:pt>
                <c:pt idx="1766">
                  <c:v>193.105075782</c:v>
                </c:pt>
                <c:pt idx="1767">
                  <c:v>141.03986204</c:v>
                </c:pt>
                <c:pt idx="1768">
                  <c:v>171.23401945399999</c:v>
                </c:pt>
                <c:pt idx="1769">
                  <c:v>288.364167361</c:v>
                </c:pt>
                <c:pt idx="1770">
                  <c:v>237.55741436900001</c:v>
                </c:pt>
                <c:pt idx="1771">
                  <c:v>241.01554714299999</c:v>
                </c:pt>
                <c:pt idx="1772">
                  <c:v>318.98534245299999</c:v>
                </c:pt>
                <c:pt idx="1773">
                  <c:v>101.593534891</c:v>
                </c:pt>
                <c:pt idx="1774">
                  <c:v>74.637592756999993</c:v>
                </c:pt>
                <c:pt idx="1775">
                  <c:v>208.22279966299999</c:v>
                </c:pt>
                <c:pt idx="1776">
                  <c:v>257.83230769400001</c:v>
                </c:pt>
                <c:pt idx="1777">
                  <c:v>157.301388339</c:v>
                </c:pt>
                <c:pt idx="1778">
                  <c:v>205.19234277999999</c:v>
                </c:pt>
                <c:pt idx="1779">
                  <c:v>405.78581603999999</c:v>
                </c:pt>
                <c:pt idx="1780">
                  <c:v>182.872725449</c:v>
                </c:pt>
                <c:pt idx="1781">
                  <c:v>113.57032051900001</c:v>
                </c:pt>
                <c:pt idx="1782">
                  <c:v>235.96271081099999</c:v>
                </c:pt>
                <c:pt idx="1783">
                  <c:v>314.82719262299997</c:v>
                </c:pt>
                <c:pt idx="1784">
                  <c:v>234.897301255</c:v>
                </c:pt>
                <c:pt idx="1785">
                  <c:v>261.08423357700002</c:v>
                </c:pt>
                <c:pt idx="1786">
                  <c:v>361.61097580900002</c:v>
                </c:pt>
                <c:pt idx="1787">
                  <c:v>236.88530889099999</c:v>
                </c:pt>
                <c:pt idx="1788">
                  <c:v>194.04734091899999</c:v>
                </c:pt>
                <c:pt idx="1789">
                  <c:v>143.752301023</c:v>
                </c:pt>
                <c:pt idx="1790">
                  <c:v>135.837655517</c:v>
                </c:pt>
                <c:pt idx="1791">
                  <c:v>208.825649825</c:v>
                </c:pt>
                <c:pt idx="1792">
                  <c:v>229.003634097</c:v>
                </c:pt>
                <c:pt idx="1793">
                  <c:v>299.18136917300001</c:v>
                </c:pt>
                <c:pt idx="1794">
                  <c:v>281.63848015299999</c:v>
                </c:pt>
                <c:pt idx="1795">
                  <c:v>121.074104621</c:v>
                </c:pt>
                <c:pt idx="1796">
                  <c:v>135.32574975899999</c:v>
                </c:pt>
                <c:pt idx="1797">
                  <c:v>262.765346674</c:v>
                </c:pt>
                <c:pt idx="1798">
                  <c:v>336.94710682800002</c:v>
                </c:pt>
                <c:pt idx="1799">
                  <c:v>210.55962260000001</c:v>
                </c:pt>
                <c:pt idx="1800">
                  <c:v>222.665117689</c:v>
                </c:pt>
                <c:pt idx="1801">
                  <c:v>428.02866941799999</c:v>
                </c:pt>
                <c:pt idx="1802">
                  <c:v>187.838274203</c:v>
                </c:pt>
                <c:pt idx="1803">
                  <c:v>92.473119832999998</c:v>
                </c:pt>
                <c:pt idx="1804">
                  <c:v>196.267880096</c:v>
                </c:pt>
                <c:pt idx="1805">
                  <c:v>280.15928000899999</c:v>
                </c:pt>
                <c:pt idx="1806">
                  <c:v>201.29867186199999</c:v>
                </c:pt>
                <c:pt idx="1807">
                  <c:v>243.47799113900001</c:v>
                </c:pt>
                <c:pt idx="1808">
                  <c:v>350.37325394300001</c:v>
                </c:pt>
                <c:pt idx="1809">
                  <c:v>162.09766206800001</c:v>
                </c:pt>
                <c:pt idx="1810">
                  <c:v>141.37370285200001</c:v>
                </c:pt>
                <c:pt idx="1811">
                  <c:v>210.47604263700001</c:v>
                </c:pt>
                <c:pt idx="1812">
                  <c:v>230.129032088</c:v>
                </c:pt>
                <c:pt idx="1813">
                  <c:v>198.140036651</c:v>
                </c:pt>
                <c:pt idx="1814">
                  <c:v>265.50720694400002</c:v>
                </c:pt>
                <c:pt idx="1815">
                  <c:v>386.86355760999999</c:v>
                </c:pt>
                <c:pt idx="1816">
                  <c:v>299.44895712599998</c:v>
                </c:pt>
                <c:pt idx="1817">
                  <c:v>196.26736438200001</c:v>
                </c:pt>
                <c:pt idx="1818">
                  <c:v>168.32125189600001</c:v>
                </c:pt>
                <c:pt idx="1819">
                  <c:v>216.630767553</c:v>
                </c:pt>
                <c:pt idx="1820">
                  <c:v>312.84754849400002</c:v>
                </c:pt>
                <c:pt idx="1821">
                  <c:v>228.73688656300001</c:v>
                </c:pt>
                <c:pt idx="1822">
                  <c:v>251.67489860500001</c:v>
                </c:pt>
                <c:pt idx="1823">
                  <c:v>356.78002390299997</c:v>
                </c:pt>
                <c:pt idx="1824">
                  <c:v>147.61092765399999</c:v>
                </c:pt>
                <c:pt idx="1825">
                  <c:v>95.150467006</c:v>
                </c:pt>
                <c:pt idx="1826">
                  <c:v>208.139087631</c:v>
                </c:pt>
                <c:pt idx="1827">
                  <c:v>294.520202337</c:v>
                </c:pt>
                <c:pt idx="1828">
                  <c:v>227.79875604599999</c:v>
                </c:pt>
                <c:pt idx="1829">
                  <c:v>240.444370496</c:v>
                </c:pt>
                <c:pt idx="1830">
                  <c:v>407.177797188</c:v>
                </c:pt>
                <c:pt idx="1831">
                  <c:v>197.402122421</c:v>
                </c:pt>
                <c:pt idx="1832">
                  <c:v>166.57795512800001</c:v>
                </c:pt>
                <c:pt idx="1833">
                  <c:v>291.44563941199999</c:v>
                </c:pt>
                <c:pt idx="1834">
                  <c:v>333.672616097</c:v>
                </c:pt>
                <c:pt idx="1835">
                  <c:v>221.29921185200001</c:v>
                </c:pt>
                <c:pt idx="1836">
                  <c:v>292.53381531500003</c:v>
                </c:pt>
                <c:pt idx="1837">
                  <c:v>420.42370856600002</c:v>
                </c:pt>
                <c:pt idx="1838">
                  <c:v>248.72266913300001</c:v>
                </c:pt>
                <c:pt idx="1839">
                  <c:v>173.74499803699999</c:v>
                </c:pt>
                <c:pt idx="1840">
                  <c:v>149.68953624700001</c:v>
                </c:pt>
                <c:pt idx="1841">
                  <c:v>192.69297552500001</c:v>
                </c:pt>
                <c:pt idx="1842">
                  <c:v>254.33110624099999</c:v>
                </c:pt>
                <c:pt idx="1843">
                  <c:v>242.69016691499999</c:v>
                </c:pt>
                <c:pt idx="1844">
                  <c:v>303.673170803</c:v>
                </c:pt>
                <c:pt idx="1845">
                  <c:v>319.32788280099999</c:v>
                </c:pt>
                <c:pt idx="1846">
                  <c:v>195.11782419900001</c:v>
                </c:pt>
                <c:pt idx="1847">
                  <c:v>183.19753831099999</c:v>
                </c:pt>
                <c:pt idx="1848">
                  <c:v>253.44505022600001</c:v>
                </c:pt>
                <c:pt idx="1849">
                  <c:v>343.69020678700002</c:v>
                </c:pt>
                <c:pt idx="1850">
                  <c:v>268.33363637899998</c:v>
                </c:pt>
                <c:pt idx="1851">
                  <c:v>276.00440157100002</c:v>
                </c:pt>
                <c:pt idx="1852">
                  <c:v>422.91000383199997</c:v>
                </c:pt>
                <c:pt idx="1853">
                  <c:v>167.53008927499999</c:v>
                </c:pt>
                <c:pt idx="1854">
                  <c:v>110.768936967</c:v>
                </c:pt>
                <c:pt idx="1855">
                  <c:v>242.47255732400001</c:v>
                </c:pt>
                <c:pt idx="1856">
                  <c:v>300.92306167599997</c:v>
                </c:pt>
                <c:pt idx="1857">
                  <c:v>179.635162425</c:v>
                </c:pt>
                <c:pt idx="1858">
                  <c:v>234.69229393000001</c:v>
                </c:pt>
                <c:pt idx="1859">
                  <c:v>401.91866599999997</c:v>
                </c:pt>
                <c:pt idx="1860">
                  <c:v>197.94128808900001</c:v>
                </c:pt>
                <c:pt idx="1861">
                  <c:v>139.05418874399999</c:v>
                </c:pt>
                <c:pt idx="1862">
                  <c:v>208.18037940900001</c:v>
                </c:pt>
                <c:pt idx="1863">
                  <c:v>273.12229331899999</c:v>
                </c:pt>
                <c:pt idx="1864">
                  <c:v>246.49528595000001</c:v>
                </c:pt>
                <c:pt idx="1865">
                  <c:v>285.24992678500001</c:v>
                </c:pt>
                <c:pt idx="1866">
                  <c:v>366.43658468299998</c:v>
                </c:pt>
                <c:pt idx="1867">
                  <c:v>285.35499236700002</c:v>
                </c:pt>
                <c:pt idx="1868">
                  <c:v>229.064205128</c:v>
                </c:pt>
                <c:pt idx="1869">
                  <c:v>188.138633244</c:v>
                </c:pt>
                <c:pt idx="1870">
                  <c:v>184.46273747999999</c:v>
                </c:pt>
                <c:pt idx="1871">
                  <c:v>259.17932642599999</c:v>
                </c:pt>
                <c:pt idx="1872">
                  <c:v>234.86591753499999</c:v>
                </c:pt>
                <c:pt idx="1873">
                  <c:v>288.47242350099998</c:v>
                </c:pt>
                <c:pt idx="1874">
                  <c:v>334.01563216</c:v>
                </c:pt>
                <c:pt idx="1875">
                  <c:v>106.29296387799999</c:v>
                </c:pt>
                <c:pt idx="1876">
                  <c:v>84.260726968</c:v>
                </c:pt>
                <c:pt idx="1877">
                  <c:v>242.14820433700001</c:v>
                </c:pt>
                <c:pt idx="1878">
                  <c:v>322.77667870699997</c:v>
                </c:pt>
                <c:pt idx="1879">
                  <c:v>207.740626593</c:v>
                </c:pt>
                <c:pt idx="1880">
                  <c:v>202.02939694400001</c:v>
                </c:pt>
                <c:pt idx="1881">
                  <c:v>424.587434352</c:v>
                </c:pt>
                <c:pt idx="1882">
                  <c:v>220.18489326900001</c:v>
                </c:pt>
                <c:pt idx="1883">
                  <c:v>154.22932084199999</c:v>
                </c:pt>
                <c:pt idx="1884">
                  <c:v>239.25396631000001</c:v>
                </c:pt>
                <c:pt idx="1885">
                  <c:v>304.97505609500001</c:v>
                </c:pt>
                <c:pt idx="1886">
                  <c:v>233.92452975200001</c:v>
                </c:pt>
                <c:pt idx="1887">
                  <c:v>296.30461825399999</c:v>
                </c:pt>
                <c:pt idx="1888">
                  <c:v>377.32557145599998</c:v>
                </c:pt>
                <c:pt idx="1889">
                  <c:v>190.49854589</c:v>
                </c:pt>
                <c:pt idx="1890">
                  <c:v>160.81748606400001</c:v>
                </c:pt>
                <c:pt idx="1891">
                  <c:v>175.82293757400001</c:v>
                </c:pt>
                <c:pt idx="1892">
                  <c:v>192.21661958999999</c:v>
                </c:pt>
                <c:pt idx="1893">
                  <c:v>200.282077394</c:v>
                </c:pt>
                <c:pt idx="1894">
                  <c:v>226.550509132</c:v>
                </c:pt>
                <c:pt idx="1895">
                  <c:v>341.13782877300002</c:v>
                </c:pt>
                <c:pt idx="1896">
                  <c:v>321.84676079299999</c:v>
                </c:pt>
                <c:pt idx="1897">
                  <c:v>175.65841594</c:v>
                </c:pt>
                <c:pt idx="1898">
                  <c:v>150.349167585</c:v>
                </c:pt>
                <c:pt idx="1899">
                  <c:v>248.17223029600001</c:v>
                </c:pt>
                <c:pt idx="1900">
                  <c:v>357.76326916800002</c:v>
                </c:pt>
                <c:pt idx="1901">
                  <c:v>252.813314429</c:v>
                </c:pt>
                <c:pt idx="1902">
                  <c:v>227.777132921</c:v>
                </c:pt>
                <c:pt idx="1903">
                  <c:v>387.994335853</c:v>
                </c:pt>
                <c:pt idx="1904">
                  <c:v>165.660104303</c:v>
                </c:pt>
                <c:pt idx="1905">
                  <c:v>100.134124769</c:v>
                </c:pt>
                <c:pt idx="1906">
                  <c:v>192.265572607</c:v>
                </c:pt>
                <c:pt idx="1907">
                  <c:v>248.35846491699999</c:v>
                </c:pt>
                <c:pt idx="1908">
                  <c:v>177.25903346199999</c:v>
                </c:pt>
                <c:pt idx="1909">
                  <c:v>236.28776235399999</c:v>
                </c:pt>
                <c:pt idx="1910">
                  <c:v>375.981836139</c:v>
                </c:pt>
                <c:pt idx="1911">
                  <c:v>145.24795136099999</c:v>
                </c:pt>
                <c:pt idx="1912">
                  <c:v>112.525519112</c:v>
                </c:pt>
                <c:pt idx="1913">
                  <c:v>234.78020727500001</c:v>
                </c:pt>
                <c:pt idx="1914">
                  <c:v>286.43743833500002</c:v>
                </c:pt>
                <c:pt idx="1915">
                  <c:v>198.53871753999999</c:v>
                </c:pt>
                <c:pt idx="1916">
                  <c:v>237.186028636</c:v>
                </c:pt>
                <c:pt idx="1917">
                  <c:v>370.89264825599997</c:v>
                </c:pt>
                <c:pt idx="1918">
                  <c:v>271.07152168300001</c:v>
                </c:pt>
                <c:pt idx="1919">
                  <c:v>189.168205575</c:v>
                </c:pt>
                <c:pt idx="1920">
                  <c:v>112.478984113</c:v>
                </c:pt>
                <c:pt idx="1921">
                  <c:v>135.38031545499999</c:v>
                </c:pt>
                <c:pt idx="1922">
                  <c:v>240.07085977200001</c:v>
                </c:pt>
                <c:pt idx="1923">
                  <c:v>210.95290028599999</c:v>
                </c:pt>
                <c:pt idx="1924">
                  <c:v>227.90761403600001</c:v>
                </c:pt>
                <c:pt idx="1925">
                  <c:v>265.026265991</c:v>
                </c:pt>
                <c:pt idx="1926">
                  <c:v>94.684233711000005</c:v>
                </c:pt>
                <c:pt idx="1927">
                  <c:v>91.286681700000003</c:v>
                </c:pt>
                <c:pt idx="1928">
                  <c:v>208.23210377800001</c:v>
                </c:pt>
                <c:pt idx="1929">
                  <c:v>262.49797918000002</c:v>
                </c:pt>
                <c:pt idx="1930">
                  <c:v>177.510837667</c:v>
                </c:pt>
                <c:pt idx="1931">
                  <c:v>202.87386089</c:v>
                </c:pt>
                <c:pt idx="1932">
                  <c:v>396.66588012699998</c:v>
                </c:pt>
                <c:pt idx="1933">
                  <c:v>146.57440694799999</c:v>
                </c:pt>
                <c:pt idx="1934">
                  <c:v>77.905694812999997</c:v>
                </c:pt>
                <c:pt idx="1935">
                  <c:v>209.37332329399999</c:v>
                </c:pt>
                <c:pt idx="1936">
                  <c:v>280.68802133399998</c:v>
                </c:pt>
                <c:pt idx="1937">
                  <c:v>169.97140395700001</c:v>
                </c:pt>
                <c:pt idx="1938">
                  <c:v>205.50909393000001</c:v>
                </c:pt>
                <c:pt idx="1939">
                  <c:v>333.50389876999998</c:v>
                </c:pt>
                <c:pt idx="1940">
                  <c:v>161.47391476999999</c:v>
                </c:pt>
                <c:pt idx="1941">
                  <c:v>114.859415907</c:v>
                </c:pt>
                <c:pt idx="1942">
                  <c:v>109.15618607</c:v>
                </c:pt>
                <c:pt idx="1943">
                  <c:v>139.056987913</c:v>
                </c:pt>
                <c:pt idx="1944">
                  <c:v>174.936965378</c:v>
                </c:pt>
                <c:pt idx="1945">
                  <c:v>216.53376704300001</c:v>
                </c:pt>
                <c:pt idx="1946">
                  <c:v>293.97581472600001</c:v>
                </c:pt>
                <c:pt idx="1947">
                  <c:v>241.25351211700001</c:v>
                </c:pt>
                <c:pt idx="1948">
                  <c:v>145.30213935399999</c:v>
                </c:pt>
                <c:pt idx="1949">
                  <c:v>143.74440162600001</c:v>
                </c:pt>
                <c:pt idx="1950">
                  <c:v>198.20168913099999</c:v>
                </c:pt>
                <c:pt idx="1951">
                  <c:v>268.88183986899998</c:v>
                </c:pt>
                <c:pt idx="1952">
                  <c:v>181.874317163</c:v>
                </c:pt>
                <c:pt idx="1953">
                  <c:v>213.27010621299999</c:v>
                </c:pt>
                <c:pt idx="1954">
                  <c:v>344.64906827599998</c:v>
                </c:pt>
                <c:pt idx="1955">
                  <c:v>88.770273262000003</c:v>
                </c:pt>
                <c:pt idx="1956">
                  <c:v>7.7649391310000002</c:v>
                </c:pt>
                <c:pt idx="1957">
                  <c:v>145.32984151799999</c:v>
                </c:pt>
                <c:pt idx="1958">
                  <c:v>231.651965133</c:v>
                </c:pt>
                <c:pt idx="1959">
                  <c:v>137.969079429</c:v>
                </c:pt>
                <c:pt idx="1960">
                  <c:v>142.34017877400001</c:v>
                </c:pt>
                <c:pt idx="1961">
                  <c:v>317.06266022300002</c:v>
                </c:pt>
                <c:pt idx="1962">
                  <c:v>128.744105034</c:v>
                </c:pt>
                <c:pt idx="1963">
                  <c:v>92.680140874000003</c:v>
                </c:pt>
                <c:pt idx="1964">
                  <c:v>181.229444527</c:v>
                </c:pt>
                <c:pt idx="1965">
                  <c:v>215.98319344000001</c:v>
                </c:pt>
                <c:pt idx="1966">
                  <c:v>153.61902218500001</c:v>
                </c:pt>
                <c:pt idx="1967">
                  <c:v>223.228476054</c:v>
                </c:pt>
                <c:pt idx="1968">
                  <c:v>322.11632672299999</c:v>
                </c:pt>
                <c:pt idx="1969">
                  <c:v>165.01967642</c:v>
                </c:pt>
                <c:pt idx="1970">
                  <c:v>104.60614931000001</c:v>
                </c:pt>
                <c:pt idx="1971">
                  <c:v>77.324180609999999</c:v>
                </c:pt>
                <c:pt idx="1972">
                  <c:v>95.722364072999994</c:v>
                </c:pt>
                <c:pt idx="1973">
                  <c:v>151.75810066599999</c:v>
                </c:pt>
                <c:pt idx="1974">
                  <c:v>199.44977426700001</c:v>
                </c:pt>
                <c:pt idx="1975">
                  <c:v>16.362383951000002</c:v>
                </c:pt>
                <c:pt idx="1976">
                  <c:v>-20.857518027000001</c:v>
                </c:pt>
                <c:pt idx="1977">
                  <c:v>106.34743143199999</c:v>
                </c:pt>
                <c:pt idx="1978">
                  <c:v>207.84989057999999</c:v>
                </c:pt>
                <c:pt idx="1979">
                  <c:v>115.85967309500001</c:v>
                </c:pt>
                <c:pt idx="1980">
                  <c:v>91.165938146000002</c:v>
                </c:pt>
                <c:pt idx="1981">
                  <c:v>269.76760733100002</c:v>
                </c:pt>
                <c:pt idx="1982">
                  <c:v>55.393236213000002</c:v>
                </c:pt>
                <c:pt idx="1983">
                  <c:v>2.5018483859999998</c:v>
                </c:pt>
                <c:pt idx="1984">
                  <c:v>102.361715757</c:v>
                </c:pt>
                <c:pt idx="1985">
                  <c:v>137.05358022300001</c:v>
                </c:pt>
                <c:pt idx="1986">
                  <c:v>43.488631165000001</c:v>
                </c:pt>
                <c:pt idx="1987">
                  <c:v>126.986876978</c:v>
                </c:pt>
                <c:pt idx="1988">
                  <c:v>248.20522609400001</c:v>
                </c:pt>
                <c:pt idx="1989">
                  <c:v>25.566635158</c:v>
                </c:pt>
                <c:pt idx="1990">
                  <c:v>-30.000497109000001</c:v>
                </c:pt>
                <c:pt idx="1991">
                  <c:v>33.638715517999998</c:v>
                </c:pt>
                <c:pt idx="1992">
                  <c:v>88.366844232000005</c:v>
                </c:pt>
                <c:pt idx="1993">
                  <c:v>75.452136359999997</c:v>
                </c:pt>
                <c:pt idx="1994">
                  <c:v>83.351695554000003</c:v>
                </c:pt>
                <c:pt idx="1995">
                  <c:v>195.44282996699999</c:v>
                </c:pt>
                <c:pt idx="1996">
                  <c:v>166.65140235499999</c:v>
                </c:pt>
                <c:pt idx="1997">
                  <c:v>72.150759250999997</c:v>
                </c:pt>
                <c:pt idx="1998">
                  <c:v>18.176927611</c:v>
                </c:pt>
                <c:pt idx="1999">
                  <c:v>45.303527672999998</c:v>
                </c:pt>
                <c:pt idx="2000">
                  <c:v>159.80874710699999</c:v>
                </c:pt>
                <c:pt idx="2001">
                  <c:v>106.92454050400001</c:v>
                </c:pt>
                <c:pt idx="2002">
                  <c:v>108.591733762</c:v>
                </c:pt>
                <c:pt idx="2003">
                  <c:v>183.93837781900001</c:v>
                </c:pt>
                <c:pt idx="2004">
                  <c:v>-36.362085202000003</c:v>
                </c:pt>
                <c:pt idx="2005">
                  <c:v>-65.667504172999998</c:v>
                </c:pt>
                <c:pt idx="2006">
                  <c:v>66.019582432999997</c:v>
                </c:pt>
                <c:pt idx="2007">
                  <c:v>113.701541909</c:v>
                </c:pt>
                <c:pt idx="2008">
                  <c:v>10.248348017</c:v>
                </c:pt>
                <c:pt idx="2009">
                  <c:v>55.655204933999997</c:v>
                </c:pt>
                <c:pt idx="2010">
                  <c:v>254.26461667699999</c:v>
                </c:pt>
                <c:pt idx="2011">
                  <c:v>29.452218517999999</c:v>
                </c:pt>
                <c:pt idx="2012">
                  <c:v>-42.408226611000003</c:v>
                </c:pt>
                <c:pt idx="2013">
                  <c:v>77.268822153000002</c:v>
                </c:pt>
                <c:pt idx="2014">
                  <c:v>154.02326671200001</c:v>
                </c:pt>
                <c:pt idx="2015">
                  <c:v>72.361947663999999</c:v>
                </c:pt>
                <c:pt idx="2016">
                  <c:v>96.474958967999996</c:v>
                </c:pt>
                <c:pt idx="2017">
                  <c:v>194.32586853699999</c:v>
                </c:pt>
                <c:pt idx="2018">
                  <c:v>67.307126687999997</c:v>
                </c:pt>
                <c:pt idx="2019">
                  <c:v>22.403879440000001</c:v>
                </c:pt>
                <c:pt idx="2020">
                  <c:v>-29.874209937</c:v>
                </c:pt>
                <c:pt idx="2021">
                  <c:v>-40.162233618999998</c:v>
                </c:pt>
                <c:pt idx="2022">
                  <c:v>30.488998666000001</c:v>
                </c:pt>
                <c:pt idx="2023">
                  <c:v>67.155216523000007</c:v>
                </c:pt>
                <c:pt idx="2024">
                  <c:v>-96.133148738000003</c:v>
                </c:pt>
                <c:pt idx="2025">
                  <c:v>-84.114629340999997</c:v>
                </c:pt>
                <c:pt idx="2026">
                  <c:v>41.472676434</c:v>
                </c:pt>
                <c:pt idx="2027">
                  <c:v>113.81097254399999</c:v>
                </c:pt>
                <c:pt idx="2028">
                  <c:v>-14.764546000999999</c:v>
                </c:pt>
                <c:pt idx="2029">
                  <c:v>-4.7962690940000003</c:v>
                </c:pt>
                <c:pt idx="2030">
                  <c:v>198.42270777100001</c:v>
                </c:pt>
                <c:pt idx="2031">
                  <c:v>-43.867801868999997</c:v>
                </c:pt>
                <c:pt idx="2032">
                  <c:v>-141.364388139</c:v>
                </c:pt>
                <c:pt idx="2033">
                  <c:v>-39.899038206</c:v>
                </c:pt>
                <c:pt idx="2034">
                  <c:v>42.012132784000002</c:v>
                </c:pt>
                <c:pt idx="2035">
                  <c:v>-38.812436693999999</c:v>
                </c:pt>
                <c:pt idx="2036">
                  <c:v>1.2150516469999999</c:v>
                </c:pt>
                <c:pt idx="2037">
                  <c:v>106.07229171500001</c:v>
                </c:pt>
                <c:pt idx="2038">
                  <c:v>-84.269940989999995</c:v>
                </c:pt>
                <c:pt idx="2039">
                  <c:v>-107.08881739</c:v>
                </c:pt>
                <c:pt idx="2040">
                  <c:v>-40.092617713999999</c:v>
                </c:pt>
                <c:pt idx="2041">
                  <c:v>-22.232644756999999</c:v>
                </c:pt>
                <c:pt idx="2042">
                  <c:v>-55.912424868000002</c:v>
                </c:pt>
                <c:pt idx="2043">
                  <c:v>9.3804057390000004</c:v>
                </c:pt>
                <c:pt idx="2044">
                  <c:v>128.95844006600001</c:v>
                </c:pt>
                <c:pt idx="2045">
                  <c:v>39.372265996000003</c:v>
                </c:pt>
                <c:pt idx="2046">
                  <c:v>-65.971325770000007</c:v>
                </c:pt>
                <c:pt idx="2047">
                  <c:v>-95.711483014999999</c:v>
                </c:pt>
                <c:pt idx="2048">
                  <c:v>-49.230987831</c:v>
                </c:pt>
                <c:pt idx="2049">
                  <c:v>45.071617529000001</c:v>
                </c:pt>
                <c:pt idx="2050">
                  <c:v>-41.163661406999999</c:v>
                </c:pt>
                <c:pt idx="2051">
                  <c:v>-19.712996298</c:v>
                </c:pt>
                <c:pt idx="2052">
                  <c:v>83.435070526000004</c:v>
                </c:pt>
                <c:pt idx="2053">
                  <c:v>-127.90102161900001</c:v>
                </c:pt>
                <c:pt idx="2054">
                  <c:v>-182.36260822400001</c:v>
                </c:pt>
                <c:pt idx="2055">
                  <c:v>-71.118036638000007</c:v>
                </c:pt>
                <c:pt idx="2056">
                  <c:v>13.819809499</c:v>
                </c:pt>
                <c:pt idx="2057">
                  <c:v>-54.660385636000001</c:v>
                </c:pt>
                <c:pt idx="2058">
                  <c:v>-44.074127169</c:v>
                </c:pt>
                <c:pt idx="2059">
                  <c:v>120.80963480600001</c:v>
                </c:pt>
                <c:pt idx="2060">
                  <c:v>-90.510512606000006</c:v>
                </c:pt>
                <c:pt idx="2061">
                  <c:v>-123.140177732</c:v>
                </c:pt>
                <c:pt idx="2062">
                  <c:v>-0.27191976099999998</c:v>
                </c:pt>
                <c:pt idx="2063">
                  <c:v>40.123629381999997</c:v>
                </c:pt>
                <c:pt idx="2064">
                  <c:v>-73.533846260000004</c:v>
                </c:pt>
                <c:pt idx="2065">
                  <c:v>-3.9433037139999998</c:v>
                </c:pt>
                <c:pt idx="2066">
                  <c:v>122.40925627199999</c:v>
                </c:pt>
                <c:pt idx="2067">
                  <c:v>-51.427934935000003</c:v>
                </c:pt>
                <c:pt idx="2068">
                  <c:v>-128.19563096300001</c:v>
                </c:pt>
                <c:pt idx="2069">
                  <c:v>-153.55612908699999</c:v>
                </c:pt>
                <c:pt idx="2070">
                  <c:v>-111.94067885600001</c:v>
                </c:pt>
                <c:pt idx="2071">
                  <c:v>-52.006845302000002</c:v>
                </c:pt>
                <c:pt idx="2072">
                  <c:v>-21.371454134</c:v>
                </c:pt>
                <c:pt idx="2073">
                  <c:v>-147.68655070200001</c:v>
                </c:pt>
                <c:pt idx="2074">
                  <c:v>-161.52141614600001</c:v>
                </c:pt>
                <c:pt idx="2075">
                  <c:v>-92.651367649999997</c:v>
                </c:pt>
                <c:pt idx="2076">
                  <c:v>-4.8448823269999997</c:v>
                </c:pt>
                <c:pt idx="2077">
                  <c:v>-81.832688422999993</c:v>
                </c:pt>
                <c:pt idx="2078">
                  <c:v>-75.869657767999996</c:v>
                </c:pt>
                <c:pt idx="2079">
                  <c:v>65.421348899999998</c:v>
                </c:pt>
                <c:pt idx="2080">
                  <c:v>-190.97445786099999</c:v>
                </c:pt>
                <c:pt idx="2081">
                  <c:v>-248.71250942399999</c:v>
                </c:pt>
                <c:pt idx="2082">
                  <c:v>-118.718402809</c:v>
                </c:pt>
                <c:pt idx="2083">
                  <c:v>-61.849243848</c:v>
                </c:pt>
                <c:pt idx="2084">
                  <c:v>-184.41459943500001</c:v>
                </c:pt>
                <c:pt idx="2085">
                  <c:v>-130.11088004699999</c:v>
                </c:pt>
                <c:pt idx="2086">
                  <c:v>36.027871650000002</c:v>
                </c:pt>
                <c:pt idx="2087">
                  <c:v>-169.66542727500001</c:v>
                </c:pt>
                <c:pt idx="2088">
                  <c:v>-230.21738114999999</c:v>
                </c:pt>
                <c:pt idx="2089">
                  <c:v>-161.69179896</c:v>
                </c:pt>
                <c:pt idx="2090">
                  <c:v>-97.109439346000002</c:v>
                </c:pt>
                <c:pt idx="2091">
                  <c:v>-124.683575846</c:v>
                </c:pt>
                <c:pt idx="2092">
                  <c:v>-87.838446235999996</c:v>
                </c:pt>
                <c:pt idx="2093">
                  <c:v>-7.1625900199999997</c:v>
                </c:pt>
                <c:pt idx="2094">
                  <c:v>-88.938611215999998</c:v>
                </c:pt>
                <c:pt idx="2095">
                  <c:v>-146.49744313599999</c:v>
                </c:pt>
                <c:pt idx="2096">
                  <c:v>-188.92204282200001</c:v>
                </c:pt>
                <c:pt idx="2097">
                  <c:v>-193.84583683100001</c:v>
                </c:pt>
                <c:pt idx="2098">
                  <c:v>-119.373338835</c:v>
                </c:pt>
                <c:pt idx="2099">
                  <c:v>-144.42896881999999</c:v>
                </c:pt>
                <c:pt idx="2100">
                  <c:v>-91.802105408000003</c:v>
                </c:pt>
                <c:pt idx="2101">
                  <c:v>-47.882687894999997</c:v>
                </c:pt>
                <c:pt idx="2102">
                  <c:v>-276.53840251000003</c:v>
                </c:pt>
                <c:pt idx="2103">
                  <c:v>-298.71842401599997</c:v>
                </c:pt>
                <c:pt idx="2104">
                  <c:v>-141.60722501500001</c:v>
                </c:pt>
                <c:pt idx="2105">
                  <c:v>-62.024417866</c:v>
                </c:pt>
                <c:pt idx="2106">
                  <c:v>-178.234833323</c:v>
                </c:pt>
                <c:pt idx="2107">
                  <c:v>-183.89705524300001</c:v>
                </c:pt>
                <c:pt idx="2108">
                  <c:v>38.093710006000002</c:v>
                </c:pt>
                <c:pt idx="2109">
                  <c:v>-167.60075028599999</c:v>
                </c:pt>
                <c:pt idx="2110">
                  <c:v>-234.99252569199999</c:v>
                </c:pt>
                <c:pt idx="2111">
                  <c:v>-150.551091464</c:v>
                </c:pt>
                <c:pt idx="2112">
                  <c:v>-84.706772408000006</c:v>
                </c:pt>
                <c:pt idx="2113">
                  <c:v>-156.31399712199999</c:v>
                </c:pt>
                <c:pt idx="2114">
                  <c:v>-95.556945949999999</c:v>
                </c:pt>
                <c:pt idx="2115">
                  <c:v>-15.256887737</c:v>
                </c:pt>
                <c:pt idx="2116">
                  <c:v>-202.04898496300001</c:v>
                </c:pt>
                <c:pt idx="2117">
                  <c:v>-232.20521744999999</c:v>
                </c:pt>
                <c:pt idx="2118">
                  <c:v>-218.41458572799999</c:v>
                </c:pt>
                <c:pt idx="2119">
                  <c:v>-202.97325620699999</c:v>
                </c:pt>
                <c:pt idx="2120">
                  <c:v>-195.137258237</c:v>
                </c:pt>
                <c:pt idx="2121">
                  <c:v>-143.594294891</c:v>
                </c:pt>
                <c:pt idx="2122">
                  <c:v>-291.03149851199998</c:v>
                </c:pt>
                <c:pt idx="2123">
                  <c:v>-315.88161144499998</c:v>
                </c:pt>
                <c:pt idx="2124">
                  <c:v>-217.932921779</c:v>
                </c:pt>
                <c:pt idx="2125">
                  <c:v>-108.897359364</c:v>
                </c:pt>
                <c:pt idx="2126">
                  <c:v>-214.89943479199999</c:v>
                </c:pt>
                <c:pt idx="2127">
                  <c:v>-239.61209494400001</c:v>
                </c:pt>
                <c:pt idx="2128">
                  <c:v>-79.406340561999997</c:v>
                </c:pt>
                <c:pt idx="2129">
                  <c:v>-302.54450003599999</c:v>
                </c:pt>
                <c:pt idx="2130">
                  <c:v>-369.061409653</c:v>
                </c:pt>
                <c:pt idx="2131">
                  <c:v>-277.686856009</c:v>
                </c:pt>
                <c:pt idx="2132">
                  <c:v>-220.93909790999999</c:v>
                </c:pt>
                <c:pt idx="2133">
                  <c:v>-292.034136649</c:v>
                </c:pt>
                <c:pt idx="2134">
                  <c:v>-233.796084837</c:v>
                </c:pt>
                <c:pt idx="2135">
                  <c:v>-94.758039987999993</c:v>
                </c:pt>
                <c:pt idx="2136">
                  <c:v>-325.49737868699998</c:v>
                </c:pt>
                <c:pt idx="2137">
                  <c:v>-358.191160916</c:v>
                </c:pt>
                <c:pt idx="2138">
                  <c:v>-236.11378763799999</c:v>
                </c:pt>
                <c:pt idx="2139">
                  <c:v>-184.64736133900001</c:v>
                </c:pt>
                <c:pt idx="2140">
                  <c:v>-272.73190688900002</c:v>
                </c:pt>
                <c:pt idx="2141">
                  <c:v>-233.72941102600001</c:v>
                </c:pt>
                <c:pt idx="2142">
                  <c:v>-99.539770661000006</c:v>
                </c:pt>
                <c:pt idx="2143">
                  <c:v>-200.10282934599999</c:v>
                </c:pt>
                <c:pt idx="2144">
                  <c:v>-282.64710419099998</c:v>
                </c:pt>
                <c:pt idx="2145">
                  <c:v>-359.203632631</c:v>
                </c:pt>
                <c:pt idx="2146">
                  <c:v>-335.63340948199999</c:v>
                </c:pt>
                <c:pt idx="2147">
                  <c:v>-230.85115830300001</c:v>
                </c:pt>
                <c:pt idx="2148">
                  <c:v>-260.59189547099999</c:v>
                </c:pt>
                <c:pt idx="2149">
                  <c:v>-243.373968295</c:v>
                </c:pt>
                <c:pt idx="2150">
                  <c:v>-205.843147117</c:v>
                </c:pt>
                <c:pt idx="2151">
                  <c:v>-376.18150432300001</c:v>
                </c:pt>
                <c:pt idx="2152">
                  <c:v>-379.68078399199999</c:v>
                </c:pt>
                <c:pt idx="2153">
                  <c:v>-262.64359404800001</c:v>
                </c:pt>
                <c:pt idx="2154">
                  <c:v>-207.72841171300001</c:v>
                </c:pt>
                <c:pt idx="2155">
                  <c:v>-292.01617970799998</c:v>
                </c:pt>
                <c:pt idx="2156">
                  <c:v>-266.332023865</c:v>
                </c:pt>
                <c:pt idx="2157">
                  <c:v>-72.726486683999994</c:v>
                </c:pt>
                <c:pt idx="2158">
                  <c:v>-322.82202977999998</c:v>
                </c:pt>
                <c:pt idx="2159">
                  <c:v>-391.03099459700002</c:v>
                </c:pt>
                <c:pt idx="2160">
                  <c:v>-258.95509915700001</c:v>
                </c:pt>
                <c:pt idx="2161">
                  <c:v>-187.209332719</c:v>
                </c:pt>
                <c:pt idx="2162">
                  <c:v>-297.77364365099999</c:v>
                </c:pt>
                <c:pt idx="2163">
                  <c:v>-261.79082095799998</c:v>
                </c:pt>
                <c:pt idx="2164">
                  <c:v>-132.795451343</c:v>
                </c:pt>
                <c:pt idx="2165">
                  <c:v>-304.61660156400001</c:v>
                </c:pt>
                <c:pt idx="2166">
                  <c:v>-351.10829534599998</c:v>
                </c:pt>
                <c:pt idx="2167">
                  <c:v>-356.44580534300002</c:v>
                </c:pt>
                <c:pt idx="2168">
                  <c:v>-325.29994480400001</c:v>
                </c:pt>
                <c:pt idx="2169">
                  <c:v>-288.61673180700001</c:v>
                </c:pt>
                <c:pt idx="2170">
                  <c:v>-246.79595199400001</c:v>
                </c:pt>
                <c:pt idx="2171">
                  <c:v>-168.61802892399999</c:v>
                </c:pt>
                <c:pt idx="2172">
                  <c:v>-220.79764325599999</c:v>
                </c:pt>
                <c:pt idx="2173">
                  <c:v>-316.12883319700001</c:v>
                </c:pt>
                <c:pt idx="2174">
                  <c:v>-317.01674471199999</c:v>
                </c:pt>
                <c:pt idx="2175">
                  <c:v>-261.74057151800002</c:v>
                </c:pt>
                <c:pt idx="2176">
                  <c:v>-190.265975932</c:v>
                </c:pt>
                <c:pt idx="2177">
                  <c:v>-276.33740518399998</c:v>
                </c:pt>
                <c:pt idx="2178">
                  <c:v>-243.71538790100001</c:v>
                </c:pt>
                <c:pt idx="2179">
                  <c:v>-111.82304407399999</c:v>
                </c:pt>
                <c:pt idx="2180">
                  <c:v>-367.18564465600002</c:v>
                </c:pt>
                <c:pt idx="2181">
                  <c:v>-447.41812941799998</c:v>
                </c:pt>
                <c:pt idx="2182">
                  <c:v>-308.676759135</c:v>
                </c:pt>
                <c:pt idx="2183">
                  <c:v>-221.26420105899999</c:v>
                </c:pt>
                <c:pt idx="2184">
                  <c:v>-314.11824127199998</c:v>
                </c:pt>
                <c:pt idx="2185">
                  <c:v>-308.86514230799997</c:v>
                </c:pt>
                <c:pt idx="2186">
                  <c:v>-132.986339507</c:v>
                </c:pt>
                <c:pt idx="2187">
                  <c:v>-320.38621295899998</c:v>
                </c:pt>
                <c:pt idx="2188">
                  <c:v>-355.68711085000001</c:v>
                </c:pt>
                <c:pt idx="2189">
                  <c:v>-265.96035310600001</c:v>
                </c:pt>
                <c:pt idx="2190">
                  <c:v>-229.77262326900001</c:v>
                </c:pt>
                <c:pt idx="2191">
                  <c:v>-290.87004241199998</c:v>
                </c:pt>
                <c:pt idx="2192">
                  <c:v>-220.256102548</c:v>
                </c:pt>
                <c:pt idx="2193">
                  <c:v>-119.944666619</c:v>
                </c:pt>
                <c:pt idx="2194">
                  <c:v>-276.168436816</c:v>
                </c:pt>
                <c:pt idx="2195">
                  <c:v>-335.53193142399999</c:v>
                </c:pt>
                <c:pt idx="2196">
                  <c:v>-361.60645068700001</c:v>
                </c:pt>
                <c:pt idx="2197">
                  <c:v>-341.65079354800002</c:v>
                </c:pt>
                <c:pt idx="2198">
                  <c:v>-284.34250116499999</c:v>
                </c:pt>
                <c:pt idx="2199">
                  <c:v>-321.37068357800001</c:v>
                </c:pt>
                <c:pt idx="2200">
                  <c:v>-243.15892165599999</c:v>
                </c:pt>
                <c:pt idx="2201">
                  <c:v>-202.592880611</c:v>
                </c:pt>
                <c:pt idx="2202">
                  <c:v>-384.31623004699998</c:v>
                </c:pt>
                <c:pt idx="2203">
                  <c:v>-420.19425457800003</c:v>
                </c:pt>
                <c:pt idx="2204">
                  <c:v>-291.39064323999997</c:v>
                </c:pt>
                <c:pt idx="2205">
                  <c:v>-188.28065939300001</c:v>
                </c:pt>
                <c:pt idx="2206">
                  <c:v>-278.67819138300001</c:v>
                </c:pt>
                <c:pt idx="2207">
                  <c:v>-301.68124269899999</c:v>
                </c:pt>
                <c:pt idx="2208">
                  <c:v>-121.767091455</c:v>
                </c:pt>
                <c:pt idx="2209">
                  <c:v>-334.71972199700002</c:v>
                </c:pt>
                <c:pt idx="2210">
                  <c:v>-386.12880593099999</c:v>
                </c:pt>
                <c:pt idx="2211">
                  <c:v>-284.37432604600002</c:v>
                </c:pt>
                <c:pt idx="2212">
                  <c:v>-248.005138289</c:v>
                </c:pt>
                <c:pt idx="2213">
                  <c:v>-340.183227547</c:v>
                </c:pt>
                <c:pt idx="2214">
                  <c:v>-255.00837670000001</c:v>
                </c:pt>
                <c:pt idx="2215">
                  <c:v>-131.76468294</c:v>
                </c:pt>
                <c:pt idx="2216">
                  <c:v>-352.79808346599998</c:v>
                </c:pt>
                <c:pt idx="2217">
                  <c:v>-407.06130736599999</c:v>
                </c:pt>
                <c:pt idx="2218">
                  <c:v>-341.70806227899999</c:v>
                </c:pt>
                <c:pt idx="2219">
                  <c:v>-284.86496400599998</c:v>
                </c:pt>
                <c:pt idx="2220">
                  <c:v>-295.918942716</c:v>
                </c:pt>
                <c:pt idx="2221">
                  <c:v>-286.48705644900002</c:v>
                </c:pt>
                <c:pt idx="2222">
                  <c:v>-172.71410480700001</c:v>
                </c:pt>
                <c:pt idx="2223">
                  <c:v>-199.69538988299999</c:v>
                </c:pt>
                <c:pt idx="2224">
                  <c:v>-292.29927622000002</c:v>
                </c:pt>
                <c:pt idx="2225">
                  <c:v>-344.38068117500001</c:v>
                </c:pt>
                <c:pt idx="2226">
                  <c:v>-315.526710321</c:v>
                </c:pt>
                <c:pt idx="2227">
                  <c:v>-199.28956851999999</c:v>
                </c:pt>
                <c:pt idx="2228">
                  <c:v>-250.22487310700001</c:v>
                </c:pt>
                <c:pt idx="2229">
                  <c:v>-246.245954869</c:v>
                </c:pt>
                <c:pt idx="2230">
                  <c:v>-169.29547868500001</c:v>
                </c:pt>
                <c:pt idx="2231">
                  <c:v>-388.04756813300003</c:v>
                </c:pt>
                <c:pt idx="2232">
                  <c:v>-415.60489734599997</c:v>
                </c:pt>
                <c:pt idx="2233">
                  <c:v>-281.47238951100002</c:v>
                </c:pt>
                <c:pt idx="2234">
                  <c:v>-231.714924344</c:v>
                </c:pt>
                <c:pt idx="2235">
                  <c:v>-333.71488201300002</c:v>
                </c:pt>
                <c:pt idx="2236">
                  <c:v>-286.42971634100002</c:v>
                </c:pt>
                <c:pt idx="2237">
                  <c:v>-85.534008272999998</c:v>
                </c:pt>
                <c:pt idx="2238">
                  <c:v>-308.24213789599997</c:v>
                </c:pt>
                <c:pt idx="2239">
                  <c:v>-378.53708345799998</c:v>
                </c:pt>
                <c:pt idx="2240">
                  <c:v>-256.971374739</c:v>
                </c:pt>
                <c:pt idx="2241">
                  <c:v>-177.96645100200001</c:v>
                </c:pt>
                <c:pt idx="2242">
                  <c:v>-257.410981397</c:v>
                </c:pt>
                <c:pt idx="2243">
                  <c:v>-231.061546687</c:v>
                </c:pt>
                <c:pt idx="2244">
                  <c:v>-131.66734986899999</c:v>
                </c:pt>
                <c:pt idx="2245">
                  <c:v>-256.75744218199998</c:v>
                </c:pt>
                <c:pt idx="2246">
                  <c:v>-299.54182020600001</c:v>
                </c:pt>
                <c:pt idx="2247">
                  <c:v>-349.38253911499999</c:v>
                </c:pt>
                <c:pt idx="2248">
                  <c:v>-357.60480682299999</c:v>
                </c:pt>
                <c:pt idx="2249">
                  <c:v>-285.31533653899999</c:v>
                </c:pt>
                <c:pt idx="2250">
                  <c:v>-265.22337419000002</c:v>
                </c:pt>
                <c:pt idx="2251">
                  <c:v>-194.17068216499999</c:v>
                </c:pt>
                <c:pt idx="2252">
                  <c:v>-211.58641675999999</c:v>
                </c:pt>
                <c:pt idx="2253">
                  <c:v>-373.25829476000001</c:v>
                </c:pt>
                <c:pt idx="2254">
                  <c:v>-359.35212999200002</c:v>
                </c:pt>
                <c:pt idx="2255">
                  <c:v>-230.97996046</c:v>
                </c:pt>
                <c:pt idx="2256">
                  <c:v>-106.31649588800001</c:v>
                </c:pt>
                <c:pt idx="2257">
                  <c:v>-232.66994332199999</c:v>
                </c:pt>
                <c:pt idx="2258">
                  <c:v>-220.44206522499999</c:v>
                </c:pt>
                <c:pt idx="2259">
                  <c:v>-14.139826297999999</c:v>
                </c:pt>
                <c:pt idx="2260">
                  <c:v>-253.316550444</c:v>
                </c:pt>
                <c:pt idx="2261">
                  <c:v>-348.11186790800002</c:v>
                </c:pt>
                <c:pt idx="2262">
                  <c:v>-244.30471390400001</c:v>
                </c:pt>
                <c:pt idx="2263">
                  <c:v>-159.73085174799999</c:v>
                </c:pt>
                <c:pt idx="2264">
                  <c:v>-237.52379108599999</c:v>
                </c:pt>
                <c:pt idx="2265">
                  <c:v>-194.11946536299999</c:v>
                </c:pt>
                <c:pt idx="2266">
                  <c:v>-86.965466222000003</c:v>
                </c:pt>
                <c:pt idx="2267">
                  <c:v>-275.00125803499998</c:v>
                </c:pt>
                <c:pt idx="2268">
                  <c:v>-295.05098878299998</c:v>
                </c:pt>
                <c:pt idx="2269">
                  <c:v>-224.54239012599999</c:v>
                </c:pt>
                <c:pt idx="2270">
                  <c:v>-203.63291199099999</c:v>
                </c:pt>
                <c:pt idx="2271">
                  <c:v>-235.48467499399999</c:v>
                </c:pt>
                <c:pt idx="2272">
                  <c:v>-167.537238317</c:v>
                </c:pt>
                <c:pt idx="2273">
                  <c:v>-44.547998120000003</c:v>
                </c:pt>
                <c:pt idx="2274">
                  <c:v>-130.870108437</c:v>
                </c:pt>
                <c:pt idx="2275">
                  <c:v>-233.842368096</c:v>
                </c:pt>
                <c:pt idx="2276">
                  <c:v>-261.27116442300002</c:v>
                </c:pt>
                <c:pt idx="2277">
                  <c:v>-211.49604131800001</c:v>
                </c:pt>
                <c:pt idx="2278">
                  <c:v>-113.85954776200001</c:v>
                </c:pt>
                <c:pt idx="2279">
                  <c:v>-197.078745344</c:v>
                </c:pt>
                <c:pt idx="2280">
                  <c:v>-173.47454895800001</c:v>
                </c:pt>
                <c:pt idx="2281">
                  <c:v>-67.406528680999998</c:v>
                </c:pt>
                <c:pt idx="2282">
                  <c:v>-275.34415921599998</c:v>
                </c:pt>
                <c:pt idx="2283">
                  <c:v>-326.58182338199998</c:v>
                </c:pt>
                <c:pt idx="2284">
                  <c:v>-212.68660604499999</c:v>
                </c:pt>
                <c:pt idx="2285">
                  <c:v>-125.37525715300001</c:v>
                </c:pt>
                <c:pt idx="2286">
                  <c:v>-190.78658327799999</c:v>
                </c:pt>
                <c:pt idx="2287">
                  <c:v>-176.51255770899999</c:v>
                </c:pt>
                <c:pt idx="2288">
                  <c:v>-8.6555372169999991</c:v>
                </c:pt>
                <c:pt idx="2289">
                  <c:v>-217.83714028099999</c:v>
                </c:pt>
                <c:pt idx="2290">
                  <c:v>-247.72704769699999</c:v>
                </c:pt>
                <c:pt idx="2291">
                  <c:v>-121.033692719</c:v>
                </c:pt>
                <c:pt idx="2292">
                  <c:v>-77.064235155999995</c:v>
                </c:pt>
                <c:pt idx="2293">
                  <c:v>-188.517426126</c:v>
                </c:pt>
                <c:pt idx="2294">
                  <c:v>-116.37617346899999</c:v>
                </c:pt>
                <c:pt idx="2295">
                  <c:v>13.50235357</c:v>
                </c:pt>
                <c:pt idx="2296">
                  <c:v>-156.74148983399999</c:v>
                </c:pt>
                <c:pt idx="2297">
                  <c:v>-230.58451486999999</c:v>
                </c:pt>
                <c:pt idx="2298">
                  <c:v>-253.596708552</c:v>
                </c:pt>
                <c:pt idx="2299">
                  <c:v>-208.777742526</c:v>
                </c:pt>
                <c:pt idx="2300">
                  <c:v>-145.42204075000001</c:v>
                </c:pt>
                <c:pt idx="2301">
                  <c:v>-155.57053784300001</c:v>
                </c:pt>
                <c:pt idx="2302">
                  <c:v>-93.040996946999996</c:v>
                </c:pt>
                <c:pt idx="2303">
                  <c:v>-76.153039398000004</c:v>
                </c:pt>
                <c:pt idx="2304">
                  <c:v>-198.773455114</c:v>
                </c:pt>
                <c:pt idx="2305">
                  <c:v>-208.7940145</c:v>
                </c:pt>
                <c:pt idx="2306">
                  <c:v>-136.75346343800001</c:v>
                </c:pt>
                <c:pt idx="2307">
                  <c:v>-44.959874544999998</c:v>
                </c:pt>
                <c:pt idx="2308">
                  <c:v>-118.612449379</c:v>
                </c:pt>
                <c:pt idx="2309">
                  <c:v>-108.615720404</c:v>
                </c:pt>
                <c:pt idx="2310">
                  <c:v>36.455433763000002</c:v>
                </c:pt>
                <c:pt idx="2311">
                  <c:v>-217.548547703</c:v>
                </c:pt>
                <c:pt idx="2312">
                  <c:v>-272.58297609300001</c:v>
                </c:pt>
                <c:pt idx="2313">
                  <c:v>-138.65096383700001</c:v>
                </c:pt>
                <c:pt idx="2314">
                  <c:v>-77.896504777000004</c:v>
                </c:pt>
                <c:pt idx="2315">
                  <c:v>-197.38351975</c:v>
                </c:pt>
                <c:pt idx="2316">
                  <c:v>-140.66224272400001</c:v>
                </c:pt>
                <c:pt idx="2317">
                  <c:v>29.033955018</c:v>
                </c:pt>
                <c:pt idx="2318">
                  <c:v>-172.77935757099999</c:v>
                </c:pt>
                <c:pt idx="2319">
                  <c:v>-229.74196825799999</c:v>
                </c:pt>
                <c:pt idx="2320">
                  <c:v>-158.48749022800001</c:v>
                </c:pt>
                <c:pt idx="2321">
                  <c:v>-91.038135056000002</c:v>
                </c:pt>
                <c:pt idx="2322">
                  <c:v>-115.36578497799999</c:v>
                </c:pt>
                <c:pt idx="2323">
                  <c:v>-74.541047823</c:v>
                </c:pt>
                <c:pt idx="2324">
                  <c:v>9.1677765739999995</c:v>
                </c:pt>
                <c:pt idx="2325">
                  <c:v>-70.069343457000002</c:v>
                </c:pt>
                <c:pt idx="2326">
                  <c:v>-124.26799648799999</c:v>
                </c:pt>
                <c:pt idx="2327">
                  <c:v>-162.82542470300001</c:v>
                </c:pt>
                <c:pt idx="2328">
                  <c:v>-164.03954035300001</c:v>
                </c:pt>
                <c:pt idx="2329">
                  <c:v>-87.132502239000004</c:v>
                </c:pt>
                <c:pt idx="2330">
                  <c:v>-109.32164674400001</c:v>
                </c:pt>
                <c:pt idx="2331">
                  <c:v>-52.852874135999997</c:v>
                </c:pt>
                <c:pt idx="2332">
                  <c:v>-5.1537921600000001</c:v>
                </c:pt>
                <c:pt idx="2333">
                  <c:v>-230.80008601</c:v>
                </c:pt>
                <c:pt idx="2334">
                  <c:v>-250.365264362</c:v>
                </c:pt>
                <c:pt idx="2335">
                  <c:v>-89.812120847000003</c:v>
                </c:pt>
                <c:pt idx="2336">
                  <c:v>-6.5979369659999998</c:v>
                </c:pt>
                <c:pt idx="2337">
                  <c:v>-119.374182351</c:v>
                </c:pt>
                <c:pt idx="2338">
                  <c:v>-122.569368407</c:v>
                </c:pt>
                <c:pt idx="2339">
                  <c:v>102.557261954</c:v>
                </c:pt>
                <c:pt idx="2340">
                  <c:v>-99.555853334000005</c:v>
                </c:pt>
                <c:pt idx="2341">
                  <c:v>-163.397241251</c:v>
                </c:pt>
                <c:pt idx="2342">
                  <c:v>-75.776172772999999</c:v>
                </c:pt>
                <c:pt idx="2343">
                  <c:v>-7.2568084920000002</c:v>
                </c:pt>
                <c:pt idx="2344">
                  <c:v>-75.837299466999994</c:v>
                </c:pt>
                <c:pt idx="2345">
                  <c:v>-11.273493476000001</c:v>
                </c:pt>
                <c:pt idx="2346">
                  <c:v>72.537519711000002</c:v>
                </c:pt>
                <c:pt idx="2347">
                  <c:v>-111.81916996699999</c:v>
                </c:pt>
                <c:pt idx="2348">
                  <c:v>-139.06743227999999</c:v>
                </c:pt>
                <c:pt idx="2349">
                  <c:v>-121.503777281</c:v>
                </c:pt>
                <c:pt idx="2350">
                  <c:v>-102.43209463399999</c:v>
                </c:pt>
                <c:pt idx="2351">
                  <c:v>-91.873830635999994</c:v>
                </c:pt>
                <c:pt idx="2352">
                  <c:v>-63.068048867000002</c:v>
                </c:pt>
                <c:pt idx="2353">
                  <c:v>54.545991887</c:v>
                </c:pt>
                <c:pt idx="2354">
                  <c:v>37.413370806000003</c:v>
                </c:pt>
                <c:pt idx="2355">
                  <c:v>-106.711331043</c:v>
                </c:pt>
                <c:pt idx="2356">
                  <c:v>-129.02512866500001</c:v>
                </c:pt>
                <c:pt idx="2357">
                  <c:v>-28.237981302000001</c:v>
                </c:pt>
                <c:pt idx="2358">
                  <c:v>83.961404397999999</c:v>
                </c:pt>
                <c:pt idx="2359">
                  <c:v>-18.775132334999999</c:v>
                </c:pt>
                <c:pt idx="2360">
                  <c:v>-40.695807760000001</c:v>
                </c:pt>
                <c:pt idx="2361">
                  <c:v>122.292913326</c:v>
                </c:pt>
                <c:pt idx="2362">
                  <c:v>-97.691043437999994</c:v>
                </c:pt>
                <c:pt idx="2363">
                  <c:v>-160.934250714</c:v>
                </c:pt>
                <c:pt idx="2364">
                  <c:v>-66.328638951000002</c:v>
                </c:pt>
                <c:pt idx="2365">
                  <c:v>-6.956916219</c:v>
                </c:pt>
                <c:pt idx="2366">
                  <c:v>-75.319750333000002</c:v>
                </c:pt>
                <c:pt idx="2367">
                  <c:v>-13.944546994</c:v>
                </c:pt>
                <c:pt idx="2368">
                  <c:v>128.354810961</c:v>
                </c:pt>
                <c:pt idx="2369">
                  <c:v>-99.553444616999997</c:v>
                </c:pt>
                <c:pt idx="2370">
                  <c:v>-129.42886202099999</c:v>
                </c:pt>
                <c:pt idx="2371">
                  <c:v>-4.2335423350000001</c:v>
                </c:pt>
                <c:pt idx="2372">
                  <c:v>50.133175330999997</c:v>
                </c:pt>
                <c:pt idx="2373">
                  <c:v>-35.329601904</c:v>
                </c:pt>
                <c:pt idx="2374">
                  <c:v>6.5259422909999998</c:v>
                </c:pt>
                <c:pt idx="2375">
                  <c:v>143.67944868500001</c:v>
                </c:pt>
                <c:pt idx="2376">
                  <c:v>46.038557711000003</c:v>
                </c:pt>
                <c:pt idx="2377">
                  <c:v>-33.752260092</c:v>
                </c:pt>
                <c:pt idx="2378">
                  <c:v>-107.313841395</c:v>
                </c:pt>
                <c:pt idx="2379">
                  <c:v>-80.819421677999998</c:v>
                </c:pt>
                <c:pt idx="2380">
                  <c:v>26.637433139999999</c:v>
                </c:pt>
                <c:pt idx="2381">
                  <c:v>-0.41210052899999999</c:v>
                </c:pt>
                <c:pt idx="2382">
                  <c:v>19.591690474</c:v>
                </c:pt>
                <c:pt idx="2383">
                  <c:v>60.235661356999998</c:v>
                </c:pt>
                <c:pt idx="2384">
                  <c:v>-107.28133988800001</c:v>
                </c:pt>
                <c:pt idx="2385">
                  <c:v>-108.033289373</c:v>
                </c:pt>
                <c:pt idx="2386">
                  <c:v>11.555246383</c:v>
                </c:pt>
                <c:pt idx="2387">
                  <c:v>69.327865892999995</c:v>
                </c:pt>
                <c:pt idx="2388">
                  <c:v>-12.125454816</c:v>
                </c:pt>
                <c:pt idx="2389">
                  <c:v>16.208970788999999</c:v>
                </c:pt>
                <c:pt idx="2390">
                  <c:v>212.36885203099999</c:v>
                </c:pt>
                <c:pt idx="2391">
                  <c:v>-35.107317821999999</c:v>
                </c:pt>
                <c:pt idx="2392">
                  <c:v>-100.120368857</c:v>
                </c:pt>
                <c:pt idx="2393">
                  <c:v>34.8300938</c:v>
                </c:pt>
                <c:pt idx="2394">
                  <c:v>108.925302648</c:v>
                </c:pt>
                <c:pt idx="2395">
                  <c:v>0.472645643</c:v>
                </c:pt>
                <c:pt idx="2396">
                  <c:v>39.511613867999998</c:v>
                </c:pt>
                <c:pt idx="2397">
                  <c:v>171.678801687</c:v>
                </c:pt>
                <c:pt idx="2398">
                  <c:v>2.3182311119999999</c:v>
                </c:pt>
                <c:pt idx="2399">
                  <c:v>-42.006929085000003</c:v>
                </c:pt>
                <c:pt idx="2400">
                  <c:v>-44.745689525000003</c:v>
                </c:pt>
                <c:pt idx="2401">
                  <c:v>-10.334908714999999</c:v>
                </c:pt>
                <c:pt idx="2402">
                  <c:v>28.961010552000001</c:v>
                </c:pt>
                <c:pt idx="2403">
                  <c:v>72.833550740000007</c:v>
                </c:pt>
                <c:pt idx="2404">
                  <c:v>153.17511219299999</c:v>
                </c:pt>
                <c:pt idx="2405">
                  <c:v>104.32671827999999</c:v>
                </c:pt>
                <c:pt idx="2406">
                  <c:v>11.881102305000001</c:v>
                </c:pt>
                <c:pt idx="2407">
                  <c:v>13.432741869999999</c:v>
                </c:pt>
                <c:pt idx="2408">
                  <c:v>70.596160724000001</c:v>
                </c:pt>
                <c:pt idx="2409">
                  <c:v>144.35553077099999</c:v>
                </c:pt>
                <c:pt idx="2410">
                  <c:v>61.662368575999999</c:v>
                </c:pt>
                <c:pt idx="2411">
                  <c:v>96.922320326000005</c:v>
                </c:pt>
                <c:pt idx="2412">
                  <c:v>230.66536288</c:v>
                </c:pt>
                <c:pt idx="2413">
                  <c:v>-22.845895375000001</c:v>
                </c:pt>
                <c:pt idx="2414">
                  <c:v>-99.729297817000003</c:v>
                </c:pt>
                <c:pt idx="2415">
                  <c:v>42.035396835</c:v>
                </c:pt>
                <c:pt idx="2416">
                  <c:v>131.45581469199999</c:v>
                </c:pt>
                <c:pt idx="2417">
                  <c:v>39.957429376999997</c:v>
                </c:pt>
                <c:pt idx="2418">
                  <c:v>47.57240951</c:v>
                </c:pt>
                <c:pt idx="2419">
                  <c:v>227.16427424299999</c:v>
                </c:pt>
                <c:pt idx="2420">
                  <c:v>42.073966837</c:v>
                </c:pt>
                <c:pt idx="2421">
                  <c:v>8.400695614</c:v>
                </c:pt>
                <c:pt idx="2422">
                  <c:v>99.669048965000002</c:v>
                </c:pt>
                <c:pt idx="2423">
                  <c:v>139.106541341</c:v>
                </c:pt>
                <c:pt idx="2424">
                  <c:v>80.959571892</c:v>
                </c:pt>
                <c:pt idx="2425">
                  <c:v>153.20228690499999</c:v>
                </c:pt>
                <c:pt idx="2426">
                  <c:v>254.833562304</c:v>
                </c:pt>
                <c:pt idx="2427">
                  <c:v>101.138526298</c:v>
                </c:pt>
                <c:pt idx="2428">
                  <c:v>45.041238980000003</c:v>
                </c:pt>
                <c:pt idx="2429">
                  <c:v>21.296679572999999</c:v>
                </c:pt>
                <c:pt idx="2430">
                  <c:v>42.372202835000003</c:v>
                </c:pt>
                <c:pt idx="2431">
                  <c:v>100.780765426</c:v>
                </c:pt>
                <c:pt idx="2432">
                  <c:v>67.040081862999997</c:v>
                </c:pt>
                <c:pt idx="2433">
                  <c:v>148.159742059</c:v>
                </c:pt>
                <c:pt idx="2434">
                  <c:v>190.02241133000001</c:v>
                </c:pt>
                <c:pt idx="2435">
                  <c:v>9.1004229629999998</c:v>
                </c:pt>
                <c:pt idx="2436">
                  <c:v>-24.439458532</c:v>
                </c:pt>
                <c:pt idx="2437">
                  <c:v>107.789121697</c:v>
                </c:pt>
                <c:pt idx="2438">
                  <c:v>212.85063436999999</c:v>
                </c:pt>
                <c:pt idx="2439">
                  <c:v>123.056271646</c:v>
                </c:pt>
                <c:pt idx="2440">
                  <c:v>100.946861549</c:v>
                </c:pt>
                <c:pt idx="2441">
                  <c:v>284.68912360399997</c:v>
                </c:pt>
                <c:pt idx="2442">
                  <c:v>74.117874771000004</c:v>
                </c:pt>
                <c:pt idx="2443">
                  <c:v>23.928248641</c:v>
                </c:pt>
                <c:pt idx="2444">
                  <c:v>126.05634820900001</c:v>
                </c:pt>
                <c:pt idx="2445">
                  <c:v>164.41054738599999</c:v>
                </c:pt>
                <c:pt idx="2446">
                  <c:v>75.532563340999999</c:v>
                </c:pt>
                <c:pt idx="2447">
                  <c:v>162.16971344500001</c:v>
                </c:pt>
                <c:pt idx="2448">
                  <c:v>285.71847685900002</c:v>
                </c:pt>
                <c:pt idx="2449">
                  <c:v>65.549226680999993</c:v>
                </c:pt>
                <c:pt idx="2450">
                  <c:v>14.742806226000001</c:v>
                </c:pt>
                <c:pt idx="2451">
                  <c:v>82.563889837000005</c:v>
                </c:pt>
                <c:pt idx="2452">
                  <c:v>139.96532674700001</c:v>
                </c:pt>
                <c:pt idx="2453">
                  <c:v>129.037012242</c:v>
                </c:pt>
                <c:pt idx="2454">
                  <c:v>140.40935399200001</c:v>
                </c:pt>
                <c:pt idx="2455">
                  <c:v>257.81229722799998</c:v>
                </c:pt>
                <c:pt idx="2456">
                  <c:v>231.909224274</c:v>
                </c:pt>
                <c:pt idx="2457">
                  <c:v>139.14791516400001</c:v>
                </c:pt>
                <c:pt idx="2458">
                  <c:v>87.542075893000003</c:v>
                </c:pt>
                <c:pt idx="2459">
                  <c:v>120.06871556599999</c:v>
                </c:pt>
                <c:pt idx="2460">
                  <c:v>238.56080798599999</c:v>
                </c:pt>
                <c:pt idx="2461">
                  <c:v>187.672094961</c:v>
                </c:pt>
                <c:pt idx="2462">
                  <c:v>191.30919969799999</c:v>
                </c:pt>
                <c:pt idx="2463">
                  <c:v>270.90700671000002</c:v>
                </c:pt>
                <c:pt idx="2464">
                  <c:v>54.922459582000002</c:v>
                </c:pt>
                <c:pt idx="2465">
                  <c:v>28.619576559999999</c:v>
                </c:pt>
                <c:pt idx="2466">
                  <c:v>162.103831576</c:v>
                </c:pt>
                <c:pt idx="2467">
                  <c:v>211.81281341799999</c:v>
                </c:pt>
                <c:pt idx="2468">
                  <c:v>113.59324667600001</c:v>
                </c:pt>
                <c:pt idx="2469">
                  <c:v>162.94501897999999</c:v>
                </c:pt>
                <c:pt idx="2470">
                  <c:v>363.48766076700002</c:v>
                </c:pt>
                <c:pt idx="2471">
                  <c:v>140.385219753</c:v>
                </c:pt>
                <c:pt idx="2472">
                  <c:v>72.244976296999994</c:v>
                </c:pt>
                <c:pt idx="2473">
                  <c:v>196.98860072100001</c:v>
                </c:pt>
                <c:pt idx="2474">
                  <c:v>276.59180120799999</c:v>
                </c:pt>
                <c:pt idx="2475">
                  <c:v>196.35753161299999</c:v>
                </c:pt>
                <c:pt idx="2476">
                  <c:v>222.21591671300001</c:v>
                </c:pt>
                <c:pt idx="2477">
                  <c:v>254.845796681</c:v>
                </c:pt>
                <c:pt idx="2478">
                  <c:v>130.919908405</c:v>
                </c:pt>
                <c:pt idx="2479">
                  <c:v>87.356284493000004</c:v>
                </c:pt>
                <c:pt idx="2480">
                  <c:v>36.219744761999998</c:v>
                </c:pt>
                <c:pt idx="2481">
                  <c:v>29.712863592000001</c:v>
                </c:pt>
                <c:pt idx="2482">
                  <c:v>104.595818307</c:v>
                </c:pt>
                <c:pt idx="2483">
                  <c:v>124.534184532</c:v>
                </c:pt>
                <c:pt idx="2484">
                  <c:v>194.043415428</c:v>
                </c:pt>
                <c:pt idx="2485">
                  <c:v>176.600834257</c:v>
                </c:pt>
                <c:pt idx="2486">
                  <c:v>17.649025754</c:v>
                </c:pt>
                <c:pt idx="2487">
                  <c:v>33.013358777000001</c:v>
                </c:pt>
                <c:pt idx="2488">
                  <c:v>160.33487431899999</c:v>
                </c:pt>
                <c:pt idx="2489">
                  <c:v>233.86608122499999</c:v>
                </c:pt>
                <c:pt idx="2490">
                  <c:v>108.72562513699999</c:v>
                </c:pt>
                <c:pt idx="2491">
                  <c:v>122.841970893</c:v>
                </c:pt>
                <c:pt idx="2492">
                  <c:v>328.16756879100001</c:v>
                </c:pt>
                <c:pt idx="2493">
                  <c:v>87.134275501999994</c:v>
                </c:pt>
                <c:pt idx="2494">
                  <c:v>-8.5578043190000006</c:v>
                </c:pt>
                <c:pt idx="2495">
                  <c:v>99.936277192999995</c:v>
                </c:pt>
                <c:pt idx="2496">
                  <c:v>184.85867648499999</c:v>
                </c:pt>
                <c:pt idx="2497">
                  <c:v>105.40489546400001</c:v>
                </c:pt>
                <c:pt idx="2498">
                  <c:v>146.81201771900001</c:v>
                </c:pt>
                <c:pt idx="2499">
                  <c:v>255.71205207200001</c:v>
                </c:pt>
                <c:pt idx="2500">
                  <c:v>68.978456906000005</c:v>
                </c:pt>
                <c:pt idx="2501">
                  <c:v>48.150727779999997</c:v>
                </c:pt>
                <c:pt idx="2502">
                  <c:v>116.51800497000001</c:v>
                </c:pt>
                <c:pt idx="2503">
                  <c:v>136.50317140799999</c:v>
                </c:pt>
                <c:pt idx="2504">
                  <c:v>107.01919433400001</c:v>
                </c:pt>
                <c:pt idx="2505">
                  <c:v>175.08635417100001</c:v>
                </c:pt>
                <c:pt idx="2506">
                  <c:v>296.239224519</c:v>
                </c:pt>
                <c:pt idx="2507">
                  <c:v>208.381606998</c:v>
                </c:pt>
                <c:pt idx="2508">
                  <c:v>106.406328926</c:v>
                </c:pt>
                <c:pt idx="2509">
                  <c:v>80.394860179999995</c:v>
                </c:pt>
                <c:pt idx="2510">
                  <c:v>129.10482395400001</c:v>
                </c:pt>
                <c:pt idx="2511">
                  <c:v>224.69988718100001</c:v>
                </c:pt>
                <c:pt idx="2512">
                  <c:v>140.41265143699999</c:v>
                </c:pt>
                <c:pt idx="2513">
                  <c:v>166.11713422299999</c:v>
                </c:pt>
                <c:pt idx="2514">
                  <c:v>271.93196929599998</c:v>
                </c:pt>
                <c:pt idx="2515">
                  <c:v>62.047383967999998</c:v>
                </c:pt>
                <c:pt idx="2516">
                  <c:v>9.0486063090000002</c:v>
                </c:pt>
                <c:pt idx="2517">
                  <c:v>123.935720745</c:v>
                </c:pt>
                <c:pt idx="2518">
                  <c:v>212.046682175</c:v>
                </c:pt>
                <c:pt idx="2519">
                  <c:v>145.37490355899999</c:v>
                </c:pt>
                <c:pt idx="2520">
                  <c:v>157.36848142299999</c:v>
                </c:pt>
                <c:pt idx="2521">
                  <c:v>324.879356062</c:v>
                </c:pt>
                <c:pt idx="2522">
                  <c:v>117.18542889699999</c:v>
                </c:pt>
                <c:pt idx="2523">
                  <c:v>86.995116073000005</c:v>
                </c:pt>
                <c:pt idx="2524">
                  <c:v>211.67285696299999</c:v>
                </c:pt>
                <c:pt idx="2525">
                  <c:v>253.695375469</c:v>
                </c:pt>
                <c:pt idx="2526">
                  <c:v>143.130436406</c:v>
                </c:pt>
                <c:pt idx="2527">
                  <c:v>215.83794240399999</c:v>
                </c:pt>
                <c:pt idx="2528">
                  <c:v>344.16943456299998</c:v>
                </c:pt>
                <c:pt idx="2529">
                  <c:v>171.91085574900001</c:v>
                </c:pt>
                <c:pt idx="2530">
                  <c:v>97.301006885999996</c:v>
                </c:pt>
                <c:pt idx="2531">
                  <c:v>75.593618199999995</c:v>
                </c:pt>
                <c:pt idx="2532">
                  <c:v>119.651731259</c:v>
                </c:pt>
                <c:pt idx="2533">
                  <c:v>181.03235576</c:v>
                </c:pt>
                <c:pt idx="2534">
                  <c:v>168.622049086</c:v>
                </c:pt>
                <c:pt idx="2535">
                  <c:v>232.30476742900001</c:v>
                </c:pt>
                <c:pt idx="2536">
                  <c:v>249.39278375699999</c:v>
                </c:pt>
                <c:pt idx="2537">
                  <c:v>124.938468356</c:v>
                </c:pt>
                <c:pt idx="2538">
                  <c:v>112.829656446</c:v>
                </c:pt>
                <c:pt idx="2539">
                  <c:v>184.113757615</c:v>
                </c:pt>
                <c:pt idx="2540">
                  <c:v>276.80325469000002</c:v>
                </c:pt>
                <c:pt idx="2541">
                  <c:v>202.33923966500001</c:v>
                </c:pt>
                <c:pt idx="2542">
                  <c:v>209.97884445</c:v>
                </c:pt>
                <c:pt idx="2543">
                  <c:v>353.273471675</c:v>
                </c:pt>
                <c:pt idx="2544">
                  <c:v>100.04882132900001</c:v>
                </c:pt>
                <c:pt idx="2545">
                  <c:v>45.062152761999997</c:v>
                </c:pt>
                <c:pt idx="2546">
                  <c:v>177.14749714600001</c:v>
                </c:pt>
                <c:pt idx="2547">
                  <c:v>235.53343894400001</c:v>
                </c:pt>
                <c:pt idx="2548">
                  <c:v>115.067490518</c:v>
                </c:pt>
                <c:pt idx="2549">
                  <c:v>172.553848571</c:v>
                </c:pt>
                <c:pt idx="2550">
                  <c:v>341.00244185399998</c:v>
                </c:pt>
                <c:pt idx="2551">
                  <c:v>136.91396698200001</c:v>
                </c:pt>
                <c:pt idx="2552">
                  <c:v>77.891458681000003</c:v>
                </c:pt>
                <c:pt idx="2553">
                  <c:v>149.70111108399999</c:v>
                </c:pt>
                <c:pt idx="2554">
                  <c:v>216.694301927</c:v>
                </c:pt>
                <c:pt idx="2555">
                  <c:v>190.556581838</c:v>
                </c:pt>
                <c:pt idx="2556">
                  <c:v>228.74743625400001</c:v>
                </c:pt>
                <c:pt idx="2557">
                  <c:v>311.901965475</c:v>
                </c:pt>
                <c:pt idx="2558">
                  <c:v>233.04326759700001</c:v>
                </c:pt>
                <c:pt idx="2559">
                  <c:v>177.33226159899999</c:v>
                </c:pt>
                <c:pt idx="2560">
                  <c:v>136.46313740599999</c:v>
                </c:pt>
                <c:pt idx="2561">
                  <c:v>133.06963564399999</c:v>
                </c:pt>
                <c:pt idx="2562">
                  <c:v>210.18433864900001</c:v>
                </c:pt>
                <c:pt idx="2563">
                  <c:v>187.43673234299999</c:v>
                </c:pt>
                <c:pt idx="2564">
                  <c:v>241.60010000299999</c:v>
                </c:pt>
                <c:pt idx="2565">
                  <c:v>286.88085632100001</c:v>
                </c:pt>
                <c:pt idx="2566">
                  <c:v>60.363298448000002</c:v>
                </c:pt>
                <c:pt idx="2567">
                  <c:v>40.853185881999998</c:v>
                </c:pt>
                <c:pt idx="2568">
                  <c:v>199.784697776</c:v>
                </c:pt>
                <c:pt idx="2569">
                  <c:v>280.42760393700001</c:v>
                </c:pt>
                <c:pt idx="2570">
                  <c:v>165.22282997900001</c:v>
                </c:pt>
                <c:pt idx="2571">
                  <c:v>162.30925046300001</c:v>
                </c:pt>
                <c:pt idx="2572">
                  <c:v>386.51752774099998</c:v>
                </c:pt>
                <c:pt idx="2573">
                  <c:v>182.06591256900001</c:v>
                </c:pt>
                <c:pt idx="2574">
                  <c:v>115.678611573</c:v>
                </c:pt>
                <c:pt idx="2575">
                  <c:v>202.30982636900001</c:v>
                </c:pt>
                <c:pt idx="2576">
                  <c:v>270.40685512900001</c:v>
                </c:pt>
                <c:pt idx="2577">
                  <c:v>200.10093011199999</c:v>
                </c:pt>
                <c:pt idx="2578">
                  <c:v>261.87423329799998</c:v>
                </c:pt>
                <c:pt idx="2579">
                  <c:v>343.43973459799997</c:v>
                </c:pt>
                <c:pt idx="2580">
                  <c:v>159.191215371</c:v>
                </c:pt>
                <c:pt idx="2581">
                  <c:v>130.61861459799999</c:v>
                </c:pt>
                <c:pt idx="2582">
                  <c:v>145.830617703</c:v>
                </c:pt>
                <c:pt idx="2583">
                  <c:v>162.16588295400001</c:v>
                </c:pt>
                <c:pt idx="2584">
                  <c:v>171.46341727699999</c:v>
                </c:pt>
                <c:pt idx="2585">
                  <c:v>199.79205517099999</c:v>
                </c:pt>
                <c:pt idx="2586">
                  <c:v>315.35744178300001</c:v>
                </c:pt>
                <c:pt idx="2587">
                  <c:v>295.48610550799998</c:v>
                </c:pt>
                <c:pt idx="2588">
                  <c:v>149.02579133</c:v>
                </c:pt>
                <c:pt idx="2589">
                  <c:v>126.515316888</c:v>
                </c:pt>
                <c:pt idx="2590">
                  <c:v>225.86969912800001</c:v>
                </c:pt>
                <c:pt idx="2591">
                  <c:v>335.53299521600002</c:v>
                </c:pt>
                <c:pt idx="2592">
                  <c:v>229.934062668</c:v>
                </c:pt>
                <c:pt idx="2593">
                  <c:v>206.908082995</c:v>
                </c:pt>
                <c:pt idx="2594">
                  <c:v>369.11203063200003</c:v>
                </c:pt>
                <c:pt idx="2595">
                  <c:v>146.932989929</c:v>
                </c:pt>
                <c:pt idx="2596">
                  <c:v>80.967037515000001</c:v>
                </c:pt>
                <c:pt idx="2597">
                  <c:v>173.230218455</c:v>
                </c:pt>
                <c:pt idx="2598">
                  <c:v>231.993717688</c:v>
                </c:pt>
                <c:pt idx="2599">
                  <c:v>162.10447012399999</c:v>
                </c:pt>
                <c:pt idx="2600">
                  <c:v>220.82650027</c:v>
                </c:pt>
                <c:pt idx="2601">
                  <c:v>360.45235783599998</c:v>
                </c:pt>
                <c:pt idx="2602">
                  <c:v>131.47282311399999</c:v>
                </c:pt>
                <c:pt idx="2603">
                  <c:v>100.383738687</c:v>
                </c:pt>
                <c:pt idx="2604">
                  <c:v>223.45509548499999</c:v>
                </c:pt>
                <c:pt idx="2605">
                  <c:v>274.95100239999999</c:v>
                </c:pt>
                <c:pt idx="2606">
                  <c:v>187.00344039999999</c:v>
                </c:pt>
                <c:pt idx="2607">
                  <c:v>228.24711302</c:v>
                </c:pt>
                <c:pt idx="2608">
                  <c:v>363.610341468</c:v>
                </c:pt>
                <c:pt idx="2609">
                  <c:v>263.31044696200001</c:v>
                </c:pt>
                <c:pt idx="2610">
                  <c:v>180.916353759</c:v>
                </c:pt>
                <c:pt idx="2611">
                  <c:v>106.09643435700001</c:v>
                </c:pt>
                <c:pt idx="2612">
                  <c:v>131.26766099899999</c:v>
                </c:pt>
                <c:pt idx="2613">
                  <c:v>236.44899905400001</c:v>
                </c:pt>
                <c:pt idx="2614">
                  <c:v>206.598317294</c:v>
                </c:pt>
                <c:pt idx="2615">
                  <c:v>224.39948398799999</c:v>
                </c:pt>
                <c:pt idx="2616">
                  <c:v>264.20739338300001</c:v>
                </c:pt>
                <c:pt idx="2617">
                  <c:v>94.739793939999998</c:v>
                </c:pt>
                <c:pt idx="2618">
                  <c:v>91.400796306000004</c:v>
                </c:pt>
                <c:pt idx="2619">
                  <c:v>208.327923392</c:v>
                </c:pt>
                <c:pt idx="2620">
                  <c:v>264.53678409899999</c:v>
                </c:pt>
                <c:pt idx="2621">
                  <c:v>181.637116142</c:v>
                </c:pt>
                <c:pt idx="2622">
                  <c:v>207.53307131299999</c:v>
                </c:pt>
                <c:pt idx="2623">
                  <c:v>400.98148158999999</c:v>
                </c:pt>
                <c:pt idx="2624">
                  <c:v>151.48093704199999</c:v>
                </c:pt>
                <c:pt idx="2625">
                  <c:v>85.195158561</c:v>
                </c:pt>
                <c:pt idx="2626">
                  <c:v>218.22960618600001</c:v>
                </c:pt>
                <c:pt idx="2627">
                  <c:v>289.61195019100001</c:v>
                </c:pt>
                <c:pt idx="2628">
                  <c:v>178.45471745699999</c:v>
                </c:pt>
                <c:pt idx="2629">
                  <c:v>216.09450282399999</c:v>
                </c:pt>
                <c:pt idx="2630">
                  <c:v>346.570920242</c:v>
                </c:pt>
                <c:pt idx="2631">
                  <c:v>174.71598637299999</c:v>
                </c:pt>
                <c:pt idx="2632">
                  <c:v>127.670086517</c:v>
                </c:pt>
                <c:pt idx="2633">
                  <c:v>122.86603159000001</c:v>
                </c:pt>
                <c:pt idx="2634">
                  <c:v>155.74190818299999</c:v>
                </c:pt>
                <c:pt idx="2635">
                  <c:v>192.798631785</c:v>
                </c:pt>
                <c:pt idx="2636">
                  <c:v>234.013472963</c:v>
                </c:pt>
                <c:pt idx="2637">
                  <c:v>311.69454865699998</c:v>
                </c:pt>
                <c:pt idx="2638">
                  <c:v>261.31746428999998</c:v>
                </c:pt>
                <c:pt idx="2639">
                  <c:v>166.96557021699999</c:v>
                </c:pt>
                <c:pt idx="2640">
                  <c:v>166.01060028399999</c:v>
                </c:pt>
                <c:pt idx="2641">
                  <c:v>220.31153945400001</c:v>
                </c:pt>
                <c:pt idx="2642">
                  <c:v>291.68461739100002</c:v>
                </c:pt>
                <c:pt idx="2643">
                  <c:v>207.35927124899999</c:v>
                </c:pt>
                <c:pt idx="2644">
                  <c:v>240.22817925300001</c:v>
                </c:pt>
                <c:pt idx="2645">
                  <c:v>371.14765937800001</c:v>
                </c:pt>
                <c:pt idx="2646">
                  <c:v>115.15034029</c:v>
                </c:pt>
                <c:pt idx="2647">
                  <c:v>36.380120306000002</c:v>
                </c:pt>
                <c:pt idx="2648">
                  <c:v>176.14319476899999</c:v>
                </c:pt>
                <c:pt idx="2649">
                  <c:v>262.85198001499998</c:v>
                </c:pt>
                <c:pt idx="2650">
                  <c:v>168.523791101</c:v>
                </c:pt>
                <c:pt idx="2651">
                  <c:v>173.81420412099999</c:v>
                </c:pt>
                <c:pt idx="2652">
                  <c:v>351.55733634699999</c:v>
                </c:pt>
                <c:pt idx="2653">
                  <c:v>163.973018405</c:v>
                </c:pt>
                <c:pt idx="2654">
                  <c:v>127.486140428</c:v>
                </c:pt>
                <c:pt idx="2655">
                  <c:v>216.16311736</c:v>
                </c:pt>
                <c:pt idx="2656">
                  <c:v>253.382775587</c:v>
                </c:pt>
                <c:pt idx="2657">
                  <c:v>192.793151545</c:v>
                </c:pt>
                <c:pt idx="2658">
                  <c:v>262.40444119</c:v>
                </c:pt>
                <c:pt idx="2659">
                  <c:v>361.108079433</c:v>
                </c:pt>
                <c:pt idx="2660">
                  <c:v>205.09563770700001</c:v>
                </c:pt>
                <c:pt idx="2661">
                  <c:v>146.753392496</c:v>
                </c:pt>
                <c:pt idx="2662">
                  <c:v>120.61663691699999</c:v>
                </c:pt>
                <c:pt idx="2663">
                  <c:v>138.872542248</c:v>
                </c:pt>
                <c:pt idx="2664">
                  <c:v>194.49392453499999</c:v>
                </c:pt>
                <c:pt idx="2665">
                  <c:v>158.70093681099999</c:v>
                </c:pt>
                <c:pt idx="2666">
                  <c:v>237.387072313</c:v>
                </c:pt>
                <c:pt idx="2667">
                  <c:v>276.48395948799998</c:v>
                </c:pt>
                <c:pt idx="2668">
                  <c:v>93.031430673000003</c:v>
                </c:pt>
                <c:pt idx="2669">
                  <c:v>56.982822106999997</c:v>
                </c:pt>
                <c:pt idx="2670">
                  <c:v>186.78571532000001</c:v>
                </c:pt>
                <c:pt idx="2671">
                  <c:v>289.11148384400002</c:v>
                </c:pt>
                <c:pt idx="2672">
                  <c:v>196.48639442499999</c:v>
                </c:pt>
                <c:pt idx="2673">
                  <c:v>171.66709206900001</c:v>
                </c:pt>
                <c:pt idx="2674">
                  <c:v>353.14069258299998</c:v>
                </c:pt>
                <c:pt idx="2675">
                  <c:v>140.04385307499999</c:v>
                </c:pt>
                <c:pt idx="2676">
                  <c:v>87.079308330000003</c:v>
                </c:pt>
                <c:pt idx="2677">
                  <c:v>186.665336236</c:v>
                </c:pt>
                <c:pt idx="2678">
                  <c:v>222.45636595600001</c:v>
                </c:pt>
                <c:pt idx="2679">
                  <c:v>131.11034887</c:v>
                </c:pt>
                <c:pt idx="2680">
                  <c:v>215.25684605999999</c:v>
                </c:pt>
                <c:pt idx="2681">
                  <c:v>336.069076811</c:v>
                </c:pt>
                <c:pt idx="2682">
                  <c:v>113.346245314</c:v>
                </c:pt>
                <c:pt idx="2683">
                  <c:v>59.908529023</c:v>
                </c:pt>
                <c:pt idx="2684">
                  <c:v>125.43938898</c:v>
                </c:pt>
                <c:pt idx="2685">
                  <c:v>180.08720988900001</c:v>
                </c:pt>
                <c:pt idx="2686">
                  <c:v>166.24844141</c:v>
                </c:pt>
                <c:pt idx="2687">
                  <c:v>175.238992182</c:v>
                </c:pt>
                <c:pt idx="2688">
                  <c:v>289.947859284</c:v>
                </c:pt>
                <c:pt idx="2689">
                  <c:v>261.34045665799999</c:v>
                </c:pt>
                <c:pt idx="2690">
                  <c:v>166.14557650200001</c:v>
                </c:pt>
                <c:pt idx="2691">
                  <c:v>111.896827347</c:v>
                </c:pt>
                <c:pt idx="2692">
                  <c:v>141.58062733099999</c:v>
                </c:pt>
                <c:pt idx="2693">
                  <c:v>257.29723382999998</c:v>
                </c:pt>
                <c:pt idx="2694">
                  <c:v>203.92272715999999</c:v>
                </c:pt>
                <c:pt idx="2695">
                  <c:v>204.947546698</c:v>
                </c:pt>
                <c:pt idx="2696">
                  <c:v>281.79652494999999</c:v>
                </c:pt>
                <c:pt idx="2697">
                  <c:v>63.220868967999998</c:v>
                </c:pt>
                <c:pt idx="2698">
                  <c:v>34.201089816</c:v>
                </c:pt>
                <c:pt idx="2699">
                  <c:v>165.30595902300001</c:v>
                </c:pt>
                <c:pt idx="2700">
                  <c:v>212.39019205599999</c:v>
                </c:pt>
                <c:pt idx="2701">
                  <c:v>111.29403989399999</c:v>
                </c:pt>
                <c:pt idx="2702">
                  <c:v>157.83958529700001</c:v>
                </c:pt>
                <c:pt idx="2703">
                  <c:v>355.89280122000002</c:v>
                </c:pt>
                <c:pt idx="2704">
                  <c:v>130.33619123099999</c:v>
                </c:pt>
                <c:pt idx="2705">
                  <c:v>59.334198158</c:v>
                </c:pt>
                <c:pt idx="2706">
                  <c:v>181.29253541200001</c:v>
                </c:pt>
                <c:pt idx="2707">
                  <c:v>258.11996983400002</c:v>
                </c:pt>
                <c:pt idx="2708">
                  <c:v>175.191395126</c:v>
                </c:pt>
                <c:pt idx="2709">
                  <c:v>198.72744636100001</c:v>
                </c:pt>
                <c:pt idx="2710">
                  <c:v>299.39586786699999</c:v>
                </c:pt>
                <c:pt idx="2711">
                  <c:v>172.96166890800001</c:v>
                </c:pt>
                <c:pt idx="2712">
                  <c:v>127.155801858</c:v>
                </c:pt>
                <c:pt idx="2713">
                  <c:v>74.092334641999997</c:v>
                </c:pt>
                <c:pt idx="2714">
                  <c:v>65.149188260000003</c:v>
                </c:pt>
                <c:pt idx="2715">
                  <c:v>137.31143233099999</c:v>
                </c:pt>
                <c:pt idx="2716">
                  <c:v>155.15027898899999</c:v>
                </c:pt>
                <c:pt idx="2717">
                  <c:v>222.428239572</c:v>
                </c:pt>
                <c:pt idx="2718">
                  <c:v>202.670843873</c:v>
                </c:pt>
                <c:pt idx="2719">
                  <c:v>41.498703564000003</c:v>
                </c:pt>
                <c:pt idx="2720">
                  <c:v>54.356745320000002</c:v>
                </c:pt>
                <c:pt idx="2721">
                  <c:v>179.19622768599999</c:v>
                </c:pt>
                <c:pt idx="2722">
                  <c:v>250.329626494</c:v>
                </c:pt>
                <c:pt idx="2723">
                  <c:v>122.779943475</c:v>
                </c:pt>
                <c:pt idx="2724">
                  <c:v>134.442555406</c:v>
                </c:pt>
                <c:pt idx="2725">
                  <c:v>337.35448212199998</c:v>
                </c:pt>
                <c:pt idx="2726">
                  <c:v>94.017054375000001</c:v>
                </c:pt>
                <c:pt idx="2727">
                  <c:v>-4.065096993</c:v>
                </c:pt>
                <c:pt idx="2728">
                  <c:v>100.01154574500001</c:v>
                </c:pt>
                <c:pt idx="2729">
                  <c:v>182.43263426600001</c:v>
                </c:pt>
                <c:pt idx="2730">
                  <c:v>100.486686865</c:v>
                </c:pt>
                <c:pt idx="2731">
                  <c:v>139.462491051</c:v>
                </c:pt>
                <c:pt idx="2732">
                  <c:v>246.11974352799999</c:v>
                </c:pt>
                <c:pt idx="2733">
                  <c:v>57.019910107999998</c:v>
                </c:pt>
                <c:pt idx="2734">
                  <c:v>33.618140902</c:v>
                </c:pt>
                <c:pt idx="2735">
                  <c:v>99.653760403999996</c:v>
                </c:pt>
                <c:pt idx="2736">
                  <c:v>117.106221683</c:v>
                </c:pt>
                <c:pt idx="2737">
                  <c:v>85.146033720000005</c:v>
                </c:pt>
                <c:pt idx="2738">
                  <c:v>150.98692274999999</c:v>
                </c:pt>
                <c:pt idx="2739">
                  <c:v>269.38330808900002</c:v>
                </c:pt>
                <c:pt idx="2740">
                  <c:v>178.981698483</c:v>
                </c:pt>
                <c:pt idx="2741">
                  <c:v>74.966749458999999</c:v>
                </c:pt>
                <c:pt idx="2742">
                  <c:v>46.728471884000001</c:v>
                </c:pt>
                <c:pt idx="2743">
                  <c:v>92.815694699999995</c:v>
                </c:pt>
                <c:pt idx="2744">
                  <c:v>185.67777580699999</c:v>
                </c:pt>
                <c:pt idx="2745">
                  <c:v>99.107319161000007</c:v>
                </c:pt>
                <c:pt idx="2746">
                  <c:v>122.83720343</c:v>
                </c:pt>
                <c:pt idx="2747">
                  <c:v>226.237821763</c:v>
                </c:pt>
                <c:pt idx="2748">
                  <c:v>13.844009507999999</c:v>
                </c:pt>
                <c:pt idx="2749">
                  <c:v>-41.915275291</c:v>
                </c:pt>
                <c:pt idx="2750">
                  <c:v>71.107622543000005</c:v>
                </c:pt>
                <c:pt idx="2751">
                  <c:v>157.02554126199999</c:v>
                </c:pt>
                <c:pt idx="2752">
                  <c:v>87.790242809999995</c:v>
                </c:pt>
                <c:pt idx="2753">
                  <c:v>96.942833039999996</c:v>
                </c:pt>
                <c:pt idx="2754">
                  <c:v>262.26691183499997</c:v>
                </c:pt>
                <c:pt idx="2755">
                  <c:v>52.846059781000001</c:v>
                </c:pt>
                <c:pt idx="2756">
                  <c:v>20.282527299000002</c:v>
                </c:pt>
                <c:pt idx="2757">
                  <c:v>142.26694969100001</c:v>
                </c:pt>
                <c:pt idx="2758">
                  <c:v>181.49275678800001</c:v>
                </c:pt>
                <c:pt idx="2759">
                  <c:v>68.990296850999997</c:v>
                </c:pt>
                <c:pt idx="2760">
                  <c:v>140.00934403599999</c:v>
                </c:pt>
                <c:pt idx="2761">
                  <c:v>265.408964508</c:v>
                </c:pt>
                <c:pt idx="2762">
                  <c:v>90.384820876000006</c:v>
                </c:pt>
                <c:pt idx="2763">
                  <c:v>13.422376254</c:v>
                </c:pt>
                <c:pt idx="2764">
                  <c:v>-9.6692678569999995</c:v>
                </c:pt>
                <c:pt idx="2765">
                  <c:v>32.055983546999997</c:v>
                </c:pt>
                <c:pt idx="2766">
                  <c:v>90.492026144999997</c:v>
                </c:pt>
                <c:pt idx="2767">
                  <c:v>169.05232209900001</c:v>
                </c:pt>
                <c:pt idx="2768">
                  <c:v>231.50542919399999</c:v>
                </c:pt>
                <c:pt idx="2769">
                  <c:v>247.149740581</c:v>
                </c:pt>
                <c:pt idx="2770">
                  <c:v>120.499558748</c:v>
                </c:pt>
                <c:pt idx="2771">
                  <c:v>105.541448114</c:v>
                </c:pt>
                <c:pt idx="2772">
                  <c:v>174.976210186</c:v>
                </c:pt>
                <c:pt idx="2773">
                  <c:v>266.39887707100002</c:v>
                </c:pt>
                <c:pt idx="2774">
                  <c:v>189.97569125499999</c:v>
                </c:pt>
                <c:pt idx="2775">
                  <c:v>194.66450438699999</c:v>
                </c:pt>
                <c:pt idx="2776">
                  <c:v>335.652959813</c:v>
                </c:pt>
                <c:pt idx="2777">
                  <c:v>81.574843074</c:v>
                </c:pt>
                <c:pt idx="2778">
                  <c:v>24.99399944</c:v>
                </c:pt>
                <c:pt idx="2779">
                  <c:v>154.78940074799999</c:v>
                </c:pt>
                <c:pt idx="2780">
                  <c:v>210.34209962400001</c:v>
                </c:pt>
                <c:pt idx="2781">
                  <c:v>88.067501522000001</c:v>
                </c:pt>
                <c:pt idx="2782">
                  <c:v>144.89212222</c:v>
                </c:pt>
                <c:pt idx="2783">
                  <c:v>311.08940404600003</c:v>
                </c:pt>
                <c:pt idx="2784">
                  <c:v>104.206064207</c:v>
                </c:pt>
                <c:pt idx="2785">
                  <c:v>42.468334241000001</c:v>
                </c:pt>
                <c:pt idx="2786">
                  <c:v>113.56386808800001</c:v>
                </c:pt>
                <c:pt idx="2787">
                  <c:v>178.99647791300001</c:v>
                </c:pt>
                <c:pt idx="2788">
                  <c:v>150.19082435499999</c:v>
                </c:pt>
                <c:pt idx="2789">
                  <c:v>185.45026317200001</c:v>
                </c:pt>
                <c:pt idx="2790">
                  <c:v>266.98981632700003</c:v>
                </c:pt>
                <c:pt idx="2791">
                  <c:v>187.44297458899999</c:v>
                </c:pt>
                <c:pt idx="2792">
                  <c:v>129.644051029</c:v>
                </c:pt>
                <c:pt idx="2793">
                  <c:v>85.818943501000007</c:v>
                </c:pt>
                <c:pt idx="2794">
                  <c:v>79.772889207000006</c:v>
                </c:pt>
                <c:pt idx="2795">
                  <c:v>156.216210131</c:v>
                </c:pt>
                <c:pt idx="2796">
                  <c:v>132.314593927</c:v>
                </c:pt>
                <c:pt idx="2797">
                  <c:v>183.54103357700001</c:v>
                </c:pt>
                <c:pt idx="2798">
                  <c:v>225.94000907700001</c:v>
                </c:pt>
                <c:pt idx="2799">
                  <c:v>-1.8560430939999999</c:v>
                </c:pt>
                <c:pt idx="2800">
                  <c:v>-22.218855596000001</c:v>
                </c:pt>
                <c:pt idx="2801">
                  <c:v>134.69175294600001</c:v>
                </c:pt>
                <c:pt idx="2802">
                  <c:v>212.210644231</c:v>
                </c:pt>
                <c:pt idx="2803">
                  <c:v>94.147619719000005</c:v>
                </c:pt>
                <c:pt idx="2804">
                  <c:v>91.175011943000001</c:v>
                </c:pt>
                <c:pt idx="2805">
                  <c:v>313.98897387</c:v>
                </c:pt>
                <c:pt idx="2806">
                  <c:v>106.794206273</c:v>
                </c:pt>
                <c:pt idx="2807">
                  <c:v>37.318708329000003</c:v>
                </c:pt>
                <c:pt idx="2808">
                  <c:v>122.787627496</c:v>
                </c:pt>
                <c:pt idx="2809">
                  <c:v>190.345527809</c:v>
                </c:pt>
                <c:pt idx="2810">
                  <c:v>118.027622455</c:v>
                </c:pt>
                <c:pt idx="2811">
                  <c:v>176.637834107</c:v>
                </c:pt>
                <c:pt idx="2812">
                  <c:v>255.543432521</c:v>
                </c:pt>
                <c:pt idx="2813">
                  <c:v>71.589159327000004</c:v>
                </c:pt>
                <c:pt idx="2814">
                  <c:v>41.612315950000003</c:v>
                </c:pt>
                <c:pt idx="2815">
                  <c:v>54.077679924000002</c:v>
                </c:pt>
                <c:pt idx="2816">
                  <c:v>67.355735952000003</c:v>
                </c:pt>
                <c:pt idx="2817">
                  <c:v>75.526664740000001</c:v>
                </c:pt>
                <c:pt idx="2818">
                  <c:v>103.861439768</c:v>
                </c:pt>
                <c:pt idx="2819">
                  <c:v>217.12361382399999</c:v>
                </c:pt>
                <c:pt idx="2820">
                  <c:v>194.12173898200001</c:v>
                </c:pt>
                <c:pt idx="2821">
                  <c:v>45.335510108999998</c:v>
                </c:pt>
                <c:pt idx="2822">
                  <c:v>23.160393513999999</c:v>
                </c:pt>
                <c:pt idx="2823">
                  <c:v>121.462710188</c:v>
                </c:pt>
                <c:pt idx="2824">
                  <c:v>228.342027433</c:v>
                </c:pt>
                <c:pt idx="2825">
                  <c:v>119.45868530600001</c:v>
                </c:pt>
                <c:pt idx="2826">
                  <c:v>95.969369048999994</c:v>
                </c:pt>
                <c:pt idx="2827">
                  <c:v>258.19611713400002</c:v>
                </c:pt>
                <c:pt idx="2828">
                  <c:v>33.824256204000001</c:v>
                </c:pt>
                <c:pt idx="2829">
                  <c:v>-35.349029500999997</c:v>
                </c:pt>
                <c:pt idx="2830">
                  <c:v>54.563609458000002</c:v>
                </c:pt>
                <c:pt idx="2831">
                  <c:v>113.992872253</c:v>
                </c:pt>
                <c:pt idx="2832">
                  <c:v>43.271556351999998</c:v>
                </c:pt>
                <c:pt idx="2833">
                  <c:v>99.042725654999998</c:v>
                </c:pt>
                <c:pt idx="2834">
                  <c:v>235.60121255799999</c:v>
                </c:pt>
                <c:pt idx="2835">
                  <c:v>6.7013499879999996</c:v>
                </c:pt>
                <c:pt idx="2836">
                  <c:v>-24.527119616</c:v>
                </c:pt>
                <c:pt idx="2837">
                  <c:v>96.495587960999998</c:v>
                </c:pt>
                <c:pt idx="2838">
                  <c:v>144.79760562999999</c:v>
                </c:pt>
                <c:pt idx="2839">
                  <c:v>54.455948337999999</c:v>
                </c:pt>
                <c:pt idx="2840">
                  <c:v>96.939085097000003</c:v>
                </c:pt>
                <c:pt idx="2841">
                  <c:v>231.22112241900001</c:v>
                </c:pt>
                <c:pt idx="2842">
                  <c:v>127.886010989</c:v>
                </c:pt>
                <c:pt idx="2843">
                  <c:v>42.610572179999998</c:v>
                </c:pt>
                <c:pt idx="2844">
                  <c:v>-32.184608814999997</c:v>
                </c:pt>
                <c:pt idx="2845">
                  <c:v>-6.8084041070000003</c:v>
                </c:pt>
                <c:pt idx="2846">
                  <c:v>96.405405685999995</c:v>
                </c:pt>
                <c:pt idx="2847">
                  <c:v>63.036172284999999</c:v>
                </c:pt>
                <c:pt idx="2848">
                  <c:v>79.008746779000006</c:v>
                </c:pt>
                <c:pt idx="2849">
                  <c:v>120.27869445499999</c:v>
                </c:pt>
                <c:pt idx="2850">
                  <c:v>-50.489673848000002</c:v>
                </c:pt>
                <c:pt idx="2851">
                  <c:v>-56.838245618999998</c:v>
                </c:pt>
                <c:pt idx="2852">
                  <c:v>57.037550299000003</c:v>
                </c:pt>
                <c:pt idx="2853">
                  <c:v>113.46511173499999</c:v>
                </c:pt>
                <c:pt idx="2854">
                  <c:v>31.107975442000001</c:v>
                </c:pt>
                <c:pt idx="2855">
                  <c:v>54.650368421000003</c:v>
                </c:pt>
                <c:pt idx="2856">
                  <c:v>244.61464361700001</c:v>
                </c:pt>
                <c:pt idx="2857">
                  <c:v>-6.1453249100000003</c:v>
                </c:pt>
                <c:pt idx="2858">
                  <c:v>-71.273812738000004</c:v>
                </c:pt>
                <c:pt idx="2859">
                  <c:v>60.800794424999999</c:v>
                </c:pt>
                <c:pt idx="2860">
                  <c:v>129.08789068799999</c:v>
                </c:pt>
                <c:pt idx="2861">
                  <c:v>14.620570473000001</c:v>
                </c:pt>
                <c:pt idx="2862">
                  <c:v>53.136298580999998</c:v>
                </c:pt>
                <c:pt idx="2863">
                  <c:v>184.028981203</c:v>
                </c:pt>
                <c:pt idx="2864">
                  <c:v>9.6225637689999992</c:v>
                </c:pt>
                <c:pt idx="2865">
                  <c:v>-40.709544071000003</c:v>
                </c:pt>
                <c:pt idx="2866">
                  <c:v>-47.156156930999998</c:v>
                </c:pt>
                <c:pt idx="2867">
                  <c:v>-12.756062654000001</c:v>
                </c:pt>
                <c:pt idx="2868">
                  <c:v>23.566214963</c:v>
                </c:pt>
                <c:pt idx="2869">
                  <c:v>61.389289527999999</c:v>
                </c:pt>
                <c:pt idx="2870">
                  <c:v>135.92732577800001</c:v>
                </c:pt>
                <c:pt idx="2871">
                  <c:v>87.225538946</c:v>
                </c:pt>
                <c:pt idx="2872">
                  <c:v>-7.1407875819999997</c:v>
                </c:pt>
                <c:pt idx="2873">
                  <c:v>-10.301838976000001</c:v>
                </c:pt>
                <c:pt idx="2874">
                  <c:v>40.573987942000002</c:v>
                </c:pt>
                <c:pt idx="2875">
                  <c:v>110.575311306</c:v>
                </c:pt>
                <c:pt idx="2876">
                  <c:v>28.241403676000001</c:v>
                </c:pt>
                <c:pt idx="2877">
                  <c:v>60.026325325000002</c:v>
                </c:pt>
                <c:pt idx="2878">
                  <c:v>187.41286149300001</c:v>
                </c:pt>
                <c:pt idx="2879">
                  <c:v>-71.276073108000006</c:v>
                </c:pt>
                <c:pt idx="2880">
                  <c:v>-148.570867032</c:v>
                </c:pt>
                <c:pt idx="2881">
                  <c:v>-8.2580284000000006</c:v>
                </c:pt>
                <c:pt idx="2882">
                  <c:v>76.156467684999996</c:v>
                </c:pt>
                <c:pt idx="2883">
                  <c:v>-21.849514394</c:v>
                </c:pt>
                <c:pt idx="2884">
                  <c:v>-17.170597463</c:v>
                </c:pt>
                <c:pt idx="2885">
                  <c:v>162.78175493500001</c:v>
                </c:pt>
                <c:pt idx="2886">
                  <c:v>-26.177771767999999</c:v>
                </c:pt>
                <c:pt idx="2887">
                  <c:v>-65.830282901999993</c:v>
                </c:pt>
                <c:pt idx="2888">
                  <c:v>19.770555818999998</c:v>
                </c:pt>
                <c:pt idx="2889">
                  <c:v>58.934915330000003</c:v>
                </c:pt>
                <c:pt idx="2890">
                  <c:v>-0.67035015399999998</c:v>
                </c:pt>
                <c:pt idx="2891">
                  <c:v>66.317233396000006</c:v>
                </c:pt>
                <c:pt idx="2892">
                  <c:v>161.42532924599999</c:v>
                </c:pt>
                <c:pt idx="2893">
                  <c:v>5.6550149940000001</c:v>
                </c:pt>
                <c:pt idx="2894">
                  <c:v>-51.009573211999999</c:v>
                </c:pt>
                <c:pt idx="2895">
                  <c:v>-78.045429028000001</c:v>
                </c:pt>
                <c:pt idx="2896">
                  <c:v>-63.160163908000001</c:v>
                </c:pt>
                <c:pt idx="2897">
                  <c:v>-10.490407665999999</c:v>
                </c:pt>
                <c:pt idx="2898">
                  <c:v>-43.778703131999997</c:v>
                </c:pt>
                <c:pt idx="2899">
                  <c:v>35.676912180999999</c:v>
                </c:pt>
                <c:pt idx="2900">
                  <c:v>71.777560020999999</c:v>
                </c:pt>
                <c:pt idx="2901">
                  <c:v>-114.942170069</c:v>
                </c:pt>
                <c:pt idx="2902">
                  <c:v>-151.08652503299999</c:v>
                </c:pt>
                <c:pt idx="2903">
                  <c:v>-18.864507135</c:v>
                </c:pt>
                <c:pt idx="2904">
                  <c:v>82.569690831000003</c:v>
                </c:pt>
                <c:pt idx="2905">
                  <c:v>-13.627530092000001</c:v>
                </c:pt>
                <c:pt idx="2906">
                  <c:v>-41.297097540000003</c:v>
                </c:pt>
                <c:pt idx="2907">
                  <c:v>143.70738907099999</c:v>
                </c:pt>
                <c:pt idx="2908">
                  <c:v>-69.208117990000005</c:v>
                </c:pt>
                <c:pt idx="2909">
                  <c:v>-124.61013679200001</c:v>
                </c:pt>
                <c:pt idx="2910">
                  <c:v>-28.746662899</c:v>
                </c:pt>
                <c:pt idx="2911">
                  <c:v>7.3376293339999998</c:v>
                </c:pt>
                <c:pt idx="2912">
                  <c:v>-81.335246592999994</c:v>
                </c:pt>
                <c:pt idx="2913">
                  <c:v>1.4530998209999999</c:v>
                </c:pt>
                <c:pt idx="2914">
                  <c:v>118.42217750099999</c:v>
                </c:pt>
                <c:pt idx="2915">
                  <c:v>-106.46269937700001</c:v>
                </c:pt>
                <c:pt idx="2916">
                  <c:v>-156.770741327</c:v>
                </c:pt>
                <c:pt idx="2917">
                  <c:v>-90.516128194999993</c:v>
                </c:pt>
                <c:pt idx="2918">
                  <c:v>-38.553497344999997</c:v>
                </c:pt>
                <c:pt idx="2919">
                  <c:v>-55.821630536000001</c:v>
                </c:pt>
                <c:pt idx="2920">
                  <c:v>-45.996261214999997</c:v>
                </c:pt>
                <c:pt idx="2921">
                  <c:v>71.692748183000006</c:v>
                </c:pt>
                <c:pt idx="2922">
                  <c:v>41.239165296000003</c:v>
                </c:pt>
                <c:pt idx="2923">
                  <c:v>-57.414296776999997</c:v>
                </c:pt>
                <c:pt idx="2924">
                  <c:v>-114.389065223</c:v>
                </c:pt>
                <c:pt idx="2925">
                  <c:v>-80.720743158999994</c:v>
                </c:pt>
                <c:pt idx="2926">
                  <c:v>35.895657114000002</c:v>
                </c:pt>
                <c:pt idx="2927">
                  <c:v>-20.491613527999998</c:v>
                </c:pt>
                <c:pt idx="2928">
                  <c:v>-23.129350483</c:v>
                </c:pt>
                <c:pt idx="2929">
                  <c:v>55.958750829000003</c:v>
                </c:pt>
                <c:pt idx="2930">
                  <c:v>-160.59564273699999</c:v>
                </c:pt>
                <c:pt idx="2931">
                  <c:v>-190.656254429</c:v>
                </c:pt>
                <c:pt idx="2932">
                  <c:v>-63.422371536</c:v>
                </c:pt>
                <c:pt idx="2933">
                  <c:v>-18.642760096</c:v>
                </c:pt>
                <c:pt idx="2934">
                  <c:v>-115.282979739</c:v>
                </c:pt>
                <c:pt idx="2935">
                  <c:v>-134.54089458799999</c:v>
                </c:pt>
                <c:pt idx="2936">
                  <c:v>60.270355606000003</c:v>
                </c:pt>
                <c:pt idx="2937">
                  <c:v>-167.97806700999999</c:v>
                </c:pt>
                <c:pt idx="2938">
                  <c:v>-237.00200568100001</c:v>
                </c:pt>
                <c:pt idx="2939">
                  <c:v>-111.98543374400001</c:v>
                </c:pt>
                <c:pt idx="2940">
                  <c:v>-36.210038558000001</c:v>
                </c:pt>
                <c:pt idx="2941">
                  <c:v>-122.327042222</c:v>
                </c:pt>
                <c:pt idx="2942">
                  <c:v>-100.552145368</c:v>
                </c:pt>
                <c:pt idx="2943">
                  <c:v>5.3469023230000001</c:v>
                </c:pt>
                <c:pt idx="2944">
                  <c:v>-120.77319908299999</c:v>
                </c:pt>
                <c:pt idx="2945">
                  <c:v>-168.937295702</c:v>
                </c:pt>
                <c:pt idx="2946">
                  <c:v>-225.127348474</c:v>
                </c:pt>
                <c:pt idx="2947">
                  <c:v>-231.62502384699999</c:v>
                </c:pt>
                <c:pt idx="2948">
                  <c:v>-156.274092145</c:v>
                </c:pt>
                <c:pt idx="2949">
                  <c:v>-139.550814317</c:v>
                </c:pt>
                <c:pt idx="2950">
                  <c:v>-75.686878612000001</c:v>
                </c:pt>
                <c:pt idx="2951">
                  <c:v>-95.674861367999995</c:v>
                </c:pt>
                <c:pt idx="2952">
                  <c:v>-252.971424219</c:v>
                </c:pt>
                <c:pt idx="2953">
                  <c:v>-238.86953339300001</c:v>
                </c:pt>
                <c:pt idx="2954">
                  <c:v>-116.46711901499999</c:v>
                </c:pt>
                <c:pt idx="2955">
                  <c:v>-47.782606078000001</c:v>
                </c:pt>
                <c:pt idx="2956">
                  <c:v>-172.35288929399999</c:v>
                </c:pt>
                <c:pt idx="2957">
                  <c:v>-157.421824722</c:v>
                </c:pt>
                <c:pt idx="2958">
                  <c:v>43.832416135999999</c:v>
                </c:pt>
                <c:pt idx="2959">
                  <c:v>-202.113361685</c:v>
                </c:pt>
                <c:pt idx="2960">
                  <c:v>-300.70478645999998</c:v>
                </c:pt>
                <c:pt idx="2961">
                  <c:v>-192.14221071</c:v>
                </c:pt>
                <c:pt idx="2962">
                  <c:v>-108.760757713</c:v>
                </c:pt>
                <c:pt idx="2963">
                  <c:v>-192.994765011</c:v>
                </c:pt>
                <c:pt idx="2964">
                  <c:v>-156.747038871</c:v>
                </c:pt>
                <c:pt idx="2965">
                  <c:v>-45.966311558000001</c:v>
                </c:pt>
                <c:pt idx="2966">
                  <c:v>-232.52676962800001</c:v>
                </c:pt>
                <c:pt idx="2967">
                  <c:v>-256.71618644900002</c:v>
                </c:pt>
                <c:pt idx="2968">
                  <c:v>-193.551881313</c:v>
                </c:pt>
                <c:pt idx="2969">
                  <c:v>-176.050857826</c:v>
                </c:pt>
                <c:pt idx="2970">
                  <c:v>-203.253596399</c:v>
                </c:pt>
                <c:pt idx="2971">
                  <c:v>-136.363920006</c:v>
                </c:pt>
                <c:pt idx="2972">
                  <c:v>-20.412279562999998</c:v>
                </c:pt>
                <c:pt idx="2973">
                  <c:v>-112.597865446</c:v>
                </c:pt>
                <c:pt idx="2974">
                  <c:v>-213.18798758099999</c:v>
                </c:pt>
                <c:pt idx="2975">
                  <c:v>-238.306856262</c:v>
                </c:pt>
                <c:pt idx="2976">
                  <c:v>-193.13570282200001</c:v>
                </c:pt>
                <c:pt idx="2977">
                  <c:v>-102.631019803</c:v>
                </c:pt>
                <c:pt idx="2978">
                  <c:v>-188.97325511</c:v>
                </c:pt>
                <c:pt idx="2979">
                  <c:v>-160.283532331</c:v>
                </c:pt>
                <c:pt idx="2980">
                  <c:v>-56.537603679999997</c:v>
                </c:pt>
                <c:pt idx="2981">
                  <c:v>-270.89139540999997</c:v>
                </c:pt>
                <c:pt idx="2982">
                  <c:v>-328.39786453599999</c:v>
                </c:pt>
                <c:pt idx="2983">
                  <c:v>-211.531730256</c:v>
                </c:pt>
                <c:pt idx="2984">
                  <c:v>-122.640425196</c:v>
                </c:pt>
                <c:pt idx="2985">
                  <c:v>-192.594691079</c:v>
                </c:pt>
                <c:pt idx="2986">
                  <c:v>-186.01851257199999</c:v>
                </c:pt>
                <c:pt idx="2987">
                  <c:v>-19.113356953</c:v>
                </c:pt>
                <c:pt idx="2988">
                  <c:v>-224.337903246</c:v>
                </c:pt>
                <c:pt idx="2989">
                  <c:v>-256.00032274799997</c:v>
                </c:pt>
                <c:pt idx="2990">
                  <c:v>-136.11370937199999</c:v>
                </c:pt>
                <c:pt idx="2991">
                  <c:v>-98.374568374000006</c:v>
                </c:pt>
                <c:pt idx="2992">
                  <c:v>-206.76176247500001</c:v>
                </c:pt>
                <c:pt idx="2993">
                  <c:v>-132.84785198</c:v>
                </c:pt>
                <c:pt idx="2994">
                  <c:v>-8.5796076360000004</c:v>
                </c:pt>
                <c:pt idx="2995">
                  <c:v>-185.58468295099999</c:v>
                </c:pt>
                <c:pt idx="2996">
                  <c:v>-261.30101701000001</c:v>
                </c:pt>
                <c:pt idx="2997">
                  <c:v>-279.89561793299998</c:v>
                </c:pt>
                <c:pt idx="2998">
                  <c:v>-237.342776319</c:v>
                </c:pt>
                <c:pt idx="2999">
                  <c:v>-180.550926522</c:v>
                </c:pt>
                <c:pt idx="3000">
                  <c:v>-197.40687231699999</c:v>
                </c:pt>
                <c:pt idx="3001">
                  <c:v>-130.244411821</c:v>
                </c:pt>
                <c:pt idx="3002">
                  <c:v>-112.633068811</c:v>
                </c:pt>
                <c:pt idx="3003">
                  <c:v>-240.552518601</c:v>
                </c:pt>
                <c:pt idx="3004">
                  <c:v>-257.75614489399999</c:v>
                </c:pt>
                <c:pt idx="3005">
                  <c:v>-187.04679266400001</c:v>
                </c:pt>
                <c:pt idx="3006">
                  <c:v>-91.560999351999996</c:v>
                </c:pt>
                <c:pt idx="3007">
                  <c:v>-167.28530758700001</c:v>
                </c:pt>
                <c:pt idx="3008">
                  <c:v>-164.95138120600001</c:v>
                </c:pt>
                <c:pt idx="3009">
                  <c:v>-25.173379592</c:v>
                </c:pt>
                <c:pt idx="3010">
                  <c:v>-274.85029716399998</c:v>
                </c:pt>
                <c:pt idx="3011">
                  <c:v>-329.098274296</c:v>
                </c:pt>
                <c:pt idx="3012">
                  <c:v>-200.508774485</c:v>
                </c:pt>
                <c:pt idx="3013">
                  <c:v>-146.87993819600001</c:v>
                </c:pt>
                <c:pt idx="3014">
                  <c:v>-267.625023887</c:v>
                </c:pt>
                <c:pt idx="3015">
                  <c:v>-206.55147808699999</c:v>
                </c:pt>
                <c:pt idx="3016">
                  <c:v>-40.273400152000001</c:v>
                </c:pt>
                <c:pt idx="3017">
                  <c:v>-249.008912095</c:v>
                </c:pt>
                <c:pt idx="3018">
                  <c:v>-311.99518825000001</c:v>
                </c:pt>
                <c:pt idx="3019">
                  <c:v>-236.201746496</c:v>
                </c:pt>
                <c:pt idx="3020">
                  <c:v>-168.47547685699999</c:v>
                </c:pt>
                <c:pt idx="3021">
                  <c:v>-198.03018867700001</c:v>
                </c:pt>
                <c:pt idx="3022">
                  <c:v>-164.87689148499999</c:v>
                </c:pt>
                <c:pt idx="3023">
                  <c:v>-80.687981735999998</c:v>
                </c:pt>
                <c:pt idx="3024">
                  <c:v>-156.378694443</c:v>
                </c:pt>
                <c:pt idx="3025">
                  <c:v>-213.83924377400001</c:v>
                </c:pt>
                <c:pt idx="3026">
                  <c:v>-259.40623302400002</c:v>
                </c:pt>
                <c:pt idx="3027">
                  <c:v>-266.37309922600002</c:v>
                </c:pt>
                <c:pt idx="3028">
                  <c:v>-185.07176319499999</c:v>
                </c:pt>
                <c:pt idx="3029">
                  <c:v>-206.389376734</c:v>
                </c:pt>
                <c:pt idx="3030">
                  <c:v>-156.4442631</c:v>
                </c:pt>
                <c:pt idx="3031">
                  <c:v>-115.42183181999999</c:v>
                </c:pt>
                <c:pt idx="3032">
                  <c:v>-340.47869940999999</c:v>
                </c:pt>
                <c:pt idx="3033">
                  <c:v>-356.99170606899997</c:v>
                </c:pt>
                <c:pt idx="3034">
                  <c:v>-199.50195206800001</c:v>
                </c:pt>
                <c:pt idx="3035">
                  <c:v>-123.397358631</c:v>
                </c:pt>
                <c:pt idx="3036">
                  <c:v>-242.28578714700001</c:v>
                </c:pt>
                <c:pt idx="3037">
                  <c:v>-239.72390053800001</c:v>
                </c:pt>
                <c:pt idx="3038">
                  <c:v>-14.895107985999999</c:v>
                </c:pt>
                <c:pt idx="3039">
                  <c:v>-220.214524372</c:v>
                </c:pt>
                <c:pt idx="3040">
                  <c:v>-290.808629559</c:v>
                </c:pt>
                <c:pt idx="3041">
                  <c:v>-202.19367022200001</c:v>
                </c:pt>
                <c:pt idx="3042">
                  <c:v>-130.53824498399999</c:v>
                </c:pt>
                <c:pt idx="3043">
                  <c:v>-201.91876916300001</c:v>
                </c:pt>
                <c:pt idx="3044">
                  <c:v>-144.68638209100001</c:v>
                </c:pt>
                <c:pt idx="3045">
                  <c:v>-65.443805702000006</c:v>
                </c:pt>
                <c:pt idx="3046">
                  <c:v>-243.96944732</c:v>
                </c:pt>
                <c:pt idx="3047">
                  <c:v>-271.75033400500001</c:v>
                </c:pt>
                <c:pt idx="3048">
                  <c:v>-259.82835345299998</c:v>
                </c:pt>
                <c:pt idx="3049">
                  <c:v>-247.357599249</c:v>
                </c:pt>
                <c:pt idx="3050">
                  <c:v>-235.94335579099999</c:v>
                </c:pt>
                <c:pt idx="3051">
                  <c:v>-203.092582983</c:v>
                </c:pt>
                <c:pt idx="3052">
                  <c:v>-89.374923304000006</c:v>
                </c:pt>
                <c:pt idx="3053">
                  <c:v>-113.36497753499999</c:v>
                </c:pt>
                <c:pt idx="3054">
                  <c:v>-261.35111178300002</c:v>
                </c:pt>
                <c:pt idx="3055">
                  <c:v>-278.287103828</c:v>
                </c:pt>
                <c:pt idx="3056">
                  <c:v>-177.44999565699999</c:v>
                </c:pt>
                <c:pt idx="3057">
                  <c:v>-70.843198639999997</c:v>
                </c:pt>
                <c:pt idx="3058">
                  <c:v>-180.725306679</c:v>
                </c:pt>
                <c:pt idx="3059">
                  <c:v>-200.09571174000001</c:v>
                </c:pt>
                <c:pt idx="3060">
                  <c:v>-33.758399300999997</c:v>
                </c:pt>
                <c:pt idx="3061">
                  <c:v>-257.527247725</c:v>
                </c:pt>
                <c:pt idx="3062">
                  <c:v>-327.54321662699999</c:v>
                </c:pt>
                <c:pt idx="3063">
                  <c:v>-236.674418342</c:v>
                </c:pt>
                <c:pt idx="3064">
                  <c:v>-171.94523687200001</c:v>
                </c:pt>
                <c:pt idx="3065">
                  <c:v>-239.992148267</c:v>
                </c:pt>
                <c:pt idx="3066">
                  <c:v>-184.65081811600001</c:v>
                </c:pt>
                <c:pt idx="3067">
                  <c:v>-48.524462880999998</c:v>
                </c:pt>
                <c:pt idx="3068">
                  <c:v>-272.933454617</c:v>
                </c:pt>
                <c:pt idx="3069">
                  <c:v>-300.39514824899999</c:v>
                </c:pt>
                <c:pt idx="3070">
                  <c:v>-178.47347380400001</c:v>
                </c:pt>
                <c:pt idx="3071">
                  <c:v>-130.78527972500001</c:v>
                </c:pt>
                <c:pt idx="3072">
                  <c:v>-220.16992577299999</c:v>
                </c:pt>
                <c:pt idx="3073">
                  <c:v>-171.92474224200001</c:v>
                </c:pt>
                <c:pt idx="3074">
                  <c:v>-35.499107232999997</c:v>
                </c:pt>
                <c:pt idx="3075">
                  <c:v>-139.209698874</c:v>
                </c:pt>
                <c:pt idx="3076">
                  <c:v>-224.497419906</c:v>
                </c:pt>
                <c:pt idx="3077">
                  <c:v>-294.93609310900001</c:v>
                </c:pt>
                <c:pt idx="3078">
                  <c:v>-265.50059863000001</c:v>
                </c:pt>
                <c:pt idx="3079">
                  <c:v>-161.217016177</c:v>
                </c:pt>
                <c:pt idx="3080">
                  <c:v>-195.29972477000001</c:v>
                </c:pt>
                <c:pt idx="3081">
                  <c:v>-177.407382493</c:v>
                </c:pt>
                <c:pt idx="3082">
                  <c:v>-130.586332922</c:v>
                </c:pt>
                <c:pt idx="3083">
                  <c:v>-299.30271307200002</c:v>
                </c:pt>
                <c:pt idx="3084">
                  <c:v>-305.82910681599998</c:v>
                </c:pt>
                <c:pt idx="3085">
                  <c:v>-191.93533456500001</c:v>
                </c:pt>
                <c:pt idx="3086">
                  <c:v>-131.02171251999999</c:v>
                </c:pt>
                <c:pt idx="3087">
                  <c:v>-209.15311905600001</c:v>
                </c:pt>
                <c:pt idx="3088">
                  <c:v>-184.90198325200001</c:v>
                </c:pt>
                <c:pt idx="3089">
                  <c:v>4.6079787830000001</c:v>
                </c:pt>
                <c:pt idx="3090">
                  <c:v>-243.536914567</c:v>
                </c:pt>
                <c:pt idx="3091">
                  <c:v>-303.642595701</c:v>
                </c:pt>
                <c:pt idx="3092">
                  <c:v>-169.072888517</c:v>
                </c:pt>
                <c:pt idx="3093">
                  <c:v>-100.736116619</c:v>
                </c:pt>
                <c:pt idx="3094">
                  <c:v>-215.29362409999999</c:v>
                </c:pt>
                <c:pt idx="3095">
                  <c:v>-171.396934794</c:v>
                </c:pt>
                <c:pt idx="3096">
                  <c:v>-36.683520123000001</c:v>
                </c:pt>
                <c:pt idx="3097">
                  <c:v>-210.53401135199999</c:v>
                </c:pt>
                <c:pt idx="3098">
                  <c:v>-260.96737004599998</c:v>
                </c:pt>
                <c:pt idx="3099">
                  <c:v>-264.90865535900002</c:v>
                </c:pt>
                <c:pt idx="3100">
                  <c:v>-225.22802192500001</c:v>
                </c:pt>
                <c:pt idx="3101">
                  <c:v>-186.44702571400001</c:v>
                </c:pt>
                <c:pt idx="3102">
                  <c:v>-148.633214501</c:v>
                </c:pt>
                <c:pt idx="3103">
                  <c:v>-73.864519048999995</c:v>
                </c:pt>
                <c:pt idx="3104">
                  <c:v>-116.84307085</c:v>
                </c:pt>
                <c:pt idx="3105">
                  <c:v>-207.62030546899999</c:v>
                </c:pt>
                <c:pt idx="3106">
                  <c:v>-209.87149661199999</c:v>
                </c:pt>
                <c:pt idx="3107">
                  <c:v>-159.02619537800001</c:v>
                </c:pt>
                <c:pt idx="3108">
                  <c:v>-86.431214807000003</c:v>
                </c:pt>
                <c:pt idx="3109">
                  <c:v>-163.23361086099999</c:v>
                </c:pt>
                <c:pt idx="3110">
                  <c:v>-129.356327631</c:v>
                </c:pt>
                <c:pt idx="3111">
                  <c:v>-2.1535475439999998</c:v>
                </c:pt>
                <c:pt idx="3112">
                  <c:v>-259.93506098</c:v>
                </c:pt>
                <c:pt idx="3113">
                  <c:v>-331.99976124400001</c:v>
                </c:pt>
                <c:pt idx="3114">
                  <c:v>-187.70616881999999</c:v>
                </c:pt>
                <c:pt idx="3115">
                  <c:v>-102.30263103599999</c:v>
                </c:pt>
                <c:pt idx="3116">
                  <c:v>-200.440906015</c:v>
                </c:pt>
                <c:pt idx="3117">
                  <c:v>-192.35418722700001</c:v>
                </c:pt>
                <c:pt idx="3118">
                  <c:v>-7.1263559939999999</c:v>
                </c:pt>
                <c:pt idx="3119">
                  <c:v>-194.27589293400001</c:v>
                </c:pt>
                <c:pt idx="3120">
                  <c:v>-233.68510230499999</c:v>
                </c:pt>
                <c:pt idx="3121">
                  <c:v>-147.38024311500001</c:v>
                </c:pt>
                <c:pt idx="3122">
                  <c:v>-102.73050254</c:v>
                </c:pt>
                <c:pt idx="3123">
                  <c:v>-158.590318424</c:v>
                </c:pt>
                <c:pt idx="3124">
                  <c:v>-90.668952012000005</c:v>
                </c:pt>
                <c:pt idx="3125">
                  <c:v>4.2967038750000004</c:v>
                </c:pt>
                <c:pt idx="3126">
                  <c:v>-147.57201537399999</c:v>
                </c:pt>
                <c:pt idx="3127">
                  <c:v>-199.54814964600001</c:v>
                </c:pt>
                <c:pt idx="3128">
                  <c:v>-224.29704076600001</c:v>
                </c:pt>
                <c:pt idx="3129">
                  <c:v>-209.10010125100001</c:v>
                </c:pt>
                <c:pt idx="3130">
                  <c:v>-155.848251957</c:v>
                </c:pt>
                <c:pt idx="3131">
                  <c:v>-182.99647481299999</c:v>
                </c:pt>
                <c:pt idx="3132">
                  <c:v>-99.953194719999999</c:v>
                </c:pt>
                <c:pt idx="3133">
                  <c:v>-63.363670116999998</c:v>
                </c:pt>
                <c:pt idx="3134">
                  <c:v>-249.37772866500001</c:v>
                </c:pt>
                <c:pt idx="3135">
                  <c:v>-282.06001589800002</c:v>
                </c:pt>
                <c:pt idx="3136">
                  <c:v>-144.81645791</c:v>
                </c:pt>
                <c:pt idx="3137">
                  <c:v>-41.274669863</c:v>
                </c:pt>
                <c:pt idx="3138">
                  <c:v>-137.384783287</c:v>
                </c:pt>
                <c:pt idx="3139">
                  <c:v>-164.03764990400001</c:v>
                </c:pt>
                <c:pt idx="3140">
                  <c:v>27.206022010000002</c:v>
                </c:pt>
                <c:pt idx="3141">
                  <c:v>-182.58591366100001</c:v>
                </c:pt>
                <c:pt idx="3142">
                  <c:v>-237.067249514</c:v>
                </c:pt>
                <c:pt idx="3143">
                  <c:v>-140.715070556</c:v>
                </c:pt>
                <c:pt idx="3144">
                  <c:v>-100.73731859199999</c:v>
                </c:pt>
                <c:pt idx="3145">
                  <c:v>-184.32341710599999</c:v>
                </c:pt>
                <c:pt idx="3146">
                  <c:v>-99.354375232999999</c:v>
                </c:pt>
                <c:pt idx="3147">
                  <c:v>17.650992578</c:v>
                </c:pt>
                <c:pt idx="3148">
                  <c:v>-205.49616486599999</c:v>
                </c:pt>
                <c:pt idx="3149">
                  <c:v>-250.33281474099999</c:v>
                </c:pt>
                <c:pt idx="3150">
                  <c:v>-180.326095374</c:v>
                </c:pt>
                <c:pt idx="3151">
                  <c:v>-127.429705298</c:v>
                </c:pt>
                <c:pt idx="3152">
                  <c:v>-144.443504684</c:v>
                </c:pt>
                <c:pt idx="3153">
                  <c:v>-130.13231804599999</c:v>
                </c:pt>
                <c:pt idx="3154">
                  <c:v>-7.5781955139999999</c:v>
                </c:pt>
                <c:pt idx="3155">
                  <c:v>-36.468492675999997</c:v>
                </c:pt>
                <c:pt idx="3156">
                  <c:v>-134.27269168800001</c:v>
                </c:pt>
                <c:pt idx="3157">
                  <c:v>-189.85094111199999</c:v>
                </c:pt>
                <c:pt idx="3158">
                  <c:v>-150.33003303199999</c:v>
                </c:pt>
                <c:pt idx="3159">
                  <c:v>-30.261021795000001</c:v>
                </c:pt>
                <c:pt idx="3160">
                  <c:v>-85.651755800999993</c:v>
                </c:pt>
                <c:pt idx="3161">
                  <c:v>-87.790016750999996</c:v>
                </c:pt>
                <c:pt idx="3162">
                  <c:v>-3.7861870130000002</c:v>
                </c:pt>
                <c:pt idx="3163">
                  <c:v>-215.889318471</c:v>
                </c:pt>
                <c:pt idx="3164">
                  <c:v>-243.965594831</c:v>
                </c:pt>
                <c:pt idx="3165">
                  <c:v>-116.071792996</c:v>
                </c:pt>
                <c:pt idx="3166">
                  <c:v>-69.411894724999996</c:v>
                </c:pt>
                <c:pt idx="3167">
                  <c:v>-160.07599622999999</c:v>
                </c:pt>
                <c:pt idx="3168">
                  <c:v>-109.40480064400001</c:v>
                </c:pt>
                <c:pt idx="3169">
                  <c:v>85.811508734</c:v>
                </c:pt>
                <c:pt idx="3170">
                  <c:v>-141.56694576199999</c:v>
                </c:pt>
                <c:pt idx="3171">
                  <c:v>-206.230078483</c:v>
                </c:pt>
                <c:pt idx="3172">
                  <c:v>-76.511071381999997</c:v>
                </c:pt>
                <c:pt idx="3173">
                  <c:v>0.90971073199999997</c:v>
                </c:pt>
                <c:pt idx="3174">
                  <c:v>-85.147795365999997</c:v>
                </c:pt>
                <c:pt idx="3175">
                  <c:v>-61.115582312000001</c:v>
                </c:pt>
                <c:pt idx="3176">
                  <c:v>50.619712812000003</c:v>
                </c:pt>
                <c:pt idx="3177">
                  <c:v>-72.977669915999996</c:v>
                </c:pt>
                <c:pt idx="3178">
                  <c:v>-120.37665545199999</c:v>
                </c:pt>
                <c:pt idx="3179">
                  <c:v>-176.03798822799999</c:v>
                </c:pt>
                <c:pt idx="3180">
                  <c:v>-177.59174440800001</c:v>
                </c:pt>
                <c:pt idx="3181">
                  <c:v>-97.658739591</c:v>
                </c:pt>
                <c:pt idx="3182">
                  <c:v>-79.197429296999999</c:v>
                </c:pt>
                <c:pt idx="3183">
                  <c:v>-15.509585995</c:v>
                </c:pt>
                <c:pt idx="3184">
                  <c:v>-32.626231038999997</c:v>
                </c:pt>
                <c:pt idx="3185">
                  <c:v>-184.26072763499999</c:v>
                </c:pt>
                <c:pt idx="3186">
                  <c:v>-167.20685219699999</c:v>
                </c:pt>
                <c:pt idx="3187">
                  <c:v>-44.510647998000003</c:v>
                </c:pt>
                <c:pt idx="3188">
                  <c:v>24.566947032000002</c:v>
                </c:pt>
                <c:pt idx="3189">
                  <c:v>-94.690574416999993</c:v>
                </c:pt>
                <c:pt idx="3190">
                  <c:v>-75.115400713</c:v>
                </c:pt>
                <c:pt idx="3191">
                  <c:v>126.895199908</c:v>
                </c:pt>
                <c:pt idx="3192">
                  <c:v>-118.78781005</c:v>
                </c:pt>
                <c:pt idx="3193">
                  <c:v>-214.977721772</c:v>
                </c:pt>
                <c:pt idx="3194">
                  <c:v>-100.195464946</c:v>
                </c:pt>
                <c:pt idx="3195">
                  <c:v>-14.018019289</c:v>
                </c:pt>
                <c:pt idx="3196">
                  <c:v>-98.079239291999997</c:v>
                </c:pt>
                <c:pt idx="3197">
                  <c:v>-61.505722988000002</c:v>
                </c:pt>
                <c:pt idx="3198">
                  <c:v>55.495324996999997</c:v>
                </c:pt>
                <c:pt idx="3199">
                  <c:v>-127.066934129</c:v>
                </c:pt>
                <c:pt idx="3200">
                  <c:v>-150.114219448</c:v>
                </c:pt>
                <c:pt idx="3201">
                  <c:v>-87.144510655000005</c:v>
                </c:pt>
                <c:pt idx="3202">
                  <c:v>-66.860474027999999</c:v>
                </c:pt>
                <c:pt idx="3203">
                  <c:v>-88.026366350999993</c:v>
                </c:pt>
                <c:pt idx="3204">
                  <c:v>-18.271046019</c:v>
                </c:pt>
                <c:pt idx="3205">
                  <c:v>97.081314734000003</c:v>
                </c:pt>
                <c:pt idx="3206">
                  <c:v>5.4704250840000004</c:v>
                </c:pt>
                <c:pt idx="3207">
                  <c:v>-89.116268957000003</c:v>
                </c:pt>
                <c:pt idx="3208">
                  <c:v>-109.723237962</c:v>
                </c:pt>
                <c:pt idx="3209">
                  <c:v>-63.781336777999996</c:v>
                </c:pt>
                <c:pt idx="3210">
                  <c:v>26.359676852</c:v>
                </c:pt>
                <c:pt idx="3211">
                  <c:v>-56.834834385999997</c:v>
                </c:pt>
                <c:pt idx="3212">
                  <c:v>-21.730226070000001</c:v>
                </c:pt>
                <c:pt idx="3213">
                  <c:v>83.718593108999997</c:v>
                </c:pt>
                <c:pt idx="3214">
                  <c:v>-130.770280601</c:v>
                </c:pt>
                <c:pt idx="3215">
                  <c:v>-188.22180206900001</c:v>
                </c:pt>
                <c:pt idx="3216">
                  <c:v>-64.891984479000001</c:v>
                </c:pt>
                <c:pt idx="3217">
                  <c:v>28.313604937000001</c:v>
                </c:pt>
                <c:pt idx="3218">
                  <c:v>-41.057087463999999</c:v>
                </c:pt>
                <c:pt idx="3219">
                  <c:v>-35.370537474999999</c:v>
                </c:pt>
                <c:pt idx="3220">
                  <c:v>135.653744211</c:v>
                </c:pt>
                <c:pt idx="3221">
                  <c:v>-63.837472161000001</c:v>
                </c:pt>
                <c:pt idx="3222">
                  <c:v>-93.375031070000006</c:v>
                </c:pt>
                <c:pt idx="3223">
                  <c:v>25.776599548</c:v>
                </c:pt>
                <c:pt idx="3224">
                  <c:v>63.613395650000001</c:v>
                </c:pt>
                <c:pt idx="3225">
                  <c:v>-38.116896015000002</c:v>
                </c:pt>
                <c:pt idx="3226">
                  <c:v>40.251611928000003</c:v>
                </c:pt>
                <c:pt idx="3227">
                  <c:v>164.090544776</c:v>
                </c:pt>
                <c:pt idx="3228">
                  <c:v>-13.591776205</c:v>
                </c:pt>
                <c:pt idx="3229">
                  <c:v>-85.639664573000005</c:v>
                </c:pt>
                <c:pt idx="3230">
                  <c:v>-97.939980286999997</c:v>
                </c:pt>
                <c:pt idx="3231">
                  <c:v>-53.567587105000001</c:v>
                </c:pt>
                <c:pt idx="3232">
                  <c:v>2.416958057</c:v>
                </c:pt>
                <c:pt idx="3233">
                  <c:v>-14.766276866</c:v>
                </c:pt>
                <c:pt idx="3234">
                  <c:v>60.134346770000001</c:v>
                </c:pt>
                <c:pt idx="3235">
                  <c:v>81.141860836999996</c:v>
                </c:pt>
                <c:pt idx="3236">
                  <c:v>-46.859749774999997</c:v>
                </c:pt>
                <c:pt idx="3237">
                  <c:v>-65.195187551999993</c:v>
                </c:pt>
                <c:pt idx="3238">
                  <c:v>9.5614222410000007</c:v>
                </c:pt>
                <c:pt idx="3239">
                  <c:v>111.132871102</c:v>
                </c:pt>
                <c:pt idx="3240">
                  <c:v>37.186406656000003</c:v>
                </c:pt>
                <c:pt idx="3241">
                  <c:v>37.886474788000001</c:v>
                </c:pt>
                <c:pt idx="3242">
                  <c:v>178.097493942</c:v>
                </c:pt>
                <c:pt idx="3243">
                  <c:v>-64.268589452000001</c:v>
                </c:pt>
                <c:pt idx="3244">
                  <c:v>-114.73484585</c:v>
                </c:pt>
                <c:pt idx="3245">
                  <c:v>13.327988146999999</c:v>
                </c:pt>
                <c:pt idx="3246">
                  <c:v>65.869491674000002</c:v>
                </c:pt>
                <c:pt idx="3247">
                  <c:v>-50.544581766</c:v>
                </c:pt>
                <c:pt idx="3248">
                  <c:v>16.880031459000001</c:v>
                </c:pt>
                <c:pt idx="3249">
                  <c:v>183.78196161100001</c:v>
                </c:pt>
                <c:pt idx="3250">
                  <c:v>-26.377322114999998</c:v>
                </c:pt>
                <c:pt idx="3251">
                  <c:v>-89.311930296</c:v>
                </c:pt>
                <c:pt idx="3252">
                  <c:v>-5.6972008980000002</c:v>
                </c:pt>
                <c:pt idx="3253">
                  <c:v>65.541370783000005</c:v>
                </c:pt>
                <c:pt idx="3254">
                  <c:v>35.539836852999997</c:v>
                </c:pt>
                <c:pt idx="3255">
                  <c:v>66.911006845000003</c:v>
                </c:pt>
                <c:pt idx="3256">
                  <c:v>156.72677359900001</c:v>
                </c:pt>
                <c:pt idx="3257">
                  <c:v>86.540430044000004</c:v>
                </c:pt>
                <c:pt idx="3258">
                  <c:v>29.902970065000002</c:v>
                </c:pt>
                <c:pt idx="3259">
                  <c:v>-17.505938697000001</c:v>
                </c:pt>
                <c:pt idx="3260">
                  <c:v>-24.153464796000002</c:v>
                </c:pt>
                <c:pt idx="3261">
                  <c:v>64.861053362000007</c:v>
                </c:pt>
                <c:pt idx="3262">
                  <c:v>47.219085133</c:v>
                </c:pt>
                <c:pt idx="3263">
                  <c:v>95.554534266000005</c:v>
                </c:pt>
                <c:pt idx="3264">
                  <c:v>135.177199175</c:v>
                </c:pt>
                <c:pt idx="3265">
                  <c:v>-84.396122910000003</c:v>
                </c:pt>
                <c:pt idx="3266">
                  <c:v>-95.030298475999999</c:v>
                </c:pt>
                <c:pt idx="3267">
                  <c:v>62.953612661999998</c:v>
                </c:pt>
                <c:pt idx="3268">
                  <c:v>137.26992718</c:v>
                </c:pt>
                <c:pt idx="3269">
                  <c:v>18.80236957</c:v>
                </c:pt>
                <c:pt idx="3270">
                  <c:v>29.658847672</c:v>
                </c:pt>
                <c:pt idx="3271">
                  <c:v>256.90251944200003</c:v>
                </c:pt>
                <c:pt idx="3272">
                  <c:v>47.320387957000001</c:v>
                </c:pt>
                <c:pt idx="3273">
                  <c:v>-25.044392350999999</c:v>
                </c:pt>
                <c:pt idx="3274">
                  <c:v>69.136811124000005</c:v>
                </c:pt>
                <c:pt idx="3275">
                  <c:v>146.20140613800001</c:v>
                </c:pt>
                <c:pt idx="3276">
                  <c:v>75.246846680999994</c:v>
                </c:pt>
                <c:pt idx="3277">
                  <c:v>129.50389665500001</c:v>
                </c:pt>
                <c:pt idx="3278">
                  <c:v>210.22771983300001</c:v>
                </c:pt>
                <c:pt idx="3279">
                  <c:v>39.235893500000003</c:v>
                </c:pt>
                <c:pt idx="3280">
                  <c:v>13.720502651</c:v>
                </c:pt>
                <c:pt idx="3281">
                  <c:v>23.454672594000002</c:v>
                </c:pt>
                <c:pt idx="3282">
                  <c:v>36.579627662999997</c:v>
                </c:pt>
                <c:pt idx="3283">
                  <c:v>53.895876872000002</c:v>
                </c:pt>
                <c:pt idx="3284">
                  <c:v>92.617224680000007</c:v>
                </c:pt>
                <c:pt idx="3285">
                  <c:v>205.52109361300001</c:v>
                </c:pt>
                <c:pt idx="3286">
                  <c:v>178.80236893599999</c:v>
                </c:pt>
                <c:pt idx="3287">
                  <c:v>32.351396465000001</c:v>
                </c:pt>
                <c:pt idx="3288">
                  <c:v>23.144446286000001</c:v>
                </c:pt>
                <c:pt idx="3289">
                  <c:v>126.283350985</c:v>
                </c:pt>
                <c:pt idx="3290">
                  <c:v>230.92100211600001</c:v>
                </c:pt>
                <c:pt idx="3291">
                  <c:v>118.371565262</c:v>
                </c:pt>
                <c:pt idx="3292">
                  <c:v>106.22687492199999</c:v>
                </c:pt>
                <c:pt idx="3293">
                  <c:v>277.38140324900002</c:v>
                </c:pt>
                <c:pt idx="3294">
                  <c:v>52.527774260000001</c:v>
                </c:pt>
                <c:pt idx="3295">
                  <c:v>-20.395099024</c:v>
                </c:pt>
                <c:pt idx="3296">
                  <c:v>71.922791317999994</c:v>
                </c:pt>
                <c:pt idx="3297">
                  <c:v>144.19214118400001</c:v>
                </c:pt>
                <c:pt idx="3298">
                  <c:v>78.423080622000001</c:v>
                </c:pt>
                <c:pt idx="3299">
                  <c:v>130.63049545999999</c:v>
                </c:pt>
                <c:pt idx="3300">
                  <c:v>264.57219133500001</c:v>
                </c:pt>
                <c:pt idx="3301">
                  <c:v>47.654049698000001</c:v>
                </c:pt>
                <c:pt idx="3302">
                  <c:v>24.655673874000001</c:v>
                </c:pt>
                <c:pt idx="3303">
                  <c:v>145.33587684400001</c:v>
                </c:pt>
                <c:pt idx="3304">
                  <c:v>189.862543966</c:v>
                </c:pt>
                <c:pt idx="3305">
                  <c:v>102.241155173</c:v>
                </c:pt>
                <c:pt idx="3306">
                  <c:v>158.57861633900001</c:v>
                </c:pt>
                <c:pt idx="3307">
                  <c:v>296.055792747</c:v>
                </c:pt>
                <c:pt idx="3308">
                  <c:v>188.90293761999999</c:v>
                </c:pt>
                <c:pt idx="3309">
                  <c:v>101.478853859</c:v>
                </c:pt>
                <c:pt idx="3310">
                  <c:v>38.352812771000004</c:v>
                </c:pt>
                <c:pt idx="3311">
                  <c:v>72.254219000999996</c:v>
                </c:pt>
                <c:pt idx="3312">
                  <c:v>175.44781493400001</c:v>
                </c:pt>
                <c:pt idx="3313">
                  <c:v>137.006595667</c:v>
                </c:pt>
                <c:pt idx="3314">
                  <c:v>157.89720895299999</c:v>
                </c:pt>
                <c:pt idx="3315">
                  <c:v>212.215285911</c:v>
                </c:pt>
                <c:pt idx="3316">
                  <c:v>43.642947866999997</c:v>
                </c:pt>
                <c:pt idx="3317">
                  <c:v>33.743101719000002</c:v>
                </c:pt>
                <c:pt idx="3318">
                  <c:v>144.996391015</c:v>
                </c:pt>
                <c:pt idx="3319">
                  <c:v>213.584990971</c:v>
                </c:pt>
                <c:pt idx="3320">
                  <c:v>140.28570207800001</c:v>
                </c:pt>
                <c:pt idx="3321">
                  <c:v>162.040297358</c:v>
                </c:pt>
                <c:pt idx="3322">
                  <c:v>347.43437020699997</c:v>
                </c:pt>
                <c:pt idx="3323">
                  <c:v>103.051081217</c:v>
                </c:pt>
                <c:pt idx="3324">
                  <c:v>49.784116533000002</c:v>
                </c:pt>
                <c:pt idx="3325">
                  <c:v>184.835753791</c:v>
                </c:pt>
                <c:pt idx="3326">
                  <c:v>249.368680797</c:v>
                </c:pt>
                <c:pt idx="3327">
                  <c:v>131.55320583100001</c:v>
                </c:pt>
                <c:pt idx="3328">
                  <c:v>184.23097952699999</c:v>
                </c:pt>
                <c:pt idx="3329">
                  <c:v>322.50376569600002</c:v>
                </c:pt>
                <c:pt idx="3330">
                  <c:v>145.473114606</c:v>
                </c:pt>
                <c:pt idx="3331">
                  <c:v>91.242867196000006</c:v>
                </c:pt>
                <c:pt idx="3332">
                  <c:v>90.255298706999994</c:v>
                </c:pt>
                <c:pt idx="3333">
                  <c:v>136.81691151499999</c:v>
                </c:pt>
                <c:pt idx="3334">
                  <c:v>176.51495604300001</c:v>
                </c:pt>
                <c:pt idx="3335">
                  <c:v>209.24095443600001</c:v>
                </c:pt>
                <c:pt idx="3336">
                  <c:v>281.42220953899999</c:v>
                </c:pt>
                <c:pt idx="3337">
                  <c:v>247.89347575599999</c:v>
                </c:pt>
                <c:pt idx="3338">
                  <c:v>159.37967492199999</c:v>
                </c:pt>
                <c:pt idx="3339">
                  <c:v>154.39508480399999</c:v>
                </c:pt>
                <c:pt idx="3340">
                  <c:v>200.89219999900001</c:v>
                </c:pt>
                <c:pt idx="3341">
                  <c:v>277.03583434699999</c:v>
                </c:pt>
                <c:pt idx="3342">
                  <c:v>207.554391584</c:v>
                </c:pt>
                <c:pt idx="3343">
                  <c:v>240.657487108</c:v>
                </c:pt>
                <c:pt idx="3344">
                  <c:v>362.47117159499999</c:v>
                </c:pt>
                <c:pt idx="3345">
                  <c:v>102.780648125</c:v>
                </c:pt>
                <c:pt idx="3346">
                  <c:v>39.414462182999998</c:v>
                </c:pt>
                <c:pt idx="3347">
                  <c:v>186.45843395599999</c:v>
                </c:pt>
                <c:pt idx="3348">
                  <c:v>268.558362735</c:v>
                </c:pt>
                <c:pt idx="3349">
                  <c:v>116.75004427899999</c:v>
                </c:pt>
                <c:pt idx="3350">
                  <c:v>130.00620189</c:v>
                </c:pt>
                <c:pt idx="3351">
                  <c:v>322.06004563200003</c:v>
                </c:pt>
                <c:pt idx="3352">
                  <c:v>133.472923635</c:v>
                </c:pt>
                <c:pt idx="3353">
                  <c:v>90.543426037000003</c:v>
                </c:pt>
                <c:pt idx="3354">
                  <c:v>174.184426065</c:v>
                </c:pt>
                <c:pt idx="3355">
                  <c:v>228.04069474900001</c:v>
                </c:pt>
                <c:pt idx="3356">
                  <c:v>175.92129995299999</c:v>
                </c:pt>
                <c:pt idx="3357">
                  <c:v>239.684641992</c:v>
                </c:pt>
                <c:pt idx="3358">
                  <c:v>330.32031693900001</c:v>
                </c:pt>
                <c:pt idx="3359">
                  <c:v>184.893471191</c:v>
                </c:pt>
                <c:pt idx="3360">
                  <c:v>138.775905725</c:v>
                </c:pt>
                <c:pt idx="3361">
                  <c:v>113.016385661</c:v>
                </c:pt>
                <c:pt idx="3362">
                  <c:v>123.312958509</c:v>
                </c:pt>
                <c:pt idx="3363">
                  <c:v>174.59875509599999</c:v>
                </c:pt>
                <c:pt idx="3364">
                  <c:v>156.519925685</c:v>
                </c:pt>
                <c:pt idx="3365">
                  <c:v>241.74319263800001</c:v>
                </c:pt>
                <c:pt idx="3366">
                  <c:v>273.82555894000001</c:v>
                </c:pt>
                <c:pt idx="3367">
                  <c:v>84.315100039000001</c:v>
                </c:pt>
                <c:pt idx="3368">
                  <c:v>57.214916676999998</c:v>
                </c:pt>
                <c:pt idx="3369">
                  <c:v>200.145769317</c:v>
                </c:pt>
                <c:pt idx="3370">
                  <c:v>302.80230059500002</c:v>
                </c:pt>
                <c:pt idx="3371">
                  <c:v>201.483579185</c:v>
                </c:pt>
                <c:pt idx="3372">
                  <c:v>174.208121156</c:v>
                </c:pt>
                <c:pt idx="3373">
                  <c:v>374.42438655199999</c:v>
                </c:pt>
                <c:pt idx="3374">
                  <c:v>165.586592239</c:v>
                </c:pt>
                <c:pt idx="3375">
                  <c:v>108.11019112699999</c:v>
                </c:pt>
                <c:pt idx="3376">
                  <c:v>199.61261162400001</c:v>
                </c:pt>
                <c:pt idx="3377">
                  <c:v>244.97153937799999</c:v>
                </c:pt>
                <c:pt idx="3378">
                  <c:v>167.12339970400001</c:v>
                </c:pt>
                <c:pt idx="3379">
                  <c:v>249.66024287400001</c:v>
                </c:pt>
                <c:pt idx="3380">
                  <c:v>361.31007289000001</c:v>
                </c:pt>
                <c:pt idx="3381">
                  <c:v>139.14269607</c:v>
                </c:pt>
                <c:pt idx="3382">
                  <c:v>102.21516069899999</c:v>
                </c:pt>
                <c:pt idx="3383">
                  <c:v>173.228439447</c:v>
                </c:pt>
                <c:pt idx="3384">
                  <c:v>221.956204808</c:v>
                </c:pt>
                <c:pt idx="3385">
                  <c:v>200.967149369</c:v>
                </c:pt>
                <c:pt idx="3386">
                  <c:v>220.97303974600001</c:v>
                </c:pt>
                <c:pt idx="3387">
                  <c:v>348.62620284399998</c:v>
                </c:pt>
                <c:pt idx="3388">
                  <c:v>316.78010948600001</c:v>
                </c:pt>
                <c:pt idx="3389">
                  <c:v>214.62833819900001</c:v>
                </c:pt>
                <c:pt idx="3390">
                  <c:v>158.97494329700001</c:v>
                </c:pt>
                <c:pt idx="3391">
                  <c:v>206.02258482600001</c:v>
                </c:pt>
                <c:pt idx="3392">
                  <c:v>280.62229165799999</c:v>
                </c:pt>
                <c:pt idx="3393">
                  <c:v>219.76531003599999</c:v>
                </c:pt>
                <c:pt idx="3394">
                  <c:v>213.01883100800001</c:v>
                </c:pt>
                <c:pt idx="3395">
                  <c:v>304.135504309</c:v>
                </c:pt>
                <c:pt idx="3396">
                  <c:v>94.830524130000001</c:v>
                </c:pt>
                <c:pt idx="3397">
                  <c:v>64.820323508000001</c:v>
                </c:pt>
                <c:pt idx="3398">
                  <c:v>186.83677136099999</c:v>
                </c:pt>
                <c:pt idx="3399">
                  <c:v>233.384042835</c:v>
                </c:pt>
                <c:pt idx="3400">
                  <c:v>149.51013244200001</c:v>
                </c:pt>
                <c:pt idx="3401">
                  <c:v>200.14606303900001</c:v>
                </c:pt>
                <c:pt idx="3402">
                  <c:v>389.87228566700003</c:v>
                </c:pt>
                <c:pt idx="3403">
                  <c:v>159.137532279</c:v>
                </c:pt>
                <c:pt idx="3404">
                  <c:v>100.45774921</c:v>
                </c:pt>
                <c:pt idx="3405">
                  <c:v>233.13012873700001</c:v>
                </c:pt>
                <c:pt idx="3406">
                  <c:v>307.75105756699998</c:v>
                </c:pt>
                <c:pt idx="3407">
                  <c:v>216.85918688699999</c:v>
                </c:pt>
                <c:pt idx="3408">
                  <c:v>240.91563140700001</c:v>
                </c:pt>
                <c:pt idx="3409">
                  <c:v>359.19367361000002</c:v>
                </c:pt>
                <c:pt idx="3410">
                  <c:v>234.72227559699999</c:v>
                </c:pt>
                <c:pt idx="3411">
                  <c:v>183.64942500800001</c:v>
                </c:pt>
                <c:pt idx="3412">
                  <c:v>123.468584214</c:v>
                </c:pt>
                <c:pt idx="3413">
                  <c:v>126.856512811</c:v>
                </c:pt>
                <c:pt idx="3414">
                  <c:v>209.80263373299999</c:v>
                </c:pt>
                <c:pt idx="3415">
                  <c:v>224.75056299799999</c:v>
                </c:pt>
                <c:pt idx="3416">
                  <c:v>283.06986789899997</c:v>
                </c:pt>
                <c:pt idx="3417">
                  <c:v>267.80514842600002</c:v>
                </c:pt>
                <c:pt idx="3418">
                  <c:v>120.274933461</c:v>
                </c:pt>
                <c:pt idx="3419">
                  <c:v>137.38806260600001</c:v>
                </c:pt>
                <c:pt idx="3420">
                  <c:v>255.394452484</c:v>
                </c:pt>
                <c:pt idx="3421">
                  <c:v>320.90531379800001</c:v>
                </c:pt>
                <c:pt idx="3422">
                  <c:v>206.875811309</c:v>
                </c:pt>
                <c:pt idx="3423">
                  <c:v>228.67330251199999</c:v>
                </c:pt>
                <c:pt idx="3424">
                  <c:v>426.71494922800002</c:v>
                </c:pt>
                <c:pt idx="3425">
                  <c:v>176.924886335</c:v>
                </c:pt>
                <c:pt idx="3426">
                  <c:v>81.942947724000007</c:v>
                </c:pt>
                <c:pt idx="3427">
                  <c:v>200.561755156</c:v>
                </c:pt>
                <c:pt idx="3428">
                  <c:v>285.68240317599998</c:v>
                </c:pt>
                <c:pt idx="3429">
                  <c:v>196.894561334</c:v>
                </c:pt>
                <c:pt idx="3430">
                  <c:v>229.22611979199999</c:v>
                </c:pt>
                <c:pt idx="3431">
                  <c:v>351.77826968300002</c:v>
                </c:pt>
                <c:pt idx="3432">
                  <c:v>170.11181658800001</c:v>
                </c:pt>
                <c:pt idx="3433">
                  <c:v>144.68601705500001</c:v>
                </c:pt>
                <c:pt idx="3434">
                  <c:v>202.26326378100001</c:v>
                </c:pt>
                <c:pt idx="3435">
                  <c:v>223.24810634299999</c:v>
                </c:pt>
                <c:pt idx="3436">
                  <c:v>206.214841366</c:v>
                </c:pt>
                <c:pt idx="3437">
                  <c:v>274.24939432000002</c:v>
                </c:pt>
                <c:pt idx="3438">
                  <c:v>384.634523328</c:v>
                </c:pt>
                <c:pt idx="3439">
                  <c:v>290.28999969</c:v>
                </c:pt>
                <c:pt idx="3440">
                  <c:v>199.771536258</c:v>
                </c:pt>
                <c:pt idx="3441">
                  <c:v>180.34956566700001</c:v>
                </c:pt>
                <c:pt idx="3442">
                  <c:v>222.61825957400001</c:v>
                </c:pt>
                <c:pt idx="3443">
                  <c:v>308.30056544500002</c:v>
                </c:pt>
                <c:pt idx="3444">
                  <c:v>225.526749688</c:v>
                </c:pt>
                <c:pt idx="3445">
                  <c:v>174.37789340099999</c:v>
                </c:pt>
                <c:pt idx="3446">
                  <c:v>277.55637395100001</c:v>
                </c:pt>
                <c:pt idx="3447">
                  <c:v>58.785703363000003</c:v>
                </c:pt>
                <c:pt idx="3448">
                  <c:v>-1.736309144</c:v>
                </c:pt>
                <c:pt idx="3449">
                  <c:v>124.90289735899999</c:v>
                </c:pt>
                <c:pt idx="3450">
                  <c:v>218.413698745</c:v>
                </c:pt>
                <c:pt idx="3451">
                  <c:v>145.427209949</c:v>
                </c:pt>
                <c:pt idx="3452">
                  <c:v>146.56320882899999</c:v>
                </c:pt>
                <c:pt idx="3453">
                  <c:v>318.90089625500002</c:v>
                </c:pt>
                <c:pt idx="3454">
                  <c:v>120.886860935</c:v>
                </c:pt>
                <c:pt idx="3455">
                  <c:v>90.084999202999995</c:v>
                </c:pt>
                <c:pt idx="3456">
                  <c:v>204.50349853</c:v>
                </c:pt>
                <c:pt idx="3457">
                  <c:v>239.30426744600001</c:v>
                </c:pt>
                <c:pt idx="3458">
                  <c:v>140.68155276300001</c:v>
                </c:pt>
                <c:pt idx="3459">
                  <c:v>218.448137049</c:v>
                </c:pt>
                <c:pt idx="3460">
                  <c:v>338.68144102299999</c:v>
                </c:pt>
                <c:pt idx="3461">
                  <c:v>157.79921622200001</c:v>
                </c:pt>
                <c:pt idx="3462">
                  <c:v>86.672846344999996</c:v>
                </c:pt>
                <c:pt idx="3463">
                  <c:v>75.180877261999996</c:v>
                </c:pt>
                <c:pt idx="3464">
                  <c:v>117.167822867</c:v>
                </c:pt>
                <c:pt idx="3465">
                  <c:v>169.549340857</c:v>
                </c:pt>
                <c:pt idx="3466">
                  <c:v>149.303219111</c:v>
                </c:pt>
                <c:pt idx="3467">
                  <c:v>226.448725293</c:v>
                </c:pt>
                <c:pt idx="3468">
                  <c:v>246.467010053</c:v>
                </c:pt>
                <c:pt idx="3469">
                  <c:v>115.392588898</c:v>
                </c:pt>
                <c:pt idx="3470">
                  <c:v>94.023214139000004</c:v>
                </c:pt>
                <c:pt idx="3471">
                  <c:v>168.887306346</c:v>
                </c:pt>
                <c:pt idx="3472">
                  <c:v>270.95647016300001</c:v>
                </c:pt>
                <c:pt idx="3473">
                  <c:v>194.978827236</c:v>
                </c:pt>
                <c:pt idx="3474">
                  <c:v>192.12514858700001</c:v>
                </c:pt>
                <c:pt idx="3475">
                  <c:v>330.752352933</c:v>
                </c:pt>
                <c:pt idx="3476">
                  <c:v>89.371580479000002</c:v>
                </c:pt>
                <c:pt idx="3477">
                  <c:v>38.374711071</c:v>
                </c:pt>
                <c:pt idx="3478">
                  <c:v>163.08444498</c:v>
                </c:pt>
                <c:pt idx="3479">
                  <c:v>212.75128359000001</c:v>
                </c:pt>
                <c:pt idx="3480">
                  <c:v>95.969996287000001</c:v>
                </c:pt>
                <c:pt idx="3481">
                  <c:v>162.98708588900001</c:v>
                </c:pt>
                <c:pt idx="3482">
                  <c:v>327.53788842199998</c:v>
                </c:pt>
                <c:pt idx="3483">
                  <c:v>114.692208444</c:v>
                </c:pt>
                <c:pt idx="3484">
                  <c:v>50.584483999</c:v>
                </c:pt>
                <c:pt idx="3485">
                  <c:v>134.00078563400001</c:v>
                </c:pt>
                <c:pt idx="3486">
                  <c:v>203.82727020300001</c:v>
                </c:pt>
                <c:pt idx="3487">
                  <c:v>171.49454990000001</c:v>
                </c:pt>
                <c:pt idx="3488">
                  <c:v>200.004251848</c:v>
                </c:pt>
                <c:pt idx="3489">
                  <c:v>289.40485943499999</c:v>
                </c:pt>
                <c:pt idx="3490">
                  <c:v>218.48079885800001</c:v>
                </c:pt>
                <c:pt idx="3491">
                  <c:v>160.06513139</c:v>
                </c:pt>
                <c:pt idx="3492">
                  <c:v>110.147638194</c:v>
                </c:pt>
                <c:pt idx="3493">
                  <c:v>101.566876631</c:v>
                </c:pt>
                <c:pt idx="3494">
                  <c:v>189.77370643399999</c:v>
                </c:pt>
                <c:pt idx="3495">
                  <c:v>170.40886328600001</c:v>
                </c:pt>
                <c:pt idx="3496">
                  <c:v>216.255136255</c:v>
                </c:pt>
                <c:pt idx="3497">
                  <c:v>254.03193596599999</c:v>
                </c:pt>
                <c:pt idx="3498">
                  <c:v>33.423169018000003</c:v>
                </c:pt>
                <c:pt idx="3499">
                  <c:v>21.635293225000002</c:v>
                </c:pt>
                <c:pt idx="3500">
                  <c:v>177.353445658</c:v>
                </c:pt>
                <c:pt idx="3501">
                  <c:v>249.532415692</c:v>
                </c:pt>
                <c:pt idx="3502">
                  <c:v>129.18407708000001</c:v>
                </c:pt>
                <c:pt idx="3503">
                  <c:v>138.39415813100001</c:v>
                </c:pt>
                <c:pt idx="3504">
                  <c:v>363.77662966999998</c:v>
                </c:pt>
                <c:pt idx="3505">
                  <c:v>152.29330323400001</c:v>
                </c:pt>
                <c:pt idx="3506">
                  <c:v>82.157082810000006</c:v>
                </c:pt>
                <c:pt idx="3507">
                  <c:v>174.32555029599999</c:v>
                </c:pt>
                <c:pt idx="3508">
                  <c:v>249.501750286</c:v>
                </c:pt>
                <c:pt idx="3509">
                  <c:v>176.800538187</c:v>
                </c:pt>
                <c:pt idx="3510">
                  <c:v>229.277785962</c:v>
                </c:pt>
                <c:pt idx="3511">
                  <c:v>308.363872609</c:v>
                </c:pt>
                <c:pt idx="3512">
                  <c:v>135.45305625</c:v>
                </c:pt>
                <c:pt idx="3513">
                  <c:v>108.669534459</c:v>
                </c:pt>
                <c:pt idx="3514">
                  <c:v>116.750964944</c:v>
                </c:pt>
                <c:pt idx="3515">
                  <c:v>125.68336417899999</c:v>
                </c:pt>
                <c:pt idx="3516">
                  <c:v>140.418938674</c:v>
                </c:pt>
                <c:pt idx="3517">
                  <c:v>176.452593783</c:v>
                </c:pt>
                <c:pt idx="3518">
                  <c:v>287.69561835500002</c:v>
                </c:pt>
                <c:pt idx="3519">
                  <c:v>259.80577503900003</c:v>
                </c:pt>
                <c:pt idx="3520">
                  <c:v>111.626803491</c:v>
                </c:pt>
                <c:pt idx="3521">
                  <c:v>99.462079713999998</c:v>
                </c:pt>
                <c:pt idx="3522">
                  <c:v>200.31319413599999</c:v>
                </c:pt>
                <c:pt idx="3523">
                  <c:v>303.61509379699999</c:v>
                </c:pt>
                <c:pt idx="3524">
                  <c:v>189.99665010499999</c:v>
                </c:pt>
                <c:pt idx="3525">
                  <c:v>174.34793063000001</c:v>
                </c:pt>
                <c:pt idx="3526">
                  <c:v>342.887781647</c:v>
                </c:pt>
                <c:pt idx="3527">
                  <c:v>116.81096280200001</c:v>
                </c:pt>
                <c:pt idx="3528">
                  <c:v>43.398056771999997</c:v>
                </c:pt>
                <c:pt idx="3529">
                  <c:v>133.314808914</c:v>
                </c:pt>
                <c:pt idx="3530">
                  <c:v>201.76899363699999</c:v>
                </c:pt>
                <c:pt idx="3531">
                  <c:v>133.631500875</c:v>
                </c:pt>
                <c:pt idx="3532">
                  <c:v>184.98167544699999</c:v>
                </c:pt>
                <c:pt idx="3533">
                  <c:v>318.03465436599998</c:v>
                </c:pt>
                <c:pt idx="3534">
                  <c:v>97.020717703000003</c:v>
                </c:pt>
                <c:pt idx="3535">
                  <c:v>71.536474139999996</c:v>
                </c:pt>
                <c:pt idx="3536">
                  <c:v>190.79344988700001</c:v>
                </c:pt>
                <c:pt idx="3537">
                  <c:v>234.771653609</c:v>
                </c:pt>
                <c:pt idx="3538">
                  <c:v>144.645216619</c:v>
                </c:pt>
                <c:pt idx="3539">
                  <c:v>196.23173998300001</c:v>
                </c:pt>
                <c:pt idx="3540">
                  <c:v>331.68604399200001</c:v>
                </c:pt>
                <c:pt idx="3541">
                  <c:v>224.491381064</c:v>
                </c:pt>
                <c:pt idx="3542">
                  <c:v>136.75800362199999</c:v>
                </c:pt>
                <c:pt idx="3543">
                  <c:v>68.749535167999994</c:v>
                </c:pt>
                <c:pt idx="3544">
                  <c:v>99.006043043999995</c:v>
                </c:pt>
                <c:pt idx="3545">
                  <c:v>200.95289781100001</c:v>
                </c:pt>
                <c:pt idx="3546">
                  <c:v>162.844057273</c:v>
                </c:pt>
                <c:pt idx="3547">
                  <c:v>180.42098627499999</c:v>
                </c:pt>
                <c:pt idx="3548">
                  <c:v>229.86960148099999</c:v>
                </c:pt>
                <c:pt idx="3549">
                  <c:v>59.921949679000001</c:v>
                </c:pt>
                <c:pt idx="3550">
                  <c:v>50.276685993999997</c:v>
                </c:pt>
                <c:pt idx="3551">
                  <c:v>161.012138577</c:v>
                </c:pt>
                <c:pt idx="3552">
                  <c:v>223.85123318300001</c:v>
                </c:pt>
                <c:pt idx="3553">
                  <c:v>146.40948519</c:v>
                </c:pt>
                <c:pt idx="3554">
                  <c:v>167.75267233299999</c:v>
                </c:pt>
                <c:pt idx="3555">
                  <c:v>353.74007176200001</c:v>
                </c:pt>
                <c:pt idx="3556">
                  <c:v>105.56085656499999</c:v>
                </c:pt>
                <c:pt idx="3557">
                  <c:v>47.382926605000002</c:v>
                </c:pt>
                <c:pt idx="3558">
                  <c:v>180.32373077700001</c:v>
                </c:pt>
                <c:pt idx="3559">
                  <c:v>245.29409878499999</c:v>
                </c:pt>
                <c:pt idx="3560">
                  <c:v>127.65267348</c:v>
                </c:pt>
                <c:pt idx="3561">
                  <c:v>173.18485767600001</c:v>
                </c:pt>
                <c:pt idx="3562">
                  <c:v>307.75314996899999</c:v>
                </c:pt>
                <c:pt idx="3563">
                  <c:v>131.13136089899999</c:v>
                </c:pt>
                <c:pt idx="3564">
                  <c:v>78.077364184999993</c:v>
                </c:pt>
                <c:pt idx="3565">
                  <c:v>73.185394987999999</c:v>
                </c:pt>
                <c:pt idx="3566">
                  <c:v>113.658498534</c:v>
                </c:pt>
                <c:pt idx="3567">
                  <c:v>150.94397076300001</c:v>
                </c:pt>
                <c:pt idx="3568">
                  <c:v>185.11475288700001</c:v>
                </c:pt>
                <c:pt idx="3569">
                  <c:v>257.01380713899999</c:v>
                </c:pt>
                <c:pt idx="3570">
                  <c:v>215.57015579</c:v>
                </c:pt>
                <c:pt idx="3571">
                  <c:v>124.193295401</c:v>
                </c:pt>
                <c:pt idx="3572">
                  <c:v>119.333271434</c:v>
                </c:pt>
                <c:pt idx="3573">
                  <c:v>166.81811239000001</c:v>
                </c:pt>
                <c:pt idx="3574">
                  <c:v>238.40944588100001</c:v>
                </c:pt>
                <c:pt idx="3575">
                  <c:v>162.14544604299999</c:v>
                </c:pt>
                <c:pt idx="3576">
                  <c:v>193.908771586</c:v>
                </c:pt>
                <c:pt idx="3577">
                  <c:v>317.87729951699998</c:v>
                </c:pt>
                <c:pt idx="3578">
                  <c:v>57.804128933999998</c:v>
                </c:pt>
                <c:pt idx="3579">
                  <c:v>-13.425772208</c:v>
                </c:pt>
                <c:pt idx="3580">
                  <c:v>129.65720801500001</c:v>
                </c:pt>
                <c:pt idx="3581">
                  <c:v>212.267853519</c:v>
                </c:pt>
                <c:pt idx="3582">
                  <c:v>110.80743716800001</c:v>
                </c:pt>
                <c:pt idx="3583">
                  <c:v>117.876611033</c:v>
                </c:pt>
                <c:pt idx="3584">
                  <c:v>302.90621813199999</c:v>
                </c:pt>
                <c:pt idx="3585">
                  <c:v>113.485120729</c:v>
                </c:pt>
                <c:pt idx="3586">
                  <c:v>71.682151942000004</c:v>
                </c:pt>
                <c:pt idx="3587">
                  <c:v>154.99522329300001</c:v>
                </c:pt>
                <c:pt idx="3588">
                  <c:v>199.60473321200001</c:v>
                </c:pt>
                <c:pt idx="3589">
                  <c:v>142.49249293899999</c:v>
                </c:pt>
                <c:pt idx="3590">
                  <c:v>207.475411939</c:v>
                </c:pt>
                <c:pt idx="3591">
                  <c:v>299.40788412799998</c:v>
                </c:pt>
                <c:pt idx="3592">
                  <c:v>146.807030078</c:v>
                </c:pt>
                <c:pt idx="3593">
                  <c:v>94.292792274999996</c:v>
                </c:pt>
                <c:pt idx="3594">
                  <c:v>67.298005572999998</c:v>
                </c:pt>
                <c:pt idx="3595">
                  <c:v>79.390191729999998</c:v>
                </c:pt>
                <c:pt idx="3596">
                  <c:v>129.9508088</c:v>
                </c:pt>
                <c:pt idx="3597">
                  <c:v>102.286888301</c:v>
                </c:pt>
                <c:pt idx="3598">
                  <c:v>183.53956001099999</c:v>
                </c:pt>
                <c:pt idx="3599">
                  <c:v>217.45473106</c:v>
                </c:pt>
                <c:pt idx="3600">
                  <c:v>29.134454999999999</c:v>
                </c:pt>
                <c:pt idx="3601">
                  <c:v>-4.8093063039999997</c:v>
                </c:pt>
                <c:pt idx="3602">
                  <c:v>130.96983628500001</c:v>
                </c:pt>
                <c:pt idx="3603">
                  <c:v>232.196997614</c:v>
                </c:pt>
                <c:pt idx="3604">
                  <c:v>133.27257364900001</c:v>
                </c:pt>
                <c:pt idx="3605">
                  <c:v>104.230959232</c:v>
                </c:pt>
                <c:pt idx="3606">
                  <c:v>294.51447284599999</c:v>
                </c:pt>
                <c:pt idx="3607">
                  <c:v>82.820493525000003</c:v>
                </c:pt>
                <c:pt idx="3608">
                  <c:v>26.304607268000002</c:v>
                </c:pt>
                <c:pt idx="3609">
                  <c:v>119.91488388400001</c:v>
                </c:pt>
                <c:pt idx="3610">
                  <c:v>158.127700382</c:v>
                </c:pt>
                <c:pt idx="3611">
                  <c:v>72.856684002999998</c:v>
                </c:pt>
                <c:pt idx="3612">
                  <c:v>155.399418594</c:v>
                </c:pt>
                <c:pt idx="3613">
                  <c:v>269.91115679000001</c:v>
                </c:pt>
                <c:pt idx="3614">
                  <c:v>44.890228172</c:v>
                </c:pt>
                <c:pt idx="3615">
                  <c:v>-1.07655715</c:v>
                </c:pt>
                <c:pt idx="3616">
                  <c:v>66.685899852000006</c:v>
                </c:pt>
                <c:pt idx="3617">
                  <c:v>117.09865160699999</c:v>
                </c:pt>
                <c:pt idx="3618">
                  <c:v>97.713695240000007</c:v>
                </c:pt>
                <c:pt idx="3619">
                  <c:v>109.999490597</c:v>
                </c:pt>
                <c:pt idx="3620">
                  <c:v>230.37265964900001</c:v>
                </c:pt>
                <c:pt idx="3621">
                  <c:v>199.418246772</c:v>
                </c:pt>
                <c:pt idx="3622">
                  <c:v>99.835226801999994</c:v>
                </c:pt>
                <c:pt idx="3623">
                  <c:v>42.213378059</c:v>
                </c:pt>
                <c:pt idx="3624">
                  <c:v>79.355514123999995</c:v>
                </c:pt>
                <c:pt idx="3625">
                  <c:v>197.06470689099999</c:v>
                </c:pt>
                <c:pt idx="3626">
                  <c:v>139.63001006100001</c:v>
                </c:pt>
                <c:pt idx="3627">
                  <c:v>135.32736978</c:v>
                </c:pt>
                <c:pt idx="3628">
                  <c:v>217.225936542</c:v>
                </c:pt>
                <c:pt idx="3629">
                  <c:v>2.9928488070000001</c:v>
                </c:pt>
                <c:pt idx="3630">
                  <c:v>-26.963449230999998</c:v>
                </c:pt>
                <c:pt idx="3631">
                  <c:v>98.840157758999993</c:v>
                </c:pt>
                <c:pt idx="3632">
                  <c:v>143.32413124600001</c:v>
                </c:pt>
                <c:pt idx="3633">
                  <c:v>49.787173549999999</c:v>
                </c:pt>
                <c:pt idx="3634">
                  <c:v>97.915363021000005</c:v>
                </c:pt>
                <c:pt idx="3635">
                  <c:v>291.309912553</c:v>
                </c:pt>
                <c:pt idx="3636">
                  <c:v>62.114562954999997</c:v>
                </c:pt>
                <c:pt idx="3637">
                  <c:v>-4.7255738489999999</c:v>
                </c:pt>
                <c:pt idx="3638">
                  <c:v>121.899848064</c:v>
                </c:pt>
                <c:pt idx="3639">
                  <c:v>197.05146780199999</c:v>
                </c:pt>
                <c:pt idx="3640">
                  <c:v>109.16643443300001</c:v>
                </c:pt>
                <c:pt idx="3641">
                  <c:v>130.89679332899999</c:v>
                </c:pt>
                <c:pt idx="3642">
                  <c:v>239.10962562899999</c:v>
                </c:pt>
                <c:pt idx="3643">
                  <c:v>113.29142478599999</c:v>
                </c:pt>
                <c:pt idx="3644">
                  <c:v>64.470589283999999</c:v>
                </c:pt>
                <c:pt idx="3645">
                  <c:v>7.0328001330000003</c:v>
                </c:pt>
                <c:pt idx="3646">
                  <c:v>1.983085478</c:v>
                </c:pt>
                <c:pt idx="3647">
                  <c:v>78.449609726999995</c:v>
                </c:pt>
                <c:pt idx="3648">
                  <c:v>94.732389373000004</c:v>
                </c:pt>
                <c:pt idx="3649">
                  <c:v>156.740743815</c:v>
                </c:pt>
                <c:pt idx="3650">
                  <c:v>137.05112050899999</c:v>
                </c:pt>
                <c:pt idx="3651">
                  <c:v>-18.011096005999999</c:v>
                </c:pt>
                <c:pt idx="3652">
                  <c:v>-3.7456250880000002</c:v>
                </c:pt>
                <c:pt idx="3653">
                  <c:v>117.025206575</c:v>
                </c:pt>
                <c:pt idx="3654">
                  <c:v>184.2152227</c:v>
                </c:pt>
                <c:pt idx="3655">
                  <c:v>60.912081338</c:v>
                </c:pt>
                <c:pt idx="3656">
                  <c:v>76.616404477000003</c:v>
                </c:pt>
                <c:pt idx="3657">
                  <c:v>276.83275552800001</c:v>
                </c:pt>
                <c:pt idx="3658">
                  <c:v>29.653974309999999</c:v>
                </c:pt>
                <c:pt idx="3659">
                  <c:v>-68.985216996000005</c:v>
                </c:pt>
                <c:pt idx="3660">
                  <c:v>41.097829476999998</c:v>
                </c:pt>
                <c:pt idx="3661">
                  <c:v>124.211996114</c:v>
                </c:pt>
                <c:pt idx="3662">
                  <c:v>38.501821864999997</c:v>
                </c:pt>
                <c:pt idx="3663">
                  <c:v>73.354690770999994</c:v>
                </c:pt>
                <c:pt idx="3664">
                  <c:v>185.47154731699999</c:v>
                </c:pt>
                <c:pt idx="3665">
                  <c:v>-0.67237390299999999</c:v>
                </c:pt>
                <c:pt idx="3666">
                  <c:v>-25.364771786999999</c:v>
                </c:pt>
                <c:pt idx="3667">
                  <c:v>36.162895386999999</c:v>
                </c:pt>
                <c:pt idx="3668">
                  <c:v>53.161156921</c:v>
                </c:pt>
                <c:pt idx="3669">
                  <c:v>26.739006216</c:v>
                </c:pt>
                <c:pt idx="3670">
                  <c:v>93.355064240000004</c:v>
                </c:pt>
                <c:pt idx="3671">
                  <c:v>207.38746514299999</c:v>
                </c:pt>
                <c:pt idx="3672">
                  <c:v>114.149460721</c:v>
                </c:pt>
                <c:pt idx="3673">
                  <c:v>14.864520264999999</c:v>
                </c:pt>
                <c:pt idx="3674">
                  <c:v>-10.037042577999999</c:v>
                </c:pt>
                <c:pt idx="3675">
                  <c:v>33.796084643</c:v>
                </c:pt>
                <c:pt idx="3676">
                  <c:v>122.608403643</c:v>
                </c:pt>
                <c:pt idx="3677">
                  <c:v>36.088303860000003</c:v>
                </c:pt>
                <c:pt idx="3678">
                  <c:v>65.502415317000001</c:v>
                </c:pt>
                <c:pt idx="3679">
                  <c:v>168.58354884100001</c:v>
                </c:pt>
                <c:pt idx="3680">
                  <c:v>-46.856046812999999</c:v>
                </c:pt>
                <c:pt idx="3681">
                  <c:v>-105.49130565900001</c:v>
                </c:pt>
                <c:pt idx="3682">
                  <c:v>11.993248615000001</c:v>
                </c:pt>
                <c:pt idx="3683">
                  <c:v>100.769739852</c:v>
                </c:pt>
                <c:pt idx="3684">
                  <c:v>29.550702016999999</c:v>
                </c:pt>
                <c:pt idx="3685">
                  <c:v>34.418521112000001</c:v>
                </c:pt>
                <c:pt idx="3686">
                  <c:v>201.27196036000001</c:v>
                </c:pt>
                <c:pt idx="3687">
                  <c:v>-3.511563717</c:v>
                </c:pt>
                <c:pt idx="3688">
                  <c:v>-35.408714013999997</c:v>
                </c:pt>
                <c:pt idx="3689">
                  <c:v>82.812042312000003</c:v>
                </c:pt>
                <c:pt idx="3690">
                  <c:v>119.26295921000001</c:v>
                </c:pt>
                <c:pt idx="3691">
                  <c:v>11.198835206</c:v>
                </c:pt>
                <c:pt idx="3692">
                  <c:v>85.054775664000005</c:v>
                </c:pt>
                <c:pt idx="3693">
                  <c:v>207.848676689</c:v>
                </c:pt>
                <c:pt idx="3694">
                  <c:v>29.651261732999998</c:v>
                </c:pt>
                <c:pt idx="3695">
                  <c:v>-45.962079906</c:v>
                </c:pt>
                <c:pt idx="3696">
                  <c:v>-64.240394894000005</c:v>
                </c:pt>
                <c:pt idx="3697">
                  <c:v>-22.597183844</c:v>
                </c:pt>
                <c:pt idx="3698">
                  <c:v>32.595223433999998</c:v>
                </c:pt>
                <c:pt idx="3699">
                  <c:v>14.594542768</c:v>
                </c:pt>
                <c:pt idx="3700">
                  <c:v>82.042632416000004</c:v>
                </c:pt>
                <c:pt idx="3701">
                  <c:v>99.307453424000002</c:v>
                </c:pt>
                <c:pt idx="3702">
                  <c:v>-29.304929887</c:v>
                </c:pt>
                <c:pt idx="3703">
                  <c:v>-47.850943745000002</c:v>
                </c:pt>
                <c:pt idx="3704">
                  <c:v>22.207639756999999</c:v>
                </c:pt>
                <c:pt idx="3705">
                  <c:v>117.522764337</c:v>
                </c:pt>
                <c:pt idx="3706">
                  <c:v>40.968100710000002</c:v>
                </c:pt>
                <c:pt idx="3707">
                  <c:v>41.741540544000003</c:v>
                </c:pt>
                <c:pt idx="3708">
                  <c:v>180.59258489600001</c:v>
                </c:pt>
                <c:pt idx="3709">
                  <c:v>-68.836541475000004</c:v>
                </c:pt>
                <c:pt idx="3710">
                  <c:v>-123.30698240700001</c:v>
                </c:pt>
                <c:pt idx="3711">
                  <c:v>4.0277479710000001</c:v>
                </c:pt>
                <c:pt idx="3712">
                  <c:v>56.335420448999997</c:v>
                </c:pt>
                <c:pt idx="3713">
                  <c:v>-64.993410668999999</c:v>
                </c:pt>
                <c:pt idx="3714">
                  <c:v>-4.2708801660000004</c:v>
                </c:pt>
                <c:pt idx="3715">
                  <c:v>161.05262936099999</c:v>
                </c:pt>
                <c:pt idx="3716">
                  <c:v>-48.835145304999998</c:v>
                </c:pt>
                <c:pt idx="3717">
                  <c:v>-112.366475194</c:v>
                </c:pt>
                <c:pt idx="3718">
                  <c:v>-36.887356179000001</c:v>
                </c:pt>
                <c:pt idx="3719">
                  <c:v>29.967488075999999</c:v>
                </c:pt>
                <c:pt idx="3720">
                  <c:v>-0.99086363600000005</c:v>
                </c:pt>
                <c:pt idx="3721">
                  <c:v>30.906185321999999</c:v>
                </c:pt>
                <c:pt idx="3722">
                  <c:v>114.323352758</c:v>
                </c:pt>
                <c:pt idx="3723">
                  <c:v>38.197944006</c:v>
                </c:pt>
                <c:pt idx="3724">
                  <c:v>-19.842878933000001</c:v>
                </c:pt>
                <c:pt idx="3725">
                  <c:v>-66.683682618000006</c:v>
                </c:pt>
                <c:pt idx="3726">
                  <c:v>-74.924177392999994</c:v>
                </c:pt>
                <c:pt idx="3727">
                  <c:v>5.6366152500000002</c:v>
                </c:pt>
                <c:pt idx="3728">
                  <c:v>-16.420710906</c:v>
                </c:pt>
                <c:pt idx="3729">
                  <c:v>32.184342272999999</c:v>
                </c:pt>
                <c:pt idx="3730">
                  <c:v>72.194046084999997</c:v>
                </c:pt>
                <c:pt idx="3731">
                  <c:v>-153.347429256</c:v>
                </c:pt>
                <c:pt idx="3732">
                  <c:v>-170.484589556</c:v>
                </c:pt>
                <c:pt idx="3733">
                  <c:v>-14.265474317000001</c:v>
                </c:pt>
                <c:pt idx="3734">
                  <c:v>60.521838584999998</c:v>
                </c:pt>
                <c:pt idx="3735">
                  <c:v>-59.619773864999999</c:v>
                </c:pt>
                <c:pt idx="3736">
                  <c:v>-58.081706588999999</c:v>
                </c:pt>
                <c:pt idx="3737">
                  <c:v>165.767645415</c:v>
                </c:pt>
                <c:pt idx="3738">
                  <c:v>-43.348362752</c:v>
                </c:pt>
                <c:pt idx="3739">
                  <c:v>-114.790246767</c:v>
                </c:pt>
                <c:pt idx="3740">
                  <c:v>-27.594095172999999</c:v>
                </c:pt>
                <c:pt idx="3741">
                  <c:v>42.703124574999997</c:v>
                </c:pt>
                <c:pt idx="3742">
                  <c:v>-30.085130800000002</c:v>
                </c:pt>
                <c:pt idx="3743">
                  <c:v>25.821869534000001</c:v>
                </c:pt>
                <c:pt idx="3744">
                  <c:v>103.660510852</c:v>
                </c:pt>
                <c:pt idx="3745">
                  <c:v>-76.019731551000007</c:v>
                </c:pt>
                <c:pt idx="3746">
                  <c:v>-101.77574652200001</c:v>
                </c:pt>
                <c:pt idx="3747">
                  <c:v>-91.082680666000002</c:v>
                </c:pt>
                <c:pt idx="3748">
                  <c:v>-79.977885098000002</c:v>
                </c:pt>
                <c:pt idx="3749">
                  <c:v>-70.081582124999997</c:v>
                </c:pt>
                <c:pt idx="3750">
                  <c:v>-38.592366802999997</c:v>
                </c:pt>
                <c:pt idx="3751">
                  <c:v>73.705489443999994</c:v>
                </c:pt>
                <c:pt idx="3752">
                  <c:v>48.752057379999997</c:v>
                </c:pt>
                <c:pt idx="3753">
                  <c:v>-100.078871877</c:v>
                </c:pt>
                <c:pt idx="3754">
                  <c:v>-118.547444103</c:v>
                </c:pt>
                <c:pt idx="3755">
                  <c:v>-19.276794098</c:v>
                </c:pt>
                <c:pt idx="3756">
                  <c:v>85.968831641999998</c:v>
                </c:pt>
                <c:pt idx="3757">
                  <c:v>-25.045785210999998</c:v>
                </c:pt>
                <c:pt idx="3758">
                  <c:v>-46.193017564999998</c:v>
                </c:pt>
                <c:pt idx="3759">
                  <c:v>118.79438129</c:v>
                </c:pt>
                <c:pt idx="3760">
                  <c:v>-106.023868275</c:v>
                </c:pt>
                <c:pt idx="3761">
                  <c:v>-176.88365135399999</c:v>
                </c:pt>
                <c:pt idx="3762">
                  <c:v>-87.418437377000004</c:v>
                </c:pt>
                <c:pt idx="3763">
                  <c:v>-24.613045172</c:v>
                </c:pt>
                <c:pt idx="3764">
                  <c:v>-94.262553667000006</c:v>
                </c:pt>
                <c:pt idx="3765">
                  <c:v>-40.142490924999997</c:v>
                </c:pt>
                <c:pt idx="3766">
                  <c:v>94.876927420000001</c:v>
                </c:pt>
                <c:pt idx="3767">
                  <c:v>-131.253746315</c:v>
                </c:pt>
                <c:pt idx="3768">
                  <c:v>-159.94307203400001</c:v>
                </c:pt>
                <c:pt idx="3769">
                  <c:v>-39.540478014000001</c:v>
                </c:pt>
                <c:pt idx="3770">
                  <c:v>6.9107293399999996</c:v>
                </c:pt>
                <c:pt idx="3771">
                  <c:v>-84.013560417999997</c:v>
                </c:pt>
                <c:pt idx="3772">
                  <c:v>-37.927451763000001</c:v>
                </c:pt>
                <c:pt idx="3773">
                  <c:v>96.793107499000001</c:v>
                </c:pt>
                <c:pt idx="3774">
                  <c:v>-7.745369363</c:v>
                </c:pt>
                <c:pt idx="3775">
                  <c:v>-93.792233112000005</c:v>
                </c:pt>
                <c:pt idx="3776">
                  <c:v>-166.27193450300001</c:v>
                </c:pt>
                <c:pt idx="3777">
                  <c:v>-138.95916336400001</c:v>
                </c:pt>
                <c:pt idx="3778">
                  <c:v>-36.199762722000003</c:v>
                </c:pt>
                <c:pt idx="3779">
                  <c:v>-71.208938431999997</c:v>
                </c:pt>
                <c:pt idx="3780">
                  <c:v>-55.064409716999997</c:v>
                </c:pt>
                <c:pt idx="3781">
                  <c:v>-10.384731293</c:v>
                </c:pt>
                <c:pt idx="3782">
                  <c:v>-180.42978240100001</c:v>
                </c:pt>
                <c:pt idx="3783">
                  <c:v>-187.91049526</c:v>
                </c:pt>
                <c:pt idx="3784">
                  <c:v>-75.264196827999996</c:v>
                </c:pt>
                <c:pt idx="3785">
                  <c:v>-16.760200518000001</c:v>
                </c:pt>
                <c:pt idx="3786">
                  <c:v>-97.200133953000005</c:v>
                </c:pt>
                <c:pt idx="3787">
                  <c:v>-74.33623523</c:v>
                </c:pt>
                <c:pt idx="3788">
                  <c:v>114.34673673899999</c:v>
                </c:pt>
                <c:pt idx="3789">
                  <c:v>-135.50059613400001</c:v>
                </c:pt>
                <c:pt idx="3790">
                  <c:v>-197.70231206400001</c:v>
                </c:pt>
                <c:pt idx="3791">
                  <c:v>-65.089310382999997</c:v>
                </c:pt>
                <c:pt idx="3792">
                  <c:v>2.1111383780000001</c:v>
                </c:pt>
                <c:pt idx="3793">
                  <c:v>-113.520674945</c:v>
                </c:pt>
                <c:pt idx="3794">
                  <c:v>-72.421396521999995</c:v>
                </c:pt>
                <c:pt idx="3795">
                  <c:v>60.043589246000003</c:v>
                </c:pt>
                <c:pt idx="3796">
                  <c:v>-114.789456965</c:v>
                </c:pt>
                <c:pt idx="3797">
                  <c:v>-165.698809872</c:v>
                </c:pt>
                <c:pt idx="3798">
                  <c:v>-171.62297110399999</c:v>
                </c:pt>
                <c:pt idx="3799">
                  <c:v>-134.889423816</c:v>
                </c:pt>
                <c:pt idx="3800">
                  <c:v>-98.091663480999998</c:v>
                </c:pt>
                <c:pt idx="3801">
                  <c:v>-61.244249957000001</c:v>
                </c:pt>
                <c:pt idx="3802">
                  <c:v>12.382749909999999</c:v>
                </c:pt>
                <c:pt idx="3803">
                  <c:v>-33.478222692000003</c:v>
                </c:pt>
                <c:pt idx="3804">
                  <c:v>-126.168429143</c:v>
                </c:pt>
                <c:pt idx="3805">
                  <c:v>-129.62435834499999</c:v>
                </c:pt>
                <c:pt idx="3806">
                  <c:v>-79.739241593000003</c:v>
                </c:pt>
                <c:pt idx="3807">
                  <c:v>-9.2180154000000005</c:v>
                </c:pt>
                <c:pt idx="3808">
                  <c:v>-89.093032428000001</c:v>
                </c:pt>
                <c:pt idx="3809">
                  <c:v>-57.036478469999999</c:v>
                </c:pt>
                <c:pt idx="3810">
                  <c:v>69.731206469</c:v>
                </c:pt>
                <c:pt idx="3811">
                  <c:v>-188.99593522399999</c:v>
                </c:pt>
                <c:pt idx="3812">
                  <c:v>-263.86903797399998</c:v>
                </c:pt>
                <c:pt idx="3813">
                  <c:v>-122.16016693900001</c:v>
                </c:pt>
                <c:pt idx="3814">
                  <c:v>-37.975383022000003</c:v>
                </c:pt>
                <c:pt idx="3815">
                  <c:v>-136.82107826500001</c:v>
                </c:pt>
                <c:pt idx="3816">
                  <c:v>-131.12723098000001</c:v>
                </c:pt>
                <c:pt idx="3817">
                  <c:v>51.072119313999998</c:v>
                </c:pt>
                <c:pt idx="3818">
                  <c:v>-137.41862634500001</c:v>
                </c:pt>
                <c:pt idx="3819">
                  <c:v>-176.94207109999999</c:v>
                </c:pt>
                <c:pt idx="3820">
                  <c:v>-91.749848227000001</c:v>
                </c:pt>
                <c:pt idx="3821">
                  <c:v>-50.493911083999997</c:v>
                </c:pt>
                <c:pt idx="3822">
                  <c:v>-108.855168202</c:v>
                </c:pt>
                <c:pt idx="3823">
                  <c:v>-41.861234486999997</c:v>
                </c:pt>
                <c:pt idx="3824">
                  <c:v>52.702334716999999</c:v>
                </c:pt>
                <c:pt idx="3825">
                  <c:v>-101.40374982100001</c:v>
                </c:pt>
                <c:pt idx="3826">
                  <c:v>-155.81180743799999</c:v>
                </c:pt>
                <c:pt idx="3827">
                  <c:v>-182.107732865</c:v>
                </c:pt>
                <c:pt idx="3828">
                  <c:v>-167.48072581100001</c:v>
                </c:pt>
                <c:pt idx="3829">
                  <c:v>-114.932512944</c:v>
                </c:pt>
                <c:pt idx="3830">
                  <c:v>-145.84718633599999</c:v>
                </c:pt>
                <c:pt idx="3831">
                  <c:v>-65.128169459999995</c:v>
                </c:pt>
                <c:pt idx="3832">
                  <c:v>-28.673972502000002</c:v>
                </c:pt>
                <c:pt idx="3833">
                  <c:v>-214.88793517900001</c:v>
                </c:pt>
                <c:pt idx="3834">
                  <c:v>-249.64406022700001</c:v>
                </c:pt>
                <c:pt idx="3835">
                  <c:v>-115.60806636</c:v>
                </c:pt>
                <c:pt idx="3836">
                  <c:v>-13.454445689</c:v>
                </c:pt>
                <c:pt idx="3837">
                  <c:v>-109.65383987200001</c:v>
                </c:pt>
                <c:pt idx="3838">
                  <c:v>-137.04935069800001</c:v>
                </c:pt>
                <c:pt idx="3839">
                  <c:v>50.479888924999997</c:v>
                </c:pt>
                <c:pt idx="3840">
                  <c:v>-161.002082793</c:v>
                </c:pt>
                <c:pt idx="3841">
                  <c:v>-215.465919383</c:v>
                </c:pt>
                <c:pt idx="3842">
                  <c:v>-119.401737013</c:v>
                </c:pt>
                <c:pt idx="3843">
                  <c:v>-81.944178299000001</c:v>
                </c:pt>
                <c:pt idx="3844">
                  <c:v>-168.799522086</c:v>
                </c:pt>
                <c:pt idx="3845">
                  <c:v>-85.069154866999995</c:v>
                </c:pt>
                <c:pt idx="3846">
                  <c:v>32.294374187000003</c:v>
                </c:pt>
                <c:pt idx="3847">
                  <c:v>-191.60071890099999</c:v>
                </c:pt>
                <c:pt idx="3848">
                  <c:v>-239.45219565100001</c:v>
                </c:pt>
                <c:pt idx="3849">
                  <c:v>-171.841257466</c:v>
                </c:pt>
                <c:pt idx="3850">
                  <c:v>-119.33495762299999</c:v>
                </c:pt>
                <c:pt idx="3851">
                  <c:v>-136.29637447100001</c:v>
                </c:pt>
                <c:pt idx="3852">
                  <c:v>-124.94970457700001</c:v>
                </c:pt>
                <c:pt idx="3853">
                  <c:v>-5.6875429249999998</c:v>
                </c:pt>
                <c:pt idx="3854">
                  <c:v>-34.992276273000002</c:v>
                </c:pt>
                <c:pt idx="3855">
                  <c:v>-132.545975755</c:v>
                </c:pt>
                <c:pt idx="3856">
                  <c:v>-188.69703679599999</c:v>
                </c:pt>
                <c:pt idx="3857">
                  <c:v>-153.367154013</c:v>
                </c:pt>
                <c:pt idx="3858">
                  <c:v>-35.597510436</c:v>
                </c:pt>
                <c:pt idx="3859">
                  <c:v>-91.110022986999994</c:v>
                </c:pt>
                <c:pt idx="3860">
                  <c:v>-93.189864141000001</c:v>
                </c:pt>
                <c:pt idx="3861">
                  <c:v>-12.379638668</c:v>
                </c:pt>
                <c:pt idx="3862">
                  <c:v>-227.27356157200001</c:v>
                </c:pt>
                <c:pt idx="3863">
                  <c:v>-256.03355320100002</c:v>
                </c:pt>
                <c:pt idx="3864">
                  <c:v>-128.09581479799999</c:v>
                </c:pt>
                <c:pt idx="3865">
                  <c:v>-82.452208057999997</c:v>
                </c:pt>
                <c:pt idx="3866">
                  <c:v>-177.692822538</c:v>
                </c:pt>
                <c:pt idx="3867">
                  <c:v>-129.263696735</c:v>
                </c:pt>
                <c:pt idx="3868">
                  <c:v>66.344594270000002</c:v>
                </c:pt>
                <c:pt idx="3869">
                  <c:v>-161.12218281700001</c:v>
                </c:pt>
                <c:pt idx="3870">
                  <c:v>-228.57704488799999</c:v>
                </c:pt>
                <c:pt idx="3871">
                  <c:v>-102.624196235</c:v>
                </c:pt>
                <c:pt idx="3872">
                  <c:v>-26.133635249000001</c:v>
                </c:pt>
                <c:pt idx="3873">
                  <c:v>-111.795760907</c:v>
                </c:pt>
                <c:pt idx="3874">
                  <c:v>-89.267567800999998</c:v>
                </c:pt>
                <c:pt idx="3875">
                  <c:v>17.870994365000001</c:v>
                </c:pt>
                <c:pt idx="3876">
                  <c:v>-107.113268436</c:v>
                </c:pt>
                <c:pt idx="3877">
                  <c:v>-154.177056494</c:v>
                </c:pt>
                <c:pt idx="3878">
                  <c:v>-209.776107169</c:v>
                </c:pt>
                <c:pt idx="3879">
                  <c:v>-215.294779783</c:v>
                </c:pt>
                <c:pt idx="3880">
                  <c:v>-138.97807053400001</c:v>
                </c:pt>
                <c:pt idx="3881">
                  <c:v>-121.463723273</c:v>
                </c:pt>
                <c:pt idx="3882">
                  <c:v>-57.106130610999998</c:v>
                </c:pt>
                <c:pt idx="3883">
                  <c:v>-76.027107907000001</c:v>
                </c:pt>
                <c:pt idx="3884">
                  <c:v>-231.820610241</c:v>
                </c:pt>
                <c:pt idx="3885">
                  <c:v>-216.60239603599999</c:v>
                </c:pt>
                <c:pt idx="3886">
                  <c:v>-93.700110164999998</c:v>
                </c:pt>
                <c:pt idx="3887">
                  <c:v>-24.477517193000001</c:v>
                </c:pt>
                <c:pt idx="3888">
                  <c:v>-147.92949059099999</c:v>
                </c:pt>
                <c:pt idx="3889">
                  <c:v>-131.911205067</c:v>
                </c:pt>
                <c:pt idx="3890">
                  <c:v>70.217693822000001</c:v>
                </c:pt>
                <c:pt idx="3891">
                  <c:v>-174.99026811100001</c:v>
                </c:pt>
                <c:pt idx="3892">
                  <c:v>-272.33943258300002</c:v>
                </c:pt>
                <c:pt idx="3893">
                  <c:v>-162.64324256099999</c:v>
                </c:pt>
                <c:pt idx="3894">
                  <c:v>-78.373682371000001</c:v>
                </c:pt>
                <c:pt idx="3895">
                  <c:v>-162.070166925</c:v>
                </c:pt>
                <c:pt idx="3896">
                  <c:v>-125.39513559700001</c:v>
                </c:pt>
                <c:pt idx="3897">
                  <c:v>-13.1684538</c:v>
                </c:pt>
                <c:pt idx="3898">
                  <c:v>-198.43572988400001</c:v>
                </c:pt>
                <c:pt idx="3899">
                  <c:v>-221.31158985799999</c:v>
                </c:pt>
                <c:pt idx="3900">
                  <c:v>-157.77756393300001</c:v>
                </c:pt>
                <c:pt idx="3901">
                  <c:v>-139.45271011700001</c:v>
                </c:pt>
                <c:pt idx="3902">
                  <c:v>-165.33151496900001</c:v>
                </c:pt>
                <c:pt idx="3903">
                  <c:v>-97.840789595999993</c:v>
                </c:pt>
                <c:pt idx="3904">
                  <c:v>13.207538844</c:v>
                </c:pt>
                <c:pt idx="3905">
                  <c:v>-77.945808004</c:v>
                </c:pt>
                <c:pt idx="3906">
                  <c:v>-176.85844854300001</c:v>
                </c:pt>
                <c:pt idx="3907">
                  <c:v>-200.62471105899999</c:v>
                </c:pt>
                <c:pt idx="3908">
                  <c:v>-154.63348411499999</c:v>
                </c:pt>
                <c:pt idx="3909">
                  <c:v>-63.394714591000003</c:v>
                </c:pt>
                <c:pt idx="3910">
                  <c:v>-148.675616166</c:v>
                </c:pt>
                <c:pt idx="3911">
                  <c:v>-118.708498275</c:v>
                </c:pt>
                <c:pt idx="3912">
                  <c:v>-13.683909025</c:v>
                </c:pt>
                <c:pt idx="3913">
                  <c:v>-226.940831511</c:v>
                </c:pt>
                <c:pt idx="3914">
                  <c:v>-283.11141111799998</c:v>
                </c:pt>
                <c:pt idx="3915">
                  <c:v>-165.239205277</c:v>
                </c:pt>
                <c:pt idx="3916">
                  <c:v>-75.243718517000005</c:v>
                </c:pt>
                <c:pt idx="3917">
                  <c:v>-144.29626592700001</c:v>
                </c:pt>
                <c:pt idx="3918">
                  <c:v>-136.78578744699999</c:v>
                </c:pt>
                <c:pt idx="3919">
                  <c:v>31.323683026000001</c:v>
                </c:pt>
                <c:pt idx="3920">
                  <c:v>-172.76719636300001</c:v>
                </c:pt>
                <c:pt idx="3921">
                  <c:v>-202.84856040599999</c:v>
                </c:pt>
                <c:pt idx="3922">
                  <c:v>-82.119764975999999</c:v>
                </c:pt>
                <c:pt idx="3923">
                  <c:v>-43.312211456999997</c:v>
                </c:pt>
                <c:pt idx="3924">
                  <c:v>-150.77992106900001</c:v>
                </c:pt>
                <c:pt idx="3925">
                  <c:v>-76.090495646999997</c:v>
                </c:pt>
                <c:pt idx="3926">
                  <c:v>49.508596824000001</c:v>
                </c:pt>
                <c:pt idx="3927">
                  <c:v>-126.083693903</c:v>
                </c:pt>
                <c:pt idx="3928">
                  <c:v>-200.31465328799999</c:v>
                </c:pt>
                <c:pt idx="3929">
                  <c:v>-218.214922454</c:v>
                </c:pt>
                <c:pt idx="3930">
                  <c:v>-174.74555035</c:v>
                </c:pt>
                <c:pt idx="3931">
                  <c:v>-116.802101337</c:v>
                </c:pt>
                <c:pt idx="3932">
                  <c:v>-132.50374404600001</c:v>
                </c:pt>
                <c:pt idx="3933">
                  <c:v>-64.702943691000002</c:v>
                </c:pt>
                <c:pt idx="3934">
                  <c:v>-46.029755176999998</c:v>
                </c:pt>
                <c:pt idx="3935">
                  <c:v>-172.50155698699999</c:v>
                </c:pt>
                <c:pt idx="3936">
                  <c:v>-188.06813136599999</c:v>
                </c:pt>
                <c:pt idx="3937">
                  <c:v>-116.583998003</c:v>
                </c:pt>
                <c:pt idx="3938">
                  <c:v>-20.536723536</c:v>
                </c:pt>
                <c:pt idx="3939">
                  <c:v>-95.22561761</c:v>
                </c:pt>
                <c:pt idx="3940">
                  <c:v>-91.360059024999998</c:v>
                </c:pt>
                <c:pt idx="3941">
                  <c:v>49.875488099999998</c:v>
                </c:pt>
                <c:pt idx="3942">
                  <c:v>-199.33847720599999</c:v>
                </c:pt>
                <c:pt idx="3943">
                  <c:v>-252.36084058500001</c:v>
                </c:pt>
                <c:pt idx="3944">
                  <c:v>-122.636920559</c:v>
                </c:pt>
                <c:pt idx="3945">
                  <c:v>-67.488787900000005</c:v>
                </c:pt>
                <c:pt idx="3946">
                  <c:v>-187.555552678</c:v>
                </c:pt>
                <c:pt idx="3947">
                  <c:v>-126.446157785</c:v>
                </c:pt>
                <c:pt idx="3948">
                  <c:v>41.277630852000001</c:v>
                </c:pt>
                <c:pt idx="3949">
                  <c:v>-165.63021800499999</c:v>
                </c:pt>
                <c:pt idx="3950">
                  <c:v>-226.50984132400001</c:v>
                </c:pt>
                <c:pt idx="3951">
                  <c:v>-150.936374508</c:v>
                </c:pt>
                <c:pt idx="3952">
                  <c:v>-82.560589671000002</c:v>
                </c:pt>
                <c:pt idx="3953">
                  <c:v>-110.66446438200001</c:v>
                </c:pt>
                <c:pt idx="3954">
                  <c:v>-75.817740681999993</c:v>
                </c:pt>
                <c:pt idx="3955">
                  <c:v>8.9088762060000004</c:v>
                </c:pt>
                <c:pt idx="3956">
                  <c:v>-66.466612311999995</c:v>
                </c:pt>
                <c:pt idx="3957">
                  <c:v>-122.41899031299999</c:v>
                </c:pt>
                <c:pt idx="3958">
                  <c:v>-166.08323955899999</c:v>
                </c:pt>
                <c:pt idx="3959">
                  <c:v>-171.62308515999999</c:v>
                </c:pt>
                <c:pt idx="3960">
                  <c:v>-90.796313278</c:v>
                </c:pt>
                <c:pt idx="3961">
                  <c:v>-111.687555367</c:v>
                </c:pt>
                <c:pt idx="3962">
                  <c:v>-59.937936471999997</c:v>
                </c:pt>
                <c:pt idx="3963">
                  <c:v>-16.854988105</c:v>
                </c:pt>
                <c:pt idx="3964">
                  <c:v>-241.47333039700001</c:v>
                </c:pt>
                <c:pt idx="3965">
                  <c:v>-257.63171198499998</c:v>
                </c:pt>
                <c:pt idx="3966">
                  <c:v>-99.147437112999995</c:v>
                </c:pt>
                <c:pt idx="3967">
                  <c:v>-21.062183742999999</c:v>
                </c:pt>
                <c:pt idx="3968">
                  <c:v>-138.430467865</c:v>
                </c:pt>
                <c:pt idx="3969">
                  <c:v>-136.805072502</c:v>
                </c:pt>
                <c:pt idx="3970">
                  <c:v>88.825895130000006</c:v>
                </c:pt>
                <c:pt idx="3971">
                  <c:v>-117.26844972799999</c:v>
                </c:pt>
                <c:pt idx="3972">
                  <c:v>-185.49831372599999</c:v>
                </c:pt>
                <c:pt idx="3973">
                  <c:v>-97.259564064000003</c:v>
                </c:pt>
                <c:pt idx="3974">
                  <c:v>-26.116065488</c:v>
                </c:pt>
                <c:pt idx="3975">
                  <c:v>-96.559417734999997</c:v>
                </c:pt>
                <c:pt idx="3976">
                  <c:v>-37.412316576000002</c:v>
                </c:pt>
                <c:pt idx="3977">
                  <c:v>43.146555741</c:v>
                </c:pt>
                <c:pt idx="3978">
                  <c:v>-136.35318056099999</c:v>
                </c:pt>
                <c:pt idx="3979">
                  <c:v>-163.274990086</c:v>
                </c:pt>
                <c:pt idx="3980">
                  <c:v>-149.69839085000001</c:v>
                </c:pt>
                <c:pt idx="3981">
                  <c:v>-135.510351165</c:v>
                </c:pt>
                <c:pt idx="3982">
                  <c:v>-124.50881751599999</c:v>
                </c:pt>
                <c:pt idx="3983">
                  <c:v>-92.685958248000006</c:v>
                </c:pt>
                <c:pt idx="3984">
                  <c:v>22.319701079000001</c:v>
                </c:pt>
                <c:pt idx="3985">
                  <c:v>0.67241425099999996</c:v>
                </c:pt>
                <c:pt idx="3986">
                  <c:v>-146.15337102000001</c:v>
                </c:pt>
                <c:pt idx="3987">
                  <c:v>-164.409801934</c:v>
                </c:pt>
                <c:pt idx="3988">
                  <c:v>-63.518951839000003</c:v>
                </c:pt>
                <c:pt idx="3989">
                  <c:v>44.740535448000003</c:v>
                </c:pt>
                <c:pt idx="3990">
                  <c:v>-63.027162750999999</c:v>
                </c:pt>
                <c:pt idx="3991">
                  <c:v>-83.547223603999996</c:v>
                </c:pt>
                <c:pt idx="3992">
                  <c:v>82.181501475000005</c:v>
                </c:pt>
                <c:pt idx="3993">
                  <c:v>-140.152681382</c:v>
                </c:pt>
                <c:pt idx="3994">
                  <c:v>-207.66183254800001</c:v>
                </c:pt>
                <c:pt idx="3995">
                  <c:v>-116.028042411</c:v>
                </c:pt>
                <c:pt idx="3996">
                  <c:v>-53.240705800999997</c:v>
                </c:pt>
                <c:pt idx="3997">
                  <c:v>-121.531077584</c:v>
                </c:pt>
                <c:pt idx="3998">
                  <c:v>-64.216505112999997</c:v>
                </c:pt>
                <c:pt idx="3999">
                  <c:v>73.955327711999999</c:v>
                </c:pt>
                <c:pt idx="4000">
                  <c:v>-151.85493173</c:v>
                </c:pt>
                <c:pt idx="4001">
                  <c:v>-179.76245754799999</c:v>
                </c:pt>
                <c:pt idx="4002">
                  <c:v>-56.931642390999997</c:v>
                </c:pt>
                <c:pt idx="4003">
                  <c:v>-7.1573255290000004</c:v>
                </c:pt>
                <c:pt idx="4004">
                  <c:v>-95.686723603000004</c:v>
                </c:pt>
                <c:pt idx="4005">
                  <c:v>-50.026801782</c:v>
                </c:pt>
                <c:pt idx="4006">
                  <c:v>86.537868388000007</c:v>
                </c:pt>
                <c:pt idx="4007">
                  <c:v>-14.624655565999999</c:v>
                </c:pt>
                <c:pt idx="4008">
                  <c:v>-97.800646697999994</c:v>
                </c:pt>
                <c:pt idx="4009">
                  <c:v>-169.88344560100001</c:v>
                </c:pt>
                <c:pt idx="4010">
                  <c:v>-141.918266338</c:v>
                </c:pt>
                <c:pt idx="4011">
                  <c:v>-36.723921932000003</c:v>
                </c:pt>
                <c:pt idx="4012">
                  <c:v>-68.311608992000004</c:v>
                </c:pt>
                <c:pt idx="4013">
                  <c:v>-50.389833830999997</c:v>
                </c:pt>
                <c:pt idx="4014">
                  <c:v>-5.9101233390000001</c:v>
                </c:pt>
                <c:pt idx="4015">
                  <c:v>-174.22370297399999</c:v>
                </c:pt>
                <c:pt idx="4016">
                  <c:v>-178.55257005999999</c:v>
                </c:pt>
                <c:pt idx="4017">
                  <c:v>-62.743523160999999</c:v>
                </c:pt>
                <c:pt idx="4018">
                  <c:v>1.8372883799999999</c:v>
                </c:pt>
                <c:pt idx="4019">
                  <c:v>-83.930375908000002</c:v>
                </c:pt>
                <c:pt idx="4020">
                  <c:v>-58.238376520000003</c:v>
                </c:pt>
                <c:pt idx="4021">
                  <c:v>134.05646873500001</c:v>
                </c:pt>
                <c:pt idx="4022">
                  <c:v>-114.215656133</c:v>
                </c:pt>
                <c:pt idx="4023">
                  <c:v>-176.44442735000001</c:v>
                </c:pt>
                <c:pt idx="4024">
                  <c:v>-42.073833739000001</c:v>
                </c:pt>
                <c:pt idx="4025">
                  <c:v>28.417411057999999</c:v>
                </c:pt>
                <c:pt idx="4026">
                  <c:v>-83.910429805999996</c:v>
                </c:pt>
                <c:pt idx="4027">
                  <c:v>-42.943843074999997</c:v>
                </c:pt>
                <c:pt idx="4028">
                  <c:v>90.260372364000006</c:v>
                </c:pt>
                <c:pt idx="4029">
                  <c:v>-81.465148411000001</c:v>
                </c:pt>
                <c:pt idx="4030">
                  <c:v>-128.99070210799999</c:v>
                </c:pt>
                <c:pt idx="4031">
                  <c:v>-133.19758012899999</c:v>
                </c:pt>
                <c:pt idx="4032">
                  <c:v>-96.698871795000002</c:v>
                </c:pt>
                <c:pt idx="4033">
                  <c:v>-58.123457776000002</c:v>
                </c:pt>
                <c:pt idx="4034">
                  <c:v>-17.685827507999999</c:v>
                </c:pt>
                <c:pt idx="4035">
                  <c:v>59.247264016999999</c:v>
                </c:pt>
                <c:pt idx="4036">
                  <c:v>13.084624995</c:v>
                </c:pt>
                <c:pt idx="4037">
                  <c:v>-78.595679481999994</c:v>
                </c:pt>
                <c:pt idx="4038">
                  <c:v>-79.085990100000004</c:v>
                </c:pt>
                <c:pt idx="4039">
                  <c:v>-25.369981488000001</c:v>
                </c:pt>
                <c:pt idx="4040">
                  <c:v>46.936686145000003</c:v>
                </c:pt>
                <c:pt idx="4041">
                  <c:v>-33.417012370999998</c:v>
                </c:pt>
                <c:pt idx="4042">
                  <c:v>0.71356056099999998</c:v>
                </c:pt>
                <c:pt idx="4043">
                  <c:v>131.56928255400001</c:v>
                </c:pt>
                <c:pt idx="4044">
                  <c:v>-124.108925052</c:v>
                </c:pt>
                <c:pt idx="4045">
                  <c:v>-199.186153287</c:v>
                </c:pt>
                <c:pt idx="4046">
                  <c:v>-56.618707366999999</c:v>
                </c:pt>
                <c:pt idx="4047">
                  <c:v>30.574887861000001</c:v>
                </c:pt>
                <c:pt idx="4048">
                  <c:v>-64.356395947999999</c:v>
                </c:pt>
                <c:pt idx="4049">
                  <c:v>-57.207518055000001</c:v>
                </c:pt>
                <c:pt idx="4050">
                  <c:v>124.64365597</c:v>
                </c:pt>
                <c:pt idx="4051">
                  <c:v>-61.395894288999997</c:v>
                </c:pt>
                <c:pt idx="4052">
                  <c:v>-97.304367209999995</c:v>
                </c:pt>
                <c:pt idx="4053">
                  <c:v>-8.6899754720000004</c:v>
                </c:pt>
                <c:pt idx="4054">
                  <c:v>32.142141862999999</c:v>
                </c:pt>
                <c:pt idx="4055">
                  <c:v>-25.555542418000002</c:v>
                </c:pt>
                <c:pt idx="4056">
                  <c:v>44.705739755000003</c:v>
                </c:pt>
                <c:pt idx="4057">
                  <c:v>143.222396683</c:v>
                </c:pt>
                <c:pt idx="4058">
                  <c:v>-9.965349346</c:v>
                </c:pt>
                <c:pt idx="4059">
                  <c:v>-64.428502863999995</c:v>
                </c:pt>
                <c:pt idx="4060">
                  <c:v>-88.727885197000006</c:v>
                </c:pt>
                <c:pt idx="4061">
                  <c:v>-70.388479744999998</c:v>
                </c:pt>
                <c:pt idx="4062">
                  <c:v>-14.536297858999999</c:v>
                </c:pt>
                <c:pt idx="4063">
                  <c:v>-46.423219306</c:v>
                </c:pt>
                <c:pt idx="4064">
                  <c:v>34.989554914000003</c:v>
                </c:pt>
                <c:pt idx="4065">
                  <c:v>75.001910078999998</c:v>
                </c:pt>
                <c:pt idx="4066">
                  <c:v>-107.924130783</c:v>
                </c:pt>
                <c:pt idx="4067">
                  <c:v>-141.74520641800001</c:v>
                </c:pt>
                <c:pt idx="4068">
                  <c:v>-8.2234880849999996</c:v>
                </c:pt>
                <c:pt idx="4069">
                  <c:v>95.756568052000006</c:v>
                </c:pt>
                <c:pt idx="4070">
                  <c:v>3.2437406000000002</c:v>
                </c:pt>
                <c:pt idx="4071">
                  <c:v>-21.094362834999998</c:v>
                </c:pt>
                <c:pt idx="4072">
                  <c:v>164.831960624</c:v>
                </c:pt>
                <c:pt idx="4073">
                  <c:v>-45.634413115000001</c:v>
                </c:pt>
                <c:pt idx="4074">
                  <c:v>-97.241594575999997</c:v>
                </c:pt>
                <c:pt idx="4075">
                  <c:v>2.4487294570000002</c:v>
                </c:pt>
                <c:pt idx="4076">
                  <c:v>40.432575745999998</c:v>
                </c:pt>
                <c:pt idx="4077">
                  <c:v>-47.368074823999997</c:v>
                </c:pt>
                <c:pt idx="4078">
                  <c:v>38.355689927999997</c:v>
                </c:pt>
                <c:pt idx="4079">
                  <c:v>159.51765378900001</c:v>
                </c:pt>
                <c:pt idx="4080">
                  <c:v>-61.994813622000002</c:v>
                </c:pt>
                <c:pt idx="4081">
                  <c:v>-111.2565214</c:v>
                </c:pt>
                <c:pt idx="4082">
                  <c:v>-43.212130735000002</c:v>
                </c:pt>
                <c:pt idx="4083">
                  <c:v>12.243768575000001</c:v>
                </c:pt>
                <c:pt idx="4084">
                  <c:v>-1.2338069780000001</c:v>
                </c:pt>
                <c:pt idx="4085">
                  <c:v>10.187043855000001</c:v>
                </c:pt>
                <c:pt idx="4086">
                  <c:v>128.47645561600001</c:v>
                </c:pt>
                <c:pt idx="4087">
                  <c:v>101.616153403</c:v>
                </c:pt>
                <c:pt idx="4088">
                  <c:v>7.3330825600000002</c:v>
                </c:pt>
                <c:pt idx="4089">
                  <c:v>-45.971262330999998</c:v>
                </c:pt>
                <c:pt idx="4090">
                  <c:v>-12.388803454</c:v>
                </c:pt>
                <c:pt idx="4091">
                  <c:v>105.838074405</c:v>
                </c:pt>
                <c:pt idx="4092">
                  <c:v>53.432284713999998</c:v>
                </c:pt>
                <c:pt idx="4093">
                  <c:v>54.977284376999997</c:v>
                </c:pt>
                <c:pt idx="4094">
                  <c:v>135.17503780199999</c:v>
                </c:pt>
                <c:pt idx="4095">
                  <c:v>-80.110127160999994</c:v>
                </c:pt>
                <c:pt idx="4096">
                  <c:v>-106.955841764</c:v>
                </c:pt>
                <c:pt idx="4097">
                  <c:v>24.746040468</c:v>
                </c:pt>
                <c:pt idx="4098">
                  <c:v>72.961725798000003</c:v>
                </c:pt>
                <c:pt idx="4099">
                  <c:v>-24.295448246999999</c:v>
                </c:pt>
                <c:pt idx="4100">
                  <c:v>24.834244062</c:v>
                </c:pt>
                <c:pt idx="4101">
                  <c:v>224.108619404</c:v>
                </c:pt>
                <c:pt idx="4102">
                  <c:v>-0.167894337</c:v>
                </c:pt>
                <c:pt idx="4103">
                  <c:v>-67.862245754</c:v>
                </c:pt>
                <c:pt idx="4104">
                  <c:v>57.314052285000002</c:v>
                </c:pt>
                <c:pt idx="4105">
                  <c:v>136.00615997599999</c:v>
                </c:pt>
                <c:pt idx="4106">
                  <c:v>54.057730018000001</c:v>
                </c:pt>
                <c:pt idx="4107">
                  <c:v>78.988229189999998</c:v>
                </c:pt>
                <c:pt idx="4108">
                  <c:v>183.901354782</c:v>
                </c:pt>
                <c:pt idx="4109">
                  <c:v>60.182254303999997</c:v>
                </c:pt>
                <c:pt idx="4110">
                  <c:v>16.245442698000002</c:v>
                </c:pt>
                <c:pt idx="4111">
                  <c:v>-35.650342477000002</c:v>
                </c:pt>
                <c:pt idx="4112">
                  <c:v>-41.680372523999999</c:v>
                </c:pt>
                <c:pt idx="4113">
                  <c:v>33.767480499000001</c:v>
                </c:pt>
                <c:pt idx="4114">
                  <c:v>53.578894652000002</c:v>
                </c:pt>
                <c:pt idx="4115">
                  <c:v>122.06354423800001</c:v>
                </c:pt>
                <c:pt idx="4116">
                  <c:v>104.653958683</c:v>
                </c:pt>
                <c:pt idx="4117">
                  <c:v>-52.701056225999999</c:v>
                </c:pt>
                <c:pt idx="4118">
                  <c:v>-36.802152907999997</c:v>
                </c:pt>
                <c:pt idx="4119">
                  <c:v>89.552902607999997</c:v>
                </c:pt>
                <c:pt idx="4120">
                  <c:v>162.19092688200001</c:v>
                </c:pt>
                <c:pt idx="4121">
                  <c:v>37.772324646999998</c:v>
                </c:pt>
                <c:pt idx="4122">
                  <c:v>52.851904415999996</c:v>
                </c:pt>
                <c:pt idx="4123">
                  <c:v>257.89870321400002</c:v>
                </c:pt>
                <c:pt idx="4124">
                  <c:v>16.259096234000001</c:v>
                </c:pt>
                <c:pt idx="4125">
                  <c:v>-79.281588436999996</c:v>
                </c:pt>
                <c:pt idx="4126">
                  <c:v>28.335667480000001</c:v>
                </c:pt>
                <c:pt idx="4127">
                  <c:v>113.44088471400001</c:v>
                </c:pt>
                <c:pt idx="4128">
                  <c:v>33.146679126999999</c:v>
                </c:pt>
                <c:pt idx="4129">
                  <c:v>73.506360248999997</c:v>
                </c:pt>
                <c:pt idx="4130">
                  <c:v>183.885490877</c:v>
                </c:pt>
                <c:pt idx="4131">
                  <c:v>-1.8249235130000001</c:v>
                </c:pt>
                <c:pt idx="4132">
                  <c:v>-22.475941171999999</c:v>
                </c:pt>
                <c:pt idx="4133">
                  <c:v>45.073059870000002</c:v>
                </c:pt>
                <c:pt idx="4134">
                  <c:v>64.799028079999999</c:v>
                </c:pt>
                <c:pt idx="4135">
                  <c:v>36.471751107000003</c:v>
                </c:pt>
                <c:pt idx="4136">
                  <c:v>104.966982934</c:v>
                </c:pt>
                <c:pt idx="4137">
                  <c:v>225.333565873</c:v>
                </c:pt>
                <c:pt idx="4138">
                  <c:v>136.97730339</c:v>
                </c:pt>
                <c:pt idx="4139">
                  <c:v>36.396037782999997</c:v>
                </c:pt>
                <c:pt idx="4140">
                  <c:v>11.512456156000001</c:v>
                </c:pt>
                <c:pt idx="4141">
                  <c:v>59.736655059</c:v>
                </c:pt>
                <c:pt idx="4142">
                  <c:v>154.316858599</c:v>
                </c:pt>
                <c:pt idx="4143">
                  <c:v>70.080856521000001</c:v>
                </c:pt>
                <c:pt idx="4144">
                  <c:v>97.454880512000003</c:v>
                </c:pt>
                <c:pt idx="4145">
                  <c:v>203.65611615099999</c:v>
                </c:pt>
                <c:pt idx="4146">
                  <c:v>-6.6052114570000002</c:v>
                </c:pt>
                <c:pt idx="4147">
                  <c:v>-59.909632600000002</c:v>
                </c:pt>
                <c:pt idx="4148">
                  <c:v>56.124076774000002</c:v>
                </c:pt>
                <c:pt idx="4149">
                  <c:v>145.22175099</c:v>
                </c:pt>
                <c:pt idx="4150">
                  <c:v>78.179521156000007</c:v>
                </c:pt>
                <c:pt idx="4151">
                  <c:v>89.116576531999996</c:v>
                </c:pt>
                <c:pt idx="4152">
                  <c:v>257.31213286899998</c:v>
                </c:pt>
                <c:pt idx="4153">
                  <c:v>51.310838971000003</c:v>
                </c:pt>
                <c:pt idx="4154">
                  <c:v>21.915497166000002</c:v>
                </c:pt>
                <c:pt idx="4155">
                  <c:v>145.68670732300001</c:v>
                </c:pt>
                <c:pt idx="4156">
                  <c:v>186.97596730999999</c:v>
                </c:pt>
                <c:pt idx="4157">
                  <c:v>77.603535254999997</c:v>
                </c:pt>
                <c:pt idx="4158">
                  <c:v>151.405794829</c:v>
                </c:pt>
                <c:pt idx="4159">
                  <c:v>279.42509156900002</c:v>
                </c:pt>
                <c:pt idx="4160">
                  <c:v>106.620659225</c:v>
                </c:pt>
                <c:pt idx="4161">
                  <c:v>32.664619231000003</c:v>
                </c:pt>
                <c:pt idx="4162">
                  <c:v>12.778149012</c:v>
                </c:pt>
                <c:pt idx="4163">
                  <c:v>57.035644732000002</c:v>
                </c:pt>
                <c:pt idx="4164">
                  <c:v>117.56125799900001</c:v>
                </c:pt>
                <c:pt idx="4165">
                  <c:v>104.445393599</c:v>
                </c:pt>
                <c:pt idx="4166">
                  <c:v>169.895486686</c:v>
                </c:pt>
                <c:pt idx="4167">
                  <c:v>188.19969834299999</c:v>
                </c:pt>
                <c:pt idx="4168">
                  <c:v>63.662413665000003</c:v>
                </c:pt>
                <c:pt idx="4169">
                  <c:v>50.898820098000002</c:v>
                </c:pt>
                <c:pt idx="4170">
                  <c:v>122.44037164</c:v>
                </c:pt>
                <c:pt idx="4171">
                  <c:v>216.70235820799999</c:v>
                </c:pt>
                <c:pt idx="4172">
                  <c:v>142.61832248600001</c:v>
                </c:pt>
                <c:pt idx="4173">
                  <c:v>149.33151432700001</c:v>
                </c:pt>
                <c:pt idx="4174">
                  <c:v>292.403550387</c:v>
                </c:pt>
                <c:pt idx="4175">
                  <c:v>41.069800512999997</c:v>
                </c:pt>
                <c:pt idx="4176">
                  <c:v>-12.457080399000001</c:v>
                </c:pt>
                <c:pt idx="4177">
                  <c:v>119.14980169899999</c:v>
                </c:pt>
                <c:pt idx="4178">
                  <c:v>176.70231013700001</c:v>
                </c:pt>
                <c:pt idx="4179">
                  <c:v>56.602967989</c:v>
                </c:pt>
                <c:pt idx="4180">
                  <c:v>115.81154796200001</c:v>
                </c:pt>
                <c:pt idx="4181">
                  <c:v>284.66576123499999</c:v>
                </c:pt>
                <c:pt idx="4182">
                  <c:v>80.106108547000005</c:v>
                </c:pt>
                <c:pt idx="4183">
                  <c:v>21.008322526000001</c:v>
                </c:pt>
                <c:pt idx="4184">
                  <c:v>94.565081477000007</c:v>
                </c:pt>
                <c:pt idx="4185">
                  <c:v>162.51416626400001</c:v>
                </c:pt>
                <c:pt idx="4186">
                  <c:v>136.03644715999999</c:v>
                </c:pt>
                <c:pt idx="4187">
                  <c:v>173.29912081200001</c:v>
                </c:pt>
                <c:pt idx="4188">
                  <c:v>257.48041491999999</c:v>
                </c:pt>
                <c:pt idx="4189">
                  <c:v>180.59937894000001</c:v>
                </c:pt>
                <c:pt idx="4190">
                  <c:v>125.385438936</c:v>
                </c:pt>
                <c:pt idx="4191">
                  <c:v>83.942199360000004</c:v>
                </c:pt>
                <c:pt idx="4192">
                  <c:v>80.009206751999997</c:v>
                </c:pt>
                <c:pt idx="4193">
                  <c:v>158.88271935200001</c:v>
                </c:pt>
                <c:pt idx="4194">
                  <c:v>137.33614076999999</c:v>
                </c:pt>
                <c:pt idx="4195">
                  <c:v>190.973253892</c:v>
                </c:pt>
                <c:pt idx="4196">
                  <c:v>235.94173673500001</c:v>
                </c:pt>
                <c:pt idx="4197">
                  <c:v>10.584811970000001</c:v>
                </c:pt>
                <c:pt idx="4198">
                  <c:v>-6.839616489</c:v>
                </c:pt>
                <c:pt idx="4199">
                  <c:v>152.28439257100001</c:v>
                </c:pt>
                <c:pt idx="4200">
                  <c:v>232.28598487799999</c:v>
                </c:pt>
                <c:pt idx="4201">
                  <c:v>116.465793804</c:v>
                </c:pt>
                <c:pt idx="4202">
                  <c:v>115.830703156</c:v>
                </c:pt>
                <c:pt idx="4203">
                  <c:v>341.26896889800003</c:v>
                </c:pt>
                <c:pt idx="4204">
                  <c:v>136.62627369200001</c:v>
                </c:pt>
                <c:pt idx="4205">
                  <c:v>70.076521874999997</c:v>
                </c:pt>
                <c:pt idx="4206">
                  <c:v>157.60966879599999</c:v>
                </c:pt>
                <c:pt idx="4207">
                  <c:v>227.427523404</c:v>
                </c:pt>
                <c:pt idx="4208">
                  <c:v>157.46230516700001</c:v>
                </c:pt>
                <c:pt idx="4209">
                  <c:v>218.339733112</c:v>
                </c:pt>
                <c:pt idx="4210">
                  <c:v>269.16856498099997</c:v>
                </c:pt>
                <c:pt idx="4211">
                  <c:v>87.879605096999995</c:v>
                </c:pt>
                <c:pt idx="4212">
                  <c:v>60.904630343000001</c:v>
                </c:pt>
                <c:pt idx="4213">
                  <c:v>76.004984429999993</c:v>
                </c:pt>
                <c:pt idx="4214">
                  <c:v>91.924359835999994</c:v>
                </c:pt>
                <c:pt idx="4215">
                  <c:v>102.508393738</c:v>
                </c:pt>
                <c:pt idx="4216">
                  <c:v>132.89996535500001</c:v>
                </c:pt>
                <c:pt idx="4217">
                  <c:v>248.950206995</c:v>
                </c:pt>
                <c:pt idx="4218">
                  <c:v>229.11764517899999</c:v>
                </c:pt>
                <c:pt idx="4219">
                  <c:v>83.038392967999997</c:v>
                </c:pt>
                <c:pt idx="4220">
                  <c:v>63.085011534000003</c:v>
                </c:pt>
                <c:pt idx="4221">
                  <c:v>163.67314751500001</c:v>
                </c:pt>
                <c:pt idx="4222">
                  <c:v>273.36473667299998</c:v>
                </c:pt>
                <c:pt idx="4223">
                  <c:v>167.461270571</c:v>
                </c:pt>
                <c:pt idx="4224">
                  <c:v>145.95856059600001</c:v>
                </c:pt>
                <c:pt idx="4225">
                  <c:v>310.35065958000001</c:v>
                </c:pt>
                <c:pt idx="4226">
                  <c:v>88.806157483000007</c:v>
                </c:pt>
                <c:pt idx="4227">
                  <c:v>23.122177814</c:v>
                </c:pt>
                <c:pt idx="4228">
                  <c:v>115.541727368</c:v>
                </c:pt>
                <c:pt idx="4229">
                  <c:v>176.362430483</c:v>
                </c:pt>
                <c:pt idx="4230">
                  <c:v>107.583417704</c:v>
                </c:pt>
                <c:pt idx="4231">
                  <c:v>166.35905648900001</c:v>
                </c:pt>
                <c:pt idx="4232">
                  <c:v>306.19895234099999</c:v>
                </c:pt>
                <c:pt idx="4233">
                  <c:v>79.010595328999997</c:v>
                </c:pt>
                <c:pt idx="4234">
                  <c:v>49.931594750999999</c:v>
                </c:pt>
                <c:pt idx="4235">
                  <c:v>173.44526002500001</c:v>
                </c:pt>
                <c:pt idx="4236">
                  <c:v>224.923238658</c:v>
                </c:pt>
                <c:pt idx="4237">
                  <c:v>137.32728548700001</c:v>
                </c:pt>
                <c:pt idx="4238">
                  <c:v>180.576974678</c:v>
                </c:pt>
                <c:pt idx="4239">
                  <c:v>317.06903769899998</c:v>
                </c:pt>
                <c:pt idx="4240">
                  <c:v>217.37621896499999</c:v>
                </c:pt>
                <c:pt idx="4241">
                  <c:v>135.52700535</c:v>
                </c:pt>
                <c:pt idx="4242">
                  <c:v>62.215047357000003</c:v>
                </c:pt>
                <c:pt idx="4243">
                  <c:v>88.796533707999998</c:v>
                </c:pt>
                <c:pt idx="4244">
                  <c:v>194.573826529</c:v>
                </c:pt>
                <c:pt idx="4245">
                  <c:v>164.87017784099999</c:v>
                </c:pt>
                <c:pt idx="4246">
                  <c:v>183.25162278400001</c:v>
                </c:pt>
                <c:pt idx="4247">
                  <c:v>225.32121717800001</c:v>
                </c:pt>
                <c:pt idx="4248">
                  <c:v>56.951538911</c:v>
                </c:pt>
                <c:pt idx="4249">
                  <c:v>54.255323728999997</c:v>
                </c:pt>
                <c:pt idx="4250">
                  <c:v>171.52507695200001</c:v>
                </c:pt>
                <c:pt idx="4251">
                  <c:v>228.978107499</c:v>
                </c:pt>
                <c:pt idx="4252">
                  <c:v>147.430133824</c:v>
                </c:pt>
                <c:pt idx="4253">
                  <c:v>174.00640193699999</c:v>
                </c:pt>
                <c:pt idx="4254">
                  <c:v>368.15854754700001</c:v>
                </c:pt>
                <c:pt idx="4255">
                  <c:v>119.807742965</c:v>
                </c:pt>
                <c:pt idx="4256">
                  <c:v>55.513622533000003</c:v>
                </c:pt>
                <c:pt idx="4257">
                  <c:v>189.52256289300001</c:v>
                </c:pt>
                <c:pt idx="4258">
                  <c:v>261.42005497500003</c:v>
                </c:pt>
                <c:pt idx="4259">
                  <c:v>150.72396418</c:v>
                </c:pt>
                <c:pt idx="4260">
                  <c:v>189.72012912700001</c:v>
                </c:pt>
                <c:pt idx="4261">
                  <c:v>321.57397320500002</c:v>
                </c:pt>
                <c:pt idx="4262">
                  <c:v>150.843088268</c:v>
                </c:pt>
                <c:pt idx="4263">
                  <c:v>104.82190307899999</c:v>
                </c:pt>
                <c:pt idx="4264">
                  <c:v>100.803125549</c:v>
                </c:pt>
                <c:pt idx="4265">
                  <c:v>134.88034048599999</c:v>
                </c:pt>
                <c:pt idx="4266">
                  <c:v>172.95259738799999</c:v>
                </c:pt>
                <c:pt idx="4267">
                  <c:v>214.901646986</c:v>
                </c:pt>
                <c:pt idx="4268">
                  <c:v>293.24333423299998</c:v>
                </c:pt>
                <c:pt idx="4269">
                  <c:v>244.59022800299999</c:v>
                </c:pt>
                <c:pt idx="4270">
                  <c:v>151.56272932799999</c:v>
                </c:pt>
                <c:pt idx="4271">
                  <c:v>151.67257548200001</c:v>
                </c:pt>
                <c:pt idx="4272">
                  <c:v>206.82158251000001</c:v>
                </c:pt>
                <c:pt idx="4273">
                  <c:v>278.96469704200001</c:v>
                </c:pt>
                <c:pt idx="4274">
                  <c:v>195.75466681399999</c:v>
                </c:pt>
                <c:pt idx="4275">
                  <c:v>229.41195665000001</c:v>
                </c:pt>
                <c:pt idx="4276">
                  <c:v>361.71312419700001</c:v>
                </c:pt>
                <c:pt idx="4277">
                  <c:v>106.769043463</c:v>
                </c:pt>
                <c:pt idx="4278">
                  <c:v>29.238559841000001</c:v>
                </c:pt>
                <c:pt idx="4279">
                  <c:v>169.94678301600001</c:v>
                </c:pt>
                <c:pt idx="4280">
                  <c:v>257.46027433</c:v>
                </c:pt>
                <c:pt idx="4281">
                  <c:v>163.902063352</c:v>
                </c:pt>
                <c:pt idx="4282">
                  <c:v>170.17667047099999</c:v>
                </c:pt>
                <c:pt idx="4283">
                  <c:v>348.92162607300003</c:v>
                </c:pt>
                <c:pt idx="4284">
                  <c:v>162.458702996</c:v>
                </c:pt>
                <c:pt idx="4285">
                  <c:v>127.331700552</c:v>
                </c:pt>
                <c:pt idx="4286">
                  <c:v>216.785661812</c:v>
                </c:pt>
                <c:pt idx="4287">
                  <c:v>254.664028989</c:v>
                </c:pt>
                <c:pt idx="4288">
                  <c:v>194.764246816</c:v>
                </c:pt>
                <c:pt idx="4289">
                  <c:v>265.37886032599999</c:v>
                </c:pt>
                <c:pt idx="4290">
                  <c:v>365.02618751199998</c:v>
                </c:pt>
                <c:pt idx="4291">
                  <c:v>210.29774983499999</c:v>
                </c:pt>
                <c:pt idx="4292">
                  <c:v>152.91201110200001</c:v>
                </c:pt>
                <c:pt idx="4293">
                  <c:v>127.68164382800001</c:v>
                </c:pt>
                <c:pt idx="4294">
                  <c:v>146.83061726299999</c:v>
                </c:pt>
                <c:pt idx="4295">
                  <c:v>203.325771387</c:v>
                </c:pt>
                <c:pt idx="4296">
                  <c:v>168.10068758200001</c:v>
                </c:pt>
                <c:pt idx="4297">
                  <c:v>247.252646715</c:v>
                </c:pt>
                <c:pt idx="4298">
                  <c:v>287.85870287199998</c:v>
                </c:pt>
                <c:pt idx="4299">
                  <c:v>105.554474004</c:v>
                </c:pt>
                <c:pt idx="4300">
                  <c:v>70.279054033999998</c:v>
                </c:pt>
                <c:pt idx="4301">
                  <c:v>200.54749672899999</c:v>
                </c:pt>
                <c:pt idx="4302">
                  <c:v>303.45183211900002</c:v>
                </c:pt>
                <c:pt idx="4303">
                  <c:v>214.020005575</c:v>
                </c:pt>
                <c:pt idx="4304">
                  <c:v>190.27561169399999</c:v>
                </c:pt>
                <c:pt idx="4305">
                  <c:v>372.47211103299998</c:v>
                </c:pt>
                <c:pt idx="4306">
                  <c:v>160.42166069800001</c:v>
                </c:pt>
                <c:pt idx="4307">
                  <c:v>108.967405993</c:v>
                </c:pt>
                <c:pt idx="4308">
                  <c:v>209.849156908</c:v>
                </c:pt>
                <c:pt idx="4309">
                  <c:v>246.32551958299999</c:v>
                </c:pt>
                <c:pt idx="4310">
                  <c:v>155.25603857999999</c:v>
                </c:pt>
                <c:pt idx="4311">
                  <c:v>240.445036926</c:v>
                </c:pt>
                <c:pt idx="4312">
                  <c:v>362.72876394399998</c:v>
                </c:pt>
                <c:pt idx="4313">
                  <c:v>141.46120358300001</c:v>
                </c:pt>
                <c:pt idx="4314">
                  <c:v>88.661481624999993</c:v>
                </c:pt>
                <c:pt idx="4315">
                  <c:v>154.68814450599999</c:v>
                </c:pt>
                <c:pt idx="4316">
                  <c:v>210.461153301</c:v>
                </c:pt>
                <c:pt idx="4317">
                  <c:v>198.044014433</c:v>
                </c:pt>
                <c:pt idx="4318">
                  <c:v>207.755471957</c:v>
                </c:pt>
                <c:pt idx="4319">
                  <c:v>322.63301967000001</c:v>
                </c:pt>
                <c:pt idx="4320">
                  <c:v>295.64656771900002</c:v>
                </c:pt>
                <c:pt idx="4321">
                  <c:v>202.20041243</c:v>
                </c:pt>
                <c:pt idx="4322">
                  <c:v>149.523622496</c:v>
                </c:pt>
                <c:pt idx="4323">
                  <c:v>179.34287465</c:v>
                </c:pt>
                <c:pt idx="4324">
                  <c:v>295.57337819999998</c:v>
                </c:pt>
                <c:pt idx="4325">
                  <c:v>243.67818429799999</c:v>
                </c:pt>
                <c:pt idx="4326">
                  <c:v>246.30830657600001</c:v>
                </c:pt>
                <c:pt idx="4327">
                  <c:v>324.08543885199998</c:v>
                </c:pt>
                <c:pt idx="4328">
                  <c:v>106.05206141399999</c:v>
                </c:pt>
                <c:pt idx="4329">
                  <c:v>78.420367296999999</c:v>
                </c:pt>
                <c:pt idx="4330">
                  <c:v>211.28778236599999</c:v>
                </c:pt>
                <c:pt idx="4331">
                  <c:v>259.92943760600002</c:v>
                </c:pt>
                <c:pt idx="4332">
                  <c:v>158.55978913600001</c:v>
                </c:pt>
                <c:pt idx="4333">
                  <c:v>205.818046512</c:v>
                </c:pt>
                <c:pt idx="4334">
                  <c:v>405.91113771400001</c:v>
                </c:pt>
                <c:pt idx="4335">
                  <c:v>182.338318856</c:v>
                </c:pt>
                <c:pt idx="4336">
                  <c:v>112.428735567</c:v>
                </c:pt>
                <c:pt idx="4337">
                  <c:v>234.40789486</c:v>
                </c:pt>
                <c:pt idx="4338">
                  <c:v>312.48682794400003</c:v>
                </c:pt>
                <c:pt idx="4339">
                  <c:v>231.49881471099999</c:v>
                </c:pt>
                <c:pt idx="4340">
                  <c:v>256.781090382</c:v>
                </c:pt>
                <c:pt idx="4341">
                  <c:v>357.10374121000001</c:v>
                </c:pt>
                <c:pt idx="4342">
                  <c:v>231.94989925199999</c:v>
                </c:pt>
                <c:pt idx="4343">
                  <c:v>188.31617607199999</c:v>
                </c:pt>
                <c:pt idx="4344">
                  <c:v>137.46030119900001</c:v>
                </c:pt>
                <c:pt idx="4345">
                  <c:v>128.918349737</c:v>
                </c:pt>
                <c:pt idx="4346">
                  <c:v>201.06542881300001</c:v>
                </c:pt>
                <c:pt idx="4347">
                  <c:v>220.375071494</c:v>
                </c:pt>
                <c:pt idx="4348">
                  <c:v>290.02401501700001</c:v>
                </c:pt>
                <c:pt idx="4349">
                  <c:v>272.08479006900001</c:v>
                </c:pt>
                <c:pt idx="4350">
                  <c:v>110.85596289599999</c:v>
                </c:pt>
                <c:pt idx="4351">
                  <c:v>124.67530667299999</c:v>
                </c:pt>
                <c:pt idx="4352">
                  <c:v>251.525539036</c:v>
                </c:pt>
                <c:pt idx="4353">
                  <c:v>324.82148905899999</c:v>
                </c:pt>
                <c:pt idx="4354">
                  <c:v>197.572598365</c:v>
                </c:pt>
                <c:pt idx="4355">
                  <c:v>209.163373936</c:v>
                </c:pt>
                <c:pt idx="4356">
                  <c:v>414.16163068899999</c:v>
                </c:pt>
                <c:pt idx="4357">
                  <c:v>173.31633595299999</c:v>
                </c:pt>
                <c:pt idx="4358">
                  <c:v>77.404403779999996</c:v>
                </c:pt>
                <c:pt idx="4359">
                  <c:v>180.74355633100001</c:v>
                </c:pt>
                <c:pt idx="4360">
                  <c:v>263.93436411900001</c:v>
                </c:pt>
                <c:pt idx="4361">
                  <c:v>184.12869569700001</c:v>
                </c:pt>
                <c:pt idx="4362">
                  <c:v>225.48619556</c:v>
                </c:pt>
                <c:pt idx="4363">
                  <c:v>332.19232858700002</c:v>
                </c:pt>
                <c:pt idx="4364">
                  <c:v>143.50009843800001</c:v>
                </c:pt>
                <c:pt idx="4365">
                  <c:v>122.17897859599999</c:v>
                </c:pt>
                <c:pt idx="4366">
                  <c:v>190.80970433600001</c:v>
                </c:pt>
                <c:pt idx="4367">
                  <c:v>209.81421498</c:v>
                </c:pt>
                <c:pt idx="4368">
                  <c:v>176.961312765</c:v>
                </c:pt>
                <c:pt idx="4369">
                  <c:v>243.545820475</c:v>
                </c:pt>
                <c:pt idx="4370">
                  <c:v>364.62139137399998</c:v>
                </c:pt>
                <c:pt idx="4371">
                  <c:v>276.69161961700001</c:v>
                </c:pt>
                <c:pt idx="4372">
                  <c:v>172.817494227</c:v>
                </c:pt>
                <c:pt idx="4373">
                  <c:v>144.52632748600001</c:v>
                </c:pt>
                <c:pt idx="4374">
                  <c:v>192.26448280100001</c:v>
                </c:pt>
                <c:pt idx="4375">
                  <c:v>287.61765108100002</c:v>
                </c:pt>
                <c:pt idx="4376">
                  <c:v>202.68946057100001</c:v>
                </c:pt>
                <c:pt idx="4377">
                  <c:v>225.282549066</c:v>
                </c:pt>
                <c:pt idx="4378">
                  <c:v>330.02915943300002</c:v>
                </c:pt>
                <c:pt idx="4379">
                  <c:v>120.27261592000001</c:v>
                </c:pt>
                <c:pt idx="4380">
                  <c:v>67.460489377000002</c:v>
                </c:pt>
                <c:pt idx="4381">
                  <c:v>179.940449296</c:v>
                </c:pt>
                <c:pt idx="4382">
                  <c:v>265.69438717499997</c:v>
                </c:pt>
                <c:pt idx="4383">
                  <c:v>198.14830817199999</c:v>
                </c:pt>
                <c:pt idx="4384">
                  <c:v>210.155541451</c:v>
                </c:pt>
                <c:pt idx="4385">
                  <c:v>376.71208511700002</c:v>
                </c:pt>
                <c:pt idx="4386">
                  <c:v>166.45601151100001</c:v>
                </c:pt>
                <c:pt idx="4387">
                  <c:v>135.20481646299999</c:v>
                </c:pt>
                <c:pt idx="4388">
                  <c:v>259.64977687099997</c:v>
                </c:pt>
                <c:pt idx="4389">
                  <c:v>301.28823712799999</c:v>
                </c:pt>
                <c:pt idx="4390">
                  <c:v>188.13920521</c:v>
                </c:pt>
                <c:pt idx="4391">
                  <c:v>258.66028629800002</c:v>
                </c:pt>
                <c:pt idx="4392">
                  <c:v>386.52842420000002</c:v>
                </c:pt>
                <c:pt idx="4393">
                  <c:v>214.43407568699999</c:v>
                </c:pt>
                <c:pt idx="4394">
                  <c:v>138.95834164300001</c:v>
                </c:pt>
                <c:pt idx="4395">
                  <c:v>114.69299038600001</c:v>
                </c:pt>
                <c:pt idx="4396">
                  <c:v>157.27707865100001</c:v>
                </c:pt>
                <c:pt idx="4397">
                  <c:v>218.17048226700001</c:v>
                </c:pt>
                <c:pt idx="4398">
                  <c:v>205.88721430800001</c:v>
                </c:pt>
                <c:pt idx="4399">
                  <c:v>266.80081803799999</c:v>
                </c:pt>
                <c:pt idx="4400">
                  <c:v>282.17034690899999</c:v>
                </c:pt>
                <c:pt idx="4401">
                  <c:v>157.50523517400001</c:v>
                </c:pt>
                <c:pt idx="4402">
                  <c:v>145.47098497100001</c:v>
                </c:pt>
                <c:pt idx="4403">
                  <c:v>215.25934415399999</c:v>
                </c:pt>
                <c:pt idx="4404">
                  <c:v>305.030924416</c:v>
                </c:pt>
                <c:pt idx="4405">
                  <c:v>229.14621180099999</c:v>
                </c:pt>
                <c:pt idx="4406">
                  <c:v>236.64390269</c:v>
                </c:pt>
                <c:pt idx="4407">
                  <c:v>379.81725976899997</c:v>
                </c:pt>
                <c:pt idx="4408">
                  <c:v>124.115862229</c:v>
                </c:pt>
                <c:pt idx="4409">
                  <c:v>67.379933976000004</c:v>
                </c:pt>
                <c:pt idx="4410">
                  <c:v>198.90683108499999</c:v>
                </c:pt>
                <c:pt idx="4411">
                  <c:v>257.09485223600001</c:v>
                </c:pt>
                <c:pt idx="4412">
                  <c:v>135.270449103</c:v>
                </c:pt>
                <c:pt idx="4413">
                  <c:v>189.85613821000001</c:v>
                </c:pt>
                <c:pt idx="4414">
                  <c:v>357.43979277400001</c:v>
                </c:pt>
                <c:pt idx="4415">
                  <c:v>153.47424187799999</c:v>
                </c:pt>
                <c:pt idx="4416">
                  <c:v>94.423975419000001</c:v>
                </c:pt>
                <c:pt idx="4417">
                  <c:v>163.54602310199999</c:v>
                </c:pt>
                <c:pt idx="4418">
                  <c:v>228.34070658900001</c:v>
                </c:pt>
                <c:pt idx="4419">
                  <c:v>201.283408455</c:v>
                </c:pt>
                <c:pt idx="4420">
                  <c:v>239.63603983799999</c:v>
                </c:pt>
                <c:pt idx="4421">
                  <c:v>321.04598135700002</c:v>
                </c:pt>
                <c:pt idx="4422">
                  <c:v>239.736469099</c:v>
                </c:pt>
                <c:pt idx="4423">
                  <c:v>183.18624953200001</c:v>
                </c:pt>
                <c:pt idx="4424">
                  <c:v>142.308089704</c:v>
                </c:pt>
                <c:pt idx="4425">
                  <c:v>138.40763360099999</c:v>
                </c:pt>
                <c:pt idx="4426">
                  <c:v>212.63138591399999</c:v>
                </c:pt>
                <c:pt idx="4427">
                  <c:v>187.929530282</c:v>
                </c:pt>
                <c:pt idx="4428">
                  <c:v>241.63095965299999</c:v>
                </c:pt>
                <c:pt idx="4429">
                  <c:v>287.12386677199999</c:v>
                </c:pt>
                <c:pt idx="4430">
                  <c:v>59.124753820000002</c:v>
                </c:pt>
                <c:pt idx="4431">
                  <c:v>37.189167685000001</c:v>
                </c:pt>
                <c:pt idx="4432">
                  <c:v>194.90605700699999</c:v>
                </c:pt>
                <c:pt idx="4433">
                  <c:v>275.27398322699997</c:v>
                </c:pt>
                <c:pt idx="4434">
                  <c:v>159.70677518799999</c:v>
                </c:pt>
                <c:pt idx="4435">
                  <c:v>153.705665259</c:v>
                </c:pt>
                <c:pt idx="4436">
                  <c:v>376.37266603699999</c:v>
                </c:pt>
                <c:pt idx="4437">
                  <c:v>171.75495550299999</c:v>
                </c:pt>
                <c:pt idx="4438">
                  <c:v>105.602092962</c:v>
                </c:pt>
                <c:pt idx="4439">
                  <c:v>190.44007882700001</c:v>
                </c:pt>
                <c:pt idx="4440">
                  <c:v>255.83703197099999</c:v>
                </c:pt>
                <c:pt idx="4441">
                  <c:v>184.279774051</c:v>
                </c:pt>
                <c:pt idx="4442">
                  <c:v>246.16747499799999</c:v>
                </c:pt>
                <c:pt idx="4443">
                  <c:v>327.35146992699998</c:v>
                </c:pt>
                <c:pt idx="4444">
                  <c:v>140.36346834</c:v>
                </c:pt>
                <c:pt idx="4445">
                  <c:v>110.41958162100001</c:v>
                </c:pt>
                <c:pt idx="4446">
                  <c:v>125.41404005</c:v>
                </c:pt>
                <c:pt idx="4447">
                  <c:v>141.53679177399999</c:v>
                </c:pt>
                <c:pt idx="4448">
                  <c:v>149.015043534</c:v>
                </c:pt>
                <c:pt idx="4449">
                  <c:v>174.86135146500001</c:v>
                </c:pt>
                <c:pt idx="4450">
                  <c:v>289.56092618700001</c:v>
                </c:pt>
                <c:pt idx="4451">
                  <c:v>270.11830675599998</c:v>
                </c:pt>
                <c:pt idx="4452">
                  <c:v>123.527198126</c:v>
                </c:pt>
                <c:pt idx="4453">
                  <c:v>98.247988598999996</c:v>
                </c:pt>
                <c:pt idx="4454">
                  <c:v>195.850607774</c:v>
                </c:pt>
                <c:pt idx="4455">
                  <c:v>305.06617521800001</c:v>
                </c:pt>
                <c:pt idx="4456">
                  <c:v>199.64938752099999</c:v>
                </c:pt>
                <c:pt idx="4457">
                  <c:v>174.564576348</c:v>
                </c:pt>
                <c:pt idx="4458">
                  <c:v>334.79320414199998</c:v>
                </c:pt>
                <c:pt idx="4459">
                  <c:v>112.23457227900001</c:v>
                </c:pt>
                <c:pt idx="4460">
                  <c:v>46.667811141999998</c:v>
                </c:pt>
                <c:pt idx="4461">
                  <c:v>138.633108865</c:v>
                </c:pt>
                <c:pt idx="4462">
                  <c:v>194.548599588</c:v>
                </c:pt>
                <c:pt idx="4463">
                  <c:v>123.04295639599999</c:v>
                </c:pt>
                <c:pt idx="4464">
                  <c:v>181.75234480899999</c:v>
                </c:pt>
                <c:pt idx="4465">
                  <c:v>321.68145852700002</c:v>
                </c:pt>
                <c:pt idx="4466">
                  <c:v>90.983148404999994</c:v>
                </c:pt>
                <c:pt idx="4467">
                  <c:v>58.254342790999999</c:v>
                </c:pt>
                <c:pt idx="4468">
                  <c:v>180.58512608500001</c:v>
                </c:pt>
                <c:pt idx="4469">
                  <c:v>232.0930449</c:v>
                </c:pt>
                <c:pt idx="4470">
                  <c:v>143.78651014600001</c:v>
                </c:pt>
                <c:pt idx="4471">
                  <c:v>182.29906104700001</c:v>
                </c:pt>
                <c:pt idx="4472">
                  <c:v>316.36108212800002</c:v>
                </c:pt>
                <c:pt idx="4473">
                  <c:v>216.54261474699999</c:v>
                </c:pt>
                <c:pt idx="4474">
                  <c:v>134.46266421000001</c:v>
                </c:pt>
                <c:pt idx="4475">
                  <c:v>58.014906308999997</c:v>
                </c:pt>
                <c:pt idx="4476">
                  <c:v>81.021595962000006</c:v>
                </c:pt>
                <c:pt idx="4477">
                  <c:v>185.45346208199999</c:v>
                </c:pt>
                <c:pt idx="4478">
                  <c:v>156.05453731200001</c:v>
                </c:pt>
                <c:pt idx="4479">
                  <c:v>173.18241539499999</c:v>
                </c:pt>
                <c:pt idx="4480">
                  <c:v>210.70720669900001</c:v>
                </c:pt>
                <c:pt idx="4481">
                  <c:v>40.385127064999999</c:v>
                </c:pt>
                <c:pt idx="4482">
                  <c:v>37.165945841999999</c:v>
                </c:pt>
                <c:pt idx="4483">
                  <c:v>154.10707239199999</c:v>
                </c:pt>
                <c:pt idx="4484">
                  <c:v>208.35440360999999</c:v>
                </c:pt>
                <c:pt idx="4485">
                  <c:v>123.26529335799999</c:v>
                </c:pt>
                <c:pt idx="4486">
                  <c:v>148.64984688999999</c:v>
                </c:pt>
                <c:pt idx="4487">
                  <c:v>342.668104615</c:v>
                </c:pt>
                <c:pt idx="4488">
                  <c:v>92.607050630000003</c:v>
                </c:pt>
                <c:pt idx="4489">
                  <c:v>24.260115777999999</c:v>
                </c:pt>
                <c:pt idx="4490">
                  <c:v>155.943612616</c:v>
                </c:pt>
                <c:pt idx="4491">
                  <c:v>227.13090718999999</c:v>
                </c:pt>
                <c:pt idx="4492">
                  <c:v>116.02635993600001</c:v>
                </c:pt>
                <c:pt idx="4493">
                  <c:v>151.576267183</c:v>
                </c:pt>
                <c:pt idx="4494">
                  <c:v>280.11882376400001</c:v>
                </c:pt>
                <c:pt idx="4495">
                  <c:v>108.245186549</c:v>
                </c:pt>
                <c:pt idx="4496">
                  <c:v>61.526554085999997</c:v>
                </c:pt>
                <c:pt idx="4497">
                  <c:v>55.961535146000003</c:v>
                </c:pt>
                <c:pt idx="4498">
                  <c:v>86.075468884000003</c:v>
                </c:pt>
                <c:pt idx="4499">
                  <c:v>121.790594825</c:v>
                </c:pt>
                <c:pt idx="4500">
                  <c:v>163.09715726900001</c:v>
                </c:pt>
                <c:pt idx="4501">
                  <c:v>240.67473101600001</c:v>
                </c:pt>
                <c:pt idx="4502">
                  <c:v>188.37529429599999</c:v>
                </c:pt>
                <c:pt idx="4503">
                  <c:v>92.479473901000006</c:v>
                </c:pt>
                <c:pt idx="4504">
                  <c:v>91.120751697000003</c:v>
                </c:pt>
                <c:pt idx="4505">
                  <c:v>145.50350384399999</c:v>
                </c:pt>
                <c:pt idx="4506">
                  <c:v>215.92438693400001</c:v>
                </c:pt>
                <c:pt idx="4507">
                  <c:v>128.976690174</c:v>
                </c:pt>
                <c:pt idx="4508">
                  <c:v>160.53084806000001</c:v>
                </c:pt>
                <c:pt idx="4509">
                  <c:v>292.05661031300002</c:v>
                </c:pt>
                <c:pt idx="4510">
                  <c:v>36.003640341000001</c:v>
                </c:pt>
                <c:pt idx="4511">
                  <c:v>-44.678496856999999</c:v>
                </c:pt>
                <c:pt idx="4512">
                  <c:v>93.165422273999994</c:v>
                </c:pt>
                <c:pt idx="4513">
                  <c:v>179.302733461</c:v>
                </c:pt>
                <c:pt idx="4514">
                  <c:v>85.090921511000005</c:v>
                </c:pt>
                <c:pt idx="4515">
                  <c:v>89.412480625000001</c:v>
                </c:pt>
                <c:pt idx="4516">
                  <c:v>264.78417501299998</c:v>
                </c:pt>
                <c:pt idx="4517">
                  <c:v>76.591261724999995</c:v>
                </c:pt>
                <c:pt idx="4518">
                  <c:v>40.403195539999999</c:v>
                </c:pt>
                <c:pt idx="4519">
                  <c:v>128.86923750899999</c:v>
                </c:pt>
                <c:pt idx="4520">
                  <c:v>163.81289289899999</c:v>
                </c:pt>
                <c:pt idx="4521">
                  <c:v>101.423099046</c:v>
                </c:pt>
                <c:pt idx="4522">
                  <c:v>170.78604498499999</c:v>
                </c:pt>
                <c:pt idx="4523">
                  <c:v>269.69252901700003</c:v>
                </c:pt>
                <c:pt idx="4524">
                  <c:v>112.89600493899999</c:v>
                </c:pt>
                <c:pt idx="4525">
                  <c:v>52.723601195000001</c:v>
                </c:pt>
                <c:pt idx="4526">
                  <c:v>25.707527408000001</c:v>
                </c:pt>
                <c:pt idx="4527">
                  <c:v>43.889747294000003</c:v>
                </c:pt>
                <c:pt idx="4528">
                  <c:v>99.446759924999995</c:v>
                </c:pt>
                <c:pt idx="4529">
                  <c:v>61.526148577000001</c:v>
                </c:pt>
                <c:pt idx="4530">
                  <c:v>138.45476726300001</c:v>
                </c:pt>
                <c:pt idx="4531">
                  <c:v>177.98906467099999</c:v>
                </c:pt>
                <c:pt idx="4532">
                  <c:v>-5.3610278310000004</c:v>
                </c:pt>
                <c:pt idx="4533">
                  <c:v>-42.339744576000001</c:v>
                </c:pt>
                <c:pt idx="4534">
                  <c:v>85.414079716000003</c:v>
                </c:pt>
                <c:pt idx="4535">
                  <c:v>186.79380848299999</c:v>
                </c:pt>
                <c:pt idx="4536">
                  <c:v>94.329599657000003</c:v>
                </c:pt>
                <c:pt idx="4537">
                  <c:v>69.425719782000002</c:v>
                </c:pt>
                <c:pt idx="4538">
                  <c:v>249.01754835400001</c:v>
                </c:pt>
                <c:pt idx="4539">
                  <c:v>35.057489058999998</c:v>
                </c:pt>
                <c:pt idx="4540">
                  <c:v>-17.710954022999999</c:v>
                </c:pt>
                <c:pt idx="4541">
                  <c:v>82.031093175999999</c:v>
                </c:pt>
                <c:pt idx="4542">
                  <c:v>116.708581231</c:v>
                </c:pt>
                <c:pt idx="4543">
                  <c:v>23.39953809</c:v>
                </c:pt>
                <c:pt idx="4544">
                  <c:v>110.303681579</c:v>
                </c:pt>
                <c:pt idx="4545">
                  <c:v>231.641100491</c:v>
                </c:pt>
                <c:pt idx="4546">
                  <c:v>9.3020405180000001</c:v>
                </c:pt>
                <c:pt idx="4547">
                  <c:v>-45.506175540999998</c:v>
                </c:pt>
                <c:pt idx="4548">
                  <c:v>18.751470693000002</c:v>
                </c:pt>
                <c:pt idx="4549">
                  <c:v>73.394354167000003</c:v>
                </c:pt>
                <c:pt idx="4550">
                  <c:v>60.173110381999997</c:v>
                </c:pt>
                <c:pt idx="4551">
                  <c:v>68.360170697000001</c:v>
                </c:pt>
                <c:pt idx="4552">
                  <c:v>181.505042637</c:v>
                </c:pt>
                <c:pt idx="4553">
                  <c:v>153.316650944</c:v>
                </c:pt>
                <c:pt idx="4554">
                  <c:v>58.684044919999998</c:v>
                </c:pt>
                <c:pt idx="4555">
                  <c:v>4.9759577090000002</c:v>
                </c:pt>
                <c:pt idx="4556">
                  <c:v>33.152483885000002</c:v>
                </c:pt>
                <c:pt idx="4557">
                  <c:v>148.03560988199999</c:v>
                </c:pt>
                <c:pt idx="4558">
                  <c:v>94.955000235</c:v>
                </c:pt>
                <c:pt idx="4559">
                  <c:v>96.509059746999995</c:v>
                </c:pt>
                <c:pt idx="4560">
                  <c:v>172.96780526000001</c:v>
                </c:pt>
                <c:pt idx="4561">
                  <c:v>-46.524897600999999</c:v>
                </c:pt>
                <c:pt idx="4562">
                  <c:v>-75.306238698000001</c:v>
                </c:pt>
                <c:pt idx="4563">
                  <c:v>56.281704607000002</c:v>
                </c:pt>
                <c:pt idx="4564">
                  <c:v>103.835932779</c:v>
                </c:pt>
                <c:pt idx="4565">
                  <c:v>1.2297436850000001</c:v>
                </c:pt>
                <c:pt idx="4566">
                  <c:v>-42.839844479999996</c:v>
                </c:pt>
                <c:pt idx="4567">
                  <c:v>156.351468055</c:v>
                </c:pt>
                <c:pt idx="4568">
                  <c:v>-68.025533667000005</c:v>
                </c:pt>
                <c:pt idx="4569">
                  <c:v>-138.80141547599999</c:v>
                </c:pt>
                <c:pt idx="4570">
                  <c:v>-17.797704906</c:v>
                </c:pt>
                <c:pt idx="4571">
                  <c:v>59.477183576000002</c:v>
                </c:pt>
                <c:pt idx="4572">
                  <c:v>-22.101813844999999</c:v>
                </c:pt>
                <c:pt idx="4573">
                  <c:v>2.3112225099999999</c:v>
                </c:pt>
                <c:pt idx="4574">
                  <c:v>101.88882129300001</c:v>
                </c:pt>
                <c:pt idx="4575">
                  <c:v>-24.070189529</c:v>
                </c:pt>
                <c:pt idx="4576">
                  <c:v>-68.442501008999997</c:v>
                </c:pt>
                <c:pt idx="4577">
                  <c:v>-120.03755200800001</c:v>
                </c:pt>
                <c:pt idx="4578">
                  <c:v>-129.41714388899999</c:v>
                </c:pt>
                <c:pt idx="4579">
                  <c:v>-57.959554724999997</c:v>
                </c:pt>
                <c:pt idx="4580">
                  <c:v>-39.408592544999998</c:v>
                </c:pt>
                <c:pt idx="4581">
                  <c:v>29.692718194000001</c:v>
                </c:pt>
                <c:pt idx="4582">
                  <c:v>11.135868032999999</c:v>
                </c:pt>
                <c:pt idx="4583">
                  <c:v>-151.07794395299999</c:v>
                </c:pt>
                <c:pt idx="4584">
                  <c:v>-137.82592780799999</c:v>
                </c:pt>
                <c:pt idx="4585">
                  <c:v>-11.521798315</c:v>
                </c:pt>
                <c:pt idx="4586">
                  <c:v>61.426039928999998</c:v>
                </c:pt>
                <c:pt idx="4587">
                  <c:v>-66.430366999</c:v>
                </c:pt>
                <c:pt idx="4588">
                  <c:v>-55.501361498000001</c:v>
                </c:pt>
                <c:pt idx="4589">
                  <c:v>148.94160905300001</c:v>
                </c:pt>
                <c:pt idx="4590">
                  <c:v>-92.340420510000001</c:v>
                </c:pt>
                <c:pt idx="4591">
                  <c:v>-188.6095316</c:v>
                </c:pt>
                <c:pt idx="4592">
                  <c:v>-86.218386441000007</c:v>
                </c:pt>
                <c:pt idx="4593">
                  <c:v>-3.5651264949999999</c:v>
                </c:pt>
                <c:pt idx="4594">
                  <c:v>-83.680623545000003</c:v>
                </c:pt>
                <c:pt idx="4595">
                  <c:v>-42.749110868000002</c:v>
                </c:pt>
                <c:pt idx="4596">
                  <c:v>63.402798507</c:v>
                </c:pt>
                <c:pt idx="4597">
                  <c:v>-125.82356929300001</c:v>
                </c:pt>
                <c:pt idx="4598">
                  <c:v>-147.49300438099999</c:v>
                </c:pt>
                <c:pt idx="4599">
                  <c:v>-79.121512761000005</c:v>
                </c:pt>
                <c:pt idx="4600">
                  <c:v>-60.351487351000003</c:v>
                </c:pt>
                <c:pt idx="4601">
                  <c:v>-93.703063943000004</c:v>
                </c:pt>
                <c:pt idx="4602">
                  <c:v>-27.570570825000001</c:v>
                </c:pt>
                <c:pt idx="4603">
                  <c:v>93.526970011000003</c:v>
                </c:pt>
                <c:pt idx="4604">
                  <c:v>5.3578480739999996</c:v>
                </c:pt>
                <c:pt idx="4605">
                  <c:v>-99.142449072999995</c:v>
                </c:pt>
                <c:pt idx="4606">
                  <c:v>-127.89251278499999</c:v>
                </c:pt>
                <c:pt idx="4607">
                  <c:v>-80.380609477999997</c:v>
                </c:pt>
                <c:pt idx="4608">
                  <c:v>15.013418312000001</c:v>
                </c:pt>
                <c:pt idx="4609">
                  <c:v>-70.092113402999999</c:v>
                </c:pt>
                <c:pt idx="4610">
                  <c:v>-48.043325070000002</c:v>
                </c:pt>
                <c:pt idx="4611">
                  <c:v>56.397944238000001</c:v>
                </c:pt>
                <c:pt idx="4612">
                  <c:v>-153.38554498900001</c:v>
                </c:pt>
                <c:pt idx="4613">
                  <c:v>-205.978692201</c:v>
                </c:pt>
                <c:pt idx="4614">
                  <c:v>-94.056020630000006</c:v>
                </c:pt>
                <c:pt idx="4615">
                  <c:v>-8.5560385540000006</c:v>
                </c:pt>
                <c:pt idx="4616">
                  <c:v>-76.042567321000007</c:v>
                </c:pt>
                <c:pt idx="4617">
                  <c:v>-63.876151059000001</c:v>
                </c:pt>
                <c:pt idx="4618">
                  <c:v>102.591540237</c:v>
                </c:pt>
                <c:pt idx="4619">
                  <c:v>-108.149926818</c:v>
                </c:pt>
                <c:pt idx="4620">
                  <c:v>-139.554912452</c:v>
                </c:pt>
                <c:pt idx="4621">
                  <c:v>-15.00992437</c:v>
                </c:pt>
                <c:pt idx="4622">
                  <c:v>26.831611671000001</c:v>
                </c:pt>
                <c:pt idx="4623">
                  <c:v>-86.560364535000005</c:v>
                </c:pt>
                <c:pt idx="4624">
                  <c:v>-16.463492245000001</c:v>
                </c:pt>
                <c:pt idx="4625">
                  <c:v>111.734653997</c:v>
                </c:pt>
                <c:pt idx="4626">
                  <c:v>-60.170305065000001</c:v>
                </c:pt>
                <c:pt idx="4627">
                  <c:v>-135.63674380699999</c:v>
                </c:pt>
                <c:pt idx="4628">
                  <c:v>-160.345393132</c:v>
                </c:pt>
                <c:pt idx="4629">
                  <c:v>-117.749711241</c:v>
                </c:pt>
                <c:pt idx="4630">
                  <c:v>-56.473000130999999</c:v>
                </c:pt>
                <c:pt idx="4631">
                  <c:v>-68.395610426999994</c:v>
                </c:pt>
                <c:pt idx="4632">
                  <c:v>-7.7529579230000003</c:v>
                </c:pt>
                <c:pt idx="4633">
                  <c:v>7.3653750520000001</c:v>
                </c:pt>
                <c:pt idx="4634">
                  <c:v>-117.112539336</c:v>
                </c:pt>
                <c:pt idx="4635">
                  <c:v>-128.62017309500001</c:v>
                </c:pt>
                <c:pt idx="4636">
                  <c:v>-58.849669128999999</c:v>
                </c:pt>
                <c:pt idx="4637">
                  <c:v>30.730844986000001</c:v>
                </c:pt>
                <c:pt idx="4638">
                  <c:v>-44.970349835</c:v>
                </c:pt>
                <c:pt idx="4639">
                  <c:v>-36.863313185999999</c:v>
                </c:pt>
                <c:pt idx="4640">
                  <c:v>106.538752565</c:v>
                </c:pt>
                <c:pt idx="4641">
                  <c:v>-149.52377066</c:v>
                </c:pt>
                <c:pt idx="4642">
                  <c:v>-206.23670925799999</c:v>
                </c:pt>
                <c:pt idx="4643">
                  <c:v>-74.451222095000006</c:v>
                </c:pt>
                <c:pt idx="4644">
                  <c:v>-15.641793352000001</c:v>
                </c:pt>
                <c:pt idx="4645">
                  <c:v>-137.218413629</c:v>
                </c:pt>
                <c:pt idx="4646">
                  <c:v>-83.057656359999996</c:v>
                </c:pt>
                <c:pt idx="4647">
                  <c:v>84.980142795999996</c:v>
                </c:pt>
                <c:pt idx="4648">
                  <c:v>-118.316916019</c:v>
                </c:pt>
                <c:pt idx="4649">
                  <c:v>-176.81156918299999</c:v>
                </c:pt>
                <c:pt idx="4650">
                  <c:v>-107.85865009299999</c:v>
                </c:pt>
                <c:pt idx="4651">
                  <c:v>-42.883773290999997</c:v>
                </c:pt>
                <c:pt idx="4652">
                  <c:v>-69.308299837999996</c:v>
                </c:pt>
                <c:pt idx="4653">
                  <c:v>-30.186236153999999</c:v>
                </c:pt>
                <c:pt idx="4654">
                  <c:v>51.574078507000003</c:v>
                </c:pt>
                <c:pt idx="4655">
                  <c:v>-30.043375486999999</c:v>
                </c:pt>
                <c:pt idx="4656">
                  <c:v>-86.157010615000004</c:v>
                </c:pt>
                <c:pt idx="4657">
                  <c:v>-126.240342474</c:v>
                </c:pt>
                <c:pt idx="4658">
                  <c:v>-129.47092134900001</c:v>
                </c:pt>
                <c:pt idx="4659">
                  <c:v>-55.242529087000001</c:v>
                </c:pt>
                <c:pt idx="4660">
                  <c:v>-79.693739846</c:v>
                </c:pt>
                <c:pt idx="4661">
                  <c:v>-25.058355957</c:v>
                </c:pt>
                <c:pt idx="4662">
                  <c:v>21.218506775000002</c:v>
                </c:pt>
                <c:pt idx="4663">
                  <c:v>-206.37816385400001</c:v>
                </c:pt>
                <c:pt idx="4664">
                  <c:v>-228.02671180900001</c:v>
                </c:pt>
                <c:pt idx="4665">
                  <c:v>-69.745048460000007</c:v>
                </c:pt>
                <c:pt idx="4666">
                  <c:v>11.78202014</c:v>
                </c:pt>
                <c:pt idx="4667">
                  <c:v>-102.726894621</c:v>
                </c:pt>
                <c:pt idx="4668">
                  <c:v>-108.704753457</c:v>
                </c:pt>
                <c:pt idx="4669">
                  <c:v>114.452161554</c:v>
                </c:pt>
                <c:pt idx="4670">
                  <c:v>-89.169081250999994</c:v>
                </c:pt>
                <c:pt idx="4671">
                  <c:v>-154.19730083300001</c:v>
                </c:pt>
                <c:pt idx="4672">
                  <c:v>-68.898304260000003</c:v>
                </c:pt>
                <c:pt idx="4673">
                  <c:v>-3.2011257870000001</c:v>
                </c:pt>
                <c:pt idx="4674">
                  <c:v>-73.865115431999996</c:v>
                </c:pt>
                <c:pt idx="4675">
                  <c:v>-10.793066415</c:v>
                </c:pt>
                <c:pt idx="4676">
                  <c:v>71.628808902000003</c:v>
                </c:pt>
                <c:pt idx="4677">
                  <c:v>-115.26011818800001</c:v>
                </c:pt>
                <c:pt idx="4678">
                  <c:v>-144.458893741</c:v>
                </c:pt>
                <c:pt idx="4679">
                  <c:v>-128.19859681099999</c:v>
                </c:pt>
                <c:pt idx="4680">
                  <c:v>-110.725061735</c:v>
                </c:pt>
                <c:pt idx="4681">
                  <c:v>-102.4824694</c:v>
                </c:pt>
                <c:pt idx="4682">
                  <c:v>-76.182450892000006</c:v>
                </c:pt>
                <c:pt idx="4683">
                  <c:v>39.706144870000003</c:v>
                </c:pt>
                <c:pt idx="4684">
                  <c:v>21.552377623999998</c:v>
                </c:pt>
                <c:pt idx="4685">
                  <c:v>-123.853814004</c:v>
                </c:pt>
                <c:pt idx="4686">
                  <c:v>-148.73977259500001</c:v>
                </c:pt>
                <c:pt idx="4687">
                  <c:v>-50.512628774</c:v>
                </c:pt>
                <c:pt idx="4688">
                  <c:v>60.119296746000003</c:v>
                </c:pt>
                <c:pt idx="4689">
                  <c:v>-43.719702742000003</c:v>
                </c:pt>
                <c:pt idx="4690">
                  <c:v>-67.986737566000002</c:v>
                </c:pt>
                <c:pt idx="4691">
                  <c:v>92.572313174000001</c:v>
                </c:pt>
                <c:pt idx="4692">
                  <c:v>-128.83788173799999</c:v>
                </c:pt>
                <c:pt idx="4693">
                  <c:v>-192.809712507</c:v>
                </c:pt>
                <c:pt idx="4694">
                  <c:v>-99.646501051000001</c:v>
                </c:pt>
                <c:pt idx="4695">
                  <c:v>-43.253434247000001</c:v>
                </c:pt>
                <c:pt idx="4696">
                  <c:v>-113.867707111</c:v>
                </c:pt>
                <c:pt idx="4697">
                  <c:v>-53.872679843</c:v>
                </c:pt>
                <c:pt idx="4698">
                  <c:v>87.676254174999997</c:v>
                </c:pt>
                <c:pt idx="4699">
                  <c:v>-142.27491244800001</c:v>
                </c:pt>
                <c:pt idx="4700">
                  <c:v>-174.344620314</c:v>
                </c:pt>
                <c:pt idx="4701">
                  <c:v>-50.830169816000002</c:v>
                </c:pt>
                <c:pt idx="4702">
                  <c:v>2.2384401880000002</c:v>
                </c:pt>
                <c:pt idx="4703">
                  <c:v>-84.653972331999995</c:v>
                </c:pt>
                <c:pt idx="4704">
                  <c:v>-45.743636954999999</c:v>
                </c:pt>
                <c:pt idx="4705">
                  <c:v>89.388938326000002</c:v>
                </c:pt>
                <c:pt idx="4706">
                  <c:v>-9.2023222859999994</c:v>
                </c:pt>
                <c:pt idx="4707">
                  <c:v>-89.868440804000002</c:v>
                </c:pt>
                <c:pt idx="4708">
                  <c:v>-165.50923743600001</c:v>
                </c:pt>
                <c:pt idx="4709">
                  <c:v>-141.824404286</c:v>
                </c:pt>
                <c:pt idx="4710">
                  <c:v>-36.158622164000001</c:v>
                </c:pt>
                <c:pt idx="4711">
                  <c:v>-63.925486511999999</c:v>
                </c:pt>
                <c:pt idx="4712">
                  <c:v>-45.413596828000003</c:v>
                </c:pt>
                <c:pt idx="4713">
                  <c:v>-7.5200695880000001</c:v>
                </c:pt>
                <c:pt idx="4714">
                  <c:v>-176.70529288399999</c:v>
                </c:pt>
                <c:pt idx="4715">
                  <c:v>-178.28487281299999</c:v>
                </c:pt>
                <c:pt idx="4716">
                  <c:v>-59.919047118999998</c:v>
                </c:pt>
                <c:pt idx="4717">
                  <c:v>-4.5983553820000003</c:v>
                </c:pt>
                <c:pt idx="4718">
                  <c:v>-88.799101113999996</c:v>
                </c:pt>
                <c:pt idx="4719">
                  <c:v>-62.018549956000001</c:v>
                </c:pt>
                <c:pt idx="4720">
                  <c:v>133.57715016399999</c:v>
                </c:pt>
                <c:pt idx="4721">
                  <c:v>-115.262008638</c:v>
                </c:pt>
                <c:pt idx="4722">
                  <c:v>-182.84011838500001</c:v>
                </c:pt>
                <c:pt idx="4723">
                  <c:v>-50.079085806000002</c:v>
                </c:pt>
                <c:pt idx="4724">
                  <c:v>22.710944259000001</c:v>
                </c:pt>
                <c:pt idx="4725">
                  <c:v>-86.693812453000007</c:v>
                </c:pt>
                <c:pt idx="4726">
                  <c:v>-50.236282092000003</c:v>
                </c:pt>
                <c:pt idx="4727">
                  <c:v>79.466078163000006</c:v>
                </c:pt>
                <c:pt idx="4728">
                  <c:v>-90.918073058000004</c:v>
                </c:pt>
                <c:pt idx="4729">
                  <c:v>-135.93558791199999</c:v>
                </c:pt>
                <c:pt idx="4730">
                  <c:v>-139.90088446199999</c:v>
                </c:pt>
                <c:pt idx="4731">
                  <c:v>-108.76758119599999</c:v>
                </c:pt>
                <c:pt idx="4732">
                  <c:v>-71.702295101999994</c:v>
                </c:pt>
                <c:pt idx="4733">
                  <c:v>-28.55627733</c:v>
                </c:pt>
                <c:pt idx="4734">
                  <c:v>50.868520701999998</c:v>
                </c:pt>
                <c:pt idx="4735">
                  <c:v>-0.49720567300000001</c:v>
                </c:pt>
                <c:pt idx="4736">
                  <c:v>-95.089110306999999</c:v>
                </c:pt>
                <c:pt idx="4737">
                  <c:v>-94.821880430999997</c:v>
                </c:pt>
                <c:pt idx="4738">
                  <c:v>-38.760980637999999</c:v>
                </c:pt>
                <c:pt idx="4739">
                  <c:v>33.348576985999998</c:v>
                </c:pt>
                <c:pt idx="4740">
                  <c:v>-52.359713460000002</c:v>
                </c:pt>
                <c:pt idx="4741">
                  <c:v>-19.154008912999998</c:v>
                </c:pt>
                <c:pt idx="4742">
                  <c:v>114.052206912</c:v>
                </c:pt>
                <c:pt idx="4743">
                  <c:v>-140.226419198</c:v>
                </c:pt>
                <c:pt idx="4744">
                  <c:v>-219.445255358</c:v>
                </c:pt>
                <c:pt idx="4745">
                  <c:v>-80.251071584000002</c:v>
                </c:pt>
                <c:pt idx="4746">
                  <c:v>7.7685424999999997</c:v>
                </c:pt>
                <c:pt idx="4747">
                  <c:v>-84.426154672999999</c:v>
                </c:pt>
                <c:pt idx="4748">
                  <c:v>-78.531775795000001</c:v>
                </c:pt>
                <c:pt idx="4749">
                  <c:v>98.268418867999998</c:v>
                </c:pt>
                <c:pt idx="4750">
                  <c:v>-88.150809612000003</c:v>
                </c:pt>
                <c:pt idx="4751">
                  <c:v>-122.44415735299999</c:v>
                </c:pt>
                <c:pt idx="4752">
                  <c:v>-32.090319477999998</c:v>
                </c:pt>
                <c:pt idx="4753">
                  <c:v>4.3827822029999997</c:v>
                </c:pt>
                <c:pt idx="4754">
                  <c:v>-56.383360656999997</c:v>
                </c:pt>
                <c:pt idx="4755">
                  <c:v>14.90424127</c:v>
                </c:pt>
                <c:pt idx="4756">
                  <c:v>115.872489651</c:v>
                </c:pt>
                <c:pt idx="4757">
                  <c:v>-39.423100437999999</c:v>
                </c:pt>
                <c:pt idx="4758">
                  <c:v>-98.011385150999999</c:v>
                </c:pt>
                <c:pt idx="4759">
                  <c:v>-123.22228021700001</c:v>
                </c:pt>
                <c:pt idx="4760">
                  <c:v>-103.029439841</c:v>
                </c:pt>
                <c:pt idx="4761">
                  <c:v>-45.485367547000003</c:v>
                </c:pt>
                <c:pt idx="4762">
                  <c:v>-81.726720228000005</c:v>
                </c:pt>
                <c:pt idx="4763">
                  <c:v>-3.01147929</c:v>
                </c:pt>
                <c:pt idx="4764">
                  <c:v>38.43950032</c:v>
                </c:pt>
                <c:pt idx="4765">
                  <c:v>-142.875852302</c:v>
                </c:pt>
                <c:pt idx="4766">
                  <c:v>-177.94289541399999</c:v>
                </c:pt>
                <c:pt idx="4767">
                  <c:v>-48.602067816000002</c:v>
                </c:pt>
                <c:pt idx="4768">
                  <c:v>54.812256083000001</c:v>
                </c:pt>
                <c:pt idx="4769">
                  <c:v>-35.530271312000004</c:v>
                </c:pt>
                <c:pt idx="4770">
                  <c:v>-58.425024581999999</c:v>
                </c:pt>
                <c:pt idx="4771">
                  <c:v>122.75891448</c:v>
                </c:pt>
                <c:pt idx="4772">
                  <c:v>-89.356866120000007</c:v>
                </c:pt>
                <c:pt idx="4773">
                  <c:v>-140.09275808199999</c:v>
                </c:pt>
                <c:pt idx="4774">
                  <c:v>-38.391722039000001</c:v>
                </c:pt>
                <c:pt idx="4775">
                  <c:v>-1.8081976909999999</c:v>
                </c:pt>
                <c:pt idx="4776">
                  <c:v>-93.249845731999997</c:v>
                </c:pt>
                <c:pt idx="4777">
                  <c:v>-7.7016795719999998</c:v>
                </c:pt>
                <c:pt idx="4778">
                  <c:v>115.58509078199999</c:v>
                </c:pt>
                <c:pt idx="4779">
                  <c:v>-105.00068134599999</c:v>
                </c:pt>
                <c:pt idx="4780">
                  <c:v>-158.128401809</c:v>
                </c:pt>
                <c:pt idx="4781">
                  <c:v>-92.082300020000005</c:v>
                </c:pt>
                <c:pt idx="4782">
                  <c:v>-35.584488813999997</c:v>
                </c:pt>
                <c:pt idx="4783">
                  <c:v>-46.935969774</c:v>
                </c:pt>
                <c:pt idx="4784">
                  <c:v>-36.911255986</c:v>
                </c:pt>
                <c:pt idx="4785">
                  <c:v>77.921392323999996</c:v>
                </c:pt>
                <c:pt idx="4786">
                  <c:v>51.574958418999998</c:v>
                </c:pt>
                <c:pt idx="4787">
                  <c:v>-41.217270145000001</c:v>
                </c:pt>
                <c:pt idx="4788">
                  <c:v>-93.18922508</c:v>
                </c:pt>
                <c:pt idx="4789">
                  <c:v>-63.251837551999998</c:v>
                </c:pt>
                <c:pt idx="4790">
                  <c:v>53.47778375</c:v>
                </c:pt>
                <c:pt idx="4791">
                  <c:v>2.2547640900000001</c:v>
                </c:pt>
                <c:pt idx="4792">
                  <c:v>5.4626384190000001</c:v>
                </c:pt>
                <c:pt idx="4793">
                  <c:v>83.755820628999999</c:v>
                </c:pt>
                <c:pt idx="4794">
                  <c:v>-133.902027481</c:v>
                </c:pt>
                <c:pt idx="4795">
                  <c:v>-161.00154655200001</c:v>
                </c:pt>
                <c:pt idx="4796">
                  <c:v>-27.648247444999999</c:v>
                </c:pt>
                <c:pt idx="4797">
                  <c:v>21.592969301</c:v>
                </c:pt>
                <c:pt idx="4798">
                  <c:v>-31.152359722</c:v>
                </c:pt>
                <c:pt idx="4799">
                  <c:v>16.110088430000001</c:v>
                </c:pt>
                <c:pt idx="4800">
                  <c:v>215.84996191299999</c:v>
                </c:pt>
                <c:pt idx="4801">
                  <c:v>-7.8932422620000002</c:v>
                </c:pt>
                <c:pt idx="4802">
                  <c:v>-77.900899797999998</c:v>
                </c:pt>
                <c:pt idx="4803">
                  <c:v>44.044826978000003</c:v>
                </c:pt>
                <c:pt idx="4804">
                  <c:v>121.974802238</c:v>
                </c:pt>
                <c:pt idx="4805">
                  <c:v>40.901179317</c:v>
                </c:pt>
                <c:pt idx="4806">
                  <c:v>65.892348729999995</c:v>
                </c:pt>
                <c:pt idx="4807">
                  <c:v>166.612239276</c:v>
                </c:pt>
                <c:pt idx="4808">
                  <c:v>41.623365229000001</c:v>
                </c:pt>
                <c:pt idx="4809">
                  <c:v>-2.3138205269999998</c:v>
                </c:pt>
                <c:pt idx="4810">
                  <c:v>-53.729990645999997</c:v>
                </c:pt>
                <c:pt idx="4811">
                  <c:v>-62.176227140999998</c:v>
                </c:pt>
                <c:pt idx="4812">
                  <c:v>10.741601302999999</c:v>
                </c:pt>
                <c:pt idx="4813">
                  <c:v>29.952998871999998</c:v>
                </c:pt>
                <c:pt idx="4814">
                  <c:v>98.939313088999995</c:v>
                </c:pt>
                <c:pt idx="4815">
                  <c:v>80.928045983000004</c:v>
                </c:pt>
                <c:pt idx="4816">
                  <c:v>-79.768902025000003</c:v>
                </c:pt>
                <c:pt idx="4817">
                  <c:v>-65.458391989000006</c:v>
                </c:pt>
                <c:pt idx="4818">
                  <c:v>61.038884889999999</c:v>
                </c:pt>
                <c:pt idx="4819">
                  <c:v>133.973431006</c:v>
                </c:pt>
                <c:pt idx="4820">
                  <c:v>7.4736656100000003</c:v>
                </c:pt>
                <c:pt idx="4821">
                  <c:v>-22.604439410000001</c:v>
                </c:pt>
                <c:pt idx="4822">
                  <c:v>182.68558628299999</c:v>
                </c:pt>
                <c:pt idx="4823">
                  <c:v>-58.122004924000002</c:v>
                </c:pt>
                <c:pt idx="4824">
                  <c:v>-153.525853748</c:v>
                </c:pt>
                <c:pt idx="4825">
                  <c:v>-48.651465205999997</c:v>
                </c:pt>
                <c:pt idx="4826">
                  <c:v>35.514608125000002</c:v>
                </c:pt>
                <c:pt idx="4827">
                  <c:v>-43.971856295000002</c:v>
                </c:pt>
                <c:pt idx="4828">
                  <c:v>-2.5938194499999998</c:v>
                </c:pt>
                <c:pt idx="4829">
                  <c:v>105.539462918</c:v>
                </c:pt>
                <c:pt idx="4830">
                  <c:v>-81.741712488000005</c:v>
                </c:pt>
                <c:pt idx="4831">
                  <c:v>-102.477765389</c:v>
                </c:pt>
                <c:pt idx="4832">
                  <c:v>-33.895311018999998</c:v>
                </c:pt>
                <c:pt idx="4833">
                  <c:v>-14.265322020999999</c:v>
                </c:pt>
                <c:pt idx="4834">
                  <c:v>-44.975116450999998</c:v>
                </c:pt>
                <c:pt idx="4835">
                  <c:v>22.688223222000001</c:v>
                </c:pt>
                <c:pt idx="4836">
                  <c:v>144.156211047</c:v>
                </c:pt>
                <c:pt idx="4837">
                  <c:v>56.621619674000002</c:v>
                </c:pt>
                <c:pt idx="4838">
                  <c:v>-46.061024304</c:v>
                </c:pt>
                <c:pt idx="4839">
                  <c:v>-72.818103570000005</c:v>
                </c:pt>
                <c:pt idx="4840">
                  <c:v>-24.403251998000002</c:v>
                </c:pt>
                <c:pt idx="4841">
                  <c:v>71.503137305999999</c:v>
                </c:pt>
                <c:pt idx="4842">
                  <c:v>-12.692211344</c:v>
                </c:pt>
                <c:pt idx="4843">
                  <c:v>11.628468315999999</c:v>
                </c:pt>
                <c:pt idx="4844">
                  <c:v>117.325264893</c:v>
                </c:pt>
                <c:pt idx="4845">
                  <c:v>-91.994867553000006</c:v>
                </c:pt>
                <c:pt idx="4846">
                  <c:v>-144.12583951100001</c:v>
                </c:pt>
                <c:pt idx="4847">
                  <c:v>-30.408774729000001</c:v>
                </c:pt>
                <c:pt idx="4848">
                  <c:v>56.927254390999998</c:v>
                </c:pt>
                <c:pt idx="4849">
                  <c:v>-9.6160961230000002</c:v>
                </c:pt>
                <c:pt idx="4850">
                  <c:v>2.9359022179999998</c:v>
                </c:pt>
                <c:pt idx="4851">
                  <c:v>170.46423746900001</c:v>
                </c:pt>
                <c:pt idx="4852">
                  <c:v>-38.159965577999998</c:v>
                </c:pt>
                <c:pt idx="4853">
                  <c:v>-68.308753369000001</c:v>
                </c:pt>
                <c:pt idx="4854">
                  <c:v>56.674371536999999</c:v>
                </c:pt>
                <c:pt idx="4855">
                  <c:v>99.017611504000001</c:v>
                </c:pt>
                <c:pt idx="4856">
                  <c:v>-12.473545325</c:v>
                </c:pt>
                <c:pt idx="4857">
                  <c:v>59.420849681</c:v>
                </c:pt>
                <c:pt idx="4858">
                  <c:v>188.208123411</c:v>
                </c:pt>
                <c:pt idx="4859">
                  <c:v>16.745524662000001</c:v>
                </c:pt>
                <c:pt idx="4860">
                  <c:v>-57.695825581999998</c:v>
                </c:pt>
                <c:pt idx="4861">
                  <c:v>-80.434986735999999</c:v>
                </c:pt>
                <c:pt idx="4862">
                  <c:v>-36.727267689000001</c:v>
                </c:pt>
                <c:pt idx="4863">
                  <c:v>25.212625039999999</c:v>
                </c:pt>
                <c:pt idx="4864">
                  <c:v>13.779087254</c:v>
                </c:pt>
                <c:pt idx="4865">
                  <c:v>76.241662469999994</c:v>
                </c:pt>
                <c:pt idx="4866">
                  <c:v>92.906121244999994</c:v>
                </c:pt>
                <c:pt idx="4867">
                  <c:v>-30.911212908</c:v>
                </c:pt>
                <c:pt idx="4868">
                  <c:v>-42.000856140000003</c:v>
                </c:pt>
                <c:pt idx="4869">
                  <c:v>28.819904504</c:v>
                </c:pt>
                <c:pt idx="4870">
                  <c:v>120.37198908400001</c:v>
                </c:pt>
                <c:pt idx="4871">
                  <c:v>45.897454701000001</c:v>
                </c:pt>
                <c:pt idx="4872">
                  <c:v>54.383037455999997</c:v>
                </c:pt>
                <c:pt idx="4873">
                  <c:v>198.34921707399999</c:v>
                </c:pt>
                <c:pt idx="4874">
                  <c:v>-55.858911630000001</c:v>
                </c:pt>
                <c:pt idx="4875">
                  <c:v>-111.049440676</c:v>
                </c:pt>
                <c:pt idx="4876">
                  <c:v>21.373980481</c:v>
                </c:pt>
                <c:pt idx="4877">
                  <c:v>80.623258860999997</c:v>
                </c:pt>
                <c:pt idx="4878">
                  <c:v>-39.824749228999998</c:v>
                </c:pt>
                <c:pt idx="4879">
                  <c:v>16.297871555</c:v>
                </c:pt>
                <c:pt idx="4880">
                  <c:v>185.18853676099999</c:v>
                </c:pt>
                <c:pt idx="4881">
                  <c:v>-17.659061103999999</c:v>
                </c:pt>
                <c:pt idx="4882">
                  <c:v>-75.583990326000006</c:v>
                </c:pt>
                <c:pt idx="4883">
                  <c:v>-4.9317185500000003</c:v>
                </c:pt>
                <c:pt idx="4884">
                  <c:v>61.414817204000002</c:v>
                </c:pt>
                <c:pt idx="4885">
                  <c:v>35.843006717000002</c:v>
                </c:pt>
                <c:pt idx="4886">
                  <c:v>75.418510416999993</c:v>
                </c:pt>
                <c:pt idx="4887">
                  <c:v>158.30866484200001</c:v>
                </c:pt>
                <c:pt idx="4888">
                  <c:v>78.450097279999994</c:v>
                </c:pt>
                <c:pt idx="4889">
                  <c:v>23.299131389999999</c:v>
                </c:pt>
                <c:pt idx="4890">
                  <c:v>-16.328509394000001</c:v>
                </c:pt>
                <c:pt idx="4891">
                  <c:v>-19.019706736</c:v>
                </c:pt>
                <c:pt idx="4892">
                  <c:v>56.998098701000004</c:v>
                </c:pt>
                <c:pt idx="4893">
                  <c:v>34.026834987999997</c:v>
                </c:pt>
                <c:pt idx="4894">
                  <c:v>89.142308462000003</c:v>
                </c:pt>
                <c:pt idx="4895">
                  <c:v>135.82999096099999</c:v>
                </c:pt>
                <c:pt idx="4896">
                  <c:v>-90.579603000000006</c:v>
                </c:pt>
                <c:pt idx="4897">
                  <c:v>-110.57849695199999</c:v>
                </c:pt>
                <c:pt idx="4898">
                  <c:v>48.550724864999999</c:v>
                </c:pt>
                <c:pt idx="4899">
                  <c:v>130.58127126299999</c:v>
                </c:pt>
                <c:pt idx="4900">
                  <c:v>16.655296986</c:v>
                </c:pt>
                <c:pt idx="4901">
                  <c:v>12.456565708999999</c:v>
                </c:pt>
                <c:pt idx="4902">
                  <c:v>236.762998982</c:v>
                </c:pt>
                <c:pt idx="4903">
                  <c:v>33.709844359000002</c:v>
                </c:pt>
                <c:pt idx="4904">
                  <c:v>-30.884567313000002</c:v>
                </c:pt>
                <c:pt idx="4905">
                  <c:v>55.476267774999997</c:v>
                </c:pt>
                <c:pt idx="4906">
                  <c:v>122.676061209</c:v>
                </c:pt>
                <c:pt idx="4907">
                  <c:v>52.969826480000002</c:v>
                </c:pt>
                <c:pt idx="4908">
                  <c:v>116.44625677499999</c:v>
                </c:pt>
                <c:pt idx="4909">
                  <c:v>199.27275351700001</c:v>
                </c:pt>
                <c:pt idx="4910">
                  <c:v>14.043051927</c:v>
                </c:pt>
                <c:pt idx="4911">
                  <c:v>-14.082305949</c:v>
                </c:pt>
                <c:pt idx="4912">
                  <c:v>2.6450375840000002</c:v>
                </c:pt>
                <c:pt idx="4913">
                  <c:v>20.404101913000002</c:v>
                </c:pt>
                <c:pt idx="4914">
                  <c:v>29.786389324000002</c:v>
                </c:pt>
                <c:pt idx="4915">
                  <c:v>57.664771471999998</c:v>
                </c:pt>
                <c:pt idx="4916">
                  <c:v>174.12318224800001</c:v>
                </c:pt>
                <c:pt idx="4917">
                  <c:v>156.22324405699999</c:v>
                </c:pt>
                <c:pt idx="4918">
                  <c:v>11.30364584</c:v>
                </c:pt>
                <c:pt idx="4919">
                  <c:v>-12.070459534999999</c:v>
                </c:pt>
                <c:pt idx="4920">
                  <c:v>87.092100002999999</c:v>
                </c:pt>
                <c:pt idx="4921">
                  <c:v>198.20025924199999</c:v>
                </c:pt>
                <c:pt idx="4922">
                  <c:v>94.642860307999996</c:v>
                </c:pt>
                <c:pt idx="4923">
                  <c:v>71.402311417999996</c:v>
                </c:pt>
                <c:pt idx="4924">
                  <c:v>233.18018603600001</c:v>
                </c:pt>
                <c:pt idx="4925">
                  <c:v>12.331035779</c:v>
                </c:pt>
                <c:pt idx="4926">
                  <c:v>-51.41343277</c:v>
                </c:pt>
                <c:pt idx="4927">
                  <c:v>42.050613552000002</c:v>
                </c:pt>
                <c:pt idx="4928">
                  <c:v>99.911268695000004</c:v>
                </c:pt>
                <c:pt idx="4929">
                  <c:v>30.332352305000001</c:v>
                </c:pt>
                <c:pt idx="4930">
                  <c:v>90.652059373</c:v>
                </c:pt>
                <c:pt idx="4931">
                  <c:v>232.28500864399999</c:v>
                </c:pt>
                <c:pt idx="4932">
                  <c:v>3.3935446549999999</c:v>
                </c:pt>
                <c:pt idx="4933">
                  <c:v>-27.596425099000001</c:v>
                </c:pt>
                <c:pt idx="4934">
                  <c:v>96.399290866000001</c:v>
                </c:pt>
                <c:pt idx="4935">
                  <c:v>149.561933275</c:v>
                </c:pt>
                <c:pt idx="4936">
                  <c:v>63.040629727000002</c:v>
                </c:pt>
                <c:pt idx="4937">
                  <c:v>103.49993535900001</c:v>
                </c:pt>
                <c:pt idx="4938">
                  <c:v>239.26040768499999</c:v>
                </c:pt>
                <c:pt idx="4939">
                  <c:v>140.810752186</c:v>
                </c:pt>
                <c:pt idx="4940">
                  <c:v>60.350976496999998</c:v>
                </c:pt>
                <c:pt idx="4941">
                  <c:v>-14.370398086</c:v>
                </c:pt>
                <c:pt idx="4942">
                  <c:v>10.346360055</c:v>
                </c:pt>
                <c:pt idx="4943">
                  <c:v>116.565455371</c:v>
                </c:pt>
                <c:pt idx="4944">
                  <c:v>88.963078558000007</c:v>
                </c:pt>
                <c:pt idx="4945">
                  <c:v>107.74048804900001</c:v>
                </c:pt>
                <c:pt idx="4946">
                  <c:v>146.92039703500001</c:v>
                </c:pt>
                <c:pt idx="4947">
                  <c:v>-21.62374054</c:v>
                </c:pt>
                <c:pt idx="4948">
                  <c:v>-23.063371999000001</c:v>
                </c:pt>
                <c:pt idx="4949">
                  <c:v>95.337421495000001</c:v>
                </c:pt>
                <c:pt idx="4950">
                  <c:v>151.59397676500001</c:v>
                </c:pt>
                <c:pt idx="4951">
                  <c:v>68.525035399999993</c:v>
                </c:pt>
                <c:pt idx="4952">
                  <c:v>95.616249267000001</c:v>
                </c:pt>
                <c:pt idx="4953">
                  <c:v>291.12952134400001</c:v>
                </c:pt>
                <c:pt idx="4954">
                  <c:v>42.765286230999997</c:v>
                </c:pt>
                <c:pt idx="4955">
                  <c:v>-23.669201962999999</c:v>
                </c:pt>
                <c:pt idx="4956">
                  <c:v>109.699558553</c:v>
                </c:pt>
                <c:pt idx="4957">
                  <c:v>182.58171780000001</c:v>
                </c:pt>
                <c:pt idx="4958">
                  <c:v>73.309258397999997</c:v>
                </c:pt>
                <c:pt idx="4959">
                  <c:v>110.870433484</c:v>
                </c:pt>
                <c:pt idx="4960">
                  <c:v>241.31425653900001</c:v>
                </c:pt>
                <c:pt idx="4961">
                  <c:v>71.092118717000005</c:v>
                </c:pt>
                <c:pt idx="4962">
                  <c:v>26.076088343999999</c:v>
                </c:pt>
                <c:pt idx="4963">
                  <c:v>22.450502577999998</c:v>
                </c:pt>
                <c:pt idx="4964">
                  <c:v>54.669256177000001</c:v>
                </c:pt>
                <c:pt idx="4965">
                  <c:v>92.400700289</c:v>
                </c:pt>
                <c:pt idx="4966">
                  <c:v>135.70234791499999</c:v>
                </c:pt>
                <c:pt idx="4967">
                  <c:v>214.98628413899999</c:v>
                </c:pt>
                <c:pt idx="4968">
                  <c:v>164.631699239</c:v>
                </c:pt>
                <c:pt idx="4969">
                  <c:v>70.851691953</c:v>
                </c:pt>
                <c:pt idx="4970">
                  <c:v>71.282335646999996</c:v>
                </c:pt>
                <c:pt idx="4971">
                  <c:v>127.212869525</c:v>
                </c:pt>
                <c:pt idx="4972">
                  <c:v>199.70441157499999</c:v>
                </c:pt>
                <c:pt idx="4973">
                  <c:v>115.225680844</c:v>
                </c:pt>
                <c:pt idx="4974">
                  <c:v>148.778696747</c:v>
                </c:pt>
                <c:pt idx="4975">
                  <c:v>281.80796920500001</c:v>
                </c:pt>
                <c:pt idx="4976">
                  <c:v>27.646756507999999</c:v>
                </c:pt>
                <c:pt idx="4977">
                  <c:v>-50.723540399999997</c:v>
                </c:pt>
                <c:pt idx="4978">
                  <c:v>89.221428027000002</c:v>
                </c:pt>
                <c:pt idx="4979">
                  <c:v>177.38813852800001</c:v>
                </c:pt>
                <c:pt idx="4980">
                  <c:v>85.169519715000007</c:v>
                </c:pt>
                <c:pt idx="4981">
                  <c:v>91.521364919000007</c:v>
                </c:pt>
                <c:pt idx="4982">
                  <c:v>269.23506435199999</c:v>
                </c:pt>
                <c:pt idx="4983">
                  <c:v>83.100077102</c:v>
                </c:pt>
                <c:pt idx="4984">
                  <c:v>48.724088361</c:v>
                </c:pt>
                <c:pt idx="4985">
                  <c:v>138.98017813300001</c:v>
                </c:pt>
                <c:pt idx="4986">
                  <c:v>176.24897930500001</c:v>
                </c:pt>
                <c:pt idx="4987">
                  <c:v>116.234817814</c:v>
                </c:pt>
                <c:pt idx="4988">
                  <c:v>187.70122771499999</c:v>
                </c:pt>
                <c:pt idx="4989">
                  <c:v>288.23123183799999</c:v>
                </c:pt>
                <c:pt idx="4990">
                  <c:v>133.393887232</c:v>
                </c:pt>
                <c:pt idx="4991">
                  <c:v>75.669199109999994</c:v>
                </c:pt>
                <c:pt idx="4992">
                  <c:v>50.747496065</c:v>
                </c:pt>
                <c:pt idx="4993">
                  <c:v>70.717689328000006</c:v>
                </c:pt>
                <c:pt idx="4994">
                  <c:v>128.23864807300001</c:v>
                </c:pt>
                <c:pt idx="4995">
                  <c:v>93.023035895999996</c:v>
                </c:pt>
                <c:pt idx="4996">
                  <c:v>172.159125808</c:v>
                </c:pt>
                <c:pt idx="4997">
                  <c:v>213.42506528000001</c:v>
                </c:pt>
                <c:pt idx="4998">
                  <c:v>31.989676335999999</c:v>
                </c:pt>
                <c:pt idx="4999">
                  <c:v>-2.8629207289999998</c:v>
                </c:pt>
                <c:pt idx="5000">
                  <c:v>127.210449665</c:v>
                </c:pt>
                <c:pt idx="5001">
                  <c:v>230.80802540299999</c:v>
                </c:pt>
                <c:pt idx="5002">
                  <c:v>140.24993090699999</c:v>
                </c:pt>
                <c:pt idx="5003">
                  <c:v>117.109004013</c:v>
                </c:pt>
                <c:pt idx="5004">
                  <c:v>299.11560502100002</c:v>
                </c:pt>
                <c:pt idx="5005">
                  <c:v>87.401738219999999</c:v>
                </c:pt>
                <c:pt idx="5006">
                  <c:v>36.491846381000002</c:v>
                </c:pt>
                <c:pt idx="5007">
                  <c:v>137.824546395</c:v>
                </c:pt>
                <c:pt idx="5008">
                  <c:v>174.63906762299999</c:v>
                </c:pt>
                <c:pt idx="5009">
                  <c:v>84.033563583000003</c:v>
                </c:pt>
                <c:pt idx="5010">
                  <c:v>169.77727110699999</c:v>
                </c:pt>
                <c:pt idx="5011">
                  <c:v>292.38439780700003</c:v>
                </c:pt>
                <c:pt idx="5012">
                  <c:v>71.563572221000001</c:v>
                </c:pt>
                <c:pt idx="5013">
                  <c:v>19.074016403000002</c:v>
                </c:pt>
                <c:pt idx="5014">
                  <c:v>85.440198855999995</c:v>
                </c:pt>
                <c:pt idx="5015">
                  <c:v>141.53389059700001</c:v>
                </c:pt>
                <c:pt idx="5016">
                  <c:v>129.783385412</c:v>
                </c:pt>
                <c:pt idx="5017">
                  <c:v>140.18879716699999</c:v>
                </c:pt>
                <c:pt idx="5018">
                  <c:v>255.40046100399999</c:v>
                </c:pt>
                <c:pt idx="5019">
                  <c:v>228.868952259</c:v>
                </c:pt>
                <c:pt idx="5020">
                  <c:v>135.69057254699999</c:v>
                </c:pt>
                <c:pt idx="5021">
                  <c:v>83.250524120999998</c:v>
                </c:pt>
                <c:pt idx="5022">
                  <c:v>113.718833964</c:v>
                </c:pt>
                <c:pt idx="5023">
                  <c:v>230.683840231</c:v>
                </c:pt>
                <c:pt idx="5024">
                  <c:v>179.14501734000001</c:v>
                </c:pt>
                <c:pt idx="5025">
                  <c:v>229.58680758200001</c:v>
                </c:pt>
                <c:pt idx="5026">
                  <c:v>307.27681418100002</c:v>
                </c:pt>
                <c:pt idx="5027">
                  <c:v>89.240452809000004</c:v>
                </c:pt>
                <c:pt idx="5028">
                  <c:v>61.142766735000002</c:v>
                </c:pt>
                <c:pt idx="5029">
                  <c:v>193.05540722999999</c:v>
                </c:pt>
                <c:pt idx="5030">
                  <c:v>241.04684747499999</c:v>
                </c:pt>
                <c:pt idx="5031">
                  <c:v>140.344472325</c:v>
                </c:pt>
                <c:pt idx="5032">
                  <c:v>187.67062386999999</c:v>
                </c:pt>
                <c:pt idx="5033">
                  <c:v>386.68888373099998</c:v>
                </c:pt>
                <c:pt idx="5034">
                  <c:v>162.36580016600001</c:v>
                </c:pt>
                <c:pt idx="5035">
                  <c:v>92.405814425000003</c:v>
                </c:pt>
                <c:pt idx="5036">
                  <c:v>214.621972446</c:v>
                </c:pt>
                <c:pt idx="5037">
                  <c:v>292.14403800000002</c:v>
                </c:pt>
                <c:pt idx="5038">
                  <c:v>210.42395469499999</c:v>
                </c:pt>
                <c:pt idx="5039">
                  <c:v>235.0280587</c:v>
                </c:pt>
                <c:pt idx="5040">
                  <c:v>336.10373301999999</c:v>
                </c:pt>
                <c:pt idx="5041">
                  <c:v>210.85619651299999</c:v>
                </c:pt>
                <c:pt idx="5042">
                  <c:v>166.305781225</c:v>
                </c:pt>
                <c:pt idx="5043">
                  <c:v>114.162409592</c:v>
                </c:pt>
                <c:pt idx="5044">
                  <c:v>105.73705800499999</c:v>
                </c:pt>
                <c:pt idx="5045">
                  <c:v>178.94252476</c:v>
                </c:pt>
                <c:pt idx="5046">
                  <c:v>197.906125858</c:v>
                </c:pt>
                <c:pt idx="5047">
                  <c:v>265.87640077700001</c:v>
                </c:pt>
                <c:pt idx="5048">
                  <c:v>247.342442906</c:v>
                </c:pt>
                <c:pt idx="5049">
                  <c:v>87.076603079999998</c:v>
                </c:pt>
                <c:pt idx="5050">
                  <c:v>101.13333627199999</c:v>
                </c:pt>
                <c:pt idx="5051">
                  <c:v>226.71205588399999</c:v>
                </c:pt>
                <c:pt idx="5052">
                  <c:v>298.887803233</c:v>
                </c:pt>
                <c:pt idx="5053">
                  <c:v>172.52630018799999</c:v>
                </c:pt>
                <c:pt idx="5054">
                  <c:v>185.184128421</c:v>
                </c:pt>
                <c:pt idx="5055">
                  <c:v>389.13288103299999</c:v>
                </c:pt>
                <c:pt idx="5056">
                  <c:v>146.871754735</c:v>
                </c:pt>
                <c:pt idx="5057">
                  <c:v>50.196221971999996</c:v>
                </c:pt>
                <c:pt idx="5058">
                  <c:v>155.02982363199999</c:v>
                </c:pt>
                <c:pt idx="5059">
                  <c:v>238.42915787699999</c:v>
                </c:pt>
                <c:pt idx="5060">
                  <c:v>157.50283599100001</c:v>
                </c:pt>
                <c:pt idx="5061">
                  <c:v>197.16643055500001</c:v>
                </c:pt>
                <c:pt idx="5062">
                  <c:v>305.03482220299998</c:v>
                </c:pt>
                <c:pt idx="5063">
                  <c:v>117.397351763</c:v>
                </c:pt>
                <c:pt idx="5064">
                  <c:v>95.310650555999999</c:v>
                </c:pt>
                <c:pt idx="5065">
                  <c:v>161.76915519900001</c:v>
                </c:pt>
                <c:pt idx="5066">
                  <c:v>179.990784421</c:v>
                </c:pt>
                <c:pt idx="5067">
                  <c:v>149.91744585999999</c:v>
                </c:pt>
                <c:pt idx="5068">
                  <c:v>216.98792383599999</c:v>
                </c:pt>
                <c:pt idx="5069">
                  <c:v>336.08785700999999</c:v>
                </c:pt>
                <c:pt idx="5070">
                  <c:v>246.46231756399999</c:v>
                </c:pt>
                <c:pt idx="5071">
                  <c:v>143.846939359</c:v>
                </c:pt>
                <c:pt idx="5072">
                  <c:v>117.15562530299999</c:v>
                </c:pt>
                <c:pt idx="5073">
                  <c:v>163.82336576</c:v>
                </c:pt>
                <c:pt idx="5074">
                  <c:v>257.380185149</c:v>
                </c:pt>
                <c:pt idx="5075">
                  <c:v>171.78045362700001</c:v>
                </c:pt>
                <c:pt idx="5076">
                  <c:v>57.505449564000003</c:v>
                </c:pt>
                <c:pt idx="5077">
                  <c:v>162.43832478799999</c:v>
                </c:pt>
                <c:pt idx="5078">
                  <c:v>-48.857258270999999</c:v>
                </c:pt>
                <c:pt idx="5079">
                  <c:v>-102.948323245</c:v>
                </c:pt>
                <c:pt idx="5080">
                  <c:v>11.489762836000001</c:v>
                </c:pt>
                <c:pt idx="5081">
                  <c:v>99.473512197000005</c:v>
                </c:pt>
                <c:pt idx="5082">
                  <c:v>31.757543024</c:v>
                </c:pt>
                <c:pt idx="5083">
                  <c:v>41.962589721000001</c:v>
                </c:pt>
                <c:pt idx="5084">
                  <c:v>208.87619599499999</c:v>
                </c:pt>
                <c:pt idx="5085">
                  <c:v>1.4821753520000001</c:v>
                </c:pt>
                <c:pt idx="5086">
                  <c:v>-29.141827076999999</c:v>
                </c:pt>
                <c:pt idx="5087">
                  <c:v>93.634061054</c:v>
                </c:pt>
                <c:pt idx="5088">
                  <c:v>134.061806225</c:v>
                </c:pt>
                <c:pt idx="5089">
                  <c:v>23.620207594</c:v>
                </c:pt>
                <c:pt idx="5090">
                  <c:v>96.1439333</c:v>
                </c:pt>
                <c:pt idx="5091">
                  <c:v>223.11824732299999</c:v>
                </c:pt>
                <c:pt idx="5092">
                  <c:v>49.493169221000002</c:v>
                </c:pt>
                <c:pt idx="5093">
                  <c:v>-25.573746121999999</c:v>
                </c:pt>
                <c:pt idx="5094">
                  <c:v>-47.097343016000004</c:v>
                </c:pt>
                <c:pt idx="5095">
                  <c:v>-4.0575722189999999</c:v>
                </c:pt>
                <c:pt idx="5096">
                  <c:v>56.129249440000002</c:v>
                </c:pt>
                <c:pt idx="5097">
                  <c:v>42.678206473000003</c:v>
                </c:pt>
                <c:pt idx="5098">
                  <c:v>106.317430319</c:v>
                </c:pt>
                <c:pt idx="5099">
                  <c:v>123.176559359</c:v>
                </c:pt>
                <c:pt idx="5100">
                  <c:v>-2.2283755350000001</c:v>
                </c:pt>
                <c:pt idx="5101">
                  <c:v>-15.492660988000001</c:v>
                </c:pt>
                <c:pt idx="5102">
                  <c:v>54.710638080000003</c:v>
                </c:pt>
                <c:pt idx="5103">
                  <c:v>147.608075222</c:v>
                </c:pt>
                <c:pt idx="5104">
                  <c:v>72.764309517000001</c:v>
                </c:pt>
                <c:pt idx="5105">
                  <c:v>78.983684026999995</c:v>
                </c:pt>
                <c:pt idx="5106">
                  <c:v>221.142685916</c:v>
                </c:pt>
                <c:pt idx="5107">
                  <c:v>-31.840655491</c:v>
                </c:pt>
                <c:pt idx="5108">
                  <c:v>-86.647134124000004</c:v>
                </c:pt>
                <c:pt idx="5109">
                  <c:v>44.084893665999999</c:v>
                </c:pt>
                <c:pt idx="5110">
                  <c:v>101.282536326</c:v>
                </c:pt>
                <c:pt idx="5111">
                  <c:v>-19.506269002</c:v>
                </c:pt>
                <c:pt idx="5112">
                  <c:v>38.017768242999999</c:v>
                </c:pt>
                <c:pt idx="5113">
                  <c:v>205.86796400899999</c:v>
                </c:pt>
                <c:pt idx="5114">
                  <c:v>0.95959843899999997</c:v>
                </c:pt>
                <c:pt idx="5115">
                  <c:v>-58.675767997000001</c:v>
                </c:pt>
                <c:pt idx="5116">
                  <c:v>13.09476291</c:v>
                </c:pt>
                <c:pt idx="5117">
                  <c:v>79.691894821000005</c:v>
                </c:pt>
                <c:pt idx="5118">
                  <c:v>52.947263696</c:v>
                </c:pt>
                <c:pt idx="5119">
                  <c:v>90.325164693000005</c:v>
                </c:pt>
                <c:pt idx="5120">
                  <c:v>173.11058971</c:v>
                </c:pt>
                <c:pt idx="5121">
                  <c:v>94.322811575000003</c:v>
                </c:pt>
                <c:pt idx="5122">
                  <c:v>38.342047164999997</c:v>
                </c:pt>
                <c:pt idx="5123">
                  <c:v>-3.3808631419999999</c:v>
                </c:pt>
                <c:pt idx="5124">
                  <c:v>-7.851019999</c:v>
                </c:pt>
                <c:pt idx="5125">
                  <c:v>69.502128357999993</c:v>
                </c:pt>
                <c:pt idx="5126">
                  <c:v>46.996451403999998</c:v>
                </c:pt>
                <c:pt idx="5127">
                  <c:v>100.201121206</c:v>
                </c:pt>
                <c:pt idx="5128">
                  <c:v>144.72288659</c:v>
                </c:pt>
                <c:pt idx="5129">
                  <c:v>-81.684620553000002</c:v>
                </c:pt>
                <c:pt idx="5130">
                  <c:v>-100.638857742</c:v>
                </c:pt>
                <c:pt idx="5131">
                  <c:v>57.541301691000001</c:v>
                </c:pt>
                <c:pt idx="5132">
                  <c:v>137.65037635199999</c:v>
                </c:pt>
                <c:pt idx="5133">
                  <c:v>22.027674821000002</c:v>
                </c:pt>
                <c:pt idx="5134">
                  <c:v>19.384705691000001</c:v>
                </c:pt>
                <c:pt idx="5135">
                  <c:v>243.54436059099999</c:v>
                </c:pt>
                <c:pt idx="5136">
                  <c:v>38.738193285999998</c:v>
                </c:pt>
                <c:pt idx="5137">
                  <c:v>-27.903125873</c:v>
                </c:pt>
                <c:pt idx="5138">
                  <c:v>58.285768519999998</c:v>
                </c:pt>
                <c:pt idx="5139">
                  <c:v>126.419285351</c:v>
                </c:pt>
                <c:pt idx="5140">
                  <c:v>56.101791046000002</c:v>
                </c:pt>
                <c:pt idx="5141">
                  <c:v>117.351290968</c:v>
                </c:pt>
                <c:pt idx="5142">
                  <c:v>198.39744707200001</c:v>
                </c:pt>
                <c:pt idx="5143">
                  <c:v>14.675829855</c:v>
                </c:pt>
                <c:pt idx="5144">
                  <c:v>-13.57588771</c:v>
                </c:pt>
                <c:pt idx="5145">
                  <c:v>1.3203864949999999</c:v>
                </c:pt>
                <c:pt idx="5146">
                  <c:v>16.951338320000001</c:v>
                </c:pt>
                <c:pt idx="5147">
                  <c:v>26.439221122999999</c:v>
                </c:pt>
                <c:pt idx="5148">
                  <c:v>55.498103229000002</c:v>
                </c:pt>
                <c:pt idx="5149">
                  <c:v>170.67084289300001</c:v>
                </c:pt>
                <c:pt idx="5150">
                  <c:v>150.469523213</c:v>
                </c:pt>
                <c:pt idx="5151">
                  <c:v>3.999379255</c:v>
                </c:pt>
                <c:pt idx="5152">
                  <c:v>-18.005818265999999</c:v>
                </c:pt>
                <c:pt idx="5153">
                  <c:v>80.986960009000001</c:v>
                </c:pt>
                <c:pt idx="5154">
                  <c:v>190.5161751</c:v>
                </c:pt>
                <c:pt idx="5155">
                  <c:v>84.826022413999993</c:v>
                </c:pt>
                <c:pt idx="5156">
                  <c:v>61.851265748000003</c:v>
                </c:pt>
                <c:pt idx="5157">
                  <c:v>224.299539047</c:v>
                </c:pt>
                <c:pt idx="5158">
                  <c:v>2.2131166549999999</c:v>
                </c:pt>
                <c:pt idx="5159">
                  <c:v>-63.644199798000002</c:v>
                </c:pt>
                <c:pt idx="5160">
                  <c:v>28.100351157999999</c:v>
                </c:pt>
                <c:pt idx="5161">
                  <c:v>87.367464080999994</c:v>
                </c:pt>
                <c:pt idx="5162">
                  <c:v>17.927502006000001</c:v>
                </c:pt>
                <c:pt idx="5163">
                  <c:v>76.367351366999998</c:v>
                </c:pt>
                <c:pt idx="5164">
                  <c:v>215.77064590699999</c:v>
                </c:pt>
                <c:pt idx="5165">
                  <c:v>-12.631692430999999</c:v>
                </c:pt>
                <c:pt idx="5166">
                  <c:v>-43.087749713999997</c:v>
                </c:pt>
                <c:pt idx="5167">
                  <c:v>79.713985352999998</c:v>
                </c:pt>
                <c:pt idx="5168">
                  <c:v>130.76996451900001</c:v>
                </c:pt>
                <c:pt idx="5169">
                  <c:v>42.866622632999999</c:v>
                </c:pt>
                <c:pt idx="5170">
                  <c:v>84.979799928999995</c:v>
                </c:pt>
                <c:pt idx="5171">
                  <c:v>220.27333315999999</c:v>
                </c:pt>
                <c:pt idx="5172">
                  <c:v>119.79479299</c:v>
                </c:pt>
                <c:pt idx="5173">
                  <c:v>37.538288430000001</c:v>
                </c:pt>
                <c:pt idx="5174">
                  <c:v>-36.916383949</c:v>
                </c:pt>
                <c:pt idx="5175">
                  <c:v>-11.608474573000001</c:v>
                </c:pt>
                <c:pt idx="5176">
                  <c:v>93.738400021000004</c:v>
                </c:pt>
                <c:pt idx="5177">
                  <c:v>64.048501900000005</c:v>
                </c:pt>
                <c:pt idx="5178">
                  <c:v>81.573081482999996</c:v>
                </c:pt>
                <c:pt idx="5179">
                  <c:v>122.110029813</c:v>
                </c:pt>
                <c:pt idx="5180">
                  <c:v>-46.917720828</c:v>
                </c:pt>
                <c:pt idx="5181">
                  <c:v>-50.138108899999999</c:v>
                </c:pt>
                <c:pt idx="5182">
                  <c:v>66.287321199999994</c:v>
                </c:pt>
                <c:pt idx="5183">
                  <c:v>123.050244389</c:v>
                </c:pt>
                <c:pt idx="5184">
                  <c:v>40.907500532999997</c:v>
                </c:pt>
                <c:pt idx="5185">
                  <c:v>66.746551883999999</c:v>
                </c:pt>
                <c:pt idx="5186">
                  <c:v>260.00580171299998</c:v>
                </c:pt>
                <c:pt idx="5187">
                  <c:v>10.9203373</c:v>
                </c:pt>
                <c:pt idx="5188">
                  <c:v>-54.395984198000001</c:v>
                </c:pt>
                <c:pt idx="5189">
                  <c:v>78.604544775999997</c:v>
                </c:pt>
                <c:pt idx="5190">
                  <c:v>149.778831951</c:v>
                </c:pt>
                <c:pt idx="5191">
                  <c:v>38.777048131000001</c:v>
                </c:pt>
                <c:pt idx="5192">
                  <c:v>77.187254119000002</c:v>
                </c:pt>
                <c:pt idx="5193">
                  <c:v>208.00521635000001</c:v>
                </c:pt>
                <c:pt idx="5194">
                  <c:v>36.361710350999999</c:v>
                </c:pt>
                <c:pt idx="5195">
                  <c:v>-10.443701345999999</c:v>
                </c:pt>
                <c:pt idx="5196">
                  <c:v>-15.025126905</c:v>
                </c:pt>
                <c:pt idx="5197">
                  <c:v>18.388174713000002</c:v>
                </c:pt>
                <c:pt idx="5198">
                  <c:v>56.068563193999999</c:v>
                </c:pt>
                <c:pt idx="5199">
                  <c:v>97.723475200999999</c:v>
                </c:pt>
                <c:pt idx="5200">
                  <c:v>175.10982364500001</c:v>
                </c:pt>
                <c:pt idx="5201">
                  <c:v>125.719953928</c:v>
                </c:pt>
                <c:pt idx="5202">
                  <c:v>32.270834905000001</c:v>
                </c:pt>
                <c:pt idx="5203">
                  <c:v>31.523598008</c:v>
                </c:pt>
                <c:pt idx="5204">
                  <c:v>85.504438016999998</c:v>
                </c:pt>
                <c:pt idx="5205">
                  <c:v>157.35395406800001</c:v>
                </c:pt>
                <c:pt idx="5206">
                  <c:v>74.346627708</c:v>
                </c:pt>
                <c:pt idx="5207">
                  <c:v>107.39075235999999</c:v>
                </c:pt>
                <c:pt idx="5208">
                  <c:v>238.39026854900001</c:v>
                </c:pt>
                <c:pt idx="5209">
                  <c:v>-17.120832639</c:v>
                </c:pt>
                <c:pt idx="5210">
                  <c:v>-94.711842962999995</c:v>
                </c:pt>
                <c:pt idx="5211">
                  <c:v>45.614413196000001</c:v>
                </c:pt>
                <c:pt idx="5212">
                  <c:v>132.70393615200001</c:v>
                </c:pt>
                <c:pt idx="5213">
                  <c:v>38.782870338999999</c:v>
                </c:pt>
                <c:pt idx="5214">
                  <c:v>44.744845118000001</c:v>
                </c:pt>
                <c:pt idx="5215">
                  <c:v>223.518302947</c:v>
                </c:pt>
                <c:pt idx="5216">
                  <c:v>36.696400291000003</c:v>
                </c:pt>
                <c:pt idx="5217">
                  <c:v>0.74483442499999997</c:v>
                </c:pt>
                <c:pt idx="5218">
                  <c:v>89.357224919000004</c:v>
                </c:pt>
                <c:pt idx="5219">
                  <c:v>127.44300733599999</c:v>
                </c:pt>
                <c:pt idx="5220">
                  <c:v>68.015364934999994</c:v>
                </c:pt>
                <c:pt idx="5221">
                  <c:v>138.36132144000001</c:v>
                </c:pt>
                <c:pt idx="5222">
                  <c:v>236.82764972000001</c:v>
                </c:pt>
                <c:pt idx="5223">
                  <c:v>81.796017093000003</c:v>
                </c:pt>
                <c:pt idx="5224">
                  <c:v>24.909963579999999</c:v>
                </c:pt>
                <c:pt idx="5225">
                  <c:v>-0.52481625200000004</c:v>
                </c:pt>
                <c:pt idx="5226">
                  <c:v>17.748309739</c:v>
                </c:pt>
                <c:pt idx="5227">
                  <c:v>73.899971910999994</c:v>
                </c:pt>
                <c:pt idx="5228">
                  <c:v>39.822383246000001</c:v>
                </c:pt>
                <c:pt idx="5229">
                  <c:v>119.086167166</c:v>
                </c:pt>
                <c:pt idx="5230">
                  <c:v>158.74667891799999</c:v>
                </c:pt>
                <c:pt idx="5231">
                  <c:v>-24.150289989000001</c:v>
                </c:pt>
                <c:pt idx="5232">
                  <c:v>-59.401864217000004</c:v>
                </c:pt>
                <c:pt idx="5233">
                  <c:v>71.429892031999998</c:v>
                </c:pt>
                <c:pt idx="5234">
                  <c:v>174.56007972500001</c:v>
                </c:pt>
                <c:pt idx="5235">
                  <c:v>82.450105497999999</c:v>
                </c:pt>
                <c:pt idx="5236">
                  <c:v>57.826440873999999</c:v>
                </c:pt>
                <c:pt idx="5237">
                  <c:v>240.83262554699999</c:v>
                </c:pt>
                <c:pt idx="5238">
                  <c:v>29.033536041000001</c:v>
                </c:pt>
                <c:pt idx="5239">
                  <c:v>-23.113201740000001</c:v>
                </c:pt>
                <c:pt idx="5240">
                  <c:v>76.448527458000001</c:v>
                </c:pt>
                <c:pt idx="5241">
                  <c:v>113.04596221600001</c:v>
                </c:pt>
                <c:pt idx="5242">
                  <c:v>23.47589756</c:v>
                </c:pt>
                <c:pt idx="5243">
                  <c:v>108.657022462</c:v>
                </c:pt>
                <c:pt idx="5244">
                  <c:v>229.31944271699999</c:v>
                </c:pt>
                <c:pt idx="5245">
                  <c:v>7.2704432729999997</c:v>
                </c:pt>
                <c:pt idx="5246">
                  <c:v>-44.361222681999998</c:v>
                </c:pt>
                <c:pt idx="5247">
                  <c:v>22.156220737999998</c:v>
                </c:pt>
                <c:pt idx="5248">
                  <c:v>76.973333101999998</c:v>
                </c:pt>
                <c:pt idx="5249">
                  <c:v>63.714588063999997</c:v>
                </c:pt>
                <c:pt idx="5250">
                  <c:v>74.284342115000001</c:v>
                </c:pt>
                <c:pt idx="5251">
                  <c:v>190.12281019599999</c:v>
                </c:pt>
                <c:pt idx="5252">
                  <c:v>162.56692346299999</c:v>
                </c:pt>
                <c:pt idx="5253">
                  <c:v>68.078252492000004</c:v>
                </c:pt>
                <c:pt idx="5254">
                  <c:v>14.231613701000001</c:v>
                </c:pt>
                <c:pt idx="5255">
                  <c:v>45.542978750000003</c:v>
                </c:pt>
                <c:pt idx="5256">
                  <c:v>162.68976596600001</c:v>
                </c:pt>
                <c:pt idx="5257">
                  <c:v>110.15240724900001</c:v>
                </c:pt>
                <c:pt idx="5258">
                  <c:v>110.96405683</c:v>
                </c:pt>
                <c:pt idx="5259">
                  <c:v>189.535412681</c:v>
                </c:pt>
                <c:pt idx="5260">
                  <c:v>-27.183922840000001</c:v>
                </c:pt>
                <c:pt idx="5261">
                  <c:v>-55.212062484</c:v>
                </c:pt>
                <c:pt idx="5262">
                  <c:v>75.987527102000001</c:v>
                </c:pt>
                <c:pt idx="5263">
                  <c:v>123.613694263</c:v>
                </c:pt>
                <c:pt idx="5264">
                  <c:v>24.957391548</c:v>
                </c:pt>
                <c:pt idx="5265">
                  <c:v>73.074842122999996</c:v>
                </c:pt>
                <c:pt idx="5266">
                  <c:v>271.31449536000002</c:v>
                </c:pt>
                <c:pt idx="5267">
                  <c:v>46.504131035</c:v>
                </c:pt>
                <c:pt idx="5268">
                  <c:v>46.163519983</c:v>
                </c:pt>
                <c:pt idx="5269">
                  <c:v>170.507788132</c:v>
                </c:pt>
                <c:pt idx="5270">
                  <c:v>248.864967562</c:v>
                </c:pt>
                <c:pt idx="5271">
                  <c:v>167.330787077</c:v>
                </c:pt>
                <c:pt idx="5272">
                  <c:v>192.75837113200001</c:v>
                </c:pt>
                <c:pt idx="5273">
                  <c:v>296.11754679799998</c:v>
                </c:pt>
                <c:pt idx="5274">
                  <c:v>172.10553661399999</c:v>
                </c:pt>
                <c:pt idx="5275">
                  <c:v>128.02163256700001</c:v>
                </c:pt>
                <c:pt idx="5276">
                  <c:v>76.068726342000005</c:v>
                </c:pt>
                <c:pt idx="5277">
                  <c:v>69.403344770000004</c:v>
                </c:pt>
                <c:pt idx="5278">
                  <c:v>144.72092853500001</c:v>
                </c:pt>
                <c:pt idx="5279">
                  <c:v>164.803114451</c:v>
                </c:pt>
                <c:pt idx="5280">
                  <c:v>232.629624931</c:v>
                </c:pt>
                <c:pt idx="5281">
                  <c:v>214.95259442899999</c:v>
                </c:pt>
                <c:pt idx="5282">
                  <c:v>57.110997324000003</c:v>
                </c:pt>
                <c:pt idx="5283">
                  <c:v>72.279449243000002</c:v>
                </c:pt>
                <c:pt idx="5284">
                  <c:v>198.17248432599999</c:v>
                </c:pt>
                <c:pt idx="5285">
                  <c:v>270.63377751199999</c:v>
                </c:pt>
                <c:pt idx="5286">
                  <c:v>146.130458613</c:v>
                </c:pt>
                <c:pt idx="5287">
                  <c:v>160.563840648</c:v>
                </c:pt>
                <c:pt idx="5288">
                  <c:v>365.00544046200002</c:v>
                </c:pt>
                <c:pt idx="5289">
                  <c:v>123.138071724</c:v>
                </c:pt>
                <c:pt idx="5290">
                  <c:v>27.076088768000002</c:v>
                </c:pt>
                <c:pt idx="5291">
                  <c:v>134.217052642</c:v>
                </c:pt>
                <c:pt idx="5292">
                  <c:v>218.89064873800001</c:v>
                </c:pt>
                <c:pt idx="5293">
                  <c:v>138.560428914</c:v>
                </c:pt>
                <c:pt idx="5294">
                  <c:v>178.78376312899999</c:v>
                </c:pt>
                <c:pt idx="5295">
                  <c:v>288.30893753100003</c:v>
                </c:pt>
                <c:pt idx="5296">
                  <c:v>102.17650104499999</c:v>
                </c:pt>
                <c:pt idx="5297">
                  <c:v>80.780540865000006</c:v>
                </c:pt>
                <c:pt idx="5298">
                  <c:v>147.53297819400001</c:v>
                </c:pt>
                <c:pt idx="5299">
                  <c:v>166.59186079099999</c:v>
                </c:pt>
                <c:pt idx="5300">
                  <c:v>138.54454981500001</c:v>
                </c:pt>
                <c:pt idx="5301">
                  <c:v>207.12243989500001</c:v>
                </c:pt>
                <c:pt idx="5302">
                  <c:v>326.20539524200001</c:v>
                </c:pt>
                <c:pt idx="5303">
                  <c:v>237.11514743699999</c:v>
                </c:pt>
                <c:pt idx="5304">
                  <c:v>136.460691841</c:v>
                </c:pt>
                <c:pt idx="5305">
                  <c:v>111.222140823</c:v>
                </c:pt>
                <c:pt idx="5306">
                  <c:v>158.602107902</c:v>
                </c:pt>
                <c:pt idx="5307">
                  <c:v>252.67393542400001</c:v>
                </c:pt>
                <c:pt idx="5308">
                  <c:v>168.34353680500001</c:v>
                </c:pt>
                <c:pt idx="5309">
                  <c:v>195.53339050299999</c:v>
                </c:pt>
                <c:pt idx="5310">
                  <c:v>300.939088158</c:v>
                </c:pt>
                <c:pt idx="5311">
                  <c:v>89.849462631999998</c:v>
                </c:pt>
                <c:pt idx="5312">
                  <c:v>35.547201491000003</c:v>
                </c:pt>
                <c:pt idx="5313">
                  <c:v>151.48861299800001</c:v>
                </c:pt>
                <c:pt idx="5314">
                  <c:v>240.731416903</c:v>
                </c:pt>
                <c:pt idx="5315">
                  <c:v>173.44032676500001</c:v>
                </c:pt>
                <c:pt idx="5316">
                  <c:v>183.33746683800001</c:v>
                </c:pt>
                <c:pt idx="5317">
                  <c:v>350.91324670199998</c:v>
                </c:pt>
                <c:pt idx="5318">
                  <c:v>145.337604228</c:v>
                </c:pt>
                <c:pt idx="5319">
                  <c:v>115.397190913</c:v>
                </c:pt>
                <c:pt idx="5320">
                  <c:v>237.81154516300001</c:v>
                </c:pt>
                <c:pt idx="5321">
                  <c:v>278.05111735399998</c:v>
                </c:pt>
                <c:pt idx="5322">
                  <c:v>169.52597373399999</c:v>
                </c:pt>
                <c:pt idx="5323">
                  <c:v>243.848217495</c:v>
                </c:pt>
                <c:pt idx="5324">
                  <c:v>370.32512405</c:v>
                </c:pt>
                <c:pt idx="5325">
                  <c:v>196.131674162</c:v>
                </c:pt>
                <c:pt idx="5326">
                  <c:v>121.86234490299999</c:v>
                </c:pt>
                <c:pt idx="5327">
                  <c:v>102.59549694499999</c:v>
                </c:pt>
                <c:pt idx="5328">
                  <c:v>146.30474101999999</c:v>
                </c:pt>
                <c:pt idx="5329">
                  <c:v>206.08982287800001</c:v>
                </c:pt>
                <c:pt idx="5330">
                  <c:v>192.23101575199999</c:v>
                </c:pt>
                <c:pt idx="5331">
                  <c:v>258.27460669300001</c:v>
                </c:pt>
                <c:pt idx="5332">
                  <c:v>276.51546053499999</c:v>
                </c:pt>
                <c:pt idx="5333">
                  <c:v>150.953651882</c:v>
                </c:pt>
                <c:pt idx="5334">
                  <c:v>136.58371145699999</c:v>
                </c:pt>
                <c:pt idx="5335">
                  <c:v>207.66544362600001</c:v>
                </c:pt>
                <c:pt idx="5336">
                  <c:v>303.200140734</c:v>
                </c:pt>
                <c:pt idx="5337">
                  <c:v>229.19661916699999</c:v>
                </c:pt>
                <c:pt idx="5338">
                  <c:v>234.12708795899999</c:v>
                </c:pt>
                <c:pt idx="5339">
                  <c:v>375.630142611</c:v>
                </c:pt>
                <c:pt idx="5340">
                  <c:v>125.566436737</c:v>
                </c:pt>
                <c:pt idx="5341">
                  <c:v>72.374754992999996</c:v>
                </c:pt>
                <c:pt idx="5342">
                  <c:v>202.43663158000001</c:v>
                </c:pt>
                <c:pt idx="5343">
                  <c:v>258.474724761</c:v>
                </c:pt>
                <c:pt idx="5344">
                  <c:v>138.864355292</c:v>
                </c:pt>
                <c:pt idx="5345">
                  <c:v>199.51964552499999</c:v>
                </c:pt>
                <c:pt idx="5346">
                  <c:v>367.23221926999997</c:v>
                </c:pt>
                <c:pt idx="5347">
                  <c:v>160.89483938699999</c:v>
                </c:pt>
                <c:pt idx="5348">
                  <c:v>100.318051629</c:v>
                </c:pt>
                <c:pt idx="5349">
                  <c:v>175.25136637099999</c:v>
                </c:pt>
                <c:pt idx="5350">
                  <c:v>243.528461107</c:v>
                </c:pt>
                <c:pt idx="5351">
                  <c:v>216.298515326</c:v>
                </c:pt>
                <c:pt idx="5352">
                  <c:v>251.87045217100001</c:v>
                </c:pt>
                <c:pt idx="5353">
                  <c:v>336.26913157899997</c:v>
                </c:pt>
                <c:pt idx="5354">
                  <c:v>260.36875159800002</c:v>
                </c:pt>
                <c:pt idx="5355">
                  <c:v>204.42833728299999</c:v>
                </c:pt>
                <c:pt idx="5356">
                  <c:v>160.768117886</c:v>
                </c:pt>
                <c:pt idx="5357">
                  <c:v>155.03172744899999</c:v>
                </c:pt>
                <c:pt idx="5358">
                  <c:v>236.24921753300001</c:v>
                </c:pt>
                <c:pt idx="5359">
                  <c:v>215.72032562699999</c:v>
                </c:pt>
                <c:pt idx="5360">
                  <c:v>267.17517644100002</c:v>
                </c:pt>
                <c:pt idx="5361">
                  <c:v>309.65456012800001</c:v>
                </c:pt>
                <c:pt idx="5362">
                  <c:v>85.06559704</c:v>
                </c:pt>
                <c:pt idx="5363">
                  <c:v>69.265064550000005</c:v>
                </c:pt>
                <c:pt idx="5364">
                  <c:v>227.224020951</c:v>
                </c:pt>
                <c:pt idx="5365">
                  <c:v>305.39621710699998</c:v>
                </c:pt>
                <c:pt idx="5366">
                  <c:v>188.28000103799999</c:v>
                </c:pt>
                <c:pt idx="5367">
                  <c:v>190.40422658400001</c:v>
                </c:pt>
                <c:pt idx="5368">
                  <c:v>415.66343273299998</c:v>
                </c:pt>
                <c:pt idx="5369">
                  <c:v>209.03024711899999</c:v>
                </c:pt>
                <c:pt idx="5370">
                  <c:v>140.141493148</c:v>
                </c:pt>
                <c:pt idx="5371">
                  <c:v>228.153772186</c:v>
                </c:pt>
                <c:pt idx="5372">
                  <c:v>299.659902789</c:v>
                </c:pt>
                <c:pt idx="5373">
                  <c:v>229.46233738500001</c:v>
                </c:pt>
                <c:pt idx="5374">
                  <c:v>287.662123194</c:v>
                </c:pt>
                <c:pt idx="5375">
                  <c:v>367.53681457099998</c:v>
                </c:pt>
                <c:pt idx="5376">
                  <c:v>188.67754850099999</c:v>
                </c:pt>
                <c:pt idx="5377">
                  <c:v>161.722585221</c:v>
                </c:pt>
                <c:pt idx="5378">
                  <c:v>174.19344842500001</c:v>
                </c:pt>
                <c:pt idx="5379">
                  <c:v>187.22670778400001</c:v>
                </c:pt>
                <c:pt idx="5380">
                  <c:v>199.270743256</c:v>
                </c:pt>
                <c:pt idx="5381">
                  <c:v>232.226222855</c:v>
                </c:pt>
                <c:pt idx="5382">
                  <c:v>221.7915998</c:v>
                </c:pt>
                <c:pt idx="5383">
                  <c:v>198.77070556800001</c:v>
                </c:pt>
                <c:pt idx="5384">
                  <c:v>51.540318800000001</c:v>
                </c:pt>
                <c:pt idx="5385">
                  <c:v>34.928528139999997</c:v>
                </c:pt>
                <c:pt idx="5386">
                  <c:v>135.71412175</c:v>
                </c:pt>
                <c:pt idx="5387">
                  <c:v>243.77727264500001</c:v>
                </c:pt>
                <c:pt idx="5388">
                  <c:v>135.532466658</c:v>
                </c:pt>
                <c:pt idx="5389">
                  <c:v>116.22385480299999</c:v>
                </c:pt>
                <c:pt idx="5390">
                  <c:v>282.22949640299998</c:v>
                </c:pt>
                <c:pt idx="5391">
                  <c:v>59.296499648000001</c:v>
                </c:pt>
                <c:pt idx="5392">
                  <c:v>-8.9752402530000008</c:v>
                </c:pt>
                <c:pt idx="5393">
                  <c:v>81.807000794999993</c:v>
                </c:pt>
                <c:pt idx="5394">
                  <c:v>146.39154797399999</c:v>
                </c:pt>
                <c:pt idx="5395">
                  <c:v>78.989648739000003</c:v>
                </c:pt>
                <c:pt idx="5396">
                  <c:v>135.17898370899999</c:v>
                </c:pt>
                <c:pt idx="5397">
                  <c:v>272.24237684000002</c:v>
                </c:pt>
                <c:pt idx="5398">
                  <c:v>47.694952147999999</c:v>
                </c:pt>
                <c:pt idx="5399">
                  <c:v>20.521442278999999</c:v>
                </c:pt>
                <c:pt idx="5400">
                  <c:v>142.60742613900001</c:v>
                </c:pt>
                <c:pt idx="5401">
                  <c:v>191.37177892299999</c:v>
                </c:pt>
                <c:pt idx="5402">
                  <c:v>103.312600477</c:v>
                </c:pt>
                <c:pt idx="5403">
                  <c:v>150.94097476300001</c:v>
                </c:pt>
                <c:pt idx="5404">
                  <c:v>287.47068296399999</c:v>
                </c:pt>
                <c:pt idx="5405">
                  <c:v>184.58264473899999</c:v>
                </c:pt>
                <c:pt idx="5406">
                  <c:v>100.520166953</c:v>
                </c:pt>
                <c:pt idx="5407">
                  <c:v>29.421816200999999</c:v>
                </c:pt>
                <c:pt idx="5408">
                  <c:v>58.074547164999998</c:v>
                </c:pt>
                <c:pt idx="5409">
                  <c:v>163.29462010399999</c:v>
                </c:pt>
                <c:pt idx="5410">
                  <c:v>130.75763503499999</c:v>
                </c:pt>
                <c:pt idx="5411">
                  <c:v>148.54323327700001</c:v>
                </c:pt>
                <c:pt idx="5412">
                  <c:v>194.14945952900001</c:v>
                </c:pt>
                <c:pt idx="5413">
                  <c:v>25.735675319999999</c:v>
                </c:pt>
                <c:pt idx="5414">
                  <c:v>20.688436093</c:v>
                </c:pt>
                <c:pt idx="5415">
                  <c:v>135.02777077900001</c:v>
                </c:pt>
                <c:pt idx="5416">
                  <c:v>195.58914060699999</c:v>
                </c:pt>
                <c:pt idx="5417">
                  <c:v>117.247285322</c:v>
                </c:pt>
                <c:pt idx="5418">
                  <c:v>142.171848356</c:v>
                </c:pt>
                <c:pt idx="5419">
                  <c:v>332.601990769</c:v>
                </c:pt>
                <c:pt idx="5420">
                  <c:v>84.431321079</c:v>
                </c:pt>
                <c:pt idx="5421">
                  <c:v>23.616374593</c:v>
                </c:pt>
                <c:pt idx="5422">
                  <c:v>157.50022417299999</c:v>
                </c:pt>
                <c:pt idx="5423">
                  <c:v>226.77179298199999</c:v>
                </c:pt>
                <c:pt idx="5424">
                  <c:v>113.79439761099999</c:v>
                </c:pt>
                <c:pt idx="5425">
                  <c:v>156.213686403</c:v>
                </c:pt>
                <c:pt idx="5426">
                  <c:v>289.92898224200002</c:v>
                </c:pt>
                <c:pt idx="5427">
                  <c:v>116.91482557499999</c:v>
                </c:pt>
                <c:pt idx="5428">
                  <c:v>68.038608581000005</c:v>
                </c:pt>
                <c:pt idx="5429">
                  <c:v>63.647699852000002</c:v>
                </c:pt>
                <c:pt idx="5430">
                  <c:v>101.593316449</c:v>
                </c:pt>
                <c:pt idx="5431">
                  <c:v>140.768866653</c:v>
                </c:pt>
                <c:pt idx="5432">
                  <c:v>180.09006305099999</c:v>
                </c:pt>
                <c:pt idx="5433">
                  <c:v>255.49759270000001</c:v>
                </c:pt>
                <c:pt idx="5434">
                  <c:v>210.49479793099999</c:v>
                </c:pt>
                <c:pt idx="5435">
                  <c:v>119.104563754</c:v>
                </c:pt>
                <c:pt idx="5436">
                  <c:v>117.473606893</c:v>
                </c:pt>
                <c:pt idx="5437">
                  <c:v>168.991499339</c:v>
                </c:pt>
                <c:pt idx="5438">
                  <c:v>241.599020185</c:v>
                </c:pt>
                <c:pt idx="5439">
                  <c:v>163.31644135900001</c:v>
                </c:pt>
                <c:pt idx="5440">
                  <c:v>196.89623647400001</c:v>
                </c:pt>
                <c:pt idx="5441">
                  <c:v>325.05775344199998</c:v>
                </c:pt>
                <c:pt idx="5442">
                  <c:v>68.080622524000006</c:v>
                </c:pt>
                <c:pt idx="5443">
                  <c:v>-5.5249349670000001</c:v>
                </c:pt>
                <c:pt idx="5444">
                  <c:v>137.029862227</c:v>
                </c:pt>
                <c:pt idx="5445">
                  <c:v>223.187142206</c:v>
                </c:pt>
                <c:pt idx="5446">
                  <c:v>126.790576642</c:v>
                </c:pt>
                <c:pt idx="5447">
                  <c:v>133.91252097200001</c:v>
                </c:pt>
                <c:pt idx="5448">
                  <c:v>316.79182252700002</c:v>
                </c:pt>
                <c:pt idx="5449">
                  <c:v>129.82752640999999</c:v>
                </c:pt>
                <c:pt idx="5450">
                  <c:v>91.826406132000002</c:v>
                </c:pt>
                <c:pt idx="5451">
                  <c:v>178.40516629300001</c:v>
                </c:pt>
                <c:pt idx="5452">
                  <c:v>220.53268109199999</c:v>
                </c:pt>
                <c:pt idx="5453">
                  <c:v>163.92821562699999</c:v>
                </c:pt>
                <c:pt idx="5454">
                  <c:v>232.83198655300001</c:v>
                </c:pt>
                <c:pt idx="5455">
                  <c:v>328.657715123</c:v>
                </c:pt>
                <c:pt idx="5456">
                  <c:v>175.277491822</c:v>
                </c:pt>
                <c:pt idx="5457">
                  <c:v>121.73829407700001</c:v>
                </c:pt>
                <c:pt idx="5458">
                  <c:v>96.526622768999999</c:v>
                </c:pt>
                <c:pt idx="5459">
                  <c:v>112.480631859</c:v>
                </c:pt>
                <c:pt idx="5460">
                  <c:v>167.05750824399999</c:v>
                </c:pt>
                <c:pt idx="5461">
                  <c:v>137.297900559</c:v>
                </c:pt>
                <c:pt idx="5462">
                  <c:v>218.54249754700001</c:v>
                </c:pt>
                <c:pt idx="5463">
                  <c:v>256.05362300600001</c:v>
                </c:pt>
                <c:pt idx="5464">
                  <c:v>71.119661567999998</c:v>
                </c:pt>
                <c:pt idx="5465">
                  <c:v>37.264172653999999</c:v>
                </c:pt>
                <c:pt idx="5466">
                  <c:v>171.605857657</c:v>
                </c:pt>
                <c:pt idx="5467">
                  <c:v>275.18582870300003</c:v>
                </c:pt>
                <c:pt idx="5468">
                  <c:v>180.85724708500001</c:v>
                </c:pt>
                <c:pt idx="5469">
                  <c:v>154.618138249</c:v>
                </c:pt>
                <c:pt idx="5470">
                  <c:v>342.13402736900002</c:v>
                </c:pt>
                <c:pt idx="5471">
                  <c:v>131.52314951599999</c:v>
                </c:pt>
                <c:pt idx="5472">
                  <c:v>78.038453462999996</c:v>
                </c:pt>
                <c:pt idx="5473">
                  <c:v>175.00143940999999</c:v>
                </c:pt>
                <c:pt idx="5474">
                  <c:v>213.18014722199999</c:v>
                </c:pt>
                <c:pt idx="5475">
                  <c:v>127.39430986799999</c:v>
                </c:pt>
                <c:pt idx="5476">
                  <c:v>212.32550074400001</c:v>
                </c:pt>
                <c:pt idx="5477">
                  <c:v>330.21262069699998</c:v>
                </c:pt>
                <c:pt idx="5478">
                  <c:v>107.051959744</c:v>
                </c:pt>
                <c:pt idx="5479">
                  <c:v>59.395662774999998</c:v>
                </c:pt>
                <c:pt idx="5480">
                  <c:v>127.494079406</c:v>
                </c:pt>
                <c:pt idx="5481">
                  <c:v>180.76418662</c:v>
                </c:pt>
                <c:pt idx="5482">
                  <c:v>165.43506771899999</c:v>
                </c:pt>
                <c:pt idx="5483">
                  <c:v>177.93221220000001</c:v>
                </c:pt>
                <c:pt idx="5484">
                  <c:v>297.04984678</c:v>
                </c:pt>
                <c:pt idx="5485">
                  <c:v>268.35086248599998</c:v>
                </c:pt>
                <c:pt idx="5486">
                  <c:v>171.71048746400001</c:v>
                </c:pt>
                <c:pt idx="5487">
                  <c:v>116.151950863</c:v>
                </c:pt>
                <c:pt idx="5488">
                  <c:v>151.50174700299999</c:v>
                </c:pt>
                <c:pt idx="5489">
                  <c:v>270.234764439</c:v>
                </c:pt>
                <c:pt idx="5490">
                  <c:v>216.033889504</c:v>
                </c:pt>
                <c:pt idx="5491">
                  <c:v>214.401861435</c:v>
                </c:pt>
                <c:pt idx="5492">
                  <c:v>295.141367962</c:v>
                </c:pt>
                <c:pt idx="5493">
                  <c:v>80.726292564000005</c:v>
                </c:pt>
                <c:pt idx="5494">
                  <c:v>52.382384373000001</c:v>
                </c:pt>
                <c:pt idx="5495">
                  <c:v>180.89152256599999</c:v>
                </c:pt>
                <c:pt idx="5496">
                  <c:v>227.36750286500001</c:v>
                </c:pt>
                <c:pt idx="5497">
                  <c:v>132.992484811</c:v>
                </c:pt>
                <c:pt idx="5498">
                  <c:v>182.08258596799999</c:v>
                </c:pt>
                <c:pt idx="5499">
                  <c:v>377.84329841800002</c:v>
                </c:pt>
                <c:pt idx="5500">
                  <c:v>151.03716071100001</c:v>
                </c:pt>
                <c:pt idx="5501">
                  <c:v>83.673723667000004</c:v>
                </c:pt>
                <c:pt idx="5502">
                  <c:v>209.675906513</c:v>
                </c:pt>
                <c:pt idx="5503">
                  <c:v>286.51117277499998</c:v>
                </c:pt>
                <c:pt idx="5504">
                  <c:v>201.933028592</c:v>
                </c:pt>
                <c:pt idx="5505">
                  <c:v>225.56221675500001</c:v>
                </c:pt>
                <c:pt idx="5506">
                  <c:v>331.952209719</c:v>
                </c:pt>
                <c:pt idx="5507">
                  <c:v>207.176815901</c:v>
                </c:pt>
                <c:pt idx="5508">
                  <c:v>160.48441450999999</c:v>
                </c:pt>
                <c:pt idx="5509">
                  <c:v>105.262161173</c:v>
                </c:pt>
                <c:pt idx="5510">
                  <c:v>99.766046474000007</c:v>
                </c:pt>
                <c:pt idx="5511">
                  <c:v>176.840119007</c:v>
                </c:pt>
                <c:pt idx="5512">
                  <c:v>195.39667281600001</c:v>
                </c:pt>
                <c:pt idx="5513">
                  <c:v>259.453759058</c:v>
                </c:pt>
                <c:pt idx="5514">
                  <c:v>240.60855881099999</c:v>
                </c:pt>
                <c:pt idx="5515">
                  <c:v>85.013996269000003</c:v>
                </c:pt>
                <c:pt idx="5516">
                  <c:v>99.951716214000001</c:v>
                </c:pt>
                <c:pt idx="5517">
                  <c:v>222.83561158000001</c:v>
                </c:pt>
                <c:pt idx="5518">
                  <c:v>292.47197582500002</c:v>
                </c:pt>
                <c:pt idx="5519">
                  <c:v>169.544463839</c:v>
                </c:pt>
                <c:pt idx="5520">
                  <c:v>185.27412633200001</c:v>
                </c:pt>
                <c:pt idx="5521">
                  <c:v>387.231743483</c:v>
                </c:pt>
                <c:pt idx="5522">
                  <c:v>142.37641260000001</c:v>
                </c:pt>
                <c:pt idx="5523">
                  <c:v>44.830156090000003</c:v>
                </c:pt>
                <c:pt idx="5524">
                  <c:v>154.410135392</c:v>
                </c:pt>
                <c:pt idx="5525">
                  <c:v>238.66106603599999</c:v>
                </c:pt>
                <c:pt idx="5526">
                  <c:v>155.67303312199999</c:v>
                </c:pt>
                <c:pt idx="5527">
                  <c:v>193.072882241</c:v>
                </c:pt>
                <c:pt idx="5528">
                  <c:v>304.22007695399998</c:v>
                </c:pt>
                <c:pt idx="5529">
                  <c:v>118.642723757</c:v>
                </c:pt>
                <c:pt idx="5530">
                  <c:v>100.513247646</c:v>
                </c:pt>
                <c:pt idx="5531">
                  <c:v>164.073831781</c:v>
                </c:pt>
                <c:pt idx="5532">
                  <c:v>182.20556985799999</c:v>
                </c:pt>
                <c:pt idx="5533">
                  <c:v>156.885220479</c:v>
                </c:pt>
                <c:pt idx="5534">
                  <c:v>225.48720702099999</c:v>
                </c:pt>
                <c:pt idx="5535">
                  <c:v>341.21615977900001</c:v>
                </c:pt>
                <c:pt idx="5536">
                  <c:v>249.95841694500001</c:v>
                </c:pt>
                <c:pt idx="5537">
                  <c:v>151.211786445</c:v>
                </c:pt>
                <c:pt idx="5538">
                  <c:v>127.07761085600001</c:v>
                </c:pt>
                <c:pt idx="5539">
                  <c:v>172.68510913700001</c:v>
                </c:pt>
                <c:pt idx="5540">
                  <c:v>264.13833086699998</c:v>
                </c:pt>
                <c:pt idx="5541">
                  <c:v>179.38537016199999</c:v>
                </c:pt>
                <c:pt idx="5542">
                  <c:v>208.874532781</c:v>
                </c:pt>
                <c:pt idx="5543">
                  <c:v>313.32794472699999</c:v>
                </c:pt>
                <c:pt idx="5544">
                  <c:v>99.789051737999998</c:v>
                </c:pt>
                <c:pt idx="5545">
                  <c:v>42.832126656</c:v>
                </c:pt>
                <c:pt idx="5546">
                  <c:v>160.760283593</c:v>
                </c:pt>
                <c:pt idx="5547">
                  <c:v>250.956386718</c:v>
                </c:pt>
                <c:pt idx="5548">
                  <c:v>182.13500265799999</c:v>
                </c:pt>
                <c:pt idx="5549">
                  <c:v>189.14211230399999</c:v>
                </c:pt>
                <c:pt idx="5550">
                  <c:v>356.665699921</c:v>
                </c:pt>
                <c:pt idx="5551">
                  <c:v>152.99643794100001</c:v>
                </c:pt>
                <c:pt idx="5552">
                  <c:v>122.411885326</c:v>
                </c:pt>
                <c:pt idx="5553">
                  <c:v>242.122770871</c:v>
                </c:pt>
                <c:pt idx="5554">
                  <c:v>280.13928885899998</c:v>
                </c:pt>
                <c:pt idx="5555">
                  <c:v>173.74950872299999</c:v>
                </c:pt>
                <c:pt idx="5556">
                  <c:v>249.28503869599999</c:v>
                </c:pt>
                <c:pt idx="5557">
                  <c:v>373.077152383</c:v>
                </c:pt>
                <c:pt idx="5558">
                  <c:v>196.281607135</c:v>
                </c:pt>
                <c:pt idx="5559">
                  <c:v>121.907436823</c:v>
                </c:pt>
                <c:pt idx="5560">
                  <c:v>104.604777492</c:v>
                </c:pt>
                <c:pt idx="5561">
                  <c:v>147.514676485</c:v>
                </c:pt>
                <c:pt idx="5562">
                  <c:v>204.99621871299999</c:v>
                </c:pt>
                <c:pt idx="5563">
                  <c:v>189.02802396300001</c:v>
                </c:pt>
                <c:pt idx="5564">
                  <c:v>257.236149598</c:v>
                </c:pt>
                <c:pt idx="5565">
                  <c:v>275.70962551600002</c:v>
                </c:pt>
                <c:pt idx="5566">
                  <c:v>148.34295119000001</c:v>
                </c:pt>
                <c:pt idx="5567">
                  <c:v>131.05554002</c:v>
                </c:pt>
                <c:pt idx="5568">
                  <c:v>202.17261994399999</c:v>
                </c:pt>
                <c:pt idx="5569">
                  <c:v>299.46299845499999</c:v>
                </c:pt>
                <c:pt idx="5570">
                  <c:v>224.87377916099999</c:v>
                </c:pt>
                <c:pt idx="5571">
                  <c:v>226.778247951</c:v>
                </c:pt>
                <c:pt idx="5572">
                  <c:v>366.31269410700003</c:v>
                </c:pt>
                <c:pt idx="5573">
                  <c:v>118.54287387799999</c:v>
                </c:pt>
                <c:pt idx="5574">
                  <c:v>65.569672294</c:v>
                </c:pt>
                <c:pt idx="5575">
                  <c:v>193.65797066600001</c:v>
                </c:pt>
                <c:pt idx="5576">
                  <c:v>247.20381261700001</c:v>
                </c:pt>
                <c:pt idx="5577">
                  <c:v>128.03190927599999</c:v>
                </c:pt>
                <c:pt idx="5578">
                  <c:v>190.69765007800001</c:v>
                </c:pt>
                <c:pt idx="5579">
                  <c:v>356.72439340199998</c:v>
                </c:pt>
                <c:pt idx="5580">
                  <c:v>147.71703883699999</c:v>
                </c:pt>
                <c:pt idx="5581">
                  <c:v>85.005074726999993</c:v>
                </c:pt>
                <c:pt idx="5582">
                  <c:v>162.21532679399999</c:v>
                </c:pt>
                <c:pt idx="5583">
                  <c:v>230.592281292</c:v>
                </c:pt>
                <c:pt idx="5584">
                  <c:v>201.50098789800001</c:v>
                </c:pt>
                <c:pt idx="5585">
                  <c:v>234.64521544199999</c:v>
                </c:pt>
                <c:pt idx="5586">
                  <c:v>319.41310357200001</c:v>
                </c:pt>
                <c:pt idx="5587">
                  <c:v>244.747604639</c:v>
                </c:pt>
                <c:pt idx="5588">
                  <c:v>187.76478790900001</c:v>
                </c:pt>
                <c:pt idx="5589">
                  <c:v>141.382807515</c:v>
                </c:pt>
                <c:pt idx="5590">
                  <c:v>133.74656526699999</c:v>
                </c:pt>
                <c:pt idx="5591">
                  <c:v>217.269373849</c:v>
                </c:pt>
                <c:pt idx="5592">
                  <c:v>197.350263592</c:v>
                </c:pt>
                <c:pt idx="5593">
                  <c:v>246.25524927199999</c:v>
                </c:pt>
                <c:pt idx="5594">
                  <c:v>286.215273615</c:v>
                </c:pt>
                <c:pt idx="5595">
                  <c:v>62.520300984000002</c:v>
                </c:pt>
                <c:pt idx="5596">
                  <c:v>47.690360886999997</c:v>
                </c:pt>
                <c:pt idx="5597">
                  <c:v>204.46718416900001</c:v>
                </c:pt>
                <c:pt idx="5598">
                  <c:v>280.22829379000001</c:v>
                </c:pt>
                <c:pt idx="5599">
                  <c:v>161.60297363000001</c:v>
                </c:pt>
                <c:pt idx="5600">
                  <c:v>166.00790495199999</c:v>
                </c:pt>
                <c:pt idx="5601">
                  <c:v>390.81199345700003</c:v>
                </c:pt>
                <c:pt idx="5602">
                  <c:v>182.057035133</c:v>
                </c:pt>
                <c:pt idx="5603">
                  <c:v>110.782633898</c:v>
                </c:pt>
                <c:pt idx="5604">
                  <c:v>199.593575617</c:v>
                </c:pt>
                <c:pt idx="5605">
                  <c:v>272.20318307899998</c:v>
                </c:pt>
                <c:pt idx="5606">
                  <c:v>201.12011432</c:v>
                </c:pt>
                <c:pt idx="5607">
                  <c:v>257.10780063800001</c:v>
                </c:pt>
                <c:pt idx="5608">
                  <c:v>335.48545767399997</c:v>
                </c:pt>
                <c:pt idx="5609">
                  <c:v>158.42747507799999</c:v>
                </c:pt>
                <c:pt idx="5610">
                  <c:v>131.19515176900001</c:v>
                </c:pt>
                <c:pt idx="5611">
                  <c:v>141.706056499</c:v>
                </c:pt>
                <c:pt idx="5612">
                  <c:v>152.63729718900001</c:v>
                </c:pt>
                <c:pt idx="5613">
                  <c:v>165.57050571900001</c:v>
                </c:pt>
                <c:pt idx="5614">
                  <c:v>200.104114262</c:v>
                </c:pt>
                <c:pt idx="5615">
                  <c:v>312.44437916300001</c:v>
                </c:pt>
                <c:pt idx="5616">
                  <c:v>286.52308525199999</c:v>
                </c:pt>
                <c:pt idx="5617">
                  <c:v>138.28652144500001</c:v>
                </c:pt>
                <c:pt idx="5618">
                  <c:v>122.918660917</c:v>
                </c:pt>
                <c:pt idx="5619">
                  <c:v>223.026239014</c:v>
                </c:pt>
                <c:pt idx="5620">
                  <c:v>328.759862521</c:v>
                </c:pt>
                <c:pt idx="5621">
                  <c:v>217.85366313899999</c:v>
                </c:pt>
                <c:pt idx="5622">
                  <c:v>199.536803338</c:v>
                </c:pt>
                <c:pt idx="5623">
                  <c:v>365.97292756000002</c:v>
                </c:pt>
                <c:pt idx="5624">
                  <c:v>141.14298617200001</c:v>
                </c:pt>
                <c:pt idx="5625">
                  <c:v>69.743399929000006</c:v>
                </c:pt>
                <c:pt idx="5626">
                  <c:v>159.25653089900001</c:v>
                </c:pt>
                <c:pt idx="5627">
                  <c:v>225.764881199</c:v>
                </c:pt>
                <c:pt idx="5628">
                  <c:v>158.25099586799999</c:v>
                </c:pt>
                <c:pt idx="5629">
                  <c:v>211.550907846</c:v>
                </c:pt>
                <c:pt idx="5630">
                  <c:v>345.53303495199998</c:v>
                </c:pt>
                <c:pt idx="5631">
                  <c:v>122.548995362</c:v>
                </c:pt>
                <c:pt idx="5632">
                  <c:v>95.978175221000001</c:v>
                </c:pt>
                <c:pt idx="5633">
                  <c:v>215.99821094199999</c:v>
                </c:pt>
                <c:pt idx="5634">
                  <c:v>261.49000503000002</c:v>
                </c:pt>
                <c:pt idx="5635">
                  <c:v>172.22933301800001</c:v>
                </c:pt>
                <c:pt idx="5636">
                  <c:v>222.63663636300001</c:v>
                </c:pt>
                <c:pt idx="5637">
                  <c:v>357.94968798399998</c:v>
                </c:pt>
                <c:pt idx="5638">
                  <c:v>251.58560718000001</c:v>
                </c:pt>
                <c:pt idx="5639">
                  <c:v>164.79035380400001</c:v>
                </c:pt>
                <c:pt idx="5640">
                  <c:v>95.355845529000007</c:v>
                </c:pt>
                <c:pt idx="5641">
                  <c:v>124.91217775600001</c:v>
                </c:pt>
                <c:pt idx="5642">
                  <c:v>228.27292466899999</c:v>
                </c:pt>
                <c:pt idx="5643">
                  <c:v>192.04086592100001</c:v>
                </c:pt>
                <c:pt idx="5644">
                  <c:v>209.11014321100001</c:v>
                </c:pt>
                <c:pt idx="5645">
                  <c:v>257.16925101499999</c:v>
                </c:pt>
                <c:pt idx="5646">
                  <c:v>87.609515947999995</c:v>
                </c:pt>
                <c:pt idx="5647">
                  <c:v>79.027292318999997</c:v>
                </c:pt>
                <c:pt idx="5648">
                  <c:v>190.056621415</c:v>
                </c:pt>
                <c:pt idx="5649">
                  <c:v>252.94811669699999</c:v>
                </c:pt>
                <c:pt idx="5650">
                  <c:v>176.18656409600001</c:v>
                </c:pt>
                <c:pt idx="5651">
                  <c:v>198.281435348</c:v>
                </c:pt>
                <c:pt idx="5652">
                  <c:v>384.45775437399999</c:v>
                </c:pt>
                <c:pt idx="5653">
                  <c:v>136.31612478900001</c:v>
                </c:pt>
                <c:pt idx="5654">
                  <c:v>77.978395164000005</c:v>
                </c:pt>
                <c:pt idx="5655">
                  <c:v>210.82867897099999</c:v>
                </c:pt>
                <c:pt idx="5656">
                  <c:v>276.39885108999999</c:v>
                </c:pt>
                <c:pt idx="5657">
                  <c:v>159.99682694200001</c:v>
                </c:pt>
                <c:pt idx="5658">
                  <c:v>205.809295722</c:v>
                </c:pt>
                <c:pt idx="5659">
                  <c:v>340.21372351899998</c:v>
                </c:pt>
                <c:pt idx="5660">
                  <c:v>163.802756698</c:v>
                </c:pt>
                <c:pt idx="5661">
                  <c:v>111.025221609</c:v>
                </c:pt>
                <c:pt idx="5662">
                  <c:v>106.258893238</c:v>
                </c:pt>
                <c:pt idx="5663">
                  <c:v>147.19966804699999</c:v>
                </c:pt>
                <c:pt idx="5664">
                  <c:v>185.91784117099999</c:v>
                </c:pt>
                <c:pt idx="5665">
                  <c:v>220.90892897500001</c:v>
                </c:pt>
                <c:pt idx="5666">
                  <c:v>292.60031686799999</c:v>
                </c:pt>
                <c:pt idx="5667">
                  <c:v>251.712475654</c:v>
                </c:pt>
                <c:pt idx="5668">
                  <c:v>160.79439951000001</c:v>
                </c:pt>
                <c:pt idx="5669">
                  <c:v>156.06332754300001</c:v>
                </c:pt>
                <c:pt idx="5670">
                  <c:v>203.11200770100001</c:v>
                </c:pt>
                <c:pt idx="5671">
                  <c:v>276.01445042699999</c:v>
                </c:pt>
                <c:pt idx="5672">
                  <c:v>201.60416770500001</c:v>
                </c:pt>
                <c:pt idx="5673">
                  <c:v>233.59198908900001</c:v>
                </c:pt>
                <c:pt idx="5674">
                  <c:v>356.60008520299999</c:v>
                </c:pt>
                <c:pt idx="5675">
                  <c:v>96.505065841000004</c:v>
                </c:pt>
                <c:pt idx="5676">
                  <c:v>27.079081754000001</c:v>
                </c:pt>
                <c:pt idx="5677">
                  <c:v>170.53505798</c:v>
                </c:pt>
                <c:pt idx="5678">
                  <c:v>253.45241806300001</c:v>
                </c:pt>
                <c:pt idx="5679">
                  <c:v>152.269667207</c:v>
                </c:pt>
                <c:pt idx="5680">
                  <c:v>160.69683282599999</c:v>
                </c:pt>
                <c:pt idx="5681">
                  <c:v>346.95297333399998</c:v>
                </c:pt>
                <c:pt idx="5682">
                  <c:v>157.699281716</c:v>
                </c:pt>
                <c:pt idx="5683">
                  <c:v>115.107301302</c:v>
                </c:pt>
                <c:pt idx="5684">
                  <c:v>197.61774097599999</c:v>
                </c:pt>
                <c:pt idx="5685">
                  <c:v>244.723012119</c:v>
                </c:pt>
                <c:pt idx="5686">
                  <c:v>189.96424362299999</c:v>
                </c:pt>
                <c:pt idx="5687">
                  <c:v>254.761454356</c:v>
                </c:pt>
                <c:pt idx="5688">
                  <c:v>221.21595032100001</c:v>
                </c:pt>
                <c:pt idx="5689">
                  <c:v>70.495946111999999</c:v>
                </c:pt>
                <c:pt idx="5690">
                  <c:v>20.204269241999999</c:v>
                </c:pt>
                <c:pt idx="5691">
                  <c:v>-6.4485108799999997</c:v>
                </c:pt>
                <c:pt idx="5692">
                  <c:v>4.8199820720000002</c:v>
                </c:pt>
                <c:pt idx="5693">
                  <c:v>56.255853674999997</c:v>
                </c:pt>
                <c:pt idx="5694">
                  <c:v>32.582225919999999</c:v>
                </c:pt>
                <c:pt idx="5695">
                  <c:v>114.814717907</c:v>
                </c:pt>
                <c:pt idx="5696">
                  <c:v>147.78471887000001</c:v>
                </c:pt>
                <c:pt idx="5697">
                  <c:v>-41.164752653000001</c:v>
                </c:pt>
                <c:pt idx="5698">
                  <c:v>-72.948661991999998</c:v>
                </c:pt>
                <c:pt idx="5699">
                  <c:v>65.077918730999997</c:v>
                </c:pt>
                <c:pt idx="5700">
                  <c:v>167.493134586</c:v>
                </c:pt>
                <c:pt idx="5701">
                  <c:v>68.520694312000003</c:v>
                </c:pt>
                <c:pt idx="5702">
                  <c:v>39.800526894999997</c:v>
                </c:pt>
                <c:pt idx="5703">
                  <c:v>233.16086820699999</c:v>
                </c:pt>
                <c:pt idx="5704">
                  <c:v>22.692946052</c:v>
                </c:pt>
                <c:pt idx="5705">
                  <c:v>-34.247641864000002</c:v>
                </c:pt>
                <c:pt idx="5706">
                  <c:v>58.087955254000001</c:v>
                </c:pt>
                <c:pt idx="5707">
                  <c:v>98.687466048000005</c:v>
                </c:pt>
                <c:pt idx="5708">
                  <c:v>17.022491593000002</c:v>
                </c:pt>
                <c:pt idx="5709">
                  <c:v>100.02025447600001</c:v>
                </c:pt>
                <c:pt idx="5710">
                  <c:v>212.62052607000001</c:v>
                </c:pt>
                <c:pt idx="5711">
                  <c:v>-11.905676873999999</c:v>
                </c:pt>
                <c:pt idx="5712">
                  <c:v>-54.748751218999999</c:v>
                </c:pt>
                <c:pt idx="5713">
                  <c:v>14.048132860999999</c:v>
                </c:pt>
                <c:pt idx="5714">
                  <c:v>63.630386270999999</c:v>
                </c:pt>
                <c:pt idx="5715">
                  <c:v>44.463800724999999</c:v>
                </c:pt>
                <c:pt idx="5716">
                  <c:v>60.078656498000001</c:v>
                </c:pt>
                <c:pt idx="5717">
                  <c:v>182.644213372</c:v>
                </c:pt>
                <c:pt idx="5718">
                  <c:v>151.09966055300001</c:v>
                </c:pt>
                <c:pt idx="5719">
                  <c:v>50.322664455999998</c:v>
                </c:pt>
                <c:pt idx="5720">
                  <c:v>-7.2514814510000001</c:v>
                </c:pt>
                <c:pt idx="5721">
                  <c:v>33.402763960999998</c:v>
                </c:pt>
                <c:pt idx="5722">
                  <c:v>153.19617712799999</c:v>
                </c:pt>
                <c:pt idx="5723">
                  <c:v>95.219200884000003</c:v>
                </c:pt>
                <c:pt idx="5724">
                  <c:v>89.35177204</c:v>
                </c:pt>
                <c:pt idx="5725">
                  <c:v>174.08220965500001</c:v>
                </c:pt>
                <c:pt idx="5726">
                  <c:v>-37.986327838999998</c:v>
                </c:pt>
                <c:pt idx="5727">
                  <c:v>-68.072006028000004</c:v>
                </c:pt>
                <c:pt idx="5728">
                  <c:v>55.764707901000001</c:v>
                </c:pt>
                <c:pt idx="5729">
                  <c:v>101.02322093799999</c:v>
                </c:pt>
                <c:pt idx="5730">
                  <c:v>12.443715219</c:v>
                </c:pt>
                <c:pt idx="5731">
                  <c:v>62.050155758000002</c:v>
                </c:pt>
                <c:pt idx="5732">
                  <c:v>253.182665345</c:v>
                </c:pt>
                <c:pt idx="5733">
                  <c:v>23.161599078999998</c:v>
                </c:pt>
                <c:pt idx="5734">
                  <c:v>-40.788701039000003</c:v>
                </c:pt>
                <c:pt idx="5735">
                  <c:v>88.256461987999998</c:v>
                </c:pt>
                <c:pt idx="5736">
                  <c:v>163.12497882700001</c:v>
                </c:pt>
                <c:pt idx="5737">
                  <c:v>74.584936592000005</c:v>
                </c:pt>
                <c:pt idx="5738">
                  <c:v>97.608223976000005</c:v>
                </c:pt>
                <c:pt idx="5739">
                  <c:v>209.443620235</c:v>
                </c:pt>
                <c:pt idx="5740">
                  <c:v>84.101337970000003</c:v>
                </c:pt>
                <c:pt idx="5741">
                  <c:v>34.104681098</c:v>
                </c:pt>
                <c:pt idx="5742">
                  <c:v>-24.973778773999999</c:v>
                </c:pt>
                <c:pt idx="5743">
                  <c:v>-26.609494558000002</c:v>
                </c:pt>
                <c:pt idx="5744">
                  <c:v>53.871232300000003</c:v>
                </c:pt>
                <c:pt idx="5745">
                  <c:v>70.474855163000001</c:v>
                </c:pt>
                <c:pt idx="5746">
                  <c:v>129.83315260500001</c:v>
                </c:pt>
                <c:pt idx="5747">
                  <c:v>111.565346934</c:v>
                </c:pt>
                <c:pt idx="5748">
                  <c:v>-39.722673577999998</c:v>
                </c:pt>
                <c:pt idx="5749">
                  <c:v>-24.352802145999998</c:v>
                </c:pt>
                <c:pt idx="5750">
                  <c:v>94.743229674000006</c:v>
                </c:pt>
                <c:pt idx="5751">
                  <c:v>161.34257973300001</c:v>
                </c:pt>
                <c:pt idx="5752">
                  <c:v>43.068201778000002</c:v>
                </c:pt>
                <c:pt idx="5753">
                  <c:v>61.739465344999999</c:v>
                </c:pt>
                <c:pt idx="5754">
                  <c:v>260.49136773999999</c:v>
                </c:pt>
                <c:pt idx="5755">
                  <c:v>12.102670737</c:v>
                </c:pt>
                <c:pt idx="5756">
                  <c:v>-85.289179997999994</c:v>
                </c:pt>
                <c:pt idx="5757">
                  <c:v>29.134655449</c:v>
                </c:pt>
                <c:pt idx="5758">
                  <c:v>113.536326574</c:v>
                </c:pt>
                <c:pt idx="5759">
                  <c:v>27.174268883</c:v>
                </c:pt>
                <c:pt idx="5760">
                  <c:v>61.301168920999999</c:v>
                </c:pt>
                <c:pt idx="5761">
                  <c:v>177.64319374900001</c:v>
                </c:pt>
                <c:pt idx="5762">
                  <c:v>-6.1138505219999999</c:v>
                </c:pt>
                <c:pt idx="5763">
                  <c:v>-31.470638347000001</c:v>
                </c:pt>
                <c:pt idx="5764">
                  <c:v>27.666446685</c:v>
                </c:pt>
                <c:pt idx="5765">
                  <c:v>46.210098637000002</c:v>
                </c:pt>
                <c:pt idx="5766">
                  <c:v>25.873775120000001</c:v>
                </c:pt>
                <c:pt idx="5767">
                  <c:v>94.457500189000001</c:v>
                </c:pt>
                <c:pt idx="5768">
                  <c:v>209.517911782</c:v>
                </c:pt>
                <c:pt idx="5769">
                  <c:v>115.245492376</c:v>
                </c:pt>
                <c:pt idx="5770">
                  <c:v>20.721365786</c:v>
                </c:pt>
                <c:pt idx="5771">
                  <c:v>-1.435391117</c:v>
                </c:pt>
                <c:pt idx="5772">
                  <c:v>41.239053497999997</c:v>
                </c:pt>
                <c:pt idx="5773">
                  <c:v>128.762084845</c:v>
                </c:pt>
                <c:pt idx="5774">
                  <c:v>44.733708684</c:v>
                </c:pt>
                <c:pt idx="5775">
                  <c:v>78.537317764999997</c:v>
                </c:pt>
                <c:pt idx="5776">
                  <c:v>181.26841444499999</c:v>
                </c:pt>
                <c:pt idx="5777">
                  <c:v>-36.088697240000002</c:v>
                </c:pt>
                <c:pt idx="5778">
                  <c:v>-96.420135017000007</c:v>
                </c:pt>
                <c:pt idx="5779">
                  <c:v>26.063924176</c:v>
                </c:pt>
                <c:pt idx="5780">
                  <c:v>118.119328369</c:v>
                </c:pt>
                <c:pt idx="5781">
                  <c:v>46.745031806</c:v>
                </c:pt>
                <c:pt idx="5782">
                  <c:v>49.380838320000002</c:v>
                </c:pt>
                <c:pt idx="5783">
                  <c:v>218.611562091</c:v>
                </c:pt>
                <c:pt idx="5784">
                  <c:v>18.381252155999999</c:v>
                </c:pt>
                <c:pt idx="5785">
                  <c:v>-13.058475593000001</c:v>
                </c:pt>
                <c:pt idx="5786">
                  <c:v>102.350600199</c:v>
                </c:pt>
                <c:pt idx="5787">
                  <c:v>137.35494711999999</c:v>
                </c:pt>
                <c:pt idx="5788">
                  <c:v>36.205823295999998</c:v>
                </c:pt>
                <c:pt idx="5789">
                  <c:v>113.66997220099999</c:v>
                </c:pt>
                <c:pt idx="5790">
                  <c:v>233.55675861099999</c:v>
                </c:pt>
                <c:pt idx="5791">
                  <c:v>52.988746198999998</c:v>
                </c:pt>
                <c:pt idx="5792">
                  <c:v>-19.884185921</c:v>
                </c:pt>
                <c:pt idx="5793">
                  <c:v>-33.340407869000003</c:v>
                </c:pt>
                <c:pt idx="5794">
                  <c:v>8.4668393319999993</c:v>
                </c:pt>
                <c:pt idx="5795">
                  <c:v>62.411330217</c:v>
                </c:pt>
                <c:pt idx="5796">
                  <c:v>43.527219875999997</c:v>
                </c:pt>
                <c:pt idx="5797">
                  <c:v>117.317333961</c:v>
                </c:pt>
                <c:pt idx="5798">
                  <c:v>136.39673969399999</c:v>
                </c:pt>
                <c:pt idx="5799">
                  <c:v>6.1055697750000002</c:v>
                </c:pt>
                <c:pt idx="5800">
                  <c:v>-15.181025168</c:v>
                </c:pt>
                <c:pt idx="5801">
                  <c:v>57.773243190999999</c:v>
                </c:pt>
                <c:pt idx="5802">
                  <c:v>158.92915256800001</c:v>
                </c:pt>
                <c:pt idx="5803">
                  <c:v>83.629655611000004</c:v>
                </c:pt>
                <c:pt idx="5804">
                  <c:v>81.084671350999997</c:v>
                </c:pt>
                <c:pt idx="5805">
                  <c:v>218.63467557999999</c:v>
                </c:pt>
                <c:pt idx="5806">
                  <c:v>-24.067280516</c:v>
                </c:pt>
                <c:pt idx="5807">
                  <c:v>-75.855993677000001</c:v>
                </c:pt>
                <c:pt idx="5808">
                  <c:v>48.976355022</c:v>
                </c:pt>
                <c:pt idx="5809">
                  <c:v>99.058652237999993</c:v>
                </c:pt>
                <c:pt idx="5810">
                  <c:v>-17.593866729999998</c:v>
                </c:pt>
                <c:pt idx="5811">
                  <c:v>49.043896109000002</c:v>
                </c:pt>
                <c:pt idx="5812">
                  <c:v>212.85564499700001</c:v>
                </c:pt>
                <c:pt idx="5813">
                  <c:v>1.091227E-3</c:v>
                </c:pt>
                <c:pt idx="5814">
                  <c:v>-64.692019899000002</c:v>
                </c:pt>
                <c:pt idx="5815">
                  <c:v>17.796824376</c:v>
                </c:pt>
                <c:pt idx="5816">
                  <c:v>87.19135593</c:v>
                </c:pt>
                <c:pt idx="5817">
                  <c:v>55.537761975000002</c:v>
                </c:pt>
                <c:pt idx="5818">
                  <c:v>84.971538572</c:v>
                </c:pt>
                <c:pt idx="5819">
                  <c:v>172.99638891800001</c:v>
                </c:pt>
                <c:pt idx="5820">
                  <c:v>101.208294821</c:v>
                </c:pt>
                <c:pt idx="5821">
                  <c:v>42.826924329000001</c:v>
                </c:pt>
                <c:pt idx="5822">
                  <c:v>-7.5808100539999996</c:v>
                </c:pt>
                <c:pt idx="5823">
                  <c:v>-16.731269486999999</c:v>
                </c:pt>
                <c:pt idx="5824">
                  <c:v>72.164435288000007</c:v>
                </c:pt>
                <c:pt idx="5825">
                  <c:v>53.729205735000001</c:v>
                </c:pt>
                <c:pt idx="5826">
                  <c:v>98.886836646999996</c:v>
                </c:pt>
                <c:pt idx="5827">
                  <c:v>135.47559637500001</c:v>
                </c:pt>
                <c:pt idx="5828">
                  <c:v>-84.753123126000006</c:v>
                </c:pt>
                <c:pt idx="5829">
                  <c:v>-96.363899826999997</c:v>
                </c:pt>
                <c:pt idx="5830">
                  <c:v>58.776537769999997</c:v>
                </c:pt>
                <c:pt idx="5831">
                  <c:v>131.13589665699999</c:v>
                </c:pt>
                <c:pt idx="5832">
                  <c:v>11.643139806000001</c:v>
                </c:pt>
                <c:pt idx="5833">
                  <c:v>21.631725221</c:v>
                </c:pt>
                <c:pt idx="5834">
                  <c:v>246.403832542</c:v>
                </c:pt>
                <c:pt idx="5835">
                  <c:v>34.442792388000001</c:v>
                </c:pt>
                <c:pt idx="5836">
                  <c:v>-39.991067213000001</c:v>
                </c:pt>
                <c:pt idx="5837">
                  <c:v>52.334008881999999</c:v>
                </c:pt>
                <c:pt idx="5838">
                  <c:v>128.08173546099999</c:v>
                </c:pt>
                <c:pt idx="5839">
                  <c:v>55.984546752</c:v>
                </c:pt>
                <c:pt idx="5840">
                  <c:v>108.117715735</c:v>
                </c:pt>
                <c:pt idx="5841">
                  <c:v>186.42337189700001</c:v>
                </c:pt>
                <c:pt idx="5842">
                  <c:v>14.173821946</c:v>
                </c:pt>
                <c:pt idx="5843">
                  <c:v>-12.588551866</c:v>
                </c:pt>
                <c:pt idx="5844">
                  <c:v>-5.3245441849999997</c:v>
                </c:pt>
                <c:pt idx="5845">
                  <c:v>2.763755894</c:v>
                </c:pt>
                <c:pt idx="5846">
                  <c:v>19.678757719</c:v>
                </c:pt>
                <c:pt idx="5847">
                  <c:v>57.906148047999999</c:v>
                </c:pt>
                <c:pt idx="5848">
                  <c:v>167.929402208</c:v>
                </c:pt>
                <c:pt idx="5849">
                  <c:v>138.28047212600001</c:v>
                </c:pt>
                <c:pt idx="5850">
                  <c:v>-9.3959020659999997</c:v>
                </c:pt>
                <c:pt idx="5851">
                  <c:v>-19.942926631999999</c:v>
                </c:pt>
                <c:pt idx="5852">
                  <c:v>80.499487681999994</c:v>
                </c:pt>
                <c:pt idx="5853">
                  <c:v>183.56830417500001</c:v>
                </c:pt>
                <c:pt idx="5854">
                  <c:v>69.731729805000001</c:v>
                </c:pt>
                <c:pt idx="5855">
                  <c:v>56.299115720000003</c:v>
                </c:pt>
                <c:pt idx="5856">
                  <c:v>225.023038985</c:v>
                </c:pt>
                <c:pt idx="5857">
                  <c:v>-1.7536307499999999</c:v>
                </c:pt>
                <c:pt idx="5858">
                  <c:v>-76.538450182000005</c:v>
                </c:pt>
                <c:pt idx="5859">
                  <c:v>13.49538298</c:v>
                </c:pt>
                <c:pt idx="5860">
                  <c:v>84.979232342000003</c:v>
                </c:pt>
                <c:pt idx="5861">
                  <c:v>18.449361595999999</c:v>
                </c:pt>
                <c:pt idx="5862">
                  <c:v>68.389917412000003</c:v>
                </c:pt>
                <c:pt idx="5863">
                  <c:v>199.75105644600001</c:v>
                </c:pt>
                <c:pt idx="5864">
                  <c:v>-18.133867935000001</c:v>
                </c:pt>
                <c:pt idx="5865">
                  <c:v>-42.282692410000003</c:v>
                </c:pt>
                <c:pt idx="5866">
                  <c:v>75.836468491000005</c:v>
                </c:pt>
                <c:pt idx="5867">
                  <c:v>118.192839695</c:v>
                </c:pt>
                <c:pt idx="5868">
                  <c:v>29.935979800999998</c:v>
                </c:pt>
                <c:pt idx="5869">
                  <c:v>85.872112891</c:v>
                </c:pt>
                <c:pt idx="5870">
                  <c:v>220.74366714600001</c:v>
                </c:pt>
                <c:pt idx="5871">
                  <c:v>110.89966380200001</c:v>
                </c:pt>
                <c:pt idx="5872">
                  <c:v>22.145165407</c:v>
                </c:pt>
                <c:pt idx="5873">
                  <c:v>-42.364480542999999</c:v>
                </c:pt>
                <c:pt idx="5874">
                  <c:v>-10.290914572</c:v>
                </c:pt>
                <c:pt idx="5875">
                  <c:v>91.715634515999994</c:v>
                </c:pt>
                <c:pt idx="5876">
                  <c:v>52.133237825999998</c:v>
                </c:pt>
                <c:pt idx="5877">
                  <c:v>71.138358014000005</c:v>
                </c:pt>
                <c:pt idx="5878">
                  <c:v>123.730595548</c:v>
                </c:pt>
                <c:pt idx="5879">
                  <c:v>-46.097717166000002</c:v>
                </c:pt>
                <c:pt idx="5880">
                  <c:v>-57.816305628000002</c:v>
                </c:pt>
                <c:pt idx="5881">
                  <c:v>50.876205161000001</c:v>
                </c:pt>
                <c:pt idx="5882">
                  <c:v>119.220611306</c:v>
                </c:pt>
                <c:pt idx="5883">
                  <c:v>45.516257633000002</c:v>
                </c:pt>
                <c:pt idx="5884">
                  <c:v>65.247323002000002</c:v>
                </c:pt>
                <c:pt idx="5885">
                  <c:v>248.009127965</c:v>
                </c:pt>
                <c:pt idx="5886">
                  <c:v>2.5573321990000002</c:v>
                </c:pt>
                <c:pt idx="5887">
                  <c:v>-51.570893298000001</c:v>
                </c:pt>
                <c:pt idx="5888">
                  <c:v>81.107373719999998</c:v>
                </c:pt>
                <c:pt idx="5889">
                  <c:v>143.758541877</c:v>
                </c:pt>
                <c:pt idx="5890">
                  <c:v>25.162879409999999</c:v>
                </c:pt>
                <c:pt idx="5891">
                  <c:v>77.454172971999995</c:v>
                </c:pt>
                <c:pt idx="5892">
                  <c:v>213.50054174499999</c:v>
                </c:pt>
                <c:pt idx="5893">
                  <c:v>34.388469678</c:v>
                </c:pt>
                <c:pt idx="5894">
                  <c:v>-21.150469597000001</c:v>
                </c:pt>
                <c:pt idx="5895">
                  <c:v>-23.500930547999999</c:v>
                </c:pt>
                <c:pt idx="5896">
                  <c:v>21.861474346000001</c:v>
                </c:pt>
                <c:pt idx="5897">
                  <c:v>60.854453645</c:v>
                </c:pt>
                <c:pt idx="5898">
                  <c:v>92.62595091</c:v>
                </c:pt>
                <c:pt idx="5899">
                  <c:v>162.464737426</c:v>
                </c:pt>
                <c:pt idx="5900">
                  <c:v>127.790457077</c:v>
                </c:pt>
                <c:pt idx="5901">
                  <c:v>38.481423319999998</c:v>
                </c:pt>
                <c:pt idx="5902">
                  <c:v>31.372864646</c:v>
                </c:pt>
                <c:pt idx="5903">
                  <c:v>75.397029083999996</c:v>
                </c:pt>
                <c:pt idx="5904">
                  <c:v>151.17572739799999</c:v>
                </c:pt>
                <c:pt idx="5905">
                  <c:v>81.759799330999996</c:v>
                </c:pt>
                <c:pt idx="5906">
                  <c:v>112.84039995400001</c:v>
                </c:pt>
                <c:pt idx="5907">
                  <c:v>232.05383286099999</c:v>
                </c:pt>
                <c:pt idx="5908">
                  <c:v>-28.627850549000001</c:v>
                </c:pt>
                <c:pt idx="5909">
                  <c:v>-92.495351459000005</c:v>
                </c:pt>
                <c:pt idx="5910">
                  <c:v>52.774271319</c:v>
                </c:pt>
                <c:pt idx="5911">
                  <c:v>133.577290514</c:v>
                </c:pt>
                <c:pt idx="5912">
                  <c:v>29.498255393000001</c:v>
                </c:pt>
                <c:pt idx="5913">
                  <c:v>41.842150365999998</c:v>
                </c:pt>
                <c:pt idx="5914">
                  <c:v>231.95024141499999</c:v>
                </c:pt>
                <c:pt idx="5915">
                  <c:v>41.401578204000003</c:v>
                </c:pt>
                <c:pt idx="5916">
                  <c:v>-4.1867190189999999</c:v>
                </c:pt>
                <c:pt idx="5917">
                  <c:v>77.247772135000005</c:v>
                </c:pt>
                <c:pt idx="5918">
                  <c:v>130.24650200900001</c:v>
                </c:pt>
                <c:pt idx="5919">
                  <c:v>77.662945696999998</c:v>
                </c:pt>
                <c:pt idx="5920">
                  <c:v>139.967370222</c:v>
                </c:pt>
                <c:pt idx="5921">
                  <c:v>227.26779209899999</c:v>
                </c:pt>
                <c:pt idx="5922">
                  <c:v>80.618806754000005</c:v>
                </c:pt>
                <c:pt idx="5923">
                  <c:v>33.467906841000001</c:v>
                </c:pt>
                <c:pt idx="5924">
                  <c:v>5.5334974939999997</c:v>
                </c:pt>
                <c:pt idx="5925">
                  <c:v>13.138306344</c:v>
                </c:pt>
                <c:pt idx="5926">
                  <c:v>63.629197411</c:v>
                </c:pt>
                <c:pt idx="5927">
                  <c:v>46.460460267999999</c:v>
                </c:pt>
                <c:pt idx="5928">
                  <c:v>129.451030586</c:v>
                </c:pt>
                <c:pt idx="5929">
                  <c:v>158.374138628</c:v>
                </c:pt>
                <c:pt idx="5930">
                  <c:v>-33.270051690999999</c:v>
                </c:pt>
                <c:pt idx="5931">
                  <c:v>-61.182806425000003</c:v>
                </c:pt>
                <c:pt idx="5932">
                  <c:v>80.628985630000003</c:v>
                </c:pt>
                <c:pt idx="5933">
                  <c:v>181.86124095700001</c:v>
                </c:pt>
                <c:pt idx="5934">
                  <c:v>78.725495895999998</c:v>
                </c:pt>
                <c:pt idx="5935">
                  <c:v>49.924825390999999</c:v>
                </c:pt>
                <c:pt idx="5936">
                  <c:v>249.655077205</c:v>
                </c:pt>
                <c:pt idx="5937">
                  <c:v>39.402239934000001</c:v>
                </c:pt>
                <c:pt idx="5938">
                  <c:v>-20.950257592</c:v>
                </c:pt>
                <c:pt idx="5939">
                  <c:v>67.620465312999997</c:v>
                </c:pt>
                <c:pt idx="5940">
                  <c:v>113.106636064</c:v>
                </c:pt>
                <c:pt idx="5941">
                  <c:v>36.117067142000003</c:v>
                </c:pt>
                <c:pt idx="5942">
                  <c:v>117.10640993200001</c:v>
                </c:pt>
                <c:pt idx="5943">
                  <c:v>100.73430031700001</c:v>
                </c:pt>
                <c:pt idx="5944">
                  <c:v>-122.236815862</c:v>
                </c:pt>
                <c:pt idx="5945">
                  <c:v>-158.83136870800001</c:v>
                </c:pt>
                <c:pt idx="5946">
                  <c:v>-88.857568637</c:v>
                </c:pt>
                <c:pt idx="5947">
                  <c:v>-42.646411393000001</c:v>
                </c:pt>
                <c:pt idx="5948">
                  <c:v>-64.758942771999997</c:v>
                </c:pt>
                <c:pt idx="5949">
                  <c:v>-42.650312225999997</c:v>
                </c:pt>
                <c:pt idx="5950">
                  <c:v>84.062168886999999</c:v>
                </c:pt>
                <c:pt idx="5951">
                  <c:v>49.899800120999998</c:v>
                </c:pt>
                <c:pt idx="5952">
                  <c:v>-54.180834017999999</c:v>
                </c:pt>
                <c:pt idx="5953">
                  <c:v>-111.03134278100001</c:v>
                </c:pt>
                <c:pt idx="5954">
                  <c:v>-63.430515157999999</c:v>
                </c:pt>
                <c:pt idx="5955">
                  <c:v>57.944109957000002</c:v>
                </c:pt>
                <c:pt idx="5956">
                  <c:v>-3.6384274219999999</c:v>
                </c:pt>
                <c:pt idx="5957">
                  <c:v>-12.764800363000001</c:v>
                </c:pt>
                <c:pt idx="5958">
                  <c:v>79.352419454</c:v>
                </c:pt>
                <c:pt idx="5959">
                  <c:v>-129.49666778299999</c:v>
                </c:pt>
                <c:pt idx="5960">
                  <c:v>-161.272452367</c:v>
                </c:pt>
                <c:pt idx="5961">
                  <c:v>-41.504719633000001</c:v>
                </c:pt>
                <c:pt idx="5962">
                  <c:v>5.3187147220000002</c:v>
                </c:pt>
                <c:pt idx="5963">
                  <c:v>-75.664883989000003</c:v>
                </c:pt>
                <c:pt idx="5964">
                  <c:v>-25.147549982000001</c:v>
                </c:pt>
                <c:pt idx="5965">
                  <c:v>161.37565587700001</c:v>
                </c:pt>
                <c:pt idx="5966">
                  <c:v>-70.690837364999993</c:v>
                </c:pt>
                <c:pt idx="5967">
                  <c:v>-128.009739594</c:v>
                </c:pt>
                <c:pt idx="5968">
                  <c:v>5.0650025080000001</c:v>
                </c:pt>
                <c:pt idx="5969">
                  <c:v>78.073874994999997</c:v>
                </c:pt>
                <c:pt idx="5970">
                  <c:v>-14.156527013</c:v>
                </c:pt>
                <c:pt idx="5971">
                  <c:v>11.425986804000001</c:v>
                </c:pt>
                <c:pt idx="5972">
                  <c:v>130.16192853800001</c:v>
                </c:pt>
                <c:pt idx="5973">
                  <c:v>4.5409818480000004</c:v>
                </c:pt>
                <c:pt idx="5974">
                  <c:v>-48.539408084000002</c:v>
                </c:pt>
                <c:pt idx="5975">
                  <c:v>-110.671884616</c:v>
                </c:pt>
                <c:pt idx="5976">
                  <c:v>-105.065053957</c:v>
                </c:pt>
                <c:pt idx="5977">
                  <c:v>-20.125427440999999</c:v>
                </c:pt>
                <c:pt idx="5978">
                  <c:v>-5.4853336510000004</c:v>
                </c:pt>
                <c:pt idx="5979">
                  <c:v>49.361060682000002</c:v>
                </c:pt>
                <c:pt idx="5980">
                  <c:v>34.986277569999999</c:v>
                </c:pt>
                <c:pt idx="5981">
                  <c:v>-110.47549582000001</c:v>
                </c:pt>
                <c:pt idx="5982">
                  <c:v>-94.519520881000005</c:v>
                </c:pt>
                <c:pt idx="5983">
                  <c:v>20.876890233000001</c:v>
                </c:pt>
                <c:pt idx="5984">
                  <c:v>138.107247516</c:v>
                </c:pt>
                <c:pt idx="5985">
                  <c:v>27.285620762000001</c:v>
                </c:pt>
                <c:pt idx="5986">
                  <c:v>48.818358959999998</c:v>
                </c:pt>
                <c:pt idx="5987">
                  <c:v>243.297450798</c:v>
                </c:pt>
                <c:pt idx="5988">
                  <c:v>-8.9042423199999998</c:v>
                </c:pt>
                <c:pt idx="5989">
                  <c:v>-104.051777659</c:v>
                </c:pt>
                <c:pt idx="5990">
                  <c:v>16.118500936</c:v>
                </c:pt>
                <c:pt idx="5991">
                  <c:v>100.121389365</c:v>
                </c:pt>
                <c:pt idx="5992">
                  <c:v>9.4404594070000005</c:v>
                </c:pt>
                <c:pt idx="5993">
                  <c:v>40.473660635000002</c:v>
                </c:pt>
                <c:pt idx="5994">
                  <c:v>164.760709163</c:v>
                </c:pt>
                <c:pt idx="5995">
                  <c:v>-17.376300195999999</c:v>
                </c:pt>
                <c:pt idx="5996">
                  <c:v>-45.547187311999998</c:v>
                </c:pt>
                <c:pt idx="5997">
                  <c:v>8.8197554799999995</c:v>
                </c:pt>
                <c:pt idx="5998">
                  <c:v>30.401898195000001</c:v>
                </c:pt>
                <c:pt idx="5999">
                  <c:v>16.377840454000001</c:v>
                </c:pt>
                <c:pt idx="6000">
                  <c:v>84.524503917000004</c:v>
                </c:pt>
                <c:pt idx="6001">
                  <c:v>190.22251017900001</c:v>
                </c:pt>
                <c:pt idx="6002">
                  <c:v>94.230147221999999</c:v>
                </c:pt>
                <c:pt idx="6003">
                  <c:v>7.0261392479999998</c:v>
                </c:pt>
                <c:pt idx="6004">
                  <c:v>-12.330302442000001</c:v>
                </c:pt>
                <c:pt idx="6005">
                  <c:v>27.090811102</c:v>
                </c:pt>
                <c:pt idx="6006">
                  <c:v>110.84813765</c:v>
                </c:pt>
                <c:pt idx="6007">
                  <c:v>30.834629609</c:v>
                </c:pt>
                <c:pt idx="6008">
                  <c:v>70.727899554999993</c:v>
                </c:pt>
                <c:pt idx="6009">
                  <c:v>171.33137049999999</c:v>
                </c:pt>
                <c:pt idx="6010">
                  <c:v>-49.885502987000002</c:v>
                </c:pt>
                <c:pt idx="6011">
                  <c:v>-112.48308439100001</c:v>
                </c:pt>
                <c:pt idx="6012">
                  <c:v>17.950626543999999</c:v>
                </c:pt>
                <c:pt idx="6013">
                  <c:v>112.72776834299999</c:v>
                </c:pt>
                <c:pt idx="6014">
                  <c:v>38.386180093</c:v>
                </c:pt>
                <c:pt idx="6015">
                  <c:v>36.638184348000003</c:v>
                </c:pt>
                <c:pt idx="6016">
                  <c:v>211.118516677</c:v>
                </c:pt>
                <c:pt idx="6017">
                  <c:v>15.581455858</c:v>
                </c:pt>
                <c:pt idx="6018">
                  <c:v>-16.694895076000002</c:v>
                </c:pt>
                <c:pt idx="6019">
                  <c:v>93.836641176000001</c:v>
                </c:pt>
                <c:pt idx="6020">
                  <c:v>127.28183803500001</c:v>
                </c:pt>
                <c:pt idx="6021">
                  <c:v>34.556059894999997</c:v>
                </c:pt>
                <c:pt idx="6022">
                  <c:v>114.403544442</c:v>
                </c:pt>
                <c:pt idx="6023">
                  <c:v>229.721915497</c:v>
                </c:pt>
                <c:pt idx="6024">
                  <c:v>45.496827986</c:v>
                </c:pt>
                <c:pt idx="6025">
                  <c:v>-22.646060789</c:v>
                </c:pt>
                <c:pt idx="6026">
                  <c:v>-30.753500696</c:v>
                </c:pt>
                <c:pt idx="6027">
                  <c:v>9.713489869</c:v>
                </c:pt>
                <c:pt idx="6028">
                  <c:v>59.581471809999996</c:v>
                </c:pt>
                <c:pt idx="6029">
                  <c:v>39.619691594000003</c:v>
                </c:pt>
                <c:pt idx="6030">
                  <c:v>121.73442666</c:v>
                </c:pt>
                <c:pt idx="6031">
                  <c:v>141.39201140099999</c:v>
                </c:pt>
                <c:pt idx="6032">
                  <c:v>7.6083701289999999</c:v>
                </c:pt>
                <c:pt idx="6033">
                  <c:v>-17.809181168999999</c:v>
                </c:pt>
                <c:pt idx="6034">
                  <c:v>60.261978456999998</c:v>
                </c:pt>
                <c:pt idx="6035">
                  <c:v>166.818320382</c:v>
                </c:pt>
                <c:pt idx="6036">
                  <c:v>90.432706265999997</c:v>
                </c:pt>
                <c:pt idx="6037">
                  <c:v>82.697232321000001</c:v>
                </c:pt>
                <c:pt idx="6038">
                  <c:v>220.602390528</c:v>
                </c:pt>
                <c:pt idx="6039">
                  <c:v>-15.049801592</c:v>
                </c:pt>
                <c:pt idx="6040">
                  <c:v>-65.220605796000001</c:v>
                </c:pt>
                <c:pt idx="6041">
                  <c:v>55.282856975999998</c:v>
                </c:pt>
                <c:pt idx="6042">
                  <c:v>101.780785378</c:v>
                </c:pt>
                <c:pt idx="6043">
                  <c:v>-8.9142909419999992</c:v>
                </c:pt>
                <c:pt idx="6044">
                  <c:v>62.868193249000001</c:v>
                </c:pt>
                <c:pt idx="6045">
                  <c:v>223.62319982400001</c:v>
                </c:pt>
                <c:pt idx="6046">
                  <c:v>6.3699609590000001</c:v>
                </c:pt>
                <c:pt idx="6047">
                  <c:v>-58.178793943999999</c:v>
                </c:pt>
                <c:pt idx="6048">
                  <c:v>31.878924482999999</c:v>
                </c:pt>
                <c:pt idx="6049">
                  <c:v>102.52735351699999</c:v>
                </c:pt>
                <c:pt idx="6050">
                  <c:v>67.485103019999997</c:v>
                </c:pt>
                <c:pt idx="6051">
                  <c:v>92.776764005000004</c:v>
                </c:pt>
                <c:pt idx="6052">
                  <c:v>187.994516729</c:v>
                </c:pt>
                <c:pt idx="6053">
                  <c:v>119.808912906</c:v>
                </c:pt>
                <c:pt idx="6054">
                  <c:v>59.434027254</c:v>
                </c:pt>
                <c:pt idx="6055">
                  <c:v>4.0306443319999996</c:v>
                </c:pt>
                <c:pt idx="6056">
                  <c:v>-4.4374873959999999</c:v>
                </c:pt>
                <c:pt idx="6057">
                  <c:v>92.154148587999998</c:v>
                </c:pt>
                <c:pt idx="6058">
                  <c:v>75.234352233999999</c:v>
                </c:pt>
                <c:pt idx="6059">
                  <c:v>115.342551903</c:v>
                </c:pt>
                <c:pt idx="6060">
                  <c:v>148.54854431000001</c:v>
                </c:pt>
                <c:pt idx="6061">
                  <c:v>-64.725191006000003</c:v>
                </c:pt>
                <c:pt idx="6062">
                  <c:v>-71.871427084000004</c:v>
                </c:pt>
                <c:pt idx="6063">
                  <c:v>80.689632793000001</c:v>
                </c:pt>
                <c:pt idx="6064">
                  <c:v>148.881605224</c:v>
                </c:pt>
                <c:pt idx="6065">
                  <c:v>30.952859165</c:v>
                </c:pt>
                <c:pt idx="6066">
                  <c:v>48.866985282000002</c:v>
                </c:pt>
                <c:pt idx="6067">
                  <c:v>273.08747701800002</c:v>
                </c:pt>
                <c:pt idx="6068">
                  <c:v>56.874901444000002</c:v>
                </c:pt>
                <c:pt idx="6069">
                  <c:v>-20.951839605</c:v>
                </c:pt>
                <c:pt idx="6070">
                  <c:v>78.565709654000003</c:v>
                </c:pt>
                <c:pt idx="6071">
                  <c:v>158.42391946199999</c:v>
                </c:pt>
                <c:pt idx="6072">
                  <c:v>84.449106477000001</c:v>
                </c:pt>
                <c:pt idx="6073">
                  <c:v>131.40893362200001</c:v>
                </c:pt>
                <c:pt idx="6074">
                  <c:v>212.64203523099999</c:v>
                </c:pt>
                <c:pt idx="6075">
                  <c:v>47.060158954000002</c:v>
                </c:pt>
                <c:pt idx="6076">
                  <c:v>20.626503927000002</c:v>
                </c:pt>
                <c:pt idx="6077">
                  <c:v>23.034112334</c:v>
                </c:pt>
                <c:pt idx="6078">
                  <c:v>27.886705246999998</c:v>
                </c:pt>
                <c:pt idx="6079">
                  <c:v>52.767136876999999</c:v>
                </c:pt>
                <c:pt idx="6080">
                  <c:v>95.553565012999996</c:v>
                </c:pt>
                <c:pt idx="6081">
                  <c:v>201.76414367199999</c:v>
                </c:pt>
                <c:pt idx="6082">
                  <c:v>167.43797353400001</c:v>
                </c:pt>
                <c:pt idx="6083">
                  <c:v>22.801126193000002</c:v>
                </c:pt>
                <c:pt idx="6084">
                  <c:v>19.193632879999999</c:v>
                </c:pt>
                <c:pt idx="6085">
                  <c:v>119.48059583200001</c:v>
                </c:pt>
                <c:pt idx="6086">
                  <c:v>218.47474937600001</c:v>
                </c:pt>
                <c:pt idx="6087">
                  <c:v>101.08669216200001</c:v>
                </c:pt>
                <c:pt idx="6088">
                  <c:v>96.766235370999993</c:v>
                </c:pt>
                <c:pt idx="6089">
                  <c:v>267.98438454799998</c:v>
                </c:pt>
                <c:pt idx="6090">
                  <c:v>37.846617964000004</c:v>
                </c:pt>
                <c:pt idx="6091">
                  <c:v>-41.587506376999997</c:v>
                </c:pt>
                <c:pt idx="6092">
                  <c:v>51.468744112000003</c:v>
                </c:pt>
                <c:pt idx="6093">
                  <c:v>129.76456080700001</c:v>
                </c:pt>
                <c:pt idx="6094">
                  <c:v>63.573117912000001</c:v>
                </c:pt>
                <c:pt idx="6095">
                  <c:v>108.155469364</c:v>
                </c:pt>
                <c:pt idx="6096">
                  <c:v>236.86571538699999</c:v>
                </c:pt>
                <c:pt idx="6097">
                  <c:v>27.720656545000001</c:v>
                </c:pt>
                <c:pt idx="6098">
                  <c:v>6.3718243360000004</c:v>
                </c:pt>
                <c:pt idx="6099">
                  <c:v>120.713775239</c:v>
                </c:pt>
                <c:pt idx="6100">
                  <c:v>158.68464272700001</c:v>
                </c:pt>
                <c:pt idx="6101">
                  <c:v>15.463468679</c:v>
                </c:pt>
                <c:pt idx="6102">
                  <c:v>78.884945486000007</c:v>
                </c:pt>
                <c:pt idx="6103">
                  <c:v>212.51959425300001</c:v>
                </c:pt>
                <c:pt idx="6104">
                  <c:v>98.281023535000003</c:v>
                </c:pt>
                <c:pt idx="6105">
                  <c:v>8.530897242</c:v>
                </c:pt>
                <c:pt idx="6106">
                  <c:v>-47.425367885</c:v>
                </c:pt>
                <c:pt idx="6107">
                  <c:v>-12.53582265</c:v>
                </c:pt>
                <c:pt idx="6108">
                  <c:v>87.000635282999994</c:v>
                </c:pt>
                <c:pt idx="6109">
                  <c:v>43.032220359</c:v>
                </c:pt>
                <c:pt idx="6110">
                  <c:v>67.203131747</c:v>
                </c:pt>
                <c:pt idx="6111">
                  <c:v>125.81360775100001</c:v>
                </c:pt>
                <c:pt idx="6112">
                  <c:v>-44.626902246</c:v>
                </c:pt>
                <c:pt idx="6113">
                  <c:v>-60.236713563000002</c:v>
                </c:pt>
                <c:pt idx="6114">
                  <c:v>46.644091402000001</c:v>
                </c:pt>
                <c:pt idx="6115">
                  <c:v>123.484724235</c:v>
                </c:pt>
                <c:pt idx="6116">
                  <c:v>53.147607166999997</c:v>
                </c:pt>
                <c:pt idx="6117">
                  <c:v>69.262870163000002</c:v>
                </c:pt>
                <c:pt idx="6118">
                  <c:v>248.36398002499999</c:v>
                </c:pt>
                <c:pt idx="6119">
                  <c:v>8.5277121840000003</c:v>
                </c:pt>
                <c:pt idx="6120">
                  <c:v>-39.640361325999997</c:v>
                </c:pt>
                <c:pt idx="6121">
                  <c:v>91.789570288999997</c:v>
                </c:pt>
                <c:pt idx="6122">
                  <c:v>150.81836250699999</c:v>
                </c:pt>
                <c:pt idx="6123">
                  <c:v>31.187253396999999</c:v>
                </c:pt>
                <c:pt idx="6124">
                  <c:v>91.781590088000002</c:v>
                </c:pt>
                <c:pt idx="6125">
                  <c:v>229.408370158</c:v>
                </c:pt>
                <c:pt idx="6126">
                  <c:v>47.063891018</c:v>
                </c:pt>
                <c:pt idx="6127">
                  <c:v>-10.488274478999999</c:v>
                </c:pt>
                <c:pt idx="6128">
                  <c:v>-8.3977784209999999</c:v>
                </c:pt>
                <c:pt idx="6129">
                  <c:v>41.992913227999999</c:v>
                </c:pt>
                <c:pt idx="6130">
                  <c:v>80.830099973000003</c:v>
                </c:pt>
                <c:pt idx="6131">
                  <c:v>108.364735104</c:v>
                </c:pt>
                <c:pt idx="6132">
                  <c:v>178.16383181699999</c:v>
                </c:pt>
                <c:pt idx="6133">
                  <c:v>151.02466232899999</c:v>
                </c:pt>
                <c:pt idx="6134">
                  <c:v>63.463002181999997</c:v>
                </c:pt>
                <c:pt idx="6135">
                  <c:v>53.459085066999997</c:v>
                </c:pt>
                <c:pt idx="6136">
                  <c:v>94.488336505000007</c:v>
                </c:pt>
                <c:pt idx="6137">
                  <c:v>175.27736128199999</c:v>
                </c:pt>
                <c:pt idx="6138">
                  <c:v>111.246794615</c:v>
                </c:pt>
                <c:pt idx="6139">
                  <c:v>140.73870822200001</c:v>
                </c:pt>
                <c:pt idx="6140">
                  <c:v>256.295887069</c:v>
                </c:pt>
                <c:pt idx="6141">
                  <c:v>-3.1117559269999999</c:v>
                </c:pt>
                <c:pt idx="6142">
                  <c:v>-60.174594370999998</c:v>
                </c:pt>
                <c:pt idx="6143">
                  <c:v>86.208128164000001</c:v>
                </c:pt>
                <c:pt idx="6144">
                  <c:v>164.50972884000001</c:v>
                </c:pt>
                <c:pt idx="6145">
                  <c:v>57.554452056000002</c:v>
                </c:pt>
                <c:pt idx="6146">
                  <c:v>-66.841800042000003</c:v>
                </c:pt>
                <c:pt idx="6147">
                  <c:v>127.460134713</c:v>
                </c:pt>
                <c:pt idx="6148">
                  <c:v>-64.250391973999996</c:v>
                </c:pt>
                <c:pt idx="6149">
                  <c:v>-111.357852071</c:v>
                </c:pt>
                <c:pt idx="6150">
                  <c:v>-29.314979994000002</c:v>
                </c:pt>
                <c:pt idx="6151">
                  <c:v>30.169761699999999</c:v>
                </c:pt>
                <c:pt idx="6152">
                  <c:v>-20.039425637000001</c:v>
                </c:pt>
                <c:pt idx="6153">
                  <c:v>39.989916698999998</c:v>
                </c:pt>
                <c:pt idx="6154">
                  <c:v>125.46493055000001</c:v>
                </c:pt>
                <c:pt idx="6155">
                  <c:v>-15.052558033</c:v>
                </c:pt>
                <c:pt idx="6156">
                  <c:v>-58.100888834999999</c:v>
                </c:pt>
                <c:pt idx="6157">
                  <c:v>-86.735112341999994</c:v>
                </c:pt>
                <c:pt idx="6158">
                  <c:v>-81.160746841000005</c:v>
                </c:pt>
                <c:pt idx="6159">
                  <c:v>-29.258344549</c:v>
                </c:pt>
                <c:pt idx="6160">
                  <c:v>-40.504521226000001</c:v>
                </c:pt>
                <c:pt idx="6161">
                  <c:v>43.500642511000002</c:v>
                </c:pt>
                <c:pt idx="6162">
                  <c:v>70.661184915000007</c:v>
                </c:pt>
                <c:pt idx="6163">
                  <c:v>-121.01435058</c:v>
                </c:pt>
                <c:pt idx="6164">
                  <c:v>-144.20777866200001</c:v>
                </c:pt>
                <c:pt idx="6165">
                  <c:v>0.658163418</c:v>
                </c:pt>
                <c:pt idx="6166">
                  <c:v>101.925397312</c:v>
                </c:pt>
                <c:pt idx="6167">
                  <c:v>-2.5158976470000001</c:v>
                </c:pt>
                <c:pt idx="6168">
                  <c:v>-29.407548934000001</c:v>
                </c:pt>
                <c:pt idx="6169">
                  <c:v>174.815492328</c:v>
                </c:pt>
                <c:pt idx="6170">
                  <c:v>-34.355463837999999</c:v>
                </c:pt>
                <c:pt idx="6171">
                  <c:v>-94.920943047999998</c:v>
                </c:pt>
                <c:pt idx="6172">
                  <c:v>-7.0612017170000003</c:v>
                </c:pt>
                <c:pt idx="6173">
                  <c:v>42.511445047000002</c:v>
                </c:pt>
                <c:pt idx="6174">
                  <c:v>-31.389524995999999</c:v>
                </c:pt>
                <c:pt idx="6175">
                  <c:v>49.633617323000003</c:v>
                </c:pt>
                <c:pt idx="6176">
                  <c:v>156.10909842000001</c:v>
                </c:pt>
                <c:pt idx="6177">
                  <c:v>-64.933420126000001</c:v>
                </c:pt>
                <c:pt idx="6178">
                  <c:v>-97.793398268999994</c:v>
                </c:pt>
                <c:pt idx="6179">
                  <c:v>-27.320801631999998</c:v>
                </c:pt>
                <c:pt idx="6180">
                  <c:v>18.086428379000001</c:v>
                </c:pt>
                <c:pt idx="6181">
                  <c:v>-4.422636851</c:v>
                </c:pt>
                <c:pt idx="6182">
                  <c:v>21.084676629000001</c:v>
                </c:pt>
                <c:pt idx="6183">
                  <c:v>149.243954269</c:v>
                </c:pt>
                <c:pt idx="6184">
                  <c:v>114.806759994</c:v>
                </c:pt>
                <c:pt idx="6185">
                  <c:v>10.991881874000001</c:v>
                </c:pt>
                <c:pt idx="6186">
                  <c:v>-44.716318358000002</c:v>
                </c:pt>
                <c:pt idx="6187">
                  <c:v>5.456982107</c:v>
                </c:pt>
                <c:pt idx="6188">
                  <c:v>127.72849118800001</c:v>
                </c:pt>
                <c:pt idx="6189">
                  <c:v>65.843115448000006</c:v>
                </c:pt>
                <c:pt idx="6190">
                  <c:v>56.288968042999997</c:v>
                </c:pt>
                <c:pt idx="6191">
                  <c:v>151.608424791</c:v>
                </c:pt>
                <c:pt idx="6192">
                  <c:v>-55.507095454999998</c:v>
                </c:pt>
                <c:pt idx="6193">
                  <c:v>-87.033971399999999</c:v>
                </c:pt>
                <c:pt idx="6194">
                  <c:v>32.200205109999999</c:v>
                </c:pt>
                <c:pt idx="6195">
                  <c:v>80.411812467000004</c:v>
                </c:pt>
                <c:pt idx="6196">
                  <c:v>1.926489259</c:v>
                </c:pt>
                <c:pt idx="6197">
                  <c:v>53.052298974000003</c:v>
                </c:pt>
                <c:pt idx="6198">
                  <c:v>238.96253692100001</c:v>
                </c:pt>
                <c:pt idx="6199">
                  <c:v>12.122706637</c:v>
                </c:pt>
                <c:pt idx="6200">
                  <c:v>-41.851428145</c:v>
                </c:pt>
                <c:pt idx="6201">
                  <c:v>92.466295310000007</c:v>
                </c:pt>
                <c:pt idx="6202">
                  <c:v>166.00046056100001</c:v>
                </c:pt>
                <c:pt idx="6203">
                  <c:v>74.129301529000003</c:v>
                </c:pt>
                <c:pt idx="6204">
                  <c:v>101.480710634</c:v>
                </c:pt>
                <c:pt idx="6205">
                  <c:v>222.0473757</c:v>
                </c:pt>
                <c:pt idx="6206">
                  <c:v>97.421101371999995</c:v>
                </c:pt>
                <c:pt idx="6207">
                  <c:v>45.603017678999997</c:v>
                </c:pt>
                <c:pt idx="6208">
                  <c:v>-16.182897891</c:v>
                </c:pt>
                <c:pt idx="6209">
                  <c:v>-8.3950770190000004</c:v>
                </c:pt>
                <c:pt idx="6210">
                  <c:v>78.043192327</c:v>
                </c:pt>
                <c:pt idx="6211">
                  <c:v>93.514352979999998</c:v>
                </c:pt>
                <c:pt idx="6212">
                  <c:v>148.75174902699999</c:v>
                </c:pt>
                <c:pt idx="6213">
                  <c:v>135.968929653</c:v>
                </c:pt>
                <c:pt idx="6214">
                  <c:v>-7.2849000750000004</c:v>
                </c:pt>
                <c:pt idx="6215">
                  <c:v>9.7802458879999996</c:v>
                </c:pt>
                <c:pt idx="6216">
                  <c:v>125.566133044</c:v>
                </c:pt>
                <c:pt idx="6217">
                  <c:v>190.80507976000001</c:v>
                </c:pt>
                <c:pt idx="6218">
                  <c:v>82.816725317999996</c:v>
                </c:pt>
                <c:pt idx="6219">
                  <c:v>106.352979987</c:v>
                </c:pt>
                <c:pt idx="6220">
                  <c:v>302.33031553900003</c:v>
                </c:pt>
                <c:pt idx="6221">
                  <c:v>52.033477447000003</c:v>
                </c:pt>
                <c:pt idx="6222">
                  <c:v>-40.514356495999998</c:v>
                </c:pt>
                <c:pt idx="6223">
                  <c:v>81.401113301999999</c:v>
                </c:pt>
                <c:pt idx="6224">
                  <c:v>167.34153308099999</c:v>
                </c:pt>
                <c:pt idx="6225">
                  <c:v>78.627743129999999</c:v>
                </c:pt>
                <c:pt idx="6226">
                  <c:v>111.37586867900001</c:v>
                </c:pt>
                <c:pt idx="6227">
                  <c:v>237.59931609899999</c:v>
                </c:pt>
                <c:pt idx="6228">
                  <c:v>57.340065017999997</c:v>
                </c:pt>
                <c:pt idx="6229">
                  <c:v>31.883586632</c:v>
                </c:pt>
                <c:pt idx="6230">
                  <c:v>87.861016534000001</c:v>
                </c:pt>
                <c:pt idx="6231">
                  <c:v>111.299493068</c:v>
                </c:pt>
                <c:pt idx="6232">
                  <c:v>98.926556317999996</c:v>
                </c:pt>
                <c:pt idx="6233">
                  <c:v>168.89380779199999</c:v>
                </c:pt>
                <c:pt idx="6234">
                  <c:v>276.34873225500002</c:v>
                </c:pt>
                <c:pt idx="6235">
                  <c:v>182.162359122</c:v>
                </c:pt>
                <c:pt idx="6236">
                  <c:v>96.979219591000003</c:v>
                </c:pt>
                <c:pt idx="6237">
                  <c:v>78.928015216999995</c:v>
                </c:pt>
                <c:pt idx="6238">
                  <c:v>120.083690676</c:v>
                </c:pt>
                <c:pt idx="6239">
                  <c:v>205.95046548600001</c:v>
                </c:pt>
                <c:pt idx="6240">
                  <c:v>127.574274863</c:v>
                </c:pt>
                <c:pt idx="6241">
                  <c:v>168.51531356999999</c:v>
                </c:pt>
                <c:pt idx="6242">
                  <c:v>270.95336185299999</c:v>
                </c:pt>
                <c:pt idx="6243">
                  <c:v>52.254289184999998</c:v>
                </c:pt>
                <c:pt idx="6244">
                  <c:v>-8.1155327679999996</c:v>
                </c:pt>
                <c:pt idx="6245">
                  <c:v>122.810823399</c:v>
                </c:pt>
                <c:pt idx="6246">
                  <c:v>219.06921861999999</c:v>
                </c:pt>
                <c:pt idx="6247">
                  <c:v>146.95159368200001</c:v>
                </c:pt>
                <c:pt idx="6248">
                  <c:v>147.33889253699999</c:v>
                </c:pt>
                <c:pt idx="6249">
                  <c:v>322.44668276099998</c:v>
                </c:pt>
                <c:pt idx="6250">
                  <c:v>127.87519575</c:v>
                </c:pt>
                <c:pt idx="6251">
                  <c:v>98.054730727000006</c:v>
                </c:pt>
                <c:pt idx="6252">
                  <c:v>210.56437385999999</c:v>
                </c:pt>
                <c:pt idx="6253">
                  <c:v>245.93018732600001</c:v>
                </c:pt>
                <c:pt idx="6254">
                  <c:v>153.54037055699999</c:v>
                </c:pt>
                <c:pt idx="6255">
                  <c:v>234.580523067</c:v>
                </c:pt>
                <c:pt idx="6256">
                  <c:v>352.28923225</c:v>
                </c:pt>
                <c:pt idx="6257">
                  <c:v>170.474736613</c:v>
                </c:pt>
                <c:pt idx="6258">
                  <c:v>103.64422664</c:v>
                </c:pt>
                <c:pt idx="6259">
                  <c:v>95.744572367000004</c:v>
                </c:pt>
                <c:pt idx="6260">
                  <c:v>138.12518707699999</c:v>
                </c:pt>
                <c:pt idx="6261">
                  <c:v>190.64110037200001</c:v>
                </c:pt>
                <c:pt idx="6262">
                  <c:v>172.510643329</c:v>
                </c:pt>
                <c:pt idx="6263">
                  <c:v>254.034592159</c:v>
                </c:pt>
                <c:pt idx="6264">
                  <c:v>275.13746344800001</c:v>
                </c:pt>
                <c:pt idx="6265">
                  <c:v>144.511910589</c:v>
                </c:pt>
                <c:pt idx="6266">
                  <c:v>121.795182611</c:v>
                </c:pt>
                <c:pt idx="6267">
                  <c:v>199.64448221500001</c:v>
                </c:pt>
                <c:pt idx="6268">
                  <c:v>306.558306738</c:v>
                </c:pt>
                <c:pt idx="6269">
                  <c:v>232.49017769899999</c:v>
                </c:pt>
                <c:pt idx="6270">
                  <c:v>227.83621518000001</c:v>
                </c:pt>
                <c:pt idx="6271">
                  <c:v>366.86578925999999</c:v>
                </c:pt>
                <c:pt idx="6272">
                  <c:v>130.914340133</c:v>
                </c:pt>
                <c:pt idx="6273">
                  <c:v>82.351213522999998</c:v>
                </c:pt>
                <c:pt idx="6274">
                  <c:v>205.55225046999999</c:v>
                </c:pt>
                <c:pt idx="6275">
                  <c:v>254.977515275</c:v>
                </c:pt>
                <c:pt idx="6276">
                  <c:v>143.90777790999999</c:v>
                </c:pt>
                <c:pt idx="6277">
                  <c:v>215.451103289</c:v>
                </c:pt>
                <c:pt idx="6278">
                  <c:v>378.854953491</c:v>
                </c:pt>
                <c:pt idx="6279">
                  <c:v>164.81262133999999</c:v>
                </c:pt>
                <c:pt idx="6280">
                  <c:v>102.45709627700001</c:v>
                </c:pt>
                <c:pt idx="6281">
                  <c:v>190.92294759000001</c:v>
                </c:pt>
                <c:pt idx="6282">
                  <c:v>262.87985491000001</c:v>
                </c:pt>
                <c:pt idx="6283">
                  <c:v>230.97010549300001</c:v>
                </c:pt>
                <c:pt idx="6284">
                  <c:v>259.51733842900001</c:v>
                </c:pt>
                <c:pt idx="6285">
                  <c:v>352.87018395699999</c:v>
                </c:pt>
                <c:pt idx="6286">
                  <c:v>284.89730064100002</c:v>
                </c:pt>
                <c:pt idx="6287">
                  <c:v>227.656586801</c:v>
                </c:pt>
                <c:pt idx="6288">
                  <c:v>175.61617328099999</c:v>
                </c:pt>
                <c:pt idx="6289">
                  <c:v>167.918833108</c:v>
                </c:pt>
                <c:pt idx="6290">
                  <c:v>262.85956241000002</c:v>
                </c:pt>
                <c:pt idx="6291">
                  <c:v>247.228683093</c:v>
                </c:pt>
                <c:pt idx="6292">
                  <c:v>290.96944829799997</c:v>
                </c:pt>
                <c:pt idx="6293">
                  <c:v>327.06879442600001</c:v>
                </c:pt>
                <c:pt idx="6294">
                  <c:v>112.338159953</c:v>
                </c:pt>
                <c:pt idx="6295">
                  <c:v>104.914097306</c:v>
                </c:pt>
                <c:pt idx="6296">
                  <c:v>259.97663914899999</c:v>
                </c:pt>
                <c:pt idx="6297">
                  <c:v>331.82346300099999</c:v>
                </c:pt>
                <c:pt idx="6298">
                  <c:v>214.48606629400001</c:v>
                </c:pt>
                <c:pt idx="6299">
                  <c:v>229.85698358100001</c:v>
                </c:pt>
                <c:pt idx="6300">
                  <c:v>455.69122888700002</c:v>
                </c:pt>
                <c:pt idx="6301">
                  <c:v>243.11838435300001</c:v>
                </c:pt>
                <c:pt idx="6302">
                  <c:v>169.01318504599999</c:v>
                </c:pt>
                <c:pt idx="6303">
                  <c:v>265.37975759800003</c:v>
                </c:pt>
                <c:pt idx="6304">
                  <c:v>344.65159806999998</c:v>
                </c:pt>
                <c:pt idx="6305">
                  <c:v>273.44528883999999</c:v>
                </c:pt>
                <c:pt idx="6306">
                  <c:v>324.54547398</c:v>
                </c:pt>
                <c:pt idx="6307">
                  <c:v>404.898977785</c:v>
                </c:pt>
                <c:pt idx="6308">
                  <c:v>237.110022716</c:v>
                </c:pt>
                <c:pt idx="6309">
                  <c:v>212.72208685300001</c:v>
                </c:pt>
                <c:pt idx="6310">
                  <c:v>218.856734346</c:v>
                </c:pt>
                <c:pt idx="6311">
                  <c:v>226.74836231</c:v>
                </c:pt>
                <c:pt idx="6312">
                  <c:v>248.13973221099999</c:v>
                </c:pt>
                <c:pt idx="6313">
                  <c:v>289.770305549</c:v>
                </c:pt>
                <c:pt idx="6314">
                  <c:v>399.22009246499999</c:v>
                </c:pt>
                <c:pt idx="6315">
                  <c:v>368.80069357799999</c:v>
                </c:pt>
                <c:pt idx="6316">
                  <c:v>223.863924755</c:v>
                </c:pt>
                <c:pt idx="6317">
                  <c:v>217.08501572399999</c:v>
                </c:pt>
                <c:pt idx="6318">
                  <c:v>318.50518646799998</c:v>
                </c:pt>
                <c:pt idx="6319">
                  <c:v>421.44145924100002</c:v>
                </c:pt>
                <c:pt idx="6320">
                  <c:v>307.76177924699999</c:v>
                </c:pt>
                <c:pt idx="6321">
                  <c:v>298.30716059899999</c:v>
                </c:pt>
                <c:pt idx="6322">
                  <c:v>469.05945515899998</c:v>
                </c:pt>
                <c:pt idx="6323">
                  <c:v>242.52078144399999</c:v>
                </c:pt>
                <c:pt idx="6324">
                  <c:v>167.58575887000001</c:v>
                </c:pt>
                <c:pt idx="6325">
                  <c:v>259.05778032299997</c:v>
                </c:pt>
                <c:pt idx="6326">
                  <c:v>334.03698634</c:v>
                </c:pt>
                <c:pt idx="6327">
                  <c:v>269.06137523799998</c:v>
                </c:pt>
                <c:pt idx="6328">
                  <c:v>318.26702415900002</c:v>
                </c:pt>
                <c:pt idx="6329">
                  <c:v>449.37417950499997</c:v>
                </c:pt>
                <c:pt idx="6330">
                  <c:v>235.06420487299999</c:v>
                </c:pt>
                <c:pt idx="6331">
                  <c:v>213.59496328399999</c:v>
                </c:pt>
                <c:pt idx="6332">
                  <c:v>331.130390568</c:v>
                </c:pt>
                <c:pt idx="6333">
                  <c:v>373.239435249</c:v>
                </c:pt>
                <c:pt idx="6334">
                  <c:v>287.04162352600002</c:v>
                </c:pt>
                <c:pt idx="6335">
                  <c:v>346.08479489500002</c:v>
                </c:pt>
                <c:pt idx="6336">
                  <c:v>481.090178595</c:v>
                </c:pt>
                <c:pt idx="6337">
                  <c:v>370.81188065100002</c:v>
                </c:pt>
                <c:pt idx="6338">
                  <c:v>282.92344429799999</c:v>
                </c:pt>
                <c:pt idx="6339">
                  <c:v>220.98800176699999</c:v>
                </c:pt>
                <c:pt idx="6340">
                  <c:v>254.42749672900001</c:v>
                </c:pt>
                <c:pt idx="6341">
                  <c:v>356.79534618399998</c:v>
                </c:pt>
                <c:pt idx="6342">
                  <c:v>317.11921262499999</c:v>
                </c:pt>
                <c:pt idx="6343">
                  <c:v>337.52586798999999</c:v>
                </c:pt>
                <c:pt idx="6344">
                  <c:v>392.15513644800001</c:v>
                </c:pt>
                <c:pt idx="6345">
                  <c:v>223.234433583</c:v>
                </c:pt>
                <c:pt idx="6346">
                  <c:v>211.325399597</c:v>
                </c:pt>
                <c:pt idx="6347">
                  <c:v>319.83145692599999</c:v>
                </c:pt>
                <c:pt idx="6348">
                  <c:v>390.84584369100003</c:v>
                </c:pt>
                <c:pt idx="6349">
                  <c:v>318.82921736600002</c:v>
                </c:pt>
                <c:pt idx="6350">
                  <c:v>338.37016518899998</c:v>
                </c:pt>
                <c:pt idx="6351">
                  <c:v>520.66977556699999</c:v>
                </c:pt>
                <c:pt idx="6352">
                  <c:v>276.83147879199998</c:v>
                </c:pt>
                <c:pt idx="6353">
                  <c:v>224.78457305500001</c:v>
                </c:pt>
                <c:pt idx="6354">
                  <c:v>357.357594893</c:v>
                </c:pt>
                <c:pt idx="6355">
                  <c:v>420.02092585399998</c:v>
                </c:pt>
                <c:pt idx="6356">
                  <c:v>302.03142284</c:v>
                </c:pt>
                <c:pt idx="6357">
                  <c:v>356.24244755299998</c:v>
                </c:pt>
                <c:pt idx="6358">
                  <c:v>492.68623991300001</c:v>
                </c:pt>
                <c:pt idx="6359">
                  <c:v>313.57550852600002</c:v>
                </c:pt>
                <c:pt idx="6360">
                  <c:v>258.94019382599998</c:v>
                </c:pt>
                <c:pt idx="6361">
                  <c:v>257.10421863599998</c:v>
                </c:pt>
                <c:pt idx="6362">
                  <c:v>303.561144318</c:v>
                </c:pt>
                <c:pt idx="6363">
                  <c:v>343.29829947299999</c:v>
                </c:pt>
                <c:pt idx="6364">
                  <c:v>375.17435752300003</c:v>
                </c:pt>
                <c:pt idx="6365">
                  <c:v>444.89296379799998</c:v>
                </c:pt>
                <c:pt idx="6366">
                  <c:v>411.36774958500001</c:v>
                </c:pt>
                <c:pt idx="6367">
                  <c:v>323.14053452500002</c:v>
                </c:pt>
                <c:pt idx="6368">
                  <c:v>315.90957694799999</c:v>
                </c:pt>
                <c:pt idx="6369">
                  <c:v>359.86857545999999</c:v>
                </c:pt>
                <c:pt idx="6370">
                  <c:v>436.59231179699998</c:v>
                </c:pt>
                <c:pt idx="6371">
                  <c:v>368.29361555100002</c:v>
                </c:pt>
                <c:pt idx="6372">
                  <c:v>399.32937545700003</c:v>
                </c:pt>
                <c:pt idx="6373">
                  <c:v>518.55790341099998</c:v>
                </c:pt>
                <c:pt idx="6374">
                  <c:v>258.53105397299998</c:v>
                </c:pt>
                <c:pt idx="6375">
                  <c:v>195.47480515800001</c:v>
                </c:pt>
                <c:pt idx="6376">
                  <c:v>340.68126963899999</c:v>
                </c:pt>
                <c:pt idx="6377">
                  <c:v>421.84190547100002</c:v>
                </c:pt>
                <c:pt idx="6378">
                  <c:v>318.37037921199999</c:v>
                </c:pt>
                <c:pt idx="6379">
                  <c:v>330.96701456800002</c:v>
                </c:pt>
                <c:pt idx="6380">
                  <c:v>520.90282389000004</c:v>
                </c:pt>
                <c:pt idx="6381">
                  <c:v>330.54619145700002</c:v>
                </c:pt>
                <c:pt idx="6382">
                  <c:v>286.029701198</c:v>
                </c:pt>
                <c:pt idx="6383">
                  <c:v>367.128039591</c:v>
                </c:pt>
                <c:pt idx="6384">
                  <c:v>420.23713787499997</c:v>
                </c:pt>
                <c:pt idx="6385">
                  <c:v>368.17225484599999</c:v>
                </c:pt>
                <c:pt idx="6386">
                  <c:v>430.95409729699998</c:v>
                </c:pt>
                <c:pt idx="6387">
                  <c:v>518.177611802</c:v>
                </c:pt>
                <c:pt idx="6388">
                  <c:v>371.46649999200002</c:v>
                </c:pt>
                <c:pt idx="6389">
                  <c:v>324.94816129700001</c:v>
                </c:pt>
                <c:pt idx="6390">
                  <c:v>296.81897233000001</c:v>
                </c:pt>
                <c:pt idx="6391">
                  <c:v>304.70270780599998</c:v>
                </c:pt>
                <c:pt idx="6392">
                  <c:v>355.64888273100001</c:v>
                </c:pt>
                <c:pt idx="6393">
                  <c:v>338.16249739400001</c:v>
                </c:pt>
                <c:pt idx="6394">
                  <c:v>420.73544525599999</c:v>
                </c:pt>
                <c:pt idx="6395">
                  <c:v>450.13276215600001</c:v>
                </c:pt>
                <c:pt idx="6396">
                  <c:v>259.42779627200002</c:v>
                </c:pt>
                <c:pt idx="6397">
                  <c:v>230.91563406700001</c:v>
                </c:pt>
                <c:pt idx="6398">
                  <c:v>371.99597297999998</c:v>
                </c:pt>
                <c:pt idx="6399">
                  <c:v>473.69422614699999</c:v>
                </c:pt>
                <c:pt idx="6400">
                  <c:v>371.67250537000001</c:v>
                </c:pt>
                <c:pt idx="6401">
                  <c:v>219.026782596</c:v>
                </c:pt>
                <c:pt idx="6402">
                  <c:v>417.83231502400002</c:v>
                </c:pt>
                <c:pt idx="6403">
                  <c:v>208.15662165099999</c:v>
                </c:pt>
                <c:pt idx="6404">
                  <c:v>149.397307528</c:v>
                </c:pt>
                <c:pt idx="6405">
                  <c:v>238.71709807600001</c:v>
                </c:pt>
                <c:pt idx="6406">
                  <c:v>283.49187972099998</c:v>
                </c:pt>
                <c:pt idx="6407">
                  <c:v>206.28057829100001</c:v>
                </c:pt>
                <c:pt idx="6408">
                  <c:v>288.35002412799997</c:v>
                </c:pt>
                <c:pt idx="6409">
                  <c:v>397.088732091</c:v>
                </c:pt>
                <c:pt idx="6410">
                  <c:v>173.620475382</c:v>
                </c:pt>
                <c:pt idx="6411">
                  <c:v>136.18882132300001</c:v>
                </c:pt>
                <c:pt idx="6412">
                  <c:v>205.43595824900001</c:v>
                </c:pt>
                <c:pt idx="6413">
                  <c:v>252.739656435</c:v>
                </c:pt>
                <c:pt idx="6414">
                  <c:v>232.062803358</c:v>
                </c:pt>
                <c:pt idx="6415">
                  <c:v>252.272259588</c:v>
                </c:pt>
                <c:pt idx="6416">
                  <c:v>377.16007363099999</c:v>
                </c:pt>
                <c:pt idx="6417">
                  <c:v>344.04497367499999</c:v>
                </c:pt>
                <c:pt idx="6418">
                  <c:v>241.86758489299999</c:v>
                </c:pt>
                <c:pt idx="6419">
                  <c:v>184.298993849</c:v>
                </c:pt>
                <c:pt idx="6420">
                  <c:v>229.34725155699999</c:v>
                </c:pt>
                <c:pt idx="6421">
                  <c:v>350.58530632600002</c:v>
                </c:pt>
                <c:pt idx="6422">
                  <c:v>290.95201402399999</c:v>
                </c:pt>
                <c:pt idx="6423">
                  <c:v>282.65153001700003</c:v>
                </c:pt>
                <c:pt idx="6424">
                  <c:v>371.71601943799999</c:v>
                </c:pt>
                <c:pt idx="6425">
                  <c:v>162.1054723</c:v>
                </c:pt>
                <c:pt idx="6426">
                  <c:v>131.243137555</c:v>
                </c:pt>
                <c:pt idx="6427">
                  <c:v>252.35503528999999</c:v>
                </c:pt>
                <c:pt idx="6428">
                  <c:v>298.49628317499997</c:v>
                </c:pt>
                <c:pt idx="6429">
                  <c:v>214.80651431300001</c:v>
                </c:pt>
                <c:pt idx="6430">
                  <c:v>265.04178537299998</c:v>
                </c:pt>
                <c:pt idx="6431">
                  <c:v>453.07695182399999</c:v>
                </c:pt>
                <c:pt idx="6432">
                  <c:v>221.86525432400001</c:v>
                </c:pt>
                <c:pt idx="6433">
                  <c:v>162.01232479500001</c:v>
                </c:pt>
                <c:pt idx="6434">
                  <c:v>292.66301670899998</c:v>
                </c:pt>
                <c:pt idx="6435">
                  <c:v>370.824439638</c:v>
                </c:pt>
                <c:pt idx="6436">
                  <c:v>281.01609333699997</c:v>
                </c:pt>
                <c:pt idx="6437">
                  <c:v>305.51325650799998</c:v>
                </c:pt>
                <c:pt idx="6438">
                  <c:v>420.42948211100003</c:v>
                </c:pt>
                <c:pt idx="6439">
                  <c:v>295.26866438399998</c:v>
                </c:pt>
                <c:pt idx="6440">
                  <c:v>244.67999508899999</c:v>
                </c:pt>
                <c:pt idx="6441">
                  <c:v>183.72728349900001</c:v>
                </c:pt>
                <c:pt idx="6442">
                  <c:v>185.29480736100001</c:v>
                </c:pt>
                <c:pt idx="6443">
                  <c:v>268.44491441500003</c:v>
                </c:pt>
                <c:pt idx="6444">
                  <c:v>284.658674873</c:v>
                </c:pt>
                <c:pt idx="6445">
                  <c:v>341.49917411899997</c:v>
                </c:pt>
                <c:pt idx="6446">
                  <c:v>324.567846245</c:v>
                </c:pt>
                <c:pt idx="6447">
                  <c:v>176.52951725599999</c:v>
                </c:pt>
                <c:pt idx="6448">
                  <c:v>192.17178511099999</c:v>
                </c:pt>
                <c:pt idx="6449">
                  <c:v>309.36505376899999</c:v>
                </c:pt>
                <c:pt idx="6450">
                  <c:v>375.33394205600001</c:v>
                </c:pt>
                <c:pt idx="6451">
                  <c:v>260.76114886400001</c:v>
                </c:pt>
                <c:pt idx="6452">
                  <c:v>280.86761014799998</c:v>
                </c:pt>
                <c:pt idx="6453">
                  <c:v>477.84920255100002</c:v>
                </c:pt>
                <c:pt idx="6454">
                  <c:v>228.36336192799999</c:v>
                </c:pt>
                <c:pt idx="6455">
                  <c:v>132.27666485399999</c:v>
                </c:pt>
                <c:pt idx="6456">
                  <c:v>248.61016975000001</c:v>
                </c:pt>
                <c:pt idx="6457">
                  <c:v>333.35050407199998</c:v>
                </c:pt>
                <c:pt idx="6458">
                  <c:v>246.22406252499999</c:v>
                </c:pt>
                <c:pt idx="6459">
                  <c:v>279.30441553499998</c:v>
                </c:pt>
                <c:pt idx="6460">
                  <c:v>398.025289794</c:v>
                </c:pt>
                <c:pt idx="6461">
                  <c:v>215.035920097</c:v>
                </c:pt>
                <c:pt idx="6462">
                  <c:v>189.77689691500001</c:v>
                </c:pt>
                <c:pt idx="6463">
                  <c:v>246.948187045</c:v>
                </c:pt>
                <c:pt idx="6464">
                  <c:v>266.50180469700001</c:v>
                </c:pt>
                <c:pt idx="6465">
                  <c:v>248.870228779</c:v>
                </c:pt>
                <c:pt idx="6466">
                  <c:v>317.75654152200002</c:v>
                </c:pt>
                <c:pt idx="6467">
                  <c:v>426.824958025</c:v>
                </c:pt>
                <c:pt idx="6468">
                  <c:v>331.82237339400001</c:v>
                </c:pt>
                <c:pt idx="6469">
                  <c:v>240.29652516199999</c:v>
                </c:pt>
                <c:pt idx="6470">
                  <c:v>218.80911004800001</c:v>
                </c:pt>
                <c:pt idx="6471">
                  <c:v>260.50520700599998</c:v>
                </c:pt>
                <c:pt idx="6472">
                  <c:v>347.642799389</c:v>
                </c:pt>
                <c:pt idx="6473">
                  <c:v>265.22532724500002</c:v>
                </c:pt>
                <c:pt idx="6474">
                  <c:v>300.55656487599998</c:v>
                </c:pt>
                <c:pt idx="6475">
                  <c:v>402.59172301500001</c:v>
                </c:pt>
                <c:pt idx="6476">
                  <c:v>184.89356800499999</c:v>
                </c:pt>
                <c:pt idx="6477">
                  <c:v>124.368525002</c:v>
                </c:pt>
                <c:pt idx="6478">
                  <c:v>248.376970626</c:v>
                </c:pt>
                <c:pt idx="6479">
                  <c:v>341.62991330900002</c:v>
                </c:pt>
                <c:pt idx="6480">
                  <c:v>270.363471495</c:v>
                </c:pt>
                <c:pt idx="6481">
                  <c:v>272.12758056199999</c:v>
                </c:pt>
                <c:pt idx="6482">
                  <c:v>441.88837472699998</c:v>
                </c:pt>
                <c:pt idx="6483">
                  <c:v>242.69567595999999</c:v>
                </c:pt>
                <c:pt idx="6484">
                  <c:v>211.84453350499999</c:v>
                </c:pt>
                <c:pt idx="6485">
                  <c:v>325.79247017699998</c:v>
                </c:pt>
                <c:pt idx="6486">
                  <c:v>360.69773968999999</c:v>
                </c:pt>
                <c:pt idx="6487">
                  <c:v>261.70415812800002</c:v>
                </c:pt>
                <c:pt idx="6488">
                  <c:v>339.78066111599998</c:v>
                </c:pt>
                <c:pt idx="6489">
                  <c:v>458.59574803800001</c:v>
                </c:pt>
                <c:pt idx="6490">
                  <c:v>277.42407324999999</c:v>
                </c:pt>
                <c:pt idx="6491">
                  <c:v>206.039912649</c:v>
                </c:pt>
                <c:pt idx="6492">
                  <c:v>192.84242717699999</c:v>
                </c:pt>
                <c:pt idx="6493">
                  <c:v>234.46577135199999</c:v>
                </c:pt>
                <c:pt idx="6494">
                  <c:v>288.48834763799999</c:v>
                </c:pt>
                <c:pt idx="6495">
                  <c:v>269.81988335300002</c:v>
                </c:pt>
                <c:pt idx="6496">
                  <c:v>344.003723966</c:v>
                </c:pt>
                <c:pt idx="6497">
                  <c:v>362.82061303199998</c:v>
                </c:pt>
                <c:pt idx="6498">
                  <c:v>232.82796786599999</c:v>
                </c:pt>
                <c:pt idx="6499">
                  <c:v>211.101615326</c:v>
                </c:pt>
                <c:pt idx="6500">
                  <c:v>283.935215035</c:v>
                </c:pt>
                <c:pt idx="6501">
                  <c:v>385.94180124500002</c:v>
                </c:pt>
                <c:pt idx="6502">
                  <c:v>311.20746889700001</c:v>
                </c:pt>
                <c:pt idx="6503">
                  <c:v>308.21935848700002</c:v>
                </c:pt>
                <c:pt idx="6504">
                  <c:v>445.19138105399998</c:v>
                </c:pt>
                <c:pt idx="6505">
                  <c:v>202.89234722</c:v>
                </c:pt>
                <c:pt idx="6506">
                  <c:v>151.454998921</c:v>
                </c:pt>
                <c:pt idx="6507">
                  <c:v>275.50742988000002</c:v>
                </c:pt>
                <c:pt idx="6508">
                  <c:v>325.72277245200002</c:v>
                </c:pt>
                <c:pt idx="6509">
                  <c:v>209.65381636800001</c:v>
                </c:pt>
                <c:pt idx="6510">
                  <c:v>276.092561219</c:v>
                </c:pt>
                <c:pt idx="6511">
                  <c:v>439.27305089999999</c:v>
                </c:pt>
                <c:pt idx="6512">
                  <c:v>226.26751992999999</c:v>
                </c:pt>
                <c:pt idx="6513">
                  <c:v>162.35241014799999</c:v>
                </c:pt>
                <c:pt idx="6514">
                  <c:v>243.85348511199999</c:v>
                </c:pt>
                <c:pt idx="6515">
                  <c:v>313.134998741</c:v>
                </c:pt>
                <c:pt idx="6516">
                  <c:v>282.07740414099999</c:v>
                </c:pt>
                <c:pt idx="6517">
                  <c:v>311.88855987400001</c:v>
                </c:pt>
                <c:pt idx="6518">
                  <c:v>398.73639427099999</c:v>
                </c:pt>
                <c:pt idx="6519">
                  <c:v>326.26436667299998</c:v>
                </c:pt>
                <c:pt idx="6520">
                  <c:v>268.50051031499999</c:v>
                </c:pt>
                <c:pt idx="6521">
                  <c:v>217.77370591600001</c:v>
                </c:pt>
                <c:pt idx="6522">
                  <c:v>208.13860461100001</c:v>
                </c:pt>
                <c:pt idx="6523">
                  <c:v>296.553650667</c:v>
                </c:pt>
                <c:pt idx="6524">
                  <c:v>278.22657142600002</c:v>
                </c:pt>
                <c:pt idx="6525">
                  <c:v>323.19396705999998</c:v>
                </c:pt>
                <c:pt idx="6526">
                  <c:v>359.54289121800002</c:v>
                </c:pt>
                <c:pt idx="6527">
                  <c:v>138.83576987000001</c:v>
                </c:pt>
                <c:pt idx="6528">
                  <c:v>126.47501220700001</c:v>
                </c:pt>
                <c:pt idx="6529">
                  <c:v>281.112260483</c:v>
                </c:pt>
                <c:pt idx="6530">
                  <c:v>354.16973139200002</c:v>
                </c:pt>
                <c:pt idx="6531">
                  <c:v>234.99120464000001</c:v>
                </c:pt>
                <c:pt idx="6532">
                  <c:v>243.28584755599999</c:v>
                </c:pt>
                <c:pt idx="6533">
                  <c:v>467.12182375999998</c:v>
                </c:pt>
                <c:pt idx="6534">
                  <c:v>255.48699670799999</c:v>
                </c:pt>
                <c:pt idx="6535">
                  <c:v>181.92717866500001</c:v>
                </c:pt>
                <c:pt idx="6536">
                  <c:v>272.04046577899999</c:v>
                </c:pt>
                <c:pt idx="6537">
                  <c:v>346.69365437300002</c:v>
                </c:pt>
                <c:pt idx="6538">
                  <c:v>275.162788401</c:v>
                </c:pt>
                <c:pt idx="6539">
                  <c:v>328.12141614900003</c:v>
                </c:pt>
                <c:pt idx="6540">
                  <c:v>405.05478810900001</c:v>
                </c:pt>
                <c:pt idx="6541">
                  <c:v>230.74091603299999</c:v>
                </c:pt>
                <c:pt idx="6542">
                  <c:v>204.192499516</c:v>
                </c:pt>
                <c:pt idx="6543">
                  <c:v>211.4658767</c:v>
                </c:pt>
                <c:pt idx="6544">
                  <c:v>219.82744275600001</c:v>
                </c:pt>
                <c:pt idx="6545">
                  <c:v>235.27470964700001</c:v>
                </c:pt>
                <c:pt idx="6546">
                  <c:v>272.13850660200001</c:v>
                </c:pt>
                <c:pt idx="6547">
                  <c:v>381.78143911900003</c:v>
                </c:pt>
                <c:pt idx="6548">
                  <c:v>352.56750922999998</c:v>
                </c:pt>
                <c:pt idx="6549">
                  <c:v>204.610865045</c:v>
                </c:pt>
                <c:pt idx="6550">
                  <c:v>191.19084871800001</c:v>
                </c:pt>
                <c:pt idx="6551">
                  <c:v>290.464978239</c:v>
                </c:pt>
                <c:pt idx="6552">
                  <c:v>394.51855361899999</c:v>
                </c:pt>
                <c:pt idx="6553">
                  <c:v>281.99672940400001</c:v>
                </c:pt>
                <c:pt idx="6554">
                  <c:v>265.25785961700001</c:v>
                </c:pt>
                <c:pt idx="6555">
                  <c:v>431.81776118800002</c:v>
                </c:pt>
                <c:pt idx="6556">
                  <c:v>205.55356100200001</c:v>
                </c:pt>
                <c:pt idx="6557">
                  <c:v>131.93037459600001</c:v>
                </c:pt>
                <c:pt idx="6558">
                  <c:v>220.31436160000001</c:v>
                </c:pt>
                <c:pt idx="6559">
                  <c:v>288.93478902999999</c:v>
                </c:pt>
                <c:pt idx="6560">
                  <c:v>221.98017572099999</c:v>
                </c:pt>
                <c:pt idx="6561">
                  <c:v>272.95363706000001</c:v>
                </c:pt>
                <c:pt idx="6562">
                  <c:v>404.15637897099998</c:v>
                </c:pt>
                <c:pt idx="6563">
                  <c:v>182.562632514</c:v>
                </c:pt>
                <c:pt idx="6564">
                  <c:v>157.05746040599999</c:v>
                </c:pt>
                <c:pt idx="6565">
                  <c:v>274.80655340800001</c:v>
                </c:pt>
                <c:pt idx="6566">
                  <c:v>318.19331664499998</c:v>
                </c:pt>
                <c:pt idx="6567">
                  <c:v>229.11834559799999</c:v>
                </c:pt>
                <c:pt idx="6568">
                  <c:v>281.47829629099999</c:v>
                </c:pt>
                <c:pt idx="6569">
                  <c:v>414.94904293600001</c:v>
                </c:pt>
                <c:pt idx="6570">
                  <c:v>306.16786462499999</c:v>
                </c:pt>
                <c:pt idx="6571">
                  <c:v>218.576810908</c:v>
                </c:pt>
                <c:pt idx="6572">
                  <c:v>149.44511083200001</c:v>
                </c:pt>
                <c:pt idx="6573">
                  <c:v>178.810164302</c:v>
                </c:pt>
                <c:pt idx="6574">
                  <c:v>281.42825987399999</c:v>
                </c:pt>
                <c:pt idx="6575">
                  <c:v>243.91654278999999</c:v>
                </c:pt>
                <c:pt idx="6576">
                  <c:v>260.00112086000001</c:v>
                </c:pt>
                <c:pt idx="6577">
                  <c:v>308.16285767900001</c:v>
                </c:pt>
                <c:pt idx="6578">
                  <c:v>138.23253632999999</c:v>
                </c:pt>
                <c:pt idx="6579">
                  <c:v>127.763892392</c:v>
                </c:pt>
                <c:pt idx="6580">
                  <c:v>236.74367880400001</c:v>
                </c:pt>
                <c:pt idx="6581">
                  <c:v>300.57604644999998</c:v>
                </c:pt>
                <c:pt idx="6582">
                  <c:v>224.454755737</c:v>
                </c:pt>
                <c:pt idx="6583">
                  <c:v>244.91417396400001</c:v>
                </c:pt>
                <c:pt idx="6584">
                  <c:v>428.60763950500001</c:v>
                </c:pt>
                <c:pt idx="6585">
                  <c:v>180.14209084300001</c:v>
                </c:pt>
                <c:pt idx="6586">
                  <c:v>122.166937538</c:v>
                </c:pt>
                <c:pt idx="6587">
                  <c:v>253.366599216</c:v>
                </c:pt>
                <c:pt idx="6588">
                  <c:v>317.58294008899998</c:v>
                </c:pt>
                <c:pt idx="6589">
                  <c:v>200.70319359300001</c:v>
                </c:pt>
                <c:pt idx="6590">
                  <c:v>247.00186608199999</c:v>
                </c:pt>
                <c:pt idx="6591">
                  <c:v>379.78220804400001</c:v>
                </c:pt>
                <c:pt idx="6592">
                  <c:v>201.72881935800001</c:v>
                </c:pt>
                <c:pt idx="6593">
                  <c:v>148.37869153700001</c:v>
                </c:pt>
                <c:pt idx="6594">
                  <c:v>142.41311504000001</c:v>
                </c:pt>
                <c:pt idx="6595">
                  <c:v>182.91452428700001</c:v>
                </c:pt>
                <c:pt idx="6596">
                  <c:v>221.329427893</c:v>
                </c:pt>
                <c:pt idx="6597">
                  <c:v>255.65306250200001</c:v>
                </c:pt>
                <c:pt idx="6598">
                  <c:v>325.25195343399997</c:v>
                </c:pt>
                <c:pt idx="6599">
                  <c:v>283.537809149</c:v>
                </c:pt>
                <c:pt idx="6600">
                  <c:v>192.57700549800001</c:v>
                </c:pt>
                <c:pt idx="6601">
                  <c:v>186.11949908599999</c:v>
                </c:pt>
                <c:pt idx="6602">
                  <c:v>231.53491875899999</c:v>
                </c:pt>
                <c:pt idx="6603">
                  <c:v>304.18384667200002</c:v>
                </c:pt>
                <c:pt idx="6604">
                  <c:v>229.84895125</c:v>
                </c:pt>
                <c:pt idx="6605">
                  <c:v>260.33360258800002</c:v>
                </c:pt>
                <c:pt idx="6606">
                  <c:v>381.664314993</c:v>
                </c:pt>
                <c:pt idx="6607">
                  <c:v>121.061634682</c:v>
                </c:pt>
                <c:pt idx="6608">
                  <c:v>50.753711924999998</c:v>
                </c:pt>
                <c:pt idx="6609">
                  <c:v>192.79088421</c:v>
                </c:pt>
                <c:pt idx="6610">
                  <c:v>275.11496678200001</c:v>
                </c:pt>
                <c:pt idx="6611">
                  <c:v>174.05437941400001</c:v>
                </c:pt>
                <c:pt idx="6612">
                  <c:v>181.473626661</c:v>
                </c:pt>
                <c:pt idx="6613">
                  <c:v>365.68731330999998</c:v>
                </c:pt>
                <c:pt idx="6614">
                  <c:v>175.41629728699999</c:v>
                </c:pt>
                <c:pt idx="6615">
                  <c:v>132.80272992600001</c:v>
                </c:pt>
                <c:pt idx="6616">
                  <c:v>213.914311527</c:v>
                </c:pt>
                <c:pt idx="6617">
                  <c:v>259.64514761599997</c:v>
                </c:pt>
                <c:pt idx="6618">
                  <c:v>204.44984800399999</c:v>
                </c:pt>
                <c:pt idx="6619">
                  <c:v>269.28572168900001</c:v>
                </c:pt>
                <c:pt idx="6620">
                  <c:v>358.31459689299999</c:v>
                </c:pt>
                <c:pt idx="6621">
                  <c:v>205.583889266</c:v>
                </c:pt>
                <c:pt idx="6622">
                  <c:v>154.457553254</c:v>
                </c:pt>
                <c:pt idx="6623">
                  <c:v>126.059300615</c:v>
                </c:pt>
                <c:pt idx="6624">
                  <c:v>136.31022290199999</c:v>
                </c:pt>
                <c:pt idx="6625">
                  <c:v>187.41961031299999</c:v>
                </c:pt>
                <c:pt idx="6626">
                  <c:v>162.493466643</c:v>
                </c:pt>
                <c:pt idx="6627">
                  <c:v>242.59803536999999</c:v>
                </c:pt>
                <c:pt idx="6628">
                  <c:v>274.273781203</c:v>
                </c:pt>
                <c:pt idx="6629">
                  <c:v>85.214694785000006</c:v>
                </c:pt>
                <c:pt idx="6630">
                  <c:v>51.551844359999997</c:v>
                </c:pt>
                <c:pt idx="6631">
                  <c:v>187.368285394</c:v>
                </c:pt>
                <c:pt idx="6632">
                  <c:v>289.16629171900001</c:v>
                </c:pt>
                <c:pt idx="6633">
                  <c:v>190.31055447599999</c:v>
                </c:pt>
                <c:pt idx="6634">
                  <c:v>160.33015925000001</c:v>
                </c:pt>
                <c:pt idx="6635">
                  <c:v>350.96638045600002</c:v>
                </c:pt>
                <c:pt idx="6636">
                  <c:v>139.40018117400001</c:v>
                </c:pt>
                <c:pt idx="6637">
                  <c:v>81.981437776000007</c:v>
                </c:pt>
                <c:pt idx="6638">
                  <c:v>172.93113711199999</c:v>
                </c:pt>
                <c:pt idx="6639">
                  <c:v>212.093835563</c:v>
                </c:pt>
                <c:pt idx="6640">
                  <c:v>129.639001562</c:v>
                </c:pt>
                <c:pt idx="6641">
                  <c:v>211.94516082000001</c:v>
                </c:pt>
                <c:pt idx="6642">
                  <c:v>322.96406070699999</c:v>
                </c:pt>
                <c:pt idx="6643">
                  <c:v>97.044622634000007</c:v>
                </c:pt>
                <c:pt idx="6644">
                  <c:v>53.176241509999997</c:v>
                </c:pt>
                <c:pt idx="6645">
                  <c:v>120.004358439</c:v>
                </c:pt>
                <c:pt idx="6646">
                  <c:v>168.755271018</c:v>
                </c:pt>
                <c:pt idx="6647">
                  <c:v>149.66732725200001</c:v>
                </c:pt>
                <c:pt idx="6648">
                  <c:v>164.06843320600001</c:v>
                </c:pt>
                <c:pt idx="6649">
                  <c:v>283.99176710400002</c:v>
                </c:pt>
                <c:pt idx="6650">
                  <c:v>251.24584854299999</c:v>
                </c:pt>
                <c:pt idx="6651">
                  <c:v>150.43274015399999</c:v>
                </c:pt>
                <c:pt idx="6652">
                  <c:v>91.179804204999996</c:v>
                </c:pt>
                <c:pt idx="6653">
                  <c:v>129.40083560400001</c:v>
                </c:pt>
                <c:pt idx="6654">
                  <c:v>248.42239703199999</c:v>
                </c:pt>
                <c:pt idx="6655">
                  <c:v>190.46021980200001</c:v>
                </c:pt>
                <c:pt idx="6656">
                  <c:v>183.27846492699999</c:v>
                </c:pt>
                <c:pt idx="6657">
                  <c:v>265.42910121300002</c:v>
                </c:pt>
                <c:pt idx="6658">
                  <c:v>52.101720086999997</c:v>
                </c:pt>
                <c:pt idx="6659">
                  <c:v>21.084357404999999</c:v>
                </c:pt>
                <c:pt idx="6660">
                  <c:v>143.57349568399999</c:v>
                </c:pt>
                <c:pt idx="6661">
                  <c:v>187.91713025600001</c:v>
                </c:pt>
                <c:pt idx="6662">
                  <c:v>98.011907063999999</c:v>
                </c:pt>
                <c:pt idx="6663">
                  <c:v>146.19657266600001</c:v>
                </c:pt>
                <c:pt idx="6664">
                  <c:v>335.72800969799999</c:v>
                </c:pt>
                <c:pt idx="6665">
                  <c:v>104.58300015899999</c:v>
                </c:pt>
                <c:pt idx="6666">
                  <c:v>39.254049357</c:v>
                </c:pt>
                <c:pt idx="6667">
                  <c:v>165.60932994800001</c:v>
                </c:pt>
                <c:pt idx="6668">
                  <c:v>239.49124806500001</c:v>
                </c:pt>
                <c:pt idx="6669">
                  <c:v>151.066968223</c:v>
                </c:pt>
                <c:pt idx="6670">
                  <c:v>172.94079591100001</c:v>
                </c:pt>
                <c:pt idx="6671">
                  <c:v>281.62979475399999</c:v>
                </c:pt>
                <c:pt idx="6672">
                  <c:v>154.76887460200001</c:v>
                </c:pt>
                <c:pt idx="6673">
                  <c:v>104.601871772</c:v>
                </c:pt>
                <c:pt idx="6674">
                  <c:v>43.872945186999999</c:v>
                </c:pt>
                <c:pt idx="6675">
                  <c:v>39.824203463000003</c:v>
                </c:pt>
                <c:pt idx="6676">
                  <c:v>119.194158656</c:v>
                </c:pt>
                <c:pt idx="6677">
                  <c:v>135.16652982299999</c:v>
                </c:pt>
                <c:pt idx="6678">
                  <c:v>192.993778531</c:v>
                </c:pt>
                <c:pt idx="6679">
                  <c:v>172.51637125799999</c:v>
                </c:pt>
                <c:pt idx="6680">
                  <c:v>19.549262698</c:v>
                </c:pt>
                <c:pt idx="6681">
                  <c:v>33.286571891000001</c:v>
                </c:pt>
                <c:pt idx="6682">
                  <c:v>151.02585777900001</c:v>
                </c:pt>
                <c:pt idx="6683">
                  <c:v>217.258306103</c:v>
                </c:pt>
                <c:pt idx="6684">
                  <c:v>97.540426401000005</c:v>
                </c:pt>
                <c:pt idx="6685">
                  <c:v>114.150698256</c:v>
                </c:pt>
                <c:pt idx="6686">
                  <c:v>311.25891978999999</c:v>
                </c:pt>
                <c:pt idx="6687">
                  <c:v>62.024407709999998</c:v>
                </c:pt>
                <c:pt idx="6688">
                  <c:v>-36.580245118999997</c:v>
                </c:pt>
                <c:pt idx="6689">
                  <c:v>74.772248821000005</c:v>
                </c:pt>
                <c:pt idx="6690">
                  <c:v>157.97491537400001</c:v>
                </c:pt>
                <c:pt idx="6691">
                  <c:v>71.603042346999999</c:v>
                </c:pt>
                <c:pt idx="6692">
                  <c:v>104.77357664100001</c:v>
                </c:pt>
                <c:pt idx="6693">
                  <c:v>217.80913469500001</c:v>
                </c:pt>
                <c:pt idx="6694">
                  <c:v>32.209828622000003</c:v>
                </c:pt>
                <c:pt idx="6695">
                  <c:v>6.5910871640000002</c:v>
                </c:pt>
                <c:pt idx="6696">
                  <c:v>64.057098202000006</c:v>
                </c:pt>
                <c:pt idx="6697">
                  <c:v>80.985254443000002</c:v>
                </c:pt>
                <c:pt idx="6698">
                  <c:v>59.546307188</c:v>
                </c:pt>
                <c:pt idx="6699">
                  <c:v>131.035419494</c:v>
                </c:pt>
                <c:pt idx="6700">
                  <c:v>240.88840307800001</c:v>
                </c:pt>
                <c:pt idx="6701">
                  <c:v>145.69313996100001</c:v>
                </c:pt>
                <c:pt idx="6702">
                  <c:v>49.853744841999998</c:v>
                </c:pt>
                <c:pt idx="6703">
                  <c:v>25.881577694000001</c:v>
                </c:pt>
                <c:pt idx="6704">
                  <c:v>67.681637375999998</c:v>
                </c:pt>
                <c:pt idx="6705">
                  <c:v>155.564235682</c:v>
                </c:pt>
                <c:pt idx="6706">
                  <c:v>70.816419019999998</c:v>
                </c:pt>
                <c:pt idx="6707">
                  <c:v>30.409052676999998</c:v>
                </c:pt>
                <c:pt idx="6708">
                  <c:v>132.42929337999999</c:v>
                </c:pt>
                <c:pt idx="6709">
                  <c:v>-84.565869328999995</c:v>
                </c:pt>
                <c:pt idx="6710">
                  <c:v>-144.535329174</c:v>
                </c:pt>
                <c:pt idx="6711">
                  <c:v>-24.395388043000001</c:v>
                </c:pt>
                <c:pt idx="6712">
                  <c:v>67.257502469000002</c:v>
                </c:pt>
                <c:pt idx="6713">
                  <c:v>-3.206445875</c:v>
                </c:pt>
                <c:pt idx="6714">
                  <c:v>-5.2483513000000002E-2</c:v>
                </c:pt>
                <c:pt idx="6715">
                  <c:v>167.157103476</c:v>
                </c:pt>
                <c:pt idx="6716">
                  <c:v>-34.599656398</c:v>
                </c:pt>
                <c:pt idx="6717">
                  <c:v>-65.777398051000006</c:v>
                </c:pt>
                <c:pt idx="6718">
                  <c:v>49.384217773000003</c:v>
                </c:pt>
                <c:pt idx="6719">
                  <c:v>84.942530667</c:v>
                </c:pt>
                <c:pt idx="6720">
                  <c:v>-17.453900165</c:v>
                </c:pt>
                <c:pt idx="6721">
                  <c:v>58.985740739000001</c:v>
                </c:pt>
                <c:pt idx="6722">
                  <c:v>178.832251687</c:v>
                </c:pt>
                <c:pt idx="6723">
                  <c:v>-1.227602265</c:v>
                </c:pt>
                <c:pt idx="6724">
                  <c:v>-74.460871167999997</c:v>
                </c:pt>
                <c:pt idx="6725">
                  <c:v>-90.798404495</c:v>
                </c:pt>
                <c:pt idx="6726">
                  <c:v>-49.371127948000002</c:v>
                </c:pt>
                <c:pt idx="6727">
                  <c:v>6.3959123699999996</c:v>
                </c:pt>
                <c:pt idx="6728">
                  <c:v>-11.560061643999999</c:v>
                </c:pt>
                <c:pt idx="6729">
                  <c:v>58.498116701000001</c:v>
                </c:pt>
                <c:pt idx="6730">
                  <c:v>76.315144360000005</c:v>
                </c:pt>
                <c:pt idx="6731">
                  <c:v>-52.933913177000001</c:v>
                </c:pt>
                <c:pt idx="6732">
                  <c:v>-73.149847616000002</c:v>
                </c:pt>
                <c:pt idx="6733">
                  <c:v>-2.1591439640000001</c:v>
                </c:pt>
                <c:pt idx="6734">
                  <c:v>97.386648058000006</c:v>
                </c:pt>
                <c:pt idx="6735">
                  <c:v>22.775603404000002</c:v>
                </c:pt>
                <c:pt idx="6736">
                  <c:v>21.680042718999999</c:v>
                </c:pt>
                <c:pt idx="6737">
                  <c:v>158.78957656399999</c:v>
                </c:pt>
                <c:pt idx="6738">
                  <c:v>-86.861991931999995</c:v>
                </c:pt>
                <c:pt idx="6739">
                  <c:v>-139.47264739100001</c:v>
                </c:pt>
                <c:pt idx="6740">
                  <c:v>-14.266961367</c:v>
                </c:pt>
                <c:pt idx="6741">
                  <c:v>37.500802903999997</c:v>
                </c:pt>
                <c:pt idx="6742">
                  <c:v>-80.268457721999994</c:v>
                </c:pt>
                <c:pt idx="6743">
                  <c:v>-16.362530838000001</c:v>
                </c:pt>
                <c:pt idx="6744">
                  <c:v>147.27028437499999</c:v>
                </c:pt>
                <c:pt idx="6745">
                  <c:v>-64.021918956999997</c:v>
                </c:pt>
                <c:pt idx="6746">
                  <c:v>-127.314659703</c:v>
                </c:pt>
                <c:pt idx="6747">
                  <c:v>-49.533434081000003</c:v>
                </c:pt>
                <c:pt idx="6748">
                  <c:v>18.852872065</c:v>
                </c:pt>
                <c:pt idx="6749">
                  <c:v>-10.376838068</c:v>
                </c:pt>
                <c:pt idx="6750">
                  <c:v>21.515502018999999</c:v>
                </c:pt>
                <c:pt idx="6751">
                  <c:v>105.810562191</c:v>
                </c:pt>
                <c:pt idx="6752">
                  <c:v>31.355498022999999</c:v>
                </c:pt>
                <c:pt idx="6753">
                  <c:v>-25.842820366000002</c:v>
                </c:pt>
                <c:pt idx="6754">
                  <c:v>-74.440145419000004</c:v>
                </c:pt>
                <c:pt idx="6755">
                  <c:v>-83.439902344000004</c:v>
                </c:pt>
                <c:pt idx="6756">
                  <c:v>1.9868872870000001</c:v>
                </c:pt>
                <c:pt idx="6757">
                  <c:v>-17.250425477</c:v>
                </c:pt>
                <c:pt idx="6758">
                  <c:v>29.685177978999999</c:v>
                </c:pt>
                <c:pt idx="6759">
                  <c:v>67.795970002999994</c:v>
                </c:pt>
                <c:pt idx="6760">
                  <c:v>-155.229598874</c:v>
                </c:pt>
                <c:pt idx="6761">
                  <c:v>-169.71232049400001</c:v>
                </c:pt>
                <c:pt idx="6762">
                  <c:v>-14.265636711999999</c:v>
                </c:pt>
                <c:pt idx="6763">
                  <c:v>61.139199622</c:v>
                </c:pt>
                <c:pt idx="6764">
                  <c:v>-57.040398377000002</c:v>
                </c:pt>
                <c:pt idx="6765">
                  <c:v>-52.118653440999999</c:v>
                </c:pt>
                <c:pt idx="6766">
                  <c:v>171.42594549899999</c:v>
                </c:pt>
                <c:pt idx="6767">
                  <c:v>-38.129297977</c:v>
                </c:pt>
                <c:pt idx="6768">
                  <c:v>-109.58746651600001</c:v>
                </c:pt>
                <c:pt idx="6769">
                  <c:v>-21.692169150000002</c:v>
                </c:pt>
                <c:pt idx="6770">
                  <c:v>51.143713413999997</c:v>
                </c:pt>
                <c:pt idx="6771">
                  <c:v>-19.189242224000001</c:v>
                </c:pt>
                <c:pt idx="6772">
                  <c:v>36.591722189999999</c:v>
                </c:pt>
                <c:pt idx="6773">
                  <c:v>113.54734671</c:v>
                </c:pt>
                <c:pt idx="6774">
                  <c:v>-63.806175189000001</c:v>
                </c:pt>
                <c:pt idx="6775">
                  <c:v>-90.449795770999998</c:v>
                </c:pt>
                <c:pt idx="6776">
                  <c:v>-81.073267856000001</c:v>
                </c:pt>
                <c:pt idx="6777">
                  <c:v>-70.541132411000007</c:v>
                </c:pt>
                <c:pt idx="6778">
                  <c:v>-56.718558047999998</c:v>
                </c:pt>
                <c:pt idx="6779">
                  <c:v>-21.845426481000001</c:v>
                </c:pt>
                <c:pt idx="6780">
                  <c:v>89.376889391000006</c:v>
                </c:pt>
                <c:pt idx="6781">
                  <c:v>62.858428787000001</c:v>
                </c:pt>
                <c:pt idx="6782">
                  <c:v>-84.948956617999997</c:v>
                </c:pt>
                <c:pt idx="6783">
                  <c:v>-101.273076151</c:v>
                </c:pt>
                <c:pt idx="6784">
                  <c:v>-1.9436085860000001</c:v>
                </c:pt>
                <c:pt idx="6785">
                  <c:v>104.66233736300001</c:v>
                </c:pt>
                <c:pt idx="6786">
                  <c:v>-5.0056712880000003</c:v>
                </c:pt>
                <c:pt idx="6787">
                  <c:v>-24.40768658</c:v>
                </c:pt>
                <c:pt idx="6788">
                  <c:v>140.67303476800001</c:v>
                </c:pt>
                <c:pt idx="6789">
                  <c:v>-83.788138931000006</c:v>
                </c:pt>
                <c:pt idx="6790">
                  <c:v>-154.519046527</c:v>
                </c:pt>
                <c:pt idx="6791">
                  <c:v>-65.812681316999999</c:v>
                </c:pt>
                <c:pt idx="6792">
                  <c:v>9.0414435000000001E-2</c:v>
                </c:pt>
                <c:pt idx="6793">
                  <c:v>-66.661369864999998</c:v>
                </c:pt>
                <c:pt idx="6794">
                  <c:v>-12.587611022000001</c:v>
                </c:pt>
                <c:pt idx="6795">
                  <c:v>120.855357282</c:v>
                </c:pt>
                <c:pt idx="6796">
                  <c:v>-103.49508642399999</c:v>
                </c:pt>
                <c:pt idx="6797">
                  <c:v>-130.15217924300001</c:v>
                </c:pt>
                <c:pt idx="6798">
                  <c:v>-10.621482764</c:v>
                </c:pt>
                <c:pt idx="6799">
                  <c:v>35.846691206000003</c:v>
                </c:pt>
                <c:pt idx="6800">
                  <c:v>-52.260510969000002</c:v>
                </c:pt>
                <c:pt idx="6801">
                  <c:v>-2.9125477260000001</c:v>
                </c:pt>
                <c:pt idx="6802">
                  <c:v>131.19332706399999</c:v>
                </c:pt>
                <c:pt idx="6803">
                  <c:v>25.550503224</c:v>
                </c:pt>
                <c:pt idx="6804">
                  <c:v>-59.586881450999996</c:v>
                </c:pt>
                <c:pt idx="6805">
                  <c:v>-131.24557449</c:v>
                </c:pt>
                <c:pt idx="6806">
                  <c:v>-103.038983237</c:v>
                </c:pt>
                <c:pt idx="6807">
                  <c:v>1.7471491770000001</c:v>
                </c:pt>
                <c:pt idx="6808">
                  <c:v>-32.013968796</c:v>
                </c:pt>
                <c:pt idx="6809">
                  <c:v>-16.059965588000001</c:v>
                </c:pt>
                <c:pt idx="6810">
                  <c:v>29.244727333</c:v>
                </c:pt>
                <c:pt idx="6811">
                  <c:v>-139.62160267600001</c:v>
                </c:pt>
                <c:pt idx="6812">
                  <c:v>-146.85826904699999</c:v>
                </c:pt>
                <c:pt idx="6813">
                  <c:v>-35.102945476000002</c:v>
                </c:pt>
                <c:pt idx="6814">
                  <c:v>26.480436267999998</c:v>
                </c:pt>
                <c:pt idx="6815">
                  <c:v>-50.676654609000003</c:v>
                </c:pt>
                <c:pt idx="6816">
                  <c:v>-27.461982432999999</c:v>
                </c:pt>
                <c:pt idx="6817">
                  <c:v>159.71700852000001</c:v>
                </c:pt>
                <c:pt idx="6818">
                  <c:v>-89.063808398000006</c:v>
                </c:pt>
                <c:pt idx="6819">
                  <c:v>-149.26137069800001</c:v>
                </c:pt>
                <c:pt idx="6820">
                  <c:v>-17.164145867999999</c:v>
                </c:pt>
                <c:pt idx="6821">
                  <c:v>50.574181011999997</c:v>
                </c:pt>
                <c:pt idx="6822">
                  <c:v>-62.771425342000001</c:v>
                </c:pt>
                <c:pt idx="6823">
                  <c:v>-19.376041331</c:v>
                </c:pt>
                <c:pt idx="6824">
                  <c:v>112.68436794</c:v>
                </c:pt>
                <c:pt idx="6825">
                  <c:v>-62.302594083000002</c:v>
                </c:pt>
                <c:pt idx="6826">
                  <c:v>-112.045000773</c:v>
                </c:pt>
                <c:pt idx="6827">
                  <c:v>-117.86707188299999</c:v>
                </c:pt>
                <c:pt idx="6828">
                  <c:v>-79.583951748999993</c:v>
                </c:pt>
                <c:pt idx="6829">
                  <c:v>-39.853495232999997</c:v>
                </c:pt>
                <c:pt idx="6830">
                  <c:v>-1.266638215</c:v>
                </c:pt>
                <c:pt idx="6831">
                  <c:v>71.499796391000004</c:v>
                </c:pt>
                <c:pt idx="6832">
                  <c:v>26.41006458</c:v>
                </c:pt>
                <c:pt idx="6833">
                  <c:v>-64.482349525999993</c:v>
                </c:pt>
                <c:pt idx="6834">
                  <c:v>-67.962387926000005</c:v>
                </c:pt>
                <c:pt idx="6835">
                  <c:v>-18.560516056000001</c:v>
                </c:pt>
                <c:pt idx="6836">
                  <c:v>54.600661186000004</c:v>
                </c:pt>
                <c:pt idx="6837">
                  <c:v>-21.988438016</c:v>
                </c:pt>
                <c:pt idx="6838">
                  <c:v>10.358814667000001</c:v>
                </c:pt>
                <c:pt idx="6839">
                  <c:v>136.01834127500001</c:v>
                </c:pt>
                <c:pt idx="6840">
                  <c:v>-121.583129504</c:v>
                </c:pt>
                <c:pt idx="6841">
                  <c:v>-194.573338455</c:v>
                </c:pt>
                <c:pt idx="6842">
                  <c:v>-52.809115378000001</c:v>
                </c:pt>
                <c:pt idx="6843">
                  <c:v>32.959365730999998</c:v>
                </c:pt>
                <c:pt idx="6844">
                  <c:v>-63.304381341999999</c:v>
                </c:pt>
                <c:pt idx="6845">
                  <c:v>-56.167059664</c:v>
                </c:pt>
                <c:pt idx="6846">
                  <c:v>125.888710679</c:v>
                </c:pt>
                <c:pt idx="6847">
                  <c:v>-61.926861596999998</c:v>
                </c:pt>
                <c:pt idx="6848">
                  <c:v>-100.35642197999999</c:v>
                </c:pt>
                <c:pt idx="6849">
                  <c:v>-15.578483915</c:v>
                </c:pt>
                <c:pt idx="6850">
                  <c:v>27.237498219999999</c:v>
                </c:pt>
                <c:pt idx="6851">
                  <c:v>-27.979034617</c:v>
                </c:pt>
                <c:pt idx="6852">
                  <c:v>40.828988760999998</c:v>
                </c:pt>
                <c:pt idx="6853">
                  <c:v>134.376812656</c:v>
                </c:pt>
                <c:pt idx="6854">
                  <c:v>-19.474671086000001</c:v>
                </c:pt>
                <c:pt idx="6855">
                  <c:v>-71.881561477999995</c:v>
                </c:pt>
                <c:pt idx="6856">
                  <c:v>-98.331881471000003</c:v>
                </c:pt>
                <c:pt idx="6857">
                  <c:v>-83.535871318000005</c:v>
                </c:pt>
                <c:pt idx="6858">
                  <c:v>-28.453669192</c:v>
                </c:pt>
                <c:pt idx="6859">
                  <c:v>-56.733646659000001</c:v>
                </c:pt>
                <c:pt idx="6860">
                  <c:v>23.531826412000001</c:v>
                </c:pt>
                <c:pt idx="6861">
                  <c:v>59.401369477999999</c:v>
                </c:pt>
                <c:pt idx="6862">
                  <c:v>-125.60664753499999</c:v>
                </c:pt>
                <c:pt idx="6863">
                  <c:v>-159.68875713200001</c:v>
                </c:pt>
                <c:pt idx="6864">
                  <c:v>-25.835052899000001</c:v>
                </c:pt>
                <c:pt idx="6865">
                  <c:v>78.290720362000002</c:v>
                </c:pt>
                <c:pt idx="6866">
                  <c:v>-15.488109938999999</c:v>
                </c:pt>
                <c:pt idx="6867">
                  <c:v>-42.362710245999999</c:v>
                </c:pt>
                <c:pt idx="6868">
                  <c:v>144.313447408</c:v>
                </c:pt>
                <c:pt idx="6869">
                  <c:v>-66.427764741999994</c:v>
                </c:pt>
                <c:pt idx="6870">
                  <c:v>-120.14836061600001</c:v>
                </c:pt>
                <c:pt idx="6871">
                  <c:v>-24.740215521</c:v>
                </c:pt>
                <c:pt idx="6872">
                  <c:v>13.720145174000001</c:v>
                </c:pt>
                <c:pt idx="6873">
                  <c:v>-70.599525450000002</c:v>
                </c:pt>
                <c:pt idx="6874">
                  <c:v>14.280271117</c:v>
                </c:pt>
                <c:pt idx="6875">
                  <c:v>130.36685591599999</c:v>
                </c:pt>
                <c:pt idx="6876">
                  <c:v>-93.519441357999995</c:v>
                </c:pt>
                <c:pt idx="6877">
                  <c:v>-140.19958527599999</c:v>
                </c:pt>
                <c:pt idx="6878">
                  <c:v>-73.051046455000005</c:v>
                </c:pt>
                <c:pt idx="6879">
                  <c:v>-20.097072851</c:v>
                </c:pt>
                <c:pt idx="6880">
                  <c:v>-34.391320487999998</c:v>
                </c:pt>
                <c:pt idx="6881">
                  <c:v>-21.135461106000001</c:v>
                </c:pt>
                <c:pt idx="6882">
                  <c:v>96.882603584999998</c:v>
                </c:pt>
                <c:pt idx="6883">
                  <c:v>67.249784543000004</c:v>
                </c:pt>
                <c:pt idx="6884">
                  <c:v>-28.961718564000002</c:v>
                </c:pt>
                <c:pt idx="6885">
                  <c:v>-85.382998947000004</c:v>
                </c:pt>
                <c:pt idx="6886">
                  <c:v>-50.581376978000002</c:v>
                </c:pt>
                <c:pt idx="6887">
                  <c:v>69.137353888000007</c:v>
                </c:pt>
                <c:pt idx="6888">
                  <c:v>15.956468300999999</c:v>
                </c:pt>
                <c:pt idx="6889">
                  <c:v>13.757477704999999</c:v>
                </c:pt>
                <c:pt idx="6890">
                  <c:v>93.327750203999997</c:v>
                </c:pt>
                <c:pt idx="6891">
                  <c:v>-120.689973912</c:v>
                </c:pt>
                <c:pt idx="6892">
                  <c:v>-148.77466149599999</c:v>
                </c:pt>
                <c:pt idx="6893">
                  <c:v>-21.044936259</c:v>
                </c:pt>
                <c:pt idx="6894">
                  <c:v>26.230950386</c:v>
                </c:pt>
                <c:pt idx="6895">
                  <c:v>-66.814945351000006</c:v>
                </c:pt>
                <c:pt idx="6896">
                  <c:v>-17.648432815</c:v>
                </c:pt>
                <c:pt idx="6897">
                  <c:v>177.19104205599999</c:v>
                </c:pt>
                <c:pt idx="6898">
                  <c:v>-49.618828110000003</c:v>
                </c:pt>
                <c:pt idx="6899">
                  <c:v>-116.374218715</c:v>
                </c:pt>
                <c:pt idx="6900">
                  <c:v>8.614620532</c:v>
                </c:pt>
                <c:pt idx="6901">
                  <c:v>85.981002255999996</c:v>
                </c:pt>
                <c:pt idx="6902">
                  <c:v>3.2668641009999999</c:v>
                </c:pt>
                <c:pt idx="6903">
                  <c:v>27.711428858000001</c:v>
                </c:pt>
                <c:pt idx="6904">
                  <c:v>132.88817426700001</c:v>
                </c:pt>
                <c:pt idx="6905">
                  <c:v>7.7987877780000003</c:v>
                </c:pt>
                <c:pt idx="6906">
                  <c:v>-37.545620151999998</c:v>
                </c:pt>
                <c:pt idx="6907">
                  <c:v>-93.042925990000001</c:v>
                </c:pt>
                <c:pt idx="6908">
                  <c:v>-98.670423067000002</c:v>
                </c:pt>
                <c:pt idx="6909">
                  <c:v>-20.28497922</c:v>
                </c:pt>
                <c:pt idx="6910">
                  <c:v>-0.37953120600000001</c:v>
                </c:pt>
                <c:pt idx="6911">
                  <c:v>63.601660637999998</c:v>
                </c:pt>
                <c:pt idx="6912">
                  <c:v>44.186062241000002</c:v>
                </c:pt>
                <c:pt idx="6913">
                  <c:v>-110.816223612</c:v>
                </c:pt>
                <c:pt idx="6914">
                  <c:v>-95.695625031000006</c:v>
                </c:pt>
                <c:pt idx="6915">
                  <c:v>27.226039126</c:v>
                </c:pt>
                <c:pt idx="6916">
                  <c:v>98.802221025999998</c:v>
                </c:pt>
                <c:pt idx="6917">
                  <c:v>-22.759445210999999</c:v>
                </c:pt>
                <c:pt idx="6918">
                  <c:v>-7.0337623450000004</c:v>
                </c:pt>
                <c:pt idx="6919">
                  <c:v>194.49243699100001</c:v>
                </c:pt>
                <c:pt idx="6920">
                  <c:v>-49.406499494000002</c:v>
                </c:pt>
                <c:pt idx="6921">
                  <c:v>-145.97299850900001</c:v>
                </c:pt>
                <c:pt idx="6922">
                  <c:v>-37.568990671999998</c:v>
                </c:pt>
                <c:pt idx="6923">
                  <c:v>47.608675081000001</c:v>
                </c:pt>
                <c:pt idx="6924">
                  <c:v>-33.004052520000002</c:v>
                </c:pt>
                <c:pt idx="6925">
                  <c:v>5.5910788350000002</c:v>
                </c:pt>
                <c:pt idx="6926">
                  <c:v>115.503246077</c:v>
                </c:pt>
                <c:pt idx="6927">
                  <c:v>-70.105218359000006</c:v>
                </c:pt>
                <c:pt idx="6928">
                  <c:v>-91.728952225</c:v>
                </c:pt>
                <c:pt idx="6929">
                  <c:v>-27.966984251</c:v>
                </c:pt>
                <c:pt idx="6930">
                  <c:v>-9.240776791</c:v>
                </c:pt>
                <c:pt idx="6931">
                  <c:v>-33.536618990999997</c:v>
                </c:pt>
                <c:pt idx="6932">
                  <c:v>36.071379362000002</c:v>
                </c:pt>
                <c:pt idx="6933">
                  <c:v>151.91274906300001</c:v>
                </c:pt>
                <c:pt idx="6934">
                  <c:v>60.808868599999997</c:v>
                </c:pt>
                <c:pt idx="6935">
                  <c:v>-37.570050104000003</c:v>
                </c:pt>
                <c:pt idx="6936">
                  <c:v>-62.612063556000003</c:v>
                </c:pt>
                <c:pt idx="6937">
                  <c:v>-16.733552075999999</c:v>
                </c:pt>
                <c:pt idx="6938">
                  <c:v>76.990859361999995</c:v>
                </c:pt>
                <c:pt idx="6939">
                  <c:v>-6.2919464679999999</c:v>
                </c:pt>
                <c:pt idx="6940">
                  <c:v>21.894169115</c:v>
                </c:pt>
                <c:pt idx="6941">
                  <c:v>125.92453919800001</c:v>
                </c:pt>
                <c:pt idx="6942">
                  <c:v>-86.100000875999996</c:v>
                </c:pt>
                <c:pt idx="6943">
                  <c:v>-141.71569725699999</c:v>
                </c:pt>
                <c:pt idx="6944">
                  <c:v>-25.159112041</c:v>
                </c:pt>
                <c:pt idx="6945">
                  <c:v>65.668426616999994</c:v>
                </c:pt>
                <c:pt idx="6946">
                  <c:v>-0.93792183100000004</c:v>
                </c:pt>
                <c:pt idx="6947">
                  <c:v>7.6306796429999997</c:v>
                </c:pt>
                <c:pt idx="6948">
                  <c:v>174.03664243899999</c:v>
                </c:pt>
                <c:pt idx="6949">
                  <c:v>-30.286008518999999</c:v>
                </c:pt>
                <c:pt idx="6950">
                  <c:v>-59.962149224000001</c:v>
                </c:pt>
                <c:pt idx="6951">
                  <c:v>60.168955322000002</c:v>
                </c:pt>
                <c:pt idx="6952">
                  <c:v>99.718170314999995</c:v>
                </c:pt>
                <c:pt idx="6953">
                  <c:v>-5.9981298760000001</c:v>
                </c:pt>
                <c:pt idx="6954">
                  <c:v>69.815375903000003</c:v>
                </c:pt>
                <c:pt idx="6955">
                  <c:v>193.66381403700001</c:v>
                </c:pt>
                <c:pt idx="6956">
                  <c:v>18.00363252</c:v>
                </c:pt>
                <c:pt idx="6957">
                  <c:v>-55.257340208000002</c:v>
                </c:pt>
                <c:pt idx="6958">
                  <c:v>-74.389247787000002</c:v>
                </c:pt>
                <c:pt idx="6959">
                  <c:v>-31.084928662999999</c:v>
                </c:pt>
                <c:pt idx="6960">
                  <c:v>29.317470774</c:v>
                </c:pt>
                <c:pt idx="6961">
                  <c:v>15.749745949999999</c:v>
                </c:pt>
                <c:pt idx="6962">
                  <c:v>81.551978136000002</c:v>
                </c:pt>
                <c:pt idx="6963">
                  <c:v>99.487032064999994</c:v>
                </c:pt>
                <c:pt idx="6964">
                  <c:v>-26.053443526999999</c:v>
                </c:pt>
                <c:pt idx="6965">
                  <c:v>-41.943706698</c:v>
                </c:pt>
                <c:pt idx="6966">
                  <c:v>28.863541848000001</c:v>
                </c:pt>
                <c:pt idx="6967">
                  <c:v>126.18575352400001</c:v>
                </c:pt>
                <c:pt idx="6968">
                  <c:v>53.366776608000002</c:v>
                </c:pt>
                <c:pt idx="6969">
                  <c:v>56.929487031000001</c:v>
                </c:pt>
                <c:pt idx="6970">
                  <c:v>197.05979439699999</c:v>
                </c:pt>
                <c:pt idx="6971">
                  <c:v>-51.666531098</c:v>
                </c:pt>
                <c:pt idx="6972">
                  <c:v>-104.63591032799999</c:v>
                </c:pt>
                <c:pt idx="6973">
                  <c:v>100.99377051800001</c:v>
                </c:pt>
                <c:pt idx="6974">
                  <c:v>157.735016479</c:v>
                </c:pt>
                <c:pt idx="6975">
                  <c:v>40.79745441</c:v>
                </c:pt>
                <c:pt idx="6976">
                  <c:v>103.648875846</c:v>
                </c:pt>
                <c:pt idx="6977">
                  <c:v>270.19278050299999</c:v>
                </c:pt>
                <c:pt idx="6978">
                  <c:v>63.779674301</c:v>
                </c:pt>
                <c:pt idx="6979">
                  <c:v>4.4001583030000004</c:v>
                </c:pt>
                <c:pt idx="6980">
                  <c:v>79.776740837999995</c:v>
                </c:pt>
                <c:pt idx="6981">
                  <c:v>149.10811722299999</c:v>
                </c:pt>
                <c:pt idx="6982">
                  <c:v>124.05364744800001</c:v>
                </c:pt>
                <c:pt idx="6983">
                  <c:v>161.224661352</c:v>
                </c:pt>
                <c:pt idx="6984">
                  <c:v>245.06542313200001</c:v>
                </c:pt>
                <c:pt idx="6985">
                  <c:v>170.22794587199999</c:v>
                </c:pt>
                <c:pt idx="6986">
                  <c:v>115.939973526</c:v>
                </c:pt>
                <c:pt idx="6987">
                  <c:v>72.023966161000004</c:v>
                </c:pt>
                <c:pt idx="6988">
                  <c:v>66.708313947999997</c:v>
                </c:pt>
                <c:pt idx="6989">
                  <c:v>150.59237386000001</c:v>
                </c:pt>
                <c:pt idx="6990">
                  <c:v>132.30547818100001</c:v>
                </c:pt>
                <c:pt idx="6991">
                  <c:v>183.433786231</c:v>
                </c:pt>
                <c:pt idx="6992">
                  <c:v>225.87886324300001</c:v>
                </c:pt>
                <c:pt idx="6993">
                  <c:v>2.8889932159999998</c:v>
                </c:pt>
                <c:pt idx="6994">
                  <c:v>-12.272394194</c:v>
                </c:pt>
                <c:pt idx="6995">
                  <c:v>146.003880756</c:v>
                </c:pt>
                <c:pt idx="6996">
                  <c:v>225.81849236799999</c:v>
                </c:pt>
                <c:pt idx="6997">
                  <c:v>111.20132856799999</c:v>
                </c:pt>
                <c:pt idx="6998">
                  <c:v>114.461908454</c:v>
                </c:pt>
                <c:pt idx="6999">
                  <c:v>339.35756081199997</c:v>
                </c:pt>
                <c:pt idx="7000">
                  <c:v>133.79189987300001</c:v>
                </c:pt>
                <c:pt idx="7001">
                  <c:v>66.339016787000006</c:v>
                </c:pt>
                <c:pt idx="7002">
                  <c:v>154.376453424</c:v>
                </c:pt>
                <c:pt idx="7003">
                  <c:v>227.15153526099999</c:v>
                </c:pt>
                <c:pt idx="7004">
                  <c:v>159.53814026500001</c:v>
                </c:pt>
                <c:pt idx="7005">
                  <c:v>219.82323803400001</c:v>
                </c:pt>
                <c:pt idx="7006">
                  <c:v>299.03278161100002</c:v>
                </c:pt>
                <c:pt idx="7007">
                  <c:v>120.552796499</c:v>
                </c:pt>
                <c:pt idx="7008">
                  <c:v>95.369485095000002</c:v>
                </c:pt>
                <c:pt idx="7009">
                  <c:v>108.12292258700001</c:v>
                </c:pt>
                <c:pt idx="7010">
                  <c:v>122.358636359</c:v>
                </c:pt>
                <c:pt idx="7011">
                  <c:v>136.83999877599999</c:v>
                </c:pt>
                <c:pt idx="7012">
                  <c:v>171.60214180299999</c:v>
                </c:pt>
                <c:pt idx="7013">
                  <c:v>190.903418663</c:v>
                </c:pt>
                <c:pt idx="7014">
                  <c:v>168.62332253599999</c:v>
                </c:pt>
                <c:pt idx="7015">
                  <c:v>23.277710447</c:v>
                </c:pt>
                <c:pt idx="7016">
                  <c:v>6.3331034329999998</c:v>
                </c:pt>
                <c:pt idx="7017">
                  <c:v>107.515086858</c:v>
                </c:pt>
                <c:pt idx="7018">
                  <c:v>217.93308954700001</c:v>
                </c:pt>
                <c:pt idx="7019">
                  <c:v>112.52805634000001</c:v>
                </c:pt>
                <c:pt idx="7020">
                  <c:v>93.115443463000005</c:v>
                </c:pt>
                <c:pt idx="7021">
                  <c:v>258.68042987600001</c:v>
                </c:pt>
                <c:pt idx="7022">
                  <c:v>37.346152822999997</c:v>
                </c:pt>
                <c:pt idx="7023">
                  <c:v>-29.378600941999998</c:v>
                </c:pt>
                <c:pt idx="7024">
                  <c:v>61.808785647000001</c:v>
                </c:pt>
                <c:pt idx="7025">
                  <c:v>127.22221868600001</c:v>
                </c:pt>
                <c:pt idx="7026">
                  <c:v>62.214354792000002</c:v>
                </c:pt>
                <c:pt idx="7027">
                  <c:v>120.431237064</c:v>
                </c:pt>
                <c:pt idx="7028">
                  <c:v>257.44046072800001</c:v>
                </c:pt>
                <c:pt idx="7029">
                  <c:v>32.915959352000002</c:v>
                </c:pt>
                <c:pt idx="7030">
                  <c:v>6.8572187810000003</c:v>
                </c:pt>
                <c:pt idx="7031">
                  <c:v>129.223394982</c:v>
                </c:pt>
                <c:pt idx="7032">
                  <c:v>179.83975551</c:v>
                </c:pt>
                <c:pt idx="7033">
                  <c:v>94.628255832999997</c:v>
                </c:pt>
                <c:pt idx="7034">
                  <c:v>143.19529166999999</c:v>
                </c:pt>
                <c:pt idx="7035">
                  <c:v>279.13660169100001</c:v>
                </c:pt>
                <c:pt idx="7036">
                  <c:v>177.57455578099999</c:v>
                </c:pt>
                <c:pt idx="7037">
                  <c:v>96.081897769999998</c:v>
                </c:pt>
                <c:pt idx="7038">
                  <c:v>24.316629248999998</c:v>
                </c:pt>
                <c:pt idx="7039">
                  <c:v>53.060098580999998</c:v>
                </c:pt>
                <c:pt idx="7040">
                  <c:v>160.975047252</c:v>
                </c:pt>
                <c:pt idx="7041">
                  <c:v>131.696955944</c:v>
                </c:pt>
                <c:pt idx="7042">
                  <c:v>149.511436245</c:v>
                </c:pt>
                <c:pt idx="7043">
                  <c:v>194.03042963499999</c:v>
                </c:pt>
                <c:pt idx="7044">
                  <c:v>27.302668567000001</c:v>
                </c:pt>
                <c:pt idx="7045">
                  <c:v>23.856768588000001</c:v>
                </c:pt>
                <c:pt idx="7046">
                  <c:v>139.42163204600001</c:v>
                </c:pt>
                <c:pt idx="7047">
                  <c:v>201.09545732199999</c:v>
                </c:pt>
                <c:pt idx="7048">
                  <c:v>124.48862795700001</c:v>
                </c:pt>
                <c:pt idx="7049">
                  <c:v>151.07479766700001</c:v>
                </c:pt>
                <c:pt idx="7050">
                  <c:v>342.393028001</c:v>
                </c:pt>
                <c:pt idx="7051">
                  <c:v>95.281075701000006</c:v>
                </c:pt>
                <c:pt idx="7052">
                  <c:v>34.651943455000001</c:v>
                </c:pt>
                <c:pt idx="7053">
                  <c:v>168.56047937899999</c:v>
                </c:pt>
                <c:pt idx="7054">
                  <c:v>240.276572692</c:v>
                </c:pt>
                <c:pt idx="7055">
                  <c:v>131.09088016699999</c:v>
                </c:pt>
                <c:pt idx="7056">
                  <c:v>173.96293931700001</c:v>
                </c:pt>
                <c:pt idx="7057">
                  <c:v>306.46969491200002</c:v>
                </c:pt>
                <c:pt idx="7058">
                  <c:v>134.920546984</c:v>
                </c:pt>
                <c:pt idx="7059">
                  <c:v>89.116686548999994</c:v>
                </c:pt>
                <c:pt idx="7060">
                  <c:v>84.944962168000004</c:v>
                </c:pt>
                <c:pt idx="7061">
                  <c:v>122.60607686100001</c:v>
                </c:pt>
                <c:pt idx="7062">
                  <c:v>164.35131854599999</c:v>
                </c:pt>
                <c:pt idx="7063">
                  <c:v>207.13721230799999</c:v>
                </c:pt>
                <c:pt idx="7064">
                  <c:v>283.42028888300001</c:v>
                </c:pt>
                <c:pt idx="7065">
                  <c:v>237.19411940399999</c:v>
                </c:pt>
                <c:pt idx="7066">
                  <c:v>147.10703349600001</c:v>
                </c:pt>
                <c:pt idx="7067">
                  <c:v>146.55883482199999</c:v>
                </c:pt>
                <c:pt idx="7068">
                  <c:v>199.93336547800001</c:v>
                </c:pt>
                <c:pt idx="7069">
                  <c:v>274.82210554099998</c:v>
                </c:pt>
                <c:pt idx="7070">
                  <c:v>197.28830206000001</c:v>
                </c:pt>
                <c:pt idx="7071">
                  <c:v>231.49384794400001</c:v>
                </c:pt>
                <c:pt idx="7072">
                  <c:v>361.06427790399999</c:v>
                </c:pt>
                <c:pt idx="7073">
                  <c:v>106.468819145</c:v>
                </c:pt>
                <c:pt idx="7074">
                  <c:v>32.446406173</c:v>
                </c:pt>
                <c:pt idx="7075">
                  <c:v>174.38456932700001</c:v>
                </c:pt>
                <c:pt idx="7076">
                  <c:v>263.11723412499998</c:v>
                </c:pt>
                <c:pt idx="7077">
                  <c:v>170.95575613099999</c:v>
                </c:pt>
                <c:pt idx="7078">
                  <c:v>178.949981315</c:v>
                </c:pt>
                <c:pt idx="7079">
                  <c:v>359.65308452699998</c:v>
                </c:pt>
                <c:pt idx="7080">
                  <c:v>173.854096322</c:v>
                </c:pt>
                <c:pt idx="7081">
                  <c:v>138.72916871499999</c:v>
                </c:pt>
                <c:pt idx="7082">
                  <c:v>226.52255848199999</c:v>
                </c:pt>
                <c:pt idx="7083">
                  <c:v>268.07049910000001</c:v>
                </c:pt>
                <c:pt idx="7084">
                  <c:v>213.08838743999999</c:v>
                </c:pt>
                <c:pt idx="7085">
                  <c:v>284.87137881899997</c:v>
                </c:pt>
                <c:pt idx="7086">
                  <c:v>381.97440705100001</c:v>
                </c:pt>
                <c:pt idx="7087">
                  <c:v>228.10568676099999</c:v>
                </c:pt>
                <c:pt idx="7088">
                  <c:v>174.87667961400001</c:v>
                </c:pt>
                <c:pt idx="7089">
                  <c:v>149.74565570999999</c:v>
                </c:pt>
                <c:pt idx="7090">
                  <c:v>167.92772344700001</c:v>
                </c:pt>
                <c:pt idx="7091">
                  <c:v>226.212795602</c:v>
                </c:pt>
                <c:pt idx="7092">
                  <c:v>196.21681034599999</c:v>
                </c:pt>
                <c:pt idx="7093">
                  <c:v>276.48444856700002</c:v>
                </c:pt>
                <c:pt idx="7094">
                  <c:v>315.34910452899999</c:v>
                </c:pt>
                <c:pt idx="7095">
                  <c:v>133.37573771000001</c:v>
                </c:pt>
                <c:pt idx="7096">
                  <c:v>99.628562704000004</c:v>
                </c:pt>
                <c:pt idx="7097">
                  <c:v>232.23237358200001</c:v>
                </c:pt>
                <c:pt idx="7098">
                  <c:v>338.01421902499999</c:v>
                </c:pt>
                <c:pt idx="7099">
                  <c:v>247.940428185</c:v>
                </c:pt>
                <c:pt idx="7100">
                  <c:v>223.90197307899999</c:v>
                </c:pt>
                <c:pt idx="7101">
                  <c:v>408.06273543200001</c:v>
                </c:pt>
                <c:pt idx="7102">
                  <c:v>197.90256680799999</c:v>
                </c:pt>
                <c:pt idx="7103">
                  <c:v>146.733200399</c:v>
                </c:pt>
                <c:pt idx="7104">
                  <c:v>245.40273748800001</c:v>
                </c:pt>
                <c:pt idx="7105">
                  <c:v>284.10977120799998</c:v>
                </c:pt>
                <c:pt idx="7106">
                  <c:v>198.66924629499999</c:v>
                </c:pt>
                <c:pt idx="7107">
                  <c:v>285.27049619100001</c:v>
                </c:pt>
                <c:pt idx="7108">
                  <c:v>404.85018072600002</c:v>
                </c:pt>
                <c:pt idx="7109">
                  <c:v>183.099807137</c:v>
                </c:pt>
                <c:pt idx="7110">
                  <c:v>134.648152788</c:v>
                </c:pt>
                <c:pt idx="7111">
                  <c:v>201.82264020400001</c:v>
                </c:pt>
                <c:pt idx="7112">
                  <c:v>257.60961283400002</c:v>
                </c:pt>
                <c:pt idx="7113">
                  <c:v>246.879878185</c:v>
                </c:pt>
                <c:pt idx="7114">
                  <c:v>260.103518044</c:v>
                </c:pt>
                <c:pt idx="7115">
                  <c:v>376.70883976300001</c:v>
                </c:pt>
                <c:pt idx="7116">
                  <c:v>349.066247025</c:v>
                </c:pt>
                <c:pt idx="7117">
                  <c:v>255.94079287700001</c:v>
                </c:pt>
                <c:pt idx="7118">
                  <c:v>202.00546224000001</c:v>
                </c:pt>
                <c:pt idx="7119">
                  <c:v>234.63917873899999</c:v>
                </c:pt>
                <c:pt idx="7120">
                  <c:v>354.707098675</c:v>
                </c:pt>
                <c:pt idx="7121">
                  <c:v>304.503145856</c:v>
                </c:pt>
                <c:pt idx="7122">
                  <c:v>305.565682971</c:v>
                </c:pt>
                <c:pt idx="7123">
                  <c:v>384.00303079600002</c:v>
                </c:pt>
                <c:pt idx="7124">
                  <c:v>169.27504692400001</c:v>
                </c:pt>
                <c:pt idx="7125">
                  <c:v>142.70539934199999</c:v>
                </c:pt>
                <c:pt idx="7126">
                  <c:v>273.62627500500002</c:v>
                </c:pt>
                <c:pt idx="7127">
                  <c:v>323.25650913599998</c:v>
                </c:pt>
                <c:pt idx="7128">
                  <c:v>228.12649303500001</c:v>
                </c:pt>
                <c:pt idx="7129">
                  <c:v>277.54923479799999</c:v>
                </c:pt>
                <c:pt idx="7130">
                  <c:v>475.31146758099999</c:v>
                </c:pt>
                <c:pt idx="7131">
                  <c:v>251.16720275399999</c:v>
                </c:pt>
                <c:pt idx="7132">
                  <c:v>183.75505570799999</c:v>
                </c:pt>
                <c:pt idx="7133">
                  <c:v>307.37036961799998</c:v>
                </c:pt>
                <c:pt idx="7134">
                  <c:v>386.41818236300003</c:v>
                </c:pt>
                <c:pt idx="7135">
                  <c:v>307.01869475199999</c:v>
                </c:pt>
                <c:pt idx="7136">
                  <c:v>333.364651014</c:v>
                </c:pt>
                <c:pt idx="7137">
                  <c:v>435.798639235</c:v>
                </c:pt>
                <c:pt idx="7138">
                  <c:v>311.20425035099998</c:v>
                </c:pt>
                <c:pt idx="7139">
                  <c:v>268.29003284800001</c:v>
                </c:pt>
                <c:pt idx="7140">
                  <c:v>215.54572406099999</c:v>
                </c:pt>
                <c:pt idx="7141">
                  <c:v>208.92896208400001</c:v>
                </c:pt>
                <c:pt idx="7142">
                  <c:v>286.21053496000002</c:v>
                </c:pt>
                <c:pt idx="7143">
                  <c:v>307.773134051</c:v>
                </c:pt>
                <c:pt idx="7144">
                  <c:v>374.81133045199999</c:v>
                </c:pt>
                <c:pt idx="7145">
                  <c:v>356.13165683300002</c:v>
                </c:pt>
                <c:pt idx="7146">
                  <c:v>199.114228634</c:v>
                </c:pt>
                <c:pt idx="7147">
                  <c:v>214.18950442100001</c:v>
                </c:pt>
                <c:pt idx="7148">
                  <c:v>339.53819641199999</c:v>
                </c:pt>
                <c:pt idx="7149">
                  <c:v>413.81224412</c:v>
                </c:pt>
                <c:pt idx="7150">
                  <c:v>291.11498145399997</c:v>
                </c:pt>
                <c:pt idx="7151">
                  <c:v>305.39693194900002</c:v>
                </c:pt>
                <c:pt idx="7152">
                  <c:v>508.64272888800002</c:v>
                </c:pt>
                <c:pt idx="7153">
                  <c:v>267.258409196</c:v>
                </c:pt>
                <c:pt idx="7154">
                  <c:v>171.731831943</c:v>
                </c:pt>
                <c:pt idx="7155">
                  <c:v>277.51257523499999</c:v>
                </c:pt>
                <c:pt idx="7156">
                  <c:v>362.86959136899998</c:v>
                </c:pt>
                <c:pt idx="7157">
                  <c:v>284.78263362400003</c:v>
                </c:pt>
                <c:pt idx="7158">
                  <c:v>325.93781420699997</c:v>
                </c:pt>
                <c:pt idx="7159">
                  <c:v>433.540216085</c:v>
                </c:pt>
                <c:pt idx="7160">
                  <c:v>246.881772563</c:v>
                </c:pt>
                <c:pt idx="7161">
                  <c:v>226.51230049899999</c:v>
                </c:pt>
                <c:pt idx="7162">
                  <c:v>292.83822719599999</c:v>
                </c:pt>
                <c:pt idx="7163">
                  <c:v>312.26497225100002</c:v>
                </c:pt>
                <c:pt idx="7164">
                  <c:v>285.66629539799999</c:v>
                </c:pt>
                <c:pt idx="7165">
                  <c:v>355.37276889200001</c:v>
                </c:pt>
                <c:pt idx="7166">
                  <c:v>473.58346238600001</c:v>
                </c:pt>
                <c:pt idx="7167">
                  <c:v>384.22826928900002</c:v>
                </c:pt>
                <c:pt idx="7168">
                  <c:v>283.99503811099999</c:v>
                </c:pt>
                <c:pt idx="7169">
                  <c:v>257.36648311200003</c:v>
                </c:pt>
                <c:pt idx="7170">
                  <c:v>304.52043873899999</c:v>
                </c:pt>
                <c:pt idx="7171">
                  <c:v>400.73323980200001</c:v>
                </c:pt>
                <c:pt idx="7172">
                  <c:v>318.00753589499999</c:v>
                </c:pt>
                <c:pt idx="7173">
                  <c:v>343.28264354700002</c:v>
                </c:pt>
                <c:pt idx="7174">
                  <c:v>447.54346567900001</c:v>
                </c:pt>
                <c:pt idx="7175">
                  <c:v>237.49456000000001</c:v>
                </c:pt>
                <c:pt idx="7176">
                  <c:v>183.734746591</c:v>
                </c:pt>
                <c:pt idx="7177">
                  <c:v>297.99688644000003</c:v>
                </c:pt>
                <c:pt idx="7178">
                  <c:v>387.553787215</c:v>
                </c:pt>
                <c:pt idx="7179">
                  <c:v>322.31655637900002</c:v>
                </c:pt>
                <c:pt idx="7180">
                  <c:v>333.29766454999998</c:v>
                </c:pt>
                <c:pt idx="7181">
                  <c:v>498.97837744499998</c:v>
                </c:pt>
                <c:pt idx="7182">
                  <c:v>292.25551516299998</c:v>
                </c:pt>
                <c:pt idx="7183">
                  <c:v>262.436664748</c:v>
                </c:pt>
                <c:pt idx="7184">
                  <c:v>384.44982178100003</c:v>
                </c:pt>
                <c:pt idx="7185">
                  <c:v>425.61154570399998</c:v>
                </c:pt>
                <c:pt idx="7186">
                  <c:v>317.728812092</c:v>
                </c:pt>
                <c:pt idx="7187">
                  <c:v>392.07862853199998</c:v>
                </c:pt>
                <c:pt idx="7188">
                  <c:v>517.15612623300001</c:v>
                </c:pt>
                <c:pt idx="7189">
                  <c:v>343.23584165900002</c:v>
                </c:pt>
                <c:pt idx="7190">
                  <c:v>269.50768560699998</c:v>
                </c:pt>
                <c:pt idx="7191">
                  <c:v>247.55131055999999</c:v>
                </c:pt>
                <c:pt idx="7192">
                  <c:v>290.76841371099999</c:v>
                </c:pt>
                <c:pt idx="7193">
                  <c:v>353.04225862999999</c:v>
                </c:pt>
                <c:pt idx="7194">
                  <c:v>341.28514528300002</c:v>
                </c:pt>
                <c:pt idx="7195">
                  <c:v>403.795235805</c:v>
                </c:pt>
                <c:pt idx="7196">
                  <c:v>420.40919242199999</c:v>
                </c:pt>
                <c:pt idx="7197">
                  <c:v>295.88351956999998</c:v>
                </c:pt>
                <c:pt idx="7198">
                  <c:v>281.64361073600003</c:v>
                </c:pt>
                <c:pt idx="7199">
                  <c:v>351.60325182499997</c:v>
                </c:pt>
                <c:pt idx="7200">
                  <c:v>446.39769315799998</c:v>
                </c:pt>
                <c:pt idx="7201">
                  <c:v>373.44893257299998</c:v>
                </c:pt>
                <c:pt idx="7202">
                  <c:v>378.74407761800001</c:v>
                </c:pt>
                <c:pt idx="7203">
                  <c:v>519.63212482999995</c:v>
                </c:pt>
                <c:pt idx="7204">
                  <c:v>274.60409746300002</c:v>
                </c:pt>
                <c:pt idx="7205">
                  <c:v>220.41245481999999</c:v>
                </c:pt>
                <c:pt idx="7206">
                  <c:v>350.46667171600001</c:v>
                </c:pt>
                <c:pt idx="7207">
                  <c:v>408.22786941700002</c:v>
                </c:pt>
                <c:pt idx="7208">
                  <c:v>290.05005401900002</c:v>
                </c:pt>
                <c:pt idx="7209">
                  <c:v>349.58979176100001</c:v>
                </c:pt>
                <c:pt idx="7210">
                  <c:v>515.51720216199999</c:v>
                </c:pt>
                <c:pt idx="7211">
                  <c:v>309.95344549700002</c:v>
                </c:pt>
                <c:pt idx="7212">
                  <c:v>250.90185739500001</c:v>
                </c:pt>
                <c:pt idx="7213">
                  <c:v>322.512573868</c:v>
                </c:pt>
                <c:pt idx="7214">
                  <c:v>389.90863996299998</c:v>
                </c:pt>
                <c:pt idx="7215">
                  <c:v>365.26846207599999</c:v>
                </c:pt>
                <c:pt idx="7216">
                  <c:v>403.65122663400001</c:v>
                </c:pt>
                <c:pt idx="7217">
                  <c:v>485.09242860500001</c:v>
                </c:pt>
                <c:pt idx="7218">
                  <c:v>407.02509603599998</c:v>
                </c:pt>
                <c:pt idx="7219">
                  <c:v>352.10134552199997</c:v>
                </c:pt>
                <c:pt idx="7220">
                  <c:v>308.87592841100002</c:v>
                </c:pt>
                <c:pt idx="7221">
                  <c:v>303.76634275700002</c:v>
                </c:pt>
                <c:pt idx="7222">
                  <c:v>384.08169413000002</c:v>
                </c:pt>
                <c:pt idx="7223">
                  <c:v>363.81523167300003</c:v>
                </c:pt>
                <c:pt idx="7224">
                  <c:v>415.30901512100002</c:v>
                </c:pt>
                <c:pt idx="7225">
                  <c:v>458.088333826</c:v>
                </c:pt>
                <c:pt idx="7226">
                  <c:v>232.81594899699999</c:v>
                </c:pt>
                <c:pt idx="7227">
                  <c:v>214.57530785899999</c:v>
                </c:pt>
                <c:pt idx="7228">
                  <c:v>371.99530466099998</c:v>
                </c:pt>
                <c:pt idx="7229">
                  <c:v>452.54053649700001</c:v>
                </c:pt>
                <c:pt idx="7230">
                  <c:v>338.35724680599998</c:v>
                </c:pt>
                <c:pt idx="7231">
                  <c:v>337.493528545</c:v>
                </c:pt>
                <c:pt idx="7232">
                  <c:v>560.46416451000005</c:v>
                </c:pt>
                <c:pt idx="7233">
                  <c:v>355.07209362899999</c:v>
                </c:pt>
                <c:pt idx="7234">
                  <c:v>287.98067259700002</c:v>
                </c:pt>
                <c:pt idx="7235">
                  <c:v>373.499426051</c:v>
                </c:pt>
                <c:pt idx="7236">
                  <c:v>443.29759571300002</c:v>
                </c:pt>
                <c:pt idx="7237">
                  <c:v>375.04034116000003</c:v>
                </c:pt>
                <c:pt idx="7238">
                  <c:v>436.07646902200003</c:v>
                </c:pt>
                <c:pt idx="7239">
                  <c:v>514.60266133000005</c:v>
                </c:pt>
                <c:pt idx="7240">
                  <c:v>332.10463079800002</c:v>
                </c:pt>
                <c:pt idx="7241">
                  <c:v>305.217084984</c:v>
                </c:pt>
                <c:pt idx="7242">
                  <c:v>318.01832260600003</c:v>
                </c:pt>
                <c:pt idx="7243">
                  <c:v>332.54663804900002</c:v>
                </c:pt>
                <c:pt idx="7244">
                  <c:v>344.93418097400001</c:v>
                </c:pt>
                <c:pt idx="7245">
                  <c:v>376.72547288499999</c:v>
                </c:pt>
                <c:pt idx="7246">
                  <c:v>489.976031105</c:v>
                </c:pt>
                <c:pt idx="7247">
                  <c:v>467.60886992600001</c:v>
                </c:pt>
                <c:pt idx="7248">
                  <c:v>321.17847534499998</c:v>
                </c:pt>
                <c:pt idx="7249">
                  <c:v>300.33223739900001</c:v>
                </c:pt>
                <c:pt idx="7250">
                  <c:v>399.27864196299998</c:v>
                </c:pt>
                <c:pt idx="7251">
                  <c:v>509.48443941599999</c:v>
                </c:pt>
                <c:pt idx="7252">
                  <c:v>404.22963320899999</c:v>
                </c:pt>
                <c:pt idx="7253">
                  <c:v>381.855186334</c:v>
                </c:pt>
                <c:pt idx="7254">
                  <c:v>544.19913908499996</c:v>
                </c:pt>
                <c:pt idx="7255">
                  <c:v>321.83066392199999</c:v>
                </c:pt>
                <c:pt idx="7256">
                  <c:v>254.87678305700001</c:v>
                </c:pt>
                <c:pt idx="7257">
                  <c:v>344.60096854</c:v>
                </c:pt>
                <c:pt idx="7258">
                  <c:v>406.76136276800003</c:v>
                </c:pt>
                <c:pt idx="7259">
                  <c:v>339.95220058199999</c:v>
                </c:pt>
                <c:pt idx="7260">
                  <c:v>397.50182549700003</c:v>
                </c:pt>
                <c:pt idx="7261">
                  <c:v>533.70682540400003</c:v>
                </c:pt>
                <c:pt idx="7262">
                  <c:v>306.34942042099999</c:v>
                </c:pt>
                <c:pt idx="7263">
                  <c:v>277.81856729899999</c:v>
                </c:pt>
                <c:pt idx="7264">
                  <c:v>398.72914189400001</c:v>
                </c:pt>
                <c:pt idx="7265">
                  <c:v>448.69637725199999</c:v>
                </c:pt>
                <c:pt idx="7266">
                  <c:v>362.58003282999999</c:v>
                </c:pt>
                <c:pt idx="7267">
                  <c:v>408.09086796399998</c:v>
                </c:pt>
                <c:pt idx="7268">
                  <c:v>392.59241391299997</c:v>
                </c:pt>
                <c:pt idx="7269">
                  <c:v>290.36811176800001</c:v>
                </c:pt>
                <c:pt idx="7270">
                  <c:v>208.33839650199999</c:v>
                </c:pt>
                <c:pt idx="7271">
                  <c:v>134.49840381000001</c:v>
                </c:pt>
                <c:pt idx="7272">
                  <c:v>161.19328715099999</c:v>
                </c:pt>
                <c:pt idx="7273">
                  <c:v>268.45581411199998</c:v>
                </c:pt>
                <c:pt idx="7274">
                  <c:v>239.02720707399999</c:v>
                </c:pt>
                <c:pt idx="7275">
                  <c:v>255.65236852999999</c:v>
                </c:pt>
                <c:pt idx="7276">
                  <c:v>297.32458892900002</c:v>
                </c:pt>
                <c:pt idx="7277">
                  <c:v>129.235061231</c:v>
                </c:pt>
                <c:pt idx="7278">
                  <c:v>125.517202926</c:v>
                </c:pt>
                <c:pt idx="7279">
                  <c:v>240.38871344699999</c:v>
                </c:pt>
                <c:pt idx="7280">
                  <c:v>300.20614675299998</c:v>
                </c:pt>
                <c:pt idx="7281">
                  <c:v>221.696498663</c:v>
                </c:pt>
                <c:pt idx="7282">
                  <c:v>247.489002059</c:v>
                </c:pt>
                <c:pt idx="7283">
                  <c:v>438.26038673199997</c:v>
                </c:pt>
                <c:pt idx="7284">
                  <c:v>189.579752275</c:v>
                </c:pt>
                <c:pt idx="7285">
                  <c:v>126.35814012500001</c:v>
                </c:pt>
                <c:pt idx="7286">
                  <c:v>258.42481113500003</c:v>
                </c:pt>
                <c:pt idx="7287">
                  <c:v>329.61368311000001</c:v>
                </c:pt>
                <c:pt idx="7288">
                  <c:v>220.242940815</c:v>
                </c:pt>
                <c:pt idx="7289">
                  <c:v>260.33781061500002</c:v>
                </c:pt>
                <c:pt idx="7290">
                  <c:v>390.52912095900001</c:v>
                </c:pt>
                <c:pt idx="7291">
                  <c:v>218.06314799099999</c:v>
                </c:pt>
                <c:pt idx="7292">
                  <c:v>171.791315854</c:v>
                </c:pt>
                <c:pt idx="7293">
                  <c:v>166.08756593699999</c:v>
                </c:pt>
                <c:pt idx="7294">
                  <c:v>200.87092525700001</c:v>
                </c:pt>
                <c:pt idx="7295">
                  <c:v>241.24758918699999</c:v>
                </c:pt>
                <c:pt idx="7296">
                  <c:v>283.67042041500002</c:v>
                </c:pt>
                <c:pt idx="7297">
                  <c:v>359.350205077</c:v>
                </c:pt>
                <c:pt idx="7298">
                  <c:v>309.801345787</c:v>
                </c:pt>
                <c:pt idx="7299">
                  <c:v>217.43018981700001</c:v>
                </c:pt>
                <c:pt idx="7300">
                  <c:v>215.87365685500001</c:v>
                </c:pt>
                <c:pt idx="7301">
                  <c:v>268.57384861100002</c:v>
                </c:pt>
                <c:pt idx="7302">
                  <c:v>342.22342778000001</c:v>
                </c:pt>
                <c:pt idx="7303">
                  <c:v>261.801436739</c:v>
                </c:pt>
                <c:pt idx="7304">
                  <c:v>294.50420952500002</c:v>
                </c:pt>
                <c:pt idx="7305">
                  <c:v>423.315155538</c:v>
                </c:pt>
                <c:pt idx="7306">
                  <c:v>167.863351717</c:v>
                </c:pt>
                <c:pt idx="7307">
                  <c:v>91.130695263000007</c:v>
                </c:pt>
                <c:pt idx="7308">
                  <c:v>230.42723792199999</c:v>
                </c:pt>
                <c:pt idx="7309">
                  <c:v>318.40924466500002</c:v>
                </c:pt>
                <c:pt idx="7310">
                  <c:v>226.24605485699999</c:v>
                </c:pt>
                <c:pt idx="7311">
                  <c:v>232.36710311300001</c:v>
                </c:pt>
                <c:pt idx="7312">
                  <c:v>409.85319137599998</c:v>
                </c:pt>
                <c:pt idx="7313">
                  <c:v>222.69648637500001</c:v>
                </c:pt>
                <c:pt idx="7314">
                  <c:v>187.020268821</c:v>
                </c:pt>
                <c:pt idx="7315">
                  <c:v>274.13519245100002</c:v>
                </c:pt>
                <c:pt idx="7316">
                  <c:v>312.79081509000002</c:v>
                </c:pt>
                <c:pt idx="7317">
                  <c:v>255.78071447600001</c:v>
                </c:pt>
                <c:pt idx="7318">
                  <c:v>326.88927989000001</c:v>
                </c:pt>
                <c:pt idx="7319">
                  <c:v>423.75460111899997</c:v>
                </c:pt>
                <c:pt idx="7320">
                  <c:v>267.50207236099999</c:v>
                </c:pt>
                <c:pt idx="7321">
                  <c:v>211.50747594399999</c:v>
                </c:pt>
                <c:pt idx="7322">
                  <c:v>184.78905193</c:v>
                </c:pt>
                <c:pt idx="7323">
                  <c:v>202.59759374500001</c:v>
                </c:pt>
                <c:pt idx="7324">
                  <c:v>260.67054317999998</c:v>
                </c:pt>
                <c:pt idx="7325">
                  <c:v>227.698295562</c:v>
                </c:pt>
                <c:pt idx="7326">
                  <c:v>305.64989591599999</c:v>
                </c:pt>
                <c:pt idx="7327">
                  <c:v>343.796405429</c:v>
                </c:pt>
                <c:pt idx="7328">
                  <c:v>161.461175556</c:v>
                </c:pt>
                <c:pt idx="7329">
                  <c:v>126.050282997</c:v>
                </c:pt>
                <c:pt idx="7330">
                  <c:v>255.43945874600001</c:v>
                </c:pt>
                <c:pt idx="7331">
                  <c:v>360.13631713699999</c:v>
                </c:pt>
                <c:pt idx="7332">
                  <c:v>270.22494140600003</c:v>
                </c:pt>
                <c:pt idx="7333">
                  <c:v>245.75965269</c:v>
                </c:pt>
                <c:pt idx="7334">
                  <c:v>426.14283718899998</c:v>
                </c:pt>
                <c:pt idx="7335">
                  <c:v>213.98523363000001</c:v>
                </c:pt>
                <c:pt idx="7336">
                  <c:v>162.16765413499999</c:v>
                </c:pt>
                <c:pt idx="7337">
                  <c:v>260.52399651100001</c:v>
                </c:pt>
                <c:pt idx="7338">
                  <c:v>297.39016428299999</c:v>
                </c:pt>
                <c:pt idx="7339">
                  <c:v>209.16857987200001</c:v>
                </c:pt>
                <c:pt idx="7340">
                  <c:v>294.51210726300002</c:v>
                </c:pt>
                <c:pt idx="7341">
                  <c:v>414.00943168399999</c:v>
                </c:pt>
                <c:pt idx="7342">
                  <c:v>191.46663860199999</c:v>
                </c:pt>
                <c:pt idx="7343">
                  <c:v>139.84194707200001</c:v>
                </c:pt>
                <c:pt idx="7344">
                  <c:v>204.807071495</c:v>
                </c:pt>
                <c:pt idx="7345">
                  <c:v>260.12112680600001</c:v>
                </c:pt>
                <c:pt idx="7346">
                  <c:v>249.597688197</c:v>
                </c:pt>
                <c:pt idx="7347">
                  <c:v>260.92172832199998</c:v>
                </c:pt>
                <c:pt idx="7348">
                  <c:v>374.33963854799998</c:v>
                </c:pt>
                <c:pt idx="7349">
                  <c:v>345.521881092</c:v>
                </c:pt>
                <c:pt idx="7350">
                  <c:v>252.19319078199999</c:v>
                </c:pt>
                <c:pt idx="7351">
                  <c:v>197.8509186</c:v>
                </c:pt>
                <c:pt idx="7352">
                  <c:v>226.758935245</c:v>
                </c:pt>
                <c:pt idx="7353">
                  <c:v>344.94770922399999</c:v>
                </c:pt>
                <c:pt idx="7354">
                  <c:v>294.58942948599997</c:v>
                </c:pt>
                <c:pt idx="7355">
                  <c:v>295.63013884499998</c:v>
                </c:pt>
                <c:pt idx="7356">
                  <c:v>371.16295600299998</c:v>
                </c:pt>
                <c:pt idx="7357">
                  <c:v>153.81723804399999</c:v>
                </c:pt>
                <c:pt idx="7358">
                  <c:v>126.136761052</c:v>
                </c:pt>
                <c:pt idx="7359">
                  <c:v>256.88563244300002</c:v>
                </c:pt>
                <c:pt idx="7360">
                  <c:v>306.21835812500001</c:v>
                </c:pt>
                <c:pt idx="7361">
                  <c:v>207.76992797400001</c:v>
                </c:pt>
                <c:pt idx="7362">
                  <c:v>255.146701767</c:v>
                </c:pt>
                <c:pt idx="7363">
                  <c:v>452.63101198499999</c:v>
                </c:pt>
                <c:pt idx="7364">
                  <c:v>228.151425657</c:v>
                </c:pt>
                <c:pt idx="7365">
                  <c:v>158.44605842300001</c:v>
                </c:pt>
                <c:pt idx="7366">
                  <c:v>278.98597813600003</c:v>
                </c:pt>
                <c:pt idx="7367">
                  <c:v>357.00996447400001</c:v>
                </c:pt>
                <c:pt idx="7368">
                  <c:v>277.90475457700001</c:v>
                </c:pt>
                <c:pt idx="7369">
                  <c:v>303.81963148</c:v>
                </c:pt>
                <c:pt idx="7370">
                  <c:v>402.30007506499999</c:v>
                </c:pt>
                <c:pt idx="7371">
                  <c:v>275.87935787399999</c:v>
                </c:pt>
                <c:pt idx="7372">
                  <c:v>232.59183489599999</c:v>
                </c:pt>
                <c:pt idx="7373">
                  <c:v>179.754174984</c:v>
                </c:pt>
                <c:pt idx="7374">
                  <c:v>170.69804025600001</c:v>
                </c:pt>
                <c:pt idx="7375">
                  <c:v>245.40803987199999</c:v>
                </c:pt>
                <c:pt idx="7376">
                  <c:v>266.19842655999997</c:v>
                </c:pt>
                <c:pt idx="7377">
                  <c:v>333.26182538900002</c:v>
                </c:pt>
                <c:pt idx="7378">
                  <c:v>313.31171884899999</c:v>
                </c:pt>
                <c:pt idx="7379">
                  <c:v>153.112351362</c:v>
                </c:pt>
                <c:pt idx="7380">
                  <c:v>166.22821492899999</c:v>
                </c:pt>
                <c:pt idx="7381">
                  <c:v>291.15315748900002</c:v>
                </c:pt>
                <c:pt idx="7382">
                  <c:v>365.48742431599999</c:v>
                </c:pt>
                <c:pt idx="7383">
                  <c:v>240.558231947</c:v>
                </c:pt>
                <c:pt idx="7384">
                  <c:v>251.97096017999999</c:v>
                </c:pt>
                <c:pt idx="7385">
                  <c:v>454.38232751300001</c:v>
                </c:pt>
                <c:pt idx="7386">
                  <c:v>212.90269761799999</c:v>
                </c:pt>
                <c:pt idx="7387">
                  <c:v>116.52389939699999</c:v>
                </c:pt>
                <c:pt idx="7388">
                  <c:v>218.77851105299999</c:v>
                </c:pt>
                <c:pt idx="7389">
                  <c:v>302.43862578599999</c:v>
                </c:pt>
                <c:pt idx="7390">
                  <c:v>224.39136830300001</c:v>
                </c:pt>
                <c:pt idx="7391">
                  <c:v>265.66966663099998</c:v>
                </c:pt>
                <c:pt idx="7392">
                  <c:v>370.075611514</c:v>
                </c:pt>
                <c:pt idx="7393">
                  <c:v>180.92779982499999</c:v>
                </c:pt>
                <c:pt idx="7394">
                  <c:v>159.62635580899999</c:v>
                </c:pt>
                <c:pt idx="7395">
                  <c:v>225.96556141900001</c:v>
                </c:pt>
                <c:pt idx="7396">
                  <c:v>244.33695635999999</c:v>
                </c:pt>
                <c:pt idx="7397">
                  <c:v>214.71264699400001</c:v>
                </c:pt>
                <c:pt idx="7398">
                  <c:v>282.91034594299998</c:v>
                </c:pt>
                <c:pt idx="7399">
                  <c:v>400.84365627</c:v>
                </c:pt>
                <c:pt idx="7400">
                  <c:v>311.090190286</c:v>
                </c:pt>
                <c:pt idx="7401">
                  <c:v>208.30690030599999</c:v>
                </c:pt>
                <c:pt idx="7402">
                  <c:v>178.98550077499999</c:v>
                </c:pt>
                <c:pt idx="7403">
                  <c:v>225.288047014</c:v>
                </c:pt>
                <c:pt idx="7404">
                  <c:v>321.70061884099999</c:v>
                </c:pt>
                <c:pt idx="7405">
                  <c:v>238.18019825499999</c:v>
                </c:pt>
                <c:pt idx="7406">
                  <c:v>259.868683707</c:v>
                </c:pt>
                <c:pt idx="7407">
                  <c:v>362.641084691</c:v>
                </c:pt>
                <c:pt idx="7408">
                  <c:v>152.397964264</c:v>
                </c:pt>
                <c:pt idx="7409">
                  <c:v>98.299050723999997</c:v>
                </c:pt>
                <c:pt idx="7410">
                  <c:v>209.791170994</c:v>
                </c:pt>
                <c:pt idx="7411">
                  <c:v>297.00561023799997</c:v>
                </c:pt>
                <c:pt idx="7412">
                  <c:v>231.26581506400001</c:v>
                </c:pt>
                <c:pt idx="7413">
                  <c:v>242.45337118800001</c:v>
                </c:pt>
                <c:pt idx="7414">
                  <c:v>406.33677477800001</c:v>
                </c:pt>
                <c:pt idx="7415">
                  <c:v>196.667966549</c:v>
                </c:pt>
                <c:pt idx="7416">
                  <c:v>165.291881985</c:v>
                </c:pt>
                <c:pt idx="7417">
                  <c:v>287.11173545499997</c:v>
                </c:pt>
                <c:pt idx="7418">
                  <c:v>327.93971542899999</c:v>
                </c:pt>
                <c:pt idx="7419">
                  <c:v>217.645027892</c:v>
                </c:pt>
                <c:pt idx="7420">
                  <c:v>289.89359823799998</c:v>
                </c:pt>
                <c:pt idx="7421">
                  <c:v>422.599327136</c:v>
                </c:pt>
                <c:pt idx="7422">
                  <c:v>249.03199349100001</c:v>
                </c:pt>
                <c:pt idx="7423">
                  <c:v>174.41753518600001</c:v>
                </c:pt>
                <c:pt idx="7424">
                  <c:v>149.90556126199999</c:v>
                </c:pt>
                <c:pt idx="7425">
                  <c:v>192.23972091100001</c:v>
                </c:pt>
                <c:pt idx="7426">
                  <c:v>255.08283997800001</c:v>
                </c:pt>
                <c:pt idx="7427">
                  <c:v>243.974846329</c:v>
                </c:pt>
                <c:pt idx="7428">
                  <c:v>303.86300947199999</c:v>
                </c:pt>
                <c:pt idx="7429">
                  <c:v>318.879790227</c:v>
                </c:pt>
                <c:pt idx="7430">
                  <c:v>194.40231348399999</c:v>
                </c:pt>
                <c:pt idx="7431">
                  <c:v>180.60552358199999</c:v>
                </c:pt>
                <c:pt idx="7432">
                  <c:v>249.54464053000001</c:v>
                </c:pt>
                <c:pt idx="7433">
                  <c:v>342.41998012800002</c:v>
                </c:pt>
                <c:pt idx="7434">
                  <c:v>268.98772409700001</c:v>
                </c:pt>
                <c:pt idx="7435">
                  <c:v>274.92052370099998</c:v>
                </c:pt>
                <c:pt idx="7436">
                  <c:v>415.58377732600002</c:v>
                </c:pt>
                <c:pt idx="7437">
                  <c:v>161.725228724</c:v>
                </c:pt>
                <c:pt idx="7438">
                  <c:v>105.89623588000001</c:v>
                </c:pt>
                <c:pt idx="7439">
                  <c:v>235.538882543</c:v>
                </c:pt>
                <c:pt idx="7440">
                  <c:v>293.56702876499998</c:v>
                </c:pt>
                <c:pt idx="7441">
                  <c:v>174.60030928500001</c:v>
                </c:pt>
                <c:pt idx="7442">
                  <c:v>231.724699665</c:v>
                </c:pt>
                <c:pt idx="7443">
                  <c:v>396.83609339499998</c:v>
                </c:pt>
                <c:pt idx="7444">
                  <c:v>191.372213851</c:v>
                </c:pt>
                <c:pt idx="7445">
                  <c:v>132.23187288899999</c:v>
                </c:pt>
                <c:pt idx="7446">
                  <c:v>201.49070981</c:v>
                </c:pt>
                <c:pt idx="7447">
                  <c:v>267.451339088</c:v>
                </c:pt>
                <c:pt idx="7448">
                  <c:v>242.84178123800001</c:v>
                </c:pt>
                <c:pt idx="7449">
                  <c:v>281.74184423100002</c:v>
                </c:pt>
                <c:pt idx="7450">
                  <c:v>361.64898065900002</c:v>
                </c:pt>
                <c:pt idx="7451">
                  <c:v>281.25561234600002</c:v>
                </c:pt>
                <c:pt idx="7452">
                  <c:v>225.75732306800001</c:v>
                </c:pt>
                <c:pt idx="7453">
                  <c:v>182.61901514100001</c:v>
                </c:pt>
                <c:pt idx="7454">
                  <c:v>177.28867882899999</c:v>
                </c:pt>
                <c:pt idx="7455">
                  <c:v>255.759795911</c:v>
                </c:pt>
                <c:pt idx="7456">
                  <c:v>234.336113834</c:v>
                </c:pt>
                <c:pt idx="7457">
                  <c:v>285.83153164100003</c:v>
                </c:pt>
                <c:pt idx="7458">
                  <c:v>328.45455441799999</c:v>
                </c:pt>
                <c:pt idx="7459">
                  <c:v>102.00347988</c:v>
                </c:pt>
                <c:pt idx="7460">
                  <c:v>82.093914655999995</c:v>
                </c:pt>
                <c:pt idx="7461">
                  <c:v>238.79593838900001</c:v>
                </c:pt>
                <c:pt idx="7462">
                  <c:v>319.787990804</c:v>
                </c:pt>
                <c:pt idx="7463">
                  <c:v>206.03346736200001</c:v>
                </c:pt>
                <c:pt idx="7464">
                  <c:v>202.968208971</c:v>
                </c:pt>
                <c:pt idx="7465">
                  <c:v>424.72517526199999</c:v>
                </c:pt>
                <c:pt idx="7466">
                  <c:v>219.353660862</c:v>
                </c:pt>
                <c:pt idx="7467">
                  <c:v>152.467257657</c:v>
                </c:pt>
                <c:pt idx="7468">
                  <c:v>236.682743714</c:v>
                </c:pt>
                <c:pt idx="7469">
                  <c:v>304.965179331</c:v>
                </c:pt>
                <c:pt idx="7470">
                  <c:v>236.556064642</c:v>
                </c:pt>
                <c:pt idx="7471">
                  <c:v>298.05561465</c:v>
                </c:pt>
                <c:pt idx="7472">
                  <c:v>376.28573938800002</c:v>
                </c:pt>
                <c:pt idx="7473">
                  <c:v>191.743834967</c:v>
                </c:pt>
                <c:pt idx="7474">
                  <c:v>164.12853108600001</c:v>
                </c:pt>
                <c:pt idx="7475">
                  <c:v>176.99044792500001</c:v>
                </c:pt>
                <c:pt idx="7476">
                  <c:v>191.74440386500001</c:v>
                </c:pt>
                <c:pt idx="7477">
                  <c:v>203.49765525000001</c:v>
                </c:pt>
                <c:pt idx="7478">
                  <c:v>234.07979432499999</c:v>
                </c:pt>
                <c:pt idx="7479">
                  <c:v>347.023302054</c:v>
                </c:pt>
                <c:pt idx="7480">
                  <c:v>324.768333138</c:v>
                </c:pt>
                <c:pt idx="7481">
                  <c:v>178.223802971</c:v>
                </c:pt>
                <c:pt idx="7482">
                  <c:v>155.78898282399999</c:v>
                </c:pt>
                <c:pt idx="7483">
                  <c:v>253.775506089</c:v>
                </c:pt>
                <c:pt idx="7484">
                  <c:v>364.33509780399999</c:v>
                </c:pt>
                <c:pt idx="7485">
                  <c:v>259.68292466399998</c:v>
                </c:pt>
                <c:pt idx="7486">
                  <c:v>236.22988242</c:v>
                </c:pt>
                <c:pt idx="7487">
                  <c:v>397.08746715299998</c:v>
                </c:pt>
                <c:pt idx="7488">
                  <c:v>174.57657372400001</c:v>
                </c:pt>
                <c:pt idx="7489">
                  <c:v>107.960321165</c:v>
                </c:pt>
                <c:pt idx="7490">
                  <c:v>197.33210731899999</c:v>
                </c:pt>
                <c:pt idx="7491">
                  <c:v>258.27104960399998</c:v>
                </c:pt>
                <c:pt idx="7492">
                  <c:v>191.08956505899999</c:v>
                </c:pt>
                <c:pt idx="7493">
                  <c:v>248.80249657100001</c:v>
                </c:pt>
                <c:pt idx="7494">
                  <c:v>384.98041148099998</c:v>
                </c:pt>
                <c:pt idx="7495">
                  <c:v>156.58279458499999</c:v>
                </c:pt>
                <c:pt idx="7496">
                  <c:v>127.16273904000001</c:v>
                </c:pt>
                <c:pt idx="7497">
                  <c:v>247.751307209</c:v>
                </c:pt>
                <c:pt idx="7498">
                  <c:v>297.93105494399998</c:v>
                </c:pt>
                <c:pt idx="7499">
                  <c:v>212.060120267</c:v>
                </c:pt>
                <c:pt idx="7500">
                  <c:v>256.49383785200001</c:v>
                </c:pt>
                <c:pt idx="7501">
                  <c:v>390.02049243099998</c:v>
                </c:pt>
                <c:pt idx="7502">
                  <c:v>287.09573191800001</c:v>
                </c:pt>
                <c:pt idx="7503">
                  <c:v>204.474531786</c:v>
                </c:pt>
                <c:pt idx="7504">
                  <c:v>129.22795214600001</c:v>
                </c:pt>
                <c:pt idx="7505">
                  <c:v>154.653965285</c:v>
                </c:pt>
                <c:pt idx="7506">
                  <c:v>261.404949268</c:v>
                </c:pt>
                <c:pt idx="7507">
                  <c:v>231.37152124900001</c:v>
                </c:pt>
                <c:pt idx="7508">
                  <c:v>246.91922192999999</c:v>
                </c:pt>
                <c:pt idx="7509">
                  <c:v>287.412488333</c:v>
                </c:pt>
                <c:pt idx="7510">
                  <c:v>118.367983838</c:v>
                </c:pt>
                <c:pt idx="7511">
                  <c:v>113.80149084599999</c:v>
                </c:pt>
                <c:pt idx="7512">
                  <c:v>227.436893677</c:v>
                </c:pt>
                <c:pt idx="7513">
                  <c:v>286.88170194700001</c:v>
                </c:pt>
                <c:pt idx="7514">
                  <c:v>208.17128218400001</c:v>
                </c:pt>
                <c:pt idx="7515">
                  <c:v>233.003403814</c:v>
                </c:pt>
                <c:pt idx="7516">
                  <c:v>422.17942269899999</c:v>
                </c:pt>
                <c:pt idx="7517">
                  <c:v>172.638158938</c:v>
                </c:pt>
                <c:pt idx="7518">
                  <c:v>109.38221893799999</c:v>
                </c:pt>
                <c:pt idx="7519">
                  <c:v>240.464497376</c:v>
                </c:pt>
                <c:pt idx="7520">
                  <c:v>310.31524236400003</c:v>
                </c:pt>
                <c:pt idx="7521">
                  <c:v>199.76457251599999</c:v>
                </c:pt>
                <c:pt idx="7522">
                  <c:v>239.84617236599999</c:v>
                </c:pt>
                <c:pt idx="7523">
                  <c:v>134.85390478599999</c:v>
                </c:pt>
                <c:pt idx="7524">
                  <c:v>-38.194200428999999</c:v>
                </c:pt>
                <c:pt idx="7525">
                  <c:v>-85.163510591000005</c:v>
                </c:pt>
                <c:pt idx="7526">
                  <c:v>-91.266215834999997</c:v>
                </c:pt>
                <c:pt idx="7527">
                  <c:v>-55.281614015000002</c:v>
                </c:pt>
                <c:pt idx="7528">
                  <c:v>-14.039384466</c:v>
                </c:pt>
                <c:pt idx="7529">
                  <c:v>27.68472148</c:v>
                </c:pt>
                <c:pt idx="7530">
                  <c:v>102.668718344</c:v>
                </c:pt>
                <c:pt idx="7531">
                  <c:v>54.243106185999999</c:v>
                </c:pt>
                <c:pt idx="7532">
                  <c:v>-37.731932008999998</c:v>
                </c:pt>
                <c:pt idx="7533">
                  <c:v>-39.402023991</c:v>
                </c:pt>
                <c:pt idx="7534">
                  <c:v>12.672032367</c:v>
                </c:pt>
                <c:pt idx="7535">
                  <c:v>86.818049473000002</c:v>
                </c:pt>
                <c:pt idx="7536">
                  <c:v>7.866243624</c:v>
                </c:pt>
                <c:pt idx="7537">
                  <c:v>40.796891180000003</c:v>
                </c:pt>
                <c:pt idx="7538">
                  <c:v>168.89554832600001</c:v>
                </c:pt>
                <c:pt idx="7539">
                  <c:v>-86.885775516999999</c:v>
                </c:pt>
                <c:pt idx="7540">
                  <c:v>-162.40779606300001</c:v>
                </c:pt>
                <c:pt idx="7541">
                  <c:v>-22.623167177999999</c:v>
                </c:pt>
                <c:pt idx="7542">
                  <c:v>65.470608151999997</c:v>
                </c:pt>
                <c:pt idx="7543">
                  <c:v>-26.837629553999999</c:v>
                </c:pt>
                <c:pt idx="7544">
                  <c:v>-20.137093641</c:v>
                </c:pt>
                <c:pt idx="7545">
                  <c:v>158.348259273</c:v>
                </c:pt>
                <c:pt idx="7546">
                  <c:v>-28.568365744000001</c:v>
                </c:pt>
                <c:pt idx="7547">
                  <c:v>-64.399297024000006</c:v>
                </c:pt>
                <c:pt idx="7548">
                  <c:v>22.335826189999999</c:v>
                </c:pt>
                <c:pt idx="7549">
                  <c:v>62.283690579000002</c:v>
                </c:pt>
                <c:pt idx="7550">
                  <c:v>6.7383447500000004</c:v>
                </c:pt>
                <c:pt idx="7551">
                  <c:v>77.992810219999996</c:v>
                </c:pt>
                <c:pt idx="7552">
                  <c:v>174.50351400100001</c:v>
                </c:pt>
                <c:pt idx="7553">
                  <c:v>19.002785160999998</c:v>
                </c:pt>
                <c:pt idx="7554">
                  <c:v>-35.788187241999999</c:v>
                </c:pt>
                <c:pt idx="7555">
                  <c:v>-62.186423652000002</c:v>
                </c:pt>
                <c:pt idx="7556">
                  <c:v>-44.503759113000001</c:v>
                </c:pt>
                <c:pt idx="7557">
                  <c:v>14.062535028999999</c:v>
                </c:pt>
                <c:pt idx="7558">
                  <c:v>-17.486135130000001</c:v>
                </c:pt>
                <c:pt idx="7559">
                  <c:v>61.141628910999998</c:v>
                </c:pt>
                <c:pt idx="7560">
                  <c:v>99.353080230000003</c:v>
                </c:pt>
                <c:pt idx="7561">
                  <c:v>-83.023391731000004</c:v>
                </c:pt>
                <c:pt idx="7562">
                  <c:v>-117.702590578</c:v>
                </c:pt>
                <c:pt idx="7563">
                  <c:v>12.958327933</c:v>
                </c:pt>
                <c:pt idx="7564">
                  <c:v>118.48881100200001</c:v>
                </c:pt>
                <c:pt idx="7565">
                  <c:v>29.021029508000002</c:v>
                </c:pt>
                <c:pt idx="7566">
                  <c:v>4.8619647659999998</c:v>
                </c:pt>
                <c:pt idx="7567">
                  <c:v>186.582237752</c:v>
                </c:pt>
                <c:pt idx="7568">
                  <c:v>-24.587286056</c:v>
                </c:pt>
                <c:pt idx="7569">
                  <c:v>-75.952319845999995</c:v>
                </c:pt>
                <c:pt idx="7570">
                  <c:v>22.45206138</c:v>
                </c:pt>
                <c:pt idx="7571">
                  <c:v>60.279855093999998</c:v>
                </c:pt>
                <c:pt idx="7572">
                  <c:v>-26.272759764</c:v>
                </c:pt>
                <c:pt idx="7573">
                  <c:v>59.896213686000003</c:v>
                </c:pt>
                <c:pt idx="7574">
                  <c:v>179.25287254899999</c:v>
                </c:pt>
                <c:pt idx="7575">
                  <c:v>-42.788719905000001</c:v>
                </c:pt>
                <c:pt idx="7576">
                  <c:v>-92.973628356000006</c:v>
                </c:pt>
                <c:pt idx="7577">
                  <c:v>-27.341833797</c:v>
                </c:pt>
                <c:pt idx="7578">
                  <c:v>28.402050850999998</c:v>
                </c:pt>
                <c:pt idx="7579">
                  <c:v>18.840898256999999</c:v>
                </c:pt>
                <c:pt idx="7580">
                  <c:v>31.378125177000001</c:v>
                </c:pt>
                <c:pt idx="7581">
                  <c:v>145.83639041999999</c:v>
                </c:pt>
                <c:pt idx="7582">
                  <c:v>117.846582547</c:v>
                </c:pt>
                <c:pt idx="7583">
                  <c:v>24.968335145000001</c:v>
                </c:pt>
                <c:pt idx="7584">
                  <c:v>-28.834529691</c:v>
                </c:pt>
                <c:pt idx="7585">
                  <c:v>1.683486646</c:v>
                </c:pt>
                <c:pt idx="7586">
                  <c:v>121.21709735</c:v>
                </c:pt>
                <c:pt idx="7587">
                  <c:v>71.571425965000003</c:v>
                </c:pt>
                <c:pt idx="7588">
                  <c:v>72.858873560000006</c:v>
                </c:pt>
                <c:pt idx="7589">
                  <c:v>149.69295669600001</c:v>
                </c:pt>
                <c:pt idx="7590">
                  <c:v>-66.418058565999999</c:v>
                </c:pt>
                <c:pt idx="7591">
                  <c:v>-93.454783922999994</c:v>
                </c:pt>
                <c:pt idx="7592">
                  <c:v>37.736565521999999</c:v>
                </c:pt>
                <c:pt idx="7593">
                  <c:v>87.851679821000005</c:v>
                </c:pt>
                <c:pt idx="7594">
                  <c:v>-8.7631045499999995</c:v>
                </c:pt>
                <c:pt idx="7595">
                  <c:v>39.968267257999997</c:v>
                </c:pt>
                <c:pt idx="7596">
                  <c:v>237.693747024</c:v>
                </c:pt>
                <c:pt idx="7597">
                  <c:v>13.953557477</c:v>
                </c:pt>
                <c:pt idx="7598">
                  <c:v>-54.522814044</c:v>
                </c:pt>
                <c:pt idx="7599">
                  <c:v>67.234417059999998</c:v>
                </c:pt>
                <c:pt idx="7600">
                  <c:v>146.15722605900001</c:v>
                </c:pt>
                <c:pt idx="7601">
                  <c:v>68.094611286000003</c:v>
                </c:pt>
                <c:pt idx="7602">
                  <c:v>95.138421500000007</c:v>
                </c:pt>
                <c:pt idx="7603">
                  <c:v>194.71536502699999</c:v>
                </c:pt>
                <c:pt idx="7604">
                  <c:v>69.607379301999998</c:v>
                </c:pt>
                <c:pt idx="7605">
                  <c:v>27.154768255</c:v>
                </c:pt>
                <c:pt idx="7606">
                  <c:v>-25.149185038999999</c:v>
                </c:pt>
                <c:pt idx="7607">
                  <c:v>-33.041586258999999</c:v>
                </c:pt>
                <c:pt idx="7608">
                  <c:v>43.465135424000003</c:v>
                </c:pt>
                <c:pt idx="7609">
                  <c:v>65.443427821</c:v>
                </c:pt>
                <c:pt idx="7610">
                  <c:v>132.82813054499999</c:v>
                </c:pt>
                <c:pt idx="7611">
                  <c:v>114.030092678</c:v>
                </c:pt>
                <c:pt idx="7612">
                  <c:v>-44.795357287999998</c:v>
                </c:pt>
                <c:pt idx="7613">
                  <c:v>-30.757739481000002</c:v>
                </c:pt>
                <c:pt idx="7614">
                  <c:v>95.239558474000006</c:v>
                </c:pt>
                <c:pt idx="7615">
                  <c:v>170.487482513</c:v>
                </c:pt>
                <c:pt idx="7616">
                  <c:v>47.073646537999998</c:v>
                </c:pt>
                <c:pt idx="7617">
                  <c:v>59.690016368000002</c:v>
                </c:pt>
                <c:pt idx="7618">
                  <c:v>296.608321687</c:v>
                </c:pt>
                <c:pt idx="7619">
                  <c:v>55.393953355000001</c:v>
                </c:pt>
                <c:pt idx="7620">
                  <c:v>-40.868066886000001</c:v>
                </c:pt>
                <c:pt idx="7621">
                  <c:v>61.93862961</c:v>
                </c:pt>
                <c:pt idx="7622">
                  <c:v>145.975450335</c:v>
                </c:pt>
                <c:pt idx="7623">
                  <c:v>68.437537360999997</c:v>
                </c:pt>
                <c:pt idx="7624">
                  <c:v>110.217896075</c:v>
                </c:pt>
                <c:pt idx="7625">
                  <c:v>214.60674723100001</c:v>
                </c:pt>
                <c:pt idx="7626">
                  <c:v>25.905389405000001</c:v>
                </c:pt>
                <c:pt idx="7627">
                  <c:v>4.9005751320000002</c:v>
                </c:pt>
                <c:pt idx="7628">
                  <c:v>71.232721290000001</c:v>
                </c:pt>
                <c:pt idx="7629">
                  <c:v>89.937327924000002</c:v>
                </c:pt>
                <c:pt idx="7630">
                  <c:v>61.419638151999997</c:v>
                </c:pt>
                <c:pt idx="7631">
                  <c:v>130.328988391</c:v>
                </c:pt>
                <c:pt idx="7632">
                  <c:v>248.339013948</c:v>
                </c:pt>
                <c:pt idx="7633">
                  <c:v>158.948437996</c:v>
                </c:pt>
                <c:pt idx="7634">
                  <c:v>56.836230553999997</c:v>
                </c:pt>
                <c:pt idx="7635">
                  <c:v>28.049412066999999</c:v>
                </c:pt>
                <c:pt idx="7636">
                  <c:v>74.799309597999994</c:v>
                </c:pt>
                <c:pt idx="7637">
                  <c:v>171.98062494600001</c:v>
                </c:pt>
                <c:pt idx="7638">
                  <c:v>89.254785764999994</c:v>
                </c:pt>
                <c:pt idx="7639">
                  <c:v>111.612585114</c:v>
                </c:pt>
                <c:pt idx="7640">
                  <c:v>214.704788947</c:v>
                </c:pt>
                <c:pt idx="7641">
                  <c:v>5.0542541830000003</c:v>
                </c:pt>
                <c:pt idx="7642">
                  <c:v>-48.263655573999998</c:v>
                </c:pt>
                <c:pt idx="7643">
                  <c:v>63.784499740000001</c:v>
                </c:pt>
                <c:pt idx="7644">
                  <c:v>152.04205786700001</c:v>
                </c:pt>
                <c:pt idx="7645">
                  <c:v>87.340122244</c:v>
                </c:pt>
                <c:pt idx="7646">
                  <c:v>99.229599356999998</c:v>
                </c:pt>
                <c:pt idx="7647">
                  <c:v>263.66291940500003</c:v>
                </c:pt>
                <c:pt idx="7648">
                  <c:v>54.779373417999999</c:v>
                </c:pt>
                <c:pt idx="7649">
                  <c:v>24.181632206</c:v>
                </c:pt>
                <c:pt idx="7650">
                  <c:v>146.504162904</c:v>
                </c:pt>
                <c:pt idx="7651">
                  <c:v>188.26348497199999</c:v>
                </c:pt>
                <c:pt idx="7652">
                  <c:v>79.312782370999997</c:v>
                </c:pt>
                <c:pt idx="7653">
                  <c:v>152.36383320600001</c:v>
                </c:pt>
                <c:pt idx="7654">
                  <c:v>277.40498583900001</c:v>
                </c:pt>
                <c:pt idx="7655">
                  <c:v>103.85128006399999</c:v>
                </c:pt>
                <c:pt idx="7656">
                  <c:v>29.865021879</c:v>
                </c:pt>
                <c:pt idx="7657">
                  <c:v>5.7500089719999998</c:v>
                </c:pt>
                <c:pt idx="7658">
                  <c:v>48.533082829000001</c:v>
                </c:pt>
                <c:pt idx="7659">
                  <c:v>112.119882101</c:v>
                </c:pt>
                <c:pt idx="7660">
                  <c:v>101.71978903199999</c:v>
                </c:pt>
                <c:pt idx="7661">
                  <c:v>162.08613215</c:v>
                </c:pt>
                <c:pt idx="7662">
                  <c:v>177.10658340500001</c:v>
                </c:pt>
                <c:pt idx="7663">
                  <c:v>53.115347577999998</c:v>
                </c:pt>
                <c:pt idx="7664">
                  <c:v>39.939976463999997</c:v>
                </c:pt>
                <c:pt idx="7665">
                  <c:v>108.992143273</c:v>
                </c:pt>
                <c:pt idx="7666">
                  <c:v>202.75793295</c:v>
                </c:pt>
                <c:pt idx="7667">
                  <c:v>130.17738408899999</c:v>
                </c:pt>
                <c:pt idx="7668">
                  <c:v>136.78309296899999</c:v>
                </c:pt>
                <c:pt idx="7669">
                  <c:v>277.42388932300003</c:v>
                </c:pt>
                <c:pt idx="7670">
                  <c:v>23.896476095000001</c:v>
                </c:pt>
                <c:pt idx="7671">
                  <c:v>-31.338372573000001</c:v>
                </c:pt>
                <c:pt idx="7672">
                  <c:v>98.520193875000004</c:v>
                </c:pt>
                <c:pt idx="7673">
                  <c:v>157.33812455399999</c:v>
                </c:pt>
                <c:pt idx="7674">
                  <c:v>39.243734447999998</c:v>
                </c:pt>
                <c:pt idx="7675">
                  <c:v>96.615887260999997</c:v>
                </c:pt>
                <c:pt idx="7676">
                  <c:v>262.22199073100001</c:v>
                </c:pt>
                <c:pt idx="7677">
                  <c:v>57.353768770999999</c:v>
                </c:pt>
                <c:pt idx="7678">
                  <c:v>-1.0381981629999999</c:v>
                </c:pt>
                <c:pt idx="7679">
                  <c:v>68.549360926000006</c:v>
                </c:pt>
                <c:pt idx="7680">
                  <c:v>135.128803473</c:v>
                </c:pt>
                <c:pt idx="7681">
                  <c:v>111.530123663</c:v>
                </c:pt>
                <c:pt idx="7682">
                  <c:v>151.34999939299999</c:v>
                </c:pt>
                <c:pt idx="7683">
                  <c:v>231.699977792</c:v>
                </c:pt>
                <c:pt idx="7684">
                  <c:v>151.31448718999999</c:v>
                </c:pt>
                <c:pt idx="7685">
                  <c:v>96.524512243999993</c:v>
                </c:pt>
                <c:pt idx="7686">
                  <c:v>54.009588733999998</c:v>
                </c:pt>
                <c:pt idx="7687">
                  <c:v>49.294264022</c:v>
                </c:pt>
                <c:pt idx="7688">
                  <c:v>128.466129639</c:v>
                </c:pt>
                <c:pt idx="7689">
                  <c:v>107.832545001</c:v>
                </c:pt>
                <c:pt idx="7690">
                  <c:v>160.096736467</c:v>
                </c:pt>
                <c:pt idx="7691">
                  <c:v>203.170470026</c:v>
                </c:pt>
                <c:pt idx="7692">
                  <c:v>-22.576813863000002</c:v>
                </c:pt>
                <c:pt idx="7693">
                  <c:v>-41.876009582000002</c:v>
                </c:pt>
                <c:pt idx="7694">
                  <c:v>115.31441957600001</c:v>
                </c:pt>
                <c:pt idx="7695">
                  <c:v>197.51436208499999</c:v>
                </c:pt>
                <c:pt idx="7696">
                  <c:v>85.026434151000004</c:v>
                </c:pt>
                <c:pt idx="7697">
                  <c:v>82.298383852000001</c:v>
                </c:pt>
                <c:pt idx="7698">
                  <c:v>304.40901696100002</c:v>
                </c:pt>
                <c:pt idx="7699">
                  <c:v>99.891841162999995</c:v>
                </c:pt>
                <c:pt idx="7700">
                  <c:v>33.975581085999998</c:v>
                </c:pt>
                <c:pt idx="7701">
                  <c:v>118.58752977100001</c:v>
                </c:pt>
                <c:pt idx="7702">
                  <c:v>187.37697579900001</c:v>
                </c:pt>
                <c:pt idx="7703">
                  <c:v>120.065693044</c:v>
                </c:pt>
                <c:pt idx="7704">
                  <c:v>182.74217384400001</c:v>
                </c:pt>
                <c:pt idx="7705">
                  <c:v>261.68676717699998</c:v>
                </c:pt>
                <c:pt idx="7706">
                  <c:v>77.257138116999997</c:v>
                </c:pt>
                <c:pt idx="7707">
                  <c:v>50.362518045000002</c:v>
                </c:pt>
                <c:pt idx="7708">
                  <c:v>64.161949637999996</c:v>
                </c:pt>
                <c:pt idx="7709">
                  <c:v>79.991846907999999</c:v>
                </c:pt>
                <c:pt idx="7710">
                  <c:v>92.675181027999997</c:v>
                </c:pt>
                <c:pt idx="7711">
                  <c:v>123.934613891</c:v>
                </c:pt>
                <c:pt idx="7712">
                  <c:v>237.54379082099999</c:v>
                </c:pt>
                <c:pt idx="7713">
                  <c:v>216.176970162</c:v>
                </c:pt>
                <c:pt idx="7714">
                  <c:v>70.723144196999996</c:v>
                </c:pt>
                <c:pt idx="7715">
                  <c:v>48.418795875000001</c:v>
                </c:pt>
                <c:pt idx="7716">
                  <c:v>146.80677972800001</c:v>
                </c:pt>
                <c:pt idx="7717">
                  <c:v>258.66790824499998</c:v>
                </c:pt>
                <c:pt idx="7718">
                  <c:v>155.541146578</c:v>
                </c:pt>
                <c:pt idx="7719">
                  <c:v>132.51544879599999</c:v>
                </c:pt>
                <c:pt idx="7720">
                  <c:v>293.422702222</c:v>
                </c:pt>
                <c:pt idx="7721">
                  <c:v>71.895964976000002</c:v>
                </c:pt>
                <c:pt idx="7722">
                  <c:v>6.4404027060000004</c:v>
                </c:pt>
                <c:pt idx="7723">
                  <c:v>96.724697675000002</c:v>
                </c:pt>
                <c:pt idx="7724">
                  <c:v>158.01719934600001</c:v>
                </c:pt>
                <c:pt idx="7725">
                  <c:v>91.796483585999994</c:v>
                </c:pt>
                <c:pt idx="7726">
                  <c:v>150.76214023399999</c:v>
                </c:pt>
                <c:pt idx="7727">
                  <c:v>287.86776457100001</c:v>
                </c:pt>
                <c:pt idx="7728">
                  <c:v>59.821217474999997</c:v>
                </c:pt>
                <c:pt idx="7729">
                  <c:v>30.778445545</c:v>
                </c:pt>
                <c:pt idx="7730">
                  <c:v>152.193252548</c:v>
                </c:pt>
                <c:pt idx="7731">
                  <c:v>203.61766497900001</c:v>
                </c:pt>
                <c:pt idx="7732">
                  <c:v>119.043238262</c:v>
                </c:pt>
                <c:pt idx="7733">
                  <c:v>163.852769755</c:v>
                </c:pt>
                <c:pt idx="7734">
                  <c:v>297.68311829800001</c:v>
                </c:pt>
                <c:pt idx="7735">
                  <c:v>195.860598727</c:v>
                </c:pt>
                <c:pt idx="7736">
                  <c:v>114.583666978</c:v>
                </c:pt>
                <c:pt idx="7737">
                  <c:v>39.585227119999999</c:v>
                </c:pt>
                <c:pt idx="7738">
                  <c:v>65.333573252999997</c:v>
                </c:pt>
                <c:pt idx="7739">
                  <c:v>173.32890135900001</c:v>
                </c:pt>
                <c:pt idx="7740">
                  <c:v>145.075470548</c:v>
                </c:pt>
                <c:pt idx="7741">
                  <c:v>161.31600480500001</c:v>
                </c:pt>
                <c:pt idx="7742">
                  <c:v>201.632390921</c:v>
                </c:pt>
                <c:pt idx="7743">
                  <c:v>33.545952728000003</c:v>
                </c:pt>
                <c:pt idx="7744">
                  <c:v>30.066796776</c:v>
                </c:pt>
                <c:pt idx="7745">
                  <c:v>144.95220483599999</c:v>
                </c:pt>
                <c:pt idx="7746">
                  <c:v>204.86306417899999</c:v>
                </c:pt>
                <c:pt idx="7747">
                  <c:v>126.748217611</c:v>
                </c:pt>
                <c:pt idx="7748">
                  <c:v>152.698235926</c:v>
                </c:pt>
                <c:pt idx="7749">
                  <c:v>343.11255085599998</c:v>
                </c:pt>
                <c:pt idx="7750">
                  <c:v>94.482625319999997</c:v>
                </c:pt>
                <c:pt idx="7751">
                  <c:v>31.233642416999999</c:v>
                </c:pt>
                <c:pt idx="7752">
                  <c:v>163.02640510500001</c:v>
                </c:pt>
                <c:pt idx="7753">
                  <c:v>234.33837332600001</c:v>
                </c:pt>
                <c:pt idx="7754">
                  <c:v>125.61259593699999</c:v>
                </c:pt>
                <c:pt idx="7755">
                  <c:v>166.23835891600001</c:v>
                </c:pt>
                <c:pt idx="7756">
                  <c:v>296.13581605600001</c:v>
                </c:pt>
                <c:pt idx="7757">
                  <c:v>123.467500814</c:v>
                </c:pt>
                <c:pt idx="7758">
                  <c:v>77.094827529</c:v>
                </c:pt>
                <c:pt idx="7759">
                  <c:v>71.007762779000004</c:v>
                </c:pt>
                <c:pt idx="7760">
                  <c:v>106.55960214</c:v>
                </c:pt>
                <c:pt idx="7761">
                  <c:v>148.204676466</c:v>
                </c:pt>
                <c:pt idx="7762">
                  <c:v>190.654174152</c:v>
                </c:pt>
                <c:pt idx="7763">
                  <c:v>265.48364873100002</c:v>
                </c:pt>
                <c:pt idx="7764">
                  <c:v>216.96114158699999</c:v>
                </c:pt>
                <c:pt idx="7765">
                  <c:v>125.24401086100001</c:v>
                </c:pt>
                <c:pt idx="7766">
                  <c:v>123.487628863</c:v>
                </c:pt>
                <c:pt idx="7767">
                  <c:v>175.58973164099999</c:v>
                </c:pt>
                <c:pt idx="7768">
                  <c:v>250.037443612</c:v>
                </c:pt>
                <c:pt idx="7769">
                  <c:v>171.72215871200001</c:v>
                </c:pt>
                <c:pt idx="7770">
                  <c:v>204.552359833</c:v>
                </c:pt>
                <c:pt idx="7771">
                  <c:v>332.29303617099998</c:v>
                </c:pt>
                <c:pt idx="7772">
                  <c:v>76.394378794999994</c:v>
                </c:pt>
                <c:pt idx="7773">
                  <c:v>1.324184931</c:v>
                </c:pt>
                <c:pt idx="7774">
                  <c:v>141.46428482499999</c:v>
                </c:pt>
                <c:pt idx="7775">
                  <c:v>229.45383143399999</c:v>
                </c:pt>
                <c:pt idx="7776">
                  <c:v>136.857609881</c:v>
                </c:pt>
                <c:pt idx="7777">
                  <c:v>-59.332763110000002</c:v>
                </c:pt>
                <c:pt idx="7778">
                  <c:v>120.504992527</c:v>
                </c:pt>
                <c:pt idx="7779">
                  <c:v>-65.846255905999996</c:v>
                </c:pt>
                <c:pt idx="7780">
                  <c:v>-101.581572296</c:v>
                </c:pt>
                <c:pt idx="7781">
                  <c:v>-14.909528825000001</c:v>
                </c:pt>
                <c:pt idx="7782">
                  <c:v>26.793635996999999</c:v>
                </c:pt>
                <c:pt idx="7783">
                  <c:v>-26.988598031999999</c:v>
                </c:pt>
                <c:pt idx="7784">
                  <c:v>44.745119223000003</c:v>
                </c:pt>
                <c:pt idx="7785">
                  <c:v>140.81581087500001</c:v>
                </c:pt>
                <c:pt idx="7786">
                  <c:v>-13.396848800000001</c:v>
                </c:pt>
                <c:pt idx="7787">
                  <c:v>-66.532299160999997</c:v>
                </c:pt>
                <c:pt idx="7788">
                  <c:v>-92.413073785999998</c:v>
                </c:pt>
                <c:pt idx="7789">
                  <c:v>-74.770880043999995</c:v>
                </c:pt>
                <c:pt idx="7790">
                  <c:v>-15.603949075999999</c:v>
                </c:pt>
                <c:pt idx="7791">
                  <c:v>-45.125989904999997</c:v>
                </c:pt>
                <c:pt idx="7792">
                  <c:v>34.343122981999997</c:v>
                </c:pt>
                <c:pt idx="7793">
                  <c:v>72.635752073000006</c:v>
                </c:pt>
                <c:pt idx="7794">
                  <c:v>-109.688196144</c:v>
                </c:pt>
                <c:pt idx="7795">
                  <c:v>-143.603023439</c:v>
                </c:pt>
                <c:pt idx="7796">
                  <c:v>-11.216362804999999</c:v>
                </c:pt>
                <c:pt idx="7797">
                  <c:v>95.115289777000001</c:v>
                </c:pt>
                <c:pt idx="7798">
                  <c:v>5.9211724710000002</c:v>
                </c:pt>
                <c:pt idx="7799">
                  <c:v>-18.075650583000002</c:v>
                </c:pt>
                <c:pt idx="7800">
                  <c:v>165.49456197699999</c:v>
                </c:pt>
                <c:pt idx="7801">
                  <c:v>-44.497168295000002</c:v>
                </c:pt>
                <c:pt idx="7802">
                  <c:v>-95.635176561999998</c:v>
                </c:pt>
                <c:pt idx="7803">
                  <c:v>2.6287861069999998</c:v>
                </c:pt>
                <c:pt idx="7804">
                  <c:v>41.559259505</c:v>
                </c:pt>
                <c:pt idx="7805">
                  <c:v>-42.943382087000003</c:v>
                </c:pt>
                <c:pt idx="7806">
                  <c:v>44.100097065</c:v>
                </c:pt>
                <c:pt idx="7807">
                  <c:v>162.75926826</c:v>
                </c:pt>
                <c:pt idx="7808">
                  <c:v>-59.005748793999999</c:v>
                </c:pt>
                <c:pt idx="7809">
                  <c:v>-107.43258638499999</c:v>
                </c:pt>
                <c:pt idx="7810">
                  <c:v>-41.076018306000002</c:v>
                </c:pt>
                <c:pt idx="7811">
                  <c:v>14.723985331</c:v>
                </c:pt>
                <c:pt idx="7812">
                  <c:v>5.6425503839999998</c:v>
                </c:pt>
                <c:pt idx="7813">
                  <c:v>19.533573404999999</c:v>
                </c:pt>
                <c:pt idx="7814">
                  <c:v>135.14863309</c:v>
                </c:pt>
                <c:pt idx="7815">
                  <c:v>107.711756478</c:v>
                </c:pt>
                <c:pt idx="7816">
                  <c:v>14.883477272</c:v>
                </c:pt>
                <c:pt idx="7817">
                  <c:v>-38.967245573</c:v>
                </c:pt>
                <c:pt idx="7818">
                  <c:v>-6.426658604</c:v>
                </c:pt>
                <c:pt idx="7819">
                  <c:v>114.40708425299999</c:v>
                </c:pt>
                <c:pt idx="7820">
                  <c:v>64.995665856000002</c:v>
                </c:pt>
                <c:pt idx="7821">
                  <c:v>65.796696909000005</c:v>
                </c:pt>
                <c:pt idx="7822">
                  <c:v>144.03629009900001</c:v>
                </c:pt>
                <c:pt idx="7823">
                  <c:v>-70.720411155999997</c:v>
                </c:pt>
                <c:pt idx="7824">
                  <c:v>-89.581473903000003</c:v>
                </c:pt>
                <c:pt idx="7825">
                  <c:v>41.846234959999997</c:v>
                </c:pt>
                <c:pt idx="7826">
                  <c:v>92.645157724000001</c:v>
                </c:pt>
                <c:pt idx="7827">
                  <c:v>-1.2804072790000001</c:v>
                </c:pt>
                <c:pt idx="7828">
                  <c:v>49.124704522000002</c:v>
                </c:pt>
                <c:pt idx="7829">
                  <c:v>246.78698738700001</c:v>
                </c:pt>
                <c:pt idx="7830">
                  <c:v>23.610592488000002</c:v>
                </c:pt>
                <c:pt idx="7831">
                  <c:v>-43.249725304999998</c:v>
                </c:pt>
                <c:pt idx="7832">
                  <c:v>80.290286266999999</c:v>
                </c:pt>
                <c:pt idx="7833">
                  <c:v>160.22558884099999</c:v>
                </c:pt>
                <c:pt idx="7834">
                  <c:v>82.997328660999997</c:v>
                </c:pt>
                <c:pt idx="7835">
                  <c:v>110.986769884</c:v>
                </c:pt>
                <c:pt idx="7836">
                  <c:v>212.68531478700001</c:v>
                </c:pt>
                <c:pt idx="7837">
                  <c:v>88.808437660999999</c:v>
                </c:pt>
                <c:pt idx="7838">
                  <c:v>47.130459438000003</c:v>
                </c:pt>
                <c:pt idx="7839">
                  <c:v>-4.8462856719999996</c:v>
                </c:pt>
                <c:pt idx="7840">
                  <c:v>-10.998129520000001</c:v>
                </c:pt>
                <c:pt idx="7841">
                  <c:v>67.871330709000006</c:v>
                </c:pt>
                <c:pt idx="7842">
                  <c:v>91.103803849000002</c:v>
                </c:pt>
                <c:pt idx="7843">
                  <c:v>158.805885249</c:v>
                </c:pt>
                <c:pt idx="7844">
                  <c:v>140.84057052700001</c:v>
                </c:pt>
                <c:pt idx="7845">
                  <c:v>-15.749904963000001</c:v>
                </c:pt>
                <c:pt idx="7846">
                  <c:v>-0.13840979</c:v>
                </c:pt>
                <c:pt idx="7847">
                  <c:v>126.361377749</c:v>
                </c:pt>
                <c:pt idx="7848">
                  <c:v>202.73835779300001</c:v>
                </c:pt>
                <c:pt idx="7849">
                  <c:v>81.588661004000002</c:v>
                </c:pt>
                <c:pt idx="7850">
                  <c:v>96.349840153000002</c:v>
                </c:pt>
                <c:pt idx="7851">
                  <c:v>300.26362811899997</c:v>
                </c:pt>
                <c:pt idx="7852">
                  <c:v>60.532908954</c:v>
                </c:pt>
                <c:pt idx="7853">
                  <c:v>-33.695240036000001</c:v>
                </c:pt>
                <c:pt idx="7854">
                  <c:v>71.968661182000005</c:v>
                </c:pt>
                <c:pt idx="7855">
                  <c:v>158.579060365</c:v>
                </c:pt>
                <c:pt idx="7856">
                  <c:v>83.042011849999994</c:v>
                </c:pt>
                <c:pt idx="7857">
                  <c:v>126.26517832499999</c:v>
                </c:pt>
                <c:pt idx="7858">
                  <c:v>233.516923483</c:v>
                </c:pt>
                <c:pt idx="7859">
                  <c:v>47.428658427000002</c:v>
                </c:pt>
                <c:pt idx="7860">
                  <c:v>28.456971387999999</c:v>
                </c:pt>
                <c:pt idx="7861">
                  <c:v>96.179017797</c:v>
                </c:pt>
                <c:pt idx="7862">
                  <c:v>117.087367331</c:v>
                </c:pt>
                <c:pt idx="7863">
                  <c:v>92.060678449999997</c:v>
                </c:pt>
                <c:pt idx="7864">
                  <c:v>163.48349148700001</c:v>
                </c:pt>
                <c:pt idx="7865">
                  <c:v>282.92364531999999</c:v>
                </c:pt>
                <c:pt idx="7866">
                  <c:v>194.80476939900001</c:v>
                </c:pt>
                <c:pt idx="7867">
                  <c:v>95.468355622000004</c:v>
                </c:pt>
                <c:pt idx="7868">
                  <c:v>69.151221473999996</c:v>
                </c:pt>
                <c:pt idx="7869">
                  <c:v>117.59577020099999</c:v>
                </c:pt>
                <c:pt idx="7870">
                  <c:v>216.60384076899999</c:v>
                </c:pt>
                <c:pt idx="7871">
                  <c:v>136.12908503</c:v>
                </c:pt>
                <c:pt idx="7872">
                  <c:v>161.47675131700001</c:v>
                </c:pt>
                <c:pt idx="7873">
                  <c:v>266.201035666</c:v>
                </c:pt>
                <c:pt idx="7874">
                  <c:v>58.196886182</c:v>
                </c:pt>
                <c:pt idx="7875">
                  <c:v>6.6003139769999999</c:v>
                </c:pt>
                <c:pt idx="7876">
                  <c:v>121.077603426</c:v>
                </c:pt>
                <c:pt idx="7877">
                  <c:v>212.17507811600001</c:v>
                </c:pt>
                <c:pt idx="7878">
                  <c:v>149.65859333700001</c:v>
                </c:pt>
                <c:pt idx="7879">
                  <c:v>162.9640153</c:v>
                </c:pt>
                <c:pt idx="7880">
                  <c:v>329.252618203</c:v>
                </c:pt>
                <c:pt idx="7881">
                  <c:v>123.050146076</c:v>
                </c:pt>
                <c:pt idx="7882">
                  <c:v>94.495208078000005</c:v>
                </c:pt>
                <c:pt idx="7883">
                  <c:v>218.08711606599999</c:v>
                </c:pt>
                <c:pt idx="7884">
                  <c:v>261.59712492800003</c:v>
                </c:pt>
                <c:pt idx="7885">
                  <c:v>155.55413908200001</c:v>
                </c:pt>
                <c:pt idx="7886">
                  <c:v>231.12368828300001</c:v>
                </c:pt>
                <c:pt idx="7887">
                  <c:v>357.63613942299997</c:v>
                </c:pt>
                <c:pt idx="7888">
                  <c:v>185.34838799299999</c:v>
                </c:pt>
                <c:pt idx="7889">
                  <c:v>113.503464915</c:v>
                </c:pt>
                <c:pt idx="7890">
                  <c:v>91.845936038999994</c:v>
                </c:pt>
                <c:pt idx="7891">
                  <c:v>136.68631045500001</c:v>
                </c:pt>
                <c:pt idx="7892">
                  <c:v>202.18542134500001</c:v>
                </c:pt>
                <c:pt idx="7893">
                  <c:v>193.635300008</c:v>
                </c:pt>
                <c:pt idx="7894">
                  <c:v>256.39157827999998</c:v>
                </c:pt>
                <c:pt idx="7895">
                  <c:v>273.38386234199999</c:v>
                </c:pt>
                <c:pt idx="7896">
                  <c:v>151.21437567000001</c:v>
                </c:pt>
                <c:pt idx="7897">
                  <c:v>139.45996410199999</c:v>
                </c:pt>
                <c:pt idx="7898">
                  <c:v>210.34327675</c:v>
                </c:pt>
                <c:pt idx="7899">
                  <c:v>306.90901565799999</c:v>
                </c:pt>
                <c:pt idx="7900">
                  <c:v>236.67591189999999</c:v>
                </c:pt>
                <c:pt idx="7901">
                  <c:v>244.80440044299999</c:v>
                </c:pt>
                <c:pt idx="7902">
                  <c:v>386.76261926000001</c:v>
                </c:pt>
                <c:pt idx="7903">
                  <c:v>135.65450733700001</c:v>
                </c:pt>
                <c:pt idx="7904">
                  <c:v>82.572206292999994</c:v>
                </c:pt>
                <c:pt idx="7905">
                  <c:v>213.94642624400001</c:v>
                </c:pt>
                <c:pt idx="7906">
                  <c:v>274.53080081100001</c:v>
                </c:pt>
                <c:pt idx="7907">
                  <c:v>158.772382929</c:v>
                </c:pt>
                <c:pt idx="7908">
                  <c:v>218.56157445100001</c:v>
                </c:pt>
                <c:pt idx="7909">
                  <c:v>385.77768605599999</c:v>
                </c:pt>
                <c:pt idx="7910">
                  <c:v>182.42908578500001</c:v>
                </c:pt>
                <c:pt idx="7911">
                  <c:v>125.757723347</c:v>
                </c:pt>
                <c:pt idx="7912">
                  <c:v>197.46063775600001</c:v>
                </c:pt>
                <c:pt idx="7913">
                  <c:v>266.20504538</c:v>
                </c:pt>
                <c:pt idx="7914">
                  <c:v>244.63246460400001</c:v>
                </c:pt>
                <c:pt idx="7915">
                  <c:v>286.277472606</c:v>
                </c:pt>
                <c:pt idx="7916">
                  <c:v>368.32113094599998</c:v>
                </c:pt>
                <c:pt idx="7917">
                  <c:v>289.85000474899999</c:v>
                </c:pt>
                <c:pt idx="7918">
                  <c:v>236.979325308</c:v>
                </c:pt>
                <c:pt idx="7919">
                  <c:v>195.81613036600001</c:v>
                </c:pt>
                <c:pt idx="7920">
                  <c:v>192.70782243799999</c:v>
                </c:pt>
                <c:pt idx="7921">
                  <c:v>274.22447598700001</c:v>
                </c:pt>
                <c:pt idx="7922">
                  <c:v>255.84986169000001</c:v>
                </c:pt>
                <c:pt idx="7923">
                  <c:v>309.54582156100003</c:v>
                </c:pt>
                <c:pt idx="7924">
                  <c:v>353.87490732700002</c:v>
                </c:pt>
                <c:pt idx="7925">
                  <c:v>130.10481249700001</c:v>
                </c:pt>
                <c:pt idx="7926">
                  <c:v>112.619228749</c:v>
                </c:pt>
                <c:pt idx="7927">
                  <c:v>271.39789314199999</c:v>
                </c:pt>
                <c:pt idx="7928">
                  <c:v>355.353328068</c:v>
                </c:pt>
                <c:pt idx="7929">
                  <c:v>244.811466126</c:v>
                </c:pt>
                <c:pt idx="7930">
                  <c:v>243.96430394199999</c:v>
                </c:pt>
                <c:pt idx="7931">
                  <c:v>467.47489281600002</c:v>
                </c:pt>
                <c:pt idx="7932">
                  <c:v>264.489310424</c:v>
                </c:pt>
                <c:pt idx="7933">
                  <c:v>199.99621491900001</c:v>
                </c:pt>
                <c:pt idx="7934">
                  <c:v>286.09745043700002</c:v>
                </c:pt>
                <c:pt idx="7935">
                  <c:v>356.67833143500002</c:v>
                </c:pt>
                <c:pt idx="7936">
                  <c:v>291.24055364899999</c:v>
                </c:pt>
                <c:pt idx="7937">
                  <c:v>355.63933014100002</c:v>
                </c:pt>
                <c:pt idx="7938">
                  <c:v>435.689471013</c:v>
                </c:pt>
                <c:pt idx="7939">
                  <c:v>252.69001946399999</c:v>
                </c:pt>
                <c:pt idx="7940">
                  <c:v>227.33722368299999</c:v>
                </c:pt>
                <c:pt idx="7941">
                  <c:v>242.51612628999999</c:v>
                </c:pt>
                <c:pt idx="7942">
                  <c:v>259.85487937800002</c:v>
                </c:pt>
                <c:pt idx="7943">
                  <c:v>274.27232987500003</c:v>
                </c:pt>
                <c:pt idx="7944">
                  <c:v>307.386334648</c:v>
                </c:pt>
                <c:pt idx="7945">
                  <c:v>422.07793141399998</c:v>
                </c:pt>
                <c:pt idx="7946">
                  <c:v>401.95091048299997</c:v>
                </c:pt>
                <c:pt idx="7947">
                  <c:v>258.16634769299998</c:v>
                </c:pt>
                <c:pt idx="7948">
                  <c:v>236.88957349500001</c:v>
                </c:pt>
                <c:pt idx="7949">
                  <c:v>336.50158250800001</c:v>
                </c:pt>
                <c:pt idx="7950">
                  <c:v>449.95834700099999</c:v>
                </c:pt>
                <c:pt idx="7951">
                  <c:v>348.58607213800002</c:v>
                </c:pt>
                <c:pt idx="7952">
                  <c:v>326.65524971500002</c:v>
                </c:pt>
                <c:pt idx="7953">
                  <c:v>488.500523848</c:v>
                </c:pt>
                <c:pt idx="7954">
                  <c:v>268.41192828200002</c:v>
                </c:pt>
                <c:pt idx="7955">
                  <c:v>204.17532133099999</c:v>
                </c:pt>
                <c:pt idx="7956">
                  <c:v>295.818683674</c:v>
                </c:pt>
                <c:pt idx="7957">
                  <c:v>358.337297756</c:v>
                </c:pt>
                <c:pt idx="7958">
                  <c:v>293.72825189999998</c:v>
                </c:pt>
                <c:pt idx="7959">
                  <c:v>354.23651396299999</c:v>
                </c:pt>
                <c:pt idx="7960">
                  <c:v>492.36739732400002</c:v>
                </c:pt>
                <c:pt idx="7961">
                  <c:v>265.306706421</c:v>
                </c:pt>
                <c:pt idx="7962">
                  <c:v>237.236334941</c:v>
                </c:pt>
                <c:pt idx="7963">
                  <c:v>359.81521586000002</c:v>
                </c:pt>
                <c:pt idx="7964">
                  <c:v>412.63748882200002</c:v>
                </c:pt>
                <c:pt idx="7965">
                  <c:v>329.513959156</c:v>
                </c:pt>
                <c:pt idx="7966">
                  <c:v>375.51096164900002</c:v>
                </c:pt>
                <c:pt idx="7967">
                  <c:v>509.92510154899998</c:v>
                </c:pt>
                <c:pt idx="7968">
                  <c:v>409.32788482699999</c:v>
                </c:pt>
                <c:pt idx="7969">
                  <c:v>329.57924748400001</c:v>
                </c:pt>
                <c:pt idx="7970">
                  <c:v>255.24508890199999</c:v>
                </c:pt>
                <c:pt idx="7971">
                  <c:v>281.84898272800001</c:v>
                </c:pt>
                <c:pt idx="7972">
                  <c:v>391.293524945</c:v>
                </c:pt>
                <c:pt idx="7973">
                  <c:v>364.92902440799998</c:v>
                </c:pt>
                <c:pt idx="7974">
                  <c:v>382.04114636700001</c:v>
                </c:pt>
                <c:pt idx="7975">
                  <c:v>422.656474065</c:v>
                </c:pt>
                <c:pt idx="7976">
                  <c:v>255.84530322000001</c:v>
                </c:pt>
                <c:pt idx="7977">
                  <c:v>253.36599041100001</c:v>
                </c:pt>
                <c:pt idx="7978">
                  <c:v>369.55815353999998</c:v>
                </c:pt>
                <c:pt idx="7979">
                  <c:v>430.221205962</c:v>
                </c:pt>
                <c:pt idx="7980">
                  <c:v>353.02840974100002</c:v>
                </c:pt>
                <c:pt idx="7981">
                  <c:v>380.10486350000002</c:v>
                </c:pt>
                <c:pt idx="7982">
                  <c:v>571.64295812299997</c:v>
                </c:pt>
                <c:pt idx="7983">
                  <c:v>324.01353747299999</c:v>
                </c:pt>
                <c:pt idx="7984">
                  <c:v>260.95350093500002</c:v>
                </c:pt>
                <c:pt idx="7985">
                  <c:v>393.558443952</c:v>
                </c:pt>
                <c:pt idx="7986">
                  <c:v>466.27807867400003</c:v>
                </c:pt>
                <c:pt idx="7987">
                  <c:v>359.26120417700002</c:v>
                </c:pt>
                <c:pt idx="7988">
                  <c:v>400.65227306700001</c:v>
                </c:pt>
                <c:pt idx="7989">
                  <c:v>530.46935577700003</c:v>
                </c:pt>
                <c:pt idx="7990">
                  <c:v>358.76959790500001</c:v>
                </c:pt>
                <c:pt idx="7991">
                  <c:v>313.69596597100002</c:v>
                </c:pt>
                <c:pt idx="7992">
                  <c:v>308.530692225</c:v>
                </c:pt>
                <c:pt idx="7993">
                  <c:v>344.192749999</c:v>
                </c:pt>
                <c:pt idx="7994">
                  <c:v>386.64997968199998</c:v>
                </c:pt>
                <c:pt idx="7995">
                  <c:v>430.945583521</c:v>
                </c:pt>
                <c:pt idx="7996">
                  <c:v>506.59174689700001</c:v>
                </c:pt>
                <c:pt idx="7997">
                  <c:v>457.86332951600002</c:v>
                </c:pt>
                <c:pt idx="7998">
                  <c:v>366.92444971800001</c:v>
                </c:pt>
                <c:pt idx="7999">
                  <c:v>365.75995279199998</c:v>
                </c:pt>
                <c:pt idx="8000">
                  <c:v>419.075082028</c:v>
                </c:pt>
                <c:pt idx="8001">
                  <c:v>494.40897561999998</c:v>
                </c:pt>
                <c:pt idx="8002">
                  <c:v>416.22792336800001</c:v>
                </c:pt>
                <c:pt idx="8003">
                  <c:v>449.41170863799999</c:v>
                </c:pt>
                <c:pt idx="8004">
                  <c:v>578.22717622799996</c:v>
                </c:pt>
                <c:pt idx="8005">
                  <c:v>323.65301245299997</c:v>
                </c:pt>
                <c:pt idx="8006">
                  <c:v>248.04838529400001</c:v>
                </c:pt>
                <c:pt idx="8007">
                  <c:v>388.42170431300002</c:v>
                </c:pt>
                <c:pt idx="8008">
                  <c:v>477.467152451</c:v>
                </c:pt>
                <c:pt idx="8009">
                  <c:v>386.69037138200002</c:v>
                </c:pt>
                <c:pt idx="8010">
                  <c:v>394.36310934300002</c:v>
                </c:pt>
                <c:pt idx="8011">
                  <c:v>572.61338933100001</c:v>
                </c:pt>
                <c:pt idx="8012">
                  <c:v>386.189439564</c:v>
                </c:pt>
                <c:pt idx="8013">
                  <c:v>350.74127952999999</c:v>
                </c:pt>
                <c:pt idx="8014">
                  <c:v>437.61070126599998</c:v>
                </c:pt>
                <c:pt idx="8015">
                  <c:v>478.26257277399998</c:v>
                </c:pt>
                <c:pt idx="8016">
                  <c:v>423.97473492</c:v>
                </c:pt>
                <c:pt idx="8017">
                  <c:v>496.16127323000001</c:v>
                </c:pt>
                <c:pt idx="8018">
                  <c:v>591.716598417</c:v>
                </c:pt>
                <c:pt idx="8019">
                  <c:v>436.80913647300002</c:v>
                </c:pt>
                <c:pt idx="8020">
                  <c:v>383.12404699699999</c:v>
                </c:pt>
                <c:pt idx="8021">
                  <c:v>356.734514655</c:v>
                </c:pt>
                <c:pt idx="8022">
                  <c:v>374.178489265</c:v>
                </c:pt>
                <c:pt idx="8023">
                  <c:v>433.317534137</c:v>
                </c:pt>
                <c:pt idx="8024">
                  <c:v>403.58700553699998</c:v>
                </c:pt>
                <c:pt idx="8025">
                  <c:v>482.24612232099997</c:v>
                </c:pt>
                <c:pt idx="8026">
                  <c:v>519.82822583200004</c:v>
                </c:pt>
                <c:pt idx="8027">
                  <c:v>337.17215687999999</c:v>
                </c:pt>
                <c:pt idx="8028">
                  <c:v>302.361803979</c:v>
                </c:pt>
                <c:pt idx="8029">
                  <c:v>434.27393745900002</c:v>
                </c:pt>
                <c:pt idx="8030">
                  <c:v>540.17695678099994</c:v>
                </c:pt>
                <c:pt idx="8031">
                  <c:v>450.45029766900001</c:v>
                </c:pt>
                <c:pt idx="8032">
                  <c:v>425.50205598399998</c:v>
                </c:pt>
                <c:pt idx="8033">
                  <c:v>608.639632506</c:v>
                </c:pt>
                <c:pt idx="8034">
                  <c:v>398.20591812100002</c:v>
                </c:pt>
                <c:pt idx="8035">
                  <c:v>346.00087938299998</c:v>
                </c:pt>
                <c:pt idx="8036">
                  <c:v>442.93631432199999</c:v>
                </c:pt>
                <c:pt idx="8037">
                  <c:v>481.39850119300002</c:v>
                </c:pt>
                <c:pt idx="8038">
                  <c:v>397.285104838</c:v>
                </c:pt>
                <c:pt idx="8039">
                  <c:v>483.74151600300002</c:v>
                </c:pt>
                <c:pt idx="8040">
                  <c:v>470.42193222899999</c:v>
                </c:pt>
                <c:pt idx="8041">
                  <c:v>247.73777166599999</c:v>
                </c:pt>
                <c:pt idx="8042">
                  <c:v>199.886664876</c:v>
                </c:pt>
                <c:pt idx="8043">
                  <c:v>266.07277513899999</c:v>
                </c:pt>
                <c:pt idx="8044">
                  <c:v>320.910941734</c:v>
                </c:pt>
                <c:pt idx="8045">
                  <c:v>311.01193911799999</c:v>
                </c:pt>
                <c:pt idx="8046">
                  <c:v>325.17218515899998</c:v>
                </c:pt>
                <c:pt idx="8047">
                  <c:v>440.82881927900002</c:v>
                </c:pt>
                <c:pt idx="8048">
                  <c:v>412.46276262600003</c:v>
                </c:pt>
                <c:pt idx="8049">
                  <c:v>318.54868827299998</c:v>
                </c:pt>
                <c:pt idx="8050">
                  <c:v>263.29967136900001</c:v>
                </c:pt>
                <c:pt idx="8051">
                  <c:v>296.47021404899999</c:v>
                </c:pt>
                <c:pt idx="8052">
                  <c:v>420.518395817</c:v>
                </c:pt>
                <c:pt idx="8053">
                  <c:v>369.96147044700001</c:v>
                </c:pt>
                <c:pt idx="8054">
                  <c:v>368.884626373</c:v>
                </c:pt>
                <c:pt idx="8055">
                  <c:v>446.62269813</c:v>
                </c:pt>
                <c:pt idx="8056">
                  <c:v>231.84775557500001</c:v>
                </c:pt>
                <c:pt idx="8057">
                  <c:v>203.94251515400001</c:v>
                </c:pt>
                <c:pt idx="8058">
                  <c:v>333.01778065299999</c:v>
                </c:pt>
                <c:pt idx="8059">
                  <c:v>382.10883145100001</c:v>
                </c:pt>
                <c:pt idx="8060">
                  <c:v>288.64574283600001</c:v>
                </c:pt>
                <c:pt idx="8061">
                  <c:v>338.10417665799997</c:v>
                </c:pt>
                <c:pt idx="8062">
                  <c:v>533.18869048500005</c:v>
                </c:pt>
                <c:pt idx="8063">
                  <c:v>307.789361778</c:v>
                </c:pt>
                <c:pt idx="8064">
                  <c:v>239.993313976</c:v>
                </c:pt>
                <c:pt idx="8065">
                  <c:v>362.891493035</c:v>
                </c:pt>
                <c:pt idx="8066">
                  <c:v>441.16927286399999</c:v>
                </c:pt>
                <c:pt idx="8067">
                  <c:v>361.90568101100001</c:v>
                </c:pt>
                <c:pt idx="8068">
                  <c:v>388.067708815</c:v>
                </c:pt>
                <c:pt idx="8069">
                  <c:v>489.41913411399997</c:v>
                </c:pt>
                <c:pt idx="8070">
                  <c:v>363.91871210599999</c:v>
                </c:pt>
                <c:pt idx="8071">
                  <c:v>320.03881666400002</c:v>
                </c:pt>
                <c:pt idx="8072">
                  <c:v>265.31679195999999</c:v>
                </c:pt>
                <c:pt idx="8073">
                  <c:v>258.23828542699999</c:v>
                </c:pt>
                <c:pt idx="8074">
                  <c:v>336.88760986599999</c:v>
                </c:pt>
                <c:pt idx="8075">
                  <c:v>358.47976538299997</c:v>
                </c:pt>
                <c:pt idx="8076">
                  <c:v>423.06194034200001</c:v>
                </c:pt>
                <c:pt idx="8077">
                  <c:v>402.88239561</c:v>
                </c:pt>
                <c:pt idx="8078">
                  <c:v>246.00934096399999</c:v>
                </c:pt>
                <c:pt idx="8079">
                  <c:v>260.12451441600001</c:v>
                </c:pt>
                <c:pt idx="8080">
                  <c:v>383.83434201</c:v>
                </c:pt>
                <c:pt idx="8081">
                  <c:v>457.780761509</c:v>
                </c:pt>
                <c:pt idx="8082">
                  <c:v>336.09123512799999</c:v>
                </c:pt>
                <c:pt idx="8083">
                  <c:v>350.08631850699999</c:v>
                </c:pt>
                <c:pt idx="8084">
                  <c:v>551.18342335800003</c:v>
                </c:pt>
                <c:pt idx="8085">
                  <c:v>308.58589576700001</c:v>
                </c:pt>
                <c:pt idx="8086">
                  <c:v>212.02214269500001</c:v>
                </c:pt>
                <c:pt idx="8087">
                  <c:v>317.22540872799999</c:v>
                </c:pt>
                <c:pt idx="8088">
                  <c:v>402.35583147400001</c:v>
                </c:pt>
                <c:pt idx="8089">
                  <c:v>324.40950520500002</c:v>
                </c:pt>
                <c:pt idx="8090">
                  <c:v>364.726106141</c:v>
                </c:pt>
                <c:pt idx="8091">
                  <c:v>470.92091484299999</c:v>
                </c:pt>
                <c:pt idx="8092">
                  <c:v>283.62083079000001</c:v>
                </c:pt>
                <c:pt idx="8093">
                  <c:v>262.29393762199999</c:v>
                </c:pt>
                <c:pt idx="8094">
                  <c:v>326.65422779800002</c:v>
                </c:pt>
                <c:pt idx="8095">
                  <c:v>345.33701463699998</c:v>
                </c:pt>
                <c:pt idx="8096">
                  <c:v>320.454744699</c:v>
                </c:pt>
                <c:pt idx="8097">
                  <c:v>390.47688591399998</c:v>
                </c:pt>
                <c:pt idx="8098">
                  <c:v>506.40154515400002</c:v>
                </c:pt>
                <c:pt idx="8099">
                  <c:v>415.114573269</c:v>
                </c:pt>
                <c:pt idx="8100">
                  <c:v>315.00009937599998</c:v>
                </c:pt>
                <c:pt idx="8101">
                  <c:v>287.55555732599998</c:v>
                </c:pt>
                <c:pt idx="8102">
                  <c:v>333.30143209200003</c:v>
                </c:pt>
                <c:pt idx="8103">
                  <c:v>429.43529459400003</c:v>
                </c:pt>
                <c:pt idx="8104">
                  <c:v>346.99911158399999</c:v>
                </c:pt>
                <c:pt idx="8105">
                  <c:v>371.95710183900002</c:v>
                </c:pt>
                <c:pt idx="8106">
                  <c:v>474.24462525600001</c:v>
                </c:pt>
                <c:pt idx="8107">
                  <c:v>263.19012510499999</c:v>
                </c:pt>
                <c:pt idx="8108">
                  <c:v>208.407292353</c:v>
                </c:pt>
                <c:pt idx="8109">
                  <c:v>321.95384234800002</c:v>
                </c:pt>
                <c:pt idx="8110">
                  <c:v>412.23949862900002</c:v>
                </c:pt>
                <c:pt idx="8111">
                  <c:v>347.51265458099999</c:v>
                </c:pt>
                <c:pt idx="8112">
                  <c:v>357.355869805</c:v>
                </c:pt>
                <c:pt idx="8113">
                  <c:v>521.42701314600004</c:v>
                </c:pt>
                <c:pt idx="8114">
                  <c:v>314.68964427999998</c:v>
                </c:pt>
                <c:pt idx="8115">
                  <c:v>284.13226875499998</c:v>
                </c:pt>
                <c:pt idx="8116">
                  <c:v>404.19037082800003</c:v>
                </c:pt>
                <c:pt idx="8117">
                  <c:v>444.61942982900001</c:v>
                </c:pt>
                <c:pt idx="8118">
                  <c:v>338.31156164499998</c:v>
                </c:pt>
                <c:pt idx="8119">
                  <c:v>413.04895077800001</c:v>
                </c:pt>
                <c:pt idx="8120">
                  <c:v>536.12946220200001</c:v>
                </c:pt>
                <c:pt idx="8121">
                  <c:v>360.23176682399998</c:v>
                </c:pt>
                <c:pt idx="8122">
                  <c:v>286.40757289499999</c:v>
                </c:pt>
                <c:pt idx="8123">
                  <c:v>264.19246733099999</c:v>
                </c:pt>
                <c:pt idx="8124">
                  <c:v>306.89645757599999</c:v>
                </c:pt>
                <c:pt idx="8125">
                  <c:v>369.50345373900001</c:v>
                </c:pt>
                <c:pt idx="8126">
                  <c:v>357.80021517900002</c:v>
                </c:pt>
                <c:pt idx="8127">
                  <c:v>419.93451101400001</c:v>
                </c:pt>
                <c:pt idx="8128">
                  <c:v>435.26840891500001</c:v>
                </c:pt>
                <c:pt idx="8129">
                  <c:v>310.11972421899998</c:v>
                </c:pt>
                <c:pt idx="8130">
                  <c:v>294.61920400600002</c:v>
                </c:pt>
                <c:pt idx="8131">
                  <c:v>363.30085235799999</c:v>
                </c:pt>
                <c:pt idx="8132">
                  <c:v>459.70374564399998</c:v>
                </c:pt>
                <c:pt idx="8133">
                  <c:v>387.717986381</c:v>
                </c:pt>
                <c:pt idx="8134">
                  <c:v>392.004360652</c:v>
                </c:pt>
                <c:pt idx="8135">
                  <c:v>530.33528021799998</c:v>
                </c:pt>
                <c:pt idx="8136">
                  <c:v>278.80857234000001</c:v>
                </c:pt>
                <c:pt idx="8137">
                  <c:v>224.315890389</c:v>
                </c:pt>
                <c:pt idx="8138">
                  <c:v>352.285912021</c:v>
                </c:pt>
                <c:pt idx="8139">
                  <c:v>409.28676088200001</c:v>
                </c:pt>
                <c:pt idx="8140">
                  <c:v>291.87837539499998</c:v>
                </c:pt>
                <c:pt idx="8141">
                  <c:v>351.37652256799998</c:v>
                </c:pt>
                <c:pt idx="8142">
                  <c:v>515.53692907100003</c:v>
                </c:pt>
                <c:pt idx="8143">
                  <c:v>308.29333949800002</c:v>
                </c:pt>
                <c:pt idx="8144">
                  <c:v>248.15205792</c:v>
                </c:pt>
                <c:pt idx="8145">
                  <c:v>319.23759876899999</c:v>
                </c:pt>
                <c:pt idx="8146">
                  <c:v>386.48967859099997</c:v>
                </c:pt>
                <c:pt idx="8147">
                  <c:v>362.19466268999997</c:v>
                </c:pt>
                <c:pt idx="8148">
                  <c:v>400.014210859</c:v>
                </c:pt>
                <c:pt idx="8149">
                  <c:v>480.049629713</c:v>
                </c:pt>
                <c:pt idx="8150">
                  <c:v>400.66361519999998</c:v>
                </c:pt>
                <c:pt idx="8151">
                  <c:v>345.18227990700001</c:v>
                </c:pt>
                <c:pt idx="8152">
                  <c:v>299.89939674700003</c:v>
                </c:pt>
                <c:pt idx="8153">
                  <c:v>293.068334419</c:v>
                </c:pt>
                <c:pt idx="8154">
                  <c:v>374.56931598</c:v>
                </c:pt>
                <c:pt idx="8155">
                  <c:v>355.03804090599999</c:v>
                </c:pt>
                <c:pt idx="8156">
                  <c:v>404.776237267</c:v>
                </c:pt>
                <c:pt idx="8157">
                  <c:v>444.752468265</c:v>
                </c:pt>
                <c:pt idx="8158">
                  <c:v>219.353941803</c:v>
                </c:pt>
                <c:pt idx="8159">
                  <c:v>201.05599274400001</c:v>
                </c:pt>
                <c:pt idx="8160">
                  <c:v>356.91087761599999</c:v>
                </c:pt>
                <c:pt idx="8161">
                  <c:v>437.12523129300001</c:v>
                </c:pt>
                <c:pt idx="8162">
                  <c:v>323.10003781500001</c:v>
                </c:pt>
                <c:pt idx="8163">
                  <c:v>322.38150249799997</c:v>
                </c:pt>
                <c:pt idx="8164">
                  <c:v>543.63116234899996</c:v>
                </c:pt>
                <c:pt idx="8165">
                  <c:v>336.83278360999998</c:v>
                </c:pt>
                <c:pt idx="8166">
                  <c:v>268.22708873800002</c:v>
                </c:pt>
                <c:pt idx="8167">
                  <c:v>352.41483097299999</c:v>
                </c:pt>
                <c:pt idx="8168">
                  <c:v>422.28290320000002</c:v>
                </c:pt>
                <c:pt idx="8169">
                  <c:v>354.58589703899997</c:v>
                </c:pt>
                <c:pt idx="8170">
                  <c:v>414.820837676</c:v>
                </c:pt>
                <c:pt idx="8171">
                  <c:v>490.94008289700002</c:v>
                </c:pt>
                <c:pt idx="8172">
                  <c:v>307.77632806899999</c:v>
                </c:pt>
                <c:pt idx="8173">
                  <c:v>280.49776566499997</c:v>
                </c:pt>
                <c:pt idx="8174">
                  <c:v>291.68673768999997</c:v>
                </c:pt>
                <c:pt idx="8175">
                  <c:v>304.89099025600001</c:v>
                </c:pt>
                <c:pt idx="8176">
                  <c:v>318.141820972</c:v>
                </c:pt>
                <c:pt idx="8177">
                  <c:v>350.96365962499999</c:v>
                </c:pt>
                <c:pt idx="8178">
                  <c:v>462.197581759</c:v>
                </c:pt>
                <c:pt idx="8179">
                  <c:v>437.46796207</c:v>
                </c:pt>
                <c:pt idx="8180">
                  <c:v>290.378289886</c:v>
                </c:pt>
                <c:pt idx="8181">
                  <c:v>268.89159327499999</c:v>
                </c:pt>
                <c:pt idx="8182">
                  <c:v>366.46184689099999</c:v>
                </c:pt>
                <c:pt idx="8183">
                  <c:v>476.502801299</c:v>
                </c:pt>
                <c:pt idx="8184">
                  <c:v>371.12841943799998</c:v>
                </c:pt>
                <c:pt idx="8185">
                  <c:v>348.00466538400002</c:v>
                </c:pt>
                <c:pt idx="8186">
                  <c:v>508.63618600500001</c:v>
                </c:pt>
                <c:pt idx="8187">
                  <c:v>285.29788369400001</c:v>
                </c:pt>
                <c:pt idx="8188">
                  <c:v>216.76929423600001</c:v>
                </c:pt>
                <c:pt idx="8189">
                  <c:v>304.803409069</c:v>
                </c:pt>
                <c:pt idx="8190">
                  <c:v>367.45067419100002</c:v>
                </c:pt>
                <c:pt idx="8191">
                  <c:v>301.47391986700001</c:v>
                </c:pt>
                <c:pt idx="8192">
                  <c:v>357.99735927</c:v>
                </c:pt>
                <c:pt idx="8193">
                  <c:v>491.52374907900003</c:v>
                </c:pt>
                <c:pt idx="8194">
                  <c:v>263.521200824</c:v>
                </c:pt>
                <c:pt idx="8195">
                  <c:v>234.37715111899999</c:v>
                </c:pt>
                <c:pt idx="8196">
                  <c:v>353.623004267</c:v>
                </c:pt>
                <c:pt idx="8197">
                  <c:v>402.20018490400003</c:v>
                </c:pt>
                <c:pt idx="8198">
                  <c:v>316.26112282299999</c:v>
                </c:pt>
                <c:pt idx="8199">
                  <c:v>362.75941307800002</c:v>
                </c:pt>
                <c:pt idx="8200">
                  <c:v>494.65015830700003</c:v>
                </c:pt>
                <c:pt idx="8201">
                  <c:v>389.62716972099997</c:v>
                </c:pt>
                <c:pt idx="8202">
                  <c:v>305.98532976899997</c:v>
                </c:pt>
                <c:pt idx="8203">
                  <c:v>230.49979680300001</c:v>
                </c:pt>
                <c:pt idx="8204">
                  <c:v>256.106636159</c:v>
                </c:pt>
                <c:pt idx="8205">
                  <c:v>362.88918575999998</c:v>
                </c:pt>
                <c:pt idx="8206">
                  <c:v>332.22891331599999</c:v>
                </c:pt>
                <c:pt idx="8207">
                  <c:v>346.27302144100003</c:v>
                </c:pt>
                <c:pt idx="8208">
                  <c:v>386.75207317600001</c:v>
                </c:pt>
                <c:pt idx="8209">
                  <c:v>217.51439953400001</c:v>
                </c:pt>
                <c:pt idx="8210">
                  <c:v>210.92671617100001</c:v>
                </c:pt>
                <c:pt idx="8211">
                  <c:v>322.81275479599998</c:v>
                </c:pt>
                <c:pt idx="8212">
                  <c:v>382.96113791699997</c:v>
                </c:pt>
                <c:pt idx="8213">
                  <c:v>305.46725246699998</c:v>
                </c:pt>
                <c:pt idx="8214">
                  <c:v>329.09595785499999</c:v>
                </c:pt>
                <c:pt idx="8215">
                  <c:v>515.727930861</c:v>
                </c:pt>
                <c:pt idx="8216">
                  <c:v>265.70909058299998</c:v>
                </c:pt>
                <c:pt idx="8217">
                  <c:v>202.47786367399999</c:v>
                </c:pt>
                <c:pt idx="8218">
                  <c:v>332.67558912700002</c:v>
                </c:pt>
                <c:pt idx="8219">
                  <c:v>401.35981516599998</c:v>
                </c:pt>
                <c:pt idx="8220">
                  <c:v>290.53841146399998</c:v>
                </c:pt>
                <c:pt idx="8221">
                  <c:v>331.791382177</c:v>
                </c:pt>
                <c:pt idx="8222">
                  <c:v>460.14865420899997</c:v>
                </c:pt>
                <c:pt idx="8223">
                  <c:v>284.58216974700002</c:v>
                </c:pt>
                <c:pt idx="8224">
                  <c:v>235.30936996299999</c:v>
                </c:pt>
                <c:pt idx="8225">
                  <c:v>227.32142916199999</c:v>
                </c:pt>
                <c:pt idx="8226">
                  <c:v>263.01753093600001</c:v>
                </c:pt>
                <c:pt idx="8227">
                  <c:v>303.91041387199999</c:v>
                </c:pt>
                <c:pt idx="8228">
                  <c:v>344.09915411999998</c:v>
                </c:pt>
                <c:pt idx="8229">
                  <c:v>415.298365499</c:v>
                </c:pt>
                <c:pt idx="8230">
                  <c:v>366.51881673999998</c:v>
                </c:pt>
                <c:pt idx="8231">
                  <c:v>274.22594691900002</c:v>
                </c:pt>
                <c:pt idx="8232">
                  <c:v>269.53877028699998</c:v>
                </c:pt>
                <c:pt idx="8233">
                  <c:v>318.313741908</c:v>
                </c:pt>
                <c:pt idx="8234">
                  <c:v>391.63123621</c:v>
                </c:pt>
                <c:pt idx="8235">
                  <c:v>314.102360589</c:v>
                </c:pt>
                <c:pt idx="8236">
                  <c:v>344.706125794</c:v>
                </c:pt>
                <c:pt idx="8237">
                  <c:v>468.62630706499999</c:v>
                </c:pt>
                <c:pt idx="8238">
                  <c:v>210.377163276</c:v>
                </c:pt>
                <c:pt idx="8239">
                  <c:v>134.72070568699999</c:v>
                </c:pt>
                <c:pt idx="8240">
                  <c:v>273.86117612100003</c:v>
                </c:pt>
                <c:pt idx="8241">
                  <c:v>359.60634309</c:v>
                </c:pt>
                <c:pt idx="8242">
                  <c:v>264.73992456799999</c:v>
                </c:pt>
                <c:pt idx="8243">
                  <c:v>270.76130469100002</c:v>
                </c:pt>
                <c:pt idx="8244">
                  <c:v>448.85943772500002</c:v>
                </c:pt>
                <c:pt idx="8245">
                  <c:v>259.571235559</c:v>
                </c:pt>
                <c:pt idx="8246">
                  <c:v>219.977258065</c:v>
                </c:pt>
                <c:pt idx="8247">
                  <c:v>302.70306626500002</c:v>
                </c:pt>
                <c:pt idx="8248">
                  <c:v>343.67081122799999</c:v>
                </c:pt>
                <c:pt idx="8249">
                  <c:v>289.04510663999997</c:v>
                </c:pt>
                <c:pt idx="8250">
                  <c:v>357.79675123599998</c:v>
                </c:pt>
                <c:pt idx="8251">
                  <c:v>448.46057061599998</c:v>
                </c:pt>
                <c:pt idx="8252">
                  <c:v>292.26392210400002</c:v>
                </c:pt>
                <c:pt idx="8253">
                  <c:v>238.50009399999999</c:v>
                </c:pt>
                <c:pt idx="8254">
                  <c:v>209.56872194100001</c:v>
                </c:pt>
                <c:pt idx="8255">
                  <c:v>222.67146719199999</c:v>
                </c:pt>
                <c:pt idx="8256">
                  <c:v>278.33029425299998</c:v>
                </c:pt>
                <c:pt idx="8257">
                  <c:v>249.75368688</c:v>
                </c:pt>
                <c:pt idx="8258">
                  <c:v>327.03395065500001</c:v>
                </c:pt>
                <c:pt idx="8259">
                  <c:v>360.29382456500002</c:v>
                </c:pt>
                <c:pt idx="8260">
                  <c:v>173.636820812</c:v>
                </c:pt>
                <c:pt idx="8261">
                  <c:v>137.380472916</c:v>
                </c:pt>
                <c:pt idx="8262">
                  <c:v>269.38654349299998</c:v>
                </c:pt>
                <c:pt idx="8263">
                  <c:v>373.14949871099998</c:v>
                </c:pt>
                <c:pt idx="8264">
                  <c:v>279.438106893</c:v>
                </c:pt>
                <c:pt idx="8265">
                  <c:v>250.70923647800001</c:v>
                </c:pt>
                <c:pt idx="8266">
                  <c:v>434.913450635</c:v>
                </c:pt>
                <c:pt idx="8267">
                  <c:v>222.941991876</c:v>
                </c:pt>
                <c:pt idx="8268">
                  <c:v>167.114429688</c:v>
                </c:pt>
                <c:pt idx="8269">
                  <c:v>259.549822366</c:v>
                </c:pt>
                <c:pt idx="8270">
                  <c:v>297.06426614700001</c:v>
                </c:pt>
                <c:pt idx="8271">
                  <c:v>213.795269832</c:v>
                </c:pt>
                <c:pt idx="8272">
                  <c:v>297.78198056700001</c:v>
                </c:pt>
                <c:pt idx="8273">
                  <c:v>409.262896023</c:v>
                </c:pt>
                <c:pt idx="8274">
                  <c:v>182.91405948400001</c:v>
                </c:pt>
                <c:pt idx="8275">
                  <c:v>135.55834733</c:v>
                </c:pt>
                <c:pt idx="8276">
                  <c:v>200.00653909600001</c:v>
                </c:pt>
                <c:pt idx="8277">
                  <c:v>250.51989685999999</c:v>
                </c:pt>
                <c:pt idx="8278">
                  <c:v>236.344025988</c:v>
                </c:pt>
                <c:pt idx="8279">
                  <c:v>249.853187373</c:v>
                </c:pt>
                <c:pt idx="8280">
                  <c:v>374.55144575600002</c:v>
                </c:pt>
                <c:pt idx="8281">
                  <c:v>342.72214510999999</c:v>
                </c:pt>
                <c:pt idx="8282">
                  <c:v>244.37368423199999</c:v>
                </c:pt>
                <c:pt idx="8283">
                  <c:v>185.35672104899999</c:v>
                </c:pt>
                <c:pt idx="8284">
                  <c:v>220.39013685399999</c:v>
                </c:pt>
                <c:pt idx="8285">
                  <c:v>340.86663164300001</c:v>
                </c:pt>
                <c:pt idx="8286">
                  <c:v>286.56805182300002</c:v>
                </c:pt>
                <c:pt idx="8287">
                  <c:v>120.181783068</c:v>
                </c:pt>
                <c:pt idx="8288">
                  <c:v>199.155024027</c:v>
                </c:pt>
                <c:pt idx="8289">
                  <c:v>-14.638163399</c:v>
                </c:pt>
                <c:pt idx="8290">
                  <c:v>-44.471568341999998</c:v>
                </c:pt>
                <c:pt idx="8291">
                  <c:v>80.150942612999998</c:v>
                </c:pt>
                <c:pt idx="8292">
                  <c:v>127.009460441</c:v>
                </c:pt>
                <c:pt idx="8293">
                  <c:v>37.160235983</c:v>
                </c:pt>
                <c:pt idx="8294">
                  <c:v>86.416842862999999</c:v>
                </c:pt>
                <c:pt idx="8295">
                  <c:v>277.16301747400001</c:v>
                </c:pt>
                <c:pt idx="8296">
                  <c:v>48.335551832999997</c:v>
                </c:pt>
                <c:pt idx="8297">
                  <c:v>-18.398975149000002</c:v>
                </c:pt>
                <c:pt idx="8298">
                  <c:v>105.89935632300001</c:v>
                </c:pt>
                <c:pt idx="8299">
                  <c:v>182.18346100799999</c:v>
                </c:pt>
                <c:pt idx="8300">
                  <c:v>99.592183693999999</c:v>
                </c:pt>
                <c:pt idx="8301">
                  <c:v>123.83809056600001</c:v>
                </c:pt>
                <c:pt idx="8302">
                  <c:v>228.26942041999999</c:v>
                </c:pt>
                <c:pt idx="8303">
                  <c:v>101.687891222</c:v>
                </c:pt>
                <c:pt idx="8304">
                  <c:v>54.768856206999999</c:v>
                </c:pt>
                <c:pt idx="8305">
                  <c:v>-3.8322447300000002</c:v>
                </c:pt>
                <c:pt idx="8306">
                  <c:v>-9.4934322489999996</c:v>
                </c:pt>
                <c:pt idx="8307">
                  <c:v>71.329639030999999</c:v>
                </c:pt>
                <c:pt idx="8308">
                  <c:v>91.119977250999995</c:v>
                </c:pt>
                <c:pt idx="8309">
                  <c:v>151.41959731</c:v>
                </c:pt>
                <c:pt idx="8310">
                  <c:v>129.99466450700001</c:v>
                </c:pt>
                <c:pt idx="8311">
                  <c:v>-24.396065287999999</c:v>
                </c:pt>
                <c:pt idx="8312">
                  <c:v>-10.392465525</c:v>
                </c:pt>
                <c:pt idx="8313">
                  <c:v>109.938063662</c:v>
                </c:pt>
                <c:pt idx="8314">
                  <c:v>181.130175119</c:v>
                </c:pt>
                <c:pt idx="8315">
                  <c:v>61.768940675000003</c:v>
                </c:pt>
                <c:pt idx="8316">
                  <c:v>77.519141298999998</c:v>
                </c:pt>
                <c:pt idx="8317">
                  <c:v>275.68219265800002</c:v>
                </c:pt>
                <c:pt idx="8318">
                  <c:v>29.822203854000001</c:v>
                </c:pt>
                <c:pt idx="8319">
                  <c:v>-67.909646766999998</c:v>
                </c:pt>
                <c:pt idx="8320">
                  <c:v>40.104300141000003</c:v>
                </c:pt>
                <c:pt idx="8321">
                  <c:v>125.135077122</c:v>
                </c:pt>
                <c:pt idx="8322">
                  <c:v>44.624580350999999</c:v>
                </c:pt>
                <c:pt idx="8323">
                  <c:v>81.860558583</c:v>
                </c:pt>
                <c:pt idx="8324">
                  <c:v>190.45374951299999</c:v>
                </c:pt>
                <c:pt idx="8325">
                  <c:v>4.165871664</c:v>
                </c:pt>
                <c:pt idx="8326">
                  <c:v>-18.857836250999998</c:v>
                </c:pt>
                <c:pt idx="8327">
                  <c:v>41.869061805999998</c:v>
                </c:pt>
                <c:pt idx="8328">
                  <c:v>59.926043389999997</c:v>
                </c:pt>
                <c:pt idx="8329">
                  <c:v>38.800453144999999</c:v>
                </c:pt>
                <c:pt idx="8330">
                  <c:v>108.971561831</c:v>
                </c:pt>
                <c:pt idx="8331">
                  <c:v>221.368897917</c:v>
                </c:pt>
                <c:pt idx="8332">
                  <c:v>127.422511789</c:v>
                </c:pt>
                <c:pt idx="8333">
                  <c:v>29.763324860000001</c:v>
                </c:pt>
                <c:pt idx="8334">
                  <c:v>3.867530141</c:v>
                </c:pt>
                <c:pt idx="8335">
                  <c:v>47.674211534999998</c:v>
                </c:pt>
                <c:pt idx="8336">
                  <c:v>141.24002971900001</c:v>
                </c:pt>
                <c:pt idx="8337">
                  <c:v>58.703070541999999</c:v>
                </c:pt>
                <c:pt idx="8338">
                  <c:v>86.883719475000007</c:v>
                </c:pt>
                <c:pt idx="8339">
                  <c:v>188.064576206</c:v>
                </c:pt>
                <c:pt idx="8340">
                  <c:v>-25.615700608000001</c:v>
                </c:pt>
                <c:pt idx="8341">
                  <c:v>-82.849653125000003</c:v>
                </c:pt>
                <c:pt idx="8342">
                  <c:v>33.250608733999997</c:v>
                </c:pt>
                <c:pt idx="8343">
                  <c:v>125.391447908</c:v>
                </c:pt>
                <c:pt idx="8344">
                  <c:v>59.465838331999997</c:v>
                </c:pt>
                <c:pt idx="8345">
                  <c:v>66.255684340000002</c:v>
                </c:pt>
                <c:pt idx="8346">
                  <c:v>230.62748810900001</c:v>
                </c:pt>
                <c:pt idx="8347">
                  <c:v>26.623010478000001</c:v>
                </c:pt>
                <c:pt idx="8348">
                  <c:v>-4.1570201669999998</c:v>
                </c:pt>
                <c:pt idx="8349">
                  <c:v>112.950061209</c:v>
                </c:pt>
                <c:pt idx="8350">
                  <c:v>151.32289149100001</c:v>
                </c:pt>
                <c:pt idx="8351">
                  <c:v>48.479315782999997</c:v>
                </c:pt>
                <c:pt idx="8352">
                  <c:v>125.091102595</c:v>
                </c:pt>
                <c:pt idx="8353">
                  <c:v>245.68676782599999</c:v>
                </c:pt>
                <c:pt idx="8354">
                  <c:v>67.016853075</c:v>
                </c:pt>
                <c:pt idx="8355">
                  <c:v>-6.2297397209999996</c:v>
                </c:pt>
                <c:pt idx="8356">
                  <c:v>-25.537874412000001</c:v>
                </c:pt>
                <c:pt idx="8357">
                  <c:v>16.889237548000001</c:v>
                </c:pt>
                <c:pt idx="8358">
                  <c:v>77.627088997000001</c:v>
                </c:pt>
                <c:pt idx="8359">
                  <c:v>63.92471724</c:v>
                </c:pt>
                <c:pt idx="8360">
                  <c:v>129.52487137</c:v>
                </c:pt>
                <c:pt idx="8361">
                  <c:v>145.71229639200001</c:v>
                </c:pt>
                <c:pt idx="8362">
                  <c:v>18.902226508999998</c:v>
                </c:pt>
                <c:pt idx="8363">
                  <c:v>0.75393860800000001</c:v>
                </c:pt>
                <c:pt idx="8364">
                  <c:v>70.111758459000001</c:v>
                </c:pt>
                <c:pt idx="8365">
                  <c:v>169.90165028300001</c:v>
                </c:pt>
                <c:pt idx="8366">
                  <c:v>98.263781800999993</c:v>
                </c:pt>
                <c:pt idx="8367">
                  <c:v>99.809610312999993</c:v>
                </c:pt>
                <c:pt idx="8368">
                  <c:v>236.16904762600001</c:v>
                </c:pt>
                <c:pt idx="8369">
                  <c:v>-11.700317178000001</c:v>
                </c:pt>
                <c:pt idx="8370">
                  <c:v>-64.768655963</c:v>
                </c:pt>
                <c:pt idx="8371">
                  <c:v>61.345455274000003</c:v>
                </c:pt>
                <c:pt idx="8372">
                  <c:v>116.262028055</c:v>
                </c:pt>
                <c:pt idx="8373">
                  <c:v>0.38762028700000001</c:v>
                </c:pt>
                <c:pt idx="8374">
                  <c:v>63.303525671000003</c:v>
                </c:pt>
                <c:pt idx="8375">
                  <c:v>226.42160113</c:v>
                </c:pt>
                <c:pt idx="8376">
                  <c:v>16.783381770999998</c:v>
                </c:pt>
                <c:pt idx="8377">
                  <c:v>-45.027980679999999</c:v>
                </c:pt>
                <c:pt idx="8378">
                  <c:v>29.872800787999999</c:v>
                </c:pt>
                <c:pt idx="8379">
                  <c:v>98.605719922999995</c:v>
                </c:pt>
                <c:pt idx="8380">
                  <c:v>73.505884367999997</c:v>
                </c:pt>
                <c:pt idx="8381">
                  <c:v>109.185456104</c:v>
                </c:pt>
                <c:pt idx="8382">
                  <c:v>190.88515680500001</c:v>
                </c:pt>
                <c:pt idx="8383">
                  <c:v>114.155687274</c:v>
                </c:pt>
                <c:pt idx="8384">
                  <c:v>58.453758559999997</c:v>
                </c:pt>
                <c:pt idx="8385">
                  <c:v>10.804093045</c:v>
                </c:pt>
                <c:pt idx="8386">
                  <c:v>2.4832094599999999</c:v>
                </c:pt>
                <c:pt idx="8387">
                  <c:v>88.477480556000003</c:v>
                </c:pt>
                <c:pt idx="8388">
                  <c:v>70.977915295000003</c:v>
                </c:pt>
                <c:pt idx="8389">
                  <c:v>118.74150985599999</c:v>
                </c:pt>
                <c:pt idx="8390">
                  <c:v>156.46675568000001</c:v>
                </c:pt>
                <c:pt idx="8391">
                  <c:v>-66.726778574999997</c:v>
                </c:pt>
                <c:pt idx="8392">
                  <c:v>-82.102312011999999</c:v>
                </c:pt>
                <c:pt idx="8393">
                  <c:v>73.411416740999996</c:v>
                </c:pt>
                <c:pt idx="8394">
                  <c:v>152.02757208</c:v>
                </c:pt>
                <c:pt idx="8395">
                  <c:v>37.300889376000001</c:v>
                </c:pt>
                <c:pt idx="8396">
                  <c:v>41.135565985</c:v>
                </c:pt>
                <c:pt idx="8397">
                  <c:v>263.14439879899999</c:v>
                </c:pt>
                <c:pt idx="8398">
                  <c:v>54.841713249000001</c:v>
                </c:pt>
                <c:pt idx="8399">
                  <c:v>-15.514644101</c:v>
                </c:pt>
                <c:pt idx="8400">
                  <c:v>70.791476231000004</c:v>
                </c:pt>
                <c:pt idx="8401">
                  <c:v>143.770414894</c:v>
                </c:pt>
                <c:pt idx="8402">
                  <c:v>76.593661264999994</c:v>
                </c:pt>
                <c:pt idx="8403">
                  <c:v>134.97875526000001</c:v>
                </c:pt>
                <c:pt idx="8404">
                  <c:v>210.40624499399999</c:v>
                </c:pt>
                <c:pt idx="8405">
                  <c:v>31.304262165000001</c:v>
                </c:pt>
                <c:pt idx="8406">
                  <c:v>5.314523909</c:v>
                </c:pt>
                <c:pt idx="8407">
                  <c:v>15.002203612000001</c:v>
                </c:pt>
                <c:pt idx="8408">
                  <c:v>26.735515237000001</c:v>
                </c:pt>
                <c:pt idx="8409">
                  <c:v>42.899612969000003</c:v>
                </c:pt>
                <c:pt idx="8410">
                  <c:v>79.382440771999995</c:v>
                </c:pt>
                <c:pt idx="8411">
                  <c:v>189.87355455299999</c:v>
                </c:pt>
                <c:pt idx="8412">
                  <c:v>163.08928821399999</c:v>
                </c:pt>
                <c:pt idx="8413">
                  <c:v>16.232955946000001</c:v>
                </c:pt>
                <c:pt idx="8414">
                  <c:v>-1.26719721</c:v>
                </c:pt>
                <c:pt idx="8415">
                  <c:v>97.600009217999997</c:v>
                </c:pt>
                <c:pt idx="8416">
                  <c:v>206.90819959699999</c:v>
                </c:pt>
                <c:pt idx="8417">
                  <c:v>100.24942303900001</c:v>
                </c:pt>
                <c:pt idx="8418">
                  <c:v>80.291329622000006</c:v>
                </c:pt>
                <c:pt idx="8419">
                  <c:v>243.471563648</c:v>
                </c:pt>
                <c:pt idx="8420">
                  <c:v>19.820794861</c:v>
                </c:pt>
                <c:pt idx="8421">
                  <c:v>-50.345850400000003</c:v>
                </c:pt>
                <c:pt idx="8422">
                  <c:v>37.771076634000003</c:v>
                </c:pt>
                <c:pt idx="8423">
                  <c:v>104.80714189</c:v>
                </c:pt>
                <c:pt idx="8424">
                  <c:v>40.904185687999998</c:v>
                </c:pt>
                <c:pt idx="8425">
                  <c:v>96.271593095</c:v>
                </c:pt>
                <c:pt idx="8426">
                  <c:v>228.167247057</c:v>
                </c:pt>
                <c:pt idx="8427">
                  <c:v>3.6484113480000002</c:v>
                </c:pt>
                <c:pt idx="8428">
                  <c:v>-22.797521578000001</c:v>
                </c:pt>
                <c:pt idx="8429">
                  <c:v>96.197562856999994</c:v>
                </c:pt>
                <c:pt idx="8430">
                  <c:v>143.443055372</c:v>
                </c:pt>
                <c:pt idx="8431">
                  <c:v>58.336826932000001</c:v>
                </c:pt>
                <c:pt idx="8432">
                  <c:v>109.75187707800001</c:v>
                </c:pt>
                <c:pt idx="8433">
                  <c:v>242.367002633</c:v>
                </c:pt>
                <c:pt idx="8434">
                  <c:v>135.91467228100001</c:v>
                </c:pt>
                <c:pt idx="8435">
                  <c:v>51.651261153999997</c:v>
                </c:pt>
                <c:pt idx="8436">
                  <c:v>-20.549891758000001</c:v>
                </c:pt>
                <c:pt idx="8437">
                  <c:v>7.9849662649999997</c:v>
                </c:pt>
                <c:pt idx="8438">
                  <c:v>115.329132462</c:v>
                </c:pt>
                <c:pt idx="8439">
                  <c:v>83.483660272999998</c:v>
                </c:pt>
                <c:pt idx="8440">
                  <c:v>98.507790459000006</c:v>
                </c:pt>
                <c:pt idx="8441">
                  <c:v>143.14173857500001</c:v>
                </c:pt>
                <c:pt idx="8442">
                  <c:v>-24.982211251999999</c:v>
                </c:pt>
                <c:pt idx="8443">
                  <c:v>-32.707312881</c:v>
                </c:pt>
                <c:pt idx="8444">
                  <c:v>78.316120522000006</c:v>
                </c:pt>
                <c:pt idx="8445">
                  <c:v>142.42282535699999</c:v>
                </c:pt>
                <c:pt idx="8446">
                  <c:v>68.555059936999996</c:v>
                </c:pt>
                <c:pt idx="8447">
                  <c:v>91.990841845000006</c:v>
                </c:pt>
                <c:pt idx="8448">
                  <c:v>276.992569898</c:v>
                </c:pt>
                <c:pt idx="8449">
                  <c:v>28.946477738999999</c:v>
                </c:pt>
                <c:pt idx="8450">
                  <c:v>-30.279397501999998</c:v>
                </c:pt>
                <c:pt idx="8451">
                  <c:v>101.244502947</c:v>
                </c:pt>
                <c:pt idx="8452">
                  <c:v>169.23951366099999</c:v>
                </c:pt>
                <c:pt idx="8453">
                  <c:v>58.100003002000001</c:v>
                </c:pt>
                <c:pt idx="8454">
                  <c:v>104.19285594599999</c:v>
                </c:pt>
                <c:pt idx="8455">
                  <c:v>234.849410019</c:v>
                </c:pt>
                <c:pt idx="8456">
                  <c:v>58.777027666999999</c:v>
                </c:pt>
                <c:pt idx="8457">
                  <c:v>8.7137109650000006</c:v>
                </c:pt>
                <c:pt idx="8458">
                  <c:v>2.3181986540000001</c:v>
                </c:pt>
                <c:pt idx="8459">
                  <c:v>42.335590887000002</c:v>
                </c:pt>
                <c:pt idx="8460">
                  <c:v>85.255237492000006</c:v>
                </c:pt>
                <c:pt idx="8461">
                  <c:v>124.85504145</c:v>
                </c:pt>
                <c:pt idx="8462">
                  <c:v>195.138769376</c:v>
                </c:pt>
                <c:pt idx="8463">
                  <c:v>151.24257385499999</c:v>
                </c:pt>
                <c:pt idx="8464">
                  <c:v>61.671499933</c:v>
                </c:pt>
                <c:pt idx="8465">
                  <c:v>56.787885555999999</c:v>
                </c:pt>
                <c:pt idx="8466">
                  <c:v>104.701647459</c:v>
                </c:pt>
                <c:pt idx="8467">
                  <c:v>180.35730703199999</c:v>
                </c:pt>
                <c:pt idx="8468">
                  <c:v>107.759906258</c:v>
                </c:pt>
                <c:pt idx="8469">
                  <c:v>139.24097059299999</c:v>
                </c:pt>
                <c:pt idx="8470">
                  <c:v>261.86075972700002</c:v>
                </c:pt>
                <c:pt idx="8471">
                  <c:v>3.8229854940000001</c:v>
                </c:pt>
                <c:pt idx="8472">
                  <c:v>-67.410804902999999</c:v>
                </c:pt>
                <c:pt idx="8473">
                  <c:v>74.592956321000003</c:v>
                </c:pt>
                <c:pt idx="8474">
                  <c:v>160.48277677900001</c:v>
                </c:pt>
                <c:pt idx="8475">
                  <c:v>65.098373703999997</c:v>
                </c:pt>
                <c:pt idx="8476">
                  <c:v>74.168947884999994</c:v>
                </c:pt>
                <c:pt idx="8477">
                  <c:v>256.04983275000001</c:v>
                </c:pt>
                <c:pt idx="8478">
                  <c:v>67.441431804999993</c:v>
                </c:pt>
                <c:pt idx="8479">
                  <c:v>27.134238060000001</c:v>
                </c:pt>
                <c:pt idx="8480">
                  <c:v>109.35974893300001</c:v>
                </c:pt>
                <c:pt idx="8481">
                  <c:v>155.38342375100001</c:v>
                </c:pt>
                <c:pt idx="8482">
                  <c:v>103.990516899</c:v>
                </c:pt>
                <c:pt idx="8483">
                  <c:v>172.91497948</c:v>
                </c:pt>
                <c:pt idx="8484">
                  <c:v>261.98600633699999</c:v>
                </c:pt>
                <c:pt idx="8485">
                  <c:v>109.178305264</c:v>
                </c:pt>
                <c:pt idx="8486">
                  <c:v>59.263892374999998</c:v>
                </c:pt>
                <c:pt idx="8487">
                  <c:v>31.255472876999999</c:v>
                </c:pt>
                <c:pt idx="8488">
                  <c:v>43.591842038999999</c:v>
                </c:pt>
                <c:pt idx="8489">
                  <c:v>99.462551062000003</c:v>
                </c:pt>
                <c:pt idx="8490">
                  <c:v>76.793116296999997</c:v>
                </c:pt>
                <c:pt idx="8491">
                  <c:v>169.60160957799999</c:v>
                </c:pt>
                <c:pt idx="8492">
                  <c:v>201.44896927100001</c:v>
                </c:pt>
                <c:pt idx="8493">
                  <c:v>14.024187166999999</c:v>
                </c:pt>
                <c:pt idx="8494">
                  <c:v>-20.105283494999998</c:v>
                </c:pt>
                <c:pt idx="8495">
                  <c:v>115.414258933</c:v>
                </c:pt>
                <c:pt idx="8496">
                  <c:v>219.86188644999999</c:v>
                </c:pt>
                <c:pt idx="8497">
                  <c:v>125.04278818500001</c:v>
                </c:pt>
                <c:pt idx="8498">
                  <c:v>96.195133206999998</c:v>
                </c:pt>
                <c:pt idx="8499">
                  <c:v>285.02963178700003</c:v>
                </c:pt>
                <c:pt idx="8500">
                  <c:v>74.631677805999999</c:v>
                </c:pt>
                <c:pt idx="8501">
                  <c:v>18.080709076000002</c:v>
                </c:pt>
                <c:pt idx="8502">
                  <c:v>109.276711963</c:v>
                </c:pt>
                <c:pt idx="8503">
                  <c:v>149.865983094</c:v>
                </c:pt>
                <c:pt idx="8504">
                  <c:v>70.884125119000004</c:v>
                </c:pt>
                <c:pt idx="8505">
                  <c:v>155.474705121</c:v>
                </c:pt>
                <c:pt idx="8506">
                  <c:v>265.05408721700002</c:v>
                </c:pt>
                <c:pt idx="8507">
                  <c:v>39.327710635999999</c:v>
                </c:pt>
                <c:pt idx="8508">
                  <c:v>-3.4997471999999998</c:v>
                </c:pt>
                <c:pt idx="8509">
                  <c:v>63.084957793000001</c:v>
                </c:pt>
                <c:pt idx="8510">
                  <c:v>113.12704475300001</c:v>
                </c:pt>
                <c:pt idx="8511">
                  <c:v>98.417746664999996</c:v>
                </c:pt>
                <c:pt idx="8512">
                  <c:v>115.843952324</c:v>
                </c:pt>
                <c:pt idx="8513">
                  <c:v>235.010172235</c:v>
                </c:pt>
                <c:pt idx="8514">
                  <c:v>202.22693049599999</c:v>
                </c:pt>
                <c:pt idx="8515">
                  <c:v>102.856567333</c:v>
                </c:pt>
                <c:pt idx="8516">
                  <c:v>43.709775274999998</c:v>
                </c:pt>
                <c:pt idx="8517">
                  <c:v>82.970405768000006</c:v>
                </c:pt>
                <c:pt idx="8518">
                  <c:v>205.57823032300001</c:v>
                </c:pt>
                <c:pt idx="8519">
                  <c:v>150.63356055400001</c:v>
                </c:pt>
                <c:pt idx="8520">
                  <c:v>143.645429194</c:v>
                </c:pt>
                <c:pt idx="8521">
                  <c:v>225.38656402699999</c:v>
                </c:pt>
                <c:pt idx="8522">
                  <c:v>13.96527122</c:v>
                </c:pt>
                <c:pt idx="8523">
                  <c:v>-16.101731649000001</c:v>
                </c:pt>
                <c:pt idx="8524">
                  <c:v>106.162853582</c:v>
                </c:pt>
                <c:pt idx="8525">
                  <c:v>153.367986737</c:v>
                </c:pt>
                <c:pt idx="8526">
                  <c:v>68.610458624000003</c:v>
                </c:pt>
                <c:pt idx="8527">
                  <c:v>118.92045649000001</c:v>
                </c:pt>
                <c:pt idx="8528">
                  <c:v>306.99881958100002</c:v>
                </c:pt>
                <c:pt idx="8529">
                  <c:v>76.636974834</c:v>
                </c:pt>
                <c:pt idx="8530">
                  <c:v>13.366933338000001</c:v>
                </c:pt>
                <c:pt idx="8531">
                  <c:v>140.604516276</c:v>
                </c:pt>
                <c:pt idx="8532">
                  <c:v>216.25238916699999</c:v>
                </c:pt>
                <c:pt idx="8533">
                  <c:v>131.63318785199999</c:v>
                </c:pt>
                <c:pt idx="8534">
                  <c:v>156.48111315099999</c:v>
                </c:pt>
                <c:pt idx="8535">
                  <c:v>266.04681138299998</c:v>
                </c:pt>
                <c:pt idx="8536">
                  <c:v>139.420861473</c:v>
                </c:pt>
                <c:pt idx="8537">
                  <c:v>90.627398872000001</c:v>
                </c:pt>
                <c:pt idx="8538">
                  <c:v>29.471412772000001</c:v>
                </c:pt>
                <c:pt idx="8539">
                  <c:v>28.225055194999999</c:v>
                </c:pt>
                <c:pt idx="8540">
                  <c:v>113.03230486299999</c:v>
                </c:pt>
                <c:pt idx="8541">
                  <c:v>131.92864936300001</c:v>
                </c:pt>
                <c:pt idx="8542">
                  <c:v>29.064696151</c:v>
                </c:pt>
                <c:pt idx="8543">
                  <c:v>9.5250305520000005</c:v>
                </c:pt>
                <c:pt idx="8544">
                  <c:v>-139.52856213300001</c:v>
                </c:pt>
                <c:pt idx="8545">
                  <c:v>-123.848741057</c:v>
                </c:pt>
                <c:pt idx="8546">
                  <c:v>-5.9260878320000003</c:v>
                </c:pt>
                <c:pt idx="8547">
                  <c:v>64.147953872000002</c:v>
                </c:pt>
                <c:pt idx="8548">
                  <c:v>-49.073776754999997</c:v>
                </c:pt>
                <c:pt idx="8549">
                  <c:v>-29.263075038</c:v>
                </c:pt>
                <c:pt idx="8550">
                  <c:v>166.79242637199999</c:v>
                </c:pt>
                <c:pt idx="8551">
                  <c:v>-81.113486260000002</c:v>
                </c:pt>
                <c:pt idx="8552">
                  <c:v>-177.10401652900001</c:v>
                </c:pt>
                <c:pt idx="8553">
                  <c:v>-63.403980562000001</c:v>
                </c:pt>
                <c:pt idx="8554">
                  <c:v>23.136908572999999</c:v>
                </c:pt>
                <c:pt idx="8555">
                  <c:v>-59.079569489000001</c:v>
                </c:pt>
                <c:pt idx="8556">
                  <c:v>-23.635817714000002</c:v>
                </c:pt>
                <c:pt idx="8557">
                  <c:v>91.367531405999998</c:v>
                </c:pt>
                <c:pt idx="8558">
                  <c:v>-91.975457108000001</c:v>
                </c:pt>
                <c:pt idx="8559">
                  <c:v>-115.585175549</c:v>
                </c:pt>
                <c:pt idx="8560">
                  <c:v>-57.598132837000001</c:v>
                </c:pt>
                <c:pt idx="8561">
                  <c:v>-37.202740706</c:v>
                </c:pt>
                <c:pt idx="8562">
                  <c:v>-51.665229635999999</c:v>
                </c:pt>
                <c:pt idx="8563">
                  <c:v>20.077331196999999</c:v>
                </c:pt>
                <c:pt idx="8564">
                  <c:v>129.52286730099999</c:v>
                </c:pt>
                <c:pt idx="8565">
                  <c:v>34.272215350000003</c:v>
                </c:pt>
                <c:pt idx="8566">
                  <c:v>-57.254745344</c:v>
                </c:pt>
                <c:pt idx="8567">
                  <c:v>-79.535859789</c:v>
                </c:pt>
                <c:pt idx="8568">
                  <c:v>-36.889943692999999</c:v>
                </c:pt>
                <c:pt idx="8569">
                  <c:v>54.883878654</c:v>
                </c:pt>
                <c:pt idx="8570">
                  <c:v>-24.810325561999999</c:v>
                </c:pt>
                <c:pt idx="8571">
                  <c:v>9.5205142120000001</c:v>
                </c:pt>
                <c:pt idx="8572">
                  <c:v>110.50879109100001</c:v>
                </c:pt>
                <c:pt idx="8573">
                  <c:v>-105.10334418399999</c:v>
                </c:pt>
                <c:pt idx="8574">
                  <c:v>-163.801566455</c:v>
                </c:pt>
                <c:pt idx="8575">
                  <c:v>-41.218257805</c:v>
                </c:pt>
                <c:pt idx="8576">
                  <c:v>54.821828314999998</c:v>
                </c:pt>
                <c:pt idx="8577">
                  <c:v>-11.629608207</c:v>
                </c:pt>
                <c:pt idx="8578">
                  <c:v>-7.3827623989999998</c:v>
                </c:pt>
                <c:pt idx="8579">
                  <c:v>160.502470711</c:v>
                </c:pt>
                <c:pt idx="8580">
                  <c:v>-38.22197293</c:v>
                </c:pt>
                <c:pt idx="8581">
                  <c:v>-68.045672737999993</c:v>
                </c:pt>
                <c:pt idx="8582">
                  <c:v>46.364467138000002</c:v>
                </c:pt>
                <c:pt idx="8583">
                  <c:v>83.544441737</c:v>
                </c:pt>
                <c:pt idx="8584">
                  <c:v>-11.710455753</c:v>
                </c:pt>
                <c:pt idx="8585">
                  <c:v>68.644385659999998</c:v>
                </c:pt>
                <c:pt idx="8586">
                  <c:v>187.027164446</c:v>
                </c:pt>
                <c:pt idx="8587">
                  <c:v>6.2023269299999999</c:v>
                </c:pt>
                <c:pt idx="8588">
                  <c:v>-63.527898454000002</c:v>
                </c:pt>
                <c:pt idx="8589">
                  <c:v>-77.244719128</c:v>
                </c:pt>
                <c:pt idx="8590">
                  <c:v>-34.131537864000002</c:v>
                </c:pt>
                <c:pt idx="8591">
                  <c:v>24.999455266999998</c:v>
                </c:pt>
                <c:pt idx="8592">
                  <c:v>10.083047413999999</c:v>
                </c:pt>
                <c:pt idx="8593">
                  <c:v>83.294937020999996</c:v>
                </c:pt>
                <c:pt idx="8594">
                  <c:v>101.77458154</c:v>
                </c:pt>
                <c:pt idx="8595">
                  <c:v>-26.344987197999998</c:v>
                </c:pt>
                <c:pt idx="8596">
                  <c:v>-46.887760901999997</c:v>
                </c:pt>
                <c:pt idx="8597">
                  <c:v>26.181796418000001</c:v>
                </c:pt>
                <c:pt idx="8598">
                  <c:v>132.00071456800001</c:v>
                </c:pt>
                <c:pt idx="8599">
                  <c:v>61.549658845000003</c:v>
                </c:pt>
                <c:pt idx="8600">
                  <c:v>60.189771935000003</c:v>
                </c:pt>
                <c:pt idx="8601">
                  <c:v>196.02472754199999</c:v>
                </c:pt>
                <c:pt idx="8602">
                  <c:v>-44.717389621999999</c:v>
                </c:pt>
                <c:pt idx="8603">
                  <c:v>-94.781833367999994</c:v>
                </c:pt>
                <c:pt idx="8604">
                  <c:v>29.412317654999999</c:v>
                </c:pt>
                <c:pt idx="8605">
                  <c:v>82.474315726</c:v>
                </c:pt>
                <c:pt idx="8606">
                  <c:v>-28.885916482999999</c:v>
                </c:pt>
                <c:pt idx="8607">
                  <c:v>39.998235780999998</c:v>
                </c:pt>
                <c:pt idx="8608">
                  <c:v>202.27358293500001</c:v>
                </c:pt>
                <c:pt idx="8609">
                  <c:v>-9.8623900179999993</c:v>
                </c:pt>
                <c:pt idx="8610">
                  <c:v>-72.119763125999995</c:v>
                </c:pt>
                <c:pt idx="8611">
                  <c:v>9.9575950570000007</c:v>
                </c:pt>
                <c:pt idx="8612">
                  <c:v>81.554109457999999</c:v>
                </c:pt>
                <c:pt idx="8613">
                  <c:v>55.652062616000002</c:v>
                </c:pt>
                <c:pt idx="8614">
                  <c:v>88.967406181000001</c:v>
                </c:pt>
                <c:pt idx="8615">
                  <c:v>175.686269756</c:v>
                </c:pt>
                <c:pt idx="8616">
                  <c:v>103.763400807</c:v>
                </c:pt>
                <c:pt idx="8617">
                  <c:v>48.136069016999997</c:v>
                </c:pt>
                <c:pt idx="8618">
                  <c:v>-2.437692465</c:v>
                </c:pt>
                <c:pt idx="8619">
                  <c:v>-10.899634199999999</c:v>
                </c:pt>
                <c:pt idx="8620">
                  <c:v>82.777363687000005</c:v>
                </c:pt>
                <c:pt idx="8621">
                  <c:v>68.507614794000006</c:v>
                </c:pt>
                <c:pt idx="8622">
                  <c:v>113.54312785800001</c:v>
                </c:pt>
                <c:pt idx="8623">
                  <c:v>149.04113560900001</c:v>
                </c:pt>
                <c:pt idx="8624">
                  <c:v>-68.921777121000005</c:v>
                </c:pt>
                <c:pt idx="8625">
                  <c:v>-79.278909424999995</c:v>
                </c:pt>
                <c:pt idx="8626">
                  <c:v>75.887655644000006</c:v>
                </c:pt>
                <c:pt idx="8627">
                  <c:v>152.305101119</c:v>
                </c:pt>
                <c:pt idx="8628">
                  <c:v>38.138234881000002</c:v>
                </c:pt>
                <c:pt idx="8629">
                  <c:v>49.819916178</c:v>
                </c:pt>
                <c:pt idx="8630">
                  <c:v>273.14358878399997</c:v>
                </c:pt>
                <c:pt idx="8631">
                  <c:v>62.710033291000002</c:v>
                </c:pt>
                <c:pt idx="8632">
                  <c:v>-9.7367394839999992</c:v>
                </c:pt>
                <c:pt idx="8633">
                  <c:v>81.753091382999997</c:v>
                </c:pt>
                <c:pt idx="8634">
                  <c:v>159.83187042500001</c:v>
                </c:pt>
                <c:pt idx="8635">
                  <c:v>93.110845286</c:v>
                </c:pt>
                <c:pt idx="8636">
                  <c:v>148.48227407499999</c:v>
                </c:pt>
                <c:pt idx="8637">
                  <c:v>224.88224408100001</c:v>
                </c:pt>
                <c:pt idx="8638">
                  <c:v>52.821433263000003</c:v>
                </c:pt>
                <c:pt idx="8639">
                  <c:v>28.796207859999999</c:v>
                </c:pt>
                <c:pt idx="8640">
                  <c:v>35.745245279000002</c:v>
                </c:pt>
                <c:pt idx="8641">
                  <c:v>45.480103219999997</c:v>
                </c:pt>
                <c:pt idx="8642">
                  <c:v>67.751994909000004</c:v>
                </c:pt>
                <c:pt idx="8643">
                  <c:v>109.885057891</c:v>
                </c:pt>
                <c:pt idx="8644">
                  <c:v>218.81601147399999</c:v>
                </c:pt>
                <c:pt idx="8645">
                  <c:v>189.04704818799999</c:v>
                </c:pt>
                <c:pt idx="8646">
                  <c:v>43.864564129000001</c:v>
                </c:pt>
                <c:pt idx="8647">
                  <c:v>33.300192995000003</c:v>
                </c:pt>
                <c:pt idx="8648">
                  <c:v>134.162605042</c:v>
                </c:pt>
                <c:pt idx="8649">
                  <c:v>241.683813907</c:v>
                </c:pt>
                <c:pt idx="8650">
                  <c:v>132.80397614200001</c:v>
                </c:pt>
                <c:pt idx="8651">
                  <c:v>119.571379673</c:v>
                </c:pt>
                <c:pt idx="8652">
                  <c:v>287.01545151200003</c:v>
                </c:pt>
                <c:pt idx="8653">
                  <c:v>62.314351502999997</c:v>
                </c:pt>
                <c:pt idx="8654">
                  <c:v>-10.80136843</c:v>
                </c:pt>
                <c:pt idx="8655">
                  <c:v>78.798424216000001</c:v>
                </c:pt>
                <c:pt idx="8656">
                  <c:v>153.075355594</c:v>
                </c:pt>
                <c:pt idx="8657">
                  <c:v>91.749269311999996</c:v>
                </c:pt>
                <c:pt idx="8658">
                  <c:v>144.48155399800001</c:v>
                </c:pt>
                <c:pt idx="8659">
                  <c:v>273.95072547900003</c:v>
                </c:pt>
                <c:pt idx="8660">
                  <c:v>56.570785188000002</c:v>
                </c:pt>
                <c:pt idx="8661">
                  <c:v>34.326127348</c:v>
                </c:pt>
                <c:pt idx="8662">
                  <c:v>151.99926289699999</c:v>
                </c:pt>
                <c:pt idx="8663">
                  <c:v>196.56778563500001</c:v>
                </c:pt>
                <c:pt idx="8664">
                  <c:v>113.87182168299999</c:v>
                </c:pt>
                <c:pt idx="8665">
                  <c:v>173.27324957799999</c:v>
                </c:pt>
                <c:pt idx="8666">
                  <c:v>306.43255260799998</c:v>
                </c:pt>
                <c:pt idx="8667">
                  <c:v>197.13298789199999</c:v>
                </c:pt>
                <c:pt idx="8668">
                  <c:v>111.491927193</c:v>
                </c:pt>
                <c:pt idx="8669">
                  <c:v>46.047421251999999</c:v>
                </c:pt>
                <c:pt idx="8670">
                  <c:v>78.896561740999999</c:v>
                </c:pt>
                <c:pt idx="8671">
                  <c:v>185.92017514899999</c:v>
                </c:pt>
                <c:pt idx="8672">
                  <c:v>150.82121713199999</c:v>
                </c:pt>
                <c:pt idx="8673">
                  <c:v>168.609649104</c:v>
                </c:pt>
                <c:pt idx="8674">
                  <c:v>220.247039261</c:v>
                </c:pt>
                <c:pt idx="8675">
                  <c:v>52.633805707</c:v>
                </c:pt>
                <c:pt idx="8676">
                  <c:v>41.708960525000002</c:v>
                </c:pt>
                <c:pt idx="8677">
                  <c:v>150.703351191</c:v>
                </c:pt>
                <c:pt idx="8678">
                  <c:v>222.33162363</c:v>
                </c:pt>
                <c:pt idx="8679">
                  <c:v>153.47567332200001</c:v>
                </c:pt>
                <c:pt idx="8680">
                  <c:v>174.98483354199999</c:v>
                </c:pt>
                <c:pt idx="8681">
                  <c:v>356.43765812700002</c:v>
                </c:pt>
                <c:pt idx="8682">
                  <c:v>112.520284485</c:v>
                </c:pt>
                <c:pt idx="8683">
                  <c:v>59.559702063000003</c:v>
                </c:pt>
                <c:pt idx="8684">
                  <c:v>191.79846518599999</c:v>
                </c:pt>
                <c:pt idx="8685">
                  <c:v>256.92565019199998</c:v>
                </c:pt>
                <c:pt idx="8686">
                  <c:v>143.68270217599999</c:v>
                </c:pt>
                <c:pt idx="8687">
                  <c:v>289.101448409</c:v>
                </c:pt>
                <c:pt idx="8688">
                  <c:v>421.00687344900001</c:v>
                </c:pt>
                <c:pt idx="8689">
                  <c:v>241.01107929899999</c:v>
                </c:pt>
                <c:pt idx="8690">
                  <c:v>186.71775258</c:v>
                </c:pt>
                <c:pt idx="8691">
                  <c:v>181.78215940000001</c:v>
                </c:pt>
                <c:pt idx="8692">
                  <c:v>226.75420170000001</c:v>
                </c:pt>
                <c:pt idx="8693">
                  <c:v>269.88583506499998</c:v>
                </c:pt>
                <c:pt idx="8694">
                  <c:v>304.50167758399999</c:v>
                </c:pt>
                <c:pt idx="8695">
                  <c:v>371.16267506999998</c:v>
                </c:pt>
                <c:pt idx="8696">
                  <c:v>334.63094209600001</c:v>
                </c:pt>
                <c:pt idx="8697">
                  <c:v>246.24889201100001</c:v>
                </c:pt>
                <c:pt idx="8698">
                  <c:v>237.755482637</c:v>
                </c:pt>
                <c:pt idx="8699">
                  <c:v>281.11201030900003</c:v>
                </c:pt>
                <c:pt idx="8700">
                  <c:v>359.45082079399998</c:v>
                </c:pt>
                <c:pt idx="8701">
                  <c:v>292.60218368800003</c:v>
                </c:pt>
                <c:pt idx="8702">
                  <c:v>193.532728652</c:v>
                </c:pt>
                <c:pt idx="8703">
                  <c:v>310.82308270099998</c:v>
                </c:pt>
                <c:pt idx="8704">
                  <c:v>51.181001922</c:v>
                </c:pt>
                <c:pt idx="8705">
                  <c:v>-13.116309434</c:v>
                </c:pt>
                <c:pt idx="8706">
                  <c:v>130.660714122</c:v>
                </c:pt>
                <c:pt idx="8707">
                  <c:v>213.73778546599999</c:v>
                </c:pt>
                <c:pt idx="8708">
                  <c:v>114.435451098</c:v>
                </c:pt>
                <c:pt idx="8709">
                  <c:v>127.533892091</c:v>
                </c:pt>
                <c:pt idx="8710">
                  <c:v>313.96332798700001</c:v>
                </c:pt>
                <c:pt idx="8711">
                  <c:v>123.522016987</c:v>
                </c:pt>
                <c:pt idx="8712">
                  <c:v>79.364197583000006</c:v>
                </c:pt>
                <c:pt idx="8713">
                  <c:v>159.26999858100001</c:v>
                </c:pt>
                <c:pt idx="8714">
                  <c:v>212.33792456</c:v>
                </c:pt>
                <c:pt idx="8715">
                  <c:v>163.855985535</c:v>
                </c:pt>
                <c:pt idx="8716">
                  <c:v>229.431127629</c:v>
                </c:pt>
                <c:pt idx="8717">
                  <c:v>314.54107055999998</c:v>
                </c:pt>
                <c:pt idx="8718">
                  <c:v>165.90651769499999</c:v>
                </c:pt>
                <c:pt idx="8719">
                  <c:v>119.944482153</c:v>
                </c:pt>
                <c:pt idx="8720">
                  <c:v>90.759444125000002</c:v>
                </c:pt>
                <c:pt idx="8721">
                  <c:v>99.242589948000003</c:v>
                </c:pt>
                <c:pt idx="8722">
                  <c:v>154.009189174</c:v>
                </c:pt>
                <c:pt idx="8723">
                  <c:v>138.485890044</c:v>
                </c:pt>
                <c:pt idx="8724">
                  <c:v>219.29959105099999</c:v>
                </c:pt>
                <c:pt idx="8725">
                  <c:v>247.413502459</c:v>
                </c:pt>
                <c:pt idx="8726">
                  <c:v>58.079167028999997</c:v>
                </c:pt>
                <c:pt idx="8727">
                  <c:v>28.531353384999999</c:v>
                </c:pt>
                <c:pt idx="8728">
                  <c:v>168.36856891599999</c:v>
                </c:pt>
                <c:pt idx="8729">
                  <c:v>273.07468627700001</c:v>
                </c:pt>
                <c:pt idx="8730">
                  <c:v>175.47657580500001</c:v>
                </c:pt>
                <c:pt idx="8731">
                  <c:v>146.92052878800001</c:v>
                </c:pt>
                <c:pt idx="8732">
                  <c:v>341.99018365199998</c:v>
                </c:pt>
                <c:pt idx="8733">
                  <c:v>132.47662939599999</c:v>
                </c:pt>
                <c:pt idx="8734">
                  <c:v>73.824982826999999</c:v>
                </c:pt>
                <c:pt idx="8735">
                  <c:v>162.18785705499999</c:v>
                </c:pt>
                <c:pt idx="8736">
                  <c:v>207.43557352100001</c:v>
                </c:pt>
                <c:pt idx="8737">
                  <c:v>133.43133053400001</c:v>
                </c:pt>
                <c:pt idx="8738">
                  <c:v>217.12270322699999</c:v>
                </c:pt>
                <c:pt idx="8739">
                  <c:v>323.35771013499999</c:v>
                </c:pt>
                <c:pt idx="8740">
                  <c:v>98.702301763999998</c:v>
                </c:pt>
                <c:pt idx="8741">
                  <c:v>61.358695001999997</c:v>
                </c:pt>
                <c:pt idx="8742">
                  <c:v>129.55792812300001</c:v>
                </c:pt>
                <c:pt idx="8743">
                  <c:v>177.643928819</c:v>
                </c:pt>
                <c:pt idx="8744">
                  <c:v>161.13364891200001</c:v>
                </c:pt>
                <c:pt idx="8745">
                  <c:v>183.70652769899999</c:v>
                </c:pt>
                <c:pt idx="8746">
                  <c:v>306.43080707299998</c:v>
                </c:pt>
                <c:pt idx="8747">
                  <c:v>271.64757719900001</c:v>
                </c:pt>
                <c:pt idx="8748">
                  <c:v>170.43298674499999</c:v>
                </c:pt>
                <c:pt idx="8749">
                  <c:v>111.560349383</c:v>
                </c:pt>
                <c:pt idx="8750">
                  <c:v>155.865960151</c:v>
                </c:pt>
                <c:pt idx="8751">
                  <c:v>280.26677614599998</c:v>
                </c:pt>
                <c:pt idx="8752">
                  <c:v>223.62387452499999</c:v>
                </c:pt>
                <c:pt idx="8753">
                  <c:v>214.694336644</c:v>
                </c:pt>
                <c:pt idx="8754">
                  <c:v>300.96610149000003</c:v>
                </c:pt>
                <c:pt idx="8755">
                  <c:v>92.304925733000005</c:v>
                </c:pt>
                <c:pt idx="8756">
                  <c:v>61.645948986000001</c:v>
                </c:pt>
                <c:pt idx="8757">
                  <c:v>181.43985357299999</c:v>
                </c:pt>
                <c:pt idx="8758">
                  <c:v>229.965824398</c:v>
                </c:pt>
                <c:pt idx="8759">
                  <c:v>150.80559816900001</c:v>
                </c:pt>
                <c:pt idx="8760">
                  <c:v>201.94345452499999</c:v>
                </c:pt>
                <c:pt idx="8761">
                  <c:v>387.27563940300001</c:v>
                </c:pt>
                <c:pt idx="8762">
                  <c:v>155.81843326399999</c:v>
                </c:pt>
                <c:pt idx="8763">
                  <c:v>96.687293953999998</c:v>
                </c:pt>
                <c:pt idx="8764">
                  <c:v>226.59001842699999</c:v>
                </c:pt>
                <c:pt idx="8765">
                  <c:v>301.50581299599997</c:v>
                </c:pt>
                <c:pt idx="8766">
                  <c:v>215.14044548699999</c:v>
                </c:pt>
                <c:pt idx="8767">
                  <c:v>241.823956958</c:v>
                </c:pt>
                <c:pt idx="8768">
                  <c:v>355.342536521</c:v>
                </c:pt>
                <c:pt idx="8769">
                  <c:v>228.41310808599999</c:v>
                </c:pt>
                <c:pt idx="8770">
                  <c:v>178.28038390200001</c:v>
                </c:pt>
                <c:pt idx="8771">
                  <c:v>115.692556964</c:v>
                </c:pt>
                <c:pt idx="8772">
                  <c:v>118.67452803099999</c:v>
                </c:pt>
                <c:pt idx="8773">
                  <c:v>206.28977776299999</c:v>
                </c:pt>
                <c:pt idx="8774">
                  <c:v>224.89077320999999</c:v>
                </c:pt>
                <c:pt idx="8775">
                  <c:v>279.32164811899997</c:v>
                </c:pt>
                <c:pt idx="8776">
                  <c:v>261.01484500800001</c:v>
                </c:pt>
                <c:pt idx="8777">
                  <c:v>115.25828113</c:v>
                </c:pt>
                <c:pt idx="8778">
                  <c:v>130.712109946</c:v>
                </c:pt>
                <c:pt idx="8779">
                  <c:v>245.931143349</c:v>
                </c:pt>
                <c:pt idx="8780">
                  <c:v>314.41357257099997</c:v>
                </c:pt>
                <c:pt idx="8781">
                  <c:v>205.61160068800001</c:v>
                </c:pt>
                <c:pt idx="8782">
                  <c:v>227.000003265</c:v>
                </c:pt>
                <c:pt idx="8783">
                  <c:v>420.28819776300003</c:v>
                </c:pt>
                <c:pt idx="8784">
                  <c:v>170.23719489499999</c:v>
                </c:pt>
                <c:pt idx="8785">
                  <c:v>75.175516044999995</c:v>
                </c:pt>
                <c:pt idx="8786">
                  <c:v>192.189987097</c:v>
                </c:pt>
                <c:pt idx="8787">
                  <c:v>278.61169055400001</c:v>
                </c:pt>
                <c:pt idx="8788">
                  <c:v>194.20738374800001</c:v>
                </c:pt>
                <c:pt idx="8789">
                  <c:v>227.78116915499999</c:v>
                </c:pt>
                <c:pt idx="8790">
                  <c:v>347.05763903600001</c:v>
                </c:pt>
                <c:pt idx="8791">
                  <c:v>164.420011977</c:v>
                </c:pt>
                <c:pt idx="8792">
                  <c:v>138.98473451999999</c:v>
                </c:pt>
                <c:pt idx="8793">
                  <c:v>194.00067999999999</c:v>
                </c:pt>
                <c:pt idx="8794">
                  <c:v>215.853279953</c:v>
                </c:pt>
                <c:pt idx="8795">
                  <c:v>205.03812689899999</c:v>
                </c:pt>
                <c:pt idx="8796">
                  <c:v>276.75023327999997</c:v>
                </c:pt>
                <c:pt idx="8797">
                  <c:v>382.13890002900001</c:v>
                </c:pt>
                <c:pt idx="8798">
                  <c:v>285.05999637600002</c:v>
                </c:pt>
                <c:pt idx="8799">
                  <c:v>198.000259597</c:v>
                </c:pt>
                <c:pt idx="8800">
                  <c:v>176.74700874800001</c:v>
                </c:pt>
                <c:pt idx="8801">
                  <c:v>216.82805031999999</c:v>
                </c:pt>
                <c:pt idx="8802">
                  <c:v>305.94339280700001</c:v>
                </c:pt>
                <c:pt idx="8803">
                  <c:v>228.495581767</c:v>
                </c:pt>
                <c:pt idx="8804">
                  <c:v>265.97489296499998</c:v>
                </c:pt>
                <c:pt idx="8805">
                  <c:v>364.85111282000003</c:v>
                </c:pt>
                <c:pt idx="8806">
                  <c:v>146.41921985499999</c:v>
                </c:pt>
                <c:pt idx="8807">
                  <c:v>85.155574100999999</c:v>
                </c:pt>
                <c:pt idx="8808">
                  <c:v>212.40317311800001</c:v>
                </c:pt>
                <c:pt idx="8809">
                  <c:v>309.69531367299999</c:v>
                </c:pt>
                <c:pt idx="8810">
                  <c:v>241.00330488500001</c:v>
                </c:pt>
                <c:pt idx="8811">
                  <c:v>241.70781941199999</c:v>
                </c:pt>
                <c:pt idx="8812">
                  <c:v>411.89410181699998</c:v>
                </c:pt>
                <c:pt idx="8813">
                  <c:v>215.691188356</c:v>
                </c:pt>
                <c:pt idx="8814">
                  <c:v>184.57066443299999</c:v>
                </c:pt>
                <c:pt idx="8815">
                  <c:v>294.93730022099999</c:v>
                </c:pt>
                <c:pt idx="8816">
                  <c:v>330.138206938</c:v>
                </c:pt>
                <c:pt idx="8817">
                  <c:v>240.01709006900001</c:v>
                </c:pt>
                <c:pt idx="8818">
                  <c:v>321.71954422699997</c:v>
                </c:pt>
                <c:pt idx="8819">
                  <c:v>435.60808862300001</c:v>
                </c:pt>
                <c:pt idx="8820">
                  <c:v>251.34190164899999</c:v>
                </c:pt>
                <c:pt idx="8821">
                  <c:v>183.89781092300001</c:v>
                </c:pt>
                <c:pt idx="8822">
                  <c:v>173.06058642400001</c:v>
                </c:pt>
                <c:pt idx="8823">
                  <c:v>214.46267186899999</c:v>
                </c:pt>
                <c:pt idx="8824">
                  <c:v>270.07481449199997</c:v>
                </c:pt>
                <c:pt idx="8825">
                  <c:v>253.627890933</c:v>
                </c:pt>
                <c:pt idx="8826">
                  <c:v>331.43375769099998</c:v>
                </c:pt>
                <c:pt idx="8827">
                  <c:v>349.42730990000001</c:v>
                </c:pt>
                <c:pt idx="8828">
                  <c:v>218.20722893199999</c:v>
                </c:pt>
                <c:pt idx="8829">
                  <c:v>193.32709570399999</c:v>
                </c:pt>
                <c:pt idx="8830">
                  <c:v>268.86646723400003</c:v>
                </c:pt>
                <c:pt idx="8831">
                  <c:v>377.66297243499997</c:v>
                </c:pt>
                <c:pt idx="8832">
                  <c:v>305.69873176800002</c:v>
                </c:pt>
                <c:pt idx="8833">
                  <c:v>299.25801074100002</c:v>
                </c:pt>
                <c:pt idx="8834">
                  <c:v>433.97969014</c:v>
                </c:pt>
                <c:pt idx="8835">
                  <c:v>197.58549645400001</c:v>
                </c:pt>
                <c:pt idx="8836">
                  <c:v>147.47944941700001</c:v>
                </c:pt>
                <c:pt idx="8837">
                  <c:v>267.55791300499999</c:v>
                </c:pt>
                <c:pt idx="8838">
                  <c:v>316.85646757000001</c:v>
                </c:pt>
                <c:pt idx="8839">
                  <c:v>208.90105084199999</c:v>
                </c:pt>
                <c:pt idx="8840">
                  <c:v>280.94596642099998</c:v>
                </c:pt>
                <c:pt idx="8841">
                  <c:v>439.34399237100001</c:v>
                </c:pt>
                <c:pt idx="8842">
                  <c:v>222.57491534600001</c:v>
                </c:pt>
                <c:pt idx="8843">
                  <c:v>158.941607828</c:v>
                </c:pt>
                <c:pt idx="8844">
                  <c:v>245.499052785</c:v>
                </c:pt>
                <c:pt idx="8845">
                  <c:v>316.80474391500002</c:v>
                </c:pt>
                <c:pt idx="8846">
                  <c:v>287.24220717499998</c:v>
                </c:pt>
                <c:pt idx="8847">
                  <c:v>316.39438567100001</c:v>
                </c:pt>
                <c:pt idx="8848">
                  <c:v>406.58724240999999</c:v>
                </c:pt>
                <c:pt idx="8849">
                  <c:v>336.46095562699998</c:v>
                </c:pt>
                <c:pt idx="8850">
                  <c:v>278.24816607999998</c:v>
                </c:pt>
                <c:pt idx="8851">
                  <c:v>222.290029675</c:v>
                </c:pt>
                <c:pt idx="8852">
                  <c:v>212.79653754099999</c:v>
                </c:pt>
                <c:pt idx="8853">
                  <c:v>311.43610848200001</c:v>
                </c:pt>
                <c:pt idx="8854">
                  <c:v>297.43213076799998</c:v>
                </c:pt>
                <c:pt idx="8855">
                  <c:v>336.78871980600002</c:v>
                </c:pt>
                <c:pt idx="8856">
                  <c:v>368.156787581</c:v>
                </c:pt>
                <c:pt idx="8857">
                  <c:v>154.26752457399999</c:v>
                </c:pt>
                <c:pt idx="8858">
                  <c:v>145.71169514600001</c:v>
                </c:pt>
                <c:pt idx="8859">
                  <c:v>297.573616195</c:v>
                </c:pt>
                <c:pt idx="8860">
                  <c:v>369.15049743399999</c:v>
                </c:pt>
                <c:pt idx="8861">
                  <c:v>254.74232988200001</c:v>
                </c:pt>
                <c:pt idx="8862">
                  <c:v>271.503921838</c:v>
                </c:pt>
                <c:pt idx="8863">
                  <c:v>492.82065029099999</c:v>
                </c:pt>
                <c:pt idx="8864">
                  <c:v>277.59198431200002</c:v>
                </c:pt>
                <c:pt idx="8865">
                  <c:v>200.81685786200001</c:v>
                </c:pt>
                <c:pt idx="8866">
                  <c:v>296.49896589700001</c:v>
                </c:pt>
                <c:pt idx="8867">
                  <c:v>376.60307241499999</c:v>
                </c:pt>
                <c:pt idx="8868">
                  <c:v>307.15457535500002</c:v>
                </c:pt>
                <c:pt idx="8869">
                  <c:v>357.14978479799998</c:v>
                </c:pt>
                <c:pt idx="8870">
                  <c:v>433.52610955599999</c:v>
                </c:pt>
                <c:pt idx="8871">
                  <c:v>265.63390522600002</c:v>
                </c:pt>
                <c:pt idx="8872">
                  <c:v>240.41136904499999</c:v>
                </c:pt>
                <c:pt idx="8873">
                  <c:v>241.61081846299999</c:v>
                </c:pt>
                <c:pt idx="8874">
                  <c:v>246.931443621</c:v>
                </c:pt>
                <c:pt idx="8875">
                  <c:v>274.365120956</c:v>
                </c:pt>
                <c:pt idx="8876">
                  <c:v>319.14740753699999</c:v>
                </c:pt>
                <c:pt idx="8877">
                  <c:v>422.87186918200001</c:v>
                </c:pt>
                <c:pt idx="8878">
                  <c:v>387.63816975100002</c:v>
                </c:pt>
                <c:pt idx="8879">
                  <c:v>243.36899161400001</c:v>
                </c:pt>
                <c:pt idx="8880">
                  <c:v>236.85099039100001</c:v>
                </c:pt>
                <c:pt idx="8881">
                  <c:v>336.27011373300002</c:v>
                </c:pt>
                <c:pt idx="8882">
                  <c:v>438.72133650400002</c:v>
                </c:pt>
                <c:pt idx="8883">
                  <c:v>325.05219701300001</c:v>
                </c:pt>
                <c:pt idx="8884">
                  <c:v>317.52723405099999</c:v>
                </c:pt>
                <c:pt idx="8885">
                  <c:v>485.79531245300001</c:v>
                </c:pt>
                <c:pt idx="8886">
                  <c:v>256.74815876999997</c:v>
                </c:pt>
                <c:pt idx="8887">
                  <c:v>177.59173398300001</c:v>
                </c:pt>
                <c:pt idx="8888">
                  <c:v>267.93125555500001</c:v>
                </c:pt>
                <c:pt idx="8889">
                  <c:v>346.43328193000002</c:v>
                </c:pt>
                <c:pt idx="8890">
                  <c:v>362.67481378899998</c:v>
                </c:pt>
                <c:pt idx="8891">
                  <c:v>408.12901938499999</c:v>
                </c:pt>
                <c:pt idx="8892">
                  <c:v>531.35572671800003</c:v>
                </c:pt>
                <c:pt idx="8893">
                  <c:v>318.531963265</c:v>
                </c:pt>
                <c:pt idx="8894">
                  <c:v>295.79869926700002</c:v>
                </c:pt>
                <c:pt idx="8895">
                  <c:v>407.08520927900003</c:v>
                </c:pt>
                <c:pt idx="8896">
                  <c:v>444.608166246</c:v>
                </c:pt>
                <c:pt idx="8897">
                  <c:v>362.17448009999998</c:v>
                </c:pt>
                <c:pt idx="8898">
                  <c:v>425.25776928499999</c:v>
                </c:pt>
                <c:pt idx="8899">
                  <c:v>553.61587396000004</c:v>
                </c:pt>
                <c:pt idx="8900">
                  <c:v>436.58908165700001</c:v>
                </c:pt>
                <c:pt idx="8901">
                  <c:v>345.70529790099999</c:v>
                </c:pt>
                <c:pt idx="8902">
                  <c:v>284.75811023099999</c:v>
                </c:pt>
                <c:pt idx="8903">
                  <c:v>316.923711771</c:v>
                </c:pt>
                <c:pt idx="8904">
                  <c:v>418.50615872399999</c:v>
                </c:pt>
                <c:pt idx="8905">
                  <c:v>375.779639653</c:v>
                </c:pt>
                <c:pt idx="8906">
                  <c:v>394.65843780199998</c:v>
                </c:pt>
                <c:pt idx="8907">
                  <c:v>448.29772273399999</c:v>
                </c:pt>
                <c:pt idx="8908">
                  <c:v>276.233010073</c:v>
                </c:pt>
                <c:pt idx="8909">
                  <c:v>257.661160591</c:v>
                </c:pt>
                <c:pt idx="8910">
                  <c:v>361.06235829000002</c:v>
                </c:pt>
                <c:pt idx="8911">
                  <c:v>437.942499854</c:v>
                </c:pt>
                <c:pt idx="8912">
                  <c:v>309.62648014000001</c:v>
                </c:pt>
                <c:pt idx="8913">
                  <c:v>324.46628771600001</c:v>
                </c:pt>
                <c:pt idx="8914">
                  <c:v>498.80325166599999</c:v>
                </c:pt>
                <c:pt idx="8915">
                  <c:v>257.21859078599999</c:v>
                </c:pt>
                <c:pt idx="8916">
                  <c:v>207.252993584</c:v>
                </c:pt>
                <c:pt idx="8917">
                  <c:v>334.91950208200001</c:v>
                </c:pt>
                <c:pt idx="8918">
                  <c:v>393.361252014</c:v>
                </c:pt>
                <c:pt idx="8919">
                  <c:v>276.15621168000001</c:v>
                </c:pt>
                <c:pt idx="8920">
                  <c:v>336.34712834800001</c:v>
                </c:pt>
                <c:pt idx="8921">
                  <c:v>468.37256768999998</c:v>
                </c:pt>
                <c:pt idx="8922">
                  <c:v>283.229623549</c:v>
                </c:pt>
                <c:pt idx="8923">
                  <c:v>225.40046740599999</c:v>
                </c:pt>
                <c:pt idx="8924">
                  <c:v>223.27652829799999</c:v>
                </c:pt>
                <c:pt idx="8925">
                  <c:v>271.93212361299999</c:v>
                </c:pt>
                <c:pt idx="8926">
                  <c:v>313.48588360000002</c:v>
                </c:pt>
                <c:pt idx="8927">
                  <c:v>342.17923344899998</c:v>
                </c:pt>
                <c:pt idx="8928">
                  <c:v>407.10679986600002</c:v>
                </c:pt>
                <c:pt idx="8929">
                  <c:v>376.314280392</c:v>
                </c:pt>
                <c:pt idx="8930">
                  <c:v>288.08589946900003</c:v>
                </c:pt>
                <c:pt idx="8931">
                  <c:v>274.9093292</c:v>
                </c:pt>
                <c:pt idx="8932">
                  <c:v>313.134107094</c:v>
                </c:pt>
                <c:pt idx="8933">
                  <c:v>395.21179836499999</c:v>
                </c:pt>
                <c:pt idx="8934">
                  <c:v>332.64097513799999</c:v>
                </c:pt>
                <c:pt idx="8935">
                  <c:v>359.25120384799999</c:v>
                </c:pt>
                <c:pt idx="8936">
                  <c:v>470.01320516800001</c:v>
                </c:pt>
                <c:pt idx="8937">
                  <c:v>209.42952467399999</c:v>
                </c:pt>
                <c:pt idx="8938">
                  <c:v>150.54657488699999</c:v>
                </c:pt>
                <c:pt idx="8939">
                  <c:v>293.19618123800001</c:v>
                </c:pt>
                <c:pt idx="8940">
                  <c:v>371.60619817000003</c:v>
                </c:pt>
                <c:pt idx="8941">
                  <c:v>267.10937708300003</c:v>
                </c:pt>
                <c:pt idx="8942">
                  <c:v>283.97536292500001</c:v>
                </c:pt>
                <c:pt idx="8943">
                  <c:v>472.58230570299997</c:v>
                </c:pt>
                <c:pt idx="8944">
                  <c:v>278.00840226499997</c:v>
                </c:pt>
                <c:pt idx="8945">
                  <c:v>229.113814991</c:v>
                </c:pt>
                <c:pt idx="8946">
                  <c:v>306.507120192</c:v>
                </c:pt>
                <c:pt idx="8947">
                  <c:v>364.91319882699997</c:v>
                </c:pt>
                <c:pt idx="8948">
                  <c:v>317.07402552500002</c:v>
                </c:pt>
                <c:pt idx="8949">
                  <c:v>376.54684578500002</c:v>
                </c:pt>
                <c:pt idx="8950">
                  <c:v>248.246859938</c:v>
                </c:pt>
                <c:pt idx="8951">
                  <c:v>104.958609915</c:v>
                </c:pt>
                <c:pt idx="8952">
                  <c:v>62.048334924000002</c:v>
                </c:pt>
                <c:pt idx="8953">
                  <c:v>29.446223799999999</c:v>
                </c:pt>
                <c:pt idx="8954">
                  <c:v>32.483570831000002</c:v>
                </c:pt>
                <c:pt idx="8955">
                  <c:v>86.733354116000001</c:v>
                </c:pt>
                <c:pt idx="8956">
                  <c:v>77.127403927000003</c:v>
                </c:pt>
                <c:pt idx="8957">
                  <c:v>157.203433424</c:v>
                </c:pt>
                <c:pt idx="8958">
                  <c:v>179.75225499999999</c:v>
                </c:pt>
                <c:pt idx="8959">
                  <c:v>-12.803970999000001</c:v>
                </c:pt>
                <c:pt idx="8960">
                  <c:v>-37.684149323</c:v>
                </c:pt>
                <c:pt idx="8961">
                  <c:v>104.26970439599999</c:v>
                </c:pt>
                <c:pt idx="8962">
                  <c:v>206.85721410299999</c:v>
                </c:pt>
                <c:pt idx="8963">
                  <c:v>104.61448244899999</c:v>
                </c:pt>
                <c:pt idx="8964">
                  <c:v>76.269936537000007</c:v>
                </c:pt>
                <c:pt idx="8965">
                  <c:v>275.851339021</c:v>
                </c:pt>
                <c:pt idx="8966">
                  <c:v>65.142546265999997</c:v>
                </c:pt>
                <c:pt idx="8967">
                  <c:v>3.1034553460000001</c:v>
                </c:pt>
                <c:pt idx="8968">
                  <c:v>86.868755582999995</c:v>
                </c:pt>
                <c:pt idx="8969">
                  <c:v>136.25681083000001</c:v>
                </c:pt>
                <c:pt idx="8970">
                  <c:v>65.103312781</c:v>
                </c:pt>
                <c:pt idx="8971">
                  <c:v>145.43306605800001</c:v>
                </c:pt>
                <c:pt idx="8972">
                  <c:v>246.82317059499999</c:v>
                </c:pt>
                <c:pt idx="8973">
                  <c:v>23.171357485000001</c:v>
                </c:pt>
                <c:pt idx="8974">
                  <c:v>-9.6874464160000002</c:v>
                </c:pt>
                <c:pt idx="8975">
                  <c:v>57.249820175000004</c:v>
                </c:pt>
                <c:pt idx="8976">
                  <c:v>101.513929924</c:v>
                </c:pt>
                <c:pt idx="8977">
                  <c:v>82.226201829000004</c:v>
                </c:pt>
                <c:pt idx="8978">
                  <c:v>108.78910420699999</c:v>
                </c:pt>
                <c:pt idx="8979">
                  <c:v>232.844812534</c:v>
                </c:pt>
                <c:pt idx="8980">
                  <c:v>194.63545136499999</c:v>
                </c:pt>
                <c:pt idx="8981">
                  <c:v>90.424741161</c:v>
                </c:pt>
                <c:pt idx="8982">
                  <c:v>31.53593609</c:v>
                </c:pt>
                <c:pt idx="8983">
                  <c:v>78.927596586999996</c:v>
                </c:pt>
                <c:pt idx="8984">
                  <c:v>203.09612628400001</c:v>
                </c:pt>
                <c:pt idx="8985">
                  <c:v>143.05761048900001</c:v>
                </c:pt>
                <c:pt idx="8986">
                  <c:v>131.02504455499999</c:v>
                </c:pt>
                <c:pt idx="8987">
                  <c:v>221.180616294</c:v>
                </c:pt>
                <c:pt idx="8988">
                  <c:v>13.311709791</c:v>
                </c:pt>
                <c:pt idx="8989">
                  <c:v>-19.180607072000001</c:v>
                </c:pt>
                <c:pt idx="8990">
                  <c:v>96.570244240999997</c:v>
                </c:pt>
                <c:pt idx="8991">
                  <c:v>145.65230514699999</c:v>
                </c:pt>
                <c:pt idx="8992">
                  <c:v>69.799154361000006</c:v>
                </c:pt>
                <c:pt idx="8993">
                  <c:v>119.871689288</c:v>
                </c:pt>
                <c:pt idx="8994">
                  <c:v>301.310772042</c:v>
                </c:pt>
                <c:pt idx="8995">
                  <c:v>67.719065391000001</c:v>
                </c:pt>
                <c:pt idx="8996">
                  <c:v>12.247057141000001</c:v>
                </c:pt>
                <c:pt idx="8997">
                  <c:v>142.29661375399999</c:v>
                </c:pt>
                <c:pt idx="8998">
                  <c:v>215.17249813999999</c:v>
                </c:pt>
                <c:pt idx="8999">
                  <c:v>126.44283104599999</c:v>
                </c:pt>
                <c:pt idx="9000">
                  <c:v>153.587572975</c:v>
                </c:pt>
                <c:pt idx="9001">
                  <c:v>269.06120943100001</c:v>
                </c:pt>
                <c:pt idx="9002">
                  <c:v>140.81769807000001</c:v>
                </c:pt>
                <c:pt idx="9003">
                  <c:v>89.025168464999993</c:v>
                </c:pt>
                <c:pt idx="9004">
                  <c:v>23.500863305999999</c:v>
                </c:pt>
                <c:pt idx="9005">
                  <c:v>28.837388069999999</c:v>
                </c:pt>
                <c:pt idx="9006">
                  <c:v>117.369896149</c:v>
                </c:pt>
                <c:pt idx="9007">
                  <c:v>134.03836575299999</c:v>
                </c:pt>
                <c:pt idx="9008">
                  <c:v>185.506205642</c:v>
                </c:pt>
                <c:pt idx="9009">
                  <c:v>167.843626648</c:v>
                </c:pt>
                <c:pt idx="9010">
                  <c:v>23.536701587</c:v>
                </c:pt>
                <c:pt idx="9011">
                  <c:v>38.246358973</c:v>
                </c:pt>
                <c:pt idx="9012">
                  <c:v>150.869331354</c:v>
                </c:pt>
                <c:pt idx="9013">
                  <c:v>217.833969411</c:v>
                </c:pt>
                <c:pt idx="9014">
                  <c:v>111.475844608</c:v>
                </c:pt>
                <c:pt idx="9015">
                  <c:v>132.87652296600001</c:v>
                </c:pt>
                <c:pt idx="9016">
                  <c:v>323.87191179400003</c:v>
                </c:pt>
                <c:pt idx="9017">
                  <c:v>72.149545067999995</c:v>
                </c:pt>
                <c:pt idx="9018">
                  <c:v>-22.244172209999999</c:v>
                </c:pt>
                <c:pt idx="9019">
                  <c:v>95.001944000999998</c:v>
                </c:pt>
                <c:pt idx="9020">
                  <c:v>180.59081000800001</c:v>
                </c:pt>
                <c:pt idx="9021">
                  <c:v>94.678727715999997</c:v>
                </c:pt>
                <c:pt idx="9022">
                  <c:v>126.725452874</c:v>
                </c:pt>
                <c:pt idx="9023">
                  <c:v>246.84396422500001</c:v>
                </c:pt>
                <c:pt idx="9024">
                  <c:v>63.752946182000002</c:v>
                </c:pt>
                <c:pt idx="9025">
                  <c:v>37.848385014999998</c:v>
                </c:pt>
                <c:pt idx="9026">
                  <c:v>90.562607337000003</c:v>
                </c:pt>
                <c:pt idx="9027">
                  <c:v>112.367331372</c:v>
                </c:pt>
                <c:pt idx="9028">
                  <c:v>102.33441413</c:v>
                </c:pt>
                <c:pt idx="9029">
                  <c:v>173.17611390100001</c:v>
                </c:pt>
                <c:pt idx="9030">
                  <c:v>276.559669133</c:v>
                </c:pt>
                <c:pt idx="9031">
                  <c:v>178.53141146300001</c:v>
                </c:pt>
                <c:pt idx="9032">
                  <c:v>92.227741894000005</c:v>
                </c:pt>
                <c:pt idx="9033">
                  <c:v>70.205891331000004</c:v>
                </c:pt>
                <c:pt idx="9034">
                  <c:v>108.853327225</c:v>
                </c:pt>
                <c:pt idx="9035">
                  <c:v>197.05348121700001</c:v>
                </c:pt>
                <c:pt idx="9036">
                  <c:v>119.53705260700001</c:v>
                </c:pt>
                <c:pt idx="9037">
                  <c:v>156.36920631500001</c:v>
                </c:pt>
                <c:pt idx="9038">
                  <c:v>254.19133301700001</c:v>
                </c:pt>
                <c:pt idx="9039">
                  <c:v>35.032817483999999</c:v>
                </c:pt>
                <c:pt idx="9040">
                  <c:v>-26.832972045999998</c:v>
                </c:pt>
                <c:pt idx="9041">
                  <c:v>99.537878453000005</c:v>
                </c:pt>
                <c:pt idx="9042">
                  <c:v>196.27179253700001</c:v>
                </c:pt>
                <c:pt idx="9043">
                  <c:v>127.058807806</c:v>
                </c:pt>
                <c:pt idx="9044">
                  <c:v>126.929876154</c:v>
                </c:pt>
                <c:pt idx="9045">
                  <c:v>295.93562306799998</c:v>
                </c:pt>
                <c:pt idx="9046">
                  <c:v>98.857515320000005</c:v>
                </c:pt>
                <c:pt idx="9047">
                  <c:v>67.664243377999995</c:v>
                </c:pt>
                <c:pt idx="9048">
                  <c:v>176.851890231</c:v>
                </c:pt>
                <c:pt idx="9049">
                  <c:v>211.517516822</c:v>
                </c:pt>
                <c:pt idx="9050">
                  <c:v>120.69324104499999</c:v>
                </c:pt>
                <c:pt idx="9051">
                  <c:v>201.52149514199999</c:v>
                </c:pt>
                <c:pt idx="9052">
                  <c:v>314.64922710399998</c:v>
                </c:pt>
                <c:pt idx="9053">
                  <c:v>130.08678628499999</c:v>
                </c:pt>
                <c:pt idx="9054">
                  <c:v>62.319858341</c:v>
                </c:pt>
                <c:pt idx="9055">
                  <c:v>49.670706191999997</c:v>
                </c:pt>
                <c:pt idx="9056">
                  <c:v>90.385341521000001</c:v>
                </c:pt>
                <c:pt idx="9057">
                  <c:v>146.241152986</c:v>
                </c:pt>
                <c:pt idx="9058">
                  <c:v>129.465090137</c:v>
                </c:pt>
                <c:pt idx="9059">
                  <c:v>204.937558567</c:v>
                </c:pt>
                <c:pt idx="9060">
                  <c:v>222.03894422100001</c:v>
                </c:pt>
                <c:pt idx="9061">
                  <c:v>91.327406154000002</c:v>
                </c:pt>
                <c:pt idx="9062">
                  <c:v>66.563245202999994</c:v>
                </c:pt>
                <c:pt idx="9063">
                  <c:v>140.23250575500001</c:v>
                </c:pt>
                <c:pt idx="9064">
                  <c:v>247.661163606</c:v>
                </c:pt>
                <c:pt idx="9065">
                  <c:v>175.82747697600001</c:v>
                </c:pt>
                <c:pt idx="9066">
                  <c:v>169.88939789899999</c:v>
                </c:pt>
                <c:pt idx="9067">
                  <c:v>303.704838091</c:v>
                </c:pt>
                <c:pt idx="9068">
                  <c:v>65.307950974999997</c:v>
                </c:pt>
                <c:pt idx="9069">
                  <c:v>14.659115246000001</c:v>
                </c:pt>
                <c:pt idx="9070">
                  <c:v>134.947890906</c:v>
                </c:pt>
                <c:pt idx="9071">
                  <c:v>184.95077446900001</c:v>
                </c:pt>
                <c:pt idx="9072">
                  <c:v>75.264465122999994</c:v>
                </c:pt>
                <c:pt idx="9073">
                  <c:v>145.30825180400001</c:v>
                </c:pt>
                <c:pt idx="9074">
                  <c:v>303.76938251799999</c:v>
                </c:pt>
                <c:pt idx="9075">
                  <c:v>87.935024065999997</c:v>
                </c:pt>
                <c:pt idx="9076">
                  <c:v>24.726108675999999</c:v>
                </c:pt>
                <c:pt idx="9077">
                  <c:v>107.741302898</c:v>
                </c:pt>
                <c:pt idx="9078">
                  <c:v>178.306559413</c:v>
                </c:pt>
                <c:pt idx="9079">
                  <c:v>150.12100116799999</c:v>
                </c:pt>
                <c:pt idx="9080">
                  <c:v>180.746464393</c:v>
                </c:pt>
                <c:pt idx="9081">
                  <c:v>267.241456868</c:v>
                </c:pt>
                <c:pt idx="9082">
                  <c:v>195.40521049500001</c:v>
                </c:pt>
                <c:pt idx="9083">
                  <c:v>138.431673475</c:v>
                </c:pt>
                <c:pt idx="9084">
                  <c:v>83.885641797000005</c:v>
                </c:pt>
                <c:pt idx="9085">
                  <c:v>73.545979262000003</c:v>
                </c:pt>
                <c:pt idx="9086">
                  <c:v>168.94882242099999</c:v>
                </c:pt>
                <c:pt idx="9087">
                  <c:v>154.49704688599999</c:v>
                </c:pt>
                <c:pt idx="9088">
                  <c:v>195.55571872499999</c:v>
                </c:pt>
                <c:pt idx="9089">
                  <c:v>228.044893344</c:v>
                </c:pt>
                <c:pt idx="9090">
                  <c:v>11.096233267000001</c:v>
                </c:pt>
                <c:pt idx="9091">
                  <c:v>0.27135983600000002</c:v>
                </c:pt>
                <c:pt idx="9092">
                  <c:v>152.832703657</c:v>
                </c:pt>
                <c:pt idx="9093">
                  <c:v>226.58266549999999</c:v>
                </c:pt>
                <c:pt idx="9094">
                  <c:v>111.633981847</c:v>
                </c:pt>
                <c:pt idx="9095">
                  <c:v>123.94997619</c:v>
                </c:pt>
                <c:pt idx="9096">
                  <c:v>344.93500390499997</c:v>
                </c:pt>
                <c:pt idx="9097">
                  <c:v>131.88168796900001</c:v>
                </c:pt>
                <c:pt idx="9098">
                  <c:v>57.448979577000003</c:v>
                </c:pt>
                <c:pt idx="9099">
                  <c:v>148.28064502300001</c:v>
                </c:pt>
                <c:pt idx="9100">
                  <c:v>225.98904192200001</c:v>
                </c:pt>
                <c:pt idx="9101">
                  <c:v>158.05012928900001</c:v>
                </c:pt>
                <c:pt idx="9102">
                  <c:v>211.23125373100001</c:v>
                </c:pt>
                <c:pt idx="9103">
                  <c:v>285.06867384700001</c:v>
                </c:pt>
                <c:pt idx="9104">
                  <c:v>112.876991003</c:v>
                </c:pt>
                <c:pt idx="9105">
                  <c:v>88.164575857000003</c:v>
                </c:pt>
                <c:pt idx="9106">
                  <c:v>91.857897311000002</c:v>
                </c:pt>
                <c:pt idx="9107">
                  <c:v>99.104390343000006</c:v>
                </c:pt>
                <c:pt idx="9108">
                  <c:v>121.615455435</c:v>
                </c:pt>
                <c:pt idx="9109">
                  <c:v>163.56425320299999</c:v>
                </c:pt>
                <c:pt idx="9110">
                  <c:v>269.13529176100002</c:v>
                </c:pt>
                <c:pt idx="9111">
                  <c:v>236.81841113900001</c:v>
                </c:pt>
                <c:pt idx="9112">
                  <c:v>91.134655004999999</c:v>
                </c:pt>
                <c:pt idx="9113">
                  <c:v>79.262206677999998</c:v>
                </c:pt>
                <c:pt idx="9114">
                  <c:v>178.28115720599999</c:v>
                </c:pt>
                <c:pt idx="9115">
                  <c:v>283.93789016699998</c:v>
                </c:pt>
                <c:pt idx="9116">
                  <c:v>231.554921818</c:v>
                </c:pt>
                <c:pt idx="9117">
                  <c:v>215.76836488999999</c:v>
                </c:pt>
                <c:pt idx="9118">
                  <c:v>380.55765700799998</c:v>
                </c:pt>
                <c:pt idx="9119">
                  <c:v>153.281360122</c:v>
                </c:pt>
                <c:pt idx="9120">
                  <c:v>77.063000173000006</c:v>
                </c:pt>
                <c:pt idx="9121">
                  <c:v>163.69339184699999</c:v>
                </c:pt>
                <c:pt idx="9122">
                  <c:v>235.90807216300001</c:v>
                </c:pt>
                <c:pt idx="9123">
                  <c:v>172.766988559</c:v>
                </c:pt>
                <c:pt idx="9124">
                  <c:v>222.77476152200001</c:v>
                </c:pt>
                <c:pt idx="9125">
                  <c:v>348.26628606600002</c:v>
                </c:pt>
                <c:pt idx="9126">
                  <c:v>128.233990148</c:v>
                </c:pt>
                <c:pt idx="9127">
                  <c:v>104.090442014</c:v>
                </c:pt>
                <c:pt idx="9128">
                  <c:v>218.20765209800001</c:v>
                </c:pt>
                <c:pt idx="9129">
                  <c:v>259.967886018</c:v>
                </c:pt>
                <c:pt idx="9130">
                  <c:v>175.266902461</c:v>
                </c:pt>
                <c:pt idx="9131">
                  <c:v>232.42478072899999</c:v>
                </c:pt>
                <c:pt idx="9132">
                  <c:v>361.72351329399999</c:v>
                </c:pt>
                <c:pt idx="9133">
                  <c:v>249.594289226</c:v>
                </c:pt>
                <c:pt idx="9134">
                  <c:v>162.24315062299999</c:v>
                </c:pt>
                <c:pt idx="9135">
                  <c:v>93.137658174999999</c:v>
                </c:pt>
                <c:pt idx="9136">
                  <c:v>122.78368987499999</c:v>
                </c:pt>
                <c:pt idx="9137">
                  <c:v>227.79796084</c:v>
                </c:pt>
                <c:pt idx="9138">
                  <c:v>191.11593372999999</c:v>
                </c:pt>
                <c:pt idx="9139">
                  <c:v>205.35910032499999</c:v>
                </c:pt>
                <c:pt idx="9140">
                  <c:v>253.10369027900001</c:v>
                </c:pt>
                <c:pt idx="9141">
                  <c:v>83.522288703000001</c:v>
                </c:pt>
                <c:pt idx="9142">
                  <c:v>70.387109359999997</c:v>
                </c:pt>
                <c:pt idx="9143">
                  <c:v>176.50609177199999</c:v>
                </c:pt>
                <c:pt idx="9144">
                  <c:v>245.117851272</c:v>
                </c:pt>
                <c:pt idx="9145">
                  <c:v>173.90625630100001</c:v>
                </c:pt>
                <c:pt idx="9146">
                  <c:v>193.09783225699999</c:v>
                </c:pt>
                <c:pt idx="9147">
                  <c:v>371.70181883499998</c:v>
                </c:pt>
                <c:pt idx="9148">
                  <c:v>124.460414124</c:v>
                </c:pt>
                <c:pt idx="9149">
                  <c:v>68.392396480000002</c:v>
                </c:pt>
                <c:pt idx="9150">
                  <c:v>197.197298829</c:v>
                </c:pt>
                <c:pt idx="9151">
                  <c:v>260.71850951699997</c:v>
                </c:pt>
                <c:pt idx="9152">
                  <c:v>146.50299437800001</c:v>
                </c:pt>
                <c:pt idx="9153">
                  <c:v>197.27941884099999</c:v>
                </c:pt>
                <c:pt idx="9154">
                  <c:v>326.88407775799999</c:v>
                </c:pt>
                <c:pt idx="9155">
                  <c:v>146.17590374299999</c:v>
                </c:pt>
                <c:pt idx="9156">
                  <c:v>92.660802614999994</c:v>
                </c:pt>
                <c:pt idx="9157">
                  <c:v>85.415473374000001</c:v>
                </c:pt>
                <c:pt idx="9158">
                  <c:v>127.995779133</c:v>
                </c:pt>
                <c:pt idx="9159">
                  <c:v>170.59498276400001</c:v>
                </c:pt>
                <c:pt idx="9160">
                  <c:v>205.963246263</c:v>
                </c:pt>
                <c:pt idx="9161">
                  <c:v>271.42204863699999</c:v>
                </c:pt>
                <c:pt idx="9162">
                  <c:v>230.77260292400001</c:v>
                </c:pt>
                <c:pt idx="9163">
                  <c:v>141.673452948</c:v>
                </c:pt>
                <c:pt idx="9164">
                  <c:v>132.48561904600001</c:v>
                </c:pt>
                <c:pt idx="9165">
                  <c:v>175.29218124400001</c:v>
                </c:pt>
                <c:pt idx="9166">
                  <c:v>252.08834430100001</c:v>
                </c:pt>
                <c:pt idx="9167">
                  <c:v>183.18878569500001</c:v>
                </c:pt>
                <c:pt idx="9168">
                  <c:v>212.04856786100001</c:v>
                </c:pt>
                <c:pt idx="9169">
                  <c:v>328.60066575500002</c:v>
                </c:pt>
                <c:pt idx="9170">
                  <c:v>68.152749829000001</c:v>
                </c:pt>
                <c:pt idx="9171">
                  <c:v>0.25370504300000002</c:v>
                </c:pt>
                <c:pt idx="9172">
                  <c:v>141.28792887700001</c:v>
                </c:pt>
                <c:pt idx="9173">
                  <c:v>224.41844481499999</c:v>
                </c:pt>
                <c:pt idx="9174">
                  <c:v>126.05281361999999</c:v>
                </c:pt>
                <c:pt idx="9175">
                  <c:v>135.72819770800001</c:v>
                </c:pt>
                <c:pt idx="9176">
                  <c:v>318.25532377500002</c:v>
                </c:pt>
                <c:pt idx="9177">
                  <c:v>126.86430412</c:v>
                </c:pt>
                <c:pt idx="9178">
                  <c:v>83.449737944999995</c:v>
                </c:pt>
                <c:pt idx="9179">
                  <c:v>161.60363947900001</c:v>
                </c:pt>
                <c:pt idx="9180">
                  <c:v>210.76620474699999</c:v>
                </c:pt>
                <c:pt idx="9181">
                  <c:v>160.82021922300001</c:v>
                </c:pt>
                <c:pt idx="9182">
                  <c:v>226.67594731700001</c:v>
                </c:pt>
                <c:pt idx="9183">
                  <c:v>310.96634495500001</c:v>
                </c:pt>
                <c:pt idx="9184">
                  <c:v>158.313611138</c:v>
                </c:pt>
                <c:pt idx="9185">
                  <c:v>110.334573956</c:v>
                </c:pt>
                <c:pt idx="9186">
                  <c:v>79.527079541999996</c:v>
                </c:pt>
                <c:pt idx="9187">
                  <c:v>87.896114892</c:v>
                </c:pt>
                <c:pt idx="9188">
                  <c:v>142.256554494</c:v>
                </c:pt>
                <c:pt idx="9189">
                  <c:v>123.00293002399999</c:v>
                </c:pt>
                <c:pt idx="9190">
                  <c:v>201.35682906299999</c:v>
                </c:pt>
                <c:pt idx="9191">
                  <c:v>229.04417393700001</c:v>
                </c:pt>
                <c:pt idx="9192">
                  <c:v>40.109485450999998</c:v>
                </c:pt>
                <c:pt idx="9193">
                  <c:v>7.2438471619999998</c:v>
                </c:pt>
                <c:pt idx="9194">
                  <c:v>143.32071391900001</c:v>
                </c:pt>
                <c:pt idx="9195">
                  <c:v>247.73920889999999</c:v>
                </c:pt>
                <c:pt idx="9196">
                  <c:v>151.37161669599999</c:v>
                </c:pt>
                <c:pt idx="9197">
                  <c:v>121.237875043</c:v>
                </c:pt>
                <c:pt idx="9198">
                  <c:v>311.16038426400002</c:v>
                </c:pt>
                <c:pt idx="9199">
                  <c:v>100.13678935900001</c:v>
                </c:pt>
                <c:pt idx="9200">
                  <c:v>41.899209777999999</c:v>
                </c:pt>
                <c:pt idx="9201">
                  <c:v>129.54484374099999</c:v>
                </c:pt>
                <c:pt idx="9202">
                  <c:v>171.529216389</c:v>
                </c:pt>
                <c:pt idx="9203">
                  <c:v>95.094791346999997</c:v>
                </c:pt>
                <c:pt idx="9204">
                  <c:v>178.261314642</c:v>
                </c:pt>
                <c:pt idx="9205">
                  <c:v>284.34872930900002</c:v>
                </c:pt>
                <c:pt idx="9206">
                  <c:v>57.606024345999998</c:v>
                </c:pt>
                <c:pt idx="9207">
                  <c:v>17.373701751999999</c:v>
                </c:pt>
                <c:pt idx="9208">
                  <c:v>83.034409909000004</c:v>
                </c:pt>
                <c:pt idx="9209">
                  <c:v>131.361306294</c:v>
                </c:pt>
                <c:pt idx="9210">
                  <c:v>115.91218172799999</c:v>
                </c:pt>
                <c:pt idx="9211">
                  <c:v>134.98292219999999</c:v>
                </c:pt>
                <c:pt idx="9212">
                  <c:v>253.83536533099999</c:v>
                </c:pt>
                <c:pt idx="9213">
                  <c:v>218.570613726</c:v>
                </c:pt>
                <c:pt idx="9214">
                  <c:v>118.30401361</c:v>
                </c:pt>
                <c:pt idx="9215">
                  <c:v>57.489289131</c:v>
                </c:pt>
                <c:pt idx="9216">
                  <c:v>97.120327553999999</c:v>
                </c:pt>
                <c:pt idx="9217">
                  <c:v>220.366224176</c:v>
                </c:pt>
                <c:pt idx="9218">
                  <c:v>164.98457317699999</c:v>
                </c:pt>
                <c:pt idx="9219">
                  <c:v>155.96560418499999</c:v>
                </c:pt>
                <c:pt idx="9220">
                  <c:v>237.167509599</c:v>
                </c:pt>
                <c:pt idx="9221">
                  <c:v>26.268744219999999</c:v>
                </c:pt>
                <c:pt idx="9222">
                  <c:v>-4.5170269789999997</c:v>
                </c:pt>
                <c:pt idx="9223">
                  <c:v>115.307711458</c:v>
                </c:pt>
                <c:pt idx="9224">
                  <c:v>162.54348872400001</c:v>
                </c:pt>
                <c:pt idx="9225">
                  <c:v>79.677928042999994</c:v>
                </c:pt>
                <c:pt idx="9226">
                  <c:v>129.25383578500001</c:v>
                </c:pt>
                <c:pt idx="9227">
                  <c:v>314.74108580799998</c:v>
                </c:pt>
                <c:pt idx="9228">
                  <c:v>83.004213168000007</c:v>
                </c:pt>
                <c:pt idx="9229">
                  <c:v>20.450735389999998</c:v>
                </c:pt>
                <c:pt idx="9230">
                  <c:v>146.38822189800001</c:v>
                </c:pt>
                <c:pt idx="9231">
                  <c:v>221.293094513</c:v>
                </c:pt>
                <c:pt idx="9232">
                  <c:v>136.72887057200001</c:v>
                </c:pt>
                <c:pt idx="9233">
                  <c:v>161.44615414</c:v>
                </c:pt>
                <c:pt idx="9234">
                  <c:v>269.67081825499997</c:v>
                </c:pt>
                <c:pt idx="9235">
                  <c:v>141.619480396</c:v>
                </c:pt>
                <c:pt idx="9236">
                  <c:v>92.773157685000001</c:v>
                </c:pt>
                <c:pt idx="9237">
                  <c:v>29.749557537000001</c:v>
                </c:pt>
                <c:pt idx="9238">
                  <c:v>27.875984500000001</c:v>
                </c:pt>
                <c:pt idx="9239">
                  <c:v>113.11622506499999</c:v>
                </c:pt>
                <c:pt idx="9240">
                  <c:v>132.01939861100001</c:v>
                </c:pt>
                <c:pt idx="9241">
                  <c:v>186.86326183400001</c:v>
                </c:pt>
                <c:pt idx="9242">
                  <c:v>165.05277726700001</c:v>
                </c:pt>
                <c:pt idx="9243">
                  <c:v>15.672609902</c:v>
                </c:pt>
                <c:pt idx="9244">
                  <c:v>29.602432030999999</c:v>
                </c:pt>
                <c:pt idx="9245">
                  <c:v>145.18003528099999</c:v>
                </c:pt>
                <c:pt idx="9246">
                  <c:v>214.62603980099999</c:v>
                </c:pt>
                <c:pt idx="9247">
                  <c:v>101.3953956</c:v>
                </c:pt>
                <c:pt idx="9248">
                  <c:v>119.628050313</c:v>
                </c:pt>
                <c:pt idx="9249">
                  <c:v>312.84748133199997</c:v>
                </c:pt>
                <c:pt idx="9250">
                  <c:v>63.332776027999998</c:v>
                </c:pt>
                <c:pt idx="9251">
                  <c:v>-33.874328220000002</c:v>
                </c:pt>
                <c:pt idx="9252">
                  <c:v>77.631978427000007</c:v>
                </c:pt>
                <c:pt idx="9253">
                  <c:v>162.999587663</c:v>
                </c:pt>
                <c:pt idx="9254">
                  <c:v>80.274083672000003</c:v>
                </c:pt>
                <c:pt idx="9255">
                  <c:v>114.10510415500001</c:v>
                </c:pt>
                <c:pt idx="9256">
                  <c:v>166.02126290199999</c:v>
                </c:pt>
                <c:pt idx="9257">
                  <c:v>-18.673567010999999</c:v>
                </c:pt>
                <c:pt idx="9258">
                  <c:v>-42.638056071999998</c:v>
                </c:pt>
                <c:pt idx="9259">
                  <c:v>13.115801086999999</c:v>
                </c:pt>
                <c:pt idx="9260">
                  <c:v>32.531764574</c:v>
                </c:pt>
                <c:pt idx="9261">
                  <c:v>18.384740314999998</c:v>
                </c:pt>
                <c:pt idx="9262">
                  <c:v>89.624813066000002</c:v>
                </c:pt>
                <c:pt idx="9263">
                  <c:v>196.61734835600001</c:v>
                </c:pt>
                <c:pt idx="9264">
                  <c:v>99.575774655999993</c:v>
                </c:pt>
                <c:pt idx="9265">
                  <c:v>7.7111422000000003</c:v>
                </c:pt>
                <c:pt idx="9266">
                  <c:v>-16.681028943000001</c:v>
                </c:pt>
                <c:pt idx="9267">
                  <c:v>24.271378080000002</c:v>
                </c:pt>
                <c:pt idx="9268">
                  <c:v>115.946980423</c:v>
                </c:pt>
                <c:pt idx="9269">
                  <c:v>36.003163174000001</c:v>
                </c:pt>
                <c:pt idx="9270">
                  <c:v>68.118310625999996</c:v>
                </c:pt>
                <c:pt idx="9271">
                  <c:v>166.969778891</c:v>
                </c:pt>
                <c:pt idx="9272">
                  <c:v>-49.221246383</c:v>
                </c:pt>
                <c:pt idx="9273">
                  <c:v>-108.932999329</c:v>
                </c:pt>
                <c:pt idx="9274">
                  <c:v>11.181767614</c:v>
                </c:pt>
                <c:pt idx="9275">
                  <c:v>106.390178213</c:v>
                </c:pt>
                <c:pt idx="9276">
                  <c:v>40.103799969999997</c:v>
                </c:pt>
                <c:pt idx="9277">
                  <c:v>43.548088747000001</c:v>
                </c:pt>
                <c:pt idx="9278">
                  <c:v>208.49776869600001</c:v>
                </c:pt>
                <c:pt idx="9279">
                  <c:v>7.8590770479999996</c:v>
                </c:pt>
                <c:pt idx="9280">
                  <c:v>-22.715782766</c:v>
                </c:pt>
                <c:pt idx="9281">
                  <c:v>89.903193295999998</c:v>
                </c:pt>
                <c:pt idx="9282">
                  <c:v>126.45980127999999</c:v>
                </c:pt>
                <c:pt idx="9283">
                  <c:v>30.268188853000002</c:v>
                </c:pt>
                <c:pt idx="9284">
                  <c:v>109.428017404</c:v>
                </c:pt>
                <c:pt idx="9285">
                  <c:v>225.74375734899999</c:v>
                </c:pt>
                <c:pt idx="9286">
                  <c:v>43.862015933999999</c:v>
                </c:pt>
                <c:pt idx="9287">
                  <c:v>-26.666296816999999</c:v>
                </c:pt>
                <c:pt idx="9288">
                  <c:v>-43.624272734000002</c:v>
                </c:pt>
                <c:pt idx="9289">
                  <c:v>-1.8536652950000001</c:v>
                </c:pt>
                <c:pt idx="9290">
                  <c:v>57.944683296999997</c:v>
                </c:pt>
                <c:pt idx="9291">
                  <c:v>43.112923858000002</c:v>
                </c:pt>
                <c:pt idx="9292">
                  <c:v>112.233992656</c:v>
                </c:pt>
                <c:pt idx="9293">
                  <c:v>128.406997553</c:v>
                </c:pt>
                <c:pt idx="9294">
                  <c:v>0.39835875199999998</c:v>
                </c:pt>
                <c:pt idx="9295">
                  <c:v>-20.955432563999999</c:v>
                </c:pt>
                <c:pt idx="9296">
                  <c:v>49.411936848000003</c:v>
                </c:pt>
                <c:pt idx="9297">
                  <c:v>153.51450135900001</c:v>
                </c:pt>
                <c:pt idx="9298">
                  <c:v>83.068463522000002</c:v>
                </c:pt>
                <c:pt idx="9299">
                  <c:v>81.341757436999998</c:v>
                </c:pt>
                <c:pt idx="9300">
                  <c:v>215.21131776300001</c:v>
                </c:pt>
                <c:pt idx="9301">
                  <c:v>-28.415754095</c:v>
                </c:pt>
                <c:pt idx="9302">
                  <c:v>-80.227111194000003</c:v>
                </c:pt>
                <c:pt idx="9303">
                  <c:v>42.911589472000003</c:v>
                </c:pt>
                <c:pt idx="9304">
                  <c:v>96.277379482000001</c:v>
                </c:pt>
                <c:pt idx="9305">
                  <c:v>-16.258635293000001</c:v>
                </c:pt>
                <c:pt idx="9306">
                  <c:v>49.907945138999999</c:v>
                </c:pt>
                <c:pt idx="9307">
                  <c:v>210.179872166</c:v>
                </c:pt>
                <c:pt idx="9308">
                  <c:v>-2.1798017679999999</c:v>
                </c:pt>
                <c:pt idx="9309">
                  <c:v>-64.295215538999997</c:v>
                </c:pt>
                <c:pt idx="9310">
                  <c:v>12.921421437999999</c:v>
                </c:pt>
                <c:pt idx="9311">
                  <c:v>82.722204395000006</c:v>
                </c:pt>
                <c:pt idx="9312">
                  <c:v>57.984331656000002</c:v>
                </c:pt>
                <c:pt idx="9313">
                  <c:v>92.496366316000007</c:v>
                </c:pt>
                <c:pt idx="9314">
                  <c:v>174.475432856</c:v>
                </c:pt>
                <c:pt idx="9315">
                  <c:v>99.348523119000006</c:v>
                </c:pt>
                <c:pt idx="9316">
                  <c:v>43.965712146000001</c:v>
                </c:pt>
                <c:pt idx="9317">
                  <c:v>-6.8287974050000004</c:v>
                </c:pt>
                <c:pt idx="9318">
                  <c:v>-16.495230953</c:v>
                </c:pt>
                <c:pt idx="9319">
                  <c:v>73.982005498999996</c:v>
                </c:pt>
                <c:pt idx="9320">
                  <c:v>58.629408918999999</c:v>
                </c:pt>
                <c:pt idx="9321">
                  <c:v>103.45259263600001</c:v>
                </c:pt>
                <c:pt idx="9322">
                  <c:v>138.542803773</c:v>
                </c:pt>
                <c:pt idx="9323">
                  <c:v>-82.385332259999998</c:v>
                </c:pt>
                <c:pt idx="9324">
                  <c:v>-96.361169824000001</c:v>
                </c:pt>
                <c:pt idx="9325">
                  <c:v>57.766470877000003</c:v>
                </c:pt>
                <c:pt idx="9326">
                  <c:v>135.59558244300001</c:v>
                </c:pt>
                <c:pt idx="9327">
                  <c:v>21.822567061000001</c:v>
                </c:pt>
                <c:pt idx="9328">
                  <c:v>28.448429650000001</c:v>
                </c:pt>
                <c:pt idx="9329">
                  <c:v>249.13043798300001</c:v>
                </c:pt>
                <c:pt idx="9330">
                  <c:v>39.436467419000003</c:v>
                </c:pt>
                <c:pt idx="9331">
                  <c:v>-31.773754694000001</c:v>
                </c:pt>
                <c:pt idx="9332">
                  <c:v>54.717585079999999</c:v>
                </c:pt>
                <c:pt idx="9333">
                  <c:v>129.534260354</c:v>
                </c:pt>
                <c:pt idx="9334">
                  <c:v>63.661160418999998</c:v>
                </c:pt>
                <c:pt idx="9335">
                  <c:v>121.240481632</c:v>
                </c:pt>
                <c:pt idx="9336">
                  <c:v>194.49746358900001</c:v>
                </c:pt>
                <c:pt idx="9337">
                  <c:v>17.037070981999999</c:v>
                </c:pt>
                <c:pt idx="9338">
                  <c:v>-7.7458433500000003</c:v>
                </c:pt>
                <c:pt idx="9339">
                  <c:v>-0.55694686400000004</c:v>
                </c:pt>
                <c:pt idx="9340">
                  <c:v>9.9584249190000005</c:v>
                </c:pt>
                <c:pt idx="9341">
                  <c:v>28.995539966999999</c:v>
                </c:pt>
                <c:pt idx="9342">
                  <c:v>67.780811427000003</c:v>
                </c:pt>
                <c:pt idx="9343">
                  <c:v>175.89493591900001</c:v>
                </c:pt>
                <c:pt idx="9344">
                  <c:v>147.24503074</c:v>
                </c:pt>
                <c:pt idx="9345">
                  <c:v>1.179636573</c:v>
                </c:pt>
                <c:pt idx="9346">
                  <c:v>-15.731295105999999</c:v>
                </c:pt>
                <c:pt idx="9347">
                  <c:v>82.915608296000002</c:v>
                </c:pt>
                <c:pt idx="9348">
                  <c:v>192.46163685100001</c:v>
                </c:pt>
                <c:pt idx="9349">
                  <c:v>86.320779709999996</c:v>
                </c:pt>
                <c:pt idx="9350">
                  <c:v>66.586699855000006</c:v>
                </c:pt>
                <c:pt idx="9351">
                  <c:v>229.49040574</c:v>
                </c:pt>
                <c:pt idx="9352">
                  <c:v>5.7352667679999998</c:v>
                </c:pt>
                <c:pt idx="9353">
                  <c:v>-65.395871341000003</c:v>
                </c:pt>
                <c:pt idx="9354">
                  <c:v>21.736010855</c:v>
                </c:pt>
                <c:pt idx="9355">
                  <c:v>90.313107121000002</c:v>
                </c:pt>
                <c:pt idx="9356">
                  <c:v>28.233159135000001</c:v>
                </c:pt>
                <c:pt idx="9357">
                  <c:v>83.478882394999999</c:v>
                </c:pt>
                <c:pt idx="9358">
                  <c:v>212.77231147099999</c:v>
                </c:pt>
                <c:pt idx="9359">
                  <c:v>-11.507737506</c:v>
                </c:pt>
                <c:pt idx="9360">
                  <c:v>-36.933612896</c:v>
                </c:pt>
                <c:pt idx="9361">
                  <c:v>80.426630610999993</c:v>
                </c:pt>
                <c:pt idx="9362">
                  <c:v>127.237412839</c:v>
                </c:pt>
                <c:pt idx="9363">
                  <c:v>43.780404390000001</c:v>
                </c:pt>
                <c:pt idx="9364">
                  <c:v>96.783172664000006</c:v>
                </c:pt>
                <c:pt idx="9365">
                  <c:v>227.32619011200001</c:v>
                </c:pt>
                <c:pt idx="9366">
                  <c:v>120.28657867</c:v>
                </c:pt>
                <c:pt idx="9367">
                  <c:v>36.818441415000002</c:v>
                </c:pt>
                <c:pt idx="9368">
                  <c:v>-36.418029851999997</c:v>
                </c:pt>
                <c:pt idx="9369">
                  <c:v>-8.1790318240000008</c:v>
                </c:pt>
                <c:pt idx="9370">
                  <c:v>100.432409366</c:v>
                </c:pt>
                <c:pt idx="9371">
                  <c:v>69.608830118</c:v>
                </c:pt>
                <c:pt idx="9372">
                  <c:v>83.040786615000002</c:v>
                </c:pt>
                <c:pt idx="9373">
                  <c:v>134.61668259000001</c:v>
                </c:pt>
                <c:pt idx="9374">
                  <c:v>-32.702426244999998</c:v>
                </c:pt>
                <c:pt idx="9375">
                  <c:v>-40.906417402999999</c:v>
                </c:pt>
                <c:pt idx="9376">
                  <c:v>69.845241379000001</c:v>
                </c:pt>
                <c:pt idx="9377">
                  <c:v>134.81198063400001</c:v>
                </c:pt>
                <c:pt idx="9378">
                  <c:v>62.622435711000001</c:v>
                </c:pt>
                <c:pt idx="9379">
                  <c:v>86.345397962000007</c:v>
                </c:pt>
                <c:pt idx="9380">
                  <c:v>270.32340892799999</c:v>
                </c:pt>
                <c:pt idx="9381">
                  <c:v>22.583841695</c:v>
                </c:pt>
                <c:pt idx="9382">
                  <c:v>-36.518479102000001</c:v>
                </c:pt>
                <c:pt idx="9383">
                  <c:v>94.135932796999995</c:v>
                </c:pt>
                <c:pt idx="9384">
                  <c:v>163.12326022900001</c:v>
                </c:pt>
                <c:pt idx="9385">
                  <c:v>54.420052644999998</c:v>
                </c:pt>
                <c:pt idx="9386">
                  <c:v>100.778066443</c:v>
                </c:pt>
                <c:pt idx="9387">
                  <c:v>229.37317053800001</c:v>
                </c:pt>
                <c:pt idx="9388">
                  <c:v>53.410053116999997</c:v>
                </c:pt>
                <c:pt idx="9389">
                  <c:v>5.1148458019999996</c:v>
                </c:pt>
                <c:pt idx="9390">
                  <c:v>-2.443722095</c:v>
                </c:pt>
                <c:pt idx="9391">
                  <c:v>37.031557749000001</c:v>
                </c:pt>
                <c:pt idx="9392">
                  <c:v>81.830353438000003</c:v>
                </c:pt>
                <c:pt idx="9393">
                  <c:v>123.543421986</c:v>
                </c:pt>
                <c:pt idx="9394">
                  <c:v>193.15178486900001</c:v>
                </c:pt>
                <c:pt idx="9395">
                  <c:v>147.41138525700001</c:v>
                </c:pt>
                <c:pt idx="9396">
                  <c:v>58.647108705999997</c:v>
                </c:pt>
                <c:pt idx="9397">
                  <c:v>53.620311541</c:v>
                </c:pt>
                <c:pt idx="9398">
                  <c:v>102.161550898</c:v>
                </c:pt>
                <c:pt idx="9399">
                  <c:v>179.09882951</c:v>
                </c:pt>
                <c:pt idx="9400">
                  <c:v>106.953711415</c:v>
                </c:pt>
                <c:pt idx="9401">
                  <c:v>138.26791646199999</c:v>
                </c:pt>
                <c:pt idx="9402">
                  <c:v>261.02839504399998</c:v>
                </c:pt>
                <c:pt idx="9403">
                  <c:v>4.5134679420000001</c:v>
                </c:pt>
                <c:pt idx="9404">
                  <c:v>-67.966128884</c:v>
                </c:pt>
                <c:pt idx="9405">
                  <c:v>72.769190675999994</c:v>
                </c:pt>
                <c:pt idx="9406">
                  <c:v>160.61033373199999</c:v>
                </c:pt>
                <c:pt idx="9407">
                  <c:v>68.796038301999999</c:v>
                </c:pt>
                <c:pt idx="9408">
                  <c:v>77.594334767999996</c:v>
                </c:pt>
                <c:pt idx="9409">
                  <c:v>256.665556159</c:v>
                </c:pt>
                <c:pt idx="9410">
                  <c:v>68.616814300000001</c:v>
                </c:pt>
                <c:pt idx="9411">
                  <c:v>30.807311677000001</c:v>
                </c:pt>
                <c:pt idx="9412">
                  <c:v>113.522967587</c:v>
                </c:pt>
                <c:pt idx="9413">
                  <c:v>158.103216632</c:v>
                </c:pt>
                <c:pt idx="9414">
                  <c:v>108.05377434499999</c:v>
                </c:pt>
                <c:pt idx="9415">
                  <c:v>179.48815240499999</c:v>
                </c:pt>
                <c:pt idx="9416">
                  <c:v>269.410085589</c:v>
                </c:pt>
                <c:pt idx="9417">
                  <c:v>114.786376597</c:v>
                </c:pt>
                <c:pt idx="9418">
                  <c:v>64.943251107999998</c:v>
                </c:pt>
                <c:pt idx="9419">
                  <c:v>36.661504770999997</c:v>
                </c:pt>
                <c:pt idx="9420">
                  <c:v>51.134589755999997</c:v>
                </c:pt>
                <c:pt idx="9421">
                  <c:v>110.459667338</c:v>
                </c:pt>
                <c:pt idx="9422">
                  <c:v>86.463220855000003</c:v>
                </c:pt>
                <c:pt idx="9423">
                  <c:v>164.763118461</c:v>
                </c:pt>
                <c:pt idx="9424">
                  <c:v>198.285161813</c:v>
                </c:pt>
                <c:pt idx="9425">
                  <c:v>14.689949840000001</c:v>
                </c:pt>
                <c:pt idx="9426">
                  <c:v>-19.641387000999998</c:v>
                </c:pt>
                <c:pt idx="9427">
                  <c:v>113.869987016</c:v>
                </c:pt>
                <c:pt idx="9428">
                  <c:v>221.360993431</c:v>
                </c:pt>
                <c:pt idx="9429">
                  <c:v>131.873471185</c:v>
                </c:pt>
                <c:pt idx="9430">
                  <c:v>105.347506138</c:v>
                </c:pt>
                <c:pt idx="9431">
                  <c:v>289.84956642899999</c:v>
                </c:pt>
                <c:pt idx="9432">
                  <c:v>80.196809137000002</c:v>
                </c:pt>
                <c:pt idx="9433">
                  <c:v>26.901132545999999</c:v>
                </c:pt>
                <c:pt idx="9434">
                  <c:v>120.49569741099999</c:v>
                </c:pt>
              </c:numCache>
            </c:numRef>
          </c:yVal>
          <c:smooth val="0"/>
          <c:extLst>
            <c:ext xmlns:c16="http://schemas.microsoft.com/office/drawing/2014/chart" uri="{C3380CC4-5D6E-409C-BE32-E72D297353CC}">
              <c16:uniqueId val="{00000001-B49C-434F-8D02-C9C4608EB99B}"/>
            </c:ext>
          </c:extLst>
        </c:ser>
        <c:ser>
          <c:idx val="4"/>
          <c:order val="4"/>
          <c:tx>
            <c:v>Phasing 0-sec</c:v>
          </c:tx>
          <c:spPr>
            <a:ln w="9525" cap="rnd">
              <a:solidFill>
                <a:schemeClr val="tx1"/>
              </a:solidFill>
              <a:round/>
            </a:ln>
            <a:effectLst/>
          </c:spPr>
          <c:marker>
            <c:symbol val="none"/>
          </c:marker>
          <c:xVal>
            <c:numRef>
              <c:f>'[Aura_Landsat-8_Phasing_at_Orbit_Intersection.xlsx]Northern Intersection'!$L$2,'[Aura_Landsat-8_Phasing_at_Orbit_Intersection.xlsx]Northern Intersection'!$L$3</c:f>
              <c:numCache>
                <c:formatCode>m/d/yyyy</c:formatCode>
                <c:ptCount val="2"/>
                <c:pt idx="0">
                  <c:v>44197</c:v>
                </c:pt>
                <c:pt idx="1">
                  <c:v>45496</c:v>
                </c:pt>
              </c:numCache>
            </c:numRef>
          </c:xVal>
          <c:yVal>
            <c:numLit>
              <c:formatCode>General</c:formatCode>
              <c:ptCount val="2"/>
              <c:pt idx="0">
                <c:v>0</c:v>
              </c:pt>
              <c:pt idx="1">
                <c:v>0</c:v>
              </c:pt>
            </c:numLit>
          </c:yVal>
          <c:smooth val="0"/>
          <c:extLst>
            <c:ext xmlns:c16="http://schemas.microsoft.com/office/drawing/2014/chart" uri="{C3380CC4-5D6E-409C-BE32-E72D297353CC}">
              <c16:uniqueId val="{00000002-B49C-434F-8D02-C9C4608EB99B}"/>
            </c:ext>
          </c:extLst>
        </c:ser>
        <c:dLbls>
          <c:showLegendKey val="0"/>
          <c:showVal val="0"/>
          <c:showCatName val="0"/>
          <c:showSerName val="0"/>
          <c:showPercent val="0"/>
          <c:showBubbleSize val="0"/>
        </c:dLbls>
        <c:axId val="757912128"/>
        <c:axId val="757914096"/>
      </c:scatterChart>
      <c:scatterChart>
        <c:scatterStyle val="lineMarker"/>
        <c:varyColors val="0"/>
        <c:ser>
          <c:idx val="1"/>
          <c:order val="2"/>
          <c:tx>
            <c:strRef>
              <c:f>'[Aura_Landsat-8_Phasing_at_Orbit_Intersection.xlsx]Northern Intersection'!$H$1</c:f>
              <c:strCache>
                <c:ptCount val="1"/>
                <c:pt idx="0">
                  <c:v>Northern Intersection Crossing Time Difference (sec)</c:v>
                </c:pt>
              </c:strCache>
            </c:strRef>
          </c:tx>
          <c:spPr>
            <a:ln w="19050" cap="rnd">
              <a:solidFill>
                <a:schemeClr val="accent2">
                  <a:alpha val="56000"/>
                </a:schemeClr>
              </a:solidFill>
              <a:round/>
            </a:ln>
            <a:effectLst/>
          </c:spPr>
          <c:marker>
            <c:symbol val="none"/>
          </c:marker>
          <c:xVal>
            <c:numRef>
              <c:f>'[Aura_Landsat-8_Phasing_at_Orbit_Intersection.xlsx]Northern Intersection'!$F$2:$F$18895</c:f>
              <c:numCache>
                <c:formatCode>[$-409]m/d/yy\ h:mm\ AM/PM;@</c:formatCode>
                <c:ptCount val="18894"/>
                <c:pt idx="0">
                  <c:v>44197.115062604164</c:v>
                </c:pt>
                <c:pt idx="1">
                  <c:v>44197.183732314814</c:v>
                </c:pt>
                <c:pt idx="2">
                  <c:v>44197.25240258102</c:v>
                </c:pt>
                <c:pt idx="3">
                  <c:v>44197.321073263891</c:v>
                </c:pt>
                <c:pt idx="4">
                  <c:v>44197.389743900465</c:v>
                </c:pt>
                <c:pt idx="5">
                  <c:v>44197.458413958331</c:v>
                </c:pt>
                <c:pt idx="6">
                  <c:v>44197.527083634261</c:v>
                </c:pt>
                <c:pt idx="7">
                  <c:v>44197.595753217596</c:v>
                </c:pt>
                <c:pt idx="8">
                  <c:v>44197.664422847221</c:v>
                </c:pt>
                <c:pt idx="9">
                  <c:v>44197.73309238426</c:v>
                </c:pt>
                <c:pt idx="10">
                  <c:v>44197.801761875002</c:v>
                </c:pt>
                <c:pt idx="11">
                  <c:v>44197.870432152777</c:v>
                </c:pt>
                <c:pt idx="12">
                  <c:v>44197.939102141201</c:v>
                </c:pt>
                <c:pt idx="13">
                  <c:v>44198.007771979166</c:v>
                </c:pt>
                <c:pt idx="14">
                  <c:v>44198.076441631943</c:v>
                </c:pt>
                <c:pt idx="15">
                  <c:v>44198.145110891201</c:v>
                </c:pt>
                <c:pt idx="16">
                  <c:v>44198.213780775463</c:v>
                </c:pt>
                <c:pt idx="17">
                  <c:v>44198.282451006948</c:v>
                </c:pt>
                <c:pt idx="18">
                  <c:v>44198.351121770836</c:v>
                </c:pt>
                <c:pt idx="19">
                  <c:v>44198.419791967593</c:v>
                </c:pt>
                <c:pt idx="20">
                  <c:v>44198.48846177083</c:v>
                </c:pt>
                <c:pt idx="21">
                  <c:v>44198.557131365742</c:v>
                </c:pt>
                <c:pt idx="22">
                  <c:v>44198.625800879629</c:v>
                </c:pt>
                <c:pt idx="23">
                  <c:v>44198.694470462964</c:v>
                </c:pt>
                <c:pt idx="24">
                  <c:v>44198.763139768518</c:v>
                </c:pt>
                <c:pt idx="25">
                  <c:v>44198.831809687501</c:v>
                </c:pt>
                <c:pt idx="26">
                  <c:v>44198.900479884258</c:v>
                </c:pt>
                <c:pt idx="27">
                  <c:v>44198.969149699071</c:v>
                </c:pt>
                <c:pt idx="28">
                  <c:v>44199.037819456018</c:v>
                </c:pt>
                <c:pt idx="29">
                  <c:v>44199.106488761572</c:v>
                </c:pt>
                <c:pt idx="30">
                  <c:v>44199.175158391205</c:v>
                </c:pt>
                <c:pt idx="31">
                  <c:v>44199.243828587962</c:v>
                </c:pt>
                <c:pt idx="32">
                  <c:v>44199.312499120373</c:v>
                </c:pt>
                <c:pt idx="33">
                  <c:v>44199.381169791668</c:v>
                </c:pt>
                <c:pt idx="34">
                  <c:v>44199.449839872686</c:v>
                </c:pt>
                <c:pt idx="35">
                  <c:v>44199.518509548609</c:v>
                </c:pt>
                <c:pt idx="36">
                  <c:v>44199.58717914352</c:v>
                </c:pt>
                <c:pt idx="37">
                  <c:v>44199.655848750001</c:v>
                </c:pt>
                <c:pt idx="38">
                  <c:v>44199.72451832176</c:v>
                </c:pt>
                <c:pt idx="39">
                  <c:v>44199.793187685187</c:v>
                </c:pt>
                <c:pt idx="40">
                  <c:v>44199.861857881944</c:v>
                </c:pt>
                <c:pt idx="41">
                  <c:v>44199.930527881945</c:v>
                </c:pt>
                <c:pt idx="42">
                  <c:v>44199.999197743055</c:v>
                </c:pt>
                <c:pt idx="43">
                  <c:v>44200.067867453705</c:v>
                </c:pt>
                <c:pt idx="44">
                  <c:v>44200.136536620368</c:v>
                </c:pt>
                <c:pt idx="45">
                  <c:v>44200.205206388891</c:v>
                </c:pt>
                <c:pt idx="46">
                  <c:v>44200.273876597224</c:v>
                </c:pt>
                <c:pt idx="47">
                  <c:v>44200.342547337961</c:v>
                </c:pt>
                <c:pt idx="48">
                  <c:v>44200.411217604167</c:v>
                </c:pt>
                <c:pt idx="49">
                  <c:v>44200.479887430556</c:v>
                </c:pt>
                <c:pt idx="50">
                  <c:v>44200.54855699074</c:v>
                </c:pt>
                <c:pt idx="51">
                  <c:v>44200.617226458337</c:v>
                </c:pt>
                <c:pt idx="52">
                  <c:v>44200.685895995368</c:v>
                </c:pt>
                <c:pt idx="53">
                  <c:v>44200.754565300929</c:v>
                </c:pt>
                <c:pt idx="54">
                  <c:v>44200.823235069445</c:v>
                </c:pt>
                <c:pt idx="55">
                  <c:v>44200.891905289354</c:v>
                </c:pt>
                <c:pt idx="56">
                  <c:v>44200.960575081015</c:v>
                </c:pt>
                <c:pt idx="57">
                  <c:v>44201.029244780089</c:v>
                </c:pt>
                <c:pt idx="58">
                  <c:v>44201.097914143516</c:v>
                </c:pt>
                <c:pt idx="59">
                  <c:v>44201.166583645834</c:v>
                </c:pt>
                <c:pt idx="60">
                  <c:v>44201.235253738429</c:v>
                </c:pt>
                <c:pt idx="61">
                  <c:v>44201.303924120373</c:v>
                </c:pt>
                <c:pt idx="62">
                  <c:v>44201.372594780092</c:v>
                </c:pt>
                <c:pt idx="63">
                  <c:v>44201.441264861111</c:v>
                </c:pt>
                <c:pt idx="64">
                  <c:v>44201.509934525464</c:v>
                </c:pt>
                <c:pt idx="65">
                  <c:v>44201.578604108799</c:v>
                </c:pt>
                <c:pt idx="66">
                  <c:v>44201.647273668983</c:v>
                </c:pt>
                <c:pt idx="67">
                  <c:v>44201.715943240742</c:v>
                </c:pt>
                <c:pt idx="68">
                  <c:v>44201.7846125</c:v>
                </c:pt>
                <c:pt idx="69">
                  <c:v>44201.853282581018</c:v>
                </c:pt>
                <c:pt idx="70">
                  <c:v>44201.921952604163</c:v>
                </c:pt>
                <c:pt idx="71">
                  <c:v>44201.990622442128</c:v>
                </c:pt>
                <c:pt idx="72">
                  <c:v>44202.059292164355</c:v>
                </c:pt>
                <c:pt idx="73">
                  <c:v>44202.127961284721</c:v>
                </c:pt>
                <c:pt idx="74">
                  <c:v>44202.196630972219</c:v>
                </c:pt>
                <c:pt idx="75">
                  <c:v>44202.265301157408</c:v>
                </c:pt>
                <c:pt idx="76">
                  <c:v>44202.333971863423</c:v>
                </c:pt>
                <c:pt idx="77">
                  <c:v>44202.402642222223</c:v>
                </c:pt>
                <c:pt idx="78">
                  <c:v>44202.471312083333</c:v>
                </c:pt>
                <c:pt idx="79">
                  <c:v>44202.539981631948</c:v>
                </c:pt>
                <c:pt idx="80">
                  <c:v>44202.608651064817</c:v>
                </c:pt>
                <c:pt idx="81">
                  <c:v>44202.677320578703</c:v>
                </c:pt>
                <c:pt idx="82">
                  <c:v>44202.745989895833</c:v>
                </c:pt>
                <c:pt idx="83">
                  <c:v>44202.814659502314</c:v>
                </c:pt>
                <c:pt idx="84">
                  <c:v>44202.883329710647</c:v>
                </c:pt>
                <c:pt idx="85">
                  <c:v>44202.951999513891</c:v>
                </c:pt>
                <c:pt idx="86">
                  <c:v>44203.020669189813</c:v>
                </c:pt>
                <c:pt idx="87">
                  <c:v>44203.089338599537</c:v>
                </c:pt>
                <c:pt idx="88">
                  <c:v>44203.158007951388</c:v>
                </c:pt>
                <c:pt idx="89">
                  <c:v>44203.226677905091</c:v>
                </c:pt>
                <c:pt idx="90">
                  <c:v>44203.295348136577</c:v>
                </c:pt>
                <c:pt idx="91">
                  <c:v>44203.364018773151</c:v>
                </c:pt>
                <c:pt idx="92">
                  <c:v>44203.432688831017</c:v>
                </c:pt>
                <c:pt idx="93">
                  <c:v>44203.501358483794</c:v>
                </c:pt>
                <c:pt idx="94">
                  <c:v>44203.570028032409</c:v>
                </c:pt>
                <c:pt idx="95">
                  <c:v>44203.638697499999</c:v>
                </c:pt>
                <c:pt idx="96">
                  <c:v>44203.707367037037</c:v>
                </c:pt>
                <c:pt idx="97">
                  <c:v>44203.776036226853</c:v>
                </c:pt>
                <c:pt idx="98">
                  <c:v>44203.844706192132</c:v>
                </c:pt>
                <c:pt idx="99">
                  <c:v>44203.913376215278</c:v>
                </c:pt>
                <c:pt idx="100">
                  <c:v>44203.982045983794</c:v>
                </c:pt>
                <c:pt idx="101">
                  <c:v>44204.050715694444</c:v>
                </c:pt>
                <c:pt idx="102">
                  <c:v>44204.119384803242</c:v>
                </c:pt>
                <c:pt idx="103">
                  <c:v>44204.188054409722</c:v>
                </c:pt>
                <c:pt idx="104">
                  <c:v>44204.256724560182</c:v>
                </c:pt>
                <c:pt idx="105">
                  <c:v>44204.325395173611</c:v>
                </c:pt>
                <c:pt idx="106">
                  <c:v>44204.394065624998</c:v>
                </c:pt>
                <c:pt idx="107">
                  <c:v>44204.462735532405</c:v>
                </c:pt>
                <c:pt idx="108">
                  <c:v>44204.531405069443</c:v>
                </c:pt>
                <c:pt idx="109">
                  <c:v>44204.600074502312</c:v>
                </c:pt>
                <c:pt idx="110">
                  <c:v>44204.668743993054</c:v>
                </c:pt>
                <c:pt idx="111">
                  <c:v>44204.737413368057</c:v>
                </c:pt>
                <c:pt idx="112">
                  <c:v>44204.80608278935</c:v>
                </c:pt>
                <c:pt idx="113">
                  <c:v>44204.874752962962</c:v>
                </c:pt>
                <c:pt idx="114">
                  <c:v>44204.943422789351</c:v>
                </c:pt>
                <c:pt idx="115">
                  <c:v>44205.012092488425</c:v>
                </c:pt>
                <c:pt idx="116">
                  <c:v>44205.080761956022</c:v>
                </c:pt>
                <c:pt idx="117">
                  <c:v>44205.14943114583</c:v>
                </c:pt>
                <c:pt idx="118">
                  <c:v>44205.21810096065</c:v>
                </c:pt>
                <c:pt idx="119">
                  <c:v>44205.286771076389</c:v>
                </c:pt>
                <c:pt idx="120">
                  <c:v>44205.355441701387</c:v>
                </c:pt>
                <c:pt idx="121">
                  <c:v>44205.424111747685</c:v>
                </c:pt>
                <c:pt idx="122">
                  <c:v>44205.492781400462</c:v>
                </c:pt>
                <c:pt idx="123">
                  <c:v>44205.561450879628</c:v>
                </c:pt>
                <c:pt idx="124">
                  <c:v>44205.630120289352</c:v>
                </c:pt>
                <c:pt idx="125">
                  <c:v>44205.698789768518</c:v>
                </c:pt>
                <c:pt idx="126">
                  <c:v>44205.767458935188</c:v>
                </c:pt>
                <c:pt idx="127">
                  <c:v>44205.836128784722</c:v>
                </c:pt>
                <c:pt idx="128">
                  <c:v>44205.904798831019</c:v>
                </c:pt>
                <c:pt idx="129">
                  <c:v>44205.973468518518</c:v>
                </c:pt>
                <c:pt idx="130">
                  <c:v>44206.042138171295</c:v>
                </c:pt>
                <c:pt idx="131">
                  <c:v>44206.110807326389</c:v>
                </c:pt>
                <c:pt idx="132">
                  <c:v>44206.179476851852</c:v>
                </c:pt>
                <c:pt idx="133">
                  <c:v>44206.248146956015</c:v>
                </c:pt>
                <c:pt idx="134">
                  <c:v>44206.316817430554</c:v>
                </c:pt>
                <c:pt idx="135">
                  <c:v>44206.385487951389</c:v>
                </c:pt>
                <c:pt idx="136">
                  <c:v>44206.454157893517</c:v>
                </c:pt>
                <c:pt idx="137">
                  <c:v>44206.522827430555</c:v>
                </c:pt>
                <c:pt idx="138">
                  <c:v>44206.591496886576</c:v>
                </c:pt>
                <c:pt idx="139">
                  <c:v>44206.660166377318</c:v>
                </c:pt>
                <c:pt idx="140">
                  <c:v>44206.728835798611</c:v>
                </c:pt>
                <c:pt idx="141">
                  <c:v>44206.79750508102</c:v>
                </c:pt>
                <c:pt idx="142">
                  <c:v>44206.866175196759</c:v>
                </c:pt>
                <c:pt idx="143">
                  <c:v>44206.934845057869</c:v>
                </c:pt>
                <c:pt idx="144">
                  <c:v>44207.003514780095</c:v>
                </c:pt>
                <c:pt idx="145">
                  <c:v>44207.072184328703</c:v>
                </c:pt>
                <c:pt idx="146">
                  <c:v>44207.14085340278</c:v>
                </c:pt>
                <c:pt idx="147">
                  <c:v>44207.209523101854</c:v>
                </c:pt>
                <c:pt idx="148">
                  <c:v>44207.278193182872</c:v>
                </c:pt>
                <c:pt idx="149">
                  <c:v>44207.34686380787</c:v>
                </c:pt>
                <c:pt idx="150">
                  <c:v>44207.415533900465</c:v>
                </c:pt>
                <c:pt idx="151">
                  <c:v>44207.484203587963</c:v>
                </c:pt>
                <c:pt idx="152">
                  <c:v>44207.552873032408</c:v>
                </c:pt>
                <c:pt idx="153">
                  <c:v>44207.621542395835</c:v>
                </c:pt>
                <c:pt idx="154">
                  <c:v>44207.690211828703</c:v>
                </c:pt>
                <c:pt idx="155">
                  <c:v>44207.758881006943</c:v>
                </c:pt>
                <c:pt idx="156">
                  <c:v>44207.827550729169</c:v>
                </c:pt>
                <c:pt idx="157">
                  <c:v>44207.896220810188</c:v>
                </c:pt>
                <c:pt idx="158">
                  <c:v>44207.96489048611</c:v>
                </c:pt>
                <c:pt idx="159">
                  <c:v>44208.03356009259</c:v>
                </c:pt>
                <c:pt idx="160">
                  <c:v>44208.102229293982</c:v>
                </c:pt>
                <c:pt idx="161">
                  <c:v>44208.170898750002</c:v>
                </c:pt>
                <c:pt idx="162">
                  <c:v>44208.239568773148</c:v>
                </c:pt>
                <c:pt idx="163">
                  <c:v>44208.308239108796</c:v>
                </c:pt>
                <c:pt idx="164">
                  <c:v>44208.376909664352</c:v>
                </c:pt>
                <c:pt idx="165">
                  <c:v>44208.445579629632</c:v>
                </c:pt>
                <c:pt idx="166">
                  <c:v>44208.514249189815</c:v>
                </c:pt>
                <c:pt idx="167">
                  <c:v>44208.582918657405</c:v>
                </c:pt>
                <c:pt idx="168">
                  <c:v>44208.651588125002</c:v>
                </c:pt>
                <c:pt idx="169">
                  <c:v>44208.720257592591</c:v>
                </c:pt>
                <c:pt idx="170">
                  <c:v>44208.788926782407</c:v>
                </c:pt>
                <c:pt idx="171">
                  <c:v>44208.857596805552</c:v>
                </c:pt>
                <c:pt idx="172">
                  <c:v>44208.926266712966</c:v>
                </c:pt>
                <c:pt idx="173">
                  <c:v>44208.994936446761</c:v>
                </c:pt>
                <c:pt idx="174">
                  <c:v>44209.063606064818</c:v>
                </c:pt>
                <c:pt idx="175">
                  <c:v>44209.132275081021</c:v>
                </c:pt>
                <c:pt idx="176">
                  <c:v>44209.200944699071</c:v>
                </c:pt>
                <c:pt idx="177">
                  <c:v>44209.269614780096</c:v>
                </c:pt>
                <c:pt idx="178">
                  <c:v>44209.338285405094</c:v>
                </c:pt>
                <c:pt idx="179">
                  <c:v>44209.406955601851</c:v>
                </c:pt>
                <c:pt idx="180">
                  <c:v>44209.475625347222</c:v>
                </c:pt>
                <c:pt idx="181">
                  <c:v>44209.544294780091</c:v>
                </c:pt>
                <c:pt idx="182">
                  <c:v>44209.612964131942</c:v>
                </c:pt>
                <c:pt idx="183">
                  <c:v>44209.681633541666</c:v>
                </c:pt>
                <c:pt idx="184">
                  <c:v>44209.750302743058</c:v>
                </c:pt>
                <c:pt idx="185">
                  <c:v>44209.818972337962</c:v>
                </c:pt>
                <c:pt idx="186">
                  <c:v>44209.887642442132</c:v>
                </c:pt>
                <c:pt idx="187">
                  <c:v>44209.956312129631</c:v>
                </c:pt>
                <c:pt idx="188">
                  <c:v>44210.024981712966</c:v>
                </c:pt>
                <c:pt idx="189">
                  <c:v>44210.093650995368</c:v>
                </c:pt>
                <c:pt idx="190">
                  <c:v>44210.162320324074</c:v>
                </c:pt>
                <c:pt idx="191">
                  <c:v>44210.230990254633</c:v>
                </c:pt>
                <c:pt idx="192">
                  <c:v>44210.29966045139</c:v>
                </c:pt>
                <c:pt idx="193">
                  <c:v>44210.36833099537</c:v>
                </c:pt>
                <c:pt idx="194">
                  <c:v>44210.43700096065</c:v>
                </c:pt>
                <c:pt idx="195">
                  <c:v>44210.50567053241</c:v>
                </c:pt>
                <c:pt idx="196">
                  <c:v>44210.574339999999</c:v>
                </c:pt>
                <c:pt idx="197">
                  <c:v>44210.643009409723</c:v>
                </c:pt>
                <c:pt idx="198">
                  <c:v>44210.711678865744</c:v>
                </c:pt>
                <c:pt idx="199">
                  <c:v>44210.78034798611</c:v>
                </c:pt>
                <c:pt idx="200">
                  <c:v>44210.849017916669</c:v>
                </c:pt>
                <c:pt idx="201">
                  <c:v>44210.917687847221</c:v>
                </c:pt>
                <c:pt idx="202">
                  <c:v>44210.986357546295</c:v>
                </c:pt>
                <c:pt idx="203">
                  <c:v>44211.055027175928</c:v>
                </c:pt>
                <c:pt idx="204">
                  <c:v>44211.123696192131</c:v>
                </c:pt>
                <c:pt idx="205">
                  <c:v>44211.192365740739</c:v>
                </c:pt>
                <c:pt idx="206">
                  <c:v>44211.261035810188</c:v>
                </c:pt>
                <c:pt idx="207">
                  <c:v>44211.329706377313</c:v>
                </c:pt>
                <c:pt idx="208">
                  <c:v>44211.398376689816</c:v>
                </c:pt>
                <c:pt idx="209">
                  <c:v>44211.467046481484</c:v>
                </c:pt>
                <c:pt idx="210">
                  <c:v>44211.535715925929</c:v>
                </c:pt>
                <c:pt idx="211">
                  <c:v>44211.604385266204</c:v>
                </c:pt>
                <c:pt idx="212">
                  <c:v>44211.673054664352</c:v>
                </c:pt>
                <c:pt idx="213">
                  <c:v>44211.741723923609</c:v>
                </c:pt>
                <c:pt idx="214">
                  <c:v>44211.810393333333</c:v>
                </c:pt>
                <c:pt idx="215">
                  <c:v>44211.879063437496</c:v>
                </c:pt>
                <c:pt idx="216">
                  <c:v>44211.947733159723</c:v>
                </c:pt>
                <c:pt idx="217">
                  <c:v>44212.016402743058</c:v>
                </c:pt>
                <c:pt idx="218">
                  <c:v>44212.085072083333</c:v>
                </c:pt>
                <c:pt idx="219">
                  <c:v>44212.153741249997</c:v>
                </c:pt>
                <c:pt idx="220">
                  <c:v>44212.222411053241</c:v>
                </c:pt>
                <c:pt idx="221">
                  <c:v>44212.291081122683</c:v>
                </c:pt>
                <c:pt idx="222">
                  <c:v>44212.359751655094</c:v>
                </c:pt>
                <c:pt idx="223">
                  <c:v>44212.428421597222</c:v>
                </c:pt>
                <c:pt idx="224">
                  <c:v>44212.497091168982</c:v>
                </c:pt>
                <c:pt idx="225">
                  <c:v>44212.565760578706</c:v>
                </c:pt>
                <c:pt idx="226">
                  <c:v>44212.63442991898</c:v>
                </c:pt>
                <c:pt idx="227">
                  <c:v>44212.703099328704</c:v>
                </c:pt>
                <c:pt idx="228">
                  <c:v>44212.77176841435</c:v>
                </c:pt>
                <c:pt idx="229">
                  <c:v>44212.84043822917</c:v>
                </c:pt>
                <c:pt idx="230">
                  <c:v>44212.909108159722</c:v>
                </c:pt>
                <c:pt idx="231">
                  <c:v>44212.977777800923</c:v>
                </c:pt>
                <c:pt idx="232">
                  <c:v>44213.046447384258</c:v>
                </c:pt>
                <c:pt idx="233">
                  <c:v>44213.115116412038</c:v>
                </c:pt>
                <c:pt idx="234">
                  <c:v>44213.183785891204</c:v>
                </c:pt>
                <c:pt idx="235">
                  <c:v>44213.252455914349</c:v>
                </c:pt>
                <c:pt idx="236">
                  <c:v>44213.321126365743</c:v>
                </c:pt>
                <c:pt idx="237">
                  <c:v>44213.389796759257</c:v>
                </c:pt>
                <c:pt idx="238">
                  <c:v>44213.458466585646</c:v>
                </c:pt>
                <c:pt idx="239">
                  <c:v>44213.52713603009</c:v>
                </c:pt>
                <c:pt idx="240">
                  <c:v>44213.595805370373</c:v>
                </c:pt>
                <c:pt idx="241">
                  <c:v>44213.664474756944</c:v>
                </c:pt>
                <c:pt idx="242">
                  <c:v>44213.733144062498</c:v>
                </c:pt>
                <c:pt idx="243">
                  <c:v>44213.801813310187</c:v>
                </c:pt>
                <c:pt idx="244">
                  <c:v>44213.870483356484</c:v>
                </c:pt>
                <c:pt idx="245">
                  <c:v>44213.939153101855</c:v>
                </c:pt>
                <c:pt idx="246">
                  <c:v>44214.007822708336</c:v>
                </c:pt>
                <c:pt idx="247">
                  <c:v>44214.076492118053</c:v>
                </c:pt>
                <c:pt idx="248">
                  <c:v>44214.145161134256</c:v>
                </c:pt>
                <c:pt idx="249">
                  <c:v>44214.213830787034</c:v>
                </c:pt>
                <c:pt idx="250">
                  <c:v>44214.282500787034</c:v>
                </c:pt>
                <c:pt idx="251">
                  <c:v>44214.351171296294</c:v>
                </c:pt>
                <c:pt idx="252">
                  <c:v>44214.419841249997</c:v>
                </c:pt>
                <c:pt idx="253">
                  <c:v>44214.488510821757</c:v>
                </c:pt>
                <c:pt idx="254">
                  <c:v>44214.557180173608</c:v>
                </c:pt>
                <c:pt idx="255">
                  <c:v>44214.625849456017</c:v>
                </c:pt>
                <c:pt idx="256">
                  <c:v>44214.694518796299</c:v>
                </c:pt>
                <c:pt idx="257">
                  <c:v>44214.763187870369</c:v>
                </c:pt>
                <c:pt idx="258">
                  <c:v>44214.831857546298</c:v>
                </c:pt>
                <c:pt idx="259">
                  <c:v>44214.900527500002</c:v>
                </c:pt>
                <c:pt idx="260">
                  <c:v>44214.969197071761</c:v>
                </c:pt>
                <c:pt idx="261">
                  <c:v>44215.037866597224</c:v>
                </c:pt>
                <c:pt idx="262">
                  <c:v>44215.106535659725</c:v>
                </c:pt>
                <c:pt idx="263">
                  <c:v>44215.175205046296</c:v>
                </c:pt>
                <c:pt idx="264">
                  <c:v>44215.243875</c:v>
                </c:pt>
                <c:pt idx="265">
                  <c:v>44215.312545300927</c:v>
                </c:pt>
                <c:pt idx="266">
                  <c:v>44215.381215729169</c:v>
                </c:pt>
                <c:pt idx="267">
                  <c:v>44215.449885567126</c:v>
                </c:pt>
                <c:pt idx="268">
                  <c:v>44215.518555011571</c:v>
                </c:pt>
                <c:pt idx="269">
                  <c:v>44215.587224363429</c:v>
                </c:pt>
                <c:pt idx="270">
                  <c:v>44215.655893726849</c:v>
                </c:pt>
                <c:pt idx="271">
                  <c:v>44215.724563067131</c:v>
                </c:pt>
                <c:pt idx="272">
                  <c:v>44215.793232175929</c:v>
                </c:pt>
                <c:pt idx="273">
                  <c:v>44215.861902141201</c:v>
                </c:pt>
                <c:pt idx="274">
                  <c:v>44215.930571909725</c:v>
                </c:pt>
                <c:pt idx="275">
                  <c:v>44215.999241527781</c:v>
                </c:pt>
                <c:pt idx="276">
                  <c:v>44216.067910995371</c:v>
                </c:pt>
                <c:pt idx="277">
                  <c:v>44216.136579918981</c:v>
                </c:pt>
                <c:pt idx="278">
                  <c:v>44216.205249456019</c:v>
                </c:pt>
                <c:pt idx="279">
                  <c:v>44216.273919421299</c:v>
                </c:pt>
                <c:pt idx="280">
                  <c:v>44216.342589930558</c:v>
                </c:pt>
                <c:pt idx="281">
                  <c:v>44216.411259953704</c:v>
                </c:pt>
                <c:pt idx="282">
                  <c:v>44216.479929548608</c:v>
                </c:pt>
                <c:pt idx="283">
                  <c:v>44216.54859885417</c:v>
                </c:pt>
                <c:pt idx="284">
                  <c:v>44216.617268090275</c:v>
                </c:pt>
                <c:pt idx="285">
                  <c:v>44216.685937395836</c:v>
                </c:pt>
                <c:pt idx="286">
                  <c:v>44216.754606458337</c:v>
                </c:pt>
                <c:pt idx="287">
                  <c:v>44216.823275995368</c:v>
                </c:pt>
                <c:pt idx="288">
                  <c:v>44216.891945972224</c:v>
                </c:pt>
                <c:pt idx="289">
                  <c:v>44216.960615520831</c:v>
                </c:pt>
                <c:pt idx="290">
                  <c:v>44217.029284988428</c:v>
                </c:pt>
                <c:pt idx="291">
                  <c:v>44217.097954108795</c:v>
                </c:pt>
                <c:pt idx="292">
                  <c:v>44217.166623379628</c:v>
                </c:pt>
                <c:pt idx="293">
                  <c:v>44217.235293240738</c:v>
                </c:pt>
                <c:pt idx="294">
                  <c:v>44217.303963379629</c:v>
                </c:pt>
                <c:pt idx="295">
                  <c:v>44217.37263380787</c:v>
                </c:pt>
                <c:pt idx="296">
                  <c:v>44217.441303645835</c:v>
                </c:pt>
                <c:pt idx="297">
                  <c:v>44217.50997309028</c:v>
                </c:pt>
                <c:pt idx="298">
                  <c:v>44217.578642442131</c:v>
                </c:pt>
                <c:pt idx="299">
                  <c:v>44217.647311747685</c:v>
                </c:pt>
                <c:pt idx="300">
                  <c:v>44217.71598108796</c:v>
                </c:pt>
                <c:pt idx="301">
                  <c:v>44217.78465011574</c:v>
                </c:pt>
                <c:pt idx="302">
                  <c:v>44217.853319965281</c:v>
                </c:pt>
                <c:pt idx="303">
                  <c:v>44217.921989745373</c:v>
                </c:pt>
                <c:pt idx="304">
                  <c:v>44217.990659351854</c:v>
                </c:pt>
                <c:pt idx="305">
                  <c:v>44218.059328854164</c:v>
                </c:pt>
                <c:pt idx="306">
                  <c:v>44218.127997731484</c:v>
                </c:pt>
                <c:pt idx="307">
                  <c:v>44218.196667187498</c:v>
                </c:pt>
                <c:pt idx="308">
                  <c:v>44218.265337141202</c:v>
                </c:pt>
                <c:pt idx="309">
                  <c:v>44218.33400761574</c:v>
                </c:pt>
                <c:pt idx="310">
                  <c:v>44218.402677743055</c:v>
                </c:pt>
                <c:pt idx="311">
                  <c:v>44218.471347372688</c:v>
                </c:pt>
                <c:pt idx="312">
                  <c:v>44218.540016678242</c:v>
                </c:pt>
                <c:pt idx="313">
                  <c:v>44218.608685891202</c:v>
                </c:pt>
                <c:pt idx="314">
                  <c:v>44218.677355173611</c:v>
                </c:pt>
                <c:pt idx="315">
                  <c:v>44218.746024259257</c:v>
                </c:pt>
                <c:pt idx="316">
                  <c:v>44218.81469363426</c:v>
                </c:pt>
                <c:pt idx="317">
                  <c:v>44218.883363622685</c:v>
                </c:pt>
                <c:pt idx="318">
                  <c:v>44218.952033182868</c:v>
                </c:pt>
                <c:pt idx="319">
                  <c:v>44219.020702627313</c:v>
                </c:pt>
                <c:pt idx="320">
                  <c:v>44219.089371817128</c:v>
                </c:pt>
                <c:pt idx="321">
                  <c:v>44219.158040925926</c:v>
                </c:pt>
                <c:pt idx="322">
                  <c:v>44219.226710659721</c:v>
                </c:pt>
                <c:pt idx="323">
                  <c:v>44219.295380659722</c:v>
                </c:pt>
                <c:pt idx="324">
                  <c:v>44219.364051076387</c:v>
                </c:pt>
                <c:pt idx="325">
                  <c:v>44219.432720891207</c:v>
                </c:pt>
                <c:pt idx="326">
                  <c:v>44219.501390324076</c:v>
                </c:pt>
                <c:pt idx="327">
                  <c:v>44219.570059641206</c:v>
                </c:pt>
                <c:pt idx="328">
                  <c:v>44219.638728888887</c:v>
                </c:pt>
                <c:pt idx="329">
                  <c:v>44219.707398194441</c:v>
                </c:pt>
                <c:pt idx="330">
                  <c:v>44219.776067164355</c:v>
                </c:pt>
                <c:pt idx="331">
                  <c:v>44219.844736898151</c:v>
                </c:pt>
                <c:pt idx="332">
                  <c:v>44219.913406701387</c:v>
                </c:pt>
                <c:pt idx="333">
                  <c:v>44219.982076238426</c:v>
                </c:pt>
                <c:pt idx="334">
                  <c:v>44220.050745717592</c:v>
                </c:pt>
                <c:pt idx="335">
                  <c:v>44220.119414606481</c:v>
                </c:pt>
                <c:pt idx="336">
                  <c:v>44220.188083981484</c:v>
                </c:pt>
                <c:pt idx="337">
                  <c:v>44220.256753912035</c:v>
                </c:pt>
                <c:pt idx="338">
                  <c:v>44220.32542429398</c:v>
                </c:pt>
                <c:pt idx="339">
                  <c:v>44220.394094525465</c:v>
                </c:pt>
                <c:pt idx="340">
                  <c:v>44220.462764201387</c:v>
                </c:pt>
                <c:pt idx="341">
                  <c:v>44220.531433506942</c:v>
                </c:pt>
                <c:pt idx="342">
                  <c:v>44220.600102719909</c:v>
                </c:pt>
                <c:pt idx="343">
                  <c:v>44220.668771990742</c:v>
                </c:pt>
                <c:pt idx="344">
                  <c:v>44220.737441134261</c:v>
                </c:pt>
                <c:pt idx="345">
                  <c:v>44220.806110335645</c:v>
                </c:pt>
                <c:pt idx="346">
                  <c:v>44220.87478027778</c:v>
                </c:pt>
                <c:pt idx="347">
                  <c:v>44220.94344988426</c:v>
                </c:pt>
                <c:pt idx="348">
                  <c:v>44221.01211935185</c:v>
                </c:pt>
                <c:pt idx="349">
                  <c:v>44221.080788599538</c:v>
                </c:pt>
                <c:pt idx="350">
                  <c:v>44221.149457557869</c:v>
                </c:pt>
                <c:pt idx="351">
                  <c:v>44221.218127152781</c:v>
                </c:pt>
                <c:pt idx="352">
                  <c:v>44221.286797048611</c:v>
                </c:pt>
                <c:pt idx="353">
                  <c:v>44221.355467442132</c:v>
                </c:pt>
                <c:pt idx="354">
                  <c:v>44221.424137268521</c:v>
                </c:pt>
                <c:pt idx="355">
                  <c:v>44221.49280670139</c:v>
                </c:pt>
                <c:pt idx="356">
                  <c:v>44221.561475960647</c:v>
                </c:pt>
                <c:pt idx="357">
                  <c:v>44221.630145138886</c:v>
                </c:pt>
                <c:pt idx="358">
                  <c:v>44221.698814386575</c:v>
                </c:pt>
                <c:pt idx="359">
                  <c:v>44221.767483333337</c:v>
                </c:pt>
                <c:pt idx="360">
                  <c:v>44221.836152962962</c:v>
                </c:pt>
                <c:pt idx="361">
                  <c:v>44221.904822777775</c:v>
                </c:pt>
                <c:pt idx="362">
                  <c:v>44221.973492245372</c:v>
                </c:pt>
                <c:pt idx="363">
                  <c:v>44222.042161678241</c:v>
                </c:pt>
                <c:pt idx="364">
                  <c:v>44222.11083060185</c:v>
                </c:pt>
                <c:pt idx="365">
                  <c:v>44222.179499907405</c:v>
                </c:pt>
                <c:pt idx="366">
                  <c:v>44222.24816978009</c:v>
                </c:pt>
                <c:pt idx="367">
                  <c:v>44222.316840046296</c:v>
                </c:pt>
                <c:pt idx="368">
                  <c:v>44222.385510335647</c:v>
                </c:pt>
                <c:pt idx="369">
                  <c:v>44222.454180046298</c:v>
                </c:pt>
                <c:pt idx="370">
                  <c:v>44222.522849363428</c:v>
                </c:pt>
                <c:pt idx="371">
                  <c:v>44222.59151859954</c:v>
                </c:pt>
                <c:pt idx="372">
                  <c:v>44222.660187858797</c:v>
                </c:pt>
                <c:pt idx="373">
                  <c:v>44222.728857060189</c:v>
                </c:pt>
                <c:pt idx="374">
                  <c:v>44222.797526122682</c:v>
                </c:pt>
                <c:pt idx="375">
                  <c:v>44222.866196006944</c:v>
                </c:pt>
                <c:pt idx="376">
                  <c:v>44222.934865648145</c:v>
                </c:pt>
                <c:pt idx="377">
                  <c:v>44223.003535150463</c:v>
                </c:pt>
                <c:pt idx="378">
                  <c:v>44223.072204467593</c:v>
                </c:pt>
                <c:pt idx="379">
                  <c:v>44223.140873321761</c:v>
                </c:pt>
                <c:pt idx="380">
                  <c:v>44223.209542789351</c:v>
                </c:pt>
                <c:pt idx="381">
                  <c:v>44223.278212650461</c:v>
                </c:pt>
                <c:pt idx="382">
                  <c:v>44223.346883043982</c:v>
                </c:pt>
                <c:pt idx="383">
                  <c:v>44223.415552916667</c:v>
                </c:pt>
                <c:pt idx="384">
                  <c:v>44223.484222384257</c:v>
                </c:pt>
                <c:pt idx="385">
                  <c:v>44223.552891597225</c:v>
                </c:pt>
                <c:pt idx="386">
                  <c:v>44223.621560740743</c:v>
                </c:pt>
                <c:pt idx="387">
                  <c:v>44223.690229942127</c:v>
                </c:pt>
                <c:pt idx="388">
                  <c:v>44223.758898888889</c:v>
                </c:pt>
                <c:pt idx="389">
                  <c:v>44223.827568391207</c:v>
                </c:pt>
                <c:pt idx="390">
                  <c:v>44223.896238252317</c:v>
                </c:pt>
                <c:pt idx="391">
                  <c:v>44223.964907696762</c:v>
                </c:pt>
                <c:pt idx="392">
                  <c:v>44224.033577071757</c:v>
                </c:pt>
                <c:pt idx="393">
                  <c:v>44224.10224605324</c:v>
                </c:pt>
                <c:pt idx="394">
                  <c:v>44224.170915277777</c:v>
                </c:pt>
                <c:pt idx="395">
                  <c:v>44224.239585081021</c:v>
                </c:pt>
                <c:pt idx="396">
                  <c:v>44224.30825519676</c:v>
                </c:pt>
                <c:pt idx="397">
                  <c:v>44224.376925520832</c:v>
                </c:pt>
                <c:pt idx="398">
                  <c:v>44224.445595254627</c:v>
                </c:pt>
                <c:pt idx="399">
                  <c:v>44224.514264583333</c:v>
                </c:pt>
                <c:pt idx="400">
                  <c:v>44224.58293384259</c:v>
                </c:pt>
                <c:pt idx="401">
                  <c:v>44224.651603078702</c:v>
                </c:pt>
                <c:pt idx="402">
                  <c:v>44224.720272314815</c:v>
                </c:pt>
                <c:pt idx="403">
                  <c:v>44224.788941273146</c:v>
                </c:pt>
                <c:pt idx="404">
                  <c:v>44224.85761107639</c:v>
                </c:pt>
                <c:pt idx="405">
                  <c:v>44224.926280752312</c:v>
                </c:pt>
                <c:pt idx="406">
                  <c:v>44224.994950266206</c:v>
                </c:pt>
                <c:pt idx="407">
                  <c:v>44225.063619652778</c:v>
                </c:pt>
                <c:pt idx="408">
                  <c:v>44225.132288449073</c:v>
                </c:pt>
                <c:pt idx="409">
                  <c:v>44225.200957835645</c:v>
                </c:pt>
                <c:pt idx="410">
                  <c:v>44225.269627696762</c:v>
                </c:pt>
                <c:pt idx="411">
                  <c:v>44225.338298090275</c:v>
                </c:pt>
                <c:pt idx="412">
                  <c:v>44225.406968055555</c:v>
                </c:pt>
                <c:pt idx="413">
                  <c:v>44225.475637569441</c:v>
                </c:pt>
                <c:pt idx="414">
                  <c:v>44225.544306782409</c:v>
                </c:pt>
                <c:pt idx="415">
                  <c:v>44225.612975902775</c:v>
                </c:pt>
                <c:pt idx="416">
                  <c:v>44225.681645081022</c:v>
                </c:pt>
                <c:pt idx="417">
                  <c:v>44225.750314062498</c:v>
                </c:pt>
                <c:pt idx="418">
                  <c:v>44225.818983425925</c:v>
                </c:pt>
                <c:pt idx="419">
                  <c:v>44225.887653310187</c:v>
                </c:pt>
                <c:pt idx="420">
                  <c:v>44225.9563227662</c:v>
                </c:pt>
                <c:pt idx="421">
                  <c:v>44226.024992129627</c:v>
                </c:pt>
                <c:pt idx="422">
                  <c:v>44226.093661180559</c:v>
                </c:pt>
                <c:pt idx="423">
                  <c:v>44226.162330277781</c:v>
                </c:pt>
                <c:pt idx="424">
                  <c:v>44226.230999976855</c:v>
                </c:pt>
                <c:pt idx="425">
                  <c:v>44226.299669942127</c:v>
                </c:pt>
                <c:pt idx="426">
                  <c:v>44226.368340266206</c:v>
                </c:pt>
                <c:pt idx="427">
                  <c:v>44226.437010011578</c:v>
                </c:pt>
                <c:pt idx="428">
                  <c:v>44226.505679351852</c:v>
                </c:pt>
                <c:pt idx="429">
                  <c:v>44226.574348587965</c:v>
                </c:pt>
                <c:pt idx="430">
                  <c:v>44226.643017766204</c:v>
                </c:pt>
                <c:pt idx="431">
                  <c:v>44226.711687002316</c:v>
                </c:pt>
                <c:pt idx="432">
                  <c:v>44226.780355891206</c:v>
                </c:pt>
                <c:pt idx="433">
                  <c:v>44226.849025601849</c:v>
                </c:pt>
                <c:pt idx="434">
                  <c:v>44226.917695289354</c:v>
                </c:pt>
                <c:pt idx="435">
                  <c:v>44226.98636476852</c:v>
                </c:pt>
                <c:pt idx="436">
                  <c:v>44227.055034166668</c:v>
                </c:pt>
                <c:pt idx="437">
                  <c:v>44227.123702951387</c:v>
                </c:pt>
                <c:pt idx="438">
                  <c:v>44227.192372280093</c:v>
                </c:pt>
                <c:pt idx="439">
                  <c:v>44227.261042129627</c:v>
                </c:pt>
                <c:pt idx="440">
                  <c:v>44227.329712465274</c:v>
                </c:pt>
                <c:pt idx="441">
                  <c:v>44227.398382557869</c:v>
                </c:pt>
                <c:pt idx="442">
                  <c:v>44227.467052118052</c:v>
                </c:pt>
                <c:pt idx="443">
                  <c:v>44227.53572133102</c:v>
                </c:pt>
                <c:pt idx="444">
                  <c:v>44227.604390439818</c:v>
                </c:pt>
                <c:pt idx="445">
                  <c:v>44227.673059606481</c:v>
                </c:pt>
                <c:pt idx="446">
                  <c:v>44227.741728634261</c:v>
                </c:pt>
                <c:pt idx="447">
                  <c:v>44227.810397824076</c:v>
                </c:pt>
                <c:pt idx="448">
                  <c:v>44227.879067696762</c:v>
                </c:pt>
                <c:pt idx="449">
                  <c:v>44227.947737187496</c:v>
                </c:pt>
                <c:pt idx="450">
                  <c:v>44228.016406550923</c:v>
                </c:pt>
                <c:pt idx="451">
                  <c:v>44228.085075659721</c:v>
                </c:pt>
                <c:pt idx="452">
                  <c:v>44228.153744606483</c:v>
                </c:pt>
                <c:pt idx="453">
                  <c:v>44228.222414166667</c:v>
                </c:pt>
                <c:pt idx="454">
                  <c:v>44228.2910840162</c:v>
                </c:pt>
                <c:pt idx="455">
                  <c:v>44228.359754317127</c:v>
                </c:pt>
                <c:pt idx="456">
                  <c:v>44228.428424027778</c:v>
                </c:pt>
                <c:pt idx="457">
                  <c:v>44228.497093368052</c:v>
                </c:pt>
                <c:pt idx="458">
                  <c:v>44228.565762557868</c:v>
                </c:pt>
                <c:pt idx="459">
                  <c:v>44228.634431666665</c:v>
                </c:pt>
                <c:pt idx="460">
                  <c:v>44228.703100844905</c:v>
                </c:pt>
                <c:pt idx="461">
                  <c:v>44228.771769699073</c:v>
                </c:pt>
                <c:pt idx="462">
                  <c:v>44228.840439293985</c:v>
                </c:pt>
                <c:pt idx="463">
                  <c:v>44228.909108993059</c:v>
                </c:pt>
                <c:pt idx="464">
                  <c:v>44228.977778391207</c:v>
                </c:pt>
                <c:pt idx="465">
                  <c:v>44229.046447754627</c:v>
                </c:pt>
                <c:pt idx="466">
                  <c:v>44229.115116550929</c:v>
                </c:pt>
                <c:pt idx="467">
                  <c:v>44229.18378579861</c:v>
                </c:pt>
                <c:pt idx="468">
                  <c:v>44229.252455590278</c:v>
                </c:pt>
                <c:pt idx="469">
                  <c:v>44229.321125821756</c:v>
                </c:pt>
                <c:pt idx="470">
                  <c:v>44229.3897959838</c:v>
                </c:pt>
                <c:pt idx="471">
                  <c:v>44229.458465578704</c:v>
                </c:pt>
                <c:pt idx="472">
                  <c:v>44229.527134780095</c:v>
                </c:pt>
                <c:pt idx="473">
                  <c:v>44229.595803888886</c:v>
                </c:pt>
                <c:pt idx="474">
                  <c:v>44229.664473055556</c:v>
                </c:pt>
                <c:pt idx="475">
                  <c:v>44229.733142129633</c:v>
                </c:pt>
                <c:pt idx="476">
                  <c:v>44229.801811145837</c:v>
                </c:pt>
                <c:pt idx="477">
                  <c:v>44229.87048096065</c:v>
                </c:pt>
                <c:pt idx="478">
                  <c:v>44229.939150474536</c:v>
                </c:pt>
                <c:pt idx="479">
                  <c:v>44230.007819849539</c:v>
                </c:pt>
                <c:pt idx="480">
                  <c:v>44230.076489027779</c:v>
                </c:pt>
                <c:pt idx="481">
                  <c:v>44230.145157812498</c:v>
                </c:pt>
                <c:pt idx="482">
                  <c:v>44230.213827233798</c:v>
                </c:pt>
                <c:pt idx="483">
                  <c:v>44230.282496990738</c:v>
                </c:pt>
                <c:pt idx="484">
                  <c:v>44230.351167280096</c:v>
                </c:pt>
                <c:pt idx="485">
                  <c:v>44230.419837002315</c:v>
                </c:pt>
                <c:pt idx="486">
                  <c:v>44230.48850634259</c:v>
                </c:pt>
                <c:pt idx="487">
                  <c:v>44230.557175462964</c:v>
                </c:pt>
                <c:pt idx="488">
                  <c:v>44230.625844502312</c:v>
                </c:pt>
                <c:pt idx="489">
                  <c:v>44230.694513622686</c:v>
                </c:pt>
                <c:pt idx="490">
                  <c:v>44230.763182453702</c:v>
                </c:pt>
                <c:pt idx="491">
                  <c:v>44230.831851898147</c:v>
                </c:pt>
                <c:pt idx="492">
                  <c:v>44230.900521620373</c:v>
                </c:pt>
                <c:pt idx="493">
                  <c:v>44230.969190960648</c:v>
                </c:pt>
                <c:pt idx="494">
                  <c:v>44231.037860243057</c:v>
                </c:pt>
                <c:pt idx="495">
                  <c:v>44231.106529074073</c:v>
                </c:pt>
                <c:pt idx="496">
                  <c:v>44231.175198229168</c:v>
                </c:pt>
                <c:pt idx="497">
                  <c:v>44231.243867951387</c:v>
                </c:pt>
                <c:pt idx="498">
                  <c:v>44231.312538020837</c:v>
                </c:pt>
                <c:pt idx="499">
                  <c:v>44231.381208217594</c:v>
                </c:pt>
                <c:pt idx="500">
                  <c:v>44231.449877824074</c:v>
                </c:pt>
                <c:pt idx="501">
                  <c:v>44231.518547025466</c:v>
                </c:pt>
                <c:pt idx="502">
                  <c:v>44231.587216145832</c:v>
                </c:pt>
                <c:pt idx="503">
                  <c:v>44231.655885277774</c:v>
                </c:pt>
                <c:pt idx="504">
                  <c:v>44231.724554375003</c:v>
                </c:pt>
                <c:pt idx="505">
                  <c:v>44231.793223252316</c:v>
                </c:pt>
                <c:pt idx="506">
                  <c:v>44231.861892974535</c:v>
                </c:pt>
                <c:pt idx="507">
                  <c:v>44231.930562511574</c:v>
                </c:pt>
                <c:pt idx="508">
                  <c:v>44231.999231898146</c:v>
                </c:pt>
                <c:pt idx="509">
                  <c:v>44232.067901134258</c:v>
                </c:pt>
                <c:pt idx="510">
                  <c:v>44232.136569826391</c:v>
                </c:pt>
                <c:pt idx="511">
                  <c:v>44232.205239120369</c:v>
                </c:pt>
                <c:pt idx="512">
                  <c:v>44232.273908854164</c:v>
                </c:pt>
                <c:pt idx="513">
                  <c:v>44232.34257912037</c:v>
                </c:pt>
                <c:pt idx="514">
                  <c:v>44232.411248912038</c:v>
                </c:pt>
                <c:pt idx="515">
                  <c:v>44232.479918275465</c:v>
                </c:pt>
                <c:pt idx="516">
                  <c:v>44232.548587349535</c:v>
                </c:pt>
                <c:pt idx="517">
                  <c:v>44232.61725635417</c:v>
                </c:pt>
                <c:pt idx="518">
                  <c:v>44232.68592541667</c:v>
                </c:pt>
                <c:pt idx="519">
                  <c:v>44232.754594247686</c:v>
                </c:pt>
                <c:pt idx="520">
                  <c:v>44232.823263541664</c:v>
                </c:pt>
                <c:pt idx="521">
                  <c:v>44232.891933287035</c:v>
                </c:pt>
                <c:pt idx="522">
                  <c:v>44232.960602604166</c:v>
                </c:pt>
                <c:pt idx="523">
                  <c:v>44233.029271840278</c:v>
                </c:pt>
                <c:pt idx="524">
                  <c:v>44233.097940729167</c:v>
                </c:pt>
                <c:pt idx="525">
                  <c:v>44233.166609756947</c:v>
                </c:pt>
                <c:pt idx="526">
                  <c:v>44233.235279386572</c:v>
                </c:pt>
                <c:pt idx="527">
                  <c:v>44233.30394928241</c:v>
                </c:pt>
                <c:pt idx="528">
                  <c:v>44233.372619479167</c:v>
                </c:pt>
                <c:pt idx="529">
                  <c:v>44233.441289085647</c:v>
                </c:pt>
                <c:pt idx="530">
                  <c:v>44233.509958287039</c:v>
                </c:pt>
                <c:pt idx="531">
                  <c:v>44233.578627407405</c:v>
                </c:pt>
                <c:pt idx="532">
                  <c:v>44233.647296481482</c:v>
                </c:pt>
                <c:pt idx="533">
                  <c:v>44233.71596559028</c:v>
                </c:pt>
                <c:pt idx="534">
                  <c:v>44233.784634386575</c:v>
                </c:pt>
                <c:pt idx="535">
                  <c:v>44233.853304004631</c:v>
                </c:pt>
                <c:pt idx="536">
                  <c:v>44233.92197398148</c:v>
                </c:pt>
                <c:pt idx="537">
                  <c:v>44233.990644062498</c:v>
                </c:pt>
                <c:pt idx="538">
                  <c:v>44234.059314039354</c:v>
                </c:pt>
                <c:pt idx="539">
                  <c:v>44234.127983391205</c:v>
                </c:pt>
                <c:pt idx="540">
                  <c:v>44234.196653321756</c:v>
                </c:pt>
                <c:pt idx="541">
                  <c:v>44234.265323749998</c:v>
                </c:pt>
                <c:pt idx="542">
                  <c:v>44234.333994687498</c:v>
                </c:pt>
                <c:pt idx="543">
                  <c:v>44234.402665300928</c:v>
                </c:pt>
                <c:pt idx="544">
                  <c:v>44234.471335405091</c:v>
                </c:pt>
                <c:pt idx="545">
                  <c:v>44234.540005196759</c:v>
                </c:pt>
                <c:pt idx="546">
                  <c:v>44234.608674872688</c:v>
                </c:pt>
                <c:pt idx="547">
                  <c:v>44234.677344629628</c:v>
                </c:pt>
                <c:pt idx="548">
                  <c:v>44234.746014189812</c:v>
                </c:pt>
                <c:pt idx="549">
                  <c:v>44234.814684039353</c:v>
                </c:pt>
                <c:pt idx="550">
                  <c:v>44234.883354502315</c:v>
                </c:pt>
                <c:pt idx="551">
                  <c:v>44234.952024548613</c:v>
                </c:pt>
                <c:pt idx="552">
                  <c:v>44235.020694467596</c:v>
                </c:pt>
                <c:pt idx="553">
                  <c:v>44235.089364131942</c:v>
                </c:pt>
                <c:pt idx="554">
                  <c:v>44235.158033726853</c:v>
                </c:pt>
                <c:pt idx="555">
                  <c:v>44235.226703935186</c:v>
                </c:pt>
                <c:pt idx="556">
                  <c:v>44235.295374409725</c:v>
                </c:pt>
                <c:pt idx="557">
                  <c:v>44235.364045300928</c:v>
                </c:pt>
                <c:pt idx="558">
                  <c:v>44235.432715601855</c:v>
                </c:pt>
                <c:pt idx="559">
                  <c:v>44235.501385509262</c:v>
                </c:pt>
                <c:pt idx="560">
                  <c:v>44235.570055300923</c:v>
                </c:pt>
                <c:pt idx="561">
                  <c:v>44235.638725023149</c:v>
                </c:pt>
                <c:pt idx="562">
                  <c:v>44235.707394803241</c:v>
                </c:pt>
                <c:pt idx="563">
                  <c:v>44235.776064259262</c:v>
                </c:pt>
                <c:pt idx="564">
                  <c:v>44235.844734479164</c:v>
                </c:pt>
                <c:pt idx="565">
                  <c:v>44235.913404756946</c:v>
                </c:pt>
                <c:pt idx="566">
                  <c:v>44235.982074768515</c:v>
                </c:pt>
                <c:pt idx="567">
                  <c:v>44236.050744733795</c:v>
                </c:pt>
                <c:pt idx="568">
                  <c:v>44236.119414097222</c:v>
                </c:pt>
                <c:pt idx="569">
                  <c:v>44236.188083958332</c:v>
                </c:pt>
                <c:pt idx="570">
                  <c:v>44236.256754363429</c:v>
                </c:pt>
                <c:pt idx="571">
                  <c:v>44236.32542523148</c:v>
                </c:pt>
                <c:pt idx="572">
                  <c:v>44236.394095937503</c:v>
                </c:pt>
                <c:pt idx="573">
                  <c:v>44236.462766099539</c:v>
                </c:pt>
                <c:pt idx="574">
                  <c:v>44236.5314358912</c:v>
                </c:pt>
                <c:pt idx="575">
                  <c:v>44236.600105578706</c:v>
                </c:pt>
                <c:pt idx="576">
                  <c:v>44236.668775335645</c:v>
                </c:pt>
                <c:pt idx="577">
                  <c:v>44236.737444953702</c:v>
                </c:pt>
                <c:pt idx="578">
                  <c:v>44236.8061146412</c:v>
                </c:pt>
                <c:pt idx="579">
                  <c:v>44236.874785069442</c:v>
                </c:pt>
                <c:pt idx="580">
                  <c:v>44236.943455162036</c:v>
                </c:pt>
                <c:pt idx="581">
                  <c:v>44237.012125104164</c:v>
                </c:pt>
                <c:pt idx="582">
                  <c:v>44237.080794837966</c:v>
                </c:pt>
                <c:pt idx="583">
                  <c:v>44237.149464282411</c:v>
                </c:pt>
                <c:pt idx="584">
                  <c:v>44237.218134363429</c:v>
                </c:pt>
                <c:pt idx="585">
                  <c:v>44237.286804745374</c:v>
                </c:pt>
                <c:pt idx="586">
                  <c:v>44237.355475613425</c:v>
                </c:pt>
                <c:pt idx="587">
                  <c:v>44237.424145925928</c:v>
                </c:pt>
                <c:pt idx="588">
                  <c:v>44237.492815844904</c:v>
                </c:pt>
                <c:pt idx="589">
                  <c:v>44237.561485578706</c:v>
                </c:pt>
                <c:pt idx="590">
                  <c:v>44237.630155243052</c:v>
                </c:pt>
                <c:pt idx="591">
                  <c:v>44237.698824988423</c:v>
                </c:pt>
                <c:pt idx="592">
                  <c:v>44237.767494409723</c:v>
                </c:pt>
                <c:pt idx="593">
                  <c:v>44237.836164513887</c:v>
                </c:pt>
                <c:pt idx="594">
                  <c:v>44237.90483482639</c:v>
                </c:pt>
                <c:pt idx="595">
                  <c:v>44237.973504780093</c:v>
                </c:pt>
                <c:pt idx="596">
                  <c:v>44238.0421746875</c:v>
                </c:pt>
                <c:pt idx="597">
                  <c:v>44238.110844097224</c:v>
                </c:pt>
                <c:pt idx="598">
                  <c:v>44238.179513888892</c:v>
                </c:pt>
                <c:pt idx="599">
                  <c:v>44238.248184247685</c:v>
                </c:pt>
                <c:pt idx="600">
                  <c:v>44238.316854988429</c:v>
                </c:pt>
                <c:pt idx="601">
                  <c:v>44238.385525775462</c:v>
                </c:pt>
                <c:pt idx="602">
                  <c:v>44238.454195972219</c:v>
                </c:pt>
                <c:pt idx="603">
                  <c:v>44238.522865775463</c:v>
                </c:pt>
                <c:pt idx="604">
                  <c:v>44238.591535486114</c:v>
                </c:pt>
                <c:pt idx="605">
                  <c:v>44238.660205231485</c:v>
                </c:pt>
                <c:pt idx="606">
                  <c:v>44238.728874918983</c:v>
                </c:pt>
                <c:pt idx="607">
                  <c:v>44238.79754446759</c:v>
                </c:pt>
                <c:pt idx="608">
                  <c:v>44238.86621482639</c:v>
                </c:pt>
                <c:pt idx="609">
                  <c:v>44238.934884953705</c:v>
                </c:pt>
                <c:pt idx="610">
                  <c:v>44239.00355494213</c:v>
                </c:pt>
                <c:pt idx="611">
                  <c:v>44239.072224745367</c:v>
                </c:pt>
                <c:pt idx="612">
                  <c:v>44239.140894074073</c:v>
                </c:pt>
                <c:pt idx="613">
                  <c:v>44239.209564027777</c:v>
                </c:pt>
                <c:pt idx="614">
                  <c:v>44239.278234375</c:v>
                </c:pt>
                <c:pt idx="615">
                  <c:v>44239.346905254628</c:v>
                </c:pt>
                <c:pt idx="616">
                  <c:v>44239.415575601852</c:v>
                </c:pt>
                <c:pt idx="617">
                  <c:v>44239.484245555555</c:v>
                </c:pt>
                <c:pt idx="618">
                  <c:v>44239.55291525463</c:v>
                </c:pt>
                <c:pt idx="619">
                  <c:v>44239.621584884262</c:v>
                </c:pt>
                <c:pt idx="620">
                  <c:v>44239.69025457176</c:v>
                </c:pt>
                <c:pt idx="621">
                  <c:v>44239.758923993053</c:v>
                </c:pt>
                <c:pt idx="622">
                  <c:v>44239.827593981485</c:v>
                </c:pt>
                <c:pt idx="623">
                  <c:v>44239.896264317133</c:v>
                </c:pt>
                <c:pt idx="624">
                  <c:v>44239.964934247684</c:v>
                </c:pt>
                <c:pt idx="625">
                  <c:v>44240.033604108794</c:v>
                </c:pt>
                <c:pt idx="626">
                  <c:v>44240.102273576391</c:v>
                </c:pt>
                <c:pt idx="627">
                  <c:v>44240.170943275465</c:v>
                </c:pt>
                <c:pt idx="628">
                  <c:v>44240.23961355324</c:v>
                </c:pt>
                <c:pt idx="629">
                  <c:v>44240.308284155093</c:v>
                </c:pt>
                <c:pt idx="630">
                  <c:v>44240.376954953703</c:v>
                </c:pt>
                <c:pt idx="631">
                  <c:v>44240.445625173612</c:v>
                </c:pt>
                <c:pt idx="632">
                  <c:v>44240.514294988425</c:v>
                </c:pt>
                <c:pt idx="633">
                  <c:v>44240.582964710651</c:v>
                </c:pt>
                <c:pt idx="634">
                  <c:v>44240.65163443287</c:v>
                </c:pt>
                <c:pt idx="635">
                  <c:v>44240.72030414352</c:v>
                </c:pt>
                <c:pt idx="636">
                  <c:v>44240.788973587965</c:v>
                </c:pt>
                <c:pt idx="637">
                  <c:v>44240.85764386574</c:v>
                </c:pt>
                <c:pt idx="638">
                  <c:v>44240.9263140162</c:v>
                </c:pt>
                <c:pt idx="639">
                  <c:v>44240.994984004632</c:v>
                </c:pt>
                <c:pt idx="640">
                  <c:v>44241.063653865742</c:v>
                </c:pt>
                <c:pt idx="641">
                  <c:v>44241.132323148151</c:v>
                </c:pt>
                <c:pt idx="642">
                  <c:v>44241.200993009261</c:v>
                </c:pt>
                <c:pt idx="643">
                  <c:v>44241.269663344909</c:v>
                </c:pt>
                <c:pt idx="644">
                  <c:v>44241.33833421296</c:v>
                </c:pt>
                <c:pt idx="645">
                  <c:v>44241.407004664354</c:v>
                </c:pt>
                <c:pt idx="646">
                  <c:v>44241.475674652778</c:v>
                </c:pt>
                <c:pt idx="647">
                  <c:v>44241.544344340276</c:v>
                </c:pt>
                <c:pt idx="648">
                  <c:v>44241.613013935188</c:v>
                </c:pt>
                <c:pt idx="649">
                  <c:v>44241.681683587965</c:v>
                </c:pt>
                <c:pt idx="650">
                  <c:v>44241.750353043979</c:v>
                </c:pt>
                <c:pt idx="651">
                  <c:v>44241.819022870368</c:v>
                </c:pt>
                <c:pt idx="652">
                  <c:v>44241.887693229168</c:v>
                </c:pt>
                <c:pt idx="653">
                  <c:v>44241.956363159719</c:v>
                </c:pt>
                <c:pt idx="654">
                  <c:v>44242.025032997684</c:v>
                </c:pt>
                <c:pt idx="655">
                  <c:v>44242.093702511571</c:v>
                </c:pt>
                <c:pt idx="656">
                  <c:v>44242.16237208333</c:v>
                </c:pt>
                <c:pt idx="657">
                  <c:v>44242.231042268519</c:v>
                </c:pt>
                <c:pt idx="658">
                  <c:v>44242.299712708336</c:v>
                </c:pt>
                <c:pt idx="659">
                  <c:v>44242.36838349537</c:v>
                </c:pt>
                <c:pt idx="660">
                  <c:v>44242.437053703703</c:v>
                </c:pt>
                <c:pt idx="661">
                  <c:v>44242.505723518516</c:v>
                </c:pt>
                <c:pt idx="662">
                  <c:v>44242.574393229166</c:v>
                </c:pt>
                <c:pt idx="663">
                  <c:v>44242.643062881943</c:v>
                </c:pt>
                <c:pt idx="664">
                  <c:v>44242.711732581018</c:v>
                </c:pt>
                <c:pt idx="665">
                  <c:v>44242.780401944445</c:v>
                </c:pt>
                <c:pt idx="666">
                  <c:v>44242.849072118057</c:v>
                </c:pt>
                <c:pt idx="667">
                  <c:v>44242.917742280093</c:v>
                </c:pt>
                <c:pt idx="668">
                  <c:v>44242.986412222221</c:v>
                </c:pt>
                <c:pt idx="669">
                  <c:v>44243.055082094907</c:v>
                </c:pt>
                <c:pt idx="670">
                  <c:v>44243.123751354164</c:v>
                </c:pt>
                <c:pt idx="671">
                  <c:v>44243.192421145832</c:v>
                </c:pt>
                <c:pt idx="672">
                  <c:v>44243.261091458335</c:v>
                </c:pt>
                <c:pt idx="673">
                  <c:v>44243.32976226852</c:v>
                </c:pt>
                <c:pt idx="674">
                  <c:v>44243.398432824077</c:v>
                </c:pt>
                <c:pt idx="675">
                  <c:v>44243.467102847222</c:v>
                </c:pt>
                <c:pt idx="676">
                  <c:v>44243.53577253472</c:v>
                </c:pt>
                <c:pt idx="677">
                  <c:v>44243.60444210648</c:v>
                </c:pt>
                <c:pt idx="678">
                  <c:v>44243.673111747688</c:v>
                </c:pt>
                <c:pt idx="679">
                  <c:v>44243.741781238423</c:v>
                </c:pt>
                <c:pt idx="680">
                  <c:v>44243.8104508912</c:v>
                </c:pt>
                <c:pt idx="681">
                  <c:v>44243.879121226855</c:v>
                </c:pt>
                <c:pt idx="682">
                  <c:v>44243.947791192128</c:v>
                </c:pt>
                <c:pt idx="683">
                  <c:v>44244.016461018517</c:v>
                </c:pt>
                <c:pt idx="684">
                  <c:v>44244.085130601852</c:v>
                </c:pt>
                <c:pt idx="685">
                  <c:v>44244.1538</c:v>
                </c:pt>
                <c:pt idx="686">
                  <c:v>44244.222470034721</c:v>
                </c:pt>
                <c:pt idx="687">
                  <c:v>44244.291140347224</c:v>
                </c:pt>
                <c:pt idx="688">
                  <c:v>44244.359811111113</c:v>
                </c:pt>
                <c:pt idx="689">
                  <c:v>44244.428481296294</c:v>
                </c:pt>
                <c:pt idx="690">
                  <c:v>44244.497151099538</c:v>
                </c:pt>
                <c:pt idx="691">
                  <c:v>44244.565820752316</c:v>
                </c:pt>
                <c:pt idx="692">
                  <c:v>44244.634490335651</c:v>
                </c:pt>
                <c:pt idx="693">
                  <c:v>44244.703159976852</c:v>
                </c:pt>
                <c:pt idx="694">
                  <c:v>44244.771829293983</c:v>
                </c:pt>
                <c:pt idx="695">
                  <c:v>44244.840499351849</c:v>
                </c:pt>
                <c:pt idx="696">
                  <c:v>44244.909169513892</c:v>
                </c:pt>
                <c:pt idx="697">
                  <c:v>44244.977839386571</c:v>
                </c:pt>
                <c:pt idx="698">
                  <c:v>44245.046509201391</c:v>
                </c:pt>
                <c:pt idx="699">
                  <c:v>44245.115178472224</c:v>
                </c:pt>
                <c:pt idx="700">
                  <c:v>44245.183848182867</c:v>
                </c:pt>
                <c:pt idx="701">
                  <c:v>44245.252518449073</c:v>
                </c:pt>
                <c:pt idx="702">
                  <c:v>44245.321189131944</c:v>
                </c:pt>
                <c:pt idx="703">
                  <c:v>44245.389859768518</c:v>
                </c:pt>
                <c:pt idx="704">
                  <c:v>44245.458529826392</c:v>
                </c:pt>
                <c:pt idx="705">
                  <c:v>44245.527199502314</c:v>
                </c:pt>
                <c:pt idx="706">
                  <c:v>44245.595869074074</c:v>
                </c:pt>
                <c:pt idx="707">
                  <c:v>44245.664538703706</c:v>
                </c:pt>
                <c:pt idx="708">
                  <c:v>44245.733208240737</c:v>
                </c:pt>
                <c:pt idx="709">
                  <c:v>44245.80187771991</c:v>
                </c:pt>
                <c:pt idx="710">
                  <c:v>44245.870548009261</c:v>
                </c:pt>
                <c:pt idx="711">
                  <c:v>44245.93921798611</c:v>
                </c:pt>
                <c:pt idx="712">
                  <c:v>44246.007887824075</c:v>
                </c:pt>
                <c:pt idx="713">
                  <c:v>44246.076557476852</c:v>
                </c:pt>
                <c:pt idx="714">
                  <c:v>44246.14522672454</c:v>
                </c:pt>
                <c:pt idx="715">
                  <c:v>44246.213896608795</c:v>
                </c:pt>
                <c:pt idx="716">
                  <c:v>44246.28256684028</c:v>
                </c:pt>
                <c:pt idx="717">
                  <c:v>44246.351237592593</c:v>
                </c:pt>
                <c:pt idx="718">
                  <c:v>44246.419907777781</c:v>
                </c:pt>
                <c:pt idx="719">
                  <c:v>44246.488577592594</c:v>
                </c:pt>
                <c:pt idx="720">
                  <c:v>44246.557247175922</c:v>
                </c:pt>
                <c:pt idx="721">
                  <c:v>44246.625916689816</c:v>
                </c:pt>
                <c:pt idx="722">
                  <c:v>44246.694586261576</c:v>
                </c:pt>
                <c:pt idx="723">
                  <c:v>44246.76325556713</c:v>
                </c:pt>
                <c:pt idx="724">
                  <c:v>44246.831925474537</c:v>
                </c:pt>
                <c:pt idx="725">
                  <c:v>44246.900595671294</c:v>
                </c:pt>
                <c:pt idx="726">
                  <c:v>44246.969265474538</c:v>
                </c:pt>
                <c:pt idx="727">
                  <c:v>44247.037935231485</c:v>
                </c:pt>
                <c:pt idx="728">
                  <c:v>44247.106604525463</c:v>
                </c:pt>
                <c:pt idx="729">
                  <c:v>44247.175274143519</c:v>
                </c:pt>
                <c:pt idx="730">
                  <c:v>44247.243944340276</c:v>
                </c:pt>
                <c:pt idx="731">
                  <c:v>44247.312614872688</c:v>
                </c:pt>
                <c:pt idx="732">
                  <c:v>44247.381285543983</c:v>
                </c:pt>
                <c:pt idx="733">
                  <c:v>44247.449955613425</c:v>
                </c:pt>
                <c:pt idx="734">
                  <c:v>44247.518625289355</c:v>
                </c:pt>
                <c:pt idx="735">
                  <c:v>44247.587294872683</c:v>
                </c:pt>
                <c:pt idx="736">
                  <c:v>44247.655964479163</c:v>
                </c:pt>
                <c:pt idx="737">
                  <c:v>44247.724634039354</c:v>
                </c:pt>
                <c:pt idx="738">
                  <c:v>44247.793303391205</c:v>
                </c:pt>
                <c:pt idx="739">
                  <c:v>44247.861973587962</c:v>
                </c:pt>
                <c:pt idx="740">
                  <c:v>44247.930643587963</c:v>
                </c:pt>
                <c:pt idx="741">
                  <c:v>44247.999313449072</c:v>
                </c:pt>
                <c:pt idx="742">
                  <c:v>44248.067983148147</c:v>
                </c:pt>
                <c:pt idx="743">
                  <c:v>44248.136652303241</c:v>
                </c:pt>
                <c:pt idx="744">
                  <c:v>44248.205322071757</c:v>
                </c:pt>
                <c:pt idx="745">
                  <c:v>44248.273992268521</c:v>
                </c:pt>
                <c:pt idx="746">
                  <c:v>44248.342663009258</c:v>
                </c:pt>
                <c:pt idx="747">
                  <c:v>44248.411333275464</c:v>
                </c:pt>
                <c:pt idx="748">
                  <c:v>44248.480003101853</c:v>
                </c:pt>
                <c:pt idx="749">
                  <c:v>44248.548672650461</c:v>
                </c:pt>
                <c:pt idx="750">
                  <c:v>44248.617342118057</c:v>
                </c:pt>
                <c:pt idx="751">
                  <c:v>44248.686011655096</c:v>
                </c:pt>
                <c:pt idx="752">
                  <c:v>44248.754680949074</c:v>
                </c:pt>
                <c:pt idx="753">
                  <c:v>44248.82335071759</c:v>
                </c:pt>
                <c:pt idx="754">
                  <c:v>44248.892020937499</c:v>
                </c:pt>
                <c:pt idx="755">
                  <c:v>44248.960690717591</c:v>
                </c:pt>
                <c:pt idx="756">
                  <c:v>44249.029360428241</c:v>
                </c:pt>
                <c:pt idx="757">
                  <c:v>44249.098029780092</c:v>
                </c:pt>
                <c:pt idx="758">
                  <c:v>44249.16669928241</c:v>
                </c:pt>
                <c:pt idx="759">
                  <c:v>44249.235369374997</c:v>
                </c:pt>
                <c:pt idx="760">
                  <c:v>44249.304039745373</c:v>
                </c:pt>
                <c:pt idx="761">
                  <c:v>44249.372710416668</c:v>
                </c:pt>
                <c:pt idx="762">
                  <c:v>44249.441380486111</c:v>
                </c:pt>
                <c:pt idx="763">
                  <c:v>44249.51005016204</c:v>
                </c:pt>
                <c:pt idx="764">
                  <c:v>44249.578719745368</c:v>
                </c:pt>
                <c:pt idx="765">
                  <c:v>44249.647389293983</c:v>
                </c:pt>
                <c:pt idx="766">
                  <c:v>44249.716058865743</c:v>
                </c:pt>
                <c:pt idx="767">
                  <c:v>44249.784728136576</c:v>
                </c:pt>
                <c:pt idx="768">
                  <c:v>44249.853398217594</c:v>
                </c:pt>
                <c:pt idx="769">
                  <c:v>44249.922068240739</c:v>
                </c:pt>
                <c:pt idx="770">
                  <c:v>44249.990738078704</c:v>
                </c:pt>
                <c:pt idx="771">
                  <c:v>44250.0594078125</c:v>
                </c:pt>
                <c:pt idx="772">
                  <c:v>44250.128076932873</c:v>
                </c:pt>
                <c:pt idx="773">
                  <c:v>44250.196746620371</c:v>
                </c:pt>
                <c:pt idx="774">
                  <c:v>44250.265416805552</c:v>
                </c:pt>
                <c:pt idx="775">
                  <c:v>44250.334087511575</c:v>
                </c:pt>
                <c:pt idx="776">
                  <c:v>44250.402757881944</c:v>
                </c:pt>
                <c:pt idx="777">
                  <c:v>44250.471427743054</c:v>
                </c:pt>
                <c:pt idx="778">
                  <c:v>44250.540097291669</c:v>
                </c:pt>
                <c:pt idx="779">
                  <c:v>44250.608766736113</c:v>
                </c:pt>
                <c:pt idx="780">
                  <c:v>44250.67743625</c:v>
                </c:pt>
                <c:pt idx="781">
                  <c:v>44250.746105578706</c:v>
                </c:pt>
                <c:pt idx="782">
                  <c:v>44250.814775185187</c:v>
                </c:pt>
                <c:pt idx="783">
                  <c:v>44250.883445405096</c:v>
                </c:pt>
                <c:pt idx="784">
                  <c:v>44250.952115208333</c:v>
                </c:pt>
                <c:pt idx="785">
                  <c:v>44251.020784895831</c:v>
                </c:pt>
                <c:pt idx="786">
                  <c:v>44251.089454317131</c:v>
                </c:pt>
                <c:pt idx="787">
                  <c:v>44251.158123668982</c:v>
                </c:pt>
                <c:pt idx="788">
                  <c:v>44251.226793634261</c:v>
                </c:pt>
                <c:pt idx="789">
                  <c:v>44251.295463877315</c:v>
                </c:pt>
                <c:pt idx="790">
                  <c:v>44251.364134513889</c:v>
                </c:pt>
                <c:pt idx="791">
                  <c:v>44251.432804583332</c:v>
                </c:pt>
                <c:pt idx="792">
                  <c:v>44251.501474247685</c:v>
                </c:pt>
                <c:pt idx="793">
                  <c:v>44251.5701437963</c:v>
                </c:pt>
                <c:pt idx="794">
                  <c:v>44251.638813275466</c:v>
                </c:pt>
                <c:pt idx="795">
                  <c:v>44251.707483472223</c:v>
                </c:pt>
                <c:pt idx="796">
                  <c:v>44251.776152719911</c:v>
                </c:pt>
                <c:pt idx="797">
                  <c:v>44251.844822719904</c:v>
                </c:pt>
                <c:pt idx="798">
                  <c:v>44251.913492789354</c:v>
                </c:pt>
                <c:pt idx="799">
                  <c:v>44251.982162592591</c:v>
                </c:pt>
                <c:pt idx="800">
                  <c:v>44252.050832337962</c:v>
                </c:pt>
                <c:pt idx="801">
                  <c:v>44252.119501504632</c:v>
                </c:pt>
                <c:pt idx="802">
                  <c:v>44252.188171145834</c:v>
                </c:pt>
                <c:pt idx="803">
                  <c:v>44252.256841342591</c:v>
                </c:pt>
                <c:pt idx="804">
                  <c:v>44252.325512002317</c:v>
                </c:pt>
                <c:pt idx="805">
                  <c:v>44252.3941825</c:v>
                </c:pt>
                <c:pt idx="806">
                  <c:v>44252.462852442128</c:v>
                </c:pt>
                <c:pt idx="807">
                  <c:v>44252.531522025463</c:v>
                </c:pt>
                <c:pt idx="808">
                  <c:v>44252.600191504629</c:v>
                </c:pt>
                <c:pt idx="809">
                  <c:v>44252.668861041668</c:v>
                </c:pt>
                <c:pt idx="810">
                  <c:v>44252.737530451392</c:v>
                </c:pt>
                <c:pt idx="811">
                  <c:v>44252.806199930557</c:v>
                </c:pt>
                <c:pt idx="812">
                  <c:v>44252.87487013889</c:v>
                </c:pt>
                <c:pt idx="813">
                  <c:v>44252.943540023145</c:v>
                </c:pt>
                <c:pt idx="814">
                  <c:v>44253.012209756947</c:v>
                </c:pt>
                <c:pt idx="815">
                  <c:v>44253.080879270834</c:v>
                </c:pt>
                <c:pt idx="816">
                  <c:v>44253.149548506946</c:v>
                </c:pt>
                <c:pt idx="817">
                  <c:v>44253.218218368056</c:v>
                </c:pt>
                <c:pt idx="818">
                  <c:v>44253.286888530092</c:v>
                </c:pt>
                <c:pt idx="819">
                  <c:v>44253.355559201387</c:v>
                </c:pt>
                <c:pt idx="820">
                  <c:v>44253.424229293982</c:v>
                </c:pt>
                <c:pt idx="821">
                  <c:v>44253.492898993056</c:v>
                </c:pt>
                <c:pt idx="822">
                  <c:v>44253.561568518518</c:v>
                </c:pt>
                <c:pt idx="823">
                  <c:v>44253.630237974539</c:v>
                </c:pt>
                <c:pt idx="824">
                  <c:v>44253.698907500002</c:v>
                </c:pt>
                <c:pt idx="825">
                  <c:v>44253.767576712962</c:v>
                </c:pt>
                <c:pt idx="826">
                  <c:v>44253.836246608793</c:v>
                </c:pt>
                <c:pt idx="827">
                  <c:v>44253.904916701387</c:v>
                </c:pt>
                <c:pt idx="828">
                  <c:v>44253.973586435182</c:v>
                </c:pt>
                <c:pt idx="829">
                  <c:v>44254.042256134257</c:v>
                </c:pt>
                <c:pt idx="830">
                  <c:v>44254.110925335648</c:v>
                </c:pt>
                <c:pt idx="831">
                  <c:v>44254.179594907408</c:v>
                </c:pt>
                <c:pt idx="832">
                  <c:v>44254.248265057868</c:v>
                </c:pt>
                <c:pt idx="833">
                  <c:v>44254.316935578703</c:v>
                </c:pt>
                <c:pt idx="834">
                  <c:v>44254.385606145835</c:v>
                </c:pt>
                <c:pt idx="835">
                  <c:v>44254.45427613426</c:v>
                </c:pt>
                <c:pt idx="836">
                  <c:v>44254.522945717596</c:v>
                </c:pt>
                <c:pt idx="837">
                  <c:v>44254.591615219906</c:v>
                </c:pt>
                <c:pt idx="838">
                  <c:v>44254.660284745369</c:v>
                </c:pt>
                <c:pt idx="839">
                  <c:v>44254.728954224534</c:v>
                </c:pt>
                <c:pt idx="840">
                  <c:v>44254.797623553241</c:v>
                </c:pt>
                <c:pt idx="841">
                  <c:v>44254.866293703701</c:v>
                </c:pt>
                <c:pt idx="842">
                  <c:v>44254.934963611115</c:v>
                </c:pt>
                <c:pt idx="843">
                  <c:v>44255.003633391207</c:v>
                </c:pt>
                <c:pt idx="844">
                  <c:v>44255.072302974535</c:v>
                </c:pt>
                <c:pt idx="845">
                  <c:v>44255.140972094909</c:v>
                </c:pt>
                <c:pt idx="846">
                  <c:v>44255.20964184028</c:v>
                </c:pt>
                <c:pt idx="847">
                  <c:v>44255.278311956019</c:v>
                </c:pt>
                <c:pt idx="848">
                  <c:v>44255.346982627314</c:v>
                </c:pt>
                <c:pt idx="849">
                  <c:v>44255.415652766205</c:v>
                </c:pt>
                <c:pt idx="850">
                  <c:v>44255.4843225</c:v>
                </c:pt>
                <c:pt idx="851">
                  <c:v>44255.552991979166</c:v>
                </c:pt>
                <c:pt idx="852">
                  <c:v>44255.62166138889</c:v>
                </c:pt>
                <c:pt idx="853">
                  <c:v>44255.69033085648</c:v>
                </c:pt>
                <c:pt idx="854">
                  <c:v>44255.759000069447</c:v>
                </c:pt>
                <c:pt idx="855">
                  <c:v>44255.827669849539</c:v>
                </c:pt>
                <c:pt idx="856">
                  <c:v>44255.896339965278</c:v>
                </c:pt>
                <c:pt idx="857">
                  <c:v>44255.965009675929</c:v>
                </c:pt>
                <c:pt idx="858">
                  <c:v>44256.033679328706</c:v>
                </c:pt>
                <c:pt idx="859">
                  <c:v>44256.102348564818</c:v>
                </c:pt>
                <c:pt idx="860">
                  <c:v>44256.171018055553</c:v>
                </c:pt>
                <c:pt idx="861">
                  <c:v>44256.239688125002</c:v>
                </c:pt>
                <c:pt idx="862">
                  <c:v>44256.308358495371</c:v>
                </c:pt>
                <c:pt idx="863">
                  <c:v>44256.377029085648</c:v>
                </c:pt>
                <c:pt idx="864">
                  <c:v>44256.445699085649</c:v>
                </c:pt>
                <c:pt idx="865">
                  <c:v>44256.514368680553</c:v>
                </c:pt>
                <c:pt idx="866">
                  <c:v>44256.583038194447</c:v>
                </c:pt>
                <c:pt idx="867">
                  <c:v>44256.651707696758</c:v>
                </c:pt>
                <c:pt idx="868">
                  <c:v>44256.720377199075</c:v>
                </c:pt>
                <c:pt idx="869">
                  <c:v>44256.789046412036</c:v>
                </c:pt>
                <c:pt idx="870">
                  <c:v>44256.857716469909</c:v>
                </c:pt>
                <c:pt idx="871">
                  <c:v>44256.926386412037</c:v>
                </c:pt>
                <c:pt idx="872">
                  <c:v>44256.995056180553</c:v>
                </c:pt>
                <c:pt idx="873">
                  <c:v>44257.063725821761</c:v>
                </c:pt>
                <c:pt idx="874">
                  <c:v>44257.132394872686</c:v>
                </c:pt>
                <c:pt idx="875">
                  <c:v>44257.201064525463</c:v>
                </c:pt>
                <c:pt idx="876">
                  <c:v>44257.269734641202</c:v>
                </c:pt>
                <c:pt idx="877">
                  <c:v>44257.338405289353</c:v>
                </c:pt>
                <c:pt idx="878">
                  <c:v>44257.40707552083</c:v>
                </c:pt>
                <c:pt idx="879">
                  <c:v>44257.475745289354</c:v>
                </c:pt>
                <c:pt idx="880">
                  <c:v>44257.544414756943</c:v>
                </c:pt>
                <c:pt idx="881">
                  <c:v>44257.613084131946</c:v>
                </c:pt>
                <c:pt idx="882">
                  <c:v>44257.681753564815</c:v>
                </c:pt>
                <c:pt idx="883">
                  <c:v>44257.750422789351</c:v>
                </c:pt>
                <c:pt idx="884">
                  <c:v>44257.819092407408</c:v>
                </c:pt>
                <c:pt idx="885">
                  <c:v>44257.887762534723</c:v>
                </c:pt>
                <c:pt idx="886">
                  <c:v>44257.956432256942</c:v>
                </c:pt>
                <c:pt idx="887">
                  <c:v>44258.025101863423</c:v>
                </c:pt>
                <c:pt idx="888">
                  <c:v>44258.093771157408</c:v>
                </c:pt>
                <c:pt idx="889">
                  <c:v>44258.162440509259</c:v>
                </c:pt>
                <c:pt idx="890">
                  <c:v>44258.231110462963</c:v>
                </c:pt>
                <c:pt idx="891">
                  <c:v>44258.299780682872</c:v>
                </c:pt>
                <c:pt idx="892">
                  <c:v>44258.368451249997</c:v>
                </c:pt>
                <c:pt idx="893">
                  <c:v>44258.437121238429</c:v>
                </c:pt>
                <c:pt idx="894">
                  <c:v>44258.505790821757</c:v>
                </c:pt>
                <c:pt idx="895">
                  <c:v>44258.574460312499</c:v>
                </c:pt>
                <c:pt idx="896">
                  <c:v>44258.643129733799</c:v>
                </c:pt>
                <c:pt idx="897">
                  <c:v>44258.711799861114</c:v>
                </c:pt>
                <c:pt idx="898">
                  <c:v>44258.780469039353</c:v>
                </c:pt>
                <c:pt idx="899">
                  <c:v>44258.849139016202</c:v>
                </c:pt>
                <c:pt idx="900">
                  <c:v>44258.917808981481</c:v>
                </c:pt>
                <c:pt idx="901">
                  <c:v>44258.986478726853</c:v>
                </c:pt>
                <c:pt idx="902">
                  <c:v>44259.055148402775</c:v>
                </c:pt>
                <c:pt idx="903">
                  <c:v>44259.123817465275</c:v>
                </c:pt>
                <c:pt idx="904">
                  <c:v>44259.192487060187</c:v>
                </c:pt>
                <c:pt idx="905">
                  <c:v>44259.261157175926</c:v>
                </c:pt>
                <c:pt idx="906">
                  <c:v>44259.329827789355</c:v>
                </c:pt>
                <c:pt idx="907">
                  <c:v>44259.398498148148</c:v>
                </c:pt>
                <c:pt idx="908">
                  <c:v>44259.467167974537</c:v>
                </c:pt>
                <c:pt idx="909">
                  <c:v>44259.535837453703</c:v>
                </c:pt>
                <c:pt idx="910">
                  <c:v>44259.604506840275</c:v>
                </c:pt>
                <c:pt idx="911">
                  <c:v>44259.673176273151</c:v>
                </c:pt>
                <c:pt idx="912">
                  <c:v>44259.741845578705</c:v>
                </c:pt>
                <c:pt idx="913">
                  <c:v>44259.810515034726</c:v>
                </c:pt>
                <c:pt idx="914">
                  <c:v>44259.87918517361</c:v>
                </c:pt>
                <c:pt idx="915">
                  <c:v>44259.947854930557</c:v>
                </c:pt>
                <c:pt idx="916">
                  <c:v>44260.016524548613</c:v>
                </c:pt>
                <c:pt idx="917">
                  <c:v>44260.085193935185</c:v>
                </c:pt>
                <c:pt idx="918">
                  <c:v>44260.153863148145</c:v>
                </c:pt>
                <c:pt idx="919">
                  <c:v>44260.222532974534</c:v>
                </c:pt>
                <c:pt idx="920">
                  <c:v>44260.291203090281</c:v>
                </c:pt>
                <c:pt idx="921">
                  <c:v>44260.359873657406</c:v>
                </c:pt>
                <c:pt idx="922">
                  <c:v>44260.428543634262</c:v>
                </c:pt>
                <c:pt idx="923">
                  <c:v>44260.497213240742</c:v>
                </c:pt>
                <c:pt idx="924">
                  <c:v>44260.565882685187</c:v>
                </c:pt>
                <c:pt idx="925">
                  <c:v>44260.634552060183</c:v>
                </c:pt>
                <c:pt idx="926">
                  <c:v>44260.703221504627</c:v>
                </c:pt>
                <c:pt idx="927">
                  <c:v>44260.771890625001</c:v>
                </c:pt>
                <c:pt idx="928">
                  <c:v>44260.840560474535</c:v>
                </c:pt>
                <c:pt idx="929">
                  <c:v>44260.909230439815</c:v>
                </c:pt>
                <c:pt idx="930">
                  <c:v>44260.977900104168</c:v>
                </c:pt>
                <c:pt idx="931">
                  <c:v>44261.046569733793</c:v>
                </c:pt>
                <c:pt idx="932">
                  <c:v>44261.115238796294</c:v>
                </c:pt>
                <c:pt idx="933">
                  <c:v>44261.183908298612</c:v>
                </c:pt>
                <c:pt idx="934">
                  <c:v>44261.252578368054</c:v>
                </c:pt>
                <c:pt idx="935">
                  <c:v>44261.321248842592</c:v>
                </c:pt>
                <c:pt idx="936">
                  <c:v>44261.389919270834</c:v>
                </c:pt>
                <c:pt idx="937">
                  <c:v>44261.458589131944</c:v>
                </c:pt>
                <c:pt idx="938">
                  <c:v>44261.527258599534</c:v>
                </c:pt>
                <c:pt idx="939">
                  <c:v>44261.595927974537</c:v>
                </c:pt>
                <c:pt idx="940">
                  <c:v>44261.664597395837</c:v>
                </c:pt>
                <c:pt idx="941">
                  <c:v>44261.733266736112</c:v>
                </c:pt>
                <c:pt idx="942">
                  <c:v>44261.801936006945</c:v>
                </c:pt>
                <c:pt idx="943">
                  <c:v>44261.870606087963</c:v>
                </c:pt>
                <c:pt idx="944">
                  <c:v>44261.939275868055</c:v>
                </c:pt>
                <c:pt idx="945">
                  <c:v>44262.007945497688</c:v>
                </c:pt>
                <c:pt idx="946">
                  <c:v>44262.076614942132</c:v>
                </c:pt>
                <c:pt idx="947">
                  <c:v>44262.145283993057</c:v>
                </c:pt>
                <c:pt idx="948">
                  <c:v>44262.213953680555</c:v>
                </c:pt>
                <c:pt idx="949">
                  <c:v>44262.282623703701</c:v>
                </c:pt>
                <c:pt idx="950">
                  <c:v>44262.351294247688</c:v>
                </c:pt>
                <c:pt idx="951">
                  <c:v>44262.419964236113</c:v>
                </c:pt>
                <c:pt idx="952">
                  <c:v>44262.488633831017</c:v>
                </c:pt>
                <c:pt idx="953">
                  <c:v>44262.557303217596</c:v>
                </c:pt>
                <c:pt idx="954">
                  <c:v>44262.62597252315</c:v>
                </c:pt>
                <c:pt idx="955">
                  <c:v>44262.694641898146</c:v>
                </c:pt>
                <c:pt idx="956">
                  <c:v>44262.763310995368</c:v>
                </c:pt>
                <c:pt idx="957">
                  <c:v>44262.831980706018</c:v>
                </c:pt>
                <c:pt idx="958">
                  <c:v>44262.900650694442</c:v>
                </c:pt>
                <c:pt idx="959">
                  <c:v>44262.969320300923</c:v>
                </c:pt>
                <c:pt idx="960">
                  <c:v>44263.037989849538</c:v>
                </c:pt>
                <c:pt idx="961">
                  <c:v>44263.106658946759</c:v>
                </c:pt>
                <c:pt idx="962">
                  <c:v>44263.175328356483</c:v>
                </c:pt>
                <c:pt idx="963">
                  <c:v>44263.243998344908</c:v>
                </c:pt>
                <c:pt idx="964">
                  <c:v>44263.312668680555</c:v>
                </c:pt>
                <c:pt idx="965">
                  <c:v>44263.381339143518</c:v>
                </c:pt>
                <c:pt idx="966">
                  <c:v>44263.450009016204</c:v>
                </c:pt>
                <c:pt idx="967">
                  <c:v>44263.518678483793</c:v>
                </c:pt>
                <c:pt idx="968">
                  <c:v>44263.587347870372</c:v>
                </c:pt>
                <c:pt idx="969">
                  <c:v>44263.65601726852</c:v>
                </c:pt>
                <c:pt idx="970">
                  <c:v>44263.724686631947</c:v>
                </c:pt>
                <c:pt idx="971">
                  <c:v>44263.793355775466</c:v>
                </c:pt>
                <c:pt idx="972">
                  <c:v>44263.86202576389</c:v>
                </c:pt>
                <c:pt idx="973">
                  <c:v>44263.930695567127</c:v>
                </c:pt>
                <c:pt idx="974">
                  <c:v>44263.999365219905</c:v>
                </c:pt>
                <c:pt idx="975">
                  <c:v>44264.068034722222</c:v>
                </c:pt>
                <c:pt idx="976">
                  <c:v>44264.136703680553</c:v>
                </c:pt>
                <c:pt idx="977">
                  <c:v>44264.205373252313</c:v>
                </c:pt>
                <c:pt idx="978">
                  <c:v>44264.274043240737</c:v>
                </c:pt>
                <c:pt idx="979">
                  <c:v>44264.342713784725</c:v>
                </c:pt>
                <c:pt idx="980">
                  <c:v>44264.411383842591</c:v>
                </c:pt>
                <c:pt idx="981">
                  <c:v>44264.480053472224</c:v>
                </c:pt>
                <c:pt idx="982">
                  <c:v>44264.548722812498</c:v>
                </c:pt>
                <c:pt idx="983">
                  <c:v>44264.617392083332</c:v>
                </c:pt>
                <c:pt idx="984">
                  <c:v>44264.686061412038</c:v>
                </c:pt>
                <c:pt idx="985">
                  <c:v>44264.754730520835</c:v>
                </c:pt>
                <c:pt idx="986">
                  <c:v>44264.823400081019</c:v>
                </c:pt>
                <c:pt idx="987">
                  <c:v>44264.892070104164</c:v>
                </c:pt>
                <c:pt idx="988">
                  <c:v>44264.9607396875</c:v>
                </c:pt>
                <c:pt idx="989">
                  <c:v>44265.029409189818</c:v>
                </c:pt>
                <c:pt idx="990">
                  <c:v>44265.098078344905</c:v>
                </c:pt>
                <c:pt idx="991">
                  <c:v>44265.166747650466</c:v>
                </c:pt>
                <c:pt idx="992">
                  <c:v>44265.235417546297</c:v>
                </c:pt>
                <c:pt idx="993">
                  <c:v>44265.304087719909</c:v>
                </c:pt>
                <c:pt idx="994">
                  <c:v>44265.372758182872</c:v>
                </c:pt>
                <c:pt idx="995">
                  <c:v>44265.441428055557</c:v>
                </c:pt>
                <c:pt idx="996">
                  <c:v>44265.510097534723</c:v>
                </c:pt>
                <c:pt idx="997">
                  <c:v>44265.578766921295</c:v>
                </c:pt>
                <c:pt idx="998">
                  <c:v>44265.647436273146</c:v>
                </c:pt>
                <c:pt idx="999">
                  <c:v>44265.716106296299</c:v>
                </c:pt>
                <c:pt idx="1000">
                  <c:v>44265.784775381944</c:v>
                </c:pt>
                <c:pt idx="1001">
                  <c:v>44265.853445300927</c:v>
                </c:pt>
                <c:pt idx="1002">
                  <c:v>44265.922115150461</c:v>
                </c:pt>
                <c:pt idx="1003">
                  <c:v>44265.99078482639</c:v>
                </c:pt>
                <c:pt idx="1004">
                  <c:v>44266.059454386574</c:v>
                </c:pt>
                <c:pt idx="1005">
                  <c:v>44266.128123344904</c:v>
                </c:pt>
                <c:pt idx="1006">
                  <c:v>44266.196792858798</c:v>
                </c:pt>
                <c:pt idx="1007">
                  <c:v>44266.265462881944</c:v>
                </c:pt>
                <c:pt idx="1008">
                  <c:v>44266.334133425924</c:v>
                </c:pt>
                <c:pt idx="1009">
                  <c:v>44266.402803622688</c:v>
                </c:pt>
                <c:pt idx="1010">
                  <c:v>44266.471473321762</c:v>
                </c:pt>
                <c:pt idx="1011">
                  <c:v>44266.540142696758</c:v>
                </c:pt>
                <c:pt idx="1012">
                  <c:v>44266.608811979168</c:v>
                </c:pt>
                <c:pt idx="1013">
                  <c:v>44266.677481319442</c:v>
                </c:pt>
                <c:pt idx="1014">
                  <c:v>44266.746150486113</c:v>
                </c:pt>
                <c:pt idx="1015">
                  <c:v>44266.814819930558</c:v>
                </c:pt>
                <c:pt idx="1016">
                  <c:v>44266.883489976855</c:v>
                </c:pt>
                <c:pt idx="1017">
                  <c:v>44266.952159618057</c:v>
                </c:pt>
                <c:pt idx="1018">
                  <c:v>44267.020829131943</c:v>
                </c:pt>
                <c:pt idx="1019">
                  <c:v>44267.0894983912</c:v>
                </c:pt>
                <c:pt idx="1020">
                  <c:v>44267.158167569447</c:v>
                </c:pt>
                <c:pt idx="1021">
                  <c:v>44267.226837372684</c:v>
                </c:pt>
                <c:pt idx="1022">
                  <c:v>44267.295507442126</c:v>
                </c:pt>
                <c:pt idx="1023">
                  <c:v>44267.364177916665</c:v>
                </c:pt>
                <c:pt idx="1024">
                  <c:v>44267.432847812503</c:v>
                </c:pt>
                <c:pt idx="1025">
                  <c:v>44267.501517314813</c:v>
                </c:pt>
                <c:pt idx="1026">
                  <c:v>44267.570186701392</c:v>
                </c:pt>
                <c:pt idx="1027">
                  <c:v>44267.638856018515</c:v>
                </c:pt>
                <c:pt idx="1028">
                  <c:v>44267.707525393518</c:v>
                </c:pt>
                <c:pt idx="1029">
                  <c:v>44267.776194432867</c:v>
                </c:pt>
                <c:pt idx="1030">
                  <c:v>44267.844864236111</c:v>
                </c:pt>
                <c:pt idx="1031">
                  <c:v>44267.913534108797</c:v>
                </c:pt>
                <c:pt idx="1032">
                  <c:v>44267.982203715277</c:v>
                </c:pt>
                <c:pt idx="1033">
                  <c:v>44268.050873263892</c:v>
                </c:pt>
                <c:pt idx="1034">
                  <c:v>44268.119542222223</c:v>
                </c:pt>
                <c:pt idx="1035">
                  <c:v>44268.188211678244</c:v>
                </c:pt>
                <c:pt idx="1036">
                  <c:v>44268.256881666668</c:v>
                </c:pt>
                <c:pt idx="1037">
                  <c:v>44268.325552129631</c:v>
                </c:pt>
                <c:pt idx="1038">
                  <c:v>44268.394222418981</c:v>
                </c:pt>
                <c:pt idx="1039">
                  <c:v>44268.462892164353</c:v>
                </c:pt>
                <c:pt idx="1040">
                  <c:v>44268.531561550924</c:v>
                </c:pt>
                <c:pt idx="1041">
                  <c:v>44268.600230821758</c:v>
                </c:pt>
                <c:pt idx="1042">
                  <c:v>44268.66890016204</c:v>
                </c:pt>
                <c:pt idx="1043">
                  <c:v>44268.737569375</c:v>
                </c:pt>
                <c:pt idx="1044">
                  <c:v>44268.806238645833</c:v>
                </c:pt>
                <c:pt idx="1045">
                  <c:v>44268.87490865741</c:v>
                </c:pt>
                <c:pt idx="1046">
                  <c:v>44268.943578333332</c:v>
                </c:pt>
                <c:pt idx="1047">
                  <c:v>44269.012247870371</c:v>
                </c:pt>
                <c:pt idx="1048">
                  <c:v>44269.080917187501</c:v>
                </c:pt>
                <c:pt idx="1049">
                  <c:v>44269.149586215281</c:v>
                </c:pt>
                <c:pt idx="1050">
                  <c:v>44269.218255879627</c:v>
                </c:pt>
                <c:pt idx="1051">
                  <c:v>44269.28692583333</c:v>
                </c:pt>
                <c:pt idx="1052">
                  <c:v>44269.355596296293</c:v>
                </c:pt>
                <c:pt idx="1053">
                  <c:v>44269.424266180555</c:v>
                </c:pt>
                <c:pt idx="1054">
                  <c:v>44269.492935682872</c:v>
                </c:pt>
                <c:pt idx="1055">
                  <c:v>44269.561605011571</c:v>
                </c:pt>
                <c:pt idx="1056">
                  <c:v>44269.63027425926</c:v>
                </c:pt>
                <c:pt idx="1057">
                  <c:v>44269.69894357639</c:v>
                </c:pt>
                <c:pt idx="1058">
                  <c:v>44269.767612581018</c:v>
                </c:pt>
                <c:pt idx="1059">
                  <c:v>44269.836282268516</c:v>
                </c:pt>
                <c:pt idx="1060">
                  <c:v>44269.904952152778</c:v>
                </c:pt>
                <c:pt idx="1061">
                  <c:v>44269.973621689816</c:v>
                </c:pt>
                <c:pt idx="1062">
                  <c:v>44270.042291180558</c:v>
                </c:pt>
                <c:pt idx="1063">
                  <c:v>44270.11096017361</c:v>
                </c:pt>
                <c:pt idx="1064">
                  <c:v>44270.179629537037</c:v>
                </c:pt>
                <c:pt idx="1065">
                  <c:v>44270.248299479164</c:v>
                </c:pt>
                <c:pt idx="1066">
                  <c:v>44270.316969791667</c:v>
                </c:pt>
                <c:pt idx="1067">
                  <c:v>44270.38564015046</c:v>
                </c:pt>
                <c:pt idx="1068">
                  <c:v>44270.454309930552</c:v>
                </c:pt>
                <c:pt idx="1069">
                  <c:v>44270.522979305555</c:v>
                </c:pt>
                <c:pt idx="1070">
                  <c:v>44270.591648587964</c:v>
                </c:pt>
                <c:pt idx="1071">
                  <c:v>44270.660317916663</c:v>
                </c:pt>
                <c:pt idx="1072">
                  <c:v>44270.728987175928</c:v>
                </c:pt>
                <c:pt idx="1073">
                  <c:v>44270.797656296294</c:v>
                </c:pt>
                <c:pt idx="1074">
                  <c:v>44270.866326238429</c:v>
                </c:pt>
                <c:pt idx="1075">
                  <c:v>44270.934995937503</c:v>
                </c:pt>
                <c:pt idx="1076">
                  <c:v>44271.003665497687</c:v>
                </c:pt>
                <c:pt idx="1077">
                  <c:v>44271.072334872682</c:v>
                </c:pt>
                <c:pt idx="1078">
                  <c:v>44271.141003773148</c:v>
                </c:pt>
                <c:pt idx="1079">
                  <c:v>44271.20967329861</c:v>
                </c:pt>
                <c:pt idx="1080">
                  <c:v>44271.278343217593</c:v>
                </c:pt>
                <c:pt idx="1081">
                  <c:v>44271.347013668979</c:v>
                </c:pt>
                <c:pt idx="1082">
                  <c:v>44271.415683587962</c:v>
                </c:pt>
                <c:pt idx="1083">
                  <c:v>44271.484353101849</c:v>
                </c:pt>
                <c:pt idx="1084">
                  <c:v>44271.553022372682</c:v>
                </c:pt>
                <c:pt idx="1085">
                  <c:v>44271.621691574073</c:v>
                </c:pt>
                <c:pt idx="1086">
                  <c:v>44271.690360821762</c:v>
                </c:pt>
                <c:pt idx="1087">
                  <c:v>44271.759029826389</c:v>
                </c:pt>
                <c:pt idx="1088">
                  <c:v>44271.827699374997</c:v>
                </c:pt>
                <c:pt idx="1089">
                  <c:v>44271.896369282411</c:v>
                </c:pt>
                <c:pt idx="1090">
                  <c:v>44271.965038773145</c:v>
                </c:pt>
                <c:pt idx="1091">
                  <c:v>44272.033708206021</c:v>
                </c:pt>
                <c:pt idx="1092">
                  <c:v>44272.102377233794</c:v>
                </c:pt>
                <c:pt idx="1093">
                  <c:v>44272.171046504627</c:v>
                </c:pt>
                <c:pt idx="1094">
                  <c:v>44272.239716354168</c:v>
                </c:pt>
                <c:pt idx="1095">
                  <c:v>44272.308386516204</c:v>
                </c:pt>
                <c:pt idx="1096">
                  <c:v>44272.377056886573</c:v>
                </c:pt>
                <c:pt idx="1097">
                  <c:v>44272.445726666665</c:v>
                </c:pt>
                <c:pt idx="1098">
                  <c:v>44272.514396041668</c:v>
                </c:pt>
                <c:pt idx="1099">
                  <c:v>44272.583065324077</c:v>
                </c:pt>
                <c:pt idx="1100">
                  <c:v>44272.651734606479</c:v>
                </c:pt>
                <c:pt idx="1101">
                  <c:v>44272.720404537038</c:v>
                </c:pt>
                <c:pt idx="1102">
                  <c:v>44272.789073564818</c:v>
                </c:pt>
                <c:pt idx="1103">
                  <c:v>44272.857743437497</c:v>
                </c:pt>
                <c:pt idx="1104">
                  <c:v>44272.926413182868</c:v>
                </c:pt>
                <c:pt idx="1105">
                  <c:v>44272.995082766203</c:v>
                </c:pt>
                <c:pt idx="1106">
                  <c:v>44273.063752222224</c:v>
                </c:pt>
                <c:pt idx="1107">
                  <c:v>44273.132421087961</c:v>
                </c:pt>
                <c:pt idx="1108">
                  <c:v>44273.201090543982</c:v>
                </c:pt>
                <c:pt idx="1109">
                  <c:v>44273.269760462965</c:v>
                </c:pt>
                <c:pt idx="1110">
                  <c:v>44273.338430925927</c:v>
                </c:pt>
                <c:pt idx="1111">
                  <c:v>44273.407100960649</c:v>
                </c:pt>
                <c:pt idx="1112">
                  <c:v>44273.475770543984</c:v>
                </c:pt>
                <c:pt idx="1113">
                  <c:v>44273.544439814817</c:v>
                </c:pt>
                <c:pt idx="1114">
                  <c:v>44273.613109004633</c:v>
                </c:pt>
                <c:pt idx="1115">
                  <c:v>44273.681778240738</c:v>
                </c:pt>
                <c:pt idx="1116">
                  <c:v>44273.750447280094</c:v>
                </c:pt>
                <c:pt idx="1117">
                  <c:v>44273.819116712963</c:v>
                </c:pt>
                <c:pt idx="1118">
                  <c:v>44273.88778665509</c:v>
                </c:pt>
                <c:pt idx="1119">
                  <c:v>44273.956456168984</c:v>
                </c:pt>
                <c:pt idx="1120">
                  <c:v>44274.025125590277</c:v>
                </c:pt>
                <c:pt idx="1121">
                  <c:v>44274.093794699074</c:v>
                </c:pt>
                <c:pt idx="1122">
                  <c:v>44274.162463854169</c:v>
                </c:pt>
                <c:pt idx="1123">
                  <c:v>44274.231133622685</c:v>
                </c:pt>
                <c:pt idx="1124">
                  <c:v>44274.29980364583</c:v>
                </c:pt>
                <c:pt idx="1125">
                  <c:v>44274.368474027775</c:v>
                </c:pt>
                <c:pt idx="1126">
                  <c:v>44274.437143819443</c:v>
                </c:pt>
                <c:pt idx="1127">
                  <c:v>44274.505813217591</c:v>
                </c:pt>
                <c:pt idx="1128">
                  <c:v>44274.574482511576</c:v>
                </c:pt>
                <c:pt idx="1129">
                  <c:v>44274.643151747689</c:v>
                </c:pt>
                <c:pt idx="1130">
                  <c:v>44274.711821030091</c:v>
                </c:pt>
                <c:pt idx="1131">
                  <c:v>44274.780489976853</c:v>
                </c:pt>
                <c:pt idx="1132">
                  <c:v>44274.849159745369</c:v>
                </c:pt>
                <c:pt idx="1133">
                  <c:v>44274.91782949074</c:v>
                </c:pt>
                <c:pt idx="1134">
                  <c:v>44274.986499016202</c:v>
                </c:pt>
                <c:pt idx="1135">
                  <c:v>44275.055168460647</c:v>
                </c:pt>
                <c:pt idx="1136">
                  <c:v>44275.123837303239</c:v>
                </c:pt>
                <c:pt idx="1137">
                  <c:v>44275.192506678242</c:v>
                </c:pt>
                <c:pt idx="1138">
                  <c:v>44275.261176574073</c:v>
                </c:pt>
                <c:pt idx="1139">
                  <c:v>44275.329846967594</c:v>
                </c:pt>
                <c:pt idx="1140">
                  <c:v>44275.398517094909</c:v>
                </c:pt>
                <c:pt idx="1141">
                  <c:v>44275.467186712965</c:v>
                </c:pt>
                <c:pt idx="1142">
                  <c:v>44275.535855972223</c:v>
                </c:pt>
                <c:pt idx="1143">
                  <c:v>44275.604525127317</c:v>
                </c:pt>
                <c:pt idx="1144">
                  <c:v>44275.673194351853</c:v>
                </c:pt>
                <c:pt idx="1145">
                  <c:v>44275.741863425923</c:v>
                </c:pt>
                <c:pt idx="1146">
                  <c:v>44275.810532662035</c:v>
                </c:pt>
                <c:pt idx="1147">
                  <c:v>44275.879202581018</c:v>
                </c:pt>
                <c:pt idx="1148">
                  <c:v>44275.947872118057</c:v>
                </c:pt>
                <c:pt idx="1149">
                  <c:v>44276.016541516205</c:v>
                </c:pt>
                <c:pt idx="1150">
                  <c:v>44276.085210682868</c:v>
                </c:pt>
                <c:pt idx="1151">
                  <c:v>44276.153879664351</c:v>
                </c:pt>
                <c:pt idx="1152">
                  <c:v>44276.222549282407</c:v>
                </c:pt>
                <c:pt idx="1153">
                  <c:v>44276.291219166669</c:v>
                </c:pt>
                <c:pt idx="1154">
                  <c:v>44276.359889513886</c:v>
                </c:pt>
                <c:pt idx="1155">
                  <c:v>44276.428559270833</c:v>
                </c:pt>
                <c:pt idx="1156">
                  <c:v>44276.497228657405</c:v>
                </c:pt>
                <c:pt idx="1157">
                  <c:v>44276.565897881941</c:v>
                </c:pt>
                <c:pt idx="1158">
                  <c:v>44276.634567037036</c:v>
                </c:pt>
                <c:pt idx="1159">
                  <c:v>44276.703236261572</c:v>
                </c:pt>
                <c:pt idx="1160">
                  <c:v>44276.771905162037</c:v>
                </c:pt>
                <c:pt idx="1161">
                  <c:v>44276.840574791669</c:v>
                </c:pt>
                <c:pt idx="1162">
                  <c:v>44276.909244537041</c:v>
                </c:pt>
                <c:pt idx="1163">
                  <c:v>44276.977913981478</c:v>
                </c:pt>
                <c:pt idx="1164">
                  <c:v>44277.046583379626</c:v>
                </c:pt>
                <c:pt idx="1165">
                  <c:v>44277.115252222226</c:v>
                </c:pt>
                <c:pt idx="1166">
                  <c:v>44277.183921504628</c:v>
                </c:pt>
                <c:pt idx="1167">
                  <c:v>44277.252591354169</c:v>
                </c:pt>
                <c:pt idx="1168">
                  <c:v>44277.321261608799</c:v>
                </c:pt>
                <c:pt idx="1169">
                  <c:v>44277.389931817132</c:v>
                </c:pt>
                <c:pt idx="1170">
                  <c:v>44277.458601446757</c:v>
                </c:pt>
                <c:pt idx="1171">
                  <c:v>44277.527270694445</c:v>
                </c:pt>
                <c:pt idx="1172">
                  <c:v>44277.59593984954</c:v>
                </c:pt>
                <c:pt idx="1173">
                  <c:v>44277.664609050924</c:v>
                </c:pt>
                <c:pt idx="1174">
                  <c:v>44277.733278159722</c:v>
                </c:pt>
                <c:pt idx="1175">
                  <c:v>44277.801947222222</c:v>
                </c:pt>
                <c:pt idx="1176">
                  <c:v>44277.870617083332</c:v>
                </c:pt>
                <c:pt idx="1177">
                  <c:v>44277.939286643516</c:v>
                </c:pt>
                <c:pt idx="1178">
                  <c:v>44278.007956053239</c:v>
                </c:pt>
                <c:pt idx="1179">
                  <c:v>44278.076625266207</c:v>
                </c:pt>
                <c:pt idx="1180">
                  <c:v>44278.145294097223</c:v>
                </c:pt>
                <c:pt idx="1181">
                  <c:v>44278.213963553244</c:v>
                </c:pt>
                <c:pt idx="1182">
                  <c:v>44278.282633356481</c:v>
                </c:pt>
                <c:pt idx="1183">
                  <c:v>44278.351303680553</c:v>
                </c:pt>
                <c:pt idx="1184">
                  <c:v>44278.419973449076</c:v>
                </c:pt>
                <c:pt idx="1185">
                  <c:v>44278.488642824072</c:v>
                </c:pt>
                <c:pt idx="1186">
                  <c:v>44278.557311979166</c:v>
                </c:pt>
                <c:pt idx="1187">
                  <c:v>44278.625981064812</c:v>
                </c:pt>
                <c:pt idx="1188">
                  <c:v>44278.694650219906</c:v>
                </c:pt>
                <c:pt idx="1189">
                  <c:v>44278.763319097219</c:v>
                </c:pt>
                <c:pt idx="1190">
                  <c:v>44278.831988587961</c:v>
                </c:pt>
                <c:pt idx="1191">
                  <c:v>44278.900658344908</c:v>
                </c:pt>
                <c:pt idx="1192">
                  <c:v>44278.969327719904</c:v>
                </c:pt>
                <c:pt idx="1193">
                  <c:v>44279.03799704861</c:v>
                </c:pt>
                <c:pt idx="1194">
                  <c:v>44279.106665914354</c:v>
                </c:pt>
                <c:pt idx="1195">
                  <c:v>44279.175335115739</c:v>
                </c:pt>
                <c:pt idx="1196">
                  <c:v>44279.244004872686</c:v>
                </c:pt>
                <c:pt idx="1197">
                  <c:v>44279.312674988425</c:v>
                </c:pt>
                <c:pt idx="1198">
                  <c:v>44279.38134521991</c:v>
                </c:pt>
                <c:pt idx="1199">
                  <c:v>44279.450014861111</c:v>
                </c:pt>
                <c:pt idx="1200">
                  <c:v>44279.5186841088</c:v>
                </c:pt>
                <c:pt idx="1201">
                  <c:v>44279.587353263887</c:v>
                </c:pt>
                <c:pt idx="1202">
                  <c:v>44279.656022442126</c:v>
                </c:pt>
                <c:pt idx="1203">
                  <c:v>44279.724691585645</c:v>
                </c:pt>
                <c:pt idx="1204">
                  <c:v>44279.793360509262</c:v>
                </c:pt>
                <c:pt idx="1205">
                  <c:v>44279.862030266202</c:v>
                </c:pt>
                <c:pt idx="1206">
                  <c:v>44279.930699849538</c:v>
                </c:pt>
                <c:pt idx="1207">
                  <c:v>44279.99936927083</c:v>
                </c:pt>
                <c:pt idx="1208">
                  <c:v>44280.06803855324</c:v>
                </c:pt>
                <c:pt idx="1209">
                  <c:v>44280.136707280093</c:v>
                </c:pt>
                <c:pt idx="1210">
                  <c:v>44280.205376620368</c:v>
                </c:pt>
                <c:pt idx="1211">
                  <c:v>44280.274046388891</c:v>
                </c:pt>
                <c:pt idx="1212">
                  <c:v>44280.342716701387</c:v>
                </c:pt>
                <c:pt idx="1213">
                  <c:v>44280.411386527776</c:v>
                </c:pt>
                <c:pt idx="1214">
                  <c:v>44280.480055925924</c:v>
                </c:pt>
                <c:pt idx="1215">
                  <c:v>44280.548725046297</c:v>
                </c:pt>
                <c:pt idx="1216">
                  <c:v>44280.617394085646</c:v>
                </c:pt>
                <c:pt idx="1217">
                  <c:v>44280.686063194444</c:v>
                </c:pt>
                <c:pt idx="1218">
                  <c:v>44280.754732060188</c:v>
                </c:pt>
                <c:pt idx="1219">
                  <c:v>44280.823401412039</c:v>
                </c:pt>
                <c:pt idx="1220">
                  <c:v>44280.892071192131</c:v>
                </c:pt>
                <c:pt idx="1221">
                  <c:v>44280.960740555558</c:v>
                </c:pt>
                <c:pt idx="1222">
                  <c:v>44281.029409826391</c:v>
                </c:pt>
                <c:pt idx="1223">
                  <c:v>44281.098078750001</c:v>
                </c:pt>
                <c:pt idx="1224">
                  <c:v>44281.166747824071</c:v>
                </c:pt>
                <c:pt idx="1225">
                  <c:v>44281.235417488424</c:v>
                </c:pt>
                <c:pt idx="1226">
                  <c:v>44281.304087442128</c:v>
                </c:pt>
                <c:pt idx="1227">
                  <c:v>44281.372757673613</c:v>
                </c:pt>
                <c:pt idx="1228">
                  <c:v>44281.44142732639</c:v>
                </c:pt>
                <c:pt idx="1229">
                  <c:v>44281.510096574071</c:v>
                </c:pt>
                <c:pt idx="1230">
                  <c:v>44281.578765729166</c:v>
                </c:pt>
                <c:pt idx="1231">
                  <c:v>44281.647434849539</c:v>
                </c:pt>
                <c:pt idx="1232">
                  <c:v>44281.716103993058</c:v>
                </c:pt>
                <c:pt idx="1233">
                  <c:v>44281.78477283565</c:v>
                </c:pt>
                <c:pt idx="1234">
                  <c:v>44281.853442488427</c:v>
                </c:pt>
                <c:pt idx="1235">
                  <c:v>44281.922112083332</c:v>
                </c:pt>
                <c:pt idx="1236">
                  <c:v>44281.990781493056</c:v>
                </c:pt>
                <c:pt idx="1237">
                  <c:v>44282.05945079861</c:v>
                </c:pt>
                <c:pt idx="1238">
                  <c:v>44282.128119490742</c:v>
                </c:pt>
                <c:pt idx="1239">
                  <c:v>44282.19678875</c:v>
                </c:pt>
                <c:pt idx="1240">
                  <c:v>44282.265458506947</c:v>
                </c:pt>
                <c:pt idx="1241">
                  <c:v>44282.334128796298</c:v>
                </c:pt>
                <c:pt idx="1242">
                  <c:v>44282.402798726849</c:v>
                </c:pt>
                <c:pt idx="1243">
                  <c:v>44282.471468171294</c:v>
                </c:pt>
                <c:pt idx="1244">
                  <c:v>44282.540137291668</c:v>
                </c:pt>
                <c:pt idx="1245">
                  <c:v>44282.608806307871</c:v>
                </c:pt>
                <c:pt idx="1246">
                  <c:v>44282.677475393517</c:v>
                </c:pt>
                <c:pt idx="1247">
                  <c:v>44282.746144293982</c:v>
                </c:pt>
                <c:pt idx="1248">
                  <c:v>44282.814813472221</c:v>
                </c:pt>
                <c:pt idx="1249">
                  <c:v>44282.88348326389</c:v>
                </c:pt>
                <c:pt idx="1250">
                  <c:v>44282.952152650461</c:v>
                </c:pt>
                <c:pt idx="1251">
                  <c:v>44283.02082189815</c:v>
                </c:pt>
                <c:pt idx="1252">
                  <c:v>44283.089490891201</c:v>
                </c:pt>
                <c:pt idx="1253">
                  <c:v>44283.158159826387</c:v>
                </c:pt>
                <c:pt idx="1254">
                  <c:v>44283.226829363426</c:v>
                </c:pt>
                <c:pt idx="1255">
                  <c:v>44283.295499178239</c:v>
                </c:pt>
                <c:pt idx="1256">
                  <c:v>44283.364169386572</c:v>
                </c:pt>
                <c:pt idx="1257">
                  <c:v>44283.432839027781</c:v>
                </c:pt>
                <c:pt idx="1258">
                  <c:v>44283.501508263886</c:v>
                </c:pt>
                <c:pt idx="1259">
                  <c:v>44283.570177395835</c:v>
                </c:pt>
                <c:pt idx="1260">
                  <c:v>44283.63884644676</c:v>
                </c:pt>
                <c:pt idx="1261">
                  <c:v>44283.707515555558</c:v>
                </c:pt>
                <c:pt idx="1262">
                  <c:v>44283.776184340277</c:v>
                </c:pt>
                <c:pt idx="1263">
                  <c:v>44283.844853888892</c:v>
                </c:pt>
                <c:pt idx="1264">
                  <c:v>44283.913523495372</c:v>
                </c:pt>
                <c:pt idx="1265">
                  <c:v>44283.982192847223</c:v>
                </c:pt>
                <c:pt idx="1266">
                  <c:v>44284.050862129632</c:v>
                </c:pt>
                <c:pt idx="1267">
                  <c:v>44284.119530833334</c:v>
                </c:pt>
                <c:pt idx="1268">
                  <c:v>44284.188200023149</c:v>
                </c:pt>
                <c:pt idx="1269">
                  <c:v>44284.256869756944</c:v>
                </c:pt>
                <c:pt idx="1270">
                  <c:v>44284.325539953701</c:v>
                </c:pt>
                <c:pt idx="1271">
                  <c:v>44284.394209988423</c:v>
                </c:pt>
                <c:pt idx="1272">
                  <c:v>44284.462879479164</c:v>
                </c:pt>
                <c:pt idx="1273">
                  <c:v>44284.531548599538</c:v>
                </c:pt>
                <c:pt idx="1274">
                  <c:v>44284.600217604166</c:v>
                </c:pt>
                <c:pt idx="1275">
                  <c:v>44284.668886689811</c:v>
                </c:pt>
                <c:pt idx="1276">
                  <c:v>44284.737555636573</c:v>
                </c:pt>
                <c:pt idx="1277">
                  <c:v>44284.806224652777</c:v>
                </c:pt>
                <c:pt idx="1278">
                  <c:v>44284.874894409724</c:v>
                </c:pt>
                <c:pt idx="1279">
                  <c:v>44284.943563819441</c:v>
                </c:pt>
                <c:pt idx="1280">
                  <c:v>44285.012233090281</c:v>
                </c:pt>
                <c:pt idx="1281">
                  <c:v>44285.080902152775</c:v>
                </c:pt>
                <c:pt idx="1282">
                  <c:v>44285.149570914349</c:v>
                </c:pt>
                <c:pt idx="1283">
                  <c:v>44285.218240312497</c:v>
                </c:pt>
                <c:pt idx="1284">
                  <c:v>44285.286910011571</c:v>
                </c:pt>
                <c:pt idx="1285">
                  <c:v>44285.355580219904</c:v>
                </c:pt>
                <c:pt idx="1286">
                  <c:v>44285.424249837961</c:v>
                </c:pt>
                <c:pt idx="1287">
                  <c:v>44285.492919085649</c:v>
                </c:pt>
                <c:pt idx="1288">
                  <c:v>44285.561588136574</c:v>
                </c:pt>
                <c:pt idx="1289">
                  <c:v>44285.630257129633</c:v>
                </c:pt>
                <c:pt idx="1290">
                  <c:v>44285.698926180557</c:v>
                </c:pt>
                <c:pt idx="1291">
                  <c:v>44285.767594930556</c:v>
                </c:pt>
                <c:pt idx="1292">
                  <c:v>44285.836264351849</c:v>
                </c:pt>
                <c:pt idx="1293">
                  <c:v>44285.904933981481</c:v>
                </c:pt>
                <c:pt idx="1294">
                  <c:v>44285.973603240738</c:v>
                </c:pt>
                <c:pt idx="1295">
                  <c:v>44286.04227247685</c:v>
                </c:pt>
                <c:pt idx="1296">
                  <c:v>44286.110941203704</c:v>
                </c:pt>
                <c:pt idx="1297">
                  <c:v>44286.179610312502</c:v>
                </c:pt>
                <c:pt idx="1298">
                  <c:v>44286.248279976855</c:v>
                </c:pt>
                <c:pt idx="1299">
                  <c:v>44286.316950034721</c:v>
                </c:pt>
                <c:pt idx="1300">
                  <c:v>44286.385620127316</c:v>
                </c:pt>
                <c:pt idx="1301">
                  <c:v>44286.454289641202</c:v>
                </c:pt>
                <c:pt idx="1302">
                  <c:v>44286.52295875</c:v>
                </c:pt>
                <c:pt idx="1303">
                  <c:v>44286.591627766204</c:v>
                </c:pt>
                <c:pt idx="1304">
                  <c:v>44286.660296828704</c:v>
                </c:pt>
                <c:pt idx="1305">
                  <c:v>44286.728965821756</c:v>
                </c:pt>
                <c:pt idx="1306">
                  <c:v>44286.797634675924</c:v>
                </c:pt>
                <c:pt idx="1307">
                  <c:v>44286.866304351854</c:v>
                </c:pt>
                <c:pt idx="1308">
                  <c:v>44286.934973784722</c:v>
                </c:pt>
                <c:pt idx="1309">
                  <c:v>44287.003643067132</c:v>
                </c:pt>
                <c:pt idx="1310">
                  <c:v>44287.072312187498</c:v>
                </c:pt>
                <c:pt idx="1311">
                  <c:v>44287.140980821758</c:v>
                </c:pt>
                <c:pt idx="1312">
                  <c:v>44287.209650081022</c:v>
                </c:pt>
                <c:pt idx="1313">
                  <c:v>44287.278319722223</c:v>
                </c:pt>
                <c:pt idx="1314">
                  <c:v>44287.346989907404</c:v>
                </c:pt>
                <c:pt idx="1315">
                  <c:v>44287.415659560182</c:v>
                </c:pt>
                <c:pt idx="1316">
                  <c:v>44287.48432880787</c:v>
                </c:pt>
                <c:pt idx="1317">
                  <c:v>44287.552997800929</c:v>
                </c:pt>
                <c:pt idx="1318">
                  <c:v>44287.621666736108</c:v>
                </c:pt>
                <c:pt idx="1319">
                  <c:v>44287.690335717591</c:v>
                </c:pt>
                <c:pt idx="1320">
                  <c:v>44287.759004444444</c:v>
                </c:pt>
                <c:pt idx="1321">
                  <c:v>44287.827673726853</c:v>
                </c:pt>
                <c:pt idx="1322">
                  <c:v>44287.896343356479</c:v>
                </c:pt>
                <c:pt idx="1323">
                  <c:v>44287.965012581015</c:v>
                </c:pt>
                <c:pt idx="1324">
                  <c:v>44288.033681736109</c:v>
                </c:pt>
                <c:pt idx="1325">
                  <c:v>44288.102350497684</c:v>
                </c:pt>
                <c:pt idx="1326">
                  <c:v>44288.171019490743</c:v>
                </c:pt>
                <c:pt idx="1327">
                  <c:v>44288.239689074071</c:v>
                </c:pt>
                <c:pt idx="1328">
                  <c:v>44288.308358958333</c:v>
                </c:pt>
                <c:pt idx="1329">
                  <c:v>44288.377029050927</c:v>
                </c:pt>
                <c:pt idx="1330">
                  <c:v>44288.445698564814</c:v>
                </c:pt>
                <c:pt idx="1331">
                  <c:v>44288.514367662036</c:v>
                </c:pt>
                <c:pt idx="1332">
                  <c:v>44288.583036678239</c:v>
                </c:pt>
                <c:pt idx="1333">
                  <c:v>44288.651705682867</c:v>
                </c:pt>
                <c:pt idx="1334">
                  <c:v>44288.720374687502</c:v>
                </c:pt>
                <c:pt idx="1335">
                  <c:v>44288.789043414348</c:v>
                </c:pt>
                <c:pt idx="1336">
                  <c:v>44288.857712974539</c:v>
                </c:pt>
                <c:pt idx="1337">
                  <c:v>44288.926382418984</c:v>
                </c:pt>
                <c:pt idx="1338">
                  <c:v>44288.995051689817</c:v>
                </c:pt>
                <c:pt idx="1339">
                  <c:v>44289.063720844904</c:v>
                </c:pt>
                <c:pt idx="1340">
                  <c:v>44289.132389398146</c:v>
                </c:pt>
                <c:pt idx="1341">
                  <c:v>44289.201058553241</c:v>
                </c:pt>
                <c:pt idx="1342">
                  <c:v>44289.269728159721</c:v>
                </c:pt>
                <c:pt idx="1343">
                  <c:v>44289.338398321757</c:v>
                </c:pt>
                <c:pt idx="1344">
                  <c:v>44289.407068043984</c:v>
                </c:pt>
                <c:pt idx="1345">
                  <c:v>44289.475737314817</c:v>
                </c:pt>
                <c:pt idx="1346">
                  <c:v>44289.544406284724</c:v>
                </c:pt>
                <c:pt idx="1347">
                  <c:v>44289.613075162037</c:v>
                </c:pt>
                <c:pt idx="1348">
                  <c:v>44289.681744085647</c:v>
                </c:pt>
                <c:pt idx="1349">
                  <c:v>44289.750412824076</c:v>
                </c:pt>
                <c:pt idx="1350">
                  <c:v>44289.819081932874</c:v>
                </c:pt>
                <c:pt idx="1351">
                  <c:v>44289.887751574075</c:v>
                </c:pt>
                <c:pt idx="1352">
                  <c:v>44289.956420787035</c:v>
                </c:pt>
                <c:pt idx="1353">
                  <c:v>44290.025089895833</c:v>
                </c:pt>
                <c:pt idx="1354">
                  <c:v>44290.093758692128</c:v>
                </c:pt>
                <c:pt idx="1355">
                  <c:v>44290.16242753472</c:v>
                </c:pt>
                <c:pt idx="1356">
                  <c:v>44290.231096990741</c:v>
                </c:pt>
                <c:pt idx="1357">
                  <c:v>44290.299766701391</c:v>
                </c:pt>
                <c:pt idx="1358">
                  <c:v>44290.368436770834</c:v>
                </c:pt>
                <c:pt idx="1359">
                  <c:v>44290.437106261576</c:v>
                </c:pt>
                <c:pt idx="1360">
                  <c:v>44290.505775347221</c:v>
                </c:pt>
                <c:pt idx="1361">
                  <c:v>44290.574444328704</c:v>
                </c:pt>
                <c:pt idx="1362">
                  <c:v>44290.643113252314</c:v>
                </c:pt>
                <c:pt idx="1363">
                  <c:v>44290.711782222221</c:v>
                </c:pt>
                <c:pt idx="1364">
                  <c:v>44290.780450868057</c:v>
                </c:pt>
                <c:pt idx="1365">
                  <c:v>44290.849120312501</c:v>
                </c:pt>
                <c:pt idx="1366">
                  <c:v>44290.91778974537</c:v>
                </c:pt>
                <c:pt idx="1367">
                  <c:v>44290.986458969906</c:v>
                </c:pt>
                <c:pt idx="1368">
                  <c:v>44291.055128101849</c:v>
                </c:pt>
                <c:pt idx="1369">
                  <c:v>44291.123796631946</c:v>
                </c:pt>
                <c:pt idx="1370">
                  <c:v>44291.192465694447</c:v>
                </c:pt>
                <c:pt idx="1371">
                  <c:v>44291.261135277775</c:v>
                </c:pt>
                <c:pt idx="1372">
                  <c:v>44291.329805358793</c:v>
                </c:pt>
                <c:pt idx="1373">
                  <c:v>44291.398475185182</c:v>
                </c:pt>
                <c:pt idx="1374">
                  <c:v>44291.467144479167</c:v>
                </c:pt>
                <c:pt idx="1375">
                  <c:v>44291.53581342593</c:v>
                </c:pt>
                <c:pt idx="1376">
                  <c:v>44291.60448228009</c:v>
                </c:pt>
                <c:pt idx="1377">
                  <c:v>44291.673151192132</c:v>
                </c:pt>
                <c:pt idx="1378">
                  <c:v>44291.741819953706</c:v>
                </c:pt>
                <c:pt idx="1379">
                  <c:v>44291.810488877316</c:v>
                </c:pt>
                <c:pt idx="1380">
                  <c:v>44291.879158483796</c:v>
                </c:pt>
                <c:pt idx="1381">
                  <c:v>44291.947827708333</c:v>
                </c:pt>
                <c:pt idx="1382">
                  <c:v>44292.016496805554</c:v>
                </c:pt>
                <c:pt idx="1383">
                  <c:v>44292.085165659722</c:v>
                </c:pt>
                <c:pt idx="1384">
                  <c:v>44292.153834328703</c:v>
                </c:pt>
                <c:pt idx="1385">
                  <c:v>44292.222503634257</c:v>
                </c:pt>
                <c:pt idx="1386">
                  <c:v>44292.291173206017</c:v>
                </c:pt>
                <c:pt idx="1387">
                  <c:v>44292.359843240738</c:v>
                </c:pt>
                <c:pt idx="1388">
                  <c:v>44292.428512696759</c:v>
                </c:pt>
                <c:pt idx="1389">
                  <c:v>44292.497181770836</c:v>
                </c:pt>
                <c:pt idx="1390">
                  <c:v>44292.565850682869</c:v>
                </c:pt>
                <c:pt idx="1391">
                  <c:v>44292.634519537038</c:v>
                </c:pt>
                <c:pt idx="1392">
                  <c:v>44292.703188449072</c:v>
                </c:pt>
                <c:pt idx="1393">
                  <c:v>44292.771857037034</c:v>
                </c:pt>
                <c:pt idx="1394">
                  <c:v>44292.840526354164</c:v>
                </c:pt>
                <c:pt idx="1395">
                  <c:v>44292.909195798609</c:v>
                </c:pt>
                <c:pt idx="1396">
                  <c:v>44292.977864930559</c:v>
                </c:pt>
                <c:pt idx="1397">
                  <c:v>44293.046534016205</c:v>
                </c:pt>
                <c:pt idx="1398">
                  <c:v>44293.11520255787</c:v>
                </c:pt>
                <c:pt idx="1399">
                  <c:v>44293.183871539353</c:v>
                </c:pt>
                <c:pt idx="1400">
                  <c:v>44293.252541064816</c:v>
                </c:pt>
                <c:pt idx="1401">
                  <c:v>44293.321211030096</c:v>
                </c:pt>
                <c:pt idx="1402">
                  <c:v>44293.389880925926</c:v>
                </c:pt>
                <c:pt idx="1403">
                  <c:v>44293.458550254632</c:v>
                </c:pt>
                <c:pt idx="1404">
                  <c:v>44293.527219189818</c:v>
                </c:pt>
                <c:pt idx="1405">
                  <c:v>44293.595888032411</c:v>
                </c:pt>
                <c:pt idx="1406">
                  <c:v>44293.664556932868</c:v>
                </c:pt>
                <c:pt idx="1407">
                  <c:v>44293.73322574074</c:v>
                </c:pt>
                <c:pt idx="1408">
                  <c:v>44293.801894490738</c:v>
                </c:pt>
                <c:pt idx="1409">
                  <c:v>44293.870564039353</c:v>
                </c:pt>
                <c:pt idx="1410">
                  <c:v>44293.939233287034</c:v>
                </c:pt>
                <c:pt idx="1411">
                  <c:v>44294.007902395831</c:v>
                </c:pt>
                <c:pt idx="1412">
                  <c:v>44294.076571319441</c:v>
                </c:pt>
                <c:pt idx="1413">
                  <c:v>44294.145239837962</c:v>
                </c:pt>
                <c:pt idx="1414">
                  <c:v>44294.213908993057</c:v>
                </c:pt>
                <c:pt idx="1415">
                  <c:v>44294.282578483799</c:v>
                </c:pt>
                <c:pt idx="1416">
                  <c:v>44294.351248506944</c:v>
                </c:pt>
                <c:pt idx="1417">
                  <c:v>44294.419917962965</c:v>
                </c:pt>
                <c:pt idx="1418">
                  <c:v>44294.488587037034</c:v>
                </c:pt>
                <c:pt idx="1419">
                  <c:v>44294.557255891203</c:v>
                </c:pt>
                <c:pt idx="1420">
                  <c:v>44294.625924675929</c:v>
                </c:pt>
                <c:pt idx="1421">
                  <c:v>44294.69459353009</c:v>
                </c:pt>
                <c:pt idx="1422">
                  <c:v>44294.763262094908</c:v>
                </c:pt>
                <c:pt idx="1423">
                  <c:v>44294.831931284723</c:v>
                </c:pt>
                <c:pt idx="1424">
                  <c:v>44294.900600740744</c:v>
                </c:pt>
                <c:pt idx="1425">
                  <c:v>44294.969269814814</c:v>
                </c:pt>
                <c:pt idx="1426">
                  <c:v>44295.037938842594</c:v>
                </c:pt>
                <c:pt idx="1427">
                  <c:v>44295.106607407404</c:v>
                </c:pt>
                <c:pt idx="1428">
                  <c:v>44295.175276296293</c:v>
                </c:pt>
                <c:pt idx="1429">
                  <c:v>44295.24394576389</c:v>
                </c:pt>
                <c:pt idx="1430">
                  <c:v>44295.312615567127</c:v>
                </c:pt>
                <c:pt idx="1431">
                  <c:v>44295.381285497686</c:v>
                </c:pt>
                <c:pt idx="1432">
                  <c:v>44295.449954849537</c:v>
                </c:pt>
                <c:pt idx="1433">
                  <c:v>44295.518623796299</c:v>
                </c:pt>
                <c:pt idx="1434">
                  <c:v>44295.58729265046</c:v>
                </c:pt>
                <c:pt idx="1435">
                  <c:v>44295.655961516204</c:v>
                </c:pt>
                <c:pt idx="1436">
                  <c:v>44295.724630358796</c:v>
                </c:pt>
                <c:pt idx="1437">
                  <c:v>44295.79329898148</c:v>
                </c:pt>
                <c:pt idx="1438">
                  <c:v>44295.861968449077</c:v>
                </c:pt>
                <c:pt idx="1439">
                  <c:v>44295.93063771991</c:v>
                </c:pt>
                <c:pt idx="1440">
                  <c:v>44295.999306851852</c:v>
                </c:pt>
                <c:pt idx="1441">
                  <c:v>44296.067975821759</c:v>
                </c:pt>
                <c:pt idx="1442">
                  <c:v>44296.136644247686</c:v>
                </c:pt>
                <c:pt idx="1443">
                  <c:v>44296.205313298611</c:v>
                </c:pt>
                <c:pt idx="1444">
                  <c:v>44296.273982766201</c:v>
                </c:pt>
                <c:pt idx="1445">
                  <c:v>44296.342652777777</c:v>
                </c:pt>
                <c:pt idx="1446">
                  <c:v>44296.41132230324</c:v>
                </c:pt>
                <c:pt idx="1447">
                  <c:v>44296.479991400462</c:v>
                </c:pt>
                <c:pt idx="1448">
                  <c:v>44296.548660231485</c:v>
                </c:pt>
                <c:pt idx="1449">
                  <c:v>44296.617328969907</c:v>
                </c:pt>
                <c:pt idx="1450">
                  <c:v>44296.685997766202</c:v>
                </c:pt>
                <c:pt idx="1451">
                  <c:v>44296.754666342589</c:v>
                </c:pt>
                <c:pt idx="1452">
                  <c:v>44296.823335381945</c:v>
                </c:pt>
                <c:pt idx="1453">
                  <c:v>44296.892004872687</c:v>
                </c:pt>
                <c:pt idx="1454">
                  <c:v>44296.960673935188</c:v>
                </c:pt>
                <c:pt idx="1455">
                  <c:v>44297.029342905094</c:v>
                </c:pt>
                <c:pt idx="1456">
                  <c:v>44297.098011527778</c:v>
                </c:pt>
                <c:pt idx="1457">
                  <c:v>44297.166680300928</c:v>
                </c:pt>
                <c:pt idx="1458">
                  <c:v>44297.235349675924</c:v>
                </c:pt>
                <c:pt idx="1459">
                  <c:v>44297.304019317133</c:v>
                </c:pt>
                <c:pt idx="1460">
                  <c:v>44297.37268925926</c:v>
                </c:pt>
                <c:pt idx="1461">
                  <c:v>44297.441358599535</c:v>
                </c:pt>
                <c:pt idx="1462">
                  <c:v>44297.510027546297</c:v>
                </c:pt>
                <c:pt idx="1463">
                  <c:v>44297.578696400466</c:v>
                </c:pt>
                <c:pt idx="1464">
                  <c:v>44297.647365219906</c:v>
                </c:pt>
                <c:pt idx="1465">
                  <c:v>44297.716034074074</c:v>
                </c:pt>
                <c:pt idx="1466">
                  <c:v>44297.784702604164</c:v>
                </c:pt>
                <c:pt idx="1467">
                  <c:v>44297.853371967591</c:v>
                </c:pt>
                <c:pt idx="1468">
                  <c:v>44297.92204125</c:v>
                </c:pt>
                <c:pt idx="1469">
                  <c:v>44297.990710358798</c:v>
                </c:pt>
                <c:pt idx="1470">
                  <c:v>44298.059379363425</c:v>
                </c:pt>
                <c:pt idx="1471">
                  <c:v>44298.128047754632</c:v>
                </c:pt>
                <c:pt idx="1472">
                  <c:v>44298.196716712962</c:v>
                </c:pt>
                <c:pt idx="1473">
                  <c:v>44298.265386180552</c:v>
                </c:pt>
                <c:pt idx="1474">
                  <c:v>44298.334056157408</c:v>
                </c:pt>
                <c:pt idx="1475">
                  <c:v>44298.40272578704</c:v>
                </c:pt>
                <c:pt idx="1476">
                  <c:v>44298.471394930559</c:v>
                </c:pt>
                <c:pt idx="1477">
                  <c:v>44298.540063738423</c:v>
                </c:pt>
                <c:pt idx="1478">
                  <c:v>44298.6087324537</c:v>
                </c:pt>
                <c:pt idx="1479">
                  <c:v>44298.677401238427</c:v>
                </c:pt>
                <c:pt idx="1480">
                  <c:v>44298.746069837965</c:v>
                </c:pt>
                <c:pt idx="1481">
                  <c:v>44298.814738715279</c:v>
                </c:pt>
                <c:pt idx="1482">
                  <c:v>44298.88340820602</c:v>
                </c:pt>
                <c:pt idx="1483">
                  <c:v>44298.95207728009</c:v>
                </c:pt>
                <c:pt idx="1484">
                  <c:v>44299.020746226852</c:v>
                </c:pt>
                <c:pt idx="1485">
                  <c:v>44299.089414918984</c:v>
                </c:pt>
                <c:pt idx="1486">
                  <c:v>44299.158083541668</c:v>
                </c:pt>
                <c:pt idx="1487">
                  <c:v>44299.22675277778</c:v>
                </c:pt>
                <c:pt idx="1488">
                  <c:v>44299.295422280091</c:v>
                </c:pt>
                <c:pt idx="1489">
                  <c:v>44299.364092187498</c:v>
                </c:pt>
                <c:pt idx="1490">
                  <c:v>44299.432761516204</c:v>
                </c:pt>
                <c:pt idx="1491">
                  <c:v>44299.50143045139</c:v>
                </c:pt>
                <c:pt idx="1492">
                  <c:v>44299.57009927083</c:v>
                </c:pt>
                <c:pt idx="1493">
                  <c:v>44299.638768020835</c:v>
                </c:pt>
                <c:pt idx="1494">
                  <c:v>44299.707436828707</c:v>
                </c:pt>
                <c:pt idx="1495">
                  <c:v>44299.776105300924</c:v>
                </c:pt>
                <c:pt idx="1496">
                  <c:v>44299.844774537036</c:v>
                </c:pt>
                <c:pt idx="1497">
                  <c:v>44299.91344384259</c:v>
                </c:pt>
                <c:pt idx="1498">
                  <c:v>44299.982112881946</c:v>
                </c:pt>
                <c:pt idx="1499">
                  <c:v>44300.050781863429</c:v>
                </c:pt>
                <c:pt idx="1500">
                  <c:v>44300.119450243059</c:v>
                </c:pt>
                <c:pt idx="1501">
                  <c:v>44300.188119131948</c:v>
                </c:pt>
                <c:pt idx="1502">
                  <c:v>44300.256788553241</c:v>
                </c:pt>
                <c:pt idx="1503">
                  <c:v>44300.325458437503</c:v>
                </c:pt>
                <c:pt idx="1504">
                  <c:v>44300.394128171298</c:v>
                </c:pt>
                <c:pt idx="1505">
                  <c:v>44300.462797349537</c:v>
                </c:pt>
                <c:pt idx="1506">
                  <c:v>44300.531466157408</c:v>
                </c:pt>
                <c:pt idx="1507">
                  <c:v>44300.60013486111</c:v>
                </c:pt>
                <c:pt idx="1508">
                  <c:v>44300.668803622684</c:v>
                </c:pt>
                <c:pt idx="1509">
                  <c:v>44300.73747226852</c:v>
                </c:pt>
                <c:pt idx="1510">
                  <c:v>44300.806140972221</c:v>
                </c:pt>
                <c:pt idx="1511">
                  <c:v>44300.87481040509</c:v>
                </c:pt>
                <c:pt idx="1512">
                  <c:v>44300.943479513888</c:v>
                </c:pt>
                <c:pt idx="1513">
                  <c:v>44301.012148472226</c:v>
                </c:pt>
                <c:pt idx="1514">
                  <c:v>44301.080817222224</c:v>
                </c:pt>
                <c:pt idx="1515">
                  <c:v>44301.149485671296</c:v>
                </c:pt>
                <c:pt idx="1516">
                  <c:v>44301.218154756942</c:v>
                </c:pt>
                <c:pt idx="1517">
                  <c:v>44301.286824143521</c:v>
                </c:pt>
                <c:pt idx="1518">
                  <c:v>44301.355494039351</c:v>
                </c:pt>
                <c:pt idx="1519">
                  <c:v>44301.424163344906</c:v>
                </c:pt>
                <c:pt idx="1520">
                  <c:v>44301.492832280092</c:v>
                </c:pt>
                <c:pt idx="1521">
                  <c:v>44301.561501018521</c:v>
                </c:pt>
                <c:pt idx="1522">
                  <c:v>44301.630169687502</c:v>
                </c:pt>
                <c:pt idx="1523">
                  <c:v>44301.6988384375</c:v>
                </c:pt>
                <c:pt idx="1524">
                  <c:v>44301.767506863427</c:v>
                </c:pt>
                <c:pt idx="1525">
                  <c:v>44301.836175983794</c:v>
                </c:pt>
                <c:pt idx="1526">
                  <c:v>44301.904845289355</c:v>
                </c:pt>
                <c:pt idx="1527">
                  <c:v>44301.973514247686</c:v>
                </c:pt>
                <c:pt idx="1528">
                  <c:v>44302.04218315972</c:v>
                </c:pt>
                <c:pt idx="1529">
                  <c:v>44302.110851574071</c:v>
                </c:pt>
                <c:pt idx="1530">
                  <c:v>44302.179520370373</c:v>
                </c:pt>
                <c:pt idx="1531">
                  <c:v>44302.248189733793</c:v>
                </c:pt>
                <c:pt idx="1532">
                  <c:v>44302.316859467595</c:v>
                </c:pt>
                <c:pt idx="1533">
                  <c:v>44302.385529247687</c:v>
                </c:pt>
                <c:pt idx="1534">
                  <c:v>44302.454198449072</c:v>
                </c:pt>
                <c:pt idx="1535">
                  <c:v>44302.522867245367</c:v>
                </c:pt>
                <c:pt idx="1536">
                  <c:v>44302.591535949075</c:v>
                </c:pt>
                <c:pt idx="1537">
                  <c:v>44302.660204699074</c:v>
                </c:pt>
                <c:pt idx="1538">
                  <c:v>44302.72887337963</c:v>
                </c:pt>
                <c:pt idx="1539">
                  <c:v>44302.797541921296</c:v>
                </c:pt>
                <c:pt idx="1540">
                  <c:v>44302.866211284723</c:v>
                </c:pt>
                <c:pt idx="1541">
                  <c:v>44302.93488040509</c:v>
                </c:pt>
                <c:pt idx="1542">
                  <c:v>44303.003549374997</c:v>
                </c:pt>
                <c:pt idx="1543">
                  <c:v>44303.072218182868</c:v>
                </c:pt>
                <c:pt idx="1544">
                  <c:v>44303.140886504632</c:v>
                </c:pt>
                <c:pt idx="1545">
                  <c:v>44303.209555451387</c:v>
                </c:pt>
                <c:pt idx="1546">
                  <c:v>44303.278224780093</c:v>
                </c:pt>
                <c:pt idx="1547">
                  <c:v>44303.346894652779</c:v>
                </c:pt>
                <c:pt idx="1548">
                  <c:v>44303.415563993054</c:v>
                </c:pt>
                <c:pt idx="1549">
                  <c:v>44303.48423292824</c:v>
                </c:pt>
                <c:pt idx="1550">
                  <c:v>44303.552901620373</c:v>
                </c:pt>
                <c:pt idx="1551">
                  <c:v>44303.62157023148</c:v>
                </c:pt>
                <c:pt idx="1552">
                  <c:v>44303.690238900461</c:v>
                </c:pt>
                <c:pt idx="1553">
                  <c:v>44303.758907314812</c:v>
                </c:pt>
                <c:pt idx="1554">
                  <c:v>44303.827576296295</c:v>
                </c:pt>
                <c:pt idx="1555">
                  <c:v>44303.896245613425</c:v>
                </c:pt>
                <c:pt idx="1556">
                  <c:v>44303.964914525466</c:v>
                </c:pt>
                <c:pt idx="1557">
                  <c:v>44304.033583379627</c:v>
                </c:pt>
                <c:pt idx="1558">
                  <c:v>44304.10225181713</c:v>
                </c:pt>
                <c:pt idx="1559">
                  <c:v>44304.170920509256</c:v>
                </c:pt>
                <c:pt idx="1560">
                  <c:v>44304.23958976852</c:v>
                </c:pt>
                <c:pt idx="1561">
                  <c:v>44304.30825934028</c:v>
                </c:pt>
                <c:pt idx="1562">
                  <c:v>44304.376929131948</c:v>
                </c:pt>
                <c:pt idx="1563">
                  <c:v>44304.445598333332</c:v>
                </c:pt>
                <c:pt idx="1564">
                  <c:v>44304.514267118058</c:v>
                </c:pt>
                <c:pt idx="1565">
                  <c:v>44304.582935833336</c:v>
                </c:pt>
                <c:pt idx="1566">
                  <c:v>44304.651604525461</c:v>
                </c:pt>
                <c:pt idx="1567">
                  <c:v>44304.72027322917</c:v>
                </c:pt>
                <c:pt idx="1568">
                  <c:v>44304.788941631945</c:v>
                </c:pt>
                <c:pt idx="1569">
                  <c:v>44304.857610891202</c:v>
                </c:pt>
                <c:pt idx="1570">
                  <c:v>44304.926280023152</c:v>
                </c:pt>
                <c:pt idx="1571">
                  <c:v>44304.994948993059</c:v>
                </c:pt>
                <c:pt idx="1572">
                  <c:v>44305.063617835651</c:v>
                </c:pt>
                <c:pt idx="1573">
                  <c:v>44305.13228607639</c:v>
                </c:pt>
                <c:pt idx="1574">
                  <c:v>44305.200954918982</c:v>
                </c:pt>
                <c:pt idx="1575">
                  <c:v>44305.269624236113</c:v>
                </c:pt>
                <c:pt idx="1576">
                  <c:v>44305.338294074078</c:v>
                </c:pt>
                <c:pt idx="1577">
                  <c:v>44305.40696349537</c:v>
                </c:pt>
                <c:pt idx="1578">
                  <c:v>44305.475632465277</c:v>
                </c:pt>
                <c:pt idx="1579">
                  <c:v>44305.544301111113</c:v>
                </c:pt>
                <c:pt idx="1580">
                  <c:v>44305.6129696875</c:v>
                </c:pt>
                <c:pt idx="1581">
                  <c:v>44305.681638310183</c:v>
                </c:pt>
                <c:pt idx="1582">
                  <c:v>44305.75030673611</c:v>
                </c:pt>
                <c:pt idx="1583">
                  <c:v>44305.818975543982</c:v>
                </c:pt>
                <c:pt idx="1584">
                  <c:v>44305.887644872688</c:v>
                </c:pt>
                <c:pt idx="1585">
                  <c:v>44305.956313773146</c:v>
                </c:pt>
                <c:pt idx="1586">
                  <c:v>44306.024982581017</c:v>
                </c:pt>
                <c:pt idx="1587">
                  <c:v>44306.093651076386</c:v>
                </c:pt>
                <c:pt idx="1588">
                  <c:v>44306.162319618059</c:v>
                </c:pt>
                <c:pt idx="1589">
                  <c:v>44306.230988761577</c:v>
                </c:pt>
                <c:pt idx="1590">
                  <c:v>44306.299658171294</c:v>
                </c:pt>
                <c:pt idx="1591">
                  <c:v>44306.368327928241</c:v>
                </c:pt>
                <c:pt idx="1592">
                  <c:v>44306.436997106481</c:v>
                </c:pt>
                <c:pt idx="1593">
                  <c:v>44306.505665879631</c:v>
                </c:pt>
                <c:pt idx="1594">
                  <c:v>44306.574334560188</c:v>
                </c:pt>
                <c:pt idx="1595">
                  <c:v>44306.643003182871</c:v>
                </c:pt>
                <c:pt idx="1596">
                  <c:v>44306.711671851852</c:v>
                </c:pt>
                <c:pt idx="1597">
                  <c:v>44306.780340185185</c:v>
                </c:pt>
                <c:pt idx="1598">
                  <c:v>44306.849009317128</c:v>
                </c:pt>
                <c:pt idx="1599">
                  <c:v>44306.917678449077</c:v>
                </c:pt>
                <c:pt idx="1600">
                  <c:v>44306.986347361111</c:v>
                </c:pt>
                <c:pt idx="1601">
                  <c:v>44307.055016192127</c:v>
                </c:pt>
                <c:pt idx="1602">
                  <c:v>44307.123684421298</c:v>
                </c:pt>
                <c:pt idx="1603">
                  <c:v>44307.192353171296</c:v>
                </c:pt>
                <c:pt idx="1604">
                  <c:v>44307.261022453706</c:v>
                </c:pt>
                <c:pt idx="1605">
                  <c:v>44307.329692222222</c:v>
                </c:pt>
                <c:pt idx="1606">
                  <c:v>44307.398361747684</c:v>
                </c:pt>
                <c:pt idx="1607">
                  <c:v>44307.467030740743</c:v>
                </c:pt>
                <c:pt idx="1608">
                  <c:v>44307.535699386572</c:v>
                </c:pt>
                <c:pt idx="1609">
                  <c:v>44307.604367928237</c:v>
                </c:pt>
                <c:pt idx="1610">
                  <c:v>44307.673036527776</c:v>
                </c:pt>
                <c:pt idx="1611">
                  <c:v>44307.741704988424</c:v>
                </c:pt>
                <c:pt idx="1612">
                  <c:v>44307.810373599539</c:v>
                </c:pt>
                <c:pt idx="1613">
                  <c:v>44307.879042905093</c:v>
                </c:pt>
                <c:pt idx="1614">
                  <c:v>44307.947711828703</c:v>
                </c:pt>
                <c:pt idx="1615">
                  <c:v>44308.016380613422</c:v>
                </c:pt>
                <c:pt idx="1616">
                  <c:v>44308.085049155095</c:v>
                </c:pt>
                <c:pt idx="1617">
                  <c:v>44308.153717534726</c:v>
                </c:pt>
                <c:pt idx="1618">
                  <c:v>44308.222386527777</c:v>
                </c:pt>
                <c:pt idx="1619">
                  <c:v>44308.291055798611</c:v>
                </c:pt>
                <c:pt idx="1620">
                  <c:v>44308.359725520837</c:v>
                </c:pt>
                <c:pt idx="1621">
                  <c:v>44308.428394675924</c:v>
                </c:pt>
                <c:pt idx="1622">
                  <c:v>44308.497063437499</c:v>
                </c:pt>
                <c:pt idx="1623">
                  <c:v>44308.565732048613</c:v>
                </c:pt>
                <c:pt idx="1624">
                  <c:v>44308.634400590279</c:v>
                </c:pt>
                <c:pt idx="1625">
                  <c:v>44308.703069201387</c:v>
                </c:pt>
                <c:pt idx="1626">
                  <c:v>44308.771737488423</c:v>
                </c:pt>
                <c:pt idx="1627">
                  <c:v>44308.840406493058</c:v>
                </c:pt>
                <c:pt idx="1628">
                  <c:v>44308.909075625001</c:v>
                </c:pt>
                <c:pt idx="1629">
                  <c:v>44308.977744456017</c:v>
                </c:pt>
                <c:pt idx="1630">
                  <c:v>44309.046413240743</c:v>
                </c:pt>
                <c:pt idx="1631">
                  <c:v>44309.115081469907</c:v>
                </c:pt>
                <c:pt idx="1632">
                  <c:v>44309.183750138887</c:v>
                </c:pt>
                <c:pt idx="1633">
                  <c:v>44309.252419363424</c:v>
                </c:pt>
                <c:pt idx="1634">
                  <c:v>44309.321089016201</c:v>
                </c:pt>
                <c:pt idx="1635">
                  <c:v>44309.389758611112</c:v>
                </c:pt>
                <c:pt idx="1636">
                  <c:v>44309.458427627316</c:v>
                </c:pt>
                <c:pt idx="1637">
                  <c:v>44309.527096273145</c:v>
                </c:pt>
                <c:pt idx="1638">
                  <c:v>44309.595764803242</c:v>
                </c:pt>
                <c:pt idx="1639">
                  <c:v>44309.664433402781</c:v>
                </c:pt>
                <c:pt idx="1640">
                  <c:v>44309.733101898149</c:v>
                </c:pt>
                <c:pt idx="1641">
                  <c:v>44309.801770347221</c:v>
                </c:pt>
                <c:pt idx="1642">
                  <c:v>44309.870439583334</c:v>
                </c:pt>
                <c:pt idx="1643">
                  <c:v>44309.939108541665</c:v>
                </c:pt>
                <c:pt idx="1644">
                  <c:v>44310.00777733796</c:v>
                </c:pt>
                <c:pt idx="1645">
                  <c:v>44310.076445949075</c:v>
                </c:pt>
                <c:pt idx="1646">
                  <c:v>44310.145114166669</c:v>
                </c:pt>
                <c:pt idx="1647">
                  <c:v>44310.21378302083</c:v>
                </c:pt>
                <c:pt idx="1648">
                  <c:v>44310.282452210646</c:v>
                </c:pt>
                <c:pt idx="1649">
                  <c:v>44310.351121921296</c:v>
                </c:pt>
                <c:pt idx="1650">
                  <c:v>44310.419791076391</c:v>
                </c:pt>
                <c:pt idx="1651">
                  <c:v>44310.488459849534</c:v>
                </c:pt>
                <c:pt idx="1652">
                  <c:v>44310.557128402776</c:v>
                </c:pt>
                <c:pt idx="1653">
                  <c:v>44310.625796875</c:v>
                </c:pt>
                <c:pt idx="1654">
                  <c:v>44310.694465416665</c:v>
                </c:pt>
                <c:pt idx="1655">
                  <c:v>44310.763133692133</c:v>
                </c:pt>
                <c:pt idx="1656">
                  <c:v>44310.831802569446</c:v>
                </c:pt>
                <c:pt idx="1657">
                  <c:v>44310.900471724533</c:v>
                </c:pt>
                <c:pt idx="1658">
                  <c:v>44310.969140497684</c:v>
                </c:pt>
                <c:pt idx="1659">
                  <c:v>44311.037809224537</c:v>
                </c:pt>
                <c:pt idx="1660">
                  <c:v>44311.106477488429</c:v>
                </c:pt>
                <c:pt idx="1661">
                  <c:v>44311.175146076392</c:v>
                </c:pt>
                <c:pt idx="1662">
                  <c:v>44311.243815231479</c:v>
                </c:pt>
                <c:pt idx="1663">
                  <c:v>44311.312484733797</c:v>
                </c:pt>
                <c:pt idx="1664">
                  <c:v>44311.381154363429</c:v>
                </c:pt>
                <c:pt idx="1665">
                  <c:v>44311.449823414354</c:v>
                </c:pt>
                <c:pt idx="1666">
                  <c:v>44311.518492060182</c:v>
                </c:pt>
                <c:pt idx="1667">
                  <c:v>44311.587160613424</c:v>
                </c:pt>
                <c:pt idx="1668">
                  <c:v>44311.655829189818</c:v>
                </c:pt>
                <c:pt idx="1669">
                  <c:v>44311.724497719908</c:v>
                </c:pt>
                <c:pt idx="1670">
                  <c:v>44311.793166249998</c:v>
                </c:pt>
                <c:pt idx="1671">
                  <c:v>44311.861836435186</c:v>
                </c:pt>
                <c:pt idx="1672">
                  <c:v>44311.930506435187</c:v>
                </c:pt>
                <c:pt idx="1673">
                  <c:v>44311.999176296296</c:v>
                </c:pt>
                <c:pt idx="1674">
                  <c:v>44312.067845995371</c:v>
                </c:pt>
                <c:pt idx="1675">
                  <c:v>44312.136515150465</c:v>
                </c:pt>
                <c:pt idx="1676">
                  <c:v>44312.205184918981</c:v>
                </c:pt>
                <c:pt idx="1677">
                  <c:v>44312.273855115738</c:v>
                </c:pt>
                <c:pt idx="1678">
                  <c:v>44312.342525856482</c:v>
                </c:pt>
                <c:pt idx="1679">
                  <c:v>44312.411196111112</c:v>
                </c:pt>
                <c:pt idx="1680">
                  <c:v>44312.479865937501</c:v>
                </c:pt>
                <c:pt idx="1681">
                  <c:v>44312.548535497684</c:v>
                </c:pt>
                <c:pt idx="1682">
                  <c:v>44312.617204965281</c:v>
                </c:pt>
                <c:pt idx="1683">
                  <c:v>44312.685874502313</c:v>
                </c:pt>
                <c:pt idx="1684">
                  <c:v>44312.754543796298</c:v>
                </c:pt>
                <c:pt idx="1685">
                  <c:v>44312.823213564814</c:v>
                </c:pt>
                <c:pt idx="1686">
                  <c:v>44312.891883784723</c:v>
                </c:pt>
                <c:pt idx="1687">
                  <c:v>44312.960553576391</c:v>
                </c:pt>
                <c:pt idx="1688">
                  <c:v>44313.029223287034</c:v>
                </c:pt>
                <c:pt idx="1689">
                  <c:v>44313.097892638893</c:v>
                </c:pt>
                <c:pt idx="1690">
                  <c:v>44313.166562141203</c:v>
                </c:pt>
                <c:pt idx="1691">
                  <c:v>44313.235232245373</c:v>
                </c:pt>
                <c:pt idx="1692">
                  <c:v>44313.303902615742</c:v>
                </c:pt>
                <c:pt idx="1693">
                  <c:v>44313.372573287037</c:v>
                </c:pt>
                <c:pt idx="1694">
                  <c:v>44313.441243368055</c:v>
                </c:pt>
                <c:pt idx="1695">
                  <c:v>44313.509913043985</c:v>
                </c:pt>
                <c:pt idx="1696">
                  <c:v>44313.578582627313</c:v>
                </c:pt>
                <c:pt idx="1697">
                  <c:v>44313.647252187497</c:v>
                </c:pt>
                <c:pt idx="1698">
                  <c:v>44313.715921759256</c:v>
                </c:pt>
                <c:pt idx="1699">
                  <c:v>44313.784591030089</c:v>
                </c:pt>
                <c:pt idx="1700">
                  <c:v>44313.853261122684</c:v>
                </c:pt>
                <c:pt idx="1701">
                  <c:v>44313.921931145836</c:v>
                </c:pt>
                <c:pt idx="1702">
                  <c:v>44313.990600983794</c:v>
                </c:pt>
                <c:pt idx="1703">
                  <c:v>44314.059270717589</c:v>
                </c:pt>
                <c:pt idx="1704">
                  <c:v>44314.127939849539</c:v>
                </c:pt>
                <c:pt idx="1705">
                  <c:v>44314.196609537037</c:v>
                </c:pt>
                <c:pt idx="1706">
                  <c:v>44314.265279733794</c:v>
                </c:pt>
                <c:pt idx="1707">
                  <c:v>44314.333950439817</c:v>
                </c:pt>
                <c:pt idx="1708">
                  <c:v>44314.402620810186</c:v>
                </c:pt>
                <c:pt idx="1709">
                  <c:v>44314.471290694448</c:v>
                </c:pt>
                <c:pt idx="1710">
                  <c:v>44314.539960231479</c:v>
                </c:pt>
                <c:pt idx="1711">
                  <c:v>44314.6086296875</c:v>
                </c:pt>
                <c:pt idx="1712">
                  <c:v>44314.677299201387</c:v>
                </c:pt>
                <c:pt idx="1713">
                  <c:v>44314.745968530093</c:v>
                </c:pt>
                <c:pt idx="1714">
                  <c:v>44314.814638148149</c:v>
                </c:pt>
                <c:pt idx="1715">
                  <c:v>44314.883308368058</c:v>
                </c:pt>
                <c:pt idx="1716">
                  <c:v>44314.951978171295</c:v>
                </c:pt>
                <c:pt idx="1717">
                  <c:v>44315.020647858793</c:v>
                </c:pt>
                <c:pt idx="1718">
                  <c:v>44315.089317280093</c:v>
                </c:pt>
                <c:pt idx="1719">
                  <c:v>44315.15798664352</c:v>
                </c:pt>
                <c:pt idx="1720">
                  <c:v>44315.226656608793</c:v>
                </c:pt>
                <c:pt idx="1721">
                  <c:v>44315.295326851854</c:v>
                </c:pt>
                <c:pt idx="1722">
                  <c:v>44315.363997488428</c:v>
                </c:pt>
                <c:pt idx="1723">
                  <c:v>44315.43266755787</c:v>
                </c:pt>
                <c:pt idx="1724">
                  <c:v>44315.501337222224</c:v>
                </c:pt>
                <c:pt idx="1725">
                  <c:v>44315.570006770831</c:v>
                </c:pt>
                <c:pt idx="1726">
                  <c:v>44315.638676249997</c:v>
                </c:pt>
                <c:pt idx="1727">
                  <c:v>44315.707345798612</c:v>
                </c:pt>
                <c:pt idx="1728">
                  <c:v>44315.776015000003</c:v>
                </c:pt>
                <c:pt idx="1729">
                  <c:v>44315.844684976852</c:v>
                </c:pt>
                <c:pt idx="1730">
                  <c:v>44315.913355011573</c:v>
                </c:pt>
                <c:pt idx="1731">
                  <c:v>44315.982024780089</c:v>
                </c:pt>
                <c:pt idx="1732">
                  <c:v>44316.050694490739</c:v>
                </c:pt>
                <c:pt idx="1733">
                  <c:v>44316.119363622682</c:v>
                </c:pt>
                <c:pt idx="1734">
                  <c:v>44316.188033229169</c:v>
                </c:pt>
                <c:pt idx="1735">
                  <c:v>44316.256703391206</c:v>
                </c:pt>
                <c:pt idx="1736">
                  <c:v>44316.325374004628</c:v>
                </c:pt>
                <c:pt idx="1737">
                  <c:v>44316.39404446759</c:v>
                </c:pt>
                <c:pt idx="1738">
                  <c:v>44316.462714374997</c:v>
                </c:pt>
                <c:pt idx="1739">
                  <c:v>44316.531383923611</c:v>
                </c:pt>
                <c:pt idx="1740">
                  <c:v>44316.60005335648</c:v>
                </c:pt>
                <c:pt idx="1741">
                  <c:v>44316.668722847222</c:v>
                </c:pt>
                <c:pt idx="1742">
                  <c:v>44316.737392233794</c:v>
                </c:pt>
                <c:pt idx="1743">
                  <c:v>44316.806061655094</c:v>
                </c:pt>
                <c:pt idx="1744">
                  <c:v>44316.874731828706</c:v>
                </c:pt>
                <c:pt idx="1745">
                  <c:v>44316.943401666664</c:v>
                </c:pt>
                <c:pt idx="1746">
                  <c:v>44317.012071354169</c:v>
                </c:pt>
                <c:pt idx="1747">
                  <c:v>44317.080740833335</c:v>
                </c:pt>
                <c:pt idx="1748">
                  <c:v>44317.14941002315</c:v>
                </c:pt>
                <c:pt idx="1749">
                  <c:v>44317.218079837963</c:v>
                </c:pt>
                <c:pt idx="1750">
                  <c:v>44317.286749953702</c:v>
                </c:pt>
                <c:pt idx="1751">
                  <c:v>44317.3554205787</c:v>
                </c:pt>
                <c:pt idx="1752">
                  <c:v>44317.424090613429</c:v>
                </c:pt>
                <c:pt idx="1753">
                  <c:v>44317.492760277775</c:v>
                </c:pt>
                <c:pt idx="1754">
                  <c:v>44317.561429756941</c:v>
                </c:pt>
                <c:pt idx="1755">
                  <c:v>44317.630099155096</c:v>
                </c:pt>
                <c:pt idx="1756">
                  <c:v>44317.698768622686</c:v>
                </c:pt>
                <c:pt idx="1757">
                  <c:v>44317.767437789349</c:v>
                </c:pt>
                <c:pt idx="1758">
                  <c:v>44317.836107627314</c:v>
                </c:pt>
                <c:pt idx="1759">
                  <c:v>44317.904777673612</c:v>
                </c:pt>
                <c:pt idx="1760">
                  <c:v>44317.97344736111</c:v>
                </c:pt>
                <c:pt idx="1761">
                  <c:v>44318.042117002318</c:v>
                </c:pt>
                <c:pt idx="1762">
                  <c:v>44318.110786145837</c:v>
                </c:pt>
                <c:pt idx="1763">
                  <c:v>44318.179455659723</c:v>
                </c:pt>
                <c:pt idx="1764">
                  <c:v>44318.248125752318</c:v>
                </c:pt>
                <c:pt idx="1765">
                  <c:v>44318.31679621528</c:v>
                </c:pt>
                <c:pt idx="1766">
                  <c:v>44318.385466736108</c:v>
                </c:pt>
                <c:pt idx="1767">
                  <c:v>44318.454136655091</c:v>
                </c:pt>
                <c:pt idx="1768">
                  <c:v>44318.522806180554</c:v>
                </c:pt>
                <c:pt idx="1769">
                  <c:v>44318.591475624999</c:v>
                </c:pt>
                <c:pt idx="1770">
                  <c:v>44318.660145092595</c:v>
                </c:pt>
                <c:pt idx="1771">
                  <c:v>44318.728814513888</c:v>
                </c:pt>
                <c:pt idx="1772">
                  <c:v>44318.797483773145</c:v>
                </c:pt>
                <c:pt idx="1773">
                  <c:v>44318.86615386574</c:v>
                </c:pt>
                <c:pt idx="1774">
                  <c:v>44318.934823715281</c:v>
                </c:pt>
                <c:pt idx="1775">
                  <c:v>44319.003493425924</c:v>
                </c:pt>
                <c:pt idx="1776">
                  <c:v>44319.072162951386</c:v>
                </c:pt>
                <c:pt idx="1777">
                  <c:v>44319.140832002318</c:v>
                </c:pt>
                <c:pt idx="1778">
                  <c:v>44319.20950167824</c:v>
                </c:pt>
                <c:pt idx="1779">
                  <c:v>44319.278171736114</c:v>
                </c:pt>
                <c:pt idx="1780">
                  <c:v>44319.34684233796</c:v>
                </c:pt>
                <c:pt idx="1781">
                  <c:v>44319.41551240741</c:v>
                </c:pt>
                <c:pt idx="1782">
                  <c:v>44319.484182071756</c:v>
                </c:pt>
                <c:pt idx="1783">
                  <c:v>44319.552851493056</c:v>
                </c:pt>
                <c:pt idx="1784">
                  <c:v>44319.621520833331</c:v>
                </c:pt>
                <c:pt idx="1785">
                  <c:v>44319.690190231478</c:v>
                </c:pt>
                <c:pt idx="1786">
                  <c:v>44319.758859386573</c:v>
                </c:pt>
                <c:pt idx="1787">
                  <c:v>44319.827529085647</c:v>
                </c:pt>
                <c:pt idx="1788">
                  <c:v>44319.896199131945</c:v>
                </c:pt>
                <c:pt idx="1789">
                  <c:v>44319.964868773146</c:v>
                </c:pt>
                <c:pt idx="1790">
                  <c:v>44320.033538356482</c:v>
                </c:pt>
                <c:pt idx="1791">
                  <c:v>44320.102207534721</c:v>
                </c:pt>
                <c:pt idx="1792">
                  <c:v>44320.170876956021</c:v>
                </c:pt>
                <c:pt idx="1793">
                  <c:v>44320.239546944445</c:v>
                </c:pt>
                <c:pt idx="1794">
                  <c:v>44320.308217245372</c:v>
                </c:pt>
                <c:pt idx="1795">
                  <c:v>44320.376887766201</c:v>
                </c:pt>
                <c:pt idx="1796">
                  <c:v>44320.445557696759</c:v>
                </c:pt>
                <c:pt idx="1797">
                  <c:v>44320.514227222222</c:v>
                </c:pt>
                <c:pt idx="1798">
                  <c:v>44320.582896655091</c:v>
                </c:pt>
                <c:pt idx="1799">
                  <c:v>44320.65156608796</c:v>
                </c:pt>
                <c:pt idx="1800">
                  <c:v>44320.720235520836</c:v>
                </c:pt>
                <c:pt idx="1801">
                  <c:v>44320.788904664354</c:v>
                </c:pt>
                <c:pt idx="1802">
                  <c:v>44320.857574652779</c:v>
                </c:pt>
                <c:pt idx="1803">
                  <c:v>44320.926244525464</c:v>
                </c:pt>
                <c:pt idx="1804">
                  <c:v>44320.994914224539</c:v>
                </c:pt>
                <c:pt idx="1805">
                  <c:v>44321.063583796298</c:v>
                </c:pt>
                <c:pt idx="1806">
                  <c:v>44321.132252777781</c:v>
                </c:pt>
                <c:pt idx="1807">
                  <c:v>44321.200922349541</c:v>
                </c:pt>
                <c:pt idx="1808">
                  <c:v>44321.269592395831</c:v>
                </c:pt>
                <c:pt idx="1809">
                  <c:v>44321.338262974539</c:v>
                </c:pt>
                <c:pt idx="1810">
                  <c:v>44321.406933124999</c:v>
                </c:pt>
                <c:pt idx="1811">
                  <c:v>44321.475602824074</c:v>
                </c:pt>
                <c:pt idx="1812">
                  <c:v>44321.544272222221</c:v>
                </c:pt>
                <c:pt idx="1813">
                  <c:v>44321.612941527776</c:v>
                </c:pt>
                <c:pt idx="1814">
                  <c:v>44321.681610891203</c:v>
                </c:pt>
                <c:pt idx="1815">
                  <c:v>44321.750280057873</c:v>
                </c:pt>
                <c:pt idx="1816">
                  <c:v>44321.818949594905</c:v>
                </c:pt>
                <c:pt idx="1817">
                  <c:v>44321.887619664354</c:v>
                </c:pt>
                <c:pt idx="1818">
                  <c:v>44321.956289305555</c:v>
                </c:pt>
                <c:pt idx="1819">
                  <c:v>44322.024958842594</c:v>
                </c:pt>
                <c:pt idx="1820">
                  <c:v>44322.093628078706</c:v>
                </c:pt>
                <c:pt idx="1821">
                  <c:v>44322.162297361108</c:v>
                </c:pt>
                <c:pt idx="1822">
                  <c:v>44322.230967233794</c:v>
                </c:pt>
                <c:pt idx="1823">
                  <c:v>44322.299637384262</c:v>
                </c:pt>
                <c:pt idx="1824">
                  <c:v>44322.368307893521</c:v>
                </c:pt>
                <c:pt idx="1825">
                  <c:v>44322.436977812496</c:v>
                </c:pt>
                <c:pt idx="1826">
                  <c:v>44322.50564732639</c:v>
                </c:pt>
                <c:pt idx="1827">
                  <c:v>44322.57430818287</c:v>
                </c:pt>
                <c:pt idx="1828">
                  <c:v>44322.642977523152</c:v>
                </c:pt>
                <c:pt idx="1829">
                  <c:v>44322.7116469213</c:v>
                </c:pt>
                <c:pt idx="1830">
                  <c:v>44322.780315972224</c:v>
                </c:pt>
                <c:pt idx="1831">
                  <c:v>44322.848985833334</c:v>
                </c:pt>
                <c:pt idx="1832">
                  <c:v>44322.917655694444</c:v>
                </c:pt>
                <c:pt idx="1833">
                  <c:v>44322.986325324076</c:v>
                </c:pt>
                <c:pt idx="1834">
                  <c:v>44323.05499488426</c:v>
                </c:pt>
                <c:pt idx="1835">
                  <c:v>44323.123663831022</c:v>
                </c:pt>
                <c:pt idx="1836">
                  <c:v>44323.192333310188</c:v>
                </c:pt>
                <c:pt idx="1837">
                  <c:v>44323.261003321757</c:v>
                </c:pt>
                <c:pt idx="1838">
                  <c:v>44323.329673819448</c:v>
                </c:pt>
                <c:pt idx="1839">
                  <c:v>44323.398344062502</c:v>
                </c:pt>
                <c:pt idx="1840">
                  <c:v>44323.467013784721</c:v>
                </c:pt>
                <c:pt idx="1841">
                  <c:v>44323.535683159724</c:v>
                </c:pt>
                <c:pt idx="1842">
                  <c:v>44323.604352418981</c:v>
                </c:pt>
                <c:pt idx="1843">
                  <c:v>44323.673021759256</c:v>
                </c:pt>
                <c:pt idx="1844">
                  <c:v>44323.741690937502</c:v>
                </c:pt>
                <c:pt idx="1845">
                  <c:v>44323.810360289353</c:v>
                </c:pt>
                <c:pt idx="1846">
                  <c:v>44323.879030324075</c:v>
                </c:pt>
                <c:pt idx="1847">
                  <c:v>44323.947699976852</c:v>
                </c:pt>
                <c:pt idx="1848">
                  <c:v>44324.016369490739</c:v>
                </c:pt>
                <c:pt idx="1849">
                  <c:v>44324.085038773148</c:v>
                </c:pt>
                <c:pt idx="1850">
                  <c:v>44324.15370787037</c:v>
                </c:pt>
                <c:pt idx="1851">
                  <c:v>44324.222377592596</c:v>
                </c:pt>
                <c:pt idx="1852">
                  <c:v>44324.291047604165</c:v>
                </c:pt>
                <c:pt idx="1853">
                  <c:v>44324.359718055559</c:v>
                </c:pt>
                <c:pt idx="1854">
                  <c:v>44324.428387939814</c:v>
                </c:pt>
                <c:pt idx="1855">
                  <c:v>44324.497057442131</c:v>
                </c:pt>
                <c:pt idx="1856">
                  <c:v>44324.565726782406</c:v>
                </c:pt>
                <c:pt idx="1857">
                  <c:v>44324.634396064816</c:v>
                </c:pt>
                <c:pt idx="1858">
                  <c:v>44324.70306540509</c:v>
                </c:pt>
                <c:pt idx="1859">
                  <c:v>44324.771734421294</c:v>
                </c:pt>
                <c:pt idx="1860">
                  <c:v>44324.840404166665</c:v>
                </c:pt>
                <c:pt idx="1861">
                  <c:v>44324.909074027775</c:v>
                </c:pt>
                <c:pt idx="1862">
                  <c:v>44324.977743599535</c:v>
                </c:pt>
                <c:pt idx="1863">
                  <c:v>44325.046413124997</c:v>
                </c:pt>
                <c:pt idx="1864">
                  <c:v>44325.115082083335</c:v>
                </c:pt>
                <c:pt idx="1865">
                  <c:v>44325.183751493052</c:v>
                </c:pt>
                <c:pt idx="1866">
                  <c:v>44325.252421458332</c:v>
                </c:pt>
                <c:pt idx="1867">
                  <c:v>44325.321091840276</c:v>
                </c:pt>
                <c:pt idx="1868">
                  <c:v>44325.389762175924</c:v>
                </c:pt>
                <c:pt idx="1869">
                  <c:v>44325.458431932871</c:v>
                </c:pt>
                <c:pt idx="1870">
                  <c:v>44325.527101307867</c:v>
                </c:pt>
                <c:pt idx="1871">
                  <c:v>44325.595770590277</c:v>
                </c:pt>
                <c:pt idx="1872">
                  <c:v>44325.664439918983</c:v>
                </c:pt>
                <c:pt idx="1873">
                  <c:v>44325.733109155095</c:v>
                </c:pt>
                <c:pt idx="1874">
                  <c:v>44325.80177834491</c:v>
                </c:pt>
                <c:pt idx="1875">
                  <c:v>44325.870448321759</c:v>
                </c:pt>
                <c:pt idx="1876">
                  <c:v>44325.939118009257</c:v>
                </c:pt>
                <c:pt idx="1877">
                  <c:v>44326.007787546296</c:v>
                </c:pt>
                <c:pt idx="1878">
                  <c:v>44326.076456898147</c:v>
                </c:pt>
                <c:pt idx="1879">
                  <c:v>44326.145125856485</c:v>
                </c:pt>
                <c:pt idx="1880">
                  <c:v>44326.213795451389</c:v>
                </c:pt>
                <c:pt idx="1881">
                  <c:v>44326.282465381948</c:v>
                </c:pt>
                <c:pt idx="1882">
                  <c:v>44326.351135833334</c:v>
                </c:pt>
                <c:pt idx="1883">
                  <c:v>44326.419805729165</c:v>
                </c:pt>
                <c:pt idx="1884">
                  <c:v>44326.488475243059</c:v>
                </c:pt>
                <c:pt idx="1885">
                  <c:v>44326.557144537037</c:v>
                </c:pt>
                <c:pt idx="1886">
                  <c:v>44326.625813749997</c:v>
                </c:pt>
                <c:pt idx="1887">
                  <c:v>44326.694483032406</c:v>
                </c:pt>
                <c:pt idx="1888">
                  <c:v>44326.763152037034</c:v>
                </c:pt>
                <c:pt idx="1889">
                  <c:v>44326.831821666667</c:v>
                </c:pt>
                <c:pt idx="1890">
                  <c:v>44326.900491562497</c:v>
                </c:pt>
                <c:pt idx="1891">
                  <c:v>44326.969161076391</c:v>
                </c:pt>
                <c:pt idx="1892">
                  <c:v>44327.037830532405</c:v>
                </c:pt>
                <c:pt idx="1893">
                  <c:v>44327.106499548609</c:v>
                </c:pt>
                <c:pt idx="1894">
                  <c:v>44327.175168877315</c:v>
                </c:pt>
                <c:pt idx="1895">
                  <c:v>44327.243838773145</c:v>
                </c:pt>
                <c:pt idx="1896">
                  <c:v>44327.312509016207</c:v>
                </c:pt>
                <c:pt idx="1897">
                  <c:v>44327.381179386575</c:v>
                </c:pt>
                <c:pt idx="1898">
                  <c:v>44327.449849178243</c:v>
                </c:pt>
                <c:pt idx="1899">
                  <c:v>44327.518518553239</c:v>
                </c:pt>
                <c:pt idx="1900">
                  <c:v>44327.587187847224</c:v>
                </c:pt>
                <c:pt idx="1901">
                  <c:v>44327.655857164355</c:v>
                </c:pt>
                <c:pt idx="1902">
                  <c:v>44327.724526446756</c:v>
                </c:pt>
                <c:pt idx="1903">
                  <c:v>44327.793195509257</c:v>
                </c:pt>
                <c:pt idx="1904">
                  <c:v>44327.861865405095</c:v>
                </c:pt>
                <c:pt idx="1905">
                  <c:v>44327.930535127314</c:v>
                </c:pt>
                <c:pt idx="1906">
                  <c:v>44327.999204687498</c:v>
                </c:pt>
                <c:pt idx="1907">
                  <c:v>44328.067874108798</c:v>
                </c:pt>
                <c:pt idx="1908">
                  <c:v>44328.136542974535</c:v>
                </c:pt>
                <c:pt idx="1909">
                  <c:v>44328.2052124537</c:v>
                </c:pt>
                <c:pt idx="1910">
                  <c:v>44328.273882372683</c:v>
                </c:pt>
                <c:pt idx="1911">
                  <c:v>44328.342552824077</c:v>
                </c:pt>
                <c:pt idx="1912">
                  <c:v>44328.411222789349</c:v>
                </c:pt>
                <c:pt idx="1913">
                  <c:v>44328.479892337964</c:v>
                </c:pt>
                <c:pt idx="1914">
                  <c:v>44328.548561597221</c:v>
                </c:pt>
                <c:pt idx="1915">
                  <c:v>44328.617230787037</c:v>
                </c:pt>
                <c:pt idx="1916">
                  <c:v>44328.685900023149</c:v>
                </c:pt>
                <c:pt idx="1917">
                  <c:v>44328.754569039353</c:v>
                </c:pt>
                <c:pt idx="1918">
                  <c:v>44328.823238530094</c:v>
                </c:pt>
                <c:pt idx="1919">
                  <c:v>44328.891908449077</c:v>
                </c:pt>
                <c:pt idx="1920">
                  <c:v>44328.960577951388</c:v>
                </c:pt>
                <c:pt idx="1921">
                  <c:v>44329.029247372688</c:v>
                </c:pt>
                <c:pt idx="1922">
                  <c:v>44329.097916446757</c:v>
                </c:pt>
                <c:pt idx="1923">
                  <c:v>44329.166585659725</c:v>
                </c:pt>
                <c:pt idx="1924">
                  <c:v>44329.235255462962</c:v>
                </c:pt>
                <c:pt idx="1925">
                  <c:v>44329.303925555556</c:v>
                </c:pt>
                <c:pt idx="1926">
                  <c:v>44329.372595937501</c:v>
                </c:pt>
                <c:pt idx="1927">
                  <c:v>44329.441265729169</c:v>
                </c:pt>
                <c:pt idx="1928">
                  <c:v>44329.509935115741</c:v>
                </c:pt>
                <c:pt idx="1929">
                  <c:v>44329.578604409726</c:v>
                </c:pt>
                <c:pt idx="1930">
                  <c:v>44329.647273680559</c:v>
                </c:pt>
                <c:pt idx="1931">
                  <c:v>44329.715942962961</c:v>
                </c:pt>
                <c:pt idx="1932">
                  <c:v>44329.784611944444</c:v>
                </c:pt>
                <c:pt idx="1933">
                  <c:v>44329.853281747688</c:v>
                </c:pt>
                <c:pt idx="1934">
                  <c:v>44329.921951481483</c:v>
                </c:pt>
                <c:pt idx="1935">
                  <c:v>44329.990621041667</c:v>
                </c:pt>
                <c:pt idx="1936">
                  <c:v>44330.059290486111</c:v>
                </c:pt>
                <c:pt idx="1937">
                  <c:v>44330.127959317128</c:v>
                </c:pt>
                <c:pt idx="1938">
                  <c:v>44330.196628715275</c:v>
                </c:pt>
                <c:pt idx="1939">
                  <c:v>44330.265298622682</c:v>
                </c:pt>
                <c:pt idx="1940">
                  <c:v>44330.333969050924</c:v>
                </c:pt>
                <c:pt idx="1941">
                  <c:v>44330.402639120373</c:v>
                </c:pt>
                <c:pt idx="1942">
                  <c:v>44330.471308715278</c:v>
                </c:pt>
                <c:pt idx="1943">
                  <c:v>44330.539977974535</c:v>
                </c:pt>
                <c:pt idx="1944">
                  <c:v>44330.608647129629</c:v>
                </c:pt>
                <c:pt idx="1945">
                  <c:v>44330.677316354166</c:v>
                </c:pt>
                <c:pt idx="1946">
                  <c:v>44330.745985393522</c:v>
                </c:pt>
                <c:pt idx="1947">
                  <c:v>44330.81465472222</c:v>
                </c:pt>
                <c:pt idx="1948">
                  <c:v>44330.883324652779</c:v>
                </c:pt>
                <c:pt idx="1949">
                  <c:v>44330.951994178242</c:v>
                </c:pt>
                <c:pt idx="1950">
                  <c:v>44331.02066357639</c:v>
                </c:pt>
                <c:pt idx="1951">
                  <c:v>44331.089332708332</c:v>
                </c:pt>
                <c:pt idx="1952">
                  <c:v>44331.158001770833</c:v>
                </c:pt>
                <c:pt idx="1953">
                  <c:v>44331.226671458331</c:v>
                </c:pt>
                <c:pt idx="1954">
                  <c:v>44331.295341400466</c:v>
                </c:pt>
                <c:pt idx="1955">
                  <c:v>44331.364011759259</c:v>
                </c:pt>
                <c:pt idx="1956">
                  <c:v>44331.432681539351</c:v>
                </c:pt>
                <c:pt idx="1957">
                  <c:v>44331.501350914354</c:v>
                </c:pt>
                <c:pt idx="1958">
                  <c:v>44331.570020185187</c:v>
                </c:pt>
                <c:pt idx="1959">
                  <c:v>44331.638689375002</c:v>
                </c:pt>
                <c:pt idx="1960">
                  <c:v>44331.707358622683</c:v>
                </c:pt>
                <c:pt idx="1961">
                  <c:v>44331.776027546293</c:v>
                </c:pt>
                <c:pt idx="1962">
                  <c:v>44331.844697233799</c:v>
                </c:pt>
                <c:pt idx="1963">
                  <c:v>44331.91336697917</c:v>
                </c:pt>
                <c:pt idx="1964">
                  <c:v>44331.982036469904</c:v>
                </c:pt>
                <c:pt idx="1965">
                  <c:v>44332.050705891204</c:v>
                </c:pt>
                <c:pt idx="1966">
                  <c:v>44332.119374733797</c:v>
                </c:pt>
                <c:pt idx="1967">
                  <c:v>44332.188044062503</c:v>
                </c:pt>
                <c:pt idx="1968">
                  <c:v>44332.256713935189</c:v>
                </c:pt>
                <c:pt idx="1969">
                  <c:v>44332.32538425926</c:v>
                </c:pt>
                <c:pt idx="1970">
                  <c:v>44332.394054432873</c:v>
                </c:pt>
                <c:pt idx="1971">
                  <c:v>44332.462724062498</c:v>
                </c:pt>
                <c:pt idx="1972">
                  <c:v>44332.531393321762</c:v>
                </c:pt>
                <c:pt idx="1973">
                  <c:v>44332.600062465281</c:v>
                </c:pt>
                <c:pt idx="1974">
                  <c:v>44332.668731678241</c:v>
                </c:pt>
                <c:pt idx="1975">
                  <c:v>44332.737400775462</c:v>
                </c:pt>
                <c:pt idx="1976">
                  <c:v>44332.806069918981</c:v>
                </c:pt>
                <c:pt idx="1977">
                  <c:v>44332.874739814812</c:v>
                </c:pt>
                <c:pt idx="1978">
                  <c:v>44332.943409363426</c:v>
                </c:pt>
                <c:pt idx="1979">
                  <c:v>44333.01207877315</c:v>
                </c:pt>
                <c:pt idx="1980">
                  <c:v>44333.080747962966</c:v>
                </c:pt>
                <c:pt idx="1981">
                  <c:v>44333.149416863424</c:v>
                </c:pt>
                <c:pt idx="1982">
                  <c:v>44333.218086400462</c:v>
                </c:pt>
                <c:pt idx="1983">
                  <c:v>44333.286756238427</c:v>
                </c:pt>
                <c:pt idx="1984">
                  <c:v>44333.355426574075</c:v>
                </c:pt>
                <c:pt idx="1985">
                  <c:v>44333.424096331015</c:v>
                </c:pt>
                <c:pt idx="1986">
                  <c:v>44333.492765717594</c:v>
                </c:pt>
                <c:pt idx="1987">
                  <c:v>44333.561434907409</c:v>
                </c:pt>
                <c:pt idx="1988">
                  <c:v>44333.630104027776</c:v>
                </c:pt>
                <c:pt idx="1989">
                  <c:v>44333.698773217591</c:v>
                </c:pt>
                <c:pt idx="1990">
                  <c:v>44333.76744210648</c:v>
                </c:pt>
                <c:pt idx="1991">
                  <c:v>44333.836111666664</c:v>
                </c:pt>
                <c:pt idx="1992">
                  <c:v>44333.904781423611</c:v>
                </c:pt>
                <c:pt idx="1993">
                  <c:v>44333.973450833335</c:v>
                </c:pt>
                <c:pt idx="1994">
                  <c:v>44334.042120196762</c:v>
                </c:pt>
                <c:pt idx="1995">
                  <c:v>44334.110789062499</c:v>
                </c:pt>
                <c:pt idx="1996">
                  <c:v>44334.179458310187</c:v>
                </c:pt>
                <c:pt idx="1997">
                  <c:v>44334.248128113424</c:v>
                </c:pt>
                <c:pt idx="1998">
                  <c:v>44334.316798298612</c:v>
                </c:pt>
                <c:pt idx="1999">
                  <c:v>44334.38546853009</c:v>
                </c:pt>
                <c:pt idx="2000">
                  <c:v>44334.454138182868</c:v>
                </c:pt>
                <c:pt idx="2001">
                  <c:v>44334.522807430556</c:v>
                </c:pt>
                <c:pt idx="2002">
                  <c:v>44334.591476585651</c:v>
                </c:pt>
                <c:pt idx="2003">
                  <c:v>44334.660145787035</c:v>
                </c:pt>
                <c:pt idx="2004">
                  <c:v>44334.728814918984</c:v>
                </c:pt>
                <c:pt idx="2005">
                  <c:v>44334.797483912036</c:v>
                </c:pt>
                <c:pt idx="2006">
                  <c:v>44334.866153726849</c:v>
                </c:pt>
                <c:pt idx="2007">
                  <c:v>44334.934823298609</c:v>
                </c:pt>
                <c:pt idx="2008">
                  <c:v>44335.003492731485</c:v>
                </c:pt>
                <c:pt idx="2009">
                  <c:v>44335.072161979166</c:v>
                </c:pt>
                <c:pt idx="2010">
                  <c:v>44335.140830752316</c:v>
                </c:pt>
                <c:pt idx="2011">
                  <c:v>44335.209500150464</c:v>
                </c:pt>
                <c:pt idx="2012">
                  <c:v>44335.278169942132</c:v>
                </c:pt>
                <c:pt idx="2013">
                  <c:v>44335.346840266204</c:v>
                </c:pt>
                <c:pt idx="2014">
                  <c:v>44335.415510057872</c:v>
                </c:pt>
                <c:pt idx="2015">
                  <c:v>44335.484179444444</c:v>
                </c:pt>
                <c:pt idx="2016">
                  <c:v>44335.552848587962</c:v>
                </c:pt>
                <c:pt idx="2017">
                  <c:v>44335.621517650463</c:v>
                </c:pt>
                <c:pt idx="2018">
                  <c:v>44335.690186782405</c:v>
                </c:pt>
                <c:pt idx="2019">
                  <c:v>44335.75885564815</c:v>
                </c:pt>
                <c:pt idx="2020">
                  <c:v>44335.827525081018</c:v>
                </c:pt>
                <c:pt idx="2021">
                  <c:v>44335.896194849534</c:v>
                </c:pt>
                <c:pt idx="2022">
                  <c:v>44335.964864224537</c:v>
                </c:pt>
                <c:pt idx="2023">
                  <c:v>44336.033533530092</c:v>
                </c:pt>
                <c:pt idx="2024">
                  <c:v>44336.102202430557</c:v>
                </c:pt>
                <c:pt idx="2025">
                  <c:v>44336.170871562499</c:v>
                </c:pt>
                <c:pt idx="2026">
                  <c:v>44336.239541284725</c:v>
                </c:pt>
                <c:pt idx="2027">
                  <c:v>44336.308211319447</c:v>
                </c:pt>
                <c:pt idx="2028">
                  <c:v>44336.376881562501</c:v>
                </c:pt>
                <c:pt idx="2029">
                  <c:v>44336.445551215278</c:v>
                </c:pt>
                <c:pt idx="2030">
                  <c:v>44336.514220462966</c:v>
                </c:pt>
                <c:pt idx="2031">
                  <c:v>44336.58288962963</c:v>
                </c:pt>
                <c:pt idx="2032">
                  <c:v>44336.651558784724</c:v>
                </c:pt>
                <c:pt idx="2033">
                  <c:v>44336.720227939812</c:v>
                </c:pt>
                <c:pt idx="2034">
                  <c:v>44336.788896805556</c:v>
                </c:pt>
                <c:pt idx="2035">
                  <c:v>44336.857566527775</c:v>
                </c:pt>
                <c:pt idx="2036">
                  <c:v>44336.92623611111</c:v>
                </c:pt>
                <c:pt idx="2037">
                  <c:v>44336.994905543979</c:v>
                </c:pt>
                <c:pt idx="2038">
                  <c:v>44337.063574837965</c:v>
                </c:pt>
                <c:pt idx="2039">
                  <c:v>44337.132243541666</c:v>
                </c:pt>
                <c:pt idx="2040">
                  <c:v>44337.20091284722</c:v>
                </c:pt>
                <c:pt idx="2041">
                  <c:v>44337.269582615743</c:v>
                </c:pt>
                <c:pt idx="2042">
                  <c:v>44337.33825291667</c:v>
                </c:pt>
                <c:pt idx="2043">
                  <c:v>44337.406922800925</c:v>
                </c:pt>
                <c:pt idx="2044">
                  <c:v>44337.475592233794</c:v>
                </c:pt>
                <c:pt idx="2045">
                  <c:v>44337.544261342591</c:v>
                </c:pt>
                <c:pt idx="2046">
                  <c:v>44337.612930381947</c:v>
                </c:pt>
                <c:pt idx="2047">
                  <c:v>44337.681599467593</c:v>
                </c:pt>
                <c:pt idx="2048">
                  <c:v>44337.750268356482</c:v>
                </c:pt>
                <c:pt idx="2049">
                  <c:v>44337.818937627315</c:v>
                </c:pt>
                <c:pt idx="2050">
                  <c:v>44337.887607418983</c:v>
                </c:pt>
                <c:pt idx="2051">
                  <c:v>44337.956276793979</c:v>
                </c:pt>
                <c:pt idx="2052">
                  <c:v>44338.024946053243</c:v>
                </c:pt>
                <c:pt idx="2053">
                  <c:v>44338.093615011574</c:v>
                </c:pt>
                <c:pt idx="2054">
                  <c:v>44338.162284016202</c:v>
                </c:pt>
                <c:pt idx="2055">
                  <c:v>44338.230953634258</c:v>
                </c:pt>
                <c:pt idx="2056">
                  <c:v>44338.299623506944</c:v>
                </c:pt>
                <c:pt idx="2057">
                  <c:v>44338.368293738429</c:v>
                </c:pt>
                <c:pt idx="2058">
                  <c:v>44338.43696337963</c:v>
                </c:pt>
                <c:pt idx="2059">
                  <c:v>44338.505632627312</c:v>
                </c:pt>
                <c:pt idx="2060">
                  <c:v>44338.57430177083</c:v>
                </c:pt>
                <c:pt idx="2061">
                  <c:v>44338.642970856483</c:v>
                </c:pt>
                <c:pt idx="2062">
                  <c:v>44338.711640000001</c:v>
                </c:pt>
                <c:pt idx="2063">
                  <c:v>44338.780308807873</c:v>
                </c:pt>
                <c:pt idx="2064">
                  <c:v>44338.848978414353</c:v>
                </c:pt>
                <c:pt idx="2065">
                  <c:v>44338.917648009257</c:v>
                </c:pt>
                <c:pt idx="2066">
                  <c:v>44338.986317395837</c:v>
                </c:pt>
                <c:pt idx="2067">
                  <c:v>44339.054986701391</c:v>
                </c:pt>
                <c:pt idx="2068">
                  <c:v>44339.123655393516</c:v>
                </c:pt>
                <c:pt idx="2069">
                  <c:v>44339.192324629628</c:v>
                </c:pt>
                <c:pt idx="2070">
                  <c:v>44339.260994386575</c:v>
                </c:pt>
                <c:pt idx="2071">
                  <c:v>44339.329664629629</c:v>
                </c:pt>
                <c:pt idx="2072">
                  <c:v>44339.39833462963</c:v>
                </c:pt>
                <c:pt idx="2073">
                  <c:v>44339.46700409722</c:v>
                </c:pt>
                <c:pt idx="2074">
                  <c:v>44339.535673217593</c:v>
                </c:pt>
                <c:pt idx="2075">
                  <c:v>44339.604342233797</c:v>
                </c:pt>
                <c:pt idx="2076">
                  <c:v>44339.673011319443</c:v>
                </c:pt>
                <c:pt idx="2077">
                  <c:v>44339.741680254629</c:v>
                </c:pt>
                <c:pt idx="2078">
                  <c:v>44339.81034935185</c:v>
                </c:pt>
                <c:pt idx="2079">
                  <c:v>44339.879019131942</c:v>
                </c:pt>
                <c:pt idx="2080">
                  <c:v>44339.947688541666</c:v>
                </c:pt>
                <c:pt idx="2081">
                  <c:v>44340.016357800923</c:v>
                </c:pt>
                <c:pt idx="2082">
                  <c:v>44340.085026828703</c:v>
                </c:pt>
                <c:pt idx="2083">
                  <c:v>44340.153695682871</c:v>
                </c:pt>
                <c:pt idx="2084">
                  <c:v>44340.222365162037</c:v>
                </c:pt>
                <c:pt idx="2085">
                  <c:v>44340.291034918984</c:v>
                </c:pt>
                <c:pt idx="2086">
                  <c:v>44340.359705138886</c:v>
                </c:pt>
                <c:pt idx="2087">
                  <c:v>44340.428374768519</c:v>
                </c:pt>
                <c:pt idx="2088">
                  <c:v>44340.497044016207</c:v>
                </c:pt>
                <c:pt idx="2089">
                  <c:v>44340.565713124997</c:v>
                </c:pt>
                <c:pt idx="2090">
                  <c:v>44340.634382152777</c:v>
                </c:pt>
                <c:pt idx="2091">
                  <c:v>44340.703051238423</c:v>
                </c:pt>
                <c:pt idx="2092">
                  <c:v>44340.771720023149</c:v>
                </c:pt>
                <c:pt idx="2093">
                  <c:v>44340.840389513891</c:v>
                </c:pt>
                <c:pt idx="2094">
                  <c:v>44340.909059143516</c:v>
                </c:pt>
                <c:pt idx="2095">
                  <c:v>44340.977728460646</c:v>
                </c:pt>
                <c:pt idx="2096">
                  <c:v>44341.046397743055</c:v>
                </c:pt>
                <c:pt idx="2097">
                  <c:v>44341.115066458333</c:v>
                </c:pt>
                <c:pt idx="2098">
                  <c:v>44341.183735625003</c:v>
                </c:pt>
                <c:pt idx="2099">
                  <c:v>44341.252405347223</c:v>
                </c:pt>
                <c:pt idx="2100">
                  <c:v>44341.321075486114</c:v>
                </c:pt>
                <c:pt idx="2101">
                  <c:v>44341.389745578701</c:v>
                </c:pt>
                <c:pt idx="2102">
                  <c:v>44341.458415092595</c:v>
                </c:pt>
                <c:pt idx="2103">
                  <c:v>44341.527084224537</c:v>
                </c:pt>
                <c:pt idx="2104">
                  <c:v>44341.595753263886</c:v>
                </c:pt>
                <c:pt idx="2105">
                  <c:v>44341.664422349539</c:v>
                </c:pt>
                <c:pt idx="2106">
                  <c:v>44341.73309134259</c:v>
                </c:pt>
                <c:pt idx="2107">
                  <c:v>44341.801760289352</c:v>
                </c:pt>
                <c:pt idx="2108">
                  <c:v>44341.870430034724</c:v>
                </c:pt>
                <c:pt idx="2109">
                  <c:v>44341.939099479168</c:v>
                </c:pt>
                <c:pt idx="2110">
                  <c:v>44342.007768784722</c:v>
                </c:pt>
                <c:pt idx="2111">
                  <c:v>44342.07643789352</c:v>
                </c:pt>
                <c:pt idx="2112">
                  <c:v>44342.145106608798</c:v>
                </c:pt>
                <c:pt idx="2113">
                  <c:v>44342.213775960648</c:v>
                </c:pt>
                <c:pt idx="2114">
                  <c:v>44342.282445648147</c:v>
                </c:pt>
                <c:pt idx="2115">
                  <c:v>44342.351115868056</c:v>
                </c:pt>
                <c:pt idx="2116">
                  <c:v>44342.419785532409</c:v>
                </c:pt>
                <c:pt idx="2117">
                  <c:v>44342.488454803242</c:v>
                </c:pt>
                <c:pt idx="2118">
                  <c:v>44342.557123854167</c:v>
                </c:pt>
                <c:pt idx="2119">
                  <c:v>44342.62579283565</c:v>
                </c:pt>
                <c:pt idx="2120">
                  <c:v>44342.694461886575</c:v>
                </c:pt>
                <c:pt idx="2121">
                  <c:v>44342.763130659725</c:v>
                </c:pt>
                <c:pt idx="2122">
                  <c:v>44342.831800046297</c:v>
                </c:pt>
                <c:pt idx="2123">
                  <c:v>44342.900469699074</c:v>
                </c:pt>
                <c:pt idx="2124">
                  <c:v>44342.969138981483</c:v>
                </c:pt>
                <c:pt idx="2125">
                  <c:v>44343.03780820602</c:v>
                </c:pt>
                <c:pt idx="2126">
                  <c:v>44343.10647697917</c:v>
                </c:pt>
                <c:pt idx="2127">
                  <c:v>44343.175146076392</c:v>
                </c:pt>
                <c:pt idx="2128">
                  <c:v>44343.243815740738</c:v>
                </c:pt>
                <c:pt idx="2129">
                  <c:v>44343.312485740738</c:v>
                </c:pt>
                <c:pt idx="2130">
                  <c:v>44343.38115587963</c:v>
                </c:pt>
                <c:pt idx="2131">
                  <c:v>44343.449825428244</c:v>
                </c:pt>
                <c:pt idx="2132">
                  <c:v>44343.518494583332</c:v>
                </c:pt>
                <c:pt idx="2133">
                  <c:v>44343.587163634256</c:v>
                </c:pt>
                <c:pt idx="2134">
                  <c:v>44343.655832719909</c:v>
                </c:pt>
                <c:pt idx="2135">
                  <c:v>44343.724501759258</c:v>
                </c:pt>
                <c:pt idx="2136">
                  <c:v>44343.793170590281</c:v>
                </c:pt>
                <c:pt idx="2137">
                  <c:v>44343.861840254627</c:v>
                </c:pt>
                <c:pt idx="2138">
                  <c:v>44343.930509733793</c:v>
                </c:pt>
                <c:pt idx="2139">
                  <c:v>44343.999179074075</c:v>
                </c:pt>
                <c:pt idx="2140">
                  <c:v>44344.067848252314</c:v>
                </c:pt>
                <c:pt idx="2141">
                  <c:v>44344.136516886574</c:v>
                </c:pt>
                <c:pt idx="2142">
                  <c:v>44344.205186134262</c:v>
                </c:pt>
                <c:pt idx="2143">
                  <c:v>44344.273855810185</c:v>
                </c:pt>
                <c:pt idx="2144">
                  <c:v>44344.342526030094</c:v>
                </c:pt>
                <c:pt idx="2145">
                  <c:v>44344.411195763889</c:v>
                </c:pt>
                <c:pt idx="2146">
                  <c:v>44344.479865069443</c:v>
                </c:pt>
                <c:pt idx="2147">
                  <c:v>44344.548534108799</c:v>
                </c:pt>
                <c:pt idx="2148">
                  <c:v>44344.617203055554</c:v>
                </c:pt>
                <c:pt idx="2149">
                  <c:v>44344.685872060189</c:v>
                </c:pt>
                <c:pt idx="2150">
                  <c:v>44344.754540844908</c:v>
                </c:pt>
                <c:pt idx="2151">
                  <c:v>44344.823210092596</c:v>
                </c:pt>
                <c:pt idx="2152">
                  <c:v>44344.891879780094</c:v>
                </c:pt>
                <c:pt idx="2153">
                  <c:v>44344.960549050928</c:v>
                </c:pt>
                <c:pt idx="2154">
                  <c:v>44345.029218229167</c:v>
                </c:pt>
                <c:pt idx="2155">
                  <c:v>44345.097887060183</c:v>
                </c:pt>
                <c:pt idx="2156">
                  <c:v>44345.166556041666</c:v>
                </c:pt>
                <c:pt idx="2157">
                  <c:v>44345.235225625001</c:v>
                </c:pt>
                <c:pt idx="2158">
                  <c:v>44345.303895474535</c:v>
                </c:pt>
                <c:pt idx="2159">
                  <c:v>44345.372565613427</c:v>
                </c:pt>
                <c:pt idx="2160">
                  <c:v>44345.44123517361</c:v>
                </c:pt>
                <c:pt idx="2161">
                  <c:v>44345.509904328705</c:v>
                </c:pt>
                <c:pt idx="2162">
                  <c:v>44345.578573391205</c:v>
                </c:pt>
                <c:pt idx="2163">
                  <c:v>44345.647242418985</c:v>
                </c:pt>
                <c:pt idx="2164">
                  <c:v>44345.71591146991</c:v>
                </c:pt>
                <c:pt idx="2165">
                  <c:v>44345.784580208332</c:v>
                </c:pt>
                <c:pt idx="2166">
                  <c:v>44345.853249768516</c:v>
                </c:pt>
                <c:pt idx="2167">
                  <c:v>44345.921919270833</c:v>
                </c:pt>
                <c:pt idx="2168">
                  <c:v>44345.990588587963</c:v>
                </c:pt>
                <c:pt idx="2169">
                  <c:v>44346.059257800924</c:v>
                </c:pt>
                <c:pt idx="2170">
                  <c:v>44346.127926400462</c:v>
                </c:pt>
                <c:pt idx="2171">
                  <c:v>44346.196595567133</c:v>
                </c:pt>
                <c:pt idx="2172">
                  <c:v>44346.265265231479</c:v>
                </c:pt>
                <c:pt idx="2173">
                  <c:v>44346.333935416667</c:v>
                </c:pt>
                <c:pt idx="2174">
                  <c:v>44346.402605254632</c:v>
                </c:pt>
                <c:pt idx="2175">
                  <c:v>44346.471274606483</c:v>
                </c:pt>
                <c:pt idx="2176">
                  <c:v>44346.539943622687</c:v>
                </c:pt>
                <c:pt idx="2177">
                  <c:v>44346.608612546297</c:v>
                </c:pt>
                <c:pt idx="2178">
                  <c:v>44346.67728152778</c:v>
                </c:pt>
                <c:pt idx="2179">
                  <c:v>44346.745950335651</c:v>
                </c:pt>
                <c:pt idx="2180">
                  <c:v>44346.814619421297</c:v>
                </c:pt>
                <c:pt idx="2181">
                  <c:v>44346.883289120371</c:v>
                </c:pt>
                <c:pt idx="2182">
                  <c:v>44346.951958391204</c:v>
                </c:pt>
                <c:pt idx="2183">
                  <c:v>44347.020627557868</c:v>
                </c:pt>
                <c:pt idx="2184">
                  <c:v>44347.089296446757</c:v>
                </c:pt>
                <c:pt idx="2185">
                  <c:v>44347.15796527778</c:v>
                </c:pt>
                <c:pt idx="2186">
                  <c:v>44347.226634722225</c:v>
                </c:pt>
                <c:pt idx="2187">
                  <c:v>44347.295304432868</c:v>
                </c:pt>
                <c:pt idx="2188">
                  <c:v>44347.363974548614</c:v>
                </c:pt>
                <c:pt idx="2189">
                  <c:v>44347.432644085646</c:v>
                </c:pt>
                <c:pt idx="2190">
                  <c:v>44347.501313229164</c:v>
                </c:pt>
                <c:pt idx="2191">
                  <c:v>44347.569982245368</c:v>
                </c:pt>
                <c:pt idx="2192">
                  <c:v>44347.638651203706</c:v>
                </c:pt>
                <c:pt idx="2193">
                  <c:v>44347.70732021991</c:v>
                </c:pt>
                <c:pt idx="2194">
                  <c:v>44347.775988900466</c:v>
                </c:pt>
                <c:pt idx="2195">
                  <c:v>44347.844658344904</c:v>
                </c:pt>
                <c:pt idx="2196">
                  <c:v>44347.913327847222</c:v>
                </c:pt>
                <c:pt idx="2197">
                  <c:v>44347.98199709491</c:v>
                </c:pt>
                <c:pt idx="2198">
                  <c:v>44348.050666284726</c:v>
                </c:pt>
                <c:pt idx="2199">
                  <c:v>44348.119334884257</c:v>
                </c:pt>
                <c:pt idx="2200">
                  <c:v>44348.18800396991</c:v>
                </c:pt>
                <c:pt idx="2201">
                  <c:v>44348.256673599535</c:v>
                </c:pt>
                <c:pt idx="2202">
                  <c:v>44348.32534369213</c:v>
                </c:pt>
                <c:pt idx="2203">
                  <c:v>44348.394013622688</c:v>
                </c:pt>
                <c:pt idx="2204">
                  <c:v>44348.46268300926</c:v>
                </c:pt>
                <c:pt idx="2205">
                  <c:v>44348.531352025464</c:v>
                </c:pt>
                <c:pt idx="2206">
                  <c:v>44348.600020937498</c:v>
                </c:pt>
                <c:pt idx="2207">
                  <c:v>44348.668689918981</c:v>
                </c:pt>
                <c:pt idx="2208">
                  <c:v>44348.737358773149</c:v>
                </c:pt>
                <c:pt idx="2209">
                  <c:v>44348.806027673614</c:v>
                </c:pt>
                <c:pt idx="2210">
                  <c:v>44348.874697326391</c:v>
                </c:pt>
                <c:pt idx="2211">
                  <c:v>44348.943366643522</c:v>
                </c:pt>
                <c:pt idx="2212">
                  <c:v>44349.012035810185</c:v>
                </c:pt>
                <c:pt idx="2213">
                  <c:v>44349.080704768516</c:v>
                </c:pt>
                <c:pt idx="2214">
                  <c:v>44349.149373425927</c:v>
                </c:pt>
                <c:pt idx="2215">
                  <c:v>44349.218042731482</c:v>
                </c:pt>
                <c:pt idx="2216">
                  <c:v>44349.286712326386</c:v>
                </c:pt>
                <c:pt idx="2217">
                  <c:v>44349.35538241898</c:v>
                </c:pt>
                <c:pt idx="2218">
                  <c:v>44349.424051944443</c:v>
                </c:pt>
                <c:pt idx="2219">
                  <c:v>44349.492721087961</c:v>
                </c:pt>
                <c:pt idx="2220">
                  <c:v>44349.561390046299</c:v>
                </c:pt>
                <c:pt idx="2221">
                  <c:v>44349.630058923613</c:v>
                </c:pt>
                <c:pt idx="2222">
                  <c:v>44349.698727881943</c:v>
                </c:pt>
                <c:pt idx="2223">
                  <c:v>44349.767396527779</c:v>
                </c:pt>
                <c:pt idx="2224">
                  <c:v>44349.836065856478</c:v>
                </c:pt>
                <c:pt idx="2225">
                  <c:v>44349.904735381948</c:v>
                </c:pt>
                <c:pt idx="2226">
                  <c:v>44349.973404548611</c:v>
                </c:pt>
                <c:pt idx="2227">
                  <c:v>44350.042073680554</c:v>
                </c:pt>
                <c:pt idx="2228">
                  <c:v>44350.110742303237</c:v>
                </c:pt>
                <c:pt idx="2229">
                  <c:v>44350.179411319441</c:v>
                </c:pt>
                <c:pt idx="2230">
                  <c:v>44350.248080891201</c:v>
                </c:pt>
                <c:pt idx="2231">
                  <c:v>44350.316750844904</c:v>
                </c:pt>
                <c:pt idx="2232">
                  <c:v>44350.385420844905</c:v>
                </c:pt>
                <c:pt idx="2233">
                  <c:v>44350.454090254629</c:v>
                </c:pt>
                <c:pt idx="2234">
                  <c:v>44350.522759270832</c:v>
                </c:pt>
                <c:pt idx="2235">
                  <c:v>44350.591428194442</c:v>
                </c:pt>
                <c:pt idx="2236">
                  <c:v>44350.660097152781</c:v>
                </c:pt>
                <c:pt idx="2237">
                  <c:v>44350.728766064814</c:v>
                </c:pt>
                <c:pt idx="2238">
                  <c:v>44350.797434814813</c:v>
                </c:pt>
                <c:pt idx="2239">
                  <c:v>44350.866104398148</c:v>
                </c:pt>
                <c:pt idx="2240">
                  <c:v>44350.934773738423</c:v>
                </c:pt>
                <c:pt idx="2241">
                  <c:v>44351.003442939815</c:v>
                </c:pt>
                <c:pt idx="2242">
                  <c:v>44351.072111967595</c:v>
                </c:pt>
                <c:pt idx="2243">
                  <c:v>44351.14078050926</c:v>
                </c:pt>
                <c:pt idx="2244">
                  <c:v>44351.209449675924</c:v>
                </c:pt>
                <c:pt idx="2245">
                  <c:v>44351.278119236114</c:v>
                </c:pt>
                <c:pt idx="2246">
                  <c:v>44351.346789328702</c:v>
                </c:pt>
                <c:pt idx="2247">
                  <c:v>44351.415458888892</c:v>
                </c:pt>
                <c:pt idx="2248">
                  <c:v>44351.484128055556</c:v>
                </c:pt>
                <c:pt idx="2249">
                  <c:v>44351.55279696759</c:v>
                </c:pt>
                <c:pt idx="2250">
                  <c:v>44351.621465810182</c:v>
                </c:pt>
                <c:pt idx="2251">
                  <c:v>44351.690134699071</c:v>
                </c:pt>
                <c:pt idx="2252">
                  <c:v>44351.758803344906</c:v>
                </c:pt>
                <c:pt idx="2253">
                  <c:v>44351.827472546298</c:v>
                </c:pt>
                <c:pt idx="2254">
                  <c:v>44351.896142094905</c:v>
                </c:pt>
                <c:pt idx="2255">
                  <c:v>44351.964811238424</c:v>
                </c:pt>
                <c:pt idx="2256">
                  <c:v>44352.033480324077</c:v>
                </c:pt>
                <c:pt idx="2257">
                  <c:v>44352.102148993057</c:v>
                </c:pt>
                <c:pt idx="2258">
                  <c:v>44352.170817905091</c:v>
                </c:pt>
                <c:pt idx="2259">
                  <c:v>44352.239487407409</c:v>
                </c:pt>
                <c:pt idx="2260">
                  <c:v>44352.308157210646</c:v>
                </c:pt>
                <c:pt idx="2261">
                  <c:v>44352.376827233798</c:v>
                </c:pt>
                <c:pt idx="2262">
                  <c:v>44352.445496666667</c:v>
                </c:pt>
                <c:pt idx="2263">
                  <c:v>44352.514165694447</c:v>
                </c:pt>
                <c:pt idx="2264">
                  <c:v>44352.582834629633</c:v>
                </c:pt>
                <c:pt idx="2265">
                  <c:v>44352.651503564812</c:v>
                </c:pt>
                <c:pt idx="2266">
                  <c:v>44352.720172499998</c:v>
                </c:pt>
                <c:pt idx="2267">
                  <c:v>44352.788841145833</c:v>
                </c:pt>
                <c:pt idx="2268">
                  <c:v>44352.857510648151</c:v>
                </c:pt>
                <c:pt idx="2269">
                  <c:v>44352.926180023147</c:v>
                </c:pt>
                <c:pt idx="2270">
                  <c:v>44352.994849224538</c:v>
                </c:pt>
                <c:pt idx="2271">
                  <c:v>44353.063518310184</c:v>
                </c:pt>
                <c:pt idx="2272">
                  <c:v>44353.132186793984</c:v>
                </c:pt>
                <c:pt idx="2273">
                  <c:v>44353.20085587963</c:v>
                </c:pt>
                <c:pt idx="2274">
                  <c:v>44353.269525428244</c:v>
                </c:pt>
                <c:pt idx="2275">
                  <c:v>44353.338195509263</c:v>
                </c:pt>
                <c:pt idx="2276">
                  <c:v>44353.406865173609</c:v>
                </c:pt>
                <c:pt idx="2277">
                  <c:v>44353.475534386576</c:v>
                </c:pt>
                <c:pt idx="2278">
                  <c:v>44353.544203287034</c:v>
                </c:pt>
                <c:pt idx="2279">
                  <c:v>44353.612872106482</c:v>
                </c:pt>
                <c:pt idx="2280">
                  <c:v>44353.681540983795</c:v>
                </c:pt>
                <c:pt idx="2281">
                  <c:v>44353.750209652775</c:v>
                </c:pt>
                <c:pt idx="2282">
                  <c:v>44353.818878703707</c:v>
                </c:pt>
                <c:pt idx="2283">
                  <c:v>44353.887548287035</c:v>
                </c:pt>
                <c:pt idx="2284">
                  <c:v>44353.95621744213</c:v>
                </c:pt>
                <c:pt idx="2285">
                  <c:v>44354.024886493055</c:v>
                </c:pt>
                <c:pt idx="2286">
                  <c:v>44354.093555231484</c:v>
                </c:pt>
                <c:pt idx="2287">
                  <c:v>44354.162224027779</c:v>
                </c:pt>
                <c:pt idx="2288">
                  <c:v>44354.230893425927</c:v>
                </c:pt>
                <c:pt idx="2289">
                  <c:v>44354.299563090281</c:v>
                </c:pt>
                <c:pt idx="2290">
                  <c:v>44354.36823310185</c:v>
                </c:pt>
                <c:pt idx="2291">
                  <c:v>44354.436902534719</c:v>
                </c:pt>
                <c:pt idx="2292">
                  <c:v>44354.505571574075</c:v>
                </c:pt>
                <c:pt idx="2293">
                  <c:v>44354.574240509261</c:v>
                </c:pt>
                <c:pt idx="2294">
                  <c:v>44354.642909386574</c:v>
                </c:pt>
                <c:pt idx="2295">
                  <c:v>44354.711578310184</c:v>
                </c:pt>
                <c:pt idx="2296">
                  <c:v>44354.780246898146</c:v>
                </c:pt>
                <c:pt idx="2297">
                  <c:v>44354.848916296294</c:v>
                </c:pt>
                <c:pt idx="2298">
                  <c:v>44354.917585694442</c:v>
                </c:pt>
                <c:pt idx="2299">
                  <c:v>44354.986255277778</c:v>
                </c:pt>
                <c:pt idx="2300">
                  <c:v>44355.054925046294</c:v>
                </c:pt>
                <c:pt idx="2301">
                  <c:v>44355.123594201388</c:v>
                </c:pt>
                <c:pt idx="2302">
                  <c:v>44355.192263888886</c:v>
                </c:pt>
                <c:pt idx="2303">
                  <c:v>44355.260934097219</c:v>
                </c:pt>
                <c:pt idx="2304">
                  <c:v>44355.329604814811</c:v>
                </c:pt>
                <c:pt idx="2305">
                  <c:v>44355.398275266205</c:v>
                </c:pt>
                <c:pt idx="2306">
                  <c:v>44355.466945196757</c:v>
                </c:pt>
                <c:pt idx="2307">
                  <c:v>44355.535614780092</c:v>
                </c:pt>
                <c:pt idx="2308">
                  <c:v>44355.604284259258</c:v>
                </c:pt>
                <c:pt idx="2309">
                  <c:v>44355.672953807873</c:v>
                </c:pt>
                <c:pt idx="2310">
                  <c:v>44355.741623194444</c:v>
                </c:pt>
                <c:pt idx="2311">
                  <c:v>44355.810292754628</c:v>
                </c:pt>
                <c:pt idx="2312">
                  <c:v>44355.878962997682</c:v>
                </c:pt>
                <c:pt idx="2313">
                  <c:v>44355.947632870368</c:v>
                </c:pt>
                <c:pt idx="2314">
                  <c:v>44356.016302592594</c:v>
                </c:pt>
                <c:pt idx="2315">
                  <c:v>44356.084972083336</c:v>
                </c:pt>
                <c:pt idx="2316">
                  <c:v>44356.153641400466</c:v>
                </c:pt>
                <c:pt idx="2317">
                  <c:v>44356.222311342593</c:v>
                </c:pt>
                <c:pt idx="2318">
                  <c:v>44356.290981550927</c:v>
                </c:pt>
                <c:pt idx="2319">
                  <c:v>44356.359652233798</c:v>
                </c:pt>
                <c:pt idx="2320">
                  <c:v>44356.428322326392</c:v>
                </c:pt>
                <c:pt idx="2321">
                  <c:v>44356.496992037035</c:v>
                </c:pt>
                <c:pt idx="2322">
                  <c:v>44356.565661597226</c:v>
                </c:pt>
                <c:pt idx="2323">
                  <c:v>44356.63433108796</c:v>
                </c:pt>
                <c:pt idx="2324">
                  <c:v>44356.703000648151</c:v>
                </c:pt>
                <c:pt idx="2325">
                  <c:v>44356.771669884256</c:v>
                </c:pt>
                <c:pt idx="2326">
                  <c:v>44356.84033983796</c:v>
                </c:pt>
                <c:pt idx="2327">
                  <c:v>44356.909009918978</c:v>
                </c:pt>
                <c:pt idx="2328">
                  <c:v>44356.977679710646</c:v>
                </c:pt>
                <c:pt idx="2329">
                  <c:v>44357.046349444441</c:v>
                </c:pt>
                <c:pt idx="2330">
                  <c:v>44357.115018622688</c:v>
                </c:pt>
                <c:pt idx="2331">
                  <c:v>44357.183688252313</c:v>
                </c:pt>
                <c:pt idx="2332">
                  <c:v>44357.252358425925</c:v>
                </c:pt>
                <c:pt idx="2333">
                  <c:v>44357.321029027778</c:v>
                </c:pt>
                <c:pt idx="2334">
                  <c:v>44357.389699583335</c:v>
                </c:pt>
                <c:pt idx="2335">
                  <c:v>44357.458369560183</c:v>
                </c:pt>
                <c:pt idx="2336">
                  <c:v>44357.527039155095</c:v>
                </c:pt>
                <c:pt idx="2337">
                  <c:v>44357.595708645837</c:v>
                </c:pt>
                <c:pt idx="2338">
                  <c:v>44357.664378194444</c:v>
                </c:pt>
                <c:pt idx="2339">
                  <c:v>44357.733047650465</c:v>
                </c:pt>
                <c:pt idx="2340">
                  <c:v>44357.801717048613</c:v>
                </c:pt>
                <c:pt idx="2341">
                  <c:v>44357.870387256946</c:v>
                </c:pt>
                <c:pt idx="2342">
                  <c:v>44357.939057164353</c:v>
                </c:pt>
                <c:pt idx="2343">
                  <c:v>44358.0077269213</c:v>
                </c:pt>
                <c:pt idx="2344">
                  <c:v>44358.076396493052</c:v>
                </c:pt>
                <c:pt idx="2345">
                  <c:v>44358.145065659723</c:v>
                </c:pt>
                <c:pt idx="2346">
                  <c:v>44358.213735474535</c:v>
                </c:pt>
                <c:pt idx="2347">
                  <c:v>44358.282405625003</c:v>
                </c:pt>
                <c:pt idx="2348">
                  <c:v>44358.351076296298</c:v>
                </c:pt>
                <c:pt idx="2349">
                  <c:v>44358.419746412037</c:v>
                </c:pt>
                <c:pt idx="2350">
                  <c:v>44358.488416145832</c:v>
                </c:pt>
                <c:pt idx="2351">
                  <c:v>44358.557085659719</c:v>
                </c:pt>
                <c:pt idx="2352">
                  <c:v>44358.625755092595</c:v>
                </c:pt>
                <c:pt idx="2353">
                  <c:v>44358.694424594905</c:v>
                </c:pt>
                <c:pt idx="2354">
                  <c:v>44358.763093831018</c:v>
                </c:pt>
                <c:pt idx="2355">
                  <c:v>44358.831763668983</c:v>
                </c:pt>
                <c:pt idx="2356">
                  <c:v>44358.900433784722</c:v>
                </c:pt>
                <c:pt idx="2357">
                  <c:v>44358.969103518517</c:v>
                </c:pt>
                <c:pt idx="2358">
                  <c:v>44359.037773206015</c:v>
                </c:pt>
                <c:pt idx="2359">
                  <c:v>44359.106442430559</c:v>
                </c:pt>
                <c:pt idx="2360">
                  <c:v>44359.175111990742</c:v>
                </c:pt>
                <c:pt idx="2361">
                  <c:v>44359.243782106481</c:v>
                </c:pt>
                <c:pt idx="2362">
                  <c:v>44359.312452569444</c:v>
                </c:pt>
                <c:pt idx="2363">
                  <c:v>44359.381123159721</c:v>
                </c:pt>
                <c:pt idx="2364">
                  <c:v>44359.449793171298</c:v>
                </c:pt>
                <c:pt idx="2365">
                  <c:v>44359.518462777778</c:v>
                </c:pt>
                <c:pt idx="2366">
                  <c:v>44359.587132291665</c:v>
                </c:pt>
                <c:pt idx="2367">
                  <c:v>44359.655801828703</c:v>
                </c:pt>
                <c:pt idx="2368">
                  <c:v>44359.724471331021</c:v>
                </c:pt>
                <c:pt idx="2369">
                  <c:v>44359.793140613423</c:v>
                </c:pt>
                <c:pt idx="2370">
                  <c:v>44359.861810740738</c:v>
                </c:pt>
                <c:pt idx="2371">
                  <c:v>44359.930480682873</c:v>
                </c:pt>
                <c:pt idx="2372">
                  <c:v>44359.999150474534</c:v>
                </c:pt>
                <c:pt idx="2373">
                  <c:v>44360.067820115743</c:v>
                </c:pt>
                <c:pt idx="2374">
                  <c:v>44360.136489201388</c:v>
                </c:pt>
                <c:pt idx="2375">
                  <c:v>44360.205158900462</c:v>
                </c:pt>
                <c:pt idx="2376">
                  <c:v>44360.273829039354</c:v>
                </c:pt>
                <c:pt idx="2377">
                  <c:v>44360.342499710649</c:v>
                </c:pt>
                <c:pt idx="2378">
                  <c:v>44360.411169907406</c:v>
                </c:pt>
                <c:pt idx="2379">
                  <c:v>44360.479839675929</c:v>
                </c:pt>
                <c:pt idx="2380">
                  <c:v>44360.548509166663</c:v>
                </c:pt>
                <c:pt idx="2381">
                  <c:v>44360.617178564811</c:v>
                </c:pt>
                <c:pt idx="2382">
                  <c:v>44360.685848032408</c:v>
                </c:pt>
                <c:pt idx="2383">
                  <c:v>44360.75451726852</c:v>
                </c:pt>
                <c:pt idx="2384">
                  <c:v>44360.823186979163</c:v>
                </c:pt>
                <c:pt idx="2385">
                  <c:v>44360.891857129631</c:v>
                </c:pt>
                <c:pt idx="2386">
                  <c:v>44360.960526863426</c:v>
                </c:pt>
                <c:pt idx="2387">
                  <c:v>44361.029196504627</c:v>
                </c:pt>
                <c:pt idx="2388">
                  <c:v>44361.097865798612</c:v>
                </c:pt>
                <c:pt idx="2389">
                  <c:v>44361.166535231481</c:v>
                </c:pt>
                <c:pt idx="2390">
                  <c:v>44361.235205266203</c:v>
                </c:pt>
                <c:pt idx="2391">
                  <c:v>44361.303875578706</c:v>
                </c:pt>
                <c:pt idx="2392">
                  <c:v>44361.372546180559</c:v>
                </c:pt>
                <c:pt idx="2393">
                  <c:v>44361.441216203704</c:v>
                </c:pt>
                <c:pt idx="2394">
                  <c:v>44361.509885810185</c:v>
                </c:pt>
                <c:pt idx="2395">
                  <c:v>44361.578555335647</c:v>
                </c:pt>
                <c:pt idx="2396">
                  <c:v>44361.647224826389</c:v>
                </c:pt>
                <c:pt idx="2397">
                  <c:v>44361.715894340276</c:v>
                </c:pt>
                <c:pt idx="2398">
                  <c:v>44361.784563541667</c:v>
                </c:pt>
                <c:pt idx="2399">
                  <c:v>44361.853233564812</c:v>
                </c:pt>
                <c:pt idx="2400">
                  <c:v>44361.921903518516</c:v>
                </c:pt>
                <c:pt idx="2401">
                  <c:v>44361.990573298608</c:v>
                </c:pt>
                <c:pt idx="2402">
                  <c:v>44362.059242974537</c:v>
                </c:pt>
                <c:pt idx="2403">
                  <c:v>44362.127912037038</c:v>
                </c:pt>
                <c:pt idx="2404">
                  <c:v>44362.196581666663</c:v>
                </c:pt>
                <c:pt idx="2405">
                  <c:v>44362.265251793979</c:v>
                </c:pt>
                <c:pt idx="2406">
                  <c:v>44362.333922430553</c:v>
                </c:pt>
                <c:pt idx="2407">
                  <c:v>44362.402592743056</c:v>
                </c:pt>
                <c:pt idx="2408">
                  <c:v>44362.4712625463</c:v>
                </c:pt>
                <c:pt idx="2409">
                  <c:v>44362.539932037034</c:v>
                </c:pt>
                <c:pt idx="2410">
                  <c:v>44362.608601423613</c:v>
                </c:pt>
                <c:pt idx="2411">
                  <c:v>44362.677270868058</c:v>
                </c:pt>
                <c:pt idx="2412">
                  <c:v>44362.745940138891</c:v>
                </c:pt>
                <c:pt idx="2413">
                  <c:v>44362.814609687499</c:v>
                </c:pt>
                <c:pt idx="2414">
                  <c:v>44362.883279849535</c:v>
                </c:pt>
                <c:pt idx="2415">
                  <c:v>44362.951949594906</c:v>
                </c:pt>
                <c:pt idx="2416">
                  <c:v>44363.020619212963</c:v>
                </c:pt>
                <c:pt idx="2417">
                  <c:v>44363.08928857639</c:v>
                </c:pt>
                <c:pt idx="2418">
                  <c:v>44363.157957858799</c:v>
                </c:pt>
                <c:pt idx="2419">
                  <c:v>44363.226627777774</c:v>
                </c:pt>
                <c:pt idx="2420">
                  <c:v>44363.295297939818</c:v>
                </c:pt>
                <c:pt idx="2421">
                  <c:v>44363.363968530095</c:v>
                </c:pt>
                <c:pt idx="2422">
                  <c:v>44363.432638530096</c:v>
                </c:pt>
                <c:pt idx="2423">
                  <c:v>44363.501308136576</c:v>
                </c:pt>
                <c:pt idx="2424">
                  <c:v>44363.569977627318</c:v>
                </c:pt>
                <c:pt idx="2425">
                  <c:v>44363.638647037034</c:v>
                </c:pt>
                <c:pt idx="2426">
                  <c:v>44363.707316527776</c:v>
                </c:pt>
                <c:pt idx="2427">
                  <c:v>44363.775985671295</c:v>
                </c:pt>
                <c:pt idx="2428">
                  <c:v>44363.844655578701</c:v>
                </c:pt>
                <c:pt idx="2429">
                  <c:v>44363.913325555557</c:v>
                </c:pt>
                <c:pt idx="2430">
                  <c:v>44363.9819952662</c:v>
                </c:pt>
                <c:pt idx="2431">
                  <c:v>44364.050664918985</c:v>
                </c:pt>
                <c:pt idx="2432">
                  <c:v>44364.119333981478</c:v>
                </c:pt>
                <c:pt idx="2433">
                  <c:v>44364.188003541669</c:v>
                </c:pt>
                <c:pt idx="2434">
                  <c:v>44364.256673634256</c:v>
                </c:pt>
                <c:pt idx="2435">
                  <c:v>44364.325344189812</c:v>
                </c:pt>
                <c:pt idx="2436">
                  <c:v>44364.394014594909</c:v>
                </c:pt>
                <c:pt idx="2437">
                  <c:v>44364.462684444443</c:v>
                </c:pt>
                <c:pt idx="2438">
                  <c:v>44364.531353935185</c:v>
                </c:pt>
                <c:pt idx="2439">
                  <c:v>44364.600023310188</c:v>
                </c:pt>
                <c:pt idx="2440">
                  <c:v>44364.668692754633</c:v>
                </c:pt>
                <c:pt idx="2441">
                  <c:v>44364.737362071763</c:v>
                </c:pt>
                <c:pt idx="2442">
                  <c:v>44364.806031446758</c:v>
                </c:pt>
                <c:pt idx="2443">
                  <c:v>44364.874701562498</c:v>
                </c:pt>
                <c:pt idx="2444">
                  <c:v>44364.94337134259</c:v>
                </c:pt>
                <c:pt idx="2445">
                  <c:v>44365.012040983798</c:v>
                </c:pt>
                <c:pt idx="2446">
                  <c:v>44365.080710405091</c:v>
                </c:pt>
                <c:pt idx="2447">
                  <c:v>44365.149379537041</c:v>
                </c:pt>
                <c:pt idx="2448">
                  <c:v>44365.218049293981</c:v>
                </c:pt>
                <c:pt idx="2449">
                  <c:v>44365.286719363423</c:v>
                </c:pt>
                <c:pt idx="2450">
                  <c:v>44365.355389930555</c:v>
                </c:pt>
                <c:pt idx="2451">
                  <c:v>44365.42405991898</c:v>
                </c:pt>
                <c:pt idx="2452">
                  <c:v>44365.49272952546</c:v>
                </c:pt>
                <c:pt idx="2453">
                  <c:v>44365.56139894676</c:v>
                </c:pt>
                <c:pt idx="2454">
                  <c:v>44365.630068298611</c:v>
                </c:pt>
                <c:pt idx="2455">
                  <c:v>44365.698737719904</c:v>
                </c:pt>
                <c:pt idx="2456">
                  <c:v>44365.767406828701</c:v>
                </c:pt>
                <c:pt idx="2457">
                  <c:v>44365.836076631946</c:v>
                </c:pt>
                <c:pt idx="2458">
                  <c:v>44365.90474662037</c:v>
                </c:pt>
                <c:pt idx="2459">
                  <c:v>44365.973416250003</c:v>
                </c:pt>
                <c:pt idx="2460">
                  <c:v>44366.042085856483</c:v>
                </c:pt>
                <c:pt idx="2461">
                  <c:v>44366.110754942129</c:v>
                </c:pt>
                <c:pt idx="2462">
                  <c:v>44366.179424421294</c:v>
                </c:pt>
                <c:pt idx="2463">
                  <c:v>44366.248094456016</c:v>
                </c:pt>
                <c:pt idx="2464">
                  <c:v>44366.316764884257</c:v>
                </c:pt>
                <c:pt idx="2465">
                  <c:v>44366.38543534722</c:v>
                </c:pt>
                <c:pt idx="2466">
                  <c:v>44366.454105231482</c:v>
                </c:pt>
                <c:pt idx="2467">
                  <c:v>44366.522774710647</c:v>
                </c:pt>
                <c:pt idx="2468">
                  <c:v>44366.591444108795</c:v>
                </c:pt>
                <c:pt idx="2469">
                  <c:v>44366.660113530095</c:v>
                </c:pt>
                <c:pt idx="2470">
                  <c:v>44366.728782905091</c:v>
                </c:pt>
                <c:pt idx="2471">
                  <c:v>44366.797452129627</c:v>
                </c:pt>
                <c:pt idx="2472">
                  <c:v>44366.866122175925</c:v>
                </c:pt>
                <c:pt idx="2473">
                  <c:v>44366.934791990738</c:v>
                </c:pt>
                <c:pt idx="2474">
                  <c:v>44367.003461655091</c:v>
                </c:pt>
                <c:pt idx="2475">
                  <c:v>44367.072131145833</c:v>
                </c:pt>
                <c:pt idx="2476">
                  <c:v>44367.140800150461</c:v>
                </c:pt>
                <c:pt idx="2477">
                  <c:v>44367.209469791669</c:v>
                </c:pt>
                <c:pt idx="2478">
                  <c:v>44367.278139814814</c:v>
                </c:pt>
                <c:pt idx="2479">
                  <c:v>44367.346810370371</c:v>
                </c:pt>
                <c:pt idx="2480">
                  <c:v>44367.415480405092</c:v>
                </c:pt>
                <c:pt idx="2481">
                  <c:v>44367.484150034725</c:v>
                </c:pt>
                <c:pt idx="2482">
                  <c:v>44367.552819421297</c:v>
                </c:pt>
                <c:pt idx="2483">
                  <c:v>44367.621488726851</c:v>
                </c:pt>
                <c:pt idx="2484">
                  <c:v>44367.690158090278</c:v>
                </c:pt>
                <c:pt idx="2485">
                  <c:v>44367.758827210651</c:v>
                </c:pt>
                <c:pt idx="2486">
                  <c:v>44367.827496874997</c:v>
                </c:pt>
                <c:pt idx="2487">
                  <c:v>44367.89616689815</c:v>
                </c:pt>
                <c:pt idx="2488">
                  <c:v>44367.964836504631</c:v>
                </c:pt>
                <c:pt idx="2489">
                  <c:v>44368.033506053238</c:v>
                </c:pt>
                <c:pt idx="2490">
                  <c:v>44368.102175196756</c:v>
                </c:pt>
                <c:pt idx="2491">
                  <c:v>44368.170844583336</c:v>
                </c:pt>
                <c:pt idx="2492">
                  <c:v>44368.239514548608</c:v>
                </c:pt>
                <c:pt idx="2493">
                  <c:v>44368.30818482639</c:v>
                </c:pt>
                <c:pt idx="2494">
                  <c:v>44368.376855312497</c:v>
                </c:pt>
                <c:pt idx="2495">
                  <c:v>44368.445525219904</c:v>
                </c:pt>
                <c:pt idx="2496">
                  <c:v>44368.514194710646</c:v>
                </c:pt>
                <c:pt idx="2497">
                  <c:v>44368.58286412037</c:v>
                </c:pt>
                <c:pt idx="2498">
                  <c:v>44368.651533530094</c:v>
                </c:pt>
                <c:pt idx="2499">
                  <c:v>44368.720202928242</c:v>
                </c:pt>
                <c:pt idx="2500">
                  <c:v>44368.788872048608</c:v>
                </c:pt>
                <c:pt idx="2501">
                  <c:v>44368.857542025464</c:v>
                </c:pt>
                <c:pt idx="2502">
                  <c:v>44368.926211863429</c:v>
                </c:pt>
                <c:pt idx="2503">
                  <c:v>44368.994881539351</c:v>
                </c:pt>
                <c:pt idx="2504">
                  <c:v>44369.063551087966</c:v>
                </c:pt>
                <c:pt idx="2505">
                  <c:v>44369.132220057872</c:v>
                </c:pt>
                <c:pt idx="2506">
                  <c:v>44369.20088960648</c:v>
                </c:pt>
                <c:pt idx="2507">
                  <c:v>44369.269559629633</c:v>
                </c:pt>
                <c:pt idx="2508">
                  <c:v>44369.338230196758</c:v>
                </c:pt>
                <c:pt idx="2509">
                  <c:v>44369.406900324073</c:v>
                </c:pt>
                <c:pt idx="2510">
                  <c:v>44369.475570011571</c:v>
                </c:pt>
                <c:pt idx="2511">
                  <c:v>44369.544239386574</c:v>
                </c:pt>
                <c:pt idx="2512">
                  <c:v>44369.612908680552</c:v>
                </c:pt>
                <c:pt idx="2513">
                  <c:v>44369.681578020834</c:v>
                </c:pt>
                <c:pt idx="2514">
                  <c:v>44369.750247175929</c:v>
                </c:pt>
                <c:pt idx="2515">
                  <c:v>44369.818916701392</c:v>
                </c:pt>
                <c:pt idx="2516">
                  <c:v>44369.887586747682</c:v>
                </c:pt>
                <c:pt idx="2517">
                  <c:v>44369.95625638889</c:v>
                </c:pt>
                <c:pt idx="2518">
                  <c:v>44370.024925914353</c:v>
                </c:pt>
                <c:pt idx="2519">
                  <c:v>44370.093595138889</c:v>
                </c:pt>
                <c:pt idx="2520">
                  <c:v>44370.162264398146</c:v>
                </c:pt>
                <c:pt idx="2521">
                  <c:v>44370.230934270832</c:v>
                </c:pt>
                <c:pt idx="2522">
                  <c:v>44370.2996044213</c:v>
                </c:pt>
                <c:pt idx="2523">
                  <c:v>44370.368274907407</c:v>
                </c:pt>
                <c:pt idx="2524">
                  <c:v>44370.436944814814</c:v>
                </c:pt>
                <c:pt idx="2525">
                  <c:v>44370.5056143287</c:v>
                </c:pt>
                <c:pt idx="2526">
                  <c:v>44370.574283738424</c:v>
                </c:pt>
                <c:pt idx="2527">
                  <c:v>44370.642953101851</c:v>
                </c:pt>
                <c:pt idx="2528">
                  <c:v>44370.711622499999</c:v>
                </c:pt>
                <c:pt idx="2529">
                  <c:v>44370.780291574076</c:v>
                </c:pt>
                <c:pt idx="2530">
                  <c:v>44370.84896145833</c:v>
                </c:pt>
                <c:pt idx="2531">
                  <c:v>44370.917631319448</c:v>
                </c:pt>
                <c:pt idx="2532">
                  <c:v>44370.986300972225</c:v>
                </c:pt>
                <c:pt idx="2533">
                  <c:v>44371.054970555553</c:v>
                </c:pt>
                <c:pt idx="2534">
                  <c:v>44371.123639513891</c:v>
                </c:pt>
                <c:pt idx="2535">
                  <c:v>44371.192309016202</c:v>
                </c:pt>
                <c:pt idx="2536">
                  <c:v>44371.260979039354</c:v>
                </c:pt>
                <c:pt idx="2537">
                  <c:v>44371.329649560183</c:v>
                </c:pt>
                <c:pt idx="2538">
                  <c:v>44371.398319826389</c:v>
                </c:pt>
                <c:pt idx="2539">
                  <c:v>44371.46698957176</c:v>
                </c:pt>
                <c:pt idx="2540">
                  <c:v>44371.535658958332</c:v>
                </c:pt>
                <c:pt idx="2541">
                  <c:v>44371.604328252317</c:v>
                </c:pt>
                <c:pt idx="2542">
                  <c:v>44371.672997604168</c:v>
                </c:pt>
                <c:pt idx="2543">
                  <c:v>44371.741666817128</c:v>
                </c:pt>
                <c:pt idx="2544">
                  <c:v>44371.810336180555</c:v>
                </c:pt>
                <c:pt idx="2545">
                  <c:v>44371.879006238429</c:v>
                </c:pt>
                <c:pt idx="2546">
                  <c:v>44371.947675914351</c:v>
                </c:pt>
                <c:pt idx="2547">
                  <c:v>44372.016345462966</c:v>
                </c:pt>
                <c:pt idx="2548">
                  <c:v>44372.085014756944</c:v>
                </c:pt>
                <c:pt idx="2549">
                  <c:v>44372.153683888886</c:v>
                </c:pt>
                <c:pt idx="2550">
                  <c:v>44372.222353634257</c:v>
                </c:pt>
                <c:pt idx="2551">
                  <c:v>44372.291023668979</c:v>
                </c:pt>
                <c:pt idx="2552">
                  <c:v>44372.359694155093</c:v>
                </c:pt>
                <c:pt idx="2553">
                  <c:v>44372.4283640625</c:v>
                </c:pt>
                <c:pt idx="2554">
                  <c:v>44372.497033587963</c:v>
                </c:pt>
                <c:pt idx="2555">
                  <c:v>44372.565702962966</c:v>
                </c:pt>
                <c:pt idx="2556">
                  <c:v>44372.63437226852</c:v>
                </c:pt>
                <c:pt idx="2557">
                  <c:v>44372.703041631947</c:v>
                </c:pt>
                <c:pt idx="2558">
                  <c:v>44372.771710682871</c:v>
                </c:pt>
                <c:pt idx="2559">
                  <c:v>44372.840380462963</c:v>
                </c:pt>
                <c:pt idx="2560">
                  <c:v>44372.909050358794</c:v>
                </c:pt>
                <c:pt idx="2561">
                  <c:v>44372.977719953706</c:v>
                </c:pt>
                <c:pt idx="2562">
                  <c:v>44373.046389502313</c:v>
                </c:pt>
                <c:pt idx="2563">
                  <c:v>44373.115058495372</c:v>
                </c:pt>
                <c:pt idx="2564">
                  <c:v>44373.183727928241</c:v>
                </c:pt>
                <c:pt idx="2565">
                  <c:v>44373.252397928241</c:v>
                </c:pt>
                <c:pt idx="2566">
                  <c:v>44373.321068344907</c:v>
                </c:pt>
                <c:pt idx="2567">
                  <c:v>44373.389738703707</c:v>
                </c:pt>
                <c:pt idx="2568">
                  <c:v>44373.458408495368</c:v>
                </c:pt>
                <c:pt idx="2569">
                  <c:v>44373.527077905092</c:v>
                </c:pt>
                <c:pt idx="2570">
                  <c:v>44373.595747210646</c:v>
                </c:pt>
                <c:pt idx="2571">
                  <c:v>44373.664416574073</c:v>
                </c:pt>
                <c:pt idx="2572">
                  <c:v>44373.73308583333</c:v>
                </c:pt>
                <c:pt idx="2573">
                  <c:v>44373.801755057873</c:v>
                </c:pt>
                <c:pt idx="2574">
                  <c:v>44373.870425069443</c:v>
                </c:pt>
                <c:pt idx="2575">
                  <c:v>44373.939094791669</c:v>
                </c:pt>
                <c:pt idx="2576">
                  <c:v>44374.007764351853</c:v>
                </c:pt>
                <c:pt idx="2577">
                  <c:v>44374.076433738424</c:v>
                </c:pt>
                <c:pt idx="2578">
                  <c:v>44374.145102731483</c:v>
                </c:pt>
                <c:pt idx="2579">
                  <c:v>44374.21377234954</c:v>
                </c:pt>
                <c:pt idx="2580">
                  <c:v>44374.282442314812</c:v>
                </c:pt>
                <c:pt idx="2581">
                  <c:v>44374.351112800927</c:v>
                </c:pt>
                <c:pt idx="2582">
                  <c:v>44374.41978271991</c:v>
                </c:pt>
                <c:pt idx="2583">
                  <c:v>44374.488452268517</c:v>
                </c:pt>
                <c:pt idx="2584">
                  <c:v>44374.557121585647</c:v>
                </c:pt>
                <c:pt idx="2585">
                  <c:v>44374.625790844904</c:v>
                </c:pt>
                <c:pt idx="2586">
                  <c:v>44374.694460150466</c:v>
                </c:pt>
                <c:pt idx="2587">
                  <c:v>44374.763129189814</c:v>
                </c:pt>
                <c:pt idx="2588">
                  <c:v>44374.831798842592</c:v>
                </c:pt>
                <c:pt idx="2589">
                  <c:v>44374.90046877315</c:v>
                </c:pt>
                <c:pt idx="2590">
                  <c:v>44374.969138321758</c:v>
                </c:pt>
                <c:pt idx="2591">
                  <c:v>44375.0378078125</c:v>
                </c:pt>
                <c:pt idx="2592">
                  <c:v>44375.106476851855</c:v>
                </c:pt>
                <c:pt idx="2593">
                  <c:v>44375.175146215275</c:v>
                </c:pt>
                <c:pt idx="2594">
                  <c:v>44375.243816145834</c:v>
                </c:pt>
                <c:pt idx="2595">
                  <c:v>44375.312486423609</c:v>
                </c:pt>
                <c:pt idx="2596">
                  <c:v>44375.38115681713</c:v>
                </c:pt>
                <c:pt idx="2597">
                  <c:v>44375.449826643518</c:v>
                </c:pt>
                <c:pt idx="2598">
                  <c:v>44375.518496053242</c:v>
                </c:pt>
                <c:pt idx="2599">
                  <c:v>44375.587165381941</c:v>
                </c:pt>
                <c:pt idx="2600">
                  <c:v>44375.655834722224</c:v>
                </c:pt>
                <c:pt idx="2601">
                  <c:v>44375.724504039354</c:v>
                </c:pt>
                <c:pt idx="2602">
                  <c:v>44375.793173124999</c:v>
                </c:pt>
                <c:pt idx="2603">
                  <c:v>44375.861843055558</c:v>
                </c:pt>
                <c:pt idx="2604">
                  <c:v>44375.930512800929</c:v>
                </c:pt>
                <c:pt idx="2605">
                  <c:v>44375.99918240741</c:v>
                </c:pt>
                <c:pt idx="2606">
                  <c:v>44376.067851851854</c:v>
                </c:pt>
                <c:pt idx="2607">
                  <c:v>44376.136520752312</c:v>
                </c:pt>
                <c:pt idx="2608">
                  <c:v>44376.205190266206</c:v>
                </c:pt>
                <c:pt idx="2609">
                  <c:v>44376.273860208334</c:v>
                </c:pt>
                <c:pt idx="2610">
                  <c:v>44376.342530694441</c:v>
                </c:pt>
                <c:pt idx="2611">
                  <c:v>44376.411200694442</c:v>
                </c:pt>
                <c:pt idx="2612">
                  <c:v>44376.479870266201</c:v>
                </c:pt>
                <c:pt idx="2613">
                  <c:v>44376.548539560186</c:v>
                </c:pt>
                <c:pt idx="2614">
                  <c:v>44376.617208773147</c:v>
                </c:pt>
                <c:pt idx="2615">
                  <c:v>44376.68587804398</c:v>
                </c:pt>
                <c:pt idx="2616">
                  <c:v>44376.754547083336</c:v>
                </c:pt>
                <c:pt idx="2617">
                  <c:v>44376.823216608798</c:v>
                </c:pt>
                <c:pt idx="2618">
                  <c:v>44376.891886562502</c:v>
                </c:pt>
                <c:pt idx="2619">
                  <c:v>44376.960556099541</c:v>
                </c:pt>
                <c:pt idx="2620">
                  <c:v>44377.029225543978</c:v>
                </c:pt>
                <c:pt idx="2621">
                  <c:v>44377.097894641207</c:v>
                </c:pt>
                <c:pt idx="2622">
                  <c:v>44377.166563888888</c:v>
                </c:pt>
                <c:pt idx="2623">
                  <c:v>44377.235233726853</c:v>
                </c:pt>
                <c:pt idx="2624">
                  <c:v>44377.303903854168</c:v>
                </c:pt>
                <c:pt idx="2625">
                  <c:v>44377.372574259258</c:v>
                </c:pt>
                <c:pt idx="2626">
                  <c:v>44377.441244085647</c:v>
                </c:pt>
                <c:pt idx="2627">
                  <c:v>44377.509913495371</c:v>
                </c:pt>
                <c:pt idx="2628">
                  <c:v>44377.578582824077</c:v>
                </c:pt>
                <c:pt idx="2629">
                  <c:v>44377.647252118055</c:v>
                </c:pt>
                <c:pt idx="2630">
                  <c:v>44377.715921446761</c:v>
                </c:pt>
                <c:pt idx="2631">
                  <c:v>44377.784590451389</c:v>
                </c:pt>
                <c:pt idx="2632">
                  <c:v>44377.853260289354</c:v>
                </c:pt>
                <c:pt idx="2633">
                  <c:v>44377.921930046294</c:v>
                </c:pt>
                <c:pt idx="2634">
                  <c:v>44377.990599641205</c:v>
                </c:pt>
                <c:pt idx="2635">
                  <c:v>44378.059269108795</c:v>
                </c:pt>
                <c:pt idx="2636">
                  <c:v>44378.127937974539</c:v>
                </c:pt>
                <c:pt idx="2637">
                  <c:v>44378.196607418984</c:v>
                </c:pt>
                <c:pt idx="2638">
                  <c:v>44378.265277349536</c:v>
                </c:pt>
                <c:pt idx="2639">
                  <c:v>44378.333947800929</c:v>
                </c:pt>
                <c:pt idx="2640">
                  <c:v>44378.402617916669</c:v>
                </c:pt>
                <c:pt idx="2641">
                  <c:v>44378.471287534725</c:v>
                </c:pt>
                <c:pt idx="2642">
                  <c:v>44378.539956828703</c:v>
                </c:pt>
                <c:pt idx="2643">
                  <c:v>44378.608626018518</c:v>
                </c:pt>
                <c:pt idx="2644">
                  <c:v>44378.677295277776</c:v>
                </c:pt>
                <c:pt idx="2645">
                  <c:v>44378.745964351852</c:v>
                </c:pt>
                <c:pt idx="2646">
                  <c:v>44378.814633715279</c:v>
                </c:pt>
                <c:pt idx="2647">
                  <c:v>44378.883303680559</c:v>
                </c:pt>
                <c:pt idx="2648">
                  <c:v>44378.951973229166</c:v>
                </c:pt>
                <c:pt idx="2649">
                  <c:v>44379.020642662035</c:v>
                </c:pt>
                <c:pt idx="2650">
                  <c:v>44379.089311828706</c:v>
                </c:pt>
                <c:pt idx="2651">
                  <c:v>44379.157980925927</c:v>
                </c:pt>
                <c:pt idx="2652">
                  <c:v>44379.226650648146</c:v>
                </c:pt>
                <c:pt idx="2653">
                  <c:v>44379.295320625002</c:v>
                </c:pt>
                <c:pt idx="2654">
                  <c:v>44379.363991018516</c:v>
                </c:pt>
                <c:pt idx="2655">
                  <c:v>44379.432660833336</c:v>
                </c:pt>
                <c:pt idx="2656">
                  <c:v>44379.501330254629</c:v>
                </c:pt>
                <c:pt idx="2657">
                  <c:v>44379.569999548614</c:v>
                </c:pt>
                <c:pt idx="2658">
                  <c:v>44379.63866877315</c:v>
                </c:pt>
                <c:pt idx="2659">
                  <c:v>44379.707338067128</c:v>
                </c:pt>
                <c:pt idx="2660">
                  <c:v>44379.776007025466</c:v>
                </c:pt>
                <c:pt idx="2661">
                  <c:v>44379.844676747685</c:v>
                </c:pt>
                <c:pt idx="2662">
                  <c:v>44379.913346527777</c:v>
                </c:pt>
                <c:pt idx="2663">
                  <c:v>44379.98201605324</c:v>
                </c:pt>
                <c:pt idx="2664">
                  <c:v>44380.050685520837</c:v>
                </c:pt>
                <c:pt idx="2665">
                  <c:v>44380.11935439815</c:v>
                </c:pt>
                <c:pt idx="2666">
                  <c:v>44380.188023761577</c:v>
                </c:pt>
                <c:pt idx="2667">
                  <c:v>44380.256693680552</c:v>
                </c:pt>
                <c:pt idx="2668">
                  <c:v>44380.325364050928</c:v>
                </c:pt>
                <c:pt idx="2669">
                  <c:v>44380.394034259261</c:v>
                </c:pt>
                <c:pt idx="2670">
                  <c:v>44380.462703923607</c:v>
                </c:pt>
                <c:pt idx="2671">
                  <c:v>44380.531373229169</c:v>
                </c:pt>
                <c:pt idx="2672">
                  <c:v>44380.600042418984</c:v>
                </c:pt>
                <c:pt idx="2673">
                  <c:v>44380.668711666665</c:v>
                </c:pt>
                <c:pt idx="2674">
                  <c:v>44380.737380810184</c:v>
                </c:pt>
                <c:pt idx="2675">
                  <c:v>44380.806049999999</c:v>
                </c:pt>
                <c:pt idx="2676">
                  <c:v>44380.874719930558</c:v>
                </c:pt>
                <c:pt idx="2677">
                  <c:v>44380.943389525462</c:v>
                </c:pt>
                <c:pt idx="2678">
                  <c:v>44381.012058981483</c:v>
                </c:pt>
                <c:pt idx="2679">
                  <c:v>44381.080728217596</c:v>
                </c:pt>
                <c:pt idx="2680">
                  <c:v>44381.14939716435</c:v>
                </c:pt>
                <c:pt idx="2681">
                  <c:v>44381.218066747686</c:v>
                </c:pt>
                <c:pt idx="2682">
                  <c:v>44381.286736631948</c:v>
                </c:pt>
                <c:pt idx="2683">
                  <c:v>44381.355407013885</c:v>
                </c:pt>
                <c:pt idx="2684">
                  <c:v>44381.424076817129</c:v>
                </c:pt>
                <c:pt idx="2685">
                  <c:v>44381.492746249998</c:v>
                </c:pt>
                <c:pt idx="2686">
                  <c:v>44381.56141548611</c:v>
                </c:pt>
                <c:pt idx="2687">
                  <c:v>44381.63008466435</c:v>
                </c:pt>
                <c:pt idx="2688">
                  <c:v>44381.698753900462</c:v>
                </c:pt>
                <c:pt idx="2689">
                  <c:v>44381.767422835648</c:v>
                </c:pt>
                <c:pt idx="2690">
                  <c:v>44381.836092442129</c:v>
                </c:pt>
                <c:pt idx="2691">
                  <c:v>44381.904762256941</c:v>
                </c:pt>
                <c:pt idx="2692">
                  <c:v>44381.973431712962</c:v>
                </c:pt>
                <c:pt idx="2693">
                  <c:v>44382.042101134262</c:v>
                </c:pt>
                <c:pt idx="2694">
                  <c:v>44382.110770046296</c:v>
                </c:pt>
                <c:pt idx="2695">
                  <c:v>44382.179439340274</c:v>
                </c:pt>
                <c:pt idx="2696">
                  <c:v>44382.24810921296</c:v>
                </c:pt>
                <c:pt idx="2697">
                  <c:v>44382.316779456021</c:v>
                </c:pt>
                <c:pt idx="2698">
                  <c:v>44382.385449745372</c:v>
                </c:pt>
                <c:pt idx="2699">
                  <c:v>44382.454119444446</c:v>
                </c:pt>
                <c:pt idx="2700">
                  <c:v>44382.52278875</c:v>
                </c:pt>
                <c:pt idx="2701">
                  <c:v>44382.591457962961</c:v>
                </c:pt>
                <c:pt idx="2702">
                  <c:v>44382.660127222225</c:v>
                </c:pt>
                <c:pt idx="2703">
                  <c:v>44382.728796412041</c:v>
                </c:pt>
                <c:pt idx="2704">
                  <c:v>44382.797465462965</c:v>
                </c:pt>
                <c:pt idx="2705">
                  <c:v>44382.866135335651</c:v>
                </c:pt>
                <c:pt idx="2706">
                  <c:v>44382.934804976852</c:v>
                </c:pt>
                <c:pt idx="2707">
                  <c:v>44383.003474456018</c:v>
                </c:pt>
                <c:pt idx="2708">
                  <c:v>44383.072143773148</c:v>
                </c:pt>
                <c:pt idx="2709">
                  <c:v>44383.14081261574</c:v>
                </c:pt>
                <c:pt idx="2710">
                  <c:v>44383.209482071761</c:v>
                </c:pt>
                <c:pt idx="2711">
                  <c:v>44383.278151921295</c:v>
                </c:pt>
                <c:pt idx="2712">
                  <c:v>44383.346822314816</c:v>
                </c:pt>
                <c:pt idx="2713">
                  <c:v>44383.415492164349</c:v>
                </c:pt>
                <c:pt idx="2714">
                  <c:v>44383.484161631946</c:v>
                </c:pt>
                <c:pt idx="2715">
                  <c:v>44383.552830833331</c:v>
                </c:pt>
                <c:pt idx="2716">
                  <c:v>44383.62149996528</c:v>
                </c:pt>
                <c:pt idx="2717">
                  <c:v>44383.690169166664</c:v>
                </c:pt>
                <c:pt idx="2718">
                  <c:v>44383.75883810185</c:v>
                </c:pt>
                <c:pt idx="2719">
                  <c:v>44383.827507592592</c:v>
                </c:pt>
                <c:pt idx="2720">
                  <c:v>44383.896177442133</c:v>
                </c:pt>
                <c:pt idx="2721">
                  <c:v>44383.964846875002</c:v>
                </c:pt>
                <c:pt idx="2722">
                  <c:v>44384.033516261574</c:v>
                </c:pt>
                <c:pt idx="2723">
                  <c:v>44384.102185231481</c:v>
                </c:pt>
                <c:pt idx="2724">
                  <c:v>44384.170854444441</c:v>
                </c:pt>
                <c:pt idx="2725">
                  <c:v>44384.239524236109</c:v>
                </c:pt>
                <c:pt idx="2726">
                  <c:v>44384.308194340279</c:v>
                </c:pt>
                <c:pt idx="2727">
                  <c:v>44384.376864664351</c:v>
                </c:pt>
                <c:pt idx="2728">
                  <c:v>44384.445534386577</c:v>
                </c:pt>
                <c:pt idx="2729">
                  <c:v>44384.514203715276</c:v>
                </c:pt>
                <c:pt idx="2730">
                  <c:v>44384.582872951389</c:v>
                </c:pt>
                <c:pt idx="2731">
                  <c:v>44384.651542187501</c:v>
                </c:pt>
                <c:pt idx="2732">
                  <c:v>44384.720211423613</c:v>
                </c:pt>
                <c:pt idx="2733">
                  <c:v>44384.788880370368</c:v>
                </c:pt>
                <c:pt idx="2734">
                  <c:v>44384.857550162036</c:v>
                </c:pt>
                <c:pt idx="2735">
                  <c:v>44384.926219837966</c:v>
                </c:pt>
                <c:pt idx="2736">
                  <c:v>44384.994889340276</c:v>
                </c:pt>
                <c:pt idx="2737">
                  <c:v>44385.063558715279</c:v>
                </c:pt>
                <c:pt idx="2738">
                  <c:v>44385.132227511574</c:v>
                </c:pt>
                <c:pt idx="2739">
                  <c:v>44385.200896886578</c:v>
                </c:pt>
                <c:pt idx="2740">
                  <c:v>44385.269566747687</c:v>
                </c:pt>
                <c:pt idx="2741">
                  <c:v>44385.338237129632</c:v>
                </c:pt>
                <c:pt idx="2742">
                  <c:v>44385.406907094904</c:v>
                </c:pt>
                <c:pt idx="2743">
                  <c:v>44385.475576608798</c:v>
                </c:pt>
                <c:pt idx="2744">
                  <c:v>44385.544245810182</c:v>
                </c:pt>
                <c:pt idx="2745">
                  <c:v>44385.612914930556</c:v>
                </c:pt>
                <c:pt idx="2746">
                  <c:v>44385.681584097219</c:v>
                </c:pt>
                <c:pt idx="2747">
                  <c:v>44385.750253078702</c:v>
                </c:pt>
                <c:pt idx="2748">
                  <c:v>44385.818922430553</c:v>
                </c:pt>
                <c:pt idx="2749">
                  <c:v>44385.887592314815</c:v>
                </c:pt>
                <c:pt idx="2750">
                  <c:v>44385.956261770836</c:v>
                </c:pt>
                <c:pt idx="2751">
                  <c:v>44386.024931122687</c:v>
                </c:pt>
                <c:pt idx="2752">
                  <c:v>44386.093600173612</c:v>
                </c:pt>
                <c:pt idx="2753">
                  <c:v>44386.162269270833</c:v>
                </c:pt>
                <c:pt idx="2754">
                  <c:v>44386.230938969908</c:v>
                </c:pt>
                <c:pt idx="2755">
                  <c:v>44386.299608935187</c:v>
                </c:pt>
                <c:pt idx="2756">
                  <c:v>44386.368279259259</c:v>
                </c:pt>
                <c:pt idx="2757">
                  <c:v>44386.436948993054</c:v>
                </c:pt>
                <c:pt idx="2758">
                  <c:v>44386.505618333336</c:v>
                </c:pt>
                <c:pt idx="2759">
                  <c:v>44386.574287569441</c:v>
                </c:pt>
                <c:pt idx="2760">
                  <c:v>44386.642956759257</c:v>
                </c:pt>
                <c:pt idx="2761">
                  <c:v>44386.711625983793</c:v>
                </c:pt>
                <c:pt idx="2762">
                  <c:v>44386.780294884258</c:v>
                </c:pt>
                <c:pt idx="2763">
                  <c:v>44386.848964583332</c:v>
                </c:pt>
                <c:pt idx="2764">
                  <c:v>44386.917634282407</c:v>
                </c:pt>
                <c:pt idx="2765">
                  <c:v>44386.986303761572</c:v>
                </c:pt>
                <c:pt idx="2766">
                  <c:v>44387.05497315972</c:v>
                </c:pt>
                <c:pt idx="2767">
                  <c:v>44387.123641944447</c:v>
                </c:pt>
                <c:pt idx="2768">
                  <c:v>44387.192311273146</c:v>
                </c:pt>
                <c:pt idx="2769">
                  <c:v>44387.260981122687</c:v>
                </c:pt>
                <c:pt idx="2770">
                  <c:v>44387.32965146991</c:v>
                </c:pt>
                <c:pt idx="2771">
                  <c:v>44387.398321562498</c:v>
                </c:pt>
                <c:pt idx="2772">
                  <c:v>44387.466991122688</c:v>
                </c:pt>
                <c:pt idx="2773">
                  <c:v>44387.535660335649</c:v>
                </c:pt>
                <c:pt idx="2774">
                  <c:v>44387.604329456015</c:v>
                </c:pt>
                <c:pt idx="2775">
                  <c:v>44387.672998634262</c:v>
                </c:pt>
                <c:pt idx="2776">
                  <c:v>44387.741667662034</c:v>
                </c:pt>
                <c:pt idx="2777">
                  <c:v>44387.810336863426</c:v>
                </c:pt>
                <c:pt idx="2778">
                  <c:v>44387.879006747688</c:v>
                </c:pt>
                <c:pt idx="2779">
                  <c:v>44387.947676249998</c:v>
                </c:pt>
                <c:pt idx="2780">
                  <c:v>44388.016345601849</c:v>
                </c:pt>
                <c:pt idx="2781">
                  <c:v>44388.085014733799</c:v>
                </c:pt>
                <c:pt idx="2782">
                  <c:v>44388.153683680554</c:v>
                </c:pt>
                <c:pt idx="2783">
                  <c:v>44388.222353263889</c:v>
                </c:pt>
                <c:pt idx="2784">
                  <c:v>44388.291023113423</c:v>
                </c:pt>
                <c:pt idx="2785">
                  <c:v>44388.359693425926</c:v>
                </c:pt>
                <c:pt idx="2786">
                  <c:v>44388.428363159721</c:v>
                </c:pt>
                <c:pt idx="2787">
                  <c:v>44388.497032511572</c:v>
                </c:pt>
                <c:pt idx="2788">
                  <c:v>44388.565701701387</c:v>
                </c:pt>
                <c:pt idx="2789">
                  <c:v>44388.63437083333</c:v>
                </c:pt>
                <c:pt idx="2790">
                  <c:v>44388.703040023145</c:v>
                </c:pt>
                <c:pt idx="2791">
                  <c:v>44388.771708888889</c:v>
                </c:pt>
                <c:pt idx="2792">
                  <c:v>44388.84037849537</c:v>
                </c:pt>
                <c:pt idx="2793">
                  <c:v>44388.90904820602</c:v>
                </c:pt>
                <c:pt idx="2794">
                  <c:v>44388.977717627313</c:v>
                </c:pt>
                <c:pt idx="2795">
                  <c:v>44389.046387002316</c:v>
                </c:pt>
                <c:pt idx="2796">
                  <c:v>44389.115055821756</c:v>
                </c:pt>
                <c:pt idx="2797">
                  <c:v>44389.18372508102</c:v>
                </c:pt>
                <c:pt idx="2798">
                  <c:v>44389.252394907409</c:v>
                </c:pt>
                <c:pt idx="2799">
                  <c:v>44389.321065138887</c:v>
                </c:pt>
                <c:pt idx="2800">
                  <c:v>44389.389735324075</c:v>
                </c:pt>
                <c:pt idx="2801">
                  <c:v>44389.458404942132</c:v>
                </c:pt>
                <c:pt idx="2802">
                  <c:v>44389.527074166668</c:v>
                </c:pt>
                <c:pt idx="2803">
                  <c:v>44389.595743298611</c:v>
                </c:pt>
                <c:pt idx="2804">
                  <c:v>44389.664412488426</c:v>
                </c:pt>
                <c:pt idx="2805">
                  <c:v>44389.733081585648</c:v>
                </c:pt>
                <c:pt idx="2806">
                  <c:v>44389.801750625003</c:v>
                </c:pt>
                <c:pt idx="2807">
                  <c:v>44389.870420462961</c:v>
                </c:pt>
                <c:pt idx="2808">
                  <c:v>44389.93909</c:v>
                </c:pt>
                <c:pt idx="2809">
                  <c:v>44390.007759398148</c:v>
                </c:pt>
                <c:pt idx="2810">
                  <c:v>44390.076428611108</c:v>
                </c:pt>
                <c:pt idx="2811">
                  <c:v>44390.145097418979</c:v>
                </c:pt>
                <c:pt idx="2812">
                  <c:v>44390.213766863424</c:v>
                </c:pt>
                <c:pt idx="2813">
                  <c:v>44390.282436643516</c:v>
                </c:pt>
                <c:pt idx="2814">
                  <c:v>44390.351106956019</c:v>
                </c:pt>
                <c:pt idx="2815">
                  <c:v>44390.419776712966</c:v>
                </c:pt>
                <c:pt idx="2816">
                  <c:v>44390.488446076386</c:v>
                </c:pt>
                <c:pt idx="2817">
                  <c:v>44390.557115231481</c:v>
                </c:pt>
                <c:pt idx="2818">
                  <c:v>44390.625784305557</c:v>
                </c:pt>
                <c:pt idx="2819">
                  <c:v>44390.694453449076</c:v>
                </c:pt>
                <c:pt idx="2820">
                  <c:v>44390.763122314813</c:v>
                </c:pt>
                <c:pt idx="2821">
                  <c:v>44390.831791793978</c:v>
                </c:pt>
                <c:pt idx="2822">
                  <c:v>44390.90046153935</c:v>
                </c:pt>
                <c:pt idx="2823">
                  <c:v>44390.969130914353</c:v>
                </c:pt>
                <c:pt idx="2824">
                  <c:v>44391.037800231483</c:v>
                </c:pt>
                <c:pt idx="2825">
                  <c:v>44391.10646909722</c:v>
                </c:pt>
                <c:pt idx="2826">
                  <c:v>44391.175138287035</c:v>
                </c:pt>
                <c:pt idx="2827">
                  <c:v>44391.243808043982</c:v>
                </c:pt>
                <c:pt idx="2828">
                  <c:v>44391.312478148146</c:v>
                </c:pt>
                <c:pt idx="2829">
                  <c:v>44391.381148379631</c:v>
                </c:pt>
                <c:pt idx="2830">
                  <c:v>44391.449818020832</c:v>
                </c:pt>
                <c:pt idx="2831">
                  <c:v>44391.518487256944</c:v>
                </c:pt>
                <c:pt idx="2832">
                  <c:v>44391.587156412039</c:v>
                </c:pt>
                <c:pt idx="2833">
                  <c:v>44391.655825590278</c:v>
                </c:pt>
                <c:pt idx="2834">
                  <c:v>44391.724494722221</c:v>
                </c:pt>
                <c:pt idx="2835">
                  <c:v>44391.793163645831</c:v>
                </c:pt>
                <c:pt idx="2836">
                  <c:v>44391.861833402778</c:v>
                </c:pt>
                <c:pt idx="2837">
                  <c:v>44391.930502974537</c:v>
                </c:pt>
                <c:pt idx="2838">
                  <c:v>44391.999172407406</c:v>
                </c:pt>
                <c:pt idx="2839">
                  <c:v>44392.067841678239</c:v>
                </c:pt>
                <c:pt idx="2840">
                  <c:v>44392.136510405093</c:v>
                </c:pt>
                <c:pt idx="2841">
                  <c:v>44392.205179745368</c:v>
                </c:pt>
                <c:pt idx="2842">
                  <c:v>44392.273849513891</c:v>
                </c:pt>
                <c:pt idx="2843">
                  <c:v>44392.342519826387</c:v>
                </c:pt>
                <c:pt idx="2844">
                  <c:v>44392.411189652776</c:v>
                </c:pt>
                <c:pt idx="2845">
                  <c:v>44392.479859050924</c:v>
                </c:pt>
                <c:pt idx="2846">
                  <c:v>44392.548528171297</c:v>
                </c:pt>
                <c:pt idx="2847">
                  <c:v>44392.617197222222</c:v>
                </c:pt>
                <c:pt idx="2848">
                  <c:v>44392.685866319443</c:v>
                </c:pt>
                <c:pt idx="2849">
                  <c:v>44392.754535196756</c:v>
                </c:pt>
                <c:pt idx="2850">
                  <c:v>44392.823204537039</c:v>
                </c:pt>
                <c:pt idx="2851">
                  <c:v>44392.891874317131</c:v>
                </c:pt>
                <c:pt idx="2852">
                  <c:v>44392.960543680558</c:v>
                </c:pt>
                <c:pt idx="2853">
                  <c:v>44393.02921296296</c:v>
                </c:pt>
                <c:pt idx="2854">
                  <c:v>44393.097881886577</c:v>
                </c:pt>
                <c:pt idx="2855">
                  <c:v>44393.166550960646</c:v>
                </c:pt>
                <c:pt idx="2856">
                  <c:v>44393.235220625</c:v>
                </c:pt>
                <c:pt idx="2857">
                  <c:v>44393.303890578703</c:v>
                </c:pt>
                <c:pt idx="2858">
                  <c:v>44393.372560810189</c:v>
                </c:pt>
                <c:pt idx="2859">
                  <c:v>44393.441230462966</c:v>
                </c:pt>
                <c:pt idx="2860">
                  <c:v>44393.509899710647</c:v>
                </c:pt>
                <c:pt idx="2861">
                  <c:v>44393.578568865742</c:v>
                </c:pt>
                <c:pt idx="2862">
                  <c:v>44393.647237986108</c:v>
                </c:pt>
                <c:pt idx="2863">
                  <c:v>44393.715907141202</c:v>
                </c:pt>
                <c:pt idx="2864">
                  <c:v>44393.784575972219</c:v>
                </c:pt>
                <c:pt idx="2865">
                  <c:v>44393.853245636572</c:v>
                </c:pt>
                <c:pt idx="2866">
                  <c:v>44393.921915231484</c:v>
                </c:pt>
                <c:pt idx="2867">
                  <c:v>44393.9905846412</c:v>
                </c:pt>
                <c:pt idx="2868">
                  <c:v>44394.059253946762</c:v>
                </c:pt>
                <c:pt idx="2869">
                  <c:v>44394.127922650463</c:v>
                </c:pt>
                <c:pt idx="2870">
                  <c:v>44394.19659190972</c:v>
                </c:pt>
                <c:pt idx="2871">
                  <c:v>44394.265261678243</c:v>
                </c:pt>
                <c:pt idx="2872">
                  <c:v>44394.333931956018</c:v>
                </c:pt>
                <c:pt idx="2873">
                  <c:v>44394.402601898146</c:v>
                </c:pt>
                <c:pt idx="2874">
                  <c:v>44394.471271342591</c:v>
                </c:pt>
                <c:pt idx="2875">
                  <c:v>44394.539940462964</c:v>
                </c:pt>
                <c:pt idx="2876">
                  <c:v>44394.608609479168</c:v>
                </c:pt>
                <c:pt idx="2877">
                  <c:v>44394.677278564814</c:v>
                </c:pt>
                <c:pt idx="2878">
                  <c:v>44394.745947465279</c:v>
                </c:pt>
                <c:pt idx="2879">
                  <c:v>44394.814616655094</c:v>
                </c:pt>
                <c:pt idx="2880">
                  <c:v>44394.883286446762</c:v>
                </c:pt>
                <c:pt idx="2881">
                  <c:v>44394.951955833334</c:v>
                </c:pt>
                <c:pt idx="2882">
                  <c:v>44395.020625092591</c:v>
                </c:pt>
                <c:pt idx="2883">
                  <c:v>44395.08929408565</c:v>
                </c:pt>
                <c:pt idx="2884">
                  <c:v>44395.15796300926</c:v>
                </c:pt>
                <c:pt idx="2885">
                  <c:v>44395.226632557868</c:v>
                </c:pt>
                <c:pt idx="2886">
                  <c:v>44395.295302361112</c:v>
                </c:pt>
                <c:pt idx="2887">
                  <c:v>44395.36397259259</c:v>
                </c:pt>
                <c:pt idx="2888">
                  <c:v>44395.432642222222</c:v>
                </c:pt>
                <c:pt idx="2889">
                  <c:v>44395.50131146991</c:v>
                </c:pt>
                <c:pt idx="2890">
                  <c:v>44395.569980590277</c:v>
                </c:pt>
                <c:pt idx="2891">
                  <c:v>44395.638649652778</c:v>
                </c:pt>
                <c:pt idx="2892">
                  <c:v>44395.707318773151</c:v>
                </c:pt>
                <c:pt idx="2893">
                  <c:v>44395.77598755787</c:v>
                </c:pt>
                <c:pt idx="2894">
                  <c:v>44395.844657106485</c:v>
                </c:pt>
                <c:pt idx="2895">
                  <c:v>44395.913326712965</c:v>
                </c:pt>
                <c:pt idx="2896">
                  <c:v>44395.981996076385</c:v>
                </c:pt>
                <c:pt idx="2897">
                  <c:v>44396.050665358795</c:v>
                </c:pt>
                <c:pt idx="2898">
                  <c:v>44396.119334062503</c:v>
                </c:pt>
                <c:pt idx="2899">
                  <c:v>44396.188003263887</c:v>
                </c:pt>
                <c:pt idx="2900">
                  <c:v>44396.256672997682</c:v>
                </c:pt>
                <c:pt idx="2901">
                  <c:v>44396.325343194447</c:v>
                </c:pt>
                <c:pt idx="2902">
                  <c:v>44396.394013240744</c:v>
                </c:pt>
                <c:pt idx="2903">
                  <c:v>44396.462682731479</c:v>
                </c:pt>
                <c:pt idx="2904">
                  <c:v>44396.531351863428</c:v>
                </c:pt>
                <c:pt idx="2905">
                  <c:v>44396.600020879632</c:v>
                </c:pt>
                <c:pt idx="2906">
                  <c:v>44396.668689965278</c:v>
                </c:pt>
                <c:pt idx="2907">
                  <c:v>44396.737358923609</c:v>
                </c:pt>
                <c:pt idx="2908">
                  <c:v>44396.806027951388</c:v>
                </c:pt>
                <c:pt idx="2909">
                  <c:v>44396.874697708336</c:v>
                </c:pt>
                <c:pt idx="2910">
                  <c:v>44396.943367129628</c:v>
                </c:pt>
                <c:pt idx="2911">
                  <c:v>44397.012036412038</c:v>
                </c:pt>
                <c:pt idx="2912">
                  <c:v>44397.080705486114</c:v>
                </c:pt>
                <c:pt idx="2913">
                  <c:v>44397.149374259257</c:v>
                </c:pt>
                <c:pt idx="2914">
                  <c:v>44397.218043668981</c:v>
                </c:pt>
                <c:pt idx="2915">
                  <c:v>44397.286713379632</c:v>
                </c:pt>
                <c:pt idx="2916">
                  <c:v>44397.355383587965</c:v>
                </c:pt>
                <c:pt idx="2917">
                  <c:v>44397.424053229166</c:v>
                </c:pt>
                <c:pt idx="2918">
                  <c:v>44397.492722488423</c:v>
                </c:pt>
                <c:pt idx="2919">
                  <c:v>44397.5613915625</c:v>
                </c:pt>
                <c:pt idx="2920">
                  <c:v>44397.630060555559</c:v>
                </c:pt>
                <c:pt idx="2921">
                  <c:v>44397.698729629628</c:v>
                </c:pt>
                <c:pt idx="2922">
                  <c:v>44397.767398391203</c:v>
                </c:pt>
                <c:pt idx="2923">
                  <c:v>44397.836067835648</c:v>
                </c:pt>
                <c:pt idx="2924">
                  <c:v>44397.904737476849</c:v>
                </c:pt>
                <c:pt idx="2925">
                  <c:v>44397.973406770834</c:v>
                </c:pt>
                <c:pt idx="2926">
                  <c:v>44398.042076018515</c:v>
                </c:pt>
                <c:pt idx="2927">
                  <c:v>44398.110744756945</c:v>
                </c:pt>
                <c:pt idx="2928">
                  <c:v>44398.179413888887</c:v>
                </c:pt>
                <c:pt idx="2929">
                  <c:v>44398.248083587961</c:v>
                </c:pt>
                <c:pt idx="2930">
                  <c:v>44398.316753657411</c:v>
                </c:pt>
                <c:pt idx="2931">
                  <c:v>44398.38542377315</c:v>
                </c:pt>
                <c:pt idx="2932">
                  <c:v>44398.454093310182</c:v>
                </c:pt>
                <c:pt idx="2933">
                  <c:v>44398.5227624537</c:v>
                </c:pt>
                <c:pt idx="2934">
                  <c:v>44398.591431504632</c:v>
                </c:pt>
                <c:pt idx="2935">
                  <c:v>44398.660100590278</c:v>
                </c:pt>
                <c:pt idx="2936">
                  <c:v>44398.728769618057</c:v>
                </c:pt>
                <c:pt idx="2937">
                  <c:v>44398.79743849537</c:v>
                </c:pt>
                <c:pt idx="2938">
                  <c:v>44398.866108206021</c:v>
                </c:pt>
                <c:pt idx="2939">
                  <c:v>44398.93477767361</c:v>
                </c:pt>
                <c:pt idx="2940">
                  <c:v>44399.00344699074</c:v>
                </c:pt>
                <c:pt idx="2941">
                  <c:v>44399.072116145835</c:v>
                </c:pt>
                <c:pt idx="2942">
                  <c:v>44399.140784814816</c:v>
                </c:pt>
                <c:pt idx="2943">
                  <c:v>44399.209454108794</c:v>
                </c:pt>
                <c:pt idx="2944">
                  <c:v>44399.278123796299</c:v>
                </c:pt>
                <c:pt idx="2945">
                  <c:v>44399.346794016201</c:v>
                </c:pt>
                <c:pt idx="2946">
                  <c:v>44399.415463703706</c:v>
                </c:pt>
                <c:pt idx="2947">
                  <c:v>44399.484132997684</c:v>
                </c:pt>
                <c:pt idx="2948">
                  <c:v>44399.552802048609</c:v>
                </c:pt>
                <c:pt idx="2949">
                  <c:v>44399.621471018516</c:v>
                </c:pt>
                <c:pt idx="2950">
                  <c:v>44399.690140046296</c:v>
                </c:pt>
                <c:pt idx="2951">
                  <c:v>44399.758808819446</c:v>
                </c:pt>
                <c:pt idx="2952">
                  <c:v>44399.827478148145</c:v>
                </c:pt>
                <c:pt idx="2953">
                  <c:v>44399.89614783565</c:v>
                </c:pt>
                <c:pt idx="2954">
                  <c:v>44399.964817106484</c:v>
                </c:pt>
                <c:pt idx="2955">
                  <c:v>44400.033486319444</c:v>
                </c:pt>
                <c:pt idx="2956">
                  <c:v>44400.102155127315</c:v>
                </c:pt>
                <c:pt idx="2957">
                  <c:v>44400.17082417824</c:v>
                </c:pt>
                <c:pt idx="2958">
                  <c:v>44400.239493807872</c:v>
                </c:pt>
                <c:pt idx="2959">
                  <c:v>44400.30816375</c:v>
                </c:pt>
                <c:pt idx="2960">
                  <c:v>44400.376833912036</c:v>
                </c:pt>
                <c:pt idx="2961">
                  <c:v>44400.445503483796</c:v>
                </c:pt>
                <c:pt idx="2962">
                  <c:v>44400.51417263889</c:v>
                </c:pt>
                <c:pt idx="2963">
                  <c:v>44400.58284171296</c:v>
                </c:pt>
                <c:pt idx="2964">
                  <c:v>44400.651510787036</c:v>
                </c:pt>
                <c:pt idx="2965">
                  <c:v>44400.720179861113</c:v>
                </c:pt>
                <c:pt idx="2966">
                  <c:v>44400.788848645832</c:v>
                </c:pt>
                <c:pt idx="2967">
                  <c:v>44400.857518275465</c:v>
                </c:pt>
                <c:pt idx="2968">
                  <c:v>44400.926187789351</c:v>
                </c:pt>
                <c:pt idx="2969">
                  <c:v>44400.994857141202</c:v>
                </c:pt>
                <c:pt idx="2970">
                  <c:v>44401.06352635417</c:v>
                </c:pt>
                <c:pt idx="2971">
                  <c:v>44401.132194976853</c:v>
                </c:pt>
                <c:pt idx="2972">
                  <c:v>44401.20086420139</c:v>
                </c:pt>
                <c:pt idx="2973">
                  <c:v>44401.269533900464</c:v>
                </c:pt>
                <c:pt idx="2974">
                  <c:v>44401.338204120373</c:v>
                </c:pt>
                <c:pt idx="2975">
                  <c:v>44401.40687392361</c:v>
                </c:pt>
                <c:pt idx="2976">
                  <c:v>44401.475543275461</c:v>
                </c:pt>
                <c:pt idx="2977">
                  <c:v>44401.544212326386</c:v>
                </c:pt>
                <c:pt idx="2978">
                  <c:v>44401.612881284724</c:v>
                </c:pt>
                <c:pt idx="2979">
                  <c:v>44401.681550289351</c:v>
                </c:pt>
                <c:pt idx="2980">
                  <c:v>44401.750219108799</c:v>
                </c:pt>
                <c:pt idx="2981">
                  <c:v>44401.818888298614</c:v>
                </c:pt>
                <c:pt idx="2982">
                  <c:v>44401.887558020833</c:v>
                </c:pt>
                <c:pt idx="2983">
                  <c:v>44401.956227314811</c:v>
                </c:pt>
                <c:pt idx="2984">
                  <c:v>44402.024896516203</c:v>
                </c:pt>
                <c:pt idx="2985">
                  <c:v>44402.093565405092</c:v>
                </c:pt>
                <c:pt idx="2986">
                  <c:v>44402.162234340278</c:v>
                </c:pt>
                <c:pt idx="2987">
                  <c:v>44402.230903877316</c:v>
                </c:pt>
                <c:pt idx="2988">
                  <c:v>44402.299573680553</c:v>
                </c:pt>
                <c:pt idx="2989">
                  <c:v>44402.368243842589</c:v>
                </c:pt>
                <c:pt idx="2990">
                  <c:v>44402.436913414349</c:v>
                </c:pt>
                <c:pt idx="2991">
                  <c:v>44402.505582592596</c:v>
                </c:pt>
                <c:pt idx="2992">
                  <c:v>44402.574251666665</c:v>
                </c:pt>
                <c:pt idx="2993">
                  <c:v>44402.642920694445</c:v>
                </c:pt>
                <c:pt idx="2994">
                  <c:v>44402.711589768522</c:v>
                </c:pt>
                <c:pt idx="2995">
                  <c:v>44402.780258495368</c:v>
                </c:pt>
                <c:pt idx="2996">
                  <c:v>44402.848928043983</c:v>
                </c:pt>
                <c:pt idx="2997">
                  <c:v>44402.917597569445</c:v>
                </c:pt>
                <c:pt idx="2998">
                  <c:v>44402.986266886575</c:v>
                </c:pt>
                <c:pt idx="2999">
                  <c:v>44403.054936134256</c:v>
                </c:pt>
                <c:pt idx="3000">
                  <c:v>44403.123604756947</c:v>
                </c:pt>
                <c:pt idx="3001">
                  <c:v>44403.192273923611</c:v>
                </c:pt>
                <c:pt idx="3002">
                  <c:v>44403.260943611109</c:v>
                </c:pt>
                <c:pt idx="3003">
                  <c:v>44403.329613784721</c:v>
                </c:pt>
                <c:pt idx="3004">
                  <c:v>44403.39828371528</c:v>
                </c:pt>
                <c:pt idx="3005">
                  <c:v>44403.466953124997</c:v>
                </c:pt>
                <c:pt idx="3006">
                  <c:v>44403.535622175928</c:v>
                </c:pt>
                <c:pt idx="3007">
                  <c:v>44403.604291134259</c:v>
                </c:pt>
                <c:pt idx="3008">
                  <c:v>44403.672960150463</c:v>
                </c:pt>
                <c:pt idx="3009">
                  <c:v>44403.741629016207</c:v>
                </c:pt>
                <c:pt idx="3010">
                  <c:v>44403.81029804398</c:v>
                </c:pt>
                <c:pt idx="3011">
                  <c:v>44403.878967766206</c:v>
                </c:pt>
                <c:pt idx="3012">
                  <c:v>44403.947637106481</c:v>
                </c:pt>
                <c:pt idx="3013">
                  <c:v>44404.016306296297</c:v>
                </c:pt>
                <c:pt idx="3014">
                  <c:v>44404.084975266203</c:v>
                </c:pt>
                <c:pt idx="3015">
                  <c:v>44404.153644050923</c:v>
                </c:pt>
                <c:pt idx="3016">
                  <c:v>44404.222313460647</c:v>
                </c:pt>
                <c:pt idx="3017">
                  <c:v>44404.290983148145</c:v>
                </c:pt>
                <c:pt idx="3018">
                  <c:v>44404.359653298612</c:v>
                </c:pt>
                <c:pt idx="3019">
                  <c:v>44404.428322858796</c:v>
                </c:pt>
                <c:pt idx="3020">
                  <c:v>44404.496992048611</c:v>
                </c:pt>
                <c:pt idx="3021">
                  <c:v>44404.565661076391</c:v>
                </c:pt>
                <c:pt idx="3022">
                  <c:v>44404.634330034722</c:v>
                </c:pt>
                <c:pt idx="3023">
                  <c:v>44404.702999062501</c:v>
                </c:pt>
                <c:pt idx="3024">
                  <c:v>44404.771667766203</c:v>
                </c:pt>
                <c:pt idx="3025">
                  <c:v>44404.840337199072</c:v>
                </c:pt>
                <c:pt idx="3026">
                  <c:v>44404.909006759262</c:v>
                </c:pt>
                <c:pt idx="3027">
                  <c:v>44404.977676006944</c:v>
                </c:pt>
                <c:pt idx="3028">
                  <c:v>44405.046345219911</c:v>
                </c:pt>
                <c:pt idx="3029">
                  <c:v>44405.115013865739</c:v>
                </c:pt>
                <c:pt idx="3030">
                  <c:v>44405.183682962961</c:v>
                </c:pt>
                <c:pt idx="3031">
                  <c:v>44405.252352615738</c:v>
                </c:pt>
                <c:pt idx="3032">
                  <c:v>44405.321022685188</c:v>
                </c:pt>
                <c:pt idx="3033">
                  <c:v>44405.389692916666</c:v>
                </c:pt>
                <c:pt idx="3034">
                  <c:v>44405.458362928242</c:v>
                </c:pt>
                <c:pt idx="3035">
                  <c:v>44405.527032569444</c:v>
                </c:pt>
                <c:pt idx="3036">
                  <c:v>44405.595702094906</c:v>
                </c:pt>
                <c:pt idx="3037">
                  <c:v>44405.664371689818</c:v>
                </c:pt>
                <c:pt idx="3038">
                  <c:v>44405.733041180552</c:v>
                </c:pt>
                <c:pt idx="3039">
                  <c:v>44405.801710624997</c:v>
                </c:pt>
                <c:pt idx="3040">
                  <c:v>44405.870380856482</c:v>
                </c:pt>
                <c:pt idx="3041">
                  <c:v>44405.93905079861</c:v>
                </c:pt>
                <c:pt idx="3042">
                  <c:v>44406.007720601854</c:v>
                </c:pt>
                <c:pt idx="3043">
                  <c:v>44406.076390208334</c:v>
                </c:pt>
                <c:pt idx="3044">
                  <c:v>44406.145059421295</c:v>
                </c:pt>
                <c:pt idx="3045">
                  <c:v>44406.21372925926</c:v>
                </c:pt>
                <c:pt idx="3046">
                  <c:v>44406.282399456017</c:v>
                </c:pt>
                <c:pt idx="3047">
                  <c:v>44406.35107016204</c:v>
                </c:pt>
                <c:pt idx="3048">
                  <c:v>44406.4197403125</c:v>
                </c:pt>
                <c:pt idx="3049">
                  <c:v>44406.488410081016</c:v>
                </c:pt>
                <c:pt idx="3050">
                  <c:v>44406.557079629631</c:v>
                </c:pt>
                <c:pt idx="3051">
                  <c:v>44406.625749108796</c:v>
                </c:pt>
                <c:pt idx="3052">
                  <c:v>44406.694418645835</c:v>
                </c:pt>
                <c:pt idx="3053">
                  <c:v>44406.763087916668</c:v>
                </c:pt>
                <c:pt idx="3054">
                  <c:v>44406.831757789354</c:v>
                </c:pt>
                <c:pt idx="3055">
                  <c:v>44406.90042795139</c:v>
                </c:pt>
                <c:pt idx="3056">
                  <c:v>44406.969097719906</c:v>
                </c:pt>
                <c:pt idx="3057">
                  <c:v>44407.037767442132</c:v>
                </c:pt>
                <c:pt idx="3058">
                  <c:v>44407.10643670139</c:v>
                </c:pt>
                <c:pt idx="3059">
                  <c:v>44407.175106284725</c:v>
                </c:pt>
                <c:pt idx="3060">
                  <c:v>44407.243776446761</c:v>
                </c:pt>
                <c:pt idx="3061">
                  <c:v>44407.312446944445</c:v>
                </c:pt>
                <c:pt idx="3062">
                  <c:v>44407.381117581019</c:v>
                </c:pt>
                <c:pt idx="3063">
                  <c:v>44407.44978761574</c:v>
                </c:pt>
                <c:pt idx="3064">
                  <c:v>44407.518457256941</c:v>
                </c:pt>
                <c:pt idx="3065">
                  <c:v>44407.587126817132</c:v>
                </c:pt>
                <c:pt idx="3066">
                  <c:v>44407.655796388892</c:v>
                </c:pt>
                <c:pt idx="3067">
                  <c:v>44407.724465925923</c:v>
                </c:pt>
                <c:pt idx="3068">
                  <c:v>44407.793135243053</c:v>
                </c:pt>
                <c:pt idx="3069">
                  <c:v>44407.861805393521</c:v>
                </c:pt>
                <c:pt idx="3070">
                  <c:v>44407.930475370369</c:v>
                </c:pt>
                <c:pt idx="3071">
                  <c:v>44407.999145196758</c:v>
                </c:pt>
                <c:pt idx="3072">
                  <c:v>44408.067814872687</c:v>
                </c:pt>
                <c:pt idx="3073">
                  <c:v>44408.13648400463</c:v>
                </c:pt>
                <c:pt idx="3074">
                  <c:v>44408.205153738425</c:v>
                </c:pt>
                <c:pt idx="3075">
                  <c:v>44408.273823912037</c:v>
                </c:pt>
                <c:pt idx="3076">
                  <c:v>44408.342494618053</c:v>
                </c:pt>
                <c:pt idx="3077">
                  <c:v>44408.411164849538</c:v>
                </c:pt>
                <c:pt idx="3078">
                  <c:v>44408.479834652775</c:v>
                </c:pt>
                <c:pt idx="3079">
                  <c:v>44408.548504178238</c:v>
                </c:pt>
                <c:pt idx="3080">
                  <c:v>44408.617173611114</c:v>
                </c:pt>
                <c:pt idx="3081">
                  <c:v>44408.685843125</c:v>
                </c:pt>
                <c:pt idx="3082">
                  <c:v>44408.754512395833</c:v>
                </c:pt>
                <c:pt idx="3083">
                  <c:v>44408.823182141205</c:v>
                </c:pt>
                <c:pt idx="3084">
                  <c:v>44408.891852326386</c:v>
                </c:pt>
                <c:pt idx="3085">
                  <c:v>44408.960522094909</c:v>
                </c:pt>
                <c:pt idx="3086">
                  <c:v>44409.029191770831</c:v>
                </c:pt>
                <c:pt idx="3087">
                  <c:v>44409.097861087961</c:v>
                </c:pt>
                <c:pt idx="3088">
                  <c:v>44409.166530567127</c:v>
                </c:pt>
                <c:pt idx="3089">
                  <c:v>44409.235200636576</c:v>
                </c:pt>
                <c:pt idx="3090">
                  <c:v>44409.303870995369</c:v>
                </c:pt>
                <c:pt idx="3091">
                  <c:v>44409.372541631943</c:v>
                </c:pt>
                <c:pt idx="3092">
                  <c:v>44409.441211678241</c:v>
                </c:pt>
                <c:pt idx="3093">
                  <c:v>44409.509881331018</c:v>
                </c:pt>
                <c:pt idx="3094">
                  <c:v>44409.578550891201</c:v>
                </c:pt>
                <c:pt idx="3095">
                  <c:v>44409.647220416664</c:v>
                </c:pt>
                <c:pt idx="3096">
                  <c:v>44409.715889965279</c:v>
                </c:pt>
                <c:pt idx="3097">
                  <c:v>44409.78455921296</c:v>
                </c:pt>
                <c:pt idx="3098">
                  <c:v>44409.853229270833</c:v>
                </c:pt>
                <c:pt idx="3099">
                  <c:v>44409.921899270834</c:v>
                </c:pt>
                <c:pt idx="3100">
                  <c:v>44409.990569085647</c:v>
                </c:pt>
                <c:pt idx="3101">
                  <c:v>44410.059238796297</c:v>
                </c:pt>
                <c:pt idx="3102">
                  <c:v>44410.127907893519</c:v>
                </c:pt>
                <c:pt idx="3103">
                  <c:v>44410.196577569448</c:v>
                </c:pt>
                <c:pt idx="3104">
                  <c:v>44410.265247731484</c:v>
                </c:pt>
                <c:pt idx="3105">
                  <c:v>44410.333918414355</c:v>
                </c:pt>
                <c:pt idx="3106">
                  <c:v>44410.402588761572</c:v>
                </c:pt>
                <c:pt idx="3107">
                  <c:v>44410.471258611113</c:v>
                </c:pt>
                <c:pt idx="3108">
                  <c:v>44410.539928136575</c:v>
                </c:pt>
                <c:pt idx="3109">
                  <c:v>44410.608597569444</c:v>
                </c:pt>
                <c:pt idx="3110">
                  <c:v>44410.677267060186</c:v>
                </c:pt>
                <c:pt idx="3111">
                  <c:v>44410.74593636574</c:v>
                </c:pt>
                <c:pt idx="3112">
                  <c:v>44410.814605960652</c:v>
                </c:pt>
                <c:pt idx="3113">
                  <c:v>44410.883276157409</c:v>
                </c:pt>
                <c:pt idx="3114">
                  <c:v>44410.951945949077</c:v>
                </c:pt>
                <c:pt idx="3115">
                  <c:v>44411.020615613423</c:v>
                </c:pt>
                <c:pt idx="3116">
                  <c:v>44411.089285011571</c:v>
                </c:pt>
                <c:pt idx="3117">
                  <c:v>44411.157954351853</c:v>
                </c:pt>
                <c:pt idx="3118">
                  <c:v>44411.226624305556</c:v>
                </c:pt>
                <c:pt idx="3119">
                  <c:v>44411.29529451389</c:v>
                </c:pt>
                <c:pt idx="3120">
                  <c:v>44411.363965150464</c:v>
                </c:pt>
                <c:pt idx="3121">
                  <c:v>44411.432635196761</c:v>
                </c:pt>
                <c:pt idx="3122">
                  <c:v>44411.501304849538</c:v>
                </c:pt>
                <c:pt idx="3123">
                  <c:v>44411.569974375001</c:v>
                </c:pt>
                <c:pt idx="3124">
                  <c:v>44411.638643842591</c:v>
                </c:pt>
                <c:pt idx="3125">
                  <c:v>44411.707313368053</c:v>
                </c:pt>
                <c:pt idx="3126">
                  <c:v>44411.775982569445</c:v>
                </c:pt>
                <c:pt idx="3127">
                  <c:v>44411.844652523148</c:v>
                </c:pt>
                <c:pt idx="3128">
                  <c:v>44411.913322546294</c:v>
                </c:pt>
                <c:pt idx="3129">
                  <c:v>44411.981992303241</c:v>
                </c:pt>
                <c:pt idx="3130">
                  <c:v>44412.050662002315</c:v>
                </c:pt>
                <c:pt idx="3131">
                  <c:v>44412.119331122682</c:v>
                </c:pt>
                <c:pt idx="3132">
                  <c:v>44412.188000717593</c:v>
                </c:pt>
                <c:pt idx="3133">
                  <c:v>44412.256670868053</c:v>
                </c:pt>
                <c:pt idx="3134">
                  <c:v>44412.325341481483</c:v>
                </c:pt>
                <c:pt idx="3135">
                  <c:v>44412.394011932869</c:v>
                </c:pt>
                <c:pt idx="3136">
                  <c:v>44412.462681840276</c:v>
                </c:pt>
                <c:pt idx="3137">
                  <c:v>44412.531351377314</c:v>
                </c:pt>
                <c:pt idx="3138">
                  <c:v>44412.600020798614</c:v>
                </c:pt>
                <c:pt idx="3139">
                  <c:v>44412.668690300925</c:v>
                </c:pt>
                <c:pt idx="3140">
                  <c:v>44412.737359664352</c:v>
                </c:pt>
                <c:pt idx="3141">
                  <c:v>44412.806029097221</c:v>
                </c:pt>
                <c:pt idx="3142">
                  <c:v>44412.874699270833</c:v>
                </c:pt>
                <c:pt idx="3143">
                  <c:v>44412.943369097222</c:v>
                </c:pt>
                <c:pt idx="3144">
                  <c:v>44413.012038796296</c:v>
                </c:pt>
                <c:pt idx="3145">
                  <c:v>44413.080708275462</c:v>
                </c:pt>
                <c:pt idx="3146">
                  <c:v>44413.149377453701</c:v>
                </c:pt>
                <c:pt idx="3147">
                  <c:v>44413.21804728009</c:v>
                </c:pt>
                <c:pt idx="3148">
                  <c:v>44413.286717395837</c:v>
                </c:pt>
                <c:pt idx="3149">
                  <c:v>44413.355388020835</c:v>
                </c:pt>
                <c:pt idx="3150">
                  <c:v>44413.424058067132</c:v>
                </c:pt>
                <c:pt idx="3151">
                  <c:v>44413.492727731478</c:v>
                </c:pt>
                <c:pt idx="3152">
                  <c:v>44413.56139722222</c:v>
                </c:pt>
                <c:pt idx="3153">
                  <c:v>44413.630066631944</c:v>
                </c:pt>
                <c:pt idx="3154">
                  <c:v>44413.69873611111</c:v>
                </c:pt>
                <c:pt idx="3155">
                  <c:v>44413.76740527778</c:v>
                </c:pt>
                <c:pt idx="3156">
                  <c:v>44413.83607513889</c:v>
                </c:pt>
                <c:pt idx="3157">
                  <c:v>44413.904745185187</c:v>
                </c:pt>
                <c:pt idx="3158">
                  <c:v>44413.973414884262</c:v>
                </c:pt>
                <c:pt idx="3159">
                  <c:v>44414.042084548608</c:v>
                </c:pt>
                <c:pt idx="3160">
                  <c:v>44414.110753703702</c:v>
                </c:pt>
                <c:pt idx="3161">
                  <c:v>44414.179423240741</c:v>
                </c:pt>
                <c:pt idx="3162">
                  <c:v>44414.248093344904</c:v>
                </c:pt>
                <c:pt idx="3163">
                  <c:v>44414.316763831019</c:v>
                </c:pt>
                <c:pt idx="3164">
                  <c:v>44414.385434351854</c:v>
                </c:pt>
                <c:pt idx="3165">
                  <c:v>44414.454104305558</c:v>
                </c:pt>
                <c:pt idx="3166">
                  <c:v>44414.522773854165</c:v>
                </c:pt>
                <c:pt idx="3167">
                  <c:v>44414.591443310186</c:v>
                </c:pt>
                <c:pt idx="3168">
                  <c:v>44414.660112800928</c:v>
                </c:pt>
                <c:pt idx="3169">
                  <c:v>44414.728782245373</c:v>
                </c:pt>
                <c:pt idx="3170">
                  <c:v>44414.797451527775</c:v>
                </c:pt>
                <c:pt idx="3171">
                  <c:v>44414.866121643521</c:v>
                </c:pt>
                <c:pt idx="3172">
                  <c:v>44414.934791527776</c:v>
                </c:pt>
                <c:pt idx="3173">
                  <c:v>44415.003461261571</c:v>
                </c:pt>
                <c:pt idx="3174">
                  <c:v>44415.072130810186</c:v>
                </c:pt>
                <c:pt idx="3175">
                  <c:v>44415.140799895831</c:v>
                </c:pt>
                <c:pt idx="3176">
                  <c:v>44415.209469594905</c:v>
                </c:pt>
                <c:pt idx="3177">
                  <c:v>44415.2781396875</c:v>
                </c:pt>
                <c:pt idx="3178">
                  <c:v>44415.346810324074</c:v>
                </c:pt>
                <c:pt idx="3179">
                  <c:v>44415.415480416668</c:v>
                </c:pt>
                <c:pt idx="3180">
                  <c:v>44415.484150127311</c:v>
                </c:pt>
                <c:pt idx="3181">
                  <c:v>44415.552819571756</c:v>
                </c:pt>
                <c:pt idx="3182">
                  <c:v>44415.621488946759</c:v>
                </c:pt>
                <c:pt idx="3183">
                  <c:v>44415.690158391204</c:v>
                </c:pt>
                <c:pt idx="3184">
                  <c:v>44415.758827569443</c:v>
                </c:pt>
                <c:pt idx="3185">
                  <c:v>44415.827497314815</c:v>
                </c:pt>
                <c:pt idx="3186">
                  <c:v>44415.896167395833</c:v>
                </c:pt>
                <c:pt idx="3187">
                  <c:v>44415.964837083331</c:v>
                </c:pt>
                <c:pt idx="3188">
                  <c:v>44416.033506701388</c:v>
                </c:pt>
                <c:pt idx="3189">
                  <c:v>44416.102175914355</c:v>
                </c:pt>
                <c:pt idx="3190">
                  <c:v>44416.170845370369</c:v>
                </c:pt>
                <c:pt idx="3191">
                  <c:v>44416.23951540509</c:v>
                </c:pt>
                <c:pt idx="3192">
                  <c:v>44416.308185752314</c:v>
                </c:pt>
                <c:pt idx="3193">
                  <c:v>44416.376856319446</c:v>
                </c:pt>
                <c:pt idx="3194">
                  <c:v>44416.445526296295</c:v>
                </c:pt>
                <c:pt idx="3195">
                  <c:v>44416.514195856478</c:v>
                </c:pt>
                <c:pt idx="3196">
                  <c:v>44416.58286534722</c:v>
                </c:pt>
                <c:pt idx="3197">
                  <c:v>44416.651534826386</c:v>
                </c:pt>
                <c:pt idx="3198">
                  <c:v>44416.720204305559</c:v>
                </c:pt>
                <c:pt idx="3199">
                  <c:v>44416.788873495374</c:v>
                </c:pt>
                <c:pt idx="3200">
                  <c:v>44416.857543530095</c:v>
                </c:pt>
                <c:pt idx="3201">
                  <c:v>44416.926213449071</c:v>
                </c:pt>
                <c:pt idx="3202">
                  <c:v>44416.994883194442</c:v>
                </c:pt>
                <c:pt idx="3203">
                  <c:v>44417.063552824075</c:v>
                </c:pt>
                <c:pt idx="3204">
                  <c:v>44417.132221851854</c:v>
                </c:pt>
                <c:pt idx="3205">
                  <c:v>44417.20089148148</c:v>
                </c:pt>
                <c:pt idx="3206">
                  <c:v>44417.269561574074</c:v>
                </c:pt>
                <c:pt idx="3207">
                  <c:v>44417.338232210648</c:v>
                </c:pt>
                <c:pt idx="3208">
                  <c:v>44417.406902418981</c:v>
                </c:pt>
                <c:pt idx="3209">
                  <c:v>44417.475572175928</c:v>
                </c:pt>
                <c:pt idx="3210">
                  <c:v>44417.544241620373</c:v>
                </c:pt>
                <c:pt idx="3211">
                  <c:v>44417.612910983793</c:v>
                </c:pt>
                <c:pt idx="3212">
                  <c:v>44417.681580405093</c:v>
                </c:pt>
                <c:pt idx="3213">
                  <c:v>44417.750249629629</c:v>
                </c:pt>
                <c:pt idx="3214">
                  <c:v>44417.818919224534</c:v>
                </c:pt>
                <c:pt idx="3215">
                  <c:v>44417.887589351849</c:v>
                </c:pt>
                <c:pt idx="3216">
                  <c:v>44417.956259050923</c:v>
                </c:pt>
                <c:pt idx="3217">
                  <c:v>44418.024928645835</c:v>
                </c:pt>
                <c:pt idx="3218">
                  <c:v>44418.093597939813</c:v>
                </c:pt>
                <c:pt idx="3219">
                  <c:v>44418.162267280095</c:v>
                </c:pt>
                <c:pt idx="3220">
                  <c:v>44418.230937222223</c:v>
                </c:pt>
                <c:pt idx="3221">
                  <c:v>44418.299607442132</c:v>
                </c:pt>
                <c:pt idx="3222">
                  <c:v>44418.368277997688</c:v>
                </c:pt>
                <c:pt idx="3223">
                  <c:v>44418.436947986113</c:v>
                </c:pt>
                <c:pt idx="3224">
                  <c:v>44418.505617557872</c:v>
                </c:pt>
                <c:pt idx="3225">
                  <c:v>44418.574287048614</c:v>
                </c:pt>
                <c:pt idx="3226">
                  <c:v>44418.642956469906</c:v>
                </c:pt>
                <c:pt idx="3227">
                  <c:v>44418.711625949072</c:v>
                </c:pt>
                <c:pt idx="3228">
                  <c:v>44418.780295081022</c:v>
                </c:pt>
                <c:pt idx="3229">
                  <c:v>44418.848965034726</c:v>
                </c:pt>
                <c:pt idx="3230">
                  <c:v>44418.917634976853</c:v>
                </c:pt>
                <c:pt idx="3231">
                  <c:v>44418.986304687503</c:v>
                </c:pt>
                <c:pt idx="3232">
                  <c:v>44419.054974340281</c:v>
                </c:pt>
                <c:pt idx="3233">
                  <c:v>44419.123643368053</c:v>
                </c:pt>
                <c:pt idx="3234">
                  <c:v>44419.192312928244</c:v>
                </c:pt>
                <c:pt idx="3235">
                  <c:v>44419.260983032407</c:v>
                </c:pt>
                <c:pt idx="3236">
                  <c:v>44419.329653611108</c:v>
                </c:pt>
                <c:pt idx="3237">
                  <c:v>44419.398323946756</c:v>
                </c:pt>
                <c:pt idx="3238">
                  <c:v>44419.46699375</c:v>
                </c:pt>
                <c:pt idx="3239">
                  <c:v>44419.53566321759</c:v>
                </c:pt>
                <c:pt idx="3240">
                  <c:v>44419.604332569441</c:v>
                </c:pt>
                <c:pt idx="3241">
                  <c:v>44419.673001990741</c:v>
                </c:pt>
                <c:pt idx="3242">
                  <c:v>44419.741671261574</c:v>
                </c:pt>
                <c:pt idx="3243">
                  <c:v>44419.810340706019</c:v>
                </c:pt>
                <c:pt idx="3244">
                  <c:v>44419.879010821758</c:v>
                </c:pt>
                <c:pt idx="3245">
                  <c:v>44419.947680567129</c:v>
                </c:pt>
                <c:pt idx="3246">
                  <c:v>44420.01635017361</c:v>
                </c:pt>
                <c:pt idx="3247">
                  <c:v>44420.085019537037</c:v>
                </c:pt>
                <c:pt idx="3248">
                  <c:v>44420.153688726852</c:v>
                </c:pt>
                <c:pt idx="3249">
                  <c:v>44420.222358541665</c:v>
                </c:pt>
                <c:pt idx="3250">
                  <c:v>44420.291028634259</c:v>
                </c:pt>
                <c:pt idx="3251">
                  <c:v>44420.359699189816</c:v>
                </c:pt>
                <c:pt idx="3252">
                  <c:v>44420.428369155095</c:v>
                </c:pt>
                <c:pt idx="3253">
                  <c:v>44420.49703875</c:v>
                </c:pt>
                <c:pt idx="3254">
                  <c:v>44420.565708182869</c:v>
                </c:pt>
                <c:pt idx="3255">
                  <c:v>44420.634377546296</c:v>
                </c:pt>
                <c:pt idx="3256">
                  <c:v>44420.703046979164</c:v>
                </c:pt>
                <c:pt idx="3257">
                  <c:v>44420.771716087962</c:v>
                </c:pt>
                <c:pt idx="3258">
                  <c:v>44420.840385925927</c:v>
                </c:pt>
                <c:pt idx="3259">
                  <c:v>44420.909055879631</c:v>
                </c:pt>
                <c:pt idx="3260">
                  <c:v>44420.977725532408</c:v>
                </c:pt>
                <c:pt idx="3261">
                  <c:v>44421.046395150464</c:v>
                </c:pt>
                <c:pt idx="3262">
                  <c:v>44421.115064201389</c:v>
                </c:pt>
                <c:pt idx="3263">
                  <c:v>44421.183733703707</c:v>
                </c:pt>
                <c:pt idx="3264">
                  <c:v>44421.252403761573</c:v>
                </c:pt>
                <c:pt idx="3265">
                  <c:v>44421.321074236112</c:v>
                </c:pt>
                <c:pt idx="3266">
                  <c:v>44421.389744652777</c:v>
                </c:pt>
                <c:pt idx="3267">
                  <c:v>44421.458414502318</c:v>
                </c:pt>
                <c:pt idx="3268">
                  <c:v>44421.527083969908</c:v>
                </c:pt>
                <c:pt idx="3269">
                  <c:v>44421.595753333335</c:v>
                </c:pt>
                <c:pt idx="3270">
                  <c:v>44421.664422754628</c:v>
                </c:pt>
                <c:pt idx="3271">
                  <c:v>44421.733092083334</c:v>
                </c:pt>
                <c:pt idx="3272">
                  <c:v>44421.801761354167</c:v>
                </c:pt>
                <c:pt idx="3273">
                  <c:v>44421.870431435185</c:v>
                </c:pt>
                <c:pt idx="3274">
                  <c:v>44421.939101215277</c:v>
                </c:pt>
                <c:pt idx="3275">
                  <c:v>44422.00777084491</c:v>
                </c:pt>
                <c:pt idx="3276">
                  <c:v>44422.076440277779</c:v>
                </c:pt>
                <c:pt idx="3277">
                  <c:v>44422.145109328703</c:v>
                </c:pt>
                <c:pt idx="3278">
                  <c:v>44422.213779004633</c:v>
                </c:pt>
                <c:pt idx="3279">
                  <c:v>44422.282449027778</c:v>
                </c:pt>
                <c:pt idx="3280">
                  <c:v>44422.351119571758</c:v>
                </c:pt>
                <c:pt idx="3281">
                  <c:v>44422.419789560183</c:v>
                </c:pt>
                <c:pt idx="3282">
                  <c:v>44422.488459155094</c:v>
                </c:pt>
                <c:pt idx="3283">
                  <c:v>44422.557128541666</c:v>
                </c:pt>
                <c:pt idx="3284">
                  <c:v>44422.62579784722</c:v>
                </c:pt>
                <c:pt idx="3285">
                  <c:v>44422.694467222223</c:v>
                </c:pt>
                <c:pt idx="3286">
                  <c:v>44422.763136319445</c:v>
                </c:pt>
                <c:pt idx="3287">
                  <c:v>44422.831806030095</c:v>
                </c:pt>
                <c:pt idx="3288">
                  <c:v>44422.900476006944</c:v>
                </c:pt>
                <c:pt idx="3289">
                  <c:v>44422.969145613424</c:v>
                </c:pt>
                <c:pt idx="3290">
                  <c:v>44423.037815173608</c:v>
                </c:pt>
                <c:pt idx="3291">
                  <c:v>44423.10648425926</c:v>
                </c:pt>
                <c:pt idx="3292">
                  <c:v>44423.175153680553</c:v>
                </c:pt>
                <c:pt idx="3293">
                  <c:v>44423.243823668985</c:v>
                </c:pt>
                <c:pt idx="3294">
                  <c:v>44423.312493993057</c:v>
                </c:pt>
                <c:pt idx="3295">
                  <c:v>44423.381164456019</c:v>
                </c:pt>
                <c:pt idx="3296">
                  <c:v>44423.449834328705</c:v>
                </c:pt>
                <c:pt idx="3297">
                  <c:v>44423.518503807871</c:v>
                </c:pt>
                <c:pt idx="3298">
                  <c:v>44423.587173182874</c:v>
                </c:pt>
                <c:pt idx="3299">
                  <c:v>44423.65584259259</c:v>
                </c:pt>
                <c:pt idx="3300">
                  <c:v>44423.724511956018</c:v>
                </c:pt>
                <c:pt idx="3301">
                  <c:v>44423.793181111112</c:v>
                </c:pt>
                <c:pt idx="3302">
                  <c:v>44423.861851099537</c:v>
                </c:pt>
                <c:pt idx="3303">
                  <c:v>44423.930520902781</c:v>
                </c:pt>
                <c:pt idx="3304">
                  <c:v>44423.999190555558</c:v>
                </c:pt>
                <c:pt idx="3305">
                  <c:v>44424.067860057869</c:v>
                </c:pt>
                <c:pt idx="3306">
                  <c:v>44424.136529016207</c:v>
                </c:pt>
                <c:pt idx="3307">
                  <c:v>44424.205198587966</c:v>
                </c:pt>
                <c:pt idx="3308">
                  <c:v>44424.273868587959</c:v>
                </c:pt>
                <c:pt idx="3309">
                  <c:v>44424.342539131947</c:v>
                </c:pt>
                <c:pt idx="3310">
                  <c:v>44424.411209189813</c:v>
                </c:pt>
                <c:pt idx="3311">
                  <c:v>44424.479878819446</c:v>
                </c:pt>
                <c:pt idx="3312">
                  <c:v>44424.548548171297</c:v>
                </c:pt>
                <c:pt idx="3313">
                  <c:v>44424.61721744213</c:v>
                </c:pt>
                <c:pt idx="3314">
                  <c:v>44424.685886770836</c:v>
                </c:pt>
                <c:pt idx="3315">
                  <c:v>44424.754555868058</c:v>
                </c:pt>
                <c:pt idx="3316">
                  <c:v>44424.823225451386</c:v>
                </c:pt>
                <c:pt idx="3317">
                  <c:v>44424.891895462963</c:v>
                </c:pt>
                <c:pt idx="3318">
                  <c:v>44424.960565057867</c:v>
                </c:pt>
                <c:pt idx="3319">
                  <c:v>44425.029234560185</c:v>
                </c:pt>
                <c:pt idx="3320">
                  <c:v>44425.097903715279</c:v>
                </c:pt>
                <c:pt idx="3321">
                  <c:v>44425.166573020833</c:v>
                </c:pt>
                <c:pt idx="3322">
                  <c:v>44425.235242916664</c:v>
                </c:pt>
                <c:pt idx="3323">
                  <c:v>44425.303913101852</c:v>
                </c:pt>
                <c:pt idx="3324">
                  <c:v>44425.372583564815</c:v>
                </c:pt>
                <c:pt idx="3325">
                  <c:v>44425.441253449077</c:v>
                </c:pt>
                <c:pt idx="3326">
                  <c:v>44425.509922928242</c:v>
                </c:pt>
                <c:pt idx="3327">
                  <c:v>44425.578592314814</c:v>
                </c:pt>
                <c:pt idx="3328">
                  <c:v>44425.647261666665</c:v>
                </c:pt>
                <c:pt idx="3329">
                  <c:v>44425.715931053244</c:v>
                </c:pt>
                <c:pt idx="3330">
                  <c:v>44425.784600115738</c:v>
                </c:pt>
                <c:pt idx="3331">
                  <c:v>44425.853270011576</c:v>
                </c:pt>
                <c:pt idx="3332">
                  <c:v>44425.921939837965</c:v>
                </c:pt>
                <c:pt idx="3333">
                  <c:v>44425.990609479166</c:v>
                </c:pt>
                <c:pt idx="3334">
                  <c:v>44426.059279016205</c:v>
                </c:pt>
                <c:pt idx="3335">
                  <c:v>44426.127947939814</c:v>
                </c:pt>
                <c:pt idx="3336">
                  <c:v>44426.196617442132</c:v>
                </c:pt>
                <c:pt idx="3337">
                  <c:v>44426.265287442133</c:v>
                </c:pt>
                <c:pt idx="3338">
                  <c:v>44426.333957951392</c:v>
                </c:pt>
                <c:pt idx="3339">
                  <c:v>44426.402628124997</c:v>
                </c:pt>
                <c:pt idx="3340">
                  <c:v>44426.471297800927</c:v>
                </c:pt>
                <c:pt idx="3341">
                  <c:v>44426.539967152778</c:v>
                </c:pt>
                <c:pt idx="3342">
                  <c:v>44426.608636412035</c:v>
                </c:pt>
                <c:pt idx="3343">
                  <c:v>44426.677305729165</c:v>
                </c:pt>
                <c:pt idx="3344">
                  <c:v>44426.745974872683</c:v>
                </c:pt>
                <c:pt idx="3345">
                  <c:v>44426.814644293983</c:v>
                </c:pt>
                <c:pt idx="3346">
                  <c:v>44426.883314317129</c:v>
                </c:pt>
                <c:pt idx="3347">
                  <c:v>44426.951983935185</c:v>
                </c:pt>
                <c:pt idx="3348">
                  <c:v>44427.020653425927</c:v>
                </c:pt>
                <c:pt idx="3349">
                  <c:v>44427.089322662039</c:v>
                </c:pt>
                <c:pt idx="3350">
                  <c:v>44427.157991817126</c:v>
                </c:pt>
                <c:pt idx="3351">
                  <c:v>44427.226661608795</c:v>
                </c:pt>
                <c:pt idx="3352">
                  <c:v>44427.295331655092</c:v>
                </c:pt>
                <c:pt idx="3353">
                  <c:v>44427.364002106478</c:v>
                </c:pt>
                <c:pt idx="3354">
                  <c:v>44427.432671979164</c:v>
                </c:pt>
                <c:pt idx="3355">
                  <c:v>44427.501341469906</c:v>
                </c:pt>
                <c:pt idx="3356">
                  <c:v>44427.570010833333</c:v>
                </c:pt>
                <c:pt idx="3357">
                  <c:v>44427.638680115742</c:v>
                </c:pt>
                <c:pt idx="3358">
                  <c:v>44427.707349479169</c:v>
                </c:pt>
                <c:pt idx="3359">
                  <c:v>44427.776018506942</c:v>
                </c:pt>
                <c:pt idx="3360">
                  <c:v>44427.84468829861</c:v>
                </c:pt>
                <c:pt idx="3361">
                  <c:v>44427.913358148151</c:v>
                </c:pt>
                <c:pt idx="3362">
                  <c:v>44427.982027731479</c:v>
                </c:pt>
                <c:pt idx="3363">
                  <c:v>44428.050697268518</c:v>
                </c:pt>
                <c:pt idx="3364">
                  <c:v>44428.119366203704</c:v>
                </c:pt>
                <c:pt idx="3365">
                  <c:v>44428.188035648149</c:v>
                </c:pt>
                <c:pt idx="3366">
                  <c:v>44428.256705624997</c:v>
                </c:pt>
                <c:pt idx="3367">
                  <c:v>44428.325376064815</c:v>
                </c:pt>
                <c:pt idx="3368">
                  <c:v>44428.39404634259</c:v>
                </c:pt>
                <c:pt idx="3369">
                  <c:v>44428.462716076392</c:v>
                </c:pt>
                <c:pt idx="3370">
                  <c:v>44428.531385439812</c:v>
                </c:pt>
                <c:pt idx="3371">
                  <c:v>44428.600054710645</c:v>
                </c:pt>
                <c:pt idx="3372">
                  <c:v>44428.668724027775</c:v>
                </c:pt>
                <c:pt idx="3373">
                  <c:v>44428.737393229167</c:v>
                </c:pt>
                <c:pt idx="3374">
                  <c:v>44428.8060625</c:v>
                </c:pt>
                <c:pt idx="3375">
                  <c:v>44428.8747325</c:v>
                </c:pt>
                <c:pt idx="3376">
                  <c:v>44428.943402164354</c:v>
                </c:pt>
                <c:pt idx="3377">
                  <c:v>44429.012071689816</c:v>
                </c:pt>
                <c:pt idx="3378">
                  <c:v>44429.08074099537</c:v>
                </c:pt>
                <c:pt idx="3379">
                  <c:v>44429.149410011574</c:v>
                </c:pt>
                <c:pt idx="3380">
                  <c:v>44429.218079664352</c:v>
                </c:pt>
                <c:pt idx="3381">
                  <c:v>44429.286749618055</c:v>
                </c:pt>
                <c:pt idx="3382">
                  <c:v>44429.355420081018</c:v>
                </c:pt>
                <c:pt idx="3383">
                  <c:v>44429.424089953704</c:v>
                </c:pt>
                <c:pt idx="3384">
                  <c:v>44429.492759456021</c:v>
                </c:pt>
                <c:pt idx="3385">
                  <c:v>44429.561428773151</c:v>
                </c:pt>
                <c:pt idx="3386">
                  <c:v>44429.630098009256</c:v>
                </c:pt>
                <c:pt idx="3387">
                  <c:v>44429.698767326387</c:v>
                </c:pt>
                <c:pt idx="3388">
                  <c:v>44429.767436331022</c:v>
                </c:pt>
                <c:pt idx="3389">
                  <c:v>44429.83610601852</c:v>
                </c:pt>
                <c:pt idx="3390">
                  <c:v>44429.904775902774</c:v>
                </c:pt>
                <c:pt idx="3391">
                  <c:v>44429.973445428244</c:v>
                </c:pt>
                <c:pt idx="3392">
                  <c:v>44430.042114930555</c:v>
                </c:pt>
                <c:pt idx="3393">
                  <c:v>44430.110783912038</c:v>
                </c:pt>
                <c:pt idx="3394">
                  <c:v>44430.179453287034</c:v>
                </c:pt>
                <c:pt idx="3395">
                  <c:v>44430.248123217592</c:v>
                </c:pt>
                <c:pt idx="3396">
                  <c:v>44430.316793541664</c:v>
                </c:pt>
                <c:pt idx="3397">
                  <c:v>44430.385463900464</c:v>
                </c:pt>
                <c:pt idx="3398">
                  <c:v>44430.454133680556</c:v>
                </c:pt>
                <c:pt idx="3399">
                  <c:v>44430.522803055559</c:v>
                </c:pt>
                <c:pt idx="3400">
                  <c:v>44430.591472349537</c:v>
                </c:pt>
                <c:pt idx="3401">
                  <c:v>44430.660141678243</c:v>
                </c:pt>
                <c:pt idx="3402">
                  <c:v>44430.728810949076</c:v>
                </c:pt>
                <c:pt idx="3403">
                  <c:v>44430.797480069443</c:v>
                </c:pt>
                <c:pt idx="3404">
                  <c:v>44430.866150011578</c:v>
                </c:pt>
                <c:pt idx="3405">
                  <c:v>44430.934819722221</c:v>
                </c:pt>
                <c:pt idx="3406">
                  <c:v>44431.00348929398</c:v>
                </c:pt>
                <c:pt idx="3407">
                  <c:v>44431.072158680552</c:v>
                </c:pt>
                <c:pt idx="3408">
                  <c:v>44431.140827592593</c:v>
                </c:pt>
                <c:pt idx="3409">
                  <c:v>44431.209497129632</c:v>
                </c:pt>
                <c:pt idx="3410">
                  <c:v>44431.278167048615</c:v>
                </c:pt>
                <c:pt idx="3411">
                  <c:v>44431.346837511577</c:v>
                </c:pt>
                <c:pt idx="3412">
                  <c:v>44431.415507442129</c:v>
                </c:pt>
                <c:pt idx="3413">
                  <c:v>44431.484176979167</c:v>
                </c:pt>
                <c:pt idx="3414">
                  <c:v>44431.552846261577</c:v>
                </c:pt>
                <c:pt idx="3415">
                  <c:v>44431.621515462961</c:v>
                </c:pt>
                <c:pt idx="3416">
                  <c:v>44431.690184733794</c:v>
                </c:pt>
                <c:pt idx="3417">
                  <c:v>44431.758853749998</c:v>
                </c:pt>
                <c:pt idx="3418">
                  <c:v>44431.827523321757</c:v>
                </c:pt>
                <c:pt idx="3419">
                  <c:v>44431.89619324074</c:v>
                </c:pt>
                <c:pt idx="3420">
                  <c:v>44431.964862743058</c:v>
                </c:pt>
                <c:pt idx="3421">
                  <c:v>44432.033532199071</c:v>
                </c:pt>
                <c:pt idx="3422">
                  <c:v>44432.102201238427</c:v>
                </c:pt>
                <c:pt idx="3423">
                  <c:v>44432.170870532405</c:v>
                </c:pt>
                <c:pt idx="3424">
                  <c:v>44432.239540393515</c:v>
                </c:pt>
                <c:pt idx="3425">
                  <c:v>44432.308210578703</c:v>
                </c:pt>
                <c:pt idx="3426">
                  <c:v>44432.376880960648</c:v>
                </c:pt>
                <c:pt idx="3427">
                  <c:v>44432.445550763892</c:v>
                </c:pt>
                <c:pt idx="3428">
                  <c:v>44432.51422016204</c:v>
                </c:pt>
                <c:pt idx="3429">
                  <c:v>44432.58288947917</c:v>
                </c:pt>
                <c:pt idx="3430">
                  <c:v>44432.651558784724</c:v>
                </c:pt>
                <c:pt idx="3431">
                  <c:v>44432.720228090278</c:v>
                </c:pt>
                <c:pt idx="3432">
                  <c:v>44432.788897106482</c:v>
                </c:pt>
                <c:pt idx="3433">
                  <c:v>44432.857566979168</c:v>
                </c:pt>
                <c:pt idx="3434">
                  <c:v>44432.926236712963</c:v>
                </c:pt>
                <c:pt idx="3435">
                  <c:v>44432.994906296299</c:v>
                </c:pt>
                <c:pt idx="3436">
                  <c:v>44433.063575740744</c:v>
                </c:pt>
                <c:pt idx="3437">
                  <c:v>44433.132244606481</c:v>
                </c:pt>
                <c:pt idx="3438">
                  <c:v>44433.200914050925</c:v>
                </c:pt>
                <c:pt idx="3439">
                  <c:v>44433.269583981484</c:v>
                </c:pt>
                <c:pt idx="3440">
                  <c:v>44433.338254432871</c:v>
                </c:pt>
                <c:pt idx="3441">
                  <c:v>44433.406924467592</c:v>
                </c:pt>
                <c:pt idx="3442">
                  <c:v>44433.475594050928</c:v>
                </c:pt>
                <c:pt idx="3443">
                  <c:v>44433.544263321761</c:v>
                </c:pt>
                <c:pt idx="3444">
                  <c:v>44433.612932511576</c:v>
                </c:pt>
                <c:pt idx="3445">
                  <c:v>44433.681601747689</c:v>
                </c:pt>
                <c:pt idx="3446">
                  <c:v>44433.750270798613</c:v>
                </c:pt>
                <c:pt idx="3447">
                  <c:v>44433.818940219906</c:v>
                </c:pt>
                <c:pt idx="3448">
                  <c:v>44433.887610162034</c:v>
                </c:pt>
                <c:pt idx="3449">
                  <c:v>44433.956279687503</c:v>
                </c:pt>
                <c:pt idx="3450">
                  <c:v>44434.024949108796</c:v>
                </c:pt>
                <c:pt idx="3451">
                  <c:v>44434.09361822917</c:v>
                </c:pt>
                <c:pt idx="3452">
                  <c:v>44434.162287384257</c:v>
                </c:pt>
                <c:pt idx="3453">
                  <c:v>44434.23095715278</c:v>
                </c:pt>
                <c:pt idx="3454">
                  <c:v>44434.299627187502</c:v>
                </c:pt>
                <c:pt idx="3455">
                  <c:v>44434.368297569446</c:v>
                </c:pt>
                <c:pt idx="3456">
                  <c:v>44434.436967372683</c:v>
                </c:pt>
                <c:pt idx="3457">
                  <c:v>44434.505636770831</c:v>
                </c:pt>
                <c:pt idx="3458">
                  <c:v>44434.574306076385</c:v>
                </c:pt>
                <c:pt idx="3459">
                  <c:v>44434.642975324074</c:v>
                </c:pt>
                <c:pt idx="3460">
                  <c:v>44434.711644618059</c:v>
                </c:pt>
                <c:pt idx="3461">
                  <c:v>44434.78031357639</c:v>
                </c:pt>
                <c:pt idx="3462">
                  <c:v>44434.848983344906</c:v>
                </c:pt>
                <c:pt idx="3463">
                  <c:v>44434.917653101853</c:v>
                </c:pt>
                <c:pt idx="3464">
                  <c:v>44434.986322638892</c:v>
                </c:pt>
                <c:pt idx="3465">
                  <c:v>44435.054992106481</c:v>
                </c:pt>
                <c:pt idx="3466">
                  <c:v>44435.123660949073</c:v>
                </c:pt>
                <c:pt idx="3467">
                  <c:v>44435.192330335645</c:v>
                </c:pt>
                <c:pt idx="3468">
                  <c:v>44435.261000254628</c:v>
                </c:pt>
                <c:pt idx="3469">
                  <c:v>44435.329670648149</c:v>
                </c:pt>
                <c:pt idx="3470">
                  <c:v>44435.398340798609</c:v>
                </c:pt>
                <c:pt idx="3471">
                  <c:v>44435.467010428241</c:v>
                </c:pt>
                <c:pt idx="3472">
                  <c:v>44435.535679699075</c:v>
                </c:pt>
                <c:pt idx="3473">
                  <c:v>44435.604348877314</c:v>
                </c:pt>
                <c:pt idx="3474">
                  <c:v>44435.673018113426</c:v>
                </c:pt>
                <c:pt idx="3475">
                  <c:v>44435.741687199072</c:v>
                </c:pt>
                <c:pt idx="3476">
                  <c:v>44435.810356458336</c:v>
                </c:pt>
                <c:pt idx="3477">
                  <c:v>44435.879026388888</c:v>
                </c:pt>
                <c:pt idx="3478">
                  <c:v>44435.947695949071</c:v>
                </c:pt>
                <c:pt idx="3479">
                  <c:v>44436.016365370371</c:v>
                </c:pt>
                <c:pt idx="3480">
                  <c:v>44436.085034548611</c:v>
                </c:pt>
                <c:pt idx="3481">
                  <c:v>44436.153703553238</c:v>
                </c:pt>
                <c:pt idx="3482">
                  <c:v>44436.222373182871</c:v>
                </c:pt>
                <c:pt idx="3483">
                  <c:v>44436.291043090278</c:v>
                </c:pt>
                <c:pt idx="3484">
                  <c:v>44436.359713460646</c:v>
                </c:pt>
                <c:pt idx="3485">
                  <c:v>44436.428383240738</c:v>
                </c:pt>
                <c:pt idx="3486">
                  <c:v>44436.497052650462</c:v>
                </c:pt>
                <c:pt idx="3487">
                  <c:v>44436.565721898151</c:v>
                </c:pt>
                <c:pt idx="3488">
                  <c:v>44436.63439107639</c:v>
                </c:pt>
                <c:pt idx="3489">
                  <c:v>44436.703060324071</c:v>
                </c:pt>
                <c:pt idx="3490">
                  <c:v>44436.771729247688</c:v>
                </c:pt>
                <c:pt idx="3491">
                  <c:v>44436.840398900466</c:v>
                </c:pt>
                <c:pt idx="3492">
                  <c:v>44436.909068668981</c:v>
                </c:pt>
                <c:pt idx="3493">
                  <c:v>44436.977738136571</c:v>
                </c:pt>
                <c:pt idx="3494">
                  <c:v>44437.046407557871</c:v>
                </c:pt>
                <c:pt idx="3495">
                  <c:v>44437.115076423608</c:v>
                </c:pt>
                <c:pt idx="3496">
                  <c:v>44437.183745740738</c:v>
                </c:pt>
                <c:pt idx="3497">
                  <c:v>44437.252415613424</c:v>
                </c:pt>
                <c:pt idx="3498">
                  <c:v>44437.321085902775</c:v>
                </c:pt>
                <c:pt idx="3499">
                  <c:v>44437.38975613426</c:v>
                </c:pt>
                <c:pt idx="3500">
                  <c:v>44437.458425798613</c:v>
                </c:pt>
                <c:pt idx="3501">
                  <c:v>44437.527095069447</c:v>
                </c:pt>
                <c:pt idx="3502">
                  <c:v>44437.595764247686</c:v>
                </c:pt>
                <c:pt idx="3503">
                  <c:v>44437.664433483798</c:v>
                </c:pt>
                <c:pt idx="3504">
                  <c:v>44437.733102627317</c:v>
                </c:pt>
                <c:pt idx="3505">
                  <c:v>44437.801771712962</c:v>
                </c:pt>
                <c:pt idx="3506">
                  <c:v>44437.870441597224</c:v>
                </c:pt>
                <c:pt idx="3507">
                  <c:v>44437.939111192129</c:v>
                </c:pt>
                <c:pt idx="3508">
                  <c:v>44438.007780624997</c:v>
                </c:pt>
                <c:pt idx="3509">
                  <c:v>44438.076449884262</c:v>
                </c:pt>
                <c:pt idx="3510">
                  <c:v>44438.145118738423</c:v>
                </c:pt>
                <c:pt idx="3511">
                  <c:v>44438.213788229164</c:v>
                </c:pt>
                <c:pt idx="3512">
                  <c:v>44438.282458067129</c:v>
                </c:pt>
                <c:pt idx="3513">
                  <c:v>44438.351128425929</c:v>
                </c:pt>
                <c:pt idx="3514">
                  <c:v>44438.41979821759</c:v>
                </c:pt>
                <c:pt idx="3515">
                  <c:v>44438.488467627314</c:v>
                </c:pt>
                <c:pt idx="3516">
                  <c:v>44438.557136828706</c:v>
                </c:pt>
                <c:pt idx="3517">
                  <c:v>44438.625805949072</c:v>
                </c:pt>
                <c:pt idx="3518">
                  <c:v>44438.694475127311</c:v>
                </c:pt>
                <c:pt idx="3519">
                  <c:v>44438.763144039352</c:v>
                </c:pt>
                <c:pt idx="3520">
                  <c:v>44438.831813564815</c:v>
                </c:pt>
                <c:pt idx="3521">
                  <c:v>44438.900483356483</c:v>
                </c:pt>
                <c:pt idx="3522">
                  <c:v>44438.969152777776</c:v>
                </c:pt>
                <c:pt idx="3523">
                  <c:v>44439.037822141203</c:v>
                </c:pt>
                <c:pt idx="3524">
                  <c:v>44439.106491041668</c:v>
                </c:pt>
                <c:pt idx="3525">
                  <c:v>44439.17516027778</c:v>
                </c:pt>
                <c:pt idx="3526">
                  <c:v>44439.243830081017</c:v>
                </c:pt>
                <c:pt idx="3527">
                  <c:v>44439.312500219909</c:v>
                </c:pt>
                <c:pt idx="3528">
                  <c:v>44439.381170486115</c:v>
                </c:pt>
                <c:pt idx="3529">
                  <c:v>44439.449840173613</c:v>
                </c:pt>
                <c:pt idx="3530">
                  <c:v>44439.518509456022</c:v>
                </c:pt>
                <c:pt idx="3531">
                  <c:v>44439.587178657406</c:v>
                </c:pt>
                <c:pt idx="3532">
                  <c:v>44439.655847870374</c:v>
                </c:pt>
                <c:pt idx="3533">
                  <c:v>44439.724517048613</c:v>
                </c:pt>
                <c:pt idx="3534">
                  <c:v>44439.793186006944</c:v>
                </c:pt>
                <c:pt idx="3535">
                  <c:v>44439.861855810188</c:v>
                </c:pt>
                <c:pt idx="3536">
                  <c:v>44439.930525428237</c:v>
                </c:pt>
                <c:pt idx="3537">
                  <c:v>44439.999194895834</c:v>
                </c:pt>
                <c:pt idx="3538">
                  <c:v>44440.067864212964</c:v>
                </c:pt>
                <c:pt idx="3539">
                  <c:v>44440.136532986115</c:v>
                </c:pt>
                <c:pt idx="3540">
                  <c:v>44440.20520236111</c:v>
                </c:pt>
                <c:pt idx="3541">
                  <c:v>44440.273872175923</c:v>
                </c:pt>
                <c:pt idx="3542">
                  <c:v>44440.342542523147</c:v>
                </c:pt>
                <c:pt idx="3543">
                  <c:v>44440.411212395833</c:v>
                </c:pt>
                <c:pt idx="3544">
                  <c:v>44440.479881840278</c:v>
                </c:pt>
                <c:pt idx="3545">
                  <c:v>44440.548551006941</c:v>
                </c:pt>
                <c:pt idx="3546">
                  <c:v>44440.617220092594</c:v>
                </c:pt>
                <c:pt idx="3547">
                  <c:v>44440.685889236112</c:v>
                </c:pt>
                <c:pt idx="3548">
                  <c:v>44440.754558148146</c:v>
                </c:pt>
                <c:pt idx="3549">
                  <c:v>44440.823227534725</c:v>
                </c:pt>
                <c:pt idx="3550">
                  <c:v>44440.891897361114</c:v>
                </c:pt>
                <c:pt idx="3551">
                  <c:v>44440.960566759262</c:v>
                </c:pt>
                <c:pt idx="3552">
                  <c:v>44441.029236076392</c:v>
                </c:pt>
                <c:pt idx="3553">
                  <c:v>44441.097905046299</c:v>
                </c:pt>
                <c:pt idx="3554">
                  <c:v>44441.166574166666</c:v>
                </c:pt>
                <c:pt idx="3555">
                  <c:v>44441.235243877316</c:v>
                </c:pt>
                <c:pt idx="3556">
                  <c:v>44441.30391386574</c:v>
                </c:pt>
                <c:pt idx="3557">
                  <c:v>44441.372584143515</c:v>
                </c:pt>
                <c:pt idx="3558">
                  <c:v>44441.441253831021</c:v>
                </c:pt>
                <c:pt idx="3559">
                  <c:v>44441.509923124999</c:v>
                </c:pt>
                <c:pt idx="3560">
                  <c:v>44441.57859232639</c:v>
                </c:pt>
                <c:pt idx="3561">
                  <c:v>44441.647261493054</c:v>
                </c:pt>
                <c:pt idx="3562">
                  <c:v>44441.715930682869</c:v>
                </c:pt>
                <c:pt idx="3563">
                  <c:v>44441.784599560182</c:v>
                </c:pt>
                <c:pt idx="3564">
                  <c:v>44441.853269259256</c:v>
                </c:pt>
                <c:pt idx="3565">
                  <c:v>44441.921938900465</c:v>
                </c:pt>
                <c:pt idx="3566">
                  <c:v>44441.990608356478</c:v>
                </c:pt>
                <c:pt idx="3567">
                  <c:v>44442.059277708337</c:v>
                </c:pt>
                <c:pt idx="3568">
                  <c:v>44442.127946435183</c:v>
                </c:pt>
                <c:pt idx="3569">
                  <c:v>44442.196615740744</c:v>
                </c:pt>
                <c:pt idx="3570">
                  <c:v>44442.265285555557</c:v>
                </c:pt>
                <c:pt idx="3571">
                  <c:v>44442.333955879629</c:v>
                </c:pt>
                <c:pt idx="3572">
                  <c:v>44442.402625856485</c:v>
                </c:pt>
                <c:pt idx="3573">
                  <c:v>44442.471295347219</c:v>
                </c:pt>
                <c:pt idx="3574">
                  <c:v>44442.53996451389</c:v>
                </c:pt>
                <c:pt idx="3575">
                  <c:v>44442.60863357639</c:v>
                </c:pt>
                <c:pt idx="3576">
                  <c:v>44442.677302708333</c:v>
                </c:pt>
                <c:pt idx="3577">
                  <c:v>44442.745971655095</c:v>
                </c:pt>
                <c:pt idx="3578">
                  <c:v>44442.814640879631</c:v>
                </c:pt>
                <c:pt idx="3579">
                  <c:v>44442.883310717596</c:v>
                </c:pt>
                <c:pt idx="3580">
                  <c:v>44442.951980138889</c:v>
                </c:pt>
                <c:pt idx="3581">
                  <c:v>44443.020649444443</c:v>
                </c:pt>
                <c:pt idx="3582">
                  <c:v>44443.089318483799</c:v>
                </c:pt>
                <c:pt idx="3583">
                  <c:v>44443.157987453706</c:v>
                </c:pt>
                <c:pt idx="3584">
                  <c:v>44443.22665704861</c:v>
                </c:pt>
                <c:pt idx="3585">
                  <c:v>44443.295326898151</c:v>
                </c:pt>
                <c:pt idx="3586">
                  <c:v>44443.36399716435</c:v>
                </c:pt>
                <c:pt idx="3587">
                  <c:v>44443.432666851855</c:v>
                </c:pt>
                <c:pt idx="3588">
                  <c:v>44443.501336134257</c:v>
                </c:pt>
                <c:pt idx="3589">
                  <c:v>44443.570005312497</c:v>
                </c:pt>
                <c:pt idx="3590">
                  <c:v>44443.638674409725</c:v>
                </c:pt>
                <c:pt idx="3591">
                  <c:v>44443.707343576389</c:v>
                </c:pt>
                <c:pt idx="3592">
                  <c:v>44443.776012395836</c:v>
                </c:pt>
                <c:pt idx="3593">
                  <c:v>44443.844682002316</c:v>
                </c:pt>
                <c:pt idx="3594">
                  <c:v>44443.913351655094</c:v>
                </c:pt>
                <c:pt idx="3595">
                  <c:v>44443.982021053242</c:v>
                </c:pt>
                <c:pt idx="3596">
                  <c:v>44444.050690381948</c:v>
                </c:pt>
                <c:pt idx="3597">
                  <c:v>44444.119359131946</c:v>
                </c:pt>
                <c:pt idx="3598">
                  <c:v>44444.188028379627</c:v>
                </c:pt>
                <c:pt idx="3599">
                  <c:v>44444.256698159719</c:v>
                </c:pt>
                <c:pt idx="3600">
                  <c:v>44444.32536840278</c:v>
                </c:pt>
                <c:pt idx="3601">
                  <c:v>44444.394038495368</c:v>
                </c:pt>
                <c:pt idx="3602">
                  <c:v>44444.462708032406</c:v>
                </c:pt>
                <c:pt idx="3603">
                  <c:v>44444.531377199077</c:v>
                </c:pt>
                <c:pt idx="3604">
                  <c:v>44444.600046273146</c:v>
                </c:pt>
                <c:pt idx="3605">
                  <c:v>44444.66871539352</c:v>
                </c:pt>
                <c:pt idx="3606">
                  <c:v>44444.737384398148</c:v>
                </c:pt>
                <c:pt idx="3607">
                  <c:v>44444.806053472224</c:v>
                </c:pt>
                <c:pt idx="3608">
                  <c:v>44444.874723275461</c:v>
                </c:pt>
                <c:pt idx="3609">
                  <c:v>44444.943392743058</c:v>
                </c:pt>
                <c:pt idx="3610">
                  <c:v>44445.012062071757</c:v>
                </c:pt>
                <c:pt idx="3611">
                  <c:v>44445.080731180555</c:v>
                </c:pt>
                <c:pt idx="3612">
                  <c:v>44445.149400000002</c:v>
                </c:pt>
                <c:pt idx="3613">
                  <c:v>44445.218069456016</c:v>
                </c:pt>
                <c:pt idx="3614">
                  <c:v>44445.286739212963</c:v>
                </c:pt>
                <c:pt idx="3615">
                  <c:v>44445.355409467593</c:v>
                </c:pt>
                <c:pt idx="3616">
                  <c:v>44445.424079155091</c:v>
                </c:pt>
                <c:pt idx="3617">
                  <c:v>44445.492748449076</c:v>
                </c:pt>
                <c:pt idx="3618">
                  <c:v>44445.561417569443</c:v>
                </c:pt>
                <c:pt idx="3619">
                  <c:v>44445.630086608799</c:v>
                </c:pt>
                <c:pt idx="3620">
                  <c:v>44445.698755729165</c:v>
                </c:pt>
                <c:pt idx="3621">
                  <c:v>44445.767424537036</c:v>
                </c:pt>
                <c:pt idx="3622">
                  <c:v>44445.836094016202</c:v>
                </c:pt>
                <c:pt idx="3623">
                  <c:v>44445.9047637037</c:v>
                </c:pt>
                <c:pt idx="3624">
                  <c:v>44445.973433032406</c:v>
                </c:pt>
                <c:pt idx="3625">
                  <c:v>44446.042102326392</c:v>
                </c:pt>
                <c:pt idx="3626">
                  <c:v>44446.110771111111</c:v>
                </c:pt>
                <c:pt idx="3627">
                  <c:v>44446.17944028935</c:v>
                </c:pt>
                <c:pt idx="3628">
                  <c:v>44446.248110023145</c:v>
                </c:pt>
                <c:pt idx="3629">
                  <c:v>44446.316780138892</c:v>
                </c:pt>
                <c:pt idx="3630">
                  <c:v>44446.385450300928</c:v>
                </c:pt>
                <c:pt idx="3631">
                  <c:v>44446.454119884256</c:v>
                </c:pt>
                <c:pt idx="3632">
                  <c:v>44446.522789062503</c:v>
                </c:pt>
                <c:pt idx="3633">
                  <c:v>44446.591458148148</c:v>
                </c:pt>
                <c:pt idx="3634">
                  <c:v>44446.660127280091</c:v>
                </c:pt>
                <c:pt idx="3635">
                  <c:v>44446.728796342592</c:v>
                </c:pt>
                <c:pt idx="3636">
                  <c:v>44446.797465266201</c:v>
                </c:pt>
                <c:pt idx="3637">
                  <c:v>44446.866135011573</c:v>
                </c:pt>
                <c:pt idx="3638">
                  <c:v>44446.93480451389</c:v>
                </c:pt>
                <c:pt idx="3639">
                  <c:v>44447.003473877317</c:v>
                </c:pt>
                <c:pt idx="3640">
                  <c:v>44447.072143067133</c:v>
                </c:pt>
                <c:pt idx="3641">
                  <c:v>44447.140811770834</c:v>
                </c:pt>
                <c:pt idx="3642">
                  <c:v>44447.209481111109</c:v>
                </c:pt>
                <c:pt idx="3643">
                  <c:v>44447.278150833336</c:v>
                </c:pt>
                <c:pt idx="3644">
                  <c:v>44447.346821087966</c:v>
                </c:pt>
                <c:pt idx="3645">
                  <c:v>44447.415490821761</c:v>
                </c:pt>
                <c:pt idx="3646">
                  <c:v>44447.48416015046</c:v>
                </c:pt>
                <c:pt idx="3647">
                  <c:v>44447.552829236112</c:v>
                </c:pt>
                <c:pt idx="3648">
                  <c:v>44447.62149824074</c:v>
                </c:pt>
                <c:pt idx="3649">
                  <c:v>44447.690167303241</c:v>
                </c:pt>
                <c:pt idx="3650">
                  <c:v>44447.758836111112</c:v>
                </c:pt>
                <c:pt idx="3651">
                  <c:v>44447.827505474539</c:v>
                </c:pt>
                <c:pt idx="3652">
                  <c:v>44447.896175196758</c:v>
                </c:pt>
                <c:pt idx="3653">
                  <c:v>44447.964844502312</c:v>
                </c:pt>
                <c:pt idx="3654">
                  <c:v>44448.033513750001</c:v>
                </c:pt>
                <c:pt idx="3655">
                  <c:v>44448.102182581017</c:v>
                </c:pt>
                <c:pt idx="3656">
                  <c:v>44448.170851666669</c:v>
                </c:pt>
                <c:pt idx="3657">
                  <c:v>44448.239521331016</c:v>
                </c:pt>
                <c:pt idx="3658">
                  <c:v>44448.308191307871</c:v>
                </c:pt>
                <c:pt idx="3659">
                  <c:v>44448.376861493052</c:v>
                </c:pt>
                <c:pt idx="3660">
                  <c:v>44448.445531087964</c:v>
                </c:pt>
                <c:pt idx="3661">
                  <c:v>44448.514200277779</c:v>
                </c:pt>
                <c:pt idx="3662">
                  <c:v>44448.582869386577</c:v>
                </c:pt>
                <c:pt idx="3663">
                  <c:v>44448.651538483799</c:v>
                </c:pt>
                <c:pt idx="3664">
                  <c:v>44448.72020758102</c:v>
                </c:pt>
                <c:pt idx="3665">
                  <c:v>44448.78887640046</c:v>
                </c:pt>
                <c:pt idx="3666">
                  <c:v>44448.857546064814</c:v>
                </c:pt>
                <c:pt idx="3667">
                  <c:v>44448.926215601852</c:v>
                </c:pt>
                <c:pt idx="3668">
                  <c:v>44448.994884965279</c:v>
                </c:pt>
                <c:pt idx="3669">
                  <c:v>44449.06355421296</c:v>
                </c:pt>
                <c:pt idx="3670">
                  <c:v>44449.132222858796</c:v>
                </c:pt>
                <c:pt idx="3671">
                  <c:v>44449.200892106484</c:v>
                </c:pt>
                <c:pt idx="3672">
                  <c:v>44449.269561817127</c:v>
                </c:pt>
                <c:pt idx="3673">
                  <c:v>44449.338232071757</c:v>
                </c:pt>
                <c:pt idx="3674">
                  <c:v>44449.406901898146</c:v>
                </c:pt>
                <c:pt idx="3675">
                  <c:v>44449.475571273149</c:v>
                </c:pt>
                <c:pt idx="3676">
                  <c:v>44449.54424033565</c:v>
                </c:pt>
                <c:pt idx="3677">
                  <c:v>44449.612909317133</c:v>
                </c:pt>
                <c:pt idx="3678">
                  <c:v>44449.681578344906</c:v>
                </c:pt>
                <c:pt idx="3679">
                  <c:v>44449.750247187498</c:v>
                </c:pt>
                <c:pt idx="3680">
                  <c:v>44449.818916400465</c:v>
                </c:pt>
                <c:pt idx="3681">
                  <c:v>44449.88758613426</c:v>
                </c:pt>
                <c:pt idx="3682">
                  <c:v>44449.95625545139</c:v>
                </c:pt>
                <c:pt idx="3683">
                  <c:v>44450.024924664351</c:v>
                </c:pt>
                <c:pt idx="3684">
                  <c:v>44450.093593564816</c:v>
                </c:pt>
                <c:pt idx="3685">
                  <c:v>44450.162262511571</c:v>
                </c:pt>
                <c:pt idx="3686">
                  <c:v>44450.230932071761</c:v>
                </c:pt>
                <c:pt idx="3687">
                  <c:v>44450.299601886574</c:v>
                </c:pt>
                <c:pt idx="3688">
                  <c:v>44450.368272060186</c:v>
                </c:pt>
                <c:pt idx="3689">
                  <c:v>44450.436941655091</c:v>
                </c:pt>
                <c:pt idx="3690">
                  <c:v>44450.505610844906</c:v>
                </c:pt>
                <c:pt idx="3691">
                  <c:v>44450.574279930559</c:v>
                </c:pt>
                <c:pt idx="3692">
                  <c:v>44450.642948969908</c:v>
                </c:pt>
                <c:pt idx="3693">
                  <c:v>44450.711618043984</c:v>
                </c:pt>
                <c:pt idx="3694">
                  <c:v>44450.780286793983</c:v>
                </c:pt>
                <c:pt idx="3695">
                  <c:v>44450.84895634259</c:v>
                </c:pt>
                <c:pt idx="3696">
                  <c:v>44450.917625891205</c:v>
                </c:pt>
                <c:pt idx="3697">
                  <c:v>44450.986295219911</c:v>
                </c:pt>
                <c:pt idx="3698">
                  <c:v>44451.054964467592</c:v>
                </c:pt>
                <c:pt idx="3699">
                  <c:v>44451.123633101852</c:v>
                </c:pt>
                <c:pt idx="3700">
                  <c:v>44451.192302268515</c:v>
                </c:pt>
                <c:pt idx="3701">
                  <c:v>44451.260971967589</c:v>
                </c:pt>
                <c:pt idx="3702">
                  <c:v>44451.329642152778</c:v>
                </c:pt>
                <c:pt idx="3703">
                  <c:v>44451.398312083336</c:v>
                </c:pt>
                <c:pt idx="3704">
                  <c:v>44451.466981493053</c:v>
                </c:pt>
                <c:pt idx="3705">
                  <c:v>44451.535650555554</c:v>
                </c:pt>
                <c:pt idx="3706">
                  <c:v>44451.604319513892</c:v>
                </c:pt>
                <c:pt idx="3707">
                  <c:v>44451.672988530096</c:v>
                </c:pt>
                <c:pt idx="3708">
                  <c:v>44451.741657395833</c:v>
                </c:pt>
                <c:pt idx="3709">
                  <c:v>44451.810326643521</c:v>
                </c:pt>
                <c:pt idx="3710">
                  <c:v>44451.878996979169</c:v>
                </c:pt>
                <c:pt idx="3711">
                  <c:v>44451.947666944441</c:v>
                </c:pt>
                <c:pt idx="3712">
                  <c:v>44452.016336759261</c:v>
                </c:pt>
                <c:pt idx="3713">
                  <c:v>44452.08500634259</c:v>
                </c:pt>
                <c:pt idx="3714">
                  <c:v>44452.153675740738</c:v>
                </c:pt>
                <c:pt idx="3715">
                  <c:v>44452.22234576389</c:v>
                </c:pt>
                <c:pt idx="3716">
                  <c:v>44452.291016076386</c:v>
                </c:pt>
                <c:pt idx="3717">
                  <c:v>44452.359686840275</c:v>
                </c:pt>
                <c:pt idx="3718">
                  <c:v>44452.428357013887</c:v>
                </c:pt>
                <c:pt idx="3719">
                  <c:v>44452.497026817131</c:v>
                </c:pt>
                <c:pt idx="3720">
                  <c:v>44452.565696458332</c:v>
                </c:pt>
                <c:pt idx="3721">
                  <c:v>44452.634366041668</c:v>
                </c:pt>
                <c:pt idx="3722">
                  <c:v>44452.703035671293</c:v>
                </c:pt>
                <c:pt idx="3723">
                  <c:v>44452.771704999999</c:v>
                </c:pt>
                <c:pt idx="3724">
                  <c:v>44452.840375046297</c:v>
                </c:pt>
                <c:pt idx="3725">
                  <c:v>44452.909045208333</c:v>
                </c:pt>
                <c:pt idx="3726">
                  <c:v>44452.977715069443</c:v>
                </c:pt>
                <c:pt idx="3727">
                  <c:v>44453.046384884263</c:v>
                </c:pt>
                <c:pt idx="3728">
                  <c:v>44453.11505414352</c:v>
                </c:pt>
                <c:pt idx="3729">
                  <c:v>44453.18372385417</c:v>
                </c:pt>
                <c:pt idx="3730">
                  <c:v>44453.252394108793</c:v>
                </c:pt>
                <c:pt idx="3731">
                  <c:v>44453.321064791664</c:v>
                </c:pt>
                <c:pt idx="3732">
                  <c:v>44453.389735428238</c:v>
                </c:pt>
                <c:pt idx="3733">
                  <c:v>44453.458405474536</c:v>
                </c:pt>
                <c:pt idx="3734">
                  <c:v>44453.527075150465</c:v>
                </c:pt>
                <c:pt idx="3735">
                  <c:v>44453.595744710648</c:v>
                </c:pt>
                <c:pt idx="3736">
                  <c:v>44453.664414340281</c:v>
                </c:pt>
                <c:pt idx="3737">
                  <c:v>44453.733083877312</c:v>
                </c:pt>
                <c:pt idx="3738">
                  <c:v>44453.801753356478</c:v>
                </c:pt>
                <c:pt idx="3739">
                  <c:v>44453.870423622684</c:v>
                </c:pt>
                <c:pt idx="3740">
                  <c:v>44453.939093611109</c:v>
                </c:pt>
                <c:pt idx="3741">
                  <c:v>44454.007763437497</c:v>
                </c:pt>
                <c:pt idx="3742">
                  <c:v>44454.076433078706</c:v>
                </c:pt>
                <c:pt idx="3743">
                  <c:v>44454.145102326387</c:v>
                </c:pt>
                <c:pt idx="3744">
                  <c:v>44454.213772210649</c:v>
                </c:pt>
                <c:pt idx="3745">
                  <c:v>44454.282442430558</c:v>
                </c:pt>
                <c:pt idx="3746">
                  <c:v>44454.351113171295</c:v>
                </c:pt>
                <c:pt idx="3747">
                  <c:v>44454.419783368059</c:v>
                </c:pt>
                <c:pt idx="3748">
                  <c:v>44454.48845315972</c:v>
                </c:pt>
                <c:pt idx="3749">
                  <c:v>44454.557122743056</c:v>
                </c:pt>
                <c:pt idx="3750">
                  <c:v>44454.625792256942</c:v>
                </c:pt>
                <c:pt idx="3751">
                  <c:v>44454.694461828702</c:v>
                </c:pt>
                <c:pt idx="3752">
                  <c:v>44454.763131122687</c:v>
                </c:pt>
                <c:pt idx="3753">
                  <c:v>44454.831801030094</c:v>
                </c:pt>
                <c:pt idx="3754">
                  <c:v>44454.900471215275</c:v>
                </c:pt>
                <c:pt idx="3755">
                  <c:v>44454.969141018519</c:v>
                </c:pt>
                <c:pt idx="3756">
                  <c:v>44455.037810775466</c:v>
                </c:pt>
                <c:pt idx="3757">
                  <c:v>44455.106480069444</c:v>
                </c:pt>
                <c:pt idx="3758">
                  <c:v>44455.175149675924</c:v>
                </c:pt>
                <c:pt idx="3759">
                  <c:v>44455.243819872689</c:v>
                </c:pt>
                <c:pt idx="3760">
                  <c:v>44455.312490393517</c:v>
                </c:pt>
                <c:pt idx="3761">
                  <c:v>44455.381161053243</c:v>
                </c:pt>
                <c:pt idx="3762">
                  <c:v>44455.449831134261</c:v>
                </c:pt>
                <c:pt idx="3763">
                  <c:v>44455.518500798615</c:v>
                </c:pt>
                <c:pt idx="3764">
                  <c:v>44455.587170381943</c:v>
                </c:pt>
                <c:pt idx="3765">
                  <c:v>44455.655839976855</c:v>
                </c:pt>
                <c:pt idx="3766">
                  <c:v>44455.724509548614</c:v>
                </c:pt>
                <c:pt idx="3767">
                  <c:v>44455.793178888889</c:v>
                </c:pt>
                <c:pt idx="3768">
                  <c:v>44455.861849085646</c:v>
                </c:pt>
                <c:pt idx="3769">
                  <c:v>44455.930519085647</c:v>
                </c:pt>
                <c:pt idx="3770">
                  <c:v>44455.999188935188</c:v>
                </c:pt>
                <c:pt idx="3771">
                  <c:v>44456.067858634262</c:v>
                </c:pt>
                <c:pt idx="3772">
                  <c:v>44456.136527789349</c:v>
                </c:pt>
                <c:pt idx="3773">
                  <c:v>44456.205197557872</c:v>
                </c:pt>
                <c:pt idx="3774">
                  <c:v>44456.273867754629</c:v>
                </c:pt>
                <c:pt idx="3775">
                  <c:v>44456.342538495373</c:v>
                </c:pt>
                <c:pt idx="3776">
                  <c:v>44456.411208750003</c:v>
                </c:pt>
                <c:pt idx="3777">
                  <c:v>44456.479878576392</c:v>
                </c:pt>
                <c:pt idx="3778">
                  <c:v>44456.548548125</c:v>
                </c:pt>
                <c:pt idx="3779">
                  <c:v>44456.617217592589</c:v>
                </c:pt>
                <c:pt idx="3780">
                  <c:v>44456.685887118052</c:v>
                </c:pt>
                <c:pt idx="3781">
                  <c:v>44456.754556412037</c:v>
                </c:pt>
                <c:pt idx="3782">
                  <c:v>44456.823226180553</c:v>
                </c:pt>
                <c:pt idx="3783">
                  <c:v>44456.891896400462</c:v>
                </c:pt>
                <c:pt idx="3784">
                  <c:v>44456.96056619213</c:v>
                </c:pt>
                <c:pt idx="3785">
                  <c:v>44457.029235891205</c:v>
                </c:pt>
                <c:pt idx="3786">
                  <c:v>44457.097905243056</c:v>
                </c:pt>
                <c:pt idx="3787">
                  <c:v>44457.166574745374</c:v>
                </c:pt>
                <c:pt idx="3788">
                  <c:v>44457.235244837961</c:v>
                </c:pt>
                <c:pt idx="3789">
                  <c:v>44457.303915208337</c:v>
                </c:pt>
                <c:pt idx="3790">
                  <c:v>44457.372585868055</c:v>
                </c:pt>
                <c:pt idx="3791">
                  <c:v>44457.441255949074</c:v>
                </c:pt>
                <c:pt idx="3792">
                  <c:v>44457.509925625003</c:v>
                </c:pt>
                <c:pt idx="3793">
                  <c:v>44457.578595208332</c:v>
                </c:pt>
                <c:pt idx="3794">
                  <c:v>44457.647264756946</c:v>
                </c:pt>
                <c:pt idx="3795">
                  <c:v>44457.715934328706</c:v>
                </c:pt>
                <c:pt idx="3796">
                  <c:v>44457.784603599539</c:v>
                </c:pt>
                <c:pt idx="3797">
                  <c:v>44457.853273680557</c:v>
                </c:pt>
                <c:pt idx="3798">
                  <c:v>44457.921943703703</c:v>
                </c:pt>
                <c:pt idx="3799">
                  <c:v>44457.990613541668</c:v>
                </c:pt>
                <c:pt idx="3800">
                  <c:v>44458.059283275463</c:v>
                </c:pt>
                <c:pt idx="3801">
                  <c:v>44458.127952395836</c:v>
                </c:pt>
                <c:pt idx="3802">
                  <c:v>44458.196622083335</c:v>
                </c:pt>
                <c:pt idx="3803">
                  <c:v>44458.265292280092</c:v>
                </c:pt>
                <c:pt idx="3804">
                  <c:v>44458.333962986108</c:v>
                </c:pt>
                <c:pt idx="3805">
                  <c:v>44458.402633344907</c:v>
                </c:pt>
                <c:pt idx="3806">
                  <c:v>44458.471303217593</c:v>
                </c:pt>
                <c:pt idx="3807">
                  <c:v>44458.539972766201</c:v>
                </c:pt>
                <c:pt idx="3808">
                  <c:v>44458.608642210645</c:v>
                </c:pt>
                <c:pt idx="3809">
                  <c:v>44458.677311724539</c:v>
                </c:pt>
                <c:pt idx="3810">
                  <c:v>44458.745981053238</c:v>
                </c:pt>
                <c:pt idx="3811">
                  <c:v>44458.814650671295</c:v>
                </c:pt>
                <c:pt idx="3812">
                  <c:v>44458.883320891204</c:v>
                </c:pt>
                <c:pt idx="3813">
                  <c:v>44458.951990694448</c:v>
                </c:pt>
                <c:pt idx="3814">
                  <c:v>44459.020660381946</c:v>
                </c:pt>
                <c:pt idx="3815">
                  <c:v>44459.089329803239</c:v>
                </c:pt>
                <c:pt idx="3816">
                  <c:v>44459.15799915509</c:v>
                </c:pt>
                <c:pt idx="3817">
                  <c:v>44459.226669131946</c:v>
                </c:pt>
                <c:pt idx="3818">
                  <c:v>44459.295339363423</c:v>
                </c:pt>
                <c:pt idx="3819">
                  <c:v>44459.364010011574</c:v>
                </c:pt>
                <c:pt idx="3820">
                  <c:v>44459.432680081016</c:v>
                </c:pt>
                <c:pt idx="3821">
                  <c:v>44459.501349756945</c:v>
                </c:pt>
                <c:pt idx="3822">
                  <c:v>44459.570019305553</c:v>
                </c:pt>
                <c:pt idx="3823">
                  <c:v>44459.638688784726</c:v>
                </c:pt>
                <c:pt idx="3824">
                  <c:v>44459.707358333333</c:v>
                </c:pt>
                <c:pt idx="3825">
                  <c:v>44459.776027546293</c:v>
                </c:pt>
                <c:pt idx="3826">
                  <c:v>44459.844697523149</c:v>
                </c:pt>
                <c:pt idx="3827">
                  <c:v>44459.913367557871</c:v>
                </c:pt>
                <c:pt idx="3828">
                  <c:v>44459.982037337963</c:v>
                </c:pt>
                <c:pt idx="3829">
                  <c:v>44460.050707048613</c:v>
                </c:pt>
                <c:pt idx="3830">
                  <c:v>44460.119376180555</c:v>
                </c:pt>
                <c:pt idx="3831">
                  <c:v>44460.188045798612</c:v>
                </c:pt>
                <c:pt idx="3832">
                  <c:v>44460.256715960648</c:v>
                </c:pt>
                <c:pt idx="3833">
                  <c:v>44460.325386585646</c:v>
                </c:pt>
                <c:pt idx="3834">
                  <c:v>44460.394057048608</c:v>
                </c:pt>
                <c:pt idx="3835">
                  <c:v>44460.462726967591</c:v>
                </c:pt>
                <c:pt idx="3836">
                  <c:v>44460.531396516206</c:v>
                </c:pt>
                <c:pt idx="3837">
                  <c:v>44460.600065960651</c:v>
                </c:pt>
                <c:pt idx="3838">
                  <c:v>44460.668735474537</c:v>
                </c:pt>
                <c:pt idx="3839">
                  <c:v>44460.73740484954</c:v>
                </c:pt>
                <c:pt idx="3840">
                  <c:v>44460.806074293978</c:v>
                </c:pt>
                <c:pt idx="3841">
                  <c:v>44460.874744479166</c:v>
                </c:pt>
                <c:pt idx="3842">
                  <c:v>44460.943414328707</c:v>
                </c:pt>
                <c:pt idx="3843">
                  <c:v>44461.012084027781</c:v>
                </c:pt>
                <c:pt idx="3844">
                  <c:v>44461.080753518516</c:v>
                </c:pt>
                <c:pt idx="3845">
                  <c:v>44461.149422708331</c:v>
                </c:pt>
                <c:pt idx="3846">
                  <c:v>44461.21809253472</c:v>
                </c:pt>
                <c:pt idx="3847">
                  <c:v>44461.286762673612</c:v>
                </c:pt>
                <c:pt idx="3848">
                  <c:v>44461.35543329861</c:v>
                </c:pt>
                <c:pt idx="3849">
                  <c:v>44461.424103356483</c:v>
                </c:pt>
                <c:pt idx="3850">
                  <c:v>44461.492773032405</c:v>
                </c:pt>
                <c:pt idx="3851">
                  <c:v>44461.561442523147</c:v>
                </c:pt>
                <c:pt idx="3852">
                  <c:v>44461.630111944447</c:v>
                </c:pt>
                <c:pt idx="3853">
                  <c:v>44461.698781423613</c:v>
                </c:pt>
                <c:pt idx="3854">
                  <c:v>44461.767450601852</c:v>
                </c:pt>
                <c:pt idx="3855">
                  <c:v>44461.836120462962</c:v>
                </c:pt>
                <c:pt idx="3856">
                  <c:v>44461.904790520835</c:v>
                </c:pt>
                <c:pt idx="3857">
                  <c:v>44461.97346021991</c:v>
                </c:pt>
                <c:pt idx="3858">
                  <c:v>44462.042129884256</c:v>
                </c:pt>
                <c:pt idx="3859">
                  <c:v>44462.11079903935</c:v>
                </c:pt>
                <c:pt idx="3860">
                  <c:v>44462.179468576389</c:v>
                </c:pt>
                <c:pt idx="3861">
                  <c:v>44462.248138692128</c:v>
                </c:pt>
                <c:pt idx="3862">
                  <c:v>44462.316809178243</c:v>
                </c:pt>
                <c:pt idx="3863">
                  <c:v>44462.385479699071</c:v>
                </c:pt>
                <c:pt idx="3864">
                  <c:v>44462.454149652775</c:v>
                </c:pt>
                <c:pt idx="3865">
                  <c:v>44462.522819201389</c:v>
                </c:pt>
                <c:pt idx="3866">
                  <c:v>44462.59148865741</c:v>
                </c:pt>
                <c:pt idx="3867">
                  <c:v>44462.660158148145</c:v>
                </c:pt>
                <c:pt idx="3868">
                  <c:v>44462.728827581021</c:v>
                </c:pt>
                <c:pt idx="3869">
                  <c:v>44462.797496863423</c:v>
                </c:pt>
                <c:pt idx="3870">
                  <c:v>44462.866166979169</c:v>
                </c:pt>
                <c:pt idx="3871">
                  <c:v>44462.934836851855</c:v>
                </c:pt>
                <c:pt idx="3872">
                  <c:v>44463.003506574074</c:v>
                </c:pt>
                <c:pt idx="3873">
                  <c:v>44463.072176122689</c:v>
                </c:pt>
                <c:pt idx="3874">
                  <c:v>44463.140845196758</c:v>
                </c:pt>
                <c:pt idx="3875">
                  <c:v>44463.209514895832</c:v>
                </c:pt>
                <c:pt idx="3876">
                  <c:v>44463.278184976851</c:v>
                </c:pt>
                <c:pt idx="3877">
                  <c:v>44463.346855601849</c:v>
                </c:pt>
                <c:pt idx="3878">
                  <c:v>44463.415525682867</c:v>
                </c:pt>
                <c:pt idx="3879">
                  <c:v>44463.484195381941</c:v>
                </c:pt>
                <c:pt idx="3880">
                  <c:v>44463.552864814817</c:v>
                </c:pt>
                <c:pt idx="3881">
                  <c:v>44463.621534178237</c:v>
                </c:pt>
                <c:pt idx="3882">
                  <c:v>44463.690203611113</c:v>
                </c:pt>
                <c:pt idx="3883">
                  <c:v>44463.758872777777</c:v>
                </c:pt>
                <c:pt idx="3884">
                  <c:v>44463.827542500003</c:v>
                </c:pt>
                <c:pt idx="3885">
                  <c:v>44463.896212569445</c:v>
                </c:pt>
                <c:pt idx="3886">
                  <c:v>44463.964882233799</c:v>
                </c:pt>
                <c:pt idx="3887">
                  <c:v>44464.033551840279</c:v>
                </c:pt>
                <c:pt idx="3888">
                  <c:v>44464.102221041663</c:v>
                </c:pt>
                <c:pt idx="3889">
                  <c:v>44464.170890474539</c:v>
                </c:pt>
                <c:pt idx="3890">
                  <c:v>44464.239560497685</c:v>
                </c:pt>
                <c:pt idx="3891">
                  <c:v>44464.308230821756</c:v>
                </c:pt>
                <c:pt idx="3892">
                  <c:v>44464.376901365744</c:v>
                </c:pt>
                <c:pt idx="3893">
                  <c:v>44464.445571319447</c:v>
                </c:pt>
                <c:pt idx="3894">
                  <c:v>44464.514240856479</c:v>
                </c:pt>
                <c:pt idx="3895">
                  <c:v>44464.582910324076</c:v>
                </c:pt>
                <c:pt idx="3896">
                  <c:v>44464.651579768521</c:v>
                </c:pt>
                <c:pt idx="3897">
                  <c:v>44464.720249224534</c:v>
                </c:pt>
                <c:pt idx="3898">
                  <c:v>44464.788918391205</c:v>
                </c:pt>
                <c:pt idx="3899">
                  <c:v>44464.857588402781</c:v>
                </c:pt>
                <c:pt idx="3900">
                  <c:v>44464.926258287036</c:v>
                </c:pt>
                <c:pt idx="3901">
                  <c:v>44464.994928009262</c:v>
                </c:pt>
                <c:pt idx="3902">
                  <c:v>44465.063597604167</c:v>
                </c:pt>
                <c:pt idx="3903">
                  <c:v>44465.132266608794</c:v>
                </c:pt>
                <c:pt idx="3904">
                  <c:v>44465.200936203706</c:v>
                </c:pt>
                <c:pt idx="3905">
                  <c:v>44465.269606273148</c:v>
                </c:pt>
                <c:pt idx="3906">
                  <c:v>44465.338276863426</c:v>
                </c:pt>
                <c:pt idx="3907">
                  <c:v>44465.406947037038</c:v>
                </c:pt>
                <c:pt idx="3908">
                  <c:v>44465.475616759257</c:v>
                </c:pt>
                <c:pt idx="3909">
                  <c:v>44465.544286180557</c:v>
                </c:pt>
                <c:pt idx="3910">
                  <c:v>44465.612955497687</c:v>
                </c:pt>
                <c:pt idx="3911">
                  <c:v>44465.681624884259</c:v>
                </c:pt>
                <c:pt idx="3912">
                  <c:v>44465.750294062498</c:v>
                </c:pt>
                <c:pt idx="3913">
                  <c:v>44465.818963622682</c:v>
                </c:pt>
                <c:pt idx="3914">
                  <c:v>44465.887633703707</c:v>
                </c:pt>
                <c:pt idx="3915">
                  <c:v>44465.956303368053</c:v>
                </c:pt>
                <c:pt idx="3916">
                  <c:v>44466.024972928244</c:v>
                </c:pt>
                <c:pt idx="3917">
                  <c:v>44466.093642175925</c:v>
                </c:pt>
                <c:pt idx="3918">
                  <c:v>44466.16231146991</c:v>
                </c:pt>
                <c:pt idx="3919">
                  <c:v>44466.230981365741</c:v>
                </c:pt>
                <c:pt idx="3920">
                  <c:v>44466.299651539353</c:v>
                </c:pt>
                <c:pt idx="3921">
                  <c:v>44466.368322060189</c:v>
                </c:pt>
                <c:pt idx="3922">
                  <c:v>44466.43699199074</c:v>
                </c:pt>
                <c:pt idx="3923">
                  <c:v>44466.505661516203</c:v>
                </c:pt>
                <c:pt idx="3924">
                  <c:v>44466.574330949072</c:v>
                </c:pt>
                <c:pt idx="3925">
                  <c:v>44466.643000335651</c:v>
                </c:pt>
                <c:pt idx="3926">
                  <c:v>44466.711669756944</c:v>
                </c:pt>
                <c:pt idx="3927">
                  <c:v>44466.780338842589</c:v>
                </c:pt>
                <c:pt idx="3928">
                  <c:v>44466.849008738427</c:v>
                </c:pt>
                <c:pt idx="3929">
                  <c:v>44466.917678622682</c:v>
                </c:pt>
                <c:pt idx="3930">
                  <c:v>44466.986348287035</c:v>
                </c:pt>
                <c:pt idx="3931">
                  <c:v>44467.055017881947</c:v>
                </c:pt>
                <c:pt idx="3932">
                  <c:v>44467.123686851854</c:v>
                </c:pt>
                <c:pt idx="3933">
                  <c:v>44467.19235636574</c:v>
                </c:pt>
                <c:pt idx="3934">
                  <c:v>44467.261026400462</c:v>
                </c:pt>
                <c:pt idx="3935">
                  <c:v>44467.329696932873</c:v>
                </c:pt>
                <c:pt idx="3936">
                  <c:v>44467.398367210648</c:v>
                </c:pt>
                <c:pt idx="3937">
                  <c:v>44467.467036956019</c:v>
                </c:pt>
                <c:pt idx="3938">
                  <c:v>44467.535706354167</c:v>
                </c:pt>
                <c:pt idx="3939">
                  <c:v>44467.604375648145</c:v>
                </c:pt>
                <c:pt idx="3940">
                  <c:v>44467.673045011572</c:v>
                </c:pt>
                <c:pt idx="3941">
                  <c:v>44467.741714224539</c:v>
                </c:pt>
                <c:pt idx="3942">
                  <c:v>44467.810383599535</c:v>
                </c:pt>
                <c:pt idx="3943">
                  <c:v>44467.879053645833</c:v>
                </c:pt>
                <c:pt idx="3944">
                  <c:v>44467.947723333331</c:v>
                </c:pt>
                <c:pt idx="3945">
                  <c:v>44468.01639287037</c:v>
                </c:pt>
                <c:pt idx="3946">
                  <c:v>44468.085062164355</c:v>
                </c:pt>
                <c:pt idx="3947">
                  <c:v>44468.153731284721</c:v>
                </c:pt>
                <c:pt idx="3948">
                  <c:v>44468.222401041668</c:v>
                </c:pt>
                <c:pt idx="3949">
                  <c:v>44468.291071064814</c:v>
                </c:pt>
                <c:pt idx="3950">
                  <c:v>44468.359741550928</c:v>
                </c:pt>
                <c:pt idx="3951">
                  <c:v>44468.428411446759</c:v>
                </c:pt>
                <c:pt idx="3952">
                  <c:v>44468.497080960646</c:v>
                </c:pt>
                <c:pt idx="3953">
                  <c:v>44468.565750335649</c:v>
                </c:pt>
                <c:pt idx="3954">
                  <c:v>44468.634419629627</c:v>
                </c:pt>
                <c:pt idx="3955">
                  <c:v>44468.703089965275</c:v>
                </c:pt>
                <c:pt idx="3956">
                  <c:v>44468.771758993054</c:v>
                </c:pt>
                <c:pt idx="3957">
                  <c:v>44468.840428750002</c:v>
                </c:pt>
                <c:pt idx="3958">
                  <c:v>44468.909098634256</c:v>
                </c:pt>
                <c:pt idx="3959">
                  <c:v>44468.977768206016</c:v>
                </c:pt>
                <c:pt idx="3960">
                  <c:v>44469.046437731478</c:v>
                </c:pt>
                <c:pt idx="3961">
                  <c:v>44469.115106701393</c:v>
                </c:pt>
                <c:pt idx="3962">
                  <c:v>44469.183776122685</c:v>
                </c:pt>
                <c:pt idx="3963">
                  <c:v>44469.252446087965</c:v>
                </c:pt>
                <c:pt idx="3964">
                  <c:v>44469.321116481478</c:v>
                </c:pt>
                <c:pt idx="3965">
                  <c:v>44469.389786817126</c:v>
                </c:pt>
                <c:pt idx="3966">
                  <c:v>44469.458456585649</c:v>
                </c:pt>
                <c:pt idx="3967">
                  <c:v>44469.527125960645</c:v>
                </c:pt>
                <c:pt idx="3968">
                  <c:v>44469.595795243054</c:v>
                </c:pt>
                <c:pt idx="3969">
                  <c:v>44469.664464571761</c:v>
                </c:pt>
                <c:pt idx="3970">
                  <c:v>44469.733133807873</c:v>
                </c:pt>
                <c:pt idx="3971">
                  <c:v>44469.801802997688</c:v>
                </c:pt>
                <c:pt idx="3972">
                  <c:v>44469.870472986113</c:v>
                </c:pt>
                <c:pt idx="3973">
                  <c:v>44469.939142673611</c:v>
                </c:pt>
                <c:pt idx="3974">
                  <c:v>44470.00781221065</c:v>
                </c:pt>
                <c:pt idx="3975">
                  <c:v>44470.076481562501</c:v>
                </c:pt>
                <c:pt idx="3976">
                  <c:v>44470.145150509263</c:v>
                </c:pt>
                <c:pt idx="3977">
                  <c:v>44470.213820104167</c:v>
                </c:pt>
                <c:pt idx="3978">
                  <c:v>44470.28249002315</c:v>
                </c:pt>
                <c:pt idx="3979">
                  <c:v>44470.351160474536</c:v>
                </c:pt>
                <c:pt idx="3980">
                  <c:v>44470.419830370367</c:v>
                </c:pt>
                <c:pt idx="3981">
                  <c:v>44470.488499872685</c:v>
                </c:pt>
                <c:pt idx="3982">
                  <c:v>44470.55716916667</c:v>
                </c:pt>
                <c:pt idx="3983">
                  <c:v>44470.62583837963</c:v>
                </c:pt>
                <c:pt idx="3984">
                  <c:v>44470.694507650463</c:v>
                </c:pt>
                <c:pt idx="3985">
                  <c:v>44470.763176655091</c:v>
                </c:pt>
                <c:pt idx="3986">
                  <c:v>44470.831846273148</c:v>
                </c:pt>
                <c:pt idx="3987">
                  <c:v>44470.90051615741</c:v>
                </c:pt>
                <c:pt idx="3988">
                  <c:v>44470.96918565972</c:v>
                </c:pt>
                <c:pt idx="3989">
                  <c:v>44471.037855115741</c:v>
                </c:pt>
                <c:pt idx="3990">
                  <c:v>44471.1065241088</c:v>
                </c:pt>
                <c:pt idx="3991">
                  <c:v>44471.175193425923</c:v>
                </c:pt>
                <c:pt idx="3992">
                  <c:v>44471.243863321761</c:v>
                </c:pt>
                <c:pt idx="3993">
                  <c:v>44471.312533553239</c:v>
                </c:pt>
                <c:pt idx="3994">
                  <c:v>44471.381203912038</c:v>
                </c:pt>
                <c:pt idx="3995">
                  <c:v>44471.449873680554</c:v>
                </c:pt>
                <c:pt idx="3996">
                  <c:v>44471.518543055558</c:v>
                </c:pt>
                <c:pt idx="3997">
                  <c:v>44471.587212337959</c:v>
                </c:pt>
                <c:pt idx="3998">
                  <c:v>44471.655881631945</c:v>
                </c:pt>
                <c:pt idx="3999">
                  <c:v>44471.724550902778</c:v>
                </c:pt>
                <c:pt idx="4000">
                  <c:v>44471.793219942127</c:v>
                </c:pt>
                <c:pt idx="4001">
                  <c:v>44471.861889837965</c:v>
                </c:pt>
                <c:pt idx="4002">
                  <c:v>44471.930559537039</c:v>
                </c:pt>
                <c:pt idx="4003">
                  <c:v>44471.999229085646</c:v>
                </c:pt>
                <c:pt idx="4004">
                  <c:v>44472.067898483794</c:v>
                </c:pt>
                <c:pt idx="4005">
                  <c:v>44472.136567326386</c:v>
                </c:pt>
                <c:pt idx="4006">
                  <c:v>44472.205236793983</c:v>
                </c:pt>
                <c:pt idx="4007">
                  <c:v>44472.273906689814</c:v>
                </c:pt>
                <c:pt idx="4008">
                  <c:v>44472.342577118055</c:v>
                </c:pt>
                <c:pt idx="4009">
                  <c:v>44472.411247071759</c:v>
                </c:pt>
                <c:pt idx="4010">
                  <c:v>44472.479916597222</c:v>
                </c:pt>
                <c:pt idx="4011">
                  <c:v>44472.54858584491</c:v>
                </c:pt>
                <c:pt idx="4012">
                  <c:v>44472.617254999997</c:v>
                </c:pt>
                <c:pt idx="4013">
                  <c:v>44472.685924224534</c:v>
                </c:pt>
                <c:pt idx="4014">
                  <c:v>44472.754593217593</c:v>
                </c:pt>
                <c:pt idx="4015">
                  <c:v>44472.823262685182</c:v>
                </c:pt>
                <c:pt idx="4016">
                  <c:v>44472.891932592589</c:v>
                </c:pt>
                <c:pt idx="4017">
                  <c:v>44472.960602071762</c:v>
                </c:pt>
                <c:pt idx="4018">
                  <c:v>44473.02927146991</c:v>
                </c:pt>
                <c:pt idx="4019">
                  <c:v>44473.097940509258</c:v>
                </c:pt>
                <c:pt idx="4020">
                  <c:v>44473.166609699074</c:v>
                </c:pt>
                <c:pt idx="4021">
                  <c:v>44473.235279490742</c:v>
                </c:pt>
                <c:pt idx="4022">
                  <c:v>44473.303949560184</c:v>
                </c:pt>
                <c:pt idx="4023">
                  <c:v>44473.372619907408</c:v>
                </c:pt>
                <c:pt idx="4024">
                  <c:v>44473.441289675924</c:v>
                </c:pt>
                <c:pt idx="4025">
                  <c:v>44473.509959039351</c:v>
                </c:pt>
                <c:pt idx="4026">
                  <c:v>44473.578628310184</c:v>
                </c:pt>
                <c:pt idx="4027">
                  <c:v>44473.647297557873</c:v>
                </c:pt>
                <c:pt idx="4028">
                  <c:v>44473.71596681713</c:v>
                </c:pt>
                <c:pt idx="4029">
                  <c:v>44473.784635775461</c:v>
                </c:pt>
                <c:pt idx="4030">
                  <c:v>44473.853305543984</c:v>
                </c:pt>
                <c:pt idx="4031">
                  <c:v>44473.921975254627</c:v>
                </c:pt>
                <c:pt idx="4032">
                  <c:v>44473.990644780089</c:v>
                </c:pt>
                <c:pt idx="4033">
                  <c:v>44474.059314201389</c:v>
                </c:pt>
                <c:pt idx="4034">
                  <c:v>44474.127983009261</c:v>
                </c:pt>
                <c:pt idx="4035">
                  <c:v>44474.196652384257</c:v>
                </c:pt>
                <c:pt idx="4036">
                  <c:v>44474.265322268519</c:v>
                </c:pt>
                <c:pt idx="4037">
                  <c:v>44474.333992662039</c:v>
                </c:pt>
                <c:pt idx="4038">
                  <c:v>44474.402662708337</c:v>
                </c:pt>
                <c:pt idx="4039">
                  <c:v>44474.47133226852</c:v>
                </c:pt>
                <c:pt idx="4040">
                  <c:v>44474.540001504633</c:v>
                </c:pt>
                <c:pt idx="4041">
                  <c:v>44474.608670636575</c:v>
                </c:pt>
                <c:pt idx="4042">
                  <c:v>44474.677339837966</c:v>
                </c:pt>
                <c:pt idx="4043">
                  <c:v>44474.74600885417</c:v>
                </c:pt>
                <c:pt idx="4044">
                  <c:v>44474.814678148148</c:v>
                </c:pt>
                <c:pt idx="4045">
                  <c:v>44474.883348055555</c:v>
                </c:pt>
                <c:pt idx="4046">
                  <c:v>44474.952017546297</c:v>
                </c:pt>
                <c:pt idx="4047">
                  <c:v>44475.0206869213</c:v>
                </c:pt>
                <c:pt idx="4048">
                  <c:v>44475.089356018521</c:v>
                </c:pt>
                <c:pt idx="4049">
                  <c:v>44475.15802505787</c:v>
                </c:pt>
                <c:pt idx="4050">
                  <c:v>44475.226694710647</c:v>
                </c:pt>
                <c:pt idx="4051">
                  <c:v>44475.29536462963</c:v>
                </c:pt>
                <c:pt idx="4052">
                  <c:v>44475.364034965278</c:v>
                </c:pt>
                <c:pt idx="4053">
                  <c:v>44475.432704710649</c:v>
                </c:pt>
                <c:pt idx="4054">
                  <c:v>44475.5013740625</c:v>
                </c:pt>
                <c:pt idx="4055">
                  <c:v>44475.570043298612</c:v>
                </c:pt>
                <c:pt idx="4056">
                  <c:v>44475.638712453707</c:v>
                </c:pt>
                <c:pt idx="4057">
                  <c:v>44475.707382673609</c:v>
                </c:pt>
                <c:pt idx="4058">
                  <c:v>44475.776051550929</c:v>
                </c:pt>
                <c:pt idx="4059">
                  <c:v>44475.844721203706</c:v>
                </c:pt>
                <c:pt idx="4060">
                  <c:v>44475.913390914349</c:v>
                </c:pt>
                <c:pt idx="4061">
                  <c:v>44475.98206037037</c:v>
                </c:pt>
                <c:pt idx="4062">
                  <c:v>44476.050729756942</c:v>
                </c:pt>
                <c:pt idx="4063">
                  <c:v>44476.119398553237</c:v>
                </c:pt>
                <c:pt idx="4064">
                  <c:v>44476.188067847223</c:v>
                </c:pt>
                <c:pt idx="4065">
                  <c:v>44476.256737685188</c:v>
                </c:pt>
                <c:pt idx="4066">
                  <c:v>44476.325407986114</c:v>
                </c:pt>
                <c:pt idx="4067">
                  <c:v>44476.394078124998</c:v>
                </c:pt>
                <c:pt idx="4068">
                  <c:v>44476.462747708334</c:v>
                </c:pt>
                <c:pt idx="4069">
                  <c:v>44476.53141693287</c:v>
                </c:pt>
                <c:pt idx="4070">
                  <c:v>44476.600086053244</c:v>
                </c:pt>
                <c:pt idx="4071">
                  <c:v>44476.668755231483</c:v>
                </c:pt>
                <c:pt idx="4072">
                  <c:v>44476.737424282408</c:v>
                </c:pt>
                <c:pt idx="4073">
                  <c:v>44476.806093402774</c:v>
                </c:pt>
                <c:pt idx="4074">
                  <c:v>44476.874763252315</c:v>
                </c:pt>
                <c:pt idx="4075">
                  <c:v>44476.943432766202</c:v>
                </c:pt>
                <c:pt idx="4076">
                  <c:v>44477.012102141205</c:v>
                </c:pt>
                <c:pt idx="4077">
                  <c:v>44477.0807712963</c:v>
                </c:pt>
                <c:pt idx="4078">
                  <c:v>44477.149440162037</c:v>
                </c:pt>
                <c:pt idx="4079">
                  <c:v>44477.218109652778</c:v>
                </c:pt>
                <c:pt idx="4080">
                  <c:v>44477.286779456015</c:v>
                </c:pt>
                <c:pt idx="4081">
                  <c:v>44477.355449756942</c:v>
                </c:pt>
                <c:pt idx="4082">
                  <c:v>44477.424119479168</c:v>
                </c:pt>
                <c:pt idx="4083">
                  <c:v>44477.492788819443</c:v>
                </c:pt>
                <c:pt idx="4084">
                  <c:v>44477.561457974538</c:v>
                </c:pt>
                <c:pt idx="4085">
                  <c:v>44477.630127060183</c:v>
                </c:pt>
                <c:pt idx="4086">
                  <c:v>44477.698796215278</c:v>
                </c:pt>
                <c:pt idx="4087">
                  <c:v>44477.76746505787</c:v>
                </c:pt>
                <c:pt idx="4088">
                  <c:v>44477.836134583333</c:v>
                </c:pt>
                <c:pt idx="4089">
                  <c:v>44477.904804305559</c:v>
                </c:pt>
                <c:pt idx="4090">
                  <c:v>44477.973473680555</c:v>
                </c:pt>
                <c:pt idx="4091">
                  <c:v>44478.042142997685</c:v>
                </c:pt>
                <c:pt idx="4092">
                  <c:v>44478.110811817132</c:v>
                </c:pt>
                <c:pt idx="4093">
                  <c:v>44478.179481030093</c:v>
                </c:pt>
                <c:pt idx="4094">
                  <c:v>44478.248150798609</c:v>
                </c:pt>
                <c:pt idx="4095">
                  <c:v>44478.316820949076</c:v>
                </c:pt>
                <c:pt idx="4096">
                  <c:v>44478.385491134257</c:v>
                </c:pt>
                <c:pt idx="4097">
                  <c:v>44478.454160740737</c:v>
                </c:pt>
                <c:pt idx="4098">
                  <c:v>44478.522829953705</c:v>
                </c:pt>
                <c:pt idx="4099">
                  <c:v>44478.591499074071</c:v>
                </c:pt>
                <c:pt idx="4100">
                  <c:v>44478.660168229166</c:v>
                </c:pt>
                <c:pt idx="4101">
                  <c:v>44478.728837326387</c:v>
                </c:pt>
                <c:pt idx="4102">
                  <c:v>44478.797506273149</c:v>
                </c:pt>
                <c:pt idx="4103">
                  <c:v>44478.866176041665</c:v>
                </c:pt>
                <c:pt idx="4104">
                  <c:v>44478.934845567128</c:v>
                </c:pt>
                <c:pt idx="4105">
                  <c:v>44479.003514953707</c:v>
                </c:pt>
                <c:pt idx="4106">
                  <c:v>44479.072184166667</c:v>
                </c:pt>
                <c:pt idx="4107">
                  <c:v>44479.140852893521</c:v>
                </c:pt>
                <c:pt idx="4108">
                  <c:v>44479.209522245372</c:v>
                </c:pt>
                <c:pt idx="4109">
                  <c:v>44479.278191990743</c:v>
                </c:pt>
                <c:pt idx="4110">
                  <c:v>44479.346862268518</c:v>
                </c:pt>
                <c:pt idx="4111">
                  <c:v>44479.415532013889</c:v>
                </c:pt>
                <c:pt idx="4112">
                  <c:v>44479.484201354164</c:v>
                </c:pt>
                <c:pt idx="4113">
                  <c:v>44479.552870451385</c:v>
                </c:pt>
                <c:pt idx="4114">
                  <c:v>44479.621539467589</c:v>
                </c:pt>
                <c:pt idx="4115">
                  <c:v>44479.690208553242</c:v>
                </c:pt>
                <c:pt idx="4116">
                  <c:v>44479.758877372682</c:v>
                </c:pt>
                <c:pt idx="4117">
                  <c:v>44479.827546747685</c:v>
                </c:pt>
                <c:pt idx="4118">
                  <c:v>44479.89621648148</c:v>
                </c:pt>
                <c:pt idx="4119">
                  <c:v>44479.964885787034</c:v>
                </c:pt>
                <c:pt idx="4120">
                  <c:v>44480.033555046299</c:v>
                </c:pt>
                <c:pt idx="4121">
                  <c:v>44480.102223888891</c:v>
                </c:pt>
                <c:pt idx="4122">
                  <c:v>44480.170892986112</c:v>
                </c:pt>
                <c:pt idx="4123">
                  <c:v>44480.239562650466</c:v>
                </c:pt>
                <c:pt idx="4124">
                  <c:v>44480.308232627314</c:v>
                </c:pt>
                <c:pt idx="4125">
                  <c:v>44480.376902812503</c:v>
                </c:pt>
                <c:pt idx="4126">
                  <c:v>44480.445572418983</c:v>
                </c:pt>
                <c:pt idx="4127">
                  <c:v>44480.514241608798</c:v>
                </c:pt>
                <c:pt idx="4128">
                  <c:v>44480.582910717596</c:v>
                </c:pt>
                <c:pt idx="4129">
                  <c:v>44480.651579814818</c:v>
                </c:pt>
                <c:pt idx="4130">
                  <c:v>44480.720248912039</c:v>
                </c:pt>
                <c:pt idx="4131">
                  <c:v>44480.788917731479</c:v>
                </c:pt>
                <c:pt idx="4132">
                  <c:v>44480.857587384256</c:v>
                </c:pt>
                <c:pt idx="4133">
                  <c:v>44480.926256921295</c:v>
                </c:pt>
                <c:pt idx="4134">
                  <c:v>44480.994926284722</c:v>
                </c:pt>
                <c:pt idx="4135">
                  <c:v>44481.063595520834</c:v>
                </c:pt>
                <c:pt idx="4136">
                  <c:v>44481.13226416667</c:v>
                </c:pt>
                <c:pt idx="4137">
                  <c:v>44481.200933402775</c:v>
                </c:pt>
                <c:pt idx="4138">
                  <c:v>44481.269603113426</c:v>
                </c:pt>
                <c:pt idx="4139">
                  <c:v>44481.338273344911</c:v>
                </c:pt>
                <c:pt idx="4140">
                  <c:v>44481.406943159724</c:v>
                </c:pt>
                <c:pt idx="4141">
                  <c:v>44481.475612523151</c:v>
                </c:pt>
                <c:pt idx="4142">
                  <c:v>44481.544281574075</c:v>
                </c:pt>
                <c:pt idx="4143">
                  <c:v>44481.612950543982</c:v>
                </c:pt>
                <c:pt idx="4144">
                  <c:v>44481.681619560186</c:v>
                </c:pt>
                <c:pt idx="4145">
                  <c:v>44481.750288379626</c:v>
                </c:pt>
                <c:pt idx="4146">
                  <c:v>44481.818957581017</c:v>
                </c:pt>
                <c:pt idx="4147">
                  <c:v>44481.887627303244</c:v>
                </c:pt>
                <c:pt idx="4148">
                  <c:v>44481.956296608798</c:v>
                </c:pt>
                <c:pt idx="4149">
                  <c:v>44482.024965798613</c:v>
                </c:pt>
                <c:pt idx="4150">
                  <c:v>44482.093634675926</c:v>
                </c:pt>
                <c:pt idx="4151">
                  <c:v>44482.162303611112</c:v>
                </c:pt>
                <c:pt idx="4152">
                  <c:v>44482.230973148151</c:v>
                </c:pt>
                <c:pt idx="4153">
                  <c:v>44482.299642951388</c:v>
                </c:pt>
                <c:pt idx="4154">
                  <c:v>44482.368313101855</c:v>
                </c:pt>
                <c:pt idx="4155">
                  <c:v>44482.436982662039</c:v>
                </c:pt>
                <c:pt idx="4156">
                  <c:v>44482.505651828702</c:v>
                </c:pt>
                <c:pt idx="4157">
                  <c:v>44482.574320902779</c:v>
                </c:pt>
                <c:pt idx="4158">
                  <c:v>44482.642989907406</c:v>
                </c:pt>
                <c:pt idx="4159">
                  <c:v>44482.711659942128</c:v>
                </c:pt>
                <c:pt idx="4160">
                  <c:v>44482.780328657405</c:v>
                </c:pt>
                <c:pt idx="4161">
                  <c:v>44482.848998182868</c:v>
                </c:pt>
                <c:pt idx="4162">
                  <c:v>44482.917667685186</c:v>
                </c:pt>
                <c:pt idx="4163">
                  <c:v>44482.986336979164</c:v>
                </c:pt>
                <c:pt idx="4164">
                  <c:v>44483.055006192131</c:v>
                </c:pt>
                <c:pt idx="4165">
                  <c:v>44483.12367479167</c:v>
                </c:pt>
                <c:pt idx="4166">
                  <c:v>44483.192343923612</c:v>
                </c:pt>
                <c:pt idx="4167">
                  <c:v>44483.261013587966</c:v>
                </c:pt>
                <c:pt idx="4168">
                  <c:v>44483.329683738426</c:v>
                </c:pt>
                <c:pt idx="4169">
                  <c:v>44483.398353634257</c:v>
                </c:pt>
                <c:pt idx="4170">
                  <c:v>44483.467022997684</c:v>
                </c:pt>
                <c:pt idx="4171">
                  <c:v>44483.535692025464</c:v>
                </c:pt>
                <c:pt idx="4172">
                  <c:v>44483.604360937497</c:v>
                </c:pt>
                <c:pt idx="4173">
                  <c:v>44483.67302991898</c:v>
                </c:pt>
                <c:pt idx="4174">
                  <c:v>44483.741698749996</c:v>
                </c:pt>
                <c:pt idx="4175">
                  <c:v>44483.810367743055</c:v>
                </c:pt>
                <c:pt idx="4176">
                  <c:v>44483.879037418985</c:v>
                </c:pt>
                <c:pt idx="4177">
                  <c:v>44483.947706724539</c:v>
                </c:pt>
                <c:pt idx="4178">
                  <c:v>44484.016375879626</c:v>
                </c:pt>
                <c:pt idx="4179">
                  <c:v>44484.085044803243</c:v>
                </c:pt>
                <c:pt idx="4180">
                  <c:v>44484.153713541666</c:v>
                </c:pt>
                <c:pt idx="4181">
                  <c:v>44484.222382905093</c:v>
                </c:pt>
                <c:pt idx="4182">
                  <c:v>44484.291052546294</c:v>
                </c:pt>
                <c:pt idx="4183">
                  <c:v>44484.359722650464</c:v>
                </c:pt>
                <c:pt idx="4184">
                  <c:v>44484.428392164351</c:v>
                </c:pt>
                <c:pt idx="4185">
                  <c:v>44484.497061307869</c:v>
                </c:pt>
                <c:pt idx="4186">
                  <c:v>44484.565730289352</c:v>
                </c:pt>
                <c:pt idx="4187">
                  <c:v>44484.634399201386</c:v>
                </c:pt>
                <c:pt idx="4188">
                  <c:v>44484.703068171293</c:v>
                </c:pt>
                <c:pt idx="4189">
                  <c:v>44484.771736828705</c:v>
                </c:pt>
                <c:pt idx="4190">
                  <c:v>44484.840406215277</c:v>
                </c:pt>
                <c:pt idx="4191">
                  <c:v>44484.909075706018</c:v>
                </c:pt>
                <c:pt idx="4192">
                  <c:v>44484.97774490741</c:v>
                </c:pt>
                <c:pt idx="4193">
                  <c:v>44485.046414062497</c:v>
                </c:pt>
                <c:pt idx="4194">
                  <c:v>44485.11508265046</c:v>
                </c:pt>
                <c:pt idx="4195">
                  <c:v>44485.183751689816</c:v>
                </c:pt>
                <c:pt idx="4196">
                  <c:v>44485.25242128472</c:v>
                </c:pt>
                <c:pt idx="4197">
                  <c:v>44485.321091307873</c:v>
                </c:pt>
                <c:pt idx="4198">
                  <c:v>44485.389761261576</c:v>
                </c:pt>
                <c:pt idx="4199">
                  <c:v>44485.458430648148</c:v>
                </c:pt>
                <c:pt idx="4200">
                  <c:v>44485.527099641207</c:v>
                </c:pt>
                <c:pt idx="4201">
                  <c:v>44485.595768541665</c:v>
                </c:pt>
                <c:pt idx="4202">
                  <c:v>44485.664437500003</c:v>
                </c:pt>
                <c:pt idx="4203">
                  <c:v>44485.73310636574</c:v>
                </c:pt>
                <c:pt idx="4204">
                  <c:v>44485.801775173612</c:v>
                </c:pt>
                <c:pt idx="4205">
                  <c:v>44485.870444780092</c:v>
                </c:pt>
                <c:pt idx="4206">
                  <c:v>44485.939114097222</c:v>
                </c:pt>
                <c:pt idx="4207">
                  <c:v>44486.007783252317</c:v>
                </c:pt>
                <c:pt idx="4208">
                  <c:v>44486.076452222223</c:v>
                </c:pt>
                <c:pt idx="4209">
                  <c:v>44486.14512079861</c:v>
                </c:pt>
                <c:pt idx="4210">
                  <c:v>44486.213790011578</c:v>
                </c:pt>
                <c:pt idx="4211">
                  <c:v>44486.282459560185</c:v>
                </c:pt>
                <c:pt idx="4212">
                  <c:v>44486.351129629627</c:v>
                </c:pt>
                <c:pt idx="4213">
                  <c:v>44486.419799143521</c:v>
                </c:pt>
                <c:pt idx="4214">
                  <c:v>44486.488468263888</c:v>
                </c:pt>
                <c:pt idx="4215">
                  <c:v>44486.557137175929</c:v>
                </c:pt>
                <c:pt idx="4216">
                  <c:v>44486.625806018521</c:v>
                </c:pt>
                <c:pt idx="4217">
                  <c:v>44486.69447490741</c:v>
                </c:pt>
                <c:pt idx="4218">
                  <c:v>44486.763143530094</c:v>
                </c:pt>
                <c:pt idx="4219">
                  <c:v>44486.831812766206</c:v>
                </c:pt>
                <c:pt idx="4220">
                  <c:v>44486.900482280093</c:v>
                </c:pt>
                <c:pt idx="4221">
                  <c:v>44486.969151400466</c:v>
                </c:pt>
                <c:pt idx="4222">
                  <c:v>44487.037820474536</c:v>
                </c:pt>
                <c:pt idx="4223">
                  <c:v>44487.106489097219</c:v>
                </c:pt>
                <c:pt idx="4224">
                  <c:v>44487.175158032405</c:v>
                </c:pt>
                <c:pt idx="4225">
                  <c:v>44487.243827546299</c:v>
                </c:pt>
                <c:pt idx="4226">
                  <c:v>44487.312497395833</c:v>
                </c:pt>
                <c:pt idx="4227">
                  <c:v>44487.381167372689</c:v>
                </c:pt>
                <c:pt idx="4228">
                  <c:v>44487.449836770837</c:v>
                </c:pt>
                <c:pt idx="4229">
                  <c:v>44487.518505763888</c:v>
                </c:pt>
                <c:pt idx="4230">
                  <c:v>44487.587174664353</c:v>
                </c:pt>
                <c:pt idx="4231">
                  <c:v>44487.655843587963</c:v>
                </c:pt>
                <c:pt idx="4232">
                  <c:v>44487.724512465276</c:v>
                </c:pt>
                <c:pt idx="4233">
                  <c:v>44487.793181134257</c:v>
                </c:pt>
                <c:pt idx="4234">
                  <c:v>44487.861850648151</c:v>
                </c:pt>
                <c:pt idx="4235">
                  <c:v>44487.930519965281</c:v>
                </c:pt>
                <c:pt idx="4236">
                  <c:v>44487.999189131944</c:v>
                </c:pt>
                <c:pt idx="4237">
                  <c:v>44488.067858159724</c:v>
                </c:pt>
                <c:pt idx="4238">
                  <c:v>44488.136526620372</c:v>
                </c:pt>
                <c:pt idx="4239">
                  <c:v>44488.205195706018</c:v>
                </c:pt>
                <c:pt idx="4240">
                  <c:v>44488.273865219904</c:v>
                </c:pt>
                <c:pt idx="4241">
                  <c:v>44488.342535277778</c:v>
                </c:pt>
                <c:pt idx="4242">
                  <c:v>44488.411204837961</c:v>
                </c:pt>
                <c:pt idx="4243">
                  <c:v>44488.47987398148</c:v>
                </c:pt>
                <c:pt idx="4244">
                  <c:v>44488.548542847224</c:v>
                </c:pt>
                <c:pt idx="4245">
                  <c:v>44488.617211631943</c:v>
                </c:pt>
                <c:pt idx="4246">
                  <c:v>44488.685880474535</c:v>
                </c:pt>
                <c:pt idx="4247">
                  <c:v>44488.75454908565</c:v>
                </c:pt>
                <c:pt idx="4248">
                  <c:v>44488.823218171296</c:v>
                </c:pt>
                <c:pt idx="4249">
                  <c:v>44488.891887696758</c:v>
                </c:pt>
                <c:pt idx="4250">
                  <c:v>44488.96055679398</c:v>
                </c:pt>
                <c:pt idx="4251">
                  <c:v>44489.029225798608</c:v>
                </c:pt>
                <c:pt idx="4252">
                  <c:v>44489.097894467595</c:v>
                </c:pt>
                <c:pt idx="4253">
                  <c:v>44489.166563275459</c:v>
                </c:pt>
                <c:pt idx="4254">
                  <c:v>44489.235232673615</c:v>
                </c:pt>
                <c:pt idx="4255">
                  <c:v>44489.303902361113</c:v>
                </c:pt>
                <c:pt idx="4256">
                  <c:v>44489.372572326392</c:v>
                </c:pt>
                <c:pt idx="4257">
                  <c:v>44489.441241712964</c:v>
                </c:pt>
                <c:pt idx="4258">
                  <c:v>44489.509910694447</c:v>
                </c:pt>
                <c:pt idx="4259">
                  <c:v>44489.578579583336</c:v>
                </c:pt>
                <c:pt idx="4260">
                  <c:v>44489.647248437497</c:v>
                </c:pt>
                <c:pt idx="4261">
                  <c:v>44489.715918298614</c:v>
                </c:pt>
                <c:pt idx="4262">
                  <c:v>44489.784586863425</c:v>
                </c:pt>
                <c:pt idx="4263">
                  <c:v>44489.853256238428</c:v>
                </c:pt>
                <c:pt idx="4264">
                  <c:v>44489.921925555558</c:v>
                </c:pt>
                <c:pt idx="4265">
                  <c:v>44489.990594699077</c:v>
                </c:pt>
                <c:pt idx="4266">
                  <c:v>44490.059263726849</c:v>
                </c:pt>
                <c:pt idx="4267">
                  <c:v>44490.1279321412</c:v>
                </c:pt>
                <c:pt idx="4268">
                  <c:v>44490.196601122683</c:v>
                </c:pt>
                <c:pt idx="4269">
                  <c:v>44490.265270601849</c:v>
                </c:pt>
                <c:pt idx="4270">
                  <c:v>44490.333940601849</c:v>
                </c:pt>
                <c:pt idx="4271">
                  <c:v>44490.402610266203</c:v>
                </c:pt>
                <c:pt idx="4272">
                  <c:v>44490.471279421297</c:v>
                </c:pt>
                <c:pt idx="4273">
                  <c:v>44490.53994826389</c:v>
                </c:pt>
                <c:pt idx="4274">
                  <c:v>44490.608617002312</c:v>
                </c:pt>
                <c:pt idx="4275">
                  <c:v>44490.677285798614</c:v>
                </c:pt>
                <c:pt idx="4276">
                  <c:v>44490.745954421298</c:v>
                </c:pt>
                <c:pt idx="4277">
                  <c:v>44490.814623321756</c:v>
                </c:pt>
                <c:pt idx="4278">
                  <c:v>44490.88329283565</c:v>
                </c:pt>
                <c:pt idx="4279">
                  <c:v>44490.951961921295</c:v>
                </c:pt>
                <c:pt idx="4280">
                  <c:v>44491.020630902778</c:v>
                </c:pt>
                <c:pt idx="4281">
                  <c:v>44491.089299606479</c:v>
                </c:pt>
                <c:pt idx="4282">
                  <c:v>44491.157968240739</c:v>
                </c:pt>
                <c:pt idx="4283">
                  <c:v>44491.226637500004</c:v>
                </c:pt>
                <c:pt idx="4284">
                  <c:v>44491.29530701389</c:v>
                </c:pt>
                <c:pt idx="4285">
                  <c:v>44491.363976944442</c:v>
                </c:pt>
                <c:pt idx="4286">
                  <c:v>44491.432646284724</c:v>
                </c:pt>
                <c:pt idx="4287">
                  <c:v>44491.501315243055</c:v>
                </c:pt>
                <c:pt idx="4288">
                  <c:v>44491.569984074071</c:v>
                </c:pt>
                <c:pt idx="4289">
                  <c:v>44491.638652835645</c:v>
                </c:pt>
                <c:pt idx="4290">
                  <c:v>44491.707321666669</c:v>
                </c:pt>
                <c:pt idx="4291">
                  <c:v>44491.775990150461</c:v>
                </c:pt>
                <c:pt idx="4292">
                  <c:v>44491.844659409719</c:v>
                </c:pt>
                <c:pt idx="4293">
                  <c:v>44491.913328726849</c:v>
                </c:pt>
                <c:pt idx="4294">
                  <c:v>44491.981997777781</c:v>
                </c:pt>
                <c:pt idx="4295">
                  <c:v>44492.050666770832</c:v>
                </c:pt>
                <c:pt idx="4296">
                  <c:v>44492.119335173615</c:v>
                </c:pt>
                <c:pt idx="4297">
                  <c:v>44492.188004062496</c:v>
                </c:pt>
                <c:pt idx="4298">
                  <c:v>44492.256673506941</c:v>
                </c:pt>
                <c:pt idx="4299">
                  <c:v>44492.325343402779</c:v>
                </c:pt>
                <c:pt idx="4300">
                  <c:v>44492.394013136574</c:v>
                </c:pt>
                <c:pt idx="4301">
                  <c:v>44492.46268232639</c:v>
                </c:pt>
                <c:pt idx="4302">
                  <c:v>44492.531351134261</c:v>
                </c:pt>
                <c:pt idx="4303">
                  <c:v>44492.600019849539</c:v>
                </c:pt>
                <c:pt idx="4304">
                  <c:v>44492.668688634258</c:v>
                </c:pt>
                <c:pt idx="4305">
                  <c:v>44492.737357280093</c:v>
                </c:pt>
                <c:pt idx="4306">
                  <c:v>44492.806025995371</c:v>
                </c:pt>
                <c:pt idx="4307">
                  <c:v>44492.874695451392</c:v>
                </c:pt>
                <c:pt idx="4308">
                  <c:v>44492.943364560182</c:v>
                </c:pt>
                <c:pt idx="4309">
                  <c:v>44493.01203351852</c:v>
                </c:pt>
                <c:pt idx="4310">
                  <c:v>44493.080702280095</c:v>
                </c:pt>
                <c:pt idx="4311">
                  <c:v>44493.149370740743</c:v>
                </c:pt>
                <c:pt idx="4312">
                  <c:v>44493.218039826388</c:v>
                </c:pt>
                <c:pt idx="4313">
                  <c:v>44493.286709224536</c:v>
                </c:pt>
                <c:pt idx="4314">
                  <c:v>44493.355379108798</c:v>
                </c:pt>
                <c:pt idx="4315">
                  <c:v>44493.424048425928</c:v>
                </c:pt>
                <c:pt idx="4316">
                  <c:v>44493.492717361114</c:v>
                </c:pt>
                <c:pt idx="4317">
                  <c:v>44493.561386111112</c:v>
                </c:pt>
                <c:pt idx="4318">
                  <c:v>44493.630054791669</c:v>
                </c:pt>
                <c:pt idx="4319">
                  <c:v>44493.698723530091</c:v>
                </c:pt>
                <c:pt idx="4320">
                  <c:v>44493.767391967594</c:v>
                </c:pt>
                <c:pt idx="4321">
                  <c:v>44493.836061087961</c:v>
                </c:pt>
                <c:pt idx="4322">
                  <c:v>44493.904730393515</c:v>
                </c:pt>
                <c:pt idx="4323">
                  <c:v>44493.973399351853</c:v>
                </c:pt>
                <c:pt idx="4324">
                  <c:v>44494.042068275463</c:v>
                </c:pt>
                <c:pt idx="4325">
                  <c:v>44494.110736678238</c:v>
                </c:pt>
                <c:pt idx="4326">
                  <c:v>44494.179405474541</c:v>
                </c:pt>
                <c:pt idx="4327">
                  <c:v>44494.24807483796</c:v>
                </c:pt>
                <c:pt idx="4328">
                  <c:v>44494.316744571763</c:v>
                </c:pt>
                <c:pt idx="4329">
                  <c:v>44494.385414351855</c:v>
                </c:pt>
                <c:pt idx="4330">
                  <c:v>44494.45408354167</c:v>
                </c:pt>
                <c:pt idx="4331">
                  <c:v>44494.522752337965</c:v>
                </c:pt>
                <c:pt idx="4332">
                  <c:v>44494.591421041667</c:v>
                </c:pt>
                <c:pt idx="4333">
                  <c:v>44494.660089791665</c:v>
                </c:pt>
                <c:pt idx="4334">
                  <c:v>44494.728758472222</c:v>
                </c:pt>
                <c:pt idx="4335">
                  <c:v>44494.797427002311</c:v>
                </c:pt>
                <c:pt idx="4336">
                  <c:v>44494.866096365738</c:v>
                </c:pt>
                <c:pt idx="4337">
                  <c:v>44494.934765474536</c:v>
                </c:pt>
                <c:pt idx="4338">
                  <c:v>44495.003434444443</c:v>
                </c:pt>
                <c:pt idx="4339">
                  <c:v>44495.072103240738</c:v>
                </c:pt>
                <c:pt idx="4340">
                  <c:v>44495.140771562503</c:v>
                </c:pt>
                <c:pt idx="4341">
                  <c:v>44495.209440497689</c:v>
                </c:pt>
                <c:pt idx="4342">
                  <c:v>44495.278109826388</c:v>
                </c:pt>
                <c:pt idx="4343">
                  <c:v>44495.346779687497</c:v>
                </c:pt>
                <c:pt idx="4344">
                  <c:v>44495.415449016204</c:v>
                </c:pt>
                <c:pt idx="4345">
                  <c:v>44495.484117939814</c:v>
                </c:pt>
                <c:pt idx="4346">
                  <c:v>44495.55278662037</c:v>
                </c:pt>
                <c:pt idx="4347">
                  <c:v>44495.621455231485</c:v>
                </c:pt>
                <c:pt idx="4348">
                  <c:v>44495.69012388889</c:v>
                </c:pt>
                <c:pt idx="4349">
                  <c:v>44495.758792291665</c:v>
                </c:pt>
                <c:pt idx="4350">
                  <c:v>44495.827461261571</c:v>
                </c:pt>
                <c:pt idx="4351">
                  <c:v>44495.896130567133</c:v>
                </c:pt>
                <c:pt idx="4352">
                  <c:v>44495.964799467591</c:v>
                </c:pt>
                <c:pt idx="4353">
                  <c:v>44496.033468298614</c:v>
                </c:pt>
                <c:pt idx="4354">
                  <c:v>44496.10213673611</c:v>
                </c:pt>
                <c:pt idx="4355">
                  <c:v>44496.170805405091</c:v>
                </c:pt>
                <c:pt idx="4356">
                  <c:v>44496.239474652779</c:v>
                </c:pt>
                <c:pt idx="4357">
                  <c:v>44496.308144212962</c:v>
                </c:pt>
                <c:pt idx="4358">
                  <c:v>44496.376813981478</c:v>
                </c:pt>
                <c:pt idx="4359">
                  <c:v>44496.445483171294</c:v>
                </c:pt>
                <c:pt idx="4360">
                  <c:v>44496.514151944444</c:v>
                </c:pt>
                <c:pt idx="4361">
                  <c:v>44496.582820636577</c:v>
                </c:pt>
                <c:pt idx="4362">
                  <c:v>44496.651489317126</c:v>
                </c:pt>
                <c:pt idx="4363">
                  <c:v>44496.720157997683</c:v>
                </c:pt>
                <c:pt idx="4364">
                  <c:v>44496.788826388889</c:v>
                </c:pt>
                <c:pt idx="4365">
                  <c:v>44496.857495625001</c:v>
                </c:pt>
                <c:pt idx="4366">
                  <c:v>44496.926164745368</c:v>
                </c:pt>
                <c:pt idx="4367">
                  <c:v>44496.99483369213</c:v>
                </c:pt>
                <c:pt idx="4368">
                  <c:v>44497.063502511577</c:v>
                </c:pt>
                <c:pt idx="4369">
                  <c:v>44497.132170729164</c:v>
                </c:pt>
                <c:pt idx="4370">
                  <c:v>44497.200839548612</c:v>
                </c:pt>
                <c:pt idx="4371">
                  <c:v>44497.26950884259</c:v>
                </c:pt>
                <c:pt idx="4372">
                  <c:v>44497.33817865741</c:v>
                </c:pt>
                <c:pt idx="4373">
                  <c:v>44497.406848055558</c:v>
                </c:pt>
                <c:pt idx="4374">
                  <c:v>44497.475516990744</c:v>
                </c:pt>
                <c:pt idx="4375">
                  <c:v>44497.544185625004</c:v>
                </c:pt>
                <c:pt idx="4376">
                  <c:v>44497.612854178238</c:v>
                </c:pt>
                <c:pt idx="4377">
                  <c:v>44497.681522777777</c:v>
                </c:pt>
                <c:pt idx="4378">
                  <c:v>44497.750191180552</c:v>
                </c:pt>
                <c:pt idx="4379">
                  <c:v>44497.818859953702</c:v>
                </c:pt>
                <c:pt idx="4380">
                  <c:v>44497.887529259257</c:v>
                </c:pt>
                <c:pt idx="4381">
                  <c:v>44497.956198136577</c:v>
                </c:pt>
                <c:pt idx="4382">
                  <c:v>44498.02486690972</c:v>
                </c:pt>
                <c:pt idx="4383">
                  <c:v>44498.093535370368</c:v>
                </c:pt>
                <c:pt idx="4384">
                  <c:v>44498.162203877313</c:v>
                </c:pt>
                <c:pt idx="4385">
                  <c:v>44498.230872997687</c:v>
                </c:pt>
                <c:pt idx="4386">
                  <c:v>44498.299542372682</c:v>
                </c:pt>
                <c:pt idx="4387">
                  <c:v>44498.368212106485</c:v>
                </c:pt>
                <c:pt idx="4388">
                  <c:v>44498.436881250003</c:v>
                </c:pt>
                <c:pt idx="4389">
                  <c:v>44498.505550000002</c:v>
                </c:pt>
                <c:pt idx="4390">
                  <c:v>44498.57421864583</c:v>
                </c:pt>
                <c:pt idx="4391">
                  <c:v>44498.642887233793</c:v>
                </c:pt>
                <c:pt idx="4392">
                  <c:v>44498.711555868053</c:v>
                </c:pt>
                <c:pt idx="4393">
                  <c:v>44498.780224166665</c:v>
                </c:pt>
                <c:pt idx="4394">
                  <c:v>44498.848893275463</c:v>
                </c:pt>
                <c:pt idx="4395">
                  <c:v>44498.917562361108</c:v>
                </c:pt>
                <c:pt idx="4396">
                  <c:v>44498.986231238428</c:v>
                </c:pt>
                <c:pt idx="4397">
                  <c:v>44499.054900034724</c:v>
                </c:pt>
                <c:pt idx="4398">
                  <c:v>44499.12356821759</c:v>
                </c:pt>
                <c:pt idx="4399">
                  <c:v>44499.192236932868</c:v>
                </c:pt>
                <c:pt idx="4400">
                  <c:v>44499.260906180556</c:v>
                </c:pt>
                <c:pt idx="4401">
                  <c:v>44499.329575914351</c:v>
                </c:pt>
                <c:pt idx="4402">
                  <c:v>44499.398245393517</c:v>
                </c:pt>
                <c:pt idx="4403">
                  <c:v>44499.466914340279</c:v>
                </c:pt>
                <c:pt idx="4404">
                  <c:v>44499.535582951386</c:v>
                </c:pt>
                <c:pt idx="4405">
                  <c:v>44499.604251446763</c:v>
                </c:pt>
                <c:pt idx="4406">
                  <c:v>44499.672920011573</c:v>
                </c:pt>
                <c:pt idx="4407">
                  <c:v>44499.741588425924</c:v>
                </c:pt>
                <c:pt idx="4408">
                  <c:v>44499.810257002318</c:v>
                </c:pt>
                <c:pt idx="4409">
                  <c:v>44499.878926261576</c:v>
                </c:pt>
                <c:pt idx="4410">
                  <c:v>44499.947595138889</c:v>
                </c:pt>
                <c:pt idx="4411">
                  <c:v>44500.016263877318</c:v>
                </c:pt>
                <c:pt idx="4412">
                  <c:v>44500.084932384256</c:v>
                </c:pt>
                <c:pt idx="4413">
                  <c:v>44500.15360070602</c:v>
                </c:pt>
                <c:pt idx="4414">
                  <c:v>44500.222269652775</c:v>
                </c:pt>
                <c:pt idx="4415">
                  <c:v>44500.290938877311</c:v>
                </c:pt>
                <c:pt idx="4416">
                  <c:v>44500.359608553241</c:v>
                </c:pt>
                <c:pt idx="4417">
                  <c:v>44500.428277650462</c:v>
                </c:pt>
                <c:pt idx="4418">
                  <c:v>44500.49694636574</c:v>
                </c:pt>
                <c:pt idx="4419">
                  <c:v>44500.565614930558</c:v>
                </c:pt>
                <c:pt idx="4420">
                  <c:v>44500.634283425927</c:v>
                </c:pt>
                <c:pt idx="4421">
                  <c:v>44500.702951979169</c:v>
                </c:pt>
                <c:pt idx="4422">
                  <c:v>44500.771620208332</c:v>
                </c:pt>
                <c:pt idx="4423">
                  <c:v>44500.840289178239</c:v>
                </c:pt>
                <c:pt idx="4424">
                  <c:v>44500.908958252316</c:v>
                </c:pt>
                <c:pt idx="4425">
                  <c:v>44500.977627025466</c:v>
                </c:pt>
                <c:pt idx="4426">
                  <c:v>44501.046295752312</c:v>
                </c:pt>
                <c:pt idx="4427">
                  <c:v>44501.11496392361</c:v>
                </c:pt>
                <c:pt idx="4428">
                  <c:v>44501.183632546294</c:v>
                </c:pt>
                <c:pt idx="4429">
                  <c:v>44501.25230172454</c:v>
                </c:pt>
                <c:pt idx="4430">
                  <c:v>44501.320971307869</c:v>
                </c:pt>
                <c:pt idx="4431">
                  <c:v>44501.389640844907</c:v>
                </c:pt>
                <c:pt idx="4432">
                  <c:v>44501.458309803238</c:v>
                </c:pt>
                <c:pt idx="4433">
                  <c:v>44501.526978379632</c:v>
                </c:pt>
                <c:pt idx="4434">
                  <c:v>44501.595646863425</c:v>
                </c:pt>
                <c:pt idx="4435">
                  <c:v>44501.664315393522</c:v>
                </c:pt>
                <c:pt idx="4436">
                  <c:v>44501.732983831018</c:v>
                </c:pt>
                <c:pt idx="4437">
                  <c:v>44501.801652222224</c:v>
                </c:pt>
                <c:pt idx="4438">
                  <c:v>44501.870321400464</c:v>
                </c:pt>
                <c:pt idx="4439">
                  <c:v>44501.938990289353</c:v>
                </c:pt>
                <c:pt idx="4440">
                  <c:v>44502.007659027775</c:v>
                </c:pt>
                <c:pt idx="4441">
                  <c:v>44502.076327569448</c:v>
                </c:pt>
                <c:pt idx="4442">
                  <c:v>44502.14499572917</c:v>
                </c:pt>
                <c:pt idx="4443">
                  <c:v>44502.213664513889</c:v>
                </c:pt>
                <c:pt idx="4444">
                  <c:v>44502.282333634263</c:v>
                </c:pt>
                <c:pt idx="4445">
                  <c:v>44502.351003275464</c:v>
                </c:pt>
                <c:pt idx="4446">
                  <c:v>44502.419672372685</c:v>
                </c:pt>
                <c:pt idx="4447">
                  <c:v>44502.488341064818</c:v>
                </c:pt>
                <c:pt idx="4448">
                  <c:v>44502.557009548611</c:v>
                </c:pt>
                <c:pt idx="4449">
                  <c:v>44502.625677962962</c:v>
                </c:pt>
                <c:pt idx="4450">
                  <c:v>44502.694346435186</c:v>
                </c:pt>
                <c:pt idx="4451">
                  <c:v>44502.763014629629</c:v>
                </c:pt>
                <c:pt idx="4452">
                  <c:v>44502.831683449076</c:v>
                </c:pt>
                <c:pt idx="4453">
                  <c:v>44502.900352523146</c:v>
                </c:pt>
                <c:pt idx="4454">
                  <c:v>44502.969021226854</c:v>
                </c:pt>
                <c:pt idx="4455">
                  <c:v>44503.037689884259</c:v>
                </c:pt>
                <c:pt idx="4456">
                  <c:v>44503.106358067133</c:v>
                </c:pt>
                <c:pt idx="4457">
                  <c:v>44503.175026585646</c:v>
                </c:pt>
                <c:pt idx="4458">
                  <c:v>44503.243695671299</c:v>
                </c:pt>
                <c:pt idx="4459">
                  <c:v>44503.312365092592</c:v>
                </c:pt>
                <c:pt idx="4460">
                  <c:v>44503.381034641206</c:v>
                </c:pt>
                <c:pt idx="4461">
                  <c:v>44503.449703611113</c:v>
                </c:pt>
                <c:pt idx="4462">
                  <c:v>44503.518372175924</c:v>
                </c:pt>
                <c:pt idx="4463">
                  <c:v>44503.587040659724</c:v>
                </c:pt>
                <c:pt idx="4464">
                  <c:v>44503.655709155093</c:v>
                </c:pt>
                <c:pt idx="4465">
                  <c:v>44503.724377615741</c:v>
                </c:pt>
                <c:pt idx="4466">
                  <c:v>44503.793045844905</c:v>
                </c:pt>
                <c:pt idx="4467">
                  <c:v>44503.861714930557</c:v>
                </c:pt>
                <c:pt idx="4468">
                  <c:v>44503.930383831015</c:v>
                </c:pt>
                <c:pt idx="4469">
                  <c:v>44503.999052569445</c:v>
                </c:pt>
                <c:pt idx="4470">
                  <c:v>44504.067721168984</c:v>
                </c:pt>
                <c:pt idx="4471">
                  <c:v>44504.136389212959</c:v>
                </c:pt>
                <c:pt idx="4472">
                  <c:v>44504.205057870371</c:v>
                </c:pt>
                <c:pt idx="4473">
                  <c:v>44504.273726956017</c:v>
                </c:pt>
                <c:pt idx="4474">
                  <c:v>44504.342396585649</c:v>
                </c:pt>
                <c:pt idx="4475">
                  <c:v>44504.411065729168</c:v>
                </c:pt>
                <c:pt idx="4476">
                  <c:v>44504.479734444445</c:v>
                </c:pt>
                <c:pt idx="4477">
                  <c:v>44504.548402881941</c:v>
                </c:pt>
                <c:pt idx="4478">
                  <c:v>44504.617071238426</c:v>
                </c:pt>
                <c:pt idx="4479">
                  <c:v>44504.685739652778</c:v>
                </c:pt>
                <c:pt idx="4480">
                  <c:v>44504.754407835651</c:v>
                </c:pt>
                <c:pt idx="4481">
                  <c:v>44504.823076493056</c:v>
                </c:pt>
                <c:pt idx="4482">
                  <c:v>44504.891745601853</c:v>
                </c:pt>
                <c:pt idx="4483">
                  <c:v>44504.960414270834</c:v>
                </c:pt>
                <c:pt idx="4484">
                  <c:v>44505.029082858797</c:v>
                </c:pt>
                <c:pt idx="4485">
                  <c:v>44505.09775108796</c:v>
                </c:pt>
                <c:pt idx="4486">
                  <c:v>44505.166419479167</c:v>
                </c:pt>
                <c:pt idx="4487">
                  <c:v>44505.235088460649</c:v>
                </c:pt>
                <c:pt idx="4488">
                  <c:v>44505.303757719907</c:v>
                </c:pt>
                <c:pt idx="4489">
                  <c:v>44505.372427256945</c:v>
                </c:pt>
                <c:pt idx="4490">
                  <c:v>44505.441096215276</c:v>
                </c:pt>
                <c:pt idx="4491">
                  <c:v>44505.509764768518</c:v>
                </c:pt>
                <c:pt idx="4492">
                  <c:v>44505.578433240742</c:v>
                </c:pt>
                <c:pt idx="4493">
                  <c:v>44505.647101666669</c:v>
                </c:pt>
                <c:pt idx="4494">
                  <c:v>44505.715770127317</c:v>
                </c:pt>
                <c:pt idx="4495">
                  <c:v>44505.784438263887</c:v>
                </c:pt>
                <c:pt idx="4496">
                  <c:v>44505.853107233794</c:v>
                </c:pt>
                <c:pt idx="4497">
                  <c:v>44505.921776134259</c:v>
                </c:pt>
                <c:pt idx="4498">
                  <c:v>44505.990444849536</c:v>
                </c:pt>
                <c:pt idx="4499">
                  <c:v>44506.059113460651</c:v>
                </c:pt>
                <c:pt idx="4500">
                  <c:v>44506.127781446761</c:v>
                </c:pt>
                <c:pt idx="4501">
                  <c:v>44506.196450023148</c:v>
                </c:pt>
                <c:pt idx="4502">
                  <c:v>44506.265119085649</c:v>
                </c:pt>
                <c:pt idx="4503">
                  <c:v>44506.333788668984</c:v>
                </c:pt>
                <c:pt idx="4504">
                  <c:v>44506.402457905089</c:v>
                </c:pt>
                <c:pt idx="4505">
                  <c:v>44506.471126643519</c:v>
                </c:pt>
                <c:pt idx="4506">
                  <c:v>44506.539795069446</c:v>
                </c:pt>
                <c:pt idx="4507">
                  <c:v>44506.608463391203</c:v>
                </c:pt>
                <c:pt idx="4508">
                  <c:v>44506.677131770834</c:v>
                </c:pt>
                <c:pt idx="4509">
                  <c:v>44506.745799965276</c:v>
                </c:pt>
                <c:pt idx="4510">
                  <c:v>44506.814468449076</c:v>
                </c:pt>
                <c:pt idx="4511">
                  <c:v>44506.883137546298</c:v>
                </c:pt>
                <c:pt idx="4512">
                  <c:v>44506.951806215278</c:v>
                </c:pt>
                <c:pt idx="4513">
                  <c:v>44507.02047476852</c:v>
                </c:pt>
                <c:pt idx="4514">
                  <c:v>44507.089143055557</c:v>
                </c:pt>
                <c:pt idx="4515">
                  <c:v>44507.157811273151</c:v>
                </c:pt>
                <c:pt idx="4516">
                  <c:v>44507.226480104167</c:v>
                </c:pt>
                <c:pt idx="4517">
                  <c:v>44507.295149212965</c:v>
                </c:pt>
                <c:pt idx="4518">
                  <c:v>44507.363818715276</c:v>
                </c:pt>
                <c:pt idx="4519">
                  <c:v>44507.432487638886</c:v>
                </c:pt>
                <c:pt idx="4520">
                  <c:v>44507.501156168983</c:v>
                </c:pt>
                <c:pt idx="4521">
                  <c:v>44507.569824583334</c:v>
                </c:pt>
                <c:pt idx="4522">
                  <c:v>44507.638492928243</c:v>
                </c:pt>
                <c:pt idx="4523">
                  <c:v>44507.707161331018</c:v>
                </c:pt>
                <c:pt idx="4524">
                  <c:v>44507.775829398146</c:v>
                </c:pt>
                <c:pt idx="4525">
                  <c:v>44507.844498229169</c:v>
                </c:pt>
                <c:pt idx="4526">
                  <c:v>44507.913167118058</c:v>
                </c:pt>
                <c:pt idx="4527">
                  <c:v>44507.981835752318</c:v>
                </c:pt>
                <c:pt idx="4528">
                  <c:v>44508.050504317129</c:v>
                </c:pt>
                <c:pt idx="4529">
                  <c:v>44508.119172303239</c:v>
                </c:pt>
                <c:pt idx="4530">
                  <c:v>44508.187840775463</c:v>
                </c:pt>
                <c:pt idx="4531">
                  <c:v>44508.256509791667</c:v>
                </c:pt>
                <c:pt idx="4532">
                  <c:v>44508.325179259256</c:v>
                </c:pt>
                <c:pt idx="4533">
                  <c:v>44508.393848564818</c:v>
                </c:pt>
                <c:pt idx="4534">
                  <c:v>44508.462518194443</c:v>
                </c:pt>
                <c:pt idx="4535">
                  <c:v>44508.531187511573</c:v>
                </c:pt>
                <c:pt idx="4536">
                  <c:v>44508.599856724541</c:v>
                </c:pt>
                <c:pt idx="4537">
                  <c:v>44508.668526006943</c:v>
                </c:pt>
                <c:pt idx="4538">
                  <c:v>44508.737195150461</c:v>
                </c:pt>
                <c:pt idx="4539">
                  <c:v>44508.805864363429</c:v>
                </c:pt>
                <c:pt idx="4540">
                  <c:v>44508.874534317132</c:v>
                </c:pt>
                <c:pt idx="4541">
                  <c:v>44508.943203923613</c:v>
                </c:pt>
                <c:pt idx="4542">
                  <c:v>44509.011873391202</c:v>
                </c:pt>
                <c:pt idx="4543">
                  <c:v>44509.080542638891</c:v>
                </c:pt>
                <c:pt idx="4544">
                  <c:v>44509.149211597221</c:v>
                </c:pt>
                <c:pt idx="4545">
                  <c:v>44509.217881180557</c:v>
                </c:pt>
                <c:pt idx="4546">
                  <c:v>44509.286551076388</c:v>
                </c:pt>
                <c:pt idx="4547">
                  <c:v>44509.355221458332</c:v>
                </c:pt>
                <c:pt idx="4548">
                  <c:v>44509.423891273145</c:v>
                </c:pt>
                <c:pt idx="4549">
                  <c:v>44509.492560706021</c:v>
                </c:pt>
                <c:pt idx="4550">
                  <c:v>44509.561229953702</c:v>
                </c:pt>
                <c:pt idx="4551">
                  <c:v>44509.629899120373</c:v>
                </c:pt>
                <c:pt idx="4552">
                  <c:v>44509.698568356478</c:v>
                </c:pt>
                <c:pt idx="4553">
                  <c:v>44509.767237291664</c:v>
                </c:pt>
                <c:pt idx="4554">
                  <c:v>44509.835906898152</c:v>
                </c:pt>
                <c:pt idx="4555">
                  <c:v>44509.904576701389</c:v>
                </c:pt>
                <c:pt idx="4556">
                  <c:v>44509.973246157409</c:v>
                </c:pt>
                <c:pt idx="4557">
                  <c:v>44510.041915567126</c:v>
                </c:pt>
                <c:pt idx="4558">
                  <c:v>44510.110584467591</c:v>
                </c:pt>
                <c:pt idx="4559">
                  <c:v>44510.17925375</c:v>
                </c:pt>
                <c:pt idx="4560">
                  <c:v>44510.247923599534</c:v>
                </c:pt>
                <c:pt idx="4561">
                  <c:v>44510.316593831019</c:v>
                </c:pt>
                <c:pt idx="4562">
                  <c:v>44510.385264097225</c:v>
                </c:pt>
                <c:pt idx="4563">
                  <c:v>44510.453933784724</c:v>
                </c:pt>
                <c:pt idx="4564">
                  <c:v>44510.522603078702</c:v>
                </c:pt>
                <c:pt idx="4565">
                  <c:v>44510.591272268517</c:v>
                </c:pt>
                <c:pt idx="4566">
                  <c:v>44510.659941504629</c:v>
                </c:pt>
                <c:pt idx="4567">
                  <c:v>44510.728610671293</c:v>
                </c:pt>
                <c:pt idx="4568">
                  <c:v>44510.797279699073</c:v>
                </c:pt>
                <c:pt idx="4569">
                  <c:v>44510.865949548614</c:v>
                </c:pt>
                <c:pt idx="4570">
                  <c:v>44510.934619155094</c:v>
                </c:pt>
                <c:pt idx="4571">
                  <c:v>44511.003288611108</c:v>
                </c:pt>
                <c:pt idx="4572">
                  <c:v>44511.071957893517</c:v>
                </c:pt>
                <c:pt idx="4573">
                  <c:v>44511.140626701388</c:v>
                </c:pt>
                <c:pt idx="4574">
                  <c:v>44511.209296122688</c:v>
                </c:pt>
                <c:pt idx="4575">
                  <c:v>44511.277965937501</c:v>
                </c:pt>
                <c:pt idx="4576">
                  <c:v>44511.346636284725</c:v>
                </c:pt>
                <c:pt idx="4577">
                  <c:v>44511.415306111114</c:v>
                </c:pt>
                <c:pt idx="4578">
                  <c:v>44511.48397552083</c:v>
                </c:pt>
                <c:pt idx="4579">
                  <c:v>44511.552644687501</c:v>
                </c:pt>
                <c:pt idx="4580">
                  <c:v>44511.621313784723</c:v>
                </c:pt>
                <c:pt idx="4581">
                  <c:v>44511.689982928241</c:v>
                </c:pt>
                <c:pt idx="4582">
                  <c:v>44511.758651828706</c:v>
                </c:pt>
                <c:pt idx="4583">
                  <c:v>44511.827321273151</c:v>
                </c:pt>
                <c:pt idx="4584">
                  <c:v>44511.895991076388</c:v>
                </c:pt>
                <c:pt idx="4585">
                  <c:v>44511.96466046296</c:v>
                </c:pt>
                <c:pt idx="4586">
                  <c:v>44512.03332978009</c:v>
                </c:pt>
                <c:pt idx="4587">
                  <c:v>44512.101998692131</c:v>
                </c:pt>
                <c:pt idx="4588">
                  <c:v>44512.170667858794</c:v>
                </c:pt>
                <c:pt idx="4589">
                  <c:v>44512.239337592589</c:v>
                </c:pt>
                <c:pt idx="4590">
                  <c:v>44512.308007638887</c:v>
                </c:pt>
                <c:pt idx="4591">
                  <c:v>44512.376677893517</c:v>
                </c:pt>
                <c:pt idx="4592">
                  <c:v>44512.445347569446</c:v>
                </c:pt>
                <c:pt idx="4593">
                  <c:v>44512.514016828703</c:v>
                </c:pt>
                <c:pt idx="4594">
                  <c:v>44512.582686006943</c:v>
                </c:pt>
                <c:pt idx="4595">
                  <c:v>44512.651355162037</c:v>
                </c:pt>
                <c:pt idx="4596">
                  <c:v>44512.720024340277</c:v>
                </c:pt>
                <c:pt idx="4597">
                  <c:v>44512.78869321759</c:v>
                </c:pt>
                <c:pt idx="4598">
                  <c:v>44512.857362939816</c:v>
                </c:pt>
                <c:pt idx="4599">
                  <c:v>44512.926032546296</c:v>
                </c:pt>
                <c:pt idx="4600">
                  <c:v>44512.994701979165</c:v>
                </c:pt>
                <c:pt idx="4601">
                  <c:v>44513.063371284719</c:v>
                </c:pt>
                <c:pt idx="4602">
                  <c:v>44513.132039988428</c:v>
                </c:pt>
                <c:pt idx="4603">
                  <c:v>44513.200709293982</c:v>
                </c:pt>
                <c:pt idx="4604">
                  <c:v>44513.269379074074</c:v>
                </c:pt>
                <c:pt idx="4605">
                  <c:v>44513.338049386577</c:v>
                </c:pt>
                <c:pt idx="4606">
                  <c:v>44513.406719259256</c:v>
                </c:pt>
                <c:pt idx="4607">
                  <c:v>44513.475388692132</c:v>
                </c:pt>
                <c:pt idx="4608">
                  <c:v>44513.544057812498</c:v>
                </c:pt>
                <c:pt idx="4609">
                  <c:v>44513.612726851854</c:v>
                </c:pt>
                <c:pt idx="4610">
                  <c:v>44513.681395937499</c:v>
                </c:pt>
                <c:pt idx="4611">
                  <c:v>44513.750064826389</c:v>
                </c:pt>
                <c:pt idx="4612">
                  <c:v>44513.818734085646</c:v>
                </c:pt>
                <c:pt idx="4613">
                  <c:v>44513.887403877314</c:v>
                </c:pt>
                <c:pt idx="4614">
                  <c:v>44513.956073240741</c:v>
                </c:pt>
                <c:pt idx="4615">
                  <c:v>44514.024742511574</c:v>
                </c:pt>
                <c:pt idx="4616">
                  <c:v>44514.093411458336</c:v>
                </c:pt>
                <c:pt idx="4617">
                  <c:v>44514.162080462964</c:v>
                </c:pt>
                <c:pt idx="4618">
                  <c:v>44514.230750069444</c:v>
                </c:pt>
                <c:pt idx="4619">
                  <c:v>44514.299419930554</c:v>
                </c:pt>
                <c:pt idx="4620">
                  <c:v>44514.368090150463</c:v>
                </c:pt>
                <c:pt idx="4621">
                  <c:v>44514.436759780096</c:v>
                </c:pt>
                <c:pt idx="4622">
                  <c:v>44514.505429016201</c:v>
                </c:pt>
                <c:pt idx="4623">
                  <c:v>44514.57409814815</c:v>
                </c:pt>
                <c:pt idx="4624">
                  <c:v>44514.642767233796</c:v>
                </c:pt>
                <c:pt idx="4625">
                  <c:v>44514.711436365738</c:v>
                </c:pt>
                <c:pt idx="4626">
                  <c:v>44514.780105150465</c:v>
                </c:pt>
                <c:pt idx="4627">
                  <c:v>44514.848774745369</c:v>
                </c:pt>
                <c:pt idx="4628">
                  <c:v>44514.917444328705</c:v>
                </c:pt>
                <c:pt idx="4629">
                  <c:v>44514.986113703701</c:v>
                </c:pt>
                <c:pt idx="4630">
                  <c:v>44515.05478298611</c:v>
                </c:pt>
                <c:pt idx="4631">
                  <c:v>44515.123451666666</c:v>
                </c:pt>
                <c:pt idx="4632">
                  <c:v>44515.192120879627</c:v>
                </c:pt>
                <c:pt idx="4633">
                  <c:v>44515.260790613429</c:v>
                </c:pt>
                <c:pt idx="4634">
                  <c:v>44515.329460833331</c:v>
                </c:pt>
                <c:pt idx="4635">
                  <c:v>44515.398130810187</c:v>
                </c:pt>
                <c:pt idx="4636">
                  <c:v>44515.466800254631</c:v>
                </c:pt>
                <c:pt idx="4637">
                  <c:v>44515.535469351853</c:v>
                </c:pt>
                <c:pt idx="4638">
                  <c:v>44515.604138344905</c:v>
                </c:pt>
                <c:pt idx="4639">
                  <c:v>44515.672807407405</c:v>
                </c:pt>
                <c:pt idx="4640">
                  <c:v>44515.74147630787</c:v>
                </c:pt>
                <c:pt idx="4641">
                  <c:v>44515.810145393516</c:v>
                </c:pt>
                <c:pt idx="4642">
                  <c:v>44515.878815138887</c:v>
                </c:pt>
                <c:pt idx="4643">
                  <c:v>44515.94748451389</c:v>
                </c:pt>
                <c:pt idx="4644">
                  <c:v>44516.016153750003</c:v>
                </c:pt>
                <c:pt idx="4645">
                  <c:v>44516.08482275463</c:v>
                </c:pt>
                <c:pt idx="4646">
                  <c:v>44516.153491562502</c:v>
                </c:pt>
                <c:pt idx="4647">
                  <c:v>44516.222161018515</c:v>
                </c:pt>
                <c:pt idx="4648">
                  <c:v>44516.290830740742</c:v>
                </c:pt>
                <c:pt idx="4649">
                  <c:v>44516.359500914354</c:v>
                </c:pt>
                <c:pt idx="4650">
                  <c:v>44516.428170509258</c:v>
                </c:pt>
                <c:pt idx="4651">
                  <c:v>44516.496839722226</c:v>
                </c:pt>
                <c:pt idx="4652">
                  <c:v>44516.565508784719</c:v>
                </c:pt>
                <c:pt idx="4653">
                  <c:v>44516.634177777778</c:v>
                </c:pt>
                <c:pt idx="4654">
                  <c:v>44516.702846828703</c:v>
                </c:pt>
                <c:pt idx="4655">
                  <c:v>44516.771515567132</c:v>
                </c:pt>
                <c:pt idx="4656">
                  <c:v>44516.840185023146</c:v>
                </c:pt>
                <c:pt idx="4657">
                  <c:v>44516.908854606481</c:v>
                </c:pt>
                <c:pt idx="4658">
                  <c:v>44516.977523877315</c:v>
                </c:pt>
                <c:pt idx="4659">
                  <c:v>44517.046193113427</c:v>
                </c:pt>
                <c:pt idx="4660">
                  <c:v>44517.114861782407</c:v>
                </c:pt>
                <c:pt idx="4661">
                  <c:v>44517.183530902781</c:v>
                </c:pt>
                <c:pt idx="4662">
                  <c:v>44517.252200578703</c:v>
                </c:pt>
                <c:pt idx="4663">
                  <c:v>44517.320870671298</c:v>
                </c:pt>
                <c:pt idx="4664">
                  <c:v>44517.389540706019</c:v>
                </c:pt>
                <c:pt idx="4665">
                  <c:v>44517.458210173609</c:v>
                </c:pt>
                <c:pt idx="4666">
                  <c:v>44517.526879247685</c:v>
                </c:pt>
                <c:pt idx="4667">
                  <c:v>44517.595548229168</c:v>
                </c:pt>
                <c:pt idx="4668">
                  <c:v>44517.664217268517</c:v>
                </c:pt>
                <c:pt idx="4669">
                  <c:v>44517.732886215279</c:v>
                </c:pt>
                <c:pt idx="4670">
                  <c:v>44517.801555104168</c:v>
                </c:pt>
                <c:pt idx="4671">
                  <c:v>44517.870224791666</c:v>
                </c:pt>
                <c:pt idx="4672">
                  <c:v>44517.938894178238</c:v>
                </c:pt>
                <c:pt idx="4673">
                  <c:v>44518.00756341435</c:v>
                </c:pt>
                <c:pt idx="4674">
                  <c:v>44518.076232476851</c:v>
                </c:pt>
                <c:pt idx="4675">
                  <c:v>44518.144901122687</c:v>
                </c:pt>
                <c:pt idx="4676">
                  <c:v>44518.213570416665</c:v>
                </c:pt>
                <c:pt idx="4677">
                  <c:v>44518.282240046297</c:v>
                </c:pt>
                <c:pt idx="4678">
                  <c:v>44518.350910196757</c:v>
                </c:pt>
                <c:pt idx="4679">
                  <c:v>44518.419579791669</c:v>
                </c:pt>
                <c:pt idx="4680">
                  <c:v>44518.488248993053</c:v>
                </c:pt>
                <c:pt idx="4681">
                  <c:v>44518.556917986112</c:v>
                </c:pt>
                <c:pt idx="4682">
                  <c:v>44518.625586898146</c:v>
                </c:pt>
                <c:pt idx="4683">
                  <c:v>44518.694255879629</c:v>
                </c:pt>
                <c:pt idx="4684">
                  <c:v>44518.76292458333</c:v>
                </c:pt>
                <c:pt idx="4685">
                  <c:v>44518.831593900461</c:v>
                </c:pt>
                <c:pt idx="4686">
                  <c:v>44518.900263483796</c:v>
                </c:pt>
                <c:pt idx="4687">
                  <c:v>44518.968932696756</c:v>
                </c:pt>
                <c:pt idx="4688">
                  <c:v>44519.037601851851</c:v>
                </c:pt>
                <c:pt idx="4689">
                  <c:v>44519.106270543984</c:v>
                </c:pt>
                <c:pt idx="4690">
                  <c:v>44519.174939560187</c:v>
                </c:pt>
                <c:pt idx="4691">
                  <c:v>44519.243609155092</c:v>
                </c:pt>
                <c:pt idx="4692">
                  <c:v>44519.312279085651</c:v>
                </c:pt>
                <c:pt idx="4693">
                  <c:v>44519.380949143517</c:v>
                </c:pt>
                <c:pt idx="4694">
                  <c:v>44519.449618611114</c:v>
                </c:pt>
                <c:pt idx="4695">
                  <c:v>44519.518287685183</c:v>
                </c:pt>
                <c:pt idx="4696">
                  <c:v>44519.586956666666</c:v>
                </c:pt>
                <c:pt idx="4697">
                  <c:v>44519.655625671294</c:v>
                </c:pt>
                <c:pt idx="4698">
                  <c:v>44519.724294629632</c:v>
                </c:pt>
                <c:pt idx="4699">
                  <c:v>44519.79296337963</c:v>
                </c:pt>
                <c:pt idx="4700">
                  <c:v>44519.861632962966</c:v>
                </c:pt>
                <c:pt idx="4701">
                  <c:v>44519.930302361114</c:v>
                </c:pt>
                <c:pt idx="4702">
                  <c:v>44519.998971608795</c:v>
                </c:pt>
                <c:pt idx="4703">
                  <c:v>44520.067640717592</c:v>
                </c:pt>
                <c:pt idx="4704">
                  <c:v>44520.136309259258</c:v>
                </c:pt>
                <c:pt idx="4705">
                  <c:v>44520.204978425929</c:v>
                </c:pt>
                <c:pt idx="4706">
                  <c:v>44520.273648009257</c:v>
                </c:pt>
                <c:pt idx="4707">
                  <c:v>44520.342318148148</c:v>
                </c:pt>
                <c:pt idx="4708">
                  <c:v>44520.41098778935</c:v>
                </c:pt>
                <c:pt idx="4709">
                  <c:v>44520.479657013886</c:v>
                </c:pt>
                <c:pt idx="4710">
                  <c:v>44520.548325949072</c:v>
                </c:pt>
                <c:pt idx="4711">
                  <c:v>44520.616994814816</c:v>
                </c:pt>
                <c:pt idx="4712">
                  <c:v>44520.685663738426</c:v>
                </c:pt>
                <c:pt idx="4713">
                  <c:v>44520.754332430559</c:v>
                </c:pt>
                <c:pt idx="4714">
                  <c:v>44520.823001585646</c:v>
                </c:pt>
                <c:pt idx="4715">
                  <c:v>44520.891671192127</c:v>
                </c:pt>
                <c:pt idx="4716">
                  <c:v>44520.960340370373</c:v>
                </c:pt>
                <c:pt idx="4717">
                  <c:v>44521.029009456019</c:v>
                </c:pt>
                <c:pt idx="4718">
                  <c:v>44521.097678194441</c:v>
                </c:pt>
                <c:pt idx="4719">
                  <c:v>44521.16634708333</c:v>
                </c:pt>
                <c:pt idx="4720">
                  <c:v>44521.235016562503</c:v>
                </c:pt>
                <c:pt idx="4721">
                  <c:v>44521.303686319443</c:v>
                </c:pt>
                <c:pt idx="4722">
                  <c:v>44521.37235636574</c:v>
                </c:pt>
                <c:pt idx="4723">
                  <c:v>44521.44102583333</c:v>
                </c:pt>
                <c:pt idx="4724">
                  <c:v>44521.509694884262</c:v>
                </c:pt>
                <c:pt idx="4725">
                  <c:v>44521.578363854169</c:v>
                </c:pt>
                <c:pt idx="4726">
                  <c:v>44521.647032777779</c:v>
                </c:pt>
                <c:pt idx="4727">
                  <c:v>44521.71570173611</c:v>
                </c:pt>
                <c:pt idx="4728">
                  <c:v>44521.784370381945</c:v>
                </c:pt>
                <c:pt idx="4729">
                  <c:v>44521.853039849535</c:v>
                </c:pt>
                <c:pt idx="4730">
                  <c:v>44521.921709247683</c:v>
                </c:pt>
                <c:pt idx="4731">
                  <c:v>44521.990378472219</c:v>
                </c:pt>
                <c:pt idx="4732">
                  <c:v>44522.059047581017</c:v>
                </c:pt>
                <c:pt idx="4733">
                  <c:v>44522.127716076386</c:v>
                </c:pt>
                <c:pt idx="4734">
                  <c:v>44522.196385138886</c:v>
                </c:pt>
                <c:pt idx="4735">
                  <c:v>44522.265054710646</c:v>
                </c:pt>
                <c:pt idx="4736">
                  <c:v>44522.333724791664</c:v>
                </c:pt>
                <c:pt idx="4737">
                  <c:v>44522.402394525459</c:v>
                </c:pt>
                <c:pt idx="4738">
                  <c:v>44522.471063761572</c:v>
                </c:pt>
                <c:pt idx="4739">
                  <c:v>44522.539732685182</c:v>
                </c:pt>
                <c:pt idx="4740">
                  <c:v>44522.608401504629</c:v>
                </c:pt>
                <c:pt idx="4741">
                  <c:v>44522.677070381942</c:v>
                </c:pt>
                <c:pt idx="4742">
                  <c:v>44522.745739085651</c:v>
                </c:pt>
                <c:pt idx="4743">
                  <c:v>44522.814408067126</c:v>
                </c:pt>
                <c:pt idx="4744">
                  <c:v>44522.883077662038</c:v>
                </c:pt>
                <c:pt idx="4745">
                  <c:v>44522.951746828701</c:v>
                </c:pt>
                <c:pt idx="4746">
                  <c:v>44523.020415879633</c:v>
                </c:pt>
                <c:pt idx="4747">
                  <c:v>44523.089084664352</c:v>
                </c:pt>
                <c:pt idx="4748">
                  <c:v>44523.157753391206</c:v>
                </c:pt>
                <c:pt idx="4749">
                  <c:v>44523.226422719905</c:v>
                </c:pt>
                <c:pt idx="4750">
                  <c:v>44523.295092326392</c:v>
                </c:pt>
                <c:pt idx="4751">
                  <c:v>44523.363762326386</c:v>
                </c:pt>
                <c:pt idx="4752">
                  <c:v>44523.432431747686</c:v>
                </c:pt>
                <c:pt idx="4753">
                  <c:v>44523.501100787034</c:v>
                </c:pt>
                <c:pt idx="4754">
                  <c:v>44523.569769699076</c:v>
                </c:pt>
                <c:pt idx="4755">
                  <c:v>44523.638438530092</c:v>
                </c:pt>
                <c:pt idx="4756">
                  <c:v>44523.707107442133</c:v>
                </c:pt>
                <c:pt idx="4757">
                  <c:v>44523.775776006943</c:v>
                </c:pt>
                <c:pt idx="4758">
                  <c:v>44523.84444533565</c:v>
                </c:pt>
                <c:pt idx="4759">
                  <c:v>44523.913114733798</c:v>
                </c:pt>
                <c:pt idx="4760">
                  <c:v>44523.98178386574</c:v>
                </c:pt>
                <c:pt idx="4761">
                  <c:v>44524.050452928241</c:v>
                </c:pt>
                <c:pt idx="4762">
                  <c:v>44524.119121412034</c:v>
                </c:pt>
                <c:pt idx="4763">
                  <c:v>44524.187790381948</c:v>
                </c:pt>
                <c:pt idx="4764">
                  <c:v>44524.256459895834</c:v>
                </c:pt>
                <c:pt idx="4765">
                  <c:v>44524.325129872683</c:v>
                </c:pt>
                <c:pt idx="4766">
                  <c:v>44524.393799687503</c:v>
                </c:pt>
                <c:pt idx="4767">
                  <c:v>44524.46246894676</c:v>
                </c:pt>
                <c:pt idx="4768">
                  <c:v>44524.531137847225</c:v>
                </c:pt>
                <c:pt idx="4769">
                  <c:v>44524.599806631944</c:v>
                </c:pt>
                <c:pt idx="4770">
                  <c:v>44524.668475486113</c:v>
                </c:pt>
                <c:pt idx="4771">
                  <c:v>44524.737144212966</c:v>
                </c:pt>
                <c:pt idx="4772">
                  <c:v>44524.805813009261</c:v>
                </c:pt>
                <c:pt idx="4773">
                  <c:v>44524.874482534724</c:v>
                </c:pt>
                <c:pt idx="4774">
                  <c:v>44524.943151712963</c:v>
                </c:pt>
                <c:pt idx="4775">
                  <c:v>44525.011820752312</c:v>
                </c:pt>
                <c:pt idx="4776">
                  <c:v>44525.080489583335</c:v>
                </c:pt>
                <c:pt idx="4777">
                  <c:v>44525.149158125001</c:v>
                </c:pt>
                <c:pt idx="4778">
                  <c:v>44525.217827291664</c:v>
                </c:pt>
                <c:pt idx="4779">
                  <c:v>44525.286496759261</c:v>
                </c:pt>
                <c:pt idx="4780">
                  <c:v>44525.355166724534</c:v>
                </c:pt>
                <c:pt idx="4781">
                  <c:v>44525.423836111113</c:v>
                </c:pt>
                <c:pt idx="4782">
                  <c:v>44525.492505127317</c:v>
                </c:pt>
                <c:pt idx="4783">
                  <c:v>44525.561173946757</c:v>
                </c:pt>
                <c:pt idx="4784">
                  <c:v>44525.629842696762</c:v>
                </c:pt>
                <c:pt idx="4785">
                  <c:v>44525.698511516202</c:v>
                </c:pt>
                <c:pt idx="4786">
                  <c:v>44525.767180023147</c:v>
                </c:pt>
                <c:pt idx="4787">
                  <c:v>44525.835849224539</c:v>
                </c:pt>
                <c:pt idx="4788">
                  <c:v>44525.904518611111</c:v>
                </c:pt>
                <c:pt idx="4789">
                  <c:v>44525.973187638891</c:v>
                </c:pt>
                <c:pt idx="4790">
                  <c:v>44526.041856631942</c:v>
                </c:pt>
                <c:pt idx="4791">
                  <c:v>44526.110525104166</c:v>
                </c:pt>
                <c:pt idx="4792">
                  <c:v>44526.179193981479</c:v>
                </c:pt>
                <c:pt idx="4793">
                  <c:v>44526.247863414355</c:v>
                </c:pt>
                <c:pt idx="4794">
                  <c:v>44526.316533217592</c:v>
                </c:pt>
                <c:pt idx="4795">
                  <c:v>44526.385203067133</c:v>
                </c:pt>
                <c:pt idx="4796">
                  <c:v>44526.453872337966</c:v>
                </c:pt>
                <c:pt idx="4797">
                  <c:v>44526.522541215279</c:v>
                </c:pt>
                <c:pt idx="4798">
                  <c:v>44526.591209988423</c:v>
                </c:pt>
                <c:pt idx="4799">
                  <c:v>44526.65987880787</c:v>
                </c:pt>
                <c:pt idx="4800">
                  <c:v>44526.728547557868</c:v>
                </c:pt>
                <c:pt idx="4801">
                  <c:v>44526.797216168983</c:v>
                </c:pt>
                <c:pt idx="4802">
                  <c:v>44526.865885601852</c:v>
                </c:pt>
                <c:pt idx="4803">
                  <c:v>44526.934554791667</c:v>
                </c:pt>
                <c:pt idx="4804">
                  <c:v>44527.003223831016</c:v>
                </c:pt>
                <c:pt idx="4805">
                  <c:v>44527.07189269676</c:v>
                </c:pt>
                <c:pt idx="4806">
                  <c:v>44527.140561087966</c:v>
                </c:pt>
                <c:pt idx="4807">
                  <c:v>44527.209230092594</c:v>
                </c:pt>
                <c:pt idx="4808">
                  <c:v>44527.277899490742</c:v>
                </c:pt>
                <c:pt idx="4809">
                  <c:v>44527.34656943287</c:v>
                </c:pt>
                <c:pt idx="4810">
                  <c:v>44527.415238831018</c:v>
                </c:pt>
                <c:pt idx="4811">
                  <c:v>44527.483907835645</c:v>
                </c:pt>
                <c:pt idx="4812">
                  <c:v>44527.552576585651</c:v>
                </c:pt>
                <c:pt idx="4813">
                  <c:v>44527.621245254632</c:v>
                </c:pt>
                <c:pt idx="4814">
                  <c:v>44527.689913993054</c:v>
                </c:pt>
                <c:pt idx="4815">
                  <c:v>44527.758582476854</c:v>
                </c:pt>
                <c:pt idx="4816">
                  <c:v>44527.827251504626</c:v>
                </c:pt>
                <c:pt idx="4817">
                  <c:v>44527.895920891206</c:v>
                </c:pt>
                <c:pt idx="4818">
                  <c:v>44527.964589861112</c:v>
                </c:pt>
                <c:pt idx="4819">
                  <c:v>44528.033258773146</c:v>
                </c:pt>
                <c:pt idx="4820">
                  <c:v>44528.101927268515</c:v>
                </c:pt>
                <c:pt idx="4821">
                  <c:v>44528.170596018521</c:v>
                </c:pt>
                <c:pt idx="4822">
                  <c:v>44528.23926534722</c:v>
                </c:pt>
                <c:pt idx="4823">
                  <c:v>44528.307934976852</c:v>
                </c:pt>
                <c:pt idx="4824">
                  <c:v>44528.376604814817</c:v>
                </c:pt>
                <c:pt idx="4825">
                  <c:v>44528.445274074074</c:v>
                </c:pt>
                <c:pt idx="4826">
                  <c:v>44528.513942916667</c:v>
                </c:pt>
                <c:pt idx="4827">
                  <c:v>44528.582611678241</c:v>
                </c:pt>
                <c:pt idx="4828">
                  <c:v>44528.651280428239</c:v>
                </c:pt>
                <c:pt idx="4829">
                  <c:v>44528.719949189814</c:v>
                </c:pt>
                <c:pt idx="4830">
                  <c:v>44528.788617662038</c:v>
                </c:pt>
                <c:pt idx="4831">
                  <c:v>44528.857286967592</c:v>
                </c:pt>
                <c:pt idx="4832">
                  <c:v>44528.925956157407</c:v>
                </c:pt>
                <c:pt idx="4833">
                  <c:v>44528.994625173611</c:v>
                </c:pt>
                <c:pt idx="4834">
                  <c:v>44529.0632940625</c:v>
                </c:pt>
                <c:pt idx="4835">
                  <c:v>44529.131962361113</c:v>
                </c:pt>
                <c:pt idx="4836">
                  <c:v>44529.200631261578</c:v>
                </c:pt>
                <c:pt idx="4837">
                  <c:v>44529.269300624997</c:v>
                </c:pt>
                <c:pt idx="4838">
                  <c:v>44529.337970520835</c:v>
                </c:pt>
                <c:pt idx="4839">
                  <c:v>44529.406639988425</c:v>
                </c:pt>
                <c:pt idx="4840">
                  <c:v>44529.475309004629</c:v>
                </c:pt>
                <c:pt idx="4841">
                  <c:v>44529.54397770833</c:v>
                </c:pt>
                <c:pt idx="4842">
                  <c:v>44529.612646331021</c:v>
                </c:pt>
                <c:pt idx="4843">
                  <c:v>44529.681315011578</c:v>
                </c:pt>
                <c:pt idx="4844">
                  <c:v>44529.749983483794</c:v>
                </c:pt>
                <c:pt idx="4845">
                  <c:v>44529.818652337963</c:v>
                </c:pt>
                <c:pt idx="4846">
                  <c:v>44529.887321712966</c:v>
                </c:pt>
                <c:pt idx="4847">
                  <c:v>44529.955990671297</c:v>
                </c:pt>
                <c:pt idx="4848">
                  <c:v>44530.024659513889</c:v>
                </c:pt>
                <c:pt idx="4849">
                  <c:v>44530.093328055555</c:v>
                </c:pt>
                <c:pt idx="4850">
                  <c:v>44530.161996643517</c:v>
                </c:pt>
                <c:pt idx="4851">
                  <c:v>44530.230665844909</c:v>
                </c:pt>
                <c:pt idx="4852">
                  <c:v>44530.299335300922</c:v>
                </c:pt>
                <c:pt idx="4853">
                  <c:v>44530.368005104167</c:v>
                </c:pt>
                <c:pt idx="4854">
                  <c:v>44530.436674328703</c:v>
                </c:pt>
                <c:pt idx="4855">
                  <c:v>44530.50534314815</c:v>
                </c:pt>
                <c:pt idx="4856">
                  <c:v>44530.574011875004</c:v>
                </c:pt>
                <c:pt idx="4857">
                  <c:v>44530.642680543984</c:v>
                </c:pt>
                <c:pt idx="4858">
                  <c:v>44530.711349259262</c:v>
                </c:pt>
                <c:pt idx="4859">
                  <c:v>44530.780017638892</c:v>
                </c:pt>
                <c:pt idx="4860">
                  <c:v>44530.848686828707</c:v>
                </c:pt>
                <c:pt idx="4861">
                  <c:v>44530.917355995371</c:v>
                </c:pt>
                <c:pt idx="4862">
                  <c:v>44530.986024953701</c:v>
                </c:pt>
                <c:pt idx="4863">
                  <c:v>44531.054693831022</c:v>
                </c:pt>
                <c:pt idx="4864">
                  <c:v>44531.123362094906</c:v>
                </c:pt>
                <c:pt idx="4865">
                  <c:v>44531.192030891201</c:v>
                </c:pt>
                <c:pt idx="4866">
                  <c:v>44531.260700219907</c:v>
                </c:pt>
                <c:pt idx="4867">
                  <c:v>44531.32937003472</c:v>
                </c:pt>
                <c:pt idx="4868">
                  <c:v>44531.39803960648</c:v>
                </c:pt>
                <c:pt idx="4869">
                  <c:v>44531.46670863426</c:v>
                </c:pt>
                <c:pt idx="4870">
                  <c:v>44531.535377326392</c:v>
                </c:pt>
                <c:pt idx="4871">
                  <c:v>44531.604045914355</c:v>
                </c:pt>
                <c:pt idx="4872">
                  <c:v>44531.672714560184</c:v>
                </c:pt>
                <c:pt idx="4873">
                  <c:v>44531.741383067128</c:v>
                </c:pt>
                <c:pt idx="4874">
                  <c:v>44531.810051736109</c:v>
                </c:pt>
                <c:pt idx="4875">
                  <c:v>44531.878721076391</c:v>
                </c:pt>
                <c:pt idx="4876">
                  <c:v>44531.947390046298</c:v>
                </c:pt>
                <c:pt idx="4877">
                  <c:v>44532.016058877314</c:v>
                </c:pt>
                <c:pt idx="4878">
                  <c:v>44532.084727465277</c:v>
                </c:pt>
                <c:pt idx="4879">
                  <c:v>44532.153395879628</c:v>
                </c:pt>
                <c:pt idx="4880">
                  <c:v>44532.222064918984</c:v>
                </c:pt>
                <c:pt idx="4881">
                  <c:v>44532.290734224538</c:v>
                </c:pt>
                <c:pt idx="4882">
                  <c:v>44532.35940400463</c:v>
                </c:pt>
                <c:pt idx="4883">
                  <c:v>44532.428073194445</c:v>
                </c:pt>
                <c:pt idx="4884">
                  <c:v>44532.496742002317</c:v>
                </c:pt>
                <c:pt idx="4885">
                  <c:v>44532.565410659721</c:v>
                </c:pt>
                <c:pt idx="4886">
                  <c:v>44532.634079247684</c:v>
                </c:pt>
                <c:pt idx="4887">
                  <c:v>44532.70274789352</c:v>
                </c:pt>
                <c:pt idx="4888">
                  <c:v>44532.771416226853</c:v>
                </c:pt>
                <c:pt idx="4889">
                  <c:v>44532.840085289354</c:v>
                </c:pt>
                <c:pt idx="4890">
                  <c:v>44532.908754456017</c:v>
                </c:pt>
                <c:pt idx="4891">
                  <c:v>44532.97742333333</c:v>
                </c:pt>
                <c:pt idx="4892">
                  <c:v>44533.046092164353</c:v>
                </c:pt>
                <c:pt idx="4893">
                  <c:v>44533.114760428238</c:v>
                </c:pt>
                <c:pt idx="4894">
                  <c:v>44533.183429155091</c:v>
                </c:pt>
                <c:pt idx="4895">
                  <c:v>44533.252098425924</c:v>
                </c:pt>
                <c:pt idx="4896">
                  <c:v>44533.320768113423</c:v>
                </c:pt>
                <c:pt idx="4897">
                  <c:v>44533.389437754631</c:v>
                </c:pt>
                <c:pt idx="4898">
                  <c:v>44533.458106817132</c:v>
                </c:pt>
                <c:pt idx="4899">
                  <c:v>44533.526775497689</c:v>
                </c:pt>
                <c:pt idx="4900">
                  <c:v>44533.595444074075</c:v>
                </c:pt>
                <c:pt idx="4901">
                  <c:v>44533.664112719911</c:v>
                </c:pt>
                <c:pt idx="4902">
                  <c:v>44533.732781261577</c:v>
                </c:pt>
                <c:pt idx="4903">
                  <c:v>44533.801449756946</c:v>
                </c:pt>
                <c:pt idx="4904">
                  <c:v>44533.870119039355</c:v>
                </c:pt>
                <c:pt idx="4905">
                  <c:v>44533.938788032407</c:v>
                </c:pt>
                <c:pt idx="4906">
                  <c:v>44534.007456874999</c:v>
                </c:pt>
                <c:pt idx="4907">
                  <c:v>44534.076125532411</c:v>
                </c:pt>
                <c:pt idx="4908">
                  <c:v>44534.144793784719</c:v>
                </c:pt>
                <c:pt idx="4909">
                  <c:v>44534.213462685184</c:v>
                </c:pt>
                <c:pt idx="4910">
                  <c:v>44534.28213190972</c:v>
                </c:pt>
                <c:pt idx="4911">
                  <c:v>44534.350801666667</c:v>
                </c:pt>
                <c:pt idx="4912">
                  <c:v>44534.419470868059</c:v>
                </c:pt>
                <c:pt idx="4913">
                  <c:v>44534.488139675923</c:v>
                </c:pt>
                <c:pt idx="4914">
                  <c:v>44534.556808275462</c:v>
                </c:pt>
                <c:pt idx="4915">
                  <c:v>44534.625476793983</c:v>
                </c:pt>
                <c:pt idx="4916">
                  <c:v>44534.694145381945</c:v>
                </c:pt>
                <c:pt idx="4917">
                  <c:v>44534.762813692127</c:v>
                </c:pt>
                <c:pt idx="4918">
                  <c:v>44534.831482615744</c:v>
                </c:pt>
                <c:pt idx="4919">
                  <c:v>44534.900151817128</c:v>
                </c:pt>
                <c:pt idx="4920">
                  <c:v>44534.968820624999</c:v>
                </c:pt>
                <c:pt idx="4921">
                  <c:v>44535.037489386574</c:v>
                </c:pt>
                <c:pt idx="4922">
                  <c:v>44535.106157696762</c:v>
                </c:pt>
                <c:pt idx="4923">
                  <c:v>44535.174826319446</c:v>
                </c:pt>
                <c:pt idx="4924">
                  <c:v>44535.24349552083</c:v>
                </c:pt>
                <c:pt idx="4925">
                  <c:v>44535.312165057869</c:v>
                </c:pt>
                <c:pt idx="4926">
                  <c:v>44535.380834722222</c:v>
                </c:pt>
                <c:pt idx="4927">
                  <c:v>44535.449503807868</c:v>
                </c:pt>
                <c:pt idx="4928">
                  <c:v>44535.518172488424</c:v>
                </c:pt>
                <c:pt idx="4929">
                  <c:v>44535.586841076387</c:v>
                </c:pt>
                <c:pt idx="4930">
                  <c:v>44535.655509687502</c:v>
                </c:pt>
                <c:pt idx="4931">
                  <c:v>44535.724178263888</c:v>
                </c:pt>
                <c:pt idx="4932">
                  <c:v>44535.792846620374</c:v>
                </c:pt>
                <c:pt idx="4933">
                  <c:v>44535.861515821758</c:v>
                </c:pt>
                <c:pt idx="4934">
                  <c:v>44535.930184826386</c:v>
                </c:pt>
                <c:pt idx="4935">
                  <c:v>44535.99885369213</c:v>
                </c:pt>
                <c:pt idx="4936">
                  <c:v>44536.067522395831</c:v>
                </c:pt>
                <c:pt idx="4937">
                  <c:v>44536.136190555553</c:v>
                </c:pt>
                <c:pt idx="4938">
                  <c:v>44536.204859328704</c:v>
                </c:pt>
                <c:pt idx="4939">
                  <c:v>44536.273528530095</c:v>
                </c:pt>
                <c:pt idx="4940">
                  <c:v>44536.342198275466</c:v>
                </c:pt>
                <c:pt idx="4941">
                  <c:v>44536.410867534723</c:v>
                </c:pt>
                <c:pt idx="4942">
                  <c:v>44536.479536365739</c:v>
                </c:pt>
                <c:pt idx="4943">
                  <c:v>44536.548204918981</c:v>
                </c:pt>
                <c:pt idx="4944">
                  <c:v>44536.616873391205</c:v>
                </c:pt>
                <c:pt idx="4945">
                  <c:v>44536.685541921295</c:v>
                </c:pt>
                <c:pt idx="4946">
                  <c:v>44536.754210219908</c:v>
                </c:pt>
                <c:pt idx="4947">
                  <c:v>44536.822878993058</c:v>
                </c:pt>
                <c:pt idx="4948">
                  <c:v>44536.891548206018</c:v>
                </c:pt>
                <c:pt idx="4949">
                  <c:v>44536.960217002314</c:v>
                </c:pt>
                <c:pt idx="4950">
                  <c:v>44537.028885694446</c:v>
                </c:pt>
                <c:pt idx="4951">
                  <c:v>44537.097554050924</c:v>
                </c:pt>
                <c:pt idx="4952">
                  <c:v>44537.166222546293</c:v>
                </c:pt>
                <c:pt idx="4953">
                  <c:v>44537.234891643522</c:v>
                </c:pt>
                <c:pt idx="4954">
                  <c:v>44537.303561006942</c:v>
                </c:pt>
                <c:pt idx="4955">
                  <c:v>44537.372230671295</c:v>
                </c:pt>
                <c:pt idx="4956">
                  <c:v>44537.440899733796</c:v>
                </c:pt>
                <c:pt idx="4957">
                  <c:v>44537.509568402776</c:v>
                </c:pt>
                <c:pt idx="4958">
                  <c:v>44537.578236979163</c:v>
                </c:pt>
                <c:pt idx="4959">
                  <c:v>44537.646905520836</c:v>
                </c:pt>
                <c:pt idx="4960">
                  <c:v>44537.715574097223</c:v>
                </c:pt>
                <c:pt idx="4961">
                  <c:v>44537.784242349539</c:v>
                </c:pt>
                <c:pt idx="4962">
                  <c:v>44537.852911423608</c:v>
                </c:pt>
                <c:pt idx="4963">
                  <c:v>44537.921580428243</c:v>
                </c:pt>
                <c:pt idx="4964">
                  <c:v>44537.990249259259</c:v>
                </c:pt>
                <c:pt idx="4965">
                  <c:v>44538.058917974537</c:v>
                </c:pt>
                <c:pt idx="4966">
                  <c:v>44538.127586087961</c:v>
                </c:pt>
                <c:pt idx="4967">
                  <c:v>44538.196254756942</c:v>
                </c:pt>
                <c:pt idx="4968">
                  <c:v>44538.264923935189</c:v>
                </c:pt>
                <c:pt idx="4969">
                  <c:v>44538.333593622687</c:v>
                </c:pt>
                <c:pt idx="4970">
                  <c:v>44538.402262974538</c:v>
                </c:pt>
                <c:pt idx="4971">
                  <c:v>44538.470931828706</c:v>
                </c:pt>
                <c:pt idx="4972">
                  <c:v>44538.53960034722</c:v>
                </c:pt>
                <c:pt idx="4973">
                  <c:v>44538.608268784723</c:v>
                </c:pt>
                <c:pt idx="4974">
                  <c:v>44538.676937268516</c:v>
                </c:pt>
                <c:pt idx="4975">
                  <c:v>44538.745605578704</c:v>
                </c:pt>
                <c:pt idx="4976">
                  <c:v>44538.814274166667</c:v>
                </c:pt>
                <c:pt idx="4977">
                  <c:v>44538.882943368058</c:v>
                </c:pt>
                <c:pt idx="4978">
                  <c:v>44538.951612152778</c:v>
                </c:pt>
                <c:pt idx="4979">
                  <c:v>44539.020280810182</c:v>
                </c:pt>
                <c:pt idx="4980">
                  <c:v>44539.088949201388</c:v>
                </c:pt>
                <c:pt idx="4981">
                  <c:v>44539.157617534722</c:v>
                </c:pt>
                <c:pt idx="4982">
                  <c:v>44539.226286469908</c:v>
                </c:pt>
                <c:pt idx="4983">
                  <c:v>44539.294955682868</c:v>
                </c:pt>
                <c:pt idx="4984">
                  <c:v>44539.363625289348</c:v>
                </c:pt>
                <c:pt idx="4985">
                  <c:v>44539.432294328704</c:v>
                </c:pt>
                <c:pt idx="4986">
                  <c:v>44539.500962962964</c:v>
                </c:pt>
                <c:pt idx="4987">
                  <c:v>44539.569631481485</c:v>
                </c:pt>
                <c:pt idx="4988">
                  <c:v>44539.638299930557</c:v>
                </c:pt>
                <c:pt idx="4989">
                  <c:v>44539.706968437502</c:v>
                </c:pt>
                <c:pt idx="4990">
                  <c:v>44539.775636620368</c:v>
                </c:pt>
                <c:pt idx="4991">
                  <c:v>44539.844305555554</c:v>
                </c:pt>
                <c:pt idx="4992">
                  <c:v>44539.912974548613</c:v>
                </c:pt>
                <c:pt idx="4993">
                  <c:v>44539.981643287036</c:v>
                </c:pt>
                <c:pt idx="4994">
                  <c:v>44540.050311967592</c:v>
                </c:pt>
                <c:pt idx="4995">
                  <c:v>44540.118980057872</c:v>
                </c:pt>
                <c:pt idx="4996">
                  <c:v>44540.187648634259</c:v>
                </c:pt>
                <c:pt idx="4997">
                  <c:v>44540.256317754633</c:v>
                </c:pt>
                <c:pt idx="4998">
                  <c:v>44540.324987337961</c:v>
                </c:pt>
                <c:pt idx="4999">
                  <c:v>44540.393656759261</c:v>
                </c:pt>
                <c:pt idx="5000">
                  <c:v>44540.462325624998</c:v>
                </c:pt>
                <c:pt idx="5001">
                  <c:v>44540.530994131943</c:v>
                </c:pt>
                <c:pt idx="5002">
                  <c:v>44540.599662523149</c:v>
                </c:pt>
                <c:pt idx="5003">
                  <c:v>44540.668330983797</c:v>
                </c:pt>
                <c:pt idx="5004">
                  <c:v>44540.736999317131</c:v>
                </c:pt>
                <c:pt idx="5005">
                  <c:v>44540.805667719906</c:v>
                </c:pt>
                <c:pt idx="5006">
                  <c:v>44540.874336851855</c:v>
                </c:pt>
                <c:pt idx="5007">
                  <c:v>44540.943005636575</c:v>
                </c:pt>
                <c:pt idx="5008">
                  <c:v>44541.011674293979</c:v>
                </c:pt>
                <c:pt idx="5009">
                  <c:v>44541.080342731482</c:v>
                </c:pt>
                <c:pt idx="5010">
                  <c:v>44541.149010868059</c:v>
                </c:pt>
                <c:pt idx="5011">
                  <c:v>44541.217679641202</c:v>
                </c:pt>
                <c:pt idx="5012">
                  <c:v>44541.286348726855</c:v>
                </c:pt>
                <c:pt idx="5013">
                  <c:v>44541.355018842594</c:v>
                </c:pt>
                <c:pt idx="5014">
                  <c:v>44541.423688738425</c:v>
                </c:pt>
                <c:pt idx="5015">
                  <c:v>44541.492358252312</c:v>
                </c:pt>
                <c:pt idx="5016">
                  <c:v>44541.561027581018</c:v>
                </c:pt>
                <c:pt idx="5017">
                  <c:v>44541.629696840275</c:v>
                </c:pt>
                <c:pt idx="5018">
                  <c:v>44541.698366157405</c:v>
                </c:pt>
                <c:pt idx="5019">
                  <c:v>44541.767035173609</c:v>
                </c:pt>
                <c:pt idx="5020">
                  <c:v>44541.835704872683</c:v>
                </c:pt>
                <c:pt idx="5021">
                  <c:v>44541.904374768521</c:v>
                </c:pt>
                <c:pt idx="5022">
                  <c:v>44541.973044305552</c:v>
                </c:pt>
                <c:pt idx="5023">
                  <c:v>44542.04171380787</c:v>
                </c:pt>
                <c:pt idx="5024">
                  <c:v>44542.110382800929</c:v>
                </c:pt>
                <c:pt idx="5025">
                  <c:v>44542.179052175925</c:v>
                </c:pt>
                <c:pt idx="5026">
                  <c:v>44542.247722118052</c:v>
                </c:pt>
                <c:pt idx="5027">
                  <c:v>44542.316392430555</c:v>
                </c:pt>
                <c:pt idx="5028">
                  <c:v>44542.385062789355</c:v>
                </c:pt>
                <c:pt idx="5029">
                  <c:v>44542.453732569447</c:v>
                </c:pt>
                <c:pt idx="5030">
                  <c:v>44542.522401944443</c:v>
                </c:pt>
                <c:pt idx="5031">
                  <c:v>44542.591071238428</c:v>
                </c:pt>
                <c:pt idx="5032">
                  <c:v>44542.659740567127</c:v>
                </c:pt>
                <c:pt idx="5033">
                  <c:v>44542.728409826392</c:v>
                </c:pt>
                <c:pt idx="5034">
                  <c:v>44542.797078946758</c:v>
                </c:pt>
                <c:pt idx="5035">
                  <c:v>44542.865748888886</c:v>
                </c:pt>
                <c:pt idx="5036">
                  <c:v>44542.93441858796</c:v>
                </c:pt>
                <c:pt idx="5037">
                  <c:v>44543.003088148151</c:v>
                </c:pt>
                <c:pt idx="5038">
                  <c:v>44543.071757523147</c:v>
                </c:pt>
                <c:pt idx="5039">
                  <c:v>44543.140426423612</c:v>
                </c:pt>
                <c:pt idx="5040">
                  <c:v>44543.209095949074</c:v>
                </c:pt>
                <c:pt idx="5041">
                  <c:v>44543.277765856481</c:v>
                </c:pt>
                <c:pt idx="5042">
                  <c:v>44543.346436307867</c:v>
                </c:pt>
                <c:pt idx="5043">
                  <c:v>44543.41510622685</c:v>
                </c:pt>
                <c:pt idx="5044">
                  <c:v>44543.483775740744</c:v>
                </c:pt>
                <c:pt idx="5045">
                  <c:v>44543.552445011577</c:v>
                </c:pt>
                <c:pt idx="5046">
                  <c:v>44543.621114201385</c:v>
                </c:pt>
                <c:pt idx="5047">
                  <c:v>44543.689783449074</c:v>
                </c:pt>
                <c:pt idx="5048">
                  <c:v>44543.758452442133</c:v>
                </c:pt>
                <c:pt idx="5049">
                  <c:v>44543.827122002316</c:v>
                </c:pt>
                <c:pt idx="5050">
                  <c:v>44543.895791898147</c:v>
                </c:pt>
                <c:pt idx="5051">
                  <c:v>44543.964461388889</c:v>
                </c:pt>
                <c:pt idx="5052">
                  <c:v>44544.033130810189</c:v>
                </c:pt>
                <c:pt idx="5053">
                  <c:v>44544.101799837961</c:v>
                </c:pt>
                <c:pt idx="5054">
                  <c:v>44544.170469097226</c:v>
                </c:pt>
                <c:pt idx="5055">
                  <c:v>44544.239138946759</c:v>
                </c:pt>
                <c:pt idx="5056">
                  <c:v>44544.307809097219</c:v>
                </c:pt>
                <c:pt idx="5057">
                  <c:v>44544.376479467595</c:v>
                </c:pt>
                <c:pt idx="5058">
                  <c:v>44544.445149236111</c:v>
                </c:pt>
                <c:pt idx="5059">
                  <c:v>44544.513818611114</c:v>
                </c:pt>
                <c:pt idx="5060">
                  <c:v>44544.582487893516</c:v>
                </c:pt>
                <c:pt idx="5061">
                  <c:v>44544.65115716435</c:v>
                </c:pt>
                <c:pt idx="5062">
                  <c:v>44544.719826446759</c:v>
                </c:pt>
                <c:pt idx="5063">
                  <c:v>44544.788495439818</c:v>
                </c:pt>
                <c:pt idx="5064">
                  <c:v>44544.857165277775</c:v>
                </c:pt>
                <c:pt idx="5065">
                  <c:v>44544.925834988426</c:v>
                </c:pt>
                <c:pt idx="5066">
                  <c:v>44544.99450453704</c:v>
                </c:pt>
                <c:pt idx="5067">
                  <c:v>44545.063173958333</c:v>
                </c:pt>
                <c:pt idx="5068">
                  <c:v>44545.131842777781</c:v>
                </c:pt>
                <c:pt idx="5069">
                  <c:v>44545.200512199073</c:v>
                </c:pt>
                <c:pt idx="5070">
                  <c:v>44545.269182094904</c:v>
                </c:pt>
                <c:pt idx="5071">
                  <c:v>44545.337852511577</c:v>
                </c:pt>
                <c:pt idx="5072">
                  <c:v>44545.406522511577</c:v>
                </c:pt>
                <c:pt idx="5073">
                  <c:v>44545.475192060185</c:v>
                </c:pt>
                <c:pt idx="5074">
                  <c:v>44545.543861296297</c:v>
                </c:pt>
                <c:pt idx="5075">
                  <c:v>44545.612530451392</c:v>
                </c:pt>
                <c:pt idx="5076">
                  <c:v>44545.681199652776</c:v>
                </c:pt>
                <c:pt idx="5077">
                  <c:v>44545.749868657411</c:v>
                </c:pt>
                <c:pt idx="5078">
                  <c:v>44545.818538043983</c:v>
                </c:pt>
                <c:pt idx="5079">
                  <c:v>44545.887207951389</c:v>
                </c:pt>
                <c:pt idx="5080">
                  <c:v>44545.955877442131</c:v>
                </c:pt>
                <c:pt idx="5081">
                  <c:v>44546.024546828703</c:v>
                </c:pt>
                <c:pt idx="5082">
                  <c:v>44546.09321590278</c:v>
                </c:pt>
                <c:pt idx="5083">
                  <c:v>44546.161885023146</c:v>
                </c:pt>
                <c:pt idx="5084">
                  <c:v>44546.230554745373</c:v>
                </c:pt>
                <c:pt idx="5085">
                  <c:v>44546.299224733797</c:v>
                </c:pt>
                <c:pt idx="5086">
                  <c:v>44546.367895081021</c:v>
                </c:pt>
                <c:pt idx="5087">
                  <c:v>44546.436564837961</c:v>
                </c:pt>
                <c:pt idx="5088">
                  <c:v>44546.505234201388</c:v>
                </c:pt>
                <c:pt idx="5089">
                  <c:v>44546.573903460645</c:v>
                </c:pt>
                <c:pt idx="5090">
                  <c:v>44546.642572662036</c:v>
                </c:pt>
                <c:pt idx="5091">
                  <c:v>44546.711241921294</c:v>
                </c:pt>
                <c:pt idx="5092">
                  <c:v>44546.779910833335</c:v>
                </c:pt>
                <c:pt idx="5093">
                  <c:v>44546.848580555554</c:v>
                </c:pt>
                <c:pt idx="5094">
                  <c:v>44546.91725027778</c:v>
                </c:pt>
                <c:pt idx="5095">
                  <c:v>44546.985919768522</c:v>
                </c:pt>
                <c:pt idx="5096">
                  <c:v>44547.054589189815</c:v>
                </c:pt>
                <c:pt idx="5097">
                  <c:v>44547.12325798611</c:v>
                </c:pt>
                <c:pt idx="5098">
                  <c:v>44547.191927326392</c:v>
                </c:pt>
                <c:pt idx="5099">
                  <c:v>44547.260597199071</c:v>
                </c:pt>
                <c:pt idx="5100">
                  <c:v>44547.32926755787</c:v>
                </c:pt>
                <c:pt idx="5101">
                  <c:v>44547.397937650465</c:v>
                </c:pt>
                <c:pt idx="5102">
                  <c:v>44547.466607233793</c:v>
                </c:pt>
                <c:pt idx="5103">
                  <c:v>44547.535276458337</c:v>
                </c:pt>
                <c:pt idx="5104">
                  <c:v>44547.603945590279</c:v>
                </c:pt>
                <c:pt idx="5105">
                  <c:v>44547.672614780095</c:v>
                </c:pt>
                <c:pt idx="5106">
                  <c:v>44547.741283819443</c:v>
                </c:pt>
                <c:pt idx="5107">
                  <c:v>44547.809953032411</c:v>
                </c:pt>
                <c:pt idx="5108">
                  <c:v>44547.878622916665</c:v>
                </c:pt>
                <c:pt idx="5109">
                  <c:v>44547.947292430559</c:v>
                </c:pt>
                <c:pt idx="5110">
                  <c:v>44548.015961793979</c:v>
                </c:pt>
                <c:pt idx="5111">
                  <c:v>44548.084630937497</c:v>
                </c:pt>
                <c:pt idx="5112">
                  <c:v>44548.153299884259</c:v>
                </c:pt>
                <c:pt idx="5113">
                  <c:v>44548.221969467595</c:v>
                </c:pt>
                <c:pt idx="5114">
                  <c:v>44548.290639328705</c:v>
                </c:pt>
                <c:pt idx="5115">
                  <c:v>44548.359309641201</c:v>
                </c:pt>
                <c:pt idx="5116">
                  <c:v>44548.427979375003</c:v>
                </c:pt>
                <c:pt idx="5117">
                  <c:v>44548.496648726854</c:v>
                </c:pt>
                <c:pt idx="5118">
                  <c:v>44548.565317928238</c:v>
                </c:pt>
                <c:pt idx="5119">
                  <c:v>44548.633987060188</c:v>
                </c:pt>
                <c:pt idx="5120">
                  <c:v>44548.702656250003</c:v>
                </c:pt>
                <c:pt idx="5121">
                  <c:v>44548.771325127316</c:v>
                </c:pt>
                <c:pt idx="5122">
                  <c:v>44548.839994733797</c:v>
                </c:pt>
                <c:pt idx="5123">
                  <c:v>44548.908664444447</c:v>
                </c:pt>
                <c:pt idx="5124">
                  <c:v>44548.97733386574</c:v>
                </c:pt>
                <c:pt idx="5125">
                  <c:v>44549.046003240743</c:v>
                </c:pt>
                <c:pt idx="5126">
                  <c:v>44549.114672048614</c:v>
                </c:pt>
                <c:pt idx="5127">
                  <c:v>44549.183341307871</c:v>
                </c:pt>
                <c:pt idx="5128">
                  <c:v>44549.252011122684</c:v>
                </c:pt>
                <c:pt idx="5129">
                  <c:v>44549.320681365738</c:v>
                </c:pt>
                <c:pt idx="5130">
                  <c:v>44549.38935153935</c:v>
                </c:pt>
                <c:pt idx="5131">
                  <c:v>44549.458021145831</c:v>
                </c:pt>
                <c:pt idx="5132">
                  <c:v>44549.526690370367</c:v>
                </c:pt>
                <c:pt idx="5133">
                  <c:v>44549.595359502317</c:v>
                </c:pt>
                <c:pt idx="5134">
                  <c:v>44549.664028680556</c:v>
                </c:pt>
                <c:pt idx="5135">
                  <c:v>44549.732697766201</c:v>
                </c:pt>
                <c:pt idx="5136">
                  <c:v>44549.801366793981</c:v>
                </c:pt>
                <c:pt idx="5137">
                  <c:v>44549.870036631946</c:v>
                </c:pt>
                <c:pt idx="5138">
                  <c:v>44549.938706168985</c:v>
                </c:pt>
                <c:pt idx="5139">
                  <c:v>44550.007375555557</c:v>
                </c:pt>
                <c:pt idx="5140">
                  <c:v>44550.076044745372</c:v>
                </c:pt>
                <c:pt idx="5141">
                  <c:v>44550.144713553243</c:v>
                </c:pt>
                <c:pt idx="5142">
                  <c:v>44550.213382986112</c:v>
                </c:pt>
                <c:pt idx="5143">
                  <c:v>44550.282052766204</c:v>
                </c:pt>
                <c:pt idx="5144">
                  <c:v>44550.350723055555</c:v>
                </c:pt>
                <c:pt idx="5145">
                  <c:v>44550.419392800926</c:v>
                </c:pt>
                <c:pt idx="5146">
                  <c:v>44550.488062152777</c:v>
                </c:pt>
                <c:pt idx="5147">
                  <c:v>44550.55673128472</c:v>
                </c:pt>
                <c:pt idx="5148">
                  <c:v>44550.62540034722</c:v>
                </c:pt>
                <c:pt idx="5149">
                  <c:v>44550.69406947917</c:v>
                </c:pt>
                <c:pt idx="5150">
                  <c:v>44550.762738333331</c:v>
                </c:pt>
                <c:pt idx="5151">
                  <c:v>44550.831407800928</c:v>
                </c:pt>
                <c:pt idx="5152">
                  <c:v>44550.900077534723</c:v>
                </c:pt>
                <c:pt idx="5153">
                  <c:v>44550.968746886574</c:v>
                </c:pt>
                <c:pt idx="5154">
                  <c:v>44551.037416192128</c:v>
                </c:pt>
                <c:pt idx="5155">
                  <c:v>44551.10608503472</c:v>
                </c:pt>
                <c:pt idx="5156">
                  <c:v>44551.174754201391</c:v>
                </c:pt>
                <c:pt idx="5157">
                  <c:v>44551.243423946762</c:v>
                </c:pt>
                <c:pt idx="5158">
                  <c:v>44551.31209402778</c:v>
                </c:pt>
                <c:pt idx="5159">
                  <c:v>44551.380764236113</c:v>
                </c:pt>
                <c:pt idx="5160">
                  <c:v>44551.449433865739</c:v>
                </c:pt>
                <c:pt idx="5161">
                  <c:v>44551.518103078706</c:v>
                </c:pt>
                <c:pt idx="5162">
                  <c:v>44551.586772210649</c:v>
                </c:pt>
                <c:pt idx="5163">
                  <c:v>44551.655441365743</c:v>
                </c:pt>
                <c:pt idx="5164">
                  <c:v>44551.72411048611</c:v>
                </c:pt>
                <c:pt idx="5165">
                  <c:v>44551.792779374999</c:v>
                </c:pt>
                <c:pt idx="5166">
                  <c:v>44551.86144912037</c:v>
                </c:pt>
                <c:pt idx="5167">
                  <c:v>44551.930118668985</c:v>
                </c:pt>
                <c:pt idx="5168">
                  <c:v>44551.998788067132</c:v>
                </c:pt>
                <c:pt idx="5169">
                  <c:v>44552.06745732639</c:v>
                </c:pt>
                <c:pt idx="5170">
                  <c:v>44552.136126018515</c:v>
                </c:pt>
                <c:pt idx="5171">
                  <c:v>44552.204795335645</c:v>
                </c:pt>
                <c:pt idx="5172">
                  <c:v>44552.273465081016</c:v>
                </c:pt>
                <c:pt idx="5173">
                  <c:v>44552.342135370367</c:v>
                </c:pt>
                <c:pt idx="5174">
                  <c:v>44552.410805162035</c:v>
                </c:pt>
                <c:pt idx="5175">
                  <c:v>44552.479474537038</c:v>
                </c:pt>
                <c:pt idx="5176">
                  <c:v>44552.54814363426</c:v>
                </c:pt>
                <c:pt idx="5177">
                  <c:v>44552.616812650464</c:v>
                </c:pt>
                <c:pt idx="5178">
                  <c:v>44552.68548172454</c:v>
                </c:pt>
                <c:pt idx="5179">
                  <c:v>44552.754150567132</c:v>
                </c:pt>
                <c:pt idx="5180">
                  <c:v>44552.822819884263</c:v>
                </c:pt>
                <c:pt idx="5181">
                  <c:v>44552.891489641202</c:v>
                </c:pt>
                <c:pt idx="5182">
                  <c:v>44552.960158969909</c:v>
                </c:pt>
                <c:pt idx="5183">
                  <c:v>44553.028828206021</c:v>
                </c:pt>
                <c:pt idx="5184">
                  <c:v>44553.097497106479</c:v>
                </c:pt>
                <c:pt idx="5185">
                  <c:v>44553.166166145835</c:v>
                </c:pt>
                <c:pt idx="5186">
                  <c:v>44553.234835787036</c:v>
                </c:pt>
                <c:pt idx="5187">
                  <c:v>44553.303505706019</c:v>
                </c:pt>
                <c:pt idx="5188">
                  <c:v>44553.372175902776</c:v>
                </c:pt>
                <c:pt idx="5189">
                  <c:v>44553.440845509256</c:v>
                </c:pt>
                <c:pt idx="5190">
                  <c:v>44553.509514722224</c:v>
                </c:pt>
                <c:pt idx="5191">
                  <c:v>44553.57818384259</c:v>
                </c:pt>
                <c:pt idx="5192">
                  <c:v>44553.646852939812</c:v>
                </c:pt>
                <c:pt idx="5193">
                  <c:v>44553.715522048609</c:v>
                </c:pt>
                <c:pt idx="5194">
                  <c:v>44553.784190844905</c:v>
                </c:pt>
                <c:pt idx="5195">
                  <c:v>44553.852860474537</c:v>
                </c:pt>
                <c:pt idx="5196">
                  <c:v>44553.921530023152</c:v>
                </c:pt>
                <c:pt idx="5197">
                  <c:v>44553.990199398148</c:v>
                </c:pt>
                <c:pt idx="5198">
                  <c:v>44554.058868668981</c:v>
                </c:pt>
                <c:pt idx="5199">
                  <c:v>44554.127537314816</c:v>
                </c:pt>
                <c:pt idx="5200">
                  <c:v>44554.196206539353</c:v>
                </c:pt>
                <c:pt idx="5201">
                  <c:v>44554.264876261572</c:v>
                </c:pt>
                <c:pt idx="5202">
                  <c:v>44554.333546504633</c:v>
                </c:pt>
                <c:pt idx="5203">
                  <c:v>44554.402216400464</c:v>
                </c:pt>
                <c:pt idx="5204">
                  <c:v>44554.470885798612</c:v>
                </c:pt>
                <c:pt idx="5205">
                  <c:v>44554.539554872688</c:v>
                </c:pt>
                <c:pt idx="5206">
                  <c:v>44554.608223854164</c:v>
                </c:pt>
                <c:pt idx="5207">
                  <c:v>44554.67689289352</c:v>
                </c:pt>
                <c:pt idx="5208">
                  <c:v>44554.745561747688</c:v>
                </c:pt>
                <c:pt idx="5209">
                  <c:v>44554.814230891207</c:v>
                </c:pt>
                <c:pt idx="5210">
                  <c:v>44554.882900636578</c:v>
                </c:pt>
                <c:pt idx="5211">
                  <c:v>44554.951569965277</c:v>
                </c:pt>
                <c:pt idx="5212">
                  <c:v>44555.020239178244</c:v>
                </c:pt>
                <c:pt idx="5213">
                  <c:v>44555.088908113423</c:v>
                </c:pt>
                <c:pt idx="5214">
                  <c:v>44555.157576990743</c:v>
                </c:pt>
                <c:pt idx="5215">
                  <c:v>44555.226246493054</c:v>
                </c:pt>
                <c:pt idx="5216">
                  <c:v>44555.294916250001</c:v>
                </c:pt>
                <c:pt idx="5217">
                  <c:v>44555.363586412037</c:v>
                </c:pt>
                <c:pt idx="5218">
                  <c:v>44555.432255995373</c:v>
                </c:pt>
                <c:pt idx="5219">
                  <c:v>44555.500925185188</c:v>
                </c:pt>
                <c:pt idx="5220">
                  <c:v>44555.569594259257</c:v>
                </c:pt>
                <c:pt idx="5221">
                  <c:v>44555.638263252316</c:v>
                </c:pt>
                <c:pt idx="5222">
                  <c:v>44555.706932314817</c:v>
                </c:pt>
                <c:pt idx="5223">
                  <c:v>44555.775601041663</c:v>
                </c:pt>
                <c:pt idx="5224">
                  <c:v>44555.844270543981</c:v>
                </c:pt>
                <c:pt idx="5225">
                  <c:v>44555.912940092596</c:v>
                </c:pt>
                <c:pt idx="5226">
                  <c:v>44555.981609386574</c:v>
                </c:pt>
                <c:pt idx="5227">
                  <c:v>44556.05027861111</c:v>
                </c:pt>
                <c:pt idx="5228">
                  <c:v>44556.11894724537</c:v>
                </c:pt>
                <c:pt idx="5229">
                  <c:v>44556.187616377312</c:v>
                </c:pt>
                <c:pt idx="5230">
                  <c:v>44556.256286053242</c:v>
                </c:pt>
                <c:pt idx="5231">
                  <c:v>44556.324956192133</c:v>
                </c:pt>
                <c:pt idx="5232">
                  <c:v>44556.393626168981</c:v>
                </c:pt>
                <c:pt idx="5233">
                  <c:v>44556.462295590274</c:v>
                </c:pt>
                <c:pt idx="5234">
                  <c:v>44556.530964641206</c:v>
                </c:pt>
                <c:pt idx="5235">
                  <c:v>44556.599633599537</c:v>
                </c:pt>
                <c:pt idx="5236">
                  <c:v>44556.668302615741</c:v>
                </c:pt>
                <c:pt idx="5237">
                  <c:v>44556.73697150463</c:v>
                </c:pt>
                <c:pt idx="5238">
                  <c:v>44556.805640451392</c:v>
                </c:pt>
                <c:pt idx="5239">
                  <c:v>44556.87431013889</c:v>
                </c:pt>
                <c:pt idx="5240">
                  <c:v>44556.942979490741</c:v>
                </c:pt>
                <c:pt idx="5241">
                  <c:v>44557.011648692132</c:v>
                </c:pt>
                <c:pt idx="5242">
                  <c:v>44557.080317685184</c:v>
                </c:pt>
                <c:pt idx="5243">
                  <c:v>44557.148986377317</c:v>
                </c:pt>
                <c:pt idx="5244">
                  <c:v>44557.217655706016</c:v>
                </c:pt>
                <c:pt idx="5245">
                  <c:v>44557.286325347224</c:v>
                </c:pt>
                <c:pt idx="5246">
                  <c:v>44557.354995474539</c:v>
                </c:pt>
                <c:pt idx="5247">
                  <c:v>44557.423665023147</c:v>
                </c:pt>
                <c:pt idx="5248">
                  <c:v>44557.492334201386</c:v>
                </c:pt>
                <c:pt idx="5249">
                  <c:v>44557.561003182869</c:v>
                </c:pt>
                <c:pt idx="5250">
                  <c:v>44557.629672106479</c:v>
                </c:pt>
                <c:pt idx="5251">
                  <c:v>44557.698341087962</c:v>
                </c:pt>
                <c:pt idx="5252">
                  <c:v>44557.767009768519</c:v>
                </c:pt>
                <c:pt idx="5253">
                  <c:v>44557.83567912037</c:v>
                </c:pt>
                <c:pt idx="5254">
                  <c:v>44557.904348668984</c:v>
                </c:pt>
                <c:pt idx="5255">
                  <c:v>44557.973017870368</c:v>
                </c:pt>
                <c:pt idx="5256">
                  <c:v>44558.041687025463</c:v>
                </c:pt>
                <c:pt idx="5257">
                  <c:v>44558.110355671299</c:v>
                </c:pt>
                <c:pt idx="5258">
                  <c:v>44558.179024710647</c:v>
                </c:pt>
                <c:pt idx="5259">
                  <c:v>44558.247694305559</c:v>
                </c:pt>
                <c:pt idx="5260">
                  <c:v>44558.316364293983</c:v>
                </c:pt>
                <c:pt idx="5261">
                  <c:v>44558.385034305553</c:v>
                </c:pt>
                <c:pt idx="5262">
                  <c:v>44558.453703749998</c:v>
                </c:pt>
                <c:pt idx="5263">
                  <c:v>44558.522372777777</c:v>
                </c:pt>
                <c:pt idx="5264">
                  <c:v>44558.591041736108</c:v>
                </c:pt>
                <c:pt idx="5265">
                  <c:v>44558.659710717591</c:v>
                </c:pt>
                <c:pt idx="5266">
                  <c:v>44558.728379641201</c:v>
                </c:pt>
                <c:pt idx="5267">
                  <c:v>44558.797048414352</c:v>
                </c:pt>
                <c:pt idx="5268">
                  <c:v>44558.865718020832</c:v>
                </c:pt>
                <c:pt idx="5269">
                  <c:v>44558.934387384259</c:v>
                </c:pt>
                <c:pt idx="5270">
                  <c:v>44559.003056597219</c:v>
                </c:pt>
                <c:pt idx="5271">
                  <c:v>44559.071725636575</c:v>
                </c:pt>
                <c:pt idx="5272">
                  <c:v>44559.140394189817</c:v>
                </c:pt>
                <c:pt idx="5273">
                  <c:v>44559.209063379632</c:v>
                </c:pt>
                <c:pt idx="5274">
                  <c:v>44559.277732951392</c:v>
                </c:pt>
                <c:pt idx="5275">
                  <c:v>44559.346403055555</c:v>
                </c:pt>
                <c:pt idx="5276">
                  <c:v>44559.415072638891</c:v>
                </c:pt>
                <c:pt idx="5277">
                  <c:v>44559.48374181713</c:v>
                </c:pt>
                <c:pt idx="5278">
                  <c:v>44559.55241074074</c:v>
                </c:pt>
                <c:pt idx="5279">
                  <c:v>44559.621079594908</c:v>
                </c:pt>
                <c:pt idx="5280">
                  <c:v>44559.689748506942</c:v>
                </c:pt>
                <c:pt idx="5281">
                  <c:v>44559.758417164354</c:v>
                </c:pt>
                <c:pt idx="5282">
                  <c:v>44559.827086377314</c:v>
                </c:pt>
                <c:pt idx="5283">
                  <c:v>44559.895755937498</c:v>
                </c:pt>
                <c:pt idx="5284">
                  <c:v>44559.964425081016</c:v>
                </c:pt>
                <c:pt idx="5285">
                  <c:v>44560.033094178238</c:v>
                </c:pt>
                <c:pt idx="5286">
                  <c:v>44560.101762858794</c:v>
                </c:pt>
                <c:pt idx="5287">
                  <c:v>44560.170431782404</c:v>
                </c:pt>
                <c:pt idx="5288">
                  <c:v>44560.239101296298</c:v>
                </c:pt>
                <c:pt idx="5289">
                  <c:v>44560.307771111111</c:v>
                </c:pt>
                <c:pt idx="5290">
                  <c:v>44560.376441134256</c:v>
                </c:pt>
                <c:pt idx="5291">
                  <c:v>44560.445110567132</c:v>
                </c:pt>
                <c:pt idx="5292">
                  <c:v>44560.513779606481</c:v>
                </c:pt>
                <c:pt idx="5293">
                  <c:v>44560.582448553243</c:v>
                </c:pt>
                <c:pt idx="5294">
                  <c:v>44560.651117488429</c:v>
                </c:pt>
                <c:pt idx="5295">
                  <c:v>44560.719786435184</c:v>
                </c:pt>
                <c:pt idx="5296">
                  <c:v>44560.788455092596</c:v>
                </c:pt>
                <c:pt idx="5297">
                  <c:v>44560.857124594906</c:v>
                </c:pt>
                <c:pt idx="5298">
                  <c:v>44560.925793969909</c:v>
                </c:pt>
                <c:pt idx="5299">
                  <c:v>44560.994463182869</c:v>
                </c:pt>
                <c:pt idx="5300">
                  <c:v>44561.063132256946</c:v>
                </c:pt>
                <c:pt idx="5301">
                  <c:v>44561.131800752315</c:v>
                </c:pt>
                <c:pt idx="5302">
                  <c:v>44561.200469837961</c:v>
                </c:pt>
                <c:pt idx="5303">
                  <c:v>44561.269139398151</c:v>
                </c:pt>
                <c:pt idx="5304">
                  <c:v>44561.33780947917</c:v>
                </c:pt>
                <c:pt idx="5305">
                  <c:v>44561.406479143516</c:v>
                </c:pt>
                <c:pt idx="5306">
                  <c:v>44561.475148356483</c:v>
                </c:pt>
                <c:pt idx="5307">
                  <c:v>44561.543817256941</c:v>
                </c:pt>
                <c:pt idx="5308">
                  <c:v>44561.612486076388</c:v>
                </c:pt>
                <c:pt idx="5309">
                  <c:v>44561.681154953701</c:v>
                </c:pt>
                <c:pt idx="5310">
                  <c:v>44561.749823634258</c:v>
                </c:pt>
                <c:pt idx="5311">
                  <c:v>44561.818492685183</c:v>
                </c:pt>
                <c:pt idx="5312">
                  <c:v>44561.887162268518</c:v>
                </c:pt>
                <c:pt idx="5313">
                  <c:v>44561.955831423613</c:v>
                </c:pt>
                <c:pt idx="5314">
                  <c:v>44562.024500474537</c:v>
                </c:pt>
                <c:pt idx="5315">
                  <c:v>44562.09316921296</c:v>
                </c:pt>
                <c:pt idx="5316">
                  <c:v>44562.161838009262</c:v>
                </c:pt>
                <c:pt idx="5317">
                  <c:v>44562.23050740741</c:v>
                </c:pt>
                <c:pt idx="5318">
                  <c:v>44562.299177071756</c:v>
                </c:pt>
                <c:pt idx="5319">
                  <c:v>44562.367847083333</c:v>
                </c:pt>
                <c:pt idx="5320">
                  <c:v>44562.436516504633</c:v>
                </c:pt>
                <c:pt idx="5321">
                  <c:v>44562.505185543981</c:v>
                </c:pt>
                <c:pt idx="5322">
                  <c:v>44562.573854479167</c:v>
                </c:pt>
                <c:pt idx="5323">
                  <c:v>44562.642523356481</c:v>
                </c:pt>
                <c:pt idx="5324">
                  <c:v>44562.71119228009</c:v>
                </c:pt>
                <c:pt idx="5325">
                  <c:v>44562.779860868053</c:v>
                </c:pt>
                <c:pt idx="5326">
                  <c:v>44562.848530266201</c:v>
                </c:pt>
                <c:pt idx="5327">
                  <c:v>44562.91719965278</c:v>
                </c:pt>
                <c:pt idx="5328">
                  <c:v>44562.985868819444</c:v>
                </c:pt>
                <c:pt idx="5329">
                  <c:v>44563.054537916665</c:v>
                </c:pt>
                <c:pt idx="5330">
                  <c:v>44563.123206400465</c:v>
                </c:pt>
                <c:pt idx="5331">
                  <c:v>44563.191875416669</c:v>
                </c:pt>
                <c:pt idx="5332">
                  <c:v>44563.2605449537</c:v>
                </c:pt>
                <c:pt idx="5333">
                  <c:v>44563.329214988429</c:v>
                </c:pt>
                <c:pt idx="5334">
                  <c:v>44563.397884768521</c:v>
                </c:pt>
                <c:pt idx="5335">
                  <c:v>44563.466554016202</c:v>
                </c:pt>
                <c:pt idx="5336">
                  <c:v>44563.535222928243</c:v>
                </c:pt>
                <c:pt idx="5337">
                  <c:v>44563.603891736115</c:v>
                </c:pt>
                <c:pt idx="5338">
                  <c:v>44563.672560601852</c:v>
                </c:pt>
                <c:pt idx="5339">
                  <c:v>44563.741229317129</c:v>
                </c:pt>
                <c:pt idx="5340">
                  <c:v>44563.809898206018</c:v>
                </c:pt>
                <c:pt idx="5341">
                  <c:v>44563.878567777778</c:v>
                </c:pt>
                <c:pt idx="5342">
                  <c:v>44563.947236967593</c:v>
                </c:pt>
                <c:pt idx="5343">
                  <c:v>44564.015906006942</c:v>
                </c:pt>
                <c:pt idx="5344">
                  <c:v>44564.084574826389</c:v>
                </c:pt>
                <c:pt idx="5345">
                  <c:v>44564.153243460649</c:v>
                </c:pt>
                <c:pt idx="5346">
                  <c:v>44564.221912719906</c:v>
                </c:pt>
                <c:pt idx="5347">
                  <c:v>44564.290582256945</c:v>
                </c:pt>
                <c:pt idx="5348">
                  <c:v>44564.359252256945</c:v>
                </c:pt>
                <c:pt idx="5349">
                  <c:v>44564.427921666669</c:v>
                </c:pt>
                <c:pt idx="5350">
                  <c:v>44564.496590706018</c:v>
                </c:pt>
                <c:pt idx="5351">
                  <c:v>44564.565259583331</c:v>
                </c:pt>
                <c:pt idx="5352">
                  <c:v>44564.633928391202</c:v>
                </c:pt>
                <c:pt idx="5353">
                  <c:v>44564.702597268515</c:v>
                </c:pt>
                <c:pt idx="5354">
                  <c:v>44564.771265821757</c:v>
                </c:pt>
                <c:pt idx="5355">
                  <c:v>44564.839935104166</c:v>
                </c:pt>
                <c:pt idx="5356">
                  <c:v>44564.908604502314</c:v>
                </c:pt>
                <c:pt idx="5357">
                  <c:v>44564.977273599536</c:v>
                </c:pt>
                <c:pt idx="5358">
                  <c:v>44565.045942662036</c:v>
                </c:pt>
                <c:pt idx="5359">
                  <c:v>44565.114611157405</c:v>
                </c:pt>
                <c:pt idx="5360">
                  <c:v>44565.183280092591</c:v>
                </c:pt>
                <c:pt idx="5361">
                  <c:v>44565.251949594909</c:v>
                </c:pt>
                <c:pt idx="5362">
                  <c:v>44565.320619513892</c:v>
                </c:pt>
                <c:pt idx="5363">
                  <c:v>44565.389289375002</c:v>
                </c:pt>
                <c:pt idx="5364">
                  <c:v>44565.457958657411</c:v>
                </c:pt>
                <c:pt idx="5365">
                  <c:v>44565.526627569445</c:v>
                </c:pt>
                <c:pt idx="5366">
                  <c:v>44565.595296377316</c:v>
                </c:pt>
                <c:pt idx="5367">
                  <c:v>44565.663965231484</c:v>
                </c:pt>
                <c:pt idx="5368">
                  <c:v>44565.732634004627</c:v>
                </c:pt>
                <c:pt idx="5369">
                  <c:v>44565.801302719905</c:v>
                </c:pt>
                <c:pt idx="5370">
                  <c:v>44565.869972233799</c:v>
                </c:pt>
                <c:pt idx="5371">
                  <c:v>44565.938641446759</c:v>
                </c:pt>
                <c:pt idx="5372">
                  <c:v>44566.00731050926</c:v>
                </c:pt>
                <c:pt idx="5373">
                  <c:v>44566.075979386573</c:v>
                </c:pt>
                <c:pt idx="5374">
                  <c:v>44566.144647870373</c:v>
                </c:pt>
                <c:pt idx="5375">
                  <c:v>44566.213316990739</c:v>
                </c:pt>
                <c:pt idx="5376">
                  <c:v>44566.28198644676</c:v>
                </c:pt>
                <c:pt idx="5377">
                  <c:v>44566.350656423609</c:v>
                </c:pt>
                <c:pt idx="5378">
                  <c:v>44566.419325844909</c:v>
                </c:pt>
                <c:pt idx="5379">
                  <c:v>44566.487994872688</c:v>
                </c:pt>
                <c:pt idx="5380">
                  <c:v>44566.556663692128</c:v>
                </c:pt>
                <c:pt idx="5381">
                  <c:v>44566.625332430558</c:v>
                </c:pt>
                <c:pt idx="5382">
                  <c:v>44566.694001238429</c:v>
                </c:pt>
                <c:pt idx="5383">
                  <c:v>44566.762669768519</c:v>
                </c:pt>
                <c:pt idx="5384">
                  <c:v>44566.831338923614</c:v>
                </c:pt>
                <c:pt idx="5385">
                  <c:v>44566.90000833333</c:v>
                </c:pt>
                <c:pt idx="5386">
                  <c:v>44566.968677372686</c:v>
                </c:pt>
                <c:pt idx="5387">
                  <c:v>44567.037346354169</c:v>
                </c:pt>
                <c:pt idx="5388">
                  <c:v>44567.106014872683</c:v>
                </c:pt>
                <c:pt idx="5389">
                  <c:v>44567.174683715275</c:v>
                </c:pt>
                <c:pt idx="5390">
                  <c:v>44567.243353136575</c:v>
                </c:pt>
                <c:pt idx="5391">
                  <c:v>44567.312022893515</c:v>
                </c:pt>
                <c:pt idx="5392">
                  <c:v>44567.380692789353</c:v>
                </c:pt>
                <c:pt idx="5393">
                  <c:v>44567.449362083331</c:v>
                </c:pt>
                <c:pt idx="5394">
                  <c:v>44567.518030983796</c:v>
                </c:pt>
                <c:pt idx="5395">
                  <c:v>44567.586699791667</c:v>
                </c:pt>
                <c:pt idx="5396">
                  <c:v>44567.655368622683</c:v>
                </c:pt>
                <c:pt idx="5397">
                  <c:v>44567.724037418979</c:v>
                </c:pt>
                <c:pt idx="5398">
                  <c:v>44567.792705983797</c:v>
                </c:pt>
                <c:pt idx="5399">
                  <c:v>44567.861375405089</c:v>
                </c:pt>
                <c:pt idx="5400">
                  <c:v>44567.930044629633</c:v>
                </c:pt>
                <c:pt idx="5401">
                  <c:v>44567.998713703702</c:v>
                </c:pt>
                <c:pt idx="5402">
                  <c:v>44568.067382627312</c:v>
                </c:pt>
                <c:pt idx="5403">
                  <c:v>44568.136051006943</c:v>
                </c:pt>
                <c:pt idx="5404">
                  <c:v>44568.204720000002</c:v>
                </c:pt>
                <c:pt idx="5405">
                  <c:v>44568.273389421294</c:v>
                </c:pt>
                <c:pt idx="5406">
                  <c:v>44568.342059374998</c:v>
                </c:pt>
                <c:pt idx="5407">
                  <c:v>44568.410728854164</c:v>
                </c:pt>
                <c:pt idx="5408">
                  <c:v>44568.479397893519</c:v>
                </c:pt>
                <c:pt idx="5409">
                  <c:v>44568.54806666667</c:v>
                </c:pt>
                <c:pt idx="5410">
                  <c:v>44568.616735358795</c:v>
                </c:pt>
                <c:pt idx="5411">
                  <c:v>44568.685404108794</c:v>
                </c:pt>
                <c:pt idx="5412">
                  <c:v>44568.754072615739</c:v>
                </c:pt>
                <c:pt idx="5413">
                  <c:v>44568.822741608798</c:v>
                </c:pt>
                <c:pt idx="5414">
                  <c:v>44568.891411041666</c:v>
                </c:pt>
                <c:pt idx="5415">
                  <c:v>44568.960080046294</c:v>
                </c:pt>
                <c:pt idx="5416">
                  <c:v>44569.028748958335</c:v>
                </c:pt>
                <c:pt idx="5417">
                  <c:v>44569.097417523146</c:v>
                </c:pt>
                <c:pt idx="5418">
                  <c:v>44569.166086238423</c:v>
                </c:pt>
                <c:pt idx="5419">
                  <c:v>44569.234755555553</c:v>
                </c:pt>
                <c:pt idx="5420">
                  <c:v>44569.303425138889</c:v>
                </c:pt>
                <c:pt idx="5421">
                  <c:v>44569.372095011575</c:v>
                </c:pt>
                <c:pt idx="5422">
                  <c:v>44569.440764293984</c:v>
                </c:pt>
                <c:pt idx="5423">
                  <c:v>44569.509433182873</c:v>
                </c:pt>
                <c:pt idx="5424">
                  <c:v>44569.578101979168</c:v>
                </c:pt>
                <c:pt idx="5425">
                  <c:v>44569.646770740743</c:v>
                </c:pt>
                <c:pt idx="5426">
                  <c:v>44569.715439525462</c:v>
                </c:pt>
                <c:pt idx="5427">
                  <c:v>44569.784107997686</c:v>
                </c:pt>
                <c:pt idx="5428">
                  <c:v>44569.852777291664</c:v>
                </c:pt>
                <c:pt idx="5429">
                  <c:v>44569.9214465162</c:v>
                </c:pt>
                <c:pt idx="5430">
                  <c:v>44569.990115555556</c:v>
                </c:pt>
                <c:pt idx="5431">
                  <c:v>44570.058784502318</c:v>
                </c:pt>
                <c:pt idx="5432">
                  <c:v>44570.127452824076</c:v>
                </c:pt>
                <c:pt idx="5433">
                  <c:v>44570.196121712965</c:v>
                </c:pt>
                <c:pt idx="5434">
                  <c:v>44570.264791111113</c:v>
                </c:pt>
                <c:pt idx="5435">
                  <c:v>44570.333461018519</c:v>
                </c:pt>
                <c:pt idx="5436">
                  <c:v>44570.402130590279</c:v>
                </c:pt>
                <c:pt idx="5437">
                  <c:v>44570.470799664348</c:v>
                </c:pt>
                <c:pt idx="5438">
                  <c:v>44570.539468414354</c:v>
                </c:pt>
                <c:pt idx="5439">
                  <c:v>44570.608137060182</c:v>
                </c:pt>
                <c:pt idx="5440">
                  <c:v>44570.67680577546</c:v>
                </c:pt>
                <c:pt idx="5441">
                  <c:v>44570.745474305557</c:v>
                </c:pt>
                <c:pt idx="5442">
                  <c:v>44570.814143113428</c:v>
                </c:pt>
                <c:pt idx="5443">
                  <c:v>44570.882812534721</c:v>
                </c:pt>
                <c:pt idx="5444">
                  <c:v>44570.951481539349</c:v>
                </c:pt>
                <c:pt idx="5445">
                  <c:v>44571.020150416669</c:v>
                </c:pt>
                <c:pt idx="5446">
                  <c:v>44571.088819039353</c:v>
                </c:pt>
                <c:pt idx="5447">
                  <c:v>44571.157487581018</c:v>
                </c:pt>
                <c:pt idx="5448">
                  <c:v>44571.226156747682</c:v>
                </c:pt>
                <c:pt idx="5449">
                  <c:v>44571.294826180558</c:v>
                </c:pt>
                <c:pt idx="5450">
                  <c:v>44571.363496018515</c:v>
                </c:pt>
                <c:pt idx="5451">
                  <c:v>44571.43216527778</c:v>
                </c:pt>
                <c:pt idx="5452">
                  <c:v>44571.500834143517</c:v>
                </c:pt>
                <c:pt idx="5453">
                  <c:v>44571.569502893515</c:v>
                </c:pt>
                <c:pt idx="5454">
                  <c:v>44571.638171562503</c:v>
                </c:pt>
                <c:pt idx="5455">
                  <c:v>44571.706840300925</c:v>
                </c:pt>
                <c:pt idx="5456">
                  <c:v>44571.7755087037</c:v>
                </c:pt>
                <c:pt idx="5457">
                  <c:v>44571.844177870371</c:v>
                </c:pt>
                <c:pt idx="5458">
                  <c:v>44571.912847094907</c:v>
                </c:pt>
                <c:pt idx="5459">
                  <c:v>44571.981516064814</c:v>
                </c:pt>
                <c:pt idx="5460">
                  <c:v>44572.050184965279</c:v>
                </c:pt>
                <c:pt idx="5461">
                  <c:v>44572.118853287036</c:v>
                </c:pt>
                <c:pt idx="5462">
                  <c:v>44572.187522094908</c:v>
                </c:pt>
                <c:pt idx="5463">
                  <c:v>44572.256191446759</c:v>
                </c:pt>
                <c:pt idx="5464">
                  <c:v>44572.324861261572</c:v>
                </c:pt>
                <c:pt idx="5465">
                  <c:v>44572.39353090278</c:v>
                </c:pt>
                <c:pt idx="5466">
                  <c:v>44572.462200011571</c:v>
                </c:pt>
                <c:pt idx="5467">
                  <c:v>44572.53086875</c:v>
                </c:pt>
                <c:pt idx="5468">
                  <c:v>44572.599537372684</c:v>
                </c:pt>
                <c:pt idx="5469">
                  <c:v>44572.668206076392</c:v>
                </c:pt>
                <c:pt idx="5470">
                  <c:v>44572.736874641203</c:v>
                </c:pt>
                <c:pt idx="5471">
                  <c:v>44572.805543263887</c:v>
                </c:pt>
                <c:pt idx="5472">
                  <c:v>44572.87421263889</c:v>
                </c:pt>
                <c:pt idx="5473">
                  <c:v>44572.94288166667</c:v>
                </c:pt>
                <c:pt idx="5474">
                  <c:v>44573.011550543983</c:v>
                </c:pt>
                <c:pt idx="5475">
                  <c:v>44573.080219224539</c:v>
                </c:pt>
                <c:pt idx="5476">
                  <c:v>44573.148887592593</c:v>
                </c:pt>
                <c:pt idx="5477">
                  <c:v>44573.217556608797</c:v>
                </c:pt>
                <c:pt idx="5478">
                  <c:v>44573.286225925927</c:v>
                </c:pt>
                <c:pt idx="5479">
                  <c:v>44573.35489574074</c:v>
                </c:pt>
                <c:pt idx="5480">
                  <c:v>44573.423564976853</c:v>
                </c:pt>
                <c:pt idx="5481">
                  <c:v>44573.492233831021</c:v>
                </c:pt>
                <c:pt idx="5482">
                  <c:v>44573.560902500001</c:v>
                </c:pt>
                <c:pt idx="5483">
                  <c:v>44573.62957109954</c:v>
                </c:pt>
                <c:pt idx="5484">
                  <c:v>44573.698239768521</c:v>
                </c:pt>
                <c:pt idx="5485">
                  <c:v>44573.766908124999</c:v>
                </c:pt>
                <c:pt idx="5486">
                  <c:v>44573.835577175923</c:v>
                </c:pt>
                <c:pt idx="5487">
                  <c:v>44573.904246412036</c:v>
                </c:pt>
                <c:pt idx="5488">
                  <c:v>44573.972915289349</c:v>
                </c:pt>
                <c:pt idx="5489">
                  <c:v>44574.041584131941</c:v>
                </c:pt>
                <c:pt idx="5490">
                  <c:v>44574.110252465274</c:v>
                </c:pt>
                <c:pt idx="5491">
                  <c:v>44574.178921192128</c:v>
                </c:pt>
                <c:pt idx="5492">
                  <c:v>44574.247590474537</c:v>
                </c:pt>
                <c:pt idx="5493">
                  <c:v>44574.31626013889</c:v>
                </c:pt>
                <c:pt idx="5494">
                  <c:v>44574.384929849541</c:v>
                </c:pt>
                <c:pt idx="5495">
                  <c:v>44574.453598969907</c:v>
                </c:pt>
                <c:pt idx="5496">
                  <c:v>44574.522267696761</c:v>
                </c:pt>
                <c:pt idx="5497">
                  <c:v>44574.590936342589</c:v>
                </c:pt>
                <c:pt idx="5498">
                  <c:v>44574.659605011577</c:v>
                </c:pt>
                <c:pt idx="5499">
                  <c:v>44574.728273622684</c:v>
                </c:pt>
                <c:pt idx="5500">
                  <c:v>44574.796942094908</c:v>
                </c:pt>
                <c:pt idx="5501">
                  <c:v>44574.865611388886</c:v>
                </c:pt>
                <c:pt idx="5502">
                  <c:v>44574.934280439818</c:v>
                </c:pt>
                <c:pt idx="5503">
                  <c:v>44575.002949340276</c:v>
                </c:pt>
                <c:pt idx="5504">
                  <c:v>44575.07161806713</c:v>
                </c:pt>
                <c:pt idx="5505">
                  <c:v>44575.140286319445</c:v>
                </c:pt>
                <c:pt idx="5506">
                  <c:v>44575.208955196758</c:v>
                </c:pt>
                <c:pt idx="5507">
                  <c:v>44575.277624467592</c:v>
                </c:pt>
                <c:pt idx="5508">
                  <c:v>44575.34629425926</c:v>
                </c:pt>
                <c:pt idx="5509">
                  <c:v>44575.414963530093</c:v>
                </c:pt>
                <c:pt idx="5510">
                  <c:v>44575.483632407406</c:v>
                </c:pt>
                <c:pt idx="5511">
                  <c:v>44575.552301018521</c:v>
                </c:pt>
                <c:pt idx="5512">
                  <c:v>44575.620969571763</c:v>
                </c:pt>
                <c:pt idx="5513">
                  <c:v>44575.68963818287</c:v>
                </c:pt>
                <c:pt idx="5514">
                  <c:v>44575.758306527779</c:v>
                </c:pt>
                <c:pt idx="5515">
                  <c:v>44575.826975428237</c:v>
                </c:pt>
                <c:pt idx="5516">
                  <c:v>44575.895644687502</c:v>
                </c:pt>
                <c:pt idx="5517">
                  <c:v>44575.964313530094</c:v>
                </c:pt>
                <c:pt idx="5518">
                  <c:v>44576.032982314813</c:v>
                </c:pt>
                <c:pt idx="5519">
                  <c:v>44576.101650694443</c:v>
                </c:pt>
                <c:pt idx="5520">
                  <c:v>44576.170319317127</c:v>
                </c:pt>
                <c:pt idx="5521">
                  <c:v>44576.238988518518</c:v>
                </c:pt>
                <c:pt idx="5522">
                  <c:v>44576.307658032405</c:v>
                </c:pt>
                <c:pt idx="5523">
                  <c:v>44576.376327754631</c:v>
                </c:pt>
                <c:pt idx="5524">
                  <c:v>44576.444996886574</c:v>
                </c:pt>
                <c:pt idx="5525">
                  <c:v>44576.513665613427</c:v>
                </c:pt>
                <c:pt idx="5526">
                  <c:v>44576.582334259256</c:v>
                </c:pt>
                <c:pt idx="5527">
                  <c:v>44576.651002893515</c:v>
                </c:pt>
                <c:pt idx="5528">
                  <c:v>44576.719671527775</c:v>
                </c:pt>
                <c:pt idx="5529">
                  <c:v>44576.78833988426</c:v>
                </c:pt>
                <c:pt idx="5530">
                  <c:v>44576.857009074076</c:v>
                </c:pt>
                <c:pt idx="5531">
                  <c:v>44576.925678148145</c:v>
                </c:pt>
                <c:pt idx="5532">
                  <c:v>44576.994347060187</c:v>
                </c:pt>
                <c:pt idx="5533">
                  <c:v>44577.06301583333</c:v>
                </c:pt>
                <c:pt idx="5534">
                  <c:v>44577.131684016204</c:v>
                </c:pt>
                <c:pt idx="5535">
                  <c:v>44577.200352800923</c:v>
                </c:pt>
                <c:pt idx="5536">
                  <c:v>44577.269022060187</c:v>
                </c:pt>
                <c:pt idx="5537">
                  <c:v>44577.337691840279</c:v>
                </c:pt>
                <c:pt idx="5538">
                  <c:v>44577.406361203706</c:v>
                </c:pt>
                <c:pt idx="5539">
                  <c:v>44577.475030104164</c:v>
                </c:pt>
                <c:pt idx="5540">
                  <c:v>44577.543698703703</c:v>
                </c:pt>
                <c:pt idx="5541">
                  <c:v>44577.612367222224</c:v>
                </c:pt>
                <c:pt idx="5542">
                  <c:v>44577.681035787034</c:v>
                </c:pt>
                <c:pt idx="5543">
                  <c:v>44577.749704166665</c:v>
                </c:pt>
                <c:pt idx="5544">
                  <c:v>44577.818372916663</c:v>
                </c:pt>
                <c:pt idx="5545">
                  <c:v>44577.887042187504</c:v>
                </c:pt>
                <c:pt idx="5546">
                  <c:v>44577.955711041664</c:v>
                </c:pt>
                <c:pt idx="5547">
                  <c:v>44578.024379780094</c:v>
                </c:pt>
                <c:pt idx="5548">
                  <c:v>44578.09304821759</c:v>
                </c:pt>
                <c:pt idx="5549">
                  <c:v>44578.161716712966</c:v>
                </c:pt>
                <c:pt idx="5550">
                  <c:v>44578.230385798612</c:v>
                </c:pt>
                <c:pt idx="5551">
                  <c:v>44578.299055162039</c:v>
                </c:pt>
                <c:pt idx="5552">
                  <c:v>44578.367724861113</c:v>
                </c:pt>
                <c:pt idx="5553">
                  <c:v>44578.436393993055</c:v>
                </c:pt>
                <c:pt idx="5554">
                  <c:v>44578.505062719909</c:v>
                </c:pt>
                <c:pt idx="5555">
                  <c:v>44578.573731342593</c:v>
                </c:pt>
                <c:pt idx="5556">
                  <c:v>44578.642400787037</c:v>
                </c:pt>
                <c:pt idx="5557">
                  <c:v>44578.711070254627</c:v>
                </c:pt>
                <c:pt idx="5558">
                  <c:v>44578.779739386577</c:v>
                </c:pt>
                <c:pt idx="5559">
                  <c:v>44578.848409328704</c:v>
                </c:pt>
                <c:pt idx="5560">
                  <c:v>44578.917079247687</c:v>
                </c:pt>
                <c:pt idx="5561">
                  <c:v>44578.98574895833</c:v>
                </c:pt>
                <c:pt idx="5562">
                  <c:v>44579.054418599539</c:v>
                </c:pt>
                <c:pt idx="5563">
                  <c:v>44579.123087615742</c:v>
                </c:pt>
                <c:pt idx="5564">
                  <c:v>44579.191757175926</c:v>
                </c:pt>
                <c:pt idx="5565">
                  <c:v>44579.260427256944</c:v>
                </c:pt>
                <c:pt idx="5566">
                  <c:v>44579.329097824077</c:v>
                </c:pt>
                <c:pt idx="5567">
                  <c:v>44579.397768148148</c:v>
                </c:pt>
                <c:pt idx="5568">
                  <c:v>44579.466437939816</c:v>
                </c:pt>
                <c:pt idx="5569">
                  <c:v>44579.535107384261</c:v>
                </c:pt>
                <c:pt idx="5570">
                  <c:v>44579.603776724536</c:v>
                </c:pt>
                <c:pt idx="5571">
                  <c:v>44579.67244613426</c:v>
                </c:pt>
                <c:pt idx="5572">
                  <c:v>44579.741115393517</c:v>
                </c:pt>
                <c:pt idx="5573">
                  <c:v>44579.809784814817</c:v>
                </c:pt>
                <c:pt idx="5574">
                  <c:v>44579.87845491898</c:v>
                </c:pt>
                <c:pt idx="5575">
                  <c:v>44579.947124652776</c:v>
                </c:pt>
                <c:pt idx="5576">
                  <c:v>44580.015794236111</c:v>
                </c:pt>
                <c:pt idx="5577">
                  <c:v>44580.084463587962</c:v>
                </c:pt>
                <c:pt idx="5578">
                  <c:v>44580.153132754633</c:v>
                </c:pt>
                <c:pt idx="5579">
                  <c:v>44580.22180255787</c:v>
                </c:pt>
                <c:pt idx="5580">
                  <c:v>44580.290472638888</c:v>
                </c:pt>
                <c:pt idx="5581">
                  <c:v>44580.359143171299</c:v>
                </c:pt>
                <c:pt idx="5582">
                  <c:v>44580.427813113427</c:v>
                </c:pt>
                <c:pt idx="5583">
                  <c:v>44580.496482685186</c:v>
                </c:pt>
                <c:pt idx="5584">
                  <c:v>44580.565152106479</c:v>
                </c:pt>
                <c:pt idx="5585">
                  <c:v>44580.633821446761</c:v>
                </c:pt>
                <c:pt idx="5586">
                  <c:v>44580.702490856478</c:v>
                </c:pt>
                <c:pt idx="5587">
                  <c:v>44580.771159953707</c:v>
                </c:pt>
                <c:pt idx="5588">
                  <c:v>44580.83982976852</c:v>
                </c:pt>
                <c:pt idx="5589">
                  <c:v>44580.908499710647</c:v>
                </c:pt>
                <c:pt idx="5590">
                  <c:v>44580.97716934028</c:v>
                </c:pt>
                <c:pt idx="5591">
                  <c:v>44581.045838923608</c:v>
                </c:pt>
                <c:pt idx="5592">
                  <c:v>44581.114507962964</c:v>
                </c:pt>
                <c:pt idx="5593">
                  <c:v>44581.18317744213</c:v>
                </c:pt>
                <c:pt idx="5594">
                  <c:v>44581.251847476851</c:v>
                </c:pt>
                <c:pt idx="5595">
                  <c:v>44581.320517928238</c:v>
                </c:pt>
                <c:pt idx="5596">
                  <c:v>44581.389188321758</c:v>
                </c:pt>
                <c:pt idx="5597">
                  <c:v>44581.457858148147</c:v>
                </c:pt>
                <c:pt idx="5598">
                  <c:v>44581.526527581016</c:v>
                </c:pt>
                <c:pt idx="5599">
                  <c:v>44581.595196932867</c:v>
                </c:pt>
                <c:pt idx="5600">
                  <c:v>44581.663866331015</c:v>
                </c:pt>
                <c:pt idx="5601">
                  <c:v>44581.732535625</c:v>
                </c:pt>
                <c:pt idx="5602">
                  <c:v>44581.801204884257</c:v>
                </c:pt>
                <c:pt idx="5603">
                  <c:v>44581.869874930555</c:v>
                </c:pt>
                <c:pt idx="5604">
                  <c:v>44581.938544675926</c:v>
                </c:pt>
                <c:pt idx="5605">
                  <c:v>44582.007214282406</c:v>
                </c:pt>
                <c:pt idx="5606">
                  <c:v>44582.07588369213</c:v>
                </c:pt>
                <c:pt idx="5607">
                  <c:v>44582.144552708334</c:v>
                </c:pt>
                <c:pt idx="5608">
                  <c:v>44582.213222361112</c:v>
                </c:pt>
                <c:pt idx="5609">
                  <c:v>44582.281892349536</c:v>
                </c:pt>
                <c:pt idx="5610">
                  <c:v>44582.350562870372</c:v>
                </c:pt>
                <c:pt idx="5611">
                  <c:v>44582.419232824075</c:v>
                </c:pt>
                <c:pt idx="5612">
                  <c:v>44582.487902395835</c:v>
                </c:pt>
                <c:pt idx="5613">
                  <c:v>44582.556571747686</c:v>
                </c:pt>
                <c:pt idx="5614">
                  <c:v>44582.625241018519</c:v>
                </c:pt>
                <c:pt idx="5615">
                  <c:v>44582.69391037037</c:v>
                </c:pt>
                <c:pt idx="5616">
                  <c:v>44582.762579432871</c:v>
                </c:pt>
                <c:pt idx="5617">
                  <c:v>44582.831249108793</c:v>
                </c:pt>
                <c:pt idx="5618">
                  <c:v>44582.899919062504</c:v>
                </c:pt>
                <c:pt idx="5619">
                  <c:v>44582.968588634256</c:v>
                </c:pt>
                <c:pt idx="5620">
                  <c:v>44583.03725814815</c:v>
                </c:pt>
                <c:pt idx="5621">
                  <c:v>44583.10592721065</c:v>
                </c:pt>
                <c:pt idx="5622">
                  <c:v>44583.174596597222</c:v>
                </c:pt>
                <c:pt idx="5623">
                  <c:v>44583.243266550926</c:v>
                </c:pt>
                <c:pt idx="5624">
                  <c:v>44583.311936840277</c:v>
                </c:pt>
                <c:pt idx="5625">
                  <c:v>44583.380607268518</c:v>
                </c:pt>
                <c:pt idx="5626">
                  <c:v>44583.449277106483</c:v>
                </c:pt>
                <c:pt idx="5627">
                  <c:v>44583.517946539352</c:v>
                </c:pt>
                <c:pt idx="5628">
                  <c:v>44583.586615879627</c:v>
                </c:pt>
                <c:pt idx="5629">
                  <c:v>44583.65528525463</c:v>
                </c:pt>
                <c:pt idx="5630">
                  <c:v>44583.723954583336</c:v>
                </c:pt>
                <c:pt idx="5631">
                  <c:v>44583.792623692127</c:v>
                </c:pt>
                <c:pt idx="5632">
                  <c:v>44583.86129364583</c:v>
                </c:pt>
                <c:pt idx="5633">
                  <c:v>44583.929963402778</c:v>
                </c:pt>
                <c:pt idx="5634">
                  <c:v>44583.998633020834</c:v>
                </c:pt>
                <c:pt idx="5635">
                  <c:v>44584.067302476855</c:v>
                </c:pt>
                <c:pt idx="5636">
                  <c:v>44584.135971388889</c:v>
                </c:pt>
                <c:pt idx="5637">
                  <c:v>44584.204640914351</c:v>
                </c:pt>
                <c:pt idx="5638">
                  <c:v>44584.273310879631</c:v>
                </c:pt>
                <c:pt idx="5639">
                  <c:v>44584.341981377314</c:v>
                </c:pt>
                <c:pt idx="5640">
                  <c:v>44584.410651388891</c:v>
                </c:pt>
                <c:pt idx="5641">
                  <c:v>44584.479320972219</c:v>
                </c:pt>
                <c:pt idx="5642">
                  <c:v>44584.547990277781</c:v>
                </c:pt>
                <c:pt idx="5643">
                  <c:v>44584.616659502317</c:v>
                </c:pt>
                <c:pt idx="5644">
                  <c:v>44584.685328784719</c:v>
                </c:pt>
                <c:pt idx="5645">
                  <c:v>44584.753997835651</c:v>
                </c:pt>
                <c:pt idx="5646">
                  <c:v>44584.822667361113</c:v>
                </c:pt>
                <c:pt idx="5647">
                  <c:v>44584.891337326386</c:v>
                </c:pt>
                <c:pt idx="5648">
                  <c:v>44584.960006875001</c:v>
                </c:pt>
                <c:pt idx="5649">
                  <c:v>44585.028676319445</c:v>
                </c:pt>
                <c:pt idx="5650">
                  <c:v>44585.097345428243</c:v>
                </c:pt>
                <c:pt idx="5651">
                  <c:v>44585.166014675924</c:v>
                </c:pt>
                <c:pt idx="5652">
                  <c:v>44585.234684525465</c:v>
                </c:pt>
                <c:pt idx="5653">
                  <c:v>44585.30335465278</c:v>
                </c:pt>
                <c:pt idx="5654">
                  <c:v>44585.37202505787</c:v>
                </c:pt>
                <c:pt idx="5655">
                  <c:v>44585.440694884259</c:v>
                </c:pt>
                <c:pt idx="5656">
                  <c:v>44585.509364305559</c:v>
                </c:pt>
                <c:pt idx="5657">
                  <c:v>44585.578033634258</c:v>
                </c:pt>
                <c:pt idx="5658">
                  <c:v>44585.646702928243</c:v>
                </c:pt>
                <c:pt idx="5659">
                  <c:v>44585.715372256942</c:v>
                </c:pt>
                <c:pt idx="5660">
                  <c:v>44585.784041261577</c:v>
                </c:pt>
                <c:pt idx="5661">
                  <c:v>44585.852711087966</c:v>
                </c:pt>
                <c:pt idx="5662">
                  <c:v>44585.921380856482</c:v>
                </c:pt>
                <c:pt idx="5663">
                  <c:v>44585.990050439817</c:v>
                </c:pt>
                <c:pt idx="5664">
                  <c:v>44586.058719907407</c:v>
                </c:pt>
                <c:pt idx="5665">
                  <c:v>44586.127388773151</c:v>
                </c:pt>
                <c:pt idx="5666">
                  <c:v>44586.19605820602</c:v>
                </c:pt>
                <c:pt idx="5667">
                  <c:v>44586.264728136572</c:v>
                </c:pt>
                <c:pt idx="5668">
                  <c:v>44586.333398576389</c:v>
                </c:pt>
                <c:pt idx="5669">
                  <c:v>44586.402068680552</c:v>
                </c:pt>
                <c:pt idx="5670">
                  <c:v>44586.47073828704</c:v>
                </c:pt>
                <c:pt idx="5671">
                  <c:v>44586.539407569442</c:v>
                </c:pt>
                <c:pt idx="5672">
                  <c:v>44586.608076759258</c:v>
                </c:pt>
                <c:pt idx="5673">
                  <c:v>44586.676746006946</c:v>
                </c:pt>
                <c:pt idx="5674">
                  <c:v>44586.745415069447</c:v>
                </c:pt>
                <c:pt idx="5675">
                  <c:v>44586.814084421298</c:v>
                </c:pt>
                <c:pt idx="5676">
                  <c:v>44586.882754375001</c:v>
                </c:pt>
                <c:pt idx="5677">
                  <c:v>44586.95142391204</c:v>
                </c:pt>
                <c:pt idx="5678">
                  <c:v>44587.020093321757</c:v>
                </c:pt>
                <c:pt idx="5679">
                  <c:v>44587.088762476851</c:v>
                </c:pt>
                <c:pt idx="5680">
                  <c:v>44587.157431562497</c:v>
                </c:pt>
                <c:pt idx="5681">
                  <c:v>44587.226101261571</c:v>
                </c:pt>
                <c:pt idx="5682">
                  <c:v>44587.294771226851</c:v>
                </c:pt>
                <c:pt idx="5683">
                  <c:v>44587.363441608795</c:v>
                </c:pt>
                <c:pt idx="5684">
                  <c:v>44587.432111400463</c:v>
                </c:pt>
                <c:pt idx="5685">
                  <c:v>44587.500780798611</c:v>
                </c:pt>
                <c:pt idx="5686">
                  <c:v>44587.569450069444</c:v>
                </c:pt>
                <c:pt idx="5687">
                  <c:v>44587.638119282405</c:v>
                </c:pt>
                <c:pt idx="5688">
                  <c:v>44587.706788553238</c:v>
                </c:pt>
                <c:pt idx="5689">
                  <c:v>44587.775457488424</c:v>
                </c:pt>
                <c:pt idx="5690">
                  <c:v>44587.844127187498</c:v>
                </c:pt>
                <c:pt idx="5691">
                  <c:v>44587.912796944445</c:v>
                </c:pt>
                <c:pt idx="5692">
                  <c:v>44587.981466446756</c:v>
                </c:pt>
                <c:pt idx="5693">
                  <c:v>44588.050135891201</c:v>
                </c:pt>
                <c:pt idx="5694">
                  <c:v>44588.118804733793</c:v>
                </c:pt>
                <c:pt idx="5695">
                  <c:v>44588.187474085651</c:v>
                </c:pt>
                <c:pt idx="5696">
                  <c:v>44588.256143969906</c:v>
                </c:pt>
                <c:pt idx="5697">
                  <c:v>44588.324814305553</c:v>
                </c:pt>
                <c:pt idx="5698">
                  <c:v>44588.393484490742</c:v>
                </c:pt>
                <c:pt idx="5699">
                  <c:v>44588.462154131943</c:v>
                </c:pt>
                <c:pt idx="5700">
                  <c:v>44588.530823402776</c:v>
                </c:pt>
                <c:pt idx="5701">
                  <c:v>44588.599492557871</c:v>
                </c:pt>
                <c:pt idx="5702">
                  <c:v>44588.668161793983</c:v>
                </c:pt>
                <c:pt idx="5703">
                  <c:v>44588.736830891205</c:v>
                </c:pt>
                <c:pt idx="5704">
                  <c:v>44588.805500057868</c:v>
                </c:pt>
                <c:pt idx="5705">
                  <c:v>44588.874169953706</c:v>
                </c:pt>
                <c:pt idx="5706">
                  <c:v>44588.942839513889</c:v>
                </c:pt>
                <c:pt idx="5707">
                  <c:v>44589.011508935182</c:v>
                </c:pt>
                <c:pt idx="5708">
                  <c:v>44589.080178136574</c:v>
                </c:pt>
                <c:pt idx="5709">
                  <c:v>44589.148847048615</c:v>
                </c:pt>
                <c:pt idx="5710">
                  <c:v>44589.217516597222</c:v>
                </c:pt>
                <c:pt idx="5711">
                  <c:v>44589.286186446756</c:v>
                </c:pt>
                <c:pt idx="5712">
                  <c:v>44589.35485679398</c:v>
                </c:pt>
                <c:pt idx="5713">
                  <c:v>44589.423526562503</c:v>
                </c:pt>
                <c:pt idx="5714">
                  <c:v>44589.492195949075</c:v>
                </c:pt>
                <c:pt idx="5715">
                  <c:v>44589.560865150466</c:v>
                </c:pt>
                <c:pt idx="5716">
                  <c:v>44589.629534282409</c:v>
                </c:pt>
                <c:pt idx="5717">
                  <c:v>44589.698203495369</c:v>
                </c:pt>
                <c:pt idx="5718">
                  <c:v>44589.766872384258</c:v>
                </c:pt>
                <c:pt idx="5719">
                  <c:v>44589.835541956018</c:v>
                </c:pt>
                <c:pt idx="5720">
                  <c:v>44589.904211724534</c:v>
                </c:pt>
                <c:pt idx="5721">
                  <c:v>44589.972881145834</c:v>
                </c:pt>
                <c:pt idx="5722">
                  <c:v>44590.041550520837</c:v>
                </c:pt>
                <c:pt idx="5723">
                  <c:v>44590.11021939815</c:v>
                </c:pt>
                <c:pt idx="5724">
                  <c:v>44590.178888645831</c:v>
                </c:pt>
                <c:pt idx="5725">
                  <c:v>44590.24755847222</c:v>
                </c:pt>
                <c:pt idx="5726">
                  <c:v>44590.316228680553</c:v>
                </c:pt>
                <c:pt idx="5727">
                  <c:v>44590.384898912038</c:v>
                </c:pt>
                <c:pt idx="5728">
                  <c:v>44590.453568576391</c:v>
                </c:pt>
                <c:pt idx="5729">
                  <c:v>44590.522237835648</c:v>
                </c:pt>
                <c:pt idx="5730">
                  <c:v>44590.590907013888</c:v>
                </c:pt>
                <c:pt idx="5731">
                  <c:v>44590.659576215279</c:v>
                </c:pt>
                <c:pt idx="5732">
                  <c:v>44590.728245370374</c:v>
                </c:pt>
                <c:pt idx="5733">
                  <c:v>44590.796914375002</c:v>
                </c:pt>
                <c:pt idx="5734">
                  <c:v>44590.86558420139</c:v>
                </c:pt>
                <c:pt idx="5735">
                  <c:v>44590.934253784719</c:v>
                </c:pt>
                <c:pt idx="5736">
                  <c:v>44591.002923229164</c:v>
                </c:pt>
                <c:pt idx="5737">
                  <c:v>44591.071592499997</c:v>
                </c:pt>
                <c:pt idx="5738">
                  <c:v>44591.140261284723</c:v>
                </c:pt>
                <c:pt idx="5739">
                  <c:v>44591.208930706016</c:v>
                </c:pt>
                <c:pt idx="5740">
                  <c:v>44591.277600497684</c:v>
                </c:pt>
                <c:pt idx="5741">
                  <c:v>44591.346270844908</c:v>
                </c:pt>
                <c:pt idx="5742">
                  <c:v>44591.414940648145</c:v>
                </c:pt>
                <c:pt idx="5743">
                  <c:v>44591.483610057869</c:v>
                </c:pt>
                <c:pt idx="5744">
                  <c:v>44591.552279212963</c:v>
                </c:pt>
                <c:pt idx="5745">
                  <c:v>44591.620948298609</c:v>
                </c:pt>
                <c:pt idx="5746">
                  <c:v>44591.689617442127</c:v>
                </c:pt>
                <c:pt idx="5747">
                  <c:v>44591.758286331016</c:v>
                </c:pt>
                <c:pt idx="5748">
                  <c:v>44591.826955775461</c:v>
                </c:pt>
                <c:pt idx="5749">
                  <c:v>44591.895625567129</c:v>
                </c:pt>
                <c:pt idx="5750">
                  <c:v>44591.964294953701</c:v>
                </c:pt>
                <c:pt idx="5751">
                  <c:v>44592.032964282407</c:v>
                </c:pt>
                <c:pt idx="5752">
                  <c:v>44592.101633194441</c:v>
                </c:pt>
                <c:pt idx="5753">
                  <c:v>44592.170302361112</c:v>
                </c:pt>
                <c:pt idx="5754">
                  <c:v>44592.238972094907</c:v>
                </c:pt>
                <c:pt idx="5755">
                  <c:v>44592.30764215278</c:v>
                </c:pt>
                <c:pt idx="5756">
                  <c:v>44592.37631240741</c:v>
                </c:pt>
                <c:pt idx="5757">
                  <c:v>44592.444982083332</c:v>
                </c:pt>
                <c:pt idx="5758">
                  <c:v>44592.513651354166</c:v>
                </c:pt>
                <c:pt idx="5759">
                  <c:v>44592.582320543981</c:v>
                </c:pt>
                <c:pt idx="5760">
                  <c:v>44592.650989710652</c:v>
                </c:pt>
                <c:pt idx="5761">
                  <c:v>44592.719658888891</c:v>
                </c:pt>
                <c:pt idx="5762">
                  <c:v>44592.788327789349</c:v>
                </c:pt>
                <c:pt idx="5763">
                  <c:v>44592.856997523151</c:v>
                </c:pt>
                <c:pt idx="5764">
                  <c:v>44592.9256671412</c:v>
                </c:pt>
                <c:pt idx="5765">
                  <c:v>44592.994336585645</c:v>
                </c:pt>
                <c:pt idx="5766">
                  <c:v>44593.063005902775</c:v>
                </c:pt>
                <c:pt idx="5767">
                  <c:v>44593.131674629629</c:v>
                </c:pt>
                <c:pt idx="5768">
                  <c:v>44593.200343958335</c:v>
                </c:pt>
                <c:pt idx="5769">
                  <c:v>44593.269013750003</c:v>
                </c:pt>
                <c:pt idx="5770">
                  <c:v>44593.337684074075</c:v>
                </c:pt>
                <c:pt idx="5771">
                  <c:v>44593.406353981482</c:v>
                </c:pt>
                <c:pt idx="5772">
                  <c:v>44593.475023425926</c:v>
                </c:pt>
                <c:pt idx="5773">
                  <c:v>44593.543692569445</c:v>
                </c:pt>
                <c:pt idx="5774">
                  <c:v>44593.612361620369</c:v>
                </c:pt>
                <c:pt idx="5775">
                  <c:v>44593.681030740743</c:v>
                </c:pt>
                <c:pt idx="5776">
                  <c:v>44593.749699641201</c:v>
                </c:pt>
                <c:pt idx="5777">
                  <c:v>44593.818368935186</c:v>
                </c:pt>
                <c:pt idx="5778">
                  <c:v>44593.887038749999</c:v>
                </c:pt>
                <c:pt idx="5779">
                  <c:v>44593.955708148147</c:v>
                </c:pt>
                <c:pt idx="5780">
                  <c:v>44594.024377430556</c:v>
                </c:pt>
                <c:pt idx="5781">
                  <c:v>44594.093046412039</c:v>
                </c:pt>
                <c:pt idx="5782">
                  <c:v>44594.161715439812</c:v>
                </c:pt>
                <c:pt idx="5783">
                  <c:v>44594.230385069444</c:v>
                </c:pt>
                <c:pt idx="5784">
                  <c:v>44594.299054965275</c:v>
                </c:pt>
                <c:pt idx="5785">
                  <c:v>44594.367725219905</c:v>
                </c:pt>
                <c:pt idx="5786">
                  <c:v>44594.436394884258</c:v>
                </c:pt>
                <c:pt idx="5787">
                  <c:v>44594.505064143515</c:v>
                </c:pt>
                <c:pt idx="5788">
                  <c:v>44594.573733310186</c:v>
                </c:pt>
                <c:pt idx="5789">
                  <c:v>44594.642402430552</c:v>
                </c:pt>
                <c:pt idx="5790">
                  <c:v>44594.711071585647</c:v>
                </c:pt>
                <c:pt idx="5791">
                  <c:v>44594.779740405094</c:v>
                </c:pt>
                <c:pt idx="5792">
                  <c:v>44594.84841003472</c:v>
                </c:pt>
                <c:pt idx="5793">
                  <c:v>44594.917079652776</c:v>
                </c:pt>
                <c:pt idx="5794">
                  <c:v>44594.985749050924</c:v>
                </c:pt>
                <c:pt idx="5795">
                  <c:v>44595.05441837963</c:v>
                </c:pt>
                <c:pt idx="5796">
                  <c:v>44595.123087094908</c:v>
                </c:pt>
                <c:pt idx="5797">
                  <c:v>44595.19175633102</c:v>
                </c:pt>
                <c:pt idx="5798">
                  <c:v>44595.260426111112</c:v>
                </c:pt>
                <c:pt idx="5799">
                  <c:v>44595.329096365742</c:v>
                </c:pt>
                <c:pt idx="5800">
                  <c:v>44595.397766377311</c:v>
                </c:pt>
                <c:pt idx="5801">
                  <c:v>44595.466435856484</c:v>
                </c:pt>
                <c:pt idx="5802">
                  <c:v>44595.535104988427</c:v>
                </c:pt>
                <c:pt idx="5803">
                  <c:v>44595.603774027775</c:v>
                </c:pt>
                <c:pt idx="5804">
                  <c:v>44595.672443113428</c:v>
                </c:pt>
                <c:pt idx="5805">
                  <c:v>44595.741112060183</c:v>
                </c:pt>
                <c:pt idx="5806">
                  <c:v>44595.809781180556</c:v>
                </c:pt>
                <c:pt idx="5807">
                  <c:v>44595.878450972225</c:v>
                </c:pt>
                <c:pt idx="5808">
                  <c:v>44595.947120381941</c:v>
                </c:pt>
                <c:pt idx="5809">
                  <c:v>44596.015789652774</c:v>
                </c:pt>
                <c:pt idx="5810">
                  <c:v>44596.08445869213</c:v>
                </c:pt>
                <c:pt idx="5811">
                  <c:v>44596.153127546298</c:v>
                </c:pt>
                <c:pt idx="5812">
                  <c:v>44596.221797025464</c:v>
                </c:pt>
                <c:pt idx="5813">
                  <c:v>44596.29046679398</c:v>
                </c:pt>
                <c:pt idx="5814">
                  <c:v>44596.359137002313</c:v>
                </c:pt>
                <c:pt idx="5815">
                  <c:v>44596.427806643522</c:v>
                </c:pt>
                <c:pt idx="5816">
                  <c:v>44596.496475891203</c:v>
                </c:pt>
                <c:pt idx="5817">
                  <c:v>44596.565144988424</c:v>
                </c:pt>
                <c:pt idx="5818">
                  <c:v>44596.63381402778</c:v>
                </c:pt>
                <c:pt idx="5819">
                  <c:v>44596.702483113426</c:v>
                </c:pt>
                <c:pt idx="5820">
                  <c:v>44596.771151886576</c:v>
                </c:pt>
                <c:pt idx="5821">
                  <c:v>44596.839821388887</c:v>
                </c:pt>
                <c:pt idx="5822">
                  <c:v>44596.908491006943</c:v>
                </c:pt>
                <c:pt idx="5823">
                  <c:v>44596.977160324073</c:v>
                </c:pt>
                <c:pt idx="5824">
                  <c:v>44597.045829594907</c:v>
                </c:pt>
                <c:pt idx="5825">
                  <c:v>44597.114498298608</c:v>
                </c:pt>
                <c:pt idx="5826">
                  <c:v>44597.183167465279</c:v>
                </c:pt>
                <c:pt idx="5827">
                  <c:v>44597.251837175929</c:v>
                </c:pt>
                <c:pt idx="5828">
                  <c:v>44597.320507303244</c:v>
                </c:pt>
                <c:pt idx="5829">
                  <c:v>44597.389177384262</c:v>
                </c:pt>
                <c:pt idx="5830">
                  <c:v>44597.457846886573</c:v>
                </c:pt>
                <c:pt idx="5831">
                  <c:v>44597.526516006947</c:v>
                </c:pt>
                <c:pt idx="5832">
                  <c:v>44597.59518502315</c:v>
                </c:pt>
                <c:pt idx="5833">
                  <c:v>44597.66385409722</c:v>
                </c:pt>
                <c:pt idx="5834">
                  <c:v>44597.732523078703</c:v>
                </c:pt>
                <c:pt idx="5835">
                  <c:v>44597.801192002313</c:v>
                </c:pt>
                <c:pt idx="5836">
                  <c:v>44597.869861736108</c:v>
                </c:pt>
                <c:pt idx="5837">
                  <c:v>44597.938531157408</c:v>
                </c:pt>
                <c:pt idx="5838">
                  <c:v>44598.007200439817</c:v>
                </c:pt>
                <c:pt idx="5839">
                  <c:v>44598.075869525463</c:v>
                </c:pt>
                <c:pt idx="5840">
                  <c:v>44598.144538217595</c:v>
                </c:pt>
                <c:pt idx="5841">
                  <c:v>44598.213207546294</c:v>
                </c:pt>
                <c:pt idx="5842">
                  <c:v>44598.281877210648</c:v>
                </c:pt>
                <c:pt idx="5843">
                  <c:v>44598.350547395836</c:v>
                </c:pt>
                <c:pt idx="5844">
                  <c:v>44598.419217025461</c:v>
                </c:pt>
                <c:pt idx="5845">
                  <c:v>44598.487886273149</c:v>
                </c:pt>
                <c:pt idx="5846">
                  <c:v>44598.556555300929</c:v>
                </c:pt>
                <c:pt idx="5847">
                  <c:v>44598.625224247684</c:v>
                </c:pt>
                <c:pt idx="5848">
                  <c:v>44598.693893263888</c:v>
                </c:pt>
                <c:pt idx="5849">
                  <c:v>44598.762562002317</c:v>
                </c:pt>
                <c:pt idx="5850">
                  <c:v>44598.831231365744</c:v>
                </c:pt>
                <c:pt idx="5851">
                  <c:v>44598.899900983793</c:v>
                </c:pt>
                <c:pt idx="5852">
                  <c:v>44598.968570231482</c:v>
                </c:pt>
                <c:pt idx="5853">
                  <c:v>44599.037239421297</c:v>
                </c:pt>
                <c:pt idx="5854">
                  <c:v>44599.105908148151</c:v>
                </c:pt>
                <c:pt idx="5855">
                  <c:v>44599.174577210651</c:v>
                </c:pt>
                <c:pt idx="5856">
                  <c:v>44599.243246840277</c:v>
                </c:pt>
                <c:pt idx="5857">
                  <c:v>44599.311916805556</c:v>
                </c:pt>
                <c:pt idx="5858">
                  <c:v>44599.380586898151</c:v>
                </c:pt>
                <c:pt idx="5859">
                  <c:v>44599.449256400461</c:v>
                </c:pt>
                <c:pt idx="5860">
                  <c:v>44599.517925509259</c:v>
                </c:pt>
                <c:pt idx="5861">
                  <c:v>44599.586594525463</c:v>
                </c:pt>
                <c:pt idx="5862">
                  <c:v>44599.655263564811</c:v>
                </c:pt>
                <c:pt idx="5863">
                  <c:v>44599.723932569446</c:v>
                </c:pt>
                <c:pt idx="5864">
                  <c:v>44599.792601342589</c:v>
                </c:pt>
                <c:pt idx="5865">
                  <c:v>44599.861270972222</c:v>
                </c:pt>
                <c:pt idx="5866">
                  <c:v>44599.929940405091</c:v>
                </c:pt>
                <c:pt idx="5867">
                  <c:v>44599.9986096875</c:v>
                </c:pt>
                <c:pt idx="5868">
                  <c:v>44600.067278819442</c:v>
                </c:pt>
                <c:pt idx="5869">
                  <c:v>44600.135947407405</c:v>
                </c:pt>
                <c:pt idx="5870">
                  <c:v>44600.204616608797</c:v>
                </c:pt>
                <c:pt idx="5871">
                  <c:v>44600.273286226853</c:v>
                </c:pt>
                <c:pt idx="5872">
                  <c:v>44600.341956400465</c:v>
                </c:pt>
                <c:pt idx="5873">
                  <c:v>44600.410626076387</c:v>
                </c:pt>
                <c:pt idx="5874">
                  <c:v>44600.479295335645</c:v>
                </c:pt>
                <c:pt idx="5875">
                  <c:v>44600.547964317127</c:v>
                </c:pt>
                <c:pt idx="5876">
                  <c:v>44600.616633206017</c:v>
                </c:pt>
                <c:pt idx="5877">
                  <c:v>44600.685302164355</c:v>
                </c:pt>
                <c:pt idx="5878">
                  <c:v>44600.753970891201</c:v>
                </c:pt>
                <c:pt idx="5879">
                  <c:v>44600.822640092592</c:v>
                </c:pt>
                <c:pt idx="5880">
                  <c:v>44600.891309722225</c:v>
                </c:pt>
                <c:pt idx="5881">
                  <c:v>44600.959978935185</c:v>
                </c:pt>
                <c:pt idx="5882">
                  <c:v>44601.028648055559</c:v>
                </c:pt>
                <c:pt idx="5883">
                  <c:v>44601.097316840278</c:v>
                </c:pt>
                <c:pt idx="5884">
                  <c:v>44601.165985763888</c:v>
                </c:pt>
                <c:pt idx="5885">
                  <c:v>44601.234655277774</c:v>
                </c:pt>
                <c:pt idx="5886">
                  <c:v>44601.303325069443</c:v>
                </c:pt>
                <c:pt idx="5887">
                  <c:v>44601.371995150461</c:v>
                </c:pt>
                <c:pt idx="5888">
                  <c:v>44601.440664652779</c:v>
                </c:pt>
                <c:pt idx="5889">
                  <c:v>44601.509333738424</c:v>
                </c:pt>
                <c:pt idx="5890">
                  <c:v>44601.578002743059</c:v>
                </c:pt>
                <c:pt idx="5891">
                  <c:v>44601.646671712966</c:v>
                </c:pt>
                <c:pt idx="5892">
                  <c:v>44601.715340706018</c:v>
                </c:pt>
                <c:pt idx="5893">
                  <c:v>44601.784009386574</c:v>
                </c:pt>
                <c:pt idx="5894">
                  <c:v>44601.852678900461</c:v>
                </c:pt>
                <c:pt idx="5895">
                  <c:v>44601.921348333337</c:v>
                </c:pt>
                <c:pt idx="5896">
                  <c:v>44601.990017581018</c:v>
                </c:pt>
                <c:pt idx="5897">
                  <c:v>44602.058686736113</c:v>
                </c:pt>
                <c:pt idx="5898">
                  <c:v>44602.127355266202</c:v>
                </c:pt>
                <c:pt idx="5899">
                  <c:v>44602.196024375</c:v>
                </c:pt>
                <c:pt idx="5900">
                  <c:v>44602.26469398148</c:v>
                </c:pt>
                <c:pt idx="5901">
                  <c:v>44602.33336409722</c:v>
                </c:pt>
                <c:pt idx="5902">
                  <c:v>44602.402033865743</c:v>
                </c:pt>
                <c:pt idx="5903">
                  <c:v>44602.470703148145</c:v>
                </c:pt>
                <c:pt idx="5904">
                  <c:v>44602.539372106483</c:v>
                </c:pt>
                <c:pt idx="5905">
                  <c:v>44602.60804097222</c:v>
                </c:pt>
                <c:pt idx="5906">
                  <c:v>44602.67670989583</c:v>
                </c:pt>
                <c:pt idx="5907">
                  <c:v>44602.745378634259</c:v>
                </c:pt>
                <c:pt idx="5908">
                  <c:v>44602.814047650463</c:v>
                </c:pt>
                <c:pt idx="5909">
                  <c:v>44602.882717280096</c:v>
                </c:pt>
                <c:pt idx="5910">
                  <c:v>44602.951386493056</c:v>
                </c:pt>
                <c:pt idx="5911">
                  <c:v>44603.020055590277</c:v>
                </c:pt>
                <c:pt idx="5912">
                  <c:v>44603.088724421294</c:v>
                </c:pt>
                <c:pt idx="5913">
                  <c:v>44603.157393171299</c:v>
                </c:pt>
                <c:pt idx="5914">
                  <c:v>44603.226062557871</c:v>
                </c:pt>
                <c:pt idx="5915">
                  <c:v>44603.294732199072</c:v>
                </c:pt>
                <c:pt idx="5916">
                  <c:v>44603.36340224537</c:v>
                </c:pt>
                <c:pt idx="5917">
                  <c:v>44603.432071712959</c:v>
                </c:pt>
                <c:pt idx="5918">
                  <c:v>44603.500740787036</c:v>
                </c:pt>
                <c:pt idx="5919">
                  <c:v>44603.569409745367</c:v>
                </c:pt>
                <c:pt idx="5920">
                  <c:v>44603.638078622687</c:v>
                </c:pt>
                <c:pt idx="5921">
                  <c:v>44603.706747581018</c:v>
                </c:pt>
                <c:pt idx="5922">
                  <c:v>44603.775416192133</c:v>
                </c:pt>
                <c:pt idx="5923">
                  <c:v>44603.844085567129</c:v>
                </c:pt>
                <c:pt idx="5924">
                  <c:v>44603.912755011574</c:v>
                </c:pt>
                <c:pt idx="5925">
                  <c:v>44603.981424189813</c:v>
                </c:pt>
                <c:pt idx="5926">
                  <c:v>44604.050093298611</c:v>
                </c:pt>
                <c:pt idx="5927">
                  <c:v>44604.1187618287</c:v>
                </c:pt>
                <c:pt idx="5928">
                  <c:v>44604.187430844904</c:v>
                </c:pt>
                <c:pt idx="5929">
                  <c:v>44604.256100416664</c:v>
                </c:pt>
                <c:pt idx="5930">
                  <c:v>44604.32477042824</c:v>
                </c:pt>
                <c:pt idx="5931">
                  <c:v>44604.39344028935</c:v>
                </c:pt>
                <c:pt idx="5932">
                  <c:v>44604.46210960648</c:v>
                </c:pt>
                <c:pt idx="5933">
                  <c:v>44604.530778553242</c:v>
                </c:pt>
                <c:pt idx="5934">
                  <c:v>44604.599447395834</c:v>
                </c:pt>
                <c:pt idx="5935">
                  <c:v>44604.6681162963</c:v>
                </c:pt>
                <c:pt idx="5936">
                  <c:v>44604.736785081019</c:v>
                </c:pt>
                <c:pt idx="5937">
                  <c:v>44604.805453923611</c:v>
                </c:pt>
                <c:pt idx="5938">
                  <c:v>44604.874123506946</c:v>
                </c:pt>
                <c:pt idx="5939">
                  <c:v>44604.942792743059</c:v>
                </c:pt>
                <c:pt idx="5940">
                  <c:v>44605.01146184028</c:v>
                </c:pt>
                <c:pt idx="5941">
                  <c:v>44605.080130717593</c:v>
                </c:pt>
                <c:pt idx="5942">
                  <c:v>44605.148799305556</c:v>
                </c:pt>
                <c:pt idx="5943">
                  <c:v>44605.217468530092</c:v>
                </c:pt>
                <c:pt idx="5944">
                  <c:v>44605.286138055555</c:v>
                </c:pt>
                <c:pt idx="5945">
                  <c:v>44605.3548080787</c:v>
                </c:pt>
                <c:pt idx="5946">
                  <c:v>44605.423477534721</c:v>
                </c:pt>
                <c:pt idx="5947">
                  <c:v>44605.492146597222</c:v>
                </c:pt>
                <c:pt idx="5948">
                  <c:v>44605.560815486111</c:v>
                </c:pt>
                <c:pt idx="5949">
                  <c:v>44605.629484293982</c:v>
                </c:pt>
                <c:pt idx="5950">
                  <c:v>44605.698153171295</c:v>
                </c:pt>
                <c:pt idx="5951">
                  <c:v>44605.766821747682</c:v>
                </c:pt>
                <c:pt idx="5952">
                  <c:v>44605.83549099537</c:v>
                </c:pt>
                <c:pt idx="5953">
                  <c:v>44605.904160439815</c:v>
                </c:pt>
                <c:pt idx="5954">
                  <c:v>44605.972829537037</c:v>
                </c:pt>
                <c:pt idx="5955">
                  <c:v>44606.041498587962</c:v>
                </c:pt>
                <c:pt idx="5956">
                  <c:v>44606.110167141203</c:v>
                </c:pt>
                <c:pt idx="5957">
                  <c:v>44606.178836076389</c:v>
                </c:pt>
                <c:pt idx="5958">
                  <c:v>44606.247505567131</c:v>
                </c:pt>
                <c:pt idx="5959">
                  <c:v>44606.316175451386</c:v>
                </c:pt>
                <c:pt idx="5960">
                  <c:v>44606.384845370369</c:v>
                </c:pt>
                <c:pt idx="5961">
                  <c:v>44606.453514710651</c:v>
                </c:pt>
                <c:pt idx="5962">
                  <c:v>44606.522183645837</c:v>
                </c:pt>
                <c:pt idx="5963">
                  <c:v>44606.590852488429</c:v>
                </c:pt>
                <c:pt idx="5964">
                  <c:v>44606.659521377318</c:v>
                </c:pt>
                <c:pt idx="5965">
                  <c:v>44606.728190196758</c:v>
                </c:pt>
                <c:pt idx="5966">
                  <c:v>44606.796858877315</c:v>
                </c:pt>
                <c:pt idx="5967">
                  <c:v>44606.865528379632</c:v>
                </c:pt>
                <c:pt idx="5968">
                  <c:v>44606.93419763889</c:v>
                </c:pt>
                <c:pt idx="5969">
                  <c:v>44607.002866759256</c:v>
                </c:pt>
                <c:pt idx="5970">
                  <c:v>44607.071535706018</c:v>
                </c:pt>
                <c:pt idx="5971">
                  <c:v>44607.140204166666</c:v>
                </c:pt>
                <c:pt idx="5972">
                  <c:v>44607.208873252312</c:v>
                </c:pt>
                <c:pt idx="5973">
                  <c:v>44607.277542731485</c:v>
                </c:pt>
                <c:pt idx="5974">
                  <c:v>44607.346212743054</c:v>
                </c:pt>
                <c:pt idx="5975">
                  <c:v>44607.41488222222</c:v>
                </c:pt>
                <c:pt idx="5976">
                  <c:v>44607.483551296296</c:v>
                </c:pt>
                <c:pt idx="5977">
                  <c:v>44607.552220127312</c:v>
                </c:pt>
                <c:pt idx="5978">
                  <c:v>44607.620888888887</c:v>
                </c:pt>
                <c:pt idx="5979">
                  <c:v>44607.689557708334</c:v>
                </c:pt>
                <c:pt idx="5980">
                  <c:v>44607.758226261576</c:v>
                </c:pt>
                <c:pt idx="5981">
                  <c:v>44607.826895381942</c:v>
                </c:pt>
                <c:pt idx="5982">
                  <c:v>44607.895564849539</c:v>
                </c:pt>
                <c:pt idx="5983">
                  <c:v>44607.964233900464</c:v>
                </c:pt>
                <c:pt idx="5984">
                  <c:v>44608.032902893516</c:v>
                </c:pt>
                <c:pt idx="5985">
                  <c:v>44608.101571481478</c:v>
                </c:pt>
                <c:pt idx="5986">
                  <c:v>44608.170240312502</c:v>
                </c:pt>
                <c:pt idx="5987">
                  <c:v>44608.238909722226</c:v>
                </c:pt>
                <c:pt idx="5988">
                  <c:v>44608.307579444445</c:v>
                </c:pt>
                <c:pt idx="5989">
                  <c:v>44608.376249374996</c:v>
                </c:pt>
                <c:pt idx="5990">
                  <c:v>44608.444918715279</c:v>
                </c:pt>
                <c:pt idx="5991">
                  <c:v>44608.513587650465</c:v>
                </c:pt>
                <c:pt idx="5992">
                  <c:v>44608.582256504633</c:v>
                </c:pt>
                <c:pt idx="5993">
                  <c:v>44608.650925347225</c:v>
                </c:pt>
                <c:pt idx="5994">
                  <c:v>44608.719594189817</c:v>
                </c:pt>
                <c:pt idx="5995">
                  <c:v>44608.788262754628</c:v>
                </c:pt>
                <c:pt idx="5996">
                  <c:v>44608.856932164352</c:v>
                </c:pt>
                <c:pt idx="5997">
                  <c:v>44608.925601446761</c:v>
                </c:pt>
                <c:pt idx="5998">
                  <c:v>44608.994270555559</c:v>
                </c:pt>
                <c:pt idx="5999">
                  <c:v>44609.062939537034</c:v>
                </c:pt>
                <c:pt idx="6000">
                  <c:v>44609.131607939817</c:v>
                </c:pt>
                <c:pt idx="6001">
                  <c:v>44609.2002769213</c:v>
                </c:pt>
                <c:pt idx="6002">
                  <c:v>44609.268946377313</c:v>
                </c:pt>
                <c:pt idx="6003">
                  <c:v>44609.337616377314</c:v>
                </c:pt>
                <c:pt idx="6004">
                  <c:v>44609.406285937497</c:v>
                </c:pt>
                <c:pt idx="6005">
                  <c:v>44609.474955057871</c:v>
                </c:pt>
                <c:pt idx="6006">
                  <c:v>44609.543623854166</c:v>
                </c:pt>
                <c:pt idx="6007">
                  <c:v>44609.61229258102</c:v>
                </c:pt>
                <c:pt idx="6008">
                  <c:v>44609.68096135417</c:v>
                </c:pt>
                <c:pt idx="6009">
                  <c:v>44609.749629930557</c:v>
                </c:pt>
                <c:pt idx="6010">
                  <c:v>44609.818298888888</c:v>
                </c:pt>
                <c:pt idx="6011">
                  <c:v>44609.886968368053</c:v>
                </c:pt>
                <c:pt idx="6012">
                  <c:v>44609.955637418978</c:v>
                </c:pt>
                <c:pt idx="6013">
                  <c:v>44610.02430636574</c:v>
                </c:pt>
                <c:pt idx="6014">
                  <c:v>44610.092975011576</c:v>
                </c:pt>
                <c:pt idx="6015">
                  <c:v>44610.161643703701</c:v>
                </c:pt>
                <c:pt idx="6016">
                  <c:v>44610.230312997686</c:v>
                </c:pt>
                <c:pt idx="6017">
                  <c:v>44610.29898255787</c:v>
                </c:pt>
                <c:pt idx="6018">
                  <c:v>44610.367652465276</c:v>
                </c:pt>
                <c:pt idx="6019">
                  <c:v>44610.436321793983</c:v>
                </c:pt>
                <c:pt idx="6020">
                  <c:v>44610.504990717593</c:v>
                </c:pt>
                <c:pt idx="6021">
                  <c:v>44610.573659548609</c:v>
                </c:pt>
                <c:pt idx="6022">
                  <c:v>44610.642328321759</c:v>
                </c:pt>
                <c:pt idx="6023">
                  <c:v>44610.710997141206</c:v>
                </c:pt>
                <c:pt idx="6024">
                  <c:v>44610.779665624999</c:v>
                </c:pt>
                <c:pt idx="6025">
                  <c:v>44610.848334918985</c:v>
                </c:pt>
                <c:pt idx="6026">
                  <c:v>44610.917004189818</c:v>
                </c:pt>
                <c:pt idx="6027">
                  <c:v>44610.985673252311</c:v>
                </c:pt>
                <c:pt idx="6028">
                  <c:v>44611.054342233794</c:v>
                </c:pt>
                <c:pt idx="6029">
                  <c:v>44611.123010601848</c:v>
                </c:pt>
                <c:pt idx="6030">
                  <c:v>44611.19167951389</c:v>
                </c:pt>
                <c:pt idx="6031">
                  <c:v>44611.260348946758</c:v>
                </c:pt>
                <c:pt idx="6032">
                  <c:v>44611.329018865741</c:v>
                </c:pt>
                <c:pt idx="6033">
                  <c:v>44611.397688530094</c:v>
                </c:pt>
                <c:pt idx="6034">
                  <c:v>44611.466357673613</c:v>
                </c:pt>
                <c:pt idx="6035">
                  <c:v>44611.535026469908</c:v>
                </c:pt>
                <c:pt idx="6036">
                  <c:v>44611.603695162034</c:v>
                </c:pt>
                <c:pt idx="6037">
                  <c:v>44611.672363912039</c:v>
                </c:pt>
                <c:pt idx="6038">
                  <c:v>44611.741032523147</c:v>
                </c:pt>
                <c:pt idx="6039">
                  <c:v>44611.809701284721</c:v>
                </c:pt>
                <c:pt idx="6040">
                  <c:v>44611.878370740742</c:v>
                </c:pt>
                <c:pt idx="6041">
                  <c:v>44611.947039814811</c:v>
                </c:pt>
                <c:pt idx="6042">
                  <c:v>44612.015708738429</c:v>
                </c:pt>
                <c:pt idx="6043">
                  <c:v>44612.084377430554</c:v>
                </c:pt>
                <c:pt idx="6044">
                  <c:v>44612.153045949075</c:v>
                </c:pt>
                <c:pt idx="6045">
                  <c:v>44612.221715092594</c:v>
                </c:pt>
                <c:pt idx="6046">
                  <c:v>44612.290384513886</c:v>
                </c:pt>
                <c:pt idx="6047">
                  <c:v>44612.359054386572</c:v>
                </c:pt>
                <c:pt idx="6048">
                  <c:v>44612.427723680557</c:v>
                </c:pt>
                <c:pt idx="6049">
                  <c:v>44612.496392581015</c:v>
                </c:pt>
                <c:pt idx="6050">
                  <c:v>44612.56506134259</c:v>
                </c:pt>
                <c:pt idx="6051">
                  <c:v>44612.633730034722</c:v>
                </c:pt>
                <c:pt idx="6052">
                  <c:v>44612.702398784721</c:v>
                </c:pt>
                <c:pt idx="6053">
                  <c:v>44612.771067210648</c:v>
                </c:pt>
                <c:pt idx="6054">
                  <c:v>44612.839736365742</c:v>
                </c:pt>
                <c:pt idx="6055">
                  <c:v>44612.908405636575</c:v>
                </c:pt>
                <c:pt idx="6056">
                  <c:v>44612.977074606482</c:v>
                </c:pt>
                <c:pt idx="6057">
                  <c:v>44613.045743530092</c:v>
                </c:pt>
                <c:pt idx="6058">
                  <c:v>44613.114411898146</c:v>
                </c:pt>
                <c:pt idx="6059">
                  <c:v>44613.183080717594</c:v>
                </c:pt>
                <c:pt idx="6060">
                  <c:v>44613.251750081021</c:v>
                </c:pt>
                <c:pt idx="6061">
                  <c:v>44613.320419872682</c:v>
                </c:pt>
                <c:pt idx="6062">
                  <c:v>44613.389089606484</c:v>
                </c:pt>
                <c:pt idx="6063">
                  <c:v>44613.457758761571</c:v>
                </c:pt>
                <c:pt idx="6064">
                  <c:v>44613.526427534722</c:v>
                </c:pt>
                <c:pt idx="6065">
                  <c:v>44613.595096215278</c:v>
                </c:pt>
                <c:pt idx="6066">
                  <c:v>44613.663764942132</c:v>
                </c:pt>
                <c:pt idx="6067">
                  <c:v>44613.732433576391</c:v>
                </c:pt>
                <c:pt idx="6068">
                  <c:v>44613.801102152778</c:v>
                </c:pt>
                <c:pt idx="6069">
                  <c:v>44613.86977153935</c:v>
                </c:pt>
                <c:pt idx="6070">
                  <c:v>44613.938440613427</c:v>
                </c:pt>
                <c:pt idx="6071">
                  <c:v>44614.007109548613</c:v>
                </c:pt>
                <c:pt idx="6072">
                  <c:v>44614.075778287035</c:v>
                </c:pt>
                <c:pt idx="6073">
                  <c:v>44614.144446631944</c:v>
                </c:pt>
                <c:pt idx="6074">
                  <c:v>44614.213115613427</c:v>
                </c:pt>
                <c:pt idx="6075">
                  <c:v>44614.281784930557</c:v>
                </c:pt>
                <c:pt idx="6076">
                  <c:v>44614.350454780091</c:v>
                </c:pt>
                <c:pt idx="6077">
                  <c:v>44614.4191240625</c:v>
                </c:pt>
                <c:pt idx="6078">
                  <c:v>44614.48779295139</c:v>
                </c:pt>
                <c:pt idx="6079">
                  <c:v>44614.556461631946</c:v>
                </c:pt>
                <c:pt idx="6080">
                  <c:v>44614.625130231485</c:v>
                </c:pt>
                <c:pt idx="6081">
                  <c:v>44614.693798900465</c:v>
                </c:pt>
                <c:pt idx="6082">
                  <c:v>44614.762467291665</c:v>
                </c:pt>
                <c:pt idx="6083">
                  <c:v>44614.8311362963</c:v>
                </c:pt>
                <c:pt idx="6084">
                  <c:v>44614.899805578701</c:v>
                </c:pt>
                <c:pt idx="6085">
                  <c:v>44614.968474467591</c:v>
                </c:pt>
                <c:pt idx="6086">
                  <c:v>44615.037143310183</c:v>
                </c:pt>
                <c:pt idx="6087">
                  <c:v>44615.105811689813</c:v>
                </c:pt>
                <c:pt idx="6088">
                  <c:v>44615.174480393522</c:v>
                </c:pt>
                <c:pt idx="6089">
                  <c:v>44615.243149675924</c:v>
                </c:pt>
                <c:pt idx="6090">
                  <c:v>44615.311819282404</c:v>
                </c:pt>
                <c:pt idx="6091">
                  <c:v>44615.380489027775</c:v>
                </c:pt>
                <c:pt idx="6092">
                  <c:v>44615.44915818287</c:v>
                </c:pt>
                <c:pt idx="6093">
                  <c:v>44615.517826944444</c:v>
                </c:pt>
                <c:pt idx="6094">
                  <c:v>44615.586495613425</c:v>
                </c:pt>
                <c:pt idx="6095">
                  <c:v>44615.655164293981</c:v>
                </c:pt>
                <c:pt idx="6096">
                  <c:v>44615.723832939817</c:v>
                </c:pt>
                <c:pt idx="6097">
                  <c:v>44615.792501365744</c:v>
                </c:pt>
                <c:pt idx="6098">
                  <c:v>44615.861170636577</c:v>
                </c:pt>
                <c:pt idx="6099">
                  <c:v>44615.929839722223</c:v>
                </c:pt>
                <c:pt idx="6100">
                  <c:v>44615.998509201389</c:v>
                </c:pt>
                <c:pt idx="6101">
                  <c:v>44616.067178900463</c:v>
                </c:pt>
                <c:pt idx="6102">
                  <c:v>44616.135848032405</c:v>
                </c:pt>
                <c:pt idx="6103">
                  <c:v>44616.204517789352</c:v>
                </c:pt>
                <c:pt idx="6104">
                  <c:v>44616.273187962965</c:v>
                </c:pt>
                <c:pt idx="6105">
                  <c:v>44616.341858692133</c:v>
                </c:pt>
                <c:pt idx="6106">
                  <c:v>44616.41052892361</c:v>
                </c:pt>
                <c:pt idx="6107">
                  <c:v>44616.479198738423</c:v>
                </c:pt>
                <c:pt idx="6108">
                  <c:v>44616.547868263886</c:v>
                </c:pt>
                <c:pt idx="6109">
                  <c:v>44616.616537719907</c:v>
                </c:pt>
                <c:pt idx="6110">
                  <c:v>44616.685207233793</c:v>
                </c:pt>
                <c:pt idx="6111">
                  <c:v>44616.753876504627</c:v>
                </c:pt>
                <c:pt idx="6112">
                  <c:v>44616.822546249998</c:v>
                </c:pt>
                <c:pt idx="6113">
                  <c:v>44616.891216446762</c:v>
                </c:pt>
                <c:pt idx="6114">
                  <c:v>44616.959886215278</c:v>
                </c:pt>
                <c:pt idx="6115">
                  <c:v>44617.0285558912</c:v>
                </c:pt>
                <c:pt idx="6116">
                  <c:v>44617.097225219906</c:v>
                </c:pt>
                <c:pt idx="6117">
                  <c:v>44617.165894687503</c:v>
                </c:pt>
                <c:pt idx="6118">
                  <c:v>44617.234564756945</c:v>
                </c:pt>
                <c:pt idx="6119">
                  <c:v>44617.303235104169</c:v>
                </c:pt>
                <c:pt idx="6120">
                  <c:v>44617.371905740743</c:v>
                </c:pt>
                <c:pt idx="6121">
                  <c:v>44617.440575787034</c:v>
                </c:pt>
                <c:pt idx="6122">
                  <c:v>44617.509245428242</c:v>
                </c:pt>
                <c:pt idx="6123">
                  <c:v>44617.577914988426</c:v>
                </c:pt>
                <c:pt idx="6124">
                  <c:v>44617.646584502312</c:v>
                </c:pt>
                <c:pt idx="6125">
                  <c:v>44617.715254050927</c:v>
                </c:pt>
                <c:pt idx="6126">
                  <c:v>44617.783923287039</c:v>
                </c:pt>
                <c:pt idx="6127">
                  <c:v>44617.852593333337</c:v>
                </c:pt>
                <c:pt idx="6128">
                  <c:v>44617.921263321761</c:v>
                </c:pt>
                <c:pt idx="6129">
                  <c:v>44617.989933124998</c:v>
                </c:pt>
                <c:pt idx="6130">
                  <c:v>44618.058602824072</c:v>
                </c:pt>
                <c:pt idx="6131">
                  <c:v>44618.127271909725</c:v>
                </c:pt>
                <c:pt idx="6132">
                  <c:v>44618.195941562502</c:v>
                </c:pt>
                <c:pt idx="6133">
                  <c:v>44618.264611724539</c:v>
                </c:pt>
                <c:pt idx="6134">
                  <c:v>44618.333282395834</c:v>
                </c:pt>
                <c:pt idx="6135">
                  <c:v>44618.401952719905</c:v>
                </c:pt>
                <c:pt idx="6136">
                  <c:v>44618.470622546294</c:v>
                </c:pt>
                <c:pt idx="6137">
                  <c:v>44618.539292060188</c:v>
                </c:pt>
                <c:pt idx="6138">
                  <c:v>44618.607961469905</c:v>
                </c:pt>
                <c:pt idx="6139">
                  <c:v>44618.676630937502</c:v>
                </c:pt>
                <c:pt idx="6140">
                  <c:v>44618.74530023148</c:v>
                </c:pt>
                <c:pt idx="6141">
                  <c:v>44618.813969803239</c:v>
                </c:pt>
                <c:pt idx="6142">
                  <c:v>44618.882639976851</c:v>
                </c:pt>
                <c:pt idx="6143">
                  <c:v>44618.951309745367</c:v>
                </c:pt>
                <c:pt idx="6144">
                  <c:v>44619.019979386576</c:v>
                </c:pt>
                <c:pt idx="6145">
                  <c:v>44619.088648761572</c:v>
                </c:pt>
                <c:pt idx="6146">
                  <c:v>44619.157318067133</c:v>
                </c:pt>
                <c:pt idx="6147">
                  <c:v>44619.225987997685</c:v>
                </c:pt>
                <c:pt idx="6148">
                  <c:v>44619.294658194442</c:v>
                </c:pt>
                <c:pt idx="6149">
                  <c:v>44619.363328796295</c:v>
                </c:pt>
                <c:pt idx="6150">
                  <c:v>44619.431998807871</c:v>
                </c:pt>
                <c:pt idx="6151">
                  <c:v>44619.500668437497</c:v>
                </c:pt>
                <c:pt idx="6152">
                  <c:v>44619.569337939814</c:v>
                </c:pt>
                <c:pt idx="6153">
                  <c:v>44619.638007372683</c:v>
                </c:pt>
                <c:pt idx="6154">
                  <c:v>44619.706676875001</c:v>
                </c:pt>
                <c:pt idx="6155">
                  <c:v>44619.775346030096</c:v>
                </c:pt>
                <c:pt idx="6156">
                  <c:v>44619.844015960647</c:v>
                </c:pt>
                <c:pt idx="6157">
                  <c:v>44619.912685949072</c:v>
                </c:pt>
                <c:pt idx="6158">
                  <c:v>44619.981355682874</c:v>
                </c:pt>
                <c:pt idx="6159">
                  <c:v>44620.05002534722</c:v>
                </c:pt>
                <c:pt idx="6160">
                  <c:v>44620.118694421297</c:v>
                </c:pt>
                <c:pt idx="6161">
                  <c:v>44620.187363993056</c:v>
                </c:pt>
                <c:pt idx="6162">
                  <c:v>44620.256034108796</c:v>
                </c:pt>
                <c:pt idx="6163">
                  <c:v>44620.324704675928</c:v>
                </c:pt>
                <c:pt idx="6164">
                  <c:v>44620.393375092593</c:v>
                </c:pt>
                <c:pt idx="6165">
                  <c:v>44620.462044953703</c:v>
                </c:pt>
                <c:pt idx="6166">
                  <c:v>44620.530714456021</c:v>
                </c:pt>
                <c:pt idx="6167">
                  <c:v>44620.599383842593</c:v>
                </c:pt>
                <c:pt idx="6168">
                  <c:v>44620.668053298614</c:v>
                </c:pt>
                <c:pt idx="6169">
                  <c:v>44620.736722627313</c:v>
                </c:pt>
                <c:pt idx="6170">
                  <c:v>44620.805392025461</c:v>
                </c:pt>
                <c:pt idx="6171">
                  <c:v>44620.874062152776</c:v>
                </c:pt>
                <c:pt idx="6172">
                  <c:v>44620.942731944444</c:v>
                </c:pt>
                <c:pt idx="6173">
                  <c:v>44621.011401585645</c:v>
                </c:pt>
                <c:pt idx="6174">
                  <c:v>44621.080071018521</c:v>
                </c:pt>
                <c:pt idx="6175">
                  <c:v>44621.14874016204</c:v>
                </c:pt>
                <c:pt idx="6176">
                  <c:v>44621.217409942132</c:v>
                </c:pt>
                <c:pt idx="6177">
                  <c:v>44621.286080011574</c:v>
                </c:pt>
                <c:pt idx="6178">
                  <c:v>44621.354750590275</c:v>
                </c:pt>
                <c:pt idx="6179">
                  <c:v>44621.423420590276</c:v>
                </c:pt>
                <c:pt idx="6180">
                  <c:v>44621.492090208332</c:v>
                </c:pt>
                <c:pt idx="6181">
                  <c:v>44621.560759641201</c:v>
                </c:pt>
                <c:pt idx="6182">
                  <c:v>44621.629429004628</c:v>
                </c:pt>
                <c:pt idx="6183">
                  <c:v>44621.698098437497</c:v>
                </c:pt>
                <c:pt idx="6184">
                  <c:v>44621.76676755787</c:v>
                </c:pt>
                <c:pt idx="6185">
                  <c:v>44621.835437361115</c:v>
                </c:pt>
                <c:pt idx="6186">
                  <c:v>44621.904107349539</c:v>
                </c:pt>
                <c:pt idx="6187">
                  <c:v>44621.972777002316</c:v>
                </c:pt>
                <c:pt idx="6188">
                  <c:v>44622.041446608797</c:v>
                </c:pt>
                <c:pt idx="6189">
                  <c:v>44622.110115706018</c:v>
                </c:pt>
                <c:pt idx="6190">
                  <c:v>44622.178785185184</c:v>
                </c:pt>
                <c:pt idx="6191">
                  <c:v>44622.247455231482</c:v>
                </c:pt>
                <c:pt idx="6192">
                  <c:v>44622.316125659723</c:v>
                </c:pt>
                <c:pt idx="6193">
                  <c:v>44622.384796134262</c:v>
                </c:pt>
                <c:pt idx="6194">
                  <c:v>44622.453466018516</c:v>
                </c:pt>
                <c:pt idx="6195">
                  <c:v>44622.522135497682</c:v>
                </c:pt>
                <c:pt idx="6196">
                  <c:v>44622.59080489583</c:v>
                </c:pt>
                <c:pt idx="6197">
                  <c:v>44622.659474340275</c:v>
                </c:pt>
                <c:pt idx="6198">
                  <c:v>44622.728143703702</c:v>
                </c:pt>
                <c:pt idx="6199">
                  <c:v>44622.796812939814</c:v>
                </c:pt>
                <c:pt idx="6200">
                  <c:v>44622.865482986112</c:v>
                </c:pt>
                <c:pt idx="6201">
                  <c:v>44622.934152800924</c:v>
                </c:pt>
                <c:pt idx="6202">
                  <c:v>44623.002822465278</c:v>
                </c:pt>
                <c:pt idx="6203">
                  <c:v>44623.07149195602</c:v>
                </c:pt>
                <c:pt idx="6204">
                  <c:v>44623.140160960647</c:v>
                </c:pt>
                <c:pt idx="6205">
                  <c:v>44623.208830601849</c:v>
                </c:pt>
                <c:pt idx="6206">
                  <c:v>44623.277500625001</c:v>
                </c:pt>
                <c:pt idx="6207">
                  <c:v>44623.346171180558</c:v>
                </c:pt>
                <c:pt idx="6208">
                  <c:v>44623.414841203703</c:v>
                </c:pt>
                <c:pt idx="6209">
                  <c:v>44623.483510833335</c:v>
                </c:pt>
                <c:pt idx="6210">
                  <c:v>44623.552180208331</c:v>
                </c:pt>
                <c:pt idx="6211">
                  <c:v>44623.620849513885</c:v>
                </c:pt>
                <c:pt idx="6212">
                  <c:v>44623.689518877312</c:v>
                </c:pt>
                <c:pt idx="6213">
                  <c:v>44623.758187974534</c:v>
                </c:pt>
                <c:pt idx="6214">
                  <c:v>44623.826857638887</c:v>
                </c:pt>
                <c:pt idx="6215">
                  <c:v>44623.895527650464</c:v>
                </c:pt>
                <c:pt idx="6216">
                  <c:v>44623.964197245368</c:v>
                </c:pt>
                <c:pt idx="6217">
                  <c:v>44624.032866782407</c:v>
                </c:pt>
                <c:pt idx="6218">
                  <c:v>44624.101535914349</c:v>
                </c:pt>
                <c:pt idx="6219">
                  <c:v>44624.170205289352</c:v>
                </c:pt>
                <c:pt idx="6220">
                  <c:v>44624.238875243056</c:v>
                </c:pt>
                <c:pt idx="6221">
                  <c:v>44624.307545509262</c:v>
                </c:pt>
                <c:pt idx="6222">
                  <c:v>44624.376215983793</c:v>
                </c:pt>
                <c:pt idx="6223">
                  <c:v>44624.444885868055</c:v>
                </c:pt>
                <c:pt idx="6224">
                  <c:v>44624.513555347221</c:v>
                </c:pt>
                <c:pt idx="6225">
                  <c:v>44624.582224745369</c:v>
                </c:pt>
                <c:pt idx="6226">
                  <c:v>44624.650894120372</c:v>
                </c:pt>
                <c:pt idx="6227">
                  <c:v>44624.719563506944</c:v>
                </c:pt>
                <c:pt idx="6228">
                  <c:v>44624.788232604165</c:v>
                </c:pt>
                <c:pt idx="6229">
                  <c:v>44624.856902557869</c:v>
                </c:pt>
                <c:pt idx="6230">
                  <c:v>44624.925572372682</c:v>
                </c:pt>
                <c:pt idx="6231">
                  <c:v>44624.994242025467</c:v>
                </c:pt>
                <c:pt idx="6232">
                  <c:v>44625.062911550929</c:v>
                </c:pt>
                <c:pt idx="6233">
                  <c:v>44625.131580474539</c:v>
                </c:pt>
                <c:pt idx="6234">
                  <c:v>44625.200250000002</c:v>
                </c:pt>
                <c:pt idx="6235">
                  <c:v>44625.268920000002</c:v>
                </c:pt>
                <c:pt idx="6236">
                  <c:v>44625.337590532406</c:v>
                </c:pt>
                <c:pt idx="6237">
                  <c:v>44625.406260636577</c:v>
                </c:pt>
                <c:pt idx="6238">
                  <c:v>44625.474930277778</c:v>
                </c:pt>
                <c:pt idx="6239">
                  <c:v>44625.543599618053</c:v>
                </c:pt>
                <c:pt idx="6240">
                  <c:v>44625.612268877318</c:v>
                </c:pt>
                <c:pt idx="6241">
                  <c:v>44625.680938182872</c:v>
                </c:pt>
                <c:pt idx="6242">
                  <c:v>44625.749607291669</c:v>
                </c:pt>
                <c:pt idx="6243">
                  <c:v>44625.818276782411</c:v>
                </c:pt>
                <c:pt idx="6244">
                  <c:v>44625.88694679398</c:v>
                </c:pt>
                <c:pt idx="6245">
                  <c:v>44625.955616377316</c:v>
                </c:pt>
                <c:pt idx="6246">
                  <c:v>44626.024285856482</c:v>
                </c:pt>
                <c:pt idx="6247">
                  <c:v>44626.092955034721</c:v>
                </c:pt>
                <c:pt idx="6248">
                  <c:v>44626.161624247688</c:v>
                </c:pt>
                <c:pt idx="6249">
                  <c:v>44626.230294074077</c:v>
                </c:pt>
                <c:pt idx="6250">
                  <c:v>44626.298964166665</c:v>
                </c:pt>
                <c:pt idx="6251">
                  <c:v>44626.367634606482</c:v>
                </c:pt>
                <c:pt idx="6252">
                  <c:v>44626.436304467592</c:v>
                </c:pt>
                <c:pt idx="6253">
                  <c:v>44626.504973923613</c:v>
                </c:pt>
                <c:pt idx="6254">
                  <c:v>44626.573643275464</c:v>
                </c:pt>
                <c:pt idx="6255">
                  <c:v>44626.642312569442</c:v>
                </c:pt>
                <c:pt idx="6256">
                  <c:v>44626.710981921293</c:v>
                </c:pt>
                <c:pt idx="6257">
                  <c:v>44626.779650925928</c:v>
                </c:pt>
                <c:pt idx="6258">
                  <c:v>44626.848320752317</c:v>
                </c:pt>
                <c:pt idx="6259">
                  <c:v>44626.916990555554</c:v>
                </c:pt>
                <c:pt idx="6260">
                  <c:v>44626.985660138889</c:v>
                </c:pt>
                <c:pt idx="6261">
                  <c:v>44627.054329641207</c:v>
                </c:pt>
                <c:pt idx="6262">
                  <c:v>44627.122998541665</c:v>
                </c:pt>
                <c:pt idx="6263">
                  <c:v>44627.191667974534</c:v>
                </c:pt>
                <c:pt idx="6264">
                  <c:v>44627.260337928237</c:v>
                </c:pt>
                <c:pt idx="6265">
                  <c:v>44627.329008368055</c:v>
                </c:pt>
                <c:pt idx="6266">
                  <c:v>44627.397678564812</c:v>
                </c:pt>
                <c:pt idx="6267">
                  <c:v>44627.466348229165</c:v>
                </c:pt>
                <c:pt idx="6268">
                  <c:v>44627.535017546295</c:v>
                </c:pt>
                <c:pt idx="6269">
                  <c:v>44627.603686759256</c:v>
                </c:pt>
                <c:pt idx="6270">
                  <c:v>44627.672356030096</c:v>
                </c:pt>
                <c:pt idx="6271">
                  <c:v>44627.741025150463</c:v>
                </c:pt>
                <c:pt idx="6272">
                  <c:v>44627.809694444448</c:v>
                </c:pt>
                <c:pt idx="6273">
                  <c:v>44627.878364421296</c:v>
                </c:pt>
                <c:pt idx="6274">
                  <c:v>44627.947034004632</c:v>
                </c:pt>
                <c:pt idx="6275">
                  <c:v>44628.015703460645</c:v>
                </c:pt>
                <c:pt idx="6276">
                  <c:v>44628.084372673613</c:v>
                </c:pt>
                <c:pt idx="6277">
                  <c:v>44628.153041701386</c:v>
                </c:pt>
                <c:pt idx="6278">
                  <c:v>44628.221711365739</c:v>
                </c:pt>
                <c:pt idx="6279">
                  <c:v>44628.290381307874</c:v>
                </c:pt>
                <c:pt idx="6280">
                  <c:v>44628.359051701387</c:v>
                </c:pt>
                <c:pt idx="6281">
                  <c:v>44628.427721504631</c:v>
                </c:pt>
                <c:pt idx="6282">
                  <c:v>44628.4963909375</c:v>
                </c:pt>
                <c:pt idx="6283">
                  <c:v>44628.565060208333</c:v>
                </c:pt>
                <c:pt idx="6284">
                  <c:v>44628.633729421294</c:v>
                </c:pt>
                <c:pt idx="6285">
                  <c:v>44628.702398680558</c:v>
                </c:pt>
                <c:pt idx="6286">
                  <c:v>44628.771067627313</c:v>
                </c:pt>
                <c:pt idx="6287">
                  <c:v>44628.839737303242</c:v>
                </c:pt>
                <c:pt idx="6288">
                  <c:v>44628.90840709491</c:v>
                </c:pt>
                <c:pt idx="6289">
                  <c:v>44628.977076585645</c:v>
                </c:pt>
                <c:pt idx="6290">
                  <c:v>44629.045746018521</c:v>
                </c:pt>
                <c:pt idx="6291">
                  <c:v>44629.11441490741</c:v>
                </c:pt>
                <c:pt idx="6292">
                  <c:v>44629.183084236109</c:v>
                </c:pt>
                <c:pt idx="6293">
                  <c:v>44629.251754120371</c:v>
                </c:pt>
                <c:pt idx="6294">
                  <c:v>44629.320424421298</c:v>
                </c:pt>
                <c:pt idx="6295">
                  <c:v>44629.389094664351</c:v>
                </c:pt>
                <c:pt idx="6296">
                  <c:v>44629.457764340281</c:v>
                </c:pt>
                <c:pt idx="6297">
                  <c:v>44629.526433634259</c:v>
                </c:pt>
                <c:pt idx="6298">
                  <c:v>44629.595102824074</c:v>
                </c:pt>
                <c:pt idx="6299">
                  <c:v>44629.663772071763</c:v>
                </c:pt>
                <c:pt idx="6300">
                  <c:v>44629.732441215281</c:v>
                </c:pt>
                <c:pt idx="6301">
                  <c:v>44629.801110312503</c:v>
                </c:pt>
                <c:pt idx="6302">
                  <c:v>44629.869780208333</c:v>
                </c:pt>
                <c:pt idx="6303">
                  <c:v>44629.938449803238</c:v>
                </c:pt>
                <c:pt idx="6304">
                  <c:v>44630.007119247683</c:v>
                </c:pt>
                <c:pt idx="6305">
                  <c:v>44630.075788495371</c:v>
                </c:pt>
                <c:pt idx="6306">
                  <c:v>44630.144457361108</c:v>
                </c:pt>
                <c:pt idx="6307">
                  <c:v>44630.21312685185</c:v>
                </c:pt>
                <c:pt idx="6308">
                  <c:v>44630.281796689815</c:v>
                </c:pt>
                <c:pt idx="6309">
                  <c:v>44630.350467048615</c:v>
                </c:pt>
                <c:pt idx="6310">
                  <c:v>44630.419136840275</c:v>
                </c:pt>
                <c:pt idx="6311">
                  <c:v>44630.487806249999</c:v>
                </c:pt>
                <c:pt idx="6312">
                  <c:v>44630.556475439815</c:v>
                </c:pt>
                <c:pt idx="6313">
                  <c:v>44630.625144560188</c:v>
                </c:pt>
                <c:pt idx="6314">
                  <c:v>44630.693813738428</c:v>
                </c:pt>
                <c:pt idx="6315">
                  <c:v>44630.762482638886</c:v>
                </c:pt>
                <c:pt idx="6316">
                  <c:v>44630.831152164355</c:v>
                </c:pt>
                <c:pt idx="6317">
                  <c:v>44630.899821944447</c:v>
                </c:pt>
                <c:pt idx="6318">
                  <c:v>44630.968491354164</c:v>
                </c:pt>
                <c:pt idx="6319">
                  <c:v>44631.037160706015</c:v>
                </c:pt>
                <c:pt idx="6320">
                  <c:v>44631.10582960648</c:v>
                </c:pt>
                <c:pt idx="6321">
                  <c:v>44631.174498819448</c:v>
                </c:pt>
                <c:pt idx="6322">
                  <c:v>44631.243168611109</c:v>
                </c:pt>
                <c:pt idx="6323">
                  <c:v>44631.311838738424</c:v>
                </c:pt>
                <c:pt idx="6324">
                  <c:v>44631.38050900463</c:v>
                </c:pt>
                <c:pt idx="6325">
                  <c:v>44631.449178668983</c:v>
                </c:pt>
                <c:pt idx="6326">
                  <c:v>44631.517847939816</c:v>
                </c:pt>
                <c:pt idx="6327">
                  <c:v>44631.586517118056</c:v>
                </c:pt>
                <c:pt idx="6328">
                  <c:v>44631.655186319447</c:v>
                </c:pt>
                <c:pt idx="6329">
                  <c:v>44631.723855474535</c:v>
                </c:pt>
                <c:pt idx="6330">
                  <c:v>44631.792524421297</c:v>
                </c:pt>
                <c:pt idx="6331">
                  <c:v>44631.861194201389</c:v>
                </c:pt>
                <c:pt idx="6332">
                  <c:v>44631.929863796293</c:v>
                </c:pt>
                <c:pt idx="6333">
                  <c:v>44631.998533240738</c:v>
                </c:pt>
                <c:pt idx="6334">
                  <c:v>44632.067202534723</c:v>
                </c:pt>
                <c:pt idx="6335">
                  <c:v>44632.135871273145</c:v>
                </c:pt>
                <c:pt idx="6336">
                  <c:v>44632.204540636572</c:v>
                </c:pt>
                <c:pt idx="6337">
                  <c:v>44632.273210416664</c:v>
                </c:pt>
                <c:pt idx="6338">
                  <c:v>44632.341880740743</c:v>
                </c:pt>
                <c:pt idx="6339">
                  <c:v>44632.410550590277</c:v>
                </c:pt>
                <c:pt idx="6340">
                  <c:v>44632.479220000001</c:v>
                </c:pt>
                <c:pt idx="6341">
                  <c:v>44632.547889131944</c:v>
                </c:pt>
                <c:pt idx="6342">
                  <c:v>44632.616558182868</c:v>
                </c:pt>
                <c:pt idx="6343">
                  <c:v>44632.685227303242</c:v>
                </c:pt>
                <c:pt idx="6344">
                  <c:v>44632.753896180555</c:v>
                </c:pt>
                <c:pt idx="6345">
                  <c:v>44632.822565532406</c:v>
                </c:pt>
                <c:pt idx="6346">
                  <c:v>44632.891235324074</c:v>
                </c:pt>
                <c:pt idx="6347">
                  <c:v>44632.959904699077</c:v>
                </c:pt>
                <c:pt idx="6348">
                  <c:v>44633.02857396991</c:v>
                </c:pt>
                <c:pt idx="6349">
                  <c:v>44633.097242905096</c:v>
                </c:pt>
                <c:pt idx="6350">
                  <c:v>44633.165911979166</c:v>
                </c:pt>
                <c:pt idx="6351">
                  <c:v>44633.234581655095</c:v>
                </c:pt>
                <c:pt idx="6352">
                  <c:v>44633.303251608799</c:v>
                </c:pt>
                <c:pt idx="6353">
                  <c:v>44633.371921851853</c:v>
                </c:pt>
                <c:pt idx="6354">
                  <c:v>44633.440591493054</c:v>
                </c:pt>
                <c:pt idx="6355">
                  <c:v>44633.509260740742</c:v>
                </c:pt>
                <c:pt idx="6356">
                  <c:v>44633.577929895837</c:v>
                </c:pt>
                <c:pt idx="6357">
                  <c:v>44633.646599027779</c:v>
                </c:pt>
                <c:pt idx="6358">
                  <c:v>44633.715268171298</c:v>
                </c:pt>
                <c:pt idx="6359">
                  <c:v>44633.783937002314</c:v>
                </c:pt>
                <c:pt idx="6360">
                  <c:v>44633.852606655091</c:v>
                </c:pt>
                <c:pt idx="6361">
                  <c:v>44633.921276250003</c:v>
                </c:pt>
                <c:pt idx="6362">
                  <c:v>44633.98994565972</c:v>
                </c:pt>
                <c:pt idx="6363">
                  <c:v>44634.058614953705</c:v>
                </c:pt>
                <c:pt idx="6364">
                  <c:v>44634.127283634261</c:v>
                </c:pt>
                <c:pt idx="6365">
                  <c:v>44634.195952893519</c:v>
                </c:pt>
                <c:pt idx="6366">
                  <c:v>44634.264622650466</c:v>
                </c:pt>
                <c:pt idx="6367">
                  <c:v>44634.333292928241</c:v>
                </c:pt>
                <c:pt idx="6368">
                  <c:v>44634.401962847223</c:v>
                </c:pt>
                <c:pt idx="6369">
                  <c:v>44634.470632280092</c:v>
                </c:pt>
                <c:pt idx="6370">
                  <c:v>44634.53930138889</c:v>
                </c:pt>
                <c:pt idx="6371">
                  <c:v>44634.607970393517</c:v>
                </c:pt>
                <c:pt idx="6372">
                  <c:v>44634.676639467594</c:v>
                </c:pt>
                <c:pt idx="6373">
                  <c:v>44634.745308356483</c:v>
                </c:pt>
                <c:pt idx="6374">
                  <c:v>44634.813977534723</c:v>
                </c:pt>
                <c:pt idx="6375">
                  <c:v>44634.882647314815</c:v>
                </c:pt>
                <c:pt idx="6376">
                  <c:v>44634.951316678242</c:v>
                </c:pt>
                <c:pt idx="6377">
                  <c:v>44635.019985914354</c:v>
                </c:pt>
                <c:pt idx="6378">
                  <c:v>44635.088654884261</c:v>
                </c:pt>
                <c:pt idx="6379">
                  <c:v>44635.157323796295</c:v>
                </c:pt>
                <c:pt idx="6380">
                  <c:v>44635.225993321757</c:v>
                </c:pt>
                <c:pt idx="6381">
                  <c:v>44635.294663113425</c:v>
                </c:pt>
                <c:pt idx="6382">
                  <c:v>44635.363333310182</c:v>
                </c:pt>
                <c:pt idx="6383">
                  <c:v>44635.432002928239</c:v>
                </c:pt>
                <c:pt idx="6384">
                  <c:v>44635.500672141206</c:v>
                </c:pt>
                <c:pt idx="6385">
                  <c:v>44635.569341249997</c:v>
                </c:pt>
                <c:pt idx="6386">
                  <c:v>44635.638010277777</c:v>
                </c:pt>
                <c:pt idx="6387">
                  <c:v>44635.706679374998</c:v>
                </c:pt>
                <c:pt idx="6388">
                  <c:v>44635.775348136573</c:v>
                </c:pt>
                <c:pt idx="6389">
                  <c:v>44635.844017662035</c:v>
                </c:pt>
                <c:pt idx="6390">
                  <c:v>44635.912687245371</c:v>
                </c:pt>
                <c:pt idx="6391">
                  <c:v>44635.981356562501</c:v>
                </c:pt>
                <c:pt idx="6392">
                  <c:v>44636.050025821758</c:v>
                </c:pt>
                <c:pt idx="6393">
                  <c:v>44636.118694490739</c:v>
                </c:pt>
                <c:pt idx="6394">
                  <c:v>44636.187363657409</c:v>
                </c:pt>
                <c:pt idx="6395">
                  <c:v>44636.256033368052</c:v>
                </c:pt>
                <c:pt idx="6396">
                  <c:v>44636.324703530096</c:v>
                </c:pt>
                <c:pt idx="6397">
                  <c:v>44636.393373541665</c:v>
                </c:pt>
                <c:pt idx="6398">
                  <c:v>44636.462042997686</c:v>
                </c:pt>
                <c:pt idx="6399">
                  <c:v>44636.530712083331</c:v>
                </c:pt>
                <c:pt idx="6400">
                  <c:v>44636.59938107639</c:v>
                </c:pt>
                <c:pt idx="6401">
                  <c:v>44636.668050115739</c:v>
                </c:pt>
                <c:pt idx="6402">
                  <c:v>44636.736719039349</c:v>
                </c:pt>
                <c:pt idx="6403">
                  <c:v>44636.805388020832</c:v>
                </c:pt>
                <c:pt idx="6404">
                  <c:v>44636.874057743058</c:v>
                </c:pt>
                <c:pt idx="6405">
                  <c:v>44636.94272712963</c:v>
                </c:pt>
                <c:pt idx="6406">
                  <c:v>44637.011396365742</c:v>
                </c:pt>
                <c:pt idx="6407">
                  <c:v>44637.080065381946</c:v>
                </c:pt>
                <c:pt idx="6408">
                  <c:v>44637.148734120368</c:v>
                </c:pt>
                <c:pt idx="6409">
                  <c:v>44637.217403483795</c:v>
                </c:pt>
                <c:pt idx="6410">
                  <c:v>44637.286073148149</c:v>
                </c:pt>
                <c:pt idx="6411">
                  <c:v>44637.354743310185</c:v>
                </c:pt>
                <c:pt idx="6412">
                  <c:v>44637.423412905089</c:v>
                </c:pt>
                <c:pt idx="6413">
                  <c:v>44637.492082106481</c:v>
                </c:pt>
                <c:pt idx="6414">
                  <c:v>44637.560751122684</c:v>
                </c:pt>
                <c:pt idx="6415">
                  <c:v>44637.629420081015</c:v>
                </c:pt>
                <c:pt idx="6416">
                  <c:v>44637.698089097219</c:v>
                </c:pt>
                <c:pt idx="6417">
                  <c:v>44637.766757800928</c:v>
                </c:pt>
                <c:pt idx="6418">
                  <c:v>44637.835427199076</c:v>
                </c:pt>
                <c:pt idx="6419">
                  <c:v>44637.904096782404</c:v>
                </c:pt>
                <c:pt idx="6420">
                  <c:v>44637.972766006947</c:v>
                </c:pt>
                <c:pt idx="6421">
                  <c:v>44638.041435196756</c:v>
                </c:pt>
                <c:pt idx="6422">
                  <c:v>44638.110103888888</c:v>
                </c:pt>
                <c:pt idx="6423">
                  <c:v>44638.178772951389</c:v>
                </c:pt>
                <c:pt idx="6424">
                  <c:v>44638.24744259259</c:v>
                </c:pt>
                <c:pt idx="6425">
                  <c:v>44638.316112604167</c:v>
                </c:pt>
                <c:pt idx="6426">
                  <c:v>44638.384782650464</c:v>
                </c:pt>
                <c:pt idx="6427">
                  <c:v>44638.45345212963</c:v>
                </c:pt>
                <c:pt idx="6428">
                  <c:v>44638.522121192131</c:v>
                </c:pt>
                <c:pt idx="6429">
                  <c:v>44638.590790173614</c:v>
                </c:pt>
                <c:pt idx="6430">
                  <c:v>44638.659459189817</c:v>
                </c:pt>
                <c:pt idx="6431">
                  <c:v>44638.728128148148</c:v>
                </c:pt>
                <c:pt idx="6432">
                  <c:v>44638.796796967596</c:v>
                </c:pt>
                <c:pt idx="6433">
                  <c:v>44638.865466597221</c:v>
                </c:pt>
                <c:pt idx="6434">
                  <c:v>44638.934135995369</c:v>
                </c:pt>
                <c:pt idx="6435">
                  <c:v>44639.002805243057</c:v>
                </c:pt>
                <c:pt idx="6436">
                  <c:v>44639.071474305558</c:v>
                </c:pt>
                <c:pt idx="6437">
                  <c:v>44639.140142905089</c:v>
                </c:pt>
                <c:pt idx="6438">
                  <c:v>44639.208812118057</c:v>
                </c:pt>
                <c:pt idx="6439">
                  <c:v>44639.277481724537</c:v>
                </c:pt>
                <c:pt idx="6440">
                  <c:v>44639.346151863429</c:v>
                </c:pt>
                <c:pt idx="6441">
                  <c:v>44639.414821469909</c:v>
                </c:pt>
                <c:pt idx="6442">
                  <c:v>44639.483490682869</c:v>
                </c:pt>
                <c:pt idx="6443">
                  <c:v>44639.552159641207</c:v>
                </c:pt>
                <c:pt idx="6444">
                  <c:v>44639.62082851852</c:v>
                </c:pt>
                <c:pt idx="6445">
                  <c:v>44639.689497465275</c:v>
                </c:pt>
                <c:pt idx="6446">
                  <c:v>44639.758166145832</c:v>
                </c:pt>
                <c:pt idx="6447">
                  <c:v>44639.82683539352</c:v>
                </c:pt>
                <c:pt idx="6448">
                  <c:v>44639.895504976848</c:v>
                </c:pt>
                <c:pt idx="6449">
                  <c:v>44639.964174155095</c:v>
                </c:pt>
                <c:pt idx="6450">
                  <c:v>44640.032843275461</c:v>
                </c:pt>
                <c:pt idx="6451">
                  <c:v>44640.10151197917</c:v>
                </c:pt>
                <c:pt idx="6452">
                  <c:v>44640.170180937501</c:v>
                </c:pt>
                <c:pt idx="6453">
                  <c:v>44640.238850462963</c:v>
                </c:pt>
                <c:pt idx="6454">
                  <c:v>44640.307520312497</c:v>
                </c:pt>
                <c:pt idx="6455">
                  <c:v>44640.376190358795</c:v>
                </c:pt>
                <c:pt idx="6456">
                  <c:v>44640.444859826392</c:v>
                </c:pt>
                <c:pt idx="6457">
                  <c:v>44640.513528877316</c:v>
                </c:pt>
                <c:pt idx="6458">
                  <c:v>44640.582197847223</c:v>
                </c:pt>
                <c:pt idx="6459">
                  <c:v>44640.650866805554</c:v>
                </c:pt>
                <c:pt idx="6460">
                  <c:v>44640.719535775461</c:v>
                </c:pt>
                <c:pt idx="6461">
                  <c:v>44640.788204444441</c:v>
                </c:pt>
                <c:pt idx="6462">
                  <c:v>44640.856873969904</c:v>
                </c:pt>
                <c:pt idx="6463">
                  <c:v>44640.925543356483</c:v>
                </c:pt>
                <c:pt idx="6464">
                  <c:v>44640.994212592595</c:v>
                </c:pt>
                <c:pt idx="6465">
                  <c:v>44641.062881689817</c:v>
                </c:pt>
                <c:pt idx="6466">
                  <c:v>44641.131550196762</c:v>
                </c:pt>
                <c:pt idx="6467">
                  <c:v>44641.200219293984</c:v>
                </c:pt>
                <c:pt idx="6468">
                  <c:v>44641.268888865743</c:v>
                </c:pt>
                <c:pt idx="6469">
                  <c:v>44641.337558969906</c:v>
                </c:pt>
                <c:pt idx="6470">
                  <c:v>44641.406228645836</c:v>
                </c:pt>
                <c:pt idx="6471">
                  <c:v>44641.474897870372</c:v>
                </c:pt>
                <c:pt idx="6472">
                  <c:v>44641.543566782406</c:v>
                </c:pt>
                <c:pt idx="6473">
                  <c:v>44641.612235613429</c:v>
                </c:pt>
                <c:pt idx="6474">
                  <c:v>44641.680904490742</c:v>
                </c:pt>
                <c:pt idx="6475">
                  <c:v>44641.749573171299</c:v>
                </c:pt>
                <c:pt idx="6476">
                  <c:v>44641.8182422338</c:v>
                </c:pt>
                <c:pt idx="6477">
                  <c:v>44641.886911817128</c:v>
                </c:pt>
                <c:pt idx="6478">
                  <c:v>44641.955580972222</c:v>
                </c:pt>
                <c:pt idx="6479">
                  <c:v>44642.024250023147</c:v>
                </c:pt>
                <c:pt idx="6480">
                  <c:v>44642.092918773145</c:v>
                </c:pt>
                <c:pt idx="6481">
                  <c:v>44642.161587557872</c:v>
                </c:pt>
                <c:pt idx="6482">
                  <c:v>44642.23025695602</c:v>
                </c:pt>
                <c:pt idx="6483">
                  <c:v>44642.298926620373</c:v>
                </c:pt>
                <c:pt idx="6484">
                  <c:v>44642.367596631942</c:v>
                </c:pt>
                <c:pt idx="6485">
                  <c:v>44642.436266053242</c:v>
                </c:pt>
                <c:pt idx="6486">
                  <c:v>44642.504935081015</c:v>
                </c:pt>
                <c:pt idx="6487">
                  <c:v>44642.573604004632</c:v>
                </c:pt>
                <c:pt idx="6488">
                  <c:v>44642.642272870369</c:v>
                </c:pt>
                <c:pt idx="6489">
                  <c:v>44642.71094178241</c:v>
                </c:pt>
                <c:pt idx="6490">
                  <c:v>44642.779610358797</c:v>
                </c:pt>
                <c:pt idx="6491">
                  <c:v>44642.848279745369</c:v>
                </c:pt>
                <c:pt idx="6492">
                  <c:v>44642.916949120372</c:v>
                </c:pt>
                <c:pt idx="6493">
                  <c:v>44642.985618275467</c:v>
                </c:pt>
                <c:pt idx="6494">
                  <c:v>44643.054287349536</c:v>
                </c:pt>
                <c:pt idx="6495">
                  <c:v>44643.122955810184</c:v>
                </c:pt>
                <c:pt idx="6496">
                  <c:v>44643.191624803243</c:v>
                </c:pt>
                <c:pt idx="6497">
                  <c:v>44643.26029431713</c:v>
                </c:pt>
                <c:pt idx="6498">
                  <c:v>44643.328964328706</c:v>
                </c:pt>
                <c:pt idx="6499">
                  <c:v>44643.397634085646</c:v>
                </c:pt>
                <c:pt idx="6500">
                  <c:v>44643.466303321758</c:v>
                </c:pt>
                <c:pt idx="6501">
                  <c:v>44643.534972199071</c:v>
                </c:pt>
                <c:pt idx="6502">
                  <c:v>44643.603640972222</c:v>
                </c:pt>
                <c:pt idx="6503">
                  <c:v>44643.672309814814</c:v>
                </c:pt>
                <c:pt idx="6504">
                  <c:v>44643.740978506947</c:v>
                </c:pt>
                <c:pt idx="6505">
                  <c:v>44643.809647349539</c:v>
                </c:pt>
                <c:pt idx="6506">
                  <c:v>44643.878316886578</c:v>
                </c:pt>
                <c:pt idx="6507">
                  <c:v>44643.946986041665</c:v>
                </c:pt>
                <c:pt idx="6508">
                  <c:v>44644.015655057869</c:v>
                </c:pt>
                <c:pt idx="6509">
                  <c:v>44644.084323831019</c:v>
                </c:pt>
                <c:pt idx="6510">
                  <c:v>44644.152992418982</c:v>
                </c:pt>
                <c:pt idx="6511">
                  <c:v>44644.221661643518</c:v>
                </c:pt>
                <c:pt idx="6512">
                  <c:v>44644.290331145836</c:v>
                </c:pt>
                <c:pt idx="6513">
                  <c:v>44644.359001099539</c:v>
                </c:pt>
                <c:pt idx="6514">
                  <c:v>44644.427670462966</c:v>
                </c:pt>
                <c:pt idx="6515">
                  <c:v>44644.496339456018</c:v>
                </c:pt>
                <c:pt idx="6516">
                  <c:v>44644.565008287034</c:v>
                </c:pt>
                <c:pt idx="6517">
                  <c:v>44644.633677048609</c:v>
                </c:pt>
                <c:pt idx="6518">
                  <c:v>44644.702345879632</c:v>
                </c:pt>
                <c:pt idx="6519">
                  <c:v>44644.771014375001</c:v>
                </c:pt>
                <c:pt idx="6520">
                  <c:v>44644.839683611113</c:v>
                </c:pt>
                <c:pt idx="6521">
                  <c:v>44644.908352951388</c:v>
                </c:pt>
                <c:pt idx="6522">
                  <c:v>44644.977022002313</c:v>
                </c:pt>
                <c:pt idx="6523">
                  <c:v>44645.045690995372</c:v>
                </c:pt>
                <c:pt idx="6524">
                  <c:v>44645.114359444444</c:v>
                </c:pt>
                <c:pt idx="6525">
                  <c:v>44645.183028333333</c:v>
                </c:pt>
                <c:pt idx="6526">
                  <c:v>44645.251697766202</c:v>
                </c:pt>
                <c:pt idx="6527">
                  <c:v>44645.320367627311</c:v>
                </c:pt>
                <c:pt idx="6528">
                  <c:v>44645.389037430556</c:v>
                </c:pt>
                <c:pt idx="6529">
                  <c:v>44645.457706655092</c:v>
                </c:pt>
                <c:pt idx="6530">
                  <c:v>44645.526375497684</c:v>
                </c:pt>
                <c:pt idx="6531">
                  <c:v>44645.595044247682</c:v>
                </c:pt>
                <c:pt idx="6532">
                  <c:v>44645.663713043985</c:v>
                </c:pt>
                <c:pt idx="6533">
                  <c:v>44645.732381747686</c:v>
                </c:pt>
                <c:pt idx="6534">
                  <c:v>44645.801050393522</c:v>
                </c:pt>
                <c:pt idx="6535">
                  <c:v>44645.869719849536</c:v>
                </c:pt>
                <c:pt idx="6536">
                  <c:v>44645.938388993054</c:v>
                </c:pt>
                <c:pt idx="6537">
                  <c:v>44646.007057986113</c:v>
                </c:pt>
                <c:pt idx="6538">
                  <c:v>44646.075726805553</c:v>
                </c:pt>
                <c:pt idx="6539">
                  <c:v>44646.144395219904</c:v>
                </c:pt>
                <c:pt idx="6540">
                  <c:v>44646.21306425926</c:v>
                </c:pt>
                <c:pt idx="6541">
                  <c:v>44646.281733645832</c:v>
                </c:pt>
                <c:pt idx="6542">
                  <c:v>44646.350403553239</c:v>
                </c:pt>
                <c:pt idx="6543">
                  <c:v>44646.41907290509</c:v>
                </c:pt>
                <c:pt idx="6544">
                  <c:v>44646.487741863428</c:v>
                </c:pt>
                <c:pt idx="6545">
                  <c:v>44646.556410613426</c:v>
                </c:pt>
                <c:pt idx="6546">
                  <c:v>44646.625079282407</c:v>
                </c:pt>
                <c:pt idx="6547">
                  <c:v>44646.69374800926</c:v>
                </c:pt>
                <c:pt idx="6548">
                  <c:v>44646.762416458332</c:v>
                </c:pt>
                <c:pt idx="6549">
                  <c:v>44646.831085532409</c:v>
                </c:pt>
                <c:pt idx="6550">
                  <c:v>44646.899754872684</c:v>
                </c:pt>
                <c:pt idx="6551">
                  <c:v>44646.968423831022</c:v>
                </c:pt>
                <c:pt idx="6552">
                  <c:v>44647.03709273148</c:v>
                </c:pt>
                <c:pt idx="6553">
                  <c:v>44647.105761180559</c:v>
                </c:pt>
                <c:pt idx="6554">
                  <c:v>44647.174429953702</c:v>
                </c:pt>
                <c:pt idx="6555">
                  <c:v>44647.243099293984</c:v>
                </c:pt>
                <c:pt idx="6556">
                  <c:v>44647.311768969907</c:v>
                </c:pt>
                <c:pt idx="6557">
                  <c:v>44647.380438784719</c:v>
                </c:pt>
                <c:pt idx="6558">
                  <c:v>44647.449107997687</c:v>
                </c:pt>
                <c:pt idx="6559">
                  <c:v>44647.517776817127</c:v>
                </c:pt>
                <c:pt idx="6560">
                  <c:v>44647.586445543981</c:v>
                </c:pt>
                <c:pt idx="6561">
                  <c:v>44647.655114293979</c:v>
                </c:pt>
                <c:pt idx="6562">
                  <c:v>44647.723783009256</c:v>
                </c:pt>
                <c:pt idx="6563">
                  <c:v>44647.792451504632</c:v>
                </c:pt>
                <c:pt idx="6564">
                  <c:v>44647.861120833331</c:v>
                </c:pt>
                <c:pt idx="6565">
                  <c:v>44647.92978997685</c:v>
                </c:pt>
                <c:pt idx="6566">
                  <c:v>44647.998458969909</c:v>
                </c:pt>
                <c:pt idx="6567">
                  <c:v>44648.067127812501</c:v>
                </c:pt>
                <c:pt idx="6568">
                  <c:v>44648.135796111113</c:v>
                </c:pt>
                <c:pt idx="6569">
                  <c:v>44648.204465011571</c:v>
                </c:pt>
                <c:pt idx="6570">
                  <c:v>44648.273134351854</c:v>
                </c:pt>
                <c:pt idx="6571">
                  <c:v>44648.341804224539</c:v>
                </c:pt>
                <c:pt idx="6572">
                  <c:v>44648.410473622687</c:v>
                </c:pt>
                <c:pt idx="6573">
                  <c:v>44648.479142581018</c:v>
                </c:pt>
                <c:pt idx="6574">
                  <c:v>44648.547811273151</c:v>
                </c:pt>
                <c:pt idx="6575">
                  <c:v>44648.616479872682</c:v>
                </c:pt>
                <c:pt idx="6576">
                  <c:v>44648.685148530094</c:v>
                </c:pt>
                <c:pt idx="6577">
                  <c:v>44648.75381696759</c:v>
                </c:pt>
                <c:pt idx="6578">
                  <c:v>44648.822485868055</c:v>
                </c:pt>
                <c:pt idx="6579">
                  <c:v>44648.891155219906</c:v>
                </c:pt>
                <c:pt idx="6580">
                  <c:v>44648.959824131947</c:v>
                </c:pt>
                <c:pt idx="6581">
                  <c:v>44649.028492962963</c:v>
                </c:pt>
                <c:pt idx="6582">
                  <c:v>44649.097161446756</c:v>
                </c:pt>
                <c:pt idx="6583">
                  <c:v>44649.165830069447</c:v>
                </c:pt>
                <c:pt idx="6584">
                  <c:v>44649.234499293983</c:v>
                </c:pt>
                <c:pt idx="6585">
                  <c:v>44649.303168796294</c:v>
                </c:pt>
                <c:pt idx="6586">
                  <c:v>44649.371838576386</c:v>
                </c:pt>
                <c:pt idx="6587">
                  <c:v>44649.440508414351</c:v>
                </c:pt>
                <c:pt idx="6588">
                  <c:v>44649.50917824074</c:v>
                </c:pt>
                <c:pt idx="6589">
                  <c:v>44649.577847997687</c:v>
                </c:pt>
                <c:pt idx="6590">
                  <c:v>44649.64651770833</c:v>
                </c:pt>
                <c:pt idx="6591">
                  <c:v>44649.715187442132</c:v>
                </c:pt>
                <c:pt idx="6592">
                  <c:v>44649.783856863425</c:v>
                </c:pt>
                <c:pt idx="6593">
                  <c:v>44649.852527106479</c:v>
                </c:pt>
                <c:pt idx="6594">
                  <c:v>44649.921197291667</c:v>
                </c:pt>
                <c:pt idx="6595">
                  <c:v>44649.989867291668</c:v>
                </c:pt>
                <c:pt idx="6596">
                  <c:v>44650.058537175923</c:v>
                </c:pt>
                <c:pt idx="6597">
                  <c:v>44650.127206446756</c:v>
                </c:pt>
                <c:pt idx="6598">
                  <c:v>44650.195876296297</c:v>
                </c:pt>
                <c:pt idx="6599">
                  <c:v>44650.264546643521</c:v>
                </c:pt>
                <c:pt idx="6600">
                  <c:v>44650.333217500003</c:v>
                </c:pt>
                <c:pt idx="6601">
                  <c:v>44650.401888020831</c:v>
                </c:pt>
                <c:pt idx="6602">
                  <c:v>44650.470558043984</c:v>
                </c:pt>
                <c:pt idx="6603">
                  <c:v>44650.539227743058</c:v>
                </c:pt>
                <c:pt idx="6604">
                  <c:v>44650.607897337963</c:v>
                </c:pt>
                <c:pt idx="6605">
                  <c:v>44650.676567002316</c:v>
                </c:pt>
                <c:pt idx="6606">
                  <c:v>44650.745236481482</c:v>
                </c:pt>
                <c:pt idx="6607">
                  <c:v>44650.813906238429</c:v>
                </c:pt>
                <c:pt idx="6608">
                  <c:v>44650.882576608798</c:v>
                </c:pt>
                <c:pt idx="6609">
                  <c:v>44650.951246562501</c:v>
                </c:pt>
                <c:pt idx="6610">
                  <c:v>44651.01991638889</c:v>
                </c:pt>
                <c:pt idx="6611">
                  <c:v>44651.088585949074</c:v>
                </c:pt>
                <c:pt idx="6612">
                  <c:v>44651.157255451391</c:v>
                </c:pt>
                <c:pt idx="6613">
                  <c:v>44651.225925567131</c:v>
                </c:pt>
                <c:pt idx="6614">
                  <c:v>44651.294595937499</c:v>
                </c:pt>
                <c:pt idx="6615">
                  <c:v>44651.36326672454</c:v>
                </c:pt>
                <c:pt idx="6616">
                  <c:v>44651.431936932873</c:v>
                </c:pt>
                <c:pt idx="6617">
                  <c:v>44651.50060673611</c:v>
                </c:pt>
                <c:pt idx="6618">
                  <c:v>44651.569276423608</c:v>
                </c:pt>
                <c:pt idx="6619">
                  <c:v>44651.637946041665</c:v>
                </c:pt>
                <c:pt idx="6620">
                  <c:v>44651.70661572917</c:v>
                </c:pt>
                <c:pt idx="6621">
                  <c:v>44651.775285069445</c:v>
                </c:pt>
                <c:pt idx="6622">
                  <c:v>44651.843955185184</c:v>
                </c:pt>
                <c:pt idx="6623">
                  <c:v>44651.912625358797</c:v>
                </c:pt>
                <c:pt idx="6624">
                  <c:v>44651.981295266203</c:v>
                </c:pt>
                <c:pt idx="6625">
                  <c:v>44652.049965104168</c:v>
                </c:pt>
                <c:pt idx="6626">
                  <c:v>44652.118634363425</c:v>
                </c:pt>
                <c:pt idx="6627">
                  <c:v>44652.187304120373</c:v>
                </c:pt>
                <c:pt idx="6628">
                  <c:v>44652.255974409723</c:v>
                </c:pt>
                <c:pt idx="6629">
                  <c:v>44652.324645162036</c:v>
                </c:pt>
                <c:pt idx="6630">
                  <c:v>44652.393315752313</c:v>
                </c:pt>
                <c:pt idx="6631">
                  <c:v>44652.461985798611</c:v>
                </c:pt>
                <c:pt idx="6632">
                  <c:v>44652.53065547454</c:v>
                </c:pt>
                <c:pt idx="6633">
                  <c:v>44652.599325034724</c:v>
                </c:pt>
                <c:pt idx="6634">
                  <c:v>44652.667994664349</c:v>
                </c:pt>
                <c:pt idx="6635">
                  <c:v>44652.736664178243</c:v>
                </c:pt>
                <c:pt idx="6636">
                  <c:v>44652.805333738426</c:v>
                </c:pt>
                <c:pt idx="6637">
                  <c:v>44652.874004039353</c:v>
                </c:pt>
                <c:pt idx="6638">
                  <c:v>44652.942674004633</c:v>
                </c:pt>
                <c:pt idx="6639">
                  <c:v>44653.011343831022</c:v>
                </c:pt>
                <c:pt idx="6640">
                  <c:v>44653.080013425926</c:v>
                </c:pt>
                <c:pt idx="6641">
                  <c:v>44653.148682743056</c:v>
                </c:pt>
                <c:pt idx="6642">
                  <c:v>44653.217352685184</c:v>
                </c:pt>
                <c:pt idx="6643">
                  <c:v>44653.286022939814</c:v>
                </c:pt>
                <c:pt idx="6644">
                  <c:v>44653.354693680558</c:v>
                </c:pt>
                <c:pt idx="6645">
                  <c:v>44653.423363842594</c:v>
                </c:pt>
                <c:pt idx="6646">
                  <c:v>44653.492033634262</c:v>
                </c:pt>
                <c:pt idx="6647">
                  <c:v>44653.560703229166</c:v>
                </c:pt>
                <c:pt idx="6648">
                  <c:v>44653.629372766205</c:v>
                </c:pt>
                <c:pt idx="6649">
                  <c:v>44653.698042361109</c:v>
                </c:pt>
                <c:pt idx="6650">
                  <c:v>44653.766711643519</c:v>
                </c:pt>
                <c:pt idx="6651">
                  <c:v>44653.835381608798</c:v>
                </c:pt>
                <c:pt idx="6652">
                  <c:v>44653.904051770834</c:v>
                </c:pt>
                <c:pt idx="6653">
                  <c:v>44653.972721585647</c:v>
                </c:pt>
                <c:pt idx="6654">
                  <c:v>44654.041391342595</c:v>
                </c:pt>
                <c:pt idx="6655">
                  <c:v>44654.110060601852</c:v>
                </c:pt>
                <c:pt idx="6656">
                  <c:v>44654.178730254629</c:v>
                </c:pt>
                <c:pt idx="6657">
                  <c:v>44654.247400462962</c:v>
                </c:pt>
                <c:pt idx="6658">
                  <c:v>44654.316071041663</c:v>
                </c:pt>
                <c:pt idx="6659">
                  <c:v>44654.384741678237</c:v>
                </c:pt>
                <c:pt idx="6660">
                  <c:v>44654.453411712966</c:v>
                </c:pt>
                <c:pt idx="6661">
                  <c:v>44654.522081365743</c:v>
                </c:pt>
                <c:pt idx="6662">
                  <c:v>44654.590750914351</c:v>
                </c:pt>
                <c:pt idx="6663">
                  <c:v>44654.659420509262</c:v>
                </c:pt>
                <c:pt idx="6664">
                  <c:v>44654.728090034725</c:v>
                </c:pt>
                <c:pt idx="6665">
                  <c:v>44654.796759409721</c:v>
                </c:pt>
                <c:pt idx="6666">
                  <c:v>44654.865429618054</c:v>
                </c:pt>
                <c:pt idx="6667">
                  <c:v>44654.934099583334</c:v>
                </c:pt>
                <c:pt idx="6668">
                  <c:v>44655.002769398146</c:v>
                </c:pt>
                <c:pt idx="6669">
                  <c:v>44655.071439039355</c:v>
                </c:pt>
                <c:pt idx="6670">
                  <c:v>44655.140108206018</c:v>
                </c:pt>
                <c:pt idx="6671">
                  <c:v>44655.20877798611</c:v>
                </c:pt>
                <c:pt idx="6672">
                  <c:v>44655.277448159723</c:v>
                </c:pt>
                <c:pt idx="6673">
                  <c:v>44655.346118865738</c:v>
                </c:pt>
                <c:pt idx="6674">
                  <c:v>44655.414789039351</c:v>
                </c:pt>
                <c:pt idx="6675">
                  <c:v>44655.483458819443</c:v>
                </c:pt>
                <c:pt idx="6676">
                  <c:v>44655.552128344905</c:v>
                </c:pt>
                <c:pt idx="6677">
                  <c:v>44655.62079778935</c:v>
                </c:pt>
                <c:pt idx="6678">
                  <c:v>44655.689467291668</c:v>
                </c:pt>
                <c:pt idx="6679">
                  <c:v>44655.758136550925</c:v>
                </c:pt>
                <c:pt idx="6680">
                  <c:v>44655.826806354169</c:v>
                </c:pt>
                <c:pt idx="6681">
                  <c:v>44655.895476504629</c:v>
                </c:pt>
                <c:pt idx="6682">
                  <c:v>44655.96414625</c:v>
                </c:pt>
                <c:pt idx="6683">
                  <c:v>44656.032815925922</c:v>
                </c:pt>
                <c:pt idx="6684">
                  <c:v>44656.101485196756</c:v>
                </c:pt>
                <c:pt idx="6685">
                  <c:v>44656.17015471065</c:v>
                </c:pt>
                <c:pt idx="6686">
                  <c:v>44656.238824803244</c:v>
                </c:pt>
                <c:pt idx="6687">
                  <c:v>44656.307495208333</c:v>
                </c:pt>
                <c:pt idx="6688">
                  <c:v>44656.376165821763</c:v>
                </c:pt>
                <c:pt idx="6689">
                  <c:v>44656.444835844908</c:v>
                </c:pt>
                <c:pt idx="6690">
                  <c:v>44656.513505462965</c:v>
                </c:pt>
                <c:pt idx="6691">
                  <c:v>44656.582174988427</c:v>
                </c:pt>
                <c:pt idx="6692">
                  <c:v>44656.65084451389</c:v>
                </c:pt>
                <c:pt idx="6693">
                  <c:v>44656.719514039352</c:v>
                </c:pt>
                <c:pt idx="6694">
                  <c:v>44656.788183263889</c:v>
                </c:pt>
                <c:pt idx="6695">
                  <c:v>44656.856853344907</c:v>
                </c:pt>
                <c:pt idx="6696">
                  <c:v>44656.925523298611</c:v>
                </c:pt>
                <c:pt idx="6697">
                  <c:v>44656.994193090279</c:v>
                </c:pt>
                <c:pt idx="6698">
                  <c:v>44657.062862743056</c:v>
                </c:pt>
                <c:pt idx="6699">
                  <c:v>44657.131531805557</c:v>
                </c:pt>
                <c:pt idx="6700">
                  <c:v>44657.20020146991</c:v>
                </c:pt>
                <c:pt idx="6701">
                  <c:v>44657.268871597225</c:v>
                </c:pt>
                <c:pt idx="6702">
                  <c:v>44657.337542256944</c:v>
                </c:pt>
                <c:pt idx="6703">
                  <c:v>44657.406212488429</c:v>
                </c:pt>
                <c:pt idx="6704">
                  <c:v>44657.474882268521</c:v>
                </c:pt>
                <c:pt idx="6705">
                  <c:v>44657.543551736111</c:v>
                </c:pt>
                <c:pt idx="6706">
                  <c:v>44657.612221111114</c:v>
                </c:pt>
                <c:pt idx="6707">
                  <c:v>44657.680890555559</c:v>
                </c:pt>
                <c:pt idx="6708">
                  <c:v>44657.749559791664</c:v>
                </c:pt>
                <c:pt idx="6709">
                  <c:v>44657.818229409721</c:v>
                </c:pt>
                <c:pt idx="6710">
                  <c:v>44657.886899548612</c:v>
                </c:pt>
                <c:pt idx="6711">
                  <c:v>44657.955569259262</c:v>
                </c:pt>
                <c:pt idx="6712">
                  <c:v>44658.024238865743</c:v>
                </c:pt>
                <c:pt idx="6713">
                  <c:v>44658.092908159721</c:v>
                </c:pt>
                <c:pt idx="6714">
                  <c:v>44658.161577511572</c:v>
                </c:pt>
                <c:pt idx="6715">
                  <c:v>44658.230247465275</c:v>
                </c:pt>
                <c:pt idx="6716">
                  <c:v>44658.298917673608</c:v>
                </c:pt>
                <c:pt idx="6717">
                  <c:v>44658.367588240741</c:v>
                </c:pt>
                <c:pt idx="6718">
                  <c:v>44658.436258217589</c:v>
                </c:pt>
                <c:pt idx="6719">
                  <c:v>44658.504927789349</c:v>
                </c:pt>
                <c:pt idx="6720">
                  <c:v>44658.573588506944</c:v>
                </c:pt>
                <c:pt idx="6721">
                  <c:v>44658.642257916668</c:v>
                </c:pt>
                <c:pt idx="6722">
                  <c:v>44658.710927361113</c:v>
                </c:pt>
                <c:pt idx="6723">
                  <c:v>44658.779596469911</c:v>
                </c:pt>
                <c:pt idx="6724">
                  <c:v>44658.848266388886</c:v>
                </c:pt>
                <c:pt idx="6725">
                  <c:v>44658.916936296293</c:v>
                </c:pt>
                <c:pt idx="6726">
                  <c:v>44658.985605983798</c:v>
                </c:pt>
                <c:pt idx="6727">
                  <c:v>44659.054275590279</c:v>
                </c:pt>
                <c:pt idx="6728">
                  <c:v>44659.122944583331</c:v>
                </c:pt>
                <c:pt idx="6729">
                  <c:v>44659.191614108793</c:v>
                </c:pt>
                <c:pt idx="6730">
                  <c:v>44659.260284155091</c:v>
                </c:pt>
                <c:pt idx="6731">
                  <c:v>44659.328954699071</c:v>
                </c:pt>
                <c:pt idx="6732">
                  <c:v>44659.397624988429</c:v>
                </c:pt>
                <c:pt idx="6733">
                  <c:v>44659.466294756945</c:v>
                </c:pt>
                <c:pt idx="6734">
                  <c:v>44659.534964166669</c:v>
                </c:pt>
                <c:pt idx="6735">
                  <c:v>44659.603633472223</c:v>
                </c:pt>
                <c:pt idx="6736">
                  <c:v>44659.672302847219</c:v>
                </c:pt>
                <c:pt idx="6737">
                  <c:v>44659.740972060186</c:v>
                </c:pt>
                <c:pt idx="6738">
                  <c:v>44659.809641446758</c:v>
                </c:pt>
                <c:pt idx="6739">
                  <c:v>44659.8783115162</c:v>
                </c:pt>
                <c:pt idx="6740">
                  <c:v>44659.946981203706</c:v>
                </c:pt>
                <c:pt idx="6741">
                  <c:v>44660.015650740737</c:v>
                </c:pt>
                <c:pt idx="6742">
                  <c:v>44660.084320046299</c:v>
                </c:pt>
                <c:pt idx="6743">
                  <c:v>44660.152989178241</c:v>
                </c:pt>
                <c:pt idx="6744">
                  <c:v>44660.221658935188</c:v>
                </c:pt>
                <c:pt idx="6745">
                  <c:v>44660.290328958334</c:v>
                </c:pt>
                <c:pt idx="6746">
                  <c:v>44660.358999444441</c:v>
                </c:pt>
                <c:pt idx="6747">
                  <c:v>44660.427669351855</c:v>
                </c:pt>
                <c:pt idx="6748">
                  <c:v>44660.496338865742</c:v>
                </c:pt>
                <c:pt idx="6749">
                  <c:v>44660.565008229169</c:v>
                </c:pt>
                <c:pt idx="6750">
                  <c:v>44660.633677534723</c:v>
                </c:pt>
                <c:pt idx="6751">
                  <c:v>44660.702346886574</c:v>
                </c:pt>
                <c:pt idx="6752">
                  <c:v>44660.77101592593</c:v>
                </c:pt>
                <c:pt idx="6753">
                  <c:v>44660.839685682869</c:v>
                </c:pt>
                <c:pt idx="6754">
                  <c:v>44660.908355567131</c:v>
                </c:pt>
                <c:pt idx="6755">
                  <c:v>44660.977025138891</c:v>
                </c:pt>
                <c:pt idx="6756">
                  <c:v>44661.04569467593</c:v>
                </c:pt>
                <c:pt idx="6757">
                  <c:v>44661.114363645836</c:v>
                </c:pt>
                <c:pt idx="6758">
                  <c:v>44661.183033067129</c:v>
                </c:pt>
                <c:pt idx="6759">
                  <c:v>44661.251703032409</c:v>
                </c:pt>
                <c:pt idx="6760">
                  <c:v>44661.320373425922</c:v>
                </c:pt>
                <c:pt idx="6761">
                  <c:v>44661.389043761577</c:v>
                </c:pt>
                <c:pt idx="6762">
                  <c:v>44661.457713518517</c:v>
                </c:pt>
                <c:pt idx="6763">
                  <c:v>44661.52638289352</c:v>
                </c:pt>
                <c:pt idx="6764">
                  <c:v>44661.595052164354</c:v>
                </c:pt>
                <c:pt idx="6765">
                  <c:v>44661.663721504628</c:v>
                </c:pt>
                <c:pt idx="6766">
                  <c:v>44661.732390729165</c:v>
                </c:pt>
                <c:pt idx="6767">
                  <c:v>44661.80105991898</c:v>
                </c:pt>
                <c:pt idx="6768">
                  <c:v>44661.869729895836</c:v>
                </c:pt>
                <c:pt idx="6769">
                  <c:v>44661.938399571758</c:v>
                </c:pt>
                <c:pt idx="6770">
                  <c:v>44662.007069108797</c:v>
                </c:pt>
                <c:pt idx="6771">
                  <c:v>44662.075738449072</c:v>
                </c:pt>
                <c:pt idx="6772">
                  <c:v>44662.144407384258</c:v>
                </c:pt>
                <c:pt idx="6773">
                  <c:v>44662.213076967593</c:v>
                </c:pt>
                <c:pt idx="6774">
                  <c:v>44662.281746886576</c:v>
                </c:pt>
                <c:pt idx="6775">
                  <c:v>44662.350417326386</c:v>
                </c:pt>
                <c:pt idx="6776">
                  <c:v>44662.419087199072</c:v>
                </c:pt>
                <c:pt idx="6777">
                  <c:v>44662.487756689814</c:v>
                </c:pt>
                <c:pt idx="6778">
                  <c:v>44662.556425972223</c:v>
                </c:pt>
                <c:pt idx="6779">
                  <c:v>44662.625095162039</c:v>
                </c:pt>
                <c:pt idx="6780">
                  <c:v>44662.693764432872</c:v>
                </c:pt>
                <c:pt idx="6781">
                  <c:v>44662.762433414355</c:v>
                </c:pt>
                <c:pt idx="6782">
                  <c:v>44662.831103009259</c:v>
                </c:pt>
                <c:pt idx="6783">
                  <c:v>44662.899772881945</c:v>
                </c:pt>
                <c:pt idx="6784">
                  <c:v>44662.968442372687</c:v>
                </c:pt>
                <c:pt idx="6785">
                  <c:v>44663.037111805555</c:v>
                </c:pt>
                <c:pt idx="6786">
                  <c:v>44663.105780787038</c:v>
                </c:pt>
                <c:pt idx="6787">
                  <c:v>44663.174450081016</c:v>
                </c:pt>
                <c:pt idx="6788">
                  <c:v>44663.243119953702</c:v>
                </c:pt>
                <c:pt idx="6789">
                  <c:v>44663.311790162035</c:v>
                </c:pt>
                <c:pt idx="6790">
                  <c:v>44663.380460497683</c:v>
                </c:pt>
                <c:pt idx="6791">
                  <c:v>44663.44913025463</c:v>
                </c:pt>
                <c:pt idx="6792">
                  <c:v>44663.517799594905</c:v>
                </c:pt>
                <c:pt idx="6793">
                  <c:v>44663.58646885417</c:v>
                </c:pt>
                <c:pt idx="6794">
                  <c:v>44663.655138136572</c:v>
                </c:pt>
                <c:pt idx="6795">
                  <c:v>44663.723807372684</c:v>
                </c:pt>
                <c:pt idx="6796">
                  <c:v>44663.792476388888</c:v>
                </c:pt>
                <c:pt idx="6797">
                  <c:v>44663.861146261574</c:v>
                </c:pt>
                <c:pt idx="6798">
                  <c:v>44663.929815925927</c:v>
                </c:pt>
                <c:pt idx="6799">
                  <c:v>44663.99848545139</c:v>
                </c:pt>
                <c:pt idx="6800">
                  <c:v>44664.067154826385</c:v>
                </c:pt>
                <c:pt idx="6801">
                  <c:v>44664.135823645833</c:v>
                </c:pt>
                <c:pt idx="6802">
                  <c:v>44664.204493078701</c:v>
                </c:pt>
                <c:pt idx="6803">
                  <c:v>44664.273162939811</c:v>
                </c:pt>
                <c:pt idx="6804">
                  <c:v>44664.341833344908</c:v>
                </c:pt>
                <c:pt idx="6805">
                  <c:v>44664.410503263891</c:v>
                </c:pt>
                <c:pt idx="6806">
                  <c:v>44664.479172754633</c:v>
                </c:pt>
                <c:pt idx="6807">
                  <c:v>44664.547841967593</c:v>
                </c:pt>
                <c:pt idx="6808">
                  <c:v>44664.616511099535</c:v>
                </c:pt>
                <c:pt idx="6809">
                  <c:v>44664.685180289351</c:v>
                </c:pt>
                <c:pt idx="6810">
                  <c:v>44664.753849247689</c:v>
                </c:pt>
                <c:pt idx="6811">
                  <c:v>44664.822518668982</c:v>
                </c:pt>
                <c:pt idx="6812">
                  <c:v>44664.891188541667</c:v>
                </c:pt>
                <c:pt idx="6813">
                  <c:v>44664.959857986112</c:v>
                </c:pt>
                <c:pt idx="6814">
                  <c:v>44665.028527349539</c:v>
                </c:pt>
                <c:pt idx="6815">
                  <c:v>44665.097196354167</c:v>
                </c:pt>
                <c:pt idx="6816">
                  <c:v>44665.165865509261</c:v>
                </c:pt>
                <c:pt idx="6817">
                  <c:v>44665.234535254633</c:v>
                </c:pt>
                <c:pt idx="6818">
                  <c:v>44665.303205289354</c:v>
                </c:pt>
                <c:pt idx="6819">
                  <c:v>44665.371875590281</c:v>
                </c:pt>
                <c:pt idx="6820">
                  <c:v>44665.440545324076</c:v>
                </c:pt>
                <c:pt idx="6821">
                  <c:v>44665.509214641206</c:v>
                </c:pt>
                <c:pt idx="6822">
                  <c:v>44665.577883877311</c:v>
                </c:pt>
                <c:pt idx="6823">
                  <c:v>44665.646553067127</c:v>
                </c:pt>
                <c:pt idx="6824">
                  <c:v>44665.71522229167</c:v>
                </c:pt>
                <c:pt idx="6825">
                  <c:v>44665.783891203704</c:v>
                </c:pt>
                <c:pt idx="6826">
                  <c:v>44665.852560937499</c:v>
                </c:pt>
                <c:pt idx="6827">
                  <c:v>44665.921230601853</c:v>
                </c:pt>
                <c:pt idx="6828">
                  <c:v>44665.989900081018</c:v>
                </c:pt>
                <c:pt idx="6829">
                  <c:v>44666.058569456021</c:v>
                </c:pt>
                <c:pt idx="6830">
                  <c:v>44666.127238217596</c:v>
                </c:pt>
                <c:pt idx="6831">
                  <c:v>44666.195907546295</c:v>
                </c:pt>
                <c:pt idx="6832">
                  <c:v>44666.264577372684</c:v>
                </c:pt>
                <c:pt idx="6833">
                  <c:v>44666.333247719907</c:v>
                </c:pt>
                <c:pt idx="6834">
                  <c:v>44666.401917719908</c:v>
                </c:pt>
                <c:pt idx="6835">
                  <c:v>44666.470587233795</c:v>
                </c:pt>
                <c:pt idx="6836">
                  <c:v>44666.539256412034</c:v>
                </c:pt>
                <c:pt idx="6837">
                  <c:v>44666.607925497687</c:v>
                </c:pt>
                <c:pt idx="6838">
                  <c:v>44666.676594641205</c:v>
                </c:pt>
                <c:pt idx="6839">
                  <c:v>44666.745263599536</c:v>
                </c:pt>
                <c:pt idx="6840">
                  <c:v>44666.813932847224</c:v>
                </c:pt>
                <c:pt idx="6841">
                  <c:v>44666.882602696758</c:v>
                </c:pt>
                <c:pt idx="6842">
                  <c:v>44666.951272141203</c:v>
                </c:pt>
                <c:pt idx="6843">
                  <c:v>44667.019941458333</c:v>
                </c:pt>
                <c:pt idx="6844">
                  <c:v>44667.088610497682</c:v>
                </c:pt>
                <c:pt idx="6845">
                  <c:v>44667.157279479165</c:v>
                </c:pt>
                <c:pt idx="6846">
                  <c:v>44667.225949085645</c:v>
                </c:pt>
                <c:pt idx="6847">
                  <c:v>44667.294618946762</c:v>
                </c:pt>
                <c:pt idx="6848">
                  <c:v>44667.363289212961</c:v>
                </c:pt>
                <c:pt idx="6849">
                  <c:v>44667.431958900466</c:v>
                </c:pt>
                <c:pt idx="6850">
                  <c:v>44667.500628194444</c:v>
                </c:pt>
                <c:pt idx="6851">
                  <c:v>44667.569297372684</c:v>
                </c:pt>
                <c:pt idx="6852">
                  <c:v>44667.637966469905</c:v>
                </c:pt>
                <c:pt idx="6853">
                  <c:v>44667.706635636576</c:v>
                </c:pt>
                <c:pt idx="6854">
                  <c:v>44667.775304467592</c:v>
                </c:pt>
                <c:pt idx="6855">
                  <c:v>44667.843974062504</c:v>
                </c:pt>
                <c:pt idx="6856">
                  <c:v>44667.912643715281</c:v>
                </c:pt>
                <c:pt idx="6857">
                  <c:v>44667.981313113429</c:v>
                </c:pt>
                <c:pt idx="6858">
                  <c:v>44668.049982442128</c:v>
                </c:pt>
                <c:pt idx="6859">
                  <c:v>44668.118651180557</c:v>
                </c:pt>
                <c:pt idx="6860">
                  <c:v>44668.18732041667</c:v>
                </c:pt>
                <c:pt idx="6861">
                  <c:v>44668.255990196762</c:v>
                </c:pt>
                <c:pt idx="6862">
                  <c:v>44668.324660439815</c:v>
                </c:pt>
                <c:pt idx="6863">
                  <c:v>44668.393330509258</c:v>
                </c:pt>
                <c:pt idx="6864">
                  <c:v>44668.46200003472</c:v>
                </c:pt>
                <c:pt idx="6865">
                  <c:v>44668.530669189815</c:v>
                </c:pt>
                <c:pt idx="6866">
                  <c:v>44668.599338252316</c:v>
                </c:pt>
                <c:pt idx="6867">
                  <c:v>44668.668007361113</c:v>
                </c:pt>
                <c:pt idx="6868">
                  <c:v>44668.736676354165</c:v>
                </c:pt>
                <c:pt idx="6869">
                  <c:v>44668.80534540509</c:v>
                </c:pt>
                <c:pt idx="6870">
                  <c:v>44668.874015196758</c:v>
                </c:pt>
                <c:pt idx="6871">
                  <c:v>44668.942684641203</c:v>
                </c:pt>
                <c:pt idx="6872">
                  <c:v>44669.011353946757</c:v>
                </c:pt>
                <c:pt idx="6873">
                  <c:v>44669.080023032409</c:v>
                </c:pt>
                <c:pt idx="6874">
                  <c:v>44669.148691828705</c:v>
                </c:pt>
                <c:pt idx="6875">
                  <c:v>44669.217361261573</c:v>
                </c:pt>
                <c:pt idx="6876">
                  <c:v>44669.286030995368</c:v>
                </c:pt>
                <c:pt idx="6877">
                  <c:v>44669.354701226854</c:v>
                </c:pt>
                <c:pt idx="6878">
                  <c:v>44669.423370868055</c:v>
                </c:pt>
                <c:pt idx="6879">
                  <c:v>44669.492040138888</c:v>
                </c:pt>
                <c:pt idx="6880">
                  <c:v>44669.560709224534</c:v>
                </c:pt>
                <c:pt idx="6881">
                  <c:v>44669.629378240737</c:v>
                </c:pt>
                <c:pt idx="6882">
                  <c:v>44669.69804732639</c:v>
                </c:pt>
                <c:pt idx="6883">
                  <c:v>44669.766716087965</c:v>
                </c:pt>
                <c:pt idx="6884">
                  <c:v>44669.835385543978</c:v>
                </c:pt>
                <c:pt idx="6885">
                  <c:v>44669.904055185187</c:v>
                </c:pt>
                <c:pt idx="6886">
                  <c:v>44669.972724479165</c:v>
                </c:pt>
                <c:pt idx="6887">
                  <c:v>44670.041393726853</c:v>
                </c:pt>
                <c:pt idx="6888">
                  <c:v>44670.110062476851</c:v>
                </c:pt>
                <c:pt idx="6889">
                  <c:v>44670.178731597225</c:v>
                </c:pt>
                <c:pt idx="6890">
                  <c:v>44670.247401296299</c:v>
                </c:pt>
                <c:pt idx="6891">
                  <c:v>44670.316071365742</c:v>
                </c:pt>
                <c:pt idx="6892">
                  <c:v>44670.384741469905</c:v>
                </c:pt>
                <c:pt idx="6893">
                  <c:v>44670.453411006943</c:v>
                </c:pt>
                <c:pt idx="6894">
                  <c:v>44670.522080127317</c:v>
                </c:pt>
                <c:pt idx="6895">
                  <c:v>44670.590749166666</c:v>
                </c:pt>
                <c:pt idx="6896">
                  <c:v>44670.659418240743</c:v>
                </c:pt>
                <c:pt idx="6897">
                  <c:v>44670.72808724537</c:v>
                </c:pt>
                <c:pt idx="6898">
                  <c:v>44670.796756111115</c:v>
                </c:pt>
                <c:pt idx="6899">
                  <c:v>44670.865425798613</c:v>
                </c:pt>
                <c:pt idx="6900">
                  <c:v>44670.934095243058</c:v>
                </c:pt>
                <c:pt idx="6901">
                  <c:v>44671.002764548612</c:v>
                </c:pt>
                <c:pt idx="6902">
                  <c:v>44671.071433668978</c:v>
                </c:pt>
                <c:pt idx="6903">
                  <c:v>44671.140102314814</c:v>
                </c:pt>
                <c:pt idx="6904">
                  <c:v>44671.208771574071</c:v>
                </c:pt>
                <c:pt idx="6905">
                  <c:v>44671.277441226855</c:v>
                </c:pt>
                <c:pt idx="6906">
                  <c:v>44671.346111423612</c:v>
                </c:pt>
                <c:pt idx="6907">
                  <c:v>44671.41478107639</c:v>
                </c:pt>
                <c:pt idx="6908">
                  <c:v>44671.483450335647</c:v>
                </c:pt>
                <c:pt idx="6909">
                  <c:v>44671.552119340275</c:v>
                </c:pt>
                <c:pt idx="6910">
                  <c:v>44671.620788263892</c:v>
                </c:pt>
                <c:pt idx="6911">
                  <c:v>44671.689457256944</c:v>
                </c:pt>
                <c:pt idx="6912">
                  <c:v>44671.758125983797</c:v>
                </c:pt>
                <c:pt idx="6913">
                  <c:v>44671.826795277775</c:v>
                </c:pt>
                <c:pt idx="6914">
                  <c:v>44671.895464907408</c:v>
                </c:pt>
                <c:pt idx="6915">
                  <c:v>44671.964134131944</c:v>
                </c:pt>
                <c:pt idx="6916">
                  <c:v>44672.032803287038</c:v>
                </c:pt>
                <c:pt idx="6917">
                  <c:v>44672.101472037037</c:v>
                </c:pt>
                <c:pt idx="6918">
                  <c:v>44672.170141030096</c:v>
                </c:pt>
                <c:pt idx="6919">
                  <c:v>44672.238810613424</c:v>
                </c:pt>
                <c:pt idx="6920">
                  <c:v>44672.30748048611</c:v>
                </c:pt>
                <c:pt idx="6921">
                  <c:v>44672.376150578704</c:v>
                </c:pt>
                <c:pt idx="6922">
                  <c:v>44672.444820081022</c:v>
                </c:pt>
                <c:pt idx="6923">
                  <c:v>44672.513489178244</c:v>
                </c:pt>
                <c:pt idx="6924">
                  <c:v>44672.582158182871</c:v>
                </c:pt>
                <c:pt idx="6925">
                  <c:v>44672.650827187499</c:v>
                </c:pt>
                <c:pt idx="6926">
                  <c:v>44672.719496180558</c:v>
                </c:pt>
                <c:pt idx="6927">
                  <c:v>44672.788164895836</c:v>
                </c:pt>
                <c:pt idx="6928">
                  <c:v>44672.856834456019</c:v>
                </c:pt>
                <c:pt idx="6929">
                  <c:v>44672.925503888888</c:v>
                </c:pt>
                <c:pt idx="6930">
                  <c:v>44672.994173148145</c:v>
                </c:pt>
                <c:pt idx="6931">
                  <c:v>44673.062842280095</c:v>
                </c:pt>
                <c:pt idx="6932">
                  <c:v>44673.13151082176</c:v>
                </c:pt>
                <c:pt idx="6933">
                  <c:v>44673.200179953703</c:v>
                </c:pt>
                <c:pt idx="6934">
                  <c:v>44673.268849560183</c:v>
                </c:pt>
                <c:pt idx="6935">
                  <c:v>44673.337519699075</c:v>
                </c:pt>
                <c:pt idx="6936">
                  <c:v>44673.406189409725</c:v>
                </c:pt>
                <c:pt idx="6937">
                  <c:v>44673.474858668982</c:v>
                </c:pt>
                <c:pt idx="6938">
                  <c:v>44673.543527615744</c:v>
                </c:pt>
                <c:pt idx="6939">
                  <c:v>44673.612196469905</c:v>
                </c:pt>
                <c:pt idx="6940">
                  <c:v>44673.680865381946</c:v>
                </c:pt>
                <c:pt idx="6941">
                  <c:v>44673.749534097224</c:v>
                </c:pt>
                <c:pt idx="6942">
                  <c:v>44673.818203194445</c:v>
                </c:pt>
                <c:pt idx="6943">
                  <c:v>44673.886872800926</c:v>
                </c:pt>
                <c:pt idx="6944">
                  <c:v>44673.955541990741</c:v>
                </c:pt>
                <c:pt idx="6945">
                  <c:v>44674.024211076387</c:v>
                </c:pt>
                <c:pt idx="6946">
                  <c:v>44674.092879849537</c:v>
                </c:pt>
                <c:pt idx="6947">
                  <c:v>44674.161548668984</c:v>
                </c:pt>
                <c:pt idx="6948">
                  <c:v>44674.230218101853</c:v>
                </c:pt>
                <c:pt idx="6949">
                  <c:v>44674.298887789351</c:v>
                </c:pt>
                <c:pt idx="6950">
                  <c:v>44674.367557824073</c:v>
                </c:pt>
                <c:pt idx="6951">
                  <c:v>44674.436227280094</c:v>
                </c:pt>
                <c:pt idx="6952">
                  <c:v>44674.504896342594</c:v>
                </c:pt>
                <c:pt idx="6953">
                  <c:v>44674.573565289349</c:v>
                </c:pt>
                <c:pt idx="6954">
                  <c:v>44674.642234189814</c:v>
                </c:pt>
                <c:pt idx="6955">
                  <c:v>44674.710903136576</c:v>
                </c:pt>
                <c:pt idx="6956">
                  <c:v>44674.779571736108</c:v>
                </c:pt>
                <c:pt idx="6957">
                  <c:v>44674.848241157408</c:v>
                </c:pt>
                <c:pt idx="6958">
                  <c:v>44674.916910555556</c:v>
                </c:pt>
                <c:pt idx="6959">
                  <c:v>44674.985579733795</c:v>
                </c:pt>
                <c:pt idx="6960">
                  <c:v>44675.054248842593</c:v>
                </c:pt>
                <c:pt idx="6961">
                  <c:v>44675.122917326386</c:v>
                </c:pt>
                <c:pt idx="6962">
                  <c:v>44675.191586354165</c:v>
                </c:pt>
                <c:pt idx="6963">
                  <c:v>44675.26025590278</c:v>
                </c:pt>
                <c:pt idx="6964">
                  <c:v>44675.328925949078</c:v>
                </c:pt>
                <c:pt idx="6965">
                  <c:v>44675.39759572917</c:v>
                </c:pt>
                <c:pt idx="6966">
                  <c:v>44675.466264988427</c:v>
                </c:pt>
                <c:pt idx="6967">
                  <c:v>44675.534933900461</c:v>
                </c:pt>
                <c:pt idx="6968">
                  <c:v>44675.603602708332</c:v>
                </c:pt>
                <c:pt idx="6969">
                  <c:v>44675.672271574076</c:v>
                </c:pt>
                <c:pt idx="6970">
                  <c:v>44675.740940289354</c:v>
                </c:pt>
                <c:pt idx="6971">
                  <c:v>44675.809609178243</c:v>
                </c:pt>
                <c:pt idx="6972">
                  <c:v>44675.878278738426</c:v>
                </c:pt>
                <c:pt idx="6973">
                  <c:v>44675.946947928242</c:v>
                </c:pt>
                <c:pt idx="6974">
                  <c:v>44676.01561696759</c:v>
                </c:pt>
                <c:pt idx="6975">
                  <c:v>44676.084285775461</c:v>
                </c:pt>
                <c:pt idx="6976">
                  <c:v>44676.152954398145</c:v>
                </c:pt>
                <c:pt idx="6977">
                  <c:v>44676.221623645833</c:v>
                </c:pt>
                <c:pt idx="6978">
                  <c:v>44676.290293182872</c:v>
                </c:pt>
                <c:pt idx="6979">
                  <c:v>44676.358963159721</c:v>
                </c:pt>
                <c:pt idx="6980">
                  <c:v>44676.427632569445</c:v>
                </c:pt>
                <c:pt idx="6981">
                  <c:v>44676.496301585648</c:v>
                </c:pt>
                <c:pt idx="6982">
                  <c:v>44676.564970451385</c:v>
                </c:pt>
                <c:pt idx="6983">
                  <c:v>44676.633639247688</c:v>
                </c:pt>
                <c:pt idx="6984">
                  <c:v>44676.702308101849</c:v>
                </c:pt>
                <c:pt idx="6985">
                  <c:v>44676.770976643522</c:v>
                </c:pt>
                <c:pt idx="6986">
                  <c:v>44676.839645914355</c:v>
                </c:pt>
                <c:pt idx="6987">
                  <c:v>44676.908315289351</c:v>
                </c:pt>
                <c:pt idx="6988">
                  <c:v>44676.976984374996</c:v>
                </c:pt>
                <c:pt idx="6989">
                  <c:v>44677.045653402776</c:v>
                </c:pt>
                <c:pt idx="6990">
                  <c:v>44677.114321875</c:v>
                </c:pt>
                <c:pt idx="6991">
                  <c:v>44677.18299079861</c:v>
                </c:pt>
                <c:pt idx="6992">
                  <c:v>44677.251660277776</c:v>
                </c:pt>
                <c:pt idx="6993">
                  <c:v>44677.320330162038</c:v>
                </c:pt>
                <c:pt idx="6994">
                  <c:v>44677.389000011572</c:v>
                </c:pt>
                <c:pt idx="6995">
                  <c:v>44677.457669270836</c:v>
                </c:pt>
                <c:pt idx="6996">
                  <c:v>44677.526338148149</c:v>
                </c:pt>
                <c:pt idx="6997">
                  <c:v>44677.595006932868</c:v>
                </c:pt>
                <c:pt idx="6998">
                  <c:v>44677.663675763892</c:v>
                </c:pt>
                <c:pt idx="6999">
                  <c:v>44677.732344502314</c:v>
                </c:pt>
                <c:pt idx="7000">
                  <c:v>44677.801013194447</c:v>
                </c:pt>
                <c:pt idx="7001">
                  <c:v>44677.869682685188</c:v>
                </c:pt>
                <c:pt idx="7002">
                  <c:v>44677.938351863428</c:v>
                </c:pt>
                <c:pt idx="7003">
                  <c:v>44678.007020902776</c:v>
                </c:pt>
                <c:pt idx="7004">
                  <c:v>44678.075689756944</c:v>
                </c:pt>
                <c:pt idx="7005">
                  <c:v>44678.144358206016</c:v>
                </c:pt>
                <c:pt idx="7006">
                  <c:v>44678.213027291669</c:v>
                </c:pt>
                <c:pt idx="7007">
                  <c:v>44678.281696712962</c:v>
                </c:pt>
                <c:pt idx="7008">
                  <c:v>44678.350366666666</c:v>
                </c:pt>
                <c:pt idx="7009">
                  <c:v>44678.419036053238</c:v>
                </c:pt>
                <c:pt idx="7010">
                  <c:v>44678.487705057873</c:v>
                </c:pt>
                <c:pt idx="7011">
                  <c:v>44678.556373842592</c:v>
                </c:pt>
                <c:pt idx="7012">
                  <c:v>44678.625042546293</c:v>
                </c:pt>
                <c:pt idx="7013">
                  <c:v>44678.693711319444</c:v>
                </c:pt>
                <c:pt idx="7014">
                  <c:v>44678.762379814812</c:v>
                </c:pt>
                <c:pt idx="7015">
                  <c:v>44678.831048935186</c:v>
                </c:pt>
                <c:pt idx="7016">
                  <c:v>44678.899718310182</c:v>
                </c:pt>
                <c:pt idx="7017">
                  <c:v>44678.968387314817</c:v>
                </c:pt>
                <c:pt idx="7018">
                  <c:v>44679.037056261572</c:v>
                </c:pt>
                <c:pt idx="7019">
                  <c:v>44679.105724745372</c:v>
                </c:pt>
                <c:pt idx="7020">
                  <c:v>44679.174393564812</c:v>
                </c:pt>
                <c:pt idx="7021">
                  <c:v>44679.243062939815</c:v>
                </c:pt>
                <c:pt idx="7022">
                  <c:v>44679.31173267361</c:v>
                </c:pt>
                <c:pt idx="7023">
                  <c:v>44679.380402523151</c:v>
                </c:pt>
                <c:pt idx="7024">
                  <c:v>44679.449071782408</c:v>
                </c:pt>
                <c:pt idx="7025">
                  <c:v>44679.517740648145</c:v>
                </c:pt>
                <c:pt idx="7026">
                  <c:v>44679.586409421296</c:v>
                </c:pt>
                <c:pt idx="7027">
                  <c:v>44679.655078217591</c:v>
                </c:pt>
                <c:pt idx="7028">
                  <c:v>44679.723746967589</c:v>
                </c:pt>
                <c:pt idx="7029">
                  <c:v>44679.792415509262</c:v>
                </c:pt>
                <c:pt idx="7030">
                  <c:v>44679.861084884258</c:v>
                </c:pt>
                <c:pt idx="7031">
                  <c:v>44679.929754074074</c:v>
                </c:pt>
                <c:pt idx="7032">
                  <c:v>44679.998423113429</c:v>
                </c:pt>
                <c:pt idx="7033">
                  <c:v>44680.067092002311</c:v>
                </c:pt>
                <c:pt idx="7034">
                  <c:v>44680.135760972225</c:v>
                </c:pt>
                <c:pt idx="7035">
                  <c:v>44680.204430949074</c:v>
                </c:pt>
                <c:pt idx="7036">
                  <c:v>44680.273101354163</c:v>
                </c:pt>
                <c:pt idx="7037">
                  <c:v>44680.34177230324</c:v>
                </c:pt>
                <c:pt idx="7038">
                  <c:v>44680.410442766202</c:v>
                </c:pt>
                <c:pt idx="7039">
                  <c:v>44680.479112789355</c:v>
                </c:pt>
                <c:pt idx="7040">
                  <c:v>44680.547782546295</c:v>
                </c:pt>
                <c:pt idx="7041">
                  <c:v>44680.616452222224</c:v>
                </c:pt>
                <c:pt idx="7042">
                  <c:v>44680.685121956019</c:v>
                </c:pt>
                <c:pt idx="7043">
                  <c:v>44680.75379145833</c:v>
                </c:pt>
                <c:pt idx="7044">
                  <c:v>44680.82246142361</c:v>
                </c:pt>
                <c:pt idx="7045">
                  <c:v>44680.891131840275</c:v>
                </c:pt>
                <c:pt idx="7046">
                  <c:v>44680.959801828707</c:v>
                </c:pt>
                <c:pt idx="7047">
                  <c:v>44681.028471724538</c:v>
                </c:pt>
                <c:pt idx="7048">
                  <c:v>44681.097141273145</c:v>
                </c:pt>
                <c:pt idx="7049">
                  <c:v>44681.165810972219</c:v>
                </c:pt>
                <c:pt idx="7050">
                  <c:v>44681.234481273146</c:v>
                </c:pt>
                <c:pt idx="7051">
                  <c:v>44681.303151840279</c:v>
                </c:pt>
                <c:pt idx="7052">
                  <c:v>44681.371822696761</c:v>
                </c:pt>
                <c:pt idx="7053">
                  <c:v>44681.44049296296</c:v>
                </c:pt>
                <c:pt idx="7054">
                  <c:v>44681.509162835646</c:v>
                </c:pt>
                <c:pt idx="7055">
                  <c:v>44681.577832615738</c:v>
                </c:pt>
                <c:pt idx="7056">
                  <c:v>44681.64650234954</c:v>
                </c:pt>
                <c:pt idx="7057">
                  <c:v>44681.715172118056</c:v>
                </c:pt>
                <c:pt idx="7058">
                  <c:v>44681.783841574077</c:v>
                </c:pt>
                <c:pt idx="7059">
                  <c:v>44681.852511851852</c:v>
                </c:pt>
                <c:pt idx="7060">
                  <c:v>44681.921182060185</c:v>
                </c:pt>
                <c:pt idx="7061">
                  <c:v>44681.98985208333</c:v>
                </c:pt>
                <c:pt idx="7062">
                  <c:v>44682.058522002313</c:v>
                </c:pt>
                <c:pt idx="7063">
                  <c:v>44682.127191307867</c:v>
                </c:pt>
                <c:pt idx="7064">
                  <c:v>44682.195861180553</c:v>
                </c:pt>
                <c:pt idx="7065">
                  <c:v>44682.264531550929</c:v>
                </c:pt>
                <c:pt idx="7066">
                  <c:v>44682.333202442132</c:v>
                </c:pt>
                <c:pt idx="7067">
                  <c:v>44682.401872997689</c:v>
                </c:pt>
                <c:pt idx="7068">
                  <c:v>44682.470543043979</c:v>
                </c:pt>
                <c:pt idx="7069">
                  <c:v>44682.539212777781</c:v>
                </c:pt>
                <c:pt idx="7070">
                  <c:v>44682.607882395831</c:v>
                </c:pt>
                <c:pt idx="7071">
                  <c:v>44682.676552094905</c:v>
                </c:pt>
                <c:pt idx="7072">
                  <c:v>44682.745221597223</c:v>
                </c:pt>
                <c:pt idx="7073">
                  <c:v>44682.813891388891</c:v>
                </c:pt>
                <c:pt idx="7074">
                  <c:v>44682.882561782404</c:v>
                </c:pt>
                <c:pt idx="7075">
                  <c:v>44682.95123175926</c:v>
                </c:pt>
                <c:pt idx="7076">
                  <c:v>44683.01990162037</c:v>
                </c:pt>
                <c:pt idx="7077">
                  <c:v>44683.088571215281</c:v>
                </c:pt>
                <c:pt idx="7078">
                  <c:v>44683.157240740744</c:v>
                </c:pt>
                <c:pt idx="7079">
                  <c:v>44683.225910879628</c:v>
                </c:pt>
                <c:pt idx="7080">
                  <c:v>44683.294581284725</c:v>
                </c:pt>
                <c:pt idx="7081">
                  <c:v>44683.363252106479</c:v>
                </c:pt>
                <c:pt idx="7082">
                  <c:v>44683.431922337964</c:v>
                </c:pt>
                <c:pt idx="7083">
                  <c:v>44683.500592175929</c:v>
                </c:pt>
                <c:pt idx="7084">
                  <c:v>44683.569261886572</c:v>
                </c:pt>
                <c:pt idx="7085">
                  <c:v>44683.63793153935</c:v>
                </c:pt>
                <c:pt idx="7086">
                  <c:v>44683.70660125</c:v>
                </c:pt>
                <c:pt idx="7087">
                  <c:v>44683.775270613427</c:v>
                </c:pt>
                <c:pt idx="7088">
                  <c:v>44683.843940752318</c:v>
                </c:pt>
                <c:pt idx="7089">
                  <c:v>44683.912610949075</c:v>
                </c:pt>
                <c:pt idx="7090">
                  <c:v>44683.981280891203</c:v>
                </c:pt>
                <c:pt idx="7091">
                  <c:v>44684.049950763889</c:v>
                </c:pt>
                <c:pt idx="7092">
                  <c:v>44684.118620046298</c:v>
                </c:pt>
                <c:pt idx="7093">
                  <c:v>44684.18728982639</c:v>
                </c:pt>
                <c:pt idx="7094">
                  <c:v>44684.255960150462</c:v>
                </c:pt>
                <c:pt idx="7095">
                  <c:v>44684.324630925927</c:v>
                </c:pt>
                <c:pt idx="7096">
                  <c:v>44684.393301539349</c:v>
                </c:pt>
                <c:pt idx="7097">
                  <c:v>44684.461971608798</c:v>
                </c:pt>
                <c:pt idx="7098">
                  <c:v>44684.530641307872</c:v>
                </c:pt>
                <c:pt idx="7099">
                  <c:v>44684.599310902777</c:v>
                </c:pt>
                <c:pt idx="7100">
                  <c:v>44684.66798056713</c:v>
                </c:pt>
                <c:pt idx="7101">
                  <c:v>44684.736650092593</c:v>
                </c:pt>
                <c:pt idx="7102">
                  <c:v>44684.805319687497</c:v>
                </c:pt>
                <c:pt idx="7103">
                  <c:v>44684.873990011576</c:v>
                </c:pt>
                <c:pt idx="7104">
                  <c:v>44684.942660000001</c:v>
                </c:pt>
                <c:pt idx="7105">
                  <c:v>44685.011329849534</c:v>
                </c:pt>
                <c:pt idx="7106">
                  <c:v>44685.079999479167</c:v>
                </c:pt>
                <c:pt idx="7107">
                  <c:v>44685.148668819442</c:v>
                </c:pt>
                <c:pt idx="7108">
                  <c:v>44685.217338796298</c:v>
                </c:pt>
                <c:pt idx="7109">
                  <c:v>44685.286009062504</c:v>
                </c:pt>
                <c:pt idx="7110">
                  <c:v>44685.354679837961</c:v>
                </c:pt>
                <c:pt idx="7111">
                  <c:v>44685.423350023149</c:v>
                </c:pt>
                <c:pt idx="7112">
                  <c:v>44685.492019837962</c:v>
                </c:pt>
                <c:pt idx="7113">
                  <c:v>44685.560689467595</c:v>
                </c:pt>
                <c:pt idx="7114">
                  <c:v>44685.629359016202</c:v>
                </c:pt>
                <c:pt idx="7115">
                  <c:v>44685.698028645835</c:v>
                </c:pt>
                <c:pt idx="7116">
                  <c:v>44685.766697951389</c:v>
                </c:pt>
                <c:pt idx="7117">
                  <c:v>44685.835367951389</c:v>
                </c:pt>
                <c:pt idx="7118">
                  <c:v>44685.904038136578</c:v>
                </c:pt>
                <c:pt idx="7119">
                  <c:v>44685.972707962967</c:v>
                </c:pt>
                <c:pt idx="7120">
                  <c:v>44686.041377754627</c:v>
                </c:pt>
                <c:pt idx="7121">
                  <c:v>44686.110047037037</c:v>
                </c:pt>
                <c:pt idx="7122">
                  <c:v>44686.178716712966</c:v>
                </c:pt>
                <c:pt idx="7123">
                  <c:v>44686.247386944444</c:v>
                </c:pt>
                <c:pt idx="7124">
                  <c:v>44686.316057557873</c:v>
                </c:pt>
                <c:pt idx="7125">
                  <c:v>44686.384728206016</c:v>
                </c:pt>
                <c:pt idx="7126">
                  <c:v>44686.453398287034</c:v>
                </c:pt>
                <c:pt idx="7127">
                  <c:v>44686.522067951388</c:v>
                </c:pt>
                <c:pt idx="7128">
                  <c:v>44686.590737534723</c:v>
                </c:pt>
                <c:pt idx="7129">
                  <c:v>44686.659407141204</c:v>
                </c:pt>
                <c:pt idx="7130">
                  <c:v>44686.728076701387</c:v>
                </c:pt>
                <c:pt idx="7131">
                  <c:v>44686.796746111111</c:v>
                </c:pt>
                <c:pt idx="7132">
                  <c:v>44686.865416342589</c:v>
                </c:pt>
                <c:pt idx="7133">
                  <c:v>44686.934086331021</c:v>
                </c:pt>
                <c:pt idx="7134">
                  <c:v>44687.002756168979</c:v>
                </c:pt>
                <c:pt idx="7135">
                  <c:v>44687.071425833332</c:v>
                </c:pt>
                <c:pt idx="7136">
                  <c:v>44687.140095023147</c:v>
                </c:pt>
                <c:pt idx="7137">
                  <c:v>44687.20876483796</c:v>
                </c:pt>
                <c:pt idx="7138">
                  <c:v>44687.277435034724</c:v>
                </c:pt>
                <c:pt idx="7139">
                  <c:v>44687.346105763892</c:v>
                </c:pt>
                <c:pt idx="7140">
                  <c:v>44687.414775972225</c:v>
                </c:pt>
                <c:pt idx="7141">
                  <c:v>44687.483445775462</c:v>
                </c:pt>
                <c:pt idx="7142">
                  <c:v>44687.552115324077</c:v>
                </c:pt>
                <c:pt idx="7143">
                  <c:v>44687.620784791667</c:v>
                </c:pt>
                <c:pt idx="7144">
                  <c:v>44687.689454328705</c:v>
                </c:pt>
                <c:pt idx="7145">
                  <c:v>44687.758123599539</c:v>
                </c:pt>
                <c:pt idx="7146">
                  <c:v>44687.826793437504</c:v>
                </c:pt>
                <c:pt idx="7147">
                  <c:v>44687.895463622684</c:v>
                </c:pt>
                <c:pt idx="7148">
                  <c:v>44687.9641333912</c:v>
                </c:pt>
                <c:pt idx="7149">
                  <c:v>44688.032803090275</c:v>
                </c:pt>
                <c:pt idx="7150">
                  <c:v>44688.101472395836</c:v>
                </c:pt>
                <c:pt idx="7151">
                  <c:v>44688.170141932867</c:v>
                </c:pt>
                <c:pt idx="7152">
                  <c:v>44688.238812060183</c:v>
                </c:pt>
                <c:pt idx="7153">
                  <c:v>44688.307482488424</c:v>
                </c:pt>
                <c:pt idx="7154">
                  <c:v>44688.376153124998</c:v>
                </c:pt>
                <c:pt idx="7155">
                  <c:v>44688.444823182872</c:v>
                </c:pt>
                <c:pt idx="7156">
                  <c:v>44688.513492824073</c:v>
                </c:pt>
                <c:pt idx="7157">
                  <c:v>44688.582162384257</c:v>
                </c:pt>
                <c:pt idx="7158">
                  <c:v>44688.650831932871</c:v>
                </c:pt>
                <c:pt idx="7159">
                  <c:v>44688.719501481479</c:v>
                </c:pt>
                <c:pt idx="7160">
                  <c:v>44688.788170740743</c:v>
                </c:pt>
                <c:pt idx="7161">
                  <c:v>44688.856840856482</c:v>
                </c:pt>
                <c:pt idx="7162">
                  <c:v>44688.925510833331</c:v>
                </c:pt>
                <c:pt idx="7163">
                  <c:v>44688.994180648151</c:v>
                </c:pt>
                <c:pt idx="7164">
                  <c:v>44689.062850335649</c:v>
                </c:pt>
                <c:pt idx="7165">
                  <c:v>44689.131519421295</c:v>
                </c:pt>
                <c:pt idx="7166">
                  <c:v>44689.200189108793</c:v>
                </c:pt>
                <c:pt idx="7167">
                  <c:v>44689.268859270836</c:v>
                </c:pt>
                <c:pt idx="7168">
                  <c:v>44689.3375299537</c:v>
                </c:pt>
                <c:pt idx="7169">
                  <c:v>44689.406200219906</c:v>
                </c:pt>
                <c:pt idx="7170">
                  <c:v>44689.474870034719</c:v>
                </c:pt>
                <c:pt idx="7171">
                  <c:v>44689.543539537037</c:v>
                </c:pt>
                <c:pt idx="7172">
                  <c:v>44689.612208946761</c:v>
                </c:pt>
                <c:pt idx="7173">
                  <c:v>44689.68087841435</c:v>
                </c:pt>
                <c:pt idx="7174">
                  <c:v>44689.749547685184</c:v>
                </c:pt>
                <c:pt idx="7175">
                  <c:v>44689.818217326392</c:v>
                </c:pt>
                <c:pt idx="7176">
                  <c:v>44689.886887499997</c:v>
                </c:pt>
                <c:pt idx="7177">
                  <c:v>44689.955557245368</c:v>
                </c:pt>
                <c:pt idx="7178">
                  <c:v>44690.024226886577</c:v>
                </c:pt>
                <c:pt idx="7179">
                  <c:v>44690.092896215276</c:v>
                </c:pt>
                <c:pt idx="7180">
                  <c:v>44690.161565590279</c:v>
                </c:pt>
                <c:pt idx="7181">
                  <c:v>44690.230235578703</c:v>
                </c:pt>
                <c:pt idx="7182">
                  <c:v>44690.298905821757</c:v>
                </c:pt>
                <c:pt idx="7183">
                  <c:v>44690.36757642361</c:v>
                </c:pt>
                <c:pt idx="7184">
                  <c:v>44690.436246423611</c:v>
                </c:pt>
                <c:pt idx="7185">
                  <c:v>44690.504916041667</c:v>
                </c:pt>
                <c:pt idx="7186">
                  <c:v>44690.573585555554</c:v>
                </c:pt>
                <c:pt idx="7187">
                  <c:v>44690.642255011575</c:v>
                </c:pt>
                <c:pt idx="7188">
                  <c:v>44690.710924513885</c:v>
                </c:pt>
                <c:pt idx="7189">
                  <c:v>44690.779593680556</c:v>
                </c:pt>
                <c:pt idx="7190">
                  <c:v>44690.848263645836</c:v>
                </c:pt>
                <c:pt idx="7191">
                  <c:v>44690.916933611108</c:v>
                </c:pt>
                <c:pt idx="7192">
                  <c:v>44690.985603356479</c:v>
                </c:pt>
                <c:pt idx="7193">
                  <c:v>44691.054273020833</c:v>
                </c:pt>
                <c:pt idx="7194">
                  <c:v>44691.122942060189</c:v>
                </c:pt>
                <c:pt idx="7195">
                  <c:v>44691.191611643517</c:v>
                </c:pt>
                <c:pt idx="7196">
                  <c:v>44691.260281759256</c:v>
                </c:pt>
                <c:pt idx="7197">
                  <c:v>44691.328952361109</c:v>
                </c:pt>
                <c:pt idx="7198">
                  <c:v>44691.397622708333</c:v>
                </c:pt>
                <c:pt idx="7199">
                  <c:v>44691.466292523146</c:v>
                </c:pt>
                <c:pt idx="7200">
                  <c:v>44691.534961990743</c:v>
                </c:pt>
                <c:pt idx="7201">
                  <c:v>44691.603631365739</c:v>
                </c:pt>
                <c:pt idx="7202">
                  <c:v>44691.672300787039</c:v>
                </c:pt>
                <c:pt idx="7203">
                  <c:v>44691.740970069448</c:v>
                </c:pt>
                <c:pt idx="7204">
                  <c:v>44691.809639513885</c:v>
                </c:pt>
                <c:pt idx="7205">
                  <c:v>44691.878309641201</c:v>
                </c:pt>
                <c:pt idx="7206">
                  <c:v>44691.946979386572</c:v>
                </c:pt>
                <c:pt idx="7207">
                  <c:v>44692.015648993052</c:v>
                </c:pt>
                <c:pt idx="7208">
                  <c:v>44692.084318356479</c:v>
                </c:pt>
                <c:pt idx="7209">
                  <c:v>44692.152987546295</c:v>
                </c:pt>
                <c:pt idx="7210">
                  <c:v>44692.221657361108</c:v>
                </c:pt>
                <c:pt idx="7211">
                  <c:v>44692.290327453702</c:v>
                </c:pt>
                <c:pt idx="7212">
                  <c:v>44692.358997997682</c:v>
                </c:pt>
                <c:pt idx="7213">
                  <c:v>44692.427667962962</c:v>
                </c:pt>
                <c:pt idx="7214">
                  <c:v>44692.496337546298</c:v>
                </c:pt>
                <c:pt idx="7215">
                  <c:v>44692.565006979166</c:v>
                </c:pt>
                <c:pt idx="7216">
                  <c:v>44692.633676342593</c:v>
                </c:pt>
                <c:pt idx="7217">
                  <c:v>44692.702345763886</c:v>
                </c:pt>
                <c:pt idx="7218">
                  <c:v>44692.771014861108</c:v>
                </c:pt>
                <c:pt idx="7219">
                  <c:v>44692.839684687497</c:v>
                </c:pt>
                <c:pt idx="7220">
                  <c:v>44692.908354629632</c:v>
                </c:pt>
                <c:pt idx="7221">
                  <c:v>44692.977024282409</c:v>
                </c:pt>
                <c:pt idx="7222">
                  <c:v>44693.045693877313</c:v>
                </c:pt>
                <c:pt idx="7223">
                  <c:v>44693.114362916669</c:v>
                </c:pt>
                <c:pt idx="7224">
                  <c:v>44693.183032395835</c:v>
                </c:pt>
                <c:pt idx="7225">
                  <c:v>44693.251702442132</c:v>
                </c:pt>
                <c:pt idx="7226">
                  <c:v>44693.320372905095</c:v>
                </c:pt>
                <c:pt idx="7227">
                  <c:v>44693.389043298608</c:v>
                </c:pt>
                <c:pt idx="7228">
                  <c:v>44693.457713136573</c:v>
                </c:pt>
                <c:pt idx="7229">
                  <c:v>44693.526382581018</c:v>
                </c:pt>
                <c:pt idx="7230">
                  <c:v>44693.595051921293</c:v>
                </c:pt>
                <c:pt idx="7231">
                  <c:v>44693.663721331017</c:v>
                </c:pt>
                <c:pt idx="7232">
                  <c:v>44693.732390636571</c:v>
                </c:pt>
                <c:pt idx="7233">
                  <c:v>44693.801059884259</c:v>
                </c:pt>
                <c:pt idx="7234">
                  <c:v>44693.869729942133</c:v>
                </c:pt>
                <c:pt idx="7235">
                  <c:v>44693.938399687497</c:v>
                </c:pt>
                <c:pt idx="7236">
                  <c:v>44694.007069293984</c:v>
                </c:pt>
                <c:pt idx="7237">
                  <c:v>44694.075738703701</c:v>
                </c:pt>
                <c:pt idx="7238">
                  <c:v>44694.144407731481</c:v>
                </c:pt>
                <c:pt idx="7239">
                  <c:v>44694.213077372682</c:v>
                </c:pt>
                <c:pt idx="7240">
                  <c:v>44694.281747372683</c:v>
                </c:pt>
                <c:pt idx="7241">
                  <c:v>44694.350417893518</c:v>
                </c:pt>
                <c:pt idx="7242">
                  <c:v>44694.419087847222</c:v>
                </c:pt>
                <c:pt idx="7243">
                  <c:v>44694.487757418981</c:v>
                </c:pt>
                <c:pt idx="7244">
                  <c:v>44694.556426770832</c:v>
                </c:pt>
                <c:pt idx="7245">
                  <c:v>44694.625096041666</c:v>
                </c:pt>
                <c:pt idx="7246">
                  <c:v>44694.693765381948</c:v>
                </c:pt>
                <c:pt idx="7247">
                  <c:v>44694.762434456017</c:v>
                </c:pt>
                <c:pt idx="7248">
                  <c:v>44694.831104131947</c:v>
                </c:pt>
                <c:pt idx="7249">
                  <c:v>44694.89977408565</c:v>
                </c:pt>
                <c:pt idx="7250">
                  <c:v>44694.96844365741</c:v>
                </c:pt>
                <c:pt idx="7251">
                  <c:v>44695.037113171296</c:v>
                </c:pt>
                <c:pt idx="7252">
                  <c:v>44695.105782233797</c:v>
                </c:pt>
                <c:pt idx="7253">
                  <c:v>44695.174451608793</c:v>
                </c:pt>
                <c:pt idx="7254">
                  <c:v>44695.243121562497</c:v>
                </c:pt>
                <c:pt idx="7255">
                  <c:v>44695.311791863423</c:v>
                </c:pt>
                <c:pt idx="7256">
                  <c:v>44695.380462280089</c:v>
                </c:pt>
                <c:pt idx="7257">
                  <c:v>44695.449132118054</c:v>
                </c:pt>
                <c:pt idx="7258">
                  <c:v>44695.517801550923</c:v>
                </c:pt>
                <c:pt idx="7259">
                  <c:v>44695.586470891205</c:v>
                </c:pt>
                <c:pt idx="7260">
                  <c:v>44695.655140266201</c:v>
                </c:pt>
                <c:pt idx="7261">
                  <c:v>44695.723809583331</c:v>
                </c:pt>
                <c:pt idx="7262">
                  <c:v>44695.792478703705</c:v>
                </c:pt>
                <c:pt idx="7263">
                  <c:v>44695.861148645832</c:v>
                </c:pt>
                <c:pt idx="7264">
                  <c:v>44695.929818414355</c:v>
                </c:pt>
                <c:pt idx="7265">
                  <c:v>44695.998488020836</c:v>
                </c:pt>
                <c:pt idx="7266">
                  <c:v>44696.067157488425</c:v>
                </c:pt>
                <c:pt idx="7267">
                  <c:v>44696.135826400459</c:v>
                </c:pt>
                <c:pt idx="7268">
                  <c:v>44696.204495925929</c:v>
                </c:pt>
                <c:pt idx="7269">
                  <c:v>44696.273165879633</c:v>
                </c:pt>
                <c:pt idx="7270">
                  <c:v>44696.341836377316</c:v>
                </c:pt>
                <c:pt idx="7271">
                  <c:v>44696.410506388886</c:v>
                </c:pt>
                <c:pt idx="7272">
                  <c:v>44696.479175972221</c:v>
                </c:pt>
                <c:pt idx="7273">
                  <c:v>44696.547845277775</c:v>
                </c:pt>
                <c:pt idx="7274">
                  <c:v>44696.616514502311</c:v>
                </c:pt>
                <c:pt idx="7275">
                  <c:v>44696.685183796297</c:v>
                </c:pt>
                <c:pt idx="7276">
                  <c:v>44696.753852847221</c:v>
                </c:pt>
                <c:pt idx="7277">
                  <c:v>44696.822522372684</c:v>
                </c:pt>
                <c:pt idx="7278">
                  <c:v>44696.891192337964</c:v>
                </c:pt>
                <c:pt idx="7279">
                  <c:v>44696.959861886571</c:v>
                </c:pt>
                <c:pt idx="7280">
                  <c:v>44697.028531342592</c:v>
                </c:pt>
                <c:pt idx="7281">
                  <c:v>44697.097200439814</c:v>
                </c:pt>
                <c:pt idx="7282">
                  <c:v>44697.165869699071</c:v>
                </c:pt>
                <c:pt idx="7283">
                  <c:v>44697.234539548612</c:v>
                </c:pt>
                <c:pt idx="7284">
                  <c:v>44697.303209675927</c:v>
                </c:pt>
                <c:pt idx="7285">
                  <c:v>44697.371880081017</c:v>
                </c:pt>
                <c:pt idx="7286">
                  <c:v>44697.440549907406</c:v>
                </c:pt>
                <c:pt idx="7287">
                  <c:v>44697.509219328706</c:v>
                </c:pt>
                <c:pt idx="7288">
                  <c:v>44697.57788866898</c:v>
                </c:pt>
                <c:pt idx="7289">
                  <c:v>44697.646557962966</c:v>
                </c:pt>
                <c:pt idx="7290">
                  <c:v>44697.715227291665</c:v>
                </c:pt>
                <c:pt idx="7291">
                  <c:v>44697.7838962963</c:v>
                </c:pt>
                <c:pt idx="7292">
                  <c:v>44697.852566134257</c:v>
                </c:pt>
                <c:pt idx="7293">
                  <c:v>44697.921235902781</c:v>
                </c:pt>
                <c:pt idx="7294">
                  <c:v>44697.989905486109</c:v>
                </c:pt>
                <c:pt idx="7295">
                  <c:v>44698.058574965275</c:v>
                </c:pt>
                <c:pt idx="7296">
                  <c:v>44698.127243831019</c:v>
                </c:pt>
                <c:pt idx="7297">
                  <c:v>44698.195913263888</c:v>
                </c:pt>
                <c:pt idx="7298">
                  <c:v>44698.264583194446</c:v>
                </c:pt>
                <c:pt idx="7299">
                  <c:v>44698.333253645833</c:v>
                </c:pt>
                <c:pt idx="7300">
                  <c:v>44698.401923750003</c:v>
                </c:pt>
                <c:pt idx="7301">
                  <c:v>44698.470593368053</c:v>
                </c:pt>
                <c:pt idx="7302">
                  <c:v>44698.539262650462</c:v>
                </c:pt>
                <c:pt idx="7303">
                  <c:v>44698.607931840277</c:v>
                </c:pt>
                <c:pt idx="7304">
                  <c:v>44698.676601087966</c:v>
                </c:pt>
                <c:pt idx="7305">
                  <c:v>44698.745270150466</c:v>
                </c:pt>
                <c:pt idx="7306">
                  <c:v>44698.813939502317</c:v>
                </c:pt>
                <c:pt idx="7307">
                  <c:v>44698.882609456021</c:v>
                </c:pt>
                <c:pt idx="7308">
                  <c:v>44698.951279004628</c:v>
                </c:pt>
                <c:pt idx="7309">
                  <c:v>44699.019948425928</c:v>
                </c:pt>
                <c:pt idx="7310">
                  <c:v>44699.088617569447</c:v>
                </c:pt>
                <c:pt idx="7311">
                  <c:v>44699.157286655092</c:v>
                </c:pt>
                <c:pt idx="7312">
                  <c:v>44699.225956365743</c:v>
                </c:pt>
                <c:pt idx="7313">
                  <c:v>44699.294626331015</c:v>
                </c:pt>
                <c:pt idx="7314">
                  <c:v>44699.36329671296</c:v>
                </c:pt>
                <c:pt idx="7315">
                  <c:v>44699.431966504628</c:v>
                </c:pt>
                <c:pt idx="7316">
                  <c:v>44699.500635902776</c:v>
                </c:pt>
                <c:pt idx="7317">
                  <c:v>44699.569305173609</c:v>
                </c:pt>
                <c:pt idx="7318">
                  <c:v>44699.637974386576</c:v>
                </c:pt>
                <c:pt idx="7319">
                  <c:v>44699.70664365741</c:v>
                </c:pt>
                <c:pt idx="7320">
                  <c:v>44699.775312592596</c:v>
                </c:pt>
                <c:pt idx="7321">
                  <c:v>44699.84398229167</c:v>
                </c:pt>
                <c:pt idx="7322">
                  <c:v>44699.91265204861</c:v>
                </c:pt>
                <c:pt idx="7323">
                  <c:v>44699.981321550928</c:v>
                </c:pt>
                <c:pt idx="7324">
                  <c:v>44700.049990983796</c:v>
                </c:pt>
                <c:pt idx="7325">
                  <c:v>44700.118659826388</c:v>
                </c:pt>
                <c:pt idx="7326">
                  <c:v>44700.187329166663</c:v>
                </c:pt>
                <c:pt idx="7327">
                  <c:v>44700.255999050925</c:v>
                </c:pt>
                <c:pt idx="7328">
                  <c:v>44700.324669386573</c:v>
                </c:pt>
                <c:pt idx="7329">
                  <c:v>44700.393339571761</c:v>
                </c:pt>
                <c:pt idx="7330">
                  <c:v>44700.462009201387</c:v>
                </c:pt>
                <c:pt idx="7331">
                  <c:v>44700.530678460651</c:v>
                </c:pt>
                <c:pt idx="7332">
                  <c:v>44700.599347615738</c:v>
                </c:pt>
                <c:pt idx="7333">
                  <c:v>44700.668016840275</c:v>
                </c:pt>
                <c:pt idx="7334">
                  <c:v>44700.736685937503</c:v>
                </c:pt>
                <c:pt idx="7335">
                  <c:v>44700.805355081022</c:v>
                </c:pt>
                <c:pt idx="7336">
                  <c:v>44700.874024976853</c:v>
                </c:pt>
                <c:pt idx="7337">
                  <c:v>44700.94269452546</c:v>
                </c:pt>
                <c:pt idx="7338">
                  <c:v>44701.011363935184</c:v>
                </c:pt>
                <c:pt idx="7339">
                  <c:v>44701.080033124999</c:v>
                </c:pt>
                <c:pt idx="7340">
                  <c:v>44701.148702025464</c:v>
                </c:pt>
                <c:pt idx="7341">
                  <c:v>44701.217371562503</c:v>
                </c:pt>
                <c:pt idx="7342">
                  <c:v>44701.286041388892</c:v>
                </c:pt>
                <c:pt idx="7343">
                  <c:v>44701.35471172454</c:v>
                </c:pt>
                <c:pt idx="7344">
                  <c:v>44701.42338148148</c:v>
                </c:pt>
                <c:pt idx="7345">
                  <c:v>44701.492050844907</c:v>
                </c:pt>
                <c:pt idx="7346">
                  <c:v>44701.560720034722</c:v>
                </c:pt>
                <c:pt idx="7347">
                  <c:v>44701.629389155096</c:v>
                </c:pt>
                <c:pt idx="7348">
                  <c:v>44701.698058333335</c:v>
                </c:pt>
                <c:pt idx="7349">
                  <c:v>44701.766727210648</c:v>
                </c:pt>
                <c:pt idx="7350">
                  <c:v>44701.835396759256</c:v>
                </c:pt>
                <c:pt idx="7351">
                  <c:v>44701.904066504627</c:v>
                </c:pt>
                <c:pt idx="7352">
                  <c:v>44701.972735902775</c:v>
                </c:pt>
                <c:pt idx="7353">
                  <c:v>44702.041405254633</c:v>
                </c:pt>
                <c:pt idx="7354">
                  <c:v>44702.110074097225</c:v>
                </c:pt>
                <c:pt idx="7355">
                  <c:v>44702.17874333333</c:v>
                </c:pt>
                <c:pt idx="7356">
                  <c:v>44702.247413124998</c:v>
                </c:pt>
                <c:pt idx="7357">
                  <c:v>44702.31608329861</c:v>
                </c:pt>
                <c:pt idx="7358">
                  <c:v>44702.38475351852</c:v>
                </c:pt>
                <c:pt idx="7359">
                  <c:v>44702.453423148145</c:v>
                </c:pt>
                <c:pt idx="7360">
                  <c:v>44702.522092372688</c:v>
                </c:pt>
                <c:pt idx="7361">
                  <c:v>44702.590761516207</c:v>
                </c:pt>
                <c:pt idx="7362">
                  <c:v>44702.659430694446</c:v>
                </c:pt>
                <c:pt idx="7363">
                  <c:v>44702.728099814813</c:v>
                </c:pt>
                <c:pt idx="7364">
                  <c:v>44702.796768784719</c:v>
                </c:pt>
                <c:pt idx="7365">
                  <c:v>44702.865438576388</c:v>
                </c:pt>
                <c:pt idx="7366">
                  <c:v>44702.934108125002</c:v>
                </c:pt>
                <c:pt idx="7367">
                  <c:v>44703.00277752315</c:v>
                </c:pt>
                <c:pt idx="7368">
                  <c:v>44703.071446759262</c:v>
                </c:pt>
                <c:pt idx="7369">
                  <c:v>44703.140115497685</c:v>
                </c:pt>
                <c:pt idx="7370">
                  <c:v>44703.208784872688</c:v>
                </c:pt>
                <c:pt idx="7371">
                  <c:v>44703.277454641204</c:v>
                </c:pt>
                <c:pt idx="7372">
                  <c:v>44703.346124930555</c:v>
                </c:pt>
                <c:pt idx="7373">
                  <c:v>44703.414794699071</c:v>
                </c:pt>
                <c:pt idx="7374">
                  <c:v>44703.483464062498</c:v>
                </c:pt>
                <c:pt idx="7375">
                  <c:v>44703.552133171295</c:v>
                </c:pt>
                <c:pt idx="7376">
                  <c:v>44703.620802210651</c:v>
                </c:pt>
                <c:pt idx="7377">
                  <c:v>44703.689471307873</c:v>
                </c:pt>
                <c:pt idx="7378">
                  <c:v>44703.758140150465</c:v>
                </c:pt>
                <c:pt idx="7379">
                  <c:v>44703.826809537037</c:v>
                </c:pt>
                <c:pt idx="7380">
                  <c:v>44703.895479282408</c:v>
                </c:pt>
                <c:pt idx="7381">
                  <c:v>44703.964148622683</c:v>
                </c:pt>
                <c:pt idx="7382">
                  <c:v>44704.032817893516</c:v>
                </c:pt>
                <c:pt idx="7383">
                  <c:v>44704.101486747684</c:v>
                </c:pt>
                <c:pt idx="7384">
                  <c:v>44704.170155856482</c:v>
                </c:pt>
                <c:pt idx="7385">
                  <c:v>44704.23882554398</c:v>
                </c:pt>
                <c:pt idx="7386">
                  <c:v>44704.307495543981</c:v>
                </c:pt>
                <c:pt idx="7387">
                  <c:v>44704.376165740738</c:v>
                </c:pt>
                <c:pt idx="7388">
                  <c:v>44704.444835358794</c:v>
                </c:pt>
                <c:pt idx="7389">
                  <c:v>44704.513504571762</c:v>
                </c:pt>
                <c:pt idx="7390">
                  <c:v>44704.582173703704</c:v>
                </c:pt>
                <c:pt idx="7391">
                  <c:v>44704.650842812502</c:v>
                </c:pt>
                <c:pt idx="7392">
                  <c:v>44704.719511932868</c:v>
                </c:pt>
                <c:pt idx="7393">
                  <c:v>44704.788180763891</c:v>
                </c:pt>
                <c:pt idx="7394">
                  <c:v>44704.856850439814</c:v>
                </c:pt>
                <c:pt idx="7395">
                  <c:v>44704.925519988428</c:v>
                </c:pt>
                <c:pt idx="7396">
                  <c:v>44704.994189363424</c:v>
                </c:pt>
                <c:pt idx="7397">
                  <c:v>44705.062858622689</c:v>
                </c:pt>
                <c:pt idx="7398">
                  <c:v>44705.131527280093</c:v>
                </c:pt>
                <c:pt idx="7399">
                  <c:v>44705.20019653935</c:v>
                </c:pt>
                <c:pt idx="7400">
                  <c:v>44705.268866261576</c:v>
                </c:pt>
                <c:pt idx="7401">
                  <c:v>44705.337536527775</c:v>
                </c:pt>
                <c:pt idx="7402">
                  <c:v>44705.406206354164</c:v>
                </c:pt>
                <c:pt idx="7403">
                  <c:v>44705.474875740743</c:v>
                </c:pt>
                <c:pt idx="7404">
                  <c:v>44705.543544814813</c:v>
                </c:pt>
                <c:pt idx="7405">
                  <c:v>44705.612213796296</c:v>
                </c:pt>
                <c:pt idx="7406">
                  <c:v>44705.680882835652</c:v>
                </c:pt>
                <c:pt idx="7407">
                  <c:v>44705.749551678244</c:v>
                </c:pt>
                <c:pt idx="7408">
                  <c:v>44705.81822090278</c:v>
                </c:pt>
                <c:pt idx="7409">
                  <c:v>44705.886890636575</c:v>
                </c:pt>
                <c:pt idx="7410">
                  <c:v>44705.955559953705</c:v>
                </c:pt>
                <c:pt idx="7411">
                  <c:v>44706.024229166665</c:v>
                </c:pt>
                <c:pt idx="7412">
                  <c:v>44706.092898078707</c:v>
                </c:pt>
                <c:pt idx="7413">
                  <c:v>44706.161567025461</c:v>
                </c:pt>
                <c:pt idx="7414">
                  <c:v>44706.230236585645</c:v>
                </c:pt>
                <c:pt idx="7415">
                  <c:v>44706.298906412034</c:v>
                </c:pt>
                <c:pt idx="7416">
                  <c:v>44706.367576585646</c:v>
                </c:pt>
                <c:pt idx="7417">
                  <c:v>44706.436246168982</c:v>
                </c:pt>
                <c:pt idx="7418">
                  <c:v>44706.504915358797</c:v>
                </c:pt>
                <c:pt idx="7419">
                  <c:v>44706.573584456019</c:v>
                </c:pt>
                <c:pt idx="7420">
                  <c:v>44706.642253483798</c:v>
                </c:pt>
                <c:pt idx="7421">
                  <c:v>44706.710922569444</c:v>
                </c:pt>
                <c:pt idx="7422">
                  <c:v>44706.779591307873</c:v>
                </c:pt>
                <c:pt idx="7423">
                  <c:v>44706.848260868057</c:v>
                </c:pt>
                <c:pt idx="7424">
                  <c:v>44706.916930405096</c:v>
                </c:pt>
                <c:pt idx="7425">
                  <c:v>44706.985599722226</c:v>
                </c:pt>
                <c:pt idx="7426">
                  <c:v>44707.054268969907</c:v>
                </c:pt>
                <c:pt idx="7427">
                  <c:v>44707.122937604167</c:v>
                </c:pt>
                <c:pt idx="7428">
                  <c:v>44707.19160677083</c:v>
                </c:pt>
                <c:pt idx="7429">
                  <c:v>44707.260276458335</c:v>
                </c:pt>
                <c:pt idx="7430">
                  <c:v>44707.328946643516</c:v>
                </c:pt>
                <c:pt idx="7431">
                  <c:v>44707.397616574075</c:v>
                </c:pt>
                <c:pt idx="7432">
                  <c:v>44707.466285983799</c:v>
                </c:pt>
                <c:pt idx="7433">
                  <c:v>44707.534955034724</c:v>
                </c:pt>
                <c:pt idx="7434">
                  <c:v>44707.603623981478</c:v>
                </c:pt>
                <c:pt idx="7435">
                  <c:v>44707.672292997682</c:v>
                </c:pt>
                <c:pt idx="7436">
                  <c:v>44707.740961863426</c:v>
                </c:pt>
                <c:pt idx="7437">
                  <c:v>44707.809630902775</c:v>
                </c:pt>
                <c:pt idx="7438">
                  <c:v>44707.878300613425</c:v>
                </c:pt>
                <c:pt idx="7439">
                  <c:v>44707.946969942132</c:v>
                </c:pt>
                <c:pt idx="7440">
                  <c:v>44708.015639131947</c:v>
                </c:pt>
                <c:pt idx="7441">
                  <c:v>44708.084308090278</c:v>
                </c:pt>
                <c:pt idx="7442">
                  <c:v>44708.152976874997</c:v>
                </c:pt>
                <c:pt idx="7443">
                  <c:v>44708.221646273145</c:v>
                </c:pt>
                <c:pt idx="7444">
                  <c:v>44708.29031596065</c:v>
                </c:pt>
                <c:pt idx="7445">
                  <c:v>44708.358986099534</c:v>
                </c:pt>
                <c:pt idx="7446">
                  <c:v>44708.427655648149</c:v>
                </c:pt>
                <c:pt idx="7447">
                  <c:v>44708.496324826388</c:v>
                </c:pt>
                <c:pt idx="7448">
                  <c:v>44708.564993842592</c:v>
                </c:pt>
                <c:pt idx="7449">
                  <c:v>44708.633662800923</c:v>
                </c:pt>
                <c:pt idx="7450">
                  <c:v>44708.702331817127</c:v>
                </c:pt>
                <c:pt idx="7451">
                  <c:v>44708.771000509259</c:v>
                </c:pt>
                <c:pt idx="7452">
                  <c:v>44708.839669930552</c:v>
                </c:pt>
                <c:pt idx="7453">
                  <c:v>44708.908339467591</c:v>
                </c:pt>
                <c:pt idx="7454">
                  <c:v>44708.977008703703</c:v>
                </c:pt>
                <c:pt idx="7455">
                  <c:v>44709.045677893519</c:v>
                </c:pt>
                <c:pt idx="7456">
                  <c:v>44709.114346527778</c:v>
                </c:pt>
                <c:pt idx="7457">
                  <c:v>44709.183015613424</c:v>
                </c:pt>
                <c:pt idx="7458">
                  <c:v>44709.251685243056</c:v>
                </c:pt>
                <c:pt idx="7459">
                  <c:v>44709.320355300923</c:v>
                </c:pt>
                <c:pt idx="7460">
                  <c:v>44709.389025300923</c:v>
                </c:pt>
                <c:pt idx="7461">
                  <c:v>44709.457694722223</c:v>
                </c:pt>
                <c:pt idx="7462">
                  <c:v>44709.526363773148</c:v>
                </c:pt>
                <c:pt idx="7463">
                  <c:v>44709.595032708334</c:v>
                </c:pt>
                <c:pt idx="7464">
                  <c:v>44709.663701712961</c:v>
                </c:pt>
                <c:pt idx="7465">
                  <c:v>44709.732370613427</c:v>
                </c:pt>
                <c:pt idx="7466">
                  <c:v>44709.801039467595</c:v>
                </c:pt>
                <c:pt idx="7467">
                  <c:v>44709.869709108796</c:v>
                </c:pt>
                <c:pt idx="7468">
                  <c:v>44709.938378460647</c:v>
                </c:pt>
                <c:pt idx="7469">
                  <c:v>44710.007047673615</c:v>
                </c:pt>
                <c:pt idx="7470">
                  <c:v>44710.075716678242</c:v>
                </c:pt>
                <c:pt idx="7471">
                  <c:v>44710.144385300926</c:v>
                </c:pt>
                <c:pt idx="7472">
                  <c:v>44710.213054548614</c:v>
                </c:pt>
                <c:pt idx="7473">
                  <c:v>44710.281724143519</c:v>
                </c:pt>
                <c:pt idx="7474">
                  <c:v>44710.350394259258</c:v>
                </c:pt>
                <c:pt idx="7475">
                  <c:v>44710.419063819441</c:v>
                </c:pt>
                <c:pt idx="7476">
                  <c:v>44710.487732986112</c:v>
                </c:pt>
                <c:pt idx="7477">
                  <c:v>44710.556401944443</c:v>
                </c:pt>
                <c:pt idx="7478">
                  <c:v>44710.625070821756</c:v>
                </c:pt>
                <c:pt idx="7479">
                  <c:v>44710.693739756942</c:v>
                </c:pt>
                <c:pt idx="7480">
                  <c:v>44710.762408425922</c:v>
                </c:pt>
                <c:pt idx="7481">
                  <c:v>44710.831077708332</c:v>
                </c:pt>
                <c:pt idx="7482">
                  <c:v>44710.899747256946</c:v>
                </c:pt>
                <c:pt idx="7483">
                  <c:v>44710.968416435186</c:v>
                </c:pt>
                <c:pt idx="7484">
                  <c:v>44711.037085543983</c:v>
                </c:pt>
                <c:pt idx="7485">
                  <c:v>44711.105754212964</c:v>
                </c:pt>
                <c:pt idx="7486">
                  <c:v>44711.174423194447</c:v>
                </c:pt>
                <c:pt idx="7487">
                  <c:v>44711.243092743054</c:v>
                </c:pt>
                <c:pt idx="7488">
                  <c:v>44711.311762638892</c:v>
                </c:pt>
                <c:pt idx="7489">
                  <c:v>44711.380432662037</c:v>
                </c:pt>
                <c:pt idx="7490">
                  <c:v>44711.449102106482</c:v>
                </c:pt>
                <c:pt idx="7491">
                  <c:v>44711.517771134262</c:v>
                </c:pt>
                <c:pt idx="7492">
                  <c:v>44711.586440081017</c:v>
                </c:pt>
                <c:pt idx="7493">
                  <c:v>44711.655109050924</c:v>
                </c:pt>
                <c:pt idx="7494">
                  <c:v>44711.72377798611</c:v>
                </c:pt>
                <c:pt idx="7495">
                  <c:v>44711.792446689811</c:v>
                </c:pt>
                <c:pt idx="7496">
                  <c:v>44711.861116238426</c:v>
                </c:pt>
                <c:pt idx="7497">
                  <c:v>44711.929785601853</c:v>
                </c:pt>
                <c:pt idx="7498">
                  <c:v>44711.998454826389</c:v>
                </c:pt>
                <c:pt idx="7499">
                  <c:v>44712.06712388889</c:v>
                </c:pt>
                <c:pt idx="7500">
                  <c:v>44712.135792395835</c:v>
                </c:pt>
                <c:pt idx="7501">
                  <c:v>44712.204461527777</c:v>
                </c:pt>
                <c:pt idx="7502">
                  <c:v>44712.273131087961</c:v>
                </c:pt>
                <c:pt idx="7503">
                  <c:v>44712.341801180555</c:v>
                </c:pt>
                <c:pt idx="7504">
                  <c:v>44712.410470798612</c:v>
                </c:pt>
                <c:pt idx="7505">
                  <c:v>44712.479139976851</c:v>
                </c:pt>
                <c:pt idx="7506">
                  <c:v>44712.547808888892</c:v>
                </c:pt>
                <c:pt idx="7507">
                  <c:v>44712.616477719908</c:v>
                </c:pt>
                <c:pt idx="7508">
                  <c:v>44712.685146608797</c:v>
                </c:pt>
                <c:pt idx="7509">
                  <c:v>44712.753815254633</c:v>
                </c:pt>
                <c:pt idx="7510">
                  <c:v>44712.822484386576</c:v>
                </c:pt>
                <c:pt idx="7511">
                  <c:v>44712.891153958335</c:v>
                </c:pt>
                <c:pt idx="7512">
                  <c:v>44712.959823101854</c:v>
                </c:pt>
                <c:pt idx="7513">
                  <c:v>44713.028492152778</c:v>
                </c:pt>
                <c:pt idx="7514">
                  <c:v>44713.097161400467</c:v>
                </c:pt>
                <c:pt idx="7515">
                  <c:v>44713.16583114583</c:v>
                </c:pt>
                <c:pt idx="7516">
                  <c:v>44713.234501481478</c:v>
                </c:pt>
                <c:pt idx="7517">
                  <c:v>44713.303172094907</c:v>
                </c:pt>
                <c:pt idx="7518">
                  <c:v>44713.371842997687</c:v>
                </c:pt>
                <c:pt idx="7519">
                  <c:v>44713.440513310183</c:v>
                </c:pt>
                <c:pt idx="7520">
                  <c:v>44713.509183217589</c:v>
                </c:pt>
                <c:pt idx="7521">
                  <c:v>44713.577853043978</c:v>
                </c:pt>
                <c:pt idx="7522">
                  <c:v>44713.646522824078</c:v>
                </c:pt>
                <c:pt idx="7523">
                  <c:v>44713.715192638891</c:v>
                </c:pt>
                <c:pt idx="7524">
                  <c:v>44713.783862141201</c:v>
                </c:pt>
                <c:pt idx="7525">
                  <c:v>44713.852532453704</c:v>
                </c:pt>
                <c:pt idx="7526">
                  <c:v>44713.921202708334</c:v>
                </c:pt>
                <c:pt idx="7527">
                  <c:v>44713.989872789352</c:v>
                </c:pt>
                <c:pt idx="7528">
                  <c:v>44714.058542754632</c:v>
                </c:pt>
                <c:pt idx="7529">
                  <c:v>44714.127212094907</c:v>
                </c:pt>
                <c:pt idx="7530">
                  <c:v>44714.195882025466</c:v>
                </c:pt>
                <c:pt idx="7531">
                  <c:v>44714.264552442131</c:v>
                </c:pt>
                <c:pt idx="7532">
                  <c:v>44714.333223379632</c:v>
                </c:pt>
                <c:pt idx="7533">
                  <c:v>44714.401893969909</c:v>
                </c:pt>
                <c:pt idx="7534">
                  <c:v>44714.470564074072</c:v>
                </c:pt>
                <c:pt idx="7535">
                  <c:v>44714.539233842595</c:v>
                </c:pt>
                <c:pt idx="7536">
                  <c:v>44714.607903518518</c:v>
                </c:pt>
                <c:pt idx="7537">
                  <c:v>44714.676573263889</c:v>
                </c:pt>
                <c:pt idx="7538">
                  <c:v>44714.745242812503</c:v>
                </c:pt>
                <c:pt idx="7539">
                  <c:v>44714.813912650461</c:v>
                </c:pt>
                <c:pt idx="7540">
                  <c:v>44714.882583101855</c:v>
                </c:pt>
                <c:pt idx="7541">
                  <c:v>44714.951253125</c:v>
                </c:pt>
                <c:pt idx="7542">
                  <c:v>44715.019923032407</c:v>
                </c:pt>
                <c:pt idx="7543">
                  <c:v>44715.088592673608</c:v>
                </c:pt>
                <c:pt idx="7544">
                  <c:v>44715.157262245368</c:v>
                </c:pt>
                <c:pt idx="7545">
                  <c:v>44715.225932442132</c:v>
                </c:pt>
                <c:pt idx="7546">
                  <c:v>44715.294602893518</c:v>
                </c:pt>
                <c:pt idx="7547">
                  <c:v>44715.363273761577</c:v>
                </c:pt>
                <c:pt idx="7548">
                  <c:v>44715.431944039352</c:v>
                </c:pt>
                <c:pt idx="7549">
                  <c:v>44715.500613935183</c:v>
                </c:pt>
                <c:pt idx="7550">
                  <c:v>44715.569283703706</c:v>
                </c:pt>
                <c:pt idx="7551">
                  <c:v>44715.637953391204</c:v>
                </c:pt>
                <c:pt idx="7552">
                  <c:v>44715.70662315972</c:v>
                </c:pt>
                <c:pt idx="7553">
                  <c:v>44715.77529258102</c:v>
                </c:pt>
                <c:pt idx="7554">
                  <c:v>44715.843962766201</c:v>
                </c:pt>
                <c:pt idx="7555">
                  <c:v>44715.912633020831</c:v>
                </c:pt>
                <c:pt idx="7556">
                  <c:v>44715.981303009263</c:v>
                </c:pt>
                <c:pt idx="7557">
                  <c:v>44716.049972939814</c:v>
                </c:pt>
                <c:pt idx="7558">
                  <c:v>44716.11864226852</c:v>
                </c:pt>
                <c:pt idx="7559">
                  <c:v>44716.187312094909</c:v>
                </c:pt>
                <c:pt idx="7560">
                  <c:v>44716.255982476854</c:v>
                </c:pt>
                <c:pt idx="7561">
                  <c:v>44716.324653310185</c:v>
                </c:pt>
                <c:pt idx="7562">
                  <c:v>44716.39332398148</c:v>
                </c:pt>
                <c:pt idx="7563">
                  <c:v>44716.461994097219</c:v>
                </c:pt>
                <c:pt idx="7564">
                  <c:v>44716.530663854166</c:v>
                </c:pt>
                <c:pt idx="7565">
                  <c:v>44716.599333506943</c:v>
                </c:pt>
                <c:pt idx="7566">
                  <c:v>44716.668003217594</c:v>
                </c:pt>
                <c:pt idx="7567">
                  <c:v>44716.736672800929</c:v>
                </c:pt>
                <c:pt idx="7568">
                  <c:v>44716.805342453707</c:v>
                </c:pt>
                <c:pt idx="7569">
                  <c:v>44716.874012835651</c:v>
                </c:pt>
                <c:pt idx="7570">
                  <c:v>44716.942682881941</c:v>
                </c:pt>
                <c:pt idx="7571">
                  <c:v>44717.011352777779</c:v>
                </c:pt>
                <c:pt idx="7572">
                  <c:v>44717.080022465278</c:v>
                </c:pt>
                <c:pt idx="7573">
                  <c:v>44717.148691863425</c:v>
                </c:pt>
                <c:pt idx="7574">
                  <c:v>44717.217361886571</c:v>
                </c:pt>
                <c:pt idx="7575">
                  <c:v>44717.286032222219</c:v>
                </c:pt>
                <c:pt idx="7576">
                  <c:v>44717.35470304398</c:v>
                </c:pt>
                <c:pt idx="7577">
                  <c:v>44717.42337329861</c:v>
                </c:pt>
                <c:pt idx="7578">
                  <c:v>44717.49204315972</c:v>
                </c:pt>
                <c:pt idx="7579">
                  <c:v>44717.560712847226</c:v>
                </c:pt>
                <c:pt idx="7580">
                  <c:v>44717.629382465275</c:v>
                </c:pt>
                <c:pt idx="7581">
                  <c:v>44717.698052141204</c:v>
                </c:pt>
                <c:pt idx="7582">
                  <c:v>44717.766721516207</c:v>
                </c:pt>
                <c:pt idx="7583">
                  <c:v>44717.835391562498</c:v>
                </c:pt>
                <c:pt idx="7584">
                  <c:v>44717.904061805559</c:v>
                </c:pt>
                <c:pt idx="7585">
                  <c:v>44717.972731701389</c:v>
                </c:pt>
                <c:pt idx="7586">
                  <c:v>44718.041401550923</c:v>
                </c:pt>
                <c:pt idx="7587">
                  <c:v>44718.110070902774</c:v>
                </c:pt>
                <c:pt idx="7588">
                  <c:v>44718.178740625001</c:v>
                </c:pt>
                <c:pt idx="7589">
                  <c:v>44718.247410925927</c:v>
                </c:pt>
                <c:pt idx="7590">
                  <c:v>44718.316081597222</c:v>
                </c:pt>
                <c:pt idx="7591">
                  <c:v>44718.384752314814</c:v>
                </c:pt>
                <c:pt idx="7592">
                  <c:v>44718.45342244213</c:v>
                </c:pt>
                <c:pt idx="7593">
                  <c:v>44718.522092175925</c:v>
                </c:pt>
                <c:pt idx="7594">
                  <c:v>44718.590761817133</c:v>
                </c:pt>
                <c:pt idx="7595">
                  <c:v>44718.659431493055</c:v>
                </c:pt>
                <c:pt idx="7596">
                  <c:v>44718.728101111112</c:v>
                </c:pt>
                <c:pt idx="7597">
                  <c:v>44718.796770578701</c:v>
                </c:pt>
                <c:pt idx="7598">
                  <c:v>44718.865440879628</c:v>
                </c:pt>
                <c:pt idx="7599">
                  <c:v>44718.934110925926</c:v>
                </c:pt>
                <c:pt idx="7600">
                  <c:v>44719.002780833333</c:v>
                </c:pt>
                <c:pt idx="7601">
                  <c:v>44719.071450567128</c:v>
                </c:pt>
                <c:pt idx="7602">
                  <c:v>44719.140119814816</c:v>
                </c:pt>
                <c:pt idx="7603">
                  <c:v>44719.208789699071</c:v>
                </c:pt>
                <c:pt idx="7604">
                  <c:v>44719.277459953701</c:v>
                </c:pt>
                <c:pt idx="7605">
                  <c:v>44719.346130752318</c:v>
                </c:pt>
                <c:pt idx="7606">
                  <c:v>44719.414801030092</c:v>
                </c:pt>
                <c:pt idx="7607">
                  <c:v>44719.483470891202</c:v>
                </c:pt>
                <c:pt idx="7608">
                  <c:v>44719.552140509259</c:v>
                </c:pt>
                <c:pt idx="7609">
                  <c:v>44719.620810046297</c:v>
                </c:pt>
                <c:pt idx="7610">
                  <c:v>44719.689479652778</c:v>
                </c:pt>
                <c:pt idx="7611">
                  <c:v>44719.758148993053</c:v>
                </c:pt>
                <c:pt idx="7612">
                  <c:v>44719.826818900459</c:v>
                </c:pt>
                <c:pt idx="7613">
                  <c:v>44719.895489143521</c:v>
                </c:pt>
                <c:pt idx="7614">
                  <c:v>44719.964158981478</c:v>
                </c:pt>
                <c:pt idx="7615">
                  <c:v>44720.032828761578</c:v>
                </c:pt>
                <c:pt idx="7616">
                  <c:v>44720.101498124997</c:v>
                </c:pt>
                <c:pt idx="7617">
                  <c:v>44720.170167743054</c:v>
                </c:pt>
                <c:pt idx="7618">
                  <c:v>44720.238837928242</c:v>
                </c:pt>
                <c:pt idx="7619">
                  <c:v>44720.307508437501</c:v>
                </c:pt>
                <c:pt idx="7620">
                  <c:v>44720.376179143517</c:v>
                </c:pt>
                <c:pt idx="7621">
                  <c:v>44720.444849270832</c:v>
                </c:pt>
                <c:pt idx="7622">
                  <c:v>44720.513518981483</c:v>
                </c:pt>
                <c:pt idx="7623">
                  <c:v>44720.582188611108</c:v>
                </c:pt>
                <c:pt idx="7624">
                  <c:v>44720.65085824074</c:v>
                </c:pt>
                <c:pt idx="7625">
                  <c:v>44720.719527858797</c:v>
                </c:pt>
                <c:pt idx="7626">
                  <c:v>44720.788197199072</c:v>
                </c:pt>
                <c:pt idx="7627">
                  <c:v>44720.85686738426</c:v>
                </c:pt>
                <c:pt idx="7628">
                  <c:v>44720.925537442126</c:v>
                </c:pt>
                <c:pt idx="7629">
                  <c:v>44720.994207326388</c:v>
                </c:pt>
                <c:pt idx="7630">
                  <c:v>44721.062877083335</c:v>
                </c:pt>
                <c:pt idx="7631">
                  <c:v>44721.131546261575</c:v>
                </c:pt>
                <c:pt idx="7632">
                  <c:v>44721.200216018522</c:v>
                </c:pt>
                <c:pt idx="7633">
                  <c:v>44721.268886261576</c:v>
                </c:pt>
                <c:pt idx="7634">
                  <c:v>44721.337557025465</c:v>
                </c:pt>
                <c:pt idx="7635">
                  <c:v>44721.406227361113</c:v>
                </c:pt>
                <c:pt idx="7636">
                  <c:v>44721.474897256943</c:v>
                </c:pt>
                <c:pt idx="7637">
                  <c:v>44721.543566828703</c:v>
                </c:pt>
                <c:pt idx="7638">
                  <c:v>44721.612236331021</c:v>
                </c:pt>
                <c:pt idx="7639">
                  <c:v>44721.680905868052</c:v>
                </c:pt>
                <c:pt idx="7640">
                  <c:v>44721.74957521991</c:v>
                </c:pt>
                <c:pt idx="7641">
                  <c:v>44721.818244953705</c:v>
                </c:pt>
                <c:pt idx="7642">
                  <c:v>44721.886915196759</c:v>
                </c:pt>
                <c:pt idx="7643">
                  <c:v>44721.955585023148</c:v>
                </c:pt>
                <c:pt idx="7644">
                  <c:v>44722.024254745367</c:v>
                </c:pt>
                <c:pt idx="7645">
                  <c:v>44722.092924166667</c:v>
                </c:pt>
                <c:pt idx="7646">
                  <c:v>44722.161593622688</c:v>
                </c:pt>
                <c:pt idx="7647">
                  <c:v>44722.23026369213</c:v>
                </c:pt>
                <c:pt idx="7648">
                  <c:v>44722.298934027778</c:v>
                </c:pt>
                <c:pt idx="7649">
                  <c:v>44722.367604710649</c:v>
                </c:pt>
                <c:pt idx="7650">
                  <c:v>44722.436274803244</c:v>
                </c:pt>
                <c:pt idx="7651">
                  <c:v>44722.504944502318</c:v>
                </c:pt>
                <c:pt idx="7652">
                  <c:v>44722.573614097222</c:v>
                </c:pt>
                <c:pt idx="7653">
                  <c:v>44722.642283645837</c:v>
                </c:pt>
                <c:pt idx="7654">
                  <c:v>44722.710953240741</c:v>
                </c:pt>
                <c:pt idx="7655">
                  <c:v>44722.779622488422</c:v>
                </c:pt>
                <c:pt idx="7656">
                  <c:v>44722.848292557872</c:v>
                </c:pt>
                <c:pt idx="7657">
                  <c:v>44722.916962604169</c:v>
                </c:pt>
                <c:pt idx="7658">
                  <c:v>44722.985632442127</c:v>
                </c:pt>
                <c:pt idx="7659">
                  <c:v>44723.054302187498</c:v>
                </c:pt>
                <c:pt idx="7660">
                  <c:v>44723.122971331017</c:v>
                </c:pt>
                <c:pt idx="7661">
                  <c:v>44723.191641006946</c:v>
                </c:pt>
                <c:pt idx="7662">
                  <c:v>44723.260311215279</c:v>
                </c:pt>
                <c:pt idx="7663">
                  <c:v>44723.328981909719</c:v>
                </c:pt>
                <c:pt idx="7664">
                  <c:v>44723.397652349537</c:v>
                </c:pt>
                <c:pt idx="7665">
                  <c:v>44723.466322268519</c:v>
                </c:pt>
                <c:pt idx="7666">
                  <c:v>44723.534991828703</c:v>
                </c:pt>
                <c:pt idx="7667">
                  <c:v>44723.6036612963</c:v>
                </c:pt>
                <c:pt idx="7668">
                  <c:v>44723.672330821762</c:v>
                </c:pt>
                <c:pt idx="7669">
                  <c:v>44723.741000196758</c:v>
                </c:pt>
                <c:pt idx="7670">
                  <c:v>44723.809669745373</c:v>
                </c:pt>
                <c:pt idx="7671">
                  <c:v>44723.878339965275</c:v>
                </c:pt>
                <c:pt idx="7672">
                  <c:v>44723.947009814816</c:v>
                </c:pt>
                <c:pt idx="7673">
                  <c:v>44724.015679525466</c:v>
                </c:pt>
                <c:pt idx="7674">
                  <c:v>44724.084348993056</c:v>
                </c:pt>
                <c:pt idx="7675">
                  <c:v>44724.153018287034</c:v>
                </c:pt>
                <c:pt idx="7676">
                  <c:v>44724.221688206017</c:v>
                </c:pt>
                <c:pt idx="7677">
                  <c:v>44724.290358402781</c:v>
                </c:pt>
                <c:pt idx="7678">
                  <c:v>44724.359029050924</c:v>
                </c:pt>
                <c:pt idx="7679">
                  <c:v>44724.427699120373</c:v>
                </c:pt>
                <c:pt idx="7680">
                  <c:v>44724.496368807871</c:v>
                </c:pt>
                <c:pt idx="7681">
                  <c:v>44724.56503834491</c:v>
                </c:pt>
                <c:pt idx="7682">
                  <c:v>44724.6337078125</c:v>
                </c:pt>
                <c:pt idx="7683">
                  <c:v>44724.702377337962</c:v>
                </c:pt>
                <c:pt idx="7684">
                  <c:v>44724.771046550923</c:v>
                </c:pt>
                <c:pt idx="7685">
                  <c:v>44724.839716493057</c:v>
                </c:pt>
                <c:pt idx="7686">
                  <c:v>44724.908386550924</c:v>
                </c:pt>
                <c:pt idx="7687">
                  <c:v>44724.977056296295</c:v>
                </c:pt>
                <c:pt idx="7688">
                  <c:v>44725.045726006945</c:v>
                </c:pt>
                <c:pt idx="7689">
                  <c:v>44725.11439516204</c:v>
                </c:pt>
                <c:pt idx="7690">
                  <c:v>44725.183064756944</c:v>
                </c:pt>
                <c:pt idx="7691">
                  <c:v>44725.25173491898</c:v>
                </c:pt>
                <c:pt idx="7692">
                  <c:v>44725.320405486113</c:v>
                </c:pt>
                <c:pt idx="7693">
                  <c:v>44725.389076006948</c:v>
                </c:pt>
                <c:pt idx="7694">
                  <c:v>44725.457745949076</c:v>
                </c:pt>
                <c:pt idx="7695">
                  <c:v>44725.526415509259</c:v>
                </c:pt>
                <c:pt idx="7696">
                  <c:v>44725.595084976849</c:v>
                </c:pt>
                <c:pt idx="7697">
                  <c:v>44725.663754490743</c:v>
                </c:pt>
                <c:pt idx="7698">
                  <c:v>44725.732423912035</c:v>
                </c:pt>
                <c:pt idx="7699">
                  <c:v>44725.801093287038</c:v>
                </c:pt>
                <c:pt idx="7700">
                  <c:v>44725.869763460651</c:v>
                </c:pt>
                <c:pt idx="7701">
                  <c:v>44725.938433333336</c:v>
                </c:pt>
                <c:pt idx="7702">
                  <c:v>44726.007103055555</c:v>
                </c:pt>
                <c:pt idx="7703">
                  <c:v>44726.075772592594</c:v>
                </c:pt>
                <c:pt idx="7704">
                  <c:v>44726.144441736113</c:v>
                </c:pt>
                <c:pt idx="7705">
                  <c:v>44726.213111504629</c:v>
                </c:pt>
                <c:pt idx="7706">
                  <c:v>44726.281781620368</c:v>
                </c:pt>
                <c:pt idx="7707">
                  <c:v>44726.350452256942</c:v>
                </c:pt>
                <c:pt idx="7708">
                  <c:v>44726.41912233796</c:v>
                </c:pt>
                <c:pt idx="7709">
                  <c:v>44726.487792037035</c:v>
                </c:pt>
                <c:pt idx="7710">
                  <c:v>44726.556461504631</c:v>
                </c:pt>
                <c:pt idx="7711">
                  <c:v>44726.625130914355</c:v>
                </c:pt>
                <c:pt idx="7712">
                  <c:v>44726.693800381945</c:v>
                </c:pt>
                <c:pt idx="7713">
                  <c:v>44726.76246957176</c:v>
                </c:pt>
                <c:pt idx="7714">
                  <c:v>44726.831139374997</c:v>
                </c:pt>
                <c:pt idx="7715">
                  <c:v>44726.899809456016</c:v>
                </c:pt>
                <c:pt idx="7716">
                  <c:v>44726.968479143521</c:v>
                </c:pt>
                <c:pt idx="7717">
                  <c:v>44727.037148796298</c:v>
                </c:pt>
                <c:pt idx="7718">
                  <c:v>44727.105817974538</c:v>
                </c:pt>
                <c:pt idx="7719">
                  <c:v>44727.174487488424</c:v>
                </c:pt>
                <c:pt idx="7720">
                  <c:v>44727.243157569443</c:v>
                </c:pt>
                <c:pt idx="7721">
                  <c:v>44727.311827986108</c:v>
                </c:pt>
                <c:pt idx="7722">
                  <c:v>44727.380498541665</c:v>
                </c:pt>
                <c:pt idx="7723">
                  <c:v>44727.449168506944</c:v>
                </c:pt>
                <c:pt idx="7724">
                  <c:v>44727.517838067128</c:v>
                </c:pt>
                <c:pt idx="7725">
                  <c:v>44727.586507534725</c:v>
                </c:pt>
                <c:pt idx="7726">
                  <c:v>44727.655177037035</c:v>
                </c:pt>
                <c:pt idx="7727">
                  <c:v>44727.723846493056</c:v>
                </c:pt>
                <c:pt idx="7728">
                  <c:v>44727.792515729168</c:v>
                </c:pt>
                <c:pt idx="7729">
                  <c:v>44727.861185810187</c:v>
                </c:pt>
                <c:pt idx="7730">
                  <c:v>44727.929855694441</c:v>
                </c:pt>
                <c:pt idx="7731">
                  <c:v>44727.998525439813</c:v>
                </c:pt>
                <c:pt idx="7732">
                  <c:v>44728.067195023148</c:v>
                </c:pt>
                <c:pt idx="7733">
                  <c:v>44728.135864062497</c:v>
                </c:pt>
                <c:pt idx="7734">
                  <c:v>44728.20453372685</c:v>
                </c:pt>
                <c:pt idx="7735">
                  <c:v>44728.273203807868</c:v>
                </c:pt>
                <c:pt idx="7736">
                  <c:v>44728.341874432874</c:v>
                </c:pt>
                <c:pt idx="7737">
                  <c:v>44728.410544571758</c:v>
                </c:pt>
                <c:pt idx="7738">
                  <c:v>44728.479214282408</c:v>
                </c:pt>
                <c:pt idx="7739">
                  <c:v>44728.547883726853</c:v>
                </c:pt>
                <c:pt idx="7740">
                  <c:v>44728.616553078704</c:v>
                </c:pt>
                <c:pt idx="7741">
                  <c:v>44728.685222488428</c:v>
                </c:pt>
                <c:pt idx="7742">
                  <c:v>44728.753891678243</c:v>
                </c:pt>
                <c:pt idx="7743">
                  <c:v>44728.822561331021</c:v>
                </c:pt>
                <c:pt idx="7744">
                  <c:v>44728.891231423608</c:v>
                </c:pt>
                <c:pt idx="7745">
                  <c:v>44728.959901087961</c:v>
                </c:pt>
                <c:pt idx="7746">
                  <c:v>44729.028570671297</c:v>
                </c:pt>
                <c:pt idx="7747">
                  <c:v>44729.097239907409</c:v>
                </c:pt>
                <c:pt idx="7748">
                  <c:v>44729.165909282405</c:v>
                </c:pt>
                <c:pt idx="7749">
                  <c:v>44729.23457925926</c:v>
                </c:pt>
                <c:pt idx="7750">
                  <c:v>44729.30324951389</c:v>
                </c:pt>
                <c:pt idx="7751">
                  <c:v>44729.371920057871</c:v>
                </c:pt>
                <c:pt idx="7752">
                  <c:v>44729.440590011574</c:v>
                </c:pt>
                <c:pt idx="7753">
                  <c:v>44729.509259560182</c:v>
                </c:pt>
                <c:pt idx="7754">
                  <c:v>44729.577929027779</c:v>
                </c:pt>
                <c:pt idx="7755">
                  <c:v>44729.646598449071</c:v>
                </c:pt>
                <c:pt idx="7756">
                  <c:v>44729.715267893516</c:v>
                </c:pt>
                <c:pt idx="7757">
                  <c:v>44729.783937037035</c:v>
                </c:pt>
                <c:pt idx="7758">
                  <c:v>44729.852606990738</c:v>
                </c:pt>
                <c:pt idx="7759">
                  <c:v>44729.921276886576</c:v>
                </c:pt>
                <c:pt idx="7760">
                  <c:v>44729.989946597219</c:v>
                </c:pt>
                <c:pt idx="7761">
                  <c:v>44730.058616203707</c:v>
                </c:pt>
                <c:pt idx="7762">
                  <c:v>44730.127285185183</c:v>
                </c:pt>
                <c:pt idx="7763">
                  <c:v>44730.195954745373</c:v>
                </c:pt>
                <c:pt idx="7764">
                  <c:v>44730.264624814816</c:v>
                </c:pt>
                <c:pt idx="7765">
                  <c:v>44730.333295381941</c:v>
                </c:pt>
                <c:pt idx="7766">
                  <c:v>44730.401965613426</c:v>
                </c:pt>
                <c:pt idx="7767">
                  <c:v>44730.470635347221</c:v>
                </c:pt>
                <c:pt idx="7768">
                  <c:v>44730.539304756945</c:v>
                </c:pt>
                <c:pt idx="7769">
                  <c:v>44730.607974074075</c:v>
                </c:pt>
                <c:pt idx="7770">
                  <c:v>44730.676643449071</c:v>
                </c:pt>
                <c:pt idx="7771">
                  <c:v>44730.745312638886</c:v>
                </c:pt>
                <c:pt idx="7772">
                  <c:v>44730.813982118052</c:v>
                </c:pt>
                <c:pt idx="7773">
                  <c:v>44730.88265219907</c:v>
                </c:pt>
                <c:pt idx="7774">
                  <c:v>44730.951321863424</c:v>
                </c:pt>
                <c:pt idx="7775">
                  <c:v>44731.019991412039</c:v>
                </c:pt>
                <c:pt idx="7776">
                  <c:v>44731.088660694448</c:v>
                </c:pt>
                <c:pt idx="7777">
                  <c:v>44731.157329895832</c:v>
                </c:pt>
                <c:pt idx="7778">
                  <c:v>44731.225999733797</c:v>
                </c:pt>
                <c:pt idx="7779">
                  <c:v>44731.294669826391</c:v>
                </c:pt>
                <c:pt idx="7780">
                  <c:v>44731.363340324075</c:v>
                </c:pt>
                <c:pt idx="7781">
                  <c:v>44731.432010243057</c:v>
                </c:pt>
                <c:pt idx="7782">
                  <c:v>44731.50067976852</c:v>
                </c:pt>
                <c:pt idx="7783">
                  <c:v>44731.569349166668</c:v>
                </c:pt>
                <c:pt idx="7784">
                  <c:v>44731.638018506943</c:v>
                </c:pt>
                <c:pt idx="7785">
                  <c:v>44731.706687905091</c:v>
                </c:pt>
                <c:pt idx="7786">
                  <c:v>44731.775356967592</c:v>
                </c:pt>
                <c:pt idx="7787">
                  <c:v>44731.84402679398</c:v>
                </c:pt>
                <c:pt idx="7788">
                  <c:v>44731.912696678242</c:v>
                </c:pt>
                <c:pt idx="7789">
                  <c:v>44731.981366296299</c:v>
                </c:pt>
                <c:pt idx="7790">
                  <c:v>44732.050035868058</c:v>
                </c:pt>
                <c:pt idx="7791">
                  <c:v>44732.118704837965</c:v>
                </c:pt>
                <c:pt idx="7792">
                  <c:v>44732.187374305555</c:v>
                </c:pt>
                <c:pt idx="7793">
                  <c:v>44732.256044317131</c:v>
                </c:pt>
                <c:pt idx="7794">
                  <c:v>44732.324714780094</c:v>
                </c:pt>
                <c:pt idx="7795">
                  <c:v>44732.39338509259</c:v>
                </c:pt>
                <c:pt idx="7796">
                  <c:v>44732.462054849537</c:v>
                </c:pt>
                <c:pt idx="7797">
                  <c:v>44732.530724236109</c:v>
                </c:pt>
                <c:pt idx="7798">
                  <c:v>44732.599393530094</c:v>
                </c:pt>
                <c:pt idx="7799">
                  <c:v>44732.668062881945</c:v>
                </c:pt>
                <c:pt idx="7800">
                  <c:v>44732.736732106481</c:v>
                </c:pt>
                <c:pt idx="7801">
                  <c:v>44732.80540138889</c:v>
                </c:pt>
                <c:pt idx="7802">
                  <c:v>44732.874071412036</c:v>
                </c:pt>
                <c:pt idx="7803">
                  <c:v>44732.942741087965</c:v>
                </c:pt>
                <c:pt idx="7804">
                  <c:v>44733.011410624997</c:v>
                </c:pt>
                <c:pt idx="7805">
                  <c:v>44733.080079953703</c:v>
                </c:pt>
                <c:pt idx="7806">
                  <c:v>44733.148748981483</c:v>
                </c:pt>
                <c:pt idx="7807">
                  <c:v>44733.217418657405</c:v>
                </c:pt>
                <c:pt idx="7808">
                  <c:v>44733.286088622684</c:v>
                </c:pt>
                <c:pt idx="7809">
                  <c:v>44733.354759085647</c:v>
                </c:pt>
                <c:pt idx="7810">
                  <c:v>44733.423428981485</c:v>
                </c:pt>
                <c:pt idx="7811">
                  <c:v>44733.492098483795</c:v>
                </c:pt>
                <c:pt idx="7812">
                  <c:v>44733.560767812502</c:v>
                </c:pt>
                <c:pt idx="7813">
                  <c:v>44733.629437060183</c:v>
                </c:pt>
                <c:pt idx="7814">
                  <c:v>44733.698106377313</c:v>
                </c:pt>
                <c:pt idx="7815">
                  <c:v>44733.766775393517</c:v>
                </c:pt>
                <c:pt idx="7816">
                  <c:v>44733.835445081022</c:v>
                </c:pt>
                <c:pt idx="7817">
                  <c:v>44733.904114965277</c:v>
                </c:pt>
                <c:pt idx="7818">
                  <c:v>44733.972784502315</c:v>
                </c:pt>
                <c:pt idx="7819">
                  <c:v>44734.041453993057</c:v>
                </c:pt>
                <c:pt idx="7820">
                  <c:v>44734.110122986109</c:v>
                </c:pt>
                <c:pt idx="7821">
                  <c:v>44734.178792349536</c:v>
                </c:pt>
                <c:pt idx="7822">
                  <c:v>44734.247462291663</c:v>
                </c:pt>
                <c:pt idx="7823">
                  <c:v>44734.316132604166</c:v>
                </c:pt>
                <c:pt idx="7824">
                  <c:v>44734.384802962966</c:v>
                </c:pt>
                <c:pt idx="7825">
                  <c:v>44734.453472743058</c:v>
                </c:pt>
                <c:pt idx="7826">
                  <c:v>44734.522142106478</c:v>
                </c:pt>
                <c:pt idx="7827">
                  <c:v>44734.590811400463</c:v>
                </c:pt>
                <c:pt idx="7828">
                  <c:v>44734.659480717593</c:v>
                </c:pt>
                <c:pt idx="7829">
                  <c:v>44734.728149976851</c:v>
                </c:pt>
                <c:pt idx="7830">
                  <c:v>44734.796819097224</c:v>
                </c:pt>
                <c:pt idx="7831">
                  <c:v>44734.865489039352</c:v>
                </c:pt>
                <c:pt idx="7832">
                  <c:v>44734.934158738426</c:v>
                </c:pt>
                <c:pt idx="7833">
                  <c:v>44735.002828287033</c:v>
                </c:pt>
                <c:pt idx="7834">
                  <c:v>44735.071497662037</c:v>
                </c:pt>
                <c:pt idx="7835">
                  <c:v>44735.140166562502</c:v>
                </c:pt>
                <c:pt idx="7836">
                  <c:v>44735.208836087964</c:v>
                </c:pt>
                <c:pt idx="7837">
                  <c:v>44735.277505995371</c:v>
                </c:pt>
                <c:pt idx="7838">
                  <c:v>44735.346176435189</c:v>
                </c:pt>
                <c:pt idx="7839">
                  <c:v>44735.414846354164</c:v>
                </c:pt>
                <c:pt idx="7840">
                  <c:v>44735.483515868058</c:v>
                </c:pt>
                <c:pt idx="7841">
                  <c:v>44735.552185138891</c:v>
                </c:pt>
                <c:pt idx="7842">
                  <c:v>44735.620854328707</c:v>
                </c:pt>
                <c:pt idx="7843">
                  <c:v>44735.689523576388</c:v>
                </c:pt>
                <c:pt idx="7844">
                  <c:v>44735.758192569447</c:v>
                </c:pt>
                <c:pt idx="7845">
                  <c:v>44735.826862118054</c:v>
                </c:pt>
                <c:pt idx="7846">
                  <c:v>44735.895532025461</c:v>
                </c:pt>
                <c:pt idx="7847">
                  <c:v>44735.964201516203</c:v>
                </c:pt>
                <c:pt idx="7848">
                  <c:v>44736.032870937503</c:v>
                </c:pt>
                <c:pt idx="7849">
                  <c:v>44736.101539965275</c:v>
                </c:pt>
                <c:pt idx="7850">
                  <c:v>44736.17020922454</c:v>
                </c:pt>
                <c:pt idx="7851">
                  <c:v>44736.238879074073</c:v>
                </c:pt>
                <c:pt idx="7852">
                  <c:v>44736.307549224533</c:v>
                </c:pt>
                <c:pt idx="7853">
                  <c:v>44736.376219583333</c:v>
                </c:pt>
                <c:pt idx="7854">
                  <c:v>44736.444889363425</c:v>
                </c:pt>
                <c:pt idx="7855">
                  <c:v>44736.513558738428</c:v>
                </c:pt>
                <c:pt idx="7856">
                  <c:v>44736.58222802083</c:v>
                </c:pt>
                <c:pt idx="7857">
                  <c:v>44736.65089730324</c:v>
                </c:pt>
                <c:pt idx="7858">
                  <c:v>44736.719566574073</c:v>
                </c:pt>
                <c:pt idx="7859">
                  <c:v>44736.788235567132</c:v>
                </c:pt>
                <c:pt idx="7860">
                  <c:v>44736.856905405089</c:v>
                </c:pt>
                <c:pt idx="7861">
                  <c:v>44736.92557511574</c:v>
                </c:pt>
                <c:pt idx="7862">
                  <c:v>44736.994244664354</c:v>
                </c:pt>
                <c:pt idx="7863">
                  <c:v>44737.062914085647</c:v>
                </c:pt>
                <c:pt idx="7864">
                  <c:v>44737.131582916663</c:v>
                </c:pt>
                <c:pt idx="7865">
                  <c:v>44737.200252337963</c:v>
                </c:pt>
                <c:pt idx="7866">
                  <c:v>44737.268922233794</c:v>
                </c:pt>
                <c:pt idx="7867">
                  <c:v>44737.33759265046</c:v>
                </c:pt>
                <c:pt idx="7868">
                  <c:v>44737.40626265046</c:v>
                </c:pt>
                <c:pt idx="7869">
                  <c:v>44737.474932199075</c:v>
                </c:pt>
                <c:pt idx="7870">
                  <c:v>44737.543601435187</c:v>
                </c:pt>
                <c:pt idx="7871">
                  <c:v>44737.612270590274</c:v>
                </c:pt>
                <c:pt idx="7872">
                  <c:v>44737.680939803242</c:v>
                </c:pt>
                <c:pt idx="7873">
                  <c:v>44737.74960880787</c:v>
                </c:pt>
                <c:pt idx="7874">
                  <c:v>44737.818278206018</c:v>
                </c:pt>
                <c:pt idx="7875">
                  <c:v>44737.886948113424</c:v>
                </c:pt>
                <c:pt idx="7876">
                  <c:v>44737.955617604166</c:v>
                </c:pt>
                <c:pt idx="7877">
                  <c:v>44738.024286990738</c:v>
                </c:pt>
                <c:pt idx="7878">
                  <c:v>44738.092956064815</c:v>
                </c:pt>
                <c:pt idx="7879">
                  <c:v>44738.161625185188</c:v>
                </c:pt>
                <c:pt idx="7880">
                  <c:v>44738.230294918983</c:v>
                </c:pt>
                <c:pt idx="7881">
                  <c:v>44738.298964918984</c:v>
                </c:pt>
                <c:pt idx="7882">
                  <c:v>44738.367635254632</c:v>
                </c:pt>
                <c:pt idx="7883">
                  <c:v>44738.436305023148</c:v>
                </c:pt>
                <c:pt idx="7884">
                  <c:v>44738.504974386575</c:v>
                </c:pt>
                <c:pt idx="7885">
                  <c:v>44738.573643645832</c:v>
                </c:pt>
                <c:pt idx="7886">
                  <c:v>44738.642312858799</c:v>
                </c:pt>
                <c:pt idx="7887">
                  <c:v>44738.710982106481</c:v>
                </c:pt>
                <c:pt idx="7888">
                  <c:v>44738.77965103009</c:v>
                </c:pt>
                <c:pt idx="7889">
                  <c:v>44738.848320763886</c:v>
                </c:pt>
                <c:pt idx="7890">
                  <c:v>44738.916990474536</c:v>
                </c:pt>
                <c:pt idx="7891">
                  <c:v>44738.985659976854</c:v>
                </c:pt>
                <c:pt idx="7892">
                  <c:v>44739.054329398146</c:v>
                </c:pt>
                <c:pt idx="7893">
                  <c:v>44739.122998206018</c:v>
                </c:pt>
                <c:pt idx="7894">
                  <c:v>44739.1916675463</c:v>
                </c:pt>
                <c:pt idx="7895">
                  <c:v>44739.260337418978</c:v>
                </c:pt>
                <c:pt idx="7896">
                  <c:v>44739.329007777778</c:v>
                </c:pt>
                <c:pt idx="7897">
                  <c:v>44739.397677881941</c:v>
                </c:pt>
                <c:pt idx="7898">
                  <c:v>44739.466347465277</c:v>
                </c:pt>
                <c:pt idx="7899">
                  <c:v>44739.535016701389</c:v>
                </c:pt>
                <c:pt idx="7900">
                  <c:v>44739.603685833332</c:v>
                </c:pt>
                <c:pt idx="7901">
                  <c:v>44739.672355023147</c:v>
                </c:pt>
                <c:pt idx="7902">
                  <c:v>44739.741024062503</c:v>
                </c:pt>
                <c:pt idx="7903">
                  <c:v>44739.809693275463</c:v>
                </c:pt>
                <c:pt idx="7904">
                  <c:v>44739.878363171294</c:v>
                </c:pt>
                <c:pt idx="7905">
                  <c:v>44739.947032685188</c:v>
                </c:pt>
                <c:pt idx="7906">
                  <c:v>44740.015702060184</c:v>
                </c:pt>
                <c:pt idx="7907">
                  <c:v>44740.084371192126</c:v>
                </c:pt>
                <c:pt idx="7908">
                  <c:v>44740.153040150464</c:v>
                </c:pt>
                <c:pt idx="7909">
                  <c:v>44740.2217097338</c:v>
                </c:pt>
                <c:pt idx="7910">
                  <c:v>44740.29037959491</c:v>
                </c:pt>
                <c:pt idx="7911">
                  <c:v>44740.359049918981</c:v>
                </c:pt>
                <c:pt idx="7912">
                  <c:v>44740.427719652776</c:v>
                </c:pt>
                <c:pt idx="7913">
                  <c:v>44740.496389016203</c:v>
                </c:pt>
                <c:pt idx="7914">
                  <c:v>44740.565058217595</c:v>
                </c:pt>
                <c:pt idx="7915">
                  <c:v>44740.633727349537</c:v>
                </c:pt>
                <c:pt idx="7916">
                  <c:v>44740.702396550929</c:v>
                </c:pt>
                <c:pt idx="7917">
                  <c:v>44740.771065428242</c:v>
                </c:pt>
                <c:pt idx="7918">
                  <c:v>44740.839735023146</c:v>
                </c:pt>
                <c:pt idx="7919">
                  <c:v>44740.908404745373</c:v>
                </c:pt>
                <c:pt idx="7920">
                  <c:v>44740.977074166665</c:v>
                </c:pt>
                <c:pt idx="7921">
                  <c:v>44741.045743541668</c:v>
                </c:pt>
                <c:pt idx="7922">
                  <c:v>44741.114412361108</c:v>
                </c:pt>
                <c:pt idx="7923">
                  <c:v>44741.183081620373</c:v>
                </c:pt>
                <c:pt idx="7924">
                  <c:v>44741.251751446762</c:v>
                </c:pt>
                <c:pt idx="7925">
                  <c:v>44741.320421689816</c:v>
                </c:pt>
                <c:pt idx="7926">
                  <c:v>44741.389091863428</c:v>
                </c:pt>
                <c:pt idx="7927">
                  <c:v>44741.457761481484</c:v>
                </c:pt>
                <c:pt idx="7928">
                  <c:v>44741.526430706021</c:v>
                </c:pt>
                <c:pt idx="7929">
                  <c:v>44741.595099837963</c:v>
                </c:pt>
                <c:pt idx="7930">
                  <c:v>44741.663769016202</c:v>
                </c:pt>
                <c:pt idx="7931">
                  <c:v>44741.732438113424</c:v>
                </c:pt>
                <c:pt idx="7932">
                  <c:v>44741.801107141204</c:v>
                </c:pt>
                <c:pt idx="7933">
                  <c:v>44741.869776979169</c:v>
                </c:pt>
                <c:pt idx="7934">
                  <c:v>44741.9384465162</c:v>
                </c:pt>
                <c:pt idx="7935">
                  <c:v>44742.007115902779</c:v>
                </c:pt>
                <c:pt idx="7936">
                  <c:v>44742.075785104164</c:v>
                </c:pt>
                <c:pt idx="7937">
                  <c:v>44742.144453912035</c:v>
                </c:pt>
                <c:pt idx="7938">
                  <c:v>44742.213123344911</c:v>
                </c:pt>
                <c:pt idx="7939">
                  <c:v>44742.281793125003</c:v>
                </c:pt>
                <c:pt idx="7940">
                  <c:v>44742.350463425922</c:v>
                </c:pt>
                <c:pt idx="7941">
                  <c:v>44742.419133171294</c:v>
                </c:pt>
                <c:pt idx="7942">
                  <c:v>44742.487802534721</c:v>
                </c:pt>
                <c:pt idx="7943">
                  <c:v>44742.556471666663</c:v>
                </c:pt>
                <c:pt idx="7944">
                  <c:v>44742.62514074074</c:v>
                </c:pt>
                <c:pt idx="7945">
                  <c:v>44742.693809861114</c:v>
                </c:pt>
                <c:pt idx="7946">
                  <c:v>44742.762478715274</c:v>
                </c:pt>
                <c:pt idx="7947">
                  <c:v>44742.831148182871</c:v>
                </c:pt>
                <c:pt idx="7948">
                  <c:v>44742.899817928243</c:v>
                </c:pt>
                <c:pt idx="7949">
                  <c:v>44742.968487280094</c:v>
                </c:pt>
                <c:pt idx="7950">
                  <c:v>44743.037156585648</c:v>
                </c:pt>
                <c:pt idx="7951">
                  <c:v>44743.105825439816</c:v>
                </c:pt>
                <c:pt idx="7952">
                  <c:v>44743.174494606479</c:v>
                </c:pt>
                <c:pt idx="7953">
                  <c:v>44743.24316435185</c:v>
                </c:pt>
                <c:pt idx="7954">
                  <c:v>44743.311834444445</c:v>
                </c:pt>
                <c:pt idx="7955">
                  <c:v>44743.380504652778</c:v>
                </c:pt>
                <c:pt idx="7956">
                  <c:v>44743.44917428241</c:v>
                </c:pt>
                <c:pt idx="7957">
                  <c:v>44743.517843506947</c:v>
                </c:pt>
                <c:pt idx="7958">
                  <c:v>44743.586512638889</c:v>
                </c:pt>
                <c:pt idx="7959">
                  <c:v>44743.655181793984</c:v>
                </c:pt>
                <c:pt idx="7960">
                  <c:v>44743.72385091435</c:v>
                </c:pt>
                <c:pt idx="7961">
                  <c:v>44743.792519814815</c:v>
                </c:pt>
                <c:pt idx="7962">
                  <c:v>44743.86118954861</c:v>
                </c:pt>
                <c:pt idx="7963">
                  <c:v>44743.929859108794</c:v>
                </c:pt>
                <c:pt idx="7964">
                  <c:v>44743.998528506942</c:v>
                </c:pt>
                <c:pt idx="7965">
                  <c:v>44744.067197766206</c:v>
                </c:pt>
                <c:pt idx="7966">
                  <c:v>44744.135866469907</c:v>
                </c:pt>
                <c:pt idx="7967">
                  <c:v>44744.204535787037</c:v>
                </c:pt>
                <c:pt idx="7968">
                  <c:v>44744.273205532409</c:v>
                </c:pt>
                <c:pt idx="7969">
                  <c:v>44744.341875821759</c:v>
                </c:pt>
                <c:pt idx="7970">
                  <c:v>44744.410545625004</c:v>
                </c:pt>
                <c:pt idx="7971">
                  <c:v>44744.479214999999</c:v>
                </c:pt>
                <c:pt idx="7972">
                  <c:v>44744.547884097221</c:v>
                </c:pt>
                <c:pt idx="7973">
                  <c:v>44744.616553113425</c:v>
                </c:pt>
                <c:pt idx="7974">
                  <c:v>44744.685222199078</c:v>
                </c:pt>
                <c:pt idx="7975">
                  <c:v>44744.75389104167</c:v>
                </c:pt>
                <c:pt idx="7976">
                  <c:v>44744.8225603588</c:v>
                </c:pt>
                <c:pt idx="7977">
                  <c:v>44744.89123011574</c:v>
                </c:pt>
                <c:pt idx="7978">
                  <c:v>44744.959899444446</c:v>
                </c:pt>
                <c:pt idx="7979">
                  <c:v>44745.028568692127</c:v>
                </c:pt>
                <c:pt idx="7980">
                  <c:v>44745.097237592592</c:v>
                </c:pt>
                <c:pt idx="7981">
                  <c:v>44745.165906631948</c:v>
                </c:pt>
                <c:pt idx="7982">
                  <c:v>44745.234576273149</c:v>
                </c:pt>
                <c:pt idx="7983">
                  <c:v>44745.303246192132</c:v>
                </c:pt>
                <c:pt idx="7984">
                  <c:v>44745.371916400465</c:v>
                </c:pt>
                <c:pt idx="7985">
                  <c:v>44745.440586018522</c:v>
                </c:pt>
                <c:pt idx="7986">
                  <c:v>44745.509255231482</c:v>
                </c:pt>
                <c:pt idx="7987">
                  <c:v>44745.577924363424</c:v>
                </c:pt>
                <c:pt idx="7988">
                  <c:v>44745.646593449077</c:v>
                </c:pt>
                <c:pt idx="7989">
                  <c:v>44745.715262569443</c:v>
                </c:pt>
                <c:pt idx="7990">
                  <c:v>44745.783931365739</c:v>
                </c:pt>
                <c:pt idx="7991">
                  <c:v>44745.852600995371</c:v>
                </c:pt>
                <c:pt idx="7992">
                  <c:v>44745.921270555555</c:v>
                </c:pt>
                <c:pt idx="7993">
                  <c:v>44745.989939930558</c:v>
                </c:pt>
                <c:pt idx="7994">
                  <c:v>44746.058609201391</c:v>
                </c:pt>
                <c:pt idx="7995">
                  <c:v>44746.127277858795</c:v>
                </c:pt>
                <c:pt idx="7996">
                  <c:v>44746.195947083332</c:v>
                </c:pt>
                <c:pt idx="7997">
                  <c:v>44746.264616817127</c:v>
                </c:pt>
                <c:pt idx="7998">
                  <c:v>44746.333287060188</c:v>
                </c:pt>
                <c:pt idx="7999">
                  <c:v>44746.401956956019</c:v>
                </c:pt>
                <c:pt idx="8000">
                  <c:v>44746.470626365743</c:v>
                </c:pt>
                <c:pt idx="8001">
                  <c:v>44746.539295439812</c:v>
                </c:pt>
                <c:pt idx="8002">
                  <c:v>44746.607964421295</c:v>
                </c:pt>
                <c:pt idx="8003">
                  <c:v>44746.67663347222</c:v>
                </c:pt>
                <c:pt idx="8004">
                  <c:v>44746.745302326388</c:v>
                </c:pt>
                <c:pt idx="8005">
                  <c:v>44746.813971469906</c:v>
                </c:pt>
                <c:pt idx="8006">
                  <c:v>44746.882641226854</c:v>
                </c:pt>
                <c:pt idx="8007">
                  <c:v>44746.951310555552</c:v>
                </c:pt>
                <c:pt idx="8008">
                  <c:v>44747.01997976852</c:v>
                </c:pt>
                <c:pt idx="8009">
                  <c:v>44747.088648726851</c:v>
                </c:pt>
                <c:pt idx="8010">
                  <c:v>44747.157317604164</c:v>
                </c:pt>
                <c:pt idx="8011">
                  <c:v>44747.225987106482</c:v>
                </c:pt>
                <c:pt idx="8012">
                  <c:v>44747.294656863429</c:v>
                </c:pt>
                <c:pt idx="8013">
                  <c:v>44747.363327037034</c:v>
                </c:pt>
                <c:pt idx="8014">
                  <c:v>44747.431996620369</c:v>
                </c:pt>
                <c:pt idx="8015">
                  <c:v>44747.500665821761</c:v>
                </c:pt>
                <c:pt idx="8016">
                  <c:v>44747.56933489583</c:v>
                </c:pt>
                <c:pt idx="8017">
                  <c:v>44747.638003900465</c:v>
                </c:pt>
                <c:pt idx="8018">
                  <c:v>44747.706672974535</c:v>
                </c:pt>
                <c:pt idx="8019">
                  <c:v>44747.775341701388</c:v>
                </c:pt>
                <c:pt idx="8020">
                  <c:v>44747.844011203706</c:v>
                </c:pt>
                <c:pt idx="8021">
                  <c:v>44747.91268076389</c:v>
                </c:pt>
                <c:pt idx="8022">
                  <c:v>44747.981350057868</c:v>
                </c:pt>
                <c:pt idx="8023">
                  <c:v>44748.05001929398</c:v>
                </c:pt>
                <c:pt idx="8024">
                  <c:v>44748.118687939816</c:v>
                </c:pt>
                <c:pt idx="8025">
                  <c:v>44748.187357071758</c:v>
                </c:pt>
                <c:pt idx="8026">
                  <c:v>44748.256026759256</c:v>
                </c:pt>
                <c:pt idx="8027">
                  <c:v>44748.324696898148</c:v>
                </c:pt>
                <c:pt idx="8028">
                  <c:v>44748.393366886572</c:v>
                </c:pt>
                <c:pt idx="8029">
                  <c:v>44748.462036319441</c:v>
                </c:pt>
                <c:pt idx="8030">
                  <c:v>44748.530705381942</c:v>
                </c:pt>
                <c:pt idx="8031">
                  <c:v>44748.59937434028</c:v>
                </c:pt>
                <c:pt idx="8032">
                  <c:v>44748.668043356483</c:v>
                </c:pt>
                <c:pt idx="8033">
                  <c:v>44748.736712256941</c:v>
                </c:pt>
                <c:pt idx="8034">
                  <c:v>44748.805381215279</c:v>
                </c:pt>
                <c:pt idx="8035">
                  <c:v>44748.874050914354</c:v>
                </c:pt>
                <c:pt idx="8036">
                  <c:v>44748.942720266205</c:v>
                </c:pt>
                <c:pt idx="8037">
                  <c:v>44749.011389479165</c:v>
                </c:pt>
                <c:pt idx="8038">
                  <c:v>44749.080058472224</c:v>
                </c:pt>
                <c:pt idx="8039">
                  <c:v>44749.148727187501</c:v>
                </c:pt>
                <c:pt idx="8040">
                  <c:v>44749.2173965162</c:v>
                </c:pt>
                <c:pt idx="8041">
                  <c:v>44749.286066168985</c:v>
                </c:pt>
                <c:pt idx="8042">
                  <c:v>44749.354736307869</c:v>
                </c:pt>
                <c:pt idx="8043">
                  <c:v>44749.423405868052</c:v>
                </c:pt>
                <c:pt idx="8044">
                  <c:v>44749.492075046299</c:v>
                </c:pt>
                <c:pt idx="8045">
                  <c:v>44749.560744050927</c:v>
                </c:pt>
                <c:pt idx="8046">
                  <c:v>44749.629412974537</c:v>
                </c:pt>
                <c:pt idx="8047">
                  <c:v>44749.698081967595</c:v>
                </c:pt>
                <c:pt idx="8048">
                  <c:v>44749.766750648145</c:v>
                </c:pt>
                <c:pt idx="8049">
                  <c:v>44749.835420011572</c:v>
                </c:pt>
                <c:pt idx="8050">
                  <c:v>44749.904089571763</c:v>
                </c:pt>
                <c:pt idx="8051">
                  <c:v>44749.972758784723</c:v>
                </c:pt>
                <c:pt idx="8052">
                  <c:v>44750.041427951386</c:v>
                </c:pt>
                <c:pt idx="8053">
                  <c:v>44750.110096608798</c:v>
                </c:pt>
                <c:pt idx="8054">
                  <c:v>44750.178765648147</c:v>
                </c:pt>
                <c:pt idx="8055">
                  <c:v>44750.247435266203</c:v>
                </c:pt>
                <c:pt idx="8056">
                  <c:v>44750.316105254627</c:v>
                </c:pt>
                <c:pt idx="8057">
                  <c:v>44750.38477527778</c:v>
                </c:pt>
                <c:pt idx="8058">
                  <c:v>44750.453444733794</c:v>
                </c:pt>
                <c:pt idx="8059">
                  <c:v>44750.522114201391</c:v>
                </c:pt>
                <c:pt idx="8060">
                  <c:v>44750.590783958331</c:v>
                </c:pt>
                <c:pt idx="8061">
                  <c:v>44750.659453761575</c:v>
                </c:pt>
                <c:pt idx="8062">
                  <c:v>44750.72812349537</c:v>
                </c:pt>
                <c:pt idx="8063">
                  <c:v>44750.796793090274</c:v>
                </c:pt>
                <c:pt idx="8064">
                  <c:v>44750.865463506947</c:v>
                </c:pt>
                <c:pt idx="8065">
                  <c:v>44750.934133680559</c:v>
                </c:pt>
                <c:pt idx="8066">
                  <c:v>44751.002803715281</c:v>
                </c:pt>
                <c:pt idx="8067">
                  <c:v>44751.071473564814</c:v>
                </c:pt>
                <c:pt idx="8068">
                  <c:v>44751.140142939817</c:v>
                </c:pt>
                <c:pt idx="8069">
                  <c:v>44751.208812939818</c:v>
                </c:pt>
                <c:pt idx="8070">
                  <c:v>44751.277483321763</c:v>
                </c:pt>
                <c:pt idx="8071">
                  <c:v>44751.346154247687</c:v>
                </c:pt>
                <c:pt idx="8072">
                  <c:v>44751.414824641201</c:v>
                </c:pt>
                <c:pt idx="8073">
                  <c:v>44751.483494641201</c:v>
                </c:pt>
                <c:pt idx="8074">
                  <c:v>44751.552164375003</c:v>
                </c:pt>
                <c:pt idx="8075">
                  <c:v>44751.620834050926</c:v>
                </c:pt>
                <c:pt idx="8076">
                  <c:v>44751.689503773145</c:v>
                </c:pt>
                <c:pt idx="8077">
                  <c:v>44751.758173240742</c:v>
                </c:pt>
                <c:pt idx="8078">
                  <c:v>44751.826843275463</c:v>
                </c:pt>
                <c:pt idx="8079">
                  <c:v>44751.895513657408</c:v>
                </c:pt>
                <c:pt idx="8080">
                  <c:v>44751.964183622687</c:v>
                </c:pt>
                <c:pt idx="8081">
                  <c:v>44752.032853518518</c:v>
                </c:pt>
                <c:pt idx="8082">
                  <c:v>44752.101523020836</c:v>
                </c:pt>
                <c:pt idx="8083">
                  <c:v>44752.170192766207</c:v>
                </c:pt>
                <c:pt idx="8084">
                  <c:v>44752.238863090279</c:v>
                </c:pt>
                <c:pt idx="8085">
                  <c:v>44752.307533715277</c:v>
                </c:pt>
                <c:pt idx="8086">
                  <c:v>44752.376204560183</c:v>
                </c:pt>
                <c:pt idx="8087">
                  <c:v>44752.444874814813</c:v>
                </c:pt>
                <c:pt idx="8088">
                  <c:v>44752.513544664354</c:v>
                </c:pt>
                <c:pt idx="8089">
                  <c:v>44752.58221443287</c:v>
                </c:pt>
                <c:pt idx="8090">
                  <c:v>44752.650884189818</c:v>
                </c:pt>
                <c:pt idx="8091">
                  <c:v>44752.719553946758</c:v>
                </c:pt>
                <c:pt idx="8092">
                  <c:v>44752.788223414354</c:v>
                </c:pt>
                <c:pt idx="8093">
                  <c:v>44752.85689372685</c:v>
                </c:pt>
                <c:pt idx="8094">
                  <c:v>44752.925563923614</c:v>
                </c:pt>
                <c:pt idx="8095">
                  <c:v>44752.99423394676</c:v>
                </c:pt>
                <c:pt idx="8096">
                  <c:v>44753.06290384259</c:v>
                </c:pt>
                <c:pt idx="8097">
                  <c:v>44753.131573148145</c:v>
                </c:pt>
                <c:pt idx="8098">
                  <c:v>44753.200243055559</c:v>
                </c:pt>
                <c:pt idx="8099">
                  <c:v>44753.268913425927</c:v>
                </c:pt>
                <c:pt idx="8100">
                  <c:v>44753.337584328707</c:v>
                </c:pt>
                <c:pt idx="8101">
                  <c:v>44753.406254814814</c:v>
                </c:pt>
                <c:pt idx="8102">
                  <c:v>44753.474924837959</c:v>
                </c:pt>
                <c:pt idx="8103">
                  <c:v>44753.543594560186</c:v>
                </c:pt>
                <c:pt idx="8104">
                  <c:v>44753.612264201387</c:v>
                </c:pt>
                <c:pt idx="8105">
                  <c:v>44753.680933888892</c:v>
                </c:pt>
                <c:pt idx="8106">
                  <c:v>44753.749603379627</c:v>
                </c:pt>
                <c:pt idx="8107">
                  <c:v>44753.818273252313</c:v>
                </c:pt>
                <c:pt idx="8108">
                  <c:v>44753.886943645834</c:v>
                </c:pt>
                <c:pt idx="8109">
                  <c:v>44753.955613611113</c:v>
                </c:pt>
                <c:pt idx="8110">
                  <c:v>44754.024283483799</c:v>
                </c:pt>
                <c:pt idx="8111">
                  <c:v>44754.092953043983</c:v>
                </c:pt>
                <c:pt idx="8112">
                  <c:v>44754.161622650463</c:v>
                </c:pt>
                <c:pt idx="8113">
                  <c:v>44754.230292858796</c:v>
                </c:pt>
                <c:pt idx="8114">
                  <c:v>44754.298963333335</c:v>
                </c:pt>
                <c:pt idx="8115">
                  <c:v>44754.367634166665</c:v>
                </c:pt>
                <c:pt idx="8116">
                  <c:v>44754.436304409719</c:v>
                </c:pt>
                <c:pt idx="8117">
                  <c:v>44754.50497425926</c:v>
                </c:pt>
                <c:pt idx="8118">
                  <c:v>44754.573644004631</c:v>
                </c:pt>
                <c:pt idx="8119">
                  <c:v>44754.642313703705</c:v>
                </c:pt>
                <c:pt idx="8120">
                  <c:v>44754.710983437501</c:v>
                </c:pt>
                <c:pt idx="8121">
                  <c:v>44754.779652847224</c:v>
                </c:pt>
                <c:pt idx="8122">
                  <c:v>44754.848323055558</c:v>
                </c:pt>
                <c:pt idx="8123">
                  <c:v>44754.916993252315</c:v>
                </c:pt>
                <c:pt idx="8124">
                  <c:v>44754.985663240739</c:v>
                </c:pt>
                <c:pt idx="8125">
                  <c:v>44755.054333148146</c:v>
                </c:pt>
                <c:pt idx="8126">
                  <c:v>44755.123002442131</c:v>
                </c:pt>
                <c:pt idx="8127">
                  <c:v>44755.19167226852</c:v>
                </c:pt>
                <c:pt idx="8128">
                  <c:v>44755.260342627313</c:v>
                </c:pt>
                <c:pt idx="8129">
                  <c:v>44755.329013472219</c:v>
                </c:pt>
                <c:pt idx="8130">
                  <c:v>44755.397684062496</c:v>
                </c:pt>
                <c:pt idx="8131">
                  <c:v>44755.466354143522</c:v>
                </c:pt>
                <c:pt idx="8132">
                  <c:v>44755.535023854165</c:v>
                </c:pt>
                <c:pt idx="8133">
                  <c:v>44755.603693472221</c:v>
                </c:pt>
                <c:pt idx="8134">
                  <c:v>44755.67236315972</c:v>
                </c:pt>
                <c:pt idx="8135">
                  <c:v>44755.741032696758</c:v>
                </c:pt>
                <c:pt idx="8136">
                  <c:v>44755.809702384257</c:v>
                </c:pt>
                <c:pt idx="8137">
                  <c:v>44755.878372766201</c:v>
                </c:pt>
                <c:pt idx="8138">
                  <c:v>44755.947042766202</c:v>
                </c:pt>
                <c:pt idx="8139">
                  <c:v>44756.015712638888</c:v>
                </c:pt>
                <c:pt idx="8140">
                  <c:v>44756.084382256944</c:v>
                </c:pt>
                <c:pt idx="8141">
                  <c:v>44756.153051701389</c:v>
                </c:pt>
                <c:pt idx="8142">
                  <c:v>44756.221721782407</c:v>
                </c:pt>
                <c:pt idx="8143">
                  <c:v>44756.290392129631</c:v>
                </c:pt>
                <c:pt idx="8144">
                  <c:v>44756.359062939817</c:v>
                </c:pt>
                <c:pt idx="8145">
                  <c:v>44756.427733171295</c:v>
                </c:pt>
                <c:pt idx="8146">
                  <c:v>44756.49640300926</c:v>
                </c:pt>
                <c:pt idx="8147">
                  <c:v>44756.565072708334</c:v>
                </c:pt>
                <c:pt idx="8148">
                  <c:v>44756.63374232639</c:v>
                </c:pt>
                <c:pt idx="8149">
                  <c:v>44756.702412013889</c:v>
                </c:pt>
                <c:pt idx="8150">
                  <c:v>44756.771081377316</c:v>
                </c:pt>
                <c:pt idx="8151">
                  <c:v>44756.83975146991</c:v>
                </c:pt>
                <c:pt idx="8152">
                  <c:v>44756.908421689812</c:v>
                </c:pt>
                <c:pt idx="8153">
                  <c:v>44756.977091597226</c:v>
                </c:pt>
                <c:pt idx="8154">
                  <c:v>44757.045761458336</c:v>
                </c:pt>
                <c:pt idx="8155">
                  <c:v>44757.11443076389</c:v>
                </c:pt>
                <c:pt idx="8156">
                  <c:v>44757.183100520837</c:v>
                </c:pt>
                <c:pt idx="8157">
                  <c:v>44757.251770833333</c:v>
                </c:pt>
                <c:pt idx="8158">
                  <c:v>44757.3204415625</c:v>
                </c:pt>
                <c:pt idx="8159">
                  <c:v>44757.389112233795</c:v>
                </c:pt>
                <c:pt idx="8160">
                  <c:v>44757.457782337966</c:v>
                </c:pt>
                <c:pt idx="8161">
                  <c:v>44757.526452048609</c:v>
                </c:pt>
                <c:pt idx="8162">
                  <c:v>44757.595121666665</c:v>
                </c:pt>
                <c:pt idx="8163">
                  <c:v>44757.663791342595</c:v>
                </c:pt>
                <c:pt idx="8164">
                  <c:v>44757.732460925923</c:v>
                </c:pt>
                <c:pt idx="8165">
                  <c:v>44757.801130451386</c:v>
                </c:pt>
                <c:pt idx="8166">
                  <c:v>44757.869800775465</c:v>
                </c:pt>
                <c:pt idx="8167">
                  <c:v>44757.93847079861</c:v>
                </c:pt>
                <c:pt idx="8168">
                  <c:v>44758.007140671296</c:v>
                </c:pt>
                <c:pt idx="8169">
                  <c:v>44758.075810358794</c:v>
                </c:pt>
                <c:pt idx="8170">
                  <c:v>44758.144479652779</c:v>
                </c:pt>
                <c:pt idx="8171">
                  <c:v>44758.213149583331</c:v>
                </c:pt>
                <c:pt idx="8172">
                  <c:v>44758.281819849537</c:v>
                </c:pt>
                <c:pt idx="8173">
                  <c:v>44758.350490636571</c:v>
                </c:pt>
                <c:pt idx="8174">
                  <c:v>44758.419160879632</c:v>
                </c:pt>
                <c:pt idx="8175">
                  <c:v>44758.48783071759</c:v>
                </c:pt>
                <c:pt idx="8176">
                  <c:v>44758.556500347222</c:v>
                </c:pt>
                <c:pt idx="8177">
                  <c:v>44758.625169895837</c:v>
                </c:pt>
                <c:pt idx="8178">
                  <c:v>44758.693839513886</c:v>
                </c:pt>
                <c:pt idx="8179">
                  <c:v>44758.762508854168</c:v>
                </c:pt>
                <c:pt idx="8180">
                  <c:v>44758.831178819448</c:v>
                </c:pt>
                <c:pt idx="8181">
                  <c:v>44758.89984903935</c:v>
                </c:pt>
                <c:pt idx="8182">
                  <c:v>44758.968518888891</c:v>
                </c:pt>
                <c:pt idx="8183">
                  <c:v>44759.037188680559</c:v>
                </c:pt>
                <c:pt idx="8184">
                  <c:v>44759.105858020834</c:v>
                </c:pt>
                <c:pt idx="8185">
                  <c:v>44759.174527673611</c:v>
                </c:pt>
                <c:pt idx="8186">
                  <c:v>44759.243197905096</c:v>
                </c:pt>
                <c:pt idx="8187">
                  <c:v>44759.311868472221</c:v>
                </c:pt>
                <c:pt idx="8188">
                  <c:v>44759.380539178244</c:v>
                </c:pt>
                <c:pt idx="8189">
                  <c:v>44759.449209282408</c:v>
                </c:pt>
                <c:pt idx="8190">
                  <c:v>44759.517878993058</c:v>
                </c:pt>
                <c:pt idx="8191">
                  <c:v>44759.586548611114</c:v>
                </c:pt>
                <c:pt idx="8192">
                  <c:v>44759.655218252316</c:v>
                </c:pt>
                <c:pt idx="8193">
                  <c:v>44759.723887858796</c:v>
                </c:pt>
                <c:pt idx="8194">
                  <c:v>44759.792557245368</c:v>
                </c:pt>
                <c:pt idx="8195">
                  <c:v>44759.861227476853</c:v>
                </c:pt>
                <c:pt idx="8196">
                  <c:v>44759.929897511574</c:v>
                </c:pt>
                <c:pt idx="8197">
                  <c:v>44759.998567395836</c:v>
                </c:pt>
                <c:pt idx="8198">
                  <c:v>44760.0672371412</c:v>
                </c:pt>
                <c:pt idx="8199">
                  <c:v>44760.135906319447</c:v>
                </c:pt>
                <c:pt idx="8200">
                  <c:v>44760.204576122684</c:v>
                </c:pt>
                <c:pt idx="8201">
                  <c:v>44760.273246354169</c:v>
                </c:pt>
                <c:pt idx="8202">
                  <c:v>44760.341917129626</c:v>
                </c:pt>
                <c:pt idx="8203">
                  <c:v>44760.410587418985</c:v>
                </c:pt>
                <c:pt idx="8204">
                  <c:v>44760.479257280094</c:v>
                </c:pt>
                <c:pt idx="8205">
                  <c:v>44760.547926863423</c:v>
                </c:pt>
                <c:pt idx="8206">
                  <c:v>44760.616596354164</c:v>
                </c:pt>
                <c:pt idx="8207">
                  <c:v>44760.685265925924</c:v>
                </c:pt>
                <c:pt idx="8208">
                  <c:v>44760.75393525463</c:v>
                </c:pt>
                <c:pt idx="8209">
                  <c:v>44760.822605046298</c:v>
                </c:pt>
                <c:pt idx="8210">
                  <c:v>44760.891275289352</c:v>
                </c:pt>
                <c:pt idx="8211">
                  <c:v>44760.959945104165</c:v>
                </c:pt>
                <c:pt idx="8212">
                  <c:v>44761.02861483796</c:v>
                </c:pt>
                <c:pt idx="8213">
                  <c:v>44761.097284212963</c:v>
                </c:pt>
                <c:pt idx="8214">
                  <c:v>44761.165953750002</c:v>
                </c:pt>
                <c:pt idx="8215">
                  <c:v>44761.234623865741</c:v>
                </c:pt>
                <c:pt idx="8216">
                  <c:v>44761.303294270831</c:v>
                </c:pt>
                <c:pt idx="8217">
                  <c:v>44761.371964953702</c:v>
                </c:pt>
                <c:pt idx="8218">
                  <c:v>44761.440635057872</c:v>
                </c:pt>
                <c:pt idx="8219">
                  <c:v>44761.509304756946</c:v>
                </c:pt>
                <c:pt idx="8220">
                  <c:v>44761.577974363427</c:v>
                </c:pt>
                <c:pt idx="8221">
                  <c:v>44761.646643935186</c:v>
                </c:pt>
                <c:pt idx="8222">
                  <c:v>44761.71531353009</c:v>
                </c:pt>
                <c:pt idx="8223">
                  <c:v>44761.783982824076</c:v>
                </c:pt>
                <c:pt idx="8224">
                  <c:v>44761.852652928239</c:v>
                </c:pt>
                <c:pt idx="8225">
                  <c:v>44761.921322974536</c:v>
                </c:pt>
                <c:pt idx="8226">
                  <c:v>44761.989992824077</c:v>
                </c:pt>
                <c:pt idx="8227">
                  <c:v>44762.058662581017</c:v>
                </c:pt>
                <c:pt idx="8228">
                  <c:v>44762.127331724536</c:v>
                </c:pt>
                <c:pt idx="8229">
                  <c:v>44762.19600142361</c:v>
                </c:pt>
                <c:pt idx="8230">
                  <c:v>44762.264671643519</c:v>
                </c:pt>
                <c:pt idx="8231">
                  <c:v>44762.333342361111</c:v>
                </c:pt>
                <c:pt idx="8232">
                  <c:v>44762.402012743056</c:v>
                </c:pt>
                <c:pt idx="8233">
                  <c:v>44762.470682638887</c:v>
                </c:pt>
                <c:pt idx="8234">
                  <c:v>44762.539352199077</c:v>
                </c:pt>
                <c:pt idx="8235">
                  <c:v>44762.608021655091</c:v>
                </c:pt>
                <c:pt idx="8236">
                  <c:v>44762.67669119213</c:v>
                </c:pt>
                <c:pt idx="8237">
                  <c:v>44762.745360532404</c:v>
                </c:pt>
                <c:pt idx="8238">
                  <c:v>44762.814030162037</c:v>
                </c:pt>
                <c:pt idx="8239">
                  <c:v>44762.882700393522</c:v>
                </c:pt>
                <c:pt idx="8240">
                  <c:v>44762.951370208335</c:v>
                </c:pt>
                <c:pt idx="8241">
                  <c:v>44763.020039907409</c:v>
                </c:pt>
                <c:pt idx="8242">
                  <c:v>44763.088709340278</c:v>
                </c:pt>
                <c:pt idx="8243">
                  <c:v>44763.157378703705</c:v>
                </c:pt>
                <c:pt idx="8244">
                  <c:v>44763.22604869213</c:v>
                </c:pt>
                <c:pt idx="8245">
                  <c:v>44763.294718935183</c:v>
                </c:pt>
                <c:pt idx="8246">
                  <c:v>44763.36338959491</c:v>
                </c:pt>
                <c:pt idx="8247">
                  <c:v>44763.432059664352</c:v>
                </c:pt>
                <c:pt idx="8248">
                  <c:v>44763.500729340281</c:v>
                </c:pt>
                <c:pt idx="8249">
                  <c:v>44763.569398900465</c:v>
                </c:pt>
                <c:pt idx="8250">
                  <c:v>44763.638068391207</c:v>
                </c:pt>
                <c:pt idx="8251">
                  <c:v>44763.70673795139</c:v>
                </c:pt>
                <c:pt idx="8252">
                  <c:v>44763.77540716435</c:v>
                </c:pt>
                <c:pt idx="8253">
                  <c:v>44763.844077152775</c:v>
                </c:pt>
                <c:pt idx="8254">
                  <c:v>44763.912747187504</c:v>
                </c:pt>
                <c:pt idx="8255">
                  <c:v>44763.981416979164</c:v>
                </c:pt>
                <c:pt idx="8256">
                  <c:v>44764.050086689815</c:v>
                </c:pt>
                <c:pt idx="8257">
                  <c:v>44764.118755821757</c:v>
                </c:pt>
                <c:pt idx="8258">
                  <c:v>44764.18742545139</c:v>
                </c:pt>
                <c:pt idx="8259">
                  <c:v>44764.256095625002</c:v>
                </c:pt>
                <c:pt idx="8260">
                  <c:v>44764.32476625</c:v>
                </c:pt>
                <c:pt idx="8261">
                  <c:v>44764.393436712962</c:v>
                </c:pt>
                <c:pt idx="8262">
                  <c:v>44764.462106631945</c:v>
                </c:pt>
                <c:pt idx="8263">
                  <c:v>44764.530776180552</c:v>
                </c:pt>
                <c:pt idx="8264">
                  <c:v>44764.599445636573</c:v>
                </c:pt>
                <c:pt idx="8265">
                  <c:v>44764.668115138891</c:v>
                </c:pt>
                <c:pt idx="8266">
                  <c:v>44764.736784525463</c:v>
                </c:pt>
                <c:pt idx="8267">
                  <c:v>44764.805453969908</c:v>
                </c:pt>
                <c:pt idx="8268">
                  <c:v>44764.874124155096</c:v>
                </c:pt>
                <c:pt idx="8269">
                  <c:v>44764.94279400463</c:v>
                </c:pt>
                <c:pt idx="8270">
                  <c:v>44765.011463703704</c:v>
                </c:pt>
                <c:pt idx="8271">
                  <c:v>44765.080133194446</c:v>
                </c:pt>
                <c:pt idx="8272">
                  <c:v>44765.148802384261</c:v>
                </c:pt>
                <c:pt idx="8273">
                  <c:v>44765.21747221065</c:v>
                </c:pt>
                <c:pt idx="8274">
                  <c:v>44765.286142349534</c:v>
                </c:pt>
                <c:pt idx="8275">
                  <c:v>44765.35481297454</c:v>
                </c:pt>
                <c:pt idx="8276">
                  <c:v>44765.423483032406</c:v>
                </c:pt>
                <c:pt idx="8277">
                  <c:v>44765.492152696759</c:v>
                </c:pt>
                <c:pt idx="8278">
                  <c:v>44765.560822187501</c:v>
                </c:pt>
                <c:pt idx="8279">
                  <c:v>44765.629491608794</c:v>
                </c:pt>
                <c:pt idx="8280">
                  <c:v>44765.698161087967</c:v>
                </c:pt>
                <c:pt idx="8281">
                  <c:v>44765.766830266206</c:v>
                </c:pt>
                <c:pt idx="8282">
                  <c:v>44765.835500127316</c:v>
                </c:pt>
                <c:pt idx="8283">
                  <c:v>44765.904170173613</c:v>
                </c:pt>
                <c:pt idx="8284">
                  <c:v>44765.972839884256</c:v>
                </c:pt>
                <c:pt idx="8285">
                  <c:v>44766.041509537034</c:v>
                </c:pt>
                <c:pt idx="8286">
                  <c:v>44766.110178692128</c:v>
                </c:pt>
                <c:pt idx="8287">
                  <c:v>44766.178848229167</c:v>
                </c:pt>
                <c:pt idx="8288">
                  <c:v>44766.24751833333</c:v>
                </c:pt>
                <c:pt idx="8289">
                  <c:v>44766.316188819445</c:v>
                </c:pt>
                <c:pt idx="8290">
                  <c:v>44766.38485934028</c:v>
                </c:pt>
                <c:pt idx="8291">
                  <c:v>44766.453529282408</c:v>
                </c:pt>
                <c:pt idx="8292">
                  <c:v>44766.522198819446</c:v>
                </c:pt>
                <c:pt idx="8293">
                  <c:v>44766.59086827546</c:v>
                </c:pt>
                <c:pt idx="8294">
                  <c:v>44766.659537766202</c:v>
                </c:pt>
                <c:pt idx="8295">
                  <c:v>44766.728207199078</c:v>
                </c:pt>
                <c:pt idx="8296">
                  <c:v>44766.79687648148</c:v>
                </c:pt>
                <c:pt idx="8297">
                  <c:v>44766.86554658565</c:v>
                </c:pt>
                <c:pt idx="8298">
                  <c:v>44766.934216458336</c:v>
                </c:pt>
                <c:pt idx="8299">
                  <c:v>44767.002886180555</c:v>
                </c:pt>
                <c:pt idx="8300">
                  <c:v>44767.07155572917</c:v>
                </c:pt>
                <c:pt idx="8301">
                  <c:v>44767.140224791663</c:v>
                </c:pt>
                <c:pt idx="8302">
                  <c:v>44767.208894490737</c:v>
                </c:pt>
                <c:pt idx="8303">
                  <c:v>44767.277564571756</c:v>
                </c:pt>
                <c:pt idx="8304">
                  <c:v>44767.346235185185</c:v>
                </c:pt>
                <c:pt idx="8305">
                  <c:v>44767.414905277779</c:v>
                </c:pt>
                <c:pt idx="8306">
                  <c:v>44767.483574953701</c:v>
                </c:pt>
                <c:pt idx="8307">
                  <c:v>44767.552244398146</c:v>
                </c:pt>
                <c:pt idx="8308">
                  <c:v>44767.620913761573</c:v>
                </c:pt>
                <c:pt idx="8309">
                  <c:v>44767.689583182873</c:v>
                </c:pt>
                <c:pt idx="8310">
                  <c:v>44767.758252349537</c:v>
                </c:pt>
                <c:pt idx="8311">
                  <c:v>44767.826922071756</c:v>
                </c:pt>
                <c:pt idx="8312">
                  <c:v>44767.895592141205</c:v>
                </c:pt>
                <c:pt idx="8313">
                  <c:v>44767.964261793983</c:v>
                </c:pt>
                <c:pt idx="8314">
                  <c:v>44768.032931400463</c:v>
                </c:pt>
                <c:pt idx="8315">
                  <c:v>44768.101600590278</c:v>
                </c:pt>
                <c:pt idx="8316">
                  <c:v>44768.170270034723</c:v>
                </c:pt>
                <c:pt idx="8317">
                  <c:v>44768.2389400463</c:v>
                </c:pt>
                <c:pt idx="8318">
                  <c:v>44768.307610370372</c:v>
                </c:pt>
                <c:pt idx="8319">
                  <c:v>44768.376280914352</c:v>
                </c:pt>
                <c:pt idx="8320">
                  <c:v>44768.444950868055</c:v>
                </c:pt>
                <c:pt idx="8321">
                  <c:v>44768.513620405094</c:v>
                </c:pt>
                <c:pt idx="8322">
                  <c:v>44768.582289861108</c:v>
                </c:pt>
                <c:pt idx="8323">
                  <c:v>44768.650959317129</c:v>
                </c:pt>
                <c:pt idx="8324">
                  <c:v>44768.719628761573</c:v>
                </c:pt>
                <c:pt idx="8325">
                  <c:v>44768.788297939813</c:v>
                </c:pt>
                <c:pt idx="8326">
                  <c:v>44768.856967951389</c:v>
                </c:pt>
                <c:pt idx="8327">
                  <c:v>44768.925637835651</c:v>
                </c:pt>
                <c:pt idx="8328">
                  <c:v>44768.99430755787</c:v>
                </c:pt>
                <c:pt idx="8329">
                  <c:v>44769.062977152775</c:v>
                </c:pt>
                <c:pt idx="8330">
                  <c:v>44769.131646145834</c:v>
                </c:pt>
                <c:pt idx="8331">
                  <c:v>44769.200315740738</c:v>
                </c:pt>
                <c:pt idx="8332">
                  <c:v>44769.268985810188</c:v>
                </c:pt>
                <c:pt idx="8333">
                  <c:v>44769.337656412034</c:v>
                </c:pt>
                <c:pt idx="8334">
                  <c:v>44769.406326585646</c:v>
                </c:pt>
                <c:pt idx="8335">
                  <c:v>44769.474996307872</c:v>
                </c:pt>
                <c:pt idx="8336">
                  <c:v>44769.543665729165</c:v>
                </c:pt>
                <c:pt idx="8337">
                  <c:v>44769.612335057871</c:v>
                </c:pt>
                <c:pt idx="8338">
                  <c:v>44769.681004432867</c:v>
                </c:pt>
                <c:pt idx="8339">
                  <c:v>44769.749673622682</c:v>
                </c:pt>
                <c:pt idx="8340">
                  <c:v>44769.818343182873</c:v>
                </c:pt>
                <c:pt idx="8341">
                  <c:v>44769.88701327546</c:v>
                </c:pt>
                <c:pt idx="8342">
                  <c:v>44769.955682939813</c:v>
                </c:pt>
                <c:pt idx="8343">
                  <c:v>44770.024352499997</c:v>
                </c:pt>
                <c:pt idx="8344">
                  <c:v>44770.093021747685</c:v>
                </c:pt>
                <c:pt idx="8345">
                  <c:v>44770.161691053239</c:v>
                </c:pt>
                <c:pt idx="8346">
                  <c:v>44770.230360960646</c:v>
                </c:pt>
                <c:pt idx="8347">
                  <c:v>44770.299031122682</c:v>
                </c:pt>
                <c:pt idx="8348">
                  <c:v>44770.367701643518</c:v>
                </c:pt>
                <c:pt idx="8349">
                  <c:v>44770.436371585645</c:v>
                </c:pt>
                <c:pt idx="8350">
                  <c:v>44770.505041122684</c:v>
                </c:pt>
                <c:pt idx="8351">
                  <c:v>44770.573710567129</c:v>
                </c:pt>
                <c:pt idx="8352">
                  <c:v>44770.642379953701</c:v>
                </c:pt>
                <c:pt idx="8353">
                  <c:v>44770.711049375001</c:v>
                </c:pt>
                <c:pt idx="8354">
                  <c:v>44770.779718472222</c:v>
                </c:pt>
                <c:pt idx="8355">
                  <c:v>44770.848388379629</c:v>
                </c:pt>
                <c:pt idx="8356">
                  <c:v>44770.91705827546</c:v>
                </c:pt>
                <c:pt idx="8357">
                  <c:v>44770.985727951389</c:v>
                </c:pt>
                <c:pt idx="8358">
                  <c:v>44771.054397546293</c:v>
                </c:pt>
                <c:pt idx="8359">
                  <c:v>44771.123066527776</c:v>
                </c:pt>
                <c:pt idx="8360">
                  <c:v>44771.19173604167</c:v>
                </c:pt>
                <c:pt idx="8361">
                  <c:v>44771.26040608796</c:v>
                </c:pt>
                <c:pt idx="8362">
                  <c:v>44771.329076631948</c:v>
                </c:pt>
                <c:pt idx="8363">
                  <c:v>44771.397746909723</c:v>
                </c:pt>
                <c:pt idx="8364">
                  <c:v>44771.46641666667</c:v>
                </c:pt>
                <c:pt idx="8365">
                  <c:v>44771.535086076387</c:v>
                </c:pt>
                <c:pt idx="8366">
                  <c:v>44771.603755381948</c:v>
                </c:pt>
                <c:pt idx="8367">
                  <c:v>44771.672424756944</c:v>
                </c:pt>
                <c:pt idx="8368">
                  <c:v>44771.74109398148</c:v>
                </c:pt>
                <c:pt idx="8369">
                  <c:v>44771.809763368059</c:v>
                </c:pt>
                <c:pt idx="8370">
                  <c:v>44771.878433437501</c:v>
                </c:pt>
                <c:pt idx="8371">
                  <c:v>44771.947103125</c:v>
                </c:pt>
                <c:pt idx="8372">
                  <c:v>44772.015772673614</c:v>
                </c:pt>
                <c:pt idx="8373">
                  <c:v>44772.084441990737</c:v>
                </c:pt>
                <c:pt idx="8374">
                  <c:v>44772.153111122687</c:v>
                </c:pt>
                <c:pt idx="8375">
                  <c:v>44772.221780879627</c:v>
                </c:pt>
                <c:pt idx="8376">
                  <c:v>44772.290450925924</c:v>
                </c:pt>
                <c:pt idx="8377">
                  <c:v>44772.359121423608</c:v>
                </c:pt>
                <c:pt idx="8378">
                  <c:v>44772.427791331022</c:v>
                </c:pt>
                <c:pt idx="8379">
                  <c:v>44772.496460868053</c:v>
                </c:pt>
                <c:pt idx="8380">
                  <c:v>44772.565130243056</c:v>
                </c:pt>
                <c:pt idx="8381">
                  <c:v>44772.63379954861</c:v>
                </c:pt>
                <c:pt idx="8382">
                  <c:v>44772.702468923613</c:v>
                </c:pt>
                <c:pt idx="8383">
                  <c:v>44772.771137974538</c:v>
                </c:pt>
                <c:pt idx="8384">
                  <c:v>44772.83980775463</c:v>
                </c:pt>
                <c:pt idx="8385">
                  <c:v>44772.908477662037</c:v>
                </c:pt>
                <c:pt idx="8386">
                  <c:v>44772.977147256941</c:v>
                </c:pt>
                <c:pt idx="8387">
                  <c:v>44773.045816805556</c:v>
                </c:pt>
                <c:pt idx="8388">
                  <c:v>44773.114485798615</c:v>
                </c:pt>
                <c:pt idx="8389">
                  <c:v>44773.183155243052</c:v>
                </c:pt>
                <c:pt idx="8390">
                  <c:v>44773.251825231484</c:v>
                </c:pt>
                <c:pt idx="8391">
                  <c:v>44773.32049564815</c:v>
                </c:pt>
                <c:pt idx="8392">
                  <c:v>44773.389166006942</c:v>
                </c:pt>
                <c:pt idx="8393">
                  <c:v>44773.45783579861</c:v>
                </c:pt>
                <c:pt idx="8394">
                  <c:v>44773.526505196758</c:v>
                </c:pt>
                <c:pt idx="8395">
                  <c:v>44773.595174502312</c:v>
                </c:pt>
                <c:pt idx="8396">
                  <c:v>44773.663843865739</c:v>
                </c:pt>
                <c:pt idx="8397">
                  <c:v>44773.732513125004</c:v>
                </c:pt>
                <c:pt idx="8398">
                  <c:v>44773.801182337964</c:v>
                </c:pt>
                <c:pt idx="8399">
                  <c:v>44773.86985234954</c:v>
                </c:pt>
                <c:pt idx="8400">
                  <c:v>44773.938522060183</c:v>
                </c:pt>
                <c:pt idx="8401">
                  <c:v>44774.007191620367</c:v>
                </c:pt>
                <c:pt idx="8402">
                  <c:v>44774.07586099537</c:v>
                </c:pt>
                <c:pt idx="8403">
                  <c:v>44774.144529976853</c:v>
                </c:pt>
                <c:pt idx="8404">
                  <c:v>44774.213199594909</c:v>
                </c:pt>
                <c:pt idx="8405">
                  <c:v>44774.281869548613</c:v>
                </c:pt>
                <c:pt idx="8406">
                  <c:v>44774.350540023152</c:v>
                </c:pt>
                <c:pt idx="8407">
                  <c:v>44774.419209942127</c:v>
                </c:pt>
                <c:pt idx="8408">
                  <c:v>44774.487879479166</c:v>
                </c:pt>
                <c:pt idx="8409">
                  <c:v>44774.55654878472</c:v>
                </c:pt>
                <c:pt idx="8410">
                  <c:v>44774.625218032408</c:v>
                </c:pt>
                <c:pt idx="8411">
                  <c:v>44774.693887337962</c:v>
                </c:pt>
                <c:pt idx="8412">
                  <c:v>44774.762556354166</c:v>
                </c:pt>
                <c:pt idx="8413">
                  <c:v>44774.831226006943</c:v>
                </c:pt>
                <c:pt idx="8414">
                  <c:v>44774.89989591435</c:v>
                </c:pt>
                <c:pt idx="8415">
                  <c:v>44774.968565451389</c:v>
                </c:pt>
                <c:pt idx="8416">
                  <c:v>44775.037234930554</c:v>
                </c:pt>
                <c:pt idx="8417">
                  <c:v>44775.105903946758</c:v>
                </c:pt>
                <c:pt idx="8418">
                  <c:v>44775.174573298609</c:v>
                </c:pt>
                <c:pt idx="8419">
                  <c:v>44775.243243217592</c:v>
                </c:pt>
                <c:pt idx="8420">
                  <c:v>44775.311913472222</c:v>
                </c:pt>
                <c:pt idx="8421">
                  <c:v>44775.380583854167</c:v>
                </c:pt>
                <c:pt idx="8422">
                  <c:v>44775.449253657411</c:v>
                </c:pt>
                <c:pt idx="8423">
                  <c:v>44775.517923055559</c:v>
                </c:pt>
                <c:pt idx="8424">
                  <c:v>44775.586592361113</c:v>
                </c:pt>
                <c:pt idx="8425">
                  <c:v>44775.655261689812</c:v>
                </c:pt>
                <c:pt idx="8426">
                  <c:v>44775.723930983797</c:v>
                </c:pt>
                <c:pt idx="8427">
                  <c:v>44775.792600057874</c:v>
                </c:pt>
                <c:pt idx="8428">
                  <c:v>44775.86126996528</c:v>
                </c:pt>
                <c:pt idx="8429">
                  <c:v>44775.929939699075</c:v>
                </c:pt>
                <c:pt idx="8430">
                  <c:v>44775.998609270835</c:v>
                </c:pt>
                <c:pt idx="8431">
                  <c:v>44776.067278692128</c:v>
                </c:pt>
                <c:pt idx="8432">
                  <c:v>44776.135947569448</c:v>
                </c:pt>
                <c:pt idx="8433">
                  <c:v>44776.204617060182</c:v>
                </c:pt>
                <c:pt idx="8434">
                  <c:v>44776.273286979165</c:v>
                </c:pt>
                <c:pt idx="8435">
                  <c:v>44776.341957442128</c:v>
                </c:pt>
                <c:pt idx="8436">
                  <c:v>44776.410627418983</c:v>
                </c:pt>
                <c:pt idx="8437">
                  <c:v>44776.479296967591</c:v>
                </c:pt>
                <c:pt idx="8438">
                  <c:v>44776.547966238424</c:v>
                </c:pt>
                <c:pt idx="8439">
                  <c:v>44776.61663542824</c:v>
                </c:pt>
                <c:pt idx="8440">
                  <c:v>44776.685304675928</c:v>
                </c:pt>
                <c:pt idx="8441">
                  <c:v>44776.753973692132</c:v>
                </c:pt>
                <c:pt idx="8442">
                  <c:v>44776.822643182873</c:v>
                </c:pt>
                <c:pt idx="8443">
                  <c:v>44776.891313113425</c:v>
                </c:pt>
                <c:pt idx="8444">
                  <c:v>44776.959982615743</c:v>
                </c:pt>
                <c:pt idx="8445">
                  <c:v>44777.028652025459</c:v>
                </c:pt>
                <c:pt idx="8446">
                  <c:v>44777.097321099536</c:v>
                </c:pt>
                <c:pt idx="8447">
                  <c:v>44777.165990312496</c:v>
                </c:pt>
                <c:pt idx="8448">
                  <c:v>44777.234660127317</c:v>
                </c:pt>
                <c:pt idx="8449">
                  <c:v>44777.303330219911</c:v>
                </c:pt>
                <c:pt idx="8450">
                  <c:v>44777.37200059028</c:v>
                </c:pt>
                <c:pt idx="8451">
                  <c:v>44777.440670381948</c:v>
                </c:pt>
                <c:pt idx="8452">
                  <c:v>44777.50933976852</c:v>
                </c:pt>
                <c:pt idx="8453">
                  <c:v>44777.578009062498</c:v>
                </c:pt>
                <c:pt idx="8454">
                  <c:v>44777.646678321762</c:v>
                </c:pt>
                <c:pt idx="8455">
                  <c:v>44777.715347604164</c:v>
                </c:pt>
                <c:pt idx="8456">
                  <c:v>44777.784016574071</c:v>
                </c:pt>
                <c:pt idx="8457">
                  <c:v>44777.852686377315</c:v>
                </c:pt>
                <c:pt idx="8458">
                  <c:v>44777.921356099534</c:v>
                </c:pt>
                <c:pt idx="8459">
                  <c:v>44777.990025648149</c:v>
                </c:pt>
                <c:pt idx="8460">
                  <c:v>44778.058695092594</c:v>
                </c:pt>
                <c:pt idx="8461">
                  <c:v>44778.127363912034</c:v>
                </c:pt>
                <c:pt idx="8462">
                  <c:v>44778.196033310189</c:v>
                </c:pt>
                <c:pt idx="8463">
                  <c:v>44778.264703206019</c:v>
                </c:pt>
                <c:pt idx="8464">
                  <c:v>44778.333373622685</c:v>
                </c:pt>
                <c:pt idx="8465">
                  <c:v>44778.402043692127</c:v>
                </c:pt>
                <c:pt idx="8466">
                  <c:v>44778.470713263887</c:v>
                </c:pt>
                <c:pt idx="8467">
                  <c:v>44778.539382511575</c:v>
                </c:pt>
                <c:pt idx="8468">
                  <c:v>44778.608051655094</c:v>
                </c:pt>
                <c:pt idx="8469">
                  <c:v>44778.67672087963</c:v>
                </c:pt>
                <c:pt idx="8470">
                  <c:v>44778.74538990741</c:v>
                </c:pt>
                <c:pt idx="8471">
                  <c:v>44778.814059212964</c:v>
                </c:pt>
                <c:pt idx="8472">
                  <c:v>44778.882729143515</c:v>
                </c:pt>
                <c:pt idx="8473">
                  <c:v>44778.951398645833</c:v>
                </c:pt>
                <c:pt idx="8474">
                  <c:v>44779.020068020836</c:v>
                </c:pt>
                <c:pt idx="8475">
                  <c:v>44779.088737141203</c:v>
                </c:pt>
                <c:pt idx="8476">
                  <c:v>44779.157406192127</c:v>
                </c:pt>
                <c:pt idx="8477">
                  <c:v>44779.226075868057</c:v>
                </c:pt>
                <c:pt idx="8478">
                  <c:v>44779.294745798608</c:v>
                </c:pt>
                <c:pt idx="8479">
                  <c:v>44779.363416134256</c:v>
                </c:pt>
                <c:pt idx="8480">
                  <c:v>44779.432085891203</c:v>
                </c:pt>
                <c:pt idx="8481">
                  <c:v>44779.50075525463</c:v>
                </c:pt>
                <c:pt idx="8482">
                  <c:v>44779.569424502311</c:v>
                </c:pt>
                <c:pt idx="8483">
                  <c:v>44779.638093680558</c:v>
                </c:pt>
                <c:pt idx="8484">
                  <c:v>44779.706762916663</c:v>
                </c:pt>
                <c:pt idx="8485">
                  <c:v>44779.775431817128</c:v>
                </c:pt>
                <c:pt idx="8486">
                  <c:v>44779.844101481482</c:v>
                </c:pt>
                <c:pt idx="8487">
                  <c:v>44779.912771215277</c:v>
                </c:pt>
                <c:pt idx="8488">
                  <c:v>44779.981440682874</c:v>
                </c:pt>
                <c:pt idx="8489">
                  <c:v>44780.050110081022</c:v>
                </c:pt>
                <c:pt idx="8490">
                  <c:v>44780.118778900462</c:v>
                </c:pt>
                <c:pt idx="8491">
                  <c:v>44780.187448206016</c:v>
                </c:pt>
                <c:pt idx="8492">
                  <c:v>44780.256118055557</c:v>
                </c:pt>
                <c:pt idx="8493">
                  <c:v>44780.324788368052</c:v>
                </c:pt>
                <c:pt idx="8494">
                  <c:v>44780.39345851852</c:v>
                </c:pt>
                <c:pt idx="8495">
                  <c:v>44780.462128125</c:v>
                </c:pt>
                <c:pt idx="8496">
                  <c:v>44780.530797361112</c:v>
                </c:pt>
                <c:pt idx="8497">
                  <c:v>44780.599466481479</c:v>
                </c:pt>
                <c:pt idx="8498">
                  <c:v>44780.66813568287</c:v>
                </c:pt>
                <c:pt idx="8499">
                  <c:v>44780.736804745371</c:v>
                </c:pt>
                <c:pt idx="8500">
                  <c:v>44780.805473877313</c:v>
                </c:pt>
                <c:pt idx="8501">
                  <c:v>44780.874143738423</c:v>
                </c:pt>
                <c:pt idx="8502">
                  <c:v>44780.942813263886</c:v>
                </c:pt>
                <c:pt idx="8503">
                  <c:v>44781.011482650465</c:v>
                </c:pt>
                <c:pt idx="8504">
                  <c:v>44781.080151817128</c:v>
                </c:pt>
                <c:pt idx="8505">
                  <c:v>44781.148820694441</c:v>
                </c:pt>
                <c:pt idx="8506">
                  <c:v>44781.217490208335</c:v>
                </c:pt>
                <c:pt idx="8507">
                  <c:v>44781.286160023148</c:v>
                </c:pt>
                <c:pt idx="8508">
                  <c:v>44781.354830335651</c:v>
                </c:pt>
                <c:pt idx="8509">
                  <c:v>44781.423500069446</c:v>
                </c:pt>
                <c:pt idx="8510">
                  <c:v>44781.492169421297</c:v>
                </c:pt>
                <c:pt idx="8511">
                  <c:v>44781.560838599537</c:v>
                </c:pt>
                <c:pt idx="8512">
                  <c:v>44781.629507696758</c:v>
                </c:pt>
                <c:pt idx="8513">
                  <c:v>44781.698176863429</c:v>
                </c:pt>
                <c:pt idx="8514">
                  <c:v>44781.76684571759</c:v>
                </c:pt>
                <c:pt idx="8515">
                  <c:v>44781.835515266204</c:v>
                </c:pt>
                <c:pt idx="8516">
                  <c:v>44781.904184999999</c:v>
                </c:pt>
                <c:pt idx="8517">
                  <c:v>44781.972854375002</c:v>
                </c:pt>
                <c:pt idx="8518">
                  <c:v>44782.041523715277</c:v>
                </c:pt>
                <c:pt idx="8519">
                  <c:v>44782.110192546294</c:v>
                </c:pt>
                <c:pt idx="8520">
                  <c:v>44782.17886177083</c:v>
                </c:pt>
                <c:pt idx="8521">
                  <c:v>44782.247531562498</c:v>
                </c:pt>
                <c:pt idx="8522">
                  <c:v>44782.316201724534</c:v>
                </c:pt>
                <c:pt idx="8523">
                  <c:v>44782.384871932867</c:v>
                </c:pt>
                <c:pt idx="8524">
                  <c:v>44782.453541550924</c:v>
                </c:pt>
                <c:pt idx="8525">
                  <c:v>44782.52221077546</c:v>
                </c:pt>
                <c:pt idx="8526">
                  <c:v>44782.590879918978</c:v>
                </c:pt>
                <c:pt idx="8527">
                  <c:v>44782.659549085649</c:v>
                </c:pt>
                <c:pt idx="8528">
                  <c:v>44782.728218206015</c:v>
                </c:pt>
                <c:pt idx="8529">
                  <c:v>44782.796887164353</c:v>
                </c:pt>
                <c:pt idx="8530">
                  <c:v>44782.865556956021</c:v>
                </c:pt>
                <c:pt idx="8531">
                  <c:v>44782.934226504629</c:v>
                </c:pt>
                <c:pt idx="8532">
                  <c:v>44783.002895914353</c:v>
                </c:pt>
                <c:pt idx="8533">
                  <c:v>44783.071565138889</c:v>
                </c:pt>
                <c:pt idx="8534">
                  <c:v>44783.140233888887</c:v>
                </c:pt>
                <c:pt idx="8535">
                  <c:v>44783.208903275467</c:v>
                </c:pt>
                <c:pt idx="8536">
                  <c:v>44783.277573032407</c:v>
                </c:pt>
                <c:pt idx="8537">
                  <c:v>44783.346243333333</c:v>
                </c:pt>
                <c:pt idx="8538">
                  <c:v>44783.414913101849</c:v>
                </c:pt>
                <c:pt idx="8539">
                  <c:v>44783.483582476852</c:v>
                </c:pt>
                <c:pt idx="8540">
                  <c:v>44783.552251597219</c:v>
                </c:pt>
                <c:pt idx="8541">
                  <c:v>44783.620920636575</c:v>
                </c:pt>
                <c:pt idx="8542">
                  <c:v>44783.689589745372</c:v>
                </c:pt>
                <c:pt idx="8543">
                  <c:v>44783.758258599541</c:v>
                </c:pt>
                <c:pt idx="8544">
                  <c:v>44783.826927997688</c:v>
                </c:pt>
                <c:pt idx="8545">
                  <c:v>44783.895597754628</c:v>
                </c:pt>
                <c:pt idx="8546">
                  <c:v>44783.964267106479</c:v>
                </c:pt>
                <c:pt idx="8547">
                  <c:v>44784.032936388889</c:v>
                </c:pt>
                <c:pt idx="8548">
                  <c:v>44784.101605266202</c:v>
                </c:pt>
                <c:pt idx="8549">
                  <c:v>44784.170274386575</c:v>
                </c:pt>
                <c:pt idx="8550">
                  <c:v>44784.23894408565</c:v>
                </c:pt>
                <c:pt idx="8551">
                  <c:v>44784.307614097219</c:v>
                </c:pt>
                <c:pt idx="8552">
                  <c:v>44784.376284317128</c:v>
                </c:pt>
                <c:pt idx="8553">
                  <c:v>44784.444953958337</c:v>
                </c:pt>
                <c:pt idx="8554">
                  <c:v>44784.513623182873</c:v>
                </c:pt>
                <c:pt idx="8555">
                  <c:v>44784.582292326391</c:v>
                </c:pt>
                <c:pt idx="8556">
                  <c:v>44784.650961458334</c:v>
                </c:pt>
                <c:pt idx="8557">
                  <c:v>44784.719630601852</c:v>
                </c:pt>
                <c:pt idx="8558">
                  <c:v>44784.78829945602</c:v>
                </c:pt>
                <c:pt idx="8559">
                  <c:v>44784.856969143519</c:v>
                </c:pt>
                <c:pt idx="8560">
                  <c:v>44784.925638715278</c:v>
                </c:pt>
                <c:pt idx="8561">
                  <c:v>44784.994308125002</c:v>
                </c:pt>
                <c:pt idx="8562">
                  <c:v>44785.062977407404</c:v>
                </c:pt>
                <c:pt idx="8563">
                  <c:v>44785.131646087961</c:v>
                </c:pt>
                <c:pt idx="8564">
                  <c:v>44785.20031537037</c:v>
                </c:pt>
                <c:pt idx="8565">
                  <c:v>44785.268985127317</c:v>
                </c:pt>
                <c:pt idx="8566">
                  <c:v>44785.337655405092</c:v>
                </c:pt>
                <c:pt idx="8567">
                  <c:v>44785.406325266202</c:v>
                </c:pt>
                <c:pt idx="8568">
                  <c:v>44785.474994675926</c:v>
                </c:pt>
                <c:pt idx="8569">
                  <c:v>44785.543663773147</c:v>
                </c:pt>
                <c:pt idx="8570">
                  <c:v>44785.612332789351</c:v>
                </c:pt>
                <c:pt idx="8571">
                  <c:v>44785.681001863428</c:v>
                </c:pt>
                <c:pt idx="8572">
                  <c:v>44785.749670729165</c:v>
                </c:pt>
                <c:pt idx="8573">
                  <c:v>44785.818339976853</c:v>
                </c:pt>
                <c:pt idx="8574">
                  <c:v>44785.887009745369</c:v>
                </c:pt>
                <c:pt idx="8575">
                  <c:v>44785.95567909722</c:v>
                </c:pt>
                <c:pt idx="8576">
                  <c:v>44786.024348344909</c:v>
                </c:pt>
                <c:pt idx="8577">
                  <c:v>44786.093017280095</c:v>
                </c:pt>
                <c:pt idx="8578">
                  <c:v>44786.161686261577</c:v>
                </c:pt>
                <c:pt idx="8579">
                  <c:v>44786.230355856482</c:v>
                </c:pt>
                <c:pt idx="8580">
                  <c:v>44786.299025706016</c:v>
                </c:pt>
                <c:pt idx="8581">
                  <c:v>44786.367695914349</c:v>
                </c:pt>
                <c:pt idx="8582">
                  <c:v>44786.436365532405</c:v>
                </c:pt>
                <c:pt idx="8583">
                  <c:v>44786.505034756941</c:v>
                </c:pt>
                <c:pt idx="8584">
                  <c:v>44786.573703877315</c:v>
                </c:pt>
                <c:pt idx="8585">
                  <c:v>44786.642372951392</c:v>
                </c:pt>
                <c:pt idx="8586">
                  <c:v>44786.711042060182</c:v>
                </c:pt>
                <c:pt idx="8587">
                  <c:v>44786.779710844909</c:v>
                </c:pt>
                <c:pt idx="8588">
                  <c:v>44786.848380428244</c:v>
                </c:pt>
                <c:pt idx="8589">
                  <c:v>44786.917049999996</c:v>
                </c:pt>
                <c:pt idx="8590">
                  <c:v>44786.985719363423</c:v>
                </c:pt>
                <c:pt idx="8591">
                  <c:v>44787.054388634257</c:v>
                </c:pt>
                <c:pt idx="8592">
                  <c:v>44787.123057303237</c:v>
                </c:pt>
                <c:pt idx="8593">
                  <c:v>44787.191726504629</c:v>
                </c:pt>
                <c:pt idx="8594">
                  <c:v>44787.260396238424</c:v>
                </c:pt>
                <c:pt idx="8595">
                  <c:v>44787.329066446757</c:v>
                </c:pt>
                <c:pt idx="8596">
                  <c:v>44787.397736412036</c:v>
                </c:pt>
                <c:pt idx="8597">
                  <c:v>44787.466405856481</c:v>
                </c:pt>
                <c:pt idx="8598">
                  <c:v>44787.535074942127</c:v>
                </c:pt>
                <c:pt idx="8599">
                  <c:v>44787.603743935186</c:v>
                </c:pt>
                <c:pt idx="8600">
                  <c:v>44787.67241298611</c:v>
                </c:pt>
                <c:pt idx="8601">
                  <c:v>44787.741081886576</c:v>
                </c:pt>
                <c:pt idx="8602">
                  <c:v>44787.809750949076</c:v>
                </c:pt>
                <c:pt idx="8603">
                  <c:v>44787.878420694447</c:v>
                </c:pt>
                <c:pt idx="8604">
                  <c:v>44787.947090069443</c:v>
                </c:pt>
                <c:pt idx="8605">
                  <c:v>44788.015759293979</c:v>
                </c:pt>
                <c:pt idx="8606">
                  <c:v>44788.084428287038</c:v>
                </c:pt>
                <c:pt idx="8607">
                  <c:v>44788.15309709491</c:v>
                </c:pt>
                <c:pt idx="8608">
                  <c:v>44788.221766539355</c:v>
                </c:pt>
                <c:pt idx="8609">
                  <c:v>44788.290436249998</c:v>
                </c:pt>
                <c:pt idx="8610">
                  <c:v>44788.35910642361</c:v>
                </c:pt>
                <c:pt idx="8611">
                  <c:v>44788.427776018521</c:v>
                </c:pt>
                <c:pt idx="8612">
                  <c:v>44788.496445231482</c:v>
                </c:pt>
                <c:pt idx="8613">
                  <c:v>44788.565114282406</c:v>
                </c:pt>
                <c:pt idx="8614">
                  <c:v>44788.633783263889</c:v>
                </c:pt>
                <c:pt idx="8615">
                  <c:v>44788.702452314814</c:v>
                </c:pt>
                <c:pt idx="8616">
                  <c:v>44788.771121041667</c:v>
                </c:pt>
                <c:pt idx="8617">
                  <c:v>44788.839790497688</c:v>
                </c:pt>
                <c:pt idx="8618">
                  <c:v>44788.908460069448</c:v>
                </c:pt>
                <c:pt idx="8619">
                  <c:v>44788.977129340281</c:v>
                </c:pt>
                <c:pt idx="8620">
                  <c:v>44789.045798564817</c:v>
                </c:pt>
                <c:pt idx="8621">
                  <c:v>44789.114467233798</c:v>
                </c:pt>
                <c:pt idx="8622">
                  <c:v>44789.183136342595</c:v>
                </c:pt>
                <c:pt idx="8623">
                  <c:v>44789.251806018518</c:v>
                </c:pt>
                <c:pt idx="8624">
                  <c:v>44789.320476099536</c:v>
                </c:pt>
                <c:pt idx="8625">
                  <c:v>44789.389146134257</c:v>
                </c:pt>
                <c:pt idx="8626">
                  <c:v>44789.457815590278</c:v>
                </c:pt>
                <c:pt idx="8627">
                  <c:v>44789.526484664355</c:v>
                </c:pt>
                <c:pt idx="8628">
                  <c:v>44789.595154155089</c:v>
                </c:pt>
                <c:pt idx="8629">
                  <c:v>44789.663824050927</c:v>
                </c:pt>
                <c:pt idx="8630">
                  <c:v>44789.732493842595</c:v>
                </c:pt>
                <c:pt idx="8631">
                  <c:v>44789.801163576391</c:v>
                </c:pt>
                <c:pt idx="8632">
                  <c:v>44789.869834120371</c:v>
                </c:pt>
                <c:pt idx="8633">
                  <c:v>44789.938504351849</c:v>
                </c:pt>
                <c:pt idx="8634">
                  <c:v>44790.007174444443</c:v>
                </c:pt>
                <c:pt idx="8635">
                  <c:v>44790.07584435185</c:v>
                </c:pt>
                <c:pt idx="8636">
                  <c:v>44790.144513854168</c:v>
                </c:pt>
                <c:pt idx="8637">
                  <c:v>44790.213183993059</c:v>
                </c:pt>
                <c:pt idx="8638">
                  <c:v>44790.281854479166</c:v>
                </c:pt>
                <c:pt idx="8639">
                  <c:v>44790.35052547454</c:v>
                </c:pt>
                <c:pt idx="8640">
                  <c:v>44790.419195925926</c:v>
                </c:pt>
                <c:pt idx="8641">
                  <c:v>44790.4878659838</c:v>
                </c:pt>
                <c:pt idx="8642">
                  <c:v>44790.556535821757</c:v>
                </c:pt>
                <c:pt idx="8643">
                  <c:v>44790.625205578704</c:v>
                </c:pt>
                <c:pt idx="8644">
                  <c:v>44790.693875416669</c:v>
                </c:pt>
                <c:pt idx="8645">
                  <c:v>44790.762544965277</c:v>
                </c:pt>
                <c:pt idx="8646">
                  <c:v>44790.831215127313</c:v>
                </c:pt>
                <c:pt idx="8647">
                  <c:v>44790.899885567131</c:v>
                </c:pt>
                <c:pt idx="8648">
                  <c:v>44790.968555624997</c:v>
                </c:pt>
                <c:pt idx="8649">
                  <c:v>44791.037225624998</c:v>
                </c:pt>
                <c:pt idx="8650">
                  <c:v>44791.105895173612</c:v>
                </c:pt>
                <c:pt idx="8651">
                  <c:v>44791.174565034722</c:v>
                </c:pt>
                <c:pt idx="8652">
                  <c:v>44791.24323547454</c:v>
                </c:pt>
                <c:pt idx="8653">
                  <c:v>44791.311906261573</c:v>
                </c:pt>
                <c:pt idx="8654">
                  <c:v>44791.380577164353</c:v>
                </c:pt>
                <c:pt idx="8655">
                  <c:v>44791.449247488425</c:v>
                </c:pt>
                <c:pt idx="8656">
                  <c:v>44791.517917407407</c:v>
                </c:pt>
                <c:pt idx="8657">
                  <c:v>44791.586587233796</c:v>
                </c:pt>
                <c:pt idx="8658">
                  <c:v>44791.65525708333</c:v>
                </c:pt>
                <c:pt idx="8659">
                  <c:v>44791.72392689815</c:v>
                </c:pt>
                <c:pt idx="8660">
                  <c:v>44791.792596493055</c:v>
                </c:pt>
                <c:pt idx="8661">
                  <c:v>44791.861266932872</c:v>
                </c:pt>
                <c:pt idx="8662">
                  <c:v>44791.929937175926</c:v>
                </c:pt>
                <c:pt idx="8663">
                  <c:v>44791.998607268521</c:v>
                </c:pt>
                <c:pt idx="8664">
                  <c:v>44792.067277222224</c:v>
                </c:pt>
                <c:pt idx="8665">
                  <c:v>44792.135946608796</c:v>
                </c:pt>
                <c:pt idx="8666">
                  <c:v>44792.204616620373</c:v>
                </c:pt>
                <c:pt idx="8667">
                  <c:v>44792.273287060183</c:v>
                </c:pt>
                <c:pt idx="8668">
                  <c:v>44792.34195804398</c:v>
                </c:pt>
                <c:pt idx="8669">
                  <c:v>44792.410628541664</c:v>
                </c:pt>
                <c:pt idx="8670">
                  <c:v>44792.479298599537</c:v>
                </c:pt>
                <c:pt idx="8671">
                  <c:v>44792.547968391205</c:v>
                </c:pt>
                <c:pt idx="8672">
                  <c:v>44792.616638101848</c:v>
                </c:pt>
                <c:pt idx="8673">
                  <c:v>44792.685307870372</c:v>
                </c:pt>
                <c:pt idx="8674">
                  <c:v>44792.75397740741</c:v>
                </c:pt>
                <c:pt idx="8675">
                  <c:v>44792.82264741898</c:v>
                </c:pt>
                <c:pt idx="8676">
                  <c:v>44792.891317858797</c:v>
                </c:pt>
                <c:pt idx="8677">
                  <c:v>44792.959987881943</c:v>
                </c:pt>
                <c:pt idx="8678">
                  <c:v>44793.028657824078</c:v>
                </c:pt>
                <c:pt idx="8679">
                  <c:v>44793.097327407406</c:v>
                </c:pt>
                <c:pt idx="8680">
                  <c:v>44793.165997141201</c:v>
                </c:pt>
                <c:pt idx="8681">
                  <c:v>44793.234667476849</c:v>
                </c:pt>
                <c:pt idx="8682">
                  <c:v>44793.303338078702</c:v>
                </c:pt>
                <c:pt idx="8683">
                  <c:v>44793.372008969905</c:v>
                </c:pt>
                <c:pt idx="8684">
                  <c:v>44793.440679282408</c:v>
                </c:pt>
                <c:pt idx="8685">
                  <c:v>44793.509349178239</c:v>
                </c:pt>
                <c:pt idx="8686">
                  <c:v>44793.578018993052</c:v>
                </c:pt>
                <c:pt idx="8687">
                  <c:v>44793.646688773151</c:v>
                </c:pt>
                <c:pt idx="8688">
                  <c:v>44793.715358576388</c:v>
                </c:pt>
                <c:pt idx="8689">
                  <c:v>44793.78402806713</c:v>
                </c:pt>
                <c:pt idx="8690">
                  <c:v>44793.852698391202</c:v>
                </c:pt>
                <c:pt idx="8691">
                  <c:v>44793.921368634263</c:v>
                </c:pt>
                <c:pt idx="8692">
                  <c:v>44793.990038692129</c:v>
                </c:pt>
                <c:pt idx="8693">
                  <c:v>44794.058708657409</c:v>
                </c:pt>
                <c:pt idx="8694">
                  <c:v>44794.127377997684</c:v>
                </c:pt>
                <c:pt idx="8695">
                  <c:v>44794.196047916666</c:v>
                </c:pt>
                <c:pt idx="8696">
                  <c:v>44794.264718321756</c:v>
                </c:pt>
                <c:pt idx="8697">
                  <c:v>44794.333389259256</c:v>
                </c:pt>
                <c:pt idx="8698">
                  <c:v>44794.402059837965</c:v>
                </c:pt>
                <c:pt idx="8699">
                  <c:v>44794.470729930559</c:v>
                </c:pt>
                <c:pt idx="8700">
                  <c:v>44794.539399699075</c:v>
                </c:pt>
                <c:pt idx="8701">
                  <c:v>44794.608069374997</c:v>
                </c:pt>
                <c:pt idx="8702">
                  <c:v>44794.676739097224</c:v>
                </c:pt>
                <c:pt idx="8703">
                  <c:v>44794.745408645831</c:v>
                </c:pt>
                <c:pt idx="8704">
                  <c:v>44794.814078483796</c:v>
                </c:pt>
                <c:pt idx="8705">
                  <c:v>44794.882748923614</c:v>
                </c:pt>
                <c:pt idx="8706">
                  <c:v>44794.951418946759</c:v>
                </c:pt>
                <c:pt idx="8707">
                  <c:v>44795.02008884259</c:v>
                </c:pt>
                <c:pt idx="8708">
                  <c:v>44795.088758472222</c:v>
                </c:pt>
                <c:pt idx="8709">
                  <c:v>44795.157428043982</c:v>
                </c:pt>
                <c:pt idx="8710">
                  <c:v>44795.22609822917</c:v>
                </c:pt>
                <c:pt idx="8711">
                  <c:v>44795.294768680556</c:v>
                </c:pt>
                <c:pt idx="8712">
                  <c:v>44795.363439537039</c:v>
                </c:pt>
                <c:pt idx="8713">
                  <c:v>44795.432109814814</c:v>
                </c:pt>
                <c:pt idx="8714">
                  <c:v>44795.500779699076</c:v>
                </c:pt>
                <c:pt idx="8715">
                  <c:v>44795.569449456016</c:v>
                </c:pt>
                <c:pt idx="8716">
                  <c:v>44795.63811915509</c:v>
                </c:pt>
                <c:pt idx="8717">
                  <c:v>44795.706788912037</c:v>
                </c:pt>
                <c:pt idx="8718">
                  <c:v>44795.77545833333</c:v>
                </c:pt>
                <c:pt idx="8719">
                  <c:v>44795.844128518518</c:v>
                </c:pt>
                <c:pt idx="8720">
                  <c:v>44795.912798761572</c:v>
                </c:pt>
                <c:pt idx="8721">
                  <c:v>44795.981468749997</c:v>
                </c:pt>
                <c:pt idx="8722">
                  <c:v>44796.050138668979</c:v>
                </c:pt>
                <c:pt idx="8723">
                  <c:v>44796.118807997686</c:v>
                </c:pt>
                <c:pt idx="8724">
                  <c:v>44796.187477824074</c:v>
                </c:pt>
                <c:pt idx="8725">
                  <c:v>44796.256148194443</c:v>
                </c:pt>
                <c:pt idx="8726">
                  <c:v>44796.324819016205</c:v>
                </c:pt>
                <c:pt idx="8727">
                  <c:v>44796.3934896875</c:v>
                </c:pt>
                <c:pt idx="8728">
                  <c:v>44796.462159814815</c:v>
                </c:pt>
                <c:pt idx="8729">
                  <c:v>44796.530829560186</c:v>
                </c:pt>
                <c:pt idx="8730">
                  <c:v>44796.599499212964</c:v>
                </c:pt>
                <c:pt idx="8731">
                  <c:v>44796.668168923614</c:v>
                </c:pt>
                <c:pt idx="8732">
                  <c:v>44796.736838506942</c:v>
                </c:pt>
                <c:pt idx="8733">
                  <c:v>44796.805508148151</c:v>
                </c:pt>
                <c:pt idx="8734">
                  <c:v>44796.874178530095</c:v>
                </c:pt>
                <c:pt idx="8735">
                  <c:v>44796.942848576386</c:v>
                </c:pt>
                <c:pt idx="8736">
                  <c:v>44797.011518472224</c:v>
                </c:pt>
                <c:pt idx="8737">
                  <c:v>44797.080188159722</c:v>
                </c:pt>
                <c:pt idx="8738">
                  <c:v>44797.14885755787</c:v>
                </c:pt>
                <c:pt idx="8739">
                  <c:v>44797.217527581015</c:v>
                </c:pt>
                <c:pt idx="8740">
                  <c:v>44797.28619791667</c:v>
                </c:pt>
                <c:pt idx="8741">
                  <c:v>44797.354868738425</c:v>
                </c:pt>
                <c:pt idx="8742">
                  <c:v>44797.423538993055</c:v>
                </c:pt>
                <c:pt idx="8743">
                  <c:v>44797.49220886574</c:v>
                </c:pt>
                <c:pt idx="8744">
                  <c:v>44797.560878553239</c:v>
                </c:pt>
                <c:pt idx="8745">
                  <c:v>44797.629548159719</c:v>
                </c:pt>
                <c:pt idx="8746">
                  <c:v>44797.698217847224</c:v>
                </c:pt>
                <c:pt idx="8747">
                  <c:v>44797.766887210651</c:v>
                </c:pt>
                <c:pt idx="8748">
                  <c:v>44797.835557268518</c:v>
                </c:pt>
                <c:pt idx="8749">
                  <c:v>44797.904227523148</c:v>
                </c:pt>
                <c:pt idx="8750">
                  <c:v>44797.972897418978</c:v>
                </c:pt>
                <c:pt idx="8751">
                  <c:v>44798.041567268519</c:v>
                </c:pt>
                <c:pt idx="8752">
                  <c:v>44798.11023662037</c:v>
                </c:pt>
                <c:pt idx="8753">
                  <c:v>44798.178906354166</c:v>
                </c:pt>
                <c:pt idx="8754">
                  <c:v>44798.247576655092</c:v>
                </c:pt>
                <c:pt idx="8755">
                  <c:v>44798.316247337963</c:v>
                </c:pt>
                <c:pt idx="8756">
                  <c:v>44798.384918055555</c:v>
                </c:pt>
                <c:pt idx="8757">
                  <c:v>44798.453588182871</c:v>
                </c:pt>
                <c:pt idx="8758">
                  <c:v>44798.522257928242</c:v>
                </c:pt>
                <c:pt idx="8759">
                  <c:v>44798.590927569443</c:v>
                </c:pt>
                <c:pt idx="8760">
                  <c:v>44798.659597256941</c:v>
                </c:pt>
                <c:pt idx="8761">
                  <c:v>44798.728266874998</c:v>
                </c:pt>
                <c:pt idx="8762">
                  <c:v>44798.796936354163</c:v>
                </c:pt>
                <c:pt idx="8763">
                  <c:v>44798.86560665509</c:v>
                </c:pt>
                <c:pt idx="8764">
                  <c:v>44798.934276712964</c:v>
                </c:pt>
                <c:pt idx="8765">
                  <c:v>44799.002946631947</c:v>
                </c:pt>
                <c:pt idx="8766">
                  <c:v>44799.071616377318</c:v>
                </c:pt>
                <c:pt idx="8767">
                  <c:v>44799.140285624999</c:v>
                </c:pt>
                <c:pt idx="8768">
                  <c:v>44799.208955520837</c:v>
                </c:pt>
                <c:pt idx="8769">
                  <c:v>44799.277625787036</c:v>
                </c:pt>
                <c:pt idx="8770">
                  <c:v>44799.346296597221</c:v>
                </c:pt>
                <c:pt idx="8771">
                  <c:v>44799.414966875003</c:v>
                </c:pt>
                <c:pt idx="8772">
                  <c:v>44799.483636747682</c:v>
                </c:pt>
                <c:pt idx="8773">
                  <c:v>44799.552306377314</c:v>
                </c:pt>
                <c:pt idx="8774">
                  <c:v>44799.620975925929</c:v>
                </c:pt>
                <c:pt idx="8775">
                  <c:v>44799.689645543978</c:v>
                </c:pt>
                <c:pt idx="8776">
                  <c:v>44799.758314895837</c:v>
                </c:pt>
                <c:pt idx="8777">
                  <c:v>44799.826984803243</c:v>
                </c:pt>
                <c:pt idx="8778">
                  <c:v>44799.895655069442</c:v>
                </c:pt>
                <c:pt idx="8779">
                  <c:v>44799.964324907407</c:v>
                </c:pt>
                <c:pt idx="8780">
                  <c:v>44800.032994699075</c:v>
                </c:pt>
                <c:pt idx="8781">
                  <c:v>44800.101664085647</c:v>
                </c:pt>
                <c:pt idx="8782">
                  <c:v>44800.170333703703</c:v>
                </c:pt>
                <c:pt idx="8783">
                  <c:v>44800.239003912036</c:v>
                </c:pt>
                <c:pt idx="8784">
                  <c:v>44800.307674421296</c:v>
                </c:pt>
                <c:pt idx="8785">
                  <c:v>44800.376345150464</c:v>
                </c:pt>
                <c:pt idx="8786">
                  <c:v>44800.445015277779</c:v>
                </c:pt>
                <c:pt idx="8787">
                  <c:v>44800.513685011574</c:v>
                </c:pt>
                <c:pt idx="8788">
                  <c:v>44800.582354652775</c:v>
                </c:pt>
                <c:pt idx="8789">
                  <c:v>44800.651024293984</c:v>
                </c:pt>
                <c:pt idx="8790">
                  <c:v>44800.719693923609</c:v>
                </c:pt>
                <c:pt idx="8791">
                  <c:v>44800.78836327546</c:v>
                </c:pt>
                <c:pt idx="8792">
                  <c:v>44800.857033472224</c:v>
                </c:pt>
                <c:pt idx="8793">
                  <c:v>44800.925703541667</c:v>
                </c:pt>
                <c:pt idx="8794">
                  <c:v>44800.994373449073</c:v>
                </c:pt>
                <c:pt idx="8795">
                  <c:v>44801.063043229165</c:v>
                </c:pt>
                <c:pt idx="8796">
                  <c:v>44801.131712407405</c:v>
                </c:pt>
                <c:pt idx="8797">
                  <c:v>44801.200382187497</c:v>
                </c:pt>
                <c:pt idx="8798">
                  <c:v>44801.269052430558</c:v>
                </c:pt>
                <c:pt idx="8799">
                  <c:v>44801.337723217592</c:v>
                </c:pt>
                <c:pt idx="8800">
                  <c:v>44801.406393576392</c:v>
                </c:pt>
                <c:pt idx="8801">
                  <c:v>44801.475063472222</c:v>
                </c:pt>
                <c:pt idx="8802">
                  <c:v>44801.543733067127</c:v>
                </c:pt>
                <c:pt idx="8803">
                  <c:v>44801.61240258102</c:v>
                </c:pt>
                <c:pt idx="8804">
                  <c:v>44801.681072141204</c:v>
                </c:pt>
                <c:pt idx="8805">
                  <c:v>44801.749741504631</c:v>
                </c:pt>
                <c:pt idx="8806">
                  <c:v>44801.818411250002</c:v>
                </c:pt>
                <c:pt idx="8807">
                  <c:v>44801.887081504632</c:v>
                </c:pt>
                <c:pt idx="8808">
                  <c:v>44801.955751354166</c:v>
                </c:pt>
                <c:pt idx="8809">
                  <c:v>44802.024421087961</c:v>
                </c:pt>
                <c:pt idx="8810">
                  <c:v>44802.093090509261</c:v>
                </c:pt>
                <c:pt idx="8811">
                  <c:v>44802.161759988427</c:v>
                </c:pt>
                <c:pt idx="8812">
                  <c:v>44802.230430069445</c:v>
                </c:pt>
                <c:pt idx="8813">
                  <c:v>44802.299100416669</c:v>
                </c:pt>
                <c:pt idx="8814">
                  <c:v>44802.367771111109</c:v>
                </c:pt>
                <c:pt idx="8815">
                  <c:v>44802.436441226855</c:v>
                </c:pt>
                <c:pt idx="8816">
                  <c:v>44802.505110937498</c:v>
                </c:pt>
                <c:pt idx="8817">
                  <c:v>44802.573780555555</c:v>
                </c:pt>
                <c:pt idx="8818">
                  <c:v>44802.642450104169</c:v>
                </c:pt>
                <c:pt idx="8819">
                  <c:v>44802.71111971065</c:v>
                </c:pt>
                <c:pt idx="8820">
                  <c:v>44802.779788981483</c:v>
                </c:pt>
                <c:pt idx="8821">
                  <c:v>44802.848459050925</c:v>
                </c:pt>
                <c:pt idx="8822">
                  <c:v>44802.917129120367</c:v>
                </c:pt>
                <c:pt idx="8823">
                  <c:v>44802.985798958332</c:v>
                </c:pt>
                <c:pt idx="8824">
                  <c:v>44803.054468726848</c:v>
                </c:pt>
                <c:pt idx="8825">
                  <c:v>44803.123137881943</c:v>
                </c:pt>
                <c:pt idx="8826">
                  <c:v>44803.191807569441</c:v>
                </c:pt>
                <c:pt idx="8827">
                  <c:v>44803.260477777774</c:v>
                </c:pt>
                <c:pt idx="8828">
                  <c:v>44803.329148483797</c:v>
                </c:pt>
                <c:pt idx="8829">
                  <c:v>44803.397818935184</c:v>
                </c:pt>
                <c:pt idx="8830">
                  <c:v>44803.466488865743</c:v>
                </c:pt>
                <c:pt idx="8831">
                  <c:v>44803.535158437502</c:v>
                </c:pt>
                <c:pt idx="8832">
                  <c:v>44803.603827905092</c:v>
                </c:pt>
                <c:pt idx="8833">
                  <c:v>44803.67249744213</c:v>
                </c:pt>
                <c:pt idx="8834">
                  <c:v>44803.741166828702</c:v>
                </c:pt>
                <c:pt idx="8835">
                  <c:v>44803.809836377317</c:v>
                </c:pt>
                <c:pt idx="8836">
                  <c:v>44803.878506608795</c:v>
                </c:pt>
                <c:pt idx="8837">
                  <c:v>44803.947176469905</c:v>
                </c:pt>
                <c:pt idx="8838">
                  <c:v>44804.015846180555</c:v>
                </c:pt>
                <c:pt idx="8839">
                  <c:v>44804.084515648145</c:v>
                </c:pt>
                <c:pt idx="8840">
                  <c:v>44804.15318494213</c:v>
                </c:pt>
                <c:pt idx="8841">
                  <c:v>44804.221854872689</c:v>
                </c:pt>
                <c:pt idx="8842">
                  <c:v>44804.290525069446</c:v>
                </c:pt>
                <c:pt idx="8843">
                  <c:v>44804.359195717596</c:v>
                </c:pt>
                <c:pt idx="8844">
                  <c:v>44804.427865798614</c:v>
                </c:pt>
                <c:pt idx="8845">
                  <c:v>44804.496535486112</c:v>
                </c:pt>
                <c:pt idx="8846">
                  <c:v>44804.565205023151</c:v>
                </c:pt>
                <c:pt idx="8847">
                  <c:v>44804.633874490741</c:v>
                </c:pt>
                <c:pt idx="8848">
                  <c:v>44804.702544016203</c:v>
                </c:pt>
                <c:pt idx="8849">
                  <c:v>44804.771213217595</c:v>
                </c:pt>
                <c:pt idx="8850">
                  <c:v>44804.839883159722</c:v>
                </c:pt>
                <c:pt idx="8851">
                  <c:v>44804.90855320602</c:v>
                </c:pt>
                <c:pt idx="8852">
                  <c:v>44804.97722296296</c:v>
                </c:pt>
                <c:pt idx="8853">
                  <c:v>44805.045892662034</c:v>
                </c:pt>
                <c:pt idx="8854">
                  <c:v>44805.114561805553</c:v>
                </c:pt>
                <c:pt idx="8855">
                  <c:v>44805.183231400464</c:v>
                </c:pt>
                <c:pt idx="8856">
                  <c:v>44805.251901550924</c:v>
                </c:pt>
                <c:pt idx="8857">
                  <c:v>44805.320572118057</c:v>
                </c:pt>
                <c:pt idx="8858">
                  <c:v>44805.389242627316</c:v>
                </c:pt>
                <c:pt idx="8859">
                  <c:v>44805.457912557868</c:v>
                </c:pt>
                <c:pt idx="8860">
                  <c:v>44805.526582106482</c:v>
                </c:pt>
                <c:pt idx="8861">
                  <c:v>44805.595251562503</c:v>
                </c:pt>
                <c:pt idx="8862">
                  <c:v>44805.663921064814</c:v>
                </c:pt>
                <c:pt idx="8863">
                  <c:v>44805.732590474538</c:v>
                </c:pt>
                <c:pt idx="8864">
                  <c:v>44805.801259837965</c:v>
                </c:pt>
                <c:pt idx="8865">
                  <c:v>44805.869929988425</c:v>
                </c:pt>
                <c:pt idx="8866">
                  <c:v>44805.938599849535</c:v>
                </c:pt>
                <c:pt idx="8867">
                  <c:v>44806.007269548609</c:v>
                </c:pt>
                <c:pt idx="8868">
                  <c:v>44806.075939074071</c:v>
                </c:pt>
                <c:pt idx="8869">
                  <c:v>44806.144608194445</c:v>
                </c:pt>
                <c:pt idx="8870">
                  <c:v>44806.213277939816</c:v>
                </c:pt>
                <c:pt idx="8871">
                  <c:v>44806.281948043979</c:v>
                </c:pt>
                <c:pt idx="8872">
                  <c:v>44806.350618657409</c:v>
                </c:pt>
                <c:pt idx="8873">
                  <c:v>44806.419288715275</c:v>
                </c:pt>
                <c:pt idx="8874">
                  <c:v>44806.487958379628</c:v>
                </c:pt>
                <c:pt idx="8875">
                  <c:v>44806.556627835649</c:v>
                </c:pt>
                <c:pt idx="8876">
                  <c:v>44806.625297210645</c:v>
                </c:pt>
                <c:pt idx="8877">
                  <c:v>44806.69396665509</c:v>
                </c:pt>
                <c:pt idx="8878">
                  <c:v>44806.76263582176</c:v>
                </c:pt>
                <c:pt idx="8879">
                  <c:v>44806.831305601852</c:v>
                </c:pt>
                <c:pt idx="8880">
                  <c:v>44806.89997564815</c:v>
                </c:pt>
                <c:pt idx="8881">
                  <c:v>44806.968645312503</c:v>
                </c:pt>
                <c:pt idx="8882">
                  <c:v>44807.037314918984</c:v>
                </c:pt>
                <c:pt idx="8883">
                  <c:v>44807.105984074071</c:v>
                </c:pt>
                <c:pt idx="8884">
                  <c:v>44807.174653553244</c:v>
                </c:pt>
                <c:pt idx="8885">
                  <c:v>44807.243323599534</c:v>
                </c:pt>
                <c:pt idx="8886">
                  <c:v>44807.311993993055</c:v>
                </c:pt>
                <c:pt idx="8887">
                  <c:v>44807.38066451389</c:v>
                </c:pt>
                <c:pt idx="8888">
                  <c:v>44807.449334444442</c:v>
                </c:pt>
                <c:pt idx="8889">
                  <c:v>44807.518003958336</c:v>
                </c:pt>
                <c:pt idx="8890">
                  <c:v>44807.58667340278</c:v>
                </c:pt>
                <c:pt idx="8891">
                  <c:v>44807.655342858794</c:v>
                </c:pt>
                <c:pt idx="8892">
                  <c:v>44807.724012268518</c:v>
                </c:pt>
                <c:pt idx="8893">
                  <c:v>44807.792681469909</c:v>
                </c:pt>
                <c:pt idx="8894">
                  <c:v>44807.861351516207</c:v>
                </c:pt>
                <c:pt idx="8895">
                  <c:v>44807.930021365741</c:v>
                </c:pt>
                <c:pt idx="8896">
                  <c:v>44807.998691064815</c:v>
                </c:pt>
                <c:pt idx="8897">
                  <c:v>44808.067360613422</c:v>
                </c:pt>
                <c:pt idx="8898">
                  <c:v>44808.136029606481</c:v>
                </c:pt>
                <c:pt idx="8899">
                  <c:v>44808.204699224538</c:v>
                </c:pt>
                <c:pt idx="8900">
                  <c:v>44808.273369259259</c:v>
                </c:pt>
                <c:pt idx="8901">
                  <c:v>44808.34203983796</c:v>
                </c:pt>
                <c:pt idx="8902">
                  <c:v>44808.410709942131</c:v>
                </c:pt>
                <c:pt idx="8903">
                  <c:v>44808.479379606484</c:v>
                </c:pt>
                <c:pt idx="8904">
                  <c:v>44808.548048993056</c:v>
                </c:pt>
                <c:pt idx="8905">
                  <c:v>44808.61671829861</c:v>
                </c:pt>
                <c:pt idx="8906">
                  <c:v>44808.685387662037</c:v>
                </c:pt>
                <c:pt idx="8907">
                  <c:v>44808.754056805556</c:v>
                </c:pt>
                <c:pt idx="8908">
                  <c:v>44808.822726412036</c:v>
                </c:pt>
                <c:pt idx="8909">
                  <c:v>44808.891396458333</c:v>
                </c:pt>
                <c:pt idx="8910">
                  <c:v>44808.96006607639</c:v>
                </c:pt>
                <c:pt idx="8911">
                  <c:v>44809.028735601853</c:v>
                </c:pt>
                <c:pt idx="8912">
                  <c:v>44809.097404791668</c:v>
                </c:pt>
                <c:pt idx="8913">
                  <c:v>44809.166074120367</c:v>
                </c:pt>
                <c:pt idx="8914">
                  <c:v>44809.23474403935</c:v>
                </c:pt>
                <c:pt idx="8915">
                  <c:v>44809.303414247683</c:v>
                </c:pt>
                <c:pt idx="8916">
                  <c:v>44809.372084733797</c:v>
                </c:pt>
                <c:pt idx="8917">
                  <c:v>44809.440754629628</c:v>
                </c:pt>
                <c:pt idx="8918">
                  <c:v>44809.509424131946</c:v>
                </c:pt>
                <c:pt idx="8919">
                  <c:v>44809.578093530094</c:v>
                </c:pt>
                <c:pt idx="8920">
                  <c:v>44809.646762905089</c:v>
                </c:pt>
                <c:pt idx="8921">
                  <c:v>44809.715432303237</c:v>
                </c:pt>
                <c:pt idx="8922">
                  <c:v>44809.784101377314</c:v>
                </c:pt>
                <c:pt idx="8923">
                  <c:v>44809.852771284721</c:v>
                </c:pt>
                <c:pt idx="8924">
                  <c:v>44809.921441122686</c:v>
                </c:pt>
                <c:pt idx="8925">
                  <c:v>44809.990110775463</c:v>
                </c:pt>
                <c:pt idx="8926">
                  <c:v>44810.058780324071</c:v>
                </c:pt>
                <c:pt idx="8927">
                  <c:v>44810.127449259257</c:v>
                </c:pt>
                <c:pt idx="8928">
                  <c:v>44810.196118761574</c:v>
                </c:pt>
                <c:pt idx="8929">
                  <c:v>44810.264788761575</c:v>
                </c:pt>
                <c:pt idx="8930">
                  <c:v>44810.33345928241</c:v>
                </c:pt>
                <c:pt idx="8931">
                  <c:v>44810.402129456015</c:v>
                </c:pt>
                <c:pt idx="8932">
                  <c:v>44810.470799131945</c:v>
                </c:pt>
                <c:pt idx="8933">
                  <c:v>44810.539468483796</c:v>
                </c:pt>
                <c:pt idx="8934">
                  <c:v>44810.608137743053</c:v>
                </c:pt>
                <c:pt idx="8935">
                  <c:v>44810.676807060183</c:v>
                </c:pt>
                <c:pt idx="8936">
                  <c:v>44810.745476192133</c:v>
                </c:pt>
                <c:pt idx="8937">
                  <c:v>44810.814145613425</c:v>
                </c:pt>
                <c:pt idx="8938">
                  <c:v>44810.882815636571</c:v>
                </c:pt>
                <c:pt idx="8939">
                  <c:v>44810.951485243058</c:v>
                </c:pt>
                <c:pt idx="8940">
                  <c:v>44811.020154722224</c:v>
                </c:pt>
                <c:pt idx="8941">
                  <c:v>44811.08882394676</c:v>
                </c:pt>
                <c:pt idx="8942">
                  <c:v>44811.157493090279</c:v>
                </c:pt>
                <c:pt idx="8943">
                  <c:v>44811.226162858795</c:v>
                </c:pt>
                <c:pt idx="8944">
                  <c:v>44811.294832893516</c:v>
                </c:pt>
                <c:pt idx="8945">
                  <c:v>44811.363503333334</c:v>
                </c:pt>
                <c:pt idx="8946">
                  <c:v>44811.432173194444</c:v>
                </c:pt>
                <c:pt idx="8947">
                  <c:v>44811.500842662041</c:v>
                </c:pt>
                <c:pt idx="8948">
                  <c:v>44811.569512002316</c:v>
                </c:pt>
                <c:pt idx="8949">
                  <c:v>44811.638181273149</c:v>
                </c:pt>
                <c:pt idx="8950">
                  <c:v>44811.706850613424</c:v>
                </c:pt>
                <c:pt idx="8951">
                  <c:v>44811.775519618059</c:v>
                </c:pt>
                <c:pt idx="8952">
                  <c:v>44811.844189374999</c:v>
                </c:pt>
                <c:pt idx="8953">
                  <c:v>44811.912859201388</c:v>
                </c:pt>
                <c:pt idx="8954">
                  <c:v>44811.981528773147</c:v>
                </c:pt>
                <c:pt idx="8955">
                  <c:v>44812.050198263889</c:v>
                </c:pt>
                <c:pt idx="8956">
                  <c:v>44812.118867175923</c:v>
                </c:pt>
                <c:pt idx="8957">
                  <c:v>44812.187536585647</c:v>
                </c:pt>
                <c:pt idx="8958">
                  <c:v>44812.25620653935</c:v>
                </c:pt>
                <c:pt idx="8959">
                  <c:v>44812.324876944447</c:v>
                </c:pt>
                <c:pt idx="8960">
                  <c:v>44812.393547187501</c:v>
                </c:pt>
                <c:pt idx="8961">
                  <c:v>44812.462216886575</c:v>
                </c:pt>
                <c:pt idx="8962">
                  <c:v>44812.530886215274</c:v>
                </c:pt>
                <c:pt idx="8963">
                  <c:v>44812.599555439818</c:v>
                </c:pt>
                <c:pt idx="8964">
                  <c:v>44812.66822472222</c:v>
                </c:pt>
                <c:pt idx="8965">
                  <c:v>44812.73689388889</c:v>
                </c:pt>
                <c:pt idx="8966">
                  <c:v>44812.805563101851</c:v>
                </c:pt>
                <c:pt idx="8967">
                  <c:v>44812.87423306713</c:v>
                </c:pt>
                <c:pt idx="8968">
                  <c:v>44812.942902685187</c:v>
                </c:pt>
                <c:pt idx="8969">
                  <c:v>44813.011572164352</c:v>
                </c:pt>
                <c:pt idx="8970">
                  <c:v>44813.08024142361</c:v>
                </c:pt>
                <c:pt idx="8971">
                  <c:v>44813.148910393516</c:v>
                </c:pt>
                <c:pt idx="8972">
                  <c:v>44813.217579988428</c:v>
                </c:pt>
                <c:pt idx="8973">
                  <c:v>44813.286249895835</c:v>
                </c:pt>
                <c:pt idx="8974">
                  <c:v>44813.354920300924</c:v>
                </c:pt>
                <c:pt idx="8975">
                  <c:v>44813.423590127313</c:v>
                </c:pt>
                <c:pt idx="8976">
                  <c:v>44813.492259571758</c:v>
                </c:pt>
                <c:pt idx="8977">
                  <c:v>44813.560928831015</c:v>
                </c:pt>
                <c:pt idx="8978">
                  <c:v>44813.629598009262</c:v>
                </c:pt>
                <c:pt idx="8979">
                  <c:v>44813.698267268519</c:v>
                </c:pt>
                <c:pt idx="8980">
                  <c:v>44813.766936215281</c:v>
                </c:pt>
                <c:pt idx="8981">
                  <c:v>44813.835605844906</c:v>
                </c:pt>
                <c:pt idx="8982">
                  <c:v>44813.904275659719</c:v>
                </c:pt>
                <c:pt idx="8983">
                  <c:v>44813.972945127316</c:v>
                </c:pt>
                <c:pt idx="8984">
                  <c:v>44814.041614560185</c:v>
                </c:pt>
                <c:pt idx="8985">
                  <c:v>44814.110283472219</c:v>
                </c:pt>
                <c:pt idx="8986">
                  <c:v>44814.17895277778</c:v>
                </c:pt>
                <c:pt idx="8987">
                  <c:v>44814.247622650466</c:v>
                </c:pt>
                <c:pt idx="8988">
                  <c:v>44814.31629289352</c:v>
                </c:pt>
                <c:pt idx="8989">
                  <c:v>44814.384963182871</c:v>
                </c:pt>
                <c:pt idx="8990">
                  <c:v>44814.453632893521</c:v>
                </c:pt>
                <c:pt idx="8991">
                  <c:v>44814.522302199075</c:v>
                </c:pt>
                <c:pt idx="8992">
                  <c:v>44814.590971412035</c:v>
                </c:pt>
                <c:pt idx="8993">
                  <c:v>44814.659640659724</c:v>
                </c:pt>
                <c:pt idx="8994">
                  <c:v>44814.728309849539</c:v>
                </c:pt>
                <c:pt idx="8995">
                  <c:v>44814.796978900464</c:v>
                </c:pt>
                <c:pt idx="8996">
                  <c:v>44814.865648761574</c:v>
                </c:pt>
                <c:pt idx="8997">
                  <c:v>44814.934318391206</c:v>
                </c:pt>
                <c:pt idx="8998">
                  <c:v>44815.002987870372</c:v>
                </c:pt>
                <c:pt idx="8999">
                  <c:v>44815.071657175926</c:v>
                </c:pt>
                <c:pt idx="9000">
                  <c:v>44815.140325995373</c:v>
                </c:pt>
                <c:pt idx="9001">
                  <c:v>44815.208995451387</c:v>
                </c:pt>
                <c:pt idx="9002">
                  <c:v>44815.277665277776</c:v>
                </c:pt>
                <c:pt idx="9003">
                  <c:v>44815.34633565972</c:v>
                </c:pt>
                <c:pt idx="9004">
                  <c:v>44815.415005497685</c:v>
                </c:pt>
                <c:pt idx="9005">
                  <c:v>44815.483674930554</c:v>
                </c:pt>
                <c:pt idx="9006">
                  <c:v>44815.55234412037</c:v>
                </c:pt>
                <c:pt idx="9007">
                  <c:v>44815.621013240743</c:v>
                </c:pt>
                <c:pt idx="9008">
                  <c:v>44815.689682407407</c:v>
                </c:pt>
                <c:pt idx="9009">
                  <c:v>44815.758351319448</c:v>
                </c:pt>
                <c:pt idx="9010">
                  <c:v>44815.827020798613</c:v>
                </c:pt>
                <c:pt idx="9011">
                  <c:v>44815.895690613426</c:v>
                </c:pt>
                <c:pt idx="9012">
                  <c:v>44815.96436002315</c:v>
                </c:pt>
                <c:pt idx="9013">
                  <c:v>44816.033029363425</c:v>
                </c:pt>
                <c:pt idx="9014">
                  <c:v>44816.101698298611</c:v>
                </c:pt>
                <c:pt idx="9015">
                  <c:v>44816.170367476851</c:v>
                </c:pt>
                <c:pt idx="9016">
                  <c:v>44816.239037245374</c:v>
                </c:pt>
                <c:pt idx="9017">
                  <c:v>44816.307707314816</c:v>
                </c:pt>
                <c:pt idx="9018">
                  <c:v>44816.376377592591</c:v>
                </c:pt>
                <c:pt idx="9019">
                  <c:v>44816.445047280089</c:v>
                </c:pt>
                <c:pt idx="9020">
                  <c:v>44816.513716562498</c:v>
                </c:pt>
                <c:pt idx="9021">
                  <c:v>44816.58238576389</c:v>
                </c:pt>
                <c:pt idx="9022">
                  <c:v>44816.651054942129</c:v>
                </c:pt>
                <c:pt idx="9023">
                  <c:v>44816.719724131945</c:v>
                </c:pt>
                <c:pt idx="9024">
                  <c:v>44816.78839303241</c:v>
                </c:pt>
                <c:pt idx="9025">
                  <c:v>44816.85706278935</c:v>
                </c:pt>
                <c:pt idx="9026">
                  <c:v>44816.925732407406</c:v>
                </c:pt>
                <c:pt idx="9027">
                  <c:v>44816.994401851851</c:v>
                </c:pt>
                <c:pt idx="9028">
                  <c:v>44817.063071180557</c:v>
                </c:pt>
                <c:pt idx="9029">
                  <c:v>44817.131739907411</c:v>
                </c:pt>
                <c:pt idx="9030">
                  <c:v>44817.200409236109</c:v>
                </c:pt>
                <c:pt idx="9031">
                  <c:v>44817.269079027777</c:v>
                </c:pt>
                <c:pt idx="9032">
                  <c:v>44817.337749351849</c:v>
                </c:pt>
                <c:pt idx="9033">
                  <c:v>44817.406419259256</c:v>
                </c:pt>
                <c:pt idx="9034">
                  <c:v>44817.475088703701</c:v>
                </c:pt>
                <c:pt idx="9035">
                  <c:v>44817.54375783565</c:v>
                </c:pt>
                <c:pt idx="9036">
                  <c:v>44817.612426886575</c:v>
                </c:pt>
                <c:pt idx="9037">
                  <c:v>44817.681095995373</c:v>
                </c:pt>
                <c:pt idx="9038">
                  <c:v>44817.749764895831</c:v>
                </c:pt>
                <c:pt idx="9039">
                  <c:v>44817.81843417824</c:v>
                </c:pt>
                <c:pt idx="9040">
                  <c:v>44817.887103981484</c:v>
                </c:pt>
                <c:pt idx="9041">
                  <c:v>44817.955773368056</c:v>
                </c:pt>
                <c:pt idx="9042">
                  <c:v>44818.024442638889</c:v>
                </c:pt>
                <c:pt idx="9043">
                  <c:v>44818.093111608796</c:v>
                </c:pt>
                <c:pt idx="9044">
                  <c:v>44818.161780613424</c:v>
                </c:pt>
                <c:pt idx="9045">
                  <c:v>44818.23045023148</c:v>
                </c:pt>
                <c:pt idx="9046">
                  <c:v>44818.299120115742</c:v>
                </c:pt>
                <c:pt idx="9047">
                  <c:v>44818.36779034722</c:v>
                </c:pt>
                <c:pt idx="9048">
                  <c:v>44818.436459988428</c:v>
                </c:pt>
                <c:pt idx="9049">
                  <c:v>44818.505129236109</c:v>
                </c:pt>
                <c:pt idx="9050">
                  <c:v>44818.573798379628</c:v>
                </c:pt>
                <c:pt idx="9051">
                  <c:v>44818.642467465281</c:v>
                </c:pt>
                <c:pt idx="9052">
                  <c:v>44818.711136597223</c:v>
                </c:pt>
                <c:pt idx="9053">
                  <c:v>44818.779805393518</c:v>
                </c:pt>
                <c:pt idx="9054">
                  <c:v>44818.848474999999</c:v>
                </c:pt>
                <c:pt idx="9055">
                  <c:v>44818.91714459491</c:v>
                </c:pt>
                <c:pt idx="9056">
                  <c:v>44818.98581395833</c:v>
                </c:pt>
                <c:pt idx="9057">
                  <c:v>44819.054483252316</c:v>
                </c:pt>
                <c:pt idx="9058">
                  <c:v>44819.123151932872</c:v>
                </c:pt>
                <c:pt idx="9059">
                  <c:v>44819.191821145832</c:v>
                </c:pt>
                <c:pt idx="9060">
                  <c:v>44819.260490879627</c:v>
                </c:pt>
                <c:pt idx="9061">
                  <c:v>44819.329161111113</c:v>
                </c:pt>
                <c:pt idx="9062">
                  <c:v>44819.397831087961</c:v>
                </c:pt>
                <c:pt idx="9063">
                  <c:v>44819.466500532406</c:v>
                </c:pt>
                <c:pt idx="9064">
                  <c:v>44819.535169629627</c:v>
                </c:pt>
                <c:pt idx="9065">
                  <c:v>44819.603838622686</c:v>
                </c:pt>
                <c:pt idx="9066">
                  <c:v>44819.672507673611</c:v>
                </c:pt>
                <c:pt idx="9067">
                  <c:v>44819.741176585645</c:v>
                </c:pt>
                <c:pt idx="9068">
                  <c:v>44819.809845648146</c:v>
                </c:pt>
                <c:pt idx="9069">
                  <c:v>44819.878515393517</c:v>
                </c:pt>
                <c:pt idx="9070">
                  <c:v>44819.94718476852</c:v>
                </c:pt>
                <c:pt idx="9071">
                  <c:v>44820.015853993056</c:v>
                </c:pt>
                <c:pt idx="9072">
                  <c:v>44820.084522986108</c:v>
                </c:pt>
                <c:pt idx="9073">
                  <c:v>44820.153191793979</c:v>
                </c:pt>
                <c:pt idx="9074">
                  <c:v>44820.221861226855</c:v>
                </c:pt>
                <c:pt idx="9075">
                  <c:v>44820.290530937498</c:v>
                </c:pt>
                <c:pt idx="9076">
                  <c:v>44820.35920111111</c:v>
                </c:pt>
                <c:pt idx="9077">
                  <c:v>44820.427870694446</c:v>
                </c:pt>
                <c:pt idx="9078">
                  <c:v>44820.49653989583</c:v>
                </c:pt>
                <c:pt idx="9079">
                  <c:v>44820.565208935186</c:v>
                </c:pt>
                <c:pt idx="9080">
                  <c:v>44820.633877916669</c:v>
                </c:pt>
                <c:pt idx="9081">
                  <c:v>44820.702546956018</c:v>
                </c:pt>
                <c:pt idx="9082">
                  <c:v>44820.771215671295</c:v>
                </c:pt>
                <c:pt idx="9083">
                  <c:v>44820.83988511574</c:v>
                </c:pt>
                <c:pt idx="9084">
                  <c:v>44820.908554675923</c:v>
                </c:pt>
                <c:pt idx="9085">
                  <c:v>44820.977223923612</c:v>
                </c:pt>
                <c:pt idx="9086">
                  <c:v>44821.045893136572</c:v>
                </c:pt>
                <c:pt idx="9087">
                  <c:v>44821.114561782408</c:v>
                </c:pt>
                <c:pt idx="9088">
                  <c:v>44821.183230879629</c:v>
                </c:pt>
                <c:pt idx="9089">
                  <c:v>44821.251900532407</c:v>
                </c:pt>
                <c:pt idx="9090">
                  <c:v>44821.320570601849</c:v>
                </c:pt>
                <c:pt idx="9091">
                  <c:v>44821.389240613425</c:v>
                </c:pt>
                <c:pt idx="9092">
                  <c:v>44821.457910046294</c:v>
                </c:pt>
                <c:pt idx="9093">
                  <c:v>44821.526579097219</c:v>
                </c:pt>
                <c:pt idx="9094">
                  <c:v>44821.595248055557</c:v>
                </c:pt>
                <c:pt idx="9095">
                  <c:v>44821.663917060185</c:v>
                </c:pt>
                <c:pt idx="9096">
                  <c:v>44821.732585972219</c:v>
                </c:pt>
                <c:pt idx="9097">
                  <c:v>44821.801254826387</c:v>
                </c:pt>
                <c:pt idx="9098">
                  <c:v>44821.869924479164</c:v>
                </c:pt>
                <c:pt idx="9099">
                  <c:v>44821.938593831015</c:v>
                </c:pt>
                <c:pt idx="9100">
                  <c:v>44822.007263043983</c:v>
                </c:pt>
                <c:pt idx="9101">
                  <c:v>44822.07593204861</c:v>
                </c:pt>
                <c:pt idx="9102">
                  <c:v>44822.144600671294</c:v>
                </c:pt>
                <c:pt idx="9103">
                  <c:v>44822.213269918982</c:v>
                </c:pt>
                <c:pt idx="9104">
                  <c:v>44822.281939513887</c:v>
                </c:pt>
                <c:pt idx="9105">
                  <c:v>44822.350609618057</c:v>
                </c:pt>
                <c:pt idx="9106">
                  <c:v>44822.419279178241</c:v>
                </c:pt>
                <c:pt idx="9107">
                  <c:v>44822.487948333335</c:v>
                </c:pt>
                <c:pt idx="9108">
                  <c:v>44822.55661728009</c:v>
                </c:pt>
                <c:pt idx="9109">
                  <c:v>44822.62528615741</c:v>
                </c:pt>
                <c:pt idx="9110">
                  <c:v>44822.69395508102</c:v>
                </c:pt>
                <c:pt idx="9111">
                  <c:v>44822.762624560186</c:v>
                </c:pt>
                <c:pt idx="9112">
                  <c:v>44822.831295208336</c:v>
                </c:pt>
                <c:pt idx="9113">
                  <c:v>44822.899966111108</c:v>
                </c:pt>
                <c:pt idx="9114">
                  <c:v>44822.96863664352</c:v>
                </c:pt>
                <c:pt idx="9115">
                  <c:v>44823.037307118058</c:v>
                </c:pt>
                <c:pt idx="9116">
                  <c:v>44823.105977129628</c:v>
                </c:pt>
                <c:pt idx="9117">
                  <c:v>44823.174647476852</c:v>
                </c:pt>
                <c:pt idx="9118">
                  <c:v>44823.243318379631</c:v>
                </c:pt>
                <c:pt idx="9119">
                  <c:v>44823.311989629627</c:v>
                </c:pt>
                <c:pt idx="9120">
                  <c:v>44823.380661006944</c:v>
                </c:pt>
                <c:pt idx="9121">
                  <c:v>44823.449331793985</c:v>
                </c:pt>
                <c:pt idx="9122">
                  <c:v>44823.518002175922</c:v>
                </c:pt>
                <c:pt idx="9123">
                  <c:v>44823.586672465281</c:v>
                </c:pt>
                <c:pt idx="9124">
                  <c:v>44823.655342789352</c:v>
                </c:pt>
                <c:pt idx="9125">
                  <c:v>44823.724013055558</c:v>
                </c:pt>
                <c:pt idx="9126">
                  <c:v>44823.792683113425</c:v>
                </c:pt>
                <c:pt idx="9127">
                  <c:v>44823.861354004628</c:v>
                </c:pt>
                <c:pt idx="9128">
                  <c:v>44823.930024710651</c:v>
                </c:pt>
                <c:pt idx="9129">
                  <c:v>44823.9986952662</c:v>
                </c:pt>
                <c:pt idx="9130">
                  <c:v>44824.067365671297</c:v>
                </c:pt>
                <c:pt idx="9131">
                  <c:v>44824.136035520831</c:v>
                </c:pt>
                <c:pt idx="9132">
                  <c:v>44824.204705995369</c:v>
                </c:pt>
                <c:pt idx="9133">
                  <c:v>44824.273376886573</c:v>
                </c:pt>
                <c:pt idx="9134">
                  <c:v>44824.342048321756</c:v>
                </c:pt>
                <c:pt idx="9135">
                  <c:v>44824.410719270832</c:v>
                </c:pt>
                <c:pt idx="9136">
                  <c:v>44824.479389791668</c:v>
                </c:pt>
                <c:pt idx="9137">
                  <c:v>44824.548060023146</c:v>
                </c:pt>
                <c:pt idx="9138">
                  <c:v>44824.616730185182</c:v>
                </c:pt>
                <c:pt idx="9139">
                  <c:v>44824.685400405091</c:v>
                </c:pt>
                <c:pt idx="9140">
                  <c:v>44824.754070381947</c:v>
                </c:pt>
                <c:pt idx="9141">
                  <c:v>44824.822740844909</c:v>
                </c:pt>
                <c:pt idx="9142">
                  <c:v>44824.891411736113</c:v>
                </c:pt>
                <c:pt idx="9143">
                  <c:v>44824.960082199075</c:v>
                </c:pt>
                <c:pt idx="9144">
                  <c:v>44825.02875258102</c:v>
                </c:pt>
                <c:pt idx="9145">
                  <c:v>44825.097422615741</c:v>
                </c:pt>
                <c:pt idx="9146">
                  <c:v>44825.166092789354</c:v>
                </c:pt>
                <c:pt idx="9147">
                  <c:v>44825.234763564818</c:v>
                </c:pt>
                <c:pt idx="9148">
                  <c:v>44825.303434606481</c:v>
                </c:pt>
                <c:pt idx="9149">
                  <c:v>44825.372105937502</c:v>
                </c:pt>
                <c:pt idx="9150">
                  <c:v>44825.440776689815</c:v>
                </c:pt>
                <c:pt idx="9151">
                  <c:v>44825.509447025463</c:v>
                </c:pt>
                <c:pt idx="9152">
                  <c:v>44825.578117280093</c:v>
                </c:pt>
                <c:pt idx="9153">
                  <c:v>44825.646787488426</c:v>
                </c:pt>
                <c:pt idx="9154">
                  <c:v>44825.71545773148</c:v>
                </c:pt>
                <c:pt idx="9155">
                  <c:v>44825.784127650462</c:v>
                </c:pt>
                <c:pt idx="9156">
                  <c:v>44825.852798402775</c:v>
                </c:pt>
                <c:pt idx="9157">
                  <c:v>44825.921469074077</c:v>
                </c:pt>
                <c:pt idx="9158">
                  <c:v>44825.990139571761</c:v>
                </c:pt>
                <c:pt idx="9159">
                  <c:v>44826.058809965281</c:v>
                </c:pt>
                <c:pt idx="9160">
                  <c:v>44826.127479733797</c:v>
                </c:pt>
                <c:pt idx="9161">
                  <c:v>44826.196150069445</c:v>
                </c:pt>
                <c:pt idx="9162">
                  <c:v>44826.264820914352</c:v>
                </c:pt>
                <c:pt idx="9163">
                  <c:v>44826.333492268517</c:v>
                </c:pt>
                <c:pt idx="9164">
                  <c:v>44826.402163287035</c:v>
                </c:pt>
                <c:pt idx="9165">
                  <c:v>44826.470833796295</c:v>
                </c:pt>
                <c:pt idx="9166">
                  <c:v>44826.539503993059</c:v>
                </c:pt>
                <c:pt idx="9167">
                  <c:v>44826.608174074077</c:v>
                </c:pt>
                <c:pt idx="9168">
                  <c:v>44826.676844236114</c:v>
                </c:pt>
                <c:pt idx="9169">
                  <c:v>44826.745514201386</c:v>
                </c:pt>
                <c:pt idx="9170">
                  <c:v>44826.814184444447</c:v>
                </c:pt>
                <c:pt idx="9171">
                  <c:v>44826.882855300923</c:v>
                </c:pt>
                <c:pt idx="9172">
                  <c:v>44826.95152574074</c:v>
                </c:pt>
                <c:pt idx="9173">
                  <c:v>44827.020196064812</c:v>
                </c:pt>
                <c:pt idx="9174">
                  <c:v>44827.088866111109</c:v>
                </c:pt>
                <c:pt idx="9175">
                  <c:v>44827.157536087965</c:v>
                </c:pt>
                <c:pt idx="9176">
                  <c:v>44827.226206689818</c:v>
                </c:pt>
                <c:pt idx="9177">
                  <c:v>44827.29487755787</c:v>
                </c:pt>
                <c:pt idx="9178">
                  <c:v>44827.363548819441</c:v>
                </c:pt>
                <c:pt idx="9179">
                  <c:v>44827.432219502312</c:v>
                </c:pt>
                <c:pt idx="9180">
                  <c:v>44827.500889803239</c:v>
                </c:pt>
                <c:pt idx="9181">
                  <c:v>44827.569559965275</c:v>
                </c:pt>
                <c:pt idx="9182">
                  <c:v>44827.638230069446</c:v>
                </c:pt>
                <c:pt idx="9183">
                  <c:v>44827.706900231482</c:v>
                </c:pt>
                <c:pt idx="9184">
                  <c:v>44827.775570057871</c:v>
                </c:pt>
                <c:pt idx="9185">
                  <c:v>44827.844240648148</c:v>
                </c:pt>
                <c:pt idx="9186">
                  <c:v>44827.912911284722</c:v>
                </c:pt>
                <c:pt idx="9187">
                  <c:v>44827.981581678243</c:v>
                </c:pt>
                <c:pt idx="9188">
                  <c:v>44828.050252002315</c:v>
                </c:pt>
                <c:pt idx="9189">
                  <c:v>44828.118921724534</c:v>
                </c:pt>
                <c:pt idx="9190">
                  <c:v>44828.187591956019</c:v>
                </c:pt>
                <c:pt idx="9191">
                  <c:v>44828.256262719908</c:v>
                </c:pt>
                <c:pt idx="9192">
                  <c:v>44828.324933946758</c:v>
                </c:pt>
                <c:pt idx="9193">
                  <c:v>44828.393605011574</c:v>
                </c:pt>
                <c:pt idx="9194">
                  <c:v>44828.462275532409</c:v>
                </c:pt>
                <c:pt idx="9195">
                  <c:v>44828.530945671293</c:v>
                </c:pt>
                <c:pt idx="9196">
                  <c:v>44828.599615706022</c:v>
                </c:pt>
                <c:pt idx="9197">
                  <c:v>44828.668285810185</c:v>
                </c:pt>
                <c:pt idx="9198">
                  <c:v>44828.736955787041</c:v>
                </c:pt>
                <c:pt idx="9199">
                  <c:v>44828.805625821762</c:v>
                </c:pt>
                <c:pt idx="9200">
                  <c:v>44828.87429659722</c:v>
                </c:pt>
                <c:pt idx="9201">
                  <c:v>44828.942967025461</c:v>
                </c:pt>
                <c:pt idx="9202">
                  <c:v>44829.011637303243</c:v>
                </c:pt>
                <c:pt idx="9203">
                  <c:v>44829.080307384262</c:v>
                </c:pt>
                <c:pt idx="9204">
                  <c:v>44829.148977152778</c:v>
                </c:pt>
                <c:pt idx="9205">
                  <c:v>44829.217647569443</c:v>
                </c:pt>
                <c:pt idx="9206">
                  <c:v>44829.286318287035</c:v>
                </c:pt>
                <c:pt idx="9207">
                  <c:v>44829.354989490741</c:v>
                </c:pt>
                <c:pt idx="9208">
                  <c:v>44829.423660127315</c:v>
                </c:pt>
                <c:pt idx="9209">
                  <c:v>44829.492330370369</c:v>
                </c:pt>
                <c:pt idx="9210">
                  <c:v>44829.561000439811</c:v>
                </c:pt>
                <c:pt idx="9211">
                  <c:v>44829.629670428243</c:v>
                </c:pt>
                <c:pt idx="9212">
                  <c:v>44829.698340486109</c:v>
                </c:pt>
                <c:pt idx="9213">
                  <c:v>44829.767010231481</c:v>
                </c:pt>
                <c:pt idx="9214">
                  <c:v>44829.835680659722</c:v>
                </c:pt>
                <c:pt idx="9215">
                  <c:v>44829.904351273151</c:v>
                </c:pt>
                <c:pt idx="9216">
                  <c:v>44829.973021550926</c:v>
                </c:pt>
                <c:pt idx="9217">
                  <c:v>44830.041691770835</c:v>
                </c:pt>
                <c:pt idx="9218">
                  <c:v>44830.110361481478</c:v>
                </c:pt>
                <c:pt idx="9219">
                  <c:v>44830.179031585649</c:v>
                </c:pt>
                <c:pt idx="9220">
                  <c:v>44830.247702256944</c:v>
                </c:pt>
                <c:pt idx="9221">
                  <c:v>44830.316373298614</c:v>
                </c:pt>
                <c:pt idx="9222">
                  <c:v>44830.385044386574</c:v>
                </c:pt>
                <c:pt idx="9223">
                  <c:v>44830.453714884257</c:v>
                </c:pt>
                <c:pt idx="9224">
                  <c:v>44830.522384988428</c:v>
                </c:pt>
                <c:pt idx="9225">
                  <c:v>44830.591054988428</c:v>
                </c:pt>
                <c:pt idx="9226">
                  <c:v>44830.659725034726</c:v>
                </c:pt>
                <c:pt idx="9227">
                  <c:v>44830.728395011574</c:v>
                </c:pt>
                <c:pt idx="9228">
                  <c:v>44830.797064849539</c:v>
                </c:pt>
                <c:pt idx="9229">
                  <c:v>44830.865735509258</c:v>
                </c:pt>
                <c:pt idx="9230">
                  <c:v>44830.934405925924</c:v>
                </c:pt>
                <c:pt idx="9231">
                  <c:v>44831.00307619213</c:v>
                </c:pt>
                <c:pt idx="9232">
                  <c:v>44831.071746284724</c:v>
                </c:pt>
                <c:pt idx="9233">
                  <c:v>44831.140415891205</c:v>
                </c:pt>
                <c:pt idx="9234">
                  <c:v>44831.209086134259</c:v>
                </c:pt>
                <c:pt idx="9235">
                  <c:v>44831.277756759257</c:v>
                </c:pt>
                <c:pt idx="9236">
                  <c:v>44831.346427916666</c:v>
                </c:pt>
                <c:pt idx="9237">
                  <c:v>44831.415098541664</c:v>
                </c:pt>
                <c:pt idx="9238">
                  <c:v>44831.483768761573</c:v>
                </c:pt>
                <c:pt idx="9239">
                  <c:v>44831.552438726852</c:v>
                </c:pt>
                <c:pt idx="9240">
                  <c:v>44831.621108622683</c:v>
                </c:pt>
                <c:pt idx="9241">
                  <c:v>44831.689778576387</c:v>
                </c:pt>
                <c:pt idx="9242">
                  <c:v>44831.758448275461</c:v>
                </c:pt>
                <c:pt idx="9243">
                  <c:v>44831.827118530091</c:v>
                </c:pt>
                <c:pt idx="9244">
                  <c:v>44831.895789131944</c:v>
                </c:pt>
                <c:pt idx="9245">
                  <c:v>44831.964459305556</c:v>
                </c:pt>
                <c:pt idx="9246">
                  <c:v>44832.033129432872</c:v>
                </c:pt>
                <c:pt idx="9247">
                  <c:v>44832.101799155091</c:v>
                </c:pt>
                <c:pt idx="9248">
                  <c:v>44832.170469108794</c:v>
                </c:pt>
                <c:pt idx="9249">
                  <c:v>44832.239139641206</c:v>
                </c:pt>
                <c:pt idx="9250">
                  <c:v>44832.307810486112</c:v>
                </c:pt>
                <c:pt idx="9251">
                  <c:v>44832.376481539352</c:v>
                </c:pt>
                <c:pt idx="9252">
                  <c:v>44832.44515201389</c:v>
                </c:pt>
                <c:pt idx="9253">
                  <c:v>44832.513822060188</c:v>
                </c:pt>
                <c:pt idx="9254">
                  <c:v>44832.582492037036</c:v>
                </c:pt>
                <c:pt idx="9255">
                  <c:v>44832.65116199074</c:v>
                </c:pt>
                <c:pt idx="9256">
                  <c:v>44832.719831956019</c:v>
                </c:pt>
                <c:pt idx="9257">
                  <c:v>44832.788501620373</c:v>
                </c:pt>
                <c:pt idx="9258">
                  <c:v>44832.857172141201</c:v>
                </c:pt>
                <c:pt idx="9259">
                  <c:v>44832.925842534722</c:v>
                </c:pt>
                <c:pt idx="9260">
                  <c:v>44832.994512754631</c:v>
                </c:pt>
                <c:pt idx="9261">
                  <c:v>44833.063182847225</c:v>
                </c:pt>
                <c:pt idx="9262">
                  <c:v>44833.13185233796</c:v>
                </c:pt>
                <c:pt idx="9263">
                  <c:v>44833.200522430554</c:v>
                </c:pt>
                <c:pt idx="9264">
                  <c:v>44833.269192997686</c:v>
                </c:pt>
                <c:pt idx="9265">
                  <c:v>44833.337864085646</c:v>
                </c:pt>
                <c:pt idx="9266">
                  <c:v>44833.406534756941</c:v>
                </c:pt>
                <c:pt idx="9267">
                  <c:v>44833.475204965274</c:v>
                </c:pt>
                <c:pt idx="9268">
                  <c:v>44833.543874861112</c:v>
                </c:pt>
                <c:pt idx="9269">
                  <c:v>44833.612544675925</c:v>
                </c:pt>
                <c:pt idx="9270">
                  <c:v>44833.681214537035</c:v>
                </c:pt>
                <c:pt idx="9271">
                  <c:v>44833.749884201388</c:v>
                </c:pt>
                <c:pt idx="9272">
                  <c:v>44833.818554247686</c:v>
                </c:pt>
                <c:pt idx="9273">
                  <c:v>44833.887224814818</c:v>
                </c:pt>
                <c:pt idx="9274">
                  <c:v>44833.955894942126</c:v>
                </c:pt>
                <c:pt idx="9275">
                  <c:v>44834.024564976855</c:v>
                </c:pt>
                <c:pt idx="9276">
                  <c:v>44834.093234699074</c:v>
                </c:pt>
                <c:pt idx="9277">
                  <c:v>44834.16190446759</c:v>
                </c:pt>
                <c:pt idx="9278">
                  <c:v>44834.230574849535</c:v>
                </c:pt>
                <c:pt idx="9279">
                  <c:v>44834.299245486109</c:v>
                </c:pt>
                <c:pt idx="9280">
                  <c:v>44834.367916469906</c:v>
                </c:pt>
                <c:pt idx="9281">
                  <c:v>44834.436586863427</c:v>
                </c:pt>
                <c:pt idx="9282">
                  <c:v>44834.505256863427</c:v>
                </c:pt>
                <c:pt idx="9283">
                  <c:v>44834.573926759258</c:v>
                </c:pt>
                <c:pt idx="9284">
                  <c:v>44834.642596597223</c:v>
                </c:pt>
                <c:pt idx="9285">
                  <c:v>44834.711266481485</c:v>
                </c:pt>
                <c:pt idx="9286">
                  <c:v>44834.779936030092</c:v>
                </c:pt>
                <c:pt idx="9287">
                  <c:v>44834.848606377316</c:v>
                </c:pt>
                <c:pt idx="9288">
                  <c:v>44834.91727672454</c:v>
                </c:pt>
                <c:pt idx="9289">
                  <c:v>44834.985946840279</c:v>
                </c:pt>
                <c:pt idx="9290">
                  <c:v>44835.054616875001</c:v>
                </c:pt>
                <c:pt idx="9291">
                  <c:v>44835.123286296293</c:v>
                </c:pt>
                <c:pt idx="9292">
                  <c:v>44835.191956261573</c:v>
                </c:pt>
                <c:pt idx="9293">
                  <c:v>44835.260626747688</c:v>
                </c:pt>
                <c:pt idx="9294">
                  <c:v>44835.329297719909</c:v>
                </c:pt>
                <c:pt idx="9295">
                  <c:v>44835.397968425925</c:v>
                </c:pt>
                <c:pt idx="9296">
                  <c:v>44835.466638622682</c:v>
                </c:pt>
                <c:pt idx="9297">
                  <c:v>44835.535308449071</c:v>
                </c:pt>
                <c:pt idx="9298">
                  <c:v>44835.603978182873</c:v>
                </c:pt>
                <c:pt idx="9299">
                  <c:v>44835.67264798611</c:v>
                </c:pt>
                <c:pt idx="9300">
                  <c:v>44835.741317627311</c:v>
                </c:pt>
                <c:pt idx="9301">
                  <c:v>44835.809987430555</c:v>
                </c:pt>
                <c:pt idx="9302">
                  <c:v>44835.87865791667</c:v>
                </c:pt>
                <c:pt idx="9303">
                  <c:v>44835.947328020833</c:v>
                </c:pt>
                <c:pt idx="9304">
                  <c:v>44836.015997986113</c:v>
                </c:pt>
                <c:pt idx="9305">
                  <c:v>44836.084667708332</c:v>
                </c:pt>
                <c:pt idx="9306">
                  <c:v>44836.15333724537</c:v>
                </c:pt>
                <c:pt idx="9307">
                  <c:v>44836.222007418983</c:v>
                </c:pt>
                <c:pt idx="9308">
                  <c:v>44836.290677858793</c:v>
                </c:pt>
                <c:pt idx="9309">
                  <c:v>44836.359348761573</c:v>
                </c:pt>
                <c:pt idx="9310">
                  <c:v>44836.428019074076</c:v>
                </c:pt>
                <c:pt idx="9311">
                  <c:v>44836.496689004627</c:v>
                </c:pt>
                <c:pt idx="9312">
                  <c:v>44836.56535877315</c:v>
                </c:pt>
                <c:pt idx="9313">
                  <c:v>44836.634028483793</c:v>
                </c:pt>
                <c:pt idx="9314">
                  <c:v>44836.702698240741</c:v>
                </c:pt>
                <c:pt idx="9315">
                  <c:v>44836.771367685185</c:v>
                </c:pt>
                <c:pt idx="9316">
                  <c:v>44836.840037858798</c:v>
                </c:pt>
                <c:pt idx="9317">
                  <c:v>44836.908708136572</c:v>
                </c:pt>
                <c:pt idx="9318">
                  <c:v>44836.977378113428</c:v>
                </c:pt>
                <c:pt idx="9319">
                  <c:v>44837.04604804398</c:v>
                </c:pt>
                <c:pt idx="9320">
                  <c:v>44837.114717418983</c:v>
                </c:pt>
                <c:pt idx="9321">
                  <c:v>44837.183387233796</c:v>
                </c:pt>
                <c:pt idx="9322">
                  <c:v>44837.252057604164</c:v>
                </c:pt>
                <c:pt idx="9323">
                  <c:v>44837.320728391205</c:v>
                </c:pt>
                <c:pt idx="9324">
                  <c:v>44837.389399120373</c:v>
                </c:pt>
                <c:pt idx="9325">
                  <c:v>44837.458069270833</c:v>
                </c:pt>
                <c:pt idx="9326">
                  <c:v>44837.526739039349</c:v>
                </c:pt>
                <c:pt idx="9327">
                  <c:v>44837.595408703703</c:v>
                </c:pt>
                <c:pt idx="9328">
                  <c:v>44837.664078425929</c:v>
                </c:pt>
                <c:pt idx="9329">
                  <c:v>44837.732748055554</c:v>
                </c:pt>
                <c:pt idx="9330">
                  <c:v>44837.801417627314</c:v>
                </c:pt>
                <c:pt idx="9331">
                  <c:v>44837.870087986114</c:v>
                </c:pt>
                <c:pt idx="9332">
                  <c:v>44837.938758055556</c:v>
                </c:pt>
                <c:pt idx="9333">
                  <c:v>44838.007427962963</c:v>
                </c:pt>
                <c:pt idx="9334">
                  <c:v>44838.076097685182</c:v>
                </c:pt>
                <c:pt idx="9335">
                  <c:v>44838.144767013888</c:v>
                </c:pt>
                <c:pt idx="9336">
                  <c:v>44838.213436967591</c:v>
                </c:pt>
                <c:pt idx="9337">
                  <c:v>44838.282107268518</c:v>
                </c:pt>
                <c:pt idx="9338">
                  <c:v>44838.35077809028</c:v>
                </c:pt>
                <c:pt idx="9339">
                  <c:v>44838.41944834491</c:v>
                </c:pt>
                <c:pt idx="9340">
                  <c:v>44838.48811820602</c:v>
                </c:pt>
                <c:pt idx="9341">
                  <c:v>44838.556787858797</c:v>
                </c:pt>
                <c:pt idx="9342">
                  <c:v>44838.625457430557</c:v>
                </c:pt>
                <c:pt idx="9343">
                  <c:v>44838.694127071758</c:v>
                </c:pt>
                <c:pt idx="9344">
                  <c:v>44838.762796423609</c:v>
                </c:pt>
                <c:pt idx="9345">
                  <c:v>44838.831466388889</c:v>
                </c:pt>
                <c:pt idx="9346">
                  <c:v>44838.900136631943</c:v>
                </c:pt>
                <c:pt idx="9347">
                  <c:v>44838.968806481484</c:v>
                </c:pt>
                <c:pt idx="9348">
                  <c:v>44839.03747628472</c:v>
                </c:pt>
                <c:pt idx="9349">
                  <c:v>44839.106145625003</c:v>
                </c:pt>
                <c:pt idx="9350">
                  <c:v>44839.174815289349</c:v>
                </c:pt>
                <c:pt idx="9351">
                  <c:v>44839.243485520834</c:v>
                </c:pt>
                <c:pt idx="9352">
                  <c:v>44839.312156087966</c:v>
                </c:pt>
                <c:pt idx="9353">
                  <c:v>44839.380826793982</c:v>
                </c:pt>
                <c:pt idx="9354">
                  <c:v>44839.449496898145</c:v>
                </c:pt>
                <c:pt idx="9355">
                  <c:v>44839.51816659722</c:v>
                </c:pt>
                <c:pt idx="9356">
                  <c:v>44839.586836215276</c:v>
                </c:pt>
                <c:pt idx="9357">
                  <c:v>44839.655505844908</c:v>
                </c:pt>
                <c:pt idx="9358">
                  <c:v>44839.724175439813</c:v>
                </c:pt>
                <c:pt idx="9359">
                  <c:v>44839.792844814816</c:v>
                </c:pt>
                <c:pt idx="9360">
                  <c:v>44839.861515023149</c:v>
                </c:pt>
                <c:pt idx="9361">
                  <c:v>44839.930185046294</c:v>
                </c:pt>
                <c:pt idx="9362">
                  <c:v>44839.99885491898</c:v>
                </c:pt>
                <c:pt idx="9363">
                  <c:v>44840.06752462963</c:v>
                </c:pt>
                <c:pt idx="9364">
                  <c:v>44840.136193796294</c:v>
                </c:pt>
                <c:pt idx="9365">
                  <c:v>44840.204863576386</c:v>
                </c:pt>
                <c:pt idx="9366">
                  <c:v>44840.273533784719</c:v>
                </c:pt>
                <c:pt idx="9367">
                  <c:v>44840.342204525463</c:v>
                </c:pt>
                <c:pt idx="9368">
                  <c:v>44840.410874791669</c:v>
                </c:pt>
                <c:pt idx="9369">
                  <c:v>44840.479544618058</c:v>
                </c:pt>
                <c:pt idx="9370">
                  <c:v>44840.548214166665</c:v>
                </c:pt>
                <c:pt idx="9371">
                  <c:v>44840.616883634262</c:v>
                </c:pt>
                <c:pt idx="9372">
                  <c:v>44840.685553159725</c:v>
                </c:pt>
                <c:pt idx="9373">
                  <c:v>44840.754222453703</c:v>
                </c:pt>
                <c:pt idx="9374">
                  <c:v>44840.822892222219</c:v>
                </c:pt>
                <c:pt idx="9375">
                  <c:v>44840.891562418983</c:v>
                </c:pt>
                <c:pt idx="9376">
                  <c:v>44840.960232199075</c:v>
                </c:pt>
                <c:pt idx="9377">
                  <c:v>44841.028901874997</c:v>
                </c:pt>
                <c:pt idx="9378">
                  <c:v>44841.097571215279</c:v>
                </c:pt>
                <c:pt idx="9379">
                  <c:v>44841.166240694445</c:v>
                </c:pt>
                <c:pt idx="9380">
                  <c:v>44841.234910775464</c:v>
                </c:pt>
                <c:pt idx="9381">
                  <c:v>44841.303581122687</c:v>
                </c:pt>
                <c:pt idx="9382">
                  <c:v>44841.372251759261</c:v>
                </c:pt>
                <c:pt idx="9383">
                  <c:v>44841.440921805559</c:v>
                </c:pt>
                <c:pt idx="9384">
                  <c:v>44841.50959144676</c:v>
                </c:pt>
                <c:pt idx="9385">
                  <c:v>44841.578261006944</c:v>
                </c:pt>
                <c:pt idx="9386">
                  <c:v>44841.64693052083</c:v>
                </c:pt>
                <c:pt idx="9387">
                  <c:v>44841.715600057869</c:v>
                </c:pt>
                <c:pt idx="9388">
                  <c:v>44841.784269282405</c:v>
                </c:pt>
                <c:pt idx="9389">
                  <c:v>44841.852939328703</c:v>
                </c:pt>
                <c:pt idx="9390">
                  <c:v>44841.921609305558</c:v>
                </c:pt>
                <c:pt idx="9391">
                  <c:v>44841.990279097219</c:v>
                </c:pt>
                <c:pt idx="9392">
                  <c:v>44842.058948784725</c:v>
                </c:pt>
                <c:pt idx="9393">
                  <c:v>44842.127617847225</c:v>
                </c:pt>
                <c:pt idx="9394">
                  <c:v>44842.196287488427</c:v>
                </c:pt>
                <c:pt idx="9395">
                  <c:v>44842.264957627318</c:v>
                </c:pt>
                <c:pt idx="9396">
                  <c:v>44842.333628275461</c:v>
                </c:pt>
                <c:pt idx="9397">
                  <c:v>44842.402298576388</c:v>
                </c:pt>
                <c:pt idx="9398">
                  <c:v>44842.470968391201</c:v>
                </c:pt>
                <c:pt idx="9399">
                  <c:v>44842.539637870374</c:v>
                </c:pt>
                <c:pt idx="9400">
                  <c:v>44842.608307256945</c:v>
                </c:pt>
                <c:pt idx="9401">
                  <c:v>44842.67697670139</c:v>
                </c:pt>
                <c:pt idx="9402">
                  <c:v>44842.745645960647</c:v>
                </c:pt>
                <c:pt idx="9403">
                  <c:v>44842.814315497686</c:v>
                </c:pt>
                <c:pt idx="9404">
                  <c:v>44842.882985648146</c:v>
                </c:pt>
                <c:pt idx="9405">
                  <c:v>44842.951655370372</c:v>
                </c:pt>
                <c:pt idx="9406">
                  <c:v>44843.020324976853</c:v>
                </c:pt>
                <c:pt idx="9407">
                  <c:v>44843.088994317128</c:v>
                </c:pt>
                <c:pt idx="9408">
                  <c:v>44843.157663587961</c:v>
                </c:pt>
                <c:pt idx="9409">
                  <c:v>44843.226333472223</c:v>
                </c:pt>
                <c:pt idx="9410">
                  <c:v>44843.295003622683</c:v>
                </c:pt>
                <c:pt idx="9411">
                  <c:v>44843.363674178239</c:v>
                </c:pt>
                <c:pt idx="9412">
                  <c:v>44843.432344155095</c:v>
                </c:pt>
                <c:pt idx="9413">
                  <c:v>44843.501013726855</c:v>
                </c:pt>
                <c:pt idx="9414">
                  <c:v>44843.569683182868</c:v>
                </c:pt>
                <c:pt idx="9415">
                  <c:v>44843.638352569447</c:v>
                </c:pt>
                <c:pt idx="9416">
                  <c:v>44843.707022013892</c:v>
                </c:pt>
                <c:pt idx="9417">
                  <c:v>44843.775691122682</c:v>
                </c:pt>
                <c:pt idx="9418">
                  <c:v>44843.844360995368</c:v>
                </c:pt>
                <c:pt idx="9419">
                  <c:v>44843.913030914351</c:v>
                </c:pt>
                <c:pt idx="9420">
                  <c:v>44843.981700590281</c:v>
                </c:pt>
                <c:pt idx="9421">
                  <c:v>44844.050370185185</c:v>
                </c:pt>
                <c:pt idx="9422">
                  <c:v>44844.119039201389</c:v>
                </c:pt>
                <c:pt idx="9423">
                  <c:v>44844.187708703706</c:v>
                </c:pt>
                <c:pt idx="9424">
                  <c:v>44844.256378749997</c:v>
                </c:pt>
                <c:pt idx="9425">
                  <c:v>44844.325049247687</c:v>
                </c:pt>
                <c:pt idx="9426">
                  <c:v>44844.393719594904</c:v>
                </c:pt>
                <c:pt idx="9427">
                  <c:v>44844.462389386572</c:v>
                </c:pt>
                <c:pt idx="9428">
                  <c:v>44844.531058796296</c:v>
                </c:pt>
                <c:pt idx="9429">
                  <c:v>44844.599728113426</c:v>
                </c:pt>
                <c:pt idx="9430">
                  <c:v>44844.668397488429</c:v>
                </c:pt>
                <c:pt idx="9431">
                  <c:v>44844.73706673611</c:v>
                </c:pt>
                <c:pt idx="9432">
                  <c:v>44844.805736041664</c:v>
                </c:pt>
                <c:pt idx="9433">
                  <c:v>44844.874406087962</c:v>
                </c:pt>
                <c:pt idx="9434">
                  <c:v>44844.943075787036</c:v>
                </c:pt>
                <c:pt idx="9435">
                  <c:v>44845.011745335651</c:v>
                </c:pt>
                <c:pt idx="9436">
                  <c:v>44845.080414675926</c:v>
                </c:pt>
                <c:pt idx="9437">
                  <c:v>44845.14908372685</c:v>
                </c:pt>
                <c:pt idx="9438">
                  <c:v>44845.21775340278</c:v>
                </c:pt>
                <c:pt idx="9439">
                  <c:v>44845.286423379628</c:v>
                </c:pt>
                <c:pt idx="9440">
                  <c:v>44845.355093854167</c:v>
                </c:pt>
                <c:pt idx="9441">
                  <c:v>44845.423763749997</c:v>
                </c:pt>
                <c:pt idx="9442">
                  <c:v>44845.492433263891</c:v>
                </c:pt>
                <c:pt idx="9443">
                  <c:v>44845.56110259259</c:v>
                </c:pt>
                <c:pt idx="9444">
                  <c:v>44845.629771840278</c:v>
                </c:pt>
                <c:pt idx="9445">
                  <c:v>44845.698441168985</c:v>
                </c:pt>
                <c:pt idx="9446">
                  <c:v>44845.767110173612</c:v>
                </c:pt>
                <c:pt idx="9447">
                  <c:v>44845.83577986111</c:v>
                </c:pt>
                <c:pt idx="9448">
                  <c:v>44845.904449733796</c:v>
                </c:pt>
                <c:pt idx="9449">
                  <c:v>44845.973119259259</c:v>
                </c:pt>
                <c:pt idx="9450">
                  <c:v>44846.041788750001</c:v>
                </c:pt>
                <c:pt idx="9451">
                  <c:v>44846.110457719908</c:v>
                </c:pt>
                <c:pt idx="9452">
                  <c:v>44846.179127071759</c:v>
                </c:pt>
                <c:pt idx="9453">
                  <c:v>44846.247796990741</c:v>
                </c:pt>
                <c:pt idx="9454">
                  <c:v>44846.316467291668</c:v>
                </c:pt>
                <c:pt idx="9455">
                  <c:v>44846.385137627316</c:v>
                </c:pt>
                <c:pt idx="9456">
                  <c:v>44846.453807372687</c:v>
                </c:pt>
                <c:pt idx="9457">
                  <c:v>44846.522476724538</c:v>
                </c:pt>
                <c:pt idx="9458">
                  <c:v>44846.591145983795</c:v>
                </c:pt>
                <c:pt idx="9459">
                  <c:v>44846.659815277781</c:v>
                </c:pt>
                <c:pt idx="9460">
                  <c:v>44846.728484502317</c:v>
                </c:pt>
                <c:pt idx="9461">
                  <c:v>44846.797153587962</c:v>
                </c:pt>
                <c:pt idx="9462">
                  <c:v>44846.865823483793</c:v>
                </c:pt>
                <c:pt idx="9463">
                  <c:v>44846.934493148146</c:v>
                </c:pt>
                <c:pt idx="9464">
                  <c:v>44847.00316266204</c:v>
                </c:pt>
                <c:pt idx="9465">
                  <c:v>44847.071832002315</c:v>
                </c:pt>
                <c:pt idx="9466">
                  <c:v>44847.140500844907</c:v>
                </c:pt>
                <c:pt idx="9467">
                  <c:v>44847.209170324073</c:v>
                </c:pt>
                <c:pt idx="9468">
                  <c:v>44847.277840185183</c:v>
                </c:pt>
                <c:pt idx="9469">
                  <c:v>44847.346510578704</c:v>
                </c:pt>
                <c:pt idx="9470">
                  <c:v>44847.415180439813</c:v>
                </c:pt>
                <c:pt idx="9471">
                  <c:v>44847.48384990741</c:v>
                </c:pt>
                <c:pt idx="9472">
                  <c:v>44847.552519108795</c:v>
                </c:pt>
                <c:pt idx="9473">
                  <c:v>44847.621188240744</c:v>
                </c:pt>
                <c:pt idx="9474">
                  <c:v>44847.689857430552</c:v>
                </c:pt>
                <c:pt idx="9475">
                  <c:v>44847.75852635417</c:v>
                </c:pt>
                <c:pt idx="9476">
                  <c:v>44847.827195844904</c:v>
                </c:pt>
                <c:pt idx="9477">
                  <c:v>44847.895865671293</c:v>
                </c:pt>
                <c:pt idx="9478">
                  <c:v>44847.964535081017</c:v>
                </c:pt>
                <c:pt idx="9479">
                  <c:v>44848.033204432868</c:v>
                </c:pt>
                <c:pt idx="9480">
                  <c:v>44848.10187337963</c:v>
                </c:pt>
                <c:pt idx="9481">
                  <c:v>44848.170542569445</c:v>
                </c:pt>
                <c:pt idx="9482">
                  <c:v>44848.239212326385</c:v>
                </c:pt>
                <c:pt idx="9483">
                  <c:v>44848.307882395835</c:v>
                </c:pt>
                <c:pt idx="9484">
                  <c:v>44848.37655267361</c:v>
                </c:pt>
                <c:pt idx="9485">
                  <c:v>44848.445222361108</c:v>
                </c:pt>
                <c:pt idx="9486">
                  <c:v>44848.513891643517</c:v>
                </c:pt>
                <c:pt idx="9487">
                  <c:v>44848.582560833333</c:v>
                </c:pt>
                <c:pt idx="9488">
                  <c:v>44848.651230011572</c:v>
                </c:pt>
                <c:pt idx="9489">
                  <c:v>44848.719899189811</c:v>
                </c:pt>
                <c:pt idx="9490">
                  <c:v>44848.788568090276</c:v>
                </c:pt>
                <c:pt idx="9491">
                  <c:v>44848.857237824071</c:v>
                </c:pt>
                <c:pt idx="9492">
                  <c:v>44848.925907418983</c:v>
                </c:pt>
                <c:pt idx="9493">
                  <c:v>44848.994576863428</c:v>
                </c:pt>
                <c:pt idx="9494">
                  <c:v>44849.063246168982</c:v>
                </c:pt>
                <c:pt idx="9495">
                  <c:v>44849.131914884259</c:v>
                </c:pt>
                <c:pt idx="9496">
                  <c:v>44849.200584189814</c:v>
                </c:pt>
                <c:pt idx="9497">
                  <c:v>44849.269253958337</c:v>
                </c:pt>
                <c:pt idx="9498">
                  <c:v>44849.337924259256</c:v>
                </c:pt>
                <c:pt idx="9499">
                  <c:v>44849.406594143518</c:v>
                </c:pt>
                <c:pt idx="9500">
                  <c:v>44849.475263553242</c:v>
                </c:pt>
                <c:pt idx="9501">
                  <c:v>44849.54393266204</c:v>
                </c:pt>
                <c:pt idx="9502">
                  <c:v>44849.612601689812</c:v>
                </c:pt>
                <c:pt idx="9503">
                  <c:v>44849.681270763889</c:v>
                </c:pt>
                <c:pt idx="9504">
                  <c:v>44849.749939629626</c:v>
                </c:pt>
                <c:pt idx="9505">
                  <c:v>44849.818608877315</c:v>
                </c:pt>
                <c:pt idx="9506">
                  <c:v>44849.887278645831</c:v>
                </c:pt>
                <c:pt idx="9507">
                  <c:v>44849.955947986113</c:v>
                </c:pt>
                <c:pt idx="9508">
                  <c:v>44850.024617222225</c:v>
                </c:pt>
                <c:pt idx="9509">
                  <c:v>44850.093286145835</c:v>
                </c:pt>
                <c:pt idx="9510">
                  <c:v>44850.161955115742</c:v>
                </c:pt>
                <c:pt idx="9511">
                  <c:v>44850.230624699077</c:v>
                </c:pt>
                <c:pt idx="9512">
                  <c:v>44850.299294525466</c:v>
                </c:pt>
                <c:pt idx="9513">
                  <c:v>44850.367964710647</c:v>
                </c:pt>
                <c:pt idx="9514">
                  <c:v>44850.436634317128</c:v>
                </c:pt>
                <c:pt idx="9515">
                  <c:v>44850.505303506943</c:v>
                </c:pt>
                <c:pt idx="9516">
                  <c:v>44850.573972604165</c:v>
                </c:pt>
                <c:pt idx="9517">
                  <c:v>44850.642641631945</c:v>
                </c:pt>
                <c:pt idx="9518">
                  <c:v>44850.71131071759</c:v>
                </c:pt>
                <c:pt idx="9519">
                  <c:v>44850.77997945602</c:v>
                </c:pt>
                <c:pt idx="9520">
                  <c:v>44850.848649004627</c:v>
                </c:pt>
                <c:pt idx="9521">
                  <c:v>44850.91731853009</c:v>
                </c:pt>
                <c:pt idx="9522">
                  <c:v>44850.98598784722</c:v>
                </c:pt>
                <c:pt idx="9523">
                  <c:v>44851.054657071756</c:v>
                </c:pt>
                <c:pt idx="9524">
                  <c:v>44851.123325694447</c:v>
                </c:pt>
                <c:pt idx="9525">
                  <c:v>44851.191994837965</c:v>
                </c:pt>
                <c:pt idx="9526">
                  <c:v>44851.260664513888</c:v>
                </c:pt>
                <c:pt idx="9527">
                  <c:v>44851.329334675924</c:v>
                </c:pt>
                <c:pt idx="9528">
                  <c:v>44851.39800458333</c:v>
                </c:pt>
                <c:pt idx="9529">
                  <c:v>44851.466673958334</c:v>
                </c:pt>
                <c:pt idx="9530">
                  <c:v>44851.535342974537</c:v>
                </c:pt>
                <c:pt idx="9531">
                  <c:v>44851.604011898147</c:v>
                </c:pt>
                <c:pt idx="9532">
                  <c:v>44851.67268087963</c:v>
                </c:pt>
                <c:pt idx="9533">
                  <c:v>44851.741349710646</c:v>
                </c:pt>
                <c:pt idx="9534">
                  <c:v>44851.810018692129</c:v>
                </c:pt>
                <c:pt idx="9535">
                  <c:v>44851.878688368059</c:v>
                </c:pt>
                <c:pt idx="9536">
                  <c:v>44851.947357650461</c:v>
                </c:pt>
                <c:pt idx="9537">
                  <c:v>44852.016026805555</c:v>
                </c:pt>
                <c:pt idx="9538">
                  <c:v>44852.08469570602</c:v>
                </c:pt>
                <c:pt idx="9539">
                  <c:v>44852.153364432874</c:v>
                </c:pt>
                <c:pt idx="9540">
                  <c:v>44852.222033784725</c:v>
                </c:pt>
                <c:pt idx="9541">
                  <c:v>44852.290703402781</c:v>
                </c:pt>
                <c:pt idx="9542">
                  <c:v>44852.3593734838</c:v>
                </c:pt>
                <c:pt idx="9543">
                  <c:v>44852.428042974534</c:v>
                </c:pt>
                <c:pt idx="9544">
                  <c:v>44852.496712083332</c:v>
                </c:pt>
                <c:pt idx="9545">
                  <c:v>44852.56538104167</c:v>
                </c:pt>
                <c:pt idx="9546">
                  <c:v>44852.634049918983</c:v>
                </c:pt>
                <c:pt idx="9547">
                  <c:v>44852.702718865738</c:v>
                </c:pt>
                <c:pt idx="9548">
                  <c:v>44852.771387476852</c:v>
                </c:pt>
                <c:pt idx="9549">
                  <c:v>44852.840056817127</c:v>
                </c:pt>
                <c:pt idx="9550">
                  <c:v>44852.908726284724</c:v>
                </c:pt>
                <c:pt idx="9551">
                  <c:v>44852.977395439812</c:v>
                </c:pt>
                <c:pt idx="9552">
                  <c:v>44853.04606453704</c:v>
                </c:pt>
                <c:pt idx="9553">
                  <c:v>44853.114733090275</c:v>
                </c:pt>
                <c:pt idx="9554">
                  <c:v>44853.183402071758</c:v>
                </c:pt>
                <c:pt idx="9555">
                  <c:v>44853.252071620373</c:v>
                </c:pt>
                <c:pt idx="9556">
                  <c:v>44853.320741574076</c:v>
                </c:pt>
                <c:pt idx="9557">
                  <c:v>44853.389411481483</c:v>
                </c:pt>
                <c:pt idx="9558">
                  <c:v>44853.458080810182</c:v>
                </c:pt>
                <c:pt idx="9559">
                  <c:v>44853.526749745368</c:v>
                </c:pt>
                <c:pt idx="9560">
                  <c:v>44853.595418576391</c:v>
                </c:pt>
                <c:pt idx="9561">
                  <c:v>44853.664087476849</c:v>
                </c:pt>
                <c:pt idx="9562">
                  <c:v>44853.732756261576</c:v>
                </c:pt>
                <c:pt idx="9563">
                  <c:v>44853.801424999998</c:v>
                </c:pt>
                <c:pt idx="9564">
                  <c:v>44853.870094537036</c:v>
                </c:pt>
                <c:pt idx="9565">
                  <c:v>44853.938763761573</c:v>
                </c:pt>
                <c:pt idx="9566">
                  <c:v>44854.007432847226</c:v>
                </c:pt>
                <c:pt idx="9567">
                  <c:v>44854.076101736115</c:v>
                </c:pt>
                <c:pt idx="9568">
                  <c:v>44854.144770231484</c:v>
                </c:pt>
                <c:pt idx="9569">
                  <c:v>44854.21343935185</c:v>
                </c:pt>
                <c:pt idx="9570">
                  <c:v>44854.282108807871</c:v>
                </c:pt>
                <c:pt idx="9571">
                  <c:v>44854.350778796295</c:v>
                </c:pt>
                <c:pt idx="9572">
                  <c:v>44854.419448217595</c:v>
                </c:pt>
                <c:pt idx="9573">
                  <c:v>44854.488117245368</c:v>
                </c:pt>
                <c:pt idx="9574">
                  <c:v>44854.556786053239</c:v>
                </c:pt>
                <c:pt idx="9575">
                  <c:v>44854.625454791669</c:v>
                </c:pt>
                <c:pt idx="9576">
                  <c:v>44854.694123587964</c:v>
                </c:pt>
                <c:pt idx="9577">
                  <c:v>44854.762792106485</c:v>
                </c:pt>
                <c:pt idx="9578">
                  <c:v>44854.831461226851</c:v>
                </c:pt>
                <c:pt idx="9579">
                  <c:v>44854.900130624999</c:v>
                </c:pt>
                <c:pt idx="9580">
                  <c:v>44854.968799641203</c:v>
                </c:pt>
                <c:pt idx="9581">
                  <c:v>44855.037468599534</c:v>
                </c:pt>
                <c:pt idx="9582">
                  <c:v>44855.106137106479</c:v>
                </c:pt>
                <c:pt idx="9583">
                  <c:v>44855.174805925926</c:v>
                </c:pt>
                <c:pt idx="9584">
                  <c:v>44855.243475312498</c:v>
                </c:pt>
                <c:pt idx="9585">
                  <c:v>44855.312145034724</c:v>
                </c:pt>
                <c:pt idx="9586">
                  <c:v>44855.380814895834</c:v>
                </c:pt>
                <c:pt idx="9587">
                  <c:v>44855.449484155091</c:v>
                </c:pt>
                <c:pt idx="9588">
                  <c:v>44855.51815300926</c:v>
                </c:pt>
                <c:pt idx="9589">
                  <c:v>44855.58682178241</c:v>
                </c:pt>
                <c:pt idx="9590">
                  <c:v>44855.655490567129</c:v>
                </c:pt>
                <c:pt idx="9591">
                  <c:v>44855.724159317127</c:v>
                </c:pt>
                <c:pt idx="9592">
                  <c:v>44855.792827835648</c:v>
                </c:pt>
                <c:pt idx="9593">
                  <c:v>44855.861497199076</c:v>
                </c:pt>
                <c:pt idx="9594">
                  <c:v>44855.930166377315</c:v>
                </c:pt>
                <c:pt idx="9595">
                  <c:v>44855.998835393519</c:v>
                </c:pt>
                <c:pt idx="9596">
                  <c:v>44856.067504259256</c:v>
                </c:pt>
                <c:pt idx="9597">
                  <c:v>44856.13617258102</c:v>
                </c:pt>
                <c:pt idx="9598">
                  <c:v>44856.20484150463</c:v>
                </c:pt>
                <c:pt idx="9599">
                  <c:v>44856.273510856481</c:v>
                </c:pt>
                <c:pt idx="9600">
                  <c:v>44856.342180752312</c:v>
                </c:pt>
                <c:pt idx="9601">
                  <c:v>44856.410850162036</c:v>
                </c:pt>
                <c:pt idx="9602">
                  <c:v>44856.479519143519</c:v>
                </c:pt>
                <c:pt idx="9603">
                  <c:v>44856.548187835651</c:v>
                </c:pt>
                <c:pt idx="9604">
                  <c:v>44856.616856446759</c:v>
                </c:pt>
                <c:pt idx="9605">
                  <c:v>44856.685525115739</c:v>
                </c:pt>
                <c:pt idx="9606">
                  <c:v>44856.754193553243</c:v>
                </c:pt>
                <c:pt idx="9607">
                  <c:v>44856.822862453701</c:v>
                </c:pt>
                <c:pt idx="9608">
                  <c:v>44856.891531805559</c:v>
                </c:pt>
                <c:pt idx="9609">
                  <c:v>44856.960200717593</c:v>
                </c:pt>
                <c:pt idx="9610">
                  <c:v>44857.028869548609</c:v>
                </c:pt>
                <c:pt idx="9611">
                  <c:v>44857.097538020833</c:v>
                </c:pt>
                <c:pt idx="9612">
                  <c:v>44857.166206643516</c:v>
                </c:pt>
                <c:pt idx="9613">
                  <c:v>44857.234875856484</c:v>
                </c:pt>
                <c:pt idx="9614">
                  <c:v>44857.303545347226</c:v>
                </c:pt>
                <c:pt idx="9615">
                  <c:v>44857.372215115742</c:v>
                </c:pt>
                <c:pt idx="9616">
                  <c:v>44857.440884305557</c:v>
                </c:pt>
                <c:pt idx="9617">
                  <c:v>44857.509553090276</c:v>
                </c:pt>
                <c:pt idx="9618">
                  <c:v>44857.578222152777</c:v>
                </c:pt>
                <c:pt idx="9619">
                  <c:v>44857.646892789351</c:v>
                </c:pt>
                <c:pt idx="9620">
                  <c:v>44857.715563449077</c:v>
                </c:pt>
                <c:pt idx="9621">
                  <c:v>44857.784233784725</c:v>
                </c:pt>
                <c:pt idx="9622">
                  <c:v>44857.852904953703</c:v>
                </c:pt>
                <c:pt idx="9623">
                  <c:v>44857.92157604167</c:v>
                </c:pt>
                <c:pt idx="9624">
                  <c:v>44857.990246956018</c:v>
                </c:pt>
                <c:pt idx="9625">
                  <c:v>44858.058917754628</c:v>
                </c:pt>
                <c:pt idx="9626">
                  <c:v>44858.127587939816</c:v>
                </c:pt>
                <c:pt idx="9627">
                  <c:v>44858.196258692129</c:v>
                </c:pt>
                <c:pt idx="9628">
                  <c:v>44858.264929942132</c:v>
                </c:pt>
                <c:pt idx="9629">
                  <c:v>44858.333601712962</c:v>
                </c:pt>
                <c:pt idx="9630">
                  <c:v>44858.402273125001</c:v>
                </c:pt>
                <c:pt idx="9631">
                  <c:v>44858.470944050925</c:v>
                </c:pt>
                <c:pt idx="9632">
                  <c:v>44858.539614641202</c:v>
                </c:pt>
                <c:pt idx="9633">
                  <c:v>44858.608285138886</c:v>
                </c:pt>
                <c:pt idx="9634">
                  <c:v>44858.676955694442</c:v>
                </c:pt>
                <c:pt idx="9635">
                  <c:v>44858.745626064818</c:v>
                </c:pt>
                <c:pt idx="9636">
                  <c:v>44858.814296712961</c:v>
                </c:pt>
                <c:pt idx="9637">
                  <c:v>44858.882967962963</c:v>
                </c:pt>
                <c:pt idx="9638">
                  <c:v>44858.95163880787</c:v>
                </c:pt>
                <c:pt idx="9639">
                  <c:v>44859.020309513886</c:v>
                </c:pt>
                <c:pt idx="9640">
                  <c:v>44859.08897996528</c:v>
                </c:pt>
                <c:pt idx="9641">
                  <c:v>44859.157650335648</c:v>
                </c:pt>
                <c:pt idx="9642">
                  <c:v>44859.226321331022</c:v>
                </c:pt>
                <c:pt idx="9643">
                  <c:v>44859.294992581017</c:v>
                </c:pt>
                <c:pt idx="9644">
                  <c:v>44859.363664247685</c:v>
                </c:pt>
                <c:pt idx="9645">
                  <c:v>44859.432335324076</c:v>
                </c:pt>
                <c:pt idx="9646">
                  <c:v>44859.501006006947</c:v>
                </c:pt>
                <c:pt idx="9647">
                  <c:v>44859.569676562503</c:v>
                </c:pt>
                <c:pt idx="9648">
                  <c:v>44859.638347048611</c:v>
                </c:pt>
                <c:pt idx="9649">
                  <c:v>44859.707017592591</c:v>
                </c:pt>
                <c:pt idx="9650">
                  <c:v>44859.775687800924</c:v>
                </c:pt>
                <c:pt idx="9651">
                  <c:v>44859.844358773145</c:v>
                </c:pt>
                <c:pt idx="9652">
                  <c:v>44859.91302980324</c:v>
                </c:pt>
                <c:pt idx="9653">
                  <c:v>44859.981700567128</c:v>
                </c:pt>
                <c:pt idx="9654">
                  <c:v>44860.050371273152</c:v>
                </c:pt>
                <c:pt idx="9655">
                  <c:v>44860.119041377315</c:v>
                </c:pt>
                <c:pt idx="9656">
                  <c:v>44860.187711979168</c:v>
                </c:pt>
                <c:pt idx="9657">
                  <c:v>44860.256383125001</c:v>
                </c:pt>
                <c:pt idx="9658">
                  <c:v>44860.32505472222</c:v>
                </c:pt>
                <c:pt idx="9659">
                  <c:v>44860.393726168979</c:v>
                </c:pt>
                <c:pt idx="9660">
                  <c:v>44860.462397048614</c:v>
                </c:pt>
                <c:pt idx="9661">
                  <c:v>44860.531067569442</c:v>
                </c:pt>
                <c:pt idx="9662">
                  <c:v>44860.599737974539</c:v>
                </c:pt>
                <c:pt idx="9663">
                  <c:v>44860.668408449077</c:v>
                </c:pt>
                <c:pt idx="9664">
                  <c:v>44860.737078784725</c:v>
                </c:pt>
                <c:pt idx="9665">
                  <c:v>44860.805749189814</c:v>
                </c:pt>
                <c:pt idx="9666">
                  <c:v>44860.874420324071</c:v>
                </c:pt>
                <c:pt idx="9667">
                  <c:v>44860.943091111112</c:v>
                </c:pt>
                <c:pt idx="9668">
                  <c:v>44861.011761759262</c:v>
                </c:pt>
                <c:pt idx="9669">
                  <c:v>44861.080432199073</c:v>
                </c:pt>
                <c:pt idx="9670">
                  <c:v>44861.149102337964</c:v>
                </c:pt>
                <c:pt idx="9671">
                  <c:v>44861.217773101853</c:v>
                </c:pt>
                <c:pt idx="9672">
                  <c:v>44861.286444178244</c:v>
                </c:pt>
                <c:pt idx="9673">
                  <c:v>44861.355115740742</c:v>
                </c:pt>
                <c:pt idx="9674">
                  <c:v>44861.423786724539</c:v>
                </c:pt>
                <c:pt idx="9675">
                  <c:v>44861.492457326392</c:v>
                </c:pt>
                <c:pt idx="9676">
                  <c:v>44861.561127743058</c:v>
                </c:pt>
                <c:pt idx="9677">
                  <c:v>44861.629798078706</c:v>
                </c:pt>
                <c:pt idx="9678">
                  <c:v>44861.698468483795</c:v>
                </c:pt>
                <c:pt idx="9679">
                  <c:v>44861.76713857639</c:v>
                </c:pt>
                <c:pt idx="9680">
                  <c:v>44861.835809351855</c:v>
                </c:pt>
                <c:pt idx="9681">
                  <c:v>44861.904480324076</c:v>
                </c:pt>
                <c:pt idx="9682">
                  <c:v>44861.973150937498</c:v>
                </c:pt>
                <c:pt idx="9683">
                  <c:v>44862.04182150463</c:v>
                </c:pt>
                <c:pt idx="9684">
                  <c:v>44862.110491550928</c:v>
                </c:pt>
                <c:pt idx="9685">
                  <c:v>44862.179162002314</c:v>
                </c:pt>
                <c:pt idx="9686">
                  <c:v>44862.247832997688</c:v>
                </c:pt>
                <c:pt idx="9687">
                  <c:v>44862.316504386574</c:v>
                </c:pt>
                <c:pt idx="9688">
                  <c:v>44862.385175798612</c:v>
                </c:pt>
                <c:pt idx="9689">
                  <c:v>44862.453846631943</c:v>
                </c:pt>
                <c:pt idx="9690">
                  <c:v>44862.522517060184</c:v>
                </c:pt>
                <c:pt idx="9691">
                  <c:v>44862.591187407408</c:v>
                </c:pt>
                <c:pt idx="9692">
                  <c:v>44862.659857777777</c:v>
                </c:pt>
                <c:pt idx="9693">
                  <c:v>44862.72852809028</c:v>
                </c:pt>
                <c:pt idx="9694">
                  <c:v>44862.79719824074</c:v>
                </c:pt>
                <c:pt idx="9695">
                  <c:v>44862.865869224537</c:v>
                </c:pt>
                <c:pt idx="9696">
                  <c:v>44862.934539965281</c:v>
                </c:pt>
                <c:pt idx="9697">
                  <c:v>44863.003210555558</c:v>
                </c:pt>
                <c:pt idx="9698">
                  <c:v>44863.071880972224</c:v>
                </c:pt>
                <c:pt idx="9699">
                  <c:v>44863.140550891207</c:v>
                </c:pt>
                <c:pt idx="9700">
                  <c:v>44863.209221446756</c:v>
                </c:pt>
                <c:pt idx="9701">
                  <c:v>44863.277892384256</c:v>
                </c:pt>
                <c:pt idx="9702">
                  <c:v>44863.346563854167</c:v>
                </c:pt>
                <c:pt idx="9703">
                  <c:v>44863.415234791668</c:v>
                </c:pt>
                <c:pt idx="9704">
                  <c:v>44863.483905324072</c:v>
                </c:pt>
                <c:pt idx="9705">
                  <c:v>44863.552575601854</c:v>
                </c:pt>
                <c:pt idx="9706">
                  <c:v>44863.621245810187</c:v>
                </c:pt>
                <c:pt idx="9707">
                  <c:v>44863.689916064817</c:v>
                </c:pt>
                <c:pt idx="9708">
                  <c:v>44863.758586064818</c:v>
                </c:pt>
                <c:pt idx="9709">
                  <c:v>44863.827256620367</c:v>
                </c:pt>
                <c:pt idx="9710">
                  <c:v>44863.895927523146</c:v>
                </c:pt>
                <c:pt idx="9711">
                  <c:v>44863.964598009261</c:v>
                </c:pt>
                <c:pt idx="9712">
                  <c:v>44864.033268425927</c:v>
                </c:pt>
                <c:pt idx="9713">
                  <c:v>44864.101938437503</c:v>
                </c:pt>
                <c:pt idx="9714">
                  <c:v>44864.170608692133</c:v>
                </c:pt>
                <c:pt idx="9715">
                  <c:v>44864.239279525464</c:v>
                </c:pt>
                <c:pt idx="9716">
                  <c:v>44864.307950659721</c:v>
                </c:pt>
                <c:pt idx="9717">
                  <c:v>44864.376622002317</c:v>
                </c:pt>
                <c:pt idx="9718">
                  <c:v>44864.44529275463</c:v>
                </c:pt>
                <c:pt idx="9719">
                  <c:v>44864.513963090278</c:v>
                </c:pt>
                <c:pt idx="9720">
                  <c:v>44864.582633356484</c:v>
                </c:pt>
                <c:pt idx="9721">
                  <c:v>44864.651303599538</c:v>
                </c:pt>
                <c:pt idx="9722">
                  <c:v>44864.719973831016</c:v>
                </c:pt>
                <c:pt idx="9723">
                  <c:v>44864.788643784719</c:v>
                </c:pt>
                <c:pt idx="9724">
                  <c:v>44864.857314583336</c:v>
                </c:pt>
                <c:pt idx="9725">
                  <c:v>44864.925985254631</c:v>
                </c:pt>
                <c:pt idx="9726">
                  <c:v>44864.994655752314</c:v>
                </c:pt>
                <c:pt idx="9727">
                  <c:v>44865.063326111114</c:v>
                </c:pt>
                <c:pt idx="9728">
                  <c:v>44865.131995891206</c:v>
                </c:pt>
                <c:pt idx="9729">
                  <c:v>44865.200666249999</c:v>
                </c:pt>
                <c:pt idx="9730">
                  <c:v>44865.269337083337</c:v>
                </c:pt>
                <c:pt idx="9731">
                  <c:v>44865.338008437502</c:v>
                </c:pt>
                <c:pt idx="9732">
                  <c:v>44865.406679375003</c:v>
                </c:pt>
                <c:pt idx="9733">
                  <c:v>44865.475349849534</c:v>
                </c:pt>
                <c:pt idx="9734">
                  <c:v>44865.544020011577</c:v>
                </c:pt>
                <c:pt idx="9735">
                  <c:v>44865.612690092596</c:v>
                </c:pt>
                <c:pt idx="9736">
                  <c:v>44865.681360219911</c:v>
                </c:pt>
                <c:pt idx="9737">
                  <c:v>44865.750030138886</c:v>
                </c:pt>
                <c:pt idx="9738">
                  <c:v>44865.818700439813</c:v>
                </c:pt>
                <c:pt idx="9739">
                  <c:v>44865.887371261575</c:v>
                </c:pt>
                <c:pt idx="9740">
                  <c:v>44865.956041655096</c:v>
                </c:pt>
                <c:pt idx="9741">
                  <c:v>44866.024711944447</c:v>
                </c:pt>
                <c:pt idx="9742">
                  <c:v>44866.093381921295</c:v>
                </c:pt>
                <c:pt idx="9743">
                  <c:v>44866.162051944448</c:v>
                </c:pt>
                <c:pt idx="9744">
                  <c:v>44866.230722569446</c:v>
                </c:pt>
                <c:pt idx="9745">
                  <c:v>44866.299393449073</c:v>
                </c:pt>
                <c:pt idx="9746">
                  <c:v>44866.3680646875</c:v>
                </c:pt>
                <c:pt idx="9747">
                  <c:v>44866.43673533565</c:v>
                </c:pt>
                <c:pt idx="9748">
                  <c:v>44866.505405578704</c:v>
                </c:pt>
                <c:pt idx="9749">
                  <c:v>44866.574075717595</c:v>
                </c:pt>
                <c:pt idx="9750">
                  <c:v>44866.642745798614</c:v>
                </c:pt>
                <c:pt idx="9751">
                  <c:v>44866.711415925929</c:v>
                </c:pt>
                <c:pt idx="9752">
                  <c:v>44866.780085706021</c:v>
                </c:pt>
                <c:pt idx="9753">
                  <c:v>44866.848756296298</c:v>
                </c:pt>
                <c:pt idx="9754">
                  <c:v>44866.917426874999</c:v>
                </c:pt>
                <c:pt idx="9755">
                  <c:v>44866.986097233799</c:v>
                </c:pt>
                <c:pt idx="9756">
                  <c:v>44867.054767511574</c:v>
                </c:pt>
                <c:pt idx="9757">
                  <c:v>44867.123437164351</c:v>
                </c:pt>
                <c:pt idx="9758">
                  <c:v>44867.192107361108</c:v>
                </c:pt>
                <c:pt idx="9759">
                  <c:v>44867.2607780787</c:v>
                </c:pt>
                <c:pt idx="9760">
                  <c:v>44867.329449282406</c:v>
                </c:pt>
                <c:pt idx="9761">
                  <c:v>44867.398120219907</c:v>
                </c:pt>
                <c:pt idx="9762">
                  <c:v>44867.466790648148</c:v>
                </c:pt>
                <c:pt idx="9763">
                  <c:v>44867.535460706022</c:v>
                </c:pt>
                <c:pt idx="9764">
                  <c:v>44867.604130671294</c:v>
                </c:pt>
                <c:pt idx="9765">
                  <c:v>44867.672800682871</c:v>
                </c:pt>
                <c:pt idx="9766">
                  <c:v>44867.741470555557</c:v>
                </c:pt>
                <c:pt idx="9767">
                  <c:v>44867.810140590278</c:v>
                </c:pt>
                <c:pt idx="9768">
                  <c:v>44867.878811296294</c:v>
                </c:pt>
                <c:pt idx="9769">
                  <c:v>44867.947481620373</c:v>
                </c:pt>
                <c:pt idx="9770">
                  <c:v>44868.016151805554</c:v>
                </c:pt>
                <c:pt idx="9771">
                  <c:v>44868.084821747689</c:v>
                </c:pt>
                <c:pt idx="9772">
                  <c:v>44868.153491516205</c:v>
                </c:pt>
                <c:pt idx="9773">
                  <c:v>44868.222161898149</c:v>
                </c:pt>
                <c:pt idx="9774">
                  <c:v>44868.290832557868</c:v>
                </c:pt>
                <c:pt idx="9775">
                  <c:v>44868.359503680556</c:v>
                </c:pt>
                <c:pt idx="9776">
                  <c:v>44868.428174212961</c:v>
                </c:pt>
                <c:pt idx="9777">
                  <c:v>44868.496844351852</c:v>
                </c:pt>
                <c:pt idx="9778">
                  <c:v>44868.565514340276</c:v>
                </c:pt>
                <c:pt idx="9779">
                  <c:v>44868.634184259259</c:v>
                </c:pt>
                <c:pt idx="9780">
                  <c:v>44868.702854236108</c:v>
                </c:pt>
                <c:pt idx="9781">
                  <c:v>44868.771523888892</c:v>
                </c:pt>
                <c:pt idx="9782">
                  <c:v>44868.840194270837</c:v>
                </c:pt>
                <c:pt idx="9783">
                  <c:v>44868.908864756944</c:v>
                </c:pt>
                <c:pt idx="9784">
                  <c:v>44868.977534942132</c:v>
                </c:pt>
                <c:pt idx="9785">
                  <c:v>44869.046205092593</c:v>
                </c:pt>
                <c:pt idx="9786">
                  <c:v>44869.114874664352</c:v>
                </c:pt>
                <c:pt idx="9787">
                  <c:v>44869.183544687497</c:v>
                </c:pt>
                <c:pt idx="9788">
                  <c:v>44869.252215266206</c:v>
                </c:pt>
                <c:pt idx="9789">
                  <c:v>44869.320886261572</c:v>
                </c:pt>
                <c:pt idx="9790">
                  <c:v>44869.389557199072</c:v>
                </c:pt>
                <c:pt idx="9791">
                  <c:v>44869.458227557872</c:v>
                </c:pt>
                <c:pt idx="9792">
                  <c:v>44869.526897523145</c:v>
                </c:pt>
                <c:pt idx="9793">
                  <c:v>44869.595567395831</c:v>
                </c:pt>
                <c:pt idx="9794">
                  <c:v>44869.664237314813</c:v>
                </c:pt>
                <c:pt idx="9795">
                  <c:v>44869.732907141202</c:v>
                </c:pt>
                <c:pt idx="9796">
                  <c:v>44869.801576909726</c:v>
                </c:pt>
                <c:pt idx="9797">
                  <c:v>44869.870247476851</c:v>
                </c:pt>
                <c:pt idx="9798">
                  <c:v>44869.938917743057</c:v>
                </c:pt>
                <c:pt idx="9799">
                  <c:v>44870.00758784722</c:v>
                </c:pt>
                <c:pt idx="9800">
                  <c:v>44870.076257766203</c:v>
                </c:pt>
                <c:pt idx="9801">
                  <c:v>44870.144927291665</c:v>
                </c:pt>
                <c:pt idx="9802">
                  <c:v>44870.213597453701</c:v>
                </c:pt>
                <c:pt idx="9803">
                  <c:v>44870.282267939816</c:v>
                </c:pt>
                <c:pt idx="9804">
                  <c:v>44870.350938958334</c:v>
                </c:pt>
                <c:pt idx="9805">
                  <c:v>44870.419609409721</c:v>
                </c:pt>
                <c:pt idx="9806">
                  <c:v>44870.488279467594</c:v>
                </c:pt>
                <c:pt idx="9807">
                  <c:v>44870.556949305559</c:v>
                </c:pt>
                <c:pt idx="9808">
                  <c:v>44870.625619074075</c:v>
                </c:pt>
                <c:pt idx="9809">
                  <c:v>44870.694288900464</c:v>
                </c:pt>
                <c:pt idx="9810">
                  <c:v>44870.762958449071</c:v>
                </c:pt>
                <c:pt idx="9811">
                  <c:v>44870.831628611108</c:v>
                </c:pt>
                <c:pt idx="9812">
                  <c:v>44870.900299039349</c:v>
                </c:pt>
                <c:pt idx="9813">
                  <c:v>44870.968969074071</c:v>
                </c:pt>
                <c:pt idx="9814">
                  <c:v>44871.037639074071</c:v>
                </c:pt>
                <c:pt idx="9815">
                  <c:v>44871.106308599534</c:v>
                </c:pt>
                <c:pt idx="9816">
                  <c:v>44871.174978449075</c:v>
                </c:pt>
                <c:pt idx="9817">
                  <c:v>44871.24364886574</c:v>
                </c:pt>
                <c:pt idx="9818">
                  <c:v>44871.312319629629</c:v>
                </c:pt>
                <c:pt idx="9819">
                  <c:v>44871.380990509257</c:v>
                </c:pt>
                <c:pt idx="9820">
                  <c:v>44871.449660798608</c:v>
                </c:pt>
                <c:pt idx="9821">
                  <c:v>44871.518330694445</c:v>
                </c:pt>
                <c:pt idx="9822">
                  <c:v>44871.587000486114</c:v>
                </c:pt>
                <c:pt idx="9823">
                  <c:v>44871.655670300926</c:v>
                </c:pt>
                <c:pt idx="9824">
                  <c:v>44871.724340081018</c:v>
                </c:pt>
                <c:pt idx="9825">
                  <c:v>44871.793009629633</c:v>
                </c:pt>
                <c:pt idx="9826">
                  <c:v>44871.861680023147</c:v>
                </c:pt>
                <c:pt idx="9827">
                  <c:v>44871.930350219911</c:v>
                </c:pt>
                <c:pt idx="9828">
                  <c:v>44871.999020277777</c:v>
                </c:pt>
                <c:pt idx="9829">
                  <c:v>44872.067690173608</c:v>
                </c:pt>
                <c:pt idx="9830">
                  <c:v>44872.13635951389</c:v>
                </c:pt>
                <c:pt idx="9831">
                  <c:v>44872.205029467594</c:v>
                </c:pt>
                <c:pt idx="9832">
                  <c:v>44872.273699849538</c:v>
                </c:pt>
                <c:pt idx="9833">
                  <c:v>44872.342370775463</c:v>
                </c:pt>
                <c:pt idx="9834">
                  <c:v>44872.41104121528</c:v>
                </c:pt>
                <c:pt idx="9835">
                  <c:v>44872.479711215281</c:v>
                </c:pt>
                <c:pt idx="9836">
                  <c:v>44872.5483809375</c:v>
                </c:pt>
                <c:pt idx="9837">
                  <c:v>44872.617050578701</c:v>
                </c:pt>
                <c:pt idx="9838">
                  <c:v>44872.685720277776</c:v>
                </c:pt>
                <c:pt idx="9839">
                  <c:v>44872.754389745372</c:v>
                </c:pt>
                <c:pt idx="9840">
                  <c:v>44872.823059675924</c:v>
                </c:pt>
                <c:pt idx="9841">
                  <c:v>44872.8917300463</c:v>
                </c:pt>
                <c:pt idx="9842">
                  <c:v>44872.960399988428</c:v>
                </c:pt>
                <c:pt idx="9843">
                  <c:v>44873.029069849537</c:v>
                </c:pt>
                <c:pt idx="9844">
                  <c:v>44873.097739351855</c:v>
                </c:pt>
                <c:pt idx="9845">
                  <c:v>44873.166408993056</c:v>
                </c:pt>
                <c:pt idx="9846">
                  <c:v>44873.23507923611</c:v>
                </c:pt>
                <c:pt idx="9847">
                  <c:v>44873.303749756946</c:v>
                </c:pt>
                <c:pt idx="9848">
                  <c:v>44873.372420555555</c:v>
                </c:pt>
                <c:pt idx="9849">
                  <c:v>44873.441090775465</c:v>
                </c:pt>
                <c:pt idx="9850">
                  <c:v>44873.509760578701</c:v>
                </c:pt>
                <c:pt idx="9851">
                  <c:v>44873.578430289352</c:v>
                </c:pt>
                <c:pt idx="9852">
                  <c:v>44873.647099965281</c:v>
                </c:pt>
                <c:pt idx="9853">
                  <c:v>44873.715769664355</c:v>
                </c:pt>
                <c:pt idx="9854">
                  <c:v>44873.784439050927</c:v>
                </c:pt>
                <c:pt idx="9855">
                  <c:v>44873.853109247684</c:v>
                </c:pt>
                <c:pt idx="9856">
                  <c:v>44873.921779386576</c:v>
                </c:pt>
                <c:pt idx="9857">
                  <c:v>44873.990449340279</c:v>
                </c:pt>
                <c:pt idx="9858">
                  <c:v>44874.059119178244</c:v>
                </c:pt>
                <c:pt idx="9859">
                  <c:v>44874.12778840278</c:v>
                </c:pt>
                <c:pt idx="9860">
                  <c:v>44874.196458194441</c:v>
                </c:pt>
                <c:pt idx="9861">
                  <c:v>44874.265128483799</c:v>
                </c:pt>
                <c:pt idx="9862">
                  <c:v>44874.333799293985</c:v>
                </c:pt>
                <c:pt idx="9863">
                  <c:v>44874.402469745371</c:v>
                </c:pt>
                <c:pt idx="9864">
                  <c:v>44874.471139710651</c:v>
                </c:pt>
                <c:pt idx="9865">
                  <c:v>44874.539809340276</c:v>
                </c:pt>
                <c:pt idx="9866">
                  <c:v>44874.608478865739</c:v>
                </c:pt>
                <c:pt idx="9867">
                  <c:v>44874.677148460651</c:v>
                </c:pt>
                <c:pt idx="9868">
                  <c:v>44874.745817870367</c:v>
                </c:pt>
                <c:pt idx="9869">
                  <c:v>44874.814487557873</c:v>
                </c:pt>
                <c:pt idx="9870">
                  <c:v>44874.883157847224</c:v>
                </c:pt>
                <c:pt idx="9871">
                  <c:v>44874.951827719909</c:v>
                </c:pt>
                <c:pt idx="9872">
                  <c:v>44875.020497465281</c:v>
                </c:pt>
                <c:pt idx="9873">
                  <c:v>44875.089166944446</c:v>
                </c:pt>
                <c:pt idx="9874">
                  <c:v>44875.157836365739</c:v>
                </c:pt>
                <c:pt idx="9875">
                  <c:v>44875.226506388892</c:v>
                </c:pt>
                <c:pt idx="9876">
                  <c:v>44875.295176678243</c:v>
                </c:pt>
                <c:pt idx="9877">
                  <c:v>44875.363847372682</c:v>
                </c:pt>
                <c:pt idx="9878">
                  <c:v>44875.432517476853</c:v>
                </c:pt>
                <c:pt idx="9879">
                  <c:v>44875.501187199072</c:v>
                </c:pt>
                <c:pt idx="9880">
                  <c:v>44875.569856782407</c:v>
                </c:pt>
                <c:pt idx="9881">
                  <c:v>44875.638526296294</c:v>
                </c:pt>
                <c:pt idx="9882">
                  <c:v>44875.70719587963</c:v>
                </c:pt>
                <c:pt idx="9883">
                  <c:v>44875.775865115742</c:v>
                </c:pt>
                <c:pt idx="9884">
                  <c:v>44875.844535127311</c:v>
                </c:pt>
                <c:pt idx="9885">
                  <c:v>44875.913205185185</c:v>
                </c:pt>
                <c:pt idx="9886">
                  <c:v>44875.981874976853</c:v>
                </c:pt>
                <c:pt idx="9887">
                  <c:v>44876.050544710648</c:v>
                </c:pt>
                <c:pt idx="9888">
                  <c:v>44876.119213854166</c:v>
                </c:pt>
                <c:pt idx="9889">
                  <c:v>44876.187883483799</c:v>
                </c:pt>
                <c:pt idx="9890">
                  <c:v>44876.256553657404</c:v>
                </c:pt>
                <c:pt idx="9891">
                  <c:v>44876.325224282409</c:v>
                </c:pt>
                <c:pt idx="9892">
                  <c:v>44876.393894745372</c:v>
                </c:pt>
                <c:pt idx="9893">
                  <c:v>44876.462564664354</c:v>
                </c:pt>
                <c:pt idx="9894">
                  <c:v>44876.531234201386</c:v>
                </c:pt>
                <c:pt idx="9895">
                  <c:v>44876.599903634262</c:v>
                </c:pt>
                <c:pt idx="9896">
                  <c:v>44876.668573136572</c:v>
                </c:pt>
                <c:pt idx="9897">
                  <c:v>44876.737242499999</c:v>
                </c:pt>
                <c:pt idx="9898">
                  <c:v>44876.805911921299</c:v>
                </c:pt>
                <c:pt idx="9899">
                  <c:v>44876.874582083336</c:v>
                </c:pt>
                <c:pt idx="9900">
                  <c:v>44876.943251898148</c:v>
                </c:pt>
                <c:pt idx="9901">
                  <c:v>44877.011921574071</c:v>
                </c:pt>
                <c:pt idx="9902">
                  <c:v>44877.080591030091</c:v>
                </c:pt>
                <c:pt idx="9903">
                  <c:v>44877.149260185186</c:v>
                </c:pt>
                <c:pt idx="9904">
                  <c:v>44877.217929976854</c:v>
                </c:pt>
                <c:pt idx="9905">
                  <c:v>44877.286600069441</c:v>
                </c:pt>
                <c:pt idx="9906">
                  <c:v>44877.355270659726</c:v>
                </c:pt>
                <c:pt idx="9907">
                  <c:v>44877.423940659719</c:v>
                </c:pt>
                <c:pt idx="9908">
                  <c:v>44877.492610289351</c:v>
                </c:pt>
                <c:pt idx="9909">
                  <c:v>44877.56127972222</c:v>
                </c:pt>
                <c:pt idx="9910">
                  <c:v>44877.629949085647</c:v>
                </c:pt>
                <c:pt idx="9911">
                  <c:v>44877.698618506947</c:v>
                </c:pt>
                <c:pt idx="9912">
                  <c:v>44877.767287615738</c:v>
                </c:pt>
                <c:pt idx="9913">
                  <c:v>44877.835957407406</c:v>
                </c:pt>
                <c:pt idx="9914">
                  <c:v>44877.90462739583</c:v>
                </c:pt>
                <c:pt idx="9915">
                  <c:v>44877.973297025463</c:v>
                </c:pt>
                <c:pt idx="9916">
                  <c:v>44878.041966608798</c:v>
                </c:pt>
                <c:pt idx="9917">
                  <c:v>44878.110635682868</c:v>
                </c:pt>
                <c:pt idx="9918">
                  <c:v>44878.179305138889</c:v>
                </c:pt>
                <c:pt idx="9919">
                  <c:v>44878.247975162034</c:v>
                </c:pt>
                <c:pt idx="9920">
                  <c:v>44878.316645567131</c:v>
                </c:pt>
                <c:pt idx="9921">
                  <c:v>44878.385315995372</c:v>
                </c:pt>
                <c:pt idx="9922">
                  <c:v>44878.453985844906</c:v>
                </c:pt>
                <c:pt idx="9923">
                  <c:v>44878.522655289351</c:v>
                </c:pt>
                <c:pt idx="9924">
                  <c:v>44878.591324652778</c:v>
                </c:pt>
                <c:pt idx="9925">
                  <c:v>44878.65999403935</c:v>
                </c:pt>
                <c:pt idx="9926">
                  <c:v>44878.72866335648</c:v>
                </c:pt>
                <c:pt idx="9927">
                  <c:v>44878.797332534719</c:v>
                </c:pt>
                <c:pt idx="9928">
                  <c:v>44878.86600253472</c:v>
                </c:pt>
                <c:pt idx="9929">
                  <c:v>44878.934672280091</c:v>
                </c:pt>
                <c:pt idx="9930">
                  <c:v>44879.003341886571</c:v>
                </c:pt>
                <c:pt idx="9931">
                  <c:v>44879.072011307871</c:v>
                </c:pt>
                <c:pt idx="9932">
                  <c:v>44879.140680254626</c:v>
                </c:pt>
                <c:pt idx="9933">
                  <c:v>44879.209349826386</c:v>
                </c:pt>
                <c:pt idx="9934">
                  <c:v>44879.278019768521</c:v>
                </c:pt>
                <c:pt idx="9935">
                  <c:v>44879.346690254628</c:v>
                </c:pt>
                <c:pt idx="9936">
                  <c:v>44879.415360208332</c:v>
                </c:pt>
                <c:pt idx="9937">
                  <c:v>44879.484029756946</c:v>
                </c:pt>
                <c:pt idx="9938">
                  <c:v>44879.552699050924</c:v>
                </c:pt>
                <c:pt idx="9939">
                  <c:v>44879.621368263892</c:v>
                </c:pt>
                <c:pt idx="9940">
                  <c:v>44879.690037534725</c:v>
                </c:pt>
                <c:pt idx="9941">
                  <c:v>44879.758706539353</c:v>
                </c:pt>
                <c:pt idx="9942">
                  <c:v>44879.827376111112</c:v>
                </c:pt>
                <c:pt idx="9943">
                  <c:v>44879.896046018519</c:v>
                </c:pt>
                <c:pt idx="9944">
                  <c:v>44879.964715520837</c:v>
                </c:pt>
                <c:pt idx="9945">
                  <c:v>44880.033384953706</c:v>
                </c:pt>
                <c:pt idx="9946">
                  <c:v>44880.102053981478</c:v>
                </c:pt>
                <c:pt idx="9947">
                  <c:v>44880.170723240743</c:v>
                </c:pt>
                <c:pt idx="9948">
                  <c:v>44880.239393090276</c:v>
                </c:pt>
                <c:pt idx="9949">
                  <c:v>44880.308063240744</c:v>
                </c:pt>
                <c:pt idx="9950">
                  <c:v>44880.376733599536</c:v>
                </c:pt>
                <c:pt idx="9951">
                  <c:v>44880.445403356483</c:v>
                </c:pt>
                <c:pt idx="9952">
                  <c:v>44880.514072708334</c:v>
                </c:pt>
                <c:pt idx="9953">
                  <c:v>44880.582741979168</c:v>
                </c:pt>
                <c:pt idx="9954">
                  <c:v>44880.651411238425</c:v>
                </c:pt>
                <c:pt idx="9955">
                  <c:v>44880.720080486113</c:v>
                </c:pt>
                <c:pt idx="9956">
                  <c:v>44880.78874945602</c:v>
                </c:pt>
                <c:pt idx="9957">
                  <c:v>44880.857419259257</c:v>
                </c:pt>
                <c:pt idx="9958">
                  <c:v>44880.926088946762</c:v>
                </c:pt>
                <c:pt idx="9959">
                  <c:v>44880.994758449073</c:v>
                </c:pt>
                <c:pt idx="9960">
                  <c:v>44881.063427835645</c:v>
                </c:pt>
                <c:pt idx="9961">
                  <c:v>44881.132096620371</c:v>
                </c:pt>
                <c:pt idx="9962">
                  <c:v>44881.200765995367</c:v>
                </c:pt>
                <c:pt idx="9963">
                  <c:v>44881.269435833332</c:v>
                </c:pt>
                <c:pt idx="9964">
                  <c:v>44881.338106203701</c:v>
                </c:pt>
                <c:pt idx="9965">
                  <c:v>44881.406776157404</c:v>
                </c:pt>
                <c:pt idx="9966">
                  <c:v>44881.475445648146</c:v>
                </c:pt>
                <c:pt idx="9967">
                  <c:v>44881.544114826385</c:v>
                </c:pt>
                <c:pt idx="9968">
                  <c:v>44881.612783912038</c:v>
                </c:pt>
                <c:pt idx="9969">
                  <c:v>44881.681453043981</c:v>
                </c:pt>
                <c:pt idx="9970">
                  <c:v>44881.750121990743</c:v>
                </c:pt>
                <c:pt idx="9971">
                  <c:v>44881.818791296297</c:v>
                </c:pt>
                <c:pt idx="9972">
                  <c:v>44881.887461134262</c:v>
                </c:pt>
                <c:pt idx="9973">
                  <c:v>44881.956130543978</c:v>
                </c:pt>
                <c:pt idx="9974">
                  <c:v>44882.024799837964</c:v>
                </c:pt>
                <c:pt idx="9975">
                  <c:v>44882.093468831015</c:v>
                </c:pt>
                <c:pt idx="9976">
                  <c:v>44882.162137870371</c:v>
                </c:pt>
                <c:pt idx="9977">
                  <c:v>44882.230807499996</c:v>
                </c:pt>
                <c:pt idx="9978">
                  <c:v>44882.29947740741</c:v>
                </c:pt>
                <c:pt idx="9979">
                  <c:v>44882.368147650464</c:v>
                </c:pt>
                <c:pt idx="9980">
                  <c:v>44882.436817314818</c:v>
                </c:pt>
                <c:pt idx="9981">
                  <c:v>44882.505486574075</c:v>
                </c:pt>
                <c:pt idx="9982">
                  <c:v>44882.574155729169</c:v>
                </c:pt>
                <c:pt idx="9983">
                  <c:v>44882.642824814815</c:v>
                </c:pt>
                <c:pt idx="9984">
                  <c:v>44882.711493958333</c:v>
                </c:pt>
                <c:pt idx="9985">
                  <c:v>44882.780162754629</c:v>
                </c:pt>
                <c:pt idx="9986">
                  <c:v>44882.848832361109</c:v>
                </c:pt>
                <c:pt idx="9987">
                  <c:v>44882.917501956021</c:v>
                </c:pt>
                <c:pt idx="9988">
                  <c:v>44882.986171331017</c:v>
                </c:pt>
                <c:pt idx="9989">
                  <c:v>44883.054840613426</c:v>
                </c:pt>
                <c:pt idx="9990">
                  <c:v>44883.123509293982</c:v>
                </c:pt>
                <c:pt idx="9991">
                  <c:v>44883.192178495374</c:v>
                </c:pt>
                <c:pt idx="9992">
                  <c:v>44883.260848229169</c:v>
                </c:pt>
                <c:pt idx="9993">
                  <c:v>44883.329518449071</c:v>
                </c:pt>
                <c:pt idx="9994">
                  <c:v>44883.39818841435</c:v>
                </c:pt>
                <c:pt idx="9995">
                  <c:v>44883.466857847219</c:v>
                </c:pt>
                <c:pt idx="9996">
                  <c:v>44883.535526921296</c:v>
                </c:pt>
                <c:pt idx="9997">
                  <c:v>44883.604195902779</c:v>
                </c:pt>
                <c:pt idx="9998">
                  <c:v>44883.672864930559</c:v>
                </c:pt>
                <c:pt idx="9999">
                  <c:v>44883.741533819448</c:v>
                </c:pt>
                <c:pt idx="10000">
                  <c:v>44883.810202858796</c:v>
                </c:pt>
                <c:pt idx="10001">
                  <c:v>44883.878872581015</c:v>
                </c:pt>
                <c:pt idx="10002">
                  <c:v>44883.947541932874</c:v>
                </c:pt>
                <c:pt idx="10003">
                  <c:v>44884.016211122682</c:v>
                </c:pt>
                <c:pt idx="10004">
                  <c:v>44884.084880092596</c:v>
                </c:pt>
                <c:pt idx="10005">
                  <c:v>44884.153548865739</c:v>
                </c:pt>
                <c:pt idx="10006">
                  <c:v>44884.222218263887</c:v>
                </c:pt>
                <c:pt idx="10007">
                  <c:v>44884.290887951393</c:v>
                </c:pt>
                <c:pt idx="10008">
                  <c:v>44884.359558078701</c:v>
                </c:pt>
                <c:pt idx="10009">
                  <c:v>44884.428227627315</c:v>
                </c:pt>
                <c:pt idx="10010">
                  <c:v>44884.496896793979</c:v>
                </c:pt>
                <c:pt idx="10011">
                  <c:v>44884.565565798614</c:v>
                </c:pt>
                <c:pt idx="10012">
                  <c:v>44884.634234722223</c:v>
                </c:pt>
                <c:pt idx="10013">
                  <c:v>44884.702903715275</c:v>
                </c:pt>
                <c:pt idx="10014">
                  <c:v>44884.771572384256</c:v>
                </c:pt>
                <c:pt idx="10015">
                  <c:v>44884.840241782411</c:v>
                </c:pt>
                <c:pt idx="10016">
                  <c:v>44884.908911284721</c:v>
                </c:pt>
                <c:pt idx="10017">
                  <c:v>44884.977580497682</c:v>
                </c:pt>
                <c:pt idx="10018">
                  <c:v>44885.046249652776</c:v>
                </c:pt>
                <c:pt idx="10019">
                  <c:v>44885.114918252315</c:v>
                </c:pt>
                <c:pt idx="10020">
                  <c:v>44885.183587291664</c:v>
                </c:pt>
                <c:pt idx="10021">
                  <c:v>44885.252256886575</c:v>
                </c:pt>
                <c:pt idx="10022">
                  <c:v>44885.320926898145</c:v>
                </c:pt>
                <c:pt idx="10023">
                  <c:v>44885.389596851855</c:v>
                </c:pt>
                <c:pt idx="10024">
                  <c:v>44885.458266226851</c:v>
                </c:pt>
                <c:pt idx="10025">
                  <c:v>44885.52693521991</c:v>
                </c:pt>
                <c:pt idx="10026">
                  <c:v>44885.595604097223</c:v>
                </c:pt>
                <c:pt idx="10027">
                  <c:v>44885.664273043978</c:v>
                </c:pt>
                <c:pt idx="10028">
                  <c:v>44885.732941886577</c:v>
                </c:pt>
                <c:pt idx="10029">
                  <c:v>44885.801610671297</c:v>
                </c:pt>
                <c:pt idx="10030">
                  <c:v>44885.870280254632</c:v>
                </c:pt>
                <c:pt idx="10031">
                  <c:v>44885.938949537034</c:v>
                </c:pt>
                <c:pt idx="10032">
                  <c:v>44886.007618668984</c:v>
                </c:pt>
                <c:pt idx="10033">
                  <c:v>44886.076287615739</c:v>
                </c:pt>
                <c:pt idx="10034">
                  <c:v>44886.144956157405</c:v>
                </c:pt>
                <c:pt idx="10035">
                  <c:v>44886.213625324075</c:v>
                </c:pt>
                <c:pt idx="10036">
                  <c:v>44886.282294837962</c:v>
                </c:pt>
                <c:pt idx="10037">
                  <c:v>44886.350964872683</c:v>
                </c:pt>
                <c:pt idx="10038">
                  <c:v>44886.41963434028</c:v>
                </c:pt>
                <c:pt idx="10039">
                  <c:v>44886.488303425926</c:v>
                </c:pt>
                <c:pt idx="10040">
                  <c:v>44886.55697229167</c:v>
                </c:pt>
                <c:pt idx="10041">
                  <c:v>44886.625641076389</c:v>
                </c:pt>
                <c:pt idx="10042">
                  <c:v>44886.694309918981</c:v>
                </c:pt>
                <c:pt idx="10043">
                  <c:v>44886.762978483799</c:v>
                </c:pt>
                <c:pt idx="10044">
                  <c:v>44886.831647662038</c:v>
                </c:pt>
                <c:pt idx="10045">
                  <c:v>44886.900317106483</c:v>
                </c:pt>
                <c:pt idx="10046">
                  <c:v>44886.968986180553</c:v>
                </c:pt>
                <c:pt idx="10047">
                  <c:v>44887.037655185188</c:v>
                </c:pt>
                <c:pt idx="10048">
                  <c:v>44887.106323738422</c:v>
                </c:pt>
                <c:pt idx="10049">
                  <c:v>44887.174992604167</c:v>
                </c:pt>
                <c:pt idx="10050">
                  <c:v>44887.243662048611</c:v>
                </c:pt>
                <c:pt idx="10051">
                  <c:v>44887.312331828703</c:v>
                </c:pt>
                <c:pt idx="10052">
                  <c:v>44887.38100173611</c:v>
                </c:pt>
                <c:pt idx="10053">
                  <c:v>44887.44967105324</c:v>
                </c:pt>
                <c:pt idx="10054">
                  <c:v>44887.518339965274</c:v>
                </c:pt>
                <c:pt idx="10055">
                  <c:v>44887.587008784722</c:v>
                </c:pt>
                <c:pt idx="10056">
                  <c:v>44887.655677627314</c:v>
                </c:pt>
                <c:pt idx="10057">
                  <c:v>44887.724346423609</c:v>
                </c:pt>
                <c:pt idx="10058">
                  <c:v>44887.793015000003</c:v>
                </c:pt>
                <c:pt idx="10059">
                  <c:v>44887.86168440972</c:v>
                </c:pt>
                <c:pt idx="10060">
                  <c:v>44887.930353634256</c:v>
                </c:pt>
                <c:pt idx="10061">
                  <c:v>44887.999022708333</c:v>
                </c:pt>
                <c:pt idx="10062">
                  <c:v>44888.067691631943</c:v>
                </c:pt>
                <c:pt idx="10063">
                  <c:v>44888.136360011573</c:v>
                </c:pt>
                <c:pt idx="10064">
                  <c:v>44888.205028993056</c:v>
                </c:pt>
                <c:pt idx="10065">
                  <c:v>44888.273698391204</c:v>
                </c:pt>
                <c:pt idx="10066">
                  <c:v>44888.342368344907</c:v>
                </c:pt>
                <c:pt idx="10067">
                  <c:v>44888.411037812497</c:v>
                </c:pt>
                <c:pt idx="10068">
                  <c:v>44888.479706840277</c:v>
                </c:pt>
                <c:pt idx="10069">
                  <c:v>44888.548375590275</c:v>
                </c:pt>
                <c:pt idx="10070">
                  <c:v>44888.617044259256</c:v>
                </c:pt>
                <c:pt idx="10071">
                  <c:v>44888.685712986109</c:v>
                </c:pt>
                <c:pt idx="10072">
                  <c:v>44888.754381863429</c:v>
                </c:pt>
                <c:pt idx="10073">
                  <c:v>44888.823052812499</c:v>
                </c:pt>
                <c:pt idx="10074">
                  <c:v>44888.891724201392</c:v>
                </c:pt>
                <c:pt idx="10075">
                  <c:v>44888.960395162037</c:v>
                </c:pt>
                <c:pt idx="10076">
                  <c:v>44889.029066041665</c:v>
                </c:pt>
                <c:pt idx="10077">
                  <c:v>44889.0977365625</c:v>
                </c:pt>
                <c:pt idx="10078">
                  <c:v>44889.166407233795</c:v>
                </c:pt>
                <c:pt idx="10079">
                  <c:v>44889.235078495367</c:v>
                </c:pt>
                <c:pt idx="10080">
                  <c:v>44889.30375003472</c:v>
                </c:pt>
                <c:pt idx="10081">
                  <c:v>44889.372421863423</c:v>
                </c:pt>
                <c:pt idx="10082">
                  <c:v>44889.44109310185</c:v>
                </c:pt>
                <c:pt idx="10083">
                  <c:v>44889.509763923612</c:v>
                </c:pt>
                <c:pt idx="10084">
                  <c:v>44889.578434664349</c:v>
                </c:pt>
                <c:pt idx="10085">
                  <c:v>44889.647105358796</c:v>
                </c:pt>
                <c:pt idx="10086">
                  <c:v>44889.715776087964</c:v>
                </c:pt>
                <c:pt idx="10087">
                  <c:v>44889.784446493053</c:v>
                </c:pt>
                <c:pt idx="10088">
                  <c:v>44889.853117719904</c:v>
                </c:pt>
                <c:pt idx="10089">
                  <c:v>44889.921788877313</c:v>
                </c:pt>
                <c:pt idx="10090">
                  <c:v>44889.990459849534</c:v>
                </c:pt>
                <c:pt idx="10091">
                  <c:v>44890.059130717593</c:v>
                </c:pt>
                <c:pt idx="10092">
                  <c:v>44890.127800972223</c:v>
                </c:pt>
                <c:pt idx="10093">
                  <c:v>44890.196471782408</c:v>
                </c:pt>
                <c:pt idx="10094">
                  <c:v>44890.265143101853</c:v>
                </c:pt>
                <c:pt idx="10095">
                  <c:v>44890.333814930556</c:v>
                </c:pt>
                <c:pt idx="10096">
                  <c:v>44890.402486423613</c:v>
                </c:pt>
                <c:pt idx="10097">
                  <c:v>44890.47115740741</c:v>
                </c:pt>
                <c:pt idx="10098">
                  <c:v>44890.539828067129</c:v>
                </c:pt>
                <c:pt idx="10099">
                  <c:v>44890.608498622685</c:v>
                </c:pt>
                <c:pt idx="10100">
                  <c:v>44890.677169247683</c:v>
                </c:pt>
                <c:pt idx="10101">
                  <c:v>44890.745839675925</c:v>
                </c:pt>
                <c:pt idx="10102">
                  <c:v>44890.814510393517</c:v>
                </c:pt>
                <c:pt idx="10103">
                  <c:v>44890.883181712961</c:v>
                </c:pt>
                <c:pt idx="10104">
                  <c:v>44890.951852615741</c:v>
                </c:pt>
                <c:pt idx="10105">
                  <c:v>44891.020523391206</c:v>
                </c:pt>
                <c:pt idx="10106">
                  <c:v>44891.089193912034</c:v>
                </c:pt>
                <c:pt idx="10107">
                  <c:v>44891.157864351851</c:v>
                </c:pt>
                <c:pt idx="10108">
                  <c:v>44891.226535405091</c:v>
                </c:pt>
                <c:pt idx="10109">
                  <c:v>44891.295206724535</c:v>
                </c:pt>
                <c:pt idx="10110">
                  <c:v>44891.363878449076</c:v>
                </c:pt>
                <c:pt idx="10111">
                  <c:v>44891.432549583333</c:v>
                </c:pt>
                <c:pt idx="10112">
                  <c:v>44891.501220335645</c:v>
                </c:pt>
                <c:pt idx="10113">
                  <c:v>44891.569890949075</c:v>
                </c:pt>
                <c:pt idx="10114">
                  <c:v>44891.638561493055</c:v>
                </c:pt>
                <c:pt idx="10115">
                  <c:v>44891.707232106484</c:v>
                </c:pt>
                <c:pt idx="10116">
                  <c:v>44891.775902372683</c:v>
                </c:pt>
                <c:pt idx="10117">
                  <c:v>44891.844573414353</c:v>
                </c:pt>
                <c:pt idx="10118">
                  <c:v>44891.913244502313</c:v>
                </c:pt>
                <c:pt idx="10119">
                  <c:v>44891.981915324075</c:v>
                </c:pt>
                <c:pt idx="10120">
                  <c:v>44892.050586087964</c:v>
                </c:pt>
                <c:pt idx="10121">
                  <c:v>44892.119256261576</c:v>
                </c:pt>
                <c:pt idx="10122">
                  <c:v>44892.187926921295</c:v>
                </c:pt>
                <c:pt idx="10123">
                  <c:v>44892.256598125001</c:v>
                </c:pt>
                <c:pt idx="10124">
                  <c:v>44892.325269780093</c:v>
                </c:pt>
                <c:pt idx="10125">
                  <c:v>44892.393941284725</c:v>
                </c:pt>
                <c:pt idx="10126">
                  <c:v>44892.462612233794</c:v>
                </c:pt>
                <c:pt idx="10127">
                  <c:v>44892.531282800926</c:v>
                </c:pt>
                <c:pt idx="10128">
                  <c:v>44892.599953275465</c:v>
                </c:pt>
                <c:pt idx="10129">
                  <c:v>44892.668623796293</c:v>
                </c:pt>
                <c:pt idx="10130">
                  <c:v>44892.73729420139</c:v>
                </c:pt>
                <c:pt idx="10131">
                  <c:v>44892.805964652776</c:v>
                </c:pt>
                <c:pt idx="10132">
                  <c:v>44892.874635844906</c:v>
                </c:pt>
                <c:pt idx="10133">
                  <c:v>44892.943306689813</c:v>
                </c:pt>
                <c:pt idx="10134">
                  <c:v>44893.011977395836</c:v>
                </c:pt>
                <c:pt idx="10135">
                  <c:v>44893.080647893519</c:v>
                </c:pt>
                <c:pt idx="10136">
                  <c:v>44893.1493180787</c:v>
                </c:pt>
                <c:pt idx="10137">
                  <c:v>44893.217988900462</c:v>
                </c:pt>
                <c:pt idx="10138">
                  <c:v>44893.28666002315</c:v>
                </c:pt>
                <c:pt idx="10139">
                  <c:v>44893.355331643521</c:v>
                </c:pt>
                <c:pt idx="10140">
                  <c:v>44893.424002685184</c:v>
                </c:pt>
                <c:pt idx="10141">
                  <c:v>44893.49267334491</c:v>
                </c:pt>
                <c:pt idx="10142">
                  <c:v>44893.561343807873</c:v>
                </c:pt>
                <c:pt idx="10143">
                  <c:v>44893.630014201386</c:v>
                </c:pt>
                <c:pt idx="10144">
                  <c:v>44893.698684664349</c:v>
                </c:pt>
                <c:pt idx="10145">
                  <c:v>44893.76735480324</c:v>
                </c:pt>
                <c:pt idx="10146">
                  <c:v>44893.836025636578</c:v>
                </c:pt>
                <c:pt idx="10147">
                  <c:v>44893.90469664352</c:v>
                </c:pt>
                <c:pt idx="10148">
                  <c:v>44893.973367314815</c:v>
                </c:pt>
                <c:pt idx="10149">
                  <c:v>44894.042037928244</c:v>
                </c:pt>
                <c:pt idx="10150">
                  <c:v>44894.110708032407</c:v>
                </c:pt>
                <c:pt idx="10151">
                  <c:v>44894.179378530091</c:v>
                </c:pt>
                <c:pt idx="10152">
                  <c:v>44894.24804958333</c:v>
                </c:pt>
                <c:pt idx="10153">
                  <c:v>44894.31672101852</c:v>
                </c:pt>
                <c:pt idx="10154">
                  <c:v>44894.385392476855</c:v>
                </c:pt>
                <c:pt idx="10155">
                  <c:v>44894.454063368059</c:v>
                </c:pt>
                <c:pt idx="10156">
                  <c:v>44894.52273384259</c:v>
                </c:pt>
                <c:pt idx="10157">
                  <c:v>44894.591404236111</c:v>
                </c:pt>
                <c:pt idx="10158">
                  <c:v>44894.660074652777</c:v>
                </c:pt>
                <c:pt idx="10159">
                  <c:v>44894.728745011576</c:v>
                </c:pt>
                <c:pt idx="10160">
                  <c:v>44894.797415219909</c:v>
                </c:pt>
                <c:pt idx="10161">
                  <c:v>44894.866086249996</c:v>
                </c:pt>
                <c:pt idx="10162">
                  <c:v>44894.934757037037</c:v>
                </c:pt>
                <c:pt idx="10163">
                  <c:v>44895.003427673611</c:v>
                </c:pt>
                <c:pt idx="10164">
                  <c:v>44895.072098136574</c:v>
                </c:pt>
                <c:pt idx="10165">
                  <c:v>44895.140768113422</c:v>
                </c:pt>
                <c:pt idx="10166">
                  <c:v>44895.209438715276</c:v>
                </c:pt>
                <c:pt idx="10167">
                  <c:v>44895.278109699073</c:v>
                </c:pt>
                <c:pt idx="10168">
                  <c:v>44895.346781215281</c:v>
                </c:pt>
                <c:pt idx="10169">
                  <c:v>44895.415452210647</c:v>
                </c:pt>
                <c:pt idx="10170">
                  <c:v>44895.484122789348</c:v>
                </c:pt>
                <c:pt idx="10171">
                  <c:v>44895.552793113427</c:v>
                </c:pt>
                <c:pt idx="10172">
                  <c:v>44895.621463368057</c:v>
                </c:pt>
                <c:pt idx="10173">
                  <c:v>44895.690133668984</c:v>
                </c:pt>
                <c:pt idx="10174">
                  <c:v>44895.758803726851</c:v>
                </c:pt>
                <c:pt idx="10175">
                  <c:v>44895.827474328704</c:v>
                </c:pt>
                <c:pt idx="10176">
                  <c:v>44895.89614527778</c:v>
                </c:pt>
                <c:pt idx="10177">
                  <c:v>44895.964815810185</c:v>
                </c:pt>
                <c:pt idx="10178">
                  <c:v>44896.033486273147</c:v>
                </c:pt>
                <c:pt idx="10179">
                  <c:v>44896.102156342589</c:v>
                </c:pt>
                <c:pt idx="10180">
                  <c:v>44896.170826643516</c:v>
                </c:pt>
                <c:pt idx="10181">
                  <c:v>44896.239497523151</c:v>
                </c:pt>
                <c:pt idx="10182">
                  <c:v>44896.308168715281</c:v>
                </c:pt>
                <c:pt idx="10183">
                  <c:v>44896.376840104167</c:v>
                </c:pt>
                <c:pt idx="10184">
                  <c:v>44896.445510914353</c:v>
                </c:pt>
                <c:pt idx="10185">
                  <c:v>44896.514181307874</c:v>
                </c:pt>
                <c:pt idx="10186">
                  <c:v>44896.582851608793</c:v>
                </c:pt>
                <c:pt idx="10187">
                  <c:v>44896.65152190972</c:v>
                </c:pt>
                <c:pt idx="10188">
                  <c:v>44896.720192199071</c:v>
                </c:pt>
                <c:pt idx="10189">
                  <c:v>44896.788862210647</c:v>
                </c:pt>
                <c:pt idx="10190">
                  <c:v>44896.857533055554</c:v>
                </c:pt>
                <c:pt idx="10191">
                  <c:v>44896.926203773146</c:v>
                </c:pt>
                <c:pt idx="10192">
                  <c:v>44896.994874328702</c:v>
                </c:pt>
                <c:pt idx="10193">
                  <c:v>44897.063544756944</c:v>
                </c:pt>
                <c:pt idx="10194">
                  <c:v>44897.132214583333</c:v>
                </c:pt>
                <c:pt idx="10195">
                  <c:v>44897.200884999998</c:v>
                </c:pt>
                <c:pt idx="10196">
                  <c:v>44897.269555879633</c:v>
                </c:pt>
                <c:pt idx="10197">
                  <c:v>44897.33822730324</c:v>
                </c:pt>
                <c:pt idx="10198">
                  <c:v>44897.406898298614</c:v>
                </c:pt>
                <c:pt idx="10199">
                  <c:v>44897.475568831018</c:v>
                </c:pt>
                <c:pt idx="10200">
                  <c:v>44897.544239050927</c:v>
                </c:pt>
                <c:pt idx="10201">
                  <c:v>44897.612909178242</c:v>
                </c:pt>
                <c:pt idx="10202">
                  <c:v>44897.681579374999</c:v>
                </c:pt>
                <c:pt idx="10203">
                  <c:v>44897.750249351855</c:v>
                </c:pt>
                <c:pt idx="10204">
                  <c:v>44897.818919710648</c:v>
                </c:pt>
                <c:pt idx="10205">
                  <c:v>44897.887590601851</c:v>
                </c:pt>
                <c:pt idx="10206">
                  <c:v>44897.956261053238</c:v>
                </c:pt>
                <c:pt idx="10207">
                  <c:v>44898.024931400461</c:v>
                </c:pt>
                <c:pt idx="10208">
                  <c:v>44898.093601446759</c:v>
                </c:pt>
                <c:pt idx="10209">
                  <c:v>44898.162271527777</c:v>
                </c:pt>
                <c:pt idx="10210">
                  <c:v>44898.230942222224</c:v>
                </c:pt>
                <c:pt idx="10211">
                  <c:v>44898.299613171293</c:v>
                </c:pt>
                <c:pt idx="10212">
                  <c:v>44898.368284467593</c:v>
                </c:pt>
                <c:pt idx="10213">
                  <c:v>44898.436955185185</c:v>
                </c:pt>
                <c:pt idx="10214">
                  <c:v>44898.505625497688</c:v>
                </c:pt>
                <c:pt idx="10215">
                  <c:v>44898.574295694445</c:v>
                </c:pt>
                <c:pt idx="10216">
                  <c:v>44898.642965844905</c:v>
                </c:pt>
                <c:pt idx="10217">
                  <c:v>44898.711636041669</c:v>
                </c:pt>
                <c:pt idx="10218">
                  <c:v>44898.780305902779</c:v>
                </c:pt>
                <c:pt idx="10219">
                  <c:v>44898.848976562498</c:v>
                </c:pt>
                <c:pt idx="10220">
                  <c:v>44898.917647210648</c:v>
                </c:pt>
                <c:pt idx="10221">
                  <c:v>44898.98631763889</c:v>
                </c:pt>
                <c:pt idx="10222">
                  <c:v>44899.054987986114</c:v>
                </c:pt>
                <c:pt idx="10223">
                  <c:v>44899.123657719909</c:v>
                </c:pt>
                <c:pt idx="10224">
                  <c:v>44899.192327986108</c:v>
                </c:pt>
                <c:pt idx="10225">
                  <c:v>44899.260998773148</c:v>
                </c:pt>
                <c:pt idx="10226">
                  <c:v>44899.329670057872</c:v>
                </c:pt>
                <c:pt idx="10227">
                  <c:v>44899.39834107639</c:v>
                </c:pt>
                <c:pt idx="10228">
                  <c:v>44899.467011574074</c:v>
                </c:pt>
                <c:pt idx="10229">
                  <c:v>44899.535681712965</c:v>
                </c:pt>
                <c:pt idx="10230">
                  <c:v>44899.604351759262</c:v>
                </c:pt>
                <c:pt idx="10231">
                  <c:v>44899.67302185185</c:v>
                </c:pt>
                <c:pt idx="10232">
                  <c:v>44899.741691805553</c:v>
                </c:pt>
                <c:pt idx="10233">
                  <c:v>44899.810361909724</c:v>
                </c:pt>
                <c:pt idx="10234">
                  <c:v>44899.879032708333</c:v>
                </c:pt>
                <c:pt idx="10235">
                  <c:v>44899.947703113423</c:v>
                </c:pt>
                <c:pt idx="10236">
                  <c:v>44900.016373379629</c:v>
                </c:pt>
                <c:pt idx="10237">
                  <c:v>44900.08504341435</c:v>
                </c:pt>
                <c:pt idx="10238">
                  <c:v>44900.153713252315</c:v>
                </c:pt>
                <c:pt idx="10239">
                  <c:v>44900.222383726854</c:v>
                </c:pt>
                <c:pt idx="10240">
                  <c:v>44900.291054479167</c:v>
                </c:pt>
                <c:pt idx="10241">
                  <c:v>44900.359725682873</c:v>
                </c:pt>
                <c:pt idx="10242">
                  <c:v>44900.428396296295</c:v>
                </c:pt>
                <c:pt idx="10243">
                  <c:v>44900.497066539348</c:v>
                </c:pt>
                <c:pt idx="10244">
                  <c:v>44900.565736608798</c:v>
                </c:pt>
                <c:pt idx="10245">
                  <c:v>44900.634406620367</c:v>
                </c:pt>
                <c:pt idx="10246">
                  <c:v>44900.703076689817</c:v>
                </c:pt>
                <c:pt idx="10247">
                  <c:v>44900.771746435188</c:v>
                </c:pt>
                <c:pt idx="10248">
                  <c:v>44900.840416898151</c:v>
                </c:pt>
                <c:pt idx="10249">
                  <c:v>44900.909087488428</c:v>
                </c:pt>
                <c:pt idx="10250">
                  <c:v>44900.977757766203</c:v>
                </c:pt>
                <c:pt idx="10251">
                  <c:v>44901.046428009256</c:v>
                </c:pt>
                <c:pt idx="10252">
                  <c:v>44901.115097685186</c:v>
                </c:pt>
                <c:pt idx="10253">
                  <c:v>44901.183767800925</c:v>
                </c:pt>
                <c:pt idx="10254">
                  <c:v>44901.25243847222</c:v>
                </c:pt>
                <c:pt idx="10255">
                  <c:v>44901.321109571756</c:v>
                </c:pt>
                <c:pt idx="10256">
                  <c:v>44901.38978060185</c:v>
                </c:pt>
                <c:pt idx="10257">
                  <c:v>44901.458451053244</c:v>
                </c:pt>
                <c:pt idx="10258">
                  <c:v>44901.527121134262</c:v>
                </c:pt>
                <c:pt idx="10259">
                  <c:v>44901.595791099535</c:v>
                </c:pt>
                <c:pt idx="10260">
                  <c:v>44901.664461122687</c:v>
                </c:pt>
                <c:pt idx="10261">
                  <c:v>44901.73313104167</c:v>
                </c:pt>
                <c:pt idx="10262">
                  <c:v>44901.801800914349</c:v>
                </c:pt>
                <c:pt idx="10263">
                  <c:v>44901.870471585651</c:v>
                </c:pt>
                <c:pt idx="10264">
                  <c:v>44901.93914195602</c:v>
                </c:pt>
                <c:pt idx="10265">
                  <c:v>44902.007812175929</c:v>
                </c:pt>
                <c:pt idx="10266">
                  <c:v>44902.076482199074</c:v>
                </c:pt>
                <c:pt idx="10267">
                  <c:v>44902.145151828707</c:v>
                </c:pt>
                <c:pt idx="10268">
                  <c:v>44902.213822083337</c:v>
                </c:pt>
                <c:pt idx="10269">
                  <c:v>44902.282492685183</c:v>
                </c:pt>
                <c:pt idx="10270">
                  <c:v>44902.351163807871</c:v>
                </c:pt>
                <c:pt idx="10271">
                  <c:v>44902.419834375003</c:v>
                </c:pt>
                <c:pt idx="10272">
                  <c:v>44902.488504548608</c:v>
                </c:pt>
                <c:pt idx="10273">
                  <c:v>44902.557174490743</c:v>
                </c:pt>
                <c:pt idx="10274">
                  <c:v>44902.625844363429</c:v>
                </c:pt>
                <c:pt idx="10275">
                  <c:v>44902.694514305556</c:v>
                </c:pt>
                <c:pt idx="10276">
                  <c:v>44902.763183958334</c:v>
                </c:pt>
                <c:pt idx="10277">
                  <c:v>44902.831854236108</c:v>
                </c:pt>
                <c:pt idx="10278">
                  <c:v>44902.90052476852</c:v>
                </c:pt>
                <c:pt idx="10279">
                  <c:v>44902.969194930556</c:v>
                </c:pt>
                <c:pt idx="10280">
                  <c:v>44903.037865034719</c:v>
                </c:pt>
                <c:pt idx="10281">
                  <c:v>44903.106534675928</c:v>
                </c:pt>
                <c:pt idx="10282">
                  <c:v>44903.1752046412</c:v>
                </c:pt>
                <c:pt idx="10283">
                  <c:v>44903.243875185188</c:v>
                </c:pt>
                <c:pt idx="10284">
                  <c:v>44903.312546053239</c:v>
                </c:pt>
                <c:pt idx="10285">
                  <c:v>44903.381217060189</c:v>
                </c:pt>
                <c:pt idx="10286">
                  <c:v>44903.449887465278</c:v>
                </c:pt>
                <c:pt idx="10287">
                  <c:v>44903.518557476855</c:v>
                </c:pt>
                <c:pt idx="10288">
                  <c:v>44903.587227384261</c:v>
                </c:pt>
                <c:pt idx="10289">
                  <c:v>44903.655897314813</c:v>
                </c:pt>
                <c:pt idx="10290">
                  <c:v>44903.724567210651</c:v>
                </c:pt>
                <c:pt idx="10291">
                  <c:v>44903.793236886573</c:v>
                </c:pt>
                <c:pt idx="10292">
                  <c:v>44903.861907395833</c:v>
                </c:pt>
                <c:pt idx="10293">
                  <c:v>44903.930577719904</c:v>
                </c:pt>
                <c:pt idx="10294">
                  <c:v>44903.999247893516</c:v>
                </c:pt>
                <c:pt idx="10295">
                  <c:v>44904.067917916669</c:v>
                </c:pt>
                <c:pt idx="10296">
                  <c:v>44904.136587372683</c:v>
                </c:pt>
                <c:pt idx="10297">
                  <c:v>44904.205257453701</c:v>
                </c:pt>
                <c:pt idx="10298">
                  <c:v>44904.27392796296</c:v>
                </c:pt>
                <c:pt idx="10299">
                  <c:v>44904.342599016207</c:v>
                </c:pt>
                <c:pt idx="10300">
                  <c:v>44904.411269571756</c:v>
                </c:pt>
                <c:pt idx="10301">
                  <c:v>44904.479939699071</c:v>
                </c:pt>
                <c:pt idx="10302">
                  <c:v>44904.548609548612</c:v>
                </c:pt>
                <c:pt idx="10303">
                  <c:v>44904.617279317128</c:v>
                </c:pt>
                <c:pt idx="10304">
                  <c:v>44904.685949131941</c:v>
                </c:pt>
                <c:pt idx="10305">
                  <c:v>44904.754618726853</c:v>
                </c:pt>
                <c:pt idx="10306">
                  <c:v>44904.823288784719</c:v>
                </c:pt>
                <c:pt idx="10307">
                  <c:v>44904.89195928241</c:v>
                </c:pt>
                <c:pt idx="10308">
                  <c:v>44904.960629363428</c:v>
                </c:pt>
                <c:pt idx="10309">
                  <c:v>44905.029299340276</c:v>
                </c:pt>
                <c:pt idx="10310">
                  <c:v>44905.097968969909</c:v>
                </c:pt>
                <c:pt idx="10311">
                  <c:v>44905.166638750001</c:v>
                </c:pt>
                <c:pt idx="10312">
                  <c:v>44905.235309120369</c:v>
                </c:pt>
                <c:pt idx="10313">
                  <c:v>44905.30397976852</c:v>
                </c:pt>
                <c:pt idx="10314">
                  <c:v>44905.37265070602</c:v>
                </c:pt>
                <c:pt idx="10315">
                  <c:v>44905.441321041668</c:v>
                </c:pt>
                <c:pt idx="10316">
                  <c:v>44905.509990983795</c:v>
                </c:pt>
                <c:pt idx="10317">
                  <c:v>44905.57866082176</c:v>
                </c:pt>
                <c:pt idx="10318">
                  <c:v>44905.647330636573</c:v>
                </c:pt>
                <c:pt idx="10319">
                  <c:v>44905.716000462962</c:v>
                </c:pt>
                <c:pt idx="10320">
                  <c:v>44905.784669976849</c:v>
                </c:pt>
                <c:pt idx="10321">
                  <c:v>44905.853340312497</c:v>
                </c:pt>
                <c:pt idx="10322">
                  <c:v>44905.922010590279</c:v>
                </c:pt>
                <c:pt idx="10323">
                  <c:v>44905.990680671297</c:v>
                </c:pt>
                <c:pt idx="10324">
                  <c:v>44906.059350648145</c:v>
                </c:pt>
                <c:pt idx="10325">
                  <c:v>44906.128020011573</c:v>
                </c:pt>
                <c:pt idx="10326">
                  <c:v>44906.196689930555</c:v>
                </c:pt>
                <c:pt idx="10327">
                  <c:v>44906.265360358797</c:v>
                </c:pt>
                <c:pt idx="10328">
                  <c:v>44906.334031296297</c:v>
                </c:pt>
                <c:pt idx="10329">
                  <c:v>44906.402701898151</c:v>
                </c:pt>
                <c:pt idx="10330">
                  <c:v>44906.471371990738</c:v>
                </c:pt>
                <c:pt idx="10331">
                  <c:v>44906.540041759261</c:v>
                </c:pt>
                <c:pt idx="10332">
                  <c:v>44906.608711435183</c:v>
                </c:pt>
                <c:pt idx="10333">
                  <c:v>44906.677381157409</c:v>
                </c:pt>
                <c:pt idx="10334">
                  <c:v>44906.746050706017</c:v>
                </c:pt>
                <c:pt idx="10335">
                  <c:v>44906.814720532406</c:v>
                </c:pt>
                <c:pt idx="10336">
                  <c:v>44906.883390960647</c:v>
                </c:pt>
                <c:pt idx="10337">
                  <c:v>44906.952060972224</c:v>
                </c:pt>
                <c:pt idx="10338">
                  <c:v>44907.020730868055</c:v>
                </c:pt>
                <c:pt idx="10339">
                  <c:v>44907.089400486111</c:v>
                </c:pt>
                <c:pt idx="10340">
                  <c:v>44907.158070046295</c:v>
                </c:pt>
                <c:pt idx="10341">
                  <c:v>44907.226740208331</c:v>
                </c:pt>
                <c:pt idx="10342">
                  <c:v>44907.295410648148</c:v>
                </c:pt>
                <c:pt idx="10343">
                  <c:v>44907.364081481479</c:v>
                </c:pt>
                <c:pt idx="10344">
                  <c:v>44907.432751736109</c:v>
                </c:pt>
                <c:pt idx="10345">
                  <c:v>44907.501421597219</c:v>
                </c:pt>
                <c:pt idx="10346">
                  <c:v>44907.570091331021</c:v>
                </c:pt>
                <c:pt idx="10347">
                  <c:v>44907.638760983798</c:v>
                </c:pt>
                <c:pt idx="10348">
                  <c:v>44907.707430706017</c:v>
                </c:pt>
                <c:pt idx="10349">
                  <c:v>44907.776100092589</c:v>
                </c:pt>
                <c:pt idx="10350">
                  <c:v>44907.844770243057</c:v>
                </c:pt>
                <c:pt idx="10351">
                  <c:v>44907.91344045139</c:v>
                </c:pt>
                <c:pt idx="10352">
                  <c:v>44907.982110393517</c:v>
                </c:pt>
                <c:pt idx="10353">
                  <c:v>44908.050780277779</c:v>
                </c:pt>
                <c:pt idx="10354">
                  <c:v>44908.119449560189</c:v>
                </c:pt>
                <c:pt idx="10355">
                  <c:v>44908.188119340281</c:v>
                </c:pt>
                <c:pt idx="10356">
                  <c:v>44908.256789664352</c:v>
                </c:pt>
                <c:pt idx="10357">
                  <c:v>44908.325460439817</c:v>
                </c:pt>
                <c:pt idx="10358">
                  <c:v>44908.394131053239</c:v>
                </c:pt>
                <c:pt idx="10359">
                  <c:v>44908.462801122689</c:v>
                </c:pt>
                <c:pt idx="10360">
                  <c:v>44908.531470810187</c:v>
                </c:pt>
                <c:pt idx="10361">
                  <c:v>44908.600140393515</c:v>
                </c:pt>
                <c:pt idx="10362">
                  <c:v>44908.6688100463</c:v>
                </c:pt>
                <c:pt idx="10363">
                  <c:v>44908.737479560186</c:v>
                </c:pt>
                <c:pt idx="10364">
                  <c:v>44908.806149143522</c:v>
                </c:pt>
                <c:pt idx="10365">
                  <c:v>44908.874819456018</c:v>
                </c:pt>
                <c:pt idx="10366">
                  <c:v>44908.943489421297</c:v>
                </c:pt>
                <c:pt idx="10367">
                  <c:v>44909.012159247686</c:v>
                </c:pt>
                <c:pt idx="10368">
                  <c:v>44909.080828865743</c:v>
                </c:pt>
                <c:pt idx="10369">
                  <c:v>44909.149498182873</c:v>
                </c:pt>
                <c:pt idx="10370">
                  <c:v>44909.218168125</c:v>
                </c:pt>
                <c:pt idx="10371">
                  <c:v>44909.28683837963</c:v>
                </c:pt>
                <c:pt idx="10372">
                  <c:v>44909.355509120367</c:v>
                </c:pt>
                <c:pt idx="10373">
                  <c:v>44909.42417928241</c:v>
                </c:pt>
                <c:pt idx="10374">
                  <c:v>44909.492849062503</c:v>
                </c:pt>
                <c:pt idx="10375">
                  <c:v>44909.561518657407</c:v>
                </c:pt>
                <c:pt idx="10376">
                  <c:v>44909.630188171293</c:v>
                </c:pt>
                <c:pt idx="10377">
                  <c:v>44909.698857766205</c:v>
                </c:pt>
                <c:pt idx="10378">
                  <c:v>44909.767527037038</c:v>
                </c:pt>
                <c:pt idx="10379">
                  <c:v>44909.836196990742</c:v>
                </c:pt>
                <c:pt idx="10380">
                  <c:v>44909.904867129633</c:v>
                </c:pt>
                <c:pt idx="10381">
                  <c:v>44909.973536921294</c:v>
                </c:pt>
                <c:pt idx="10382">
                  <c:v>44910.042206678241</c:v>
                </c:pt>
                <c:pt idx="10383">
                  <c:v>44910.110875914354</c:v>
                </c:pt>
                <c:pt idx="10384">
                  <c:v>44910.17954553241</c:v>
                </c:pt>
                <c:pt idx="10385">
                  <c:v>44910.248215717591</c:v>
                </c:pt>
                <c:pt idx="10386">
                  <c:v>44910.316886284723</c:v>
                </c:pt>
                <c:pt idx="10387">
                  <c:v>44910.385556886577</c:v>
                </c:pt>
                <c:pt idx="10388">
                  <c:v>44910.454226898146</c:v>
                </c:pt>
                <c:pt idx="10389">
                  <c:v>44910.522896516202</c:v>
                </c:pt>
                <c:pt idx="10390">
                  <c:v>44910.591566030096</c:v>
                </c:pt>
                <c:pt idx="10391">
                  <c:v>44910.66023559028</c:v>
                </c:pt>
                <c:pt idx="10392">
                  <c:v>44910.728905081021</c:v>
                </c:pt>
                <c:pt idx="10393">
                  <c:v>44910.797574421296</c:v>
                </c:pt>
                <c:pt idx="10394">
                  <c:v>44910.866244583332</c:v>
                </c:pt>
                <c:pt idx="10395">
                  <c:v>44910.934914513891</c:v>
                </c:pt>
                <c:pt idx="10396">
                  <c:v>44911.003584293983</c:v>
                </c:pt>
                <c:pt idx="10397">
                  <c:v>44911.072253888888</c:v>
                </c:pt>
                <c:pt idx="10398">
                  <c:v>44911.140922997685</c:v>
                </c:pt>
                <c:pt idx="10399">
                  <c:v>44911.209592743056</c:v>
                </c:pt>
                <c:pt idx="10400">
                  <c:v>44911.278262858796</c:v>
                </c:pt>
                <c:pt idx="10401">
                  <c:v>44911.346933518522</c:v>
                </c:pt>
                <c:pt idx="10402">
                  <c:v>44911.41560364583</c:v>
                </c:pt>
                <c:pt idx="10403">
                  <c:v>44911.484273368056</c:v>
                </c:pt>
                <c:pt idx="10404">
                  <c:v>44911.552942835646</c:v>
                </c:pt>
                <c:pt idx="10405">
                  <c:v>44911.621612233794</c:v>
                </c:pt>
                <c:pt idx="10406">
                  <c:v>44911.690281678239</c:v>
                </c:pt>
                <c:pt idx="10407">
                  <c:v>44911.758950868054</c:v>
                </c:pt>
                <c:pt idx="10408">
                  <c:v>44911.827620613425</c:v>
                </c:pt>
                <c:pt idx="10409">
                  <c:v>44911.896290706019</c:v>
                </c:pt>
                <c:pt idx="10410">
                  <c:v>44911.964960381942</c:v>
                </c:pt>
                <c:pt idx="10411">
                  <c:v>44912.033629999998</c:v>
                </c:pt>
                <c:pt idx="10412">
                  <c:v>44912.10229920139</c:v>
                </c:pt>
                <c:pt idx="10413">
                  <c:v>44912.17096865741</c:v>
                </c:pt>
                <c:pt idx="10414">
                  <c:v>44912.239638680556</c:v>
                </c:pt>
                <c:pt idx="10415">
                  <c:v>44912.308309004628</c:v>
                </c:pt>
                <c:pt idx="10416">
                  <c:v>44912.376979548608</c:v>
                </c:pt>
                <c:pt idx="10417">
                  <c:v>44912.445649502311</c:v>
                </c:pt>
                <c:pt idx="10418">
                  <c:v>44912.51431903935</c:v>
                </c:pt>
                <c:pt idx="10419">
                  <c:v>44912.582988495371</c:v>
                </c:pt>
                <c:pt idx="10420">
                  <c:v>44912.651657939816</c:v>
                </c:pt>
                <c:pt idx="10421">
                  <c:v>44912.720327384261</c:v>
                </c:pt>
                <c:pt idx="10422">
                  <c:v>44912.788996539355</c:v>
                </c:pt>
                <c:pt idx="10423">
                  <c:v>44912.85766652778</c:v>
                </c:pt>
                <c:pt idx="10424">
                  <c:v>44912.926336400466</c:v>
                </c:pt>
                <c:pt idx="10425">
                  <c:v>44912.99500609954</c:v>
                </c:pt>
                <c:pt idx="10426">
                  <c:v>44913.063675671299</c:v>
                </c:pt>
                <c:pt idx="10427">
                  <c:v>44913.132344652775</c:v>
                </c:pt>
                <c:pt idx="10428">
                  <c:v>44913.201014224534</c:v>
                </c:pt>
                <c:pt idx="10429">
                  <c:v>44913.269684259256</c:v>
                </c:pt>
                <c:pt idx="10430">
                  <c:v>44913.338354826388</c:v>
                </c:pt>
                <c:pt idx="10431">
                  <c:v>44913.407024976848</c:v>
                </c:pt>
                <c:pt idx="10432">
                  <c:v>44913.475694652778</c:v>
                </c:pt>
                <c:pt idx="10433">
                  <c:v>44913.544364027781</c:v>
                </c:pt>
                <c:pt idx="10434">
                  <c:v>44913.613033321759</c:v>
                </c:pt>
                <c:pt idx="10435">
                  <c:v>44913.681702650465</c:v>
                </c:pt>
                <c:pt idx="10436">
                  <c:v>44913.750371793984</c:v>
                </c:pt>
                <c:pt idx="10437">
                  <c:v>44913.81904130787</c:v>
                </c:pt>
                <c:pt idx="10438">
                  <c:v>44913.887711342592</c:v>
                </c:pt>
                <c:pt idx="10439">
                  <c:v>44913.956380949072</c:v>
                </c:pt>
                <c:pt idx="10440">
                  <c:v>44914.025050462966</c:v>
                </c:pt>
                <c:pt idx="10441">
                  <c:v>44914.093719652781</c:v>
                </c:pt>
                <c:pt idx="10442">
                  <c:v>44914.162388888886</c:v>
                </c:pt>
                <c:pt idx="10443">
                  <c:v>44914.231058738427</c:v>
                </c:pt>
                <c:pt idx="10444">
                  <c:v>44914.29972884259</c:v>
                </c:pt>
                <c:pt idx="10445">
                  <c:v>44914.368399305553</c:v>
                </c:pt>
                <c:pt idx="10446">
                  <c:v>44914.43706916667</c:v>
                </c:pt>
                <c:pt idx="10447">
                  <c:v>44914.50573863426</c:v>
                </c:pt>
                <c:pt idx="10448">
                  <c:v>44914.574407997687</c:v>
                </c:pt>
                <c:pt idx="10449">
                  <c:v>44914.643077314817</c:v>
                </c:pt>
                <c:pt idx="10450">
                  <c:v>44914.711746666668</c:v>
                </c:pt>
                <c:pt idx="10451">
                  <c:v>44914.780415671295</c:v>
                </c:pt>
                <c:pt idx="10452">
                  <c:v>44914.849085497684</c:v>
                </c:pt>
                <c:pt idx="10453">
                  <c:v>44914.917755300929</c:v>
                </c:pt>
                <c:pt idx="10454">
                  <c:v>44914.986424895833</c:v>
                </c:pt>
                <c:pt idx="10455">
                  <c:v>44915.055094398151</c:v>
                </c:pt>
                <c:pt idx="10456">
                  <c:v>44915.123763298609</c:v>
                </c:pt>
                <c:pt idx="10457">
                  <c:v>44915.192432719909</c:v>
                </c:pt>
                <c:pt idx="10458">
                  <c:v>44915.261102673612</c:v>
                </c:pt>
                <c:pt idx="10459">
                  <c:v>44915.329773113423</c:v>
                </c:pt>
                <c:pt idx="10460">
                  <c:v>44915.398443298611</c:v>
                </c:pt>
                <c:pt idx="10461">
                  <c:v>44915.467112951388</c:v>
                </c:pt>
                <c:pt idx="10462">
                  <c:v>44915.535782256942</c:v>
                </c:pt>
                <c:pt idx="10463">
                  <c:v>44915.604451458334</c:v>
                </c:pt>
                <c:pt idx="10464">
                  <c:v>44915.673120729167</c:v>
                </c:pt>
                <c:pt idx="10465">
                  <c:v>44915.741789837964</c:v>
                </c:pt>
                <c:pt idx="10466">
                  <c:v>44915.810459108798</c:v>
                </c:pt>
                <c:pt idx="10467">
                  <c:v>44915.879129062501</c:v>
                </c:pt>
                <c:pt idx="10468">
                  <c:v>44915.947798634261</c:v>
                </c:pt>
                <c:pt idx="10469">
                  <c:v>44916.01646806713</c:v>
                </c:pt>
                <c:pt idx="10470">
                  <c:v>44916.085137268521</c:v>
                </c:pt>
                <c:pt idx="10471">
                  <c:v>44916.153806284725</c:v>
                </c:pt>
                <c:pt idx="10472">
                  <c:v>44916.222475925926</c:v>
                </c:pt>
                <c:pt idx="10473">
                  <c:v>44916.291145833333</c:v>
                </c:pt>
                <c:pt idx="10474">
                  <c:v>44916.359816203701</c:v>
                </c:pt>
                <c:pt idx="10475">
                  <c:v>44916.42848599537</c:v>
                </c:pt>
                <c:pt idx="10476">
                  <c:v>44916.497155393517</c:v>
                </c:pt>
                <c:pt idx="10477">
                  <c:v>44916.565824641206</c:v>
                </c:pt>
                <c:pt idx="10478">
                  <c:v>44916.634493819445</c:v>
                </c:pt>
                <c:pt idx="10479">
                  <c:v>44916.703163055558</c:v>
                </c:pt>
                <c:pt idx="10480">
                  <c:v>44916.771831967591</c:v>
                </c:pt>
                <c:pt idx="10481">
                  <c:v>44916.840501608793</c:v>
                </c:pt>
                <c:pt idx="10482">
                  <c:v>44916.90917136574</c:v>
                </c:pt>
                <c:pt idx="10483">
                  <c:v>44916.977840821761</c:v>
                </c:pt>
                <c:pt idx="10484">
                  <c:v>44917.046510231485</c:v>
                </c:pt>
                <c:pt idx="10485">
                  <c:v>44917.115179085646</c:v>
                </c:pt>
                <c:pt idx="10486">
                  <c:v>44917.183848379631</c:v>
                </c:pt>
                <c:pt idx="10487">
                  <c:v>44917.252518217596</c:v>
                </c:pt>
                <c:pt idx="10488">
                  <c:v>44917.321188483795</c:v>
                </c:pt>
                <c:pt idx="10489">
                  <c:v>44917.389858692128</c:v>
                </c:pt>
                <c:pt idx="10490">
                  <c:v>44917.458528333336</c:v>
                </c:pt>
                <c:pt idx="10491">
                  <c:v>44917.527197581017</c:v>
                </c:pt>
                <c:pt idx="10492">
                  <c:v>44917.595866724536</c:v>
                </c:pt>
                <c:pt idx="10493">
                  <c:v>44917.664535925927</c:v>
                </c:pt>
                <c:pt idx="10494">
                  <c:v>44917.733205023149</c:v>
                </c:pt>
                <c:pt idx="10495">
                  <c:v>44917.801874074074</c:v>
                </c:pt>
                <c:pt idx="10496">
                  <c:v>44917.870543923615</c:v>
                </c:pt>
                <c:pt idx="10497">
                  <c:v>44917.939213472222</c:v>
                </c:pt>
                <c:pt idx="10498">
                  <c:v>44918.00788287037</c:v>
                </c:pt>
                <c:pt idx="10499">
                  <c:v>44918.076552071761</c:v>
                </c:pt>
                <c:pt idx="10500">
                  <c:v>44918.145220891201</c:v>
                </c:pt>
                <c:pt idx="10501">
                  <c:v>44918.213890324078</c:v>
                </c:pt>
                <c:pt idx="10502">
                  <c:v>44918.28256010417</c:v>
                </c:pt>
                <c:pt idx="10503">
                  <c:v>44918.351230416665</c:v>
                </c:pt>
                <c:pt idx="10504">
                  <c:v>44918.419900162036</c:v>
                </c:pt>
                <c:pt idx="10505">
                  <c:v>44918.488569513887</c:v>
                </c:pt>
                <c:pt idx="10506">
                  <c:v>44918.55723864583</c:v>
                </c:pt>
                <c:pt idx="10507">
                  <c:v>44918.62590770833</c:v>
                </c:pt>
                <c:pt idx="10508">
                  <c:v>44918.694576828704</c:v>
                </c:pt>
                <c:pt idx="10509">
                  <c:v>44918.763245671296</c:v>
                </c:pt>
                <c:pt idx="10510">
                  <c:v>44918.831915127317</c:v>
                </c:pt>
                <c:pt idx="10511">
                  <c:v>44918.900584849536</c:v>
                </c:pt>
                <c:pt idx="10512">
                  <c:v>44918.969254201387</c:v>
                </c:pt>
                <c:pt idx="10513">
                  <c:v>44919.037923495373</c:v>
                </c:pt>
                <c:pt idx="10514">
                  <c:v>44919.106592326389</c:v>
                </c:pt>
                <c:pt idx="10515">
                  <c:v>44919.175261469907</c:v>
                </c:pt>
                <c:pt idx="10516">
                  <c:v>44919.243931192126</c:v>
                </c:pt>
                <c:pt idx="10517">
                  <c:v>44919.312601261576</c:v>
                </c:pt>
                <c:pt idx="10518">
                  <c:v>44919.381271446757</c:v>
                </c:pt>
                <c:pt idx="10519">
                  <c:v>44919.449941053237</c:v>
                </c:pt>
                <c:pt idx="10520">
                  <c:v>44919.518610254629</c:v>
                </c:pt>
                <c:pt idx="10521">
                  <c:v>44919.58727935185</c:v>
                </c:pt>
                <c:pt idx="10522">
                  <c:v>44919.655948472224</c:v>
                </c:pt>
                <c:pt idx="10523">
                  <c:v>44919.724617557869</c:v>
                </c:pt>
                <c:pt idx="10524">
                  <c:v>44919.793286423614</c:v>
                </c:pt>
                <c:pt idx="10525">
                  <c:v>44919.861956122688</c:v>
                </c:pt>
                <c:pt idx="10526">
                  <c:v>44919.93062564815</c:v>
                </c:pt>
                <c:pt idx="10527">
                  <c:v>44919.999295011577</c:v>
                </c:pt>
                <c:pt idx="10528">
                  <c:v>44920.067964224538</c:v>
                </c:pt>
                <c:pt idx="10529">
                  <c:v>44920.136632881942</c:v>
                </c:pt>
                <c:pt idx="10530">
                  <c:v>44920.205302152775</c:v>
                </c:pt>
                <c:pt idx="10531">
                  <c:v>44920.27397185185</c:v>
                </c:pt>
                <c:pt idx="10532">
                  <c:v>44920.342642094911</c:v>
                </c:pt>
                <c:pt idx="10533">
                  <c:v>44920.411311851851</c:v>
                </c:pt>
                <c:pt idx="10534">
                  <c:v>44920.479981180557</c:v>
                </c:pt>
                <c:pt idx="10535">
                  <c:v>44920.548650219906</c:v>
                </c:pt>
                <c:pt idx="10536">
                  <c:v>44920.617319178244</c:v>
                </c:pt>
                <c:pt idx="10537">
                  <c:v>44920.685988194447</c:v>
                </c:pt>
                <c:pt idx="10538">
                  <c:v>44920.754656979167</c:v>
                </c:pt>
                <c:pt idx="10539">
                  <c:v>44920.823326238424</c:v>
                </c:pt>
                <c:pt idx="10540">
                  <c:v>44920.891995925929</c:v>
                </c:pt>
                <c:pt idx="10541">
                  <c:v>44920.960665196762</c:v>
                </c:pt>
                <c:pt idx="10542">
                  <c:v>44921.029334375002</c:v>
                </c:pt>
                <c:pt idx="10543">
                  <c:v>44921.098003206018</c:v>
                </c:pt>
                <c:pt idx="10544">
                  <c:v>44921.166672175925</c:v>
                </c:pt>
                <c:pt idx="10545">
                  <c:v>44921.235341747684</c:v>
                </c:pt>
                <c:pt idx="10546">
                  <c:v>44921.304011585649</c:v>
                </c:pt>
                <c:pt idx="10547">
                  <c:v>44921.372681712965</c:v>
                </c:pt>
                <c:pt idx="10548">
                  <c:v>44921.441351261572</c:v>
                </c:pt>
                <c:pt idx="10549">
                  <c:v>44921.510020393522</c:v>
                </c:pt>
                <c:pt idx="10550">
                  <c:v>44921.57868943287</c:v>
                </c:pt>
                <c:pt idx="10551">
                  <c:v>44921.647358437498</c:v>
                </c:pt>
                <c:pt idx="10552">
                  <c:v>44921.716027465278</c:v>
                </c:pt>
                <c:pt idx="10553">
                  <c:v>44921.784696180555</c:v>
                </c:pt>
                <c:pt idx="10554">
                  <c:v>44921.853365706018</c:v>
                </c:pt>
                <c:pt idx="10555">
                  <c:v>44921.922035173608</c:v>
                </c:pt>
                <c:pt idx="10556">
                  <c:v>44921.990704456017</c:v>
                </c:pt>
                <c:pt idx="10557">
                  <c:v>44922.059373634256</c:v>
                </c:pt>
                <c:pt idx="10558">
                  <c:v>44922.128043750003</c:v>
                </c:pt>
                <c:pt idx="10559">
                  <c:v>44922.196714664351</c:v>
                </c:pt>
                <c:pt idx="10560">
                  <c:v>44922.265386076389</c:v>
                </c:pt>
                <c:pt idx="10561">
                  <c:v>44922.334058009263</c:v>
                </c:pt>
                <c:pt idx="10562">
                  <c:v>44922.402729594905</c:v>
                </c:pt>
                <c:pt idx="10563">
                  <c:v>44922.471400682873</c:v>
                </c:pt>
                <c:pt idx="10564">
                  <c:v>44922.540071446761</c:v>
                </c:pt>
                <c:pt idx="10565">
                  <c:v>44922.608742094904</c:v>
                </c:pt>
                <c:pt idx="10566">
                  <c:v>44922.677412812503</c:v>
                </c:pt>
                <c:pt idx="10567">
                  <c:v>44922.746083344908</c:v>
                </c:pt>
                <c:pt idx="10568">
                  <c:v>44922.814754166669</c:v>
                </c:pt>
                <c:pt idx="10569">
                  <c:v>44922.883425578701</c:v>
                </c:pt>
                <c:pt idx="10570">
                  <c:v>44922.95209658565</c:v>
                </c:pt>
                <c:pt idx="10571">
                  <c:v>44923.020767465277</c:v>
                </c:pt>
                <c:pt idx="10572">
                  <c:v>44923.089438078707</c:v>
                </c:pt>
                <c:pt idx="10573">
                  <c:v>44923.158108622687</c:v>
                </c:pt>
                <c:pt idx="10574">
                  <c:v>44923.22677976852</c:v>
                </c:pt>
                <c:pt idx="10575">
                  <c:v>44923.295451192127</c:v>
                </c:pt>
                <c:pt idx="10576">
                  <c:v>44923.36412302083</c:v>
                </c:pt>
                <c:pt idx="10577">
                  <c:v>44923.432794259257</c:v>
                </c:pt>
                <c:pt idx="10578">
                  <c:v>44923.50146511574</c:v>
                </c:pt>
                <c:pt idx="10579">
                  <c:v>44923.570135833332</c:v>
                </c:pt>
                <c:pt idx="10580">
                  <c:v>44923.638806481482</c:v>
                </c:pt>
                <c:pt idx="10581">
                  <c:v>44923.707477199074</c:v>
                </c:pt>
                <c:pt idx="10582">
                  <c:v>44923.776147569442</c:v>
                </c:pt>
                <c:pt idx="10583">
                  <c:v>44923.844818703707</c:v>
                </c:pt>
                <c:pt idx="10584">
                  <c:v>44923.913489895836</c:v>
                </c:pt>
                <c:pt idx="10585">
                  <c:v>44923.982160833337</c:v>
                </c:pt>
                <c:pt idx="10586">
                  <c:v>44924.050831701388</c:v>
                </c:pt>
                <c:pt idx="10587">
                  <c:v>44924.119501979163</c:v>
                </c:pt>
                <c:pt idx="10588">
                  <c:v>44924.188172754628</c:v>
                </c:pt>
                <c:pt idx="10589">
                  <c:v>44924.256844062496</c:v>
                </c:pt>
                <c:pt idx="10590">
                  <c:v>44924.325515821758</c:v>
                </c:pt>
                <c:pt idx="10591">
                  <c:v>44924.394187430553</c:v>
                </c:pt>
                <c:pt idx="10592">
                  <c:v>44924.462858495368</c:v>
                </c:pt>
                <c:pt idx="10593">
                  <c:v>44924.531529178239</c:v>
                </c:pt>
                <c:pt idx="10594">
                  <c:v>44924.600199745371</c:v>
                </c:pt>
                <c:pt idx="10595">
                  <c:v>44924.668870381945</c:v>
                </c:pt>
                <c:pt idx="10596">
                  <c:v>44924.737540902781</c:v>
                </c:pt>
                <c:pt idx="10597">
                  <c:v>44924.80621145833</c:v>
                </c:pt>
                <c:pt idx="10598">
                  <c:v>44924.874882766206</c:v>
                </c:pt>
                <c:pt idx="10599">
                  <c:v>44924.943553726851</c:v>
                </c:pt>
                <c:pt idx="10600">
                  <c:v>44925.012224548613</c:v>
                </c:pt>
                <c:pt idx="10601">
                  <c:v>44925.080895150466</c:v>
                </c:pt>
                <c:pt idx="10602">
                  <c:v>44925.149565462962</c:v>
                </c:pt>
                <c:pt idx="10603">
                  <c:v>44925.218236400462</c:v>
                </c:pt>
                <c:pt idx="10604">
                  <c:v>44925.286907638889</c:v>
                </c:pt>
                <c:pt idx="10605">
                  <c:v>44925.355579386574</c:v>
                </c:pt>
                <c:pt idx="10606">
                  <c:v>44925.424250543983</c:v>
                </c:pt>
                <c:pt idx="10607">
                  <c:v>44925.492921319441</c:v>
                </c:pt>
                <c:pt idx="10608">
                  <c:v>44925.561591909725</c:v>
                </c:pt>
                <c:pt idx="10609">
                  <c:v>44925.630262418985</c:v>
                </c:pt>
                <c:pt idx="10610">
                  <c:v>44925.698932997686</c:v>
                </c:pt>
                <c:pt idx="10611">
                  <c:v>44925.767603263892</c:v>
                </c:pt>
                <c:pt idx="10612">
                  <c:v>44925.836274212961</c:v>
                </c:pt>
                <c:pt idx="10613">
                  <c:v>44925.904945347225</c:v>
                </c:pt>
                <c:pt idx="10614">
                  <c:v>44925.973616145835</c:v>
                </c:pt>
                <c:pt idx="10615">
                  <c:v>44926.042286886572</c:v>
                </c:pt>
                <c:pt idx="10616">
                  <c:v>44926.110957118057</c:v>
                </c:pt>
                <c:pt idx="10617">
                  <c:v>44926.179627743055</c:v>
                </c:pt>
                <c:pt idx="10618">
                  <c:v>44926.248298923609</c:v>
                </c:pt>
                <c:pt idx="10619">
                  <c:v>44926.316970486114</c:v>
                </c:pt>
                <c:pt idx="10620">
                  <c:v>44926.385642083333</c:v>
                </c:pt>
                <c:pt idx="10621">
                  <c:v>44926.454313101851</c:v>
                </c:pt>
                <c:pt idx="10622">
                  <c:v>44926.52298371528</c:v>
                </c:pt>
                <c:pt idx="10623">
                  <c:v>44926.591654236108</c:v>
                </c:pt>
                <c:pt idx="10624">
                  <c:v>44926.660324780096</c:v>
                </c:pt>
                <c:pt idx="10625">
                  <c:v>44926.728995277779</c:v>
                </c:pt>
                <c:pt idx="10626">
                  <c:v>44926.797665625003</c:v>
                </c:pt>
                <c:pt idx="10627">
                  <c:v>44926.866336782405</c:v>
                </c:pt>
                <c:pt idx="10628">
                  <c:v>44926.935007719905</c:v>
                </c:pt>
                <c:pt idx="10629">
                  <c:v>44927.00367849537</c:v>
                </c:pt>
                <c:pt idx="10630">
                  <c:v>44927.072349097223</c:v>
                </c:pt>
                <c:pt idx="10631">
                  <c:v>44927.141019212962</c:v>
                </c:pt>
                <c:pt idx="10632">
                  <c:v>44927.209689953706</c:v>
                </c:pt>
                <c:pt idx="10633">
                  <c:v>44927.278361087963</c:v>
                </c:pt>
                <c:pt idx="10634">
                  <c:v>44927.347032754631</c:v>
                </c:pt>
                <c:pt idx="10635">
                  <c:v>44927.415703877312</c:v>
                </c:pt>
                <c:pt idx="10636">
                  <c:v>44927.48437460648</c:v>
                </c:pt>
                <c:pt idx="10637">
                  <c:v>44927.553045081018</c:v>
                </c:pt>
                <c:pt idx="10638">
                  <c:v>44927.621715486108</c:v>
                </c:pt>
                <c:pt idx="10639">
                  <c:v>44927.690385937502</c:v>
                </c:pt>
                <c:pt idx="10640">
                  <c:v>44927.759056145835</c:v>
                </c:pt>
                <c:pt idx="10641">
                  <c:v>44927.827726886571</c:v>
                </c:pt>
                <c:pt idx="10642">
                  <c:v>44927.896397997683</c:v>
                </c:pt>
                <c:pt idx="10643">
                  <c:v>44927.965068680554</c:v>
                </c:pt>
                <c:pt idx="10644">
                  <c:v>44928.033739305552</c:v>
                </c:pt>
                <c:pt idx="10645">
                  <c:v>44928.102409525462</c:v>
                </c:pt>
                <c:pt idx="10646">
                  <c:v>44928.171079988424</c:v>
                </c:pt>
                <c:pt idx="10647">
                  <c:v>44928.239751018518</c:v>
                </c:pt>
                <c:pt idx="10648">
                  <c:v>44928.308422361108</c:v>
                </c:pt>
                <c:pt idx="10649">
                  <c:v>44928.377093923613</c:v>
                </c:pt>
                <c:pt idx="10650">
                  <c:v>44928.445764884258</c:v>
                </c:pt>
                <c:pt idx="10651">
                  <c:v>44928.514435439814</c:v>
                </c:pt>
                <c:pt idx="10652">
                  <c:v>44928.583105914353</c:v>
                </c:pt>
                <c:pt idx="10653">
                  <c:v>44928.651776365739</c:v>
                </c:pt>
                <c:pt idx="10654">
                  <c:v>44928.720446828702</c:v>
                </c:pt>
                <c:pt idx="10655">
                  <c:v>44928.789117002314</c:v>
                </c:pt>
                <c:pt idx="10656">
                  <c:v>44928.857788009256</c:v>
                </c:pt>
                <c:pt idx="10657">
                  <c:v>44928.92645890046</c:v>
                </c:pt>
                <c:pt idx="10658">
                  <c:v>44928.995129618059</c:v>
                </c:pt>
                <c:pt idx="10659">
                  <c:v>44929.063800208336</c:v>
                </c:pt>
                <c:pt idx="10660">
                  <c:v>44929.132470208337</c:v>
                </c:pt>
                <c:pt idx="10661">
                  <c:v>44929.201140798614</c:v>
                </c:pt>
                <c:pt idx="10662">
                  <c:v>44929.269811851853</c:v>
                </c:pt>
                <c:pt idx="10663">
                  <c:v>44929.338483449072</c:v>
                </c:pt>
                <c:pt idx="10664">
                  <c:v>44929.407154606481</c:v>
                </c:pt>
                <c:pt idx="10665">
                  <c:v>44929.475825324073</c:v>
                </c:pt>
                <c:pt idx="10666">
                  <c:v>44929.544495717593</c:v>
                </c:pt>
                <c:pt idx="10667">
                  <c:v>44929.613166030096</c:v>
                </c:pt>
                <c:pt idx="10668">
                  <c:v>44929.681836388889</c:v>
                </c:pt>
                <c:pt idx="10669">
                  <c:v>44929.750506550925</c:v>
                </c:pt>
                <c:pt idx="10670">
                  <c:v>44929.819177094905</c:v>
                </c:pt>
                <c:pt idx="10671">
                  <c:v>44929.887848148152</c:v>
                </c:pt>
                <c:pt idx="10672">
                  <c:v>44929.956518796294</c:v>
                </c:pt>
                <c:pt idx="10673">
                  <c:v>44930.025189328706</c:v>
                </c:pt>
                <c:pt idx="10674">
                  <c:v>44930.093859548608</c:v>
                </c:pt>
                <c:pt idx="10675">
                  <c:v>44930.162529814814</c:v>
                </c:pt>
                <c:pt idx="10676">
                  <c:v>44930.231200682872</c:v>
                </c:pt>
                <c:pt idx="10677">
                  <c:v>44930.299871817129</c:v>
                </c:pt>
                <c:pt idx="10678">
                  <c:v>44930.368543310185</c:v>
                </c:pt>
                <c:pt idx="10679">
                  <c:v>44930.437214201389</c:v>
                </c:pt>
                <c:pt idx="10680">
                  <c:v>44930.505884710648</c:v>
                </c:pt>
                <c:pt idx="10681">
                  <c:v>44930.574555104169</c:v>
                </c:pt>
                <c:pt idx="10682">
                  <c:v>44930.643225439817</c:v>
                </c:pt>
                <c:pt idx="10683">
                  <c:v>44930.711895821762</c:v>
                </c:pt>
                <c:pt idx="10684">
                  <c:v>44930.780565868059</c:v>
                </c:pt>
                <c:pt idx="10685">
                  <c:v>44930.849236724534</c:v>
                </c:pt>
                <c:pt idx="10686">
                  <c:v>44930.917907557872</c:v>
                </c:pt>
                <c:pt idx="10687">
                  <c:v>44930.98657818287</c:v>
                </c:pt>
                <c:pt idx="10688">
                  <c:v>44931.055248726851</c:v>
                </c:pt>
                <c:pt idx="10689">
                  <c:v>44931.123918657409</c:v>
                </c:pt>
                <c:pt idx="10690">
                  <c:v>44931.192589108796</c:v>
                </c:pt>
                <c:pt idx="10691">
                  <c:v>44931.261260092593</c:v>
                </c:pt>
                <c:pt idx="10692">
                  <c:v>44931.329931574073</c:v>
                </c:pt>
                <c:pt idx="10693">
                  <c:v>44931.398602789355</c:v>
                </c:pt>
                <c:pt idx="10694">
                  <c:v>44931.467273483795</c:v>
                </c:pt>
                <c:pt idx="10695">
                  <c:v>44931.535943831019</c:v>
                </c:pt>
                <c:pt idx="10696">
                  <c:v>44931.604614062497</c:v>
                </c:pt>
                <c:pt idx="10697">
                  <c:v>44931.673284363424</c:v>
                </c:pt>
                <c:pt idx="10698">
                  <c:v>44931.741954513891</c:v>
                </c:pt>
                <c:pt idx="10699">
                  <c:v>44931.810624826387</c:v>
                </c:pt>
                <c:pt idx="10700">
                  <c:v>44931.879295810184</c:v>
                </c:pt>
                <c:pt idx="10701">
                  <c:v>44931.947966423613</c:v>
                </c:pt>
                <c:pt idx="10702">
                  <c:v>44932.016636898152</c:v>
                </c:pt>
                <c:pt idx="10703">
                  <c:v>44932.08530712963</c:v>
                </c:pt>
                <c:pt idx="10704">
                  <c:v>44932.153977175927</c:v>
                </c:pt>
                <c:pt idx="10705">
                  <c:v>44932.222647858798</c:v>
                </c:pt>
                <c:pt idx="10706">
                  <c:v>44932.291318807867</c:v>
                </c:pt>
                <c:pt idx="10707">
                  <c:v>44932.359990219906</c:v>
                </c:pt>
                <c:pt idx="10708">
                  <c:v>44932.428661041668</c:v>
                </c:pt>
                <c:pt idx="10709">
                  <c:v>44932.497331493054</c:v>
                </c:pt>
                <c:pt idx="10710">
                  <c:v>44932.566001770836</c:v>
                </c:pt>
                <c:pt idx="10711">
                  <c:v>44932.634671979169</c:v>
                </c:pt>
                <c:pt idx="10712">
                  <c:v>44932.703342256944</c:v>
                </c:pt>
                <c:pt idx="10713">
                  <c:v>44932.772012210648</c:v>
                </c:pt>
                <c:pt idx="10714">
                  <c:v>44932.840682893519</c:v>
                </c:pt>
                <c:pt idx="10715">
                  <c:v>44932.909353680552</c:v>
                </c:pt>
                <c:pt idx="10716">
                  <c:v>44932.978024178243</c:v>
                </c:pt>
                <c:pt idx="10717">
                  <c:v>44933.046694629629</c:v>
                </c:pt>
                <c:pt idx="10718">
                  <c:v>44933.115364513891</c:v>
                </c:pt>
                <c:pt idx="10719">
                  <c:v>44933.184034849539</c:v>
                </c:pt>
                <c:pt idx="10720">
                  <c:v>44933.252705729166</c:v>
                </c:pt>
                <c:pt idx="10721">
                  <c:v>44933.321377037035</c:v>
                </c:pt>
                <c:pt idx="10722">
                  <c:v>44933.390048287038</c:v>
                </c:pt>
                <c:pt idx="10723">
                  <c:v>44933.458718958333</c:v>
                </c:pt>
                <c:pt idx="10724">
                  <c:v>44933.527389247683</c:v>
                </c:pt>
                <c:pt idx="10725">
                  <c:v>44933.596059421296</c:v>
                </c:pt>
                <c:pt idx="10726">
                  <c:v>44933.66472966435</c:v>
                </c:pt>
                <c:pt idx="10727">
                  <c:v>44933.733399803241</c:v>
                </c:pt>
                <c:pt idx="10728">
                  <c:v>44933.802069895835</c:v>
                </c:pt>
                <c:pt idx="10729">
                  <c:v>44933.870740775463</c:v>
                </c:pt>
                <c:pt idx="10730">
                  <c:v>44933.939411354164</c:v>
                </c:pt>
                <c:pt idx="10731">
                  <c:v>44934.008081793982</c:v>
                </c:pt>
                <c:pt idx="10732">
                  <c:v>44934.076752037035</c:v>
                </c:pt>
                <c:pt idx="10733">
                  <c:v>44934.145421886577</c:v>
                </c:pt>
                <c:pt idx="10734">
                  <c:v>44934.214092372684</c:v>
                </c:pt>
                <c:pt idx="10735">
                  <c:v>44934.28276318287</c:v>
                </c:pt>
                <c:pt idx="10736">
                  <c:v>44934.351434525466</c:v>
                </c:pt>
                <c:pt idx="10737">
                  <c:v>44934.4201053125</c:v>
                </c:pt>
                <c:pt idx="10738">
                  <c:v>44934.488775706021</c:v>
                </c:pt>
                <c:pt idx="10739">
                  <c:v>44934.557445868057</c:v>
                </c:pt>
                <c:pt idx="10740">
                  <c:v>44934.62611597222</c:v>
                </c:pt>
                <c:pt idx="10741">
                  <c:v>44934.694786122687</c:v>
                </c:pt>
                <c:pt idx="10742">
                  <c:v>44934.763456006942</c:v>
                </c:pt>
                <c:pt idx="10743">
                  <c:v>44934.832126493056</c:v>
                </c:pt>
                <c:pt idx="10744">
                  <c:v>44934.900797256945</c:v>
                </c:pt>
                <c:pt idx="10745">
                  <c:v>44934.96946763889</c:v>
                </c:pt>
                <c:pt idx="10746">
                  <c:v>44935.038137962962</c:v>
                </c:pt>
                <c:pt idx="10747">
                  <c:v>44935.106807835647</c:v>
                </c:pt>
                <c:pt idx="10748">
                  <c:v>44935.175478020836</c:v>
                </c:pt>
                <c:pt idx="10749">
                  <c:v>44935.244148784725</c:v>
                </c:pt>
                <c:pt idx="10750">
                  <c:v>44935.312819884261</c:v>
                </c:pt>
                <c:pt idx="10751">
                  <c:v>44935.381491111111</c:v>
                </c:pt>
                <c:pt idx="10752">
                  <c:v>44935.450161747685</c:v>
                </c:pt>
                <c:pt idx="10753">
                  <c:v>44935.518831979163</c:v>
                </c:pt>
                <c:pt idx="10754">
                  <c:v>44935.587502118055</c:v>
                </c:pt>
                <c:pt idx="10755">
                  <c:v>44935.656172268522</c:v>
                </c:pt>
                <c:pt idx="10756">
                  <c:v>44935.72484239583</c:v>
                </c:pt>
                <c:pt idx="10757">
                  <c:v>44935.793512291668</c:v>
                </c:pt>
                <c:pt idx="10758">
                  <c:v>44935.862183032405</c:v>
                </c:pt>
                <c:pt idx="10759">
                  <c:v>44935.930853576392</c:v>
                </c:pt>
                <c:pt idx="10760">
                  <c:v>44935.999523981482</c:v>
                </c:pt>
                <c:pt idx="10761">
                  <c:v>44936.068194224536</c:v>
                </c:pt>
                <c:pt idx="10762">
                  <c:v>44936.13686392361</c:v>
                </c:pt>
                <c:pt idx="10763">
                  <c:v>44936.205534224537</c:v>
                </c:pt>
                <c:pt idx="10764">
                  <c:v>44936.274204965281</c:v>
                </c:pt>
                <c:pt idx="10765">
                  <c:v>44936.342876238428</c:v>
                </c:pt>
                <c:pt idx="10766">
                  <c:v>44936.411547037038</c:v>
                </c:pt>
                <c:pt idx="10767">
                  <c:v>44936.480217395831</c:v>
                </c:pt>
                <c:pt idx="10768">
                  <c:v>44936.54888746528</c:v>
                </c:pt>
                <c:pt idx="10769">
                  <c:v>44936.617557465281</c:v>
                </c:pt>
                <c:pt idx="10770">
                  <c:v>44936.686227523147</c:v>
                </c:pt>
                <c:pt idx="10771">
                  <c:v>44936.75489733796</c:v>
                </c:pt>
                <c:pt idx="10772">
                  <c:v>44936.823567627318</c:v>
                </c:pt>
                <c:pt idx="10773">
                  <c:v>44936.892238356479</c:v>
                </c:pt>
                <c:pt idx="10774">
                  <c:v>44936.960908657406</c:v>
                </c:pt>
                <c:pt idx="10775">
                  <c:v>44937.029578877315</c:v>
                </c:pt>
                <c:pt idx="10776">
                  <c:v>44937.098248738424</c:v>
                </c:pt>
                <c:pt idx="10777">
                  <c:v>44937.166918750001</c:v>
                </c:pt>
                <c:pt idx="10778">
                  <c:v>44937.235589351854</c:v>
                </c:pt>
                <c:pt idx="10779">
                  <c:v>44937.304260231482</c:v>
                </c:pt>
                <c:pt idx="10780">
                  <c:v>44937.372931400459</c:v>
                </c:pt>
                <c:pt idx="10781">
                  <c:v>44937.441601979168</c:v>
                </c:pt>
                <c:pt idx="10782">
                  <c:v>44937.51027215278</c:v>
                </c:pt>
                <c:pt idx="10783">
                  <c:v>44937.578942233798</c:v>
                </c:pt>
                <c:pt idx="10784">
                  <c:v>44937.64761226852</c:v>
                </c:pt>
                <c:pt idx="10785">
                  <c:v>44937.716282337962</c:v>
                </c:pt>
                <c:pt idx="10786">
                  <c:v>44937.784952083333</c:v>
                </c:pt>
                <c:pt idx="10787">
                  <c:v>44937.853622662034</c:v>
                </c:pt>
                <c:pt idx="10788">
                  <c:v>44937.922293159725</c:v>
                </c:pt>
                <c:pt idx="10789">
                  <c:v>44937.990963483797</c:v>
                </c:pt>
                <c:pt idx="10790">
                  <c:v>44938.05963369213</c:v>
                </c:pt>
                <c:pt idx="10791">
                  <c:v>44938.128303287034</c:v>
                </c:pt>
                <c:pt idx="10792">
                  <c:v>44938.196973449078</c:v>
                </c:pt>
                <c:pt idx="10793">
                  <c:v>44938.265644120373</c:v>
                </c:pt>
                <c:pt idx="10794">
                  <c:v>44938.33431528935</c:v>
                </c:pt>
                <c:pt idx="10795">
                  <c:v>44938.402986122688</c:v>
                </c:pt>
                <c:pt idx="10796">
                  <c:v>44938.471656469905</c:v>
                </c:pt>
                <c:pt idx="10797">
                  <c:v>44938.540326469905</c:v>
                </c:pt>
                <c:pt idx="10798">
                  <c:v>44938.608996377312</c:v>
                </c:pt>
                <c:pt idx="10799">
                  <c:v>44938.677666342592</c:v>
                </c:pt>
                <c:pt idx="10800">
                  <c:v>44938.746336122684</c:v>
                </c:pt>
                <c:pt idx="10801">
                  <c:v>44938.815006192126</c:v>
                </c:pt>
                <c:pt idx="10802">
                  <c:v>44938.883676863428</c:v>
                </c:pt>
                <c:pt idx="10803">
                  <c:v>44938.952347118058</c:v>
                </c:pt>
                <c:pt idx="10804">
                  <c:v>44939.021017245374</c:v>
                </c:pt>
                <c:pt idx="10805">
                  <c:v>44939.089687106483</c:v>
                </c:pt>
                <c:pt idx="10806">
                  <c:v>44939.158356898151</c:v>
                </c:pt>
                <c:pt idx="10807">
                  <c:v>44939.227027314817</c:v>
                </c:pt>
                <c:pt idx="10808">
                  <c:v>44939.295697986112</c:v>
                </c:pt>
                <c:pt idx="10809">
                  <c:v>44939.364369062503</c:v>
                </c:pt>
                <c:pt idx="10810">
                  <c:v>44939.433039560186</c:v>
                </c:pt>
                <c:pt idx="10811">
                  <c:v>44939.501709652781</c:v>
                </c:pt>
                <c:pt idx="10812">
                  <c:v>44939.570379629629</c:v>
                </c:pt>
                <c:pt idx="10813">
                  <c:v>44939.639049537036</c:v>
                </c:pt>
                <c:pt idx="10814">
                  <c:v>44939.707719502316</c:v>
                </c:pt>
                <c:pt idx="10815">
                  <c:v>44939.776389131941</c:v>
                </c:pt>
                <c:pt idx="10816">
                  <c:v>44939.845059513886</c:v>
                </c:pt>
                <c:pt idx="10817">
                  <c:v>44939.913729965279</c:v>
                </c:pt>
                <c:pt idx="10818">
                  <c:v>44939.98240015046</c:v>
                </c:pt>
                <c:pt idx="10819">
                  <c:v>44940.051070277776</c:v>
                </c:pt>
                <c:pt idx="10820">
                  <c:v>44940.119739814814</c:v>
                </c:pt>
                <c:pt idx="10821">
                  <c:v>44940.18840983796</c:v>
                </c:pt>
                <c:pt idx="10822">
                  <c:v>44940.257080405092</c:v>
                </c:pt>
                <c:pt idx="10823">
                  <c:v>44940.32575142361</c:v>
                </c:pt>
                <c:pt idx="10824">
                  <c:v>44940.394422280093</c:v>
                </c:pt>
                <c:pt idx="10825">
                  <c:v>44940.463092592596</c:v>
                </c:pt>
                <c:pt idx="10826">
                  <c:v>44940.531762534723</c:v>
                </c:pt>
                <c:pt idx="10827">
                  <c:v>44940.600432361112</c:v>
                </c:pt>
                <c:pt idx="10828">
                  <c:v>44940.669102256943</c:v>
                </c:pt>
                <c:pt idx="10829">
                  <c:v>44940.737772025466</c:v>
                </c:pt>
                <c:pt idx="10830">
                  <c:v>44940.806441840279</c:v>
                </c:pt>
                <c:pt idx="10831">
                  <c:v>44940.875112407404</c:v>
                </c:pt>
                <c:pt idx="10832">
                  <c:v>44940.943782627313</c:v>
                </c:pt>
                <c:pt idx="10833">
                  <c:v>44941.012452696756</c:v>
                </c:pt>
                <c:pt idx="10834">
                  <c:v>44941.081122557873</c:v>
                </c:pt>
                <c:pt idx="10835">
                  <c:v>44941.149792129632</c:v>
                </c:pt>
                <c:pt idx="10836">
                  <c:v>44941.218462314813</c:v>
                </c:pt>
                <c:pt idx="10837">
                  <c:v>44941.287132812497</c:v>
                </c:pt>
                <c:pt idx="10838">
                  <c:v>44941.35580380787</c:v>
                </c:pt>
                <c:pt idx="10839">
                  <c:v>44941.424474224536</c:v>
                </c:pt>
                <c:pt idx="10840">
                  <c:v>44941.493144259257</c:v>
                </c:pt>
                <c:pt idx="10841">
                  <c:v>44941.561814097222</c:v>
                </c:pt>
                <c:pt idx="10842">
                  <c:v>44941.630483865738</c:v>
                </c:pt>
                <c:pt idx="10843">
                  <c:v>44941.699153703703</c:v>
                </c:pt>
                <c:pt idx="10844">
                  <c:v>44941.767823229166</c:v>
                </c:pt>
                <c:pt idx="10845">
                  <c:v>44941.836493437499</c:v>
                </c:pt>
                <c:pt idx="10846">
                  <c:v>44941.905163831019</c:v>
                </c:pt>
                <c:pt idx="10847">
                  <c:v>44941.973833877317</c:v>
                </c:pt>
                <c:pt idx="10848">
                  <c:v>44942.042503877317</c:v>
                </c:pt>
                <c:pt idx="10849">
                  <c:v>44942.111173368059</c:v>
                </c:pt>
                <c:pt idx="10850">
                  <c:v>44942.179843252314</c:v>
                </c:pt>
                <c:pt idx="10851">
                  <c:v>44942.248513680555</c:v>
                </c:pt>
                <c:pt idx="10852">
                  <c:v>44942.317184502317</c:v>
                </c:pt>
                <c:pt idx="10853">
                  <c:v>44942.3858553588</c:v>
                </c:pt>
                <c:pt idx="10854">
                  <c:v>44942.454525636575</c:v>
                </c:pt>
                <c:pt idx="10855">
                  <c:v>44942.523195497684</c:v>
                </c:pt>
                <c:pt idx="10856">
                  <c:v>44942.591865277776</c:v>
                </c:pt>
                <c:pt idx="10857">
                  <c:v>44942.66053508102</c:v>
                </c:pt>
                <c:pt idx="10858">
                  <c:v>44942.72920483796</c:v>
                </c:pt>
                <c:pt idx="10859">
                  <c:v>44942.797874432872</c:v>
                </c:pt>
                <c:pt idx="10860">
                  <c:v>44942.866544861114</c:v>
                </c:pt>
                <c:pt idx="10861">
                  <c:v>44942.935215046295</c:v>
                </c:pt>
                <c:pt idx="10862">
                  <c:v>44943.003885081016</c:v>
                </c:pt>
                <c:pt idx="10863">
                  <c:v>44943.072554930557</c:v>
                </c:pt>
                <c:pt idx="10864">
                  <c:v>44943.141224305553</c:v>
                </c:pt>
                <c:pt idx="10865">
                  <c:v>44943.20989431713</c:v>
                </c:pt>
                <c:pt idx="10866">
                  <c:v>44943.278564699074</c:v>
                </c:pt>
                <c:pt idx="10867">
                  <c:v>44943.347235613423</c:v>
                </c:pt>
                <c:pt idx="10868">
                  <c:v>44943.415906006943</c:v>
                </c:pt>
                <c:pt idx="10869">
                  <c:v>44943.484575983799</c:v>
                </c:pt>
                <c:pt idx="10870">
                  <c:v>44943.553245717594</c:v>
                </c:pt>
                <c:pt idx="10871">
                  <c:v>44943.621915370371</c:v>
                </c:pt>
                <c:pt idx="10872">
                  <c:v>44943.69058509259</c:v>
                </c:pt>
                <c:pt idx="10873">
                  <c:v>44943.759254537035</c:v>
                </c:pt>
                <c:pt idx="10874">
                  <c:v>44943.827924548612</c:v>
                </c:pt>
                <c:pt idx="10875">
                  <c:v>44943.896594907405</c:v>
                </c:pt>
                <c:pt idx="10876">
                  <c:v>44943.965264849539</c:v>
                </c:pt>
                <c:pt idx="10877">
                  <c:v>44944.033934733794</c:v>
                </c:pt>
                <c:pt idx="10878">
                  <c:v>44944.10260421296</c:v>
                </c:pt>
                <c:pt idx="10879">
                  <c:v>44944.17127392361</c:v>
                </c:pt>
                <c:pt idx="10880">
                  <c:v>44944.239944212961</c:v>
                </c:pt>
                <c:pt idx="10881">
                  <c:v>44944.308614814814</c:v>
                </c:pt>
                <c:pt idx="10882">
                  <c:v>44944.377285636576</c:v>
                </c:pt>
                <c:pt idx="10883">
                  <c:v>44944.445955856485</c:v>
                </c:pt>
                <c:pt idx="10884">
                  <c:v>44944.514625671298</c:v>
                </c:pt>
                <c:pt idx="10885">
                  <c:v>44944.583295393517</c:v>
                </c:pt>
                <c:pt idx="10886">
                  <c:v>44944.651965104167</c:v>
                </c:pt>
                <c:pt idx="10887">
                  <c:v>44944.720634826386</c:v>
                </c:pt>
                <c:pt idx="10888">
                  <c:v>44944.789304247686</c:v>
                </c:pt>
                <c:pt idx="10889">
                  <c:v>44944.857974513892</c:v>
                </c:pt>
                <c:pt idx="10890">
                  <c:v>44944.926644664352</c:v>
                </c:pt>
                <c:pt idx="10891">
                  <c:v>44944.995314641201</c:v>
                </c:pt>
                <c:pt idx="10892">
                  <c:v>44945.063984490742</c:v>
                </c:pt>
                <c:pt idx="10893">
                  <c:v>44945.132653749999</c:v>
                </c:pt>
                <c:pt idx="10894">
                  <c:v>44945.201323587964</c:v>
                </c:pt>
                <c:pt idx="10895">
                  <c:v>44945.26999390046</c:v>
                </c:pt>
                <c:pt idx="10896">
                  <c:v>44945.338664756942</c:v>
                </c:pt>
                <c:pt idx="10897">
                  <c:v>44945.407335173608</c:v>
                </c:pt>
                <c:pt idx="10898">
                  <c:v>44945.476005150464</c:v>
                </c:pt>
                <c:pt idx="10899">
                  <c:v>44945.544674803241</c:v>
                </c:pt>
                <c:pt idx="10900">
                  <c:v>44945.613344363424</c:v>
                </c:pt>
                <c:pt idx="10901">
                  <c:v>44945.682013993057</c:v>
                </c:pt>
                <c:pt idx="10902">
                  <c:v>44945.75068341435</c:v>
                </c:pt>
                <c:pt idx="10903">
                  <c:v>44945.819353206018</c:v>
                </c:pt>
                <c:pt idx="10904">
                  <c:v>44945.888023530089</c:v>
                </c:pt>
                <c:pt idx="10905">
                  <c:v>44945.956693425927</c:v>
                </c:pt>
                <c:pt idx="10906">
                  <c:v>44946.025363217595</c:v>
                </c:pt>
                <c:pt idx="10907">
                  <c:v>44946.094032696761</c:v>
                </c:pt>
                <c:pt idx="10908">
                  <c:v>44946.162702222224</c:v>
                </c:pt>
                <c:pt idx="10909">
                  <c:v>44946.231372361108</c:v>
                </c:pt>
                <c:pt idx="10910">
                  <c:v>44946.300042754629</c:v>
                </c:pt>
                <c:pt idx="10911">
                  <c:v>44946.368713506941</c:v>
                </c:pt>
                <c:pt idx="10912">
                  <c:v>44946.437383657409</c:v>
                </c:pt>
                <c:pt idx="10913">
                  <c:v>44946.506053425925</c:v>
                </c:pt>
                <c:pt idx="10914">
                  <c:v>44946.574723078702</c:v>
                </c:pt>
                <c:pt idx="10915">
                  <c:v>44946.643392673614</c:v>
                </c:pt>
                <c:pt idx="10916">
                  <c:v>44946.712062326391</c:v>
                </c:pt>
                <c:pt idx="10917">
                  <c:v>44946.780731631945</c:v>
                </c:pt>
                <c:pt idx="10918">
                  <c:v>44946.849401736108</c:v>
                </c:pt>
                <c:pt idx="10919">
                  <c:v>44946.918071840279</c:v>
                </c:pt>
                <c:pt idx="10920">
                  <c:v>44946.98674172454</c:v>
                </c:pt>
                <c:pt idx="10921">
                  <c:v>44947.055411527777</c:v>
                </c:pt>
                <c:pt idx="10922">
                  <c:v>44947.124080717593</c:v>
                </c:pt>
                <c:pt idx="10923">
                  <c:v>44947.192750451388</c:v>
                </c:pt>
                <c:pt idx="10924">
                  <c:v>44947.261420694442</c:v>
                </c:pt>
                <c:pt idx="10925">
                  <c:v>44947.330091435186</c:v>
                </c:pt>
                <c:pt idx="10926">
                  <c:v>44947.398761921293</c:v>
                </c:pt>
                <c:pt idx="10927">
                  <c:v>44947.467431874997</c:v>
                </c:pt>
                <c:pt idx="10928">
                  <c:v>44947.536101481484</c:v>
                </c:pt>
                <c:pt idx="10929">
                  <c:v>44947.604770972219</c:v>
                </c:pt>
                <c:pt idx="10930">
                  <c:v>44947.673440543978</c:v>
                </c:pt>
                <c:pt idx="10931">
                  <c:v>44947.742109953702</c:v>
                </c:pt>
                <c:pt idx="10932">
                  <c:v>44947.810779525462</c:v>
                </c:pt>
                <c:pt idx="10933">
                  <c:v>44947.879449780092</c:v>
                </c:pt>
                <c:pt idx="10934">
                  <c:v>44947.948119652778</c:v>
                </c:pt>
                <c:pt idx="10935">
                  <c:v>44948.016789398149</c:v>
                </c:pt>
                <c:pt idx="10936">
                  <c:v>44948.085458888891</c:v>
                </c:pt>
                <c:pt idx="10937">
                  <c:v>44948.154128206021</c:v>
                </c:pt>
                <c:pt idx="10938">
                  <c:v>44948.222798148148</c:v>
                </c:pt>
                <c:pt idx="10939">
                  <c:v>44948.291468368057</c:v>
                </c:pt>
                <c:pt idx="10940">
                  <c:v>44948.360139039352</c:v>
                </c:pt>
                <c:pt idx="10941">
                  <c:v>44948.428809131947</c:v>
                </c:pt>
                <c:pt idx="10942">
                  <c:v>44948.49747884259</c:v>
                </c:pt>
                <c:pt idx="10943">
                  <c:v>44948.566148391204</c:v>
                </c:pt>
                <c:pt idx="10944">
                  <c:v>44948.63481787037</c:v>
                </c:pt>
                <c:pt idx="10945">
                  <c:v>44948.703487407409</c:v>
                </c:pt>
                <c:pt idx="10946">
                  <c:v>44948.772156620369</c:v>
                </c:pt>
                <c:pt idx="10947">
                  <c:v>44948.840826562497</c:v>
                </c:pt>
                <c:pt idx="10948">
                  <c:v>44948.909496631946</c:v>
                </c:pt>
                <c:pt idx="10949">
                  <c:v>44948.978166388886</c:v>
                </c:pt>
                <c:pt idx="10950">
                  <c:v>44949.046836099536</c:v>
                </c:pt>
                <c:pt idx="10951">
                  <c:v>44949.115505254631</c:v>
                </c:pt>
                <c:pt idx="10952">
                  <c:v>44949.184174849535</c:v>
                </c:pt>
                <c:pt idx="10953">
                  <c:v>44949.252845000003</c:v>
                </c:pt>
                <c:pt idx="10954">
                  <c:v>44949.321515567128</c:v>
                </c:pt>
                <c:pt idx="10955">
                  <c:v>44949.390186076387</c:v>
                </c:pt>
                <c:pt idx="10956">
                  <c:v>44949.458856018522</c:v>
                </c:pt>
                <c:pt idx="10957">
                  <c:v>44949.527525567129</c:v>
                </c:pt>
                <c:pt idx="10958">
                  <c:v>44949.596195011574</c:v>
                </c:pt>
                <c:pt idx="10959">
                  <c:v>44949.664864513892</c:v>
                </c:pt>
                <c:pt idx="10960">
                  <c:v>44949.733533923609</c:v>
                </c:pt>
                <c:pt idx="10961">
                  <c:v>44949.802203263891</c:v>
                </c:pt>
                <c:pt idx="10962">
                  <c:v>44949.870873414351</c:v>
                </c:pt>
                <c:pt idx="10963">
                  <c:v>44949.939543263892</c:v>
                </c:pt>
                <c:pt idx="10964">
                  <c:v>44950.008212962966</c:v>
                </c:pt>
                <c:pt idx="10965">
                  <c:v>44950.076882476853</c:v>
                </c:pt>
                <c:pt idx="10966">
                  <c:v>44950.145551585651</c:v>
                </c:pt>
                <c:pt idx="10967">
                  <c:v>44950.214221319446</c:v>
                </c:pt>
                <c:pt idx="10968">
                  <c:v>44950.282891400464</c:v>
                </c:pt>
                <c:pt idx="10969">
                  <c:v>44950.351562002317</c:v>
                </c:pt>
                <c:pt idx="10970">
                  <c:v>44950.420232048615</c:v>
                </c:pt>
                <c:pt idx="10971">
                  <c:v>44950.488901701392</c:v>
                </c:pt>
                <c:pt idx="10972">
                  <c:v>44950.557571134261</c:v>
                </c:pt>
                <c:pt idx="10973">
                  <c:v>44950.626240486112</c:v>
                </c:pt>
                <c:pt idx="10974">
                  <c:v>44950.694909907405</c:v>
                </c:pt>
                <c:pt idx="10975">
                  <c:v>44950.763579050923</c:v>
                </c:pt>
                <c:pt idx="10976">
                  <c:v>44950.832248796294</c:v>
                </c:pt>
                <c:pt idx="10977">
                  <c:v>44950.900918819447</c:v>
                </c:pt>
                <c:pt idx="10978">
                  <c:v>44950.969588460648</c:v>
                </c:pt>
                <c:pt idx="10979">
                  <c:v>44951.038258043984</c:v>
                </c:pt>
                <c:pt idx="10980">
                  <c:v>44951.106927175926</c:v>
                </c:pt>
                <c:pt idx="10981">
                  <c:v>44951.175596620371</c:v>
                </c:pt>
                <c:pt idx="10982">
                  <c:v>44951.244266631948</c:v>
                </c:pt>
                <c:pt idx="10983">
                  <c:v>44951.31293699074</c:v>
                </c:pt>
                <c:pt idx="10984">
                  <c:v>44951.381607476855</c:v>
                </c:pt>
                <c:pt idx="10985">
                  <c:v>44951.450277372685</c:v>
                </c:pt>
                <c:pt idx="10986">
                  <c:v>44951.518946851851</c:v>
                </c:pt>
                <c:pt idx="10987">
                  <c:v>44951.587616249999</c:v>
                </c:pt>
                <c:pt idx="10988">
                  <c:v>44951.656285659723</c:v>
                </c:pt>
                <c:pt idx="10989">
                  <c:v>44951.724955034719</c:v>
                </c:pt>
                <c:pt idx="10990">
                  <c:v>44951.793624189813</c:v>
                </c:pt>
                <c:pt idx="10991">
                  <c:v>44951.862294178238</c:v>
                </c:pt>
                <c:pt idx="10992">
                  <c:v>44951.930963981482</c:v>
                </c:pt>
                <c:pt idx="10993">
                  <c:v>44951.999633645835</c:v>
                </c:pt>
                <c:pt idx="10994">
                  <c:v>44952.068303148146</c:v>
                </c:pt>
                <c:pt idx="10995">
                  <c:v>44952.136972094908</c:v>
                </c:pt>
                <c:pt idx="10996">
                  <c:v>44952.205641655091</c:v>
                </c:pt>
                <c:pt idx="10997">
                  <c:v>44952.274311631947</c:v>
                </c:pt>
                <c:pt idx="10998">
                  <c:v>44952.342982164351</c:v>
                </c:pt>
                <c:pt idx="10999">
                  <c:v>44952.411652210649</c:v>
                </c:pt>
                <c:pt idx="11000">
                  <c:v>44952.480321817129</c:v>
                </c:pt>
                <c:pt idx="11001">
                  <c:v>44952.548991145835</c:v>
                </c:pt>
                <c:pt idx="11002">
                  <c:v>44952.617660393516</c:v>
                </c:pt>
                <c:pt idx="11003">
                  <c:v>44952.68632969907</c:v>
                </c:pt>
                <c:pt idx="11004">
                  <c:v>44952.754998773147</c:v>
                </c:pt>
                <c:pt idx="11005">
                  <c:v>44952.823668310186</c:v>
                </c:pt>
                <c:pt idx="11006">
                  <c:v>44952.892338287034</c:v>
                </c:pt>
                <c:pt idx="11007">
                  <c:v>44952.961007835649</c:v>
                </c:pt>
                <c:pt idx="11008">
                  <c:v>44953.029677303239</c:v>
                </c:pt>
                <c:pt idx="11009">
                  <c:v>44953.098346423612</c:v>
                </c:pt>
                <c:pt idx="11010">
                  <c:v>44953.167015671293</c:v>
                </c:pt>
                <c:pt idx="11011">
                  <c:v>44953.235685520835</c:v>
                </c:pt>
                <c:pt idx="11012">
                  <c:v>44953.304355659726</c:v>
                </c:pt>
                <c:pt idx="11013">
                  <c:v>44953.373026064815</c:v>
                </c:pt>
                <c:pt idx="11014">
                  <c:v>44953.441695891204</c:v>
                </c:pt>
                <c:pt idx="11015">
                  <c:v>44953.510365312497</c:v>
                </c:pt>
                <c:pt idx="11016">
                  <c:v>44953.579034641203</c:v>
                </c:pt>
                <c:pt idx="11017">
                  <c:v>44953.647703923612</c:v>
                </c:pt>
                <c:pt idx="11018">
                  <c:v>44953.716373240743</c:v>
                </c:pt>
                <c:pt idx="11019">
                  <c:v>44953.785042233794</c:v>
                </c:pt>
                <c:pt idx="11020">
                  <c:v>44953.853712048614</c:v>
                </c:pt>
                <c:pt idx="11021">
                  <c:v>44953.922381793978</c:v>
                </c:pt>
                <c:pt idx="11022">
                  <c:v>44953.991051365738</c:v>
                </c:pt>
                <c:pt idx="11023">
                  <c:v>44954.059720821759</c:v>
                </c:pt>
                <c:pt idx="11024">
                  <c:v>44954.128389664351</c:v>
                </c:pt>
                <c:pt idx="11025">
                  <c:v>44954.197059074075</c:v>
                </c:pt>
                <c:pt idx="11026">
                  <c:v>44954.265728981482</c:v>
                </c:pt>
                <c:pt idx="11027">
                  <c:v>44954.334399398147</c:v>
                </c:pt>
                <c:pt idx="11028">
                  <c:v>44954.403069479165</c:v>
                </c:pt>
                <c:pt idx="11029">
                  <c:v>44954.471739062501</c:v>
                </c:pt>
                <c:pt idx="11030">
                  <c:v>44954.540408310182</c:v>
                </c:pt>
                <c:pt idx="11031">
                  <c:v>44954.609077465277</c:v>
                </c:pt>
                <c:pt idx="11032">
                  <c:v>44954.677746678244</c:v>
                </c:pt>
                <c:pt idx="11033">
                  <c:v>44954.746415706017</c:v>
                </c:pt>
                <c:pt idx="11034">
                  <c:v>44954.815085011571</c:v>
                </c:pt>
                <c:pt idx="11035">
                  <c:v>44954.883754918985</c:v>
                </c:pt>
                <c:pt idx="11036">
                  <c:v>44954.952424421295</c:v>
                </c:pt>
                <c:pt idx="11037">
                  <c:v>44955.021093796298</c:v>
                </c:pt>
                <c:pt idx="11038">
                  <c:v>44955.089762905096</c:v>
                </c:pt>
                <c:pt idx="11039">
                  <c:v>44955.158431944445</c:v>
                </c:pt>
                <c:pt idx="11040">
                  <c:v>44955.227101585646</c:v>
                </c:pt>
                <c:pt idx="11041">
                  <c:v>44955.295771504629</c:v>
                </c:pt>
                <c:pt idx="11042">
                  <c:v>44955.3644418287</c:v>
                </c:pt>
                <c:pt idx="11043">
                  <c:v>44955.433111574072</c:v>
                </c:pt>
                <c:pt idx="11044">
                  <c:v>44955.501780914354</c:v>
                </c:pt>
                <c:pt idx="11045">
                  <c:v>44955.57045013889</c:v>
                </c:pt>
                <c:pt idx="11046">
                  <c:v>44955.639119282409</c:v>
                </c:pt>
                <c:pt idx="11047">
                  <c:v>44955.707788483793</c:v>
                </c:pt>
                <c:pt idx="11048">
                  <c:v>44955.776457361113</c:v>
                </c:pt>
                <c:pt idx="11049">
                  <c:v>44955.845126990738</c:v>
                </c:pt>
                <c:pt idx="11050">
                  <c:v>44955.913796678244</c:v>
                </c:pt>
                <c:pt idx="11051">
                  <c:v>44955.982466122688</c:v>
                </c:pt>
                <c:pt idx="11052">
                  <c:v>44956.051135486108</c:v>
                </c:pt>
                <c:pt idx="11053">
                  <c:v>44956.119804259259</c:v>
                </c:pt>
                <c:pt idx="11054">
                  <c:v>44956.188473530092</c:v>
                </c:pt>
                <c:pt idx="11055">
                  <c:v>44956.257143333336</c:v>
                </c:pt>
                <c:pt idx="11056">
                  <c:v>44956.325813599535</c:v>
                </c:pt>
                <c:pt idx="11057">
                  <c:v>44956.394483715281</c:v>
                </c:pt>
                <c:pt idx="11058">
                  <c:v>44956.463153263889</c:v>
                </c:pt>
                <c:pt idx="11059">
                  <c:v>44956.531822453704</c:v>
                </c:pt>
                <c:pt idx="11060">
                  <c:v>44956.600491527781</c:v>
                </c:pt>
                <c:pt idx="11061">
                  <c:v>44956.669160659723</c:v>
                </c:pt>
                <c:pt idx="11062">
                  <c:v>44956.737829675927</c:v>
                </c:pt>
                <c:pt idx="11063">
                  <c:v>44956.806498738428</c:v>
                </c:pt>
                <c:pt idx="11064">
                  <c:v>44956.875168541665</c:v>
                </c:pt>
                <c:pt idx="11065">
                  <c:v>44956.943838009262</c:v>
                </c:pt>
                <c:pt idx="11066">
                  <c:v>44957.01250733796</c:v>
                </c:pt>
                <c:pt idx="11067">
                  <c:v>44957.081176446758</c:v>
                </c:pt>
                <c:pt idx="11068">
                  <c:v>44957.149845254629</c:v>
                </c:pt>
                <c:pt idx="11069">
                  <c:v>44957.218514687498</c:v>
                </c:pt>
                <c:pt idx="11070">
                  <c:v>44957.287184432869</c:v>
                </c:pt>
                <c:pt idx="11071">
                  <c:v>44957.355854675923</c:v>
                </c:pt>
                <c:pt idx="11072">
                  <c:v>44957.424524340277</c:v>
                </c:pt>
                <c:pt idx="11073">
                  <c:v>44957.493193622686</c:v>
                </c:pt>
                <c:pt idx="11074">
                  <c:v>44957.561862708331</c:v>
                </c:pt>
                <c:pt idx="11075">
                  <c:v>44957.630531724535</c:v>
                </c:pt>
                <c:pt idx="11076">
                  <c:v>44957.699200810188</c:v>
                </c:pt>
                <c:pt idx="11077">
                  <c:v>44957.767869583331</c:v>
                </c:pt>
                <c:pt idx="11078">
                  <c:v>44957.836539027776</c:v>
                </c:pt>
                <c:pt idx="11079">
                  <c:v>44957.905208680553</c:v>
                </c:pt>
                <c:pt idx="11080">
                  <c:v>44957.973877974538</c:v>
                </c:pt>
                <c:pt idx="11081">
                  <c:v>44958.04254722222</c:v>
                </c:pt>
                <c:pt idx="11082">
                  <c:v>44958.111215960649</c:v>
                </c:pt>
                <c:pt idx="11083">
                  <c:v>44958.179886157406</c:v>
                </c:pt>
                <c:pt idx="11084">
                  <c:v>44958.248557604165</c:v>
                </c:pt>
                <c:pt idx="11085">
                  <c:v>44958.317229432869</c:v>
                </c:pt>
                <c:pt idx="11086">
                  <c:v>44958.385901307869</c:v>
                </c:pt>
                <c:pt idx="11087">
                  <c:v>44958.454572592593</c:v>
                </c:pt>
                <c:pt idx="11088">
                  <c:v>44958.52324347222</c:v>
                </c:pt>
                <c:pt idx="11089">
                  <c:v>44958.591914259261</c:v>
                </c:pt>
                <c:pt idx="11090">
                  <c:v>44958.660585081016</c:v>
                </c:pt>
                <c:pt idx="11091">
                  <c:v>44958.729255844904</c:v>
                </c:pt>
                <c:pt idx="11092">
                  <c:v>44958.797926458334</c:v>
                </c:pt>
                <c:pt idx="11093">
                  <c:v>44958.866597893517</c:v>
                </c:pt>
                <c:pt idx="11094">
                  <c:v>44958.935269085647</c:v>
                </c:pt>
                <c:pt idx="11095">
                  <c:v>44959.003940138886</c:v>
                </c:pt>
                <c:pt idx="11096">
                  <c:v>44959.072611006944</c:v>
                </c:pt>
                <c:pt idx="11097">
                  <c:v>44959.141281400465</c:v>
                </c:pt>
                <c:pt idx="11098">
                  <c:v>44959.209952418983</c:v>
                </c:pt>
                <c:pt idx="11099">
                  <c:v>44959.27862380787</c:v>
                </c:pt>
                <c:pt idx="11100">
                  <c:v>44959.347295740743</c:v>
                </c:pt>
                <c:pt idx="11101">
                  <c:v>44959.415967152781</c:v>
                </c:pt>
                <c:pt idx="11102">
                  <c:v>44959.484638148147</c:v>
                </c:pt>
                <c:pt idx="11103">
                  <c:v>44959.553308888891</c:v>
                </c:pt>
                <c:pt idx="11104">
                  <c:v>44959.621979560186</c:v>
                </c:pt>
                <c:pt idx="11105">
                  <c:v>44959.690650289354</c:v>
                </c:pt>
                <c:pt idx="11106">
                  <c:v>44959.759320752317</c:v>
                </c:pt>
                <c:pt idx="11107">
                  <c:v>44959.827991770835</c:v>
                </c:pt>
                <c:pt idx="11108">
                  <c:v>44959.896663148145</c:v>
                </c:pt>
                <c:pt idx="11109">
                  <c:v>44959.965334108798</c:v>
                </c:pt>
                <c:pt idx="11110">
                  <c:v>44960.034005000001</c:v>
                </c:pt>
                <c:pt idx="11111">
                  <c:v>44960.102675497685</c:v>
                </c:pt>
                <c:pt idx="11112">
                  <c:v>44960.171346215277</c:v>
                </c:pt>
                <c:pt idx="11113">
                  <c:v>44960.240017523145</c:v>
                </c:pt>
                <c:pt idx="11114">
                  <c:v>44960.308689143516</c:v>
                </c:pt>
                <c:pt idx="11115">
                  <c:v>44960.377360972219</c:v>
                </c:pt>
                <c:pt idx="11116">
                  <c:v>44960.446032210646</c:v>
                </c:pt>
                <c:pt idx="11117">
                  <c:v>44960.514703032408</c:v>
                </c:pt>
                <c:pt idx="11118">
                  <c:v>44960.583373773145</c:v>
                </c:pt>
                <c:pt idx="11119">
                  <c:v>44960.652044490744</c:v>
                </c:pt>
                <c:pt idx="11120">
                  <c:v>44960.720715219904</c:v>
                </c:pt>
                <c:pt idx="11121">
                  <c:v>44960.789385659722</c:v>
                </c:pt>
                <c:pt idx="11122">
                  <c:v>44960.858056944446</c:v>
                </c:pt>
                <c:pt idx="11123">
                  <c:v>44960.926728101855</c:v>
                </c:pt>
                <c:pt idx="11124">
                  <c:v>44960.995399097221</c:v>
                </c:pt>
                <c:pt idx="11125">
                  <c:v>44961.064069953703</c:v>
                </c:pt>
                <c:pt idx="11126">
                  <c:v>44961.132740219909</c:v>
                </c:pt>
                <c:pt idx="11127">
                  <c:v>44961.201411076392</c:v>
                </c:pt>
                <c:pt idx="11128">
                  <c:v>44961.270082407405</c:v>
                </c:pt>
                <c:pt idx="11129">
                  <c:v>44961.338754259261</c:v>
                </c:pt>
                <c:pt idx="11130">
                  <c:v>44961.40742570602</c:v>
                </c:pt>
                <c:pt idx="11131">
                  <c:v>44961.476096678241</c:v>
                </c:pt>
                <c:pt idx="11132">
                  <c:v>44961.544767349536</c:v>
                </c:pt>
                <c:pt idx="11133">
                  <c:v>44961.613437928238</c:v>
                </c:pt>
                <c:pt idx="11134">
                  <c:v>44961.682108553243</c:v>
                </c:pt>
                <c:pt idx="11135">
                  <c:v>44961.750778981484</c:v>
                </c:pt>
                <c:pt idx="11136">
                  <c:v>44961.81944979167</c:v>
                </c:pt>
                <c:pt idx="11137">
                  <c:v>44961.888121111115</c:v>
                </c:pt>
                <c:pt idx="11138">
                  <c:v>44961.956792025463</c:v>
                </c:pt>
                <c:pt idx="11139">
                  <c:v>44962.025462824073</c:v>
                </c:pt>
                <c:pt idx="11140">
                  <c:v>44962.094133310187</c:v>
                </c:pt>
                <c:pt idx="11141">
                  <c:v>44962.162803854168</c:v>
                </c:pt>
                <c:pt idx="11142">
                  <c:v>44962.231474988424</c:v>
                </c:pt>
                <c:pt idx="11143">
                  <c:v>44962.300146388887</c:v>
                </c:pt>
                <c:pt idx="11144">
                  <c:v>44962.368818148148</c:v>
                </c:pt>
                <c:pt idx="11145">
                  <c:v>44962.437489305557</c:v>
                </c:pt>
                <c:pt idx="11146">
                  <c:v>44962.506160081015</c:v>
                </c:pt>
                <c:pt idx="11147">
                  <c:v>44962.574830740741</c:v>
                </c:pt>
                <c:pt idx="11148">
                  <c:v>44962.643501342594</c:v>
                </c:pt>
                <c:pt idx="11149">
                  <c:v>44962.712171990737</c:v>
                </c:pt>
                <c:pt idx="11150">
                  <c:v>44962.78084230324</c:v>
                </c:pt>
                <c:pt idx="11151">
                  <c:v>44962.849513414352</c:v>
                </c:pt>
                <c:pt idx="11152">
                  <c:v>44962.918184513888</c:v>
                </c:pt>
                <c:pt idx="11153">
                  <c:v>44962.986855405092</c:v>
                </c:pt>
                <c:pt idx="11154">
                  <c:v>44963.055526215277</c:v>
                </c:pt>
                <c:pt idx="11155">
                  <c:v>44963.124196400466</c:v>
                </c:pt>
                <c:pt idx="11156">
                  <c:v>44963.192867129626</c:v>
                </c:pt>
                <c:pt idx="11157">
                  <c:v>44963.261538368053</c:v>
                </c:pt>
                <c:pt idx="11158">
                  <c:v>44963.330210115739</c:v>
                </c:pt>
                <c:pt idx="11159">
                  <c:v>44963.398881597219</c:v>
                </c:pt>
                <c:pt idx="11160">
                  <c:v>44963.467552557871</c:v>
                </c:pt>
                <c:pt idx="11161">
                  <c:v>44963.536223159725</c:v>
                </c:pt>
                <c:pt idx="11162">
                  <c:v>44963.604893657408</c:v>
                </c:pt>
                <c:pt idx="11163">
                  <c:v>44963.673564212964</c:v>
                </c:pt>
                <c:pt idx="11164">
                  <c:v>44963.74223462963</c:v>
                </c:pt>
                <c:pt idx="11165">
                  <c:v>44963.810905196762</c:v>
                </c:pt>
                <c:pt idx="11166">
                  <c:v>44963.879576446758</c:v>
                </c:pt>
                <c:pt idx="11167">
                  <c:v>44963.948247314816</c:v>
                </c:pt>
                <c:pt idx="11168">
                  <c:v>44964.016918043984</c:v>
                </c:pt>
                <c:pt idx="11169">
                  <c:v>44964.085588541668</c:v>
                </c:pt>
                <c:pt idx="11170">
                  <c:v>44964.154258854163</c:v>
                </c:pt>
                <c:pt idx="11171">
                  <c:v>44964.222929791664</c:v>
                </c:pt>
                <c:pt idx="11172">
                  <c:v>44964.29160099537</c:v>
                </c:pt>
                <c:pt idx="11173">
                  <c:v>44964.360272662037</c:v>
                </c:pt>
                <c:pt idx="11174">
                  <c:v>44964.428943749997</c:v>
                </c:pt>
                <c:pt idx="11175">
                  <c:v>44964.497614456021</c:v>
                </c:pt>
                <c:pt idx="11176">
                  <c:v>44964.566284988425</c:v>
                </c:pt>
                <c:pt idx="11177">
                  <c:v>44964.634955462963</c:v>
                </c:pt>
                <c:pt idx="11178">
                  <c:v>44964.703625995367</c:v>
                </c:pt>
                <c:pt idx="11179">
                  <c:v>44964.772296203701</c:v>
                </c:pt>
                <c:pt idx="11180">
                  <c:v>44964.840967129632</c:v>
                </c:pt>
                <c:pt idx="11181">
                  <c:v>44964.909638182871</c:v>
                </c:pt>
                <c:pt idx="11182">
                  <c:v>44964.978308935184</c:v>
                </c:pt>
                <c:pt idx="11183">
                  <c:v>44965.046979629631</c:v>
                </c:pt>
                <c:pt idx="11184">
                  <c:v>44965.115649780091</c:v>
                </c:pt>
                <c:pt idx="11185">
                  <c:v>44965.1843203588</c:v>
                </c:pt>
                <c:pt idx="11186">
                  <c:v>44965.252991493056</c:v>
                </c:pt>
                <c:pt idx="11187">
                  <c:v>44965.321663055554</c:v>
                </c:pt>
                <c:pt idx="11188">
                  <c:v>44965.390334560187</c:v>
                </c:pt>
                <c:pt idx="11189">
                  <c:v>44965.459005474535</c:v>
                </c:pt>
                <c:pt idx="11190">
                  <c:v>44965.527676018515</c:v>
                </c:pt>
                <c:pt idx="11191">
                  <c:v>44965.596346446757</c:v>
                </c:pt>
                <c:pt idx="11192">
                  <c:v>44965.665016932871</c:v>
                </c:pt>
                <c:pt idx="11193">
                  <c:v>44965.733687326392</c:v>
                </c:pt>
                <c:pt idx="11194">
                  <c:v>44965.80235766204</c:v>
                </c:pt>
                <c:pt idx="11195">
                  <c:v>44965.871028796297</c:v>
                </c:pt>
                <c:pt idx="11196">
                  <c:v>44965.939699629627</c:v>
                </c:pt>
                <c:pt idx="11197">
                  <c:v>44966.008370312498</c:v>
                </c:pt>
                <c:pt idx="11198">
                  <c:v>44966.077040810182</c:v>
                </c:pt>
                <c:pt idx="11199">
                  <c:v>44966.145710902776</c:v>
                </c:pt>
                <c:pt idx="11200">
                  <c:v>44966.214381631944</c:v>
                </c:pt>
                <c:pt idx="11201">
                  <c:v>44966.283052696759</c:v>
                </c:pt>
                <c:pt idx="11202">
                  <c:v>44966.351724282409</c:v>
                </c:pt>
                <c:pt idx="11203">
                  <c:v>44966.420395312503</c:v>
                </c:pt>
                <c:pt idx="11204">
                  <c:v>44966.489065949077</c:v>
                </c:pt>
                <c:pt idx="11205">
                  <c:v>44966.557736365743</c:v>
                </c:pt>
                <c:pt idx="11206">
                  <c:v>44966.626406701391</c:v>
                </c:pt>
                <c:pt idx="11207">
                  <c:v>44966.69507710648</c:v>
                </c:pt>
                <c:pt idx="11208">
                  <c:v>44966.76374722222</c:v>
                </c:pt>
                <c:pt idx="11209">
                  <c:v>44966.832417951387</c:v>
                </c:pt>
                <c:pt idx="11210">
                  <c:v>44966.901088958337</c:v>
                </c:pt>
                <c:pt idx="11211">
                  <c:v>44966.969759583335</c:v>
                </c:pt>
                <c:pt idx="11212">
                  <c:v>44967.03843015046</c:v>
                </c:pt>
                <c:pt idx="11213">
                  <c:v>44967.107100266207</c:v>
                </c:pt>
                <c:pt idx="11214">
                  <c:v>44967.175770694441</c:v>
                </c:pt>
                <c:pt idx="11215">
                  <c:v>44967.244441689814</c:v>
                </c:pt>
                <c:pt idx="11216">
                  <c:v>44967.313113020835</c:v>
                </c:pt>
                <c:pt idx="11217">
                  <c:v>44967.381784490739</c:v>
                </c:pt>
                <c:pt idx="11218">
                  <c:v>44967.450455370374</c:v>
                </c:pt>
                <c:pt idx="11219">
                  <c:v>44967.519125833336</c:v>
                </c:pt>
                <c:pt idx="11220">
                  <c:v>44967.587796215281</c:v>
                </c:pt>
                <c:pt idx="11221">
                  <c:v>44967.656466608794</c:v>
                </c:pt>
                <c:pt idx="11222">
                  <c:v>44967.725136956018</c:v>
                </c:pt>
                <c:pt idx="11223">
                  <c:v>44967.793807094909</c:v>
                </c:pt>
                <c:pt idx="11224">
                  <c:v>44967.862478067131</c:v>
                </c:pt>
                <c:pt idx="11225">
                  <c:v>44967.931148854164</c:v>
                </c:pt>
                <c:pt idx="11226">
                  <c:v>44967.999819490738</c:v>
                </c:pt>
                <c:pt idx="11227">
                  <c:v>44968.068489965277</c:v>
                </c:pt>
                <c:pt idx="11228">
                  <c:v>44968.137159895836</c:v>
                </c:pt>
                <c:pt idx="11229">
                  <c:v>44968.205830439816</c:v>
                </c:pt>
                <c:pt idx="11230">
                  <c:v>44968.274501400461</c:v>
                </c:pt>
                <c:pt idx="11231">
                  <c:v>44968.34317291667</c:v>
                </c:pt>
                <c:pt idx="11232">
                  <c:v>44968.411843935188</c:v>
                </c:pt>
                <c:pt idx="11233">
                  <c:v>44968.480514525465</c:v>
                </c:pt>
                <c:pt idx="11234">
                  <c:v>44968.549184826392</c:v>
                </c:pt>
                <c:pt idx="11235">
                  <c:v>44968.61785505787</c:v>
                </c:pt>
                <c:pt idx="11236">
                  <c:v>44968.686525335645</c:v>
                </c:pt>
                <c:pt idx="11237">
                  <c:v>44968.755195381942</c:v>
                </c:pt>
                <c:pt idx="11238">
                  <c:v>44968.823865902777</c:v>
                </c:pt>
                <c:pt idx="11239">
                  <c:v>44968.892536851854</c:v>
                </c:pt>
                <c:pt idx="11240">
                  <c:v>44968.961207384258</c:v>
                </c:pt>
                <c:pt idx="11241">
                  <c:v>44969.029877835645</c:v>
                </c:pt>
                <c:pt idx="11242">
                  <c:v>44969.09854791667</c:v>
                </c:pt>
                <c:pt idx="11243">
                  <c:v>44969.167218159724</c:v>
                </c:pt>
                <c:pt idx="11244">
                  <c:v>44969.235888981479</c:v>
                </c:pt>
                <c:pt idx="11245">
                  <c:v>44969.304560092591</c:v>
                </c:pt>
                <c:pt idx="11246">
                  <c:v>44969.373231481484</c:v>
                </c:pt>
                <c:pt idx="11247">
                  <c:v>44969.441902280094</c:v>
                </c:pt>
                <c:pt idx="11248">
                  <c:v>44969.510572673615</c:v>
                </c:pt>
                <c:pt idx="11249">
                  <c:v>44969.579242974534</c:v>
                </c:pt>
                <c:pt idx="11250">
                  <c:v>44969.64791324074</c:v>
                </c:pt>
                <c:pt idx="11251">
                  <c:v>44969.716583518515</c:v>
                </c:pt>
                <c:pt idx="11252">
                  <c:v>44969.785253495371</c:v>
                </c:pt>
                <c:pt idx="11253">
                  <c:v>44969.853924282404</c:v>
                </c:pt>
                <c:pt idx="11254">
                  <c:v>44969.922595011572</c:v>
                </c:pt>
                <c:pt idx="11255">
                  <c:v>44969.991265543984</c:v>
                </c:pt>
                <c:pt idx="11256">
                  <c:v>44970.059935983794</c:v>
                </c:pt>
                <c:pt idx="11257">
                  <c:v>44970.128605798614</c:v>
                </c:pt>
                <c:pt idx="11258">
                  <c:v>44970.197276180559</c:v>
                </c:pt>
                <c:pt idx="11259">
                  <c:v>44970.265947060187</c:v>
                </c:pt>
                <c:pt idx="11260">
                  <c:v>44970.334618449073</c:v>
                </c:pt>
                <c:pt idx="11261">
                  <c:v>44970.403289502312</c:v>
                </c:pt>
                <c:pt idx="11262">
                  <c:v>44970.471960057868</c:v>
                </c:pt>
                <c:pt idx="11263">
                  <c:v>44970.540630277777</c:v>
                </c:pt>
                <c:pt idx="11264">
                  <c:v>44970.609300393517</c:v>
                </c:pt>
                <c:pt idx="11265">
                  <c:v>44970.677970578705</c:v>
                </c:pt>
                <c:pt idx="11266">
                  <c:v>44970.746640578705</c:v>
                </c:pt>
                <c:pt idx="11267">
                  <c:v>44970.81531085648</c:v>
                </c:pt>
                <c:pt idx="11268">
                  <c:v>44970.883981736108</c:v>
                </c:pt>
                <c:pt idx="11269">
                  <c:v>44970.952652199077</c:v>
                </c:pt>
                <c:pt idx="11270">
                  <c:v>44971.021322546294</c:v>
                </c:pt>
                <c:pt idx="11271">
                  <c:v>44971.089992615744</c:v>
                </c:pt>
                <c:pt idx="11272">
                  <c:v>44971.158662627313</c:v>
                </c:pt>
                <c:pt idx="11273">
                  <c:v>44971.227333240742</c:v>
                </c:pt>
                <c:pt idx="11274">
                  <c:v>44971.296004131946</c:v>
                </c:pt>
                <c:pt idx="11275">
                  <c:v>44971.364675416669</c:v>
                </c:pt>
                <c:pt idx="11276">
                  <c:v>44971.433346122685</c:v>
                </c:pt>
                <c:pt idx="11277">
                  <c:v>44971.502016435188</c:v>
                </c:pt>
                <c:pt idx="11278">
                  <c:v>44971.570686620369</c:v>
                </c:pt>
                <c:pt idx="11279">
                  <c:v>44971.639356736108</c:v>
                </c:pt>
                <c:pt idx="11280">
                  <c:v>44971.708026909721</c:v>
                </c:pt>
                <c:pt idx="11281">
                  <c:v>44971.776696736109</c:v>
                </c:pt>
                <c:pt idx="11282">
                  <c:v>44971.845367337963</c:v>
                </c:pt>
                <c:pt idx="11283">
                  <c:v>44971.914037997682</c:v>
                </c:pt>
                <c:pt idx="11284">
                  <c:v>44971.982708391202</c:v>
                </c:pt>
                <c:pt idx="11285">
                  <c:v>44972.05137872685</c:v>
                </c:pt>
                <c:pt idx="11286">
                  <c:v>44972.120048460645</c:v>
                </c:pt>
                <c:pt idx="11287">
                  <c:v>44972.18871869213</c:v>
                </c:pt>
                <c:pt idx="11288">
                  <c:v>44972.257389467595</c:v>
                </c:pt>
                <c:pt idx="11289">
                  <c:v>44972.326060694446</c:v>
                </c:pt>
                <c:pt idx="11290">
                  <c:v>44972.394731759261</c:v>
                </c:pt>
                <c:pt idx="11291">
                  <c:v>44972.463402280089</c:v>
                </c:pt>
                <c:pt idx="11292">
                  <c:v>44972.532072418981</c:v>
                </c:pt>
                <c:pt idx="11293">
                  <c:v>44972.600742453702</c:v>
                </c:pt>
                <c:pt idx="11294">
                  <c:v>44972.669412546296</c:v>
                </c:pt>
                <c:pt idx="11295">
                  <c:v>44972.738082523145</c:v>
                </c:pt>
                <c:pt idx="11296">
                  <c:v>44972.806752546298</c:v>
                </c:pt>
                <c:pt idx="11297">
                  <c:v>44972.875423310186</c:v>
                </c:pt>
                <c:pt idx="11298">
                  <c:v>44972.944093738428</c:v>
                </c:pt>
                <c:pt idx="11299">
                  <c:v>44973.012764016203</c:v>
                </c:pt>
                <c:pt idx="11300">
                  <c:v>44973.081434074076</c:v>
                </c:pt>
                <c:pt idx="11301">
                  <c:v>44973.150103854168</c:v>
                </c:pt>
                <c:pt idx="11302">
                  <c:v>44973.218774247682</c:v>
                </c:pt>
                <c:pt idx="11303">
                  <c:v>44973.287444942129</c:v>
                </c:pt>
                <c:pt idx="11304">
                  <c:v>44973.356116145835</c:v>
                </c:pt>
                <c:pt idx="11305">
                  <c:v>44973.424786759257</c:v>
                </c:pt>
                <c:pt idx="11306">
                  <c:v>44973.493457002318</c:v>
                </c:pt>
                <c:pt idx="11307">
                  <c:v>44973.562127048608</c:v>
                </c:pt>
                <c:pt idx="11308">
                  <c:v>44973.630797013888</c:v>
                </c:pt>
                <c:pt idx="11309">
                  <c:v>44973.699467048609</c:v>
                </c:pt>
                <c:pt idx="11310">
                  <c:v>44973.768136782404</c:v>
                </c:pt>
                <c:pt idx="11311">
                  <c:v>44973.836807187501</c:v>
                </c:pt>
                <c:pt idx="11312">
                  <c:v>44973.905477777778</c:v>
                </c:pt>
                <c:pt idx="11313">
                  <c:v>44973.974148032408</c:v>
                </c:pt>
                <c:pt idx="11314">
                  <c:v>44974.042818240741</c:v>
                </c:pt>
                <c:pt idx="11315">
                  <c:v>44974.11148792824</c:v>
                </c:pt>
                <c:pt idx="11316">
                  <c:v>44974.180158009258</c:v>
                </c:pt>
                <c:pt idx="11317">
                  <c:v>44974.248828645832</c:v>
                </c:pt>
                <c:pt idx="11318">
                  <c:v>44974.31749966435</c:v>
                </c:pt>
                <c:pt idx="11319">
                  <c:v>44974.386170729165</c:v>
                </c:pt>
                <c:pt idx="11320">
                  <c:v>44974.454841203704</c:v>
                </c:pt>
                <c:pt idx="11321">
                  <c:v>44974.523511273146</c:v>
                </c:pt>
                <c:pt idx="11322">
                  <c:v>44974.592181250002</c:v>
                </c:pt>
                <c:pt idx="11323">
                  <c:v>44974.660851261571</c:v>
                </c:pt>
                <c:pt idx="11324">
                  <c:v>44974.729521215275</c:v>
                </c:pt>
                <c:pt idx="11325">
                  <c:v>44974.798191006943</c:v>
                </c:pt>
                <c:pt idx="11326">
                  <c:v>44974.866861631941</c:v>
                </c:pt>
                <c:pt idx="11327">
                  <c:v>44974.935532013886</c:v>
                </c:pt>
                <c:pt idx="11328">
                  <c:v>44975.004202256947</c:v>
                </c:pt>
                <c:pt idx="11329">
                  <c:v>44975.072872314813</c:v>
                </c:pt>
                <c:pt idx="11330">
                  <c:v>44975.141541898149</c:v>
                </c:pt>
                <c:pt idx="11331">
                  <c:v>44975.210212094906</c:v>
                </c:pt>
                <c:pt idx="11332">
                  <c:v>44975.278882673614</c:v>
                </c:pt>
                <c:pt idx="11333">
                  <c:v>44975.347553796295</c:v>
                </c:pt>
                <c:pt idx="11334">
                  <c:v>44975.416224386572</c:v>
                </c:pt>
                <c:pt idx="11335">
                  <c:v>44975.484894583336</c:v>
                </c:pt>
                <c:pt idx="11336">
                  <c:v>44975.553564513888</c:v>
                </c:pt>
                <c:pt idx="11337">
                  <c:v>44975.622234363429</c:v>
                </c:pt>
                <c:pt idx="11338">
                  <c:v>44975.690904270836</c:v>
                </c:pt>
                <c:pt idx="11339">
                  <c:v>44975.759573935182</c:v>
                </c:pt>
                <c:pt idx="11340">
                  <c:v>44975.828244143515</c:v>
                </c:pt>
                <c:pt idx="11341">
                  <c:v>44975.896914699071</c:v>
                </c:pt>
                <c:pt idx="11342">
                  <c:v>44975.965584837963</c:v>
                </c:pt>
                <c:pt idx="11343">
                  <c:v>44976.034254918981</c:v>
                </c:pt>
                <c:pt idx="11344">
                  <c:v>44976.10292459491</c:v>
                </c:pt>
                <c:pt idx="11345">
                  <c:v>44976.171594513886</c:v>
                </c:pt>
                <c:pt idx="11346">
                  <c:v>44976.240265</c:v>
                </c:pt>
                <c:pt idx="11347">
                  <c:v>44976.308935810186</c:v>
                </c:pt>
                <c:pt idx="11348">
                  <c:v>44976.377606817128</c:v>
                </c:pt>
                <c:pt idx="11349">
                  <c:v>44976.44627724537</c:v>
                </c:pt>
                <c:pt idx="11350">
                  <c:v>44976.51494724537</c:v>
                </c:pt>
                <c:pt idx="11351">
                  <c:v>44976.583617175929</c:v>
                </c:pt>
                <c:pt idx="11352">
                  <c:v>44976.652287083336</c:v>
                </c:pt>
                <c:pt idx="11353">
                  <c:v>44976.720957002311</c:v>
                </c:pt>
                <c:pt idx="11354">
                  <c:v>44976.789626620368</c:v>
                </c:pt>
                <c:pt idx="11355">
                  <c:v>44976.85829708333</c:v>
                </c:pt>
                <c:pt idx="11356">
                  <c:v>44976.926967430554</c:v>
                </c:pt>
                <c:pt idx="11357">
                  <c:v>44976.995637604166</c:v>
                </c:pt>
                <c:pt idx="11358">
                  <c:v>44977.064307650464</c:v>
                </c:pt>
                <c:pt idx="11359">
                  <c:v>44977.132977094909</c:v>
                </c:pt>
                <c:pt idx="11360">
                  <c:v>44977.201647141206</c:v>
                </c:pt>
                <c:pt idx="11361">
                  <c:v>44977.270317650466</c:v>
                </c:pt>
                <c:pt idx="11362">
                  <c:v>44977.338988692129</c:v>
                </c:pt>
                <c:pt idx="11363">
                  <c:v>44977.407659305558</c:v>
                </c:pt>
                <c:pt idx="11364">
                  <c:v>44977.476329467594</c:v>
                </c:pt>
                <c:pt idx="11365">
                  <c:v>44977.544999317128</c:v>
                </c:pt>
                <c:pt idx="11366">
                  <c:v>44977.613669074075</c:v>
                </c:pt>
                <c:pt idx="11367">
                  <c:v>44977.682338877312</c:v>
                </c:pt>
                <c:pt idx="11368">
                  <c:v>44977.751008495368</c:v>
                </c:pt>
                <c:pt idx="11369">
                  <c:v>44977.819678483793</c:v>
                </c:pt>
                <c:pt idx="11370">
                  <c:v>44977.888348981483</c:v>
                </c:pt>
                <c:pt idx="11371">
                  <c:v>44977.957019074071</c:v>
                </c:pt>
                <c:pt idx="11372">
                  <c:v>44978.025689050926</c:v>
                </c:pt>
                <c:pt idx="11373">
                  <c:v>44978.09435871528</c:v>
                </c:pt>
                <c:pt idx="11374">
                  <c:v>44978.163028437499</c:v>
                </c:pt>
                <c:pt idx="11375">
                  <c:v>44978.231698750002</c:v>
                </c:pt>
                <c:pt idx="11376">
                  <c:v>44978.300369328703</c:v>
                </c:pt>
                <c:pt idx="11377">
                  <c:v>44978.369040266203</c:v>
                </c:pt>
                <c:pt idx="11378">
                  <c:v>44978.437710601851</c:v>
                </c:pt>
                <c:pt idx="11379">
                  <c:v>44978.506380543979</c:v>
                </c:pt>
                <c:pt idx="11380">
                  <c:v>44978.575050381944</c:v>
                </c:pt>
                <c:pt idx="11381">
                  <c:v>44978.643720162036</c:v>
                </c:pt>
                <c:pt idx="11382">
                  <c:v>44978.712389976848</c:v>
                </c:pt>
                <c:pt idx="11383">
                  <c:v>44978.78105946759</c:v>
                </c:pt>
                <c:pt idx="11384">
                  <c:v>44978.849729756941</c:v>
                </c:pt>
                <c:pt idx="11385">
                  <c:v>44978.918400034723</c:v>
                </c:pt>
                <c:pt idx="11386">
                  <c:v>44978.987070092589</c:v>
                </c:pt>
                <c:pt idx="11387">
                  <c:v>44979.055740069445</c:v>
                </c:pt>
                <c:pt idx="11388">
                  <c:v>44979.124409432872</c:v>
                </c:pt>
                <c:pt idx="11389">
                  <c:v>44979.193079328703</c:v>
                </c:pt>
                <c:pt idx="11390">
                  <c:v>44979.261749745368</c:v>
                </c:pt>
                <c:pt idx="11391">
                  <c:v>44979.330420659724</c:v>
                </c:pt>
                <c:pt idx="11392">
                  <c:v>44979.399091307867</c:v>
                </c:pt>
                <c:pt idx="11393">
                  <c:v>44979.467761435182</c:v>
                </c:pt>
                <c:pt idx="11394">
                  <c:v>44979.536431203705</c:v>
                </c:pt>
                <c:pt idx="11395">
                  <c:v>44979.605100868059</c:v>
                </c:pt>
                <c:pt idx="11396">
                  <c:v>44979.673770601854</c:v>
                </c:pt>
                <c:pt idx="11397">
                  <c:v>44979.742440173613</c:v>
                </c:pt>
                <c:pt idx="11398">
                  <c:v>44979.811109907409</c:v>
                </c:pt>
                <c:pt idx="11399">
                  <c:v>44979.879780324074</c:v>
                </c:pt>
                <c:pt idx="11400">
                  <c:v>44979.948450358796</c:v>
                </c:pt>
                <c:pt idx="11401">
                  <c:v>44980.017120254626</c:v>
                </c:pt>
                <c:pt idx="11402">
                  <c:v>44980.08578991898</c:v>
                </c:pt>
                <c:pt idx="11403">
                  <c:v>44980.154459386576</c:v>
                </c:pt>
                <c:pt idx="11404">
                  <c:v>44980.223129479164</c:v>
                </c:pt>
                <c:pt idx="11405">
                  <c:v>44980.291799861108</c:v>
                </c:pt>
                <c:pt idx="11406">
                  <c:v>44980.36047068287</c:v>
                </c:pt>
                <c:pt idx="11407">
                  <c:v>44980.429140925924</c:v>
                </c:pt>
                <c:pt idx="11408">
                  <c:v>44980.497810787034</c:v>
                </c:pt>
                <c:pt idx="11409">
                  <c:v>44980.566480486108</c:v>
                </c:pt>
                <c:pt idx="11410">
                  <c:v>44980.635150115741</c:v>
                </c:pt>
                <c:pt idx="11411">
                  <c:v>44980.703819803239</c:v>
                </c:pt>
                <c:pt idx="11412">
                  <c:v>44980.772489166666</c:v>
                </c:pt>
                <c:pt idx="11413">
                  <c:v>44980.84115925926</c:v>
                </c:pt>
                <c:pt idx="11414">
                  <c:v>44980.909829456017</c:v>
                </c:pt>
                <c:pt idx="11415">
                  <c:v>44980.978499363424</c:v>
                </c:pt>
                <c:pt idx="11416">
                  <c:v>44981.047169224534</c:v>
                </c:pt>
                <c:pt idx="11417">
                  <c:v>44981.115838518519</c:v>
                </c:pt>
                <c:pt idx="11418">
                  <c:v>44981.184508252314</c:v>
                </c:pt>
                <c:pt idx="11419">
                  <c:v>44981.253178541665</c:v>
                </c:pt>
                <c:pt idx="11420">
                  <c:v>44981.321849247688</c:v>
                </c:pt>
                <c:pt idx="11421">
                  <c:v>44981.390519895831</c:v>
                </c:pt>
                <c:pt idx="11422">
                  <c:v>44981.459189976849</c:v>
                </c:pt>
                <c:pt idx="11423">
                  <c:v>44981.527859664355</c:v>
                </c:pt>
                <c:pt idx="11424">
                  <c:v>44981.596529236114</c:v>
                </c:pt>
                <c:pt idx="11425">
                  <c:v>44981.665198877316</c:v>
                </c:pt>
                <c:pt idx="11426">
                  <c:v>44981.733868414354</c:v>
                </c:pt>
                <c:pt idx="11427">
                  <c:v>44981.80253789352</c:v>
                </c:pt>
                <c:pt idx="11428">
                  <c:v>44981.871208171295</c:v>
                </c:pt>
                <c:pt idx="11429">
                  <c:v>44981.93987814815</c:v>
                </c:pt>
                <c:pt idx="11430">
                  <c:v>44982.008547974539</c:v>
                </c:pt>
                <c:pt idx="11431">
                  <c:v>44982.077217615741</c:v>
                </c:pt>
                <c:pt idx="11432">
                  <c:v>44982.145886863429</c:v>
                </c:pt>
                <c:pt idx="11433">
                  <c:v>44982.214556724539</c:v>
                </c:pt>
                <c:pt idx="11434">
                  <c:v>44982.283226932872</c:v>
                </c:pt>
                <c:pt idx="11435">
                  <c:v>44982.35189766204</c:v>
                </c:pt>
                <c:pt idx="11436">
                  <c:v>44982.420567835645</c:v>
                </c:pt>
                <c:pt idx="11437">
                  <c:v>44982.489237604168</c:v>
                </c:pt>
                <c:pt idx="11438">
                  <c:v>44982.557907164351</c:v>
                </c:pt>
                <c:pt idx="11439">
                  <c:v>44982.626576631941</c:v>
                </c:pt>
                <c:pt idx="11440">
                  <c:v>44982.695246180556</c:v>
                </c:pt>
                <c:pt idx="11441">
                  <c:v>44982.763915439813</c:v>
                </c:pt>
                <c:pt idx="11442">
                  <c:v>44982.832585300923</c:v>
                </c:pt>
                <c:pt idx="11443">
                  <c:v>44982.901255439814</c:v>
                </c:pt>
                <c:pt idx="11444">
                  <c:v>44982.96992520833</c:v>
                </c:pt>
                <c:pt idx="11445">
                  <c:v>44983.038594907404</c:v>
                </c:pt>
                <c:pt idx="11446">
                  <c:v>44983.107264155093</c:v>
                </c:pt>
                <c:pt idx="11447">
                  <c:v>44983.175933715276</c:v>
                </c:pt>
                <c:pt idx="11448">
                  <c:v>44983.244603842591</c:v>
                </c:pt>
                <c:pt idx="11449">
                  <c:v>44983.31327431713</c:v>
                </c:pt>
                <c:pt idx="11450">
                  <c:v>44983.381944918983</c:v>
                </c:pt>
                <c:pt idx="11451">
                  <c:v>44983.450614930553</c:v>
                </c:pt>
                <c:pt idx="11452">
                  <c:v>44983.519284525464</c:v>
                </c:pt>
                <c:pt idx="11453">
                  <c:v>44983.587954039351</c:v>
                </c:pt>
                <c:pt idx="11454">
                  <c:v>44983.656623553237</c:v>
                </c:pt>
                <c:pt idx="11455">
                  <c:v>44983.725293043979</c:v>
                </c:pt>
                <c:pt idx="11456">
                  <c:v>44983.793962303243</c:v>
                </c:pt>
                <c:pt idx="11457">
                  <c:v>44983.862632407407</c:v>
                </c:pt>
                <c:pt idx="11458">
                  <c:v>44983.931302326389</c:v>
                </c:pt>
                <c:pt idx="11459">
                  <c:v>44983.999972083337</c:v>
                </c:pt>
                <c:pt idx="11460">
                  <c:v>44984.068641701386</c:v>
                </c:pt>
                <c:pt idx="11461">
                  <c:v>44984.137310752318</c:v>
                </c:pt>
                <c:pt idx="11462">
                  <c:v>44984.205980416664</c:v>
                </c:pt>
                <c:pt idx="11463">
                  <c:v>44984.274650509258</c:v>
                </c:pt>
                <c:pt idx="11464">
                  <c:v>44984.343321145832</c:v>
                </c:pt>
                <c:pt idx="11465">
                  <c:v>44984.4119912963</c:v>
                </c:pt>
                <c:pt idx="11466">
                  <c:v>44984.480661018519</c:v>
                </c:pt>
                <c:pt idx="11467">
                  <c:v>44984.549330451388</c:v>
                </c:pt>
                <c:pt idx="11468">
                  <c:v>44984.61799979167</c:v>
                </c:pt>
                <c:pt idx="11469">
                  <c:v>44984.686669201386</c:v>
                </c:pt>
                <c:pt idx="11470">
                  <c:v>44984.755338379633</c:v>
                </c:pt>
                <c:pt idx="11471">
                  <c:v>44984.824008009258</c:v>
                </c:pt>
                <c:pt idx="11472">
                  <c:v>44984.892678090277</c:v>
                </c:pt>
                <c:pt idx="11473">
                  <c:v>44984.96134775463</c:v>
                </c:pt>
                <c:pt idx="11474">
                  <c:v>44985.030017314813</c:v>
                </c:pt>
                <c:pt idx="11475">
                  <c:v>44985.098686527781</c:v>
                </c:pt>
                <c:pt idx="11476">
                  <c:v>44985.167355891201</c:v>
                </c:pt>
                <c:pt idx="11477">
                  <c:v>44985.236025833336</c:v>
                </c:pt>
                <c:pt idx="11478">
                  <c:v>44985.304696064813</c:v>
                </c:pt>
                <c:pt idx="11479">
                  <c:v>44985.373366574073</c:v>
                </c:pt>
                <c:pt idx="11480">
                  <c:v>44985.442036504632</c:v>
                </c:pt>
                <c:pt idx="11481">
                  <c:v>44985.510706018518</c:v>
                </c:pt>
                <c:pt idx="11482">
                  <c:v>44985.579375439818</c:v>
                </c:pt>
                <c:pt idx="11483">
                  <c:v>44985.648044814814</c:v>
                </c:pt>
                <c:pt idx="11484">
                  <c:v>44985.716714224538</c:v>
                </c:pt>
                <c:pt idx="11485">
                  <c:v>44985.785383310184</c:v>
                </c:pt>
                <c:pt idx="11486">
                  <c:v>44985.85405321759</c:v>
                </c:pt>
                <c:pt idx="11487">
                  <c:v>44985.922723067131</c:v>
                </c:pt>
                <c:pt idx="11488">
                  <c:v>44985.991392731485</c:v>
                </c:pt>
                <c:pt idx="11489">
                  <c:v>44986.060062280092</c:v>
                </c:pt>
                <c:pt idx="11490">
                  <c:v>44986.128731215278</c:v>
                </c:pt>
                <c:pt idx="11491">
                  <c:v>44986.197400717596</c:v>
                </c:pt>
                <c:pt idx="11492">
                  <c:v>44986.26607070602</c:v>
                </c:pt>
                <c:pt idx="11493">
                  <c:v>44986.334741226849</c:v>
                </c:pt>
                <c:pt idx="11494">
                  <c:v>44986.403411388892</c:v>
                </c:pt>
                <c:pt idx="11495">
                  <c:v>44986.472081064814</c:v>
                </c:pt>
                <c:pt idx="11496">
                  <c:v>44986.540750405089</c:v>
                </c:pt>
                <c:pt idx="11497">
                  <c:v>44986.609419641201</c:v>
                </c:pt>
                <c:pt idx="11498">
                  <c:v>44986.678088935187</c:v>
                </c:pt>
                <c:pt idx="11499">
                  <c:v>44986.746758055553</c:v>
                </c:pt>
                <c:pt idx="11500">
                  <c:v>44986.815427442132</c:v>
                </c:pt>
                <c:pt idx="11501">
                  <c:v>44986.884097442133</c:v>
                </c:pt>
                <c:pt idx="11502">
                  <c:v>44986.952767025461</c:v>
                </c:pt>
                <c:pt idx="11503">
                  <c:v>44987.021436493058</c:v>
                </c:pt>
                <c:pt idx="11504">
                  <c:v>44987.090105682873</c:v>
                </c:pt>
                <c:pt idx="11505">
                  <c:v>44987.15877480324</c:v>
                </c:pt>
                <c:pt idx="11506">
                  <c:v>44987.227444537035</c:v>
                </c:pt>
                <c:pt idx="11507">
                  <c:v>44987.296114537035</c:v>
                </c:pt>
                <c:pt idx="11508">
                  <c:v>44987.364784942132</c:v>
                </c:pt>
                <c:pt idx="11509">
                  <c:v>44987.433454756945</c:v>
                </c:pt>
                <c:pt idx="11510">
                  <c:v>44987.502124189814</c:v>
                </c:pt>
                <c:pt idx="11511">
                  <c:v>44987.570793483799</c:v>
                </c:pt>
                <c:pt idx="11512">
                  <c:v>44987.639462708335</c:v>
                </c:pt>
                <c:pt idx="11513">
                  <c:v>44987.708131990737</c:v>
                </c:pt>
                <c:pt idx="11514">
                  <c:v>44987.776800949076</c:v>
                </c:pt>
                <c:pt idx="11515">
                  <c:v>44987.84547064815</c:v>
                </c:pt>
                <c:pt idx="11516">
                  <c:v>44987.914140416666</c:v>
                </c:pt>
                <c:pt idx="11517">
                  <c:v>44987.982809930552</c:v>
                </c:pt>
                <c:pt idx="11518">
                  <c:v>44988.051479374997</c:v>
                </c:pt>
                <c:pt idx="11519">
                  <c:v>44988.120148229165</c:v>
                </c:pt>
                <c:pt idx="11520">
                  <c:v>44988.188817569448</c:v>
                </c:pt>
                <c:pt idx="11521">
                  <c:v>44988.257487453702</c:v>
                </c:pt>
                <c:pt idx="11522">
                  <c:v>44988.32615778935</c:v>
                </c:pt>
                <c:pt idx="11523">
                  <c:v>44988.394827974538</c:v>
                </c:pt>
                <c:pt idx="11524">
                  <c:v>44988.463497604163</c:v>
                </c:pt>
                <c:pt idx="11525">
                  <c:v>44988.532166863428</c:v>
                </c:pt>
                <c:pt idx="11526">
                  <c:v>44988.600836006946</c:v>
                </c:pt>
                <c:pt idx="11527">
                  <c:v>44988.669505208331</c:v>
                </c:pt>
                <c:pt idx="11528">
                  <c:v>44988.738174293983</c:v>
                </c:pt>
                <c:pt idx="11529">
                  <c:v>44988.806843425926</c:v>
                </c:pt>
                <c:pt idx="11530">
                  <c:v>44988.875513287036</c:v>
                </c:pt>
                <c:pt idx="11531">
                  <c:v>44988.944182824074</c:v>
                </c:pt>
                <c:pt idx="11532">
                  <c:v>44989.012852222222</c:v>
                </c:pt>
                <c:pt idx="11533">
                  <c:v>44989.081521388885</c:v>
                </c:pt>
                <c:pt idx="11534">
                  <c:v>44989.150190266206</c:v>
                </c:pt>
                <c:pt idx="11535">
                  <c:v>44989.218859768516</c:v>
                </c:pt>
                <c:pt idx="11536">
                  <c:v>44989.28752957176</c:v>
                </c:pt>
                <c:pt idx="11537">
                  <c:v>44989.356199884256</c:v>
                </c:pt>
                <c:pt idx="11538">
                  <c:v>44989.424869606482</c:v>
                </c:pt>
                <c:pt idx="11539">
                  <c:v>44989.493538946757</c:v>
                </c:pt>
                <c:pt idx="11540">
                  <c:v>44989.562208101852</c:v>
                </c:pt>
                <c:pt idx="11541">
                  <c:v>44989.630877175929</c:v>
                </c:pt>
                <c:pt idx="11542">
                  <c:v>44989.699546319447</c:v>
                </c:pt>
                <c:pt idx="11543">
                  <c:v>44989.768215150463</c:v>
                </c:pt>
                <c:pt idx="11544">
                  <c:v>44989.836884652781</c:v>
                </c:pt>
                <c:pt idx="11545">
                  <c:v>44989.905554351855</c:v>
                </c:pt>
                <c:pt idx="11546">
                  <c:v>44989.974223703706</c:v>
                </c:pt>
                <c:pt idx="11547">
                  <c:v>44990.04289300926</c:v>
                </c:pt>
                <c:pt idx="11548">
                  <c:v>44990.111561805556</c:v>
                </c:pt>
                <c:pt idx="11549">
                  <c:v>44990.180230983795</c:v>
                </c:pt>
                <c:pt idx="11550">
                  <c:v>44990.24890071759</c:v>
                </c:pt>
                <c:pt idx="11551">
                  <c:v>44990.317570833337</c:v>
                </c:pt>
                <c:pt idx="11552">
                  <c:v>44990.386240995373</c:v>
                </c:pt>
                <c:pt idx="11553">
                  <c:v>44990.454910567132</c:v>
                </c:pt>
                <c:pt idx="11554">
                  <c:v>44990.523579733795</c:v>
                </c:pt>
                <c:pt idx="11555">
                  <c:v>44990.592248807872</c:v>
                </c:pt>
                <c:pt idx="11556">
                  <c:v>44990.66091791667</c:v>
                </c:pt>
                <c:pt idx="11557">
                  <c:v>44990.729586956018</c:v>
                </c:pt>
                <c:pt idx="11558">
                  <c:v>44990.798256666669</c:v>
                </c:pt>
                <c:pt idx="11559">
                  <c:v>44990.866928379626</c:v>
                </c:pt>
                <c:pt idx="11560">
                  <c:v>44990.935599849538</c:v>
                </c:pt>
                <c:pt idx="11561">
                  <c:v>44991.004271180558</c:v>
                </c:pt>
                <c:pt idx="11562">
                  <c:v>44991.072942326391</c:v>
                </c:pt>
                <c:pt idx="11563">
                  <c:v>44991.141612997686</c:v>
                </c:pt>
                <c:pt idx="11564">
                  <c:v>44991.21028428241</c:v>
                </c:pt>
                <c:pt idx="11565">
                  <c:v>44991.278955949077</c:v>
                </c:pt>
                <c:pt idx="11566">
                  <c:v>44991.347628159725</c:v>
                </c:pt>
                <c:pt idx="11567">
                  <c:v>44991.416299837962</c:v>
                </c:pt>
                <c:pt idx="11568">
                  <c:v>44991.48497109954</c:v>
                </c:pt>
                <c:pt idx="11569">
                  <c:v>44991.553642118059</c:v>
                </c:pt>
                <c:pt idx="11570">
                  <c:v>44991.622313055559</c:v>
                </c:pt>
                <c:pt idx="11571">
                  <c:v>44991.690984050925</c:v>
                </c:pt>
                <c:pt idx="11572">
                  <c:v>44991.759654780093</c:v>
                </c:pt>
                <c:pt idx="11573">
                  <c:v>44991.828326064817</c:v>
                </c:pt>
                <c:pt idx="11574">
                  <c:v>44991.896997696756</c:v>
                </c:pt>
                <c:pt idx="11575">
                  <c:v>44991.965668923614</c:v>
                </c:pt>
                <c:pt idx="11576">
                  <c:v>44992.034340092592</c:v>
                </c:pt>
                <c:pt idx="11577">
                  <c:v>44992.103010844905</c:v>
                </c:pt>
                <c:pt idx="11578">
                  <c:v>44992.171681828702</c:v>
                </c:pt>
                <c:pt idx="11579">
                  <c:v>44992.2403533912</c:v>
                </c:pt>
                <c:pt idx="11580">
                  <c:v>44992.3090252662</c:v>
                </c:pt>
                <c:pt idx="11581">
                  <c:v>44992.377697361109</c:v>
                </c:pt>
                <c:pt idx="11582">
                  <c:v>44992.446368854165</c:v>
                </c:pt>
                <c:pt idx="11583">
                  <c:v>44992.515039930557</c:v>
                </c:pt>
                <c:pt idx="11584">
                  <c:v>44992.583710925923</c:v>
                </c:pt>
                <c:pt idx="11585">
                  <c:v>44992.65238190972</c:v>
                </c:pt>
                <c:pt idx="11586">
                  <c:v>44992.721052893517</c:v>
                </c:pt>
                <c:pt idx="11587">
                  <c:v>44992.789723576388</c:v>
                </c:pt>
                <c:pt idx="11588">
                  <c:v>44992.858395115742</c:v>
                </c:pt>
                <c:pt idx="11589">
                  <c:v>44992.927066516204</c:v>
                </c:pt>
                <c:pt idx="11590">
                  <c:v>44992.995737766207</c:v>
                </c:pt>
                <c:pt idx="11591">
                  <c:v>44993.064408877312</c:v>
                </c:pt>
                <c:pt idx="11592">
                  <c:v>44993.133079386571</c:v>
                </c:pt>
                <c:pt idx="11593">
                  <c:v>44993.201750497683</c:v>
                </c:pt>
                <c:pt idx="11594">
                  <c:v>44993.270422060188</c:v>
                </c:pt>
                <c:pt idx="11595">
                  <c:v>44993.339094166666</c:v>
                </c:pt>
                <c:pt idx="11596">
                  <c:v>44993.40776584491</c:v>
                </c:pt>
                <c:pt idx="11597">
                  <c:v>44993.47643707176</c:v>
                </c:pt>
                <c:pt idx="11598">
                  <c:v>44993.54510797454</c:v>
                </c:pt>
                <c:pt idx="11599">
                  <c:v>44993.613778796294</c:v>
                </c:pt>
                <c:pt idx="11600">
                  <c:v>44993.682449664353</c:v>
                </c:pt>
                <c:pt idx="11601">
                  <c:v>44993.751120335648</c:v>
                </c:pt>
                <c:pt idx="11602">
                  <c:v>44993.819791365742</c:v>
                </c:pt>
                <c:pt idx="11603">
                  <c:v>44993.88846292824</c:v>
                </c:pt>
                <c:pt idx="11604">
                  <c:v>44993.957134074073</c:v>
                </c:pt>
                <c:pt idx="11605">
                  <c:v>44994.025805115743</c:v>
                </c:pt>
                <c:pt idx="11606">
                  <c:v>44994.094475833335</c:v>
                </c:pt>
                <c:pt idx="11607">
                  <c:v>44994.163146608793</c:v>
                </c:pt>
                <c:pt idx="11608">
                  <c:v>44994.231817974534</c:v>
                </c:pt>
                <c:pt idx="11609">
                  <c:v>44994.300489594905</c:v>
                </c:pt>
                <c:pt idx="11610">
                  <c:v>44994.369161585651</c:v>
                </c:pt>
                <c:pt idx="11611">
                  <c:v>44994.437832974538</c:v>
                </c:pt>
                <c:pt idx="11612">
                  <c:v>44994.506503969904</c:v>
                </c:pt>
                <c:pt idx="11613">
                  <c:v>44994.575174849539</c:v>
                </c:pt>
                <c:pt idx="11614">
                  <c:v>44994.643845682869</c:v>
                </c:pt>
                <c:pt idx="11615">
                  <c:v>44994.712516550928</c:v>
                </c:pt>
                <c:pt idx="11616">
                  <c:v>44994.781187083332</c:v>
                </c:pt>
                <c:pt idx="11617">
                  <c:v>44994.849858414353</c:v>
                </c:pt>
                <c:pt idx="11618">
                  <c:v>44994.918529745373</c:v>
                </c:pt>
                <c:pt idx="11619">
                  <c:v>44994.987200844909</c:v>
                </c:pt>
                <c:pt idx="11620">
                  <c:v>44995.055871875004</c:v>
                </c:pt>
                <c:pt idx="11621">
                  <c:v>44995.124542280093</c:v>
                </c:pt>
                <c:pt idx="11622">
                  <c:v>44995.193213217593</c:v>
                </c:pt>
                <c:pt idx="11623">
                  <c:v>44995.261884675929</c:v>
                </c:pt>
                <c:pt idx="11624">
                  <c:v>44995.330556620371</c:v>
                </c:pt>
                <c:pt idx="11625">
                  <c:v>44995.399228321759</c:v>
                </c:pt>
                <c:pt idx="11626">
                  <c:v>44995.467899490737</c:v>
                </c:pt>
                <c:pt idx="11627">
                  <c:v>44995.536570300923</c:v>
                </c:pt>
                <c:pt idx="11628">
                  <c:v>44995.605241006946</c:v>
                </c:pt>
                <c:pt idx="11629">
                  <c:v>44995.673911770835</c:v>
                </c:pt>
                <c:pt idx="11630">
                  <c:v>44995.742582384257</c:v>
                </c:pt>
                <c:pt idx="11631">
                  <c:v>44995.811253159722</c:v>
                </c:pt>
                <c:pt idx="11632">
                  <c:v>44995.879924606481</c:v>
                </c:pt>
                <c:pt idx="11633">
                  <c:v>44995.948595682872</c:v>
                </c:pt>
                <c:pt idx="11634">
                  <c:v>44996.017266608796</c:v>
                </c:pt>
                <c:pt idx="11635">
                  <c:v>44996.085937303244</c:v>
                </c:pt>
                <c:pt idx="11636">
                  <c:v>44996.154607812503</c:v>
                </c:pt>
                <c:pt idx="11637">
                  <c:v>44996.22327894676</c:v>
                </c:pt>
                <c:pt idx="11638">
                  <c:v>44996.291950347222</c:v>
                </c:pt>
                <c:pt idx="11639">
                  <c:v>44996.360622210646</c:v>
                </c:pt>
                <c:pt idx="11640">
                  <c:v>44996.42929349537</c:v>
                </c:pt>
                <c:pt idx="11641">
                  <c:v>44996.497964386574</c:v>
                </c:pt>
                <c:pt idx="11642">
                  <c:v>44996.566635115742</c:v>
                </c:pt>
                <c:pt idx="11643">
                  <c:v>44996.635305763892</c:v>
                </c:pt>
                <c:pt idx="11644">
                  <c:v>44996.703976493052</c:v>
                </c:pt>
                <c:pt idx="11645">
                  <c:v>44996.772646886573</c:v>
                </c:pt>
                <c:pt idx="11646">
                  <c:v>44996.841317997685</c:v>
                </c:pt>
                <c:pt idx="11647">
                  <c:v>44996.909989236112</c:v>
                </c:pt>
                <c:pt idx="11648">
                  <c:v>44996.978660162036</c:v>
                </c:pt>
                <c:pt idx="11649">
                  <c:v>44997.04733105324</c:v>
                </c:pt>
                <c:pt idx="11650">
                  <c:v>44997.116001365743</c:v>
                </c:pt>
                <c:pt idx="11651">
                  <c:v>44997.184672129632</c:v>
                </c:pt>
                <c:pt idx="11652">
                  <c:v>44997.253343449076</c:v>
                </c:pt>
                <c:pt idx="11653">
                  <c:v>44997.32201517361</c:v>
                </c:pt>
                <c:pt idx="11654">
                  <c:v>44997.390686851853</c:v>
                </c:pt>
                <c:pt idx="11655">
                  <c:v>44997.459357951389</c:v>
                </c:pt>
                <c:pt idx="11656">
                  <c:v>44997.528028668981</c:v>
                </c:pt>
                <c:pt idx="11657">
                  <c:v>44997.596699270835</c:v>
                </c:pt>
                <c:pt idx="11658">
                  <c:v>44997.665369918985</c:v>
                </c:pt>
                <c:pt idx="11659">
                  <c:v>44997.73404048611</c:v>
                </c:pt>
                <c:pt idx="11660">
                  <c:v>44997.802710983793</c:v>
                </c:pt>
                <c:pt idx="11661">
                  <c:v>44997.871382280093</c:v>
                </c:pt>
                <c:pt idx="11662">
                  <c:v>44997.940053275466</c:v>
                </c:pt>
                <c:pt idx="11663">
                  <c:v>44998.008724131942</c:v>
                </c:pt>
                <c:pt idx="11664">
                  <c:v>44998.077394791668</c:v>
                </c:pt>
                <c:pt idx="11665">
                  <c:v>44998.146065046298</c:v>
                </c:pt>
                <c:pt idx="11666">
                  <c:v>44998.214735925925</c:v>
                </c:pt>
                <c:pt idx="11667">
                  <c:v>44998.283407152776</c:v>
                </c:pt>
                <c:pt idx="11668">
                  <c:v>44998.352078900461</c:v>
                </c:pt>
                <c:pt idx="11669">
                  <c:v>44998.420750081015</c:v>
                </c:pt>
                <c:pt idx="11670">
                  <c:v>44998.489420868056</c:v>
                </c:pt>
                <c:pt idx="11671">
                  <c:v>44998.558091435189</c:v>
                </c:pt>
                <c:pt idx="11672">
                  <c:v>44998.626761932872</c:v>
                </c:pt>
                <c:pt idx="11673">
                  <c:v>44998.695432476852</c:v>
                </c:pt>
                <c:pt idx="11674">
                  <c:v>44998.764102754627</c:v>
                </c:pt>
                <c:pt idx="11675">
                  <c:v>44998.832773634262</c:v>
                </c:pt>
                <c:pt idx="11676">
                  <c:v>44998.901444780095</c:v>
                </c:pt>
                <c:pt idx="11677">
                  <c:v>44998.970115555552</c:v>
                </c:pt>
                <c:pt idx="11678">
                  <c:v>44999.038786261575</c:v>
                </c:pt>
                <c:pt idx="11679">
                  <c:v>44999.107456516205</c:v>
                </c:pt>
                <c:pt idx="11680">
                  <c:v>44999.17612708333</c:v>
                </c:pt>
                <c:pt idx="11681">
                  <c:v>44999.244798217595</c:v>
                </c:pt>
                <c:pt idx="11682">
                  <c:v>44999.313469699075</c:v>
                </c:pt>
                <c:pt idx="11683">
                  <c:v>44999.382141307869</c:v>
                </c:pt>
                <c:pt idx="11684">
                  <c:v>44999.450812326388</c:v>
                </c:pt>
                <c:pt idx="11685">
                  <c:v>44999.519482928241</c:v>
                </c:pt>
                <c:pt idx="11686">
                  <c:v>44999.5881534375</c:v>
                </c:pt>
                <c:pt idx="11687">
                  <c:v>44999.656823958336</c:v>
                </c:pt>
                <c:pt idx="11688">
                  <c:v>44999.725494456019</c:v>
                </c:pt>
                <c:pt idx="11689">
                  <c:v>44999.794164710649</c:v>
                </c:pt>
                <c:pt idx="11690">
                  <c:v>44999.862835810185</c:v>
                </c:pt>
                <c:pt idx="11691">
                  <c:v>44999.931506724541</c:v>
                </c:pt>
                <c:pt idx="11692">
                  <c:v>45000.000177488429</c:v>
                </c:pt>
                <c:pt idx="11693">
                  <c:v>45000.068848101851</c:v>
                </c:pt>
                <c:pt idx="11694">
                  <c:v>45000.137518159725</c:v>
                </c:pt>
                <c:pt idx="11695">
                  <c:v>45000.206188819444</c:v>
                </c:pt>
                <c:pt idx="11696">
                  <c:v>45000.274859907404</c:v>
                </c:pt>
                <c:pt idx="11697">
                  <c:v>45000.343531539351</c:v>
                </c:pt>
                <c:pt idx="11698">
                  <c:v>45000.412202685184</c:v>
                </c:pt>
                <c:pt idx="11699">
                  <c:v>45000.480873391207</c:v>
                </c:pt>
                <c:pt idx="11700">
                  <c:v>45000.549543819441</c:v>
                </c:pt>
                <c:pt idx="11701">
                  <c:v>45000.618214155096</c:v>
                </c:pt>
                <c:pt idx="11702">
                  <c:v>45000.686884560186</c:v>
                </c:pt>
                <c:pt idx="11703">
                  <c:v>45000.755554722222</c:v>
                </c:pt>
                <c:pt idx="11704">
                  <c:v>45000.82422534722</c:v>
                </c:pt>
                <c:pt idx="11705">
                  <c:v>45000.892896423611</c:v>
                </c:pt>
                <c:pt idx="11706">
                  <c:v>45000.961567060185</c:v>
                </c:pt>
                <c:pt idx="11707">
                  <c:v>45001.030237615741</c:v>
                </c:pt>
                <c:pt idx="11708">
                  <c:v>45001.098907824075</c:v>
                </c:pt>
                <c:pt idx="11709">
                  <c:v>45001.167578171298</c:v>
                </c:pt>
                <c:pt idx="11710">
                  <c:v>45001.236249097223</c:v>
                </c:pt>
                <c:pt idx="11711">
                  <c:v>45001.304920312497</c:v>
                </c:pt>
                <c:pt idx="11712">
                  <c:v>45001.37359181713</c:v>
                </c:pt>
                <c:pt idx="11713">
                  <c:v>45001.442262719909</c:v>
                </c:pt>
                <c:pt idx="11714">
                  <c:v>45001.510933217593</c:v>
                </c:pt>
                <c:pt idx="11715">
                  <c:v>45001.579603622682</c:v>
                </c:pt>
                <c:pt idx="11716">
                  <c:v>45001.648273981482</c:v>
                </c:pt>
                <c:pt idx="11717">
                  <c:v>45001.716944375003</c:v>
                </c:pt>
                <c:pt idx="11718">
                  <c:v>45001.785614444445</c:v>
                </c:pt>
                <c:pt idx="11719">
                  <c:v>45001.854285335648</c:v>
                </c:pt>
                <c:pt idx="11720">
                  <c:v>45001.92295615741</c:v>
                </c:pt>
                <c:pt idx="11721">
                  <c:v>45001.991626793984</c:v>
                </c:pt>
                <c:pt idx="11722">
                  <c:v>45002.060297326389</c:v>
                </c:pt>
                <c:pt idx="11723">
                  <c:v>45002.128967245371</c:v>
                </c:pt>
                <c:pt idx="11724">
                  <c:v>45002.19763771991</c:v>
                </c:pt>
                <c:pt idx="11725">
                  <c:v>45002.266308692131</c:v>
                </c:pt>
                <c:pt idx="11726">
                  <c:v>45002.334980173611</c:v>
                </c:pt>
                <c:pt idx="11727">
                  <c:v>45002.403651319444</c:v>
                </c:pt>
                <c:pt idx="11728">
                  <c:v>45002.472321967594</c:v>
                </c:pt>
                <c:pt idx="11729">
                  <c:v>45002.54099228009</c:v>
                </c:pt>
                <c:pt idx="11730">
                  <c:v>45002.609662488423</c:v>
                </c:pt>
                <c:pt idx="11731">
                  <c:v>45002.678332766205</c:v>
                </c:pt>
                <c:pt idx="11732">
                  <c:v>45002.747002847223</c:v>
                </c:pt>
                <c:pt idx="11733">
                  <c:v>45002.815673217592</c:v>
                </c:pt>
                <c:pt idx="11734">
                  <c:v>45002.884344178237</c:v>
                </c:pt>
                <c:pt idx="11735">
                  <c:v>45002.953014733794</c:v>
                </c:pt>
                <c:pt idx="11736">
                  <c:v>45003.021685173611</c:v>
                </c:pt>
                <c:pt idx="11737">
                  <c:v>45003.090355335647</c:v>
                </c:pt>
                <c:pt idx="11738">
                  <c:v>45003.159025428242</c:v>
                </c:pt>
                <c:pt idx="11739">
                  <c:v>45003.227696122682</c:v>
                </c:pt>
                <c:pt idx="11740">
                  <c:v>45003.29636709491</c:v>
                </c:pt>
                <c:pt idx="11741">
                  <c:v>45003.36503847222</c:v>
                </c:pt>
                <c:pt idx="11742">
                  <c:v>45003.433709259261</c:v>
                </c:pt>
                <c:pt idx="11743">
                  <c:v>45003.502379652775</c:v>
                </c:pt>
                <c:pt idx="11744">
                  <c:v>45003.571049907405</c:v>
                </c:pt>
                <c:pt idx="11745">
                  <c:v>45003.639720104169</c:v>
                </c:pt>
                <c:pt idx="11746">
                  <c:v>45003.708390358799</c:v>
                </c:pt>
                <c:pt idx="11747">
                  <c:v>45003.777060266206</c:v>
                </c:pt>
                <c:pt idx="11748">
                  <c:v>45003.845730937501</c:v>
                </c:pt>
                <c:pt idx="11749">
                  <c:v>45003.914401666669</c:v>
                </c:pt>
                <c:pt idx="11750">
                  <c:v>45003.983072141207</c:v>
                </c:pt>
                <c:pt idx="11751">
                  <c:v>45004.051742557873</c:v>
                </c:pt>
                <c:pt idx="11752">
                  <c:v>45004.120412372686</c:v>
                </c:pt>
                <c:pt idx="11753">
                  <c:v>45004.189082673613</c:v>
                </c:pt>
                <c:pt idx="11754">
                  <c:v>45004.257753518519</c:v>
                </c:pt>
                <c:pt idx="11755">
                  <c:v>45004.326424814812</c:v>
                </c:pt>
                <c:pt idx="11756">
                  <c:v>45004.395095960645</c:v>
                </c:pt>
                <c:pt idx="11757">
                  <c:v>45004.463766550929</c:v>
                </c:pt>
                <c:pt idx="11758">
                  <c:v>45004.532436759262</c:v>
                </c:pt>
                <c:pt idx="11759">
                  <c:v>45004.601106863425</c:v>
                </c:pt>
                <c:pt idx="11760">
                  <c:v>45004.669777025461</c:v>
                </c:pt>
                <c:pt idx="11761">
                  <c:v>45004.738447071759</c:v>
                </c:pt>
                <c:pt idx="11762">
                  <c:v>45004.807117164353</c:v>
                </c:pt>
                <c:pt idx="11763">
                  <c:v>45004.875787986108</c:v>
                </c:pt>
                <c:pt idx="11764">
                  <c:v>45004.944458483798</c:v>
                </c:pt>
                <c:pt idx="11765">
                  <c:v>45005.013128831015</c:v>
                </c:pt>
                <c:pt idx="11766">
                  <c:v>45005.08179895833</c:v>
                </c:pt>
                <c:pt idx="11767">
                  <c:v>45005.150468796295</c:v>
                </c:pt>
                <c:pt idx="11768">
                  <c:v>45005.219139247682</c:v>
                </c:pt>
                <c:pt idx="11769">
                  <c:v>45005.287810011578</c:v>
                </c:pt>
                <c:pt idx="11770">
                  <c:v>45005.356481273149</c:v>
                </c:pt>
                <c:pt idx="11771">
                  <c:v>45005.42515195602</c:v>
                </c:pt>
                <c:pt idx="11772">
                  <c:v>45005.493822256947</c:v>
                </c:pt>
                <c:pt idx="11773">
                  <c:v>45005.56249236111</c:v>
                </c:pt>
                <c:pt idx="11774">
                  <c:v>45005.631162384256</c:v>
                </c:pt>
                <c:pt idx="11775">
                  <c:v>45005.69983247685</c:v>
                </c:pt>
                <c:pt idx="11776">
                  <c:v>45005.768502256942</c:v>
                </c:pt>
                <c:pt idx="11777">
                  <c:v>45005.837172719905</c:v>
                </c:pt>
                <c:pt idx="11778">
                  <c:v>45005.905843368055</c:v>
                </c:pt>
                <c:pt idx="11779">
                  <c:v>45005.974513668982</c:v>
                </c:pt>
                <c:pt idx="11780">
                  <c:v>45006.043183935188</c:v>
                </c:pt>
                <c:pt idx="11781">
                  <c:v>45006.111853680559</c:v>
                </c:pt>
                <c:pt idx="11782">
                  <c:v>45006.180523807867</c:v>
                </c:pt>
                <c:pt idx="11783">
                  <c:v>45006.249194490738</c:v>
                </c:pt>
                <c:pt idx="11784">
                  <c:v>45006.317865567129</c:v>
                </c:pt>
                <c:pt idx="11785">
                  <c:v>45006.386536666665</c:v>
                </c:pt>
                <c:pt idx="11786">
                  <c:v>45006.4552071875</c:v>
                </c:pt>
                <c:pt idx="11787">
                  <c:v>45006.523877314816</c:v>
                </c:pt>
                <c:pt idx="11788">
                  <c:v>45006.592547326392</c:v>
                </c:pt>
                <c:pt idx="11789">
                  <c:v>45006.661217384259</c:v>
                </c:pt>
                <c:pt idx="11790">
                  <c:v>45006.729887372683</c:v>
                </c:pt>
                <c:pt idx="11791">
                  <c:v>45006.798557210648</c:v>
                </c:pt>
                <c:pt idx="11792">
                  <c:v>45006.867227870367</c:v>
                </c:pt>
                <c:pt idx="11793">
                  <c:v>45006.935898298609</c:v>
                </c:pt>
                <c:pt idx="11794">
                  <c:v>45007.004568576391</c:v>
                </c:pt>
                <c:pt idx="11795">
                  <c:v>45007.073238668978</c:v>
                </c:pt>
                <c:pt idx="11796">
                  <c:v>45007.141908287034</c:v>
                </c:pt>
                <c:pt idx="11797">
                  <c:v>45007.210578518519</c:v>
                </c:pt>
                <c:pt idx="11798">
                  <c:v>45007.279249131941</c:v>
                </c:pt>
                <c:pt idx="11799">
                  <c:v>45007.34792028935</c:v>
                </c:pt>
                <c:pt idx="11800">
                  <c:v>45007.41659090278</c:v>
                </c:pt>
                <c:pt idx="11801">
                  <c:v>45007.485261122682</c:v>
                </c:pt>
                <c:pt idx="11802">
                  <c:v>45007.553931076392</c:v>
                </c:pt>
                <c:pt idx="11803">
                  <c:v>45007.622600960647</c:v>
                </c:pt>
                <c:pt idx="11804">
                  <c:v>45007.691270891206</c:v>
                </c:pt>
                <c:pt idx="11805">
                  <c:v>45007.759940567128</c:v>
                </c:pt>
                <c:pt idx="11806">
                  <c:v>45007.828610798613</c:v>
                </c:pt>
                <c:pt idx="11807">
                  <c:v>45007.897281365738</c:v>
                </c:pt>
                <c:pt idx="11808">
                  <c:v>45007.96595153935</c:v>
                </c:pt>
                <c:pt idx="11809">
                  <c:v>45008.034621631945</c:v>
                </c:pt>
                <c:pt idx="11810">
                  <c:v>45008.103291331019</c:v>
                </c:pt>
                <c:pt idx="11811">
                  <c:v>45008.171961261571</c:v>
                </c:pt>
                <c:pt idx="11812">
                  <c:v>45008.240631759261</c:v>
                </c:pt>
                <c:pt idx="11813">
                  <c:v>45008.309302569447</c:v>
                </c:pt>
                <c:pt idx="11814">
                  <c:v>45008.377973599534</c:v>
                </c:pt>
                <c:pt idx="11815">
                  <c:v>45008.446644027776</c:v>
                </c:pt>
                <c:pt idx="11816">
                  <c:v>45008.515314039352</c:v>
                </c:pt>
                <c:pt idx="11817">
                  <c:v>45008.583983969904</c:v>
                </c:pt>
                <c:pt idx="11818">
                  <c:v>45008.652653877318</c:v>
                </c:pt>
                <c:pt idx="11819">
                  <c:v>45008.721323796293</c:v>
                </c:pt>
                <c:pt idx="11820">
                  <c:v>45008.78999341435</c:v>
                </c:pt>
                <c:pt idx="11821">
                  <c:v>45008.858663877312</c:v>
                </c:pt>
                <c:pt idx="11822">
                  <c:v>45008.927334224536</c:v>
                </c:pt>
                <c:pt idx="11823">
                  <c:v>45008.996004386572</c:v>
                </c:pt>
                <c:pt idx="11824">
                  <c:v>45009.06467443287</c:v>
                </c:pt>
                <c:pt idx="11825">
                  <c:v>45009.133343877314</c:v>
                </c:pt>
                <c:pt idx="11826">
                  <c:v>45009.20201390046</c:v>
                </c:pt>
                <c:pt idx="11827">
                  <c:v>45009.27068439815</c:v>
                </c:pt>
                <c:pt idx="11828">
                  <c:v>45009.339355428237</c:v>
                </c:pt>
                <c:pt idx="11829">
                  <c:v>45009.408026041667</c:v>
                </c:pt>
                <c:pt idx="11830">
                  <c:v>45009.476696180558</c:v>
                </c:pt>
                <c:pt idx="11831">
                  <c:v>45009.545366018516</c:v>
                </c:pt>
                <c:pt idx="11832">
                  <c:v>45009.614035752318</c:v>
                </c:pt>
                <c:pt idx="11833">
                  <c:v>45009.682705543979</c:v>
                </c:pt>
                <c:pt idx="11834">
                  <c:v>45009.751375138891</c:v>
                </c:pt>
                <c:pt idx="11835">
                  <c:v>45009.820045092594</c:v>
                </c:pt>
                <c:pt idx="11836">
                  <c:v>45009.888715578702</c:v>
                </c:pt>
                <c:pt idx="11837">
                  <c:v>45009.957385636575</c:v>
                </c:pt>
                <c:pt idx="11838">
                  <c:v>45010.026055590279</c:v>
                </c:pt>
                <c:pt idx="11839">
                  <c:v>45010.09472523148</c:v>
                </c:pt>
                <c:pt idx="11840">
                  <c:v>45010.163394918978</c:v>
                </c:pt>
                <c:pt idx="11841">
                  <c:v>45010.23206519676</c:v>
                </c:pt>
                <c:pt idx="11842">
                  <c:v>45010.300735752317</c:v>
                </c:pt>
                <c:pt idx="11843">
                  <c:v>45010.36940664352</c:v>
                </c:pt>
                <c:pt idx="11844">
                  <c:v>45010.438076956016</c:v>
                </c:pt>
                <c:pt idx="11845">
                  <c:v>45010.506746863422</c:v>
                </c:pt>
                <c:pt idx="11846">
                  <c:v>45010.575416655091</c:v>
                </c:pt>
                <c:pt idx="11847">
                  <c:v>45010.644086388886</c:v>
                </c:pt>
                <c:pt idx="11848">
                  <c:v>45010.712756168985</c:v>
                </c:pt>
                <c:pt idx="11849">
                  <c:v>45010.781425613422</c:v>
                </c:pt>
                <c:pt idx="11850">
                  <c:v>45010.850095856484</c:v>
                </c:pt>
                <c:pt idx="11851">
                  <c:v>45010.918766087962</c:v>
                </c:pt>
                <c:pt idx="11852">
                  <c:v>45010.987436099538</c:v>
                </c:pt>
                <c:pt idx="11853">
                  <c:v>45011.05610603009</c:v>
                </c:pt>
                <c:pt idx="11854">
                  <c:v>45011.12477534722</c:v>
                </c:pt>
                <c:pt idx="11855">
                  <c:v>45011.193445196761</c:v>
                </c:pt>
                <c:pt idx="11856">
                  <c:v>45011.262115555553</c:v>
                </c:pt>
                <c:pt idx="11857">
                  <c:v>45011.330786412036</c:v>
                </c:pt>
                <c:pt idx="11858">
                  <c:v>45011.399457013889</c:v>
                </c:pt>
                <c:pt idx="11859">
                  <c:v>45011.468127083332</c:v>
                </c:pt>
                <c:pt idx="11860">
                  <c:v>45011.536796793982</c:v>
                </c:pt>
                <c:pt idx="11861">
                  <c:v>45011.605466400462</c:v>
                </c:pt>
                <c:pt idx="11862">
                  <c:v>45011.674136064816</c:v>
                </c:pt>
                <c:pt idx="11863">
                  <c:v>45011.742805578702</c:v>
                </c:pt>
                <c:pt idx="11864">
                  <c:v>45011.811475243056</c:v>
                </c:pt>
                <c:pt idx="11865">
                  <c:v>45011.880145590279</c:v>
                </c:pt>
                <c:pt idx="11866">
                  <c:v>45011.948815567128</c:v>
                </c:pt>
                <c:pt idx="11867">
                  <c:v>45012.017485393517</c:v>
                </c:pt>
                <c:pt idx="11868">
                  <c:v>45012.086154988428</c:v>
                </c:pt>
                <c:pt idx="11869">
                  <c:v>45012.154824398145</c:v>
                </c:pt>
                <c:pt idx="11870">
                  <c:v>45012.223494421298</c:v>
                </c:pt>
                <c:pt idx="11871">
                  <c:v>45012.292164722225</c:v>
                </c:pt>
                <c:pt idx="11872">
                  <c:v>45012.360835474537</c:v>
                </c:pt>
                <c:pt idx="11873">
                  <c:v>45012.42950564815</c:v>
                </c:pt>
                <c:pt idx="11874">
                  <c:v>45012.498175428242</c:v>
                </c:pt>
                <c:pt idx="11875">
                  <c:v>45012.566845057867</c:v>
                </c:pt>
                <c:pt idx="11876">
                  <c:v>45012.635514606482</c:v>
                </c:pt>
                <c:pt idx="11877">
                  <c:v>45012.704184212962</c:v>
                </c:pt>
                <c:pt idx="11878">
                  <c:v>45012.772853495371</c:v>
                </c:pt>
                <c:pt idx="11879">
                  <c:v>45012.841523506948</c:v>
                </c:pt>
                <c:pt idx="11880">
                  <c:v>45012.910193622687</c:v>
                </c:pt>
                <c:pt idx="11881">
                  <c:v>45012.978863449076</c:v>
                </c:pt>
                <c:pt idx="11882">
                  <c:v>45013.047533217592</c:v>
                </c:pt>
                <c:pt idx="11883">
                  <c:v>45013.116202430552</c:v>
                </c:pt>
                <c:pt idx="11884">
                  <c:v>45013.184872083337</c:v>
                </c:pt>
                <c:pt idx="11885">
                  <c:v>45013.253542280094</c:v>
                </c:pt>
                <c:pt idx="11886">
                  <c:v>45013.322212905092</c:v>
                </c:pt>
                <c:pt idx="11887">
                  <c:v>45013.390883472224</c:v>
                </c:pt>
                <c:pt idx="11888">
                  <c:v>45013.459553449073</c:v>
                </c:pt>
                <c:pt idx="11889">
                  <c:v>45013.528223043984</c:v>
                </c:pt>
                <c:pt idx="11890">
                  <c:v>45013.596892534719</c:v>
                </c:pt>
                <c:pt idx="11891">
                  <c:v>45013.665562071757</c:v>
                </c:pt>
                <c:pt idx="11892">
                  <c:v>45013.734231516202</c:v>
                </c:pt>
                <c:pt idx="11893">
                  <c:v>45013.802900902781</c:v>
                </c:pt>
                <c:pt idx="11894">
                  <c:v>45013.871571076386</c:v>
                </c:pt>
                <c:pt idx="11895">
                  <c:v>45013.940240960648</c:v>
                </c:pt>
                <c:pt idx="11896">
                  <c:v>45014.008910694443</c:v>
                </c:pt>
                <c:pt idx="11897">
                  <c:v>45014.077580243058</c:v>
                </c:pt>
                <c:pt idx="11898">
                  <c:v>45014.146249375</c:v>
                </c:pt>
                <c:pt idx="11899">
                  <c:v>45014.214919143516</c:v>
                </c:pt>
                <c:pt idx="11900">
                  <c:v>45014.283589247687</c:v>
                </c:pt>
                <c:pt idx="11901">
                  <c:v>45014.352259872685</c:v>
                </c:pt>
                <c:pt idx="11902">
                  <c:v>45014.420929942127</c:v>
                </c:pt>
                <c:pt idx="11903">
                  <c:v>45014.489599606481</c:v>
                </c:pt>
                <c:pt idx="11904">
                  <c:v>45014.558269050925</c:v>
                </c:pt>
                <c:pt idx="11905">
                  <c:v>45014.626938425929</c:v>
                </c:pt>
                <c:pt idx="11906">
                  <c:v>45014.695607858797</c:v>
                </c:pt>
                <c:pt idx="11907">
                  <c:v>45014.764277002316</c:v>
                </c:pt>
                <c:pt idx="11908">
                  <c:v>45014.832946759256</c:v>
                </c:pt>
                <c:pt idx="11909">
                  <c:v>45014.901616793984</c:v>
                </c:pt>
                <c:pt idx="11910">
                  <c:v>45014.970286435186</c:v>
                </c:pt>
                <c:pt idx="11911">
                  <c:v>45015.03895603009</c:v>
                </c:pt>
                <c:pt idx="11912">
                  <c:v>45015.10762516204</c:v>
                </c:pt>
                <c:pt idx="11913">
                  <c:v>45015.176294606485</c:v>
                </c:pt>
                <c:pt idx="11914">
                  <c:v>45015.244964618054</c:v>
                </c:pt>
                <c:pt idx="11915">
                  <c:v>45015.313634976854</c:v>
                </c:pt>
                <c:pt idx="11916">
                  <c:v>45015.382305462961</c:v>
                </c:pt>
                <c:pt idx="11917">
                  <c:v>45015.450975347223</c:v>
                </c:pt>
                <c:pt idx="11918">
                  <c:v>45015.519644826389</c:v>
                </c:pt>
                <c:pt idx="11919">
                  <c:v>45015.588314212961</c:v>
                </c:pt>
                <c:pt idx="11920">
                  <c:v>45015.656983611108</c:v>
                </c:pt>
                <c:pt idx="11921">
                  <c:v>45015.725652986112</c:v>
                </c:pt>
                <c:pt idx="11922">
                  <c:v>45015.794322118054</c:v>
                </c:pt>
                <c:pt idx="11923">
                  <c:v>45015.86299209491</c:v>
                </c:pt>
                <c:pt idx="11924">
                  <c:v>45015.931661886571</c:v>
                </c:pt>
                <c:pt idx="11925">
                  <c:v>45016.000331527779</c:v>
                </c:pt>
                <c:pt idx="11926">
                  <c:v>45016.069001006945</c:v>
                </c:pt>
                <c:pt idx="11927">
                  <c:v>45016.137669930555</c:v>
                </c:pt>
                <c:pt idx="11928">
                  <c:v>45016.206339467593</c:v>
                </c:pt>
                <c:pt idx="11929">
                  <c:v>45016.275009432873</c:v>
                </c:pt>
                <c:pt idx="11930">
                  <c:v>45016.343679942132</c:v>
                </c:pt>
                <c:pt idx="11931">
                  <c:v>45016.412349953702</c:v>
                </c:pt>
                <c:pt idx="11932">
                  <c:v>45016.481019537037</c:v>
                </c:pt>
                <c:pt idx="11933">
                  <c:v>45016.549688842591</c:v>
                </c:pt>
                <c:pt idx="11934">
                  <c:v>45016.618358055559</c:v>
                </c:pt>
                <c:pt idx="11935">
                  <c:v>45016.687027314816</c:v>
                </c:pt>
                <c:pt idx="11936">
                  <c:v>45016.755696354165</c:v>
                </c:pt>
                <c:pt idx="11937">
                  <c:v>45016.824365856482</c:v>
                </c:pt>
                <c:pt idx="11938">
                  <c:v>45016.89303579861</c:v>
                </c:pt>
                <c:pt idx="11939">
                  <c:v>45016.961705312497</c:v>
                </c:pt>
                <c:pt idx="11940">
                  <c:v>45017.030374733797</c:v>
                </c:pt>
                <c:pt idx="11941">
                  <c:v>45017.099043819442</c:v>
                </c:pt>
                <c:pt idx="11942">
                  <c:v>45017.16771303241</c:v>
                </c:pt>
                <c:pt idx="11943">
                  <c:v>45017.236382835647</c:v>
                </c:pt>
                <c:pt idx="11944">
                  <c:v>45017.305052916665</c:v>
                </c:pt>
                <c:pt idx="11945">
                  <c:v>45017.373723287033</c:v>
                </c:pt>
                <c:pt idx="11946">
                  <c:v>45017.442393067133</c:v>
                </c:pt>
                <c:pt idx="11947">
                  <c:v>45017.511062430553</c:v>
                </c:pt>
                <c:pt idx="11948">
                  <c:v>45017.579731701386</c:v>
                </c:pt>
                <c:pt idx="11949">
                  <c:v>45017.648400937498</c:v>
                </c:pt>
                <c:pt idx="11950">
                  <c:v>45017.717070196763</c:v>
                </c:pt>
                <c:pt idx="11951">
                  <c:v>45017.785739131941</c:v>
                </c:pt>
                <c:pt idx="11952">
                  <c:v>45017.854408888888</c:v>
                </c:pt>
                <c:pt idx="11953">
                  <c:v>45017.923078576387</c:v>
                </c:pt>
                <c:pt idx="11954">
                  <c:v>45017.99174809028</c:v>
                </c:pt>
                <c:pt idx="11955">
                  <c:v>45018.060417476852</c:v>
                </c:pt>
                <c:pt idx="11956">
                  <c:v>45018.129086261572</c:v>
                </c:pt>
                <c:pt idx="11957">
                  <c:v>45018.197755601854</c:v>
                </c:pt>
                <c:pt idx="11958">
                  <c:v>45018.266425439811</c:v>
                </c:pt>
                <c:pt idx="11959">
                  <c:v>45018.335095798611</c:v>
                </c:pt>
                <c:pt idx="11960">
                  <c:v>45018.403765810188</c:v>
                </c:pt>
                <c:pt idx="11961">
                  <c:v>45018.472435324074</c:v>
                </c:pt>
                <c:pt idx="11962">
                  <c:v>45018.541104502314</c:v>
                </c:pt>
                <c:pt idx="11963">
                  <c:v>45018.609773576391</c:v>
                </c:pt>
                <c:pt idx="11964">
                  <c:v>45018.678442708333</c:v>
                </c:pt>
                <c:pt idx="11965">
                  <c:v>45018.747111666664</c:v>
                </c:pt>
                <c:pt idx="11966">
                  <c:v>45018.8157808912</c:v>
                </c:pt>
                <c:pt idx="11967">
                  <c:v>45018.884450717589</c:v>
                </c:pt>
                <c:pt idx="11968">
                  <c:v>45018.953120138889</c:v>
                </c:pt>
                <c:pt idx="11969">
                  <c:v>45019.021789432867</c:v>
                </c:pt>
                <c:pt idx="11970">
                  <c:v>45019.090458460647</c:v>
                </c:pt>
                <c:pt idx="11971">
                  <c:v>45019.159127418985</c:v>
                </c:pt>
                <c:pt idx="11972">
                  <c:v>45019.227796979168</c:v>
                </c:pt>
                <c:pt idx="11973">
                  <c:v>45019.296466805557</c:v>
                </c:pt>
                <c:pt idx="11974">
                  <c:v>45019.365137037035</c:v>
                </c:pt>
                <c:pt idx="11975">
                  <c:v>45019.433806689813</c:v>
                </c:pt>
                <c:pt idx="11976">
                  <c:v>45019.502475937501</c:v>
                </c:pt>
                <c:pt idx="11977">
                  <c:v>45019.571145057867</c:v>
                </c:pt>
                <c:pt idx="11978">
                  <c:v>45019.639814108799</c:v>
                </c:pt>
                <c:pt idx="11979">
                  <c:v>45019.70848321759</c:v>
                </c:pt>
                <c:pt idx="11980">
                  <c:v>45019.77715199074</c:v>
                </c:pt>
                <c:pt idx="11981">
                  <c:v>45019.845821516203</c:v>
                </c:pt>
                <c:pt idx="11982">
                  <c:v>45019.914491111114</c:v>
                </c:pt>
                <c:pt idx="11983">
                  <c:v>45019.983160439813</c:v>
                </c:pt>
                <c:pt idx="11984">
                  <c:v>45020.051829710646</c:v>
                </c:pt>
                <c:pt idx="11985">
                  <c:v>45020.120498379627</c:v>
                </c:pt>
                <c:pt idx="11986">
                  <c:v>45020.189167534721</c:v>
                </c:pt>
                <c:pt idx="11987">
                  <c:v>45020.257837233796</c:v>
                </c:pt>
                <c:pt idx="11988">
                  <c:v>45020.326507384256</c:v>
                </c:pt>
                <c:pt idx="11989">
                  <c:v>45020.395177824073</c:v>
                </c:pt>
                <c:pt idx="11990">
                  <c:v>45020.463849513886</c:v>
                </c:pt>
                <c:pt idx="11991">
                  <c:v>45020.532520821762</c:v>
                </c:pt>
                <c:pt idx="11992">
                  <c:v>45020.601192013892</c:v>
                </c:pt>
                <c:pt idx="11993">
                  <c:v>45020.669863275463</c:v>
                </c:pt>
                <c:pt idx="11994">
                  <c:v>45020.73853440972</c:v>
                </c:pt>
                <c:pt idx="11995">
                  <c:v>45020.807205590281</c:v>
                </c:pt>
                <c:pt idx="11996">
                  <c:v>45020.875877511571</c:v>
                </c:pt>
                <c:pt idx="11997">
                  <c:v>45020.944549097221</c:v>
                </c:pt>
                <c:pt idx="11998">
                  <c:v>45021.013220532404</c:v>
                </c:pt>
                <c:pt idx="11999">
                  <c:v>45021.081891759262</c:v>
                </c:pt>
                <c:pt idx="12000">
                  <c:v>45021.150562673611</c:v>
                </c:pt>
                <c:pt idx="12001">
                  <c:v>45021.21923422454</c:v>
                </c:pt>
                <c:pt idx="12002">
                  <c:v>45021.287906076388</c:v>
                </c:pt>
                <c:pt idx="12003">
                  <c:v>45021.356578425926</c:v>
                </c:pt>
                <c:pt idx="12004">
                  <c:v>45021.425250196757</c:v>
                </c:pt>
                <c:pt idx="12005">
                  <c:v>45021.49392158565</c:v>
                </c:pt>
                <c:pt idx="12006">
                  <c:v>45021.56259277778</c:v>
                </c:pt>
                <c:pt idx="12007">
                  <c:v>45021.631263888892</c:v>
                </c:pt>
                <c:pt idx="12008">
                  <c:v>45021.699935069446</c:v>
                </c:pt>
                <c:pt idx="12009">
                  <c:v>45021.768605937497</c:v>
                </c:pt>
                <c:pt idx="12010">
                  <c:v>45021.83727747685</c:v>
                </c:pt>
                <c:pt idx="12011">
                  <c:v>45021.90594921296</c:v>
                </c:pt>
                <c:pt idx="12012">
                  <c:v>45021.974620601854</c:v>
                </c:pt>
                <c:pt idx="12013">
                  <c:v>45022.043291944443</c:v>
                </c:pt>
                <c:pt idx="12014">
                  <c:v>45022.111962777781</c:v>
                </c:pt>
                <c:pt idx="12015">
                  <c:v>45022.180633993055</c:v>
                </c:pt>
                <c:pt idx="12016">
                  <c:v>45022.249305752317</c:v>
                </c:pt>
                <c:pt idx="12017">
                  <c:v>45022.317977905092</c:v>
                </c:pt>
                <c:pt idx="12018">
                  <c:v>45022.386650092594</c:v>
                </c:pt>
                <c:pt idx="12019">
                  <c:v>45022.455321701389</c:v>
                </c:pt>
                <c:pt idx="12020">
                  <c:v>45022.523992905095</c:v>
                </c:pt>
                <c:pt idx="12021">
                  <c:v>45022.592664004631</c:v>
                </c:pt>
                <c:pt idx="12022">
                  <c:v>45022.661335138888</c:v>
                </c:pt>
                <c:pt idx="12023">
                  <c:v>45022.730006215279</c:v>
                </c:pt>
                <c:pt idx="12024">
                  <c:v>45022.798677129627</c:v>
                </c:pt>
                <c:pt idx="12025">
                  <c:v>45022.867348865744</c:v>
                </c:pt>
                <c:pt idx="12026">
                  <c:v>45022.936020370369</c:v>
                </c:pt>
                <c:pt idx="12027">
                  <c:v>45023.004691724534</c:v>
                </c:pt>
                <c:pt idx="12028">
                  <c:v>45023.07336289352</c:v>
                </c:pt>
                <c:pt idx="12029">
                  <c:v>45023.142033587967</c:v>
                </c:pt>
                <c:pt idx="12030">
                  <c:v>45023.210704895835</c:v>
                </c:pt>
                <c:pt idx="12031">
                  <c:v>45023.279376585648</c:v>
                </c:pt>
                <c:pt idx="12032">
                  <c:v>45023.348048819447</c:v>
                </c:pt>
                <c:pt idx="12033">
                  <c:v>45023.416720520836</c:v>
                </c:pt>
                <c:pt idx="12034">
                  <c:v>45023.485391817128</c:v>
                </c:pt>
                <c:pt idx="12035">
                  <c:v>45023.554062847223</c:v>
                </c:pt>
                <c:pt idx="12036">
                  <c:v>45023.622733796299</c:v>
                </c:pt>
                <c:pt idx="12037">
                  <c:v>45023.691404814817</c:v>
                </c:pt>
                <c:pt idx="12038">
                  <c:v>45023.76007556713</c:v>
                </c:pt>
                <c:pt idx="12039">
                  <c:v>45023.828746863423</c:v>
                </c:pt>
                <c:pt idx="12040">
                  <c:v>45023.897418506946</c:v>
                </c:pt>
                <c:pt idx="12041">
                  <c:v>45023.966089756941</c:v>
                </c:pt>
                <c:pt idx="12042">
                  <c:v>45024.034760925926</c:v>
                </c:pt>
                <c:pt idx="12043">
                  <c:v>45024.103431701391</c:v>
                </c:pt>
                <c:pt idx="12044">
                  <c:v>45024.172102696757</c:v>
                </c:pt>
                <c:pt idx="12045">
                  <c:v>45024.240774270831</c:v>
                </c:pt>
                <c:pt idx="12046">
                  <c:v>45024.309446157407</c:v>
                </c:pt>
                <c:pt idx="12047">
                  <c:v>45024.378118252316</c:v>
                </c:pt>
                <c:pt idx="12048">
                  <c:v>45024.446789756941</c:v>
                </c:pt>
                <c:pt idx="12049">
                  <c:v>45024.515460844908</c:v>
                </c:pt>
                <c:pt idx="12050">
                  <c:v>45024.584131840274</c:v>
                </c:pt>
                <c:pt idx="12051">
                  <c:v>45024.652802824072</c:v>
                </c:pt>
                <c:pt idx="12052">
                  <c:v>45024.721473807869</c:v>
                </c:pt>
                <c:pt idx="12053">
                  <c:v>45024.790144502316</c:v>
                </c:pt>
                <c:pt idx="12054">
                  <c:v>45024.858816030093</c:v>
                </c:pt>
                <c:pt idx="12055">
                  <c:v>45024.927487442132</c:v>
                </c:pt>
                <c:pt idx="12056">
                  <c:v>45024.996158692127</c:v>
                </c:pt>
                <c:pt idx="12057">
                  <c:v>45025.064829803239</c:v>
                </c:pt>
                <c:pt idx="12058">
                  <c:v>45025.133500312499</c:v>
                </c:pt>
                <c:pt idx="12059">
                  <c:v>45025.202171412035</c:v>
                </c:pt>
                <c:pt idx="12060">
                  <c:v>45025.27084297454</c:v>
                </c:pt>
                <c:pt idx="12061">
                  <c:v>45025.339515081017</c:v>
                </c:pt>
                <c:pt idx="12062">
                  <c:v>45025.408186759261</c:v>
                </c:pt>
                <c:pt idx="12063">
                  <c:v>45025.476857974536</c:v>
                </c:pt>
                <c:pt idx="12064">
                  <c:v>45025.545528865739</c:v>
                </c:pt>
                <c:pt idx="12065">
                  <c:v>45025.614199675925</c:v>
                </c:pt>
                <c:pt idx="12066">
                  <c:v>45025.682870532408</c:v>
                </c:pt>
                <c:pt idx="12067">
                  <c:v>45025.751541192127</c:v>
                </c:pt>
                <c:pt idx="12068">
                  <c:v>45025.820212222221</c:v>
                </c:pt>
                <c:pt idx="12069">
                  <c:v>45025.888883761574</c:v>
                </c:pt>
                <c:pt idx="12070">
                  <c:v>45025.957554895831</c:v>
                </c:pt>
                <c:pt idx="12071">
                  <c:v>45026.026225914349</c:v>
                </c:pt>
                <c:pt idx="12072">
                  <c:v>45026.094896631941</c:v>
                </c:pt>
                <c:pt idx="12073">
                  <c:v>45026.163567384261</c:v>
                </c:pt>
                <c:pt idx="12074">
                  <c:v>45026.23223872685</c:v>
                </c:pt>
                <c:pt idx="12075">
                  <c:v>45026.300910335645</c:v>
                </c:pt>
                <c:pt idx="12076">
                  <c:v>45026.369582303239</c:v>
                </c:pt>
                <c:pt idx="12077">
                  <c:v>45026.438253680557</c:v>
                </c:pt>
                <c:pt idx="12078">
                  <c:v>45026.506924641202</c:v>
                </c:pt>
                <c:pt idx="12079">
                  <c:v>45026.575595509261</c:v>
                </c:pt>
                <c:pt idx="12080">
                  <c:v>45026.644266307871</c:v>
                </c:pt>
                <c:pt idx="12081">
                  <c:v>45026.712937152777</c:v>
                </c:pt>
                <c:pt idx="12082">
                  <c:v>45026.781607662037</c:v>
                </c:pt>
                <c:pt idx="12083">
                  <c:v>45026.850278958336</c:v>
                </c:pt>
                <c:pt idx="12084">
                  <c:v>45026.918950254629</c:v>
                </c:pt>
                <c:pt idx="12085">
                  <c:v>45026.987621342596</c:v>
                </c:pt>
                <c:pt idx="12086">
                  <c:v>45027.056292337962</c:v>
                </c:pt>
                <c:pt idx="12087">
                  <c:v>45027.124962708331</c:v>
                </c:pt>
                <c:pt idx="12088">
                  <c:v>45027.193633622686</c:v>
                </c:pt>
                <c:pt idx="12089">
                  <c:v>45027.262305046293</c:v>
                </c:pt>
                <c:pt idx="12090">
                  <c:v>45027.330976956022</c:v>
                </c:pt>
                <c:pt idx="12091">
                  <c:v>45027.399648622682</c:v>
                </c:pt>
                <c:pt idx="12092">
                  <c:v>45027.468319756947</c:v>
                </c:pt>
                <c:pt idx="12093">
                  <c:v>45027.536990532404</c:v>
                </c:pt>
                <c:pt idx="12094">
                  <c:v>45027.60566119213</c:v>
                </c:pt>
                <c:pt idx="12095">
                  <c:v>45027.674331921298</c:v>
                </c:pt>
                <c:pt idx="12096">
                  <c:v>45027.743002499999</c:v>
                </c:pt>
                <c:pt idx="12097">
                  <c:v>45027.811673229167</c:v>
                </c:pt>
                <c:pt idx="12098">
                  <c:v>45027.880344641206</c:v>
                </c:pt>
                <c:pt idx="12099">
                  <c:v>45027.949015671293</c:v>
                </c:pt>
                <c:pt idx="12100">
                  <c:v>45028.017686562504</c:v>
                </c:pt>
                <c:pt idx="12101">
                  <c:v>45028.086357210646</c:v>
                </c:pt>
                <c:pt idx="12102">
                  <c:v>45028.155027673609</c:v>
                </c:pt>
                <c:pt idx="12103">
                  <c:v>45028.223698761576</c:v>
                </c:pt>
                <c:pt idx="12104">
                  <c:v>45028.292370115742</c:v>
                </c:pt>
                <c:pt idx="12105">
                  <c:v>45028.361041932869</c:v>
                </c:pt>
                <c:pt idx="12106">
                  <c:v>45028.429713171296</c:v>
                </c:pt>
                <c:pt idx="12107">
                  <c:v>45028.498384016202</c:v>
                </c:pt>
                <c:pt idx="12108">
                  <c:v>45028.567054687497</c:v>
                </c:pt>
                <c:pt idx="12109">
                  <c:v>45028.635725300926</c:v>
                </c:pt>
                <c:pt idx="12110">
                  <c:v>45028.704395960645</c:v>
                </c:pt>
                <c:pt idx="12111">
                  <c:v>45028.773066307869</c:v>
                </c:pt>
                <c:pt idx="12112">
                  <c:v>45028.841737361108</c:v>
                </c:pt>
                <c:pt idx="12113">
                  <c:v>45028.910408541669</c:v>
                </c:pt>
                <c:pt idx="12114">
                  <c:v>45028.979079432873</c:v>
                </c:pt>
                <c:pt idx="12115">
                  <c:v>45029.047750254627</c:v>
                </c:pt>
                <c:pt idx="12116">
                  <c:v>45029.116420520833</c:v>
                </c:pt>
                <c:pt idx="12117">
                  <c:v>45029.185091238425</c:v>
                </c:pt>
                <c:pt idx="12118">
                  <c:v>45029.253762488428</c:v>
                </c:pt>
                <c:pt idx="12119">
                  <c:v>45029.322434166665</c:v>
                </c:pt>
                <c:pt idx="12120">
                  <c:v>45029.391105787035</c:v>
                </c:pt>
                <c:pt idx="12121">
                  <c:v>45029.459776828706</c:v>
                </c:pt>
                <c:pt idx="12122">
                  <c:v>45029.528447476849</c:v>
                </c:pt>
                <c:pt idx="12123">
                  <c:v>45029.597118020836</c:v>
                </c:pt>
                <c:pt idx="12124">
                  <c:v>45029.665788611113</c:v>
                </c:pt>
                <c:pt idx="12125">
                  <c:v>45029.734459108797</c:v>
                </c:pt>
                <c:pt idx="12126">
                  <c:v>45029.803129548614</c:v>
                </c:pt>
                <c:pt idx="12127">
                  <c:v>45029.871800775465</c:v>
                </c:pt>
                <c:pt idx="12128">
                  <c:v>45029.940471724534</c:v>
                </c:pt>
                <c:pt idx="12129">
                  <c:v>45030.009142511575</c:v>
                </c:pt>
                <c:pt idx="12130">
                  <c:v>45030.077813101852</c:v>
                </c:pt>
                <c:pt idx="12131">
                  <c:v>45030.146483298609</c:v>
                </c:pt>
                <c:pt idx="12132">
                  <c:v>45030.215154108795</c:v>
                </c:pt>
                <c:pt idx="12133">
                  <c:v>45030.283825266204</c:v>
                </c:pt>
                <c:pt idx="12134">
                  <c:v>45030.352496956017</c:v>
                </c:pt>
                <c:pt idx="12135">
                  <c:v>45030.421168067129</c:v>
                </c:pt>
                <c:pt idx="12136">
                  <c:v>45030.489838796297</c:v>
                </c:pt>
                <c:pt idx="12137">
                  <c:v>45030.55850929398</c:v>
                </c:pt>
                <c:pt idx="12138">
                  <c:v>45030.627179722222</c:v>
                </c:pt>
                <c:pt idx="12139">
                  <c:v>45030.69585019676</c:v>
                </c:pt>
                <c:pt idx="12140">
                  <c:v>45030.764520405093</c:v>
                </c:pt>
                <c:pt idx="12141">
                  <c:v>45030.833191215279</c:v>
                </c:pt>
                <c:pt idx="12142">
                  <c:v>45030.90186229167</c:v>
                </c:pt>
                <c:pt idx="12143">
                  <c:v>45030.970532997686</c:v>
                </c:pt>
                <c:pt idx="12144">
                  <c:v>45031.039203645836</c:v>
                </c:pt>
                <c:pt idx="12145">
                  <c:v>45031.107873831017</c:v>
                </c:pt>
                <c:pt idx="12146">
                  <c:v>45031.1765443287</c:v>
                </c:pt>
                <c:pt idx="12147">
                  <c:v>45031.245215393516</c:v>
                </c:pt>
                <c:pt idx="12148">
                  <c:v>45031.313886805554</c:v>
                </c:pt>
                <c:pt idx="12149">
                  <c:v>45031.382558333331</c:v>
                </c:pt>
                <c:pt idx="12150">
                  <c:v>45031.451229282407</c:v>
                </c:pt>
                <c:pt idx="12151">
                  <c:v>45031.519899814812</c:v>
                </c:pt>
                <c:pt idx="12152">
                  <c:v>45031.588570254629</c:v>
                </c:pt>
                <c:pt idx="12153">
                  <c:v>45031.657240706016</c:v>
                </c:pt>
                <c:pt idx="12154">
                  <c:v>45031.725911122689</c:v>
                </c:pt>
                <c:pt idx="12155">
                  <c:v>45031.794581319446</c:v>
                </c:pt>
                <c:pt idx="12156">
                  <c:v>45031.86325234954</c:v>
                </c:pt>
                <c:pt idx="12157">
                  <c:v>45031.93192318287</c:v>
                </c:pt>
                <c:pt idx="12158">
                  <c:v>45032.000593877317</c:v>
                </c:pt>
                <c:pt idx="12159">
                  <c:v>45032.069264421298</c:v>
                </c:pt>
                <c:pt idx="12160">
                  <c:v>45032.137934409722</c:v>
                </c:pt>
                <c:pt idx="12161">
                  <c:v>45032.206604999999</c:v>
                </c:pt>
                <c:pt idx="12162">
                  <c:v>45032.275276006942</c:v>
                </c:pt>
                <c:pt idx="12163">
                  <c:v>45032.343947569447</c:v>
                </c:pt>
                <c:pt idx="12164">
                  <c:v>45032.412618645831</c:v>
                </c:pt>
                <c:pt idx="12165">
                  <c:v>45032.481289282405</c:v>
                </c:pt>
                <c:pt idx="12166">
                  <c:v>45032.549959641205</c:v>
                </c:pt>
                <c:pt idx="12167">
                  <c:v>45032.618629895835</c:v>
                </c:pt>
                <c:pt idx="12168">
                  <c:v>45032.687300231482</c:v>
                </c:pt>
                <c:pt idx="12169">
                  <c:v>45032.755970324077</c:v>
                </c:pt>
                <c:pt idx="12170">
                  <c:v>45032.824640868057</c:v>
                </c:pt>
                <c:pt idx="12171">
                  <c:v>45032.893311874999</c:v>
                </c:pt>
                <c:pt idx="12172">
                  <c:v>45032.961982442132</c:v>
                </c:pt>
                <c:pt idx="12173">
                  <c:v>45033.030652928239</c:v>
                </c:pt>
                <c:pt idx="12174">
                  <c:v>45033.099323055554</c:v>
                </c:pt>
                <c:pt idx="12175">
                  <c:v>45033.167993333336</c:v>
                </c:pt>
                <c:pt idx="12176">
                  <c:v>45033.236664189812</c:v>
                </c:pt>
                <c:pt idx="12177">
                  <c:v>45033.305335335652</c:v>
                </c:pt>
                <c:pt idx="12178">
                  <c:v>45033.374006759259</c:v>
                </c:pt>
                <c:pt idx="12179">
                  <c:v>45033.442677592589</c:v>
                </c:pt>
                <c:pt idx="12180">
                  <c:v>45033.511348020831</c:v>
                </c:pt>
                <c:pt idx="12181">
                  <c:v>45033.580018356479</c:v>
                </c:pt>
                <c:pt idx="12182">
                  <c:v>45033.648688634261</c:v>
                </c:pt>
                <c:pt idx="12183">
                  <c:v>45033.717358958333</c:v>
                </c:pt>
                <c:pt idx="12184">
                  <c:v>45033.786028958333</c:v>
                </c:pt>
                <c:pt idx="12185">
                  <c:v>45033.854699768519</c:v>
                </c:pt>
                <c:pt idx="12186">
                  <c:v>45033.923370520832</c:v>
                </c:pt>
                <c:pt idx="12187">
                  <c:v>45033.992041087964</c:v>
                </c:pt>
                <c:pt idx="12188">
                  <c:v>45034.06071153935</c:v>
                </c:pt>
                <c:pt idx="12189">
                  <c:v>45034.129381388891</c:v>
                </c:pt>
                <c:pt idx="12190">
                  <c:v>45034.198051793981</c:v>
                </c:pt>
                <c:pt idx="12191">
                  <c:v>45034.266722685185</c:v>
                </c:pt>
                <c:pt idx="12192">
                  <c:v>45034.335394108799</c:v>
                </c:pt>
                <c:pt idx="12193">
                  <c:v>45034.404065173614</c:v>
                </c:pt>
                <c:pt idx="12194">
                  <c:v>45034.472735752315</c:v>
                </c:pt>
                <c:pt idx="12195">
                  <c:v>45034.541405995369</c:v>
                </c:pt>
                <c:pt idx="12196">
                  <c:v>45034.61007613426</c:v>
                </c:pt>
                <c:pt idx="12197">
                  <c:v>45034.678746331017</c:v>
                </c:pt>
                <c:pt idx="12198">
                  <c:v>45034.747416342594</c:v>
                </c:pt>
                <c:pt idx="12199">
                  <c:v>45034.816086631945</c:v>
                </c:pt>
                <c:pt idx="12200">
                  <c:v>45034.884757523148</c:v>
                </c:pt>
                <c:pt idx="12201">
                  <c:v>45034.953428009256</c:v>
                </c:pt>
                <c:pt idx="12202">
                  <c:v>45035.022098368056</c:v>
                </c:pt>
                <c:pt idx="12203">
                  <c:v>45035.09076846065</c:v>
                </c:pt>
                <c:pt idx="12204">
                  <c:v>45035.159438472219</c:v>
                </c:pt>
                <c:pt idx="12205">
                  <c:v>45035.228109097225</c:v>
                </c:pt>
                <c:pt idx="12206">
                  <c:v>45035.296779988428</c:v>
                </c:pt>
                <c:pt idx="12207">
                  <c:v>45035.365451296297</c:v>
                </c:pt>
                <c:pt idx="12208">
                  <c:v>45035.434122013889</c:v>
                </c:pt>
                <c:pt idx="12209">
                  <c:v>45035.502792326391</c:v>
                </c:pt>
                <c:pt idx="12210">
                  <c:v>45035.571462511572</c:v>
                </c:pt>
                <c:pt idx="12211">
                  <c:v>45035.640132627312</c:v>
                </c:pt>
                <c:pt idx="12212">
                  <c:v>45035.708802800924</c:v>
                </c:pt>
                <c:pt idx="12213">
                  <c:v>45035.777472638889</c:v>
                </c:pt>
                <c:pt idx="12214">
                  <c:v>45035.846143240742</c:v>
                </c:pt>
                <c:pt idx="12215">
                  <c:v>45035.914813900461</c:v>
                </c:pt>
                <c:pt idx="12216">
                  <c:v>45035.983484293982</c:v>
                </c:pt>
                <c:pt idx="12217">
                  <c:v>45036.05215462963</c:v>
                </c:pt>
                <c:pt idx="12218">
                  <c:v>45036.120824375001</c:v>
                </c:pt>
                <c:pt idx="12219">
                  <c:v>45036.18949459491</c:v>
                </c:pt>
                <c:pt idx="12220">
                  <c:v>45036.258165358799</c:v>
                </c:pt>
                <c:pt idx="12221">
                  <c:v>45036.326836585649</c:v>
                </c:pt>
                <c:pt idx="12222">
                  <c:v>45036.395507650464</c:v>
                </c:pt>
                <c:pt idx="12223">
                  <c:v>45036.464167708335</c:v>
                </c:pt>
                <c:pt idx="12224">
                  <c:v>45036.532837824074</c:v>
                </c:pt>
                <c:pt idx="12225">
                  <c:v>45036.601507824074</c:v>
                </c:pt>
                <c:pt idx="12226">
                  <c:v>45036.670177881948</c:v>
                </c:pt>
                <c:pt idx="12227">
                  <c:v>45036.738847824075</c:v>
                </c:pt>
                <c:pt idx="12228">
                  <c:v>45036.8075178125</c:v>
                </c:pt>
                <c:pt idx="12229">
                  <c:v>45036.876188530092</c:v>
                </c:pt>
                <c:pt idx="12230">
                  <c:v>45036.944858923613</c:v>
                </c:pt>
                <c:pt idx="12231">
                  <c:v>45037.013529166667</c:v>
                </c:pt>
                <c:pt idx="12232">
                  <c:v>45037.082199189812</c:v>
                </c:pt>
                <c:pt idx="12233">
                  <c:v>45037.150868923614</c:v>
                </c:pt>
                <c:pt idx="12234">
                  <c:v>45037.219539270831</c:v>
                </c:pt>
                <c:pt idx="12235">
                  <c:v>45037.288209930557</c:v>
                </c:pt>
                <c:pt idx="12236">
                  <c:v>45037.356881087966</c:v>
                </c:pt>
                <c:pt idx="12237">
                  <c:v>45037.425551666667</c:v>
                </c:pt>
                <c:pt idx="12238">
                  <c:v>45037.494221851855</c:v>
                </c:pt>
                <c:pt idx="12239">
                  <c:v>45037.562891851849</c:v>
                </c:pt>
                <c:pt idx="12240">
                  <c:v>45037.631561770831</c:v>
                </c:pt>
                <c:pt idx="12241">
                  <c:v>45037.700231759256</c:v>
                </c:pt>
                <c:pt idx="12242">
                  <c:v>45037.768901435185</c:v>
                </c:pt>
                <c:pt idx="12243">
                  <c:v>45037.837571782409</c:v>
                </c:pt>
                <c:pt idx="12244">
                  <c:v>45037.906242326389</c:v>
                </c:pt>
                <c:pt idx="12245">
                  <c:v>45037.974912523146</c:v>
                </c:pt>
                <c:pt idx="12246">
                  <c:v>45038.043582662038</c:v>
                </c:pt>
                <c:pt idx="12247">
                  <c:v>45038.112252303239</c:v>
                </c:pt>
                <c:pt idx="12248">
                  <c:v>45038.180922326392</c:v>
                </c:pt>
                <c:pt idx="12249">
                  <c:v>45038.249592893517</c:v>
                </c:pt>
                <c:pt idx="12250">
                  <c:v>45038.318263854169</c:v>
                </c:pt>
                <c:pt idx="12251">
                  <c:v>45038.386934849535</c:v>
                </c:pt>
                <c:pt idx="12252">
                  <c:v>45038.455605266201</c:v>
                </c:pt>
                <c:pt idx="12253">
                  <c:v>45038.524275266202</c:v>
                </c:pt>
                <c:pt idx="12254">
                  <c:v>45038.592945173608</c:v>
                </c:pt>
                <c:pt idx="12255">
                  <c:v>45038.661615115743</c:v>
                </c:pt>
                <c:pt idx="12256">
                  <c:v>45038.730284988429</c:v>
                </c:pt>
                <c:pt idx="12257">
                  <c:v>45038.798954722224</c:v>
                </c:pt>
                <c:pt idx="12258">
                  <c:v>45038.867625254628</c:v>
                </c:pt>
                <c:pt idx="12259">
                  <c:v>45038.936295567131</c:v>
                </c:pt>
                <c:pt idx="12260">
                  <c:v>45039.004965729167</c:v>
                </c:pt>
                <c:pt idx="12261">
                  <c:v>45039.073635717592</c:v>
                </c:pt>
                <c:pt idx="12262">
                  <c:v>45039.142305208334</c:v>
                </c:pt>
                <c:pt idx="12263">
                  <c:v>45039.210975324073</c:v>
                </c:pt>
                <c:pt idx="12264">
                  <c:v>45039.279645821756</c:v>
                </c:pt>
                <c:pt idx="12265">
                  <c:v>45039.348316863427</c:v>
                </c:pt>
                <c:pt idx="12266">
                  <c:v>45039.416987372686</c:v>
                </c:pt>
                <c:pt idx="12267">
                  <c:v>45039.48565746528</c:v>
                </c:pt>
                <c:pt idx="12268">
                  <c:v>45039.554327314814</c:v>
                </c:pt>
                <c:pt idx="12269">
                  <c:v>45039.622997071761</c:v>
                </c:pt>
                <c:pt idx="12270">
                  <c:v>45039.691666886574</c:v>
                </c:pt>
                <c:pt idx="12271">
                  <c:v>45039.760336446758</c:v>
                </c:pt>
                <c:pt idx="12272">
                  <c:v>45039.829006550928</c:v>
                </c:pt>
                <c:pt idx="12273">
                  <c:v>45039.897677002315</c:v>
                </c:pt>
                <c:pt idx="12274">
                  <c:v>45039.966347060188</c:v>
                </c:pt>
                <c:pt idx="12275">
                  <c:v>45040.035017037037</c:v>
                </c:pt>
                <c:pt idx="12276">
                  <c:v>45040.103686608796</c:v>
                </c:pt>
                <c:pt idx="12277">
                  <c:v>45040.172356423609</c:v>
                </c:pt>
                <c:pt idx="12278">
                  <c:v>45040.241026805554</c:v>
                </c:pt>
                <c:pt idx="12279">
                  <c:v>45040.309697488425</c:v>
                </c:pt>
                <c:pt idx="12280">
                  <c:v>45040.37836840278</c:v>
                </c:pt>
                <c:pt idx="12281">
                  <c:v>45040.447038715276</c:v>
                </c:pt>
                <c:pt idx="12282">
                  <c:v>45040.515708611114</c:v>
                </c:pt>
                <c:pt idx="12283">
                  <c:v>45040.584378414351</c:v>
                </c:pt>
                <c:pt idx="12284">
                  <c:v>45040.653048206019</c:v>
                </c:pt>
                <c:pt idx="12285">
                  <c:v>45040.721717997687</c:v>
                </c:pt>
                <c:pt idx="12286">
                  <c:v>45040.790387499997</c:v>
                </c:pt>
                <c:pt idx="12287">
                  <c:v>45040.859057835645</c:v>
                </c:pt>
                <c:pt idx="12288">
                  <c:v>45040.927728055554</c:v>
                </c:pt>
                <c:pt idx="12289">
                  <c:v>45040.996398113428</c:v>
                </c:pt>
                <c:pt idx="12290">
                  <c:v>45041.065068032411</c:v>
                </c:pt>
                <c:pt idx="12291">
                  <c:v>45041.133737349533</c:v>
                </c:pt>
                <c:pt idx="12292">
                  <c:v>45041.202407256947</c:v>
                </c:pt>
                <c:pt idx="12293">
                  <c:v>45041.271077638892</c:v>
                </c:pt>
                <c:pt idx="12294">
                  <c:v>45041.339748541664</c:v>
                </c:pt>
                <c:pt idx="12295">
                  <c:v>45041.408419027779</c:v>
                </c:pt>
                <c:pt idx="12296">
                  <c:v>45041.477089050924</c:v>
                </c:pt>
                <c:pt idx="12297">
                  <c:v>45041.545758761575</c:v>
                </c:pt>
                <c:pt idx="12298">
                  <c:v>45041.614428379631</c:v>
                </c:pt>
                <c:pt idx="12299">
                  <c:v>45041.683098043985</c:v>
                </c:pt>
                <c:pt idx="12300">
                  <c:v>45041.75176752315</c:v>
                </c:pt>
                <c:pt idx="12301">
                  <c:v>45041.820437361108</c:v>
                </c:pt>
                <c:pt idx="12302">
                  <c:v>45041.889107719908</c:v>
                </c:pt>
                <c:pt idx="12303">
                  <c:v>45041.957777662035</c:v>
                </c:pt>
                <c:pt idx="12304">
                  <c:v>45042.0264475</c:v>
                </c:pt>
                <c:pt idx="12305">
                  <c:v>45042.095117013887</c:v>
                </c:pt>
                <c:pt idx="12306">
                  <c:v>45042.163786574078</c:v>
                </c:pt>
                <c:pt idx="12307">
                  <c:v>45042.232456736114</c:v>
                </c:pt>
                <c:pt idx="12308">
                  <c:v>45042.301127164355</c:v>
                </c:pt>
                <c:pt idx="12309">
                  <c:v>45042.369797939813</c:v>
                </c:pt>
                <c:pt idx="12310">
                  <c:v>45042.438468136577</c:v>
                </c:pt>
                <c:pt idx="12311">
                  <c:v>45042.507137916669</c:v>
                </c:pt>
                <c:pt idx="12312">
                  <c:v>45042.575807592591</c:v>
                </c:pt>
                <c:pt idx="12313">
                  <c:v>45042.644477210648</c:v>
                </c:pt>
                <c:pt idx="12314">
                  <c:v>45042.713146863425</c:v>
                </c:pt>
                <c:pt idx="12315">
                  <c:v>45042.781816192131</c:v>
                </c:pt>
                <c:pt idx="12316">
                  <c:v>45042.850486307871</c:v>
                </c:pt>
                <c:pt idx="12317">
                  <c:v>45042.91915642361</c:v>
                </c:pt>
                <c:pt idx="12318">
                  <c:v>45042.987826319448</c:v>
                </c:pt>
                <c:pt idx="12319">
                  <c:v>45043.056496134261</c:v>
                </c:pt>
                <c:pt idx="12320">
                  <c:v>45043.125165335645</c:v>
                </c:pt>
                <c:pt idx="12321">
                  <c:v>45043.193835057871</c:v>
                </c:pt>
                <c:pt idx="12322">
                  <c:v>45043.262505300925</c:v>
                </c:pt>
                <c:pt idx="12323">
                  <c:v>45043.331176041669</c:v>
                </c:pt>
                <c:pt idx="12324">
                  <c:v>45043.399846527776</c:v>
                </c:pt>
                <c:pt idx="12325">
                  <c:v>45043.46851648148</c:v>
                </c:pt>
                <c:pt idx="12326">
                  <c:v>45043.537186076392</c:v>
                </c:pt>
                <c:pt idx="12327">
                  <c:v>45043.605855555557</c:v>
                </c:pt>
                <c:pt idx="12328">
                  <c:v>45043.674525104165</c:v>
                </c:pt>
                <c:pt idx="12329">
                  <c:v>45043.743194502313</c:v>
                </c:pt>
                <c:pt idx="12330">
                  <c:v>45043.811864050927</c:v>
                </c:pt>
                <c:pt idx="12331">
                  <c:v>45043.880534293981</c:v>
                </c:pt>
                <c:pt idx="12332">
                  <c:v>45043.949204155091</c:v>
                </c:pt>
                <c:pt idx="12333">
                  <c:v>45044.017873865741</c:v>
                </c:pt>
                <c:pt idx="12334">
                  <c:v>45044.086543344907</c:v>
                </c:pt>
                <c:pt idx="12335">
                  <c:v>45044.155212627316</c:v>
                </c:pt>
                <c:pt idx="12336">
                  <c:v>45044.223882546299</c:v>
                </c:pt>
                <c:pt idx="12337">
                  <c:v>45044.29255273148</c:v>
                </c:pt>
                <c:pt idx="12338">
                  <c:v>45044.361223368054</c:v>
                </c:pt>
                <c:pt idx="12339">
                  <c:v>45044.429893437497</c:v>
                </c:pt>
                <c:pt idx="12340">
                  <c:v>45044.49856310185</c:v>
                </c:pt>
                <c:pt idx="12341">
                  <c:v>45044.567232615744</c:v>
                </c:pt>
                <c:pt idx="12342">
                  <c:v>45044.635902048612</c:v>
                </c:pt>
                <c:pt idx="12343">
                  <c:v>45044.704571550923</c:v>
                </c:pt>
                <c:pt idx="12344">
                  <c:v>45044.773240717594</c:v>
                </c:pt>
                <c:pt idx="12345">
                  <c:v>45044.841910613424</c:v>
                </c:pt>
                <c:pt idx="12346">
                  <c:v>45044.910580625001</c:v>
                </c:pt>
                <c:pt idx="12347">
                  <c:v>45044.979250335651</c:v>
                </c:pt>
                <c:pt idx="12348">
                  <c:v>45045.047919999997</c:v>
                </c:pt>
                <c:pt idx="12349">
                  <c:v>45045.116589108795</c:v>
                </c:pt>
                <c:pt idx="12350">
                  <c:v>45045.185258645834</c:v>
                </c:pt>
                <c:pt idx="12351">
                  <c:v>45045.253928738428</c:v>
                </c:pt>
                <c:pt idx="12352">
                  <c:v>45045.322599247687</c:v>
                </c:pt>
                <c:pt idx="12353">
                  <c:v>45045.391269699074</c:v>
                </c:pt>
                <c:pt idx="12354">
                  <c:v>45045.459939583336</c:v>
                </c:pt>
                <c:pt idx="12355">
                  <c:v>45045.528609074077</c:v>
                </c:pt>
                <c:pt idx="12356">
                  <c:v>45045.597278449073</c:v>
                </c:pt>
                <c:pt idx="12357">
                  <c:v>45045.665947881942</c:v>
                </c:pt>
                <c:pt idx="12358">
                  <c:v>45045.734617222224</c:v>
                </c:pt>
                <c:pt idx="12359">
                  <c:v>45045.803286504626</c:v>
                </c:pt>
                <c:pt idx="12360">
                  <c:v>45045.871956574076</c:v>
                </c:pt>
                <c:pt idx="12361">
                  <c:v>45045.940626354168</c:v>
                </c:pt>
                <c:pt idx="12362">
                  <c:v>45046.009295983793</c:v>
                </c:pt>
                <c:pt idx="12363">
                  <c:v>45046.077965416669</c:v>
                </c:pt>
                <c:pt idx="12364">
                  <c:v>45046.146634456018</c:v>
                </c:pt>
                <c:pt idx="12365">
                  <c:v>45046.215304108795</c:v>
                </c:pt>
                <c:pt idx="12366">
                  <c:v>45046.283974108796</c:v>
                </c:pt>
                <c:pt idx="12367">
                  <c:v>45046.352644641207</c:v>
                </c:pt>
                <c:pt idx="12368">
                  <c:v>45046.421314606479</c:v>
                </c:pt>
                <c:pt idx="12369">
                  <c:v>45046.489984178239</c:v>
                </c:pt>
                <c:pt idx="12370">
                  <c:v>45046.55865353009</c:v>
                </c:pt>
                <c:pt idx="12371">
                  <c:v>45046.627322789354</c:v>
                </c:pt>
                <c:pt idx="12372">
                  <c:v>45046.695992118053</c:v>
                </c:pt>
                <c:pt idx="12373">
                  <c:v>45046.764661168978</c:v>
                </c:pt>
                <c:pt idx="12374">
                  <c:v>45046.833330821763</c:v>
                </c:pt>
                <c:pt idx="12375">
                  <c:v>45046.90200076389</c:v>
                </c:pt>
                <c:pt idx="12376">
                  <c:v>45046.970670312498</c:v>
                </c:pt>
                <c:pt idx="12377">
                  <c:v>45047.039339803239</c:v>
                </c:pt>
                <c:pt idx="12378">
                  <c:v>45047.108008842595</c:v>
                </c:pt>
                <c:pt idx="12379">
                  <c:v>45047.176678194446</c:v>
                </c:pt>
                <c:pt idx="12380">
                  <c:v>45047.245348101853</c:v>
                </c:pt>
                <c:pt idx="12381">
                  <c:v>45047.314018368059</c:v>
                </c:pt>
                <c:pt idx="12382">
                  <c:v>45047.382688761572</c:v>
                </c:pt>
                <c:pt idx="12383">
                  <c:v>45047.45135855324</c:v>
                </c:pt>
                <c:pt idx="12384">
                  <c:v>45047.520027939812</c:v>
                </c:pt>
                <c:pt idx="12385">
                  <c:v>45047.588697233798</c:v>
                </c:pt>
                <c:pt idx="12386">
                  <c:v>45047.657366539352</c:v>
                </c:pt>
                <c:pt idx="12387">
                  <c:v>45047.726035821761</c:v>
                </c:pt>
                <c:pt idx="12388">
                  <c:v>45047.794704861109</c:v>
                </c:pt>
                <c:pt idx="12389">
                  <c:v>45047.863374745371</c:v>
                </c:pt>
                <c:pt idx="12390">
                  <c:v>45047.932044444446</c:v>
                </c:pt>
                <c:pt idx="12391">
                  <c:v>45048.000713993053</c:v>
                </c:pt>
                <c:pt idx="12392">
                  <c:v>45048.069383391201</c:v>
                </c:pt>
                <c:pt idx="12393">
                  <c:v>45048.138052233793</c:v>
                </c:pt>
                <c:pt idx="12394">
                  <c:v>45048.206721678238</c:v>
                </c:pt>
                <c:pt idx="12395">
                  <c:v>45048.275391550924</c:v>
                </c:pt>
                <c:pt idx="12396">
                  <c:v>45048.344061979165</c:v>
                </c:pt>
                <c:pt idx="12397">
                  <c:v>45048.412731909724</c:v>
                </c:pt>
                <c:pt idx="12398">
                  <c:v>45048.481401412035</c:v>
                </c:pt>
                <c:pt idx="12399">
                  <c:v>45048.550070625002</c:v>
                </c:pt>
                <c:pt idx="12400">
                  <c:v>45048.618739745369</c:v>
                </c:pt>
                <c:pt idx="12401">
                  <c:v>45048.687408935184</c:v>
                </c:pt>
                <c:pt idx="12402">
                  <c:v>45048.756077893515</c:v>
                </c:pt>
                <c:pt idx="12403">
                  <c:v>45048.824747303239</c:v>
                </c:pt>
                <c:pt idx="12404">
                  <c:v>45048.893417164349</c:v>
                </c:pt>
                <c:pt idx="12405">
                  <c:v>45048.962086597225</c:v>
                </c:pt>
                <c:pt idx="12406">
                  <c:v>45049.030755949076</c:v>
                </c:pt>
                <c:pt idx="12407">
                  <c:v>45049.099424942127</c:v>
                </c:pt>
                <c:pt idx="12408">
                  <c:v>45049.168094085646</c:v>
                </c:pt>
                <c:pt idx="12409">
                  <c:v>45049.236763796296</c:v>
                </c:pt>
                <c:pt idx="12410">
                  <c:v>45049.305433807873</c:v>
                </c:pt>
                <c:pt idx="12411">
                  <c:v>45049.374104097224</c:v>
                </c:pt>
                <c:pt idx="12412">
                  <c:v>45049.442773807874</c:v>
                </c:pt>
                <c:pt idx="12413">
                  <c:v>45049.511443101852</c:v>
                </c:pt>
                <c:pt idx="12414">
                  <c:v>45049.580112291667</c:v>
                </c:pt>
                <c:pt idx="12415">
                  <c:v>45049.648781446762</c:v>
                </c:pt>
                <c:pt idx="12416">
                  <c:v>45049.717450636577</c:v>
                </c:pt>
                <c:pt idx="12417">
                  <c:v>45049.786119502314</c:v>
                </c:pt>
                <c:pt idx="12418">
                  <c:v>45049.854789178244</c:v>
                </c:pt>
                <c:pt idx="12419">
                  <c:v>45049.923458796293</c:v>
                </c:pt>
                <c:pt idx="12420">
                  <c:v>45049.992129502316</c:v>
                </c:pt>
                <c:pt idx="12421">
                  <c:v>45050.060800949075</c:v>
                </c:pt>
                <c:pt idx="12422">
                  <c:v>45050.129471770837</c:v>
                </c:pt>
                <c:pt idx="12423">
                  <c:v>45050.198143159723</c:v>
                </c:pt>
                <c:pt idx="12424">
                  <c:v>45050.2668150463</c:v>
                </c:pt>
                <c:pt idx="12425">
                  <c:v>45050.335487442127</c:v>
                </c:pt>
                <c:pt idx="12426">
                  <c:v>45050.404159502315</c:v>
                </c:pt>
                <c:pt idx="12427">
                  <c:v>45050.472831076389</c:v>
                </c:pt>
                <c:pt idx="12428">
                  <c:v>45050.54150230324</c:v>
                </c:pt>
                <c:pt idx="12429">
                  <c:v>45050.610173425928</c:v>
                </c:pt>
                <c:pt idx="12430">
                  <c:v>45050.678844606482</c:v>
                </c:pt>
                <c:pt idx="12431">
                  <c:v>45050.747515613424</c:v>
                </c:pt>
                <c:pt idx="12432">
                  <c:v>45050.816186886572</c:v>
                </c:pt>
                <c:pt idx="12433">
                  <c:v>45050.884858773148</c:v>
                </c:pt>
                <c:pt idx="12434">
                  <c:v>45050.953530243052</c:v>
                </c:pt>
                <c:pt idx="12435">
                  <c:v>45051.022201597225</c:v>
                </c:pt>
                <c:pt idx="12436">
                  <c:v>45051.090872673609</c:v>
                </c:pt>
                <c:pt idx="12437">
                  <c:v>45051.159543692127</c:v>
                </c:pt>
                <c:pt idx="12438">
                  <c:v>45051.228215300929</c:v>
                </c:pt>
                <c:pt idx="12439">
                  <c:v>45051.296887187498</c:v>
                </c:pt>
                <c:pt idx="12440">
                  <c:v>45051.365559479163</c:v>
                </c:pt>
                <c:pt idx="12441">
                  <c:v>45051.434231192128</c:v>
                </c:pt>
                <c:pt idx="12442">
                  <c:v>45051.502902499997</c:v>
                </c:pt>
                <c:pt idx="12443">
                  <c:v>45051.571573692127</c:v>
                </c:pt>
                <c:pt idx="12444">
                  <c:v>45051.64024479167</c:v>
                </c:pt>
                <c:pt idx="12445">
                  <c:v>45051.708915960648</c:v>
                </c:pt>
                <c:pt idx="12446">
                  <c:v>45051.777586793978</c:v>
                </c:pt>
                <c:pt idx="12447">
                  <c:v>45051.846258379628</c:v>
                </c:pt>
                <c:pt idx="12448">
                  <c:v>45051.91493003472</c:v>
                </c:pt>
                <c:pt idx="12449">
                  <c:v>45051.983601435182</c:v>
                </c:pt>
                <c:pt idx="12450">
                  <c:v>45052.052272766203</c:v>
                </c:pt>
                <c:pt idx="12451">
                  <c:v>45052.120943506947</c:v>
                </c:pt>
                <c:pt idx="12452">
                  <c:v>45052.189614722221</c:v>
                </c:pt>
                <c:pt idx="12453">
                  <c:v>45052.258286493059</c:v>
                </c:pt>
                <c:pt idx="12454">
                  <c:v>45052.326958715275</c:v>
                </c:pt>
                <c:pt idx="12455">
                  <c:v>45052.395630775463</c:v>
                </c:pt>
                <c:pt idx="12456">
                  <c:v>45052.464302291664</c:v>
                </c:pt>
                <c:pt idx="12457">
                  <c:v>45052.532973425929</c:v>
                </c:pt>
                <c:pt idx="12458">
                  <c:v>45052.601644456015</c:v>
                </c:pt>
                <c:pt idx="12459">
                  <c:v>45052.670315532407</c:v>
                </c:pt>
                <c:pt idx="12460">
                  <c:v>45052.738986504628</c:v>
                </c:pt>
                <c:pt idx="12461">
                  <c:v>45052.807657511577</c:v>
                </c:pt>
                <c:pt idx="12462">
                  <c:v>45052.876329259256</c:v>
                </c:pt>
                <c:pt idx="12463">
                  <c:v>45052.945000671294</c:v>
                </c:pt>
                <c:pt idx="12464">
                  <c:v>45053.013671944442</c:v>
                </c:pt>
                <c:pt idx="12465">
                  <c:v>45053.082342997688</c:v>
                </c:pt>
                <c:pt idx="12466">
                  <c:v>45053.151013761577</c:v>
                </c:pt>
                <c:pt idx="12467">
                  <c:v>45053.219685138887</c:v>
                </c:pt>
                <c:pt idx="12468">
                  <c:v>45053.288356817131</c:v>
                </c:pt>
                <c:pt idx="12469">
                  <c:v>45053.357029004626</c:v>
                </c:pt>
                <c:pt idx="12470">
                  <c:v>45053.425700613428</c:v>
                </c:pt>
                <c:pt idx="12471">
                  <c:v>45053.494371828703</c:v>
                </c:pt>
                <c:pt idx="12472">
                  <c:v>45053.563042858797</c:v>
                </c:pt>
                <c:pt idx="12473">
                  <c:v>45053.631713807874</c:v>
                </c:pt>
                <c:pt idx="12474">
                  <c:v>45053.700384814816</c:v>
                </c:pt>
                <c:pt idx="12475">
                  <c:v>45053.769055532408</c:v>
                </c:pt>
                <c:pt idx="12476">
                  <c:v>45053.837726909725</c:v>
                </c:pt>
                <c:pt idx="12477">
                  <c:v>45053.906398483799</c:v>
                </c:pt>
                <c:pt idx="12478">
                  <c:v>45053.97506971065</c:v>
                </c:pt>
                <c:pt idx="12479">
                  <c:v>45054.043740891204</c:v>
                </c:pt>
                <c:pt idx="12480">
                  <c:v>45054.112411562499</c:v>
                </c:pt>
                <c:pt idx="12481">
                  <c:v>45054.181082615738</c:v>
                </c:pt>
                <c:pt idx="12482">
                  <c:v>45054.249754212964</c:v>
                </c:pt>
                <c:pt idx="12483">
                  <c:v>45054.318426203703</c:v>
                </c:pt>
                <c:pt idx="12484">
                  <c:v>45054.387098240739</c:v>
                </c:pt>
                <c:pt idx="12485">
                  <c:v>45054.455769687498</c:v>
                </c:pt>
                <c:pt idx="12486">
                  <c:v>45054.524440729168</c:v>
                </c:pt>
                <c:pt idx="12487">
                  <c:v>45054.593111678238</c:v>
                </c:pt>
                <c:pt idx="12488">
                  <c:v>45054.66178263889</c:v>
                </c:pt>
                <c:pt idx="12489">
                  <c:v>45054.730453564815</c:v>
                </c:pt>
                <c:pt idx="12490">
                  <c:v>45054.799124317127</c:v>
                </c:pt>
                <c:pt idx="12491">
                  <c:v>45054.867795902777</c:v>
                </c:pt>
                <c:pt idx="12492">
                  <c:v>45054.936467256943</c:v>
                </c:pt>
                <c:pt idx="12493">
                  <c:v>45055.005138449073</c:v>
                </c:pt>
                <c:pt idx="12494">
                  <c:v>45055.073809479167</c:v>
                </c:pt>
                <c:pt idx="12495">
                  <c:v>45055.142480011571</c:v>
                </c:pt>
                <c:pt idx="12496">
                  <c:v>45055.21115116898</c:v>
                </c:pt>
                <c:pt idx="12497">
                  <c:v>45055.279822696757</c:v>
                </c:pt>
                <c:pt idx="12498">
                  <c:v>45055.34849478009</c:v>
                </c:pt>
                <c:pt idx="12499">
                  <c:v>45055.417166319443</c:v>
                </c:pt>
                <c:pt idx="12500">
                  <c:v>45055.485837465276</c:v>
                </c:pt>
                <c:pt idx="12501">
                  <c:v>45055.554508344911</c:v>
                </c:pt>
                <c:pt idx="12502">
                  <c:v>45055.62317914352</c:v>
                </c:pt>
                <c:pt idx="12503">
                  <c:v>45055.691850000003</c:v>
                </c:pt>
                <c:pt idx="12504">
                  <c:v>45055.760520613425</c:v>
                </c:pt>
                <c:pt idx="12505">
                  <c:v>45055.829191759258</c:v>
                </c:pt>
                <c:pt idx="12506">
                  <c:v>45055.897863252314</c:v>
                </c:pt>
                <c:pt idx="12507">
                  <c:v>45055.966534340281</c:v>
                </c:pt>
                <c:pt idx="12508">
                  <c:v>45056.035205370368</c:v>
                </c:pt>
                <c:pt idx="12509">
                  <c:v>45056.103875983797</c:v>
                </c:pt>
                <c:pt idx="12510">
                  <c:v>45056.17254684028</c:v>
                </c:pt>
                <c:pt idx="12511">
                  <c:v>45056.241218263887</c:v>
                </c:pt>
                <c:pt idx="12512">
                  <c:v>45056.309889999997</c:v>
                </c:pt>
                <c:pt idx="12513">
                  <c:v>45056.378561956015</c:v>
                </c:pt>
                <c:pt idx="12514">
                  <c:v>45056.447233310188</c:v>
                </c:pt>
                <c:pt idx="12515">
                  <c:v>45056.515904247688</c:v>
                </c:pt>
                <c:pt idx="12516">
                  <c:v>45056.584575104163</c:v>
                </c:pt>
                <c:pt idx="12517">
                  <c:v>45056.653245937501</c:v>
                </c:pt>
                <c:pt idx="12518">
                  <c:v>45056.721916770832</c:v>
                </c:pt>
                <c:pt idx="12519">
                  <c:v>45056.790587326388</c:v>
                </c:pt>
                <c:pt idx="12520">
                  <c:v>45056.859258715274</c:v>
                </c:pt>
                <c:pt idx="12521">
                  <c:v>45056.927929976853</c:v>
                </c:pt>
                <c:pt idx="12522">
                  <c:v>45056.996601076389</c:v>
                </c:pt>
                <c:pt idx="12523">
                  <c:v>45057.06527204861</c:v>
                </c:pt>
                <c:pt idx="12524">
                  <c:v>45057.133942418979</c:v>
                </c:pt>
                <c:pt idx="12525">
                  <c:v>45057.202613379632</c:v>
                </c:pt>
                <c:pt idx="12526">
                  <c:v>45057.27128479167</c:v>
                </c:pt>
                <c:pt idx="12527">
                  <c:v>45057.339956759257</c:v>
                </c:pt>
                <c:pt idx="12528">
                  <c:v>45057.40862829861</c:v>
                </c:pt>
                <c:pt idx="12529">
                  <c:v>45057.477299375001</c:v>
                </c:pt>
                <c:pt idx="12530">
                  <c:v>45057.545970127314</c:v>
                </c:pt>
                <c:pt idx="12531">
                  <c:v>45057.614640798609</c:v>
                </c:pt>
                <c:pt idx="12532">
                  <c:v>45057.683311516201</c:v>
                </c:pt>
                <c:pt idx="12533">
                  <c:v>45057.751982037036</c:v>
                </c:pt>
                <c:pt idx="12534">
                  <c:v>45057.82065292824</c:v>
                </c:pt>
                <c:pt idx="12535">
                  <c:v>45057.889324340278</c:v>
                </c:pt>
                <c:pt idx="12536">
                  <c:v>45057.957995335652</c:v>
                </c:pt>
                <c:pt idx="12537">
                  <c:v>45058.026666226855</c:v>
                </c:pt>
                <c:pt idx="12538">
                  <c:v>45058.09533679398</c:v>
                </c:pt>
                <c:pt idx="12539">
                  <c:v>45058.164007418978</c:v>
                </c:pt>
                <c:pt idx="12540">
                  <c:v>45058.232678622684</c:v>
                </c:pt>
                <c:pt idx="12541">
                  <c:v>45058.301350104164</c:v>
                </c:pt>
                <c:pt idx="12542">
                  <c:v>45058.370021944444</c:v>
                </c:pt>
                <c:pt idx="12543">
                  <c:v>45058.43869318287</c:v>
                </c:pt>
                <c:pt idx="12544">
                  <c:v>45058.507364027777</c:v>
                </c:pt>
                <c:pt idx="12545">
                  <c:v>45058.576034756945</c:v>
                </c:pt>
                <c:pt idx="12546">
                  <c:v>45058.64470542824</c:v>
                </c:pt>
                <c:pt idx="12547">
                  <c:v>45058.713376145832</c:v>
                </c:pt>
                <c:pt idx="12548">
                  <c:v>45058.782046527776</c:v>
                </c:pt>
                <c:pt idx="12549">
                  <c:v>45058.85071770833</c:v>
                </c:pt>
                <c:pt idx="12550">
                  <c:v>45058.919388877315</c:v>
                </c:pt>
                <c:pt idx="12551">
                  <c:v>45058.98805983796</c:v>
                </c:pt>
                <c:pt idx="12552">
                  <c:v>45059.056730706019</c:v>
                </c:pt>
                <c:pt idx="12553">
                  <c:v>45059.125400960649</c:v>
                </c:pt>
                <c:pt idx="12554">
                  <c:v>45059.194071747683</c:v>
                </c:pt>
                <c:pt idx="12555">
                  <c:v>45059.262743055559</c:v>
                </c:pt>
                <c:pt idx="12556">
                  <c:v>45059.331414849534</c:v>
                </c:pt>
                <c:pt idx="12557">
                  <c:v>45059.400086400463</c:v>
                </c:pt>
                <c:pt idx="12558">
                  <c:v>45059.468757418981</c:v>
                </c:pt>
                <c:pt idx="12559">
                  <c:v>45059.537428078707</c:v>
                </c:pt>
                <c:pt idx="12560">
                  <c:v>45059.606098622688</c:v>
                </c:pt>
                <c:pt idx="12561">
                  <c:v>45059.67476923611</c:v>
                </c:pt>
                <c:pt idx="12562">
                  <c:v>45059.743439699072</c:v>
                </c:pt>
                <c:pt idx="12563">
                  <c:v>45059.812110312501</c:v>
                </c:pt>
                <c:pt idx="12564">
                  <c:v>45059.880781608794</c:v>
                </c:pt>
                <c:pt idx="12565">
                  <c:v>45059.949452534725</c:v>
                </c:pt>
                <c:pt idx="12566">
                  <c:v>45060.018123321759</c:v>
                </c:pt>
                <c:pt idx="12567">
                  <c:v>45060.086793865739</c:v>
                </c:pt>
                <c:pt idx="12568">
                  <c:v>45060.155464224539</c:v>
                </c:pt>
                <c:pt idx="12569">
                  <c:v>45060.22413519676</c:v>
                </c:pt>
                <c:pt idx="12570">
                  <c:v>45060.292806458332</c:v>
                </c:pt>
                <c:pt idx="12571">
                  <c:v>45060.361478171297</c:v>
                </c:pt>
                <c:pt idx="12572">
                  <c:v>45060.430149305554</c:v>
                </c:pt>
                <c:pt idx="12573">
                  <c:v>45060.498820046298</c:v>
                </c:pt>
                <c:pt idx="12574">
                  <c:v>45060.567490624999</c:v>
                </c:pt>
                <c:pt idx="12575">
                  <c:v>45060.636161134258</c:v>
                </c:pt>
                <c:pt idx="12576">
                  <c:v>45060.704831701391</c:v>
                </c:pt>
                <c:pt idx="12577">
                  <c:v>45060.77350195602</c:v>
                </c:pt>
                <c:pt idx="12578">
                  <c:v>45060.842172916666</c:v>
                </c:pt>
                <c:pt idx="12579">
                  <c:v>45060.910844004633</c:v>
                </c:pt>
                <c:pt idx="12580">
                  <c:v>45060.979514791667</c:v>
                </c:pt>
                <c:pt idx="12581">
                  <c:v>45061.048185532411</c:v>
                </c:pt>
                <c:pt idx="12582">
                  <c:v>45061.116855717592</c:v>
                </c:pt>
                <c:pt idx="12583">
                  <c:v>45061.185526331021</c:v>
                </c:pt>
                <c:pt idx="12584">
                  <c:v>45061.254197499999</c:v>
                </c:pt>
                <c:pt idx="12585">
                  <c:v>45061.322869085649</c:v>
                </c:pt>
                <c:pt idx="12586">
                  <c:v>45061.391540625002</c:v>
                </c:pt>
                <c:pt idx="12587">
                  <c:v>45061.460211585647</c:v>
                </c:pt>
                <c:pt idx="12588">
                  <c:v>45061.528882152779</c:v>
                </c:pt>
                <c:pt idx="12589">
                  <c:v>45061.597552615742</c:v>
                </c:pt>
                <c:pt idx="12590">
                  <c:v>45061.666223136577</c:v>
                </c:pt>
                <c:pt idx="12591">
                  <c:v>45061.734893553243</c:v>
                </c:pt>
                <c:pt idx="12592">
                  <c:v>45061.803563912035</c:v>
                </c:pt>
                <c:pt idx="12593">
                  <c:v>45061.872235069444</c:v>
                </c:pt>
                <c:pt idx="12594">
                  <c:v>45061.940905937503</c:v>
                </c:pt>
                <c:pt idx="12595">
                  <c:v>45062.009576655095</c:v>
                </c:pt>
                <c:pt idx="12596">
                  <c:v>45062.078247175923</c:v>
                </c:pt>
                <c:pt idx="12597">
                  <c:v>45062.146917303238</c:v>
                </c:pt>
                <c:pt idx="12598">
                  <c:v>45062.215588043982</c:v>
                </c:pt>
                <c:pt idx="12599">
                  <c:v>45062.284259143518</c:v>
                </c:pt>
                <c:pt idx="12600">
                  <c:v>45062.352930752313</c:v>
                </c:pt>
                <c:pt idx="12601">
                  <c:v>45062.421601817128</c:v>
                </c:pt>
                <c:pt idx="12602">
                  <c:v>45062.490272476854</c:v>
                </c:pt>
                <c:pt idx="12603">
                  <c:v>45062.558942916665</c:v>
                </c:pt>
                <c:pt idx="12604">
                  <c:v>45062.627613275465</c:v>
                </c:pt>
                <c:pt idx="12605">
                  <c:v>45062.69628369213</c:v>
                </c:pt>
                <c:pt idx="12606">
                  <c:v>45062.76495384259</c:v>
                </c:pt>
                <c:pt idx="12607">
                  <c:v>45062.83362459491</c:v>
                </c:pt>
                <c:pt idx="12608">
                  <c:v>45062.902295624997</c:v>
                </c:pt>
                <c:pt idx="12609">
                  <c:v>45062.970966273147</c:v>
                </c:pt>
                <c:pt idx="12610">
                  <c:v>45063.039636863425</c:v>
                </c:pt>
                <c:pt idx="12611">
                  <c:v>45063.108307002316</c:v>
                </c:pt>
                <c:pt idx="12612">
                  <c:v>45063.176977453702</c:v>
                </c:pt>
                <c:pt idx="12613">
                  <c:v>45063.245648460645</c:v>
                </c:pt>
                <c:pt idx="12614">
                  <c:v>45063.314319826386</c:v>
                </c:pt>
                <c:pt idx="12615">
                  <c:v>45063.382991319442</c:v>
                </c:pt>
                <c:pt idx="12616">
                  <c:v>45063.451662210646</c:v>
                </c:pt>
                <c:pt idx="12617">
                  <c:v>45063.520332708336</c:v>
                </c:pt>
                <c:pt idx="12618">
                  <c:v>45063.58900310185</c:v>
                </c:pt>
                <c:pt idx="12619">
                  <c:v>45063.657673506947</c:v>
                </c:pt>
                <c:pt idx="12620">
                  <c:v>45063.726343888891</c:v>
                </c:pt>
                <c:pt idx="12621">
                  <c:v>45063.795014039351</c:v>
                </c:pt>
                <c:pt idx="12622">
                  <c:v>45063.863685023149</c:v>
                </c:pt>
                <c:pt idx="12623">
                  <c:v>45063.932355833334</c:v>
                </c:pt>
                <c:pt idx="12624">
                  <c:v>45064.001026493053</c:v>
                </c:pt>
                <c:pt idx="12625">
                  <c:v>45064.069697002313</c:v>
                </c:pt>
                <c:pt idx="12626">
                  <c:v>45064.138366944448</c:v>
                </c:pt>
                <c:pt idx="12627">
                  <c:v>45064.207037511573</c:v>
                </c:pt>
                <c:pt idx="12628">
                  <c:v>45064.275708483794</c:v>
                </c:pt>
                <c:pt idx="12629">
                  <c:v>45064.344380023147</c:v>
                </c:pt>
                <c:pt idx="12630">
                  <c:v>45064.413051064817</c:v>
                </c:pt>
                <c:pt idx="12631">
                  <c:v>45064.481721678239</c:v>
                </c:pt>
                <c:pt idx="12632">
                  <c:v>45064.550392002318</c:v>
                </c:pt>
                <c:pt idx="12633">
                  <c:v>45064.619062245372</c:v>
                </c:pt>
                <c:pt idx="12634">
                  <c:v>45064.687732546299</c:v>
                </c:pt>
                <c:pt idx="12635">
                  <c:v>45064.756402615742</c:v>
                </c:pt>
                <c:pt idx="12636">
                  <c:v>45064.825073136577</c:v>
                </c:pt>
                <c:pt idx="12637">
                  <c:v>45064.893744120367</c:v>
                </c:pt>
                <c:pt idx="12638">
                  <c:v>45064.962414675923</c:v>
                </c:pt>
                <c:pt idx="12639">
                  <c:v>45065.031085138886</c:v>
                </c:pt>
                <c:pt idx="12640">
                  <c:v>45065.099755243056</c:v>
                </c:pt>
                <c:pt idx="12641">
                  <c:v>45065.168425497686</c:v>
                </c:pt>
                <c:pt idx="12642">
                  <c:v>45065.237096342593</c:v>
                </c:pt>
                <c:pt idx="12643">
                  <c:v>45065.305767465281</c:v>
                </c:pt>
                <c:pt idx="12644">
                  <c:v>45065.374438877312</c:v>
                </c:pt>
                <c:pt idx="12645">
                  <c:v>45065.44310971065</c:v>
                </c:pt>
                <c:pt idx="12646">
                  <c:v>45065.511780115739</c:v>
                </c:pt>
                <c:pt idx="12647">
                  <c:v>45065.580450439818</c:v>
                </c:pt>
                <c:pt idx="12648">
                  <c:v>45065.649120717593</c:v>
                </c:pt>
                <c:pt idx="12649">
                  <c:v>45065.71779101852</c:v>
                </c:pt>
                <c:pt idx="12650">
                  <c:v>45065.786461006945</c:v>
                </c:pt>
                <c:pt idx="12651">
                  <c:v>45065.855131805554</c:v>
                </c:pt>
                <c:pt idx="12652">
                  <c:v>45065.923802557867</c:v>
                </c:pt>
                <c:pt idx="12653">
                  <c:v>45065.992473124999</c:v>
                </c:pt>
                <c:pt idx="12654">
                  <c:v>45066.061143564817</c:v>
                </c:pt>
                <c:pt idx="12655">
                  <c:v>45066.129813402775</c:v>
                </c:pt>
                <c:pt idx="12656">
                  <c:v>45066.198483807872</c:v>
                </c:pt>
                <c:pt idx="12657">
                  <c:v>45066.267154699075</c:v>
                </c:pt>
                <c:pt idx="12658">
                  <c:v>45066.335826111113</c:v>
                </c:pt>
                <c:pt idx="12659">
                  <c:v>45066.404497187497</c:v>
                </c:pt>
                <c:pt idx="12660">
                  <c:v>45066.47316775463</c:v>
                </c:pt>
                <c:pt idx="12661">
                  <c:v>45066.541837997684</c:v>
                </c:pt>
                <c:pt idx="12662">
                  <c:v>45066.610508136575</c:v>
                </c:pt>
                <c:pt idx="12663">
                  <c:v>45066.679178333332</c:v>
                </c:pt>
                <c:pt idx="12664">
                  <c:v>45066.747848344909</c:v>
                </c:pt>
                <c:pt idx="12665">
                  <c:v>45066.816518634259</c:v>
                </c:pt>
                <c:pt idx="12666">
                  <c:v>45066.885189537039</c:v>
                </c:pt>
                <c:pt idx="12667">
                  <c:v>45066.953860023146</c:v>
                </c:pt>
                <c:pt idx="12668">
                  <c:v>45067.022530393515</c:v>
                </c:pt>
                <c:pt idx="12669">
                  <c:v>45067.091200486109</c:v>
                </c:pt>
                <c:pt idx="12670">
                  <c:v>45067.159870509262</c:v>
                </c:pt>
                <c:pt idx="12671">
                  <c:v>45067.228541145836</c:v>
                </c:pt>
                <c:pt idx="12672">
                  <c:v>45067.29721203704</c:v>
                </c:pt>
                <c:pt idx="12673">
                  <c:v>45067.365883356484</c:v>
                </c:pt>
                <c:pt idx="12674">
                  <c:v>45067.434554074076</c:v>
                </c:pt>
                <c:pt idx="12675">
                  <c:v>45067.503224409724</c:v>
                </c:pt>
                <c:pt idx="12676">
                  <c:v>45067.571894606481</c:v>
                </c:pt>
                <c:pt idx="12677">
                  <c:v>45067.640564733796</c:v>
                </c:pt>
                <c:pt idx="12678">
                  <c:v>45067.709234918984</c:v>
                </c:pt>
                <c:pt idx="12679">
                  <c:v>45067.777904768518</c:v>
                </c:pt>
                <c:pt idx="12680">
                  <c:v>45067.846575381947</c:v>
                </c:pt>
                <c:pt idx="12681">
                  <c:v>45067.915246053242</c:v>
                </c:pt>
                <c:pt idx="12682">
                  <c:v>45067.983916469908</c:v>
                </c:pt>
                <c:pt idx="12683">
                  <c:v>45068.052586817132</c:v>
                </c:pt>
                <c:pt idx="12684">
                  <c:v>45068.121256574072</c:v>
                </c:pt>
                <c:pt idx="12685">
                  <c:v>45068.189926817133</c:v>
                </c:pt>
                <c:pt idx="12686">
                  <c:v>45068.25859759259</c:v>
                </c:pt>
                <c:pt idx="12687">
                  <c:v>45068.327268831017</c:v>
                </c:pt>
                <c:pt idx="12688">
                  <c:v>45068.395939918984</c:v>
                </c:pt>
                <c:pt idx="12689">
                  <c:v>45068.464610451389</c:v>
                </c:pt>
                <c:pt idx="12690">
                  <c:v>45068.533280613425</c:v>
                </c:pt>
                <c:pt idx="12691">
                  <c:v>45068.601950659722</c:v>
                </c:pt>
                <c:pt idx="12692">
                  <c:v>45068.670620763885</c:v>
                </c:pt>
                <c:pt idx="12693">
                  <c:v>45068.739290752317</c:v>
                </c:pt>
                <c:pt idx="12694">
                  <c:v>45068.807960775463</c:v>
                </c:pt>
                <c:pt idx="12695">
                  <c:v>45068.876631550927</c:v>
                </c:pt>
                <c:pt idx="12696">
                  <c:v>45068.945301990738</c:v>
                </c:pt>
                <c:pt idx="12697">
                  <c:v>45069.013972280096</c:v>
                </c:pt>
                <c:pt idx="12698">
                  <c:v>45069.082642361114</c:v>
                </c:pt>
                <c:pt idx="12699">
                  <c:v>45069.151312141206</c:v>
                </c:pt>
                <c:pt idx="12700">
                  <c:v>45069.219982546296</c:v>
                </c:pt>
                <c:pt idx="12701">
                  <c:v>45069.288653252312</c:v>
                </c:pt>
                <c:pt idx="12702">
                  <c:v>45069.357324456018</c:v>
                </c:pt>
                <c:pt idx="12703">
                  <c:v>45069.425995092592</c:v>
                </c:pt>
                <c:pt idx="12704">
                  <c:v>45069.494665335646</c:v>
                </c:pt>
                <c:pt idx="12705">
                  <c:v>45069.563335381943</c:v>
                </c:pt>
                <c:pt idx="12706">
                  <c:v>45069.632005358799</c:v>
                </c:pt>
                <c:pt idx="12707">
                  <c:v>45069.70067539352</c:v>
                </c:pt>
                <c:pt idx="12708">
                  <c:v>45069.769345127315</c:v>
                </c:pt>
                <c:pt idx="12709">
                  <c:v>45069.838015532405</c:v>
                </c:pt>
                <c:pt idx="12710">
                  <c:v>45069.906686134258</c:v>
                </c:pt>
                <c:pt idx="12711">
                  <c:v>45069.975356388888</c:v>
                </c:pt>
                <c:pt idx="12712">
                  <c:v>45070.044026597221</c:v>
                </c:pt>
                <c:pt idx="12713">
                  <c:v>45070.112696307871</c:v>
                </c:pt>
                <c:pt idx="12714">
                  <c:v>45070.181366377314</c:v>
                </c:pt>
                <c:pt idx="12715">
                  <c:v>45070.250037013888</c:v>
                </c:pt>
                <c:pt idx="12716">
                  <c:v>45070.318708032406</c:v>
                </c:pt>
                <c:pt idx="12717">
                  <c:v>45070.387379097221</c:v>
                </c:pt>
                <c:pt idx="12718">
                  <c:v>45070.45604957176</c:v>
                </c:pt>
                <c:pt idx="12719">
                  <c:v>45070.524719652778</c:v>
                </c:pt>
                <c:pt idx="12720">
                  <c:v>45070.593389618058</c:v>
                </c:pt>
                <c:pt idx="12721">
                  <c:v>45070.662059618058</c:v>
                </c:pt>
                <c:pt idx="12722">
                  <c:v>45070.730729571762</c:v>
                </c:pt>
                <c:pt idx="12723">
                  <c:v>45070.799399363423</c:v>
                </c:pt>
                <c:pt idx="12724">
                  <c:v>45070.868069976852</c:v>
                </c:pt>
                <c:pt idx="12725">
                  <c:v>45070.936740358797</c:v>
                </c:pt>
                <c:pt idx="12726">
                  <c:v>45071.005410590275</c:v>
                </c:pt>
                <c:pt idx="12727">
                  <c:v>45071.074080648148</c:v>
                </c:pt>
                <c:pt idx="12728">
                  <c:v>45071.142750219908</c:v>
                </c:pt>
                <c:pt idx="12729">
                  <c:v>45071.211420405096</c:v>
                </c:pt>
                <c:pt idx="12730">
                  <c:v>45071.280090983797</c:v>
                </c:pt>
                <c:pt idx="12731">
                  <c:v>45071.348762094909</c:v>
                </c:pt>
                <c:pt idx="12732">
                  <c:v>45071.41743267361</c:v>
                </c:pt>
                <c:pt idx="12733">
                  <c:v>45071.486102858798</c:v>
                </c:pt>
                <c:pt idx="12734">
                  <c:v>45071.554772777781</c:v>
                </c:pt>
                <c:pt idx="12735">
                  <c:v>45071.623442615739</c:v>
                </c:pt>
                <c:pt idx="12736">
                  <c:v>45071.692112511577</c:v>
                </c:pt>
                <c:pt idx="12737">
                  <c:v>45071.760782152778</c:v>
                </c:pt>
                <c:pt idx="12738">
                  <c:v>45071.829452337966</c:v>
                </c:pt>
                <c:pt idx="12739">
                  <c:v>45071.898122870371</c:v>
                </c:pt>
                <c:pt idx="12740">
                  <c:v>45071.966793009262</c:v>
                </c:pt>
                <c:pt idx="12741">
                  <c:v>45072.035463078704</c:v>
                </c:pt>
                <c:pt idx="12742">
                  <c:v>45072.104132731482</c:v>
                </c:pt>
                <c:pt idx="12743">
                  <c:v>45072.172802627312</c:v>
                </c:pt>
                <c:pt idx="12744">
                  <c:v>45072.241473101851</c:v>
                </c:pt>
                <c:pt idx="12745">
                  <c:v>45072.310143877316</c:v>
                </c:pt>
                <c:pt idx="12746">
                  <c:v>45072.378814872682</c:v>
                </c:pt>
                <c:pt idx="12747">
                  <c:v>45072.447485277778</c:v>
                </c:pt>
                <c:pt idx="12748">
                  <c:v>45072.516155266203</c:v>
                </c:pt>
                <c:pt idx="12749">
                  <c:v>45072.584825162034</c:v>
                </c:pt>
                <c:pt idx="12750">
                  <c:v>45072.653495046296</c:v>
                </c:pt>
                <c:pt idx="12751">
                  <c:v>45072.722164930557</c:v>
                </c:pt>
                <c:pt idx="12752">
                  <c:v>45072.790834537038</c:v>
                </c:pt>
                <c:pt idx="12753">
                  <c:v>45072.859504965279</c:v>
                </c:pt>
                <c:pt idx="12754">
                  <c:v>45072.928175289351</c:v>
                </c:pt>
                <c:pt idx="12755">
                  <c:v>45072.996845439811</c:v>
                </c:pt>
                <c:pt idx="12756">
                  <c:v>45073.065515451388</c:v>
                </c:pt>
                <c:pt idx="12757">
                  <c:v>45073.134184884257</c:v>
                </c:pt>
                <c:pt idx="12758">
                  <c:v>45073.202854884257</c:v>
                </c:pt>
                <c:pt idx="12759">
                  <c:v>45073.271525358796</c:v>
                </c:pt>
                <c:pt idx="12760">
                  <c:v>45073.340196377314</c:v>
                </c:pt>
                <c:pt idx="12761">
                  <c:v>45073.408866967591</c:v>
                </c:pt>
                <c:pt idx="12762">
                  <c:v>45073.477537094906</c:v>
                </c:pt>
                <c:pt idx="12763">
                  <c:v>45073.546206921295</c:v>
                </c:pt>
                <c:pt idx="12764">
                  <c:v>45073.614876643522</c:v>
                </c:pt>
                <c:pt idx="12765">
                  <c:v>45073.683546412038</c:v>
                </c:pt>
                <c:pt idx="12766">
                  <c:v>45073.752215995373</c:v>
                </c:pt>
                <c:pt idx="12767">
                  <c:v>45073.820885937501</c:v>
                </c:pt>
                <c:pt idx="12768">
                  <c:v>45073.889556412039</c:v>
                </c:pt>
                <c:pt idx="12769">
                  <c:v>45073.958226469906</c:v>
                </c:pt>
                <c:pt idx="12770">
                  <c:v>45074.026896412041</c:v>
                </c:pt>
                <c:pt idx="12771">
                  <c:v>45074.095566053242</c:v>
                </c:pt>
                <c:pt idx="12772">
                  <c:v>45074.164235729164</c:v>
                </c:pt>
                <c:pt idx="12773">
                  <c:v>45074.232906006946</c:v>
                </c:pt>
                <c:pt idx="12774">
                  <c:v>45074.301576550926</c:v>
                </c:pt>
                <c:pt idx="12775">
                  <c:v>45074.370247453706</c:v>
                </c:pt>
                <c:pt idx="12776">
                  <c:v>45074.438917754633</c:v>
                </c:pt>
                <c:pt idx="12777">
                  <c:v>45074.507587662039</c:v>
                </c:pt>
                <c:pt idx="12778">
                  <c:v>45074.576257465276</c:v>
                </c:pt>
                <c:pt idx="12779">
                  <c:v>45074.644927199071</c:v>
                </c:pt>
                <c:pt idx="12780">
                  <c:v>45074.713596979163</c:v>
                </c:pt>
                <c:pt idx="12781">
                  <c:v>45074.782266435184</c:v>
                </c:pt>
                <c:pt idx="12782">
                  <c:v>45074.850936678238</c:v>
                </c:pt>
                <c:pt idx="12783">
                  <c:v>45074.919606921299</c:v>
                </c:pt>
                <c:pt idx="12784">
                  <c:v>45074.988276944445</c:v>
                </c:pt>
                <c:pt idx="12785">
                  <c:v>45075.056946886572</c:v>
                </c:pt>
                <c:pt idx="12786">
                  <c:v>45075.125616215279</c:v>
                </c:pt>
                <c:pt idx="12787">
                  <c:v>45075.194286064812</c:v>
                </c:pt>
                <c:pt idx="12788">
                  <c:v>45075.262956446757</c:v>
                </c:pt>
                <c:pt idx="12789">
                  <c:v>45075.331627314816</c:v>
                </c:pt>
                <c:pt idx="12790">
                  <c:v>45075.400297939814</c:v>
                </c:pt>
                <c:pt idx="12791">
                  <c:v>45075.468968020832</c:v>
                </c:pt>
                <c:pt idx="12792">
                  <c:v>45075.537637754627</c:v>
                </c:pt>
                <c:pt idx="12793">
                  <c:v>45075.60630738426</c:v>
                </c:pt>
                <c:pt idx="12794">
                  <c:v>45075.674977060182</c:v>
                </c:pt>
                <c:pt idx="12795">
                  <c:v>45075.743646608797</c:v>
                </c:pt>
                <c:pt idx="12796">
                  <c:v>45075.812316296295</c:v>
                </c:pt>
                <c:pt idx="12797">
                  <c:v>45075.880986666663</c:v>
                </c:pt>
                <c:pt idx="12798">
                  <c:v>45075.94965667824</c:v>
                </c:pt>
                <c:pt idx="12799">
                  <c:v>45076.01832653935</c:v>
                </c:pt>
                <c:pt idx="12800">
                  <c:v>45076.086996157406</c:v>
                </c:pt>
                <c:pt idx="12801">
                  <c:v>45076.155665601851</c:v>
                </c:pt>
                <c:pt idx="12802">
                  <c:v>45076.224335648149</c:v>
                </c:pt>
                <c:pt idx="12803">
                  <c:v>45076.293005983796</c:v>
                </c:pt>
                <c:pt idx="12804">
                  <c:v>45076.361676782406</c:v>
                </c:pt>
                <c:pt idx="12805">
                  <c:v>45076.430346990739</c:v>
                </c:pt>
                <c:pt idx="12806">
                  <c:v>45076.499016817128</c:v>
                </c:pt>
                <c:pt idx="12807">
                  <c:v>45076.567686481481</c:v>
                </c:pt>
                <c:pt idx="12808">
                  <c:v>45076.636356076386</c:v>
                </c:pt>
                <c:pt idx="12809">
                  <c:v>45076.70502572917</c:v>
                </c:pt>
                <c:pt idx="12810">
                  <c:v>45076.773695057869</c:v>
                </c:pt>
                <c:pt idx="12811">
                  <c:v>45076.842365104167</c:v>
                </c:pt>
                <c:pt idx="12812">
                  <c:v>45076.911035277779</c:v>
                </c:pt>
                <c:pt idx="12813">
                  <c:v>45076.979705150465</c:v>
                </c:pt>
                <c:pt idx="12814">
                  <c:v>45077.048374976854</c:v>
                </c:pt>
                <c:pt idx="12815">
                  <c:v>45077.117044247687</c:v>
                </c:pt>
                <c:pt idx="12816">
                  <c:v>45077.185713946761</c:v>
                </c:pt>
                <c:pt idx="12817">
                  <c:v>45077.254384201391</c:v>
                </c:pt>
                <c:pt idx="12818">
                  <c:v>45077.323054884262</c:v>
                </c:pt>
                <c:pt idx="12819">
                  <c:v>45077.39172550926</c:v>
                </c:pt>
                <c:pt idx="12820">
                  <c:v>45077.460395555558</c:v>
                </c:pt>
                <c:pt idx="12821">
                  <c:v>45077.529065208335</c:v>
                </c:pt>
                <c:pt idx="12822">
                  <c:v>45077.597734756942</c:v>
                </c:pt>
                <c:pt idx="12823">
                  <c:v>45077.666404363423</c:v>
                </c:pt>
                <c:pt idx="12824">
                  <c:v>45077.735073877317</c:v>
                </c:pt>
                <c:pt idx="12825">
                  <c:v>45077.80374333333</c:v>
                </c:pt>
                <c:pt idx="12826">
                  <c:v>45077.872413576391</c:v>
                </c:pt>
                <c:pt idx="12827">
                  <c:v>45077.941083530095</c:v>
                </c:pt>
                <c:pt idx="12828">
                  <c:v>45078.009753344908</c:v>
                </c:pt>
                <c:pt idx="12829">
                  <c:v>45078.078422962964</c:v>
                </c:pt>
                <c:pt idx="12830">
                  <c:v>45078.147092175925</c:v>
                </c:pt>
                <c:pt idx="12831">
                  <c:v>45078.21576201389</c:v>
                </c:pt>
                <c:pt idx="12832">
                  <c:v>45078.284432199071</c:v>
                </c:pt>
                <c:pt idx="12833">
                  <c:v>45078.35310291667</c:v>
                </c:pt>
                <c:pt idx="12834">
                  <c:v>45078.42177306713</c:v>
                </c:pt>
                <c:pt idx="12835">
                  <c:v>45078.490442824077</c:v>
                </c:pt>
                <c:pt idx="12836">
                  <c:v>45078.559112361108</c:v>
                </c:pt>
                <c:pt idx="12837">
                  <c:v>45078.627781817129</c:v>
                </c:pt>
                <c:pt idx="12838">
                  <c:v>45078.696451331016</c:v>
                </c:pt>
                <c:pt idx="12839">
                  <c:v>45078.765120578704</c:v>
                </c:pt>
                <c:pt idx="12840">
                  <c:v>45078.833790428238</c:v>
                </c:pt>
                <c:pt idx="12841">
                  <c:v>45078.902460543984</c:v>
                </c:pt>
                <c:pt idx="12842">
                  <c:v>45078.971130300924</c:v>
                </c:pt>
                <c:pt idx="12843">
                  <c:v>45079.039799988423</c:v>
                </c:pt>
                <c:pt idx="12844">
                  <c:v>45079.108469224535</c:v>
                </c:pt>
                <c:pt idx="12845">
                  <c:v>45079.17713877315</c:v>
                </c:pt>
                <c:pt idx="12846">
                  <c:v>45079.245808888889</c:v>
                </c:pt>
                <c:pt idx="12847">
                  <c:v>45079.314479351851</c:v>
                </c:pt>
                <c:pt idx="12848">
                  <c:v>45079.383149942129</c:v>
                </c:pt>
                <c:pt idx="12849">
                  <c:v>45079.451819942129</c:v>
                </c:pt>
                <c:pt idx="12850">
                  <c:v>45079.520489537033</c:v>
                </c:pt>
                <c:pt idx="12851">
                  <c:v>45079.589159039351</c:v>
                </c:pt>
                <c:pt idx="12852">
                  <c:v>45079.657828553238</c:v>
                </c:pt>
                <c:pt idx="12853">
                  <c:v>45079.726498032411</c:v>
                </c:pt>
                <c:pt idx="12854">
                  <c:v>45079.795167291668</c:v>
                </c:pt>
                <c:pt idx="12855">
                  <c:v>45079.863837372686</c:v>
                </c:pt>
                <c:pt idx="12856">
                  <c:v>45079.932507291669</c:v>
                </c:pt>
                <c:pt idx="12857">
                  <c:v>45080.001177060185</c:v>
                </c:pt>
                <c:pt idx="12858">
                  <c:v>45080.069846666665</c:v>
                </c:pt>
                <c:pt idx="12859">
                  <c:v>45080.138515729166</c:v>
                </c:pt>
                <c:pt idx="12860">
                  <c:v>45080.207185393519</c:v>
                </c:pt>
                <c:pt idx="12861">
                  <c:v>45080.275855486114</c:v>
                </c:pt>
                <c:pt idx="12862">
                  <c:v>45080.344526122688</c:v>
                </c:pt>
                <c:pt idx="12863">
                  <c:v>45080.413196273148</c:v>
                </c:pt>
                <c:pt idx="12864">
                  <c:v>45080.481865995367</c:v>
                </c:pt>
                <c:pt idx="12865">
                  <c:v>45080.550535439812</c:v>
                </c:pt>
                <c:pt idx="12866">
                  <c:v>45080.619204780094</c:v>
                </c:pt>
                <c:pt idx="12867">
                  <c:v>45080.687874189818</c:v>
                </c:pt>
                <c:pt idx="12868">
                  <c:v>45080.756543379626</c:v>
                </c:pt>
                <c:pt idx="12869">
                  <c:v>45080.825213009259</c:v>
                </c:pt>
                <c:pt idx="12870">
                  <c:v>45080.893883101853</c:v>
                </c:pt>
                <c:pt idx="12871">
                  <c:v>45080.962552766206</c:v>
                </c:pt>
                <c:pt idx="12872">
                  <c:v>45081.031222349535</c:v>
                </c:pt>
                <c:pt idx="12873">
                  <c:v>45081.099891574071</c:v>
                </c:pt>
                <c:pt idx="12874">
                  <c:v>45081.168560949074</c:v>
                </c:pt>
                <c:pt idx="12875">
                  <c:v>45081.237230902778</c:v>
                </c:pt>
                <c:pt idx="12876">
                  <c:v>45081.305901134256</c:v>
                </c:pt>
                <c:pt idx="12877">
                  <c:v>45081.374571666667</c:v>
                </c:pt>
                <c:pt idx="12878">
                  <c:v>45081.443241608795</c:v>
                </c:pt>
                <c:pt idx="12879">
                  <c:v>45081.511911145833</c:v>
                </c:pt>
                <c:pt idx="12880">
                  <c:v>45081.580580578702</c:v>
                </c:pt>
                <c:pt idx="12881">
                  <c:v>45081.649249965281</c:v>
                </c:pt>
                <c:pt idx="12882">
                  <c:v>45081.71791939815</c:v>
                </c:pt>
                <c:pt idx="12883">
                  <c:v>45081.786588495372</c:v>
                </c:pt>
                <c:pt idx="12884">
                  <c:v>45081.855258425923</c:v>
                </c:pt>
                <c:pt idx="12885">
                  <c:v>45081.92392828704</c:v>
                </c:pt>
                <c:pt idx="12886">
                  <c:v>45081.992597974539</c:v>
                </c:pt>
                <c:pt idx="12887">
                  <c:v>45082.061267546298</c:v>
                </c:pt>
                <c:pt idx="12888">
                  <c:v>45082.129936504629</c:v>
                </c:pt>
                <c:pt idx="12889">
                  <c:v>45082.198606018515</c:v>
                </c:pt>
                <c:pt idx="12890">
                  <c:v>45082.267276041668</c:v>
                </c:pt>
                <c:pt idx="12891">
                  <c:v>45082.335946574072</c:v>
                </c:pt>
                <c:pt idx="12892">
                  <c:v>45082.404616770837</c:v>
                </c:pt>
                <c:pt idx="12893">
                  <c:v>45082.47328755787</c:v>
                </c:pt>
                <c:pt idx="12894">
                  <c:v>45082.541958738424</c:v>
                </c:pt>
                <c:pt idx="12895">
                  <c:v>45082.610629814815</c:v>
                </c:pt>
                <c:pt idx="12896">
                  <c:v>45082.679300949072</c:v>
                </c:pt>
                <c:pt idx="12897">
                  <c:v>45082.747971909725</c:v>
                </c:pt>
                <c:pt idx="12898">
                  <c:v>45082.816643136575</c:v>
                </c:pt>
                <c:pt idx="12899">
                  <c:v>45082.885314976855</c:v>
                </c:pt>
                <c:pt idx="12900">
                  <c:v>45082.953986412038</c:v>
                </c:pt>
                <c:pt idx="12901">
                  <c:v>45083.022657719906</c:v>
                </c:pt>
                <c:pt idx="12902">
                  <c:v>45083.091328750001</c:v>
                </c:pt>
                <c:pt idx="12903">
                  <c:v>45083.159999722222</c:v>
                </c:pt>
                <c:pt idx="12904">
                  <c:v>45083.228671296296</c:v>
                </c:pt>
                <c:pt idx="12905">
                  <c:v>45083.297343136575</c:v>
                </c:pt>
                <c:pt idx="12906">
                  <c:v>45083.36601539352</c:v>
                </c:pt>
                <c:pt idx="12907">
                  <c:v>45083.434687060188</c:v>
                </c:pt>
                <c:pt idx="12908">
                  <c:v>45083.503358344904</c:v>
                </c:pt>
                <c:pt idx="12909">
                  <c:v>45083.572029479168</c:v>
                </c:pt>
                <c:pt idx="12910">
                  <c:v>45083.640700555552</c:v>
                </c:pt>
                <c:pt idx="12911">
                  <c:v>45083.709371689816</c:v>
                </c:pt>
                <c:pt idx="12912">
                  <c:v>45083.778042488426</c:v>
                </c:pt>
                <c:pt idx="12913">
                  <c:v>45083.846714039355</c:v>
                </c:pt>
                <c:pt idx="12914">
                  <c:v>45083.915385659719</c:v>
                </c:pt>
                <c:pt idx="12915">
                  <c:v>45083.98405702546</c:v>
                </c:pt>
                <c:pt idx="12916">
                  <c:v>45084.052728310184</c:v>
                </c:pt>
                <c:pt idx="12917">
                  <c:v>45084.121399016207</c:v>
                </c:pt>
                <c:pt idx="12918">
                  <c:v>45084.190070208337</c:v>
                </c:pt>
                <c:pt idx="12919">
                  <c:v>45084.258741944446</c:v>
                </c:pt>
                <c:pt idx="12920">
                  <c:v>45084.327414131942</c:v>
                </c:pt>
                <c:pt idx="12921">
                  <c:v>45084.396086168985</c:v>
                </c:pt>
                <c:pt idx="12922">
                  <c:v>45084.464757650465</c:v>
                </c:pt>
                <c:pt idx="12923">
                  <c:v>45084.533428761577</c:v>
                </c:pt>
                <c:pt idx="12924">
                  <c:v>45084.602099756943</c:v>
                </c:pt>
                <c:pt idx="12925">
                  <c:v>45084.670770810182</c:v>
                </c:pt>
                <c:pt idx="12926">
                  <c:v>45084.739441747683</c:v>
                </c:pt>
                <c:pt idx="12927">
                  <c:v>45084.80811273148</c:v>
                </c:pt>
                <c:pt idx="12928">
                  <c:v>45084.876784444445</c:v>
                </c:pt>
                <c:pt idx="12929">
                  <c:v>45084.945455844907</c:v>
                </c:pt>
                <c:pt idx="12930">
                  <c:v>45085.014127083334</c:v>
                </c:pt>
                <c:pt idx="12931">
                  <c:v>45085.082798113428</c:v>
                </c:pt>
                <c:pt idx="12932">
                  <c:v>45085.151468854165</c:v>
                </c:pt>
                <c:pt idx="12933">
                  <c:v>45085.22014020833</c:v>
                </c:pt>
                <c:pt idx="12934">
                  <c:v>45085.288811863429</c:v>
                </c:pt>
                <c:pt idx="12935">
                  <c:v>45085.35748402778</c:v>
                </c:pt>
                <c:pt idx="12936">
                  <c:v>45085.426155613422</c:v>
                </c:pt>
                <c:pt idx="12937">
                  <c:v>45085.494826805552</c:v>
                </c:pt>
                <c:pt idx="12938">
                  <c:v>45085.563497812502</c:v>
                </c:pt>
                <c:pt idx="12939">
                  <c:v>45085.632168738426</c:v>
                </c:pt>
                <c:pt idx="12940">
                  <c:v>45085.7008397338</c:v>
                </c:pt>
                <c:pt idx="12941">
                  <c:v>45085.769510428239</c:v>
                </c:pt>
                <c:pt idx="12942">
                  <c:v>45085.838181782405</c:v>
                </c:pt>
                <c:pt idx="12943">
                  <c:v>45085.90685334491</c:v>
                </c:pt>
                <c:pt idx="12944">
                  <c:v>45085.975524560185</c:v>
                </c:pt>
                <c:pt idx="12945">
                  <c:v>45086.044195717594</c:v>
                </c:pt>
                <c:pt idx="12946">
                  <c:v>45086.112866377312</c:v>
                </c:pt>
                <c:pt idx="12947">
                  <c:v>45086.181537407407</c:v>
                </c:pt>
                <c:pt idx="12948">
                  <c:v>45086.250209004633</c:v>
                </c:pt>
                <c:pt idx="12949">
                  <c:v>45086.318880983796</c:v>
                </c:pt>
                <c:pt idx="12950">
                  <c:v>45086.387552997687</c:v>
                </c:pt>
                <c:pt idx="12951">
                  <c:v>45086.45622443287</c:v>
                </c:pt>
                <c:pt idx="12952">
                  <c:v>45086.524895462964</c:v>
                </c:pt>
                <c:pt idx="12953">
                  <c:v>45086.593566400465</c:v>
                </c:pt>
                <c:pt idx="12954">
                  <c:v>45086.66223736111</c:v>
                </c:pt>
                <c:pt idx="12955">
                  <c:v>45086.730908275465</c:v>
                </c:pt>
                <c:pt idx="12956">
                  <c:v>45086.799579016202</c:v>
                </c:pt>
                <c:pt idx="12957">
                  <c:v>45086.868250590276</c:v>
                </c:pt>
                <c:pt idx="12958">
                  <c:v>45086.936921932873</c:v>
                </c:pt>
                <c:pt idx="12959">
                  <c:v>45087.005593136571</c:v>
                </c:pt>
                <c:pt idx="12960">
                  <c:v>45087.074264143521</c:v>
                </c:pt>
                <c:pt idx="12961">
                  <c:v>45087.142934675925</c:v>
                </c:pt>
                <c:pt idx="12962">
                  <c:v>45087.211605833334</c:v>
                </c:pt>
                <c:pt idx="12963">
                  <c:v>45087.280277361111</c:v>
                </c:pt>
                <c:pt idx="12964">
                  <c:v>45087.348949444444</c:v>
                </c:pt>
                <c:pt idx="12965">
                  <c:v>45087.417620983797</c:v>
                </c:pt>
                <c:pt idx="12966">
                  <c:v>45087.48629212963</c:v>
                </c:pt>
                <c:pt idx="12967">
                  <c:v>45087.554963009257</c:v>
                </c:pt>
                <c:pt idx="12968">
                  <c:v>45087.623633819443</c:v>
                </c:pt>
                <c:pt idx="12969">
                  <c:v>45087.692304675926</c:v>
                </c:pt>
                <c:pt idx="12970">
                  <c:v>45087.760975277779</c:v>
                </c:pt>
                <c:pt idx="12971">
                  <c:v>45087.829646435188</c:v>
                </c:pt>
                <c:pt idx="12972">
                  <c:v>45087.898317939813</c:v>
                </c:pt>
                <c:pt idx="12973">
                  <c:v>45087.966989039349</c:v>
                </c:pt>
                <c:pt idx="12974">
                  <c:v>45088.035660069443</c:v>
                </c:pt>
                <c:pt idx="12975">
                  <c:v>45088.104330706017</c:v>
                </c:pt>
                <c:pt idx="12976">
                  <c:v>45088.1730015625</c:v>
                </c:pt>
                <c:pt idx="12977">
                  <c:v>45088.241672997683</c:v>
                </c:pt>
                <c:pt idx="12978">
                  <c:v>45088.310344745369</c:v>
                </c:pt>
                <c:pt idx="12979">
                  <c:v>45088.379016712963</c:v>
                </c:pt>
                <c:pt idx="12980">
                  <c:v>45088.447688078704</c:v>
                </c:pt>
                <c:pt idx="12981">
                  <c:v>45088.516359039349</c:v>
                </c:pt>
                <c:pt idx="12982">
                  <c:v>45088.585029907408</c:v>
                </c:pt>
                <c:pt idx="12983">
                  <c:v>45088.653700763891</c:v>
                </c:pt>
                <c:pt idx="12984">
                  <c:v>45088.722371620373</c:v>
                </c:pt>
                <c:pt idx="12985">
                  <c:v>45088.791042187499</c:v>
                </c:pt>
                <c:pt idx="12986">
                  <c:v>45088.859713599537</c:v>
                </c:pt>
                <c:pt idx="12987">
                  <c:v>45088.928384884261</c:v>
                </c:pt>
                <c:pt idx="12988">
                  <c:v>45088.997056018517</c:v>
                </c:pt>
                <c:pt idx="12989">
                  <c:v>45089.065727002315</c:v>
                </c:pt>
                <c:pt idx="12990">
                  <c:v>45089.134397407404</c:v>
                </c:pt>
                <c:pt idx="12991">
                  <c:v>45089.203068391202</c:v>
                </c:pt>
                <c:pt idx="12992">
                  <c:v>45089.271739837961</c:v>
                </c:pt>
                <c:pt idx="12993">
                  <c:v>45089.340411828707</c:v>
                </c:pt>
                <c:pt idx="12994">
                  <c:v>45089.409083402781</c:v>
                </c:pt>
                <c:pt idx="12995">
                  <c:v>45089.477754513886</c:v>
                </c:pt>
                <c:pt idx="12996">
                  <c:v>45089.546425300927</c:v>
                </c:pt>
                <c:pt idx="12997">
                  <c:v>45089.615096006943</c:v>
                </c:pt>
                <c:pt idx="12998">
                  <c:v>45089.683766759263</c:v>
                </c:pt>
                <c:pt idx="12999">
                  <c:v>45089.752437326388</c:v>
                </c:pt>
                <c:pt idx="13000">
                  <c:v>45089.821108252312</c:v>
                </c:pt>
                <c:pt idx="13001">
                  <c:v>45089.889779699071</c:v>
                </c:pt>
                <c:pt idx="13002">
                  <c:v>45089.958450740742</c:v>
                </c:pt>
                <c:pt idx="13003">
                  <c:v>45090.027121666666</c:v>
                </c:pt>
                <c:pt idx="13004">
                  <c:v>45090.095792291664</c:v>
                </c:pt>
                <c:pt idx="13005">
                  <c:v>45090.16446295139</c:v>
                </c:pt>
                <c:pt idx="13006">
                  <c:v>45090.233134212962</c:v>
                </c:pt>
                <c:pt idx="13007">
                  <c:v>45090.301805740739</c:v>
                </c:pt>
                <c:pt idx="13008">
                  <c:v>45090.370477627315</c:v>
                </c:pt>
                <c:pt idx="13009">
                  <c:v>45090.439148923608</c:v>
                </c:pt>
                <c:pt idx="13010">
                  <c:v>45090.507819814811</c:v>
                </c:pt>
                <c:pt idx="13011">
                  <c:v>45090.576490601852</c:v>
                </c:pt>
                <c:pt idx="13012">
                  <c:v>45090.645161319444</c:v>
                </c:pt>
                <c:pt idx="13013">
                  <c:v>45090.713832094909</c:v>
                </c:pt>
                <c:pt idx="13014">
                  <c:v>45090.782502534719</c:v>
                </c:pt>
                <c:pt idx="13015">
                  <c:v>45090.851173773146</c:v>
                </c:pt>
                <c:pt idx="13016">
                  <c:v>45090.919844999997</c:v>
                </c:pt>
                <c:pt idx="13017">
                  <c:v>45090.988516018515</c:v>
                </c:pt>
                <c:pt idx="13018">
                  <c:v>45091.057186956015</c:v>
                </c:pt>
                <c:pt idx="13019">
                  <c:v>45091.125857280094</c:v>
                </c:pt>
                <c:pt idx="13020">
                  <c:v>45091.194528125001</c:v>
                </c:pt>
                <c:pt idx="13021">
                  <c:v>45091.263199490742</c:v>
                </c:pt>
                <c:pt idx="13022">
                  <c:v>45091.331871354167</c:v>
                </c:pt>
                <c:pt idx="13023">
                  <c:v>45091.400542974538</c:v>
                </c:pt>
                <c:pt idx="13024">
                  <c:v>45091.469214062497</c:v>
                </c:pt>
                <c:pt idx="13025">
                  <c:v>45091.537884791665</c:v>
                </c:pt>
                <c:pt idx="13026">
                  <c:v>45091.606555416663</c:v>
                </c:pt>
                <c:pt idx="13027">
                  <c:v>45091.675226087966</c:v>
                </c:pt>
                <c:pt idx="13028">
                  <c:v>45091.743896631946</c:v>
                </c:pt>
                <c:pt idx="13029">
                  <c:v>45091.812567326386</c:v>
                </c:pt>
                <c:pt idx="13030">
                  <c:v>45091.881238692127</c:v>
                </c:pt>
                <c:pt idx="13031">
                  <c:v>45091.949909699077</c:v>
                </c:pt>
                <c:pt idx="13032">
                  <c:v>45092.018580567128</c:v>
                </c:pt>
                <c:pt idx="13033">
                  <c:v>45092.087251192126</c:v>
                </c:pt>
                <c:pt idx="13034">
                  <c:v>45092.155921631944</c:v>
                </c:pt>
                <c:pt idx="13035">
                  <c:v>45092.224592685183</c:v>
                </c:pt>
                <c:pt idx="13036">
                  <c:v>45092.29326402778</c:v>
                </c:pt>
                <c:pt idx="13037">
                  <c:v>45092.361935833331</c:v>
                </c:pt>
                <c:pt idx="13038">
                  <c:v>45092.430607048613</c:v>
                </c:pt>
                <c:pt idx="13039">
                  <c:v>45092.499277881943</c:v>
                </c:pt>
                <c:pt idx="13040">
                  <c:v>45092.567948553238</c:v>
                </c:pt>
                <c:pt idx="13041">
                  <c:v>45092.636619143515</c:v>
                </c:pt>
                <c:pt idx="13042">
                  <c:v>45092.705289803242</c:v>
                </c:pt>
                <c:pt idx="13043">
                  <c:v>45092.773960150465</c:v>
                </c:pt>
                <c:pt idx="13044">
                  <c:v>45092.842631203705</c:v>
                </c:pt>
                <c:pt idx="13045">
                  <c:v>45092.911302384258</c:v>
                </c:pt>
                <c:pt idx="13046">
                  <c:v>45092.979973263886</c:v>
                </c:pt>
                <c:pt idx="13047">
                  <c:v>45093.0486441088</c:v>
                </c:pt>
                <c:pt idx="13048">
                  <c:v>45093.117314374998</c:v>
                </c:pt>
                <c:pt idx="13049">
                  <c:v>45093.18598509259</c:v>
                </c:pt>
                <c:pt idx="13050">
                  <c:v>45093.254656365738</c:v>
                </c:pt>
                <c:pt idx="13051">
                  <c:v>45093.323328055558</c:v>
                </c:pt>
                <c:pt idx="13052">
                  <c:v>45093.391999687497</c:v>
                </c:pt>
                <c:pt idx="13053">
                  <c:v>45093.460670752313</c:v>
                </c:pt>
                <c:pt idx="13054">
                  <c:v>45093.529341423608</c:v>
                </c:pt>
                <c:pt idx="13055">
                  <c:v>45093.59801199074</c:v>
                </c:pt>
                <c:pt idx="13056">
                  <c:v>45093.666682604169</c:v>
                </c:pt>
                <c:pt idx="13057">
                  <c:v>45093.735353136573</c:v>
                </c:pt>
                <c:pt idx="13058">
                  <c:v>45093.804023599536</c:v>
                </c:pt>
                <c:pt idx="13059">
                  <c:v>45093.872694872683</c:v>
                </c:pt>
                <c:pt idx="13060">
                  <c:v>45093.941365844905</c:v>
                </c:pt>
                <c:pt idx="13061">
                  <c:v>45094.010036666667</c:v>
                </c:pt>
                <c:pt idx="13062">
                  <c:v>45094.078707303241</c:v>
                </c:pt>
                <c:pt idx="13063">
                  <c:v>45094.147377534726</c:v>
                </c:pt>
                <c:pt idx="13064">
                  <c:v>45094.216048402777</c:v>
                </c:pt>
                <c:pt idx="13065">
                  <c:v>45094.284719606483</c:v>
                </c:pt>
                <c:pt idx="13066">
                  <c:v>45094.353391331017</c:v>
                </c:pt>
                <c:pt idx="13067">
                  <c:v>45094.422062500002</c:v>
                </c:pt>
                <c:pt idx="13068">
                  <c:v>45094.490733287035</c:v>
                </c:pt>
                <c:pt idx="13069">
                  <c:v>45094.559403842592</c:v>
                </c:pt>
                <c:pt idx="13070">
                  <c:v>45094.62807431713</c:v>
                </c:pt>
                <c:pt idx="13071">
                  <c:v>45094.69674486111</c:v>
                </c:pt>
                <c:pt idx="13072">
                  <c:v>45094.765415127316</c:v>
                </c:pt>
                <c:pt idx="13073">
                  <c:v>45094.834085995368</c:v>
                </c:pt>
                <c:pt idx="13074">
                  <c:v>45094.902757141201</c:v>
                </c:pt>
                <c:pt idx="13075">
                  <c:v>45094.971427916666</c:v>
                </c:pt>
                <c:pt idx="13076">
                  <c:v>45095.040098622689</c:v>
                </c:pt>
                <c:pt idx="13077">
                  <c:v>45095.108768888887</c:v>
                </c:pt>
                <c:pt idx="13078">
                  <c:v>45095.17743945602</c:v>
                </c:pt>
                <c:pt idx="13079">
                  <c:v>45095.246110590277</c:v>
                </c:pt>
                <c:pt idx="13080">
                  <c:v>45095.314782083333</c:v>
                </c:pt>
                <c:pt idx="13081">
                  <c:v>45095.383453692128</c:v>
                </c:pt>
                <c:pt idx="13082">
                  <c:v>45095.452124722222</c:v>
                </c:pt>
                <c:pt idx="13083">
                  <c:v>45095.52079534722</c:v>
                </c:pt>
                <c:pt idx="13084">
                  <c:v>45095.589465868055</c:v>
                </c:pt>
                <c:pt idx="13085">
                  <c:v>45095.65813640046</c:v>
                </c:pt>
                <c:pt idx="13086">
                  <c:v>45095.726806909719</c:v>
                </c:pt>
                <c:pt idx="13087">
                  <c:v>45095.795477187501</c:v>
                </c:pt>
                <c:pt idx="13088">
                  <c:v>45095.864148310182</c:v>
                </c:pt>
                <c:pt idx="13089">
                  <c:v>45095.932819247682</c:v>
                </c:pt>
                <c:pt idx="13090">
                  <c:v>45096.001490046299</c:v>
                </c:pt>
                <c:pt idx="13091">
                  <c:v>45096.070160682873</c:v>
                </c:pt>
                <c:pt idx="13092">
                  <c:v>45096.138830763892</c:v>
                </c:pt>
                <c:pt idx="13093">
                  <c:v>45096.207501458332</c:v>
                </c:pt>
                <c:pt idx="13094">
                  <c:v>45096.276172569444</c:v>
                </c:pt>
                <c:pt idx="13095">
                  <c:v>45096.344844236111</c:v>
                </c:pt>
                <c:pt idx="13096">
                  <c:v>45096.413515416665</c:v>
                </c:pt>
                <c:pt idx="13097">
                  <c:v>45096.482186168978</c:v>
                </c:pt>
                <c:pt idx="13098">
                  <c:v>45096.550856631948</c:v>
                </c:pt>
                <c:pt idx="13099">
                  <c:v>45096.619527013892</c:v>
                </c:pt>
                <c:pt idx="13100">
                  <c:v>45096.688197442127</c:v>
                </c:pt>
                <c:pt idx="13101">
                  <c:v>45096.75686765046</c:v>
                </c:pt>
                <c:pt idx="13102">
                  <c:v>45096.825538321762</c:v>
                </c:pt>
                <c:pt idx="13103">
                  <c:v>45096.894209444443</c:v>
                </c:pt>
                <c:pt idx="13104">
                  <c:v>45096.96288013889</c:v>
                </c:pt>
                <c:pt idx="13105">
                  <c:v>45097.031550740743</c:v>
                </c:pt>
                <c:pt idx="13106">
                  <c:v>45097.100220995373</c:v>
                </c:pt>
                <c:pt idx="13107">
                  <c:v>45097.168891400463</c:v>
                </c:pt>
                <c:pt idx="13108">
                  <c:v>45097.23756238426</c:v>
                </c:pt>
                <c:pt idx="13109">
                  <c:v>45097.306233645832</c:v>
                </c:pt>
                <c:pt idx="13110">
                  <c:v>45097.374905208337</c:v>
                </c:pt>
                <c:pt idx="13111">
                  <c:v>45097.443576180558</c:v>
                </c:pt>
                <c:pt idx="13112">
                  <c:v>45097.512246736114</c:v>
                </c:pt>
                <c:pt idx="13113">
                  <c:v>45097.580917199077</c:v>
                </c:pt>
                <c:pt idx="13114">
                  <c:v>45097.649587627318</c:v>
                </c:pt>
                <c:pt idx="13115">
                  <c:v>45097.718258078705</c:v>
                </c:pt>
                <c:pt idx="13116">
                  <c:v>45097.786928217596</c:v>
                </c:pt>
                <c:pt idx="13117">
                  <c:v>45097.855599166665</c:v>
                </c:pt>
                <c:pt idx="13118">
                  <c:v>45097.924270069445</c:v>
                </c:pt>
                <c:pt idx="13119">
                  <c:v>45097.992940775461</c:v>
                </c:pt>
                <c:pt idx="13120">
                  <c:v>45098.061611377314</c:v>
                </c:pt>
                <c:pt idx="13121">
                  <c:v>45098.130281365738</c:v>
                </c:pt>
                <c:pt idx="13122">
                  <c:v>45098.198951921295</c:v>
                </c:pt>
                <c:pt idx="13123">
                  <c:v>45098.267622962965</c:v>
                </c:pt>
                <c:pt idx="13124">
                  <c:v>45098.336294537039</c:v>
                </c:pt>
                <c:pt idx="13125">
                  <c:v>45098.40496576389</c:v>
                </c:pt>
                <c:pt idx="13126">
                  <c:v>45098.473636493058</c:v>
                </c:pt>
                <c:pt idx="13127">
                  <c:v>45098.542306898147</c:v>
                </c:pt>
                <c:pt idx="13128">
                  <c:v>45098.610977187498</c:v>
                </c:pt>
                <c:pt idx="13129">
                  <c:v>45098.679647534722</c:v>
                </c:pt>
                <c:pt idx="13130">
                  <c:v>45098.748317708334</c:v>
                </c:pt>
                <c:pt idx="13131">
                  <c:v>45098.81698815972</c:v>
                </c:pt>
                <c:pt idx="13132">
                  <c:v>45098.88565921296</c:v>
                </c:pt>
                <c:pt idx="13133">
                  <c:v>45098.95432986111</c:v>
                </c:pt>
                <c:pt idx="13134">
                  <c:v>45099.023000393521</c:v>
                </c:pt>
                <c:pt idx="13135">
                  <c:v>45099.091670648151</c:v>
                </c:pt>
                <c:pt idx="13136">
                  <c:v>45099.160340833332</c:v>
                </c:pt>
                <c:pt idx="13137">
                  <c:v>45099.229011631942</c:v>
                </c:pt>
                <c:pt idx="13138">
                  <c:v>45099.297682685188</c:v>
                </c:pt>
                <c:pt idx="13139">
                  <c:v>45099.366354166668</c:v>
                </c:pt>
                <c:pt idx="13140">
                  <c:v>45099.435025057872</c:v>
                </c:pt>
                <c:pt idx="13141">
                  <c:v>45099.503695555555</c:v>
                </c:pt>
                <c:pt idx="13142">
                  <c:v>45099.572365914355</c:v>
                </c:pt>
                <c:pt idx="13143">
                  <c:v>45099.641036203706</c:v>
                </c:pt>
                <c:pt idx="13144">
                  <c:v>45099.709706562498</c:v>
                </c:pt>
                <c:pt idx="13145">
                  <c:v>45099.778376585651</c:v>
                </c:pt>
                <c:pt idx="13146">
                  <c:v>45099.847047361109</c:v>
                </c:pt>
                <c:pt idx="13147">
                  <c:v>45099.915718194447</c:v>
                </c:pt>
                <c:pt idx="13148">
                  <c:v>45099.984388784724</c:v>
                </c:pt>
                <c:pt idx="13149">
                  <c:v>45100.053059305559</c:v>
                </c:pt>
                <c:pt idx="13150">
                  <c:v>45100.121729236111</c:v>
                </c:pt>
                <c:pt idx="13151">
                  <c:v>45100.1903996412</c:v>
                </c:pt>
                <c:pt idx="13152">
                  <c:v>45100.259070601853</c:v>
                </c:pt>
                <c:pt idx="13153">
                  <c:v>45100.327742013891</c:v>
                </c:pt>
                <c:pt idx="13154">
                  <c:v>45100.396413275463</c:v>
                </c:pt>
                <c:pt idx="13155">
                  <c:v>45100.465083981479</c:v>
                </c:pt>
                <c:pt idx="13156">
                  <c:v>45100.533754317126</c:v>
                </c:pt>
                <c:pt idx="13157">
                  <c:v>45100.602424537035</c:v>
                </c:pt>
                <c:pt idx="13158">
                  <c:v>45100.671094814817</c:v>
                </c:pt>
                <c:pt idx="13159">
                  <c:v>45100.739764976854</c:v>
                </c:pt>
                <c:pt idx="13160">
                  <c:v>45100.808435185187</c:v>
                </c:pt>
                <c:pt idx="13161">
                  <c:v>45100.877106134256</c:v>
                </c:pt>
                <c:pt idx="13162">
                  <c:v>45100.945776759261</c:v>
                </c:pt>
                <c:pt idx="13163">
                  <c:v>45101.0144472338</c:v>
                </c:pt>
                <c:pt idx="13164">
                  <c:v>45101.083117488422</c:v>
                </c:pt>
                <c:pt idx="13165">
                  <c:v>45101.151787453702</c:v>
                </c:pt>
                <c:pt idx="13166">
                  <c:v>45101.220458043979</c:v>
                </c:pt>
                <c:pt idx="13167">
                  <c:v>45101.289128923614</c:v>
                </c:pt>
                <c:pt idx="13168">
                  <c:v>45101.357800324076</c:v>
                </c:pt>
                <c:pt idx="13169">
                  <c:v>45101.426471134262</c:v>
                </c:pt>
                <c:pt idx="13170">
                  <c:v>45101.495141562496</c:v>
                </c:pt>
                <c:pt idx="13171">
                  <c:v>45101.563811805558</c:v>
                </c:pt>
                <c:pt idx="13172">
                  <c:v>45101.632481967594</c:v>
                </c:pt>
                <c:pt idx="13173">
                  <c:v>45101.701152199072</c:v>
                </c:pt>
                <c:pt idx="13174">
                  <c:v>45101.769822118054</c:v>
                </c:pt>
                <c:pt idx="13175">
                  <c:v>45101.838492708332</c:v>
                </c:pt>
                <c:pt idx="13176">
                  <c:v>45101.907163495373</c:v>
                </c:pt>
                <c:pt idx="13177">
                  <c:v>45101.975833946759</c:v>
                </c:pt>
                <c:pt idx="13178">
                  <c:v>45102.044504351848</c:v>
                </c:pt>
                <c:pt idx="13179">
                  <c:v>45102.11317423611</c:v>
                </c:pt>
                <c:pt idx="13180">
                  <c:v>45102.181844513892</c:v>
                </c:pt>
                <c:pt idx="13181">
                  <c:v>45102.250515335647</c:v>
                </c:pt>
                <c:pt idx="13182">
                  <c:v>45102.319186550929</c:v>
                </c:pt>
                <c:pt idx="13183">
                  <c:v>45102.3878578125</c:v>
                </c:pt>
                <c:pt idx="13184">
                  <c:v>45102.456528483795</c:v>
                </c:pt>
                <c:pt idx="13185">
                  <c:v>45102.525198750001</c:v>
                </c:pt>
                <c:pt idx="13186">
                  <c:v>45102.593868923614</c:v>
                </c:pt>
                <c:pt idx="13187">
                  <c:v>45102.662539120371</c:v>
                </c:pt>
                <c:pt idx="13188">
                  <c:v>45102.731209270831</c:v>
                </c:pt>
                <c:pt idx="13189">
                  <c:v>45102.799879270831</c:v>
                </c:pt>
                <c:pt idx="13190">
                  <c:v>45102.868550081017</c:v>
                </c:pt>
                <c:pt idx="13191">
                  <c:v>45102.937220659725</c:v>
                </c:pt>
                <c:pt idx="13192">
                  <c:v>45103.005891099536</c:v>
                </c:pt>
                <c:pt idx="13193">
                  <c:v>45103.074561354166</c:v>
                </c:pt>
                <c:pt idx="13194">
                  <c:v>45103.143231134258</c:v>
                </c:pt>
                <c:pt idx="13195">
                  <c:v>45103.211901527779</c:v>
                </c:pt>
                <c:pt idx="13196">
                  <c:v>45103.280572303243</c:v>
                </c:pt>
                <c:pt idx="13197">
                  <c:v>45103.349243622688</c:v>
                </c:pt>
                <c:pt idx="13198">
                  <c:v>45103.417914409722</c:v>
                </c:pt>
                <c:pt idx="13199">
                  <c:v>45103.486584803242</c:v>
                </c:pt>
                <c:pt idx="13200">
                  <c:v>45103.555254930558</c:v>
                </c:pt>
                <c:pt idx="13201">
                  <c:v>45103.623924976855</c:v>
                </c:pt>
                <c:pt idx="13202">
                  <c:v>45103.692595081018</c:v>
                </c:pt>
                <c:pt idx="13203">
                  <c:v>45103.761264930552</c:v>
                </c:pt>
                <c:pt idx="13204">
                  <c:v>45103.829935324073</c:v>
                </c:pt>
                <c:pt idx="13205">
                  <c:v>45103.898606076385</c:v>
                </c:pt>
                <c:pt idx="13206">
                  <c:v>45103.967276423609</c:v>
                </c:pt>
                <c:pt idx="13207">
                  <c:v>45104.03594671296</c:v>
                </c:pt>
                <c:pt idx="13208">
                  <c:v>45104.104616585646</c:v>
                </c:pt>
                <c:pt idx="13209">
                  <c:v>45104.173286689816</c:v>
                </c:pt>
                <c:pt idx="13210">
                  <c:v>45104.241957372687</c:v>
                </c:pt>
                <c:pt idx="13211">
                  <c:v>45104.31062837963</c:v>
                </c:pt>
                <c:pt idx="13212">
                  <c:v>45104.379299594904</c:v>
                </c:pt>
                <c:pt idx="13213">
                  <c:v>45104.447970208334</c:v>
                </c:pt>
                <c:pt idx="13214">
                  <c:v>45104.516640416667</c:v>
                </c:pt>
                <c:pt idx="13215">
                  <c:v>45104.585310543982</c:v>
                </c:pt>
                <c:pt idx="13216">
                  <c:v>45104.653980636576</c:v>
                </c:pt>
                <c:pt idx="13217">
                  <c:v>45104.722650752316</c:v>
                </c:pt>
                <c:pt idx="13218">
                  <c:v>45104.791320567128</c:v>
                </c:pt>
                <c:pt idx="13219">
                  <c:v>45104.859991226855</c:v>
                </c:pt>
                <c:pt idx="13220">
                  <c:v>45104.928661770835</c:v>
                </c:pt>
                <c:pt idx="13221">
                  <c:v>45104.99733215278</c:v>
                </c:pt>
                <c:pt idx="13222">
                  <c:v>45105.066002395833</c:v>
                </c:pt>
                <c:pt idx="13223">
                  <c:v>45105.134672048611</c:v>
                </c:pt>
                <c:pt idx="13224">
                  <c:v>45105.203342280096</c:v>
                </c:pt>
                <c:pt idx="13225">
                  <c:v>45105.272012986112</c:v>
                </c:pt>
                <c:pt idx="13226">
                  <c:v>45105.340684224539</c:v>
                </c:pt>
                <c:pt idx="13227">
                  <c:v>45105.409355046293</c:v>
                </c:pt>
                <c:pt idx="13228">
                  <c:v>45105.478025416669</c:v>
                </c:pt>
                <c:pt idx="13229">
                  <c:v>45105.546695462966</c:v>
                </c:pt>
                <c:pt idx="13230">
                  <c:v>45105.61536541667</c:v>
                </c:pt>
                <c:pt idx="13231">
                  <c:v>45105.684035428239</c:v>
                </c:pt>
                <c:pt idx="13232">
                  <c:v>45105.752705243052</c:v>
                </c:pt>
                <c:pt idx="13233">
                  <c:v>45105.821375416665</c:v>
                </c:pt>
                <c:pt idx="13234">
                  <c:v>45105.890046122688</c:v>
                </c:pt>
                <c:pt idx="13235">
                  <c:v>45105.958716423615</c:v>
                </c:pt>
                <c:pt idx="13236">
                  <c:v>45106.027386608795</c:v>
                </c:pt>
                <c:pt idx="13237">
                  <c:v>45106.096056481481</c:v>
                </c:pt>
                <c:pt idx="13238">
                  <c:v>45106.164726400464</c:v>
                </c:pt>
                <c:pt idx="13239">
                  <c:v>45106.2333969213</c:v>
                </c:pt>
                <c:pt idx="13240">
                  <c:v>45106.302067708333</c:v>
                </c:pt>
                <c:pt idx="13241">
                  <c:v>45106.37073884259</c:v>
                </c:pt>
                <c:pt idx="13242">
                  <c:v>45106.439409398146</c:v>
                </c:pt>
                <c:pt idx="13243">
                  <c:v>45106.508079548614</c:v>
                </c:pt>
                <c:pt idx="13244">
                  <c:v>45106.576749594904</c:v>
                </c:pt>
                <c:pt idx="13245">
                  <c:v>45106.64541957176</c:v>
                </c:pt>
                <c:pt idx="13246">
                  <c:v>45106.714089606481</c:v>
                </c:pt>
                <c:pt idx="13247">
                  <c:v>45106.782759305555</c:v>
                </c:pt>
                <c:pt idx="13248">
                  <c:v>45106.85142979167</c:v>
                </c:pt>
                <c:pt idx="13249">
                  <c:v>45106.920100289353</c:v>
                </c:pt>
                <c:pt idx="13250">
                  <c:v>45106.988770567128</c:v>
                </c:pt>
                <c:pt idx="13251">
                  <c:v>45107.057440763892</c:v>
                </c:pt>
                <c:pt idx="13252">
                  <c:v>45107.126110335645</c:v>
                </c:pt>
                <c:pt idx="13253">
                  <c:v>45107.194780451391</c:v>
                </c:pt>
                <c:pt idx="13254">
                  <c:v>45107.263451076389</c:v>
                </c:pt>
                <c:pt idx="13255">
                  <c:v>45107.332122199077</c:v>
                </c:pt>
                <c:pt idx="13256">
                  <c:v>45107.400793078705</c:v>
                </c:pt>
                <c:pt idx="13257">
                  <c:v>45107.469463425929</c:v>
                </c:pt>
                <c:pt idx="13258">
                  <c:v>45107.538133425929</c:v>
                </c:pt>
                <c:pt idx="13259">
                  <c:v>45107.606803298608</c:v>
                </c:pt>
                <c:pt idx="13260">
                  <c:v>45107.675473240743</c:v>
                </c:pt>
                <c:pt idx="13261">
                  <c:v>45107.744143043979</c:v>
                </c:pt>
                <c:pt idx="13262">
                  <c:v>45107.812812997683</c:v>
                </c:pt>
                <c:pt idx="13263">
                  <c:v>45107.881483634257</c:v>
                </c:pt>
                <c:pt idx="13264">
                  <c:v>45107.950153912039</c:v>
                </c:pt>
                <c:pt idx="13265">
                  <c:v>45108.018824027778</c:v>
                </c:pt>
                <c:pt idx="13266">
                  <c:v>45108.087493923609</c:v>
                </c:pt>
                <c:pt idx="13267">
                  <c:v>45108.156163622683</c:v>
                </c:pt>
                <c:pt idx="13268">
                  <c:v>45108.224833946762</c:v>
                </c:pt>
                <c:pt idx="13269">
                  <c:v>45108.293504548608</c:v>
                </c:pt>
                <c:pt idx="13270">
                  <c:v>45108.362175613423</c:v>
                </c:pt>
                <c:pt idx="13271">
                  <c:v>45108.430846099538</c:v>
                </c:pt>
                <c:pt idx="13272">
                  <c:v>45108.499516203701</c:v>
                </c:pt>
                <c:pt idx="13273">
                  <c:v>45108.56818613426</c:v>
                </c:pt>
                <c:pt idx="13274">
                  <c:v>45108.63685599537</c:v>
                </c:pt>
                <c:pt idx="13275">
                  <c:v>45108.705525914353</c:v>
                </c:pt>
                <c:pt idx="13276">
                  <c:v>45108.774195532409</c:v>
                </c:pt>
                <c:pt idx="13277">
                  <c:v>45108.842865856481</c:v>
                </c:pt>
                <c:pt idx="13278">
                  <c:v>45108.911536296298</c:v>
                </c:pt>
                <c:pt idx="13279">
                  <c:v>45108.980206458335</c:v>
                </c:pt>
                <c:pt idx="13280">
                  <c:v>45109.048876562498</c:v>
                </c:pt>
                <c:pt idx="13281">
                  <c:v>45109.117546099536</c:v>
                </c:pt>
                <c:pt idx="13282">
                  <c:v>45109.186216087961</c:v>
                </c:pt>
                <c:pt idx="13283">
                  <c:v>45109.254886620372</c:v>
                </c:pt>
                <c:pt idx="13284">
                  <c:v>45109.323557581018</c:v>
                </c:pt>
                <c:pt idx="13285">
                  <c:v>45109.392228495373</c:v>
                </c:pt>
                <c:pt idx="13286">
                  <c:v>45109.460898831021</c:v>
                </c:pt>
                <c:pt idx="13287">
                  <c:v>45109.529568773149</c:v>
                </c:pt>
                <c:pt idx="13288">
                  <c:v>45109.598238611114</c:v>
                </c:pt>
                <c:pt idx="13289">
                  <c:v>45109.666908495368</c:v>
                </c:pt>
                <c:pt idx="13290">
                  <c:v>45109.735578298612</c:v>
                </c:pt>
                <c:pt idx="13291">
                  <c:v>45109.804248032407</c:v>
                </c:pt>
                <c:pt idx="13292">
                  <c:v>45109.872918564812</c:v>
                </c:pt>
                <c:pt idx="13293">
                  <c:v>45109.941588819442</c:v>
                </c:pt>
                <c:pt idx="13294">
                  <c:v>45110.010258912036</c:v>
                </c:pt>
                <c:pt idx="13295">
                  <c:v>45110.078928831019</c:v>
                </c:pt>
                <c:pt idx="13296">
                  <c:v>45110.147598333337</c:v>
                </c:pt>
                <c:pt idx="13297">
                  <c:v>45110.216268472221</c:v>
                </c:pt>
                <c:pt idx="13298">
                  <c:v>45110.284938946759</c:v>
                </c:pt>
                <c:pt idx="13299">
                  <c:v>45110.353609953701</c:v>
                </c:pt>
                <c:pt idx="13300">
                  <c:v>45110.422280405095</c:v>
                </c:pt>
                <c:pt idx="13301">
                  <c:v>45110.490950451385</c:v>
                </c:pt>
                <c:pt idx="13302">
                  <c:v>45110.55962028935</c:v>
                </c:pt>
                <c:pt idx="13303">
                  <c:v>45110.628290034721</c:v>
                </c:pt>
                <c:pt idx="13304">
                  <c:v>45110.69695986111</c:v>
                </c:pt>
                <c:pt idx="13305">
                  <c:v>45110.765629398149</c:v>
                </c:pt>
                <c:pt idx="13306">
                  <c:v>45110.834299548609</c:v>
                </c:pt>
                <c:pt idx="13307">
                  <c:v>45110.902969965275</c:v>
                </c:pt>
                <c:pt idx="13308">
                  <c:v>45110.971640023148</c:v>
                </c:pt>
                <c:pt idx="13309">
                  <c:v>45111.040310011573</c:v>
                </c:pt>
                <c:pt idx="13310">
                  <c:v>45111.108979548611</c:v>
                </c:pt>
                <c:pt idx="13311">
                  <c:v>45111.177649398145</c:v>
                </c:pt>
                <c:pt idx="13312">
                  <c:v>45111.246319814818</c:v>
                </c:pt>
                <c:pt idx="13313">
                  <c:v>45111.314990578707</c:v>
                </c:pt>
                <c:pt idx="13314">
                  <c:v>45111.383661481479</c:v>
                </c:pt>
                <c:pt idx="13315">
                  <c:v>45111.452331793982</c:v>
                </c:pt>
                <c:pt idx="13316">
                  <c:v>45111.521001689813</c:v>
                </c:pt>
                <c:pt idx="13317">
                  <c:v>45111.589671493057</c:v>
                </c:pt>
                <c:pt idx="13318">
                  <c:v>45111.65834130787</c:v>
                </c:pt>
                <c:pt idx="13319">
                  <c:v>45111.727011099538</c:v>
                </c:pt>
                <c:pt idx="13320">
                  <c:v>45111.795680659721</c:v>
                </c:pt>
                <c:pt idx="13321">
                  <c:v>45111.864351053242</c:v>
                </c:pt>
                <c:pt idx="13322">
                  <c:v>45111.93302128472</c:v>
                </c:pt>
                <c:pt idx="13323">
                  <c:v>45112.001691354169</c:v>
                </c:pt>
                <c:pt idx="13324">
                  <c:v>45112.070361273145</c:v>
                </c:pt>
                <c:pt idx="13325">
                  <c:v>45112.139030636572</c:v>
                </c:pt>
                <c:pt idx="13326">
                  <c:v>45112.207700613428</c:v>
                </c:pt>
                <c:pt idx="13327">
                  <c:v>45112.276371006941</c:v>
                </c:pt>
                <c:pt idx="13328">
                  <c:v>45112.345041956018</c:v>
                </c:pt>
                <c:pt idx="13329">
                  <c:v>45112.413712430556</c:v>
                </c:pt>
                <c:pt idx="13330">
                  <c:v>45112.482382465278</c:v>
                </c:pt>
                <c:pt idx="13331">
                  <c:v>45112.551052210649</c:v>
                </c:pt>
                <c:pt idx="13332">
                  <c:v>45112.619721863426</c:v>
                </c:pt>
                <c:pt idx="13333">
                  <c:v>45112.688391585645</c:v>
                </c:pt>
                <c:pt idx="13334">
                  <c:v>45112.757061087963</c:v>
                </c:pt>
                <c:pt idx="13335">
                  <c:v>45112.825731030091</c:v>
                </c:pt>
                <c:pt idx="13336">
                  <c:v>45112.894401435187</c:v>
                </c:pt>
                <c:pt idx="13337">
                  <c:v>45112.963071412036</c:v>
                </c:pt>
                <c:pt idx="13338">
                  <c:v>45113.031741307874</c:v>
                </c:pt>
                <c:pt idx="13339">
                  <c:v>45113.100410844905</c:v>
                </c:pt>
                <c:pt idx="13340">
                  <c:v>45113.169080532411</c:v>
                </c:pt>
                <c:pt idx="13341">
                  <c:v>45113.237750798609</c:v>
                </c:pt>
                <c:pt idx="13342">
                  <c:v>45113.306421354166</c:v>
                </c:pt>
                <c:pt idx="13343">
                  <c:v>45113.375092199072</c:v>
                </c:pt>
                <c:pt idx="13344">
                  <c:v>45113.443762453702</c:v>
                </c:pt>
                <c:pt idx="13345">
                  <c:v>45113.512432291667</c:v>
                </c:pt>
                <c:pt idx="13346">
                  <c:v>45113.581102048614</c:v>
                </c:pt>
                <c:pt idx="13347">
                  <c:v>45113.649771747689</c:v>
                </c:pt>
                <c:pt idx="13348">
                  <c:v>45113.718441493053</c:v>
                </c:pt>
                <c:pt idx="13349">
                  <c:v>45113.787110914353</c:v>
                </c:pt>
                <c:pt idx="13350">
                  <c:v>45113.85578114583</c:v>
                </c:pt>
                <c:pt idx="13351">
                  <c:v>45113.924451331019</c:v>
                </c:pt>
                <c:pt idx="13352">
                  <c:v>45113.993121331019</c:v>
                </c:pt>
                <c:pt idx="13353">
                  <c:v>45114.061791215281</c:v>
                </c:pt>
                <c:pt idx="13354">
                  <c:v>45114.130460497683</c:v>
                </c:pt>
                <c:pt idx="13355">
                  <c:v>45114.199130324072</c:v>
                </c:pt>
                <c:pt idx="13356">
                  <c:v>45114.26780065972</c:v>
                </c:pt>
                <c:pt idx="13357">
                  <c:v>45114.336471516202</c:v>
                </c:pt>
                <c:pt idx="13358">
                  <c:v>45114.405142025462</c:v>
                </c:pt>
                <c:pt idx="13359">
                  <c:v>45114.473812048614</c:v>
                </c:pt>
                <c:pt idx="13360">
                  <c:v>45114.542481736113</c:v>
                </c:pt>
                <c:pt idx="13361">
                  <c:v>45114.611151307872</c:v>
                </c:pt>
                <c:pt idx="13362">
                  <c:v>45114.679820949073</c:v>
                </c:pt>
                <c:pt idx="13363">
                  <c:v>45114.748490405094</c:v>
                </c:pt>
                <c:pt idx="13364">
                  <c:v>45114.817160138889</c:v>
                </c:pt>
                <c:pt idx="13365">
                  <c:v>45114.885830474537</c:v>
                </c:pt>
                <c:pt idx="13366">
                  <c:v>45114.954500416665</c:v>
                </c:pt>
                <c:pt idx="13367">
                  <c:v>45115.023170231485</c:v>
                </c:pt>
                <c:pt idx="13368">
                  <c:v>45115.091839780092</c:v>
                </c:pt>
                <c:pt idx="13369">
                  <c:v>45115.160509247682</c:v>
                </c:pt>
                <c:pt idx="13370">
                  <c:v>45115.2291793287</c:v>
                </c:pt>
                <c:pt idx="13371">
                  <c:v>45115.297849675924</c:v>
                </c:pt>
                <c:pt idx="13372">
                  <c:v>45115.366520439813</c:v>
                </c:pt>
                <c:pt idx="13373">
                  <c:v>45115.435190613425</c:v>
                </c:pt>
                <c:pt idx="13374">
                  <c:v>45115.503860393517</c:v>
                </c:pt>
                <c:pt idx="13375">
                  <c:v>45115.572530046295</c:v>
                </c:pt>
                <c:pt idx="13376">
                  <c:v>45115.641199618054</c:v>
                </c:pt>
                <c:pt idx="13377">
                  <c:v>45115.709869259263</c:v>
                </c:pt>
                <c:pt idx="13378">
                  <c:v>45115.778538564817</c:v>
                </c:pt>
                <c:pt idx="13379">
                  <c:v>45115.847208634259</c:v>
                </c:pt>
                <c:pt idx="13380">
                  <c:v>45115.915878761574</c:v>
                </c:pt>
                <c:pt idx="13381">
                  <c:v>45115.98454863426</c:v>
                </c:pt>
                <c:pt idx="13382">
                  <c:v>45116.053218437497</c:v>
                </c:pt>
                <c:pt idx="13383">
                  <c:v>45116.121887650464</c:v>
                </c:pt>
                <c:pt idx="13384">
                  <c:v>45116.190557361107</c:v>
                </c:pt>
                <c:pt idx="13385">
                  <c:v>45116.259227592593</c:v>
                </c:pt>
                <c:pt idx="13386">
                  <c:v>45116.327898298608</c:v>
                </c:pt>
                <c:pt idx="13387">
                  <c:v>45116.396568854165</c:v>
                </c:pt>
                <c:pt idx="13388">
                  <c:v>45116.465238842589</c:v>
                </c:pt>
                <c:pt idx="13389">
                  <c:v>45116.533908472222</c:v>
                </c:pt>
                <c:pt idx="13390">
                  <c:v>45116.60257797454</c:v>
                </c:pt>
                <c:pt idx="13391">
                  <c:v>45116.671247546299</c:v>
                </c:pt>
                <c:pt idx="13392">
                  <c:v>45116.739917002313</c:v>
                </c:pt>
                <c:pt idx="13393">
                  <c:v>45116.808586493054</c:v>
                </c:pt>
                <c:pt idx="13394">
                  <c:v>45116.877256736108</c:v>
                </c:pt>
                <c:pt idx="13395">
                  <c:v>45116.945926643515</c:v>
                </c:pt>
                <c:pt idx="13396">
                  <c:v>45117.014596412038</c:v>
                </c:pt>
                <c:pt idx="13397">
                  <c:v>45117.083265960646</c:v>
                </c:pt>
                <c:pt idx="13398">
                  <c:v>45117.151935208334</c:v>
                </c:pt>
                <c:pt idx="13399">
                  <c:v>45117.22060508102</c:v>
                </c:pt>
                <c:pt idx="13400">
                  <c:v>45117.289275266201</c:v>
                </c:pt>
                <c:pt idx="13401">
                  <c:v>45117.357945949072</c:v>
                </c:pt>
                <c:pt idx="13402">
                  <c:v>45117.426616053242</c:v>
                </c:pt>
                <c:pt idx="13403">
                  <c:v>45117.495285775462</c:v>
                </c:pt>
                <c:pt idx="13404">
                  <c:v>45117.5639553125</c:v>
                </c:pt>
                <c:pt idx="13405">
                  <c:v>45117.632624756945</c:v>
                </c:pt>
                <c:pt idx="13406">
                  <c:v>45117.701294270832</c:v>
                </c:pt>
                <c:pt idx="13407">
                  <c:v>45117.769963495368</c:v>
                </c:pt>
                <c:pt idx="13408">
                  <c:v>45117.83863337963</c:v>
                </c:pt>
                <c:pt idx="13409">
                  <c:v>45117.907303460648</c:v>
                </c:pt>
                <c:pt idx="13410">
                  <c:v>45117.975973206019</c:v>
                </c:pt>
                <c:pt idx="13411">
                  <c:v>45118.044642893517</c:v>
                </c:pt>
                <c:pt idx="13412">
                  <c:v>45118.113312083333</c:v>
                </c:pt>
                <c:pt idx="13413">
                  <c:v>45118.181981643516</c:v>
                </c:pt>
                <c:pt idx="13414">
                  <c:v>45118.250651770832</c:v>
                </c:pt>
                <c:pt idx="13415">
                  <c:v>45118.319322280091</c:v>
                </c:pt>
                <c:pt idx="13416">
                  <c:v>45118.387992824071</c:v>
                </c:pt>
                <c:pt idx="13417">
                  <c:v>45118.456662800927</c:v>
                </c:pt>
                <c:pt idx="13418">
                  <c:v>45118.52533236111</c:v>
                </c:pt>
                <c:pt idx="13419">
                  <c:v>45118.5940018287</c:v>
                </c:pt>
                <c:pt idx="13420">
                  <c:v>45118.662671319442</c:v>
                </c:pt>
                <c:pt idx="13421">
                  <c:v>45118.73134175926</c:v>
                </c:pt>
                <c:pt idx="13422">
                  <c:v>45118.800012685184</c:v>
                </c:pt>
                <c:pt idx="13423">
                  <c:v>45118.868684432869</c:v>
                </c:pt>
                <c:pt idx="13424">
                  <c:v>45118.937355960647</c:v>
                </c:pt>
                <c:pt idx="13425">
                  <c:v>45119.006027337964</c:v>
                </c:pt>
                <c:pt idx="13426">
                  <c:v>45119.074698530094</c:v>
                </c:pt>
                <c:pt idx="13427">
                  <c:v>45119.143369247686</c:v>
                </c:pt>
                <c:pt idx="13428">
                  <c:v>45119.212040578706</c:v>
                </c:pt>
                <c:pt idx="13429">
                  <c:v>45119.28071230324</c:v>
                </c:pt>
                <c:pt idx="13430">
                  <c:v>45119.349384560184</c:v>
                </c:pt>
                <c:pt idx="13431">
                  <c:v>45119.418056296294</c:v>
                </c:pt>
                <c:pt idx="13432">
                  <c:v>45119.486727627314</c:v>
                </c:pt>
                <c:pt idx="13433">
                  <c:v>45119.55539869213</c:v>
                </c:pt>
                <c:pt idx="13434">
                  <c:v>45119.624069687503</c:v>
                </c:pt>
                <c:pt idx="13435">
                  <c:v>45119.692740729166</c:v>
                </c:pt>
                <c:pt idx="13436">
                  <c:v>45119.761411527776</c:v>
                </c:pt>
                <c:pt idx="13437">
                  <c:v>45119.830082870372</c:v>
                </c:pt>
                <c:pt idx="13438">
                  <c:v>45119.898754560185</c:v>
                </c:pt>
                <c:pt idx="13439">
                  <c:v>45119.967425856485</c:v>
                </c:pt>
                <c:pt idx="13440">
                  <c:v>45120.036097083335</c:v>
                </c:pt>
                <c:pt idx="13441">
                  <c:v>45120.10476790509</c:v>
                </c:pt>
                <c:pt idx="13442">
                  <c:v>45120.173438958336</c:v>
                </c:pt>
                <c:pt idx="13443">
                  <c:v>45120.242110590276</c:v>
                </c:pt>
                <c:pt idx="13444">
                  <c:v>45120.310782534725</c:v>
                </c:pt>
                <c:pt idx="13445">
                  <c:v>45120.379454699076</c:v>
                </c:pt>
                <c:pt idx="13446">
                  <c:v>45120.448126261574</c:v>
                </c:pt>
                <c:pt idx="13447">
                  <c:v>45120.516797418983</c:v>
                </c:pt>
                <c:pt idx="13448">
                  <c:v>45120.585468483798</c:v>
                </c:pt>
                <c:pt idx="13449">
                  <c:v>45120.654139537037</c:v>
                </c:pt>
                <c:pt idx="13450">
                  <c:v>45120.722810601852</c:v>
                </c:pt>
                <c:pt idx="13451">
                  <c:v>45120.791481365741</c:v>
                </c:pt>
                <c:pt idx="13452">
                  <c:v>45120.860152974536</c:v>
                </c:pt>
                <c:pt idx="13453">
                  <c:v>45120.928824467592</c:v>
                </c:pt>
                <c:pt idx="13454">
                  <c:v>45120.997495798612</c:v>
                </c:pt>
                <c:pt idx="13455">
                  <c:v>45121.066166990742</c:v>
                </c:pt>
                <c:pt idx="13456">
                  <c:v>45121.134837592595</c:v>
                </c:pt>
                <c:pt idx="13457">
                  <c:v>45121.203508784725</c:v>
                </c:pt>
                <c:pt idx="13458">
                  <c:v>45121.272180439817</c:v>
                </c:pt>
                <c:pt idx="13459">
                  <c:v>45121.340852638888</c:v>
                </c:pt>
                <c:pt idx="13460">
                  <c:v>45121.409524409719</c:v>
                </c:pt>
                <c:pt idx="13461">
                  <c:v>45121.478195729163</c:v>
                </c:pt>
                <c:pt idx="13462">
                  <c:v>45121.546866736113</c:v>
                </c:pt>
                <c:pt idx="13463">
                  <c:v>45121.615537638892</c:v>
                </c:pt>
                <c:pt idx="13464">
                  <c:v>45121.684208599538</c:v>
                </c:pt>
                <c:pt idx="13465">
                  <c:v>45121.752879375003</c:v>
                </c:pt>
                <c:pt idx="13466">
                  <c:v>45121.821550509259</c:v>
                </c:pt>
                <c:pt idx="13467">
                  <c:v>45121.890222164351</c:v>
                </c:pt>
                <c:pt idx="13468">
                  <c:v>45121.958893425923</c:v>
                </c:pt>
                <c:pt idx="13469">
                  <c:v>45122.027564560187</c:v>
                </c:pt>
                <c:pt idx="13470">
                  <c:v>45122.096235393517</c:v>
                </c:pt>
                <c:pt idx="13471">
                  <c:v>45122.164906273145</c:v>
                </c:pt>
                <c:pt idx="13472">
                  <c:v>45122.233577743056</c:v>
                </c:pt>
                <c:pt idx="13473">
                  <c:v>45122.302249479166</c:v>
                </c:pt>
                <c:pt idx="13474">
                  <c:v>45122.370921585651</c:v>
                </c:pt>
                <c:pt idx="13475">
                  <c:v>45122.439593090276</c:v>
                </c:pt>
                <c:pt idx="13476">
                  <c:v>45122.508264201388</c:v>
                </c:pt>
                <c:pt idx="13477">
                  <c:v>45122.57693520833</c:v>
                </c:pt>
                <c:pt idx="13478">
                  <c:v>45122.64560614583</c:v>
                </c:pt>
                <c:pt idx="13479">
                  <c:v>45122.714277141204</c:v>
                </c:pt>
                <c:pt idx="13480">
                  <c:v>45122.782947789354</c:v>
                </c:pt>
                <c:pt idx="13481">
                  <c:v>45122.851619247682</c:v>
                </c:pt>
                <c:pt idx="13482">
                  <c:v>45122.920290694441</c:v>
                </c:pt>
                <c:pt idx="13483">
                  <c:v>45122.988961932868</c:v>
                </c:pt>
                <c:pt idx="13484">
                  <c:v>45123.057633090277</c:v>
                </c:pt>
                <c:pt idx="13485">
                  <c:v>45123.126303622688</c:v>
                </c:pt>
                <c:pt idx="13486">
                  <c:v>45123.194974699072</c:v>
                </c:pt>
                <c:pt idx="13487">
                  <c:v>45123.263646284722</c:v>
                </c:pt>
                <c:pt idx="13488">
                  <c:v>45123.332318368055</c:v>
                </c:pt>
                <c:pt idx="13489">
                  <c:v>45123.400990208334</c:v>
                </c:pt>
                <c:pt idx="13490">
                  <c:v>45123.469661516203</c:v>
                </c:pt>
                <c:pt idx="13491">
                  <c:v>45123.538332476855</c:v>
                </c:pt>
                <c:pt idx="13492">
                  <c:v>45123.607003321762</c:v>
                </c:pt>
                <c:pt idx="13493">
                  <c:v>45123.675674224534</c:v>
                </c:pt>
                <c:pt idx="13494">
                  <c:v>45123.744344988423</c:v>
                </c:pt>
                <c:pt idx="13495">
                  <c:v>45123.813015902779</c:v>
                </c:pt>
                <c:pt idx="13496">
                  <c:v>45123.881687499997</c:v>
                </c:pt>
                <c:pt idx="13497">
                  <c:v>45123.950358726855</c:v>
                </c:pt>
                <c:pt idx="13498">
                  <c:v>45124.019029814815</c:v>
                </c:pt>
                <c:pt idx="13499">
                  <c:v>45124.087700671298</c:v>
                </c:pt>
                <c:pt idx="13500">
                  <c:v>45124.156371331017</c:v>
                </c:pt>
                <c:pt idx="13501">
                  <c:v>45124.225042615741</c:v>
                </c:pt>
                <c:pt idx="13502">
                  <c:v>45124.293714189815</c:v>
                </c:pt>
                <c:pt idx="13503">
                  <c:v>45124.362386215274</c:v>
                </c:pt>
                <c:pt idx="13504">
                  <c:v>45124.431057662034</c:v>
                </c:pt>
                <c:pt idx="13505">
                  <c:v>45124.49972871528</c:v>
                </c:pt>
                <c:pt idx="13506">
                  <c:v>45124.568399618052</c:v>
                </c:pt>
                <c:pt idx="13507">
                  <c:v>45124.637070439814</c:v>
                </c:pt>
                <c:pt idx="13508">
                  <c:v>45124.705741331018</c:v>
                </c:pt>
                <c:pt idx="13509">
                  <c:v>45124.77441189815</c:v>
                </c:pt>
                <c:pt idx="13510">
                  <c:v>45124.843083182874</c:v>
                </c:pt>
                <c:pt idx="13511">
                  <c:v>45124.911754594905</c:v>
                </c:pt>
                <c:pt idx="13512">
                  <c:v>45124.980425706017</c:v>
                </c:pt>
                <c:pt idx="13513">
                  <c:v>45125.049096770832</c:v>
                </c:pt>
                <c:pt idx="13514">
                  <c:v>45125.117767280091</c:v>
                </c:pt>
                <c:pt idx="13515">
                  <c:v>45125.186438229168</c:v>
                </c:pt>
                <c:pt idx="13516">
                  <c:v>45125.255109722224</c:v>
                </c:pt>
                <c:pt idx="13517">
                  <c:v>45125.323781643521</c:v>
                </c:pt>
                <c:pt idx="13518">
                  <c:v>45125.392453518522</c:v>
                </c:pt>
                <c:pt idx="13519">
                  <c:v>45125.461124814814</c:v>
                </c:pt>
                <c:pt idx="13520">
                  <c:v>45125.529795717594</c:v>
                </c:pt>
                <c:pt idx="13521">
                  <c:v>45125.598466516203</c:v>
                </c:pt>
                <c:pt idx="13522">
                  <c:v>45125.667137372686</c:v>
                </c:pt>
                <c:pt idx="13523">
                  <c:v>45125.735808136575</c:v>
                </c:pt>
                <c:pt idx="13524">
                  <c:v>45125.804478831022</c:v>
                </c:pt>
                <c:pt idx="13525">
                  <c:v>45125.873150324071</c:v>
                </c:pt>
                <c:pt idx="13526">
                  <c:v>45125.941821539353</c:v>
                </c:pt>
                <c:pt idx="13527">
                  <c:v>45126.010492592592</c:v>
                </c:pt>
                <c:pt idx="13528">
                  <c:v>45126.07916346065</c:v>
                </c:pt>
                <c:pt idx="13529">
                  <c:v>45126.147833935182</c:v>
                </c:pt>
                <c:pt idx="13530">
                  <c:v>45126.216505034725</c:v>
                </c:pt>
                <c:pt idx="13531">
                  <c:v>45126.285176469908</c:v>
                </c:pt>
                <c:pt idx="13532">
                  <c:v>45126.353848437502</c:v>
                </c:pt>
                <c:pt idx="13533">
                  <c:v>45126.422519837965</c:v>
                </c:pt>
                <c:pt idx="13534">
                  <c:v>45126.491190856483</c:v>
                </c:pt>
                <c:pt idx="13535">
                  <c:v>45126.559861655092</c:v>
                </c:pt>
                <c:pt idx="13536">
                  <c:v>45126.628532361108</c:v>
                </c:pt>
                <c:pt idx="13537">
                  <c:v>45126.697203136573</c:v>
                </c:pt>
                <c:pt idx="13538">
                  <c:v>45126.765873645832</c:v>
                </c:pt>
                <c:pt idx="13539">
                  <c:v>45126.834544745368</c:v>
                </c:pt>
                <c:pt idx="13540">
                  <c:v>45126.903216134262</c:v>
                </c:pt>
                <c:pt idx="13541">
                  <c:v>45126.971887141204</c:v>
                </c:pt>
                <c:pt idx="13542">
                  <c:v>45127.040558101849</c:v>
                </c:pt>
                <c:pt idx="13543">
                  <c:v>45127.10922859954</c:v>
                </c:pt>
                <c:pt idx="13544">
                  <c:v>45127.177899409726</c:v>
                </c:pt>
                <c:pt idx="13545">
                  <c:v>45127.246570787036</c:v>
                </c:pt>
                <c:pt idx="13546">
                  <c:v>45127.315242500001</c:v>
                </c:pt>
                <c:pt idx="13547">
                  <c:v>45127.383914363425</c:v>
                </c:pt>
                <c:pt idx="13548">
                  <c:v>45127.452585624997</c:v>
                </c:pt>
                <c:pt idx="13549">
                  <c:v>45127.521256493055</c:v>
                </c:pt>
                <c:pt idx="13550">
                  <c:v>45127.589927245368</c:v>
                </c:pt>
                <c:pt idx="13551">
                  <c:v>45127.658598032409</c:v>
                </c:pt>
                <c:pt idx="13552">
                  <c:v>45127.727268773146</c:v>
                </c:pt>
                <c:pt idx="13553">
                  <c:v>45127.795939293981</c:v>
                </c:pt>
                <c:pt idx="13554">
                  <c:v>45127.864610659723</c:v>
                </c:pt>
                <c:pt idx="13555">
                  <c:v>45127.933281840276</c:v>
                </c:pt>
                <c:pt idx="13556">
                  <c:v>45128.001952870371</c:v>
                </c:pt>
                <c:pt idx="13557">
                  <c:v>45128.070623749998</c:v>
                </c:pt>
                <c:pt idx="13558">
                  <c:v>45128.139294074077</c:v>
                </c:pt>
                <c:pt idx="13559">
                  <c:v>45128.207965011577</c:v>
                </c:pt>
                <c:pt idx="13560">
                  <c:v>45128.276636365743</c:v>
                </c:pt>
                <c:pt idx="13561">
                  <c:v>45128.345308275464</c:v>
                </c:pt>
                <c:pt idx="13562">
                  <c:v>45128.413979699071</c:v>
                </c:pt>
                <c:pt idx="13563">
                  <c:v>45128.482650694445</c:v>
                </c:pt>
                <c:pt idx="13564">
                  <c:v>45128.55132140046</c:v>
                </c:pt>
                <c:pt idx="13565">
                  <c:v>45128.61999201389</c:v>
                </c:pt>
                <c:pt idx="13566">
                  <c:v>45128.688662696761</c:v>
                </c:pt>
                <c:pt idx="13567">
                  <c:v>45128.757333148147</c:v>
                </c:pt>
                <c:pt idx="13568">
                  <c:v>45128.826004062503</c:v>
                </c:pt>
                <c:pt idx="13569">
                  <c:v>45128.894675428244</c:v>
                </c:pt>
                <c:pt idx="13570">
                  <c:v>45128.963346365737</c:v>
                </c:pt>
                <c:pt idx="13571">
                  <c:v>45129.032017210651</c:v>
                </c:pt>
                <c:pt idx="13572">
                  <c:v>45129.100687719911</c:v>
                </c:pt>
                <c:pt idx="13573">
                  <c:v>45129.169358356485</c:v>
                </c:pt>
                <c:pt idx="13574">
                  <c:v>45129.238029583335</c:v>
                </c:pt>
                <c:pt idx="13575">
                  <c:v>45129.306701099536</c:v>
                </c:pt>
                <c:pt idx="13576">
                  <c:v>45129.375372905095</c:v>
                </c:pt>
                <c:pt idx="13577">
                  <c:v>45129.44404412037</c:v>
                </c:pt>
                <c:pt idx="13578">
                  <c:v>45129.512714930555</c:v>
                </c:pt>
                <c:pt idx="13579">
                  <c:v>45129.581385636571</c:v>
                </c:pt>
                <c:pt idx="13580">
                  <c:v>45129.650056307873</c:v>
                </c:pt>
                <c:pt idx="13581">
                  <c:v>45129.718727013889</c:v>
                </c:pt>
                <c:pt idx="13582">
                  <c:v>45129.787397395834</c:v>
                </c:pt>
                <c:pt idx="13583">
                  <c:v>45129.856068587964</c:v>
                </c:pt>
                <c:pt idx="13584">
                  <c:v>45129.924739733797</c:v>
                </c:pt>
                <c:pt idx="13585">
                  <c:v>45129.993410694442</c:v>
                </c:pt>
                <c:pt idx="13586">
                  <c:v>45130.062081550925</c:v>
                </c:pt>
                <c:pt idx="13587">
                  <c:v>45130.13075178241</c:v>
                </c:pt>
                <c:pt idx="13588">
                  <c:v>45130.199422581019</c:v>
                </c:pt>
                <c:pt idx="13589">
                  <c:v>45130.268093877312</c:v>
                </c:pt>
                <c:pt idx="13590">
                  <c:v>45130.336765694447</c:v>
                </c:pt>
                <c:pt idx="13591">
                  <c:v>45130.405437175927</c:v>
                </c:pt>
                <c:pt idx="13592">
                  <c:v>45130.474108159724</c:v>
                </c:pt>
                <c:pt idx="13593">
                  <c:v>45130.542778807867</c:v>
                </c:pt>
                <c:pt idx="13594">
                  <c:v>45130.611449340278</c:v>
                </c:pt>
                <c:pt idx="13595">
                  <c:v>45130.680119942132</c:v>
                </c:pt>
                <c:pt idx="13596">
                  <c:v>45130.748790370373</c:v>
                </c:pt>
                <c:pt idx="13597">
                  <c:v>45130.817461064813</c:v>
                </c:pt>
                <c:pt idx="13598">
                  <c:v>45130.886132372689</c:v>
                </c:pt>
                <c:pt idx="13599">
                  <c:v>45130.954803275461</c:v>
                </c:pt>
                <c:pt idx="13600">
                  <c:v>45131.023474050926</c:v>
                </c:pt>
                <c:pt idx="13601">
                  <c:v>45131.092144560185</c:v>
                </c:pt>
                <c:pt idx="13602">
                  <c:v>45131.160815000003</c:v>
                </c:pt>
                <c:pt idx="13603">
                  <c:v>45131.229486041666</c:v>
                </c:pt>
                <c:pt idx="13604">
                  <c:v>45131.29815736111</c:v>
                </c:pt>
                <c:pt idx="13605">
                  <c:v>45131.366829085651</c:v>
                </c:pt>
                <c:pt idx="13606">
                  <c:v>45131.435500231484</c:v>
                </c:pt>
                <c:pt idx="13607">
                  <c:v>45131.504170972221</c:v>
                </c:pt>
                <c:pt idx="13608">
                  <c:v>45131.572841597219</c:v>
                </c:pt>
                <c:pt idx="13609">
                  <c:v>45131.64151212963</c:v>
                </c:pt>
                <c:pt idx="13610">
                  <c:v>45131.710182743052</c:v>
                </c:pt>
                <c:pt idx="13611">
                  <c:v>45131.778853020835</c:v>
                </c:pt>
                <c:pt idx="13612">
                  <c:v>45131.847524050929</c:v>
                </c:pt>
                <c:pt idx="13613">
                  <c:v>45131.916195138889</c:v>
                </c:pt>
                <c:pt idx="13614">
                  <c:v>45131.984865983795</c:v>
                </c:pt>
                <c:pt idx="13615">
                  <c:v>45132.05353675926</c:v>
                </c:pt>
                <c:pt idx="13616">
                  <c:v>45132.122206944441</c:v>
                </c:pt>
                <c:pt idx="13617">
                  <c:v>45132.190877604167</c:v>
                </c:pt>
                <c:pt idx="13618">
                  <c:v>45132.259548819442</c:v>
                </c:pt>
                <c:pt idx="13619">
                  <c:v>45132.32822048611</c:v>
                </c:pt>
                <c:pt idx="13620">
                  <c:v>45132.396892002318</c:v>
                </c:pt>
                <c:pt idx="13621">
                  <c:v>45132.465562974539</c:v>
                </c:pt>
                <c:pt idx="13622">
                  <c:v>45132.534233564817</c:v>
                </c:pt>
                <c:pt idx="13623">
                  <c:v>45132.602904039355</c:v>
                </c:pt>
                <c:pt idx="13624">
                  <c:v>45132.671574571759</c:v>
                </c:pt>
                <c:pt idx="13625">
                  <c:v>45132.740244988425</c:v>
                </c:pt>
                <c:pt idx="13626">
                  <c:v>45132.808915451387</c:v>
                </c:pt>
                <c:pt idx="13627">
                  <c:v>45132.877586666669</c:v>
                </c:pt>
                <c:pt idx="13628">
                  <c:v>45132.946257534721</c:v>
                </c:pt>
                <c:pt idx="13629">
                  <c:v>45133.014928275465</c:v>
                </c:pt>
                <c:pt idx="13630">
                  <c:v>45133.083598784724</c:v>
                </c:pt>
                <c:pt idx="13631">
                  <c:v>45133.152269004633</c:v>
                </c:pt>
                <c:pt idx="13632">
                  <c:v>45133.22093984954</c:v>
                </c:pt>
                <c:pt idx="13633">
                  <c:v>45133.289611006941</c:v>
                </c:pt>
                <c:pt idx="13634">
                  <c:v>45133.358282650464</c:v>
                </c:pt>
                <c:pt idx="13635">
                  <c:v>45133.426953726848</c:v>
                </c:pt>
                <c:pt idx="13636">
                  <c:v>45133.495624421295</c:v>
                </c:pt>
                <c:pt idx="13637">
                  <c:v>45133.564294918979</c:v>
                </c:pt>
                <c:pt idx="13638">
                  <c:v>45133.632965335652</c:v>
                </c:pt>
                <c:pt idx="13639">
                  <c:v>45133.701635821759</c:v>
                </c:pt>
                <c:pt idx="13640">
                  <c:v>45133.770306006947</c:v>
                </c:pt>
                <c:pt idx="13641">
                  <c:v>45133.838976863422</c:v>
                </c:pt>
                <c:pt idx="13642">
                  <c:v>45133.907647916669</c:v>
                </c:pt>
                <c:pt idx="13643">
                  <c:v>45133.976318622685</c:v>
                </c:pt>
                <c:pt idx="13644">
                  <c:v>45134.044989282411</c:v>
                </c:pt>
                <c:pt idx="13645">
                  <c:v>45134.113659432871</c:v>
                </c:pt>
                <c:pt idx="13646">
                  <c:v>45134.182329976851</c:v>
                </c:pt>
                <c:pt idx="13647">
                  <c:v>45134.251001064818</c:v>
                </c:pt>
                <c:pt idx="13648">
                  <c:v>45134.319672534722</c:v>
                </c:pt>
                <c:pt idx="13649">
                  <c:v>45134.3883440625</c:v>
                </c:pt>
                <c:pt idx="13650">
                  <c:v>45134.457015</c:v>
                </c:pt>
                <c:pt idx="13651">
                  <c:v>45134.525685532404</c:v>
                </c:pt>
                <c:pt idx="13652">
                  <c:v>45134.594355960646</c:v>
                </c:pt>
                <c:pt idx="13653">
                  <c:v>45134.663026423608</c:v>
                </c:pt>
                <c:pt idx="13654">
                  <c:v>45134.731696840281</c:v>
                </c:pt>
                <c:pt idx="13655">
                  <c:v>45134.800367094904</c:v>
                </c:pt>
                <c:pt idx="13656">
                  <c:v>45134.869038171295</c:v>
                </c:pt>
                <c:pt idx="13657">
                  <c:v>45134.937709027778</c:v>
                </c:pt>
                <c:pt idx="13658">
                  <c:v>45135.006379722225</c:v>
                </c:pt>
                <c:pt idx="13659">
                  <c:v>45135.075050254629</c:v>
                </c:pt>
                <c:pt idx="13660">
                  <c:v>45135.14372028935</c:v>
                </c:pt>
                <c:pt idx="13661">
                  <c:v>45135.212390949077</c:v>
                </c:pt>
                <c:pt idx="13662">
                  <c:v>45135.28106199074</c:v>
                </c:pt>
                <c:pt idx="13663">
                  <c:v>45135.349733587966</c:v>
                </c:pt>
                <c:pt idx="13664">
                  <c:v>45135.418404641205</c:v>
                </c:pt>
                <c:pt idx="13665">
                  <c:v>45135.487075289355</c:v>
                </c:pt>
                <c:pt idx="13666">
                  <c:v>45135.555745694444</c:v>
                </c:pt>
                <c:pt idx="13667">
                  <c:v>45135.624416006947</c:v>
                </c:pt>
                <c:pt idx="13668">
                  <c:v>45135.693086377316</c:v>
                </c:pt>
                <c:pt idx="13669">
                  <c:v>45135.761756504631</c:v>
                </c:pt>
                <c:pt idx="13670">
                  <c:v>45135.83042716435</c:v>
                </c:pt>
                <c:pt idx="13671">
                  <c:v>45135.899098182868</c:v>
                </c:pt>
                <c:pt idx="13672">
                  <c:v>45135.967768807874</c:v>
                </c:pt>
                <c:pt idx="13673">
                  <c:v>45136.036439351854</c:v>
                </c:pt>
                <c:pt idx="13674">
                  <c:v>45136.105109502314</c:v>
                </c:pt>
                <c:pt idx="13675">
                  <c:v>45136.173779884259</c:v>
                </c:pt>
                <c:pt idx="13676">
                  <c:v>45136.242450844904</c:v>
                </c:pt>
                <c:pt idx="13677">
                  <c:v>45136.311122106483</c:v>
                </c:pt>
                <c:pt idx="13678">
                  <c:v>45136.379793599539</c:v>
                </c:pt>
                <c:pt idx="13679">
                  <c:v>45136.448464490742</c:v>
                </c:pt>
                <c:pt idx="13680">
                  <c:v>45136.51713497685</c:v>
                </c:pt>
                <c:pt idx="13681">
                  <c:v>45136.585805370371</c:v>
                </c:pt>
                <c:pt idx="13682">
                  <c:v>45136.654475740739</c:v>
                </c:pt>
                <c:pt idx="13683">
                  <c:v>45136.723146122684</c:v>
                </c:pt>
                <c:pt idx="13684">
                  <c:v>45136.791816226854</c:v>
                </c:pt>
                <c:pt idx="13685">
                  <c:v>45136.860487152779</c:v>
                </c:pt>
                <c:pt idx="13686">
                  <c:v>45136.92915797454</c:v>
                </c:pt>
                <c:pt idx="13687">
                  <c:v>45136.997828622683</c:v>
                </c:pt>
                <c:pt idx="13688">
                  <c:v>45137.066499143519</c:v>
                </c:pt>
                <c:pt idx="13689">
                  <c:v>45137.135169074078</c:v>
                </c:pt>
                <c:pt idx="13690">
                  <c:v>45137.203839594906</c:v>
                </c:pt>
                <c:pt idx="13691">
                  <c:v>45137.272510567127</c:v>
                </c:pt>
                <c:pt idx="13692">
                  <c:v>45137.341182094904</c:v>
                </c:pt>
                <c:pt idx="13693">
                  <c:v>45137.409853194447</c:v>
                </c:pt>
                <c:pt idx="13694">
                  <c:v>45137.478523831021</c:v>
                </c:pt>
                <c:pt idx="13695">
                  <c:v>45137.547194166669</c:v>
                </c:pt>
                <c:pt idx="13696">
                  <c:v>45137.615864398147</c:v>
                </c:pt>
                <c:pt idx="13697">
                  <c:v>45137.684534687498</c:v>
                </c:pt>
                <c:pt idx="13698">
                  <c:v>45137.753204780092</c:v>
                </c:pt>
                <c:pt idx="13699">
                  <c:v>45137.821875243055</c:v>
                </c:pt>
                <c:pt idx="13700">
                  <c:v>45137.890546226852</c:v>
                </c:pt>
                <c:pt idx="13701">
                  <c:v>45137.959216805553</c:v>
                </c:pt>
                <c:pt idx="13702">
                  <c:v>45138.027887280092</c:v>
                </c:pt>
                <c:pt idx="13703">
                  <c:v>45138.096557430559</c:v>
                </c:pt>
                <c:pt idx="13704">
                  <c:v>45138.165227638892</c:v>
                </c:pt>
                <c:pt idx="13705">
                  <c:v>45138.233898437502</c:v>
                </c:pt>
                <c:pt idx="13706">
                  <c:v>45138.302569502317</c:v>
                </c:pt>
                <c:pt idx="13707">
                  <c:v>45138.371240925924</c:v>
                </c:pt>
                <c:pt idx="13708">
                  <c:v>45138.439911770831</c:v>
                </c:pt>
                <c:pt idx="13709">
                  <c:v>45138.508582199072</c:v>
                </c:pt>
                <c:pt idx="13710">
                  <c:v>45138.57725253472</c:v>
                </c:pt>
                <c:pt idx="13711">
                  <c:v>45138.645922800926</c:v>
                </c:pt>
                <c:pt idx="13712">
                  <c:v>45138.714593113429</c:v>
                </c:pt>
                <c:pt idx="13713">
                  <c:v>45138.783263090278</c:v>
                </c:pt>
                <c:pt idx="13714">
                  <c:v>45138.851933877311</c:v>
                </c:pt>
                <c:pt idx="13715">
                  <c:v>45138.920604652776</c:v>
                </c:pt>
                <c:pt idx="13716">
                  <c:v>45138.989275219908</c:v>
                </c:pt>
                <c:pt idx="13717">
                  <c:v>45139.057945694447</c:v>
                </c:pt>
                <c:pt idx="13718">
                  <c:v>45139.126615567133</c:v>
                </c:pt>
                <c:pt idx="13719">
                  <c:v>45139.195285960646</c:v>
                </c:pt>
                <c:pt idx="13720">
                  <c:v>45139.263956886571</c:v>
                </c:pt>
                <c:pt idx="13721">
                  <c:v>45139.332628298609</c:v>
                </c:pt>
                <c:pt idx="13722">
                  <c:v>45139.401299467594</c:v>
                </c:pt>
                <c:pt idx="13723">
                  <c:v>45139.469970104168</c:v>
                </c:pt>
                <c:pt idx="13724">
                  <c:v>45139.538640381943</c:v>
                </c:pt>
                <c:pt idx="13725">
                  <c:v>45139.607310555555</c:v>
                </c:pt>
                <c:pt idx="13726">
                  <c:v>45139.67598078704</c:v>
                </c:pt>
                <c:pt idx="13727">
                  <c:v>45139.744650879627</c:v>
                </c:pt>
                <c:pt idx="13728">
                  <c:v>45139.813321122689</c:v>
                </c:pt>
                <c:pt idx="13729">
                  <c:v>45139.881992048613</c:v>
                </c:pt>
                <c:pt idx="13730">
                  <c:v>45139.950662604169</c:v>
                </c:pt>
                <c:pt idx="13731">
                  <c:v>45140.019333020835</c:v>
                </c:pt>
                <c:pt idx="13732">
                  <c:v>45140.088003206016</c:v>
                </c:pt>
                <c:pt idx="13733">
                  <c:v>45140.156673194448</c:v>
                </c:pt>
                <c:pt idx="13734">
                  <c:v>45140.22534380787</c:v>
                </c:pt>
                <c:pt idx="13735">
                  <c:v>45140.294014699073</c:v>
                </c:pt>
                <c:pt idx="13736">
                  <c:v>45140.362686064815</c:v>
                </c:pt>
                <c:pt idx="13737">
                  <c:v>45140.431356840279</c:v>
                </c:pt>
                <c:pt idx="13738">
                  <c:v>45140.500027222224</c:v>
                </c:pt>
                <c:pt idx="13739">
                  <c:v>45140.568697453702</c:v>
                </c:pt>
                <c:pt idx="13740">
                  <c:v>45140.637367604169</c:v>
                </c:pt>
                <c:pt idx="13741">
                  <c:v>45140.706037812502</c:v>
                </c:pt>
                <c:pt idx="13742">
                  <c:v>45140.774707719909</c:v>
                </c:pt>
                <c:pt idx="13743">
                  <c:v>45140.843378333331</c:v>
                </c:pt>
                <c:pt idx="13744">
                  <c:v>45140.912049074075</c:v>
                </c:pt>
                <c:pt idx="13745">
                  <c:v>45140.980719513886</c:v>
                </c:pt>
                <c:pt idx="13746">
                  <c:v>45141.049389907406</c:v>
                </c:pt>
                <c:pt idx="13747">
                  <c:v>45141.118059745371</c:v>
                </c:pt>
                <c:pt idx="13748">
                  <c:v>45141.186730023146</c:v>
                </c:pt>
                <c:pt idx="13749">
                  <c:v>45141.255400844908</c:v>
                </c:pt>
                <c:pt idx="13750">
                  <c:v>45141.324072094911</c:v>
                </c:pt>
                <c:pt idx="13751">
                  <c:v>45141.392743298609</c:v>
                </c:pt>
                <c:pt idx="13752">
                  <c:v>45141.461413923615</c:v>
                </c:pt>
                <c:pt idx="13753">
                  <c:v>45141.530084155092</c:v>
                </c:pt>
                <c:pt idx="13754">
                  <c:v>45141.598754282408</c:v>
                </c:pt>
                <c:pt idx="13755">
                  <c:v>45141.66742445602</c:v>
                </c:pt>
                <c:pt idx="13756">
                  <c:v>45141.736094548614</c:v>
                </c:pt>
                <c:pt idx="13757">
                  <c:v>45141.80476457176</c:v>
                </c:pt>
                <c:pt idx="13758">
                  <c:v>45141.873435393522</c:v>
                </c:pt>
                <c:pt idx="13759">
                  <c:v>45141.942105925926</c:v>
                </c:pt>
                <c:pt idx="13760">
                  <c:v>45142.010776319446</c:v>
                </c:pt>
                <c:pt idx="13761">
                  <c:v>45142.079446516203</c:v>
                </c:pt>
                <c:pt idx="13762">
                  <c:v>45142.148116307872</c:v>
                </c:pt>
                <c:pt idx="13763">
                  <c:v>45142.216786736113</c:v>
                </c:pt>
                <c:pt idx="13764">
                  <c:v>45142.285457500002</c:v>
                </c:pt>
                <c:pt idx="13765">
                  <c:v>45142.354128784726</c:v>
                </c:pt>
                <c:pt idx="13766">
                  <c:v>45142.422799525462</c:v>
                </c:pt>
                <c:pt idx="13767">
                  <c:v>45142.49146986111</c:v>
                </c:pt>
                <c:pt idx="13768">
                  <c:v>45142.560139976849</c:v>
                </c:pt>
                <c:pt idx="13769">
                  <c:v>45142.628810011571</c:v>
                </c:pt>
                <c:pt idx="13770">
                  <c:v>45142.697480115741</c:v>
                </c:pt>
                <c:pt idx="13771">
                  <c:v>45142.76614994213</c:v>
                </c:pt>
                <c:pt idx="13772">
                  <c:v>45142.834820370372</c:v>
                </c:pt>
                <c:pt idx="13773">
                  <c:v>45142.903491076388</c:v>
                </c:pt>
                <c:pt idx="13774">
                  <c:v>45142.972161412035</c:v>
                </c:pt>
                <c:pt idx="13775">
                  <c:v>45143.040831689817</c:v>
                </c:pt>
                <c:pt idx="13776">
                  <c:v>45143.109501516206</c:v>
                </c:pt>
                <c:pt idx="13777">
                  <c:v>45143.178171643522</c:v>
                </c:pt>
                <c:pt idx="13778">
                  <c:v>45143.246842337961</c:v>
                </c:pt>
                <c:pt idx="13779">
                  <c:v>45143.315513391201</c:v>
                </c:pt>
                <c:pt idx="13780">
                  <c:v>45143.384184571762</c:v>
                </c:pt>
                <c:pt idx="13781">
                  <c:v>45143.452855162039</c:v>
                </c:pt>
                <c:pt idx="13782">
                  <c:v>45143.521525335651</c:v>
                </c:pt>
                <c:pt idx="13783">
                  <c:v>45143.590195416669</c:v>
                </c:pt>
                <c:pt idx="13784">
                  <c:v>45143.658865520832</c:v>
                </c:pt>
                <c:pt idx="13785">
                  <c:v>45143.727535590275</c:v>
                </c:pt>
                <c:pt idx="13786">
                  <c:v>45143.79620542824</c:v>
                </c:pt>
                <c:pt idx="13787">
                  <c:v>45143.864876099535</c:v>
                </c:pt>
                <c:pt idx="13788">
                  <c:v>45143.933546608794</c:v>
                </c:pt>
                <c:pt idx="13789">
                  <c:v>45144.002216956018</c:v>
                </c:pt>
                <c:pt idx="13790">
                  <c:v>45144.070887152775</c:v>
                </c:pt>
                <c:pt idx="13791">
                  <c:v>45144.139556793984</c:v>
                </c:pt>
                <c:pt idx="13792">
                  <c:v>45144.208227048613</c:v>
                </c:pt>
                <c:pt idx="13793">
                  <c:v>45144.276897719908</c:v>
                </c:pt>
                <c:pt idx="13794">
                  <c:v>45144.345568946759</c:v>
                </c:pt>
                <c:pt idx="13795">
                  <c:v>45144.414239687503</c:v>
                </c:pt>
                <c:pt idx="13796">
                  <c:v>45144.482909999999</c:v>
                </c:pt>
                <c:pt idx="13797">
                  <c:v>45144.551580023151</c:v>
                </c:pt>
                <c:pt idx="13798">
                  <c:v>45144.620249965279</c:v>
                </c:pt>
                <c:pt idx="13799">
                  <c:v>45144.688919953704</c:v>
                </c:pt>
                <c:pt idx="13800">
                  <c:v>45144.75758972222</c:v>
                </c:pt>
                <c:pt idx="13801">
                  <c:v>45144.826259953705</c:v>
                </c:pt>
                <c:pt idx="13802">
                  <c:v>45144.894930625</c:v>
                </c:pt>
                <c:pt idx="13803">
                  <c:v>45144.96360087963</c:v>
                </c:pt>
                <c:pt idx="13804">
                  <c:v>45145.032271053242</c:v>
                </c:pt>
                <c:pt idx="13805">
                  <c:v>45145.100940868055</c:v>
                </c:pt>
                <c:pt idx="13806">
                  <c:v>45145.169610821758</c:v>
                </c:pt>
                <c:pt idx="13807">
                  <c:v>45145.238281365739</c:v>
                </c:pt>
                <c:pt idx="13808">
                  <c:v>45145.3069521875</c:v>
                </c:pt>
                <c:pt idx="13809">
                  <c:v>45145.375623310189</c:v>
                </c:pt>
                <c:pt idx="13810">
                  <c:v>45145.444293842593</c:v>
                </c:pt>
                <c:pt idx="13811">
                  <c:v>45145.512963958332</c:v>
                </c:pt>
                <c:pt idx="13812">
                  <c:v>45145.581633981485</c:v>
                </c:pt>
                <c:pt idx="13813">
                  <c:v>45145.650303958333</c:v>
                </c:pt>
                <c:pt idx="13814">
                  <c:v>45145.718973981478</c:v>
                </c:pt>
                <c:pt idx="13815">
                  <c:v>45145.787643668984</c:v>
                </c:pt>
                <c:pt idx="13816">
                  <c:v>45145.856314178243</c:v>
                </c:pt>
                <c:pt idx="13817">
                  <c:v>45145.92498462963</c:v>
                </c:pt>
                <c:pt idx="13818">
                  <c:v>45145.993654907405</c:v>
                </c:pt>
                <c:pt idx="13819">
                  <c:v>45146.062325069448</c:v>
                </c:pt>
                <c:pt idx="13820">
                  <c:v>45146.130994618055</c:v>
                </c:pt>
                <c:pt idx="13821">
                  <c:v>45146.199664722226</c:v>
                </c:pt>
                <c:pt idx="13822">
                  <c:v>45146.268335335648</c:v>
                </c:pt>
                <c:pt idx="13823">
                  <c:v>45146.337006458336</c:v>
                </c:pt>
                <c:pt idx="13824">
                  <c:v>45146.40567724537</c:v>
                </c:pt>
                <c:pt idx="13825">
                  <c:v>45146.47434753472</c:v>
                </c:pt>
                <c:pt idx="13826">
                  <c:v>45146.543017488424</c:v>
                </c:pt>
                <c:pt idx="13827">
                  <c:v>45146.611687337965</c:v>
                </c:pt>
                <c:pt idx="13828">
                  <c:v>45146.680357256948</c:v>
                </c:pt>
                <c:pt idx="13829">
                  <c:v>45146.749026990743</c:v>
                </c:pt>
                <c:pt idx="13830">
                  <c:v>45146.817696990744</c:v>
                </c:pt>
                <c:pt idx="13831">
                  <c:v>45146.886367604166</c:v>
                </c:pt>
                <c:pt idx="13832">
                  <c:v>45146.955037812499</c:v>
                </c:pt>
                <c:pt idx="13833">
                  <c:v>45147.023707905093</c:v>
                </c:pt>
                <c:pt idx="13834">
                  <c:v>45147.092377719906</c:v>
                </c:pt>
                <c:pt idx="13835">
                  <c:v>45147.161047465277</c:v>
                </c:pt>
                <c:pt idx="13836">
                  <c:v>45147.229717812501</c:v>
                </c:pt>
                <c:pt idx="13837">
                  <c:v>45147.298388437499</c:v>
                </c:pt>
                <c:pt idx="13838">
                  <c:v>45147.367059479169</c:v>
                </c:pt>
                <c:pt idx="13839">
                  <c:v>45147.435729930556</c:v>
                </c:pt>
                <c:pt idx="13840">
                  <c:v>45147.504399988429</c:v>
                </c:pt>
                <c:pt idx="13841">
                  <c:v>45147.573069907405</c:v>
                </c:pt>
                <c:pt idx="13842">
                  <c:v>45147.641739756946</c:v>
                </c:pt>
                <c:pt idx="13843">
                  <c:v>45147.710409675929</c:v>
                </c:pt>
                <c:pt idx="13844">
                  <c:v>45147.779079247688</c:v>
                </c:pt>
                <c:pt idx="13845">
                  <c:v>45147.847749583336</c:v>
                </c:pt>
                <c:pt idx="13846">
                  <c:v>45147.916419988425</c:v>
                </c:pt>
                <c:pt idx="13847">
                  <c:v>45147.985090138885</c:v>
                </c:pt>
                <c:pt idx="13848">
                  <c:v>45148.053760219904</c:v>
                </c:pt>
                <c:pt idx="13849">
                  <c:v>45148.122429710646</c:v>
                </c:pt>
                <c:pt idx="13850">
                  <c:v>45148.191099687501</c:v>
                </c:pt>
                <c:pt idx="13851">
                  <c:v>45148.259770196761</c:v>
                </c:pt>
                <c:pt idx="13852">
                  <c:v>45148.328441168982</c:v>
                </c:pt>
                <c:pt idx="13853">
                  <c:v>45148.397112002312</c:v>
                </c:pt>
                <c:pt idx="13854">
                  <c:v>45148.465782268519</c:v>
                </c:pt>
                <c:pt idx="13855">
                  <c:v>45148.534452164349</c:v>
                </c:pt>
                <c:pt idx="13856">
                  <c:v>45148.603121944441</c:v>
                </c:pt>
                <c:pt idx="13857">
                  <c:v>45148.671791793982</c:v>
                </c:pt>
                <c:pt idx="13858">
                  <c:v>45148.740461516201</c:v>
                </c:pt>
                <c:pt idx="13859">
                  <c:v>45148.809131284725</c:v>
                </c:pt>
                <c:pt idx="13860">
                  <c:v>45148.877801793984</c:v>
                </c:pt>
                <c:pt idx="13861">
                  <c:v>45148.946471979165</c:v>
                </c:pt>
                <c:pt idx="13862">
                  <c:v>45149.015142025462</c:v>
                </c:pt>
                <c:pt idx="13863">
                  <c:v>45149.083811840275</c:v>
                </c:pt>
                <c:pt idx="13864">
                  <c:v>45149.152481365738</c:v>
                </c:pt>
                <c:pt idx="13865">
                  <c:v>45149.221151516205</c:v>
                </c:pt>
                <c:pt idx="13866">
                  <c:v>45149.289821967592</c:v>
                </c:pt>
                <c:pt idx="13867">
                  <c:v>45149.358492928244</c:v>
                </c:pt>
                <c:pt idx="13868">
                  <c:v>45149.427163310182</c:v>
                </c:pt>
                <c:pt idx="13869">
                  <c:v>45149.495833310182</c:v>
                </c:pt>
                <c:pt idx="13870">
                  <c:v>45149.564503113426</c:v>
                </c:pt>
                <c:pt idx="13871">
                  <c:v>45149.633172835645</c:v>
                </c:pt>
                <c:pt idx="13872">
                  <c:v>45149.701842627313</c:v>
                </c:pt>
                <c:pt idx="13873">
                  <c:v>45149.770512118055</c:v>
                </c:pt>
                <c:pt idx="13874">
                  <c:v>45149.839182280091</c:v>
                </c:pt>
                <c:pt idx="13875">
                  <c:v>45149.907852638891</c:v>
                </c:pt>
                <c:pt idx="13876">
                  <c:v>45149.976522650461</c:v>
                </c:pt>
                <c:pt idx="13877">
                  <c:v>45150.04519261574</c:v>
                </c:pt>
                <c:pt idx="13878">
                  <c:v>45150.113862071761</c:v>
                </c:pt>
                <c:pt idx="13879">
                  <c:v>45150.182531921295</c:v>
                </c:pt>
                <c:pt idx="13880">
                  <c:v>45150.251202314816</c:v>
                </c:pt>
                <c:pt idx="13881">
                  <c:v>45150.31987309028</c:v>
                </c:pt>
                <c:pt idx="13882">
                  <c:v>45150.388543923611</c:v>
                </c:pt>
                <c:pt idx="13883">
                  <c:v>45150.457214166665</c:v>
                </c:pt>
                <c:pt idx="13884">
                  <c:v>45150.52588400463</c:v>
                </c:pt>
                <c:pt idx="13885">
                  <c:v>45150.594553738425</c:v>
                </c:pt>
                <c:pt idx="13886">
                  <c:v>45150.663223506941</c:v>
                </c:pt>
                <c:pt idx="13887">
                  <c:v>45150.731893229167</c:v>
                </c:pt>
                <c:pt idx="13888">
                  <c:v>45150.800562789351</c:v>
                </c:pt>
                <c:pt idx="13889">
                  <c:v>45150.869233171295</c:v>
                </c:pt>
                <c:pt idx="13890">
                  <c:v>45150.937903321763</c:v>
                </c:pt>
                <c:pt idx="13891">
                  <c:v>45151.006573333332</c:v>
                </c:pt>
                <c:pt idx="13892">
                  <c:v>45151.075243159721</c:v>
                </c:pt>
                <c:pt idx="13893">
                  <c:v>45151.143912511572</c:v>
                </c:pt>
                <c:pt idx="13894">
                  <c:v>45151.212582476852</c:v>
                </c:pt>
                <c:pt idx="13895">
                  <c:v>45151.281252824076</c:v>
                </c:pt>
                <c:pt idx="13896">
                  <c:v>45151.349923715279</c:v>
                </c:pt>
                <c:pt idx="13897">
                  <c:v>45151.418594074072</c:v>
                </c:pt>
                <c:pt idx="13898">
                  <c:v>45151.487264039351</c:v>
                </c:pt>
                <c:pt idx="13899">
                  <c:v>45151.555933738426</c:v>
                </c:pt>
                <c:pt idx="13900">
                  <c:v>45151.624603356482</c:v>
                </c:pt>
                <c:pt idx="13901">
                  <c:v>45151.693273032404</c:v>
                </c:pt>
                <c:pt idx="13902">
                  <c:v>45151.761942453704</c:v>
                </c:pt>
                <c:pt idx="13903">
                  <c:v>45151.830612418984</c:v>
                </c:pt>
                <c:pt idx="13904">
                  <c:v>45151.899282743056</c:v>
                </c:pt>
                <c:pt idx="13905">
                  <c:v>45151.967952673614</c:v>
                </c:pt>
                <c:pt idx="13906">
                  <c:v>45152.036622523148</c:v>
                </c:pt>
                <c:pt idx="13907">
                  <c:v>45152.105291979169</c:v>
                </c:pt>
                <c:pt idx="13908">
                  <c:v>45152.173961666667</c:v>
                </c:pt>
                <c:pt idx="13909">
                  <c:v>45152.242631921297</c:v>
                </c:pt>
                <c:pt idx="13910">
                  <c:v>45152.311302488422</c:v>
                </c:pt>
                <c:pt idx="13911">
                  <c:v>45152.379973275463</c:v>
                </c:pt>
                <c:pt idx="13912">
                  <c:v>45152.44864347222</c:v>
                </c:pt>
                <c:pt idx="13913">
                  <c:v>45152.517313263888</c:v>
                </c:pt>
                <c:pt idx="13914">
                  <c:v>45152.585982951387</c:v>
                </c:pt>
                <c:pt idx="13915">
                  <c:v>45152.654652627316</c:v>
                </c:pt>
                <c:pt idx="13916">
                  <c:v>45152.723322314814</c:v>
                </c:pt>
                <c:pt idx="13917">
                  <c:v>45152.791991712962</c:v>
                </c:pt>
                <c:pt idx="13918">
                  <c:v>45152.860661944447</c:v>
                </c:pt>
                <c:pt idx="13919">
                  <c:v>45152.929332060186</c:v>
                </c:pt>
                <c:pt idx="13920">
                  <c:v>45152.99800201389</c:v>
                </c:pt>
                <c:pt idx="13921">
                  <c:v>45153.066671840279</c:v>
                </c:pt>
                <c:pt idx="13922">
                  <c:v>45153.135341064815</c:v>
                </c:pt>
                <c:pt idx="13923">
                  <c:v>45153.204010879628</c:v>
                </c:pt>
                <c:pt idx="13924">
                  <c:v>45153.27268115741</c:v>
                </c:pt>
                <c:pt idx="13925">
                  <c:v>45153.341351979165</c:v>
                </c:pt>
                <c:pt idx="13926">
                  <c:v>45153.410022372685</c:v>
                </c:pt>
                <c:pt idx="13927">
                  <c:v>45153.478692314813</c:v>
                </c:pt>
                <c:pt idx="13928">
                  <c:v>45153.547361944446</c:v>
                </c:pt>
                <c:pt idx="13929">
                  <c:v>45153.616031469908</c:v>
                </c:pt>
                <c:pt idx="13930">
                  <c:v>45153.684701053244</c:v>
                </c:pt>
                <c:pt idx="13931">
                  <c:v>45153.753370451392</c:v>
                </c:pt>
                <c:pt idx="13932">
                  <c:v>45153.822040208332</c:v>
                </c:pt>
                <c:pt idx="13933">
                  <c:v>45153.890710486114</c:v>
                </c:pt>
                <c:pt idx="13934">
                  <c:v>45153.9593803588</c:v>
                </c:pt>
                <c:pt idx="13935">
                  <c:v>45154.028050127316</c:v>
                </c:pt>
                <c:pt idx="13936">
                  <c:v>45154.096719583336</c:v>
                </c:pt>
                <c:pt idx="13937">
                  <c:v>45154.165389074071</c:v>
                </c:pt>
                <c:pt idx="13938">
                  <c:v>45154.234059166665</c:v>
                </c:pt>
                <c:pt idx="13939">
                  <c:v>45154.302729525465</c:v>
                </c:pt>
                <c:pt idx="13940">
                  <c:v>45154.371400243057</c:v>
                </c:pt>
                <c:pt idx="13941">
                  <c:v>45154.440070370372</c:v>
                </c:pt>
                <c:pt idx="13942">
                  <c:v>45154.508740104167</c:v>
                </c:pt>
                <c:pt idx="13943">
                  <c:v>45154.577409722224</c:v>
                </c:pt>
                <c:pt idx="13944">
                  <c:v>45154.646079282407</c:v>
                </c:pt>
                <c:pt idx="13945">
                  <c:v>45154.714748888888</c:v>
                </c:pt>
                <c:pt idx="13946">
                  <c:v>45154.783418159721</c:v>
                </c:pt>
                <c:pt idx="13947">
                  <c:v>45154.852088217594</c:v>
                </c:pt>
                <c:pt idx="13948">
                  <c:v>45154.920758287037</c:v>
                </c:pt>
                <c:pt idx="13949">
                  <c:v>45154.98942813657</c:v>
                </c:pt>
                <c:pt idx="13950">
                  <c:v>45155.05809791667</c:v>
                </c:pt>
                <c:pt idx="13951">
                  <c:v>45155.126767071757</c:v>
                </c:pt>
                <c:pt idx="13952">
                  <c:v>45155.195436747686</c:v>
                </c:pt>
                <c:pt idx="13953">
                  <c:v>45155.26410695602</c:v>
                </c:pt>
                <c:pt idx="13954">
                  <c:v>45155.332777650467</c:v>
                </c:pt>
                <c:pt idx="13955">
                  <c:v>45155.401448101853</c:v>
                </c:pt>
                <c:pt idx="13956">
                  <c:v>45155.470118032405</c:v>
                </c:pt>
                <c:pt idx="13957">
                  <c:v>45155.538787592595</c:v>
                </c:pt>
                <c:pt idx="13958">
                  <c:v>45155.607457048609</c:v>
                </c:pt>
                <c:pt idx="13959">
                  <c:v>45155.676126562503</c:v>
                </c:pt>
                <c:pt idx="13960">
                  <c:v>45155.744795937499</c:v>
                </c:pt>
                <c:pt idx="13961">
                  <c:v>45155.813465462961</c:v>
                </c:pt>
                <c:pt idx="13962">
                  <c:v>45155.882135671294</c:v>
                </c:pt>
                <c:pt idx="13963">
                  <c:v>45155.950805509259</c:v>
                </c:pt>
                <c:pt idx="13964">
                  <c:v>45156.019475208333</c:v>
                </c:pt>
                <c:pt idx="13965">
                  <c:v>45156.088144664354</c:v>
                </c:pt>
                <c:pt idx="13966">
                  <c:v>45156.156813946756</c:v>
                </c:pt>
                <c:pt idx="13967">
                  <c:v>45156.225483831018</c:v>
                </c:pt>
                <c:pt idx="13968">
                  <c:v>45156.29415400463</c:v>
                </c:pt>
                <c:pt idx="13969">
                  <c:v>45156.362826226854</c:v>
                </c:pt>
                <c:pt idx="13970">
                  <c:v>45156.431498043981</c:v>
                </c:pt>
                <c:pt idx="13971">
                  <c:v>45156.500169479164</c:v>
                </c:pt>
                <c:pt idx="13972">
                  <c:v>45156.568840752312</c:v>
                </c:pt>
                <c:pt idx="13973">
                  <c:v>45156.637511944442</c:v>
                </c:pt>
                <c:pt idx="13974">
                  <c:v>45156.706183206021</c:v>
                </c:pt>
                <c:pt idx="13975">
                  <c:v>45156.77485415509</c:v>
                </c:pt>
                <c:pt idx="13976">
                  <c:v>45156.843525810182</c:v>
                </c:pt>
                <c:pt idx="13977">
                  <c:v>45156.912197592595</c:v>
                </c:pt>
                <c:pt idx="13978">
                  <c:v>45156.980869085652</c:v>
                </c:pt>
                <c:pt idx="13979">
                  <c:v>45157.049540520835</c:v>
                </c:pt>
                <c:pt idx="13980">
                  <c:v>45157.118211400462</c:v>
                </c:pt>
                <c:pt idx="13981">
                  <c:v>45157.186882719907</c:v>
                </c:pt>
                <c:pt idx="13982">
                  <c:v>45157.255554583331</c:v>
                </c:pt>
                <c:pt idx="13983">
                  <c:v>45157.324226874996</c:v>
                </c:pt>
                <c:pt idx="13984">
                  <c:v>45157.392899120372</c:v>
                </c:pt>
                <c:pt idx="13985">
                  <c:v>45157.46157078704</c:v>
                </c:pt>
                <c:pt idx="13986">
                  <c:v>45157.530242060187</c:v>
                </c:pt>
                <c:pt idx="13987">
                  <c:v>45157.598913217589</c:v>
                </c:pt>
                <c:pt idx="13988">
                  <c:v>45157.667584444447</c:v>
                </c:pt>
                <c:pt idx="13989">
                  <c:v>45157.736255567128</c:v>
                </c:pt>
                <c:pt idx="13990">
                  <c:v>45157.804926631943</c:v>
                </c:pt>
                <c:pt idx="13991">
                  <c:v>45157.873598495367</c:v>
                </c:pt>
                <c:pt idx="13992">
                  <c:v>45157.942270069441</c:v>
                </c:pt>
                <c:pt idx="13993">
                  <c:v>45158.010941493056</c:v>
                </c:pt>
                <c:pt idx="13994">
                  <c:v>45158.079612731482</c:v>
                </c:pt>
                <c:pt idx="13995">
                  <c:v>45158.148283564813</c:v>
                </c:pt>
                <c:pt idx="13996">
                  <c:v>45158.216955023148</c:v>
                </c:pt>
                <c:pt idx="13997">
                  <c:v>45158.285626817131</c:v>
                </c:pt>
                <c:pt idx="13998">
                  <c:v>45158.354299143517</c:v>
                </c:pt>
                <c:pt idx="13999">
                  <c:v>45158.422970914355</c:v>
                </c:pt>
                <c:pt idx="14000">
                  <c:v>45158.491642291665</c:v>
                </c:pt>
                <c:pt idx="14001">
                  <c:v>45158.560313449074</c:v>
                </c:pt>
                <c:pt idx="14002">
                  <c:v>45158.628984513889</c:v>
                </c:pt>
                <c:pt idx="14003">
                  <c:v>45158.697655648146</c:v>
                </c:pt>
                <c:pt idx="14004">
                  <c:v>45158.766326516205</c:v>
                </c:pt>
                <c:pt idx="14005">
                  <c:v>45158.83499797454</c:v>
                </c:pt>
                <c:pt idx="14006">
                  <c:v>45158.903669710649</c:v>
                </c:pt>
                <c:pt idx="14007">
                  <c:v>45158.972341076391</c:v>
                </c:pt>
                <c:pt idx="14008">
                  <c:v>45159.041012384259</c:v>
                </c:pt>
                <c:pt idx="14009">
                  <c:v>45159.109683240742</c:v>
                </c:pt>
                <c:pt idx="14010">
                  <c:v>45159.17835440972</c:v>
                </c:pt>
                <c:pt idx="14011">
                  <c:v>45159.247026134261</c:v>
                </c:pt>
                <c:pt idx="14012">
                  <c:v>45159.315698206017</c:v>
                </c:pt>
                <c:pt idx="14013">
                  <c:v>45159.384370416665</c:v>
                </c:pt>
                <c:pt idx="14014">
                  <c:v>45159.453042037036</c:v>
                </c:pt>
                <c:pt idx="14015">
                  <c:v>45159.521713252318</c:v>
                </c:pt>
                <c:pt idx="14016">
                  <c:v>45159.590384363422</c:v>
                </c:pt>
                <c:pt idx="14017">
                  <c:v>45159.65905548611</c:v>
                </c:pt>
                <c:pt idx="14018">
                  <c:v>45159.727726585646</c:v>
                </c:pt>
                <c:pt idx="14019">
                  <c:v>45159.796397453705</c:v>
                </c:pt>
                <c:pt idx="14020">
                  <c:v>45159.865069155094</c:v>
                </c:pt>
                <c:pt idx="14021">
                  <c:v>45159.933740682871</c:v>
                </c:pt>
                <c:pt idx="14022">
                  <c:v>45160.002412071757</c:v>
                </c:pt>
                <c:pt idx="14023">
                  <c:v>45160.071083298608</c:v>
                </c:pt>
                <c:pt idx="14024">
                  <c:v>45160.13975396991</c:v>
                </c:pt>
                <c:pt idx="14025">
                  <c:v>45160.208425243058</c:v>
                </c:pt>
                <c:pt idx="14026">
                  <c:v>45160.277096944446</c:v>
                </c:pt>
                <c:pt idx="14027">
                  <c:v>45160.345769201391</c:v>
                </c:pt>
                <c:pt idx="14028">
                  <c:v>45160.414440960645</c:v>
                </c:pt>
                <c:pt idx="14029">
                  <c:v>45160.483112303242</c:v>
                </c:pt>
                <c:pt idx="14030">
                  <c:v>45160.551783344905</c:v>
                </c:pt>
                <c:pt idx="14031">
                  <c:v>45160.620454305557</c:v>
                </c:pt>
                <c:pt idx="14032">
                  <c:v>45160.689125324076</c:v>
                </c:pt>
                <c:pt idx="14033">
                  <c:v>45160.757796122685</c:v>
                </c:pt>
                <c:pt idx="14034">
                  <c:v>45160.826467372688</c:v>
                </c:pt>
                <c:pt idx="14035">
                  <c:v>45160.895139062501</c:v>
                </c:pt>
                <c:pt idx="14036">
                  <c:v>45160.963810347224</c:v>
                </c:pt>
                <c:pt idx="14037">
                  <c:v>45161.032481539354</c:v>
                </c:pt>
                <c:pt idx="14038">
                  <c:v>45161.101152372685</c:v>
                </c:pt>
                <c:pt idx="14039">
                  <c:v>45161.169823356482</c:v>
                </c:pt>
                <c:pt idx="14040">
                  <c:v>45161.238494907404</c:v>
                </c:pt>
                <c:pt idx="14041">
                  <c:v>45161.307166759259</c:v>
                </c:pt>
                <c:pt idx="14042">
                  <c:v>45161.375838900465</c:v>
                </c:pt>
                <c:pt idx="14043">
                  <c:v>45161.444510451387</c:v>
                </c:pt>
                <c:pt idx="14044">
                  <c:v>45161.513181585651</c:v>
                </c:pt>
                <c:pt idx="14045">
                  <c:v>45161.581852627314</c:v>
                </c:pt>
                <c:pt idx="14046">
                  <c:v>45161.650523622688</c:v>
                </c:pt>
                <c:pt idx="14047">
                  <c:v>45161.719194652775</c:v>
                </c:pt>
                <c:pt idx="14048">
                  <c:v>45161.787865370374</c:v>
                </c:pt>
                <c:pt idx="14049">
                  <c:v>45161.856536898151</c:v>
                </c:pt>
                <c:pt idx="14050">
                  <c:v>45161.925208368055</c:v>
                </c:pt>
                <c:pt idx="14051">
                  <c:v>45161.993879652779</c:v>
                </c:pt>
                <c:pt idx="14052">
                  <c:v>45162.062550833332</c:v>
                </c:pt>
                <c:pt idx="14053">
                  <c:v>45162.131221388889</c:v>
                </c:pt>
                <c:pt idx="14054">
                  <c:v>45162.199892511577</c:v>
                </c:pt>
                <c:pt idx="14055">
                  <c:v>45162.268564131948</c:v>
                </c:pt>
                <c:pt idx="14056">
                  <c:v>45162.337236273146</c:v>
                </c:pt>
                <c:pt idx="14057">
                  <c:v>45162.405908067129</c:v>
                </c:pt>
                <c:pt idx="14058">
                  <c:v>45162.474579374997</c:v>
                </c:pt>
                <c:pt idx="14059">
                  <c:v>45162.54325033565</c:v>
                </c:pt>
                <c:pt idx="14060">
                  <c:v>45162.611921203701</c:v>
                </c:pt>
                <c:pt idx="14061">
                  <c:v>45162.680592118057</c:v>
                </c:pt>
                <c:pt idx="14062">
                  <c:v>45162.749262858793</c:v>
                </c:pt>
                <c:pt idx="14063">
                  <c:v>45162.817933877312</c:v>
                </c:pt>
                <c:pt idx="14064">
                  <c:v>45162.886605497682</c:v>
                </c:pt>
                <c:pt idx="14065">
                  <c:v>45162.955276712964</c:v>
                </c:pt>
                <c:pt idx="14066">
                  <c:v>45163.023947800924</c:v>
                </c:pt>
                <c:pt idx="14067">
                  <c:v>45163.092618622686</c:v>
                </c:pt>
                <c:pt idx="14068">
                  <c:v>45163.161289374999</c:v>
                </c:pt>
                <c:pt idx="14069">
                  <c:v>45163.22996074074</c:v>
                </c:pt>
                <c:pt idx="14070">
                  <c:v>45163.298632361111</c:v>
                </c:pt>
                <c:pt idx="14071">
                  <c:v>45163.367304398147</c:v>
                </c:pt>
                <c:pt idx="14072">
                  <c:v>45163.435975856482</c:v>
                </c:pt>
                <c:pt idx="14073">
                  <c:v>45163.504646909721</c:v>
                </c:pt>
                <c:pt idx="14074">
                  <c:v>45163.573317835646</c:v>
                </c:pt>
                <c:pt idx="14075">
                  <c:v>45163.641988680552</c:v>
                </c:pt>
                <c:pt idx="14076">
                  <c:v>45163.710659594908</c:v>
                </c:pt>
                <c:pt idx="14077">
                  <c:v>45163.779330173609</c:v>
                </c:pt>
                <c:pt idx="14078">
                  <c:v>45163.84800150463</c:v>
                </c:pt>
                <c:pt idx="14079">
                  <c:v>45163.916672905092</c:v>
                </c:pt>
                <c:pt idx="14080">
                  <c:v>45163.985344050925</c:v>
                </c:pt>
                <c:pt idx="14081">
                  <c:v>45164.054015127316</c:v>
                </c:pt>
                <c:pt idx="14082">
                  <c:v>45164.122685613424</c:v>
                </c:pt>
                <c:pt idx="14083">
                  <c:v>45164.191356585645</c:v>
                </c:pt>
                <c:pt idx="14084">
                  <c:v>45164.260028101853</c:v>
                </c:pt>
                <c:pt idx="14085">
                  <c:v>45164.328700069447</c:v>
                </c:pt>
                <c:pt idx="14086">
                  <c:v>45164.397371886575</c:v>
                </c:pt>
                <c:pt idx="14087">
                  <c:v>45164.466043148146</c:v>
                </c:pt>
                <c:pt idx="14088">
                  <c:v>45164.53471403935</c:v>
                </c:pt>
                <c:pt idx="14089">
                  <c:v>45164.603384803238</c:v>
                </c:pt>
                <c:pt idx="14090">
                  <c:v>45164.672055636576</c:v>
                </c:pt>
                <c:pt idx="14091">
                  <c:v>45164.740726354168</c:v>
                </c:pt>
                <c:pt idx="14092">
                  <c:v>45164.809397118057</c:v>
                </c:pt>
                <c:pt idx="14093">
                  <c:v>45164.878068611113</c:v>
                </c:pt>
                <c:pt idx="14094">
                  <c:v>45164.946739780091</c:v>
                </c:pt>
                <c:pt idx="14095">
                  <c:v>45165.015410810185</c:v>
                </c:pt>
                <c:pt idx="14096">
                  <c:v>45165.084081620371</c:v>
                </c:pt>
                <c:pt idx="14097">
                  <c:v>45165.15275212963</c:v>
                </c:pt>
                <c:pt idx="14098">
                  <c:v>45165.221423263887</c:v>
                </c:pt>
                <c:pt idx="14099">
                  <c:v>45165.290094699078</c:v>
                </c:pt>
                <c:pt idx="14100">
                  <c:v>45165.35876664352</c:v>
                </c:pt>
                <c:pt idx="14101">
                  <c:v>45165.427438009261</c:v>
                </c:pt>
                <c:pt idx="14102">
                  <c:v>45165.496108993058</c:v>
                </c:pt>
                <c:pt idx="14103">
                  <c:v>45165.564779780092</c:v>
                </c:pt>
                <c:pt idx="14104">
                  <c:v>45165.633450474539</c:v>
                </c:pt>
                <c:pt idx="14105">
                  <c:v>45165.702121249997</c:v>
                </c:pt>
                <c:pt idx="14106">
                  <c:v>45165.770791724535</c:v>
                </c:pt>
                <c:pt idx="14107">
                  <c:v>45165.839462858799</c:v>
                </c:pt>
                <c:pt idx="14108">
                  <c:v>45165.908134189813</c:v>
                </c:pt>
                <c:pt idx="14109">
                  <c:v>45165.976805185186</c:v>
                </c:pt>
                <c:pt idx="14110">
                  <c:v>45166.045476134263</c:v>
                </c:pt>
                <c:pt idx="14111">
                  <c:v>45166.114146562497</c:v>
                </c:pt>
                <c:pt idx="14112">
                  <c:v>45166.182817384259</c:v>
                </c:pt>
                <c:pt idx="14113">
                  <c:v>45166.25148875</c:v>
                </c:pt>
                <c:pt idx="14114">
                  <c:v>45166.320160509262</c:v>
                </c:pt>
                <c:pt idx="14115">
                  <c:v>45166.388832314813</c:v>
                </c:pt>
                <c:pt idx="14116">
                  <c:v>45166.457503530095</c:v>
                </c:pt>
                <c:pt idx="14117">
                  <c:v>45166.526174340281</c:v>
                </c:pt>
                <c:pt idx="14118">
                  <c:v>45166.594845046297</c:v>
                </c:pt>
                <c:pt idx="14119">
                  <c:v>45166.663515787041</c:v>
                </c:pt>
                <c:pt idx="14120">
                  <c:v>45166.73218648148</c:v>
                </c:pt>
                <c:pt idx="14121">
                  <c:v>45166.800857013892</c:v>
                </c:pt>
                <c:pt idx="14122">
                  <c:v>45166.869528356481</c:v>
                </c:pt>
                <c:pt idx="14123">
                  <c:v>45166.938199479169</c:v>
                </c:pt>
                <c:pt idx="14124">
                  <c:v>45167.006870462959</c:v>
                </c:pt>
                <c:pt idx="14125">
                  <c:v>45167.075541261576</c:v>
                </c:pt>
                <c:pt idx="14126">
                  <c:v>45167.144211574072</c:v>
                </c:pt>
                <c:pt idx="14127">
                  <c:v>45167.212882500004</c:v>
                </c:pt>
                <c:pt idx="14128">
                  <c:v>45167.281553819441</c:v>
                </c:pt>
                <c:pt idx="14129">
                  <c:v>45167.350225671296</c:v>
                </c:pt>
                <c:pt idx="14130">
                  <c:v>45167.418897002317</c:v>
                </c:pt>
                <c:pt idx="14131">
                  <c:v>45167.487567928241</c:v>
                </c:pt>
                <c:pt idx="14132">
                  <c:v>45167.55623858796</c:v>
                </c:pt>
                <c:pt idx="14133">
                  <c:v>45167.624909178237</c:v>
                </c:pt>
                <c:pt idx="14134">
                  <c:v>45167.693579814812</c:v>
                </c:pt>
                <c:pt idx="14135">
                  <c:v>45167.762250208332</c:v>
                </c:pt>
                <c:pt idx="14136">
                  <c:v>45167.830921134257</c:v>
                </c:pt>
                <c:pt idx="14137">
                  <c:v>45167.89959241898</c:v>
                </c:pt>
                <c:pt idx="14138">
                  <c:v>45167.968263298608</c:v>
                </c:pt>
                <c:pt idx="14139">
                  <c:v>45168.03693412037</c:v>
                </c:pt>
                <c:pt idx="14140">
                  <c:v>45168.105604525466</c:v>
                </c:pt>
                <c:pt idx="14141">
                  <c:v>45168.174275173609</c:v>
                </c:pt>
                <c:pt idx="14142">
                  <c:v>45168.242946388891</c:v>
                </c:pt>
                <c:pt idx="14143">
                  <c:v>45168.311617916668</c:v>
                </c:pt>
                <c:pt idx="14144">
                  <c:v>45168.380289664354</c:v>
                </c:pt>
                <c:pt idx="14145">
                  <c:v>45168.448960821763</c:v>
                </c:pt>
                <c:pt idx="14146">
                  <c:v>45168.517631562499</c:v>
                </c:pt>
                <c:pt idx="14147">
                  <c:v>45168.58630221065</c:v>
                </c:pt>
                <c:pt idx="14148">
                  <c:v>45168.654972847224</c:v>
                </c:pt>
                <c:pt idx="14149">
                  <c:v>45168.723643483798</c:v>
                </c:pt>
                <c:pt idx="14150">
                  <c:v>45168.792313831022</c:v>
                </c:pt>
                <c:pt idx="14151">
                  <c:v>45168.860985023151</c:v>
                </c:pt>
                <c:pt idx="14152">
                  <c:v>45168.929656087967</c:v>
                </c:pt>
                <c:pt idx="14153">
                  <c:v>45168.998327002315</c:v>
                </c:pt>
                <c:pt idx="14154">
                  <c:v>45169.066997766204</c:v>
                </c:pt>
                <c:pt idx="14155">
                  <c:v>45169.135667951392</c:v>
                </c:pt>
                <c:pt idx="14156">
                  <c:v>45169.204338715281</c:v>
                </c:pt>
                <c:pt idx="14157">
                  <c:v>45169.273009942131</c:v>
                </c:pt>
                <c:pt idx="14158">
                  <c:v>45169.341681712962</c:v>
                </c:pt>
                <c:pt idx="14159">
                  <c:v>45169.410353067127</c:v>
                </c:pt>
                <c:pt idx="14160">
                  <c:v>45169.479023958331</c:v>
                </c:pt>
                <c:pt idx="14161">
                  <c:v>45169.547694525463</c:v>
                </c:pt>
                <c:pt idx="14162">
                  <c:v>45169.616365000002</c:v>
                </c:pt>
                <c:pt idx="14163">
                  <c:v>45169.685035532406</c:v>
                </c:pt>
                <c:pt idx="14164">
                  <c:v>45169.75370587963</c:v>
                </c:pt>
                <c:pt idx="14165">
                  <c:v>45169.822376574077</c:v>
                </c:pt>
                <c:pt idx="14166">
                  <c:v>45169.891047800927</c:v>
                </c:pt>
                <c:pt idx="14167">
                  <c:v>45169.959718622682</c:v>
                </c:pt>
                <c:pt idx="14168">
                  <c:v>45170.028389328705</c:v>
                </c:pt>
                <c:pt idx="14169">
                  <c:v>45170.097059722226</c:v>
                </c:pt>
                <c:pt idx="14170">
                  <c:v>45170.165730162036</c:v>
                </c:pt>
                <c:pt idx="14171">
                  <c:v>45170.23440119213</c:v>
                </c:pt>
                <c:pt idx="14172">
                  <c:v>45170.303072488423</c:v>
                </c:pt>
                <c:pt idx="14173">
                  <c:v>45170.371744155091</c:v>
                </c:pt>
                <c:pt idx="14174">
                  <c:v>45170.440415219906</c:v>
                </c:pt>
                <c:pt idx="14175">
                  <c:v>45170.509085891201</c:v>
                </c:pt>
                <c:pt idx="14176">
                  <c:v>45170.577756446757</c:v>
                </c:pt>
                <c:pt idx="14177">
                  <c:v>45170.646426932872</c:v>
                </c:pt>
                <c:pt idx="14178">
                  <c:v>45170.715097476852</c:v>
                </c:pt>
                <c:pt idx="14179">
                  <c:v>45170.783767685185</c:v>
                </c:pt>
                <c:pt idx="14180">
                  <c:v>45170.852438692127</c:v>
                </c:pt>
                <c:pt idx="14181">
                  <c:v>45170.921109687501</c:v>
                </c:pt>
                <c:pt idx="14182">
                  <c:v>45170.989780474534</c:v>
                </c:pt>
                <c:pt idx="14183">
                  <c:v>45171.058451168981</c:v>
                </c:pt>
                <c:pt idx="14184">
                  <c:v>45171.127121261576</c:v>
                </c:pt>
                <c:pt idx="14185">
                  <c:v>45171.195791874998</c:v>
                </c:pt>
                <c:pt idx="14186">
                  <c:v>45171.264463009262</c:v>
                </c:pt>
                <c:pt idx="14187">
                  <c:v>45171.333134629633</c:v>
                </c:pt>
                <c:pt idx="14188">
                  <c:v>45171.401806018519</c:v>
                </c:pt>
                <c:pt idx="14189">
                  <c:v>45171.470476863426</c:v>
                </c:pt>
                <c:pt idx="14190">
                  <c:v>45171.53914734954</c:v>
                </c:pt>
                <c:pt idx="14191">
                  <c:v>45171.607817731485</c:v>
                </c:pt>
                <c:pt idx="14192">
                  <c:v>45171.676488171295</c:v>
                </c:pt>
                <c:pt idx="14193">
                  <c:v>45171.745158472222</c:v>
                </c:pt>
                <c:pt idx="14194">
                  <c:v>45171.81382891204</c:v>
                </c:pt>
                <c:pt idx="14195">
                  <c:v>45171.882500034721</c:v>
                </c:pt>
                <c:pt idx="14196">
                  <c:v>45171.951170798609</c:v>
                </c:pt>
                <c:pt idx="14197">
                  <c:v>45172.019841412039</c:v>
                </c:pt>
                <c:pt idx="14198">
                  <c:v>45172.088511793983</c:v>
                </c:pt>
                <c:pt idx="14199">
                  <c:v>45172.15718199074</c:v>
                </c:pt>
                <c:pt idx="14200">
                  <c:v>45172.22585278935</c:v>
                </c:pt>
                <c:pt idx="14201">
                  <c:v>45172.294523877317</c:v>
                </c:pt>
                <c:pt idx="14202">
                  <c:v>45172.363195428239</c:v>
                </c:pt>
                <c:pt idx="14203">
                  <c:v>45172.431866388892</c:v>
                </c:pt>
                <c:pt idx="14204">
                  <c:v>45172.500536967593</c:v>
                </c:pt>
                <c:pt idx="14205">
                  <c:v>45172.569207384258</c:v>
                </c:pt>
                <c:pt idx="14206">
                  <c:v>45172.637877719906</c:v>
                </c:pt>
                <c:pt idx="14207">
                  <c:v>45172.706548113427</c:v>
                </c:pt>
                <c:pt idx="14208">
                  <c:v>45172.775218194445</c:v>
                </c:pt>
                <c:pt idx="14209">
                  <c:v>45172.843888993055</c:v>
                </c:pt>
                <c:pt idx="14210">
                  <c:v>45172.91255990741</c:v>
                </c:pt>
                <c:pt idx="14211">
                  <c:v>45172.981230532409</c:v>
                </c:pt>
                <c:pt idx="14212">
                  <c:v>45173.049901099534</c:v>
                </c:pt>
                <c:pt idx="14213">
                  <c:v>45173.118571122686</c:v>
                </c:pt>
                <c:pt idx="14214">
                  <c:v>45173.187241562497</c:v>
                </c:pt>
                <c:pt idx="14215">
                  <c:v>45173.25591255787</c:v>
                </c:pt>
                <c:pt idx="14216">
                  <c:v>45173.324583981484</c:v>
                </c:pt>
                <c:pt idx="14217">
                  <c:v>45173.393255347219</c:v>
                </c:pt>
                <c:pt idx="14218">
                  <c:v>45173.461926145836</c:v>
                </c:pt>
                <c:pt idx="14219">
                  <c:v>45173.530596539349</c:v>
                </c:pt>
                <c:pt idx="14220">
                  <c:v>45173.599266828707</c:v>
                </c:pt>
                <c:pt idx="14221">
                  <c:v>45173.667937164355</c:v>
                </c:pt>
                <c:pt idx="14222">
                  <c:v>45173.736607418985</c:v>
                </c:pt>
                <c:pt idx="14223">
                  <c:v>45173.805277604166</c:v>
                </c:pt>
                <c:pt idx="14224">
                  <c:v>45173.873948576387</c:v>
                </c:pt>
                <c:pt idx="14225">
                  <c:v>45173.94261928241</c:v>
                </c:pt>
                <c:pt idx="14226">
                  <c:v>45174.011289814815</c:v>
                </c:pt>
                <c:pt idx="14227">
                  <c:v>45174.079960173614</c:v>
                </c:pt>
                <c:pt idx="14228">
                  <c:v>45174.148630115742</c:v>
                </c:pt>
                <c:pt idx="14229">
                  <c:v>45174.217300694443</c:v>
                </c:pt>
                <c:pt idx="14230">
                  <c:v>45174.285971597223</c:v>
                </c:pt>
                <c:pt idx="14231">
                  <c:v>45174.354643043982</c:v>
                </c:pt>
                <c:pt idx="14232">
                  <c:v>45174.423313923609</c:v>
                </c:pt>
                <c:pt idx="14233">
                  <c:v>45174.491984409724</c:v>
                </c:pt>
                <c:pt idx="14234">
                  <c:v>45174.560654675923</c:v>
                </c:pt>
                <c:pt idx="14235">
                  <c:v>45174.629324849535</c:v>
                </c:pt>
                <c:pt idx="14236">
                  <c:v>45174.697995092596</c:v>
                </c:pt>
                <c:pt idx="14237">
                  <c:v>45174.766665057869</c:v>
                </c:pt>
                <c:pt idx="14238">
                  <c:v>45174.835335625001</c:v>
                </c:pt>
                <c:pt idx="14239">
                  <c:v>45174.904006469907</c:v>
                </c:pt>
                <c:pt idx="14240">
                  <c:v>45174.972676944446</c:v>
                </c:pt>
                <c:pt idx="14241">
                  <c:v>45175.041347349535</c:v>
                </c:pt>
                <c:pt idx="14242">
                  <c:v>45175.110017303239</c:v>
                </c:pt>
                <c:pt idx="14243">
                  <c:v>45175.178687569445</c:v>
                </c:pt>
                <c:pt idx="14244">
                  <c:v>45175.247358391207</c:v>
                </c:pt>
                <c:pt idx="14245">
                  <c:v>45175.316029571761</c:v>
                </c:pt>
                <c:pt idx="14246">
                  <c:v>45175.384700879629</c:v>
                </c:pt>
                <c:pt idx="14247">
                  <c:v>45175.453371585645</c:v>
                </c:pt>
                <c:pt idx="14248">
                  <c:v>45175.522041898148</c:v>
                </c:pt>
                <c:pt idx="14249">
                  <c:v>45175.590712094905</c:v>
                </c:pt>
                <c:pt idx="14250">
                  <c:v>45175.659382314814</c:v>
                </c:pt>
                <c:pt idx="14251">
                  <c:v>45175.728052500002</c:v>
                </c:pt>
                <c:pt idx="14252">
                  <c:v>45175.796722465275</c:v>
                </c:pt>
                <c:pt idx="14253">
                  <c:v>45175.865393252316</c:v>
                </c:pt>
                <c:pt idx="14254">
                  <c:v>45175.934063877314</c:v>
                </c:pt>
                <c:pt idx="14255">
                  <c:v>45176.002734340276</c:v>
                </c:pt>
                <c:pt idx="14256">
                  <c:v>45176.071404652779</c:v>
                </c:pt>
                <c:pt idx="14257">
                  <c:v>45176.140074409719</c:v>
                </c:pt>
                <c:pt idx="14258">
                  <c:v>45176.208744768519</c:v>
                </c:pt>
                <c:pt idx="14259">
                  <c:v>45176.277415555553</c:v>
                </c:pt>
                <c:pt idx="14260">
                  <c:v>45176.346086886573</c:v>
                </c:pt>
                <c:pt idx="14261">
                  <c:v>45176.414757743056</c:v>
                </c:pt>
                <c:pt idx="14262">
                  <c:v>45176.483428159721</c:v>
                </c:pt>
                <c:pt idx="14263">
                  <c:v>45176.552098287037</c:v>
                </c:pt>
                <c:pt idx="14264">
                  <c:v>45176.620768321758</c:v>
                </c:pt>
                <c:pt idx="14265">
                  <c:v>45176.689438414352</c:v>
                </c:pt>
                <c:pt idx="14266">
                  <c:v>45176.758108287038</c:v>
                </c:pt>
                <c:pt idx="14267">
                  <c:v>45176.82677861111</c:v>
                </c:pt>
                <c:pt idx="14268">
                  <c:v>45176.895449386575</c:v>
                </c:pt>
                <c:pt idx="14269">
                  <c:v>45176.964119733799</c:v>
                </c:pt>
                <c:pt idx="14270">
                  <c:v>45177.032789999997</c:v>
                </c:pt>
                <c:pt idx="14271">
                  <c:v>45177.101459907404</c:v>
                </c:pt>
                <c:pt idx="14272">
                  <c:v>45177.170129953702</c:v>
                </c:pt>
                <c:pt idx="14273">
                  <c:v>45177.238800578707</c:v>
                </c:pt>
                <c:pt idx="14274">
                  <c:v>45177.307471504631</c:v>
                </c:pt>
                <c:pt idx="14275">
                  <c:v>45177.37614270833</c:v>
                </c:pt>
                <c:pt idx="14276">
                  <c:v>45177.444813321759</c:v>
                </c:pt>
                <c:pt idx="14277">
                  <c:v>45177.513483530092</c:v>
                </c:pt>
                <c:pt idx="14278">
                  <c:v>45177.582153634263</c:v>
                </c:pt>
                <c:pt idx="14279">
                  <c:v>45177.650823703705</c:v>
                </c:pt>
                <c:pt idx="14280">
                  <c:v>45177.7194937963</c:v>
                </c:pt>
                <c:pt idx="14281">
                  <c:v>45177.788163564815</c:v>
                </c:pt>
                <c:pt idx="14282">
                  <c:v>45177.856834155093</c:v>
                </c:pt>
                <c:pt idx="14283">
                  <c:v>45177.925504687497</c:v>
                </c:pt>
                <c:pt idx="14284">
                  <c:v>45177.994175034721</c:v>
                </c:pt>
                <c:pt idx="14285">
                  <c:v>45178.062845277775</c:v>
                </c:pt>
                <c:pt idx="14286">
                  <c:v>45178.131514895831</c:v>
                </c:pt>
                <c:pt idx="14287">
                  <c:v>45178.200185069443</c:v>
                </c:pt>
                <c:pt idx="14288">
                  <c:v>45178.268855752314</c:v>
                </c:pt>
                <c:pt idx="14289">
                  <c:v>45178.337526944444</c:v>
                </c:pt>
                <c:pt idx="14290">
                  <c:v>45178.406197800927</c:v>
                </c:pt>
                <c:pt idx="14291">
                  <c:v>45178.474868159719</c:v>
                </c:pt>
                <c:pt idx="14292">
                  <c:v>45178.543538171296</c:v>
                </c:pt>
                <c:pt idx="14293">
                  <c:v>45178.612208090279</c:v>
                </c:pt>
                <c:pt idx="14294">
                  <c:v>45178.680878055558</c:v>
                </c:pt>
                <c:pt idx="14295">
                  <c:v>45178.749547858795</c:v>
                </c:pt>
                <c:pt idx="14296">
                  <c:v>45178.818217916669</c:v>
                </c:pt>
                <c:pt idx="14297">
                  <c:v>45178.886888587964</c:v>
                </c:pt>
                <c:pt idx="14298">
                  <c:v>45178.95555885417</c:v>
                </c:pt>
                <c:pt idx="14299">
                  <c:v>45179.024228993054</c:v>
                </c:pt>
                <c:pt idx="14300">
                  <c:v>45179.09289886574</c:v>
                </c:pt>
                <c:pt idx="14301">
                  <c:v>45179.161568657408</c:v>
                </c:pt>
                <c:pt idx="14302">
                  <c:v>45179.230239062497</c:v>
                </c:pt>
                <c:pt idx="14303">
                  <c:v>45179.2989097338</c:v>
                </c:pt>
                <c:pt idx="14304">
                  <c:v>45179.367580810183</c:v>
                </c:pt>
                <c:pt idx="14305">
                  <c:v>45179.436251307867</c:v>
                </c:pt>
                <c:pt idx="14306">
                  <c:v>45179.504921412037</c:v>
                </c:pt>
                <c:pt idx="14307">
                  <c:v>45179.573591365741</c:v>
                </c:pt>
                <c:pt idx="14308">
                  <c:v>45179.642261261572</c:v>
                </c:pt>
                <c:pt idx="14309">
                  <c:v>45179.710931215275</c:v>
                </c:pt>
                <c:pt idx="14310">
                  <c:v>45179.779600833332</c:v>
                </c:pt>
                <c:pt idx="14311">
                  <c:v>45179.848271192132</c:v>
                </c:pt>
                <c:pt idx="14312">
                  <c:v>45179.916941631942</c:v>
                </c:pt>
                <c:pt idx="14313">
                  <c:v>45179.98561181713</c:v>
                </c:pt>
                <c:pt idx="14314">
                  <c:v>45180.054281921293</c:v>
                </c:pt>
                <c:pt idx="14315">
                  <c:v>45180.122951446756</c:v>
                </c:pt>
                <c:pt idx="14316">
                  <c:v>45180.191621446756</c:v>
                </c:pt>
                <c:pt idx="14317">
                  <c:v>45180.260291979168</c:v>
                </c:pt>
                <c:pt idx="14318">
                  <c:v>45180.32896298611</c:v>
                </c:pt>
                <c:pt idx="14319">
                  <c:v>45180.397633831017</c:v>
                </c:pt>
                <c:pt idx="14320">
                  <c:v>45180.466304120368</c:v>
                </c:pt>
                <c:pt idx="14321">
                  <c:v>45180.53497403935</c:v>
                </c:pt>
                <c:pt idx="14322">
                  <c:v>45180.603643842594</c:v>
                </c:pt>
                <c:pt idx="14323">
                  <c:v>45180.672313692128</c:v>
                </c:pt>
                <c:pt idx="14324">
                  <c:v>45180.740983437499</c:v>
                </c:pt>
                <c:pt idx="14325">
                  <c:v>45180.809653217591</c:v>
                </c:pt>
                <c:pt idx="14326">
                  <c:v>45180.878323738427</c:v>
                </c:pt>
                <c:pt idx="14327">
                  <c:v>45180.946993935184</c:v>
                </c:pt>
                <c:pt idx="14328">
                  <c:v>45181.015663981481</c:v>
                </c:pt>
                <c:pt idx="14329">
                  <c:v>45181.08433380787</c:v>
                </c:pt>
                <c:pt idx="14330">
                  <c:v>45181.153003344909</c:v>
                </c:pt>
                <c:pt idx="14331">
                  <c:v>45181.221673495369</c:v>
                </c:pt>
                <c:pt idx="14332">
                  <c:v>45181.290343946763</c:v>
                </c:pt>
                <c:pt idx="14333">
                  <c:v>45181.359014907408</c:v>
                </c:pt>
                <c:pt idx="14334">
                  <c:v>45181.427685289353</c:v>
                </c:pt>
                <c:pt idx="14335">
                  <c:v>45181.496355277777</c:v>
                </c:pt>
                <c:pt idx="14336">
                  <c:v>45181.565025069445</c:v>
                </c:pt>
                <c:pt idx="14337">
                  <c:v>45181.633694791664</c:v>
                </c:pt>
                <c:pt idx="14338">
                  <c:v>45181.702364571756</c:v>
                </c:pt>
                <c:pt idx="14339">
                  <c:v>45181.771034050929</c:v>
                </c:pt>
                <c:pt idx="14340">
                  <c:v>45181.839704189813</c:v>
                </c:pt>
                <c:pt idx="14341">
                  <c:v>45181.908374537037</c:v>
                </c:pt>
                <c:pt idx="14342">
                  <c:v>45181.977044537038</c:v>
                </c:pt>
                <c:pt idx="14343">
                  <c:v>45182.045714490741</c:v>
                </c:pt>
                <c:pt idx="14344">
                  <c:v>45182.11438392361</c:v>
                </c:pt>
                <c:pt idx="14345">
                  <c:v>45182.183053749999</c:v>
                </c:pt>
                <c:pt idx="14346">
                  <c:v>45182.251724120368</c:v>
                </c:pt>
                <c:pt idx="14347">
                  <c:v>45182.320394872688</c:v>
                </c:pt>
                <c:pt idx="14348">
                  <c:v>45182.389065671297</c:v>
                </c:pt>
                <c:pt idx="14349">
                  <c:v>45182.457735891207</c:v>
                </c:pt>
                <c:pt idx="14350">
                  <c:v>45182.526405694443</c:v>
                </c:pt>
                <c:pt idx="14351">
                  <c:v>45182.595075405094</c:v>
                </c:pt>
                <c:pt idx="14352">
                  <c:v>45182.663745138889</c:v>
                </c:pt>
                <c:pt idx="14353">
                  <c:v>45182.732414814818</c:v>
                </c:pt>
                <c:pt idx="14354">
                  <c:v>45182.801084340281</c:v>
                </c:pt>
                <c:pt idx="14355">
                  <c:v>45182.869754687497</c:v>
                </c:pt>
                <c:pt idx="14356">
                  <c:v>45182.938424791668</c:v>
                </c:pt>
                <c:pt idx="14357">
                  <c:v>45183.007094768516</c:v>
                </c:pt>
                <c:pt idx="14358">
                  <c:v>45183.075764548608</c:v>
                </c:pt>
                <c:pt idx="14359">
                  <c:v>45183.14443385417</c:v>
                </c:pt>
                <c:pt idx="14360">
                  <c:v>45183.213103761576</c:v>
                </c:pt>
                <c:pt idx="14361">
                  <c:v>45183.281774062503</c:v>
                </c:pt>
                <c:pt idx="14362">
                  <c:v>45183.350444895834</c:v>
                </c:pt>
                <c:pt idx="14363">
                  <c:v>45183.419115208337</c:v>
                </c:pt>
                <c:pt idx="14364">
                  <c:v>45183.487785115743</c:v>
                </c:pt>
                <c:pt idx="14365">
                  <c:v>45183.556454756945</c:v>
                </c:pt>
                <c:pt idx="14366">
                  <c:v>45183.625124317128</c:v>
                </c:pt>
                <c:pt idx="14367">
                  <c:v>45183.693793923609</c:v>
                </c:pt>
                <c:pt idx="14368">
                  <c:v>45183.762463287036</c:v>
                </c:pt>
                <c:pt idx="14369">
                  <c:v>45183.831133194442</c:v>
                </c:pt>
                <c:pt idx="14370">
                  <c:v>45183.899803449072</c:v>
                </c:pt>
                <c:pt idx="14371">
                  <c:v>45183.968473298613</c:v>
                </c:pt>
                <c:pt idx="14372">
                  <c:v>45184.037143090274</c:v>
                </c:pt>
                <c:pt idx="14373">
                  <c:v>45184.105812465277</c:v>
                </c:pt>
                <c:pt idx="14374">
                  <c:v>45184.174482071758</c:v>
                </c:pt>
                <c:pt idx="14375">
                  <c:v>45184.243152256946</c:v>
                </c:pt>
                <c:pt idx="14376">
                  <c:v>45184.311822743053</c:v>
                </c:pt>
                <c:pt idx="14377">
                  <c:v>45184.380493460645</c:v>
                </c:pt>
                <c:pt idx="14378">
                  <c:v>45184.449163576392</c:v>
                </c:pt>
                <c:pt idx="14379">
                  <c:v>45184.517833275466</c:v>
                </c:pt>
                <c:pt idx="14380">
                  <c:v>45184.586502881946</c:v>
                </c:pt>
                <c:pt idx="14381">
                  <c:v>45184.655172465275</c:v>
                </c:pt>
                <c:pt idx="14382">
                  <c:v>45184.723842060186</c:v>
                </c:pt>
                <c:pt idx="14383">
                  <c:v>45184.79251136574</c:v>
                </c:pt>
                <c:pt idx="14384">
                  <c:v>45184.861181493055</c:v>
                </c:pt>
                <c:pt idx="14385">
                  <c:v>45184.929851516201</c:v>
                </c:pt>
                <c:pt idx="14386">
                  <c:v>45184.998521377318</c:v>
                </c:pt>
                <c:pt idx="14387">
                  <c:v>45185.067191099537</c:v>
                </c:pt>
                <c:pt idx="14388">
                  <c:v>45185.135860231479</c:v>
                </c:pt>
                <c:pt idx="14389">
                  <c:v>45185.204529930554</c:v>
                </c:pt>
                <c:pt idx="14390">
                  <c:v>45185.273200104166</c:v>
                </c:pt>
                <c:pt idx="14391">
                  <c:v>45185.341870821758</c:v>
                </c:pt>
                <c:pt idx="14392">
                  <c:v>45185.410541111109</c:v>
                </c:pt>
                <c:pt idx="14393">
                  <c:v>45185.479210937498</c:v>
                </c:pt>
                <c:pt idx="14394">
                  <c:v>45185.547880451391</c:v>
                </c:pt>
                <c:pt idx="14395">
                  <c:v>45185.616549861108</c:v>
                </c:pt>
                <c:pt idx="14396">
                  <c:v>45185.685219328705</c:v>
                </c:pt>
                <c:pt idx="14397">
                  <c:v>45185.753888599538</c:v>
                </c:pt>
                <c:pt idx="14398">
                  <c:v>45185.822558229163</c:v>
                </c:pt>
                <c:pt idx="14399">
                  <c:v>45185.891228391207</c:v>
                </c:pt>
                <c:pt idx="14400">
                  <c:v>45185.959898136571</c:v>
                </c:pt>
                <c:pt idx="14401">
                  <c:v>45186.028567766203</c:v>
                </c:pt>
                <c:pt idx="14402">
                  <c:v>45186.097237094909</c:v>
                </c:pt>
                <c:pt idx="14403">
                  <c:v>45186.165906458336</c:v>
                </c:pt>
                <c:pt idx="14404">
                  <c:v>45186.23457641204</c:v>
                </c:pt>
                <c:pt idx="14405">
                  <c:v>45186.303246631942</c:v>
                </c:pt>
                <c:pt idx="14406">
                  <c:v>45186.37191721065</c:v>
                </c:pt>
                <c:pt idx="14407">
                  <c:v>45186.440587199075</c:v>
                </c:pt>
                <c:pt idx="14408">
                  <c:v>45186.50925678241</c:v>
                </c:pt>
                <c:pt idx="14409">
                  <c:v>45186.57792625</c:v>
                </c:pt>
                <c:pt idx="14410">
                  <c:v>45186.646595659724</c:v>
                </c:pt>
                <c:pt idx="14411">
                  <c:v>45186.715265115738</c:v>
                </c:pt>
                <c:pt idx="14412">
                  <c:v>45186.783934236111</c:v>
                </c:pt>
                <c:pt idx="14413">
                  <c:v>45186.852604143518</c:v>
                </c:pt>
                <c:pt idx="14414">
                  <c:v>45186.921274062501</c:v>
                </c:pt>
                <c:pt idx="14415">
                  <c:v>45186.989943749999</c:v>
                </c:pt>
                <c:pt idx="14416">
                  <c:v>45187.058613368055</c:v>
                </c:pt>
                <c:pt idx="14417">
                  <c:v>45187.127282361114</c:v>
                </c:pt>
                <c:pt idx="14418">
                  <c:v>45187.195951875001</c:v>
                </c:pt>
                <c:pt idx="14419">
                  <c:v>45187.264621909722</c:v>
                </c:pt>
                <c:pt idx="14420">
                  <c:v>45187.333292430558</c:v>
                </c:pt>
                <c:pt idx="14421">
                  <c:v>45187.401962719909</c:v>
                </c:pt>
                <c:pt idx="14422">
                  <c:v>45187.47063246528</c:v>
                </c:pt>
                <c:pt idx="14423">
                  <c:v>45187.539301851852</c:v>
                </c:pt>
                <c:pt idx="14424">
                  <c:v>45187.607971134261</c:v>
                </c:pt>
                <c:pt idx="14425">
                  <c:v>45187.67664046296</c:v>
                </c:pt>
                <c:pt idx="14426">
                  <c:v>45187.745309652775</c:v>
                </c:pt>
                <c:pt idx="14427">
                  <c:v>45187.813978993057</c:v>
                </c:pt>
                <c:pt idx="14428">
                  <c:v>45187.882649004627</c:v>
                </c:pt>
                <c:pt idx="14429">
                  <c:v>45187.951318657404</c:v>
                </c:pt>
                <c:pt idx="14430">
                  <c:v>45188.01998971065</c:v>
                </c:pt>
                <c:pt idx="14431">
                  <c:v>45188.088661527778</c:v>
                </c:pt>
                <c:pt idx="14432">
                  <c:v>45188.157333159725</c:v>
                </c:pt>
                <c:pt idx="14433">
                  <c:v>45188.226005405093</c:v>
                </c:pt>
                <c:pt idx="14434">
                  <c:v>45188.294677916667</c:v>
                </c:pt>
                <c:pt idx="14435">
                  <c:v>45188.363350902779</c:v>
                </c:pt>
                <c:pt idx="14436">
                  <c:v>45188.432023310183</c:v>
                </c:pt>
                <c:pt idx="14437">
                  <c:v>45188.500695324074</c:v>
                </c:pt>
                <c:pt idx="14438">
                  <c:v>45188.569367164353</c:v>
                </c:pt>
                <c:pt idx="14439">
                  <c:v>45188.638038923615</c:v>
                </c:pt>
                <c:pt idx="14440">
                  <c:v>45188.706710752318</c:v>
                </c:pt>
                <c:pt idx="14441">
                  <c:v>45188.775382268519</c:v>
                </c:pt>
                <c:pt idx="14442">
                  <c:v>45188.844054479167</c:v>
                </c:pt>
                <c:pt idx="14443">
                  <c:v>45188.912726828705</c:v>
                </c:pt>
                <c:pt idx="14444">
                  <c:v>45188.981398877317</c:v>
                </c:pt>
                <c:pt idx="14445">
                  <c:v>45189.050070868056</c:v>
                </c:pt>
                <c:pt idx="14446">
                  <c:v>45189.118742303239</c:v>
                </c:pt>
                <c:pt idx="14447">
                  <c:v>45189.187414166663</c:v>
                </c:pt>
                <c:pt idx="14448">
                  <c:v>45189.25608658565</c:v>
                </c:pt>
                <c:pt idx="14449">
                  <c:v>45189.324759421295</c:v>
                </c:pt>
                <c:pt idx="14450">
                  <c:v>45189.393432210651</c:v>
                </c:pt>
                <c:pt idx="14451">
                  <c:v>45189.462104409722</c:v>
                </c:pt>
                <c:pt idx="14452">
                  <c:v>45189.530776226849</c:v>
                </c:pt>
                <c:pt idx="14453">
                  <c:v>45189.599447928238</c:v>
                </c:pt>
                <c:pt idx="14454">
                  <c:v>45189.668119675924</c:v>
                </c:pt>
                <c:pt idx="14455">
                  <c:v>45189.736791331015</c:v>
                </c:pt>
                <c:pt idx="14456">
                  <c:v>45189.805462928241</c:v>
                </c:pt>
                <c:pt idx="14457">
                  <c:v>45189.874135312501</c:v>
                </c:pt>
                <c:pt idx="14458">
                  <c:v>45189.942807407409</c:v>
                </c:pt>
                <c:pt idx="14459">
                  <c:v>45190.011479363427</c:v>
                </c:pt>
                <c:pt idx="14460">
                  <c:v>45190.080151111113</c:v>
                </c:pt>
                <c:pt idx="14461">
                  <c:v>45190.148822465278</c:v>
                </c:pt>
                <c:pt idx="14462">
                  <c:v>45190.217494432873</c:v>
                </c:pt>
                <c:pt idx="14463">
                  <c:v>45190.286166747683</c:v>
                </c:pt>
                <c:pt idx="14464">
                  <c:v>45190.354839583335</c:v>
                </c:pt>
                <c:pt idx="14465">
                  <c:v>45190.423511863424</c:v>
                </c:pt>
                <c:pt idx="14466">
                  <c:v>45190.492183738425</c:v>
                </c:pt>
                <c:pt idx="14467">
                  <c:v>45190.560855393516</c:v>
                </c:pt>
                <c:pt idx="14468">
                  <c:v>45190.62952696759</c:v>
                </c:pt>
                <c:pt idx="14469">
                  <c:v>45190.698198587961</c:v>
                </c:pt>
                <c:pt idx="14470">
                  <c:v>45190.766869953703</c:v>
                </c:pt>
                <c:pt idx="14471">
                  <c:v>45190.835541898145</c:v>
                </c:pt>
                <c:pt idx="14472">
                  <c:v>45190.904214131944</c:v>
                </c:pt>
                <c:pt idx="14473">
                  <c:v>45190.9728859838</c:v>
                </c:pt>
                <c:pt idx="14474">
                  <c:v>45191.041557777775</c:v>
                </c:pt>
                <c:pt idx="14475">
                  <c:v>45191.110229120372</c:v>
                </c:pt>
                <c:pt idx="14476">
                  <c:v>45191.178900763887</c:v>
                </c:pt>
                <c:pt idx="14477">
                  <c:v>45191.247572962966</c:v>
                </c:pt>
                <c:pt idx="14478">
                  <c:v>45191.316245509261</c:v>
                </c:pt>
                <c:pt idx="14479">
                  <c:v>45191.384918194446</c:v>
                </c:pt>
                <c:pt idx="14480">
                  <c:v>45191.453590289355</c:v>
                </c:pt>
                <c:pt idx="14481">
                  <c:v>45191.522261956015</c:v>
                </c:pt>
                <c:pt idx="14482">
                  <c:v>45191.590933530089</c:v>
                </c:pt>
                <c:pt idx="14483">
                  <c:v>45191.659605127315</c:v>
                </c:pt>
                <c:pt idx="14484">
                  <c:v>45191.728276678237</c:v>
                </c:pt>
                <c:pt idx="14485">
                  <c:v>45191.796947997682</c:v>
                </c:pt>
                <c:pt idx="14486">
                  <c:v>45191.86562016204</c:v>
                </c:pt>
                <c:pt idx="14487">
                  <c:v>45191.934292141203</c:v>
                </c:pt>
                <c:pt idx="14488">
                  <c:v>45192.002963969906</c:v>
                </c:pt>
                <c:pt idx="14489">
                  <c:v>45192.071635636574</c:v>
                </c:pt>
                <c:pt idx="14490">
                  <c:v>45192.140306759262</c:v>
                </c:pt>
                <c:pt idx="14491">
                  <c:v>45192.208978472219</c:v>
                </c:pt>
                <c:pt idx="14492">
                  <c:v>45192.277650613425</c:v>
                </c:pt>
                <c:pt idx="14493">
                  <c:v>45192.346323298611</c:v>
                </c:pt>
                <c:pt idx="14494">
                  <c:v>45192.414995509258</c:v>
                </c:pt>
                <c:pt idx="14495">
                  <c:v>45192.48366726852</c:v>
                </c:pt>
                <c:pt idx="14496">
                  <c:v>45192.55233875</c:v>
                </c:pt>
                <c:pt idx="14497">
                  <c:v>45192.621010138886</c:v>
                </c:pt>
                <c:pt idx="14498">
                  <c:v>45192.689681574077</c:v>
                </c:pt>
                <c:pt idx="14499">
                  <c:v>45192.758352789351</c:v>
                </c:pt>
                <c:pt idx="14500">
                  <c:v>45192.827024456019</c:v>
                </c:pt>
                <c:pt idx="14501">
                  <c:v>45192.895696562497</c:v>
                </c:pt>
                <c:pt idx="14502">
                  <c:v>45192.964368263885</c:v>
                </c:pt>
                <c:pt idx="14503">
                  <c:v>45193.033039861111</c:v>
                </c:pt>
                <c:pt idx="14504">
                  <c:v>45193.101711111114</c:v>
                </c:pt>
                <c:pt idx="14505">
                  <c:v>45193.170382488424</c:v>
                </c:pt>
                <c:pt idx="14506">
                  <c:v>45193.239054456018</c:v>
                </c:pt>
                <c:pt idx="14507">
                  <c:v>45193.307726701387</c:v>
                </c:pt>
                <c:pt idx="14508">
                  <c:v>45193.376399236113</c:v>
                </c:pt>
                <c:pt idx="14509">
                  <c:v>45193.445071180555</c:v>
                </c:pt>
                <c:pt idx="14510">
                  <c:v>45193.513742719908</c:v>
                </c:pt>
                <c:pt idx="14511">
                  <c:v>45193.582414143515</c:v>
                </c:pt>
                <c:pt idx="14512">
                  <c:v>45193.651085532409</c:v>
                </c:pt>
                <c:pt idx="14513">
                  <c:v>45193.719756944447</c:v>
                </c:pt>
                <c:pt idx="14514">
                  <c:v>45193.788428043983</c:v>
                </c:pt>
                <c:pt idx="14515">
                  <c:v>45193.857099953704</c:v>
                </c:pt>
                <c:pt idx="14516">
                  <c:v>45193.925771793984</c:v>
                </c:pt>
                <c:pt idx="14517">
                  <c:v>45193.994443460651</c:v>
                </c:pt>
                <c:pt idx="14518">
                  <c:v>45194.063115011573</c:v>
                </c:pt>
                <c:pt idx="14519">
                  <c:v>45194.131785949074</c:v>
                </c:pt>
                <c:pt idx="14520">
                  <c:v>45194.20045744213</c:v>
                </c:pt>
                <c:pt idx="14521">
                  <c:v>45194.269129421293</c:v>
                </c:pt>
                <c:pt idx="14522">
                  <c:v>45194.337801932874</c:v>
                </c:pt>
                <c:pt idx="14523">
                  <c:v>45194.406474085648</c:v>
                </c:pt>
                <c:pt idx="14524">
                  <c:v>45194.475145752316</c:v>
                </c:pt>
                <c:pt idx="14525">
                  <c:v>45194.543817071761</c:v>
                </c:pt>
                <c:pt idx="14526">
                  <c:v>45194.612488287035</c:v>
                </c:pt>
                <c:pt idx="14527">
                  <c:v>45194.681159560183</c:v>
                </c:pt>
                <c:pt idx="14528">
                  <c:v>45194.749830659719</c:v>
                </c:pt>
                <c:pt idx="14529">
                  <c:v>45194.818502013892</c:v>
                </c:pt>
                <c:pt idx="14530">
                  <c:v>45194.887173981479</c:v>
                </c:pt>
                <c:pt idx="14531">
                  <c:v>45194.955845543984</c:v>
                </c:pt>
                <c:pt idx="14532">
                  <c:v>45195.024516967591</c:v>
                </c:pt>
                <c:pt idx="14533">
                  <c:v>45195.093188136576</c:v>
                </c:pt>
                <c:pt idx="14534">
                  <c:v>45195.161859224536</c:v>
                </c:pt>
                <c:pt idx="14535">
                  <c:v>45195.230530914348</c:v>
                </c:pt>
                <c:pt idx="14536">
                  <c:v>45195.299202870374</c:v>
                </c:pt>
                <c:pt idx="14537">
                  <c:v>45195.367875243057</c:v>
                </c:pt>
                <c:pt idx="14538">
                  <c:v>45195.436547025463</c:v>
                </c:pt>
                <c:pt idx="14539">
                  <c:v>45195.505218402781</c:v>
                </c:pt>
                <c:pt idx="14540">
                  <c:v>45195.573889652776</c:v>
                </c:pt>
                <c:pt idx="14541">
                  <c:v>45195.642560810185</c:v>
                </c:pt>
                <c:pt idx="14542">
                  <c:v>45195.711232048612</c:v>
                </c:pt>
                <c:pt idx="14543">
                  <c:v>45195.779902939816</c:v>
                </c:pt>
                <c:pt idx="14544">
                  <c:v>45195.848574583331</c:v>
                </c:pt>
                <c:pt idx="14545">
                  <c:v>45195.917246296296</c:v>
                </c:pt>
                <c:pt idx="14546">
                  <c:v>45195.985917754631</c:v>
                </c:pt>
                <c:pt idx="14547">
                  <c:v>45196.054589131942</c:v>
                </c:pt>
                <c:pt idx="14548">
                  <c:v>45196.123259930559</c:v>
                </c:pt>
                <c:pt idx="14549">
                  <c:v>45196.191931203706</c:v>
                </c:pt>
                <c:pt idx="14550">
                  <c:v>45196.260603009257</c:v>
                </c:pt>
                <c:pt idx="14551">
                  <c:v>45196.329275277778</c:v>
                </c:pt>
                <c:pt idx="14552">
                  <c:v>45196.397947395832</c:v>
                </c:pt>
                <c:pt idx="14553">
                  <c:v>45196.466618946761</c:v>
                </c:pt>
                <c:pt idx="14554">
                  <c:v>45196.535290127315</c:v>
                </c:pt>
                <c:pt idx="14555">
                  <c:v>45196.603961180554</c:v>
                </c:pt>
                <c:pt idx="14556">
                  <c:v>45196.672632303242</c:v>
                </c:pt>
                <c:pt idx="14557">
                  <c:v>45196.741303298608</c:v>
                </c:pt>
                <c:pt idx="14558">
                  <c:v>45196.809974340278</c:v>
                </c:pt>
                <c:pt idx="14559">
                  <c:v>45196.878646122685</c:v>
                </c:pt>
                <c:pt idx="14560">
                  <c:v>45196.947317569444</c:v>
                </c:pt>
                <c:pt idx="14561">
                  <c:v>45197.015988865744</c:v>
                </c:pt>
                <c:pt idx="14562">
                  <c:v>45197.084659953704</c:v>
                </c:pt>
                <c:pt idx="14563">
                  <c:v>45197.153330740737</c:v>
                </c:pt>
                <c:pt idx="14564">
                  <c:v>45197.222002141207</c:v>
                </c:pt>
                <c:pt idx="14565">
                  <c:v>45197.290673842595</c:v>
                </c:pt>
                <c:pt idx="14566">
                  <c:v>45197.359346041667</c:v>
                </c:pt>
                <c:pt idx="14567">
                  <c:v>45197.428017673614</c:v>
                </c:pt>
                <c:pt idx="14568">
                  <c:v>45197.496688912041</c:v>
                </c:pt>
                <c:pt idx="14569">
                  <c:v>45197.565359953704</c:v>
                </c:pt>
                <c:pt idx="14570">
                  <c:v>45197.63403090278</c:v>
                </c:pt>
                <c:pt idx="14571">
                  <c:v>45197.702701932867</c:v>
                </c:pt>
                <c:pt idx="14572">
                  <c:v>45197.771372650466</c:v>
                </c:pt>
                <c:pt idx="14573">
                  <c:v>45197.840044027776</c:v>
                </c:pt>
                <c:pt idx="14574">
                  <c:v>45197.908715613426</c:v>
                </c:pt>
                <c:pt idx="14575">
                  <c:v>45197.977386851853</c:v>
                </c:pt>
                <c:pt idx="14576">
                  <c:v>45198.046058032407</c:v>
                </c:pt>
                <c:pt idx="14577">
                  <c:v>45198.114728703702</c:v>
                </c:pt>
                <c:pt idx="14578">
                  <c:v>45198.183399756941</c:v>
                </c:pt>
                <c:pt idx="14579">
                  <c:v>45198.252071354167</c:v>
                </c:pt>
                <c:pt idx="14580">
                  <c:v>45198.320743344906</c:v>
                </c:pt>
                <c:pt idx="14581">
                  <c:v>45198.389415370373</c:v>
                </c:pt>
                <c:pt idx="14582">
                  <c:v>45198.458086817132</c:v>
                </c:pt>
                <c:pt idx="14583">
                  <c:v>45198.526757847219</c:v>
                </c:pt>
                <c:pt idx="14584">
                  <c:v>45198.595428773151</c:v>
                </c:pt>
                <c:pt idx="14585">
                  <c:v>45198.664099733796</c:v>
                </c:pt>
                <c:pt idx="14586">
                  <c:v>45198.732770636576</c:v>
                </c:pt>
                <c:pt idx="14587">
                  <c:v>45198.801441377313</c:v>
                </c:pt>
                <c:pt idx="14588">
                  <c:v>45198.870112939818</c:v>
                </c:pt>
                <c:pt idx="14589">
                  <c:v>45198.938784270831</c:v>
                </c:pt>
                <c:pt idx="14590">
                  <c:v>45199.007455451392</c:v>
                </c:pt>
                <c:pt idx="14591">
                  <c:v>45199.076126446758</c:v>
                </c:pt>
                <c:pt idx="14592">
                  <c:v>45199.144796956018</c:v>
                </c:pt>
                <c:pt idx="14593">
                  <c:v>45199.213468090275</c:v>
                </c:pt>
                <c:pt idx="14594">
                  <c:v>45199.282139594907</c:v>
                </c:pt>
                <c:pt idx="14595">
                  <c:v>45199.350811643519</c:v>
                </c:pt>
                <c:pt idx="14596">
                  <c:v>45199.41948315972</c:v>
                </c:pt>
                <c:pt idx="14597">
                  <c:v>45199.488154259256</c:v>
                </c:pt>
                <c:pt idx="14598">
                  <c:v>45199.55682510417</c:v>
                </c:pt>
                <c:pt idx="14599">
                  <c:v>45199.625495868058</c:v>
                </c:pt>
                <c:pt idx="14600">
                  <c:v>45199.694166678244</c:v>
                </c:pt>
                <c:pt idx="14601">
                  <c:v>45199.762837245369</c:v>
                </c:pt>
                <c:pt idx="14602">
                  <c:v>45199.831508344905</c:v>
                </c:pt>
                <c:pt idx="14603">
                  <c:v>45199.900179791664</c:v>
                </c:pt>
                <c:pt idx="14604">
                  <c:v>45199.968850844911</c:v>
                </c:pt>
                <c:pt idx="14605">
                  <c:v>45200.037521817132</c:v>
                </c:pt>
                <c:pt idx="14606">
                  <c:v>45200.106192395833</c:v>
                </c:pt>
                <c:pt idx="14607">
                  <c:v>45200.174863194443</c:v>
                </c:pt>
                <c:pt idx="14608">
                  <c:v>45200.243534560184</c:v>
                </c:pt>
                <c:pt idx="14609">
                  <c:v>45200.312206238428</c:v>
                </c:pt>
                <c:pt idx="14610">
                  <c:v>45200.380878136573</c:v>
                </c:pt>
                <c:pt idx="14611">
                  <c:v>45200.449549432873</c:v>
                </c:pt>
                <c:pt idx="14612">
                  <c:v>45200.5182203125</c:v>
                </c:pt>
                <c:pt idx="14613">
                  <c:v>45200.586891099534</c:v>
                </c:pt>
                <c:pt idx="14614">
                  <c:v>45200.655561863423</c:v>
                </c:pt>
                <c:pt idx="14615">
                  <c:v>45200.724232627312</c:v>
                </c:pt>
                <c:pt idx="14616">
                  <c:v>45200.79290310185</c:v>
                </c:pt>
                <c:pt idx="14617">
                  <c:v>45200.861574409719</c:v>
                </c:pt>
                <c:pt idx="14618">
                  <c:v>45200.930245613425</c:v>
                </c:pt>
                <c:pt idx="14619">
                  <c:v>45200.998916631943</c:v>
                </c:pt>
                <c:pt idx="14620">
                  <c:v>45201.067587523146</c:v>
                </c:pt>
                <c:pt idx="14621">
                  <c:v>45201.136257812497</c:v>
                </c:pt>
                <c:pt idx="14622">
                  <c:v>45201.204928692132</c:v>
                </c:pt>
                <c:pt idx="14623">
                  <c:v>45201.273600023145</c:v>
                </c:pt>
                <c:pt idx="14624">
                  <c:v>45201.342271898146</c:v>
                </c:pt>
                <c:pt idx="14625">
                  <c:v>45201.410943344905</c:v>
                </c:pt>
                <c:pt idx="14626">
                  <c:v>45201.479614328702</c:v>
                </c:pt>
                <c:pt idx="14627">
                  <c:v>45201.548284988428</c:v>
                </c:pt>
                <c:pt idx="14628">
                  <c:v>45201.616955555553</c:v>
                </c:pt>
                <c:pt idx="14629">
                  <c:v>45201.685626180559</c:v>
                </c:pt>
                <c:pt idx="14630">
                  <c:v>45201.754296597224</c:v>
                </c:pt>
                <c:pt idx="14631">
                  <c:v>45201.822967384258</c:v>
                </c:pt>
                <c:pt idx="14632">
                  <c:v>45201.891638680558</c:v>
                </c:pt>
                <c:pt idx="14633">
                  <c:v>45201.960309571761</c:v>
                </c:pt>
                <c:pt idx="14634">
                  <c:v>45202.028980347219</c:v>
                </c:pt>
                <c:pt idx="14635">
                  <c:v>45202.097650810188</c:v>
                </c:pt>
                <c:pt idx="14636">
                  <c:v>45202.166321319448</c:v>
                </c:pt>
                <c:pt idx="14637">
                  <c:v>45202.234992407408</c:v>
                </c:pt>
                <c:pt idx="14638">
                  <c:v>45202.303663761573</c:v>
                </c:pt>
                <c:pt idx="14639">
                  <c:v>45202.372335486114</c:v>
                </c:pt>
                <c:pt idx="14640">
                  <c:v>45202.441006608795</c:v>
                </c:pt>
                <c:pt idx="14641">
                  <c:v>45202.509677314818</c:v>
                </c:pt>
                <c:pt idx="14642">
                  <c:v>45202.578347916664</c:v>
                </c:pt>
                <c:pt idx="14643">
                  <c:v>45202.647018449075</c:v>
                </c:pt>
                <c:pt idx="14644">
                  <c:v>45202.715689027777</c:v>
                </c:pt>
                <c:pt idx="14645">
                  <c:v>45202.78435927083</c:v>
                </c:pt>
                <c:pt idx="14646">
                  <c:v>45202.853030300925</c:v>
                </c:pt>
                <c:pt idx="14647">
                  <c:v>45202.921701331019</c:v>
                </c:pt>
                <c:pt idx="14648">
                  <c:v>45202.990372141205</c:v>
                </c:pt>
                <c:pt idx="14649">
                  <c:v>45203.059042870373</c:v>
                </c:pt>
                <c:pt idx="14650">
                  <c:v>45203.127712974536</c:v>
                </c:pt>
                <c:pt idx="14651">
                  <c:v>45203.196383599534</c:v>
                </c:pt>
                <c:pt idx="14652">
                  <c:v>45203.265054745367</c:v>
                </c:pt>
                <c:pt idx="14653">
                  <c:v>45203.33372638889</c:v>
                </c:pt>
                <c:pt idx="14654">
                  <c:v>45203.402397777776</c:v>
                </c:pt>
                <c:pt idx="14655">
                  <c:v>45203.471068622683</c:v>
                </c:pt>
                <c:pt idx="14656">
                  <c:v>45203.539739120373</c:v>
                </c:pt>
                <c:pt idx="14657">
                  <c:v>45203.608409490742</c:v>
                </c:pt>
                <c:pt idx="14658">
                  <c:v>45203.677079918984</c:v>
                </c:pt>
                <c:pt idx="14659">
                  <c:v>45203.745750208334</c:v>
                </c:pt>
                <c:pt idx="14660">
                  <c:v>45203.814420636576</c:v>
                </c:pt>
                <c:pt idx="14661">
                  <c:v>45203.883091747688</c:v>
                </c:pt>
                <c:pt idx="14662">
                  <c:v>45203.951762488425</c:v>
                </c:pt>
                <c:pt idx="14663">
                  <c:v>45204.020433090278</c:v>
                </c:pt>
                <c:pt idx="14664">
                  <c:v>45204.089103437502</c:v>
                </c:pt>
                <c:pt idx="14665">
                  <c:v>45204.157773611114</c:v>
                </c:pt>
                <c:pt idx="14666">
                  <c:v>45204.226444386572</c:v>
                </c:pt>
                <c:pt idx="14667">
                  <c:v>45204.295115439818</c:v>
                </c:pt>
                <c:pt idx="14668">
                  <c:v>45204.363786944443</c:v>
                </c:pt>
                <c:pt idx="14669">
                  <c:v>45204.432457870367</c:v>
                </c:pt>
                <c:pt idx="14670">
                  <c:v>45204.501128402779</c:v>
                </c:pt>
                <c:pt idx="14671">
                  <c:v>45204.569798773147</c:v>
                </c:pt>
                <c:pt idx="14672">
                  <c:v>45204.638469062498</c:v>
                </c:pt>
                <c:pt idx="14673">
                  <c:v>45204.707139409722</c:v>
                </c:pt>
                <c:pt idx="14674">
                  <c:v>45204.775809432867</c:v>
                </c:pt>
                <c:pt idx="14675">
                  <c:v>45204.844480162035</c:v>
                </c:pt>
                <c:pt idx="14676">
                  <c:v>45204.913151018518</c:v>
                </c:pt>
                <c:pt idx="14677">
                  <c:v>45204.98182158565</c:v>
                </c:pt>
                <c:pt idx="14678">
                  <c:v>45205.050492083334</c:v>
                </c:pt>
                <c:pt idx="14679">
                  <c:v>45205.119162025461</c:v>
                </c:pt>
                <c:pt idx="14680">
                  <c:v>45205.18783239583</c:v>
                </c:pt>
                <c:pt idx="14681">
                  <c:v>45205.256503321762</c:v>
                </c:pt>
                <c:pt idx="14682">
                  <c:v>45205.325174664351</c:v>
                </c:pt>
                <c:pt idx="14683">
                  <c:v>45205.393845949075</c:v>
                </c:pt>
                <c:pt idx="14684">
                  <c:v>45205.462516643522</c:v>
                </c:pt>
                <c:pt idx="14685">
                  <c:v>45205.531186956017</c:v>
                </c:pt>
                <c:pt idx="14686">
                  <c:v>45205.599857152774</c:v>
                </c:pt>
                <c:pt idx="14687">
                  <c:v>45205.668527395836</c:v>
                </c:pt>
                <c:pt idx="14688">
                  <c:v>45205.737197546296</c:v>
                </c:pt>
                <c:pt idx="14689">
                  <c:v>45205.805867627314</c:v>
                </c:pt>
                <c:pt idx="14690">
                  <c:v>45205.874538506941</c:v>
                </c:pt>
                <c:pt idx="14691">
                  <c:v>45205.943209097219</c:v>
                </c:pt>
                <c:pt idx="14692">
                  <c:v>45206.01187952546</c:v>
                </c:pt>
                <c:pt idx="14693">
                  <c:v>45206.080549768521</c:v>
                </c:pt>
                <c:pt idx="14694">
                  <c:v>45206.149219606479</c:v>
                </c:pt>
                <c:pt idx="14695">
                  <c:v>45206.217890046297</c:v>
                </c:pt>
                <c:pt idx="14696">
                  <c:v>45206.286560844906</c:v>
                </c:pt>
                <c:pt idx="14697">
                  <c:v>45206.355232152775</c:v>
                </c:pt>
                <c:pt idx="14698">
                  <c:v>45206.423902905095</c:v>
                </c:pt>
                <c:pt idx="14699">
                  <c:v>45206.492573263888</c:v>
                </c:pt>
                <c:pt idx="14700">
                  <c:v>45206.561243391203</c:v>
                </c:pt>
                <c:pt idx="14701">
                  <c:v>45206.6299134375</c:v>
                </c:pt>
                <c:pt idx="14702">
                  <c:v>45206.698583530095</c:v>
                </c:pt>
                <c:pt idx="14703">
                  <c:v>45206.767253356484</c:v>
                </c:pt>
                <c:pt idx="14704">
                  <c:v>45206.835923773149</c:v>
                </c:pt>
                <c:pt idx="14705">
                  <c:v>45206.904594467589</c:v>
                </c:pt>
                <c:pt idx="14706">
                  <c:v>45206.973264791668</c:v>
                </c:pt>
                <c:pt idx="14707">
                  <c:v>45207.041935046298</c:v>
                </c:pt>
                <c:pt idx="14708">
                  <c:v>45207.110604837966</c:v>
                </c:pt>
                <c:pt idx="14709">
                  <c:v>45207.179274942129</c:v>
                </c:pt>
                <c:pt idx="14710">
                  <c:v>45207.247945601855</c:v>
                </c:pt>
                <c:pt idx="14711">
                  <c:v>45207.316616608798</c:v>
                </c:pt>
                <c:pt idx="14712">
                  <c:v>45207.385287754631</c:v>
                </c:pt>
                <c:pt idx="14713">
                  <c:v>45207.453958287035</c:v>
                </c:pt>
                <c:pt idx="14714">
                  <c:v>45207.522628425926</c:v>
                </c:pt>
                <c:pt idx="14715">
                  <c:v>45207.591298449071</c:v>
                </c:pt>
                <c:pt idx="14716">
                  <c:v>45207.659968483793</c:v>
                </c:pt>
                <c:pt idx="14717">
                  <c:v>45207.728638483793</c:v>
                </c:pt>
                <c:pt idx="14718">
                  <c:v>45207.797308252317</c:v>
                </c:pt>
                <c:pt idx="14719">
                  <c:v>45207.86597885417</c:v>
                </c:pt>
                <c:pt idx="14720">
                  <c:v>45207.934649282404</c:v>
                </c:pt>
                <c:pt idx="14721">
                  <c:v>45208.00331954861</c:v>
                </c:pt>
                <c:pt idx="14722">
                  <c:v>45208.071989652781</c:v>
                </c:pt>
                <c:pt idx="14723">
                  <c:v>45208.140659212964</c:v>
                </c:pt>
                <c:pt idx="14724">
                  <c:v>45208.209329363424</c:v>
                </c:pt>
                <c:pt idx="14725">
                  <c:v>45208.277999942133</c:v>
                </c:pt>
                <c:pt idx="14726">
                  <c:v>45208.346671064814</c:v>
                </c:pt>
                <c:pt idx="14727">
                  <c:v>45208.415341701388</c:v>
                </c:pt>
                <c:pt idx="14728">
                  <c:v>45208.484011898145</c:v>
                </c:pt>
                <c:pt idx="14729">
                  <c:v>45208.552681805559</c:v>
                </c:pt>
                <c:pt idx="14730">
                  <c:v>45208.621351620372</c:v>
                </c:pt>
                <c:pt idx="14731">
                  <c:v>45208.690021481481</c:v>
                </c:pt>
                <c:pt idx="14732">
                  <c:v>45208.758691122683</c:v>
                </c:pt>
                <c:pt idx="14733">
                  <c:v>45208.827361215277</c:v>
                </c:pt>
                <c:pt idx="14734">
                  <c:v>45208.896031747689</c:v>
                </c:pt>
                <c:pt idx="14735">
                  <c:v>45208.964701863428</c:v>
                </c:pt>
                <c:pt idx="14736">
                  <c:v>45209.033371886573</c:v>
                </c:pt>
                <c:pt idx="14737">
                  <c:v>45209.102041550927</c:v>
                </c:pt>
                <c:pt idx="14738">
                  <c:v>45209.170711342595</c:v>
                </c:pt>
                <c:pt idx="14739">
                  <c:v>45209.239381724539</c:v>
                </c:pt>
                <c:pt idx="14740">
                  <c:v>45209.308052384258</c:v>
                </c:pt>
                <c:pt idx="14741">
                  <c:v>45209.376723344911</c:v>
                </c:pt>
                <c:pt idx="14742">
                  <c:v>45209.445393692127</c:v>
                </c:pt>
                <c:pt idx="14743">
                  <c:v>45209.514063645831</c:v>
                </c:pt>
                <c:pt idx="14744">
                  <c:v>45209.58273347222</c:v>
                </c:pt>
                <c:pt idx="14745">
                  <c:v>45209.651403275464</c:v>
                </c:pt>
                <c:pt idx="14746">
                  <c:v>45209.720073090277</c:v>
                </c:pt>
                <c:pt idx="14747">
                  <c:v>45209.788742592595</c:v>
                </c:pt>
                <c:pt idx="14748">
                  <c:v>45209.857412893522</c:v>
                </c:pt>
                <c:pt idx="14749">
                  <c:v>45209.926083148152</c:v>
                </c:pt>
                <c:pt idx="14750">
                  <c:v>45209.994753217594</c:v>
                </c:pt>
                <c:pt idx="14751">
                  <c:v>45210.063423159721</c:v>
                </c:pt>
                <c:pt idx="14752">
                  <c:v>45210.132092500004</c:v>
                </c:pt>
                <c:pt idx="14753">
                  <c:v>45210.200762384258</c:v>
                </c:pt>
                <c:pt idx="14754">
                  <c:v>45210.269432754627</c:v>
                </c:pt>
                <c:pt idx="14755">
                  <c:v>45210.338103657406</c:v>
                </c:pt>
                <c:pt idx="14756">
                  <c:v>45210.406774201387</c:v>
                </c:pt>
                <c:pt idx="14757">
                  <c:v>45210.47544425926</c:v>
                </c:pt>
                <c:pt idx="14758">
                  <c:v>45210.544113969911</c:v>
                </c:pt>
                <c:pt idx="14759">
                  <c:v>45210.612783564815</c:v>
                </c:pt>
                <c:pt idx="14760">
                  <c:v>45210.681453229168</c:v>
                </c:pt>
                <c:pt idx="14761">
                  <c:v>45210.750122708334</c:v>
                </c:pt>
                <c:pt idx="14762">
                  <c:v>45210.818792442129</c:v>
                </c:pt>
                <c:pt idx="14763">
                  <c:v>45210.887462789353</c:v>
                </c:pt>
                <c:pt idx="14764">
                  <c:v>45210.95613273148</c:v>
                </c:pt>
                <c:pt idx="14765">
                  <c:v>45211.024802534725</c:v>
                </c:pt>
                <c:pt idx="14766">
                  <c:v>45211.093472083332</c:v>
                </c:pt>
                <c:pt idx="14767">
                  <c:v>45211.162141539353</c:v>
                </c:pt>
                <c:pt idx="14768">
                  <c:v>45211.230811608795</c:v>
                </c:pt>
                <c:pt idx="14769">
                  <c:v>45211.299481932867</c:v>
                </c:pt>
                <c:pt idx="14770">
                  <c:v>45211.368152673611</c:v>
                </c:pt>
                <c:pt idx="14771">
                  <c:v>45211.436822824071</c:v>
                </c:pt>
                <c:pt idx="14772">
                  <c:v>45211.505492569442</c:v>
                </c:pt>
                <c:pt idx="14773">
                  <c:v>45211.574162187499</c:v>
                </c:pt>
                <c:pt idx="14774">
                  <c:v>45211.642831712961</c:v>
                </c:pt>
                <c:pt idx="14775">
                  <c:v>45211.711501307873</c:v>
                </c:pt>
                <c:pt idx="14776">
                  <c:v>45211.78017056713</c:v>
                </c:pt>
                <c:pt idx="14777">
                  <c:v>45211.848840567131</c:v>
                </c:pt>
                <c:pt idx="14778">
                  <c:v>45211.917510636573</c:v>
                </c:pt>
                <c:pt idx="14779">
                  <c:v>45211.986180451386</c:v>
                </c:pt>
                <c:pt idx="14780">
                  <c:v>45212.054850185188</c:v>
                </c:pt>
                <c:pt idx="14781">
                  <c:v>45212.123519328707</c:v>
                </c:pt>
                <c:pt idx="14782">
                  <c:v>45212.192188946756</c:v>
                </c:pt>
                <c:pt idx="14783">
                  <c:v>45212.260859108799</c:v>
                </c:pt>
                <c:pt idx="14784">
                  <c:v>45212.329529722221</c:v>
                </c:pt>
                <c:pt idx="14785">
                  <c:v>45212.398200185184</c:v>
                </c:pt>
                <c:pt idx="14786">
                  <c:v>45212.466870081022</c:v>
                </c:pt>
                <c:pt idx="14787">
                  <c:v>45212.535539606484</c:v>
                </c:pt>
                <c:pt idx="14788">
                  <c:v>45212.604209004632</c:v>
                </c:pt>
                <c:pt idx="14789">
                  <c:v>45212.672878460646</c:v>
                </c:pt>
                <c:pt idx="14790">
                  <c:v>45212.741547800928</c:v>
                </c:pt>
                <c:pt idx="14791">
                  <c:v>45212.810217175924</c:v>
                </c:pt>
                <c:pt idx="14792">
                  <c:v>45212.87888729167</c:v>
                </c:pt>
                <c:pt idx="14793">
                  <c:v>45212.947557071762</c:v>
                </c:pt>
                <c:pt idx="14794">
                  <c:v>45213.016226701387</c:v>
                </c:pt>
                <c:pt idx="14795">
                  <c:v>45213.084896111111</c:v>
                </c:pt>
                <c:pt idx="14796">
                  <c:v>45213.153565231478</c:v>
                </c:pt>
                <c:pt idx="14797">
                  <c:v>45213.222234953704</c:v>
                </c:pt>
                <c:pt idx="14798">
                  <c:v>45213.29090497685</c:v>
                </c:pt>
                <c:pt idx="14799">
                  <c:v>45213.359575509261</c:v>
                </c:pt>
                <c:pt idx="14800">
                  <c:v>45213.428245462965</c:v>
                </c:pt>
                <c:pt idx="14801">
                  <c:v>45213.496915011572</c:v>
                </c:pt>
                <c:pt idx="14802">
                  <c:v>45213.565584374999</c:v>
                </c:pt>
                <c:pt idx="14803">
                  <c:v>45213.634253645832</c:v>
                </c:pt>
                <c:pt idx="14804">
                  <c:v>45213.702922986115</c:v>
                </c:pt>
                <c:pt idx="14805">
                  <c:v>45213.771592013887</c:v>
                </c:pt>
                <c:pt idx="14806">
                  <c:v>45213.840261701385</c:v>
                </c:pt>
                <c:pt idx="14807">
                  <c:v>45213.908931597223</c:v>
                </c:pt>
                <c:pt idx="14808">
                  <c:v>45213.977601145831</c:v>
                </c:pt>
                <c:pt idx="14809">
                  <c:v>45214.046270636572</c:v>
                </c:pt>
                <c:pt idx="14810">
                  <c:v>45214.114939618055</c:v>
                </c:pt>
                <c:pt idx="14811">
                  <c:v>45214.183608969906</c:v>
                </c:pt>
                <c:pt idx="14812">
                  <c:v>45214.252278865744</c:v>
                </c:pt>
                <c:pt idx="14813">
                  <c:v>45214.320949155095</c:v>
                </c:pt>
                <c:pt idx="14814">
                  <c:v>45214.389619479167</c:v>
                </c:pt>
                <c:pt idx="14815">
                  <c:v>45214.458289212962</c:v>
                </c:pt>
                <c:pt idx="14816">
                  <c:v>45214.526958541668</c:v>
                </c:pt>
                <c:pt idx="14817">
                  <c:v>45214.595627766204</c:v>
                </c:pt>
                <c:pt idx="14818">
                  <c:v>45214.664297013886</c:v>
                </c:pt>
                <c:pt idx="14819">
                  <c:v>45214.732966203701</c:v>
                </c:pt>
                <c:pt idx="14820">
                  <c:v>45214.801635231481</c:v>
                </c:pt>
                <c:pt idx="14821">
                  <c:v>45214.870305081022</c:v>
                </c:pt>
                <c:pt idx="14822">
                  <c:v>45214.938974699071</c:v>
                </c:pt>
                <c:pt idx="14823">
                  <c:v>45215.007644166668</c:v>
                </c:pt>
                <c:pt idx="14824">
                  <c:v>45215.076313437501</c:v>
                </c:pt>
                <c:pt idx="14825">
                  <c:v>45215.144982233796</c:v>
                </c:pt>
                <c:pt idx="14826">
                  <c:v>45215.21365164352</c:v>
                </c:pt>
                <c:pt idx="14827">
                  <c:v>45215.282321423612</c:v>
                </c:pt>
                <c:pt idx="14828">
                  <c:v>45215.350991747684</c:v>
                </c:pt>
                <c:pt idx="14829">
                  <c:v>45215.419661539352</c:v>
                </c:pt>
                <c:pt idx="14830">
                  <c:v>45215.488330914355</c:v>
                </c:pt>
                <c:pt idx="14831">
                  <c:v>45215.557000034722</c:v>
                </c:pt>
                <c:pt idx="14832">
                  <c:v>45215.625669062501</c:v>
                </c:pt>
                <c:pt idx="14833">
                  <c:v>45215.694338148147</c:v>
                </c:pt>
                <c:pt idx="14834">
                  <c:v>45215.763006979163</c:v>
                </c:pt>
                <c:pt idx="14835">
                  <c:v>45215.831676331021</c:v>
                </c:pt>
                <c:pt idx="14836">
                  <c:v>45215.90034605324</c:v>
                </c:pt>
                <c:pt idx="14837">
                  <c:v>45215.969015358794</c:v>
                </c:pt>
                <c:pt idx="14838">
                  <c:v>45216.037684594907</c:v>
                </c:pt>
                <c:pt idx="14839">
                  <c:v>45216.106353425923</c:v>
                </c:pt>
                <c:pt idx="14840">
                  <c:v>45216.175022488424</c:v>
                </c:pt>
                <c:pt idx="14841">
                  <c:v>45216.24369210648</c:v>
                </c:pt>
                <c:pt idx="14842">
                  <c:v>45216.312362037039</c:v>
                </c:pt>
                <c:pt idx="14843">
                  <c:v>45216.381032187499</c:v>
                </c:pt>
                <c:pt idx="14844">
                  <c:v>45216.449701736114</c:v>
                </c:pt>
                <c:pt idx="14845">
                  <c:v>45216.518370868056</c:v>
                </c:pt>
                <c:pt idx="14846">
                  <c:v>45216.587039895836</c:v>
                </c:pt>
                <c:pt idx="14847">
                  <c:v>45216.65570891204</c:v>
                </c:pt>
                <c:pt idx="14848">
                  <c:v>45216.724377928243</c:v>
                </c:pt>
                <c:pt idx="14849">
                  <c:v>45216.793046643521</c:v>
                </c:pt>
                <c:pt idx="14850">
                  <c:v>45216.861716192128</c:v>
                </c:pt>
                <c:pt idx="14851">
                  <c:v>45216.930385624997</c:v>
                </c:pt>
                <c:pt idx="14852">
                  <c:v>45216.99905489583</c:v>
                </c:pt>
                <c:pt idx="14853">
                  <c:v>45217.067724016204</c:v>
                </c:pt>
                <c:pt idx="14854">
                  <c:v>45217.13639255787</c:v>
                </c:pt>
                <c:pt idx="14855">
                  <c:v>45217.205061655091</c:v>
                </c:pt>
                <c:pt idx="14856">
                  <c:v>45217.273731226851</c:v>
                </c:pt>
                <c:pt idx="14857">
                  <c:v>45217.342401331021</c:v>
                </c:pt>
                <c:pt idx="14858">
                  <c:v>45217.41107101852</c:v>
                </c:pt>
                <c:pt idx="14859">
                  <c:v>45217.47974023148</c:v>
                </c:pt>
                <c:pt idx="14860">
                  <c:v>45217.548409120369</c:v>
                </c:pt>
                <c:pt idx="14861">
                  <c:v>45217.617077916664</c:v>
                </c:pt>
                <c:pt idx="14862">
                  <c:v>45217.685746759256</c:v>
                </c:pt>
                <c:pt idx="14863">
                  <c:v>45217.754415405092</c:v>
                </c:pt>
                <c:pt idx="14864">
                  <c:v>45217.823084398151</c:v>
                </c:pt>
                <c:pt idx="14865">
                  <c:v>45217.891756006946</c:v>
                </c:pt>
                <c:pt idx="14866">
                  <c:v>45217.960428576385</c:v>
                </c:pt>
                <c:pt idx="14867">
                  <c:v>45218.029101030093</c:v>
                </c:pt>
                <c:pt idx="14868">
                  <c:v>45218.097773171299</c:v>
                </c:pt>
                <c:pt idx="14869">
                  <c:v>45218.166445347226</c:v>
                </c:pt>
                <c:pt idx="14870">
                  <c:v>45218.235118101853</c:v>
                </c:pt>
                <c:pt idx="14871">
                  <c:v>45218.303791134262</c:v>
                </c:pt>
                <c:pt idx="14872">
                  <c:v>45218.372464525462</c:v>
                </c:pt>
                <c:pt idx="14873">
                  <c:v>45218.441137314818</c:v>
                </c:pt>
                <c:pt idx="14874">
                  <c:v>45218.509809699077</c:v>
                </c:pt>
                <c:pt idx="14875">
                  <c:v>45218.578481956021</c:v>
                </c:pt>
                <c:pt idx="14876">
                  <c:v>45218.647154155093</c:v>
                </c:pt>
                <c:pt idx="14877">
                  <c:v>45218.715826400461</c:v>
                </c:pt>
                <c:pt idx="14878">
                  <c:v>45218.784498298613</c:v>
                </c:pt>
                <c:pt idx="14879">
                  <c:v>45218.853170983799</c:v>
                </c:pt>
                <c:pt idx="14880">
                  <c:v>45218.921843680553</c:v>
                </c:pt>
                <c:pt idx="14881">
                  <c:v>45218.99051614583</c:v>
                </c:pt>
                <c:pt idx="14882">
                  <c:v>45219.059188530089</c:v>
                </c:pt>
                <c:pt idx="14883">
                  <c:v>45219.127860289351</c:v>
                </c:pt>
                <c:pt idx="14884">
                  <c:v>45219.196532569447</c:v>
                </c:pt>
                <c:pt idx="14885">
                  <c:v>45219.265205358795</c:v>
                </c:pt>
                <c:pt idx="14886">
                  <c:v>45219.33387865741</c:v>
                </c:pt>
                <c:pt idx="14887">
                  <c:v>45219.402551689818</c:v>
                </c:pt>
                <c:pt idx="14888">
                  <c:v>45219.471224189816</c:v>
                </c:pt>
                <c:pt idx="14889">
                  <c:v>45219.539896331022</c:v>
                </c:pt>
                <c:pt idx="14890">
                  <c:v>45219.608568344906</c:v>
                </c:pt>
                <c:pt idx="14891">
                  <c:v>45219.67724041667</c:v>
                </c:pt>
                <c:pt idx="14892">
                  <c:v>45219.745912349536</c:v>
                </c:pt>
                <c:pt idx="14893">
                  <c:v>45219.8145844213</c:v>
                </c:pt>
                <c:pt idx="14894">
                  <c:v>45219.883257164351</c:v>
                </c:pt>
                <c:pt idx="14895">
                  <c:v>45219.95192954861</c:v>
                </c:pt>
                <c:pt idx="14896">
                  <c:v>45220.020601782409</c:v>
                </c:pt>
                <c:pt idx="14897">
                  <c:v>45220.089273773148</c:v>
                </c:pt>
                <c:pt idx="14898">
                  <c:v>45220.157945578707</c:v>
                </c:pt>
                <c:pt idx="14899">
                  <c:v>45220.226617974535</c:v>
                </c:pt>
                <c:pt idx="14900">
                  <c:v>45220.29529065972</c:v>
                </c:pt>
                <c:pt idx="14901">
                  <c:v>45220.363963807868</c:v>
                </c:pt>
                <c:pt idx="14902">
                  <c:v>45220.43263635417</c:v>
                </c:pt>
                <c:pt idx="14903">
                  <c:v>45220.50130851852</c:v>
                </c:pt>
                <c:pt idx="14904">
                  <c:v>45220.569980509259</c:v>
                </c:pt>
                <c:pt idx="14905">
                  <c:v>45220.63865241898</c:v>
                </c:pt>
                <c:pt idx="14906">
                  <c:v>45220.707324386574</c:v>
                </c:pt>
                <c:pt idx="14907">
                  <c:v>45220.775996041666</c:v>
                </c:pt>
                <c:pt idx="14908">
                  <c:v>45220.844668391204</c:v>
                </c:pt>
                <c:pt idx="14909">
                  <c:v>45220.913340868057</c:v>
                </c:pt>
                <c:pt idx="14910">
                  <c:v>45220.982013043984</c:v>
                </c:pt>
                <c:pt idx="14911">
                  <c:v>45221.050685162038</c:v>
                </c:pt>
                <c:pt idx="14912">
                  <c:v>45221.119356712959</c:v>
                </c:pt>
                <c:pt idx="14913">
                  <c:v>45221.188028703706</c:v>
                </c:pt>
                <c:pt idx="14914">
                  <c:v>45221.256701226848</c:v>
                </c:pt>
                <c:pt idx="14915">
                  <c:v>45221.325374178239</c:v>
                </c:pt>
                <c:pt idx="14916">
                  <c:v>45221.394047083333</c:v>
                </c:pt>
                <c:pt idx="14917">
                  <c:v>45221.462719386574</c:v>
                </c:pt>
                <c:pt idx="14918">
                  <c:v>45221.531391307872</c:v>
                </c:pt>
                <c:pt idx="14919">
                  <c:v>45221.600063113423</c:v>
                </c:pt>
                <c:pt idx="14920">
                  <c:v>45221.668734953702</c:v>
                </c:pt>
                <c:pt idx="14921">
                  <c:v>45221.737406712964</c:v>
                </c:pt>
                <c:pt idx="14922">
                  <c:v>45221.806078391201</c:v>
                </c:pt>
                <c:pt idx="14923">
                  <c:v>45221.874750868054</c:v>
                </c:pt>
                <c:pt idx="14924">
                  <c:v>45221.943423055556</c:v>
                </c:pt>
                <c:pt idx="14925">
                  <c:v>45222.012095081016</c:v>
                </c:pt>
                <c:pt idx="14926">
                  <c:v>45222.080766921295</c:v>
                </c:pt>
                <c:pt idx="14927">
                  <c:v>45222.14943834491</c:v>
                </c:pt>
                <c:pt idx="14928">
                  <c:v>45222.218110393522</c:v>
                </c:pt>
                <c:pt idx="14929">
                  <c:v>45222.286782766205</c:v>
                </c:pt>
                <c:pt idx="14930">
                  <c:v>45222.355455671299</c:v>
                </c:pt>
                <c:pt idx="14931">
                  <c:v>45222.42412802083</c:v>
                </c:pt>
                <c:pt idx="14932">
                  <c:v>45222.492799965279</c:v>
                </c:pt>
                <c:pt idx="14933">
                  <c:v>45222.561471678244</c:v>
                </c:pt>
                <c:pt idx="14934">
                  <c:v>45222.630143298615</c:v>
                </c:pt>
                <c:pt idx="14935">
                  <c:v>45222.698814976851</c:v>
                </c:pt>
                <c:pt idx="14936">
                  <c:v>45222.76748638889</c:v>
                </c:pt>
                <c:pt idx="14937">
                  <c:v>45222.836158391205</c:v>
                </c:pt>
                <c:pt idx="14938">
                  <c:v>45222.904830659725</c:v>
                </c:pt>
                <c:pt idx="14939">
                  <c:v>45222.97350255787</c:v>
                </c:pt>
                <c:pt idx="14940">
                  <c:v>45223.04217439815</c:v>
                </c:pt>
                <c:pt idx="14941">
                  <c:v>45223.110845763891</c:v>
                </c:pt>
                <c:pt idx="14942">
                  <c:v>45223.179517442128</c:v>
                </c:pt>
                <c:pt idx="14943">
                  <c:v>45223.248189675927</c:v>
                </c:pt>
                <c:pt idx="14944">
                  <c:v>45223.316862256943</c:v>
                </c:pt>
                <c:pt idx="14945">
                  <c:v>45223.38553496528</c:v>
                </c:pt>
                <c:pt idx="14946">
                  <c:v>45223.454207083334</c:v>
                </c:pt>
                <c:pt idx="14947">
                  <c:v>45223.522878773147</c:v>
                </c:pt>
                <c:pt idx="14948">
                  <c:v>45223.591550370373</c:v>
                </c:pt>
                <c:pt idx="14949">
                  <c:v>45223.660221967591</c:v>
                </c:pt>
                <c:pt idx="14950">
                  <c:v>45223.728893541665</c:v>
                </c:pt>
                <c:pt idx="14951">
                  <c:v>45223.797564872686</c:v>
                </c:pt>
                <c:pt idx="14952">
                  <c:v>45223.866237037037</c:v>
                </c:pt>
                <c:pt idx="14953">
                  <c:v>45223.934909027776</c:v>
                </c:pt>
                <c:pt idx="14954">
                  <c:v>45224.003580856479</c:v>
                </c:pt>
                <c:pt idx="14955">
                  <c:v>45224.072252534723</c:v>
                </c:pt>
                <c:pt idx="14956">
                  <c:v>45224.140923645835</c:v>
                </c:pt>
                <c:pt idx="14957">
                  <c:v>45224.2095953588</c:v>
                </c:pt>
                <c:pt idx="14958">
                  <c:v>45224.278267488429</c:v>
                </c:pt>
                <c:pt idx="14959">
                  <c:v>45224.346940162039</c:v>
                </c:pt>
                <c:pt idx="14960">
                  <c:v>45224.41561236111</c:v>
                </c:pt>
                <c:pt idx="14961">
                  <c:v>45224.484284108796</c:v>
                </c:pt>
                <c:pt idx="14962">
                  <c:v>45224.552955567131</c:v>
                </c:pt>
                <c:pt idx="14963">
                  <c:v>45224.621626932872</c:v>
                </c:pt>
                <c:pt idx="14964">
                  <c:v>45224.69029835648</c:v>
                </c:pt>
                <c:pt idx="14965">
                  <c:v>45224.758969548609</c:v>
                </c:pt>
                <c:pt idx="14966">
                  <c:v>45224.827641180556</c:v>
                </c:pt>
                <c:pt idx="14967">
                  <c:v>45224.896313263889</c:v>
                </c:pt>
                <c:pt idx="14968">
                  <c:v>45224.964984930557</c:v>
                </c:pt>
                <c:pt idx="14969">
                  <c:v>45225.033656493055</c:v>
                </c:pt>
                <c:pt idx="14970">
                  <c:v>45225.102327708337</c:v>
                </c:pt>
                <c:pt idx="14971">
                  <c:v>45225.170999050926</c:v>
                </c:pt>
                <c:pt idx="14972">
                  <c:v>45225.239670972223</c:v>
                </c:pt>
                <c:pt idx="14973">
                  <c:v>45225.308343182871</c:v>
                </c:pt>
                <c:pt idx="14974">
                  <c:v>45225.3770156713</c:v>
                </c:pt>
                <c:pt idx="14975">
                  <c:v>45225.445687569445</c:v>
                </c:pt>
                <c:pt idx="14976">
                  <c:v>45225.514359050925</c:v>
                </c:pt>
                <c:pt idx="14977">
                  <c:v>45225.583030428243</c:v>
                </c:pt>
                <c:pt idx="14978">
                  <c:v>45225.651701759256</c:v>
                </c:pt>
                <c:pt idx="14979">
                  <c:v>45225.720373124997</c:v>
                </c:pt>
                <c:pt idx="14980">
                  <c:v>45225.789044155092</c:v>
                </c:pt>
                <c:pt idx="14981">
                  <c:v>45225.857716006947</c:v>
                </c:pt>
                <c:pt idx="14982">
                  <c:v>45225.926387789354</c:v>
                </c:pt>
                <c:pt idx="14983">
                  <c:v>45225.995059386572</c:v>
                </c:pt>
                <c:pt idx="14984">
                  <c:v>45226.063730879629</c:v>
                </c:pt>
                <c:pt idx="14985">
                  <c:v>45226.132401736111</c:v>
                </c:pt>
                <c:pt idx="14986">
                  <c:v>45226.201073159726</c:v>
                </c:pt>
                <c:pt idx="14987">
                  <c:v>45226.269745069447</c:v>
                </c:pt>
                <c:pt idx="14988">
                  <c:v>45226.338417500003</c:v>
                </c:pt>
                <c:pt idx="14989">
                  <c:v>45226.407089583336</c:v>
                </c:pt>
                <c:pt idx="14990">
                  <c:v>45226.47576115741</c:v>
                </c:pt>
                <c:pt idx="14991">
                  <c:v>45226.544432395836</c:v>
                </c:pt>
                <c:pt idx="14992">
                  <c:v>45226.613103530093</c:v>
                </c:pt>
                <c:pt idx="14993">
                  <c:v>45226.681774710647</c:v>
                </c:pt>
                <c:pt idx="14994">
                  <c:v>45226.750445717589</c:v>
                </c:pt>
                <c:pt idx="14995">
                  <c:v>45226.819116979168</c:v>
                </c:pt>
                <c:pt idx="14996">
                  <c:v>45226.887788842592</c:v>
                </c:pt>
                <c:pt idx="14997">
                  <c:v>45226.956460312504</c:v>
                </c:pt>
                <c:pt idx="14998">
                  <c:v>45227.025131643517</c:v>
                </c:pt>
                <c:pt idx="14999">
                  <c:v>45227.093802708332</c:v>
                </c:pt>
                <c:pt idx="15000">
                  <c:v>45227.162473692129</c:v>
                </c:pt>
                <c:pt idx="15001">
                  <c:v>45227.231145266203</c:v>
                </c:pt>
                <c:pt idx="15002">
                  <c:v>45227.299817118059</c:v>
                </c:pt>
                <c:pt idx="15003">
                  <c:v>45227.368489375003</c:v>
                </c:pt>
                <c:pt idx="15004">
                  <c:v>45227.43716105324</c:v>
                </c:pt>
                <c:pt idx="15005">
                  <c:v>45227.505832314811</c:v>
                </c:pt>
                <c:pt idx="15006">
                  <c:v>45227.5745034375</c:v>
                </c:pt>
                <c:pt idx="15007">
                  <c:v>45227.64317447917</c:v>
                </c:pt>
                <c:pt idx="15008">
                  <c:v>45227.711845590275</c:v>
                </c:pt>
                <c:pt idx="15009">
                  <c:v>45227.780516365739</c:v>
                </c:pt>
                <c:pt idx="15010">
                  <c:v>45227.849187870372</c:v>
                </c:pt>
                <c:pt idx="15011">
                  <c:v>45227.917859456022</c:v>
                </c:pt>
                <c:pt idx="15012">
                  <c:v>45227.986530775466</c:v>
                </c:pt>
                <c:pt idx="15013">
                  <c:v>45228.055202025462</c:v>
                </c:pt>
                <c:pt idx="15014">
                  <c:v>45228.123872673612</c:v>
                </c:pt>
                <c:pt idx="15015">
                  <c:v>45228.192543807869</c:v>
                </c:pt>
                <c:pt idx="15016">
                  <c:v>45228.261215462961</c:v>
                </c:pt>
                <c:pt idx="15017">
                  <c:v>45228.32988759259</c:v>
                </c:pt>
                <c:pt idx="15018">
                  <c:v>45228.398559560184</c:v>
                </c:pt>
                <c:pt idx="15019">
                  <c:v>45228.467230960647</c:v>
                </c:pt>
                <c:pt idx="15020">
                  <c:v>45228.535901979165</c:v>
                </c:pt>
                <c:pt idx="15021">
                  <c:v>45228.604572881944</c:v>
                </c:pt>
                <c:pt idx="15022">
                  <c:v>45228.67324384259</c:v>
                </c:pt>
                <c:pt idx="15023">
                  <c:v>45228.741914675928</c:v>
                </c:pt>
                <c:pt idx="15024">
                  <c:v>45228.810585555555</c:v>
                </c:pt>
                <c:pt idx="15025">
                  <c:v>45228.87925716435</c:v>
                </c:pt>
                <c:pt idx="15026">
                  <c:v>45228.947928437497</c:v>
                </c:pt>
                <c:pt idx="15027">
                  <c:v>45229.016599571762</c:v>
                </c:pt>
                <c:pt idx="15028">
                  <c:v>45229.085270474534</c:v>
                </c:pt>
                <c:pt idx="15029">
                  <c:v>45229.153941076387</c:v>
                </c:pt>
                <c:pt idx="15030">
                  <c:v>45229.222612303238</c:v>
                </c:pt>
                <c:pt idx="15031">
                  <c:v>45229.291283819446</c:v>
                </c:pt>
                <c:pt idx="15032">
                  <c:v>45229.359955844906</c:v>
                </c:pt>
                <c:pt idx="15033">
                  <c:v>45229.428627280089</c:v>
                </c:pt>
                <c:pt idx="15034">
                  <c:v>45229.497298321759</c:v>
                </c:pt>
                <c:pt idx="15035">
                  <c:v>45229.565969166666</c:v>
                </c:pt>
                <c:pt idx="15036">
                  <c:v>45229.634639930555</c:v>
                </c:pt>
                <c:pt idx="15037">
                  <c:v>45229.703310752317</c:v>
                </c:pt>
                <c:pt idx="15038">
                  <c:v>45229.771981273145</c:v>
                </c:pt>
                <c:pt idx="15039">
                  <c:v>45229.84065244213</c:v>
                </c:pt>
                <c:pt idx="15040">
                  <c:v>45229.909323819447</c:v>
                </c:pt>
                <c:pt idx="15041">
                  <c:v>45229.977994837966</c:v>
                </c:pt>
                <c:pt idx="15042">
                  <c:v>45230.046665810187</c:v>
                </c:pt>
                <c:pt idx="15043">
                  <c:v>45230.115336273149</c:v>
                </c:pt>
                <c:pt idx="15044">
                  <c:v>45230.18400710648</c:v>
                </c:pt>
                <c:pt idx="15045">
                  <c:v>45230.252678483797</c:v>
                </c:pt>
                <c:pt idx="15046">
                  <c:v>45230.321350243059</c:v>
                </c:pt>
                <c:pt idx="15047">
                  <c:v>45230.39002204861</c:v>
                </c:pt>
                <c:pt idx="15048">
                  <c:v>45230.458693263892</c:v>
                </c:pt>
                <c:pt idx="15049">
                  <c:v>45230.527364062502</c:v>
                </c:pt>
                <c:pt idx="15050">
                  <c:v>45230.596034745373</c:v>
                </c:pt>
                <c:pt idx="15051">
                  <c:v>45230.664705462965</c:v>
                </c:pt>
                <c:pt idx="15052">
                  <c:v>45230.73337613426</c:v>
                </c:pt>
                <c:pt idx="15053">
                  <c:v>45230.802046631943</c:v>
                </c:pt>
                <c:pt idx="15054">
                  <c:v>45230.870717939812</c:v>
                </c:pt>
                <c:pt idx="15055">
                  <c:v>45230.939389016203</c:v>
                </c:pt>
                <c:pt idx="15056">
                  <c:v>45231.008059953703</c:v>
                </c:pt>
                <c:pt idx="15057">
                  <c:v>45231.076730694447</c:v>
                </c:pt>
                <c:pt idx="15058">
                  <c:v>45231.145400949077</c:v>
                </c:pt>
                <c:pt idx="15059">
                  <c:v>45231.214071817129</c:v>
                </c:pt>
                <c:pt idx="15060">
                  <c:v>45231.282743055555</c:v>
                </c:pt>
                <c:pt idx="15061">
                  <c:v>45231.351414837962</c:v>
                </c:pt>
                <c:pt idx="15062">
                  <c:v>45231.420086087965</c:v>
                </c:pt>
                <c:pt idx="15063">
                  <c:v>45231.488756932871</c:v>
                </c:pt>
                <c:pt idx="15064">
                  <c:v>45231.557427500004</c:v>
                </c:pt>
                <c:pt idx="15065">
                  <c:v>45231.626097986111</c:v>
                </c:pt>
                <c:pt idx="15066">
                  <c:v>45231.694768518515</c:v>
                </c:pt>
                <c:pt idx="15067">
                  <c:v>45231.763438796297</c:v>
                </c:pt>
                <c:pt idx="15068">
                  <c:v>45231.832109618059</c:v>
                </c:pt>
                <c:pt idx="15069">
                  <c:v>45231.900780775461</c:v>
                </c:pt>
                <c:pt idx="15070">
                  <c:v>45231.969451539349</c:v>
                </c:pt>
                <c:pt idx="15071">
                  <c:v>45232.03812222222</c:v>
                </c:pt>
                <c:pt idx="15072">
                  <c:v>45232.106792500002</c:v>
                </c:pt>
                <c:pt idx="15073">
                  <c:v>45232.175463009262</c:v>
                </c:pt>
                <c:pt idx="15074">
                  <c:v>45232.244134074077</c:v>
                </c:pt>
                <c:pt idx="15075">
                  <c:v>45232.312805451387</c:v>
                </c:pt>
                <c:pt idx="15076">
                  <c:v>45232.381477037037</c:v>
                </c:pt>
                <c:pt idx="15077">
                  <c:v>45232.450148032411</c:v>
                </c:pt>
                <c:pt idx="15078">
                  <c:v>45232.518818611112</c:v>
                </c:pt>
                <c:pt idx="15079">
                  <c:v>45232.587489074074</c:v>
                </c:pt>
                <c:pt idx="15080">
                  <c:v>45232.656159525461</c:v>
                </c:pt>
                <c:pt idx="15081">
                  <c:v>45232.724829976854</c:v>
                </c:pt>
                <c:pt idx="15082">
                  <c:v>45232.793500138891</c:v>
                </c:pt>
                <c:pt idx="15083">
                  <c:v>45232.862171122688</c:v>
                </c:pt>
                <c:pt idx="15084">
                  <c:v>45232.930841990739</c:v>
                </c:pt>
                <c:pt idx="15085">
                  <c:v>45232.999512696762</c:v>
                </c:pt>
                <c:pt idx="15086">
                  <c:v>45233.068183252311</c:v>
                </c:pt>
                <c:pt idx="15087">
                  <c:v>45233.136853217591</c:v>
                </c:pt>
                <c:pt idx="15088">
                  <c:v>45233.205523750003</c:v>
                </c:pt>
                <c:pt idx="15089">
                  <c:v>45233.274194756945</c:v>
                </c:pt>
                <c:pt idx="15090">
                  <c:v>45233.342866284722</c:v>
                </c:pt>
                <c:pt idx="15091">
                  <c:v>45233.411537395834</c:v>
                </c:pt>
                <c:pt idx="15092">
                  <c:v>45233.480208043984</c:v>
                </c:pt>
                <c:pt idx="15093">
                  <c:v>45233.54887835648</c:v>
                </c:pt>
                <c:pt idx="15094">
                  <c:v>45233.617548576389</c:v>
                </c:pt>
                <c:pt idx="15095">
                  <c:v>45233.686218842595</c:v>
                </c:pt>
                <c:pt idx="15096">
                  <c:v>45233.754888912037</c:v>
                </c:pt>
                <c:pt idx="15097">
                  <c:v>45233.823559340279</c:v>
                </c:pt>
                <c:pt idx="15098">
                  <c:v>45233.892230289355</c:v>
                </c:pt>
                <c:pt idx="15099">
                  <c:v>45233.960900821759</c:v>
                </c:pt>
                <c:pt idx="15100">
                  <c:v>45234.029571238425</c:v>
                </c:pt>
                <c:pt idx="15101">
                  <c:v>45234.098241342595</c:v>
                </c:pt>
                <c:pt idx="15102">
                  <c:v>45234.166911469911</c:v>
                </c:pt>
                <c:pt idx="15103">
                  <c:v>45234.235582199071</c:v>
                </c:pt>
                <c:pt idx="15104">
                  <c:v>45234.304253182869</c:v>
                </c:pt>
                <c:pt idx="15105">
                  <c:v>45234.372924525465</c:v>
                </c:pt>
                <c:pt idx="15106">
                  <c:v>45234.441595277778</c:v>
                </c:pt>
                <c:pt idx="15107">
                  <c:v>45234.510265613426</c:v>
                </c:pt>
                <c:pt idx="15108">
                  <c:v>45234.578935833335</c:v>
                </c:pt>
                <c:pt idx="15109">
                  <c:v>45234.647605983795</c:v>
                </c:pt>
                <c:pt idx="15110">
                  <c:v>45234.716276192128</c:v>
                </c:pt>
                <c:pt idx="15111">
                  <c:v>45234.784946041669</c:v>
                </c:pt>
                <c:pt idx="15112">
                  <c:v>45234.853616689812</c:v>
                </c:pt>
                <c:pt idx="15113">
                  <c:v>45234.922287326386</c:v>
                </c:pt>
                <c:pt idx="15114">
                  <c:v>45234.990957754628</c:v>
                </c:pt>
                <c:pt idx="15115">
                  <c:v>45235.059628078707</c:v>
                </c:pt>
                <c:pt idx="15116">
                  <c:v>45235.128297800926</c:v>
                </c:pt>
                <c:pt idx="15117">
                  <c:v>45235.196968032411</c:v>
                </c:pt>
                <c:pt idx="15118">
                  <c:v>45235.265638773148</c:v>
                </c:pt>
                <c:pt idx="15119">
                  <c:v>45235.334310011574</c:v>
                </c:pt>
                <c:pt idx="15120">
                  <c:v>45235.402980995372</c:v>
                </c:pt>
                <c:pt idx="15121">
                  <c:v>45235.471651446758</c:v>
                </c:pt>
                <c:pt idx="15122">
                  <c:v>45235.540321527777</c:v>
                </c:pt>
                <c:pt idx="15123">
                  <c:v>45235.608991493056</c:v>
                </c:pt>
                <c:pt idx="15124">
                  <c:v>45235.677661504633</c:v>
                </c:pt>
                <c:pt idx="15125">
                  <c:v>45235.746331388887</c:v>
                </c:pt>
                <c:pt idx="15126">
                  <c:v>45235.815001400464</c:v>
                </c:pt>
                <c:pt idx="15127">
                  <c:v>45235.883672094904</c:v>
                </c:pt>
                <c:pt idx="15128">
                  <c:v>45235.952342418983</c:v>
                </c:pt>
                <c:pt idx="15129">
                  <c:v>45236.021012604164</c:v>
                </c:pt>
                <c:pt idx="15130">
                  <c:v>45236.089682534723</c:v>
                </c:pt>
                <c:pt idx="15131">
                  <c:v>45236.158352268518</c:v>
                </c:pt>
                <c:pt idx="15132">
                  <c:v>45236.227022615742</c:v>
                </c:pt>
                <c:pt idx="15133">
                  <c:v>45236.29569324074</c:v>
                </c:pt>
                <c:pt idx="15134">
                  <c:v>45236.364364328707</c:v>
                </c:pt>
                <c:pt idx="15135">
                  <c:v>45236.43303482639</c:v>
                </c:pt>
                <c:pt idx="15136">
                  <c:v>45236.501704930553</c:v>
                </c:pt>
                <c:pt idx="15137">
                  <c:v>45236.570374861112</c:v>
                </c:pt>
                <c:pt idx="15138">
                  <c:v>45236.639044710646</c:v>
                </c:pt>
                <c:pt idx="15139">
                  <c:v>45236.707714618053</c:v>
                </c:pt>
                <c:pt idx="15140">
                  <c:v>45236.776384201388</c:v>
                </c:pt>
                <c:pt idx="15141">
                  <c:v>45236.845054490739</c:v>
                </c:pt>
                <c:pt idx="15142">
                  <c:v>45236.913724907405</c:v>
                </c:pt>
                <c:pt idx="15143">
                  <c:v>45236.982395023151</c:v>
                </c:pt>
                <c:pt idx="15144">
                  <c:v>45237.051065081017</c:v>
                </c:pt>
                <c:pt idx="15145">
                  <c:v>45237.119734571759</c:v>
                </c:pt>
                <c:pt idx="15146">
                  <c:v>45237.188404490742</c:v>
                </c:pt>
                <c:pt idx="15147">
                  <c:v>45237.257074953704</c:v>
                </c:pt>
                <c:pt idx="15148">
                  <c:v>45237.325745844908</c:v>
                </c:pt>
                <c:pt idx="15149">
                  <c:v>45237.394416678238</c:v>
                </c:pt>
                <c:pt idx="15150">
                  <c:v>45237.4630869213</c:v>
                </c:pt>
                <c:pt idx="15151">
                  <c:v>45237.53175678241</c:v>
                </c:pt>
                <c:pt idx="15152">
                  <c:v>45237.600426516205</c:v>
                </c:pt>
                <c:pt idx="15153">
                  <c:v>45237.669096296297</c:v>
                </c:pt>
                <c:pt idx="15154">
                  <c:v>45237.737765983795</c:v>
                </c:pt>
                <c:pt idx="15155">
                  <c:v>45237.806435601851</c:v>
                </c:pt>
                <c:pt idx="15156">
                  <c:v>45237.875106006948</c:v>
                </c:pt>
                <c:pt idx="15157">
                  <c:v>45237.943776122687</c:v>
                </c:pt>
                <c:pt idx="15158">
                  <c:v>45238.01244608796</c:v>
                </c:pt>
                <c:pt idx="15159">
                  <c:v>45238.081115856483</c:v>
                </c:pt>
                <c:pt idx="15160">
                  <c:v>45238.14978521991</c:v>
                </c:pt>
                <c:pt idx="15161">
                  <c:v>45238.218455196758</c:v>
                </c:pt>
                <c:pt idx="15162">
                  <c:v>45238.287125509261</c:v>
                </c:pt>
                <c:pt idx="15163">
                  <c:v>45238.355796342592</c:v>
                </c:pt>
                <c:pt idx="15164">
                  <c:v>45238.424466620374</c:v>
                </c:pt>
                <c:pt idx="15165">
                  <c:v>45238.493136504629</c:v>
                </c:pt>
                <c:pt idx="15166">
                  <c:v>45238.56180614583</c:v>
                </c:pt>
                <c:pt idx="15167">
                  <c:v>45238.630475694445</c:v>
                </c:pt>
                <c:pt idx="15168">
                  <c:v>45238.699145312501</c:v>
                </c:pt>
                <c:pt idx="15169">
                  <c:v>45238.767814652776</c:v>
                </c:pt>
                <c:pt idx="15170">
                  <c:v>45238.836484571759</c:v>
                </c:pt>
                <c:pt idx="15171">
                  <c:v>45238.905154780092</c:v>
                </c:pt>
                <c:pt idx="15172">
                  <c:v>45238.973824606481</c:v>
                </c:pt>
                <c:pt idx="15173">
                  <c:v>45239.042494374997</c:v>
                </c:pt>
                <c:pt idx="15174">
                  <c:v>45239.111163680558</c:v>
                </c:pt>
                <c:pt idx="15175">
                  <c:v>45239.179833287038</c:v>
                </c:pt>
                <c:pt idx="15176">
                  <c:v>45239.248503449075</c:v>
                </c:pt>
                <c:pt idx="15177">
                  <c:v>45239.317173958334</c:v>
                </c:pt>
                <c:pt idx="15178">
                  <c:v>45239.385844594908</c:v>
                </c:pt>
                <c:pt idx="15179">
                  <c:v>45239.454514641206</c:v>
                </c:pt>
                <c:pt idx="15180">
                  <c:v>45239.523184259262</c:v>
                </c:pt>
                <c:pt idx="15181">
                  <c:v>45239.591853784725</c:v>
                </c:pt>
                <c:pt idx="15182">
                  <c:v>45239.660523310187</c:v>
                </c:pt>
                <c:pt idx="15183">
                  <c:v>45239.729192812498</c:v>
                </c:pt>
                <c:pt idx="15184">
                  <c:v>45239.797862071762</c:v>
                </c:pt>
                <c:pt idx="15185">
                  <c:v>45239.866532152781</c:v>
                </c:pt>
                <c:pt idx="15186">
                  <c:v>45239.935202071756</c:v>
                </c:pt>
                <c:pt idx="15187">
                  <c:v>45240.003871828703</c:v>
                </c:pt>
                <c:pt idx="15188">
                  <c:v>45240.072541435184</c:v>
                </c:pt>
                <c:pt idx="15189">
                  <c:v>45240.14121047454</c:v>
                </c:pt>
                <c:pt idx="15190">
                  <c:v>45240.209880115741</c:v>
                </c:pt>
                <c:pt idx="15191">
                  <c:v>45240.278550173614</c:v>
                </c:pt>
                <c:pt idx="15192">
                  <c:v>45240.34722077546</c:v>
                </c:pt>
                <c:pt idx="15193">
                  <c:v>45240.415890891207</c:v>
                </c:pt>
                <c:pt idx="15194">
                  <c:v>45240.484560567129</c:v>
                </c:pt>
                <c:pt idx="15195">
                  <c:v>45240.553229953701</c:v>
                </c:pt>
                <c:pt idx="15196">
                  <c:v>45240.621899247686</c:v>
                </c:pt>
                <c:pt idx="15197">
                  <c:v>45240.690568587961</c:v>
                </c:pt>
                <c:pt idx="15198">
                  <c:v>45240.759237696759</c:v>
                </c:pt>
                <c:pt idx="15199">
                  <c:v>45240.827907256942</c:v>
                </c:pt>
                <c:pt idx="15200">
                  <c:v>45240.896577268519</c:v>
                </c:pt>
                <c:pt idx="15201">
                  <c:v>45240.965246851854</c:v>
                </c:pt>
                <c:pt idx="15202">
                  <c:v>45241.033916342596</c:v>
                </c:pt>
                <c:pt idx="15203">
                  <c:v>45241.102585474539</c:v>
                </c:pt>
                <c:pt idx="15204">
                  <c:v>45241.171254745372</c:v>
                </c:pt>
                <c:pt idx="15205">
                  <c:v>45241.239924583337</c:v>
                </c:pt>
                <c:pt idx="15206">
                  <c:v>45241.308594722221</c:v>
                </c:pt>
                <c:pt idx="15207">
                  <c:v>45241.377265138886</c:v>
                </c:pt>
                <c:pt idx="15208">
                  <c:v>45241.445934953706</c:v>
                </c:pt>
                <c:pt idx="15209">
                  <c:v>45241.514604363423</c:v>
                </c:pt>
                <c:pt idx="15210">
                  <c:v>45241.583273657408</c:v>
                </c:pt>
                <c:pt idx="15211">
                  <c:v>45241.65194290509</c:v>
                </c:pt>
                <c:pt idx="15212">
                  <c:v>45241.720612187499</c:v>
                </c:pt>
                <c:pt idx="15213">
                  <c:v>45241.789281145837</c:v>
                </c:pt>
                <c:pt idx="15214">
                  <c:v>45241.857950902777</c:v>
                </c:pt>
                <c:pt idx="15215">
                  <c:v>45241.926620613427</c:v>
                </c:pt>
                <c:pt idx="15216">
                  <c:v>45241.99529013889</c:v>
                </c:pt>
                <c:pt idx="15217">
                  <c:v>45242.063959537038</c:v>
                </c:pt>
                <c:pt idx="15218">
                  <c:v>45242.132628321757</c:v>
                </c:pt>
                <c:pt idx="15219">
                  <c:v>45242.201297662039</c:v>
                </c:pt>
                <c:pt idx="15220">
                  <c:v>45242.269967488428</c:v>
                </c:pt>
                <c:pt idx="15221">
                  <c:v>45242.338637835652</c:v>
                </c:pt>
                <c:pt idx="15222">
                  <c:v>45242.407307835645</c:v>
                </c:pt>
                <c:pt idx="15223">
                  <c:v>45242.475977337963</c:v>
                </c:pt>
                <c:pt idx="15224">
                  <c:v>45242.544646493057</c:v>
                </c:pt>
                <c:pt idx="15225">
                  <c:v>45242.613315543982</c:v>
                </c:pt>
                <c:pt idx="15226">
                  <c:v>45242.681984641204</c:v>
                </c:pt>
                <c:pt idx="15227">
                  <c:v>45242.750653564814</c:v>
                </c:pt>
                <c:pt idx="15228">
                  <c:v>45242.819322743053</c:v>
                </c:pt>
                <c:pt idx="15229">
                  <c:v>45242.887992523145</c:v>
                </c:pt>
                <c:pt idx="15230">
                  <c:v>45242.956661909724</c:v>
                </c:pt>
                <c:pt idx="15231">
                  <c:v>45243.025331157405</c:v>
                </c:pt>
                <c:pt idx="15232">
                  <c:v>45243.094000138888</c:v>
                </c:pt>
                <c:pt idx="15233">
                  <c:v>45243.162669039353</c:v>
                </c:pt>
                <c:pt idx="15234">
                  <c:v>45243.231338541664</c:v>
                </c:pt>
                <c:pt idx="15235">
                  <c:v>45243.300008298611</c:v>
                </c:pt>
                <c:pt idx="15236">
                  <c:v>45243.368678472223</c:v>
                </c:pt>
                <c:pt idx="15237">
                  <c:v>45243.437348067127</c:v>
                </c:pt>
                <c:pt idx="15238">
                  <c:v>45243.506017245367</c:v>
                </c:pt>
                <c:pt idx="15239">
                  <c:v>45243.574686296299</c:v>
                </c:pt>
                <c:pt idx="15240">
                  <c:v>45243.64335525463</c:v>
                </c:pt>
                <c:pt idx="15241">
                  <c:v>45243.712024270833</c:v>
                </c:pt>
                <c:pt idx="15242">
                  <c:v>45243.780692962966</c:v>
                </c:pt>
                <c:pt idx="15243">
                  <c:v>45243.849362384259</c:v>
                </c:pt>
                <c:pt idx="15244">
                  <c:v>45243.918031886577</c:v>
                </c:pt>
                <c:pt idx="15245">
                  <c:v>45243.986701122682</c:v>
                </c:pt>
                <c:pt idx="15246">
                  <c:v>45244.055370289352</c:v>
                </c:pt>
                <c:pt idx="15247">
                  <c:v>45244.124038865739</c:v>
                </c:pt>
                <c:pt idx="15248">
                  <c:v>45244.192707905095</c:v>
                </c:pt>
                <c:pt idx="15249">
                  <c:v>45244.261377488423</c:v>
                </c:pt>
                <c:pt idx="15250">
                  <c:v>45244.330047523152</c:v>
                </c:pt>
                <c:pt idx="15251">
                  <c:v>45244.398717407406</c:v>
                </c:pt>
                <c:pt idx="15252">
                  <c:v>45244.467386736113</c:v>
                </c:pt>
                <c:pt idx="15253">
                  <c:v>45244.536055671299</c:v>
                </c:pt>
                <c:pt idx="15254">
                  <c:v>45244.604724490739</c:v>
                </c:pt>
                <c:pt idx="15255">
                  <c:v>45244.673393368059</c:v>
                </c:pt>
                <c:pt idx="15256">
                  <c:v>45244.742062118057</c:v>
                </c:pt>
                <c:pt idx="15257">
                  <c:v>45244.810730914352</c:v>
                </c:pt>
                <c:pt idx="15258">
                  <c:v>45244.879401527774</c:v>
                </c:pt>
                <c:pt idx="15259">
                  <c:v>45244.948074305554</c:v>
                </c:pt>
                <c:pt idx="15260">
                  <c:v>45245.016746932874</c:v>
                </c:pt>
                <c:pt idx="15261">
                  <c:v>45245.085419340277</c:v>
                </c:pt>
                <c:pt idx="15262">
                  <c:v>45245.154091446762</c:v>
                </c:pt>
                <c:pt idx="15263">
                  <c:v>45245.222764155093</c:v>
                </c:pt>
                <c:pt idx="15264">
                  <c:v>45245.291437175925</c:v>
                </c:pt>
                <c:pt idx="15265">
                  <c:v>45245.360110694448</c:v>
                </c:pt>
                <c:pt idx="15266">
                  <c:v>45245.428783634263</c:v>
                </c:pt>
                <c:pt idx="15267">
                  <c:v>45245.497456180557</c:v>
                </c:pt>
                <c:pt idx="15268">
                  <c:v>45245.566128530096</c:v>
                </c:pt>
                <c:pt idx="15269">
                  <c:v>45245.634800775464</c:v>
                </c:pt>
                <c:pt idx="15270">
                  <c:v>45245.70347310185</c:v>
                </c:pt>
                <c:pt idx="15271">
                  <c:v>45245.772145115741</c:v>
                </c:pt>
                <c:pt idx="15272">
                  <c:v>45245.840817789351</c:v>
                </c:pt>
                <c:pt idx="15273">
                  <c:v>45245.909490659724</c:v>
                </c:pt>
                <c:pt idx="15274">
                  <c:v>45245.978163194442</c:v>
                </c:pt>
                <c:pt idx="15275">
                  <c:v>45246.046835659719</c:v>
                </c:pt>
                <c:pt idx="15276">
                  <c:v>45246.115507627313</c:v>
                </c:pt>
                <c:pt idx="15277">
                  <c:v>45246.184179953707</c:v>
                </c:pt>
                <c:pt idx="15278">
                  <c:v>45246.252852835649</c:v>
                </c:pt>
                <c:pt idx="15279">
                  <c:v>45246.321526099535</c:v>
                </c:pt>
                <c:pt idx="15280">
                  <c:v>45246.390199398149</c:v>
                </c:pt>
                <c:pt idx="15281">
                  <c:v>45246.458872118055</c:v>
                </c:pt>
                <c:pt idx="15282">
                  <c:v>45246.527544421297</c:v>
                </c:pt>
                <c:pt idx="15283">
                  <c:v>45246.596216620368</c:v>
                </c:pt>
                <c:pt idx="15284">
                  <c:v>45246.664888831016</c:v>
                </c:pt>
                <c:pt idx="15285">
                  <c:v>45246.733560995373</c:v>
                </c:pt>
                <c:pt idx="15286">
                  <c:v>45246.802232997688</c:v>
                </c:pt>
                <c:pt idx="15287">
                  <c:v>45246.870905810189</c:v>
                </c:pt>
                <c:pt idx="15288">
                  <c:v>45246.93957840278</c:v>
                </c:pt>
                <c:pt idx="15289">
                  <c:v>45247.008250833336</c:v>
                </c:pt>
                <c:pt idx="15290">
                  <c:v>45247.076923078705</c:v>
                </c:pt>
                <c:pt idx="15291">
                  <c:v>45247.145594849535</c:v>
                </c:pt>
                <c:pt idx="15292">
                  <c:v>45247.214267210649</c:v>
                </c:pt>
                <c:pt idx="15293">
                  <c:v>45247.282939965276</c:v>
                </c:pt>
                <c:pt idx="15294">
                  <c:v>45247.351613252315</c:v>
                </c:pt>
                <c:pt idx="15295">
                  <c:v>45247.420286006942</c:v>
                </c:pt>
                <c:pt idx="15296">
                  <c:v>45247.48895835648</c:v>
                </c:pt>
                <c:pt idx="15297">
                  <c:v>45247.557630428244</c:v>
                </c:pt>
                <c:pt idx="15298">
                  <c:v>45247.626302418983</c:v>
                </c:pt>
                <c:pt idx="15299">
                  <c:v>45247.694974456019</c:v>
                </c:pt>
                <c:pt idx="15300">
                  <c:v>45247.763646250001</c:v>
                </c:pt>
                <c:pt idx="15301">
                  <c:v>45247.832318564811</c:v>
                </c:pt>
                <c:pt idx="15302">
                  <c:v>45247.900991238428</c:v>
                </c:pt>
                <c:pt idx="15303">
                  <c:v>45247.969663506941</c:v>
                </c:pt>
                <c:pt idx="15304">
                  <c:v>45248.038335694444</c:v>
                </c:pt>
                <c:pt idx="15305">
                  <c:v>45248.107007488426</c:v>
                </c:pt>
                <c:pt idx="15306">
                  <c:v>45248.175679490741</c:v>
                </c:pt>
                <c:pt idx="15307">
                  <c:v>45248.244352060188</c:v>
                </c:pt>
                <c:pt idx="15308">
                  <c:v>45248.313024953706</c:v>
                </c:pt>
                <c:pt idx="15309">
                  <c:v>45248.381698055557</c:v>
                </c:pt>
                <c:pt idx="15310">
                  <c:v>45248.450370555554</c:v>
                </c:pt>
                <c:pt idx="15311">
                  <c:v>45248.519042638887</c:v>
                </c:pt>
                <c:pt idx="15312">
                  <c:v>45248.587714618057</c:v>
                </c:pt>
                <c:pt idx="15313">
                  <c:v>45248.656386574075</c:v>
                </c:pt>
                <c:pt idx="15314">
                  <c:v>45248.72505854167</c:v>
                </c:pt>
                <c:pt idx="15315">
                  <c:v>45248.79373020833</c:v>
                </c:pt>
                <c:pt idx="15316">
                  <c:v>45248.862402696759</c:v>
                </c:pt>
                <c:pt idx="15317">
                  <c:v>45248.931075081018</c:v>
                </c:pt>
                <c:pt idx="15318">
                  <c:v>45248.999747291666</c:v>
                </c:pt>
                <c:pt idx="15319">
                  <c:v>45249.068419363422</c:v>
                </c:pt>
                <c:pt idx="15320">
                  <c:v>45249.13709084491</c:v>
                </c:pt>
                <c:pt idx="15321">
                  <c:v>45249.205762893522</c:v>
                </c:pt>
                <c:pt idx="15322">
                  <c:v>45249.274435405096</c:v>
                </c:pt>
                <c:pt idx="15323">
                  <c:v>45249.343108449073</c:v>
                </c:pt>
                <c:pt idx="15324">
                  <c:v>45249.411781064817</c:v>
                </c:pt>
                <c:pt idx="15325">
                  <c:v>45249.480453229167</c:v>
                </c:pt>
                <c:pt idx="15326">
                  <c:v>45249.549125057871</c:v>
                </c:pt>
                <c:pt idx="15327">
                  <c:v>45249.61779679398</c:v>
                </c:pt>
                <c:pt idx="15328">
                  <c:v>45249.686468564818</c:v>
                </c:pt>
                <c:pt idx="15329">
                  <c:v>45249.755140150461</c:v>
                </c:pt>
                <c:pt idx="15330">
                  <c:v>45249.82381209491</c:v>
                </c:pt>
                <c:pt idx="15331">
                  <c:v>45249.892484548611</c:v>
                </c:pt>
                <c:pt idx="15332">
                  <c:v>45249.961156597223</c:v>
                </c:pt>
                <c:pt idx="15333">
                  <c:v>45250.029828530096</c:v>
                </c:pt>
                <c:pt idx="15334">
                  <c:v>45250.09850015046</c:v>
                </c:pt>
                <c:pt idx="15335">
                  <c:v>45250.167171805559</c:v>
                </c:pt>
                <c:pt idx="15336">
                  <c:v>45250.235844039351</c:v>
                </c:pt>
                <c:pt idx="15337">
                  <c:v>45250.304516539349</c:v>
                </c:pt>
                <c:pt idx="15338">
                  <c:v>45250.373189409722</c:v>
                </c:pt>
                <c:pt idx="15339">
                  <c:v>45250.441861666666</c:v>
                </c:pt>
                <c:pt idx="15340">
                  <c:v>45250.51053353009</c:v>
                </c:pt>
                <c:pt idx="15341">
                  <c:v>45250.579205266207</c:v>
                </c:pt>
                <c:pt idx="15342">
                  <c:v>45250.647876932868</c:v>
                </c:pt>
                <c:pt idx="15343">
                  <c:v>45250.716548645833</c:v>
                </c:pt>
                <c:pt idx="15344">
                  <c:v>45250.78522002315</c:v>
                </c:pt>
                <c:pt idx="15345">
                  <c:v>45250.853892187501</c:v>
                </c:pt>
                <c:pt idx="15346">
                  <c:v>45250.922564351851</c:v>
                </c:pt>
                <c:pt idx="15347">
                  <c:v>45250.991236284724</c:v>
                </c:pt>
                <c:pt idx="15348">
                  <c:v>45251.059908136573</c:v>
                </c:pt>
                <c:pt idx="15349">
                  <c:v>45251.128579374999</c:v>
                </c:pt>
                <c:pt idx="15350">
                  <c:v>45251.197251122685</c:v>
                </c:pt>
                <c:pt idx="15351">
                  <c:v>45251.265923391205</c:v>
                </c:pt>
                <c:pt idx="15352">
                  <c:v>45251.334596145833</c:v>
                </c:pt>
                <c:pt idx="15353">
                  <c:v>45251.403268657406</c:v>
                </c:pt>
                <c:pt idx="15354">
                  <c:v>45251.471940625001</c:v>
                </c:pt>
                <c:pt idx="15355">
                  <c:v>45251.540612233795</c:v>
                </c:pt>
                <c:pt idx="15356">
                  <c:v>45251.609283726852</c:v>
                </c:pt>
                <c:pt idx="15357">
                  <c:v>45251.677955266205</c:v>
                </c:pt>
                <c:pt idx="15358">
                  <c:v>45251.746626666667</c:v>
                </c:pt>
                <c:pt idx="15359">
                  <c:v>45251.81529820602</c:v>
                </c:pt>
                <c:pt idx="15360">
                  <c:v>45251.883970428244</c:v>
                </c:pt>
                <c:pt idx="15361">
                  <c:v>45251.952642280092</c:v>
                </c:pt>
                <c:pt idx="15362">
                  <c:v>45252.02131398148</c:v>
                </c:pt>
                <c:pt idx="15363">
                  <c:v>45252.089985439816</c:v>
                </c:pt>
                <c:pt idx="15364">
                  <c:v>45252.158656712963</c:v>
                </c:pt>
                <c:pt idx="15365">
                  <c:v>45252.227328587964</c:v>
                </c:pt>
                <c:pt idx="15366">
                  <c:v>45252.296000740738</c:v>
                </c:pt>
                <c:pt idx="15367">
                  <c:v>45252.364673356482</c:v>
                </c:pt>
                <c:pt idx="15368">
                  <c:v>45252.433345381942</c:v>
                </c:pt>
                <c:pt idx="15369">
                  <c:v>45252.502017013889</c:v>
                </c:pt>
                <c:pt idx="15370">
                  <c:v>45252.570688472224</c:v>
                </c:pt>
                <c:pt idx="15371">
                  <c:v>45252.639359849534</c:v>
                </c:pt>
                <c:pt idx="15372">
                  <c:v>45252.708031296293</c:v>
                </c:pt>
                <c:pt idx="15373">
                  <c:v>45252.776702418982</c:v>
                </c:pt>
                <c:pt idx="15374">
                  <c:v>45252.845374236109</c:v>
                </c:pt>
                <c:pt idx="15375">
                  <c:v>45252.914046180558</c:v>
                </c:pt>
                <c:pt idx="15376">
                  <c:v>45252.98271783565</c:v>
                </c:pt>
                <c:pt idx="15377">
                  <c:v>45253.051389432869</c:v>
                </c:pt>
                <c:pt idx="15378">
                  <c:v>45253.120060462963</c:v>
                </c:pt>
                <c:pt idx="15379">
                  <c:v>45253.188731921298</c:v>
                </c:pt>
                <c:pt idx="15380">
                  <c:v>45253.257403923613</c:v>
                </c:pt>
                <c:pt idx="15381">
                  <c:v>45253.326076342593</c:v>
                </c:pt>
                <c:pt idx="15382">
                  <c:v>45253.394748715276</c:v>
                </c:pt>
                <c:pt idx="15383">
                  <c:v>45253.463420509259</c:v>
                </c:pt>
                <c:pt idx="15384">
                  <c:v>45253.532091898145</c:v>
                </c:pt>
                <c:pt idx="15385">
                  <c:v>45253.600763182869</c:v>
                </c:pt>
                <c:pt idx="15386">
                  <c:v>45253.669434502313</c:v>
                </c:pt>
                <c:pt idx="15387">
                  <c:v>45253.738105729164</c:v>
                </c:pt>
                <c:pt idx="15388">
                  <c:v>45253.806776886573</c:v>
                </c:pt>
                <c:pt idx="15389">
                  <c:v>45253.875448842591</c:v>
                </c:pt>
                <c:pt idx="15390">
                  <c:v>45253.944120509259</c:v>
                </c:pt>
                <c:pt idx="15391">
                  <c:v>45254.01279202546</c:v>
                </c:pt>
                <c:pt idx="15392">
                  <c:v>45254.081463333336</c:v>
                </c:pt>
                <c:pt idx="15393">
                  <c:v>45254.150134247684</c:v>
                </c:pt>
                <c:pt idx="15394">
                  <c:v>45254.218805775461</c:v>
                </c:pt>
                <c:pt idx="15395">
                  <c:v>45254.287477638885</c:v>
                </c:pt>
                <c:pt idx="15396">
                  <c:v>45254.356150023152</c:v>
                </c:pt>
                <c:pt idx="15397">
                  <c:v>45254.424821851855</c:v>
                </c:pt>
                <c:pt idx="15398">
                  <c:v>45254.493493287038</c:v>
                </c:pt>
                <c:pt idx="15399">
                  <c:v>45254.562164479168</c:v>
                </c:pt>
                <c:pt idx="15400">
                  <c:v>45254.63083559028</c:v>
                </c:pt>
                <c:pt idx="15401">
                  <c:v>45254.699506759258</c:v>
                </c:pt>
                <c:pt idx="15402">
                  <c:v>45254.768177650461</c:v>
                </c:pt>
                <c:pt idx="15403">
                  <c:v>45254.836849143518</c:v>
                </c:pt>
                <c:pt idx="15404">
                  <c:v>45254.905520902779</c:v>
                </c:pt>
                <c:pt idx="15405">
                  <c:v>45254.974192291666</c:v>
                </c:pt>
                <c:pt idx="15406">
                  <c:v>45255.04286361111</c:v>
                </c:pt>
                <c:pt idx="15407">
                  <c:v>45255.111534479169</c:v>
                </c:pt>
                <c:pt idx="15408">
                  <c:v>45255.180205648147</c:v>
                </c:pt>
                <c:pt idx="15409">
                  <c:v>45255.248877372687</c:v>
                </c:pt>
                <c:pt idx="15410">
                  <c:v>45255.317549444444</c:v>
                </c:pt>
                <c:pt idx="15411">
                  <c:v>45255.386221655092</c:v>
                </c:pt>
                <c:pt idx="15412">
                  <c:v>45255.454893263886</c:v>
                </c:pt>
                <c:pt idx="15413">
                  <c:v>45255.523564456016</c:v>
                </c:pt>
                <c:pt idx="15414">
                  <c:v>45255.592235543983</c:v>
                </c:pt>
                <c:pt idx="15415">
                  <c:v>45255.660906643519</c:v>
                </c:pt>
                <c:pt idx="15416">
                  <c:v>45255.729577708335</c:v>
                </c:pt>
                <c:pt idx="15417">
                  <c:v>45255.798248541665</c:v>
                </c:pt>
                <c:pt idx="15418">
                  <c:v>45255.866920196757</c:v>
                </c:pt>
                <c:pt idx="15419">
                  <c:v>45255.935591689813</c:v>
                </c:pt>
                <c:pt idx="15420">
                  <c:v>45256.004263020834</c:v>
                </c:pt>
                <c:pt idx="15421">
                  <c:v>45256.072934189811</c:v>
                </c:pt>
                <c:pt idx="15422">
                  <c:v>45256.141604814817</c:v>
                </c:pt>
                <c:pt idx="15423">
                  <c:v>45256.210276030091</c:v>
                </c:pt>
                <c:pt idx="15424">
                  <c:v>45256.278947662038</c:v>
                </c:pt>
                <c:pt idx="15425">
                  <c:v>45256.347619849534</c:v>
                </c:pt>
                <c:pt idx="15426">
                  <c:v>45256.416291539354</c:v>
                </c:pt>
                <c:pt idx="15427">
                  <c:v>45256.484962800925</c:v>
                </c:pt>
                <c:pt idx="15428">
                  <c:v>45256.553633773146</c:v>
                </c:pt>
                <c:pt idx="15429">
                  <c:v>45256.622304641205</c:v>
                </c:pt>
                <c:pt idx="15430">
                  <c:v>45256.690975555553</c:v>
                </c:pt>
                <c:pt idx="15431">
                  <c:v>45256.759646261577</c:v>
                </c:pt>
                <c:pt idx="15432">
                  <c:v>45256.828317407409</c:v>
                </c:pt>
                <c:pt idx="15433">
                  <c:v>45256.896988993052</c:v>
                </c:pt>
                <c:pt idx="15434">
                  <c:v>45256.965660173613</c:v>
                </c:pt>
                <c:pt idx="15435">
                  <c:v>45257.034331249997</c:v>
                </c:pt>
                <c:pt idx="15436">
                  <c:v>45257.103001979165</c:v>
                </c:pt>
                <c:pt idx="15437">
                  <c:v>45257.171672835648</c:v>
                </c:pt>
                <c:pt idx="15438">
                  <c:v>45257.240344270831</c:v>
                </c:pt>
                <c:pt idx="15439">
                  <c:v>45257.309015983796</c:v>
                </c:pt>
                <c:pt idx="15440">
                  <c:v>45257.377687997687</c:v>
                </c:pt>
                <c:pt idx="15441">
                  <c:v>45257.446359409725</c:v>
                </c:pt>
                <c:pt idx="15442">
                  <c:v>45257.515030416667</c:v>
                </c:pt>
                <c:pt idx="15443">
                  <c:v>45257.583701307871</c:v>
                </c:pt>
                <c:pt idx="15444">
                  <c:v>45257.652372152777</c:v>
                </c:pt>
                <c:pt idx="15445">
                  <c:v>45257.721043032405</c:v>
                </c:pt>
                <c:pt idx="15446">
                  <c:v>45257.789713576392</c:v>
                </c:pt>
                <c:pt idx="15447">
                  <c:v>45257.858384942127</c:v>
                </c:pt>
                <c:pt idx="15448">
                  <c:v>45257.927056250002</c:v>
                </c:pt>
                <c:pt idx="15449">
                  <c:v>45257.995727372683</c:v>
                </c:pt>
                <c:pt idx="15450">
                  <c:v>45258.064398368057</c:v>
                </c:pt>
                <c:pt idx="15451">
                  <c:v>45258.133068761577</c:v>
                </c:pt>
                <c:pt idx="15452">
                  <c:v>45258.20173969907</c:v>
                </c:pt>
                <c:pt idx="15453">
                  <c:v>45258.270411122685</c:v>
                </c:pt>
                <c:pt idx="15454">
                  <c:v>45258.339083078703</c:v>
                </c:pt>
                <c:pt idx="15455">
                  <c:v>45258.407754687498</c:v>
                </c:pt>
                <c:pt idx="15456">
                  <c:v>45258.476425787034</c:v>
                </c:pt>
                <c:pt idx="15457">
                  <c:v>45258.545096550923</c:v>
                </c:pt>
                <c:pt idx="15458">
                  <c:v>45258.613767199073</c:v>
                </c:pt>
                <c:pt idx="15459">
                  <c:v>45258.682437905096</c:v>
                </c:pt>
                <c:pt idx="15460">
                  <c:v>45258.751108449076</c:v>
                </c:pt>
                <c:pt idx="15461">
                  <c:v>45258.819779224534</c:v>
                </c:pt>
                <c:pt idx="15462">
                  <c:v>45258.888450625003</c:v>
                </c:pt>
                <c:pt idx="15463">
                  <c:v>45258.957121620369</c:v>
                </c:pt>
                <c:pt idx="15464">
                  <c:v>45259.025792476852</c:v>
                </c:pt>
                <c:pt idx="15465">
                  <c:v>45259.094463078705</c:v>
                </c:pt>
                <c:pt idx="15466">
                  <c:v>45259.163133587965</c:v>
                </c:pt>
                <c:pt idx="15467">
                  <c:v>45259.231804699077</c:v>
                </c:pt>
                <c:pt idx="15468">
                  <c:v>45259.300476076387</c:v>
                </c:pt>
                <c:pt idx="15469">
                  <c:v>45259.369147870369</c:v>
                </c:pt>
                <c:pt idx="15470">
                  <c:v>45259.437819074075</c:v>
                </c:pt>
                <c:pt idx="15471">
                  <c:v>45259.506489872685</c:v>
                </c:pt>
                <c:pt idx="15472">
                  <c:v>45259.575160532404</c:v>
                </c:pt>
                <c:pt idx="15473">
                  <c:v>45259.643831099536</c:v>
                </c:pt>
                <c:pt idx="15474">
                  <c:v>45259.712501747686</c:v>
                </c:pt>
                <c:pt idx="15475">
                  <c:v>45259.781172048613</c:v>
                </c:pt>
                <c:pt idx="15476">
                  <c:v>45259.849843101852</c:v>
                </c:pt>
                <c:pt idx="15477">
                  <c:v>45259.918514212965</c:v>
                </c:pt>
                <c:pt idx="15478">
                  <c:v>45259.987185069447</c:v>
                </c:pt>
                <c:pt idx="15479">
                  <c:v>45260.055855856481</c:v>
                </c:pt>
                <c:pt idx="15480">
                  <c:v>45260.124526053238</c:v>
                </c:pt>
                <c:pt idx="15481">
                  <c:v>45260.19319672454</c:v>
                </c:pt>
                <c:pt idx="15482">
                  <c:v>45260.26186791667</c:v>
                </c:pt>
                <c:pt idx="15483">
                  <c:v>45260.33053958333</c:v>
                </c:pt>
                <c:pt idx="15484">
                  <c:v>45260.399211087963</c:v>
                </c:pt>
                <c:pt idx="15485">
                  <c:v>45260.467882037039</c:v>
                </c:pt>
                <c:pt idx="15486">
                  <c:v>45260.536552604164</c:v>
                </c:pt>
                <c:pt idx="15487">
                  <c:v>45260.605223043982</c:v>
                </c:pt>
                <c:pt idx="15488">
                  <c:v>45260.673893541665</c:v>
                </c:pt>
                <c:pt idx="15489">
                  <c:v>45260.742563935186</c:v>
                </c:pt>
                <c:pt idx="15490">
                  <c:v>45260.811234351851</c:v>
                </c:pt>
                <c:pt idx="15491">
                  <c:v>45260.879905497684</c:v>
                </c:pt>
                <c:pt idx="15492">
                  <c:v>45260.948576319446</c:v>
                </c:pt>
                <c:pt idx="15493">
                  <c:v>45261.017247002317</c:v>
                </c:pt>
                <c:pt idx="15494">
                  <c:v>45261.085917453704</c:v>
                </c:pt>
                <c:pt idx="15495">
                  <c:v>45261.15458761574</c:v>
                </c:pt>
                <c:pt idx="15496">
                  <c:v>45261.223258379629</c:v>
                </c:pt>
                <c:pt idx="15497">
                  <c:v>45261.29192945602</c:v>
                </c:pt>
                <c:pt idx="15498">
                  <c:v>45261.360601018518</c:v>
                </c:pt>
                <c:pt idx="15499">
                  <c:v>45261.429272013891</c:v>
                </c:pt>
                <c:pt idx="15500">
                  <c:v>45261.497942615744</c:v>
                </c:pt>
                <c:pt idx="15501">
                  <c:v>45261.566613009258</c:v>
                </c:pt>
                <c:pt idx="15502">
                  <c:v>45261.635283321761</c:v>
                </c:pt>
                <c:pt idx="15503">
                  <c:v>45261.703953703705</c:v>
                </c:pt>
                <c:pt idx="15504">
                  <c:v>45261.772623773148</c:v>
                </c:pt>
                <c:pt idx="15505">
                  <c:v>45261.841294502316</c:v>
                </c:pt>
                <c:pt idx="15506">
                  <c:v>45261.90996542824</c:v>
                </c:pt>
                <c:pt idx="15507">
                  <c:v>45261.978636018517</c:v>
                </c:pt>
                <c:pt idx="15508">
                  <c:v>45262.047306550929</c:v>
                </c:pt>
                <c:pt idx="15509">
                  <c:v>45262.115976562498</c:v>
                </c:pt>
                <c:pt idx="15510">
                  <c:v>45262.184646956019</c:v>
                </c:pt>
                <c:pt idx="15511">
                  <c:v>45262.253317893519</c:v>
                </c:pt>
                <c:pt idx="15512">
                  <c:v>45262.32198922454</c:v>
                </c:pt>
                <c:pt idx="15513">
                  <c:v>45262.390660590281</c:v>
                </c:pt>
                <c:pt idx="15514">
                  <c:v>45262.459331365739</c:v>
                </c:pt>
                <c:pt idx="15515">
                  <c:v>45262.528001736115</c:v>
                </c:pt>
                <c:pt idx="15516">
                  <c:v>45262.596671990737</c:v>
                </c:pt>
                <c:pt idx="15517">
                  <c:v>45262.665342268519</c:v>
                </c:pt>
                <c:pt idx="15518">
                  <c:v>45262.734012499997</c:v>
                </c:pt>
                <c:pt idx="15519">
                  <c:v>45262.802682569447</c:v>
                </c:pt>
                <c:pt idx="15520">
                  <c:v>45262.871353449074</c:v>
                </c:pt>
                <c:pt idx="15521">
                  <c:v>45262.940024097225</c:v>
                </c:pt>
                <c:pt idx="15522">
                  <c:v>45263.008694606484</c:v>
                </c:pt>
                <c:pt idx="15523">
                  <c:v>45263.077364930556</c:v>
                </c:pt>
                <c:pt idx="15524">
                  <c:v>45263.146034756945</c:v>
                </c:pt>
                <c:pt idx="15525">
                  <c:v>45263.214705196762</c:v>
                </c:pt>
                <c:pt idx="15526">
                  <c:v>45263.283376018517</c:v>
                </c:pt>
                <c:pt idx="15527">
                  <c:v>45263.352047372682</c:v>
                </c:pt>
                <c:pt idx="15528">
                  <c:v>45263.42071820602</c:v>
                </c:pt>
                <c:pt idx="15529">
                  <c:v>45263.489388622686</c:v>
                </c:pt>
                <c:pt idx="15530">
                  <c:v>45263.558058773146</c:v>
                </c:pt>
                <c:pt idx="15531">
                  <c:v>45263.626728842595</c:v>
                </c:pt>
                <c:pt idx="15532">
                  <c:v>45263.695398958334</c:v>
                </c:pt>
                <c:pt idx="15533">
                  <c:v>45263.76406883102</c:v>
                </c:pt>
                <c:pt idx="15534">
                  <c:v>45263.832739224534</c:v>
                </c:pt>
                <c:pt idx="15535">
                  <c:v>45263.901409965278</c:v>
                </c:pt>
                <c:pt idx="15536">
                  <c:v>45263.970080312502</c:v>
                </c:pt>
                <c:pt idx="15537">
                  <c:v>45264.038750590276</c:v>
                </c:pt>
                <c:pt idx="15538">
                  <c:v>45264.107420462962</c:v>
                </c:pt>
                <c:pt idx="15539">
                  <c:v>45264.176090555557</c:v>
                </c:pt>
                <c:pt idx="15540">
                  <c:v>45264.244761215276</c:v>
                </c:pt>
                <c:pt idx="15541">
                  <c:v>45264.313432187497</c:v>
                </c:pt>
                <c:pt idx="15542">
                  <c:v>45264.382103368058</c:v>
                </c:pt>
                <c:pt idx="15543">
                  <c:v>45264.450773958335</c:v>
                </c:pt>
                <c:pt idx="15544">
                  <c:v>45264.519444131947</c:v>
                </c:pt>
                <c:pt idx="15545">
                  <c:v>45264.58811420139</c:v>
                </c:pt>
                <c:pt idx="15546">
                  <c:v>45264.656784247687</c:v>
                </c:pt>
                <c:pt idx="15547">
                  <c:v>45264.725454305553</c:v>
                </c:pt>
                <c:pt idx="15548">
                  <c:v>45264.7941240625</c:v>
                </c:pt>
                <c:pt idx="15549">
                  <c:v>45264.862794641202</c:v>
                </c:pt>
                <c:pt idx="15550">
                  <c:v>45264.931465127316</c:v>
                </c:pt>
                <c:pt idx="15551">
                  <c:v>45265.000135428243</c:v>
                </c:pt>
                <c:pt idx="15552">
                  <c:v>45265.068805601855</c:v>
                </c:pt>
                <c:pt idx="15553">
                  <c:v>45265.137475173608</c:v>
                </c:pt>
                <c:pt idx="15554">
                  <c:v>45265.206145312499</c:v>
                </c:pt>
                <c:pt idx="15555">
                  <c:v>45265.274815925928</c:v>
                </c:pt>
                <c:pt idx="15556">
                  <c:v>45265.343487071761</c:v>
                </c:pt>
                <c:pt idx="15557">
                  <c:v>45265.412157800929</c:v>
                </c:pt>
                <c:pt idx="15558">
                  <c:v>45265.480828055559</c:v>
                </c:pt>
                <c:pt idx="15559">
                  <c:v>45265.549497997687</c:v>
                </c:pt>
                <c:pt idx="15560">
                  <c:v>45265.618167824075</c:v>
                </c:pt>
                <c:pt idx="15561">
                  <c:v>45265.68683770833</c:v>
                </c:pt>
                <c:pt idx="15562">
                  <c:v>45265.755507407404</c:v>
                </c:pt>
                <c:pt idx="15563">
                  <c:v>45265.824177442133</c:v>
                </c:pt>
                <c:pt idx="15564">
                  <c:v>45265.892848020834</c:v>
                </c:pt>
                <c:pt idx="15565">
                  <c:v>45265.961518171294</c:v>
                </c:pt>
                <c:pt idx="15566">
                  <c:v>45266.030188217592</c:v>
                </c:pt>
                <c:pt idx="15567">
                  <c:v>45266.098857951387</c:v>
                </c:pt>
                <c:pt idx="15568">
                  <c:v>45266.16752771991</c:v>
                </c:pt>
                <c:pt idx="15569">
                  <c:v>45266.236198067127</c:v>
                </c:pt>
                <c:pt idx="15570">
                  <c:v>45266.304868692132</c:v>
                </c:pt>
                <c:pt idx="15571">
                  <c:v>45266.373539664353</c:v>
                </c:pt>
                <c:pt idx="15572">
                  <c:v>45266.442210046298</c:v>
                </c:pt>
                <c:pt idx="15573">
                  <c:v>45266.510880023146</c:v>
                </c:pt>
                <c:pt idx="15574">
                  <c:v>45266.579549884256</c:v>
                </c:pt>
                <c:pt idx="15575">
                  <c:v>45266.648219675924</c:v>
                </c:pt>
                <c:pt idx="15576">
                  <c:v>45266.716889513889</c:v>
                </c:pt>
                <c:pt idx="15577">
                  <c:v>45266.785559016207</c:v>
                </c:pt>
                <c:pt idx="15578">
                  <c:v>45266.854229293982</c:v>
                </c:pt>
                <c:pt idx="15579">
                  <c:v>45266.922899583333</c:v>
                </c:pt>
                <c:pt idx="15580">
                  <c:v>45266.991569652775</c:v>
                </c:pt>
                <c:pt idx="15581">
                  <c:v>45267.060239629631</c:v>
                </c:pt>
                <c:pt idx="15582">
                  <c:v>45267.128909004627</c:v>
                </c:pt>
                <c:pt idx="15583">
                  <c:v>45267.197578877312</c:v>
                </c:pt>
                <c:pt idx="15584">
                  <c:v>45267.266249282409</c:v>
                </c:pt>
                <c:pt idx="15585">
                  <c:v>45267.334920173613</c:v>
                </c:pt>
                <c:pt idx="15586">
                  <c:v>45267.403590810187</c:v>
                </c:pt>
                <c:pt idx="15587">
                  <c:v>45267.472260925926</c:v>
                </c:pt>
                <c:pt idx="15588">
                  <c:v>45267.540930671297</c:v>
                </c:pt>
                <c:pt idx="15589">
                  <c:v>45267.609600289354</c:v>
                </c:pt>
                <c:pt idx="15590">
                  <c:v>45267.678269965276</c:v>
                </c:pt>
                <c:pt idx="15591">
                  <c:v>45267.746939513891</c:v>
                </c:pt>
                <c:pt idx="15592">
                  <c:v>45267.815609189813</c:v>
                </c:pt>
                <c:pt idx="15593">
                  <c:v>45267.884279548613</c:v>
                </c:pt>
                <c:pt idx="15594">
                  <c:v>45267.952949548613</c:v>
                </c:pt>
                <c:pt idx="15595">
                  <c:v>45268.021619398147</c:v>
                </c:pt>
                <c:pt idx="15596">
                  <c:v>45268.090289004627</c:v>
                </c:pt>
                <c:pt idx="15597">
                  <c:v>45268.158958414351</c:v>
                </c:pt>
                <c:pt idx="15598">
                  <c:v>45268.227628437497</c:v>
                </c:pt>
                <c:pt idx="15599">
                  <c:v>45268.296298738424</c:v>
                </c:pt>
                <c:pt idx="15600">
                  <c:v>45268.364969502312</c:v>
                </c:pt>
                <c:pt idx="15601">
                  <c:v>45268.433639675924</c:v>
                </c:pt>
                <c:pt idx="15602">
                  <c:v>45268.502309467593</c:v>
                </c:pt>
                <c:pt idx="15603">
                  <c:v>45268.570979085649</c:v>
                </c:pt>
                <c:pt idx="15604">
                  <c:v>45268.639648611112</c:v>
                </c:pt>
                <c:pt idx="15605">
                  <c:v>45268.708318206016</c:v>
                </c:pt>
                <c:pt idx="15606">
                  <c:v>45268.776987488425</c:v>
                </c:pt>
                <c:pt idx="15607">
                  <c:v>45268.845657453705</c:v>
                </c:pt>
                <c:pt idx="15608">
                  <c:v>45268.914327569444</c:v>
                </c:pt>
                <c:pt idx="15609">
                  <c:v>45268.982997372688</c:v>
                </c:pt>
                <c:pt idx="15610">
                  <c:v>45269.051667129628</c:v>
                </c:pt>
                <c:pt idx="15611">
                  <c:v>45269.120336319444</c:v>
                </c:pt>
                <c:pt idx="15612">
                  <c:v>45269.189005949076</c:v>
                </c:pt>
                <c:pt idx="15613">
                  <c:v>45269.257676111112</c:v>
                </c:pt>
                <c:pt idx="15614">
                  <c:v>45269.326346701389</c:v>
                </c:pt>
                <c:pt idx="15615">
                  <c:v>45269.395017233794</c:v>
                </c:pt>
                <c:pt idx="15616">
                  <c:v>45269.463687199073</c:v>
                </c:pt>
                <c:pt idx="15617">
                  <c:v>45269.532356759257</c:v>
                </c:pt>
                <c:pt idx="15618">
                  <c:v>45269.601026203702</c:v>
                </c:pt>
                <c:pt idx="15619">
                  <c:v>45269.669695682867</c:v>
                </c:pt>
                <c:pt idx="15620">
                  <c:v>45269.738365092591</c:v>
                </c:pt>
                <c:pt idx="15621">
                  <c:v>45269.807034421297</c:v>
                </c:pt>
                <c:pt idx="15622">
                  <c:v>45269.875704548613</c:v>
                </c:pt>
                <c:pt idx="15623">
                  <c:v>45269.944374386578</c:v>
                </c:pt>
                <c:pt idx="15624">
                  <c:v>45270.013044074076</c:v>
                </c:pt>
                <c:pt idx="15625">
                  <c:v>45270.081713564818</c:v>
                </c:pt>
                <c:pt idx="15626">
                  <c:v>45270.150382650463</c:v>
                </c:pt>
                <c:pt idx="15627">
                  <c:v>45270.219052349537</c:v>
                </c:pt>
                <c:pt idx="15628">
                  <c:v>45270.287722395835</c:v>
                </c:pt>
                <c:pt idx="15629">
                  <c:v>45270.35639296296</c:v>
                </c:pt>
                <c:pt idx="15630">
                  <c:v>45270.425062974537</c:v>
                </c:pt>
                <c:pt idx="15631">
                  <c:v>45270.493732581017</c:v>
                </c:pt>
                <c:pt idx="15632">
                  <c:v>45270.56240195602</c:v>
                </c:pt>
                <c:pt idx="15633">
                  <c:v>45270.631071249998</c:v>
                </c:pt>
                <c:pt idx="15634">
                  <c:v>45270.699740601849</c:v>
                </c:pt>
                <c:pt idx="15635">
                  <c:v>45270.768409687502</c:v>
                </c:pt>
                <c:pt idx="15636">
                  <c:v>45270.837079351855</c:v>
                </c:pt>
                <c:pt idx="15637">
                  <c:v>45270.905749305559</c:v>
                </c:pt>
                <c:pt idx="15638">
                  <c:v>45270.974418877318</c:v>
                </c:pt>
                <c:pt idx="15639">
                  <c:v>45271.043088391205</c:v>
                </c:pt>
                <c:pt idx="15640">
                  <c:v>45271.111757453706</c:v>
                </c:pt>
                <c:pt idx="15641">
                  <c:v>45271.180426805557</c:v>
                </c:pt>
                <c:pt idx="15642">
                  <c:v>45271.249096724539</c:v>
                </c:pt>
                <c:pt idx="15643">
                  <c:v>45271.317766990738</c:v>
                </c:pt>
                <c:pt idx="15644">
                  <c:v>45271.386437384259</c:v>
                </c:pt>
                <c:pt idx="15645">
                  <c:v>45271.455107187503</c:v>
                </c:pt>
                <c:pt idx="15646">
                  <c:v>45271.523776585651</c:v>
                </c:pt>
                <c:pt idx="15647">
                  <c:v>45271.592445868053</c:v>
                </c:pt>
                <c:pt idx="15648">
                  <c:v>45271.661115162038</c:v>
                </c:pt>
                <c:pt idx="15649">
                  <c:v>45271.729784421295</c:v>
                </c:pt>
                <c:pt idx="15650">
                  <c:v>45271.798453449075</c:v>
                </c:pt>
                <c:pt idx="15651">
                  <c:v>45271.867123310185</c:v>
                </c:pt>
                <c:pt idx="15652">
                  <c:v>45271.935792997683</c:v>
                </c:pt>
                <c:pt idx="15653">
                  <c:v>45272.004462534722</c:v>
                </c:pt>
                <c:pt idx="15654">
                  <c:v>45272.073131921294</c:v>
                </c:pt>
                <c:pt idx="15655">
                  <c:v>45272.141800740741</c:v>
                </c:pt>
                <c:pt idx="15656">
                  <c:v>45272.210470162034</c:v>
                </c:pt>
                <c:pt idx="15657">
                  <c:v>45272.279139999999</c:v>
                </c:pt>
                <c:pt idx="15658">
                  <c:v>45272.347810393519</c:v>
                </c:pt>
                <c:pt idx="15659">
                  <c:v>45272.416480300926</c:v>
                </c:pt>
                <c:pt idx="15660">
                  <c:v>45272.485149768516</c:v>
                </c:pt>
                <c:pt idx="15661">
                  <c:v>45272.553818946762</c:v>
                </c:pt>
                <c:pt idx="15662">
                  <c:v>45272.622488020832</c:v>
                </c:pt>
                <c:pt idx="15663">
                  <c:v>45272.691157152774</c:v>
                </c:pt>
                <c:pt idx="15664">
                  <c:v>45272.759826076392</c:v>
                </c:pt>
                <c:pt idx="15665">
                  <c:v>45272.828495428243</c:v>
                </c:pt>
                <c:pt idx="15666">
                  <c:v>45272.897165231479</c:v>
                </c:pt>
                <c:pt idx="15667">
                  <c:v>45272.965834629627</c:v>
                </c:pt>
                <c:pt idx="15668">
                  <c:v>45273.034503923613</c:v>
                </c:pt>
                <c:pt idx="15669">
                  <c:v>45273.103172870367</c:v>
                </c:pt>
                <c:pt idx="15670">
                  <c:v>45273.171843865741</c:v>
                </c:pt>
                <c:pt idx="15671">
                  <c:v>45273.240516724538</c:v>
                </c:pt>
                <c:pt idx="15672">
                  <c:v>45273.309189872685</c:v>
                </c:pt>
                <c:pt idx="15673">
                  <c:v>45273.377863310183</c:v>
                </c:pt>
                <c:pt idx="15674">
                  <c:v>45273.446536157404</c:v>
                </c:pt>
                <c:pt idx="15675">
                  <c:v>45273.51520858796</c:v>
                </c:pt>
                <c:pt idx="15676">
                  <c:v>45273.583880914353</c:v>
                </c:pt>
                <c:pt idx="15677">
                  <c:v>45273.652553182874</c:v>
                </c:pt>
                <c:pt idx="15678">
                  <c:v>45273.721225497684</c:v>
                </c:pt>
                <c:pt idx="15679">
                  <c:v>45273.789897476854</c:v>
                </c:pt>
                <c:pt idx="15680">
                  <c:v>45273.858570277778</c:v>
                </c:pt>
                <c:pt idx="15681">
                  <c:v>45273.927243020837</c:v>
                </c:pt>
                <c:pt idx="15682">
                  <c:v>45273.9959155787</c:v>
                </c:pt>
                <c:pt idx="15683">
                  <c:v>45274.064588020832</c:v>
                </c:pt>
                <c:pt idx="15684">
                  <c:v>45274.133259849536</c:v>
                </c:pt>
                <c:pt idx="15685">
                  <c:v>45274.201932222219</c:v>
                </c:pt>
                <c:pt idx="15686">
                  <c:v>45274.270605092592</c:v>
                </c:pt>
                <c:pt idx="15687">
                  <c:v>45274.3392784838</c:v>
                </c:pt>
                <c:pt idx="15688">
                  <c:v>45274.407951539353</c:v>
                </c:pt>
                <c:pt idx="15689">
                  <c:v>45274.476624097224</c:v>
                </c:pt>
                <c:pt idx="15690">
                  <c:v>45274.545296307871</c:v>
                </c:pt>
                <c:pt idx="15691">
                  <c:v>45274.61396840278</c:v>
                </c:pt>
                <c:pt idx="15692">
                  <c:v>45274.682640555555</c:v>
                </c:pt>
                <c:pt idx="15693">
                  <c:v>45274.751312534725</c:v>
                </c:pt>
                <c:pt idx="15694">
                  <c:v>45274.819984768517</c:v>
                </c:pt>
                <c:pt idx="15695">
                  <c:v>45274.88865760417</c:v>
                </c:pt>
                <c:pt idx="15696">
                  <c:v>45274.95733005787</c:v>
                </c:pt>
                <c:pt idx="15697">
                  <c:v>45275.026002372688</c:v>
                </c:pt>
                <c:pt idx="15698">
                  <c:v>45275.0946744213</c:v>
                </c:pt>
                <c:pt idx="15699">
                  <c:v>45275.163346388887</c:v>
                </c:pt>
                <c:pt idx="15700">
                  <c:v>45275.232018946757</c:v>
                </c:pt>
                <c:pt idx="15701">
                  <c:v>45275.30069178241</c:v>
                </c:pt>
                <c:pt idx="15702">
                  <c:v>45275.369365023151</c:v>
                </c:pt>
                <c:pt idx="15703">
                  <c:v>45275.438037685184</c:v>
                </c:pt>
                <c:pt idx="15704">
                  <c:v>45275.506709942129</c:v>
                </c:pt>
                <c:pt idx="15705">
                  <c:v>45275.575382060182</c:v>
                </c:pt>
                <c:pt idx="15706">
                  <c:v>45275.644054097225</c:v>
                </c:pt>
                <c:pt idx="15707">
                  <c:v>45275.712726203703</c:v>
                </c:pt>
                <c:pt idx="15708">
                  <c:v>45275.781397962965</c:v>
                </c:pt>
                <c:pt idx="15709">
                  <c:v>45275.850070474538</c:v>
                </c:pt>
                <c:pt idx="15710">
                  <c:v>45275.918743055554</c:v>
                </c:pt>
                <c:pt idx="15711">
                  <c:v>45275.987415381947</c:v>
                </c:pt>
                <c:pt idx="15712">
                  <c:v>45276.056087627316</c:v>
                </c:pt>
                <c:pt idx="15713">
                  <c:v>45276.124759293984</c:v>
                </c:pt>
                <c:pt idx="15714">
                  <c:v>45276.193431423613</c:v>
                </c:pt>
                <c:pt idx="15715">
                  <c:v>45276.262104097223</c:v>
                </c:pt>
                <c:pt idx="15716">
                  <c:v>45276.330777222225</c:v>
                </c:pt>
                <c:pt idx="15717">
                  <c:v>45276.399450208337</c:v>
                </c:pt>
                <c:pt idx="15718">
                  <c:v>45276.468122627317</c:v>
                </c:pt>
                <c:pt idx="15719">
                  <c:v>45276.536794664353</c:v>
                </c:pt>
                <c:pt idx="15720">
                  <c:v>45276.605466574074</c:v>
                </c:pt>
                <c:pt idx="15721">
                  <c:v>45276.674138541668</c:v>
                </c:pt>
                <c:pt idx="15722">
                  <c:v>45276.742810405092</c:v>
                </c:pt>
                <c:pt idx="15723">
                  <c:v>45276.811482291669</c:v>
                </c:pt>
                <c:pt idx="15724">
                  <c:v>45276.880154918981</c:v>
                </c:pt>
                <c:pt idx="15725">
                  <c:v>45276.948827222222</c:v>
                </c:pt>
                <c:pt idx="15726">
                  <c:v>45277.017499386573</c:v>
                </c:pt>
                <c:pt idx="15727">
                  <c:v>45277.086171319446</c:v>
                </c:pt>
                <c:pt idx="15728">
                  <c:v>45277.154842951386</c:v>
                </c:pt>
                <c:pt idx="15729">
                  <c:v>45277.223515196762</c:v>
                </c:pt>
                <c:pt idx="15730">
                  <c:v>45277.292187743056</c:v>
                </c:pt>
                <c:pt idx="15731">
                  <c:v>45277.36086079861</c:v>
                </c:pt>
                <c:pt idx="15732">
                  <c:v>45277.429533275463</c:v>
                </c:pt>
                <c:pt idx="15733">
                  <c:v>45277.498205358796</c:v>
                </c:pt>
                <c:pt idx="15734">
                  <c:v>45277.566877233796</c:v>
                </c:pt>
                <c:pt idx="15735">
                  <c:v>45277.635549027778</c:v>
                </c:pt>
                <c:pt idx="15736">
                  <c:v>45277.704220891203</c:v>
                </c:pt>
                <c:pt idx="15737">
                  <c:v>45277.7728924537</c:v>
                </c:pt>
                <c:pt idx="15738">
                  <c:v>45277.841564664355</c:v>
                </c:pt>
                <c:pt idx="15739">
                  <c:v>45277.910237083335</c:v>
                </c:pt>
                <c:pt idx="15740">
                  <c:v>45277.978909155092</c:v>
                </c:pt>
                <c:pt idx="15741">
                  <c:v>45278.047581168983</c:v>
                </c:pt>
                <c:pt idx="15742">
                  <c:v>45278.116252685184</c:v>
                </c:pt>
                <c:pt idx="15743">
                  <c:v>45278.18492457176</c:v>
                </c:pt>
                <c:pt idx="15744">
                  <c:v>45278.25359699074</c:v>
                </c:pt>
                <c:pt idx="15745">
                  <c:v>45278.322269814817</c:v>
                </c:pt>
                <c:pt idx="15746">
                  <c:v>45278.390942673614</c:v>
                </c:pt>
                <c:pt idx="15747">
                  <c:v>45278.459614942127</c:v>
                </c:pt>
                <c:pt idx="15748">
                  <c:v>45278.528286805558</c:v>
                </c:pt>
                <c:pt idx="15749">
                  <c:v>45278.596958553244</c:v>
                </c:pt>
                <c:pt idx="15750">
                  <c:v>45278.66563033565</c:v>
                </c:pt>
                <c:pt idx="15751">
                  <c:v>45278.734302060184</c:v>
                </c:pt>
                <c:pt idx="15752">
                  <c:v>45278.802973622682</c:v>
                </c:pt>
                <c:pt idx="15753">
                  <c:v>45278.871645995372</c:v>
                </c:pt>
                <c:pt idx="15754">
                  <c:v>45278.940318148147</c:v>
                </c:pt>
                <c:pt idx="15755">
                  <c:v>45279.008990150462</c:v>
                </c:pt>
                <c:pt idx="15756">
                  <c:v>45279.077661979165</c:v>
                </c:pt>
                <c:pt idx="15757">
                  <c:v>45279.146333310186</c:v>
                </c:pt>
                <c:pt idx="15758">
                  <c:v>45279.215005254628</c:v>
                </c:pt>
                <c:pt idx="15759">
                  <c:v>45279.283677569445</c:v>
                </c:pt>
                <c:pt idx="15760">
                  <c:v>45279.352350439818</c:v>
                </c:pt>
                <c:pt idx="15761">
                  <c:v>45279.421022766204</c:v>
                </c:pt>
                <c:pt idx="15762">
                  <c:v>45279.489694699078</c:v>
                </c:pt>
                <c:pt idx="15763">
                  <c:v>45279.558366354169</c:v>
                </c:pt>
                <c:pt idx="15764">
                  <c:v>45279.627037916667</c:v>
                </c:pt>
                <c:pt idx="15765">
                  <c:v>45279.695709548614</c:v>
                </c:pt>
                <c:pt idx="15766">
                  <c:v>45279.764380925924</c:v>
                </c:pt>
                <c:pt idx="15767">
                  <c:v>45279.833052824077</c:v>
                </c:pt>
                <c:pt idx="15768">
                  <c:v>45279.901725081021</c:v>
                </c:pt>
                <c:pt idx="15769">
                  <c:v>45279.970396944445</c:v>
                </c:pt>
                <c:pt idx="15770">
                  <c:v>45280.039068726852</c:v>
                </c:pt>
                <c:pt idx="15771">
                  <c:v>45280.107740115738</c:v>
                </c:pt>
                <c:pt idx="15772">
                  <c:v>45280.17641172454</c:v>
                </c:pt>
                <c:pt idx="15773">
                  <c:v>45280.245083888891</c:v>
                </c:pt>
                <c:pt idx="15774">
                  <c:v>45280.313756377313</c:v>
                </c:pt>
                <c:pt idx="15775">
                  <c:v>45280.382429074074</c:v>
                </c:pt>
                <c:pt idx="15776">
                  <c:v>45280.451101180559</c:v>
                </c:pt>
                <c:pt idx="15777">
                  <c:v>45280.519772870372</c:v>
                </c:pt>
                <c:pt idx="15778">
                  <c:v>45280.588444456022</c:v>
                </c:pt>
                <c:pt idx="15779">
                  <c:v>45280.657116030095</c:v>
                </c:pt>
                <c:pt idx="15780">
                  <c:v>45280.725787604169</c:v>
                </c:pt>
                <c:pt idx="15781">
                  <c:v>45280.794458877317</c:v>
                </c:pt>
                <c:pt idx="15782">
                  <c:v>45280.863130983795</c:v>
                </c:pt>
                <c:pt idx="15783">
                  <c:v>45280.93180298611</c:v>
                </c:pt>
                <c:pt idx="15784">
                  <c:v>45281.000474814813</c:v>
                </c:pt>
                <c:pt idx="15785">
                  <c:v>45281.069146516202</c:v>
                </c:pt>
                <c:pt idx="15786">
                  <c:v>45281.137817615738</c:v>
                </c:pt>
                <c:pt idx="15787">
                  <c:v>45281.206489282406</c:v>
                </c:pt>
                <c:pt idx="15788">
                  <c:v>45281.275161423611</c:v>
                </c:pt>
                <c:pt idx="15789">
                  <c:v>45281.343834097221</c:v>
                </c:pt>
                <c:pt idx="15790">
                  <c:v>45281.412506354165</c:v>
                </c:pt>
                <c:pt idx="15791">
                  <c:v>45281.481178136572</c:v>
                </c:pt>
                <c:pt idx="15792">
                  <c:v>45281.549849606483</c:v>
                </c:pt>
                <c:pt idx="15793">
                  <c:v>45281.618520972224</c:v>
                </c:pt>
                <c:pt idx="15794">
                  <c:v>45281.687192395832</c:v>
                </c:pt>
                <c:pt idx="15795">
                  <c:v>45281.755863622682</c:v>
                </c:pt>
                <c:pt idx="15796">
                  <c:v>45281.824535196756</c:v>
                </c:pt>
                <c:pt idx="15797">
                  <c:v>45281.893207303241</c:v>
                </c:pt>
                <c:pt idx="15798">
                  <c:v>45281.96187900463</c:v>
                </c:pt>
                <c:pt idx="15799">
                  <c:v>45282.03055059028</c:v>
                </c:pt>
                <c:pt idx="15800">
                  <c:v>45282.099221851851</c:v>
                </c:pt>
                <c:pt idx="15801">
                  <c:v>45282.16789315972</c:v>
                </c:pt>
                <c:pt idx="15802">
                  <c:v>45282.236565057872</c:v>
                </c:pt>
                <c:pt idx="15803">
                  <c:v>45282.305237222223</c:v>
                </c:pt>
                <c:pt idx="15804">
                  <c:v>45282.373909745373</c:v>
                </c:pt>
                <c:pt idx="15805">
                  <c:v>45282.442581678239</c:v>
                </c:pt>
                <c:pt idx="15806">
                  <c:v>45282.511253194447</c:v>
                </c:pt>
                <c:pt idx="15807">
                  <c:v>45282.579924606478</c:v>
                </c:pt>
                <c:pt idx="15808">
                  <c:v>45282.648595937499</c:v>
                </c:pt>
                <c:pt idx="15809">
                  <c:v>45282.717267326392</c:v>
                </c:pt>
                <c:pt idx="15810">
                  <c:v>45282.785938379631</c:v>
                </c:pt>
                <c:pt idx="15811">
                  <c:v>45282.854610208335</c:v>
                </c:pt>
                <c:pt idx="15812">
                  <c:v>45282.923282048614</c:v>
                </c:pt>
                <c:pt idx="15813">
                  <c:v>45282.991953680554</c:v>
                </c:pt>
                <c:pt idx="15814">
                  <c:v>45283.060625208331</c:v>
                </c:pt>
                <c:pt idx="15815">
                  <c:v>45283.129296134262</c:v>
                </c:pt>
                <c:pt idx="15816">
                  <c:v>45283.197967569446</c:v>
                </c:pt>
                <c:pt idx="15817">
                  <c:v>45283.266639525464</c:v>
                </c:pt>
                <c:pt idx="15818">
                  <c:v>45283.335311979165</c:v>
                </c:pt>
                <c:pt idx="15819">
                  <c:v>45283.403984178243</c:v>
                </c:pt>
                <c:pt idx="15820">
                  <c:v>45283.47265585648</c:v>
                </c:pt>
                <c:pt idx="15821">
                  <c:v>45283.541327164348</c:v>
                </c:pt>
                <c:pt idx="15822">
                  <c:v>45283.609998344909</c:v>
                </c:pt>
                <c:pt idx="15823">
                  <c:v>45283.678669594905</c:v>
                </c:pt>
                <c:pt idx="15824">
                  <c:v>45283.747340706017</c:v>
                </c:pt>
                <c:pt idx="15825">
                  <c:v>45283.816011944444</c:v>
                </c:pt>
                <c:pt idx="15826">
                  <c:v>45283.884683865741</c:v>
                </c:pt>
                <c:pt idx="15827">
                  <c:v>45283.953355439815</c:v>
                </c:pt>
                <c:pt idx="15828">
                  <c:v>45284.022026851853</c:v>
                </c:pt>
                <c:pt idx="15829">
                  <c:v>45284.090698032407</c:v>
                </c:pt>
                <c:pt idx="15830">
                  <c:v>45284.15936902778</c:v>
                </c:pt>
                <c:pt idx="15831">
                  <c:v>45284.228040624999</c:v>
                </c:pt>
                <c:pt idx="15832">
                  <c:v>45284.2967125</c:v>
                </c:pt>
                <c:pt idx="15833">
                  <c:v>45284.365384837962</c:v>
                </c:pt>
                <c:pt idx="15834">
                  <c:v>45284.434056597223</c:v>
                </c:pt>
                <c:pt idx="15835">
                  <c:v>45284.502727962965</c:v>
                </c:pt>
                <c:pt idx="15836">
                  <c:v>45284.571399155095</c:v>
                </c:pt>
                <c:pt idx="15837">
                  <c:v>45284.640070266207</c:v>
                </c:pt>
                <c:pt idx="15838">
                  <c:v>45284.708741435184</c:v>
                </c:pt>
                <c:pt idx="15839">
                  <c:v>45284.777412303243</c:v>
                </c:pt>
                <c:pt idx="15840">
                  <c:v>45284.846083854165</c:v>
                </c:pt>
                <c:pt idx="15841">
                  <c:v>45284.914755543985</c:v>
                </c:pt>
                <c:pt idx="15842">
                  <c:v>45284.983426944447</c:v>
                </c:pt>
                <c:pt idx="15843">
                  <c:v>45285.052098287037</c:v>
                </c:pt>
                <c:pt idx="15844">
                  <c:v>45285.120769074078</c:v>
                </c:pt>
                <c:pt idx="15845">
                  <c:v>45285.189440277776</c:v>
                </c:pt>
                <c:pt idx="15846">
                  <c:v>45285.258112037038</c:v>
                </c:pt>
                <c:pt idx="15847">
                  <c:v>45285.326784212964</c:v>
                </c:pt>
                <c:pt idx="15848">
                  <c:v>45285.395456342594</c:v>
                </c:pt>
                <c:pt idx="15849">
                  <c:v>45285.464127893516</c:v>
                </c:pt>
                <c:pt idx="15850">
                  <c:v>45285.532799050925</c:v>
                </c:pt>
                <c:pt idx="15851">
                  <c:v>45285.601470092595</c:v>
                </c:pt>
                <c:pt idx="15852">
                  <c:v>45285.670141168979</c:v>
                </c:pt>
                <c:pt idx="15853">
                  <c:v>45285.738812175929</c:v>
                </c:pt>
                <c:pt idx="15854">
                  <c:v>45285.807483101853</c:v>
                </c:pt>
                <c:pt idx="15855">
                  <c:v>45285.876154826386</c:v>
                </c:pt>
                <c:pt idx="15856">
                  <c:v>45285.944826261577</c:v>
                </c:pt>
                <c:pt idx="15857">
                  <c:v>45286.013497546293</c:v>
                </c:pt>
                <c:pt idx="15858">
                  <c:v>45286.082168645837</c:v>
                </c:pt>
                <c:pt idx="15859">
                  <c:v>45286.150839340276</c:v>
                </c:pt>
                <c:pt idx="15860">
                  <c:v>45286.219510636576</c:v>
                </c:pt>
                <c:pt idx="15861">
                  <c:v>45286.288182280092</c:v>
                </c:pt>
                <c:pt idx="15862">
                  <c:v>45286.356854456018</c:v>
                </c:pt>
                <c:pt idx="15863">
                  <c:v>45286.425526076389</c:v>
                </c:pt>
                <c:pt idx="15864">
                  <c:v>45286.494197291664</c:v>
                </c:pt>
                <c:pt idx="15865">
                  <c:v>45286.562868275461</c:v>
                </c:pt>
                <c:pt idx="15866">
                  <c:v>45286.631539178241</c:v>
                </c:pt>
                <c:pt idx="15867">
                  <c:v>45286.700210138886</c:v>
                </c:pt>
                <c:pt idx="15868">
                  <c:v>45286.768880833333</c:v>
                </c:pt>
                <c:pt idx="15869">
                  <c:v>45286.837552106481</c:v>
                </c:pt>
                <c:pt idx="15870">
                  <c:v>45286.906223668979</c:v>
                </c:pt>
                <c:pt idx="15871">
                  <c:v>45286.974894861109</c:v>
                </c:pt>
                <c:pt idx="15872">
                  <c:v>45287.043565983797</c:v>
                </c:pt>
                <c:pt idx="15873">
                  <c:v>45287.112236655092</c:v>
                </c:pt>
                <c:pt idx="15874">
                  <c:v>45287.180907627313</c:v>
                </c:pt>
                <c:pt idx="15875">
                  <c:v>45287.249579166666</c:v>
                </c:pt>
                <c:pt idx="15876">
                  <c:v>45287.318251041666</c:v>
                </c:pt>
                <c:pt idx="15877">
                  <c:v>45287.386923067126</c:v>
                </c:pt>
                <c:pt idx="15878">
                  <c:v>45287.455594479165</c:v>
                </c:pt>
                <c:pt idx="15879">
                  <c:v>45287.524265486114</c:v>
                </c:pt>
                <c:pt idx="15880">
                  <c:v>45287.592936388886</c:v>
                </c:pt>
                <c:pt idx="15881">
                  <c:v>45287.661607303242</c:v>
                </c:pt>
                <c:pt idx="15882">
                  <c:v>45287.730278182869</c:v>
                </c:pt>
                <c:pt idx="15883">
                  <c:v>45287.798948842596</c:v>
                </c:pt>
                <c:pt idx="15884">
                  <c:v>45287.867620324076</c:v>
                </c:pt>
                <c:pt idx="15885">
                  <c:v>45287.936291631944</c:v>
                </c:pt>
                <c:pt idx="15886">
                  <c:v>45288.004962789353</c:v>
                </c:pt>
                <c:pt idx="15887">
                  <c:v>45288.073633784719</c:v>
                </c:pt>
                <c:pt idx="15888">
                  <c:v>45288.142304236113</c:v>
                </c:pt>
                <c:pt idx="15889">
                  <c:v>45288.210975277776</c:v>
                </c:pt>
                <c:pt idx="15890">
                  <c:v>45288.279646747687</c:v>
                </c:pt>
                <c:pt idx="15891">
                  <c:v>45288.348318761571</c:v>
                </c:pt>
                <c:pt idx="15892">
                  <c:v>45288.416990289355</c:v>
                </c:pt>
                <c:pt idx="15893">
                  <c:v>45288.485661388891</c:v>
                </c:pt>
                <c:pt idx="15894">
                  <c:v>45288.554332187501</c:v>
                </c:pt>
                <c:pt idx="15895">
                  <c:v>45288.623002893517</c:v>
                </c:pt>
                <c:pt idx="15896">
                  <c:v>45288.691673657406</c:v>
                </c:pt>
                <c:pt idx="15897">
                  <c:v>45288.760344201386</c:v>
                </c:pt>
                <c:pt idx="15898">
                  <c:v>45288.829015185183</c:v>
                </c:pt>
                <c:pt idx="15899">
                  <c:v>45288.897686620374</c:v>
                </c:pt>
                <c:pt idx="15900">
                  <c:v>45288.966357638892</c:v>
                </c:pt>
                <c:pt idx="15901">
                  <c:v>45289.035028564816</c:v>
                </c:pt>
                <c:pt idx="15902">
                  <c:v>45289.103699143518</c:v>
                </c:pt>
                <c:pt idx="15903">
                  <c:v>45289.172369849533</c:v>
                </c:pt>
                <c:pt idx="15904">
                  <c:v>45289.241041134257</c:v>
                </c:pt>
                <c:pt idx="15905">
                  <c:v>45289.309712696762</c:v>
                </c:pt>
                <c:pt idx="15906">
                  <c:v>45289.378384571763</c:v>
                </c:pt>
                <c:pt idx="15907">
                  <c:v>45289.447055833334</c:v>
                </c:pt>
                <c:pt idx="15908">
                  <c:v>45289.515726689817</c:v>
                </c:pt>
                <c:pt idx="15909">
                  <c:v>45289.58439744213</c:v>
                </c:pt>
                <c:pt idx="15910">
                  <c:v>45289.653068148145</c:v>
                </c:pt>
                <c:pt idx="15911">
                  <c:v>45289.721738888889</c:v>
                </c:pt>
                <c:pt idx="15912">
                  <c:v>45289.790409305555</c:v>
                </c:pt>
                <c:pt idx="15913">
                  <c:v>45289.859080520837</c:v>
                </c:pt>
                <c:pt idx="15914">
                  <c:v>45289.927751689815</c:v>
                </c:pt>
                <c:pt idx="15915">
                  <c:v>45289.996422685188</c:v>
                </c:pt>
                <c:pt idx="15916">
                  <c:v>45290.065093553239</c:v>
                </c:pt>
                <c:pt idx="15917">
                  <c:v>45290.133763807869</c:v>
                </c:pt>
                <c:pt idx="15918">
                  <c:v>45290.202434618055</c:v>
                </c:pt>
                <c:pt idx="15919">
                  <c:v>45290.271105914355</c:v>
                </c:pt>
                <c:pt idx="15920">
                  <c:v>45290.339777743058</c:v>
                </c:pt>
                <c:pt idx="15921">
                  <c:v>45290.408449224538</c:v>
                </c:pt>
                <c:pt idx="15922">
                  <c:v>45290.477120208336</c:v>
                </c:pt>
                <c:pt idx="15923">
                  <c:v>45290.54579084491</c:v>
                </c:pt>
                <c:pt idx="15924">
                  <c:v>45290.614461377314</c:v>
                </c:pt>
                <c:pt idx="15925">
                  <c:v>45290.683131956015</c:v>
                </c:pt>
                <c:pt idx="15926">
                  <c:v>45290.751802372688</c:v>
                </c:pt>
                <c:pt idx="15927">
                  <c:v>45290.820473043983</c:v>
                </c:pt>
                <c:pt idx="15928">
                  <c:v>45290.889144317131</c:v>
                </c:pt>
                <c:pt idx="15929">
                  <c:v>45290.957815196758</c:v>
                </c:pt>
                <c:pt idx="15930">
                  <c:v>45291.026485949071</c:v>
                </c:pt>
                <c:pt idx="15931">
                  <c:v>45291.095156435185</c:v>
                </c:pt>
                <c:pt idx="15932">
                  <c:v>45291.163826840275</c:v>
                </c:pt>
                <c:pt idx="15933">
                  <c:v>45291.232497835648</c:v>
                </c:pt>
                <c:pt idx="15934">
                  <c:v>45291.301169108796</c:v>
                </c:pt>
                <c:pt idx="15935">
                  <c:v>45291.369840798608</c:v>
                </c:pt>
                <c:pt idx="15936">
                  <c:v>45291.438511886576</c:v>
                </c:pt>
                <c:pt idx="15937">
                  <c:v>45291.507182592592</c:v>
                </c:pt>
                <c:pt idx="15938">
                  <c:v>45291.575853148148</c:v>
                </c:pt>
                <c:pt idx="15939">
                  <c:v>45291.644523622686</c:v>
                </c:pt>
                <c:pt idx="15940">
                  <c:v>45291.713194155091</c:v>
                </c:pt>
                <c:pt idx="15941">
                  <c:v>45291.781864363424</c:v>
                </c:pt>
                <c:pt idx="15942">
                  <c:v>45291.8505353125</c:v>
                </c:pt>
                <c:pt idx="15943">
                  <c:v>45291.919206331018</c:v>
                </c:pt>
                <c:pt idx="15944">
                  <c:v>45291.987877106483</c:v>
                </c:pt>
                <c:pt idx="15945">
                  <c:v>45292.056547800923</c:v>
                </c:pt>
                <c:pt idx="15946">
                  <c:v>45292.125217905093</c:v>
                </c:pt>
                <c:pt idx="15947">
                  <c:v>45292.193888483795</c:v>
                </c:pt>
                <c:pt idx="15948">
                  <c:v>45292.262559583331</c:v>
                </c:pt>
                <c:pt idx="15949">
                  <c:v>45292.331231157405</c:v>
                </c:pt>
                <c:pt idx="15950">
                  <c:v>45292.399902592595</c:v>
                </c:pt>
                <c:pt idx="15951">
                  <c:v>45292.468573449078</c:v>
                </c:pt>
                <c:pt idx="15952">
                  <c:v>45292.537243935185</c:v>
                </c:pt>
                <c:pt idx="15953">
                  <c:v>45292.605914293985</c:v>
                </c:pt>
                <c:pt idx="15954">
                  <c:v>45292.67458471065</c:v>
                </c:pt>
                <c:pt idx="15955">
                  <c:v>45292.743255023146</c:v>
                </c:pt>
                <c:pt idx="15956">
                  <c:v>45292.811925358794</c:v>
                </c:pt>
                <c:pt idx="15957">
                  <c:v>45292.880596435185</c:v>
                </c:pt>
                <c:pt idx="15958">
                  <c:v>45292.949267187498</c:v>
                </c:pt>
                <c:pt idx="15959">
                  <c:v>45293.017937789351</c:v>
                </c:pt>
                <c:pt idx="15960">
                  <c:v>45293.086608171296</c:v>
                </c:pt>
                <c:pt idx="15961">
                  <c:v>45293.15527826389</c:v>
                </c:pt>
                <c:pt idx="15962">
                  <c:v>45293.22394895833</c:v>
                </c:pt>
                <c:pt idx="15963">
                  <c:v>45293.292619965279</c:v>
                </c:pt>
                <c:pt idx="15964">
                  <c:v>45293.361291469904</c:v>
                </c:pt>
                <c:pt idx="15965">
                  <c:v>45293.429962395836</c:v>
                </c:pt>
                <c:pt idx="15966">
                  <c:v>45293.49863292824</c:v>
                </c:pt>
                <c:pt idx="15967">
                  <c:v>45293.567303275464</c:v>
                </c:pt>
                <c:pt idx="15968">
                  <c:v>45293.635973518518</c:v>
                </c:pt>
                <c:pt idx="15969">
                  <c:v>45293.70464384259</c:v>
                </c:pt>
                <c:pt idx="15970">
                  <c:v>45293.773313854166</c:v>
                </c:pt>
                <c:pt idx="15971">
                  <c:v>45293.841984525461</c:v>
                </c:pt>
                <c:pt idx="15972">
                  <c:v>45293.91065539352</c:v>
                </c:pt>
                <c:pt idx="15973">
                  <c:v>45293.9793259375</c:v>
                </c:pt>
                <c:pt idx="15974">
                  <c:v>45294.047996412039</c:v>
                </c:pt>
                <c:pt idx="15975">
                  <c:v>45294.116666388887</c:v>
                </c:pt>
                <c:pt idx="15976">
                  <c:v>45294.185336724535</c:v>
                </c:pt>
                <c:pt idx="15977">
                  <c:v>45294.254007615738</c:v>
                </c:pt>
                <c:pt idx="15978">
                  <c:v>45294.322678888886</c:v>
                </c:pt>
                <c:pt idx="15979">
                  <c:v>45294.391350219907</c:v>
                </c:pt>
                <c:pt idx="15980">
                  <c:v>45294.460020949075</c:v>
                </c:pt>
                <c:pt idx="15981">
                  <c:v>45294.528691284722</c:v>
                </c:pt>
                <c:pt idx="15982">
                  <c:v>45294.597361493055</c:v>
                </c:pt>
                <c:pt idx="15983">
                  <c:v>45294.666031736109</c:v>
                </c:pt>
                <c:pt idx="15984">
                  <c:v>45294.734701932874</c:v>
                </c:pt>
                <c:pt idx="15985">
                  <c:v>45294.803371956019</c:v>
                </c:pt>
                <c:pt idx="15986">
                  <c:v>45294.872042800926</c:v>
                </c:pt>
                <c:pt idx="15987">
                  <c:v>45294.940713425924</c:v>
                </c:pt>
                <c:pt idx="15988">
                  <c:v>45295.009383900462</c:v>
                </c:pt>
                <c:pt idx="15989">
                  <c:v>45295.078054189813</c:v>
                </c:pt>
                <c:pt idx="15990">
                  <c:v>45295.146723993057</c:v>
                </c:pt>
                <c:pt idx="15991">
                  <c:v>45295.215394398147</c:v>
                </c:pt>
                <c:pt idx="15992">
                  <c:v>45295.284065196756</c:v>
                </c:pt>
                <c:pt idx="15993">
                  <c:v>45295.352736539353</c:v>
                </c:pt>
                <c:pt idx="15994">
                  <c:v>45295.421407337963</c:v>
                </c:pt>
                <c:pt idx="15995">
                  <c:v>45295.490077743052</c:v>
                </c:pt>
                <c:pt idx="15996">
                  <c:v>45295.558747870367</c:v>
                </c:pt>
                <c:pt idx="15997">
                  <c:v>45295.627417916665</c:v>
                </c:pt>
                <c:pt idx="15998">
                  <c:v>45295.696088009259</c:v>
                </c:pt>
                <c:pt idx="15999">
                  <c:v>45295.764757870369</c:v>
                </c:pt>
                <c:pt idx="16000">
                  <c:v>45295.833428240738</c:v>
                </c:pt>
                <c:pt idx="16001">
                  <c:v>45295.902098981482</c:v>
                </c:pt>
                <c:pt idx="16002">
                  <c:v>45295.970769317129</c:v>
                </c:pt>
                <c:pt idx="16003">
                  <c:v>45296.039439583335</c:v>
                </c:pt>
                <c:pt idx="16004">
                  <c:v>45296.108109444445</c:v>
                </c:pt>
                <c:pt idx="16005">
                  <c:v>45296.17677953704</c:v>
                </c:pt>
                <c:pt idx="16006">
                  <c:v>45296.245450185183</c:v>
                </c:pt>
                <c:pt idx="16007">
                  <c:v>45296.314121145835</c:v>
                </c:pt>
                <c:pt idx="16008">
                  <c:v>45296.382792337965</c:v>
                </c:pt>
                <c:pt idx="16009">
                  <c:v>45296.451462928242</c:v>
                </c:pt>
                <c:pt idx="16010">
                  <c:v>45296.520133090278</c:v>
                </c:pt>
                <c:pt idx="16011">
                  <c:v>45296.588803171297</c:v>
                </c:pt>
                <c:pt idx="16012">
                  <c:v>45296.657473217594</c:v>
                </c:pt>
                <c:pt idx="16013">
                  <c:v>45296.72614327546</c:v>
                </c:pt>
                <c:pt idx="16014">
                  <c:v>45296.794813032408</c:v>
                </c:pt>
                <c:pt idx="16015">
                  <c:v>45296.863483622685</c:v>
                </c:pt>
                <c:pt idx="16016">
                  <c:v>45296.932154108799</c:v>
                </c:pt>
                <c:pt idx="16017">
                  <c:v>45297.000824432871</c:v>
                </c:pt>
                <c:pt idx="16018">
                  <c:v>45297.069494618052</c:v>
                </c:pt>
                <c:pt idx="16019">
                  <c:v>45297.138164201388</c:v>
                </c:pt>
                <c:pt idx="16020">
                  <c:v>45297.206834363424</c:v>
                </c:pt>
                <c:pt idx="16021">
                  <c:v>45297.275504988429</c:v>
                </c:pt>
                <c:pt idx="16022">
                  <c:v>45297.344176145831</c:v>
                </c:pt>
                <c:pt idx="16023">
                  <c:v>45297.412846898151</c:v>
                </c:pt>
                <c:pt idx="16024">
                  <c:v>45297.481517175926</c:v>
                </c:pt>
                <c:pt idx="16025">
                  <c:v>45297.550187129629</c:v>
                </c:pt>
                <c:pt idx="16026">
                  <c:v>45297.618856990739</c:v>
                </c:pt>
                <c:pt idx="16027">
                  <c:v>45297.687526898146</c:v>
                </c:pt>
                <c:pt idx="16028">
                  <c:v>45297.756196620372</c:v>
                </c:pt>
                <c:pt idx="16029">
                  <c:v>45297.824866689814</c:v>
                </c:pt>
                <c:pt idx="16030">
                  <c:v>45297.893537280092</c:v>
                </c:pt>
                <c:pt idx="16031">
                  <c:v>45297.962207476849</c:v>
                </c:pt>
                <c:pt idx="16032">
                  <c:v>45298.030877546298</c:v>
                </c:pt>
                <c:pt idx="16033">
                  <c:v>45298.099547314814</c:v>
                </c:pt>
                <c:pt idx="16034">
                  <c:v>45298.168217118058</c:v>
                </c:pt>
                <c:pt idx="16035">
                  <c:v>45298.236887500003</c:v>
                </c:pt>
                <c:pt idx="16036">
                  <c:v>45298.305558159722</c:v>
                </c:pt>
                <c:pt idx="16037">
                  <c:v>45298.37422917824</c:v>
                </c:pt>
                <c:pt idx="16038">
                  <c:v>45298.442899606482</c:v>
                </c:pt>
                <c:pt idx="16039">
                  <c:v>45298.511569629627</c:v>
                </c:pt>
                <c:pt idx="16040">
                  <c:v>45298.580239525465</c:v>
                </c:pt>
                <c:pt idx="16041">
                  <c:v>45298.648909363423</c:v>
                </c:pt>
                <c:pt idx="16042">
                  <c:v>45298.717579247685</c:v>
                </c:pt>
                <c:pt idx="16043">
                  <c:v>45298.786248796299</c:v>
                </c:pt>
                <c:pt idx="16044">
                  <c:v>45298.854919131947</c:v>
                </c:pt>
                <c:pt idx="16045">
                  <c:v>45298.923589467595</c:v>
                </c:pt>
                <c:pt idx="16046">
                  <c:v>45298.99225959491</c:v>
                </c:pt>
                <c:pt idx="16047">
                  <c:v>45299.060929629632</c:v>
                </c:pt>
                <c:pt idx="16048">
                  <c:v>45299.129599050924</c:v>
                </c:pt>
                <c:pt idx="16049">
                  <c:v>45299.198268981483</c:v>
                </c:pt>
                <c:pt idx="16050">
                  <c:v>45299.266939444446</c:v>
                </c:pt>
                <c:pt idx="16051">
                  <c:v>45299.335610393522</c:v>
                </c:pt>
                <c:pt idx="16052">
                  <c:v>45299.404281099538</c:v>
                </c:pt>
                <c:pt idx="16053">
                  <c:v>45299.47295127315</c:v>
                </c:pt>
                <c:pt idx="16054">
                  <c:v>45299.541621076387</c:v>
                </c:pt>
                <c:pt idx="16055">
                  <c:v>45299.610290775461</c:v>
                </c:pt>
                <c:pt idx="16056">
                  <c:v>45299.678960509256</c:v>
                </c:pt>
                <c:pt idx="16057">
                  <c:v>45299.747630127313</c:v>
                </c:pt>
                <c:pt idx="16058">
                  <c:v>45299.816299872684</c:v>
                </c:pt>
                <c:pt idx="16059">
                  <c:v>45299.884970300925</c:v>
                </c:pt>
                <c:pt idx="16060">
                  <c:v>45299.953640381944</c:v>
                </c:pt>
                <c:pt idx="16061">
                  <c:v>45300.022310300927</c:v>
                </c:pt>
                <c:pt idx="16062">
                  <c:v>45300.090979988425</c:v>
                </c:pt>
                <c:pt idx="16063">
                  <c:v>45300.159649479167</c:v>
                </c:pt>
                <c:pt idx="16064">
                  <c:v>45300.22831958333</c:v>
                </c:pt>
                <c:pt idx="16065">
                  <c:v>45300.296989965274</c:v>
                </c:pt>
                <c:pt idx="16066">
                  <c:v>45300.365660810188</c:v>
                </c:pt>
                <c:pt idx="16067">
                  <c:v>45300.434331076387</c:v>
                </c:pt>
                <c:pt idx="16068">
                  <c:v>45300.503000949073</c:v>
                </c:pt>
                <c:pt idx="16069">
                  <c:v>45300.571670648147</c:v>
                </c:pt>
                <c:pt idx="16070">
                  <c:v>45300.640340266204</c:v>
                </c:pt>
                <c:pt idx="16071">
                  <c:v>45300.709009942133</c:v>
                </c:pt>
                <c:pt idx="16072">
                  <c:v>45300.777679317129</c:v>
                </c:pt>
                <c:pt idx="16073">
                  <c:v>45300.846349375002</c:v>
                </c:pt>
                <c:pt idx="16074">
                  <c:v>45300.915019583335</c:v>
                </c:pt>
                <c:pt idx="16075">
                  <c:v>45300.983689490742</c:v>
                </c:pt>
                <c:pt idx="16076">
                  <c:v>45301.052359340276</c:v>
                </c:pt>
                <c:pt idx="16077">
                  <c:v>45301.121028634261</c:v>
                </c:pt>
                <c:pt idx="16078">
                  <c:v>45301.18969835648</c:v>
                </c:pt>
                <c:pt idx="16079">
                  <c:v>45301.258368622686</c:v>
                </c:pt>
                <c:pt idx="16080">
                  <c:v>45301.327039317126</c:v>
                </c:pt>
                <c:pt idx="16081">
                  <c:v>45301.3957099537</c:v>
                </c:pt>
                <c:pt idx="16082">
                  <c:v>45301.46438002315</c:v>
                </c:pt>
                <c:pt idx="16083">
                  <c:v>45301.533049687503</c:v>
                </c:pt>
                <c:pt idx="16084">
                  <c:v>45301.601719236111</c:v>
                </c:pt>
                <c:pt idx="16085">
                  <c:v>45301.670388842591</c:v>
                </c:pt>
                <c:pt idx="16086">
                  <c:v>45301.739058356485</c:v>
                </c:pt>
                <c:pt idx="16087">
                  <c:v>45301.807727800922</c:v>
                </c:pt>
                <c:pt idx="16088">
                  <c:v>45301.876398032407</c:v>
                </c:pt>
                <c:pt idx="16089">
                  <c:v>45301.945067986111</c:v>
                </c:pt>
                <c:pt idx="16090">
                  <c:v>45302.013737789355</c:v>
                </c:pt>
                <c:pt idx="16091">
                  <c:v>45302.082407407404</c:v>
                </c:pt>
                <c:pt idx="16092">
                  <c:v>45302.151076608796</c:v>
                </c:pt>
                <c:pt idx="16093">
                  <c:v>45302.219746423609</c:v>
                </c:pt>
                <c:pt idx="16094">
                  <c:v>45302.288416585645</c:v>
                </c:pt>
                <c:pt idx="16095">
                  <c:v>45302.357087280092</c:v>
                </c:pt>
                <c:pt idx="16096">
                  <c:v>45302.425757418983</c:v>
                </c:pt>
                <c:pt idx="16097">
                  <c:v>45302.494427152778</c:v>
                </c:pt>
                <c:pt idx="16098">
                  <c:v>45302.563096666665</c:v>
                </c:pt>
                <c:pt idx="16099">
                  <c:v>45302.631766076389</c:v>
                </c:pt>
                <c:pt idx="16100">
                  <c:v>45302.700435555555</c:v>
                </c:pt>
                <c:pt idx="16101">
                  <c:v>45302.769104768522</c:v>
                </c:pt>
                <c:pt idx="16102">
                  <c:v>45302.837774560183</c:v>
                </c:pt>
                <c:pt idx="16103">
                  <c:v>45302.906444652777</c:v>
                </c:pt>
                <c:pt idx="16104">
                  <c:v>45302.975114363428</c:v>
                </c:pt>
                <c:pt idx="16105">
                  <c:v>45303.043784004629</c:v>
                </c:pt>
                <c:pt idx="16106">
                  <c:v>45303.11245320602</c:v>
                </c:pt>
                <c:pt idx="16107">
                  <c:v>45303.181122696762</c:v>
                </c:pt>
                <c:pt idx="16108">
                  <c:v>45303.249792743052</c:v>
                </c:pt>
                <c:pt idx="16109">
                  <c:v>45303.318463148149</c:v>
                </c:pt>
                <c:pt idx="16110">
                  <c:v>45303.387133692129</c:v>
                </c:pt>
                <c:pt idx="16111">
                  <c:v>45303.455803634257</c:v>
                </c:pt>
                <c:pt idx="16112">
                  <c:v>45303.524473171296</c:v>
                </c:pt>
                <c:pt idx="16113">
                  <c:v>45303.593142592596</c:v>
                </c:pt>
                <c:pt idx="16114">
                  <c:v>45303.661812025464</c:v>
                </c:pt>
                <c:pt idx="16115">
                  <c:v>45303.730481446757</c:v>
                </c:pt>
                <c:pt idx="16116">
                  <c:v>45303.799150613428</c:v>
                </c:pt>
                <c:pt idx="16117">
                  <c:v>45303.867820613428</c:v>
                </c:pt>
                <c:pt idx="16118">
                  <c:v>45303.936490451386</c:v>
                </c:pt>
                <c:pt idx="16119">
                  <c:v>45304.005160138891</c:v>
                </c:pt>
                <c:pt idx="16120">
                  <c:v>45304.073829675923</c:v>
                </c:pt>
                <c:pt idx="16121">
                  <c:v>45304.142498645837</c:v>
                </c:pt>
                <c:pt idx="16122">
                  <c:v>45304.21116820602</c:v>
                </c:pt>
                <c:pt idx="16123">
                  <c:v>45304.279838194445</c:v>
                </c:pt>
                <c:pt idx="16124">
                  <c:v>45304.348508738425</c:v>
                </c:pt>
                <c:pt idx="16125">
                  <c:v>45304.417180092591</c:v>
                </c:pt>
                <c:pt idx="16126">
                  <c:v>45304.485852696758</c:v>
                </c:pt>
                <c:pt idx="16127">
                  <c:v>45304.554525011576</c:v>
                </c:pt>
                <c:pt idx="16128">
                  <c:v>45304.623197222223</c:v>
                </c:pt>
                <c:pt idx="16129">
                  <c:v>45304.691869502312</c:v>
                </c:pt>
                <c:pt idx="16130">
                  <c:v>45304.760541550924</c:v>
                </c:pt>
                <c:pt idx="16131">
                  <c:v>45304.829214039353</c:v>
                </c:pt>
                <c:pt idx="16132">
                  <c:v>45304.897886990744</c:v>
                </c:pt>
                <c:pt idx="16133">
                  <c:v>45304.966559525463</c:v>
                </c:pt>
                <c:pt idx="16134">
                  <c:v>45305.035231956019</c:v>
                </c:pt>
                <c:pt idx="16135">
                  <c:v>45305.103904050928</c:v>
                </c:pt>
                <c:pt idx="16136">
                  <c:v>45305.172576261575</c:v>
                </c:pt>
                <c:pt idx="16137">
                  <c:v>45305.241249050923</c:v>
                </c:pt>
                <c:pt idx="16138">
                  <c:v>45305.309922141205</c:v>
                </c:pt>
                <c:pt idx="16139">
                  <c:v>45305.378595509261</c:v>
                </c:pt>
                <c:pt idx="16140">
                  <c:v>45305.447268298609</c:v>
                </c:pt>
                <c:pt idx="16141">
                  <c:v>45305.515940671299</c:v>
                </c:pt>
                <c:pt idx="16142">
                  <c:v>45305.584612928244</c:v>
                </c:pt>
                <c:pt idx="16143">
                  <c:v>45305.653285138891</c:v>
                </c:pt>
                <c:pt idx="16144">
                  <c:v>45305.721957395835</c:v>
                </c:pt>
                <c:pt idx="16145">
                  <c:v>45305.790629317133</c:v>
                </c:pt>
                <c:pt idx="16146">
                  <c:v>45305.859302048608</c:v>
                </c:pt>
                <c:pt idx="16147">
                  <c:v>45305.927974733793</c:v>
                </c:pt>
                <c:pt idx="16148">
                  <c:v>45305.996647233798</c:v>
                </c:pt>
                <c:pt idx="16149">
                  <c:v>45306.065319618057</c:v>
                </c:pt>
                <c:pt idx="16150">
                  <c:v>45306.133991388888</c:v>
                </c:pt>
                <c:pt idx="16151">
                  <c:v>45306.202663703705</c:v>
                </c:pt>
                <c:pt idx="16152">
                  <c:v>45306.271336516205</c:v>
                </c:pt>
                <c:pt idx="16153">
                  <c:v>45306.34000984954</c:v>
                </c:pt>
                <c:pt idx="16154">
                  <c:v>45306.408682847221</c:v>
                </c:pt>
                <c:pt idx="16155">
                  <c:v>45306.477355347219</c:v>
                </c:pt>
                <c:pt idx="16156">
                  <c:v>45306.5460275</c:v>
                </c:pt>
                <c:pt idx="16157">
                  <c:v>45306.614699537036</c:v>
                </c:pt>
                <c:pt idx="16158">
                  <c:v>45306.683371631945</c:v>
                </c:pt>
                <c:pt idx="16159">
                  <c:v>45306.752043553242</c:v>
                </c:pt>
                <c:pt idx="16160">
                  <c:v>45306.820715729169</c:v>
                </c:pt>
                <c:pt idx="16161">
                  <c:v>45306.889388518517</c:v>
                </c:pt>
                <c:pt idx="16162">
                  <c:v>45306.958060914352</c:v>
                </c:pt>
                <c:pt idx="16163">
                  <c:v>45307.026733182873</c:v>
                </c:pt>
                <c:pt idx="16164">
                  <c:v>45307.095405173612</c:v>
                </c:pt>
                <c:pt idx="16165">
                  <c:v>45307.164077083333</c:v>
                </c:pt>
                <c:pt idx="16166">
                  <c:v>45307.232749594907</c:v>
                </c:pt>
                <c:pt idx="16167">
                  <c:v>45307.301422372686</c:v>
                </c:pt>
                <c:pt idx="16168">
                  <c:v>45307.370095578706</c:v>
                </c:pt>
                <c:pt idx="16169">
                  <c:v>45307.438768182874</c:v>
                </c:pt>
                <c:pt idx="16170">
                  <c:v>45307.507440393521</c:v>
                </c:pt>
                <c:pt idx="16171">
                  <c:v>45307.576112453702</c:v>
                </c:pt>
                <c:pt idx="16172">
                  <c:v>45307.644784444441</c:v>
                </c:pt>
                <c:pt idx="16173">
                  <c:v>45307.713456493053</c:v>
                </c:pt>
                <c:pt idx="16174">
                  <c:v>45307.782128217594</c:v>
                </c:pt>
                <c:pt idx="16175">
                  <c:v>45307.850800671295</c:v>
                </c:pt>
                <c:pt idx="16176">
                  <c:v>45307.91947320602</c:v>
                </c:pt>
                <c:pt idx="16177">
                  <c:v>45307.98814548611</c:v>
                </c:pt>
                <c:pt idx="16178">
                  <c:v>45308.056817685188</c:v>
                </c:pt>
                <c:pt idx="16179">
                  <c:v>45308.125489305552</c:v>
                </c:pt>
                <c:pt idx="16180">
                  <c:v>45308.194161388892</c:v>
                </c:pt>
                <c:pt idx="16181">
                  <c:v>45308.262834004629</c:v>
                </c:pt>
                <c:pt idx="16182">
                  <c:v>45308.33150709491</c:v>
                </c:pt>
                <c:pt idx="16183">
                  <c:v>45308.400180034725</c:v>
                </c:pt>
                <c:pt idx="16184">
                  <c:v>45308.468852407408</c:v>
                </c:pt>
                <c:pt idx="16185">
                  <c:v>45308.537524398147</c:v>
                </c:pt>
                <c:pt idx="16186">
                  <c:v>45308.606196273147</c:v>
                </c:pt>
                <c:pt idx="16187">
                  <c:v>45308.674868194445</c:v>
                </c:pt>
                <c:pt idx="16188">
                  <c:v>45308.743540011572</c:v>
                </c:pt>
                <c:pt idx="16189">
                  <c:v>45308.812211863427</c:v>
                </c:pt>
                <c:pt idx="16190">
                  <c:v>45308.880884444443</c:v>
                </c:pt>
                <c:pt idx="16191">
                  <c:v>45308.949556712963</c:v>
                </c:pt>
                <c:pt idx="16192">
                  <c:v>45309.018228831017</c:v>
                </c:pt>
                <c:pt idx="16193">
                  <c:v>45309.086900729169</c:v>
                </c:pt>
                <c:pt idx="16194">
                  <c:v>45309.155572326388</c:v>
                </c:pt>
                <c:pt idx="16195">
                  <c:v>45309.224244537036</c:v>
                </c:pt>
                <c:pt idx="16196">
                  <c:v>45309.29291704861</c:v>
                </c:pt>
                <c:pt idx="16197">
                  <c:v>45309.361590069442</c:v>
                </c:pt>
                <c:pt idx="16198">
                  <c:v>45309.430262511574</c:v>
                </c:pt>
                <c:pt idx="16199">
                  <c:v>45309.498934560186</c:v>
                </c:pt>
                <c:pt idx="16200">
                  <c:v>45309.567606400466</c:v>
                </c:pt>
                <c:pt idx="16201">
                  <c:v>45309.63627815972</c:v>
                </c:pt>
                <c:pt idx="16202">
                  <c:v>45309.704949999999</c:v>
                </c:pt>
                <c:pt idx="16203">
                  <c:v>45309.773621527776</c:v>
                </c:pt>
                <c:pt idx="16204">
                  <c:v>45309.842293703703</c:v>
                </c:pt>
                <c:pt idx="16205">
                  <c:v>45309.910966087962</c:v>
                </c:pt>
                <c:pt idx="16206">
                  <c:v>45309.979638136574</c:v>
                </c:pt>
                <c:pt idx="16207">
                  <c:v>45310.048310127313</c:v>
                </c:pt>
                <c:pt idx="16208">
                  <c:v>45310.116981620369</c:v>
                </c:pt>
                <c:pt idx="16209">
                  <c:v>45310.185653472225</c:v>
                </c:pt>
                <c:pt idx="16210">
                  <c:v>45310.254325868053</c:v>
                </c:pt>
                <c:pt idx="16211">
                  <c:v>45310.322998657408</c:v>
                </c:pt>
                <c:pt idx="16212">
                  <c:v>45310.391671504629</c:v>
                </c:pt>
                <c:pt idx="16213">
                  <c:v>45310.460343749997</c:v>
                </c:pt>
                <c:pt idx="16214">
                  <c:v>45310.529015590277</c:v>
                </c:pt>
                <c:pt idx="16215">
                  <c:v>45310.597687326386</c:v>
                </c:pt>
                <c:pt idx="16216">
                  <c:v>45310.666359074072</c:v>
                </c:pt>
                <c:pt idx="16217">
                  <c:v>45310.735030787037</c:v>
                </c:pt>
                <c:pt idx="16218">
                  <c:v>45310.80370232639</c:v>
                </c:pt>
                <c:pt idx="16219">
                  <c:v>45310.872374687497</c:v>
                </c:pt>
                <c:pt idx="16220">
                  <c:v>45310.941046828702</c:v>
                </c:pt>
                <c:pt idx="16221">
                  <c:v>45311.009718819441</c:v>
                </c:pt>
                <c:pt idx="16222">
                  <c:v>45311.078390625</c:v>
                </c:pt>
                <c:pt idx="16223">
                  <c:v>45311.147061944444</c:v>
                </c:pt>
                <c:pt idx="16224">
                  <c:v>45311.215733865742</c:v>
                </c:pt>
                <c:pt idx="16225">
                  <c:v>45311.284406168983</c:v>
                </c:pt>
                <c:pt idx="16226">
                  <c:v>45311.35307902778</c:v>
                </c:pt>
                <c:pt idx="16227">
                  <c:v>45311.421751354166</c:v>
                </c:pt>
                <c:pt idx="16228">
                  <c:v>45311.490423275463</c:v>
                </c:pt>
                <c:pt idx="16229">
                  <c:v>45311.559094918979</c:v>
                </c:pt>
                <c:pt idx="16230">
                  <c:v>45311.627766481484</c:v>
                </c:pt>
                <c:pt idx="16231">
                  <c:v>45311.696438101855</c:v>
                </c:pt>
                <c:pt idx="16232">
                  <c:v>45311.765109467589</c:v>
                </c:pt>
                <c:pt idx="16233">
                  <c:v>45311.833781365742</c:v>
                </c:pt>
                <c:pt idx="16234">
                  <c:v>45311.902453622686</c:v>
                </c:pt>
                <c:pt idx="16235">
                  <c:v>45311.97112548611</c:v>
                </c:pt>
                <c:pt idx="16236">
                  <c:v>45312.039797268517</c:v>
                </c:pt>
                <c:pt idx="16237">
                  <c:v>45312.108468645834</c:v>
                </c:pt>
                <c:pt idx="16238">
                  <c:v>45312.177140254629</c:v>
                </c:pt>
                <c:pt idx="16239">
                  <c:v>45312.245812430556</c:v>
                </c:pt>
                <c:pt idx="16240">
                  <c:v>45312.314484907409</c:v>
                </c:pt>
                <c:pt idx="16241">
                  <c:v>45312.383157627315</c:v>
                </c:pt>
                <c:pt idx="16242">
                  <c:v>45312.451829733793</c:v>
                </c:pt>
                <c:pt idx="16243">
                  <c:v>45312.520501423613</c:v>
                </c:pt>
                <c:pt idx="16244">
                  <c:v>45312.589173020831</c:v>
                </c:pt>
                <c:pt idx="16245">
                  <c:v>45312.657844583337</c:v>
                </c:pt>
                <c:pt idx="16246">
                  <c:v>45312.726516168979</c:v>
                </c:pt>
                <c:pt idx="16247">
                  <c:v>45312.795187453703</c:v>
                </c:pt>
                <c:pt idx="16248">
                  <c:v>45312.863859571757</c:v>
                </c:pt>
                <c:pt idx="16249">
                  <c:v>45312.932531585648</c:v>
                </c:pt>
                <c:pt idx="16250">
                  <c:v>45313.001203425927</c:v>
                </c:pt>
                <c:pt idx="16251">
                  <c:v>45313.069875127316</c:v>
                </c:pt>
                <c:pt idx="16252">
                  <c:v>45313.138546238428</c:v>
                </c:pt>
                <c:pt idx="16253">
                  <c:v>45313.20721792824</c:v>
                </c:pt>
                <c:pt idx="16254">
                  <c:v>45313.275890069446</c:v>
                </c:pt>
                <c:pt idx="16255">
                  <c:v>45313.3445627662</c:v>
                </c:pt>
                <c:pt idx="16256">
                  <c:v>45313.413235034721</c:v>
                </c:pt>
                <c:pt idx="16257">
                  <c:v>45313.481906840279</c:v>
                </c:pt>
                <c:pt idx="16258">
                  <c:v>45313.550578333336</c:v>
                </c:pt>
                <c:pt idx="16259">
                  <c:v>45313.619249710646</c:v>
                </c:pt>
                <c:pt idx="16260">
                  <c:v>45313.687921145836</c:v>
                </c:pt>
                <c:pt idx="16261">
                  <c:v>45313.756592395832</c:v>
                </c:pt>
                <c:pt idx="16262">
                  <c:v>45313.825263981482</c:v>
                </c:pt>
                <c:pt idx="16263">
                  <c:v>45313.893936111112</c:v>
                </c:pt>
                <c:pt idx="16264">
                  <c:v>45313.962607835645</c:v>
                </c:pt>
                <c:pt idx="16265">
                  <c:v>45314.031279432871</c:v>
                </c:pt>
                <c:pt idx="16266">
                  <c:v>45314.099950729164</c:v>
                </c:pt>
                <c:pt idx="16267">
                  <c:v>45314.168622060184</c:v>
                </c:pt>
                <c:pt idx="16268">
                  <c:v>45314.237293981481</c:v>
                </c:pt>
                <c:pt idx="16269">
                  <c:v>45314.305966168984</c:v>
                </c:pt>
                <c:pt idx="16270">
                  <c:v>45314.374638715279</c:v>
                </c:pt>
                <c:pt idx="16271">
                  <c:v>45314.443310671297</c:v>
                </c:pt>
                <c:pt idx="16272">
                  <c:v>45314.511982222219</c:v>
                </c:pt>
                <c:pt idx="16273">
                  <c:v>45314.580653645833</c:v>
                </c:pt>
                <c:pt idx="16274">
                  <c:v>45314.649325011575</c:v>
                </c:pt>
                <c:pt idx="16275">
                  <c:v>45314.717996423613</c:v>
                </c:pt>
                <c:pt idx="16276">
                  <c:v>45314.786667499997</c:v>
                </c:pt>
                <c:pt idx="16277">
                  <c:v>45314.855339363428</c:v>
                </c:pt>
                <c:pt idx="16278">
                  <c:v>45314.924011238429</c:v>
                </c:pt>
                <c:pt idx="16279">
                  <c:v>45314.99268289352</c:v>
                </c:pt>
                <c:pt idx="16280">
                  <c:v>45315.061354456018</c:v>
                </c:pt>
                <c:pt idx="16281">
                  <c:v>45315.130025416664</c:v>
                </c:pt>
                <c:pt idx="16282">
                  <c:v>45315.198696874999</c:v>
                </c:pt>
                <c:pt idx="16283">
                  <c:v>45315.267368865738</c:v>
                </c:pt>
                <c:pt idx="16284">
                  <c:v>45315.336041342591</c:v>
                </c:pt>
                <c:pt idx="16285">
                  <c:v>45315.404713587966</c:v>
                </c:pt>
                <c:pt idx="16286">
                  <c:v>45315.473385289355</c:v>
                </c:pt>
                <c:pt idx="16287">
                  <c:v>45315.542056631944</c:v>
                </c:pt>
                <c:pt idx="16288">
                  <c:v>45315.610727847219</c:v>
                </c:pt>
                <c:pt idx="16289">
                  <c:v>45315.679399120374</c:v>
                </c:pt>
                <c:pt idx="16290">
                  <c:v>45315.748070266207</c:v>
                </c:pt>
                <c:pt idx="16291">
                  <c:v>45315.816741539355</c:v>
                </c:pt>
                <c:pt idx="16292">
                  <c:v>45315.885413506941</c:v>
                </c:pt>
                <c:pt idx="16293">
                  <c:v>45315.954085104167</c:v>
                </c:pt>
                <c:pt idx="16294">
                  <c:v>45316.022756562503</c:v>
                </c:pt>
                <c:pt idx="16295">
                  <c:v>45316.091427777777</c:v>
                </c:pt>
                <c:pt idx="16296">
                  <c:v>45316.160098807872</c:v>
                </c:pt>
                <c:pt idx="16297">
                  <c:v>45316.228770428243</c:v>
                </c:pt>
                <c:pt idx="16298">
                  <c:v>45316.29744234954</c:v>
                </c:pt>
                <c:pt idx="16299">
                  <c:v>45316.366114722223</c:v>
                </c:pt>
                <c:pt idx="16300">
                  <c:v>45316.434786516205</c:v>
                </c:pt>
                <c:pt idx="16301">
                  <c:v>45316.503457916668</c:v>
                </c:pt>
                <c:pt idx="16302">
                  <c:v>45316.572129155094</c:v>
                </c:pt>
                <c:pt idx="16303">
                  <c:v>45316.640800300927</c:v>
                </c:pt>
                <c:pt idx="16304">
                  <c:v>45316.709471516202</c:v>
                </c:pt>
                <c:pt idx="16305">
                  <c:v>45316.778142407406</c:v>
                </c:pt>
                <c:pt idx="16306">
                  <c:v>45316.846814004632</c:v>
                </c:pt>
                <c:pt idx="16307">
                  <c:v>45316.915485729165</c:v>
                </c:pt>
                <c:pt idx="16308">
                  <c:v>45316.984157175924</c:v>
                </c:pt>
                <c:pt idx="16309">
                  <c:v>45317.052828553242</c:v>
                </c:pt>
                <c:pt idx="16310">
                  <c:v>45317.121499375004</c:v>
                </c:pt>
                <c:pt idx="16311">
                  <c:v>45317.190170624999</c:v>
                </c:pt>
                <c:pt idx="16312">
                  <c:v>45317.258842407406</c:v>
                </c:pt>
                <c:pt idx="16313">
                  <c:v>45317.327514629629</c:v>
                </c:pt>
                <c:pt idx="16314">
                  <c:v>45317.396186805556</c:v>
                </c:pt>
                <c:pt idx="16315">
                  <c:v>45317.464858391206</c:v>
                </c:pt>
                <c:pt idx="16316">
                  <c:v>45317.533529594904</c:v>
                </c:pt>
                <c:pt idx="16317">
                  <c:v>45317.602200671296</c:v>
                </c:pt>
                <c:pt idx="16318">
                  <c:v>45317.670871782408</c:v>
                </c:pt>
                <c:pt idx="16319">
                  <c:v>45317.739542835647</c:v>
                </c:pt>
                <c:pt idx="16320">
                  <c:v>45317.808213796299</c:v>
                </c:pt>
                <c:pt idx="16321">
                  <c:v>45317.876885555554</c:v>
                </c:pt>
                <c:pt idx="16322">
                  <c:v>45317.945557037034</c:v>
                </c:pt>
                <c:pt idx="16323">
                  <c:v>45318.014228368054</c:v>
                </c:pt>
                <c:pt idx="16324">
                  <c:v>45318.082899502311</c:v>
                </c:pt>
                <c:pt idx="16325">
                  <c:v>45318.151570231479</c:v>
                </c:pt>
                <c:pt idx="16326">
                  <c:v>45318.220241574076</c:v>
                </c:pt>
                <c:pt idx="16327">
                  <c:v>45318.288913252312</c:v>
                </c:pt>
                <c:pt idx="16328">
                  <c:v>45318.357585474536</c:v>
                </c:pt>
                <c:pt idx="16329">
                  <c:v>45318.426257129628</c:v>
                </c:pt>
                <c:pt idx="16330">
                  <c:v>45318.494928391206</c:v>
                </c:pt>
                <c:pt idx="16331">
                  <c:v>45318.563599409725</c:v>
                </c:pt>
                <c:pt idx="16332">
                  <c:v>45318.632270347225</c:v>
                </c:pt>
                <c:pt idx="16333">
                  <c:v>45318.700941354167</c:v>
                </c:pt>
                <c:pt idx="16334">
                  <c:v>45318.769612083335</c:v>
                </c:pt>
                <c:pt idx="16335">
                  <c:v>45318.838283391204</c:v>
                </c:pt>
                <c:pt idx="16336">
                  <c:v>45318.906954999999</c:v>
                </c:pt>
                <c:pt idx="16337">
                  <c:v>45318.975626226849</c:v>
                </c:pt>
                <c:pt idx="16338">
                  <c:v>45319.044297395834</c:v>
                </c:pt>
                <c:pt idx="16339">
                  <c:v>45319.11296810185</c:v>
                </c:pt>
                <c:pt idx="16340">
                  <c:v>45319.181639120368</c:v>
                </c:pt>
                <c:pt idx="16341">
                  <c:v>45319.250310682874</c:v>
                </c:pt>
                <c:pt idx="16342">
                  <c:v>45319.318982604163</c:v>
                </c:pt>
                <c:pt idx="16343">
                  <c:v>45319.387654664351</c:v>
                </c:pt>
                <c:pt idx="16344">
                  <c:v>45319.456326122687</c:v>
                </c:pt>
                <c:pt idx="16345">
                  <c:v>45319.524997175926</c:v>
                </c:pt>
                <c:pt idx="16346">
                  <c:v>45319.593668113426</c:v>
                </c:pt>
                <c:pt idx="16347">
                  <c:v>45319.662339062503</c:v>
                </c:pt>
                <c:pt idx="16348">
                  <c:v>45319.731009988427</c:v>
                </c:pt>
                <c:pt idx="16349">
                  <c:v>45319.799680671298</c:v>
                </c:pt>
                <c:pt idx="16350">
                  <c:v>45319.868352187499</c:v>
                </c:pt>
                <c:pt idx="16351">
                  <c:v>45319.937023541665</c:v>
                </c:pt>
                <c:pt idx="16352">
                  <c:v>45320.00569474537</c:v>
                </c:pt>
                <c:pt idx="16353">
                  <c:v>45320.074365787033</c:v>
                </c:pt>
                <c:pt idx="16354">
                  <c:v>45320.143036273148</c:v>
                </c:pt>
                <c:pt idx="16355">
                  <c:v>45320.211707349539</c:v>
                </c:pt>
                <c:pt idx="16356">
                  <c:v>45320.280378842595</c:v>
                </c:pt>
                <c:pt idx="16357">
                  <c:v>45320.349050902776</c:v>
                </c:pt>
                <c:pt idx="16358">
                  <c:v>45320.41772247685</c:v>
                </c:pt>
                <c:pt idx="16359">
                  <c:v>45320.486393599538</c:v>
                </c:pt>
                <c:pt idx="16360">
                  <c:v>45320.555064444445</c:v>
                </c:pt>
                <c:pt idx="16361">
                  <c:v>45320.623735185189</c:v>
                </c:pt>
                <c:pt idx="16362">
                  <c:v>45320.692405983798</c:v>
                </c:pt>
                <c:pt idx="16363">
                  <c:v>45320.7610765625</c:v>
                </c:pt>
                <c:pt idx="16364">
                  <c:v>45320.829747581018</c:v>
                </c:pt>
                <c:pt idx="16365">
                  <c:v>45320.898419050929</c:v>
                </c:pt>
                <c:pt idx="16366">
                  <c:v>45320.967090115744</c:v>
                </c:pt>
                <c:pt idx="16367">
                  <c:v>45321.035761076389</c:v>
                </c:pt>
                <c:pt idx="16368">
                  <c:v>45321.104431689811</c:v>
                </c:pt>
                <c:pt idx="16369">
                  <c:v>45321.173102430555</c:v>
                </c:pt>
                <c:pt idx="16370">
                  <c:v>45321.24177375</c:v>
                </c:pt>
                <c:pt idx="16371">
                  <c:v>45321.310445358795</c:v>
                </c:pt>
                <c:pt idx="16372">
                  <c:v>45321.379117256947</c:v>
                </c:pt>
                <c:pt idx="16373">
                  <c:v>45321.447788564816</c:v>
                </c:pt>
                <c:pt idx="16374">
                  <c:v>45321.516459456019</c:v>
                </c:pt>
                <c:pt idx="16375">
                  <c:v>45321.585130243053</c:v>
                </c:pt>
                <c:pt idx="16376">
                  <c:v>45321.653800983797</c:v>
                </c:pt>
                <c:pt idx="16377">
                  <c:v>45321.722471759262</c:v>
                </c:pt>
                <c:pt idx="16378">
                  <c:v>45321.791142199072</c:v>
                </c:pt>
                <c:pt idx="16379">
                  <c:v>45321.859813460651</c:v>
                </c:pt>
                <c:pt idx="16380">
                  <c:v>45321.92848466435</c:v>
                </c:pt>
                <c:pt idx="16381">
                  <c:v>45321.997155682868</c:v>
                </c:pt>
                <c:pt idx="16382">
                  <c:v>45322.065826597223</c:v>
                </c:pt>
                <c:pt idx="16383">
                  <c:v>45322.134496886574</c:v>
                </c:pt>
                <c:pt idx="16384">
                  <c:v>45322.203167731481</c:v>
                </c:pt>
                <c:pt idx="16385">
                  <c:v>45322.271839062501</c:v>
                </c:pt>
                <c:pt idx="16386">
                  <c:v>45322.340510925926</c:v>
                </c:pt>
                <c:pt idx="16387">
                  <c:v>45322.409182442127</c:v>
                </c:pt>
                <c:pt idx="16388">
                  <c:v>45322.477853460645</c:v>
                </c:pt>
                <c:pt idx="16389">
                  <c:v>45322.546524131947</c:v>
                </c:pt>
                <c:pt idx="16390">
                  <c:v>45322.615194687503</c:v>
                </c:pt>
                <c:pt idx="16391">
                  <c:v>45322.683865300925</c:v>
                </c:pt>
                <c:pt idx="16392">
                  <c:v>45322.752535752312</c:v>
                </c:pt>
                <c:pt idx="16393">
                  <c:v>45322.821206446759</c:v>
                </c:pt>
                <c:pt idx="16394">
                  <c:v>45322.889877754627</c:v>
                </c:pt>
                <c:pt idx="16395">
                  <c:v>45322.958548680559</c:v>
                </c:pt>
                <c:pt idx="16396">
                  <c:v>45323.027219456017</c:v>
                </c:pt>
                <c:pt idx="16397">
                  <c:v>45323.095889976852</c:v>
                </c:pt>
                <c:pt idx="16398">
                  <c:v>45323.164560405094</c:v>
                </c:pt>
                <c:pt idx="16399">
                  <c:v>45323.233231435188</c:v>
                </c:pt>
                <c:pt idx="16400">
                  <c:v>45323.301902743056</c:v>
                </c:pt>
                <c:pt idx="16401">
                  <c:v>45323.370574456021</c:v>
                </c:pt>
                <c:pt idx="16402">
                  <c:v>45323.439245590278</c:v>
                </c:pt>
                <c:pt idx="16403">
                  <c:v>45323.507916319446</c:v>
                </c:pt>
                <c:pt idx="16404">
                  <c:v>45323.576586909723</c:v>
                </c:pt>
                <c:pt idx="16405">
                  <c:v>45323.645257407406</c:v>
                </c:pt>
                <c:pt idx="16406">
                  <c:v>45323.713927986108</c:v>
                </c:pt>
                <c:pt idx="16407">
                  <c:v>45323.782598217593</c:v>
                </c:pt>
                <c:pt idx="16408">
                  <c:v>45323.851269189814</c:v>
                </c:pt>
                <c:pt idx="16409">
                  <c:v>45323.919940243053</c:v>
                </c:pt>
                <c:pt idx="16410">
                  <c:v>45323.98861104167</c:v>
                </c:pt>
                <c:pt idx="16411">
                  <c:v>45324.057281770831</c:v>
                </c:pt>
                <c:pt idx="16412">
                  <c:v>45324.125951898146</c:v>
                </c:pt>
                <c:pt idx="16413">
                  <c:v>45324.194622511575</c:v>
                </c:pt>
                <c:pt idx="16414">
                  <c:v>45324.263293645832</c:v>
                </c:pt>
                <c:pt idx="16415">
                  <c:v>45324.331965254627</c:v>
                </c:pt>
                <c:pt idx="16416">
                  <c:v>45324.400636701386</c:v>
                </c:pt>
                <c:pt idx="16417">
                  <c:v>45324.469307604166</c:v>
                </c:pt>
                <c:pt idx="16418">
                  <c:v>45324.537978113425</c:v>
                </c:pt>
                <c:pt idx="16419">
                  <c:v>45324.606648506946</c:v>
                </c:pt>
                <c:pt idx="16420">
                  <c:v>45324.675318946756</c:v>
                </c:pt>
                <c:pt idx="16421">
                  <c:v>45324.743989282404</c:v>
                </c:pt>
                <c:pt idx="16422">
                  <c:v>45324.812659641204</c:v>
                </c:pt>
                <c:pt idx="16423">
                  <c:v>45324.881330752316</c:v>
                </c:pt>
                <c:pt idx="16424">
                  <c:v>45324.950001527781</c:v>
                </c:pt>
                <c:pt idx="16425">
                  <c:v>45325.018672164355</c:v>
                </c:pt>
                <c:pt idx="16426">
                  <c:v>45325.08734258102</c:v>
                </c:pt>
                <c:pt idx="16427">
                  <c:v>45325.15601269676</c:v>
                </c:pt>
                <c:pt idx="16428">
                  <c:v>45325.224683414352</c:v>
                </c:pt>
                <c:pt idx="16429">
                  <c:v>45325.293354444446</c:v>
                </c:pt>
                <c:pt idx="16430">
                  <c:v>45325.362025983799</c:v>
                </c:pt>
                <c:pt idx="16431">
                  <c:v>45325.430696932868</c:v>
                </c:pt>
                <c:pt idx="16432">
                  <c:v>45325.499367500001</c:v>
                </c:pt>
                <c:pt idx="16433">
                  <c:v>45325.568037858793</c:v>
                </c:pt>
                <c:pt idx="16434">
                  <c:v>45325.636708136575</c:v>
                </c:pt>
                <c:pt idx="16435">
                  <c:v>45325.705378483799</c:v>
                </c:pt>
                <c:pt idx="16436">
                  <c:v>45325.77404851852</c:v>
                </c:pt>
                <c:pt idx="16437">
                  <c:v>45325.84271921296</c:v>
                </c:pt>
                <c:pt idx="16438">
                  <c:v>45325.91139011574</c:v>
                </c:pt>
                <c:pt idx="16439">
                  <c:v>45325.980060671296</c:v>
                </c:pt>
                <c:pt idx="16440">
                  <c:v>45326.048731180555</c:v>
                </c:pt>
                <c:pt idx="16441">
                  <c:v>45326.117401180556</c:v>
                </c:pt>
                <c:pt idx="16442">
                  <c:v>45326.186071550925</c:v>
                </c:pt>
                <c:pt idx="16443">
                  <c:v>45326.254742453704</c:v>
                </c:pt>
                <c:pt idx="16444">
                  <c:v>45326.323413761573</c:v>
                </c:pt>
                <c:pt idx="16445">
                  <c:v>45326.392085115738</c:v>
                </c:pt>
                <c:pt idx="16446">
                  <c:v>45326.460755879627</c:v>
                </c:pt>
                <c:pt idx="16447">
                  <c:v>45326.529426226851</c:v>
                </c:pt>
                <c:pt idx="16448">
                  <c:v>45326.598096469905</c:v>
                </c:pt>
                <c:pt idx="16449">
                  <c:v>45326.666766724535</c:v>
                </c:pt>
                <c:pt idx="16450">
                  <c:v>45326.735436944444</c:v>
                </c:pt>
                <c:pt idx="16451">
                  <c:v>45326.804107002317</c:v>
                </c:pt>
                <c:pt idx="16452">
                  <c:v>45326.872777858793</c:v>
                </c:pt>
                <c:pt idx="16453">
                  <c:v>45326.941448506943</c:v>
                </c:pt>
                <c:pt idx="16454">
                  <c:v>45327.010119004626</c:v>
                </c:pt>
                <c:pt idx="16455">
                  <c:v>45327.078789317129</c:v>
                </c:pt>
                <c:pt idx="16456">
                  <c:v>45327.147459155094</c:v>
                </c:pt>
                <c:pt idx="16457">
                  <c:v>45327.216129583336</c:v>
                </c:pt>
                <c:pt idx="16458">
                  <c:v>45327.284800393521</c:v>
                </c:pt>
                <c:pt idx="16459">
                  <c:v>45327.353471759256</c:v>
                </c:pt>
                <c:pt idx="16460">
                  <c:v>45327.422142592593</c:v>
                </c:pt>
                <c:pt idx="16461">
                  <c:v>45327.490813009259</c:v>
                </c:pt>
                <c:pt idx="16462">
                  <c:v>45327.559483171295</c:v>
                </c:pt>
                <c:pt idx="16463">
                  <c:v>45327.628153229169</c:v>
                </c:pt>
                <c:pt idx="16464">
                  <c:v>45327.696823344908</c:v>
                </c:pt>
                <c:pt idx="16465">
                  <c:v>45327.76549322917</c:v>
                </c:pt>
                <c:pt idx="16466">
                  <c:v>45327.834163622683</c:v>
                </c:pt>
                <c:pt idx="16467">
                  <c:v>45327.902834386572</c:v>
                </c:pt>
                <c:pt idx="16468">
                  <c:v>45327.971504745372</c:v>
                </c:pt>
                <c:pt idx="16469">
                  <c:v>45328.040175034723</c:v>
                </c:pt>
                <c:pt idx="16470">
                  <c:v>45328.108844918985</c:v>
                </c:pt>
                <c:pt idx="16471">
                  <c:v>45328.177515023148</c:v>
                </c:pt>
                <c:pt idx="16472">
                  <c:v>45328.246185694443</c:v>
                </c:pt>
                <c:pt idx="16473">
                  <c:v>45328.314856689816</c:v>
                </c:pt>
                <c:pt idx="16474">
                  <c:v>45328.383527893522</c:v>
                </c:pt>
                <c:pt idx="16475">
                  <c:v>45328.452198506944</c:v>
                </c:pt>
                <c:pt idx="16476">
                  <c:v>45328.520868703701</c:v>
                </c:pt>
                <c:pt idx="16477">
                  <c:v>45328.589538796296</c:v>
                </c:pt>
                <c:pt idx="16478">
                  <c:v>45328.658208854169</c:v>
                </c:pt>
                <c:pt idx="16479">
                  <c:v>45328.726878935187</c:v>
                </c:pt>
                <c:pt idx="16480">
                  <c:v>45328.795548726855</c:v>
                </c:pt>
                <c:pt idx="16481">
                  <c:v>45328.864219328701</c:v>
                </c:pt>
                <c:pt idx="16482">
                  <c:v>45328.932889837961</c:v>
                </c:pt>
                <c:pt idx="16483">
                  <c:v>45329.001560185185</c:v>
                </c:pt>
                <c:pt idx="16484">
                  <c:v>45329.070230381942</c:v>
                </c:pt>
                <c:pt idx="16485">
                  <c:v>45329.138899999998</c:v>
                </c:pt>
                <c:pt idx="16486">
                  <c:v>45329.20757017361</c:v>
                </c:pt>
                <c:pt idx="16487">
                  <c:v>45329.27624082176</c:v>
                </c:pt>
                <c:pt idx="16488">
                  <c:v>45329.344912002314</c:v>
                </c:pt>
                <c:pt idx="16489">
                  <c:v>45329.413582777779</c:v>
                </c:pt>
                <c:pt idx="16490">
                  <c:v>45329.482253078706</c:v>
                </c:pt>
                <c:pt idx="16491">
                  <c:v>45329.550923055554</c:v>
                </c:pt>
                <c:pt idx="16492">
                  <c:v>45329.61959292824</c:v>
                </c:pt>
                <c:pt idx="16493">
                  <c:v>45329.688262858799</c:v>
                </c:pt>
                <c:pt idx="16494">
                  <c:v>45329.75693260417</c:v>
                </c:pt>
                <c:pt idx="16495">
                  <c:v>45329.825602685189</c:v>
                </c:pt>
                <c:pt idx="16496">
                  <c:v>45329.894273298611</c:v>
                </c:pt>
                <c:pt idx="16497">
                  <c:v>45329.96294351852</c:v>
                </c:pt>
                <c:pt idx="16498">
                  <c:v>45330.031613611114</c:v>
                </c:pt>
                <c:pt idx="16499">
                  <c:v>45330.100283402775</c:v>
                </c:pt>
                <c:pt idx="16500">
                  <c:v>45330.168953229164</c:v>
                </c:pt>
                <c:pt idx="16501">
                  <c:v>45330.237623622685</c:v>
                </c:pt>
                <c:pt idx="16502">
                  <c:v>45330.306294305556</c:v>
                </c:pt>
                <c:pt idx="16503">
                  <c:v>45330.374965347219</c:v>
                </c:pt>
                <c:pt idx="16504">
                  <c:v>45330.443635798612</c:v>
                </c:pt>
                <c:pt idx="16505">
                  <c:v>45330.512305833334</c:v>
                </c:pt>
                <c:pt idx="16506">
                  <c:v>45330.580975752317</c:v>
                </c:pt>
                <c:pt idx="16507">
                  <c:v>45330.64964560185</c:v>
                </c:pt>
                <c:pt idx="16508">
                  <c:v>45330.718315509257</c:v>
                </c:pt>
                <c:pt idx="16509">
                  <c:v>45330.786985081017</c:v>
                </c:pt>
                <c:pt idx="16510">
                  <c:v>45330.85565542824</c:v>
                </c:pt>
                <c:pt idx="16511">
                  <c:v>45330.92432578704</c:v>
                </c:pt>
                <c:pt idx="16512">
                  <c:v>45330.992995925924</c:v>
                </c:pt>
                <c:pt idx="16513">
                  <c:v>45331.061665983798</c:v>
                </c:pt>
                <c:pt idx="16514">
                  <c:v>45331.130335428243</c:v>
                </c:pt>
                <c:pt idx="16515">
                  <c:v>45331.199005381946</c:v>
                </c:pt>
                <c:pt idx="16516">
                  <c:v>45331.267675844909</c:v>
                </c:pt>
                <c:pt idx="16517">
                  <c:v>45331.33634681713</c:v>
                </c:pt>
                <c:pt idx="16518">
                  <c:v>45331.405017546298</c:v>
                </c:pt>
                <c:pt idx="16519">
                  <c:v>45331.473687731479</c:v>
                </c:pt>
                <c:pt idx="16520">
                  <c:v>45331.542357557868</c:v>
                </c:pt>
                <c:pt idx="16521">
                  <c:v>45331.611027268518</c:v>
                </c:pt>
                <c:pt idx="16522">
                  <c:v>45331.679697025465</c:v>
                </c:pt>
                <c:pt idx="16523">
                  <c:v>45331.748366655091</c:v>
                </c:pt>
                <c:pt idx="16524">
                  <c:v>45331.817036412038</c:v>
                </c:pt>
                <c:pt idx="16525">
                  <c:v>45331.885706863424</c:v>
                </c:pt>
                <c:pt idx="16526">
                  <c:v>45331.954376944443</c:v>
                </c:pt>
                <c:pt idx="16527">
                  <c:v>45332.023046886578</c:v>
                </c:pt>
                <c:pt idx="16528">
                  <c:v>45332.091716585652</c:v>
                </c:pt>
                <c:pt idx="16529">
                  <c:v>45332.160386099538</c:v>
                </c:pt>
                <c:pt idx="16530">
                  <c:v>45332.229056203701</c:v>
                </c:pt>
                <c:pt idx="16531">
                  <c:v>45332.297726597222</c:v>
                </c:pt>
                <c:pt idx="16532">
                  <c:v>45332.366397465281</c:v>
                </c:pt>
                <c:pt idx="16533">
                  <c:v>45332.435067743056</c:v>
                </c:pt>
                <c:pt idx="16534">
                  <c:v>45332.503737627318</c:v>
                </c:pt>
                <c:pt idx="16535">
                  <c:v>45332.572407337961</c:v>
                </c:pt>
                <c:pt idx="16536">
                  <c:v>45332.641076956017</c:v>
                </c:pt>
                <c:pt idx="16537">
                  <c:v>45332.709746655091</c:v>
                </c:pt>
                <c:pt idx="16538">
                  <c:v>45332.778416030094</c:v>
                </c:pt>
                <c:pt idx="16539">
                  <c:v>45332.847086099537</c:v>
                </c:pt>
                <c:pt idx="16540">
                  <c:v>45332.91575630787</c:v>
                </c:pt>
                <c:pt idx="16541">
                  <c:v>45332.984426226853</c:v>
                </c:pt>
                <c:pt idx="16542">
                  <c:v>45333.053096087962</c:v>
                </c:pt>
                <c:pt idx="16543">
                  <c:v>45333.121765393516</c:v>
                </c:pt>
                <c:pt idx="16544">
                  <c:v>45333.190435115743</c:v>
                </c:pt>
                <c:pt idx="16545">
                  <c:v>45333.259105381941</c:v>
                </c:pt>
                <c:pt idx="16546">
                  <c:v>45333.327776076389</c:v>
                </c:pt>
                <c:pt idx="16547">
                  <c:v>45333.396446724539</c:v>
                </c:pt>
                <c:pt idx="16548">
                  <c:v>45333.465116793981</c:v>
                </c:pt>
                <c:pt idx="16549">
                  <c:v>45333.533786458334</c:v>
                </c:pt>
                <c:pt idx="16550">
                  <c:v>45333.602456006942</c:v>
                </c:pt>
                <c:pt idx="16551">
                  <c:v>45333.671125601853</c:v>
                </c:pt>
                <c:pt idx="16552">
                  <c:v>45333.739795127316</c:v>
                </c:pt>
                <c:pt idx="16553">
                  <c:v>45333.808464560185</c:v>
                </c:pt>
                <c:pt idx="16554">
                  <c:v>45333.877134780094</c:v>
                </c:pt>
                <c:pt idx="16555">
                  <c:v>45333.945804733798</c:v>
                </c:pt>
                <c:pt idx="16556">
                  <c:v>45334.014474537034</c:v>
                </c:pt>
                <c:pt idx="16557">
                  <c:v>45334.083144143522</c:v>
                </c:pt>
                <c:pt idx="16558">
                  <c:v>45334.151813344906</c:v>
                </c:pt>
                <c:pt idx="16559">
                  <c:v>45334.22048314815</c:v>
                </c:pt>
                <c:pt idx="16560">
                  <c:v>45334.28915329861</c:v>
                </c:pt>
                <c:pt idx="16561">
                  <c:v>45334.357823993058</c:v>
                </c:pt>
                <c:pt idx="16562">
                  <c:v>45334.426494108797</c:v>
                </c:pt>
                <c:pt idx="16563">
                  <c:v>45334.495163842592</c:v>
                </c:pt>
                <c:pt idx="16564">
                  <c:v>45334.563833333334</c:v>
                </c:pt>
                <c:pt idx="16565">
                  <c:v>45334.632502731482</c:v>
                </c:pt>
                <c:pt idx="16566">
                  <c:v>45334.701172187502</c:v>
                </c:pt>
                <c:pt idx="16567">
                  <c:v>45334.769841388887</c:v>
                </c:pt>
                <c:pt idx="16568">
                  <c:v>45334.838511168979</c:v>
                </c:pt>
                <c:pt idx="16569">
                  <c:v>45334.907181226852</c:v>
                </c:pt>
                <c:pt idx="16570">
                  <c:v>45334.975850925926</c:v>
                </c:pt>
                <c:pt idx="16571">
                  <c:v>45335.044520555559</c:v>
                </c:pt>
                <c:pt idx="16572">
                  <c:v>45335.113189722222</c:v>
                </c:pt>
                <c:pt idx="16573">
                  <c:v>45335.181859189812</c:v>
                </c:pt>
                <c:pt idx="16574">
                  <c:v>45335.250529212964</c:v>
                </c:pt>
                <c:pt idx="16575">
                  <c:v>45335.319199594909</c:v>
                </c:pt>
                <c:pt idx="16576">
                  <c:v>45335.387870115737</c:v>
                </c:pt>
                <c:pt idx="16577">
                  <c:v>45335.45654003472</c:v>
                </c:pt>
                <c:pt idx="16578">
                  <c:v>45335.525209537038</c:v>
                </c:pt>
                <c:pt idx="16579">
                  <c:v>45335.593878935186</c:v>
                </c:pt>
                <c:pt idx="16580">
                  <c:v>45335.662548333334</c:v>
                </c:pt>
                <c:pt idx="16581">
                  <c:v>45335.731217708337</c:v>
                </c:pt>
                <c:pt idx="16582">
                  <c:v>45335.799886851855</c:v>
                </c:pt>
                <c:pt idx="16583">
                  <c:v>45335.868558726848</c:v>
                </c:pt>
                <c:pt idx="16584">
                  <c:v>45335.937231678239</c:v>
                </c:pt>
                <c:pt idx="16585">
                  <c:v>45336.005904467595</c:v>
                </c:pt>
                <c:pt idx="16586">
                  <c:v>45336.074577106483</c:v>
                </c:pt>
                <c:pt idx="16587">
                  <c:v>45336.14324917824</c:v>
                </c:pt>
                <c:pt idx="16588">
                  <c:v>45336.211921851849</c:v>
                </c:pt>
                <c:pt idx="16589">
                  <c:v>45336.280594942131</c:v>
                </c:pt>
                <c:pt idx="16590">
                  <c:v>45336.349268587961</c:v>
                </c:pt>
                <c:pt idx="16591">
                  <c:v>45336.417941747684</c:v>
                </c:pt>
                <c:pt idx="16592">
                  <c:v>45336.486614467591</c:v>
                </c:pt>
                <c:pt idx="16593">
                  <c:v>45336.555286898147</c:v>
                </c:pt>
                <c:pt idx="16594">
                  <c:v>45336.62395922454</c:v>
                </c:pt>
                <c:pt idx="16595">
                  <c:v>45336.692631608799</c:v>
                </c:pt>
                <c:pt idx="16596">
                  <c:v>45336.76130377315</c:v>
                </c:pt>
                <c:pt idx="16597">
                  <c:v>45336.829976365741</c:v>
                </c:pt>
                <c:pt idx="16598">
                  <c:v>45336.898649421295</c:v>
                </c:pt>
                <c:pt idx="16599">
                  <c:v>45336.96732207176</c:v>
                </c:pt>
                <c:pt idx="16600">
                  <c:v>45337.035994618054</c:v>
                </c:pt>
                <c:pt idx="16601">
                  <c:v>45337.104666805557</c:v>
                </c:pt>
                <c:pt idx="16602">
                  <c:v>45337.173339131943</c:v>
                </c:pt>
                <c:pt idx="16603">
                  <c:v>45337.242012025461</c:v>
                </c:pt>
                <c:pt idx="16604">
                  <c:v>45337.310685208337</c:v>
                </c:pt>
                <c:pt idx="16605">
                  <c:v>45337.379358692131</c:v>
                </c:pt>
                <c:pt idx="16606">
                  <c:v>45337.448031585649</c:v>
                </c:pt>
                <c:pt idx="16607">
                  <c:v>45337.516704050926</c:v>
                </c:pt>
                <c:pt idx="16608">
                  <c:v>45337.58537641204</c:v>
                </c:pt>
                <c:pt idx="16609">
                  <c:v>45337.65404872685</c:v>
                </c:pt>
                <c:pt idx="16610">
                  <c:v>45337.722721076389</c:v>
                </c:pt>
                <c:pt idx="16611">
                  <c:v>45337.79139309028</c:v>
                </c:pt>
                <c:pt idx="16612">
                  <c:v>45337.860065914349</c:v>
                </c:pt>
                <c:pt idx="16613">
                  <c:v>45337.928738703704</c:v>
                </c:pt>
                <c:pt idx="16614">
                  <c:v>45337.997411296295</c:v>
                </c:pt>
                <c:pt idx="16615">
                  <c:v>45338.066083784724</c:v>
                </c:pt>
                <c:pt idx="16616">
                  <c:v>45338.134755648149</c:v>
                </c:pt>
                <c:pt idx="16617">
                  <c:v>45338.203428055553</c:v>
                </c:pt>
                <c:pt idx="16618">
                  <c:v>45338.272100960647</c:v>
                </c:pt>
                <c:pt idx="16619">
                  <c:v>45338.340774386576</c:v>
                </c:pt>
                <c:pt idx="16620">
                  <c:v>45338.40944747685</c:v>
                </c:pt>
                <c:pt idx="16621">
                  <c:v>45338.478120057873</c:v>
                </c:pt>
                <c:pt idx="16622">
                  <c:v>45338.546792303241</c:v>
                </c:pt>
                <c:pt idx="16623">
                  <c:v>45338.615464432871</c:v>
                </c:pt>
                <c:pt idx="16624">
                  <c:v>45338.684136608797</c:v>
                </c:pt>
                <c:pt idx="16625">
                  <c:v>45338.752808634257</c:v>
                </c:pt>
                <c:pt idx="16626">
                  <c:v>45338.821480891202</c:v>
                </c:pt>
                <c:pt idx="16627">
                  <c:v>45338.890153761575</c:v>
                </c:pt>
                <c:pt idx="16628">
                  <c:v>45338.958826238428</c:v>
                </c:pt>
                <c:pt idx="16629">
                  <c:v>45339.027498587966</c:v>
                </c:pt>
                <c:pt idx="16630">
                  <c:v>45339.096170671299</c:v>
                </c:pt>
                <c:pt idx="16631">
                  <c:v>45339.164842673614</c:v>
                </c:pt>
                <c:pt idx="16632">
                  <c:v>45339.233515254629</c:v>
                </c:pt>
                <c:pt idx="16633">
                  <c:v>45339.302188125002</c:v>
                </c:pt>
                <c:pt idx="16634">
                  <c:v>45339.370861400464</c:v>
                </c:pt>
                <c:pt idx="16635">
                  <c:v>45339.439534097219</c:v>
                </c:pt>
                <c:pt idx="16636">
                  <c:v>45339.508206388891</c:v>
                </c:pt>
                <c:pt idx="16637">
                  <c:v>45339.57687853009</c:v>
                </c:pt>
                <c:pt idx="16638">
                  <c:v>45339.645550590278</c:v>
                </c:pt>
                <c:pt idx="16639">
                  <c:v>45339.714222719907</c:v>
                </c:pt>
                <c:pt idx="16640">
                  <c:v>45339.78289451389</c:v>
                </c:pt>
                <c:pt idx="16641">
                  <c:v>45339.851567048609</c:v>
                </c:pt>
                <c:pt idx="16642">
                  <c:v>45339.920239664352</c:v>
                </c:pt>
                <c:pt idx="16643">
                  <c:v>45339.988912013891</c:v>
                </c:pt>
                <c:pt idx="16644">
                  <c:v>45340.05758429398</c:v>
                </c:pt>
                <c:pt idx="16645">
                  <c:v>45340.1262559838</c:v>
                </c:pt>
                <c:pt idx="16646">
                  <c:v>45340.19492814815</c:v>
                </c:pt>
                <c:pt idx="16647">
                  <c:v>45340.263600844904</c:v>
                </c:pt>
                <c:pt idx="16648">
                  <c:v>45340.332274004628</c:v>
                </c:pt>
                <c:pt idx="16649">
                  <c:v>45340.400947013892</c:v>
                </c:pt>
                <c:pt idx="16650">
                  <c:v>45340.469619467593</c:v>
                </c:pt>
                <c:pt idx="16651">
                  <c:v>45340.538291527781</c:v>
                </c:pt>
                <c:pt idx="16652">
                  <c:v>45340.606963472223</c:v>
                </c:pt>
                <c:pt idx="16653">
                  <c:v>45340.675635462962</c:v>
                </c:pt>
                <c:pt idx="16654">
                  <c:v>45340.744307361114</c:v>
                </c:pt>
                <c:pt idx="16655">
                  <c:v>45340.812979270835</c:v>
                </c:pt>
                <c:pt idx="16656">
                  <c:v>45340.8816519213</c:v>
                </c:pt>
                <c:pt idx="16657">
                  <c:v>45340.950324259262</c:v>
                </c:pt>
                <c:pt idx="16658">
                  <c:v>45341.018996446757</c:v>
                </c:pt>
                <c:pt idx="16659">
                  <c:v>45341.087668414351</c:v>
                </c:pt>
                <c:pt idx="16660">
                  <c:v>45341.156340081019</c:v>
                </c:pt>
                <c:pt idx="16661">
                  <c:v>45341.22501234954</c:v>
                </c:pt>
                <c:pt idx="16662">
                  <c:v>45341.293684918979</c:v>
                </c:pt>
                <c:pt idx="16663">
                  <c:v>45341.362358009261</c:v>
                </c:pt>
                <c:pt idx="16664">
                  <c:v>45341.431030520835</c:v>
                </c:pt>
                <c:pt idx="16665">
                  <c:v>45341.499702627312</c:v>
                </c:pt>
                <c:pt idx="16666">
                  <c:v>45341.568374537041</c:v>
                </c:pt>
                <c:pt idx="16667">
                  <c:v>45341.637046365744</c:v>
                </c:pt>
                <c:pt idx="16668">
                  <c:v>45341.705718252313</c:v>
                </c:pt>
                <c:pt idx="16669">
                  <c:v>45341.774389837963</c:v>
                </c:pt>
                <c:pt idx="16670">
                  <c:v>45341.843062083331</c:v>
                </c:pt>
                <c:pt idx="16671">
                  <c:v>45341.911734525464</c:v>
                </c:pt>
                <c:pt idx="16672">
                  <c:v>45341.980406631941</c:v>
                </c:pt>
                <c:pt idx="16673">
                  <c:v>45342.049078680553</c:v>
                </c:pt>
                <c:pt idx="16674">
                  <c:v>45342.117750231482</c:v>
                </c:pt>
                <c:pt idx="16675">
                  <c:v>45342.186422141203</c:v>
                </c:pt>
                <c:pt idx="16676">
                  <c:v>45342.255094594904</c:v>
                </c:pt>
                <c:pt idx="16677">
                  <c:v>45342.323767442133</c:v>
                </c:pt>
                <c:pt idx="16678">
                  <c:v>45342.39244033565</c:v>
                </c:pt>
                <c:pt idx="16679">
                  <c:v>45342.461112650461</c:v>
                </c:pt>
                <c:pt idx="16680">
                  <c:v>45342.529784537037</c:v>
                </c:pt>
                <c:pt idx="16681">
                  <c:v>45342.598456319443</c:v>
                </c:pt>
                <c:pt idx="16682">
                  <c:v>45342.667128125002</c:v>
                </c:pt>
                <c:pt idx="16683">
                  <c:v>45342.735799884256</c:v>
                </c:pt>
                <c:pt idx="16684">
                  <c:v>45342.804471481482</c:v>
                </c:pt>
                <c:pt idx="16685">
                  <c:v>45342.873143877317</c:v>
                </c:pt>
                <c:pt idx="16686">
                  <c:v>45342.941816064813</c:v>
                </c:pt>
                <c:pt idx="16687">
                  <c:v>45343.010488113425</c:v>
                </c:pt>
                <c:pt idx="16688">
                  <c:v>45343.07915996528</c:v>
                </c:pt>
                <c:pt idx="16689">
                  <c:v>45343.147831331022</c:v>
                </c:pt>
                <c:pt idx="16690">
                  <c:v>45343.216503298609</c:v>
                </c:pt>
                <c:pt idx="16691">
                  <c:v>45343.285175648147</c:v>
                </c:pt>
                <c:pt idx="16692">
                  <c:v>45343.353848553241</c:v>
                </c:pt>
                <c:pt idx="16693">
                  <c:v>45343.422520925924</c:v>
                </c:pt>
                <c:pt idx="16694">
                  <c:v>45343.491192881942</c:v>
                </c:pt>
                <c:pt idx="16695">
                  <c:v>45343.559864571762</c:v>
                </c:pt>
                <c:pt idx="16696">
                  <c:v>45343.628536168981</c:v>
                </c:pt>
                <c:pt idx="16697">
                  <c:v>45343.697207824072</c:v>
                </c:pt>
                <c:pt idx="16698">
                  <c:v>45343.765879247687</c:v>
                </c:pt>
                <c:pt idx="16699">
                  <c:v>45343.834551168984</c:v>
                </c:pt>
                <c:pt idx="16700">
                  <c:v>45343.903223460649</c:v>
                </c:pt>
                <c:pt idx="16701">
                  <c:v>45343.971895358794</c:v>
                </c:pt>
                <c:pt idx="16702">
                  <c:v>45344.040567187498</c:v>
                </c:pt>
                <c:pt idx="16703">
                  <c:v>45344.109238599536</c:v>
                </c:pt>
                <c:pt idx="16704">
                  <c:v>45344.177910243059</c:v>
                </c:pt>
                <c:pt idx="16705">
                  <c:v>45344.246582442131</c:v>
                </c:pt>
                <c:pt idx="16706">
                  <c:v>45344.31525496528</c:v>
                </c:pt>
                <c:pt idx="16707">
                  <c:v>45344.383927708332</c:v>
                </c:pt>
                <c:pt idx="16708">
                  <c:v>45344.452599849537</c:v>
                </c:pt>
                <c:pt idx="16709">
                  <c:v>45344.521271574071</c:v>
                </c:pt>
                <c:pt idx="16710">
                  <c:v>45344.589943182873</c:v>
                </c:pt>
                <c:pt idx="16711">
                  <c:v>45344.658614780092</c:v>
                </c:pt>
                <c:pt idx="16712">
                  <c:v>45344.727286388887</c:v>
                </c:pt>
                <c:pt idx="16713">
                  <c:v>45344.795957696762</c:v>
                </c:pt>
                <c:pt idx="16714">
                  <c:v>45344.864629837961</c:v>
                </c:pt>
                <c:pt idx="16715">
                  <c:v>45344.933301874997</c:v>
                </c:pt>
                <c:pt idx="16716">
                  <c:v>45345.001973738428</c:v>
                </c:pt>
                <c:pt idx="16717">
                  <c:v>45345.070645462962</c:v>
                </c:pt>
                <c:pt idx="16718">
                  <c:v>45345.139316597226</c:v>
                </c:pt>
                <c:pt idx="16719">
                  <c:v>45345.207988298615</c:v>
                </c:pt>
                <c:pt idx="16720">
                  <c:v>45345.276660462965</c:v>
                </c:pt>
                <c:pt idx="16721">
                  <c:v>45345.345333171295</c:v>
                </c:pt>
                <c:pt idx="16722">
                  <c:v>45345.414005462961</c:v>
                </c:pt>
                <c:pt idx="16723">
                  <c:v>45345.482677280095</c:v>
                </c:pt>
                <c:pt idx="16724">
                  <c:v>45345.55134878472</c:v>
                </c:pt>
                <c:pt idx="16725">
                  <c:v>45345.620020173614</c:v>
                </c:pt>
                <c:pt idx="16726">
                  <c:v>45345.688691620373</c:v>
                </c:pt>
                <c:pt idx="16727">
                  <c:v>45345.757362881945</c:v>
                </c:pt>
                <c:pt idx="16728">
                  <c:v>45345.826034479163</c:v>
                </c:pt>
                <c:pt idx="16729">
                  <c:v>45345.894706608793</c:v>
                </c:pt>
                <c:pt idx="16730">
                  <c:v>45345.963378333334</c:v>
                </c:pt>
                <c:pt idx="16731">
                  <c:v>45346.032049953705</c:v>
                </c:pt>
                <c:pt idx="16732">
                  <c:v>45346.375409236112</c:v>
                </c:pt>
                <c:pt idx="16733">
                  <c:v>45346.44408119213</c:v>
                </c:pt>
                <c:pt idx="16734">
                  <c:v>45346.512752743052</c:v>
                </c:pt>
                <c:pt idx="16735">
                  <c:v>45346.581424166667</c:v>
                </c:pt>
                <c:pt idx="16736">
                  <c:v>45346.650095520832</c:v>
                </c:pt>
                <c:pt idx="16737">
                  <c:v>45346.71876693287</c:v>
                </c:pt>
                <c:pt idx="16738">
                  <c:v>45346.787437997686</c:v>
                </c:pt>
                <c:pt idx="16739">
                  <c:v>45346.856109849534</c:v>
                </c:pt>
                <c:pt idx="16740">
                  <c:v>45346.924781712965</c:v>
                </c:pt>
                <c:pt idx="16741">
                  <c:v>45346.993453356481</c:v>
                </c:pt>
                <c:pt idx="16742">
                  <c:v>45347.06212490741</c:v>
                </c:pt>
                <c:pt idx="16743">
                  <c:v>45347.130795856479</c:v>
                </c:pt>
                <c:pt idx="16744">
                  <c:v>45347.199467303239</c:v>
                </c:pt>
                <c:pt idx="16745">
                  <c:v>45347.268139270833</c:v>
                </c:pt>
                <c:pt idx="16746">
                  <c:v>45347.33681173611</c:v>
                </c:pt>
                <c:pt idx="16747">
                  <c:v>45347.405483958333</c:v>
                </c:pt>
                <c:pt idx="16748">
                  <c:v>45347.474155636577</c:v>
                </c:pt>
                <c:pt idx="16749">
                  <c:v>45347.542826956022</c:v>
                </c:pt>
                <c:pt idx="16750">
                  <c:v>45347.61149815972</c:v>
                </c:pt>
                <c:pt idx="16751">
                  <c:v>45347.680169409723</c:v>
                </c:pt>
                <c:pt idx="16752">
                  <c:v>45347.748840532404</c:v>
                </c:pt>
                <c:pt idx="16753">
                  <c:v>45347.817511770831</c:v>
                </c:pt>
                <c:pt idx="16754">
                  <c:v>45347.886183703704</c:v>
                </c:pt>
                <c:pt idx="16755">
                  <c:v>45347.954855277778</c:v>
                </c:pt>
                <c:pt idx="16756">
                  <c:v>45348.023526701392</c:v>
                </c:pt>
                <c:pt idx="16757">
                  <c:v>45348.092197893522</c:v>
                </c:pt>
                <c:pt idx="16758">
                  <c:v>45348.160868888888</c:v>
                </c:pt>
                <c:pt idx="16759">
                  <c:v>45348.229540474538</c:v>
                </c:pt>
                <c:pt idx="16760">
                  <c:v>45348.298212349539</c:v>
                </c:pt>
                <c:pt idx="16761">
                  <c:v>45348.366884699077</c:v>
                </c:pt>
                <c:pt idx="16762">
                  <c:v>45348.435556458331</c:v>
                </c:pt>
                <c:pt idx="16763">
                  <c:v>45348.504227824073</c:v>
                </c:pt>
                <c:pt idx="16764">
                  <c:v>45348.572899004626</c:v>
                </c:pt>
                <c:pt idx="16765">
                  <c:v>45348.64157010417</c:v>
                </c:pt>
                <c:pt idx="16766">
                  <c:v>45348.710241273147</c:v>
                </c:pt>
                <c:pt idx="16767">
                  <c:v>45348.77891212963</c:v>
                </c:pt>
                <c:pt idx="16768">
                  <c:v>45348.847583680559</c:v>
                </c:pt>
                <c:pt idx="16769">
                  <c:v>45348.916255358796</c:v>
                </c:pt>
                <c:pt idx="16770">
                  <c:v>45348.984926747682</c:v>
                </c:pt>
                <c:pt idx="16771">
                  <c:v>45349.053598078703</c:v>
                </c:pt>
                <c:pt idx="16772">
                  <c:v>45349.122268854167</c:v>
                </c:pt>
                <c:pt idx="16773">
                  <c:v>45349.190940046297</c:v>
                </c:pt>
                <c:pt idx="16774">
                  <c:v>45349.259611782407</c:v>
                </c:pt>
                <c:pt idx="16775">
                  <c:v>45349.328283946757</c:v>
                </c:pt>
                <c:pt idx="16776">
                  <c:v>45349.396956064818</c:v>
                </c:pt>
                <c:pt idx="16777">
                  <c:v>45349.465627592595</c:v>
                </c:pt>
                <c:pt idx="16778">
                  <c:v>45349.534298726852</c:v>
                </c:pt>
                <c:pt idx="16779">
                  <c:v>45349.602969745371</c:v>
                </c:pt>
                <c:pt idx="16780">
                  <c:v>45349.67164079861</c:v>
                </c:pt>
                <c:pt idx="16781">
                  <c:v>45349.740311770831</c:v>
                </c:pt>
                <c:pt idx="16782">
                  <c:v>45349.80898267361</c:v>
                </c:pt>
                <c:pt idx="16783">
                  <c:v>45349.877654363423</c:v>
                </c:pt>
                <c:pt idx="16784">
                  <c:v>45349.946325775461</c:v>
                </c:pt>
                <c:pt idx="16785">
                  <c:v>45350.01499703704</c:v>
                </c:pt>
                <c:pt idx="16786">
                  <c:v>45350.083668101855</c:v>
                </c:pt>
                <c:pt idx="16787">
                  <c:v>45350.152338761574</c:v>
                </c:pt>
                <c:pt idx="16788">
                  <c:v>45350.221010023146</c:v>
                </c:pt>
                <c:pt idx="16789">
                  <c:v>45350.289681631948</c:v>
                </c:pt>
                <c:pt idx="16790">
                  <c:v>45350.358353773147</c:v>
                </c:pt>
                <c:pt idx="16791">
                  <c:v>45350.42702534722</c:v>
                </c:pt>
                <c:pt idx="16792">
                  <c:v>45350.495696527774</c:v>
                </c:pt>
                <c:pt idx="16793">
                  <c:v>45350.564367465275</c:v>
                </c:pt>
                <c:pt idx="16794">
                  <c:v>45350.633038321757</c:v>
                </c:pt>
                <c:pt idx="16795">
                  <c:v>45350.701709236113</c:v>
                </c:pt>
                <c:pt idx="16796">
                  <c:v>45350.770379884256</c:v>
                </c:pt>
                <c:pt idx="16797">
                  <c:v>45350.839051111114</c:v>
                </c:pt>
                <c:pt idx="16798">
                  <c:v>45350.907722615739</c:v>
                </c:pt>
                <c:pt idx="16799">
                  <c:v>45350.976393761572</c:v>
                </c:pt>
                <c:pt idx="16800">
                  <c:v>45351.045064837963</c:v>
                </c:pt>
                <c:pt idx="16801">
                  <c:v>45351.113735462961</c:v>
                </c:pt>
                <c:pt idx="16802">
                  <c:v>45351.182406377317</c:v>
                </c:pt>
                <c:pt idx="16803">
                  <c:v>45351.251077847221</c:v>
                </c:pt>
                <c:pt idx="16804">
                  <c:v>45351.319749664355</c:v>
                </c:pt>
                <c:pt idx="16805">
                  <c:v>45351.388421631942</c:v>
                </c:pt>
                <c:pt idx="16806">
                  <c:v>45351.457092986115</c:v>
                </c:pt>
                <c:pt idx="16807">
                  <c:v>45351.525763935184</c:v>
                </c:pt>
                <c:pt idx="16808">
                  <c:v>45351.594434768522</c:v>
                </c:pt>
                <c:pt idx="16809">
                  <c:v>45351.663105613428</c:v>
                </c:pt>
                <c:pt idx="16810">
                  <c:v>45351.731776435183</c:v>
                </c:pt>
                <c:pt idx="16811">
                  <c:v>45351.800447013891</c:v>
                </c:pt>
                <c:pt idx="16812">
                  <c:v>45351.869118414354</c:v>
                </c:pt>
                <c:pt idx="16813">
                  <c:v>45351.93778965278</c:v>
                </c:pt>
                <c:pt idx="16814">
                  <c:v>45352.00646074074</c:v>
                </c:pt>
                <c:pt idx="16815">
                  <c:v>45352.075131666665</c:v>
                </c:pt>
                <c:pt idx="16816">
                  <c:v>45352.143802048609</c:v>
                </c:pt>
                <c:pt idx="16817">
                  <c:v>45352.212473009262</c:v>
                </c:pt>
                <c:pt idx="16818">
                  <c:v>45352.281144386572</c:v>
                </c:pt>
                <c:pt idx="16819">
                  <c:v>45352.349816319445</c:v>
                </c:pt>
                <c:pt idx="16820">
                  <c:v>45352.418487777781</c:v>
                </c:pt>
                <c:pt idx="16821">
                  <c:v>45352.487158784723</c:v>
                </c:pt>
                <c:pt idx="16822">
                  <c:v>45352.555829502315</c:v>
                </c:pt>
                <c:pt idx="16823">
                  <c:v>45352.624500115744</c:v>
                </c:pt>
                <c:pt idx="16824">
                  <c:v>45352.693170787039</c:v>
                </c:pt>
                <c:pt idx="16825">
                  <c:v>45352.761841238425</c:v>
                </c:pt>
                <c:pt idx="16826">
                  <c:v>45352.830512118053</c:v>
                </c:pt>
                <c:pt idx="16827">
                  <c:v>45352.89918346065</c:v>
                </c:pt>
                <c:pt idx="16828">
                  <c:v>45352.967854386574</c:v>
                </c:pt>
                <c:pt idx="16829">
                  <c:v>45353.036525219904</c:v>
                </c:pt>
                <c:pt idx="16830">
                  <c:v>45353.105195694443</c:v>
                </c:pt>
                <c:pt idx="16831">
                  <c:v>45353.173866307872</c:v>
                </c:pt>
                <c:pt idx="16832">
                  <c:v>45353.24253747685</c:v>
                </c:pt>
                <c:pt idx="16833">
                  <c:v>45353.311208946761</c:v>
                </c:pt>
                <c:pt idx="16834">
                  <c:v>45353.379880706016</c:v>
                </c:pt>
                <c:pt idx="16835">
                  <c:v>45353.448551875001</c:v>
                </c:pt>
                <c:pt idx="16836">
                  <c:v>45353.517222627313</c:v>
                </c:pt>
                <c:pt idx="16837">
                  <c:v>45353.585893263888</c:v>
                </c:pt>
                <c:pt idx="16838">
                  <c:v>45353.654563842596</c:v>
                </c:pt>
                <c:pt idx="16839">
                  <c:v>45353.723234467594</c:v>
                </c:pt>
                <c:pt idx="16840">
                  <c:v>45353.791904768521</c:v>
                </c:pt>
                <c:pt idx="16841">
                  <c:v>45353.860575868057</c:v>
                </c:pt>
                <c:pt idx="16842">
                  <c:v>45353.929246921296</c:v>
                </c:pt>
                <c:pt idx="16843">
                  <c:v>45353.997917789355</c:v>
                </c:pt>
                <c:pt idx="16844">
                  <c:v>45354.066588541667</c:v>
                </c:pt>
                <c:pt idx="16845">
                  <c:v>45354.135258680559</c:v>
                </c:pt>
                <c:pt idx="16846">
                  <c:v>45354.203929363423</c:v>
                </c:pt>
                <c:pt idx="16847">
                  <c:v>45354.272600520831</c:v>
                </c:pt>
                <c:pt idx="16848">
                  <c:v>45354.34127222222</c:v>
                </c:pt>
                <c:pt idx="16849">
                  <c:v>45354.409943576386</c:v>
                </c:pt>
                <c:pt idx="16850">
                  <c:v>45354.478614432868</c:v>
                </c:pt>
                <c:pt idx="16851">
                  <c:v>45354.547284942128</c:v>
                </c:pt>
                <c:pt idx="16852">
                  <c:v>45354.615955324072</c:v>
                </c:pt>
                <c:pt idx="16853">
                  <c:v>45354.684625775466</c:v>
                </c:pt>
                <c:pt idx="16854">
                  <c:v>45354.753296053241</c:v>
                </c:pt>
                <c:pt idx="16855">
                  <c:v>45354.821966574076</c:v>
                </c:pt>
                <c:pt idx="16856">
                  <c:v>45354.890637708333</c:v>
                </c:pt>
                <c:pt idx="16857">
                  <c:v>45354.959308449077</c:v>
                </c:pt>
                <c:pt idx="16858">
                  <c:v>45355.027979050923</c:v>
                </c:pt>
                <c:pt idx="16859">
                  <c:v>45355.096649386571</c:v>
                </c:pt>
                <c:pt idx="16860">
                  <c:v>45355.165319652777</c:v>
                </c:pt>
                <c:pt idx="16861">
                  <c:v>45355.233990497683</c:v>
                </c:pt>
                <c:pt idx="16862">
                  <c:v>45355.302661608795</c:v>
                </c:pt>
                <c:pt idx="16863">
                  <c:v>45355.371333148149</c:v>
                </c:pt>
                <c:pt idx="16864">
                  <c:v>45355.440004097225</c:v>
                </c:pt>
                <c:pt idx="16865">
                  <c:v>45355.508674629629</c:v>
                </c:pt>
                <c:pt idx="16866">
                  <c:v>45355.577345034719</c:v>
                </c:pt>
                <c:pt idx="16867">
                  <c:v>45355.646015347222</c:v>
                </c:pt>
                <c:pt idx="16868">
                  <c:v>45355.714685729166</c:v>
                </c:pt>
                <c:pt idx="16869">
                  <c:v>45355.783355763888</c:v>
                </c:pt>
                <c:pt idx="16870">
                  <c:v>45355.852026539353</c:v>
                </c:pt>
                <c:pt idx="16871">
                  <c:v>45355.920697395835</c:v>
                </c:pt>
                <c:pt idx="16872">
                  <c:v>45355.989368009257</c:v>
                </c:pt>
                <c:pt idx="16873">
                  <c:v>45356.058038530093</c:v>
                </c:pt>
                <c:pt idx="16874">
                  <c:v>45356.126708460652</c:v>
                </c:pt>
                <c:pt idx="16875">
                  <c:v>45356.195378865741</c:v>
                </c:pt>
                <c:pt idx="16876">
                  <c:v>45356.264049803242</c:v>
                </c:pt>
                <c:pt idx="16877">
                  <c:v>45356.332721203704</c:v>
                </c:pt>
                <c:pt idx="16878">
                  <c:v>45356.401392453707</c:v>
                </c:pt>
                <c:pt idx="16879">
                  <c:v>45356.470063136578</c:v>
                </c:pt>
                <c:pt idx="16880">
                  <c:v>45356.538733449073</c:v>
                </c:pt>
                <c:pt idx="16881">
                  <c:v>45356.607403622686</c:v>
                </c:pt>
                <c:pt idx="16882">
                  <c:v>45356.676073854163</c:v>
                </c:pt>
                <c:pt idx="16883">
                  <c:v>45356.744743981479</c:v>
                </c:pt>
                <c:pt idx="16884">
                  <c:v>45356.81341412037</c:v>
                </c:pt>
                <c:pt idx="16885">
                  <c:v>45356.882085011574</c:v>
                </c:pt>
                <c:pt idx="16886">
                  <c:v>45356.950755578706</c:v>
                </c:pt>
                <c:pt idx="16887">
                  <c:v>45357.019425995371</c:v>
                </c:pt>
                <c:pt idx="16888">
                  <c:v>45357.088096192128</c:v>
                </c:pt>
                <c:pt idx="16889">
                  <c:v>45357.156766087966</c:v>
                </c:pt>
                <c:pt idx="16890">
                  <c:v>45357.22543658565</c:v>
                </c:pt>
                <c:pt idx="16891">
                  <c:v>45357.294107384259</c:v>
                </c:pt>
                <c:pt idx="16892">
                  <c:v>45357.362778703704</c:v>
                </c:pt>
                <c:pt idx="16893">
                  <c:v>45357.431449432872</c:v>
                </c:pt>
                <c:pt idx="16894">
                  <c:v>45357.50011976852</c:v>
                </c:pt>
                <c:pt idx="16895">
                  <c:v>45357.568789907411</c:v>
                </c:pt>
                <c:pt idx="16896">
                  <c:v>45357.637459942132</c:v>
                </c:pt>
                <c:pt idx="16897">
                  <c:v>45357.706130057872</c:v>
                </c:pt>
                <c:pt idx="16898">
                  <c:v>45357.774799872685</c:v>
                </c:pt>
                <c:pt idx="16899">
                  <c:v>45357.843470324071</c:v>
                </c:pt>
                <c:pt idx="16900">
                  <c:v>45357.912140983797</c:v>
                </c:pt>
                <c:pt idx="16901">
                  <c:v>45357.980811319445</c:v>
                </c:pt>
                <c:pt idx="16902">
                  <c:v>45358.049481585651</c:v>
                </c:pt>
                <c:pt idx="16903">
                  <c:v>45358.118151342591</c:v>
                </c:pt>
                <c:pt idx="16904">
                  <c:v>45358.186821469906</c:v>
                </c:pt>
                <c:pt idx="16905">
                  <c:v>45358.255492141201</c:v>
                </c:pt>
                <c:pt idx="16906">
                  <c:v>45358.324163194447</c:v>
                </c:pt>
                <c:pt idx="16907">
                  <c:v>45358.392834305552</c:v>
                </c:pt>
                <c:pt idx="16908">
                  <c:v>45358.461504826388</c:v>
                </c:pt>
                <c:pt idx="16909">
                  <c:v>45358.530174930558</c:v>
                </c:pt>
                <c:pt idx="16910">
                  <c:v>45358.598844918983</c:v>
                </c:pt>
                <c:pt idx="16911">
                  <c:v>45358.667514930552</c:v>
                </c:pt>
                <c:pt idx="16912">
                  <c:v>45358.736184907408</c:v>
                </c:pt>
                <c:pt idx="16913">
                  <c:v>45358.804854699076</c:v>
                </c:pt>
                <c:pt idx="16914">
                  <c:v>45358.873525312498</c:v>
                </c:pt>
                <c:pt idx="16915">
                  <c:v>45358.942195706019</c:v>
                </c:pt>
                <c:pt idx="16916">
                  <c:v>45359.010865949072</c:v>
                </c:pt>
                <c:pt idx="16917">
                  <c:v>45359.079536006946</c:v>
                </c:pt>
                <c:pt idx="16918">
                  <c:v>45359.148205578706</c:v>
                </c:pt>
                <c:pt idx="16919">
                  <c:v>45359.216875752318</c:v>
                </c:pt>
                <c:pt idx="16920">
                  <c:v>45359.285546307867</c:v>
                </c:pt>
                <c:pt idx="16921">
                  <c:v>45359.35421740741</c:v>
                </c:pt>
                <c:pt idx="16922">
                  <c:v>45359.422887986111</c:v>
                </c:pt>
                <c:pt idx="16923">
                  <c:v>45359.491558136571</c:v>
                </c:pt>
                <c:pt idx="16924">
                  <c:v>45359.560228032409</c:v>
                </c:pt>
                <c:pt idx="16925">
                  <c:v>45359.628897824077</c:v>
                </c:pt>
                <c:pt idx="16926">
                  <c:v>45359.697567673611</c:v>
                </c:pt>
                <c:pt idx="16927">
                  <c:v>45359.766237291667</c:v>
                </c:pt>
                <c:pt idx="16928">
                  <c:v>45359.834907407407</c:v>
                </c:pt>
                <c:pt idx="16929">
                  <c:v>45359.903577893521</c:v>
                </c:pt>
                <c:pt idx="16930">
                  <c:v>45359.972247986108</c:v>
                </c:pt>
                <c:pt idx="16931">
                  <c:v>45360.040918009261</c:v>
                </c:pt>
                <c:pt idx="16932">
                  <c:v>45360.109587615741</c:v>
                </c:pt>
                <c:pt idx="16933">
                  <c:v>45360.178257453706</c:v>
                </c:pt>
                <c:pt idx="16934">
                  <c:v>45360.246927835651</c:v>
                </c:pt>
                <c:pt idx="16935">
                  <c:v>45360.315598541667</c:v>
                </c:pt>
                <c:pt idx="16936">
                  <c:v>45360.384269479167</c:v>
                </c:pt>
                <c:pt idx="16937">
                  <c:v>45360.452939803239</c:v>
                </c:pt>
                <c:pt idx="16938">
                  <c:v>45360.521609722222</c:v>
                </c:pt>
                <c:pt idx="16939">
                  <c:v>45360.590279525466</c:v>
                </c:pt>
                <c:pt idx="16940">
                  <c:v>45360.658949305558</c:v>
                </c:pt>
                <c:pt idx="16941">
                  <c:v>45360.727619097219</c:v>
                </c:pt>
                <c:pt idx="16942">
                  <c:v>45360.796288587961</c:v>
                </c:pt>
                <c:pt idx="16943">
                  <c:v>45360.86495891204</c:v>
                </c:pt>
                <c:pt idx="16944">
                  <c:v>45360.933629131941</c:v>
                </c:pt>
                <c:pt idx="16945">
                  <c:v>45361.002299178239</c:v>
                </c:pt>
                <c:pt idx="16946">
                  <c:v>45361.070969085646</c:v>
                </c:pt>
                <c:pt idx="16947">
                  <c:v>45361.139638402776</c:v>
                </c:pt>
                <c:pt idx="16948">
                  <c:v>45361.208308287038</c:v>
                </c:pt>
                <c:pt idx="16949">
                  <c:v>45361.276978622685</c:v>
                </c:pt>
                <c:pt idx="16950">
                  <c:v>45361.345649513889</c:v>
                </c:pt>
                <c:pt idx="16951">
                  <c:v>45361.414319976851</c:v>
                </c:pt>
                <c:pt idx="16952">
                  <c:v>45361.482989976852</c:v>
                </c:pt>
                <c:pt idx="16953">
                  <c:v>45361.551659652781</c:v>
                </c:pt>
                <c:pt idx="16954">
                  <c:v>45361.620329224534</c:v>
                </c:pt>
                <c:pt idx="16955">
                  <c:v>45361.688998831021</c:v>
                </c:pt>
                <c:pt idx="16956">
                  <c:v>45361.757668275466</c:v>
                </c:pt>
                <c:pt idx="16957">
                  <c:v>45361.826338032406</c:v>
                </c:pt>
                <c:pt idx="16958">
                  <c:v>45361.895008333333</c:v>
                </c:pt>
                <c:pt idx="16959">
                  <c:v>45361.96367824074</c:v>
                </c:pt>
                <c:pt idx="16960">
                  <c:v>45362.032348020832</c:v>
                </c:pt>
                <c:pt idx="16961">
                  <c:v>45362.101017488429</c:v>
                </c:pt>
                <c:pt idx="16962">
                  <c:v>45362.169686990739</c:v>
                </c:pt>
                <c:pt idx="16963">
                  <c:v>45362.238357071757</c:v>
                </c:pt>
                <c:pt idx="16964">
                  <c:v>45362.307027430557</c:v>
                </c:pt>
                <c:pt idx="16965">
                  <c:v>45362.375698136573</c:v>
                </c:pt>
                <c:pt idx="16966">
                  <c:v>45362.444368263888</c:v>
                </c:pt>
                <c:pt idx="16967">
                  <c:v>45362.513037974539</c:v>
                </c:pt>
                <c:pt idx="16968">
                  <c:v>45362.581707557867</c:v>
                </c:pt>
                <c:pt idx="16969">
                  <c:v>45362.650377071761</c:v>
                </c:pt>
                <c:pt idx="16970">
                  <c:v>45362.71904664352</c:v>
                </c:pt>
                <c:pt idx="16971">
                  <c:v>45362.787715868057</c:v>
                </c:pt>
                <c:pt idx="16972">
                  <c:v>45362.856385879626</c:v>
                </c:pt>
                <c:pt idx="16973">
                  <c:v>45362.925055891203</c:v>
                </c:pt>
                <c:pt idx="16974">
                  <c:v>45362.993725694447</c:v>
                </c:pt>
                <c:pt idx="16975">
                  <c:v>45363.06239540509</c:v>
                </c:pt>
                <c:pt idx="16976">
                  <c:v>45363.131064502311</c:v>
                </c:pt>
                <c:pt idx="16977">
                  <c:v>45363.199734108799</c:v>
                </c:pt>
                <c:pt idx="16978">
                  <c:v>45363.268404224538</c:v>
                </c:pt>
                <c:pt idx="16979">
                  <c:v>45363.33707483796</c:v>
                </c:pt>
                <c:pt idx="16980">
                  <c:v>45363.405745219905</c:v>
                </c:pt>
                <c:pt idx="16981">
                  <c:v>45363.474415046294</c:v>
                </c:pt>
                <c:pt idx="16982">
                  <c:v>45363.543084513891</c:v>
                </c:pt>
                <c:pt idx="16983">
                  <c:v>45363.611753854166</c:v>
                </c:pt>
                <c:pt idx="16984">
                  <c:v>45363.680423252314</c:v>
                </c:pt>
                <c:pt idx="16985">
                  <c:v>45363.749092511571</c:v>
                </c:pt>
                <c:pt idx="16986">
                  <c:v>45363.81776189815</c:v>
                </c:pt>
                <c:pt idx="16987">
                  <c:v>45363.886431967592</c:v>
                </c:pt>
                <c:pt idx="16988">
                  <c:v>45363.955101689811</c:v>
                </c:pt>
                <c:pt idx="16989">
                  <c:v>45364.023771261571</c:v>
                </c:pt>
                <c:pt idx="16990">
                  <c:v>45364.092440578701</c:v>
                </c:pt>
                <c:pt idx="16991">
                  <c:v>45364.161109710651</c:v>
                </c:pt>
                <c:pt idx="16992">
                  <c:v>45364.229779444446</c:v>
                </c:pt>
                <c:pt idx="16993">
                  <c:v>45364.298449444446</c:v>
                </c:pt>
                <c:pt idx="16994">
                  <c:v>45364.367119930554</c:v>
                </c:pt>
                <c:pt idx="16995">
                  <c:v>45364.435789814816</c:v>
                </c:pt>
                <c:pt idx="16996">
                  <c:v>45364.504459317126</c:v>
                </c:pt>
                <c:pt idx="16997">
                  <c:v>45364.573128634256</c:v>
                </c:pt>
                <c:pt idx="16998">
                  <c:v>45364.6417978588</c:v>
                </c:pt>
                <c:pt idx="16999">
                  <c:v>45364.710468449077</c:v>
                </c:pt>
                <c:pt idx="17000">
                  <c:v>45364.779140925923</c:v>
                </c:pt>
                <c:pt idx="17001">
                  <c:v>45364.847814074077</c:v>
                </c:pt>
                <c:pt idx="17002">
                  <c:v>45364.916487372684</c:v>
                </c:pt>
                <c:pt idx="17003">
                  <c:v>45364.985160381948</c:v>
                </c:pt>
                <c:pt idx="17004">
                  <c:v>45365.053833321763</c:v>
                </c:pt>
                <c:pt idx="17005">
                  <c:v>45365.122505706022</c:v>
                </c:pt>
                <c:pt idx="17006">
                  <c:v>45365.191178506946</c:v>
                </c:pt>
                <c:pt idx="17007">
                  <c:v>45365.259851840281</c:v>
                </c:pt>
                <c:pt idx="17008">
                  <c:v>45365.328525613426</c:v>
                </c:pt>
                <c:pt idx="17009">
                  <c:v>45365.397199340281</c:v>
                </c:pt>
                <c:pt idx="17010">
                  <c:v>45365.465872476852</c:v>
                </c:pt>
                <c:pt idx="17011">
                  <c:v>45365.534545219911</c:v>
                </c:pt>
                <c:pt idx="17012">
                  <c:v>45365.603217835647</c:v>
                </c:pt>
                <c:pt idx="17013">
                  <c:v>45365.671890497688</c:v>
                </c:pt>
                <c:pt idx="17014">
                  <c:v>45365.740563078703</c:v>
                </c:pt>
                <c:pt idx="17015">
                  <c:v>45365.809235567132</c:v>
                </c:pt>
                <c:pt idx="17016">
                  <c:v>45365.877908854163</c:v>
                </c:pt>
                <c:pt idx="17017">
                  <c:v>45365.946581875003</c:v>
                </c:pt>
                <c:pt idx="17018">
                  <c:v>45366.015254733793</c:v>
                </c:pt>
                <c:pt idx="17019">
                  <c:v>45366.083927384258</c:v>
                </c:pt>
                <c:pt idx="17020">
                  <c:v>45366.152599641202</c:v>
                </c:pt>
                <c:pt idx="17021">
                  <c:v>45366.221272499999</c:v>
                </c:pt>
                <c:pt idx="17022">
                  <c:v>45366.289945706019</c:v>
                </c:pt>
                <c:pt idx="17023">
                  <c:v>45366.358619432867</c:v>
                </c:pt>
                <c:pt idx="17024">
                  <c:v>45366.427292604167</c:v>
                </c:pt>
                <c:pt idx="17025">
                  <c:v>45366.495965381946</c:v>
                </c:pt>
                <c:pt idx="17026">
                  <c:v>45366.564637916665</c:v>
                </c:pt>
                <c:pt idx="17027">
                  <c:v>45366.633310347221</c:v>
                </c:pt>
                <c:pt idx="17028">
                  <c:v>45366.701982847226</c:v>
                </c:pt>
                <c:pt idx="17029">
                  <c:v>45366.770655092594</c:v>
                </c:pt>
                <c:pt idx="17030">
                  <c:v>45366.839327893518</c:v>
                </c:pt>
                <c:pt idx="17031">
                  <c:v>45366.908000995369</c:v>
                </c:pt>
                <c:pt idx="17032">
                  <c:v>45366.976673715275</c:v>
                </c:pt>
                <c:pt idx="17033">
                  <c:v>45367.045346377316</c:v>
                </c:pt>
                <c:pt idx="17034">
                  <c:v>45367.114018587963</c:v>
                </c:pt>
                <c:pt idx="17035">
                  <c:v>45367.182691087961</c:v>
                </c:pt>
                <c:pt idx="17036">
                  <c:v>45367.251364131946</c:v>
                </c:pt>
                <c:pt idx="17037">
                  <c:v>45367.320037534722</c:v>
                </c:pt>
                <c:pt idx="17038">
                  <c:v>45367.38871107639</c:v>
                </c:pt>
                <c:pt idx="17039">
                  <c:v>45367.457384016205</c:v>
                </c:pt>
                <c:pt idx="17040">
                  <c:v>45367.526056539355</c:v>
                </c:pt>
                <c:pt idx="17041">
                  <c:v>45367.594728946759</c:v>
                </c:pt>
                <c:pt idx="17042">
                  <c:v>45367.663401365739</c:v>
                </c:pt>
                <c:pt idx="17043">
                  <c:v>45367.732073761574</c:v>
                </c:pt>
                <c:pt idx="17044">
                  <c:v>45367.800745914348</c:v>
                </c:pt>
                <c:pt idx="17045">
                  <c:v>45367.869418888891</c:v>
                </c:pt>
                <c:pt idx="17046">
                  <c:v>45367.938091701391</c:v>
                </c:pt>
                <c:pt idx="17047">
                  <c:v>45368.006764363425</c:v>
                </c:pt>
                <c:pt idx="17048">
                  <c:v>45368.075436863423</c:v>
                </c:pt>
                <c:pt idx="17049">
                  <c:v>45368.144108807872</c:v>
                </c:pt>
                <c:pt idx="17050">
                  <c:v>45368.212781331022</c:v>
                </c:pt>
                <c:pt idx="17051">
                  <c:v>45368.281454282405</c:v>
                </c:pt>
                <c:pt idx="17052">
                  <c:v>45368.350127789352</c:v>
                </c:pt>
                <c:pt idx="17053">
                  <c:v>45368.418800810185</c:v>
                </c:pt>
                <c:pt idx="17054">
                  <c:v>45368.4874733912</c:v>
                </c:pt>
                <c:pt idx="17055">
                  <c:v>45368.556145671297</c:v>
                </c:pt>
                <c:pt idx="17056">
                  <c:v>45368.624817847223</c:v>
                </c:pt>
                <c:pt idx="17057">
                  <c:v>45368.693490081016</c:v>
                </c:pt>
                <c:pt idx="17058">
                  <c:v>45368.762162106483</c:v>
                </c:pt>
                <c:pt idx="17059">
                  <c:v>45368.830834548608</c:v>
                </c:pt>
                <c:pt idx="17060">
                  <c:v>45368.899507453702</c:v>
                </c:pt>
                <c:pt idx="17061">
                  <c:v>45368.968179942131</c:v>
                </c:pt>
                <c:pt idx="17062">
                  <c:v>45369.036852337966</c:v>
                </c:pt>
                <c:pt idx="17063">
                  <c:v>45369.105524375002</c:v>
                </c:pt>
                <c:pt idx="17064">
                  <c:v>45369.174196539352</c:v>
                </c:pt>
                <c:pt idx="17065">
                  <c:v>45369.242869270834</c:v>
                </c:pt>
                <c:pt idx="17066">
                  <c:v>45369.311542303243</c:v>
                </c:pt>
                <c:pt idx="17067">
                  <c:v>45369.380215625002</c:v>
                </c:pt>
                <c:pt idx="17068">
                  <c:v>45369.448888344908</c:v>
                </c:pt>
                <c:pt idx="17069">
                  <c:v>45369.51756064815</c:v>
                </c:pt>
                <c:pt idx="17070">
                  <c:v>45369.586232847221</c:v>
                </c:pt>
                <c:pt idx="17071">
                  <c:v>45369.654904988427</c:v>
                </c:pt>
                <c:pt idx="17072">
                  <c:v>45369.723577164354</c:v>
                </c:pt>
                <c:pt idx="17073">
                  <c:v>45369.792249016202</c:v>
                </c:pt>
                <c:pt idx="17074">
                  <c:v>45369.860921666666</c:v>
                </c:pt>
                <c:pt idx="17075">
                  <c:v>45369.929594270834</c:v>
                </c:pt>
                <c:pt idx="17076">
                  <c:v>45369.99826670139</c:v>
                </c:pt>
                <c:pt idx="17077">
                  <c:v>45370.066939004631</c:v>
                </c:pt>
                <c:pt idx="17078">
                  <c:v>45370.135610694444</c:v>
                </c:pt>
                <c:pt idx="17079">
                  <c:v>45370.204282928244</c:v>
                </c:pt>
                <c:pt idx="17080">
                  <c:v>45370.27295564815</c:v>
                </c:pt>
                <c:pt idx="17081">
                  <c:v>45370.34162890046</c:v>
                </c:pt>
                <c:pt idx="17082">
                  <c:v>45370.410301805554</c:v>
                </c:pt>
                <c:pt idx="17083">
                  <c:v>45370.478974201389</c:v>
                </c:pt>
                <c:pt idx="17084">
                  <c:v>45370.547646261577</c:v>
                </c:pt>
                <c:pt idx="17085">
                  <c:v>45370.616318206019</c:v>
                </c:pt>
                <c:pt idx="17086">
                  <c:v>45370.684990196758</c:v>
                </c:pt>
                <c:pt idx="17087">
                  <c:v>45370.753662025461</c:v>
                </c:pt>
                <c:pt idx="17088">
                  <c:v>45370.822334085649</c:v>
                </c:pt>
                <c:pt idx="17089">
                  <c:v>45370.891006770835</c:v>
                </c:pt>
                <c:pt idx="17090">
                  <c:v>45370.959679050924</c:v>
                </c:pt>
                <c:pt idx="17091">
                  <c:v>45371.028351215275</c:v>
                </c:pt>
                <c:pt idx="17092">
                  <c:v>45371.097023090275</c:v>
                </c:pt>
                <c:pt idx="17093">
                  <c:v>45371.165694895833</c:v>
                </c:pt>
                <c:pt idx="17094">
                  <c:v>45371.234367280093</c:v>
                </c:pt>
                <c:pt idx="17095">
                  <c:v>45371.303039942133</c:v>
                </c:pt>
                <c:pt idx="17096">
                  <c:v>45371.371713032408</c:v>
                </c:pt>
                <c:pt idx="17097">
                  <c:v>45371.440385520837</c:v>
                </c:pt>
                <c:pt idx="17098">
                  <c:v>45371.509057604169</c:v>
                </c:pt>
                <c:pt idx="17099">
                  <c:v>45371.577729537035</c:v>
                </c:pt>
                <c:pt idx="17100">
                  <c:v>45371.646401388891</c:v>
                </c:pt>
                <c:pt idx="17101">
                  <c:v>45371.715073321757</c:v>
                </c:pt>
                <c:pt idx="17102">
                  <c:v>45371.783744895831</c:v>
                </c:pt>
                <c:pt idx="17103">
                  <c:v>45371.852417222224</c:v>
                </c:pt>
                <c:pt idx="17104">
                  <c:v>45371.921089618052</c:v>
                </c:pt>
                <c:pt idx="17105">
                  <c:v>45371.989761759258</c:v>
                </c:pt>
                <c:pt idx="17106">
                  <c:v>45372.058433819446</c:v>
                </c:pt>
                <c:pt idx="17107">
                  <c:v>45372.127105300926</c:v>
                </c:pt>
                <c:pt idx="17108">
                  <c:v>45372.195777245368</c:v>
                </c:pt>
                <c:pt idx="17109">
                  <c:v>45372.264449710645</c:v>
                </c:pt>
                <c:pt idx="17110">
                  <c:v>45372.33312265046</c:v>
                </c:pt>
                <c:pt idx="17111">
                  <c:v>45372.401795439815</c:v>
                </c:pt>
                <c:pt idx="17112">
                  <c:v>45372.470467662039</c:v>
                </c:pt>
                <c:pt idx="17113">
                  <c:v>45372.539139502318</c:v>
                </c:pt>
                <c:pt idx="17114">
                  <c:v>45372.607811215275</c:v>
                </c:pt>
                <c:pt idx="17115">
                  <c:v>45372.676482986113</c:v>
                </c:pt>
                <c:pt idx="17116">
                  <c:v>45372.745154641205</c:v>
                </c:pt>
                <c:pt idx="17117">
                  <c:v>45372.813826319441</c:v>
                </c:pt>
                <c:pt idx="17118">
                  <c:v>45372.882498738429</c:v>
                </c:pt>
                <c:pt idx="17119">
                  <c:v>45372.951170844906</c:v>
                </c:pt>
                <c:pt idx="17120">
                  <c:v>45373.019842789348</c:v>
                </c:pt>
                <c:pt idx="17121">
                  <c:v>45373.088514525465</c:v>
                </c:pt>
                <c:pt idx="17122">
                  <c:v>45373.157185949072</c:v>
                </c:pt>
                <c:pt idx="17123">
                  <c:v>45373.225857974539</c:v>
                </c:pt>
                <c:pt idx="17124">
                  <c:v>45373.294530312502</c:v>
                </c:pt>
                <c:pt idx="17125">
                  <c:v>45373.363203159723</c:v>
                </c:pt>
                <c:pt idx="17126">
                  <c:v>45373.431875416667</c:v>
                </c:pt>
                <c:pt idx="17127">
                  <c:v>45373.500547280091</c:v>
                </c:pt>
                <c:pt idx="17128">
                  <c:v>45373.569218946759</c:v>
                </c:pt>
                <c:pt idx="17129">
                  <c:v>45373.637890509257</c:v>
                </c:pt>
                <c:pt idx="17130">
                  <c:v>45373.70656215278</c:v>
                </c:pt>
                <c:pt idx="17131">
                  <c:v>45373.775233495369</c:v>
                </c:pt>
                <c:pt idx="17132">
                  <c:v>45373.843905474539</c:v>
                </c:pt>
                <c:pt idx="17133">
                  <c:v>45373.912577662035</c:v>
                </c:pt>
                <c:pt idx="17134">
                  <c:v>45373.98124951389</c:v>
                </c:pt>
                <c:pt idx="17135">
                  <c:v>45374.049921307873</c:v>
                </c:pt>
                <c:pt idx="17136">
                  <c:v>45374.118592592589</c:v>
                </c:pt>
                <c:pt idx="17137">
                  <c:v>45374.187264247688</c:v>
                </c:pt>
                <c:pt idx="17138">
                  <c:v>45374.255936435184</c:v>
                </c:pt>
                <c:pt idx="17139">
                  <c:v>45374.324609016207</c:v>
                </c:pt>
                <c:pt idx="17140">
                  <c:v>45374.393281655095</c:v>
                </c:pt>
                <c:pt idx="17141">
                  <c:v>45374.461953692131</c:v>
                </c:pt>
                <c:pt idx="17142">
                  <c:v>45374.530625312502</c:v>
                </c:pt>
                <c:pt idx="17143">
                  <c:v>45374.599296817127</c:v>
                </c:pt>
                <c:pt idx="17144">
                  <c:v>45374.66796835648</c:v>
                </c:pt>
                <c:pt idx="17145">
                  <c:v>45374.73663983796</c:v>
                </c:pt>
                <c:pt idx="17146">
                  <c:v>45374.805311157405</c:v>
                </c:pt>
                <c:pt idx="17147">
                  <c:v>45374.873983275465</c:v>
                </c:pt>
                <c:pt idx="17148">
                  <c:v>45374.942655196763</c:v>
                </c:pt>
                <c:pt idx="17149">
                  <c:v>45375.011326956017</c:v>
                </c:pt>
                <c:pt idx="17150">
                  <c:v>45375.079998530091</c:v>
                </c:pt>
                <c:pt idx="17151">
                  <c:v>45375.148669618058</c:v>
                </c:pt>
                <c:pt idx="17152">
                  <c:v>45375.217341296295</c:v>
                </c:pt>
                <c:pt idx="17153">
                  <c:v>45375.286013356483</c:v>
                </c:pt>
                <c:pt idx="17154">
                  <c:v>45375.354685972219</c:v>
                </c:pt>
                <c:pt idx="17155">
                  <c:v>45375.423358055552</c:v>
                </c:pt>
                <c:pt idx="17156">
                  <c:v>45375.49202972222</c:v>
                </c:pt>
                <c:pt idx="17157">
                  <c:v>45375.560701122682</c:v>
                </c:pt>
                <c:pt idx="17158">
                  <c:v>45375.629372430558</c:v>
                </c:pt>
                <c:pt idx="17159">
                  <c:v>45375.698043784723</c:v>
                </c:pt>
                <c:pt idx="17160">
                  <c:v>45375.766714907404</c:v>
                </c:pt>
                <c:pt idx="17161">
                  <c:v>45375.835386527775</c:v>
                </c:pt>
                <c:pt idx="17162">
                  <c:v>45375.904058518521</c:v>
                </c:pt>
                <c:pt idx="17163">
                  <c:v>45375.97273011574</c:v>
                </c:pt>
                <c:pt idx="17164">
                  <c:v>45376.041401643517</c:v>
                </c:pt>
                <c:pt idx="17165">
                  <c:v>45376.110072754629</c:v>
                </c:pt>
                <c:pt idx="17166">
                  <c:v>45376.17874408565</c:v>
                </c:pt>
                <c:pt idx="17167">
                  <c:v>45376.247415983795</c:v>
                </c:pt>
                <c:pt idx="17168">
                  <c:v>45376.316088182874</c:v>
                </c:pt>
                <c:pt idx="17169">
                  <c:v>45376.384760624998</c:v>
                </c:pt>
                <c:pt idx="17170">
                  <c:v>45376.453432453702</c:v>
                </c:pt>
                <c:pt idx="17171">
                  <c:v>45376.52210386574</c:v>
                </c:pt>
                <c:pt idx="17172">
                  <c:v>45376.59077516204</c:v>
                </c:pt>
                <c:pt idx="17173">
                  <c:v>45376.659446435187</c:v>
                </c:pt>
                <c:pt idx="17174">
                  <c:v>45376.72811773148</c:v>
                </c:pt>
                <c:pt idx="17175">
                  <c:v>45376.796788715277</c:v>
                </c:pt>
                <c:pt idx="17176">
                  <c:v>45376.865460520836</c:v>
                </c:pt>
                <c:pt idx="17177">
                  <c:v>45376.934132233793</c:v>
                </c:pt>
                <c:pt idx="17178">
                  <c:v>45377.002803773146</c:v>
                </c:pt>
                <c:pt idx="17179">
                  <c:v>45377.071475173609</c:v>
                </c:pt>
                <c:pt idx="17180">
                  <c:v>45377.140145983794</c:v>
                </c:pt>
                <c:pt idx="17181">
                  <c:v>45377.208817361112</c:v>
                </c:pt>
                <c:pt idx="17182">
                  <c:v>45377.277489189815</c:v>
                </c:pt>
                <c:pt idx="17183">
                  <c:v>45377.346161562498</c:v>
                </c:pt>
                <c:pt idx="17184">
                  <c:v>45377.414833518516</c:v>
                </c:pt>
                <c:pt idx="17185">
                  <c:v>45377.483504999997</c:v>
                </c:pt>
                <c:pt idx="17186">
                  <c:v>45377.552176168982</c:v>
                </c:pt>
                <c:pt idx="17187">
                  <c:v>45377.620847210645</c:v>
                </c:pt>
                <c:pt idx="17188">
                  <c:v>45377.689518310188</c:v>
                </c:pt>
                <c:pt idx="17189">
                  <c:v>45377.758189236112</c:v>
                </c:pt>
                <c:pt idx="17190">
                  <c:v>45377.826860486108</c:v>
                </c:pt>
                <c:pt idx="17191">
                  <c:v>45377.895532268521</c:v>
                </c:pt>
                <c:pt idx="17192">
                  <c:v>45377.964203645832</c:v>
                </c:pt>
                <c:pt idx="17193">
                  <c:v>45378.032874918979</c:v>
                </c:pt>
                <c:pt idx="17194">
                  <c:v>45378.101545868056</c:v>
                </c:pt>
                <c:pt idx="17195">
                  <c:v>45378.170216851853</c:v>
                </c:pt>
                <c:pt idx="17196">
                  <c:v>45378.238888402775</c:v>
                </c:pt>
                <c:pt idx="17197">
                  <c:v>45378.307560231478</c:v>
                </c:pt>
                <c:pt idx="17198">
                  <c:v>45378.376232430557</c:v>
                </c:pt>
                <c:pt idx="17199">
                  <c:v>45378.444904027776</c:v>
                </c:pt>
                <c:pt idx="17200">
                  <c:v>45378.513575219906</c:v>
                </c:pt>
                <c:pt idx="17201">
                  <c:v>45378.582246273145</c:v>
                </c:pt>
                <c:pt idx="17202">
                  <c:v>45378.650917268518</c:v>
                </c:pt>
                <c:pt idx="17203">
                  <c:v>45378.719588310189</c:v>
                </c:pt>
                <c:pt idx="17204">
                  <c:v>45378.788259016204</c:v>
                </c:pt>
                <c:pt idx="17205">
                  <c:v>45378.856930497685</c:v>
                </c:pt>
                <c:pt idx="17206">
                  <c:v>45378.925601979165</c:v>
                </c:pt>
                <c:pt idx="17207">
                  <c:v>45378.994273252312</c:v>
                </c:pt>
                <c:pt idx="17208">
                  <c:v>45379.062944432873</c:v>
                </c:pt>
                <c:pt idx="17209">
                  <c:v>45379.131615011574</c:v>
                </c:pt>
                <c:pt idx="17210">
                  <c:v>45379.200286087966</c:v>
                </c:pt>
                <c:pt idx="17211">
                  <c:v>45379.26895766204</c:v>
                </c:pt>
                <c:pt idx="17212">
                  <c:v>45379.337629756941</c:v>
                </c:pt>
                <c:pt idx="17213">
                  <c:v>45379.406301597221</c:v>
                </c:pt>
                <c:pt idx="17214">
                  <c:v>45379.47497289352</c:v>
                </c:pt>
                <c:pt idx="17215">
                  <c:v>45379.543643831021</c:v>
                </c:pt>
                <c:pt idx="17216">
                  <c:v>45379.612314641206</c:v>
                </c:pt>
                <c:pt idx="17217">
                  <c:v>45379.680985497682</c:v>
                </c:pt>
                <c:pt idx="17218">
                  <c:v>45379.74965622685</c:v>
                </c:pt>
                <c:pt idx="17219">
                  <c:v>45379.818327083332</c:v>
                </c:pt>
                <c:pt idx="17220">
                  <c:v>45379.886998611109</c:v>
                </c:pt>
                <c:pt idx="17221">
                  <c:v>45379.955669803239</c:v>
                </c:pt>
                <c:pt idx="17222">
                  <c:v>45380.024340833334</c:v>
                </c:pt>
                <c:pt idx="17223">
                  <c:v>45380.093011620367</c:v>
                </c:pt>
                <c:pt idx="17224">
                  <c:v>45380.161682210652</c:v>
                </c:pt>
                <c:pt idx="17225">
                  <c:v>45380.230353402774</c:v>
                </c:pt>
                <c:pt idx="17226">
                  <c:v>45380.299024872686</c:v>
                </c:pt>
                <c:pt idx="17227">
                  <c:v>45380.367696817128</c:v>
                </c:pt>
                <c:pt idx="17228">
                  <c:v>45380.436368171293</c:v>
                </c:pt>
                <c:pt idx="17229">
                  <c:v>45380.505039131946</c:v>
                </c:pt>
                <c:pt idx="17230">
                  <c:v>45380.57370990741</c:v>
                </c:pt>
                <c:pt idx="17231">
                  <c:v>45380.642380590281</c:v>
                </c:pt>
                <c:pt idx="17232">
                  <c:v>45380.71105135417</c:v>
                </c:pt>
                <c:pt idx="17233">
                  <c:v>45380.779721793981</c:v>
                </c:pt>
                <c:pt idx="17234">
                  <c:v>45380.848392916669</c:v>
                </c:pt>
                <c:pt idx="17235">
                  <c:v>45380.91706417824</c:v>
                </c:pt>
                <c:pt idx="17236">
                  <c:v>45380.985735150462</c:v>
                </c:pt>
                <c:pt idx="17237">
                  <c:v>45381.054406064817</c:v>
                </c:pt>
                <c:pt idx="17238">
                  <c:v>45381.123076412034</c:v>
                </c:pt>
                <c:pt idx="17239">
                  <c:v>45381.191747187499</c:v>
                </c:pt>
                <c:pt idx="17240">
                  <c:v>45381.260418495367</c:v>
                </c:pt>
                <c:pt idx="17241">
                  <c:v>45381.329090231484</c:v>
                </c:pt>
                <c:pt idx="17242">
                  <c:v>45381.397761921296</c:v>
                </c:pt>
                <c:pt idx="17243">
                  <c:v>45381.466433020832</c:v>
                </c:pt>
                <c:pt idx="17244">
                  <c:v>45381.535103726848</c:v>
                </c:pt>
                <c:pt idx="17245">
                  <c:v>45381.603774305557</c:v>
                </c:pt>
                <c:pt idx="17246">
                  <c:v>45381.672444930555</c:v>
                </c:pt>
                <c:pt idx="17247">
                  <c:v>45381.741115474535</c:v>
                </c:pt>
                <c:pt idx="17248">
                  <c:v>45381.809785925929</c:v>
                </c:pt>
                <c:pt idx="17249">
                  <c:v>45381.878457175924</c:v>
                </c:pt>
                <c:pt idx="17250">
                  <c:v>45381.947128148146</c:v>
                </c:pt>
                <c:pt idx="17251">
                  <c:v>45382.015798969907</c:v>
                </c:pt>
                <c:pt idx="17252">
                  <c:v>45382.084469583337</c:v>
                </c:pt>
                <c:pt idx="17253">
                  <c:v>45382.153139803238</c:v>
                </c:pt>
                <c:pt idx="17254">
                  <c:v>45382.221810625</c:v>
                </c:pt>
                <c:pt idx="17255">
                  <c:v>45382.290481770833</c:v>
                </c:pt>
                <c:pt idx="17256">
                  <c:v>45382.359153472222</c:v>
                </c:pt>
                <c:pt idx="17257">
                  <c:v>45382.42782459491</c:v>
                </c:pt>
                <c:pt idx="17258">
                  <c:v>45382.496495324071</c:v>
                </c:pt>
                <c:pt idx="17259">
                  <c:v>45382.565165810185</c:v>
                </c:pt>
                <c:pt idx="17260">
                  <c:v>45382.633836203706</c:v>
                </c:pt>
                <c:pt idx="17261">
                  <c:v>45382.702506666668</c:v>
                </c:pt>
                <c:pt idx="17262">
                  <c:v>45382.771176851849</c:v>
                </c:pt>
                <c:pt idx="17263">
                  <c:v>45382.839847615738</c:v>
                </c:pt>
                <c:pt idx="17264">
                  <c:v>45382.908518657408</c:v>
                </c:pt>
                <c:pt idx="17265">
                  <c:v>45382.977189340279</c:v>
                </c:pt>
                <c:pt idx="17266">
                  <c:v>45383.045859953701</c:v>
                </c:pt>
                <c:pt idx="17267">
                  <c:v>45383.114530104169</c:v>
                </c:pt>
                <c:pt idx="17268">
                  <c:v>45383.183200555555</c:v>
                </c:pt>
                <c:pt idx="17269">
                  <c:v>45383.251871550929</c:v>
                </c:pt>
                <c:pt idx="17270">
                  <c:v>45383.320542905094</c:v>
                </c:pt>
                <c:pt idx="17271">
                  <c:v>45383.38921439815</c:v>
                </c:pt>
                <c:pt idx="17272">
                  <c:v>45383.457885289354</c:v>
                </c:pt>
                <c:pt idx="17273">
                  <c:v>45383.526555763892</c:v>
                </c:pt>
                <c:pt idx="17274">
                  <c:v>45383.595226122685</c:v>
                </c:pt>
                <c:pt idx="17275">
                  <c:v>45383.663896481485</c:v>
                </c:pt>
                <c:pt idx="17276">
                  <c:v>45383.732566817132</c:v>
                </c:pt>
                <c:pt idx="17277">
                  <c:v>45383.80123690972</c:v>
                </c:pt>
                <c:pt idx="17278">
                  <c:v>45383.869907835651</c:v>
                </c:pt>
                <c:pt idx="17279">
                  <c:v>45383.938578587964</c:v>
                </c:pt>
                <c:pt idx="17280">
                  <c:v>45384.007249201386</c:v>
                </c:pt>
                <c:pt idx="17281">
                  <c:v>45384.075919641204</c:v>
                </c:pt>
                <c:pt idx="17282">
                  <c:v>45384.144589525466</c:v>
                </c:pt>
                <c:pt idx="17283">
                  <c:v>45384.213259999997</c:v>
                </c:pt>
                <c:pt idx="17284">
                  <c:v>45384.2819308912</c:v>
                </c:pt>
                <c:pt idx="17285">
                  <c:v>45384.35060233796</c:v>
                </c:pt>
                <c:pt idx="17286">
                  <c:v>45384.419273298612</c:v>
                </c:pt>
                <c:pt idx="17287">
                  <c:v>45384.487943807871</c:v>
                </c:pt>
                <c:pt idx="17288">
                  <c:v>45384.556614027781</c:v>
                </c:pt>
                <c:pt idx="17289">
                  <c:v>45384.62528414352</c:v>
                </c:pt>
                <c:pt idx="17290">
                  <c:v>45384.693954317132</c:v>
                </c:pt>
                <c:pt idx="17291">
                  <c:v>45384.762624270836</c:v>
                </c:pt>
                <c:pt idx="17292">
                  <c:v>45384.83129465278</c:v>
                </c:pt>
                <c:pt idx="17293">
                  <c:v>45384.899965486111</c:v>
                </c:pt>
                <c:pt idx="17294">
                  <c:v>45384.968635914352</c:v>
                </c:pt>
                <c:pt idx="17295">
                  <c:v>45385.037306238424</c:v>
                </c:pt>
                <c:pt idx="17296">
                  <c:v>45385.10597621528</c:v>
                </c:pt>
                <c:pt idx="17297">
                  <c:v>45385.174646319443</c:v>
                </c:pt>
                <c:pt idx="17298">
                  <c:v>45385.243316979169</c:v>
                </c:pt>
                <c:pt idx="17299">
                  <c:v>45385.311987939815</c:v>
                </c:pt>
                <c:pt idx="17300">
                  <c:v>45385.380659201386</c:v>
                </c:pt>
                <c:pt idx="17301">
                  <c:v>45385.449329849536</c:v>
                </c:pt>
                <c:pt idx="17302">
                  <c:v>45385.51800009259</c:v>
                </c:pt>
                <c:pt idx="17303">
                  <c:v>45385.586670208337</c:v>
                </c:pt>
                <c:pt idx="17304">
                  <c:v>45385.655340277779</c:v>
                </c:pt>
                <c:pt idx="17305">
                  <c:v>45385.724010393518</c:v>
                </c:pt>
                <c:pt idx="17306">
                  <c:v>45385.79268017361</c:v>
                </c:pt>
                <c:pt idx="17307">
                  <c:v>45385.861350752311</c:v>
                </c:pt>
                <c:pt idx="17308">
                  <c:v>45385.930021284723</c:v>
                </c:pt>
                <c:pt idx="17309">
                  <c:v>45385.998691643515</c:v>
                </c:pt>
                <c:pt idx="17310">
                  <c:v>45386.067361875001</c:v>
                </c:pt>
                <c:pt idx="17311">
                  <c:v>45386.136031493057</c:v>
                </c:pt>
                <c:pt idx="17312">
                  <c:v>45386.204701643517</c:v>
                </c:pt>
                <c:pt idx="17313">
                  <c:v>45386.273372291667</c:v>
                </c:pt>
                <c:pt idx="17314">
                  <c:v>45386.342043460645</c:v>
                </c:pt>
                <c:pt idx="17315">
                  <c:v>45386.410714293983</c:v>
                </c:pt>
                <c:pt idx="17316">
                  <c:v>45386.479384618055</c:v>
                </c:pt>
                <c:pt idx="17317">
                  <c:v>45386.548054606479</c:v>
                </c:pt>
                <c:pt idx="17318">
                  <c:v>45386.61672445602</c:v>
                </c:pt>
                <c:pt idx="17319">
                  <c:v>45386.685394375003</c:v>
                </c:pt>
                <c:pt idx="17320">
                  <c:v>45386.754064120367</c:v>
                </c:pt>
                <c:pt idx="17321">
                  <c:v>45386.822734108799</c:v>
                </c:pt>
                <c:pt idx="17322">
                  <c:v>45386.891404710645</c:v>
                </c:pt>
                <c:pt idx="17323">
                  <c:v>45386.960074918985</c:v>
                </c:pt>
                <c:pt idx="17324">
                  <c:v>45387.028745000003</c:v>
                </c:pt>
                <c:pt idx="17325">
                  <c:v>45387.09741480324</c:v>
                </c:pt>
                <c:pt idx="17326">
                  <c:v>45387.166084525466</c:v>
                </c:pt>
                <c:pt idx="17327">
                  <c:v>45387.234754826386</c:v>
                </c:pt>
                <c:pt idx="17328">
                  <c:v>45387.303425405094</c:v>
                </c:pt>
                <c:pt idx="17329">
                  <c:v>45387.372096412037</c:v>
                </c:pt>
                <c:pt idx="17330">
                  <c:v>45387.440766817126</c:v>
                </c:pt>
                <c:pt idx="17331">
                  <c:v>45387.509436828703</c:v>
                </c:pt>
                <c:pt idx="17332">
                  <c:v>45387.578106678244</c:v>
                </c:pt>
                <c:pt idx="17333">
                  <c:v>45387.64677644676</c:v>
                </c:pt>
                <c:pt idx="17334">
                  <c:v>45387.715446284725</c:v>
                </c:pt>
                <c:pt idx="17335">
                  <c:v>45387.784115787035</c:v>
                </c:pt>
                <c:pt idx="17336">
                  <c:v>45387.85278601852</c:v>
                </c:pt>
                <c:pt idx="17337">
                  <c:v>45387.921456342592</c:v>
                </c:pt>
                <c:pt idx="17338">
                  <c:v>45387.990126400466</c:v>
                </c:pt>
                <c:pt idx="17339">
                  <c:v>45388.058796377314</c:v>
                </c:pt>
                <c:pt idx="17340">
                  <c:v>45388.127465775462</c:v>
                </c:pt>
                <c:pt idx="17341">
                  <c:v>45388.196135636572</c:v>
                </c:pt>
                <c:pt idx="17342">
                  <c:v>45388.264806018517</c:v>
                </c:pt>
                <c:pt idx="17343">
                  <c:v>45388.333476863423</c:v>
                </c:pt>
                <c:pt idx="17344">
                  <c:v>45388.402147581015</c:v>
                </c:pt>
                <c:pt idx="17345">
                  <c:v>45388.470817719906</c:v>
                </c:pt>
                <c:pt idx="17346">
                  <c:v>45388.539487476854</c:v>
                </c:pt>
                <c:pt idx="17347">
                  <c:v>45388.608157106479</c:v>
                </c:pt>
                <c:pt idx="17348">
                  <c:v>45388.676826782408</c:v>
                </c:pt>
                <c:pt idx="17349">
                  <c:v>45388.745496354168</c:v>
                </c:pt>
                <c:pt idx="17350">
                  <c:v>45388.814165949072</c:v>
                </c:pt>
                <c:pt idx="17351">
                  <c:v>45388.882836273151</c:v>
                </c:pt>
                <c:pt idx="17352">
                  <c:v>45388.951506296296</c:v>
                </c:pt>
                <c:pt idx="17353">
                  <c:v>45389.020176157406</c:v>
                </c:pt>
                <c:pt idx="17354">
                  <c:v>45389.088845810184</c:v>
                </c:pt>
                <c:pt idx="17355">
                  <c:v>45389.157515150466</c:v>
                </c:pt>
                <c:pt idx="17356">
                  <c:v>45389.226185092593</c:v>
                </c:pt>
                <c:pt idx="17357">
                  <c:v>45389.294855335647</c:v>
                </c:pt>
                <c:pt idx="17358">
                  <c:v>45389.36352608796</c:v>
                </c:pt>
                <c:pt idx="17359">
                  <c:v>45389.432196273148</c:v>
                </c:pt>
                <c:pt idx="17360">
                  <c:v>45389.50086605324</c:v>
                </c:pt>
                <c:pt idx="17361">
                  <c:v>45389.569535625</c:v>
                </c:pt>
                <c:pt idx="17362">
                  <c:v>45389.638205104166</c:v>
                </c:pt>
                <c:pt idx="17363">
                  <c:v>45389.706874664349</c:v>
                </c:pt>
                <c:pt idx="17364">
                  <c:v>45389.775543912037</c:v>
                </c:pt>
                <c:pt idx="17365">
                  <c:v>45389.844213796299</c:v>
                </c:pt>
                <c:pt idx="17366">
                  <c:v>45389.912883912039</c:v>
                </c:pt>
                <c:pt idx="17367">
                  <c:v>45389.981553668978</c:v>
                </c:pt>
                <c:pt idx="17368">
                  <c:v>45390.050223379629</c:v>
                </c:pt>
                <c:pt idx="17369">
                  <c:v>45390.11889258102</c:v>
                </c:pt>
                <c:pt idx="17370">
                  <c:v>45390.187562141204</c:v>
                </c:pt>
                <c:pt idx="17371">
                  <c:v>45390.256232245367</c:v>
                </c:pt>
                <c:pt idx="17372">
                  <c:v>45390.324902731481</c:v>
                </c:pt>
                <c:pt idx="17373">
                  <c:v>45390.393573287038</c:v>
                </c:pt>
                <c:pt idx="17374">
                  <c:v>45390.462243240741</c:v>
                </c:pt>
                <c:pt idx="17375">
                  <c:v>45390.53091277778</c:v>
                </c:pt>
                <c:pt idx="17376">
                  <c:v>45390.599582199073</c:v>
                </c:pt>
                <c:pt idx="17377">
                  <c:v>45390.668251643518</c:v>
                </c:pt>
                <c:pt idx="17378">
                  <c:v>45390.736921041665</c:v>
                </c:pt>
                <c:pt idx="17379">
                  <c:v>45390.805590266202</c:v>
                </c:pt>
                <c:pt idx="17380">
                  <c:v>45390.874260300923</c:v>
                </c:pt>
                <c:pt idx="17381">
                  <c:v>45390.942930127312</c:v>
                </c:pt>
                <c:pt idx="17382">
                  <c:v>45391.011599803242</c:v>
                </c:pt>
                <c:pt idx="17383">
                  <c:v>45391.080269282407</c:v>
                </c:pt>
                <c:pt idx="17384">
                  <c:v>45391.148938287035</c:v>
                </c:pt>
                <c:pt idx="17385">
                  <c:v>45391.217607881947</c:v>
                </c:pt>
                <c:pt idx="17386">
                  <c:v>45391.286277858795</c:v>
                </c:pt>
                <c:pt idx="17387">
                  <c:v>45391.354948379631</c:v>
                </c:pt>
                <c:pt idx="17388">
                  <c:v>45391.423618379631</c:v>
                </c:pt>
                <c:pt idx="17389">
                  <c:v>45391.492287962959</c:v>
                </c:pt>
                <c:pt idx="17390">
                  <c:v>45391.560957268521</c:v>
                </c:pt>
                <c:pt idx="17391">
                  <c:v>45391.629626481481</c:v>
                </c:pt>
                <c:pt idx="17392">
                  <c:v>45391.698296423609</c:v>
                </c:pt>
                <c:pt idx="17393">
                  <c:v>45391.766969062497</c:v>
                </c:pt>
                <c:pt idx="17394">
                  <c:v>45391.8356421875</c:v>
                </c:pt>
                <c:pt idx="17395">
                  <c:v>45391.904315694446</c:v>
                </c:pt>
                <c:pt idx="17396">
                  <c:v>45391.972988807873</c:v>
                </c:pt>
                <c:pt idx="17397">
                  <c:v>45392.041661840274</c:v>
                </c:pt>
                <c:pt idx="17398">
                  <c:v>45392.110334467594</c:v>
                </c:pt>
                <c:pt idx="17399">
                  <c:v>45392.179007314815</c:v>
                </c:pt>
                <c:pt idx="17400">
                  <c:v>45392.247680706016</c:v>
                </c:pt>
                <c:pt idx="17401">
                  <c:v>45392.316354432871</c:v>
                </c:pt>
                <c:pt idx="17402">
                  <c:v>45392.385028368059</c:v>
                </c:pt>
                <c:pt idx="17403">
                  <c:v>45392.453701712962</c:v>
                </c:pt>
                <c:pt idx="17404">
                  <c:v>45392.522374641201</c:v>
                </c:pt>
                <c:pt idx="17405">
                  <c:v>45392.591047453701</c:v>
                </c:pt>
                <c:pt idx="17406">
                  <c:v>45392.659720231481</c:v>
                </c:pt>
                <c:pt idx="17407">
                  <c:v>45392.728393032405</c:v>
                </c:pt>
                <c:pt idx="17408">
                  <c:v>45392.79706553241</c:v>
                </c:pt>
                <c:pt idx="17409">
                  <c:v>45392.865738842593</c:v>
                </c:pt>
                <c:pt idx="17410">
                  <c:v>45392.934412071758</c:v>
                </c:pt>
                <c:pt idx="17411">
                  <c:v>45393.003085115743</c:v>
                </c:pt>
                <c:pt idx="17412">
                  <c:v>45393.071758032405</c:v>
                </c:pt>
                <c:pt idx="17413">
                  <c:v>45393.140430347223</c:v>
                </c:pt>
                <c:pt idx="17414">
                  <c:v>45393.209103229165</c:v>
                </c:pt>
                <c:pt idx="17415">
                  <c:v>45393.2777765625</c:v>
                </c:pt>
                <c:pt idx="17416">
                  <c:v>45393.346450439814</c:v>
                </c:pt>
                <c:pt idx="17417">
                  <c:v>45393.41512391204</c:v>
                </c:pt>
                <c:pt idx="17418">
                  <c:v>45393.483796909721</c:v>
                </c:pt>
                <c:pt idx="17419">
                  <c:v>45393.552469571761</c:v>
                </c:pt>
                <c:pt idx="17420">
                  <c:v>45393.621142129632</c:v>
                </c:pt>
                <c:pt idx="17421">
                  <c:v>45393.6898147338</c:v>
                </c:pt>
                <c:pt idx="17422">
                  <c:v>45393.758487164348</c:v>
                </c:pt>
                <c:pt idx="17423">
                  <c:v>45393.827159918983</c:v>
                </c:pt>
                <c:pt idx="17424">
                  <c:v>45393.895833206021</c:v>
                </c:pt>
                <c:pt idx="17425">
                  <c:v>45393.964506099539</c:v>
                </c:pt>
                <c:pt idx="17426">
                  <c:v>45394.033178865742</c:v>
                </c:pt>
                <c:pt idx="17427">
                  <c:v>45394.101851319443</c:v>
                </c:pt>
                <c:pt idx="17428">
                  <c:v>45394.170523807872</c:v>
                </c:pt>
                <c:pt idx="17429">
                  <c:v>45394.239196875002</c:v>
                </c:pt>
                <c:pt idx="17430">
                  <c:v>45394.307870208337</c:v>
                </c:pt>
                <c:pt idx="17431">
                  <c:v>45394.376543900464</c:v>
                </c:pt>
                <c:pt idx="17432">
                  <c:v>45394.445217002314</c:v>
                </c:pt>
                <c:pt idx="17433">
                  <c:v>45394.513889699076</c:v>
                </c:pt>
                <c:pt idx="17434">
                  <c:v>45394.582562268515</c:v>
                </c:pt>
                <c:pt idx="17435">
                  <c:v>45394.651234756944</c:v>
                </c:pt>
                <c:pt idx="17436">
                  <c:v>45394.719907303239</c:v>
                </c:pt>
                <c:pt idx="17437">
                  <c:v>45394.788579513886</c:v>
                </c:pt>
                <c:pt idx="17438">
                  <c:v>45394.857252488429</c:v>
                </c:pt>
                <c:pt idx="17439">
                  <c:v>45394.92592548611</c:v>
                </c:pt>
                <c:pt idx="17440">
                  <c:v>45394.994598263889</c:v>
                </c:pt>
                <c:pt idx="17441">
                  <c:v>45395.063270949075</c:v>
                </c:pt>
                <c:pt idx="17442">
                  <c:v>45395.131943020831</c:v>
                </c:pt>
                <c:pt idx="17443">
                  <c:v>45395.200615590278</c:v>
                </c:pt>
                <c:pt idx="17444">
                  <c:v>45395.269288680553</c:v>
                </c:pt>
                <c:pt idx="17445">
                  <c:v>45395.337962268517</c:v>
                </c:pt>
                <c:pt idx="17446">
                  <c:v>45395.406635613428</c:v>
                </c:pt>
                <c:pt idx="17447">
                  <c:v>45395.475308414352</c:v>
                </c:pt>
                <c:pt idx="17448">
                  <c:v>45395.543980856484</c:v>
                </c:pt>
                <c:pt idx="17449">
                  <c:v>45395.612653159726</c:v>
                </c:pt>
                <c:pt idx="17450">
                  <c:v>45395.681325520833</c:v>
                </c:pt>
                <c:pt idx="17451">
                  <c:v>45395.749997754632</c:v>
                </c:pt>
                <c:pt idx="17452">
                  <c:v>45395.818670104163</c:v>
                </c:pt>
                <c:pt idx="17453">
                  <c:v>45395.887343136572</c:v>
                </c:pt>
                <c:pt idx="17454">
                  <c:v>45395.956015821757</c:v>
                </c:pt>
                <c:pt idx="17455">
                  <c:v>45396.024688356483</c:v>
                </c:pt>
                <c:pt idx="17456">
                  <c:v>45396.093360648149</c:v>
                </c:pt>
                <c:pt idx="17457">
                  <c:v>45396.162032743057</c:v>
                </c:pt>
                <c:pt idx="17458">
                  <c:v>45396.230705439812</c:v>
                </c:pt>
                <c:pt idx="17459">
                  <c:v>45396.299378402779</c:v>
                </c:pt>
                <c:pt idx="17460">
                  <c:v>45396.368051851852</c:v>
                </c:pt>
                <c:pt idx="17461">
                  <c:v>45396.436724699073</c:v>
                </c:pt>
                <c:pt idx="17462">
                  <c:v>45396.50539716435</c:v>
                </c:pt>
                <c:pt idx="17463">
                  <c:v>45396.574069444447</c:v>
                </c:pt>
                <c:pt idx="17464">
                  <c:v>45396.642741631942</c:v>
                </c:pt>
                <c:pt idx="17465">
                  <c:v>45396.711413888886</c:v>
                </c:pt>
                <c:pt idx="17466">
                  <c:v>45396.780085833336</c:v>
                </c:pt>
                <c:pt idx="17467">
                  <c:v>45396.848758460648</c:v>
                </c:pt>
                <c:pt idx="17468">
                  <c:v>45396.917431226851</c:v>
                </c:pt>
                <c:pt idx="17469">
                  <c:v>45396.986103703704</c:v>
                </c:pt>
                <c:pt idx="17470">
                  <c:v>45397.054776111108</c:v>
                </c:pt>
                <c:pt idx="17471">
                  <c:v>45397.123447962964</c:v>
                </c:pt>
                <c:pt idx="17472">
                  <c:v>45397.192120243053</c:v>
                </c:pt>
                <c:pt idx="17473">
                  <c:v>45397.260793043984</c:v>
                </c:pt>
                <c:pt idx="17474">
                  <c:v>45397.329466284726</c:v>
                </c:pt>
                <c:pt idx="17475">
                  <c:v>45397.39813947917</c:v>
                </c:pt>
                <c:pt idx="17476">
                  <c:v>45397.46681208333</c:v>
                </c:pt>
                <c:pt idx="17477">
                  <c:v>45397.535484293985</c:v>
                </c:pt>
                <c:pt idx="17478">
                  <c:v>45397.604156377318</c:v>
                </c:pt>
                <c:pt idx="17479">
                  <c:v>45397.672828495372</c:v>
                </c:pt>
                <c:pt idx="17480">
                  <c:v>45397.741500543983</c:v>
                </c:pt>
                <c:pt idx="17481">
                  <c:v>45397.810172500001</c:v>
                </c:pt>
                <c:pt idx="17482">
                  <c:v>45397.878845254629</c:v>
                </c:pt>
                <c:pt idx="17483">
                  <c:v>45397.947517731482</c:v>
                </c:pt>
                <c:pt idx="17484">
                  <c:v>45398.016190057868</c:v>
                </c:pt>
                <c:pt idx="17485">
                  <c:v>45398.084862187497</c:v>
                </c:pt>
                <c:pt idx="17486">
                  <c:v>45398.153533912038</c:v>
                </c:pt>
                <c:pt idx="17487">
                  <c:v>45398.222206226848</c:v>
                </c:pt>
                <c:pt idx="17488">
                  <c:v>45398.290878888889</c:v>
                </c:pt>
                <c:pt idx="17489">
                  <c:v>45398.359552094909</c:v>
                </c:pt>
                <c:pt idx="17490">
                  <c:v>45398.428224733798</c:v>
                </c:pt>
                <c:pt idx="17491">
                  <c:v>45398.49689696759</c:v>
                </c:pt>
                <c:pt idx="17492">
                  <c:v>45398.565568958336</c:v>
                </c:pt>
                <c:pt idx="17493">
                  <c:v>45398.634240856481</c:v>
                </c:pt>
                <c:pt idx="17494">
                  <c:v>45398.702912824076</c:v>
                </c:pt>
                <c:pt idx="17495">
                  <c:v>45398.771584525464</c:v>
                </c:pt>
                <c:pt idx="17496">
                  <c:v>45398.840256793985</c:v>
                </c:pt>
                <c:pt idx="17497">
                  <c:v>45398.908929351855</c:v>
                </c:pt>
                <c:pt idx="17498">
                  <c:v>45398.977601539351</c:v>
                </c:pt>
                <c:pt idx="17499">
                  <c:v>45399.046273668981</c:v>
                </c:pt>
                <c:pt idx="17500">
                  <c:v>45399.114945335648</c:v>
                </c:pt>
                <c:pt idx="17501">
                  <c:v>45399.183617291666</c:v>
                </c:pt>
                <c:pt idx="17502">
                  <c:v>45399.25228980324</c:v>
                </c:pt>
                <c:pt idx="17503">
                  <c:v>45399.320962662037</c:v>
                </c:pt>
                <c:pt idx="17504">
                  <c:v>45399.389635671294</c:v>
                </c:pt>
                <c:pt idx="17505">
                  <c:v>45399.458308078705</c:v>
                </c:pt>
                <c:pt idx="17506">
                  <c:v>45399.526980069444</c:v>
                </c:pt>
                <c:pt idx="17507">
                  <c:v>45399.595651932868</c:v>
                </c:pt>
                <c:pt idx="17508">
                  <c:v>45399.664323807869</c:v>
                </c:pt>
                <c:pt idx="17509">
                  <c:v>45399.732995671293</c:v>
                </c:pt>
                <c:pt idx="17510">
                  <c:v>45399.801667280095</c:v>
                </c:pt>
                <c:pt idx="17511">
                  <c:v>45399.870339710651</c:v>
                </c:pt>
                <c:pt idx="17512">
                  <c:v>45399.93901199074</c:v>
                </c:pt>
                <c:pt idx="17513">
                  <c:v>45400.00768412037</c:v>
                </c:pt>
                <c:pt idx="17514">
                  <c:v>45400.076356076388</c:v>
                </c:pt>
                <c:pt idx="17515">
                  <c:v>45400.145027488426</c:v>
                </c:pt>
                <c:pt idx="17516">
                  <c:v>45400.213699479165</c:v>
                </c:pt>
                <c:pt idx="17517">
                  <c:v>45400.282371886577</c:v>
                </c:pt>
                <c:pt idx="17518">
                  <c:v>45400.351044849536</c:v>
                </c:pt>
                <c:pt idx="17519">
                  <c:v>45400.419717337965</c:v>
                </c:pt>
                <c:pt idx="17520">
                  <c:v>45400.488389375001</c:v>
                </c:pt>
                <c:pt idx="17521">
                  <c:v>45400.557061122687</c:v>
                </c:pt>
                <c:pt idx="17522">
                  <c:v>45400.625732754626</c:v>
                </c:pt>
                <c:pt idx="17523">
                  <c:v>45400.694404456015</c:v>
                </c:pt>
                <c:pt idx="17524">
                  <c:v>45400.763075937502</c:v>
                </c:pt>
                <c:pt idx="17525">
                  <c:v>45400.831747835648</c:v>
                </c:pt>
                <c:pt idx="17526">
                  <c:v>45400.900420196762</c:v>
                </c:pt>
                <c:pt idx="17527">
                  <c:v>45400.96909215278</c:v>
                </c:pt>
                <c:pt idx="17528">
                  <c:v>45401.037764004628</c:v>
                </c:pt>
                <c:pt idx="17529">
                  <c:v>45401.10643550926</c:v>
                </c:pt>
                <c:pt idx="17530">
                  <c:v>45401.175107141207</c:v>
                </c:pt>
                <c:pt idx="17531">
                  <c:v>45401.243779340279</c:v>
                </c:pt>
                <c:pt idx="17532">
                  <c:v>45401.312451817132</c:v>
                </c:pt>
                <c:pt idx="17533">
                  <c:v>45401.38112460648</c:v>
                </c:pt>
                <c:pt idx="17534">
                  <c:v>45401.449796793982</c:v>
                </c:pt>
                <c:pt idx="17535">
                  <c:v>45401.518468564813</c:v>
                </c:pt>
                <c:pt idx="17536">
                  <c:v>45401.587140219905</c:v>
                </c:pt>
                <c:pt idx="17537">
                  <c:v>45401.655811828707</c:v>
                </c:pt>
                <c:pt idx="17538">
                  <c:v>45401.724483460646</c:v>
                </c:pt>
                <c:pt idx="17539">
                  <c:v>45401.793154780091</c:v>
                </c:pt>
                <c:pt idx="17540">
                  <c:v>45401.861826886576</c:v>
                </c:pt>
                <c:pt idx="17541">
                  <c:v>45401.930498958332</c:v>
                </c:pt>
                <c:pt idx="17542">
                  <c:v>45401.999170856485</c:v>
                </c:pt>
                <c:pt idx="17543">
                  <c:v>45402.067842627315</c:v>
                </c:pt>
                <c:pt idx="17544">
                  <c:v>45402.136513784724</c:v>
                </c:pt>
                <c:pt idx="17545">
                  <c:v>45402.205185474537</c:v>
                </c:pt>
                <c:pt idx="17546">
                  <c:v>45402.273857650463</c:v>
                </c:pt>
                <c:pt idx="17547">
                  <c:v>45402.34253037037</c:v>
                </c:pt>
                <c:pt idx="17548">
                  <c:v>45402.411202743053</c:v>
                </c:pt>
                <c:pt idx="17549">
                  <c:v>45402.479874606484</c:v>
                </c:pt>
                <c:pt idx="17550">
                  <c:v>45402.548546134261</c:v>
                </c:pt>
                <c:pt idx="17551">
                  <c:v>45402.617217534724</c:v>
                </c:pt>
                <c:pt idx="17552">
                  <c:v>45402.685888981483</c:v>
                </c:pt>
                <c:pt idx="17553">
                  <c:v>45402.754560277775</c:v>
                </c:pt>
                <c:pt idx="17554">
                  <c:v>45402.823231817129</c:v>
                </c:pt>
                <c:pt idx="17555">
                  <c:v>45402.891903958334</c:v>
                </c:pt>
                <c:pt idx="17556">
                  <c:v>45402.96057570602</c:v>
                </c:pt>
                <c:pt idx="17557">
                  <c:v>45403.02924733796</c:v>
                </c:pt>
                <c:pt idx="17558">
                  <c:v>45403.097918680556</c:v>
                </c:pt>
                <c:pt idx="17559">
                  <c:v>45403.166589953704</c:v>
                </c:pt>
                <c:pt idx="17560">
                  <c:v>45403.235261805552</c:v>
                </c:pt>
                <c:pt idx="17561">
                  <c:v>45403.303933935182</c:v>
                </c:pt>
                <c:pt idx="17562">
                  <c:v>45403.372606493052</c:v>
                </c:pt>
                <c:pt idx="17563">
                  <c:v>45403.441278449071</c:v>
                </c:pt>
                <c:pt idx="17564">
                  <c:v>45403.50995</c:v>
                </c:pt>
                <c:pt idx="17565">
                  <c:v>45403.578621412038</c:v>
                </c:pt>
                <c:pt idx="17566">
                  <c:v>45403.647292731483</c:v>
                </c:pt>
                <c:pt idx="17567">
                  <c:v>45403.715964120369</c:v>
                </c:pt>
                <c:pt idx="17568">
                  <c:v>45403.784635173608</c:v>
                </c:pt>
                <c:pt idx="17569">
                  <c:v>45403.853306956022</c:v>
                </c:pt>
                <c:pt idx="17570">
                  <c:v>45403.921978819446</c:v>
                </c:pt>
                <c:pt idx="17571">
                  <c:v>45403.990650439817</c:v>
                </c:pt>
                <c:pt idx="17572">
                  <c:v>45404.059321967594</c:v>
                </c:pt>
                <c:pt idx="17573">
                  <c:v>45404.127992916663</c:v>
                </c:pt>
                <c:pt idx="17574">
                  <c:v>45404.196664328701</c:v>
                </c:pt>
                <c:pt idx="17575">
                  <c:v>45404.265336273151</c:v>
                </c:pt>
                <c:pt idx="17576">
                  <c:v>45404.334008680555</c:v>
                </c:pt>
                <c:pt idx="17577">
                  <c:v>45404.402680937499</c:v>
                </c:pt>
                <c:pt idx="17578">
                  <c:v>45404.471352638888</c:v>
                </c:pt>
                <c:pt idx="17579">
                  <c:v>45404.540023958332</c:v>
                </c:pt>
                <c:pt idx="17580">
                  <c:v>45404.608695138886</c:v>
                </c:pt>
                <c:pt idx="17581">
                  <c:v>45404.677366365744</c:v>
                </c:pt>
                <c:pt idx="17582">
                  <c:v>45404.746037500001</c:v>
                </c:pt>
                <c:pt idx="17583">
                  <c:v>45404.81470865741</c:v>
                </c:pt>
                <c:pt idx="17584">
                  <c:v>45404.883380543979</c:v>
                </c:pt>
                <c:pt idx="17585">
                  <c:v>45404.952052118053</c:v>
                </c:pt>
                <c:pt idx="17586">
                  <c:v>45405.020723553243</c:v>
                </c:pt>
                <c:pt idx="17587">
                  <c:v>45405.089394756942</c:v>
                </c:pt>
                <c:pt idx="17588">
                  <c:v>45405.158065659722</c:v>
                </c:pt>
                <c:pt idx="17589">
                  <c:v>45405.226737164354</c:v>
                </c:pt>
                <c:pt idx="17590">
                  <c:v>45405.295408969905</c:v>
                </c:pt>
                <c:pt idx="17591">
                  <c:v>45405.364081284722</c:v>
                </c:pt>
                <c:pt idx="17592">
                  <c:v>45405.432753032408</c:v>
                </c:pt>
                <c:pt idx="17593">
                  <c:v>45405.501424374997</c:v>
                </c:pt>
                <c:pt idx="17594">
                  <c:v>45405.570095509262</c:v>
                </c:pt>
                <c:pt idx="17595">
                  <c:v>45405.638766562501</c:v>
                </c:pt>
                <c:pt idx="17596">
                  <c:v>45405.707437673613</c:v>
                </c:pt>
                <c:pt idx="17597">
                  <c:v>45405.776108495367</c:v>
                </c:pt>
                <c:pt idx="17598">
                  <c:v>45405.844779953703</c:v>
                </c:pt>
                <c:pt idx="17599">
                  <c:v>45405.91345162037</c:v>
                </c:pt>
                <c:pt idx="17600">
                  <c:v>45405.982122951391</c:v>
                </c:pt>
                <c:pt idx="17601">
                  <c:v>45406.050794224539</c:v>
                </c:pt>
                <c:pt idx="17602">
                  <c:v>45406.119465000003</c:v>
                </c:pt>
                <c:pt idx="17603">
                  <c:v>45406.188136122684</c:v>
                </c:pt>
                <c:pt idx="17604">
                  <c:v>45406.256807789352</c:v>
                </c:pt>
                <c:pt idx="17605">
                  <c:v>45406.325479861109</c:v>
                </c:pt>
                <c:pt idx="17606">
                  <c:v>45406.39415197917</c:v>
                </c:pt>
                <c:pt idx="17607">
                  <c:v>45406.462823495371</c:v>
                </c:pt>
                <c:pt idx="17608">
                  <c:v>45406.531494606483</c:v>
                </c:pt>
                <c:pt idx="17609">
                  <c:v>45406.60016559028</c:v>
                </c:pt>
                <c:pt idx="17610">
                  <c:v>45406.668836608798</c:v>
                </c:pt>
                <c:pt idx="17611">
                  <c:v>45406.73750758102</c:v>
                </c:pt>
                <c:pt idx="17612">
                  <c:v>45406.806178379629</c:v>
                </c:pt>
                <c:pt idx="17613">
                  <c:v>45406.874849976855</c:v>
                </c:pt>
                <c:pt idx="17614">
                  <c:v>45406.943521377318</c:v>
                </c:pt>
                <c:pt idx="17615">
                  <c:v>45407.012192627313</c:v>
                </c:pt>
                <c:pt idx="17616">
                  <c:v>45407.080863692128</c:v>
                </c:pt>
                <c:pt idx="17617">
                  <c:v>45407.149534270837</c:v>
                </c:pt>
                <c:pt idx="17618">
                  <c:v>45407.218205439814</c:v>
                </c:pt>
                <c:pt idx="17619">
                  <c:v>45407.286876990744</c:v>
                </c:pt>
                <c:pt idx="17620">
                  <c:v>45407.355549085645</c:v>
                </c:pt>
                <c:pt idx="17621">
                  <c:v>45407.424220659719</c:v>
                </c:pt>
                <c:pt idx="17622">
                  <c:v>45407.492891817128</c:v>
                </c:pt>
                <c:pt idx="17623">
                  <c:v>45407.561562708332</c:v>
                </c:pt>
                <c:pt idx="17624">
                  <c:v>45407.630233495373</c:v>
                </c:pt>
                <c:pt idx="17625">
                  <c:v>45407.698904351855</c:v>
                </c:pt>
                <c:pt idx="17626">
                  <c:v>45407.767574953701</c:v>
                </c:pt>
                <c:pt idx="17627">
                  <c:v>45407.836246076389</c:v>
                </c:pt>
                <c:pt idx="17628">
                  <c:v>45407.904917557869</c:v>
                </c:pt>
                <c:pt idx="17629">
                  <c:v>45407.973588645837</c:v>
                </c:pt>
                <c:pt idx="17630">
                  <c:v>45408.042259664355</c:v>
                </c:pt>
                <c:pt idx="17631">
                  <c:v>45408.110930266201</c:v>
                </c:pt>
                <c:pt idx="17632">
                  <c:v>45408.179601099539</c:v>
                </c:pt>
                <c:pt idx="17633">
                  <c:v>45408.248272476849</c:v>
                </c:pt>
                <c:pt idx="17634">
                  <c:v>45408.316944178237</c:v>
                </c:pt>
                <c:pt idx="17635">
                  <c:v>45408.385616111111</c:v>
                </c:pt>
                <c:pt idx="17636">
                  <c:v>45408.454287442131</c:v>
                </c:pt>
                <c:pt idx="17637">
                  <c:v>45408.522958344911</c:v>
                </c:pt>
                <c:pt idx="17638">
                  <c:v>45408.591629143521</c:v>
                </c:pt>
                <c:pt idx="17639">
                  <c:v>45408.660299907409</c:v>
                </c:pt>
                <c:pt idx="17640">
                  <c:v>45408.728970694443</c:v>
                </c:pt>
                <c:pt idx="17641">
                  <c:v>45408.797641180558</c:v>
                </c:pt>
                <c:pt idx="17642">
                  <c:v>45408.866312488426</c:v>
                </c:pt>
                <c:pt idx="17643">
                  <c:v>45408.934983703701</c:v>
                </c:pt>
                <c:pt idx="17644">
                  <c:v>45409.003654745371</c:v>
                </c:pt>
                <c:pt idx="17645">
                  <c:v>45409.072325648151</c:v>
                </c:pt>
                <c:pt idx="17646">
                  <c:v>45409.140995960646</c:v>
                </c:pt>
                <c:pt idx="17647">
                  <c:v>45409.209666828705</c:v>
                </c:pt>
                <c:pt idx="17648">
                  <c:v>45409.278338148149</c:v>
                </c:pt>
                <c:pt idx="17649">
                  <c:v>45409.347010034726</c:v>
                </c:pt>
                <c:pt idx="17650">
                  <c:v>45409.415681493054</c:v>
                </c:pt>
                <c:pt idx="17651">
                  <c:v>45409.484352476851</c:v>
                </c:pt>
                <c:pt idx="17652">
                  <c:v>45409.553023148146</c:v>
                </c:pt>
                <c:pt idx="17653">
                  <c:v>45409.621693703702</c:v>
                </c:pt>
                <c:pt idx="17654">
                  <c:v>45409.690364305556</c:v>
                </c:pt>
                <c:pt idx="17655">
                  <c:v>45409.759034722221</c:v>
                </c:pt>
                <c:pt idx="17656">
                  <c:v>45409.827705474534</c:v>
                </c:pt>
                <c:pt idx="17657">
                  <c:v>45409.896376759258</c:v>
                </c:pt>
                <c:pt idx="17658">
                  <c:v>45409.965047662037</c:v>
                </c:pt>
                <c:pt idx="17659">
                  <c:v>45410.033718425926</c:v>
                </c:pt>
                <c:pt idx="17660">
                  <c:v>45410.102388888889</c:v>
                </c:pt>
                <c:pt idx="17661">
                  <c:v>45410.171059386572</c:v>
                </c:pt>
                <c:pt idx="17662">
                  <c:v>45410.239730451387</c:v>
                </c:pt>
                <c:pt idx="17663">
                  <c:v>45410.308401782408</c:v>
                </c:pt>
                <c:pt idx="17664">
                  <c:v>45410.377073495372</c:v>
                </c:pt>
                <c:pt idx="17665">
                  <c:v>45410.445744606484</c:v>
                </c:pt>
                <c:pt idx="17666">
                  <c:v>45410.514415300924</c:v>
                </c:pt>
                <c:pt idx="17667">
                  <c:v>45410.583085879633</c:v>
                </c:pt>
                <c:pt idx="17668">
                  <c:v>45410.651756377316</c:v>
                </c:pt>
                <c:pt idx="17669">
                  <c:v>45410.720426932872</c:v>
                </c:pt>
                <c:pt idx="17670">
                  <c:v>45410.789097152781</c:v>
                </c:pt>
                <c:pt idx="17671">
                  <c:v>45410.857768136571</c:v>
                </c:pt>
                <c:pt idx="17672">
                  <c:v>45410.926439143521</c:v>
                </c:pt>
                <c:pt idx="17673">
                  <c:v>45410.995109930554</c:v>
                </c:pt>
                <c:pt idx="17674">
                  <c:v>45411.063780636578</c:v>
                </c:pt>
                <c:pt idx="17675">
                  <c:v>45411.132450717596</c:v>
                </c:pt>
                <c:pt idx="17676">
                  <c:v>45411.201121307873</c:v>
                </c:pt>
                <c:pt idx="17677">
                  <c:v>45411.269792407409</c:v>
                </c:pt>
                <c:pt idx="17678">
                  <c:v>45411.338464016204</c:v>
                </c:pt>
                <c:pt idx="17679">
                  <c:v>45411.407135381945</c:v>
                </c:pt>
                <c:pt idx="17680">
                  <c:v>45411.475806203707</c:v>
                </c:pt>
                <c:pt idx="17681">
                  <c:v>45411.75048761574</c:v>
                </c:pt>
                <c:pt idx="17682">
                  <c:v>45411.819157986109</c:v>
                </c:pt>
                <c:pt idx="17683">
                  <c:v>45411.887829050924</c:v>
                </c:pt>
                <c:pt idx="17684">
                  <c:v>45411.956499756947</c:v>
                </c:pt>
                <c:pt idx="17685">
                  <c:v>45412.025170312503</c:v>
                </c:pt>
                <c:pt idx="17686">
                  <c:v>45412.093840636575</c:v>
                </c:pt>
                <c:pt idx="17687">
                  <c:v>45412.162510752314</c:v>
                </c:pt>
                <c:pt idx="17688">
                  <c:v>45412.231181469906</c:v>
                </c:pt>
                <c:pt idx="17689">
                  <c:v>45412.299852476855</c:v>
                </c:pt>
                <c:pt idx="17690">
                  <c:v>45412.36852394676</c:v>
                </c:pt>
                <c:pt idx="17691">
                  <c:v>45412.437194826387</c:v>
                </c:pt>
                <c:pt idx="17692">
                  <c:v>45412.505865312502</c:v>
                </c:pt>
                <c:pt idx="17693">
                  <c:v>45412.574535624997</c:v>
                </c:pt>
                <c:pt idx="17694">
                  <c:v>45412.643205844906</c:v>
                </c:pt>
                <c:pt idx="17695">
                  <c:v>45412.711876134257</c:v>
                </c:pt>
                <c:pt idx="17696">
                  <c:v>45412.780546111113</c:v>
                </c:pt>
                <c:pt idx="17697">
                  <c:v>45412.849216770832</c:v>
                </c:pt>
                <c:pt idx="17698">
                  <c:v>45412.917887569442</c:v>
                </c:pt>
                <c:pt idx="17699">
                  <c:v>45412.986558078701</c:v>
                </c:pt>
                <c:pt idx="17700">
                  <c:v>45413.055228530095</c:v>
                </c:pt>
                <c:pt idx="17701">
                  <c:v>45413.123898425925</c:v>
                </c:pt>
                <c:pt idx="17702">
                  <c:v>45413.192568738428</c:v>
                </c:pt>
                <c:pt idx="17703">
                  <c:v>45413.261239583335</c:v>
                </c:pt>
                <c:pt idx="17704">
                  <c:v>45413.329910856482</c:v>
                </c:pt>
                <c:pt idx="17705">
                  <c:v>45413.398582094909</c:v>
                </c:pt>
                <c:pt idx="17706">
                  <c:v>45413.467252743052</c:v>
                </c:pt>
                <c:pt idx="17707">
                  <c:v>45413.535922986113</c:v>
                </c:pt>
                <c:pt idx="17708">
                  <c:v>45413.604593113429</c:v>
                </c:pt>
                <c:pt idx="17709">
                  <c:v>45413.673263275465</c:v>
                </c:pt>
                <c:pt idx="17710">
                  <c:v>45413.741933368059</c:v>
                </c:pt>
                <c:pt idx="17711">
                  <c:v>45413.810603368052</c:v>
                </c:pt>
                <c:pt idx="17712">
                  <c:v>45413.879274166669</c:v>
                </c:pt>
                <c:pt idx="17713">
                  <c:v>45413.947944687498</c:v>
                </c:pt>
                <c:pt idx="17714">
                  <c:v>45414.016615057873</c:v>
                </c:pt>
                <c:pt idx="17715">
                  <c:v>45414.085285231478</c:v>
                </c:pt>
                <c:pt idx="17716">
                  <c:v>45414.153955011578</c:v>
                </c:pt>
                <c:pt idx="17717">
                  <c:v>45414.22262537037</c:v>
                </c:pt>
                <c:pt idx="17718">
                  <c:v>45414.291296087962</c:v>
                </c:pt>
                <c:pt idx="17719">
                  <c:v>45414.359967326389</c:v>
                </c:pt>
                <c:pt idx="17720">
                  <c:v>45414.428638020836</c:v>
                </c:pt>
                <c:pt idx="17721">
                  <c:v>45414.497308310187</c:v>
                </c:pt>
                <c:pt idx="17722">
                  <c:v>45414.565978356484</c:v>
                </c:pt>
                <c:pt idx="17723">
                  <c:v>45414.634648310188</c:v>
                </c:pt>
                <c:pt idx="17724">
                  <c:v>45414.703318321757</c:v>
                </c:pt>
                <c:pt idx="17725">
                  <c:v>45414.771988078704</c:v>
                </c:pt>
                <c:pt idx="17726">
                  <c:v>45414.8406583912</c:v>
                </c:pt>
                <c:pt idx="17727">
                  <c:v>45414.909329004629</c:v>
                </c:pt>
                <c:pt idx="17728">
                  <c:v>45414.977999259259</c:v>
                </c:pt>
                <c:pt idx="17729">
                  <c:v>45415.046669432872</c:v>
                </c:pt>
                <c:pt idx="17730">
                  <c:v>45415.115339166667</c:v>
                </c:pt>
                <c:pt idx="17731">
                  <c:v>45415.184009178243</c:v>
                </c:pt>
                <c:pt idx="17732">
                  <c:v>45415.252679745368</c:v>
                </c:pt>
                <c:pt idx="17733">
                  <c:v>45415.321350671293</c:v>
                </c:pt>
                <c:pt idx="17734">
                  <c:v>45415.390021736108</c:v>
                </c:pt>
                <c:pt idx="17735">
                  <c:v>45415.458692199078</c:v>
                </c:pt>
                <c:pt idx="17736">
                  <c:v>45415.527362256944</c:v>
                </c:pt>
                <c:pt idx="17737">
                  <c:v>45415.596032187503</c:v>
                </c:pt>
                <c:pt idx="17738">
                  <c:v>45415.664702118054</c:v>
                </c:pt>
                <c:pt idx="17739">
                  <c:v>45415.733372048613</c:v>
                </c:pt>
                <c:pt idx="17740">
                  <c:v>45415.802041724535</c:v>
                </c:pt>
                <c:pt idx="17741">
                  <c:v>45415.870712222226</c:v>
                </c:pt>
                <c:pt idx="17742">
                  <c:v>45415.939382569442</c:v>
                </c:pt>
                <c:pt idx="17743">
                  <c:v>45416.008052766207</c:v>
                </c:pt>
                <c:pt idx="17744">
                  <c:v>45416.076722789352</c:v>
                </c:pt>
                <c:pt idx="17745">
                  <c:v>45416.145392268518</c:v>
                </c:pt>
                <c:pt idx="17746">
                  <c:v>45416.214062326391</c:v>
                </c:pt>
                <c:pt idx="17747">
                  <c:v>45416.282732800923</c:v>
                </c:pt>
                <c:pt idx="17748">
                  <c:v>45416.351403842593</c:v>
                </c:pt>
                <c:pt idx="17749">
                  <c:v>45416.420074398149</c:v>
                </c:pt>
                <c:pt idx="17750">
                  <c:v>45416.488744525464</c:v>
                </c:pt>
                <c:pt idx="17751">
                  <c:v>45416.557414340277</c:v>
                </c:pt>
                <c:pt idx="17752">
                  <c:v>45416.626084050928</c:v>
                </c:pt>
                <c:pt idx="17753">
                  <c:v>45416.694753819444</c:v>
                </c:pt>
                <c:pt idx="17754">
                  <c:v>45416.763423379627</c:v>
                </c:pt>
                <c:pt idx="17755">
                  <c:v>45416.832093368059</c:v>
                </c:pt>
                <c:pt idx="17756">
                  <c:v>45416.900763807869</c:v>
                </c:pt>
                <c:pt idx="17757">
                  <c:v>45416.969433842591</c:v>
                </c:pt>
                <c:pt idx="17758">
                  <c:v>45417.038103773149</c:v>
                </c:pt>
                <c:pt idx="17759">
                  <c:v>45417.106773368054</c:v>
                </c:pt>
                <c:pt idx="17760">
                  <c:v>45417.175443078704</c:v>
                </c:pt>
                <c:pt idx="17761">
                  <c:v>45417.244113356479</c:v>
                </c:pt>
                <c:pt idx="17762">
                  <c:v>45417.312783923611</c:v>
                </c:pt>
                <c:pt idx="17763">
                  <c:v>45417.38145479167</c:v>
                </c:pt>
                <c:pt idx="17764">
                  <c:v>45417.450125069445</c:v>
                </c:pt>
                <c:pt idx="17765">
                  <c:v>45417.518794930555</c:v>
                </c:pt>
                <c:pt idx="17766">
                  <c:v>45417.587464675926</c:v>
                </c:pt>
                <c:pt idx="17767">
                  <c:v>45417.656134375</c:v>
                </c:pt>
                <c:pt idx="17768">
                  <c:v>45417.724804097219</c:v>
                </c:pt>
                <c:pt idx="17769">
                  <c:v>45417.793473506943</c:v>
                </c:pt>
                <c:pt idx="17770">
                  <c:v>45417.862143715276</c:v>
                </c:pt>
                <c:pt idx="17771">
                  <c:v>45417.930813877312</c:v>
                </c:pt>
                <c:pt idx="17772">
                  <c:v>45417.999483865744</c:v>
                </c:pt>
                <c:pt idx="17773">
                  <c:v>45418.068153738423</c:v>
                </c:pt>
                <c:pt idx="17774">
                  <c:v>45418.136822986111</c:v>
                </c:pt>
                <c:pt idx="17775">
                  <c:v>45418.205492777779</c:v>
                </c:pt>
                <c:pt idx="17776">
                  <c:v>45418.274163055554</c:v>
                </c:pt>
                <c:pt idx="17777">
                  <c:v>45418.342833877316</c:v>
                </c:pt>
                <c:pt idx="17778">
                  <c:v>45418.411504351854</c:v>
                </c:pt>
                <c:pt idx="17779">
                  <c:v>45418.480174328703</c:v>
                </c:pt>
                <c:pt idx="17780">
                  <c:v>45418.548843958335</c:v>
                </c:pt>
                <c:pt idx="17781">
                  <c:v>45418.617513460646</c:v>
                </c:pt>
                <c:pt idx="17782">
                  <c:v>45418.686183020836</c:v>
                </c:pt>
                <c:pt idx="17783">
                  <c:v>45418.754852418984</c:v>
                </c:pt>
                <c:pt idx="17784">
                  <c:v>45418.823522060185</c:v>
                </c:pt>
                <c:pt idx="17785">
                  <c:v>45418.892192303239</c:v>
                </c:pt>
                <c:pt idx="17786">
                  <c:v>45418.960862175925</c:v>
                </c:pt>
                <c:pt idx="17787">
                  <c:v>45419.02953190972</c:v>
                </c:pt>
                <c:pt idx="17788">
                  <c:v>45419.098201377317</c:v>
                </c:pt>
                <c:pt idx="17789">
                  <c:v>45419.166870763889</c:v>
                </c:pt>
                <c:pt idx="17790">
                  <c:v>45419.235540729169</c:v>
                </c:pt>
                <c:pt idx="17791">
                  <c:v>45419.304210960647</c:v>
                </c:pt>
                <c:pt idx="17792">
                  <c:v>45419.372881631942</c:v>
                </c:pt>
                <c:pt idx="17793">
                  <c:v>45419.44155171296</c:v>
                </c:pt>
                <c:pt idx="17794">
                  <c:v>45419.510222037039</c:v>
                </c:pt>
                <c:pt idx="17795">
                  <c:v>45419.578894872684</c:v>
                </c:pt>
                <c:pt idx="17796">
                  <c:v>45419.647567627311</c:v>
                </c:pt>
                <c:pt idx="17797">
                  <c:v>45419.716240462963</c:v>
                </c:pt>
                <c:pt idx="17798">
                  <c:v>45419.784912951392</c:v>
                </c:pt>
                <c:pt idx="17799">
                  <c:v>45419.853586168982</c:v>
                </c:pt>
                <c:pt idx="17800">
                  <c:v>45419.922259479164</c:v>
                </c:pt>
                <c:pt idx="17801">
                  <c:v>45419.990932534725</c:v>
                </c:pt>
                <c:pt idx="17802">
                  <c:v>45420.05960552083</c:v>
                </c:pt>
                <c:pt idx="17803">
                  <c:v>45420.128277916665</c:v>
                </c:pt>
                <c:pt idx="17804">
                  <c:v>45420.196950775462</c:v>
                </c:pt>
                <c:pt idx="17805">
                  <c:v>45420.265624155094</c:v>
                </c:pt>
                <c:pt idx="17806">
                  <c:v>45420.334298009257</c:v>
                </c:pt>
                <c:pt idx="17807">
                  <c:v>45420.402971724536</c:v>
                </c:pt>
                <c:pt idx="17808">
                  <c:v>45420.471644872683</c:v>
                </c:pt>
                <c:pt idx="17809">
                  <c:v>45420.540317638886</c:v>
                </c:pt>
                <c:pt idx="17810">
                  <c:v>45420.608990277775</c:v>
                </c:pt>
                <c:pt idx="17811">
                  <c:v>45420.67766296296</c:v>
                </c:pt>
                <c:pt idx="17812">
                  <c:v>45420.746335543983</c:v>
                </c:pt>
                <c:pt idx="17813">
                  <c:v>45420.815008148151</c:v>
                </c:pt>
                <c:pt idx="17814">
                  <c:v>45420.883681493055</c:v>
                </c:pt>
                <c:pt idx="17815">
                  <c:v>45420.952354525463</c:v>
                </c:pt>
                <c:pt idx="17816">
                  <c:v>45421.021027418981</c:v>
                </c:pt>
                <c:pt idx="17817">
                  <c:v>45421.089700081022</c:v>
                </c:pt>
                <c:pt idx="17818">
                  <c:v>45421.158372442129</c:v>
                </c:pt>
                <c:pt idx="17819">
                  <c:v>45421.22704539352</c:v>
                </c:pt>
                <c:pt idx="17820">
                  <c:v>45421.295718668982</c:v>
                </c:pt>
                <c:pt idx="17821">
                  <c:v>45421.364392442127</c:v>
                </c:pt>
                <c:pt idx="17822">
                  <c:v>45421.433065648147</c:v>
                </c:pt>
                <c:pt idx="17823">
                  <c:v>45421.501738460647</c:v>
                </c:pt>
                <c:pt idx="17824">
                  <c:v>45421.570411064815</c:v>
                </c:pt>
                <c:pt idx="17825">
                  <c:v>45421.639083564813</c:v>
                </c:pt>
                <c:pt idx="17826">
                  <c:v>45421.707756145835</c:v>
                </c:pt>
                <c:pt idx="17827">
                  <c:v>45421.776428437501</c:v>
                </c:pt>
                <c:pt idx="17828">
                  <c:v>45421.845101354163</c:v>
                </c:pt>
                <c:pt idx="17829">
                  <c:v>45421.913774490742</c:v>
                </c:pt>
                <c:pt idx="17830">
                  <c:v>45421.982447291666</c:v>
                </c:pt>
                <c:pt idx="17831">
                  <c:v>45422.051120034725</c:v>
                </c:pt>
                <c:pt idx="17832">
                  <c:v>45422.119792268517</c:v>
                </c:pt>
                <c:pt idx="17833">
                  <c:v>45422.188464872685</c:v>
                </c:pt>
                <c:pt idx="17834">
                  <c:v>45422.257138009256</c:v>
                </c:pt>
                <c:pt idx="17835">
                  <c:v>45422.325811539355</c:v>
                </c:pt>
                <c:pt idx="17836">
                  <c:v>45422.394485138888</c:v>
                </c:pt>
                <c:pt idx="17837">
                  <c:v>45422.463158136576</c:v>
                </c:pt>
                <c:pt idx="17838">
                  <c:v>45422.531820613425</c:v>
                </c:pt>
                <c:pt idx="17839">
                  <c:v>45422.600492962963</c:v>
                </c:pt>
                <c:pt idx="17840">
                  <c:v>45422.66916542824</c:v>
                </c:pt>
                <c:pt idx="17841">
                  <c:v>45422.737837858796</c:v>
                </c:pt>
                <c:pt idx="17842">
                  <c:v>45422.806510104165</c:v>
                </c:pt>
                <c:pt idx="17843">
                  <c:v>45422.875183159726</c:v>
                </c:pt>
                <c:pt idx="17844">
                  <c:v>45422.943856018515</c:v>
                </c:pt>
                <c:pt idx="17845">
                  <c:v>45423.012528726853</c:v>
                </c:pt>
                <c:pt idx="17846">
                  <c:v>45423.081201238427</c:v>
                </c:pt>
                <c:pt idx="17847">
                  <c:v>45423.149873275463</c:v>
                </c:pt>
                <c:pt idx="17848">
                  <c:v>45423.218545902775</c:v>
                </c:pt>
                <c:pt idx="17849">
                  <c:v>45423.287218912039</c:v>
                </c:pt>
                <c:pt idx="17850">
                  <c:v>45423.355892476851</c:v>
                </c:pt>
                <c:pt idx="17851">
                  <c:v>45423.42456550926</c:v>
                </c:pt>
                <c:pt idx="17852">
                  <c:v>45423.493238136572</c:v>
                </c:pt>
                <c:pt idx="17853">
                  <c:v>45423.561910486111</c:v>
                </c:pt>
                <c:pt idx="17854">
                  <c:v>45423.630582743055</c:v>
                </c:pt>
                <c:pt idx="17855">
                  <c:v>45423.699255046296</c:v>
                </c:pt>
                <c:pt idx="17856">
                  <c:v>45423.767927118053</c:v>
                </c:pt>
                <c:pt idx="17857">
                  <c:v>45423.836599699076</c:v>
                </c:pt>
                <c:pt idx="17858">
                  <c:v>45423.90527265046</c:v>
                </c:pt>
                <c:pt idx="17859">
                  <c:v>45423.97394520833</c:v>
                </c:pt>
                <c:pt idx="17860">
                  <c:v>45424.042617685183</c:v>
                </c:pt>
                <c:pt idx="17861">
                  <c:v>45424.111289768516</c:v>
                </c:pt>
                <c:pt idx="17862">
                  <c:v>45424.179962060189</c:v>
                </c:pt>
                <c:pt idx="17863">
                  <c:v>45424.24863490741</c:v>
                </c:pt>
                <c:pt idx="17864">
                  <c:v>45424.317308078702</c:v>
                </c:pt>
                <c:pt idx="17865">
                  <c:v>45424.385981481479</c:v>
                </c:pt>
                <c:pt idx="17866">
                  <c:v>45424.45465428241</c:v>
                </c:pt>
                <c:pt idx="17867">
                  <c:v>45424.523326666669</c:v>
                </c:pt>
                <c:pt idx="17868">
                  <c:v>45424.591998935182</c:v>
                </c:pt>
                <c:pt idx="17869">
                  <c:v>45424.660671180558</c:v>
                </c:pt>
                <c:pt idx="17870">
                  <c:v>45424.729343437502</c:v>
                </c:pt>
                <c:pt idx="17871">
                  <c:v>45424.79801539352</c:v>
                </c:pt>
                <c:pt idx="17872">
                  <c:v>45424.8666881713</c:v>
                </c:pt>
                <c:pt idx="17873">
                  <c:v>45424.935360868054</c:v>
                </c:pt>
                <c:pt idx="17874">
                  <c:v>45425.004033391204</c:v>
                </c:pt>
                <c:pt idx="17875">
                  <c:v>45425.072705763887</c:v>
                </c:pt>
                <c:pt idx="17876">
                  <c:v>45425.141377557869</c:v>
                </c:pt>
                <c:pt idx="17877">
                  <c:v>45425.210049907408</c:v>
                </c:pt>
                <c:pt idx="17878">
                  <c:v>45425.278722708332</c:v>
                </c:pt>
                <c:pt idx="17879">
                  <c:v>45425.347396076388</c:v>
                </c:pt>
                <c:pt idx="17880">
                  <c:v>45425.416069016203</c:v>
                </c:pt>
                <c:pt idx="17881">
                  <c:v>45425.484741493055</c:v>
                </c:pt>
                <c:pt idx="17882">
                  <c:v>45425.55341364583</c:v>
                </c:pt>
                <c:pt idx="17883">
                  <c:v>45425.622085682873</c:v>
                </c:pt>
                <c:pt idx="17884">
                  <c:v>45425.690757766206</c:v>
                </c:pt>
                <c:pt idx="17885">
                  <c:v>45425.759429675927</c:v>
                </c:pt>
                <c:pt idx="17886">
                  <c:v>45425.828101909719</c:v>
                </c:pt>
                <c:pt idx="17887">
                  <c:v>45425.896774687499</c:v>
                </c:pt>
                <c:pt idx="17888">
                  <c:v>45425.965447071758</c:v>
                </c:pt>
                <c:pt idx="17889">
                  <c:v>45426.034119340278</c:v>
                </c:pt>
                <c:pt idx="17890">
                  <c:v>45426.10279128472</c:v>
                </c:pt>
                <c:pt idx="17891">
                  <c:v>45426.171463275467</c:v>
                </c:pt>
                <c:pt idx="17892">
                  <c:v>45426.240135821761</c:v>
                </c:pt>
                <c:pt idx="17893">
                  <c:v>45426.308808657406</c:v>
                </c:pt>
                <c:pt idx="17894">
                  <c:v>45426.377481863427</c:v>
                </c:pt>
                <c:pt idx="17895">
                  <c:v>45426.446154467594</c:v>
                </c:pt>
                <c:pt idx="17896">
                  <c:v>45426.514826666666</c:v>
                </c:pt>
                <c:pt idx="17897">
                  <c:v>45426.583498738422</c:v>
                </c:pt>
                <c:pt idx="17898">
                  <c:v>45426.652170740737</c:v>
                </c:pt>
                <c:pt idx="17899">
                  <c:v>45426.720842789349</c:v>
                </c:pt>
                <c:pt idx="17900">
                  <c:v>45426.789514502314</c:v>
                </c:pt>
                <c:pt idx="17901">
                  <c:v>45426.858186990743</c:v>
                </c:pt>
                <c:pt idx="17902">
                  <c:v>45426.926859502317</c:v>
                </c:pt>
                <c:pt idx="17903">
                  <c:v>45426.995531805558</c:v>
                </c:pt>
                <c:pt idx="17904">
                  <c:v>45427.06420400463</c:v>
                </c:pt>
                <c:pt idx="17905">
                  <c:v>45427.132875601848</c:v>
                </c:pt>
                <c:pt idx="17906">
                  <c:v>45427.201547696757</c:v>
                </c:pt>
                <c:pt idx="17907">
                  <c:v>45427.270220300925</c:v>
                </c:pt>
                <c:pt idx="17908">
                  <c:v>45427.338893414351</c:v>
                </c:pt>
                <c:pt idx="17909">
                  <c:v>45427.407566284724</c:v>
                </c:pt>
                <c:pt idx="17910">
                  <c:v>45427.476238622687</c:v>
                </c:pt>
                <c:pt idx="17911">
                  <c:v>45427.544910590281</c:v>
                </c:pt>
                <c:pt idx="17912">
                  <c:v>45427.613582430553</c:v>
                </c:pt>
                <c:pt idx="17913">
                  <c:v>45427.682254317129</c:v>
                </c:pt>
                <c:pt idx="17914">
                  <c:v>45427.75092608796</c:v>
                </c:pt>
                <c:pt idx="17915">
                  <c:v>45427.819597974536</c:v>
                </c:pt>
                <c:pt idx="17916">
                  <c:v>45427.888270555559</c:v>
                </c:pt>
                <c:pt idx="17917">
                  <c:v>45427.956942789351</c:v>
                </c:pt>
                <c:pt idx="17918">
                  <c:v>45428.025614861108</c:v>
                </c:pt>
                <c:pt idx="17919">
                  <c:v>45428.094286701387</c:v>
                </c:pt>
                <c:pt idx="17920">
                  <c:v>45428.16295834491</c:v>
                </c:pt>
                <c:pt idx="17921">
                  <c:v>45428.231630578703</c:v>
                </c:pt>
                <c:pt idx="17922">
                  <c:v>45428.300303113429</c:v>
                </c:pt>
                <c:pt idx="17923">
                  <c:v>45428.368976111109</c:v>
                </c:pt>
                <c:pt idx="17924">
                  <c:v>45428.43764851852</c:v>
                </c:pt>
                <c:pt idx="17925">
                  <c:v>45428.506320532404</c:v>
                </c:pt>
                <c:pt idx="17926">
                  <c:v>45428.574992372683</c:v>
                </c:pt>
                <c:pt idx="17927">
                  <c:v>45428.643664120369</c:v>
                </c:pt>
                <c:pt idx="17928">
                  <c:v>45428.712335937496</c:v>
                </c:pt>
                <c:pt idx="17929">
                  <c:v>45428.781007453705</c:v>
                </c:pt>
                <c:pt idx="17930">
                  <c:v>45428.849679641207</c:v>
                </c:pt>
                <c:pt idx="17931">
                  <c:v>45428.91835197917</c:v>
                </c:pt>
                <c:pt idx="17932">
                  <c:v>45428.987024027774</c:v>
                </c:pt>
                <c:pt idx="17933">
                  <c:v>45429.055696006944</c:v>
                </c:pt>
                <c:pt idx="17934">
                  <c:v>45429.124367442128</c:v>
                </c:pt>
                <c:pt idx="17935">
                  <c:v>45429.193039293983</c:v>
                </c:pt>
                <c:pt idx="17936">
                  <c:v>45429.261711678242</c:v>
                </c:pt>
                <c:pt idx="17937">
                  <c:v>45429.330384502318</c:v>
                </c:pt>
                <c:pt idx="17938">
                  <c:v>45429.39905728009</c:v>
                </c:pt>
                <c:pt idx="17939">
                  <c:v>45429.467729467593</c:v>
                </c:pt>
                <c:pt idx="17940">
                  <c:v>45429.536401261576</c:v>
                </c:pt>
                <c:pt idx="17941">
                  <c:v>45429.605072928243</c:v>
                </c:pt>
                <c:pt idx="17942">
                  <c:v>45429.673744641201</c:v>
                </c:pt>
                <c:pt idx="17943">
                  <c:v>45429.742416284724</c:v>
                </c:pt>
                <c:pt idx="17944">
                  <c:v>45429.811087835646</c:v>
                </c:pt>
                <c:pt idx="17945">
                  <c:v>45429.879760185184</c:v>
                </c:pt>
                <c:pt idx="17946">
                  <c:v>45429.948432268517</c:v>
                </c:pt>
                <c:pt idx="17947">
                  <c:v>45430.017104189814</c:v>
                </c:pt>
                <c:pt idx="17948">
                  <c:v>45430.085775925923</c:v>
                </c:pt>
                <c:pt idx="17949">
                  <c:v>45430.154447245368</c:v>
                </c:pt>
                <c:pt idx="17950">
                  <c:v>45430.223119178241</c:v>
                </c:pt>
                <c:pt idx="17951">
                  <c:v>45430.291791446762</c:v>
                </c:pt>
                <c:pt idx="17952">
                  <c:v>45430.360464259262</c:v>
                </c:pt>
                <c:pt idx="17953">
                  <c:v>45430.429136516206</c:v>
                </c:pt>
                <c:pt idx="17954">
                  <c:v>45430.497808368054</c:v>
                </c:pt>
                <c:pt idx="17955">
                  <c:v>45430.566479976849</c:v>
                </c:pt>
                <c:pt idx="17956">
                  <c:v>45430.635151493057</c:v>
                </c:pt>
                <c:pt idx="17957">
                  <c:v>45430.7038230787</c:v>
                </c:pt>
                <c:pt idx="17958">
                  <c:v>45430.772494398145</c:v>
                </c:pt>
                <c:pt idx="17959">
                  <c:v>45430.841166284721</c:v>
                </c:pt>
                <c:pt idx="17960">
                  <c:v>45430.909838472224</c:v>
                </c:pt>
                <c:pt idx="17961">
                  <c:v>45430.978510300927</c:v>
                </c:pt>
                <c:pt idx="17962">
                  <c:v>45431.047182048613</c:v>
                </c:pt>
                <c:pt idx="17963">
                  <c:v>45431.115853356481</c:v>
                </c:pt>
                <c:pt idx="17964">
                  <c:v>45431.184524953707</c:v>
                </c:pt>
                <c:pt idx="17965">
                  <c:v>45431.253197094906</c:v>
                </c:pt>
                <c:pt idx="17966">
                  <c:v>45431.321869594911</c:v>
                </c:pt>
                <c:pt idx="17967">
                  <c:v>45431.390542245368</c:v>
                </c:pt>
                <c:pt idx="17968">
                  <c:v>45431.45921429398</c:v>
                </c:pt>
                <c:pt idx="17969">
                  <c:v>45431.527885925927</c:v>
                </c:pt>
                <c:pt idx="17970">
                  <c:v>45431.596557442128</c:v>
                </c:pt>
                <c:pt idx="17971">
                  <c:v>45431.665228969905</c:v>
                </c:pt>
                <c:pt idx="17972">
                  <c:v>45431.733900474537</c:v>
                </c:pt>
                <c:pt idx="17973">
                  <c:v>45431.802571736109</c:v>
                </c:pt>
                <c:pt idx="17974">
                  <c:v>45431.871243831018</c:v>
                </c:pt>
                <c:pt idx="17975">
                  <c:v>45431.939915763891</c:v>
                </c:pt>
                <c:pt idx="17976">
                  <c:v>45432.008587557873</c:v>
                </c:pt>
                <c:pt idx="17977">
                  <c:v>45432.077259178244</c:v>
                </c:pt>
                <c:pt idx="17978">
                  <c:v>45432.145930243052</c:v>
                </c:pt>
                <c:pt idx="17979">
                  <c:v>45432.214601898151</c:v>
                </c:pt>
                <c:pt idx="17980">
                  <c:v>45432.283273969908</c:v>
                </c:pt>
                <c:pt idx="17981">
                  <c:v>45432.351946608796</c:v>
                </c:pt>
                <c:pt idx="17982">
                  <c:v>45432.420618773147</c:v>
                </c:pt>
                <c:pt idx="17983">
                  <c:v>45432.489290486112</c:v>
                </c:pt>
                <c:pt idx="17984">
                  <c:v>45432.557961909719</c:v>
                </c:pt>
                <c:pt idx="17985">
                  <c:v>45432.626633217595</c:v>
                </c:pt>
                <c:pt idx="17986">
                  <c:v>45432.695304594905</c:v>
                </c:pt>
                <c:pt idx="17987">
                  <c:v>45432.763975752314</c:v>
                </c:pt>
                <c:pt idx="17988">
                  <c:v>45432.832647337964</c:v>
                </c:pt>
                <c:pt idx="17989">
                  <c:v>45432.901319386576</c:v>
                </c:pt>
                <c:pt idx="17990">
                  <c:v>45432.969991030091</c:v>
                </c:pt>
                <c:pt idx="17991">
                  <c:v>45433.038662581021</c:v>
                </c:pt>
                <c:pt idx="17992">
                  <c:v>45433.10733377315</c:v>
                </c:pt>
                <c:pt idx="17993">
                  <c:v>45433.176005104164</c:v>
                </c:pt>
                <c:pt idx="17994">
                  <c:v>45433.24467699074</c:v>
                </c:pt>
                <c:pt idx="17995">
                  <c:v>45433.313349178243</c:v>
                </c:pt>
                <c:pt idx="17996">
                  <c:v>45433.382021666665</c:v>
                </c:pt>
                <c:pt idx="17997">
                  <c:v>45433.450693553241</c:v>
                </c:pt>
                <c:pt idx="17998">
                  <c:v>45433.519365034721</c:v>
                </c:pt>
                <c:pt idx="17999">
                  <c:v>45433.588036388886</c:v>
                </c:pt>
                <c:pt idx="18000">
                  <c:v>45433.656707696762</c:v>
                </c:pt>
                <c:pt idx="18001">
                  <c:v>45433.725379050928</c:v>
                </c:pt>
                <c:pt idx="18002">
                  <c:v>45433.794050081022</c:v>
                </c:pt>
                <c:pt idx="18003">
                  <c:v>45433.862721898149</c:v>
                </c:pt>
                <c:pt idx="18004">
                  <c:v>45433.931393692132</c:v>
                </c:pt>
                <c:pt idx="18005">
                  <c:v>45434.000065300927</c:v>
                </c:pt>
                <c:pt idx="18006">
                  <c:v>45434.068736793983</c:v>
                </c:pt>
                <c:pt idx="18007">
                  <c:v>45434.13740767361</c:v>
                </c:pt>
                <c:pt idx="18008">
                  <c:v>45434.206079097225</c:v>
                </c:pt>
                <c:pt idx="18009">
                  <c:v>45434.27475099537</c:v>
                </c:pt>
                <c:pt idx="18010">
                  <c:v>45434.343423437502</c:v>
                </c:pt>
                <c:pt idx="18011">
                  <c:v>45434.412095543979</c:v>
                </c:pt>
                <c:pt idx="18012">
                  <c:v>45434.480767152774</c:v>
                </c:pt>
                <c:pt idx="18013">
                  <c:v>45434.549438414353</c:v>
                </c:pt>
                <c:pt idx="18014">
                  <c:v>45434.61810954861</c:v>
                </c:pt>
                <c:pt idx="18015">
                  <c:v>45434.68678074074</c:v>
                </c:pt>
                <c:pt idx="18016">
                  <c:v>45434.755451770834</c:v>
                </c:pt>
                <c:pt idx="18017">
                  <c:v>45434.824123043982</c:v>
                </c:pt>
                <c:pt idx="18018">
                  <c:v>45434.892794930558</c:v>
                </c:pt>
                <c:pt idx="18019">
                  <c:v>45434.961466435183</c:v>
                </c:pt>
                <c:pt idx="18020">
                  <c:v>45435.0301378125</c:v>
                </c:pt>
                <c:pt idx="18021">
                  <c:v>45435.098808912036</c:v>
                </c:pt>
                <c:pt idx="18022">
                  <c:v>45435.167479930555</c:v>
                </c:pt>
                <c:pt idx="18023">
                  <c:v>45435.23615153935</c:v>
                </c:pt>
                <c:pt idx="18024">
                  <c:v>45435.304823425926</c:v>
                </c:pt>
                <c:pt idx="18025">
                  <c:v>45435.373495740743</c:v>
                </c:pt>
                <c:pt idx="18026">
                  <c:v>45435.442167453701</c:v>
                </c:pt>
                <c:pt idx="18027">
                  <c:v>45435.510838773145</c:v>
                </c:pt>
                <c:pt idx="18028">
                  <c:v>45435.57950994213</c:v>
                </c:pt>
                <c:pt idx="18029">
                  <c:v>45435.64818103009</c:v>
                </c:pt>
                <c:pt idx="18030">
                  <c:v>45435.716852187499</c:v>
                </c:pt>
                <c:pt idx="18031">
                  <c:v>45435.785523009261</c:v>
                </c:pt>
                <c:pt idx="18032">
                  <c:v>45435.854194571759</c:v>
                </c:pt>
                <c:pt idx="18033">
                  <c:v>45435.922866203706</c:v>
                </c:pt>
                <c:pt idx="18034">
                  <c:v>45435.991537604168</c:v>
                </c:pt>
                <c:pt idx="18035">
                  <c:v>45436.060208912037</c:v>
                </c:pt>
                <c:pt idx="18036">
                  <c:v>45436.128879652781</c:v>
                </c:pt>
                <c:pt idx="18037">
                  <c:v>45436.19755084491</c:v>
                </c:pt>
                <c:pt idx="18038">
                  <c:v>45436.266222557868</c:v>
                </c:pt>
                <c:pt idx="18039">
                  <c:v>45436.334894756947</c:v>
                </c:pt>
                <c:pt idx="18040">
                  <c:v>45436.403566805559</c:v>
                </c:pt>
                <c:pt idx="18041">
                  <c:v>45436.472238298615</c:v>
                </c:pt>
                <c:pt idx="18042">
                  <c:v>45436.540909409719</c:v>
                </c:pt>
                <c:pt idx="18043">
                  <c:v>45436.609580381948</c:v>
                </c:pt>
                <c:pt idx="18044">
                  <c:v>45436.678251412035</c:v>
                </c:pt>
                <c:pt idx="18045">
                  <c:v>45436.746922337959</c:v>
                </c:pt>
                <c:pt idx="18046">
                  <c:v>45436.815593287036</c:v>
                </c:pt>
                <c:pt idx="18047">
                  <c:v>45436.884264976848</c:v>
                </c:pt>
                <c:pt idx="18048">
                  <c:v>45436.952936354166</c:v>
                </c:pt>
                <c:pt idx="18049">
                  <c:v>45437.021607592593</c:v>
                </c:pt>
                <c:pt idx="18050">
                  <c:v>45437.090278611111</c:v>
                </c:pt>
                <c:pt idx="18051">
                  <c:v>45437.158949317127</c:v>
                </c:pt>
                <c:pt idx="18052">
                  <c:v>45437.227620625003</c:v>
                </c:pt>
                <c:pt idx="18053">
                  <c:v>45437.296292245373</c:v>
                </c:pt>
                <c:pt idx="18054">
                  <c:v>45437.364964386572</c:v>
                </c:pt>
                <c:pt idx="18055">
                  <c:v>45437.433635949077</c:v>
                </c:pt>
                <c:pt idx="18056">
                  <c:v>45437.502307106479</c:v>
                </c:pt>
                <c:pt idx="18057">
                  <c:v>45437.570978067131</c:v>
                </c:pt>
                <c:pt idx="18058">
                  <c:v>45437.639648935183</c:v>
                </c:pt>
                <c:pt idx="18059">
                  <c:v>45437.708319872683</c:v>
                </c:pt>
                <c:pt idx="18060">
                  <c:v>45437.776990509257</c:v>
                </c:pt>
                <c:pt idx="18061">
                  <c:v>45437.845661793981</c:v>
                </c:pt>
                <c:pt idx="18062">
                  <c:v>45437.914333287037</c:v>
                </c:pt>
                <c:pt idx="18063">
                  <c:v>45437.983004456015</c:v>
                </c:pt>
                <c:pt idx="18064">
                  <c:v>45438.051675567127</c:v>
                </c:pt>
                <c:pt idx="18065">
                  <c:v>45438.12034616898</c:v>
                </c:pt>
                <c:pt idx="18066">
                  <c:v>45438.189017129633</c:v>
                </c:pt>
                <c:pt idx="18067">
                  <c:v>45438.257688634258</c:v>
                </c:pt>
                <c:pt idx="18068">
                  <c:v>45438.326360543979</c:v>
                </c:pt>
                <c:pt idx="18069">
                  <c:v>45438.395032499997</c:v>
                </c:pt>
                <c:pt idx="18070">
                  <c:v>45438.463703865738</c:v>
                </c:pt>
                <c:pt idx="18071">
                  <c:v>45438.532374814815</c:v>
                </c:pt>
                <c:pt idx="18072">
                  <c:v>45438.601045648145</c:v>
                </c:pt>
                <c:pt idx="18073">
                  <c:v>45438.669716504628</c:v>
                </c:pt>
                <c:pt idx="18074">
                  <c:v>45438.738387337966</c:v>
                </c:pt>
                <c:pt idx="18075">
                  <c:v>45438.80705797454</c:v>
                </c:pt>
                <c:pt idx="18076">
                  <c:v>45438.875729432868</c:v>
                </c:pt>
                <c:pt idx="18077">
                  <c:v>45438.944400694447</c:v>
                </c:pt>
                <c:pt idx="18078">
                  <c:v>45439.013071793983</c:v>
                </c:pt>
                <c:pt idx="18079">
                  <c:v>45439.081742719907</c:v>
                </c:pt>
                <c:pt idx="18080">
                  <c:v>45439.150413148149</c:v>
                </c:pt>
                <c:pt idx="18081">
                  <c:v>45439.219084178243</c:v>
                </c:pt>
                <c:pt idx="18082">
                  <c:v>45439.287755590274</c:v>
                </c:pt>
                <c:pt idx="18083">
                  <c:v>45439.356427557868</c:v>
                </c:pt>
                <c:pt idx="18084">
                  <c:v>45439.425099004628</c:v>
                </c:pt>
                <c:pt idx="18085">
                  <c:v>45439.493770034722</c:v>
                </c:pt>
                <c:pt idx="18086">
                  <c:v>45439.562440787035</c:v>
                </c:pt>
                <c:pt idx="18087">
                  <c:v>45439.631111446761</c:v>
                </c:pt>
                <c:pt idx="18088">
                  <c:v>45439.699782164353</c:v>
                </c:pt>
                <c:pt idx="18089">
                  <c:v>45439.76845265046</c:v>
                </c:pt>
                <c:pt idx="18090">
                  <c:v>45439.837123645833</c:v>
                </c:pt>
                <c:pt idx="18091">
                  <c:v>45439.905794999999</c:v>
                </c:pt>
                <c:pt idx="18092">
                  <c:v>45439.97446597222</c:v>
                </c:pt>
                <c:pt idx="18093">
                  <c:v>45440.043136875</c:v>
                </c:pt>
                <c:pt idx="18094">
                  <c:v>45440.111807361114</c:v>
                </c:pt>
                <c:pt idx="18095">
                  <c:v>45440.180478078706</c:v>
                </c:pt>
                <c:pt idx="18096">
                  <c:v>45440.249149340278</c:v>
                </c:pt>
                <c:pt idx="18097">
                  <c:v>45440.317820925928</c:v>
                </c:pt>
                <c:pt idx="18098">
                  <c:v>45440.386492754631</c:v>
                </c:pt>
                <c:pt idx="18099">
                  <c:v>45440.455163969906</c:v>
                </c:pt>
                <c:pt idx="18100">
                  <c:v>45440.523834768515</c:v>
                </c:pt>
                <c:pt idx="18101">
                  <c:v>45440.592505462962</c:v>
                </c:pt>
                <c:pt idx="18102">
                  <c:v>45440.661176122689</c:v>
                </c:pt>
                <c:pt idx="18103">
                  <c:v>45440.729846817128</c:v>
                </c:pt>
                <c:pt idx="18104">
                  <c:v>45440.798517199073</c:v>
                </c:pt>
                <c:pt idx="18105">
                  <c:v>45440.867188402779</c:v>
                </c:pt>
                <c:pt idx="18106">
                  <c:v>45440.935859513891</c:v>
                </c:pt>
                <c:pt idx="18107">
                  <c:v>45441.00453046296</c:v>
                </c:pt>
                <c:pt idx="18108">
                  <c:v>45441.073201273146</c:v>
                </c:pt>
                <c:pt idx="18109">
                  <c:v>45441.141871493055</c:v>
                </c:pt>
                <c:pt idx="18110">
                  <c:v>45441.21054226852</c:v>
                </c:pt>
                <c:pt idx="18111">
                  <c:v>45441.279213506947</c:v>
                </c:pt>
                <c:pt idx="18112">
                  <c:v>45441.347885300929</c:v>
                </c:pt>
                <c:pt idx="18113">
                  <c:v>45441.416556678239</c:v>
                </c:pt>
                <c:pt idx="18114">
                  <c:v>45441.485227592595</c:v>
                </c:pt>
                <c:pt idx="18115">
                  <c:v>45441.553898171296</c:v>
                </c:pt>
                <c:pt idx="18116">
                  <c:v>45441.622568645835</c:v>
                </c:pt>
                <c:pt idx="18117">
                  <c:v>45441.69123916667</c:v>
                </c:pt>
                <c:pt idx="18118">
                  <c:v>45441.759909513887</c:v>
                </c:pt>
                <c:pt idx="18119">
                  <c:v>45441.828580196758</c:v>
                </c:pt>
                <c:pt idx="18120">
                  <c:v>45441.89725141204</c:v>
                </c:pt>
                <c:pt idx="18121">
                  <c:v>45441.965922233794</c:v>
                </c:pt>
                <c:pt idx="18122">
                  <c:v>45442.034592939817</c:v>
                </c:pt>
                <c:pt idx="18123">
                  <c:v>45442.103263333331</c:v>
                </c:pt>
                <c:pt idx="18124">
                  <c:v>45442.171933761572</c:v>
                </c:pt>
                <c:pt idx="18125">
                  <c:v>45442.240604756946</c:v>
                </c:pt>
                <c:pt idx="18126">
                  <c:v>45442.309276030093</c:v>
                </c:pt>
                <c:pt idx="18127">
                  <c:v>45442.377947685185</c:v>
                </c:pt>
                <c:pt idx="18128">
                  <c:v>45442.446618738424</c:v>
                </c:pt>
                <c:pt idx="18129">
                  <c:v>45442.515289386574</c:v>
                </c:pt>
                <c:pt idx="18130">
                  <c:v>45442.583959895834</c:v>
                </c:pt>
                <c:pt idx="18131">
                  <c:v>45442.65263034722</c:v>
                </c:pt>
                <c:pt idx="18132">
                  <c:v>45442.721300844911</c:v>
                </c:pt>
                <c:pt idx="18133">
                  <c:v>45442.789971018516</c:v>
                </c:pt>
                <c:pt idx="18134">
                  <c:v>45442.858641956016</c:v>
                </c:pt>
                <c:pt idx="18135">
                  <c:v>45442.927312916669</c:v>
                </c:pt>
                <c:pt idx="18136">
                  <c:v>45442.995983668981</c:v>
                </c:pt>
                <c:pt idx="18137">
                  <c:v>45443.0646543287</c:v>
                </c:pt>
                <c:pt idx="18138">
                  <c:v>45443.133324374998</c:v>
                </c:pt>
                <c:pt idx="18139">
                  <c:v>45443.201994930554</c:v>
                </c:pt>
                <c:pt idx="18140">
                  <c:v>45443.270665995369</c:v>
                </c:pt>
                <c:pt idx="18141">
                  <c:v>45443.339337569443</c:v>
                </c:pt>
                <c:pt idx="18142">
                  <c:v>45443.408008900464</c:v>
                </c:pt>
                <c:pt idx="18143">
                  <c:v>45443.476679699073</c:v>
                </c:pt>
                <c:pt idx="18144">
                  <c:v>45443.545350127315</c:v>
                </c:pt>
                <c:pt idx="18145">
                  <c:v>45443.614020428242</c:v>
                </c:pt>
                <c:pt idx="18146">
                  <c:v>45443.682690787035</c:v>
                </c:pt>
                <c:pt idx="18147">
                  <c:v>45443.75136101852</c:v>
                </c:pt>
                <c:pt idx="18148">
                  <c:v>45443.820031365743</c:v>
                </c:pt>
                <c:pt idx="18149">
                  <c:v>45443.888702407407</c:v>
                </c:pt>
                <c:pt idx="18150">
                  <c:v>45443.957373113422</c:v>
                </c:pt>
                <c:pt idx="18151">
                  <c:v>45444.02604365741</c:v>
                </c:pt>
                <c:pt idx="18152">
                  <c:v>45444.094713969906</c:v>
                </c:pt>
                <c:pt idx="18153">
                  <c:v>45444.163384085645</c:v>
                </c:pt>
                <c:pt idx="18154">
                  <c:v>45444.232054791668</c:v>
                </c:pt>
                <c:pt idx="18155">
                  <c:v>45444.300725787034</c:v>
                </c:pt>
                <c:pt idx="18156">
                  <c:v>45444.369397256945</c:v>
                </c:pt>
                <c:pt idx="18157">
                  <c:v>45444.438068136573</c:v>
                </c:pt>
                <c:pt idx="18158">
                  <c:v>45444.506738634256</c:v>
                </c:pt>
                <c:pt idx="18159">
                  <c:v>45444.575408946759</c:v>
                </c:pt>
                <c:pt idx="18160">
                  <c:v>45444.644079178244</c:v>
                </c:pt>
                <c:pt idx="18161">
                  <c:v>45444.712749467595</c:v>
                </c:pt>
                <c:pt idx="18162">
                  <c:v>45444.78141945602</c:v>
                </c:pt>
                <c:pt idx="18163">
                  <c:v>45444.850090127315</c:v>
                </c:pt>
                <c:pt idx="18164">
                  <c:v>45444.918760949076</c:v>
                </c:pt>
                <c:pt idx="18165">
                  <c:v>45444.987431481481</c:v>
                </c:pt>
                <c:pt idx="18166">
                  <c:v>45445.056101956019</c:v>
                </c:pt>
                <c:pt idx="18167">
                  <c:v>45445.124771863426</c:v>
                </c:pt>
                <c:pt idx="18168">
                  <c:v>45445.193442199074</c:v>
                </c:pt>
                <c:pt idx="18169">
                  <c:v>45445.262113067132</c:v>
                </c:pt>
                <c:pt idx="18170">
                  <c:v>45445.330784375001</c:v>
                </c:pt>
                <c:pt idx="18171">
                  <c:v>45445.399455648148</c:v>
                </c:pt>
                <c:pt idx="18172">
                  <c:v>45445.468126331019</c:v>
                </c:pt>
                <c:pt idx="18173">
                  <c:v>45445.53679662037</c:v>
                </c:pt>
                <c:pt idx="18174">
                  <c:v>45445.605466782406</c:v>
                </c:pt>
                <c:pt idx="18175">
                  <c:v>45445.674136990739</c:v>
                </c:pt>
                <c:pt idx="18176">
                  <c:v>45445.742807129631</c:v>
                </c:pt>
                <c:pt idx="18177">
                  <c:v>45445.811477175928</c:v>
                </c:pt>
                <c:pt idx="18178">
                  <c:v>45445.880148009259</c:v>
                </c:pt>
                <c:pt idx="18179">
                  <c:v>45445.94881858796</c:v>
                </c:pt>
                <c:pt idx="18180">
                  <c:v>45446.017489016202</c:v>
                </c:pt>
                <c:pt idx="18181">
                  <c:v>45446.086159247687</c:v>
                </c:pt>
                <c:pt idx="18182">
                  <c:v>45446.154829085652</c:v>
                </c:pt>
                <c:pt idx="18183">
                  <c:v>45446.223499513886</c:v>
                </c:pt>
                <c:pt idx="18184">
                  <c:v>45446.292170277775</c:v>
                </c:pt>
                <c:pt idx="18185">
                  <c:v>45446.360841597219</c:v>
                </c:pt>
                <c:pt idx="18186">
                  <c:v>45446.429512361108</c:v>
                </c:pt>
                <c:pt idx="18187">
                  <c:v>45446.498182719908</c:v>
                </c:pt>
                <c:pt idx="18188">
                  <c:v>45446.566852835647</c:v>
                </c:pt>
                <c:pt idx="18189">
                  <c:v>45446.635522858793</c:v>
                </c:pt>
                <c:pt idx="18190">
                  <c:v>45446.704192951387</c:v>
                </c:pt>
                <c:pt idx="18191">
                  <c:v>45446.772862789352</c:v>
                </c:pt>
                <c:pt idx="18192">
                  <c:v>45446.841533194442</c:v>
                </c:pt>
                <c:pt idx="18193">
                  <c:v>45446.910203888889</c:v>
                </c:pt>
                <c:pt idx="18194">
                  <c:v>45446.978874236112</c:v>
                </c:pt>
                <c:pt idx="18195">
                  <c:v>45447.047544502311</c:v>
                </c:pt>
                <c:pt idx="18196">
                  <c:v>45447.116214317131</c:v>
                </c:pt>
                <c:pt idx="18197">
                  <c:v>45447.184884432871</c:v>
                </c:pt>
                <c:pt idx="18198">
                  <c:v>45447.25355509259</c:v>
                </c:pt>
                <c:pt idx="18199">
                  <c:v>45447.322226122684</c:v>
                </c:pt>
                <c:pt idx="18200">
                  <c:v>45447.390897291669</c:v>
                </c:pt>
                <c:pt idx="18201">
                  <c:v>45447.459567858794</c:v>
                </c:pt>
                <c:pt idx="18202">
                  <c:v>45447.52823802083</c:v>
                </c:pt>
                <c:pt idx="18203">
                  <c:v>45447.596908067128</c:v>
                </c:pt>
                <c:pt idx="18204">
                  <c:v>45447.665578113425</c:v>
                </c:pt>
                <c:pt idx="18205">
                  <c:v>45447.734248148146</c:v>
                </c:pt>
                <c:pt idx="18206">
                  <c:v>45447.802917939815</c:v>
                </c:pt>
                <c:pt idx="18207">
                  <c:v>45447.871588553244</c:v>
                </c:pt>
                <c:pt idx="18208">
                  <c:v>45447.940259016206</c:v>
                </c:pt>
                <c:pt idx="18209">
                  <c:v>45448.008929340278</c:v>
                </c:pt>
                <c:pt idx="18210">
                  <c:v>45448.077599502314</c:v>
                </c:pt>
                <c:pt idx="18211">
                  <c:v>45448.146269108795</c:v>
                </c:pt>
                <c:pt idx="18212">
                  <c:v>45448.214939293983</c:v>
                </c:pt>
                <c:pt idx="18213">
                  <c:v>45448.283609895836</c:v>
                </c:pt>
                <c:pt idx="18214">
                  <c:v>45448.35228107639</c:v>
                </c:pt>
                <c:pt idx="18215">
                  <c:v>45448.420951770837</c:v>
                </c:pt>
                <c:pt idx="18216">
                  <c:v>45448.48962202546</c:v>
                </c:pt>
                <c:pt idx="18217">
                  <c:v>45448.558291990739</c:v>
                </c:pt>
                <c:pt idx="18218">
                  <c:v>45448.62696184028</c:v>
                </c:pt>
                <c:pt idx="18219">
                  <c:v>45448.695631759256</c:v>
                </c:pt>
                <c:pt idx="18220">
                  <c:v>45448.76430145833</c:v>
                </c:pt>
                <c:pt idx="18221">
                  <c:v>45448.832971585645</c:v>
                </c:pt>
                <c:pt idx="18222">
                  <c:v>45448.901642175922</c:v>
                </c:pt>
                <c:pt idx="18223">
                  <c:v>45448.970312372687</c:v>
                </c:pt>
                <c:pt idx="18224">
                  <c:v>45449.038982465281</c:v>
                </c:pt>
                <c:pt idx="18225">
                  <c:v>45449.107652210645</c:v>
                </c:pt>
                <c:pt idx="18226">
                  <c:v>45449.176322083331</c:v>
                </c:pt>
                <c:pt idx="18227">
                  <c:v>45449.244992523149</c:v>
                </c:pt>
                <c:pt idx="18228">
                  <c:v>45449.313663252316</c:v>
                </c:pt>
                <c:pt idx="18229">
                  <c:v>45449.38233429398</c:v>
                </c:pt>
                <c:pt idx="18230">
                  <c:v>45449.451004733797</c:v>
                </c:pt>
                <c:pt idx="18231">
                  <c:v>45449.519674768519</c:v>
                </c:pt>
                <c:pt idx="18232">
                  <c:v>45449.588344687501</c:v>
                </c:pt>
                <c:pt idx="18233">
                  <c:v>45449.657014548611</c:v>
                </c:pt>
                <c:pt idx="18234">
                  <c:v>45449.725684456018</c:v>
                </c:pt>
                <c:pt idx="18235">
                  <c:v>45449.794354039353</c:v>
                </c:pt>
                <c:pt idx="18236">
                  <c:v>45449.863024409722</c:v>
                </c:pt>
                <c:pt idx="18237">
                  <c:v>45449.931694768522</c:v>
                </c:pt>
                <c:pt idx="18238">
                  <c:v>45450.000364930558</c:v>
                </c:pt>
                <c:pt idx="18239">
                  <c:v>45450.069034988424</c:v>
                </c:pt>
                <c:pt idx="18240">
                  <c:v>45450.137704432869</c:v>
                </c:pt>
                <c:pt idx="18241">
                  <c:v>45450.206374409725</c:v>
                </c:pt>
                <c:pt idx="18242">
                  <c:v>45450.275044872687</c:v>
                </c:pt>
                <c:pt idx="18243">
                  <c:v>45450.34371587963</c:v>
                </c:pt>
                <c:pt idx="18244">
                  <c:v>45450.412386550925</c:v>
                </c:pt>
                <c:pt idx="18245">
                  <c:v>45450.481056724537</c:v>
                </c:pt>
                <c:pt idx="18246">
                  <c:v>45450.549726550926</c:v>
                </c:pt>
                <c:pt idx="18247">
                  <c:v>45450.618396851853</c:v>
                </c:pt>
                <c:pt idx="18248">
                  <c:v>45450.687069444444</c:v>
                </c:pt>
                <c:pt idx="18249">
                  <c:v>45450.755741875</c:v>
                </c:pt>
                <c:pt idx="18250">
                  <c:v>45450.824414537034</c:v>
                </c:pt>
                <c:pt idx="18251">
                  <c:v>45450.893087824072</c:v>
                </c:pt>
                <c:pt idx="18252">
                  <c:v>45450.961760729166</c:v>
                </c:pt>
                <c:pt idx="18253">
                  <c:v>45451.030433495369</c:v>
                </c:pt>
                <c:pt idx="18254">
                  <c:v>45451.099106006943</c:v>
                </c:pt>
                <c:pt idx="18255">
                  <c:v>45451.167778425923</c:v>
                </c:pt>
                <c:pt idx="18256">
                  <c:v>45451.236451423611</c:v>
                </c:pt>
                <c:pt idx="18257">
                  <c:v>45451.305124710649</c:v>
                </c:pt>
                <c:pt idx="18258">
                  <c:v>45451.373798425928</c:v>
                </c:pt>
                <c:pt idx="18259">
                  <c:v>45451.442471550923</c:v>
                </c:pt>
                <c:pt idx="18260">
                  <c:v>45451.511144270837</c:v>
                </c:pt>
                <c:pt idx="18261">
                  <c:v>45451.579816851852</c:v>
                </c:pt>
                <c:pt idx="18262">
                  <c:v>45451.648489328705</c:v>
                </c:pt>
                <c:pt idx="18263">
                  <c:v>45451.717161898145</c:v>
                </c:pt>
                <c:pt idx="18264">
                  <c:v>45451.785834131944</c:v>
                </c:pt>
                <c:pt idx="18265">
                  <c:v>45451.854507083335</c:v>
                </c:pt>
                <c:pt idx="18266">
                  <c:v>45451.923180138889</c:v>
                </c:pt>
                <c:pt idx="18267">
                  <c:v>45451.991852939813</c:v>
                </c:pt>
                <c:pt idx="18268">
                  <c:v>45452.060525659719</c:v>
                </c:pt>
                <c:pt idx="18269">
                  <c:v>45452.129197800925</c:v>
                </c:pt>
                <c:pt idx="18270">
                  <c:v>45452.197870405093</c:v>
                </c:pt>
                <c:pt idx="18271">
                  <c:v>45452.266543530095</c:v>
                </c:pt>
                <c:pt idx="18272">
                  <c:v>45452.335217129628</c:v>
                </c:pt>
                <c:pt idx="18273">
                  <c:v>45452.403890601854</c:v>
                </c:pt>
                <c:pt idx="18274">
                  <c:v>45452.472563506948</c:v>
                </c:pt>
                <c:pt idx="18275">
                  <c:v>45452.541236030091</c:v>
                </c:pt>
                <c:pt idx="18276">
                  <c:v>45452.60990841435</c:v>
                </c:pt>
                <c:pt idx="18277">
                  <c:v>45452.678580856482</c:v>
                </c:pt>
                <c:pt idx="18278">
                  <c:v>45452.74725320602</c:v>
                </c:pt>
                <c:pt idx="18279">
                  <c:v>45452.815925567127</c:v>
                </c:pt>
                <c:pt idx="18280">
                  <c:v>45452.884598668985</c:v>
                </c:pt>
                <c:pt idx="18281">
                  <c:v>45452.953271469909</c:v>
                </c:pt>
                <c:pt idx="18282">
                  <c:v>45453.021944120374</c:v>
                </c:pt>
                <c:pt idx="18283">
                  <c:v>45453.09061655093</c:v>
                </c:pt>
                <c:pt idx="18284">
                  <c:v>45453.159288680552</c:v>
                </c:pt>
                <c:pt idx="18285">
                  <c:v>45453.227961412034</c:v>
                </c:pt>
                <c:pt idx="18286">
                  <c:v>45453.296634456019</c:v>
                </c:pt>
                <c:pt idx="18287">
                  <c:v>45453.365308009263</c:v>
                </c:pt>
                <c:pt idx="18288">
                  <c:v>45453.433980983798</c:v>
                </c:pt>
                <c:pt idx="18289">
                  <c:v>45453.50265357639</c:v>
                </c:pt>
                <c:pt idx="18290">
                  <c:v>45453.571325960649</c:v>
                </c:pt>
                <c:pt idx="18291">
                  <c:v>45453.639998240738</c:v>
                </c:pt>
                <c:pt idx="18292">
                  <c:v>45453.708670601853</c:v>
                </c:pt>
                <c:pt idx="18293">
                  <c:v>45453.777342673609</c:v>
                </c:pt>
                <c:pt idx="18294">
                  <c:v>45453.846015370371</c:v>
                </c:pt>
                <c:pt idx="18295">
                  <c:v>45453.91468829861</c:v>
                </c:pt>
                <c:pt idx="18296">
                  <c:v>45453.983360891201</c:v>
                </c:pt>
                <c:pt idx="18297">
                  <c:v>45454.052033425927</c:v>
                </c:pt>
                <c:pt idx="18298">
                  <c:v>45454.120705462963</c:v>
                </c:pt>
                <c:pt idx="18299">
                  <c:v>45454.189377847222</c:v>
                </c:pt>
                <c:pt idx="18300">
                  <c:v>45454.258050775461</c:v>
                </c:pt>
                <c:pt idx="18301">
                  <c:v>45454.326724108796</c:v>
                </c:pt>
                <c:pt idx="18302">
                  <c:v>45454.395397511573</c:v>
                </c:pt>
                <c:pt idx="18303">
                  <c:v>45454.464070300928</c:v>
                </c:pt>
                <c:pt idx="18304">
                  <c:v>45454.532742696756</c:v>
                </c:pt>
                <c:pt idx="18305">
                  <c:v>45454.601414965276</c:v>
                </c:pt>
                <c:pt idx="18306">
                  <c:v>45454.670087245373</c:v>
                </c:pt>
                <c:pt idx="18307">
                  <c:v>45454.738759502317</c:v>
                </c:pt>
                <c:pt idx="18308">
                  <c:v>45454.80743158565</c:v>
                </c:pt>
                <c:pt idx="18309">
                  <c:v>45454.876104479168</c:v>
                </c:pt>
                <c:pt idx="18310">
                  <c:v>45454.944777175922</c:v>
                </c:pt>
                <c:pt idx="18311">
                  <c:v>45455.013449710648</c:v>
                </c:pt>
                <c:pt idx="18312">
                  <c:v>45455.082122071763</c:v>
                </c:pt>
                <c:pt idx="18313">
                  <c:v>45455.150793946763</c:v>
                </c:pt>
                <c:pt idx="18314">
                  <c:v>45455.21946641204</c:v>
                </c:pt>
                <c:pt idx="18315">
                  <c:v>45455.288139270837</c:v>
                </c:pt>
                <c:pt idx="18316">
                  <c:v>45455.356812673614</c:v>
                </c:pt>
                <c:pt idx="18317">
                  <c:v>45455.425485567132</c:v>
                </c:pt>
                <c:pt idx="18318">
                  <c:v>45455.494158032408</c:v>
                </c:pt>
                <c:pt idx="18319">
                  <c:v>45455.56283023148</c:v>
                </c:pt>
                <c:pt idx="18320">
                  <c:v>45455.631502337965</c:v>
                </c:pt>
                <c:pt idx="18321">
                  <c:v>45455.700174502315</c:v>
                </c:pt>
                <c:pt idx="18322">
                  <c:v>45455.768846435189</c:v>
                </c:pt>
                <c:pt idx="18323">
                  <c:v>45455.837518865737</c:v>
                </c:pt>
                <c:pt idx="18324">
                  <c:v>45455.906191678238</c:v>
                </c:pt>
                <c:pt idx="18325">
                  <c:v>45455.974864097225</c:v>
                </c:pt>
                <c:pt idx="18326">
                  <c:v>45456.043536446756</c:v>
                </c:pt>
                <c:pt idx="18327">
                  <c:v>45456.112208391205</c:v>
                </c:pt>
                <c:pt idx="18328">
                  <c:v>45456.180880555556</c:v>
                </c:pt>
                <c:pt idx="18329">
                  <c:v>45456.249553263886</c:v>
                </c:pt>
                <c:pt idx="18330">
                  <c:v>45456.318226307871</c:v>
                </c:pt>
                <c:pt idx="18331">
                  <c:v>45456.386899583333</c:v>
                </c:pt>
                <c:pt idx="18332">
                  <c:v>45456.455572256942</c:v>
                </c:pt>
                <c:pt idx="18333">
                  <c:v>45456.524244525463</c:v>
                </c:pt>
                <c:pt idx="18334">
                  <c:v>45456.592916666668</c:v>
                </c:pt>
                <c:pt idx="18335">
                  <c:v>45456.661588784722</c:v>
                </c:pt>
                <c:pt idx="18336">
                  <c:v>45456.730260925928</c:v>
                </c:pt>
                <c:pt idx="18337">
                  <c:v>45456.798932777776</c:v>
                </c:pt>
                <c:pt idx="18338">
                  <c:v>45456.867605439817</c:v>
                </c:pt>
                <c:pt idx="18339">
                  <c:v>45456.936278009256</c:v>
                </c:pt>
                <c:pt idx="18340">
                  <c:v>45457.004950428243</c:v>
                </c:pt>
                <c:pt idx="18341">
                  <c:v>45457.073622696757</c:v>
                </c:pt>
                <c:pt idx="18342">
                  <c:v>45457.142294386576</c:v>
                </c:pt>
                <c:pt idx="18343">
                  <c:v>45457.210966620369</c:v>
                </c:pt>
                <c:pt idx="18344">
                  <c:v>45457.279639328706</c:v>
                </c:pt>
                <c:pt idx="18345">
                  <c:v>45457.348312592592</c:v>
                </c:pt>
                <c:pt idx="18346">
                  <c:v>45457.416985439813</c:v>
                </c:pt>
                <c:pt idx="18347">
                  <c:v>45457.485657812504</c:v>
                </c:pt>
                <c:pt idx="18348">
                  <c:v>45457.554329872684</c:v>
                </c:pt>
                <c:pt idx="18349">
                  <c:v>45457.623001805558</c:v>
                </c:pt>
                <c:pt idx="18350">
                  <c:v>45457.691673796297</c:v>
                </c:pt>
                <c:pt idx="18351">
                  <c:v>45457.760345625</c:v>
                </c:pt>
                <c:pt idx="18352">
                  <c:v>45457.829017766206</c:v>
                </c:pt>
                <c:pt idx="18353">
                  <c:v>45457.89769046296</c:v>
                </c:pt>
                <c:pt idx="18354">
                  <c:v>45457.966362754632</c:v>
                </c:pt>
                <c:pt idx="18355">
                  <c:v>45458.035034942128</c:v>
                </c:pt>
                <c:pt idx="18356">
                  <c:v>45458.103706817128</c:v>
                </c:pt>
                <c:pt idx="18357">
                  <c:v>45458.172378715281</c:v>
                </c:pt>
                <c:pt idx="18358">
                  <c:v>45458.241051192126</c:v>
                </c:pt>
                <c:pt idx="18359">
                  <c:v>45458.309723946761</c:v>
                </c:pt>
                <c:pt idx="18360">
                  <c:v>45458.378397083332</c:v>
                </c:pt>
                <c:pt idx="18361">
                  <c:v>45458.447069618058</c:v>
                </c:pt>
                <c:pt idx="18362">
                  <c:v>45458.515741747688</c:v>
                </c:pt>
                <c:pt idx="18363">
                  <c:v>45458.584413750003</c:v>
                </c:pt>
                <c:pt idx="18364">
                  <c:v>45458.6530856713</c:v>
                </c:pt>
                <c:pt idx="18365">
                  <c:v>45458.721757662039</c:v>
                </c:pt>
                <c:pt idx="18366">
                  <c:v>45458.79042931713</c:v>
                </c:pt>
                <c:pt idx="18367">
                  <c:v>45458.859101747687</c:v>
                </c:pt>
                <c:pt idx="18368">
                  <c:v>45458.927774201387</c:v>
                </c:pt>
                <c:pt idx="18369">
                  <c:v>45458.996446435187</c:v>
                </c:pt>
                <c:pt idx="18370">
                  <c:v>45459.065118587961</c:v>
                </c:pt>
                <c:pt idx="18371">
                  <c:v>45459.133790127315</c:v>
                </c:pt>
                <c:pt idx="18372">
                  <c:v>45459.202462175926</c:v>
                </c:pt>
                <c:pt idx="18373">
                  <c:v>45459.271134722221</c:v>
                </c:pt>
                <c:pt idx="18374">
                  <c:v>45459.339807789351</c:v>
                </c:pt>
                <c:pt idx="18375">
                  <c:v>45459.408480625003</c:v>
                </c:pt>
                <c:pt idx="18376">
                  <c:v>45459.477152916668</c:v>
                </c:pt>
                <c:pt idx="18377">
                  <c:v>45459.545824837965</c:v>
                </c:pt>
                <c:pt idx="18378">
                  <c:v>45459.614496643517</c:v>
                </c:pt>
                <c:pt idx="18379">
                  <c:v>45459.683168495372</c:v>
                </c:pt>
                <c:pt idx="18380">
                  <c:v>45459.751840231482</c:v>
                </c:pt>
                <c:pt idx="18381">
                  <c:v>45459.820512071761</c:v>
                </c:pt>
                <c:pt idx="18382">
                  <c:v>45459.889184618056</c:v>
                </c:pt>
                <c:pt idx="18383">
                  <c:v>45459.957856817127</c:v>
                </c:pt>
                <c:pt idx="18384">
                  <c:v>45460.026528865739</c:v>
                </c:pt>
                <c:pt idx="18385">
                  <c:v>45460.095200682874</c:v>
                </c:pt>
                <c:pt idx="18386">
                  <c:v>45460.163872303237</c:v>
                </c:pt>
                <c:pt idx="18387">
                  <c:v>45460.232544513892</c:v>
                </c:pt>
                <c:pt idx="18388">
                  <c:v>45460.30121701389</c:v>
                </c:pt>
                <c:pt idx="18389">
                  <c:v>45460.369889988426</c:v>
                </c:pt>
                <c:pt idx="18390">
                  <c:v>45460.438562384261</c:v>
                </c:pt>
                <c:pt idx="18391">
                  <c:v>45460.507234386576</c:v>
                </c:pt>
                <c:pt idx="18392">
                  <c:v>45460.575906215279</c:v>
                </c:pt>
                <c:pt idx="18393">
                  <c:v>45460.644577939813</c:v>
                </c:pt>
                <c:pt idx="18394">
                  <c:v>45460.713249756947</c:v>
                </c:pt>
                <c:pt idx="18395">
                  <c:v>45460.781921250004</c:v>
                </c:pt>
                <c:pt idx="18396">
                  <c:v>45460.850593425923</c:v>
                </c:pt>
                <c:pt idx="18397">
                  <c:v>45460.919265763892</c:v>
                </c:pt>
                <c:pt idx="18398">
                  <c:v>45460.987937812497</c:v>
                </c:pt>
                <c:pt idx="18399">
                  <c:v>45461.056609791667</c:v>
                </c:pt>
                <c:pt idx="18400">
                  <c:v>45461.12528122685</c:v>
                </c:pt>
                <c:pt idx="18401">
                  <c:v>45461.193953078706</c:v>
                </c:pt>
                <c:pt idx="18402">
                  <c:v>45461.262625462965</c:v>
                </c:pt>
                <c:pt idx="18403">
                  <c:v>45461.331298287034</c:v>
                </c:pt>
                <c:pt idx="18404">
                  <c:v>45461.399971076389</c:v>
                </c:pt>
                <c:pt idx="18405">
                  <c:v>45461.468643275461</c:v>
                </c:pt>
                <c:pt idx="18406">
                  <c:v>45461.537315092595</c:v>
                </c:pt>
                <c:pt idx="18407">
                  <c:v>45461.605986770832</c:v>
                </c:pt>
                <c:pt idx="18408">
                  <c:v>45461.674658495373</c:v>
                </c:pt>
                <c:pt idx="18409">
                  <c:v>45461.743330150464</c:v>
                </c:pt>
                <c:pt idx="18410">
                  <c:v>45461.812001712962</c:v>
                </c:pt>
                <c:pt idx="18411">
                  <c:v>45461.880674074077</c:v>
                </c:pt>
                <c:pt idx="18412">
                  <c:v>45461.949346180554</c:v>
                </c:pt>
                <c:pt idx="18413">
                  <c:v>45462.018018136572</c:v>
                </c:pt>
                <c:pt idx="18414">
                  <c:v>45462.086689895834</c:v>
                </c:pt>
                <c:pt idx="18415">
                  <c:v>45462.155361249999</c:v>
                </c:pt>
                <c:pt idx="18416">
                  <c:v>45462.224033206017</c:v>
                </c:pt>
                <c:pt idx="18417">
                  <c:v>45462.292705497683</c:v>
                </c:pt>
                <c:pt idx="18418">
                  <c:v>45462.361378344911</c:v>
                </c:pt>
                <c:pt idx="18419">
                  <c:v>45462.430050636576</c:v>
                </c:pt>
                <c:pt idx="18420">
                  <c:v>45462.498722523145</c:v>
                </c:pt>
                <c:pt idx="18421">
                  <c:v>45462.567394178244</c:v>
                </c:pt>
                <c:pt idx="18422">
                  <c:v>45462.636065729166</c:v>
                </c:pt>
                <c:pt idx="18423">
                  <c:v>45462.704737349537</c:v>
                </c:pt>
                <c:pt idx="18424">
                  <c:v>45462.773408715278</c:v>
                </c:pt>
                <c:pt idx="18425">
                  <c:v>45462.842080648152</c:v>
                </c:pt>
                <c:pt idx="18426">
                  <c:v>45462.910752881944</c:v>
                </c:pt>
                <c:pt idx="18427">
                  <c:v>45462.979424756944</c:v>
                </c:pt>
                <c:pt idx="18428">
                  <c:v>45463.048096562503</c:v>
                </c:pt>
                <c:pt idx="18429">
                  <c:v>45463.116767916668</c:v>
                </c:pt>
                <c:pt idx="18430">
                  <c:v>45463.18543957176</c:v>
                </c:pt>
                <c:pt idx="18431">
                  <c:v>45463.254111770832</c:v>
                </c:pt>
                <c:pt idx="18432">
                  <c:v>45463.322784328702</c:v>
                </c:pt>
                <c:pt idx="18433">
                  <c:v>45463.39145703704</c:v>
                </c:pt>
                <c:pt idx="18434">
                  <c:v>45463.460129143517</c:v>
                </c:pt>
                <c:pt idx="18435">
                  <c:v>45463.528800844906</c:v>
                </c:pt>
                <c:pt idx="18436">
                  <c:v>45463.59747241898</c:v>
                </c:pt>
                <c:pt idx="18437">
                  <c:v>45463.66614400463</c:v>
                </c:pt>
                <c:pt idx="18438">
                  <c:v>45463.734815578704</c:v>
                </c:pt>
                <c:pt idx="18439">
                  <c:v>45463.803486909725</c:v>
                </c:pt>
                <c:pt idx="18440">
                  <c:v>45463.872159074075</c:v>
                </c:pt>
                <c:pt idx="18441">
                  <c:v>45463.940831087966</c:v>
                </c:pt>
                <c:pt idx="18442">
                  <c:v>45464.00950295139</c:v>
                </c:pt>
                <c:pt idx="18443">
                  <c:v>45464.078174641203</c:v>
                </c:pt>
                <c:pt idx="18444">
                  <c:v>45464.146845798612</c:v>
                </c:pt>
                <c:pt idx="18445">
                  <c:v>45464.215517523146</c:v>
                </c:pt>
                <c:pt idx="18446">
                  <c:v>45464.284189687503</c:v>
                </c:pt>
                <c:pt idx="18447">
                  <c:v>45464.35286240741</c:v>
                </c:pt>
                <c:pt idx="18448">
                  <c:v>45464.421534641202</c:v>
                </c:pt>
                <c:pt idx="18449">
                  <c:v>45464.490206446761</c:v>
                </c:pt>
                <c:pt idx="18450">
                  <c:v>45464.558877951386</c:v>
                </c:pt>
                <c:pt idx="18451">
                  <c:v>45464.627549363424</c:v>
                </c:pt>
                <c:pt idx="18452">
                  <c:v>45464.696220821759</c:v>
                </c:pt>
                <c:pt idx="18453">
                  <c:v>45464.764892083331</c:v>
                </c:pt>
                <c:pt idx="18454">
                  <c:v>45464.833563761575</c:v>
                </c:pt>
                <c:pt idx="18455">
                  <c:v>45464.90223590278</c:v>
                </c:pt>
                <c:pt idx="18456">
                  <c:v>45464.97090763889</c:v>
                </c:pt>
                <c:pt idx="18457">
                  <c:v>45465.039579282406</c:v>
                </c:pt>
                <c:pt idx="18458">
                  <c:v>45465.108250590281</c:v>
                </c:pt>
                <c:pt idx="18459">
                  <c:v>45465.176922013889</c:v>
                </c:pt>
                <c:pt idx="18460">
                  <c:v>45465.245594004627</c:v>
                </c:pt>
                <c:pt idx="18461">
                  <c:v>45465.314266296293</c:v>
                </c:pt>
                <c:pt idx="18462">
                  <c:v>45465.382938888892</c:v>
                </c:pt>
                <c:pt idx="18463">
                  <c:v>45465.451610891207</c:v>
                </c:pt>
                <c:pt idx="18464">
                  <c:v>45465.520282476849</c:v>
                </c:pt>
                <c:pt idx="18465">
                  <c:v>45465.588953946761</c:v>
                </c:pt>
                <c:pt idx="18466">
                  <c:v>45465.657625370368</c:v>
                </c:pt>
                <c:pt idx="18467">
                  <c:v>45465.726296840279</c:v>
                </c:pt>
                <c:pt idx="18468">
                  <c:v>45465.794967974536</c:v>
                </c:pt>
                <c:pt idx="18469">
                  <c:v>45465.863639918978</c:v>
                </c:pt>
                <c:pt idx="18470">
                  <c:v>45465.932311828707</c:v>
                </c:pt>
                <c:pt idx="18471">
                  <c:v>45466.000983564816</c:v>
                </c:pt>
                <c:pt idx="18472">
                  <c:v>45466.069655173611</c:v>
                </c:pt>
                <c:pt idx="18473">
                  <c:v>45466.138326180553</c:v>
                </c:pt>
                <c:pt idx="18474">
                  <c:v>45466.206997719906</c:v>
                </c:pt>
                <c:pt idx="18475">
                  <c:v>45466.275669745373</c:v>
                </c:pt>
                <c:pt idx="18476">
                  <c:v>45466.344342314813</c:v>
                </c:pt>
                <c:pt idx="18477">
                  <c:v>45466.413014560188</c:v>
                </c:pt>
                <c:pt idx="18478">
                  <c:v>45466.481686284722</c:v>
                </c:pt>
                <c:pt idx="18479">
                  <c:v>45466.550357685184</c:v>
                </c:pt>
                <c:pt idx="18480">
                  <c:v>45466.619028946756</c:v>
                </c:pt>
                <c:pt idx="18481">
                  <c:v>45466.6877002662</c:v>
                </c:pt>
                <c:pt idx="18482">
                  <c:v>45466.756371446761</c:v>
                </c:pt>
                <c:pt idx="18483">
                  <c:v>45466.825042847224</c:v>
                </c:pt>
                <c:pt idx="18484">
                  <c:v>45466.893714872684</c:v>
                </c:pt>
                <c:pt idx="18485">
                  <c:v>45466.962386516207</c:v>
                </c:pt>
                <c:pt idx="18486">
                  <c:v>45467.031058032408</c:v>
                </c:pt>
                <c:pt idx="18487">
                  <c:v>45467.09972928241</c:v>
                </c:pt>
                <c:pt idx="18488">
                  <c:v>45467.168400451388</c:v>
                </c:pt>
                <c:pt idx="18489">
                  <c:v>45467.237072199074</c:v>
                </c:pt>
                <c:pt idx="18490">
                  <c:v>45467.305744224534</c:v>
                </c:pt>
                <c:pt idx="18491">
                  <c:v>45467.374416689818</c:v>
                </c:pt>
                <c:pt idx="18492">
                  <c:v>45467.443088564818</c:v>
                </c:pt>
                <c:pt idx="18493">
                  <c:v>45467.511760034722</c:v>
                </c:pt>
                <c:pt idx="18494">
                  <c:v>45467.580431354167</c:v>
                </c:pt>
                <c:pt idx="18495">
                  <c:v>45467.649102581017</c:v>
                </c:pt>
                <c:pt idx="18496">
                  <c:v>45467.717773900462</c:v>
                </c:pt>
                <c:pt idx="18497">
                  <c:v>45467.786444872683</c:v>
                </c:pt>
                <c:pt idx="18498">
                  <c:v>45467.855116585648</c:v>
                </c:pt>
                <c:pt idx="18499">
                  <c:v>45467.92378837963</c:v>
                </c:pt>
                <c:pt idx="18500">
                  <c:v>45467.992459942128</c:v>
                </c:pt>
                <c:pt idx="18501">
                  <c:v>45468.06113141204</c:v>
                </c:pt>
                <c:pt idx="18502">
                  <c:v>45468.129802303243</c:v>
                </c:pt>
                <c:pt idx="18503">
                  <c:v>45468.198473657409</c:v>
                </c:pt>
                <c:pt idx="18504">
                  <c:v>45468.267145543985</c:v>
                </c:pt>
                <c:pt idx="18505">
                  <c:v>45468.335817905092</c:v>
                </c:pt>
                <c:pt idx="18506">
                  <c:v>45468.404490127316</c:v>
                </c:pt>
                <c:pt idx="18507">
                  <c:v>45468.473161782407</c:v>
                </c:pt>
                <c:pt idx="18508">
                  <c:v>45468.541833055555</c:v>
                </c:pt>
                <c:pt idx="18509">
                  <c:v>45468.610504201388</c:v>
                </c:pt>
                <c:pt idx="18510">
                  <c:v>45468.679175393518</c:v>
                </c:pt>
                <c:pt idx="18511">
                  <c:v>45468.747846493054</c:v>
                </c:pt>
                <c:pt idx="18512">
                  <c:v>45468.816517615742</c:v>
                </c:pt>
                <c:pt idx="18513">
                  <c:v>45468.885189479166</c:v>
                </c:pt>
                <c:pt idx="18514">
                  <c:v>45468.953861041664</c:v>
                </c:pt>
                <c:pt idx="18515">
                  <c:v>45469.022532453702</c:v>
                </c:pt>
                <c:pt idx="18516">
                  <c:v>45469.091203634256</c:v>
                </c:pt>
                <c:pt idx="18517">
                  <c:v>45469.15987452546</c:v>
                </c:pt>
                <c:pt idx="18518">
                  <c:v>45469.228546018516</c:v>
                </c:pt>
                <c:pt idx="18519">
                  <c:v>45469.297217824074</c:v>
                </c:pt>
                <c:pt idx="18520">
                  <c:v>45469.365890138892</c:v>
                </c:pt>
                <c:pt idx="18521">
                  <c:v>45469.434561875001</c:v>
                </c:pt>
                <c:pt idx="18522">
                  <c:v>45469.503233229167</c:v>
                </c:pt>
                <c:pt idx="18523">
                  <c:v>45469.571904375</c:v>
                </c:pt>
                <c:pt idx="18524">
                  <c:v>45469.64057541667</c:v>
                </c:pt>
                <c:pt idx="18525">
                  <c:v>45469.709246550927</c:v>
                </c:pt>
                <c:pt idx="18526">
                  <c:v>45469.777917384257</c:v>
                </c:pt>
                <c:pt idx="18527">
                  <c:v>45469.846588842593</c:v>
                </c:pt>
                <c:pt idx="18528">
                  <c:v>45469.915260532405</c:v>
                </c:pt>
                <c:pt idx="18529">
                  <c:v>45469.983931898147</c:v>
                </c:pt>
                <c:pt idx="18530">
                  <c:v>45470.052603194446</c:v>
                </c:pt>
                <c:pt idx="18531">
                  <c:v>45470.121273993056</c:v>
                </c:pt>
                <c:pt idx="18532">
                  <c:v>45470.189945150465</c:v>
                </c:pt>
                <c:pt idx="18533">
                  <c:v>45470.258616851854</c:v>
                </c:pt>
                <c:pt idx="18534">
                  <c:v>45470.327288958331</c:v>
                </c:pt>
                <c:pt idx="18535">
                  <c:v>45470.395961111113</c:v>
                </c:pt>
                <c:pt idx="18536">
                  <c:v>45470.464632685187</c:v>
                </c:pt>
                <c:pt idx="18537">
                  <c:v>45470.533303842596</c:v>
                </c:pt>
                <c:pt idx="18538">
                  <c:v>45470.601974872683</c:v>
                </c:pt>
                <c:pt idx="18539">
                  <c:v>45470.670645937498</c:v>
                </c:pt>
                <c:pt idx="18540">
                  <c:v>45470.739316967592</c:v>
                </c:pt>
                <c:pt idx="18541">
                  <c:v>45470.807987812499</c:v>
                </c:pt>
                <c:pt idx="18542">
                  <c:v>45470.876659479167</c:v>
                </c:pt>
                <c:pt idx="18543">
                  <c:v>45470.945330949071</c:v>
                </c:pt>
                <c:pt idx="18544">
                  <c:v>45471.014002256947</c:v>
                </c:pt>
                <c:pt idx="18545">
                  <c:v>45471.082673391204</c:v>
                </c:pt>
                <c:pt idx="18546">
                  <c:v>45471.151344039354</c:v>
                </c:pt>
                <c:pt idx="18547">
                  <c:v>45471.220015289349</c:v>
                </c:pt>
                <c:pt idx="18548">
                  <c:v>45471.28868690972</c:v>
                </c:pt>
                <c:pt idx="18549">
                  <c:v>45471.357359097223</c:v>
                </c:pt>
                <c:pt idx="18550">
                  <c:v>45471.426030752315</c:v>
                </c:pt>
                <c:pt idx="18551">
                  <c:v>45471.494702002317</c:v>
                </c:pt>
                <c:pt idx="18552">
                  <c:v>45471.563372986115</c:v>
                </c:pt>
                <c:pt idx="18553">
                  <c:v>45471.632043865742</c:v>
                </c:pt>
                <c:pt idx="18554">
                  <c:v>45471.700714803243</c:v>
                </c:pt>
                <c:pt idx="18555">
                  <c:v>45471.769385509258</c:v>
                </c:pt>
                <c:pt idx="18556">
                  <c:v>45471.83805672454</c:v>
                </c:pt>
                <c:pt idx="18557">
                  <c:v>45471.906728310183</c:v>
                </c:pt>
                <c:pt idx="18558">
                  <c:v>45471.975399513889</c:v>
                </c:pt>
                <c:pt idx="18559">
                  <c:v>45472.044070648146</c:v>
                </c:pt>
                <c:pt idx="18560">
                  <c:v>45472.112741377314</c:v>
                </c:pt>
                <c:pt idx="18561">
                  <c:v>45472.181412314814</c:v>
                </c:pt>
                <c:pt idx="18562">
                  <c:v>45472.250083819446</c:v>
                </c:pt>
                <c:pt idx="18563">
                  <c:v>45472.318755636574</c:v>
                </c:pt>
                <c:pt idx="18564">
                  <c:v>45472.387427696762</c:v>
                </c:pt>
                <c:pt idx="18565">
                  <c:v>45472.45609915509</c:v>
                </c:pt>
                <c:pt idx="18566">
                  <c:v>45472.52477019676</c:v>
                </c:pt>
                <c:pt idx="18567">
                  <c:v>45472.593441134261</c:v>
                </c:pt>
                <c:pt idx="18568">
                  <c:v>45472.66211203704</c:v>
                </c:pt>
                <c:pt idx="18569">
                  <c:v>45472.730782962964</c:v>
                </c:pt>
                <c:pt idx="18570">
                  <c:v>45472.799453599539</c:v>
                </c:pt>
                <c:pt idx="18571">
                  <c:v>45472.868125046298</c:v>
                </c:pt>
                <c:pt idx="18572">
                  <c:v>45472.936796412039</c:v>
                </c:pt>
                <c:pt idx="18573">
                  <c:v>45473.005467615738</c:v>
                </c:pt>
                <c:pt idx="18574">
                  <c:v>45473.074138668984</c:v>
                </c:pt>
                <c:pt idx="18575">
                  <c:v>45473.142809143515</c:v>
                </c:pt>
                <c:pt idx="18576">
                  <c:v>45473.211480185186</c:v>
                </c:pt>
                <c:pt idx="18577">
                  <c:v>45473.280151678242</c:v>
                </c:pt>
                <c:pt idx="18578">
                  <c:v>45473.348823726854</c:v>
                </c:pt>
                <c:pt idx="18579">
                  <c:v>45473.417495358794</c:v>
                </c:pt>
                <c:pt idx="18580">
                  <c:v>45473.486166527779</c:v>
                </c:pt>
                <c:pt idx="18581">
                  <c:v>45473.554837384261</c:v>
                </c:pt>
                <c:pt idx="18582">
                  <c:v>45473.623508113429</c:v>
                </c:pt>
                <c:pt idx="18583">
                  <c:v>45473.692178900463</c:v>
                </c:pt>
                <c:pt idx="18584">
                  <c:v>45473.760849513892</c:v>
                </c:pt>
                <c:pt idx="18585">
                  <c:v>45473.829520462961</c:v>
                </c:pt>
                <c:pt idx="18586">
                  <c:v>45473.898191944441</c:v>
                </c:pt>
                <c:pt idx="18587">
                  <c:v>45473.966863043985</c:v>
                </c:pt>
                <c:pt idx="18588">
                  <c:v>45474.035534027775</c:v>
                </c:pt>
                <c:pt idx="18589">
                  <c:v>45474.104204699077</c:v>
                </c:pt>
                <c:pt idx="18590">
                  <c:v>45474.172875393517</c:v>
                </c:pt>
                <c:pt idx="18591">
                  <c:v>45474.241546666664</c:v>
                </c:pt>
                <c:pt idx="18592">
                  <c:v>45474.31021822917</c:v>
                </c:pt>
                <c:pt idx="18593">
                  <c:v>45474.378890162036</c:v>
                </c:pt>
                <c:pt idx="18594">
                  <c:v>45474.447561493056</c:v>
                </c:pt>
                <c:pt idx="18595">
                  <c:v>45474.516232430557</c:v>
                </c:pt>
                <c:pt idx="18596">
                  <c:v>45474.584903229166</c:v>
                </c:pt>
                <c:pt idx="18597">
                  <c:v>45474.65357396991</c:v>
                </c:pt>
                <c:pt idx="18598">
                  <c:v>45474.722244756944</c:v>
                </c:pt>
                <c:pt idx="18599">
                  <c:v>45474.790915219906</c:v>
                </c:pt>
                <c:pt idx="18600">
                  <c:v>45474.859586446757</c:v>
                </c:pt>
                <c:pt idx="18601">
                  <c:v>45474.928257708336</c:v>
                </c:pt>
                <c:pt idx="18602">
                  <c:v>45474.996928749999</c:v>
                </c:pt>
                <c:pt idx="18603">
                  <c:v>45475.065599710651</c:v>
                </c:pt>
                <c:pt idx="18604">
                  <c:v>45475.134270057868</c:v>
                </c:pt>
                <c:pt idx="18605">
                  <c:v>45475.202940914351</c:v>
                </c:pt>
                <c:pt idx="18606">
                  <c:v>45475.271612280092</c:v>
                </c:pt>
                <c:pt idx="18607">
                  <c:v>45475.340284155092</c:v>
                </c:pt>
                <c:pt idx="18608">
                  <c:v>45475.408955798608</c:v>
                </c:pt>
                <c:pt idx="18609">
                  <c:v>45475.477626898151</c:v>
                </c:pt>
                <c:pt idx="18610">
                  <c:v>45475.546297638888</c:v>
                </c:pt>
                <c:pt idx="18611">
                  <c:v>45475.614968252317</c:v>
                </c:pt>
                <c:pt idx="18612">
                  <c:v>45475.683638912036</c:v>
                </c:pt>
                <c:pt idx="18613">
                  <c:v>45475.752309467593</c:v>
                </c:pt>
                <c:pt idx="18614">
                  <c:v>45475.820980127311</c:v>
                </c:pt>
                <c:pt idx="18615">
                  <c:v>45475.889651481484</c:v>
                </c:pt>
                <c:pt idx="18616">
                  <c:v>45475.958322500002</c:v>
                </c:pt>
                <c:pt idx="18617">
                  <c:v>45476.026993368054</c:v>
                </c:pt>
                <c:pt idx="18618">
                  <c:v>45476.095663993059</c:v>
                </c:pt>
                <c:pt idx="18619">
                  <c:v>45476.16433443287</c:v>
                </c:pt>
                <c:pt idx="18620">
                  <c:v>45476.233005462964</c:v>
                </c:pt>
                <c:pt idx="18621">
                  <c:v>45476.301676782408</c:v>
                </c:pt>
                <c:pt idx="18622">
                  <c:v>45476.37034858796</c:v>
                </c:pt>
                <c:pt idx="18623">
                  <c:v>45476.439019803242</c:v>
                </c:pt>
                <c:pt idx="18624">
                  <c:v>45476.507690625003</c:v>
                </c:pt>
                <c:pt idx="18625">
                  <c:v>45476.576361273146</c:v>
                </c:pt>
                <c:pt idx="18626">
                  <c:v>45476.645031828702</c:v>
                </c:pt>
                <c:pt idx="18627">
                  <c:v>45476.713702453701</c:v>
                </c:pt>
                <c:pt idx="18628">
                  <c:v>45476.78237277778</c:v>
                </c:pt>
                <c:pt idx="18629">
                  <c:v>45476.851043784722</c:v>
                </c:pt>
                <c:pt idx="18630">
                  <c:v>45476.919714942131</c:v>
                </c:pt>
                <c:pt idx="18631">
                  <c:v>45476.988385810182</c:v>
                </c:pt>
                <c:pt idx="18632">
                  <c:v>45477.057056620368</c:v>
                </c:pt>
                <c:pt idx="18633">
                  <c:v>45477.125726886574</c:v>
                </c:pt>
                <c:pt idx="18634">
                  <c:v>45477.194397557869</c:v>
                </c:pt>
                <c:pt idx="18635">
                  <c:v>45477.263068773151</c:v>
                </c:pt>
                <c:pt idx="18636">
                  <c:v>45477.331740428242</c:v>
                </c:pt>
                <c:pt idx="18637">
                  <c:v>45477.400412048613</c:v>
                </c:pt>
                <c:pt idx="18638">
                  <c:v>45477.4690830787</c:v>
                </c:pt>
                <c:pt idx="18639">
                  <c:v>45477.537753715274</c:v>
                </c:pt>
                <c:pt idx="18640">
                  <c:v>45477.606424224534</c:v>
                </c:pt>
                <c:pt idx="18641">
                  <c:v>45477.67509478009</c:v>
                </c:pt>
                <c:pt idx="18642">
                  <c:v>45477.743765277781</c:v>
                </c:pt>
                <c:pt idx="18643">
                  <c:v>45477.812435671294</c:v>
                </c:pt>
                <c:pt idx="18644">
                  <c:v>45477.881106875</c:v>
                </c:pt>
                <c:pt idx="18645">
                  <c:v>45477.949777812501</c:v>
                </c:pt>
                <c:pt idx="18646">
                  <c:v>45478.018448599534</c:v>
                </c:pt>
                <c:pt idx="18647">
                  <c:v>45478.087119189811</c:v>
                </c:pt>
                <c:pt idx="18648">
                  <c:v>45478.155789386576</c:v>
                </c:pt>
                <c:pt idx="18649">
                  <c:v>45478.224460173609</c:v>
                </c:pt>
                <c:pt idx="18650">
                  <c:v>45478.293131307873</c:v>
                </c:pt>
                <c:pt idx="18651">
                  <c:v>45478.36180298611</c:v>
                </c:pt>
                <c:pt idx="18652">
                  <c:v>45478.430474108798</c:v>
                </c:pt>
                <c:pt idx="18653">
                  <c:v>45478.499144837966</c:v>
                </c:pt>
                <c:pt idx="18654">
                  <c:v>45478.567815324073</c:v>
                </c:pt>
                <c:pt idx="18655">
                  <c:v>45478.636485717594</c:v>
                </c:pt>
                <c:pt idx="18656">
                  <c:v>45478.705156180557</c:v>
                </c:pt>
                <c:pt idx="18657">
                  <c:v>45478.77382638889</c:v>
                </c:pt>
                <c:pt idx="18658">
                  <c:v>45478.842497164354</c:v>
                </c:pt>
                <c:pt idx="18659">
                  <c:v>45478.91116822917</c:v>
                </c:pt>
                <c:pt idx="18660">
                  <c:v>45478.979838946761</c:v>
                </c:pt>
                <c:pt idx="18661">
                  <c:v>45479.048509594904</c:v>
                </c:pt>
                <c:pt idx="18662">
                  <c:v>45479.117179791669</c:v>
                </c:pt>
                <c:pt idx="18663">
                  <c:v>45479.185850277776</c:v>
                </c:pt>
                <c:pt idx="18664">
                  <c:v>45479.254521319446</c:v>
                </c:pt>
                <c:pt idx="18665">
                  <c:v>45479.323192719909</c:v>
                </c:pt>
                <c:pt idx="18666">
                  <c:v>45479.39186427083</c:v>
                </c:pt>
                <c:pt idx="18667">
                  <c:v>45479.460535231483</c:v>
                </c:pt>
                <c:pt idx="18668">
                  <c:v>45479.529205775463</c:v>
                </c:pt>
                <c:pt idx="18669">
                  <c:v>45479.597876192129</c:v>
                </c:pt>
                <c:pt idx="18670">
                  <c:v>45479.66654662037</c:v>
                </c:pt>
                <c:pt idx="18671">
                  <c:v>45479.735217037036</c:v>
                </c:pt>
                <c:pt idx="18672">
                  <c:v>45479.803887222224</c:v>
                </c:pt>
                <c:pt idx="18673">
                  <c:v>45479.87255821759</c:v>
                </c:pt>
                <c:pt idx="18674">
                  <c:v>45479.941229074073</c:v>
                </c:pt>
                <c:pt idx="18675">
                  <c:v>45480.009899780096</c:v>
                </c:pt>
                <c:pt idx="18676">
                  <c:v>45480.078570335645</c:v>
                </c:pt>
                <c:pt idx="18677">
                  <c:v>45480.147240324077</c:v>
                </c:pt>
                <c:pt idx="18678">
                  <c:v>45480.215910902778</c:v>
                </c:pt>
                <c:pt idx="18679">
                  <c:v>45480.28458190972</c:v>
                </c:pt>
                <c:pt idx="18680">
                  <c:v>45480.353253472225</c:v>
                </c:pt>
                <c:pt idx="18681">
                  <c:v>45480.421924571761</c:v>
                </c:pt>
                <c:pt idx="18682">
                  <c:v>45480.490595219904</c:v>
                </c:pt>
                <c:pt idx="18683">
                  <c:v>45480.559265578704</c:v>
                </c:pt>
                <c:pt idx="18684">
                  <c:v>45480.627935821758</c:v>
                </c:pt>
                <c:pt idx="18685">
                  <c:v>45480.696606134261</c:v>
                </c:pt>
                <c:pt idx="18686">
                  <c:v>45480.765276238424</c:v>
                </c:pt>
                <c:pt idx="18687">
                  <c:v>45480.83394675926</c:v>
                </c:pt>
                <c:pt idx="18688">
                  <c:v>45480.902617754633</c:v>
                </c:pt>
                <c:pt idx="18689">
                  <c:v>45480.97128834491</c:v>
                </c:pt>
                <c:pt idx="18690">
                  <c:v>45481.039958842593</c:v>
                </c:pt>
                <c:pt idx="18691">
                  <c:v>45481.108628993054</c:v>
                </c:pt>
                <c:pt idx="18692">
                  <c:v>45481.177299270836</c:v>
                </c:pt>
                <c:pt idx="18693">
                  <c:v>45481.245970104166</c:v>
                </c:pt>
                <c:pt idx="18694">
                  <c:v>45481.314641249999</c:v>
                </c:pt>
                <c:pt idx="18695">
                  <c:v>45481.383312696758</c:v>
                </c:pt>
                <c:pt idx="18696">
                  <c:v>45481.451983541665</c:v>
                </c:pt>
                <c:pt idx="18697">
                  <c:v>45481.520653981483</c:v>
                </c:pt>
                <c:pt idx="18698">
                  <c:v>45481.589324305554</c:v>
                </c:pt>
                <c:pt idx="18699">
                  <c:v>45481.65799457176</c:v>
                </c:pt>
                <c:pt idx="18700">
                  <c:v>45481.726664895832</c:v>
                </c:pt>
                <c:pt idx="18701">
                  <c:v>45481.795334884257</c:v>
                </c:pt>
                <c:pt idx="18702">
                  <c:v>45481.864005671297</c:v>
                </c:pt>
                <c:pt idx="18703">
                  <c:v>45481.932676435186</c:v>
                </c:pt>
                <c:pt idx="18704">
                  <c:v>45482.001347025463</c:v>
                </c:pt>
                <c:pt idx="18705">
                  <c:v>45482.070017488426</c:v>
                </c:pt>
                <c:pt idx="18706">
                  <c:v>45482.138687349536</c:v>
                </c:pt>
                <c:pt idx="18707">
                  <c:v>45482.207357743056</c:v>
                </c:pt>
                <c:pt idx="18708">
                  <c:v>45482.276028622684</c:v>
                </c:pt>
                <c:pt idx="18709">
                  <c:v>45482.344700046298</c:v>
                </c:pt>
                <c:pt idx="18710">
                  <c:v>45482.413371134258</c:v>
                </c:pt>
                <c:pt idx="18711">
                  <c:v>45482.482041724536</c:v>
                </c:pt>
                <c:pt idx="18712">
                  <c:v>45482.550711967589</c:v>
                </c:pt>
                <c:pt idx="18713">
                  <c:v>45482.619382094905</c:v>
                </c:pt>
                <c:pt idx="18714">
                  <c:v>45482.688052268517</c:v>
                </c:pt>
                <c:pt idx="18715">
                  <c:v>45482.756722303238</c:v>
                </c:pt>
                <c:pt idx="18716">
                  <c:v>45482.825392557868</c:v>
                </c:pt>
                <c:pt idx="18717">
                  <c:v>45482.894063437503</c:v>
                </c:pt>
                <c:pt idx="18718">
                  <c:v>45482.962733935186</c:v>
                </c:pt>
                <c:pt idx="18719">
                  <c:v>45483.031404305555</c:v>
                </c:pt>
                <c:pt idx="18720">
                  <c:v>45483.100074409725</c:v>
                </c:pt>
                <c:pt idx="18721">
                  <c:v>45483.168744432871</c:v>
                </c:pt>
                <c:pt idx="18722">
                  <c:v>45483.237415034724</c:v>
                </c:pt>
                <c:pt idx="18723">
                  <c:v>45483.306085925928</c:v>
                </c:pt>
                <c:pt idx="18724">
                  <c:v>45483.374757245372</c:v>
                </c:pt>
                <c:pt idx="18725">
                  <c:v>45483.443427962964</c:v>
                </c:pt>
                <c:pt idx="18726">
                  <c:v>45483.512098298612</c:v>
                </c:pt>
                <c:pt idx="18727">
                  <c:v>45483.580768472224</c:v>
                </c:pt>
                <c:pt idx="18728">
                  <c:v>45483.649438564818</c:v>
                </c:pt>
                <c:pt idx="18729">
                  <c:v>45483.718108738423</c:v>
                </c:pt>
                <c:pt idx="18730">
                  <c:v>45483.786778576388</c:v>
                </c:pt>
                <c:pt idx="18731">
                  <c:v>45483.855449131945</c:v>
                </c:pt>
                <c:pt idx="18732">
                  <c:v>45483.924119791664</c:v>
                </c:pt>
                <c:pt idx="18733">
                  <c:v>45483.992790208336</c:v>
                </c:pt>
                <c:pt idx="18734">
                  <c:v>45484.061460543984</c:v>
                </c:pt>
                <c:pt idx="18735">
                  <c:v>45484.130130300924</c:v>
                </c:pt>
                <c:pt idx="18736">
                  <c:v>45484.198800509257</c:v>
                </c:pt>
                <c:pt idx="18737">
                  <c:v>45484.267471250001</c:v>
                </c:pt>
                <c:pt idx="18738">
                  <c:v>45484.336142476852</c:v>
                </c:pt>
                <c:pt idx="18739">
                  <c:v>45484.404813553243</c:v>
                </c:pt>
                <c:pt idx="18740">
                  <c:v>45484.473484074071</c:v>
                </c:pt>
                <c:pt idx="18741">
                  <c:v>45484.542154212962</c:v>
                </c:pt>
                <c:pt idx="18742">
                  <c:v>45484.610824224539</c:v>
                </c:pt>
                <c:pt idx="18743">
                  <c:v>45484.679494282405</c:v>
                </c:pt>
                <c:pt idx="18744">
                  <c:v>45484.748164247685</c:v>
                </c:pt>
                <c:pt idx="18745">
                  <c:v>45484.816834224534</c:v>
                </c:pt>
                <c:pt idx="18746">
                  <c:v>45484.885504953701</c:v>
                </c:pt>
                <c:pt idx="18747">
                  <c:v>45484.954175381943</c:v>
                </c:pt>
                <c:pt idx="18748">
                  <c:v>45485.022845659725</c:v>
                </c:pt>
                <c:pt idx="18749">
                  <c:v>45485.091515717591</c:v>
                </c:pt>
                <c:pt idx="18750">
                  <c:v>45485.160185474539</c:v>
                </c:pt>
                <c:pt idx="18751">
                  <c:v>45485.228855821762</c:v>
                </c:pt>
                <c:pt idx="18752">
                  <c:v>45485.297526481481</c:v>
                </c:pt>
                <c:pt idx="18753">
                  <c:v>45485.366197673611</c:v>
                </c:pt>
                <c:pt idx="18754">
                  <c:v>45485.43486828704</c:v>
                </c:pt>
                <c:pt idx="18755">
                  <c:v>45485.503538506942</c:v>
                </c:pt>
                <c:pt idx="18756">
                  <c:v>45485.572208506943</c:v>
                </c:pt>
                <c:pt idx="18757">
                  <c:v>45485.640878425926</c:v>
                </c:pt>
                <c:pt idx="18758">
                  <c:v>45485.70954841435</c:v>
                </c:pt>
                <c:pt idx="18759">
                  <c:v>45485.778218125</c:v>
                </c:pt>
                <c:pt idx="18760">
                  <c:v>45485.846888460648</c:v>
                </c:pt>
                <c:pt idx="18761">
                  <c:v>45485.915559016204</c:v>
                </c:pt>
                <c:pt idx="18762">
                  <c:v>45485.984230810187</c:v>
                </c:pt>
                <c:pt idx="18763">
                  <c:v>45486.052903541669</c:v>
                </c:pt>
                <c:pt idx="18764">
                  <c:v>45486.121575763886</c:v>
                </c:pt>
                <c:pt idx="18765">
                  <c:v>45486.190248344908</c:v>
                </c:pt>
                <c:pt idx="18766">
                  <c:v>45486.258921458335</c:v>
                </c:pt>
                <c:pt idx="18767">
                  <c:v>45486.327594988426</c:v>
                </c:pt>
                <c:pt idx="18768">
                  <c:v>45486.396268576391</c:v>
                </c:pt>
                <c:pt idx="18769">
                  <c:v>45486.464941562503</c:v>
                </c:pt>
                <c:pt idx="18770">
                  <c:v>45486.533614155094</c:v>
                </c:pt>
                <c:pt idx="18771">
                  <c:v>45486.602286608795</c:v>
                </c:pt>
                <c:pt idx="18772">
                  <c:v>45486.670959097224</c:v>
                </c:pt>
                <c:pt idx="18773">
                  <c:v>45486.739631550925</c:v>
                </c:pt>
                <c:pt idx="18774">
                  <c:v>45486.808303831021</c:v>
                </c:pt>
                <c:pt idx="18775">
                  <c:v>45486.876976921296</c:v>
                </c:pt>
                <c:pt idx="18776">
                  <c:v>45486.945649814814</c:v>
                </c:pt>
                <c:pt idx="18777">
                  <c:v>45487.014322569441</c:v>
                </c:pt>
                <c:pt idx="18778">
                  <c:v>45487.082995127312</c:v>
                </c:pt>
                <c:pt idx="18779">
                  <c:v>45487.151667210645</c:v>
                </c:pt>
                <c:pt idx="18780">
                  <c:v>45487.220339872685</c:v>
                </c:pt>
                <c:pt idx="18781">
                  <c:v>45487.289012928239</c:v>
                </c:pt>
                <c:pt idx="18782">
                  <c:v>45487.357686550924</c:v>
                </c:pt>
                <c:pt idx="18783">
                  <c:v>45487.426359641206</c:v>
                </c:pt>
                <c:pt idx="18784">
                  <c:v>45487.495032326391</c:v>
                </c:pt>
                <c:pt idx="18785">
                  <c:v>45487.563704733795</c:v>
                </c:pt>
                <c:pt idx="18786">
                  <c:v>45487.632377048612</c:v>
                </c:pt>
                <c:pt idx="18787">
                  <c:v>45487.701049421295</c:v>
                </c:pt>
                <c:pt idx="18788">
                  <c:v>45487.769721562501</c:v>
                </c:pt>
                <c:pt idx="18789">
                  <c:v>45487.838394212966</c:v>
                </c:pt>
                <c:pt idx="18790">
                  <c:v>45487.907067233798</c:v>
                </c:pt>
                <c:pt idx="18791">
                  <c:v>45487.975739872687</c:v>
                </c:pt>
                <c:pt idx="18792">
                  <c:v>45488.044412430558</c:v>
                </c:pt>
                <c:pt idx="18793">
                  <c:v>45488.113084594908</c:v>
                </c:pt>
                <c:pt idx="18794">
                  <c:v>45488.181756979167</c:v>
                </c:pt>
                <c:pt idx="18795">
                  <c:v>45488.250429907406</c:v>
                </c:pt>
                <c:pt idx="18796">
                  <c:v>45488.3191031713</c:v>
                </c:pt>
                <c:pt idx="18797">
                  <c:v>45488.38777666667</c:v>
                </c:pt>
                <c:pt idx="18798">
                  <c:v>45488.456449560188</c:v>
                </c:pt>
                <c:pt idx="18799">
                  <c:v>45488.52512204861</c:v>
                </c:pt>
                <c:pt idx="18800">
                  <c:v>45488.593794409724</c:v>
                </c:pt>
                <c:pt idx="18801">
                  <c:v>45488.662466759262</c:v>
                </c:pt>
                <c:pt idx="18802">
                  <c:v>45488.731139120369</c:v>
                </c:pt>
                <c:pt idx="18803">
                  <c:v>45488.799811192126</c:v>
                </c:pt>
                <c:pt idx="18804">
                  <c:v>45488.868484074075</c:v>
                </c:pt>
                <c:pt idx="18805">
                  <c:v>45488.937156886575</c:v>
                </c:pt>
                <c:pt idx="18806">
                  <c:v>45489.005829525464</c:v>
                </c:pt>
                <c:pt idx="18807">
                  <c:v>45489.074502025462</c:v>
                </c:pt>
                <c:pt idx="18808">
                  <c:v>45489.143173946759</c:v>
                </c:pt>
                <c:pt idx="18809">
                  <c:v>45489.211846423612</c:v>
                </c:pt>
                <c:pt idx="18810">
                  <c:v>45489.280519351851</c:v>
                </c:pt>
                <c:pt idx="18811">
                  <c:v>45489.349192847221</c:v>
                </c:pt>
                <c:pt idx="18812">
                  <c:v>45489.417865925927</c:v>
                </c:pt>
                <c:pt idx="18813">
                  <c:v>45489.486538541663</c:v>
                </c:pt>
                <c:pt idx="18814">
                  <c:v>45489.555210833336</c:v>
                </c:pt>
                <c:pt idx="18815">
                  <c:v>45489.623883009262</c:v>
                </c:pt>
                <c:pt idx="18816">
                  <c:v>45489.692555231479</c:v>
                </c:pt>
                <c:pt idx="18817">
                  <c:v>45489.761227303243</c:v>
                </c:pt>
                <c:pt idx="18818">
                  <c:v>45489.829899687502</c:v>
                </c:pt>
                <c:pt idx="18819">
                  <c:v>45489.898572604165</c:v>
                </c:pt>
                <c:pt idx="18820">
                  <c:v>45489.967245150459</c:v>
                </c:pt>
                <c:pt idx="18821">
                  <c:v>45490.035917581015</c:v>
                </c:pt>
                <c:pt idx="18822">
                  <c:v>45490.1045896875</c:v>
                </c:pt>
                <c:pt idx="18823">
                  <c:v>45490.173261840275</c:v>
                </c:pt>
                <c:pt idx="18824">
                  <c:v>45490.241934560188</c:v>
                </c:pt>
                <c:pt idx="18825">
                  <c:v>45490.310607557869</c:v>
                </c:pt>
                <c:pt idx="18826">
                  <c:v>45490.379280937501</c:v>
                </c:pt>
                <c:pt idx="18827">
                  <c:v>45490.447953726849</c:v>
                </c:pt>
                <c:pt idx="18828">
                  <c:v>45490.516626099539</c:v>
                </c:pt>
                <c:pt idx="18829">
                  <c:v>45490.585298344908</c:v>
                </c:pt>
                <c:pt idx="18830">
                  <c:v>45490.65397053241</c:v>
                </c:pt>
                <c:pt idx="18831">
                  <c:v>45490.722642766203</c:v>
                </c:pt>
                <c:pt idx="18832">
                  <c:v>45490.791314675924</c:v>
                </c:pt>
                <c:pt idx="18833">
                  <c:v>45490.85998734954</c:v>
                </c:pt>
                <c:pt idx="18834">
                  <c:v>45490.928660057871</c:v>
                </c:pt>
                <c:pt idx="18835">
                  <c:v>45490.9973325463</c:v>
                </c:pt>
                <c:pt idx="18836">
                  <c:v>45491.066004953704</c:v>
                </c:pt>
                <c:pt idx="18837">
                  <c:v>45491.134676759262</c:v>
                </c:pt>
                <c:pt idx="18838">
                  <c:v>45491.203349050927</c:v>
                </c:pt>
                <c:pt idx="18839">
                  <c:v>45491.272021863428</c:v>
                </c:pt>
                <c:pt idx="18840">
                  <c:v>45491.340695196763</c:v>
                </c:pt>
                <c:pt idx="18841">
                  <c:v>45491.409368287037</c:v>
                </c:pt>
                <c:pt idx="18842">
                  <c:v>45491.478040833332</c:v>
                </c:pt>
                <c:pt idx="18843">
                  <c:v>45491.54671303241</c:v>
                </c:pt>
                <c:pt idx="18844">
                  <c:v>45491.615385081015</c:v>
                </c:pt>
                <c:pt idx="18845">
                  <c:v>45491.684057199076</c:v>
                </c:pt>
                <c:pt idx="18846">
                  <c:v>45491.752729201391</c:v>
                </c:pt>
                <c:pt idx="18847">
                  <c:v>45491.821401307869</c:v>
                </c:pt>
                <c:pt idx="18848">
                  <c:v>45491.890074120369</c:v>
                </c:pt>
                <c:pt idx="18849">
                  <c:v>45491.958746585646</c:v>
                </c:pt>
                <c:pt idx="18850">
                  <c:v>45492.027418912039</c:v>
                </c:pt>
                <c:pt idx="18851">
                  <c:v>45492.096090983796</c:v>
                </c:pt>
                <c:pt idx="18852">
                  <c:v>45492.164762881941</c:v>
                </c:pt>
                <c:pt idx="18853">
                  <c:v>45492.233435358794</c:v>
                </c:pt>
                <c:pt idx="18854">
                  <c:v>45492.302108124997</c:v>
                </c:pt>
                <c:pt idx="18855">
                  <c:v>45492.370781377314</c:v>
                </c:pt>
                <c:pt idx="18856">
                  <c:v>45492.439454050924</c:v>
                </c:pt>
                <c:pt idx="18857">
                  <c:v>45492.50812633102</c:v>
                </c:pt>
                <c:pt idx="18858">
                  <c:v>45492.576798425929</c:v>
                </c:pt>
                <c:pt idx="18859">
                  <c:v>45492.645470428244</c:v>
                </c:pt>
                <c:pt idx="18860">
                  <c:v>45492.714142511577</c:v>
                </c:pt>
                <c:pt idx="18861">
                  <c:v>45492.782814293983</c:v>
                </c:pt>
                <c:pt idx="18862">
                  <c:v>45492.851486747684</c:v>
                </c:pt>
                <c:pt idx="18863">
                  <c:v>45492.920159351852</c:v>
                </c:pt>
                <c:pt idx="18864">
                  <c:v>45492.988831689814</c:v>
                </c:pt>
                <c:pt idx="18865">
                  <c:v>45493.057503946759</c:v>
                </c:pt>
                <c:pt idx="18866">
                  <c:v>45493.126175671299</c:v>
                </c:pt>
                <c:pt idx="18867">
                  <c:v>45493.194847800929</c:v>
                </c:pt>
                <c:pt idx="18868">
                  <c:v>45493.263520462962</c:v>
                </c:pt>
                <c:pt idx="18869">
                  <c:v>45493.332193576389</c:v>
                </c:pt>
                <c:pt idx="18870">
                  <c:v>45493.400866643518</c:v>
                </c:pt>
                <c:pt idx="18871">
                  <c:v>45493.469539143516</c:v>
                </c:pt>
                <c:pt idx="18872">
                  <c:v>45493.538211238425</c:v>
                </c:pt>
                <c:pt idx="18873">
                  <c:v>45493.606883194443</c:v>
                </c:pt>
                <c:pt idx="18874">
                  <c:v>45493.675555208334</c:v>
                </c:pt>
                <c:pt idx="18875">
                  <c:v>45493.744227152776</c:v>
                </c:pt>
                <c:pt idx="18876">
                  <c:v>45493.8128990162</c:v>
                </c:pt>
                <c:pt idx="18877">
                  <c:v>45493.881571666665</c:v>
                </c:pt>
                <c:pt idx="18878">
                  <c:v>45493.9502440625</c:v>
                </c:pt>
                <c:pt idx="18879">
                  <c:v>45494.018916307868</c:v>
                </c:pt>
                <c:pt idx="18880">
                  <c:v>45494.08758835648</c:v>
                </c:pt>
                <c:pt idx="18881">
                  <c:v>45494.156260011572</c:v>
                </c:pt>
                <c:pt idx="18882">
                  <c:v>45494.224932256948</c:v>
                </c:pt>
                <c:pt idx="18883">
                  <c:v>45494.293604849539</c:v>
                </c:pt>
                <c:pt idx="18884">
                  <c:v>45494.362277986111</c:v>
                </c:pt>
                <c:pt idx="18885">
                  <c:v>45494.430950567126</c:v>
                </c:pt>
                <c:pt idx="18886">
                  <c:v>45494.499622754629</c:v>
                </c:pt>
                <c:pt idx="18887">
                  <c:v>45494.568294710647</c:v>
                </c:pt>
                <c:pt idx="18888">
                  <c:v>45494.636966562502</c:v>
                </c:pt>
                <c:pt idx="18889">
                  <c:v>45494.705638472224</c:v>
                </c:pt>
                <c:pt idx="18890">
                  <c:v>45494.77431015046</c:v>
                </c:pt>
                <c:pt idx="18891">
                  <c:v>45494.842982372684</c:v>
                </c:pt>
                <c:pt idx="18892">
                  <c:v>45494.91165490741</c:v>
                </c:pt>
                <c:pt idx="18893">
                  <c:v>45494.980327083336</c:v>
                </c:pt>
              </c:numCache>
            </c:numRef>
          </c:xVal>
          <c:yVal>
            <c:numRef>
              <c:f>'[Aura_Landsat-8_Phasing_at_Orbit_Intersection.xlsx]Northern Intersection'!$H$2:$H$18895</c:f>
              <c:numCache>
                <c:formatCode>General</c:formatCode>
                <c:ptCount val="18894"/>
                <c:pt idx="0">
                  <c:v>-316.24799987799997</c:v>
                </c:pt>
                <c:pt idx="1">
                  <c:v>-316.20300005899998</c:v>
                </c:pt>
                <c:pt idx="2">
                  <c:v>-316.13599994499998</c:v>
                </c:pt>
                <c:pt idx="3">
                  <c:v>-316.03300028899997</c:v>
                </c:pt>
                <c:pt idx="4">
                  <c:v>-315.94800024800003</c:v>
                </c:pt>
                <c:pt idx="5">
                  <c:v>-315.89500000700002</c:v>
                </c:pt>
                <c:pt idx="6">
                  <c:v>-315.851999901</c:v>
                </c:pt>
                <c:pt idx="7">
                  <c:v>-315.82799989300003</c:v>
                </c:pt>
                <c:pt idx="8">
                  <c:v>-315.86600008900001</c:v>
                </c:pt>
                <c:pt idx="9">
                  <c:v>-315.97299979799999</c:v>
                </c:pt>
                <c:pt idx="10">
                  <c:v>-315.98700029999998</c:v>
                </c:pt>
                <c:pt idx="11">
                  <c:v>-315.88300015999999</c:v>
                </c:pt>
                <c:pt idx="12">
                  <c:v>-315.803999885</c:v>
                </c:pt>
                <c:pt idx="13">
                  <c:v>-315.72600009400003</c:v>
                </c:pt>
                <c:pt idx="14">
                  <c:v>-315.72200004000001</c:v>
                </c:pt>
                <c:pt idx="15">
                  <c:v>-315.717999986</c:v>
                </c:pt>
                <c:pt idx="16">
                  <c:v>-315.67300016799999</c:v>
                </c:pt>
                <c:pt idx="17">
                  <c:v>-315.62300012399999</c:v>
                </c:pt>
                <c:pt idx="18">
                  <c:v>-315.52500006499997</c:v>
                </c:pt>
                <c:pt idx="19">
                  <c:v>-315.479999932</c:v>
                </c:pt>
                <c:pt idx="20">
                  <c:v>-315.42999988899999</c:v>
                </c:pt>
                <c:pt idx="21">
                  <c:v>-315.37799981900002</c:v>
                </c:pt>
                <c:pt idx="22">
                  <c:v>-315.38100001599997</c:v>
                </c:pt>
                <c:pt idx="23">
                  <c:v>-315.45799995099998</c:v>
                </c:pt>
                <c:pt idx="24">
                  <c:v>-315.54999992900002</c:v>
                </c:pt>
                <c:pt idx="25">
                  <c:v>-315.490999923</c:v>
                </c:pt>
                <c:pt idx="26">
                  <c:v>-315.39200000699998</c:v>
                </c:pt>
                <c:pt idx="27">
                  <c:v>-315.31199987500003</c:v>
                </c:pt>
                <c:pt idx="28">
                  <c:v>-315.241999878</c:v>
                </c:pt>
                <c:pt idx="29">
                  <c:v>-315.27399999300002</c:v>
                </c:pt>
                <c:pt idx="30">
                  <c:v>-315.22899985999999</c:v>
                </c:pt>
                <c:pt idx="31">
                  <c:v>-315.16600011399998</c:v>
                </c:pt>
                <c:pt idx="32">
                  <c:v>-315.08100007199999</c:v>
                </c:pt>
                <c:pt idx="33">
                  <c:v>-314.99199997599999</c:v>
                </c:pt>
                <c:pt idx="34">
                  <c:v>-314.942999789</c:v>
                </c:pt>
                <c:pt idx="35">
                  <c:v>-314.899999998</c:v>
                </c:pt>
                <c:pt idx="36">
                  <c:v>-314.86699971100001</c:v>
                </c:pt>
                <c:pt idx="37">
                  <c:v>-314.88999986300001</c:v>
                </c:pt>
                <c:pt idx="38">
                  <c:v>-314.98899977899998</c:v>
                </c:pt>
                <c:pt idx="39">
                  <c:v>-315.02500026299998</c:v>
                </c:pt>
                <c:pt idx="40">
                  <c:v>-314.93000008600001</c:v>
                </c:pt>
                <c:pt idx="41">
                  <c:v>-314.85199998100001</c:v>
                </c:pt>
                <c:pt idx="42">
                  <c:v>-314.76899996600002</c:v>
                </c:pt>
                <c:pt idx="43">
                  <c:v>-314.74900001200001</c:v>
                </c:pt>
                <c:pt idx="44">
                  <c:v>-314.764999913</c:v>
                </c:pt>
                <c:pt idx="45">
                  <c:v>-314.72500000399998</c:v>
                </c:pt>
                <c:pt idx="46">
                  <c:v>-314.672000078</c:v>
                </c:pt>
                <c:pt idx="47">
                  <c:v>-314.567000081</c:v>
                </c:pt>
                <c:pt idx="48">
                  <c:v>-314.51500001099998</c:v>
                </c:pt>
                <c:pt idx="49">
                  <c:v>-314.467999851</c:v>
                </c:pt>
                <c:pt idx="50">
                  <c:v>-314.42200017599998</c:v>
                </c:pt>
                <c:pt idx="51">
                  <c:v>-314.42500005900001</c:v>
                </c:pt>
                <c:pt idx="52">
                  <c:v>-314.49799994</c:v>
                </c:pt>
                <c:pt idx="53">
                  <c:v>-314.60699999000002</c:v>
                </c:pt>
                <c:pt idx="54">
                  <c:v>-314.56699976700003</c:v>
                </c:pt>
                <c:pt idx="55">
                  <c:v>-314.46499996799997</c:v>
                </c:pt>
                <c:pt idx="56">
                  <c:v>-314.38800003400002</c:v>
                </c:pt>
                <c:pt idx="57">
                  <c:v>-314.318000036</c:v>
                </c:pt>
                <c:pt idx="58">
                  <c:v>-314.34899998100002</c:v>
                </c:pt>
                <c:pt idx="59">
                  <c:v>-314.31199995600002</c:v>
                </c:pt>
                <c:pt idx="60">
                  <c:v>-314.25499997600002</c:v>
                </c:pt>
                <c:pt idx="61">
                  <c:v>-314.188000176</c:v>
                </c:pt>
                <c:pt idx="62">
                  <c:v>-314.09999993600002</c:v>
                </c:pt>
                <c:pt idx="63">
                  <c:v>-314.05500011800001</c:v>
                </c:pt>
                <c:pt idx="64">
                  <c:v>-314.010999841</c:v>
                </c:pt>
                <c:pt idx="65">
                  <c:v>-313.96699987800002</c:v>
                </c:pt>
                <c:pt idx="66">
                  <c:v>-313.98199992299999</c:v>
                </c:pt>
                <c:pt idx="67">
                  <c:v>-314.07500007200002</c:v>
                </c:pt>
                <c:pt idx="68">
                  <c:v>-314.134999935</c:v>
                </c:pt>
                <c:pt idx="69">
                  <c:v>-314.05199992000001</c:v>
                </c:pt>
                <c:pt idx="70">
                  <c:v>-313.97000007600002</c:v>
                </c:pt>
                <c:pt idx="71">
                  <c:v>-313.88700006099998</c:v>
                </c:pt>
                <c:pt idx="72">
                  <c:v>-313.84900017899997</c:v>
                </c:pt>
                <c:pt idx="73">
                  <c:v>-313.87800009699998</c:v>
                </c:pt>
                <c:pt idx="74">
                  <c:v>-313.83799987399999</c:v>
                </c:pt>
                <c:pt idx="75">
                  <c:v>-313.78000003800003</c:v>
                </c:pt>
                <c:pt idx="76">
                  <c:v>-313.67500004099998</c:v>
                </c:pt>
                <c:pt idx="77">
                  <c:v>-313.61699989099998</c:v>
                </c:pt>
                <c:pt idx="78">
                  <c:v>-313.57200007199998</c:v>
                </c:pt>
                <c:pt idx="79">
                  <c:v>-313.53300001899999</c:v>
                </c:pt>
                <c:pt idx="80">
                  <c:v>-313.53199984899999</c:v>
                </c:pt>
                <c:pt idx="81">
                  <c:v>-313.59699993599997</c:v>
                </c:pt>
                <c:pt idx="82">
                  <c:v>-313.71400009400003</c:v>
                </c:pt>
                <c:pt idx="83">
                  <c:v>-313.69400013900002</c:v>
                </c:pt>
                <c:pt idx="84">
                  <c:v>-313.59300019699998</c:v>
                </c:pt>
                <c:pt idx="85">
                  <c:v>-313.52300019900002</c:v>
                </c:pt>
                <c:pt idx="86">
                  <c:v>-313.45700025600001</c:v>
                </c:pt>
                <c:pt idx="87">
                  <c:v>-313.48400014700002</c:v>
                </c:pt>
                <c:pt idx="88">
                  <c:v>-313.46000013899999</c:v>
                </c:pt>
                <c:pt idx="89">
                  <c:v>-313.41299997900001</c:v>
                </c:pt>
                <c:pt idx="90">
                  <c:v>-313.36200007899998</c:v>
                </c:pt>
                <c:pt idx="91">
                  <c:v>-313.27400015400002</c:v>
                </c:pt>
                <c:pt idx="92">
                  <c:v>-313.23200021899999</c:v>
                </c:pt>
                <c:pt idx="93">
                  <c:v>-313.188999798</c:v>
                </c:pt>
                <c:pt idx="94">
                  <c:v>-313.143999979</c:v>
                </c:pt>
                <c:pt idx="95">
                  <c:v>-313.16000019400002</c:v>
                </c:pt>
                <c:pt idx="96">
                  <c:v>-313.24899997599999</c:v>
                </c:pt>
                <c:pt idx="97">
                  <c:v>-313.32899979299998</c:v>
                </c:pt>
                <c:pt idx="98">
                  <c:v>-313.25999996600001</c:v>
                </c:pt>
                <c:pt idx="99">
                  <c:v>-313.174000068</c:v>
                </c:pt>
                <c:pt idx="100">
                  <c:v>-313.09299976599999</c:v>
                </c:pt>
                <c:pt idx="101">
                  <c:v>-313.03699995599999</c:v>
                </c:pt>
                <c:pt idx="102">
                  <c:v>-313.076999865</c:v>
                </c:pt>
                <c:pt idx="103">
                  <c:v>-313.04100001</c:v>
                </c:pt>
                <c:pt idx="104">
                  <c:v>-312.98600005700001</c:v>
                </c:pt>
                <c:pt idx="105">
                  <c:v>-312.88799999700001</c:v>
                </c:pt>
                <c:pt idx="106">
                  <c:v>-312.82099988300001</c:v>
                </c:pt>
                <c:pt idx="107">
                  <c:v>-312.779999804</c:v>
                </c:pt>
                <c:pt idx="108">
                  <c:v>-312.743999949</c:v>
                </c:pt>
                <c:pt idx="109">
                  <c:v>-312.73299995799999</c:v>
                </c:pt>
                <c:pt idx="110">
                  <c:v>-312.78500002800001</c:v>
                </c:pt>
                <c:pt idx="111">
                  <c:v>-312.90199987099999</c:v>
                </c:pt>
                <c:pt idx="112">
                  <c:v>-312.91299986199999</c:v>
                </c:pt>
                <c:pt idx="113">
                  <c:v>-312.81700014400002</c:v>
                </c:pt>
                <c:pt idx="114">
                  <c:v>-312.75300022699997</c:v>
                </c:pt>
                <c:pt idx="115">
                  <c:v>-312.686999969</c:v>
                </c:pt>
                <c:pt idx="116">
                  <c:v>-312.70600006699999</c:v>
                </c:pt>
                <c:pt idx="117">
                  <c:v>-312.70099984199999</c:v>
                </c:pt>
                <c:pt idx="118">
                  <c:v>-312.66000007700001</c:v>
                </c:pt>
                <c:pt idx="119">
                  <c:v>-312.61599980099999</c:v>
                </c:pt>
                <c:pt idx="120">
                  <c:v>-312.52800019</c:v>
                </c:pt>
                <c:pt idx="121">
                  <c:v>-312.49299987699999</c:v>
                </c:pt>
                <c:pt idx="122">
                  <c:v>-312.45400013900002</c:v>
                </c:pt>
                <c:pt idx="123">
                  <c:v>-312.41400023</c:v>
                </c:pt>
                <c:pt idx="124">
                  <c:v>-312.43000013099999</c:v>
                </c:pt>
                <c:pt idx="125">
                  <c:v>-312.519000226</c:v>
                </c:pt>
                <c:pt idx="126">
                  <c:v>-312.61600011500002</c:v>
                </c:pt>
                <c:pt idx="127">
                  <c:v>-312.55700010800001</c:v>
                </c:pt>
                <c:pt idx="128">
                  <c:v>-312.464999815</c:v>
                </c:pt>
                <c:pt idx="129">
                  <c:v>-312.39199993400001</c:v>
                </c:pt>
                <c:pt idx="130">
                  <c:v>-312.33300024200003</c:v>
                </c:pt>
                <c:pt idx="131">
                  <c:v>-312.37699988999998</c:v>
                </c:pt>
                <c:pt idx="132">
                  <c:v>-312.345000089</c:v>
                </c:pt>
                <c:pt idx="133">
                  <c:v>-312.29300001899998</c:v>
                </c:pt>
                <c:pt idx="134">
                  <c:v>-312.21100017399999</c:v>
                </c:pt>
                <c:pt idx="135">
                  <c:v>-312.135000096</c:v>
                </c:pt>
                <c:pt idx="136">
                  <c:v>-312.09300016100002</c:v>
                </c:pt>
                <c:pt idx="137">
                  <c:v>-312.056999991</c:v>
                </c:pt>
                <c:pt idx="138">
                  <c:v>-312.03700003699998</c:v>
                </c:pt>
                <c:pt idx="139">
                  <c:v>-312.076999946</c:v>
                </c:pt>
                <c:pt idx="140">
                  <c:v>-312.192000076</c:v>
                </c:pt>
                <c:pt idx="141">
                  <c:v>-312.22899978700002</c:v>
                </c:pt>
                <c:pt idx="142">
                  <c:v>-312.14299988900001</c:v>
                </c:pt>
                <c:pt idx="143">
                  <c:v>-312.078000116</c:v>
                </c:pt>
                <c:pt idx="144">
                  <c:v>-312.00800011899997</c:v>
                </c:pt>
                <c:pt idx="145">
                  <c:v>-312.00600009200002</c:v>
                </c:pt>
                <c:pt idx="146">
                  <c:v>-312.01900010899999</c:v>
                </c:pt>
                <c:pt idx="147">
                  <c:v>-311.984000111</c:v>
                </c:pt>
                <c:pt idx="148">
                  <c:v>-311.943000031</c:v>
                </c:pt>
                <c:pt idx="149">
                  <c:v>-311.85100005200002</c:v>
                </c:pt>
                <c:pt idx="150">
                  <c:v>-311.81599973900001</c:v>
                </c:pt>
                <c:pt idx="151">
                  <c:v>-311.78100005499999</c:v>
                </c:pt>
                <c:pt idx="152">
                  <c:v>-311.74499988600002</c:v>
                </c:pt>
                <c:pt idx="153">
                  <c:v>-311.75799990299998</c:v>
                </c:pt>
                <c:pt idx="154">
                  <c:v>-311.84099991800002</c:v>
                </c:pt>
                <c:pt idx="155">
                  <c:v>-311.94900011200002</c:v>
                </c:pt>
                <c:pt idx="156">
                  <c:v>-311.906000006</c:v>
                </c:pt>
                <c:pt idx="157">
                  <c:v>-311.81400002700002</c:v>
                </c:pt>
                <c:pt idx="158">
                  <c:v>-311.747000227</c:v>
                </c:pt>
                <c:pt idx="159">
                  <c:v>-311.68700004900001</c:v>
                </c:pt>
                <c:pt idx="160">
                  <c:v>-311.731999868</c:v>
                </c:pt>
                <c:pt idx="161">
                  <c:v>-311.70100023700002</c:v>
                </c:pt>
                <c:pt idx="162">
                  <c:v>-311.65200005100002</c:v>
                </c:pt>
                <c:pt idx="163">
                  <c:v>-311.582000053</c:v>
                </c:pt>
                <c:pt idx="164">
                  <c:v>-311.49799986699998</c:v>
                </c:pt>
                <c:pt idx="165">
                  <c:v>-311.459000129</c:v>
                </c:pt>
                <c:pt idx="166">
                  <c:v>-311.42200010400001</c:v>
                </c:pt>
                <c:pt idx="167">
                  <c:v>-311.39499989799998</c:v>
                </c:pt>
                <c:pt idx="168">
                  <c:v>-311.42299996000003</c:v>
                </c:pt>
                <c:pt idx="169">
                  <c:v>-311.52900012700002</c:v>
                </c:pt>
                <c:pt idx="170">
                  <c:v>-311.58899998999999</c:v>
                </c:pt>
                <c:pt idx="171">
                  <c:v>-311.51000002900003</c:v>
                </c:pt>
                <c:pt idx="172">
                  <c:v>-311.43500012099997</c:v>
                </c:pt>
                <c:pt idx="173">
                  <c:v>-311.35800018700002</c:v>
                </c:pt>
                <c:pt idx="174">
                  <c:v>-311.333000008</c:v>
                </c:pt>
                <c:pt idx="175">
                  <c:v>-311.36500012400001</c:v>
                </c:pt>
                <c:pt idx="176">
                  <c:v>-311.333000008</c:v>
                </c:pt>
                <c:pt idx="177">
                  <c:v>-311.287000019</c:v>
                </c:pt>
                <c:pt idx="178">
                  <c:v>-311.19199984199997</c:v>
                </c:pt>
                <c:pt idx="179">
                  <c:v>-311.14800019400002</c:v>
                </c:pt>
                <c:pt idx="180">
                  <c:v>-311.10999999799998</c:v>
                </c:pt>
                <c:pt idx="181">
                  <c:v>-311.07299997199999</c:v>
                </c:pt>
                <c:pt idx="182">
                  <c:v>-311.07599985600001</c:v>
                </c:pt>
                <c:pt idx="183">
                  <c:v>-311.151999934</c:v>
                </c:pt>
                <c:pt idx="184">
                  <c:v>-311.27100011800002</c:v>
                </c:pt>
                <c:pt idx="185">
                  <c:v>-311.249000137</c:v>
                </c:pt>
                <c:pt idx="186">
                  <c:v>-311.15599998699997</c:v>
                </c:pt>
                <c:pt idx="187">
                  <c:v>-311.09299992699999</c:v>
                </c:pt>
                <c:pt idx="188">
                  <c:v>-311.03399991999999</c:v>
                </c:pt>
                <c:pt idx="189">
                  <c:v>-311.07099994599997</c:v>
                </c:pt>
                <c:pt idx="190">
                  <c:v>-311.04200002699997</c:v>
                </c:pt>
                <c:pt idx="191">
                  <c:v>-310.993000155</c:v>
                </c:pt>
                <c:pt idx="192">
                  <c:v>-310.938999744</c:v>
                </c:pt>
                <c:pt idx="193">
                  <c:v>-310.85699989900002</c:v>
                </c:pt>
                <c:pt idx="194">
                  <c:v>-310.82000018799999</c:v>
                </c:pt>
                <c:pt idx="195">
                  <c:v>-310.78400001900002</c:v>
                </c:pt>
                <c:pt idx="196">
                  <c:v>-310.74800016400002</c:v>
                </c:pt>
                <c:pt idx="197">
                  <c:v>-310.771000001</c:v>
                </c:pt>
                <c:pt idx="198">
                  <c:v>-310.86799989000002</c:v>
                </c:pt>
                <c:pt idx="199">
                  <c:v>-310.94199994100001</c:v>
                </c:pt>
                <c:pt idx="200">
                  <c:v>-310.868000204</c:v>
                </c:pt>
                <c:pt idx="201">
                  <c:v>-310.78600004499998</c:v>
                </c:pt>
                <c:pt idx="202">
                  <c:v>-310.70999996699999</c:v>
                </c:pt>
                <c:pt idx="203">
                  <c:v>-310.66799971699999</c:v>
                </c:pt>
                <c:pt idx="204">
                  <c:v>-310.70999996699999</c:v>
                </c:pt>
                <c:pt idx="205">
                  <c:v>-310.67999987899998</c:v>
                </c:pt>
                <c:pt idx="206">
                  <c:v>-310.63000015</c:v>
                </c:pt>
                <c:pt idx="207">
                  <c:v>-310.53400011700001</c:v>
                </c:pt>
                <c:pt idx="208">
                  <c:v>-310.47299976900001</c:v>
                </c:pt>
                <c:pt idx="209">
                  <c:v>-310.43200000399997</c:v>
                </c:pt>
                <c:pt idx="210">
                  <c:v>-310.397000005</c:v>
                </c:pt>
                <c:pt idx="211">
                  <c:v>-310.395999835</c:v>
                </c:pt>
                <c:pt idx="212">
                  <c:v>-310.46000006600002</c:v>
                </c:pt>
                <c:pt idx="213">
                  <c:v>-310.58400016000002</c:v>
                </c:pt>
                <c:pt idx="214">
                  <c:v>-310.58700004399998</c:v>
                </c:pt>
                <c:pt idx="215">
                  <c:v>-310.49599992100002</c:v>
                </c:pt>
                <c:pt idx="216">
                  <c:v>-310.43299986</c:v>
                </c:pt>
                <c:pt idx="217">
                  <c:v>-310.368999944</c:v>
                </c:pt>
                <c:pt idx="218">
                  <c:v>-310.39499997899998</c:v>
                </c:pt>
                <c:pt idx="219">
                  <c:v>-310.38199996100002</c:v>
                </c:pt>
                <c:pt idx="220">
                  <c:v>-310.34000002499999</c:v>
                </c:pt>
                <c:pt idx="221">
                  <c:v>-310.30099997299999</c:v>
                </c:pt>
                <c:pt idx="222">
                  <c:v>-310.21900012899999</c:v>
                </c:pt>
                <c:pt idx="223">
                  <c:v>-310.18900004</c:v>
                </c:pt>
                <c:pt idx="224">
                  <c:v>-310.15299986999997</c:v>
                </c:pt>
                <c:pt idx="225">
                  <c:v>-310.11500030299999</c:v>
                </c:pt>
                <c:pt idx="226">
                  <c:v>-310.13100020399997</c:v>
                </c:pt>
                <c:pt idx="227">
                  <c:v>-310.22299986799999</c:v>
                </c:pt>
                <c:pt idx="228">
                  <c:v>-310.31300013399999</c:v>
                </c:pt>
                <c:pt idx="229">
                  <c:v>-310.25200009999998</c:v>
                </c:pt>
                <c:pt idx="230">
                  <c:v>-310.16900008499999</c:v>
                </c:pt>
                <c:pt idx="231">
                  <c:v>-310.09599988999997</c:v>
                </c:pt>
                <c:pt idx="232">
                  <c:v>-310.044999991</c:v>
                </c:pt>
                <c:pt idx="233">
                  <c:v>-310.09399986400001</c:v>
                </c:pt>
                <c:pt idx="234">
                  <c:v>-310.06400008899999</c:v>
                </c:pt>
                <c:pt idx="235">
                  <c:v>-310.01099984899997</c:v>
                </c:pt>
                <c:pt idx="236">
                  <c:v>-309.922000067</c:v>
                </c:pt>
                <c:pt idx="237">
                  <c:v>-309.85199975500001</c:v>
                </c:pt>
                <c:pt idx="238">
                  <c:v>-309.81500004399999</c:v>
                </c:pt>
                <c:pt idx="239">
                  <c:v>-309.78299992900003</c:v>
                </c:pt>
                <c:pt idx="240">
                  <c:v>-309.77500013500003</c:v>
                </c:pt>
                <c:pt idx="241">
                  <c:v>-309.828000062</c:v>
                </c:pt>
                <c:pt idx="242">
                  <c:v>-309.95000012899999</c:v>
                </c:pt>
                <c:pt idx="243">
                  <c:v>-309.97899973300002</c:v>
                </c:pt>
                <c:pt idx="244">
                  <c:v>-309.88900009499997</c:v>
                </c:pt>
                <c:pt idx="245">
                  <c:v>-309.82600003499999</c:v>
                </c:pt>
                <c:pt idx="246">
                  <c:v>-309.76099994700002</c:v>
                </c:pt>
                <c:pt idx="247">
                  <c:v>-309.77399996499997</c:v>
                </c:pt>
                <c:pt idx="248">
                  <c:v>-309.78399978499999</c:v>
                </c:pt>
                <c:pt idx="249">
                  <c:v>-309.75299983999997</c:v>
                </c:pt>
                <c:pt idx="250">
                  <c:v>-309.71799984099999</c:v>
                </c:pt>
                <c:pt idx="251">
                  <c:v>-309.635999997</c:v>
                </c:pt>
                <c:pt idx="252">
                  <c:v>-309.60699976400002</c:v>
                </c:pt>
                <c:pt idx="253">
                  <c:v>-309.57099990900002</c:v>
                </c:pt>
                <c:pt idx="254">
                  <c:v>-309.53399988400002</c:v>
                </c:pt>
                <c:pt idx="255">
                  <c:v>-309.55200012500001</c:v>
                </c:pt>
                <c:pt idx="256">
                  <c:v>-309.64499996000001</c:v>
                </c:pt>
                <c:pt idx="257">
                  <c:v>-309.751000127</c:v>
                </c:pt>
                <c:pt idx="258">
                  <c:v>-309.70700016500001</c:v>
                </c:pt>
                <c:pt idx="259">
                  <c:v>-309.62400014999997</c:v>
                </c:pt>
                <c:pt idx="260">
                  <c:v>-309.56000023299998</c:v>
                </c:pt>
                <c:pt idx="261">
                  <c:v>-309.50399979500003</c:v>
                </c:pt>
                <c:pt idx="262">
                  <c:v>-309.55200012500001</c:v>
                </c:pt>
                <c:pt idx="263">
                  <c:v>-309.522000037</c:v>
                </c:pt>
                <c:pt idx="264">
                  <c:v>-309.47499987700002</c:v>
                </c:pt>
                <c:pt idx="265">
                  <c:v>-309.40299985199999</c:v>
                </c:pt>
                <c:pt idx="266">
                  <c:v>-309.33000028599997</c:v>
                </c:pt>
                <c:pt idx="267">
                  <c:v>-309.29799985599999</c:v>
                </c:pt>
                <c:pt idx="268">
                  <c:v>-309.269999794</c:v>
                </c:pt>
                <c:pt idx="269">
                  <c:v>-309.25300003699999</c:v>
                </c:pt>
                <c:pt idx="270">
                  <c:v>-309.29199977500002</c:v>
                </c:pt>
                <c:pt idx="271">
                  <c:v>-309.40500019400002</c:v>
                </c:pt>
                <c:pt idx="272">
                  <c:v>-309.45800012000001</c:v>
                </c:pt>
                <c:pt idx="273">
                  <c:v>-309.37899984400002</c:v>
                </c:pt>
                <c:pt idx="274">
                  <c:v>-309.31400007100001</c:v>
                </c:pt>
                <c:pt idx="275">
                  <c:v>-309.24899998400002</c:v>
                </c:pt>
                <c:pt idx="276">
                  <c:v>-309.24400007399998</c:v>
                </c:pt>
                <c:pt idx="277">
                  <c:v>-309.276000189</c:v>
                </c:pt>
                <c:pt idx="278">
                  <c:v>-309.25100000999998</c:v>
                </c:pt>
                <c:pt idx="279">
                  <c:v>-309.21399998499999</c:v>
                </c:pt>
                <c:pt idx="280">
                  <c:v>-309.12400003300002</c:v>
                </c:pt>
                <c:pt idx="281">
                  <c:v>-309.08799986399998</c:v>
                </c:pt>
                <c:pt idx="282">
                  <c:v>-309.05600006200001</c:v>
                </c:pt>
                <c:pt idx="283">
                  <c:v>-309.027000144</c:v>
                </c:pt>
                <c:pt idx="284">
                  <c:v>-309.04500007199999</c:v>
                </c:pt>
                <c:pt idx="285">
                  <c:v>-309.13400016700001</c:v>
                </c:pt>
                <c:pt idx="286">
                  <c:v>-309.25799994699997</c:v>
                </c:pt>
                <c:pt idx="287">
                  <c:v>-309.232999769</c:v>
                </c:pt>
                <c:pt idx="288">
                  <c:v>-309.14699987</c:v>
                </c:pt>
                <c:pt idx="289">
                  <c:v>-309.08599983699997</c:v>
                </c:pt>
                <c:pt idx="290">
                  <c:v>-309.03100019800002</c:v>
                </c:pt>
                <c:pt idx="291">
                  <c:v>-309.07900021400002</c:v>
                </c:pt>
                <c:pt idx="292">
                  <c:v>-309.057000233</c:v>
                </c:pt>
                <c:pt idx="293">
                  <c:v>-309.014999983</c:v>
                </c:pt>
                <c:pt idx="294">
                  <c:v>-308.96400008400002</c:v>
                </c:pt>
                <c:pt idx="295">
                  <c:v>-308.890999889</c:v>
                </c:pt>
                <c:pt idx="296">
                  <c:v>-308.86300014099999</c:v>
                </c:pt>
                <c:pt idx="297">
                  <c:v>-308.83200019600002</c:v>
                </c:pt>
                <c:pt idx="298">
                  <c:v>-308.80399982</c:v>
                </c:pt>
                <c:pt idx="299">
                  <c:v>-308.835000079</c:v>
                </c:pt>
                <c:pt idx="300">
                  <c:v>-308.94399981499998</c:v>
                </c:pt>
                <c:pt idx="301">
                  <c:v>-309.01700001</c:v>
                </c:pt>
                <c:pt idx="302">
                  <c:v>-308.95100006600001</c:v>
                </c:pt>
                <c:pt idx="303">
                  <c:v>-308.88500012200001</c:v>
                </c:pt>
                <c:pt idx="304">
                  <c:v>-308.81799969399998</c:v>
                </c:pt>
                <c:pt idx="305">
                  <c:v>-308.792999829</c:v>
                </c:pt>
                <c:pt idx="306">
                  <c:v>-308.83900013300001</c:v>
                </c:pt>
                <c:pt idx="307">
                  <c:v>-308.812999784</c:v>
                </c:pt>
                <c:pt idx="308">
                  <c:v>-308.77099984799997</c:v>
                </c:pt>
                <c:pt idx="309">
                  <c:v>-308.680999896</c:v>
                </c:pt>
                <c:pt idx="310">
                  <c:v>-308.63800010400001</c:v>
                </c:pt>
                <c:pt idx="311">
                  <c:v>-308.60800001500002</c:v>
                </c:pt>
                <c:pt idx="312">
                  <c:v>-308.584999864</c:v>
                </c:pt>
                <c:pt idx="313">
                  <c:v>-308.598000195</c:v>
                </c:pt>
                <c:pt idx="314">
                  <c:v>-308.67800001299997</c:v>
                </c:pt>
                <c:pt idx="315">
                  <c:v>-308.80999989999998</c:v>
                </c:pt>
                <c:pt idx="316">
                  <c:v>-308.80499999</c:v>
                </c:pt>
                <c:pt idx="317">
                  <c:v>-308.71799992199999</c:v>
                </c:pt>
                <c:pt idx="318">
                  <c:v>-308.66399982500002</c:v>
                </c:pt>
                <c:pt idx="319">
                  <c:v>-308.611999755</c:v>
                </c:pt>
                <c:pt idx="320">
                  <c:v>-308.654000005</c:v>
                </c:pt>
                <c:pt idx="321">
                  <c:v>-308.64599989700002</c:v>
                </c:pt>
                <c:pt idx="322">
                  <c:v>-308.61300024000002</c:v>
                </c:pt>
                <c:pt idx="323">
                  <c:v>-308.57700007</c:v>
                </c:pt>
                <c:pt idx="324">
                  <c:v>-308.50200016299999</c:v>
                </c:pt>
                <c:pt idx="325">
                  <c:v>-308.47699998399997</c:v>
                </c:pt>
                <c:pt idx="326">
                  <c:v>-308.44700021</c:v>
                </c:pt>
                <c:pt idx="327">
                  <c:v>-308.417000121</c:v>
                </c:pt>
                <c:pt idx="328">
                  <c:v>-308.44600003900001</c:v>
                </c:pt>
                <c:pt idx="329">
                  <c:v>-308.55100003500002</c:v>
                </c:pt>
                <c:pt idx="330">
                  <c:v>-308.645000041</c:v>
                </c:pt>
                <c:pt idx="331">
                  <c:v>-308.59099994399998</c:v>
                </c:pt>
                <c:pt idx="332">
                  <c:v>-308.51900023399998</c:v>
                </c:pt>
                <c:pt idx="333">
                  <c:v>-308.45200011999998</c:v>
                </c:pt>
                <c:pt idx="334">
                  <c:v>-308.41100003999998</c:v>
                </c:pt>
                <c:pt idx="335">
                  <c:v>-308.465000137</c:v>
                </c:pt>
                <c:pt idx="336">
                  <c:v>-308.444000012</c:v>
                </c:pt>
                <c:pt idx="337">
                  <c:v>-308.40100022000001</c:v>
                </c:pt>
                <c:pt idx="338">
                  <c:v>-308.31900006199999</c:v>
                </c:pt>
                <c:pt idx="339">
                  <c:v>-308.26600013500001</c:v>
                </c:pt>
                <c:pt idx="340">
                  <c:v>-308.23900024400001</c:v>
                </c:pt>
                <c:pt idx="341">
                  <c:v>-308.21799980499998</c:v>
                </c:pt>
                <c:pt idx="342">
                  <c:v>-308.22100000199998</c:v>
                </c:pt>
                <c:pt idx="343">
                  <c:v>-308.28599977499999</c:v>
                </c:pt>
                <c:pt idx="344">
                  <c:v>-308.41799997700002</c:v>
                </c:pt>
                <c:pt idx="345">
                  <c:v>-308.441999985</c:v>
                </c:pt>
                <c:pt idx="346">
                  <c:v>-308.36099999700002</c:v>
                </c:pt>
                <c:pt idx="347">
                  <c:v>-308.30999978400001</c:v>
                </c:pt>
                <c:pt idx="348">
                  <c:v>-308.25899988399999</c:v>
                </c:pt>
                <c:pt idx="349">
                  <c:v>-308.291</c:v>
                </c:pt>
                <c:pt idx="350">
                  <c:v>-308.30100013399999</c:v>
                </c:pt>
                <c:pt idx="351">
                  <c:v>-308.273000072</c:v>
                </c:pt>
                <c:pt idx="352">
                  <c:v>-308.242999983</c:v>
                </c:pt>
                <c:pt idx="353">
                  <c:v>-308.16900024699999</c:v>
                </c:pt>
                <c:pt idx="354">
                  <c:v>-308.14800012199998</c:v>
                </c:pt>
                <c:pt idx="355">
                  <c:v>-308.12199977199998</c:v>
                </c:pt>
                <c:pt idx="356">
                  <c:v>-308.09600005200002</c:v>
                </c:pt>
                <c:pt idx="357">
                  <c:v>-308.12699999699998</c:v>
                </c:pt>
                <c:pt idx="358">
                  <c:v>-308.22999996599998</c:v>
                </c:pt>
                <c:pt idx="359">
                  <c:v>-308.33999987200002</c:v>
                </c:pt>
                <c:pt idx="360">
                  <c:v>-308.29500005300002</c:v>
                </c:pt>
                <c:pt idx="361">
                  <c:v>-308.21699994800002</c:v>
                </c:pt>
                <c:pt idx="362">
                  <c:v>-308.15699977100002</c:v>
                </c:pt>
                <c:pt idx="363">
                  <c:v>-308.111000096</c:v>
                </c:pt>
                <c:pt idx="364">
                  <c:v>-308.17099995900003</c:v>
                </c:pt>
                <c:pt idx="365">
                  <c:v>-308.15100000500001</c:v>
                </c:pt>
                <c:pt idx="366">
                  <c:v>-308.11299980899997</c:v>
                </c:pt>
                <c:pt idx="367">
                  <c:v>-308.043999982</c:v>
                </c:pt>
                <c:pt idx="368">
                  <c:v>-307.98200009200002</c:v>
                </c:pt>
                <c:pt idx="369">
                  <c:v>-307.954999886</c:v>
                </c:pt>
                <c:pt idx="370">
                  <c:v>-307.931000192</c:v>
                </c:pt>
                <c:pt idx="371">
                  <c:v>-307.92399994099998</c:v>
                </c:pt>
                <c:pt idx="372">
                  <c:v>-307.97899989400003</c:v>
                </c:pt>
                <c:pt idx="373">
                  <c:v>-308.10599987199998</c:v>
                </c:pt>
                <c:pt idx="374">
                  <c:v>-308.15700008499999</c:v>
                </c:pt>
                <c:pt idx="375">
                  <c:v>-308.08500006100002</c:v>
                </c:pt>
                <c:pt idx="376">
                  <c:v>-308.03399984700002</c:v>
                </c:pt>
                <c:pt idx="377">
                  <c:v>-307.978000038</c:v>
                </c:pt>
                <c:pt idx="378">
                  <c:v>-307.98900002800002</c:v>
                </c:pt>
                <c:pt idx="379">
                  <c:v>-308.015000063</c:v>
                </c:pt>
                <c:pt idx="380">
                  <c:v>-307.99500010899999</c:v>
                </c:pt>
                <c:pt idx="381">
                  <c:v>-307.96699973300002</c:v>
                </c:pt>
                <c:pt idx="382">
                  <c:v>-307.89099996900001</c:v>
                </c:pt>
                <c:pt idx="383">
                  <c:v>-307.867999817</c:v>
                </c:pt>
                <c:pt idx="384">
                  <c:v>-307.84599983599998</c:v>
                </c:pt>
                <c:pt idx="385">
                  <c:v>-307.82400016899999</c:v>
                </c:pt>
                <c:pt idx="386">
                  <c:v>-307.85000020400003</c:v>
                </c:pt>
                <c:pt idx="387">
                  <c:v>-307.94699977900001</c:v>
                </c:pt>
                <c:pt idx="388">
                  <c:v>-308.07000001699998</c:v>
                </c:pt>
                <c:pt idx="389">
                  <c:v>-308.03999992799999</c:v>
                </c:pt>
                <c:pt idx="390">
                  <c:v>-307.961000281</c:v>
                </c:pt>
                <c:pt idx="391">
                  <c:v>-307.90700018400003</c:v>
                </c:pt>
                <c:pt idx="392">
                  <c:v>-307.862000051</c:v>
                </c:pt>
                <c:pt idx="393">
                  <c:v>-307.921000058</c:v>
                </c:pt>
                <c:pt idx="394">
                  <c:v>-307.90399998700002</c:v>
                </c:pt>
                <c:pt idx="395">
                  <c:v>-307.86800013200002</c:v>
                </c:pt>
                <c:pt idx="396">
                  <c:v>-307.81200000799998</c:v>
                </c:pt>
                <c:pt idx="397">
                  <c:v>-307.74200001000003</c:v>
                </c:pt>
                <c:pt idx="398">
                  <c:v>-307.716999832</c:v>
                </c:pt>
                <c:pt idx="399">
                  <c:v>-307.69500016500001</c:v>
                </c:pt>
                <c:pt idx="400">
                  <c:v>-307.677999779</c:v>
                </c:pt>
                <c:pt idx="401">
                  <c:v>-307.72200005600001</c:v>
                </c:pt>
                <c:pt idx="402">
                  <c:v>-307.842999953</c:v>
                </c:pt>
                <c:pt idx="403">
                  <c:v>-307.915999833</c:v>
                </c:pt>
                <c:pt idx="404">
                  <c:v>-307.85100005999999</c:v>
                </c:pt>
                <c:pt idx="405">
                  <c:v>-307.79000002700002</c:v>
                </c:pt>
                <c:pt idx="406">
                  <c:v>-307.72600010999997</c:v>
                </c:pt>
                <c:pt idx="407">
                  <c:v>-307.71500011900002</c:v>
                </c:pt>
                <c:pt idx="408">
                  <c:v>-307.76100010800002</c:v>
                </c:pt>
                <c:pt idx="409">
                  <c:v>-307.74400003699998</c:v>
                </c:pt>
                <c:pt idx="410">
                  <c:v>-307.71000020899999</c:v>
                </c:pt>
                <c:pt idx="411">
                  <c:v>-307.62899990699998</c:v>
                </c:pt>
                <c:pt idx="412">
                  <c:v>-307.59900013200001</c:v>
                </c:pt>
                <c:pt idx="413">
                  <c:v>-307.57499981000001</c:v>
                </c:pt>
                <c:pt idx="414">
                  <c:v>-307.55199997199998</c:v>
                </c:pt>
                <c:pt idx="415">
                  <c:v>-307.56899972899998</c:v>
                </c:pt>
                <c:pt idx="416">
                  <c:v>-307.659999852</c:v>
                </c:pt>
                <c:pt idx="417">
                  <c:v>-307.79299990999999</c:v>
                </c:pt>
                <c:pt idx="418">
                  <c:v>-307.78300008999997</c:v>
                </c:pt>
                <c:pt idx="419">
                  <c:v>-307.70499998499997</c:v>
                </c:pt>
                <c:pt idx="420">
                  <c:v>-307.65600011200002</c:v>
                </c:pt>
                <c:pt idx="421">
                  <c:v>-307.60899995199998</c:v>
                </c:pt>
                <c:pt idx="422">
                  <c:v>-307.661000022</c:v>
                </c:pt>
                <c:pt idx="423">
                  <c:v>-307.64700014800002</c:v>
                </c:pt>
                <c:pt idx="424">
                  <c:v>-307.61200014999997</c:v>
                </c:pt>
                <c:pt idx="425">
                  <c:v>-307.57199992699998</c:v>
                </c:pt>
                <c:pt idx="426">
                  <c:v>-307.50300010000001</c:v>
                </c:pt>
                <c:pt idx="427">
                  <c:v>-307.479999948</c:v>
                </c:pt>
                <c:pt idx="428">
                  <c:v>-307.45799996699998</c:v>
                </c:pt>
                <c:pt idx="429">
                  <c:v>-307.43600029999999</c:v>
                </c:pt>
                <c:pt idx="430">
                  <c:v>-307.47300001100001</c:v>
                </c:pt>
                <c:pt idx="431">
                  <c:v>-307.58399977300002</c:v>
                </c:pt>
                <c:pt idx="432">
                  <c:v>-307.67100015699998</c:v>
                </c:pt>
                <c:pt idx="433">
                  <c:v>-307.61099997899998</c:v>
                </c:pt>
                <c:pt idx="434">
                  <c:v>-307.54400017900002</c:v>
                </c:pt>
                <c:pt idx="435">
                  <c:v>-307.48099980400002</c:v>
                </c:pt>
                <c:pt idx="436">
                  <c:v>-307.45199988600001</c:v>
                </c:pt>
                <c:pt idx="437">
                  <c:v>-307.50999972199998</c:v>
                </c:pt>
                <c:pt idx="438">
                  <c:v>-307.49299996500002</c:v>
                </c:pt>
                <c:pt idx="439">
                  <c:v>-307.45699979599999</c:v>
                </c:pt>
                <c:pt idx="440">
                  <c:v>-307.374999952</c:v>
                </c:pt>
                <c:pt idx="441">
                  <c:v>-307.32700025000003</c:v>
                </c:pt>
                <c:pt idx="442">
                  <c:v>-307.300000044</c:v>
                </c:pt>
                <c:pt idx="443">
                  <c:v>-307.278999919</c:v>
                </c:pt>
                <c:pt idx="444">
                  <c:v>-307.29199993700001</c:v>
                </c:pt>
                <c:pt idx="445">
                  <c:v>-307.37099989799998</c:v>
                </c:pt>
                <c:pt idx="446">
                  <c:v>-307.50899986600001</c:v>
                </c:pt>
                <c:pt idx="447">
                  <c:v>-307.52600025200002</c:v>
                </c:pt>
                <c:pt idx="448">
                  <c:v>-307.44800014700002</c:v>
                </c:pt>
                <c:pt idx="449">
                  <c:v>-307.39899996000003</c:v>
                </c:pt>
                <c:pt idx="450">
                  <c:v>-307.34899991700001</c:v>
                </c:pt>
                <c:pt idx="451">
                  <c:v>-307.38900014000001</c:v>
                </c:pt>
                <c:pt idx="452">
                  <c:v>-307.38999999599997</c:v>
                </c:pt>
                <c:pt idx="453">
                  <c:v>-307.36399996099999</c:v>
                </c:pt>
                <c:pt idx="454">
                  <c:v>-307.33500004299998</c:v>
                </c:pt>
                <c:pt idx="455">
                  <c:v>-307.26899978500001</c:v>
                </c:pt>
                <c:pt idx="456">
                  <c:v>-307.25299988400002</c:v>
                </c:pt>
                <c:pt idx="457">
                  <c:v>-307.23200007299999</c:v>
                </c:pt>
                <c:pt idx="458">
                  <c:v>-307.20600003800001</c:v>
                </c:pt>
                <c:pt idx="459">
                  <c:v>-307.23699998299998</c:v>
                </c:pt>
                <c:pt idx="460">
                  <c:v>-307.34299983599999</c:v>
                </c:pt>
                <c:pt idx="461">
                  <c:v>-307.44699997599997</c:v>
                </c:pt>
                <c:pt idx="462">
                  <c:v>-307.40000013000002</c:v>
                </c:pt>
                <c:pt idx="463">
                  <c:v>-307.32899996200001</c:v>
                </c:pt>
                <c:pt idx="464">
                  <c:v>-307.273000153</c:v>
                </c:pt>
                <c:pt idx="465">
                  <c:v>-307.23499995700001</c:v>
                </c:pt>
                <c:pt idx="466">
                  <c:v>-307.29900018799998</c:v>
                </c:pt>
                <c:pt idx="467">
                  <c:v>-307.282000117</c:v>
                </c:pt>
                <c:pt idx="468">
                  <c:v>-307.24399992000002</c:v>
                </c:pt>
                <c:pt idx="469">
                  <c:v>-307.16900001300002</c:v>
                </c:pt>
                <c:pt idx="470">
                  <c:v>-307.11299988899998</c:v>
                </c:pt>
                <c:pt idx="471">
                  <c:v>-307.09000005199999</c:v>
                </c:pt>
                <c:pt idx="472">
                  <c:v>-307.07299998000002</c:v>
                </c:pt>
                <c:pt idx="473">
                  <c:v>-307.07999991700001</c:v>
                </c:pt>
                <c:pt idx="474">
                  <c:v>-307.14599986100001</c:v>
                </c:pt>
                <c:pt idx="475">
                  <c:v>-307.282000117</c:v>
                </c:pt>
                <c:pt idx="476">
                  <c:v>-307.324999908</c:v>
                </c:pt>
                <c:pt idx="477">
                  <c:v>-307.25000000099999</c:v>
                </c:pt>
                <c:pt idx="478">
                  <c:v>-307.20100012799998</c:v>
                </c:pt>
                <c:pt idx="479">
                  <c:v>-307.150000229</c:v>
                </c:pt>
                <c:pt idx="480">
                  <c:v>-307.17799997700001</c:v>
                </c:pt>
                <c:pt idx="481">
                  <c:v>-307.20199998499999</c:v>
                </c:pt>
                <c:pt idx="482">
                  <c:v>-307.18599977000002</c:v>
                </c:pt>
                <c:pt idx="483">
                  <c:v>-307.16599981500002</c:v>
                </c:pt>
                <c:pt idx="484">
                  <c:v>-307.09800015899998</c:v>
                </c:pt>
                <c:pt idx="485">
                  <c:v>-307.08199994400002</c:v>
                </c:pt>
                <c:pt idx="486">
                  <c:v>-307.059999963</c:v>
                </c:pt>
                <c:pt idx="487">
                  <c:v>-307.038999838</c:v>
                </c:pt>
                <c:pt idx="488">
                  <c:v>-307.07199981000002</c:v>
                </c:pt>
                <c:pt idx="489">
                  <c:v>-307.17799997700001</c:v>
                </c:pt>
                <c:pt idx="490">
                  <c:v>-307.300000044</c:v>
                </c:pt>
                <c:pt idx="491">
                  <c:v>-307.27100012599999</c:v>
                </c:pt>
                <c:pt idx="492">
                  <c:v>-307.20100012799998</c:v>
                </c:pt>
                <c:pt idx="493">
                  <c:v>-307.15199994199997</c:v>
                </c:pt>
                <c:pt idx="494">
                  <c:v>-307.11100017699999</c:v>
                </c:pt>
                <c:pt idx="495">
                  <c:v>-307.173999923</c:v>
                </c:pt>
                <c:pt idx="496">
                  <c:v>-307.15899987799997</c:v>
                </c:pt>
                <c:pt idx="497">
                  <c:v>-307.12600022100003</c:v>
                </c:pt>
                <c:pt idx="498">
                  <c:v>-307.06899992699999</c:v>
                </c:pt>
                <c:pt idx="499">
                  <c:v>-307.00999991999998</c:v>
                </c:pt>
                <c:pt idx="500">
                  <c:v>-306.99299984800001</c:v>
                </c:pt>
                <c:pt idx="501">
                  <c:v>-306.98000014500002</c:v>
                </c:pt>
                <c:pt idx="502">
                  <c:v>-306.97800011800001</c:v>
                </c:pt>
                <c:pt idx="503">
                  <c:v>-307.03199990100001</c:v>
                </c:pt>
                <c:pt idx="504">
                  <c:v>-307.16000004900002</c:v>
                </c:pt>
                <c:pt idx="505">
                  <c:v>-307.22800002000002</c:v>
                </c:pt>
                <c:pt idx="506">
                  <c:v>-307.16400010299998</c:v>
                </c:pt>
                <c:pt idx="507">
                  <c:v>-307.11600008699997</c:v>
                </c:pt>
                <c:pt idx="508">
                  <c:v>-307.06400001700001</c:v>
                </c:pt>
                <c:pt idx="509">
                  <c:v>-307.07400015100001</c:v>
                </c:pt>
                <c:pt idx="510">
                  <c:v>-307.12099999700001</c:v>
                </c:pt>
                <c:pt idx="511">
                  <c:v>-307.11200003300002</c:v>
                </c:pt>
                <c:pt idx="512">
                  <c:v>-307.08899988100001</c:v>
                </c:pt>
                <c:pt idx="513">
                  <c:v>-307.01399997300001</c:v>
                </c:pt>
                <c:pt idx="514">
                  <c:v>-306.99299984800001</c:v>
                </c:pt>
                <c:pt idx="515">
                  <c:v>-306.97600009199999</c:v>
                </c:pt>
                <c:pt idx="516">
                  <c:v>-306.96199990299999</c:v>
                </c:pt>
                <c:pt idx="517">
                  <c:v>-306.99500018999998</c:v>
                </c:pt>
                <c:pt idx="518">
                  <c:v>-307.09999987200001</c:v>
                </c:pt>
                <c:pt idx="519">
                  <c:v>-307.23900000999998</c:v>
                </c:pt>
                <c:pt idx="520">
                  <c:v>-307.22999973200001</c:v>
                </c:pt>
                <c:pt idx="521">
                  <c:v>-307.15800002200001</c:v>
                </c:pt>
                <c:pt idx="522">
                  <c:v>-307.11300020300001</c:v>
                </c:pt>
                <c:pt idx="523">
                  <c:v>-307.07299998000002</c:v>
                </c:pt>
                <c:pt idx="524">
                  <c:v>-307.13499987</c:v>
                </c:pt>
                <c:pt idx="525">
                  <c:v>-307.129000104</c:v>
                </c:pt>
                <c:pt idx="526">
                  <c:v>-307.10199989799997</c:v>
                </c:pt>
                <c:pt idx="527">
                  <c:v>-307.06700021400002</c:v>
                </c:pt>
                <c:pt idx="528">
                  <c:v>-307.00799989299998</c:v>
                </c:pt>
                <c:pt idx="529">
                  <c:v>-306.99500018999998</c:v>
                </c:pt>
                <c:pt idx="530">
                  <c:v>-306.98100000199997</c:v>
                </c:pt>
                <c:pt idx="531">
                  <c:v>-306.96699981299997</c:v>
                </c:pt>
                <c:pt idx="532">
                  <c:v>-307.01399997300001</c:v>
                </c:pt>
                <c:pt idx="533">
                  <c:v>-307.13700021199998</c:v>
                </c:pt>
                <c:pt idx="534">
                  <c:v>-307.22699984899998</c:v>
                </c:pt>
                <c:pt idx="535">
                  <c:v>-307.17500009299999</c:v>
                </c:pt>
                <c:pt idx="536">
                  <c:v>-307.08599999799998</c:v>
                </c:pt>
                <c:pt idx="537">
                  <c:v>-306.97300020799997</c:v>
                </c:pt>
                <c:pt idx="538">
                  <c:v>-306.90200004000002</c:v>
                </c:pt>
                <c:pt idx="539">
                  <c:v>-306.90200004000002</c:v>
                </c:pt>
                <c:pt idx="540">
                  <c:v>-306.83000001599999</c:v>
                </c:pt>
                <c:pt idx="541">
                  <c:v>-306.74199977699999</c:v>
                </c:pt>
                <c:pt idx="542">
                  <c:v>-306.60700000600002</c:v>
                </c:pt>
                <c:pt idx="543">
                  <c:v>-306.51700005399999</c:v>
                </c:pt>
                <c:pt idx="544">
                  <c:v>-306.44100028999998</c:v>
                </c:pt>
                <c:pt idx="545">
                  <c:v>-306.37099997799999</c:v>
                </c:pt>
                <c:pt idx="546">
                  <c:v>-306.339000177</c:v>
                </c:pt>
                <c:pt idx="547">
                  <c:v>-306.37300000499999</c:v>
                </c:pt>
                <c:pt idx="548">
                  <c:v>-306.45800004699998</c:v>
                </c:pt>
                <c:pt idx="549">
                  <c:v>-306.40800000399997</c:v>
                </c:pt>
                <c:pt idx="550">
                  <c:v>-306.27499994599998</c:v>
                </c:pt>
                <c:pt idx="551">
                  <c:v>-306.174000003</c:v>
                </c:pt>
                <c:pt idx="552">
                  <c:v>-306.07700011499998</c:v>
                </c:pt>
                <c:pt idx="553">
                  <c:v>-306.07199988999997</c:v>
                </c:pt>
                <c:pt idx="554">
                  <c:v>-306.01699993699998</c:v>
                </c:pt>
                <c:pt idx="555">
                  <c:v>-305.93799997600001</c:v>
                </c:pt>
                <c:pt idx="556">
                  <c:v>-305.85499996099998</c:v>
                </c:pt>
                <c:pt idx="557">
                  <c:v>-305.73400006399999</c:v>
                </c:pt>
                <c:pt idx="558">
                  <c:v>-305.66099986900002</c:v>
                </c:pt>
                <c:pt idx="559">
                  <c:v>-305.58599996100003</c:v>
                </c:pt>
                <c:pt idx="560">
                  <c:v>-305.50999988299998</c:v>
                </c:pt>
                <c:pt idx="561">
                  <c:v>-305.49199995599997</c:v>
                </c:pt>
                <c:pt idx="562">
                  <c:v>-305.551999819</c:v>
                </c:pt>
                <c:pt idx="563">
                  <c:v>-305.59800012300002</c:v>
                </c:pt>
                <c:pt idx="564">
                  <c:v>-305.49699986600001</c:v>
                </c:pt>
                <c:pt idx="565">
                  <c:v>-305.37799999600003</c:v>
                </c:pt>
                <c:pt idx="566">
                  <c:v>-305.26499989199999</c:v>
                </c:pt>
                <c:pt idx="567">
                  <c:v>-305.17600011100001</c:v>
                </c:pt>
                <c:pt idx="568">
                  <c:v>-305.18399990400002</c:v>
                </c:pt>
                <c:pt idx="569">
                  <c:v>-305.11600024799998</c:v>
                </c:pt>
                <c:pt idx="570">
                  <c:v>-305.02800000799999</c:v>
                </c:pt>
                <c:pt idx="571">
                  <c:v>-304.89800014799999</c:v>
                </c:pt>
                <c:pt idx="572">
                  <c:v>-304.79800006099998</c:v>
                </c:pt>
                <c:pt idx="573">
                  <c:v>-304.72400001</c:v>
                </c:pt>
                <c:pt idx="574">
                  <c:v>-304.65499986899999</c:v>
                </c:pt>
                <c:pt idx="575">
                  <c:v>-304.61100022099998</c:v>
                </c:pt>
                <c:pt idx="576">
                  <c:v>-304.62899983400001</c:v>
                </c:pt>
                <c:pt idx="577">
                  <c:v>-304.71400018999998</c:v>
                </c:pt>
                <c:pt idx="578">
                  <c:v>-304.69100003800003</c:v>
                </c:pt>
                <c:pt idx="579">
                  <c:v>-304.564000061</c:v>
                </c:pt>
                <c:pt idx="580">
                  <c:v>-304.46399997499998</c:v>
                </c:pt>
                <c:pt idx="581">
                  <c:v>-304.36599991499997</c:v>
                </c:pt>
                <c:pt idx="582">
                  <c:v>-304.35100018499998</c:v>
                </c:pt>
                <c:pt idx="583">
                  <c:v>-304.31299998899999</c:v>
                </c:pt>
                <c:pt idx="584">
                  <c:v>-304.236999911</c:v>
                </c:pt>
                <c:pt idx="585">
                  <c:v>-304.15999997599999</c:v>
                </c:pt>
                <c:pt idx="586">
                  <c:v>-304.03900007999999</c:v>
                </c:pt>
                <c:pt idx="587">
                  <c:v>-303.97000025300002</c:v>
                </c:pt>
                <c:pt idx="588">
                  <c:v>-303.89799991400002</c:v>
                </c:pt>
                <c:pt idx="589">
                  <c:v>-303.82400017700002</c:v>
                </c:pt>
                <c:pt idx="590">
                  <c:v>-303.80599993499999</c:v>
                </c:pt>
                <c:pt idx="591">
                  <c:v>-303.86099988799998</c:v>
                </c:pt>
                <c:pt idx="592">
                  <c:v>-303.92399994900001</c:v>
                </c:pt>
                <c:pt idx="593">
                  <c:v>-303.83099979999997</c:v>
                </c:pt>
                <c:pt idx="594">
                  <c:v>-303.704999993</c:v>
                </c:pt>
                <c:pt idx="595">
                  <c:v>-303.59599994299998</c:v>
                </c:pt>
                <c:pt idx="596">
                  <c:v>-303.503999964</c:v>
                </c:pt>
                <c:pt idx="597">
                  <c:v>-303.51599981099997</c:v>
                </c:pt>
                <c:pt idx="598">
                  <c:v>-303.448000154</c:v>
                </c:pt>
                <c:pt idx="599">
                  <c:v>-303.36199994200001</c:v>
                </c:pt>
                <c:pt idx="600">
                  <c:v>-303.245999955</c:v>
                </c:pt>
                <c:pt idx="601">
                  <c:v>-303.135000193</c:v>
                </c:pt>
                <c:pt idx="602">
                  <c:v>-303.05899979999998</c:v>
                </c:pt>
                <c:pt idx="603">
                  <c:v>-302.98700008999998</c:v>
                </c:pt>
                <c:pt idx="604">
                  <c:v>-302.934000164</c:v>
                </c:pt>
                <c:pt idx="605">
                  <c:v>-302.93999993</c:v>
                </c:pt>
                <c:pt idx="606">
                  <c:v>-303.01899989100002</c:v>
                </c:pt>
                <c:pt idx="607">
                  <c:v>-303.02199977499998</c:v>
                </c:pt>
                <c:pt idx="608">
                  <c:v>-302.90299990400001</c:v>
                </c:pt>
                <c:pt idx="609">
                  <c:v>-302.80300013300001</c:v>
                </c:pt>
                <c:pt idx="610">
                  <c:v>-302.69799982199999</c:v>
                </c:pt>
                <c:pt idx="611">
                  <c:v>-302.66100011100002</c:v>
                </c:pt>
                <c:pt idx="612">
                  <c:v>-302.63999998600002</c:v>
                </c:pt>
                <c:pt idx="613">
                  <c:v>-302.57200001500001</c:v>
                </c:pt>
                <c:pt idx="614">
                  <c:v>-302.49599993700002</c:v>
                </c:pt>
                <c:pt idx="615">
                  <c:v>-302.37000012999999</c:v>
                </c:pt>
                <c:pt idx="616">
                  <c:v>-302.30099998899999</c:v>
                </c:pt>
                <c:pt idx="617">
                  <c:v>-302.23000013500001</c:v>
                </c:pt>
                <c:pt idx="618">
                  <c:v>-302.16000013799999</c:v>
                </c:pt>
                <c:pt idx="619">
                  <c:v>-302.13800015599998</c:v>
                </c:pt>
                <c:pt idx="620">
                  <c:v>-302.18700002899999</c:v>
                </c:pt>
                <c:pt idx="621">
                  <c:v>-302.261999936</c:v>
                </c:pt>
                <c:pt idx="622">
                  <c:v>-302.18400014600002</c:v>
                </c:pt>
                <c:pt idx="623">
                  <c:v>-302.05800002400002</c:v>
                </c:pt>
                <c:pt idx="624">
                  <c:v>-301.95500005500003</c:v>
                </c:pt>
                <c:pt idx="625">
                  <c:v>-301.86199990599999</c:v>
                </c:pt>
                <c:pt idx="626">
                  <c:v>-301.87200003999999</c:v>
                </c:pt>
                <c:pt idx="627">
                  <c:v>-301.808000123</c:v>
                </c:pt>
                <c:pt idx="628">
                  <c:v>-301.72399993800002</c:v>
                </c:pt>
                <c:pt idx="629">
                  <c:v>-301.61899994100003</c:v>
                </c:pt>
                <c:pt idx="630">
                  <c:v>-301.502000098</c:v>
                </c:pt>
                <c:pt idx="631">
                  <c:v>-301.42800004700001</c:v>
                </c:pt>
                <c:pt idx="632">
                  <c:v>-301.358000049</c:v>
                </c:pt>
                <c:pt idx="633">
                  <c:v>-301.29499998900002</c:v>
                </c:pt>
                <c:pt idx="634">
                  <c:v>-301.290999935</c:v>
                </c:pt>
                <c:pt idx="635">
                  <c:v>-301.36400013000002</c:v>
                </c:pt>
                <c:pt idx="636">
                  <c:v>-301.38899999400002</c:v>
                </c:pt>
                <c:pt idx="637">
                  <c:v>-301.27599989100003</c:v>
                </c:pt>
                <c:pt idx="638">
                  <c:v>-301.168000011</c:v>
                </c:pt>
                <c:pt idx="639">
                  <c:v>-301.05600007800001</c:v>
                </c:pt>
                <c:pt idx="640">
                  <c:v>-300.99899978399998</c:v>
                </c:pt>
                <c:pt idx="641">
                  <c:v>-300.995999901</c:v>
                </c:pt>
                <c:pt idx="642">
                  <c:v>-300.92999995700001</c:v>
                </c:pt>
                <c:pt idx="643">
                  <c:v>-300.85099999599998</c:v>
                </c:pt>
                <c:pt idx="644">
                  <c:v>-300.72199999100002</c:v>
                </c:pt>
                <c:pt idx="645">
                  <c:v>-300.64400020099998</c:v>
                </c:pt>
                <c:pt idx="646">
                  <c:v>-300.57300003199998</c:v>
                </c:pt>
                <c:pt idx="647">
                  <c:v>-300.50200017899999</c:v>
                </c:pt>
                <c:pt idx="648">
                  <c:v>-300.47200008999999</c:v>
                </c:pt>
                <c:pt idx="649">
                  <c:v>-300.51600005199998</c:v>
                </c:pt>
                <c:pt idx="650">
                  <c:v>-300.60199995099998</c:v>
                </c:pt>
                <c:pt idx="651">
                  <c:v>-300.54499997099998</c:v>
                </c:pt>
                <c:pt idx="652">
                  <c:v>-300.42000001999997</c:v>
                </c:pt>
                <c:pt idx="653">
                  <c:v>-300.32399998699998</c:v>
                </c:pt>
                <c:pt idx="654">
                  <c:v>-300.22999998199998</c:v>
                </c:pt>
                <c:pt idx="655">
                  <c:v>-300.23499989200002</c:v>
                </c:pt>
                <c:pt idx="656">
                  <c:v>-300.173999858</c:v>
                </c:pt>
                <c:pt idx="657">
                  <c:v>-300.09099984300002</c:v>
                </c:pt>
                <c:pt idx="658">
                  <c:v>-300.00400008899999</c:v>
                </c:pt>
                <c:pt idx="659">
                  <c:v>-299.888999958</c:v>
                </c:pt>
                <c:pt idx="660">
                  <c:v>-299.82000013099997</c:v>
                </c:pt>
                <c:pt idx="661">
                  <c:v>-299.75099999000003</c:v>
                </c:pt>
                <c:pt idx="662">
                  <c:v>-299.68300001900002</c:v>
                </c:pt>
                <c:pt idx="663">
                  <c:v>-299.672000029</c:v>
                </c:pt>
                <c:pt idx="664">
                  <c:v>-299.73700011599999</c:v>
                </c:pt>
                <c:pt idx="665">
                  <c:v>-299.77799988100003</c:v>
                </c:pt>
                <c:pt idx="666">
                  <c:v>-299.67099985800002</c:v>
                </c:pt>
                <c:pt idx="667">
                  <c:v>-299.558000069</c:v>
                </c:pt>
                <c:pt idx="668">
                  <c:v>-299.44900001899998</c:v>
                </c:pt>
                <c:pt idx="669">
                  <c:v>-299.37299994099999</c:v>
                </c:pt>
                <c:pt idx="670">
                  <c:v>-299.38399993100001</c:v>
                </c:pt>
                <c:pt idx="671">
                  <c:v>-299.32200004100002</c:v>
                </c:pt>
                <c:pt idx="672">
                  <c:v>-299.23999988200001</c:v>
                </c:pt>
                <c:pt idx="673">
                  <c:v>-299.11100019200001</c:v>
                </c:pt>
                <c:pt idx="674">
                  <c:v>-299.01700018700001</c:v>
                </c:pt>
                <c:pt idx="675">
                  <c:v>-298.94399999199999</c:v>
                </c:pt>
                <c:pt idx="676">
                  <c:v>-298.87700019200003</c:v>
                </c:pt>
                <c:pt idx="677">
                  <c:v>-298.84500007600002</c:v>
                </c:pt>
                <c:pt idx="678">
                  <c:v>-298.876999877</c:v>
                </c:pt>
                <c:pt idx="679">
                  <c:v>-298.96899985599998</c:v>
                </c:pt>
                <c:pt idx="680">
                  <c:v>-298.93999993800003</c:v>
                </c:pt>
                <c:pt idx="681">
                  <c:v>-298.81700001399997</c:v>
                </c:pt>
                <c:pt idx="682">
                  <c:v>-298.72199983799999</c:v>
                </c:pt>
                <c:pt idx="683">
                  <c:v>-298.62599980599998</c:v>
                </c:pt>
                <c:pt idx="684">
                  <c:v>-298.61899986899999</c:v>
                </c:pt>
                <c:pt idx="685">
                  <c:v>-298.576000077</c:v>
                </c:pt>
                <c:pt idx="686">
                  <c:v>-298.50400005199998</c:v>
                </c:pt>
                <c:pt idx="687">
                  <c:v>-298.43100017199998</c:v>
                </c:pt>
                <c:pt idx="688">
                  <c:v>-298.31700021199998</c:v>
                </c:pt>
                <c:pt idx="689">
                  <c:v>-298.25599986399999</c:v>
                </c:pt>
                <c:pt idx="690">
                  <c:v>-298.188999749</c:v>
                </c:pt>
                <c:pt idx="691">
                  <c:v>-298.11799989500003</c:v>
                </c:pt>
                <c:pt idx="692">
                  <c:v>-298.10199999500003</c:v>
                </c:pt>
                <c:pt idx="693">
                  <c:v>-298.16300002899999</c:v>
                </c:pt>
                <c:pt idx="694">
                  <c:v>-298.22099986500001</c:v>
                </c:pt>
                <c:pt idx="695">
                  <c:v>-298.12899988599997</c:v>
                </c:pt>
                <c:pt idx="696">
                  <c:v>-298.01299989900002</c:v>
                </c:pt>
                <c:pt idx="697">
                  <c:v>-297.90999993000003</c:v>
                </c:pt>
                <c:pt idx="698">
                  <c:v>-297.82800008499999</c:v>
                </c:pt>
                <c:pt idx="699">
                  <c:v>-297.84600001299998</c:v>
                </c:pt>
                <c:pt idx="700">
                  <c:v>-297.78399980900002</c:v>
                </c:pt>
                <c:pt idx="701">
                  <c:v>-297.69900008100001</c:v>
                </c:pt>
                <c:pt idx="702">
                  <c:v>-297.57999989699999</c:v>
                </c:pt>
                <c:pt idx="703">
                  <c:v>-297.47699992700001</c:v>
                </c:pt>
                <c:pt idx="704">
                  <c:v>-297.40800009999998</c:v>
                </c:pt>
                <c:pt idx="705">
                  <c:v>-297.34700006700001</c:v>
                </c:pt>
                <c:pt idx="706">
                  <c:v>-297.30800001400002</c:v>
                </c:pt>
                <c:pt idx="707">
                  <c:v>-297.32900013900002</c:v>
                </c:pt>
                <c:pt idx="708">
                  <c:v>-297.41999994700001</c:v>
                </c:pt>
                <c:pt idx="709">
                  <c:v>-297.41700006399998</c:v>
                </c:pt>
                <c:pt idx="710">
                  <c:v>-297.29600016699999</c:v>
                </c:pt>
                <c:pt idx="711">
                  <c:v>-297.200999991</c:v>
                </c:pt>
                <c:pt idx="712">
                  <c:v>-297.10599981500002</c:v>
                </c:pt>
                <c:pt idx="713">
                  <c:v>-297.08599986000002</c:v>
                </c:pt>
                <c:pt idx="714">
                  <c:v>-297.065999906</c:v>
                </c:pt>
                <c:pt idx="715">
                  <c:v>-297.00500018700001</c:v>
                </c:pt>
                <c:pt idx="716">
                  <c:v>-296.93900024300001</c:v>
                </c:pt>
                <c:pt idx="717">
                  <c:v>-296.82499996899998</c:v>
                </c:pt>
                <c:pt idx="718">
                  <c:v>-296.76399993500002</c:v>
                </c:pt>
                <c:pt idx="719">
                  <c:v>-296.69599996400001</c:v>
                </c:pt>
                <c:pt idx="720">
                  <c:v>-296.62899985000001</c:v>
                </c:pt>
                <c:pt idx="721">
                  <c:v>-296.615999832</c:v>
                </c:pt>
                <c:pt idx="722">
                  <c:v>-296.67799972199998</c:v>
                </c:pt>
                <c:pt idx="723">
                  <c:v>-296.754000115</c:v>
                </c:pt>
                <c:pt idx="724">
                  <c:v>-296.68000006300002</c:v>
                </c:pt>
                <c:pt idx="725">
                  <c:v>-296.56399976199998</c:v>
                </c:pt>
                <c:pt idx="726">
                  <c:v>-296.46899989999997</c:v>
                </c:pt>
                <c:pt idx="727">
                  <c:v>-296.382000146</c:v>
                </c:pt>
                <c:pt idx="728">
                  <c:v>-296.398999903</c:v>
                </c:pt>
                <c:pt idx="729">
                  <c:v>-296.33900003999997</c:v>
                </c:pt>
                <c:pt idx="730">
                  <c:v>-296.26000007800002</c:v>
                </c:pt>
                <c:pt idx="731">
                  <c:v>-296.15900013599997</c:v>
                </c:pt>
                <c:pt idx="732">
                  <c:v>-296.05299996899998</c:v>
                </c:pt>
                <c:pt idx="733">
                  <c:v>-295.98999990800002</c:v>
                </c:pt>
                <c:pt idx="734">
                  <c:v>-295.93100021599997</c:v>
                </c:pt>
                <c:pt idx="735">
                  <c:v>-295.882999885</c:v>
                </c:pt>
                <c:pt idx="736">
                  <c:v>-295.88999982199999</c:v>
                </c:pt>
                <c:pt idx="737">
                  <c:v>-295.97400000800002</c:v>
                </c:pt>
                <c:pt idx="738">
                  <c:v>-295.99499981899999</c:v>
                </c:pt>
                <c:pt idx="739">
                  <c:v>-295.88500022699998</c:v>
                </c:pt>
                <c:pt idx="740">
                  <c:v>-295.79099990700001</c:v>
                </c:pt>
                <c:pt idx="741">
                  <c:v>-295.69199999099999</c:v>
                </c:pt>
                <c:pt idx="742">
                  <c:v>-295.65699999200001</c:v>
                </c:pt>
                <c:pt idx="743">
                  <c:v>-295.65799984799997</c:v>
                </c:pt>
                <c:pt idx="744">
                  <c:v>-295.60299989499998</c:v>
                </c:pt>
                <c:pt idx="745">
                  <c:v>-295.53400006800001</c:v>
                </c:pt>
                <c:pt idx="746">
                  <c:v>-295.41300017200001</c:v>
                </c:pt>
                <c:pt idx="747">
                  <c:v>-295.34599974299999</c:v>
                </c:pt>
                <c:pt idx="748">
                  <c:v>-295.28299999699999</c:v>
                </c:pt>
                <c:pt idx="749">
                  <c:v>-295.22399998999998</c:v>
                </c:pt>
                <c:pt idx="750">
                  <c:v>-295.210000116</c:v>
                </c:pt>
                <c:pt idx="751">
                  <c:v>-295.26799995200003</c:v>
                </c:pt>
                <c:pt idx="752">
                  <c:v>-295.36100010199999</c:v>
                </c:pt>
                <c:pt idx="753">
                  <c:v>-295.30599983399998</c:v>
                </c:pt>
                <c:pt idx="754">
                  <c:v>-295.18699996399999</c:v>
                </c:pt>
                <c:pt idx="755">
                  <c:v>-295.096000156</c:v>
                </c:pt>
                <c:pt idx="756">
                  <c:v>-295.00899977300003</c:v>
                </c:pt>
                <c:pt idx="757">
                  <c:v>-295.02599984400001</c:v>
                </c:pt>
                <c:pt idx="758">
                  <c:v>-294.97299991800003</c:v>
                </c:pt>
                <c:pt idx="759">
                  <c:v>-294.90000003699998</c:v>
                </c:pt>
                <c:pt idx="760">
                  <c:v>-294.81900004900001</c:v>
                </c:pt>
                <c:pt idx="761">
                  <c:v>-294.71399973799998</c:v>
                </c:pt>
                <c:pt idx="762">
                  <c:v>-294.655000046</c:v>
                </c:pt>
                <c:pt idx="763">
                  <c:v>-294.59300015600002</c:v>
                </c:pt>
                <c:pt idx="764">
                  <c:v>-294.53399983499997</c:v>
                </c:pt>
                <c:pt idx="765">
                  <c:v>-294.53399983499997</c:v>
                </c:pt>
                <c:pt idx="766">
                  <c:v>-294.61100008300002</c:v>
                </c:pt>
                <c:pt idx="767">
                  <c:v>-294.65299970500001</c:v>
                </c:pt>
                <c:pt idx="768">
                  <c:v>-294.555999816</c:v>
                </c:pt>
                <c:pt idx="769">
                  <c:v>-294.45800007100001</c:v>
                </c:pt>
                <c:pt idx="770">
                  <c:v>-294.360000012</c:v>
                </c:pt>
                <c:pt idx="771">
                  <c:v>-294.30399988800002</c:v>
                </c:pt>
                <c:pt idx="772">
                  <c:v>-294.31699990499999</c:v>
                </c:pt>
                <c:pt idx="773">
                  <c:v>-294.260999782</c:v>
                </c:pt>
                <c:pt idx="774">
                  <c:v>-294.18799990100001</c:v>
                </c:pt>
                <c:pt idx="775">
                  <c:v>-294.06700000400002</c:v>
                </c:pt>
                <c:pt idx="776">
                  <c:v>-293.99200009600003</c:v>
                </c:pt>
                <c:pt idx="777">
                  <c:v>-293.932000233</c:v>
                </c:pt>
                <c:pt idx="778">
                  <c:v>-293.87700028</c:v>
                </c:pt>
                <c:pt idx="779">
                  <c:v>-293.85800018200001</c:v>
                </c:pt>
                <c:pt idx="780">
                  <c:v>-293.90700005500003</c:v>
                </c:pt>
                <c:pt idx="781">
                  <c:v>-294.00599997</c:v>
                </c:pt>
                <c:pt idx="782">
                  <c:v>-293.97099997100003</c:v>
                </c:pt>
                <c:pt idx="783">
                  <c:v>-293.852999958</c:v>
                </c:pt>
                <c:pt idx="784">
                  <c:v>-293.76700005999999</c:v>
                </c:pt>
                <c:pt idx="785">
                  <c:v>-293.68299987400002</c:v>
                </c:pt>
                <c:pt idx="786">
                  <c:v>-293.69399986500002</c:v>
                </c:pt>
                <c:pt idx="787">
                  <c:v>-293.65399995600001</c:v>
                </c:pt>
                <c:pt idx="788">
                  <c:v>-293.59000003900002</c:v>
                </c:pt>
                <c:pt idx="789">
                  <c:v>-293.52099989800001</c:v>
                </c:pt>
                <c:pt idx="790">
                  <c:v>-293.41599990100002</c:v>
                </c:pt>
                <c:pt idx="791">
                  <c:v>-293.35700020899998</c:v>
                </c:pt>
                <c:pt idx="792">
                  <c:v>-293.29700003099998</c:v>
                </c:pt>
                <c:pt idx="793">
                  <c:v>-293.23599999800001</c:v>
                </c:pt>
                <c:pt idx="794">
                  <c:v>-293.23300011499998</c:v>
                </c:pt>
                <c:pt idx="795">
                  <c:v>-293.144999875</c:v>
                </c:pt>
                <c:pt idx="796">
                  <c:v>-293.20300002599998</c:v>
                </c:pt>
                <c:pt idx="797">
                  <c:v>-293.11500010100002</c:v>
                </c:pt>
                <c:pt idx="798">
                  <c:v>-293.00900024800001</c:v>
                </c:pt>
                <c:pt idx="799">
                  <c:v>-292.906999821</c:v>
                </c:pt>
                <c:pt idx="800">
                  <c:v>-292.83200022800003</c:v>
                </c:pt>
                <c:pt idx="801">
                  <c:v>-292.851000011</c:v>
                </c:pt>
                <c:pt idx="802">
                  <c:v>-292.796000058</c:v>
                </c:pt>
                <c:pt idx="803">
                  <c:v>-292.71899981000001</c:v>
                </c:pt>
                <c:pt idx="804">
                  <c:v>-292.60200028100002</c:v>
                </c:pt>
                <c:pt idx="805">
                  <c:v>-292.51400004099997</c:v>
                </c:pt>
                <c:pt idx="806">
                  <c:v>-292.453000008</c:v>
                </c:pt>
                <c:pt idx="807">
                  <c:v>-292.39699988400002</c:v>
                </c:pt>
                <c:pt idx="808">
                  <c:v>-292.36500008299998</c:v>
                </c:pt>
                <c:pt idx="809">
                  <c:v>-292.396000028</c:v>
                </c:pt>
                <c:pt idx="810">
                  <c:v>-292.49299991599997</c:v>
                </c:pt>
                <c:pt idx="811">
                  <c:v>-292.48200023999999</c:v>
                </c:pt>
                <c:pt idx="812">
                  <c:v>-292.36699979500003</c:v>
                </c:pt>
                <c:pt idx="813">
                  <c:v>-292.28000004099999</c:v>
                </c:pt>
                <c:pt idx="814">
                  <c:v>-292.194999999</c:v>
                </c:pt>
                <c:pt idx="815">
                  <c:v>-292.19199980100001</c:v>
                </c:pt>
                <c:pt idx="816">
                  <c:v>-292.16600008099999</c:v>
                </c:pt>
                <c:pt idx="817">
                  <c:v>-292.10399987599999</c:v>
                </c:pt>
                <c:pt idx="818">
                  <c:v>-292.03900010299998</c:v>
                </c:pt>
                <c:pt idx="819">
                  <c:v>-291.93000005300001</c:v>
                </c:pt>
                <c:pt idx="820">
                  <c:v>-291.87399993000002</c:v>
                </c:pt>
                <c:pt idx="821">
                  <c:v>-291.81499992300002</c:v>
                </c:pt>
                <c:pt idx="822">
                  <c:v>-291.75300003299998</c:v>
                </c:pt>
                <c:pt idx="823">
                  <c:v>-291.74699995200001</c:v>
                </c:pt>
                <c:pt idx="824">
                  <c:v>-291.81500023699999</c:v>
                </c:pt>
                <c:pt idx="825">
                  <c:v>-291.890000144</c:v>
                </c:pt>
                <c:pt idx="826">
                  <c:v>-291.80899984199999</c:v>
                </c:pt>
                <c:pt idx="827">
                  <c:v>-291.69600005299998</c:v>
                </c:pt>
                <c:pt idx="828">
                  <c:v>-291.600999876</c:v>
                </c:pt>
                <c:pt idx="829">
                  <c:v>-291.51999988799997</c:v>
                </c:pt>
                <c:pt idx="830">
                  <c:v>-291.54300003999998</c:v>
                </c:pt>
                <c:pt idx="831">
                  <c:v>-291.490000114</c:v>
                </c:pt>
                <c:pt idx="832">
                  <c:v>-291.41600006300001</c:v>
                </c:pt>
                <c:pt idx="833">
                  <c:v>-291.31199992299997</c:v>
                </c:pt>
                <c:pt idx="834">
                  <c:v>-291.21400017799999</c:v>
                </c:pt>
                <c:pt idx="835">
                  <c:v>-291.14999994599998</c:v>
                </c:pt>
                <c:pt idx="836">
                  <c:v>-291.09200011000001</c:v>
                </c:pt>
                <c:pt idx="837">
                  <c:v>-291.05000017399999</c:v>
                </c:pt>
                <c:pt idx="838">
                  <c:v>-291.07000012899999</c:v>
                </c:pt>
                <c:pt idx="839">
                  <c:v>-291.159999766</c:v>
                </c:pt>
                <c:pt idx="840">
                  <c:v>-291.17599998100002</c:v>
                </c:pt>
                <c:pt idx="841">
                  <c:v>-291.06899995800001</c:v>
                </c:pt>
                <c:pt idx="842">
                  <c:v>-290.98199988900001</c:v>
                </c:pt>
                <c:pt idx="843">
                  <c:v>-290.88999991100002</c:v>
                </c:pt>
                <c:pt idx="844">
                  <c:v>-290.864999732</c:v>
                </c:pt>
                <c:pt idx="845">
                  <c:v>-290.855999768</c:v>
                </c:pt>
                <c:pt idx="846">
                  <c:v>-290.79900010300003</c:v>
                </c:pt>
                <c:pt idx="847">
                  <c:v>-290.73699989800002</c:v>
                </c:pt>
                <c:pt idx="848">
                  <c:v>-290.62499996499997</c:v>
                </c:pt>
                <c:pt idx="849">
                  <c:v>-290.56699981399998</c:v>
                </c:pt>
                <c:pt idx="850">
                  <c:v>-290.50899997800002</c:v>
                </c:pt>
                <c:pt idx="851">
                  <c:v>-290.45199999800002</c:v>
                </c:pt>
                <c:pt idx="852">
                  <c:v>-290.44199986400002</c:v>
                </c:pt>
                <c:pt idx="853">
                  <c:v>-290.50300021200002</c:v>
                </c:pt>
                <c:pt idx="854">
                  <c:v>-290.58999996599999</c:v>
                </c:pt>
                <c:pt idx="855">
                  <c:v>-290.52400002299999</c:v>
                </c:pt>
                <c:pt idx="856">
                  <c:v>-290.41099991900001</c:v>
                </c:pt>
                <c:pt idx="857">
                  <c:v>-290.32099996699998</c:v>
                </c:pt>
                <c:pt idx="858">
                  <c:v>-290.239999979</c:v>
                </c:pt>
                <c:pt idx="859">
                  <c:v>-290.26399998699998</c:v>
                </c:pt>
                <c:pt idx="860">
                  <c:v>-290.21100006099999</c:v>
                </c:pt>
                <c:pt idx="861">
                  <c:v>-290.13900003600003</c:v>
                </c:pt>
                <c:pt idx="862">
                  <c:v>-290.047999914</c:v>
                </c:pt>
                <c:pt idx="863">
                  <c:v>-289.942999918</c:v>
                </c:pt>
                <c:pt idx="864">
                  <c:v>-289.88199988399998</c:v>
                </c:pt>
                <c:pt idx="865">
                  <c:v>-289.82399973299999</c:v>
                </c:pt>
                <c:pt idx="866">
                  <c:v>-289.775000175</c:v>
                </c:pt>
                <c:pt idx="867">
                  <c:v>-289.78200011199999</c:v>
                </c:pt>
                <c:pt idx="868">
                  <c:v>-289.86599998299999</c:v>
                </c:pt>
                <c:pt idx="869">
                  <c:v>-289.90500003599999</c:v>
                </c:pt>
                <c:pt idx="870">
                  <c:v>-289.80499994899998</c:v>
                </c:pt>
                <c:pt idx="871">
                  <c:v>-289.70800006100001</c:v>
                </c:pt>
                <c:pt idx="872">
                  <c:v>-289.610000001</c:v>
                </c:pt>
                <c:pt idx="873">
                  <c:v>-289.56500018200001</c:v>
                </c:pt>
                <c:pt idx="874">
                  <c:v>-289.57399983200003</c:v>
                </c:pt>
                <c:pt idx="875">
                  <c:v>-289.52200007599998</c:v>
                </c:pt>
                <c:pt idx="876">
                  <c:v>-289.45499996199999</c:v>
                </c:pt>
                <c:pt idx="877">
                  <c:v>-289.33899997499998</c:v>
                </c:pt>
                <c:pt idx="878">
                  <c:v>-289.27399988799999</c:v>
                </c:pt>
                <c:pt idx="879">
                  <c:v>-289.21500019500002</c:v>
                </c:pt>
                <c:pt idx="880">
                  <c:v>-289.15700004399997</c:v>
                </c:pt>
                <c:pt idx="881">
                  <c:v>-289.14000028700002</c:v>
                </c:pt>
                <c:pt idx="882">
                  <c:v>-289.19600009700002</c:v>
                </c:pt>
                <c:pt idx="883">
                  <c:v>-289.29600018299999</c:v>
                </c:pt>
                <c:pt idx="884">
                  <c:v>-289.25100005000002</c:v>
                </c:pt>
                <c:pt idx="885">
                  <c:v>-289.13999997299999</c:v>
                </c:pt>
                <c:pt idx="886">
                  <c:v>-289.054999931</c:v>
                </c:pt>
                <c:pt idx="887">
                  <c:v>-288.97599996999998</c:v>
                </c:pt>
                <c:pt idx="888">
                  <c:v>-288.99300004100002</c:v>
                </c:pt>
                <c:pt idx="889">
                  <c:v>-288.94400016899999</c:v>
                </c:pt>
                <c:pt idx="890">
                  <c:v>-288.875000027</c:v>
                </c:pt>
                <c:pt idx="891">
                  <c:v>-288.80099997600001</c:v>
                </c:pt>
                <c:pt idx="892">
                  <c:v>-288.69899986299998</c:v>
                </c:pt>
                <c:pt idx="893">
                  <c:v>-288.64300005400003</c:v>
                </c:pt>
                <c:pt idx="894">
                  <c:v>-288.58799978600001</c:v>
                </c:pt>
                <c:pt idx="895">
                  <c:v>-288.531999977</c:v>
                </c:pt>
                <c:pt idx="896">
                  <c:v>-288.535000174</c:v>
                </c:pt>
                <c:pt idx="897">
                  <c:v>-288.45099998900002</c:v>
                </c:pt>
                <c:pt idx="898">
                  <c:v>-288.501999888</c:v>
                </c:pt>
                <c:pt idx="899">
                  <c:v>-288.40699971200002</c:v>
                </c:pt>
                <c:pt idx="900">
                  <c:v>-288.304000057</c:v>
                </c:pt>
                <c:pt idx="901">
                  <c:v>-288.206999854</c:v>
                </c:pt>
                <c:pt idx="902">
                  <c:v>-288.14200008099999</c:v>
                </c:pt>
                <c:pt idx="903">
                  <c:v>-288.16399974699999</c:v>
                </c:pt>
                <c:pt idx="904">
                  <c:v>-288.11300016199999</c:v>
                </c:pt>
                <c:pt idx="905">
                  <c:v>-288.04199999399998</c:v>
                </c:pt>
                <c:pt idx="906">
                  <c:v>-287.92399998100001</c:v>
                </c:pt>
                <c:pt idx="907">
                  <c:v>-287.84099996600003</c:v>
                </c:pt>
                <c:pt idx="908">
                  <c:v>-287.77999993200001</c:v>
                </c:pt>
                <c:pt idx="909">
                  <c:v>-287.72499997900002</c:v>
                </c:pt>
                <c:pt idx="910">
                  <c:v>-287.70299999700001</c:v>
                </c:pt>
                <c:pt idx="911">
                  <c:v>-287.74699995999998</c:v>
                </c:pt>
                <c:pt idx="912">
                  <c:v>-287.84999992899998</c:v>
                </c:pt>
                <c:pt idx="913">
                  <c:v>-287.83200000199997</c:v>
                </c:pt>
                <c:pt idx="914">
                  <c:v>-287.72000006899998</c:v>
                </c:pt>
                <c:pt idx="915">
                  <c:v>-287.63699973899998</c:v>
                </c:pt>
                <c:pt idx="916">
                  <c:v>-287.55300018200001</c:v>
                </c:pt>
                <c:pt idx="917">
                  <c:v>-287.55800009199999</c:v>
                </c:pt>
                <c:pt idx="918">
                  <c:v>-287.52499980599998</c:v>
                </c:pt>
                <c:pt idx="919">
                  <c:v>-287.46499994300001</c:v>
                </c:pt>
                <c:pt idx="920">
                  <c:v>-287.40300005300003</c:v>
                </c:pt>
                <c:pt idx="921">
                  <c:v>-287.30200011099998</c:v>
                </c:pt>
                <c:pt idx="922">
                  <c:v>-287.25200006699998</c:v>
                </c:pt>
                <c:pt idx="923">
                  <c:v>-287.19699980000001</c:v>
                </c:pt>
                <c:pt idx="924">
                  <c:v>-287.13799979300001</c:v>
                </c:pt>
                <c:pt idx="925">
                  <c:v>-287.13499990999998</c:v>
                </c:pt>
                <c:pt idx="926">
                  <c:v>-287.20699993400001</c:v>
                </c:pt>
                <c:pt idx="927">
                  <c:v>-287.27699993200002</c:v>
                </c:pt>
                <c:pt idx="928">
                  <c:v>-287.19699980000001</c:v>
                </c:pt>
                <c:pt idx="929">
                  <c:v>-287.09299997400001</c:v>
                </c:pt>
                <c:pt idx="930">
                  <c:v>-287.00300002199998</c:v>
                </c:pt>
                <c:pt idx="931">
                  <c:v>-286.930999998</c:v>
                </c:pt>
                <c:pt idx="932">
                  <c:v>-286.96099977199998</c:v>
                </c:pt>
                <c:pt idx="933">
                  <c:v>-286.91199990000001</c:v>
                </c:pt>
                <c:pt idx="934">
                  <c:v>-286.83900001900003</c:v>
                </c:pt>
                <c:pt idx="935">
                  <c:v>-286.73199999600001</c:v>
                </c:pt>
                <c:pt idx="936">
                  <c:v>-286.64200004399999</c:v>
                </c:pt>
                <c:pt idx="937">
                  <c:v>-286.58599992000001</c:v>
                </c:pt>
                <c:pt idx="938">
                  <c:v>-286.53599987699999</c:v>
                </c:pt>
                <c:pt idx="939">
                  <c:v>-286.50899998599999</c:v>
                </c:pt>
                <c:pt idx="940">
                  <c:v>-286.54199995800002</c:v>
                </c:pt>
                <c:pt idx="941">
                  <c:v>-286.64499992700001</c:v>
                </c:pt>
                <c:pt idx="942">
                  <c:v>-286.655000062</c:v>
                </c:pt>
                <c:pt idx="943">
                  <c:v>-286.54600001199998</c:v>
                </c:pt>
                <c:pt idx="944">
                  <c:v>-286.462999997</c:v>
                </c:pt>
                <c:pt idx="945">
                  <c:v>-286.38100015200001</c:v>
                </c:pt>
                <c:pt idx="946">
                  <c:v>-286.37500007199998</c:v>
                </c:pt>
                <c:pt idx="947">
                  <c:v>-286.36499993699999</c:v>
                </c:pt>
                <c:pt idx="948">
                  <c:v>-286.31600006500003</c:v>
                </c:pt>
                <c:pt idx="949">
                  <c:v>-286.261999968</c:v>
                </c:pt>
                <c:pt idx="950">
                  <c:v>-286.16100002500002</c:v>
                </c:pt>
                <c:pt idx="951">
                  <c:v>-286.11199983900002</c:v>
                </c:pt>
                <c:pt idx="952">
                  <c:v>-286.05800005600003</c:v>
                </c:pt>
                <c:pt idx="953">
                  <c:v>-286.00199993199999</c:v>
                </c:pt>
                <c:pt idx="954">
                  <c:v>-286.00200024700001</c:v>
                </c:pt>
                <c:pt idx="955">
                  <c:v>-286.07599998400002</c:v>
                </c:pt>
                <c:pt idx="956">
                  <c:v>-286.16399990899998</c:v>
                </c:pt>
                <c:pt idx="957">
                  <c:v>-286.102000019</c:v>
                </c:pt>
                <c:pt idx="958">
                  <c:v>-285.99899973499998</c:v>
                </c:pt>
                <c:pt idx="959">
                  <c:v>-285.91600003399998</c:v>
                </c:pt>
                <c:pt idx="960">
                  <c:v>-285.84099981200001</c:v>
                </c:pt>
                <c:pt idx="961">
                  <c:v>-285.87000004499998</c:v>
                </c:pt>
                <c:pt idx="962">
                  <c:v>-285.822999885</c:v>
                </c:pt>
                <c:pt idx="963">
                  <c:v>-285.756999941</c:v>
                </c:pt>
                <c:pt idx="964">
                  <c:v>-285.66600013300001</c:v>
                </c:pt>
                <c:pt idx="965">
                  <c:v>-285.57400015399998</c:v>
                </c:pt>
                <c:pt idx="966">
                  <c:v>-285.52299993999998</c:v>
                </c:pt>
                <c:pt idx="967">
                  <c:v>-285.47599978</c:v>
                </c:pt>
                <c:pt idx="968">
                  <c:v>-285.44000024000002</c:v>
                </c:pt>
                <c:pt idx="969">
                  <c:v>-285.46000019399997</c:v>
                </c:pt>
                <c:pt idx="970">
                  <c:v>-285.55500005599998</c:v>
                </c:pt>
                <c:pt idx="971">
                  <c:v>-285.589000199</c:v>
                </c:pt>
                <c:pt idx="972">
                  <c:v>-285.49099982500002</c:v>
                </c:pt>
                <c:pt idx="973">
                  <c:v>-285.40799980999998</c:v>
                </c:pt>
                <c:pt idx="974">
                  <c:v>-285.32299976799999</c:v>
                </c:pt>
                <c:pt idx="975">
                  <c:v>-285.29999993000001</c:v>
                </c:pt>
                <c:pt idx="976">
                  <c:v>-285.31299994800003</c:v>
                </c:pt>
                <c:pt idx="977">
                  <c:v>-285.26899998499999</c:v>
                </c:pt>
                <c:pt idx="978">
                  <c:v>-285.21200000499999</c:v>
                </c:pt>
                <c:pt idx="979">
                  <c:v>-285.10299995499997</c:v>
                </c:pt>
                <c:pt idx="980">
                  <c:v>-285.04800000199998</c:v>
                </c:pt>
                <c:pt idx="981">
                  <c:v>-284.99699978899997</c:v>
                </c:pt>
                <c:pt idx="982">
                  <c:v>-284.949000087</c:v>
                </c:pt>
                <c:pt idx="983">
                  <c:v>-284.94800022999999</c:v>
                </c:pt>
                <c:pt idx="984">
                  <c:v>-285.01799991399997</c:v>
                </c:pt>
                <c:pt idx="985">
                  <c:v>-285.12200005400001</c:v>
                </c:pt>
                <c:pt idx="986">
                  <c:v>-285.078999947</c:v>
                </c:pt>
                <c:pt idx="987">
                  <c:v>-284.97199992399999</c:v>
                </c:pt>
                <c:pt idx="988">
                  <c:v>-284.892000107</c:v>
                </c:pt>
                <c:pt idx="989">
                  <c:v>-284.81800005500003</c:v>
                </c:pt>
                <c:pt idx="990">
                  <c:v>-284.84599980299998</c:v>
                </c:pt>
                <c:pt idx="991">
                  <c:v>-284.80300001099999</c:v>
                </c:pt>
                <c:pt idx="992">
                  <c:v>-284.74299983399999</c:v>
                </c:pt>
                <c:pt idx="993">
                  <c:v>-284.67200029399999</c:v>
                </c:pt>
                <c:pt idx="994">
                  <c:v>-284.58000000099997</c:v>
                </c:pt>
                <c:pt idx="995">
                  <c:v>-284.53199998500003</c:v>
                </c:pt>
                <c:pt idx="996">
                  <c:v>-284.48099977099997</c:v>
                </c:pt>
                <c:pt idx="997">
                  <c:v>-284.433000069</c:v>
                </c:pt>
                <c:pt idx="998">
                  <c:v>-284.44399974499999</c:v>
                </c:pt>
                <c:pt idx="999">
                  <c:v>-284.37200003499999</c:v>
                </c:pt>
                <c:pt idx="1000">
                  <c:v>-284.424000105</c:v>
                </c:pt>
                <c:pt idx="1001">
                  <c:v>-284.33599986600001</c:v>
                </c:pt>
                <c:pt idx="1002">
                  <c:v>-284.24699977</c:v>
                </c:pt>
                <c:pt idx="1003">
                  <c:v>-284.15699981900002</c:v>
                </c:pt>
                <c:pt idx="1004">
                  <c:v>-284.11100014300001</c:v>
                </c:pt>
                <c:pt idx="1005">
                  <c:v>-284.13199995399998</c:v>
                </c:pt>
                <c:pt idx="1006">
                  <c:v>-284.08500010799997</c:v>
                </c:pt>
                <c:pt idx="1007">
                  <c:v>-284.02000002099999</c:v>
                </c:pt>
                <c:pt idx="1008">
                  <c:v>-283.90799977400002</c:v>
                </c:pt>
                <c:pt idx="1009">
                  <c:v>-283.84000011699999</c:v>
                </c:pt>
                <c:pt idx="1010">
                  <c:v>-283.78899990299999</c:v>
                </c:pt>
                <c:pt idx="1011">
                  <c:v>-283.74300022800003</c:v>
                </c:pt>
                <c:pt idx="1012">
                  <c:v>-283.73299978</c:v>
                </c:pt>
                <c:pt idx="1013">
                  <c:v>-283.79099993</c:v>
                </c:pt>
                <c:pt idx="1014">
                  <c:v>-283.89800026799998</c:v>
                </c:pt>
                <c:pt idx="1015">
                  <c:v>-283.87000020599999</c:v>
                </c:pt>
                <c:pt idx="1016">
                  <c:v>-283.76100015600002</c:v>
                </c:pt>
                <c:pt idx="1017">
                  <c:v>-283.68300005100002</c:v>
                </c:pt>
                <c:pt idx="1018">
                  <c:v>-283.60800014300003</c:v>
                </c:pt>
                <c:pt idx="1019">
                  <c:v>-283.62699992699999</c:v>
                </c:pt>
                <c:pt idx="1020">
                  <c:v>-283.59599998200002</c:v>
                </c:pt>
                <c:pt idx="1021">
                  <c:v>-283.54000017300001</c:v>
                </c:pt>
                <c:pt idx="1022">
                  <c:v>-283.47999999500001</c:v>
                </c:pt>
                <c:pt idx="1023">
                  <c:v>-283.381999936</c:v>
                </c:pt>
                <c:pt idx="1024">
                  <c:v>-283.33200020700002</c:v>
                </c:pt>
                <c:pt idx="1025">
                  <c:v>-283.280000137</c:v>
                </c:pt>
                <c:pt idx="1026">
                  <c:v>-283.22600003999997</c:v>
                </c:pt>
                <c:pt idx="1027">
                  <c:v>-283.23299997700002</c:v>
                </c:pt>
                <c:pt idx="1028">
                  <c:v>-283.31399996499999</c:v>
                </c:pt>
                <c:pt idx="1029">
                  <c:v>-283.38399996300001</c:v>
                </c:pt>
                <c:pt idx="1030">
                  <c:v>-283.30599985800001</c:v>
                </c:pt>
                <c:pt idx="1031">
                  <c:v>-283.20999982500001</c:v>
                </c:pt>
                <c:pt idx="1032">
                  <c:v>-283.118000161</c:v>
                </c:pt>
                <c:pt idx="1033">
                  <c:v>-283.05399992999997</c:v>
                </c:pt>
                <c:pt idx="1034">
                  <c:v>-283.08400001799998</c:v>
                </c:pt>
                <c:pt idx="1035">
                  <c:v>-283.03900019999998</c:v>
                </c:pt>
                <c:pt idx="1036">
                  <c:v>-282.972999942</c:v>
                </c:pt>
                <c:pt idx="1037">
                  <c:v>-282.865999918</c:v>
                </c:pt>
                <c:pt idx="1038">
                  <c:v>-282.79000015499997</c:v>
                </c:pt>
                <c:pt idx="1039">
                  <c:v>-282.73899994099997</c:v>
                </c:pt>
                <c:pt idx="1040">
                  <c:v>-282.69300026600001</c:v>
                </c:pt>
                <c:pt idx="1041">
                  <c:v>-282.67200014100001</c:v>
                </c:pt>
                <c:pt idx="1042">
                  <c:v>-282.71300022000003</c:v>
                </c:pt>
                <c:pt idx="1043">
                  <c:v>-282.82100009999999</c:v>
                </c:pt>
                <c:pt idx="1044">
                  <c:v>-282.82100009999999</c:v>
                </c:pt>
                <c:pt idx="1045">
                  <c:v>-282.716000103</c:v>
                </c:pt>
                <c:pt idx="1046">
                  <c:v>-282.64100019599999</c:v>
                </c:pt>
                <c:pt idx="1047">
                  <c:v>-282.56599997400002</c:v>
                </c:pt>
                <c:pt idx="1048">
                  <c:v>-282.57299991100001</c:v>
                </c:pt>
                <c:pt idx="1049">
                  <c:v>-282.55800018100001</c:v>
                </c:pt>
                <c:pt idx="1050">
                  <c:v>-282.50599979700002</c:v>
                </c:pt>
                <c:pt idx="1051">
                  <c:v>-282.45200001400002</c:v>
                </c:pt>
                <c:pt idx="1052">
                  <c:v>-282.35399995500001</c:v>
                </c:pt>
                <c:pt idx="1053">
                  <c:v>-282.30799996500002</c:v>
                </c:pt>
                <c:pt idx="1054">
                  <c:v>-282.26100012000001</c:v>
                </c:pt>
                <c:pt idx="1055">
                  <c:v>-282.20900004999999</c:v>
                </c:pt>
                <c:pt idx="1056">
                  <c:v>-282.21499981599999</c:v>
                </c:pt>
                <c:pt idx="1057">
                  <c:v>-282.29399977700001</c:v>
                </c:pt>
                <c:pt idx="1058">
                  <c:v>-282.37999998999999</c:v>
                </c:pt>
                <c:pt idx="1059">
                  <c:v>-282.30999999199997</c:v>
                </c:pt>
                <c:pt idx="1060">
                  <c:v>-282.207999879</c:v>
                </c:pt>
                <c:pt idx="1061">
                  <c:v>-282.12299983700001</c:v>
                </c:pt>
                <c:pt idx="1062">
                  <c:v>-282.05400000999998</c:v>
                </c:pt>
                <c:pt idx="1063">
                  <c:v>-282.088000153</c:v>
                </c:pt>
                <c:pt idx="1064">
                  <c:v>-282.04599990299999</c:v>
                </c:pt>
                <c:pt idx="1065">
                  <c:v>-281.98299984200003</c:v>
                </c:pt>
                <c:pt idx="1066">
                  <c:v>-281.89099986299999</c:v>
                </c:pt>
                <c:pt idx="1067">
                  <c:v>-281.80399979499998</c:v>
                </c:pt>
                <c:pt idx="1068">
                  <c:v>-281.75099986800001</c:v>
                </c:pt>
                <c:pt idx="1069">
                  <c:v>-281.70400002299999</c:v>
                </c:pt>
                <c:pt idx="1070">
                  <c:v>-281.67499979000002</c:v>
                </c:pt>
                <c:pt idx="1071">
                  <c:v>-281.70499987900001</c:v>
                </c:pt>
                <c:pt idx="1072">
                  <c:v>-281.80799984800001</c:v>
                </c:pt>
                <c:pt idx="1073">
                  <c:v>-281.83599991</c:v>
                </c:pt>
                <c:pt idx="1074">
                  <c:v>-281.74000019200002</c:v>
                </c:pt>
                <c:pt idx="1075">
                  <c:v>-281.66400011399998</c:v>
                </c:pt>
                <c:pt idx="1076">
                  <c:v>-281.58399998200002</c:v>
                </c:pt>
                <c:pt idx="1077">
                  <c:v>-281.570999965</c:v>
                </c:pt>
                <c:pt idx="1078">
                  <c:v>-281.574000162</c:v>
                </c:pt>
                <c:pt idx="1079">
                  <c:v>-281.53000020000002</c:v>
                </c:pt>
                <c:pt idx="1080">
                  <c:v>-281.47799981499998</c:v>
                </c:pt>
                <c:pt idx="1081">
                  <c:v>-281.37699987299999</c:v>
                </c:pt>
                <c:pt idx="1082">
                  <c:v>-281.33299991000001</c:v>
                </c:pt>
                <c:pt idx="1083">
                  <c:v>-281.28800009100001</c:v>
                </c:pt>
                <c:pt idx="1084">
                  <c:v>-281.24200010200002</c:v>
                </c:pt>
                <c:pt idx="1085">
                  <c:v>-281.24400012900003</c:v>
                </c:pt>
                <c:pt idx="1086">
                  <c:v>-281.31800018000001</c:v>
                </c:pt>
                <c:pt idx="1087">
                  <c:v>-281.41599992499999</c:v>
                </c:pt>
                <c:pt idx="1088">
                  <c:v>-281.36399985499997</c:v>
                </c:pt>
                <c:pt idx="1089">
                  <c:v>-281.26200005599998</c:v>
                </c:pt>
                <c:pt idx="1090">
                  <c:v>-281.18699983499999</c:v>
                </c:pt>
                <c:pt idx="1091">
                  <c:v>-281.11700015100001</c:v>
                </c:pt>
                <c:pt idx="1092">
                  <c:v>-281.15300000600001</c:v>
                </c:pt>
                <c:pt idx="1093">
                  <c:v>-281.11299978300002</c:v>
                </c:pt>
                <c:pt idx="1094">
                  <c:v>-281.05299991999999</c:v>
                </c:pt>
                <c:pt idx="1095">
                  <c:v>-280.97399995900003</c:v>
                </c:pt>
                <c:pt idx="1096">
                  <c:v>-280.88100012400002</c:v>
                </c:pt>
                <c:pt idx="1097">
                  <c:v>-280.83300010800002</c:v>
                </c:pt>
                <c:pt idx="1098">
                  <c:v>-280.78899983100001</c:v>
                </c:pt>
                <c:pt idx="1099">
                  <c:v>-280.75200011999999</c:v>
                </c:pt>
                <c:pt idx="1100">
                  <c:v>-280.77299993000003</c:v>
                </c:pt>
                <c:pt idx="1101">
                  <c:v>-280.70900001299998</c:v>
                </c:pt>
                <c:pt idx="1102">
                  <c:v>-280.75799988599999</c:v>
                </c:pt>
                <c:pt idx="1103">
                  <c:v>-280.66799993400002</c:v>
                </c:pt>
                <c:pt idx="1104">
                  <c:v>-280.58200003600001</c:v>
                </c:pt>
                <c:pt idx="1105">
                  <c:v>-280.49400011099999</c:v>
                </c:pt>
                <c:pt idx="1106">
                  <c:v>-280.45900011200001</c:v>
                </c:pt>
                <c:pt idx="1107">
                  <c:v>-280.47900006600003</c:v>
                </c:pt>
                <c:pt idx="1108">
                  <c:v>-280.43799998700001</c:v>
                </c:pt>
                <c:pt idx="1109">
                  <c:v>-280.38300003400002</c:v>
                </c:pt>
                <c:pt idx="1110">
                  <c:v>-280.27699986699997</c:v>
                </c:pt>
                <c:pt idx="1111">
                  <c:v>-280.22300008500002</c:v>
                </c:pt>
                <c:pt idx="1112">
                  <c:v>-280.17400021200001</c:v>
                </c:pt>
                <c:pt idx="1113">
                  <c:v>-280.12700005200003</c:v>
                </c:pt>
                <c:pt idx="1114">
                  <c:v>-280.120999971</c:v>
                </c:pt>
                <c:pt idx="1115">
                  <c:v>-280.18799977100002</c:v>
                </c:pt>
                <c:pt idx="1116">
                  <c:v>-280.29699982099999</c:v>
                </c:pt>
                <c:pt idx="1117">
                  <c:v>-280.26400016399998</c:v>
                </c:pt>
                <c:pt idx="1118">
                  <c:v>-280.16299990700003</c:v>
                </c:pt>
                <c:pt idx="1119">
                  <c:v>-280.09100019700003</c:v>
                </c:pt>
                <c:pt idx="1120">
                  <c:v>-280.02100019900001</c:v>
                </c:pt>
                <c:pt idx="1121">
                  <c:v>-280.04899994700003</c:v>
                </c:pt>
                <c:pt idx="1122">
                  <c:v>-280.01200023600001</c:v>
                </c:pt>
                <c:pt idx="1123">
                  <c:v>-279.95299991500002</c:v>
                </c:pt>
                <c:pt idx="1124">
                  <c:v>-279.89100002499998</c:v>
                </c:pt>
                <c:pt idx="1125">
                  <c:v>-279.799000046</c:v>
                </c:pt>
                <c:pt idx="1126">
                  <c:v>-279.75400022700001</c:v>
                </c:pt>
                <c:pt idx="1127">
                  <c:v>-279.70900009399998</c:v>
                </c:pt>
                <c:pt idx="1128">
                  <c:v>-279.665000131</c:v>
                </c:pt>
                <c:pt idx="1129">
                  <c:v>-279.67800014900001</c:v>
                </c:pt>
                <c:pt idx="1130">
                  <c:v>-279.76699993</c:v>
                </c:pt>
                <c:pt idx="1131">
                  <c:v>-279.83099984699999</c:v>
                </c:pt>
                <c:pt idx="1132">
                  <c:v>-279.74900000299999</c:v>
                </c:pt>
                <c:pt idx="1133">
                  <c:v>-279.66000022100002</c:v>
                </c:pt>
                <c:pt idx="1134">
                  <c:v>-279.57500017900003</c:v>
                </c:pt>
                <c:pt idx="1135">
                  <c:v>-279.52500013600002</c:v>
                </c:pt>
                <c:pt idx="1136">
                  <c:v>-279.560000135</c:v>
                </c:pt>
                <c:pt idx="1137">
                  <c:v>-279.52199993900001</c:v>
                </c:pt>
                <c:pt idx="1138">
                  <c:v>-279.46400010299999</c:v>
                </c:pt>
                <c:pt idx="1139">
                  <c:v>-279.357999936</c:v>
                </c:pt>
                <c:pt idx="1140">
                  <c:v>-279.28999996499999</c:v>
                </c:pt>
                <c:pt idx="1141">
                  <c:v>-279.24000023600001</c:v>
                </c:pt>
                <c:pt idx="1142">
                  <c:v>-279.19899984300002</c:v>
                </c:pt>
                <c:pt idx="1143">
                  <c:v>-279.19100004900002</c:v>
                </c:pt>
                <c:pt idx="1144">
                  <c:v>-279.24699985900003</c:v>
                </c:pt>
                <c:pt idx="1145">
                  <c:v>-279.36400001599998</c:v>
                </c:pt>
                <c:pt idx="1146">
                  <c:v>-279.359000106</c:v>
                </c:pt>
                <c:pt idx="1147">
                  <c:v>-279.25999987599999</c:v>
                </c:pt>
                <c:pt idx="1148">
                  <c:v>-279.18900002300001</c:v>
                </c:pt>
                <c:pt idx="1149">
                  <c:v>-279.11900002499999</c:v>
                </c:pt>
                <c:pt idx="1150">
                  <c:v>-279.135999782</c:v>
                </c:pt>
                <c:pt idx="1151">
                  <c:v>-279.11800016900003</c:v>
                </c:pt>
                <c:pt idx="1152">
                  <c:v>-279.07000015300002</c:v>
                </c:pt>
                <c:pt idx="1153">
                  <c:v>-279.02099996599998</c:v>
                </c:pt>
                <c:pt idx="1154">
                  <c:v>-278.93399989699998</c:v>
                </c:pt>
                <c:pt idx="1155">
                  <c:v>-278.89699987099999</c:v>
                </c:pt>
                <c:pt idx="1156">
                  <c:v>-278.85399976500003</c:v>
                </c:pt>
                <c:pt idx="1157">
                  <c:v>-278.80800009000001</c:v>
                </c:pt>
                <c:pt idx="1158">
                  <c:v>-278.818000224</c:v>
                </c:pt>
                <c:pt idx="1159">
                  <c:v>-278.90299995200002</c:v>
                </c:pt>
                <c:pt idx="1160">
                  <c:v>-278.985999967</c:v>
                </c:pt>
                <c:pt idx="1161">
                  <c:v>-278.91700014000003</c:v>
                </c:pt>
                <c:pt idx="1162">
                  <c:v>-278.82800004400002</c:v>
                </c:pt>
                <c:pt idx="1163">
                  <c:v>-278.74999993900002</c:v>
                </c:pt>
                <c:pt idx="1164">
                  <c:v>-278.692000103</c:v>
                </c:pt>
                <c:pt idx="1165">
                  <c:v>-278.73499989499999</c:v>
                </c:pt>
                <c:pt idx="1166">
                  <c:v>-278.697999869</c:v>
                </c:pt>
                <c:pt idx="1167">
                  <c:v>-278.63800000600003</c:v>
                </c:pt>
                <c:pt idx="1168">
                  <c:v>-278.54300014400002</c:v>
                </c:pt>
                <c:pt idx="1169">
                  <c:v>-278.46700006600003</c:v>
                </c:pt>
                <c:pt idx="1170">
                  <c:v>-278.42399996</c:v>
                </c:pt>
                <c:pt idx="1171">
                  <c:v>-278.38699993400002</c:v>
                </c:pt>
                <c:pt idx="1172">
                  <c:v>-278.37200020400002</c:v>
                </c:pt>
                <c:pt idx="1173">
                  <c:v>-278.41899973599999</c:v>
                </c:pt>
                <c:pt idx="1174">
                  <c:v>-278.53500003699997</c:v>
                </c:pt>
                <c:pt idx="1175">
                  <c:v>-278.555999848</c:v>
                </c:pt>
                <c:pt idx="1176">
                  <c:v>-278.46000012899998</c:v>
                </c:pt>
                <c:pt idx="1177">
                  <c:v>-278.38999981799998</c:v>
                </c:pt>
                <c:pt idx="1178">
                  <c:v>-278.320000134</c:v>
                </c:pt>
                <c:pt idx="1179">
                  <c:v>-278.327999928</c:v>
                </c:pt>
                <c:pt idx="1180">
                  <c:v>-278.33099981100003</c:v>
                </c:pt>
                <c:pt idx="1181">
                  <c:v>-278.29499995600003</c:v>
                </c:pt>
                <c:pt idx="1182">
                  <c:v>-278.25400019099999</c:v>
                </c:pt>
                <c:pt idx="1183">
                  <c:v>-278.165999951</c:v>
                </c:pt>
                <c:pt idx="1184">
                  <c:v>-278.12799975500002</c:v>
                </c:pt>
                <c:pt idx="1185">
                  <c:v>-278.08699998999998</c:v>
                </c:pt>
                <c:pt idx="1186">
                  <c:v>-278.04500005400001</c:v>
                </c:pt>
                <c:pt idx="1187">
                  <c:v>-278.05800007200003</c:v>
                </c:pt>
                <c:pt idx="1188">
                  <c:v>-278.14399996999998</c:v>
                </c:pt>
                <c:pt idx="1189">
                  <c:v>-278.24499991300002</c:v>
                </c:pt>
                <c:pt idx="1190">
                  <c:v>-278.19499986900001</c:v>
                </c:pt>
                <c:pt idx="1191">
                  <c:v>-278.10499991799998</c:v>
                </c:pt>
                <c:pt idx="1192">
                  <c:v>-278.03600009100001</c:v>
                </c:pt>
                <c:pt idx="1193">
                  <c:v>-277.97300002999998</c:v>
                </c:pt>
                <c:pt idx="1194">
                  <c:v>-278.016000136</c:v>
                </c:pt>
                <c:pt idx="1195">
                  <c:v>-277.97999996700003</c:v>
                </c:pt>
                <c:pt idx="1196">
                  <c:v>-277.92700004099999</c:v>
                </c:pt>
                <c:pt idx="1197">
                  <c:v>-277.84899993599998</c:v>
                </c:pt>
                <c:pt idx="1198">
                  <c:v>-277.77100014500002</c:v>
                </c:pt>
                <c:pt idx="1199">
                  <c:v>-277.73299994899998</c:v>
                </c:pt>
                <c:pt idx="1200">
                  <c:v>-277.69900012099998</c:v>
                </c:pt>
                <c:pt idx="1201">
                  <c:v>-277.67600028300001</c:v>
                </c:pt>
                <c:pt idx="1202">
                  <c:v>-277.70800008399999</c:v>
                </c:pt>
                <c:pt idx="1203">
                  <c:v>-277.81500010799999</c:v>
                </c:pt>
                <c:pt idx="1204">
                  <c:v>-277.86199995300001</c:v>
                </c:pt>
                <c:pt idx="1205">
                  <c:v>-277.77800008200001</c:v>
                </c:pt>
                <c:pt idx="1206">
                  <c:v>-277.70699991399999</c:v>
                </c:pt>
                <c:pt idx="1207">
                  <c:v>-277.63600006000001</c:v>
                </c:pt>
                <c:pt idx="1208">
                  <c:v>-277.62500006900001</c:v>
                </c:pt>
                <c:pt idx="1209">
                  <c:v>-277.65099979000001</c:v>
                </c:pt>
                <c:pt idx="1210">
                  <c:v>-277.62100001599998</c:v>
                </c:pt>
                <c:pt idx="1211">
                  <c:v>-277.57600019699998</c:v>
                </c:pt>
                <c:pt idx="1212">
                  <c:v>-277.47999985000001</c:v>
                </c:pt>
                <c:pt idx="1213">
                  <c:v>-277.43900008499998</c:v>
                </c:pt>
                <c:pt idx="1214">
                  <c:v>-277.40199974500001</c:v>
                </c:pt>
                <c:pt idx="1215">
                  <c:v>-277.36599989000001</c:v>
                </c:pt>
                <c:pt idx="1216">
                  <c:v>-277.37799973699998</c:v>
                </c:pt>
                <c:pt idx="1217">
                  <c:v>-277.461000066</c:v>
                </c:pt>
                <c:pt idx="1218">
                  <c:v>-277.57900008000001</c:v>
                </c:pt>
                <c:pt idx="1219">
                  <c:v>-277.548000135</c:v>
                </c:pt>
                <c:pt idx="1220">
                  <c:v>-277.45499998600002</c:v>
                </c:pt>
                <c:pt idx="1221">
                  <c:v>-277.38700001500001</c:v>
                </c:pt>
                <c:pt idx="1222">
                  <c:v>-277.325999981</c:v>
                </c:pt>
                <c:pt idx="1223">
                  <c:v>-277.36799991700002</c:v>
                </c:pt>
                <c:pt idx="1224">
                  <c:v>-277.33899999900001</c:v>
                </c:pt>
                <c:pt idx="1225">
                  <c:v>-277.29199983900003</c:v>
                </c:pt>
                <c:pt idx="1226">
                  <c:v>-277.23400000200002</c:v>
                </c:pt>
                <c:pt idx="1227">
                  <c:v>-277.15499972700002</c:v>
                </c:pt>
                <c:pt idx="1228">
                  <c:v>-277.11899987200002</c:v>
                </c:pt>
                <c:pt idx="1229">
                  <c:v>-277.08199984599997</c:v>
                </c:pt>
                <c:pt idx="1230">
                  <c:v>-277.04700016200002</c:v>
                </c:pt>
                <c:pt idx="1231">
                  <c:v>-277.07200002600001</c:v>
                </c:pt>
                <c:pt idx="1232">
                  <c:v>-277.17400013899999</c:v>
                </c:pt>
                <c:pt idx="1233">
                  <c:v>-277.24200010999999</c:v>
                </c:pt>
                <c:pt idx="1234">
                  <c:v>-277.16799974399999</c:v>
                </c:pt>
                <c:pt idx="1235">
                  <c:v>-277.09500017800002</c:v>
                </c:pt>
                <c:pt idx="1236">
                  <c:v>-277.02100012699998</c:v>
                </c:pt>
                <c:pt idx="1237">
                  <c:v>-276.99000018200002</c:v>
                </c:pt>
                <c:pt idx="1238">
                  <c:v>-277.02699989299998</c:v>
                </c:pt>
                <c:pt idx="1239">
                  <c:v>-276.995000092</c:v>
                </c:pt>
                <c:pt idx="1240">
                  <c:v>-276.94600021899998</c:v>
                </c:pt>
                <c:pt idx="1241">
                  <c:v>-276.84900001599999</c:v>
                </c:pt>
                <c:pt idx="1242">
                  <c:v>-276.79799980299998</c:v>
                </c:pt>
                <c:pt idx="1243">
                  <c:v>-276.76199994699999</c:v>
                </c:pt>
                <c:pt idx="1244">
                  <c:v>-276.73100000199997</c:v>
                </c:pt>
                <c:pt idx="1245">
                  <c:v>-276.73699976900002</c:v>
                </c:pt>
                <c:pt idx="1246">
                  <c:v>-276.81000027800002</c:v>
                </c:pt>
                <c:pt idx="1247">
                  <c:v>-276.93299988799998</c:v>
                </c:pt>
                <c:pt idx="1248">
                  <c:v>-276.92100004100001</c:v>
                </c:pt>
                <c:pt idx="1249">
                  <c:v>-276.82700003500003</c:v>
                </c:pt>
                <c:pt idx="1250">
                  <c:v>-276.76500014499999</c:v>
                </c:pt>
                <c:pt idx="1251">
                  <c:v>-276.706999994</c:v>
                </c:pt>
                <c:pt idx="1252">
                  <c:v>-276.74099982299998</c:v>
                </c:pt>
                <c:pt idx="1253">
                  <c:v>-276.72400006599997</c:v>
                </c:pt>
                <c:pt idx="1254">
                  <c:v>-276.68299998600003</c:v>
                </c:pt>
                <c:pt idx="1255">
                  <c:v>-276.63800016699997</c:v>
                </c:pt>
                <c:pt idx="1256">
                  <c:v>-276.556000009</c:v>
                </c:pt>
                <c:pt idx="1257">
                  <c:v>-276.52100001000002</c:v>
                </c:pt>
                <c:pt idx="1258">
                  <c:v>-276.48499984099999</c:v>
                </c:pt>
                <c:pt idx="1259">
                  <c:v>-276.44700027300001</c:v>
                </c:pt>
                <c:pt idx="1260">
                  <c:v>-276.46800008399998</c:v>
                </c:pt>
                <c:pt idx="1261">
                  <c:v>-276.566000143</c:v>
                </c:pt>
                <c:pt idx="1262">
                  <c:v>-276.65100018499999</c:v>
                </c:pt>
                <c:pt idx="1263">
                  <c:v>-276.58800012400002</c:v>
                </c:pt>
                <c:pt idx="1264">
                  <c:v>-276.50699982200001</c:v>
                </c:pt>
                <c:pt idx="1265">
                  <c:v>-276.431000058</c:v>
                </c:pt>
                <c:pt idx="1266">
                  <c:v>-276.38200018600003</c:v>
                </c:pt>
                <c:pt idx="1267">
                  <c:v>-276.42700000399998</c:v>
                </c:pt>
                <c:pt idx="1268">
                  <c:v>-276.39799977199999</c:v>
                </c:pt>
                <c:pt idx="1269">
                  <c:v>-276.34699987200003</c:v>
                </c:pt>
                <c:pt idx="1270">
                  <c:v>-276.25599975</c:v>
                </c:pt>
                <c:pt idx="1271">
                  <c:v>-276.19500003100001</c:v>
                </c:pt>
                <c:pt idx="1272">
                  <c:v>-276.15899986099998</c:v>
                </c:pt>
                <c:pt idx="1273">
                  <c:v>-276.12799991600002</c:v>
                </c:pt>
                <c:pt idx="1274">
                  <c:v>-276.12200015000002</c:v>
                </c:pt>
                <c:pt idx="1275">
                  <c:v>-276.17900013000002</c:v>
                </c:pt>
                <c:pt idx="1276">
                  <c:v>-276.30200005400002</c:v>
                </c:pt>
                <c:pt idx="1277">
                  <c:v>-276.31700009799999</c:v>
                </c:pt>
                <c:pt idx="1278">
                  <c:v>-276.22700014600002</c:v>
                </c:pt>
                <c:pt idx="1279">
                  <c:v>-276.16699996900002</c:v>
                </c:pt>
                <c:pt idx="1280">
                  <c:v>-276.10799996200001</c:v>
                </c:pt>
                <c:pt idx="1281">
                  <c:v>-276.12999994299997</c:v>
                </c:pt>
                <c:pt idx="1282">
                  <c:v>-276.13099979899999</c:v>
                </c:pt>
                <c:pt idx="1283">
                  <c:v>-276.09299991699999</c:v>
                </c:pt>
                <c:pt idx="1284">
                  <c:v>-276.05500003600002</c:v>
                </c:pt>
                <c:pt idx="1285">
                  <c:v>-275.97200002099999</c:v>
                </c:pt>
                <c:pt idx="1286">
                  <c:v>-275.940999761</c:v>
                </c:pt>
                <c:pt idx="1287">
                  <c:v>-275.90699993300001</c:v>
                </c:pt>
                <c:pt idx="1288">
                  <c:v>-275.87300010500002</c:v>
                </c:pt>
                <c:pt idx="1289">
                  <c:v>-275.89399991599998</c:v>
                </c:pt>
                <c:pt idx="1290">
                  <c:v>-275.988000236</c:v>
                </c:pt>
                <c:pt idx="1291">
                  <c:v>-276.08899986400002</c:v>
                </c:pt>
                <c:pt idx="1292">
                  <c:v>-276.03399991100002</c:v>
                </c:pt>
                <c:pt idx="1293">
                  <c:v>-275.947000156</c:v>
                </c:pt>
                <c:pt idx="1294">
                  <c:v>-275.87899987100002</c:v>
                </c:pt>
                <c:pt idx="1295">
                  <c:v>-275.824000232</c:v>
                </c:pt>
                <c:pt idx="1296">
                  <c:v>-275.87399996099998</c:v>
                </c:pt>
                <c:pt idx="1297">
                  <c:v>-275.846999756</c:v>
                </c:pt>
                <c:pt idx="1298">
                  <c:v>-275.79999991</c:v>
                </c:pt>
                <c:pt idx="1299">
                  <c:v>-275.72200011899997</c:v>
                </c:pt>
                <c:pt idx="1300">
                  <c:v>-275.65099995100002</c:v>
                </c:pt>
                <c:pt idx="1301">
                  <c:v>-275.61300006900001</c:v>
                </c:pt>
                <c:pt idx="1302">
                  <c:v>-275.58200012399999</c:v>
                </c:pt>
                <c:pt idx="1303">
                  <c:v>-275.56799993599998</c:v>
                </c:pt>
                <c:pt idx="1304">
                  <c:v>-275.61399992600002</c:v>
                </c:pt>
                <c:pt idx="1305">
                  <c:v>-275.733999966</c:v>
                </c:pt>
                <c:pt idx="1306">
                  <c:v>-275.776000216</c:v>
                </c:pt>
                <c:pt idx="1307">
                  <c:v>-275.69500022800003</c:v>
                </c:pt>
                <c:pt idx="1308">
                  <c:v>-275.63500005100002</c:v>
                </c:pt>
                <c:pt idx="1309">
                  <c:v>-275.57100013399997</c:v>
                </c:pt>
                <c:pt idx="1310">
                  <c:v>-275.57199998999999</c:v>
                </c:pt>
                <c:pt idx="1311">
                  <c:v>-275.59100008799999</c:v>
                </c:pt>
                <c:pt idx="1312">
                  <c:v>-275.563000026</c:v>
                </c:pt>
                <c:pt idx="1313">
                  <c:v>-275.52800002700002</c:v>
                </c:pt>
                <c:pt idx="1314">
                  <c:v>-275.44399984199998</c:v>
                </c:pt>
                <c:pt idx="1315">
                  <c:v>-275.41400006700002</c:v>
                </c:pt>
                <c:pt idx="1316">
                  <c:v>-275.38399997900001</c:v>
                </c:pt>
                <c:pt idx="1317">
                  <c:v>-275.355000061</c:v>
                </c:pt>
                <c:pt idx="1318">
                  <c:v>-275.37199981700002</c:v>
                </c:pt>
                <c:pt idx="1319">
                  <c:v>-275.46099991300002</c:v>
                </c:pt>
                <c:pt idx="1320">
                  <c:v>-275.57699989999998</c:v>
                </c:pt>
                <c:pt idx="1321">
                  <c:v>-275.53999987399999</c:v>
                </c:pt>
                <c:pt idx="1322">
                  <c:v>-275.454999832</c:v>
                </c:pt>
                <c:pt idx="1323">
                  <c:v>-275.394000113</c:v>
                </c:pt>
                <c:pt idx="1324">
                  <c:v>-275.34200004299998</c:v>
                </c:pt>
                <c:pt idx="1325">
                  <c:v>-275.394000113</c:v>
                </c:pt>
                <c:pt idx="1326">
                  <c:v>-275.37000010499997</c:v>
                </c:pt>
                <c:pt idx="1327">
                  <c:v>-275.32599982800002</c:v>
                </c:pt>
                <c:pt idx="1328">
                  <c:v>-275.26399993799998</c:v>
                </c:pt>
                <c:pt idx="1329">
                  <c:v>-275.18799985999999</c:v>
                </c:pt>
                <c:pt idx="1330">
                  <c:v>-275.15600005900001</c:v>
                </c:pt>
                <c:pt idx="1331">
                  <c:v>-275.12799999700002</c:v>
                </c:pt>
                <c:pt idx="1332">
                  <c:v>-275.10700018599999</c:v>
                </c:pt>
                <c:pt idx="1333">
                  <c:v>-275.145000068</c:v>
                </c:pt>
                <c:pt idx="1334">
                  <c:v>-275.259000028</c:v>
                </c:pt>
                <c:pt idx="1335">
                  <c:v>-275.32699999900001</c:v>
                </c:pt>
                <c:pt idx="1336">
                  <c:v>-275.25600014499997</c:v>
                </c:pt>
                <c:pt idx="1337">
                  <c:v>-275.18800017400002</c:v>
                </c:pt>
                <c:pt idx="1338">
                  <c:v>-275.12000020400001</c:v>
                </c:pt>
                <c:pt idx="1339">
                  <c:v>-275.10399998899999</c:v>
                </c:pt>
                <c:pt idx="1340">
                  <c:v>-275.14499975400003</c:v>
                </c:pt>
                <c:pt idx="1341">
                  <c:v>-275.12300008699998</c:v>
                </c:pt>
                <c:pt idx="1342">
                  <c:v>-275.08600006099999</c:v>
                </c:pt>
                <c:pt idx="1343">
                  <c:v>-274.99899999199999</c:v>
                </c:pt>
                <c:pt idx="1344">
                  <c:v>-274.96399999400001</c:v>
                </c:pt>
                <c:pt idx="1345">
                  <c:v>-274.93400021899998</c:v>
                </c:pt>
                <c:pt idx="1346">
                  <c:v>-274.90599984300002</c:v>
                </c:pt>
                <c:pt idx="1347">
                  <c:v>-274.92000003099997</c:v>
                </c:pt>
                <c:pt idx="1348">
                  <c:v>-275.00700010000003</c:v>
                </c:pt>
                <c:pt idx="1349">
                  <c:v>-275.13500024799998</c:v>
                </c:pt>
                <c:pt idx="1350">
                  <c:v>-275.12300008699998</c:v>
                </c:pt>
                <c:pt idx="1351">
                  <c:v>-275.04099992800002</c:v>
                </c:pt>
                <c:pt idx="1352">
                  <c:v>-274.98800000199998</c:v>
                </c:pt>
                <c:pt idx="1353">
                  <c:v>-274.93799995900002</c:v>
                </c:pt>
                <c:pt idx="1354">
                  <c:v>-274.98500011900001</c:v>
                </c:pt>
                <c:pt idx="1355">
                  <c:v>-274.96800004699998</c:v>
                </c:pt>
                <c:pt idx="1356">
                  <c:v>-274.92899999500003</c:v>
                </c:pt>
                <c:pt idx="1357">
                  <c:v>-274.887000059</c:v>
                </c:pt>
                <c:pt idx="1358">
                  <c:v>-274.81500003500003</c:v>
                </c:pt>
                <c:pt idx="1359">
                  <c:v>-274.78899999999999</c:v>
                </c:pt>
                <c:pt idx="1360">
                  <c:v>-274.764000135</c:v>
                </c:pt>
                <c:pt idx="1361">
                  <c:v>-274.739999813</c:v>
                </c:pt>
                <c:pt idx="1362">
                  <c:v>-274.773000099</c:v>
                </c:pt>
                <c:pt idx="1363">
                  <c:v>-274.88099997900002</c:v>
                </c:pt>
                <c:pt idx="1364">
                  <c:v>-274.96499985000003</c:v>
                </c:pt>
                <c:pt idx="1365">
                  <c:v>-274.90299995999999</c:v>
                </c:pt>
                <c:pt idx="1366">
                  <c:v>-274.83400013300002</c:v>
                </c:pt>
                <c:pt idx="1367">
                  <c:v>-274.76900004499998</c:v>
                </c:pt>
                <c:pt idx="1368">
                  <c:v>-274.73899995699998</c:v>
                </c:pt>
                <c:pt idx="1369">
                  <c:v>-274.79399991000003</c:v>
                </c:pt>
                <c:pt idx="1370">
                  <c:v>-274.77599998199997</c:v>
                </c:pt>
                <c:pt idx="1371">
                  <c:v>-274.73799978599999</c:v>
                </c:pt>
                <c:pt idx="1372">
                  <c:v>-274.65199988799998</c:v>
                </c:pt>
                <c:pt idx="1373">
                  <c:v>-274.60300001500002</c:v>
                </c:pt>
                <c:pt idx="1374">
                  <c:v>-274.57499995400002</c:v>
                </c:pt>
                <c:pt idx="1375">
                  <c:v>-274.55299997200001</c:v>
                </c:pt>
                <c:pt idx="1376">
                  <c:v>-274.56299979200003</c:v>
                </c:pt>
                <c:pt idx="1377">
                  <c:v>-274.64100021199999</c:v>
                </c:pt>
                <c:pt idx="1378">
                  <c:v>-274.77700015300002</c:v>
                </c:pt>
                <c:pt idx="1379">
                  <c:v>-274.79299973899998</c:v>
                </c:pt>
                <c:pt idx="1380">
                  <c:v>-274.71400009199999</c:v>
                </c:pt>
                <c:pt idx="1381">
                  <c:v>-274.66300019300002</c:v>
                </c:pt>
                <c:pt idx="1382">
                  <c:v>-274.611000123</c:v>
                </c:pt>
                <c:pt idx="1383">
                  <c:v>-274.649000005</c:v>
                </c:pt>
                <c:pt idx="1384">
                  <c:v>-274.65100003200001</c:v>
                </c:pt>
                <c:pt idx="1385">
                  <c:v>-274.62199979899998</c:v>
                </c:pt>
                <c:pt idx="1386">
                  <c:v>-274.59499990799998</c:v>
                </c:pt>
                <c:pt idx="1387">
                  <c:v>-274.52699993700003</c:v>
                </c:pt>
                <c:pt idx="1388">
                  <c:v>-274.51000018000002</c:v>
                </c:pt>
                <c:pt idx="1389">
                  <c:v>-274.487000029</c:v>
                </c:pt>
                <c:pt idx="1390">
                  <c:v>-274.46000013700001</c:v>
                </c:pt>
                <c:pt idx="1391">
                  <c:v>-274.48900005500002</c:v>
                </c:pt>
                <c:pt idx="1392">
                  <c:v>-274.59399973699999</c:v>
                </c:pt>
                <c:pt idx="1393">
                  <c:v>-274.69799987699997</c:v>
                </c:pt>
                <c:pt idx="1394">
                  <c:v>-274.65099971699999</c:v>
                </c:pt>
                <c:pt idx="1395">
                  <c:v>-274.57900000699999</c:v>
                </c:pt>
                <c:pt idx="1396">
                  <c:v>-274.52200002699999</c:v>
                </c:pt>
                <c:pt idx="1397">
                  <c:v>-274.48399983100001</c:v>
                </c:pt>
                <c:pt idx="1398">
                  <c:v>-274.54499986500002</c:v>
                </c:pt>
                <c:pt idx="1399">
                  <c:v>-274.52699993700003</c:v>
                </c:pt>
                <c:pt idx="1400">
                  <c:v>-274.48799988500002</c:v>
                </c:pt>
                <c:pt idx="1401">
                  <c:v>-274.41200012100001</c:v>
                </c:pt>
                <c:pt idx="1402">
                  <c:v>-274.35499982699997</c:v>
                </c:pt>
                <c:pt idx="1403">
                  <c:v>-274.32999996199999</c:v>
                </c:pt>
                <c:pt idx="1404">
                  <c:v>-274.31400006199999</c:v>
                </c:pt>
                <c:pt idx="1405">
                  <c:v>-274.32000014200003</c:v>
                </c:pt>
                <c:pt idx="1406">
                  <c:v>-274.38499991499998</c:v>
                </c:pt>
                <c:pt idx="1407">
                  <c:v>-274.52</c:v>
                </c:pt>
                <c:pt idx="1408">
                  <c:v>-274.559999909</c:v>
                </c:pt>
                <c:pt idx="1409">
                  <c:v>-274.48399983100001</c:v>
                </c:pt>
                <c:pt idx="1410">
                  <c:v>-274.43400010200003</c:v>
                </c:pt>
                <c:pt idx="1411">
                  <c:v>-274.38300020299999</c:v>
                </c:pt>
                <c:pt idx="1412">
                  <c:v>-274.408999924</c:v>
                </c:pt>
                <c:pt idx="1413">
                  <c:v>-274.43200007500002</c:v>
                </c:pt>
                <c:pt idx="1414">
                  <c:v>-274.41500000399998</c:v>
                </c:pt>
                <c:pt idx="1415">
                  <c:v>-274.394000194</c:v>
                </c:pt>
                <c:pt idx="1416">
                  <c:v>-274.32399988200001</c:v>
                </c:pt>
                <c:pt idx="1417">
                  <c:v>-274.30600026899998</c:v>
                </c:pt>
                <c:pt idx="1418">
                  <c:v>-274.28299980200001</c:v>
                </c:pt>
                <c:pt idx="1419">
                  <c:v>-274.25999996500002</c:v>
                </c:pt>
                <c:pt idx="1420">
                  <c:v>-274.29200007999998</c:v>
                </c:pt>
                <c:pt idx="1421">
                  <c:v>-274.39500005000002</c:v>
                </c:pt>
                <c:pt idx="1422">
                  <c:v>-274.51699980299998</c:v>
                </c:pt>
                <c:pt idx="1423">
                  <c:v>-274.48599985800001</c:v>
                </c:pt>
                <c:pt idx="1424">
                  <c:v>-274.41500000399998</c:v>
                </c:pt>
                <c:pt idx="1425">
                  <c:v>-274.364000105</c:v>
                </c:pt>
                <c:pt idx="1426">
                  <c:v>-274.31899997199997</c:v>
                </c:pt>
                <c:pt idx="1427">
                  <c:v>-274.38099986200001</c:v>
                </c:pt>
                <c:pt idx="1428">
                  <c:v>-274.36399979100003</c:v>
                </c:pt>
                <c:pt idx="1429">
                  <c:v>-274.32899979199999</c:v>
                </c:pt>
                <c:pt idx="1430">
                  <c:v>-274.27199981199999</c:v>
                </c:pt>
                <c:pt idx="1431">
                  <c:v>-274.20999992200001</c:v>
                </c:pt>
                <c:pt idx="1432">
                  <c:v>-274.18999996700001</c:v>
                </c:pt>
                <c:pt idx="1433">
                  <c:v>-274.17499992299997</c:v>
                </c:pt>
                <c:pt idx="1434">
                  <c:v>-274.17000001299999</c:v>
                </c:pt>
                <c:pt idx="1435">
                  <c:v>-274.22099991200002</c:v>
                </c:pt>
                <c:pt idx="1436">
                  <c:v>-274.34700003400002</c:v>
                </c:pt>
                <c:pt idx="1437">
                  <c:v>-274.41100026499998</c:v>
                </c:pt>
                <c:pt idx="1438">
                  <c:v>-274.34500000700001</c:v>
                </c:pt>
                <c:pt idx="1439">
                  <c:v>-274.294999964</c:v>
                </c:pt>
                <c:pt idx="1440">
                  <c:v>-274.24000001000002</c:v>
                </c:pt>
                <c:pt idx="1441">
                  <c:v>-274.24800011799999</c:v>
                </c:pt>
                <c:pt idx="1442">
                  <c:v>-274.291999766</c:v>
                </c:pt>
                <c:pt idx="1443">
                  <c:v>-274.27799989200003</c:v>
                </c:pt>
                <c:pt idx="1444">
                  <c:v>-274.25199985699999</c:v>
                </c:pt>
                <c:pt idx="1445">
                  <c:v>-274.17400006700001</c:v>
                </c:pt>
                <c:pt idx="1446">
                  <c:v>-274.150999915</c:v>
                </c:pt>
                <c:pt idx="1447">
                  <c:v>-274.13200013099998</c:v>
                </c:pt>
                <c:pt idx="1448">
                  <c:v>-274.11500006</c:v>
                </c:pt>
                <c:pt idx="1449">
                  <c:v>-274.14399997800001</c:v>
                </c:pt>
                <c:pt idx="1450">
                  <c:v>-274.24500023500002</c:v>
                </c:pt>
                <c:pt idx="1451">
                  <c:v>-274.38099986200001</c:v>
                </c:pt>
                <c:pt idx="1452">
                  <c:v>-274.367999844</c:v>
                </c:pt>
                <c:pt idx="1453">
                  <c:v>-274.29099990999998</c:v>
                </c:pt>
                <c:pt idx="1454">
                  <c:v>-274.24200003700003</c:v>
                </c:pt>
                <c:pt idx="1455">
                  <c:v>-274.19900024499998</c:v>
                </c:pt>
                <c:pt idx="1456">
                  <c:v>-274.259000109</c:v>
                </c:pt>
                <c:pt idx="1457">
                  <c:v>-274.24800011799999</c:v>
                </c:pt>
                <c:pt idx="1458">
                  <c:v>-274.218000029</c:v>
                </c:pt>
                <c:pt idx="1459">
                  <c:v>-274.17899997699999</c:v>
                </c:pt>
                <c:pt idx="1460">
                  <c:v>-274.11599991600002</c:v>
                </c:pt>
                <c:pt idx="1461">
                  <c:v>-274.10000001499998</c:v>
                </c:pt>
                <c:pt idx="1462">
                  <c:v>-274.07899988999998</c:v>
                </c:pt>
                <c:pt idx="1463">
                  <c:v>-274.06299998999998</c:v>
                </c:pt>
                <c:pt idx="1464">
                  <c:v>-274.10500023999998</c:v>
                </c:pt>
                <c:pt idx="1465">
                  <c:v>-274.22499996599998</c:v>
                </c:pt>
                <c:pt idx="1466">
                  <c:v>-274.310999864</c:v>
                </c:pt>
                <c:pt idx="1467">
                  <c:v>-274.253999884</c:v>
                </c:pt>
                <c:pt idx="1468">
                  <c:v>-274.20000010199999</c:v>
                </c:pt>
                <c:pt idx="1469">
                  <c:v>-274.14299980700002</c:v>
                </c:pt>
                <c:pt idx="1470">
                  <c:v>-274.13000010399998</c:v>
                </c:pt>
                <c:pt idx="1471">
                  <c:v>-274.184000201</c:v>
                </c:pt>
                <c:pt idx="1472">
                  <c:v>-274.17000001299999</c:v>
                </c:pt>
                <c:pt idx="1473">
                  <c:v>-274.13900006799997</c:v>
                </c:pt>
                <c:pt idx="1474">
                  <c:v>-274.06000010700001</c:v>
                </c:pt>
                <c:pt idx="1475">
                  <c:v>-274.02700013499998</c:v>
                </c:pt>
                <c:pt idx="1476">
                  <c:v>-274.00899989300001</c:v>
                </c:pt>
                <c:pt idx="1477">
                  <c:v>-273.99700004599998</c:v>
                </c:pt>
                <c:pt idx="1478">
                  <c:v>-274.01999988400001</c:v>
                </c:pt>
                <c:pt idx="1479">
                  <c:v>-274.11100000599998</c:v>
                </c:pt>
                <c:pt idx="1480">
                  <c:v>-274.25100000100002</c:v>
                </c:pt>
                <c:pt idx="1481">
                  <c:v>-274.25700008199999</c:v>
                </c:pt>
                <c:pt idx="1482">
                  <c:v>-274.182000174</c:v>
                </c:pt>
                <c:pt idx="1483">
                  <c:v>-274.13799989699999</c:v>
                </c:pt>
                <c:pt idx="1484">
                  <c:v>-274.09799998900002</c:v>
                </c:pt>
                <c:pt idx="1485">
                  <c:v>-274.15000005899998</c:v>
                </c:pt>
                <c:pt idx="1486">
                  <c:v>-274.150999915</c:v>
                </c:pt>
                <c:pt idx="1487">
                  <c:v>-274.12899993399998</c:v>
                </c:pt>
                <c:pt idx="1488">
                  <c:v>-274.10200004199999</c:v>
                </c:pt>
                <c:pt idx="1489">
                  <c:v>-274.03799981100002</c:v>
                </c:pt>
                <c:pt idx="1490">
                  <c:v>-274.02199990999998</c:v>
                </c:pt>
                <c:pt idx="1491">
                  <c:v>-274.00299981199998</c:v>
                </c:pt>
                <c:pt idx="1492">
                  <c:v>-273.98400002900001</c:v>
                </c:pt>
                <c:pt idx="1493">
                  <c:v>-274.02300008100002</c:v>
                </c:pt>
                <c:pt idx="1494">
                  <c:v>-274.13900006799997</c:v>
                </c:pt>
                <c:pt idx="1495">
                  <c:v>-274.24299989399998</c:v>
                </c:pt>
                <c:pt idx="1496">
                  <c:v>-274.19900024499998</c:v>
                </c:pt>
                <c:pt idx="1497">
                  <c:v>-274.13599986999998</c:v>
                </c:pt>
                <c:pt idx="1498">
                  <c:v>-274.07799971999998</c:v>
                </c:pt>
                <c:pt idx="1499">
                  <c:v>-274.04700008899999</c:v>
                </c:pt>
                <c:pt idx="1500">
                  <c:v>-274.11300003299999</c:v>
                </c:pt>
                <c:pt idx="1501">
                  <c:v>-274.10200004199999</c:v>
                </c:pt>
                <c:pt idx="1502">
                  <c:v>-274.06999992700003</c:v>
                </c:pt>
                <c:pt idx="1503">
                  <c:v>-273.99800021700003</c:v>
                </c:pt>
                <c:pt idx="1504">
                  <c:v>-273.95499979599998</c:v>
                </c:pt>
                <c:pt idx="1505">
                  <c:v>-273.93800003899997</c:v>
                </c:pt>
                <c:pt idx="1506">
                  <c:v>-273.92599987800003</c:v>
                </c:pt>
                <c:pt idx="1507">
                  <c:v>-273.93800003899997</c:v>
                </c:pt>
                <c:pt idx="1508">
                  <c:v>-274.01499997399998</c:v>
                </c:pt>
                <c:pt idx="1509">
                  <c:v>-274.15699999499998</c:v>
                </c:pt>
                <c:pt idx="1510">
                  <c:v>-274.19100013799999</c:v>
                </c:pt>
                <c:pt idx="1511">
                  <c:v>-274.120999826</c:v>
                </c:pt>
                <c:pt idx="1512">
                  <c:v>-274.08000006100002</c:v>
                </c:pt>
                <c:pt idx="1513">
                  <c:v>-274.03899998200001</c:v>
                </c:pt>
                <c:pt idx="1514">
                  <c:v>-274.08100023200001</c:v>
                </c:pt>
                <c:pt idx="1515">
                  <c:v>-274.10000001499998</c:v>
                </c:pt>
                <c:pt idx="1516">
                  <c:v>-274.081999774</c:v>
                </c:pt>
                <c:pt idx="1517">
                  <c:v>-274.06299998999998</c:v>
                </c:pt>
                <c:pt idx="1518">
                  <c:v>-273.99900007299999</c:v>
                </c:pt>
                <c:pt idx="1519">
                  <c:v>-273.98800008199999</c:v>
                </c:pt>
                <c:pt idx="1520">
                  <c:v>-273.974000209</c:v>
                </c:pt>
                <c:pt idx="1521">
                  <c:v>-273.95900016399997</c:v>
                </c:pt>
                <c:pt idx="1522">
                  <c:v>-273.99999992900001</c:v>
                </c:pt>
                <c:pt idx="1523">
                  <c:v>-274.11300003299999</c:v>
                </c:pt>
                <c:pt idx="1524">
                  <c:v>-274.23299975899999</c:v>
                </c:pt>
                <c:pt idx="1525">
                  <c:v>-274.19699990399999</c:v>
                </c:pt>
                <c:pt idx="1526">
                  <c:v>-274.13000010399998</c:v>
                </c:pt>
                <c:pt idx="1527">
                  <c:v>-274.08099991699999</c:v>
                </c:pt>
                <c:pt idx="1528">
                  <c:v>-274.04699977500002</c:v>
                </c:pt>
                <c:pt idx="1529">
                  <c:v>-274.11599991600002</c:v>
                </c:pt>
                <c:pt idx="1530">
                  <c:v>-274.10800012300001</c:v>
                </c:pt>
                <c:pt idx="1531">
                  <c:v>-274.08099991699999</c:v>
                </c:pt>
                <c:pt idx="1532">
                  <c:v>-274.02300008100002</c:v>
                </c:pt>
                <c:pt idx="1533">
                  <c:v>-273.971000011</c:v>
                </c:pt>
                <c:pt idx="1534">
                  <c:v>-273.95299976899997</c:v>
                </c:pt>
                <c:pt idx="1535">
                  <c:v>-273.940999922</c:v>
                </c:pt>
                <c:pt idx="1536">
                  <c:v>-273.94700000300003</c:v>
                </c:pt>
                <c:pt idx="1537">
                  <c:v>-274.01099992000002</c:v>
                </c:pt>
                <c:pt idx="1538">
                  <c:v>-274.150999915</c:v>
                </c:pt>
                <c:pt idx="1539">
                  <c:v>-274.21300011900001</c:v>
                </c:pt>
                <c:pt idx="1540">
                  <c:v>-274.15299994200001</c:v>
                </c:pt>
                <c:pt idx="1541">
                  <c:v>-274.111999862</c:v>
                </c:pt>
                <c:pt idx="1542">
                  <c:v>-274.067000044</c:v>
                </c:pt>
                <c:pt idx="1543">
                  <c:v>-274.08799985399997</c:v>
                </c:pt>
                <c:pt idx="1544">
                  <c:v>-274.127000221</c:v>
                </c:pt>
                <c:pt idx="1545">
                  <c:v>-274.11800025700001</c:v>
                </c:pt>
                <c:pt idx="1546">
                  <c:v>-274.102999899</c:v>
                </c:pt>
                <c:pt idx="1547">
                  <c:v>-274.036999955</c:v>
                </c:pt>
                <c:pt idx="1548">
                  <c:v>-274.027999991</c:v>
                </c:pt>
                <c:pt idx="1549">
                  <c:v>-274.01800017099998</c:v>
                </c:pt>
                <c:pt idx="1550">
                  <c:v>-274.00800003699999</c:v>
                </c:pt>
                <c:pt idx="1551">
                  <c:v>-274.04500006199999</c:v>
                </c:pt>
                <c:pt idx="1552">
                  <c:v>-274.15399979799997</c:v>
                </c:pt>
                <c:pt idx="1553">
                  <c:v>-274.28899988299997</c:v>
                </c:pt>
                <c:pt idx="1554">
                  <c:v>-274.27100027</c:v>
                </c:pt>
                <c:pt idx="1555">
                  <c:v>-274.20600018200003</c:v>
                </c:pt>
                <c:pt idx="1556">
                  <c:v>-274.16399993200002</c:v>
                </c:pt>
                <c:pt idx="1557">
                  <c:v>-274.13099996</c:v>
                </c:pt>
                <c:pt idx="1558">
                  <c:v>-274.20299998500002</c:v>
                </c:pt>
                <c:pt idx="1559">
                  <c:v>-274.19800007499998</c:v>
                </c:pt>
                <c:pt idx="1560">
                  <c:v>-274.17399975199999</c:v>
                </c:pt>
                <c:pt idx="1561">
                  <c:v>-274.13100027500002</c:v>
                </c:pt>
                <c:pt idx="1562">
                  <c:v>-274.07399998</c:v>
                </c:pt>
                <c:pt idx="1563">
                  <c:v>-274.06200013400002</c:v>
                </c:pt>
                <c:pt idx="1564">
                  <c:v>-274.05400002599998</c:v>
                </c:pt>
                <c:pt idx="1565">
                  <c:v>-274.05199999899997</c:v>
                </c:pt>
                <c:pt idx="1566">
                  <c:v>-274.109000294</c:v>
                </c:pt>
                <c:pt idx="1567">
                  <c:v>-274.24200003700003</c:v>
                </c:pt>
                <c:pt idx="1568">
                  <c:v>-274.32999996199999</c:v>
                </c:pt>
                <c:pt idx="1569">
                  <c:v>-274.277000036</c:v>
                </c:pt>
                <c:pt idx="1570">
                  <c:v>-274.22900002</c:v>
                </c:pt>
                <c:pt idx="1571">
                  <c:v>-274.17899997699999</c:v>
                </c:pt>
                <c:pt idx="1572">
                  <c:v>-274.18300003000002</c:v>
                </c:pt>
                <c:pt idx="1573">
                  <c:v>-274.24199972299999</c:v>
                </c:pt>
                <c:pt idx="1574">
                  <c:v>-274.24000001000002</c:v>
                </c:pt>
                <c:pt idx="1575">
                  <c:v>-274.22199976899998</c:v>
                </c:pt>
                <c:pt idx="1576">
                  <c:v>-274.15499996900002</c:v>
                </c:pt>
                <c:pt idx="1577">
                  <c:v>-274.13900006799997</c:v>
                </c:pt>
                <c:pt idx="1578">
                  <c:v>-274.12699990700003</c:v>
                </c:pt>
                <c:pt idx="1579">
                  <c:v>-274.11900011400002</c:v>
                </c:pt>
                <c:pt idx="1580">
                  <c:v>-274.152000085</c:v>
                </c:pt>
                <c:pt idx="1581">
                  <c:v>-274.25799993800001</c:v>
                </c:pt>
                <c:pt idx="1582">
                  <c:v>-274.40600003999998</c:v>
                </c:pt>
                <c:pt idx="1583">
                  <c:v>-274.41099995000002</c:v>
                </c:pt>
                <c:pt idx="1584">
                  <c:v>-274.34800020400002</c:v>
                </c:pt>
                <c:pt idx="1585">
                  <c:v>-274.31399974700003</c:v>
                </c:pt>
                <c:pt idx="1586">
                  <c:v>-274.28300011699997</c:v>
                </c:pt>
                <c:pt idx="1587">
                  <c:v>-274.34799988999998</c:v>
                </c:pt>
                <c:pt idx="1588">
                  <c:v>-274.34900005999998</c:v>
                </c:pt>
                <c:pt idx="1589">
                  <c:v>-274.32999996199999</c:v>
                </c:pt>
                <c:pt idx="1590">
                  <c:v>-274.30599995400001</c:v>
                </c:pt>
                <c:pt idx="1591">
                  <c:v>-274.253999884</c:v>
                </c:pt>
                <c:pt idx="1592">
                  <c:v>-274.24699994700001</c:v>
                </c:pt>
                <c:pt idx="1593">
                  <c:v>-274.24199972299999</c:v>
                </c:pt>
                <c:pt idx="1594">
                  <c:v>-274.23599995699999</c:v>
                </c:pt>
                <c:pt idx="1595">
                  <c:v>-274.28699985600002</c:v>
                </c:pt>
                <c:pt idx="1596">
                  <c:v>-274.41299997700003</c:v>
                </c:pt>
                <c:pt idx="1597">
                  <c:v>-274.51599994700001</c:v>
                </c:pt>
                <c:pt idx="1598">
                  <c:v>-274.47399969700001</c:v>
                </c:pt>
                <c:pt idx="1599">
                  <c:v>-274.42399996799998</c:v>
                </c:pt>
                <c:pt idx="1600">
                  <c:v>-274.37599995199997</c:v>
                </c:pt>
                <c:pt idx="1601">
                  <c:v>-274.36599981699999</c:v>
                </c:pt>
                <c:pt idx="1602">
                  <c:v>-274.43900001200001</c:v>
                </c:pt>
                <c:pt idx="1603">
                  <c:v>-274.44100003900002</c:v>
                </c:pt>
                <c:pt idx="1604">
                  <c:v>-274.421000085</c:v>
                </c:pt>
                <c:pt idx="1605">
                  <c:v>-274.35399997000002</c:v>
                </c:pt>
                <c:pt idx="1606">
                  <c:v>-274.32200016899998</c:v>
                </c:pt>
                <c:pt idx="1607">
                  <c:v>-274.31300020499998</c:v>
                </c:pt>
                <c:pt idx="1608">
                  <c:v>-274.31000000799997</c:v>
                </c:pt>
                <c:pt idx="1609">
                  <c:v>-274.33899992599999</c:v>
                </c:pt>
                <c:pt idx="1610">
                  <c:v>-274.436999985</c:v>
                </c:pt>
                <c:pt idx="1611">
                  <c:v>-274.59100016899998</c:v>
                </c:pt>
                <c:pt idx="1612">
                  <c:v>-274.62600016699997</c:v>
                </c:pt>
                <c:pt idx="1613">
                  <c:v>-274.56599999000002</c:v>
                </c:pt>
                <c:pt idx="1614">
                  <c:v>-274.53200016199997</c:v>
                </c:pt>
                <c:pt idx="1615">
                  <c:v>-274.50000004600003</c:v>
                </c:pt>
                <c:pt idx="1616">
                  <c:v>-274.55700002600003</c:v>
                </c:pt>
                <c:pt idx="1617">
                  <c:v>-274.57600012400002</c:v>
                </c:pt>
                <c:pt idx="1618">
                  <c:v>-274.56700016000002</c:v>
                </c:pt>
                <c:pt idx="1619">
                  <c:v>-274.55799988199999</c:v>
                </c:pt>
                <c:pt idx="1620">
                  <c:v>-274.50999986599999</c:v>
                </c:pt>
                <c:pt idx="1621">
                  <c:v>-274.51000018000002</c:v>
                </c:pt>
                <c:pt idx="1622">
                  <c:v>-274.50699998300001</c:v>
                </c:pt>
                <c:pt idx="1623">
                  <c:v>-274.49800001900002</c:v>
                </c:pt>
                <c:pt idx="1624">
                  <c:v>-274.54599972099999</c:v>
                </c:pt>
                <c:pt idx="1625">
                  <c:v>-274.66999981599997</c:v>
                </c:pt>
                <c:pt idx="1626">
                  <c:v>-274.79199988300002</c:v>
                </c:pt>
                <c:pt idx="1627">
                  <c:v>-274.764000135</c:v>
                </c:pt>
                <c:pt idx="1628">
                  <c:v>-274.71200006499998</c:v>
                </c:pt>
                <c:pt idx="1629">
                  <c:v>-274.67300001299998</c:v>
                </c:pt>
                <c:pt idx="1630">
                  <c:v>-274.65300005900002</c:v>
                </c:pt>
                <c:pt idx="1631">
                  <c:v>-274.73400004699999</c:v>
                </c:pt>
                <c:pt idx="1632">
                  <c:v>-274.73400004699999</c:v>
                </c:pt>
                <c:pt idx="1633">
                  <c:v>-274.71399977800002</c:v>
                </c:pt>
                <c:pt idx="1634">
                  <c:v>-274.65699979800002</c:v>
                </c:pt>
                <c:pt idx="1635">
                  <c:v>-274.61899991600001</c:v>
                </c:pt>
                <c:pt idx="1636">
                  <c:v>-274.61499986199999</c:v>
                </c:pt>
                <c:pt idx="1637">
                  <c:v>-274.61499986199999</c:v>
                </c:pt>
                <c:pt idx="1638">
                  <c:v>-274.64000004100001</c:v>
                </c:pt>
                <c:pt idx="1639">
                  <c:v>-274.72300005599999</c:v>
                </c:pt>
                <c:pt idx="1640">
                  <c:v>-274.87699992500001</c:v>
                </c:pt>
                <c:pt idx="1641">
                  <c:v>-274.93599993200002</c:v>
                </c:pt>
                <c:pt idx="1642">
                  <c:v>-274.87999980799998</c:v>
                </c:pt>
                <c:pt idx="1643">
                  <c:v>-274.84699983600001</c:v>
                </c:pt>
                <c:pt idx="1644">
                  <c:v>-274.81599989099999</c:v>
                </c:pt>
                <c:pt idx="1645">
                  <c:v>-274.86100002400002</c:v>
                </c:pt>
                <c:pt idx="1646">
                  <c:v>-274.90299995999999</c:v>
                </c:pt>
                <c:pt idx="1647">
                  <c:v>-274.90399981600001</c:v>
                </c:pt>
                <c:pt idx="1648">
                  <c:v>-274.90099993299998</c:v>
                </c:pt>
                <c:pt idx="1649">
                  <c:v>-274.85099989000003</c:v>
                </c:pt>
                <c:pt idx="1650">
                  <c:v>-274.85099989000003</c:v>
                </c:pt>
                <c:pt idx="1651">
                  <c:v>-274.84599997999999</c:v>
                </c:pt>
                <c:pt idx="1652">
                  <c:v>-274.84199992600003</c:v>
                </c:pt>
                <c:pt idx="1653">
                  <c:v>-274.89300014000003</c:v>
                </c:pt>
                <c:pt idx="1654">
                  <c:v>-275.01600006400002</c:v>
                </c:pt>
                <c:pt idx="1655">
                  <c:v>-275.15499988800002</c:v>
                </c:pt>
                <c:pt idx="1656">
                  <c:v>-275.14399989700001</c:v>
                </c:pt>
                <c:pt idx="1657">
                  <c:v>-275.09099997099997</c:v>
                </c:pt>
                <c:pt idx="1658">
                  <c:v>-275.057999999</c:v>
                </c:pt>
                <c:pt idx="1659">
                  <c:v>-275.03199996400002</c:v>
                </c:pt>
                <c:pt idx="1660">
                  <c:v>-275.11200009599997</c:v>
                </c:pt>
                <c:pt idx="1661">
                  <c:v>-275.11400012299998</c:v>
                </c:pt>
                <c:pt idx="1662">
                  <c:v>-275.09899976399998</c:v>
                </c:pt>
                <c:pt idx="1663">
                  <c:v>-275.05899985600001</c:v>
                </c:pt>
                <c:pt idx="1664">
                  <c:v>-275.01699991999999</c:v>
                </c:pt>
                <c:pt idx="1665">
                  <c:v>-275.01600006400002</c:v>
                </c:pt>
                <c:pt idx="1666">
                  <c:v>-275.01799977600001</c:v>
                </c:pt>
                <c:pt idx="1667">
                  <c:v>-275.03200027899999</c:v>
                </c:pt>
                <c:pt idx="1668">
                  <c:v>-275.09999993500003</c:v>
                </c:pt>
                <c:pt idx="1669">
                  <c:v>-275.24499983999999</c:v>
                </c:pt>
                <c:pt idx="1670">
                  <c:v>-275.31199995399999</c:v>
                </c:pt>
                <c:pt idx="1671">
                  <c:v>-275.17600001300002</c:v>
                </c:pt>
                <c:pt idx="1672">
                  <c:v>-275.05399994599998</c:v>
                </c:pt>
                <c:pt idx="1673">
                  <c:v>-274.92999985099999</c:v>
                </c:pt>
                <c:pt idx="1674">
                  <c:v>-274.86700010499999</c:v>
                </c:pt>
                <c:pt idx="1675">
                  <c:v>-274.84100007000001</c:v>
                </c:pt>
                <c:pt idx="1676">
                  <c:v>-274.75699988399998</c:v>
                </c:pt>
                <c:pt idx="1677">
                  <c:v>-274.65999999500002</c:v>
                </c:pt>
                <c:pt idx="1678">
                  <c:v>-274.511999893</c:v>
                </c:pt>
                <c:pt idx="1679">
                  <c:v>-274.41799988700001</c:v>
                </c:pt>
                <c:pt idx="1680">
                  <c:v>-274.32799993499998</c:v>
                </c:pt>
                <c:pt idx="1681">
                  <c:v>-274.241000181</c:v>
                </c:pt>
                <c:pt idx="1682">
                  <c:v>-274.198999931</c:v>
                </c:pt>
                <c:pt idx="1683">
                  <c:v>-274.22899970600002</c:v>
                </c:pt>
                <c:pt idx="1684">
                  <c:v>-274.29500027799997</c:v>
                </c:pt>
                <c:pt idx="1685">
                  <c:v>-274.21100009200001</c:v>
                </c:pt>
                <c:pt idx="1686">
                  <c:v>-274.06299998999998</c:v>
                </c:pt>
                <c:pt idx="1687">
                  <c:v>-273.94299994900001</c:v>
                </c:pt>
                <c:pt idx="1688">
                  <c:v>-273.82899998900001</c:v>
                </c:pt>
                <c:pt idx="1689">
                  <c:v>-273.81799999899999</c:v>
                </c:pt>
                <c:pt idx="1690">
                  <c:v>-273.73800018100002</c:v>
                </c:pt>
                <c:pt idx="1691">
                  <c:v>-273.63600006799999</c:v>
                </c:pt>
                <c:pt idx="1692">
                  <c:v>-273.52599984699998</c:v>
                </c:pt>
                <c:pt idx="1693">
                  <c:v>-273.39300010400001</c:v>
                </c:pt>
                <c:pt idx="1694">
                  <c:v>-273.304000008</c:v>
                </c:pt>
                <c:pt idx="1695">
                  <c:v>-273.21299988499999</c:v>
                </c:pt>
                <c:pt idx="1696">
                  <c:v>-273.12500027499999</c:v>
                </c:pt>
                <c:pt idx="1697">
                  <c:v>-273.09600004200001</c:v>
                </c:pt>
                <c:pt idx="1698">
                  <c:v>-273.14600008500003</c:v>
                </c:pt>
                <c:pt idx="1699">
                  <c:v>-273.15900010299998</c:v>
                </c:pt>
                <c:pt idx="1700">
                  <c:v>-273.03299998199998</c:v>
                </c:pt>
                <c:pt idx="1701">
                  <c:v>-272.90700017500001</c:v>
                </c:pt>
                <c:pt idx="1702">
                  <c:v>-272.77899971199997</c:v>
                </c:pt>
                <c:pt idx="1703">
                  <c:v>-272.693999985</c:v>
                </c:pt>
                <c:pt idx="1704">
                  <c:v>-272.677000228</c:v>
                </c:pt>
                <c:pt idx="1705">
                  <c:v>-272.59199987199997</c:v>
                </c:pt>
                <c:pt idx="1706">
                  <c:v>-272.489999759</c:v>
                </c:pt>
                <c:pt idx="1707">
                  <c:v>-272.339999944</c:v>
                </c:pt>
                <c:pt idx="1708">
                  <c:v>-272.23499994700001</c:v>
                </c:pt>
                <c:pt idx="1709">
                  <c:v>-272.14499999499998</c:v>
                </c:pt>
                <c:pt idx="1710">
                  <c:v>-272.06199998</c:v>
                </c:pt>
                <c:pt idx="1711">
                  <c:v>-272.01399996399999</c:v>
                </c:pt>
                <c:pt idx="1712">
                  <c:v>-272.03299974800001</c:v>
                </c:pt>
                <c:pt idx="1713">
                  <c:v>-272.10199988900001</c:v>
                </c:pt>
                <c:pt idx="1714">
                  <c:v>-272.03599994500001</c:v>
                </c:pt>
                <c:pt idx="1715">
                  <c:v>-271.89000018399997</c:v>
                </c:pt>
                <c:pt idx="1716">
                  <c:v>-271.77500005299999</c:v>
                </c:pt>
                <c:pt idx="1717">
                  <c:v>-271.66199994999999</c:v>
                </c:pt>
                <c:pt idx="1718">
                  <c:v>-271.644000022</c:v>
                </c:pt>
                <c:pt idx="1719">
                  <c:v>-271.57400002499998</c:v>
                </c:pt>
                <c:pt idx="1720">
                  <c:v>-271.48000001899999</c:v>
                </c:pt>
                <c:pt idx="1721">
                  <c:v>-271.38100010300002</c:v>
                </c:pt>
                <c:pt idx="1722">
                  <c:v>-271.24600001800002</c:v>
                </c:pt>
                <c:pt idx="1723">
                  <c:v>-271.156999923</c:v>
                </c:pt>
                <c:pt idx="1724">
                  <c:v>-271.06799982699999</c:v>
                </c:pt>
                <c:pt idx="1725">
                  <c:v>-270.97799987500002</c:v>
                </c:pt>
                <c:pt idx="1726">
                  <c:v>-270.94600007399998</c:v>
                </c:pt>
                <c:pt idx="1727">
                  <c:v>-270.99000003700002</c:v>
                </c:pt>
                <c:pt idx="1728">
                  <c:v>-271.023000008</c:v>
                </c:pt>
                <c:pt idx="1729">
                  <c:v>-270.90700002199998</c:v>
                </c:pt>
                <c:pt idx="1730">
                  <c:v>-270.77199993699998</c:v>
                </c:pt>
                <c:pt idx="1731">
                  <c:v>-270.64299993200001</c:v>
                </c:pt>
                <c:pt idx="1732">
                  <c:v>-270.54199999000002</c:v>
                </c:pt>
                <c:pt idx="1733">
                  <c:v>-270.53399988199999</c:v>
                </c:pt>
                <c:pt idx="1734">
                  <c:v>-270.45200003799999</c:v>
                </c:pt>
                <c:pt idx="1735">
                  <c:v>-270.350000239</c:v>
                </c:pt>
                <c:pt idx="1736">
                  <c:v>-270.20699973199999</c:v>
                </c:pt>
                <c:pt idx="1737">
                  <c:v>-270.09199991600002</c:v>
                </c:pt>
                <c:pt idx="1738">
                  <c:v>-270.003999991</c:v>
                </c:pt>
                <c:pt idx="1739">
                  <c:v>-269.92000012</c:v>
                </c:pt>
                <c:pt idx="1740">
                  <c:v>-269.86100011299999</c:v>
                </c:pt>
                <c:pt idx="1741">
                  <c:v>-269.86699987899999</c:v>
                </c:pt>
                <c:pt idx="1742">
                  <c:v>-269.93699987700001</c:v>
                </c:pt>
                <c:pt idx="1743">
                  <c:v>-269.89999985100002</c:v>
                </c:pt>
                <c:pt idx="1744">
                  <c:v>-269.76000017000001</c:v>
                </c:pt>
                <c:pt idx="1745">
                  <c:v>-269.64799992299999</c:v>
                </c:pt>
                <c:pt idx="1746">
                  <c:v>-269.53599998999999</c:v>
                </c:pt>
                <c:pt idx="1747">
                  <c:v>-269.50699975700002</c:v>
                </c:pt>
                <c:pt idx="1748">
                  <c:v>-269.45400014500001</c:v>
                </c:pt>
                <c:pt idx="1749">
                  <c:v>-269.36500004999999</c:v>
                </c:pt>
                <c:pt idx="1750">
                  <c:v>-269.27500009800002</c:v>
                </c:pt>
                <c:pt idx="1751">
                  <c:v>-269.14099986899998</c:v>
                </c:pt>
                <c:pt idx="1752">
                  <c:v>-269.05900002499999</c:v>
                </c:pt>
                <c:pt idx="1753">
                  <c:v>-268.973999983</c:v>
                </c:pt>
                <c:pt idx="1754">
                  <c:v>-268.88800008499999</c:v>
                </c:pt>
                <c:pt idx="1755">
                  <c:v>-268.85799999599999</c:v>
                </c:pt>
                <c:pt idx="1756">
                  <c:v>-268.90099978799998</c:v>
                </c:pt>
                <c:pt idx="1757">
                  <c:v>-268.94899980399998</c:v>
                </c:pt>
                <c:pt idx="1758">
                  <c:v>-268.84299995100002</c:v>
                </c:pt>
                <c:pt idx="1759">
                  <c:v>-268.70499998299999</c:v>
                </c:pt>
                <c:pt idx="1760">
                  <c:v>-268.58500025699999</c:v>
                </c:pt>
                <c:pt idx="1761">
                  <c:v>-268.47999994600002</c:v>
                </c:pt>
                <c:pt idx="1762">
                  <c:v>-268.47900009</c:v>
                </c:pt>
                <c:pt idx="1763">
                  <c:v>-268.40199984100002</c:v>
                </c:pt>
                <c:pt idx="1764">
                  <c:v>-268.30299992599998</c:v>
                </c:pt>
                <c:pt idx="1765">
                  <c:v>-268.17599994800003</c:v>
                </c:pt>
                <c:pt idx="1766">
                  <c:v>-268.05099999800001</c:v>
                </c:pt>
                <c:pt idx="1767">
                  <c:v>-267.96300007299999</c:v>
                </c:pt>
                <c:pt idx="1768">
                  <c:v>-267.881000228</c:v>
                </c:pt>
                <c:pt idx="1769">
                  <c:v>-267.81600014100002</c:v>
                </c:pt>
                <c:pt idx="1770">
                  <c:v>-267.812000087</c:v>
                </c:pt>
                <c:pt idx="1771">
                  <c:v>-267.879000201</c:v>
                </c:pt>
                <c:pt idx="1772">
                  <c:v>-267.87199994999997</c:v>
                </c:pt>
                <c:pt idx="1773">
                  <c:v>-267.74099991899999</c:v>
                </c:pt>
                <c:pt idx="1774">
                  <c:v>-267.63000015599999</c:v>
                </c:pt>
                <c:pt idx="1775">
                  <c:v>-267.51299999899999</c:v>
                </c:pt>
                <c:pt idx="1776">
                  <c:v>-267.46499998299998</c:v>
                </c:pt>
                <c:pt idx="1777">
                  <c:v>-267.43400003800002</c:v>
                </c:pt>
                <c:pt idx="1778">
                  <c:v>-267.35500007600001</c:v>
                </c:pt>
                <c:pt idx="1779">
                  <c:v>-267.268000008</c:v>
                </c:pt>
                <c:pt idx="1780">
                  <c:v>-267.132999923</c:v>
                </c:pt>
                <c:pt idx="1781">
                  <c:v>-267.05400027600001</c:v>
                </c:pt>
                <c:pt idx="1782">
                  <c:v>-266.974000144</c:v>
                </c:pt>
                <c:pt idx="1783">
                  <c:v>-266.89299984100001</c:v>
                </c:pt>
                <c:pt idx="1784">
                  <c:v>-266.85900001300001</c:v>
                </c:pt>
                <c:pt idx="1785">
                  <c:v>-266.89800006600001</c:v>
                </c:pt>
                <c:pt idx="1786">
                  <c:v>-266.961999983</c:v>
                </c:pt>
                <c:pt idx="1787">
                  <c:v>-266.874999914</c:v>
                </c:pt>
                <c:pt idx="1788">
                  <c:v>-266.73899997299998</c:v>
                </c:pt>
                <c:pt idx="1789">
                  <c:v>-266.62899975200003</c:v>
                </c:pt>
                <c:pt idx="1790">
                  <c:v>-266.52600009700001</c:v>
                </c:pt>
                <c:pt idx="1791">
                  <c:v>-266.52699995299997</c:v>
                </c:pt>
                <c:pt idx="1792">
                  <c:v>-266.45200004600002</c:v>
                </c:pt>
                <c:pt idx="1793">
                  <c:v>-266.35699986899999</c:v>
                </c:pt>
                <c:pt idx="1794">
                  <c:v>-266.24400007999998</c:v>
                </c:pt>
                <c:pt idx="1795">
                  <c:v>-266.11700010300001</c:v>
                </c:pt>
                <c:pt idx="1796">
                  <c:v>-266.03499994399999</c:v>
                </c:pt>
                <c:pt idx="1797">
                  <c:v>-265.95599998300003</c:v>
                </c:pt>
                <c:pt idx="1798">
                  <c:v>-265.88500012899999</c:v>
                </c:pt>
                <c:pt idx="1799">
                  <c:v>-265.87099994099998</c:v>
                </c:pt>
                <c:pt idx="1800">
                  <c:v>-265.93400000100002</c:v>
                </c:pt>
                <c:pt idx="1801">
                  <c:v>-265.95100007299999</c:v>
                </c:pt>
                <c:pt idx="1802">
                  <c:v>-265.82799983400002</c:v>
                </c:pt>
                <c:pt idx="1803">
                  <c:v>-265.70899996399999</c:v>
                </c:pt>
                <c:pt idx="1804">
                  <c:v>-265.58899992400001</c:v>
                </c:pt>
                <c:pt idx="1805">
                  <c:v>-265.52300029399998</c:v>
                </c:pt>
                <c:pt idx="1806">
                  <c:v>-265.51300015999999</c:v>
                </c:pt>
                <c:pt idx="1807">
                  <c:v>-265.43999996500003</c:v>
                </c:pt>
                <c:pt idx="1808">
                  <c:v>-265.35200004000001</c:v>
                </c:pt>
                <c:pt idx="1809">
                  <c:v>-265.21400007199998</c:v>
                </c:pt>
                <c:pt idx="1810">
                  <c:v>-265.12700000299998</c:v>
                </c:pt>
                <c:pt idx="1811">
                  <c:v>-265.04500015899998</c:v>
                </c:pt>
                <c:pt idx="1812">
                  <c:v>-264.96600019700003</c:v>
                </c:pt>
                <c:pt idx="1813">
                  <c:v>-264.928999858</c:v>
                </c:pt>
                <c:pt idx="1814">
                  <c:v>-264.96400017100001</c:v>
                </c:pt>
                <c:pt idx="1815">
                  <c:v>-265.03999993399998</c:v>
                </c:pt>
                <c:pt idx="1816">
                  <c:v>-264.976999874</c:v>
                </c:pt>
                <c:pt idx="1817">
                  <c:v>-264.842999959</c:v>
                </c:pt>
                <c:pt idx="1818">
                  <c:v>-264.73799996299999</c:v>
                </c:pt>
                <c:pt idx="1819">
                  <c:v>-264.63700002100001</c:v>
                </c:pt>
                <c:pt idx="1820">
                  <c:v>-264.63000008400002</c:v>
                </c:pt>
                <c:pt idx="1821">
                  <c:v>-264.55999977200003</c:v>
                </c:pt>
                <c:pt idx="1822">
                  <c:v>-264.47099999099999</c:v>
                </c:pt>
                <c:pt idx="1823">
                  <c:v>-264.376999985</c:v>
                </c:pt>
                <c:pt idx="1824">
                  <c:v>-264.25100017800003</c:v>
                </c:pt>
                <c:pt idx="1825">
                  <c:v>-264.17500009999998</c:v>
                </c:pt>
                <c:pt idx="1826">
                  <c:v>-264.097999851</c:v>
                </c:pt>
                <c:pt idx="1827">
                  <c:v>-265.18600000999999</c:v>
                </c:pt>
                <c:pt idx="1828">
                  <c:v>-265.23899993600003</c:v>
                </c:pt>
                <c:pt idx="1829">
                  <c:v>-265.36599991399999</c:v>
                </c:pt>
                <c:pt idx="1830">
                  <c:v>-265.47100022400002</c:v>
                </c:pt>
                <c:pt idx="1831">
                  <c:v>-265.42999983099998</c:v>
                </c:pt>
                <c:pt idx="1832">
                  <c:v>-265.38099995800002</c:v>
                </c:pt>
                <c:pt idx="1833">
                  <c:v>-265.33699999599997</c:v>
                </c:pt>
                <c:pt idx="1834">
                  <c:v>-265.32600000500003</c:v>
                </c:pt>
                <c:pt idx="1835">
                  <c:v>-265.40099991300002</c:v>
                </c:pt>
                <c:pt idx="1836">
                  <c:v>-265.40299993899998</c:v>
                </c:pt>
                <c:pt idx="1837">
                  <c:v>-265.38399984099999</c:v>
                </c:pt>
                <c:pt idx="1838">
                  <c:v>-265.31700004099997</c:v>
                </c:pt>
                <c:pt idx="1839">
                  <c:v>-265.28799980899998</c:v>
                </c:pt>
                <c:pt idx="1840">
                  <c:v>-265.27900015900002</c:v>
                </c:pt>
                <c:pt idx="1841">
                  <c:v>-265.27699981799998</c:v>
                </c:pt>
                <c:pt idx="1842">
                  <c:v>-265.30800007699997</c:v>
                </c:pt>
                <c:pt idx="1843">
                  <c:v>-265.405999823</c:v>
                </c:pt>
                <c:pt idx="1844">
                  <c:v>-265.562000033</c:v>
                </c:pt>
                <c:pt idx="1845">
                  <c:v>-265.59699971700002</c:v>
                </c:pt>
                <c:pt idx="1846">
                  <c:v>-265.53699985399999</c:v>
                </c:pt>
                <c:pt idx="1847">
                  <c:v>-265.503000026</c:v>
                </c:pt>
                <c:pt idx="1848">
                  <c:v>-265.47099990999999</c:v>
                </c:pt>
                <c:pt idx="1849">
                  <c:v>-265.52900006099998</c:v>
                </c:pt>
                <c:pt idx="1850">
                  <c:v>-265.54900001499999</c:v>
                </c:pt>
                <c:pt idx="1851">
                  <c:v>-265.54000005099999</c:v>
                </c:pt>
                <c:pt idx="1852">
                  <c:v>-265.53100008799998</c:v>
                </c:pt>
                <c:pt idx="1853">
                  <c:v>-265.48300007099999</c:v>
                </c:pt>
                <c:pt idx="1854">
                  <c:v>-265.48400024199998</c:v>
                </c:pt>
                <c:pt idx="1855">
                  <c:v>-265.478999703</c:v>
                </c:pt>
                <c:pt idx="1856">
                  <c:v>-265.47100022400002</c:v>
                </c:pt>
                <c:pt idx="1857">
                  <c:v>-265.51800007000003</c:v>
                </c:pt>
                <c:pt idx="1858">
                  <c:v>-265.64299970600001</c:v>
                </c:pt>
                <c:pt idx="1859">
                  <c:v>-265.76499977399999</c:v>
                </c:pt>
                <c:pt idx="1860">
                  <c:v>-265.73499999900002</c:v>
                </c:pt>
                <c:pt idx="1861">
                  <c:v>-265.68399978600002</c:v>
                </c:pt>
                <c:pt idx="1862">
                  <c:v>-265.643999877</c:v>
                </c:pt>
                <c:pt idx="1863">
                  <c:v>-265.62399992299999</c:v>
                </c:pt>
                <c:pt idx="1864">
                  <c:v>-265.70400005400001</c:v>
                </c:pt>
                <c:pt idx="1865">
                  <c:v>-265.70299988400001</c:v>
                </c:pt>
                <c:pt idx="1866">
                  <c:v>-265.68200007299998</c:v>
                </c:pt>
                <c:pt idx="1867">
                  <c:v>-265.62500009299998</c:v>
                </c:pt>
                <c:pt idx="1868">
                  <c:v>-265.58600004099998</c:v>
                </c:pt>
                <c:pt idx="1869">
                  <c:v>-265.57999996000001</c:v>
                </c:pt>
                <c:pt idx="1870">
                  <c:v>-265.58099981599997</c:v>
                </c:pt>
                <c:pt idx="1871">
                  <c:v>-265.60399996799998</c:v>
                </c:pt>
                <c:pt idx="1872">
                  <c:v>-265.68699998300002</c:v>
                </c:pt>
                <c:pt idx="1873">
                  <c:v>-265.83999999600002</c:v>
                </c:pt>
                <c:pt idx="1874">
                  <c:v>-265.89800014600002</c:v>
                </c:pt>
                <c:pt idx="1875">
                  <c:v>-265.83999999600002</c:v>
                </c:pt>
                <c:pt idx="1876">
                  <c:v>-265.80699970900002</c:v>
                </c:pt>
                <c:pt idx="1877">
                  <c:v>-265.77499990799998</c:v>
                </c:pt>
                <c:pt idx="1878">
                  <c:v>-265.81700015799998</c:v>
                </c:pt>
                <c:pt idx="1879">
                  <c:v>-265.85900009400001</c:v>
                </c:pt>
                <c:pt idx="1880">
                  <c:v>-265.85799992300002</c:v>
                </c:pt>
                <c:pt idx="1881">
                  <c:v>-265.85399986900001</c:v>
                </c:pt>
                <c:pt idx="1882">
                  <c:v>-265.80199979899999</c:v>
                </c:pt>
                <c:pt idx="1883">
                  <c:v>-265.800000087</c:v>
                </c:pt>
                <c:pt idx="1884">
                  <c:v>-265.79499986299999</c:v>
                </c:pt>
                <c:pt idx="1885">
                  <c:v>-265.789000096</c:v>
                </c:pt>
                <c:pt idx="1886">
                  <c:v>-265.83899982499997</c:v>
                </c:pt>
                <c:pt idx="1887">
                  <c:v>-265.962000063</c:v>
                </c:pt>
                <c:pt idx="1888">
                  <c:v>-266.09899986099998</c:v>
                </c:pt>
                <c:pt idx="1889">
                  <c:v>-266.084999987</c:v>
                </c:pt>
                <c:pt idx="1890">
                  <c:v>-266.03099988999998</c:v>
                </c:pt>
                <c:pt idx="1891">
                  <c:v>-265.99600020600002</c:v>
                </c:pt>
                <c:pt idx="1892">
                  <c:v>-265.96899999999999</c:v>
                </c:pt>
                <c:pt idx="1893">
                  <c:v>-266.04599993400001</c:v>
                </c:pt>
                <c:pt idx="1894">
                  <c:v>-266.047000105</c:v>
                </c:pt>
                <c:pt idx="1895">
                  <c:v>-266.03000003400001</c:v>
                </c:pt>
                <c:pt idx="1896">
                  <c:v>-265.98800009799999</c:v>
                </c:pt>
                <c:pt idx="1897">
                  <c:v>-265.94499999200002</c:v>
                </c:pt>
                <c:pt idx="1898">
                  <c:v>-265.94200010899999</c:v>
                </c:pt>
                <c:pt idx="1899">
                  <c:v>-265.94300027899999</c:v>
                </c:pt>
                <c:pt idx="1900">
                  <c:v>-265.95500012600002</c:v>
                </c:pt>
                <c:pt idx="1901">
                  <c:v>-266.02100007000001</c:v>
                </c:pt>
                <c:pt idx="1902">
                  <c:v>-266.16399994800003</c:v>
                </c:pt>
                <c:pt idx="1903">
                  <c:v>-266.24599979300001</c:v>
                </c:pt>
                <c:pt idx="1904">
                  <c:v>-266.19700023399997</c:v>
                </c:pt>
                <c:pt idx="1905">
                  <c:v>-266.163000092</c:v>
                </c:pt>
                <c:pt idx="1906">
                  <c:v>-266.12499989600002</c:v>
                </c:pt>
                <c:pt idx="1907">
                  <c:v>-266.14899990399999</c:v>
                </c:pt>
                <c:pt idx="1908">
                  <c:v>-266.20999993800001</c:v>
                </c:pt>
                <c:pt idx="1909">
                  <c:v>-266.21299982099998</c:v>
                </c:pt>
                <c:pt idx="1910">
                  <c:v>-266.20099997400001</c:v>
                </c:pt>
                <c:pt idx="1911">
                  <c:v>-266.14100011099998</c:v>
                </c:pt>
                <c:pt idx="1912">
                  <c:v>-266.13399985900003</c:v>
                </c:pt>
                <c:pt idx="1913">
                  <c:v>-266.130999976</c:v>
                </c:pt>
                <c:pt idx="1914">
                  <c:v>-266.13000011999998</c:v>
                </c:pt>
                <c:pt idx="1915">
                  <c:v>-266.17600010899997</c:v>
                </c:pt>
                <c:pt idx="1916">
                  <c:v>-266.29499997900001</c:v>
                </c:pt>
                <c:pt idx="1917">
                  <c:v>-266.44699982100002</c:v>
                </c:pt>
                <c:pt idx="1918">
                  <c:v>-266.44900016299999</c:v>
                </c:pt>
                <c:pt idx="1919">
                  <c:v>-266.388999985</c:v>
                </c:pt>
                <c:pt idx="1920">
                  <c:v>-266.35600001300003</c:v>
                </c:pt>
                <c:pt idx="1921">
                  <c:v>-266.32900012200002</c:v>
                </c:pt>
                <c:pt idx="1922">
                  <c:v>-266.40499988599998</c:v>
                </c:pt>
                <c:pt idx="1923">
                  <c:v>-266.41000011</c:v>
                </c:pt>
                <c:pt idx="1924">
                  <c:v>-266.39800026299997</c:v>
                </c:pt>
                <c:pt idx="1925">
                  <c:v>-266.37399994100002</c:v>
                </c:pt>
                <c:pt idx="1926">
                  <c:v>-266.32799995099998</c:v>
                </c:pt>
                <c:pt idx="1927">
                  <c:v>-266.326000239</c:v>
                </c:pt>
                <c:pt idx="1928">
                  <c:v>-266.321999871</c:v>
                </c:pt>
                <c:pt idx="1929">
                  <c:v>-266.32100001399999</c:v>
                </c:pt>
                <c:pt idx="1930">
                  <c:v>-266.380000021</c:v>
                </c:pt>
                <c:pt idx="1931">
                  <c:v>-266.51699981899998</c:v>
                </c:pt>
                <c:pt idx="1932">
                  <c:v>-266.61800007599999</c:v>
                </c:pt>
                <c:pt idx="1933">
                  <c:v>-266.57900002299999</c:v>
                </c:pt>
                <c:pt idx="1934">
                  <c:v>-266.5389998</c:v>
                </c:pt>
                <c:pt idx="1935">
                  <c:v>-266.49800003500002</c:v>
                </c:pt>
                <c:pt idx="1936">
                  <c:v>-266.50000006200003</c:v>
                </c:pt>
                <c:pt idx="1937">
                  <c:v>-266.57099991600001</c:v>
                </c:pt>
                <c:pt idx="1938">
                  <c:v>-266.57399979899998</c:v>
                </c:pt>
                <c:pt idx="1939">
                  <c:v>-266.55799989799999</c:v>
                </c:pt>
                <c:pt idx="1940">
                  <c:v>-266.49499983800001</c:v>
                </c:pt>
                <c:pt idx="1941">
                  <c:v>-266.48000010800001</c:v>
                </c:pt>
                <c:pt idx="1942">
                  <c:v>-266.476000054</c:v>
                </c:pt>
                <c:pt idx="1943">
                  <c:v>-266.47899993700003</c:v>
                </c:pt>
                <c:pt idx="1944">
                  <c:v>-266.51900016000002</c:v>
                </c:pt>
                <c:pt idx="1945">
                  <c:v>-266.62500001299998</c:v>
                </c:pt>
                <c:pt idx="1946">
                  <c:v>-266.782000079</c:v>
                </c:pt>
                <c:pt idx="1947">
                  <c:v>-266.803000204</c:v>
                </c:pt>
                <c:pt idx="1948">
                  <c:v>-266.74399988300001</c:v>
                </c:pt>
                <c:pt idx="1949">
                  <c:v>-266.71599982100003</c:v>
                </c:pt>
                <c:pt idx="1950">
                  <c:v>-266.68999978599999</c:v>
                </c:pt>
                <c:pt idx="1951">
                  <c:v>-266.76000009799998</c:v>
                </c:pt>
                <c:pt idx="1952">
                  <c:v>-266.77700016900002</c:v>
                </c:pt>
                <c:pt idx="1953">
                  <c:v>-266.769999918</c:v>
                </c:pt>
                <c:pt idx="1954">
                  <c:v>-266.75899992699999</c:v>
                </c:pt>
                <c:pt idx="1955">
                  <c:v>-266.71000005399998</c:v>
                </c:pt>
                <c:pt idx="1956">
                  <c:v>-266.70900019800001</c:v>
                </c:pt>
                <c:pt idx="1957">
                  <c:v>-266.707000171</c:v>
                </c:pt>
                <c:pt idx="1958">
                  <c:v>-266.70199994699999</c:v>
                </c:pt>
                <c:pt idx="1959">
                  <c:v>-266.75900024100002</c:v>
                </c:pt>
                <c:pt idx="1960">
                  <c:v>-266.89100012900002</c:v>
                </c:pt>
                <c:pt idx="1961">
                  <c:v>-267.01099985500002</c:v>
                </c:pt>
                <c:pt idx="1962">
                  <c:v>-266.98199993700001</c:v>
                </c:pt>
                <c:pt idx="1963">
                  <c:v>-266.93500009100001</c:v>
                </c:pt>
                <c:pt idx="1964">
                  <c:v>-266.89199998499998</c:v>
                </c:pt>
                <c:pt idx="1965">
                  <c:v>-266.87699994100001</c:v>
                </c:pt>
                <c:pt idx="1966">
                  <c:v>-266.95700007300002</c:v>
                </c:pt>
                <c:pt idx="1967">
                  <c:v>-266.96100012599999</c:v>
                </c:pt>
                <c:pt idx="1968">
                  <c:v>-266.94600008200001</c:v>
                </c:pt>
                <c:pt idx="1969">
                  <c:v>-266.890999814</c:v>
                </c:pt>
                <c:pt idx="1970">
                  <c:v>-266.86300006699997</c:v>
                </c:pt>
                <c:pt idx="1971">
                  <c:v>-266.86199989599999</c:v>
                </c:pt>
                <c:pt idx="1972">
                  <c:v>-266.86399992299999</c:v>
                </c:pt>
                <c:pt idx="1973">
                  <c:v>-266.89300015600003</c:v>
                </c:pt>
                <c:pt idx="1974">
                  <c:v>-266.98500013400002</c:v>
                </c:pt>
                <c:pt idx="1975">
                  <c:v>-267.14199988600001</c:v>
                </c:pt>
                <c:pt idx="1976">
                  <c:v>-267.19300010000001</c:v>
                </c:pt>
                <c:pt idx="1977">
                  <c:v>-267.13799983299998</c:v>
                </c:pt>
                <c:pt idx="1978">
                  <c:v>-267.112999968</c:v>
                </c:pt>
                <c:pt idx="1979">
                  <c:v>-267.088000104</c:v>
                </c:pt>
                <c:pt idx="1980">
                  <c:v>-267.145000084</c:v>
                </c:pt>
                <c:pt idx="1981">
                  <c:v>-267.17899991199999</c:v>
                </c:pt>
                <c:pt idx="1982">
                  <c:v>-267.17600002900002</c:v>
                </c:pt>
                <c:pt idx="1983">
                  <c:v>-267.17299983100003</c:v>
                </c:pt>
                <c:pt idx="1984">
                  <c:v>-267.12499981500002</c:v>
                </c:pt>
                <c:pt idx="1985">
                  <c:v>-267.13099989599999</c:v>
                </c:pt>
                <c:pt idx="1986">
                  <c:v>-267.13099989599999</c:v>
                </c:pt>
                <c:pt idx="1987">
                  <c:v>-267.13100021000002</c:v>
                </c:pt>
                <c:pt idx="1988">
                  <c:v>-267.18699970500001</c:v>
                </c:pt>
                <c:pt idx="1989">
                  <c:v>-267.316000024</c:v>
                </c:pt>
                <c:pt idx="1990">
                  <c:v>-267.45100010900001</c:v>
                </c:pt>
                <c:pt idx="1991">
                  <c:v>-267.43099984000003</c:v>
                </c:pt>
                <c:pt idx="1992">
                  <c:v>-267.37900008399998</c:v>
                </c:pt>
                <c:pt idx="1993">
                  <c:v>-267.34599979799998</c:v>
                </c:pt>
                <c:pt idx="1994">
                  <c:v>-267.32700001400002</c:v>
                </c:pt>
                <c:pt idx="1995">
                  <c:v>-267.41200005600001</c:v>
                </c:pt>
                <c:pt idx="1996">
                  <c:v>-267.418999993</c:v>
                </c:pt>
                <c:pt idx="1997">
                  <c:v>-267.40700014599997</c:v>
                </c:pt>
                <c:pt idx="1998">
                  <c:v>-267.36499989599997</c:v>
                </c:pt>
                <c:pt idx="1999">
                  <c:v>-267.32799987099997</c:v>
                </c:pt>
                <c:pt idx="2000">
                  <c:v>-267.324999988</c:v>
                </c:pt>
                <c:pt idx="2001">
                  <c:v>-267.32799987099997</c:v>
                </c:pt>
                <c:pt idx="2002">
                  <c:v>-267.35000016599997</c:v>
                </c:pt>
                <c:pt idx="2003">
                  <c:v>-267.43099984000003</c:v>
                </c:pt>
                <c:pt idx="2004">
                  <c:v>-267.58500002300002</c:v>
                </c:pt>
                <c:pt idx="2005">
                  <c:v>-267.66300012800002</c:v>
                </c:pt>
                <c:pt idx="2006">
                  <c:v>-267.61799999499999</c:v>
                </c:pt>
                <c:pt idx="2007">
                  <c:v>-267.59199996000001</c:v>
                </c:pt>
                <c:pt idx="2008">
                  <c:v>-267.56100001499999</c:v>
                </c:pt>
                <c:pt idx="2009">
                  <c:v>-267.59800004099998</c:v>
                </c:pt>
                <c:pt idx="2010">
                  <c:v>-267.65199982299998</c:v>
                </c:pt>
                <c:pt idx="2011">
                  <c:v>-267.65899975999997</c:v>
                </c:pt>
                <c:pt idx="2012">
                  <c:v>-267.65800021799998</c:v>
                </c:pt>
                <c:pt idx="2013">
                  <c:v>-267.607999861</c:v>
                </c:pt>
                <c:pt idx="2014">
                  <c:v>-267.61399994099997</c:v>
                </c:pt>
                <c:pt idx="2015">
                  <c:v>-267.61900016599998</c:v>
                </c:pt>
                <c:pt idx="2016">
                  <c:v>-267.62400007600002</c:v>
                </c:pt>
                <c:pt idx="2017">
                  <c:v>-267.67600014599998</c:v>
                </c:pt>
                <c:pt idx="2018">
                  <c:v>-267.799999926</c:v>
                </c:pt>
                <c:pt idx="2019">
                  <c:v>-267.949999741</c:v>
                </c:pt>
                <c:pt idx="2020">
                  <c:v>-267.94800002800002</c:v>
                </c:pt>
                <c:pt idx="2021">
                  <c:v>-267.89699981500002</c:v>
                </c:pt>
                <c:pt idx="2022">
                  <c:v>-267.87199994999997</c:v>
                </c:pt>
                <c:pt idx="2023">
                  <c:v>-267.85300016600002</c:v>
                </c:pt>
                <c:pt idx="2024">
                  <c:v>-267.93999992099998</c:v>
                </c:pt>
                <c:pt idx="2025">
                  <c:v>-267.95100022600002</c:v>
                </c:pt>
                <c:pt idx="2026">
                  <c:v>-267.94100009099998</c:v>
                </c:pt>
                <c:pt idx="2027">
                  <c:v>-267.91200017300002</c:v>
                </c:pt>
                <c:pt idx="2028">
                  <c:v>-267.87099977999998</c:v>
                </c:pt>
                <c:pt idx="2029">
                  <c:v>-267.87399997699998</c:v>
                </c:pt>
                <c:pt idx="2030">
                  <c:v>-267.87899988700002</c:v>
                </c:pt>
                <c:pt idx="2031">
                  <c:v>-267.89300007499997</c:v>
                </c:pt>
                <c:pt idx="2032">
                  <c:v>-267.96600026999999</c:v>
                </c:pt>
                <c:pt idx="2033">
                  <c:v>-268.11299988799999</c:v>
                </c:pt>
                <c:pt idx="2034">
                  <c:v>-268.25</c:v>
                </c:pt>
                <c:pt idx="2035">
                  <c:v>-268.24599994599998</c:v>
                </c:pt>
                <c:pt idx="2036">
                  <c:v>-268.24799997299999</c:v>
                </c:pt>
                <c:pt idx="2037">
                  <c:v>-268.24799997299999</c:v>
                </c:pt>
                <c:pt idx="2038">
                  <c:v>-268.301999755</c:v>
                </c:pt>
                <c:pt idx="2039">
                  <c:v>-268.411999976</c:v>
                </c:pt>
                <c:pt idx="2040">
                  <c:v>-268.456999795</c:v>
                </c:pt>
                <c:pt idx="2041">
                  <c:v>-268.48900022499998</c:v>
                </c:pt>
                <c:pt idx="2042">
                  <c:v>-268.47200015300001</c:v>
                </c:pt>
                <c:pt idx="2043">
                  <c:v>-268.50500012499998</c:v>
                </c:pt>
                <c:pt idx="2044">
                  <c:v>-268.541999836</c:v>
                </c:pt>
                <c:pt idx="2045">
                  <c:v>-268.58300022999998</c:v>
                </c:pt>
                <c:pt idx="2046">
                  <c:v>-268.66500007500002</c:v>
                </c:pt>
                <c:pt idx="2047">
                  <c:v>-268.82099997</c:v>
                </c:pt>
                <c:pt idx="2048">
                  <c:v>-269.01900011599997</c:v>
                </c:pt>
                <c:pt idx="2049">
                  <c:v>-269.07299989799998</c:v>
                </c:pt>
                <c:pt idx="2050">
                  <c:v>-269.05999988100001</c:v>
                </c:pt>
                <c:pt idx="2051">
                  <c:v>-269.07399975499999</c:v>
                </c:pt>
                <c:pt idx="2052">
                  <c:v>-269.09300016700001</c:v>
                </c:pt>
                <c:pt idx="2053">
                  <c:v>-269.20700012700001</c:v>
                </c:pt>
                <c:pt idx="2054">
                  <c:v>-269.25699985599999</c:v>
                </c:pt>
                <c:pt idx="2055">
                  <c:v>-269.28600008799998</c:v>
                </c:pt>
                <c:pt idx="2056">
                  <c:v>-269.31099995300002</c:v>
                </c:pt>
                <c:pt idx="2057">
                  <c:v>-269.30600004299998</c:v>
                </c:pt>
                <c:pt idx="2058">
                  <c:v>-269.35000000500003</c:v>
                </c:pt>
                <c:pt idx="2059">
                  <c:v>-269.39300011099999</c:v>
                </c:pt>
                <c:pt idx="2060">
                  <c:v>-269.43599990299998</c:v>
                </c:pt>
                <c:pt idx="2061">
                  <c:v>-269.53699984600001</c:v>
                </c:pt>
                <c:pt idx="2062">
                  <c:v>-269.71099998300002</c:v>
                </c:pt>
                <c:pt idx="2063">
                  <c:v>-269.86199996900001</c:v>
                </c:pt>
                <c:pt idx="2064">
                  <c:v>-269.86799973500001</c:v>
                </c:pt>
                <c:pt idx="2065">
                  <c:v>-269.86700019300002</c:v>
                </c:pt>
                <c:pt idx="2066">
                  <c:v>-269.868999906</c:v>
                </c:pt>
                <c:pt idx="2067">
                  <c:v>-269.904999761</c:v>
                </c:pt>
                <c:pt idx="2068">
                  <c:v>-270.02799999899997</c:v>
                </c:pt>
                <c:pt idx="2069">
                  <c:v>-270.07600001499998</c:v>
                </c:pt>
                <c:pt idx="2070">
                  <c:v>-270.10399976299999</c:v>
                </c:pt>
                <c:pt idx="2071">
                  <c:v>-270.08499997899997</c:v>
                </c:pt>
                <c:pt idx="2072">
                  <c:v>-270.10099988000002</c:v>
                </c:pt>
                <c:pt idx="2073">
                  <c:v>-270.13999993200002</c:v>
                </c:pt>
                <c:pt idx="2074">
                  <c:v>-270.185000065</c:v>
                </c:pt>
                <c:pt idx="2075">
                  <c:v>-270.262</c:v>
                </c:pt>
                <c:pt idx="2076">
                  <c:v>-270.407000219</c:v>
                </c:pt>
                <c:pt idx="2077">
                  <c:v>-270.60999995999998</c:v>
                </c:pt>
                <c:pt idx="2078">
                  <c:v>-270.69100026299998</c:v>
                </c:pt>
                <c:pt idx="2079">
                  <c:v>-270.67899978700001</c:v>
                </c:pt>
                <c:pt idx="2080">
                  <c:v>-270.692000119</c:v>
                </c:pt>
                <c:pt idx="2081">
                  <c:v>-270.706999849</c:v>
                </c:pt>
                <c:pt idx="2082">
                  <c:v>-270.81200016000003</c:v>
                </c:pt>
                <c:pt idx="2083">
                  <c:v>-270.877999789</c:v>
                </c:pt>
                <c:pt idx="2084">
                  <c:v>-270.916999842</c:v>
                </c:pt>
                <c:pt idx="2085">
                  <c:v>-270.95400018200002</c:v>
                </c:pt>
                <c:pt idx="2086">
                  <c:v>-270.95099998400002</c:v>
                </c:pt>
                <c:pt idx="2087">
                  <c:v>-270.99900000000002</c:v>
                </c:pt>
                <c:pt idx="2088">
                  <c:v>-271.04200010699998</c:v>
                </c:pt>
                <c:pt idx="2089">
                  <c:v>-271.078999818</c:v>
                </c:pt>
                <c:pt idx="2090">
                  <c:v>-271.17399999399998</c:v>
                </c:pt>
                <c:pt idx="2091">
                  <c:v>-271.34499993399999</c:v>
                </c:pt>
                <c:pt idx="2092">
                  <c:v>-271.51299999100002</c:v>
                </c:pt>
                <c:pt idx="2093">
                  <c:v>-271.53200008900001</c:v>
                </c:pt>
                <c:pt idx="2094">
                  <c:v>-271.52499983799999</c:v>
                </c:pt>
                <c:pt idx="2095">
                  <c:v>-271.53199977499997</c:v>
                </c:pt>
                <c:pt idx="2096">
                  <c:v>-271.55800012399999</c:v>
                </c:pt>
                <c:pt idx="2097">
                  <c:v>-271.685000102</c:v>
                </c:pt>
                <c:pt idx="2098">
                  <c:v>-271.72999992000001</c:v>
                </c:pt>
                <c:pt idx="2099">
                  <c:v>-271.75500009899997</c:v>
                </c:pt>
                <c:pt idx="2100">
                  <c:v>-271.74400010800002</c:v>
                </c:pt>
                <c:pt idx="2101">
                  <c:v>-271.75199990200002</c:v>
                </c:pt>
                <c:pt idx="2102">
                  <c:v>-271.79299998099998</c:v>
                </c:pt>
                <c:pt idx="2103">
                  <c:v>-271.83899996999997</c:v>
                </c:pt>
                <c:pt idx="2104">
                  <c:v>-271.907999797</c:v>
                </c:pt>
                <c:pt idx="2105">
                  <c:v>-272.03799997200002</c:v>
                </c:pt>
                <c:pt idx="2106">
                  <c:v>-272.23699997400001</c:v>
                </c:pt>
                <c:pt idx="2107">
                  <c:v>-272.34099980000002</c:v>
                </c:pt>
                <c:pt idx="2108">
                  <c:v>-272.32799978200001</c:v>
                </c:pt>
                <c:pt idx="2109">
                  <c:v>-272.34099980000002</c:v>
                </c:pt>
                <c:pt idx="2110">
                  <c:v>-272.35399981699999</c:v>
                </c:pt>
                <c:pt idx="2111">
                  <c:v>-272.44399976900002</c:v>
                </c:pt>
                <c:pt idx="2112">
                  <c:v>-272.52999998199999</c:v>
                </c:pt>
                <c:pt idx="2113">
                  <c:v>-272.57599997099999</c:v>
                </c:pt>
                <c:pt idx="2114">
                  <c:v>-272.61800022099999</c:v>
                </c:pt>
                <c:pt idx="2115">
                  <c:v>-272.61099997000002</c:v>
                </c:pt>
                <c:pt idx="2116">
                  <c:v>-272.65500024699998</c:v>
                </c:pt>
                <c:pt idx="2117">
                  <c:v>-272.69499984100003</c:v>
                </c:pt>
                <c:pt idx="2118">
                  <c:v>-272.73500006400002</c:v>
                </c:pt>
                <c:pt idx="2119">
                  <c:v>-272.83000024</c:v>
                </c:pt>
                <c:pt idx="2120">
                  <c:v>-272.99699981200001</c:v>
                </c:pt>
                <c:pt idx="2121">
                  <c:v>-273.181000084</c:v>
                </c:pt>
                <c:pt idx="2122">
                  <c:v>-273.21299988499999</c:v>
                </c:pt>
                <c:pt idx="2123">
                  <c:v>-273.20399992199998</c:v>
                </c:pt>
                <c:pt idx="2124">
                  <c:v>-273.21500022700002</c:v>
                </c:pt>
                <c:pt idx="2125">
                  <c:v>-273.23299983999999</c:v>
                </c:pt>
                <c:pt idx="2126">
                  <c:v>-273.35600007800002</c:v>
                </c:pt>
                <c:pt idx="2127">
                  <c:v>-273.401000211</c:v>
                </c:pt>
                <c:pt idx="2128">
                  <c:v>-273.42899995900001</c:v>
                </c:pt>
                <c:pt idx="2129">
                  <c:v>-273.43300001199998</c:v>
                </c:pt>
                <c:pt idx="2130">
                  <c:v>-273.43500003899999</c:v>
                </c:pt>
                <c:pt idx="2131">
                  <c:v>-273.47800014500001</c:v>
                </c:pt>
                <c:pt idx="2132">
                  <c:v>-273.52300027899997</c:v>
                </c:pt>
                <c:pt idx="2133">
                  <c:v>-273.58099979999997</c:v>
                </c:pt>
                <c:pt idx="2134">
                  <c:v>-273.691999877</c:v>
                </c:pt>
                <c:pt idx="2135">
                  <c:v>-273.88000020300001</c:v>
                </c:pt>
                <c:pt idx="2136">
                  <c:v>-274.006999866</c:v>
                </c:pt>
                <c:pt idx="2137">
                  <c:v>-274.00299981199998</c:v>
                </c:pt>
                <c:pt idx="2138">
                  <c:v>-274.01299994700003</c:v>
                </c:pt>
                <c:pt idx="2139">
                  <c:v>-274.02100005400001</c:v>
                </c:pt>
                <c:pt idx="2140">
                  <c:v>-274.08999988099998</c:v>
                </c:pt>
                <c:pt idx="2141">
                  <c:v>-274.19600004799997</c:v>
                </c:pt>
                <c:pt idx="2142">
                  <c:v>-274.24400006399998</c:v>
                </c:pt>
                <c:pt idx="2143">
                  <c:v>-274.27799989200003</c:v>
                </c:pt>
                <c:pt idx="2144">
                  <c:v>-274.26199999200003</c:v>
                </c:pt>
                <c:pt idx="2145">
                  <c:v>-274.30100004399998</c:v>
                </c:pt>
                <c:pt idx="2146">
                  <c:v>-274.34299998</c:v>
                </c:pt>
                <c:pt idx="2147">
                  <c:v>-274.38600008600002</c:v>
                </c:pt>
                <c:pt idx="2148">
                  <c:v>-274.47699989400002</c:v>
                </c:pt>
                <c:pt idx="2149">
                  <c:v>-274.64099989699997</c:v>
                </c:pt>
                <c:pt idx="2150">
                  <c:v>-274.83700001599999</c:v>
                </c:pt>
                <c:pt idx="2151">
                  <c:v>-274.885999889</c:v>
                </c:pt>
                <c:pt idx="2152">
                  <c:v>-274.871000159</c:v>
                </c:pt>
                <c:pt idx="2153">
                  <c:v>-274.88199983499999</c:v>
                </c:pt>
                <c:pt idx="2154">
                  <c:v>-274.90099993299998</c:v>
                </c:pt>
                <c:pt idx="2155">
                  <c:v>-275.02199983000003</c:v>
                </c:pt>
                <c:pt idx="2156">
                  <c:v>-275.07200018700001</c:v>
                </c:pt>
                <c:pt idx="2157">
                  <c:v>-275.10399998899999</c:v>
                </c:pt>
                <c:pt idx="2158">
                  <c:v>-275.12600028399999</c:v>
                </c:pt>
                <c:pt idx="2159">
                  <c:v>-275.12499979900002</c:v>
                </c:pt>
                <c:pt idx="2160">
                  <c:v>-275.16800022000001</c:v>
                </c:pt>
                <c:pt idx="2161">
                  <c:v>-275.20899998499999</c:v>
                </c:pt>
                <c:pt idx="2162">
                  <c:v>-275.25299994699998</c:v>
                </c:pt>
                <c:pt idx="2163">
                  <c:v>-275.35799994400003</c:v>
                </c:pt>
                <c:pt idx="2164">
                  <c:v>-275.53900001800002</c:v>
                </c:pt>
                <c:pt idx="2165">
                  <c:v>-275.68599995</c:v>
                </c:pt>
                <c:pt idx="2166">
                  <c:v>-275.69299988699998</c:v>
                </c:pt>
                <c:pt idx="2167">
                  <c:v>-275.698000111</c:v>
                </c:pt>
                <c:pt idx="2168">
                  <c:v>-275.70300002099998</c:v>
                </c:pt>
                <c:pt idx="2169">
                  <c:v>-275.74999986699999</c:v>
                </c:pt>
                <c:pt idx="2170">
                  <c:v>-275.86499999699998</c:v>
                </c:pt>
                <c:pt idx="2171">
                  <c:v>-275.91300001399998</c:v>
                </c:pt>
                <c:pt idx="2172">
                  <c:v>-275.94299978800001</c:v>
                </c:pt>
                <c:pt idx="2173">
                  <c:v>-275.926000031</c:v>
                </c:pt>
                <c:pt idx="2174">
                  <c:v>-275.95400009299999</c:v>
                </c:pt>
                <c:pt idx="2175">
                  <c:v>-275.99700019900001</c:v>
                </c:pt>
                <c:pt idx="2176">
                  <c:v>-276.04700024200002</c:v>
                </c:pt>
                <c:pt idx="2177">
                  <c:v>-276.13099979899999</c:v>
                </c:pt>
                <c:pt idx="2178">
                  <c:v>-276.28300027</c:v>
                </c:pt>
                <c:pt idx="2179">
                  <c:v>-276.48500015500002</c:v>
                </c:pt>
                <c:pt idx="2180">
                  <c:v>-276.55299981100001</c:v>
                </c:pt>
                <c:pt idx="2181">
                  <c:v>-276.53899993700003</c:v>
                </c:pt>
                <c:pt idx="2182">
                  <c:v>-276.55699986500002</c:v>
                </c:pt>
                <c:pt idx="2183">
                  <c:v>-276.57599996300002</c:v>
                </c:pt>
                <c:pt idx="2184">
                  <c:v>-276.69199995000002</c:v>
                </c:pt>
                <c:pt idx="2185">
                  <c:v>-276.75500001099999</c:v>
                </c:pt>
                <c:pt idx="2186">
                  <c:v>-276.79300020699998</c:v>
                </c:pt>
                <c:pt idx="2187">
                  <c:v>-276.82799989099999</c:v>
                </c:pt>
                <c:pt idx="2188">
                  <c:v>-276.82500000800002</c:v>
                </c:pt>
                <c:pt idx="2189">
                  <c:v>-276.86999982700002</c:v>
                </c:pt>
                <c:pt idx="2190">
                  <c:v>-276.91299993299998</c:v>
                </c:pt>
                <c:pt idx="2191">
                  <c:v>-276.95699989600001</c:v>
                </c:pt>
                <c:pt idx="2192">
                  <c:v>-277.05900000899999</c:v>
                </c:pt>
                <c:pt idx="2193">
                  <c:v>-277.235000173</c:v>
                </c:pt>
                <c:pt idx="2194">
                  <c:v>-277.40099988899999</c:v>
                </c:pt>
                <c:pt idx="2195">
                  <c:v>-277.41799995999997</c:v>
                </c:pt>
                <c:pt idx="2196">
                  <c:v>-277.41700010400001</c:v>
                </c:pt>
                <c:pt idx="2197">
                  <c:v>-277.42100015699998</c:v>
                </c:pt>
                <c:pt idx="2198">
                  <c:v>-277.452000102</c:v>
                </c:pt>
                <c:pt idx="2199">
                  <c:v>-277.57799990900003</c:v>
                </c:pt>
                <c:pt idx="2200">
                  <c:v>-277.62900012300003</c:v>
                </c:pt>
                <c:pt idx="2201">
                  <c:v>-277.65900021200002</c:v>
                </c:pt>
                <c:pt idx="2202">
                  <c:v>-277.64900007799997</c:v>
                </c:pt>
                <c:pt idx="2203">
                  <c:v>-277.66800017600002</c:v>
                </c:pt>
                <c:pt idx="2204">
                  <c:v>-277.71299999399997</c:v>
                </c:pt>
                <c:pt idx="2205">
                  <c:v>-277.76300003799997</c:v>
                </c:pt>
                <c:pt idx="2206">
                  <c:v>-277.83599991800003</c:v>
                </c:pt>
                <c:pt idx="2207">
                  <c:v>-277.97400020100002</c:v>
                </c:pt>
                <c:pt idx="2208">
                  <c:v>-278.17799979799997</c:v>
                </c:pt>
                <c:pt idx="2209">
                  <c:v>-278.27500000100002</c:v>
                </c:pt>
                <c:pt idx="2210">
                  <c:v>-278.26600003800002</c:v>
                </c:pt>
                <c:pt idx="2211">
                  <c:v>-278.28700016300002</c:v>
                </c:pt>
                <c:pt idx="2212">
                  <c:v>-278.30799997299999</c:v>
                </c:pt>
                <c:pt idx="2213">
                  <c:v>-278.41099994299998</c:v>
                </c:pt>
                <c:pt idx="2214">
                  <c:v>-278.49199993100001</c:v>
                </c:pt>
                <c:pt idx="2215">
                  <c:v>-278.53500003699997</c:v>
                </c:pt>
                <c:pt idx="2216">
                  <c:v>-278.57799982900002</c:v>
                </c:pt>
                <c:pt idx="2217">
                  <c:v>-278.576999973</c:v>
                </c:pt>
                <c:pt idx="2218">
                  <c:v>-278.62900004300002</c:v>
                </c:pt>
                <c:pt idx="2219">
                  <c:v>-278.67500003200001</c:v>
                </c:pt>
                <c:pt idx="2220">
                  <c:v>-278.72199987800002</c:v>
                </c:pt>
                <c:pt idx="2221">
                  <c:v>-278.82399999099999</c:v>
                </c:pt>
                <c:pt idx="2222">
                  <c:v>-278.99899998400002</c:v>
                </c:pt>
                <c:pt idx="2223">
                  <c:v>-279.18099991499997</c:v>
                </c:pt>
                <c:pt idx="2224">
                  <c:v>-279.20699995000001</c:v>
                </c:pt>
                <c:pt idx="2225">
                  <c:v>-279.20099986899999</c:v>
                </c:pt>
                <c:pt idx="2226">
                  <c:v>-279.213999887</c:v>
                </c:pt>
                <c:pt idx="2227">
                  <c:v>-279.240999778</c:v>
                </c:pt>
                <c:pt idx="2228">
                  <c:v>-279.37200012400001</c:v>
                </c:pt>
                <c:pt idx="2229">
                  <c:v>-279.42599990600002</c:v>
                </c:pt>
                <c:pt idx="2230">
                  <c:v>-279.46000004899997</c:v>
                </c:pt>
                <c:pt idx="2231">
                  <c:v>-279.46400010299999</c:v>
                </c:pt>
                <c:pt idx="2232">
                  <c:v>-279.471999896</c:v>
                </c:pt>
                <c:pt idx="2233">
                  <c:v>-279.51600017300001</c:v>
                </c:pt>
                <c:pt idx="2234">
                  <c:v>-279.56600021600002</c:v>
                </c:pt>
                <c:pt idx="2235">
                  <c:v>-279.63299970100002</c:v>
                </c:pt>
                <c:pt idx="2236">
                  <c:v>-279.761000164</c:v>
                </c:pt>
                <c:pt idx="2237">
                  <c:v>-279.96000016599999</c:v>
                </c:pt>
                <c:pt idx="2238">
                  <c:v>-280.08499980200003</c:v>
                </c:pt>
                <c:pt idx="2239">
                  <c:v>-280.085000116</c:v>
                </c:pt>
                <c:pt idx="2240">
                  <c:v>-280.10599992700003</c:v>
                </c:pt>
                <c:pt idx="2241">
                  <c:v>-280.120999971</c:v>
                </c:pt>
                <c:pt idx="2242">
                  <c:v>-280.20300013000002</c:v>
                </c:pt>
                <c:pt idx="2243">
                  <c:v>-280.30299990200001</c:v>
                </c:pt>
                <c:pt idx="2244">
                  <c:v>-280.35599982799999</c:v>
                </c:pt>
                <c:pt idx="2245">
                  <c:v>-280.40099996100002</c:v>
                </c:pt>
                <c:pt idx="2246">
                  <c:v>-280.39599973700001</c:v>
                </c:pt>
                <c:pt idx="2247">
                  <c:v>-280.44899997800002</c:v>
                </c:pt>
                <c:pt idx="2248">
                  <c:v>-280.49900002099997</c:v>
                </c:pt>
                <c:pt idx="2249">
                  <c:v>-280.54999992</c:v>
                </c:pt>
                <c:pt idx="2250">
                  <c:v>-280.647000123</c:v>
                </c:pt>
                <c:pt idx="2251">
                  <c:v>-280.818000063</c:v>
                </c:pt>
                <c:pt idx="2252">
                  <c:v>-281.01300001099997</c:v>
                </c:pt>
                <c:pt idx="2253">
                  <c:v>-281.05699997400001</c:v>
                </c:pt>
                <c:pt idx="2254">
                  <c:v>-281.05199974999999</c:v>
                </c:pt>
                <c:pt idx="2255">
                  <c:v>-281.07099984799999</c:v>
                </c:pt>
                <c:pt idx="2256">
                  <c:v>-281.09800005300002</c:v>
                </c:pt>
                <c:pt idx="2257">
                  <c:v>-281.23099979699998</c:v>
                </c:pt>
                <c:pt idx="2258">
                  <c:v>-281.28700023499999</c:v>
                </c:pt>
                <c:pt idx="2259">
                  <c:v>-281.32199992</c:v>
                </c:pt>
                <c:pt idx="2260">
                  <c:v>-281.33899999099998</c:v>
                </c:pt>
                <c:pt idx="2261">
                  <c:v>-281.343000045</c:v>
                </c:pt>
                <c:pt idx="2262">
                  <c:v>-281.38999989000001</c:v>
                </c:pt>
                <c:pt idx="2263">
                  <c:v>-281.44199995999998</c:v>
                </c:pt>
                <c:pt idx="2264">
                  <c:v>-281.50099996699998</c:v>
                </c:pt>
                <c:pt idx="2265">
                  <c:v>-281.61799981000001</c:v>
                </c:pt>
                <c:pt idx="2266">
                  <c:v>-281.81099973200003</c:v>
                </c:pt>
                <c:pt idx="2267">
                  <c:v>-281.95799997799998</c:v>
                </c:pt>
                <c:pt idx="2268">
                  <c:v>-281.96400005800001</c:v>
                </c:pt>
                <c:pt idx="2269">
                  <c:v>-281.97600022</c:v>
                </c:pt>
                <c:pt idx="2270">
                  <c:v>-281.985999725</c:v>
                </c:pt>
                <c:pt idx="2271">
                  <c:v>-282.0490001</c:v>
                </c:pt>
                <c:pt idx="2272">
                  <c:v>-282.16900014100003</c:v>
                </c:pt>
                <c:pt idx="2273">
                  <c:v>-282.22400009400002</c:v>
                </c:pt>
                <c:pt idx="2274">
                  <c:v>-282.26600002999999</c:v>
                </c:pt>
                <c:pt idx="2275">
                  <c:v>-282.259000093</c:v>
                </c:pt>
                <c:pt idx="2276">
                  <c:v>-282.30199988499999</c:v>
                </c:pt>
                <c:pt idx="2277">
                  <c:v>-282.34900004500003</c:v>
                </c:pt>
                <c:pt idx="2278">
                  <c:v>-282.399999944</c:v>
                </c:pt>
                <c:pt idx="2279">
                  <c:v>-282.49100006700002</c:v>
                </c:pt>
                <c:pt idx="2280">
                  <c:v>-282.65500007000003</c:v>
                </c:pt>
                <c:pt idx="2281">
                  <c:v>-282.86199986499997</c:v>
                </c:pt>
                <c:pt idx="2282">
                  <c:v>-282.928000123</c:v>
                </c:pt>
                <c:pt idx="2283">
                  <c:v>-282.92300021300002</c:v>
                </c:pt>
                <c:pt idx="2284">
                  <c:v>-282.94699990700002</c:v>
                </c:pt>
                <c:pt idx="2285">
                  <c:v>-282.97499996800002</c:v>
                </c:pt>
                <c:pt idx="2286">
                  <c:v>-283.09900006300001</c:v>
                </c:pt>
                <c:pt idx="2287">
                  <c:v>-283.15799975499999</c:v>
                </c:pt>
                <c:pt idx="2288">
                  <c:v>-283.19599995200002</c:v>
                </c:pt>
                <c:pt idx="2289">
                  <c:v>-283.23000009399999</c:v>
                </c:pt>
                <c:pt idx="2290">
                  <c:v>-283.23599985999999</c:v>
                </c:pt>
                <c:pt idx="2291">
                  <c:v>-283.28799993000001</c:v>
                </c:pt>
                <c:pt idx="2292">
                  <c:v>-283.33899982999998</c:v>
                </c:pt>
                <c:pt idx="2293">
                  <c:v>-283.3909999</c:v>
                </c:pt>
                <c:pt idx="2294">
                  <c:v>-283.49999995000002</c:v>
                </c:pt>
                <c:pt idx="2295">
                  <c:v>-283.68400022200001</c:v>
                </c:pt>
                <c:pt idx="2296">
                  <c:v>-283.84500002700003</c:v>
                </c:pt>
                <c:pt idx="2297">
                  <c:v>-283.85999975700003</c:v>
                </c:pt>
                <c:pt idx="2298">
                  <c:v>-283.86599983799999</c:v>
                </c:pt>
                <c:pt idx="2299">
                  <c:v>-283.84099997300001</c:v>
                </c:pt>
                <c:pt idx="2300">
                  <c:v>-283.82799995599999</c:v>
                </c:pt>
                <c:pt idx="2301">
                  <c:v>-283.90100015100001</c:v>
                </c:pt>
                <c:pt idx="2302">
                  <c:v>-283.90099983699997</c:v>
                </c:pt>
                <c:pt idx="2303">
                  <c:v>-283.88099988200003</c:v>
                </c:pt>
                <c:pt idx="2304">
                  <c:v>-283.810999885</c:v>
                </c:pt>
                <c:pt idx="2305">
                  <c:v>-283.77999993999998</c:v>
                </c:pt>
                <c:pt idx="2306">
                  <c:v>-283.76899994899998</c:v>
                </c:pt>
                <c:pt idx="2307">
                  <c:v>-283.764000039</c:v>
                </c:pt>
                <c:pt idx="2308">
                  <c:v>-283.79299995700001</c:v>
                </c:pt>
                <c:pt idx="2309">
                  <c:v>-283.88699996299999</c:v>
                </c:pt>
                <c:pt idx="2310">
                  <c:v>-284.04100014599999</c:v>
                </c:pt>
                <c:pt idx="2311">
                  <c:v>-284.07300026199999</c:v>
                </c:pt>
                <c:pt idx="2312">
                  <c:v>-284.01100005699999</c:v>
                </c:pt>
                <c:pt idx="2313">
                  <c:v>-283.97499988800001</c:v>
                </c:pt>
                <c:pt idx="2314">
                  <c:v>-283.940999745</c:v>
                </c:pt>
                <c:pt idx="2315">
                  <c:v>-283.99600001300001</c:v>
                </c:pt>
                <c:pt idx="2316">
                  <c:v>-284.013000084</c:v>
                </c:pt>
                <c:pt idx="2317">
                  <c:v>-284.00199977900002</c:v>
                </c:pt>
                <c:pt idx="2318">
                  <c:v>-283.98999993199999</c:v>
                </c:pt>
                <c:pt idx="2319">
                  <c:v>-283.93799986200003</c:v>
                </c:pt>
                <c:pt idx="2320">
                  <c:v>-283.93600014999998</c:v>
                </c:pt>
                <c:pt idx="2321">
                  <c:v>-283.92999975499998</c:v>
                </c:pt>
                <c:pt idx="2322">
                  <c:v>-283.91799990800001</c:v>
                </c:pt>
                <c:pt idx="2323">
                  <c:v>-283.96399989700001</c:v>
                </c:pt>
                <c:pt idx="2324">
                  <c:v>-284.08399993799998</c:v>
                </c:pt>
                <c:pt idx="2325">
                  <c:v>-284.20299980800002</c:v>
                </c:pt>
                <c:pt idx="2326">
                  <c:v>-284.17100000699998</c:v>
                </c:pt>
                <c:pt idx="2327">
                  <c:v>-284.11699991</c:v>
                </c:pt>
                <c:pt idx="2328">
                  <c:v>-284.07299994700003</c:v>
                </c:pt>
                <c:pt idx="2329">
                  <c:v>-284.05000010999998</c:v>
                </c:pt>
                <c:pt idx="2330">
                  <c:v>-284.12800021499999</c:v>
                </c:pt>
                <c:pt idx="2331">
                  <c:v>-284.12400016100003</c:v>
                </c:pt>
                <c:pt idx="2332">
                  <c:v>-284.100000153</c:v>
                </c:pt>
                <c:pt idx="2333">
                  <c:v>-284.039999975</c:v>
                </c:pt>
                <c:pt idx="2334">
                  <c:v>-283.997999725</c:v>
                </c:pt>
                <c:pt idx="2335">
                  <c:v>-283.98799990499998</c:v>
                </c:pt>
                <c:pt idx="2336">
                  <c:v>-283.986000193</c:v>
                </c:pt>
                <c:pt idx="2337">
                  <c:v>-284.00700000299997</c:v>
                </c:pt>
                <c:pt idx="2338">
                  <c:v>-284.08700013499998</c:v>
                </c:pt>
                <c:pt idx="2339">
                  <c:v>-284.23700026500001</c:v>
                </c:pt>
                <c:pt idx="2340">
                  <c:v>-284.29199990400002</c:v>
                </c:pt>
                <c:pt idx="2341">
                  <c:v>-284.23000001299999</c:v>
                </c:pt>
                <c:pt idx="2342">
                  <c:v>-284.192999988</c:v>
                </c:pt>
                <c:pt idx="2343">
                  <c:v>-284.15799998900002</c:v>
                </c:pt>
                <c:pt idx="2344">
                  <c:v>-284.19799989799998</c:v>
                </c:pt>
                <c:pt idx="2345">
                  <c:v>-284.23600009400002</c:v>
                </c:pt>
                <c:pt idx="2346">
                  <c:v>-284.23200004</c:v>
                </c:pt>
                <c:pt idx="2347">
                  <c:v>-284.22500010300001</c:v>
                </c:pt>
                <c:pt idx="2348">
                  <c:v>-284.16999983599999</c:v>
                </c:pt>
                <c:pt idx="2349">
                  <c:v>-284.16499992600001</c:v>
                </c:pt>
                <c:pt idx="2350">
                  <c:v>-284.15599996200001</c:v>
                </c:pt>
                <c:pt idx="2351">
                  <c:v>-284.14699999800001</c:v>
                </c:pt>
                <c:pt idx="2352">
                  <c:v>-284.192999988</c:v>
                </c:pt>
                <c:pt idx="2353">
                  <c:v>-284.312999714</c:v>
                </c:pt>
                <c:pt idx="2354">
                  <c:v>-284.44600008700002</c:v>
                </c:pt>
                <c:pt idx="2355">
                  <c:v>-284.42900001499999</c:v>
                </c:pt>
                <c:pt idx="2356">
                  <c:v>-284.37200003499999</c:v>
                </c:pt>
                <c:pt idx="2357">
                  <c:v>-284.33400015299998</c:v>
                </c:pt>
                <c:pt idx="2358">
                  <c:v>-284.30299989399998</c:v>
                </c:pt>
                <c:pt idx="2359">
                  <c:v>-284.37800011600001</c:v>
                </c:pt>
                <c:pt idx="2360">
                  <c:v>-284.37399974800002</c:v>
                </c:pt>
                <c:pt idx="2361">
                  <c:v>-284.35400010799998</c:v>
                </c:pt>
                <c:pt idx="2362">
                  <c:v>-284.310000145</c:v>
                </c:pt>
                <c:pt idx="2363">
                  <c:v>-284.262000129</c:v>
                </c:pt>
                <c:pt idx="2364">
                  <c:v>-284.25499987799998</c:v>
                </c:pt>
                <c:pt idx="2365">
                  <c:v>-284.25299985100003</c:v>
                </c:pt>
                <c:pt idx="2366">
                  <c:v>-284.26199981500002</c:v>
                </c:pt>
                <c:pt idx="2367">
                  <c:v>-284.324999875</c:v>
                </c:pt>
                <c:pt idx="2368">
                  <c:v>-284.46400001400002</c:v>
                </c:pt>
                <c:pt idx="2369">
                  <c:v>-284.54299997499999</c:v>
                </c:pt>
                <c:pt idx="2370">
                  <c:v>-284.48999973500003</c:v>
                </c:pt>
                <c:pt idx="2371">
                  <c:v>-284.45000013999999</c:v>
                </c:pt>
                <c:pt idx="2372">
                  <c:v>-284.40999991699999</c:v>
                </c:pt>
                <c:pt idx="2373">
                  <c:v>-284.43100004199999</c:v>
                </c:pt>
                <c:pt idx="2374">
                  <c:v>-284.48800002199999</c:v>
                </c:pt>
                <c:pt idx="2375">
                  <c:v>-284.48900019299998</c:v>
                </c:pt>
                <c:pt idx="2376">
                  <c:v>-284.47400014800002</c:v>
                </c:pt>
                <c:pt idx="2377">
                  <c:v>-284.40999991699999</c:v>
                </c:pt>
                <c:pt idx="2378">
                  <c:v>-284.39900024100001</c:v>
                </c:pt>
                <c:pt idx="2379">
                  <c:v>-284.39199998999999</c:v>
                </c:pt>
                <c:pt idx="2380">
                  <c:v>-284.38700008000001</c:v>
                </c:pt>
                <c:pt idx="2381">
                  <c:v>-284.43100004199999</c:v>
                </c:pt>
                <c:pt idx="2382">
                  <c:v>-284.54500000199999</c:v>
                </c:pt>
                <c:pt idx="2383">
                  <c:v>-284.69400027500001</c:v>
                </c:pt>
                <c:pt idx="2384">
                  <c:v>-284.69300010500001</c:v>
                </c:pt>
                <c:pt idx="2385">
                  <c:v>-284.63000004399998</c:v>
                </c:pt>
                <c:pt idx="2386">
                  <c:v>-284.591999848</c:v>
                </c:pt>
                <c:pt idx="2387">
                  <c:v>-284.561999759</c:v>
                </c:pt>
                <c:pt idx="2388">
                  <c:v>-284.63399978400003</c:v>
                </c:pt>
                <c:pt idx="2389">
                  <c:v>-284.63800015200002</c:v>
                </c:pt>
                <c:pt idx="2390">
                  <c:v>-284.62000022400002</c:v>
                </c:pt>
                <c:pt idx="2391">
                  <c:v>-284.59300001899999</c:v>
                </c:pt>
                <c:pt idx="2392">
                  <c:v>-284.54400014599997</c:v>
                </c:pt>
                <c:pt idx="2393">
                  <c:v>-284.53800006500001</c:v>
                </c:pt>
                <c:pt idx="2394">
                  <c:v>-284.53100012800002</c:v>
                </c:pt>
                <c:pt idx="2395">
                  <c:v>-284.52700007499999</c:v>
                </c:pt>
                <c:pt idx="2396">
                  <c:v>-284.58200002799998</c:v>
                </c:pt>
                <c:pt idx="2397">
                  <c:v>-284.714999772</c:v>
                </c:pt>
                <c:pt idx="2398">
                  <c:v>-284.81199997499999</c:v>
                </c:pt>
                <c:pt idx="2399">
                  <c:v>-284.77000003900002</c:v>
                </c:pt>
                <c:pt idx="2400">
                  <c:v>-284.72799978900002</c:v>
                </c:pt>
                <c:pt idx="2401">
                  <c:v>-284.68399982699998</c:v>
                </c:pt>
                <c:pt idx="2402">
                  <c:v>-284.68199980000003</c:v>
                </c:pt>
                <c:pt idx="2403">
                  <c:v>-284.74899991400002</c:v>
                </c:pt>
                <c:pt idx="2404">
                  <c:v>-284.748000058</c:v>
                </c:pt>
                <c:pt idx="2405">
                  <c:v>-284.72899996000001</c:v>
                </c:pt>
                <c:pt idx="2406">
                  <c:v>-284.66399987199998</c:v>
                </c:pt>
                <c:pt idx="2407">
                  <c:v>-284.64199989100001</c:v>
                </c:pt>
                <c:pt idx="2408">
                  <c:v>-284.63699998099997</c:v>
                </c:pt>
                <c:pt idx="2409">
                  <c:v>-284.63699998099997</c:v>
                </c:pt>
                <c:pt idx="2410">
                  <c:v>-284.67199998000001</c:v>
                </c:pt>
                <c:pt idx="2411">
                  <c:v>-284.77600011999999</c:v>
                </c:pt>
                <c:pt idx="2412">
                  <c:v>-284.929000132</c:v>
                </c:pt>
                <c:pt idx="2413">
                  <c:v>-284.94800022999999</c:v>
                </c:pt>
                <c:pt idx="2414">
                  <c:v>-284.88499985499999</c:v>
                </c:pt>
                <c:pt idx="2415">
                  <c:v>-284.85300005400001</c:v>
                </c:pt>
                <c:pt idx="2416">
                  <c:v>-284.826000163</c:v>
                </c:pt>
                <c:pt idx="2417">
                  <c:v>-284.89000007999999</c:v>
                </c:pt>
                <c:pt idx="2418">
                  <c:v>-284.90500012400003</c:v>
                </c:pt>
                <c:pt idx="2419">
                  <c:v>-284.89399981899999</c:v>
                </c:pt>
                <c:pt idx="2420">
                  <c:v>-284.881000116</c:v>
                </c:pt>
                <c:pt idx="2421">
                  <c:v>-284.82800019000001</c:v>
                </c:pt>
                <c:pt idx="2422">
                  <c:v>-284.824000136</c:v>
                </c:pt>
                <c:pt idx="2423">
                  <c:v>-284.81800005500003</c:v>
                </c:pt>
                <c:pt idx="2424">
                  <c:v>-284.81199997499999</c:v>
                </c:pt>
                <c:pt idx="2425">
                  <c:v>-284.86499990099998</c:v>
                </c:pt>
                <c:pt idx="2426">
                  <c:v>-284.99200019300002</c:v>
                </c:pt>
                <c:pt idx="2427">
                  <c:v>-285.109000036</c:v>
                </c:pt>
                <c:pt idx="2428">
                  <c:v>-285.07699991999999</c:v>
                </c:pt>
                <c:pt idx="2429">
                  <c:v>-285.02699987699998</c:v>
                </c:pt>
                <c:pt idx="2430">
                  <c:v>-284.98200005899997</c:v>
                </c:pt>
                <c:pt idx="2431">
                  <c:v>-284.96400013099998</c:v>
                </c:pt>
                <c:pt idx="2432">
                  <c:v>-285.04100006499999</c:v>
                </c:pt>
                <c:pt idx="2433">
                  <c:v>-285.04200023599998</c:v>
                </c:pt>
                <c:pt idx="2434">
                  <c:v>-285.02299982400001</c:v>
                </c:pt>
                <c:pt idx="2435">
                  <c:v>-284.963999817</c:v>
                </c:pt>
                <c:pt idx="2436">
                  <c:v>-284.93299987199998</c:v>
                </c:pt>
                <c:pt idx="2437">
                  <c:v>-284.929000132</c:v>
                </c:pt>
                <c:pt idx="2438">
                  <c:v>-284.929000132</c:v>
                </c:pt>
                <c:pt idx="2439">
                  <c:v>-284.95399999699998</c:v>
                </c:pt>
                <c:pt idx="2440">
                  <c:v>-285.043000092</c:v>
                </c:pt>
                <c:pt idx="2441">
                  <c:v>-285.19699996100002</c:v>
                </c:pt>
                <c:pt idx="2442">
                  <c:v>-285.24499997700002</c:v>
                </c:pt>
                <c:pt idx="2443">
                  <c:v>-285.18699982700002</c:v>
                </c:pt>
                <c:pt idx="2444">
                  <c:v>-285.15799990900001</c:v>
                </c:pt>
                <c:pt idx="2445">
                  <c:v>-285.130000161</c:v>
                </c:pt>
                <c:pt idx="2446">
                  <c:v>-285.18400025800003</c:v>
                </c:pt>
                <c:pt idx="2447">
                  <c:v>-285.21499988900001</c:v>
                </c:pt>
                <c:pt idx="2448">
                  <c:v>-285.20999997899997</c:v>
                </c:pt>
                <c:pt idx="2449">
                  <c:v>-285.20300004199999</c:v>
                </c:pt>
                <c:pt idx="2450">
                  <c:v>-285.15200014200002</c:v>
                </c:pt>
                <c:pt idx="2451">
                  <c:v>-285.15500002499999</c:v>
                </c:pt>
                <c:pt idx="2452">
                  <c:v>-285.15199982799999</c:v>
                </c:pt>
                <c:pt idx="2453">
                  <c:v>-285.14999980099998</c:v>
                </c:pt>
                <c:pt idx="2454">
                  <c:v>-285.201999871</c:v>
                </c:pt>
                <c:pt idx="2455">
                  <c:v>-285.327999992</c:v>
                </c:pt>
                <c:pt idx="2456">
                  <c:v>-285.46099973600002</c:v>
                </c:pt>
                <c:pt idx="2457">
                  <c:v>-285.43799989899998</c:v>
                </c:pt>
                <c:pt idx="2458">
                  <c:v>-285.38299994499999</c:v>
                </c:pt>
                <c:pt idx="2459">
                  <c:v>-285.34600023399997</c:v>
                </c:pt>
                <c:pt idx="2460">
                  <c:v>-285.32199991200002</c:v>
                </c:pt>
                <c:pt idx="2461">
                  <c:v>-285.406000097</c:v>
                </c:pt>
                <c:pt idx="2462">
                  <c:v>-285.41100000699998</c:v>
                </c:pt>
                <c:pt idx="2463">
                  <c:v>-285.39599996300001</c:v>
                </c:pt>
                <c:pt idx="2464">
                  <c:v>-285.34999997400001</c:v>
                </c:pt>
                <c:pt idx="2465">
                  <c:v>-285.30999974999997</c:v>
                </c:pt>
                <c:pt idx="2466">
                  <c:v>-285.30399998399997</c:v>
                </c:pt>
                <c:pt idx="2467">
                  <c:v>-285.30500015500002</c:v>
                </c:pt>
                <c:pt idx="2468">
                  <c:v>-285.322000226</c:v>
                </c:pt>
                <c:pt idx="2469">
                  <c:v>-285.40100018700002</c:v>
                </c:pt>
                <c:pt idx="2470">
                  <c:v>-285.55100000200002</c:v>
                </c:pt>
                <c:pt idx="2471">
                  <c:v>-285.62599991000002</c:v>
                </c:pt>
                <c:pt idx="2472">
                  <c:v>-285.57800020799999</c:v>
                </c:pt>
                <c:pt idx="2473">
                  <c:v>-285.54899997500002</c:v>
                </c:pt>
                <c:pt idx="2474">
                  <c:v>-285.51600000399998</c:v>
                </c:pt>
                <c:pt idx="2475">
                  <c:v>-285.54899997500002</c:v>
                </c:pt>
                <c:pt idx="2476">
                  <c:v>-285.600999731</c:v>
                </c:pt>
                <c:pt idx="2477">
                  <c:v>-285.60300007199999</c:v>
                </c:pt>
                <c:pt idx="2478">
                  <c:v>-285.59800016200001</c:v>
                </c:pt>
                <c:pt idx="2479">
                  <c:v>-285.54600009199999</c:v>
                </c:pt>
                <c:pt idx="2480">
                  <c:v>-285.54899997500002</c:v>
                </c:pt>
                <c:pt idx="2481">
                  <c:v>-285.550000146</c:v>
                </c:pt>
                <c:pt idx="2482">
                  <c:v>-285.55199985899998</c:v>
                </c:pt>
                <c:pt idx="2483">
                  <c:v>-285.60000018900001</c:v>
                </c:pt>
                <c:pt idx="2484">
                  <c:v>-285.721000086</c:v>
                </c:pt>
                <c:pt idx="2485">
                  <c:v>-285.86700016200001</c:v>
                </c:pt>
                <c:pt idx="2486">
                  <c:v>-285.86199993700001</c:v>
                </c:pt>
                <c:pt idx="2487">
                  <c:v>-285.808000155</c:v>
                </c:pt>
                <c:pt idx="2488">
                  <c:v>-285.778000066</c:v>
                </c:pt>
                <c:pt idx="2489">
                  <c:v>-285.75599977000002</c:v>
                </c:pt>
                <c:pt idx="2490">
                  <c:v>-285.83999995599999</c:v>
                </c:pt>
                <c:pt idx="2491">
                  <c:v>-285.84600003700001</c:v>
                </c:pt>
                <c:pt idx="2492">
                  <c:v>-285.833000019</c:v>
                </c:pt>
                <c:pt idx="2493">
                  <c:v>-285.80099990399998</c:v>
                </c:pt>
                <c:pt idx="2494">
                  <c:v>-285.75599977000002</c:v>
                </c:pt>
                <c:pt idx="2495">
                  <c:v>-285.75400005799997</c:v>
                </c:pt>
                <c:pt idx="2496">
                  <c:v>-285.756999941</c:v>
                </c:pt>
                <c:pt idx="2497">
                  <c:v>-285.765999905</c:v>
                </c:pt>
                <c:pt idx="2498">
                  <c:v>-285.833000019</c:v>
                </c:pt>
                <c:pt idx="2499">
                  <c:v>-285.97799992400002</c:v>
                </c:pt>
                <c:pt idx="2500">
                  <c:v>-286.07599998400002</c:v>
                </c:pt>
                <c:pt idx="2501">
                  <c:v>-286.03299987700001</c:v>
                </c:pt>
                <c:pt idx="2502">
                  <c:v>-285.99600016599999</c:v>
                </c:pt>
                <c:pt idx="2503">
                  <c:v>-285.95700011399998</c:v>
                </c:pt>
                <c:pt idx="2504">
                  <c:v>-285.97099998700003</c:v>
                </c:pt>
                <c:pt idx="2505">
                  <c:v>-286.03900027200001</c:v>
                </c:pt>
                <c:pt idx="2506">
                  <c:v>-286.04700006500002</c:v>
                </c:pt>
                <c:pt idx="2507">
                  <c:v>-286.04000012900002</c:v>
                </c:pt>
                <c:pt idx="2508">
                  <c:v>-285.98199997799998</c:v>
                </c:pt>
                <c:pt idx="2509">
                  <c:v>-285.97600021199997</c:v>
                </c:pt>
                <c:pt idx="2510">
                  <c:v>-285.97500004099999</c:v>
                </c:pt>
                <c:pt idx="2511">
                  <c:v>-285.97599989700001</c:v>
                </c:pt>
                <c:pt idx="2512">
                  <c:v>-286.01799983299998</c:v>
                </c:pt>
                <c:pt idx="2513">
                  <c:v>-286.13299996400002</c:v>
                </c:pt>
                <c:pt idx="2514">
                  <c:v>-286.29099988600001</c:v>
                </c:pt>
                <c:pt idx="2515">
                  <c:v>-286.30599992999998</c:v>
                </c:pt>
                <c:pt idx="2516">
                  <c:v>-286.251999834</c:v>
                </c:pt>
                <c:pt idx="2517">
                  <c:v>-286.22599979900002</c:v>
                </c:pt>
                <c:pt idx="2518">
                  <c:v>-286.20399981700001</c:v>
                </c:pt>
                <c:pt idx="2519">
                  <c:v>-286.27799986899998</c:v>
                </c:pt>
                <c:pt idx="2520">
                  <c:v>-286.28900017400002</c:v>
                </c:pt>
                <c:pt idx="2521">
                  <c:v>-286.27800018300002</c:v>
                </c:pt>
                <c:pt idx="2522">
                  <c:v>-286.26100011199998</c:v>
                </c:pt>
                <c:pt idx="2523">
                  <c:v>-286.215999979</c:v>
                </c:pt>
                <c:pt idx="2524">
                  <c:v>-286.21900017600001</c:v>
                </c:pt>
                <c:pt idx="2525">
                  <c:v>-286.22099988899998</c:v>
                </c:pt>
                <c:pt idx="2526">
                  <c:v>-286.22300023000003</c:v>
                </c:pt>
                <c:pt idx="2527">
                  <c:v>-286.283000093</c:v>
                </c:pt>
                <c:pt idx="2528">
                  <c:v>-286.41700000700001</c:v>
                </c:pt>
                <c:pt idx="2529">
                  <c:v>-286.52800008399998</c:v>
                </c:pt>
                <c:pt idx="2530">
                  <c:v>-286.49199991500001</c:v>
                </c:pt>
                <c:pt idx="2531">
                  <c:v>-286.44900012300002</c:v>
                </c:pt>
                <c:pt idx="2532">
                  <c:v>-286.41000007000002</c:v>
                </c:pt>
                <c:pt idx="2533">
                  <c:v>-286.40399998999999</c:v>
                </c:pt>
                <c:pt idx="2534">
                  <c:v>-286.48600014900001</c:v>
                </c:pt>
                <c:pt idx="2535">
                  <c:v>-286.49299977099997</c:v>
                </c:pt>
                <c:pt idx="2536">
                  <c:v>-286.48000006799998</c:v>
                </c:pt>
                <c:pt idx="2537">
                  <c:v>-286.41999988999999</c:v>
                </c:pt>
                <c:pt idx="2538">
                  <c:v>-286.39500002599999</c:v>
                </c:pt>
                <c:pt idx="2539">
                  <c:v>-286.39099997199997</c:v>
                </c:pt>
                <c:pt idx="2540">
                  <c:v>-286.39500002599999</c:v>
                </c:pt>
                <c:pt idx="2541">
                  <c:v>-286.43100019500002</c:v>
                </c:pt>
                <c:pt idx="2542">
                  <c:v>-286.53299999400002</c:v>
                </c:pt>
                <c:pt idx="2543">
                  <c:v>-286.694000114</c:v>
                </c:pt>
                <c:pt idx="2544">
                  <c:v>-286.73400002300002</c:v>
                </c:pt>
                <c:pt idx="2545">
                  <c:v>-286.67900006999997</c:v>
                </c:pt>
                <c:pt idx="2546">
                  <c:v>-286.65200017900003</c:v>
                </c:pt>
                <c:pt idx="2547">
                  <c:v>-286.62400011699998</c:v>
                </c:pt>
                <c:pt idx="2548">
                  <c:v>-286.68700017700002</c:v>
                </c:pt>
                <c:pt idx="2549">
                  <c:v>-286.71099987100001</c:v>
                </c:pt>
                <c:pt idx="2550">
                  <c:v>-286.70799998799998</c:v>
                </c:pt>
                <c:pt idx="2551">
                  <c:v>-286.70199990700002</c:v>
                </c:pt>
                <c:pt idx="2552">
                  <c:v>-286.65799994499997</c:v>
                </c:pt>
                <c:pt idx="2553">
                  <c:v>-286.66400002500001</c:v>
                </c:pt>
                <c:pt idx="2554">
                  <c:v>-286.66400002500001</c:v>
                </c:pt>
                <c:pt idx="2555">
                  <c:v>-286.65999997199998</c:v>
                </c:pt>
                <c:pt idx="2556">
                  <c:v>-286.712000042</c:v>
                </c:pt>
                <c:pt idx="2557">
                  <c:v>-286.84100004599998</c:v>
                </c:pt>
                <c:pt idx="2558">
                  <c:v>-286.966999853</c:v>
                </c:pt>
                <c:pt idx="2559">
                  <c:v>-286.94199998900001</c:v>
                </c:pt>
                <c:pt idx="2560">
                  <c:v>-286.89299980200002</c:v>
                </c:pt>
                <c:pt idx="2561">
                  <c:v>-286.85800011700002</c:v>
                </c:pt>
                <c:pt idx="2562">
                  <c:v>-286.84200021700002</c:v>
                </c:pt>
                <c:pt idx="2563">
                  <c:v>-286.92699994399999</c:v>
                </c:pt>
                <c:pt idx="2564">
                  <c:v>-286.930999998</c:v>
                </c:pt>
                <c:pt idx="2565">
                  <c:v>-286.91300007000001</c:v>
                </c:pt>
                <c:pt idx="2566">
                  <c:v>-286.86000014400003</c:v>
                </c:pt>
                <c:pt idx="2567">
                  <c:v>-286.82500014499999</c:v>
                </c:pt>
                <c:pt idx="2568">
                  <c:v>-286.82399997499999</c:v>
                </c:pt>
                <c:pt idx="2569">
                  <c:v>-286.827000172</c:v>
                </c:pt>
                <c:pt idx="2570">
                  <c:v>-286.85499992000001</c:v>
                </c:pt>
                <c:pt idx="2571">
                  <c:v>-286.94199998900001</c:v>
                </c:pt>
                <c:pt idx="2572">
                  <c:v>-287.09900005499998</c:v>
                </c:pt>
                <c:pt idx="2573">
                  <c:v>-287.16099994500001</c:v>
                </c:pt>
                <c:pt idx="2574">
                  <c:v>-287.10700016200002</c:v>
                </c:pt>
                <c:pt idx="2575">
                  <c:v>-287.07700007400001</c:v>
                </c:pt>
                <c:pt idx="2576">
                  <c:v>-287.04900001200002</c:v>
                </c:pt>
                <c:pt idx="2577">
                  <c:v>-287.096000172</c:v>
                </c:pt>
                <c:pt idx="2578">
                  <c:v>-287.14000013399999</c:v>
                </c:pt>
                <c:pt idx="2579">
                  <c:v>-287.14400018800001</c:v>
                </c:pt>
                <c:pt idx="2580">
                  <c:v>-287.14300001700002</c:v>
                </c:pt>
                <c:pt idx="2581">
                  <c:v>-287.09500000100002</c:v>
                </c:pt>
                <c:pt idx="2582">
                  <c:v>-287.09900005499998</c:v>
                </c:pt>
                <c:pt idx="2583">
                  <c:v>-287.096000172</c:v>
                </c:pt>
                <c:pt idx="2584">
                  <c:v>-287.09500000100002</c:v>
                </c:pt>
                <c:pt idx="2585">
                  <c:v>-287.14700007099998</c:v>
                </c:pt>
                <c:pt idx="2586">
                  <c:v>-287.27300019199998</c:v>
                </c:pt>
                <c:pt idx="2587">
                  <c:v>-287.41600007099998</c:v>
                </c:pt>
                <c:pt idx="2588">
                  <c:v>-287.405999936</c:v>
                </c:pt>
                <c:pt idx="2589">
                  <c:v>-287.35500003700002</c:v>
                </c:pt>
                <c:pt idx="2590">
                  <c:v>-287.32400009200001</c:v>
                </c:pt>
                <c:pt idx="2591">
                  <c:v>-287.30099994</c:v>
                </c:pt>
                <c:pt idx="2592">
                  <c:v>-287.38300009900001</c:v>
                </c:pt>
                <c:pt idx="2593">
                  <c:v>-287.38699983800001</c:v>
                </c:pt>
                <c:pt idx="2594">
                  <c:v>-287.37299996399997</c:v>
                </c:pt>
                <c:pt idx="2595">
                  <c:v>-287.33499976799999</c:v>
                </c:pt>
                <c:pt idx="2596">
                  <c:v>-287.29699988599998</c:v>
                </c:pt>
                <c:pt idx="2597">
                  <c:v>-287.29699988599998</c:v>
                </c:pt>
                <c:pt idx="2598">
                  <c:v>-287.30199979600002</c:v>
                </c:pt>
                <c:pt idx="2599">
                  <c:v>-287.31800001099998</c:v>
                </c:pt>
                <c:pt idx="2600">
                  <c:v>-287.38899986500002</c:v>
                </c:pt>
                <c:pt idx="2601">
                  <c:v>-287.53600011100002</c:v>
                </c:pt>
                <c:pt idx="2602">
                  <c:v>-287.62200000899998</c:v>
                </c:pt>
                <c:pt idx="2603">
                  <c:v>-287.57700019100002</c:v>
                </c:pt>
                <c:pt idx="2604">
                  <c:v>-287.54599993099998</c:v>
                </c:pt>
                <c:pt idx="2605">
                  <c:v>-287.51300027399998</c:v>
                </c:pt>
                <c:pt idx="2606">
                  <c:v>-287.541000021</c:v>
                </c:pt>
                <c:pt idx="2607">
                  <c:v>-287.60599979400001</c:v>
                </c:pt>
                <c:pt idx="2608">
                  <c:v>-287.61400021600002</c:v>
                </c:pt>
                <c:pt idx="2609">
                  <c:v>-287.606999965</c:v>
                </c:pt>
                <c:pt idx="2610">
                  <c:v>-287.549999985</c:v>
                </c:pt>
                <c:pt idx="2611">
                  <c:v>-287.54799995799999</c:v>
                </c:pt>
                <c:pt idx="2612">
                  <c:v>-287.54899981400001</c:v>
                </c:pt>
                <c:pt idx="2613">
                  <c:v>-287.55200001200001</c:v>
                </c:pt>
                <c:pt idx="2614">
                  <c:v>-287.60300022500002</c:v>
                </c:pt>
                <c:pt idx="2615">
                  <c:v>-287.72500029299999</c:v>
                </c:pt>
                <c:pt idx="2616">
                  <c:v>-287.88200004499998</c:v>
                </c:pt>
                <c:pt idx="2617">
                  <c:v>-287.88899998199997</c:v>
                </c:pt>
                <c:pt idx="2618">
                  <c:v>-287.83400002899998</c:v>
                </c:pt>
                <c:pt idx="2619">
                  <c:v>-287.80500011100003</c:v>
                </c:pt>
                <c:pt idx="2620">
                  <c:v>-287.78299981499998</c:v>
                </c:pt>
                <c:pt idx="2621">
                  <c:v>-287.86400011699999</c:v>
                </c:pt>
                <c:pt idx="2622">
                  <c:v>-287.87300008099999</c:v>
                </c:pt>
                <c:pt idx="2623">
                  <c:v>-287.864999974</c:v>
                </c:pt>
                <c:pt idx="2624">
                  <c:v>-287.84499970500002</c:v>
                </c:pt>
                <c:pt idx="2625">
                  <c:v>-287.80500011100003</c:v>
                </c:pt>
                <c:pt idx="2626">
                  <c:v>-287.807999994</c:v>
                </c:pt>
                <c:pt idx="2627">
                  <c:v>-287.80899985000002</c:v>
                </c:pt>
                <c:pt idx="2628">
                  <c:v>-287.81300021800001</c:v>
                </c:pt>
                <c:pt idx="2629">
                  <c:v>-287.877000135</c:v>
                </c:pt>
                <c:pt idx="2630">
                  <c:v>-288.01800030099997</c:v>
                </c:pt>
                <c:pt idx="2631">
                  <c:v>-288.12500000900002</c:v>
                </c:pt>
                <c:pt idx="2632">
                  <c:v>-288.08900015400002</c:v>
                </c:pt>
                <c:pt idx="2633">
                  <c:v>-288.05500001199999</c:v>
                </c:pt>
                <c:pt idx="2634">
                  <c:v>-288.01899984200003</c:v>
                </c:pt>
                <c:pt idx="2635">
                  <c:v>-288.02699995</c:v>
                </c:pt>
                <c:pt idx="2636">
                  <c:v>-288.103000028</c:v>
                </c:pt>
                <c:pt idx="2637">
                  <c:v>-288.10900010900002</c:v>
                </c:pt>
                <c:pt idx="2638">
                  <c:v>-288.09899997399998</c:v>
                </c:pt>
                <c:pt idx="2639">
                  <c:v>-288.04199999399998</c:v>
                </c:pt>
                <c:pt idx="2640">
                  <c:v>-288.02900029099999</c:v>
                </c:pt>
                <c:pt idx="2641">
                  <c:v>-288.03200017400002</c:v>
                </c:pt>
                <c:pt idx="2642">
                  <c:v>-288.03999996700003</c:v>
                </c:pt>
                <c:pt idx="2643">
                  <c:v>-288.08500010099999</c:v>
                </c:pt>
                <c:pt idx="2644">
                  <c:v>-288.19699971900002</c:v>
                </c:pt>
                <c:pt idx="2645">
                  <c:v>-288.357999839</c:v>
                </c:pt>
                <c:pt idx="2646">
                  <c:v>-288.38499973099999</c:v>
                </c:pt>
                <c:pt idx="2647">
                  <c:v>-288.330999948</c:v>
                </c:pt>
                <c:pt idx="2648">
                  <c:v>-288.30800011100001</c:v>
                </c:pt>
                <c:pt idx="2649">
                  <c:v>-288.28900001199997</c:v>
                </c:pt>
                <c:pt idx="2650">
                  <c:v>-288.36200020699999</c:v>
                </c:pt>
                <c:pt idx="2651">
                  <c:v>-288.38499973099999</c:v>
                </c:pt>
                <c:pt idx="2652">
                  <c:v>-288.38300001800002</c:v>
                </c:pt>
                <c:pt idx="2653">
                  <c:v>-288.37800010799998</c:v>
                </c:pt>
                <c:pt idx="2654">
                  <c:v>-288.33500000200002</c:v>
                </c:pt>
                <c:pt idx="2655">
                  <c:v>-288.33900005599997</c:v>
                </c:pt>
                <c:pt idx="2656">
                  <c:v>-288.34100008199999</c:v>
                </c:pt>
                <c:pt idx="2657">
                  <c:v>-288.343000109</c:v>
                </c:pt>
                <c:pt idx="2658">
                  <c:v>-288.40400014300002</c:v>
                </c:pt>
                <c:pt idx="2659">
                  <c:v>-288.54100025499997</c:v>
                </c:pt>
                <c:pt idx="2660">
                  <c:v>-288.66599989100001</c:v>
                </c:pt>
                <c:pt idx="2661">
                  <c:v>-288.64199988299998</c:v>
                </c:pt>
                <c:pt idx="2662">
                  <c:v>-288.60199997400002</c:v>
                </c:pt>
                <c:pt idx="2663">
                  <c:v>-288.56499994900003</c:v>
                </c:pt>
                <c:pt idx="2664">
                  <c:v>-288.55500012900001</c:v>
                </c:pt>
                <c:pt idx="2665">
                  <c:v>-288.640000171</c:v>
                </c:pt>
                <c:pt idx="2666">
                  <c:v>-288.649000134</c:v>
                </c:pt>
                <c:pt idx="2667">
                  <c:v>-288.63999985599997</c:v>
                </c:pt>
                <c:pt idx="2668">
                  <c:v>-288.58800010099998</c:v>
                </c:pt>
                <c:pt idx="2669">
                  <c:v>-288.56600011900002</c:v>
                </c:pt>
                <c:pt idx="2670">
                  <c:v>-288.56999985900001</c:v>
                </c:pt>
                <c:pt idx="2671">
                  <c:v>-288.57900013699998</c:v>
                </c:pt>
                <c:pt idx="2672">
                  <c:v>-288.61200010900001</c:v>
                </c:pt>
                <c:pt idx="2673">
                  <c:v>-288.71000016800002</c:v>
                </c:pt>
                <c:pt idx="2674">
                  <c:v>-288.87200014400003</c:v>
                </c:pt>
                <c:pt idx="2675">
                  <c:v>-288.92700009700002</c:v>
                </c:pt>
                <c:pt idx="2676">
                  <c:v>-288.87900008100002</c:v>
                </c:pt>
                <c:pt idx="2677">
                  <c:v>-288.85700009999999</c:v>
                </c:pt>
                <c:pt idx="2678">
                  <c:v>-288.83700014599998</c:v>
                </c:pt>
                <c:pt idx="2679">
                  <c:v>-288.89999989199998</c:v>
                </c:pt>
                <c:pt idx="2680">
                  <c:v>-288.94000011499998</c:v>
                </c:pt>
                <c:pt idx="2681">
                  <c:v>-288.94199982800001</c:v>
                </c:pt>
                <c:pt idx="2682">
                  <c:v>-288.942999998</c:v>
                </c:pt>
                <c:pt idx="2683">
                  <c:v>-288.90100006199998</c:v>
                </c:pt>
                <c:pt idx="2684">
                  <c:v>-288.91099988299999</c:v>
                </c:pt>
                <c:pt idx="2685">
                  <c:v>-288.916000107</c:v>
                </c:pt>
                <c:pt idx="2686">
                  <c:v>-288.92200018699998</c:v>
                </c:pt>
                <c:pt idx="2687">
                  <c:v>-288.98199973599998</c:v>
                </c:pt>
                <c:pt idx="2688">
                  <c:v>-289.11599996500001</c:v>
                </c:pt>
                <c:pt idx="2689">
                  <c:v>-289.25700013099998</c:v>
                </c:pt>
                <c:pt idx="2690">
                  <c:v>-289.24200008600002</c:v>
                </c:pt>
                <c:pt idx="2691">
                  <c:v>-289.19499992599998</c:v>
                </c:pt>
                <c:pt idx="2692">
                  <c:v>-289.16600000800003</c:v>
                </c:pt>
                <c:pt idx="2693">
                  <c:v>-289.15099996399999</c:v>
                </c:pt>
                <c:pt idx="2694">
                  <c:v>-289.24099991600002</c:v>
                </c:pt>
                <c:pt idx="2695">
                  <c:v>-289.25399993299999</c:v>
                </c:pt>
                <c:pt idx="2696">
                  <c:v>-289.24499996899999</c:v>
                </c:pt>
                <c:pt idx="2697">
                  <c:v>-289.20799994399999</c:v>
                </c:pt>
                <c:pt idx="2698">
                  <c:v>-289.175000286</c:v>
                </c:pt>
                <c:pt idx="2699">
                  <c:v>-289.17800016899997</c:v>
                </c:pt>
                <c:pt idx="2700">
                  <c:v>-289.18500010600002</c:v>
                </c:pt>
                <c:pt idx="2701">
                  <c:v>-289.21099982700002</c:v>
                </c:pt>
                <c:pt idx="2702">
                  <c:v>-289.29600018299999</c:v>
                </c:pt>
                <c:pt idx="2703">
                  <c:v>-289.45400010600002</c:v>
                </c:pt>
                <c:pt idx="2704">
                  <c:v>-289.53600026399999</c:v>
                </c:pt>
                <c:pt idx="2705">
                  <c:v>-289.49500018499998</c:v>
                </c:pt>
                <c:pt idx="2706">
                  <c:v>-289.47299988899999</c:v>
                </c:pt>
                <c:pt idx="2707">
                  <c:v>-289.448000025</c:v>
                </c:pt>
                <c:pt idx="2708">
                  <c:v>-289.48900010400001</c:v>
                </c:pt>
                <c:pt idx="2709">
                  <c:v>-289.54699994100002</c:v>
                </c:pt>
                <c:pt idx="2710">
                  <c:v>-289.55700007500002</c:v>
                </c:pt>
                <c:pt idx="2711">
                  <c:v>-289.56100012899998</c:v>
                </c:pt>
                <c:pt idx="2712">
                  <c:v>-289.51499982500002</c:v>
                </c:pt>
                <c:pt idx="2713">
                  <c:v>-289.52399978900002</c:v>
                </c:pt>
                <c:pt idx="2714">
                  <c:v>-289.53200021100002</c:v>
                </c:pt>
                <c:pt idx="2715">
                  <c:v>-289.54099986</c:v>
                </c:pt>
                <c:pt idx="2716">
                  <c:v>-289.59699998399998</c:v>
                </c:pt>
                <c:pt idx="2717">
                  <c:v>-289.723999961</c:v>
                </c:pt>
                <c:pt idx="2718">
                  <c:v>-289.878000144</c:v>
                </c:pt>
                <c:pt idx="2719">
                  <c:v>-289.88000017100001</c:v>
                </c:pt>
                <c:pt idx="2720">
                  <c:v>-289.83099998400002</c:v>
                </c:pt>
                <c:pt idx="2721">
                  <c:v>-289.81100003</c:v>
                </c:pt>
                <c:pt idx="2722">
                  <c:v>-289.79399995900002</c:v>
                </c:pt>
                <c:pt idx="2723">
                  <c:v>-289.88399991099999</c:v>
                </c:pt>
                <c:pt idx="2724">
                  <c:v>-289.898000099</c:v>
                </c:pt>
                <c:pt idx="2725">
                  <c:v>-289.891999704</c:v>
                </c:pt>
                <c:pt idx="2726">
                  <c:v>-289.86599998299999</c:v>
                </c:pt>
                <c:pt idx="2727">
                  <c:v>-289.82699993099999</c:v>
                </c:pt>
                <c:pt idx="2728">
                  <c:v>-289.83300001100002</c:v>
                </c:pt>
                <c:pt idx="2729">
                  <c:v>-289.84000026199999</c:v>
                </c:pt>
                <c:pt idx="2730">
                  <c:v>-289.85900004600001</c:v>
                </c:pt>
                <c:pt idx="2731">
                  <c:v>-289.93199992699999</c:v>
                </c:pt>
                <c:pt idx="2732">
                  <c:v>-290.08200005600003</c:v>
                </c:pt>
                <c:pt idx="2733">
                  <c:v>-290.186999738</c:v>
                </c:pt>
                <c:pt idx="2734">
                  <c:v>-290.15200005399998</c:v>
                </c:pt>
                <c:pt idx="2735">
                  <c:v>-290.12100010900002</c:v>
                </c:pt>
                <c:pt idx="2736">
                  <c:v>-290.08899999300002</c:v>
                </c:pt>
                <c:pt idx="2737">
                  <c:v>-290.10999980399998</c:v>
                </c:pt>
                <c:pt idx="2738">
                  <c:v>-290.18599988199998</c:v>
                </c:pt>
                <c:pt idx="2739">
                  <c:v>-290.198999899</c:v>
                </c:pt>
                <c:pt idx="2740">
                  <c:v>-290.19700018700001</c:v>
                </c:pt>
                <c:pt idx="2741">
                  <c:v>-290.147000144</c:v>
                </c:pt>
                <c:pt idx="2742">
                  <c:v>-290.14699982899998</c:v>
                </c:pt>
                <c:pt idx="2743">
                  <c:v>-290.15300022399998</c:v>
                </c:pt>
                <c:pt idx="2744">
                  <c:v>-290.16100001799998</c:v>
                </c:pt>
                <c:pt idx="2745">
                  <c:v>-290.20900003399998</c:v>
                </c:pt>
                <c:pt idx="2746">
                  <c:v>-290.330999787</c:v>
                </c:pt>
                <c:pt idx="2747">
                  <c:v>-290.495999961</c:v>
                </c:pt>
                <c:pt idx="2748">
                  <c:v>-290.51699977099997</c:v>
                </c:pt>
                <c:pt idx="2749">
                  <c:v>-290.469000069</c:v>
                </c:pt>
                <c:pt idx="2750">
                  <c:v>-290.451000142</c:v>
                </c:pt>
                <c:pt idx="2751">
                  <c:v>-290.43600009800002</c:v>
                </c:pt>
                <c:pt idx="2752">
                  <c:v>-290.517000086</c:v>
                </c:pt>
                <c:pt idx="2753">
                  <c:v>-290.53299998599999</c:v>
                </c:pt>
                <c:pt idx="2754">
                  <c:v>-290.52899993300002</c:v>
                </c:pt>
                <c:pt idx="2755">
                  <c:v>-290.51999996900003</c:v>
                </c:pt>
                <c:pt idx="2756">
                  <c:v>-290.48200008700002</c:v>
                </c:pt>
                <c:pt idx="2757">
                  <c:v>-290.490000194</c:v>
                </c:pt>
                <c:pt idx="2758">
                  <c:v>-290.499000158</c:v>
                </c:pt>
                <c:pt idx="2759">
                  <c:v>-290.50799980800002</c:v>
                </c:pt>
                <c:pt idx="2760">
                  <c:v>-290.57399975099997</c:v>
                </c:pt>
                <c:pt idx="2761">
                  <c:v>-290.714999917</c:v>
                </c:pt>
                <c:pt idx="2762">
                  <c:v>-290.83200007400001</c:v>
                </c:pt>
                <c:pt idx="2763">
                  <c:v>-290.80400001300001</c:v>
                </c:pt>
                <c:pt idx="2764">
                  <c:v>-290.76699998700002</c:v>
                </c:pt>
                <c:pt idx="2765">
                  <c:v>-290.73500018599998</c:v>
                </c:pt>
                <c:pt idx="2766">
                  <c:v>-290.73699989800002</c:v>
                </c:pt>
                <c:pt idx="2767">
                  <c:v>-290.82500013800001</c:v>
                </c:pt>
                <c:pt idx="2768">
                  <c:v>-290.839000011</c:v>
                </c:pt>
                <c:pt idx="2769">
                  <c:v>-290.83299993100002</c:v>
                </c:pt>
                <c:pt idx="2770">
                  <c:v>-290.77900014800002</c:v>
                </c:pt>
                <c:pt idx="2771">
                  <c:v>-290.76199976300001</c:v>
                </c:pt>
                <c:pt idx="2772">
                  <c:v>-290.766000131</c:v>
                </c:pt>
                <c:pt idx="2773">
                  <c:v>-290.77599995100002</c:v>
                </c:pt>
                <c:pt idx="2774">
                  <c:v>-290.81900005699998</c:v>
                </c:pt>
                <c:pt idx="2775">
                  <c:v>-290.928000107</c:v>
                </c:pt>
                <c:pt idx="2776">
                  <c:v>-291.09599984900001</c:v>
                </c:pt>
                <c:pt idx="2777">
                  <c:v>-291.14200015300003</c:v>
                </c:pt>
                <c:pt idx="2778">
                  <c:v>-291.09400013700002</c:v>
                </c:pt>
                <c:pt idx="2779">
                  <c:v>-291.07399986799999</c:v>
                </c:pt>
                <c:pt idx="2780">
                  <c:v>-291.05499976999999</c:v>
                </c:pt>
                <c:pt idx="2781">
                  <c:v>-291.12400022600002</c:v>
                </c:pt>
                <c:pt idx="2782">
                  <c:v>-291.15599971300003</c:v>
                </c:pt>
                <c:pt idx="2783">
                  <c:v>-291.15699988300003</c:v>
                </c:pt>
                <c:pt idx="2784">
                  <c:v>-291.16099993699999</c:v>
                </c:pt>
                <c:pt idx="2785">
                  <c:v>-291.12300005499998</c:v>
                </c:pt>
                <c:pt idx="2786">
                  <c:v>-291.13600007299999</c:v>
                </c:pt>
                <c:pt idx="2787">
                  <c:v>-291.143999866</c:v>
                </c:pt>
                <c:pt idx="2788">
                  <c:v>-291.14800023399999</c:v>
                </c:pt>
                <c:pt idx="2789">
                  <c:v>-291.20699992599998</c:v>
                </c:pt>
                <c:pt idx="2790">
                  <c:v>-291.34299986799999</c:v>
                </c:pt>
                <c:pt idx="2791">
                  <c:v>-291.47700009599998</c:v>
                </c:pt>
                <c:pt idx="2792">
                  <c:v>-291.45900016899998</c:v>
                </c:pt>
                <c:pt idx="2793">
                  <c:v>-291.417999775</c:v>
                </c:pt>
                <c:pt idx="2794">
                  <c:v>-291.38999971300001</c:v>
                </c:pt>
                <c:pt idx="2795">
                  <c:v>-291.38099975</c:v>
                </c:pt>
                <c:pt idx="2796">
                  <c:v>-291.47300004300001</c:v>
                </c:pt>
                <c:pt idx="2797">
                  <c:v>-291.48400003299997</c:v>
                </c:pt>
                <c:pt idx="2798">
                  <c:v>-291.47300004300001</c:v>
                </c:pt>
                <c:pt idx="2799">
                  <c:v>-291.42800022400002</c:v>
                </c:pt>
                <c:pt idx="2800">
                  <c:v>-291.40100001799999</c:v>
                </c:pt>
                <c:pt idx="2801">
                  <c:v>-291.40600024299999</c:v>
                </c:pt>
                <c:pt idx="2802">
                  <c:v>-291.417999775</c:v>
                </c:pt>
                <c:pt idx="2803">
                  <c:v>-291.45199991800001</c:v>
                </c:pt>
                <c:pt idx="2804">
                  <c:v>-291.54599992300001</c:v>
                </c:pt>
                <c:pt idx="2805">
                  <c:v>-291.70999992600002</c:v>
                </c:pt>
                <c:pt idx="2806">
                  <c:v>-291.77999992399998</c:v>
                </c:pt>
                <c:pt idx="2807">
                  <c:v>-291.73300007799998</c:v>
                </c:pt>
                <c:pt idx="2808">
                  <c:v>-291.71199995299997</c:v>
                </c:pt>
                <c:pt idx="2809">
                  <c:v>-291.68999997200001</c:v>
                </c:pt>
                <c:pt idx="2810">
                  <c:v>-291.74400006899998</c:v>
                </c:pt>
                <c:pt idx="2811">
                  <c:v>-291.79599982500002</c:v>
                </c:pt>
                <c:pt idx="2812">
                  <c:v>-291.80700012900002</c:v>
                </c:pt>
                <c:pt idx="2813">
                  <c:v>-291.81499992300002</c:v>
                </c:pt>
                <c:pt idx="2814">
                  <c:v>-291.77399984300001</c:v>
                </c:pt>
                <c:pt idx="2815">
                  <c:v>-291.783999978</c:v>
                </c:pt>
                <c:pt idx="2816">
                  <c:v>-291.79000005799998</c:v>
                </c:pt>
                <c:pt idx="2817">
                  <c:v>-291.79499996800001</c:v>
                </c:pt>
                <c:pt idx="2818">
                  <c:v>-291.85500014600001</c:v>
                </c:pt>
                <c:pt idx="2819">
                  <c:v>-291.98700003300002</c:v>
                </c:pt>
                <c:pt idx="2820">
                  <c:v>-292.13699984800002</c:v>
                </c:pt>
                <c:pt idx="2821">
                  <c:v>-292.13399996499999</c:v>
                </c:pt>
                <c:pt idx="2822">
                  <c:v>-292.09199971499999</c:v>
                </c:pt>
                <c:pt idx="2823">
                  <c:v>-292.06800002099999</c:v>
                </c:pt>
                <c:pt idx="2824">
                  <c:v>-292.05299997700001</c:v>
                </c:pt>
                <c:pt idx="2825">
                  <c:v>-292.141999758</c:v>
                </c:pt>
                <c:pt idx="2826">
                  <c:v>-292.15300006299998</c:v>
                </c:pt>
                <c:pt idx="2827">
                  <c:v>-292.14599981200001</c:v>
                </c:pt>
                <c:pt idx="2828">
                  <c:v>-292.11499986699999</c:v>
                </c:pt>
                <c:pt idx="2829">
                  <c:v>-292.08299975099999</c:v>
                </c:pt>
                <c:pt idx="2830">
                  <c:v>-292.091000173</c:v>
                </c:pt>
                <c:pt idx="2831">
                  <c:v>-292.10399987599999</c:v>
                </c:pt>
                <c:pt idx="2832">
                  <c:v>-292.127000028</c:v>
                </c:pt>
                <c:pt idx="2833">
                  <c:v>-292.20499981900002</c:v>
                </c:pt>
                <c:pt idx="2834">
                  <c:v>-292.35900000200002</c:v>
                </c:pt>
                <c:pt idx="2835">
                  <c:v>-292.46199997100001</c:v>
                </c:pt>
                <c:pt idx="2836">
                  <c:v>-292.45000012499997</c:v>
                </c:pt>
                <c:pt idx="2837">
                  <c:v>-292.45199983700002</c:v>
                </c:pt>
                <c:pt idx="2838">
                  <c:v>-292.45200015099999</c:v>
                </c:pt>
                <c:pt idx="2839">
                  <c:v>-292.51400004099997</c:v>
                </c:pt>
                <c:pt idx="2840">
                  <c:v>-292.61200010099998</c:v>
                </c:pt>
                <c:pt idx="2841">
                  <c:v>-292.65299986600002</c:v>
                </c:pt>
                <c:pt idx="2842">
                  <c:v>-292.68100024199998</c:v>
                </c:pt>
                <c:pt idx="2843">
                  <c:v>-292.65699991999998</c:v>
                </c:pt>
                <c:pt idx="2844">
                  <c:v>-292.68799986499999</c:v>
                </c:pt>
                <c:pt idx="2845">
                  <c:v>-292.72200000700002</c:v>
                </c:pt>
                <c:pt idx="2846">
                  <c:v>-292.75999988900003</c:v>
                </c:pt>
                <c:pt idx="2847">
                  <c:v>-292.840999877</c:v>
                </c:pt>
                <c:pt idx="2848">
                  <c:v>-292.997000087</c:v>
                </c:pt>
                <c:pt idx="2849">
                  <c:v>-293.18699981100002</c:v>
                </c:pt>
                <c:pt idx="2850">
                  <c:v>-293.22799988999998</c:v>
                </c:pt>
                <c:pt idx="2851">
                  <c:v>-293.20699976499998</c:v>
                </c:pt>
                <c:pt idx="2852">
                  <c:v>-293.21100013300003</c:v>
                </c:pt>
                <c:pt idx="2853">
                  <c:v>-293.22099995299999</c:v>
                </c:pt>
                <c:pt idx="2854">
                  <c:v>-293.33499991299999</c:v>
                </c:pt>
                <c:pt idx="2855">
                  <c:v>-293.37900019</c:v>
                </c:pt>
                <c:pt idx="2856">
                  <c:v>-293.402999884</c:v>
                </c:pt>
                <c:pt idx="2857">
                  <c:v>-293.41700007200001</c:v>
                </c:pt>
                <c:pt idx="2858">
                  <c:v>-293.40899996500002</c:v>
                </c:pt>
                <c:pt idx="2859">
                  <c:v>-293.44599999000002</c:v>
                </c:pt>
                <c:pt idx="2860">
                  <c:v>-293.48000013299998</c:v>
                </c:pt>
                <c:pt idx="2861">
                  <c:v>-293.516999844</c:v>
                </c:pt>
                <c:pt idx="2862">
                  <c:v>-293.61400004699999</c:v>
                </c:pt>
                <c:pt idx="2863">
                  <c:v>-293.78800018499999</c:v>
                </c:pt>
                <c:pt idx="2864">
                  <c:v>-293.92700000899998</c:v>
                </c:pt>
                <c:pt idx="2865">
                  <c:v>-293.925999838</c:v>
                </c:pt>
                <c:pt idx="2866">
                  <c:v>-293.92499998199997</c:v>
                </c:pt>
                <c:pt idx="2867">
                  <c:v>-293.92299995500002</c:v>
                </c:pt>
                <c:pt idx="2868">
                  <c:v>-293.96400003500003</c:v>
                </c:pt>
                <c:pt idx="2869">
                  <c:v>-294.071999914</c:v>
                </c:pt>
                <c:pt idx="2870">
                  <c:v>-294.11199982300002</c:v>
                </c:pt>
                <c:pt idx="2871">
                  <c:v>-294.13499997500003</c:v>
                </c:pt>
                <c:pt idx="2872">
                  <c:v>-294.110999967</c:v>
                </c:pt>
                <c:pt idx="2873">
                  <c:v>-294.13099992100001</c:v>
                </c:pt>
                <c:pt idx="2874">
                  <c:v>-294.167999947</c:v>
                </c:pt>
                <c:pt idx="2875">
                  <c:v>-294.20900002600001</c:v>
                </c:pt>
                <c:pt idx="2876">
                  <c:v>-294.28699981699998</c:v>
                </c:pt>
                <c:pt idx="2877">
                  <c:v>-294.43200003599998</c:v>
                </c:pt>
                <c:pt idx="2878">
                  <c:v>-294.62799983999997</c:v>
                </c:pt>
                <c:pt idx="2879">
                  <c:v>-294.687999703</c:v>
                </c:pt>
                <c:pt idx="2880">
                  <c:v>-294.66699989300002</c:v>
                </c:pt>
                <c:pt idx="2881">
                  <c:v>-294.67700002700002</c:v>
                </c:pt>
                <c:pt idx="2882">
                  <c:v>-294.69100021499997</c:v>
                </c:pt>
                <c:pt idx="2883">
                  <c:v>-294.79800023799999</c:v>
                </c:pt>
                <c:pt idx="2884">
                  <c:v>-294.85400004799999</c:v>
                </c:pt>
                <c:pt idx="2885">
                  <c:v>-294.88499999300001</c:v>
                </c:pt>
                <c:pt idx="2886">
                  <c:v>-294.91500008200001</c:v>
                </c:pt>
                <c:pt idx="2887">
                  <c:v>-294.904000091</c:v>
                </c:pt>
                <c:pt idx="2888">
                  <c:v>-294.94199997300001</c:v>
                </c:pt>
                <c:pt idx="2889">
                  <c:v>-294.97800014199998</c:v>
                </c:pt>
                <c:pt idx="2890">
                  <c:v>-295.01399999699998</c:v>
                </c:pt>
                <c:pt idx="2891">
                  <c:v>-295.10899985899999</c:v>
                </c:pt>
                <c:pt idx="2892">
                  <c:v>-295.27699991600002</c:v>
                </c:pt>
                <c:pt idx="2893">
                  <c:v>-295.436000009</c:v>
                </c:pt>
                <c:pt idx="2894">
                  <c:v>-295.44600014299999</c:v>
                </c:pt>
                <c:pt idx="2895">
                  <c:v>-295.43900020699999</c:v>
                </c:pt>
                <c:pt idx="2896">
                  <c:v>-295.43499983800001</c:v>
                </c:pt>
                <c:pt idx="2897">
                  <c:v>-295.46000001700003</c:v>
                </c:pt>
                <c:pt idx="2898">
                  <c:v>-295.57899988700001</c:v>
                </c:pt>
                <c:pt idx="2899">
                  <c:v>-295.62199999299997</c:v>
                </c:pt>
                <c:pt idx="2900">
                  <c:v>-295.64399997499999</c:v>
                </c:pt>
                <c:pt idx="2901">
                  <c:v>-295.62700021799998</c:v>
                </c:pt>
                <c:pt idx="2902">
                  <c:v>-295.639000065</c:v>
                </c:pt>
                <c:pt idx="2903">
                  <c:v>-295.67599977600003</c:v>
                </c:pt>
                <c:pt idx="2904">
                  <c:v>-295.71900019700001</c:v>
                </c:pt>
                <c:pt idx="2905">
                  <c:v>-295.78599999699998</c:v>
                </c:pt>
                <c:pt idx="2906">
                  <c:v>-295.91599985699997</c:v>
                </c:pt>
                <c:pt idx="2907">
                  <c:v>-296.11299983200001</c:v>
                </c:pt>
                <c:pt idx="2908">
                  <c:v>-296.201000072</c:v>
                </c:pt>
                <c:pt idx="2909">
                  <c:v>-296.18700019800002</c:v>
                </c:pt>
                <c:pt idx="2910">
                  <c:v>-296.19900004499999</c:v>
                </c:pt>
                <c:pt idx="2911">
                  <c:v>-296.21299991799998</c:v>
                </c:pt>
                <c:pt idx="2912">
                  <c:v>-296.30800009500001</c:v>
                </c:pt>
                <c:pt idx="2913">
                  <c:v>-296.382000146</c:v>
                </c:pt>
                <c:pt idx="2914">
                  <c:v>-296.41899985700002</c:v>
                </c:pt>
                <c:pt idx="2915">
                  <c:v>-296.45400016999997</c:v>
                </c:pt>
                <c:pt idx="2916">
                  <c:v>-296.44500020700002</c:v>
                </c:pt>
                <c:pt idx="2917">
                  <c:v>-296.48799999800002</c:v>
                </c:pt>
                <c:pt idx="2918">
                  <c:v>-296.52799990699998</c:v>
                </c:pt>
                <c:pt idx="2919">
                  <c:v>-296.56499993300002</c:v>
                </c:pt>
                <c:pt idx="2920">
                  <c:v>-296.66000010900001</c:v>
                </c:pt>
                <c:pt idx="2921">
                  <c:v>-296.82800016599998</c:v>
                </c:pt>
                <c:pt idx="2922">
                  <c:v>-297.00199998900001</c:v>
                </c:pt>
                <c:pt idx="2923">
                  <c:v>-297.021000087</c:v>
                </c:pt>
                <c:pt idx="2924">
                  <c:v>-297.00699989899999</c:v>
                </c:pt>
                <c:pt idx="2925">
                  <c:v>-297.01099995300001</c:v>
                </c:pt>
                <c:pt idx="2926">
                  <c:v>-297.030000051</c:v>
                </c:pt>
                <c:pt idx="2927">
                  <c:v>-297.15399983100002</c:v>
                </c:pt>
                <c:pt idx="2928">
                  <c:v>-297.20000013499998</c:v>
                </c:pt>
                <c:pt idx="2929">
                  <c:v>-297.22499999899998</c:v>
                </c:pt>
                <c:pt idx="2930">
                  <c:v>-297.222000116</c:v>
                </c:pt>
                <c:pt idx="2931">
                  <c:v>-297.22299997200003</c:v>
                </c:pt>
                <c:pt idx="2932">
                  <c:v>-297.25899982700003</c:v>
                </c:pt>
                <c:pt idx="2933">
                  <c:v>-297.29999990699997</c:v>
                </c:pt>
                <c:pt idx="2934">
                  <c:v>-297.35800005700003</c:v>
                </c:pt>
                <c:pt idx="2935">
                  <c:v>-297.47699992700001</c:v>
                </c:pt>
                <c:pt idx="2936">
                  <c:v>-297.66800013599999</c:v>
                </c:pt>
                <c:pt idx="2937">
                  <c:v>-297.784000123</c:v>
                </c:pt>
                <c:pt idx="2938">
                  <c:v>-297.77600001500002</c:v>
                </c:pt>
                <c:pt idx="2939">
                  <c:v>-297.78800017700001</c:v>
                </c:pt>
                <c:pt idx="2940">
                  <c:v>-297.79599997000003</c:v>
                </c:pt>
                <c:pt idx="2941">
                  <c:v>-297.86999970699998</c:v>
                </c:pt>
                <c:pt idx="2942">
                  <c:v>-297.960999829</c:v>
                </c:pt>
                <c:pt idx="2943">
                  <c:v>-298.00499979199998</c:v>
                </c:pt>
                <c:pt idx="2944">
                  <c:v>-298.04099996100001</c:v>
                </c:pt>
                <c:pt idx="2945">
                  <c:v>-298.02799994399999</c:v>
                </c:pt>
                <c:pt idx="2946">
                  <c:v>-298.07100005000001</c:v>
                </c:pt>
                <c:pt idx="2947">
                  <c:v>-298.11299998499999</c:v>
                </c:pt>
                <c:pt idx="2948">
                  <c:v>-298.15399975100001</c:v>
                </c:pt>
                <c:pt idx="2949">
                  <c:v>-298.24299984599998</c:v>
                </c:pt>
                <c:pt idx="2950">
                  <c:v>-298.40399996600001</c:v>
                </c:pt>
                <c:pt idx="2951">
                  <c:v>-298.590999807</c:v>
                </c:pt>
                <c:pt idx="2952">
                  <c:v>-298.62499994900003</c:v>
                </c:pt>
                <c:pt idx="2953">
                  <c:v>-298.61100007499999</c:v>
                </c:pt>
                <c:pt idx="2954">
                  <c:v>-298.62100020999998</c:v>
                </c:pt>
                <c:pt idx="2955">
                  <c:v>-298.63900013699998</c:v>
                </c:pt>
                <c:pt idx="2956">
                  <c:v>-298.76200006099998</c:v>
                </c:pt>
                <c:pt idx="2957">
                  <c:v>-298.80800004999998</c:v>
                </c:pt>
                <c:pt idx="2958">
                  <c:v>-298.835000256</c:v>
                </c:pt>
                <c:pt idx="2959">
                  <c:v>-298.84300004900001</c:v>
                </c:pt>
                <c:pt idx="2960">
                  <c:v>-298.83600011200002</c:v>
                </c:pt>
                <c:pt idx="2961">
                  <c:v>-298.87399999399997</c:v>
                </c:pt>
                <c:pt idx="2962">
                  <c:v>-298.91599993</c:v>
                </c:pt>
                <c:pt idx="2963">
                  <c:v>-298.963999946</c:v>
                </c:pt>
                <c:pt idx="2964">
                  <c:v>-299.07099996900001</c:v>
                </c:pt>
                <c:pt idx="2965">
                  <c:v>-299.255000241</c:v>
                </c:pt>
                <c:pt idx="2966">
                  <c:v>-299.39200003899998</c:v>
                </c:pt>
                <c:pt idx="2967">
                  <c:v>-299.39000001199997</c:v>
                </c:pt>
                <c:pt idx="2968">
                  <c:v>-299.39100018200003</c:v>
                </c:pt>
                <c:pt idx="2969">
                  <c:v>-299.39000001199997</c:v>
                </c:pt>
                <c:pt idx="2970">
                  <c:v>-299.444000109</c:v>
                </c:pt>
                <c:pt idx="2971">
                  <c:v>-299.552999844</c:v>
                </c:pt>
                <c:pt idx="2972">
                  <c:v>-299.59799997699997</c:v>
                </c:pt>
                <c:pt idx="2973">
                  <c:v>-299.62899992199999</c:v>
                </c:pt>
                <c:pt idx="2974">
                  <c:v>-299.61099999499999</c:v>
                </c:pt>
                <c:pt idx="2975">
                  <c:v>-299.64399996700001</c:v>
                </c:pt>
                <c:pt idx="2976">
                  <c:v>-299.68199984900002</c:v>
                </c:pt>
                <c:pt idx="2977">
                  <c:v>-299.72099990100003</c:v>
                </c:pt>
                <c:pt idx="2978">
                  <c:v>-299.801999889</c:v>
                </c:pt>
                <c:pt idx="2979">
                  <c:v>-299.95699992900001</c:v>
                </c:pt>
                <c:pt idx="2980">
                  <c:v>-300.15300004699998</c:v>
                </c:pt>
                <c:pt idx="2981">
                  <c:v>-300.20700014400001</c:v>
                </c:pt>
                <c:pt idx="2982">
                  <c:v>-300.19099992899999</c:v>
                </c:pt>
                <c:pt idx="2983">
                  <c:v>-300.205000117</c:v>
                </c:pt>
                <c:pt idx="2984">
                  <c:v>-300.22200018900003</c:v>
                </c:pt>
                <c:pt idx="2985">
                  <c:v>-300.33499997799998</c:v>
                </c:pt>
                <c:pt idx="2986">
                  <c:v>-300.38299999399999</c:v>
                </c:pt>
                <c:pt idx="2987">
                  <c:v>-300.411999912</c:v>
                </c:pt>
                <c:pt idx="2988">
                  <c:v>-300.43499974999997</c:v>
                </c:pt>
                <c:pt idx="2989">
                  <c:v>-300.42699995700002</c:v>
                </c:pt>
                <c:pt idx="2990">
                  <c:v>-300.468999892</c:v>
                </c:pt>
                <c:pt idx="2991">
                  <c:v>-300.509999972</c:v>
                </c:pt>
                <c:pt idx="2992">
                  <c:v>-300.55100005100002</c:v>
                </c:pt>
                <c:pt idx="2993">
                  <c:v>-300.648999796</c:v>
                </c:pt>
                <c:pt idx="2994">
                  <c:v>-300.82200007699998</c:v>
                </c:pt>
                <c:pt idx="2995">
                  <c:v>-300.972999749</c:v>
                </c:pt>
                <c:pt idx="2996">
                  <c:v>-300.974999776</c:v>
                </c:pt>
                <c:pt idx="2997">
                  <c:v>-300.97100003600002</c:v>
                </c:pt>
                <c:pt idx="2998">
                  <c:v>-300.97100003600002</c:v>
                </c:pt>
                <c:pt idx="2999">
                  <c:v>-301.00400000799999</c:v>
                </c:pt>
                <c:pt idx="3000">
                  <c:v>-301.12499990499998</c:v>
                </c:pt>
                <c:pt idx="3001">
                  <c:v>-301.17099989399998</c:v>
                </c:pt>
                <c:pt idx="3002">
                  <c:v>-301.19699992900001</c:v>
                </c:pt>
                <c:pt idx="3003">
                  <c:v>-301.176999975</c:v>
                </c:pt>
                <c:pt idx="3004">
                  <c:v>-301.19100016300001</c:v>
                </c:pt>
                <c:pt idx="3005">
                  <c:v>-301.22599984800001</c:v>
                </c:pt>
                <c:pt idx="3006">
                  <c:v>-301.26800009700003</c:v>
                </c:pt>
                <c:pt idx="3007">
                  <c:v>-301.34300000500002</c:v>
                </c:pt>
                <c:pt idx="3008">
                  <c:v>-301.48399985600003</c:v>
                </c:pt>
                <c:pt idx="3009">
                  <c:v>-301.684000029</c:v>
                </c:pt>
                <c:pt idx="3010">
                  <c:v>-301.76400016100001</c:v>
                </c:pt>
                <c:pt idx="3011">
                  <c:v>-301.74799994599999</c:v>
                </c:pt>
                <c:pt idx="3012">
                  <c:v>-301.760000107</c:v>
                </c:pt>
                <c:pt idx="3013">
                  <c:v>-301.77300012400002</c:v>
                </c:pt>
                <c:pt idx="3014">
                  <c:v>-301.874000067</c:v>
                </c:pt>
                <c:pt idx="3015">
                  <c:v>-301.93799998399999</c:v>
                </c:pt>
                <c:pt idx="3016">
                  <c:v>-301.97400015300002</c:v>
                </c:pt>
                <c:pt idx="3017">
                  <c:v>-302.00799998100001</c:v>
                </c:pt>
                <c:pt idx="3018">
                  <c:v>-302.002999757</c:v>
                </c:pt>
                <c:pt idx="3019">
                  <c:v>-302.04900006100002</c:v>
                </c:pt>
                <c:pt idx="3020">
                  <c:v>-302.08800011300002</c:v>
                </c:pt>
                <c:pt idx="3021">
                  <c:v>-302.12500013900001</c:v>
                </c:pt>
                <c:pt idx="3022">
                  <c:v>-302.21700011799999</c:v>
                </c:pt>
                <c:pt idx="3023">
                  <c:v>-302.38499985999999</c:v>
                </c:pt>
                <c:pt idx="3024">
                  <c:v>-302.55100020399999</c:v>
                </c:pt>
                <c:pt idx="3025">
                  <c:v>-302.56599993399999</c:v>
                </c:pt>
                <c:pt idx="3026">
                  <c:v>-302.55699997099998</c:v>
                </c:pt>
                <c:pt idx="3027">
                  <c:v>-302.562000195</c:v>
                </c:pt>
                <c:pt idx="3028">
                  <c:v>-302.58500003299997</c:v>
                </c:pt>
                <c:pt idx="3029">
                  <c:v>-302.70999998299999</c:v>
                </c:pt>
                <c:pt idx="3030">
                  <c:v>-302.75399994600002</c:v>
                </c:pt>
                <c:pt idx="3031">
                  <c:v>-302.77699978300001</c:v>
                </c:pt>
                <c:pt idx="3032">
                  <c:v>-302.76400008000002</c:v>
                </c:pt>
                <c:pt idx="3033">
                  <c:v>-302.75100006299999</c:v>
                </c:pt>
                <c:pt idx="3034">
                  <c:v>-302.738999901</c:v>
                </c:pt>
                <c:pt idx="3035">
                  <c:v>-302.73399999100002</c:v>
                </c:pt>
                <c:pt idx="3036">
                  <c:v>-302.75300008900001</c:v>
                </c:pt>
                <c:pt idx="3037">
                  <c:v>-302.83099987999998</c:v>
                </c:pt>
                <c:pt idx="3038">
                  <c:v>-302.97899998299999</c:v>
                </c:pt>
                <c:pt idx="3039">
                  <c:v>-303.032999765</c:v>
                </c:pt>
                <c:pt idx="3040">
                  <c:v>-302.970000019</c:v>
                </c:pt>
                <c:pt idx="3041">
                  <c:v>-302.93200013699999</c:v>
                </c:pt>
                <c:pt idx="3042">
                  <c:v>-302.89300008399999</c:v>
                </c:pt>
                <c:pt idx="3043">
                  <c:v>-302.930999966</c:v>
                </c:pt>
                <c:pt idx="3044">
                  <c:v>-302.96799999199999</c:v>
                </c:pt>
                <c:pt idx="3045">
                  <c:v>-302.96399993799997</c:v>
                </c:pt>
                <c:pt idx="3046">
                  <c:v>-302.95400011800001</c:v>
                </c:pt>
                <c:pt idx="3047">
                  <c:v>-302.89799999399997</c:v>
                </c:pt>
                <c:pt idx="3048">
                  <c:v>-302.89300008399999</c:v>
                </c:pt>
                <c:pt idx="3049">
                  <c:v>-302.88199977900001</c:v>
                </c:pt>
                <c:pt idx="3050">
                  <c:v>-302.870999789</c:v>
                </c:pt>
                <c:pt idx="3051">
                  <c:v>-302.915000066</c:v>
                </c:pt>
                <c:pt idx="3052">
                  <c:v>-303.03199990899998</c:v>
                </c:pt>
                <c:pt idx="3053">
                  <c:v>-303.16499996700003</c:v>
                </c:pt>
                <c:pt idx="3054">
                  <c:v>-303.14700003899998</c:v>
                </c:pt>
                <c:pt idx="3055">
                  <c:v>-303.08800003300001</c:v>
                </c:pt>
                <c:pt idx="3056">
                  <c:v>-303.04899998000002</c:v>
                </c:pt>
                <c:pt idx="3057">
                  <c:v>-303.018000035</c:v>
                </c:pt>
                <c:pt idx="3058">
                  <c:v>-303.09199977200001</c:v>
                </c:pt>
                <c:pt idx="3059">
                  <c:v>-303.08800003300001</c:v>
                </c:pt>
                <c:pt idx="3060">
                  <c:v>-303.06500019499998</c:v>
                </c:pt>
                <c:pt idx="3061">
                  <c:v>-303.02000006200001</c:v>
                </c:pt>
                <c:pt idx="3062">
                  <c:v>-302.970000019</c:v>
                </c:pt>
                <c:pt idx="3063">
                  <c:v>-302.96399993799997</c:v>
                </c:pt>
                <c:pt idx="3064">
                  <c:v>-302.961000055</c:v>
                </c:pt>
                <c:pt idx="3065">
                  <c:v>-302.96799999199999</c:v>
                </c:pt>
                <c:pt idx="3066">
                  <c:v>-303.03100005300001</c:v>
                </c:pt>
                <c:pt idx="3067">
                  <c:v>-303.16900002099999</c:v>
                </c:pt>
                <c:pt idx="3068">
                  <c:v>-303.24699981100002</c:v>
                </c:pt>
                <c:pt idx="3069">
                  <c:v>-303.19400019900002</c:v>
                </c:pt>
                <c:pt idx="3070">
                  <c:v>-303.15399997600002</c:v>
                </c:pt>
                <c:pt idx="3071">
                  <c:v>-303.11300021099999</c:v>
                </c:pt>
                <c:pt idx="3072">
                  <c:v>-303.13300016599999</c:v>
                </c:pt>
                <c:pt idx="3073">
                  <c:v>-303.188999975</c:v>
                </c:pt>
                <c:pt idx="3074">
                  <c:v>-303.188999975</c:v>
                </c:pt>
                <c:pt idx="3075">
                  <c:v>-303.17500010100002</c:v>
                </c:pt>
                <c:pt idx="3076">
                  <c:v>-303.11000001399998</c:v>
                </c:pt>
                <c:pt idx="3077">
                  <c:v>-303.09900002299997</c:v>
                </c:pt>
                <c:pt idx="3078">
                  <c:v>-303.09199977200001</c:v>
                </c:pt>
                <c:pt idx="3079">
                  <c:v>-303.08600000600001</c:v>
                </c:pt>
                <c:pt idx="3080">
                  <c:v>-303.12900011200003</c:v>
                </c:pt>
                <c:pt idx="3081">
                  <c:v>-303.24199990099999</c:v>
                </c:pt>
                <c:pt idx="3082">
                  <c:v>-303.39099986000002</c:v>
                </c:pt>
                <c:pt idx="3083">
                  <c:v>-303.390000004</c:v>
                </c:pt>
                <c:pt idx="3084">
                  <c:v>-303.32800011400002</c:v>
                </c:pt>
                <c:pt idx="3085">
                  <c:v>-303.28999991799998</c:v>
                </c:pt>
                <c:pt idx="3086">
                  <c:v>-303.25899997300002</c:v>
                </c:pt>
                <c:pt idx="3087">
                  <c:v>-303.33200016799998</c:v>
                </c:pt>
                <c:pt idx="3088">
                  <c:v>-303.333000024</c:v>
                </c:pt>
                <c:pt idx="3089">
                  <c:v>-303.31700012300001</c:v>
                </c:pt>
                <c:pt idx="3090">
                  <c:v>-303.28900006100002</c:v>
                </c:pt>
                <c:pt idx="3091">
                  <c:v>-303.240000189</c:v>
                </c:pt>
                <c:pt idx="3092">
                  <c:v>-303.23600013499998</c:v>
                </c:pt>
                <c:pt idx="3093">
                  <c:v>-303.22900019799999</c:v>
                </c:pt>
                <c:pt idx="3094">
                  <c:v>-303.22399997399998</c:v>
                </c:pt>
                <c:pt idx="3095">
                  <c:v>-303.27899992699997</c:v>
                </c:pt>
                <c:pt idx="3096">
                  <c:v>-303.41199998500002</c:v>
                </c:pt>
                <c:pt idx="3097">
                  <c:v>-303.51000004399998</c:v>
                </c:pt>
                <c:pt idx="3098">
                  <c:v>-303.46699993800001</c:v>
                </c:pt>
                <c:pt idx="3099">
                  <c:v>-303.42399983199999</c:v>
                </c:pt>
                <c:pt idx="3100">
                  <c:v>-303.38000018399998</c:v>
                </c:pt>
                <c:pt idx="3101">
                  <c:v>-303.37999987000001</c:v>
                </c:pt>
                <c:pt idx="3102">
                  <c:v>-303.44799984000002</c:v>
                </c:pt>
                <c:pt idx="3103">
                  <c:v>-303.44499995699999</c:v>
                </c:pt>
                <c:pt idx="3104">
                  <c:v>-303.427000029</c:v>
                </c:pt>
                <c:pt idx="3105">
                  <c:v>-303.36100008599999</c:v>
                </c:pt>
                <c:pt idx="3106">
                  <c:v>-303.34099981700001</c:v>
                </c:pt>
                <c:pt idx="3107">
                  <c:v>-303.33499973599999</c:v>
                </c:pt>
                <c:pt idx="3108">
                  <c:v>-303.33499973599999</c:v>
                </c:pt>
                <c:pt idx="3109">
                  <c:v>-303.370000049</c:v>
                </c:pt>
                <c:pt idx="3110">
                  <c:v>-303.473999875</c:v>
                </c:pt>
                <c:pt idx="3111">
                  <c:v>-303.628000058</c:v>
                </c:pt>
                <c:pt idx="3112">
                  <c:v>-303.64599998599999</c:v>
                </c:pt>
                <c:pt idx="3113">
                  <c:v>-303.58399978099999</c:v>
                </c:pt>
                <c:pt idx="3114">
                  <c:v>-303.55100012399998</c:v>
                </c:pt>
                <c:pt idx="3115">
                  <c:v>-303.52399991800002</c:v>
                </c:pt>
                <c:pt idx="3116">
                  <c:v>-303.58900000599999</c:v>
                </c:pt>
                <c:pt idx="3117">
                  <c:v>-303.60299988000003</c:v>
                </c:pt>
                <c:pt idx="3118">
                  <c:v>-303.59199988900002</c:v>
                </c:pt>
                <c:pt idx="3119">
                  <c:v>-303.58000004199999</c:v>
                </c:pt>
                <c:pt idx="3120">
                  <c:v>-303.52699980099999</c:v>
                </c:pt>
                <c:pt idx="3121">
                  <c:v>-303.52300006199999</c:v>
                </c:pt>
                <c:pt idx="3122">
                  <c:v>-303.51699998100003</c:v>
                </c:pt>
                <c:pt idx="3123">
                  <c:v>-303.51099990099999</c:v>
                </c:pt>
                <c:pt idx="3124">
                  <c:v>-303.56300028499999</c:v>
                </c:pt>
                <c:pt idx="3125">
                  <c:v>-303.69099980499999</c:v>
                </c:pt>
                <c:pt idx="3126">
                  <c:v>-303.80700010599998</c:v>
                </c:pt>
                <c:pt idx="3127">
                  <c:v>-303.77499999000003</c:v>
                </c:pt>
                <c:pt idx="3128">
                  <c:v>-303.72599980299998</c:v>
                </c:pt>
                <c:pt idx="3129">
                  <c:v>-303.68099998399998</c:v>
                </c:pt>
                <c:pt idx="3130">
                  <c:v>-303.66300005699998</c:v>
                </c:pt>
                <c:pt idx="3131">
                  <c:v>-303.73900013500003</c:v>
                </c:pt>
                <c:pt idx="3132">
                  <c:v>-303.740999848</c:v>
                </c:pt>
                <c:pt idx="3133">
                  <c:v>-303.72199975000001</c:v>
                </c:pt>
                <c:pt idx="3134">
                  <c:v>-303.66100003000003</c:v>
                </c:pt>
                <c:pt idx="3135">
                  <c:v>-303.63000008500001</c:v>
                </c:pt>
                <c:pt idx="3136">
                  <c:v>-303.62499986099999</c:v>
                </c:pt>
                <c:pt idx="3137">
                  <c:v>-303.62500017500003</c:v>
                </c:pt>
                <c:pt idx="3138">
                  <c:v>-303.65099989599997</c:v>
                </c:pt>
                <c:pt idx="3139">
                  <c:v>-303.73799996499997</c:v>
                </c:pt>
                <c:pt idx="3140">
                  <c:v>-303.89300000399999</c:v>
                </c:pt>
                <c:pt idx="3141">
                  <c:v>-303.93899999299998</c:v>
                </c:pt>
                <c:pt idx="3142">
                  <c:v>-303.87999998599997</c:v>
                </c:pt>
                <c:pt idx="3143">
                  <c:v>-303.85100006800002</c:v>
                </c:pt>
                <c:pt idx="3144">
                  <c:v>-303.82200015000001</c:v>
                </c:pt>
                <c:pt idx="3145">
                  <c:v>-303.87600024699998</c:v>
                </c:pt>
                <c:pt idx="3146">
                  <c:v>-303.90800004800002</c:v>
                </c:pt>
                <c:pt idx="3147">
                  <c:v>-303.900999797</c:v>
                </c:pt>
                <c:pt idx="3148">
                  <c:v>-303.89400017399998</c:v>
                </c:pt>
                <c:pt idx="3149">
                  <c:v>-303.84199978999999</c:v>
                </c:pt>
                <c:pt idx="3150">
                  <c:v>-303.84299996099998</c:v>
                </c:pt>
                <c:pt idx="3151">
                  <c:v>-303.83899990700002</c:v>
                </c:pt>
                <c:pt idx="3152">
                  <c:v>-303.834999853</c:v>
                </c:pt>
                <c:pt idx="3153">
                  <c:v>-303.88699992300002</c:v>
                </c:pt>
                <c:pt idx="3154">
                  <c:v>-304.012000188</c:v>
                </c:pt>
                <c:pt idx="3155">
                  <c:v>-304.144000076</c:v>
                </c:pt>
                <c:pt idx="3156">
                  <c:v>-304.119999753</c:v>
                </c:pt>
                <c:pt idx="3157">
                  <c:v>-304.06400025800002</c:v>
                </c:pt>
                <c:pt idx="3158">
                  <c:v>-304.02500020600002</c:v>
                </c:pt>
                <c:pt idx="3159">
                  <c:v>-304.00099988300002</c:v>
                </c:pt>
                <c:pt idx="3160">
                  <c:v>-304.08300004199998</c:v>
                </c:pt>
                <c:pt idx="3161">
                  <c:v>-304.08500006899999</c:v>
                </c:pt>
                <c:pt idx="3162">
                  <c:v>-304.067999998</c:v>
                </c:pt>
                <c:pt idx="3163">
                  <c:v>-304.02099983800002</c:v>
                </c:pt>
                <c:pt idx="3164">
                  <c:v>-303.98100024299998</c:v>
                </c:pt>
                <c:pt idx="3165">
                  <c:v>-303.973000136</c:v>
                </c:pt>
                <c:pt idx="3166">
                  <c:v>-303.97199996500001</c:v>
                </c:pt>
                <c:pt idx="3167">
                  <c:v>-303.98700000999997</c:v>
                </c:pt>
                <c:pt idx="3168">
                  <c:v>-304.06400025800002</c:v>
                </c:pt>
                <c:pt idx="3169">
                  <c:v>-304.213000217</c:v>
                </c:pt>
                <c:pt idx="3170">
                  <c:v>-304.284999927</c:v>
                </c:pt>
                <c:pt idx="3171">
                  <c:v>-304.23500019800002</c:v>
                </c:pt>
                <c:pt idx="3172">
                  <c:v>-304.20299976799998</c:v>
                </c:pt>
                <c:pt idx="3173">
                  <c:v>-304.16899993999999</c:v>
                </c:pt>
                <c:pt idx="3174">
                  <c:v>-304.201000056</c:v>
                </c:pt>
                <c:pt idx="3175">
                  <c:v>-304.24899975800002</c:v>
                </c:pt>
                <c:pt idx="3176">
                  <c:v>-304.24999992800002</c:v>
                </c:pt>
                <c:pt idx="3177">
                  <c:v>-304.24400016200002</c:v>
                </c:pt>
                <c:pt idx="3178">
                  <c:v>-304.18699986799999</c:v>
                </c:pt>
                <c:pt idx="3179">
                  <c:v>-304.18799972400001</c:v>
                </c:pt>
                <c:pt idx="3180">
                  <c:v>-304.18600001099998</c:v>
                </c:pt>
                <c:pt idx="3181">
                  <c:v>-304.18600001099998</c:v>
                </c:pt>
                <c:pt idx="3182">
                  <c:v>-304.23299985699998</c:v>
                </c:pt>
                <c:pt idx="3183">
                  <c:v>-304.350999871</c:v>
                </c:pt>
                <c:pt idx="3184">
                  <c:v>-304.49500023399997</c:v>
                </c:pt>
                <c:pt idx="3185">
                  <c:v>-304.48500009999998</c:v>
                </c:pt>
                <c:pt idx="3186">
                  <c:v>-304.428999976</c:v>
                </c:pt>
                <c:pt idx="3187">
                  <c:v>-304.39600000399997</c:v>
                </c:pt>
                <c:pt idx="3188">
                  <c:v>-304.37100013999998</c:v>
                </c:pt>
                <c:pt idx="3189">
                  <c:v>-304.45200012800001</c:v>
                </c:pt>
                <c:pt idx="3190">
                  <c:v>-304.45600018099998</c:v>
                </c:pt>
                <c:pt idx="3191">
                  <c:v>-304.44099982300003</c:v>
                </c:pt>
                <c:pt idx="3192">
                  <c:v>-304.40600013800002</c:v>
                </c:pt>
                <c:pt idx="3193">
                  <c:v>-304.357000266</c:v>
                </c:pt>
                <c:pt idx="3194">
                  <c:v>-304.352000041</c:v>
                </c:pt>
                <c:pt idx="3195">
                  <c:v>-304.350999871</c:v>
                </c:pt>
                <c:pt idx="3196">
                  <c:v>-304.35799980799999</c:v>
                </c:pt>
                <c:pt idx="3197">
                  <c:v>-304.42099986800002</c:v>
                </c:pt>
                <c:pt idx="3198">
                  <c:v>-304.56200003399999</c:v>
                </c:pt>
                <c:pt idx="3199">
                  <c:v>-304.656999896</c:v>
                </c:pt>
                <c:pt idx="3200">
                  <c:v>-304.61299993300003</c:v>
                </c:pt>
                <c:pt idx="3201">
                  <c:v>-304.57199985400001</c:v>
                </c:pt>
                <c:pt idx="3202">
                  <c:v>-304.52899974799999</c:v>
                </c:pt>
                <c:pt idx="3203">
                  <c:v>-304.53899988199998</c:v>
                </c:pt>
                <c:pt idx="3204">
                  <c:v>-304.60599999599998</c:v>
                </c:pt>
                <c:pt idx="3205">
                  <c:v>-304.60900019399998</c:v>
                </c:pt>
                <c:pt idx="3206">
                  <c:v>-304.59799988899999</c:v>
                </c:pt>
                <c:pt idx="3207">
                  <c:v>-304.53699985499998</c:v>
                </c:pt>
                <c:pt idx="3208">
                  <c:v>-304.52700003500001</c:v>
                </c:pt>
                <c:pt idx="3209">
                  <c:v>-304.52400015199999</c:v>
                </c:pt>
                <c:pt idx="3210">
                  <c:v>-304.52099995499998</c:v>
                </c:pt>
                <c:pt idx="3211">
                  <c:v>-304.56000000699999</c:v>
                </c:pt>
                <c:pt idx="3212">
                  <c:v>-304.67100008400001</c:v>
                </c:pt>
                <c:pt idx="3213">
                  <c:v>-304.82499995299997</c:v>
                </c:pt>
                <c:pt idx="3214">
                  <c:v>-304.83599994299999</c:v>
                </c:pt>
                <c:pt idx="3215">
                  <c:v>-304.77799979299999</c:v>
                </c:pt>
                <c:pt idx="3216">
                  <c:v>-304.74899987499998</c:v>
                </c:pt>
                <c:pt idx="3217">
                  <c:v>-304.72400001</c:v>
                </c:pt>
                <c:pt idx="3218">
                  <c:v>-304.79599972</c:v>
                </c:pt>
                <c:pt idx="3219">
                  <c:v>-304.802000115</c:v>
                </c:pt>
                <c:pt idx="3220">
                  <c:v>-304.78799992699999</c:v>
                </c:pt>
                <c:pt idx="3221">
                  <c:v>-304.76700011600002</c:v>
                </c:pt>
                <c:pt idx="3222">
                  <c:v>-304.71999995599998</c:v>
                </c:pt>
                <c:pt idx="3223">
                  <c:v>-304.71699975899998</c:v>
                </c:pt>
                <c:pt idx="3224">
                  <c:v>-304.71599990300001</c:v>
                </c:pt>
                <c:pt idx="3225">
                  <c:v>-304.71400018999998</c:v>
                </c:pt>
                <c:pt idx="3226">
                  <c:v>-304.77100016999998</c:v>
                </c:pt>
                <c:pt idx="3227">
                  <c:v>-304.90200020100002</c:v>
                </c:pt>
                <c:pt idx="3228">
                  <c:v>-305.01000008099999</c:v>
                </c:pt>
                <c:pt idx="3229">
                  <c:v>-304.97000017200003</c:v>
                </c:pt>
                <c:pt idx="3230">
                  <c:v>-304.92300001199999</c:v>
                </c:pt>
                <c:pt idx="3231">
                  <c:v>-304.88100007600002</c:v>
                </c:pt>
                <c:pt idx="3232">
                  <c:v>-304.87200011300001</c:v>
                </c:pt>
                <c:pt idx="3233">
                  <c:v>-304.94999990299999</c:v>
                </c:pt>
                <c:pt idx="3234">
                  <c:v>-304.95399995700001</c:v>
                </c:pt>
                <c:pt idx="3235">
                  <c:v>-304.93699988600002</c:v>
                </c:pt>
                <c:pt idx="3236">
                  <c:v>-304.87499999599999</c:v>
                </c:pt>
                <c:pt idx="3237">
                  <c:v>-304.846999934</c:v>
                </c:pt>
                <c:pt idx="3238">
                  <c:v>-304.84099985300003</c:v>
                </c:pt>
                <c:pt idx="3239">
                  <c:v>-304.83999999700001</c:v>
                </c:pt>
                <c:pt idx="3240">
                  <c:v>-304.87299996899998</c:v>
                </c:pt>
                <c:pt idx="3241">
                  <c:v>-304.97100002799999</c:v>
                </c:pt>
                <c:pt idx="3242">
                  <c:v>-305.12899995100003</c:v>
                </c:pt>
                <c:pt idx="3243">
                  <c:v>-305.16499980600003</c:v>
                </c:pt>
                <c:pt idx="3244">
                  <c:v>-305.10800014</c:v>
                </c:pt>
                <c:pt idx="3245">
                  <c:v>-305.078000051</c:v>
                </c:pt>
                <c:pt idx="3246">
                  <c:v>-305.047999963</c:v>
                </c:pt>
                <c:pt idx="3247">
                  <c:v>-305.10699997</c:v>
                </c:pt>
                <c:pt idx="3248">
                  <c:v>-305.128000095</c:v>
                </c:pt>
                <c:pt idx="3249">
                  <c:v>-305.12200001399998</c:v>
                </c:pt>
                <c:pt idx="3250">
                  <c:v>-305.11300004999998</c:v>
                </c:pt>
                <c:pt idx="3251">
                  <c:v>-305.06599989</c:v>
                </c:pt>
                <c:pt idx="3252">
                  <c:v>-305.069000088</c:v>
                </c:pt>
                <c:pt idx="3253">
                  <c:v>-305.06700006099999</c:v>
                </c:pt>
                <c:pt idx="3254">
                  <c:v>-305.06100029499999</c:v>
                </c:pt>
                <c:pt idx="3255">
                  <c:v>-305.11100002299997</c:v>
                </c:pt>
                <c:pt idx="3256">
                  <c:v>-305.23599997399998</c:v>
                </c:pt>
                <c:pt idx="3257">
                  <c:v>-305.36000006799998</c:v>
                </c:pt>
                <c:pt idx="3258">
                  <c:v>-305.33099983599999</c:v>
                </c:pt>
                <c:pt idx="3259">
                  <c:v>-305.28099979299998</c:v>
                </c:pt>
                <c:pt idx="3260">
                  <c:v>-305.24400008100002</c:v>
                </c:pt>
                <c:pt idx="3261">
                  <c:v>-305.22499998299998</c:v>
                </c:pt>
                <c:pt idx="3262">
                  <c:v>-305.30799999800001</c:v>
                </c:pt>
                <c:pt idx="3263">
                  <c:v>-305.31000002500002</c:v>
                </c:pt>
                <c:pt idx="3264">
                  <c:v>-305.29000007100001</c:v>
                </c:pt>
                <c:pt idx="3265">
                  <c:v>-305.23399994699997</c:v>
                </c:pt>
                <c:pt idx="3266">
                  <c:v>-305.19699992099999</c:v>
                </c:pt>
                <c:pt idx="3267">
                  <c:v>-305.192000011</c:v>
                </c:pt>
                <c:pt idx="3268">
                  <c:v>-305.19499989500002</c:v>
                </c:pt>
                <c:pt idx="3269">
                  <c:v>-305.21999975900002</c:v>
                </c:pt>
                <c:pt idx="3270">
                  <c:v>-305.30499980100001</c:v>
                </c:pt>
                <c:pt idx="3271">
                  <c:v>-305.45999984000002</c:v>
                </c:pt>
                <c:pt idx="3272">
                  <c:v>-305.52200004500003</c:v>
                </c:pt>
                <c:pt idx="3273">
                  <c:v>-305.46500006500003</c:v>
                </c:pt>
                <c:pt idx="3274">
                  <c:v>-305.43299994900002</c:v>
                </c:pt>
                <c:pt idx="3275">
                  <c:v>-305.402000004</c:v>
                </c:pt>
                <c:pt idx="3276">
                  <c:v>-305.447999993</c:v>
                </c:pt>
                <c:pt idx="3277">
                  <c:v>-305.48999992900002</c:v>
                </c:pt>
                <c:pt idx="3278">
                  <c:v>-305.49199995599997</c:v>
                </c:pt>
                <c:pt idx="3279">
                  <c:v>-305.48999992900002</c:v>
                </c:pt>
                <c:pt idx="3280">
                  <c:v>-305.44000019999999</c:v>
                </c:pt>
                <c:pt idx="3281">
                  <c:v>-305.44199991300002</c:v>
                </c:pt>
                <c:pt idx="3282">
                  <c:v>-305.43900002999999</c:v>
                </c:pt>
                <c:pt idx="3283">
                  <c:v>-305.43499997599997</c:v>
                </c:pt>
                <c:pt idx="3284">
                  <c:v>-305.48600019000003</c:v>
                </c:pt>
                <c:pt idx="3285">
                  <c:v>-305.61099982600001</c:v>
                </c:pt>
                <c:pt idx="3286">
                  <c:v>-305.74999996499997</c:v>
                </c:pt>
                <c:pt idx="3287">
                  <c:v>-305.73899997400002</c:v>
                </c:pt>
                <c:pt idx="3288">
                  <c:v>-305.68800007499999</c:v>
                </c:pt>
                <c:pt idx="3289">
                  <c:v>-305.65600027300002</c:v>
                </c:pt>
                <c:pt idx="3290">
                  <c:v>-305.63199995100001</c:v>
                </c:pt>
                <c:pt idx="3291">
                  <c:v>-305.71299993899999</c:v>
                </c:pt>
                <c:pt idx="3292">
                  <c:v>-305.71499996599999</c:v>
                </c:pt>
                <c:pt idx="3293">
                  <c:v>-305.69999992100003</c:v>
                </c:pt>
                <c:pt idx="3294">
                  <c:v>-305.66299989599997</c:v>
                </c:pt>
                <c:pt idx="3295">
                  <c:v>-305.61999979000001</c:v>
                </c:pt>
                <c:pt idx="3296">
                  <c:v>-305.62099996000001</c:v>
                </c:pt>
                <c:pt idx="3297">
                  <c:v>-305.62399984299998</c:v>
                </c:pt>
                <c:pt idx="3298">
                  <c:v>-305.640000058</c:v>
                </c:pt>
                <c:pt idx="3299">
                  <c:v>-305.70999974199998</c:v>
                </c:pt>
                <c:pt idx="3300">
                  <c:v>-305.85600013099997</c:v>
                </c:pt>
                <c:pt idx="3301">
                  <c:v>-305.94000000300002</c:v>
                </c:pt>
                <c:pt idx="3302">
                  <c:v>-305.89400001299998</c:v>
                </c:pt>
                <c:pt idx="3303">
                  <c:v>-305.86100004100001</c:v>
                </c:pt>
                <c:pt idx="3304">
                  <c:v>-305.82800006999997</c:v>
                </c:pt>
                <c:pt idx="3305">
                  <c:v>-305.85600013099997</c:v>
                </c:pt>
                <c:pt idx="3306">
                  <c:v>-305.919000192</c:v>
                </c:pt>
                <c:pt idx="3307">
                  <c:v>-305.92600012899999</c:v>
                </c:pt>
                <c:pt idx="3308">
                  <c:v>-305.92000004800002</c:v>
                </c:pt>
                <c:pt idx="3309">
                  <c:v>-305.862000212</c:v>
                </c:pt>
                <c:pt idx="3310">
                  <c:v>-305.85800015799998</c:v>
                </c:pt>
                <c:pt idx="3311">
                  <c:v>-305.85900001499999</c:v>
                </c:pt>
                <c:pt idx="3312">
                  <c:v>-305.86199989800002</c:v>
                </c:pt>
                <c:pt idx="3313">
                  <c:v>-305.90999991400003</c:v>
                </c:pt>
                <c:pt idx="3314">
                  <c:v>-306.03199998100001</c:v>
                </c:pt>
                <c:pt idx="3315">
                  <c:v>-306.18900004800003</c:v>
                </c:pt>
                <c:pt idx="3316">
                  <c:v>-306.19499981400003</c:v>
                </c:pt>
                <c:pt idx="3317">
                  <c:v>-306.14100003099998</c:v>
                </c:pt>
                <c:pt idx="3318">
                  <c:v>-306.11099994300002</c:v>
                </c:pt>
                <c:pt idx="3319">
                  <c:v>-306.08800010499999</c:v>
                </c:pt>
                <c:pt idx="3320">
                  <c:v>-306.16799992300002</c:v>
                </c:pt>
                <c:pt idx="3321">
                  <c:v>-306.17600003000001</c:v>
                </c:pt>
                <c:pt idx="3322">
                  <c:v>-306.16699975199998</c:v>
                </c:pt>
                <c:pt idx="3323">
                  <c:v>-306.147000112</c:v>
                </c:pt>
                <c:pt idx="3324">
                  <c:v>-306.10600003299999</c:v>
                </c:pt>
                <c:pt idx="3325">
                  <c:v>-306.10900022999999</c:v>
                </c:pt>
                <c:pt idx="3326">
                  <c:v>-306.10999977199998</c:v>
                </c:pt>
                <c:pt idx="3327">
                  <c:v>-306.11400013999997</c:v>
                </c:pt>
                <c:pt idx="3328">
                  <c:v>-306.17600003000001</c:v>
                </c:pt>
                <c:pt idx="3329">
                  <c:v>-306.31600002499999</c:v>
                </c:pt>
                <c:pt idx="3330">
                  <c:v>-306.42300004800001</c:v>
                </c:pt>
                <c:pt idx="3331">
                  <c:v>-306.38699987899997</c:v>
                </c:pt>
                <c:pt idx="3332">
                  <c:v>-306.35199987999999</c:v>
                </c:pt>
                <c:pt idx="3333">
                  <c:v>-306.31600002499999</c:v>
                </c:pt>
                <c:pt idx="3334">
                  <c:v>-306.32299996199998</c:v>
                </c:pt>
                <c:pt idx="3335">
                  <c:v>-306.39999989699999</c:v>
                </c:pt>
                <c:pt idx="3336">
                  <c:v>-306.405000121</c:v>
                </c:pt>
                <c:pt idx="3337">
                  <c:v>-306.39400012999999</c:v>
                </c:pt>
                <c:pt idx="3338">
                  <c:v>-306.33599998</c:v>
                </c:pt>
                <c:pt idx="3339">
                  <c:v>-306.323999818</c:v>
                </c:pt>
                <c:pt idx="3340">
                  <c:v>-306.32499998899999</c:v>
                </c:pt>
                <c:pt idx="3341">
                  <c:v>-306.33300009599998</c:v>
                </c:pt>
                <c:pt idx="3342">
                  <c:v>-306.37599988800002</c:v>
                </c:pt>
                <c:pt idx="3343">
                  <c:v>-306.48800013599998</c:v>
                </c:pt>
                <c:pt idx="3344">
                  <c:v>-306.65000011199999</c:v>
                </c:pt>
                <c:pt idx="3345">
                  <c:v>-306.67600014700002</c:v>
                </c:pt>
                <c:pt idx="3346">
                  <c:v>-306.62100019399998</c:v>
                </c:pt>
                <c:pt idx="3347">
                  <c:v>-306.59699987200003</c:v>
                </c:pt>
                <c:pt idx="3348">
                  <c:v>-306.57699991700002</c:v>
                </c:pt>
                <c:pt idx="3349">
                  <c:v>-306.64900025600002</c:v>
                </c:pt>
                <c:pt idx="3350">
                  <c:v>-306.67200009300001</c:v>
                </c:pt>
                <c:pt idx="3351">
                  <c:v>-306.66900020999998</c:v>
                </c:pt>
                <c:pt idx="3352">
                  <c:v>-306.66300013</c:v>
                </c:pt>
                <c:pt idx="3353">
                  <c:v>-306.62000002299999</c:v>
                </c:pt>
                <c:pt idx="3354">
                  <c:v>-306.62399976299997</c:v>
                </c:pt>
                <c:pt idx="3355">
                  <c:v>-306.62400007700001</c:v>
                </c:pt>
                <c:pt idx="3356">
                  <c:v>-306.62499993300003</c:v>
                </c:pt>
                <c:pt idx="3357">
                  <c:v>-306.68699982300001</c:v>
                </c:pt>
                <c:pt idx="3358">
                  <c:v>-306.82100005199999</c:v>
                </c:pt>
                <c:pt idx="3359">
                  <c:v>-306.94399997599999</c:v>
                </c:pt>
                <c:pt idx="3360">
                  <c:v>-306.91999996800001</c:v>
                </c:pt>
                <c:pt idx="3361">
                  <c:v>-306.87800003199999</c:v>
                </c:pt>
                <c:pt idx="3362">
                  <c:v>-306.84199986300001</c:v>
                </c:pt>
                <c:pt idx="3363">
                  <c:v>-306.83000001599999</c:v>
                </c:pt>
                <c:pt idx="3364">
                  <c:v>-306.91500005799998</c:v>
                </c:pt>
                <c:pt idx="3365">
                  <c:v>-306.92299985099999</c:v>
                </c:pt>
                <c:pt idx="3366">
                  <c:v>-306.90999983299997</c:v>
                </c:pt>
                <c:pt idx="3367">
                  <c:v>-306.85800007799998</c:v>
                </c:pt>
                <c:pt idx="3368">
                  <c:v>-306.83499992600002</c:v>
                </c:pt>
                <c:pt idx="3369">
                  <c:v>-306.83800012299997</c:v>
                </c:pt>
                <c:pt idx="3370">
                  <c:v>-306.84599991699997</c:v>
                </c:pt>
                <c:pt idx="3371">
                  <c:v>-306.87800003199999</c:v>
                </c:pt>
                <c:pt idx="3372">
                  <c:v>-306.97399975000002</c:v>
                </c:pt>
                <c:pt idx="3373">
                  <c:v>-307.13499987</c:v>
                </c:pt>
                <c:pt idx="3374">
                  <c:v>-307.18800011100001</c:v>
                </c:pt>
                <c:pt idx="3375">
                  <c:v>-307.13600004099999</c:v>
                </c:pt>
                <c:pt idx="3376">
                  <c:v>-307.11400006000002</c:v>
                </c:pt>
                <c:pt idx="3377">
                  <c:v>-307.09199976399998</c:v>
                </c:pt>
                <c:pt idx="3378">
                  <c:v>-307.15399996799999</c:v>
                </c:pt>
                <c:pt idx="3379">
                  <c:v>-307.19199985</c:v>
                </c:pt>
                <c:pt idx="3380">
                  <c:v>-307.19300002099999</c:v>
                </c:pt>
                <c:pt idx="3381">
                  <c:v>-307.19300002099999</c:v>
                </c:pt>
                <c:pt idx="3382">
                  <c:v>-307.14700003199999</c:v>
                </c:pt>
                <c:pt idx="3383">
                  <c:v>-307.155999995</c:v>
                </c:pt>
                <c:pt idx="3384">
                  <c:v>-307.15800002200001</c:v>
                </c:pt>
                <c:pt idx="3385">
                  <c:v>-307.16099990499998</c:v>
                </c:pt>
                <c:pt idx="3386">
                  <c:v>-307.21999991199999</c:v>
                </c:pt>
                <c:pt idx="3387">
                  <c:v>-307.35199979999999</c:v>
                </c:pt>
                <c:pt idx="3388">
                  <c:v>-307.49099993800002</c:v>
                </c:pt>
                <c:pt idx="3389">
                  <c:v>-307.47399986699997</c:v>
                </c:pt>
                <c:pt idx="3390">
                  <c:v>-307.42399982400002</c:v>
                </c:pt>
                <c:pt idx="3391">
                  <c:v>-307.392999879</c:v>
                </c:pt>
                <c:pt idx="3392">
                  <c:v>-307.374999952</c:v>
                </c:pt>
                <c:pt idx="3393">
                  <c:v>-307.46200002</c:v>
                </c:pt>
                <c:pt idx="3394">
                  <c:v>-307.47199984000002</c:v>
                </c:pt>
                <c:pt idx="3395">
                  <c:v>-307.46200002</c:v>
                </c:pt>
                <c:pt idx="3396">
                  <c:v>-307.42199979700001</c:v>
                </c:pt>
                <c:pt idx="3397">
                  <c:v>-307.38799996900002</c:v>
                </c:pt>
                <c:pt idx="3398">
                  <c:v>-307.38699979799998</c:v>
                </c:pt>
                <c:pt idx="3399">
                  <c:v>-307.39200002299998</c:v>
                </c:pt>
                <c:pt idx="3400">
                  <c:v>-307.414000004</c:v>
                </c:pt>
                <c:pt idx="3401">
                  <c:v>-307.49700001899998</c:v>
                </c:pt>
                <c:pt idx="3402">
                  <c:v>-307.65100020199998</c:v>
                </c:pt>
                <c:pt idx="3403">
                  <c:v>-307.73100002000001</c:v>
                </c:pt>
                <c:pt idx="3404">
                  <c:v>-307.68700005699998</c:v>
                </c:pt>
                <c:pt idx="3405">
                  <c:v>-307.663000049</c:v>
                </c:pt>
                <c:pt idx="3406">
                  <c:v>-307.63400013099999</c:v>
                </c:pt>
                <c:pt idx="3407">
                  <c:v>-307.67299986900002</c:v>
                </c:pt>
                <c:pt idx="3408">
                  <c:v>-307.72699996599999</c:v>
                </c:pt>
                <c:pt idx="3409">
                  <c:v>-307.73400021700002</c:v>
                </c:pt>
                <c:pt idx="3410">
                  <c:v>-307.73500007299998</c:v>
                </c:pt>
                <c:pt idx="3411">
                  <c:v>-307.68599988699998</c:v>
                </c:pt>
                <c:pt idx="3412">
                  <c:v>-307.69100011099999</c:v>
                </c:pt>
                <c:pt idx="3413">
                  <c:v>-307.69600002099997</c:v>
                </c:pt>
                <c:pt idx="3414">
                  <c:v>-307.702000102</c:v>
                </c:pt>
                <c:pt idx="3415">
                  <c:v>-307.755999884</c:v>
                </c:pt>
                <c:pt idx="3416">
                  <c:v>-307.879999978</c:v>
                </c:pt>
                <c:pt idx="3417">
                  <c:v>-308.02999979399999</c:v>
                </c:pt>
                <c:pt idx="3418">
                  <c:v>-308.02699990999997</c:v>
                </c:pt>
                <c:pt idx="3419">
                  <c:v>-307.97700018199998</c:v>
                </c:pt>
                <c:pt idx="3420">
                  <c:v>-307.95200000300002</c:v>
                </c:pt>
                <c:pt idx="3421">
                  <c:v>-307.93200004800002</c:v>
                </c:pt>
                <c:pt idx="3422">
                  <c:v>-308.01899980299999</c:v>
                </c:pt>
                <c:pt idx="3423">
                  <c:v>-308.02899993699998</c:v>
                </c:pt>
                <c:pt idx="3424">
                  <c:v>-308.02099982999999</c:v>
                </c:pt>
                <c:pt idx="3425">
                  <c:v>-307.99100005499997</c:v>
                </c:pt>
                <c:pt idx="3426">
                  <c:v>-307.94999997600002</c:v>
                </c:pt>
                <c:pt idx="3427">
                  <c:v>-307.951000147</c:v>
                </c:pt>
                <c:pt idx="3428">
                  <c:v>-307.95600005699998</c:v>
                </c:pt>
                <c:pt idx="3429">
                  <c:v>-307.96799990300002</c:v>
                </c:pt>
                <c:pt idx="3430">
                  <c:v>-308.03900007200002</c:v>
                </c:pt>
                <c:pt idx="3431">
                  <c:v>-308.186000003</c:v>
                </c:pt>
                <c:pt idx="3432">
                  <c:v>-308.287999802</c:v>
                </c:pt>
                <c:pt idx="3433">
                  <c:v>-308.24999991999999</c:v>
                </c:pt>
                <c:pt idx="3434">
                  <c:v>-308.216000092</c:v>
                </c:pt>
                <c:pt idx="3435">
                  <c:v>-308.179000067</c:v>
                </c:pt>
                <c:pt idx="3436">
                  <c:v>-308.19699999400001</c:v>
                </c:pt>
                <c:pt idx="3437">
                  <c:v>-308.26900001799999</c:v>
                </c:pt>
                <c:pt idx="3438">
                  <c:v>-308.27900015300003</c:v>
                </c:pt>
                <c:pt idx="3439">
                  <c:v>-308.27399992800002</c:v>
                </c:pt>
                <c:pt idx="3440">
                  <c:v>-308.21999983199998</c:v>
                </c:pt>
                <c:pt idx="3441">
                  <c:v>-308.21699994800002</c:v>
                </c:pt>
                <c:pt idx="3442">
                  <c:v>-308.21999983199998</c:v>
                </c:pt>
                <c:pt idx="3443">
                  <c:v>-308.22399988500001</c:v>
                </c:pt>
                <c:pt idx="3444">
                  <c:v>-308.26900001799999</c:v>
                </c:pt>
                <c:pt idx="3445">
                  <c:v>-308.38799988900001</c:v>
                </c:pt>
                <c:pt idx="3446">
                  <c:v>-308.54800015199999</c:v>
                </c:pt>
                <c:pt idx="3447">
                  <c:v>-308.56700024999998</c:v>
                </c:pt>
                <c:pt idx="3448">
                  <c:v>-308.51499986599998</c:v>
                </c:pt>
                <c:pt idx="3449">
                  <c:v>-308.49299988500002</c:v>
                </c:pt>
                <c:pt idx="3450">
                  <c:v>-308.47499995700002</c:v>
                </c:pt>
                <c:pt idx="3451">
                  <c:v>-308.55300006200002</c:v>
                </c:pt>
                <c:pt idx="3452">
                  <c:v>-308.566999936</c:v>
                </c:pt>
                <c:pt idx="3453">
                  <c:v>-308.55900014299999</c:v>
                </c:pt>
                <c:pt idx="3454">
                  <c:v>-308.54600012499998</c:v>
                </c:pt>
                <c:pt idx="3455">
                  <c:v>-308.50500004600002</c:v>
                </c:pt>
                <c:pt idx="3456">
                  <c:v>-308.51000026999998</c:v>
                </c:pt>
                <c:pt idx="3457">
                  <c:v>-308.515999722</c:v>
                </c:pt>
                <c:pt idx="3458">
                  <c:v>-308.522000117</c:v>
                </c:pt>
                <c:pt idx="3459">
                  <c:v>-308.58500017799997</c:v>
                </c:pt>
                <c:pt idx="3460">
                  <c:v>-308.72400000200003</c:v>
                </c:pt>
                <c:pt idx="3461">
                  <c:v>-308.83899981899998</c:v>
                </c:pt>
                <c:pt idx="3462">
                  <c:v>-308.80700001700001</c:v>
                </c:pt>
                <c:pt idx="3463">
                  <c:v>-308.76699979400001</c:v>
                </c:pt>
                <c:pt idx="3464">
                  <c:v>-308.73200011</c:v>
                </c:pt>
                <c:pt idx="3465">
                  <c:v>-308.73000008299999</c:v>
                </c:pt>
                <c:pt idx="3466">
                  <c:v>-308.815999981</c:v>
                </c:pt>
                <c:pt idx="3467">
                  <c:v>-308.82799982799997</c:v>
                </c:pt>
                <c:pt idx="3468">
                  <c:v>-308.81800000800001</c:v>
                </c:pt>
                <c:pt idx="3469">
                  <c:v>-308.76399991099998</c:v>
                </c:pt>
                <c:pt idx="3470">
                  <c:v>-308.74399995700003</c:v>
                </c:pt>
                <c:pt idx="3471">
                  <c:v>-308.74399995700003</c:v>
                </c:pt>
                <c:pt idx="3472">
                  <c:v>-308.75200006400001</c:v>
                </c:pt>
                <c:pt idx="3473">
                  <c:v>-308.79199997299997</c:v>
                </c:pt>
                <c:pt idx="3474">
                  <c:v>-308.897999825</c:v>
                </c:pt>
                <c:pt idx="3475">
                  <c:v>-309.06399985500002</c:v>
                </c:pt>
                <c:pt idx="3476">
                  <c:v>-309.10800013199997</c:v>
                </c:pt>
                <c:pt idx="3477">
                  <c:v>-309.05899994499998</c:v>
                </c:pt>
                <c:pt idx="3478">
                  <c:v>-309.03699996400002</c:v>
                </c:pt>
                <c:pt idx="3479">
                  <c:v>-309.014999983</c:v>
                </c:pt>
                <c:pt idx="3480">
                  <c:v>-309.08200009699999</c:v>
                </c:pt>
                <c:pt idx="3481">
                  <c:v>-309.111000015</c:v>
                </c:pt>
                <c:pt idx="3482">
                  <c:v>-309.11300004200001</c:v>
                </c:pt>
                <c:pt idx="3483">
                  <c:v>-309.11199987200001</c:v>
                </c:pt>
                <c:pt idx="3484">
                  <c:v>-309.07299981900002</c:v>
                </c:pt>
                <c:pt idx="3485">
                  <c:v>-309.08499998000002</c:v>
                </c:pt>
                <c:pt idx="3486">
                  <c:v>-309.09000020500002</c:v>
                </c:pt>
                <c:pt idx="3487">
                  <c:v>-309.093000088</c:v>
                </c:pt>
                <c:pt idx="3488">
                  <c:v>-309.15099992400002</c:v>
                </c:pt>
                <c:pt idx="3489">
                  <c:v>-309.28399998200001</c:v>
                </c:pt>
                <c:pt idx="3490">
                  <c:v>-309.41600018399998</c:v>
                </c:pt>
                <c:pt idx="3491">
                  <c:v>-309.39500005899998</c:v>
                </c:pt>
                <c:pt idx="3492">
                  <c:v>-309.353000124</c:v>
                </c:pt>
                <c:pt idx="3493">
                  <c:v>-309.32399989100003</c:v>
                </c:pt>
                <c:pt idx="3494">
                  <c:v>-309.31400007100001</c:v>
                </c:pt>
                <c:pt idx="3495">
                  <c:v>-309.404999879</c:v>
                </c:pt>
                <c:pt idx="3496">
                  <c:v>-309.41599987000001</c:v>
                </c:pt>
                <c:pt idx="3497">
                  <c:v>-309.40400002299998</c:v>
                </c:pt>
                <c:pt idx="3498">
                  <c:v>-309.356999863</c:v>
                </c:pt>
                <c:pt idx="3499">
                  <c:v>-309.32799994499999</c:v>
                </c:pt>
                <c:pt idx="3500">
                  <c:v>-309.331999999</c:v>
                </c:pt>
                <c:pt idx="3501">
                  <c:v>-309.34299998900002</c:v>
                </c:pt>
                <c:pt idx="3502">
                  <c:v>-309.37699981700001</c:v>
                </c:pt>
                <c:pt idx="3503">
                  <c:v>-309.47000028100001</c:v>
                </c:pt>
                <c:pt idx="3504">
                  <c:v>-309.63300011400003</c:v>
                </c:pt>
                <c:pt idx="3505">
                  <c:v>-309.70300011099999</c:v>
                </c:pt>
                <c:pt idx="3506">
                  <c:v>-309.65500009499999</c:v>
                </c:pt>
                <c:pt idx="3507">
                  <c:v>-309.63199994299998</c:v>
                </c:pt>
                <c:pt idx="3508">
                  <c:v>-309.60999996200002</c:v>
                </c:pt>
                <c:pt idx="3509">
                  <c:v>-309.66200003199998</c:v>
                </c:pt>
                <c:pt idx="3510">
                  <c:v>-309.71499995800002</c:v>
                </c:pt>
                <c:pt idx="3511">
                  <c:v>-309.72499977799998</c:v>
                </c:pt>
                <c:pt idx="3512">
                  <c:v>-309.73099985900001</c:v>
                </c:pt>
                <c:pt idx="3513">
                  <c:v>-309.69000009400003</c:v>
                </c:pt>
                <c:pt idx="3514">
                  <c:v>-309.70199994000001</c:v>
                </c:pt>
                <c:pt idx="3515">
                  <c:v>-309.70700016500001</c:v>
                </c:pt>
                <c:pt idx="3516">
                  <c:v>-309.71100021900003</c:v>
                </c:pt>
                <c:pt idx="3517">
                  <c:v>-309.76999991100001</c:v>
                </c:pt>
                <c:pt idx="3518">
                  <c:v>-309.90399982500003</c:v>
                </c:pt>
                <c:pt idx="3519">
                  <c:v>-310.05199992799999</c:v>
                </c:pt>
                <c:pt idx="3520">
                  <c:v>-310.04900004500001</c:v>
                </c:pt>
                <c:pt idx="3521">
                  <c:v>-310.00599993899999</c:v>
                </c:pt>
                <c:pt idx="3522">
                  <c:v>-309.98200024499999</c:v>
                </c:pt>
                <c:pt idx="3523">
                  <c:v>-309.96700019999997</c:v>
                </c:pt>
                <c:pt idx="3524">
                  <c:v>-310.05699983800002</c:v>
                </c:pt>
                <c:pt idx="3525">
                  <c:v>-310.06800014300001</c:v>
                </c:pt>
                <c:pt idx="3526">
                  <c:v>-310.06100020600002</c:v>
                </c:pt>
                <c:pt idx="3527">
                  <c:v>-310.02999994700002</c:v>
                </c:pt>
                <c:pt idx="3528">
                  <c:v>-309.99800014499999</c:v>
                </c:pt>
                <c:pt idx="3529">
                  <c:v>-310.00699979500001</c:v>
                </c:pt>
                <c:pt idx="3530">
                  <c:v>-310.01899995600002</c:v>
                </c:pt>
                <c:pt idx="3531">
                  <c:v>-310.04200010800002</c:v>
                </c:pt>
                <c:pt idx="3532">
                  <c:v>-310.12199992500001</c:v>
                </c:pt>
                <c:pt idx="3533">
                  <c:v>-310.27600010899999</c:v>
                </c:pt>
                <c:pt idx="3534">
                  <c:v>-310.368999944</c:v>
                </c:pt>
                <c:pt idx="3535">
                  <c:v>-310.33100006199999</c:v>
                </c:pt>
                <c:pt idx="3536">
                  <c:v>-310.30799990999998</c:v>
                </c:pt>
                <c:pt idx="3537">
                  <c:v>-310.28100001899998</c:v>
                </c:pt>
                <c:pt idx="3538">
                  <c:v>-310.31699987399998</c:v>
                </c:pt>
                <c:pt idx="3539">
                  <c:v>-310.38899989800001</c:v>
                </c:pt>
                <c:pt idx="3540">
                  <c:v>-310.40500011300003</c:v>
                </c:pt>
                <c:pt idx="3541">
                  <c:v>-310.40699982500001</c:v>
                </c:pt>
                <c:pt idx="3542">
                  <c:v>-310.35799995299999</c:v>
                </c:pt>
                <c:pt idx="3543">
                  <c:v>-310.363000177</c:v>
                </c:pt>
                <c:pt idx="3544">
                  <c:v>-310.37099997000001</c:v>
                </c:pt>
                <c:pt idx="3545">
                  <c:v>-310.38199996100002</c:v>
                </c:pt>
                <c:pt idx="3546">
                  <c:v>-310.43799977100002</c:v>
                </c:pt>
                <c:pt idx="3547">
                  <c:v>-310.567999945</c:v>
                </c:pt>
                <c:pt idx="3548">
                  <c:v>-310.733000119</c:v>
                </c:pt>
                <c:pt idx="3549">
                  <c:v>-310.74800016400002</c:v>
                </c:pt>
                <c:pt idx="3550">
                  <c:v>-310.70100000399998</c:v>
                </c:pt>
                <c:pt idx="3551">
                  <c:v>-310.68000019300001</c:v>
                </c:pt>
                <c:pt idx="3552">
                  <c:v>-310.66500014899998</c:v>
                </c:pt>
                <c:pt idx="3553">
                  <c:v>-310.753000074</c:v>
                </c:pt>
                <c:pt idx="3554">
                  <c:v>-310.768999974</c:v>
                </c:pt>
                <c:pt idx="3555">
                  <c:v>-310.767999804</c:v>
                </c:pt>
                <c:pt idx="3556">
                  <c:v>-310.75700012700003</c:v>
                </c:pt>
                <c:pt idx="3557">
                  <c:v>-310.722999985</c:v>
                </c:pt>
                <c:pt idx="3558">
                  <c:v>-310.735000146</c:v>
                </c:pt>
                <c:pt idx="3559">
                  <c:v>-310.74400011</c:v>
                </c:pt>
                <c:pt idx="3560">
                  <c:v>-310.75499978599998</c:v>
                </c:pt>
                <c:pt idx="3561">
                  <c:v>-310.825999954</c:v>
                </c:pt>
                <c:pt idx="3562">
                  <c:v>-310.97400005700001</c:v>
                </c:pt>
                <c:pt idx="3563">
                  <c:v>-311.08699984600003</c:v>
                </c:pt>
                <c:pt idx="3564">
                  <c:v>-311.06099981099999</c:v>
                </c:pt>
                <c:pt idx="3565">
                  <c:v>-311.03300006400002</c:v>
                </c:pt>
                <c:pt idx="3566">
                  <c:v>-311.00500000199997</c:v>
                </c:pt>
                <c:pt idx="3567">
                  <c:v>-311.02000004600001</c:v>
                </c:pt>
                <c:pt idx="3568">
                  <c:v>-311.10499977400002</c:v>
                </c:pt>
                <c:pt idx="3569">
                  <c:v>-311.11899996199998</c:v>
                </c:pt>
                <c:pt idx="3570">
                  <c:v>-311.11499990800002</c:v>
                </c:pt>
                <c:pt idx="3571">
                  <c:v>-311.06500017899998</c:v>
                </c:pt>
                <c:pt idx="3572">
                  <c:v>-311.06100012500002</c:v>
                </c:pt>
                <c:pt idx="3573">
                  <c:v>-311.07000008900002</c:v>
                </c:pt>
                <c:pt idx="3574">
                  <c:v>-311.08499981900002</c:v>
                </c:pt>
                <c:pt idx="3575">
                  <c:v>-311.13699988899998</c:v>
                </c:pt>
                <c:pt idx="3576">
                  <c:v>-311.25600007399999</c:v>
                </c:pt>
                <c:pt idx="3577">
                  <c:v>-311.42600015699998</c:v>
                </c:pt>
                <c:pt idx="3578">
                  <c:v>-311.46099984199998</c:v>
                </c:pt>
                <c:pt idx="3579">
                  <c:v>-311.41300014000001</c:v>
                </c:pt>
                <c:pt idx="3580">
                  <c:v>-311.39699992499999</c:v>
                </c:pt>
                <c:pt idx="3581">
                  <c:v>-311.38300005100001</c:v>
                </c:pt>
                <c:pt idx="3582">
                  <c:v>-311.46500021000003</c:v>
                </c:pt>
                <c:pt idx="3583">
                  <c:v>-311.49500029900003</c:v>
                </c:pt>
                <c:pt idx="3584">
                  <c:v>-311.50000020900001</c:v>
                </c:pt>
                <c:pt idx="3585">
                  <c:v>-311.50199992099999</c:v>
                </c:pt>
                <c:pt idx="3586">
                  <c:v>-311.46699992200001</c:v>
                </c:pt>
                <c:pt idx="3587">
                  <c:v>-311.47799991300002</c:v>
                </c:pt>
                <c:pt idx="3588">
                  <c:v>-311.48799973299998</c:v>
                </c:pt>
                <c:pt idx="3589">
                  <c:v>-311.494999984</c:v>
                </c:pt>
                <c:pt idx="3590">
                  <c:v>-311.56299995500001</c:v>
                </c:pt>
                <c:pt idx="3591">
                  <c:v>-311.706000147</c:v>
                </c:pt>
                <c:pt idx="3592">
                  <c:v>-311.83900020599998</c:v>
                </c:pt>
                <c:pt idx="3593">
                  <c:v>-311.82199981999997</c:v>
                </c:pt>
                <c:pt idx="3594">
                  <c:v>-311.78799999199998</c:v>
                </c:pt>
                <c:pt idx="3595">
                  <c:v>-311.75899975900001</c:v>
                </c:pt>
                <c:pt idx="3596">
                  <c:v>-311.75599987599998</c:v>
                </c:pt>
                <c:pt idx="3597">
                  <c:v>-311.84799985500001</c:v>
                </c:pt>
                <c:pt idx="3598">
                  <c:v>-311.863999756</c:v>
                </c:pt>
                <c:pt idx="3599">
                  <c:v>-311.85899984600002</c:v>
                </c:pt>
                <c:pt idx="3600">
                  <c:v>-311.81500019700002</c:v>
                </c:pt>
                <c:pt idx="3601">
                  <c:v>-311.798999982</c:v>
                </c:pt>
                <c:pt idx="3602">
                  <c:v>-311.809999973</c:v>
                </c:pt>
                <c:pt idx="3603">
                  <c:v>-311.82600018800002</c:v>
                </c:pt>
                <c:pt idx="3604">
                  <c:v>-311.86600009699998</c:v>
                </c:pt>
                <c:pt idx="3605">
                  <c:v>-311.969999922</c:v>
                </c:pt>
                <c:pt idx="3606">
                  <c:v>-312.13900015000002</c:v>
                </c:pt>
                <c:pt idx="3607">
                  <c:v>-312.19900001299999</c:v>
                </c:pt>
                <c:pt idx="3608">
                  <c:v>-312.15700007700002</c:v>
                </c:pt>
                <c:pt idx="3609">
                  <c:v>-312.14200003299999</c:v>
                </c:pt>
                <c:pt idx="3610">
                  <c:v>-312.12799984499998</c:v>
                </c:pt>
                <c:pt idx="3611">
                  <c:v>-312.19699998599998</c:v>
                </c:pt>
                <c:pt idx="3612">
                  <c:v>-312.24400014600002</c:v>
                </c:pt>
                <c:pt idx="3613">
                  <c:v>-312.25299979599998</c:v>
                </c:pt>
                <c:pt idx="3614">
                  <c:v>-312.26000004700001</c:v>
                </c:pt>
                <c:pt idx="3615">
                  <c:v>-312.22300002100002</c:v>
                </c:pt>
                <c:pt idx="3616">
                  <c:v>-312.23800006599998</c:v>
                </c:pt>
                <c:pt idx="3617">
                  <c:v>-312.25100008300001</c:v>
                </c:pt>
                <c:pt idx="3618">
                  <c:v>-312.26000004700001</c:v>
                </c:pt>
                <c:pt idx="3619">
                  <c:v>-312.32800001700002</c:v>
                </c:pt>
                <c:pt idx="3620">
                  <c:v>-312.46700015599998</c:v>
                </c:pt>
                <c:pt idx="3621">
                  <c:v>-312.61400008800001</c:v>
                </c:pt>
                <c:pt idx="3622">
                  <c:v>-312.606000295</c:v>
                </c:pt>
                <c:pt idx="3623">
                  <c:v>-312.564000045</c:v>
                </c:pt>
                <c:pt idx="3624">
                  <c:v>-312.54000003700003</c:v>
                </c:pt>
                <c:pt idx="3625">
                  <c:v>-312.53100007299997</c:v>
                </c:pt>
                <c:pt idx="3626">
                  <c:v>-312.62599993499998</c:v>
                </c:pt>
                <c:pt idx="3627">
                  <c:v>-312.64300000600002</c:v>
                </c:pt>
                <c:pt idx="3628">
                  <c:v>-312.64099997900001</c:v>
                </c:pt>
                <c:pt idx="3629">
                  <c:v>-312.60900017799997</c:v>
                </c:pt>
                <c:pt idx="3630">
                  <c:v>-312.58300014299999</c:v>
                </c:pt>
                <c:pt idx="3631">
                  <c:v>-312.590999936</c:v>
                </c:pt>
                <c:pt idx="3632">
                  <c:v>-312.60300009700001</c:v>
                </c:pt>
                <c:pt idx="3633">
                  <c:v>-312.63400004200003</c:v>
                </c:pt>
                <c:pt idx="3634">
                  <c:v>-312.723999994</c:v>
                </c:pt>
                <c:pt idx="3635">
                  <c:v>-312.88700014099999</c:v>
                </c:pt>
                <c:pt idx="3636">
                  <c:v>-312.97399989600001</c:v>
                </c:pt>
                <c:pt idx="3637">
                  <c:v>-312.93800004100001</c:v>
                </c:pt>
                <c:pt idx="3638">
                  <c:v>-312.92299999599999</c:v>
                </c:pt>
                <c:pt idx="3639">
                  <c:v>-312.90300004199997</c:v>
                </c:pt>
                <c:pt idx="3640">
                  <c:v>-312.94900003100003</c:v>
                </c:pt>
                <c:pt idx="3641">
                  <c:v>-313.01199977800002</c:v>
                </c:pt>
                <c:pt idx="3642">
                  <c:v>-313.02600028000001</c:v>
                </c:pt>
                <c:pt idx="3643">
                  <c:v>-313.03400007300002</c:v>
                </c:pt>
                <c:pt idx="3644">
                  <c:v>-312.994000164</c:v>
                </c:pt>
                <c:pt idx="3645">
                  <c:v>-313.00699986799998</c:v>
                </c:pt>
                <c:pt idx="3646">
                  <c:v>-313.019999885</c:v>
                </c:pt>
                <c:pt idx="3647">
                  <c:v>-313.03299990199997</c:v>
                </c:pt>
                <c:pt idx="3648">
                  <c:v>-313.09500010699998</c:v>
                </c:pt>
                <c:pt idx="3649">
                  <c:v>-313.22799985099999</c:v>
                </c:pt>
                <c:pt idx="3650">
                  <c:v>-313.38599977299998</c:v>
                </c:pt>
                <c:pt idx="3651">
                  <c:v>-313.39200016799998</c:v>
                </c:pt>
                <c:pt idx="3652">
                  <c:v>-313.34900006200002</c:v>
                </c:pt>
                <c:pt idx="3653">
                  <c:v>-313.32999996400002</c:v>
                </c:pt>
                <c:pt idx="3654">
                  <c:v>-313.31899997300002</c:v>
                </c:pt>
                <c:pt idx="3655">
                  <c:v>-313.41500000600001</c:v>
                </c:pt>
                <c:pt idx="3656">
                  <c:v>-313.43299993300002</c:v>
                </c:pt>
                <c:pt idx="3657">
                  <c:v>-313.432000077</c:v>
                </c:pt>
                <c:pt idx="3658">
                  <c:v>-313.410999952</c:v>
                </c:pt>
                <c:pt idx="3659">
                  <c:v>-313.37699980899998</c:v>
                </c:pt>
                <c:pt idx="3660">
                  <c:v>-313.38699994400002</c:v>
                </c:pt>
                <c:pt idx="3661">
                  <c:v>-313.39999996099999</c:v>
                </c:pt>
                <c:pt idx="3662">
                  <c:v>-313.41999991599999</c:v>
                </c:pt>
                <c:pt idx="3663">
                  <c:v>-313.49900019099999</c:v>
                </c:pt>
                <c:pt idx="3664">
                  <c:v>-313.65499977299999</c:v>
                </c:pt>
                <c:pt idx="3665">
                  <c:v>-313.762999966</c:v>
                </c:pt>
                <c:pt idx="3666">
                  <c:v>-313.73400004799998</c:v>
                </c:pt>
                <c:pt idx="3667">
                  <c:v>-313.70699984300001</c:v>
                </c:pt>
                <c:pt idx="3668">
                  <c:v>-313.67999995100001</c:v>
                </c:pt>
                <c:pt idx="3669">
                  <c:v>-313.70399995899999</c:v>
                </c:pt>
                <c:pt idx="3670">
                  <c:v>-313.786000118</c:v>
                </c:pt>
                <c:pt idx="3671">
                  <c:v>-313.804000046</c:v>
                </c:pt>
                <c:pt idx="3672">
                  <c:v>-313.80699992900003</c:v>
                </c:pt>
                <c:pt idx="3673">
                  <c:v>-313.76000008300002</c:v>
                </c:pt>
                <c:pt idx="3674">
                  <c:v>-313.764999993</c:v>
                </c:pt>
                <c:pt idx="3675">
                  <c:v>-313.77699983999997</c:v>
                </c:pt>
                <c:pt idx="3676">
                  <c:v>-313.78900000099998</c:v>
                </c:pt>
                <c:pt idx="3677">
                  <c:v>-313.84199992800001</c:v>
                </c:pt>
                <c:pt idx="3678">
                  <c:v>-313.96800004900001</c:v>
                </c:pt>
                <c:pt idx="3679">
                  <c:v>-314.136999962</c:v>
                </c:pt>
                <c:pt idx="3680">
                  <c:v>-314.16200014100002</c:v>
                </c:pt>
                <c:pt idx="3681">
                  <c:v>-314.11999989100002</c:v>
                </c:pt>
                <c:pt idx="3682">
                  <c:v>-314.10599970300001</c:v>
                </c:pt>
                <c:pt idx="3683">
                  <c:v>-314.09600019700002</c:v>
                </c:pt>
                <c:pt idx="3684">
                  <c:v>-314.182999951</c:v>
                </c:pt>
                <c:pt idx="3685">
                  <c:v>-314.20499993300001</c:v>
                </c:pt>
                <c:pt idx="3686">
                  <c:v>-314.20500024699999</c:v>
                </c:pt>
                <c:pt idx="3687">
                  <c:v>-314.20099987899999</c:v>
                </c:pt>
                <c:pt idx="3688">
                  <c:v>-314.16799990700002</c:v>
                </c:pt>
                <c:pt idx="3689">
                  <c:v>-314.18200009499998</c:v>
                </c:pt>
                <c:pt idx="3690">
                  <c:v>-314.193999942</c:v>
                </c:pt>
                <c:pt idx="3691">
                  <c:v>-314.20899998599998</c:v>
                </c:pt>
                <c:pt idx="3692">
                  <c:v>-314.27999984000002</c:v>
                </c:pt>
                <c:pt idx="3693">
                  <c:v>-314.42900011299997</c:v>
                </c:pt>
                <c:pt idx="3694">
                  <c:v>-314.55099986599998</c:v>
                </c:pt>
                <c:pt idx="3695">
                  <c:v>-314.528000029</c:v>
                </c:pt>
                <c:pt idx="3696">
                  <c:v>-314.49599991299999</c:v>
                </c:pt>
                <c:pt idx="3697">
                  <c:v>-314.46900002199999</c:v>
                </c:pt>
                <c:pt idx="3698">
                  <c:v>-314.47599995899998</c:v>
                </c:pt>
                <c:pt idx="3699">
                  <c:v>-314.56900010800001</c:v>
                </c:pt>
                <c:pt idx="3700">
                  <c:v>-314.58999991899998</c:v>
                </c:pt>
                <c:pt idx="3701">
                  <c:v>-314.58900006300001</c:v>
                </c:pt>
                <c:pt idx="3702">
                  <c:v>-314.54300007299997</c:v>
                </c:pt>
                <c:pt idx="3703">
                  <c:v>-314.53200008300001</c:v>
                </c:pt>
                <c:pt idx="3704">
                  <c:v>-314.54100004600002</c:v>
                </c:pt>
                <c:pt idx="3705">
                  <c:v>-314.55700026099998</c:v>
                </c:pt>
                <c:pt idx="3706">
                  <c:v>-314.606000134</c:v>
                </c:pt>
                <c:pt idx="3707">
                  <c:v>-314.72099995000002</c:v>
                </c:pt>
                <c:pt idx="3708">
                  <c:v>-314.89599994399998</c:v>
                </c:pt>
                <c:pt idx="3709">
                  <c:v>-314.93099994300002</c:v>
                </c:pt>
                <c:pt idx="3710">
                  <c:v>-314.83700025100001</c:v>
                </c:pt>
                <c:pt idx="3711">
                  <c:v>-314.76999982299998</c:v>
                </c:pt>
                <c:pt idx="3712">
                  <c:v>-314.70300002300002</c:v>
                </c:pt>
                <c:pt idx="3713">
                  <c:v>-314.72500000399998</c:v>
                </c:pt>
                <c:pt idx="3714">
                  <c:v>-314.70999995900002</c:v>
                </c:pt>
                <c:pt idx="3715">
                  <c:v>-314.66800002399998</c:v>
                </c:pt>
                <c:pt idx="3716">
                  <c:v>-314.622000034</c:v>
                </c:pt>
                <c:pt idx="3717">
                  <c:v>-314.53799984900002</c:v>
                </c:pt>
                <c:pt idx="3718">
                  <c:v>-314.50599973300001</c:v>
                </c:pt>
                <c:pt idx="3719">
                  <c:v>-314.467999851</c:v>
                </c:pt>
                <c:pt idx="3720">
                  <c:v>-314.42700008600002</c:v>
                </c:pt>
                <c:pt idx="3721">
                  <c:v>-314.43899993299999</c:v>
                </c:pt>
                <c:pt idx="3722">
                  <c:v>-314.52899988500002</c:v>
                </c:pt>
                <c:pt idx="3723">
                  <c:v>-314.61599995400002</c:v>
                </c:pt>
                <c:pt idx="3724">
                  <c:v>-314.55200003700003</c:v>
                </c:pt>
                <c:pt idx="3725">
                  <c:v>-314.46499996799997</c:v>
                </c:pt>
                <c:pt idx="3726">
                  <c:v>-314.39200008799997</c:v>
                </c:pt>
                <c:pt idx="3727">
                  <c:v>-314.337999991</c:v>
                </c:pt>
                <c:pt idx="3728">
                  <c:v>-314.38499983600002</c:v>
                </c:pt>
                <c:pt idx="3729">
                  <c:v>-314.35199986399999</c:v>
                </c:pt>
                <c:pt idx="3730">
                  <c:v>-314.296999911</c:v>
                </c:pt>
                <c:pt idx="3731">
                  <c:v>-314.20499993300001</c:v>
                </c:pt>
                <c:pt idx="3732">
                  <c:v>-314.13099988099998</c:v>
                </c:pt>
                <c:pt idx="3733">
                  <c:v>-314.09299999900003</c:v>
                </c:pt>
                <c:pt idx="3734">
                  <c:v>-314.05800000099998</c:v>
                </c:pt>
                <c:pt idx="3735">
                  <c:v>-314.04900003699998</c:v>
                </c:pt>
                <c:pt idx="3736">
                  <c:v>-314.09799990900001</c:v>
                </c:pt>
                <c:pt idx="3737">
                  <c:v>-314.21699977899999</c:v>
                </c:pt>
                <c:pt idx="3738">
                  <c:v>-314.24399998500002</c:v>
                </c:pt>
                <c:pt idx="3739">
                  <c:v>-314.15300017700002</c:v>
                </c:pt>
                <c:pt idx="3740">
                  <c:v>-314.08499989199998</c:v>
                </c:pt>
                <c:pt idx="3741">
                  <c:v>-314.01899994799999</c:v>
                </c:pt>
                <c:pt idx="3742">
                  <c:v>-314.02800022600002</c:v>
                </c:pt>
                <c:pt idx="3743">
                  <c:v>-314.03700019000001</c:v>
                </c:pt>
                <c:pt idx="3744">
                  <c:v>-314.00300004799999</c:v>
                </c:pt>
                <c:pt idx="3745">
                  <c:v>-313.966000022</c:v>
                </c:pt>
                <c:pt idx="3746">
                  <c:v>-313.882000151</c:v>
                </c:pt>
                <c:pt idx="3747">
                  <c:v>-313.84899986400001</c:v>
                </c:pt>
                <c:pt idx="3748">
                  <c:v>-313.81099998299999</c:v>
                </c:pt>
                <c:pt idx="3749">
                  <c:v>-313.77199992999999</c:v>
                </c:pt>
                <c:pt idx="3750">
                  <c:v>-313.78699997400003</c:v>
                </c:pt>
                <c:pt idx="3751">
                  <c:v>-313.876999926</c:v>
                </c:pt>
                <c:pt idx="3752">
                  <c:v>-313.98300009299999</c:v>
                </c:pt>
                <c:pt idx="3753">
                  <c:v>-313.93499976300001</c:v>
                </c:pt>
                <c:pt idx="3754">
                  <c:v>-313.84899986400001</c:v>
                </c:pt>
                <c:pt idx="3755">
                  <c:v>-313.78200006399999</c:v>
                </c:pt>
                <c:pt idx="3756">
                  <c:v>-313.72300005800003</c:v>
                </c:pt>
                <c:pt idx="3757">
                  <c:v>-313.76900004700002</c:v>
                </c:pt>
                <c:pt idx="3758">
                  <c:v>-313.73700024599998</c:v>
                </c:pt>
                <c:pt idx="3759">
                  <c:v>-313.68600003199998</c:v>
                </c:pt>
                <c:pt idx="3760">
                  <c:v>-313.614000008</c:v>
                </c:pt>
                <c:pt idx="3761">
                  <c:v>-313.53600021699998</c:v>
                </c:pt>
                <c:pt idx="3762">
                  <c:v>-313.501000218</c:v>
                </c:pt>
                <c:pt idx="3763">
                  <c:v>-313.46999995900001</c:v>
                </c:pt>
                <c:pt idx="3764">
                  <c:v>-313.45100017499999</c:v>
                </c:pt>
                <c:pt idx="3765">
                  <c:v>-313.48700002999999</c:v>
                </c:pt>
                <c:pt idx="3766">
                  <c:v>-313.59699993599997</c:v>
                </c:pt>
                <c:pt idx="3767">
                  <c:v>-313.64699997899999</c:v>
                </c:pt>
                <c:pt idx="3768">
                  <c:v>-313.56499982100001</c:v>
                </c:pt>
                <c:pt idx="3769">
                  <c:v>-313.498000021</c:v>
                </c:pt>
                <c:pt idx="3770">
                  <c:v>-313.42800002299998</c:v>
                </c:pt>
                <c:pt idx="3771">
                  <c:v>-313.42100008599999</c:v>
                </c:pt>
                <c:pt idx="3772">
                  <c:v>-313.450000004</c:v>
                </c:pt>
                <c:pt idx="3773">
                  <c:v>-313.42200025699998</c:v>
                </c:pt>
                <c:pt idx="3774">
                  <c:v>-313.380999863</c:v>
                </c:pt>
                <c:pt idx="3775">
                  <c:v>-313.28700017199998</c:v>
                </c:pt>
                <c:pt idx="3776">
                  <c:v>-313.24800011899998</c:v>
                </c:pt>
                <c:pt idx="3777">
                  <c:v>-313.21300012099999</c:v>
                </c:pt>
                <c:pt idx="3778">
                  <c:v>-313.18100000499999</c:v>
                </c:pt>
                <c:pt idx="3779">
                  <c:v>-313.19400002200001</c:v>
                </c:pt>
                <c:pt idx="3780">
                  <c:v>-313.28100009100001</c:v>
                </c:pt>
                <c:pt idx="3781">
                  <c:v>-313.401999988</c:v>
                </c:pt>
                <c:pt idx="3782">
                  <c:v>-313.37399992600001</c:v>
                </c:pt>
                <c:pt idx="3783">
                  <c:v>-313.28300011800002</c:v>
                </c:pt>
                <c:pt idx="3784">
                  <c:v>-313.21699985999999</c:v>
                </c:pt>
                <c:pt idx="3785">
                  <c:v>-313.15900002400002</c:v>
                </c:pt>
                <c:pt idx="3786">
                  <c:v>-313.20299998600001</c:v>
                </c:pt>
                <c:pt idx="3787">
                  <c:v>-313.17699995100003</c:v>
                </c:pt>
                <c:pt idx="3788">
                  <c:v>-313.13099996199998</c:v>
                </c:pt>
                <c:pt idx="3789">
                  <c:v>-313.07600000899998</c:v>
                </c:pt>
                <c:pt idx="3790">
                  <c:v>-312.99900007399998</c:v>
                </c:pt>
                <c:pt idx="3791">
                  <c:v>-312.96600010200001</c:v>
                </c:pt>
                <c:pt idx="3792">
                  <c:v>-312.93199995999998</c:v>
                </c:pt>
                <c:pt idx="3793">
                  <c:v>-312.89900030199999</c:v>
                </c:pt>
                <c:pt idx="3794">
                  <c:v>-312.92600019399998</c:v>
                </c:pt>
                <c:pt idx="3795">
                  <c:v>-313.03100018999999</c:v>
                </c:pt>
                <c:pt idx="3796">
                  <c:v>-313.10000001700001</c:v>
                </c:pt>
                <c:pt idx="3797">
                  <c:v>-313.02800030700001</c:v>
                </c:pt>
                <c:pt idx="3798">
                  <c:v>-312.957000139</c:v>
                </c:pt>
                <c:pt idx="3799">
                  <c:v>-312.8849998</c:v>
                </c:pt>
                <c:pt idx="3800">
                  <c:v>-312.85599988199999</c:v>
                </c:pt>
                <c:pt idx="3801">
                  <c:v>-312.89699996100001</c:v>
                </c:pt>
                <c:pt idx="3802">
                  <c:v>-312.86699987200001</c:v>
                </c:pt>
                <c:pt idx="3803">
                  <c:v>-312.81900017100003</c:v>
                </c:pt>
                <c:pt idx="3804">
                  <c:v>-312.723999994</c:v>
                </c:pt>
                <c:pt idx="3805">
                  <c:v>-312.67599997799999</c:v>
                </c:pt>
                <c:pt idx="3806">
                  <c:v>-312.64099997900001</c:v>
                </c:pt>
                <c:pt idx="3807">
                  <c:v>-312.612000061</c:v>
                </c:pt>
                <c:pt idx="3808">
                  <c:v>-312.61999985400001</c:v>
                </c:pt>
                <c:pt idx="3809">
                  <c:v>-312.69500007599999</c:v>
                </c:pt>
                <c:pt idx="3810">
                  <c:v>-312.82099988300001</c:v>
                </c:pt>
                <c:pt idx="3811">
                  <c:v>-312.81000020699997</c:v>
                </c:pt>
                <c:pt idx="3812">
                  <c:v>-312.71799991400002</c:v>
                </c:pt>
                <c:pt idx="3813">
                  <c:v>-312.65800005099999</c:v>
                </c:pt>
                <c:pt idx="3814">
                  <c:v>-312.60099975600002</c:v>
                </c:pt>
                <c:pt idx="3815">
                  <c:v>-312.63699992599999</c:v>
                </c:pt>
                <c:pt idx="3816">
                  <c:v>-312.62199988100002</c:v>
                </c:pt>
                <c:pt idx="3817">
                  <c:v>-312.58299982900002</c:v>
                </c:pt>
                <c:pt idx="3818">
                  <c:v>-312.54099989299999</c:v>
                </c:pt>
                <c:pt idx="3819">
                  <c:v>-312.461000076</c:v>
                </c:pt>
                <c:pt idx="3820">
                  <c:v>-312.42699993299999</c:v>
                </c:pt>
                <c:pt idx="3821">
                  <c:v>-312.39099976400001</c:v>
                </c:pt>
                <c:pt idx="3822">
                  <c:v>-312.35499990900001</c:v>
                </c:pt>
                <c:pt idx="3823">
                  <c:v>-312.38000008699998</c:v>
                </c:pt>
                <c:pt idx="3824">
                  <c:v>-312.476999976</c:v>
                </c:pt>
                <c:pt idx="3825">
                  <c:v>-312.564000045</c:v>
                </c:pt>
                <c:pt idx="3826">
                  <c:v>-312.50300001099998</c:v>
                </c:pt>
                <c:pt idx="3827">
                  <c:v>-312.42400005000002</c:v>
                </c:pt>
                <c:pt idx="3828">
                  <c:v>-312.34999999899998</c:v>
                </c:pt>
                <c:pt idx="3829">
                  <c:v>-312.30299983899999</c:v>
                </c:pt>
                <c:pt idx="3830">
                  <c:v>-312.34900014200002</c:v>
                </c:pt>
                <c:pt idx="3831">
                  <c:v>-312.32100008100002</c:v>
                </c:pt>
                <c:pt idx="3832">
                  <c:v>-312.27300006399997</c:v>
                </c:pt>
                <c:pt idx="3833">
                  <c:v>-312.18299979800003</c:v>
                </c:pt>
                <c:pt idx="3834">
                  <c:v>-312.122999935</c:v>
                </c:pt>
                <c:pt idx="3835">
                  <c:v>-312.08800025099998</c:v>
                </c:pt>
                <c:pt idx="3836">
                  <c:v>-312.06000018899999</c:v>
                </c:pt>
                <c:pt idx="3837">
                  <c:v>-312.05499996399999</c:v>
                </c:pt>
                <c:pt idx="3838">
                  <c:v>-312.11300011499998</c:v>
                </c:pt>
                <c:pt idx="3839">
                  <c:v>-312.23800006599998</c:v>
                </c:pt>
                <c:pt idx="3840">
                  <c:v>-312.25399996599998</c:v>
                </c:pt>
                <c:pt idx="3841">
                  <c:v>-312.165000185</c:v>
                </c:pt>
                <c:pt idx="3842">
                  <c:v>-312.10599986400001</c:v>
                </c:pt>
                <c:pt idx="3843">
                  <c:v>-312.048000027</c:v>
                </c:pt>
                <c:pt idx="3844">
                  <c:v>-312.07200003600002</c:v>
                </c:pt>
                <c:pt idx="3845">
                  <c:v>-312.07399974800001</c:v>
                </c:pt>
                <c:pt idx="3846">
                  <c:v>-312.03899974900003</c:v>
                </c:pt>
                <c:pt idx="3847">
                  <c:v>-312.00099986700002</c:v>
                </c:pt>
                <c:pt idx="3848">
                  <c:v>-311.91900002300002</c:v>
                </c:pt>
                <c:pt idx="3849">
                  <c:v>-311.88999979099998</c:v>
                </c:pt>
                <c:pt idx="3850">
                  <c:v>-311.855999962</c:v>
                </c:pt>
                <c:pt idx="3851">
                  <c:v>-311.82299999100002</c:v>
                </c:pt>
                <c:pt idx="3852">
                  <c:v>-311.84400011600002</c:v>
                </c:pt>
                <c:pt idx="3853">
                  <c:v>-311.93999983399999</c:v>
                </c:pt>
                <c:pt idx="3854">
                  <c:v>-312.04199994700002</c:v>
                </c:pt>
                <c:pt idx="3855">
                  <c:v>-311.98900002099998</c:v>
                </c:pt>
                <c:pt idx="3856">
                  <c:v>-311.90200026600002</c:v>
                </c:pt>
                <c:pt idx="3857">
                  <c:v>-311.83399998099998</c:v>
                </c:pt>
                <c:pt idx="3858">
                  <c:v>-311.77999988400001</c:v>
                </c:pt>
                <c:pt idx="3859">
                  <c:v>-311.83200026899999</c:v>
                </c:pt>
                <c:pt idx="3860">
                  <c:v>-311.80500006300002</c:v>
                </c:pt>
                <c:pt idx="3861">
                  <c:v>-311.75700004700002</c:v>
                </c:pt>
                <c:pt idx="3862">
                  <c:v>-311.681000283</c:v>
                </c:pt>
                <c:pt idx="3863">
                  <c:v>-311.61099997100001</c:v>
                </c:pt>
                <c:pt idx="3864">
                  <c:v>-311.57399994600001</c:v>
                </c:pt>
                <c:pt idx="3865">
                  <c:v>-311.54199983000001</c:v>
                </c:pt>
                <c:pt idx="3866">
                  <c:v>-311.52799995599997</c:v>
                </c:pt>
                <c:pt idx="3867">
                  <c:v>-311.57399994600001</c:v>
                </c:pt>
                <c:pt idx="3868">
                  <c:v>-311.69399998599999</c:v>
                </c:pt>
                <c:pt idx="3869">
                  <c:v>-311.73599992200002</c:v>
                </c:pt>
                <c:pt idx="3870">
                  <c:v>-311.65600010399999</c:v>
                </c:pt>
                <c:pt idx="3871">
                  <c:v>-311.59500007100002</c:v>
                </c:pt>
                <c:pt idx="3872">
                  <c:v>-311.53200000999999</c:v>
                </c:pt>
                <c:pt idx="3873">
                  <c:v>-311.534000037</c:v>
                </c:pt>
                <c:pt idx="3874">
                  <c:v>-311.55300013499999</c:v>
                </c:pt>
                <c:pt idx="3875">
                  <c:v>-311.52300004599999</c:v>
                </c:pt>
                <c:pt idx="3876">
                  <c:v>-311.48800004700001</c:v>
                </c:pt>
                <c:pt idx="3877">
                  <c:v>-311.40099997900001</c:v>
                </c:pt>
                <c:pt idx="3878">
                  <c:v>-311.37299991700002</c:v>
                </c:pt>
                <c:pt idx="3879">
                  <c:v>-311.341999972</c:v>
                </c:pt>
                <c:pt idx="3880">
                  <c:v>-311.31200019699997</c:v>
                </c:pt>
                <c:pt idx="3881">
                  <c:v>-311.33000012500003</c:v>
                </c:pt>
                <c:pt idx="3882">
                  <c:v>-311.41800004999999</c:v>
                </c:pt>
                <c:pt idx="3883">
                  <c:v>-311.53300017999999</c:v>
                </c:pt>
                <c:pt idx="3884">
                  <c:v>-311.494999984</c:v>
                </c:pt>
                <c:pt idx="3885">
                  <c:v>-311.40899977200002</c:v>
                </c:pt>
                <c:pt idx="3886">
                  <c:v>-311.34700019600001</c:v>
                </c:pt>
                <c:pt idx="3887">
                  <c:v>-311.29299978500001</c:v>
                </c:pt>
                <c:pt idx="3888">
                  <c:v>-311.343999999</c:v>
                </c:pt>
                <c:pt idx="3889">
                  <c:v>-311.31900013400002</c:v>
                </c:pt>
                <c:pt idx="3890">
                  <c:v>-311.27500017199998</c:v>
                </c:pt>
                <c:pt idx="3891">
                  <c:v>-311.21099994100001</c:v>
                </c:pt>
                <c:pt idx="3892">
                  <c:v>-311.13300014999999</c:v>
                </c:pt>
                <c:pt idx="3893">
                  <c:v>-311.10000017800002</c:v>
                </c:pt>
                <c:pt idx="3894">
                  <c:v>-311.06999977499999</c:v>
                </c:pt>
                <c:pt idx="3895">
                  <c:v>-311.04799979400002</c:v>
                </c:pt>
                <c:pt idx="3896">
                  <c:v>-311.08300010699998</c:v>
                </c:pt>
                <c:pt idx="3897">
                  <c:v>-311.19500004000002</c:v>
                </c:pt>
                <c:pt idx="3898">
                  <c:v>-311.26099998400002</c:v>
                </c:pt>
                <c:pt idx="3899">
                  <c:v>-311.188999959</c:v>
                </c:pt>
                <c:pt idx="3900">
                  <c:v>-311.12000013199997</c:v>
                </c:pt>
                <c:pt idx="3901">
                  <c:v>-311.04899996400002</c:v>
                </c:pt>
                <c:pt idx="3902">
                  <c:v>-311.03100003700001</c:v>
                </c:pt>
                <c:pt idx="3903">
                  <c:v>-311.069000233</c:v>
                </c:pt>
                <c:pt idx="3904">
                  <c:v>-311.04300019800002</c:v>
                </c:pt>
                <c:pt idx="3905">
                  <c:v>-311.00399983099999</c:v>
                </c:pt>
                <c:pt idx="3906">
                  <c:v>-310.91599990600002</c:v>
                </c:pt>
                <c:pt idx="3907">
                  <c:v>-310.87800002400002</c:v>
                </c:pt>
                <c:pt idx="3908">
                  <c:v>-310.84699976500002</c:v>
                </c:pt>
                <c:pt idx="3909">
                  <c:v>-310.81599982</c:v>
                </c:pt>
                <c:pt idx="3910">
                  <c:v>-310.82700012499998</c:v>
                </c:pt>
                <c:pt idx="3911">
                  <c:v>-310.91000014000002</c:v>
                </c:pt>
                <c:pt idx="3912">
                  <c:v>-311.03700011699999</c:v>
                </c:pt>
                <c:pt idx="3913">
                  <c:v>-311.02099990200003</c:v>
                </c:pt>
                <c:pt idx="3914">
                  <c:v>-310.93500000400002</c:v>
                </c:pt>
                <c:pt idx="3915">
                  <c:v>-310.87800002400002</c:v>
                </c:pt>
                <c:pt idx="3916">
                  <c:v>-310.825999954</c:v>
                </c:pt>
                <c:pt idx="3917">
                  <c:v>-310.87100008700003</c:v>
                </c:pt>
                <c:pt idx="3918">
                  <c:v>-310.84900010600001</c:v>
                </c:pt>
                <c:pt idx="3919">
                  <c:v>-310.80800002699999</c:v>
                </c:pt>
                <c:pt idx="3920">
                  <c:v>-310.76099986700001</c:v>
                </c:pt>
                <c:pt idx="3921">
                  <c:v>-310.68500010299999</c:v>
                </c:pt>
                <c:pt idx="3922">
                  <c:v>-310.65599987100001</c:v>
                </c:pt>
                <c:pt idx="3923">
                  <c:v>-310.62800012299999</c:v>
                </c:pt>
                <c:pt idx="3924">
                  <c:v>-310.59999974700003</c:v>
                </c:pt>
                <c:pt idx="3925">
                  <c:v>-310.62899997900001</c:v>
                </c:pt>
                <c:pt idx="3926">
                  <c:v>-310.735000146</c:v>
                </c:pt>
                <c:pt idx="3927">
                  <c:v>-310.81599982</c:v>
                </c:pt>
                <c:pt idx="3928">
                  <c:v>-310.749999876</c:v>
                </c:pt>
                <c:pt idx="3929">
                  <c:v>-310.67599982500002</c:v>
                </c:pt>
                <c:pt idx="3930">
                  <c:v>-310.60699999799999</c:v>
                </c:pt>
                <c:pt idx="3931">
                  <c:v>-310.57199999900001</c:v>
                </c:pt>
                <c:pt idx="3932">
                  <c:v>-310.623999755</c:v>
                </c:pt>
                <c:pt idx="3933">
                  <c:v>-310.60099991700002</c:v>
                </c:pt>
                <c:pt idx="3934">
                  <c:v>-310.55899998199999</c:v>
                </c:pt>
                <c:pt idx="3935">
                  <c:v>-310.47100005700003</c:v>
                </c:pt>
                <c:pt idx="3936">
                  <c:v>-310.41699996</c:v>
                </c:pt>
                <c:pt idx="3937">
                  <c:v>-310.38399998800003</c:v>
                </c:pt>
                <c:pt idx="3938">
                  <c:v>-310.35799995299999</c:v>
                </c:pt>
                <c:pt idx="3939">
                  <c:v>-310.36499988999998</c:v>
                </c:pt>
                <c:pt idx="3940">
                  <c:v>-310.43699991400001</c:v>
                </c:pt>
                <c:pt idx="3941">
                  <c:v>-310.56900011599998</c:v>
                </c:pt>
                <c:pt idx="3942">
                  <c:v>-310.58000010699999</c:v>
                </c:pt>
                <c:pt idx="3943">
                  <c:v>-310.49799994799997</c:v>
                </c:pt>
                <c:pt idx="3944">
                  <c:v>-310.44299999499998</c:v>
                </c:pt>
                <c:pt idx="3945">
                  <c:v>-310.38700018499998</c:v>
                </c:pt>
                <c:pt idx="3946">
                  <c:v>-310.42100001400001</c:v>
                </c:pt>
                <c:pt idx="3947">
                  <c:v>-310.41699996</c:v>
                </c:pt>
                <c:pt idx="3948">
                  <c:v>-310.38500015900001</c:v>
                </c:pt>
                <c:pt idx="3949">
                  <c:v>-310.351000016</c:v>
                </c:pt>
                <c:pt idx="3950">
                  <c:v>-310.27899999200002</c:v>
                </c:pt>
                <c:pt idx="3951">
                  <c:v>-310.25700001000001</c:v>
                </c:pt>
                <c:pt idx="3952">
                  <c:v>-310.23099997499997</c:v>
                </c:pt>
                <c:pt idx="3953">
                  <c:v>-310.20000003000001</c:v>
                </c:pt>
                <c:pt idx="3954">
                  <c:v>-310.22400003899998</c:v>
                </c:pt>
                <c:pt idx="3955">
                  <c:v>-310.071999882</c:v>
                </c:pt>
                <c:pt idx="3956">
                  <c:v>-310.17199996900001</c:v>
                </c:pt>
                <c:pt idx="3957">
                  <c:v>-310.12099975500001</c:v>
                </c:pt>
                <c:pt idx="3958">
                  <c:v>-310.044999991</c:v>
                </c:pt>
                <c:pt idx="3959">
                  <c:v>-309.98399995699998</c:v>
                </c:pt>
                <c:pt idx="3960">
                  <c:v>-309.942000022</c:v>
                </c:pt>
                <c:pt idx="3961">
                  <c:v>-310.00100002900001</c:v>
                </c:pt>
                <c:pt idx="3962">
                  <c:v>-309.97999990400001</c:v>
                </c:pt>
                <c:pt idx="3963">
                  <c:v>-309.93700011200002</c:v>
                </c:pt>
                <c:pt idx="3964">
                  <c:v>-309.85799983599998</c:v>
                </c:pt>
                <c:pt idx="3965">
                  <c:v>-309.79700011699998</c:v>
                </c:pt>
                <c:pt idx="3966">
                  <c:v>-309.76899974000003</c:v>
                </c:pt>
                <c:pt idx="3967">
                  <c:v>-309.74799992999999</c:v>
                </c:pt>
                <c:pt idx="3968">
                  <c:v>-309.74900009999999</c:v>
                </c:pt>
                <c:pt idx="3969">
                  <c:v>-309.81199984699998</c:v>
                </c:pt>
                <c:pt idx="3970">
                  <c:v>-309.94400004900001</c:v>
                </c:pt>
                <c:pt idx="3971">
                  <c:v>-309.98199992999997</c:v>
                </c:pt>
                <c:pt idx="3972">
                  <c:v>-309.90200011299999</c:v>
                </c:pt>
                <c:pt idx="3973">
                  <c:v>-309.84699984500003</c:v>
                </c:pt>
                <c:pt idx="3974">
                  <c:v>-309.79299974899999</c:v>
                </c:pt>
                <c:pt idx="3975">
                  <c:v>-309.81500004399999</c:v>
                </c:pt>
                <c:pt idx="3976">
                  <c:v>-309.83499999899999</c:v>
                </c:pt>
                <c:pt idx="3977">
                  <c:v>-309.81300001699998</c:v>
                </c:pt>
                <c:pt idx="3978">
                  <c:v>-309.78900000900001</c:v>
                </c:pt>
                <c:pt idx="3979">
                  <c:v>-309.71600012900001</c:v>
                </c:pt>
                <c:pt idx="3980">
                  <c:v>-309.69599985999997</c:v>
                </c:pt>
                <c:pt idx="3981">
                  <c:v>-309.66899996900003</c:v>
                </c:pt>
                <c:pt idx="3982">
                  <c:v>-309.64200007699998</c:v>
                </c:pt>
                <c:pt idx="3983">
                  <c:v>-309.66899996900003</c:v>
                </c:pt>
                <c:pt idx="3984">
                  <c:v>-309.77199993800002</c:v>
                </c:pt>
                <c:pt idx="3985">
                  <c:v>-309.88800023900001</c:v>
                </c:pt>
                <c:pt idx="3986">
                  <c:v>-309.85400009699998</c:v>
                </c:pt>
                <c:pt idx="3987">
                  <c:v>-309.77900018899999</c:v>
                </c:pt>
                <c:pt idx="3988">
                  <c:v>-309.72499977799998</c:v>
                </c:pt>
                <c:pt idx="3989">
                  <c:v>-309.67900010300002</c:v>
                </c:pt>
                <c:pt idx="3990">
                  <c:v>-309.73699993899999</c:v>
                </c:pt>
                <c:pt idx="3991">
                  <c:v>-309.71599981399999</c:v>
                </c:pt>
                <c:pt idx="3992">
                  <c:v>-309.67799993199998</c:v>
                </c:pt>
                <c:pt idx="3993">
                  <c:v>-309.61699989900001</c:v>
                </c:pt>
                <c:pt idx="3994">
                  <c:v>-309.55199981099997</c:v>
                </c:pt>
                <c:pt idx="3995">
                  <c:v>-309.52899997399999</c:v>
                </c:pt>
                <c:pt idx="3996">
                  <c:v>-309.51000019000003</c:v>
                </c:pt>
                <c:pt idx="3997">
                  <c:v>-309.502000082</c:v>
                </c:pt>
                <c:pt idx="3998">
                  <c:v>-309.55099995500001</c:v>
                </c:pt>
                <c:pt idx="3999">
                  <c:v>-309.673000022</c:v>
                </c:pt>
                <c:pt idx="4000">
                  <c:v>-309.73499991199998</c:v>
                </c:pt>
                <c:pt idx="4001">
                  <c:v>-309.66499991500001</c:v>
                </c:pt>
                <c:pt idx="4002">
                  <c:v>-309.61100013200002</c:v>
                </c:pt>
                <c:pt idx="4003">
                  <c:v>-309.55299998200002</c:v>
                </c:pt>
                <c:pt idx="4004">
                  <c:v>-309.557999892</c:v>
                </c:pt>
                <c:pt idx="4005">
                  <c:v>-309.59899997100001</c:v>
                </c:pt>
                <c:pt idx="4006">
                  <c:v>-309.58400024100001</c:v>
                </c:pt>
                <c:pt idx="4007">
                  <c:v>-309.55400015200001</c:v>
                </c:pt>
                <c:pt idx="4008">
                  <c:v>-309.47400002000001</c:v>
                </c:pt>
                <c:pt idx="4009">
                  <c:v>-309.447000129</c:v>
                </c:pt>
                <c:pt idx="4010">
                  <c:v>-309.42399997699999</c:v>
                </c:pt>
                <c:pt idx="4011">
                  <c:v>-309.40400002299998</c:v>
                </c:pt>
                <c:pt idx="4012">
                  <c:v>-309.43000005800002</c:v>
                </c:pt>
                <c:pt idx="4013">
                  <c:v>-309.52800011699998</c:v>
                </c:pt>
                <c:pt idx="4014">
                  <c:v>-309.66099986099999</c:v>
                </c:pt>
                <c:pt idx="4015">
                  <c:v>-309.64499996000001</c:v>
                </c:pt>
                <c:pt idx="4016">
                  <c:v>-309.56699985500001</c:v>
                </c:pt>
                <c:pt idx="4017">
                  <c:v>-309.51399992900002</c:v>
                </c:pt>
                <c:pt idx="4018">
                  <c:v>-309.46700008400001</c:v>
                </c:pt>
                <c:pt idx="4019">
                  <c:v>-309.52400006400001</c:v>
                </c:pt>
                <c:pt idx="4020">
                  <c:v>-309.51100004599999</c:v>
                </c:pt>
                <c:pt idx="4021">
                  <c:v>-309.47699990400002</c:v>
                </c:pt>
                <c:pt idx="4022">
                  <c:v>-309.43400011199998</c:v>
                </c:pt>
                <c:pt idx="4023">
                  <c:v>-309.369000024</c:v>
                </c:pt>
                <c:pt idx="4024">
                  <c:v>-309.34900006999999</c:v>
                </c:pt>
                <c:pt idx="4025">
                  <c:v>-309.32700008900002</c:v>
                </c:pt>
                <c:pt idx="4026">
                  <c:v>-309.30700013400002</c:v>
                </c:pt>
                <c:pt idx="4027">
                  <c:v>-309.34600018700002</c:v>
                </c:pt>
                <c:pt idx="4028">
                  <c:v>-309.46300002999999</c:v>
                </c:pt>
                <c:pt idx="4029">
                  <c:v>-309.54499987399998</c:v>
                </c:pt>
                <c:pt idx="4030">
                  <c:v>-309.486000182</c:v>
                </c:pt>
                <c:pt idx="4031">
                  <c:v>-309.42699986000002</c:v>
                </c:pt>
                <c:pt idx="4032">
                  <c:v>-309.367999854</c:v>
                </c:pt>
                <c:pt idx="4033">
                  <c:v>-309.35099978199997</c:v>
                </c:pt>
                <c:pt idx="4034">
                  <c:v>-309.403999709</c:v>
                </c:pt>
                <c:pt idx="4035">
                  <c:v>-309.38599978100001</c:v>
                </c:pt>
                <c:pt idx="4036">
                  <c:v>-309.351000097</c:v>
                </c:pt>
                <c:pt idx="4037">
                  <c:v>-309.26900025200001</c:v>
                </c:pt>
                <c:pt idx="4038">
                  <c:v>-309.23300008299998</c:v>
                </c:pt>
                <c:pt idx="4039">
                  <c:v>-309.20999993100003</c:v>
                </c:pt>
                <c:pt idx="4040">
                  <c:v>-309.19400002999998</c:v>
                </c:pt>
                <c:pt idx="4041">
                  <c:v>-309.21399998499999</c:v>
                </c:pt>
                <c:pt idx="4042">
                  <c:v>-309.30100005399999</c:v>
                </c:pt>
                <c:pt idx="4043">
                  <c:v>-309.43900002200002</c:v>
                </c:pt>
                <c:pt idx="4044">
                  <c:v>-309.44199990499999</c:v>
                </c:pt>
                <c:pt idx="4045">
                  <c:v>-309.36200008700001</c:v>
                </c:pt>
                <c:pt idx="4046">
                  <c:v>-309.31400007100001</c:v>
                </c:pt>
                <c:pt idx="4047">
                  <c:v>-309.26800008200001</c:v>
                </c:pt>
                <c:pt idx="4048">
                  <c:v>-309.31800012500003</c:v>
                </c:pt>
                <c:pt idx="4049">
                  <c:v>-309.31600009800002</c:v>
                </c:pt>
                <c:pt idx="4050">
                  <c:v>-309.28900020700002</c:v>
                </c:pt>
                <c:pt idx="4051">
                  <c:v>-309.25999997399998</c:v>
                </c:pt>
                <c:pt idx="4052">
                  <c:v>-309.19200000400002</c:v>
                </c:pt>
                <c:pt idx="4053">
                  <c:v>-309.17099987900002</c:v>
                </c:pt>
                <c:pt idx="4054">
                  <c:v>-309.14800004099999</c:v>
                </c:pt>
                <c:pt idx="4055">
                  <c:v>-309.12400003300002</c:v>
                </c:pt>
                <c:pt idx="4056">
                  <c:v>-309.16199991500002</c:v>
                </c:pt>
                <c:pt idx="4057">
                  <c:v>-309.01799986600003</c:v>
                </c:pt>
                <c:pt idx="4058">
                  <c:v>-309.11900012299998</c:v>
                </c:pt>
                <c:pt idx="4059">
                  <c:v>-309.071999963</c:v>
                </c:pt>
                <c:pt idx="4060">
                  <c:v>-309.006000019</c:v>
                </c:pt>
                <c:pt idx="4061">
                  <c:v>-308.94600015600003</c:v>
                </c:pt>
                <c:pt idx="4062">
                  <c:v>-308.91099984300001</c:v>
                </c:pt>
                <c:pt idx="4063">
                  <c:v>-308.97199987699997</c:v>
                </c:pt>
                <c:pt idx="4064">
                  <c:v>-308.95699983200001</c:v>
                </c:pt>
                <c:pt idx="4065">
                  <c:v>-308.922000148</c:v>
                </c:pt>
                <c:pt idx="4066">
                  <c:v>-308.84499989900002</c:v>
                </c:pt>
                <c:pt idx="4067">
                  <c:v>-308.798000054</c:v>
                </c:pt>
                <c:pt idx="4068">
                  <c:v>-308.77799978500002</c:v>
                </c:pt>
                <c:pt idx="4069">
                  <c:v>-308.76199988399998</c:v>
                </c:pt>
                <c:pt idx="4070">
                  <c:v>-308.76999999200001</c:v>
                </c:pt>
                <c:pt idx="4071">
                  <c:v>-308.84200001599999</c:v>
                </c:pt>
                <c:pt idx="4072">
                  <c:v>-308.97999998400002</c:v>
                </c:pt>
                <c:pt idx="4073">
                  <c:v>-309.00899990200003</c:v>
                </c:pt>
                <c:pt idx="4074">
                  <c:v>-308.93499985099999</c:v>
                </c:pt>
                <c:pt idx="4075">
                  <c:v>-308.88800000499998</c:v>
                </c:pt>
                <c:pt idx="4076">
                  <c:v>-308.84299987200001</c:v>
                </c:pt>
                <c:pt idx="4077">
                  <c:v>-308.88100006899998</c:v>
                </c:pt>
                <c:pt idx="4078">
                  <c:v>-308.89600011300001</c:v>
                </c:pt>
                <c:pt idx="4079">
                  <c:v>-308.87399981700003</c:v>
                </c:pt>
                <c:pt idx="4080">
                  <c:v>-308.849999809</c:v>
                </c:pt>
                <c:pt idx="4081">
                  <c:v>-308.78099998200003</c:v>
                </c:pt>
                <c:pt idx="4082">
                  <c:v>-308.76600025200003</c:v>
                </c:pt>
                <c:pt idx="4083">
                  <c:v>-308.74500012700003</c:v>
                </c:pt>
                <c:pt idx="4084">
                  <c:v>-308.72499985899998</c:v>
                </c:pt>
                <c:pt idx="4085">
                  <c:v>-308.76000017199999</c:v>
                </c:pt>
                <c:pt idx="4086">
                  <c:v>-308.86800005100002</c:v>
                </c:pt>
                <c:pt idx="4087">
                  <c:v>-308.98400003799998</c:v>
                </c:pt>
                <c:pt idx="4088">
                  <c:v>-308.94400012900002</c:v>
                </c:pt>
                <c:pt idx="4089">
                  <c:v>-308.870999934</c:v>
                </c:pt>
                <c:pt idx="4090">
                  <c:v>-308.81500012499998</c:v>
                </c:pt>
                <c:pt idx="4091">
                  <c:v>-308.77600007199999</c:v>
                </c:pt>
                <c:pt idx="4092">
                  <c:v>-308.84100016000002</c:v>
                </c:pt>
                <c:pt idx="4093">
                  <c:v>-308.826000115</c:v>
                </c:pt>
                <c:pt idx="4094">
                  <c:v>-308.79199997299997</c:v>
                </c:pt>
                <c:pt idx="4095">
                  <c:v>-308.72900022699997</c:v>
                </c:pt>
                <c:pt idx="4096">
                  <c:v>-308.67299978900002</c:v>
                </c:pt>
                <c:pt idx="4097">
                  <c:v>-308.64999995099998</c:v>
                </c:pt>
                <c:pt idx="4098">
                  <c:v>-308.63099985299999</c:v>
                </c:pt>
                <c:pt idx="4099">
                  <c:v>-308.62999999700003</c:v>
                </c:pt>
                <c:pt idx="4100">
                  <c:v>-308.69000017399998</c:v>
                </c:pt>
                <c:pt idx="4101">
                  <c:v>-308.82100020500002</c:v>
                </c:pt>
                <c:pt idx="4102">
                  <c:v>-308.87799987099999</c:v>
                </c:pt>
                <c:pt idx="4103">
                  <c:v>-308.81100007100002</c:v>
                </c:pt>
                <c:pt idx="4104">
                  <c:v>-308.76500008199997</c:v>
                </c:pt>
                <c:pt idx="4105">
                  <c:v>-308.71399986799997</c:v>
                </c:pt>
                <c:pt idx="4106">
                  <c:v>-308.73000008299999</c:v>
                </c:pt>
                <c:pt idx="4107">
                  <c:v>-308.76200019800001</c:v>
                </c:pt>
                <c:pt idx="4108">
                  <c:v>-308.74699984</c:v>
                </c:pt>
                <c:pt idx="4109">
                  <c:v>-308.72400000200003</c:v>
                </c:pt>
                <c:pt idx="4110">
                  <c:v>-308.65199997799999</c:v>
                </c:pt>
                <c:pt idx="4111">
                  <c:v>-308.63699993400002</c:v>
                </c:pt>
                <c:pt idx="4112">
                  <c:v>-308.61999986199999</c:v>
                </c:pt>
                <c:pt idx="4113">
                  <c:v>-308.60399996199999</c:v>
                </c:pt>
                <c:pt idx="4114">
                  <c:v>-308.63600007700001</c:v>
                </c:pt>
                <c:pt idx="4115">
                  <c:v>-308.73700001999998</c:v>
                </c:pt>
                <c:pt idx="4116">
                  <c:v>-308.86600002400002</c:v>
                </c:pt>
                <c:pt idx="4117">
                  <c:v>-308.84200001599999</c:v>
                </c:pt>
                <c:pt idx="4118">
                  <c:v>-308.769000135</c:v>
                </c:pt>
                <c:pt idx="4119">
                  <c:v>-308.72299983200003</c:v>
                </c:pt>
                <c:pt idx="4120">
                  <c:v>-308.68100020999998</c:v>
                </c:pt>
                <c:pt idx="4121">
                  <c:v>-308.74700015399998</c:v>
                </c:pt>
                <c:pt idx="4122">
                  <c:v>-308.73499999299997</c:v>
                </c:pt>
                <c:pt idx="4123">
                  <c:v>-308.70600007500002</c:v>
                </c:pt>
                <c:pt idx="4124">
                  <c:v>-308.65600003200001</c:v>
                </c:pt>
                <c:pt idx="4125">
                  <c:v>-308.59299997099998</c:v>
                </c:pt>
                <c:pt idx="4126">
                  <c:v>-308.57300001700003</c:v>
                </c:pt>
                <c:pt idx="4127">
                  <c:v>-308.55700011599998</c:v>
                </c:pt>
                <c:pt idx="4128">
                  <c:v>-308.54800015199999</c:v>
                </c:pt>
                <c:pt idx="4129">
                  <c:v>-308.59900005200001</c:v>
                </c:pt>
                <c:pt idx="4130">
                  <c:v>-308.72500017300001</c:v>
                </c:pt>
                <c:pt idx="4131">
                  <c:v>-308.80499999</c:v>
                </c:pt>
                <c:pt idx="4132">
                  <c:v>-308.74699984</c:v>
                </c:pt>
                <c:pt idx="4133">
                  <c:v>-308.69200020099998</c:v>
                </c:pt>
                <c:pt idx="4134">
                  <c:v>-308.63600007700001</c:v>
                </c:pt>
                <c:pt idx="4135">
                  <c:v>-308.63200002299999</c:v>
                </c:pt>
                <c:pt idx="4136">
                  <c:v>-308.68499995000002</c:v>
                </c:pt>
                <c:pt idx="4137">
                  <c:v>-308.67399995900001</c:v>
                </c:pt>
                <c:pt idx="4138">
                  <c:v>-308.64900009500002</c:v>
                </c:pt>
                <c:pt idx="4139">
                  <c:v>-308.5759999</c:v>
                </c:pt>
                <c:pt idx="4140">
                  <c:v>-308.55299974799999</c:v>
                </c:pt>
                <c:pt idx="4141">
                  <c:v>-308.53700016200003</c:v>
                </c:pt>
                <c:pt idx="4142">
                  <c:v>-308.52099994700001</c:v>
                </c:pt>
                <c:pt idx="4143">
                  <c:v>-308.545999811</c:v>
                </c:pt>
                <c:pt idx="4144">
                  <c:v>-308.64399987000002</c:v>
                </c:pt>
                <c:pt idx="4145">
                  <c:v>-308.78599989200001</c:v>
                </c:pt>
                <c:pt idx="4146">
                  <c:v>-308.78400018000002</c:v>
                </c:pt>
                <c:pt idx="4147">
                  <c:v>-308.71400018200001</c:v>
                </c:pt>
                <c:pt idx="4148">
                  <c:v>-308.67199993200001</c:v>
                </c:pt>
                <c:pt idx="4149">
                  <c:v>-308.63500022099998</c:v>
                </c:pt>
                <c:pt idx="4150">
                  <c:v>-308.69599993999998</c:v>
                </c:pt>
                <c:pt idx="4151">
                  <c:v>-308.68900000399998</c:v>
                </c:pt>
                <c:pt idx="4152">
                  <c:v>-308.66200011199999</c:v>
                </c:pt>
                <c:pt idx="4153">
                  <c:v>-308.63100016700002</c:v>
                </c:pt>
                <c:pt idx="4154">
                  <c:v>-308.57099999000002</c:v>
                </c:pt>
                <c:pt idx="4155">
                  <c:v>-308.557999972</c:v>
                </c:pt>
                <c:pt idx="4156">
                  <c:v>-308.54500026900001</c:v>
                </c:pt>
                <c:pt idx="4157">
                  <c:v>-308.53099976700003</c:v>
                </c:pt>
                <c:pt idx="4158">
                  <c:v>-308.57700007</c:v>
                </c:pt>
                <c:pt idx="4159">
                  <c:v>-308.44600003900001</c:v>
                </c:pt>
                <c:pt idx="4160">
                  <c:v>-308.54299992799997</c:v>
                </c:pt>
                <c:pt idx="4161">
                  <c:v>-308.49299988500002</c:v>
                </c:pt>
                <c:pt idx="4162">
                  <c:v>-308.43700007500001</c:v>
                </c:pt>
                <c:pt idx="4163">
                  <c:v>-308.383999835</c:v>
                </c:pt>
                <c:pt idx="4164">
                  <c:v>-308.36499973700001</c:v>
                </c:pt>
                <c:pt idx="4165">
                  <c:v>-308.43300002199999</c:v>
                </c:pt>
                <c:pt idx="4166">
                  <c:v>-308.42799979699998</c:v>
                </c:pt>
                <c:pt idx="4167">
                  <c:v>-308.40200007700003</c:v>
                </c:pt>
                <c:pt idx="4168">
                  <c:v>-308.330000052</c:v>
                </c:pt>
                <c:pt idx="4169">
                  <c:v>-308.29300002700001</c:v>
                </c:pt>
                <c:pt idx="4170">
                  <c:v>-308.27799998199998</c:v>
                </c:pt>
                <c:pt idx="4171">
                  <c:v>-308.28600009000002</c:v>
                </c:pt>
                <c:pt idx="4172">
                  <c:v>-308.33799984500001</c:v>
                </c:pt>
                <c:pt idx="4173">
                  <c:v>-308.45500000300001</c:v>
                </c:pt>
                <c:pt idx="4174">
                  <c:v>-308.63200002299999</c:v>
                </c:pt>
                <c:pt idx="4175">
                  <c:v>-308.68800014700003</c:v>
                </c:pt>
                <c:pt idx="4176">
                  <c:v>-308.64999995099998</c:v>
                </c:pt>
                <c:pt idx="4177">
                  <c:v>-308.639000275</c:v>
                </c:pt>
                <c:pt idx="4178">
                  <c:v>-308.62799997000002</c:v>
                </c:pt>
                <c:pt idx="4179">
                  <c:v>-308.70600007500002</c:v>
                </c:pt>
                <c:pt idx="4180">
                  <c:v>-308.74700015399998</c:v>
                </c:pt>
                <c:pt idx="4181">
                  <c:v>-308.759000001</c:v>
                </c:pt>
                <c:pt idx="4182">
                  <c:v>-308.77200001900002</c:v>
                </c:pt>
                <c:pt idx="4183">
                  <c:v>-308.74399995700003</c:v>
                </c:pt>
                <c:pt idx="4184">
                  <c:v>-308.76700010799999</c:v>
                </c:pt>
                <c:pt idx="4185">
                  <c:v>-308.78500003599999</c:v>
                </c:pt>
                <c:pt idx="4186">
                  <c:v>-308.79899991000002</c:v>
                </c:pt>
                <c:pt idx="4187">
                  <c:v>-308.86800005100002</c:v>
                </c:pt>
                <c:pt idx="4188">
                  <c:v>-309.01399981200001</c:v>
                </c:pt>
                <c:pt idx="4189">
                  <c:v>-309.15700000499999</c:v>
                </c:pt>
                <c:pt idx="4190">
                  <c:v>-309.14900021199998</c:v>
                </c:pt>
                <c:pt idx="4191">
                  <c:v>-309.11900012299998</c:v>
                </c:pt>
                <c:pt idx="4192">
                  <c:v>-309.10100019499998</c:v>
                </c:pt>
                <c:pt idx="4193">
                  <c:v>-309.10200005199999</c:v>
                </c:pt>
                <c:pt idx="4194">
                  <c:v>-309.20599987700001</c:v>
                </c:pt>
                <c:pt idx="4195">
                  <c:v>-309.22799985900002</c:v>
                </c:pt>
                <c:pt idx="4196">
                  <c:v>-309.22899971499999</c:v>
                </c:pt>
                <c:pt idx="4197">
                  <c:v>-309.19200000400002</c:v>
                </c:pt>
                <c:pt idx="4198">
                  <c:v>-309.17600010299998</c:v>
                </c:pt>
                <c:pt idx="4199">
                  <c:v>-309.19200000400002</c:v>
                </c:pt>
                <c:pt idx="4200">
                  <c:v>-309.21499984100001</c:v>
                </c:pt>
                <c:pt idx="4201">
                  <c:v>-309.25999997399998</c:v>
                </c:pt>
                <c:pt idx="4202">
                  <c:v>-309.36600014099997</c:v>
                </c:pt>
                <c:pt idx="4203">
                  <c:v>-309.54100013499999</c:v>
                </c:pt>
                <c:pt idx="4204">
                  <c:v>-309.62299997899999</c:v>
                </c:pt>
                <c:pt idx="4205">
                  <c:v>-309.58599995399999</c:v>
                </c:pt>
                <c:pt idx="4206">
                  <c:v>-309.57499996299998</c:v>
                </c:pt>
                <c:pt idx="4207">
                  <c:v>-309.564000287</c:v>
                </c:pt>
                <c:pt idx="4208">
                  <c:v>-309.62899974499999</c:v>
                </c:pt>
                <c:pt idx="4209">
                  <c:v>-309.692999977</c:v>
                </c:pt>
                <c:pt idx="4210">
                  <c:v>-309.71499995800002</c:v>
                </c:pt>
                <c:pt idx="4211">
                  <c:v>-309.73400005600001</c:v>
                </c:pt>
                <c:pt idx="4212">
                  <c:v>-309.70499982400003</c:v>
                </c:pt>
                <c:pt idx="4213">
                  <c:v>-309.72799997499999</c:v>
                </c:pt>
                <c:pt idx="4214">
                  <c:v>-309.74500004700002</c:v>
                </c:pt>
                <c:pt idx="4215">
                  <c:v>-309.76099994700002</c:v>
                </c:pt>
                <c:pt idx="4216">
                  <c:v>-309.83099994499997</c:v>
                </c:pt>
                <c:pt idx="4217">
                  <c:v>-309.97600016400003</c:v>
                </c:pt>
                <c:pt idx="4218">
                  <c:v>-310.13699996999998</c:v>
                </c:pt>
                <c:pt idx="4219">
                  <c:v>-310.14600024800001</c:v>
                </c:pt>
                <c:pt idx="4220">
                  <c:v>-310.114000132</c:v>
                </c:pt>
                <c:pt idx="4221">
                  <c:v>-310.10300014199998</c:v>
                </c:pt>
                <c:pt idx="4222">
                  <c:v>-310.10000025900001</c:v>
                </c:pt>
                <c:pt idx="4223">
                  <c:v>-310.20099988700002</c:v>
                </c:pt>
                <c:pt idx="4224">
                  <c:v>-310.22399972400001</c:v>
                </c:pt>
                <c:pt idx="4225">
                  <c:v>-310.228000092</c:v>
                </c:pt>
                <c:pt idx="4226">
                  <c:v>-310.20899999400001</c:v>
                </c:pt>
                <c:pt idx="4227">
                  <c:v>-310.18799986900001</c:v>
                </c:pt>
                <c:pt idx="4228">
                  <c:v>-310.20800013799999</c:v>
                </c:pt>
                <c:pt idx="4229">
                  <c:v>-310.23200014600002</c:v>
                </c:pt>
                <c:pt idx="4230">
                  <c:v>-310.26699982999997</c:v>
                </c:pt>
                <c:pt idx="4231">
                  <c:v>-310.35799995299999</c:v>
                </c:pt>
                <c:pt idx="4232">
                  <c:v>-310.52399998300001</c:v>
                </c:pt>
                <c:pt idx="4233">
                  <c:v>-310.62799980900002</c:v>
                </c:pt>
                <c:pt idx="4234">
                  <c:v>-310.60100023199999</c:v>
                </c:pt>
                <c:pt idx="4235">
                  <c:v>-310.5879999</c:v>
                </c:pt>
                <c:pt idx="4236">
                  <c:v>-310.57400002600002</c:v>
                </c:pt>
                <c:pt idx="4237">
                  <c:v>-310.621000186</c:v>
                </c:pt>
                <c:pt idx="4238">
                  <c:v>-310.70499974299997</c:v>
                </c:pt>
                <c:pt idx="4239">
                  <c:v>-310.731999949</c:v>
                </c:pt>
                <c:pt idx="4240">
                  <c:v>-310.74499996600002</c:v>
                </c:pt>
                <c:pt idx="4241">
                  <c:v>-310.70700008400001</c:v>
                </c:pt>
                <c:pt idx="4242">
                  <c:v>-310.72300029899998</c:v>
                </c:pt>
                <c:pt idx="4243">
                  <c:v>-310.74300025399998</c:v>
                </c:pt>
                <c:pt idx="4244">
                  <c:v>-310.76499992100003</c:v>
                </c:pt>
                <c:pt idx="4245">
                  <c:v>-310.83200003500002</c:v>
                </c:pt>
                <c:pt idx="4246">
                  <c:v>-310.9730002</c:v>
                </c:pt>
                <c:pt idx="4247">
                  <c:v>-311.14800019400002</c:v>
                </c:pt>
                <c:pt idx="4248">
                  <c:v>-311.17399991500002</c:v>
                </c:pt>
                <c:pt idx="4249">
                  <c:v>-311.13900023000002</c:v>
                </c:pt>
                <c:pt idx="4250">
                  <c:v>-311.12800024000001</c:v>
                </c:pt>
                <c:pt idx="4251">
                  <c:v>-311.12500004200001</c:v>
                </c:pt>
                <c:pt idx="4252">
                  <c:v>-311.22300010200001</c:v>
                </c:pt>
                <c:pt idx="4253">
                  <c:v>-311.25200002000003</c:v>
                </c:pt>
                <c:pt idx="4254">
                  <c:v>-311.26000012700001</c:v>
                </c:pt>
                <c:pt idx="4255">
                  <c:v>-311.25999981299998</c:v>
                </c:pt>
                <c:pt idx="4256">
                  <c:v>-311.23699997599999</c:v>
                </c:pt>
                <c:pt idx="4257">
                  <c:v>-311.25899995700001</c:v>
                </c:pt>
                <c:pt idx="4258">
                  <c:v>-311.279000225</c:v>
                </c:pt>
                <c:pt idx="4259">
                  <c:v>-311.30100020700002</c:v>
                </c:pt>
                <c:pt idx="4260">
                  <c:v>-311.38199988100001</c:v>
                </c:pt>
                <c:pt idx="4261">
                  <c:v>-311.28900004600001</c:v>
                </c:pt>
                <c:pt idx="4262">
                  <c:v>-311.44300022900001</c:v>
                </c:pt>
                <c:pt idx="4263">
                  <c:v>-311.45600024599997</c:v>
                </c:pt>
                <c:pt idx="4264">
                  <c:v>-311.468000093</c:v>
                </c:pt>
                <c:pt idx="4265">
                  <c:v>-311.47999994000003</c:v>
                </c:pt>
                <c:pt idx="4266">
                  <c:v>-311.53499989300002</c:v>
                </c:pt>
                <c:pt idx="4267">
                  <c:v>-311.65899998700002</c:v>
                </c:pt>
                <c:pt idx="4268">
                  <c:v>-311.71299977000001</c:v>
                </c:pt>
                <c:pt idx="4269">
                  <c:v>-311.749999796</c:v>
                </c:pt>
                <c:pt idx="4270">
                  <c:v>-311.73999997599998</c:v>
                </c:pt>
                <c:pt idx="4271">
                  <c:v>-311.77299994700002</c:v>
                </c:pt>
                <c:pt idx="4272">
                  <c:v>-311.82399984699998</c:v>
                </c:pt>
                <c:pt idx="4273">
                  <c:v>-311.87899979999997</c:v>
                </c:pt>
                <c:pt idx="4274">
                  <c:v>-311.969999922</c:v>
                </c:pt>
                <c:pt idx="4275">
                  <c:v>-312.12999987199998</c:v>
                </c:pt>
                <c:pt idx="4276">
                  <c:v>-312.33899969399999</c:v>
                </c:pt>
                <c:pt idx="4277">
                  <c:v>-312.41300005900001</c:v>
                </c:pt>
                <c:pt idx="4278">
                  <c:v>-312.40499995200003</c:v>
                </c:pt>
                <c:pt idx="4279">
                  <c:v>-312.42899996</c:v>
                </c:pt>
                <c:pt idx="4280">
                  <c:v>-312.455999851</c:v>
                </c:pt>
                <c:pt idx="4281">
                  <c:v>-312.57599989200003</c:v>
                </c:pt>
                <c:pt idx="4282">
                  <c:v>-312.64600020400002</c:v>
                </c:pt>
                <c:pt idx="4283">
                  <c:v>-312.69100002200003</c:v>
                </c:pt>
                <c:pt idx="4284">
                  <c:v>-312.73299995799999</c:v>
                </c:pt>
                <c:pt idx="4285">
                  <c:v>-312.73799986799997</c:v>
                </c:pt>
                <c:pt idx="4286">
                  <c:v>-312.788999768</c:v>
                </c:pt>
                <c:pt idx="4287">
                  <c:v>-312.837999954</c:v>
                </c:pt>
                <c:pt idx="4288">
                  <c:v>-312.88599997099999</c:v>
                </c:pt>
                <c:pt idx="4289">
                  <c:v>-312.992999994</c:v>
                </c:pt>
                <c:pt idx="4290">
                  <c:v>-313.17600009500001</c:v>
                </c:pt>
                <c:pt idx="4291">
                  <c:v>-313.34800020599999</c:v>
                </c:pt>
                <c:pt idx="4292">
                  <c:v>-313.36999987299998</c:v>
                </c:pt>
                <c:pt idx="4293">
                  <c:v>-313.37599995300002</c:v>
                </c:pt>
                <c:pt idx="4294">
                  <c:v>-313.38699994400002</c:v>
                </c:pt>
                <c:pt idx="4295">
                  <c:v>-313.423000113</c:v>
                </c:pt>
                <c:pt idx="4296">
                  <c:v>-313.555000001</c:v>
                </c:pt>
                <c:pt idx="4297">
                  <c:v>-313.611999981</c:v>
                </c:pt>
                <c:pt idx="4298">
                  <c:v>-313.64599980899999</c:v>
                </c:pt>
                <c:pt idx="4299">
                  <c:v>-313.64199975499997</c:v>
                </c:pt>
                <c:pt idx="4300">
                  <c:v>-313.66699993399999</c:v>
                </c:pt>
                <c:pt idx="4301">
                  <c:v>-313.716999977</c:v>
                </c:pt>
                <c:pt idx="4302">
                  <c:v>-313.77400027099998</c:v>
                </c:pt>
                <c:pt idx="4303">
                  <c:v>-313.85399977399999</c:v>
                </c:pt>
                <c:pt idx="4304">
                  <c:v>-313.997000281</c:v>
                </c:pt>
                <c:pt idx="4305">
                  <c:v>-314.20599978899997</c:v>
                </c:pt>
                <c:pt idx="4306">
                  <c:v>-314.30700004599998</c:v>
                </c:pt>
                <c:pt idx="4307">
                  <c:v>-314.30299999200003</c:v>
                </c:pt>
                <c:pt idx="4308">
                  <c:v>-314.32900002700001</c:v>
                </c:pt>
                <c:pt idx="4309">
                  <c:v>-314.35699977399997</c:v>
                </c:pt>
                <c:pt idx="4310">
                  <c:v>-314.46500028299999</c:v>
                </c:pt>
                <c:pt idx="4311">
                  <c:v>-314.55200003700003</c:v>
                </c:pt>
                <c:pt idx="4312">
                  <c:v>-314.60200007999998</c:v>
                </c:pt>
                <c:pt idx="4313">
                  <c:v>-314.64899992599999</c:v>
                </c:pt>
                <c:pt idx="4314">
                  <c:v>-314.65299997900001</c:v>
                </c:pt>
                <c:pt idx="4315">
                  <c:v>-314.71000027399998</c:v>
                </c:pt>
                <c:pt idx="4316">
                  <c:v>-314.76100017300001</c:v>
                </c:pt>
                <c:pt idx="4317">
                  <c:v>-314.812999929</c:v>
                </c:pt>
                <c:pt idx="4318">
                  <c:v>-314.91999995200001</c:v>
                </c:pt>
                <c:pt idx="4319">
                  <c:v>-315.10000016999999</c:v>
                </c:pt>
                <c:pt idx="4320">
                  <c:v>-315.28800018099997</c:v>
                </c:pt>
                <c:pt idx="4321">
                  <c:v>-315.319999983</c:v>
                </c:pt>
                <c:pt idx="4322">
                  <c:v>-315.319999983</c:v>
                </c:pt>
                <c:pt idx="4323">
                  <c:v>-315.33699974000001</c:v>
                </c:pt>
                <c:pt idx="4324">
                  <c:v>-315.36799999900001</c:v>
                </c:pt>
                <c:pt idx="4325">
                  <c:v>-315.50599996699998</c:v>
                </c:pt>
                <c:pt idx="4326">
                  <c:v>-315.56299994699998</c:v>
                </c:pt>
                <c:pt idx="4327">
                  <c:v>-315.60199999899999</c:v>
                </c:pt>
                <c:pt idx="4328">
                  <c:v>-315.61099996299998</c:v>
                </c:pt>
                <c:pt idx="4329">
                  <c:v>-315.627000178</c:v>
                </c:pt>
                <c:pt idx="4330">
                  <c:v>-315.67699990699998</c:v>
                </c:pt>
                <c:pt idx="4331">
                  <c:v>-315.73100000400001</c:v>
                </c:pt>
                <c:pt idx="4332">
                  <c:v>-315.80300002799999</c:v>
                </c:pt>
                <c:pt idx="4333">
                  <c:v>-315.93400005900003</c:v>
                </c:pt>
                <c:pt idx="4334">
                  <c:v>-316.137999971</c:v>
                </c:pt>
                <c:pt idx="4335">
                  <c:v>-316.26799983199999</c:v>
                </c:pt>
                <c:pt idx="4336">
                  <c:v>-316.27299974200002</c:v>
                </c:pt>
                <c:pt idx="4337">
                  <c:v>-316.29900009099998</c:v>
                </c:pt>
                <c:pt idx="4338">
                  <c:v>-316.32200024299999</c:v>
                </c:pt>
                <c:pt idx="4339">
                  <c:v>-316.40999985399998</c:v>
                </c:pt>
                <c:pt idx="4340">
                  <c:v>-316.51399999400002</c:v>
                </c:pt>
                <c:pt idx="4341">
                  <c:v>-316.572000145</c:v>
                </c:pt>
                <c:pt idx="4342">
                  <c:v>-316.62200018800002</c:v>
                </c:pt>
                <c:pt idx="4343">
                  <c:v>-316.62199987299999</c:v>
                </c:pt>
                <c:pt idx="4344">
                  <c:v>-316.67899985299999</c:v>
                </c:pt>
                <c:pt idx="4345">
                  <c:v>-316.73600014800002</c:v>
                </c:pt>
                <c:pt idx="4346">
                  <c:v>-316.79199995699997</c:v>
                </c:pt>
                <c:pt idx="4347">
                  <c:v>-316.89600009700001</c:v>
                </c:pt>
                <c:pt idx="4348">
                  <c:v>-317.07100009099997</c:v>
                </c:pt>
                <c:pt idx="4349">
                  <c:v>-317.27199980500001</c:v>
                </c:pt>
                <c:pt idx="4350">
                  <c:v>-317.31999982100001</c:v>
                </c:pt>
                <c:pt idx="4351">
                  <c:v>-317.320999992</c:v>
                </c:pt>
                <c:pt idx="4352">
                  <c:v>-317.34500000000003</c:v>
                </c:pt>
                <c:pt idx="4353">
                  <c:v>-317.377999972</c:v>
                </c:pt>
                <c:pt idx="4354">
                  <c:v>-317.51599993999997</c:v>
                </c:pt>
                <c:pt idx="4355">
                  <c:v>-317.57799983000001</c:v>
                </c:pt>
                <c:pt idx="4356">
                  <c:v>-317.62099993599998</c:v>
                </c:pt>
                <c:pt idx="4357">
                  <c:v>-317.64400008799998</c:v>
                </c:pt>
                <c:pt idx="4358">
                  <c:v>-317.65300005199998</c:v>
                </c:pt>
                <c:pt idx="4359">
                  <c:v>-317.70599997800002</c:v>
                </c:pt>
                <c:pt idx="4360">
                  <c:v>-317.76299995800002</c:v>
                </c:pt>
                <c:pt idx="4361">
                  <c:v>-317.82600001899999</c:v>
                </c:pt>
                <c:pt idx="4362">
                  <c:v>-317.94899994299999</c:v>
                </c:pt>
                <c:pt idx="4363">
                  <c:v>-318.14799994499998</c:v>
                </c:pt>
                <c:pt idx="4364">
                  <c:v>-318.30200012799997</c:v>
                </c:pt>
                <c:pt idx="4365">
                  <c:v>-318.31699985799997</c:v>
                </c:pt>
                <c:pt idx="4366">
                  <c:v>-318.33399992900002</c:v>
                </c:pt>
                <c:pt idx="4367">
                  <c:v>-318.34999983</c:v>
                </c:pt>
                <c:pt idx="4368">
                  <c:v>-318.41899997100001</c:v>
                </c:pt>
                <c:pt idx="4369">
                  <c:v>-318.54499977799998</c:v>
                </c:pt>
                <c:pt idx="4370">
                  <c:v>-318.60799983800001</c:v>
                </c:pt>
                <c:pt idx="4371">
                  <c:v>-318.653999828</c:v>
                </c:pt>
                <c:pt idx="4372">
                  <c:v>-318.65299997199998</c:v>
                </c:pt>
                <c:pt idx="4373">
                  <c:v>-318.70300001499999</c:v>
                </c:pt>
                <c:pt idx="4374">
                  <c:v>-318.75999999499999</c:v>
                </c:pt>
                <c:pt idx="4375">
                  <c:v>-318.81699997499999</c:v>
                </c:pt>
                <c:pt idx="4376">
                  <c:v>-318.91399986300002</c:v>
                </c:pt>
                <c:pt idx="4377">
                  <c:v>-319.08500011799998</c:v>
                </c:pt>
                <c:pt idx="4378">
                  <c:v>-319.29699982300002</c:v>
                </c:pt>
                <c:pt idx="4379">
                  <c:v>-319.36900016200002</c:v>
                </c:pt>
                <c:pt idx="4380">
                  <c:v>-319.37200004499999</c:v>
                </c:pt>
                <c:pt idx="4381">
                  <c:v>-319.40299999000001</c:v>
                </c:pt>
                <c:pt idx="4382">
                  <c:v>-319.437999988</c:v>
                </c:pt>
                <c:pt idx="4383">
                  <c:v>-319.57099973200002</c:v>
                </c:pt>
                <c:pt idx="4384">
                  <c:v>-319.63800016099998</c:v>
                </c:pt>
                <c:pt idx="4385">
                  <c:v>-319.68299997999998</c:v>
                </c:pt>
                <c:pt idx="4386">
                  <c:v>-319.72400005899999</c:v>
                </c:pt>
                <c:pt idx="4387">
                  <c:v>-319.737000077</c:v>
                </c:pt>
                <c:pt idx="4388">
                  <c:v>-319.79699993999998</c:v>
                </c:pt>
                <c:pt idx="4389">
                  <c:v>-319.854999776</c:v>
                </c:pt>
                <c:pt idx="4390">
                  <c:v>-319.91400009699998</c:v>
                </c:pt>
                <c:pt idx="4391">
                  <c:v>-320.032000111</c:v>
                </c:pt>
                <c:pt idx="4392">
                  <c:v>-320.22500003200003</c:v>
                </c:pt>
                <c:pt idx="4393">
                  <c:v>-320.393000089</c:v>
                </c:pt>
                <c:pt idx="4394">
                  <c:v>-320.41500007000002</c:v>
                </c:pt>
                <c:pt idx="4395">
                  <c:v>-320.42999980000002</c:v>
                </c:pt>
                <c:pt idx="4396">
                  <c:v>-320.44900021299998</c:v>
                </c:pt>
                <c:pt idx="4397">
                  <c:v>-320.50199982499998</c:v>
                </c:pt>
                <c:pt idx="4398">
                  <c:v>-320.640999964</c:v>
                </c:pt>
                <c:pt idx="4399">
                  <c:v>-320.70799976400002</c:v>
                </c:pt>
                <c:pt idx="4400">
                  <c:v>-320.752999897</c:v>
                </c:pt>
                <c:pt idx="4401">
                  <c:v>-320.752999897</c:v>
                </c:pt>
                <c:pt idx="4402">
                  <c:v>-320.78700003900002</c:v>
                </c:pt>
                <c:pt idx="4403">
                  <c:v>-320.84299984900002</c:v>
                </c:pt>
                <c:pt idx="4404">
                  <c:v>-320.90399988199999</c:v>
                </c:pt>
                <c:pt idx="4405">
                  <c:v>-320.99999991499999</c:v>
                </c:pt>
                <c:pt idx="4406">
                  <c:v>-321.16000017800002</c:v>
                </c:pt>
                <c:pt idx="4407">
                  <c:v>-321.38100016200002</c:v>
                </c:pt>
                <c:pt idx="4408">
                  <c:v>-321.480000077</c:v>
                </c:pt>
                <c:pt idx="4409">
                  <c:v>-321.48499998699998</c:v>
                </c:pt>
                <c:pt idx="4410">
                  <c:v>-321.51900012999999</c:v>
                </c:pt>
                <c:pt idx="4411">
                  <c:v>-321.55200010200002</c:v>
                </c:pt>
                <c:pt idx="4412">
                  <c:v>-321.67299999900001</c:v>
                </c:pt>
                <c:pt idx="4413">
                  <c:v>-321.75700018399999</c:v>
                </c:pt>
                <c:pt idx="4414">
                  <c:v>-321.81399985000002</c:v>
                </c:pt>
                <c:pt idx="4415">
                  <c:v>-321.86799994699999</c:v>
                </c:pt>
                <c:pt idx="4416">
                  <c:v>-321.88500001800003</c:v>
                </c:pt>
                <c:pt idx="4417">
                  <c:v>-321.95200013200002</c:v>
                </c:pt>
                <c:pt idx="4418">
                  <c:v>-322.01300016599998</c:v>
                </c:pt>
                <c:pt idx="4419">
                  <c:v>-322.07100000200001</c:v>
                </c:pt>
                <c:pt idx="4420">
                  <c:v>-322.18399979200001</c:v>
                </c:pt>
                <c:pt idx="4421">
                  <c:v>-322.37300028800001</c:v>
                </c:pt>
                <c:pt idx="4422">
                  <c:v>-322.560000129</c:v>
                </c:pt>
                <c:pt idx="4423">
                  <c:v>-322.59500012699999</c:v>
                </c:pt>
                <c:pt idx="4424">
                  <c:v>-322.60799983099997</c:v>
                </c:pt>
                <c:pt idx="4425">
                  <c:v>-322.63400017999999</c:v>
                </c:pt>
                <c:pt idx="4426">
                  <c:v>-322.67999985500001</c:v>
                </c:pt>
                <c:pt idx="4427">
                  <c:v>-322.82599993100001</c:v>
                </c:pt>
                <c:pt idx="4428">
                  <c:v>-322.89300004500001</c:v>
                </c:pt>
                <c:pt idx="4429">
                  <c:v>-322.93600015099997</c:v>
                </c:pt>
                <c:pt idx="4430">
                  <c:v>-322.94500011500003</c:v>
                </c:pt>
                <c:pt idx="4431">
                  <c:v>-322.97100015000001</c:v>
                </c:pt>
                <c:pt idx="4432">
                  <c:v>-323.031999869</c:v>
                </c:pt>
                <c:pt idx="4433">
                  <c:v>-323.09800012699998</c:v>
                </c:pt>
                <c:pt idx="4434">
                  <c:v>-323.186000052</c:v>
                </c:pt>
                <c:pt idx="4435">
                  <c:v>-323.335999867</c:v>
                </c:pt>
                <c:pt idx="4436">
                  <c:v>-323.55500013800003</c:v>
                </c:pt>
                <c:pt idx="4437">
                  <c:v>-323.68000008899998</c:v>
                </c:pt>
                <c:pt idx="4438">
                  <c:v>-323.68799988199999</c:v>
                </c:pt>
                <c:pt idx="4439">
                  <c:v>-323.719999997</c:v>
                </c:pt>
                <c:pt idx="4440">
                  <c:v>-323.75299996899997</c:v>
                </c:pt>
                <c:pt idx="4441">
                  <c:v>-323.862999876</c:v>
                </c:pt>
                <c:pt idx="4442">
                  <c:v>-323.969000042</c:v>
                </c:pt>
                <c:pt idx="4443">
                  <c:v>-324.034999986</c:v>
                </c:pt>
                <c:pt idx="4444">
                  <c:v>-324.09800004700003</c:v>
                </c:pt>
                <c:pt idx="4445">
                  <c:v>-324.11299977700003</c:v>
                </c:pt>
                <c:pt idx="4446">
                  <c:v>-324.179000035</c:v>
                </c:pt>
                <c:pt idx="4447">
                  <c:v>-324.24000006900002</c:v>
                </c:pt>
                <c:pt idx="4448">
                  <c:v>-324.30100010199999</c:v>
                </c:pt>
                <c:pt idx="4449">
                  <c:v>-324.41500006199999</c:v>
                </c:pt>
                <c:pt idx="4450">
                  <c:v>-324.60399992999999</c:v>
                </c:pt>
                <c:pt idx="4451">
                  <c:v>-324.80699998599999</c:v>
                </c:pt>
                <c:pt idx="4452">
                  <c:v>-324.85900005600001</c:v>
                </c:pt>
                <c:pt idx="4453">
                  <c:v>-324.871999759</c:v>
                </c:pt>
                <c:pt idx="4454">
                  <c:v>-324.90500004500001</c:v>
                </c:pt>
                <c:pt idx="4455">
                  <c:v>-324.94499995400002</c:v>
                </c:pt>
                <c:pt idx="4456">
                  <c:v>-325.09000017300002</c:v>
                </c:pt>
                <c:pt idx="4457">
                  <c:v>-325.15600011700002</c:v>
                </c:pt>
                <c:pt idx="4458">
                  <c:v>-325.20400013300002</c:v>
                </c:pt>
                <c:pt idx="4459">
                  <c:v>-325.230000168</c:v>
                </c:pt>
                <c:pt idx="4460">
                  <c:v>-325.25200014900003</c:v>
                </c:pt>
                <c:pt idx="4461">
                  <c:v>-325.31600006600002</c:v>
                </c:pt>
                <c:pt idx="4462">
                  <c:v>-325.38400003700002</c:v>
                </c:pt>
                <c:pt idx="4463">
                  <c:v>-325.46200014200002</c:v>
                </c:pt>
                <c:pt idx="4464">
                  <c:v>-325.59600005599998</c:v>
                </c:pt>
                <c:pt idx="4465">
                  <c:v>-325.80499987799999</c:v>
                </c:pt>
                <c:pt idx="4466">
                  <c:v>-325.95399983700003</c:v>
                </c:pt>
                <c:pt idx="4467">
                  <c:v>-325.97100022199999</c:v>
                </c:pt>
                <c:pt idx="4468">
                  <c:v>-326.00199985299997</c:v>
                </c:pt>
                <c:pt idx="4469">
                  <c:v>-326.03100008600001</c:v>
                </c:pt>
                <c:pt idx="4470">
                  <c:v>-326.12100003799998</c:v>
                </c:pt>
                <c:pt idx="4471">
                  <c:v>-326.248000015</c:v>
                </c:pt>
                <c:pt idx="4472">
                  <c:v>-326.31899986899998</c:v>
                </c:pt>
                <c:pt idx="4473">
                  <c:v>-326.37600016300001</c:v>
                </c:pt>
                <c:pt idx="4474">
                  <c:v>-326.38099975900002</c:v>
                </c:pt>
                <c:pt idx="4475">
                  <c:v>-326.43999976600003</c:v>
                </c:pt>
                <c:pt idx="4476">
                  <c:v>-326.50299982600001</c:v>
                </c:pt>
                <c:pt idx="4477">
                  <c:v>-326.56900008399998</c:v>
                </c:pt>
                <c:pt idx="4478">
                  <c:v>-326.67999984699998</c:v>
                </c:pt>
                <c:pt idx="4479">
                  <c:v>-326.86400011900002</c:v>
                </c:pt>
                <c:pt idx="4480">
                  <c:v>-327.08300007499997</c:v>
                </c:pt>
                <c:pt idx="4481">
                  <c:v>-327.151999902</c:v>
                </c:pt>
                <c:pt idx="4482">
                  <c:v>-327.15899983899999</c:v>
                </c:pt>
                <c:pt idx="4483">
                  <c:v>-327.19299998100001</c:v>
                </c:pt>
                <c:pt idx="4484">
                  <c:v>-327.23099986300002</c:v>
                </c:pt>
                <c:pt idx="4485">
                  <c:v>-327.374000056</c:v>
                </c:pt>
                <c:pt idx="4486">
                  <c:v>-327.44499990899999</c:v>
                </c:pt>
                <c:pt idx="4487">
                  <c:v>-327.49599980900001</c:v>
                </c:pt>
                <c:pt idx="4488">
                  <c:v>-327.53899991499998</c:v>
                </c:pt>
                <c:pt idx="4489">
                  <c:v>-327.56000003999998</c:v>
                </c:pt>
                <c:pt idx="4490">
                  <c:v>-327.62500012800001</c:v>
                </c:pt>
                <c:pt idx="4491">
                  <c:v>-327.68800018799999</c:v>
                </c:pt>
                <c:pt idx="4492">
                  <c:v>-327.752999961</c:v>
                </c:pt>
                <c:pt idx="4493">
                  <c:v>-327.87700005599999</c:v>
                </c:pt>
                <c:pt idx="4494">
                  <c:v>-328.078000084</c:v>
                </c:pt>
                <c:pt idx="4495">
                  <c:v>-328.24599982699999</c:v>
                </c:pt>
                <c:pt idx="4496">
                  <c:v>-328.27100000600001</c:v>
                </c:pt>
                <c:pt idx="4497">
                  <c:v>-328.29700004099999</c:v>
                </c:pt>
                <c:pt idx="4498">
                  <c:v>-328.32300007600003</c:v>
                </c:pt>
                <c:pt idx="4499">
                  <c:v>-328.39100004599999</c:v>
                </c:pt>
                <c:pt idx="4500">
                  <c:v>-328.52900001500001</c:v>
                </c:pt>
                <c:pt idx="4501">
                  <c:v>-328.596000129</c:v>
                </c:pt>
                <c:pt idx="4502">
                  <c:v>-328.64599985799998</c:v>
                </c:pt>
                <c:pt idx="4503">
                  <c:v>-328.64800019900002</c:v>
                </c:pt>
                <c:pt idx="4504">
                  <c:v>-328.69700007099999</c:v>
                </c:pt>
                <c:pt idx="4505">
                  <c:v>-328.75999981799998</c:v>
                </c:pt>
                <c:pt idx="4506">
                  <c:v>-328.827999788</c:v>
                </c:pt>
                <c:pt idx="4507">
                  <c:v>-328.93199992799998</c:v>
                </c:pt>
                <c:pt idx="4508">
                  <c:v>-329.10499989499999</c:v>
                </c:pt>
                <c:pt idx="4509">
                  <c:v>-329.32800021999998</c:v>
                </c:pt>
                <c:pt idx="4510">
                  <c:v>-329.41499997400001</c:v>
                </c:pt>
                <c:pt idx="4511">
                  <c:v>-329.41999988399999</c:v>
                </c:pt>
                <c:pt idx="4512">
                  <c:v>-329.45699990999998</c:v>
                </c:pt>
                <c:pt idx="4513">
                  <c:v>-329.49699981800001</c:v>
                </c:pt>
                <c:pt idx="4514">
                  <c:v>-329.629999876</c:v>
                </c:pt>
                <c:pt idx="4515">
                  <c:v>-329.71299989099998</c:v>
                </c:pt>
                <c:pt idx="4516">
                  <c:v>-329.77100004200003</c:v>
                </c:pt>
                <c:pt idx="4517">
                  <c:v>-329.82599999500002</c:v>
                </c:pt>
                <c:pt idx="4518">
                  <c:v>-329.84399992300001</c:v>
                </c:pt>
                <c:pt idx="4519">
                  <c:v>-329.90799984</c:v>
                </c:pt>
                <c:pt idx="4520">
                  <c:v>-329.97000004400002</c:v>
                </c:pt>
                <c:pt idx="4521">
                  <c:v>-330.03100007799998</c:v>
                </c:pt>
                <c:pt idx="4522">
                  <c:v>-330.15100011800001</c:v>
                </c:pt>
                <c:pt idx="4523">
                  <c:v>-330.346999923</c:v>
                </c:pt>
                <c:pt idx="4524">
                  <c:v>-330.53199973699998</c:v>
                </c:pt>
                <c:pt idx="4525">
                  <c:v>-330.56800021999999</c:v>
                </c:pt>
                <c:pt idx="4526">
                  <c:v>-330.58800017499999</c:v>
                </c:pt>
                <c:pt idx="4527">
                  <c:v>-330.61100001199998</c:v>
                </c:pt>
                <c:pt idx="4528">
                  <c:v>-330.661999912</c:v>
                </c:pt>
                <c:pt idx="4529">
                  <c:v>-330.80600027499997</c:v>
                </c:pt>
                <c:pt idx="4530">
                  <c:v>-330.875000102</c:v>
                </c:pt>
                <c:pt idx="4531">
                  <c:v>-330.923000118</c:v>
                </c:pt>
                <c:pt idx="4532">
                  <c:v>-330.93199976699998</c:v>
                </c:pt>
                <c:pt idx="4533">
                  <c:v>-330.97100013400001</c:v>
                </c:pt>
                <c:pt idx="4534">
                  <c:v>-330.958999973</c:v>
                </c:pt>
                <c:pt idx="4535">
                  <c:v>-330.947999982</c:v>
                </c:pt>
                <c:pt idx="4536">
                  <c:v>-330.96199985599998</c:v>
                </c:pt>
                <c:pt idx="4537">
                  <c:v>-331.038000248</c:v>
                </c:pt>
                <c:pt idx="4538">
                  <c:v>-331.181000127</c:v>
                </c:pt>
                <c:pt idx="4539">
                  <c:v>-331.21600012499999</c:v>
                </c:pt>
                <c:pt idx="4540">
                  <c:v>-331.14499995699998</c:v>
                </c:pt>
                <c:pt idx="4541">
                  <c:v>-331.10499973399999</c:v>
                </c:pt>
                <c:pt idx="4542">
                  <c:v>-331.06500014</c:v>
                </c:pt>
                <c:pt idx="4543">
                  <c:v>-331.10800024600002</c:v>
                </c:pt>
                <c:pt idx="4544">
                  <c:v>-331.12900005699998</c:v>
                </c:pt>
                <c:pt idx="4545">
                  <c:v>-331.11299984200002</c:v>
                </c:pt>
                <c:pt idx="4546">
                  <c:v>-331.09300020199998</c:v>
                </c:pt>
                <c:pt idx="4547">
                  <c:v>-331.03099999699998</c:v>
                </c:pt>
                <c:pt idx="4548">
                  <c:v>-331.02099986299999</c:v>
                </c:pt>
                <c:pt idx="4549">
                  <c:v>-331.00600013299999</c:v>
                </c:pt>
                <c:pt idx="4550">
                  <c:v>-330.99100008800002</c:v>
                </c:pt>
                <c:pt idx="4551">
                  <c:v>-331.03300002399999</c:v>
                </c:pt>
                <c:pt idx="4552">
                  <c:v>-331.14799984000001</c:v>
                </c:pt>
                <c:pt idx="4553">
                  <c:v>-331.26900005200002</c:v>
                </c:pt>
                <c:pt idx="4554">
                  <c:v>-331.23600008</c:v>
                </c:pt>
                <c:pt idx="4555">
                  <c:v>-331.16899996500001</c:v>
                </c:pt>
                <c:pt idx="4556">
                  <c:v>-331.12000009299999</c:v>
                </c:pt>
                <c:pt idx="4557">
                  <c:v>-331.08599994999997</c:v>
                </c:pt>
                <c:pt idx="4558">
                  <c:v>-331.15600026200002</c:v>
                </c:pt>
                <c:pt idx="4559">
                  <c:v>-331.14999986700002</c:v>
                </c:pt>
                <c:pt idx="4560">
                  <c:v>-331.12299997600002</c:v>
                </c:pt>
                <c:pt idx="4561">
                  <c:v>-331.06699985199998</c:v>
                </c:pt>
                <c:pt idx="4562">
                  <c:v>-331.017000123</c:v>
                </c:pt>
                <c:pt idx="4563">
                  <c:v>-331.00099990799998</c:v>
                </c:pt>
                <c:pt idx="4564">
                  <c:v>-330.98899974699998</c:v>
                </c:pt>
                <c:pt idx="4565">
                  <c:v>-330.99500014199998</c:v>
                </c:pt>
                <c:pt idx="4566">
                  <c:v>-331.061999942</c:v>
                </c:pt>
                <c:pt idx="4567">
                  <c:v>-331.20199993699998</c:v>
                </c:pt>
                <c:pt idx="4568">
                  <c:v>-331.26400014199999</c:v>
                </c:pt>
                <c:pt idx="4569">
                  <c:v>-331.20500013499998</c:v>
                </c:pt>
                <c:pt idx="4570">
                  <c:v>-331.16499991199998</c:v>
                </c:pt>
                <c:pt idx="4571">
                  <c:v>-331.12200012</c:v>
                </c:pt>
                <c:pt idx="4572">
                  <c:v>-331.14600012800003</c:v>
                </c:pt>
                <c:pt idx="4573">
                  <c:v>-331.18500017999997</c:v>
                </c:pt>
                <c:pt idx="4574">
                  <c:v>-331.17799992900001</c:v>
                </c:pt>
                <c:pt idx="4575">
                  <c:v>-331.16299988499998</c:v>
                </c:pt>
                <c:pt idx="4576">
                  <c:v>-331.09800011200002</c:v>
                </c:pt>
                <c:pt idx="4577">
                  <c:v>-331.09000000399999</c:v>
                </c:pt>
                <c:pt idx="4578">
                  <c:v>-331.08100003999999</c:v>
                </c:pt>
                <c:pt idx="4579">
                  <c:v>-331.07299993300001</c:v>
                </c:pt>
                <c:pt idx="4580">
                  <c:v>-331.11099981500001</c:v>
                </c:pt>
                <c:pt idx="4581">
                  <c:v>-331.22199989199999</c:v>
                </c:pt>
                <c:pt idx="4582">
                  <c:v>-331.35800014699998</c:v>
                </c:pt>
                <c:pt idx="4583">
                  <c:v>-331.341000076</c:v>
                </c:pt>
                <c:pt idx="4584">
                  <c:v>-331.27700015900001</c:v>
                </c:pt>
                <c:pt idx="4585">
                  <c:v>-331.23600008</c:v>
                </c:pt>
                <c:pt idx="4586">
                  <c:v>-331.20499982000001</c:v>
                </c:pt>
                <c:pt idx="4587">
                  <c:v>-331.27800001499998</c:v>
                </c:pt>
                <c:pt idx="4588">
                  <c:v>-331.27499981800003</c:v>
                </c:pt>
                <c:pt idx="4589">
                  <c:v>-331.252999837</c:v>
                </c:pt>
                <c:pt idx="4590">
                  <c:v>-331.211999757</c:v>
                </c:pt>
                <c:pt idx="4591">
                  <c:v>-331.15600026200002</c:v>
                </c:pt>
                <c:pt idx="4592">
                  <c:v>-331.14400010100002</c:v>
                </c:pt>
                <c:pt idx="4593">
                  <c:v>-331.13700016400003</c:v>
                </c:pt>
                <c:pt idx="4594">
                  <c:v>-331.13700016400003</c:v>
                </c:pt>
                <c:pt idx="4595">
                  <c:v>-331.19499999999999</c:v>
                </c:pt>
                <c:pt idx="4596">
                  <c:v>-331.32800005799999</c:v>
                </c:pt>
                <c:pt idx="4597">
                  <c:v>-331.41699984000002</c:v>
                </c:pt>
                <c:pt idx="4598">
                  <c:v>-331.367999967</c:v>
                </c:pt>
                <c:pt idx="4599">
                  <c:v>-331.32100012199999</c:v>
                </c:pt>
                <c:pt idx="4600">
                  <c:v>-331.27200024899997</c:v>
                </c:pt>
                <c:pt idx="4601">
                  <c:v>-331.27699984499998</c:v>
                </c:pt>
                <c:pt idx="4602">
                  <c:v>-331.33800019300003</c:v>
                </c:pt>
                <c:pt idx="4603">
                  <c:v>-331.33499999499998</c:v>
                </c:pt>
                <c:pt idx="4604">
                  <c:v>-331.31799992399999</c:v>
                </c:pt>
                <c:pt idx="4605">
                  <c:v>-331.25199997999999</c:v>
                </c:pt>
                <c:pt idx="4606">
                  <c:v>-331.238000107</c:v>
                </c:pt>
                <c:pt idx="4607">
                  <c:v>-331.22900014300001</c:v>
                </c:pt>
                <c:pt idx="4608">
                  <c:v>-331.22199989199999</c:v>
                </c:pt>
                <c:pt idx="4609">
                  <c:v>-331.254000007</c:v>
                </c:pt>
                <c:pt idx="4610">
                  <c:v>-331.36100003000001</c:v>
                </c:pt>
                <c:pt idx="4611">
                  <c:v>-331.50999998899999</c:v>
                </c:pt>
                <c:pt idx="4612">
                  <c:v>-331.517999782</c:v>
                </c:pt>
                <c:pt idx="4613">
                  <c:v>-331.45400017999998</c:v>
                </c:pt>
                <c:pt idx="4614">
                  <c:v>-331.42099989299999</c:v>
                </c:pt>
                <c:pt idx="4615">
                  <c:v>-331.39100011900001</c:v>
                </c:pt>
                <c:pt idx="4616">
                  <c:v>-331.45900009000002</c:v>
                </c:pt>
                <c:pt idx="4617">
                  <c:v>-331.460999802</c:v>
                </c:pt>
                <c:pt idx="4618">
                  <c:v>-331.44200001799999</c:v>
                </c:pt>
                <c:pt idx="4619">
                  <c:v>-331.41800001000001</c:v>
                </c:pt>
                <c:pt idx="4620">
                  <c:v>-331.36599993999999</c:v>
                </c:pt>
                <c:pt idx="4621">
                  <c:v>-331.362000201</c:v>
                </c:pt>
                <c:pt idx="4622">
                  <c:v>-331.35499994999998</c:v>
                </c:pt>
                <c:pt idx="4623">
                  <c:v>-331.35000004</c:v>
                </c:pt>
                <c:pt idx="4624">
                  <c:v>-331.40200011000002</c:v>
                </c:pt>
                <c:pt idx="4625">
                  <c:v>-331.52999994300001</c:v>
                </c:pt>
                <c:pt idx="4626">
                  <c:v>-331.63400008299999</c:v>
                </c:pt>
                <c:pt idx="4627">
                  <c:v>-331.59099997700002</c:v>
                </c:pt>
                <c:pt idx="4628">
                  <c:v>-331.54099993400001</c:v>
                </c:pt>
                <c:pt idx="4629">
                  <c:v>-331.49400008800001</c:v>
                </c:pt>
                <c:pt idx="4630">
                  <c:v>-331.48200024200003</c:v>
                </c:pt>
                <c:pt idx="4631">
                  <c:v>-331.55599997799999</c:v>
                </c:pt>
                <c:pt idx="4632">
                  <c:v>-331.556999835</c:v>
                </c:pt>
                <c:pt idx="4633">
                  <c:v>-331.53800005099998</c:v>
                </c:pt>
                <c:pt idx="4634">
                  <c:v>-331.47299996300001</c:v>
                </c:pt>
                <c:pt idx="4635">
                  <c:v>-331.44200001799999</c:v>
                </c:pt>
                <c:pt idx="4636">
                  <c:v>-331.43200019800003</c:v>
                </c:pt>
                <c:pt idx="4637">
                  <c:v>-331.42900000100002</c:v>
                </c:pt>
                <c:pt idx="4638">
                  <c:v>-331.45799991899997</c:v>
                </c:pt>
                <c:pt idx="4639">
                  <c:v>-331.55299978099998</c:v>
                </c:pt>
                <c:pt idx="4640">
                  <c:v>-331.70899999099998</c:v>
                </c:pt>
                <c:pt idx="4641">
                  <c:v>-331.74099979200003</c:v>
                </c:pt>
                <c:pt idx="4642">
                  <c:v>-331.68200009999998</c:v>
                </c:pt>
                <c:pt idx="4643">
                  <c:v>-331.64999998399998</c:v>
                </c:pt>
                <c:pt idx="4644">
                  <c:v>-331.61700001200001</c:v>
                </c:pt>
                <c:pt idx="4645">
                  <c:v>-331.671999965</c:v>
                </c:pt>
                <c:pt idx="4646">
                  <c:v>-331.69199992</c:v>
                </c:pt>
                <c:pt idx="4647">
                  <c:v>-331.68000007299997</c:v>
                </c:pt>
                <c:pt idx="4648">
                  <c:v>-331.66999993799999</c:v>
                </c:pt>
                <c:pt idx="4649">
                  <c:v>-331.62100006600002</c:v>
                </c:pt>
                <c:pt idx="4650">
                  <c:v>-331.62200023700001</c:v>
                </c:pt>
                <c:pt idx="4651">
                  <c:v>-331.61799986800003</c:v>
                </c:pt>
                <c:pt idx="4652">
                  <c:v>-331.60899990500002</c:v>
                </c:pt>
                <c:pt idx="4653">
                  <c:v>-331.656000065</c:v>
                </c:pt>
                <c:pt idx="4654">
                  <c:v>-331.77899998800001</c:v>
                </c:pt>
                <c:pt idx="4655">
                  <c:v>-331.89900002899998</c:v>
                </c:pt>
                <c:pt idx="4656">
                  <c:v>-331.86799976999998</c:v>
                </c:pt>
                <c:pt idx="4657">
                  <c:v>-331.81500015799998</c:v>
                </c:pt>
                <c:pt idx="4658">
                  <c:v>-331.77499993499998</c:v>
                </c:pt>
                <c:pt idx="4659">
                  <c:v>-331.75399980999998</c:v>
                </c:pt>
                <c:pt idx="4660">
                  <c:v>-331.83399994199999</c:v>
                </c:pt>
                <c:pt idx="4661">
                  <c:v>-331.83399994199999</c:v>
                </c:pt>
                <c:pt idx="4662">
                  <c:v>-331.81199995999998</c:v>
                </c:pt>
                <c:pt idx="4663">
                  <c:v>-331.75299995300003</c:v>
                </c:pt>
                <c:pt idx="4664">
                  <c:v>-331.71399990100002</c:v>
                </c:pt>
                <c:pt idx="4665">
                  <c:v>-331.70699996399998</c:v>
                </c:pt>
                <c:pt idx="4666">
                  <c:v>-331.70600010800001</c:v>
                </c:pt>
                <c:pt idx="4667">
                  <c:v>-331.728999945</c:v>
                </c:pt>
                <c:pt idx="4668">
                  <c:v>-331.81100010400002</c:v>
                </c:pt>
                <c:pt idx="4669">
                  <c:v>-331.96299994600002</c:v>
                </c:pt>
                <c:pt idx="4670">
                  <c:v>-332.02199995299998</c:v>
                </c:pt>
                <c:pt idx="4671">
                  <c:v>-331.96200009</c:v>
                </c:pt>
                <c:pt idx="4672">
                  <c:v>-331.92799994699999</c:v>
                </c:pt>
                <c:pt idx="4673">
                  <c:v>-331.894000119</c:v>
                </c:pt>
                <c:pt idx="4674">
                  <c:v>-331.93600005500002</c:v>
                </c:pt>
                <c:pt idx="4675">
                  <c:v>-331.97599996299999</c:v>
                </c:pt>
                <c:pt idx="4676">
                  <c:v>-331.97500010700003</c:v>
                </c:pt>
                <c:pt idx="4677">
                  <c:v>-331.96999988300001</c:v>
                </c:pt>
                <c:pt idx="4678">
                  <c:v>-331.91800012700003</c:v>
                </c:pt>
                <c:pt idx="4679">
                  <c:v>-331.91699995699997</c:v>
                </c:pt>
                <c:pt idx="4680">
                  <c:v>-331.91099987600001</c:v>
                </c:pt>
                <c:pt idx="4681">
                  <c:v>-331.90399993900002</c:v>
                </c:pt>
                <c:pt idx="4682">
                  <c:v>-331.95099978500002</c:v>
                </c:pt>
                <c:pt idx="4683">
                  <c:v>-332.07100014000002</c:v>
                </c:pt>
                <c:pt idx="4684">
                  <c:v>-332.20999996400002</c:v>
                </c:pt>
                <c:pt idx="4685">
                  <c:v>-332.193999749</c:v>
                </c:pt>
                <c:pt idx="4686">
                  <c:v>-332.13900010999998</c:v>
                </c:pt>
                <c:pt idx="4687">
                  <c:v>-332.10399979699997</c:v>
                </c:pt>
                <c:pt idx="4688">
                  <c:v>-332.07700022</c:v>
                </c:pt>
                <c:pt idx="4689">
                  <c:v>-332.15500001100003</c:v>
                </c:pt>
                <c:pt idx="4690">
                  <c:v>-332.15400015500001</c:v>
                </c:pt>
                <c:pt idx="4691">
                  <c:v>-332.1340002</c:v>
                </c:pt>
                <c:pt idx="4692">
                  <c:v>-332.09300012099999</c:v>
                </c:pt>
                <c:pt idx="4693">
                  <c:v>-332.04700013199999</c:v>
                </c:pt>
                <c:pt idx="4694">
                  <c:v>-332.043999934</c:v>
                </c:pt>
                <c:pt idx="4695">
                  <c:v>-332.043999934</c:v>
                </c:pt>
                <c:pt idx="4696">
                  <c:v>-332.054999925</c:v>
                </c:pt>
                <c:pt idx="4697">
                  <c:v>-332.122000039</c:v>
                </c:pt>
                <c:pt idx="4698">
                  <c:v>-332.26400006099999</c:v>
                </c:pt>
                <c:pt idx="4699">
                  <c:v>-332.34399987900002</c:v>
                </c:pt>
                <c:pt idx="4700">
                  <c:v>-332.29400014999999</c:v>
                </c:pt>
                <c:pt idx="4701">
                  <c:v>-332.25900015100001</c:v>
                </c:pt>
                <c:pt idx="4702">
                  <c:v>-332.22000009800001</c:v>
                </c:pt>
                <c:pt idx="4703">
                  <c:v>-332.24200008000003</c:v>
                </c:pt>
                <c:pt idx="4704">
                  <c:v>-332.301999943</c:v>
                </c:pt>
                <c:pt idx="4705">
                  <c:v>-332.30500014</c:v>
                </c:pt>
                <c:pt idx="4706">
                  <c:v>-332.29500000600001</c:v>
                </c:pt>
                <c:pt idx="4707">
                  <c:v>-332.23300011600003</c:v>
                </c:pt>
                <c:pt idx="4708">
                  <c:v>-332.22500000799999</c:v>
                </c:pt>
                <c:pt idx="4709">
                  <c:v>-332.21999978399998</c:v>
                </c:pt>
                <c:pt idx="4710">
                  <c:v>-332.21999978399998</c:v>
                </c:pt>
                <c:pt idx="4711">
                  <c:v>-332.26299989</c:v>
                </c:pt>
                <c:pt idx="4712">
                  <c:v>-332.37899987700001</c:v>
                </c:pt>
                <c:pt idx="4713">
                  <c:v>-332.529999863</c:v>
                </c:pt>
                <c:pt idx="4714">
                  <c:v>-332.53299974599997</c:v>
                </c:pt>
                <c:pt idx="4715">
                  <c:v>-332.472999883</c:v>
                </c:pt>
                <c:pt idx="4716">
                  <c:v>-332.43900005500001</c:v>
                </c:pt>
                <c:pt idx="4717">
                  <c:v>-332.41099999300002</c:v>
                </c:pt>
                <c:pt idx="4718">
                  <c:v>-332.48599990000002</c:v>
                </c:pt>
                <c:pt idx="4719">
                  <c:v>-332.48900009800002</c:v>
                </c:pt>
                <c:pt idx="4720">
                  <c:v>-332.47499991000001</c:v>
                </c:pt>
                <c:pt idx="4721">
                  <c:v>-332.45100021600001</c:v>
                </c:pt>
                <c:pt idx="4722">
                  <c:v>-332.40400005599997</c:v>
                </c:pt>
                <c:pt idx="4723">
                  <c:v>-332.40200002900002</c:v>
                </c:pt>
                <c:pt idx="4724">
                  <c:v>-332.39900014599999</c:v>
                </c:pt>
                <c:pt idx="4725">
                  <c:v>-332.39600026300002</c:v>
                </c:pt>
                <c:pt idx="4726">
                  <c:v>-332.45399978500001</c:v>
                </c:pt>
                <c:pt idx="4727">
                  <c:v>-332.58900018399999</c:v>
                </c:pt>
                <c:pt idx="4728">
                  <c:v>-332.68899995599998</c:v>
                </c:pt>
                <c:pt idx="4729">
                  <c:v>-332.64699970599997</c:v>
                </c:pt>
                <c:pt idx="4730">
                  <c:v>-332.60699979700001</c:v>
                </c:pt>
                <c:pt idx="4731">
                  <c:v>-332.56499986199998</c:v>
                </c:pt>
                <c:pt idx="4732">
                  <c:v>-332.56700020300002</c:v>
                </c:pt>
                <c:pt idx="4733">
                  <c:v>-332.638000057</c:v>
                </c:pt>
                <c:pt idx="4734">
                  <c:v>-332.63899991300002</c:v>
                </c:pt>
                <c:pt idx="4735">
                  <c:v>-332.62199984199998</c:v>
                </c:pt>
                <c:pt idx="4736">
                  <c:v>-332.55799992499999</c:v>
                </c:pt>
                <c:pt idx="4737">
                  <c:v>-332.54099985400001</c:v>
                </c:pt>
                <c:pt idx="4738">
                  <c:v>-332.53699979999999</c:v>
                </c:pt>
                <c:pt idx="4739">
                  <c:v>-332.538999827</c:v>
                </c:pt>
                <c:pt idx="4740">
                  <c:v>-332.57700002299998</c:v>
                </c:pt>
                <c:pt idx="4741">
                  <c:v>-332.68299987500001</c:v>
                </c:pt>
                <c:pt idx="4742">
                  <c:v>-332.83900008500001</c:v>
                </c:pt>
                <c:pt idx="4743">
                  <c:v>-332.85999989599998</c:v>
                </c:pt>
                <c:pt idx="4744">
                  <c:v>-332.798000006</c:v>
                </c:pt>
                <c:pt idx="4745">
                  <c:v>-332.76899977400001</c:v>
                </c:pt>
                <c:pt idx="4746">
                  <c:v>-332.74399990900002</c:v>
                </c:pt>
                <c:pt idx="4747">
                  <c:v>-332.81100002400001</c:v>
                </c:pt>
                <c:pt idx="4748">
                  <c:v>-332.82600006799998</c:v>
                </c:pt>
                <c:pt idx="4749">
                  <c:v>-332.81899981700002</c:v>
                </c:pt>
                <c:pt idx="4750">
                  <c:v>-332.80699996999999</c:v>
                </c:pt>
                <c:pt idx="4751">
                  <c:v>-332.75899995399999</c:v>
                </c:pt>
                <c:pt idx="4752">
                  <c:v>-332.75800009699998</c:v>
                </c:pt>
                <c:pt idx="4753">
                  <c:v>-332.75299987300002</c:v>
                </c:pt>
                <c:pt idx="4754">
                  <c:v>-332.74799996299998</c:v>
                </c:pt>
                <c:pt idx="4755">
                  <c:v>-332.80400008700002</c:v>
                </c:pt>
                <c:pt idx="4756">
                  <c:v>-332.93199992000001</c:v>
                </c:pt>
                <c:pt idx="4757">
                  <c:v>-333.04999993400003</c:v>
                </c:pt>
                <c:pt idx="4758">
                  <c:v>-333.02100001600002</c:v>
                </c:pt>
                <c:pt idx="4759">
                  <c:v>-332.97300000000001</c:v>
                </c:pt>
                <c:pt idx="4760">
                  <c:v>-332.93100006399999</c:v>
                </c:pt>
                <c:pt idx="4761">
                  <c:v>-332.91600002000001</c:v>
                </c:pt>
                <c:pt idx="4762">
                  <c:v>-332.99400012500001</c:v>
                </c:pt>
                <c:pt idx="4763">
                  <c:v>-332.99800017799998</c:v>
                </c:pt>
                <c:pt idx="4764">
                  <c:v>-332.98099979300002</c:v>
                </c:pt>
                <c:pt idx="4765">
                  <c:v>-332.92199978600001</c:v>
                </c:pt>
                <c:pt idx="4766">
                  <c:v>-332.89400003899999</c:v>
                </c:pt>
                <c:pt idx="4767">
                  <c:v>-332.89200001199998</c:v>
                </c:pt>
                <c:pt idx="4768">
                  <c:v>-332.89499989500001</c:v>
                </c:pt>
                <c:pt idx="4769">
                  <c:v>-332.922999957</c:v>
                </c:pt>
                <c:pt idx="4770">
                  <c:v>-333.01299990899997</c:v>
                </c:pt>
                <c:pt idx="4771">
                  <c:v>-333.169999975</c:v>
                </c:pt>
                <c:pt idx="4772">
                  <c:v>-333.21700013499998</c:v>
                </c:pt>
                <c:pt idx="4773">
                  <c:v>-333.16200018199999</c:v>
                </c:pt>
                <c:pt idx="4774">
                  <c:v>-333.13499997600002</c:v>
                </c:pt>
                <c:pt idx="4775">
                  <c:v>-333.10899994099998</c:v>
                </c:pt>
                <c:pt idx="4776">
                  <c:v>-333.16600023500001</c:v>
                </c:pt>
                <c:pt idx="4777">
                  <c:v>-333.19899989300001</c:v>
                </c:pt>
                <c:pt idx="4778">
                  <c:v>-333.196999866</c:v>
                </c:pt>
                <c:pt idx="4779">
                  <c:v>-333.19200026999999</c:v>
                </c:pt>
                <c:pt idx="4780">
                  <c:v>-333.14300008399999</c:v>
                </c:pt>
                <c:pt idx="4781">
                  <c:v>-333.14700013700002</c:v>
                </c:pt>
                <c:pt idx="4782">
                  <c:v>-333.14700013700002</c:v>
                </c:pt>
                <c:pt idx="4783">
                  <c:v>-333.14499979599998</c:v>
                </c:pt>
                <c:pt idx="4784">
                  <c:v>-333.20000006399999</c:v>
                </c:pt>
                <c:pt idx="4785">
                  <c:v>-333.32800021200001</c:v>
                </c:pt>
                <c:pt idx="4786">
                  <c:v>-333.46299998199999</c:v>
                </c:pt>
                <c:pt idx="4787">
                  <c:v>-333.44200017200001</c:v>
                </c:pt>
                <c:pt idx="4788">
                  <c:v>-333.388999931</c:v>
                </c:pt>
                <c:pt idx="4789">
                  <c:v>-333.35399993200002</c:v>
                </c:pt>
                <c:pt idx="4790">
                  <c:v>-333.33299980700002</c:v>
                </c:pt>
                <c:pt idx="4791">
                  <c:v>-333.41800016399998</c:v>
                </c:pt>
                <c:pt idx="4792">
                  <c:v>-333.42399992999998</c:v>
                </c:pt>
                <c:pt idx="4793">
                  <c:v>-333.41099991200002</c:v>
                </c:pt>
                <c:pt idx="4794">
                  <c:v>-333.36800011999998</c:v>
                </c:pt>
                <c:pt idx="4795">
                  <c:v>-333.331999951</c:v>
                </c:pt>
                <c:pt idx="4796">
                  <c:v>-333.32900006800003</c:v>
                </c:pt>
                <c:pt idx="4797">
                  <c:v>-333.32999992399999</c:v>
                </c:pt>
                <c:pt idx="4798">
                  <c:v>-333.34999987899999</c:v>
                </c:pt>
                <c:pt idx="4799">
                  <c:v>-333.43000001000001</c:v>
                </c:pt>
                <c:pt idx="4800">
                  <c:v>-333.58199985200002</c:v>
                </c:pt>
                <c:pt idx="4801">
                  <c:v>-333.65899978700003</c:v>
                </c:pt>
                <c:pt idx="4802">
                  <c:v>-333.61199994100002</c:v>
                </c:pt>
                <c:pt idx="4803">
                  <c:v>-333.58599990599998</c:v>
                </c:pt>
                <c:pt idx="4804">
                  <c:v>-333.55699998799997</c:v>
                </c:pt>
                <c:pt idx="4805">
                  <c:v>-333.59299984299997</c:v>
                </c:pt>
                <c:pt idx="4806">
                  <c:v>-333.64600008399998</c:v>
                </c:pt>
                <c:pt idx="4807">
                  <c:v>-333.65199984999998</c:v>
                </c:pt>
                <c:pt idx="4808">
                  <c:v>-333.64999982299997</c:v>
                </c:pt>
                <c:pt idx="4809">
                  <c:v>-333.59800006699999</c:v>
                </c:pt>
                <c:pt idx="4810">
                  <c:v>-333.60400014800001</c:v>
                </c:pt>
                <c:pt idx="4811">
                  <c:v>-333.60700003099998</c:v>
                </c:pt>
                <c:pt idx="4812">
                  <c:v>-333.61199994100002</c:v>
                </c:pt>
                <c:pt idx="4813">
                  <c:v>-333.66500018199997</c:v>
                </c:pt>
                <c:pt idx="4814">
                  <c:v>-333.78800010499998</c:v>
                </c:pt>
                <c:pt idx="4815">
                  <c:v>-333.936000208</c:v>
                </c:pt>
                <c:pt idx="4816">
                  <c:v>-333.93399986700001</c:v>
                </c:pt>
                <c:pt idx="4817">
                  <c:v>-333.88200011100002</c:v>
                </c:pt>
                <c:pt idx="4818">
                  <c:v>-333.854999905</c:v>
                </c:pt>
                <c:pt idx="4819">
                  <c:v>-333.83600012199997</c:v>
                </c:pt>
                <c:pt idx="4820">
                  <c:v>-333.92299987600001</c:v>
                </c:pt>
                <c:pt idx="4821">
                  <c:v>-333.93200015399998</c:v>
                </c:pt>
                <c:pt idx="4822">
                  <c:v>-333.92299987600001</c:v>
                </c:pt>
                <c:pt idx="4823">
                  <c:v>-333.89399995799999</c:v>
                </c:pt>
                <c:pt idx="4824">
                  <c:v>-333.85200002200003</c:v>
                </c:pt>
                <c:pt idx="4825">
                  <c:v>-333.85400004899998</c:v>
                </c:pt>
                <c:pt idx="4826">
                  <c:v>-333.85899995900002</c:v>
                </c:pt>
                <c:pt idx="4827">
                  <c:v>-333.87299983299999</c:v>
                </c:pt>
                <c:pt idx="4828">
                  <c:v>-333.94300014499998</c:v>
                </c:pt>
                <c:pt idx="4829">
                  <c:v>-334.09000007700001</c:v>
                </c:pt>
                <c:pt idx="4830">
                  <c:v>-334.191000019</c:v>
                </c:pt>
                <c:pt idx="4831">
                  <c:v>-334.155000164</c:v>
                </c:pt>
                <c:pt idx="4832">
                  <c:v>-334.12100002199998</c:v>
                </c:pt>
                <c:pt idx="4833">
                  <c:v>-334.086000023</c:v>
                </c:pt>
                <c:pt idx="4834">
                  <c:v>-334.10399995</c:v>
                </c:pt>
                <c:pt idx="4835">
                  <c:v>-334.17800000199998</c:v>
                </c:pt>
                <c:pt idx="4836">
                  <c:v>-334.18699996499998</c:v>
                </c:pt>
                <c:pt idx="4837">
                  <c:v>-334.18299991200001</c:v>
                </c:pt>
                <c:pt idx="4838">
                  <c:v>-334.13100015600003</c:v>
                </c:pt>
                <c:pt idx="4839">
                  <c:v>-334.12900012900002</c:v>
                </c:pt>
                <c:pt idx="4840">
                  <c:v>-334.134000039</c:v>
                </c:pt>
                <c:pt idx="4841">
                  <c:v>-334.13899994899998</c:v>
                </c:pt>
                <c:pt idx="4842">
                  <c:v>-334.18499993900002</c:v>
                </c:pt>
                <c:pt idx="4843">
                  <c:v>-334.30400012299998</c:v>
                </c:pt>
                <c:pt idx="4844">
                  <c:v>-334.46700027000003</c:v>
                </c:pt>
                <c:pt idx="4845">
                  <c:v>-334.48600005399999</c:v>
                </c:pt>
                <c:pt idx="4846">
                  <c:v>-334.43700018099997</c:v>
                </c:pt>
                <c:pt idx="4847">
                  <c:v>-334.41699991199999</c:v>
                </c:pt>
                <c:pt idx="4848">
                  <c:v>-334.401000012</c:v>
                </c:pt>
                <c:pt idx="4849">
                  <c:v>-334.48200000000003</c:v>
                </c:pt>
                <c:pt idx="4850">
                  <c:v>-334.49600018799998</c:v>
                </c:pt>
                <c:pt idx="4851">
                  <c:v>-334.48999979299998</c:v>
                </c:pt>
                <c:pt idx="4852">
                  <c:v>-334.479000117</c:v>
                </c:pt>
                <c:pt idx="4853">
                  <c:v>-334.44099992000002</c:v>
                </c:pt>
                <c:pt idx="4854">
                  <c:v>-334.44800017199998</c:v>
                </c:pt>
                <c:pt idx="4855">
                  <c:v>-334.45600027900002</c:v>
                </c:pt>
                <c:pt idx="4856">
                  <c:v>-334.46400007199998</c:v>
                </c:pt>
                <c:pt idx="4857">
                  <c:v>-334.52900016000001</c:v>
                </c:pt>
                <c:pt idx="4858">
                  <c:v>-334.67000001100001</c:v>
                </c:pt>
                <c:pt idx="4859">
                  <c:v>-334.78700016900001</c:v>
                </c:pt>
                <c:pt idx="4860">
                  <c:v>-334.75700008000001</c:v>
                </c:pt>
                <c:pt idx="4861">
                  <c:v>-334.72099990999999</c:v>
                </c:pt>
                <c:pt idx="4862">
                  <c:v>-334.685999912</c:v>
                </c:pt>
                <c:pt idx="4863">
                  <c:v>-334.68900010900001</c:v>
                </c:pt>
                <c:pt idx="4864">
                  <c:v>-334.776000178</c:v>
                </c:pt>
                <c:pt idx="4865">
                  <c:v>-334.790999908</c:v>
                </c:pt>
                <c:pt idx="4866">
                  <c:v>-334.78399997100001</c:v>
                </c:pt>
                <c:pt idx="4867">
                  <c:v>-334.73200021500003</c:v>
                </c:pt>
                <c:pt idx="4868">
                  <c:v>-334.71399997399999</c:v>
                </c:pt>
                <c:pt idx="4869">
                  <c:v>-334.71800002700002</c:v>
                </c:pt>
                <c:pt idx="4870">
                  <c:v>-334.728000162</c:v>
                </c:pt>
                <c:pt idx="4871">
                  <c:v>-334.77000009699998</c:v>
                </c:pt>
                <c:pt idx="4872">
                  <c:v>-334.879000147</c:v>
                </c:pt>
                <c:pt idx="4873">
                  <c:v>-335.04600003399997</c:v>
                </c:pt>
                <c:pt idx="4874">
                  <c:v>-335.09299987899999</c:v>
                </c:pt>
                <c:pt idx="4875">
                  <c:v>-335.04600003399997</c:v>
                </c:pt>
                <c:pt idx="4876">
                  <c:v>-335.02700025000001</c:v>
                </c:pt>
                <c:pt idx="4877">
                  <c:v>-335.00699998099998</c:v>
                </c:pt>
                <c:pt idx="4878">
                  <c:v>-335.07600012199998</c:v>
                </c:pt>
                <c:pt idx="4879">
                  <c:v>-335.10800023799999</c:v>
                </c:pt>
                <c:pt idx="4880">
                  <c:v>-335.11199997699998</c:v>
                </c:pt>
                <c:pt idx="4881">
                  <c:v>-335.11400000399999</c:v>
                </c:pt>
                <c:pt idx="4882">
                  <c:v>-335.07699997899999</c:v>
                </c:pt>
                <c:pt idx="4883">
                  <c:v>-335.09099985199998</c:v>
                </c:pt>
                <c:pt idx="4884">
                  <c:v>-335.10000013000001</c:v>
                </c:pt>
                <c:pt idx="4885">
                  <c:v>-335.10400018399997</c:v>
                </c:pt>
                <c:pt idx="4886">
                  <c:v>-335.164000047</c:v>
                </c:pt>
                <c:pt idx="4887">
                  <c:v>-335.29999998900001</c:v>
                </c:pt>
                <c:pt idx="4888">
                  <c:v>-335.43299973199998</c:v>
                </c:pt>
                <c:pt idx="4889">
                  <c:v>-335.41400026299999</c:v>
                </c:pt>
                <c:pt idx="4890">
                  <c:v>-335.37500021</c:v>
                </c:pt>
                <c:pt idx="4891">
                  <c:v>-335.34800000500002</c:v>
                </c:pt>
                <c:pt idx="4892">
                  <c:v>-335.33899972699999</c:v>
                </c:pt>
                <c:pt idx="4893">
                  <c:v>-335.43300004700001</c:v>
                </c:pt>
                <c:pt idx="4894">
                  <c:v>-335.44400003700002</c:v>
                </c:pt>
                <c:pt idx="4895">
                  <c:v>-335.43500007400002</c:v>
                </c:pt>
                <c:pt idx="4896">
                  <c:v>-335.38999994099999</c:v>
                </c:pt>
                <c:pt idx="4897">
                  <c:v>-335.361999879</c:v>
                </c:pt>
                <c:pt idx="4898">
                  <c:v>-335.36799995899997</c:v>
                </c:pt>
                <c:pt idx="4899">
                  <c:v>-335.38000011999998</c:v>
                </c:pt>
                <c:pt idx="4900">
                  <c:v>-335.41499980499998</c:v>
                </c:pt>
                <c:pt idx="4901">
                  <c:v>-335.509000125</c:v>
                </c:pt>
                <c:pt idx="4902">
                  <c:v>-335.67399998399998</c:v>
                </c:pt>
                <c:pt idx="4903">
                  <c:v>-335.74499983800001</c:v>
                </c:pt>
                <c:pt idx="4904">
                  <c:v>-335.69799999200001</c:v>
                </c:pt>
                <c:pt idx="4905">
                  <c:v>-335.67600001099999</c:v>
                </c:pt>
                <c:pt idx="4906">
                  <c:v>-335.65400003000002</c:v>
                </c:pt>
                <c:pt idx="4907">
                  <c:v>-335.70899998300001</c:v>
                </c:pt>
                <c:pt idx="4908">
                  <c:v>-335.76100005299998</c:v>
                </c:pt>
                <c:pt idx="4909">
                  <c:v>-335.77200004399998</c:v>
                </c:pt>
                <c:pt idx="4910">
                  <c:v>-335.77999983699999</c:v>
                </c:pt>
                <c:pt idx="4911">
                  <c:v>-335.73900007200001</c:v>
                </c:pt>
                <c:pt idx="4912">
                  <c:v>-335.75099991899998</c:v>
                </c:pt>
                <c:pt idx="4913">
                  <c:v>-335.75599982900002</c:v>
                </c:pt>
                <c:pt idx="4914">
                  <c:v>-335.76100005299998</c:v>
                </c:pt>
                <c:pt idx="4915">
                  <c:v>-335.81999974600001</c:v>
                </c:pt>
                <c:pt idx="4916">
                  <c:v>-335.95199994699999</c:v>
                </c:pt>
                <c:pt idx="4917">
                  <c:v>-336.10299993299998</c:v>
                </c:pt>
                <c:pt idx="4918">
                  <c:v>-336.098000023</c:v>
                </c:pt>
                <c:pt idx="4919">
                  <c:v>-336.05500023100001</c:v>
                </c:pt>
                <c:pt idx="4920">
                  <c:v>-336.032000079</c:v>
                </c:pt>
                <c:pt idx="4921">
                  <c:v>-336.01700003500002</c:v>
                </c:pt>
                <c:pt idx="4922">
                  <c:v>-336.10499995999999</c:v>
                </c:pt>
                <c:pt idx="4923">
                  <c:v>-336.11599995099999</c:v>
                </c:pt>
                <c:pt idx="4924">
                  <c:v>-336.109000014</c:v>
                </c:pt>
                <c:pt idx="4925">
                  <c:v>-336.07900023899998</c:v>
                </c:pt>
                <c:pt idx="4926">
                  <c:v>-336.04500009700001</c:v>
                </c:pt>
                <c:pt idx="4927">
                  <c:v>-336.05299989000002</c:v>
                </c:pt>
                <c:pt idx="4928">
                  <c:v>-336.06500005100003</c:v>
                </c:pt>
                <c:pt idx="4929">
                  <c:v>-336.08699971800002</c:v>
                </c:pt>
                <c:pt idx="4930">
                  <c:v>-336.16500013699999</c:v>
                </c:pt>
                <c:pt idx="4931">
                  <c:v>-336.31800014999999</c:v>
                </c:pt>
                <c:pt idx="4932">
                  <c:v>-336.41000012900003</c:v>
                </c:pt>
                <c:pt idx="4933">
                  <c:v>-336.37000022000001</c:v>
                </c:pt>
                <c:pt idx="4934">
                  <c:v>-336.347000068</c:v>
                </c:pt>
                <c:pt idx="4935">
                  <c:v>-336.31900000600001</c:v>
                </c:pt>
                <c:pt idx="4936">
                  <c:v>-336.35400000499999</c:v>
                </c:pt>
                <c:pt idx="4937">
                  <c:v>-336.42499985900002</c:v>
                </c:pt>
                <c:pt idx="4938">
                  <c:v>-336.43900004699998</c:v>
                </c:pt>
                <c:pt idx="4939">
                  <c:v>-336.44000021699998</c:v>
                </c:pt>
                <c:pt idx="4940">
                  <c:v>-336.38900000400002</c:v>
                </c:pt>
                <c:pt idx="4941">
                  <c:v>-336.391999887</c:v>
                </c:pt>
                <c:pt idx="4942">
                  <c:v>-336.39900013800002</c:v>
                </c:pt>
                <c:pt idx="4943">
                  <c:v>-336.40699993099997</c:v>
                </c:pt>
                <c:pt idx="4944">
                  <c:v>-336.46300005500001</c:v>
                </c:pt>
                <c:pt idx="4945">
                  <c:v>-336.59100020300002</c:v>
                </c:pt>
                <c:pt idx="4946">
                  <c:v>-336.75400003599998</c:v>
                </c:pt>
                <c:pt idx="4947">
                  <c:v>-336.767000053</c:v>
                </c:pt>
                <c:pt idx="4948">
                  <c:v>-336.719000037</c:v>
                </c:pt>
                <c:pt idx="4949">
                  <c:v>-336.69500002900003</c:v>
                </c:pt>
                <c:pt idx="4950">
                  <c:v>-336.67900012799998</c:v>
                </c:pt>
                <c:pt idx="4951">
                  <c:v>-336.76400016999997</c:v>
                </c:pt>
                <c:pt idx="4952">
                  <c:v>-336.78099992699998</c:v>
                </c:pt>
                <c:pt idx="4953">
                  <c:v>-336.776000017</c:v>
                </c:pt>
                <c:pt idx="4954">
                  <c:v>-336.763999856</c:v>
                </c:pt>
                <c:pt idx="4955">
                  <c:v>-336.728000001</c:v>
                </c:pt>
                <c:pt idx="4956">
                  <c:v>-336.73800013499999</c:v>
                </c:pt>
                <c:pt idx="4957">
                  <c:v>-336.74500007199998</c:v>
                </c:pt>
                <c:pt idx="4958">
                  <c:v>-336.754999892</c:v>
                </c:pt>
                <c:pt idx="4959">
                  <c:v>-336.82300017699998</c:v>
                </c:pt>
                <c:pt idx="4960">
                  <c:v>-336.96899993800002</c:v>
                </c:pt>
                <c:pt idx="4961">
                  <c:v>-337.08099987100002</c:v>
                </c:pt>
                <c:pt idx="4962">
                  <c:v>-337.05100009699999</c:v>
                </c:pt>
                <c:pt idx="4963">
                  <c:v>-337.023000035</c:v>
                </c:pt>
                <c:pt idx="4964">
                  <c:v>-336.992999946</c:v>
                </c:pt>
                <c:pt idx="4965">
                  <c:v>-337.00599996400001</c:v>
                </c:pt>
                <c:pt idx="4966">
                  <c:v>-337.08800012199998</c:v>
                </c:pt>
                <c:pt idx="4967">
                  <c:v>-337.10099982600002</c:v>
                </c:pt>
                <c:pt idx="4968">
                  <c:v>-337.09599991599998</c:v>
                </c:pt>
                <c:pt idx="4969">
                  <c:v>-337.04399984600002</c:v>
                </c:pt>
                <c:pt idx="4970">
                  <c:v>-337.03600005200002</c:v>
                </c:pt>
                <c:pt idx="4971">
                  <c:v>-337.04500001600002</c:v>
                </c:pt>
                <c:pt idx="4972">
                  <c:v>-337.05999974600002</c:v>
                </c:pt>
                <c:pt idx="4973">
                  <c:v>-337.10899993300001</c:v>
                </c:pt>
                <c:pt idx="4974">
                  <c:v>-337.22699994700002</c:v>
                </c:pt>
                <c:pt idx="4975">
                  <c:v>-337.395000004</c:v>
                </c:pt>
                <c:pt idx="4976">
                  <c:v>-337.48999986600001</c:v>
                </c:pt>
                <c:pt idx="4977">
                  <c:v>-337.50100017099999</c:v>
                </c:pt>
                <c:pt idx="4978">
                  <c:v>-337.54399996299998</c:v>
                </c:pt>
                <c:pt idx="4979">
                  <c:v>-337.59199997899998</c:v>
                </c:pt>
                <c:pt idx="4980">
                  <c:v>-337.73199997400002</c:v>
                </c:pt>
                <c:pt idx="4981">
                  <c:v>-337.82100006899998</c:v>
                </c:pt>
                <c:pt idx="4982">
                  <c:v>-337.88599984299998</c:v>
                </c:pt>
                <c:pt idx="4983">
                  <c:v>-337.94799973300002</c:v>
                </c:pt>
                <c:pt idx="4984">
                  <c:v>-337.97299991099999</c:v>
                </c:pt>
                <c:pt idx="4985">
                  <c:v>-338.044000079</c:v>
                </c:pt>
                <c:pt idx="4986">
                  <c:v>-338.11299990600003</c:v>
                </c:pt>
                <c:pt idx="4987">
                  <c:v>-338.18099987699998</c:v>
                </c:pt>
                <c:pt idx="4988">
                  <c:v>-338.30999988100001</c:v>
                </c:pt>
                <c:pt idx="4989">
                  <c:v>-338.512000081</c:v>
                </c:pt>
                <c:pt idx="4990">
                  <c:v>-338.70300028899999</c:v>
                </c:pt>
                <c:pt idx="4991">
                  <c:v>-338.74800010799999</c:v>
                </c:pt>
                <c:pt idx="4992">
                  <c:v>-338.77400014300002</c:v>
                </c:pt>
                <c:pt idx="4993">
                  <c:v>-338.80500008799999</c:v>
                </c:pt>
                <c:pt idx="4994">
                  <c:v>-338.86200006799999</c:v>
                </c:pt>
                <c:pt idx="4995">
                  <c:v>-339.01500008099998</c:v>
                </c:pt>
                <c:pt idx="4996">
                  <c:v>-339.092000015</c:v>
                </c:pt>
                <c:pt idx="4997">
                  <c:v>-339.148999995</c:v>
                </c:pt>
                <c:pt idx="4998">
                  <c:v>-339.163999725</c:v>
                </c:pt>
                <c:pt idx="4999">
                  <c:v>-339.20899985800003</c:v>
                </c:pt>
                <c:pt idx="5000">
                  <c:v>-339.28199973900001</c:v>
                </c:pt>
                <c:pt idx="5001">
                  <c:v>-339.35800013099998</c:v>
                </c:pt>
                <c:pt idx="5002">
                  <c:v>-339.45999992999998</c:v>
                </c:pt>
                <c:pt idx="5003">
                  <c:v>-339.62399993299999</c:v>
                </c:pt>
                <c:pt idx="5004">
                  <c:v>-339.85399988</c:v>
                </c:pt>
                <c:pt idx="5005">
                  <c:v>-339.97600026200001</c:v>
                </c:pt>
                <c:pt idx="5006">
                  <c:v>-339.99399987499999</c:v>
                </c:pt>
                <c:pt idx="5007">
                  <c:v>-340.04199989099999</c:v>
                </c:pt>
                <c:pt idx="5008">
                  <c:v>-340.08999990799998</c:v>
                </c:pt>
                <c:pt idx="5009">
                  <c:v>-340.220000083</c:v>
                </c:pt>
                <c:pt idx="5010">
                  <c:v>-340.32900013300002</c:v>
                </c:pt>
                <c:pt idx="5011">
                  <c:v>-340.39999998600001</c:v>
                </c:pt>
                <c:pt idx="5012">
                  <c:v>-340.46799995700002</c:v>
                </c:pt>
                <c:pt idx="5013">
                  <c:v>-340.445999976</c:v>
                </c:pt>
                <c:pt idx="5014">
                  <c:v>-340.44700014599999</c:v>
                </c:pt>
                <c:pt idx="5015">
                  <c:v>-340.44300009300002</c:v>
                </c:pt>
                <c:pt idx="5016">
                  <c:v>-340.43900003900001</c:v>
                </c:pt>
                <c:pt idx="5017">
                  <c:v>-340.48999993799998</c:v>
                </c:pt>
                <c:pt idx="5018">
                  <c:v>-340.61499988899999</c:v>
                </c:pt>
                <c:pt idx="5019">
                  <c:v>-340.74799994699998</c:v>
                </c:pt>
                <c:pt idx="5020">
                  <c:v>-340.72299976800002</c:v>
                </c:pt>
                <c:pt idx="5021">
                  <c:v>-340.66699995900001</c:v>
                </c:pt>
                <c:pt idx="5022">
                  <c:v>-340.62799990600001</c:v>
                </c:pt>
                <c:pt idx="5023">
                  <c:v>-340.60399989799998</c:v>
                </c:pt>
                <c:pt idx="5024">
                  <c:v>-340.68499988600001</c:v>
                </c:pt>
                <c:pt idx="5025">
                  <c:v>-340.68899993999997</c:v>
                </c:pt>
                <c:pt idx="5026">
                  <c:v>-340.67199986899999</c:v>
                </c:pt>
                <c:pt idx="5027">
                  <c:v>-340.62599987999999</c:v>
                </c:pt>
                <c:pt idx="5028">
                  <c:v>-340.58599997099998</c:v>
                </c:pt>
                <c:pt idx="5029">
                  <c:v>-340.58000020399999</c:v>
                </c:pt>
                <c:pt idx="5030">
                  <c:v>-340.57900003399999</c:v>
                </c:pt>
                <c:pt idx="5031">
                  <c:v>-340.59499993499998</c:v>
                </c:pt>
                <c:pt idx="5032">
                  <c:v>-340.67100001300003</c:v>
                </c:pt>
                <c:pt idx="5033">
                  <c:v>-340.81999997100002</c:v>
                </c:pt>
                <c:pt idx="5034">
                  <c:v>-340.89400002299999</c:v>
                </c:pt>
                <c:pt idx="5035">
                  <c:v>-340.844999836</c:v>
                </c:pt>
                <c:pt idx="5036">
                  <c:v>-340.81500006099998</c:v>
                </c:pt>
                <c:pt idx="5037">
                  <c:v>-340.78100023299999</c:v>
                </c:pt>
                <c:pt idx="5038">
                  <c:v>-340.81500006099998</c:v>
                </c:pt>
                <c:pt idx="5039">
                  <c:v>-340.86399993399999</c:v>
                </c:pt>
                <c:pt idx="5040">
                  <c:v>-340.865999961</c:v>
                </c:pt>
                <c:pt idx="5041">
                  <c:v>-340.86100005100002</c:v>
                </c:pt>
                <c:pt idx="5042">
                  <c:v>-340.805999783</c:v>
                </c:pt>
                <c:pt idx="5043">
                  <c:v>-340.80800012499998</c:v>
                </c:pt>
                <c:pt idx="5044">
                  <c:v>-340.808999981</c:v>
                </c:pt>
                <c:pt idx="5045">
                  <c:v>-340.808999981</c:v>
                </c:pt>
                <c:pt idx="5046">
                  <c:v>-340.85799985300002</c:v>
                </c:pt>
                <c:pt idx="5047">
                  <c:v>-340.97799989399999</c:v>
                </c:pt>
                <c:pt idx="5048">
                  <c:v>-341.12399997</c:v>
                </c:pt>
                <c:pt idx="5049">
                  <c:v>-341.11599986200002</c:v>
                </c:pt>
                <c:pt idx="5050">
                  <c:v>-341.06200008000002</c:v>
                </c:pt>
                <c:pt idx="5051">
                  <c:v>-341.03199999100002</c:v>
                </c:pt>
                <c:pt idx="5052">
                  <c:v>-341.00799998299999</c:v>
                </c:pt>
                <c:pt idx="5053">
                  <c:v>-341.09000014100002</c:v>
                </c:pt>
                <c:pt idx="5054">
                  <c:v>-341.09700007800001</c:v>
                </c:pt>
                <c:pt idx="5055">
                  <c:v>-341.08400006099998</c:v>
                </c:pt>
                <c:pt idx="5056">
                  <c:v>-341.05099977499998</c:v>
                </c:pt>
                <c:pt idx="5057">
                  <c:v>-341.00399992899997</c:v>
                </c:pt>
                <c:pt idx="5058">
                  <c:v>-341.00300007300001</c:v>
                </c:pt>
                <c:pt idx="5059">
                  <c:v>-341.00399992899997</c:v>
                </c:pt>
                <c:pt idx="5060">
                  <c:v>-341.01199972199998</c:v>
                </c:pt>
                <c:pt idx="5061">
                  <c:v>-341.07899983599998</c:v>
                </c:pt>
                <c:pt idx="5062">
                  <c:v>-341.22200002900001</c:v>
                </c:pt>
                <c:pt idx="5063">
                  <c:v>-341.32000008799997</c:v>
                </c:pt>
                <c:pt idx="5064">
                  <c:v>-341.27799983800003</c:v>
                </c:pt>
                <c:pt idx="5065">
                  <c:v>-341.23999995600002</c:v>
                </c:pt>
                <c:pt idx="5066">
                  <c:v>-341.20000004799999</c:v>
                </c:pt>
                <c:pt idx="5067">
                  <c:v>-341.21300006500002</c:v>
                </c:pt>
                <c:pt idx="5068">
                  <c:v>-341.28300006299997</c:v>
                </c:pt>
                <c:pt idx="5069">
                  <c:v>-341.29</c:v>
                </c:pt>
                <c:pt idx="5070">
                  <c:v>-341.27999986499998</c:v>
                </c:pt>
                <c:pt idx="5071">
                  <c:v>-341.2230002</c:v>
                </c:pt>
                <c:pt idx="5072">
                  <c:v>-341.21700011899998</c:v>
                </c:pt>
                <c:pt idx="5073">
                  <c:v>-341.21599994799999</c:v>
                </c:pt>
                <c:pt idx="5074">
                  <c:v>-341.216999805</c:v>
                </c:pt>
                <c:pt idx="5075">
                  <c:v>-341.25800019799999</c:v>
                </c:pt>
                <c:pt idx="5076">
                  <c:v>-341.37199984400002</c:v>
                </c:pt>
                <c:pt idx="5077">
                  <c:v>-341.52899990999998</c:v>
                </c:pt>
                <c:pt idx="5078">
                  <c:v>-341.543999955</c:v>
                </c:pt>
                <c:pt idx="5079">
                  <c:v>-341.48999985799998</c:v>
                </c:pt>
                <c:pt idx="5080">
                  <c:v>-341.46499999299999</c:v>
                </c:pt>
                <c:pt idx="5081">
                  <c:v>-341.44300001200003</c:v>
                </c:pt>
                <c:pt idx="5082">
                  <c:v>-341.518000234</c:v>
                </c:pt>
                <c:pt idx="5083">
                  <c:v>-341.52799973999998</c:v>
                </c:pt>
                <c:pt idx="5084">
                  <c:v>-341.51700006300001</c:v>
                </c:pt>
                <c:pt idx="5085">
                  <c:v>-341.50200001899998</c:v>
                </c:pt>
                <c:pt idx="5086">
                  <c:v>-341.45700019999998</c:v>
                </c:pt>
                <c:pt idx="5087">
                  <c:v>-341.45899991300001</c:v>
                </c:pt>
                <c:pt idx="5088">
                  <c:v>-341.46099994000002</c:v>
                </c:pt>
                <c:pt idx="5089">
                  <c:v>-341.46299996599998</c:v>
                </c:pt>
                <c:pt idx="5090">
                  <c:v>-341.524</c:v>
                </c:pt>
                <c:pt idx="5091">
                  <c:v>-341.657999915</c:v>
                </c:pt>
                <c:pt idx="5092">
                  <c:v>-341.769999848</c:v>
                </c:pt>
                <c:pt idx="5093">
                  <c:v>-341.733999993</c:v>
                </c:pt>
                <c:pt idx="5094">
                  <c:v>-341.69100020100001</c:v>
                </c:pt>
                <c:pt idx="5095">
                  <c:v>-341.65200014800001</c:v>
                </c:pt>
                <c:pt idx="5096">
                  <c:v>-341.646999924</c:v>
                </c:pt>
                <c:pt idx="5097">
                  <c:v>-341.73000025300001</c:v>
                </c:pt>
                <c:pt idx="5098">
                  <c:v>-341.73800004600002</c:v>
                </c:pt>
                <c:pt idx="5099">
                  <c:v>-341.725000029</c:v>
                </c:pt>
                <c:pt idx="5100">
                  <c:v>-341.66600002199999</c:v>
                </c:pt>
                <c:pt idx="5101">
                  <c:v>-341.64300018500001</c:v>
                </c:pt>
                <c:pt idx="5102">
                  <c:v>-341.63999998700001</c:v>
                </c:pt>
                <c:pt idx="5103">
                  <c:v>-341.64400004100003</c:v>
                </c:pt>
                <c:pt idx="5104">
                  <c:v>-341.67899972499998</c:v>
                </c:pt>
                <c:pt idx="5105">
                  <c:v>-341.78300017999999</c:v>
                </c:pt>
                <c:pt idx="5106">
                  <c:v>-341.94500015599999</c:v>
                </c:pt>
                <c:pt idx="5107">
                  <c:v>-341.98500006500001</c:v>
                </c:pt>
                <c:pt idx="5108">
                  <c:v>-341.93200013799998</c:v>
                </c:pt>
                <c:pt idx="5109">
                  <c:v>-341.906000103</c:v>
                </c:pt>
                <c:pt idx="5110">
                  <c:v>-341.87999975399998</c:v>
                </c:pt>
                <c:pt idx="5111">
                  <c:v>-341.941999958</c:v>
                </c:pt>
                <c:pt idx="5112">
                  <c:v>-341.96799999299998</c:v>
                </c:pt>
                <c:pt idx="5113">
                  <c:v>-341.96399994000001</c:v>
                </c:pt>
                <c:pt idx="5114">
                  <c:v>-341.96099974200001</c:v>
                </c:pt>
                <c:pt idx="5115">
                  <c:v>-341.91799995000002</c:v>
                </c:pt>
                <c:pt idx="5116">
                  <c:v>-341.92500020099999</c:v>
                </c:pt>
                <c:pt idx="5117">
                  <c:v>-341.92800008500001</c:v>
                </c:pt>
                <c:pt idx="5118">
                  <c:v>-341.926000058</c:v>
                </c:pt>
                <c:pt idx="5119">
                  <c:v>-341.97899998399998</c:v>
                </c:pt>
                <c:pt idx="5120">
                  <c:v>-342.10799998800002</c:v>
                </c:pt>
                <c:pt idx="5121">
                  <c:v>-342.23499996599998</c:v>
                </c:pt>
                <c:pt idx="5122">
                  <c:v>-342.210999958</c:v>
                </c:pt>
                <c:pt idx="5123">
                  <c:v>-342.164000112</c:v>
                </c:pt>
                <c:pt idx="5124">
                  <c:v>-342.12999996999997</c:v>
                </c:pt>
                <c:pt idx="5125">
                  <c:v>-342.11500023999997</c:v>
                </c:pt>
                <c:pt idx="5126">
                  <c:v>-342.201999994</c:v>
                </c:pt>
                <c:pt idx="5127">
                  <c:v>-342.20800007499997</c:v>
                </c:pt>
                <c:pt idx="5128">
                  <c:v>-342.19200017399999</c:v>
                </c:pt>
                <c:pt idx="5129">
                  <c:v>-342.13899993299998</c:v>
                </c:pt>
                <c:pt idx="5130">
                  <c:v>-342.10600027599997</c:v>
                </c:pt>
                <c:pt idx="5131">
                  <c:v>-342.10599996100001</c:v>
                </c:pt>
                <c:pt idx="5132">
                  <c:v>-342.11099987199998</c:v>
                </c:pt>
                <c:pt idx="5133">
                  <c:v>-342.139000248</c:v>
                </c:pt>
                <c:pt idx="5134">
                  <c:v>-342.22800002899999</c:v>
                </c:pt>
                <c:pt idx="5135">
                  <c:v>-342.38599995200002</c:v>
                </c:pt>
                <c:pt idx="5136">
                  <c:v>-342.45100003900001</c:v>
                </c:pt>
                <c:pt idx="5137">
                  <c:v>-342.39700025600001</c:v>
                </c:pt>
                <c:pt idx="5138">
                  <c:v>-342.36899987999999</c:v>
                </c:pt>
                <c:pt idx="5139">
                  <c:v>-342.340999818</c:v>
                </c:pt>
                <c:pt idx="5140">
                  <c:v>-342.39100017599998</c:v>
                </c:pt>
                <c:pt idx="5141">
                  <c:v>-342.43599999499997</c:v>
                </c:pt>
                <c:pt idx="5142">
                  <c:v>-342.44099990500001</c:v>
                </c:pt>
                <c:pt idx="5143">
                  <c:v>-342.44200007500001</c:v>
                </c:pt>
                <c:pt idx="5144">
                  <c:v>-342.39600008600002</c:v>
                </c:pt>
                <c:pt idx="5145">
                  <c:v>-342.400999996</c:v>
                </c:pt>
                <c:pt idx="5146">
                  <c:v>-342.400999996</c:v>
                </c:pt>
                <c:pt idx="5147">
                  <c:v>-342.39999982500001</c:v>
                </c:pt>
                <c:pt idx="5148">
                  <c:v>-342.45300006600002</c:v>
                </c:pt>
                <c:pt idx="5149">
                  <c:v>-342.57899987299999</c:v>
                </c:pt>
                <c:pt idx="5150">
                  <c:v>-342.721999751</c:v>
                </c:pt>
                <c:pt idx="5151">
                  <c:v>-342.71300010200002</c:v>
                </c:pt>
                <c:pt idx="5152">
                  <c:v>-342.664999771</c:v>
                </c:pt>
                <c:pt idx="5153">
                  <c:v>-342.63599985299999</c:v>
                </c:pt>
                <c:pt idx="5154">
                  <c:v>-342.61500004200002</c:v>
                </c:pt>
                <c:pt idx="5155">
                  <c:v>-342.698000057</c:v>
                </c:pt>
                <c:pt idx="5156">
                  <c:v>-342.70300028100002</c:v>
                </c:pt>
                <c:pt idx="5157">
                  <c:v>-342.68999995000001</c:v>
                </c:pt>
                <c:pt idx="5158">
                  <c:v>-342.65299992400003</c:v>
                </c:pt>
                <c:pt idx="5159">
                  <c:v>-342.61500004200002</c:v>
                </c:pt>
                <c:pt idx="5160">
                  <c:v>-342.61699975499999</c:v>
                </c:pt>
                <c:pt idx="5161">
                  <c:v>-342.62300015</c:v>
                </c:pt>
                <c:pt idx="5162">
                  <c:v>-342.641000077</c:v>
                </c:pt>
                <c:pt idx="5163">
                  <c:v>-342.71300010200002</c:v>
                </c:pt>
                <c:pt idx="5164">
                  <c:v>-342.86000003300001</c:v>
                </c:pt>
                <c:pt idx="5165">
                  <c:v>-342.947000102</c:v>
                </c:pt>
                <c:pt idx="5166">
                  <c:v>-342.90199996899997</c:v>
                </c:pt>
                <c:pt idx="5167">
                  <c:v>-342.87300005100002</c:v>
                </c:pt>
                <c:pt idx="5168">
                  <c:v>-342.84000007899999</c:v>
                </c:pt>
                <c:pt idx="5169">
                  <c:v>-342.86799982700001</c:v>
                </c:pt>
                <c:pt idx="5170">
                  <c:v>-342.934999941</c:v>
                </c:pt>
                <c:pt idx="5171">
                  <c:v>-342.943999905</c:v>
                </c:pt>
                <c:pt idx="5172">
                  <c:v>-342.93899999500002</c:v>
                </c:pt>
                <c:pt idx="5173">
                  <c:v>-342.88299987099998</c:v>
                </c:pt>
                <c:pt idx="5174">
                  <c:v>-342.88099984399997</c:v>
                </c:pt>
                <c:pt idx="5175">
                  <c:v>-342.88299987099998</c:v>
                </c:pt>
                <c:pt idx="5176">
                  <c:v>-342.88600006799999</c:v>
                </c:pt>
                <c:pt idx="5177">
                  <c:v>-342.93699996800001</c:v>
                </c:pt>
                <c:pt idx="5178">
                  <c:v>-343.059000035</c:v>
                </c:pt>
                <c:pt idx="5179">
                  <c:v>-343.21699995799997</c:v>
                </c:pt>
                <c:pt idx="5180">
                  <c:v>-343.22500006500002</c:v>
                </c:pt>
                <c:pt idx="5181">
                  <c:v>-343.17099996799999</c:v>
                </c:pt>
                <c:pt idx="5182">
                  <c:v>-343.14299990699999</c:v>
                </c:pt>
                <c:pt idx="5183">
                  <c:v>-343.12200009600002</c:v>
                </c:pt>
                <c:pt idx="5184">
                  <c:v>-343.20199991300001</c:v>
                </c:pt>
                <c:pt idx="5185">
                  <c:v>-343.21299990400001</c:v>
                </c:pt>
                <c:pt idx="5186">
                  <c:v>-343.203000084</c:v>
                </c:pt>
                <c:pt idx="5187">
                  <c:v>-343.183999986</c:v>
                </c:pt>
                <c:pt idx="5188">
                  <c:v>-343.14499993300001</c:v>
                </c:pt>
                <c:pt idx="5189">
                  <c:v>-343.14999984299999</c:v>
                </c:pt>
                <c:pt idx="5190">
                  <c:v>-343.15199987</c:v>
                </c:pt>
                <c:pt idx="5191">
                  <c:v>-343.15599992400001</c:v>
                </c:pt>
                <c:pt idx="5192">
                  <c:v>-343.217999814</c:v>
                </c:pt>
                <c:pt idx="5193">
                  <c:v>-343.36000015000002</c:v>
                </c:pt>
                <c:pt idx="5194">
                  <c:v>-343.466999859</c:v>
                </c:pt>
                <c:pt idx="5195">
                  <c:v>-343.431000004</c:v>
                </c:pt>
                <c:pt idx="5196">
                  <c:v>-343.39800003200003</c:v>
                </c:pt>
                <c:pt idx="5197">
                  <c:v>-343.36300003299999</c:v>
                </c:pt>
                <c:pt idx="5198">
                  <c:v>-343.36999996999998</c:v>
                </c:pt>
                <c:pt idx="5199">
                  <c:v>-343.44799976100001</c:v>
                </c:pt>
                <c:pt idx="5200">
                  <c:v>-343.45500001200003</c:v>
                </c:pt>
                <c:pt idx="5201">
                  <c:v>-343.44499987799998</c:v>
                </c:pt>
                <c:pt idx="5202">
                  <c:v>-343.38700004200001</c:v>
                </c:pt>
                <c:pt idx="5203">
                  <c:v>-343.374000024</c:v>
                </c:pt>
                <c:pt idx="5204">
                  <c:v>-343.37800007800001</c:v>
                </c:pt>
                <c:pt idx="5205">
                  <c:v>-343.38700004200001</c:v>
                </c:pt>
                <c:pt idx="5206">
                  <c:v>-343.431000004</c:v>
                </c:pt>
                <c:pt idx="5207">
                  <c:v>-343.54299993699999</c:v>
                </c:pt>
                <c:pt idx="5208">
                  <c:v>-343.70600008399998</c:v>
                </c:pt>
                <c:pt idx="5209">
                  <c:v>-343.73299997499998</c:v>
                </c:pt>
                <c:pt idx="5210">
                  <c:v>-343.67899987800001</c:v>
                </c:pt>
                <c:pt idx="5211">
                  <c:v>-343.65600004100003</c:v>
                </c:pt>
                <c:pt idx="5212">
                  <c:v>-343.63499991600003</c:v>
                </c:pt>
                <c:pt idx="5213">
                  <c:v>-343.71099999400002</c:v>
                </c:pt>
                <c:pt idx="5214">
                  <c:v>-343.73400014600003</c:v>
                </c:pt>
                <c:pt idx="5215">
                  <c:v>-343.73199980499999</c:v>
                </c:pt>
                <c:pt idx="5216">
                  <c:v>-343.72699989500001</c:v>
                </c:pt>
                <c:pt idx="5217">
                  <c:v>-343.68600013000002</c:v>
                </c:pt>
                <c:pt idx="5218">
                  <c:v>-343.69100004000001</c:v>
                </c:pt>
                <c:pt idx="5219">
                  <c:v>-343.69300006700001</c:v>
                </c:pt>
                <c:pt idx="5220">
                  <c:v>-343.69500009299998</c:v>
                </c:pt>
                <c:pt idx="5221">
                  <c:v>-343.75799984000002</c:v>
                </c:pt>
                <c:pt idx="5222">
                  <c:v>-343.89400009500002</c:v>
                </c:pt>
                <c:pt idx="5223">
                  <c:v>-344.01900004599997</c:v>
                </c:pt>
                <c:pt idx="5224">
                  <c:v>-343.995000038</c:v>
                </c:pt>
                <c:pt idx="5225">
                  <c:v>-343.95500012899998</c:v>
                </c:pt>
                <c:pt idx="5226">
                  <c:v>-343.92000013000001</c:v>
                </c:pt>
                <c:pt idx="5227">
                  <c:v>-343.911000167</c:v>
                </c:pt>
                <c:pt idx="5228">
                  <c:v>-343.99700006500001</c:v>
                </c:pt>
                <c:pt idx="5229">
                  <c:v>-344.00800005500002</c:v>
                </c:pt>
                <c:pt idx="5230">
                  <c:v>-343.99700006500001</c:v>
                </c:pt>
                <c:pt idx="5231">
                  <c:v>-343.94600016499999</c:v>
                </c:pt>
                <c:pt idx="5232">
                  <c:v>-343.92500003999999</c:v>
                </c:pt>
                <c:pt idx="5233">
                  <c:v>-343.93100012100001</c:v>
                </c:pt>
                <c:pt idx="5234">
                  <c:v>-343.94200011200002</c:v>
                </c:pt>
                <c:pt idx="5235">
                  <c:v>-343.975000083</c:v>
                </c:pt>
                <c:pt idx="5236">
                  <c:v>-344.073000143</c:v>
                </c:pt>
                <c:pt idx="5237">
                  <c:v>-344.23699983199998</c:v>
                </c:pt>
                <c:pt idx="5238">
                  <c:v>-344.29299995500003</c:v>
                </c:pt>
                <c:pt idx="5239">
                  <c:v>-344.24499993900002</c:v>
                </c:pt>
                <c:pt idx="5240">
                  <c:v>-344.22399981400002</c:v>
                </c:pt>
                <c:pt idx="5241">
                  <c:v>-344.20600020099999</c:v>
                </c:pt>
                <c:pt idx="5242">
                  <c:v>-344.27000011799998</c:v>
                </c:pt>
                <c:pt idx="5243">
                  <c:v>-344.31200005300002</c:v>
                </c:pt>
                <c:pt idx="5244">
                  <c:v>-344.315999793</c:v>
                </c:pt>
                <c:pt idx="5245">
                  <c:v>-344.31800013399999</c:v>
                </c:pt>
                <c:pt idx="5246">
                  <c:v>-344.27700005499997</c:v>
                </c:pt>
                <c:pt idx="5247">
                  <c:v>-344.28900021599998</c:v>
                </c:pt>
                <c:pt idx="5248">
                  <c:v>-344.29499998199998</c:v>
                </c:pt>
                <c:pt idx="5249">
                  <c:v>-344.302000233</c:v>
                </c:pt>
                <c:pt idx="5250">
                  <c:v>-344.36399980900001</c:v>
                </c:pt>
                <c:pt idx="5251">
                  <c:v>-344.50000006499999</c:v>
                </c:pt>
                <c:pt idx="5252">
                  <c:v>-344.64200008699999</c:v>
                </c:pt>
                <c:pt idx="5253">
                  <c:v>-344.62900006900003</c:v>
                </c:pt>
                <c:pt idx="5254">
                  <c:v>-344.583999936</c:v>
                </c:pt>
                <c:pt idx="5255">
                  <c:v>-344.55600018799998</c:v>
                </c:pt>
                <c:pt idx="5256">
                  <c:v>-344.54400002699998</c:v>
                </c:pt>
                <c:pt idx="5257">
                  <c:v>-344.637000177</c:v>
                </c:pt>
                <c:pt idx="5258">
                  <c:v>-344.65000019399997</c:v>
                </c:pt>
                <c:pt idx="5259">
                  <c:v>-344.64499997000001</c:v>
                </c:pt>
                <c:pt idx="5260">
                  <c:v>-344.60900011500001</c:v>
                </c:pt>
                <c:pt idx="5261">
                  <c:v>-344.57999988199998</c:v>
                </c:pt>
                <c:pt idx="5262">
                  <c:v>-344.583999936</c:v>
                </c:pt>
                <c:pt idx="5263">
                  <c:v>-344.594999927</c:v>
                </c:pt>
                <c:pt idx="5264">
                  <c:v>-344.62099996199998</c:v>
                </c:pt>
                <c:pt idx="5265">
                  <c:v>-344.70900020099998</c:v>
                </c:pt>
                <c:pt idx="5266">
                  <c:v>-344.868999836</c:v>
                </c:pt>
                <c:pt idx="5267">
                  <c:v>-344.95399987799999</c:v>
                </c:pt>
                <c:pt idx="5268">
                  <c:v>-344.91500014000002</c:v>
                </c:pt>
                <c:pt idx="5269">
                  <c:v>-344.89699989799999</c:v>
                </c:pt>
                <c:pt idx="5270">
                  <c:v>-344.87499991700003</c:v>
                </c:pt>
                <c:pt idx="5271">
                  <c:v>-344.91899987900001</c:v>
                </c:pt>
                <c:pt idx="5272">
                  <c:v>-344.980000227</c:v>
                </c:pt>
                <c:pt idx="5273">
                  <c:v>-344.99200007399998</c:v>
                </c:pt>
                <c:pt idx="5274">
                  <c:v>-344.99900001100002</c:v>
                </c:pt>
                <c:pt idx="5275">
                  <c:v>-344.95500004899998</c:v>
                </c:pt>
                <c:pt idx="5276">
                  <c:v>-344.968000066</c:v>
                </c:pt>
                <c:pt idx="5277">
                  <c:v>-344.97900005700001</c:v>
                </c:pt>
                <c:pt idx="5278">
                  <c:v>-344.99200007399998</c:v>
                </c:pt>
                <c:pt idx="5279">
                  <c:v>-345.05099976700001</c:v>
                </c:pt>
                <c:pt idx="5280">
                  <c:v>-345.18199979799999</c:v>
                </c:pt>
                <c:pt idx="5281">
                  <c:v>-345.33900017899998</c:v>
                </c:pt>
                <c:pt idx="5282">
                  <c:v>-345.34299991799998</c:v>
                </c:pt>
                <c:pt idx="5283">
                  <c:v>-345.298999955</c:v>
                </c:pt>
                <c:pt idx="5284">
                  <c:v>-345.27999985700001</c:v>
                </c:pt>
                <c:pt idx="5285">
                  <c:v>-345.26800000999998</c:v>
                </c:pt>
                <c:pt idx="5286">
                  <c:v>-345.36199970199999</c:v>
                </c:pt>
                <c:pt idx="5287">
                  <c:v>-345.37900008700001</c:v>
                </c:pt>
                <c:pt idx="5288">
                  <c:v>-345.37700006</c:v>
                </c:pt>
                <c:pt idx="5289">
                  <c:v>-345.35500007899998</c:v>
                </c:pt>
                <c:pt idx="5290">
                  <c:v>-345.32000008</c:v>
                </c:pt>
                <c:pt idx="5291">
                  <c:v>-345.33000021499998</c:v>
                </c:pt>
                <c:pt idx="5292">
                  <c:v>-345.34200006200001</c:v>
                </c:pt>
                <c:pt idx="5293">
                  <c:v>-345.36100016</c:v>
                </c:pt>
                <c:pt idx="5294">
                  <c:v>-345.44000012100003</c:v>
                </c:pt>
                <c:pt idx="5295">
                  <c:v>-345.59399998999999</c:v>
                </c:pt>
                <c:pt idx="5296">
                  <c:v>-345.70200018399998</c:v>
                </c:pt>
                <c:pt idx="5297">
                  <c:v>-345.67200009499999</c:v>
                </c:pt>
                <c:pt idx="5298">
                  <c:v>-345.64500020399998</c:v>
                </c:pt>
                <c:pt idx="5299">
                  <c:v>-345.61599997100001</c:v>
                </c:pt>
                <c:pt idx="5300">
                  <c:v>-345.640999835</c:v>
                </c:pt>
                <c:pt idx="5301">
                  <c:v>-345.72099996700001</c:v>
                </c:pt>
                <c:pt idx="5302">
                  <c:v>-345.73899989500001</c:v>
                </c:pt>
                <c:pt idx="5303">
                  <c:v>-345.740000065</c:v>
                </c:pt>
                <c:pt idx="5304">
                  <c:v>-345.69400007600001</c:v>
                </c:pt>
                <c:pt idx="5305">
                  <c:v>-345.69899998599999</c:v>
                </c:pt>
                <c:pt idx="5306">
                  <c:v>-345.71000029099997</c:v>
                </c:pt>
                <c:pt idx="5307">
                  <c:v>-345.72099996700001</c:v>
                </c:pt>
                <c:pt idx="5308">
                  <c:v>-345.77399989399999</c:v>
                </c:pt>
                <c:pt idx="5309">
                  <c:v>-345.898999844</c:v>
                </c:pt>
                <c:pt idx="5310">
                  <c:v>-346.06700021500001</c:v>
                </c:pt>
                <c:pt idx="5311">
                  <c:v>-346.09299993600001</c:v>
                </c:pt>
                <c:pt idx="5312">
                  <c:v>-346.04800011700002</c:v>
                </c:pt>
                <c:pt idx="5313">
                  <c:v>-346.03300007299998</c:v>
                </c:pt>
                <c:pt idx="5314">
                  <c:v>-346.02200008199998</c:v>
                </c:pt>
                <c:pt idx="5315">
                  <c:v>-346.108999837</c:v>
                </c:pt>
                <c:pt idx="5316">
                  <c:v>-346.12900010499999</c:v>
                </c:pt>
                <c:pt idx="5317">
                  <c:v>-346.12799993499999</c:v>
                </c:pt>
                <c:pt idx="5318">
                  <c:v>-346.12300002500001</c:v>
                </c:pt>
                <c:pt idx="5319">
                  <c:v>-346.088999882</c:v>
                </c:pt>
                <c:pt idx="5320">
                  <c:v>-346.10199990000001</c:v>
                </c:pt>
                <c:pt idx="5321">
                  <c:v>-346.11400006100001</c:v>
                </c:pt>
                <c:pt idx="5322">
                  <c:v>-346.126999764</c:v>
                </c:pt>
                <c:pt idx="5323">
                  <c:v>-346.19700007599999</c:v>
                </c:pt>
                <c:pt idx="5324">
                  <c:v>-346.34299983699998</c:v>
                </c:pt>
                <c:pt idx="5325">
                  <c:v>-346.46399973400003</c:v>
                </c:pt>
                <c:pt idx="5326">
                  <c:v>-346.43899986999998</c:v>
                </c:pt>
                <c:pt idx="5327">
                  <c:v>-346.40600021199998</c:v>
                </c:pt>
                <c:pt idx="5328">
                  <c:v>-346.37800014999999</c:v>
                </c:pt>
                <c:pt idx="5329">
                  <c:v>-346.38300005999997</c:v>
                </c:pt>
                <c:pt idx="5330">
                  <c:v>-346.47400018299999</c:v>
                </c:pt>
                <c:pt idx="5331">
                  <c:v>-346.49200010999999</c:v>
                </c:pt>
                <c:pt idx="5332">
                  <c:v>-346.49000008399997</c:v>
                </c:pt>
                <c:pt idx="5333">
                  <c:v>-346.44099989699998</c:v>
                </c:pt>
                <c:pt idx="5334">
                  <c:v>-346.42800019399999</c:v>
                </c:pt>
                <c:pt idx="5335">
                  <c:v>-346.43500012999999</c:v>
                </c:pt>
                <c:pt idx="5336">
                  <c:v>-346.44800014800001</c:v>
                </c:pt>
                <c:pt idx="5337">
                  <c:v>-346.494000137</c:v>
                </c:pt>
                <c:pt idx="5338">
                  <c:v>-346.60600006999999</c:v>
                </c:pt>
                <c:pt idx="5339">
                  <c:v>-346.77800018099998</c:v>
                </c:pt>
                <c:pt idx="5340">
                  <c:v>-346.82799991000002</c:v>
                </c:pt>
                <c:pt idx="5341">
                  <c:v>-346.78399994699998</c:v>
                </c:pt>
                <c:pt idx="5342">
                  <c:v>-346.766999876</c:v>
                </c:pt>
                <c:pt idx="5343">
                  <c:v>-346.75199983200002</c:v>
                </c:pt>
                <c:pt idx="5344">
                  <c:v>-346.82299999999998</c:v>
                </c:pt>
                <c:pt idx="5345">
                  <c:v>-346.85799999900001</c:v>
                </c:pt>
                <c:pt idx="5346">
                  <c:v>-346.86500024999998</c:v>
                </c:pt>
                <c:pt idx="5347">
                  <c:v>-346.86999984599998</c:v>
                </c:pt>
                <c:pt idx="5348">
                  <c:v>-346.836000017</c:v>
                </c:pt>
                <c:pt idx="5349">
                  <c:v>-346.85300008899998</c:v>
                </c:pt>
                <c:pt idx="5350">
                  <c:v>-346.86400007899999</c:v>
                </c:pt>
                <c:pt idx="5351">
                  <c:v>-346.87100001599998</c:v>
                </c:pt>
                <c:pt idx="5352">
                  <c:v>-346.93400007700001</c:v>
                </c:pt>
                <c:pt idx="5353">
                  <c:v>-347.07200004499998</c:v>
                </c:pt>
                <c:pt idx="5354">
                  <c:v>-347.207999986</c:v>
                </c:pt>
                <c:pt idx="5355">
                  <c:v>-347.19200008500002</c:v>
                </c:pt>
                <c:pt idx="5356">
                  <c:v>-347.15500006000002</c:v>
                </c:pt>
                <c:pt idx="5357">
                  <c:v>-347.13100005199999</c:v>
                </c:pt>
                <c:pt idx="5358">
                  <c:v>-347.124000115</c:v>
                </c:pt>
                <c:pt idx="5359">
                  <c:v>-347.21999983299997</c:v>
                </c:pt>
                <c:pt idx="5360">
                  <c:v>-347.23500019199997</c:v>
                </c:pt>
                <c:pt idx="5361">
                  <c:v>-347.22699977000002</c:v>
                </c:pt>
                <c:pt idx="5362">
                  <c:v>-347.18399997799997</c:v>
                </c:pt>
                <c:pt idx="5363">
                  <c:v>-347.15999997</c:v>
                </c:pt>
                <c:pt idx="5364">
                  <c:v>-347.168999934</c:v>
                </c:pt>
                <c:pt idx="5365">
                  <c:v>-347.18299980699999</c:v>
                </c:pt>
                <c:pt idx="5366">
                  <c:v>-347.21999983299997</c:v>
                </c:pt>
                <c:pt idx="5367">
                  <c:v>-347.31800020700001</c:v>
                </c:pt>
                <c:pt idx="5368">
                  <c:v>-347.48499977900002</c:v>
                </c:pt>
                <c:pt idx="5369">
                  <c:v>-347.55799997399998</c:v>
                </c:pt>
                <c:pt idx="5370">
                  <c:v>-347.51400001100001</c:v>
                </c:pt>
                <c:pt idx="5371">
                  <c:v>-347.49499991300002</c:v>
                </c:pt>
                <c:pt idx="5372">
                  <c:v>-347.47599981500002</c:v>
                </c:pt>
                <c:pt idx="5373">
                  <c:v>-347.53399996600001</c:v>
                </c:pt>
                <c:pt idx="5374">
                  <c:v>-347.590000089</c:v>
                </c:pt>
                <c:pt idx="5375">
                  <c:v>-347.60200025</c:v>
                </c:pt>
                <c:pt idx="5376">
                  <c:v>-347.61200007100001</c:v>
                </c:pt>
                <c:pt idx="5377">
                  <c:v>-347.57500004500002</c:v>
                </c:pt>
                <c:pt idx="5378">
                  <c:v>-347.58999977500002</c:v>
                </c:pt>
                <c:pt idx="5379">
                  <c:v>-347.599000053</c:v>
                </c:pt>
                <c:pt idx="5380">
                  <c:v>-347.60599998999999</c:v>
                </c:pt>
                <c:pt idx="5381">
                  <c:v>-347.66900005100001</c:v>
                </c:pt>
                <c:pt idx="5382">
                  <c:v>-347.80600016199998</c:v>
                </c:pt>
                <c:pt idx="5383">
                  <c:v>-347.95699983399999</c:v>
                </c:pt>
                <c:pt idx="5384">
                  <c:v>-347.95599997699998</c:v>
                </c:pt>
                <c:pt idx="5385">
                  <c:v>-347.91699992500003</c:v>
                </c:pt>
                <c:pt idx="5386">
                  <c:v>-347.89699997100001</c:v>
                </c:pt>
                <c:pt idx="5387">
                  <c:v>-347.88500012399999</c:v>
                </c:pt>
                <c:pt idx="5388">
                  <c:v>-347.97799995899999</c:v>
                </c:pt>
                <c:pt idx="5389">
                  <c:v>-347.99300000300002</c:v>
                </c:pt>
                <c:pt idx="5390">
                  <c:v>-347.988999949</c:v>
                </c:pt>
                <c:pt idx="5391">
                  <c:v>-347.96299991400002</c:v>
                </c:pt>
                <c:pt idx="5392">
                  <c:v>-347.931999969</c:v>
                </c:pt>
                <c:pt idx="5393">
                  <c:v>-347.94499998700002</c:v>
                </c:pt>
                <c:pt idx="5394">
                  <c:v>-347.96000003099999</c:v>
                </c:pt>
                <c:pt idx="5395">
                  <c:v>-347.986999922</c:v>
                </c:pt>
                <c:pt idx="5396">
                  <c:v>-348.06900008100001</c:v>
                </c:pt>
                <c:pt idx="5397">
                  <c:v>-348.225999833</c:v>
                </c:pt>
                <c:pt idx="5398">
                  <c:v>-348.323000036</c:v>
                </c:pt>
                <c:pt idx="5399">
                  <c:v>-348.28699986700002</c:v>
                </c:pt>
                <c:pt idx="5400">
                  <c:v>-348.268000083</c:v>
                </c:pt>
                <c:pt idx="5401">
                  <c:v>-348.24500024600002</c:v>
                </c:pt>
                <c:pt idx="5402">
                  <c:v>-348.28399998399999</c:v>
                </c:pt>
                <c:pt idx="5403">
                  <c:v>-348.36000006199998</c:v>
                </c:pt>
                <c:pt idx="5404">
                  <c:v>-348.37799998899999</c:v>
                </c:pt>
                <c:pt idx="5405">
                  <c:v>-348.38299989900003</c:v>
                </c:pt>
                <c:pt idx="5406">
                  <c:v>-348.337999766</c:v>
                </c:pt>
                <c:pt idx="5407">
                  <c:v>-348.34599987399997</c:v>
                </c:pt>
                <c:pt idx="5408">
                  <c:v>-348.35800003499998</c:v>
                </c:pt>
                <c:pt idx="5409">
                  <c:v>-348.37300007900001</c:v>
                </c:pt>
                <c:pt idx="5410">
                  <c:v>-348.43200008600002</c:v>
                </c:pt>
                <c:pt idx="5411">
                  <c:v>-348.56499982999998</c:v>
                </c:pt>
                <c:pt idx="5412">
                  <c:v>-348.73399974300003</c:v>
                </c:pt>
                <c:pt idx="5413">
                  <c:v>-348.751999985</c:v>
                </c:pt>
                <c:pt idx="5414">
                  <c:v>-348.70800002200002</c:v>
                </c:pt>
                <c:pt idx="5415">
                  <c:v>-348.68999978099998</c:v>
                </c:pt>
                <c:pt idx="5416">
                  <c:v>-348.67900010400001</c:v>
                </c:pt>
                <c:pt idx="5417">
                  <c:v>-348.77099976900001</c:v>
                </c:pt>
                <c:pt idx="5418">
                  <c:v>-348.791000037</c:v>
                </c:pt>
                <c:pt idx="5419">
                  <c:v>-348.79299974999998</c:v>
                </c:pt>
                <c:pt idx="5420">
                  <c:v>-348.78499995700003</c:v>
                </c:pt>
                <c:pt idx="5421">
                  <c:v>-348.75600003900001</c:v>
                </c:pt>
                <c:pt idx="5422">
                  <c:v>-348.77199993900001</c:v>
                </c:pt>
                <c:pt idx="5423">
                  <c:v>-348.784000101</c:v>
                </c:pt>
                <c:pt idx="5424">
                  <c:v>-348.79900014499998</c:v>
                </c:pt>
                <c:pt idx="5425">
                  <c:v>-348.87300019600002</c:v>
                </c:pt>
                <c:pt idx="5426">
                  <c:v>-349.02500003799997</c:v>
                </c:pt>
                <c:pt idx="5427">
                  <c:v>-349.14300005199999</c:v>
                </c:pt>
                <c:pt idx="5428">
                  <c:v>-349.11900004400002</c:v>
                </c:pt>
                <c:pt idx="5429">
                  <c:v>-349.09599989200001</c:v>
                </c:pt>
                <c:pt idx="5430">
                  <c:v>-349.07199988399998</c:v>
                </c:pt>
                <c:pt idx="5431">
                  <c:v>-349.09099998200003</c:v>
                </c:pt>
                <c:pt idx="5432">
                  <c:v>-349.17899990699999</c:v>
                </c:pt>
                <c:pt idx="5433">
                  <c:v>-349.19799969100001</c:v>
                </c:pt>
                <c:pt idx="5434">
                  <c:v>-349.19800000499998</c:v>
                </c:pt>
                <c:pt idx="5435">
                  <c:v>-349.15299987200001</c:v>
                </c:pt>
                <c:pt idx="5436">
                  <c:v>-349.15200001599999</c:v>
                </c:pt>
                <c:pt idx="5437">
                  <c:v>-349.16599988899998</c:v>
                </c:pt>
                <c:pt idx="5438">
                  <c:v>-349.18499998700003</c:v>
                </c:pt>
                <c:pt idx="5439">
                  <c:v>-349.24099979699997</c:v>
                </c:pt>
                <c:pt idx="5440">
                  <c:v>-349.36499989100002</c:v>
                </c:pt>
                <c:pt idx="5441">
                  <c:v>-349.53900002900002</c:v>
                </c:pt>
                <c:pt idx="5442">
                  <c:v>-349.57800008100003</c:v>
                </c:pt>
                <c:pt idx="5443">
                  <c:v>-349.53400011899998</c:v>
                </c:pt>
                <c:pt idx="5444">
                  <c:v>-349.522999814</c:v>
                </c:pt>
                <c:pt idx="5445">
                  <c:v>-349.51400016399998</c:v>
                </c:pt>
                <c:pt idx="5446">
                  <c:v>-349.60000006199999</c:v>
                </c:pt>
                <c:pt idx="5447">
                  <c:v>-349.63500006100003</c:v>
                </c:pt>
                <c:pt idx="5448">
                  <c:v>-349.64499988099999</c:v>
                </c:pt>
                <c:pt idx="5449">
                  <c:v>-349.65200013200001</c:v>
                </c:pt>
                <c:pt idx="5450">
                  <c:v>-349.622000044</c:v>
                </c:pt>
                <c:pt idx="5451">
                  <c:v>-349.63800025900002</c:v>
                </c:pt>
                <c:pt idx="5452">
                  <c:v>-349.65200013200001</c:v>
                </c:pt>
                <c:pt idx="5453">
                  <c:v>-349.66499983599999</c:v>
                </c:pt>
                <c:pt idx="5454">
                  <c:v>-349.73900020100001</c:v>
                </c:pt>
                <c:pt idx="5455">
                  <c:v>-349.88600013299998</c:v>
                </c:pt>
                <c:pt idx="5456">
                  <c:v>-350.02299993100002</c:v>
                </c:pt>
                <c:pt idx="5457">
                  <c:v>-350.01100008399999</c:v>
                </c:pt>
                <c:pt idx="5458">
                  <c:v>-349.983000022</c:v>
                </c:pt>
                <c:pt idx="5459">
                  <c:v>-349.95800015700001</c:v>
                </c:pt>
                <c:pt idx="5460">
                  <c:v>-349.96099972600001</c:v>
                </c:pt>
                <c:pt idx="5461">
                  <c:v>-350.057999929</c:v>
                </c:pt>
                <c:pt idx="5462">
                  <c:v>-350.07999991100002</c:v>
                </c:pt>
                <c:pt idx="5463">
                  <c:v>-350.07999991100002</c:v>
                </c:pt>
                <c:pt idx="5464">
                  <c:v>-350.04099985800002</c:v>
                </c:pt>
                <c:pt idx="5465">
                  <c:v>-350.03200020899999</c:v>
                </c:pt>
                <c:pt idx="5466">
                  <c:v>-350.04800010899999</c:v>
                </c:pt>
                <c:pt idx="5467">
                  <c:v>-350.070000091</c:v>
                </c:pt>
                <c:pt idx="5468">
                  <c:v>-350.11600007999999</c:v>
                </c:pt>
                <c:pt idx="5469">
                  <c:v>-350.22399995900003</c:v>
                </c:pt>
                <c:pt idx="5470">
                  <c:v>-350.39899995299999</c:v>
                </c:pt>
                <c:pt idx="5471">
                  <c:v>-350.46699992399999</c:v>
                </c:pt>
                <c:pt idx="5472">
                  <c:v>-350.427999871</c:v>
                </c:pt>
                <c:pt idx="5473">
                  <c:v>-350.42000007799999</c:v>
                </c:pt>
                <c:pt idx="5474">
                  <c:v>-350.41299982700002</c:v>
                </c:pt>
                <c:pt idx="5475">
                  <c:v>-350.48700019299997</c:v>
                </c:pt>
                <c:pt idx="5476">
                  <c:v>-350.54099997499998</c:v>
                </c:pt>
                <c:pt idx="5477">
                  <c:v>-350.55600001900001</c:v>
                </c:pt>
                <c:pt idx="5478">
                  <c:v>-350.56899972299999</c:v>
                </c:pt>
                <c:pt idx="5479">
                  <c:v>-350.538000092</c:v>
                </c:pt>
                <c:pt idx="5480">
                  <c:v>-350.56099992899999</c:v>
                </c:pt>
                <c:pt idx="5481">
                  <c:v>-350.58000002799997</c:v>
                </c:pt>
                <c:pt idx="5482">
                  <c:v>-350.59599992800003</c:v>
                </c:pt>
                <c:pt idx="5483">
                  <c:v>-350.66900012299999</c:v>
                </c:pt>
                <c:pt idx="5484">
                  <c:v>-350.815000199</c:v>
                </c:pt>
                <c:pt idx="5485">
                  <c:v>-350.96900006800001</c:v>
                </c:pt>
                <c:pt idx="5486">
                  <c:v>-350.96599987000002</c:v>
                </c:pt>
                <c:pt idx="5487">
                  <c:v>-350.93100018600001</c:v>
                </c:pt>
                <c:pt idx="5488">
                  <c:v>-350.9139998</c:v>
                </c:pt>
                <c:pt idx="5489">
                  <c:v>-350.91200008800001</c:v>
                </c:pt>
                <c:pt idx="5490">
                  <c:v>-351.01599991299997</c:v>
                </c:pt>
                <c:pt idx="5491">
                  <c:v>-351.03900006499998</c:v>
                </c:pt>
                <c:pt idx="5492">
                  <c:v>-351.04399997500002</c:v>
                </c:pt>
                <c:pt idx="5493">
                  <c:v>-351.018999796</c:v>
                </c:pt>
                <c:pt idx="5494">
                  <c:v>-351.00000001299998</c:v>
                </c:pt>
                <c:pt idx="5495">
                  <c:v>-351.01500005700001</c:v>
                </c:pt>
                <c:pt idx="5496">
                  <c:v>-351.03500001100002</c:v>
                </c:pt>
                <c:pt idx="5497">
                  <c:v>-351.07200003700001</c:v>
                </c:pt>
                <c:pt idx="5498">
                  <c:v>-351.17000009600002</c:v>
                </c:pt>
                <c:pt idx="5499">
                  <c:v>-351.34000018</c:v>
                </c:pt>
                <c:pt idx="5500">
                  <c:v>-351.43500004200001</c:v>
                </c:pt>
                <c:pt idx="5501">
                  <c:v>-351.40599981000003</c:v>
                </c:pt>
                <c:pt idx="5502">
                  <c:v>-351.39699984600003</c:v>
                </c:pt>
                <c:pt idx="5503">
                  <c:v>-351.384999999</c:v>
                </c:pt>
                <c:pt idx="5504">
                  <c:v>-351.43900009599997</c:v>
                </c:pt>
                <c:pt idx="5505">
                  <c:v>-351.50899977900002</c:v>
                </c:pt>
                <c:pt idx="5506">
                  <c:v>-351.53199993099997</c:v>
                </c:pt>
                <c:pt idx="5507">
                  <c:v>-351.54699997500001</c:v>
                </c:pt>
                <c:pt idx="5508">
                  <c:v>-351.51499985999999</c:v>
                </c:pt>
                <c:pt idx="5509">
                  <c:v>-351.535999984</c:v>
                </c:pt>
                <c:pt idx="5510">
                  <c:v>-351.557000109</c:v>
                </c:pt>
                <c:pt idx="5511">
                  <c:v>-351.57900009100001</c:v>
                </c:pt>
                <c:pt idx="5512">
                  <c:v>-351.64799991799998</c:v>
                </c:pt>
                <c:pt idx="5513">
                  <c:v>-351.78700005600001</c:v>
                </c:pt>
                <c:pt idx="5514">
                  <c:v>-351.95300008599997</c:v>
                </c:pt>
                <c:pt idx="5515">
                  <c:v>-351.96699996000001</c:v>
                </c:pt>
                <c:pt idx="5516">
                  <c:v>-351.932000276</c:v>
                </c:pt>
                <c:pt idx="5517">
                  <c:v>-351.92199982699998</c:v>
                </c:pt>
                <c:pt idx="5518">
                  <c:v>-351.920000114</c:v>
                </c:pt>
                <c:pt idx="5519">
                  <c:v>-352.02200022800002</c:v>
                </c:pt>
                <c:pt idx="5520">
                  <c:v>-352.04899980499999</c:v>
                </c:pt>
                <c:pt idx="5521">
                  <c:v>-352.05600005600002</c:v>
                </c:pt>
                <c:pt idx="5522">
                  <c:v>-352.043000038</c:v>
                </c:pt>
                <c:pt idx="5523">
                  <c:v>-352.016000147</c:v>
                </c:pt>
                <c:pt idx="5524">
                  <c:v>-352.03499993100002</c:v>
                </c:pt>
                <c:pt idx="5525">
                  <c:v>-352.05599974099999</c:v>
                </c:pt>
                <c:pt idx="5526">
                  <c:v>-352.08400011800001</c:v>
                </c:pt>
                <c:pt idx="5527">
                  <c:v>-352.17099987199998</c:v>
                </c:pt>
                <c:pt idx="5528">
                  <c:v>-352.33499987499999</c:v>
                </c:pt>
                <c:pt idx="5529">
                  <c:v>-352.45200003299999</c:v>
                </c:pt>
                <c:pt idx="5530">
                  <c:v>-352.43000005099998</c:v>
                </c:pt>
                <c:pt idx="5531">
                  <c:v>-352.41199981</c:v>
                </c:pt>
                <c:pt idx="5532">
                  <c:v>-352.39199985499999</c:v>
                </c:pt>
                <c:pt idx="5533">
                  <c:v>-352.425000141</c:v>
                </c:pt>
                <c:pt idx="5534">
                  <c:v>-352.51500009300003</c:v>
                </c:pt>
                <c:pt idx="5535">
                  <c:v>-352.53999995800001</c:v>
                </c:pt>
                <c:pt idx="5536">
                  <c:v>-352.55100026299999</c:v>
                </c:pt>
                <c:pt idx="5537">
                  <c:v>-352.51299975199998</c:v>
                </c:pt>
                <c:pt idx="5538">
                  <c:v>-352.52600008399997</c:v>
                </c:pt>
                <c:pt idx="5539">
                  <c:v>-352.54600003799999</c:v>
                </c:pt>
                <c:pt idx="5540">
                  <c:v>-352.56599999299999</c:v>
                </c:pt>
                <c:pt idx="5541">
                  <c:v>-352.62699971199999</c:v>
                </c:pt>
                <c:pt idx="5542">
                  <c:v>-352.76099994100002</c:v>
                </c:pt>
                <c:pt idx="5543">
                  <c:v>-352.93600024900002</c:v>
                </c:pt>
                <c:pt idx="5544">
                  <c:v>-352.97099993299997</c:v>
                </c:pt>
                <c:pt idx="5545">
                  <c:v>-352.93599993499998</c:v>
                </c:pt>
                <c:pt idx="5546">
                  <c:v>-352.92999985400002</c:v>
                </c:pt>
                <c:pt idx="5547">
                  <c:v>-352.92899999799999</c:v>
                </c:pt>
                <c:pt idx="5548">
                  <c:v>-353.02300000299999</c:v>
                </c:pt>
                <c:pt idx="5549">
                  <c:v>-353.05100006499998</c:v>
                </c:pt>
                <c:pt idx="5550">
                  <c:v>-353.06000002899998</c:v>
                </c:pt>
                <c:pt idx="5551">
                  <c:v>-353.06299991200001</c:v>
                </c:pt>
                <c:pt idx="5552">
                  <c:v>-353.03900021800001</c:v>
                </c:pt>
                <c:pt idx="5553">
                  <c:v>-353.05899985799999</c:v>
                </c:pt>
                <c:pt idx="5554">
                  <c:v>-353.07999998299999</c:v>
                </c:pt>
                <c:pt idx="5555">
                  <c:v>-353.101999965</c:v>
                </c:pt>
                <c:pt idx="5556">
                  <c:v>-353.10499984799998</c:v>
                </c:pt>
                <c:pt idx="5557">
                  <c:v>-353.18599983600001</c:v>
                </c:pt>
                <c:pt idx="5558">
                  <c:v>-353.24199995999999</c:v>
                </c:pt>
                <c:pt idx="5559">
                  <c:v>-353.15200000800002</c:v>
                </c:pt>
                <c:pt idx="5560">
                  <c:v>-353.05600028999999</c:v>
                </c:pt>
                <c:pt idx="5561">
                  <c:v>-352.96299982599999</c:v>
                </c:pt>
                <c:pt idx="5562">
                  <c:v>-352.90299996300001</c:v>
                </c:pt>
                <c:pt idx="5563">
                  <c:v>-352.93099970999998</c:v>
                </c:pt>
                <c:pt idx="5564">
                  <c:v>-352.88399986500002</c:v>
                </c:pt>
                <c:pt idx="5565">
                  <c:v>-352.81799992100002</c:v>
                </c:pt>
                <c:pt idx="5566">
                  <c:v>-352.70500013100002</c:v>
                </c:pt>
                <c:pt idx="5567">
                  <c:v>-352.62700002600002</c:v>
                </c:pt>
                <c:pt idx="5568">
                  <c:v>-352.56999973199999</c:v>
                </c:pt>
                <c:pt idx="5569">
                  <c:v>-352.51900014699999</c:v>
                </c:pt>
                <c:pt idx="5570">
                  <c:v>-352.502000076</c:v>
                </c:pt>
                <c:pt idx="5571">
                  <c:v>-352.54899992100002</c:v>
                </c:pt>
                <c:pt idx="5572">
                  <c:v>-352.65700011500002</c:v>
                </c:pt>
                <c:pt idx="5573">
                  <c:v>-352.64300024099998</c:v>
                </c:pt>
                <c:pt idx="5574">
                  <c:v>-352.53500004799997</c:v>
                </c:pt>
                <c:pt idx="5575">
                  <c:v>-352.45399974499998</c:v>
                </c:pt>
                <c:pt idx="5576">
                  <c:v>-352.37399992799999</c:v>
                </c:pt>
                <c:pt idx="5577">
                  <c:v>-352.38200003499998</c:v>
                </c:pt>
                <c:pt idx="5578">
                  <c:v>-352.35300011700002</c:v>
                </c:pt>
                <c:pt idx="5579">
                  <c:v>-352.29600013700002</c:v>
                </c:pt>
                <c:pt idx="5580">
                  <c:v>-352.23599996000002</c:v>
                </c:pt>
                <c:pt idx="5581">
                  <c:v>-352.139000071</c:v>
                </c:pt>
                <c:pt idx="5582">
                  <c:v>-352.09199991100002</c:v>
                </c:pt>
                <c:pt idx="5583">
                  <c:v>-352.039999841</c:v>
                </c:pt>
                <c:pt idx="5584">
                  <c:v>-351.982999861</c:v>
                </c:pt>
                <c:pt idx="5585">
                  <c:v>-351.98200000499997</c:v>
                </c:pt>
                <c:pt idx="5586">
                  <c:v>-352.05699991199998</c:v>
                </c:pt>
                <c:pt idx="5587">
                  <c:v>-352.12899993600001</c:v>
                </c:pt>
                <c:pt idx="5588">
                  <c:v>-352.05099983100001</c:v>
                </c:pt>
                <c:pt idx="5589">
                  <c:v>-351.94800017599999</c:v>
                </c:pt>
                <c:pt idx="5590">
                  <c:v>-351.86000025099997</c:v>
                </c:pt>
                <c:pt idx="5591">
                  <c:v>-351.79099979599999</c:v>
                </c:pt>
                <c:pt idx="5592">
                  <c:v>-351.82299991100001</c:v>
                </c:pt>
                <c:pt idx="5593">
                  <c:v>-351.77400003899999</c:v>
                </c:pt>
                <c:pt idx="5594">
                  <c:v>-351.70300018500001</c:v>
                </c:pt>
                <c:pt idx="5595">
                  <c:v>-351.59700001800002</c:v>
                </c:pt>
                <c:pt idx="5596">
                  <c:v>-351.509000093</c:v>
                </c:pt>
                <c:pt idx="5597">
                  <c:v>-351.45400014000001</c:v>
                </c:pt>
                <c:pt idx="5598">
                  <c:v>-351.40499995300002</c:v>
                </c:pt>
                <c:pt idx="5599">
                  <c:v>-351.37899991799998</c:v>
                </c:pt>
                <c:pt idx="5600">
                  <c:v>-351.41199989</c:v>
                </c:pt>
                <c:pt idx="5601">
                  <c:v>-351.51699988600001</c:v>
                </c:pt>
                <c:pt idx="5602">
                  <c:v>-351.52600016399998</c:v>
                </c:pt>
                <c:pt idx="5603">
                  <c:v>-351.41799997099997</c:v>
                </c:pt>
                <c:pt idx="5604">
                  <c:v>-351.33600012599999</c:v>
                </c:pt>
                <c:pt idx="5605">
                  <c:v>-351.25399996800002</c:v>
                </c:pt>
                <c:pt idx="5606">
                  <c:v>-351.24700003100003</c:v>
                </c:pt>
                <c:pt idx="5607">
                  <c:v>-351.23999978000001</c:v>
                </c:pt>
                <c:pt idx="5608">
                  <c:v>-351.19099990699999</c:v>
                </c:pt>
                <c:pt idx="5609">
                  <c:v>-351.137000124</c:v>
                </c:pt>
                <c:pt idx="5610">
                  <c:v>-351.03599986799998</c:v>
                </c:pt>
                <c:pt idx="5611">
                  <c:v>-350.98699999500002</c:v>
                </c:pt>
                <c:pt idx="5612">
                  <c:v>-350.93199972799999</c:v>
                </c:pt>
                <c:pt idx="5613">
                  <c:v>-350.87700008899998</c:v>
                </c:pt>
                <c:pt idx="5614">
                  <c:v>-350.87700008899998</c:v>
                </c:pt>
                <c:pt idx="5615">
                  <c:v>-350.94900011300001</c:v>
                </c:pt>
                <c:pt idx="5616">
                  <c:v>-351.03700003799997</c:v>
                </c:pt>
                <c:pt idx="5617">
                  <c:v>-350.97499983400002</c:v>
                </c:pt>
                <c:pt idx="5618">
                  <c:v>-350.87100000800001</c:v>
                </c:pt>
                <c:pt idx="5619">
                  <c:v>-350.78799999300003</c:v>
                </c:pt>
                <c:pt idx="5620">
                  <c:v>-350.712999771</c:v>
                </c:pt>
                <c:pt idx="5621">
                  <c:v>-350.74200000399998</c:v>
                </c:pt>
                <c:pt idx="5622">
                  <c:v>-350.69300013100002</c:v>
                </c:pt>
                <c:pt idx="5623">
                  <c:v>-350.62600001700002</c:v>
                </c:pt>
                <c:pt idx="5624">
                  <c:v>-350.53700023599998</c:v>
                </c:pt>
                <c:pt idx="5625">
                  <c:v>-350.44299991600002</c:v>
                </c:pt>
                <c:pt idx="5626">
                  <c:v>-350.39100015999998</c:v>
                </c:pt>
                <c:pt idx="5627">
                  <c:v>-350.34299982900001</c:v>
                </c:pt>
                <c:pt idx="5628">
                  <c:v>-350.30699997400001</c:v>
                </c:pt>
                <c:pt idx="5629">
                  <c:v>-350.324999902</c:v>
                </c:pt>
                <c:pt idx="5630">
                  <c:v>-350.41899990799999</c:v>
                </c:pt>
                <c:pt idx="5631">
                  <c:v>-350.45100002300001</c:v>
                </c:pt>
                <c:pt idx="5632">
                  <c:v>-350.35299996399999</c:v>
                </c:pt>
                <c:pt idx="5633">
                  <c:v>-350.26900009299999</c:v>
                </c:pt>
                <c:pt idx="5634">
                  <c:v>-350.18299988000001</c:v>
                </c:pt>
                <c:pt idx="5635">
                  <c:v>-350.16000004300003</c:v>
                </c:pt>
                <c:pt idx="5636">
                  <c:v>-350.17199988900001</c:v>
                </c:pt>
                <c:pt idx="5637">
                  <c:v>-350.127000071</c:v>
                </c:pt>
                <c:pt idx="5638">
                  <c:v>-350.06799974900002</c:v>
                </c:pt>
                <c:pt idx="5639">
                  <c:v>-349.95800015700001</c:v>
                </c:pt>
                <c:pt idx="5640">
                  <c:v>-349.90300020400002</c:v>
                </c:pt>
                <c:pt idx="5641">
                  <c:v>-349.85199999100001</c:v>
                </c:pt>
                <c:pt idx="5642">
                  <c:v>-349.803000118</c:v>
                </c:pt>
                <c:pt idx="5643">
                  <c:v>-349.79900006399998</c:v>
                </c:pt>
                <c:pt idx="5644">
                  <c:v>-349.869000062</c:v>
                </c:pt>
                <c:pt idx="5645">
                  <c:v>-349.97300020199998</c:v>
                </c:pt>
                <c:pt idx="5646">
                  <c:v>-349.92800006900001</c:v>
                </c:pt>
                <c:pt idx="5647">
                  <c:v>-349.82100004599999</c:v>
                </c:pt>
                <c:pt idx="5648">
                  <c:v>-349.73899988699998</c:v>
                </c:pt>
                <c:pt idx="5649">
                  <c:v>-349.66499983599999</c:v>
                </c:pt>
                <c:pt idx="5650">
                  <c:v>-349.69200004099997</c:v>
                </c:pt>
                <c:pt idx="5651">
                  <c:v>-349.65100027599999</c:v>
                </c:pt>
                <c:pt idx="5652">
                  <c:v>-349.58800021600001</c:v>
                </c:pt>
                <c:pt idx="5653">
                  <c:v>-349.51700004700001</c:v>
                </c:pt>
                <c:pt idx="5654">
                  <c:v>-349.42399989799998</c:v>
                </c:pt>
                <c:pt idx="5655">
                  <c:v>-349.37500002600001</c:v>
                </c:pt>
                <c:pt idx="5656">
                  <c:v>-349.32400012599999</c:v>
                </c:pt>
                <c:pt idx="5657">
                  <c:v>-349.27600010999998</c:v>
                </c:pt>
                <c:pt idx="5658">
                  <c:v>-349.28700010099999</c:v>
                </c:pt>
                <c:pt idx="5659">
                  <c:v>-349.37500002600001</c:v>
                </c:pt>
                <c:pt idx="5660">
                  <c:v>-349.42799995199999</c:v>
                </c:pt>
                <c:pt idx="5661">
                  <c:v>-349.34200005399998</c:v>
                </c:pt>
                <c:pt idx="5662">
                  <c:v>-349.25499998499998</c:v>
                </c:pt>
                <c:pt idx="5663">
                  <c:v>-349.16700006000002</c:v>
                </c:pt>
                <c:pt idx="5664">
                  <c:v>-349.12300009699999</c:v>
                </c:pt>
                <c:pt idx="5665">
                  <c:v>-349.14700010600001</c:v>
                </c:pt>
                <c:pt idx="5666">
                  <c:v>-349.10199997199999</c:v>
                </c:pt>
                <c:pt idx="5667">
                  <c:v>-349.03899991200001</c:v>
                </c:pt>
                <c:pt idx="5668">
                  <c:v>-348.92999986199999</c:v>
                </c:pt>
                <c:pt idx="5669">
                  <c:v>-348.86500008899998</c:v>
                </c:pt>
                <c:pt idx="5670">
                  <c:v>-348.81700007199998</c:v>
                </c:pt>
                <c:pt idx="5671">
                  <c:v>-348.77299979600002</c:v>
                </c:pt>
                <c:pt idx="5672">
                  <c:v>-348.76500000200002</c:v>
                </c:pt>
                <c:pt idx="5673">
                  <c:v>-348.82499986599998</c:v>
                </c:pt>
                <c:pt idx="5674">
                  <c:v>-348.93600025699999</c:v>
                </c:pt>
                <c:pt idx="5675">
                  <c:v>-348.90999990699999</c:v>
                </c:pt>
                <c:pt idx="5676">
                  <c:v>-348.80399974099998</c:v>
                </c:pt>
                <c:pt idx="5677">
                  <c:v>-348.72900014700002</c:v>
                </c:pt>
                <c:pt idx="5678">
                  <c:v>-348.65899983600002</c:v>
                </c:pt>
                <c:pt idx="5679">
                  <c:v>-348.67999996100002</c:v>
                </c:pt>
                <c:pt idx="5680">
                  <c:v>-348.65199989899997</c:v>
                </c:pt>
                <c:pt idx="5681">
                  <c:v>-348.597999802</c:v>
                </c:pt>
                <c:pt idx="5682">
                  <c:v>-348.541999992</c:v>
                </c:pt>
                <c:pt idx="5683">
                  <c:v>-348.44700013099998</c:v>
                </c:pt>
                <c:pt idx="5684">
                  <c:v>-348.399999971</c:v>
                </c:pt>
                <c:pt idx="5685">
                  <c:v>-348.35100009799999</c:v>
                </c:pt>
                <c:pt idx="5686">
                  <c:v>-348.301999911</c:v>
                </c:pt>
                <c:pt idx="5687">
                  <c:v>-348.31200004599998</c:v>
                </c:pt>
                <c:pt idx="5688">
                  <c:v>-348.39599991699998</c:v>
                </c:pt>
                <c:pt idx="5689">
                  <c:v>-348.46899979699998</c:v>
                </c:pt>
                <c:pt idx="5690">
                  <c:v>-348.39500006100002</c:v>
                </c:pt>
                <c:pt idx="5691">
                  <c:v>-348.30299976700002</c:v>
                </c:pt>
                <c:pt idx="5692">
                  <c:v>-348.21600001299998</c:v>
                </c:pt>
                <c:pt idx="5693">
                  <c:v>-348.15399980900003</c:v>
                </c:pt>
                <c:pt idx="5694">
                  <c:v>-348.18900012199998</c:v>
                </c:pt>
                <c:pt idx="5695">
                  <c:v>-348.14700018600001</c:v>
                </c:pt>
                <c:pt idx="5696">
                  <c:v>-348.086000152</c:v>
                </c:pt>
                <c:pt idx="5697">
                  <c:v>-347.98299986900003</c:v>
                </c:pt>
                <c:pt idx="5698">
                  <c:v>-347.910999844</c:v>
                </c:pt>
                <c:pt idx="5699">
                  <c:v>-347.86399999899999</c:v>
                </c:pt>
                <c:pt idx="5700">
                  <c:v>-347.82200006300002</c:v>
                </c:pt>
                <c:pt idx="5701">
                  <c:v>-347.80499999199998</c:v>
                </c:pt>
                <c:pt idx="5702">
                  <c:v>-347.84899995400002</c:v>
                </c:pt>
                <c:pt idx="5703">
                  <c:v>-347.962000058</c:v>
                </c:pt>
                <c:pt idx="5704">
                  <c:v>-347.96499994099997</c:v>
                </c:pt>
                <c:pt idx="5705">
                  <c:v>-347.86500016899998</c:v>
                </c:pt>
                <c:pt idx="5706">
                  <c:v>-347.79400000099997</c:v>
                </c:pt>
                <c:pt idx="5707">
                  <c:v>-347.72299983300002</c:v>
                </c:pt>
                <c:pt idx="5708">
                  <c:v>-347.73499999400002</c:v>
                </c:pt>
                <c:pt idx="5709">
                  <c:v>-347.72499986000003</c:v>
                </c:pt>
                <c:pt idx="5710">
                  <c:v>-347.67699984400002</c:v>
                </c:pt>
                <c:pt idx="5711">
                  <c:v>-347.62700011499999</c:v>
                </c:pt>
                <c:pt idx="5712">
                  <c:v>-347.533000109</c:v>
                </c:pt>
                <c:pt idx="5713">
                  <c:v>-347.49300019999998</c:v>
                </c:pt>
                <c:pt idx="5714">
                  <c:v>-347.44899992400002</c:v>
                </c:pt>
                <c:pt idx="5715">
                  <c:v>-347.40299993399998</c:v>
                </c:pt>
                <c:pt idx="5716">
                  <c:v>-347.412999754</c:v>
                </c:pt>
                <c:pt idx="5717">
                  <c:v>-347.49500022699999</c:v>
                </c:pt>
                <c:pt idx="5718">
                  <c:v>-347.58500017900002</c:v>
                </c:pt>
                <c:pt idx="5719">
                  <c:v>-347.52000009199998</c:v>
                </c:pt>
                <c:pt idx="5720">
                  <c:v>-347.42200003200003</c:v>
                </c:pt>
                <c:pt idx="5721">
                  <c:v>-347.34199990100001</c:v>
                </c:pt>
                <c:pt idx="5722">
                  <c:v>-347.27700012700001</c:v>
                </c:pt>
                <c:pt idx="5723">
                  <c:v>-347.31500000900002</c:v>
                </c:pt>
                <c:pt idx="5724">
                  <c:v>-347.27699981299997</c:v>
                </c:pt>
                <c:pt idx="5725">
                  <c:v>-347.21899997700001</c:v>
                </c:pt>
                <c:pt idx="5726">
                  <c:v>-347.129999881</c:v>
                </c:pt>
                <c:pt idx="5727">
                  <c:v>-347.04800003700001</c:v>
                </c:pt>
                <c:pt idx="5728">
                  <c:v>-346.99900016399999</c:v>
                </c:pt>
                <c:pt idx="5729">
                  <c:v>-346.95699991399999</c:v>
                </c:pt>
                <c:pt idx="5730">
                  <c:v>-346.93000002299999</c:v>
                </c:pt>
                <c:pt idx="5731">
                  <c:v>-346.96500002200003</c:v>
                </c:pt>
                <c:pt idx="5732">
                  <c:v>-347.07099987399999</c:v>
                </c:pt>
                <c:pt idx="5733">
                  <c:v>-347.10299999</c:v>
                </c:pt>
                <c:pt idx="5734">
                  <c:v>-347.01100001100002</c:v>
                </c:pt>
                <c:pt idx="5735">
                  <c:v>-346.93899998699999</c:v>
                </c:pt>
                <c:pt idx="5736">
                  <c:v>-346.862999909</c:v>
                </c:pt>
                <c:pt idx="5737">
                  <c:v>-346.85199991799999</c:v>
                </c:pt>
                <c:pt idx="5738">
                  <c:v>-346.86000002499998</c:v>
                </c:pt>
                <c:pt idx="5739">
                  <c:v>-346.81799977600002</c:v>
                </c:pt>
                <c:pt idx="5740">
                  <c:v>-346.77100024399999</c:v>
                </c:pt>
                <c:pt idx="5741">
                  <c:v>-346.67299987000001</c:v>
                </c:pt>
                <c:pt idx="5742">
                  <c:v>-346.63200010499997</c:v>
                </c:pt>
                <c:pt idx="5743">
                  <c:v>-346.58899999900001</c:v>
                </c:pt>
                <c:pt idx="5744">
                  <c:v>-346.54700006399997</c:v>
                </c:pt>
                <c:pt idx="5745">
                  <c:v>-346.55199997400001</c:v>
                </c:pt>
                <c:pt idx="5746">
                  <c:v>-346.62799973699998</c:v>
                </c:pt>
                <c:pt idx="5747">
                  <c:v>-346.731000021</c:v>
                </c:pt>
                <c:pt idx="5748">
                  <c:v>-346.68000012200002</c:v>
                </c:pt>
                <c:pt idx="5749">
                  <c:v>-346.58200006200002</c:v>
                </c:pt>
                <c:pt idx="5750">
                  <c:v>-346.50699983999999</c:v>
                </c:pt>
                <c:pt idx="5751">
                  <c:v>-346.44099989699998</c:v>
                </c:pt>
                <c:pt idx="5752">
                  <c:v>-346.47999994899999</c:v>
                </c:pt>
                <c:pt idx="5753">
                  <c:v>-346.44200006699998</c:v>
                </c:pt>
                <c:pt idx="5754">
                  <c:v>-346.38500008699998</c:v>
                </c:pt>
                <c:pt idx="5755">
                  <c:v>-346.30699998199998</c:v>
                </c:pt>
                <c:pt idx="5756">
                  <c:v>-346.218000201</c:v>
                </c:pt>
                <c:pt idx="5757">
                  <c:v>-346.17100004100001</c:v>
                </c:pt>
                <c:pt idx="5758">
                  <c:v>-346.12799993499999</c:v>
                </c:pt>
                <c:pt idx="5759">
                  <c:v>-346.09299993600001</c:v>
                </c:pt>
                <c:pt idx="5760">
                  <c:v>-346.11499991699998</c:v>
                </c:pt>
                <c:pt idx="5761">
                  <c:v>-346.21400014699998</c:v>
                </c:pt>
                <c:pt idx="5762">
                  <c:v>-346.26599990300002</c:v>
                </c:pt>
                <c:pt idx="5763">
                  <c:v>-346.18000000500001</c:v>
                </c:pt>
                <c:pt idx="5764">
                  <c:v>-346.09699998999997</c:v>
                </c:pt>
                <c:pt idx="5765">
                  <c:v>-346.01199994799998</c:v>
                </c:pt>
                <c:pt idx="5766">
                  <c:v>-345.98100000300002</c:v>
                </c:pt>
                <c:pt idx="5767">
                  <c:v>-346.00600018199998</c:v>
                </c:pt>
                <c:pt idx="5768">
                  <c:v>-345.96599995899999</c:v>
                </c:pt>
                <c:pt idx="5769">
                  <c:v>-345.91300003200001</c:v>
                </c:pt>
                <c:pt idx="5770">
                  <c:v>-345.81099991899998</c:v>
                </c:pt>
                <c:pt idx="5771">
                  <c:v>-345.75899984900002</c:v>
                </c:pt>
                <c:pt idx="5772">
                  <c:v>-345.71400003000002</c:v>
                </c:pt>
                <c:pt idx="5773">
                  <c:v>-345.66899989699999</c:v>
                </c:pt>
                <c:pt idx="5774">
                  <c:v>-345.665000158</c:v>
                </c:pt>
                <c:pt idx="5775">
                  <c:v>-345.73399998500003</c:v>
                </c:pt>
                <c:pt idx="5776">
                  <c:v>-345.84699977399998</c:v>
                </c:pt>
                <c:pt idx="5777">
                  <c:v>-345.814999973</c:v>
                </c:pt>
                <c:pt idx="5778">
                  <c:v>-345.71600005699997</c:v>
                </c:pt>
                <c:pt idx="5779">
                  <c:v>-345.644000033</c:v>
                </c:pt>
                <c:pt idx="5780">
                  <c:v>-345.57799977500002</c:v>
                </c:pt>
                <c:pt idx="5781">
                  <c:v>-345.60700000700001</c:v>
                </c:pt>
                <c:pt idx="5782">
                  <c:v>-345.57099983799998</c:v>
                </c:pt>
                <c:pt idx="5783">
                  <c:v>-345.51399985799998</c:v>
                </c:pt>
                <c:pt idx="5784">
                  <c:v>-345.45299982400002</c:v>
                </c:pt>
                <c:pt idx="5785">
                  <c:v>-345.36099984499998</c:v>
                </c:pt>
                <c:pt idx="5786">
                  <c:v>-345.31900022399998</c:v>
                </c:pt>
                <c:pt idx="5787">
                  <c:v>-345.27599980399998</c:v>
                </c:pt>
                <c:pt idx="5788">
                  <c:v>-345.231999841</c:v>
                </c:pt>
                <c:pt idx="5789">
                  <c:v>-345.24499985900002</c:v>
                </c:pt>
                <c:pt idx="5790">
                  <c:v>-345.33399995399998</c:v>
                </c:pt>
                <c:pt idx="5791">
                  <c:v>-345.40000021200001</c:v>
                </c:pt>
                <c:pt idx="5792">
                  <c:v>-345.31800005399998</c:v>
                </c:pt>
                <c:pt idx="5793">
                  <c:v>-345.23000012900002</c:v>
                </c:pt>
                <c:pt idx="5794">
                  <c:v>-345.14399991599998</c:v>
                </c:pt>
                <c:pt idx="5795">
                  <c:v>-345.09399987299997</c:v>
                </c:pt>
                <c:pt idx="5796">
                  <c:v>-345.13000004200001</c:v>
                </c:pt>
                <c:pt idx="5797">
                  <c:v>-345.09300001700001</c:v>
                </c:pt>
                <c:pt idx="5798">
                  <c:v>-345.03400001</c:v>
                </c:pt>
                <c:pt idx="5799">
                  <c:v>-344.929000014</c:v>
                </c:pt>
                <c:pt idx="5800">
                  <c:v>-344.859999872</c:v>
                </c:pt>
                <c:pt idx="5801">
                  <c:v>-344.81099999999998</c:v>
                </c:pt>
                <c:pt idx="5802">
                  <c:v>-344.76900006400001</c:v>
                </c:pt>
                <c:pt idx="5803">
                  <c:v>-344.75799975899997</c:v>
                </c:pt>
                <c:pt idx="5804">
                  <c:v>-344.81700008000001</c:v>
                </c:pt>
                <c:pt idx="5805">
                  <c:v>-344.93299975299999</c:v>
                </c:pt>
                <c:pt idx="5806">
                  <c:v>-344.925999816</c:v>
                </c:pt>
                <c:pt idx="5807">
                  <c:v>-344.827000215</c:v>
                </c:pt>
                <c:pt idx="5808">
                  <c:v>-344.754999876</c:v>
                </c:pt>
                <c:pt idx="5809">
                  <c:v>-344.68400002200002</c:v>
                </c:pt>
                <c:pt idx="5810">
                  <c:v>-344.70099977899997</c:v>
                </c:pt>
                <c:pt idx="5811">
                  <c:v>-344.68100013899999</c:v>
                </c:pt>
                <c:pt idx="5812">
                  <c:v>-344.63299980900001</c:v>
                </c:pt>
                <c:pt idx="5813">
                  <c:v>-344.58200022300002</c:v>
                </c:pt>
                <c:pt idx="5814">
                  <c:v>-344.49399998400003</c:v>
                </c:pt>
                <c:pt idx="5815">
                  <c:v>-344.45600010200002</c:v>
                </c:pt>
                <c:pt idx="5816">
                  <c:v>-344.41200013999998</c:v>
                </c:pt>
                <c:pt idx="5817">
                  <c:v>-344.36499997999999</c:v>
                </c:pt>
                <c:pt idx="5818">
                  <c:v>-344.37200023100002</c:v>
                </c:pt>
                <c:pt idx="5819">
                  <c:v>-344.45600010200002</c:v>
                </c:pt>
                <c:pt idx="5820">
                  <c:v>-344.53800026099998</c:v>
                </c:pt>
                <c:pt idx="5821">
                  <c:v>-344.46899980500001</c:v>
                </c:pt>
                <c:pt idx="5822">
                  <c:v>-344.37599997000001</c:v>
                </c:pt>
                <c:pt idx="5823">
                  <c:v>-344.29700000899999</c:v>
                </c:pt>
                <c:pt idx="5824">
                  <c:v>-344.23700014600001</c:v>
                </c:pt>
                <c:pt idx="5825">
                  <c:v>-344.27900008199998</c:v>
                </c:pt>
                <c:pt idx="5826">
                  <c:v>-344.238999858</c:v>
                </c:pt>
                <c:pt idx="5827">
                  <c:v>-344.17699996800002</c:v>
                </c:pt>
                <c:pt idx="5828">
                  <c:v>-344.08099993600001</c:v>
                </c:pt>
                <c:pt idx="5829">
                  <c:v>-344.00199997499999</c:v>
                </c:pt>
                <c:pt idx="5830">
                  <c:v>-343.95599998500001</c:v>
                </c:pt>
                <c:pt idx="5831">
                  <c:v>-343.918000103</c:v>
                </c:pt>
                <c:pt idx="5832">
                  <c:v>-343.902000203</c:v>
                </c:pt>
                <c:pt idx="5833">
                  <c:v>-343.94599985100001</c:v>
                </c:pt>
                <c:pt idx="5834">
                  <c:v>-344.05899995499999</c:v>
                </c:pt>
                <c:pt idx="5835">
                  <c:v>-344.078999909</c:v>
                </c:pt>
                <c:pt idx="5836">
                  <c:v>-343.97999999299998</c:v>
                </c:pt>
                <c:pt idx="5837">
                  <c:v>-343.907999969</c:v>
                </c:pt>
                <c:pt idx="5838">
                  <c:v>-343.836000259</c:v>
                </c:pt>
                <c:pt idx="5839">
                  <c:v>-343.84100016899998</c:v>
                </c:pt>
                <c:pt idx="5840">
                  <c:v>-343.842000025</c:v>
                </c:pt>
                <c:pt idx="5841">
                  <c:v>-343.802999973</c:v>
                </c:pt>
                <c:pt idx="5842">
                  <c:v>-343.76000018100001</c:v>
                </c:pt>
                <c:pt idx="5843">
                  <c:v>-343.67000022899998</c:v>
                </c:pt>
                <c:pt idx="5844">
                  <c:v>-343.63099986200001</c:v>
                </c:pt>
                <c:pt idx="5845">
                  <c:v>-343.58600004300001</c:v>
                </c:pt>
                <c:pt idx="5846">
                  <c:v>-343.54099990999998</c:v>
                </c:pt>
                <c:pt idx="5847">
                  <c:v>-343.55100004500002</c:v>
                </c:pt>
                <c:pt idx="5848">
                  <c:v>-343.63400006000001</c:v>
                </c:pt>
                <c:pt idx="5849">
                  <c:v>-343.73400014600003</c:v>
                </c:pt>
                <c:pt idx="5850">
                  <c:v>-343.68099990500002</c:v>
                </c:pt>
                <c:pt idx="5851">
                  <c:v>-343.58899992699997</c:v>
                </c:pt>
                <c:pt idx="5852">
                  <c:v>-343.51600004599999</c:v>
                </c:pt>
                <c:pt idx="5853">
                  <c:v>-343.45099995800001</c:v>
                </c:pt>
                <c:pt idx="5854">
                  <c:v>-343.49100018199999</c:v>
                </c:pt>
                <c:pt idx="5855">
                  <c:v>-343.452000129</c:v>
                </c:pt>
                <c:pt idx="5856">
                  <c:v>-343.39600000500002</c:v>
                </c:pt>
                <c:pt idx="5857">
                  <c:v>-343.31599987300001</c:v>
                </c:pt>
                <c:pt idx="5858">
                  <c:v>-343.2350002</c:v>
                </c:pt>
                <c:pt idx="5859">
                  <c:v>-343.19499997700001</c:v>
                </c:pt>
                <c:pt idx="5860">
                  <c:v>-343.15799995100002</c:v>
                </c:pt>
                <c:pt idx="5861">
                  <c:v>-343.13199991599998</c:v>
                </c:pt>
                <c:pt idx="5862">
                  <c:v>-343.15999997799997</c:v>
                </c:pt>
                <c:pt idx="5863">
                  <c:v>-343.26500028800001</c:v>
                </c:pt>
                <c:pt idx="5864">
                  <c:v>-343.30999979299997</c:v>
                </c:pt>
                <c:pt idx="5865">
                  <c:v>-343.22199986800001</c:v>
                </c:pt>
                <c:pt idx="5866">
                  <c:v>-343.149000301</c:v>
                </c:pt>
                <c:pt idx="5867">
                  <c:v>-343.07499993599998</c:v>
                </c:pt>
                <c:pt idx="5868">
                  <c:v>-343.06199991800003</c:v>
                </c:pt>
                <c:pt idx="5869">
                  <c:v>-343.084999756</c:v>
                </c:pt>
                <c:pt idx="5870">
                  <c:v>-343.05000007199999</c:v>
                </c:pt>
                <c:pt idx="5871">
                  <c:v>-343.00399976800003</c:v>
                </c:pt>
                <c:pt idx="5872">
                  <c:v>-342.90500016700003</c:v>
                </c:pt>
                <c:pt idx="5873">
                  <c:v>-342.86100020399999</c:v>
                </c:pt>
                <c:pt idx="5874">
                  <c:v>-342.820999981</c:v>
                </c:pt>
                <c:pt idx="5875">
                  <c:v>-342.78299978500002</c:v>
                </c:pt>
                <c:pt idx="5876">
                  <c:v>-342.790999892</c:v>
                </c:pt>
                <c:pt idx="5877">
                  <c:v>-342.87100002400001</c:v>
                </c:pt>
                <c:pt idx="5878">
                  <c:v>-342.98599983999998</c:v>
                </c:pt>
                <c:pt idx="5879">
                  <c:v>-342.95200001199998</c:v>
                </c:pt>
                <c:pt idx="5880">
                  <c:v>-342.85599997999998</c:v>
                </c:pt>
                <c:pt idx="5881">
                  <c:v>-342.78599998200002</c:v>
                </c:pt>
                <c:pt idx="5882">
                  <c:v>-342.72299992199999</c:v>
                </c:pt>
                <c:pt idx="5883">
                  <c:v>-342.76100011800003</c:v>
                </c:pt>
                <c:pt idx="5884">
                  <c:v>-342.72900000200002</c:v>
                </c:pt>
                <c:pt idx="5885">
                  <c:v>-342.67899995900001</c:v>
                </c:pt>
                <c:pt idx="5886">
                  <c:v>-342.619999952</c:v>
                </c:pt>
                <c:pt idx="5887">
                  <c:v>-342.53799979299998</c:v>
                </c:pt>
                <c:pt idx="5888">
                  <c:v>-342.49999991200002</c:v>
                </c:pt>
                <c:pt idx="5889">
                  <c:v>-342.460000003</c:v>
                </c:pt>
                <c:pt idx="5890">
                  <c:v>-342.422000121</c:v>
                </c:pt>
                <c:pt idx="5891">
                  <c:v>-342.44400010200002</c:v>
                </c:pt>
                <c:pt idx="5892">
                  <c:v>-342.54300001799999</c:v>
                </c:pt>
                <c:pt idx="5893">
                  <c:v>-342.65600012099998</c:v>
                </c:pt>
                <c:pt idx="5894">
                  <c:v>-342.62999977200002</c:v>
                </c:pt>
                <c:pt idx="5895">
                  <c:v>-342.604000052</c:v>
                </c:pt>
                <c:pt idx="5896">
                  <c:v>-342.57800001700002</c:v>
                </c:pt>
                <c:pt idx="5897">
                  <c:v>-342.59299974700002</c:v>
                </c:pt>
                <c:pt idx="5898">
                  <c:v>-342.67700024599998</c:v>
                </c:pt>
                <c:pt idx="5899">
                  <c:v>-342.69199997700002</c:v>
                </c:pt>
                <c:pt idx="5900">
                  <c:v>-342.68999995000001</c:v>
                </c:pt>
                <c:pt idx="5901">
                  <c:v>-342.64099976300002</c:v>
                </c:pt>
                <c:pt idx="5902">
                  <c:v>-342.63800019400003</c:v>
                </c:pt>
                <c:pt idx="5903">
                  <c:v>-342.650000041</c:v>
                </c:pt>
                <c:pt idx="5904">
                  <c:v>-342.66599994199998</c:v>
                </c:pt>
                <c:pt idx="5905">
                  <c:v>-342.718000012</c:v>
                </c:pt>
                <c:pt idx="5906">
                  <c:v>-342.83800005199998</c:v>
                </c:pt>
                <c:pt idx="5907">
                  <c:v>-343.00899999199999</c:v>
                </c:pt>
                <c:pt idx="5908">
                  <c:v>-343.04399999100002</c:v>
                </c:pt>
                <c:pt idx="5909">
                  <c:v>-342.99800000200003</c:v>
                </c:pt>
                <c:pt idx="5910">
                  <c:v>-342.98399981300003</c:v>
                </c:pt>
                <c:pt idx="5911">
                  <c:v>-342.97100010999998</c:v>
                </c:pt>
                <c:pt idx="5912">
                  <c:v>-343.05399981099998</c:v>
                </c:pt>
                <c:pt idx="5913">
                  <c:v>-343.08599992699999</c:v>
                </c:pt>
                <c:pt idx="5914">
                  <c:v>-343.09200000700002</c:v>
                </c:pt>
                <c:pt idx="5915">
                  <c:v>-343.09500020500002</c:v>
                </c:pt>
                <c:pt idx="5916">
                  <c:v>-343.06100006200001</c:v>
                </c:pt>
                <c:pt idx="5917">
                  <c:v>-343.07400008000002</c:v>
                </c:pt>
                <c:pt idx="5918">
                  <c:v>-343.08500006999998</c:v>
                </c:pt>
                <c:pt idx="5919">
                  <c:v>-343.09499989</c:v>
                </c:pt>
                <c:pt idx="5920">
                  <c:v>-343.16600005800001</c:v>
                </c:pt>
                <c:pt idx="5921">
                  <c:v>-343.30800008</c:v>
                </c:pt>
                <c:pt idx="5922">
                  <c:v>-343.441999995</c:v>
                </c:pt>
                <c:pt idx="5923">
                  <c:v>-343.42699994999998</c:v>
                </c:pt>
                <c:pt idx="5924">
                  <c:v>-343.39399997800001</c:v>
                </c:pt>
                <c:pt idx="5925">
                  <c:v>-343.36600023099999</c:v>
                </c:pt>
                <c:pt idx="5926">
                  <c:v>-343.36500006</c:v>
                </c:pt>
                <c:pt idx="5927">
                  <c:v>-343.45900006599999</c:v>
                </c:pt>
                <c:pt idx="5928">
                  <c:v>-343.47699999299999</c:v>
                </c:pt>
                <c:pt idx="5929">
                  <c:v>-343.47299994000002</c:v>
                </c:pt>
                <c:pt idx="5930">
                  <c:v>-343.43200017499998</c:v>
                </c:pt>
                <c:pt idx="5931">
                  <c:v>-343.41900015700003</c:v>
                </c:pt>
                <c:pt idx="5932">
                  <c:v>-343.431000004</c:v>
                </c:pt>
                <c:pt idx="5933">
                  <c:v>-343.44899993199999</c:v>
                </c:pt>
                <c:pt idx="5934">
                  <c:v>-343.48899984000002</c:v>
                </c:pt>
                <c:pt idx="5935">
                  <c:v>-343.59500000700001</c:v>
                </c:pt>
                <c:pt idx="5936">
                  <c:v>-343.76599994700001</c:v>
                </c:pt>
                <c:pt idx="5937">
                  <c:v>-343.82900000799998</c:v>
                </c:pt>
                <c:pt idx="5938">
                  <c:v>-343.788000243</c:v>
                </c:pt>
                <c:pt idx="5939">
                  <c:v>-343.77499991100001</c:v>
                </c:pt>
                <c:pt idx="5940">
                  <c:v>-343.76400023500003</c:v>
                </c:pt>
                <c:pt idx="5941">
                  <c:v>-343.83499977399998</c:v>
                </c:pt>
                <c:pt idx="5942">
                  <c:v>-343.88299978999999</c:v>
                </c:pt>
                <c:pt idx="5943">
                  <c:v>-343.89400009500002</c:v>
                </c:pt>
                <c:pt idx="5944">
                  <c:v>-343.90399991499999</c:v>
                </c:pt>
                <c:pt idx="5945">
                  <c:v>-343.868999917</c:v>
                </c:pt>
                <c:pt idx="5946">
                  <c:v>-343.88700015799998</c:v>
                </c:pt>
                <c:pt idx="5947">
                  <c:v>-343.90100003200001</c:v>
                </c:pt>
                <c:pt idx="5948">
                  <c:v>-343.91400005000003</c:v>
                </c:pt>
                <c:pt idx="5949">
                  <c:v>-343.982999877</c:v>
                </c:pt>
                <c:pt idx="5950">
                  <c:v>-344.12500021300002</c:v>
                </c:pt>
                <c:pt idx="5951">
                  <c:v>-344.27300000100001</c:v>
                </c:pt>
                <c:pt idx="5952">
                  <c:v>-344.26600006400002</c:v>
                </c:pt>
                <c:pt idx="5953">
                  <c:v>-344.22799986799998</c:v>
                </c:pt>
                <c:pt idx="5954">
                  <c:v>-344.20599988700002</c:v>
                </c:pt>
                <c:pt idx="5955">
                  <c:v>-344.20000012000003</c:v>
                </c:pt>
                <c:pt idx="5956">
                  <c:v>-344.299000036</c:v>
                </c:pt>
                <c:pt idx="5957">
                  <c:v>-344.31799982000001</c:v>
                </c:pt>
                <c:pt idx="5958">
                  <c:v>-344.31899999000001</c:v>
                </c:pt>
                <c:pt idx="5959">
                  <c:v>-344.288999902</c:v>
                </c:pt>
                <c:pt idx="5960">
                  <c:v>-344.265000208</c:v>
                </c:pt>
                <c:pt idx="5961">
                  <c:v>-344.274000172</c:v>
                </c:pt>
                <c:pt idx="5962">
                  <c:v>-344.290000072</c:v>
                </c:pt>
                <c:pt idx="5963">
                  <c:v>-344.32399989999999</c:v>
                </c:pt>
                <c:pt idx="5964">
                  <c:v>-344.41700005000001</c:v>
                </c:pt>
                <c:pt idx="5965">
                  <c:v>-344.58200022300002</c:v>
                </c:pt>
                <c:pt idx="5966">
                  <c:v>-344.673000032</c:v>
                </c:pt>
                <c:pt idx="5967">
                  <c:v>-344.63900020300002</c:v>
                </c:pt>
                <c:pt idx="5968">
                  <c:v>-344.62599987200002</c:v>
                </c:pt>
                <c:pt idx="5969">
                  <c:v>-344.60799994400003</c:v>
                </c:pt>
                <c:pt idx="5970">
                  <c:v>-344.65599995999997</c:v>
                </c:pt>
                <c:pt idx="5971">
                  <c:v>-344.72199990399997</c:v>
                </c:pt>
                <c:pt idx="5972">
                  <c:v>-344.74100000200002</c:v>
                </c:pt>
                <c:pt idx="5973">
                  <c:v>-344.75100013700001</c:v>
                </c:pt>
                <c:pt idx="5974">
                  <c:v>-344.71400011100002</c:v>
                </c:pt>
                <c:pt idx="5975">
                  <c:v>-344.730000012</c:v>
                </c:pt>
                <c:pt idx="5976">
                  <c:v>-344.74700008299999</c:v>
                </c:pt>
                <c:pt idx="5977">
                  <c:v>-344.76399984</c:v>
                </c:pt>
                <c:pt idx="5978">
                  <c:v>-344.82699989999998</c:v>
                </c:pt>
                <c:pt idx="5979">
                  <c:v>-344.96099981499998</c:v>
                </c:pt>
                <c:pt idx="5980">
                  <c:v>-345.12300010500002</c:v>
                </c:pt>
                <c:pt idx="5981">
                  <c:v>-345.13099989900002</c:v>
                </c:pt>
                <c:pt idx="5982">
                  <c:v>-345.09200016</c:v>
                </c:pt>
                <c:pt idx="5983">
                  <c:v>-345.07699980199999</c:v>
                </c:pt>
                <c:pt idx="5984">
                  <c:v>-345.069999865</c:v>
                </c:pt>
                <c:pt idx="5985">
                  <c:v>-345.16700006799999</c:v>
                </c:pt>
                <c:pt idx="5986">
                  <c:v>-345.18800019299999</c:v>
                </c:pt>
                <c:pt idx="5987">
                  <c:v>-345.18999990499998</c:v>
                </c:pt>
                <c:pt idx="5988">
                  <c:v>-345.17199997799997</c:v>
                </c:pt>
                <c:pt idx="5989">
                  <c:v>-345.14100003300001</c:v>
                </c:pt>
                <c:pt idx="5990">
                  <c:v>-345.15400004999998</c:v>
                </c:pt>
                <c:pt idx="5991">
                  <c:v>-345.17099980699999</c:v>
                </c:pt>
                <c:pt idx="5992">
                  <c:v>-345.19500012999998</c:v>
                </c:pt>
                <c:pt idx="5993">
                  <c:v>-345.27600011800001</c:v>
                </c:pt>
                <c:pt idx="5994">
                  <c:v>-345.43400004</c:v>
                </c:pt>
                <c:pt idx="5995">
                  <c:v>-345.54500011699997</c:v>
                </c:pt>
                <c:pt idx="5996">
                  <c:v>-345.51700005499998</c:v>
                </c:pt>
                <c:pt idx="5997">
                  <c:v>-345.494000218</c:v>
                </c:pt>
                <c:pt idx="5998">
                  <c:v>-345.46900003899998</c:v>
                </c:pt>
                <c:pt idx="5999">
                  <c:v>-345.49799995699999</c:v>
                </c:pt>
                <c:pt idx="6000">
                  <c:v>-345.58100028699999</c:v>
                </c:pt>
                <c:pt idx="6001">
                  <c:v>-345.60200009699997</c:v>
                </c:pt>
                <c:pt idx="6002">
                  <c:v>-345.608000178</c:v>
                </c:pt>
                <c:pt idx="6003">
                  <c:v>-345.56500007199998</c:v>
                </c:pt>
                <c:pt idx="6004">
                  <c:v>-345.57299986499999</c:v>
                </c:pt>
                <c:pt idx="6005">
                  <c:v>-345.58599988200001</c:v>
                </c:pt>
                <c:pt idx="6006">
                  <c:v>-345.60099992699998</c:v>
                </c:pt>
                <c:pt idx="6007">
                  <c:v>-345.65599988000002</c:v>
                </c:pt>
                <c:pt idx="6008">
                  <c:v>-345.784999884</c:v>
                </c:pt>
                <c:pt idx="6009">
                  <c:v>-345.955999824</c:v>
                </c:pt>
                <c:pt idx="6010">
                  <c:v>-345.98500005699998</c:v>
                </c:pt>
                <c:pt idx="6011">
                  <c:v>-345.94499983399999</c:v>
                </c:pt>
                <c:pt idx="6012">
                  <c:v>-345.93500001400002</c:v>
                </c:pt>
                <c:pt idx="6013">
                  <c:v>-345.92699990599999</c:v>
                </c:pt>
                <c:pt idx="6014">
                  <c:v>-346.016000002</c:v>
                </c:pt>
                <c:pt idx="6015">
                  <c:v>-346.03899983899998</c:v>
                </c:pt>
                <c:pt idx="6016">
                  <c:v>-346.04200003699998</c:v>
                </c:pt>
                <c:pt idx="6017">
                  <c:v>-346.04100018000003</c:v>
                </c:pt>
                <c:pt idx="6018">
                  <c:v>-346.01100009200002</c:v>
                </c:pt>
                <c:pt idx="6019">
                  <c:v>-346.02599982200002</c:v>
                </c:pt>
                <c:pt idx="6020">
                  <c:v>-346.042999893</c:v>
                </c:pt>
                <c:pt idx="6021">
                  <c:v>-346.05899979399999</c:v>
                </c:pt>
                <c:pt idx="6022">
                  <c:v>-346.13300015900001</c:v>
                </c:pt>
                <c:pt idx="6023">
                  <c:v>-346.280999947</c:v>
                </c:pt>
                <c:pt idx="6024">
                  <c:v>-346.405999898</c:v>
                </c:pt>
                <c:pt idx="6025">
                  <c:v>-346.38399991699998</c:v>
                </c:pt>
                <c:pt idx="6026">
                  <c:v>-346.35600016900003</c:v>
                </c:pt>
                <c:pt idx="6027">
                  <c:v>-346.33000013399999</c:v>
                </c:pt>
                <c:pt idx="6028">
                  <c:v>-346.34099981000003</c:v>
                </c:pt>
                <c:pt idx="6029">
                  <c:v>-346.43699984300002</c:v>
                </c:pt>
                <c:pt idx="6030">
                  <c:v>-346.45799996800002</c:v>
                </c:pt>
                <c:pt idx="6031">
                  <c:v>-346.45999999499998</c:v>
                </c:pt>
                <c:pt idx="6032">
                  <c:v>-346.41400000499999</c:v>
                </c:pt>
                <c:pt idx="6033">
                  <c:v>-346.40500004199998</c:v>
                </c:pt>
                <c:pt idx="6034">
                  <c:v>-346.416000032</c:v>
                </c:pt>
                <c:pt idx="6035">
                  <c:v>-346.43399995999999</c:v>
                </c:pt>
                <c:pt idx="6036">
                  <c:v>-346.48499985900003</c:v>
                </c:pt>
                <c:pt idx="6037">
                  <c:v>-346.60100016000001</c:v>
                </c:pt>
                <c:pt idx="6038">
                  <c:v>-346.77700000999999</c:v>
                </c:pt>
                <c:pt idx="6039">
                  <c:v>-346.83199996399998</c:v>
                </c:pt>
                <c:pt idx="6040">
                  <c:v>-346.79199974099998</c:v>
                </c:pt>
                <c:pt idx="6041">
                  <c:v>-346.779000037</c:v>
                </c:pt>
                <c:pt idx="6042">
                  <c:v>-346.76800004699999</c:v>
                </c:pt>
                <c:pt idx="6043">
                  <c:v>-346.84600015199999</c:v>
                </c:pt>
                <c:pt idx="6044">
                  <c:v>-346.88499989000002</c:v>
                </c:pt>
                <c:pt idx="6045">
                  <c:v>-346.89700005100002</c:v>
                </c:pt>
                <c:pt idx="6046">
                  <c:v>-346.90699987099998</c:v>
                </c:pt>
                <c:pt idx="6047">
                  <c:v>-346.87799995300003</c:v>
                </c:pt>
                <c:pt idx="6048">
                  <c:v>-346.90000024900002</c:v>
                </c:pt>
                <c:pt idx="6049">
                  <c:v>-346.91700000499998</c:v>
                </c:pt>
                <c:pt idx="6050">
                  <c:v>-346.92799999599998</c:v>
                </c:pt>
                <c:pt idx="6051">
                  <c:v>-346.99599996699999</c:v>
                </c:pt>
                <c:pt idx="6052">
                  <c:v>-347.140000015</c:v>
                </c:pt>
                <c:pt idx="6053">
                  <c:v>-347.28200003699999</c:v>
                </c:pt>
                <c:pt idx="6054">
                  <c:v>-347.27299975900002</c:v>
                </c:pt>
                <c:pt idx="6055">
                  <c:v>-347.24099995799997</c:v>
                </c:pt>
                <c:pt idx="6056">
                  <c:v>-347.22199985999998</c:v>
                </c:pt>
                <c:pt idx="6057">
                  <c:v>-347.22199985999998</c:v>
                </c:pt>
                <c:pt idx="6058">
                  <c:v>-347.32300011699999</c:v>
                </c:pt>
                <c:pt idx="6059">
                  <c:v>-347.34299975699997</c:v>
                </c:pt>
                <c:pt idx="6060">
                  <c:v>-347.34200021499998</c:v>
                </c:pt>
                <c:pt idx="6061">
                  <c:v>-347.30499987500002</c:v>
                </c:pt>
                <c:pt idx="6062">
                  <c:v>-347.28699994700003</c:v>
                </c:pt>
                <c:pt idx="6063">
                  <c:v>-347.30199999199999</c:v>
                </c:pt>
                <c:pt idx="6064">
                  <c:v>-347.32300011699999</c:v>
                </c:pt>
                <c:pt idx="6065">
                  <c:v>-347.36599990899998</c:v>
                </c:pt>
                <c:pt idx="6066">
                  <c:v>-347.47000004900002</c:v>
                </c:pt>
                <c:pt idx="6067">
                  <c:v>-347.64300001599997</c:v>
                </c:pt>
                <c:pt idx="6068">
                  <c:v>-347.72299983300002</c:v>
                </c:pt>
                <c:pt idx="6069">
                  <c:v>-347.68500026499999</c:v>
                </c:pt>
                <c:pt idx="6070">
                  <c:v>-347.67299979000001</c:v>
                </c:pt>
                <c:pt idx="6071">
                  <c:v>-347.66099994299998</c:v>
                </c:pt>
                <c:pt idx="6072">
                  <c:v>-347.72599971599999</c:v>
                </c:pt>
                <c:pt idx="6073">
                  <c:v>-347.78799992099999</c:v>
                </c:pt>
                <c:pt idx="6074">
                  <c:v>-347.80899973099997</c:v>
                </c:pt>
                <c:pt idx="6075">
                  <c:v>-347.82600011699998</c:v>
                </c:pt>
                <c:pt idx="6076">
                  <c:v>-347.79500017200002</c:v>
                </c:pt>
                <c:pt idx="6077">
                  <c:v>-347.81599998199999</c:v>
                </c:pt>
                <c:pt idx="6078">
                  <c:v>-347.83199988299998</c:v>
                </c:pt>
                <c:pt idx="6079">
                  <c:v>-347.84699992700001</c:v>
                </c:pt>
                <c:pt idx="6080">
                  <c:v>-347.91800009600001</c:v>
                </c:pt>
                <c:pt idx="6081">
                  <c:v>-348.06200014400002</c:v>
                </c:pt>
                <c:pt idx="6082">
                  <c:v>-348.21999975199998</c:v>
                </c:pt>
                <c:pt idx="6083">
                  <c:v>-348.22800017399999</c:v>
                </c:pt>
                <c:pt idx="6084">
                  <c:v>-348.19499988799998</c:v>
                </c:pt>
                <c:pt idx="6085">
                  <c:v>-348.18299972699998</c:v>
                </c:pt>
                <c:pt idx="6086">
                  <c:v>-348.177999817</c:v>
                </c:pt>
                <c:pt idx="6087">
                  <c:v>-348.27900007400001</c:v>
                </c:pt>
                <c:pt idx="6088">
                  <c:v>-348.30100005499997</c:v>
                </c:pt>
                <c:pt idx="6089">
                  <c:v>-348.30499979400003</c:v>
                </c:pt>
                <c:pt idx="6090">
                  <c:v>-348.28800003700002</c:v>
                </c:pt>
                <c:pt idx="6091">
                  <c:v>-348.264999886</c:v>
                </c:pt>
                <c:pt idx="6092">
                  <c:v>-348.28500015399999</c:v>
                </c:pt>
                <c:pt idx="6093">
                  <c:v>-348.30799999200002</c:v>
                </c:pt>
                <c:pt idx="6094">
                  <c:v>-348.34200013399999</c:v>
                </c:pt>
                <c:pt idx="6095">
                  <c:v>-348.43200008600002</c:v>
                </c:pt>
                <c:pt idx="6096">
                  <c:v>-348.59800011599998</c:v>
                </c:pt>
                <c:pt idx="6097">
                  <c:v>-348.70199994199999</c:v>
                </c:pt>
                <c:pt idx="6098">
                  <c:v>-348.675999907</c:v>
                </c:pt>
                <c:pt idx="6099">
                  <c:v>-348.66400005999998</c:v>
                </c:pt>
                <c:pt idx="6100">
                  <c:v>-348.60099999900001</c:v>
                </c:pt>
                <c:pt idx="6101">
                  <c:v>-348.56899988399999</c:v>
                </c:pt>
                <c:pt idx="6102">
                  <c:v>-348.57499996400003</c:v>
                </c:pt>
                <c:pt idx="6103">
                  <c:v>-348.52299989400001</c:v>
                </c:pt>
                <c:pt idx="6104">
                  <c:v>-348.45799980700002</c:v>
                </c:pt>
                <c:pt idx="6105">
                  <c:v>-348.34200013399999</c:v>
                </c:pt>
                <c:pt idx="6106">
                  <c:v>-348.27999992999997</c:v>
                </c:pt>
                <c:pt idx="6107">
                  <c:v>-348.22199977899999</c:v>
                </c:pt>
                <c:pt idx="6108">
                  <c:v>-348.16699982599999</c:v>
                </c:pt>
                <c:pt idx="6109">
                  <c:v>-348.15600015000001</c:v>
                </c:pt>
                <c:pt idx="6110">
                  <c:v>-348.21899989600001</c:v>
                </c:pt>
                <c:pt idx="6111">
                  <c:v>-348.31699995600002</c:v>
                </c:pt>
                <c:pt idx="6112">
                  <c:v>-348.264999886</c:v>
                </c:pt>
                <c:pt idx="6113">
                  <c:v>-348.150999926</c:v>
                </c:pt>
                <c:pt idx="6114">
                  <c:v>-348.06300000099998</c:v>
                </c:pt>
                <c:pt idx="6115">
                  <c:v>-347.98099984200002</c:v>
                </c:pt>
                <c:pt idx="6116">
                  <c:v>-348.00300013700002</c:v>
                </c:pt>
                <c:pt idx="6117">
                  <c:v>-347.95399995100001</c:v>
                </c:pt>
                <c:pt idx="6118">
                  <c:v>-347.88699983599997</c:v>
                </c:pt>
                <c:pt idx="6119">
                  <c:v>-347.80900004599999</c:v>
                </c:pt>
                <c:pt idx="6120">
                  <c:v>-347.70899995899998</c:v>
                </c:pt>
                <c:pt idx="6121">
                  <c:v>-347.65400000599999</c:v>
                </c:pt>
                <c:pt idx="6122">
                  <c:v>-347.59599985599999</c:v>
                </c:pt>
                <c:pt idx="6123">
                  <c:v>-347.54099990200001</c:v>
                </c:pt>
                <c:pt idx="6124">
                  <c:v>-347.54599981199999</c:v>
                </c:pt>
                <c:pt idx="6125">
                  <c:v>-347.62699980100001</c:v>
                </c:pt>
                <c:pt idx="6126">
                  <c:v>-347.67500013099999</c:v>
                </c:pt>
                <c:pt idx="6127">
                  <c:v>-347.58199998200001</c:v>
                </c:pt>
                <c:pt idx="6128">
                  <c:v>-347.48800029</c:v>
                </c:pt>
                <c:pt idx="6129">
                  <c:v>-347.39399997100003</c:v>
                </c:pt>
                <c:pt idx="6130">
                  <c:v>-347.34300007100001</c:v>
                </c:pt>
                <c:pt idx="6131">
                  <c:v>-347.36000014199999</c:v>
                </c:pt>
                <c:pt idx="6132">
                  <c:v>-347.30800007200003</c:v>
                </c:pt>
                <c:pt idx="6133">
                  <c:v>-347.23899993100002</c:v>
                </c:pt>
                <c:pt idx="6134">
                  <c:v>-347.12099991700001</c:v>
                </c:pt>
                <c:pt idx="6135">
                  <c:v>-347.05299994699999</c:v>
                </c:pt>
                <c:pt idx="6136">
                  <c:v>-346.99699982300001</c:v>
                </c:pt>
                <c:pt idx="6137">
                  <c:v>-346.94599992399998</c:v>
                </c:pt>
                <c:pt idx="6138">
                  <c:v>-346.93099987900001</c:v>
                </c:pt>
                <c:pt idx="6139">
                  <c:v>-346.98399980599999</c:v>
                </c:pt>
                <c:pt idx="6140">
                  <c:v>-347.08700008900001</c:v>
                </c:pt>
                <c:pt idx="6141">
                  <c:v>-347.054999974</c:v>
                </c:pt>
                <c:pt idx="6142">
                  <c:v>-346.94200018399999</c:v>
                </c:pt>
                <c:pt idx="6143">
                  <c:v>-346.86000002499998</c:v>
                </c:pt>
                <c:pt idx="6144">
                  <c:v>-346.78100006400001</c:v>
                </c:pt>
                <c:pt idx="6145">
                  <c:v>-346.796999965</c:v>
                </c:pt>
                <c:pt idx="6146">
                  <c:v>-346.76199996600002</c:v>
                </c:pt>
                <c:pt idx="6147">
                  <c:v>-346.700999932</c:v>
                </c:pt>
                <c:pt idx="6148">
                  <c:v>-346.63700001500001</c:v>
                </c:pt>
                <c:pt idx="6149">
                  <c:v>-346.53400004600002</c:v>
                </c:pt>
                <c:pt idx="6150">
                  <c:v>-346.48099980500001</c:v>
                </c:pt>
                <c:pt idx="6151">
                  <c:v>-346.42399982500001</c:v>
                </c:pt>
                <c:pt idx="6152">
                  <c:v>-346.36700015999998</c:v>
                </c:pt>
                <c:pt idx="6153">
                  <c:v>-346.36899987200002</c:v>
                </c:pt>
                <c:pt idx="6154">
                  <c:v>-346.44599980700002</c:v>
                </c:pt>
                <c:pt idx="6155">
                  <c:v>-346.512000065</c:v>
                </c:pt>
                <c:pt idx="6156">
                  <c:v>-346.43000022000001</c:v>
                </c:pt>
                <c:pt idx="6157">
                  <c:v>-346.32999982000001</c:v>
                </c:pt>
                <c:pt idx="6158">
                  <c:v>-346.23299993099999</c:v>
                </c:pt>
                <c:pt idx="6159">
                  <c:v>-346.16499995999999</c:v>
                </c:pt>
                <c:pt idx="6160">
                  <c:v>-346.19099999500003</c:v>
                </c:pt>
                <c:pt idx="6161">
                  <c:v>-346.14199980900003</c:v>
                </c:pt>
                <c:pt idx="6162">
                  <c:v>-346.07099995499999</c:v>
                </c:pt>
                <c:pt idx="6163">
                  <c:v>-345.962000219</c:v>
                </c:pt>
                <c:pt idx="6164">
                  <c:v>-345.88000005999999</c:v>
                </c:pt>
                <c:pt idx="6165">
                  <c:v>-345.82500010699999</c:v>
                </c:pt>
                <c:pt idx="6166">
                  <c:v>-345.77500006399998</c:v>
                </c:pt>
                <c:pt idx="6167">
                  <c:v>-345.747999859</c:v>
                </c:pt>
                <c:pt idx="6168">
                  <c:v>-345.78600005499999</c:v>
                </c:pt>
                <c:pt idx="6169">
                  <c:v>-345.88899971000001</c:v>
                </c:pt>
                <c:pt idx="6170">
                  <c:v>-345.88399980000003</c:v>
                </c:pt>
                <c:pt idx="6171">
                  <c:v>-345.77500006399998</c:v>
                </c:pt>
                <c:pt idx="6172">
                  <c:v>-345.69499993199997</c:v>
                </c:pt>
                <c:pt idx="6173">
                  <c:v>-345.61599997100001</c:v>
                </c:pt>
                <c:pt idx="6174">
                  <c:v>-345.619000169</c:v>
                </c:pt>
                <c:pt idx="6175">
                  <c:v>-345.599000214</c:v>
                </c:pt>
                <c:pt idx="6176">
                  <c:v>-345.541000064</c:v>
                </c:pt>
                <c:pt idx="6177">
                  <c:v>-345.48299991300001</c:v>
                </c:pt>
                <c:pt idx="6178">
                  <c:v>-345.37999994400002</c:v>
                </c:pt>
                <c:pt idx="6179">
                  <c:v>-345.33099975699997</c:v>
                </c:pt>
                <c:pt idx="6180">
                  <c:v>-345.27600011800001</c:v>
                </c:pt>
                <c:pt idx="6181">
                  <c:v>-345.22099985</c:v>
                </c:pt>
                <c:pt idx="6182">
                  <c:v>-345.22100016500002</c:v>
                </c:pt>
                <c:pt idx="6183">
                  <c:v>-345.29499990199997</c:v>
                </c:pt>
                <c:pt idx="6184">
                  <c:v>-345.37500003399998</c:v>
                </c:pt>
                <c:pt idx="6185">
                  <c:v>-345.30000012599999</c:v>
                </c:pt>
                <c:pt idx="6186">
                  <c:v>-345.19300010299997</c:v>
                </c:pt>
                <c:pt idx="6187">
                  <c:v>-345.10299983700003</c:v>
                </c:pt>
                <c:pt idx="6188">
                  <c:v>-345.02799992899998</c:v>
                </c:pt>
                <c:pt idx="6189">
                  <c:v>-345.05800001799997</c:v>
                </c:pt>
                <c:pt idx="6190">
                  <c:v>-345.01000000200003</c:v>
                </c:pt>
                <c:pt idx="6191">
                  <c:v>-344.94200003100002</c:v>
                </c:pt>
                <c:pt idx="6192">
                  <c:v>-344.84399997200001</c:v>
                </c:pt>
                <c:pt idx="6193">
                  <c:v>-344.75100013700001</c:v>
                </c:pt>
                <c:pt idx="6194">
                  <c:v>-344.69299998600002</c:v>
                </c:pt>
                <c:pt idx="6195">
                  <c:v>-344.640999916</c:v>
                </c:pt>
                <c:pt idx="6196">
                  <c:v>-344.605000061</c:v>
                </c:pt>
                <c:pt idx="6197">
                  <c:v>-344.62900006900003</c:v>
                </c:pt>
                <c:pt idx="6198">
                  <c:v>-344.72600027200002</c:v>
                </c:pt>
                <c:pt idx="6199">
                  <c:v>-344.74799993900001</c:v>
                </c:pt>
                <c:pt idx="6200">
                  <c:v>-344.64599982599998</c:v>
                </c:pt>
                <c:pt idx="6201">
                  <c:v>-344.56300012499997</c:v>
                </c:pt>
                <c:pt idx="6202">
                  <c:v>-344.47699991299999</c:v>
                </c:pt>
                <c:pt idx="6203">
                  <c:v>-344.45699995799998</c:v>
                </c:pt>
                <c:pt idx="6204">
                  <c:v>-344.45499993200002</c:v>
                </c:pt>
                <c:pt idx="6205">
                  <c:v>-344.404000032</c:v>
                </c:pt>
                <c:pt idx="6206">
                  <c:v>-344.345999882</c:v>
                </c:pt>
                <c:pt idx="6207">
                  <c:v>-344.23900017300002</c:v>
                </c:pt>
                <c:pt idx="6208">
                  <c:v>-344.18900013000001</c:v>
                </c:pt>
                <c:pt idx="6209">
                  <c:v>-344.13600020299998</c:v>
                </c:pt>
                <c:pt idx="6210">
                  <c:v>-344.08399981899998</c:v>
                </c:pt>
                <c:pt idx="6211">
                  <c:v>-344.07800005299998</c:v>
                </c:pt>
                <c:pt idx="6212">
                  <c:v>-344.144999853</c:v>
                </c:pt>
                <c:pt idx="6213">
                  <c:v>-344.23800000199998</c:v>
                </c:pt>
                <c:pt idx="6214">
                  <c:v>-344.17800013900001</c:v>
                </c:pt>
                <c:pt idx="6215">
                  <c:v>-344.06999994500001</c:v>
                </c:pt>
                <c:pt idx="6216">
                  <c:v>-343.98599976000003</c:v>
                </c:pt>
                <c:pt idx="6217">
                  <c:v>-343.90999999600001</c:v>
                </c:pt>
                <c:pt idx="6218">
                  <c:v>-343.93899991400002</c:v>
                </c:pt>
                <c:pt idx="6219">
                  <c:v>-343.89200006800002</c:v>
                </c:pt>
                <c:pt idx="6220">
                  <c:v>-343.82499995400002</c:v>
                </c:pt>
                <c:pt idx="6221">
                  <c:v>-343.73800019999999</c:v>
                </c:pt>
                <c:pt idx="6222">
                  <c:v>-343.637999799</c:v>
                </c:pt>
                <c:pt idx="6223">
                  <c:v>-343.58300015999998</c:v>
                </c:pt>
                <c:pt idx="6224">
                  <c:v>-343.53100009000002</c:v>
                </c:pt>
                <c:pt idx="6225">
                  <c:v>-343.48700012799998</c:v>
                </c:pt>
                <c:pt idx="6226">
                  <c:v>-343.49999983100003</c:v>
                </c:pt>
                <c:pt idx="6227">
                  <c:v>-343.59000009699997</c:v>
                </c:pt>
                <c:pt idx="6228">
                  <c:v>-343.63300020299999</c:v>
                </c:pt>
                <c:pt idx="6229">
                  <c:v>-343.536</c:v>
                </c:pt>
                <c:pt idx="6230">
                  <c:v>-343.44499987799998</c:v>
                </c:pt>
                <c:pt idx="6231">
                  <c:v>-343.35200004299998</c:v>
                </c:pt>
                <c:pt idx="6232">
                  <c:v>-343.31200013400002</c:v>
                </c:pt>
                <c:pt idx="6233">
                  <c:v>-343.32700017799999</c:v>
                </c:pt>
                <c:pt idx="6234">
                  <c:v>-343.28099987500002</c:v>
                </c:pt>
                <c:pt idx="6235">
                  <c:v>-343.21899998499998</c:v>
                </c:pt>
                <c:pt idx="6236">
                  <c:v>-343.10700005199999</c:v>
                </c:pt>
                <c:pt idx="6237">
                  <c:v>-343.04700018800003</c:v>
                </c:pt>
                <c:pt idx="6238">
                  <c:v>-342.99300009199999</c:v>
                </c:pt>
                <c:pt idx="6239">
                  <c:v>-342.93999985099998</c:v>
                </c:pt>
                <c:pt idx="6240">
                  <c:v>-342.92700014799999</c:v>
                </c:pt>
                <c:pt idx="6241">
                  <c:v>-342.98900003799997</c:v>
                </c:pt>
                <c:pt idx="6242">
                  <c:v>-343.09300017800001</c:v>
                </c:pt>
                <c:pt idx="6243">
                  <c:v>-343.05299995500002</c:v>
                </c:pt>
                <c:pt idx="6244">
                  <c:v>-342.94600024599998</c:v>
                </c:pt>
                <c:pt idx="6245">
                  <c:v>-342.86699996999999</c:v>
                </c:pt>
                <c:pt idx="6246">
                  <c:v>-342.79200006299999</c:v>
                </c:pt>
                <c:pt idx="6247">
                  <c:v>-342.81300018799999</c:v>
                </c:pt>
                <c:pt idx="6248">
                  <c:v>-342.77000008200002</c:v>
                </c:pt>
                <c:pt idx="6249">
                  <c:v>-342.70499999399999</c:v>
                </c:pt>
                <c:pt idx="6250">
                  <c:v>-342.63599985299999</c:v>
                </c:pt>
                <c:pt idx="6251">
                  <c:v>-342.53899996400003</c:v>
                </c:pt>
                <c:pt idx="6252">
                  <c:v>-342.48699989400001</c:v>
                </c:pt>
                <c:pt idx="6253">
                  <c:v>-342.43600030900001</c:v>
                </c:pt>
                <c:pt idx="6254">
                  <c:v>-342.38499978099998</c:v>
                </c:pt>
                <c:pt idx="6255">
                  <c:v>-342.392000032</c:v>
                </c:pt>
                <c:pt idx="6256">
                  <c:v>-342.47300001999997</c:v>
                </c:pt>
                <c:pt idx="6257">
                  <c:v>-342.53100017100002</c:v>
                </c:pt>
                <c:pt idx="6258">
                  <c:v>-342.44200007500001</c:v>
                </c:pt>
                <c:pt idx="6259">
                  <c:v>-342.347000213</c:v>
                </c:pt>
                <c:pt idx="6260">
                  <c:v>-342.25600009099998</c:v>
                </c:pt>
                <c:pt idx="6261">
                  <c:v>-342.19900011099998</c:v>
                </c:pt>
                <c:pt idx="6262">
                  <c:v>-342.22700017300002</c:v>
                </c:pt>
                <c:pt idx="6263">
                  <c:v>-342.18200003999999</c:v>
                </c:pt>
                <c:pt idx="6264">
                  <c:v>-342.11699995200001</c:v>
                </c:pt>
                <c:pt idx="6265">
                  <c:v>-342.00500001900002</c:v>
                </c:pt>
                <c:pt idx="6266">
                  <c:v>-341.92799976999999</c:v>
                </c:pt>
                <c:pt idx="6267">
                  <c:v>-341.87300013100003</c:v>
                </c:pt>
                <c:pt idx="6268">
                  <c:v>-341.82500011500002</c:v>
                </c:pt>
                <c:pt idx="6269">
                  <c:v>-341.8089999</c:v>
                </c:pt>
                <c:pt idx="6270">
                  <c:v>-341.85899994300001</c:v>
                </c:pt>
                <c:pt idx="6271">
                  <c:v>-341.96900016400002</c:v>
                </c:pt>
                <c:pt idx="6272">
                  <c:v>-341.95700000300002</c:v>
                </c:pt>
                <c:pt idx="6273">
                  <c:v>-341.85099983600003</c:v>
                </c:pt>
                <c:pt idx="6274">
                  <c:v>-341.773000045</c:v>
                </c:pt>
                <c:pt idx="6275">
                  <c:v>-341.69399977</c:v>
                </c:pt>
                <c:pt idx="6276">
                  <c:v>-341.70500007499999</c:v>
                </c:pt>
                <c:pt idx="6277">
                  <c:v>-341.67999989600003</c:v>
                </c:pt>
                <c:pt idx="6278">
                  <c:v>-341.62400008600002</c:v>
                </c:pt>
                <c:pt idx="6279">
                  <c:v>-341.56900013299997</c:v>
                </c:pt>
                <c:pt idx="6280">
                  <c:v>-341.47400027100002</c:v>
                </c:pt>
                <c:pt idx="6281">
                  <c:v>-341.429999995</c:v>
                </c:pt>
                <c:pt idx="6282">
                  <c:v>-341.379999951</c:v>
                </c:pt>
                <c:pt idx="6283">
                  <c:v>-341.32599985500002</c:v>
                </c:pt>
                <c:pt idx="6284">
                  <c:v>-341.32700002500002</c:v>
                </c:pt>
                <c:pt idx="6285">
                  <c:v>-341.40599998599998</c:v>
                </c:pt>
                <c:pt idx="6286">
                  <c:v>-341.48199975</c:v>
                </c:pt>
                <c:pt idx="6287">
                  <c:v>-341.40699984299999</c:v>
                </c:pt>
                <c:pt idx="6288">
                  <c:v>-341.30900009800001</c:v>
                </c:pt>
                <c:pt idx="6289">
                  <c:v>-341.22400005600002</c:v>
                </c:pt>
                <c:pt idx="6290">
                  <c:v>-341.15899996799999</c:v>
                </c:pt>
                <c:pt idx="6291">
                  <c:v>-341.193000111</c:v>
                </c:pt>
                <c:pt idx="6292">
                  <c:v>-341.14799997799997</c:v>
                </c:pt>
                <c:pt idx="6293">
                  <c:v>-341.08099986299999</c:v>
                </c:pt>
                <c:pt idx="6294">
                  <c:v>-340.97899975000001</c:v>
                </c:pt>
                <c:pt idx="6295">
                  <c:v>-340.89499987900001</c:v>
                </c:pt>
                <c:pt idx="6296">
                  <c:v>-340.84300012300002</c:v>
                </c:pt>
                <c:pt idx="6297">
                  <c:v>-340.79900016099998</c:v>
                </c:pt>
                <c:pt idx="6298">
                  <c:v>-340.77699986499999</c:v>
                </c:pt>
                <c:pt idx="6299">
                  <c:v>-340.81500006099998</c:v>
                </c:pt>
                <c:pt idx="6300">
                  <c:v>-340.922999941</c:v>
                </c:pt>
                <c:pt idx="6301">
                  <c:v>-340.93599995800002</c:v>
                </c:pt>
                <c:pt idx="6302">
                  <c:v>-340.83299998899997</c:v>
                </c:pt>
                <c:pt idx="6303">
                  <c:v>-340.75499988399997</c:v>
                </c:pt>
                <c:pt idx="6304">
                  <c:v>-340.67799995000001</c:v>
                </c:pt>
                <c:pt idx="6305">
                  <c:v>-340.67799995000001</c:v>
                </c:pt>
                <c:pt idx="6306">
                  <c:v>-340.67300003999998</c:v>
                </c:pt>
                <c:pt idx="6307">
                  <c:v>-340.62899976300002</c:v>
                </c:pt>
                <c:pt idx="6308">
                  <c:v>-340.57999989000001</c:v>
                </c:pt>
                <c:pt idx="6309">
                  <c:v>-340.483999858</c:v>
                </c:pt>
                <c:pt idx="6310">
                  <c:v>-340.43900003900001</c:v>
                </c:pt>
                <c:pt idx="6311">
                  <c:v>-340.388999996</c:v>
                </c:pt>
                <c:pt idx="6312">
                  <c:v>-340.33899995299998</c:v>
                </c:pt>
                <c:pt idx="6313">
                  <c:v>-340.34300000600001</c:v>
                </c:pt>
                <c:pt idx="6314">
                  <c:v>-340.422000282</c:v>
                </c:pt>
                <c:pt idx="6315">
                  <c:v>-340.515000117</c:v>
                </c:pt>
                <c:pt idx="6316">
                  <c:v>-340.45699996600001</c:v>
                </c:pt>
                <c:pt idx="6317">
                  <c:v>-340.36000007799998</c:v>
                </c:pt>
                <c:pt idx="6318">
                  <c:v>-340.280999802</c:v>
                </c:pt>
                <c:pt idx="6319">
                  <c:v>-340.20999994800002</c:v>
                </c:pt>
                <c:pt idx="6320">
                  <c:v>-340.24400009099998</c:v>
                </c:pt>
                <c:pt idx="6321">
                  <c:v>-340.20200015500001</c:v>
                </c:pt>
                <c:pt idx="6322">
                  <c:v>-340.13999995099999</c:v>
                </c:pt>
                <c:pt idx="6323">
                  <c:v>-340.054999909</c:v>
                </c:pt>
                <c:pt idx="6324">
                  <c:v>-339.96699998399998</c:v>
                </c:pt>
                <c:pt idx="6325">
                  <c:v>-339.92200016499999</c:v>
                </c:pt>
                <c:pt idx="6326">
                  <c:v>-339.87899974499999</c:v>
                </c:pt>
                <c:pt idx="6327">
                  <c:v>-339.848000114</c:v>
                </c:pt>
                <c:pt idx="6328">
                  <c:v>-339.87099995099999</c:v>
                </c:pt>
                <c:pt idx="6329">
                  <c:v>-339.971000038</c:v>
                </c:pt>
                <c:pt idx="6330">
                  <c:v>-340.00899992000001</c:v>
                </c:pt>
                <c:pt idx="6331">
                  <c:v>-339.91699994099997</c:v>
                </c:pt>
                <c:pt idx="6332">
                  <c:v>-339.83799997900002</c:v>
                </c:pt>
                <c:pt idx="6333">
                  <c:v>-339.75900001799999</c:v>
                </c:pt>
                <c:pt idx="6334">
                  <c:v>-339.73999992</c:v>
                </c:pt>
                <c:pt idx="6335">
                  <c:v>-339.757999848</c:v>
                </c:pt>
                <c:pt idx="6336">
                  <c:v>-339.71800025300001</c:v>
                </c:pt>
                <c:pt idx="6337">
                  <c:v>-339.665000013</c:v>
                </c:pt>
                <c:pt idx="6338">
                  <c:v>-339.56200004300001</c:v>
                </c:pt>
                <c:pt idx="6339">
                  <c:v>-339.512</c:v>
                </c:pt>
                <c:pt idx="6340">
                  <c:v>-339.46600001100001</c:v>
                </c:pt>
                <c:pt idx="6341">
                  <c:v>-339.42400007499998</c:v>
                </c:pt>
                <c:pt idx="6342">
                  <c:v>-339.42599978800001</c:v>
                </c:pt>
                <c:pt idx="6343">
                  <c:v>-339.50100000899999</c:v>
                </c:pt>
                <c:pt idx="6344">
                  <c:v>-339.61099991600003</c:v>
                </c:pt>
                <c:pt idx="6345">
                  <c:v>-339.57100000700001</c:v>
                </c:pt>
                <c:pt idx="6346">
                  <c:v>-339.46899989399998</c:v>
                </c:pt>
                <c:pt idx="6347">
                  <c:v>-339.39300013000002</c:v>
                </c:pt>
                <c:pt idx="6348">
                  <c:v>-339.32500015900001</c:v>
                </c:pt>
                <c:pt idx="6349">
                  <c:v>-339.35800013099998</c:v>
                </c:pt>
                <c:pt idx="6350">
                  <c:v>-339.32300013299999</c:v>
                </c:pt>
                <c:pt idx="6351">
                  <c:v>-339.26600015299999</c:v>
                </c:pt>
                <c:pt idx="6352">
                  <c:v>-339.200000209</c:v>
                </c:pt>
                <c:pt idx="6353">
                  <c:v>-339.11199996900001</c:v>
                </c:pt>
                <c:pt idx="6354">
                  <c:v>-339.06900017800001</c:v>
                </c:pt>
                <c:pt idx="6355">
                  <c:v>-339.02299987399999</c:v>
                </c:pt>
                <c:pt idx="6356">
                  <c:v>-338.98099993800002</c:v>
                </c:pt>
                <c:pt idx="6357">
                  <c:v>-338.99599998299999</c:v>
                </c:pt>
                <c:pt idx="6358">
                  <c:v>-339.09099984400001</c:v>
                </c:pt>
                <c:pt idx="6359">
                  <c:v>-339.15100002200001</c:v>
                </c:pt>
                <c:pt idx="6360">
                  <c:v>-339.06900017800001</c:v>
                </c:pt>
                <c:pt idx="6361">
                  <c:v>-338.98800018899999</c:v>
                </c:pt>
                <c:pt idx="6362">
                  <c:v>-338.90499985999998</c:v>
                </c:pt>
                <c:pt idx="6363">
                  <c:v>-338.86599980800003</c:v>
                </c:pt>
                <c:pt idx="6364">
                  <c:v>-338.89500004000001</c:v>
                </c:pt>
                <c:pt idx="6365">
                  <c:v>-338.855000131</c:v>
                </c:pt>
                <c:pt idx="6366">
                  <c:v>-338.798000151</c:v>
                </c:pt>
                <c:pt idx="6367">
                  <c:v>-338.69300015499999</c:v>
                </c:pt>
                <c:pt idx="6368">
                  <c:v>-338.63500000400001</c:v>
                </c:pt>
                <c:pt idx="6369">
                  <c:v>-338.59100004200002</c:v>
                </c:pt>
                <c:pt idx="6370">
                  <c:v>-338.55299984599998</c:v>
                </c:pt>
                <c:pt idx="6371">
                  <c:v>-338.549999963</c:v>
                </c:pt>
                <c:pt idx="6372">
                  <c:v>-338.61499973600002</c:v>
                </c:pt>
                <c:pt idx="6373">
                  <c:v>-338.73000018099998</c:v>
                </c:pt>
                <c:pt idx="6374">
                  <c:v>-338.70900005599998</c:v>
                </c:pt>
                <c:pt idx="6375">
                  <c:v>-338.608000113</c:v>
                </c:pt>
                <c:pt idx="6376">
                  <c:v>-338.53799980100001</c:v>
                </c:pt>
                <c:pt idx="6377">
                  <c:v>-338.47100000099999</c:v>
                </c:pt>
                <c:pt idx="6378">
                  <c:v>-338.49899974900001</c:v>
                </c:pt>
                <c:pt idx="6379">
                  <c:v>-338.47500005500001</c:v>
                </c:pt>
                <c:pt idx="6380">
                  <c:v>-338.42600018299999</c:v>
                </c:pt>
                <c:pt idx="6381">
                  <c:v>-338.37299994199998</c:v>
                </c:pt>
                <c:pt idx="6382">
                  <c:v>-338.28299999000001</c:v>
                </c:pt>
                <c:pt idx="6383">
                  <c:v>-338.24100005399998</c:v>
                </c:pt>
                <c:pt idx="6384">
                  <c:v>-338.197000092</c:v>
                </c:pt>
                <c:pt idx="6385">
                  <c:v>-338.151000103</c:v>
                </c:pt>
                <c:pt idx="6386">
                  <c:v>-338.16499997599999</c:v>
                </c:pt>
                <c:pt idx="6387">
                  <c:v>-338.254000072</c:v>
                </c:pt>
                <c:pt idx="6388">
                  <c:v>-338.332000177</c:v>
                </c:pt>
                <c:pt idx="6389">
                  <c:v>-338.26100000899999</c:v>
                </c:pt>
                <c:pt idx="6390">
                  <c:v>-338.17199991299998</c:v>
                </c:pt>
                <c:pt idx="6391">
                  <c:v>-338.088999898</c:v>
                </c:pt>
                <c:pt idx="6392">
                  <c:v>-338.03200023199997</c:v>
                </c:pt>
                <c:pt idx="6393">
                  <c:v>-338.07099997099999</c:v>
                </c:pt>
                <c:pt idx="6394">
                  <c:v>-338.03400025899998</c:v>
                </c:pt>
                <c:pt idx="6395">
                  <c:v>-337.974999938</c:v>
                </c:pt>
                <c:pt idx="6396">
                  <c:v>-337.87700019300001</c:v>
                </c:pt>
                <c:pt idx="6397">
                  <c:v>-337.80800005200001</c:v>
                </c:pt>
                <c:pt idx="6398">
                  <c:v>-337.76499994599999</c:v>
                </c:pt>
                <c:pt idx="6399">
                  <c:v>-337.72599989299999</c:v>
                </c:pt>
                <c:pt idx="6400">
                  <c:v>-337.71099984900002</c:v>
                </c:pt>
                <c:pt idx="6401">
                  <c:v>-337.76100020600001</c:v>
                </c:pt>
                <c:pt idx="6402">
                  <c:v>-337.87699987899998</c:v>
                </c:pt>
                <c:pt idx="6403">
                  <c:v>-337.88400013</c:v>
                </c:pt>
                <c:pt idx="6404">
                  <c:v>-337.78700024099999</c:v>
                </c:pt>
                <c:pt idx="6405">
                  <c:v>-337.718999956</c:v>
                </c:pt>
                <c:pt idx="6406">
                  <c:v>-337.65199984200001</c:v>
                </c:pt>
                <c:pt idx="6407">
                  <c:v>-337.66699988599999</c:v>
                </c:pt>
                <c:pt idx="6408">
                  <c:v>-337.658999779</c:v>
                </c:pt>
                <c:pt idx="6409">
                  <c:v>-337.61399996</c:v>
                </c:pt>
                <c:pt idx="6410">
                  <c:v>-337.56799997100001</c:v>
                </c:pt>
                <c:pt idx="6411">
                  <c:v>-337.47700016200002</c:v>
                </c:pt>
                <c:pt idx="6412">
                  <c:v>-337.43999982299999</c:v>
                </c:pt>
                <c:pt idx="6413">
                  <c:v>-337.398000201</c:v>
                </c:pt>
                <c:pt idx="6414">
                  <c:v>-337.355999951</c:v>
                </c:pt>
                <c:pt idx="6415">
                  <c:v>-337.368000112</c:v>
                </c:pt>
                <c:pt idx="6416">
                  <c:v>-337.45400001100001</c:v>
                </c:pt>
                <c:pt idx="6417">
                  <c:v>-337.54700015999998</c:v>
                </c:pt>
                <c:pt idx="6418">
                  <c:v>-337.48299992900002</c:v>
                </c:pt>
                <c:pt idx="6419">
                  <c:v>-337.38800006700001</c:v>
                </c:pt>
                <c:pt idx="6420">
                  <c:v>-337.31199998900001</c:v>
                </c:pt>
                <c:pt idx="6421">
                  <c:v>-337.24800007200002</c:v>
                </c:pt>
                <c:pt idx="6422">
                  <c:v>-337.29100017799999</c:v>
                </c:pt>
                <c:pt idx="6423">
                  <c:v>-337.25599986499998</c:v>
                </c:pt>
                <c:pt idx="6424">
                  <c:v>-337.19899988499998</c:v>
                </c:pt>
                <c:pt idx="6425">
                  <c:v>-337.11399984299999</c:v>
                </c:pt>
                <c:pt idx="6426">
                  <c:v>-337.034000026</c:v>
                </c:pt>
                <c:pt idx="6427">
                  <c:v>-336.98699986600002</c:v>
                </c:pt>
                <c:pt idx="6428">
                  <c:v>-336.94799981300002</c:v>
                </c:pt>
                <c:pt idx="6429">
                  <c:v>-336.92499997599998</c:v>
                </c:pt>
                <c:pt idx="6430">
                  <c:v>-336.96100014500001</c:v>
                </c:pt>
                <c:pt idx="6431">
                  <c:v>-337.07199990700002</c:v>
                </c:pt>
                <c:pt idx="6432">
                  <c:v>-337.10500019400001</c:v>
                </c:pt>
                <c:pt idx="6433">
                  <c:v>-337.01600009800001</c:v>
                </c:pt>
                <c:pt idx="6434">
                  <c:v>-336.94600010099998</c:v>
                </c:pt>
                <c:pt idx="6435">
                  <c:v>-336.87199973499997</c:v>
                </c:pt>
                <c:pt idx="6436">
                  <c:v>-336.86599996899997</c:v>
                </c:pt>
                <c:pt idx="6437">
                  <c:v>-336.87499993199998</c:v>
                </c:pt>
                <c:pt idx="6438">
                  <c:v>-336.836999736</c:v>
                </c:pt>
                <c:pt idx="6439">
                  <c:v>-336.79100006099998</c:v>
                </c:pt>
                <c:pt idx="6440">
                  <c:v>-336.69800022599998</c:v>
                </c:pt>
                <c:pt idx="6441">
                  <c:v>-336.65999971600002</c:v>
                </c:pt>
                <c:pt idx="6442">
                  <c:v>-336.62000012099998</c:v>
                </c:pt>
                <c:pt idx="6443">
                  <c:v>-336.57999989799998</c:v>
                </c:pt>
                <c:pt idx="6444">
                  <c:v>-336.587000149</c:v>
                </c:pt>
                <c:pt idx="6445">
                  <c:v>-336.66599979599999</c:v>
                </c:pt>
                <c:pt idx="6446">
                  <c:v>-336.77200027700002</c:v>
                </c:pt>
                <c:pt idx="6447">
                  <c:v>-336.72399994699998</c:v>
                </c:pt>
                <c:pt idx="6448">
                  <c:v>-336.62799991399999</c:v>
                </c:pt>
                <c:pt idx="6449">
                  <c:v>-336.55800023099999</c:v>
                </c:pt>
                <c:pt idx="6450">
                  <c:v>-336.49500017100002</c:v>
                </c:pt>
                <c:pt idx="6451">
                  <c:v>-336.53700010599999</c:v>
                </c:pt>
                <c:pt idx="6452">
                  <c:v>-336.50199979299998</c:v>
                </c:pt>
                <c:pt idx="6453">
                  <c:v>-336.44800001099998</c:v>
                </c:pt>
                <c:pt idx="6454">
                  <c:v>-336.372999789</c:v>
                </c:pt>
                <c:pt idx="6455">
                  <c:v>-336.28700020500003</c:v>
                </c:pt>
                <c:pt idx="6456">
                  <c:v>-336.244000099</c:v>
                </c:pt>
                <c:pt idx="6457">
                  <c:v>-336.20399987600001</c:v>
                </c:pt>
                <c:pt idx="6458">
                  <c:v>-336.17299993099999</c:v>
                </c:pt>
                <c:pt idx="6459">
                  <c:v>-336.20000013600003</c:v>
                </c:pt>
                <c:pt idx="6460">
                  <c:v>-336.30099976399998</c:v>
                </c:pt>
                <c:pt idx="6461">
                  <c:v>-336.35800005900001</c:v>
                </c:pt>
                <c:pt idx="6462">
                  <c:v>-336.27399987299998</c:v>
                </c:pt>
                <c:pt idx="6463">
                  <c:v>-336.19599976799998</c:v>
                </c:pt>
                <c:pt idx="6464">
                  <c:v>-336.11500009399998</c:v>
                </c:pt>
                <c:pt idx="6465">
                  <c:v>-336.08800020299998</c:v>
                </c:pt>
                <c:pt idx="6466">
                  <c:v>-336.11700012099999</c:v>
                </c:pt>
                <c:pt idx="6467">
                  <c:v>-336.08299997900002</c:v>
                </c:pt>
                <c:pt idx="6468">
                  <c:v>-336.03400010600001</c:v>
                </c:pt>
                <c:pt idx="6469">
                  <c:v>-335.93500019099997</c:v>
                </c:pt>
                <c:pt idx="6470">
                  <c:v>-335.88800003099999</c:v>
                </c:pt>
                <c:pt idx="6471">
                  <c:v>-335.84499992399998</c:v>
                </c:pt>
                <c:pt idx="6472">
                  <c:v>-335.80500001600001</c:v>
                </c:pt>
                <c:pt idx="6473">
                  <c:v>-335.80599987199997</c:v>
                </c:pt>
                <c:pt idx="6474">
                  <c:v>-335.88099977899998</c:v>
                </c:pt>
                <c:pt idx="6475">
                  <c:v>-335.99799993699997</c:v>
                </c:pt>
                <c:pt idx="6476">
                  <c:v>-335.97100004599997</c:v>
                </c:pt>
                <c:pt idx="6477">
                  <c:v>-335.87700003999998</c:v>
                </c:pt>
                <c:pt idx="6478">
                  <c:v>-335.81100009599999</c:v>
                </c:pt>
                <c:pt idx="6479">
                  <c:v>-335.74900020600001</c:v>
                </c:pt>
                <c:pt idx="6480">
                  <c:v>-335.781999864</c:v>
                </c:pt>
                <c:pt idx="6481">
                  <c:v>-335.751999775</c:v>
                </c:pt>
                <c:pt idx="6482">
                  <c:v>-335.70099987600003</c:v>
                </c:pt>
                <c:pt idx="6483">
                  <c:v>-335.64400021</c:v>
                </c:pt>
                <c:pt idx="6484">
                  <c:v>-335.55999971</c:v>
                </c:pt>
                <c:pt idx="6485">
                  <c:v>-335.52199982799999</c:v>
                </c:pt>
                <c:pt idx="6486">
                  <c:v>-335.48399994599998</c:v>
                </c:pt>
                <c:pt idx="6487">
                  <c:v>-335.44600006399997</c:v>
                </c:pt>
                <c:pt idx="6488">
                  <c:v>-335.46600001899998</c:v>
                </c:pt>
                <c:pt idx="6489">
                  <c:v>-335.56000002399998</c:v>
                </c:pt>
                <c:pt idx="6490">
                  <c:v>-335.63099987800001</c:v>
                </c:pt>
                <c:pt idx="6491">
                  <c:v>-335.55599997100001</c:v>
                </c:pt>
                <c:pt idx="6492">
                  <c:v>-335.47299995600002</c:v>
                </c:pt>
                <c:pt idx="6493">
                  <c:v>-335.39399999400001</c:v>
                </c:pt>
                <c:pt idx="6494">
                  <c:v>-335.35100020200002</c:v>
                </c:pt>
                <c:pt idx="6495">
                  <c:v>-335.39300013799999</c:v>
                </c:pt>
                <c:pt idx="6496">
                  <c:v>-335.36200019299997</c:v>
                </c:pt>
                <c:pt idx="6497">
                  <c:v>-335.31099997899997</c:v>
                </c:pt>
                <c:pt idx="6498">
                  <c:v>-335.21100020699998</c:v>
                </c:pt>
                <c:pt idx="6499">
                  <c:v>-335.14799983199998</c:v>
                </c:pt>
                <c:pt idx="6500">
                  <c:v>-335.10600021099998</c:v>
                </c:pt>
                <c:pt idx="6501">
                  <c:v>-335.07199975399999</c:v>
                </c:pt>
                <c:pt idx="6502">
                  <c:v>-335.070000042</c:v>
                </c:pt>
                <c:pt idx="6503">
                  <c:v>-335.13300010199998</c:v>
                </c:pt>
                <c:pt idx="6504">
                  <c:v>-335.25500017000002</c:v>
                </c:pt>
                <c:pt idx="6505">
                  <c:v>-335.25800005299999</c:v>
                </c:pt>
                <c:pt idx="6506">
                  <c:v>-335.16499990400001</c:v>
                </c:pt>
                <c:pt idx="6507">
                  <c:v>-335.09900027399999</c:v>
                </c:pt>
                <c:pt idx="6508">
                  <c:v>-335.03500004300003</c:v>
                </c:pt>
                <c:pt idx="6509">
                  <c:v>-335.05999990700002</c:v>
                </c:pt>
                <c:pt idx="6510">
                  <c:v>-335.04800005999999</c:v>
                </c:pt>
                <c:pt idx="6511">
                  <c:v>-335.00600012500001</c:v>
                </c:pt>
                <c:pt idx="6512">
                  <c:v>-334.96500004500001</c:v>
                </c:pt>
                <c:pt idx="6513">
                  <c:v>-334.88400005699998</c:v>
                </c:pt>
                <c:pt idx="6514">
                  <c:v>-334.85300011200002</c:v>
                </c:pt>
                <c:pt idx="6515">
                  <c:v>-334.81699994299998</c:v>
                </c:pt>
                <c:pt idx="6516">
                  <c:v>-334.77599986400003</c:v>
                </c:pt>
                <c:pt idx="6517">
                  <c:v>-334.79199976400002</c:v>
                </c:pt>
                <c:pt idx="6518">
                  <c:v>-334.88400005699998</c:v>
                </c:pt>
                <c:pt idx="6519">
                  <c:v>-334.97400000900001</c:v>
                </c:pt>
                <c:pt idx="6520">
                  <c:v>-334.91200011900003</c:v>
                </c:pt>
                <c:pt idx="6521">
                  <c:v>-334.82999996000001</c:v>
                </c:pt>
                <c:pt idx="6522">
                  <c:v>-334.75799993599998</c:v>
                </c:pt>
                <c:pt idx="6523">
                  <c:v>-334.70699972199998</c:v>
                </c:pt>
                <c:pt idx="6524">
                  <c:v>-334.755000053</c:v>
                </c:pt>
                <c:pt idx="6525">
                  <c:v>-334.722999937</c:v>
                </c:pt>
                <c:pt idx="6526">
                  <c:v>-334.66999969699998</c:v>
                </c:pt>
                <c:pt idx="6527">
                  <c:v>-334.58200008599999</c:v>
                </c:pt>
                <c:pt idx="6528">
                  <c:v>-334.51200008900003</c:v>
                </c:pt>
                <c:pt idx="6529">
                  <c:v>-334.47500006299998</c:v>
                </c:pt>
                <c:pt idx="6530">
                  <c:v>-334.44600014500003</c:v>
                </c:pt>
                <c:pt idx="6531">
                  <c:v>-334.436999867</c:v>
                </c:pt>
                <c:pt idx="6532">
                  <c:v>-334.48899993700002</c:v>
                </c:pt>
                <c:pt idx="6533">
                  <c:v>-334.611000004</c:v>
                </c:pt>
                <c:pt idx="6534">
                  <c:v>-334.63900006599999</c:v>
                </c:pt>
                <c:pt idx="6535">
                  <c:v>-334.54900011400002</c:v>
                </c:pt>
                <c:pt idx="6536">
                  <c:v>-334.48600005399999</c:v>
                </c:pt>
                <c:pt idx="6537">
                  <c:v>-334.42299999300002</c:v>
                </c:pt>
                <c:pt idx="6538">
                  <c:v>-334.43499983999999</c:v>
                </c:pt>
                <c:pt idx="6539">
                  <c:v>-334.44599983000001</c:v>
                </c:pt>
                <c:pt idx="6540">
                  <c:v>-334.41699991199999</c:v>
                </c:pt>
                <c:pt idx="6541">
                  <c:v>-334.38200022799998</c:v>
                </c:pt>
                <c:pt idx="6542">
                  <c:v>-334.29999975499999</c:v>
                </c:pt>
                <c:pt idx="6543">
                  <c:v>-334.267999954</c:v>
                </c:pt>
                <c:pt idx="6544">
                  <c:v>-334.233000269</c:v>
                </c:pt>
                <c:pt idx="6545">
                  <c:v>-334.19700010000003</c:v>
                </c:pt>
                <c:pt idx="6546">
                  <c:v>-334.21600019800002</c:v>
                </c:pt>
                <c:pt idx="6547">
                  <c:v>-334.30799986199997</c:v>
                </c:pt>
                <c:pt idx="6548">
                  <c:v>-334.41700022700002</c:v>
                </c:pt>
                <c:pt idx="6549">
                  <c:v>-334.37299995000001</c:v>
                </c:pt>
                <c:pt idx="6550">
                  <c:v>-334.290000249</c:v>
                </c:pt>
                <c:pt idx="6551">
                  <c:v>-334.22500016200001</c:v>
                </c:pt>
                <c:pt idx="6552">
                  <c:v>-334.16900003799998</c:v>
                </c:pt>
                <c:pt idx="6553">
                  <c:v>-334.21700005399998</c:v>
                </c:pt>
                <c:pt idx="6554">
                  <c:v>-334.18800013600003</c:v>
                </c:pt>
                <c:pt idx="6555">
                  <c:v>-334.14099997599999</c:v>
                </c:pt>
                <c:pt idx="6556">
                  <c:v>-334.07200014900002</c:v>
                </c:pt>
                <c:pt idx="6557">
                  <c:v>-333.99699992699999</c:v>
                </c:pt>
                <c:pt idx="6558">
                  <c:v>-333.96600029699999</c:v>
                </c:pt>
                <c:pt idx="6559">
                  <c:v>-333.93799991999998</c:v>
                </c:pt>
                <c:pt idx="6560">
                  <c:v>-333.92100016400002</c:v>
                </c:pt>
                <c:pt idx="6561">
                  <c:v>-333.95700001900002</c:v>
                </c:pt>
                <c:pt idx="6562">
                  <c:v>-334.07099997900002</c:v>
                </c:pt>
                <c:pt idx="6563">
                  <c:v>-334.12300004899998</c:v>
                </c:pt>
                <c:pt idx="6564">
                  <c:v>-334.0459998</c:v>
                </c:pt>
                <c:pt idx="6565">
                  <c:v>-333.98199988300001</c:v>
                </c:pt>
                <c:pt idx="6566">
                  <c:v>-333.91599993900002</c:v>
                </c:pt>
                <c:pt idx="6567">
                  <c:v>-333.911999885</c:v>
                </c:pt>
                <c:pt idx="6568">
                  <c:v>-333.94300014499998</c:v>
                </c:pt>
                <c:pt idx="6569">
                  <c:v>-333.91799996600002</c:v>
                </c:pt>
                <c:pt idx="6570">
                  <c:v>-333.87799974299998</c:v>
                </c:pt>
                <c:pt idx="6571">
                  <c:v>-333.78899996199999</c:v>
                </c:pt>
                <c:pt idx="6572">
                  <c:v>-333.75300010699999</c:v>
                </c:pt>
                <c:pt idx="6573">
                  <c:v>-333.72200016199997</c:v>
                </c:pt>
                <c:pt idx="6574">
                  <c:v>-333.69100021700001</c:v>
                </c:pt>
                <c:pt idx="6575">
                  <c:v>-333.70899982999998</c:v>
                </c:pt>
                <c:pt idx="6576">
                  <c:v>-333.797999925</c:v>
                </c:pt>
                <c:pt idx="6577">
                  <c:v>-333.920999849</c:v>
                </c:pt>
                <c:pt idx="6578">
                  <c:v>-333.895999985</c:v>
                </c:pt>
                <c:pt idx="6579">
                  <c:v>-333.80600003299998</c:v>
                </c:pt>
                <c:pt idx="6580">
                  <c:v>-333.74499999900002</c:v>
                </c:pt>
                <c:pt idx="6581">
                  <c:v>-333.69000004600002</c:v>
                </c:pt>
                <c:pt idx="6582">
                  <c:v>-333.73600003500002</c:v>
                </c:pt>
                <c:pt idx="6583">
                  <c:v>-333.716000081</c:v>
                </c:pt>
                <c:pt idx="6584">
                  <c:v>-333.67300028900002</c:v>
                </c:pt>
                <c:pt idx="6585">
                  <c:v>-333.62099990500002</c:v>
                </c:pt>
                <c:pt idx="6586">
                  <c:v>-333.54699985399998</c:v>
                </c:pt>
                <c:pt idx="6587">
                  <c:v>-333.46099995499998</c:v>
                </c:pt>
                <c:pt idx="6588">
                  <c:v>-333.34000005899998</c:v>
                </c:pt>
                <c:pt idx="6589">
                  <c:v>-333.22000001800001</c:v>
                </c:pt>
                <c:pt idx="6590">
                  <c:v>-333.15999984000001</c:v>
                </c:pt>
                <c:pt idx="6591">
                  <c:v>-333.17800008199998</c:v>
                </c:pt>
                <c:pt idx="6592">
                  <c:v>-333.161000011</c:v>
                </c:pt>
                <c:pt idx="6593">
                  <c:v>-333.00399994499998</c:v>
                </c:pt>
                <c:pt idx="6594">
                  <c:v>-332.846000022</c:v>
                </c:pt>
                <c:pt idx="6595">
                  <c:v>-332.68699992900002</c:v>
                </c:pt>
                <c:pt idx="6596">
                  <c:v>-332.57099994200001</c:v>
                </c:pt>
                <c:pt idx="6597">
                  <c:v>-332.52299992600001</c:v>
                </c:pt>
                <c:pt idx="6598">
                  <c:v>-332.406999939</c:v>
                </c:pt>
                <c:pt idx="6599">
                  <c:v>-332.27300002499999</c:v>
                </c:pt>
                <c:pt idx="6600">
                  <c:v>-332.09100009399998</c:v>
                </c:pt>
                <c:pt idx="6601">
                  <c:v>-331.955999695</c:v>
                </c:pt>
                <c:pt idx="6602">
                  <c:v>-331.83599996800001</c:v>
                </c:pt>
                <c:pt idx="6603">
                  <c:v>-331.72100015199999</c:v>
                </c:pt>
                <c:pt idx="6604">
                  <c:v>-331.64100001999998</c:v>
                </c:pt>
                <c:pt idx="6605">
                  <c:v>-331.62800000300001</c:v>
                </c:pt>
                <c:pt idx="6606">
                  <c:v>-331.66599988500002</c:v>
                </c:pt>
                <c:pt idx="6607">
                  <c:v>-331.57000016699999</c:v>
                </c:pt>
                <c:pt idx="6608">
                  <c:v>-331.39099980499998</c:v>
                </c:pt>
                <c:pt idx="6609">
                  <c:v>-331.245000043</c:v>
                </c:pt>
                <c:pt idx="6610">
                  <c:v>-331.100999995</c:v>
                </c:pt>
                <c:pt idx="6611">
                  <c:v>-331.05200012199998</c:v>
                </c:pt>
                <c:pt idx="6612">
                  <c:v>-330.95100017999999</c:v>
                </c:pt>
                <c:pt idx="6613">
                  <c:v>-330.825000058</c:v>
                </c:pt>
                <c:pt idx="6614">
                  <c:v>-330.695000198</c:v>
                </c:pt>
                <c:pt idx="6615">
                  <c:v>-330.52799999699999</c:v>
                </c:pt>
                <c:pt idx="6616">
                  <c:v>-330.40799995700002</c:v>
                </c:pt>
                <c:pt idx="6617">
                  <c:v>-330.28700006000003</c:v>
                </c:pt>
                <c:pt idx="6618">
                  <c:v>-330.16399982199999</c:v>
                </c:pt>
                <c:pt idx="6619">
                  <c:v>-330.10199993200001</c:v>
                </c:pt>
                <c:pt idx="6620">
                  <c:v>-330.11400009300002</c:v>
                </c:pt>
                <c:pt idx="6621">
                  <c:v>-330.11499994899998</c:v>
                </c:pt>
                <c:pt idx="6622">
                  <c:v>-329.96700016099999</c:v>
                </c:pt>
                <c:pt idx="6623">
                  <c:v>-329.79999995999998</c:v>
                </c:pt>
                <c:pt idx="6624">
                  <c:v>-329.63900015500002</c:v>
                </c:pt>
                <c:pt idx="6625">
                  <c:v>-329.505999782</c:v>
                </c:pt>
                <c:pt idx="6626">
                  <c:v>-329.46700004399997</c:v>
                </c:pt>
                <c:pt idx="6627">
                  <c:v>-329.35300008399997</c:v>
                </c:pt>
                <c:pt idx="6628">
                  <c:v>-329.21799999900003</c:v>
                </c:pt>
                <c:pt idx="6629">
                  <c:v>-329.04200014899999</c:v>
                </c:pt>
                <c:pt idx="6630">
                  <c:v>-328.89600007299998</c:v>
                </c:pt>
                <c:pt idx="6631">
                  <c:v>-328.77499986200002</c:v>
                </c:pt>
                <c:pt idx="6632">
                  <c:v>-328.65899987500001</c:v>
                </c:pt>
                <c:pt idx="6633">
                  <c:v>-328.56699989600003</c:v>
                </c:pt>
                <c:pt idx="6634">
                  <c:v>-328.54000000500002</c:v>
                </c:pt>
                <c:pt idx="6635">
                  <c:v>-328.57800020100001</c:v>
                </c:pt>
                <c:pt idx="6636">
                  <c:v>-328.50900006000001</c:v>
                </c:pt>
                <c:pt idx="6637">
                  <c:v>-328.334999923</c:v>
                </c:pt>
                <c:pt idx="6638">
                  <c:v>-328.19000001799998</c:v>
                </c:pt>
                <c:pt idx="6639">
                  <c:v>-328.04500011300001</c:v>
                </c:pt>
                <c:pt idx="6640">
                  <c:v>-327.984000079</c:v>
                </c:pt>
                <c:pt idx="6641">
                  <c:v>-327.89700001</c:v>
                </c:pt>
                <c:pt idx="6642">
                  <c:v>-327.77600011300001</c:v>
                </c:pt>
                <c:pt idx="6643">
                  <c:v>-327.65200001900001</c:v>
                </c:pt>
                <c:pt idx="6644">
                  <c:v>-327.48500013300003</c:v>
                </c:pt>
                <c:pt idx="6645">
                  <c:v>-327.37000000199998</c:v>
                </c:pt>
                <c:pt idx="6646">
                  <c:v>-327.25199998800002</c:v>
                </c:pt>
                <c:pt idx="6647">
                  <c:v>-327.13300011799998</c:v>
                </c:pt>
                <c:pt idx="6648">
                  <c:v>-327.068000031</c:v>
                </c:pt>
                <c:pt idx="6649">
                  <c:v>-327.07600013799998</c:v>
                </c:pt>
                <c:pt idx="6650">
                  <c:v>-327.09200003900003</c:v>
                </c:pt>
                <c:pt idx="6651">
                  <c:v>-326.95200004399999</c:v>
                </c:pt>
                <c:pt idx="6652">
                  <c:v>-326.779999933</c:v>
                </c:pt>
                <c:pt idx="6653">
                  <c:v>-326.62600006399998</c:v>
                </c:pt>
                <c:pt idx="6654">
                  <c:v>-326.48700023999999</c:v>
                </c:pt>
                <c:pt idx="6655">
                  <c:v>-326.45399995399998</c:v>
                </c:pt>
                <c:pt idx="6656">
                  <c:v>-326.34100016399998</c:v>
                </c:pt>
                <c:pt idx="6657">
                  <c:v>-326.20800010599999</c:v>
                </c:pt>
                <c:pt idx="6658">
                  <c:v>-326.046999986</c:v>
                </c:pt>
                <c:pt idx="6659">
                  <c:v>-325.88799989300003</c:v>
                </c:pt>
                <c:pt idx="6660">
                  <c:v>-325.76600014000002</c:v>
                </c:pt>
                <c:pt idx="6661">
                  <c:v>-325.64899998300001</c:v>
                </c:pt>
                <c:pt idx="6662">
                  <c:v>-325.55000006699998</c:v>
                </c:pt>
                <c:pt idx="6663">
                  <c:v>-325.51100001399999</c:v>
                </c:pt>
                <c:pt idx="6664">
                  <c:v>-325.54399998600002</c:v>
                </c:pt>
                <c:pt idx="6665">
                  <c:v>-325.50300022099998</c:v>
                </c:pt>
                <c:pt idx="6666">
                  <c:v>-325.33700019100002</c:v>
                </c:pt>
                <c:pt idx="6667">
                  <c:v>-325.191000116</c:v>
                </c:pt>
                <c:pt idx="6668">
                  <c:v>-325.03900027399999</c:v>
                </c:pt>
                <c:pt idx="6669">
                  <c:v>-324.95599994399998</c:v>
                </c:pt>
                <c:pt idx="6670">
                  <c:v>-324.89000000099998</c:v>
                </c:pt>
                <c:pt idx="6671">
                  <c:v>-324.77700021099997</c:v>
                </c:pt>
                <c:pt idx="6672">
                  <c:v>-324.653999973</c:v>
                </c:pt>
                <c:pt idx="6673">
                  <c:v>-324.48499974600003</c:v>
                </c:pt>
                <c:pt idx="6674">
                  <c:v>-324.3710001</c:v>
                </c:pt>
                <c:pt idx="6675">
                  <c:v>-324.25500011299999</c:v>
                </c:pt>
                <c:pt idx="6676">
                  <c:v>-324.13899981200001</c:v>
                </c:pt>
                <c:pt idx="6677">
                  <c:v>-324.07000029900001</c:v>
                </c:pt>
                <c:pt idx="6678">
                  <c:v>-324.074000039</c:v>
                </c:pt>
                <c:pt idx="6679">
                  <c:v>-324.10299995700001</c:v>
                </c:pt>
                <c:pt idx="6680">
                  <c:v>-323.98000003300001</c:v>
                </c:pt>
                <c:pt idx="6681">
                  <c:v>-323.80999994899997</c:v>
                </c:pt>
                <c:pt idx="6682">
                  <c:v>-323.663000017</c:v>
                </c:pt>
                <c:pt idx="6683">
                  <c:v>-323.52500004900003</c:v>
                </c:pt>
                <c:pt idx="6684">
                  <c:v>-323.490999907</c:v>
                </c:pt>
                <c:pt idx="6685">
                  <c:v>-323.38100000100002</c:v>
                </c:pt>
                <c:pt idx="6686">
                  <c:v>-323.24999996899999</c:v>
                </c:pt>
                <c:pt idx="6687">
                  <c:v>-323.101000011</c:v>
                </c:pt>
                <c:pt idx="6688">
                  <c:v>-322.939000034</c:v>
                </c:pt>
                <c:pt idx="6689">
                  <c:v>-322.82100001999999</c:v>
                </c:pt>
                <c:pt idx="6690">
                  <c:v>-322.70699974600001</c:v>
                </c:pt>
                <c:pt idx="6691">
                  <c:v>-322.60000003699997</c:v>
                </c:pt>
                <c:pt idx="6692">
                  <c:v>-322.55099985099997</c:v>
                </c:pt>
                <c:pt idx="6693">
                  <c:v>-322.57699988500002</c:v>
                </c:pt>
                <c:pt idx="6694">
                  <c:v>-322.55899995800002</c:v>
                </c:pt>
                <c:pt idx="6695">
                  <c:v>-322.40000017900002</c:v>
                </c:pt>
                <c:pt idx="6696">
                  <c:v>-322.24599999600002</c:v>
                </c:pt>
                <c:pt idx="6697">
                  <c:v>-322.08999978600002</c:v>
                </c:pt>
                <c:pt idx="6698">
                  <c:v>-321.98899984399998</c:v>
                </c:pt>
                <c:pt idx="6699">
                  <c:v>-321.94199999800003</c:v>
                </c:pt>
                <c:pt idx="6700">
                  <c:v>-321.83299994800001</c:v>
                </c:pt>
                <c:pt idx="6701">
                  <c:v>-321.70900016799999</c:v>
                </c:pt>
                <c:pt idx="6702">
                  <c:v>-321.535999887</c:v>
                </c:pt>
                <c:pt idx="6703">
                  <c:v>-321.41400013399999</c:v>
                </c:pt>
                <c:pt idx="6704">
                  <c:v>-321.29600011999997</c:v>
                </c:pt>
                <c:pt idx="6705">
                  <c:v>-321.18099998899999</c:v>
                </c:pt>
                <c:pt idx="6706">
                  <c:v>-321.10800010899999</c:v>
                </c:pt>
                <c:pt idx="6707">
                  <c:v>-321.106999938</c:v>
                </c:pt>
                <c:pt idx="6708">
                  <c:v>-321.15000004400002</c:v>
                </c:pt>
                <c:pt idx="6709">
                  <c:v>-321.04900010199998</c:v>
                </c:pt>
                <c:pt idx="6710">
                  <c:v>-320.87999987400002</c:v>
                </c:pt>
                <c:pt idx="6711">
                  <c:v>-320.73900002300002</c:v>
                </c:pt>
                <c:pt idx="6712">
                  <c:v>-320.60200022499998</c:v>
                </c:pt>
                <c:pt idx="6713">
                  <c:v>-320.56100014600003</c:v>
                </c:pt>
                <c:pt idx="6714">
                  <c:v>-320.45499997899998</c:v>
                </c:pt>
                <c:pt idx="6715">
                  <c:v>-320.32899985799997</c:v>
                </c:pt>
                <c:pt idx="6716">
                  <c:v>-320.199999854</c:v>
                </c:pt>
                <c:pt idx="6717">
                  <c:v>-320.03900004799999</c:v>
                </c:pt>
                <c:pt idx="6718">
                  <c:v>-319.92799997100002</c:v>
                </c:pt>
                <c:pt idx="6719">
                  <c:v>-319.81699989399999</c:v>
                </c:pt>
                <c:pt idx="6720">
                  <c:v>-320.89800011599999</c:v>
                </c:pt>
                <c:pt idx="6721">
                  <c:v>-320.91599972900002</c:v>
                </c:pt>
                <c:pt idx="6722">
                  <c:v>-321.01000004899998</c:v>
                </c:pt>
                <c:pt idx="6723">
                  <c:v>-321.08099990300002</c:v>
                </c:pt>
                <c:pt idx="6724">
                  <c:v>-321.00599999500002</c:v>
                </c:pt>
                <c:pt idx="6725">
                  <c:v>-320.923999837</c:v>
                </c:pt>
                <c:pt idx="6726">
                  <c:v>-320.84600004599997</c:v>
                </c:pt>
                <c:pt idx="6727">
                  <c:v>-320.80199976900002</c:v>
                </c:pt>
                <c:pt idx="6728">
                  <c:v>-320.84400001900002</c:v>
                </c:pt>
                <c:pt idx="6729">
                  <c:v>-320.811999904</c:v>
                </c:pt>
                <c:pt idx="6730">
                  <c:v>-320.76099969000001</c:v>
                </c:pt>
                <c:pt idx="6731">
                  <c:v>-320.66000006199999</c:v>
                </c:pt>
                <c:pt idx="6732">
                  <c:v>-320.59700000100003</c:v>
                </c:pt>
                <c:pt idx="6733">
                  <c:v>-320.555000065</c:v>
                </c:pt>
                <c:pt idx="6734">
                  <c:v>-320.52100023700001</c:v>
                </c:pt>
                <c:pt idx="6735">
                  <c:v>-320.51800004</c:v>
                </c:pt>
                <c:pt idx="6736">
                  <c:v>-320.58199995699999</c:v>
                </c:pt>
                <c:pt idx="6737">
                  <c:v>-320.70599973700001</c:v>
                </c:pt>
                <c:pt idx="6738">
                  <c:v>-320.70700022199998</c:v>
                </c:pt>
                <c:pt idx="6739">
                  <c:v>-320.61400007200001</c:v>
                </c:pt>
                <c:pt idx="6740">
                  <c:v>-320.54699995800001</c:v>
                </c:pt>
                <c:pt idx="6741">
                  <c:v>-320.48399989699999</c:v>
                </c:pt>
                <c:pt idx="6742">
                  <c:v>-320.50900007600001</c:v>
                </c:pt>
                <c:pt idx="6743">
                  <c:v>-320.49600005799999</c:v>
                </c:pt>
                <c:pt idx="6744">
                  <c:v>-320.45400012300001</c:v>
                </c:pt>
                <c:pt idx="6745">
                  <c:v>-320.41300004300001</c:v>
                </c:pt>
                <c:pt idx="6746">
                  <c:v>-320.33200005499998</c:v>
                </c:pt>
                <c:pt idx="6747">
                  <c:v>-320.29999994000002</c:v>
                </c:pt>
                <c:pt idx="6748">
                  <c:v>-320.26399977</c:v>
                </c:pt>
                <c:pt idx="6749">
                  <c:v>-320.222000149</c:v>
                </c:pt>
                <c:pt idx="6750">
                  <c:v>-320.236999879</c:v>
                </c:pt>
                <c:pt idx="6751">
                  <c:v>-320.33000002799997</c:v>
                </c:pt>
                <c:pt idx="6752">
                  <c:v>-320.41799995299999</c:v>
                </c:pt>
                <c:pt idx="6753">
                  <c:v>-320.35800009000002</c:v>
                </c:pt>
                <c:pt idx="6754">
                  <c:v>-320.27400021900002</c:v>
                </c:pt>
                <c:pt idx="6755">
                  <c:v>-320.203000051</c:v>
                </c:pt>
                <c:pt idx="6756">
                  <c:v>-320.15000012500002</c:v>
                </c:pt>
                <c:pt idx="6757">
                  <c:v>-320.19899999699999</c:v>
                </c:pt>
                <c:pt idx="6758">
                  <c:v>-320.165000169</c:v>
                </c:pt>
                <c:pt idx="6759">
                  <c:v>-320.11199992799999</c:v>
                </c:pt>
                <c:pt idx="6760">
                  <c:v>-320.02400000300003</c:v>
                </c:pt>
                <c:pt idx="6761">
                  <c:v>-319.954000006</c:v>
                </c:pt>
                <c:pt idx="6762">
                  <c:v>-319.91600012399999</c:v>
                </c:pt>
                <c:pt idx="6763">
                  <c:v>-319.886000035</c:v>
                </c:pt>
                <c:pt idx="6764">
                  <c:v>-319.87799992800001</c:v>
                </c:pt>
                <c:pt idx="6765">
                  <c:v>-319.92900014200001</c:v>
                </c:pt>
                <c:pt idx="6766">
                  <c:v>-320.05100020899999</c:v>
                </c:pt>
                <c:pt idx="6767">
                  <c:v>-320.07600007299999</c:v>
                </c:pt>
                <c:pt idx="6768">
                  <c:v>-319.98699997799997</c:v>
                </c:pt>
                <c:pt idx="6769">
                  <c:v>-319.92300006099998</c:v>
                </c:pt>
                <c:pt idx="6770">
                  <c:v>-319.85899983000002</c:v>
                </c:pt>
                <c:pt idx="6771">
                  <c:v>-319.87099999100002</c:v>
                </c:pt>
                <c:pt idx="6772">
                  <c:v>-319.88300015200002</c:v>
                </c:pt>
                <c:pt idx="6773">
                  <c:v>-319.85100003700001</c:v>
                </c:pt>
                <c:pt idx="6774">
                  <c:v>-319.81600003800003</c:v>
                </c:pt>
                <c:pt idx="6775">
                  <c:v>-319.73300002299999</c:v>
                </c:pt>
                <c:pt idx="6776">
                  <c:v>-319.701000222</c:v>
                </c:pt>
                <c:pt idx="6777">
                  <c:v>-319.66500005199998</c:v>
                </c:pt>
                <c:pt idx="6778">
                  <c:v>-319.62800002699998</c:v>
                </c:pt>
                <c:pt idx="6779">
                  <c:v>-319.64699981000001</c:v>
                </c:pt>
                <c:pt idx="6780">
                  <c:v>-319.73899978899999</c:v>
                </c:pt>
                <c:pt idx="6781">
                  <c:v>-319.84600012700002</c:v>
                </c:pt>
                <c:pt idx="6782">
                  <c:v>-319.80300002000001</c:v>
                </c:pt>
                <c:pt idx="6783">
                  <c:v>-319.71799997800002</c:v>
                </c:pt>
                <c:pt idx="6784">
                  <c:v>-319.65199971999999</c:v>
                </c:pt>
                <c:pt idx="6785">
                  <c:v>-319.59399988400003</c:v>
                </c:pt>
                <c:pt idx="6786">
                  <c:v>-319.64199989999997</c:v>
                </c:pt>
                <c:pt idx="6787">
                  <c:v>-319.61299998200002</c:v>
                </c:pt>
                <c:pt idx="6788">
                  <c:v>-319.56499996600002</c:v>
                </c:pt>
                <c:pt idx="6789">
                  <c:v>-319.49500028300002</c:v>
                </c:pt>
                <c:pt idx="6790">
                  <c:v>-319.41999974700002</c:v>
                </c:pt>
                <c:pt idx="6791">
                  <c:v>-319.38700008900003</c:v>
                </c:pt>
                <c:pt idx="6792">
                  <c:v>-319.358999713</c:v>
                </c:pt>
                <c:pt idx="6793">
                  <c:v>-319.33999992899999</c:v>
                </c:pt>
                <c:pt idx="6794">
                  <c:v>-319.37499992800002</c:v>
                </c:pt>
                <c:pt idx="6795">
                  <c:v>-319.489000202</c:v>
                </c:pt>
                <c:pt idx="6796">
                  <c:v>-319.54200012799998</c:v>
                </c:pt>
                <c:pt idx="6797">
                  <c:v>-319.46199999700002</c:v>
                </c:pt>
                <c:pt idx="6798">
                  <c:v>-319.39799976500001</c:v>
                </c:pt>
                <c:pt idx="6799">
                  <c:v>-319.331999822</c:v>
                </c:pt>
                <c:pt idx="6800">
                  <c:v>-319.32600005500001</c:v>
                </c:pt>
                <c:pt idx="6801">
                  <c:v>-319.35700000000003</c:v>
                </c:pt>
                <c:pt idx="6802">
                  <c:v>-319.32999979499999</c:v>
                </c:pt>
                <c:pt idx="6803">
                  <c:v>-319.28999988599998</c:v>
                </c:pt>
                <c:pt idx="6804">
                  <c:v>-319.19900007799998</c:v>
                </c:pt>
                <c:pt idx="6805">
                  <c:v>-319.16300022299998</c:v>
                </c:pt>
                <c:pt idx="6806">
                  <c:v>-319.13100010699998</c:v>
                </c:pt>
                <c:pt idx="6807">
                  <c:v>-319.15699982799998</c:v>
                </c:pt>
                <c:pt idx="6808">
                  <c:v>-319.23300022000001</c:v>
                </c:pt>
                <c:pt idx="6809">
                  <c:v>-319.38000015199998</c:v>
                </c:pt>
                <c:pt idx="6810">
                  <c:v>-319.56200008299999</c:v>
                </c:pt>
                <c:pt idx="6811">
                  <c:v>-319.59399988400003</c:v>
                </c:pt>
                <c:pt idx="6812">
                  <c:v>-319.56399979499997</c:v>
                </c:pt>
                <c:pt idx="6813">
                  <c:v>-319.559999742</c:v>
                </c:pt>
                <c:pt idx="6814">
                  <c:v>-319.56300025299998</c:v>
                </c:pt>
                <c:pt idx="6815">
                  <c:v>-319.669000106</c:v>
                </c:pt>
                <c:pt idx="6816">
                  <c:v>-319.70400010499998</c:v>
                </c:pt>
                <c:pt idx="6817">
                  <c:v>-319.72100017600002</c:v>
                </c:pt>
                <c:pt idx="6818">
                  <c:v>-319.726000086</c:v>
                </c:pt>
                <c:pt idx="6819">
                  <c:v>-319.71100004200002</c:v>
                </c:pt>
                <c:pt idx="6820">
                  <c:v>-319.738000247</c:v>
                </c:pt>
                <c:pt idx="6821">
                  <c:v>-319.76399996800001</c:v>
                </c:pt>
                <c:pt idx="6822">
                  <c:v>-319.79299988600002</c:v>
                </c:pt>
                <c:pt idx="6823">
                  <c:v>-319.88199998200002</c:v>
                </c:pt>
                <c:pt idx="6824">
                  <c:v>-320.04800001199999</c:v>
                </c:pt>
                <c:pt idx="6825">
                  <c:v>-320.17900004299997</c:v>
                </c:pt>
                <c:pt idx="6826">
                  <c:v>-320.17000007899998</c:v>
                </c:pt>
                <c:pt idx="6827">
                  <c:v>-320.15999994499998</c:v>
                </c:pt>
                <c:pt idx="6828">
                  <c:v>-320.14899995399998</c:v>
                </c:pt>
                <c:pt idx="6829">
                  <c:v>-320.18000021300003</c:v>
                </c:pt>
                <c:pt idx="6830">
                  <c:v>-320.27999998500002</c:v>
                </c:pt>
                <c:pt idx="6831">
                  <c:v>-320.31200010100002</c:v>
                </c:pt>
                <c:pt idx="6832">
                  <c:v>-320.327000145</c:v>
                </c:pt>
                <c:pt idx="6833">
                  <c:v>-320.293999859</c:v>
                </c:pt>
                <c:pt idx="6834">
                  <c:v>-320.30699987700001</c:v>
                </c:pt>
                <c:pt idx="6835">
                  <c:v>-320.33400008199999</c:v>
                </c:pt>
                <c:pt idx="6836">
                  <c:v>-320.36700005400002</c:v>
                </c:pt>
                <c:pt idx="6837">
                  <c:v>-320.43499971</c:v>
                </c:pt>
                <c:pt idx="6838">
                  <c:v>-320.569999795</c:v>
                </c:pt>
                <c:pt idx="6839">
                  <c:v>-320.75699995000002</c:v>
                </c:pt>
                <c:pt idx="6840">
                  <c:v>-320.80800016400002</c:v>
                </c:pt>
                <c:pt idx="6841">
                  <c:v>-320.77900024600001</c:v>
                </c:pt>
                <c:pt idx="6842">
                  <c:v>-320.78000010199997</c:v>
                </c:pt>
                <c:pt idx="6843">
                  <c:v>-320.78400015599999</c:v>
                </c:pt>
                <c:pt idx="6844">
                  <c:v>-320.88300007200002</c:v>
                </c:pt>
                <c:pt idx="6845">
                  <c:v>-320.92999991699998</c:v>
                </c:pt>
                <c:pt idx="6846">
                  <c:v>-320.95100004199998</c:v>
                </c:pt>
                <c:pt idx="6847">
                  <c:v>-320.96899997000003</c:v>
                </c:pt>
                <c:pt idx="6848">
                  <c:v>-320.94999987199998</c:v>
                </c:pt>
                <c:pt idx="6849">
                  <c:v>-320.97900010400002</c:v>
                </c:pt>
                <c:pt idx="6850">
                  <c:v>-321.00599999500002</c:v>
                </c:pt>
                <c:pt idx="6851">
                  <c:v>-321.03000000399999</c:v>
                </c:pt>
                <c:pt idx="6852">
                  <c:v>-321.11699975800002</c:v>
                </c:pt>
                <c:pt idx="6853">
                  <c:v>-321.27700002199998</c:v>
                </c:pt>
                <c:pt idx="6854">
                  <c:v>-321.42599997999997</c:v>
                </c:pt>
                <c:pt idx="6855">
                  <c:v>-321.42599997999997</c:v>
                </c:pt>
                <c:pt idx="6856">
                  <c:v>-321.40699988199998</c:v>
                </c:pt>
                <c:pt idx="6857">
                  <c:v>-321.39300000899999</c:v>
                </c:pt>
                <c:pt idx="6858">
                  <c:v>-321.40799973899999</c:v>
                </c:pt>
                <c:pt idx="6859">
                  <c:v>-321.51799995900001</c:v>
                </c:pt>
                <c:pt idx="6860">
                  <c:v>-321.55000007500001</c:v>
                </c:pt>
                <c:pt idx="6861">
                  <c:v>-321.56300009199998</c:v>
                </c:pt>
                <c:pt idx="6862">
                  <c:v>-321.535999887</c:v>
                </c:pt>
                <c:pt idx="6863">
                  <c:v>-321.53800022799999</c:v>
                </c:pt>
                <c:pt idx="6864">
                  <c:v>-321.56500011899999</c:v>
                </c:pt>
                <c:pt idx="6865">
                  <c:v>-321.59600006400001</c:v>
                </c:pt>
                <c:pt idx="6866">
                  <c:v>-321.65199987400001</c:v>
                </c:pt>
                <c:pt idx="6867">
                  <c:v>-321.77300008499998</c:v>
                </c:pt>
                <c:pt idx="6868">
                  <c:v>-321.95900006900001</c:v>
                </c:pt>
                <c:pt idx="6869">
                  <c:v>-322.03600000400002</c:v>
                </c:pt>
                <c:pt idx="6870">
                  <c:v>-322.01100013899998</c:v>
                </c:pt>
                <c:pt idx="6871">
                  <c:v>-322.014000022</c:v>
                </c:pt>
                <c:pt idx="6872">
                  <c:v>-322.01799976199999</c:v>
                </c:pt>
                <c:pt idx="6873">
                  <c:v>-322.10300011800001</c:v>
                </c:pt>
                <c:pt idx="6874">
                  <c:v>-322.16500000799999</c:v>
                </c:pt>
                <c:pt idx="6875">
                  <c:v>-322.19000018700001</c:v>
                </c:pt>
                <c:pt idx="6876">
                  <c:v>-322.21400019499998</c:v>
                </c:pt>
                <c:pt idx="6877">
                  <c:v>-322.19500009699999</c:v>
                </c:pt>
                <c:pt idx="6878">
                  <c:v>-322.23000009499998</c:v>
                </c:pt>
                <c:pt idx="6879">
                  <c:v>-322.25800015700003</c:v>
                </c:pt>
                <c:pt idx="6880">
                  <c:v>-322.28700007499998</c:v>
                </c:pt>
                <c:pt idx="6881">
                  <c:v>-322.36899992000002</c:v>
                </c:pt>
                <c:pt idx="6882">
                  <c:v>-322.52599998599999</c:v>
                </c:pt>
                <c:pt idx="6883">
                  <c:v>-322.688999819</c:v>
                </c:pt>
                <c:pt idx="6884">
                  <c:v>-322.69600007000003</c:v>
                </c:pt>
                <c:pt idx="6885">
                  <c:v>-322.67299991800002</c:v>
                </c:pt>
                <c:pt idx="6886">
                  <c:v>-322.66700015200001</c:v>
                </c:pt>
                <c:pt idx="6887">
                  <c:v>-322.67599980099999</c:v>
                </c:pt>
                <c:pt idx="6888">
                  <c:v>-322.78899990500003</c:v>
                </c:pt>
                <c:pt idx="6889">
                  <c:v>-322.825000074</c:v>
                </c:pt>
                <c:pt idx="6890">
                  <c:v>-322.83899994799998</c:v>
                </c:pt>
                <c:pt idx="6891">
                  <c:v>-322.82499976000003</c:v>
                </c:pt>
                <c:pt idx="6892">
                  <c:v>-322.81499994000001</c:v>
                </c:pt>
                <c:pt idx="6893">
                  <c:v>-322.83899994799998</c:v>
                </c:pt>
                <c:pt idx="6894">
                  <c:v>-322.87100006399999</c:v>
                </c:pt>
                <c:pt idx="6895">
                  <c:v>-322.91999993600001</c:v>
                </c:pt>
                <c:pt idx="6896">
                  <c:v>-323.02700027399999</c:v>
                </c:pt>
                <c:pt idx="6897">
                  <c:v>-323.21000006000003</c:v>
                </c:pt>
                <c:pt idx="6898">
                  <c:v>-323.31599991299998</c:v>
                </c:pt>
                <c:pt idx="6899">
                  <c:v>-323.29799998599998</c:v>
                </c:pt>
                <c:pt idx="6900">
                  <c:v>-323.300000012</c:v>
                </c:pt>
                <c:pt idx="6901">
                  <c:v>-323.29500010200002</c:v>
                </c:pt>
                <c:pt idx="6902">
                  <c:v>-323.35999987600002</c:v>
                </c:pt>
                <c:pt idx="6903">
                  <c:v>-323.44200003399999</c:v>
                </c:pt>
                <c:pt idx="6904">
                  <c:v>-323.47599986199998</c:v>
                </c:pt>
                <c:pt idx="6905">
                  <c:v>-323.50199989700002</c:v>
                </c:pt>
                <c:pt idx="6906">
                  <c:v>-323.479999916</c:v>
                </c:pt>
                <c:pt idx="6907">
                  <c:v>-323.51400005900001</c:v>
                </c:pt>
                <c:pt idx="6908">
                  <c:v>-323.54600017400003</c:v>
                </c:pt>
                <c:pt idx="6909">
                  <c:v>-323.577999976</c:v>
                </c:pt>
                <c:pt idx="6910">
                  <c:v>-323.65699993700002</c:v>
                </c:pt>
                <c:pt idx="6911">
                  <c:v>-323.80799992200002</c:v>
                </c:pt>
                <c:pt idx="6912">
                  <c:v>-323.98599979900001</c:v>
                </c:pt>
                <c:pt idx="6913">
                  <c:v>-324.06799995799997</c:v>
                </c:pt>
                <c:pt idx="6914">
                  <c:v>-324.10200010099999</c:v>
                </c:pt>
                <c:pt idx="6915">
                  <c:v>-324.15999993700001</c:v>
                </c:pt>
                <c:pt idx="6916">
                  <c:v>-324.22599988100001</c:v>
                </c:pt>
                <c:pt idx="6917">
                  <c:v>-324.395999964</c:v>
                </c:pt>
                <c:pt idx="6918">
                  <c:v>-324.48999996999999</c:v>
                </c:pt>
                <c:pt idx="6919">
                  <c:v>-324.56199999400002</c:v>
                </c:pt>
                <c:pt idx="6920">
                  <c:v>-324.61899997400002</c:v>
                </c:pt>
                <c:pt idx="6921">
                  <c:v>-324.66099990999999</c:v>
                </c:pt>
                <c:pt idx="6922">
                  <c:v>-324.74799997899999</c:v>
                </c:pt>
                <c:pt idx="6923">
                  <c:v>-324.837000074</c:v>
                </c:pt>
                <c:pt idx="6924">
                  <c:v>-324.93599999000003</c:v>
                </c:pt>
                <c:pt idx="6925">
                  <c:v>-325.09100002899999</c:v>
                </c:pt>
                <c:pt idx="6926">
                  <c:v>-325.323000003</c:v>
                </c:pt>
                <c:pt idx="6927">
                  <c:v>-325.50899998800003</c:v>
                </c:pt>
                <c:pt idx="6928">
                  <c:v>-325.55399980599998</c:v>
                </c:pt>
                <c:pt idx="6929">
                  <c:v>-325.60400016400001</c:v>
                </c:pt>
                <c:pt idx="6930">
                  <c:v>-325.65399989299999</c:v>
                </c:pt>
                <c:pt idx="6931">
                  <c:v>-325.75700017600002</c:v>
                </c:pt>
                <c:pt idx="6932">
                  <c:v>-325.91499978399997</c:v>
                </c:pt>
                <c:pt idx="6933">
                  <c:v>-326.011000131</c:v>
                </c:pt>
                <c:pt idx="6934">
                  <c:v>-326.09200011899998</c:v>
                </c:pt>
                <c:pt idx="6935">
                  <c:v>-326.12399992100001</c:v>
                </c:pt>
                <c:pt idx="6936">
                  <c:v>-326.20600007899998</c:v>
                </c:pt>
                <c:pt idx="6937">
                  <c:v>-326.29199997799998</c:v>
                </c:pt>
                <c:pt idx="6938">
                  <c:v>-326.38199992900002</c:v>
                </c:pt>
                <c:pt idx="6939">
                  <c:v>-326.51399981700001</c:v>
                </c:pt>
                <c:pt idx="6940">
                  <c:v>-326.719000214</c:v>
                </c:pt>
                <c:pt idx="6941">
                  <c:v>-326.96499974699998</c:v>
                </c:pt>
                <c:pt idx="6942">
                  <c:v>-327.07000005800001</c:v>
                </c:pt>
                <c:pt idx="6943">
                  <c:v>-327.107000083</c:v>
                </c:pt>
                <c:pt idx="6944">
                  <c:v>-327.17099999999999</c:v>
                </c:pt>
                <c:pt idx="6945">
                  <c:v>-327.238999971</c:v>
                </c:pt>
                <c:pt idx="6946">
                  <c:v>-327.40200011799999</c:v>
                </c:pt>
                <c:pt idx="6947">
                  <c:v>-327.50200020400001</c:v>
                </c:pt>
                <c:pt idx="6948">
                  <c:v>-327.580999851</c:v>
                </c:pt>
                <c:pt idx="6949">
                  <c:v>-327.65600007299997</c:v>
                </c:pt>
                <c:pt idx="6950">
                  <c:v>-327.70300023300001</c:v>
                </c:pt>
                <c:pt idx="6951">
                  <c:v>-327.79499989700003</c:v>
                </c:pt>
                <c:pt idx="6952">
                  <c:v>-327.886999876</c:v>
                </c:pt>
                <c:pt idx="6953">
                  <c:v>-327.98000002499998</c:v>
                </c:pt>
                <c:pt idx="6954">
                  <c:v>-328.13000015400002</c:v>
                </c:pt>
                <c:pt idx="6955">
                  <c:v>-328.35400002099999</c:v>
                </c:pt>
                <c:pt idx="6956">
                  <c:v>-328.55599990600001</c:v>
                </c:pt>
                <c:pt idx="6957">
                  <c:v>-328.610999859</c:v>
                </c:pt>
                <c:pt idx="6958">
                  <c:v>-328.66000004599999</c:v>
                </c:pt>
                <c:pt idx="6959">
                  <c:v>-328.71200011600001</c:v>
                </c:pt>
                <c:pt idx="6960">
                  <c:v>-328.79899986999999</c:v>
                </c:pt>
                <c:pt idx="6961">
                  <c:v>-328.97300000799999</c:v>
                </c:pt>
                <c:pt idx="6962">
                  <c:v>-329.071000067</c:v>
                </c:pt>
                <c:pt idx="6963">
                  <c:v>-329.15000002800002</c:v>
                </c:pt>
                <c:pt idx="6964">
                  <c:v>-329.18000011700002</c:v>
                </c:pt>
                <c:pt idx="6965">
                  <c:v>-329.24899994399999</c:v>
                </c:pt>
                <c:pt idx="6966">
                  <c:v>-329.33800004</c:v>
                </c:pt>
                <c:pt idx="6967">
                  <c:v>-329.43399975800003</c:v>
                </c:pt>
                <c:pt idx="6968">
                  <c:v>-329.56200022000002</c:v>
                </c:pt>
                <c:pt idx="6969">
                  <c:v>-329.75599999799999</c:v>
                </c:pt>
                <c:pt idx="6970">
                  <c:v>-330.01100012299997</c:v>
                </c:pt>
                <c:pt idx="6971">
                  <c:v>-330.14200015500001</c:v>
                </c:pt>
                <c:pt idx="6972">
                  <c:v>-330.18099989299998</c:v>
                </c:pt>
                <c:pt idx="6973">
                  <c:v>-330.24399995300001</c:v>
                </c:pt>
                <c:pt idx="6974">
                  <c:v>-330.31099975299998</c:v>
                </c:pt>
                <c:pt idx="6975">
                  <c:v>-330.46600010700001</c:v>
                </c:pt>
                <c:pt idx="6976">
                  <c:v>-330.584999977</c:v>
                </c:pt>
                <c:pt idx="6977">
                  <c:v>-330.674000073</c:v>
                </c:pt>
                <c:pt idx="6978">
                  <c:v>-330.76300016800002</c:v>
                </c:pt>
                <c:pt idx="6979">
                  <c:v>-330.81300021099997</c:v>
                </c:pt>
                <c:pt idx="6980">
                  <c:v>-330.912000127</c:v>
                </c:pt>
                <c:pt idx="6981">
                  <c:v>-331.00599981800002</c:v>
                </c:pt>
                <c:pt idx="6982">
                  <c:v>-331.09499991400003</c:v>
                </c:pt>
                <c:pt idx="6983">
                  <c:v>-331.24099998999998</c:v>
                </c:pt>
                <c:pt idx="6984">
                  <c:v>-331.464</c:v>
                </c:pt>
                <c:pt idx="6985">
                  <c:v>-331.68400012699999</c:v>
                </c:pt>
                <c:pt idx="6986">
                  <c:v>-331.75299995300003</c:v>
                </c:pt>
                <c:pt idx="6987">
                  <c:v>-331.79899994300001</c:v>
                </c:pt>
                <c:pt idx="6988">
                  <c:v>-331.85799995000002</c:v>
                </c:pt>
                <c:pt idx="6989">
                  <c:v>-331.93600005500002</c:v>
                </c:pt>
                <c:pt idx="6990">
                  <c:v>-332.11500010200001</c:v>
                </c:pt>
                <c:pt idx="6991">
                  <c:v>-332.21199999100003</c:v>
                </c:pt>
                <c:pt idx="6992">
                  <c:v>-332.28900024000001</c:v>
                </c:pt>
                <c:pt idx="6993">
                  <c:v>-332.332000032</c:v>
                </c:pt>
                <c:pt idx="6994">
                  <c:v>-332.39100003800002</c:v>
                </c:pt>
                <c:pt idx="6995">
                  <c:v>-332.485000044</c:v>
                </c:pt>
                <c:pt idx="6996">
                  <c:v>-332.58399996000003</c:v>
                </c:pt>
                <c:pt idx="6997">
                  <c:v>-332.70499985700002</c:v>
                </c:pt>
                <c:pt idx="6998">
                  <c:v>-332.887000102</c:v>
                </c:pt>
                <c:pt idx="6999">
                  <c:v>-333.13900002999998</c:v>
                </c:pt>
                <c:pt idx="7000">
                  <c:v>-333.29500023999998</c:v>
                </c:pt>
                <c:pt idx="7001">
                  <c:v>-333.335000149</c:v>
                </c:pt>
                <c:pt idx="7002">
                  <c:v>-333.401000092</c:v>
                </c:pt>
                <c:pt idx="7003">
                  <c:v>-333.46600017999998</c:v>
                </c:pt>
                <c:pt idx="7004">
                  <c:v>-333.60999991400001</c:v>
                </c:pt>
                <c:pt idx="7005">
                  <c:v>-333.749999909</c:v>
                </c:pt>
                <c:pt idx="7006">
                  <c:v>-333.847999969</c:v>
                </c:pt>
                <c:pt idx="7007">
                  <c:v>-333.94300014499998</c:v>
                </c:pt>
                <c:pt idx="7008">
                  <c:v>-333.98999999</c:v>
                </c:pt>
                <c:pt idx="7009">
                  <c:v>-334.08699987900002</c:v>
                </c:pt>
                <c:pt idx="7010">
                  <c:v>-334.18000002899998</c:v>
                </c:pt>
                <c:pt idx="7011">
                  <c:v>-334.27400003399998</c:v>
                </c:pt>
                <c:pt idx="7012">
                  <c:v>-334.42199982199998</c:v>
                </c:pt>
                <c:pt idx="7013">
                  <c:v>-334.64399997599998</c:v>
                </c:pt>
                <c:pt idx="7014">
                  <c:v>-334.88099985999997</c:v>
                </c:pt>
                <c:pt idx="7015">
                  <c:v>-334.96500004500001</c:v>
                </c:pt>
                <c:pt idx="7016">
                  <c:v>-335.00999986400001</c:v>
                </c:pt>
                <c:pt idx="7017">
                  <c:v>-335.07400009499997</c:v>
                </c:pt>
                <c:pt idx="7018">
                  <c:v>-335.14599980600002</c:v>
                </c:pt>
                <c:pt idx="7019">
                  <c:v>-335.32399999699999</c:v>
                </c:pt>
                <c:pt idx="7020">
                  <c:v>-335.422000056</c:v>
                </c:pt>
                <c:pt idx="7021">
                  <c:v>-335.50399990099999</c:v>
                </c:pt>
                <c:pt idx="7022">
                  <c:v>-335.56100019500002</c:v>
                </c:pt>
                <c:pt idx="7023">
                  <c:v>-335.61700000399998</c:v>
                </c:pt>
                <c:pt idx="7024">
                  <c:v>-335.71399989299999</c:v>
                </c:pt>
                <c:pt idx="7025">
                  <c:v>-335.81399997900002</c:v>
                </c:pt>
                <c:pt idx="7026">
                  <c:v>-335.92400020000002</c:v>
                </c:pt>
                <c:pt idx="7027">
                  <c:v>-336.089000059</c:v>
                </c:pt>
                <c:pt idx="7028">
                  <c:v>-336.33200002400002</c:v>
                </c:pt>
                <c:pt idx="7029">
                  <c:v>-336.51199992699998</c:v>
                </c:pt>
                <c:pt idx="7030">
                  <c:v>-336.56300014099997</c:v>
                </c:pt>
                <c:pt idx="7031">
                  <c:v>-336.62599988699998</c:v>
                </c:pt>
                <c:pt idx="7032">
                  <c:v>-336.688999948</c:v>
                </c:pt>
                <c:pt idx="7033">
                  <c:v>-336.811999872</c:v>
                </c:pt>
                <c:pt idx="7034">
                  <c:v>-336.91700018199998</c:v>
                </c:pt>
                <c:pt idx="7035">
                  <c:v>-336.92999988600002</c:v>
                </c:pt>
                <c:pt idx="7036">
                  <c:v>-336.92999988600002</c:v>
                </c:pt>
                <c:pt idx="7037">
                  <c:v>-336.878999986</c:v>
                </c:pt>
                <c:pt idx="7038">
                  <c:v>-336.88300004000001</c:v>
                </c:pt>
                <c:pt idx="7039">
                  <c:v>-336.89200000400001</c:v>
                </c:pt>
                <c:pt idx="7040">
                  <c:v>-336.90099996700002</c:v>
                </c:pt>
                <c:pt idx="7041">
                  <c:v>-336.95800026199998</c:v>
                </c:pt>
                <c:pt idx="7042">
                  <c:v>-337.085999781</c:v>
                </c:pt>
                <c:pt idx="7043">
                  <c:v>-337.24899992799999</c:v>
                </c:pt>
                <c:pt idx="7044">
                  <c:v>-337.263000116</c:v>
                </c:pt>
                <c:pt idx="7045">
                  <c:v>-337.21299975900001</c:v>
                </c:pt>
                <c:pt idx="7046">
                  <c:v>-337.18999992099998</c:v>
                </c:pt>
                <c:pt idx="7047">
                  <c:v>-337.174999877</c:v>
                </c:pt>
                <c:pt idx="7048">
                  <c:v>-337.261999946</c:v>
                </c:pt>
                <c:pt idx="7049">
                  <c:v>-337.27699998999998</c:v>
                </c:pt>
                <c:pt idx="7050">
                  <c:v>-337.27400010700001</c:v>
                </c:pt>
                <c:pt idx="7051">
                  <c:v>-337.261999946</c:v>
                </c:pt>
                <c:pt idx="7052">
                  <c:v>-337.227000261</c:v>
                </c:pt>
                <c:pt idx="7053">
                  <c:v>-337.23599991100002</c:v>
                </c:pt>
                <c:pt idx="7054">
                  <c:v>-337.241999991</c:v>
                </c:pt>
                <c:pt idx="7055">
                  <c:v>-337.250999955</c:v>
                </c:pt>
                <c:pt idx="7056">
                  <c:v>-337.32099995200002</c:v>
                </c:pt>
                <c:pt idx="7057">
                  <c:v>-337.46799988399999</c:v>
                </c:pt>
                <c:pt idx="7058">
                  <c:v>-337.58099998799997</c:v>
                </c:pt>
                <c:pt idx="7059">
                  <c:v>-337.55099989899998</c:v>
                </c:pt>
                <c:pt idx="7060">
                  <c:v>-337.52199998100002</c:v>
                </c:pt>
                <c:pt idx="7061">
                  <c:v>-337.49199989300001</c:v>
                </c:pt>
                <c:pt idx="7062">
                  <c:v>-337.50500022400001</c:v>
                </c:pt>
                <c:pt idx="7063">
                  <c:v>-337.58599989800001</c:v>
                </c:pt>
                <c:pt idx="7064">
                  <c:v>-337.59899991600003</c:v>
                </c:pt>
                <c:pt idx="7065">
                  <c:v>-337.59400000599999</c:v>
                </c:pt>
                <c:pt idx="7066">
                  <c:v>-337.54100007900001</c:v>
                </c:pt>
                <c:pt idx="7067">
                  <c:v>-337.53499999899998</c:v>
                </c:pt>
                <c:pt idx="7068">
                  <c:v>-337.54399996299998</c:v>
                </c:pt>
                <c:pt idx="7069">
                  <c:v>-337.55699998</c:v>
                </c:pt>
                <c:pt idx="7070">
                  <c:v>-337.60700002300001</c:v>
                </c:pt>
                <c:pt idx="7071">
                  <c:v>-337.72300001000002</c:v>
                </c:pt>
                <c:pt idx="7072">
                  <c:v>-337.88999989600001</c:v>
                </c:pt>
                <c:pt idx="7073">
                  <c:v>-337.92300018200001</c:v>
                </c:pt>
                <c:pt idx="7074">
                  <c:v>-337.87399999600001</c:v>
                </c:pt>
                <c:pt idx="7075">
                  <c:v>-337.85499989800002</c:v>
                </c:pt>
                <c:pt idx="7076">
                  <c:v>-337.84100002399998</c:v>
                </c:pt>
                <c:pt idx="7077">
                  <c:v>-337.92100015599999</c:v>
                </c:pt>
                <c:pt idx="7078">
                  <c:v>-337.94899990300001</c:v>
                </c:pt>
                <c:pt idx="7079">
                  <c:v>-337.95200010100001</c:v>
                </c:pt>
                <c:pt idx="7080">
                  <c:v>-337.95200010100001</c:v>
                </c:pt>
                <c:pt idx="7081">
                  <c:v>-337.91199987800002</c:v>
                </c:pt>
                <c:pt idx="7082">
                  <c:v>-337.92200001200001</c:v>
                </c:pt>
                <c:pt idx="7083">
                  <c:v>-337.930000119</c:v>
                </c:pt>
                <c:pt idx="7084">
                  <c:v>-337.93800022699997</c:v>
                </c:pt>
                <c:pt idx="7085">
                  <c:v>-338.00299999999999</c:v>
                </c:pt>
                <c:pt idx="7086">
                  <c:v>-338.14500002199998</c:v>
                </c:pt>
                <c:pt idx="7087">
                  <c:v>-338.27499988300002</c:v>
                </c:pt>
                <c:pt idx="7088">
                  <c:v>-338.25699995500003</c:v>
                </c:pt>
                <c:pt idx="7089">
                  <c:v>-338.21999992899998</c:v>
                </c:pt>
                <c:pt idx="7090">
                  <c:v>-338.188000128</c:v>
                </c:pt>
                <c:pt idx="7091">
                  <c:v>-338.18299990399998</c:v>
                </c:pt>
                <c:pt idx="7092">
                  <c:v>-338.27400002600001</c:v>
                </c:pt>
                <c:pt idx="7093">
                  <c:v>-338.28899975600001</c:v>
                </c:pt>
                <c:pt idx="7094">
                  <c:v>-338.28200013399999</c:v>
                </c:pt>
                <c:pt idx="7095">
                  <c:v>-338.23700000100001</c:v>
                </c:pt>
                <c:pt idx="7096">
                  <c:v>-338.21999992899998</c:v>
                </c:pt>
                <c:pt idx="7097">
                  <c:v>-338.229000208</c:v>
                </c:pt>
                <c:pt idx="7098">
                  <c:v>-338.24300008099999</c:v>
                </c:pt>
                <c:pt idx="7099">
                  <c:v>-338.28000010699998</c:v>
                </c:pt>
                <c:pt idx="7100">
                  <c:v>-338.38199990599998</c:v>
                </c:pt>
                <c:pt idx="7101">
                  <c:v>-338.551000133</c:v>
                </c:pt>
                <c:pt idx="7102">
                  <c:v>-338.60899996900002</c:v>
                </c:pt>
                <c:pt idx="7103">
                  <c:v>-338.56600017800002</c:v>
                </c:pt>
                <c:pt idx="7104">
                  <c:v>-338.55099981900003</c:v>
                </c:pt>
                <c:pt idx="7105">
                  <c:v>-338.535999774</c:v>
                </c:pt>
                <c:pt idx="7106">
                  <c:v>-338.60299988899999</c:v>
                </c:pt>
                <c:pt idx="7107">
                  <c:v>-338.64699985099998</c:v>
                </c:pt>
                <c:pt idx="7108">
                  <c:v>-338.65399978800002</c:v>
                </c:pt>
                <c:pt idx="7109">
                  <c:v>-338.66100003899999</c:v>
                </c:pt>
                <c:pt idx="7110">
                  <c:v>-338.62300015800002</c:v>
                </c:pt>
                <c:pt idx="7111">
                  <c:v>-338.63999991399999</c:v>
                </c:pt>
                <c:pt idx="7112">
                  <c:v>-338.65000004900003</c:v>
                </c:pt>
                <c:pt idx="7113">
                  <c:v>-338.66000018300002</c:v>
                </c:pt>
                <c:pt idx="7114">
                  <c:v>-338.72600012700002</c:v>
                </c:pt>
                <c:pt idx="7115">
                  <c:v>-338.86399978100002</c:v>
                </c:pt>
                <c:pt idx="7116">
                  <c:v>-339.00999985599998</c:v>
                </c:pt>
                <c:pt idx="7117">
                  <c:v>-338.99899986600002</c:v>
                </c:pt>
                <c:pt idx="7118">
                  <c:v>-338.95800010099998</c:v>
                </c:pt>
                <c:pt idx="7119">
                  <c:v>-338.93400009300001</c:v>
                </c:pt>
                <c:pt idx="7120">
                  <c:v>-338.92399995800002</c:v>
                </c:pt>
                <c:pt idx="7121">
                  <c:v>-339.02100016100002</c:v>
                </c:pt>
                <c:pt idx="7122">
                  <c:v>-339.03799991800003</c:v>
                </c:pt>
                <c:pt idx="7123">
                  <c:v>-339.03599989100002</c:v>
                </c:pt>
                <c:pt idx="7124">
                  <c:v>-339.00299991899999</c:v>
                </c:pt>
                <c:pt idx="7125">
                  <c:v>-338.97600002799999</c:v>
                </c:pt>
                <c:pt idx="7126">
                  <c:v>-338.98299996499998</c:v>
                </c:pt>
                <c:pt idx="7127">
                  <c:v>-338.99700015299999</c:v>
                </c:pt>
                <c:pt idx="7128">
                  <c:v>-339.02699992800001</c:v>
                </c:pt>
                <c:pt idx="7129">
                  <c:v>-339.118999906</c:v>
                </c:pt>
                <c:pt idx="7130">
                  <c:v>-339.28200005299999</c:v>
                </c:pt>
                <c:pt idx="7131">
                  <c:v>-339.36999997800001</c:v>
                </c:pt>
                <c:pt idx="7132">
                  <c:v>-339.33400012300001</c:v>
                </c:pt>
                <c:pt idx="7133">
                  <c:v>-339.31800022300001</c:v>
                </c:pt>
                <c:pt idx="7134">
                  <c:v>-339.29799995399998</c:v>
                </c:pt>
                <c:pt idx="7135">
                  <c:v>-339.34500011400002</c:v>
                </c:pt>
                <c:pt idx="7136">
                  <c:v>-339.40900003100001</c:v>
                </c:pt>
                <c:pt idx="7137">
                  <c:v>-339.424999931</c:v>
                </c:pt>
                <c:pt idx="7138">
                  <c:v>-339.43300003899998</c:v>
                </c:pt>
                <c:pt idx="7139">
                  <c:v>-339.39399998599998</c:v>
                </c:pt>
                <c:pt idx="7140">
                  <c:v>-339.40999988700003</c:v>
                </c:pt>
                <c:pt idx="7141">
                  <c:v>-339.42400007499998</c:v>
                </c:pt>
                <c:pt idx="7142">
                  <c:v>-339.43900011900001</c:v>
                </c:pt>
                <c:pt idx="7143">
                  <c:v>-339.50100000899999</c:v>
                </c:pt>
                <c:pt idx="7144">
                  <c:v>-339.63399975300001</c:v>
                </c:pt>
                <c:pt idx="7145">
                  <c:v>-339.79499987299999</c:v>
                </c:pt>
                <c:pt idx="7146">
                  <c:v>-339.80200012400002</c:v>
                </c:pt>
                <c:pt idx="7147">
                  <c:v>-339.761000045</c:v>
                </c:pt>
                <c:pt idx="7148">
                  <c:v>-339.74499982999998</c:v>
                </c:pt>
                <c:pt idx="7149">
                  <c:v>-339.73700003699997</c:v>
                </c:pt>
                <c:pt idx="7150">
                  <c:v>-339.83300006899998</c:v>
                </c:pt>
                <c:pt idx="7151">
                  <c:v>-339.85399988</c:v>
                </c:pt>
                <c:pt idx="7152">
                  <c:v>-339.85300002399998</c:v>
                </c:pt>
                <c:pt idx="7153">
                  <c:v>-339.83400024000002</c:v>
                </c:pt>
                <c:pt idx="7154">
                  <c:v>-339.80299998100003</c:v>
                </c:pt>
                <c:pt idx="7155">
                  <c:v>-339.814999828</c:v>
                </c:pt>
                <c:pt idx="7156">
                  <c:v>-339.83100004300002</c:v>
                </c:pt>
                <c:pt idx="7157">
                  <c:v>-339.85399988</c:v>
                </c:pt>
                <c:pt idx="7158">
                  <c:v>-339.93600003900002</c:v>
                </c:pt>
                <c:pt idx="7159">
                  <c:v>-340.09299979100001</c:v>
                </c:pt>
                <c:pt idx="7160">
                  <c:v>-340.20500003799998</c:v>
                </c:pt>
                <c:pt idx="7161">
                  <c:v>-340.17599980599999</c:v>
                </c:pt>
                <c:pt idx="7162">
                  <c:v>-340.15299996800002</c:v>
                </c:pt>
                <c:pt idx="7163">
                  <c:v>-340.12800010400002</c:v>
                </c:pt>
                <c:pt idx="7164">
                  <c:v>-340.15700002199998</c:v>
                </c:pt>
                <c:pt idx="7165">
                  <c:v>-340.24000003700002</c:v>
                </c:pt>
                <c:pt idx="7166">
                  <c:v>-340.26200001799998</c:v>
                </c:pt>
                <c:pt idx="7167">
                  <c:v>-340.26800009900001</c:v>
                </c:pt>
                <c:pt idx="7168">
                  <c:v>-340.225999849</c:v>
                </c:pt>
                <c:pt idx="7169">
                  <c:v>-340.23399995599999</c:v>
                </c:pt>
                <c:pt idx="7170">
                  <c:v>-340.246999974</c:v>
                </c:pt>
                <c:pt idx="7171">
                  <c:v>-340.26200001799998</c:v>
                </c:pt>
                <c:pt idx="7172">
                  <c:v>-340.31899999799998</c:v>
                </c:pt>
                <c:pt idx="7173">
                  <c:v>-340.449000173</c:v>
                </c:pt>
                <c:pt idx="7174">
                  <c:v>-340.62200014000001</c:v>
                </c:pt>
                <c:pt idx="7175">
                  <c:v>-340.65199991499998</c:v>
                </c:pt>
                <c:pt idx="7176">
                  <c:v>-340.61200000600002</c:v>
                </c:pt>
                <c:pt idx="7177">
                  <c:v>-340.60199987099998</c:v>
                </c:pt>
                <c:pt idx="7178">
                  <c:v>-340.59499993499998</c:v>
                </c:pt>
                <c:pt idx="7179">
                  <c:v>-340.68499988600001</c:v>
                </c:pt>
                <c:pt idx="7180">
                  <c:v>-340.709999751</c:v>
                </c:pt>
                <c:pt idx="7181">
                  <c:v>-340.71400011899999</c:v>
                </c:pt>
                <c:pt idx="7182">
                  <c:v>-340.71399980500001</c:v>
                </c:pt>
                <c:pt idx="7183">
                  <c:v>-340.68400002999999</c:v>
                </c:pt>
                <c:pt idx="7184">
                  <c:v>-340.703999985</c:v>
                </c:pt>
                <c:pt idx="7185">
                  <c:v>-340.721999912</c:v>
                </c:pt>
                <c:pt idx="7186">
                  <c:v>-340.73899998299999</c:v>
                </c:pt>
                <c:pt idx="7187">
                  <c:v>-340.81500006099998</c:v>
                </c:pt>
                <c:pt idx="7188">
                  <c:v>-340.96499987599998</c:v>
                </c:pt>
                <c:pt idx="7189">
                  <c:v>-341.09099999799997</c:v>
                </c:pt>
                <c:pt idx="7190">
                  <c:v>-341.07300006999998</c:v>
                </c:pt>
                <c:pt idx="7191">
                  <c:v>-341.045999865</c:v>
                </c:pt>
                <c:pt idx="7192">
                  <c:v>-341.02299971299999</c:v>
                </c:pt>
                <c:pt idx="7193">
                  <c:v>-341.03500018800003</c:v>
                </c:pt>
                <c:pt idx="7194">
                  <c:v>-341.13299993300001</c:v>
                </c:pt>
                <c:pt idx="7195">
                  <c:v>-341.157000256</c:v>
                </c:pt>
                <c:pt idx="7196">
                  <c:v>-341.160999995</c:v>
                </c:pt>
                <c:pt idx="7197">
                  <c:v>-341.11700003300001</c:v>
                </c:pt>
                <c:pt idx="7198">
                  <c:v>-341.11000009600002</c:v>
                </c:pt>
                <c:pt idx="7199">
                  <c:v>-341.12399997</c:v>
                </c:pt>
                <c:pt idx="7200">
                  <c:v>-341.145000095</c:v>
                </c:pt>
                <c:pt idx="7201">
                  <c:v>-341.19799970600002</c:v>
                </c:pt>
                <c:pt idx="7202">
                  <c:v>-341.31799974699999</c:v>
                </c:pt>
                <c:pt idx="7203">
                  <c:v>-341.49599993800001</c:v>
                </c:pt>
                <c:pt idx="7204">
                  <c:v>-341.55299991800001</c:v>
                </c:pt>
                <c:pt idx="7205">
                  <c:v>-341.51599989300001</c:v>
                </c:pt>
                <c:pt idx="7206">
                  <c:v>-341.50599975799997</c:v>
                </c:pt>
                <c:pt idx="7207">
                  <c:v>-341.497000109</c:v>
                </c:pt>
                <c:pt idx="7208">
                  <c:v>-341.577999783</c:v>
                </c:pt>
                <c:pt idx="7209">
                  <c:v>-341.62100020299999</c:v>
                </c:pt>
                <c:pt idx="7210">
                  <c:v>-341.63399990599999</c:v>
                </c:pt>
                <c:pt idx="7211">
                  <c:v>-341.64800009499999</c:v>
                </c:pt>
                <c:pt idx="7212">
                  <c:v>-341.62299991600003</c:v>
                </c:pt>
                <c:pt idx="7213">
                  <c:v>-341.646999924</c:v>
                </c:pt>
                <c:pt idx="7214">
                  <c:v>-341.66600002199999</c:v>
                </c:pt>
                <c:pt idx="7215">
                  <c:v>-341.68100006600002</c:v>
                </c:pt>
                <c:pt idx="7216">
                  <c:v>-341.75100006399998</c:v>
                </c:pt>
                <c:pt idx="7217">
                  <c:v>-341.89799999600001</c:v>
                </c:pt>
                <c:pt idx="7218">
                  <c:v>-342.04400007100003</c:v>
                </c:pt>
                <c:pt idx="7219">
                  <c:v>-342.03699982000001</c:v>
                </c:pt>
                <c:pt idx="7220">
                  <c:v>-342.00900007299998</c:v>
                </c:pt>
                <c:pt idx="7221">
                  <c:v>-341.99200000100001</c:v>
                </c:pt>
                <c:pt idx="7222">
                  <c:v>-341.995000199</c:v>
                </c:pt>
                <c:pt idx="7223">
                  <c:v>-342.09900002500001</c:v>
                </c:pt>
                <c:pt idx="7224">
                  <c:v>-342.12299971800002</c:v>
                </c:pt>
                <c:pt idx="7225">
                  <c:v>-342.12400020299998</c:v>
                </c:pt>
                <c:pt idx="7226">
                  <c:v>-342.09000006100001</c:v>
                </c:pt>
                <c:pt idx="7227">
                  <c:v>-342.075999873</c:v>
                </c:pt>
                <c:pt idx="7228">
                  <c:v>-342.09299994399998</c:v>
                </c:pt>
                <c:pt idx="7229">
                  <c:v>-342.11699995200001</c:v>
                </c:pt>
                <c:pt idx="7230">
                  <c:v>-342.164000112</c:v>
                </c:pt>
                <c:pt idx="7231">
                  <c:v>-342.27000027899999</c:v>
                </c:pt>
                <c:pt idx="7232">
                  <c:v>-342.44699998499999</c:v>
                </c:pt>
                <c:pt idx="7233">
                  <c:v>-342.52900014400001</c:v>
                </c:pt>
                <c:pt idx="7234">
                  <c:v>-342.49299997499998</c:v>
                </c:pt>
                <c:pt idx="7235">
                  <c:v>-342.484999867</c:v>
                </c:pt>
                <c:pt idx="7236">
                  <c:v>-342.47500004699998</c:v>
                </c:pt>
                <c:pt idx="7237">
                  <c:v>-342.541999847</c:v>
                </c:pt>
                <c:pt idx="7238">
                  <c:v>-342.60699993499998</c:v>
                </c:pt>
                <c:pt idx="7239">
                  <c:v>-342.63199979900003</c:v>
                </c:pt>
                <c:pt idx="7240">
                  <c:v>-342.650000041</c:v>
                </c:pt>
                <c:pt idx="7241">
                  <c:v>-342.62199997900001</c:v>
                </c:pt>
                <c:pt idx="7242">
                  <c:v>-342.64500013100002</c:v>
                </c:pt>
                <c:pt idx="7243">
                  <c:v>-342.66300005800002</c:v>
                </c:pt>
                <c:pt idx="7244">
                  <c:v>-342.68099998600002</c:v>
                </c:pt>
                <c:pt idx="7245">
                  <c:v>-342.75400018099998</c:v>
                </c:pt>
                <c:pt idx="7246">
                  <c:v>-342.90100011300001</c:v>
                </c:pt>
                <c:pt idx="7247">
                  <c:v>-343.06100006200001</c:v>
                </c:pt>
                <c:pt idx="7248">
                  <c:v>-343.07100019699999</c:v>
                </c:pt>
                <c:pt idx="7249">
                  <c:v>-343.04100010799999</c:v>
                </c:pt>
                <c:pt idx="7250">
                  <c:v>-343.03000011699999</c:v>
                </c:pt>
                <c:pt idx="7251">
                  <c:v>-343.02699991999998</c:v>
                </c:pt>
                <c:pt idx="7252">
                  <c:v>-343.12900003300001</c:v>
                </c:pt>
                <c:pt idx="7253">
                  <c:v>-343.15300004099998</c:v>
                </c:pt>
                <c:pt idx="7254">
                  <c:v>-343.15999997799997</c:v>
                </c:pt>
                <c:pt idx="7255">
                  <c:v>-343.14099987999998</c:v>
                </c:pt>
                <c:pt idx="7256">
                  <c:v>-343.12200009600002</c:v>
                </c:pt>
                <c:pt idx="7257">
                  <c:v>-343.14300022100002</c:v>
                </c:pt>
                <c:pt idx="7258">
                  <c:v>-343.16800008500002</c:v>
                </c:pt>
                <c:pt idx="7259">
                  <c:v>-343.20399994000002</c:v>
                </c:pt>
                <c:pt idx="7260">
                  <c:v>-343.29300003600002</c:v>
                </c:pt>
                <c:pt idx="7261">
                  <c:v>-343.46099977799997</c:v>
                </c:pt>
                <c:pt idx="7262">
                  <c:v>-343.56599977500002</c:v>
                </c:pt>
                <c:pt idx="7263">
                  <c:v>-343.541000225</c:v>
                </c:pt>
                <c:pt idx="7264">
                  <c:v>-343.52999992000002</c:v>
                </c:pt>
                <c:pt idx="7265">
                  <c:v>-343.51600004599999</c:v>
                </c:pt>
                <c:pt idx="7266">
                  <c:v>-343.56400006199999</c:v>
                </c:pt>
                <c:pt idx="7267">
                  <c:v>-343.64799993299999</c:v>
                </c:pt>
                <c:pt idx="7268">
                  <c:v>-343.67500013900002</c:v>
                </c:pt>
                <c:pt idx="7269">
                  <c:v>-343.689000013</c:v>
                </c:pt>
                <c:pt idx="7270">
                  <c:v>-343.65099981700001</c:v>
                </c:pt>
                <c:pt idx="7271">
                  <c:v>-343.667999888</c:v>
                </c:pt>
                <c:pt idx="7272">
                  <c:v>-343.689000013</c:v>
                </c:pt>
                <c:pt idx="7273">
                  <c:v>-343.71099999400002</c:v>
                </c:pt>
                <c:pt idx="7274">
                  <c:v>-343.78099999199998</c:v>
                </c:pt>
                <c:pt idx="7275">
                  <c:v>-343.92099998700002</c:v>
                </c:pt>
                <c:pt idx="7276">
                  <c:v>-344.09700015099997</c:v>
                </c:pt>
                <c:pt idx="7277">
                  <c:v>-344.12400004199998</c:v>
                </c:pt>
                <c:pt idx="7278">
                  <c:v>-344.087999873</c:v>
                </c:pt>
                <c:pt idx="7279">
                  <c:v>-344.076999882</c:v>
                </c:pt>
                <c:pt idx="7280">
                  <c:v>-344.07399999900002</c:v>
                </c:pt>
                <c:pt idx="7281">
                  <c:v>-344.17400008499999</c:v>
                </c:pt>
                <c:pt idx="7282">
                  <c:v>-344.203000003</c:v>
                </c:pt>
                <c:pt idx="7283">
                  <c:v>-344.210999797</c:v>
                </c:pt>
                <c:pt idx="7284">
                  <c:v>-344.210999797</c:v>
                </c:pt>
                <c:pt idx="7285">
                  <c:v>-344.18999998599998</c:v>
                </c:pt>
                <c:pt idx="7286">
                  <c:v>-344.21200028200002</c:v>
                </c:pt>
                <c:pt idx="7287">
                  <c:v>-344.23100006499999</c:v>
                </c:pt>
                <c:pt idx="7288">
                  <c:v>-344.253000047</c:v>
                </c:pt>
                <c:pt idx="7289">
                  <c:v>-344.33500020499997</c:v>
                </c:pt>
                <c:pt idx="7290">
                  <c:v>-344.49399998400003</c:v>
                </c:pt>
                <c:pt idx="7291">
                  <c:v>-344.61800007800002</c:v>
                </c:pt>
                <c:pt idx="7292">
                  <c:v>-344.60200017800003</c:v>
                </c:pt>
                <c:pt idx="7293">
                  <c:v>-344.58500010699998</c:v>
                </c:pt>
                <c:pt idx="7294">
                  <c:v>-344.56799972099998</c:v>
                </c:pt>
                <c:pt idx="7295">
                  <c:v>-344.5929999</c:v>
                </c:pt>
                <c:pt idx="7296">
                  <c:v>-344.68699990499999</c:v>
                </c:pt>
                <c:pt idx="7297">
                  <c:v>-344.71200008400001</c:v>
                </c:pt>
                <c:pt idx="7298">
                  <c:v>-344.719000021</c:v>
                </c:pt>
                <c:pt idx="7299">
                  <c:v>-344.67999996899999</c:v>
                </c:pt>
                <c:pt idx="7300">
                  <c:v>-344.68499987899997</c:v>
                </c:pt>
                <c:pt idx="7301">
                  <c:v>-344.70600000299999</c:v>
                </c:pt>
                <c:pt idx="7302">
                  <c:v>-344.73200003800002</c:v>
                </c:pt>
                <c:pt idx="7303">
                  <c:v>-344.79300007199998</c:v>
                </c:pt>
                <c:pt idx="7304">
                  <c:v>-344.92299993300003</c:v>
                </c:pt>
                <c:pt idx="7305">
                  <c:v>-345.103000151</c:v>
                </c:pt>
                <c:pt idx="7306">
                  <c:v>-345.14700011399998</c:v>
                </c:pt>
                <c:pt idx="7307">
                  <c:v>-345.11000008799999</c:v>
                </c:pt>
                <c:pt idx="7308">
                  <c:v>-345.10400000700002</c:v>
                </c:pt>
                <c:pt idx="7309">
                  <c:v>-345.101000124</c:v>
                </c:pt>
                <c:pt idx="7310">
                  <c:v>-345.193999959</c:v>
                </c:pt>
                <c:pt idx="7311">
                  <c:v>-345.23399986800001</c:v>
                </c:pt>
                <c:pt idx="7312">
                  <c:v>-345.24900022700001</c:v>
                </c:pt>
                <c:pt idx="7313">
                  <c:v>-345.26100007399998</c:v>
                </c:pt>
                <c:pt idx="7314">
                  <c:v>-345.23399986800001</c:v>
                </c:pt>
                <c:pt idx="7315">
                  <c:v>-345.25700002000002</c:v>
                </c:pt>
                <c:pt idx="7316">
                  <c:v>-345.27599980399998</c:v>
                </c:pt>
                <c:pt idx="7317">
                  <c:v>-345.29599975799999</c:v>
                </c:pt>
                <c:pt idx="7318">
                  <c:v>-345.37400017700003</c:v>
                </c:pt>
                <c:pt idx="7319">
                  <c:v>-345.52800004599999</c:v>
                </c:pt>
                <c:pt idx="7320">
                  <c:v>-345.67000006799998</c:v>
                </c:pt>
                <c:pt idx="7321">
                  <c:v>-345.66300013099999</c:v>
                </c:pt>
                <c:pt idx="7322">
                  <c:v>-345.63999997899998</c:v>
                </c:pt>
                <c:pt idx="7323">
                  <c:v>-345.61999971</c:v>
                </c:pt>
                <c:pt idx="7324">
                  <c:v>-345.62699996200001</c:v>
                </c:pt>
                <c:pt idx="7325">
                  <c:v>-345.731000102</c:v>
                </c:pt>
                <c:pt idx="7326">
                  <c:v>-345.757999993</c:v>
                </c:pt>
                <c:pt idx="7327">
                  <c:v>-345.76499992999999</c:v>
                </c:pt>
                <c:pt idx="7328">
                  <c:v>-345.72999993100001</c:v>
                </c:pt>
                <c:pt idx="7329">
                  <c:v>-345.72500002100003</c:v>
                </c:pt>
                <c:pt idx="7330">
                  <c:v>-345.74700000199999</c:v>
                </c:pt>
                <c:pt idx="7331">
                  <c:v>-345.77300003699997</c:v>
                </c:pt>
                <c:pt idx="7332">
                  <c:v>-345.82299976600001</c:v>
                </c:pt>
                <c:pt idx="7333">
                  <c:v>-345.93700003999999</c:v>
                </c:pt>
                <c:pt idx="7334">
                  <c:v>-346.11699994399999</c:v>
                </c:pt>
                <c:pt idx="7335">
                  <c:v>-346.19000013900001</c:v>
                </c:pt>
                <c:pt idx="7336">
                  <c:v>-346.156999853</c:v>
                </c:pt>
                <c:pt idx="7337">
                  <c:v>-346.15499982599999</c:v>
                </c:pt>
                <c:pt idx="7338">
                  <c:v>-346.152000257</c:v>
                </c:pt>
                <c:pt idx="7339">
                  <c:v>-346.23299993099999</c:v>
                </c:pt>
                <c:pt idx="7340">
                  <c:v>-346.289999911</c:v>
                </c:pt>
                <c:pt idx="7341">
                  <c:v>-346.30900000899999</c:v>
                </c:pt>
                <c:pt idx="7342">
                  <c:v>-346.32899996399999</c:v>
                </c:pt>
                <c:pt idx="7343">
                  <c:v>-346.30299992900001</c:v>
                </c:pt>
                <c:pt idx="7344">
                  <c:v>-346.33099999000001</c:v>
                </c:pt>
                <c:pt idx="7345">
                  <c:v>-346.35499999899997</c:v>
                </c:pt>
                <c:pt idx="7346">
                  <c:v>-346.37800014999999</c:v>
                </c:pt>
                <c:pt idx="7347">
                  <c:v>-346.45599994100002</c:v>
                </c:pt>
                <c:pt idx="7348">
                  <c:v>-346.608000097</c:v>
                </c:pt>
                <c:pt idx="7349">
                  <c:v>-346.76600001999998</c:v>
                </c:pt>
                <c:pt idx="7350">
                  <c:v>-346.76899990300001</c:v>
                </c:pt>
                <c:pt idx="7351">
                  <c:v>-346.739999985</c:v>
                </c:pt>
                <c:pt idx="7352">
                  <c:v>-346.72799982399999</c:v>
                </c:pt>
                <c:pt idx="7353">
                  <c:v>-346.73199987700002</c:v>
                </c:pt>
                <c:pt idx="7354">
                  <c:v>-346.84000007100002</c:v>
                </c:pt>
                <c:pt idx="7355">
                  <c:v>-346.86999984599998</c:v>
                </c:pt>
                <c:pt idx="7356">
                  <c:v>-346.88100014999998</c:v>
                </c:pt>
                <c:pt idx="7357">
                  <c:v>-346.86200005199998</c:v>
                </c:pt>
                <c:pt idx="7358">
                  <c:v>-346.84700000800001</c:v>
                </c:pt>
                <c:pt idx="7359">
                  <c:v>-346.86799981899998</c:v>
                </c:pt>
                <c:pt idx="7360">
                  <c:v>-346.89500002400001</c:v>
                </c:pt>
                <c:pt idx="7361">
                  <c:v>-346.93800012999998</c:v>
                </c:pt>
                <c:pt idx="7362">
                  <c:v>-347.04200027000002</c:v>
                </c:pt>
                <c:pt idx="7363">
                  <c:v>-347.21799980600002</c:v>
                </c:pt>
                <c:pt idx="7364">
                  <c:v>-347.31900006299998</c:v>
                </c:pt>
                <c:pt idx="7365">
                  <c:v>-347.29700008200001</c:v>
                </c:pt>
                <c:pt idx="7366">
                  <c:v>-347.29400019899998</c:v>
                </c:pt>
                <c:pt idx="7367">
                  <c:v>-347.28700026199999</c:v>
                </c:pt>
                <c:pt idx="7368">
                  <c:v>-347.34700012500002</c:v>
                </c:pt>
                <c:pt idx="7369">
                  <c:v>-347.42499991599999</c:v>
                </c:pt>
                <c:pt idx="7370">
                  <c:v>-347.45400014799998</c:v>
                </c:pt>
                <c:pt idx="7371">
                  <c:v>-347.47400010199999</c:v>
                </c:pt>
                <c:pt idx="7372">
                  <c:v>-347.44899992400002</c:v>
                </c:pt>
                <c:pt idx="7373">
                  <c:v>-347.47799984199997</c:v>
                </c:pt>
                <c:pt idx="7374">
                  <c:v>-347.50599990400002</c:v>
                </c:pt>
                <c:pt idx="7375">
                  <c:v>-347.53399996600001</c:v>
                </c:pt>
                <c:pt idx="7376">
                  <c:v>-347.60900018699999</c:v>
                </c:pt>
                <c:pt idx="7377">
                  <c:v>-347.75600011900002</c:v>
                </c:pt>
                <c:pt idx="7378">
                  <c:v>-347.92900008599997</c:v>
                </c:pt>
                <c:pt idx="7379">
                  <c:v>-347.949999897</c:v>
                </c:pt>
                <c:pt idx="7380">
                  <c:v>-347.923000006</c:v>
                </c:pt>
                <c:pt idx="7381">
                  <c:v>-347.91899995199998</c:v>
                </c:pt>
                <c:pt idx="7382">
                  <c:v>-347.92399986200002</c:v>
                </c:pt>
                <c:pt idx="7383">
                  <c:v>-348.03499993899999</c:v>
                </c:pt>
                <c:pt idx="7384">
                  <c:v>-348.06799991100002</c:v>
                </c:pt>
                <c:pt idx="7385">
                  <c:v>-348.08100024200002</c:v>
                </c:pt>
                <c:pt idx="7386">
                  <c:v>-348.076000018</c:v>
                </c:pt>
                <c:pt idx="7387">
                  <c:v>-348.058000091</c:v>
                </c:pt>
                <c:pt idx="7388">
                  <c:v>-348.08299995499999</c:v>
                </c:pt>
                <c:pt idx="7389">
                  <c:v>-348.11100001699998</c:v>
                </c:pt>
                <c:pt idx="7390">
                  <c:v>-348.14800004199998</c:v>
                </c:pt>
                <c:pt idx="7391">
                  <c:v>-348.24299990399999</c:v>
                </c:pt>
                <c:pt idx="7392">
                  <c:v>-348.41399984399999</c:v>
                </c:pt>
                <c:pt idx="7393">
                  <c:v>-348.53900010900003</c:v>
                </c:pt>
                <c:pt idx="7394">
                  <c:v>-348.524000065</c:v>
                </c:pt>
                <c:pt idx="7395">
                  <c:v>-348.51400024499998</c:v>
                </c:pt>
                <c:pt idx="7396">
                  <c:v>-348.50300025400003</c:v>
                </c:pt>
                <c:pt idx="7397">
                  <c:v>-348.54400001900001</c:v>
                </c:pt>
                <c:pt idx="7398">
                  <c:v>-348.64200007900001</c:v>
                </c:pt>
                <c:pt idx="7399">
                  <c:v>-348.67600022099998</c:v>
                </c:pt>
                <c:pt idx="7400">
                  <c:v>-348.69600017599998</c:v>
                </c:pt>
                <c:pt idx="7401">
                  <c:v>-348.66599977200002</c:v>
                </c:pt>
                <c:pt idx="7402">
                  <c:v>-348.68799975399997</c:v>
                </c:pt>
                <c:pt idx="7403">
                  <c:v>-348.71400010299999</c:v>
                </c:pt>
                <c:pt idx="7404">
                  <c:v>-348.741999851</c:v>
                </c:pt>
                <c:pt idx="7405">
                  <c:v>-348.812000162</c:v>
                </c:pt>
                <c:pt idx="7406">
                  <c:v>-348.95500004100001</c:v>
                </c:pt>
                <c:pt idx="7407">
                  <c:v>-349.14100002499998</c:v>
                </c:pt>
                <c:pt idx="7408">
                  <c:v>-349.18299996100001</c:v>
                </c:pt>
                <c:pt idx="7409">
                  <c:v>-349.15799978199999</c:v>
                </c:pt>
                <c:pt idx="7410">
                  <c:v>-349.160999979</c:v>
                </c:pt>
                <c:pt idx="7411">
                  <c:v>-349.16700006000002</c:v>
                </c:pt>
                <c:pt idx="7412">
                  <c:v>-349.26900017299999</c:v>
                </c:pt>
                <c:pt idx="7413">
                  <c:v>-349.30800022599999</c:v>
                </c:pt>
                <c:pt idx="7414">
                  <c:v>-349.32499998200001</c:v>
                </c:pt>
                <c:pt idx="7415">
                  <c:v>-349.33699982899998</c:v>
                </c:pt>
                <c:pt idx="7416">
                  <c:v>-349.31999975799999</c:v>
                </c:pt>
                <c:pt idx="7417">
                  <c:v>-349.351999874</c:v>
                </c:pt>
                <c:pt idx="7418">
                  <c:v>-349.38299981900002</c:v>
                </c:pt>
                <c:pt idx="7419">
                  <c:v>-349.41299990800002</c:v>
                </c:pt>
                <c:pt idx="7420">
                  <c:v>-349.50200000299998</c:v>
                </c:pt>
                <c:pt idx="7421">
                  <c:v>-349.66500015000003</c:v>
                </c:pt>
                <c:pt idx="7422">
                  <c:v>-349.80500014500001</c:v>
                </c:pt>
                <c:pt idx="7423">
                  <c:v>-349.796999723</c:v>
                </c:pt>
                <c:pt idx="7424">
                  <c:v>-349.78300016399999</c:v>
                </c:pt>
                <c:pt idx="7425">
                  <c:v>-349.771999859</c:v>
                </c:pt>
                <c:pt idx="7426">
                  <c:v>-349.79700003800002</c:v>
                </c:pt>
                <c:pt idx="7427">
                  <c:v>-349.90699994400001</c:v>
                </c:pt>
                <c:pt idx="7428">
                  <c:v>-349.943999969</c:v>
                </c:pt>
                <c:pt idx="7429">
                  <c:v>-349.96100004099998</c:v>
                </c:pt>
                <c:pt idx="7430">
                  <c:v>-349.92999978099999</c:v>
                </c:pt>
                <c:pt idx="7431">
                  <c:v>-349.935000006</c:v>
                </c:pt>
                <c:pt idx="7432">
                  <c:v>-349.96000018400002</c:v>
                </c:pt>
                <c:pt idx="7433">
                  <c:v>-349.99299984200002</c:v>
                </c:pt>
                <c:pt idx="7434">
                  <c:v>-350.05899978600002</c:v>
                </c:pt>
                <c:pt idx="7435">
                  <c:v>-350.189999817</c:v>
                </c:pt>
                <c:pt idx="7436">
                  <c:v>-350.38100002599998</c:v>
                </c:pt>
                <c:pt idx="7437">
                  <c:v>-350.44999985300001</c:v>
                </c:pt>
                <c:pt idx="7438">
                  <c:v>-350.42499998800002</c:v>
                </c:pt>
                <c:pt idx="7439">
                  <c:v>-350.42700001499998</c:v>
                </c:pt>
                <c:pt idx="7440">
                  <c:v>-350.43100006899999</c:v>
                </c:pt>
                <c:pt idx="7441">
                  <c:v>-350.52199987699998</c:v>
                </c:pt>
                <c:pt idx="7442">
                  <c:v>-350.57599997400001</c:v>
                </c:pt>
                <c:pt idx="7443">
                  <c:v>-350.60200000899999</c:v>
                </c:pt>
                <c:pt idx="7444">
                  <c:v>-350.62700018800001</c:v>
                </c:pt>
                <c:pt idx="7445">
                  <c:v>-350.61299999900001</c:v>
                </c:pt>
                <c:pt idx="7446">
                  <c:v>-350.650000025</c:v>
                </c:pt>
                <c:pt idx="7447">
                  <c:v>-350.68000011399999</c:v>
                </c:pt>
                <c:pt idx="7448">
                  <c:v>-350.707000005</c:v>
                </c:pt>
                <c:pt idx="7449">
                  <c:v>-350.78899984899999</c:v>
                </c:pt>
                <c:pt idx="7450">
                  <c:v>-350.94699977200003</c:v>
                </c:pt>
                <c:pt idx="7451">
                  <c:v>-351.10399983799999</c:v>
                </c:pt>
                <c:pt idx="7452">
                  <c:v>-351.10799989200001</c:v>
                </c:pt>
                <c:pt idx="7453">
                  <c:v>-351.091000135</c:v>
                </c:pt>
                <c:pt idx="7454">
                  <c:v>-351.08700008099999</c:v>
                </c:pt>
                <c:pt idx="7455">
                  <c:v>-351.10099995500002</c:v>
                </c:pt>
                <c:pt idx="7456">
                  <c:v>-351.21600008600001</c:v>
                </c:pt>
                <c:pt idx="7457">
                  <c:v>-351.249999914</c:v>
                </c:pt>
                <c:pt idx="7458">
                  <c:v>-351.26399978799998</c:v>
                </c:pt>
                <c:pt idx="7459">
                  <c:v>-351.24099995</c:v>
                </c:pt>
                <c:pt idx="7460">
                  <c:v>-351.23600004000002</c:v>
                </c:pt>
                <c:pt idx="7461">
                  <c:v>-351.265999814</c:v>
                </c:pt>
                <c:pt idx="7462">
                  <c:v>-351.29999995700001</c:v>
                </c:pt>
                <c:pt idx="7463">
                  <c:v>-351.358000108</c:v>
                </c:pt>
                <c:pt idx="7464">
                  <c:v>-351.47500026500001</c:v>
                </c:pt>
                <c:pt idx="7465">
                  <c:v>-351.66299996200001</c:v>
                </c:pt>
                <c:pt idx="7466">
                  <c:v>-351.75600011099999</c:v>
                </c:pt>
                <c:pt idx="7467">
                  <c:v>-351.73200010300002</c:v>
                </c:pt>
                <c:pt idx="7468">
                  <c:v>-351.73400013000003</c:v>
                </c:pt>
                <c:pt idx="7469">
                  <c:v>-351.73400013000003</c:v>
                </c:pt>
                <c:pt idx="7470">
                  <c:v>-351.81199992099999</c:v>
                </c:pt>
                <c:pt idx="7471">
                  <c:v>-351.88799999899999</c:v>
                </c:pt>
                <c:pt idx="7472">
                  <c:v>-351.92299999800002</c:v>
                </c:pt>
                <c:pt idx="7473">
                  <c:v>-351.95300008599997</c:v>
                </c:pt>
                <c:pt idx="7474">
                  <c:v>-351.93500015900003</c:v>
                </c:pt>
                <c:pt idx="7475">
                  <c:v>-351.96899998700002</c:v>
                </c:pt>
                <c:pt idx="7476">
                  <c:v>-351.99799990499997</c:v>
                </c:pt>
                <c:pt idx="7477">
                  <c:v>-352.02600028099999</c:v>
                </c:pt>
                <c:pt idx="7478">
                  <c:v>-352.108999982</c:v>
                </c:pt>
                <c:pt idx="7479">
                  <c:v>-352.26699990499998</c:v>
                </c:pt>
                <c:pt idx="7480">
                  <c:v>-352.43799984499998</c:v>
                </c:pt>
                <c:pt idx="7481">
                  <c:v>-352.45800011300003</c:v>
                </c:pt>
                <c:pt idx="7482">
                  <c:v>-352.43900001499998</c:v>
                </c:pt>
                <c:pt idx="7483">
                  <c:v>-352.43799984499998</c:v>
                </c:pt>
                <c:pt idx="7484">
                  <c:v>-352.44700012300001</c:v>
                </c:pt>
                <c:pt idx="7485">
                  <c:v>-352.55799988500002</c:v>
                </c:pt>
                <c:pt idx="7486">
                  <c:v>-352.59300019800003</c:v>
                </c:pt>
                <c:pt idx="7487">
                  <c:v>-352.60999995499998</c:v>
                </c:pt>
                <c:pt idx="7488">
                  <c:v>-352.603999875</c:v>
                </c:pt>
                <c:pt idx="7489">
                  <c:v>-352.59400005499998</c:v>
                </c:pt>
                <c:pt idx="7490">
                  <c:v>-352.625</c:v>
                </c:pt>
                <c:pt idx="7491">
                  <c:v>-352.66100016899998</c:v>
                </c:pt>
                <c:pt idx="7492">
                  <c:v>-352.70700015800003</c:v>
                </c:pt>
                <c:pt idx="7493">
                  <c:v>-352.80799978599998</c:v>
                </c:pt>
                <c:pt idx="7494">
                  <c:v>-352.98500012099998</c:v>
                </c:pt>
                <c:pt idx="7495">
                  <c:v>-353.10100010799999</c:v>
                </c:pt>
                <c:pt idx="7496">
                  <c:v>-353.08699991999998</c:v>
                </c:pt>
                <c:pt idx="7497">
                  <c:v>-353.08699991999998</c:v>
                </c:pt>
                <c:pt idx="7498">
                  <c:v>-353.08200001</c:v>
                </c:pt>
                <c:pt idx="7499">
                  <c:v>-353.14100001700001</c:v>
                </c:pt>
                <c:pt idx="7500">
                  <c:v>-353.23599987900002</c:v>
                </c:pt>
                <c:pt idx="7501">
                  <c:v>-353.274000075</c:v>
                </c:pt>
                <c:pt idx="7502">
                  <c:v>-353.297999769</c:v>
                </c:pt>
                <c:pt idx="7503">
                  <c:v>-353.270999878</c:v>
                </c:pt>
                <c:pt idx="7504">
                  <c:v>-353.29800008299998</c:v>
                </c:pt>
                <c:pt idx="7505">
                  <c:v>-353.33000019899998</c:v>
                </c:pt>
                <c:pt idx="7506">
                  <c:v>-353.36400002699997</c:v>
                </c:pt>
                <c:pt idx="7507">
                  <c:v>-353.442999988</c:v>
                </c:pt>
                <c:pt idx="7508">
                  <c:v>-353.59399997399998</c:v>
                </c:pt>
                <c:pt idx="7509">
                  <c:v>-353.78199998500003</c:v>
                </c:pt>
                <c:pt idx="7510">
                  <c:v>-353.81900001100001</c:v>
                </c:pt>
                <c:pt idx="7511">
                  <c:v>-353.79300029000001</c:v>
                </c:pt>
                <c:pt idx="7512">
                  <c:v>-353.793999832</c:v>
                </c:pt>
                <c:pt idx="7513">
                  <c:v>-353.80199993999997</c:v>
                </c:pt>
                <c:pt idx="7514">
                  <c:v>-353.86500000000001</c:v>
                </c:pt>
                <c:pt idx="7515">
                  <c:v>-353.82699980400002</c:v>
                </c:pt>
                <c:pt idx="7516">
                  <c:v>-353.77099999500001</c:v>
                </c:pt>
                <c:pt idx="7517">
                  <c:v>-353.70500005100001</c:v>
                </c:pt>
                <c:pt idx="7518">
                  <c:v>-353.61700012599999</c:v>
                </c:pt>
                <c:pt idx="7519">
                  <c:v>-353.57400002000003</c:v>
                </c:pt>
                <c:pt idx="7520">
                  <c:v>-353.52800002999999</c:v>
                </c:pt>
                <c:pt idx="7521">
                  <c:v>-353.484000068</c:v>
                </c:pt>
                <c:pt idx="7522">
                  <c:v>-353.50100013899998</c:v>
                </c:pt>
                <c:pt idx="7523">
                  <c:v>-353.59499983000001</c:v>
                </c:pt>
                <c:pt idx="7524">
                  <c:v>-353.65399983700001</c:v>
                </c:pt>
                <c:pt idx="7525">
                  <c:v>-353.57199999300002</c:v>
                </c:pt>
                <c:pt idx="7526">
                  <c:v>-353.489999834</c:v>
                </c:pt>
                <c:pt idx="7527">
                  <c:v>-353.405999963</c:v>
                </c:pt>
                <c:pt idx="7528">
                  <c:v>-353.36700022500003</c:v>
                </c:pt>
                <c:pt idx="7529">
                  <c:v>-353.39600014299998</c:v>
                </c:pt>
                <c:pt idx="7530">
                  <c:v>-353.35500006299998</c:v>
                </c:pt>
                <c:pt idx="7531">
                  <c:v>-353.29700022700001</c:v>
                </c:pt>
                <c:pt idx="7532">
                  <c:v>-353.19200023100001</c:v>
                </c:pt>
                <c:pt idx="7533">
                  <c:v>-353.13199973899998</c:v>
                </c:pt>
                <c:pt idx="7534">
                  <c:v>-353.08800009100003</c:v>
                </c:pt>
                <c:pt idx="7535">
                  <c:v>-353.04900003799997</c:v>
                </c:pt>
                <c:pt idx="7536">
                  <c:v>-353.044999985</c:v>
                </c:pt>
                <c:pt idx="7537">
                  <c:v>-353.108999901</c:v>
                </c:pt>
                <c:pt idx="7538">
                  <c:v>-353.22400003199999</c:v>
                </c:pt>
                <c:pt idx="7539">
                  <c:v>-353.20300022100002</c:v>
                </c:pt>
                <c:pt idx="7540">
                  <c:v>-353.10100010799999</c:v>
                </c:pt>
                <c:pt idx="7541">
                  <c:v>-353.03100011100003</c:v>
                </c:pt>
                <c:pt idx="7542">
                  <c:v>-352.96399999599998</c:v>
                </c:pt>
                <c:pt idx="7543">
                  <c:v>-352.98899986100002</c:v>
                </c:pt>
                <c:pt idx="7544">
                  <c:v>-352.96499985299999</c:v>
                </c:pt>
                <c:pt idx="7545">
                  <c:v>-352.91500012400002</c:v>
                </c:pt>
                <c:pt idx="7546">
                  <c:v>-352.86199988300001</c:v>
                </c:pt>
                <c:pt idx="7547">
                  <c:v>-352.77100007500002</c:v>
                </c:pt>
                <c:pt idx="7548">
                  <c:v>-352.727999969</c:v>
                </c:pt>
                <c:pt idx="7549">
                  <c:v>-352.68199998</c:v>
                </c:pt>
                <c:pt idx="7550">
                  <c:v>-352.637000161</c:v>
                </c:pt>
                <c:pt idx="7551">
                  <c:v>-352.64999986399999</c:v>
                </c:pt>
                <c:pt idx="7552">
                  <c:v>-352.73799978900001</c:v>
                </c:pt>
                <c:pt idx="7553">
                  <c:v>-352.81599989400002</c:v>
                </c:pt>
                <c:pt idx="7554">
                  <c:v>-352.74500003999998</c:v>
                </c:pt>
                <c:pt idx="7555">
                  <c:v>-352.65599994500002</c:v>
                </c:pt>
                <c:pt idx="7556">
                  <c:v>-352.57099990299997</c:v>
                </c:pt>
                <c:pt idx="7557">
                  <c:v>-352.51399992299997</c:v>
                </c:pt>
                <c:pt idx="7558">
                  <c:v>-352.55200011900001</c:v>
                </c:pt>
                <c:pt idx="7559">
                  <c:v>-352.51500009300003</c:v>
                </c:pt>
                <c:pt idx="7560">
                  <c:v>-352.45500023</c:v>
                </c:pt>
                <c:pt idx="7561">
                  <c:v>-352.35599999999999</c:v>
                </c:pt>
                <c:pt idx="7562">
                  <c:v>-352.28700017300002</c:v>
                </c:pt>
                <c:pt idx="7563">
                  <c:v>-352.244000067</c:v>
                </c:pt>
                <c:pt idx="7564">
                  <c:v>-352.205000015</c:v>
                </c:pt>
                <c:pt idx="7565">
                  <c:v>-352.18999996999997</c:v>
                </c:pt>
                <c:pt idx="7566">
                  <c:v>-352.23899984299999</c:v>
                </c:pt>
                <c:pt idx="7567">
                  <c:v>-352.35500014399997</c:v>
                </c:pt>
                <c:pt idx="7568">
                  <c:v>-352.36099990999998</c:v>
                </c:pt>
                <c:pt idx="7569">
                  <c:v>-352.26400002100002</c:v>
                </c:pt>
                <c:pt idx="7570">
                  <c:v>-352.196000051</c:v>
                </c:pt>
                <c:pt idx="7571">
                  <c:v>-352.12899993600001</c:v>
                </c:pt>
                <c:pt idx="7572">
                  <c:v>-352.14399998099998</c:v>
                </c:pt>
                <c:pt idx="7573">
                  <c:v>-352.135999873</c:v>
                </c:pt>
                <c:pt idx="7574">
                  <c:v>-352.09100005400001</c:v>
                </c:pt>
                <c:pt idx="7575">
                  <c:v>-352.04399989500001</c:v>
                </c:pt>
                <c:pt idx="7576">
                  <c:v>-351.95500011299998</c:v>
                </c:pt>
                <c:pt idx="7577">
                  <c:v>-351.916999917</c:v>
                </c:pt>
                <c:pt idx="7578">
                  <c:v>-351.87700000799998</c:v>
                </c:pt>
                <c:pt idx="7579">
                  <c:v>-351.833000046</c:v>
                </c:pt>
                <c:pt idx="7580">
                  <c:v>-351.84600006300002</c:v>
                </c:pt>
                <c:pt idx="7581">
                  <c:v>-351.93199996099997</c:v>
                </c:pt>
                <c:pt idx="7582">
                  <c:v>-352.02599996700002</c:v>
                </c:pt>
                <c:pt idx="7583">
                  <c:v>-351.96299990599999</c:v>
                </c:pt>
                <c:pt idx="7584">
                  <c:v>-351.868999901</c:v>
                </c:pt>
                <c:pt idx="7585">
                  <c:v>-351.79199996599999</c:v>
                </c:pt>
                <c:pt idx="7586">
                  <c:v>-351.73099993300002</c:v>
                </c:pt>
                <c:pt idx="7587">
                  <c:v>-351.77400003899999</c:v>
                </c:pt>
                <c:pt idx="7588">
                  <c:v>-351.73799987000001</c:v>
                </c:pt>
                <c:pt idx="7589">
                  <c:v>-351.68299991599997</c:v>
                </c:pt>
                <c:pt idx="7590">
                  <c:v>-351.59799987500003</c:v>
                </c:pt>
                <c:pt idx="7591">
                  <c:v>-351.51899991300002</c:v>
                </c:pt>
                <c:pt idx="7592">
                  <c:v>-351.47400009400002</c:v>
                </c:pt>
                <c:pt idx="7593">
                  <c:v>-351.43500004200001</c:v>
                </c:pt>
                <c:pt idx="7594">
                  <c:v>-351.41300006099999</c:v>
                </c:pt>
                <c:pt idx="7595">
                  <c:v>-351.45000008599999</c:v>
                </c:pt>
                <c:pt idx="7596">
                  <c:v>-351.56200001899998</c:v>
                </c:pt>
                <c:pt idx="7597">
                  <c:v>-351.59799987500003</c:v>
                </c:pt>
                <c:pt idx="7598">
                  <c:v>-351.509000093</c:v>
                </c:pt>
                <c:pt idx="7599">
                  <c:v>-351.441999979</c:v>
                </c:pt>
                <c:pt idx="7600">
                  <c:v>-351.36900009800001</c:v>
                </c:pt>
                <c:pt idx="7601">
                  <c:v>-351.36299970300001</c:v>
                </c:pt>
                <c:pt idx="7602">
                  <c:v>-351.37499986400002</c:v>
                </c:pt>
                <c:pt idx="7603">
                  <c:v>-351.33799983900002</c:v>
                </c:pt>
                <c:pt idx="7604">
                  <c:v>-351.29399987599999</c:v>
                </c:pt>
                <c:pt idx="7605">
                  <c:v>-351.20200021199997</c:v>
                </c:pt>
                <c:pt idx="7606">
                  <c:v>-351.16499987200001</c:v>
                </c:pt>
                <c:pt idx="7607">
                  <c:v>-351.12800016099999</c:v>
                </c:pt>
                <c:pt idx="7608">
                  <c:v>-351.08999996400001</c:v>
                </c:pt>
                <c:pt idx="7609">
                  <c:v>-351.09999978399998</c:v>
                </c:pt>
                <c:pt idx="7610">
                  <c:v>-351.18100008699997</c:v>
                </c:pt>
                <c:pt idx="7611">
                  <c:v>-351.28799979600001</c:v>
                </c:pt>
                <c:pt idx="7612">
                  <c:v>-351.24299997700001</c:v>
                </c:pt>
                <c:pt idx="7613">
                  <c:v>-351.15000014200001</c:v>
                </c:pt>
                <c:pt idx="7614">
                  <c:v>-351.08100000100001</c:v>
                </c:pt>
                <c:pt idx="7615">
                  <c:v>-351.01999996699999</c:v>
                </c:pt>
                <c:pt idx="7616">
                  <c:v>-351.06399992899998</c:v>
                </c:pt>
                <c:pt idx="7617">
                  <c:v>-351.03200012799999</c:v>
                </c:pt>
                <c:pt idx="7618">
                  <c:v>-350.979999744</c:v>
                </c:pt>
                <c:pt idx="7619">
                  <c:v>-350.90799971899997</c:v>
                </c:pt>
                <c:pt idx="7620">
                  <c:v>-350.82400016299999</c:v>
                </c:pt>
                <c:pt idx="7621">
                  <c:v>-350.78399993900001</c:v>
                </c:pt>
                <c:pt idx="7622">
                  <c:v>-350.74799976999998</c:v>
                </c:pt>
                <c:pt idx="7623">
                  <c:v>-350.717999996</c:v>
                </c:pt>
                <c:pt idx="7624">
                  <c:v>-350.74600005799999</c:v>
                </c:pt>
                <c:pt idx="7625">
                  <c:v>-350.85199991000002</c:v>
                </c:pt>
                <c:pt idx="7626">
                  <c:v>-350.91099991700003</c:v>
                </c:pt>
                <c:pt idx="7627">
                  <c:v>-350.829999929</c:v>
                </c:pt>
                <c:pt idx="7628">
                  <c:v>-350.753999851</c:v>
                </c:pt>
                <c:pt idx="7629">
                  <c:v>-350.676999916</c:v>
                </c:pt>
                <c:pt idx="7630">
                  <c:v>-350.65300022299999</c:v>
                </c:pt>
                <c:pt idx="7631">
                  <c:v>-350.68399985299999</c:v>
                </c:pt>
                <c:pt idx="7632">
                  <c:v>-350.65200005200001</c:v>
                </c:pt>
                <c:pt idx="7633">
                  <c:v>-350.605000206</c:v>
                </c:pt>
                <c:pt idx="7634">
                  <c:v>-350.51000003000001</c:v>
                </c:pt>
                <c:pt idx="7635">
                  <c:v>-350.46599975300001</c:v>
                </c:pt>
                <c:pt idx="7636">
                  <c:v>-350.42700001499998</c:v>
                </c:pt>
                <c:pt idx="7637">
                  <c:v>-350.38999998899999</c:v>
                </c:pt>
                <c:pt idx="7638">
                  <c:v>-350.39300018699998</c:v>
                </c:pt>
                <c:pt idx="7639">
                  <c:v>-350.47099997800001</c:v>
                </c:pt>
                <c:pt idx="7640">
                  <c:v>-350.59100001799999</c:v>
                </c:pt>
                <c:pt idx="7641">
                  <c:v>-350.56700001000002</c:v>
                </c:pt>
                <c:pt idx="7642">
                  <c:v>-350.47599988799999</c:v>
                </c:pt>
                <c:pt idx="7643">
                  <c:v>-350.413000141</c:v>
                </c:pt>
                <c:pt idx="7644">
                  <c:v>-350.35399982000001</c:v>
                </c:pt>
                <c:pt idx="7645">
                  <c:v>-350.38999998899999</c:v>
                </c:pt>
                <c:pt idx="7646">
                  <c:v>-350.36300009799999</c:v>
                </c:pt>
                <c:pt idx="7647">
                  <c:v>-350.313999911</c:v>
                </c:pt>
                <c:pt idx="7648">
                  <c:v>-350.26099998500001</c:v>
                </c:pt>
                <c:pt idx="7649">
                  <c:v>-350.17899982599999</c:v>
                </c:pt>
                <c:pt idx="7650">
                  <c:v>-350.14400014199998</c:v>
                </c:pt>
                <c:pt idx="7651">
                  <c:v>-350.109000143</c:v>
                </c:pt>
                <c:pt idx="7652">
                  <c:v>-350.07400014400002</c:v>
                </c:pt>
                <c:pt idx="7653">
                  <c:v>-350.09600012599998</c:v>
                </c:pt>
                <c:pt idx="7654">
                  <c:v>-350.19399987100002</c:v>
                </c:pt>
                <c:pt idx="7655">
                  <c:v>-350.267999922</c:v>
                </c:pt>
                <c:pt idx="7656">
                  <c:v>-350.19399987100002</c:v>
                </c:pt>
                <c:pt idx="7657">
                  <c:v>-350.11500022400003</c:v>
                </c:pt>
                <c:pt idx="7658">
                  <c:v>-350.03899983100001</c:v>
                </c:pt>
                <c:pt idx="7659">
                  <c:v>-349.99800006599997</c:v>
                </c:pt>
                <c:pt idx="7660">
                  <c:v>-350.04200002900001</c:v>
                </c:pt>
                <c:pt idx="7661">
                  <c:v>-350.013000111</c:v>
                </c:pt>
                <c:pt idx="7662">
                  <c:v>-349.96299975300002</c:v>
                </c:pt>
                <c:pt idx="7663">
                  <c:v>-349.86700003499999</c:v>
                </c:pt>
                <c:pt idx="7664">
                  <c:v>-349.80700017200002</c:v>
                </c:pt>
                <c:pt idx="7665">
                  <c:v>-349.76699994900002</c:v>
                </c:pt>
                <c:pt idx="7666">
                  <c:v>-349.733999977</c:v>
                </c:pt>
                <c:pt idx="7667">
                  <c:v>-349.73199994999999</c:v>
                </c:pt>
                <c:pt idx="7668">
                  <c:v>-349.79900006399998</c:v>
                </c:pt>
                <c:pt idx="7669">
                  <c:v>-349.92400001499999</c:v>
                </c:pt>
                <c:pt idx="7670">
                  <c:v>-349.92800006900001</c:v>
                </c:pt>
                <c:pt idx="7671">
                  <c:v>-349.83699994599999</c:v>
                </c:pt>
                <c:pt idx="7672">
                  <c:v>-349.77399988600001</c:v>
                </c:pt>
                <c:pt idx="7673">
                  <c:v>-349.71100013900002</c:v>
                </c:pt>
                <c:pt idx="7674">
                  <c:v>-349.73699986000003</c:v>
                </c:pt>
                <c:pt idx="7675">
                  <c:v>-349.725000013</c:v>
                </c:pt>
                <c:pt idx="7676">
                  <c:v>-349.68599996099999</c:v>
                </c:pt>
                <c:pt idx="7677">
                  <c:v>-349.64500019600001</c:v>
                </c:pt>
                <c:pt idx="7678">
                  <c:v>-349.56499974899998</c:v>
                </c:pt>
                <c:pt idx="7679">
                  <c:v>-349.53600014599999</c:v>
                </c:pt>
                <c:pt idx="7680">
                  <c:v>-349.50099983299998</c:v>
                </c:pt>
                <c:pt idx="7681">
                  <c:v>-349.46099992400002</c:v>
                </c:pt>
                <c:pt idx="7682">
                  <c:v>-349.477999995</c:v>
                </c:pt>
                <c:pt idx="7683">
                  <c:v>-349.57100014399998</c:v>
                </c:pt>
                <c:pt idx="7684">
                  <c:v>-349.66100009600001</c:v>
                </c:pt>
                <c:pt idx="7685">
                  <c:v>-349.59900020600003</c:v>
                </c:pt>
                <c:pt idx="7686">
                  <c:v>-349.51599987700001</c:v>
                </c:pt>
                <c:pt idx="7687">
                  <c:v>-349.44600019400002</c:v>
                </c:pt>
                <c:pt idx="7688">
                  <c:v>-349.39399980899998</c:v>
                </c:pt>
                <c:pt idx="7689">
                  <c:v>-349.44400016700001</c:v>
                </c:pt>
                <c:pt idx="7690">
                  <c:v>-349.41200005100001</c:v>
                </c:pt>
                <c:pt idx="7691">
                  <c:v>-349.35799995399998</c:v>
                </c:pt>
                <c:pt idx="7692">
                  <c:v>-349.26999971499998</c:v>
                </c:pt>
                <c:pt idx="7693">
                  <c:v>-349.20000003199999</c:v>
                </c:pt>
                <c:pt idx="7694">
                  <c:v>-349.163000006</c:v>
                </c:pt>
                <c:pt idx="7695">
                  <c:v>-349.13200006099999</c:v>
                </c:pt>
                <c:pt idx="7696">
                  <c:v>-349.12300009699999</c:v>
                </c:pt>
                <c:pt idx="7697">
                  <c:v>-349.17500016700001</c:v>
                </c:pt>
                <c:pt idx="7698">
                  <c:v>-349.296000064</c:v>
                </c:pt>
                <c:pt idx="7699">
                  <c:v>-349.32299995599999</c:v>
                </c:pt>
                <c:pt idx="7700">
                  <c:v>-349.23200014700001</c:v>
                </c:pt>
                <c:pt idx="7701">
                  <c:v>-349.16700006000002</c:v>
                </c:pt>
                <c:pt idx="7702">
                  <c:v>-349.10300014299997</c:v>
                </c:pt>
                <c:pt idx="7703">
                  <c:v>-349.11499999</c:v>
                </c:pt>
                <c:pt idx="7704">
                  <c:v>-349.12299978300001</c:v>
                </c:pt>
                <c:pt idx="7705">
                  <c:v>-349.09200015200003</c:v>
                </c:pt>
                <c:pt idx="7706">
                  <c:v>-349.05499981299999</c:v>
                </c:pt>
                <c:pt idx="7707">
                  <c:v>-348.97199979800001</c:v>
                </c:pt>
                <c:pt idx="7708">
                  <c:v>-348.93899982599999</c:v>
                </c:pt>
                <c:pt idx="7709">
                  <c:v>-348.90099994399998</c:v>
                </c:pt>
                <c:pt idx="7710">
                  <c:v>-348.86400023200002</c:v>
                </c:pt>
                <c:pt idx="7711">
                  <c:v>-348.87899996200002</c:v>
                </c:pt>
                <c:pt idx="7712">
                  <c:v>-348.97000008499998</c:v>
                </c:pt>
                <c:pt idx="7713">
                  <c:v>-349.07499976700001</c:v>
                </c:pt>
                <c:pt idx="7714">
                  <c:v>-349.02899977800001</c:v>
                </c:pt>
                <c:pt idx="7715">
                  <c:v>-348.94299987900001</c:v>
                </c:pt>
                <c:pt idx="7716">
                  <c:v>-348.876999936</c:v>
                </c:pt>
                <c:pt idx="7717">
                  <c:v>-348.81700007199998</c:v>
                </c:pt>
                <c:pt idx="7718">
                  <c:v>-348.86300006200003</c:v>
                </c:pt>
                <c:pt idx="7719">
                  <c:v>-348.83100026099999</c:v>
                </c:pt>
                <c:pt idx="7720">
                  <c:v>-348.78000004699999</c:v>
                </c:pt>
                <c:pt idx="7721">
                  <c:v>-348.70800002200002</c:v>
                </c:pt>
                <c:pt idx="7722">
                  <c:v>-348.62999991700002</c:v>
                </c:pt>
                <c:pt idx="7723">
                  <c:v>-348.59499991899997</c:v>
                </c:pt>
                <c:pt idx="7724">
                  <c:v>-348.56400028799999</c:v>
                </c:pt>
                <c:pt idx="7725">
                  <c:v>-348.54400001900001</c:v>
                </c:pt>
                <c:pt idx="7726">
                  <c:v>-348.577000306</c:v>
                </c:pt>
                <c:pt idx="7727">
                  <c:v>-348.68800006800001</c:v>
                </c:pt>
                <c:pt idx="7728">
                  <c:v>-348.73699994100002</c:v>
                </c:pt>
                <c:pt idx="7729">
                  <c:v>-348.654999782</c:v>
                </c:pt>
                <c:pt idx="7730">
                  <c:v>-348.586999811</c:v>
                </c:pt>
                <c:pt idx="7731">
                  <c:v>-348.51699981399997</c:v>
                </c:pt>
                <c:pt idx="7732">
                  <c:v>-348.50999987699998</c:v>
                </c:pt>
                <c:pt idx="7733">
                  <c:v>-348.53799993899997</c:v>
                </c:pt>
                <c:pt idx="7734">
                  <c:v>-348.50800016400001</c:v>
                </c:pt>
                <c:pt idx="7735">
                  <c:v>-348.46499974400001</c:v>
                </c:pt>
                <c:pt idx="7736">
                  <c:v>-348.37199990900001</c:v>
                </c:pt>
                <c:pt idx="7737">
                  <c:v>-348.33199999999999</c:v>
                </c:pt>
                <c:pt idx="7738">
                  <c:v>-348.29700000100001</c:v>
                </c:pt>
                <c:pt idx="7739">
                  <c:v>-348.26200000199998</c:v>
                </c:pt>
                <c:pt idx="7740">
                  <c:v>-348.27500001999999</c:v>
                </c:pt>
                <c:pt idx="7741">
                  <c:v>-348.36100023199998</c:v>
                </c:pt>
                <c:pt idx="7742">
                  <c:v>-348.48000010200002</c:v>
                </c:pt>
                <c:pt idx="7743">
                  <c:v>-348.45000001400001</c:v>
                </c:pt>
                <c:pt idx="7744">
                  <c:v>-348.35800003499998</c:v>
                </c:pt>
                <c:pt idx="7745">
                  <c:v>-348.29300026200002</c:v>
                </c:pt>
                <c:pt idx="7746">
                  <c:v>-348.23300008400003</c:v>
                </c:pt>
                <c:pt idx="7747">
                  <c:v>-348.27599987600001</c:v>
                </c:pt>
                <c:pt idx="7748">
                  <c:v>-348.24999984099998</c:v>
                </c:pt>
                <c:pt idx="7749">
                  <c:v>-348.20299999600002</c:v>
                </c:pt>
                <c:pt idx="7750">
                  <c:v>-348.14699987199998</c:v>
                </c:pt>
                <c:pt idx="7751">
                  <c:v>-348.06799991100002</c:v>
                </c:pt>
                <c:pt idx="7752">
                  <c:v>-348.03400008199998</c:v>
                </c:pt>
                <c:pt idx="7753">
                  <c:v>-347.997999913</c:v>
                </c:pt>
                <c:pt idx="7754">
                  <c:v>-347.96399977099998</c:v>
                </c:pt>
                <c:pt idx="7755">
                  <c:v>-347.98999980600001</c:v>
                </c:pt>
                <c:pt idx="7756">
                  <c:v>-348.093999946</c:v>
                </c:pt>
                <c:pt idx="7757">
                  <c:v>-348.16199991600001</c:v>
                </c:pt>
                <c:pt idx="7758">
                  <c:v>-348.090999748</c:v>
                </c:pt>
                <c:pt idx="7759">
                  <c:v>-348.019000038</c:v>
                </c:pt>
                <c:pt idx="7760">
                  <c:v>-347.94599984299998</c:v>
                </c:pt>
                <c:pt idx="7761">
                  <c:v>-347.91600006900001</c:v>
                </c:pt>
                <c:pt idx="7762">
                  <c:v>-347.95499980699998</c:v>
                </c:pt>
                <c:pt idx="7763">
                  <c:v>-347.92400017599999</c:v>
                </c:pt>
                <c:pt idx="7764">
                  <c:v>-347.87599984600001</c:v>
                </c:pt>
                <c:pt idx="7765">
                  <c:v>-347.78199984000003</c:v>
                </c:pt>
                <c:pt idx="7766">
                  <c:v>-347.73299996700001</c:v>
                </c:pt>
                <c:pt idx="7767">
                  <c:v>-347.69799996900002</c:v>
                </c:pt>
                <c:pt idx="7768">
                  <c:v>-347.66900005100001</c:v>
                </c:pt>
                <c:pt idx="7769">
                  <c:v>-347.67499981700001</c:v>
                </c:pt>
                <c:pt idx="7770">
                  <c:v>-347.75000003899999</c:v>
                </c:pt>
                <c:pt idx="7771">
                  <c:v>-347.874999989</c:v>
                </c:pt>
                <c:pt idx="7772">
                  <c:v>-347.86399999899999</c:v>
                </c:pt>
                <c:pt idx="7773">
                  <c:v>-347.77200002000001</c:v>
                </c:pt>
                <c:pt idx="7774">
                  <c:v>-347.71199984200001</c:v>
                </c:pt>
                <c:pt idx="7775">
                  <c:v>-347.65499986200001</c:v>
                </c:pt>
                <c:pt idx="7776">
                  <c:v>-347.69100003199998</c:v>
                </c:pt>
                <c:pt idx="7777">
                  <c:v>-347.677000158</c:v>
                </c:pt>
                <c:pt idx="7778">
                  <c:v>-347.63699993500001</c:v>
                </c:pt>
                <c:pt idx="7779">
                  <c:v>-347.59499999899998</c:v>
                </c:pt>
                <c:pt idx="7780">
                  <c:v>-347.51400001100001</c:v>
                </c:pt>
                <c:pt idx="7781">
                  <c:v>-347.48200021000002</c:v>
                </c:pt>
                <c:pt idx="7782">
                  <c:v>-347.44699989700001</c:v>
                </c:pt>
                <c:pt idx="7783">
                  <c:v>-347.41199989799998</c:v>
                </c:pt>
                <c:pt idx="7784">
                  <c:v>-347.43500004999999</c:v>
                </c:pt>
                <c:pt idx="7785">
                  <c:v>-347.53500013600001</c:v>
                </c:pt>
                <c:pt idx="7786">
                  <c:v>-347.62200020500001</c:v>
                </c:pt>
                <c:pt idx="7787">
                  <c:v>-347.56200002700001</c:v>
                </c:pt>
                <c:pt idx="7788">
                  <c:v>-347.48399992200001</c:v>
                </c:pt>
                <c:pt idx="7789">
                  <c:v>-347.41100004200001</c:v>
                </c:pt>
                <c:pt idx="7790">
                  <c:v>-347.36300002600001</c:v>
                </c:pt>
                <c:pt idx="7791">
                  <c:v>-347.41200021200001</c:v>
                </c:pt>
                <c:pt idx="7792">
                  <c:v>-347.38500000699997</c:v>
                </c:pt>
                <c:pt idx="7793">
                  <c:v>-347.33800016100002</c:v>
                </c:pt>
                <c:pt idx="7794">
                  <c:v>-347.24899975099999</c:v>
                </c:pt>
                <c:pt idx="7795">
                  <c:v>-347.190000059</c:v>
                </c:pt>
                <c:pt idx="7796">
                  <c:v>-347.15799994299999</c:v>
                </c:pt>
                <c:pt idx="7797">
                  <c:v>-347.13099973700002</c:v>
                </c:pt>
                <c:pt idx="7798">
                  <c:v>-347.12599982699999</c:v>
                </c:pt>
                <c:pt idx="7799">
                  <c:v>-347.18600000499998</c:v>
                </c:pt>
                <c:pt idx="7800">
                  <c:v>-347.31200012599999</c:v>
                </c:pt>
                <c:pt idx="7801">
                  <c:v>-347.33099991</c:v>
                </c:pt>
                <c:pt idx="7802">
                  <c:v>-347.24400015499998</c:v>
                </c:pt>
                <c:pt idx="7803">
                  <c:v>-347.18800003199999</c:v>
                </c:pt>
                <c:pt idx="7804">
                  <c:v>-347.13199990800001</c:v>
                </c:pt>
                <c:pt idx="7805">
                  <c:v>-347.15700008699997</c:v>
                </c:pt>
                <c:pt idx="7806">
                  <c:v>-347.16099982600002</c:v>
                </c:pt>
                <c:pt idx="7807">
                  <c:v>-347.12599982699999</c:v>
                </c:pt>
                <c:pt idx="7808">
                  <c:v>-347.09100014299997</c:v>
                </c:pt>
                <c:pt idx="7809">
                  <c:v>-347.01200018200001</c:v>
                </c:pt>
                <c:pt idx="7810">
                  <c:v>-346.98600014700003</c:v>
                </c:pt>
                <c:pt idx="7811">
                  <c:v>-346.95500020200001</c:v>
                </c:pt>
                <c:pt idx="7812">
                  <c:v>-346.92299977200003</c:v>
                </c:pt>
                <c:pt idx="7813">
                  <c:v>-346.94799995</c:v>
                </c:pt>
                <c:pt idx="7814">
                  <c:v>-347.04599969600002</c:v>
                </c:pt>
                <c:pt idx="7815">
                  <c:v>-347.14999983600001</c:v>
                </c:pt>
                <c:pt idx="7816">
                  <c:v>-347.09899993599998</c:v>
                </c:pt>
                <c:pt idx="7817">
                  <c:v>-347.01600023499998</c:v>
                </c:pt>
                <c:pt idx="7818">
                  <c:v>-346.949999977</c:v>
                </c:pt>
                <c:pt idx="7819">
                  <c:v>-346.89799990699998</c:v>
                </c:pt>
                <c:pt idx="7820">
                  <c:v>-346.95400003100002</c:v>
                </c:pt>
                <c:pt idx="7821">
                  <c:v>-346.93000002299999</c:v>
                </c:pt>
                <c:pt idx="7822">
                  <c:v>-346.88499989000002</c:v>
                </c:pt>
                <c:pt idx="7823">
                  <c:v>-346.81200000899997</c:v>
                </c:pt>
                <c:pt idx="7824">
                  <c:v>-346.74400003900001</c:v>
                </c:pt>
                <c:pt idx="7825">
                  <c:v>-346.70900003999998</c:v>
                </c:pt>
                <c:pt idx="7826">
                  <c:v>-346.68199983400001</c:v>
                </c:pt>
                <c:pt idx="7827">
                  <c:v>-346.66999998699998</c:v>
                </c:pt>
                <c:pt idx="7828">
                  <c:v>-346.72000002999999</c:v>
                </c:pt>
                <c:pt idx="7829">
                  <c:v>-346.86000002499998</c:v>
                </c:pt>
                <c:pt idx="7830">
                  <c:v>-346.962000139</c:v>
                </c:pt>
                <c:pt idx="7831">
                  <c:v>-346.941000014</c:v>
                </c:pt>
                <c:pt idx="7832">
                  <c:v>-346.93999984300001</c:v>
                </c:pt>
                <c:pt idx="7833">
                  <c:v>-346.93499993299997</c:v>
                </c:pt>
                <c:pt idx="7834">
                  <c:v>-346.99700013699999</c:v>
                </c:pt>
                <c:pt idx="7835">
                  <c:v>-347.07499992800001</c:v>
                </c:pt>
                <c:pt idx="7836">
                  <c:v>-347.10599987299997</c:v>
                </c:pt>
                <c:pt idx="7837">
                  <c:v>-347.129999881</c:v>
                </c:pt>
                <c:pt idx="7838">
                  <c:v>-347.10599987299997</c:v>
                </c:pt>
                <c:pt idx="7839">
                  <c:v>-347.13499979099998</c:v>
                </c:pt>
                <c:pt idx="7840">
                  <c:v>-347.16400002400002</c:v>
                </c:pt>
                <c:pt idx="7841">
                  <c:v>-347.193000256</c:v>
                </c:pt>
                <c:pt idx="7842">
                  <c:v>-347.27000019000002</c:v>
                </c:pt>
                <c:pt idx="7843">
                  <c:v>-347.417999979</c:v>
                </c:pt>
                <c:pt idx="7844">
                  <c:v>-347.59299997199997</c:v>
                </c:pt>
                <c:pt idx="7845">
                  <c:v>-347.61500026800002</c:v>
                </c:pt>
                <c:pt idx="7846">
                  <c:v>-347.58799974800002</c:v>
                </c:pt>
                <c:pt idx="7847">
                  <c:v>-347.58600003599997</c:v>
                </c:pt>
                <c:pt idx="7848">
                  <c:v>-347.59200011600001</c:v>
                </c:pt>
                <c:pt idx="7849">
                  <c:v>-347.702999879</c:v>
                </c:pt>
                <c:pt idx="7850">
                  <c:v>-347.73800019200002</c:v>
                </c:pt>
                <c:pt idx="7851">
                  <c:v>-347.75200006599999</c:v>
                </c:pt>
                <c:pt idx="7852">
                  <c:v>-347.74800001199998</c:v>
                </c:pt>
                <c:pt idx="7853">
                  <c:v>-347.73099994099999</c:v>
                </c:pt>
                <c:pt idx="7854">
                  <c:v>-347.75699997599997</c:v>
                </c:pt>
                <c:pt idx="7855">
                  <c:v>-347.78700006399998</c:v>
                </c:pt>
                <c:pt idx="7856">
                  <c:v>-347.82399977599999</c:v>
                </c:pt>
                <c:pt idx="7857">
                  <c:v>-347.91899995199998</c:v>
                </c:pt>
                <c:pt idx="7858">
                  <c:v>-348.09100006199998</c:v>
                </c:pt>
                <c:pt idx="7859">
                  <c:v>-348.21700018400003</c:v>
                </c:pt>
                <c:pt idx="7860">
                  <c:v>-348.20299999600002</c:v>
                </c:pt>
                <c:pt idx="7861">
                  <c:v>-348.19400003200002</c:v>
                </c:pt>
                <c:pt idx="7862">
                  <c:v>-348.18200018499999</c:v>
                </c:pt>
                <c:pt idx="7863">
                  <c:v>-348.22400012100002</c:v>
                </c:pt>
                <c:pt idx="7864">
                  <c:v>-348.321999866</c:v>
                </c:pt>
                <c:pt idx="7865">
                  <c:v>-348.35600000800002</c:v>
                </c:pt>
                <c:pt idx="7866">
                  <c:v>-348.37599996199998</c:v>
                </c:pt>
                <c:pt idx="7867">
                  <c:v>-348.34799990099998</c:v>
                </c:pt>
                <c:pt idx="7868">
                  <c:v>-348.36900002599998</c:v>
                </c:pt>
                <c:pt idx="7869">
                  <c:v>-348.396999773</c:v>
                </c:pt>
                <c:pt idx="7870">
                  <c:v>-348.42600000599998</c:v>
                </c:pt>
                <c:pt idx="7871">
                  <c:v>-348.49499983200002</c:v>
                </c:pt>
                <c:pt idx="7872">
                  <c:v>-348.638000025</c:v>
                </c:pt>
                <c:pt idx="7873">
                  <c:v>-348.82500018000002</c:v>
                </c:pt>
                <c:pt idx="7874">
                  <c:v>-348.865999945</c:v>
                </c:pt>
                <c:pt idx="7875">
                  <c:v>-348.841000081</c:v>
                </c:pt>
                <c:pt idx="7876">
                  <c:v>-348.84399996399998</c:v>
                </c:pt>
                <c:pt idx="7877">
                  <c:v>-348.85000004400001</c:v>
                </c:pt>
                <c:pt idx="7878">
                  <c:v>-348.95399987000002</c:v>
                </c:pt>
                <c:pt idx="7879">
                  <c:v>-348.992000066</c:v>
                </c:pt>
                <c:pt idx="7880">
                  <c:v>-349.00900013699999</c:v>
                </c:pt>
                <c:pt idx="7881">
                  <c:v>-349.02099998400001</c:v>
                </c:pt>
                <c:pt idx="7882">
                  <c:v>-349.00600025400001</c:v>
                </c:pt>
                <c:pt idx="7883">
                  <c:v>-349.03600002899998</c:v>
                </c:pt>
                <c:pt idx="7884">
                  <c:v>-349.06599980300001</c:v>
                </c:pt>
                <c:pt idx="7885">
                  <c:v>-349.09700006200001</c:v>
                </c:pt>
                <c:pt idx="7886">
                  <c:v>-349.18499998700003</c:v>
                </c:pt>
                <c:pt idx="7887">
                  <c:v>-349.34800013400002</c:v>
                </c:pt>
                <c:pt idx="7888">
                  <c:v>-349.486999959</c:v>
                </c:pt>
                <c:pt idx="7889">
                  <c:v>-349.47899985100003</c:v>
                </c:pt>
                <c:pt idx="7890">
                  <c:v>-349.46600014799998</c:v>
                </c:pt>
                <c:pt idx="7891">
                  <c:v>-349.45500015699997</c:v>
                </c:pt>
                <c:pt idx="7892">
                  <c:v>-349.477999995</c:v>
                </c:pt>
                <c:pt idx="7893">
                  <c:v>-349.58800021600001</c:v>
                </c:pt>
                <c:pt idx="7894">
                  <c:v>-349.62499992699998</c:v>
                </c:pt>
                <c:pt idx="7895">
                  <c:v>-349.63999997100001</c:v>
                </c:pt>
                <c:pt idx="7896">
                  <c:v>-349.609999883</c:v>
                </c:pt>
                <c:pt idx="7897">
                  <c:v>-349.61499979299998</c:v>
                </c:pt>
                <c:pt idx="7898">
                  <c:v>-349.63999997100001</c:v>
                </c:pt>
                <c:pt idx="7899">
                  <c:v>-349.67200008700001</c:v>
                </c:pt>
                <c:pt idx="7900">
                  <c:v>-349.737000174</c:v>
                </c:pt>
                <c:pt idx="7901">
                  <c:v>-349.86800020599998</c:v>
                </c:pt>
                <c:pt idx="7902">
                  <c:v>-350.05900009999999</c:v>
                </c:pt>
                <c:pt idx="7903">
                  <c:v>-350.127000071</c:v>
                </c:pt>
                <c:pt idx="7904">
                  <c:v>-350.10199989199998</c:v>
                </c:pt>
                <c:pt idx="7905">
                  <c:v>-350.10300006300002</c:v>
                </c:pt>
                <c:pt idx="7906">
                  <c:v>-350.10600025999997</c:v>
                </c:pt>
                <c:pt idx="7907">
                  <c:v>-350.19700006800002</c:v>
                </c:pt>
                <c:pt idx="7908">
                  <c:v>-350.25099985100002</c:v>
                </c:pt>
                <c:pt idx="7909">
                  <c:v>-350.276999886</c:v>
                </c:pt>
                <c:pt idx="7910">
                  <c:v>-350.301000208</c:v>
                </c:pt>
                <c:pt idx="7911">
                  <c:v>-350.28599984900001</c:v>
                </c:pt>
                <c:pt idx="7912">
                  <c:v>-350.32200001899997</c:v>
                </c:pt>
                <c:pt idx="7913">
                  <c:v>-350.35200010800003</c:v>
                </c:pt>
                <c:pt idx="7914">
                  <c:v>-350.37800014300001</c:v>
                </c:pt>
                <c:pt idx="7915">
                  <c:v>-350.45899981600002</c:v>
                </c:pt>
                <c:pt idx="7916">
                  <c:v>-350.61700005300003</c:v>
                </c:pt>
                <c:pt idx="7917">
                  <c:v>-350.77199977800001</c:v>
                </c:pt>
                <c:pt idx="7918">
                  <c:v>-350.77799985899998</c:v>
                </c:pt>
                <c:pt idx="7919">
                  <c:v>-350.75900007500002</c:v>
                </c:pt>
                <c:pt idx="7920">
                  <c:v>-350.75400016499998</c:v>
                </c:pt>
                <c:pt idx="7921">
                  <c:v>-350.76699986800003</c:v>
                </c:pt>
                <c:pt idx="7922">
                  <c:v>-350.88199999900002</c:v>
                </c:pt>
                <c:pt idx="7923">
                  <c:v>-350.91600014099998</c:v>
                </c:pt>
                <c:pt idx="7924">
                  <c:v>-350.92700013199999</c:v>
                </c:pt>
                <c:pt idx="7925">
                  <c:v>-350.90399997999998</c:v>
                </c:pt>
                <c:pt idx="7926">
                  <c:v>-350.90000024099999</c:v>
                </c:pt>
                <c:pt idx="7927">
                  <c:v>-350.925999961</c:v>
                </c:pt>
                <c:pt idx="7928">
                  <c:v>-350.96100027400001</c:v>
                </c:pt>
                <c:pt idx="7929">
                  <c:v>-351.01799993999998</c:v>
                </c:pt>
                <c:pt idx="7930">
                  <c:v>-351.13500009799998</c:v>
                </c:pt>
                <c:pt idx="7931">
                  <c:v>-351.32099976799998</c:v>
                </c:pt>
                <c:pt idx="7932">
                  <c:v>-351.415000088</c:v>
                </c:pt>
                <c:pt idx="7933">
                  <c:v>-351.38900005300002</c:v>
                </c:pt>
                <c:pt idx="7934">
                  <c:v>-351.38999990899998</c:v>
                </c:pt>
                <c:pt idx="7935">
                  <c:v>-351.390999765</c:v>
                </c:pt>
                <c:pt idx="7936">
                  <c:v>-351.46800001399998</c:v>
                </c:pt>
                <c:pt idx="7937">
                  <c:v>-351.54199975099999</c:v>
                </c:pt>
                <c:pt idx="7938">
                  <c:v>-351.57599989300002</c:v>
                </c:pt>
                <c:pt idx="7939">
                  <c:v>-351.60500012599999</c:v>
                </c:pt>
                <c:pt idx="7940">
                  <c:v>-351.58699988400002</c:v>
                </c:pt>
                <c:pt idx="7941">
                  <c:v>-351.62100002599999</c:v>
                </c:pt>
                <c:pt idx="7942">
                  <c:v>-351.64800023200002</c:v>
                </c:pt>
                <c:pt idx="7943">
                  <c:v>-351.67599997899998</c:v>
                </c:pt>
                <c:pt idx="7944">
                  <c:v>-351.758000138</c:v>
                </c:pt>
                <c:pt idx="7945">
                  <c:v>-351.91500020400002</c:v>
                </c:pt>
                <c:pt idx="7946">
                  <c:v>-352.08599982999999</c:v>
                </c:pt>
                <c:pt idx="7947">
                  <c:v>-352.10499992799998</c:v>
                </c:pt>
                <c:pt idx="7948">
                  <c:v>-352.085000288</c:v>
                </c:pt>
                <c:pt idx="7949">
                  <c:v>-352.08399980299998</c:v>
                </c:pt>
                <c:pt idx="7950">
                  <c:v>-352.09100005400001</c:v>
                </c:pt>
                <c:pt idx="7951">
                  <c:v>-352.20299998799999</c:v>
                </c:pt>
                <c:pt idx="7952">
                  <c:v>-352.23699981599998</c:v>
                </c:pt>
                <c:pt idx="7953">
                  <c:v>-352.25200017399999</c:v>
                </c:pt>
                <c:pt idx="7954">
                  <c:v>-352.24499992300002</c:v>
                </c:pt>
                <c:pt idx="7955">
                  <c:v>-352.23399993300001</c:v>
                </c:pt>
                <c:pt idx="7956">
                  <c:v>-352.265000192</c:v>
                </c:pt>
                <c:pt idx="7957">
                  <c:v>-352.29900001999999</c:v>
                </c:pt>
                <c:pt idx="7958">
                  <c:v>-352.34500000999998</c:v>
                </c:pt>
                <c:pt idx="7959">
                  <c:v>-352.446000266</c:v>
                </c:pt>
                <c:pt idx="7960">
                  <c:v>-352.621999802</c:v>
                </c:pt>
                <c:pt idx="7961">
                  <c:v>-352.73699993299999</c:v>
                </c:pt>
                <c:pt idx="7962">
                  <c:v>-352.72200020299999</c:v>
                </c:pt>
                <c:pt idx="7963">
                  <c:v>-352.72100003200001</c:v>
                </c:pt>
                <c:pt idx="7964">
                  <c:v>-352.71699997799999</c:v>
                </c:pt>
                <c:pt idx="7965">
                  <c:v>-352.77399995799999</c:v>
                </c:pt>
                <c:pt idx="7966">
                  <c:v>-352.86900013500002</c:v>
                </c:pt>
                <c:pt idx="7967">
                  <c:v>-352.90599984599999</c:v>
                </c:pt>
                <c:pt idx="7968">
                  <c:v>-352.92999985400002</c:v>
                </c:pt>
                <c:pt idx="7969">
                  <c:v>-352.902000106</c:v>
                </c:pt>
                <c:pt idx="7970">
                  <c:v>-352.92899999799999</c:v>
                </c:pt>
                <c:pt idx="7971">
                  <c:v>-352.95999994300001</c:v>
                </c:pt>
                <c:pt idx="7972">
                  <c:v>-352.99200005799997</c:v>
                </c:pt>
                <c:pt idx="7973">
                  <c:v>-353.07100001999999</c:v>
                </c:pt>
                <c:pt idx="7974">
                  <c:v>-353.22200000499998</c:v>
                </c:pt>
                <c:pt idx="7975">
                  <c:v>-353.40900016000001</c:v>
                </c:pt>
                <c:pt idx="7976">
                  <c:v>-353.44500001500001</c:v>
                </c:pt>
                <c:pt idx="7977">
                  <c:v>-353.42000015100001</c:v>
                </c:pt>
                <c:pt idx="7978">
                  <c:v>-353.42100000699998</c:v>
                </c:pt>
                <c:pt idx="7979">
                  <c:v>-353.42799994400002</c:v>
                </c:pt>
                <c:pt idx="7980">
                  <c:v>-353.53699999399998</c:v>
                </c:pt>
                <c:pt idx="7981">
                  <c:v>-353.576999903</c:v>
                </c:pt>
                <c:pt idx="7982">
                  <c:v>-353.59600000099999</c:v>
                </c:pt>
                <c:pt idx="7983">
                  <c:v>-353.60600013499999</c:v>
                </c:pt>
                <c:pt idx="7984">
                  <c:v>-353.59399997399998</c:v>
                </c:pt>
                <c:pt idx="7985">
                  <c:v>-353.62699994600001</c:v>
                </c:pt>
                <c:pt idx="7986">
                  <c:v>-353.65799989099997</c:v>
                </c:pt>
                <c:pt idx="7987">
                  <c:v>-353.69000000599999</c:v>
                </c:pt>
                <c:pt idx="7988">
                  <c:v>-353.78300015600001</c:v>
                </c:pt>
                <c:pt idx="7989">
                  <c:v>-353.95200006900001</c:v>
                </c:pt>
                <c:pt idx="7990">
                  <c:v>-354.08699983999998</c:v>
                </c:pt>
                <c:pt idx="7991">
                  <c:v>-354.08199992999999</c:v>
                </c:pt>
                <c:pt idx="7992">
                  <c:v>-354.076000163</c:v>
                </c:pt>
                <c:pt idx="7993">
                  <c:v>-354.07000008300002</c:v>
                </c:pt>
                <c:pt idx="7994">
                  <c:v>-354.106000252</c:v>
                </c:pt>
                <c:pt idx="7995">
                  <c:v>-354.21099993399997</c:v>
                </c:pt>
                <c:pt idx="7996">
                  <c:v>-354.247000103</c:v>
                </c:pt>
                <c:pt idx="7997">
                  <c:v>-354.265000031</c:v>
                </c:pt>
                <c:pt idx="7998">
                  <c:v>-354.23600011299999</c:v>
                </c:pt>
                <c:pt idx="7999">
                  <c:v>-354.25400003999999</c:v>
                </c:pt>
                <c:pt idx="8000">
                  <c:v>-354.28499998500001</c:v>
                </c:pt>
                <c:pt idx="8001">
                  <c:v>-354.322000011</c:v>
                </c:pt>
                <c:pt idx="8002">
                  <c:v>-354.39500020600002</c:v>
                </c:pt>
                <c:pt idx="8003">
                  <c:v>-354.53499988700003</c:v>
                </c:pt>
                <c:pt idx="8004">
                  <c:v>-354.72699995200003</c:v>
                </c:pt>
                <c:pt idx="8005">
                  <c:v>-354.78300007500002</c:v>
                </c:pt>
                <c:pt idx="8006">
                  <c:v>-354.75600018400002</c:v>
                </c:pt>
                <c:pt idx="8007">
                  <c:v>-354.76299980700003</c:v>
                </c:pt>
                <c:pt idx="8008">
                  <c:v>-354.77099991400001</c:v>
                </c:pt>
                <c:pt idx="8009">
                  <c:v>-354.87400019799998</c:v>
                </c:pt>
                <c:pt idx="8010">
                  <c:v>-354.92599995299997</c:v>
                </c:pt>
                <c:pt idx="8011">
                  <c:v>-354.95199998800001</c:v>
                </c:pt>
                <c:pt idx="8012">
                  <c:v>-354.97700016700003</c:v>
                </c:pt>
                <c:pt idx="8013">
                  <c:v>-354.96199980799997</c:v>
                </c:pt>
                <c:pt idx="8014">
                  <c:v>-354.99599995099999</c:v>
                </c:pt>
                <c:pt idx="8015">
                  <c:v>-355.02699989600001</c:v>
                </c:pt>
                <c:pt idx="8016">
                  <c:v>-355.05799984100003</c:v>
                </c:pt>
                <c:pt idx="8017">
                  <c:v>-355.14700025100001</c:v>
                </c:pt>
                <c:pt idx="8018">
                  <c:v>-355.31199979600001</c:v>
                </c:pt>
                <c:pt idx="8019">
                  <c:v>-355.465999979</c:v>
                </c:pt>
                <c:pt idx="8020">
                  <c:v>-355.47200006000003</c:v>
                </c:pt>
                <c:pt idx="8021">
                  <c:v>-355.45900004200001</c:v>
                </c:pt>
                <c:pt idx="8022">
                  <c:v>-355.45199979099999</c:v>
                </c:pt>
                <c:pt idx="8023">
                  <c:v>-355.47100020300002</c:v>
                </c:pt>
                <c:pt idx="8024">
                  <c:v>-355.58600001999997</c:v>
                </c:pt>
                <c:pt idx="8025">
                  <c:v>-355.62500007199998</c:v>
                </c:pt>
                <c:pt idx="8026">
                  <c:v>-355.64199982899999</c:v>
                </c:pt>
                <c:pt idx="8027">
                  <c:v>-355.620000162</c:v>
                </c:pt>
                <c:pt idx="8028">
                  <c:v>-355.62699978500001</c:v>
                </c:pt>
                <c:pt idx="8029">
                  <c:v>-355.66000007100001</c:v>
                </c:pt>
                <c:pt idx="8030">
                  <c:v>-355.69899980899999</c:v>
                </c:pt>
                <c:pt idx="8031">
                  <c:v>-355.761000013</c:v>
                </c:pt>
                <c:pt idx="8032">
                  <c:v>-355.88700013499999</c:v>
                </c:pt>
                <c:pt idx="8033">
                  <c:v>-356.07899988499997</c:v>
                </c:pt>
                <c:pt idx="8034">
                  <c:v>-356.16299975700002</c:v>
                </c:pt>
                <c:pt idx="8035">
                  <c:v>-356.14300011699999</c:v>
                </c:pt>
                <c:pt idx="8036">
                  <c:v>-356.15099991</c:v>
                </c:pt>
                <c:pt idx="8037">
                  <c:v>-356.16000018800003</c:v>
                </c:pt>
                <c:pt idx="8038">
                  <c:v>-356.25299970899999</c:v>
                </c:pt>
                <c:pt idx="8039">
                  <c:v>-356.32199985</c:v>
                </c:pt>
                <c:pt idx="8040">
                  <c:v>-356.35399996500001</c:v>
                </c:pt>
                <c:pt idx="8041">
                  <c:v>-356.38400005400001</c:v>
                </c:pt>
                <c:pt idx="8042">
                  <c:v>-356.37000017999998</c:v>
                </c:pt>
                <c:pt idx="8043">
                  <c:v>-356.41000008899999</c:v>
                </c:pt>
                <c:pt idx="8044">
                  <c:v>-356.44500008799997</c:v>
                </c:pt>
                <c:pt idx="8045">
                  <c:v>-356.47899991600002</c:v>
                </c:pt>
                <c:pt idx="8046">
                  <c:v>-356.56900018200002</c:v>
                </c:pt>
                <c:pt idx="8047">
                  <c:v>-356.73300018499998</c:v>
                </c:pt>
                <c:pt idx="8048">
                  <c:v>-356.90399981100001</c:v>
                </c:pt>
                <c:pt idx="8049">
                  <c:v>-356.91899985499998</c:v>
                </c:pt>
                <c:pt idx="8050">
                  <c:v>-356.90099992799998</c:v>
                </c:pt>
                <c:pt idx="8051">
                  <c:v>-356.90099992799998</c:v>
                </c:pt>
                <c:pt idx="8052">
                  <c:v>-356.91599997200001</c:v>
                </c:pt>
                <c:pt idx="8053">
                  <c:v>-357.036999869</c:v>
                </c:pt>
                <c:pt idx="8054">
                  <c:v>-357.07800026299998</c:v>
                </c:pt>
                <c:pt idx="8055">
                  <c:v>-357.09999993000002</c:v>
                </c:pt>
                <c:pt idx="8056">
                  <c:v>-357.09199982199999</c:v>
                </c:pt>
                <c:pt idx="8057">
                  <c:v>-357.09099996600003</c:v>
                </c:pt>
                <c:pt idx="8058">
                  <c:v>-357.12199991099999</c:v>
                </c:pt>
                <c:pt idx="8059">
                  <c:v>-357.12400025199997</c:v>
                </c:pt>
                <c:pt idx="8060">
                  <c:v>-357.11000006400002</c:v>
                </c:pt>
                <c:pt idx="8061">
                  <c:v>-357.15499988300002</c:v>
                </c:pt>
                <c:pt idx="8062">
                  <c:v>-357.27400006699997</c:v>
                </c:pt>
                <c:pt idx="8063">
                  <c:v>-357.31699985900002</c:v>
                </c:pt>
                <c:pt idx="8064">
                  <c:v>-357.23600018500002</c:v>
                </c:pt>
                <c:pt idx="8065">
                  <c:v>-357.17600000800002</c:v>
                </c:pt>
                <c:pt idx="8066">
                  <c:v>-357.11099991999998</c:v>
                </c:pt>
                <c:pt idx="8067">
                  <c:v>-357.11299994699999</c:v>
                </c:pt>
                <c:pt idx="8068">
                  <c:v>-357.13200004499998</c:v>
                </c:pt>
                <c:pt idx="8069">
                  <c:v>-357.10300012699997</c:v>
                </c:pt>
                <c:pt idx="8070">
                  <c:v>-357.06800012799999</c:v>
                </c:pt>
                <c:pt idx="8071">
                  <c:v>-356.98200022999998</c:v>
                </c:pt>
                <c:pt idx="8072">
                  <c:v>-356.952999998</c:v>
                </c:pt>
                <c:pt idx="8073">
                  <c:v>-356.92200005299998</c:v>
                </c:pt>
                <c:pt idx="8074">
                  <c:v>-356.89300013500002</c:v>
                </c:pt>
                <c:pt idx="8075">
                  <c:v>-356.90999989199997</c:v>
                </c:pt>
                <c:pt idx="8076">
                  <c:v>-356.99899998699999</c:v>
                </c:pt>
                <c:pt idx="8077">
                  <c:v>-357.113999804</c:v>
                </c:pt>
                <c:pt idx="8078">
                  <c:v>-357.07599992199999</c:v>
                </c:pt>
                <c:pt idx="8079">
                  <c:v>-356.99000002399998</c:v>
                </c:pt>
                <c:pt idx="8080">
                  <c:v>-356.92800013300001</c:v>
                </c:pt>
                <c:pt idx="8081">
                  <c:v>-356.87499989299999</c:v>
                </c:pt>
                <c:pt idx="8082">
                  <c:v>-356.92699996300001</c:v>
                </c:pt>
                <c:pt idx="8083">
                  <c:v>-356.90200009799997</c:v>
                </c:pt>
                <c:pt idx="8084">
                  <c:v>-356.856999965</c:v>
                </c:pt>
                <c:pt idx="8085">
                  <c:v>-356.794000219</c:v>
                </c:pt>
                <c:pt idx="8086">
                  <c:v>-356.716000114</c:v>
                </c:pt>
                <c:pt idx="8087">
                  <c:v>-356.68399999799999</c:v>
                </c:pt>
                <c:pt idx="8088">
                  <c:v>-356.65400022400001</c:v>
                </c:pt>
                <c:pt idx="8089">
                  <c:v>-356.63100007200001</c:v>
                </c:pt>
                <c:pt idx="8090">
                  <c:v>-356.66699992700001</c:v>
                </c:pt>
                <c:pt idx="8091">
                  <c:v>-356.77900017500002</c:v>
                </c:pt>
                <c:pt idx="8092">
                  <c:v>-356.84599997499998</c:v>
                </c:pt>
                <c:pt idx="8093">
                  <c:v>-356.77400026499998</c:v>
                </c:pt>
                <c:pt idx="8094">
                  <c:v>-356.70399995299999</c:v>
                </c:pt>
                <c:pt idx="8095">
                  <c:v>-356.63399995499998</c:v>
                </c:pt>
                <c:pt idx="8096">
                  <c:v>-356.615999714</c:v>
                </c:pt>
                <c:pt idx="8097">
                  <c:v>-356.65500007999998</c:v>
                </c:pt>
                <c:pt idx="8098">
                  <c:v>-356.629000045</c:v>
                </c:pt>
                <c:pt idx="8099">
                  <c:v>-356.58999999299999</c:v>
                </c:pt>
                <c:pt idx="8100">
                  <c:v>-356.50200006799997</c:v>
                </c:pt>
                <c:pt idx="8101">
                  <c:v>-356.46400018600002</c:v>
                </c:pt>
                <c:pt idx="8102">
                  <c:v>-356.43299992700003</c:v>
                </c:pt>
                <c:pt idx="8103">
                  <c:v>-356.40199998200001</c:v>
                </c:pt>
                <c:pt idx="8104">
                  <c:v>-356.412000116</c:v>
                </c:pt>
                <c:pt idx="8105">
                  <c:v>-356.49500013099998</c:v>
                </c:pt>
                <c:pt idx="8106">
                  <c:v>-356.62199979399998</c:v>
                </c:pt>
                <c:pt idx="8107">
                  <c:v>-356.60599989399998</c:v>
                </c:pt>
                <c:pt idx="8108">
                  <c:v>-356.51899982499998</c:v>
                </c:pt>
                <c:pt idx="8109">
                  <c:v>-356.46300001499998</c:v>
                </c:pt>
                <c:pt idx="8110">
                  <c:v>-356.41000008899999</c:v>
                </c:pt>
                <c:pt idx="8111">
                  <c:v>-356.45299988099998</c:v>
                </c:pt>
                <c:pt idx="8112">
                  <c:v>-356.43200007000002</c:v>
                </c:pt>
                <c:pt idx="8113">
                  <c:v>-356.39000013499998</c:v>
                </c:pt>
                <c:pt idx="8114">
                  <c:v>-356.342999975</c:v>
                </c:pt>
                <c:pt idx="8115">
                  <c:v>-356.26700021099998</c:v>
                </c:pt>
                <c:pt idx="8116">
                  <c:v>-356.237999978</c:v>
                </c:pt>
                <c:pt idx="8117">
                  <c:v>-356.20799989</c:v>
                </c:pt>
                <c:pt idx="8118">
                  <c:v>-356.17899997199999</c:v>
                </c:pt>
                <c:pt idx="8119">
                  <c:v>-356.20700003299999</c:v>
                </c:pt>
                <c:pt idx="8120">
                  <c:v>-356.31099985899999</c:v>
                </c:pt>
                <c:pt idx="8121">
                  <c:v>-356.39000013499998</c:v>
                </c:pt>
                <c:pt idx="8122">
                  <c:v>-356.32400019099998</c:v>
                </c:pt>
                <c:pt idx="8123">
                  <c:v>-356.25000014</c:v>
                </c:pt>
                <c:pt idx="8124">
                  <c:v>-356.17900028600002</c:v>
                </c:pt>
                <c:pt idx="8125">
                  <c:v>-356.141999946</c:v>
                </c:pt>
                <c:pt idx="8126">
                  <c:v>-356.19299984499997</c:v>
                </c:pt>
                <c:pt idx="8127">
                  <c:v>-356.168999837</c:v>
                </c:pt>
                <c:pt idx="8128">
                  <c:v>-356.12499987500001</c:v>
                </c:pt>
                <c:pt idx="8129">
                  <c:v>-356.03400006700002</c:v>
                </c:pt>
                <c:pt idx="8130">
                  <c:v>-355.97900011299998</c:v>
                </c:pt>
                <c:pt idx="8131">
                  <c:v>-355.94400011499999</c:v>
                </c:pt>
                <c:pt idx="8132">
                  <c:v>-355.916000053</c:v>
                </c:pt>
                <c:pt idx="8133">
                  <c:v>-355.92099996299999</c:v>
                </c:pt>
                <c:pt idx="8134">
                  <c:v>-355.99099996000001</c:v>
                </c:pt>
                <c:pt idx="8135">
                  <c:v>-356.12100013499997</c:v>
                </c:pt>
                <c:pt idx="8136">
                  <c:v>-356.129999785</c:v>
                </c:pt>
                <c:pt idx="8137">
                  <c:v>-356.04499974300001</c:v>
                </c:pt>
                <c:pt idx="8138">
                  <c:v>-355.98699990699998</c:v>
                </c:pt>
                <c:pt idx="8139">
                  <c:v>-355.92800021400001</c:v>
                </c:pt>
                <c:pt idx="8140">
                  <c:v>-355.95900015900003</c:v>
                </c:pt>
                <c:pt idx="8141">
                  <c:v>-355.953000078</c:v>
                </c:pt>
                <c:pt idx="8142">
                  <c:v>-355.916000053</c:v>
                </c:pt>
                <c:pt idx="8143">
                  <c:v>-355.88099973999999</c:v>
                </c:pt>
                <c:pt idx="8144">
                  <c:v>-355.80600014700002</c:v>
                </c:pt>
                <c:pt idx="8145">
                  <c:v>-355.78100028199998</c:v>
                </c:pt>
                <c:pt idx="8146">
                  <c:v>-355.75099987900001</c:v>
                </c:pt>
                <c:pt idx="8147">
                  <c:v>-355.71599988000003</c:v>
                </c:pt>
                <c:pt idx="8148">
                  <c:v>-355.73799986199998</c:v>
                </c:pt>
                <c:pt idx="8149">
                  <c:v>-355.83500006499997</c:v>
                </c:pt>
                <c:pt idx="8150">
                  <c:v>-355.92999992699998</c:v>
                </c:pt>
                <c:pt idx="8151">
                  <c:v>-355.87400011699998</c:v>
                </c:pt>
                <c:pt idx="8152">
                  <c:v>-355.79399998500003</c:v>
                </c:pt>
                <c:pt idx="8153">
                  <c:v>-355.72800004200002</c:v>
                </c:pt>
                <c:pt idx="8154">
                  <c:v>-355.68100019600001</c:v>
                </c:pt>
                <c:pt idx="8155">
                  <c:v>-355.73499997800002</c:v>
                </c:pt>
                <c:pt idx="8156">
                  <c:v>-355.70899994299998</c:v>
                </c:pt>
                <c:pt idx="8157">
                  <c:v>-355.66000007100001</c:v>
                </c:pt>
                <c:pt idx="8158">
                  <c:v>-355.57500002900002</c:v>
                </c:pt>
                <c:pt idx="8159">
                  <c:v>-355.50999994199998</c:v>
                </c:pt>
                <c:pt idx="8160">
                  <c:v>-355.47699997000001</c:v>
                </c:pt>
                <c:pt idx="8161">
                  <c:v>-355.44999976399998</c:v>
                </c:pt>
                <c:pt idx="8162">
                  <c:v>-355.44700019499999</c:v>
                </c:pt>
                <c:pt idx="8163">
                  <c:v>-355.50200014799998</c:v>
                </c:pt>
                <c:pt idx="8164">
                  <c:v>-355.62799995500001</c:v>
                </c:pt>
                <c:pt idx="8165">
                  <c:v>-355.66000007100001</c:v>
                </c:pt>
                <c:pt idx="8166">
                  <c:v>-355.574000173</c:v>
                </c:pt>
                <c:pt idx="8167">
                  <c:v>-355.51399999500001</c:v>
                </c:pt>
                <c:pt idx="8168">
                  <c:v>-355.454999988</c:v>
                </c:pt>
                <c:pt idx="8169">
                  <c:v>-355.469999718</c:v>
                </c:pt>
                <c:pt idx="8170">
                  <c:v>-355.48499976300002</c:v>
                </c:pt>
                <c:pt idx="8171">
                  <c:v>-355.45700001500001</c:v>
                </c:pt>
                <c:pt idx="8172">
                  <c:v>-355.42600006999999</c:v>
                </c:pt>
                <c:pt idx="8173">
                  <c:v>-355.34799996499999</c:v>
                </c:pt>
                <c:pt idx="8174">
                  <c:v>-355.32000021800002</c:v>
                </c:pt>
                <c:pt idx="8175">
                  <c:v>-355.28799978799998</c:v>
                </c:pt>
                <c:pt idx="8176">
                  <c:v>-355.25399995999999</c:v>
                </c:pt>
                <c:pt idx="8177">
                  <c:v>-355.27599994100001</c:v>
                </c:pt>
                <c:pt idx="8178">
                  <c:v>-355.369999947</c:v>
                </c:pt>
                <c:pt idx="8179">
                  <c:v>-355.48199987999999</c:v>
                </c:pt>
                <c:pt idx="8180">
                  <c:v>-355.43999994400002</c:v>
                </c:pt>
                <c:pt idx="8181">
                  <c:v>-355.35999981200001</c:v>
                </c:pt>
                <c:pt idx="8182">
                  <c:v>-355.298000237</c:v>
                </c:pt>
                <c:pt idx="8183">
                  <c:v>-355.24499999599999</c:v>
                </c:pt>
                <c:pt idx="8184">
                  <c:v>-355.29599989500002</c:v>
                </c:pt>
                <c:pt idx="8185">
                  <c:v>-355.26900000400002</c:v>
                </c:pt>
                <c:pt idx="8186">
                  <c:v>-355.22399987099999</c:v>
                </c:pt>
                <c:pt idx="8187">
                  <c:v>-355.15700007100003</c:v>
                </c:pt>
                <c:pt idx="8188">
                  <c:v>-355.08500004699999</c:v>
                </c:pt>
                <c:pt idx="8189">
                  <c:v>-355.05600012799999</c:v>
                </c:pt>
                <c:pt idx="8190">
                  <c:v>-355.03000009300001</c:v>
                </c:pt>
                <c:pt idx="8191">
                  <c:v>-355.015999905</c:v>
                </c:pt>
                <c:pt idx="8192">
                  <c:v>-355.05599981400002</c:v>
                </c:pt>
                <c:pt idx="8193">
                  <c:v>-355.172000115</c:v>
                </c:pt>
                <c:pt idx="8194">
                  <c:v>-355.22699975400002</c:v>
                </c:pt>
                <c:pt idx="8195">
                  <c:v>-355.14999982000001</c:v>
                </c:pt>
                <c:pt idx="8196">
                  <c:v>-355.08999995699997</c:v>
                </c:pt>
                <c:pt idx="8197">
                  <c:v>-355.02600003999999</c:v>
                </c:pt>
                <c:pt idx="8198">
                  <c:v>-355.02299984199999</c:v>
                </c:pt>
                <c:pt idx="8199">
                  <c:v>-355.058000155</c:v>
                </c:pt>
                <c:pt idx="8200">
                  <c:v>-355.03500000299999</c:v>
                </c:pt>
                <c:pt idx="8201">
                  <c:v>-354.99900014799999</c:v>
                </c:pt>
                <c:pt idx="8202">
                  <c:v>-354.910999909</c:v>
                </c:pt>
                <c:pt idx="8203">
                  <c:v>-354.87700008100001</c:v>
                </c:pt>
                <c:pt idx="8204">
                  <c:v>-354.84800016299999</c:v>
                </c:pt>
                <c:pt idx="8205">
                  <c:v>-354.82099995700003</c:v>
                </c:pt>
                <c:pt idx="8206">
                  <c:v>-354.83999974099999</c:v>
                </c:pt>
                <c:pt idx="8207">
                  <c:v>-354.93099986300001</c:v>
                </c:pt>
                <c:pt idx="8208">
                  <c:v>-355.056999985</c:v>
                </c:pt>
                <c:pt idx="8209">
                  <c:v>-355.03500000299999</c:v>
                </c:pt>
                <c:pt idx="8210">
                  <c:v>-354.94999996199999</c:v>
                </c:pt>
                <c:pt idx="8211">
                  <c:v>-354.89100026900002</c:v>
                </c:pt>
                <c:pt idx="8212">
                  <c:v>-354.83699985800001</c:v>
                </c:pt>
                <c:pt idx="8213">
                  <c:v>-354.88800007200001</c:v>
                </c:pt>
                <c:pt idx="8214">
                  <c:v>-354.86700026099999</c:v>
                </c:pt>
                <c:pt idx="8215">
                  <c:v>-354.82700003799999</c:v>
                </c:pt>
                <c:pt idx="8216">
                  <c:v>-354.77699999499998</c:v>
                </c:pt>
                <c:pt idx="8217">
                  <c:v>-354.70699999700003</c:v>
                </c:pt>
                <c:pt idx="8218">
                  <c:v>-354.67999979199999</c:v>
                </c:pt>
                <c:pt idx="8219">
                  <c:v>-354.65100018800001</c:v>
                </c:pt>
                <c:pt idx="8220">
                  <c:v>-354.62399998199999</c:v>
                </c:pt>
                <c:pt idx="8221">
                  <c:v>-354.65699995400001</c:v>
                </c:pt>
                <c:pt idx="8222">
                  <c:v>-354.76799971700001</c:v>
                </c:pt>
                <c:pt idx="8223">
                  <c:v>-354.84200008200003</c:v>
                </c:pt>
                <c:pt idx="8224">
                  <c:v>-354.77800016499998</c:v>
                </c:pt>
                <c:pt idx="8225">
                  <c:v>-354.71300007799999</c:v>
                </c:pt>
                <c:pt idx="8226">
                  <c:v>-354.64799999000002</c:v>
                </c:pt>
                <c:pt idx="8227">
                  <c:v>-354.62500015299997</c:v>
                </c:pt>
                <c:pt idx="8228">
                  <c:v>-354.66999997200003</c:v>
                </c:pt>
                <c:pt idx="8229">
                  <c:v>-354.64799999000002</c:v>
                </c:pt>
                <c:pt idx="8230">
                  <c:v>-354.60600005499998</c:v>
                </c:pt>
                <c:pt idx="8231">
                  <c:v>-354.51899998599998</c:v>
                </c:pt>
                <c:pt idx="8232">
                  <c:v>-354.47700005000002</c:v>
                </c:pt>
                <c:pt idx="8233">
                  <c:v>-354.44799981800003</c:v>
                </c:pt>
                <c:pt idx="8234">
                  <c:v>-354.42600015099998</c:v>
                </c:pt>
                <c:pt idx="8235">
                  <c:v>-354.44100019500002</c:v>
                </c:pt>
                <c:pt idx="8236">
                  <c:v>-354.52199986900001</c:v>
                </c:pt>
                <c:pt idx="8237">
                  <c:v>-354.65400007099998</c:v>
                </c:pt>
                <c:pt idx="8238">
                  <c:v>-354.65099987299999</c:v>
                </c:pt>
                <c:pt idx="8239">
                  <c:v>-354.56600014600002</c:v>
                </c:pt>
                <c:pt idx="8240">
                  <c:v>-354.51299990500002</c:v>
                </c:pt>
                <c:pt idx="8241">
                  <c:v>-354.46200000599998</c:v>
                </c:pt>
                <c:pt idx="8242">
                  <c:v>-354.50699982499998</c:v>
                </c:pt>
                <c:pt idx="8243">
                  <c:v>-354.49900003200003</c:v>
                </c:pt>
                <c:pt idx="8244">
                  <c:v>-354.46699991600002</c:v>
                </c:pt>
                <c:pt idx="8245">
                  <c:v>-354.43200023100002</c:v>
                </c:pt>
                <c:pt idx="8246">
                  <c:v>-354.359000036</c:v>
                </c:pt>
                <c:pt idx="8247">
                  <c:v>-354.33399985800003</c:v>
                </c:pt>
                <c:pt idx="8248">
                  <c:v>-354.30600011000001</c:v>
                </c:pt>
                <c:pt idx="8249">
                  <c:v>-354.27800004800002</c:v>
                </c:pt>
                <c:pt idx="8250">
                  <c:v>-354.30800013700002</c:v>
                </c:pt>
                <c:pt idx="8251">
                  <c:v>-354.41399998999998</c:v>
                </c:pt>
                <c:pt idx="8252">
                  <c:v>-354.51000002199999</c:v>
                </c:pt>
                <c:pt idx="8253">
                  <c:v>-354.45599992500001</c:v>
                </c:pt>
                <c:pt idx="8254">
                  <c:v>-354.38599992799999</c:v>
                </c:pt>
                <c:pt idx="8255">
                  <c:v>-354.318999813</c:v>
                </c:pt>
                <c:pt idx="8256">
                  <c:v>-354.28000007499998</c:v>
                </c:pt>
                <c:pt idx="8257">
                  <c:v>-354.33499971399999</c:v>
                </c:pt>
                <c:pt idx="8258">
                  <c:v>-354.31500007400001</c:v>
                </c:pt>
                <c:pt idx="8259">
                  <c:v>-354.27400030899997</c:v>
                </c:pt>
                <c:pt idx="8260">
                  <c:v>-354.19200015000001</c:v>
                </c:pt>
                <c:pt idx="8261">
                  <c:v>-354.14099993600001</c:v>
                </c:pt>
                <c:pt idx="8262">
                  <c:v>-354.11499990200002</c:v>
                </c:pt>
                <c:pt idx="8263">
                  <c:v>-354.09499994700002</c:v>
                </c:pt>
                <c:pt idx="8264">
                  <c:v>-354.09699997400003</c:v>
                </c:pt>
                <c:pt idx="8265">
                  <c:v>-354.16500025900001</c:v>
                </c:pt>
                <c:pt idx="8266">
                  <c:v>-354.29800000300003</c:v>
                </c:pt>
                <c:pt idx="8267">
                  <c:v>-354.32299986700002</c:v>
                </c:pt>
                <c:pt idx="8268">
                  <c:v>-354.24300004999998</c:v>
                </c:pt>
                <c:pt idx="8269">
                  <c:v>-354.19199983599998</c:v>
                </c:pt>
                <c:pt idx="8270">
                  <c:v>-354.14299996300002</c:v>
                </c:pt>
                <c:pt idx="8271">
                  <c:v>-354.17599993499999</c:v>
                </c:pt>
                <c:pt idx="8272">
                  <c:v>-354.18700023999997</c:v>
                </c:pt>
                <c:pt idx="8273">
                  <c:v>-354.160000035</c:v>
                </c:pt>
                <c:pt idx="8274">
                  <c:v>-354.13099980200002</c:v>
                </c:pt>
                <c:pt idx="8275">
                  <c:v>-354.058000236</c:v>
                </c:pt>
                <c:pt idx="8276">
                  <c:v>-354.038000281</c:v>
                </c:pt>
                <c:pt idx="8277">
                  <c:v>-354.015999986</c:v>
                </c:pt>
                <c:pt idx="8278">
                  <c:v>-353.98999995100002</c:v>
                </c:pt>
                <c:pt idx="8279">
                  <c:v>-354.02000004000001</c:v>
                </c:pt>
                <c:pt idx="8280">
                  <c:v>-354.12500003600002</c:v>
                </c:pt>
                <c:pt idx="8281">
                  <c:v>-354.23600011299999</c:v>
                </c:pt>
                <c:pt idx="8282">
                  <c:v>-354.19099998000002</c:v>
                </c:pt>
                <c:pt idx="8283">
                  <c:v>-354.115000216</c:v>
                </c:pt>
                <c:pt idx="8284">
                  <c:v>-354.055000038</c:v>
                </c:pt>
                <c:pt idx="8285">
                  <c:v>-354.01100007600002</c:v>
                </c:pt>
                <c:pt idx="8286">
                  <c:v>-354.07200010999998</c:v>
                </c:pt>
                <c:pt idx="8287">
                  <c:v>-354.05300001099999</c:v>
                </c:pt>
                <c:pt idx="8288">
                  <c:v>-354.015999986</c:v>
                </c:pt>
                <c:pt idx="8289">
                  <c:v>-353.94899987100001</c:v>
                </c:pt>
                <c:pt idx="8290">
                  <c:v>-353.88800015200002</c:v>
                </c:pt>
                <c:pt idx="8291">
                  <c:v>-353.86099994599999</c:v>
                </c:pt>
                <c:pt idx="8292">
                  <c:v>-353.83900027999999</c:v>
                </c:pt>
                <c:pt idx="8293">
                  <c:v>-353.83400005499999</c:v>
                </c:pt>
                <c:pt idx="8294">
                  <c:v>-353.88999986499999</c:v>
                </c:pt>
                <c:pt idx="8295">
                  <c:v>-354.01700015599999</c:v>
                </c:pt>
                <c:pt idx="8296">
                  <c:v>-354.07000008300002</c:v>
                </c:pt>
                <c:pt idx="8297">
                  <c:v>-354.00000008500001</c:v>
                </c:pt>
                <c:pt idx="8298">
                  <c:v>-353.94900018599998</c:v>
                </c:pt>
                <c:pt idx="8299">
                  <c:v>-353.89399991800002</c:v>
                </c:pt>
                <c:pt idx="8300">
                  <c:v>-353.90499990900003</c:v>
                </c:pt>
                <c:pt idx="8301">
                  <c:v>-353.93400014100001</c:v>
                </c:pt>
                <c:pt idx="8302">
                  <c:v>-353.91399987300002</c:v>
                </c:pt>
                <c:pt idx="8303">
                  <c:v>-353.88799983799998</c:v>
                </c:pt>
                <c:pt idx="8304">
                  <c:v>-353.81200007400003</c:v>
                </c:pt>
                <c:pt idx="8305">
                  <c:v>-353.79199980499999</c:v>
                </c:pt>
                <c:pt idx="8306">
                  <c:v>-353.77199985099998</c:v>
                </c:pt>
                <c:pt idx="8307">
                  <c:v>-353.75000018399999</c:v>
                </c:pt>
                <c:pt idx="8308">
                  <c:v>-353.77700007499999</c:v>
                </c:pt>
                <c:pt idx="8309">
                  <c:v>-353.87500013499999</c:v>
                </c:pt>
                <c:pt idx="8310">
                  <c:v>-353.99899991500001</c:v>
                </c:pt>
                <c:pt idx="8311">
                  <c:v>-353.97099985300002</c:v>
                </c:pt>
                <c:pt idx="8312">
                  <c:v>-353.89399991800002</c:v>
                </c:pt>
                <c:pt idx="8313">
                  <c:v>-353.841999848</c:v>
                </c:pt>
                <c:pt idx="8314">
                  <c:v>-353.79700002999999</c:v>
                </c:pt>
                <c:pt idx="8315">
                  <c:v>-353.85899991999997</c:v>
                </c:pt>
                <c:pt idx="8316">
                  <c:v>-353.841999848</c:v>
                </c:pt>
                <c:pt idx="8317">
                  <c:v>-353.80800002000001</c:v>
                </c:pt>
                <c:pt idx="8318">
                  <c:v>-353.75299975299998</c:v>
                </c:pt>
                <c:pt idx="8319">
                  <c:v>-353.68399992600001</c:v>
                </c:pt>
                <c:pt idx="8320">
                  <c:v>-353.65999991799998</c:v>
                </c:pt>
                <c:pt idx="8321">
                  <c:v>-353.63999996299998</c:v>
                </c:pt>
                <c:pt idx="8322">
                  <c:v>-353.62600008999999</c:v>
                </c:pt>
                <c:pt idx="8323">
                  <c:v>-353.67100022300002</c:v>
                </c:pt>
                <c:pt idx="8324">
                  <c:v>-353.79299997599998</c:v>
                </c:pt>
                <c:pt idx="8325">
                  <c:v>-353.86699971299998</c:v>
                </c:pt>
                <c:pt idx="8326">
                  <c:v>-353.80399996599999</c:v>
                </c:pt>
                <c:pt idx="8327">
                  <c:v>-353.74400010300002</c:v>
                </c:pt>
                <c:pt idx="8328">
                  <c:v>-353.681999899</c:v>
                </c:pt>
                <c:pt idx="8329">
                  <c:v>-353.67299993500001</c:v>
                </c:pt>
                <c:pt idx="8330">
                  <c:v>-353.72099995100001</c:v>
                </c:pt>
                <c:pt idx="8331">
                  <c:v>-353.70599990699998</c:v>
                </c:pt>
                <c:pt idx="8332">
                  <c:v>-353.67400010599999</c:v>
                </c:pt>
                <c:pt idx="8333">
                  <c:v>-353.59399997399998</c:v>
                </c:pt>
                <c:pt idx="8334">
                  <c:v>-353.565999912</c:v>
                </c:pt>
                <c:pt idx="8335">
                  <c:v>-353.54299975999999</c:v>
                </c:pt>
                <c:pt idx="8336">
                  <c:v>-353.52000023699998</c:v>
                </c:pt>
                <c:pt idx="8337">
                  <c:v>-353.53900002099999</c:v>
                </c:pt>
                <c:pt idx="8338">
                  <c:v>-353.63199985599999</c:v>
                </c:pt>
                <c:pt idx="8339">
                  <c:v>-353.76600008499997</c:v>
                </c:pt>
                <c:pt idx="8340">
                  <c:v>-353.75900014799998</c:v>
                </c:pt>
                <c:pt idx="8341">
                  <c:v>-353.681999899</c:v>
                </c:pt>
                <c:pt idx="8342">
                  <c:v>-353.635000053</c:v>
                </c:pt>
                <c:pt idx="8343">
                  <c:v>-353.59100009100001</c:v>
                </c:pt>
                <c:pt idx="8344">
                  <c:v>-353.644000017</c:v>
                </c:pt>
                <c:pt idx="8345">
                  <c:v>-353.63000014300002</c:v>
                </c:pt>
                <c:pt idx="8346">
                  <c:v>-353.59699985700001</c:v>
                </c:pt>
                <c:pt idx="8347">
                  <c:v>-353.55899997500001</c:v>
                </c:pt>
                <c:pt idx="8348">
                  <c:v>-353.49200017499999</c:v>
                </c:pt>
                <c:pt idx="8349">
                  <c:v>-353.47100004999999</c:v>
                </c:pt>
                <c:pt idx="8350">
                  <c:v>-353.45100009599997</c:v>
                </c:pt>
                <c:pt idx="8351">
                  <c:v>-353.43100014100003</c:v>
                </c:pt>
                <c:pt idx="8352">
                  <c:v>-353.46799985299998</c:v>
                </c:pt>
                <c:pt idx="8353">
                  <c:v>-353.58099995600003</c:v>
                </c:pt>
                <c:pt idx="8354">
                  <c:v>-353.67000005199998</c:v>
                </c:pt>
                <c:pt idx="8355">
                  <c:v>-353.61100004500003</c:v>
                </c:pt>
                <c:pt idx="8356">
                  <c:v>-353.54500010100003</c:v>
                </c:pt>
                <c:pt idx="8357">
                  <c:v>-353.484000068</c:v>
                </c:pt>
                <c:pt idx="8358">
                  <c:v>-353.45699986199998</c:v>
                </c:pt>
                <c:pt idx="8359">
                  <c:v>-353.51600018300002</c:v>
                </c:pt>
                <c:pt idx="8360">
                  <c:v>-353.50199999500001</c:v>
                </c:pt>
                <c:pt idx="8361">
                  <c:v>-353.46699999600003</c:v>
                </c:pt>
                <c:pt idx="8362">
                  <c:v>-353.38500015199998</c:v>
                </c:pt>
                <c:pt idx="8363">
                  <c:v>-353.33899984800001</c:v>
                </c:pt>
                <c:pt idx="8364">
                  <c:v>-353.31399998400002</c:v>
                </c:pt>
                <c:pt idx="8365">
                  <c:v>-353.29499988600003</c:v>
                </c:pt>
                <c:pt idx="8366">
                  <c:v>-353.30900007399998</c:v>
                </c:pt>
                <c:pt idx="8367">
                  <c:v>-353.388000035</c:v>
                </c:pt>
                <c:pt idx="8368">
                  <c:v>-353.52700017400002</c:v>
                </c:pt>
                <c:pt idx="8369">
                  <c:v>-353.54500010100003</c:v>
                </c:pt>
                <c:pt idx="8370">
                  <c:v>-353.46900002299998</c:v>
                </c:pt>
                <c:pt idx="8371">
                  <c:v>-353.42100000699998</c:v>
                </c:pt>
                <c:pt idx="8372">
                  <c:v>-353.37200013500001</c:v>
                </c:pt>
                <c:pt idx="8373">
                  <c:v>-353.41200004299998</c:v>
                </c:pt>
                <c:pt idx="8374">
                  <c:v>-353.41499992600001</c:v>
                </c:pt>
                <c:pt idx="8375">
                  <c:v>-353.39000006200001</c:v>
                </c:pt>
                <c:pt idx="8376">
                  <c:v>-353.36200000000002</c:v>
                </c:pt>
                <c:pt idx="8377">
                  <c:v>-353.29699991299998</c:v>
                </c:pt>
                <c:pt idx="8378">
                  <c:v>-353.28200018299998</c:v>
                </c:pt>
                <c:pt idx="8379">
                  <c:v>-353.26099974300001</c:v>
                </c:pt>
                <c:pt idx="8380">
                  <c:v>-353.23599987900002</c:v>
                </c:pt>
                <c:pt idx="8381">
                  <c:v>-353.26700013800001</c:v>
                </c:pt>
                <c:pt idx="8382">
                  <c:v>-353.37400016100003</c:v>
                </c:pt>
                <c:pt idx="8383">
                  <c:v>-353.478999843</c:v>
                </c:pt>
                <c:pt idx="8384">
                  <c:v>-353.43099982699999</c:v>
                </c:pt>
                <c:pt idx="8385">
                  <c:v>-353.36200000000002</c:v>
                </c:pt>
                <c:pt idx="8386">
                  <c:v>-353.30500002000002</c:v>
                </c:pt>
                <c:pt idx="8387">
                  <c:v>-353.26799999500003</c:v>
                </c:pt>
                <c:pt idx="8388">
                  <c:v>-353.33199991100003</c:v>
                </c:pt>
                <c:pt idx="8389">
                  <c:v>-353.31499983999998</c:v>
                </c:pt>
                <c:pt idx="8390">
                  <c:v>-353.27699995799998</c:v>
                </c:pt>
                <c:pt idx="8391">
                  <c:v>-353.201999736</c:v>
                </c:pt>
                <c:pt idx="8392">
                  <c:v>-353.14599992699999</c:v>
                </c:pt>
                <c:pt idx="8393">
                  <c:v>-353.12300009000001</c:v>
                </c:pt>
                <c:pt idx="8394">
                  <c:v>-353.10600001799997</c:v>
                </c:pt>
                <c:pt idx="8395">
                  <c:v>-353.11199978500002</c:v>
                </c:pt>
                <c:pt idx="8396">
                  <c:v>-353.17700018599999</c:v>
                </c:pt>
                <c:pt idx="8397">
                  <c:v>-353.31399998400002</c:v>
                </c:pt>
                <c:pt idx="8398">
                  <c:v>-353.35599991999999</c:v>
                </c:pt>
                <c:pt idx="8399">
                  <c:v>-353.28000015600003</c:v>
                </c:pt>
                <c:pt idx="8400">
                  <c:v>-353.23000011300002</c:v>
                </c:pt>
                <c:pt idx="8401">
                  <c:v>-353.18000007000001</c:v>
                </c:pt>
                <c:pt idx="8402">
                  <c:v>-353.20600010499999</c:v>
                </c:pt>
                <c:pt idx="8403">
                  <c:v>-353.22899994199997</c:v>
                </c:pt>
                <c:pt idx="8404">
                  <c:v>-353.21200018500002</c:v>
                </c:pt>
                <c:pt idx="8405">
                  <c:v>-353.190000204</c:v>
                </c:pt>
                <c:pt idx="8406">
                  <c:v>-353.12199991900002</c:v>
                </c:pt>
                <c:pt idx="8407">
                  <c:v>-353.10499984799998</c:v>
                </c:pt>
                <c:pt idx="8408">
                  <c:v>-353.08100015399998</c:v>
                </c:pt>
                <c:pt idx="8409">
                  <c:v>-353.05899985799999</c:v>
                </c:pt>
                <c:pt idx="8410">
                  <c:v>-353.08899994699999</c:v>
                </c:pt>
                <c:pt idx="8411">
                  <c:v>-353.19300008699997</c:v>
                </c:pt>
                <c:pt idx="8412">
                  <c:v>-353.31600001100003</c:v>
                </c:pt>
                <c:pt idx="8413">
                  <c:v>-353.28400020999999</c:v>
                </c:pt>
                <c:pt idx="8414">
                  <c:v>-353.21300004099999</c:v>
                </c:pt>
                <c:pt idx="8415">
                  <c:v>-353.16099997100002</c:v>
                </c:pt>
                <c:pt idx="8416">
                  <c:v>-353.11800018000002</c:v>
                </c:pt>
                <c:pt idx="8417">
                  <c:v>-353.18000007000001</c:v>
                </c:pt>
                <c:pt idx="8418">
                  <c:v>-353.16199982799998</c:v>
                </c:pt>
                <c:pt idx="8419">
                  <c:v>-353.12700014299998</c:v>
                </c:pt>
                <c:pt idx="8420">
                  <c:v>-353.06800013600002</c:v>
                </c:pt>
                <c:pt idx="8421">
                  <c:v>-353.00799995900002</c:v>
                </c:pt>
                <c:pt idx="8422">
                  <c:v>-352.988000005</c:v>
                </c:pt>
                <c:pt idx="8423">
                  <c:v>-352.97200010400002</c:v>
                </c:pt>
                <c:pt idx="8424">
                  <c:v>-352.96799973600002</c:v>
                </c:pt>
                <c:pt idx="8425">
                  <c:v>-353.01800009300001</c:v>
                </c:pt>
                <c:pt idx="8426">
                  <c:v>-353.14399989999998</c:v>
                </c:pt>
                <c:pt idx="8427">
                  <c:v>-353.20800013100001</c:v>
                </c:pt>
                <c:pt idx="8428">
                  <c:v>-353.142000188</c:v>
                </c:pt>
                <c:pt idx="8429">
                  <c:v>-353.08899994699999</c:v>
                </c:pt>
                <c:pt idx="8430">
                  <c:v>-353.03599970599998</c:v>
                </c:pt>
                <c:pt idx="8431">
                  <c:v>-353.04400012799999</c:v>
                </c:pt>
                <c:pt idx="8432">
                  <c:v>-353.08800009100003</c:v>
                </c:pt>
                <c:pt idx="8433">
                  <c:v>-353.07499975899998</c:v>
                </c:pt>
                <c:pt idx="8434">
                  <c:v>-353.04800018200001</c:v>
                </c:pt>
                <c:pt idx="8435">
                  <c:v>-352.97000007700001</c:v>
                </c:pt>
                <c:pt idx="8436">
                  <c:v>-352.94600006899998</c:v>
                </c:pt>
                <c:pt idx="8437">
                  <c:v>-352.92700028500002</c:v>
                </c:pt>
                <c:pt idx="8438">
                  <c:v>-352.90800018700003</c:v>
                </c:pt>
                <c:pt idx="8439">
                  <c:v>-352.93700010499998</c:v>
                </c:pt>
                <c:pt idx="8440">
                  <c:v>-353.03900021800001</c:v>
                </c:pt>
                <c:pt idx="8441">
                  <c:v>-353.178000043</c:v>
                </c:pt>
                <c:pt idx="8442">
                  <c:v>-353.20899998800002</c:v>
                </c:pt>
                <c:pt idx="8443">
                  <c:v>-353.17900021299999</c:v>
                </c:pt>
                <c:pt idx="8444">
                  <c:v>-353.17399998899998</c:v>
                </c:pt>
                <c:pt idx="8445">
                  <c:v>-353.17699987200001</c:v>
                </c:pt>
                <c:pt idx="8446">
                  <c:v>-353.28100001199999</c:v>
                </c:pt>
                <c:pt idx="8447">
                  <c:v>-353.31399998400002</c:v>
                </c:pt>
                <c:pt idx="8448">
                  <c:v>-353.329000028</c:v>
                </c:pt>
                <c:pt idx="8449">
                  <c:v>-353.33399993799998</c:v>
                </c:pt>
                <c:pt idx="8450">
                  <c:v>-353.31800003799998</c:v>
                </c:pt>
                <c:pt idx="8451">
                  <c:v>-353.34600010000003</c:v>
                </c:pt>
                <c:pt idx="8452">
                  <c:v>-353.37199981999998</c:v>
                </c:pt>
                <c:pt idx="8453">
                  <c:v>-353.39999988199997</c:v>
                </c:pt>
                <c:pt idx="8454">
                  <c:v>-353.48699995099997</c:v>
                </c:pt>
                <c:pt idx="8455">
                  <c:v>-353.65299998099999</c:v>
                </c:pt>
                <c:pt idx="8456">
                  <c:v>-353.78400001199998</c:v>
                </c:pt>
                <c:pt idx="8457">
                  <c:v>-353.77199985099998</c:v>
                </c:pt>
                <c:pt idx="8458">
                  <c:v>-353.76299988699998</c:v>
                </c:pt>
                <c:pt idx="8459">
                  <c:v>-353.75100004000001</c:v>
                </c:pt>
                <c:pt idx="8460">
                  <c:v>-353.78299984099999</c:v>
                </c:pt>
                <c:pt idx="8461">
                  <c:v>-353.884000098</c:v>
                </c:pt>
                <c:pt idx="8462">
                  <c:v>-353.91500004300002</c:v>
                </c:pt>
                <c:pt idx="8463">
                  <c:v>-353.928999917</c:v>
                </c:pt>
                <c:pt idx="8464">
                  <c:v>-353.89500008900001</c:v>
                </c:pt>
                <c:pt idx="8465">
                  <c:v>-353.907999792</c:v>
                </c:pt>
                <c:pt idx="8466">
                  <c:v>-353.93499999800002</c:v>
                </c:pt>
                <c:pt idx="8467">
                  <c:v>-353.96799996999999</c:v>
                </c:pt>
                <c:pt idx="8468">
                  <c:v>-354.03699979700002</c:v>
                </c:pt>
                <c:pt idx="8469">
                  <c:v>-354.17199988200002</c:v>
                </c:pt>
                <c:pt idx="8470">
                  <c:v>-354.36000020699998</c:v>
                </c:pt>
                <c:pt idx="8471">
                  <c:v>-354.41199996300003</c:v>
                </c:pt>
                <c:pt idx="8472">
                  <c:v>-354.38100001800001</c:v>
                </c:pt>
                <c:pt idx="8473">
                  <c:v>-354.38199987399997</c:v>
                </c:pt>
                <c:pt idx="8474">
                  <c:v>-354.387999955</c:v>
                </c:pt>
                <c:pt idx="8475">
                  <c:v>-354.48600001400001</c:v>
                </c:pt>
                <c:pt idx="8476">
                  <c:v>-354.53299986000002</c:v>
                </c:pt>
                <c:pt idx="8477">
                  <c:v>-354.55499984099998</c:v>
                </c:pt>
                <c:pt idx="8478">
                  <c:v>-354.574999795</c:v>
                </c:pt>
                <c:pt idx="8479">
                  <c:v>-354.55800003799999</c:v>
                </c:pt>
                <c:pt idx="8480">
                  <c:v>-354.58699995699999</c:v>
                </c:pt>
                <c:pt idx="8481">
                  <c:v>-354.61399984799999</c:v>
                </c:pt>
                <c:pt idx="8482">
                  <c:v>-354.64100005300003</c:v>
                </c:pt>
                <c:pt idx="8483">
                  <c:v>-354.72699995200003</c:v>
                </c:pt>
                <c:pt idx="8484">
                  <c:v>-354.88699990100002</c:v>
                </c:pt>
                <c:pt idx="8485">
                  <c:v>-355.03700003</c:v>
                </c:pt>
                <c:pt idx="8486">
                  <c:v>-355.03900005700001</c:v>
                </c:pt>
                <c:pt idx="8487">
                  <c:v>-355.02199998600003</c:v>
                </c:pt>
                <c:pt idx="8488">
                  <c:v>-355.01099999500002</c:v>
                </c:pt>
                <c:pt idx="8489">
                  <c:v>-355.02699989600001</c:v>
                </c:pt>
                <c:pt idx="8490">
                  <c:v>-355.13700011700001</c:v>
                </c:pt>
                <c:pt idx="8491">
                  <c:v>-355.17199980100003</c:v>
                </c:pt>
                <c:pt idx="8492">
                  <c:v>-355.186999845</c:v>
                </c:pt>
                <c:pt idx="8493">
                  <c:v>-355.159999954</c:v>
                </c:pt>
                <c:pt idx="8494">
                  <c:v>-355.16299983699997</c:v>
                </c:pt>
                <c:pt idx="8495">
                  <c:v>-355.19200007000001</c:v>
                </c:pt>
                <c:pt idx="8496">
                  <c:v>-355.22699975400002</c:v>
                </c:pt>
                <c:pt idx="8497">
                  <c:v>-355.28599976100003</c:v>
                </c:pt>
                <c:pt idx="8498">
                  <c:v>-355.40699997199999</c:v>
                </c:pt>
                <c:pt idx="8499">
                  <c:v>-355.59599983999999</c:v>
                </c:pt>
                <c:pt idx="8500">
                  <c:v>-355.675999972</c:v>
                </c:pt>
                <c:pt idx="8501">
                  <c:v>-355.65099979299998</c:v>
                </c:pt>
                <c:pt idx="8502">
                  <c:v>-355.65699987300002</c:v>
                </c:pt>
                <c:pt idx="8503">
                  <c:v>-355.66200009800002</c:v>
                </c:pt>
                <c:pt idx="8504">
                  <c:v>-355.75000002299998</c:v>
                </c:pt>
                <c:pt idx="8505">
                  <c:v>-355.81599996699998</c:v>
                </c:pt>
                <c:pt idx="8506">
                  <c:v>-355.84400002799998</c:v>
                </c:pt>
                <c:pt idx="8507">
                  <c:v>-355.87099991999997</c:v>
                </c:pt>
                <c:pt idx="8508">
                  <c:v>-355.85299999199998</c:v>
                </c:pt>
                <c:pt idx="8509">
                  <c:v>-355.889000162</c:v>
                </c:pt>
                <c:pt idx="8510">
                  <c:v>-355.919999792</c:v>
                </c:pt>
                <c:pt idx="8511">
                  <c:v>-355.949999881</c:v>
                </c:pt>
                <c:pt idx="8512">
                  <c:v>-356.03600009299998</c:v>
                </c:pt>
                <c:pt idx="8513">
                  <c:v>-356.19600004300003</c:v>
                </c:pt>
                <c:pt idx="8514">
                  <c:v>-356.36299992900001</c:v>
                </c:pt>
                <c:pt idx="8515">
                  <c:v>-356.37300006300001</c:v>
                </c:pt>
                <c:pt idx="8516">
                  <c:v>-356.35100008199998</c:v>
                </c:pt>
                <c:pt idx="8517">
                  <c:v>-356.34800019900001</c:v>
                </c:pt>
                <c:pt idx="8518">
                  <c:v>-356.35899987499999</c:v>
                </c:pt>
                <c:pt idx="8519">
                  <c:v>-356.47600003299999</c:v>
                </c:pt>
                <c:pt idx="8520">
                  <c:v>-356.51199988799999</c:v>
                </c:pt>
                <c:pt idx="8521">
                  <c:v>-356.529999815</c:v>
                </c:pt>
                <c:pt idx="8522">
                  <c:v>-356.51799996800003</c:v>
                </c:pt>
                <c:pt idx="8523">
                  <c:v>-356.51199988799999</c:v>
                </c:pt>
                <c:pt idx="8524">
                  <c:v>-356.540999806</c:v>
                </c:pt>
                <c:pt idx="8525">
                  <c:v>-356.57400009200001</c:v>
                </c:pt>
                <c:pt idx="8526">
                  <c:v>-356.62399982099998</c:v>
                </c:pt>
                <c:pt idx="8527">
                  <c:v>-356.73499989800001</c:v>
                </c:pt>
                <c:pt idx="8528">
                  <c:v>-356.91899985499998</c:v>
                </c:pt>
                <c:pt idx="8529">
                  <c:v>-357.026999735</c:v>
                </c:pt>
                <c:pt idx="8530">
                  <c:v>-357.01100014799999</c:v>
                </c:pt>
                <c:pt idx="8531">
                  <c:v>-357.01500020200001</c:v>
                </c:pt>
                <c:pt idx="8532">
                  <c:v>-357.01600005900002</c:v>
                </c:pt>
                <c:pt idx="8533">
                  <c:v>-357.08299985899998</c:v>
                </c:pt>
                <c:pt idx="8534">
                  <c:v>-357.16700004400002</c:v>
                </c:pt>
                <c:pt idx="8535">
                  <c:v>-357.20099987200001</c:v>
                </c:pt>
                <c:pt idx="8536">
                  <c:v>-357.23000010499999</c:v>
                </c:pt>
                <c:pt idx="8537">
                  <c:v>-357.20899997999999</c:v>
                </c:pt>
                <c:pt idx="8538">
                  <c:v>-357.24499983499999</c:v>
                </c:pt>
                <c:pt idx="8539">
                  <c:v>-357.27899997700001</c:v>
                </c:pt>
                <c:pt idx="8540">
                  <c:v>-357.31300012000003</c:v>
                </c:pt>
                <c:pt idx="8541">
                  <c:v>-357.39599981999999</c:v>
                </c:pt>
                <c:pt idx="8542">
                  <c:v>-357.54799997700002</c:v>
                </c:pt>
                <c:pt idx="8543">
                  <c:v>-357.72700002400001</c:v>
                </c:pt>
                <c:pt idx="8544">
                  <c:v>-357.75399991500001</c:v>
                </c:pt>
                <c:pt idx="8545">
                  <c:v>-357.73200024900001</c:v>
                </c:pt>
                <c:pt idx="8546">
                  <c:v>-357.73499981700002</c:v>
                </c:pt>
                <c:pt idx="8547">
                  <c:v>-357.74400009499999</c:v>
                </c:pt>
                <c:pt idx="8548">
                  <c:v>-357.85999976800002</c:v>
                </c:pt>
                <c:pt idx="8549">
                  <c:v>-357.89899981999997</c:v>
                </c:pt>
                <c:pt idx="8550">
                  <c:v>-357.91899977499997</c:v>
                </c:pt>
                <c:pt idx="8551">
                  <c:v>-357.91900008900001</c:v>
                </c:pt>
                <c:pt idx="8552">
                  <c:v>-357.90600007199998</c:v>
                </c:pt>
                <c:pt idx="8553">
                  <c:v>-357.93600015999999</c:v>
                </c:pt>
                <c:pt idx="8554">
                  <c:v>-357.97100015900003</c:v>
                </c:pt>
                <c:pt idx="8555">
                  <c:v>-358.01100006799999</c:v>
                </c:pt>
                <c:pt idx="8556">
                  <c:v>-358.11099983999998</c:v>
                </c:pt>
                <c:pt idx="8557">
                  <c:v>-358.28700000399999</c:v>
                </c:pt>
                <c:pt idx="8558">
                  <c:v>-358.41600000900002</c:v>
                </c:pt>
                <c:pt idx="8559">
                  <c:v>-358.40799990099998</c:v>
                </c:pt>
                <c:pt idx="8560">
                  <c:v>-358.402999991</c:v>
                </c:pt>
                <c:pt idx="8561">
                  <c:v>-358.39500019799999</c:v>
                </c:pt>
                <c:pt idx="8562">
                  <c:v>-358.44000001699999</c:v>
                </c:pt>
                <c:pt idx="8563">
                  <c:v>-358.541999815</c:v>
                </c:pt>
                <c:pt idx="8564">
                  <c:v>-358.58000001200003</c:v>
                </c:pt>
                <c:pt idx="8565">
                  <c:v>-358.60300016399998</c:v>
                </c:pt>
                <c:pt idx="8566">
                  <c:v>-358.57900015500002</c:v>
                </c:pt>
                <c:pt idx="8567">
                  <c:v>-358.60399970600002</c:v>
                </c:pt>
                <c:pt idx="8568">
                  <c:v>-358.63600013500002</c:v>
                </c:pt>
                <c:pt idx="8569">
                  <c:v>-358.66799993699999</c:v>
                </c:pt>
                <c:pt idx="8570">
                  <c:v>-358.74100013200001</c:v>
                </c:pt>
                <c:pt idx="8571">
                  <c:v>-358.88700020700003</c:v>
                </c:pt>
                <c:pt idx="8572">
                  <c:v>-359.07700024500002</c:v>
                </c:pt>
                <c:pt idx="8573">
                  <c:v>-359.12299992099997</c:v>
                </c:pt>
                <c:pt idx="8574">
                  <c:v>-359.10100025399998</c:v>
                </c:pt>
                <c:pt idx="8575">
                  <c:v>-359.10699970600001</c:v>
                </c:pt>
                <c:pt idx="8576">
                  <c:v>-359.11599998399998</c:v>
                </c:pt>
                <c:pt idx="8577">
                  <c:v>-359.22400017699999</c:v>
                </c:pt>
                <c:pt idx="8578">
                  <c:v>-359.26499994199997</c:v>
                </c:pt>
                <c:pt idx="8579">
                  <c:v>-359.28499989699998</c:v>
                </c:pt>
                <c:pt idx="8580">
                  <c:v>-359.30099979699997</c:v>
                </c:pt>
                <c:pt idx="8581">
                  <c:v>-359.28800009399998</c:v>
                </c:pt>
                <c:pt idx="8582">
                  <c:v>-359.32299977899999</c:v>
                </c:pt>
                <c:pt idx="8583">
                  <c:v>-359.354999894</c:v>
                </c:pt>
                <c:pt idx="8584">
                  <c:v>-359.38900003700002</c:v>
                </c:pt>
                <c:pt idx="8585">
                  <c:v>-359.48000015899999</c:v>
                </c:pt>
                <c:pt idx="8586">
                  <c:v>-359.64700004600002</c:v>
                </c:pt>
                <c:pt idx="8587">
                  <c:v>-359.78899975299998</c:v>
                </c:pt>
                <c:pt idx="8588">
                  <c:v>-359.78500001399999</c:v>
                </c:pt>
                <c:pt idx="8589">
                  <c:v>-359.77400002299999</c:v>
                </c:pt>
                <c:pt idx="8590">
                  <c:v>-359.765999916</c:v>
                </c:pt>
                <c:pt idx="8591">
                  <c:v>-359.792999807</c:v>
                </c:pt>
                <c:pt idx="8592">
                  <c:v>-359.90599991099998</c:v>
                </c:pt>
                <c:pt idx="8593">
                  <c:v>-359.94499996299999</c:v>
                </c:pt>
                <c:pt idx="8594">
                  <c:v>-359.963999747</c:v>
                </c:pt>
                <c:pt idx="8595">
                  <c:v>-359.936999856</c:v>
                </c:pt>
                <c:pt idx="8596">
                  <c:v>-359.94499996299999</c:v>
                </c:pt>
                <c:pt idx="8597">
                  <c:v>-359.97300002499998</c:v>
                </c:pt>
                <c:pt idx="8598">
                  <c:v>-360.00899987999998</c:v>
                </c:pt>
                <c:pt idx="8599">
                  <c:v>-360.07599999399997</c:v>
                </c:pt>
                <c:pt idx="8600">
                  <c:v>-360.20999990899998</c:v>
                </c:pt>
                <c:pt idx="8601">
                  <c:v>-360.40299983</c:v>
                </c:pt>
                <c:pt idx="8602">
                  <c:v>-360.475000169</c:v>
                </c:pt>
                <c:pt idx="8603">
                  <c:v>-360.45300018699999</c:v>
                </c:pt>
                <c:pt idx="8604">
                  <c:v>-360.45899995399998</c:v>
                </c:pt>
                <c:pt idx="8605">
                  <c:v>-360.46399986400002</c:v>
                </c:pt>
                <c:pt idx="8606">
                  <c:v>-360.55899972600002</c:v>
                </c:pt>
                <c:pt idx="8607">
                  <c:v>-360.61600002</c:v>
                </c:pt>
                <c:pt idx="8608">
                  <c:v>-360.64300022600003</c:v>
                </c:pt>
                <c:pt idx="8609">
                  <c:v>-360.67199982900001</c:v>
                </c:pt>
                <c:pt idx="8610">
                  <c:v>-360.65999998199999</c:v>
                </c:pt>
                <c:pt idx="8611">
                  <c:v>-360.69900003499998</c:v>
                </c:pt>
                <c:pt idx="8612">
                  <c:v>-360.73200000700001</c:v>
                </c:pt>
                <c:pt idx="8613">
                  <c:v>-360.76299995199997</c:v>
                </c:pt>
                <c:pt idx="8614">
                  <c:v>-360.84799999400002</c:v>
                </c:pt>
                <c:pt idx="8615">
                  <c:v>-361.009000114</c:v>
                </c:pt>
                <c:pt idx="8616">
                  <c:v>-361.16799989200001</c:v>
                </c:pt>
                <c:pt idx="8617">
                  <c:v>-361.17599999999999</c:v>
                </c:pt>
                <c:pt idx="8618">
                  <c:v>-361.160000099</c:v>
                </c:pt>
                <c:pt idx="8619">
                  <c:v>-361.15800007199999</c:v>
                </c:pt>
                <c:pt idx="8620">
                  <c:v>-361.17599999999999</c:v>
                </c:pt>
                <c:pt idx="8621">
                  <c:v>-361.29400001400001</c:v>
                </c:pt>
                <c:pt idx="8622">
                  <c:v>-361.33300006600001</c:v>
                </c:pt>
                <c:pt idx="8623">
                  <c:v>-361.34800011099998</c:v>
                </c:pt>
                <c:pt idx="8624">
                  <c:v>-361.32900001199999</c:v>
                </c:pt>
                <c:pt idx="8625">
                  <c:v>-361.32699998599998</c:v>
                </c:pt>
                <c:pt idx="8626">
                  <c:v>-361.35900010099999</c:v>
                </c:pt>
                <c:pt idx="8627">
                  <c:v>-361.396999983</c:v>
                </c:pt>
                <c:pt idx="8628">
                  <c:v>-361.41299988399999</c:v>
                </c:pt>
                <c:pt idx="8629">
                  <c:v>-361.45899987299998</c:v>
                </c:pt>
                <c:pt idx="8630">
                  <c:v>-361.57600003099998</c:v>
                </c:pt>
                <c:pt idx="8631">
                  <c:v>-361.59999972399999</c:v>
                </c:pt>
                <c:pt idx="8632">
                  <c:v>-361.50400000600001</c:v>
                </c:pt>
                <c:pt idx="8633">
                  <c:v>-361.43499986500001</c:v>
                </c:pt>
                <c:pt idx="8634">
                  <c:v>-361.36600003799998</c:v>
                </c:pt>
                <c:pt idx="8635">
                  <c:v>-361.37299997500003</c:v>
                </c:pt>
                <c:pt idx="8636">
                  <c:v>-361.37700002899999</c:v>
                </c:pt>
                <c:pt idx="8637">
                  <c:v>-361.34099985900002</c:v>
                </c:pt>
                <c:pt idx="8638">
                  <c:v>-361.30099995099999</c:v>
                </c:pt>
                <c:pt idx="8639">
                  <c:v>-361.21400019599997</c:v>
                </c:pt>
                <c:pt idx="8640">
                  <c:v>-361.17699985600001</c:v>
                </c:pt>
                <c:pt idx="8641">
                  <c:v>-361.13600009100003</c:v>
                </c:pt>
                <c:pt idx="8642">
                  <c:v>-361.09399984100003</c:v>
                </c:pt>
                <c:pt idx="8643">
                  <c:v>-361.10699985899998</c:v>
                </c:pt>
                <c:pt idx="8644">
                  <c:v>-361.19300007099997</c:v>
                </c:pt>
                <c:pt idx="8645">
                  <c:v>-361.295000184</c:v>
                </c:pt>
                <c:pt idx="8646">
                  <c:v>-361.24500014099999</c:v>
                </c:pt>
                <c:pt idx="8647">
                  <c:v>-361.15600004599997</c:v>
                </c:pt>
                <c:pt idx="8648">
                  <c:v>-361.08600004800002</c:v>
                </c:pt>
                <c:pt idx="8649">
                  <c:v>-361.025000014</c:v>
                </c:pt>
                <c:pt idx="8650">
                  <c:v>-361.06699995000002</c:v>
                </c:pt>
                <c:pt idx="8651">
                  <c:v>-361.03199995099999</c:v>
                </c:pt>
                <c:pt idx="8652">
                  <c:v>-360.979000025</c:v>
                </c:pt>
                <c:pt idx="8653">
                  <c:v>-360.90099992</c:v>
                </c:pt>
                <c:pt idx="8654">
                  <c:v>-360.822999815</c:v>
                </c:pt>
                <c:pt idx="8655">
                  <c:v>-360.78500024700003</c:v>
                </c:pt>
                <c:pt idx="8656">
                  <c:v>-360.751000105</c:v>
                </c:pt>
                <c:pt idx="8657">
                  <c:v>-360.72799995299999</c:v>
                </c:pt>
                <c:pt idx="8658">
                  <c:v>-360.76099992500002</c:v>
                </c:pt>
                <c:pt idx="8659">
                  <c:v>-360.86900011900002</c:v>
                </c:pt>
                <c:pt idx="8660">
                  <c:v>-360.91500010800002</c:v>
                </c:pt>
                <c:pt idx="8661">
                  <c:v>-360.83000006600003</c:v>
                </c:pt>
                <c:pt idx="8662">
                  <c:v>-360.76099992500002</c:v>
                </c:pt>
                <c:pt idx="8663">
                  <c:v>-360.68800004399998</c:v>
                </c:pt>
                <c:pt idx="8664">
                  <c:v>-360.67700005400002</c:v>
                </c:pt>
                <c:pt idx="8665">
                  <c:v>-360.70399994500002</c:v>
                </c:pt>
                <c:pt idx="8666">
                  <c:v>-360.673</c:v>
                </c:pt>
                <c:pt idx="8667">
                  <c:v>-360.62899972299999</c:v>
                </c:pt>
                <c:pt idx="8668">
                  <c:v>-360.53300000500002</c:v>
                </c:pt>
                <c:pt idx="8669">
                  <c:v>-360.49199992600001</c:v>
                </c:pt>
                <c:pt idx="8670">
                  <c:v>-360.45499990000002</c:v>
                </c:pt>
                <c:pt idx="8671">
                  <c:v>-360.41999990099998</c:v>
                </c:pt>
                <c:pt idx="8672">
                  <c:v>-360.43000003600002</c:v>
                </c:pt>
                <c:pt idx="8673">
                  <c:v>-360.51299973599998</c:v>
                </c:pt>
                <c:pt idx="8674">
                  <c:v>-360.63100006399998</c:v>
                </c:pt>
                <c:pt idx="8675">
                  <c:v>-360.60000011900001</c:v>
                </c:pt>
                <c:pt idx="8676">
                  <c:v>-360.507999826</c:v>
                </c:pt>
                <c:pt idx="8677">
                  <c:v>-360.44100002599998</c:v>
                </c:pt>
                <c:pt idx="8678">
                  <c:v>-360.379000136</c:v>
                </c:pt>
                <c:pt idx="8679">
                  <c:v>-360.42100007200003</c:v>
                </c:pt>
                <c:pt idx="8680">
                  <c:v>-360.39300000999998</c:v>
                </c:pt>
                <c:pt idx="8681">
                  <c:v>-360.34399982299999</c:v>
                </c:pt>
                <c:pt idx="8682">
                  <c:v>-360.28700015700002</c:v>
                </c:pt>
                <c:pt idx="8683">
                  <c:v>-360.20799988200002</c:v>
                </c:pt>
                <c:pt idx="8684">
                  <c:v>-360.17299988299999</c:v>
                </c:pt>
                <c:pt idx="8685">
                  <c:v>-360.13800019899998</c:v>
                </c:pt>
                <c:pt idx="8686">
                  <c:v>-360.10299988600002</c:v>
                </c:pt>
                <c:pt idx="8687">
                  <c:v>-360.12699989399999</c:v>
                </c:pt>
                <c:pt idx="8688">
                  <c:v>-360.23000017700002</c:v>
                </c:pt>
                <c:pt idx="8689">
                  <c:v>-360.297999834</c:v>
                </c:pt>
                <c:pt idx="8690">
                  <c:v>-360.222999926</c:v>
                </c:pt>
                <c:pt idx="8691">
                  <c:v>-360.15099990200002</c:v>
                </c:pt>
                <c:pt idx="8692">
                  <c:v>-360.07700016500002</c:v>
                </c:pt>
                <c:pt idx="8693">
                  <c:v>-360.04599990600002</c:v>
                </c:pt>
                <c:pt idx="8694">
                  <c:v>-360.085000272</c:v>
                </c:pt>
                <c:pt idx="8695">
                  <c:v>-360.05300015699999</c:v>
                </c:pt>
                <c:pt idx="8696">
                  <c:v>-360.00499982600002</c:v>
                </c:pt>
                <c:pt idx="8697">
                  <c:v>-359.907999937</c:v>
                </c:pt>
                <c:pt idx="8698">
                  <c:v>-359.85900006499998</c:v>
                </c:pt>
                <c:pt idx="8699">
                  <c:v>-359.822999896</c:v>
                </c:pt>
                <c:pt idx="8700">
                  <c:v>-359.79199995099998</c:v>
                </c:pt>
                <c:pt idx="8701">
                  <c:v>-359.79800003100002</c:v>
                </c:pt>
                <c:pt idx="8702">
                  <c:v>-359.87199976800002</c:v>
                </c:pt>
                <c:pt idx="8703">
                  <c:v>-359.99699971899997</c:v>
                </c:pt>
                <c:pt idx="8704">
                  <c:v>-359.984999872</c:v>
                </c:pt>
                <c:pt idx="8705">
                  <c:v>-359.892000037</c:v>
                </c:pt>
                <c:pt idx="8706">
                  <c:v>-359.83000014700002</c:v>
                </c:pt>
                <c:pt idx="8707">
                  <c:v>-359.772999852</c:v>
                </c:pt>
                <c:pt idx="8708">
                  <c:v>-359.80799985099998</c:v>
                </c:pt>
                <c:pt idx="8709">
                  <c:v>-359.79300012099998</c:v>
                </c:pt>
                <c:pt idx="8710">
                  <c:v>-359.75299989799998</c:v>
                </c:pt>
                <c:pt idx="8711">
                  <c:v>-359.70999979200002</c:v>
                </c:pt>
                <c:pt idx="8712">
                  <c:v>-359.62900011800002</c:v>
                </c:pt>
                <c:pt idx="8713">
                  <c:v>-359.594999976</c:v>
                </c:pt>
                <c:pt idx="8714">
                  <c:v>-359.55900012000001</c:v>
                </c:pt>
                <c:pt idx="8715">
                  <c:v>-359.52299995099997</c:v>
                </c:pt>
                <c:pt idx="8716">
                  <c:v>-359.54599978900001</c:v>
                </c:pt>
                <c:pt idx="8717">
                  <c:v>-359.642999992</c:v>
                </c:pt>
                <c:pt idx="8718">
                  <c:v>-359.72899989000001</c:v>
                </c:pt>
                <c:pt idx="8719">
                  <c:v>-359.66800017000003</c:v>
                </c:pt>
                <c:pt idx="8720">
                  <c:v>-359.58899989499997</c:v>
                </c:pt>
                <c:pt idx="8721">
                  <c:v>-359.51499984399999</c:v>
                </c:pt>
                <c:pt idx="8722">
                  <c:v>-359.466999827</c:v>
                </c:pt>
                <c:pt idx="8723">
                  <c:v>-359.51499984399999</c:v>
                </c:pt>
                <c:pt idx="8724">
                  <c:v>-359.48599992599998</c:v>
                </c:pt>
                <c:pt idx="8725">
                  <c:v>-359.436000197</c:v>
                </c:pt>
                <c:pt idx="8726">
                  <c:v>-359.34799995700001</c:v>
                </c:pt>
                <c:pt idx="8727">
                  <c:v>-359.28699992399999</c:v>
                </c:pt>
                <c:pt idx="8728">
                  <c:v>-359.253000095</c:v>
                </c:pt>
                <c:pt idx="8729">
                  <c:v>-359.225000034</c:v>
                </c:pt>
                <c:pt idx="8730">
                  <c:v>-359.219999809</c:v>
                </c:pt>
                <c:pt idx="8731">
                  <c:v>-359.27799995999999</c:v>
                </c:pt>
                <c:pt idx="8732">
                  <c:v>-359.40299991099999</c:v>
                </c:pt>
                <c:pt idx="8733">
                  <c:v>-359.41999998199998</c:v>
                </c:pt>
                <c:pt idx="8734">
                  <c:v>-359.33299991299998</c:v>
                </c:pt>
                <c:pt idx="8735">
                  <c:v>-359.27300005000001</c:v>
                </c:pt>
                <c:pt idx="8736">
                  <c:v>-359.21599975599997</c:v>
                </c:pt>
                <c:pt idx="8737">
                  <c:v>-359.24000007799998</c:v>
                </c:pt>
                <c:pt idx="8738">
                  <c:v>-359.24200010499999</c:v>
                </c:pt>
                <c:pt idx="8739">
                  <c:v>-359.20799996199997</c:v>
                </c:pt>
                <c:pt idx="8740">
                  <c:v>-359.17000008000002</c:v>
                </c:pt>
                <c:pt idx="8741">
                  <c:v>-359.08900009199999</c:v>
                </c:pt>
                <c:pt idx="8742">
                  <c:v>-359.06100003</c:v>
                </c:pt>
                <c:pt idx="8743">
                  <c:v>-359.02899991499999</c:v>
                </c:pt>
                <c:pt idx="8744">
                  <c:v>-358.99399991600001</c:v>
                </c:pt>
                <c:pt idx="8745">
                  <c:v>-359.01799992399998</c:v>
                </c:pt>
                <c:pt idx="8746">
                  <c:v>-359.11300010000002</c:v>
                </c:pt>
                <c:pt idx="8747">
                  <c:v>-359.21699992600003</c:v>
                </c:pt>
                <c:pt idx="8748">
                  <c:v>-359.16399999999999</c:v>
                </c:pt>
                <c:pt idx="8749">
                  <c:v>-359.07800010199998</c:v>
                </c:pt>
                <c:pt idx="8750">
                  <c:v>-359.00999981699999</c:v>
                </c:pt>
                <c:pt idx="8751">
                  <c:v>-358.95800006100001</c:v>
                </c:pt>
                <c:pt idx="8752">
                  <c:v>-359.00899995999998</c:v>
                </c:pt>
                <c:pt idx="8753">
                  <c:v>-358.98300024000002</c:v>
                </c:pt>
                <c:pt idx="8754">
                  <c:v>-358.93699993600001</c:v>
                </c:pt>
                <c:pt idx="8755">
                  <c:v>-358.86099985800001</c:v>
                </c:pt>
                <c:pt idx="8756">
                  <c:v>-358.79200003099999</c:v>
                </c:pt>
                <c:pt idx="8757">
                  <c:v>-358.75700003200001</c:v>
                </c:pt>
                <c:pt idx="8758">
                  <c:v>-358.72599977300001</c:v>
                </c:pt>
                <c:pt idx="8759">
                  <c:v>-358.71300007000002</c:v>
                </c:pt>
                <c:pt idx="8760">
                  <c:v>-358.75900005900002</c:v>
                </c:pt>
                <c:pt idx="8761">
                  <c:v>-358.87899978600001</c:v>
                </c:pt>
                <c:pt idx="8762">
                  <c:v>-358.92300006200003</c:v>
                </c:pt>
                <c:pt idx="8763">
                  <c:v>-358.84399978699997</c:v>
                </c:pt>
                <c:pt idx="8764">
                  <c:v>-358.78499978000002</c:v>
                </c:pt>
                <c:pt idx="8765">
                  <c:v>-358.72100017700001</c:v>
                </c:pt>
                <c:pt idx="8766">
                  <c:v>-358.72400005999998</c:v>
                </c:pt>
                <c:pt idx="8767">
                  <c:v>-358.74500018499998</c:v>
                </c:pt>
                <c:pt idx="8768">
                  <c:v>-358.71599995299999</c:v>
                </c:pt>
                <c:pt idx="8769">
                  <c:v>-358.68100026899998</c:v>
                </c:pt>
                <c:pt idx="8770">
                  <c:v>-358.59600022699999</c:v>
                </c:pt>
                <c:pt idx="8771">
                  <c:v>-358.568000165</c:v>
                </c:pt>
                <c:pt idx="8772">
                  <c:v>-358.53899993200002</c:v>
                </c:pt>
                <c:pt idx="8773">
                  <c:v>-358.50900015799999</c:v>
                </c:pt>
                <c:pt idx="8774">
                  <c:v>-358.52799994200001</c:v>
                </c:pt>
                <c:pt idx="8775">
                  <c:v>-358.61700003700003</c:v>
                </c:pt>
                <c:pt idx="8776">
                  <c:v>-358.73200016800001</c:v>
                </c:pt>
                <c:pt idx="8777">
                  <c:v>-358.69500014200003</c:v>
                </c:pt>
                <c:pt idx="8778">
                  <c:v>-358.60899992999998</c:v>
                </c:pt>
                <c:pt idx="8779">
                  <c:v>-358.54900006700001</c:v>
                </c:pt>
                <c:pt idx="8780">
                  <c:v>-358.495999826</c:v>
                </c:pt>
                <c:pt idx="8781">
                  <c:v>-358.54700004</c:v>
                </c:pt>
                <c:pt idx="8782">
                  <c:v>-358.52399988799999</c:v>
                </c:pt>
                <c:pt idx="8783">
                  <c:v>-358.47999992500002</c:v>
                </c:pt>
                <c:pt idx="8784">
                  <c:v>-358.41700017900001</c:v>
                </c:pt>
                <c:pt idx="8785">
                  <c:v>-358.33900007400001</c:v>
                </c:pt>
                <c:pt idx="8786">
                  <c:v>-358.306999959</c:v>
                </c:pt>
                <c:pt idx="8787">
                  <c:v>-358.27600001399998</c:v>
                </c:pt>
                <c:pt idx="8788">
                  <c:v>-358.25499988899998</c:v>
                </c:pt>
                <c:pt idx="8789">
                  <c:v>-358.29100005800001</c:v>
                </c:pt>
                <c:pt idx="8790">
                  <c:v>-358.40399984700002</c:v>
                </c:pt>
                <c:pt idx="8791">
                  <c:v>-358.47099996200001</c:v>
                </c:pt>
                <c:pt idx="8792">
                  <c:v>-358.39900025200001</c:v>
                </c:pt>
                <c:pt idx="8793">
                  <c:v>-358.33000011000001</c:v>
                </c:pt>
                <c:pt idx="8794">
                  <c:v>-358.258999942</c:v>
                </c:pt>
                <c:pt idx="8795">
                  <c:v>-358.241000015</c:v>
                </c:pt>
                <c:pt idx="8796">
                  <c:v>-358.27999975300003</c:v>
                </c:pt>
                <c:pt idx="8797">
                  <c:v>-358.25600005899997</c:v>
                </c:pt>
                <c:pt idx="8798">
                  <c:v>-358.21600015000001</c:v>
                </c:pt>
                <c:pt idx="8799">
                  <c:v>-358.127000055</c:v>
                </c:pt>
                <c:pt idx="8800">
                  <c:v>-358.08900017299999</c:v>
                </c:pt>
                <c:pt idx="8801">
                  <c:v>-358.05900008399999</c:v>
                </c:pt>
                <c:pt idx="8802">
                  <c:v>-358.02899999499999</c:v>
                </c:pt>
                <c:pt idx="8803">
                  <c:v>-358.03800027400001</c:v>
                </c:pt>
                <c:pt idx="8804">
                  <c:v>-358.12199982999999</c:v>
                </c:pt>
                <c:pt idx="8805">
                  <c:v>-358.24899980800001</c:v>
                </c:pt>
                <c:pt idx="8806">
                  <c:v>-358.23100019499998</c:v>
                </c:pt>
                <c:pt idx="8807">
                  <c:v>-358.14700000900001</c:v>
                </c:pt>
                <c:pt idx="8808">
                  <c:v>-358.09000002900001</c:v>
                </c:pt>
                <c:pt idx="8809">
                  <c:v>-358.03699978899999</c:v>
                </c:pt>
                <c:pt idx="8810">
                  <c:v>-358.08299977799999</c:v>
                </c:pt>
                <c:pt idx="8811">
                  <c:v>-358.06099979700002</c:v>
                </c:pt>
                <c:pt idx="8812">
                  <c:v>-358.01800000499998</c:v>
                </c:pt>
                <c:pt idx="8813">
                  <c:v>-357.97100015900003</c:v>
                </c:pt>
                <c:pt idx="8814">
                  <c:v>-357.895999937</c:v>
                </c:pt>
                <c:pt idx="8815">
                  <c:v>-357.86600016300002</c:v>
                </c:pt>
                <c:pt idx="8816">
                  <c:v>-357.83700024500001</c:v>
                </c:pt>
                <c:pt idx="8817">
                  <c:v>-357.80800001199998</c:v>
                </c:pt>
                <c:pt idx="8818">
                  <c:v>-357.83800010099998</c:v>
                </c:pt>
                <c:pt idx="8819">
                  <c:v>-357.94199992699998</c:v>
                </c:pt>
                <c:pt idx="8820">
                  <c:v>-358.02199974400003</c:v>
                </c:pt>
                <c:pt idx="8821">
                  <c:v>-357.95499994400001</c:v>
                </c:pt>
                <c:pt idx="8822">
                  <c:v>-357.88099989300002</c:v>
                </c:pt>
                <c:pt idx="8823">
                  <c:v>-357.81100020999997</c:v>
                </c:pt>
                <c:pt idx="8824">
                  <c:v>-357.77500004000001</c:v>
                </c:pt>
                <c:pt idx="8825">
                  <c:v>-357.82600025400001</c:v>
                </c:pt>
                <c:pt idx="8826">
                  <c:v>-357.803000102</c:v>
                </c:pt>
                <c:pt idx="8827">
                  <c:v>-357.75999999599998</c:v>
                </c:pt>
                <c:pt idx="8828">
                  <c:v>-357.67000004400001</c:v>
                </c:pt>
                <c:pt idx="8829">
                  <c:v>-357.616000262</c:v>
                </c:pt>
                <c:pt idx="8830">
                  <c:v>-357.58200011899999</c:v>
                </c:pt>
                <c:pt idx="8831">
                  <c:v>-357.554000057</c:v>
                </c:pt>
                <c:pt idx="8832">
                  <c:v>-357.56000013800002</c:v>
                </c:pt>
                <c:pt idx="8833">
                  <c:v>-357.630999992</c:v>
                </c:pt>
                <c:pt idx="8834">
                  <c:v>-357.76200002299998</c:v>
                </c:pt>
                <c:pt idx="8835">
                  <c:v>-357.77200015699998</c:v>
                </c:pt>
                <c:pt idx="8836">
                  <c:v>-357.687999972</c:v>
                </c:pt>
                <c:pt idx="8837">
                  <c:v>-357.630999992</c:v>
                </c:pt>
                <c:pt idx="8838">
                  <c:v>-357.574000012</c:v>
                </c:pt>
                <c:pt idx="8839">
                  <c:v>-357.60699998400003</c:v>
                </c:pt>
                <c:pt idx="8840">
                  <c:v>-357.600999903</c:v>
                </c:pt>
                <c:pt idx="8841">
                  <c:v>-357.56700007500001</c:v>
                </c:pt>
                <c:pt idx="8842">
                  <c:v>-357.531999762</c:v>
                </c:pt>
                <c:pt idx="8843">
                  <c:v>-357.45899988100001</c:v>
                </c:pt>
                <c:pt idx="8844">
                  <c:v>-357.43500018700001</c:v>
                </c:pt>
                <c:pt idx="8845">
                  <c:v>-357.40699981099999</c:v>
                </c:pt>
                <c:pt idx="8846">
                  <c:v>-357.37500001000001</c:v>
                </c:pt>
                <c:pt idx="8847">
                  <c:v>-357.39699999099997</c:v>
                </c:pt>
                <c:pt idx="8848">
                  <c:v>-357.495999907</c:v>
                </c:pt>
                <c:pt idx="8849">
                  <c:v>-357.59399996600001</c:v>
                </c:pt>
                <c:pt idx="8850">
                  <c:v>-357.53900001300002</c:v>
                </c:pt>
                <c:pt idx="8851">
                  <c:v>-357.46299993500003</c:v>
                </c:pt>
                <c:pt idx="8852">
                  <c:v>-357.39699999099997</c:v>
                </c:pt>
                <c:pt idx="8853">
                  <c:v>-357.351999858</c:v>
                </c:pt>
                <c:pt idx="8854">
                  <c:v>-357.408999838</c:v>
                </c:pt>
                <c:pt idx="8855">
                  <c:v>-357.38499983000003</c:v>
                </c:pt>
                <c:pt idx="8856">
                  <c:v>-357.33799998400002</c:v>
                </c:pt>
                <c:pt idx="8857">
                  <c:v>-357.255999825</c:v>
                </c:pt>
                <c:pt idx="8858">
                  <c:v>-357.191999909</c:v>
                </c:pt>
                <c:pt idx="8859">
                  <c:v>-357.16299999</c:v>
                </c:pt>
                <c:pt idx="8860">
                  <c:v>-357.13799981199998</c:v>
                </c:pt>
                <c:pt idx="8861">
                  <c:v>-357.13699995500002</c:v>
                </c:pt>
                <c:pt idx="8862">
                  <c:v>-357.19599996199997</c:v>
                </c:pt>
                <c:pt idx="8863">
                  <c:v>-357.324999967</c:v>
                </c:pt>
                <c:pt idx="8864">
                  <c:v>-357.35999996499999</c:v>
                </c:pt>
                <c:pt idx="8865">
                  <c:v>-357.27699995</c:v>
                </c:pt>
                <c:pt idx="8866">
                  <c:v>-357.21899980000001</c:v>
                </c:pt>
                <c:pt idx="8867">
                  <c:v>-357.16199982000001</c:v>
                </c:pt>
                <c:pt idx="8868">
                  <c:v>-357.180999918</c:v>
                </c:pt>
                <c:pt idx="8869">
                  <c:v>-357.198999845</c:v>
                </c:pt>
                <c:pt idx="8870">
                  <c:v>-357.17399998100001</c:v>
                </c:pt>
                <c:pt idx="8871">
                  <c:v>-357.14499974900002</c:v>
                </c:pt>
                <c:pt idx="8872">
                  <c:v>-357.06999984100003</c:v>
                </c:pt>
                <c:pt idx="8873">
                  <c:v>-357.04700000399998</c:v>
                </c:pt>
                <c:pt idx="8874">
                  <c:v>-357.01800008499998</c:v>
                </c:pt>
                <c:pt idx="8875">
                  <c:v>-356.98799999699997</c:v>
                </c:pt>
                <c:pt idx="8876">
                  <c:v>-357.01299986100003</c:v>
                </c:pt>
                <c:pt idx="8877">
                  <c:v>-357.11099991999998</c:v>
                </c:pt>
                <c:pt idx="8878">
                  <c:v>-357.22499987999998</c:v>
                </c:pt>
                <c:pt idx="8879">
                  <c:v>-357.18699999900002</c:v>
                </c:pt>
                <c:pt idx="8880">
                  <c:v>-357.10999974999999</c:v>
                </c:pt>
                <c:pt idx="8881">
                  <c:v>-357.05300008400002</c:v>
                </c:pt>
                <c:pt idx="8882">
                  <c:v>-357.00400021199999</c:v>
                </c:pt>
                <c:pt idx="8883">
                  <c:v>-357.05899985000002</c:v>
                </c:pt>
                <c:pt idx="8884">
                  <c:v>-357.03600001299998</c:v>
                </c:pt>
                <c:pt idx="8885">
                  <c:v>-356.99499993400002</c:v>
                </c:pt>
                <c:pt idx="8886">
                  <c:v>-356.93100001699997</c:v>
                </c:pt>
                <c:pt idx="8887">
                  <c:v>-356.86299973199999</c:v>
                </c:pt>
                <c:pt idx="8888">
                  <c:v>-356.83700001099999</c:v>
                </c:pt>
                <c:pt idx="8889">
                  <c:v>-356.81700005699997</c:v>
                </c:pt>
                <c:pt idx="8890">
                  <c:v>-356.80600006600002</c:v>
                </c:pt>
                <c:pt idx="8891">
                  <c:v>-356.85099988500002</c:v>
                </c:pt>
                <c:pt idx="8892">
                  <c:v>-356.97200009599999</c:v>
                </c:pt>
                <c:pt idx="8893">
                  <c:v>-357.031000103</c:v>
                </c:pt>
                <c:pt idx="8894">
                  <c:v>-356.95799990799998</c:v>
                </c:pt>
                <c:pt idx="8895">
                  <c:v>-356.90000007200001</c:v>
                </c:pt>
                <c:pt idx="8896">
                  <c:v>-356.841000065</c:v>
                </c:pt>
                <c:pt idx="8897">
                  <c:v>-356.84399994799998</c:v>
                </c:pt>
                <c:pt idx="8898">
                  <c:v>-356.88299999999998</c:v>
                </c:pt>
                <c:pt idx="8899">
                  <c:v>-356.86399990199999</c:v>
                </c:pt>
                <c:pt idx="8900">
                  <c:v>-356.83400012800001</c:v>
                </c:pt>
                <c:pt idx="8901">
                  <c:v>-356.750999799</c:v>
                </c:pt>
                <c:pt idx="8902">
                  <c:v>-356.72199988</c:v>
                </c:pt>
                <c:pt idx="8903">
                  <c:v>-356.697000016</c:v>
                </c:pt>
                <c:pt idx="8904">
                  <c:v>-356.67500003499998</c:v>
                </c:pt>
                <c:pt idx="8905">
                  <c:v>-356.69800018699999</c:v>
                </c:pt>
                <c:pt idx="8906">
                  <c:v>-356.79500007500002</c:v>
                </c:pt>
                <c:pt idx="8907">
                  <c:v>-356.92600010699999</c:v>
                </c:pt>
                <c:pt idx="8908">
                  <c:v>-356.908000179</c:v>
                </c:pt>
                <c:pt idx="8909">
                  <c:v>-356.82800004699999</c:v>
                </c:pt>
                <c:pt idx="8910">
                  <c:v>-356.77399995000002</c:v>
                </c:pt>
                <c:pt idx="8911">
                  <c:v>-356.72599993400001</c:v>
                </c:pt>
                <c:pt idx="8912">
                  <c:v>-356.78000003099999</c:v>
                </c:pt>
                <c:pt idx="8913">
                  <c:v>-356.76400013</c:v>
                </c:pt>
                <c:pt idx="8914">
                  <c:v>-356.730999844</c:v>
                </c:pt>
                <c:pt idx="8915">
                  <c:v>-356.686000025</c:v>
                </c:pt>
                <c:pt idx="8916">
                  <c:v>-356.61999976700002</c:v>
                </c:pt>
                <c:pt idx="8917">
                  <c:v>-356.59900027100002</c:v>
                </c:pt>
                <c:pt idx="8918">
                  <c:v>-356.57599980499998</c:v>
                </c:pt>
                <c:pt idx="8919">
                  <c:v>-356.55499999400001</c:v>
                </c:pt>
                <c:pt idx="8920">
                  <c:v>-356.59299987600002</c:v>
                </c:pt>
                <c:pt idx="8921">
                  <c:v>-356.70800000700001</c:v>
                </c:pt>
                <c:pt idx="8922">
                  <c:v>-356.78899999499998</c:v>
                </c:pt>
                <c:pt idx="8923">
                  <c:v>-356.72999998799997</c:v>
                </c:pt>
                <c:pt idx="8924">
                  <c:v>-356.66999980999998</c:v>
                </c:pt>
                <c:pt idx="8925">
                  <c:v>-356.60999994700001</c:v>
                </c:pt>
                <c:pt idx="8926">
                  <c:v>-356.59299987600002</c:v>
                </c:pt>
                <c:pt idx="8927">
                  <c:v>-356.64499994599998</c:v>
                </c:pt>
                <c:pt idx="8928">
                  <c:v>-356.62700001799999</c:v>
                </c:pt>
                <c:pt idx="8929">
                  <c:v>-356.59200002</c:v>
                </c:pt>
                <c:pt idx="8930">
                  <c:v>-356.50900000500002</c:v>
                </c:pt>
                <c:pt idx="8931">
                  <c:v>-356.472999835</c:v>
                </c:pt>
                <c:pt idx="8932">
                  <c:v>-356.44999999800001</c:v>
                </c:pt>
                <c:pt idx="8933">
                  <c:v>-356.43400009700002</c:v>
                </c:pt>
                <c:pt idx="8934">
                  <c:v>-356.45299988099998</c:v>
                </c:pt>
                <c:pt idx="8935">
                  <c:v>-356.540999806</c:v>
                </c:pt>
                <c:pt idx="8936">
                  <c:v>-356.67999994500002</c:v>
                </c:pt>
                <c:pt idx="8937">
                  <c:v>-356.68100011500002</c:v>
                </c:pt>
                <c:pt idx="8938">
                  <c:v>-356.60199984000002</c:v>
                </c:pt>
                <c:pt idx="8939">
                  <c:v>-356.55400013799999</c:v>
                </c:pt>
                <c:pt idx="8940">
                  <c:v>-356.51100003200003</c:v>
                </c:pt>
                <c:pt idx="8941">
                  <c:v>-356.55900004799997</c:v>
                </c:pt>
                <c:pt idx="8942">
                  <c:v>-356.55799987699999</c:v>
                </c:pt>
                <c:pt idx="8943">
                  <c:v>-356.53200015700003</c:v>
                </c:pt>
                <c:pt idx="8944">
                  <c:v>-356.50299992399999</c:v>
                </c:pt>
                <c:pt idx="8945">
                  <c:v>-356.43599981</c:v>
                </c:pt>
                <c:pt idx="8946">
                  <c:v>-356.41600017000002</c:v>
                </c:pt>
                <c:pt idx="8947">
                  <c:v>-356.39399987399997</c:v>
                </c:pt>
                <c:pt idx="8948">
                  <c:v>-356.37100003699999</c:v>
                </c:pt>
                <c:pt idx="8949">
                  <c:v>-356.40699989199999</c:v>
                </c:pt>
                <c:pt idx="8950">
                  <c:v>-356.51899982499998</c:v>
                </c:pt>
                <c:pt idx="8951">
                  <c:v>-356.618999911</c:v>
                </c:pt>
                <c:pt idx="8952">
                  <c:v>-356.572000065</c:v>
                </c:pt>
                <c:pt idx="8953">
                  <c:v>-356.50699997800001</c:v>
                </c:pt>
                <c:pt idx="8954">
                  <c:v>-356.44599994399999</c:v>
                </c:pt>
                <c:pt idx="8955">
                  <c:v>-356.41299997200002</c:v>
                </c:pt>
                <c:pt idx="8956">
                  <c:v>-356.47400000599998</c:v>
                </c:pt>
                <c:pt idx="8957">
                  <c:v>-356.45899996200001</c:v>
                </c:pt>
                <c:pt idx="8958">
                  <c:v>-356.42399996300003</c:v>
                </c:pt>
                <c:pt idx="8959">
                  <c:v>-356.34700002800002</c:v>
                </c:pt>
                <c:pt idx="8960">
                  <c:v>-356.30100003899997</c:v>
                </c:pt>
                <c:pt idx="8961">
                  <c:v>-356.28099976999999</c:v>
                </c:pt>
                <c:pt idx="8962">
                  <c:v>-356.26699989700001</c:v>
                </c:pt>
                <c:pt idx="8963">
                  <c:v>-356.27600017499998</c:v>
                </c:pt>
                <c:pt idx="8964">
                  <c:v>-356.34799988499998</c:v>
                </c:pt>
                <c:pt idx="8965">
                  <c:v>-356.48599985300001</c:v>
                </c:pt>
                <c:pt idx="8966">
                  <c:v>-356.51700011200001</c:v>
                </c:pt>
                <c:pt idx="8967">
                  <c:v>-356.44199988999998</c:v>
                </c:pt>
                <c:pt idx="8968">
                  <c:v>-356.396999757</c:v>
                </c:pt>
                <c:pt idx="8969">
                  <c:v>-356.35299979500002</c:v>
                </c:pt>
                <c:pt idx="8970">
                  <c:v>-356.390999991</c:v>
                </c:pt>
                <c:pt idx="8971">
                  <c:v>-356.40699989199999</c:v>
                </c:pt>
                <c:pt idx="8972">
                  <c:v>-356.38700025200001</c:v>
                </c:pt>
                <c:pt idx="8973">
                  <c:v>-356.36299992900001</c:v>
                </c:pt>
                <c:pt idx="8974">
                  <c:v>-356.29500027300003</c:v>
                </c:pt>
                <c:pt idx="8975">
                  <c:v>-356.28000022800001</c:v>
                </c:pt>
                <c:pt idx="8976">
                  <c:v>-356.26199998700002</c:v>
                </c:pt>
                <c:pt idx="8977">
                  <c:v>-356.24099986200002</c:v>
                </c:pt>
                <c:pt idx="8978">
                  <c:v>-356.27800020199999</c:v>
                </c:pt>
                <c:pt idx="8979">
                  <c:v>-356.38699993699998</c:v>
                </c:pt>
                <c:pt idx="8980">
                  <c:v>-356.50299992399999</c:v>
                </c:pt>
                <c:pt idx="8981">
                  <c:v>-356.46400018600002</c:v>
                </c:pt>
                <c:pt idx="8982">
                  <c:v>-356.39199984700002</c:v>
                </c:pt>
                <c:pt idx="8983">
                  <c:v>-356.33799974999999</c:v>
                </c:pt>
                <c:pt idx="8984">
                  <c:v>-356.298000156</c:v>
                </c:pt>
                <c:pt idx="8985">
                  <c:v>-356.36299992900001</c:v>
                </c:pt>
                <c:pt idx="8986">
                  <c:v>-356.35100008199998</c:v>
                </c:pt>
                <c:pt idx="8987">
                  <c:v>-356.31800011000001</c:v>
                </c:pt>
                <c:pt idx="8988">
                  <c:v>-356.255999906</c:v>
                </c:pt>
                <c:pt idx="8989">
                  <c:v>-356.20000009699999</c:v>
                </c:pt>
                <c:pt idx="8990">
                  <c:v>-356.17699994499998</c:v>
                </c:pt>
                <c:pt idx="8991">
                  <c:v>-356.159999873</c:v>
                </c:pt>
                <c:pt idx="8992">
                  <c:v>-356.16000018800003</c:v>
                </c:pt>
                <c:pt idx="8993">
                  <c:v>-356.22099990700002</c:v>
                </c:pt>
                <c:pt idx="8994">
                  <c:v>-356.35300010899999</c:v>
                </c:pt>
                <c:pt idx="8995">
                  <c:v>-356.40999977500002</c:v>
                </c:pt>
                <c:pt idx="8996">
                  <c:v>-356.34500000200001</c:v>
                </c:pt>
                <c:pt idx="8997">
                  <c:v>-356.298000156</c:v>
                </c:pt>
                <c:pt idx="8998">
                  <c:v>-356.24799979900001</c:v>
                </c:pt>
                <c:pt idx="8999">
                  <c:v>-356.26499987</c:v>
                </c:pt>
                <c:pt idx="9000">
                  <c:v>-356.298000156</c:v>
                </c:pt>
                <c:pt idx="9001">
                  <c:v>-356.282999797</c:v>
                </c:pt>
                <c:pt idx="9002">
                  <c:v>-356.26099981599998</c:v>
                </c:pt>
                <c:pt idx="9003">
                  <c:v>-356.18900010599998</c:v>
                </c:pt>
                <c:pt idx="9004">
                  <c:v>-356.174000062</c:v>
                </c:pt>
                <c:pt idx="9005">
                  <c:v>-356.15800016100002</c:v>
                </c:pt>
                <c:pt idx="9006">
                  <c:v>-356.141999946</c:v>
                </c:pt>
                <c:pt idx="9007">
                  <c:v>-356.17300020499999</c:v>
                </c:pt>
                <c:pt idx="9008">
                  <c:v>-356.277000031</c:v>
                </c:pt>
                <c:pt idx="9009">
                  <c:v>-356.40500017900001</c:v>
                </c:pt>
                <c:pt idx="9010">
                  <c:v>-356.38</c:v>
                </c:pt>
                <c:pt idx="9011">
                  <c:v>-356.30899983199998</c:v>
                </c:pt>
                <c:pt idx="9012">
                  <c:v>-356.26000027399999</c:v>
                </c:pt>
                <c:pt idx="9013">
                  <c:v>-356.22099990700002</c:v>
                </c:pt>
                <c:pt idx="9014">
                  <c:v>-356.28699985100002</c:v>
                </c:pt>
                <c:pt idx="9015">
                  <c:v>-356.27600017499998</c:v>
                </c:pt>
                <c:pt idx="9016">
                  <c:v>-356.24499991499999</c:v>
                </c:pt>
                <c:pt idx="9017">
                  <c:v>-356.19499987199998</c:v>
                </c:pt>
                <c:pt idx="9018">
                  <c:v>-356.13200012599998</c:v>
                </c:pt>
                <c:pt idx="9019">
                  <c:v>-356.11300002799999</c:v>
                </c:pt>
                <c:pt idx="9020">
                  <c:v>-356.097000127</c:v>
                </c:pt>
                <c:pt idx="9021">
                  <c:v>-356.08699999300001</c:v>
                </c:pt>
                <c:pt idx="9022">
                  <c:v>-356.13799989199998</c:v>
                </c:pt>
                <c:pt idx="9023">
                  <c:v>-356.26400001299999</c:v>
                </c:pt>
                <c:pt idx="9024">
                  <c:v>-356.344000145</c:v>
                </c:pt>
                <c:pt idx="9025">
                  <c:v>-356.28399996799999</c:v>
                </c:pt>
                <c:pt idx="9026">
                  <c:v>-356.23000018499999</c:v>
                </c:pt>
                <c:pt idx="9027">
                  <c:v>-356.17300020499999</c:v>
                </c:pt>
                <c:pt idx="9028">
                  <c:v>-356.168999837</c:v>
                </c:pt>
                <c:pt idx="9029">
                  <c:v>-356.22099990700002</c:v>
                </c:pt>
                <c:pt idx="9030">
                  <c:v>-356.211000087</c:v>
                </c:pt>
                <c:pt idx="9031">
                  <c:v>-356.18399988200002</c:v>
                </c:pt>
                <c:pt idx="9032">
                  <c:v>-356.10999982999999</c:v>
                </c:pt>
                <c:pt idx="9033">
                  <c:v>-356.08599982200002</c:v>
                </c:pt>
                <c:pt idx="9034">
                  <c:v>-356.06900006500001</c:v>
                </c:pt>
                <c:pt idx="9035">
                  <c:v>-356.05300016500001</c:v>
                </c:pt>
                <c:pt idx="9036">
                  <c:v>-356.07699985800002</c:v>
                </c:pt>
                <c:pt idx="9037">
                  <c:v>-356.174000062</c:v>
                </c:pt>
                <c:pt idx="9038">
                  <c:v>-356.31499991300001</c:v>
                </c:pt>
                <c:pt idx="9039">
                  <c:v>-356.31200002999998</c:v>
                </c:pt>
                <c:pt idx="9040">
                  <c:v>-356.241000176</c:v>
                </c:pt>
                <c:pt idx="9041">
                  <c:v>-356.19800006999998</c:v>
                </c:pt>
                <c:pt idx="9042">
                  <c:v>-356.159999873</c:v>
                </c:pt>
                <c:pt idx="9043">
                  <c:v>-356.21899988000001</c:v>
                </c:pt>
                <c:pt idx="9044">
                  <c:v>-356.21199994300002</c:v>
                </c:pt>
                <c:pt idx="9045">
                  <c:v>-356.184000196</c:v>
                </c:pt>
                <c:pt idx="9046">
                  <c:v>-356.15099991</c:v>
                </c:pt>
                <c:pt idx="9047">
                  <c:v>-356.08999987599998</c:v>
                </c:pt>
                <c:pt idx="9048">
                  <c:v>-356.076000002</c:v>
                </c:pt>
                <c:pt idx="9049">
                  <c:v>-356.061000272</c:v>
                </c:pt>
                <c:pt idx="9050">
                  <c:v>-356.04700008399999</c:v>
                </c:pt>
                <c:pt idx="9051">
                  <c:v>-356.09100004700002</c:v>
                </c:pt>
                <c:pt idx="9052">
                  <c:v>-356.21099977300003</c:v>
                </c:pt>
                <c:pt idx="9053">
                  <c:v>-356.30500009299999</c:v>
                </c:pt>
                <c:pt idx="9054">
                  <c:v>-356.25300002300003</c:v>
                </c:pt>
                <c:pt idx="9055">
                  <c:v>-356.19400001600002</c:v>
                </c:pt>
                <c:pt idx="9056">
                  <c:v>-356.13999991899999</c:v>
                </c:pt>
                <c:pt idx="9057">
                  <c:v>-356.11899979399999</c:v>
                </c:pt>
                <c:pt idx="9058">
                  <c:v>-356.184000196</c:v>
                </c:pt>
                <c:pt idx="9059">
                  <c:v>-356.17699994499998</c:v>
                </c:pt>
                <c:pt idx="9060">
                  <c:v>-356.14899988299999</c:v>
                </c:pt>
                <c:pt idx="9061">
                  <c:v>-356.074999832</c:v>
                </c:pt>
                <c:pt idx="9062">
                  <c:v>-356.03500023700002</c:v>
                </c:pt>
                <c:pt idx="9063">
                  <c:v>-356.01699999499999</c:v>
                </c:pt>
                <c:pt idx="9064">
                  <c:v>-356.00499983399999</c:v>
                </c:pt>
                <c:pt idx="9065">
                  <c:v>-356.02599995899999</c:v>
                </c:pt>
                <c:pt idx="9066">
                  <c:v>-356.11300002799999</c:v>
                </c:pt>
                <c:pt idx="9067">
                  <c:v>-356.25900010300001</c:v>
                </c:pt>
                <c:pt idx="9068">
                  <c:v>-356.28499982400001</c:v>
                </c:pt>
                <c:pt idx="9069">
                  <c:v>-356.21700016800003</c:v>
                </c:pt>
                <c:pt idx="9070">
                  <c:v>-356.17599977399999</c:v>
                </c:pt>
                <c:pt idx="9071">
                  <c:v>-356.13500000900001</c:v>
                </c:pt>
                <c:pt idx="9072">
                  <c:v>-356.18300002500001</c:v>
                </c:pt>
                <c:pt idx="9073">
                  <c:v>-356.19400001600002</c:v>
                </c:pt>
                <c:pt idx="9074">
                  <c:v>-356.17699994499998</c:v>
                </c:pt>
                <c:pt idx="9075">
                  <c:v>-356.15800016100002</c:v>
                </c:pt>
                <c:pt idx="9076">
                  <c:v>-356.10000000999997</c:v>
                </c:pt>
                <c:pt idx="9077">
                  <c:v>-356.09299975900001</c:v>
                </c:pt>
                <c:pt idx="9078">
                  <c:v>-356.08099991199998</c:v>
                </c:pt>
                <c:pt idx="9079">
                  <c:v>-356.06500001199998</c:v>
                </c:pt>
                <c:pt idx="9080">
                  <c:v>-356.10400006399999</c:v>
                </c:pt>
                <c:pt idx="9081">
                  <c:v>-356.21900019499998</c:v>
                </c:pt>
                <c:pt idx="9082">
                  <c:v>-356.33199998399999</c:v>
                </c:pt>
                <c:pt idx="9083">
                  <c:v>-356.29499995800001</c:v>
                </c:pt>
                <c:pt idx="9084">
                  <c:v>-356.23299975399999</c:v>
                </c:pt>
                <c:pt idx="9085">
                  <c:v>-356.18700007899997</c:v>
                </c:pt>
                <c:pt idx="9086">
                  <c:v>-356.15799984699999</c:v>
                </c:pt>
                <c:pt idx="9087">
                  <c:v>-356.23199989800003</c:v>
                </c:pt>
                <c:pt idx="9088">
                  <c:v>-356.22499996099998</c:v>
                </c:pt>
                <c:pt idx="9089">
                  <c:v>-356.19500018700001</c:v>
                </c:pt>
                <c:pt idx="9090">
                  <c:v>-356.12899992799998</c:v>
                </c:pt>
                <c:pt idx="9091">
                  <c:v>-356.08299993899999</c:v>
                </c:pt>
                <c:pt idx="9092">
                  <c:v>-356.06999992200002</c:v>
                </c:pt>
                <c:pt idx="9093">
                  <c:v>-356.06199981399999</c:v>
                </c:pt>
                <c:pt idx="9094">
                  <c:v>-356.07799971499998</c:v>
                </c:pt>
                <c:pt idx="9095">
                  <c:v>-356.154000107</c:v>
                </c:pt>
                <c:pt idx="9096">
                  <c:v>-356.29900001200002</c:v>
                </c:pt>
                <c:pt idx="9097">
                  <c:v>-356.35199993800001</c:v>
                </c:pt>
                <c:pt idx="9098">
                  <c:v>-356.285999995</c:v>
                </c:pt>
                <c:pt idx="9099">
                  <c:v>-356.24600008599998</c:v>
                </c:pt>
                <c:pt idx="9100">
                  <c:v>-356.20500000700002</c:v>
                </c:pt>
                <c:pt idx="9101">
                  <c:v>-356.24300020300001</c:v>
                </c:pt>
                <c:pt idx="9102">
                  <c:v>-356.27599986000001</c:v>
                </c:pt>
                <c:pt idx="9103">
                  <c:v>-356.26999977999998</c:v>
                </c:pt>
                <c:pt idx="9104">
                  <c:v>-356.25799993300001</c:v>
                </c:pt>
                <c:pt idx="9105">
                  <c:v>-356.20099995300001</c:v>
                </c:pt>
                <c:pt idx="9106">
                  <c:v>-356.19400001600002</c:v>
                </c:pt>
                <c:pt idx="9107">
                  <c:v>-356.18300002500001</c:v>
                </c:pt>
                <c:pt idx="9108">
                  <c:v>-356.17000000799999</c:v>
                </c:pt>
                <c:pt idx="9109">
                  <c:v>-356.211000087</c:v>
                </c:pt>
                <c:pt idx="9110">
                  <c:v>-356.32700007400001</c:v>
                </c:pt>
                <c:pt idx="9111">
                  <c:v>-356.387999794</c:v>
                </c:pt>
                <c:pt idx="9112">
                  <c:v>-356.24899996900001</c:v>
                </c:pt>
                <c:pt idx="9113">
                  <c:v>-356.07099977799999</c:v>
                </c:pt>
                <c:pt idx="9114">
                  <c:v>-355.91199999899999</c:v>
                </c:pt>
                <c:pt idx="9115">
                  <c:v>-355.76200018399999</c:v>
                </c:pt>
                <c:pt idx="9116">
                  <c:v>-355.71700005100001</c:v>
                </c:pt>
                <c:pt idx="9117">
                  <c:v>-355.59200010000001</c:v>
                </c:pt>
                <c:pt idx="9118">
                  <c:v>-355.44999976399998</c:v>
                </c:pt>
                <c:pt idx="9119">
                  <c:v>-355.28499990500001</c:v>
                </c:pt>
                <c:pt idx="9120">
                  <c:v>-355.11599999200001</c:v>
                </c:pt>
                <c:pt idx="9121">
                  <c:v>-354.98999987000002</c:v>
                </c:pt>
                <c:pt idx="9122">
                  <c:v>-354.86800011700001</c:v>
                </c:pt>
                <c:pt idx="9123">
                  <c:v>-354.75700003999998</c:v>
                </c:pt>
                <c:pt idx="9124">
                  <c:v>-354.70000005999998</c:v>
                </c:pt>
                <c:pt idx="9125">
                  <c:v>-354.72000001499998</c:v>
                </c:pt>
                <c:pt idx="9126">
                  <c:v>-354.67800007900001</c:v>
                </c:pt>
                <c:pt idx="9127">
                  <c:v>-354.505000112</c:v>
                </c:pt>
                <c:pt idx="9128">
                  <c:v>-354.34600001899997</c:v>
                </c:pt>
                <c:pt idx="9129">
                  <c:v>-354.18600006999998</c:v>
                </c:pt>
                <c:pt idx="9130">
                  <c:v>-354.08699983999998</c:v>
                </c:pt>
                <c:pt idx="9131">
                  <c:v>-354.02499994999999</c:v>
                </c:pt>
                <c:pt idx="9132">
                  <c:v>-353.905000223</c:v>
                </c:pt>
                <c:pt idx="9133">
                  <c:v>-353.77300002099997</c:v>
                </c:pt>
                <c:pt idx="9134">
                  <c:v>-353.589000064</c:v>
                </c:pt>
                <c:pt idx="9135">
                  <c:v>-353.45900020300002</c:v>
                </c:pt>
                <c:pt idx="9136">
                  <c:v>-353.33299976799998</c:v>
                </c:pt>
                <c:pt idx="9137">
                  <c:v>-353.21100001500002</c:v>
                </c:pt>
                <c:pt idx="9138">
                  <c:v>-353.13299991000002</c:v>
                </c:pt>
                <c:pt idx="9139">
                  <c:v>-353.12799999999999</c:v>
                </c:pt>
                <c:pt idx="9140">
                  <c:v>-353.15899994500001</c:v>
                </c:pt>
                <c:pt idx="9141">
                  <c:v>-353.03900021800001</c:v>
                </c:pt>
                <c:pt idx="9142">
                  <c:v>-352.85899999999998</c:v>
                </c:pt>
                <c:pt idx="9143">
                  <c:v>-352.70399996100002</c:v>
                </c:pt>
                <c:pt idx="9144">
                  <c:v>-352.553999831</c:v>
                </c:pt>
                <c:pt idx="9145">
                  <c:v>-352.507999842</c:v>
                </c:pt>
                <c:pt idx="9146">
                  <c:v>-352.39200016900003</c:v>
                </c:pt>
                <c:pt idx="9147">
                  <c:v>-352.25500005800001</c:v>
                </c:pt>
                <c:pt idx="9148">
                  <c:v>-352.10999983800002</c:v>
                </c:pt>
                <c:pt idx="9149">
                  <c:v>-351.94300026600001</c:v>
                </c:pt>
                <c:pt idx="9150">
                  <c:v>-351.82000002799998</c:v>
                </c:pt>
                <c:pt idx="9151">
                  <c:v>-351.69599993399999</c:v>
                </c:pt>
                <c:pt idx="9152">
                  <c:v>-351.57300000999999</c:v>
                </c:pt>
                <c:pt idx="9153">
                  <c:v>-351.50999994900002</c:v>
                </c:pt>
                <c:pt idx="9154">
                  <c:v>-351.52299996699998</c:v>
                </c:pt>
                <c:pt idx="9155">
                  <c:v>-351.57000012700001</c:v>
                </c:pt>
                <c:pt idx="9156">
                  <c:v>-351.47699997799998</c:v>
                </c:pt>
                <c:pt idx="9157">
                  <c:v>-351.38400014299998</c:v>
                </c:pt>
                <c:pt idx="9158">
                  <c:v>-351.28999982300002</c:v>
                </c:pt>
                <c:pt idx="9159">
                  <c:v>-351.23899992299999</c:v>
                </c:pt>
                <c:pt idx="9160">
                  <c:v>-351.25699985099999</c:v>
                </c:pt>
                <c:pt idx="9161">
                  <c:v>-351.20599995100002</c:v>
                </c:pt>
                <c:pt idx="9162">
                  <c:v>-351.137000124</c:v>
                </c:pt>
                <c:pt idx="9163">
                  <c:v>-351.02100013799998</c:v>
                </c:pt>
                <c:pt idx="9164">
                  <c:v>-350.950000284</c:v>
                </c:pt>
                <c:pt idx="9165">
                  <c:v>-350.89400016000002</c:v>
                </c:pt>
                <c:pt idx="9166">
                  <c:v>-350.84299994600002</c:v>
                </c:pt>
                <c:pt idx="9167">
                  <c:v>-350.829999929</c:v>
                </c:pt>
                <c:pt idx="9168">
                  <c:v>-350.88300016900001</c:v>
                </c:pt>
                <c:pt idx="9169">
                  <c:v>-350.98799985099998</c:v>
                </c:pt>
                <c:pt idx="9170">
                  <c:v>-350.95700022099999</c:v>
                </c:pt>
                <c:pt idx="9171">
                  <c:v>-350.84400011700001</c:v>
                </c:pt>
                <c:pt idx="9172">
                  <c:v>-350.76199995799999</c:v>
                </c:pt>
                <c:pt idx="9173">
                  <c:v>-350.68399985299999</c:v>
                </c:pt>
                <c:pt idx="9174">
                  <c:v>-350.69900021199999</c:v>
                </c:pt>
                <c:pt idx="9175">
                  <c:v>-350.66500006899997</c:v>
                </c:pt>
                <c:pt idx="9176">
                  <c:v>-350.604000036</c:v>
                </c:pt>
                <c:pt idx="9177">
                  <c:v>-350.54099997499998</c:v>
                </c:pt>
                <c:pt idx="9178">
                  <c:v>-350.44099988900001</c:v>
                </c:pt>
                <c:pt idx="9179">
                  <c:v>-350.38799996300003</c:v>
                </c:pt>
                <c:pt idx="9180">
                  <c:v>-350.33099998300003</c:v>
                </c:pt>
                <c:pt idx="9181">
                  <c:v>-350.27499985899999</c:v>
                </c:pt>
                <c:pt idx="9182">
                  <c:v>-350.276999886</c:v>
                </c:pt>
                <c:pt idx="9183">
                  <c:v>-350.35599984700002</c:v>
                </c:pt>
                <c:pt idx="9184">
                  <c:v>-350.42199979100002</c:v>
                </c:pt>
                <c:pt idx="9185">
                  <c:v>-350.34100011700002</c:v>
                </c:pt>
                <c:pt idx="9186">
                  <c:v>-350.24300005800001</c:v>
                </c:pt>
                <c:pt idx="9187">
                  <c:v>-350.14900005200002</c:v>
                </c:pt>
                <c:pt idx="9188">
                  <c:v>-350.08100008100001</c:v>
                </c:pt>
                <c:pt idx="9189">
                  <c:v>-350.10899982900003</c:v>
                </c:pt>
                <c:pt idx="9190">
                  <c:v>-350.05999995600001</c:v>
                </c:pt>
                <c:pt idx="9191">
                  <c:v>-349.99099981500001</c:v>
                </c:pt>
                <c:pt idx="9192">
                  <c:v>-349.88200007900002</c:v>
                </c:pt>
                <c:pt idx="9193">
                  <c:v>-349.801999948</c:v>
                </c:pt>
                <c:pt idx="9194">
                  <c:v>-349.74799985099997</c:v>
                </c:pt>
                <c:pt idx="9195">
                  <c:v>-349.70100000500003</c:v>
                </c:pt>
                <c:pt idx="9196">
                  <c:v>-349.676999997</c:v>
                </c:pt>
                <c:pt idx="9197">
                  <c:v>-349.714999879</c:v>
                </c:pt>
                <c:pt idx="9198">
                  <c:v>-349.81999987500001</c:v>
                </c:pt>
                <c:pt idx="9199">
                  <c:v>-349.81699999199998</c:v>
                </c:pt>
                <c:pt idx="9200">
                  <c:v>-349.70899979799998</c:v>
                </c:pt>
                <c:pt idx="9201">
                  <c:v>-349.631000008</c:v>
                </c:pt>
                <c:pt idx="9202">
                  <c:v>-349.55499992900002</c:v>
                </c:pt>
                <c:pt idx="9203">
                  <c:v>-349.55899998299998</c:v>
                </c:pt>
                <c:pt idx="9204">
                  <c:v>-349.54199991199999</c:v>
                </c:pt>
                <c:pt idx="9205">
                  <c:v>-349.486999959</c:v>
                </c:pt>
                <c:pt idx="9206">
                  <c:v>-349.429999979</c:v>
                </c:pt>
                <c:pt idx="9207">
                  <c:v>-349.32999989299998</c:v>
                </c:pt>
                <c:pt idx="9208">
                  <c:v>-349.28199987599999</c:v>
                </c:pt>
                <c:pt idx="9209">
                  <c:v>-349.23099997700001</c:v>
                </c:pt>
                <c:pt idx="9210">
                  <c:v>-349.17699987999998</c:v>
                </c:pt>
                <c:pt idx="9211">
                  <c:v>-349.18000007699999</c:v>
                </c:pt>
                <c:pt idx="9212">
                  <c:v>-349.25600015600003</c:v>
                </c:pt>
                <c:pt idx="9213">
                  <c:v>-349.34000002699997</c:v>
                </c:pt>
                <c:pt idx="9214">
                  <c:v>-349.26800000200001</c:v>
                </c:pt>
                <c:pt idx="9215">
                  <c:v>-349.16400017699999</c:v>
                </c:pt>
                <c:pt idx="9216">
                  <c:v>-349.07599993700001</c:v>
                </c:pt>
                <c:pt idx="9217">
                  <c:v>-349.00400022700001</c:v>
                </c:pt>
                <c:pt idx="9218">
                  <c:v>-349.03800005599999</c:v>
                </c:pt>
                <c:pt idx="9219">
                  <c:v>-348.99099989600001</c:v>
                </c:pt>
                <c:pt idx="9220">
                  <c:v>-348.92499995200001</c:v>
                </c:pt>
                <c:pt idx="9221">
                  <c:v>-348.83099994600002</c:v>
                </c:pt>
                <c:pt idx="9222">
                  <c:v>-348.741999851</c:v>
                </c:pt>
                <c:pt idx="9223">
                  <c:v>-348.68700021199999</c:v>
                </c:pt>
                <c:pt idx="9224">
                  <c:v>-348.63700016899998</c:v>
                </c:pt>
                <c:pt idx="9225">
                  <c:v>-348.60500005300003</c:v>
                </c:pt>
                <c:pt idx="9226">
                  <c:v>-348.63199994399997</c:v>
                </c:pt>
                <c:pt idx="9227">
                  <c:v>-348.734000057</c:v>
                </c:pt>
                <c:pt idx="9228">
                  <c:v>-348.75800006600002</c:v>
                </c:pt>
                <c:pt idx="9229">
                  <c:v>-348.65900015</c:v>
                </c:pt>
                <c:pt idx="9230">
                  <c:v>-348.57999987400001</c:v>
                </c:pt>
                <c:pt idx="9231">
                  <c:v>-348.49800003000001</c:v>
                </c:pt>
                <c:pt idx="9232">
                  <c:v>-348.48200012900003</c:v>
                </c:pt>
                <c:pt idx="9233">
                  <c:v>-348.48299998599998</c:v>
                </c:pt>
                <c:pt idx="9234">
                  <c:v>-348.43499996899999</c:v>
                </c:pt>
                <c:pt idx="9235">
                  <c:v>-348.38099987200002</c:v>
                </c:pt>
                <c:pt idx="9236">
                  <c:v>-348.277000047</c:v>
                </c:pt>
                <c:pt idx="9237">
                  <c:v>-348.22999988700002</c:v>
                </c:pt>
                <c:pt idx="9238">
                  <c:v>-348.18100001400001</c:v>
                </c:pt>
                <c:pt idx="9239">
                  <c:v>-348.13399985400002</c:v>
                </c:pt>
                <c:pt idx="9240">
                  <c:v>-348.132999998</c:v>
                </c:pt>
                <c:pt idx="9241">
                  <c:v>-348.20399985199998</c:v>
                </c:pt>
                <c:pt idx="9242">
                  <c:v>-348.29999988399999</c:v>
                </c:pt>
                <c:pt idx="9243">
                  <c:v>-348.24300021900001</c:v>
                </c:pt>
                <c:pt idx="9244">
                  <c:v>-348.13900007900003</c:v>
                </c:pt>
                <c:pt idx="9245">
                  <c:v>-348.06099997400003</c:v>
                </c:pt>
                <c:pt idx="9246">
                  <c:v>-347.98799977900001</c:v>
                </c:pt>
                <c:pt idx="9247">
                  <c:v>-348.02100006500001</c:v>
                </c:pt>
                <c:pt idx="9248">
                  <c:v>-347.97799995899999</c:v>
                </c:pt>
                <c:pt idx="9249">
                  <c:v>-347.91600006900001</c:v>
                </c:pt>
                <c:pt idx="9250">
                  <c:v>-347.83399990999999</c:v>
                </c:pt>
                <c:pt idx="9251">
                  <c:v>-347.73900004799998</c:v>
                </c:pt>
                <c:pt idx="9252">
                  <c:v>-347.68599980699997</c:v>
                </c:pt>
                <c:pt idx="9253">
                  <c:v>-347.63899996200001</c:v>
                </c:pt>
                <c:pt idx="9254">
                  <c:v>-347.599000053</c:v>
                </c:pt>
                <c:pt idx="9255">
                  <c:v>-347.61600012399998</c:v>
                </c:pt>
                <c:pt idx="9256">
                  <c:v>-347.70999981599999</c:v>
                </c:pt>
                <c:pt idx="9257">
                  <c:v>-347.75900000199999</c:v>
                </c:pt>
                <c:pt idx="9258">
                  <c:v>-347.66799988000002</c:v>
                </c:pt>
                <c:pt idx="9259">
                  <c:v>-347.58100012599999</c:v>
                </c:pt>
                <c:pt idx="9260">
                  <c:v>-347.49200002999999</c:v>
                </c:pt>
                <c:pt idx="9261">
                  <c:v>-347.45600017499999</c:v>
                </c:pt>
                <c:pt idx="9262">
                  <c:v>-347.47699998600001</c:v>
                </c:pt>
                <c:pt idx="9263">
                  <c:v>-347.43400019400002</c:v>
                </c:pt>
                <c:pt idx="9264">
                  <c:v>-347.37600004299998</c:v>
                </c:pt>
                <c:pt idx="9265">
                  <c:v>-347.27000019000002</c:v>
                </c:pt>
                <c:pt idx="9266">
                  <c:v>-347.21400006699997</c:v>
                </c:pt>
                <c:pt idx="9267">
                  <c:v>-347.16600004999998</c:v>
                </c:pt>
                <c:pt idx="9268">
                  <c:v>-347.11800003399998</c:v>
                </c:pt>
                <c:pt idx="9269">
                  <c:v>-347.10999992699999</c:v>
                </c:pt>
                <c:pt idx="9270">
                  <c:v>-347.17599987099999</c:v>
                </c:pt>
                <c:pt idx="9271">
                  <c:v>-347.28600009100001</c:v>
                </c:pt>
                <c:pt idx="9272">
                  <c:v>-347.25199994899998</c:v>
                </c:pt>
                <c:pt idx="9273">
                  <c:v>-347.14800012299997</c:v>
                </c:pt>
                <c:pt idx="9274">
                  <c:v>-347.07499992800001</c:v>
                </c:pt>
                <c:pt idx="9275">
                  <c:v>-347.00499993099999</c:v>
                </c:pt>
                <c:pt idx="9276">
                  <c:v>-347.03200013600002</c:v>
                </c:pt>
                <c:pt idx="9277">
                  <c:v>-346.99399993999998</c:v>
                </c:pt>
                <c:pt idx="9278">
                  <c:v>-346.93299990600002</c:v>
                </c:pt>
                <c:pt idx="9279">
                  <c:v>-346.86899998899997</c:v>
                </c:pt>
                <c:pt idx="9280">
                  <c:v>-346.77700000999999</c:v>
                </c:pt>
                <c:pt idx="9281">
                  <c:v>-346.731000021</c:v>
                </c:pt>
                <c:pt idx="9282">
                  <c:v>-346.68499971699998</c:v>
                </c:pt>
                <c:pt idx="9283">
                  <c:v>-346.64000021300001</c:v>
                </c:pt>
                <c:pt idx="9284">
                  <c:v>-346.65200005999998</c:v>
                </c:pt>
                <c:pt idx="9285">
                  <c:v>-346.739999985</c:v>
                </c:pt>
                <c:pt idx="9286">
                  <c:v>-346.80300004499998</c:v>
                </c:pt>
                <c:pt idx="9287">
                  <c:v>-346.720999887</c:v>
                </c:pt>
                <c:pt idx="9288">
                  <c:v>-346.62899990800003</c:v>
                </c:pt>
                <c:pt idx="9289">
                  <c:v>-346.54399986599998</c:v>
                </c:pt>
                <c:pt idx="9290">
                  <c:v>-346.49199979600002</c:v>
                </c:pt>
                <c:pt idx="9291">
                  <c:v>-346.52699979499999</c:v>
                </c:pt>
                <c:pt idx="9292">
                  <c:v>-346.48700020000001</c:v>
                </c:pt>
                <c:pt idx="9293">
                  <c:v>-346.42800019399999</c:v>
                </c:pt>
                <c:pt idx="9294">
                  <c:v>-346.32299988300002</c:v>
                </c:pt>
                <c:pt idx="9295">
                  <c:v>-346.25300019999997</c:v>
                </c:pt>
                <c:pt idx="9296">
                  <c:v>-346.202999842</c:v>
                </c:pt>
                <c:pt idx="9297">
                  <c:v>-346.16099990700002</c:v>
                </c:pt>
                <c:pt idx="9298">
                  <c:v>-346.151000087</c:v>
                </c:pt>
                <c:pt idx="9299">
                  <c:v>-346.20600003999999</c:v>
                </c:pt>
                <c:pt idx="9300">
                  <c:v>-346.322000027</c:v>
                </c:pt>
                <c:pt idx="9301">
                  <c:v>-346.31700011700002</c:v>
                </c:pt>
                <c:pt idx="9302">
                  <c:v>-346.21700003000001</c:v>
                </c:pt>
                <c:pt idx="9303">
                  <c:v>-346.145999862</c:v>
                </c:pt>
                <c:pt idx="9304">
                  <c:v>-346.07399983800002</c:v>
                </c:pt>
                <c:pt idx="9305">
                  <c:v>-346.09200007999999</c:v>
                </c:pt>
                <c:pt idx="9306">
                  <c:v>-346.07200012499999</c:v>
                </c:pt>
                <c:pt idx="9307">
                  <c:v>-346.02399979500001</c:v>
                </c:pt>
                <c:pt idx="9308">
                  <c:v>-345.97400006599997</c:v>
                </c:pt>
                <c:pt idx="9309">
                  <c:v>-345.88600014100001</c:v>
                </c:pt>
                <c:pt idx="9310">
                  <c:v>-345.84799994500003</c:v>
                </c:pt>
                <c:pt idx="9311">
                  <c:v>-345.804999839</c:v>
                </c:pt>
                <c:pt idx="9312">
                  <c:v>-345.76000002000001</c:v>
                </c:pt>
                <c:pt idx="9313">
                  <c:v>-345.76799981300002</c:v>
                </c:pt>
                <c:pt idx="9314">
                  <c:v>-345.85299985500001</c:v>
                </c:pt>
                <c:pt idx="9315">
                  <c:v>-345.93599986999999</c:v>
                </c:pt>
                <c:pt idx="9316">
                  <c:v>-345.86699972899999</c:v>
                </c:pt>
                <c:pt idx="9317">
                  <c:v>-345.77600023500003</c:v>
                </c:pt>
                <c:pt idx="9318">
                  <c:v>-345.69899998599999</c:v>
                </c:pt>
                <c:pt idx="9319">
                  <c:v>-345.64000029300001</c:v>
                </c:pt>
                <c:pt idx="9320">
                  <c:v>-345.68299977100003</c:v>
                </c:pt>
                <c:pt idx="9321">
                  <c:v>-345.64600006000001</c:v>
                </c:pt>
                <c:pt idx="9322">
                  <c:v>-345.58599988200001</c:v>
                </c:pt>
                <c:pt idx="9323">
                  <c:v>-345.49099970600003</c:v>
                </c:pt>
                <c:pt idx="9324">
                  <c:v>-345.41400008599999</c:v>
                </c:pt>
                <c:pt idx="9325">
                  <c:v>-345.370000124</c:v>
                </c:pt>
                <c:pt idx="9326">
                  <c:v>-345.33399995399998</c:v>
                </c:pt>
                <c:pt idx="9327">
                  <c:v>-345.32000008</c:v>
                </c:pt>
                <c:pt idx="9328">
                  <c:v>-345.36600006999998</c:v>
                </c:pt>
                <c:pt idx="9329">
                  <c:v>-345.48100019999998</c:v>
                </c:pt>
                <c:pt idx="9330">
                  <c:v>-345.50400003800002</c:v>
                </c:pt>
                <c:pt idx="9331">
                  <c:v>-345.40900017600001</c:v>
                </c:pt>
                <c:pt idx="9332">
                  <c:v>-345.33800000799999</c:v>
                </c:pt>
                <c:pt idx="9333">
                  <c:v>-345.26900018100002</c:v>
                </c:pt>
                <c:pt idx="9334">
                  <c:v>-345.27499994700003</c:v>
                </c:pt>
                <c:pt idx="9335">
                  <c:v>-345.28000017199997</c:v>
                </c:pt>
                <c:pt idx="9336">
                  <c:v>-345.24400000200001</c:v>
                </c:pt>
                <c:pt idx="9337">
                  <c:v>-345.20299992299999</c:v>
                </c:pt>
                <c:pt idx="9338">
                  <c:v>-345.11600016800003</c:v>
                </c:pt>
                <c:pt idx="9339">
                  <c:v>-345.08100016999998</c:v>
                </c:pt>
                <c:pt idx="9340">
                  <c:v>-345.039999776</c:v>
                </c:pt>
                <c:pt idx="9341">
                  <c:v>-344.99699998400001</c:v>
                </c:pt>
                <c:pt idx="9342">
                  <c:v>-345.01000000200003</c:v>
                </c:pt>
                <c:pt idx="9343">
                  <c:v>-345.09500004400002</c:v>
                </c:pt>
                <c:pt idx="9344">
                  <c:v>-345.19899986899998</c:v>
                </c:pt>
                <c:pt idx="9345">
                  <c:v>-345.14999999700001</c:v>
                </c:pt>
                <c:pt idx="9346">
                  <c:v>-345.06000004499998</c:v>
                </c:pt>
                <c:pt idx="9347">
                  <c:v>-344.99200007399998</c:v>
                </c:pt>
                <c:pt idx="9348">
                  <c:v>-344.93100004000001</c:v>
                </c:pt>
                <c:pt idx="9349">
                  <c:v>-344.97400014700003</c:v>
                </c:pt>
                <c:pt idx="9350">
                  <c:v>-344.93899983400001</c:v>
                </c:pt>
                <c:pt idx="9351">
                  <c:v>-344.88700007800003</c:v>
                </c:pt>
                <c:pt idx="9352">
                  <c:v>-344.81200016999998</c:v>
                </c:pt>
                <c:pt idx="9353">
                  <c:v>-344.73200003800002</c:v>
                </c:pt>
                <c:pt idx="9354">
                  <c:v>-344.69599986899999</c:v>
                </c:pt>
                <c:pt idx="9355">
                  <c:v>-344.66299989700002</c:v>
                </c:pt>
                <c:pt idx="9356">
                  <c:v>-344.64100022999997</c:v>
                </c:pt>
                <c:pt idx="9357">
                  <c:v>-344.67499974399999</c:v>
                </c:pt>
                <c:pt idx="9358">
                  <c:v>-344.78399979400001</c:v>
                </c:pt>
                <c:pt idx="9359">
                  <c:v>-344.83199981000001</c:v>
                </c:pt>
                <c:pt idx="9360">
                  <c:v>-344.74899979499997</c:v>
                </c:pt>
                <c:pt idx="9361">
                  <c:v>-344.68099982500001</c:v>
                </c:pt>
                <c:pt idx="9362">
                  <c:v>-344.60900011500001</c:v>
                </c:pt>
                <c:pt idx="9363">
                  <c:v>-344.60100000699998</c:v>
                </c:pt>
                <c:pt idx="9364">
                  <c:v>-344.62799989899997</c:v>
                </c:pt>
                <c:pt idx="9365">
                  <c:v>-344.59899997999997</c:v>
                </c:pt>
                <c:pt idx="9366">
                  <c:v>-344.557000045</c:v>
                </c:pt>
                <c:pt idx="9367">
                  <c:v>-344.46300003900001</c:v>
                </c:pt>
                <c:pt idx="9368">
                  <c:v>-344.42300012999999</c:v>
                </c:pt>
                <c:pt idx="9369">
                  <c:v>-344.38699996100001</c:v>
                </c:pt>
                <c:pt idx="9370">
                  <c:v>-344.35399998899999</c:v>
                </c:pt>
                <c:pt idx="9371">
                  <c:v>-344.36499997999999</c:v>
                </c:pt>
                <c:pt idx="9372">
                  <c:v>-344.45100019199998</c:v>
                </c:pt>
                <c:pt idx="9373">
                  <c:v>-344.57099991899997</c:v>
                </c:pt>
                <c:pt idx="9374">
                  <c:v>-344.54099982999998</c:v>
                </c:pt>
                <c:pt idx="9375">
                  <c:v>-344.450999878</c:v>
                </c:pt>
                <c:pt idx="9376">
                  <c:v>-344.38499993400001</c:v>
                </c:pt>
                <c:pt idx="9377">
                  <c:v>-344.325999927</c:v>
                </c:pt>
                <c:pt idx="9378">
                  <c:v>-344.36899971899999</c:v>
                </c:pt>
                <c:pt idx="9379">
                  <c:v>-344.34199982799998</c:v>
                </c:pt>
                <c:pt idx="9380">
                  <c:v>-344.29599983899999</c:v>
                </c:pt>
                <c:pt idx="9381">
                  <c:v>-344.24100019999997</c:v>
                </c:pt>
                <c:pt idx="9382">
                  <c:v>-344.16400026500003</c:v>
                </c:pt>
                <c:pt idx="9383">
                  <c:v>-344.13200015000001</c:v>
                </c:pt>
                <c:pt idx="9384">
                  <c:v>-344.096999837</c:v>
                </c:pt>
                <c:pt idx="9385">
                  <c:v>-344.064000179</c:v>
                </c:pt>
                <c:pt idx="9386">
                  <c:v>-344.08999990000001</c:v>
                </c:pt>
                <c:pt idx="9387">
                  <c:v>-344.19500020999999</c:v>
                </c:pt>
                <c:pt idx="9388">
                  <c:v>-344.26499989299998</c:v>
                </c:pt>
                <c:pt idx="9389">
                  <c:v>-344.19300018299998</c:v>
                </c:pt>
                <c:pt idx="9390">
                  <c:v>-344.12200001500003</c:v>
                </c:pt>
                <c:pt idx="9391">
                  <c:v>-344.05099984700001</c:v>
                </c:pt>
                <c:pt idx="9392">
                  <c:v>-344.02200024299998</c:v>
                </c:pt>
                <c:pt idx="9393">
                  <c:v>-344.064000179</c:v>
                </c:pt>
                <c:pt idx="9394">
                  <c:v>-344.03399977599997</c:v>
                </c:pt>
                <c:pt idx="9395">
                  <c:v>-343.986000074</c:v>
                </c:pt>
                <c:pt idx="9396">
                  <c:v>-343.89299992500003</c:v>
                </c:pt>
                <c:pt idx="9397">
                  <c:v>-343.845000223</c:v>
                </c:pt>
                <c:pt idx="9398">
                  <c:v>-343.80999990999999</c:v>
                </c:pt>
                <c:pt idx="9399">
                  <c:v>-343.783000018</c:v>
                </c:pt>
                <c:pt idx="9400">
                  <c:v>-343.78999995499998</c:v>
                </c:pt>
                <c:pt idx="9401">
                  <c:v>-343.86699988999999</c:v>
                </c:pt>
                <c:pt idx="9402">
                  <c:v>-343.99300001099999</c:v>
                </c:pt>
                <c:pt idx="9403">
                  <c:v>-343.98400004699999</c:v>
                </c:pt>
                <c:pt idx="9404">
                  <c:v>-343.89299992500003</c:v>
                </c:pt>
                <c:pt idx="9405">
                  <c:v>-343.83400023199999</c:v>
                </c:pt>
                <c:pt idx="9406">
                  <c:v>-343.77699993800002</c:v>
                </c:pt>
                <c:pt idx="9407">
                  <c:v>-343.815000134</c:v>
                </c:pt>
                <c:pt idx="9408">
                  <c:v>-343.80199980200001</c:v>
                </c:pt>
                <c:pt idx="9409">
                  <c:v>-343.76399992</c:v>
                </c:pt>
                <c:pt idx="9410">
                  <c:v>-343.72299984099999</c:v>
                </c:pt>
                <c:pt idx="9411">
                  <c:v>-343.64500005000002</c:v>
                </c:pt>
                <c:pt idx="9412">
                  <c:v>-343.61300024899998</c:v>
                </c:pt>
                <c:pt idx="9413">
                  <c:v>-343.57900010700001</c:v>
                </c:pt>
                <c:pt idx="9414">
                  <c:v>-343.54399979300001</c:v>
                </c:pt>
                <c:pt idx="9415">
                  <c:v>-343.56800011600001</c:v>
                </c:pt>
                <c:pt idx="9416">
                  <c:v>-343.66900005799999</c:v>
                </c:pt>
                <c:pt idx="9417">
                  <c:v>-343.75699998300001</c:v>
                </c:pt>
                <c:pt idx="9418">
                  <c:v>-343.69799997699999</c:v>
                </c:pt>
                <c:pt idx="9419">
                  <c:v>-343.62199989800001</c:v>
                </c:pt>
                <c:pt idx="9420">
                  <c:v>-343.54900001800002</c:v>
                </c:pt>
                <c:pt idx="9421">
                  <c:v>-343.50399988499998</c:v>
                </c:pt>
                <c:pt idx="9422">
                  <c:v>-343.55300007199997</c:v>
                </c:pt>
                <c:pt idx="9423">
                  <c:v>-343.52700003699999</c:v>
                </c:pt>
                <c:pt idx="9424">
                  <c:v>-343.47999987700001</c:v>
                </c:pt>
                <c:pt idx="9425">
                  <c:v>-343.39200026600003</c:v>
                </c:pt>
                <c:pt idx="9426">
                  <c:v>-343.33400011499998</c:v>
                </c:pt>
                <c:pt idx="9427">
                  <c:v>-343.30200000000002</c:v>
                </c:pt>
                <c:pt idx="9428">
                  <c:v>-343.27700013499998</c:v>
                </c:pt>
                <c:pt idx="9429">
                  <c:v>-343.27399993799997</c:v>
                </c:pt>
                <c:pt idx="9430">
                  <c:v>-343.33499997199999</c:v>
                </c:pt>
                <c:pt idx="9431">
                  <c:v>-343.46199994900002</c:v>
                </c:pt>
                <c:pt idx="9432">
                  <c:v>-343.47999987700001</c:v>
                </c:pt>
                <c:pt idx="9433">
                  <c:v>-343.39399997800001</c:v>
                </c:pt>
                <c:pt idx="9434">
                  <c:v>-343.338000169</c:v>
                </c:pt>
                <c:pt idx="9435">
                  <c:v>-343.283000216</c:v>
                </c:pt>
                <c:pt idx="9436">
                  <c:v>-343.31000010700001</c:v>
                </c:pt>
                <c:pt idx="9437">
                  <c:v>-343.31400016100002</c:v>
                </c:pt>
                <c:pt idx="9438">
                  <c:v>-343.28200004500002</c:v>
                </c:pt>
                <c:pt idx="9439">
                  <c:v>-343.24800021700003</c:v>
                </c:pt>
                <c:pt idx="9440">
                  <c:v>-343.16899994200003</c:v>
                </c:pt>
                <c:pt idx="9441">
                  <c:v>-343.14299990699999</c:v>
                </c:pt>
                <c:pt idx="9442">
                  <c:v>-343.11399998799999</c:v>
                </c:pt>
                <c:pt idx="9443">
                  <c:v>-343.08199987299997</c:v>
                </c:pt>
                <c:pt idx="9444">
                  <c:v>-343.10700005199999</c:v>
                </c:pt>
                <c:pt idx="9445">
                  <c:v>-343.205000111</c:v>
                </c:pt>
                <c:pt idx="9446">
                  <c:v>-343.31099996299997</c:v>
                </c:pt>
                <c:pt idx="9447">
                  <c:v>-343.26099992000002</c:v>
                </c:pt>
                <c:pt idx="9448">
                  <c:v>-343.17900007600002</c:v>
                </c:pt>
                <c:pt idx="9449">
                  <c:v>-343.11399998799999</c:v>
                </c:pt>
                <c:pt idx="9450">
                  <c:v>-343.06299977499998</c:v>
                </c:pt>
                <c:pt idx="9451">
                  <c:v>-343.11899989800003</c:v>
                </c:pt>
                <c:pt idx="9452">
                  <c:v>-343.09500020500002</c:v>
                </c:pt>
                <c:pt idx="9453">
                  <c:v>-343.05199978399997</c:v>
                </c:pt>
                <c:pt idx="9454">
                  <c:v>-342.97899990299999</c:v>
                </c:pt>
                <c:pt idx="9455">
                  <c:v>-342.91299995999998</c:v>
                </c:pt>
                <c:pt idx="9456">
                  <c:v>-342.88100015800001</c:v>
                </c:pt>
                <c:pt idx="9457">
                  <c:v>-342.85399995300003</c:v>
                </c:pt>
                <c:pt idx="9458">
                  <c:v>-342.84299996200002</c:v>
                </c:pt>
                <c:pt idx="9459">
                  <c:v>-342.89400017600002</c:v>
                </c:pt>
                <c:pt idx="9460">
                  <c:v>-343.01800027000002</c:v>
                </c:pt>
                <c:pt idx="9461">
                  <c:v>-343.06399994499998</c:v>
                </c:pt>
                <c:pt idx="9462">
                  <c:v>-342.98900003799997</c:v>
                </c:pt>
                <c:pt idx="9463">
                  <c:v>-342.93300022800003</c:v>
                </c:pt>
                <c:pt idx="9464">
                  <c:v>-342.87300005100002</c:v>
                </c:pt>
                <c:pt idx="9465">
                  <c:v>-342.87999998800001</c:v>
                </c:pt>
                <c:pt idx="9466">
                  <c:v>-342.90399999599998</c:v>
                </c:pt>
                <c:pt idx="9467">
                  <c:v>-342.87900013199999</c:v>
                </c:pt>
                <c:pt idx="9468">
                  <c:v>-342.847999872</c:v>
                </c:pt>
                <c:pt idx="9469">
                  <c:v>-342.76899991099998</c:v>
                </c:pt>
                <c:pt idx="9470">
                  <c:v>-342.74300018999998</c:v>
                </c:pt>
                <c:pt idx="9471">
                  <c:v>-342.71700015499999</c:v>
                </c:pt>
                <c:pt idx="9472">
                  <c:v>-342.69300014700002</c:v>
                </c:pt>
                <c:pt idx="9473">
                  <c:v>-342.715999985</c:v>
                </c:pt>
                <c:pt idx="9474">
                  <c:v>-342.80899982</c:v>
                </c:pt>
                <c:pt idx="9475">
                  <c:v>-342.93000003100002</c:v>
                </c:pt>
                <c:pt idx="9476">
                  <c:v>-342.89599988800001</c:v>
                </c:pt>
                <c:pt idx="9477">
                  <c:v>-342.81600007100002</c:v>
                </c:pt>
                <c:pt idx="9478">
                  <c:v>-342.76100011800003</c:v>
                </c:pt>
                <c:pt idx="9479">
                  <c:v>-342.71099975999999</c:v>
                </c:pt>
                <c:pt idx="9480">
                  <c:v>-342.76800005500002</c:v>
                </c:pt>
                <c:pt idx="9481">
                  <c:v>-342.74899995700002</c:v>
                </c:pt>
                <c:pt idx="9482">
                  <c:v>-342.71100007500002</c:v>
                </c:pt>
                <c:pt idx="9483">
                  <c:v>-342.65299992400003</c:v>
                </c:pt>
                <c:pt idx="9484">
                  <c:v>-342.58100021400003</c:v>
                </c:pt>
                <c:pt idx="9485">
                  <c:v>-342.554000008</c:v>
                </c:pt>
                <c:pt idx="9486">
                  <c:v>-342.52900014400001</c:v>
                </c:pt>
                <c:pt idx="9487">
                  <c:v>-342.51200007300002</c:v>
                </c:pt>
                <c:pt idx="9488">
                  <c:v>-342.55499986500001</c:v>
                </c:pt>
                <c:pt idx="9489">
                  <c:v>-342.67299987799998</c:v>
                </c:pt>
                <c:pt idx="9490">
                  <c:v>-342.74500021699998</c:v>
                </c:pt>
                <c:pt idx="9491">
                  <c:v>-342.67899995900001</c:v>
                </c:pt>
                <c:pt idx="9492">
                  <c:v>-342.61699975499999</c:v>
                </c:pt>
                <c:pt idx="9493">
                  <c:v>-342.55199998199998</c:v>
                </c:pt>
                <c:pt idx="9494">
                  <c:v>-342.54099999099998</c:v>
                </c:pt>
                <c:pt idx="9495">
                  <c:v>-342.58600012400001</c:v>
                </c:pt>
                <c:pt idx="9496">
                  <c:v>-342.56800019600001</c:v>
                </c:pt>
                <c:pt idx="9497">
                  <c:v>-342.53400005399999</c:v>
                </c:pt>
                <c:pt idx="9498">
                  <c:v>-342.45300006600002</c:v>
                </c:pt>
                <c:pt idx="9499">
                  <c:v>-342.422000121</c:v>
                </c:pt>
                <c:pt idx="9500">
                  <c:v>-342.39899996899999</c:v>
                </c:pt>
                <c:pt idx="9501">
                  <c:v>-342.37499996100001</c:v>
                </c:pt>
                <c:pt idx="9502">
                  <c:v>-342.392000032</c:v>
                </c:pt>
                <c:pt idx="9503">
                  <c:v>-342.48299983999999</c:v>
                </c:pt>
                <c:pt idx="9504">
                  <c:v>-342.61700006900003</c:v>
                </c:pt>
                <c:pt idx="9505">
                  <c:v>-342.60899996199998</c:v>
                </c:pt>
                <c:pt idx="9506">
                  <c:v>-342.53</c:v>
                </c:pt>
                <c:pt idx="9507">
                  <c:v>-342.48199998400003</c:v>
                </c:pt>
                <c:pt idx="9508">
                  <c:v>-342.43700016499997</c:v>
                </c:pt>
                <c:pt idx="9509">
                  <c:v>-342.48899992100002</c:v>
                </c:pt>
                <c:pt idx="9510">
                  <c:v>-342.475999903</c:v>
                </c:pt>
                <c:pt idx="9511">
                  <c:v>-342.44099990500001</c:v>
                </c:pt>
                <c:pt idx="9512">
                  <c:v>-342.403000023</c:v>
                </c:pt>
                <c:pt idx="9513">
                  <c:v>-342.33599990800002</c:v>
                </c:pt>
                <c:pt idx="9514">
                  <c:v>-342.31400024099997</c:v>
                </c:pt>
                <c:pt idx="9515">
                  <c:v>-342.29399997299998</c:v>
                </c:pt>
                <c:pt idx="9516">
                  <c:v>-342.273999704</c:v>
                </c:pt>
                <c:pt idx="9517">
                  <c:v>-342.31199989999999</c:v>
                </c:pt>
                <c:pt idx="9518">
                  <c:v>-342.42500000400003</c:v>
                </c:pt>
                <c:pt idx="9519">
                  <c:v>-342.514999956</c:v>
                </c:pt>
                <c:pt idx="9520">
                  <c:v>-342.45699980500001</c:v>
                </c:pt>
                <c:pt idx="9521">
                  <c:v>-342.39299988800002</c:v>
                </c:pt>
                <c:pt idx="9522">
                  <c:v>-342.33199985499999</c:v>
                </c:pt>
                <c:pt idx="9523">
                  <c:v>-342.30599982000001</c:v>
                </c:pt>
                <c:pt idx="9524">
                  <c:v>-342.36599999700002</c:v>
                </c:pt>
                <c:pt idx="9525">
                  <c:v>-342.35299997999999</c:v>
                </c:pt>
                <c:pt idx="9526">
                  <c:v>-342.31900015100001</c:v>
                </c:pt>
                <c:pt idx="9527">
                  <c:v>-342.23999987600001</c:v>
                </c:pt>
                <c:pt idx="9528">
                  <c:v>-342.19500005700002</c:v>
                </c:pt>
                <c:pt idx="9529">
                  <c:v>-342.17100004899999</c:v>
                </c:pt>
                <c:pt idx="9530">
                  <c:v>-342.15499983400002</c:v>
                </c:pt>
                <c:pt idx="9531">
                  <c:v>-342.16900002199998</c:v>
                </c:pt>
                <c:pt idx="9532">
                  <c:v>-342.25200003700002</c:v>
                </c:pt>
                <c:pt idx="9533">
                  <c:v>-342.39400005900001</c:v>
                </c:pt>
                <c:pt idx="9534">
                  <c:v>-342.41499986999997</c:v>
                </c:pt>
                <c:pt idx="9535">
                  <c:v>-342.34100013300002</c:v>
                </c:pt>
                <c:pt idx="9536">
                  <c:v>-342.29599999999999</c:v>
                </c:pt>
                <c:pt idx="9537">
                  <c:v>-342.24900015399999</c:v>
                </c:pt>
                <c:pt idx="9538">
                  <c:v>-342.29300011599997</c:v>
                </c:pt>
                <c:pt idx="9539">
                  <c:v>-342.29899988300002</c:v>
                </c:pt>
                <c:pt idx="9540">
                  <c:v>-342.27700021599998</c:v>
                </c:pt>
                <c:pt idx="9541">
                  <c:v>-342.25299989299998</c:v>
                </c:pt>
                <c:pt idx="9542">
                  <c:v>-342.191000003</c:v>
                </c:pt>
                <c:pt idx="9543">
                  <c:v>-342.178999842</c:v>
                </c:pt>
                <c:pt idx="9544">
                  <c:v>-342.16300025599998</c:v>
                </c:pt>
                <c:pt idx="9545">
                  <c:v>-342.14200013099997</c:v>
                </c:pt>
                <c:pt idx="9546">
                  <c:v>-342.17699981499999</c:v>
                </c:pt>
                <c:pt idx="9547">
                  <c:v>-342.28799989200002</c:v>
                </c:pt>
                <c:pt idx="9548">
                  <c:v>-342.39699994199998</c:v>
                </c:pt>
                <c:pt idx="9549">
                  <c:v>-342.35399983600001</c:v>
                </c:pt>
                <c:pt idx="9550">
                  <c:v>-342.289000063</c:v>
                </c:pt>
                <c:pt idx="9551">
                  <c:v>-342.23699999299998</c:v>
                </c:pt>
                <c:pt idx="9552">
                  <c:v>-342.20600004800002</c:v>
                </c:pt>
                <c:pt idx="9553">
                  <c:v>-342.27400001799998</c:v>
                </c:pt>
                <c:pt idx="9554">
                  <c:v>-342.26400019800002</c:v>
                </c:pt>
                <c:pt idx="9555">
                  <c:v>-342.23000005599999</c:v>
                </c:pt>
                <c:pt idx="9556">
                  <c:v>-342.16100022900002</c:v>
                </c:pt>
                <c:pt idx="9557">
                  <c:v>-342.11000001500003</c:v>
                </c:pt>
                <c:pt idx="9558">
                  <c:v>-342.09200008800002</c:v>
                </c:pt>
                <c:pt idx="9559">
                  <c:v>-342.08099978299998</c:v>
                </c:pt>
                <c:pt idx="9560">
                  <c:v>-342.09300025800002</c:v>
                </c:pt>
                <c:pt idx="9561">
                  <c:v>-342.16399979800002</c:v>
                </c:pt>
                <c:pt idx="9562">
                  <c:v>-342.30699999000001</c:v>
                </c:pt>
                <c:pt idx="9563">
                  <c:v>-342.35599986300002</c:v>
                </c:pt>
                <c:pt idx="9564">
                  <c:v>-342.28600017999997</c:v>
                </c:pt>
                <c:pt idx="9565">
                  <c:v>-342.24300007300002</c:v>
                </c:pt>
                <c:pt idx="9566">
                  <c:v>-342.19900011099998</c:v>
                </c:pt>
                <c:pt idx="9567">
                  <c:v>-342.232000083</c:v>
                </c:pt>
                <c:pt idx="9568">
                  <c:v>-342.26200017100001</c:v>
                </c:pt>
                <c:pt idx="9569">
                  <c:v>-342.25200003700002</c:v>
                </c:pt>
                <c:pt idx="9570">
                  <c:v>-342.237999849</c:v>
                </c:pt>
                <c:pt idx="9571">
                  <c:v>-342.17599995900002</c:v>
                </c:pt>
                <c:pt idx="9572">
                  <c:v>-342.166000139</c:v>
                </c:pt>
                <c:pt idx="9573">
                  <c:v>-342.15099978000001</c:v>
                </c:pt>
                <c:pt idx="9574">
                  <c:v>-342.13600005000001</c:v>
                </c:pt>
                <c:pt idx="9575">
                  <c:v>-342.17400024599999</c:v>
                </c:pt>
                <c:pt idx="9576">
                  <c:v>-342.28700003599999</c:v>
                </c:pt>
                <c:pt idx="9577">
                  <c:v>-342.41499986999997</c:v>
                </c:pt>
                <c:pt idx="9578">
                  <c:v>-342.39299988800002</c:v>
                </c:pt>
                <c:pt idx="9579">
                  <c:v>-342.33000014200002</c:v>
                </c:pt>
                <c:pt idx="9580">
                  <c:v>-342.28600017999997</c:v>
                </c:pt>
                <c:pt idx="9581">
                  <c:v>-342.25200003700002</c:v>
                </c:pt>
                <c:pt idx="9582">
                  <c:v>-342.32099986399999</c:v>
                </c:pt>
                <c:pt idx="9583">
                  <c:v>-342.31199989999999</c:v>
                </c:pt>
                <c:pt idx="9584">
                  <c:v>-342.28499969500001</c:v>
                </c:pt>
                <c:pt idx="9585">
                  <c:v>-342.23699999299998</c:v>
                </c:pt>
                <c:pt idx="9586">
                  <c:v>-342.18299989600001</c:v>
                </c:pt>
                <c:pt idx="9587">
                  <c:v>-342.17300007599999</c:v>
                </c:pt>
                <c:pt idx="9588">
                  <c:v>-342.16599982499997</c:v>
                </c:pt>
                <c:pt idx="9589">
                  <c:v>-342.17000019300002</c:v>
                </c:pt>
                <c:pt idx="9590">
                  <c:v>-342.23000005599999</c:v>
                </c:pt>
                <c:pt idx="9591">
                  <c:v>-342.36499982700002</c:v>
                </c:pt>
                <c:pt idx="9592">
                  <c:v>-342.438999878</c:v>
                </c:pt>
                <c:pt idx="9593">
                  <c:v>-342.381999898</c:v>
                </c:pt>
                <c:pt idx="9594">
                  <c:v>-342.33999996199998</c:v>
                </c:pt>
                <c:pt idx="9595">
                  <c:v>-342.29499982900001</c:v>
                </c:pt>
                <c:pt idx="9596">
                  <c:v>-342.31199989999999</c:v>
                </c:pt>
                <c:pt idx="9597">
                  <c:v>-342.36499982700002</c:v>
                </c:pt>
                <c:pt idx="9598">
                  <c:v>-342.36299980000001</c:v>
                </c:pt>
                <c:pt idx="9599">
                  <c:v>-342.34699989900002</c:v>
                </c:pt>
                <c:pt idx="9600">
                  <c:v>-342.27899992800002</c:v>
                </c:pt>
                <c:pt idx="9601">
                  <c:v>-342.26400019800002</c:v>
                </c:pt>
                <c:pt idx="9602">
                  <c:v>-342.25400006400002</c:v>
                </c:pt>
                <c:pt idx="9603">
                  <c:v>-342.24599995699998</c:v>
                </c:pt>
                <c:pt idx="9604">
                  <c:v>-342.28599986500001</c:v>
                </c:pt>
                <c:pt idx="9605">
                  <c:v>-342.39700025600001</c:v>
                </c:pt>
                <c:pt idx="9606">
                  <c:v>-342.54300001799999</c:v>
                </c:pt>
                <c:pt idx="9607">
                  <c:v>-342.54099999099998</c:v>
                </c:pt>
                <c:pt idx="9608">
                  <c:v>-342.475999903</c:v>
                </c:pt>
                <c:pt idx="9609">
                  <c:v>-342.436999851</c:v>
                </c:pt>
                <c:pt idx="9610">
                  <c:v>-342.40399987900003</c:v>
                </c:pt>
                <c:pt idx="9611">
                  <c:v>-342.47399987699998</c:v>
                </c:pt>
                <c:pt idx="9612">
                  <c:v>-342.47399987699998</c:v>
                </c:pt>
                <c:pt idx="9613">
                  <c:v>-342.45400023600001</c:v>
                </c:pt>
                <c:pt idx="9614">
                  <c:v>-342.42500000400003</c:v>
                </c:pt>
                <c:pt idx="9615">
                  <c:v>-342.37399979000003</c:v>
                </c:pt>
                <c:pt idx="9616">
                  <c:v>-342.36799970999999</c:v>
                </c:pt>
                <c:pt idx="9617">
                  <c:v>-342.35900006000003</c:v>
                </c:pt>
                <c:pt idx="9618">
                  <c:v>-342.32300020500003</c:v>
                </c:pt>
                <c:pt idx="9619">
                  <c:v>-342.20400002100001</c:v>
                </c:pt>
                <c:pt idx="9620">
                  <c:v>-342.162999942</c:v>
                </c:pt>
                <c:pt idx="9621">
                  <c:v>-342.088000034</c:v>
                </c:pt>
                <c:pt idx="9622">
                  <c:v>-341.87199996099997</c:v>
                </c:pt>
                <c:pt idx="9623">
                  <c:v>-341.65700005799999</c:v>
                </c:pt>
                <c:pt idx="9624">
                  <c:v>-341.440000129</c:v>
                </c:pt>
                <c:pt idx="9625">
                  <c:v>-341.26700016199999</c:v>
                </c:pt>
                <c:pt idx="9626">
                  <c:v>-341.16199985100002</c:v>
                </c:pt>
                <c:pt idx="9627">
                  <c:v>-340.98800002799999</c:v>
                </c:pt>
                <c:pt idx="9628">
                  <c:v>-340.79599996299999</c:v>
                </c:pt>
                <c:pt idx="9629">
                  <c:v>-340.55700005300002</c:v>
                </c:pt>
                <c:pt idx="9630">
                  <c:v>-340.36499998800002</c:v>
                </c:pt>
                <c:pt idx="9631">
                  <c:v>-340.18599993999999</c:v>
                </c:pt>
                <c:pt idx="9632">
                  <c:v>-340.01299997299998</c:v>
                </c:pt>
                <c:pt idx="9633">
                  <c:v>-339.87599986100003</c:v>
                </c:pt>
                <c:pt idx="9634">
                  <c:v>-339.80799989100001</c:v>
                </c:pt>
                <c:pt idx="9635">
                  <c:v>-339.78999996300001</c:v>
                </c:pt>
                <c:pt idx="9636">
                  <c:v>-339.63599978000002</c:v>
                </c:pt>
                <c:pt idx="9637">
                  <c:v>-339.40099992299997</c:v>
                </c:pt>
                <c:pt idx="9638">
                  <c:v>-339.19600015499998</c:v>
                </c:pt>
                <c:pt idx="9639">
                  <c:v>-338.994999812</c:v>
                </c:pt>
                <c:pt idx="9640">
                  <c:v>-338.88900027400001</c:v>
                </c:pt>
                <c:pt idx="9641">
                  <c:v>-338.731000037</c:v>
                </c:pt>
                <c:pt idx="9642">
                  <c:v>-338.54900010599999</c:v>
                </c:pt>
                <c:pt idx="9643">
                  <c:v>-338.36300012200002</c:v>
                </c:pt>
                <c:pt idx="9644">
                  <c:v>-338.140000112</c:v>
                </c:pt>
                <c:pt idx="9645">
                  <c:v>-337.96400026200001</c:v>
                </c:pt>
                <c:pt idx="9646">
                  <c:v>-337.78500021399998</c:v>
                </c:pt>
                <c:pt idx="9647">
                  <c:v>-337.60599985300001</c:v>
                </c:pt>
                <c:pt idx="9648">
                  <c:v>-337.48600012600002</c:v>
                </c:pt>
                <c:pt idx="9649">
                  <c:v>-337.44200016399998</c:v>
                </c:pt>
                <c:pt idx="9650">
                  <c:v>-337.38700021099999</c:v>
                </c:pt>
                <c:pt idx="9651">
                  <c:v>-337.18299998399999</c:v>
                </c:pt>
                <c:pt idx="9652">
                  <c:v>-336.96200000099998</c:v>
                </c:pt>
                <c:pt idx="9653">
                  <c:v>-336.74600024199998</c:v>
                </c:pt>
                <c:pt idx="9654">
                  <c:v>-336.55500003399999</c:v>
                </c:pt>
                <c:pt idx="9655">
                  <c:v>-336.461000028</c:v>
                </c:pt>
                <c:pt idx="9656">
                  <c:v>-336.28999977400002</c:v>
                </c:pt>
                <c:pt idx="9657">
                  <c:v>-336.09899987900002</c:v>
                </c:pt>
                <c:pt idx="9658">
                  <c:v>-335.86699990599999</c:v>
                </c:pt>
                <c:pt idx="9659">
                  <c:v>-335.66399984999998</c:v>
                </c:pt>
                <c:pt idx="9660">
                  <c:v>-335.48900017</c:v>
                </c:pt>
                <c:pt idx="9661">
                  <c:v>-335.31700006</c:v>
                </c:pt>
                <c:pt idx="9662">
                  <c:v>-335.17099998399999</c:v>
                </c:pt>
                <c:pt idx="9663">
                  <c:v>-335.08700011299999</c:v>
                </c:pt>
                <c:pt idx="9664">
                  <c:v>-335.085999942</c:v>
                </c:pt>
                <c:pt idx="9665">
                  <c:v>-335.06500013200002</c:v>
                </c:pt>
                <c:pt idx="9666">
                  <c:v>-334.93999986699998</c:v>
                </c:pt>
                <c:pt idx="9667">
                  <c:v>-334.845999861</c:v>
                </c:pt>
                <c:pt idx="9668">
                  <c:v>-334.75200016999997</c:v>
                </c:pt>
                <c:pt idx="9669">
                  <c:v>-334.73900015200002</c:v>
                </c:pt>
                <c:pt idx="9670">
                  <c:v>-334.70500000999999</c:v>
                </c:pt>
                <c:pt idx="9671">
                  <c:v>-334.63399984199998</c:v>
                </c:pt>
                <c:pt idx="9672">
                  <c:v>-334.56000010499997</c:v>
                </c:pt>
                <c:pt idx="9673">
                  <c:v>-334.44199977699998</c:v>
                </c:pt>
                <c:pt idx="9674">
                  <c:v>-334.37800017400002</c:v>
                </c:pt>
                <c:pt idx="9675">
                  <c:v>-334.30999988899998</c:v>
                </c:pt>
                <c:pt idx="9676">
                  <c:v>-334.239000035</c:v>
                </c:pt>
                <c:pt idx="9677">
                  <c:v>-334.22600001799998</c:v>
                </c:pt>
                <c:pt idx="9678">
                  <c:v>-334.28500002499999</c:v>
                </c:pt>
                <c:pt idx="9679">
                  <c:v>-334.352999995</c:v>
                </c:pt>
                <c:pt idx="9680">
                  <c:v>-334.26400021400002</c:v>
                </c:pt>
                <c:pt idx="9681">
                  <c:v>-334.14200014699998</c:v>
                </c:pt>
                <c:pt idx="9682">
                  <c:v>-334.03800000699999</c:v>
                </c:pt>
                <c:pt idx="9683">
                  <c:v>-333.94899991099999</c:v>
                </c:pt>
                <c:pt idx="9684">
                  <c:v>-333.96700015300001</c:v>
                </c:pt>
                <c:pt idx="9685">
                  <c:v>-333.90299992199999</c:v>
                </c:pt>
                <c:pt idx="9686">
                  <c:v>-333.82200024799999</c:v>
                </c:pt>
                <c:pt idx="9687">
                  <c:v>-333.71</c:v>
                </c:pt>
                <c:pt idx="9688">
                  <c:v>-333.60500000399998</c:v>
                </c:pt>
                <c:pt idx="9689">
                  <c:v>-333.53400015</c:v>
                </c:pt>
                <c:pt idx="9690">
                  <c:v>-333.46800020699999</c:v>
                </c:pt>
                <c:pt idx="9691">
                  <c:v>-333.41900002</c:v>
                </c:pt>
                <c:pt idx="9692">
                  <c:v>-333.431000181</c:v>
                </c:pt>
                <c:pt idx="9693">
                  <c:v>-333.51400019599998</c:v>
                </c:pt>
                <c:pt idx="9694">
                  <c:v>-333.524000016</c:v>
                </c:pt>
                <c:pt idx="9695">
                  <c:v>-333.410000056</c:v>
                </c:pt>
                <c:pt idx="9696">
                  <c:v>-333.31499988000002</c:v>
                </c:pt>
                <c:pt idx="9697">
                  <c:v>-333.21700013499998</c:v>
                </c:pt>
                <c:pt idx="9698">
                  <c:v>-333.184999705</c:v>
                </c:pt>
                <c:pt idx="9699">
                  <c:v>-333.17100014499999</c:v>
                </c:pt>
                <c:pt idx="9700">
                  <c:v>-333.10800008500001</c:v>
                </c:pt>
                <c:pt idx="9701">
                  <c:v>-333.038000087</c:v>
                </c:pt>
                <c:pt idx="9702">
                  <c:v>-332.92000007299998</c:v>
                </c:pt>
                <c:pt idx="9703">
                  <c:v>-332.85599984200002</c:v>
                </c:pt>
                <c:pt idx="9704">
                  <c:v>-332.79199992500003</c:v>
                </c:pt>
                <c:pt idx="9705">
                  <c:v>-332.72900017900002</c:v>
                </c:pt>
                <c:pt idx="9706">
                  <c:v>-332.71300027799998</c:v>
                </c:pt>
                <c:pt idx="9707">
                  <c:v>-332.76800023200002</c:v>
                </c:pt>
                <c:pt idx="9708">
                  <c:v>-332.85000007600001</c:v>
                </c:pt>
                <c:pt idx="9709">
                  <c:v>-332.778999908</c:v>
                </c:pt>
                <c:pt idx="9710">
                  <c:v>-332.659000182</c:v>
                </c:pt>
                <c:pt idx="9711">
                  <c:v>-332.565999718</c:v>
                </c:pt>
                <c:pt idx="9712">
                  <c:v>-332.47799979299998</c:v>
                </c:pt>
                <c:pt idx="9713">
                  <c:v>-332.49699989099997</c:v>
                </c:pt>
                <c:pt idx="9714">
                  <c:v>-332.43999991099997</c:v>
                </c:pt>
                <c:pt idx="9715">
                  <c:v>-332.36299997700002</c:v>
                </c:pt>
                <c:pt idx="9716">
                  <c:v>-332.267000258</c:v>
                </c:pt>
                <c:pt idx="9717">
                  <c:v>-332.15700003799998</c:v>
                </c:pt>
                <c:pt idx="9718">
                  <c:v>-332.09100009399998</c:v>
                </c:pt>
                <c:pt idx="9719">
                  <c:v>-332.03000006000002</c:v>
                </c:pt>
                <c:pt idx="9720">
                  <c:v>-331.97400025100001</c:v>
                </c:pt>
                <c:pt idx="9721">
                  <c:v>-331.97799999</c:v>
                </c:pt>
                <c:pt idx="9722">
                  <c:v>-332.05999983499999</c:v>
                </c:pt>
                <c:pt idx="9723">
                  <c:v>-332.09399997700001</c:v>
                </c:pt>
                <c:pt idx="9724">
                  <c:v>-331.99000015199999</c:v>
                </c:pt>
                <c:pt idx="9725">
                  <c:v>-331.88899989499998</c:v>
                </c:pt>
                <c:pt idx="9726">
                  <c:v>-331.78700009599999</c:v>
                </c:pt>
                <c:pt idx="9727">
                  <c:v>-331.737999909</c:v>
                </c:pt>
                <c:pt idx="9728">
                  <c:v>-331.74500016000002</c:v>
                </c:pt>
                <c:pt idx="9729">
                  <c:v>-331.68900003700003</c:v>
                </c:pt>
                <c:pt idx="9730">
                  <c:v>-331.61799986800003</c:v>
                </c:pt>
                <c:pt idx="9731">
                  <c:v>-331.50000016899997</c:v>
                </c:pt>
                <c:pt idx="9732">
                  <c:v>-331.43100002800003</c:v>
                </c:pt>
                <c:pt idx="9733">
                  <c:v>-331.36999999400001</c:v>
                </c:pt>
                <c:pt idx="9734">
                  <c:v>-331.30899995999999</c:v>
                </c:pt>
                <c:pt idx="9735">
                  <c:v>-331.28800015000002</c:v>
                </c:pt>
                <c:pt idx="9736">
                  <c:v>-331.34199993200002</c:v>
                </c:pt>
                <c:pt idx="9737">
                  <c:v>-331.43899982099998</c:v>
                </c:pt>
                <c:pt idx="9738">
                  <c:v>-331.39199997499998</c:v>
                </c:pt>
                <c:pt idx="9739">
                  <c:v>-331.27699984499998</c:v>
                </c:pt>
                <c:pt idx="9740">
                  <c:v>-331.19099994700002</c:v>
                </c:pt>
                <c:pt idx="9741">
                  <c:v>-331.10900010199998</c:v>
                </c:pt>
                <c:pt idx="9742">
                  <c:v>-331.124000147</c:v>
                </c:pt>
                <c:pt idx="9743">
                  <c:v>-331.07299993300001</c:v>
                </c:pt>
                <c:pt idx="9744">
                  <c:v>-331.00199976499999</c:v>
                </c:pt>
                <c:pt idx="9745">
                  <c:v>-330.92700017200002</c:v>
                </c:pt>
                <c:pt idx="9746">
                  <c:v>-330.82199986099999</c:v>
                </c:pt>
                <c:pt idx="9747">
                  <c:v>-330.76400002499997</c:v>
                </c:pt>
                <c:pt idx="9748">
                  <c:v>-330.70700004499997</c:v>
                </c:pt>
                <c:pt idx="9749">
                  <c:v>-330.65000006499997</c:v>
                </c:pt>
                <c:pt idx="9750">
                  <c:v>-330.65099992099999</c:v>
                </c:pt>
                <c:pt idx="9751">
                  <c:v>-330.72699999899999</c:v>
                </c:pt>
                <c:pt idx="9752">
                  <c:v>-330.78000023999999</c:v>
                </c:pt>
                <c:pt idx="9753">
                  <c:v>-330.68600023400001</c:v>
                </c:pt>
                <c:pt idx="9754">
                  <c:v>-330.58400012099997</c:v>
                </c:pt>
                <c:pt idx="9755">
                  <c:v>-330.48699991799998</c:v>
                </c:pt>
                <c:pt idx="9756">
                  <c:v>-330.425000028</c:v>
                </c:pt>
                <c:pt idx="9757">
                  <c:v>-330.44800018000001</c:v>
                </c:pt>
                <c:pt idx="9758">
                  <c:v>-330.39699996600001</c:v>
                </c:pt>
                <c:pt idx="9759">
                  <c:v>-330.326999968</c:v>
                </c:pt>
                <c:pt idx="9760">
                  <c:v>-330.21099998199998</c:v>
                </c:pt>
                <c:pt idx="9761">
                  <c:v>-330.131000164</c:v>
                </c:pt>
                <c:pt idx="9762">
                  <c:v>-330.07000012999998</c:v>
                </c:pt>
                <c:pt idx="9763">
                  <c:v>-330.01699989000002</c:v>
                </c:pt>
                <c:pt idx="9764">
                  <c:v>-329.99599976500002</c:v>
                </c:pt>
                <c:pt idx="9765">
                  <c:v>-330.04200006799999</c:v>
                </c:pt>
                <c:pt idx="9766">
                  <c:v>-330.14699975000002</c:v>
                </c:pt>
                <c:pt idx="9767">
                  <c:v>-330.12999999300001</c:v>
                </c:pt>
                <c:pt idx="9768">
                  <c:v>-330.02099994299999</c:v>
                </c:pt>
                <c:pt idx="9769">
                  <c:v>-329.939000099</c:v>
                </c:pt>
                <c:pt idx="9770">
                  <c:v>-329.857000255</c:v>
                </c:pt>
                <c:pt idx="9771">
                  <c:v>-329.86399987700003</c:v>
                </c:pt>
                <c:pt idx="9772">
                  <c:v>-329.83299993200001</c:v>
                </c:pt>
                <c:pt idx="9773">
                  <c:v>-329.77499978200001</c:v>
                </c:pt>
                <c:pt idx="9774">
                  <c:v>-329.71499991799999</c:v>
                </c:pt>
                <c:pt idx="9775">
                  <c:v>-329.61600000300001</c:v>
                </c:pt>
                <c:pt idx="9776">
                  <c:v>-329.56799998600002</c:v>
                </c:pt>
                <c:pt idx="9777">
                  <c:v>-329.515999916</c:v>
                </c:pt>
                <c:pt idx="9778">
                  <c:v>-329.46000010699998</c:v>
                </c:pt>
                <c:pt idx="9779">
                  <c:v>-329.45800007999998</c:v>
                </c:pt>
                <c:pt idx="9780">
                  <c:v>-329.53199981699998</c:v>
                </c:pt>
                <c:pt idx="9781">
                  <c:v>-329.605000012</c:v>
                </c:pt>
                <c:pt idx="9782">
                  <c:v>-329.526999907</c:v>
                </c:pt>
                <c:pt idx="9783">
                  <c:v>-329.42599996500002</c:v>
                </c:pt>
                <c:pt idx="9784">
                  <c:v>-329.33800004</c:v>
                </c:pt>
                <c:pt idx="9785">
                  <c:v>-329.268999898</c:v>
                </c:pt>
                <c:pt idx="9786">
                  <c:v>-329.30199986999997</c:v>
                </c:pt>
                <c:pt idx="9787">
                  <c:v>-329.25500002500002</c:v>
                </c:pt>
                <c:pt idx="9788">
                  <c:v>-329.185000027</c:v>
                </c:pt>
                <c:pt idx="9789">
                  <c:v>-329.07899986000001</c:v>
                </c:pt>
                <c:pt idx="9790">
                  <c:v>-328.99200010599998</c:v>
                </c:pt>
                <c:pt idx="9791">
                  <c:v>-328.93900017999999</c:v>
                </c:pt>
                <c:pt idx="9792">
                  <c:v>-328.89099984900002</c:v>
                </c:pt>
                <c:pt idx="9793">
                  <c:v>-328.86699984099999</c:v>
                </c:pt>
                <c:pt idx="9794">
                  <c:v>-328.90300001000003</c:v>
                </c:pt>
                <c:pt idx="9795">
                  <c:v>-329.00900017700002</c:v>
                </c:pt>
                <c:pt idx="9796">
                  <c:v>-329.02199988000001</c:v>
                </c:pt>
                <c:pt idx="9797">
                  <c:v>-328.91600002799998</c:v>
                </c:pt>
                <c:pt idx="9798">
                  <c:v>-328.83500004000001</c:v>
                </c:pt>
                <c:pt idx="9799">
                  <c:v>-328.75599976400002</c:v>
                </c:pt>
                <c:pt idx="9800">
                  <c:v>-328.75300019500003</c:v>
                </c:pt>
                <c:pt idx="9801">
                  <c:v>-328.74700011499999</c:v>
                </c:pt>
                <c:pt idx="9802">
                  <c:v>-328.69899978400002</c:v>
                </c:pt>
                <c:pt idx="9803">
                  <c:v>-328.64899974100001</c:v>
                </c:pt>
                <c:pt idx="9804">
                  <c:v>-328.55099999599997</c:v>
                </c:pt>
                <c:pt idx="9805">
                  <c:v>-328.50500000599999</c:v>
                </c:pt>
                <c:pt idx="9806">
                  <c:v>-328.45399979299998</c:v>
                </c:pt>
                <c:pt idx="9807">
                  <c:v>-328.40200003699999</c:v>
                </c:pt>
                <c:pt idx="9808">
                  <c:v>-328.40399975000003</c:v>
                </c:pt>
                <c:pt idx="9809">
                  <c:v>-328.48099999800002</c:v>
                </c:pt>
                <c:pt idx="9810">
                  <c:v>-328.57199980600001</c:v>
                </c:pt>
                <c:pt idx="9811">
                  <c:v>-328.51199994299998</c:v>
                </c:pt>
                <c:pt idx="9812">
                  <c:v>-328.413000028</c:v>
                </c:pt>
                <c:pt idx="9813">
                  <c:v>-328.33400006599999</c:v>
                </c:pt>
                <c:pt idx="9814">
                  <c:v>-328.26200004200001</c:v>
                </c:pt>
                <c:pt idx="9815">
                  <c:v>-328.29500001399998</c:v>
                </c:pt>
                <c:pt idx="9816">
                  <c:v>-328.24999988100001</c:v>
                </c:pt>
                <c:pt idx="9817">
                  <c:v>-328.18700013400002</c:v>
                </c:pt>
                <c:pt idx="9818">
                  <c:v>-328.09899989500002</c:v>
                </c:pt>
                <c:pt idx="9819">
                  <c:v>-328.01099997</c:v>
                </c:pt>
                <c:pt idx="9820">
                  <c:v>-327.96400012399999</c:v>
                </c:pt>
                <c:pt idx="9821">
                  <c:v>-327.91999984799997</c:v>
                </c:pt>
                <c:pt idx="9822">
                  <c:v>-327.888000046</c:v>
                </c:pt>
                <c:pt idx="9823">
                  <c:v>-327.91099988399998</c:v>
                </c:pt>
                <c:pt idx="9824">
                  <c:v>-328.00899994299999</c:v>
                </c:pt>
                <c:pt idx="9825">
                  <c:v>-328.04599996899998</c:v>
                </c:pt>
                <c:pt idx="9826">
                  <c:v>-327.95200027800001</c:v>
                </c:pt>
                <c:pt idx="9827">
                  <c:v>-327.872000146</c:v>
                </c:pt>
                <c:pt idx="9828">
                  <c:v>-327.78999998699999</c:v>
                </c:pt>
                <c:pt idx="9829">
                  <c:v>-327.770999889</c:v>
                </c:pt>
                <c:pt idx="9830">
                  <c:v>-327.78799995999998</c:v>
                </c:pt>
                <c:pt idx="9831">
                  <c:v>-327.74800005100002</c:v>
                </c:pt>
                <c:pt idx="9832">
                  <c:v>-327.694999811</c:v>
                </c:pt>
                <c:pt idx="9833">
                  <c:v>-327.59000012899998</c:v>
                </c:pt>
                <c:pt idx="9834">
                  <c:v>-327.53800005900001</c:v>
                </c:pt>
                <c:pt idx="9835">
                  <c:v>-327.49099989899997</c:v>
                </c:pt>
                <c:pt idx="9836">
                  <c:v>-327.44600007999998</c:v>
                </c:pt>
                <c:pt idx="9837">
                  <c:v>-327.44799979300001</c:v>
                </c:pt>
                <c:pt idx="9838">
                  <c:v>-327.52300001399999</c:v>
                </c:pt>
                <c:pt idx="9839">
                  <c:v>-327.63100020799999</c:v>
                </c:pt>
                <c:pt idx="9840">
                  <c:v>-327.59100029899997</c:v>
                </c:pt>
                <c:pt idx="9841">
                  <c:v>-327.49000004300001</c:v>
                </c:pt>
                <c:pt idx="9842">
                  <c:v>-327.41299979399997</c:v>
                </c:pt>
                <c:pt idx="9843">
                  <c:v>-327.34199993999999</c:v>
                </c:pt>
                <c:pt idx="9844">
                  <c:v>-327.37499991200002</c:v>
                </c:pt>
                <c:pt idx="9845">
                  <c:v>-327.33799988599998</c:v>
                </c:pt>
                <c:pt idx="9846">
                  <c:v>-327.28000005000001</c:v>
                </c:pt>
                <c:pt idx="9847">
                  <c:v>-327.21399979199998</c:v>
                </c:pt>
                <c:pt idx="9848">
                  <c:v>-327.125000011</c:v>
                </c:pt>
                <c:pt idx="9849">
                  <c:v>-327.08099973399999</c:v>
                </c:pt>
                <c:pt idx="9850">
                  <c:v>-327.03599991499999</c:v>
                </c:pt>
                <c:pt idx="9851">
                  <c:v>-326.991999953</c:v>
                </c:pt>
                <c:pt idx="9852">
                  <c:v>-327.00800016800002</c:v>
                </c:pt>
                <c:pt idx="9853">
                  <c:v>-327.10100000300002</c:v>
                </c:pt>
                <c:pt idx="9854">
                  <c:v>-327.15899983899999</c:v>
                </c:pt>
                <c:pt idx="9855">
                  <c:v>-327.07800016499999</c:v>
                </c:pt>
                <c:pt idx="9856">
                  <c:v>-326.99600000599997</c:v>
                </c:pt>
                <c:pt idx="9857">
                  <c:v>-326.91299999099999</c:v>
                </c:pt>
                <c:pt idx="9858">
                  <c:v>-326.87399993899999</c:v>
                </c:pt>
                <c:pt idx="9859">
                  <c:v>-326.90400002799998</c:v>
                </c:pt>
                <c:pt idx="9860">
                  <c:v>-326.86299994799998</c:v>
                </c:pt>
                <c:pt idx="9861">
                  <c:v>-326.80500011200002</c:v>
                </c:pt>
                <c:pt idx="9862">
                  <c:v>-326.70000011600001</c:v>
                </c:pt>
                <c:pt idx="9863">
                  <c:v>-326.64199996500002</c:v>
                </c:pt>
                <c:pt idx="9864">
                  <c:v>-326.59599997599997</c:v>
                </c:pt>
                <c:pt idx="9865">
                  <c:v>-326.55800009400002</c:v>
                </c:pt>
                <c:pt idx="9866">
                  <c:v>-326.55500021099999</c:v>
                </c:pt>
                <c:pt idx="9867">
                  <c:v>-326.621000154</c:v>
                </c:pt>
                <c:pt idx="9868">
                  <c:v>-326.73599997100001</c:v>
                </c:pt>
                <c:pt idx="9869">
                  <c:v>-326.71600001600001</c:v>
                </c:pt>
                <c:pt idx="9870">
                  <c:v>-326.614999759</c:v>
                </c:pt>
                <c:pt idx="9871">
                  <c:v>-326.54500007600001</c:v>
                </c:pt>
                <c:pt idx="9872">
                  <c:v>-326.479000133</c:v>
                </c:pt>
                <c:pt idx="9873">
                  <c:v>-326.506000024</c:v>
                </c:pt>
                <c:pt idx="9874">
                  <c:v>-326.48100015900002</c:v>
                </c:pt>
                <c:pt idx="9875">
                  <c:v>-326.43300014300002</c:v>
                </c:pt>
                <c:pt idx="9876">
                  <c:v>-326.381000073</c:v>
                </c:pt>
                <c:pt idx="9877">
                  <c:v>-326.292999834</c:v>
                </c:pt>
                <c:pt idx="9878">
                  <c:v>-326.25099989799998</c:v>
                </c:pt>
                <c:pt idx="9879">
                  <c:v>-326.205999765</c:v>
                </c:pt>
                <c:pt idx="9880">
                  <c:v>-326.16200011699999</c:v>
                </c:pt>
                <c:pt idx="9881">
                  <c:v>-326.17599999100003</c:v>
                </c:pt>
                <c:pt idx="9882">
                  <c:v>-326.265999943</c:v>
                </c:pt>
                <c:pt idx="9883">
                  <c:v>-326.34499990400002</c:v>
                </c:pt>
                <c:pt idx="9884">
                  <c:v>-326.27499990600001</c:v>
                </c:pt>
                <c:pt idx="9885">
                  <c:v>-326.18800015199997</c:v>
                </c:pt>
                <c:pt idx="9886">
                  <c:v>-326.10699984899998</c:v>
                </c:pt>
                <c:pt idx="9887">
                  <c:v>-326.05100004000002</c:v>
                </c:pt>
                <c:pt idx="9888">
                  <c:v>-326.09000009300001</c:v>
                </c:pt>
                <c:pt idx="9889">
                  <c:v>-326.05399992299999</c:v>
                </c:pt>
                <c:pt idx="9890">
                  <c:v>-325.99800011399998</c:v>
                </c:pt>
                <c:pt idx="9891">
                  <c:v>-325.90000005399997</c:v>
                </c:pt>
                <c:pt idx="9892">
                  <c:v>-325.83299993999998</c:v>
                </c:pt>
                <c:pt idx="9893">
                  <c:v>-325.79100000400001</c:v>
                </c:pt>
                <c:pt idx="9894">
                  <c:v>-325.75499983499998</c:v>
                </c:pt>
                <c:pt idx="9895">
                  <c:v>-325.744000159</c:v>
                </c:pt>
                <c:pt idx="9896">
                  <c:v>-325.79400020200001</c:v>
                </c:pt>
                <c:pt idx="9897">
                  <c:v>-325.911999901</c:v>
                </c:pt>
                <c:pt idx="9898">
                  <c:v>-325.92200003599999</c:v>
                </c:pt>
                <c:pt idx="9899">
                  <c:v>-325.82800003</c:v>
                </c:pt>
                <c:pt idx="9900">
                  <c:v>-325.762000086</c:v>
                </c:pt>
                <c:pt idx="9901">
                  <c:v>-325.69599982800003</c:v>
                </c:pt>
                <c:pt idx="9902">
                  <c:v>-325.71400007</c:v>
                </c:pt>
                <c:pt idx="9903">
                  <c:v>-325.71000001599998</c:v>
                </c:pt>
                <c:pt idx="9904">
                  <c:v>-325.669000251</c:v>
                </c:pt>
                <c:pt idx="9905">
                  <c:v>-325.62499997399999</c:v>
                </c:pt>
                <c:pt idx="9906">
                  <c:v>-325.53700004900003</c:v>
                </c:pt>
                <c:pt idx="9907">
                  <c:v>-325.502999907</c:v>
                </c:pt>
                <c:pt idx="9908">
                  <c:v>-325.46299999799999</c:v>
                </c:pt>
                <c:pt idx="9909">
                  <c:v>-325.42399994599998</c:v>
                </c:pt>
                <c:pt idx="9910">
                  <c:v>-325.440000161</c:v>
                </c:pt>
                <c:pt idx="9911">
                  <c:v>-325.53000011199998</c:v>
                </c:pt>
                <c:pt idx="9912">
                  <c:v>-325.62799985800001</c:v>
                </c:pt>
                <c:pt idx="9913">
                  <c:v>-325.570000021</c:v>
                </c:pt>
                <c:pt idx="9914">
                  <c:v>-325.47800004200002</c:v>
                </c:pt>
                <c:pt idx="9915">
                  <c:v>-325.40500016200002</c:v>
                </c:pt>
                <c:pt idx="9916">
                  <c:v>-325.34700001099998</c:v>
                </c:pt>
                <c:pt idx="9917">
                  <c:v>-325.39399985699998</c:v>
                </c:pt>
                <c:pt idx="9918">
                  <c:v>-325.362000056</c:v>
                </c:pt>
                <c:pt idx="9919">
                  <c:v>-325.310999842</c:v>
                </c:pt>
                <c:pt idx="9920">
                  <c:v>-325.22899999700002</c:v>
                </c:pt>
                <c:pt idx="9921">
                  <c:v>-325.155000261</c:v>
                </c:pt>
                <c:pt idx="9922">
                  <c:v>-325.11500003700002</c:v>
                </c:pt>
                <c:pt idx="9923">
                  <c:v>-325.08000003900003</c:v>
                </c:pt>
                <c:pt idx="9924">
                  <c:v>-325.06099994099998</c:v>
                </c:pt>
                <c:pt idx="9925">
                  <c:v>-325.10299987600001</c:v>
                </c:pt>
                <c:pt idx="9926">
                  <c:v>-325.22000003400001</c:v>
                </c:pt>
                <c:pt idx="9927">
                  <c:v>-325.25799991600002</c:v>
                </c:pt>
                <c:pt idx="9928">
                  <c:v>-325.17499990099998</c:v>
                </c:pt>
                <c:pt idx="9929">
                  <c:v>-325.11200015399999</c:v>
                </c:pt>
                <c:pt idx="9930">
                  <c:v>-325.043999869</c:v>
                </c:pt>
                <c:pt idx="9931">
                  <c:v>-325.043999869</c:v>
                </c:pt>
                <c:pt idx="9932">
                  <c:v>-325.06000008400002</c:v>
                </c:pt>
                <c:pt idx="9933">
                  <c:v>-325.02799996900001</c:v>
                </c:pt>
                <c:pt idx="9934">
                  <c:v>-324.990000087</c:v>
                </c:pt>
                <c:pt idx="9935">
                  <c:v>-324.90099999099999</c:v>
                </c:pt>
                <c:pt idx="9936">
                  <c:v>-324.87000004599997</c:v>
                </c:pt>
                <c:pt idx="9937">
                  <c:v>-324.837000074</c:v>
                </c:pt>
                <c:pt idx="9938">
                  <c:v>-324.80400010199997</c:v>
                </c:pt>
                <c:pt idx="9939">
                  <c:v>-324.82000000300002</c:v>
                </c:pt>
                <c:pt idx="9940">
                  <c:v>-324.90700007200002</c:v>
                </c:pt>
                <c:pt idx="9941">
                  <c:v>-325.02100003200002</c:v>
                </c:pt>
                <c:pt idx="9942">
                  <c:v>-324.97999995200001</c:v>
                </c:pt>
                <c:pt idx="9943">
                  <c:v>-324.89299988400001</c:v>
                </c:pt>
                <c:pt idx="9944">
                  <c:v>-324.82899996700002</c:v>
                </c:pt>
                <c:pt idx="9945">
                  <c:v>-324.77400001400002</c:v>
                </c:pt>
                <c:pt idx="9946">
                  <c:v>-324.82400005699998</c:v>
                </c:pt>
                <c:pt idx="9947">
                  <c:v>-324.798000022</c:v>
                </c:pt>
                <c:pt idx="9948">
                  <c:v>-324.753000203</c:v>
                </c:pt>
                <c:pt idx="9949">
                  <c:v>-324.68800011600001</c:v>
                </c:pt>
                <c:pt idx="9950">
                  <c:v>-324.609000154</c:v>
                </c:pt>
                <c:pt idx="9951">
                  <c:v>-324.57500001199998</c:v>
                </c:pt>
                <c:pt idx="9952">
                  <c:v>-324.54499992299998</c:v>
                </c:pt>
                <c:pt idx="9953">
                  <c:v>-324.520999915</c:v>
                </c:pt>
                <c:pt idx="9954">
                  <c:v>-324.55700008399998</c:v>
                </c:pt>
                <c:pt idx="9955">
                  <c:v>-324.66900001699997</c:v>
                </c:pt>
                <c:pt idx="9956">
                  <c:v>-324.73499996100003</c:v>
                </c:pt>
                <c:pt idx="9957">
                  <c:v>-324.662999937</c:v>
                </c:pt>
                <c:pt idx="9958">
                  <c:v>-324.59299993899998</c:v>
                </c:pt>
                <c:pt idx="9959">
                  <c:v>-324.52299994200001</c:v>
                </c:pt>
                <c:pt idx="9960">
                  <c:v>-324.50500001400002</c:v>
                </c:pt>
                <c:pt idx="9961">
                  <c:v>-324.54299989600003</c:v>
                </c:pt>
                <c:pt idx="9962">
                  <c:v>-324.51800003199997</c:v>
                </c:pt>
                <c:pt idx="9963">
                  <c:v>-324.48000015000002</c:v>
                </c:pt>
                <c:pt idx="9964">
                  <c:v>-324.39199991100003</c:v>
                </c:pt>
                <c:pt idx="9965">
                  <c:v>-324.35499988499998</c:v>
                </c:pt>
                <c:pt idx="9966">
                  <c:v>-324.32499979599999</c:v>
                </c:pt>
                <c:pt idx="9967">
                  <c:v>-324.29500002200001</c:v>
                </c:pt>
                <c:pt idx="9968">
                  <c:v>-324.30699986899998</c:v>
                </c:pt>
                <c:pt idx="9969">
                  <c:v>-324.392000225</c:v>
                </c:pt>
                <c:pt idx="9970">
                  <c:v>-324.51800003199997</c:v>
                </c:pt>
                <c:pt idx="9971">
                  <c:v>-324.50599987099997</c:v>
                </c:pt>
                <c:pt idx="9972">
                  <c:v>-324.42100014300001</c:v>
                </c:pt>
                <c:pt idx="9973">
                  <c:v>-324.36599987599999</c:v>
                </c:pt>
                <c:pt idx="9974">
                  <c:v>-324.31599983199999</c:v>
                </c:pt>
                <c:pt idx="9975">
                  <c:v>-324.36299999200003</c:v>
                </c:pt>
                <c:pt idx="9976">
                  <c:v>-324.34300003800001</c:v>
                </c:pt>
                <c:pt idx="9977">
                  <c:v>-324.30399998600001</c:v>
                </c:pt>
                <c:pt idx="9978">
                  <c:v>-324.25799999600002</c:v>
                </c:pt>
                <c:pt idx="9979">
                  <c:v>-324.18599997199999</c:v>
                </c:pt>
                <c:pt idx="9980">
                  <c:v>-324.15900008099999</c:v>
                </c:pt>
                <c:pt idx="9981">
                  <c:v>-324.13300004600001</c:v>
                </c:pt>
                <c:pt idx="9982">
                  <c:v>-324.10700001100003</c:v>
                </c:pt>
                <c:pt idx="9983">
                  <c:v>-324.13999998200001</c:v>
                </c:pt>
                <c:pt idx="9984">
                  <c:v>-324.24799986199997</c:v>
                </c:pt>
                <c:pt idx="9985">
                  <c:v>-324.33200004700001</c:v>
                </c:pt>
                <c:pt idx="9986">
                  <c:v>-324.26899998699997</c:v>
                </c:pt>
                <c:pt idx="9987">
                  <c:v>-324.19800013299999</c:v>
                </c:pt>
                <c:pt idx="9988">
                  <c:v>-324.13199987500002</c:v>
                </c:pt>
                <c:pt idx="9989">
                  <c:v>-324.10099993</c:v>
                </c:pt>
                <c:pt idx="9990">
                  <c:v>-324.15500002700003</c:v>
                </c:pt>
                <c:pt idx="9991">
                  <c:v>-324.13700009899998</c:v>
                </c:pt>
                <c:pt idx="9992">
                  <c:v>-324.09800004700003</c:v>
                </c:pt>
                <c:pt idx="9993">
                  <c:v>-324.01300000499998</c:v>
                </c:pt>
                <c:pt idx="9994">
                  <c:v>-323.96299996200003</c:v>
                </c:pt>
                <c:pt idx="9995">
                  <c:v>-323.93400004400002</c:v>
                </c:pt>
                <c:pt idx="9996">
                  <c:v>-323.912000062</c:v>
                </c:pt>
                <c:pt idx="9997">
                  <c:v>-323.92199988200002</c:v>
                </c:pt>
                <c:pt idx="9998">
                  <c:v>-323.999000131</c:v>
                </c:pt>
                <c:pt idx="9999">
                  <c:v>-324.13500007200003</c:v>
                </c:pt>
                <c:pt idx="10000">
                  <c:v>-324.15099997300001</c:v>
                </c:pt>
                <c:pt idx="10001">
                  <c:v>-324.07200001199999</c:v>
                </c:pt>
                <c:pt idx="10002">
                  <c:v>-324.02100011200002</c:v>
                </c:pt>
                <c:pt idx="10003">
                  <c:v>-323.97100006900001</c:v>
                </c:pt>
                <c:pt idx="10004">
                  <c:v>-324.008000095</c:v>
                </c:pt>
                <c:pt idx="10005">
                  <c:v>-324.00900026599999</c:v>
                </c:pt>
                <c:pt idx="10006">
                  <c:v>-323.98300023100001</c:v>
                </c:pt>
                <c:pt idx="10007">
                  <c:v>-323.95300014200001</c:v>
                </c:pt>
                <c:pt idx="10008">
                  <c:v>-323.88600002700002</c:v>
                </c:pt>
                <c:pt idx="10009">
                  <c:v>-323.86899995599998</c:v>
                </c:pt>
                <c:pt idx="10010">
                  <c:v>-323.84699997500002</c:v>
                </c:pt>
                <c:pt idx="10011">
                  <c:v>-323.82200011100002</c:v>
                </c:pt>
                <c:pt idx="10012">
                  <c:v>-323.851999885</c:v>
                </c:pt>
                <c:pt idx="10013">
                  <c:v>-323.95800005199999</c:v>
                </c:pt>
                <c:pt idx="10014">
                  <c:v>-324.06199987700001</c:v>
                </c:pt>
                <c:pt idx="10015">
                  <c:v>-324.01300000499998</c:v>
                </c:pt>
                <c:pt idx="10016">
                  <c:v>-323.94600020500002</c:v>
                </c:pt>
                <c:pt idx="10017">
                  <c:v>-323.88699988399998</c:v>
                </c:pt>
                <c:pt idx="10018">
                  <c:v>-323.85000017200002</c:v>
                </c:pt>
                <c:pt idx="10019">
                  <c:v>-323.91400008900001</c:v>
                </c:pt>
                <c:pt idx="10020">
                  <c:v>-323.89700001800003</c:v>
                </c:pt>
                <c:pt idx="10021">
                  <c:v>-323.85899982199999</c:v>
                </c:pt>
                <c:pt idx="10022">
                  <c:v>-323.78399991399999</c:v>
                </c:pt>
                <c:pt idx="10023">
                  <c:v>-323.72800010499998</c:v>
                </c:pt>
                <c:pt idx="10024">
                  <c:v>-323.70600012400001</c:v>
                </c:pt>
                <c:pt idx="10025">
                  <c:v>-323.68900005199998</c:v>
                </c:pt>
                <c:pt idx="10026">
                  <c:v>-323.69699984599998</c:v>
                </c:pt>
                <c:pt idx="10027">
                  <c:v>-323.76300010400001</c:v>
                </c:pt>
                <c:pt idx="10028">
                  <c:v>-323.899999901</c:v>
                </c:pt>
                <c:pt idx="10029">
                  <c:v>-323.94399986399998</c:v>
                </c:pt>
                <c:pt idx="10030">
                  <c:v>-323.87000012700003</c:v>
                </c:pt>
                <c:pt idx="10031">
                  <c:v>-323.82099993999998</c:v>
                </c:pt>
                <c:pt idx="10032">
                  <c:v>-323.77200006700002</c:v>
                </c:pt>
                <c:pt idx="10033">
                  <c:v>-323.79899995900001</c:v>
                </c:pt>
                <c:pt idx="10034">
                  <c:v>-323.82399982300001</c:v>
                </c:pt>
                <c:pt idx="10035">
                  <c:v>-323.80899977899998</c:v>
                </c:pt>
                <c:pt idx="10036">
                  <c:v>-323.78999999500002</c:v>
                </c:pt>
                <c:pt idx="10037">
                  <c:v>-323.72299988100002</c:v>
                </c:pt>
                <c:pt idx="10038">
                  <c:v>-323.70800015100002</c:v>
                </c:pt>
                <c:pt idx="10039">
                  <c:v>-323.68700002600002</c:v>
                </c:pt>
                <c:pt idx="10040">
                  <c:v>-323.66500004400001</c:v>
                </c:pt>
                <c:pt idx="10041">
                  <c:v>-323.698999872</c:v>
                </c:pt>
                <c:pt idx="10042">
                  <c:v>-323.807000066</c:v>
                </c:pt>
                <c:pt idx="10043">
                  <c:v>-323.92999999</c:v>
                </c:pt>
                <c:pt idx="10044">
                  <c:v>-323.90099975700002</c:v>
                </c:pt>
                <c:pt idx="10045">
                  <c:v>-323.83300010099998</c:v>
                </c:pt>
                <c:pt idx="10046">
                  <c:v>-323.78399991399999</c:v>
                </c:pt>
                <c:pt idx="10047">
                  <c:v>-323.74400000600002</c:v>
                </c:pt>
                <c:pt idx="10048">
                  <c:v>-323.80799992200002</c:v>
                </c:pt>
                <c:pt idx="10049">
                  <c:v>-323.79400004899998</c:v>
                </c:pt>
                <c:pt idx="10050">
                  <c:v>-323.76199993300003</c:v>
                </c:pt>
                <c:pt idx="10051">
                  <c:v>-323.70699997999998</c:v>
                </c:pt>
                <c:pt idx="10052">
                  <c:v>-323.64799997300003</c:v>
                </c:pt>
                <c:pt idx="10053">
                  <c:v>-323.63099990199999</c:v>
                </c:pt>
                <c:pt idx="10054">
                  <c:v>-323.61900005500001</c:v>
                </c:pt>
                <c:pt idx="10055">
                  <c:v>-323.61800019899999</c:v>
                </c:pt>
                <c:pt idx="10056">
                  <c:v>-323.67100012499998</c:v>
                </c:pt>
                <c:pt idx="10057">
                  <c:v>-323.79999981499998</c:v>
                </c:pt>
                <c:pt idx="10058">
                  <c:v>-323.86899995599998</c:v>
                </c:pt>
                <c:pt idx="10059">
                  <c:v>-323.805999896</c:v>
                </c:pt>
                <c:pt idx="10060">
                  <c:v>-323.75700002299999</c:v>
                </c:pt>
                <c:pt idx="10061">
                  <c:v>-323.70699997999998</c:v>
                </c:pt>
                <c:pt idx="10062">
                  <c:v>-323.71800028500002</c:v>
                </c:pt>
                <c:pt idx="10063">
                  <c:v>-323.76500013100002</c:v>
                </c:pt>
                <c:pt idx="10064">
                  <c:v>-323.755999852</c:v>
                </c:pt>
                <c:pt idx="10065">
                  <c:v>-323.73399987099998</c:v>
                </c:pt>
                <c:pt idx="10066">
                  <c:v>-323.65899996399997</c:v>
                </c:pt>
                <c:pt idx="10067">
                  <c:v>-323.63799983899997</c:v>
                </c:pt>
                <c:pt idx="10068">
                  <c:v>-323.62199993799999</c:v>
                </c:pt>
                <c:pt idx="10069">
                  <c:v>-323.60800006400001</c:v>
                </c:pt>
                <c:pt idx="10070">
                  <c:v>-323.64100003599998</c:v>
                </c:pt>
                <c:pt idx="10071">
                  <c:v>-323.74599971800001</c:v>
                </c:pt>
                <c:pt idx="10072">
                  <c:v>-323.85399991200001</c:v>
                </c:pt>
                <c:pt idx="10073">
                  <c:v>-323.67300015199999</c:v>
                </c:pt>
                <c:pt idx="10074">
                  <c:v>-323.42999987299999</c:v>
                </c:pt>
                <c:pt idx="10075">
                  <c:v>-323.21200008699998</c:v>
                </c:pt>
                <c:pt idx="10076">
                  <c:v>-323.00000006800002</c:v>
                </c:pt>
                <c:pt idx="10077">
                  <c:v>-322.89199987400002</c:v>
                </c:pt>
                <c:pt idx="10078">
                  <c:v>-322.71300014100001</c:v>
                </c:pt>
                <c:pt idx="10079">
                  <c:v>-322.51399982499998</c:v>
                </c:pt>
                <c:pt idx="10080">
                  <c:v>-322.305999859</c:v>
                </c:pt>
                <c:pt idx="10081">
                  <c:v>-322.07499974199999</c:v>
                </c:pt>
                <c:pt idx="10082">
                  <c:v>-321.89000024199999</c:v>
                </c:pt>
                <c:pt idx="10083">
                  <c:v>-321.70299977299999</c:v>
                </c:pt>
                <c:pt idx="10084">
                  <c:v>-321.51700010299999</c:v>
                </c:pt>
                <c:pt idx="10085">
                  <c:v>-321.39200015199998</c:v>
                </c:pt>
                <c:pt idx="10086">
                  <c:v>-321.34299996499999</c:v>
                </c:pt>
                <c:pt idx="10087">
                  <c:v>-321.26099980700002</c:v>
                </c:pt>
                <c:pt idx="10088">
                  <c:v>-321.03600008400002</c:v>
                </c:pt>
                <c:pt idx="10089">
                  <c:v>-320.81299976000003</c:v>
                </c:pt>
                <c:pt idx="10090">
                  <c:v>-320.58899989399998</c:v>
                </c:pt>
                <c:pt idx="10091">
                  <c:v>-320.40699996299998</c:v>
                </c:pt>
                <c:pt idx="10092">
                  <c:v>-320.29500002999998</c:v>
                </c:pt>
                <c:pt idx="10093">
                  <c:v>-320.112999785</c:v>
                </c:pt>
                <c:pt idx="10094">
                  <c:v>-319.91299992699999</c:v>
                </c:pt>
                <c:pt idx="10095">
                  <c:v>-319.665999908</c:v>
                </c:pt>
                <c:pt idx="10096">
                  <c:v>-319.46499987999999</c:v>
                </c:pt>
                <c:pt idx="10097">
                  <c:v>-319.27800003900001</c:v>
                </c:pt>
                <c:pt idx="10098">
                  <c:v>-319.09800013500001</c:v>
                </c:pt>
                <c:pt idx="10099">
                  <c:v>-318.95299991600001</c:v>
                </c:pt>
                <c:pt idx="10100">
                  <c:v>-318.875999982</c:v>
                </c:pt>
                <c:pt idx="10101">
                  <c:v>-318.85100011700001</c:v>
                </c:pt>
                <c:pt idx="10102">
                  <c:v>-318.68800028499999</c:v>
                </c:pt>
                <c:pt idx="10103">
                  <c:v>-318.44500000599999</c:v>
                </c:pt>
                <c:pt idx="10104">
                  <c:v>-318.23299998700003</c:v>
                </c:pt>
                <c:pt idx="10105">
                  <c:v>-318.02500002099998</c:v>
                </c:pt>
                <c:pt idx="10106">
                  <c:v>-317.90799986299999</c:v>
                </c:pt>
                <c:pt idx="10107">
                  <c:v>-317.74300000400001</c:v>
                </c:pt>
                <c:pt idx="10108">
                  <c:v>-317.55299996600002</c:v>
                </c:pt>
                <c:pt idx="10109">
                  <c:v>-317.35899987400001</c:v>
                </c:pt>
                <c:pt idx="10110">
                  <c:v>-317.12800007099997</c:v>
                </c:pt>
                <c:pt idx="10111">
                  <c:v>-316.94400011300002</c:v>
                </c:pt>
                <c:pt idx="10112">
                  <c:v>-316.75699995799999</c:v>
                </c:pt>
                <c:pt idx="10113">
                  <c:v>-316.57099997400002</c:v>
                </c:pt>
                <c:pt idx="10114">
                  <c:v>-316.44300013999998</c:v>
                </c:pt>
                <c:pt idx="10115">
                  <c:v>-316.39100007000002</c:v>
                </c:pt>
                <c:pt idx="10116">
                  <c:v>-316.32800000999998</c:v>
                </c:pt>
                <c:pt idx="10117">
                  <c:v>-316.11599998999998</c:v>
                </c:pt>
                <c:pt idx="10118">
                  <c:v>-315.88700021400001</c:v>
                </c:pt>
                <c:pt idx="10119">
                  <c:v>-315.663000033</c:v>
                </c:pt>
                <c:pt idx="10120">
                  <c:v>-315.46499988800002</c:v>
                </c:pt>
                <c:pt idx="10121">
                  <c:v>-315.362000233</c:v>
                </c:pt>
                <c:pt idx="10122">
                  <c:v>-315.18500021199998</c:v>
                </c:pt>
                <c:pt idx="10123">
                  <c:v>-314.985000039</c:v>
                </c:pt>
                <c:pt idx="10124">
                  <c:v>-314.746999985</c:v>
                </c:pt>
                <c:pt idx="10125">
                  <c:v>-314.53600013599998</c:v>
                </c:pt>
                <c:pt idx="10126">
                  <c:v>-314.352999721</c:v>
                </c:pt>
                <c:pt idx="10127">
                  <c:v>-314.17499984400001</c:v>
                </c:pt>
                <c:pt idx="10128">
                  <c:v>-314.02100028900003</c:v>
                </c:pt>
                <c:pt idx="10129">
                  <c:v>-313.92999985300003</c:v>
                </c:pt>
                <c:pt idx="10130">
                  <c:v>-313.90599984400001</c:v>
                </c:pt>
                <c:pt idx="10131">
                  <c:v>-313.77400027099998</c:v>
                </c:pt>
                <c:pt idx="10132">
                  <c:v>-313.53800024399999</c:v>
                </c:pt>
                <c:pt idx="10133">
                  <c:v>-313.32999996400002</c:v>
                </c:pt>
                <c:pt idx="10134">
                  <c:v>-313.12300016900002</c:v>
                </c:pt>
                <c:pt idx="10135">
                  <c:v>-312.99799990399998</c:v>
                </c:pt>
                <c:pt idx="10136">
                  <c:v>-312.85199982799998</c:v>
                </c:pt>
                <c:pt idx="10137">
                  <c:v>-312.669000041</c:v>
                </c:pt>
                <c:pt idx="10138">
                  <c:v>-312.48400022700002</c:v>
                </c:pt>
                <c:pt idx="10139">
                  <c:v>-312.25399996599998</c:v>
                </c:pt>
                <c:pt idx="10140">
                  <c:v>-312.078000116</c:v>
                </c:pt>
                <c:pt idx="10141">
                  <c:v>-311.89600018599998</c:v>
                </c:pt>
                <c:pt idx="10142">
                  <c:v>-311.71599996700002</c:v>
                </c:pt>
                <c:pt idx="10143">
                  <c:v>-311.591000017</c:v>
                </c:pt>
                <c:pt idx="10144">
                  <c:v>-311.53800009100001</c:v>
                </c:pt>
                <c:pt idx="10145">
                  <c:v>-311.494999984</c:v>
                </c:pt>
                <c:pt idx="10146">
                  <c:v>-311.29300009899998</c:v>
                </c:pt>
                <c:pt idx="10147">
                  <c:v>-311.06199998199997</c:v>
                </c:pt>
                <c:pt idx="10148">
                  <c:v>-310.845999909</c:v>
                </c:pt>
                <c:pt idx="10149">
                  <c:v>-310.64699990700001</c:v>
                </c:pt>
                <c:pt idx="10150">
                  <c:v>-310.55299990100002</c:v>
                </c:pt>
                <c:pt idx="10151">
                  <c:v>-310.37899976400001</c:v>
                </c:pt>
                <c:pt idx="10152">
                  <c:v>-310.185999842</c:v>
                </c:pt>
                <c:pt idx="10153">
                  <c:v>-309.96400000300002</c:v>
                </c:pt>
                <c:pt idx="10154">
                  <c:v>-309.74799992999999</c:v>
                </c:pt>
                <c:pt idx="10155">
                  <c:v>-309.56599999899998</c:v>
                </c:pt>
                <c:pt idx="10156">
                  <c:v>-309.388999979</c:v>
                </c:pt>
                <c:pt idx="10157">
                  <c:v>-309.22999988499998</c:v>
                </c:pt>
                <c:pt idx="10158">
                  <c:v>-309.13200014</c:v>
                </c:pt>
                <c:pt idx="10159">
                  <c:v>-309.105000249</c:v>
                </c:pt>
                <c:pt idx="10160">
                  <c:v>-309.00399999199999</c:v>
                </c:pt>
                <c:pt idx="10161">
                  <c:v>-308.780000126</c:v>
                </c:pt>
                <c:pt idx="10162">
                  <c:v>-308.57500004299999</c:v>
                </c:pt>
                <c:pt idx="10163">
                  <c:v>-308.36700007799999</c:v>
                </c:pt>
                <c:pt idx="10164">
                  <c:v>-308.225000056</c:v>
                </c:pt>
                <c:pt idx="10165">
                  <c:v>-308.10000010499999</c:v>
                </c:pt>
                <c:pt idx="10166">
                  <c:v>-307.92699982400001</c:v>
                </c:pt>
                <c:pt idx="10167">
                  <c:v>-307.74800009099999</c:v>
                </c:pt>
                <c:pt idx="10168">
                  <c:v>-307.51999985700002</c:v>
                </c:pt>
                <c:pt idx="10169">
                  <c:v>-307.34500017699997</c:v>
                </c:pt>
                <c:pt idx="10170">
                  <c:v>-307.17199989599999</c:v>
                </c:pt>
                <c:pt idx="10171">
                  <c:v>-306.99899992899998</c:v>
                </c:pt>
                <c:pt idx="10172">
                  <c:v>-306.87400029299999</c:v>
                </c:pt>
                <c:pt idx="10173">
                  <c:v>-306.82000019600002</c:v>
                </c:pt>
                <c:pt idx="10174">
                  <c:v>-306.789000251</c:v>
                </c:pt>
                <c:pt idx="10175">
                  <c:v>-306.71400002899998</c:v>
                </c:pt>
                <c:pt idx="10176">
                  <c:v>-306.59100010499998</c:v>
                </c:pt>
                <c:pt idx="10177">
                  <c:v>-306.49200019</c:v>
                </c:pt>
                <c:pt idx="10178">
                  <c:v>-306.40200023800003</c:v>
                </c:pt>
                <c:pt idx="10179">
                  <c:v>-306.41600011100002</c:v>
                </c:pt>
                <c:pt idx="10180">
                  <c:v>-306.35499976300002</c:v>
                </c:pt>
                <c:pt idx="10181">
                  <c:v>-306.27400009000002</c:v>
                </c:pt>
                <c:pt idx="10182">
                  <c:v>-306.174000003</c:v>
                </c:pt>
                <c:pt idx="10183">
                  <c:v>-306.060000043</c:v>
                </c:pt>
                <c:pt idx="10184">
                  <c:v>-305.990999902</c:v>
                </c:pt>
                <c:pt idx="10185">
                  <c:v>-305.924999958</c:v>
                </c:pt>
                <c:pt idx="10186">
                  <c:v>-305.867999978</c:v>
                </c:pt>
                <c:pt idx="10187">
                  <c:v>-305.866999808</c:v>
                </c:pt>
                <c:pt idx="10188">
                  <c:v>-305.94400005599999</c:v>
                </c:pt>
                <c:pt idx="10189">
                  <c:v>-305.97400014499999</c:v>
                </c:pt>
                <c:pt idx="10190">
                  <c:v>-305.86600026600001</c:v>
                </c:pt>
                <c:pt idx="10191">
                  <c:v>-305.761999812</c:v>
                </c:pt>
                <c:pt idx="10192">
                  <c:v>-305.65599995899998</c:v>
                </c:pt>
                <c:pt idx="10193">
                  <c:v>-305.60200017599999</c:v>
                </c:pt>
                <c:pt idx="10194">
                  <c:v>-305.60599991599997</c:v>
                </c:pt>
                <c:pt idx="10195">
                  <c:v>-305.546000053</c:v>
                </c:pt>
                <c:pt idx="10196">
                  <c:v>-305.47299985799998</c:v>
                </c:pt>
                <c:pt idx="10197">
                  <c:v>-305.34900007800002</c:v>
                </c:pt>
                <c:pt idx="10198">
                  <c:v>-305.27600019699997</c:v>
                </c:pt>
                <c:pt idx="10199">
                  <c:v>-305.21100010999999</c:v>
                </c:pt>
                <c:pt idx="10200">
                  <c:v>-305.14600002200001</c:v>
                </c:pt>
                <c:pt idx="10201">
                  <c:v>-305.12299987</c:v>
                </c:pt>
                <c:pt idx="10202">
                  <c:v>-305.17100020100003</c:v>
                </c:pt>
                <c:pt idx="10203">
                  <c:v>-305.26499989199999</c:v>
                </c:pt>
                <c:pt idx="10204">
                  <c:v>-305.21600002000002</c:v>
                </c:pt>
                <c:pt idx="10205">
                  <c:v>-305.09500012299998</c:v>
                </c:pt>
                <c:pt idx="10206">
                  <c:v>-305.00600002700003</c:v>
                </c:pt>
                <c:pt idx="10207">
                  <c:v>-304.92000012900002</c:v>
                </c:pt>
                <c:pt idx="10208">
                  <c:v>-304.92999994899998</c:v>
                </c:pt>
                <c:pt idx="10209">
                  <c:v>-304.87600016599998</c:v>
                </c:pt>
                <c:pt idx="10210">
                  <c:v>-304.80000008799999</c:v>
                </c:pt>
                <c:pt idx="10211">
                  <c:v>-304.71999995599998</c:v>
                </c:pt>
                <c:pt idx="10212">
                  <c:v>-304.612000077</c:v>
                </c:pt>
                <c:pt idx="10213">
                  <c:v>-304.54900001599998</c:v>
                </c:pt>
                <c:pt idx="10214">
                  <c:v>-304.48799998300001</c:v>
                </c:pt>
                <c:pt idx="10215">
                  <c:v>-304.42699994899999</c:v>
                </c:pt>
                <c:pt idx="10216">
                  <c:v>-304.423999751</c:v>
                </c:pt>
                <c:pt idx="10217">
                  <c:v>-304.49600009</c:v>
                </c:pt>
                <c:pt idx="10218">
                  <c:v>-304.542999936</c:v>
                </c:pt>
                <c:pt idx="10219">
                  <c:v>-304.44400001999998</c:v>
                </c:pt>
                <c:pt idx="10220">
                  <c:v>-304.33900002399997</c:v>
                </c:pt>
                <c:pt idx="10221">
                  <c:v>-304.236999911</c:v>
                </c:pt>
                <c:pt idx="10222">
                  <c:v>-304.170999967</c:v>
                </c:pt>
                <c:pt idx="10223">
                  <c:v>-304.18799972400001</c:v>
                </c:pt>
                <c:pt idx="10224">
                  <c:v>-304.13399994100001</c:v>
                </c:pt>
                <c:pt idx="10225">
                  <c:v>-304.05900003400001</c:v>
                </c:pt>
                <c:pt idx="10226">
                  <c:v>-303.93800013700002</c:v>
                </c:pt>
                <c:pt idx="10227">
                  <c:v>-303.85199992499997</c:v>
                </c:pt>
                <c:pt idx="10228">
                  <c:v>-303.78700015099997</c:v>
                </c:pt>
                <c:pt idx="10229">
                  <c:v>-303.72900000099997</c:v>
                </c:pt>
                <c:pt idx="10230">
                  <c:v>-303.70299996599999</c:v>
                </c:pt>
                <c:pt idx="10231">
                  <c:v>-303.74399973099997</c:v>
                </c:pt>
                <c:pt idx="10232">
                  <c:v>-303.84299996099998</c:v>
                </c:pt>
                <c:pt idx="10233">
                  <c:v>-303.82300000599997</c:v>
                </c:pt>
                <c:pt idx="10234">
                  <c:v>-303.70700001900002</c:v>
                </c:pt>
                <c:pt idx="10235">
                  <c:v>-303.61999995100001</c:v>
                </c:pt>
                <c:pt idx="10236">
                  <c:v>-303.53300019599999</c:v>
                </c:pt>
                <c:pt idx="10237">
                  <c:v>-303.534000053</c:v>
                </c:pt>
                <c:pt idx="10238">
                  <c:v>-303.49900005400002</c:v>
                </c:pt>
                <c:pt idx="10239">
                  <c:v>-303.43500013699997</c:v>
                </c:pt>
                <c:pt idx="10240">
                  <c:v>-303.368999879</c:v>
                </c:pt>
                <c:pt idx="10241">
                  <c:v>-303.26500005299999</c:v>
                </c:pt>
                <c:pt idx="10242">
                  <c:v>-303.21100027099999</c:v>
                </c:pt>
                <c:pt idx="10243">
                  <c:v>-303.15199994900001</c:v>
                </c:pt>
                <c:pt idx="10244">
                  <c:v>-303.09000005899998</c:v>
                </c:pt>
                <c:pt idx="10245">
                  <c:v>-303.08199995199999</c:v>
                </c:pt>
                <c:pt idx="10246">
                  <c:v>-303.15100009299999</c:v>
                </c:pt>
                <c:pt idx="10247">
                  <c:v>-303.21800020799998</c:v>
                </c:pt>
                <c:pt idx="10248">
                  <c:v>-303.13300016599999</c:v>
                </c:pt>
                <c:pt idx="10249">
                  <c:v>-303.02600014299998</c:v>
                </c:pt>
                <c:pt idx="10250">
                  <c:v>-302.93299999300001</c:v>
                </c:pt>
                <c:pt idx="10251">
                  <c:v>-302.85699991500002</c:v>
                </c:pt>
                <c:pt idx="10252">
                  <c:v>-302.88399980600002</c:v>
                </c:pt>
                <c:pt idx="10253">
                  <c:v>-302.83000002400001</c:v>
                </c:pt>
                <c:pt idx="10254">
                  <c:v>-302.75399994600002</c:v>
                </c:pt>
                <c:pt idx="10255">
                  <c:v>-302.64200001299997</c:v>
                </c:pt>
                <c:pt idx="10256">
                  <c:v>-302.54800000699998</c:v>
                </c:pt>
                <c:pt idx="10257">
                  <c:v>-302.48899999999998</c:v>
                </c:pt>
                <c:pt idx="10258">
                  <c:v>-302.43400004699998</c:v>
                </c:pt>
                <c:pt idx="10259">
                  <c:v>-302.40399995799999</c:v>
                </c:pt>
                <c:pt idx="10260">
                  <c:v>-302.43300019100002</c:v>
                </c:pt>
                <c:pt idx="10261">
                  <c:v>-302.53299996300001</c:v>
                </c:pt>
                <c:pt idx="10262">
                  <c:v>-302.53799987299999</c:v>
                </c:pt>
                <c:pt idx="10263">
                  <c:v>-302.42500008299999</c:v>
                </c:pt>
                <c:pt idx="10264">
                  <c:v>-302.33800001399999</c:v>
                </c:pt>
                <c:pt idx="10265">
                  <c:v>-302.25099994599998</c:v>
                </c:pt>
                <c:pt idx="10266">
                  <c:v>-302.24100012600002</c:v>
                </c:pt>
                <c:pt idx="10267">
                  <c:v>-302.228000108</c:v>
                </c:pt>
                <c:pt idx="10268">
                  <c:v>-302.17499986799999</c:v>
                </c:pt>
                <c:pt idx="10269">
                  <c:v>-302.11700003099998</c:v>
                </c:pt>
                <c:pt idx="10270">
                  <c:v>-302.01200003500003</c:v>
                </c:pt>
                <c:pt idx="10271">
                  <c:v>-301.957999938</c:v>
                </c:pt>
                <c:pt idx="10272">
                  <c:v>-301.89800007500003</c:v>
                </c:pt>
                <c:pt idx="10273">
                  <c:v>-301.84000023900001</c:v>
                </c:pt>
                <c:pt idx="10274">
                  <c:v>-301.835000014</c:v>
                </c:pt>
                <c:pt idx="10275">
                  <c:v>-301.90399984099997</c:v>
                </c:pt>
                <c:pt idx="10276">
                  <c:v>-301.98899988300002</c:v>
                </c:pt>
                <c:pt idx="10277">
                  <c:v>-301.920999913</c:v>
                </c:pt>
                <c:pt idx="10278">
                  <c:v>-301.81499974600001</c:v>
                </c:pt>
                <c:pt idx="10279">
                  <c:v>-301.72799999099999</c:v>
                </c:pt>
                <c:pt idx="10280">
                  <c:v>-301.64900003000002</c:v>
                </c:pt>
                <c:pt idx="10281">
                  <c:v>-301.67400020899998</c:v>
                </c:pt>
                <c:pt idx="10282">
                  <c:v>-301.62099996799998</c:v>
                </c:pt>
                <c:pt idx="10283">
                  <c:v>-301.550000114</c:v>
                </c:pt>
                <c:pt idx="10284">
                  <c:v>-301.457000279</c:v>
                </c:pt>
                <c:pt idx="10285">
                  <c:v>-301.35899990600001</c:v>
                </c:pt>
                <c:pt idx="10286">
                  <c:v>-301.30399995300002</c:v>
                </c:pt>
                <c:pt idx="10287">
                  <c:v>-301.25200019699997</c:v>
                </c:pt>
                <c:pt idx="10288">
                  <c:v>-301.21300014399998</c:v>
                </c:pt>
                <c:pt idx="10289">
                  <c:v>-301.228000189</c:v>
                </c:pt>
                <c:pt idx="10290">
                  <c:v>-301.31899999699999</c:v>
                </c:pt>
                <c:pt idx="10291">
                  <c:v>-301.347999915</c:v>
                </c:pt>
                <c:pt idx="10292">
                  <c:v>-301.246000116</c:v>
                </c:pt>
                <c:pt idx="10293">
                  <c:v>-301.15999990400002</c:v>
                </c:pt>
                <c:pt idx="10294">
                  <c:v>-301.068999781</c:v>
                </c:pt>
                <c:pt idx="10295">
                  <c:v>-301.04100003399998</c:v>
                </c:pt>
                <c:pt idx="10296">
                  <c:v>-301.050999854</c:v>
                </c:pt>
                <c:pt idx="10297">
                  <c:v>-301.00299983799999</c:v>
                </c:pt>
                <c:pt idx="10298">
                  <c:v>-300.94099994700002</c:v>
                </c:pt>
                <c:pt idx="10299">
                  <c:v>-300.82800015800001</c:v>
                </c:pt>
                <c:pt idx="10300">
                  <c:v>-300.76899983700002</c:v>
                </c:pt>
                <c:pt idx="10301">
                  <c:v>-300.71500005399997</c:v>
                </c:pt>
                <c:pt idx="10302">
                  <c:v>-300.66299998400001</c:v>
                </c:pt>
                <c:pt idx="10303">
                  <c:v>-300.65600004700002</c:v>
                </c:pt>
                <c:pt idx="10304">
                  <c:v>-300.72299984699998</c:v>
                </c:pt>
                <c:pt idx="10305">
                  <c:v>-300.82299993399999</c:v>
                </c:pt>
                <c:pt idx="10306">
                  <c:v>-300.774999917</c:v>
                </c:pt>
                <c:pt idx="10307">
                  <c:v>-300.666000182</c:v>
                </c:pt>
                <c:pt idx="10308">
                  <c:v>-300.58000028399999</c:v>
                </c:pt>
                <c:pt idx="10309">
                  <c:v>-300.50300003500001</c:v>
                </c:pt>
                <c:pt idx="10310">
                  <c:v>-300.52799989900001</c:v>
                </c:pt>
                <c:pt idx="10311">
                  <c:v>-300.48100005399999</c:v>
                </c:pt>
                <c:pt idx="10312">
                  <c:v>-300.417000137</c:v>
                </c:pt>
                <c:pt idx="10313">
                  <c:v>-300.34199991499997</c:v>
                </c:pt>
                <c:pt idx="10314">
                  <c:v>-300.24599988199998</c:v>
                </c:pt>
                <c:pt idx="10315">
                  <c:v>-300.19399981200002</c:v>
                </c:pt>
                <c:pt idx="10316">
                  <c:v>-300.14000003000001</c:v>
                </c:pt>
                <c:pt idx="10317">
                  <c:v>-300.089999987</c:v>
                </c:pt>
                <c:pt idx="10318">
                  <c:v>-300.09699992399999</c:v>
                </c:pt>
                <c:pt idx="10319">
                  <c:v>-300.18300013599998</c:v>
                </c:pt>
                <c:pt idx="10320">
                  <c:v>-300.23299986500001</c:v>
                </c:pt>
                <c:pt idx="10321">
                  <c:v>-300.14400008400003</c:v>
                </c:pt>
                <c:pt idx="10322">
                  <c:v>-300.05299996100001</c:v>
                </c:pt>
                <c:pt idx="10323">
                  <c:v>-299.96300000899998</c:v>
                </c:pt>
                <c:pt idx="10324">
                  <c:v>-299.915999849</c:v>
                </c:pt>
                <c:pt idx="10325">
                  <c:v>-299.936999974</c:v>
                </c:pt>
                <c:pt idx="10326">
                  <c:v>-299.89000012899999</c:v>
                </c:pt>
                <c:pt idx="10327">
                  <c:v>-299.82399987100001</c:v>
                </c:pt>
                <c:pt idx="10328">
                  <c:v>-299.71099976699998</c:v>
                </c:pt>
                <c:pt idx="10329">
                  <c:v>-299.64300011099999</c:v>
                </c:pt>
                <c:pt idx="10330">
                  <c:v>-299.59199989699999</c:v>
                </c:pt>
                <c:pt idx="10331">
                  <c:v>-299.54599990700001</c:v>
                </c:pt>
                <c:pt idx="10332">
                  <c:v>-299.53499991699999</c:v>
                </c:pt>
                <c:pt idx="10333">
                  <c:v>-299.59300006699999</c:v>
                </c:pt>
                <c:pt idx="10334">
                  <c:v>-299.70100026099999</c:v>
                </c:pt>
                <c:pt idx="10335">
                  <c:v>-299.673000199</c:v>
                </c:pt>
                <c:pt idx="10336">
                  <c:v>-299.56400014899998</c:v>
                </c:pt>
                <c:pt idx="10337">
                  <c:v>-299.48600004399998</c:v>
                </c:pt>
                <c:pt idx="10338">
                  <c:v>-299.41199999299999</c:v>
                </c:pt>
                <c:pt idx="10339">
                  <c:v>-299.43100009099999</c:v>
                </c:pt>
                <c:pt idx="10340">
                  <c:v>-299.39900029</c:v>
                </c:pt>
                <c:pt idx="10341">
                  <c:v>-299.34400002199999</c:v>
                </c:pt>
                <c:pt idx="10342">
                  <c:v>-299.28399984499998</c:v>
                </c:pt>
                <c:pt idx="10343">
                  <c:v>-299.18799981199999</c:v>
                </c:pt>
                <c:pt idx="10344">
                  <c:v>-299.13799976899998</c:v>
                </c:pt>
                <c:pt idx="10345">
                  <c:v>-299.08600001399998</c:v>
                </c:pt>
                <c:pt idx="10346">
                  <c:v>-299.03399994400002</c:v>
                </c:pt>
                <c:pt idx="10347">
                  <c:v>-299.04100019499998</c:v>
                </c:pt>
                <c:pt idx="10348">
                  <c:v>-299.12400021000002</c:v>
                </c:pt>
                <c:pt idx="10349">
                  <c:v>-299.195000064</c:v>
                </c:pt>
                <c:pt idx="10350">
                  <c:v>-299.11799981500002</c:v>
                </c:pt>
                <c:pt idx="10351">
                  <c:v>-299.02399980899997</c:v>
                </c:pt>
                <c:pt idx="10352">
                  <c:v>-298.93400017200003</c:v>
                </c:pt>
                <c:pt idx="10353">
                  <c:v>-298.87099979700002</c:v>
                </c:pt>
                <c:pt idx="10354">
                  <c:v>-298.90299991199998</c:v>
                </c:pt>
                <c:pt idx="10355">
                  <c:v>-298.86000012</c:v>
                </c:pt>
                <c:pt idx="10356">
                  <c:v>-298.79599988899997</c:v>
                </c:pt>
                <c:pt idx="10357">
                  <c:v>-298.691000207</c:v>
                </c:pt>
                <c:pt idx="10358">
                  <c:v>-298.61599998499997</c:v>
                </c:pt>
                <c:pt idx="10359">
                  <c:v>-298.56700011300001</c:v>
                </c:pt>
                <c:pt idx="10360">
                  <c:v>-298.52399969200002</c:v>
                </c:pt>
                <c:pt idx="10361">
                  <c:v>-298.50499990899999</c:v>
                </c:pt>
                <c:pt idx="10362">
                  <c:v>-298.54800001500001</c:v>
                </c:pt>
                <c:pt idx="10363">
                  <c:v>-298.65899977700002</c:v>
                </c:pt>
                <c:pt idx="10364">
                  <c:v>-298.66100011899999</c:v>
                </c:pt>
                <c:pt idx="10365">
                  <c:v>-298.55800014900001</c:v>
                </c:pt>
                <c:pt idx="10366">
                  <c:v>-298.485999811</c:v>
                </c:pt>
                <c:pt idx="10367">
                  <c:v>-298.41399978599998</c:v>
                </c:pt>
                <c:pt idx="10368">
                  <c:v>-298.42400023499999</c:v>
                </c:pt>
                <c:pt idx="10369">
                  <c:v>-298.41200007399999</c:v>
                </c:pt>
                <c:pt idx="10370">
                  <c:v>-298.364000057</c:v>
                </c:pt>
                <c:pt idx="10371">
                  <c:v>-298.31199998699998</c:v>
                </c:pt>
                <c:pt idx="10372">
                  <c:v>-298.21799998199998</c:v>
                </c:pt>
                <c:pt idx="10373">
                  <c:v>-298.17600004600001</c:v>
                </c:pt>
                <c:pt idx="10374">
                  <c:v>-298.13000005700002</c:v>
                </c:pt>
                <c:pt idx="10375">
                  <c:v>-298.08299989699998</c:v>
                </c:pt>
                <c:pt idx="10376">
                  <c:v>-298.09300003099997</c:v>
                </c:pt>
                <c:pt idx="10377">
                  <c:v>-298.17499987500003</c:v>
                </c:pt>
                <c:pt idx="10378">
                  <c:v>-298.26599999799998</c:v>
                </c:pt>
                <c:pt idx="10379">
                  <c:v>-298.19999974000001</c:v>
                </c:pt>
                <c:pt idx="10380">
                  <c:v>-298.10199999500003</c:v>
                </c:pt>
                <c:pt idx="10381">
                  <c:v>-298.021000007</c:v>
                </c:pt>
                <c:pt idx="10382">
                  <c:v>-297.955000063</c:v>
                </c:pt>
                <c:pt idx="10383">
                  <c:v>-297.99599982799998</c:v>
                </c:pt>
                <c:pt idx="10384">
                  <c:v>-297.95700009000001</c:v>
                </c:pt>
                <c:pt idx="10385">
                  <c:v>-297.89900025399999</c:v>
                </c:pt>
                <c:pt idx="10386">
                  <c:v>-297.809999844</c:v>
                </c:pt>
                <c:pt idx="10387">
                  <c:v>-297.72799999900002</c:v>
                </c:pt>
                <c:pt idx="10388">
                  <c:v>-297.68099983899998</c:v>
                </c:pt>
                <c:pt idx="10389">
                  <c:v>-297.63800004699999</c:v>
                </c:pt>
                <c:pt idx="10390">
                  <c:v>-297.61400003900002</c:v>
                </c:pt>
                <c:pt idx="10391">
                  <c:v>-297.649000038</c:v>
                </c:pt>
                <c:pt idx="10392">
                  <c:v>-297.75699991699997</c:v>
                </c:pt>
                <c:pt idx="10393">
                  <c:v>-297.79100005999999</c:v>
                </c:pt>
                <c:pt idx="10394">
                  <c:v>-297.69999993699997</c:v>
                </c:pt>
                <c:pt idx="10395">
                  <c:v>-297.62900008399998</c:v>
                </c:pt>
                <c:pt idx="10396">
                  <c:v>-297.55500003200001</c:v>
                </c:pt>
                <c:pt idx="10397">
                  <c:v>-297.547000239</c:v>
                </c:pt>
                <c:pt idx="10398">
                  <c:v>-297.55700005900002</c:v>
                </c:pt>
                <c:pt idx="10399">
                  <c:v>-297.51800000700001</c:v>
                </c:pt>
                <c:pt idx="10400">
                  <c:v>-297.47300018800001</c:v>
                </c:pt>
                <c:pt idx="10401">
                  <c:v>-297.37700015500002</c:v>
                </c:pt>
                <c:pt idx="10402">
                  <c:v>-297.33899995899998</c:v>
                </c:pt>
                <c:pt idx="10403">
                  <c:v>-297.29900005000002</c:v>
                </c:pt>
                <c:pt idx="10404">
                  <c:v>-297.25999999800001</c:v>
                </c:pt>
                <c:pt idx="10405">
                  <c:v>-297.26799979100002</c:v>
                </c:pt>
                <c:pt idx="10406">
                  <c:v>-297.34799992299997</c:v>
                </c:pt>
                <c:pt idx="10407">
                  <c:v>-297.45400009000002</c:v>
                </c:pt>
                <c:pt idx="10408">
                  <c:v>-297.40699992999998</c:v>
                </c:pt>
                <c:pt idx="10409">
                  <c:v>-297.312999924</c:v>
                </c:pt>
                <c:pt idx="10410">
                  <c:v>-297.24200007000002</c:v>
                </c:pt>
                <c:pt idx="10411">
                  <c:v>-297.18000017999998</c:v>
                </c:pt>
                <c:pt idx="10412">
                  <c:v>-297.22399982899998</c:v>
                </c:pt>
                <c:pt idx="10413">
                  <c:v>-297.19</c:v>
                </c:pt>
                <c:pt idx="10414">
                  <c:v>-297.13799992999998</c:v>
                </c:pt>
                <c:pt idx="10415">
                  <c:v>-297.06699976200002</c:v>
                </c:pt>
                <c:pt idx="10416">
                  <c:v>-296.98099986400001</c:v>
                </c:pt>
                <c:pt idx="10417">
                  <c:v>-296.93899992899998</c:v>
                </c:pt>
                <c:pt idx="10418">
                  <c:v>-296.90200021700002</c:v>
                </c:pt>
                <c:pt idx="10419">
                  <c:v>-296.87199981399999</c:v>
                </c:pt>
                <c:pt idx="10420">
                  <c:v>-296.90100004700003</c:v>
                </c:pt>
                <c:pt idx="10421">
                  <c:v>-297.00499987199998</c:v>
                </c:pt>
                <c:pt idx="10422">
                  <c:v>-297.06399987899999</c:v>
                </c:pt>
                <c:pt idx="10423">
                  <c:v>-296.985000232</c:v>
                </c:pt>
                <c:pt idx="10424">
                  <c:v>-296.90900015400001</c:v>
                </c:pt>
                <c:pt idx="10425">
                  <c:v>-296.83100004900001</c:v>
                </c:pt>
                <c:pt idx="10426">
                  <c:v>-296.80700004099998</c:v>
                </c:pt>
                <c:pt idx="10427">
                  <c:v>-296.837999986</c:v>
                </c:pt>
                <c:pt idx="10428">
                  <c:v>-296.80599986999999</c:v>
                </c:pt>
                <c:pt idx="10429">
                  <c:v>-296.759999881</c:v>
                </c:pt>
                <c:pt idx="10430">
                  <c:v>-296.66600018999998</c:v>
                </c:pt>
                <c:pt idx="10431">
                  <c:v>-296.621000057</c:v>
                </c:pt>
                <c:pt idx="10432">
                  <c:v>-296.58400003100002</c:v>
                </c:pt>
                <c:pt idx="10433">
                  <c:v>-296.54700000499997</c:v>
                </c:pt>
                <c:pt idx="10434">
                  <c:v>-296.55100005899999</c:v>
                </c:pt>
                <c:pt idx="10435">
                  <c:v>-296.63000002000001</c:v>
                </c:pt>
                <c:pt idx="10436">
                  <c:v>-296.75000006099998</c:v>
                </c:pt>
                <c:pt idx="10437">
                  <c:v>-296.72800008000002</c:v>
                </c:pt>
                <c:pt idx="10438">
                  <c:v>-296.636999957</c:v>
                </c:pt>
                <c:pt idx="10439">
                  <c:v>-296.57599992399997</c:v>
                </c:pt>
                <c:pt idx="10440">
                  <c:v>-296.51699991700002</c:v>
                </c:pt>
                <c:pt idx="10441">
                  <c:v>-296.55700014000001</c:v>
                </c:pt>
                <c:pt idx="10442">
                  <c:v>-296.52999993399999</c:v>
                </c:pt>
                <c:pt idx="10443">
                  <c:v>-296.48299977400001</c:v>
                </c:pt>
                <c:pt idx="10444">
                  <c:v>-296.43100001800002</c:v>
                </c:pt>
                <c:pt idx="10445">
                  <c:v>-296.35000002999999</c:v>
                </c:pt>
                <c:pt idx="10446">
                  <c:v>-296.31700005800002</c:v>
                </c:pt>
                <c:pt idx="10447">
                  <c:v>-296.28299991599999</c:v>
                </c:pt>
                <c:pt idx="10448">
                  <c:v>-296.25099979999999</c:v>
                </c:pt>
                <c:pt idx="10449">
                  <c:v>-296.27500012299998</c:v>
                </c:pt>
                <c:pt idx="10450">
                  <c:v>-296.37499989499997</c:v>
                </c:pt>
                <c:pt idx="10451">
                  <c:v>-296.45200014300002</c:v>
                </c:pt>
                <c:pt idx="10452">
                  <c:v>-296.38000011899999</c:v>
                </c:pt>
                <c:pt idx="10453">
                  <c:v>-296.30300018499997</c:v>
                </c:pt>
                <c:pt idx="10454">
                  <c:v>-296.229000133</c:v>
                </c:pt>
                <c:pt idx="10455">
                  <c:v>-296.19000008099999</c:v>
                </c:pt>
                <c:pt idx="10456">
                  <c:v>-296.23599975600001</c:v>
                </c:pt>
                <c:pt idx="10457">
                  <c:v>-296.21000003500001</c:v>
                </c:pt>
                <c:pt idx="10458">
                  <c:v>-296.16299987500003</c:v>
                </c:pt>
                <c:pt idx="10459">
                  <c:v>-296.07000004000002</c:v>
                </c:pt>
                <c:pt idx="10460">
                  <c:v>-296.01199989000003</c:v>
                </c:pt>
                <c:pt idx="10461">
                  <c:v>-295.97600003500003</c:v>
                </c:pt>
                <c:pt idx="10462">
                  <c:v>-295.94499977499999</c:v>
                </c:pt>
                <c:pt idx="10463">
                  <c:v>-295.94799997299998</c:v>
                </c:pt>
                <c:pt idx="10464">
                  <c:v>-296.015999943</c:v>
                </c:pt>
                <c:pt idx="10465">
                  <c:v>-296.14399977699998</c:v>
                </c:pt>
                <c:pt idx="10466">
                  <c:v>-296.15199988500001</c:v>
                </c:pt>
                <c:pt idx="10467">
                  <c:v>-296.06499981600001</c:v>
                </c:pt>
                <c:pt idx="10468">
                  <c:v>-296.005999809</c:v>
                </c:pt>
                <c:pt idx="10469">
                  <c:v>-295.94599994599997</c:v>
                </c:pt>
                <c:pt idx="10470">
                  <c:v>-295.97500017800002</c:v>
                </c:pt>
                <c:pt idx="10471">
                  <c:v>-295.96700007099997</c:v>
                </c:pt>
                <c:pt idx="10472">
                  <c:v>-295.930999902</c:v>
                </c:pt>
                <c:pt idx="10473">
                  <c:v>-295.89399987600001</c:v>
                </c:pt>
                <c:pt idx="10474">
                  <c:v>-295.81799979800002</c:v>
                </c:pt>
                <c:pt idx="10475">
                  <c:v>-295.79200007700001</c:v>
                </c:pt>
                <c:pt idx="10476">
                  <c:v>-295.76100013199999</c:v>
                </c:pt>
                <c:pt idx="10477">
                  <c:v>-295.72600013300001</c:v>
                </c:pt>
                <c:pt idx="10478">
                  <c:v>-295.74699994399998</c:v>
                </c:pt>
                <c:pt idx="10479">
                  <c:v>-295.84400014699997</c:v>
                </c:pt>
                <c:pt idx="10480">
                  <c:v>-295.93800015300002</c:v>
                </c:pt>
                <c:pt idx="10481">
                  <c:v>-295.88200002899998</c:v>
                </c:pt>
                <c:pt idx="10482">
                  <c:v>-295.802000212</c:v>
                </c:pt>
                <c:pt idx="10483">
                  <c:v>-295.73599995299998</c:v>
                </c:pt>
                <c:pt idx="10484">
                  <c:v>-295.68900010800002</c:v>
                </c:pt>
                <c:pt idx="10485">
                  <c:v>-295.742000034</c:v>
                </c:pt>
                <c:pt idx="10486">
                  <c:v>-295.71599999900002</c:v>
                </c:pt>
                <c:pt idx="10487">
                  <c:v>-295.66799998300002</c:v>
                </c:pt>
                <c:pt idx="10488">
                  <c:v>-295.58400011200001</c:v>
                </c:pt>
                <c:pt idx="10489">
                  <c:v>-295.51800016800001</c:v>
                </c:pt>
                <c:pt idx="10490">
                  <c:v>-295.48500019599999</c:v>
                </c:pt>
                <c:pt idx="10491">
                  <c:v>-295.45799999000002</c:v>
                </c:pt>
                <c:pt idx="10492">
                  <c:v>-295.45500010699999</c:v>
                </c:pt>
                <c:pt idx="10493">
                  <c:v>-295.51199977300001</c:v>
                </c:pt>
                <c:pt idx="10494">
                  <c:v>-295.639000065</c:v>
                </c:pt>
                <c:pt idx="10495">
                  <c:v>-295.67100018000002</c:v>
                </c:pt>
                <c:pt idx="10496">
                  <c:v>-295.58600013799997</c:v>
                </c:pt>
                <c:pt idx="10497">
                  <c:v>-295.52599996100002</c:v>
                </c:pt>
                <c:pt idx="10498">
                  <c:v>-295.46600009799999</c:v>
                </c:pt>
                <c:pt idx="10499">
                  <c:v>-295.484000025</c:v>
                </c:pt>
                <c:pt idx="10500">
                  <c:v>-295.49699972799999</c:v>
                </c:pt>
                <c:pt idx="10501">
                  <c:v>-295.471999864</c:v>
                </c:pt>
                <c:pt idx="10502">
                  <c:v>-295.44099991899998</c:v>
                </c:pt>
                <c:pt idx="10503">
                  <c:v>-295.36200027199999</c:v>
                </c:pt>
                <c:pt idx="10504">
                  <c:v>-295.33500006700001</c:v>
                </c:pt>
                <c:pt idx="10505">
                  <c:v>-295.30300026499998</c:v>
                </c:pt>
                <c:pt idx="10506">
                  <c:v>-295.270999835</c:v>
                </c:pt>
                <c:pt idx="10507">
                  <c:v>-295.29299981700001</c:v>
                </c:pt>
                <c:pt idx="10508">
                  <c:v>-295.39000002</c:v>
                </c:pt>
                <c:pt idx="10509">
                  <c:v>-295.50100009699997</c:v>
                </c:pt>
                <c:pt idx="10510">
                  <c:v>-295.46100018800001</c:v>
                </c:pt>
                <c:pt idx="10511">
                  <c:v>-295.381000056</c:v>
                </c:pt>
                <c:pt idx="10512">
                  <c:v>-295.32000002199999</c:v>
                </c:pt>
                <c:pt idx="10513">
                  <c:v>-295.267000096</c:v>
                </c:pt>
                <c:pt idx="10514">
                  <c:v>-295.31900016600002</c:v>
                </c:pt>
                <c:pt idx="10515">
                  <c:v>-295.29300013099999</c:v>
                </c:pt>
                <c:pt idx="10516">
                  <c:v>-295.24899985399998</c:v>
                </c:pt>
                <c:pt idx="10517">
                  <c:v>-295.18199973999998</c:v>
                </c:pt>
                <c:pt idx="10518">
                  <c:v>-295.110999886</c:v>
                </c:pt>
                <c:pt idx="10519">
                  <c:v>-295.08199996799999</c:v>
                </c:pt>
                <c:pt idx="10520">
                  <c:v>-295.05700010300001</c:v>
                </c:pt>
                <c:pt idx="10521">
                  <c:v>-295.04400008599998</c:v>
                </c:pt>
                <c:pt idx="10522">
                  <c:v>-295.08499985100002</c:v>
                </c:pt>
                <c:pt idx="10523">
                  <c:v>-295.20200000800003</c:v>
                </c:pt>
                <c:pt idx="10524">
                  <c:v>-295.25800013200001</c:v>
                </c:pt>
                <c:pt idx="10525">
                  <c:v>-295.183000225</c:v>
                </c:pt>
                <c:pt idx="10526">
                  <c:v>-295.12200019099998</c:v>
                </c:pt>
                <c:pt idx="10527">
                  <c:v>-295.05799996000002</c:v>
                </c:pt>
                <c:pt idx="10528">
                  <c:v>-295.05599993300001</c:v>
                </c:pt>
                <c:pt idx="10529">
                  <c:v>-295.09199978800001</c:v>
                </c:pt>
                <c:pt idx="10530">
                  <c:v>-295.06999980699999</c:v>
                </c:pt>
                <c:pt idx="10531">
                  <c:v>-295.03499980800001</c:v>
                </c:pt>
                <c:pt idx="10532">
                  <c:v>-294.94800005299999</c:v>
                </c:pt>
                <c:pt idx="10533">
                  <c:v>-294.91500008200001</c:v>
                </c:pt>
                <c:pt idx="10534">
                  <c:v>-294.88599984899997</c:v>
                </c:pt>
                <c:pt idx="10535">
                  <c:v>-294.859000272</c:v>
                </c:pt>
                <c:pt idx="10536">
                  <c:v>-294.88000008300003</c:v>
                </c:pt>
                <c:pt idx="10537">
                  <c:v>-294.97299991800003</c:v>
                </c:pt>
                <c:pt idx="10538">
                  <c:v>-295.099999895</c:v>
                </c:pt>
                <c:pt idx="10539">
                  <c:v>-295.07799991399997</c:v>
                </c:pt>
                <c:pt idx="10540">
                  <c:v>-294.99400004300003</c:v>
                </c:pt>
                <c:pt idx="10541">
                  <c:v>-294.93500003600002</c:v>
                </c:pt>
                <c:pt idx="10542">
                  <c:v>-294.88300027999998</c:v>
                </c:pt>
                <c:pt idx="10543">
                  <c:v>-294.93400018</c:v>
                </c:pt>
                <c:pt idx="10544">
                  <c:v>-294.914000225</c:v>
                </c:pt>
                <c:pt idx="10545">
                  <c:v>-294.87600002900001</c:v>
                </c:pt>
                <c:pt idx="10546">
                  <c:v>-294.82800001300001</c:v>
                </c:pt>
                <c:pt idx="10547">
                  <c:v>-294.75799970100002</c:v>
                </c:pt>
                <c:pt idx="10548">
                  <c:v>-294.73099981000001</c:v>
                </c:pt>
                <c:pt idx="10549">
                  <c:v>-294.70399991800002</c:v>
                </c:pt>
                <c:pt idx="10550">
                  <c:v>-294.67900005400003</c:v>
                </c:pt>
                <c:pt idx="10551">
                  <c:v>-294.71299988200002</c:v>
                </c:pt>
                <c:pt idx="10552">
                  <c:v>-294.82500012999998</c:v>
                </c:pt>
                <c:pt idx="10553">
                  <c:v>-294.90099989300001</c:v>
                </c:pt>
                <c:pt idx="10554">
                  <c:v>-294.83900000300002</c:v>
                </c:pt>
                <c:pt idx="10555">
                  <c:v>-294.77500008700002</c:v>
                </c:pt>
                <c:pt idx="10556">
                  <c:v>-294.71100016999998</c:v>
                </c:pt>
                <c:pt idx="10557">
                  <c:v>-294.68899987399999</c:v>
                </c:pt>
                <c:pt idx="10558">
                  <c:v>-294.60000009300001</c:v>
                </c:pt>
                <c:pt idx="10559">
                  <c:v>-294.423999928</c:v>
                </c:pt>
                <c:pt idx="10560">
                  <c:v>-294.22999983699998</c:v>
                </c:pt>
                <c:pt idx="10561">
                  <c:v>-293.98899989900002</c:v>
                </c:pt>
                <c:pt idx="10562">
                  <c:v>-293.79399995099999</c:v>
                </c:pt>
                <c:pt idx="10563">
                  <c:v>-293.61300019100003</c:v>
                </c:pt>
                <c:pt idx="10564">
                  <c:v>-293.43800019700001</c:v>
                </c:pt>
                <c:pt idx="10565">
                  <c:v>-293.299999915</c:v>
                </c:pt>
                <c:pt idx="10566">
                  <c:v>-293.22999991699999</c:v>
                </c:pt>
                <c:pt idx="10567">
                  <c:v>-293.20999996299997</c:v>
                </c:pt>
                <c:pt idx="10568">
                  <c:v>-293.05300021099998</c:v>
                </c:pt>
                <c:pt idx="10569">
                  <c:v>-292.81699986900003</c:v>
                </c:pt>
                <c:pt idx="10570">
                  <c:v>-292.61100024500001</c:v>
                </c:pt>
                <c:pt idx="10571">
                  <c:v>-292.40900004500003</c:v>
                </c:pt>
                <c:pt idx="10572">
                  <c:v>-292.29999999500001</c:v>
                </c:pt>
                <c:pt idx="10573">
                  <c:v>-292.14000004600001</c:v>
                </c:pt>
                <c:pt idx="10574">
                  <c:v>-291.95799980100003</c:v>
                </c:pt>
                <c:pt idx="10575">
                  <c:v>-291.77099995999998</c:v>
                </c:pt>
                <c:pt idx="10576">
                  <c:v>-291.54500006699999</c:v>
                </c:pt>
                <c:pt idx="10577">
                  <c:v>-291.36899990299997</c:v>
                </c:pt>
                <c:pt idx="10578">
                  <c:v>-291.18800014300001</c:v>
                </c:pt>
                <c:pt idx="10579">
                  <c:v>-291.00900009499998</c:v>
                </c:pt>
                <c:pt idx="10580">
                  <c:v>-290.88999991100002</c:v>
                </c:pt>
                <c:pt idx="10581">
                  <c:v>-290.84300006500001</c:v>
                </c:pt>
                <c:pt idx="10582">
                  <c:v>-290.78699994099998</c:v>
                </c:pt>
                <c:pt idx="10583">
                  <c:v>-290.583000029</c:v>
                </c:pt>
                <c:pt idx="10584">
                  <c:v>-290.36200004599999</c:v>
                </c:pt>
                <c:pt idx="10585">
                  <c:v>-290.14399994600001</c:v>
                </c:pt>
                <c:pt idx="10586">
                  <c:v>-289.95399990800001</c:v>
                </c:pt>
                <c:pt idx="10587">
                  <c:v>-289.85799987600001</c:v>
                </c:pt>
                <c:pt idx="10588">
                  <c:v>-289.68700024999998</c:v>
                </c:pt>
                <c:pt idx="10589">
                  <c:v>-289.49699989800001</c:v>
                </c:pt>
                <c:pt idx="10590">
                  <c:v>-289.26500023800003</c:v>
                </c:pt>
                <c:pt idx="10591">
                  <c:v>-289.06199986799999</c:v>
                </c:pt>
                <c:pt idx="10592">
                  <c:v>-288.886000018</c:v>
                </c:pt>
                <c:pt idx="10593">
                  <c:v>-288.715000078</c:v>
                </c:pt>
                <c:pt idx="10594">
                  <c:v>-288.56999985900001</c:v>
                </c:pt>
                <c:pt idx="10595">
                  <c:v>-288.48699984400002</c:v>
                </c:pt>
                <c:pt idx="10596">
                  <c:v>-288.46899991599997</c:v>
                </c:pt>
                <c:pt idx="10597">
                  <c:v>-288.34599999199997</c:v>
                </c:pt>
                <c:pt idx="10598">
                  <c:v>-288.11600004600001</c:v>
                </c:pt>
                <c:pt idx="10599">
                  <c:v>-287.91700004400002</c:v>
                </c:pt>
                <c:pt idx="10600">
                  <c:v>-287.71699987099998</c:v>
                </c:pt>
                <c:pt idx="10601">
                  <c:v>-287.601000199</c:v>
                </c:pt>
                <c:pt idx="10602">
                  <c:v>-287.46200005999998</c:v>
                </c:pt>
                <c:pt idx="10603">
                  <c:v>-287.28600021</c:v>
                </c:pt>
                <c:pt idx="10604">
                  <c:v>-287.10899987499999</c:v>
                </c:pt>
                <c:pt idx="10605">
                  <c:v>-286.88599986499997</c:v>
                </c:pt>
                <c:pt idx="10606">
                  <c:v>-286.71800012199998</c:v>
                </c:pt>
                <c:pt idx="10607">
                  <c:v>-286.54600001199998</c:v>
                </c:pt>
                <c:pt idx="10608">
                  <c:v>-286.37100001800002</c:v>
                </c:pt>
                <c:pt idx="10609">
                  <c:v>-286.25400017499999</c:v>
                </c:pt>
                <c:pt idx="10610">
                  <c:v>-286.20999989799998</c:v>
                </c:pt>
                <c:pt idx="10611">
                  <c:v>-286.17400004299998</c:v>
                </c:pt>
                <c:pt idx="10612">
                  <c:v>-285.98100012200001</c:v>
                </c:pt>
                <c:pt idx="10613">
                  <c:v>-285.75600008499998</c:v>
                </c:pt>
                <c:pt idx="10614">
                  <c:v>-285.54799980500002</c:v>
                </c:pt>
                <c:pt idx="10615">
                  <c:v>-285.35699991000001</c:v>
                </c:pt>
                <c:pt idx="10616">
                  <c:v>-285.26899998499999</c:v>
                </c:pt>
                <c:pt idx="10617">
                  <c:v>-285.10400012600002</c:v>
                </c:pt>
                <c:pt idx="10618">
                  <c:v>-284.91999985400003</c:v>
                </c:pt>
                <c:pt idx="10619">
                  <c:v>-284.70499995199998</c:v>
                </c:pt>
                <c:pt idx="10620">
                  <c:v>-284.49600013000003</c:v>
                </c:pt>
                <c:pt idx="10621">
                  <c:v>-284.32100013600001</c:v>
                </c:pt>
                <c:pt idx="10622">
                  <c:v>-284.15200022300002</c:v>
                </c:pt>
                <c:pt idx="10623">
                  <c:v>-284.00099992299999</c:v>
                </c:pt>
                <c:pt idx="10624">
                  <c:v>-283.90899994400002</c:v>
                </c:pt>
                <c:pt idx="10625">
                  <c:v>-283.89100001700001</c:v>
                </c:pt>
                <c:pt idx="10626">
                  <c:v>-283.79700001100002</c:v>
                </c:pt>
                <c:pt idx="10627">
                  <c:v>-283.58099993799999</c:v>
                </c:pt>
                <c:pt idx="10628">
                  <c:v>-283.381999936</c:v>
                </c:pt>
                <c:pt idx="10629">
                  <c:v>-283.180999907</c:v>
                </c:pt>
                <c:pt idx="10630">
                  <c:v>-283.04699999299999</c:v>
                </c:pt>
                <c:pt idx="10631">
                  <c:v>-282.92899997900003</c:v>
                </c:pt>
                <c:pt idx="10632">
                  <c:v>-282.76400011999999</c:v>
                </c:pt>
                <c:pt idx="10633">
                  <c:v>-282.59099983800002</c:v>
                </c:pt>
                <c:pt idx="10634">
                  <c:v>-282.369999855</c:v>
                </c:pt>
                <c:pt idx="10635">
                  <c:v>-282.20399982499998</c:v>
                </c:pt>
                <c:pt idx="10636">
                  <c:v>-282.03700025299997</c:v>
                </c:pt>
                <c:pt idx="10637">
                  <c:v>-281.87099990899998</c:v>
                </c:pt>
                <c:pt idx="10638">
                  <c:v>-281.752000039</c:v>
                </c:pt>
                <c:pt idx="10639">
                  <c:v>-281.70499987900001</c:v>
                </c:pt>
                <c:pt idx="10640">
                  <c:v>-281.68299989799999</c:v>
                </c:pt>
                <c:pt idx="10641">
                  <c:v>-281.50999993099998</c:v>
                </c:pt>
                <c:pt idx="10642">
                  <c:v>-281.286000065</c:v>
                </c:pt>
                <c:pt idx="10643">
                  <c:v>-281.08999994599998</c:v>
                </c:pt>
                <c:pt idx="10644">
                  <c:v>-280.90100007799998</c:v>
                </c:pt>
                <c:pt idx="10645">
                  <c:v>-280.81700020699998</c:v>
                </c:pt>
                <c:pt idx="10646">
                  <c:v>-280.656000087</c:v>
                </c:pt>
                <c:pt idx="10647">
                  <c:v>-280.47700004000001</c:v>
                </c:pt>
                <c:pt idx="10648">
                  <c:v>-280.27699986699997</c:v>
                </c:pt>
                <c:pt idx="10649">
                  <c:v>-280.06400030600003</c:v>
                </c:pt>
                <c:pt idx="10650">
                  <c:v>-279.89599993500002</c:v>
                </c:pt>
                <c:pt idx="10651">
                  <c:v>-279.731000075</c:v>
                </c:pt>
                <c:pt idx="10652">
                  <c:v>-279.57199998200002</c:v>
                </c:pt>
                <c:pt idx="10653">
                  <c:v>-279.47400023699998</c:v>
                </c:pt>
                <c:pt idx="10654">
                  <c:v>-279.45100008499998</c:v>
                </c:pt>
                <c:pt idx="10655">
                  <c:v>-279.38199994399997</c:v>
                </c:pt>
                <c:pt idx="10656">
                  <c:v>-279.17499983499999</c:v>
                </c:pt>
                <c:pt idx="10657">
                  <c:v>-278.97000006600001</c:v>
                </c:pt>
                <c:pt idx="10658">
                  <c:v>-278.76499998399999</c:v>
                </c:pt>
                <c:pt idx="10659">
                  <c:v>-278.61300014199998</c:v>
                </c:pt>
                <c:pt idx="10660">
                  <c:v>-278.51599993899998</c:v>
                </c:pt>
                <c:pt idx="10661">
                  <c:v>-278.355999989</c:v>
                </c:pt>
                <c:pt idx="10662">
                  <c:v>-278.18300002299998</c:v>
                </c:pt>
                <c:pt idx="10663">
                  <c:v>-277.95899984200003</c:v>
                </c:pt>
                <c:pt idx="10664">
                  <c:v>-277.787000046</c:v>
                </c:pt>
                <c:pt idx="10665">
                  <c:v>-277.62000015900003</c:v>
                </c:pt>
                <c:pt idx="10666">
                  <c:v>-277.45599984199998</c:v>
                </c:pt>
                <c:pt idx="10667">
                  <c:v>-277.33200006200002</c:v>
                </c:pt>
                <c:pt idx="10668">
                  <c:v>-277.28099984800002</c:v>
                </c:pt>
                <c:pt idx="10669">
                  <c:v>-277.274000226</c:v>
                </c:pt>
                <c:pt idx="10670">
                  <c:v>-277.123999782</c:v>
                </c:pt>
                <c:pt idx="10671">
                  <c:v>-276.90399996899998</c:v>
                </c:pt>
                <c:pt idx="10672">
                  <c:v>-276.71300007500002</c:v>
                </c:pt>
                <c:pt idx="10673">
                  <c:v>-276.52600023399998</c:v>
                </c:pt>
                <c:pt idx="10674">
                  <c:v>-276.43599996799998</c:v>
                </c:pt>
                <c:pt idx="10675">
                  <c:v>-276.28099992900002</c:v>
                </c:pt>
                <c:pt idx="10676">
                  <c:v>-276.10500007899998</c:v>
                </c:pt>
                <c:pt idx="10677">
                  <c:v>-275.92500017499998</c:v>
                </c:pt>
                <c:pt idx="10678">
                  <c:v>-275.71499986800001</c:v>
                </c:pt>
                <c:pt idx="10679">
                  <c:v>-275.55200003599998</c:v>
                </c:pt>
                <c:pt idx="10680">
                  <c:v>-275.38899988899999</c:v>
                </c:pt>
                <c:pt idx="10681">
                  <c:v>-275.22700022700002</c:v>
                </c:pt>
                <c:pt idx="10682">
                  <c:v>-275.12300008699998</c:v>
                </c:pt>
                <c:pt idx="10683">
                  <c:v>-275.09400016900003</c:v>
                </c:pt>
                <c:pt idx="10684">
                  <c:v>-275.040000072</c:v>
                </c:pt>
                <c:pt idx="10685">
                  <c:v>-274.83999989900002</c:v>
                </c:pt>
                <c:pt idx="10686">
                  <c:v>-274.63300010400002</c:v>
                </c:pt>
                <c:pt idx="10687">
                  <c:v>-274.430000049</c:v>
                </c:pt>
                <c:pt idx="10688">
                  <c:v>-274.26100013500002</c:v>
                </c:pt>
                <c:pt idx="10689">
                  <c:v>-274.17800011999998</c:v>
                </c:pt>
                <c:pt idx="10690">
                  <c:v>-274.02300008100002</c:v>
                </c:pt>
                <c:pt idx="10691">
                  <c:v>-273.84699991700001</c:v>
                </c:pt>
                <c:pt idx="10692">
                  <c:v>-273.62300004999997</c:v>
                </c:pt>
                <c:pt idx="10693">
                  <c:v>-273.43599989500001</c:v>
                </c:pt>
                <c:pt idx="10694">
                  <c:v>-273.26900000900002</c:v>
                </c:pt>
                <c:pt idx="10695">
                  <c:v>-273.10900006000003</c:v>
                </c:pt>
                <c:pt idx="10696">
                  <c:v>-272.98099991200002</c:v>
                </c:pt>
                <c:pt idx="10697">
                  <c:v>-272.92099973400002</c:v>
                </c:pt>
                <c:pt idx="10698">
                  <c:v>-272.91900002199998</c:v>
                </c:pt>
                <c:pt idx="10699">
                  <c:v>-272.795999784</c:v>
                </c:pt>
                <c:pt idx="10700">
                  <c:v>-272.580000025</c:v>
                </c:pt>
                <c:pt idx="10701">
                  <c:v>-272.38999998700001</c:v>
                </c:pt>
                <c:pt idx="10702">
                  <c:v>-272.19999994800003</c:v>
                </c:pt>
                <c:pt idx="10703">
                  <c:v>-272.099999862</c:v>
                </c:pt>
                <c:pt idx="10704">
                  <c:v>-271.96299974999999</c:v>
                </c:pt>
                <c:pt idx="10705">
                  <c:v>-271.797000035</c:v>
                </c:pt>
                <c:pt idx="10706">
                  <c:v>-271.62899997800002</c:v>
                </c:pt>
                <c:pt idx="10707">
                  <c:v>-271.42300003899999</c:v>
                </c:pt>
                <c:pt idx="10708">
                  <c:v>-271.26699982899999</c:v>
                </c:pt>
                <c:pt idx="10709">
                  <c:v>-271.10500016700001</c:v>
                </c:pt>
                <c:pt idx="10710">
                  <c:v>-270.941000164</c:v>
                </c:pt>
                <c:pt idx="10711">
                  <c:v>-270.83200011399998</c:v>
                </c:pt>
                <c:pt idx="10712">
                  <c:v>-270.79799997200001</c:v>
                </c:pt>
                <c:pt idx="10713">
                  <c:v>-270.76299997299998</c:v>
                </c:pt>
                <c:pt idx="10714">
                  <c:v>-270.57699998800001</c:v>
                </c:pt>
                <c:pt idx="10715">
                  <c:v>-270.36799985200003</c:v>
                </c:pt>
                <c:pt idx="10716">
                  <c:v>-270.17100019100002</c:v>
                </c:pt>
                <c:pt idx="10717">
                  <c:v>-269.99299999999999</c:v>
                </c:pt>
                <c:pt idx="10718">
                  <c:v>-269.91700023599998</c:v>
                </c:pt>
                <c:pt idx="10719">
                  <c:v>-269.76000017000001</c:v>
                </c:pt>
                <c:pt idx="10720">
                  <c:v>-269.58199997899999</c:v>
                </c:pt>
                <c:pt idx="10721">
                  <c:v>-269.36799993300002</c:v>
                </c:pt>
                <c:pt idx="10722">
                  <c:v>-269.171999814</c:v>
                </c:pt>
                <c:pt idx="10723">
                  <c:v>-269.00800012500002</c:v>
                </c:pt>
                <c:pt idx="10724">
                  <c:v>-268.85300008600001</c:v>
                </c:pt>
                <c:pt idx="10725">
                  <c:v>-268.72000002800002</c:v>
                </c:pt>
                <c:pt idx="10726">
                  <c:v>-268.646999833</c:v>
                </c:pt>
                <c:pt idx="10727">
                  <c:v>-268.64300009300001</c:v>
                </c:pt>
                <c:pt idx="10728">
                  <c:v>-268.545000034</c:v>
                </c:pt>
                <c:pt idx="10729">
                  <c:v>-268.33099998799997</c:v>
                </c:pt>
                <c:pt idx="10730">
                  <c:v>-268.141999806</c:v>
                </c:pt>
                <c:pt idx="10731">
                  <c:v>-267.95200008199998</c:v>
                </c:pt>
                <c:pt idx="10732">
                  <c:v>-267.84000014899999</c:v>
                </c:pt>
                <c:pt idx="10733">
                  <c:v>-267.72400016199998</c:v>
                </c:pt>
                <c:pt idx="10734">
                  <c:v>-267.56700009600002</c:v>
                </c:pt>
                <c:pt idx="10735">
                  <c:v>-267.40800000299998</c:v>
                </c:pt>
                <c:pt idx="10736">
                  <c:v>-267.200000037</c:v>
                </c:pt>
                <c:pt idx="10737">
                  <c:v>-267.04299997099997</c:v>
                </c:pt>
                <c:pt idx="10738">
                  <c:v>-266.88099999399998</c:v>
                </c:pt>
                <c:pt idx="10739">
                  <c:v>-266.719999874</c:v>
                </c:pt>
                <c:pt idx="10740">
                  <c:v>-266.61199999500002</c:v>
                </c:pt>
                <c:pt idx="10741">
                  <c:v>-266.58000019399998</c:v>
                </c:pt>
                <c:pt idx="10742">
                  <c:v>-266.56099978100002</c:v>
                </c:pt>
                <c:pt idx="10743">
                  <c:v>-266.39199986800003</c:v>
                </c:pt>
                <c:pt idx="10744">
                  <c:v>-266.18300004600002</c:v>
                </c:pt>
                <c:pt idx="10745">
                  <c:v>-265.99300000800002</c:v>
                </c:pt>
                <c:pt idx="10746">
                  <c:v>-265.81100007800001</c:v>
                </c:pt>
                <c:pt idx="10747">
                  <c:v>-265.73299997300001</c:v>
                </c:pt>
                <c:pt idx="10748">
                  <c:v>-265.57800024699998</c:v>
                </c:pt>
                <c:pt idx="10749">
                  <c:v>-265.40400011000003</c:v>
                </c:pt>
                <c:pt idx="10750">
                  <c:v>-265.20699982100001</c:v>
                </c:pt>
                <c:pt idx="10751">
                  <c:v>-265.008000133</c:v>
                </c:pt>
                <c:pt idx="10752">
                  <c:v>-264.85100006699997</c:v>
                </c:pt>
                <c:pt idx="10753">
                  <c:v>-264.69699988399998</c:v>
                </c:pt>
                <c:pt idx="10754">
                  <c:v>-264.55400000600002</c:v>
                </c:pt>
                <c:pt idx="10755">
                  <c:v>-264.46699993700003</c:v>
                </c:pt>
                <c:pt idx="10756">
                  <c:v>-264.45399991900001</c:v>
                </c:pt>
                <c:pt idx="10757">
                  <c:v>-264.38199989499998</c:v>
                </c:pt>
                <c:pt idx="10758">
                  <c:v>-264.17699981200002</c:v>
                </c:pt>
                <c:pt idx="10759">
                  <c:v>-263.98799994500001</c:v>
                </c:pt>
                <c:pt idx="10760">
                  <c:v>-263.79599988000001</c:v>
                </c:pt>
                <c:pt idx="10761">
                  <c:v>-263.66600001900002</c:v>
                </c:pt>
                <c:pt idx="10762">
                  <c:v>-263.57200001400003</c:v>
                </c:pt>
                <c:pt idx="10763">
                  <c:v>-263.421999884</c:v>
                </c:pt>
                <c:pt idx="10764">
                  <c:v>-263.25700002500002</c:v>
                </c:pt>
                <c:pt idx="10765">
                  <c:v>-263.04200012199999</c:v>
                </c:pt>
                <c:pt idx="10766">
                  <c:v>-262.87999983200001</c:v>
                </c:pt>
                <c:pt idx="10767">
                  <c:v>-262.72299976599999</c:v>
                </c:pt>
                <c:pt idx="10768">
                  <c:v>-262.57000006700002</c:v>
                </c:pt>
                <c:pt idx="10769">
                  <c:v>-262.46000016099998</c:v>
                </c:pt>
                <c:pt idx="10770">
                  <c:v>-262.42399999200001</c:v>
                </c:pt>
                <c:pt idx="10771">
                  <c:v>-262.42299982100002</c:v>
                </c:pt>
                <c:pt idx="10772">
                  <c:v>-262.27300000600002</c:v>
                </c:pt>
                <c:pt idx="10773">
                  <c:v>-262.05999981600002</c:v>
                </c:pt>
                <c:pt idx="10774">
                  <c:v>-261.87400014600001</c:v>
                </c:pt>
                <c:pt idx="10775">
                  <c:v>-261.69300007200002</c:v>
                </c:pt>
                <c:pt idx="10776">
                  <c:v>-261.61600013700001</c:v>
                </c:pt>
                <c:pt idx="10777">
                  <c:v>-261.466999864</c:v>
                </c:pt>
                <c:pt idx="10778">
                  <c:v>-261.301000149</c:v>
                </c:pt>
                <c:pt idx="10779">
                  <c:v>-261.124999984</c:v>
                </c:pt>
                <c:pt idx="10780">
                  <c:v>-260.92599998200001</c:v>
                </c:pt>
                <c:pt idx="10781">
                  <c:v>-260.77099994299999</c:v>
                </c:pt>
                <c:pt idx="10782">
                  <c:v>-260.61500004700002</c:v>
                </c:pt>
                <c:pt idx="10783">
                  <c:v>-260.46100017800001</c:v>
                </c:pt>
                <c:pt idx="10784">
                  <c:v>-260.36800002899997</c:v>
                </c:pt>
                <c:pt idx="10785">
                  <c:v>-260.34899993099998</c:v>
                </c:pt>
                <c:pt idx="10786">
                  <c:v>-260.392000037</c:v>
                </c:pt>
                <c:pt idx="10787">
                  <c:v>-260.29199995099998</c:v>
                </c:pt>
                <c:pt idx="10788">
                  <c:v>-260.19500006200002</c:v>
                </c:pt>
                <c:pt idx="10789">
                  <c:v>-260.094999976</c:v>
                </c:pt>
                <c:pt idx="10790">
                  <c:v>-260.03899985200002</c:v>
                </c:pt>
                <c:pt idx="10791">
                  <c:v>-260.05199986999997</c:v>
                </c:pt>
                <c:pt idx="10792">
                  <c:v>-259.99499988999997</c:v>
                </c:pt>
                <c:pt idx="10793">
                  <c:v>-259.92100015300002</c:v>
                </c:pt>
                <c:pt idx="10794">
                  <c:v>-259.801000112</c:v>
                </c:pt>
                <c:pt idx="10795">
                  <c:v>-259.72400017799998</c:v>
                </c:pt>
                <c:pt idx="10796">
                  <c:v>-259.66299982999999</c:v>
                </c:pt>
                <c:pt idx="10797">
                  <c:v>-259.60899973300002</c:v>
                </c:pt>
                <c:pt idx="10798">
                  <c:v>-259.589999949</c:v>
                </c:pt>
                <c:pt idx="10799">
                  <c:v>-259.63999999200001</c:v>
                </c:pt>
                <c:pt idx="10800">
                  <c:v>-259.73900022200002</c:v>
                </c:pt>
                <c:pt idx="10801">
                  <c:v>-259.70300005299998</c:v>
                </c:pt>
                <c:pt idx="10802">
                  <c:v>-259.58500003900002</c:v>
                </c:pt>
                <c:pt idx="10803">
                  <c:v>-259.49900014100001</c:v>
                </c:pt>
                <c:pt idx="10804">
                  <c:v>-259.41800015299998</c:v>
                </c:pt>
                <c:pt idx="10805">
                  <c:v>-259.429000143</c:v>
                </c:pt>
                <c:pt idx="10806">
                  <c:v>-259.38899992</c:v>
                </c:pt>
                <c:pt idx="10807">
                  <c:v>-259.32400014699999</c:v>
                </c:pt>
                <c:pt idx="10808">
                  <c:v>-259.257000033</c:v>
                </c:pt>
                <c:pt idx="10809">
                  <c:v>-259.15100017999998</c:v>
                </c:pt>
                <c:pt idx="10810">
                  <c:v>-259.09399988600001</c:v>
                </c:pt>
                <c:pt idx="10811">
                  <c:v>-259.03400002299998</c:v>
                </c:pt>
                <c:pt idx="10812">
                  <c:v>-258.97400016</c:v>
                </c:pt>
                <c:pt idx="10813">
                  <c:v>-258.97299998900002</c:v>
                </c:pt>
                <c:pt idx="10814">
                  <c:v>-259.04799989700001</c:v>
                </c:pt>
                <c:pt idx="10815">
                  <c:v>-259.11099995699999</c:v>
                </c:pt>
                <c:pt idx="10816">
                  <c:v>-259.025999915</c:v>
                </c:pt>
                <c:pt idx="10817">
                  <c:v>-258.92399980200003</c:v>
                </c:pt>
                <c:pt idx="10818">
                  <c:v>-258.82600005699999</c:v>
                </c:pt>
                <c:pt idx="10819">
                  <c:v>-258.75399971799999</c:v>
                </c:pt>
                <c:pt idx="10820">
                  <c:v>-258.77800004099998</c:v>
                </c:pt>
                <c:pt idx="10821">
                  <c:v>-258.72699982699999</c:v>
                </c:pt>
                <c:pt idx="10822">
                  <c:v>-258.65599997300001</c:v>
                </c:pt>
                <c:pt idx="10823">
                  <c:v>-258.54300018399999</c:v>
                </c:pt>
                <c:pt idx="10824">
                  <c:v>-258.45999985499998</c:v>
                </c:pt>
                <c:pt idx="10825">
                  <c:v>-258.40299987499998</c:v>
                </c:pt>
                <c:pt idx="10826">
                  <c:v>-258.35199997500001</c:v>
                </c:pt>
                <c:pt idx="10827">
                  <c:v>-258.32499976999998</c:v>
                </c:pt>
                <c:pt idx="10828">
                  <c:v>-258.36100025299999</c:v>
                </c:pt>
                <c:pt idx="10829">
                  <c:v>-258.46300005199998</c:v>
                </c:pt>
                <c:pt idx="10830">
                  <c:v>-258.45899999800002</c:v>
                </c:pt>
                <c:pt idx="10831">
                  <c:v>-258.34799992199999</c:v>
                </c:pt>
                <c:pt idx="10832">
                  <c:v>-258.26800010400001</c:v>
                </c:pt>
                <c:pt idx="10833">
                  <c:v>-258.18900014299999</c:v>
                </c:pt>
                <c:pt idx="10834">
                  <c:v>-258.19100017</c:v>
                </c:pt>
                <c:pt idx="10835">
                  <c:v>-258.17100021499999</c:v>
                </c:pt>
                <c:pt idx="10836">
                  <c:v>-258.11500009100001</c:v>
                </c:pt>
                <c:pt idx="10837">
                  <c:v>-258.05699994100002</c:v>
                </c:pt>
                <c:pt idx="10838">
                  <c:v>-257.95399997200002</c:v>
                </c:pt>
                <c:pt idx="10839">
                  <c:v>-257.90500009900001</c:v>
                </c:pt>
                <c:pt idx="10840">
                  <c:v>-257.85100000199998</c:v>
                </c:pt>
                <c:pt idx="10841">
                  <c:v>-257.79800007599999</c:v>
                </c:pt>
                <c:pt idx="10842">
                  <c:v>-257.79999978799998</c:v>
                </c:pt>
                <c:pt idx="10843">
                  <c:v>-257.87400015399999</c:v>
                </c:pt>
                <c:pt idx="10844">
                  <c:v>-257.95700016900003</c:v>
                </c:pt>
                <c:pt idx="10845">
                  <c:v>-257.88300011799998</c:v>
                </c:pt>
                <c:pt idx="10846">
                  <c:v>-257.77699995099999</c:v>
                </c:pt>
                <c:pt idx="10847">
                  <c:v>-257.69000019600003</c:v>
                </c:pt>
                <c:pt idx="10848">
                  <c:v>-257.61700000100001</c:v>
                </c:pt>
                <c:pt idx="10849">
                  <c:v>-257.64900011700001</c:v>
                </c:pt>
                <c:pt idx="10850">
                  <c:v>-257.60300012800002</c:v>
                </c:pt>
                <c:pt idx="10851">
                  <c:v>-257.53800003999999</c:v>
                </c:pt>
                <c:pt idx="10852">
                  <c:v>-257.44200000799998</c:v>
                </c:pt>
                <c:pt idx="10853">
                  <c:v>-257.35200005600001</c:v>
                </c:pt>
                <c:pt idx="10854">
                  <c:v>-257.29599993199997</c:v>
                </c:pt>
                <c:pt idx="10855">
                  <c:v>-257.24700006</c:v>
                </c:pt>
                <c:pt idx="10856">
                  <c:v>-257.21500025799998</c:v>
                </c:pt>
                <c:pt idx="10857">
                  <c:v>-257.24400017599999</c:v>
                </c:pt>
                <c:pt idx="10858">
                  <c:v>-257.34399994799998</c:v>
                </c:pt>
                <c:pt idx="10859">
                  <c:v>-257.36999998300001</c:v>
                </c:pt>
                <c:pt idx="10860">
                  <c:v>-257.27200023799998</c:v>
                </c:pt>
                <c:pt idx="10861">
                  <c:v>-257.19400013299997</c:v>
                </c:pt>
                <c:pt idx="10862">
                  <c:v>-257.111999975</c:v>
                </c:pt>
                <c:pt idx="10863">
                  <c:v>-257.09699992999998</c:v>
                </c:pt>
                <c:pt idx="10864">
                  <c:v>-257.09899995699999</c:v>
                </c:pt>
                <c:pt idx="10865">
                  <c:v>-257.05200011099998</c:v>
                </c:pt>
                <c:pt idx="10866">
                  <c:v>-256.99899987100002</c:v>
                </c:pt>
                <c:pt idx="10867">
                  <c:v>-256.89700007200003</c:v>
                </c:pt>
                <c:pt idx="10868">
                  <c:v>-256.85000022600002</c:v>
                </c:pt>
                <c:pt idx="10869">
                  <c:v>-256.80399992299999</c:v>
                </c:pt>
                <c:pt idx="10870">
                  <c:v>-256.75699976300001</c:v>
                </c:pt>
                <c:pt idx="10871">
                  <c:v>-256.75799993300001</c:v>
                </c:pt>
                <c:pt idx="10872">
                  <c:v>-256.82899978699999</c:v>
                </c:pt>
                <c:pt idx="10873">
                  <c:v>-256.92800001699999</c:v>
                </c:pt>
                <c:pt idx="10874">
                  <c:v>-256.87399992000002</c:v>
                </c:pt>
                <c:pt idx="10875">
                  <c:v>-256.77199980699999</c:v>
                </c:pt>
                <c:pt idx="10876">
                  <c:v>-256.69400001600002</c:v>
                </c:pt>
                <c:pt idx="10877">
                  <c:v>-256.62400001899999</c:v>
                </c:pt>
                <c:pt idx="10878">
                  <c:v>-256.65900001799997</c:v>
                </c:pt>
                <c:pt idx="10879">
                  <c:v>-256.61900010900001</c:v>
                </c:pt>
                <c:pt idx="10880">
                  <c:v>-256.55799976100002</c:v>
                </c:pt>
                <c:pt idx="10881">
                  <c:v>-256.47799994299999</c:v>
                </c:pt>
                <c:pt idx="10882">
                  <c:v>-256.38400025200002</c:v>
                </c:pt>
                <c:pt idx="10883">
                  <c:v>-256.335999921</c:v>
                </c:pt>
                <c:pt idx="10884">
                  <c:v>-256.289999932</c:v>
                </c:pt>
                <c:pt idx="10885">
                  <c:v>-256.25200004999999</c:v>
                </c:pt>
                <c:pt idx="10886">
                  <c:v>-256.27400003100001</c:v>
                </c:pt>
                <c:pt idx="10887">
                  <c:v>-256.36999974999998</c:v>
                </c:pt>
                <c:pt idx="10888">
                  <c:v>-256.42099996299999</c:v>
                </c:pt>
                <c:pt idx="10889">
                  <c:v>-256.33300003800002</c:v>
                </c:pt>
                <c:pt idx="10890">
                  <c:v>-256.24799999599998</c:v>
                </c:pt>
                <c:pt idx="10891">
                  <c:v>-256.16199978399999</c:v>
                </c:pt>
                <c:pt idx="10892">
                  <c:v>-256.12899981200002</c:v>
                </c:pt>
                <c:pt idx="10893">
                  <c:v>-256.15199996400003</c:v>
                </c:pt>
                <c:pt idx="10894">
                  <c:v>-256.11299991099997</c:v>
                </c:pt>
                <c:pt idx="10895">
                  <c:v>-256.05899981499999</c:v>
                </c:pt>
                <c:pt idx="10896">
                  <c:v>-255.95499998899999</c:v>
                </c:pt>
                <c:pt idx="10897">
                  <c:v>-255.902000063</c:v>
                </c:pt>
                <c:pt idx="10898">
                  <c:v>-255.85400004600001</c:v>
                </c:pt>
                <c:pt idx="10899">
                  <c:v>-255.80899991300001</c:v>
                </c:pt>
                <c:pt idx="10900">
                  <c:v>-255.80600003000001</c:v>
                </c:pt>
                <c:pt idx="10901">
                  <c:v>-255.87499985700001</c:v>
                </c:pt>
                <c:pt idx="10902">
                  <c:v>-255.98699979</c:v>
                </c:pt>
                <c:pt idx="10903">
                  <c:v>-255.95600015900001</c:v>
                </c:pt>
                <c:pt idx="10904">
                  <c:v>-255.85600007299999</c:v>
                </c:pt>
                <c:pt idx="10905">
                  <c:v>-255.78499990500001</c:v>
                </c:pt>
                <c:pt idx="10906">
                  <c:v>-255.71800010499999</c:v>
                </c:pt>
                <c:pt idx="10907">
                  <c:v>-255.747000023</c:v>
                </c:pt>
                <c:pt idx="10908">
                  <c:v>-255.71099985399999</c:v>
                </c:pt>
                <c:pt idx="10909">
                  <c:v>-255.65399987399999</c:v>
                </c:pt>
                <c:pt idx="10910">
                  <c:v>-255.59300015400001</c:v>
                </c:pt>
                <c:pt idx="10911">
                  <c:v>-255.50299988800001</c:v>
                </c:pt>
                <c:pt idx="10912">
                  <c:v>-255.45999978200001</c:v>
                </c:pt>
                <c:pt idx="10913">
                  <c:v>-255.416000134</c:v>
                </c:pt>
                <c:pt idx="10914">
                  <c:v>-255.37300002800001</c:v>
                </c:pt>
                <c:pt idx="10915">
                  <c:v>-255.389000243</c:v>
                </c:pt>
                <c:pt idx="10916">
                  <c:v>-255.47700016799999</c:v>
                </c:pt>
                <c:pt idx="10917">
                  <c:v>-255.54299979699999</c:v>
                </c:pt>
                <c:pt idx="10918">
                  <c:v>-255.463999836</c:v>
                </c:pt>
                <c:pt idx="10919">
                  <c:v>-255.37599991100001</c:v>
                </c:pt>
                <c:pt idx="10920">
                  <c:v>-255.29200003899999</c:v>
                </c:pt>
                <c:pt idx="10921">
                  <c:v>-255.241999996</c:v>
                </c:pt>
                <c:pt idx="10922">
                  <c:v>-255.27900002199999</c:v>
                </c:pt>
                <c:pt idx="10923">
                  <c:v>-255.24100014000001</c:v>
                </c:pt>
                <c:pt idx="10924">
                  <c:v>-255.18399984600001</c:v>
                </c:pt>
                <c:pt idx="10925">
                  <c:v>-255.07899985</c:v>
                </c:pt>
                <c:pt idx="10926">
                  <c:v>-255.010000023</c:v>
                </c:pt>
                <c:pt idx="10927">
                  <c:v>-254.96299986299999</c:v>
                </c:pt>
                <c:pt idx="10928">
                  <c:v>-254.920999927</c:v>
                </c:pt>
                <c:pt idx="10929">
                  <c:v>-254.91299981899999</c:v>
                </c:pt>
                <c:pt idx="10930">
                  <c:v>-254.97099997000001</c:v>
                </c:pt>
                <c:pt idx="10931">
                  <c:v>-255.088000128</c:v>
                </c:pt>
                <c:pt idx="10932">
                  <c:v>-255.08500024400001</c:v>
                </c:pt>
                <c:pt idx="10933">
                  <c:v>-254.98600001400001</c:v>
                </c:pt>
                <c:pt idx="10934">
                  <c:v>-254.914999846</c:v>
                </c:pt>
                <c:pt idx="10935">
                  <c:v>-254.84399999300001</c:v>
                </c:pt>
                <c:pt idx="10936">
                  <c:v>-254.86199991999999</c:v>
                </c:pt>
                <c:pt idx="10937">
                  <c:v>-254.843000136</c:v>
                </c:pt>
                <c:pt idx="10938">
                  <c:v>-254.79500012</c:v>
                </c:pt>
                <c:pt idx="10939">
                  <c:v>-254.74700010399999</c:v>
                </c:pt>
                <c:pt idx="10940">
                  <c:v>-254.660000035</c:v>
                </c:pt>
                <c:pt idx="10941">
                  <c:v>-254.62200015299999</c:v>
                </c:pt>
                <c:pt idx="10942">
                  <c:v>-254.57900004699999</c:v>
                </c:pt>
                <c:pt idx="10943">
                  <c:v>-254.53199988700001</c:v>
                </c:pt>
                <c:pt idx="10944">
                  <c:v>-254.54100016500001</c:v>
                </c:pt>
                <c:pt idx="10945">
                  <c:v>-254.625999893</c:v>
                </c:pt>
                <c:pt idx="10946">
                  <c:v>-254.71000007800001</c:v>
                </c:pt>
                <c:pt idx="10947">
                  <c:v>-254.640999937</c:v>
                </c:pt>
                <c:pt idx="10948">
                  <c:v>-254.55000012900001</c:v>
                </c:pt>
                <c:pt idx="10949">
                  <c:v>-254.47200002400001</c:v>
                </c:pt>
                <c:pt idx="10950">
                  <c:v>-254.413000017</c:v>
                </c:pt>
                <c:pt idx="10951">
                  <c:v>-254.454999953</c:v>
                </c:pt>
                <c:pt idx="10952">
                  <c:v>-254.41700007099999</c:v>
                </c:pt>
                <c:pt idx="10953">
                  <c:v>-254.35700020799999</c:v>
                </c:pt>
                <c:pt idx="10954">
                  <c:v>-254.26100017499999</c:v>
                </c:pt>
                <c:pt idx="10955">
                  <c:v>-254.18400024100001</c:v>
                </c:pt>
                <c:pt idx="10956">
                  <c:v>-254.139000108</c:v>
                </c:pt>
                <c:pt idx="10957">
                  <c:v>-254.100999911</c:v>
                </c:pt>
                <c:pt idx="10958">
                  <c:v>-254.085999867</c:v>
                </c:pt>
                <c:pt idx="10959">
                  <c:v>-254.131</c:v>
                </c:pt>
                <c:pt idx="10960">
                  <c:v>-254.24599981599999</c:v>
                </c:pt>
                <c:pt idx="10961">
                  <c:v>-254.26700025599999</c:v>
                </c:pt>
                <c:pt idx="10962">
                  <c:v>-254.170000053</c:v>
                </c:pt>
                <c:pt idx="10963">
                  <c:v>-254.09899988399999</c:v>
                </c:pt>
                <c:pt idx="10964">
                  <c:v>-254.028000031</c:v>
                </c:pt>
                <c:pt idx="10965">
                  <c:v>-254.03199977</c:v>
                </c:pt>
                <c:pt idx="10966">
                  <c:v>-254.03600013799999</c:v>
                </c:pt>
                <c:pt idx="10967">
                  <c:v>-253.998999798</c:v>
                </c:pt>
                <c:pt idx="10968">
                  <c:v>-253.95699986299999</c:v>
                </c:pt>
                <c:pt idx="10969">
                  <c:v>-253.86800008099999</c:v>
                </c:pt>
                <c:pt idx="10970">
                  <c:v>-253.82900002900001</c:v>
                </c:pt>
                <c:pt idx="10971">
                  <c:v>-253.78599992299999</c:v>
                </c:pt>
                <c:pt idx="10972">
                  <c:v>-253.74299981600001</c:v>
                </c:pt>
                <c:pt idx="10973">
                  <c:v>-253.754999978</c:v>
                </c:pt>
                <c:pt idx="10974">
                  <c:v>-253.840000019</c:v>
                </c:pt>
                <c:pt idx="10975">
                  <c:v>-253.93999979099999</c:v>
                </c:pt>
                <c:pt idx="10976">
                  <c:v>-253.88999974800001</c:v>
                </c:pt>
                <c:pt idx="10977">
                  <c:v>-253.79900025399999</c:v>
                </c:pt>
                <c:pt idx="10978">
                  <c:v>-253.72699991600001</c:v>
                </c:pt>
                <c:pt idx="10979">
                  <c:v>-253.66400016899999</c:v>
                </c:pt>
                <c:pt idx="10980">
                  <c:v>-253.704999934</c:v>
                </c:pt>
                <c:pt idx="10981">
                  <c:v>-253.669000079</c:v>
                </c:pt>
                <c:pt idx="10982">
                  <c:v>-253.61499998299999</c:v>
                </c:pt>
                <c:pt idx="10983">
                  <c:v>-253.53800004799999</c:v>
                </c:pt>
                <c:pt idx="10984">
                  <c:v>-253.45600020399999</c:v>
                </c:pt>
                <c:pt idx="10985">
                  <c:v>-253.41699983699999</c:v>
                </c:pt>
                <c:pt idx="10986">
                  <c:v>-253.383000009</c:v>
                </c:pt>
                <c:pt idx="10987">
                  <c:v>-253.360000171</c:v>
                </c:pt>
                <c:pt idx="10988">
                  <c:v>-253.39099980200001</c:v>
                </c:pt>
                <c:pt idx="10989">
                  <c:v>-253.49799982499999</c:v>
                </c:pt>
                <c:pt idx="10990">
                  <c:v>-253.544999985</c:v>
                </c:pt>
                <c:pt idx="10991">
                  <c:v>-253.45999994300001</c:v>
                </c:pt>
                <c:pt idx="10992">
                  <c:v>-253.39099980200001</c:v>
                </c:pt>
                <c:pt idx="10993">
                  <c:v>-253.317000065</c:v>
                </c:pt>
                <c:pt idx="10994">
                  <c:v>-253.30599975999999</c:v>
                </c:pt>
                <c:pt idx="10995">
                  <c:v>-253.33200010900001</c:v>
                </c:pt>
                <c:pt idx="10996">
                  <c:v>-253.30100016399999</c:v>
                </c:pt>
                <c:pt idx="10997">
                  <c:v>-253.257000202</c:v>
                </c:pt>
                <c:pt idx="10998">
                  <c:v>-253.161000169</c:v>
                </c:pt>
                <c:pt idx="10999">
                  <c:v>-253.118999919</c:v>
                </c:pt>
                <c:pt idx="11000">
                  <c:v>-253.08199989400001</c:v>
                </c:pt>
                <c:pt idx="11001">
                  <c:v>-253.04800006599999</c:v>
                </c:pt>
                <c:pt idx="11002">
                  <c:v>-253.058999742</c:v>
                </c:pt>
                <c:pt idx="11003">
                  <c:v>-253.14299992799999</c:v>
                </c:pt>
                <c:pt idx="11004">
                  <c:v>-253.26099994099999</c:v>
                </c:pt>
                <c:pt idx="11005">
                  <c:v>-253.23099985299999</c:v>
                </c:pt>
                <c:pt idx="11006">
                  <c:v>-253.138000017</c:v>
                </c:pt>
                <c:pt idx="11007">
                  <c:v>-253.07199975899999</c:v>
                </c:pt>
                <c:pt idx="11008">
                  <c:v>-253.01199989599999</c:v>
                </c:pt>
                <c:pt idx="11009">
                  <c:v>-253.05399983199999</c:v>
                </c:pt>
                <c:pt idx="11010">
                  <c:v>-253.02799979700001</c:v>
                </c:pt>
                <c:pt idx="11011">
                  <c:v>-252.980999951</c:v>
                </c:pt>
                <c:pt idx="11012">
                  <c:v>-252.923999971</c:v>
                </c:pt>
                <c:pt idx="11013">
                  <c:v>-252.845999866</c:v>
                </c:pt>
                <c:pt idx="11014">
                  <c:v>-252.81200003800001</c:v>
                </c:pt>
                <c:pt idx="11015">
                  <c:v>-252.775999869</c:v>
                </c:pt>
                <c:pt idx="11016">
                  <c:v>-252.742999897</c:v>
                </c:pt>
                <c:pt idx="11017">
                  <c:v>-252.76999978800001</c:v>
                </c:pt>
                <c:pt idx="11018">
                  <c:v>-252.87400024199999</c:v>
                </c:pt>
                <c:pt idx="11019">
                  <c:v>-252.944999782</c:v>
                </c:pt>
                <c:pt idx="11020">
                  <c:v>-252.873000072</c:v>
                </c:pt>
                <c:pt idx="11021">
                  <c:v>-252.80300007400001</c:v>
                </c:pt>
                <c:pt idx="11022">
                  <c:v>-252.72999987899999</c:v>
                </c:pt>
                <c:pt idx="11023">
                  <c:v>-252.70200013199999</c:v>
                </c:pt>
                <c:pt idx="11024">
                  <c:v>-252.74200004100001</c:v>
                </c:pt>
                <c:pt idx="11025">
                  <c:v>-252.71299980800001</c:v>
                </c:pt>
                <c:pt idx="11026">
                  <c:v>-252.66700013299999</c:v>
                </c:pt>
                <c:pt idx="11027">
                  <c:v>-252.57399998400001</c:v>
                </c:pt>
                <c:pt idx="11028">
                  <c:v>-252.52599996699999</c:v>
                </c:pt>
                <c:pt idx="11029">
                  <c:v>-252.49199982499999</c:v>
                </c:pt>
                <c:pt idx="11030">
                  <c:v>-252.46499993399999</c:v>
                </c:pt>
                <c:pt idx="11031">
                  <c:v>-252.47400021199999</c:v>
                </c:pt>
                <c:pt idx="11032">
                  <c:v>-252.55100014600001</c:v>
                </c:pt>
                <c:pt idx="11033">
                  <c:v>-252.67700026700001</c:v>
                </c:pt>
                <c:pt idx="11034">
                  <c:v>-252.67000001599999</c:v>
                </c:pt>
                <c:pt idx="11035">
                  <c:v>-252.580999921</c:v>
                </c:pt>
                <c:pt idx="11036">
                  <c:v>-252.522000228</c:v>
                </c:pt>
                <c:pt idx="11037">
                  <c:v>-252.467000275</c:v>
                </c:pt>
                <c:pt idx="11038">
                  <c:v>-252.506999869</c:v>
                </c:pt>
                <c:pt idx="11039">
                  <c:v>-252.495000022</c:v>
                </c:pt>
                <c:pt idx="11040">
                  <c:v>-252.46000002400001</c:v>
                </c:pt>
                <c:pt idx="11041">
                  <c:v>-252.42000011499999</c:v>
                </c:pt>
                <c:pt idx="11042">
                  <c:v>-252.34200000999999</c:v>
                </c:pt>
                <c:pt idx="11043">
                  <c:v>-252.31199992099999</c:v>
                </c:pt>
                <c:pt idx="11044">
                  <c:v>-252.28000012000001</c:v>
                </c:pt>
                <c:pt idx="11045">
                  <c:v>-252.248000004</c:v>
                </c:pt>
                <c:pt idx="11046">
                  <c:v>-252.274999896</c:v>
                </c:pt>
                <c:pt idx="11047">
                  <c:v>-252.37799986499999</c:v>
                </c:pt>
                <c:pt idx="11048">
                  <c:v>-252.46899998699999</c:v>
                </c:pt>
                <c:pt idx="11049">
                  <c:v>-252.412999864</c:v>
                </c:pt>
                <c:pt idx="11050">
                  <c:v>-252.33900012699999</c:v>
                </c:pt>
                <c:pt idx="11051">
                  <c:v>-252.267000102</c:v>
                </c:pt>
                <c:pt idx="11052">
                  <c:v>-252.223999996</c:v>
                </c:pt>
                <c:pt idx="11053">
                  <c:v>-252.27699992199999</c:v>
                </c:pt>
                <c:pt idx="11054">
                  <c:v>-252.254000085</c:v>
                </c:pt>
                <c:pt idx="11055">
                  <c:v>-252.210000122</c:v>
                </c:pt>
                <c:pt idx="11056">
                  <c:v>-252.12599993699999</c:v>
                </c:pt>
                <c:pt idx="11057">
                  <c:v>-252.07000012699999</c:v>
                </c:pt>
                <c:pt idx="11058">
                  <c:v>-252.04200006600001</c:v>
                </c:pt>
                <c:pt idx="11059">
                  <c:v>-252.01800005699999</c:v>
                </c:pt>
                <c:pt idx="11060">
                  <c:v>-252.01899991400001</c:v>
                </c:pt>
                <c:pt idx="11061">
                  <c:v>-252.08400000099999</c:v>
                </c:pt>
                <c:pt idx="11062">
                  <c:v>-252.21399986200001</c:v>
                </c:pt>
                <c:pt idx="11063">
                  <c:v>-252.23700001399999</c:v>
                </c:pt>
                <c:pt idx="11064">
                  <c:v>-252.154999855</c:v>
                </c:pt>
                <c:pt idx="11065">
                  <c:v>-252.10200024299999</c:v>
                </c:pt>
                <c:pt idx="11066">
                  <c:v>-252.049999859</c:v>
                </c:pt>
                <c:pt idx="11067">
                  <c:v>-252.079999947</c:v>
                </c:pt>
                <c:pt idx="11068">
                  <c:v>-252.088999911</c:v>
                </c:pt>
                <c:pt idx="11069">
                  <c:v>-252.060000307</c:v>
                </c:pt>
                <c:pt idx="11070">
                  <c:v>-252.029000048</c:v>
                </c:pt>
                <c:pt idx="11071">
                  <c:v>-251.953999826</c:v>
                </c:pt>
                <c:pt idx="11072">
                  <c:v>-251.93300001599999</c:v>
                </c:pt>
                <c:pt idx="11073">
                  <c:v>-251.90599981</c:v>
                </c:pt>
                <c:pt idx="11074">
                  <c:v>-251.880999946</c:v>
                </c:pt>
                <c:pt idx="11075">
                  <c:v>-251.90999986400001</c:v>
                </c:pt>
                <c:pt idx="11076">
                  <c:v>-252.01300014700001</c:v>
                </c:pt>
                <c:pt idx="11077">
                  <c:v>-252.121999883</c:v>
                </c:pt>
                <c:pt idx="11078">
                  <c:v>-252.077000064</c:v>
                </c:pt>
                <c:pt idx="11079">
                  <c:v>-251.997999789</c:v>
                </c:pt>
                <c:pt idx="11080">
                  <c:v>-251.93699975499999</c:v>
                </c:pt>
                <c:pt idx="11081">
                  <c:v>-251.89199993599999</c:v>
                </c:pt>
                <c:pt idx="11082">
                  <c:v>-251.950999943</c:v>
                </c:pt>
                <c:pt idx="11083">
                  <c:v>-251.84000018099999</c:v>
                </c:pt>
                <c:pt idx="11084">
                  <c:v>-251.65000014200001</c:v>
                </c:pt>
                <c:pt idx="11085">
                  <c:v>-251.429000159</c:v>
                </c:pt>
                <c:pt idx="11086">
                  <c:v>-251.21400025700001</c:v>
                </c:pt>
                <c:pt idx="11087">
                  <c:v>-251.03299986799999</c:v>
                </c:pt>
                <c:pt idx="11088">
                  <c:v>-250.857999874</c:v>
                </c:pt>
                <c:pt idx="11089">
                  <c:v>-250.70100012200001</c:v>
                </c:pt>
                <c:pt idx="11090">
                  <c:v>-250.604999776</c:v>
                </c:pt>
                <c:pt idx="11091">
                  <c:v>-250.57999991099999</c:v>
                </c:pt>
                <c:pt idx="11092">
                  <c:v>-250.47999982499999</c:v>
                </c:pt>
                <c:pt idx="11093">
                  <c:v>-250.25700012900001</c:v>
                </c:pt>
                <c:pt idx="11094">
                  <c:v>-250.05400007399999</c:v>
                </c:pt>
                <c:pt idx="11095">
                  <c:v>-249.84599979399999</c:v>
                </c:pt>
                <c:pt idx="11096">
                  <c:v>-249.704999942</c:v>
                </c:pt>
                <c:pt idx="11097">
                  <c:v>-249.58100016200001</c:v>
                </c:pt>
                <c:pt idx="11098">
                  <c:v>-249.40900005200001</c:v>
                </c:pt>
                <c:pt idx="11099">
                  <c:v>-249.23100017499999</c:v>
                </c:pt>
                <c:pt idx="11100">
                  <c:v>-249.00300025499999</c:v>
                </c:pt>
                <c:pt idx="11101">
                  <c:v>-248.829999974</c:v>
                </c:pt>
                <c:pt idx="11102">
                  <c:v>-248.65700000699999</c:v>
                </c:pt>
                <c:pt idx="11103">
                  <c:v>-248.48500021000001</c:v>
                </c:pt>
                <c:pt idx="11104">
                  <c:v>-248.359999945</c:v>
                </c:pt>
                <c:pt idx="11105">
                  <c:v>-248.30600016299999</c:v>
                </c:pt>
                <c:pt idx="11106">
                  <c:v>-248.27900027199999</c:v>
                </c:pt>
                <c:pt idx="11107">
                  <c:v>-248.099000053</c:v>
                </c:pt>
                <c:pt idx="11108">
                  <c:v>-247.87099981899999</c:v>
                </c:pt>
                <c:pt idx="11109">
                  <c:v>-247.66699990699999</c:v>
                </c:pt>
                <c:pt idx="11110">
                  <c:v>-247.470999788</c:v>
                </c:pt>
                <c:pt idx="11111">
                  <c:v>-247.37999998000001</c:v>
                </c:pt>
                <c:pt idx="11112">
                  <c:v>-247.21399994999999</c:v>
                </c:pt>
                <c:pt idx="11113">
                  <c:v>-247.02699979499999</c:v>
                </c:pt>
                <c:pt idx="11114">
                  <c:v>-246.820999857</c:v>
                </c:pt>
                <c:pt idx="11115">
                  <c:v>-246.60100004399999</c:v>
                </c:pt>
                <c:pt idx="11116">
                  <c:v>-246.42599973599999</c:v>
                </c:pt>
                <c:pt idx="11117">
                  <c:v>-246.25499979599999</c:v>
                </c:pt>
                <c:pt idx="11118">
                  <c:v>-246.08999993699999</c:v>
                </c:pt>
                <c:pt idx="11119">
                  <c:v>-245.98600011100001</c:v>
                </c:pt>
                <c:pt idx="11120">
                  <c:v>-245.95600002200001</c:v>
                </c:pt>
                <c:pt idx="11121">
                  <c:v>-245.88100011500001</c:v>
                </c:pt>
                <c:pt idx="11122">
                  <c:v>-245.665999898</c:v>
                </c:pt>
                <c:pt idx="11123">
                  <c:v>-245.45500004900001</c:v>
                </c:pt>
                <c:pt idx="11124">
                  <c:v>-245.24200017300001</c:v>
                </c:pt>
                <c:pt idx="11125">
                  <c:v>-245.083999936</c:v>
                </c:pt>
                <c:pt idx="11126">
                  <c:v>-244.98100028100001</c:v>
                </c:pt>
                <c:pt idx="11127">
                  <c:v>-244.81499993700001</c:v>
                </c:pt>
                <c:pt idx="11128">
                  <c:v>-244.63399986300001</c:v>
                </c:pt>
                <c:pt idx="11129">
                  <c:v>-244.404999772</c:v>
                </c:pt>
                <c:pt idx="11130">
                  <c:v>-244.223999698</c:v>
                </c:pt>
                <c:pt idx="11131">
                  <c:v>-244.05100004499999</c:v>
                </c:pt>
                <c:pt idx="11132">
                  <c:v>-243.878999935</c:v>
                </c:pt>
                <c:pt idx="11133">
                  <c:v>-243.74900007400001</c:v>
                </c:pt>
                <c:pt idx="11134">
                  <c:v>-243.69200009400001</c:v>
                </c:pt>
                <c:pt idx="11135">
                  <c:v>-243.67700005</c:v>
                </c:pt>
                <c:pt idx="11136">
                  <c:v>-243.52200001</c:v>
                </c:pt>
                <c:pt idx="11137">
                  <c:v>-243.29499994599999</c:v>
                </c:pt>
                <c:pt idx="11138">
                  <c:v>-243.09700011499999</c:v>
                </c:pt>
                <c:pt idx="11139">
                  <c:v>-242.90400019399999</c:v>
                </c:pt>
                <c:pt idx="11140">
                  <c:v>-242.806999991</c:v>
                </c:pt>
                <c:pt idx="11141">
                  <c:v>-242.64399984400001</c:v>
                </c:pt>
                <c:pt idx="11142">
                  <c:v>-242.46200022799999</c:v>
                </c:pt>
                <c:pt idx="11143">
                  <c:v>-242.27499975800001</c:v>
                </c:pt>
                <c:pt idx="11144">
                  <c:v>-242.05799982900001</c:v>
                </c:pt>
                <c:pt idx="11145">
                  <c:v>-241.88900022999999</c:v>
                </c:pt>
                <c:pt idx="11146">
                  <c:v>-241.71899983200001</c:v>
                </c:pt>
                <c:pt idx="11147">
                  <c:v>-241.54999991899999</c:v>
                </c:pt>
                <c:pt idx="11148">
                  <c:v>-241.43900015599999</c:v>
                </c:pt>
                <c:pt idx="11149">
                  <c:v>-241.40200013099999</c:v>
                </c:pt>
                <c:pt idx="11150">
                  <c:v>-241.341999953</c:v>
                </c:pt>
                <c:pt idx="11151">
                  <c:v>-241.13600001399999</c:v>
                </c:pt>
                <c:pt idx="11152">
                  <c:v>-240.92300013900001</c:v>
                </c:pt>
                <c:pt idx="11153">
                  <c:v>-240.71300014600001</c:v>
                </c:pt>
                <c:pt idx="11154">
                  <c:v>-240.536999982</c:v>
                </c:pt>
                <c:pt idx="11155">
                  <c:v>-240.44800020100001</c:v>
                </c:pt>
                <c:pt idx="11156">
                  <c:v>-240.28500005399999</c:v>
                </c:pt>
                <c:pt idx="11157">
                  <c:v>-240.10299980900001</c:v>
                </c:pt>
                <c:pt idx="11158">
                  <c:v>-239.87200000600001</c:v>
                </c:pt>
                <c:pt idx="11159">
                  <c:v>-239.677999914</c:v>
                </c:pt>
                <c:pt idx="11160">
                  <c:v>-239.503999776</c:v>
                </c:pt>
                <c:pt idx="11161">
                  <c:v>-239.338000061</c:v>
                </c:pt>
                <c:pt idx="11162">
                  <c:v>-239.20500000199999</c:v>
                </c:pt>
                <c:pt idx="11163">
                  <c:v>-239.137999888</c:v>
                </c:pt>
                <c:pt idx="11164">
                  <c:v>-239.128999924</c:v>
                </c:pt>
                <c:pt idx="11165">
                  <c:v>-238.999000064</c:v>
                </c:pt>
                <c:pt idx="11166">
                  <c:v>-238.77600005400001</c:v>
                </c:pt>
                <c:pt idx="11167">
                  <c:v>-238.578999764</c:v>
                </c:pt>
                <c:pt idx="11168">
                  <c:v>-238.38400013</c:v>
                </c:pt>
                <c:pt idx="11169">
                  <c:v>-238.27599993699999</c:v>
                </c:pt>
                <c:pt idx="11170">
                  <c:v>-238.131999888</c:v>
                </c:pt>
                <c:pt idx="11171">
                  <c:v>-237.95899992099999</c:v>
                </c:pt>
                <c:pt idx="11172">
                  <c:v>-237.78700012499999</c:v>
                </c:pt>
                <c:pt idx="11173">
                  <c:v>-237.57399993499999</c:v>
                </c:pt>
                <c:pt idx="11174">
                  <c:v>-237.410999788</c:v>
                </c:pt>
                <c:pt idx="11175">
                  <c:v>-237.243000045</c:v>
                </c:pt>
                <c:pt idx="11176">
                  <c:v>-237.072000105</c:v>
                </c:pt>
                <c:pt idx="11177">
                  <c:v>-236.95600011900001</c:v>
                </c:pt>
                <c:pt idx="11178">
                  <c:v>-236.91700006600001</c:v>
                </c:pt>
                <c:pt idx="11179">
                  <c:v>-236.87499981600001</c:v>
                </c:pt>
                <c:pt idx="11180">
                  <c:v>-236.684000236</c:v>
                </c:pt>
                <c:pt idx="11181">
                  <c:v>-236.46799984899999</c:v>
                </c:pt>
                <c:pt idx="11182">
                  <c:v>-236.26500010699999</c:v>
                </c:pt>
                <c:pt idx="11183">
                  <c:v>-236.08200000599999</c:v>
                </c:pt>
                <c:pt idx="11184">
                  <c:v>-235.99899999100001</c:v>
                </c:pt>
                <c:pt idx="11185">
                  <c:v>-235.83600015799999</c:v>
                </c:pt>
                <c:pt idx="11186">
                  <c:v>-235.65199988699999</c:v>
                </c:pt>
                <c:pt idx="11187">
                  <c:v>-235.43100021800001</c:v>
                </c:pt>
                <c:pt idx="11188">
                  <c:v>-235.22900001799999</c:v>
                </c:pt>
                <c:pt idx="11189">
                  <c:v>-235.061999818</c:v>
                </c:pt>
                <c:pt idx="11190">
                  <c:v>-234.89899998499999</c:v>
                </c:pt>
                <c:pt idx="11191">
                  <c:v>-234.75999984699999</c:v>
                </c:pt>
                <c:pt idx="11192">
                  <c:v>-234.68099988500001</c:v>
                </c:pt>
                <c:pt idx="11193">
                  <c:v>-234.671999922</c:v>
                </c:pt>
                <c:pt idx="11194">
                  <c:v>-234.56800009599999</c:v>
                </c:pt>
                <c:pt idx="11195">
                  <c:v>-234.34699979800001</c:v>
                </c:pt>
                <c:pt idx="11196">
                  <c:v>-234.15199985000001</c:v>
                </c:pt>
                <c:pt idx="11197">
                  <c:v>-233.95700021600001</c:v>
                </c:pt>
                <c:pt idx="11198">
                  <c:v>-233.83899988799999</c:v>
                </c:pt>
                <c:pt idx="11199">
                  <c:v>-233.717999991</c:v>
                </c:pt>
                <c:pt idx="11200">
                  <c:v>-233.556000015</c:v>
                </c:pt>
                <c:pt idx="11201">
                  <c:v>-233.389999985</c:v>
                </c:pt>
                <c:pt idx="11202">
                  <c:v>-233.17700010999999</c:v>
                </c:pt>
                <c:pt idx="11203">
                  <c:v>-233.013999963</c:v>
                </c:pt>
                <c:pt idx="11204">
                  <c:v>-232.847000076</c:v>
                </c:pt>
                <c:pt idx="11205">
                  <c:v>-232.68000018999999</c:v>
                </c:pt>
                <c:pt idx="11206">
                  <c:v>-232.56800025699999</c:v>
                </c:pt>
                <c:pt idx="11207">
                  <c:v>-232.528000034</c:v>
                </c:pt>
                <c:pt idx="11208">
                  <c:v>-232.50600005300001</c:v>
                </c:pt>
                <c:pt idx="11209">
                  <c:v>-232.33200023000001</c:v>
                </c:pt>
                <c:pt idx="11210">
                  <c:v>-232.11700001299999</c:v>
                </c:pt>
                <c:pt idx="11211">
                  <c:v>-231.92199975</c:v>
                </c:pt>
                <c:pt idx="11212">
                  <c:v>-231.73499991</c:v>
                </c:pt>
                <c:pt idx="11213">
                  <c:v>-231.65200020899999</c:v>
                </c:pt>
                <c:pt idx="11214">
                  <c:v>-231.491999945</c:v>
                </c:pt>
                <c:pt idx="11215">
                  <c:v>-231.31400006800001</c:v>
                </c:pt>
                <c:pt idx="11216">
                  <c:v>-231.11299972500001</c:v>
                </c:pt>
                <c:pt idx="11217">
                  <c:v>-230.909000128</c:v>
                </c:pt>
                <c:pt idx="11218">
                  <c:v>-230.74599998100001</c:v>
                </c:pt>
                <c:pt idx="11219">
                  <c:v>-230.58700020200001</c:v>
                </c:pt>
                <c:pt idx="11220">
                  <c:v>-230.43999995600001</c:v>
                </c:pt>
                <c:pt idx="11221">
                  <c:v>-230.34699980600001</c:v>
                </c:pt>
                <c:pt idx="11222">
                  <c:v>-230.33099990599999</c:v>
                </c:pt>
                <c:pt idx="11223">
                  <c:v>-230.25400028600001</c:v>
                </c:pt>
                <c:pt idx="11224">
                  <c:v>-230.044999835</c:v>
                </c:pt>
                <c:pt idx="11225">
                  <c:v>-229.851999914</c:v>
                </c:pt>
                <c:pt idx="11226">
                  <c:v>-229.65499993899999</c:v>
                </c:pt>
                <c:pt idx="11227">
                  <c:v>-229.52100002399999</c:v>
                </c:pt>
                <c:pt idx="11228">
                  <c:v>-229.42200010900001</c:v>
                </c:pt>
                <c:pt idx="11229">
                  <c:v>-229.26799992599999</c:v>
                </c:pt>
                <c:pt idx="11230">
                  <c:v>-229.09900001299999</c:v>
                </c:pt>
                <c:pt idx="11231">
                  <c:v>-228.87900020000001</c:v>
                </c:pt>
                <c:pt idx="11232">
                  <c:v>-228.71400002600001</c:v>
                </c:pt>
                <c:pt idx="11233">
                  <c:v>-228.55300022099999</c:v>
                </c:pt>
                <c:pt idx="11234">
                  <c:v>-228.394000127</c:v>
                </c:pt>
                <c:pt idx="11235">
                  <c:v>-228.28200019400001</c:v>
                </c:pt>
                <c:pt idx="11236">
                  <c:v>-228.243000142</c:v>
                </c:pt>
                <c:pt idx="11237">
                  <c:v>-228.237999917</c:v>
                </c:pt>
                <c:pt idx="11238">
                  <c:v>-228.08299987800001</c:v>
                </c:pt>
                <c:pt idx="11239">
                  <c:v>-227.86700011900001</c:v>
                </c:pt>
                <c:pt idx="11240">
                  <c:v>-227.676000225</c:v>
                </c:pt>
                <c:pt idx="11241">
                  <c:v>-227.491999953</c:v>
                </c:pt>
                <c:pt idx="11242">
                  <c:v>-227.41200013599999</c:v>
                </c:pt>
                <c:pt idx="11243">
                  <c:v>-227.25900012299999</c:v>
                </c:pt>
                <c:pt idx="11244">
                  <c:v>-227.08999989599999</c:v>
                </c:pt>
                <c:pt idx="11245">
                  <c:v>-226.910000306</c:v>
                </c:pt>
                <c:pt idx="11246">
                  <c:v>-226.708000107</c:v>
                </c:pt>
                <c:pt idx="11247">
                  <c:v>-226.54999986999999</c:v>
                </c:pt>
                <c:pt idx="11248">
                  <c:v>-226.389999921</c:v>
                </c:pt>
                <c:pt idx="11249">
                  <c:v>-226.234000025</c:v>
                </c:pt>
                <c:pt idx="11250">
                  <c:v>-226.135999965</c:v>
                </c:pt>
                <c:pt idx="11251">
                  <c:v>-226.11800003799999</c:v>
                </c:pt>
                <c:pt idx="11252">
                  <c:v>-226.06399994099999</c:v>
                </c:pt>
                <c:pt idx="11253">
                  <c:v>-225.86899999299999</c:v>
                </c:pt>
                <c:pt idx="11254">
                  <c:v>-225.67400004500001</c:v>
                </c:pt>
                <c:pt idx="11255">
                  <c:v>-225.47900009700001</c:v>
                </c:pt>
                <c:pt idx="11256">
                  <c:v>-225.32599977000001</c:v>
                </c:pt>
                <c:pt idx="11257">
                  <c:v>-225.241000042</c:v>
                </c:pt>
                <c:pt idx="11258">
                  <c:v>-225.08899988600001</c:v>
                </c:pt>
                <c:pt idx="11259">
                  <c:v>-224.918999802</c:v>
                </c:pt>
                <c:pt idx="11260">
                  <c:v>-224.70300004399999</c:v>
                </c:pt>
                <c:pt idx="11261">
                  <c:v>-224.53000007700001</c:v>
                </c:pt>
                <c:pt idx="11262">
                  <c:v>-224.37399986700001</c:v>
                </c:pt>
                <c:pt idx="11263">
                  <c:v>-224.22299988099999</c:v>
                </c:pt>
                <c:pt idx="11264">
                  <c:v>-224.109000235</c:v>
                </c:pt>
                <c:pt idx="11265">
                  <c:v>-224.06199976100001</c:v>
                </c:pt>
                <c:pt idx="11266">
                  <c:v>-224.064999959</c:v>
                </c:pt>
                <c:pt idx="11267">
                  <c:v>-223.93300007100001</c:v>
                </c:pt>
                <c:pt idx="11268">
                  <c:v>-223.72100005199999</c:v>
                </c:pt>
                <c:pt idx="11269">
                  <c:v>-223.53999997700001</c:v>
                </c:pt>
                <c:pt idx="11270">
                  <c:v>-223.36099992999999</c:v>
                </c:pt>
                <c:pt idx="11271">
                  <c:v>-223.27799991500001</c:v>
                </c:pt>
                <c:pt idx="11272">
                  <c:v>-223.141999973</c:v>
                </c:pt>
                <c:pt idx="11273">
                  <c:v>-222.98299987999999</c:v>
                </c:pt>
                <c:pt idx="11274">
                  <c:v>-222.81899987700001</c:v>
                </c:pt>
                <c:pt idx="11275">
                  <c:v>-222.618000163</c:v>
                </c:pt>
                <c:pt idx="11276">
                  <c:v>-222.464999836</c:v>
                </c:pt>
                <c:pt idx="11277">
                  <c:v>-222.31000011099999</c:v>
                </c:pt>
                <c:pt idx="11278">
                  <c:v>-222.15500007200001</c:v>
                </c:pt>
                <c:pt idx="11279">
                  <c:v>-222.057999868</c:v>
                </c:pt>
                <c:pt idx="11280">
                  <c:v>-222.03800022799999</c:v>
                </c:pt>
                <c:pt idx="11281">
                  <c:v>-222.006000113</c:v>
                </c:pt>
                <c:pt idx="11282">
                  <c:v>-221.825999895</c:v>
                </c:pt>
                <c:pt idx="11283">
                  <c:v>-221.628000063</c:v>
                </c:pt>
                <c:pt idx="11284">
                  <c:v>-221.43399997099999</c:v>
                </c:pt>
                <c:pt idx="11285">
                  <c:v>-221.26800025599999</c:v>
                </c:pt>
                <c:pt idx="11286">
                  <c:v>-221.197999944</c:v>
                </c:pt>
                <c:pt idx="11287">
                  <c:v>-221.051999868</c:v>
                </c:pt>
                <c:pt idx="11288">
                  <c:v>-220.88400012599999</c:v>
                </c:pt>
                <c:pt idx="11289">
                  <c:v>-220.67700001599999</c:v>
                </c:pt>
                <c:pt idx="11290">
                  <c:v>-220.49900013999999</c:v>
                </c:pt>
                <c:pt idx="11291">
                  <c:v>-220.34699998299999</c:v>
                </c:pt>
                <c:pt idx="11292">
                  <c:v>-220.201000222</c:v>
                </c:pt>
                <c:pt idx="11293">
                  <c:v>-220.077999984</c:v>
                </c:pt>
                <c:pt idx="11294">
                  <c:v>-220.021000004</c:v>
                </c:pt>
                <c:pt idx="11295">
                  <c:v>-220.02799994099999</c:v>
                </c:pt>
                <c:pt idx="11296">
                  <c:v>-219.927999855</c:v>
                </c:pt>
                <c:pt idx="11297">
                  <c:v>-219.72499979899999</c:v>
                </c:pt>
                <c:pt idx="11298">
                  <c:v>-219.54800009300001</c:v>
                </c:pt>
                <c:pt idx="11299">
                  <c:v>-219.373000099</c:v>
                </c:pt>
                <c:pt idx="11300">
                  <c:v>-219.28100011999999</c:v>
                </c:pt>
                <c:pt idx="11301">
                  <c:v>-219.164999819</c:v>
                </c:pt>
                <c:pt idx="11302">
                  <c:v>-219.01399983300001</c:v>
                </c:pt>
                <c:pt idx="11303">
                  <c:v>-218.86100013500001</c:v>
                </c:pt>
                <c:pt idx="11304">
                  <c:v>-218.66299998900001</c:v>
                </c:pt>
                <c:pt idx="11305">
                  <c:v>-218.519999797</c:v>
                </c:pt>
                <c:pt idx="11306">
                  <c:v>-218.369999982</c:v>
                </c:pt>
                <c:pt idx="11307">
                  <c:v>-218.22199987900001</c:v>
                </c:pt>
                <c:pt idx="11308">
                  <c:v>-218.12900004400001</c:v>
                </c:pt>
                <c:pt idx="11309">
                  <c:v>-218.10900008999999</c:v>
                </c:pt>
                <c:pt idx="11310">
                  <c:v>-218.096000073</c:v>
                </c:pt>
                <c:pt idx="11311">
                  <c:v>-217.92699984500001</c:v>
                </c:pt>
                <c:pt idx="11312">
                  <c:v>-217.726999987</c:v>
                </c:pt>
                <c:pt idx="11313">
                  <c:v>-217.54399988599999</c:v>
                </c:pt>
                <c:pt idx="11314">
                  <c:v>-217.37599982899999</c:v>
                </c:pt>
                <c:pt idx="11315">
                  <c:v>-217.31300008299999</c:v>
                </c:pt>
                <c:pt idx="11316">
                  <c:v>-217.172000231</c:v>
                </c:pt>
                <c:pt idx="11317">
                  <c:v>-217.011999968</c:v>
                </c:pt>
                <c:pt idx="11318">
                  <c:v>-216.82100007299999</c:v>
                </c:pt>
                <c:pt idx="11319">
                  <c:v>-216.63400023200001</c:v>
                </c:pt>
                <c:pt idx="11320">
                  <c:v>-216.48299993200001</c:v>
                </c:pt>
                <c:pt idx="11321">
                  <c:v>-216.33799971299999</c:v>
                </c:pt>
                <c:pt idx="11322">
                  <c:v>-216.21200022100001</c:v>
                </c:pt>
                <c:pt idx="11323">
                  <c:v>-216.14499979199999</c:v>
                </c:pt>
                <c:pt idx="11324">
                  <c:v>-216.15000001600001</c:v>
                </c:pt>
                <c:pt idx="11325">
                  <c:v>-216.08100018900001</c:v>
                </c:pt>
                <c:pt idx="11326">
                  <c:v>-215.887000097</c:v>
                </c:pt>
                <c:pt idx="11327">
                  <c:v>-215.71399981600001</c:v>
                </c:pt>
                <c:pt idx="11328">
                  <c:v>-215.53400022700001</c:v>
                </c:pt>
                <c:pt idx="11329">
                  <c:v>-215.42300015000001</c:v>
                </c:pt>
                <c:pt idx="11330">
                  <c:v>-215.32899982999999</c:v>
                </c:pt>
                <c:pt idx="11331">
                  <c:v>-215.18799997900001</c:v>
                </c:pt>
                <c:pt idx="11332">
                  <c:v>-215.04000019</c:v>
                </c:pt>
                <c:pt idx="11333">
                  <c:v>-214.841000189</c:v>
                </c:pt>
                <c:pt idx="11334">
                  <c:v>-214.69899985199999</c:v>
                </c:pt>
                <c:pt idx="11335">
                  <c:v>-214.55399994699999</c:v>
                </c:pt>
                <c:pt idx="11336">
                  <c:v>-214.41199992599999</c:v>
                </c:pt>
                <c:pt idx="11337">
                  <c:v>-214.315999893</c:v>
                </c:pt>
                <c:pt idx="11338">
                  <c:v>-214.29300005499999</c:v>
                </c:pt>
                <c:pt idx="11339">
                  <c:v>-214.293999912</c:v>
                </c:pt>
                <c:pt idx="11340">
                  <c:v>-214.144000097</c:v>
                </c:pt>
                <c:pt idx="11341">
                  <c:v>-213.945999951</c:v>
                </c:pt>
                <c:pt idx="11342">
                  <c:v>-213.772000128</c:v>
                </c:pt>
                <c:pt idx="11343">
                  <c:v>-213.60600009800001</c:v>
                </c:pt>
                <c:pt idx="11344">
                  <c:v>-213.54500006399999</c:v>
                </c:pt>
                <c:pt idx="11345">
                  <c:v>-213.40700009599999</c:v>
                </c:pt>
                <c:pt idx="11346">
                  <c:v>-213.24899985900001</c:v>
                </c:pt>
                <c:pt idx="11347">
                  <c:v>-213.071999839</c:v>
                </c:pt>
                <c:pt idx="11348">
                  <c:v>-212.88200011500001</c:v>
                </c:pt>
                <c:pt idx="11349">
                  <c:v>-212.736000039</c:v>
                </c:pt>
                <c:pt idx="11350">
                  <c:v>-212.59400001700001</c:v>
                </c:pt>
                <c:pt idx="11351">
                  <c:v>-212.460000103</c:v>
                </c:pt>
                <c:pt idx="11352">
                  <c:v>-212.38400002500001</c:v>
                </c:pt>
                <c:pt idx="11353">
                  <c:v>-212.38400002500001</c:v>
                </c:pt>
                <c:pt idx="11354">
                  <c:v>-212.33800003499999</c:v>
                </c:pt>
                <c:pt idx="11355">
                  <c:v>-212.15200005099999</c:v>
                </c:pt>
                <c:pt idx="11356">
                  <c:v>-211.97000012000001</c:v>
                </c:pt>
                <c:pt idx="11357">
                  <c:v>-211.787000019</c:v>
                </c:pt>
                <c:pt idx="11358">
                  <c:v>-211.658000015</c:v>
                </c:pt>
                <c:pt idx="11359">
                  <c:v>-211.582999793</c:v>
                </c:pt>
                <c:pt idx="11360">
                  <c:v>-211.44700016600001</c:v>
                </c:pt>
                <c:pt idx="11361">
                  <c:v>-211.29600017999999</c:v>
                </c:pt>
                <c:pt idx="11362">
                  <c:v>-211.09500015200001</c:v>
                </c:pt>
                <c:pt idx="11363">
                  <c:v>-210.94500002199999</c:v>
                </c:pt>
                <c:pt idx="11364">
                  <c:v>-210.798999947</c:v>
                </c:pt>
                <c:pt idx="11365">
                  <c:v>-210.65700023900001</c:v>
                </c:pt>
                <c:pt idx="11366">
                  <c:v>-210.555999982</c:v>
                </c:pt>
                <c:pt idx="11367">
                  <c:v>-210.528999777</c:v>
                </c:pt>
                <c:pt idx="11368">
                  <c:v>-210.54199979399999</c:v>
                </c:pt>
                <c:pt idx="11369">
                  <c:v>-210.415000131</c:v>
                </c:pt>
                <c:pt idx="11370">
                  <c:v>-210.21900001200001</c:v>
                </c:pt>
                <c:pt idx="11371">
                  <c:v>-210.05000009899999</c:v>
                </c:pt>
                <c:pt idx="11372">
                  <c:v>-209.886000096</c:v>
                </c:pt>
                <c:pt idx="11373">
                  <c:v>-209.817000269</c:v>
                </c:pt>
                <c:pt idx="11374">
                  <c:v>-209.68300004</c:v>
                </c:pt>
                <c:pt idx="11375">
                  <c:v>-209.53099988400001</c:v>
                </c:pt>
                <c:pt idx="11376">
                  <c:v>-209.372999961</c:v>
                </c:pt>
                <c:pt idx="11377">
                  <c:v>-209.18499994999999</c:v>
                </c:pt>
                <c:pt idx="11378">
                  <c:v>-209.04499995500001</c:v>
                </c:pt>
                <c:pt idx="11379">
                  <c:v>-208.90499996</c:v>
                </c:pt>
                <c:pt idx="11380">
                  <c:v>-208.76499996499999</c:v>
                </c:pt>
                <c:pt idx="11381">
                  <c:v>-208.68300012099999</c:v>
                </c:pt>
                <c:pt idx="11382">
                  <c:v>-208.67500001299999</c:v>
                </c:pt>
                <c:pt idx="11383">
                  <c:v>-208.64399975399999</c:v>
                </c:pt>
                <c:pt idx="11384">
                  <c:v>-208.46700004799999</c:v>
                </c:pt>
                <c:pt idx="11385">
                  <c:v>-208.282999776</c:v>
                </c:pt>
                <c:pt idx="11386">
                  <c:v>-208.102999872</c:v>
                </c:pt>
                <c:pt idx="11387">
                  <c:v>-207.95699979599999</c:v>
                </c:pt>
                <c:pt idx="11388">
                  <c:v>-207.89700024800001</c:v>
                </c:pt>
                <c:pt idx="11389">
                  <c:v>-207.763000019</c:v>
                </c:pt>
                <c:pt idx="11390">
                  <c:v>-207.609999692</c:v>
                </c:pt>
                <c:pt idx="11391">
                  <c:v>-207.40700026499999</c:v>
                </c:pt>
                <c:pt idx="11392">
                  <c:v>-207.242999948</c:v>
                </c:pt>
                <c:pt idx="11393">
                  <c:v>-207.09899989900001</c:v>
                </c:pt>
                <c:pt idx="11394">
                  <c:v>-206.96300027199999</c:v>
                </c:pt>
                <c:pt idx="11395">
                  <c:v>-206.85799996099999</c:v>
                </c:pt>
                <c:pt idx="11396">
                  <c:v>-206.82000007900001</c:v>
                </c:pt>
                <c:pt idx="11397">
                  <c:v>-206.84000003400001</c:v>
                </c:pt>
                <c:pt idx="11398">
                  <c:v>-206.83399995299999</c:v>
                </c:pt>
                <c:pt idx="11399">
                  <c:v>-206.733000011</c:v>
                </c:pt>
                <c:pt idx="11400">
                  <c:v>-206.658999959</c:v>
                </c:pt>
                <c:pt idx="11401">
                  <c:v>-206.586000079</c:v>
                </c:pt>
                <c:pt idx="11402">
                  <c:v>-206.60200029399999</c:v>
                </c:pt>
                <c:pt idx="11403">
                  <c:v>-206.58200002500001</c:v>
                </c:pt>
                <c:pt idx="11404">
                  <c:v>-206.53299983799999</c:v>
                </c:pt>
                <c:pt idx="11405">
                  <c:v>-206.48299979500001</c:v>
                </c:pt>
                <c:pt idx="11406">
                  <c:v>-206.394000014</c:v>
                </c:pt>
                <c:pt idx="11407">
                  <c:v>-206.355000276</c:v>
                </c:pt>
                <c:pt idx="11408">
                  <c:v>-206.31099999899999</c:v>
                </c:pt>
                <c:pt idx="11409">
                  <c:v>-206.261999812</c:v>
                </c:pt>
                <c:pt idx="11410">
                  <c:v>-206.26999991900001</c:v>
                </c:pt>
                <c:pt idx="11411">
                  <c:v>-206.354999961</c:v>
                </c:pt>
                <c:pt idx="11412">
                  <c:v>-206.43700011999999</c:v>
                </c:pt>
                <c:pt idx="11413">
                  <c:v>-206.36899983500001</c:v>
                </c:pt>
                <c:pt idx="11414">
                  <c:v>-206.27800002699999</c:v>
                </c:pt>
                <c:pt idx="11415">
                  <c:v>-206.198999751</c:v>
                </c:pt>
                <c:pt idx="11416">
                  <c:v>-206.138999888</c:v>
                </c:pt>
                <c:pt idx="11417">
                  <c:v>-206.179999968</c:v>
                </c:pt>
                <c:pt idx="11418">
                  <c:v>-206.14099991500001</c:v>
                </c:pt>
                <c:pt idx="11419">
                  <c:v>-206.08100005200001</c:v>
                </c:pt>
                <c:pt idx="11420">
                  <c:v>-205.98600019</c:v>
                </c:pt>
                <c:pt idx="11421">
                  <c:v>-205.90799977099999</c:v>
                </c:pt>
                <c:pt idx="11422">
                  <c:v>-205.862999952</c:v>
                </c:pt>
                <c:pt idx="11423">
                  <c:v>-205.82599992600001</c:v>
                </c:pt>
                <c:pt idx="11424">
                  <c:v>-205.81299990900001</c:v>
                </c:pt>
                <c:pt idx="11425">
                  <c:v>-205.856999871</c:v>
                </c:pt>
                <c:pt idx="11426">
                  <c:v>-205.973000173</c:v>
                </c:pt>
                <c:pt idx="11427">
                  <c:v>-205.99399998300001</c:v>
                </c:pt>
                <c:pt idx="11428">
                  <c:v>-205.89800026500001</c:v>
                </c:pt>
                <c:pt idx="11429">
                  <c:v>-205.82799995299999</c:v>
                </c:pt>
                <c:pt idx="11430">
                  <c:v>-205.75799995599999</c:v>
                </c:pt>
                <c:pt idx="11431">
                  <c:v>-205.76499989300001</c:v>
                </c:pt>
                <c:pt idx="11432">
                  <c:v>-205.76800008999999</c:v>
                </c:pt>
                <c:pt idx="11433">
                  <c:v>-205.73200023499999</c:v>
                </c:pt>
                <c:pt idx="11434">
                  <c:v>-205.69200001199999</c:v>
                </c:pt>
                <c:pt idx="11435">
                  <c:v>-205.60299991599999</c:v>
                </c:pt>
                <c:pt idx="11436">
                  <c:v>-205.56399986400001</c:v>
                </c:pt>
                <c:pt idx="11437">
                  <c:v>-205.52299978400001</c:v>
                </c:pt>
                <c:pt idx="11438">
                  <c:v>-205.482000019</c:v>
                </c:pt>
                <c:pt idx="11439">
                  <c:v>-205.495999893</c:v>
                </c:pt>
                <c:pt idx="11440">
                  <c:v>-205.582999962</c:v>
                </c:pt>
                <c:pt idx="11441">
                  <c:v>-205.685000075</c:v>
                </c:pt>
                <c:pt idx="11442">
                  <c:v>-205.637000059</c:v>
                </c:pt>
                <c:pt idx="11443">
                  <c:v>-205.547999963</c:v>
                </c:pt>
                <c:pt idx="11444">
                  <c:v>-205.477999966</c:v>
                </c:pt>
                <c:pt idx="11445">
                  <c:v>-205.41600007599999</c:v>
                </c:pt>
                <c:pt idx="11446">
                  <c:v>-205.45899986800001</c:v>
                </c:pt>
                <c:pt idx="11447">
                  <c:v>-205.425000039</c:v>
                </c:pt>
                <c:pt idx="11448">
                  <c:v>-205.37400013999999</c:v>
                </c:pt>
                <c:pt idx="11449">
                  <c:v>-205.298000062</c:v>
                </c:pt>
                <c:pt idx="11450">
                  <c:v>-205.220000271</c:v>
                </c:pt>
                <c:pt idx="11451">
                  <c:v>-205.18299993100001</c:v>
                </c:pt>
                <c:pt idx="11452">
                  <c:v>-205.150999816</c:v>
                </c:pt>
                <c:pt idx="11453">
                  <c:v>-205.12900014900001</c:v>
                </c:pt>
                <c:pt idx="11454">
                  <c:v>-205.162999977</c:v>
                </c:pt>
                <c:pt idx="11455">
                  <c:v>-205.27200002699999</c:v>
                </c:pt>
                <c:pt idx="11456">
                  <c:v>-205.32200007</c:v>
                </c:pt>
                <c:pt idx="11457">
                  <c:v>-205.23999991100001</c:v>
                </c:pt>
                <c:pt idx="11458">
                  <c:v>-205.17299979699999</c:v>
                </c:pt>
                <c:pt idx="11459">
                  <c:v>-205.103000114</c:v>
                </c:pt>
                <c:pt idx="11460">
                  <c:v>-205.09399983599999</c:v>
                </c:pt>
                <c:pt idx="11461">
                  <c:v>-205.12199989800001</c:v>
                </c:pt>
                <c:pt idx="11462">
                  <c:v>-205.09399983599999</c:v>
                </c:pt>
                <c:pt idx="11463">
                  <c:v>-205.052000214</c:v>
                </c:pt>
                <c:pt idx="11464">
                  <c:v>-204.95800020900001</c:v>
                </c:pt>
                <c:pt idx="11465">
                  <c:v>-204.920000012</c:v>
                </c:pt>
                <c:pt idx="11466">
                  <c:v>-204.88500001400001</c:v>
                </c:pt>
                <c:pt idx="11467">
                  <c:v>-204.85400006899999</c:v>
                </c:pt>
                <c:pt idx="11468">
                  <c:v>-204.867999943</c:v>
                </c:pt>
                <c:pt idx="11469">
                  <c:v>-204.95500001100001</c:v>
                </c:pt>
                <c:pt idx="11470">
                  <c:v>-205.075999908</c:v>
                </c:pt>
                <c:pt idx="11471">
                  <c:v>-205.049000017</c:v>
                </c:pt>
                <c:pt idx="11472">
                  <c:v>-204.959000065</c:v>
                </c:pt>
                <c:pt idx="11473">
                  <c:v>-204.89399997800001</c:v>
                </c:pt>
                <c:pt idx="11474">
                  <c:v>-204.83800016800001</c:v>
                </c:pt>
                <c:pt idx="11475">
                  <c:v>-204.884000157</c:v>
                </c:pt>
                <c:pt idx="11476">
                  <c:v>-204.85799980799999</c:v>
                </c:pt>
                <c:pt idx="11477">
                  <c:v>-204.81600018699999</c:v>
                </c:pt>
                <c:pt idx="11478">
                  <c:v>-204.763000261</c:v>
                </c:pt>
                <c:pt idx="11479">
                  <c:v>-204.68700018199999</c:v>
                </c:pt>
                <c:pt idx="11480">
                  <c:v>-204.655000067</c:v>
                </c:pt>
                <c:pt idx="11481">
                  <c:v>-204.622000095</c:v>
                </c:pt>
                <c:pt idx="11482">
                  <c:v>-204.59200000600001</c:v>
                </c:pt>
                <c:pt idx="11483">
                  <c:v>-204.622999951</c:v>
                </c:pt>
                <c:pt idx="11484">
                  <c:v>-204.72899980400001</c:v>
                </c:pt>
                <c:pt idx="11485">
                  <c:v>-204.803000169</c:v>
                </c:pt>
                <c:pt idx="11486">
                  <c:v>-204.735999741</c:v>
                </c:pt>
                <c:pt idx="11487">
                  <c:v>-204.66799976999999</c:v>
                </c:pt>
                <c:pt idx="11488">
                  <c:v>-204.598999943</c:v>
                </c:pt>
                <c:pt idx="11489">
                  <c:v>-204.57299990800001</c:v>
                </c:pt>
                <c:pt idx="11490">
                  <c:v>-204.61499984400001</c:v>
                </c:pt>
                <c:pt idx="11491">
                  <c:v>-204.58900012300001</c:v>
                </c:pt>
                <c:pt idx="11492">
                  <c:v>-204.54700018700001</c:v>
                </c:pt>
                <c:pt idx="11493">
                  <c:v>-204.45600006500001</c:v>
                </c:pt>
                <c:pt idx="11494">
                  <c:v>-204.41099993200001</c:v>
                </c:pt>
                <c:pt idx="11495">
                  <c:v>-204.38100015699999</c:v>
                </c:pt>
                <c:pt idx="11496">
                  <c:v>-204.35699983500001</c:v>
                </c:pt>
                <c:pt idx="11497">
                  <c:v>-204.36999985200001</c:v>
                </c:pt>
                <c:pt idx="11498">
                  <c:v>-204.44999998399999</c:v>
                </c:pt>
                <c:pt idx="11499">
                  <c:v>-204.577999818</c:v>
                </c:pt>
                <c:pt idx="11500">
                  <c:v>-204.574000079</c:v>
                </c:pt>
                <c:pt idx="11501">
                  <c:v>-204.48800018099999</c:v>
                </c:pt>
                <c:pt idx="11502">
                  <c:v>-204.43200005700001</c:v>
                </c:pt>
                <c:pt idx="11503">
                  <c:v>-204.38100015699999</c:v>
                </c:pt>
                <c:pt idx="11504">
                  <c:v>-204.42399994900001</c:v>
                </c:pt>
                <c:pt idx="11505">
                  <c:v>-204.414999986</c:v>
                </c:pt>
                <c:pt idx="11506">
                  <c:v>-204.382000014</c:v>
                </c:pt>
                <c:pt idx="11507">
                  <c:v>-204.34499998800001</c:v>
                </c:pt>
                <c:pt idx="11508">
                  <c:v>-204.27000008100001</c:v>
                </c:pt>
                <c:pt idx="11509">
                  <c:v>-204.244000046</c:v>
                </c:pt>
                <c:pt idx="11510">
                  <c:v>-204.215000127</c:v>
                </c:pt>
                <c:pt idx="11511">
                  <c:v>-204.187000066</c:v>
                </c:pt>
                <c:pt idx="11512">
                  <c:v>-204.217000154</c:v>
                </c:pt>
                <c:pt idx="11513">
                  <c:v>-204.32300000699999</c:v>
                </c:pt>
                <c:pt idx="11514">
                  <c:v>-204.41700001199999</c:v>
                </c:pt>
                <c:pt idx="11515">
                  <c:v>-204.363999772</c:v>
                </c:pt>
                <c:pt idx="11516">
                  <c:v>-204.292000062</c:v>
                </c:pt>
                <c:pt idx="11517">
                  <c:v>-204.22400009099999</c:v>
                </c:pt>
                <c:pt idx="11518">
                  <c:v>-204.183999868</c:v>
                </c:pt>
                <c:pt idx="11519">
                  <c:v>-204.23999999200001</c:v>
                </c:pt>
                <c:pt idx="11520">
                  <c:v>-204.22000003700001</c:v>
                </c:pt>
                <c:pt idx="11521">
                  <c:v>-204.179000272</c:v>
                </c:pt>
                <c:pt idx="11522">
                  <c:v>-204.099000141</c:v>
                </c:pt>
                <c:pt idx="11523">
                  <c:v>-204.0459999</c:v>
                </c:pt>
                <c:pt idx="11524">
                  <c:v>-204.01999986499999</c:v>
                </c:pt>
                <c:pt idx="11525">
                  <c:v>-203.998000198</c:v>
                </c:pt>
                <c:pt idx="11526">
                  <c:v>-204.00200025199999</c:v>
                </c:pt>
                <c:pt idx="11527">
                  <c:v>-204.07099976399999</c:v>
                </c:pt>
                <c:pt idx="11528">
                  <c:v>-204.20400013700001</c:v>
                </c:pt>
                <c:pt idx="11529">
                  <c:v>-204.23100002800001</c:v>
                </c:pt>
                <c:pt idx="11530">
                  <c:v>-204.15300023699999</c:v>
                </c:pt>
                <c:pt idx="11531">
                  <c:v>-204.10400005100001</c:v>
                </c:pt>
                <c:pt idx="11532">
                  <c:v>-204.05400000700001</c:v>
                </c:pt>
                <c:pt idx="11533">
                  <c:v>-204.08799983599999</c:v>
                </c:pt>
                <c:pt idx="11534">
                  <c:v>-204.09800028399999</c:v>
                </c:pt>
                <c:pt idx="11535">
                  <c:v>-204.072999791</c:v>
                </c:pt>
                <c:pt idx="11536">
                  <c:v>-204.0459999</c:v>
                </c:pt>
                <c:pt idx="11537">
                  <c:v>-203.97399987599999</c:v>
                </c:pt>
                <c:pt idx="11538">
                  <c:v>-203.955999948</c:v>
                </c:pt>
                <c:pt idx="11539">
                  <c:v>-203.93399996700001</c:v>
                </c:pt>
                <c:pt idx="11540">
                  <c:v>-203.909999959</c:v>
                </c:pt>
                <c:pt idx="11541">
                  <c:v>-203.942999931</c:v>
                </c:pt>
                <c:pt idx="11542">
                  <c:v>-204.04799992700001</c:v>
                </c:pt>
                <c:pt idx="11543">
                  <c:v>-204.15999986</c:v>
                </c:pt>
                <c:pt idx="11544">
                  <c:v>-204.117999924</c:v>
                </c:pt>
                <c:pt idx="11545">
                  <c:v>-204.04399987299999</c:v>
                </c:pt>
                <c:pt idx="11546">
                  <c:v>-203.98700020699999</c:v>
                </c:pt>
                <c:pt idx="11547">
                  <c:v>-203.94499995699999</c:v>
                </c:pt>
                <c:pt idx="11548">
                  <c:v>-204.006999847</c:v>
                </c:pt>
                <c:pt idx="11549">
                  <c:v>-203.99299997400001</c:v>
                </c:pt>
                <c:pt idx="11550">
                  <c:v>-203.95799997500001</c:v>
                </c:pt>
                <c:pt idx="11551">
                  <c:v>-203.89400005799999</c:v>
                </c:pt>
                <c:pt idx="11552">
                  <c:v>-203.833000024</c:v>
                </c:pt>
                <c:pt idx="11553">
                  <c:v>-203.80699998899999</c:v>
                </c:pt>
                <c:pt idx="11554">
                  <c:v>-203.78900006200001</c:v>
                </c:pt>
                <c:pt idx="11555">
                  <c:v>-203.78800020599999</c:v>
                </c:pt>
                <c:pt idx="11556">
                  <c:v>-203.84600004199999</c:v>
                </c:pt>
                <c:pt idx="11557">
                  <c:v>-203.97900010000001</c:v>
                </c:pt>
                <c:pt idx="11558">
                  <c:v>-203.96600008199999</c:v>
                </c:pt>
                <c:pt idx="11559">
                  <c:v>-203.72600000099999</c:v>
                </c:pt>
                <c:pt idx="11560">
                  <c:v>-203.505999874</c:v>
                </c:pt>
                <c:pt idx="11561">
                  <c:v>-203.279999981</c:v>
                </c:pt>
                <c:pt idx="11562">
                  <c:v>-203.12300022900001</c:v>
                </c:pt>
                <c:pt idx="11563">
                  <c:v>-202.982000064</c:v>
                </c:pt>
                <c:pt idx="11564">
                  <c:v>-202.79500022299999</c:v>
                </c:pt>
                <c:pt idx="11565">
                  <c:v>-202.599000104</c:v>
                </c:pt>
                <c:pt idx="11566">
                  <c:v>-202.354999969</c:v>
                </c:pt>
                <c:pt idx="11567">
                  <c:v>-202.166000102</c:v>
                </c:pt>
                <c:pt idx="11568">
                  <c:v>-201.97699992</c:v>
                </c:pt>
                <c:pt idx="11569">
                  <c:v>-201.788000052</c:v>
                </c:pt>
                <c:pt idx="11570">
                  <c:v>-201.64600003000001</c:v>
                </c:pt>
                <c:pt idx="11571">
                  <c:v>-201.57600003300001</c:v>
                </c:pt>
                <c:pt idx="11572">
                  <c:v>-201.53299992699999</c:v>
                </c:pt>
                <c:pt idx="11573">
                  <c:v>-201.33700012200001</c:v>
                </c:pt>
                <c:pt idx="11574">
                  <c:v>-201.09199981699999</c:v>
                </c:pt>
                <c:pt idx="11575">
                  <c:v>-200.87300017499999</c:v>
                </c:pt>
                <c:pt idx="11576">
                  <c:v>-200.65999998500001</c:v>
                </c:pt>
                <c:pt idx="11577">
                  <c:v>-200.552999962</c:v>
                </c:pt>
                <c:pt idx="11578">
                  <c:v>-200.37100003099999</c:v>
                </c:pt>
                <c:pt idx="11579">
                  <c:v>-200.16799997499999</c:v>
                </c:pt>
                <c:pt idx="11580">
                  <c:v>-199.945999822</c:v>
                </c:pt>
                <c:pt idx="11581">
                  <c:v>-199.70900025200001</c:v>
                </c:pt>
                <c:pt idx="11582">
                  <c:v>-199.518000043</c:v>
                </c:pt>
                <c:pt idx="11583">
                  <c:v>-199.33000003199999</c:v>
                </c:pt>
                <c:pt idx="11584">
                  <c:v>-199.15199984099999</c:v>
                </c:pt>
                <c:pt idx="11585">
                  <c:v>-199.02999977299999</c:v>
                </c:pt>
                <c:pt idx="11586">
                  <c:v>-198.98499995500001</c:v>
                </c:pt>
                <c:pt idx="11587">
                  <c:v>-198.89400014700001</c:v>
                </c:pt>
                <c:pt idx="11588">
                  <c:v>-198.661999858</c:v>
                </c:pt>
                <c:pt idx="11589">
                  <c:v>-198.43599996500001</c:v>
                </c:pt>
                <c:pt idx="11590">
                  <c:v>-198.20800004500001</c:v>
                </c:pt>
                <c:pt idx="11591">
                  <c:v>-198.03300005200001</c:v>
                </c:pt>
                <c:pt idx="11592">
                  <c:v>-197.91500003799999</c:v>
                </c:pt>
                <c:pt idx="11593">
                  <c:v>-197.732999793</c:v>
                </c:pt>
                <c:pt idx="11594">
                  <c:v>-197.53800015900001</c:v>
                </c:pt>
                <c:pt idx="11595">
                  <c:v>-197.291999997</c:v>
                </c:pt>
                <c:pt idx="11596">
                  <c:v>-197.097000049</c:v>
                </c:pt>
                <c:pt idx="11597">
                  <c:v>-196.90599983999999</c:v>
                </c:pt>
                <c:pt idx="11598">
                  <c:v>-196.72000016999999</c:v>
                </c:pt>
                <c:pt idx="11599">
                  <c:v>-196.574999951</c:v>
                </c:pt>
                <c:pt idx="11600">
                  <c:v>-196.502999926</c:v>
                </c:pt>
                <c:pt idx="11601">
                  <c:v>-196.473000152</c:v>
                </c:pt>
                <c:pt idx="11602">
                  <c:v>-196.30199989799999</c:v>
                </c:pt>
                <c:pt idx="11603">
                  <c:v>-196.06099996</c:v>
                </c:pt>
                <c:pt idx="11604">
                  <c:v>-195.848000085</c:v>
                </c:pt>
                <c:pt idx="11605">
                  <c:v>-195.638000092</c:v>
                </c:pt>
                <c:pt idx="11606">
                  <c:v>-195.52499998799999</c:v>
                </c:pt>
                <c:pt idx="11607">
                  <c:v>-195.34799996800001</c:v>
                </c:pt>
                <c:pt idx="11608">
                  <c:v>-195.150999993</c:v>
                </c:pt>
                <c:pt idx="11609">
                  <c:v>-194.949999964</c:v>
                </c:pt>
                <c:pt idx="11610">
                  <c:v>-194.71700013399999</c:v>
                </c:pt>
                <c:pt idx="11611">
                  <c:v>-194.53400003300001</c:v>
                </c:pt>
                <c:pt idx="11612">
                  <c:v>-194.350000075</c:v>
                </c:pt>
                <c:pt idx="11613">
                  <c:v>-194.16699997399999</c:v>
                </c:pt>
                <c:pt idx="11614">
                  <c:v>-194.04100016699999</c:v>
                </c:pt>
                <c:pt idx="11615">
                  <c:v>-193.989000097</c:v>
                </c:pt>
                <c:pt idx="11616">
                  <c:v>-193.91400018900001</c:v>
                </c:pt>
                <c:pt idx="11617">
                  <c:v>-193.694000063</c:v>
                </c:pt>
                <c:pt idx="11618">
                  <c:v>-193.466000143</c:v>
                </c:pt>
                <c:pt idx="11619">
                  <c:v>-193.241000106</c:v>
                </c:pt>
                <c:pt idx="11620">
                  <c:v>-193.051999924</c:v>
                </c:pt>
                <c:pt idx="11621">
                  <c:v>-192.94899995399999</c:v>
                </c:pt>
                <c:pt idx="11622">
                  <c:v>-192.77199993400001</c:v>
                </c:pt>
                <c:pt idx="11623">
                  <c:v>-192.57600012899999</c:v>
                </c:pt>
                <c:pt idx="11624">
                  <c:v>-192.330999824</c:v>
                </c:pt>
                <c:pt idx="11625">
                  <c:v>-192.12200000199999</c:v>
                </c:pt>
                <c:pt idx="11626">
                  <c:v>-191.93399999100001</c:v>
                </c:pt>
                <c:pt idx="11627">
                  <c:v>-191.754999943</c:v>
                </c:pt>
                <c:pt idx="11628">
                  <c:v>-191.606999841</c:v>
                </c:pt>
                <c:pt idx="11629">
                  <c:v>-191.52699970899999</c:v>
                </c:pt>
                <c:pt idx="11630">
                  <c:v>-191.50500004200001</c:v>
                </c:pt>
                <c:pt idx="11631">
                  <c:v>-191.36200016399999</c:v>
                </c:pt>
                <c:pt idx="11632">
                  <c:v>-191.12600013599999</c:v>
                </c:pt>
                <c:pt idx="11633">
                  <c:v>-190.914000117</c:v>
                </c:pt>
                <c:pt idx="11634">
                  <c:v>-190.70599983700001</c:v>
                </c:pt>
                <c:pt idx="11635">
                  <c:v>-190.58600010999999</c:v>
                </c:pt>
                <c:pt idx="11636">
                  <c:v>-190.42900004399999</c:v>
                </c:pt>
                <c:pt idx="11637">
                  <c:v>-190.24399991600001</c:v>
                </c:pt>
                <c:pt idx="11638">
                  <c:v>-190.057999932</c:v>
                </c:pt>
                <c:pt idx="11639">
                  <c:v>-189.83200003900001</c:v>
                </c:pt>
                <c:pt idx="11640">
                  <c:v>-189.65500001800001</c:v>
                </c:pt>
                <c:pt idx="11641">
                  <c:v>-189.47399994400001</c:v>
                </c:pt>
                <c:pt idx="11642">
                  <c:v>-189.289999986</c:v>
                </c:pt>
                <c:pt idx="11643">
                  <c:v>-189.163000009</c:v>
                </c:pt>
                <c:pt idx="11644">
                  <c:v>-189.110000082</c:v>
                </c:pt>
                <c:pt idx="11645">
                  <c:v>-189.055999985</c:v>
                </c:pt>
                <c:pt idx="11646">
                  <c:v>-188.85299993000001</c:v>
                </c:pt>
                <c:pt idx="11647">
                  <c:v>-188.62399983899999</c:v>
                </c:pt>
                <c:pt idx="11648">
                  <c:v>-188.410000107</c:v>
                </c:pt>
                <c:pt idx="11649">
                  <c:v>-188.21300013199999</c:v>
                </c:pt>
                <c:pt idx="11650">
                  <c:v>-188.11900012699999</c:v>
                </c:pt>
                <c:pt idx="11651">
                  <c:v>-187.944000133</c:v>
                </c:pt>
                <c:pt idx="11652">
                  <c:v>-187.74700015799999</c:v>
                </c:pt>
                <c:pt idx="11653">
                  <c:v>-187.51600003999999</c:v>
                </c:pt>
                <c:pt idx="11654">
                  <c:v>-187.301999994</c:v>
                </c:pt>
                <c:pt idx="11655">
                  <c:v>-187.12099992</c:v>
                </c:pt>
                <c:pt idx="11656">
                  <c:v>-186.94799995299999</c:v>
                </c:pt>
                <c:pt idx="11657">
                  <c:v>-186.797999823</c:v>
                </c:pt>
                <c:pt idx="11658">
                  <c:v>-186.70800018599999</c:v>
                </c:pt>
                <c:pt idx="11659">
                  <c:v>-186.68700006099999</c:v>
                </c:pt>
                <c:pt idx="11660">
                  <c:v>-186.57100007400001</c:v>
                </c:pt>
                <c:pt idx="11661">
                  <c:v>-186.339999957</c:v>
                </c:pt>
                <c:pt idx="11662">
                  <c:v>-186.13400001799999</c:v>
                </c:pt>
                <c:pt idx="11663">
                  <c:v>-185.92800007899999</c:v>
                </c:pt>
                <c:pt idx="11664">
                  <c:v>-185.797000048</c:v>
                </c:pt>
                <c:pt idx="11665">
                  <c:v>-185.66699987300001</c:v>
                </c:pt>
                <c:pt idx="11666">
                  <c:v>-185.495000076</c:v>
                </c:pt>
                <c:pt idx="11667">
                  <c:v>-185.31800005599999</c:v>
                </c:pt>
                <c:pt idx="11668">
                  <c:v>-185.09400019</c:v>
                </c:pt>
                <c:pt idx="11669">
                  <c:v>-184.92000005200001</c:v>
                </c:pt>
                <c:pt idx="11670">
                  <c:v>-184.74300003100001</c:v>
                </c:pt>
                <c:pt idx="11671">
                  <c:v>-184.566000011</c:v>
                </c:pt>
                <c:pt idx="11672">
                  <c:v>-184.44399994299999</c:v>
                </c:pt>
                <c:pt idx="11673">
                  <c:v>-184.395000071</c:v>
                </c:pt>
                <c:pt idx="11674">
                  <c:v>-184.36199978499999</c:v>
                </c:pt>
                <c:pt idx="11675">
                  <c:v>-184.17800014100001</c:v>
                </c:pt>
                <c:pt idx="11676">
                  <c:v>-183.954000275</c:v>
                </c:pt>
                <c:pt idx="11677">
                  <c:v>-183.74800002200001</c:v>
                </c:pt>
                <c:pt idx="11678">
                  <c:v>-183.550999733</c:v>
                </c:pt>
                <c:pt idx="11679">
                  <c:v>-183.457999898</c:v>
                </c:pt>
                <c:pt idx="11680">
                  <c:v>-183.289999841</c:v>
                </c:pt>
                <c:pt idx="11681">
                  <c:v>-183.10300000000001</c:v>
                </c:pt>
                <c:pt idx="11682">
                  <c:v>-182.893000008</c:v>
                </c:pt>
                <c:pt idx="11683">
                  <c:v>-182.678000105</c:v>
                </c:pt>
                <c:pt idx="11684">
                  <c:v>-182.50500013800001</c:v>
                </c:pt>
                <c:pt idx="11685">
                  <c:v>-182.337999938</c:v>
                </c:pt>
                <c:pt idx="11686">
                  <c:v>-182.182000042</c:v>
                </c:pt>
                <c:pt idx="11687">
                  <c:v>-182.080000243</c:v>
                </c:pt>
                <c:pt idx="11688">
                  <c:v>-182.05399989399999</c:v>
                </c:pt>
                <c:pt idx="11689">
                  <c:v>-181.968999852</c:v>
                </c:pt>
                <c:pt idx="11690">
                  <c:v>-181.75100006599999</c:v>
                </c:pt>
                <c:pt idx="11691">
                  <c:v>-181.550999894</c:v>
                </c:pt>
                <c:pt idx="11692">
                  <c:v>-181.34499995499999</c:v>
                </c:pt>
                <c:pt idx="11693">
                  <c:v>-181.20200007700001</c:v>
                </c:pt>
                <c:pt idx="11694">
                  <c:v>-181.095000054</c:v>
                </c:pt>
                <c:pt idx="11695">
                  <c:v>-180.93199990700001</c:v>
                </c:pt>
                <c:pt idx="11696">
                  <c:v>-180.75400002999999</c:v>
                </c:pt>
                <c:pt idx="11697">
                  <c:v>-180.52699996600001</c:v>
                </c:pt>
                <c:pt idx="11698">
                  <c:v>-180.353000143</c:v>
                </c:pt>
                <c:pt idx="11699">
                  <c:v>-180.183999916</c:v>
                </c:pt>
                <c:pt idx="11700">
                  <c:v>-180.01900005600001</c:v>
                </c:pt>
                <c:pt idx="11701">
                  <c:v>-179.899000016</c:v>
                </c:pt>
                <c:pt idx="11702">
                  <c:v>-179.85099999900001</c:v>
                </c:pt>
                <c:pt idx="11703">
                  <c:v>-179.83799998200001</c:v>
                </c:pt>
                <c:pt idx="11704">
                  <c:v>-179.67600000600001</c:v>
                </c:pt>
                <c:pt idx="11705">
                  <c:v>-179.450000112</c:v>
                </c:pt>
                <c:pt idx="11706">
                  <c:v>-179.25300013699999</c:v>
                </c:pt>
                <c:pt idx="11707">
                  <c:v>-179.061999929</c:v>
                </c:pt>
                <c:pt idx="11708">
                  <c:v>-178.97299983299999</c:v>
                </c:pt>
                <c:pt idx="11709">
                  <c:v>-178.81400005399999</c:v>
                </c:pt>
                <c:pt idx="11710">
                  <c:v>-178.63799989</c:v>
                </c:pt>
                <c:pt idx="11711">
                  <c:v>-178.45100004899999</c:v>
                </c:pt>
                <c:pt idx="11712">
                  <c:v>-178.23999988599999</c:v>
                </c:pt>
                <c:pt idx="11713">
                  <c:v>-178.07500002699999</c:v>
                </c:pt>
                <c:pt idx="11714">
                  <c:v>-177.90699996999999</c:v>
                </c:pt>
                <c:pt idx="11715">
                  <c:v>-177.743999823</c:v>
                </c:pt>
                <c:pt idx="11716">
                  <c:v>-177.640999854</c:v>
                </c:pt>
                <c:pt idx="11717">
                  <c:v>-177.61399996200001</c:v>
                </c:pt>
                <c:pt idx="11718">
                  <c:v>-177.55299992900001</c:v>
                </c:pt>
                <c:pt idx="11719">
                  <c:v>-177.35199990000001</c:v>
                </c:pt>
                <c:pt idx="11720">
                  <c:v>-177.15100018499999</c:v>
                </c:pt>
                <c:pt idx="11721">
                  <c:v>-176.94800013</c:v>
                </c:pt>
                <c:pt idx="11722">
                  <c:v>-176.78799986600001</c:v>
                </c:pt>
                <c:pt idx="11723">
                  <c:v>-176.695999887</c:v>
                </c:pt>
                <c:pt idx="11724">
                  <c:v>-176.53700010899999</c:v>
                </c:pt>
                <c:pt idx="11725">
                  <c:v>-176.36099994400001</c:v>
                </c:pt>
                <c:pt idx="11726">
                  <c:v>-176.13799993399999</c:v>
                </c:pt>
                <c:pt idx="11727">
                  <c:v>-175.958999887</c:v>
                </c:pt>
                <c:pt idx="11728">
                  <c:v>-175.79600005399999</c:v>
                </c:pt>
                <c:pt idx="11729">
                  <c:v>-175.63899998799999</c:v>
                </c:pt>
                <c:pt idx="11730">
                  <c:v>-175.517999777</c:v>
                </c:pt>
                <c:pt idx="11731">
                  <c:v>-175.46299982400001</c:v>
                </c:pt>
                <c:pt idx="11732">
                  <c:v>-175.45999993999999</c:v>
                </c:pt>
                <c:pt idx="11733">
                  <c:v>-175.32100011599999</c:v>
                </c:pt>
                <c:pt idx="11734">
                  <c:v>-175.10300001600001</c:v>
                </c:pt>
                <c:pt idx="11735">
                  <c:v>-174.915000005</c:v>
                </c:pt>
                <c:pt idx="11736">
                  <c:v>-174.72900002</c:v>
                </c:pt>
                <c:pt idx="11737">
                  <c:v>-174.639000068</c:v>
                </c:pt>
                <c:pt idx="11738">
                  <c:v>-174.497000047</c:v>
                </c:pt>
                <c:pt idx="11739">
                  <c:v>-174.33100001700001</c:v>
                </c:pt>
                <c:pt idx="11740">
                  <c:v>-174.16000007700001</c:v>
                </c:pt>
                <c:pt idx="11741">
                  <c:v>-173.95200011099999</c:v>
                </c:pt>
                <c:pt idx="11742">
                  <c:v>-173.792000161</c:v>
                </c:pt>
                <c:pt idx="11743">
                  <c:v>-173.629999871</c:v>
                </c:pt>
                <c:pt idx="11744">
                  <c:v>-173.469999922</c:v>
                </c:pt>
                <c:pt idx="11745">
                  <c:v>-173.36699995199999</c:v>
                </c:pt>
                <c:pt idx="11746">
                  <c:v>-173.34000006100001</c:v>
                </c:pt>
                <c:pt idx="11747">
                  <c:v>-173.302000179</c:v>
                </c:pt>
                <c:pt idx="11748">
                  <c:v>-173.11500002400001</c:v>
                </c:pt>
                <c:pt idx="11749">
                  <c:v>-172.91000025599999</c:v>
                </c:pt>
                <c:pt idx="11750">
                  <c:v>-172.70899991300001</c:v>
                </c:pt>
                <c:pt idx="11751">
                  <c:v>-172.535999946</c:v>
                </c:pt>
                <c:pt idx="11752">
                  <c:v>-172.459000011</c:v>
                </c:pt>
                <c:pt idx="11753">
                  <c:v>-172.30499982800001</c:v>
                </c:pt>
                <c:pt idx="11754">
                  <c:v>-172.13300003200001</c:v>
                </c:pt>
                <c:pt idx="11755">
                  <c:v>-171.91899998599999</c:v>
                </c:pt>
                <c:pt idx="11756">
                  <c:v>-171.733999858</c:v>
                </c:pt>
                <c:pt idx="11757">
                  <c:v>-171.57500007900001</c:v>
                </c:pt>
                <c:pt idx="11758">
                  <c:v>-171.42100020999999</c:v>
                </c:pt>
                <c:pt idx="11759">
                  <c:v>-171.29200020600001</c:v>
                </c:pt>
                <c:pt idx="11760">
                  <c:v>-171.22700011800001</c:v>
                </c:pt>
                <c:pt idx="11761">
                  <c:v>-171.22799997499999</c:v>
                </c:pt>
                <c:pt idx="11762">
                  <c:v>-171.12099995099999</c:v>
                </c:pt>
                <c:pt idx="11763">
                  <c:v>-170.91099995900001</c:v>
                </c:pt>
                <c:pt idx="11764">
                  <c:v>-170.72800017200001</c:v>
                </c:pt>
                <c:pt idx="11765">
                  <c:v>-170.545999927</c:v>
                </c:pt>
                <c:pt idx="11766">
                  <c:v>-170.445999841</c:v>
                </c:pt>
                <c:pt idx="11767">
                  <c:v>-170.32300023100001</c:v>
                </c:pt>
                <c:pt idx="11768">
                  <c:v>-170.164999994</c:v>
                </c:pt>
                <c:pt idx="11769">
                  <c:v>-170.005000045</c:v>
                </c:pt>
                <c:pt idx="11770">
                  <c:v>-169.799999963</c:v>
                </c:pt>
                <c:pt idx="11771">
                  <c:v>-169.64900029099999</c:v>
                </c:pt>
                <c:pt idx="11772">
                  <c:v>-169.49300008099999</c:v>
                </c:pt>
                <c:pt idx="11773">
                  <c:v>-169.33700018600001</c:v>
                </c:pt>
                <c:pt idx="11774">
                  <c:v>-169.23799995600001</c:v>
                </c:pt>
                <c:pt idx="11775">
                  <c:v>-169.21100006399999</c:v>
                </c:pt>
                <c:pt idx="11776">
                  <c:v>-169.18999993899999</c:v>
                </c:pt>
                <c:pt idx="11777">
                  <c:v>-169.013999775</c:v>
                </c:pt>
                <c:pt idx="11778">
                  <c:v>-168.80699998</c:v>
                </c:pt>
                <c:pt idx="11779">
                  <c:v>-168.61699994200001</c:v>
                </c:pt>
                <c:pt idx="11780">
                  <c:v>-168.44199994799999</c:v>
                </c:pt>
                <c:pt idx="11781">
                  <c:v>-168.37100009400001</c:v>
                </c:pt>
                <c:pt idx="11782">
                  <c:v>-168.22399984800001</c:v>
                </c:pt>
                <c:pt idx="11783">
                  <c:v>-168.05699996199999</c:v>
                </c:pt>
                <c:pt idx="11784">
                  <c:v>-167.85799996</c:v>
                </c:pt>
                <c:pt idx="11785">
                  <c:v>-167.664000182</c:v>
                </c:pt>
                <c:pt idx="11786">
                  <c:v>-167.505999946</c:v>
                </c:pt>
                <c:pt idx="11787">
                  <c:v>-167.35299993300001</c:v>
                </c:pt>
                <c:pt idx="11788">
                  <c:v>-167.221000046</c:v>
                </c:pt>
                <c:pt idx="11789">
                  <c:v>-167.146999994</c:v>
                </c:pt>
                <c:pt idx="11790">
                  <c:v>-167.14499996699999</c:v>
                </c:pt>
                <c:pt idx="11791">
                  <c:v>-167.068999889</c:v>
                </c:pt>
                <c:pt idx="11792">
                  <c:v>-166.86900003100001</c:v>
                </c:pt>
                <c:pt idx="11793">
                  <c:v>-166.686999786</c:v>
                </c:pt>
                <c:pt idx="11794">
                  <c:v>-166.501000116</c:v>
                </c:pt>
                <c:pt idx="11795">
                  <c:v>-166.38300010200001</c:v>
                </c:pt>
                <c:pt idx="11796">
                  <c:v>-166.28199984599999</c:v>
                </c:pt>
                <c:pt idx="11797">
                  <c:v>-166.13499991399999</c:v>
                </c:pt>
                <c:pt idx="11798">
                  <c:v>-165.97999987399999</c:v>
                </c:pt>
                <c:pt idx="11799">
                  <c:v>-165.77400025</c:v>
                </c:pt>
                <c:pt idx="11800">
                  <c:v>-165.62600014700001</c:v>
                </c:pt>
                <c:pt idx="11801">
                  <c:v>-165.47499984699999</c:v>
                </c:pt>
                <c:pt idx="11802">
                  <c:v>-165.325999889</c:v>
                </c:pt>
                <c:pt idx="11803">
                  <c:v>-165.22300023400001</c:v>
                </c:pt>
                <c:pt idx="11804">
                  <c:v>-165.19300014500001</c:v>
                </c:pt>
                <c:pt idx="11805">
                  <c:v>-165.189000091</c:v>
                </c:pt>
                <c:pt idx="11806">
                  <c:v>-165.033000195</c:v>
                </c:pt>
                <c:pt idx="11807">
                  <c:v>-164.82999982499999</c:v>
                </c:pt>
                <c:pt idx="11808">
                  <c:v>-164.649000065</c:v>
                </c:pt>
                <c:pt idx="11809">
                  <c:v>-164.47799981099999</c:v>
                </c:pt>
                <c:pt idx="11810">
                  <c:v>-164.40899998399999</c:v>
                </c:pt>
                <c:pt idx="11811">
                  <c:v>-164.26600010600001</c:v>
                </c:pt>
                <c:pt idx="11812">
                  <c:v>-164.10200010299999</c:v>
                </c:pt>
                <c:pt idx="11813">
                  <c:v>-163.92000017199999</c:v>
                </c:pt>
                <c:pt idx="11814">
                  <c:v>-163.724000053</c:v>
                </c:pt>
                <c:pt idx="11815">
                  <c:v>-163.57299975399999</c:v>
                </c:pt>
                <c:pt idx="11816">
                  <c:v>-163.42699999199999</c:v>
                </c:pt>
                <c:pt idx="11817">
                  <c:v>-163.28699999700001</c:v>
                </c:pt>
                <c:pt idx="11818">
                  <c:v>-163.20700017999999</c:v>
                </c:pt>
                <c:pt idx="11819">
                  <c:v>-163.20099978499999</c:v>
                </c:pt>
                <c:pt idx="11820">
                  <c:v>-163.149999885</c:v>
                </c:pt>
                <c:pt idx="11821">
                  <c:v>-162.95799982</c:v>
                </c:pt>
                <c:pt idx="11822">
                  <c:v>-162.77200015</c:v>
                </c:pt>
                <c:pt idx="11823">
                  <c:v>-162.58500031</c:v>
                </c:pt>
                <c:pt idx="11824">
                  <c:v>-162.45100008099999</c:v>
                </c:pt>
                <c:pt idx="11825">
                  <c:v>-162.37099994900001</c:v>
                </c:pt>
                <c:pt idx="11826">
                  <c:v>-162.23199980999999</c:v>
                </c:pt>
                <c:pt idx="11827">
                  <c:v>-162.07700008500001</c:v>
                </c:pt>
                <c:pt idx="11828">
                  <c:v>-161.87200000300001</c:v>
                </c:pt>
                <c:pt idx="11829">
                  <c:v>-161.71600010700001</c:v>
                </c:pt>
                <c:pt idx="11830">
                  <c:v>-161.56700014800001</c:v>
                </c:pt>
                <c:pt idx="11831">
                  <c:v>-161.419999902</c:v>
                </c:pt>
                <c:pt idx="11832">
                  <c:v>-161.31699993300001</c:v>
                </c:pt>
                <c:pt idx="11833">
                  <c:v>-161.28599998799999</c:v>
                </c:pt>
                <c:pt idx="11834">
                  <c:v>-161.296999978</c:v>
                </c:pt>
                <c:pt idx="11835">
                  <c:v>-161.16699980300001</c:v>
                </c:pt>
                <c:pt idx="11836">
                  <c:v>-160.966999945</c:v>
                </c:pt>
                <c:pt idx="11837">
                  <c:v>-160.794999835</c:v>
                </c:pt>
                <c:pt idx="11838">
                  <c:v>-160.626999778</c:v>
                </c:pt>
                <c:pt idx="11839">
                  <c:v>-160.55400021099999</c:v>
                </c:pt>
                <c:pt idx="11840">
                  <c:v>-160.41899981200001</c:v>
                </c:pt>
                <c:pt idx="11841">
                  <c:v>-160.26399977299999</c:v>
                </c:pt>
                <c:pt idx="11842">
                  <c:v>-160.10300028099999</c:v>
                </c:pt>
                <c:pt idx="11843">
                  <c:v>-159.91399978499999</c:v>
                </c:pt>
                <c:pt idx="11844">
                  <c:v>-159.770999907</c:v>
                </c:pt>
                <c:pt idx="11845">
                  <c:v>-159.62800002899999</c:v>
                </c:pt>
                <c:pt idx="11846">
                  <c:v>-159.48699986299999</c:v>
                </c:pt>
                <c:pt idx="11847">
                  <c:v>-159.40299999199999</c:v>
                </c:pt>
                <c:pt idx="11848">
                  <c:v>-159.39200000100001</c:v>
                </c:pt>
                <c:pt idx="11849">
                  <c:v>-159.35900003</c:v>
                </c:pt>
                <c:pt idx="11850">
                  <c:v>-159.18100015300001</c:v>
                </c:pt>
                <c:pt idx="11851">
                  <c:v>-158.99600002400001</c:v>
                </c:pt>
                <c:pt idx="11852">
                  <c:v>-158.81299992300001</c:v>
                </c:pt>
                <c:pt idx="11853">
                  <c:v>-158.66699984799999</c:v>
                </c:pt>
                <c:pt idx="11854">
                  <c:v>-158.60499995800001</c:v>
                </c:pt>
                <c:pt idx="11855">
                  <c:v>-158.46999987300001</c:v>
                </c:pt>
                <c:pt idx="11856">
                  <c:v>-158.31600000399999</c:v>
                </c:pt>
                <c:pt idx="11857">
                  <c:v>-158.11200009199999</c:v>
                </c:pt>
                <c:pt idx="11858">
                  <c:v>-157.946000062</c:v>
                </c:pt>
                <c:pt idx="11859">
                  <c:v>-157.801000157</c:v>
                </c:pt>
                <c:pt idx="11860">
                  <c:v>-157.66499990099999</c:v>
                </c:pt>
                <c:pt idx="11861">
                  <c:v>-157.55999990500001</c:v>
                </c:pt>
                <c:pt idx="11862">
                  <c:v>-157.522999879</c:v>
                </c:pt>
                <c:pt idx="11863">
                  <c:v>-157.544000004</c:v>
                </c:pt>
                <c:pt idx="11864">
                  <c:v>-157.443999918</c:v>
                </c:pt>
                <c:pt idx="11865">
                  <c:v>-157.24999982599999</c:v>
                </c:pt>
                <c:pt idx="11866">
                  <c:v>-157.081000227</c:v>
                </c:pt>
                <c:pt idx="11867">
                  <c:v>-156.91500019700001</c:v>
                </c:pt>
                <c:pt idx="11868">
                  <c:v>-156.83799994899999</c:v>
                </c:pt>
                <c:pt idx="11869">
                  <c:v>-156.72399998899999</c:v>
                </c:pt>
                <c:pt idx="11870">
                  <c:v>-156.581999967</c:v>
                </c:pt>
                <c:pt idx="11871">
                  <c:v>-156.43999994500001</c:v>
                </c:pt>
                <c:pt idx="11872">
                  <c:v>-156.25699984400001</c:v>
                </c:pt>
                <c:pt idx="11873">
                  <c:v>-156.12399978600001</c:v>
                </c:pt>
                <c:pt idx="11874">
                  <c:v>-155.98699998800001</c:v>
                </c:pt>
                <c:pt idx="11875">
                  <c:v>-155.84400011</c:v>
                </c:pt>
                <c:pt idx="11876">
                  <c:v>-155.76100009500001</c:v>
                </c:pt>
                <c:pt idx="11877">
                  <c:v>-155.75299998700001</c:v>
                </c:pt>
                <c:pt idx="11878">
                  <c:v>-155.74299985299999</c:v>
                </c:pt>
                <c:pt idx="11879">
                  <c:v>-155.58099987700001</c:v>
                </c:pt>
                <c:pt idx="11880">
                  <c:v>-155.39800009000001</c:v>
                </c:pt>
                <c:pt idx="11881">
                  <c:v>-155.22700015000001</c:v>
                </c:pt>
                <c:pt idx="11882">
                  <c:v>-155.074999994</c:v>
                </c:pt>
                <c:pt idx="11883">
                  <c:v>-155.022999924</c:v>
                </c:pt>
                <c:pt idx="11884">
                  <c:v>-154.88999986600001</c:v>
                </c:pt>
                <c:pt idx="11885">
                  <c:v>-154.73899987999999</c:v>
                </c:pt>
                <c:pt idx="11886">
                  <c:v>-154.55100018300001</c:v>
                </c:pt>
                <c:pt idx="11887">
                  <c:v>-154.381000099</c:v>
                </c:pt>
                <c:pt idx="11888">
                  <c:v>-154.246000014</c:v>
                </c:pt>
                <c:pt idx="11889">
                  <c:v>-154.11600015400001</c:v>
                </c:pt>
                <c:pt idx="11890">
                  <c:v>-154.00999998699999</c:v>
                </c:pt>
                <c:pt idx="11891">
                  <c:v>-153.96300014100001</c:v>
                </c:pt>
                <c:pt idx="11892">
                  <c:v>-153.98599997900001</c:v>
                </c:pt>
                <c:pt idx="11893">
                  <c:v>-153.91399995399999</c:v>
                </c:pt>
                <c:pt idx="11894">
                  <c:v>-153.726999799</c:v>
                </c:pt>
                <c:pt idx="11895">
                  <c:v>-153.565000137</c:v>
                </c:pt>
                <c:pt idx="11896">
                  <c:v>-153.40400001699999</c:v>
                </c:pt>
                <c:pt idx="11897">
                  <c:v>-153.31699994900001</c:v>
                </c:pt>
                <c:pt idx="11898">
                  <c:v>-153.23100005000001</c:v>
                </c:pt>
                <c:pt idx="11899">
                  <c:v>-153.10299990199999</c:v>
                </c:pt>
                <c:pt idx="11900">
                  <c:v>-152.97100001499999</c:v>
                </c:pt>
                <c:pt idx="11901">
                  <c:v>-152.78999994</c:v>
                </c:pt>
                <c:pt idx="11902">
                  <c:v>-152.65899990899999</c:v>
                </c:pt>
                <c:pt idx="11903">
                  <c:v>-152.52700002200001</c:v>
                </c:pt>
                <c:pt idx="11904">
                  <c:v>-152.39500013399999</c:v>
                </c:pt>
                <c:pt idx="11905">
                  <c:v>-152.31700002900001</c:v>
                </c:pt>
                <c:pt idx="11906">
                  <c:v>-152.311999805</c:v>
                </c:pt>
                <c:pt idx="11907">
                  <c:v>-152.32199993899999</c:v>
                </c:pt>
                <c:pt idx="11908">
                  <c:v>-152.27599995</c:v>
                </c:pt>
                <c:pt idx="11909">
                  <c:v>-152.18900019500001</c:v>
                </c:pt>
                <c:pt idx="11910">
                  <c:v>-152.12099990999999</c:v>
                </c:pt>
                <c:pt idx="11911">
                  <c:v>-152.059999877</c:v>
                </c:pt>
                <c:pt idx="11912">
                  <c:v>-152.10600018</c:v>
                </c:pt>
                <c:pt idx="11913">
                  <c:v>-152.074999921</c:v>
                </c:pt>
                <c:pt idx="11914">
                  <c:v>-152.02500019199999</c:v>
                </c:pt>
                <c:pt idx="11915">
                  <c:v>-151.95300016799999</c:v>
                </c:pt>
                <c:pt idx="11916">
                  <c:v>-151.87700009</c:v>
                </c:pt>
                <c:pt idx="11917">
                  <c:v>-151.84299994700001</c:v>
                </c:pt>
                <c:pt idx="11918">
                  <c:v>-151.812999859</c:v>
                </c:pt>
                <c:pt idx="11919">
                  <c:v>-151.792999904</c:v>
                </c:pt>
                <c:pt idx="11920">
                  <c:v>-151.828999759</c:v>
                </c:pt>
                <c:pt idx="11921">
                  <c:v>-151.94100000700001</c:v>
                </c:pt>
                <c:pt idx="11922">
                  <c:v>-151.993000077</c:v>
                </c:pt>
                <c:pt idx="11923">
                  <c:v>-151.914999972</c:v>
                </c:pt>
                <c:pt idx="11924">
                  <c:v>-151.84900002800001</c:v>
                </c:pt>
                <c:pt idx="11925">
                  <c:v>-151.78299977</c:v>
                </c:pt>
                <c:pt idx="11926">
                  <c:v>-151.77700000300001</c:v>
                </c:pt>
                <c:pt idx="11927">
                  <c:v>-151.80799994899999</c:v>
                </c:pt>
                <c:pt idx="11928">
                  <c:v>-151.78199991400001</c:v>
                </c:pt>
                <c:pt idx="11929">
                  <c:v>-151.74200000499999</c:v>
                </c:pt>
                <c:pt idx="11930">
                  <c:v>-151.651000197</c:v>
                </c:pt>
                <c:pt idx="11931">
                  <c:v>-151.61600019799999</c:v>
                </c:pt>
                <c:pt idx="11932">
                  <c:v>-151.58499993800001</c:v>
                </c:pt>
                <c:pt idx="11933">
                  <c:v>-151.55500016400001</c:v>
                </c:pt>
                <c:pt idx="11934">
                  <c:v>-151.57399994799999</c:v>
                </c:pt>
                <c:pt idx="11935">
                  <c:v>-151.66499975599999</c:v>
                </c:pt>
                <c:pt idx="11936">
                  <c:v>-151.78799999399999</c:v>
                </c:pt>
                <c:pt idx="11937">
                  <c:v>-151.762999815</c:v>
                </c:pt>
                <c:pt idx="11938">
                  <c:v>-151.675000205</c:v>
                </c:pt>
                <c:pt idx="11939">
                  <c:v>-151.61500002700001</c:v>
                </c:pt>
                <c:pt idx="11940">
                  <c:v>-151.562000101</c:v>
                </c:pt>
                <c:pt idx="11941">
                  <c:v>-151.60999980299999</c:v>
                </c:pt>
                <c:pt idx="11942">
                  <c:v>-151.588999992</c:v>
                </c:pt>
                <c:pt idx="11943">
                  <c:v>-151.550000254</c:v>
                </c:pt>
                <c:pt idx="11944">
                  <c:v>-151.50000021100001</c:v>
                </c:pt>
                <c:pt idx="11945">
                  <c:v>-151.42700001599999</c:v>
                </c:pt>
                <c:pt idx="11946">
                  <c:v>-151.39800009800001</c:v>
                </c:pt>
                <c:pt idx="11947">
                  <c:v>-151.36800000900001</c:v>
                </c:pt>
                <c:pt idx="11948">
                  <c:v>-151.341999974</c:v>
                </c:pt>
                <c:pt idx="11949">
                  <c:v>-151.37600011699999</c:v>
                </c:pt>
                <c:pt idx="11950">
                  <c:v>-151.486999879</c:v>
                </c:pt>
                <c:pt idx="11951">
                  <c:v>-151.56299995699999</c:v>
                </c:pt>
                <c:pt idx="11952">
                  <c:v>-151.49999989700001</c:v>
                </c:pt>
                <c:pt idx="11953">
                  <c:v>-151.43599997999999</c:v>
                </c:pt>
                <c:pt idx="11954">
                  <c:v>-151.36900018</c:v>
                </c:pt>
                <c:pt idx="11955">
                  <c:v>-151.34699988400001</c:v>
                </c:pt>
                <c:pt idx="11956">
                  <c:v>-151.39200001699999</c:v>
                </c:pt>
                <c:pt idx="11957">
                  <c:v>-151.37100020700001</c:v>
                </c:pt>
                <c:pt idx="11958">
                  <c:v>-151.33199984000001</c:v>
                </c:pt>
                <c:pt idx="11959">
                  <c:v>-151.24500008499999</c:v>
                </c:pt>
                <c:pt idx="11960">
                  <c:v>-151.20300015000001</c:v>
                </c:pt>
                <c:pt idx="11961">
                  <c:v>-151.1769998</c:v>
                </c:pt>
                <c:pt idx="11962">
                  <c:v>-151.15700016</c:v>
                </c:pt>
                <c:pt idx="11963">
                  <c:v>-151.17299974700001</c:v>
                </c:pt>
                <c:pt idx="11964">
                  <c:v>-151.25600007599999</c:v>
                </c:pt>
                <c:pt idx="11965">
                  <c:v>-151.387999963</c:v>
                </c:pt>
                <c:pt idx="11966">
                  <c:v>-151.387999963</c:v>
                </c:pt>
                <c:pt idx="11967">
                  <c:v>-151.306999975</c:v>
                </c:pt>
                <c:pt idx="11968">
                  <c:v>-151.25600007599999</c:v>
                </c:pt>
                <c:pt idx="11969">
                  <c:v>-151.20800005999999</c:v>
                </c:pt>
                <c:pt idx="11970">
                  <c:v>-151.25500022</c:v>
                </c:pt>
                <c:pt idx="11971">
                  <c:v>-151.249000139</c:v>
                </c:pt>
                <c:pt idx="11972">
                  <c:v>-151.22100007700001</c:v>
                </c:pt>
                <c:pt idx="11973">
                  <c:v>-151.18700024899999</c:v>
                </c:pt>
                <c:pt idx="11974">
                  <c:v>-151.11500022499999</c:v>
                </c:pt>
                <c:pt idx="11975">
                  <c:v>-151.092999929</c:v>
                </c:pt>
                <c:pt idx="11976">
                  <c:v>-151.068999921</c:v>
                </c:pt>
                <c:pt idx="11977">
                  <c:v>-151.04400005700001</c:v>
                </c:pt>
                <c:pt idx="11978">
                  <c:v>-151.07999991200001</c:v>
                </c:pt>
                <c:pt idx="11979">
                  <c:v>-151.18999981799999</c:v>
                </c:pt>
                <c:pt idx="11980">
                  <c:v>-151.28900004799999</c:v>
                </c:pt>
                <c:pt idx="11981">
                  <c:v>-151.24000017500001</c:v>
                </c:pt>
                <c:pt idx="11982">
                  <c:v>-151.17000017800001</c:v>
                </c:pt>
                <c:pt idx="11983">
                  <c:v>-151.10700011700001</c:v>
                </c:pt>
                <c:pt idx="11984">
                  <c:v>-151.07100026200001</c:v>
                </c:pt>
                <c:pt idx="11985">
                  <c:v>-151.131999982</c:v>
                </c:pt>
                <c:pt idx="11986">
                  <c:v>-151.116999937</c:v>
                </c:pt>
                <c:pt idx="11987">
                  <c:v>-151.081000082</c:v>
                </c:pt>
                <c:pt idx="11988">
                  <c:v>-151.00500000400001</c:v>
                </c:pt>
                <c:pt idx="11989">
                  <c:v>-150.92100013300001</c:v>
                </c:pt>
                <c:pt idx="11990">
                  <c:v>-150.70500006</c:v>
                </c:pt>
                <c:pt idx="11991">
                  <c:v>-150.49300004</c:v>
                </c:pt>
                <c:pt idx="11992">
                  <c:v>-150.309000083</c:v>
                </c:pt>
                <c:pt idx="11993">
                  <c:v>-150.18799987200001</c:v>
                </c:pt>
                <c:pt idx="11994">
                  <c:v>-150.132999918</c:v>
                </c:pt>
                <c:pt idx="11995">
                  <c:v>-149.97099994199999</c:v>
                </c:pt>
                <c:pt idx="11996">
                  <c:v>-149.70399997000001</c:v>
                </c:pt>
                <c:pt idx="11997">
                  <c:v>-149.465000059</c:v>
                </c:pt>
                <c:pt idx="11998">
                  <c:v>-149.22700000500001</c:v>
                </c:pt>
                <c:pt idx="11999">
                  <c:v>-149.07100010900001</c:v>
                </c:pt>
                <c:pt idx="12000">
                  <c:v>-148.892000061</c:v>
                </c:pt>
                <c:pt idx="12001">
                  <c:v>-148.67800001500001</c:v>
                </c:pt>
                <c:pt idx="12002">
                  <c:v>-148.46199994200001</c:v>
                </c:pt>
                <c:pt idx="12003">
                  <c:v>-148.201999906</c:v>
                </c:pt>
                <c:pt idx="12004">
                  <c:v>-147.99299977000001</c:v>
                </c:pt>
                <c:pt idx="12005">
                  <c:v>-147.78200023599999</c:v>
                </c:pt>
                <c:pt idx="12006">
                  <c:v>-147.57100007299999</c:v>
                </c:pt>
                <c:pt idx="12007">
                  <c:v>-147.41600003299999</c:v>
                </c:pt>
                <c:pt idx="12008">
                  <c:v>-147.33300001800001</c:v>
                </c:pt>
                <c:pt idx="12009">
                  <c:v>-147.25499991300001</c:v>
                </c:pt>
                <c:pt idx="12010">
                  <c:v>-147.02400011</c:v>
                </c:pt>
                <c:pt idx="12011">
                  <c:v>-146.76099987699999</c:v>
                </c:pt>
                <c:pt idx="12012">
                  <c:v>-146.515999886</c:v>
                </c:pt>
                <c:pt idx="12013">
                  <c:v>-146.286000253</c:v>
                </c:pt>
                <c:pt idx="12014">
                  <c:v>-146.15899996100001</c:v>
                </c:pt>
                <c:pt idx="12015">
                  <c:v>-145.95599990599999</c:v>
                </c:pt>
                <c:pt idx="12016">
                  <c:v>-145.73400006599999</c:v>
                </c:pt>
                <c:pt idx="12017">
                  <c:v>-145.48000011100001</c:v>
                </c:pt>
                <c:pt idx="12018">
                  <c:v>-145.22999989600001</c:v>
                </c:pt>
                <c:pt idx="12019">
                  <c:v>-145.015999849</c:v>
                </c:pt>
                <c:pt idx="12020">
                  <c:v>-144.808000198</c:v>
                </c:pt>
                <c:pt idx="12021">
                  <c:v>-144.61999987300001</c:v>
                </c:pt>
                <c:pt idx="12022">
                  <c:v>-144.490000012</c:v>
                </c:pt>
                <c:pt idx="12023">
                  <c:v>-144.43399988799999</c:v>
                </c:pt>
                <c:pt idx="12024">
                  <c:v>-144.302999857</c:v>
                </c:pt>
                <c:pt idx="12025">
                  <c:v>-144.048000046</c:v>
                </c:pt>
                <c:pt idx="12026">
                  <c:v>-143.811000162</c:v>
                </c:pt>
                <c:pt idx="12027">
                  <c:v>-143.56899973899999</c:v>
                </c:pt>
                <c:pt idx="12028">
                  <c:v>-143.39599977200001</c:v>
                </c:pt>
                <c:pt idx="12029">
                  <c:v>-143.239999877</c:v>
                </c:pt>
                <c:pt idx="12030">
                  <c:v>-143.03800030599999</c:v>
                </c:pt>
                <c:pt idx="12031">
                  <c:v>-142.82700014299999</c:v>
                </c:pt>
                <c:pt idx="12032">
                  <c:v>-142.56799996399999</c:v>
                </c:pt>
                <c:pt idx="12033">
                  <c:v>-142.36400005199999</c:v>
                </c:pt>
                <c:pt idx="12034">
                  <c:v>-142.15800011300001</c:v>
                </c:pt>
                <c:pt idx="12035">
                  <c:v>-141.95399988700001</c:v>
                </c:pt>
                <c:pt idx="12036">
                  <c:v>-141.795999964</c:v>
                </c:pt>
                <c:pt idx="12037">
                  <c:v>-141.71000006599999</c:v>
                </c:pt>
                <c:pt idx="12038">
                  <c:v>-141.65100005900001</c:v>
                </c:pt>
                <c:pt idx="12039">
                  <c:v>-141.441000067</c:v>
                </c:pt>
                <c:pt idx="12040">
                  <c:v>-141.18199988699999</c:v>
                </c:pt>
                <c:pt idx="12041">
                  <c:v>-140.94700003</c:v>
                </c:pt>
                <c:pt idx="12042">
                  <c:v>-140.720999823</c:v>
                </c:pt>
                <c:pt idx="12043">
                  <c:v>-140.59700004300001</c:v>
                </c:pt>
                <c:pt idx="12044">
                  <c:v>-140.39899989700001</c:v>
                </c:pt>
                <c:pt idx="12045">
                  <c:v>-140.17999994100001</c:v>
                </c:pt>
                <c:pt idx="12046">
                  <c:v>-139.94300005700001</c:v>
                </c:pt>
                <c:pt idx="12047">
                  <c:v>-139.69299984200001</c:v>
                </c:pt>
                <c:pt idx="12048">
                  <c:v>-139.486999903</c:v>
                </c:pt>
                <c:pt idx="12049">
                  <c:v>-139.28399984699999</c:v>
                </c:pt>
                <c:pt idx="12050">
                  <c:v>-139.09200009700001</c:v>
                </c:pt>
                <c:pt idx="12051">
                  <c:v>-138.95599984099999</c:v>
                </c:pt>
                <c:pt idx="12052">
                  <c:v>-138.89599997799999</c:v>
                </c:pt>
                <c:pt idx="12053">
                  <c:v>-138.789999811</c:v>
                </c:pt>
                <c:pt idx="12054">
                  <c:v>-138.543999963</c:v>
                </c:pt>
                <c:pt idx="12055">
                  <c:v>-138.30300002600001</c:v>
                </c:pt>
                <c:pt idx="12056">
                  <c:v>-138.05999974700001</c:v>
                </c:pt>
                <c:pt idx="12057">
                  <c:v>-137.87200005</c:v>
                </c:pt>
                <c:pt idx="12058">
                  <c:v>-137.73800013600001</c:v>
                </c:pt>
                <c:pt idx="12059">
                  <c:v>-137.54399973</c:v>
                </c:pt>
                <c:pt idx="12060">
                  <c:v>-137.33499990799999</c:v>
                </c:pt>
                <c:pt idx="12061">
                  <c:v>-137.07400001600001</c:v>
                </c:pt>
                <c:pt idx="12062">
                  <c:v>-136.86400002299999</c:v>
                </c:pt>
                <c:pt idx="12063">
                  <c:v>-136.65899994099999</c:v>
                </c:pt>
                <c:pt idx="12064">
                  <c:v>-136.45900008300001</c:v>
                </c:pt>
                <c:pt idx="12065">
                  <c:v>-136.30100016</c:v>
                </c:pt>
                <c:pt idx="12066">
                  <c:v>-136.21599980400001</c:v>
                </c:pt>
                <c:pt idx="12067">
                  <c:v>-136.17099998500001</c:v>
                </c:pt>
                <c:pt idx="12068">
                  <c:v>-135.98700002800001</c:v>
                </c:pt>
                <c:pt idx="12069">
                  <c:v>-135.73399992899999</c:v>
                </c:pt>
                <c:pt idx="12070">
                  <c:v>-135.50699986500001</c:v>
                </c:pt>
                <c:pt idx="12071">
                  <c:v>-135.28399985499999</c:v>
                </c:pt>
                <c:pt idx="12072">
                  <c:v>-135.15600002100001</c:v>
                </c:pt>
                <c:pt idx="12073">
                  <c:v>-134.96600029800001</c:v>
                </c:pt>
                <c:pt idx="12074">
                  <c:v>-134.75700016100001</c:v>
                </c:pt>
                <c:pt idx="12075">
                  <c:v>-134.541999944</c:v>
                </c:pt>
                <c:pt idx="12076">
                  <c:v>-134.29699995300001</c:v>
                </c:pt>
                <c:pt idx="12077">
                  <c:v>-134.099999978</c:v>
                </c:pt>
                <c:pt idx="12078">
                  <c:v>-133.904000174</c:v>
                </c:pt>
                <c:pt idx="12079">
                  <c:v>-133.706999884</c:v>
                </c:pt>
                <c:pt idx="12080">
                  <c:v>-133.568999916</c:v>
                </c:pt>
                <c:pt idx="12081">
                  <c:v>-133.50400014300001</c:v>
                </c:pt>
                <c:pt idx="12082">
                  <c:v>-133.41599990399999</c:v>
                </c:pt>
                <c:pt idx="12083">
                  <c:v>-133.18500010100001</c:v>
                </c:pt>
                <c:pt idx="12084">
                  <c:v>-132.94500001899999</c:v>
                </c:pt>
                <c:pt idx="12085">
                  <c:v>-132.70699996499999</c:v>
                </c:pt>
                <c:pt idx="12086">
                  <c:v>-132.50599993599999</c:v>
                </c:pt>
                <c:pt idx="12087">
                  <c:v>-132.390999806</c:v>
                </c:pt>
                <c:pt idx="12088">
                  <c:v>-132.201999938</c:v>
                </c:pt>
                <c:pt idx="12089">
                  <c:v>-131.99199994599999</c:v>
                </c:pt>
                <c:pt idx="12090">
                  <c:v>-131.73500010699999</c:v>
                </c:pt>
                <c:pt idx="12091">
                  <c:v>-131.51399981</c:v>
                </c:pt>
                <c:pt idx="12092">
                  <c:v>-131.31500012199999</c:v>
                </c:pt>
                <c:pt idx="12093">
                  <c:v>-131.123999914</c:v>
                </c:pt>
                <c:pt idx="12094">
                  <c:v>-130.96599999099999</c:v>
                </c:pt>
                <c:pt idx="12095">
                  <c:v>-130.87400001200001</c:v>
                </c:pt>
                <c:pt idx="12096">
                  <c:v>-130.841000041</c:v>
                </c:pt>
                <c:pt idx="12097">
                  <c:v>-130.68699985699999</c:v>
                </c:pt>
                <c:pt idx="12098">
                  <c:v>-130.43800012700001</c:v>
                </c:pt>
                <c:pt idx="12099">
                  <c:v>-130.21500011699999</c:v>
                </c:pt>
                <c:pt idx="12100">
                  <c:v>-129.994000134</c:v>
                </c:pt>
                <c:pt idx="12101">
                  <c:v>-129.86400027299999</c:v>
                </c:pt>
                <c:pt idx="12102">
                  <c:v>-129.69599990200001</c:v>
                </c:pt>
                <c:pt idx="12103">
                  <c:v>-129.500000097</c:v>
                </c:pt>
                <c:pt idx="12104">
                  <c:v>-129.303999979</c:v>
                </c:pt>
                <c:pt idx="12105">
                  <c:v>-129.067000095</c:v>
                </c:pt>
                <c:pt idx="12106">
                  <c:v>-128.87900008400001</c:v>
                </c:pt>
                <c:pt idx="12107">
                  <c:v>-128.68700001900001</c:v>
                </c:pt>
                <c:pt idx="12108">
                  <c:v>-128.49200006999999</c:v>
                </c:pt>
                <c:pt idx="12109">
                  <c:v>-128.35299993199999</c:v>
                </c:pt>
                <c:pt idx="12110">
                  <c:v>-128.291999898</c:v>
                </c:pt>
                <c:pt idx="12111">
                  <c:v>-128.225999954</c:v>
                </c:pt>
                <c:pt idx="12112">
                  <c:v>-128.013000078</c:v>
                </c:pt>
                <c:pt idx="12113">
                  <c:v>-127.77600019499999</c:v>
                </c:pt>
                <c:pt idx="12114">
                  <c:v>-127.54999998700001</c:v>
                </c:pt>
                <c:pt idx="12115">
                  <c:v>-127.34499990499999</c:v>
                </c:pt>
                <c:pt idx="12116">
                  <c:v>-127.237999882</c:v>
                </c:pt>
                <c:pt idx="12117">
                  <c:v>-127.05100004099999</c:v>
                </c:pt>
                <c:pt idx="12118">
                  <c:v>-126.846000273</c:v>
                </c:pt>
                <c:pt idx="12119">
                  <c:v>-126.604999707</c:v>
                </c:pt>
                <c:pt idx="12120">
                  <c:v>-126.37999998399999</c:v>
                </c:pt>
                <c:pt idx="12121">
                  <c:v>-126.19000026000001</c:v>
                </c:pt>
                <c:pt idx="12122">
                  <c:v>-126.00800001499999</c:v>
                </c:pt>
                <c:pt idx="12123">
                  <c:v>-125.848999922</c:v>
                </c:pt>
                <c:pt idx="12124">
                  <c:v>-125.74900015</c:v>
                </c:pt>
                <c:pt idx="12125">
                  <c:v>-125.717000035</c:v>
                </c:pt>
                <c:pt idx="12126">
                  <c:v>-125.59200008400001</c:v>
                </c:pt>
                <c:pt idx="12127">
                  <c:v>-125.352000003</c:v>
                </c:pt>
                <c:pt idx="12128">
                  <c:v>-125.134999759</c:v>
                </c:pt>
                <c:pt idx="12129">
                  <c:v>-124.919</c:v>
                </c:pt>
                <c:pt idx="12130">
                  <c:v>-124.78100003199999</c:v>
                </c:pt>
                <c:pt idx="12131">
                  <c:v>-124.641000037</c:v>
                </c:pt>
                <c:pt idx="12132">
                  <c:v>-124.459999963</c:v>
                </c:pt>
                <c:pt idx="12133">
                  <c:v>-124.27399997800001</c:v>
                </c:pt>
                <c:pt idx="12134">
                  <c:v>-124.03800026499999</c:v>
                </c:pt>
                <c:pt idx="12135">
                  <c:v>-123.855000164</c:v>
                </c:pt>
                <c:pt idx="12136">
                  <c:v>-123.668000009</c:v>
                </c:pt>
                <c:pt idx="12137">
                  <c:v>-123.483000195</c:v>
                </c:pt>
                <c:pt idx="12138">
                  <c:v>-123.352000164</c:v>
                </c:pt>
                <c:pt idx="12139">
                  <c:v>-123.29600004</c:v>
                </c:pt>
                <c:pt idx="12140">
                  <c:v>-123.25200007799999</c:v>
                </c:pt>
                <c:pt idx="12141">
                  <c:v>-123.06000001300001</c:v>
                </c:pt>
                <c:pt idx="12142">
                  <c:v>-122.82600001199999</c:v>
                </c:pt>
                <c:pt idx="12143">
                  <c:v>-122.60999993900001</c:v>
                </c:pt>
                <c:pt idx="12144">
                  <c:v>-122.401999973</c:v>
                </c:pt>
                <c:pt idx="12145">
                  <c:v>-122.301000031</c:v>
                </c:pt>
                <c:pt idx="12146">
                  <c:v>-122.12400001</c:v>
                </c:pt>
                <c:pt idx="12147">
                  <c:v>-121.92700003500001</c:v>
                </c:pt>
                <c:pt idx="12148">
                  <c:v>-121.708000079</c:v>
                </c:pt>
                <c:pt idx="12149">
                  <c:v>-121.485999925</c:v>
                </c:pt>
                <c:pt idx="12150">
                  <c:v>-121.30399999399999</c:v>
                </c:pt>
                <c:pt idx="12151">
                  <c:v>-121.126999974</c:v>
                </c:pt>
                <c:pt idx="12152">
                  <c:v>-120.960000088</c:v>
                </c:pt>
                <c:pt idx="12153">
                  <c:v>-120.84999986699999</c:v>
                </c:pt>
                <c:pt idx="12154">
                  <c:v>-120.814999868</c:v>
                </c:pt>
                <c:pt idx="12155">
                  <c:v>-120.72000000600001</c:v>
                </c:pt>
                <c:pt idx="12156">
                  <c:v>-120.49499996900001</c:v>
                </c:pt>
                <c:pt idx="12157">
                  <c:v>-120.28400012100001</c:v>
                </c:pt>
                <c:pt idx="12158">
                  <c:v>-120.07000007400001</c:v>
                </c:pt>
                <c:pt idx="12159">
                  <c:v>-119.91699974799999</c:v>
                </c:pt>
                <c:pt idx="12160">
                  <c:v>-119.799999904</c:v>
                </c:pt>
                <c:pt idx="12161">
                  <c:v>-119.626000081</c:v>
                </c:pt>
                <c:pt idx="12162">
                  <c:v>-119.439999782</c:v>
                </c:pt>
                <c:pt idx="12163">
                  <c:v>-119.203000213</c:v>
                </c:pt>
                <c:pt idx="12164">
                  <c:v>-119.019999797</c:v>
                </c:pt>
                <c:pt idx="12165">
                  <c:v>-118.841999921</c:v>
                </c:pt>
                <c:pt idx="12166">
                  <c:v>-118.66599975600001</c:v>
                </c:pt>
                <c:pt idx="12167">
                  <c:v>-118.537999922</c:v>
                </c:pt>
                <c:pt idx="12168">
                  <c:v>-118.479999772</c:v>
                </c:pt>
                <c:pt idx="12169">
                  <c:v>-118.456999934</c:v>
                </c:pt>
                <c:pt idx="12170">
                  <c:v>-118.284999824</c:v>
                </c:pt>
                <c:pt idx="12171">
                  <c:v>-118.04999996700001</c:v>
                </c:pt>
                <c:pt idx="12172">
                  <c:v>-117.843000172</c:v>
                </c:pt>
                <c:pt idx="12173">
                  <c:v>-117.642000143</c:v>
                </c:pt>
                <c:pt idx="12174">
                  <c:v>-117.54300022699999</c:v>
                </c:pt>
                <c:pt idx="12175">
                  <c:v>-117.37500017000001</c:v>
                </c:pt>
                <c:pt idx="12176">
                  <c:v>-117.19000004199999</c:v>
                </c:pt>
                <c:pt idx="12177">
                  <c:v>-116.991999897</c:v>
                </c:pt>
                <c:pt idx="12178">
                  <c:v>-116.772000084</c:v>
                </c:pt>
                <c:pt idx="12179">
                  <c:v>-116.593999893</c:v>
                </c:pt>
                <c:pt idx="12180">
                  <c:v>-116.41699987200001</c:v>
                </c:pt>
                <c:pt idx="12181">
                  <c:v>-116.243000049</c:v>
                </c:pt>
                <c:pt idx="12182">
                  <c:v>-116.131999972</c:v>
                </c:pt>
                <c:pt idx="12183">
                  <c:v>-116.09299992</c:v>
                </c:pt>
                <c:pt idx="12184">
                  <c:v>-116.022999922</c:v>
                </c:pt>
                <c:pt idx="12185">
                  <c:v>-115.81299993</c:v>
                </c:pt>
                <c:pt idx="12186">
                  <c:v>-115.60000005400001</c:v>
                </c:pt>
                <c:pt idx="12187">
                  <c:v>-115.386999864</c:v>
                </c:pt>
                <c:pt idx="12188">
                  <c:v>-115.21600023800001</c:v>
                </c:pt>
                <c:pt idx="12189">
                  <c:v>-115.11299995500001</c:v>
                </c:pt>
                <c:pt idx="12190">
                  <c:v>-114.944000042</c:v>
                </c:pt>
                <c:pt idx="12191">
                  <c:v>-114.758000057</c:v>
                </c:pt>
                <c:pt idx="12192">
                  <c:v>-114.52200003</c:v>
                </c:pt>
                <c:pt idx="12193">
                  <c:v>-114.334000018</c:v>
                </c:pt>
                <c:pt idx="12194">
                  <c:v>-114.159999881</c:v>
                </c:pt>
                <c:pt idx="12195">
                  <c:v>-113.99200013799999</c:v>
                </c:pt>
                <c:pt idx="12196">
                  <c:v>-113.859999937</c:v>
                </c:pt>
                <c:pt idx="12197">
                  <c:v>-113.793999993</c:v>
                </c:pt>
                <c:pt idx="12198">
                  <c:v>-113.77899994800001</c:v>
                </c:pt>
                <c:pt idx="12199">
                  <c:v>-113.63099984599999</c:v>
                </c:pt>
                <c:pt idx="12200">
                  <c:v>-113.40200007</c:v>
                </c:pt>
                <c:pt idx="12201">
                  <c:v>-113.20300006799999</c:v>
                </c:pt>
                <c:pt idx="12202">
                  <c:v>-113.006999949</c:v>
                </c:pt>
                <c:pt idx="12203">
                  <c:v>-112.90500015000001</c:v>
                </c:pt>
                <c:pt idx="12204">
                  <c:v>-112.75199982300001</c:v>
                </c:pt>
                <c:pt idx="12205">
                  <c:v>-112.575000117</c:v>
                </c:pt>
                <c:pt idx="12206">
                  <c:v>-112.392000016</c:v>
                </c:pt>
                <c:pt idx="12207">
                  <c:v>-112.17199988900001</c:v>
                </c:pt>
                <c:pt idx="12208">
                  <c:v>-112.000999949</c:v>
                </c:pt>
                <c:pt idx="12209">
                  <c:v>-111.829000153</c:v>
                </c:pt>
                <c:pt idx="12210">
                  <c:v>-111.65800021299999</c:v>
                </c:pt>
                <c:pt idx="12211">
                  <c:v>-111.543999938</c:v>
                </c:pt>
                <c:pt idx="12212">
                  <c:v>-111.505999742</c:v>
                </c:pt>
                <c:pt idx="12213">
                  <c:v>-111.45600001299999</c:v>
                </c:pt>
                <c:pt idx="12214">
                  <c:v>-111.257999868</c:v>
                </c:pt>
                <c:pt idx="12215">
                  <c:v>-111.038999911</c:v>
                </c:pt>
                <c:pt idx="12216">
                  <c:v>-110.828000063</c:v>
                </c:pt>
                <c:pt idx="12217">
                  <c:v>-110.644000105</c:v>
                </c:pt>
                <c:pt idx="12218">
                  <c:v>-110.555000009</c:v>
                </c:pt>
                <c:pt idx="12219">
                  <c:v>-110.391000006</c:v>
                </c:pt>
                <c:pt idx="12220">
                  <c:v>-110.208000219</c:v>
                </c:pt>
                <c:pt idx="12221">
                  <c:v>-109.982000012</c:v>
                </c:pt>
                <c:pt idx="12222">
                  <c:v>-109.784999723</c:v>
                </c:pt>
                <c:pt idx="12223">
                  <c:v>-111.028999777</c:v>
                </c:pt>
                <c:pt idx="12224">
                  <c:v>-110.950999986</c:v>
                </c:pt>
                <c:pt idx="12225">
                  <c:v>-110.900999943</c:v>
                </c:pt>
                <c:pt idx="12226">
                  <c:v>-110.915000131</c:v>
                </c:pt>
                <c:pt idx="12227">
                  <c:v>-110.993999778</c:v>
                </c:pt>
                <c:pt idx="12228">
                  <c:v>-110.96499986000001</c:v>
                </c:pt>
                <c:pt idx="12229">
                  <c:v>-110.834000143</c:v>
                </c:pt>
                <c:pt idx="12230">
                  <c:v>-110.730000003</c:v>
                </c:pt>
                <c:pt idx="12231">
                  <c:v>-110.625999863</c:v>
                </c:pt>
                <c:pt idx="12232">
                  <c:v>-110.603999882</c:v>
                </c:pt>
                <c:pt idx="12233">
                  <c:v>-110.557999893</c:v>
                </c:pt>
                <c:pt idx="12234">
                  <c:v>-110.47799976100001</c:v>
                </c:pt>
                <c:pt idx="12235">
                  <c:v>-110.396999773</c:v>
                </c:pt>
                <c:pt idx="12236">
                  <c:v>-110.27099996600001</c:v>
                </c:pt>
                <c:pt idx="12237">
                  <c:v>-110.196000058</c:v>
                </c:pt>
                <c:pt idx="12238">
                  <c:v>-110.11999998</c:v>
                </c:pt>
                <c:pt idx="12239">
                  <c:v>-110.043000046</c:v>
                </c:pt>
                <c:pt idx="12240">
                  <c:v>-110.02200023499999</c:v>
                </c:pt>
                <c:pt idx="12241">
                  <c:v>-110.07299982000001</c:v>
                </c:pt>
                <c:pt idx="12242">
                  <c:v>-110.128999944</c:v>
                </c:pt>
                <c:pt idx="12243">
                  <c:v>-110.033000226</c:v>
                </c:pt>
                <c:pt idx="12244">
                  <c:v>-109.903999907</c:v>
                </c:pt>
                <c:pt idx="12245">
                  <c:v>-109.793000144</c:v>
                </c:pt>
                <c:pt idx="12246">
                  <c:v>-109.697999968</c:v>
                </c:pt>
                <c:pt idx="12247">
                  <c:v>-109.706000076</c:v>
                </c:pt>
                <c:pt idx="12248">
                  <c:v>-109.636000078</c:v>
                </c:pt>
                <c:pt idx="12249">
                  <c:v>-109.548000153</c:v>
                </c:pt>
                <c:pt idx="12250">
                  <c:v>-109.428000113</c:v>
                </c:pt>
                <c:pt idx="12251">
                  <c:v>-109.312000126</c:v>
                </c:pt>
                <c:pt idx="12252">
                  <c:v>-109.23199999400001</c:v>
                </c:pt>
                <c:pt idx="12253">
                  <c:v>-109.159999969</c:v>
                </c:pt>
                <c:pt idx="12254">
                  <c:v>-109.105999873</c:v>
                </c:pt>
                <c:pt idx="12255">
                  <c:v>-109.11199995299999</c:v>
                </c:pt>
                <c:pt idx="12256">
                  <c:v>-109.190000058</c:v>
                </c:pt>
                <c:pt idx="12257">
                  <c:v>-109.192000085</c:v>
                </c:pt>
                <c:pt idx="12258">
                  <c:v>-109.07200004400001</c:v>
                </c:pt>
                <c:pt idx="12259">
                  <c:v>-108.96899976100001</c:v>
                </c:pt>
                <c:pt idx="12260">
                  <c:v>-108.860999881</c:v>
                </c:pt>
                <c:pt idx="12261">
                  <c:v>-108.822000143</c:v>
                </c:pt>
                <c:pt idx="12262">
                  <c:v>-108.801000018</c:v>
                </c:pt>
                <c:pt idx="12263">
                  <c:v>-108.73300004799999</c:v>
                </c:pt>
                <c:pt idx="12264">
                  <c:v>-108.65799982599999</c:v>
                </c:pt>
                <c:pt idx="12265">
                  <c:v>-108.53200001899999</c:v>
                </c:pt>
                <c:pt idx="12266">
                  <c:v>-108.46200002099999</c:v>
                </c:pt>
                <c:pt idx="12267">
                  <c:v>-108.391000167</c:v>
                </c:pt>
                <c:pt idx="12268">
                  <c:v>-108.319999999</c:v>
                </c:pt>
                <c:pt idx="12269">
                  <c:v>-108.297000162</c:v>
                </c:pt>
                <c:pt idx="12270">
                  <c:v>-108.346999891</c:v>
                </c:pt>
                <c:pt idx="12271">
                  <c:v>-108.422999969</c:v>
                </c:pt>
                <c:pt idx="12272">
                  <c:v>-108.34800006099999</c:v>
                </c:pt>
                <c:pt idx="12273">
                  <c:v>-108.223000111</c:v>
                </c:pt>
                <c:pt idx="12274">
                  <c:v>-108.12300002400001</c:v>
                </c:pt>
                <c:pt idx="12275">
                  <c:v>-108.031000046</c:v>
                </c:pt>
                <c:pt idx="12276">
                  <c:v>-108.042999892</c:v>
                </c:pt>
                <c:pt idx="12277">
                  <c:v>-107.977999805</c:v>
                </c:pt>
                <c:pt idx="12278">
                  <c:v>-107.894000248</c:v>
                </c:pt>
                <c:pt idx="12279">
                  <c:v>-107.79200013499999</c:v>
                </c:pt>
                <c:pt idx="12280">
                  <c:v>-107.676000148</c:v>
                </c:pt>
                <c:pt idx="12281">
                  <c:v>-107.60500029400001</c:v>
                </c:pt>
                <c:pt idx="12282">
                  <c:v>-107.537000009</c:v>
                </c:pt>
                <c:pt idx="12283">
                  <c:v>-107.480000029</c:v>
                </c:pt>
                <c:pt idx="12284">
                  <c:v>-107.478999859</c:v>
                </c:pt>
                <c:pt idx="12285">
                  <c:v>-107.554000081</c:v>
                </c:pt>
                <c:pt idx="12286">
                  <c:v>-107.58299999899999</c:v>
                </c:pt>
                <c:pt idx="12287">
                  <c:v>-107.471000066</c:v>
                </c:pt>
                <c:pt idx="12288">
                  <c:v>-107.365000213</c:v>
                </c:pt>
                <c:pt idx="12289">
                  <c:v>-107.25800019</c:v>
                </c:pt>
                <c:pt idx="12290">
                  <c:v>-107.204000093</c:v>
                </c:pt>
                <c:pt idx="12291">
                  <c:v>-107.20600012</c:v>
                </c:pt>
                <c:pt idx="12292">
                  <c:v>-107.147000113</c:v>
                </c:pt>
                <c:pt idx="12293">
                  <c:v>-107.071000035</c:v>
                </c:pt>
                <c:pt idx="12294">
                  <c:v>-106.946999941</c:v>
                </c:pt>
                <c:pt idx="12295">
                  <c:v>-106.87099986200001</c:v>
                </c:pt>
                <c:pt idx="12296">
                  <c:v>-106.801000179</c:v>
                </c:pt>
                <c:pt idx="12297">
                  <c:v>-106.736000092</c:v>
                </c:pt>
                <c:pt idx="12298">
                  <c:v>-106.71299994</c:v>
                </c:pt>
                <c:pt idx="12299">
                  <c:v>-106.764000154</c:v>
                </c:pt>
                <c:pt idx="12300">
                  <c:v>-106.855000276</c:v>
                </c:pt>
                <c:pt idx="12301">
                  <c:v>-106.804999919</c:v>
                </c:pt>
                <c:pt idx="12302">
                  <c:v>-106.686000049</c:v>
                </c:pt>
                <c:pt idx="12303">
                  <c:v>-106.59400007000001</c:v>
                </c:pt>
                <c:pt idx="12304">
                  <c:v>-106.504999974</c:v>
                </c:pt>
                <c:pt idx="12305">
                  <c:v>-106.512999767</c:v>
                </c:pt>
                <c:pt idx="12306">
                  <c:v>-106.458000129</c:v>
                </c:pt>
                <c:pt idx="12307">
                  <c:v>-106.384000077</c:v>
                </c:pt>
                <c:pt idx="12308">
                  <c:v>-106.303999946</c:v>
                </c:pt>
                <c:pt idx="12309">
                  <c:v>-106.194000039</c:v>
                </c:pt>
                <c:pt idx="12310">
                  <c:v>-106.13200014900001</c:v>
                </c:pt>
                <c:pt idx="12311">
                  <c:v>-106.071000115</c:v>
                </c:pt>
                <c:pt idx="12312">
                  <c:v>-106.00900022499999</c:v>
                </c:pt>
                <c:pt idx="12313">
                  <c:v>-106.004999857</c:v>
                </c:pt>
                <c:pt idx="12314">
                  <c:v>-106.073000142</c:v>
                </c:pt>
                <c:pt idx="12315">
                  <c:v>-106.228000182</c:v>
                </c:pt>
                <c:pt idx="12316">
                  <c:v>-106.238999858</c:v>
                </c:pt>
                <c:pt idx="12317">
                  <c:v>-106.241000199</c:v>
                </c:pt>
                <c:pt idx="12318">
                  <c:v>-106.244999939</c:v>
                </c:pt>
                <c:pt idx="12319">
                  <c:v>-106.286999874</c:v>
                </c:pt>
                <c:pt idx="12320">
                  <c:v>-106.411999825</c:v>
                </c:pt>
                <c:pt idx="12321">
                  <c:v>-106.46599992199999</c:v>
                </c:pt>
                <c:pt idx="12322">
                  <c:v>-106.498000037</c:v>
                </c:pt>
                <c:pt idx="12323">
                  <c:v>-106.482000137</c:v>
                </c:pt>
                <c:pt idx="12324">
                  <c:v>-106.503000262</c:v>
                </c:pt>
                <c:pt idx="12325">
                  <c:v>-106.546000054</c:v>
                </c:pt>
                <c:pt idx="12326">
                  <c:v>-106.59699995299999</c:v>
                </c:pt>
                <c:pt idx="12327">
                  <c:v>-106.68100013900001</c:v>
                </c:pt>
                <c:pt idx="12328">
                  <c:v>-106.832000124</c:v>
                </c:pt>
                <c:pt idx="12329">
                  <c:v>-107.039999776</c:v>
                </c:pt>
                <c:pt idx="12330">
                  <c:v>-107.128999871</c:v>
                </c:pt>
                <c:pt idx="12331">
                  <c:v>-107.11999990699999</c:v>
                </c:pt>
                <c:pt idx="12332">
                  <c:v>-107.13800014900001</c:v>
                </c:pt>
                <c:pt idx="12333">
                  <c:v>-107.159999816</c:v>
                </c:pt>
                <c:pt idx="12334">
                  <c:v>-107.270999893</c:v>
                </c:pt>
                <c:pt idx="12335">
                  <c:v>-107.345999801</c:v>
                </c:pt>
                <c:pt idx="12336">
                  <c:v>-107.390000077</c:v>
                </c:pt>
                <c:pt idx="12337">
                  <c:v>-107.435000211</c:v>
                </c:pt>
                <c:pt idx="12338">
                  <c:v>-107.440999977</c:v>
                </c:pt>
                <c:pt idx="12339">
                  <c:v>-107.493999903</c:v>
                </c:pt>
                <c:pt idx="12340">
                  <c:v>-107.543999946</c:v>
                </c:pt>
                <c:pt idx="12341">
                  <c:v>-107.589000079</c:v>
                </c:pt>
                <c:pt idx="12342">
                  <c:v>-107.69299990499999</c:v>
                </c:pt>
                <c:pt idx="12343">
                  <c:v>-107.871999952</c:v>
                </c:pt>
                <c:pt idx="12344">
                  <c:v>-108.049999829</c:v>
                </c:pt>
                <c:pt idx="12345">
                  <c:v>-108.076000179</c:v>
                </c:pt>
                <c:pt idx="12346">
                  <c:v>-108.08099977400001</c:v>
                </c:pt>
                <c:pt idx="12347">
                  <c:v>-108.096000133</c:v>
                </c:pt>
                <c:pt idx="12348">
                  <c:v>-108.13099981800001</c:v>
                </c:pt>
                <c:pt idx="12349">
                  <c:v>-108.265000046</c:v>
                </c:pt>
                <c:pt idx="12350">
                  <c:v>-108.319999999</c:v>
                </c:pt>
                <c:pt idx="12351">
                  <c:v>-108.356000169</c:v>
                </c:pt>
                <c:pt idx="12352">
                  <c:v>-108.356000169</c:v>
                </c:pt>
                <c:pt idx="12353">
                  <c:v>-108.37200006899999</c:v>
                </c:pt>
                <c:pt idx="12354">
                  <c:v>-108.422999969</c:v>
                </c:pt>
                <c:pt idx="12355">
                  <c:v>-108.481000119</c:v>
                </c:pt>
                <c:pt idx="12356">
                  <c:v>-108.562999964</c:v>
                </c:pt>
                <c:pt idx="12357">
                  <c:v>-108.702999959</c:v>
                </c:pt>
                <c:pt idx="12358">
                  <c:v>-108.912000095</c:v>
                </c:pt>
                <c:pt idx="12359">
                  <c:v>-109.02800008200001</c:v>
                </c:pt>
                <c:pt idx="12360">
                  <c:v>-109.027999768</c:v>
                </c:pt>
                <c:pt idx="12361">
                  <c:v>-109.052999946</c:v>
                </c:pt>
                <c:pt idx="12362">
                  <c:v>-109.077999811</c:v>
                </c:pt>
                <c:pt idx="12363">
                  <c:v>-109.17900006799999</c:v>
                </c:pt>
                <c:pt idx="12364">
                  <c:v>-109.279000154</c:v>
                </c:pt>
                <c:pt idx="12365">
                  <c:v>-109.339000017</c:v>
                </c:pt>
                <c:pt idx="12366">
                  <c:v>-109.393000114</c:v>
                </c:pt>
                <c:pt idx="12367">
                  <c:v>-109.398000024</c:v>
                </c:pt>
                <c:pt idx="12368">
                  <c:v>-109.453999833</c:v>
                </c:pt>
                <c:pt idx="12369">
                  <c:v>-109.507000074</c:v>
                </c:pt>
                <c:pt idx="12370">
                  <c:v>-109.562000027</c:v>
                </c:pt>
                <c:pt idx="12371">
                  <c:v>-109.671999933</c:v>
                </c:pt>
                <c:pt idx="12372">
                  <c:v>-109.853999864</c:v>
                </c:pt>
                <c:pt idx="12373">
                  <c:v>-110.05299986599999</c:v>
                </c:pt>
                <c:pt idx="12374">
                  <c:v>-110.100999882</c:v>
                </c:pt>
                <c:pt idx="12375">
                  <c:v>-110.104999936</c:v>
                </c:pt>
                <c:pt idx="12376">
                  <c:v>-110.128999944</c:v>
                </c:pt>
                <c:pt idx="12377">
                  <c:v>-110.16200023</c:v>
                </c:pt>
                <c:pt idx="12378">
                  <c:v>-110.301000054</c:v>
                </c:pt>
                <c:pt idx="12379">
                  <c:v>-110.36299994399999</c:v>
                </c:pt>
                <c:pt idx="12380">
                  <c:v>-110.40799976300001</c:v>
                </c:pt>
                <c:pt idx="12381">
                  <c:v>-110.426999861</c:v>
                </c:pt>
                <c:pt idx="12382">
                  <c:v>-110.443000076</c:v>
                </c:pt>
                <c:pt idx="12383">
                  <c:v>-110.502000083</c:v>
                </c:pt>
                <c:pt idx="12384">
                  <c:v>-110.56399997299999</c:v>
                </c:pt>
                <c:pt idx="12385">
                  <c:v>-110.636999854</c:v>
                </c:pt>
                <c:pt idx="12386">
                  <c:v>-110.765999858</c:v>
                </c:pt>
                <c:pt idx="12387">
                  <c:v>-110.970999941</c:v>
                </c:pt>
                <c:pt idx="12388">
                  <c:v>-111.11600016</c:v>
                </c:pt>
                <c:pt idx="12389">
                  <c:v>-111.13000003400001</c:v>
                </c:pt>
                <c:pt idx="12390">
                  <c:v>-111.15699992499999</c:v>
                </c:pt>
                <c:pt idx="12391">
                  <c:v>-111.18299996</c:v>
                </c:pt>
                <c:pt idx="12392">
                  <c:v>-111.270000029</c:v>
                </c:pt>
                <c:pt idx="12393">
                  <c:v>-111.392000096</c:v>
                </c:pt>
                <c:pt idx="12394">
                  <c:v>-111.45800004</c:v>
                </c:pt>
                <c:pt idx="12395">
                  <c:v>-111.510999966</c:v>
                </c:pt>
                <c:pt idx="12396">
                  <c:v>-111.512000137</c:v>
                </c:pt>
                <c:pt idx="12397">
                  <c:v>-111.56800026099999</c:v>
                </c:pt>
                <c:pt idx="12398">
                  <c:v>-111.62899998</c:v>
                </c:pt>
                <c:pt idx="12399">
                  <c:v>-111.692000041</c:v>
                </c:pt>
                <c:pt idx="12400">
                  <c:v>-111.804000288</c:v>
                </c:pt>
                <c:pt idx="12401">
                  <c:v>-111.985000048</c:v>
                </c:pt>
                <c:pt idx="12402">
                  <c:v>-112.20100012100001</c:v>
                </c:pt>
                <c:pt idx="12403">
                  <c:v>-112.26800023600001</c:v>
                </c:pt>
                <c:pt idx="12404">
                  <c:v>-112.271999975</c:v>
                </c:pt>
                <c:pt idx="12405">
                  <c:v>-112.30400009100001</c:v>
                </c:pt>
                <c:pt idx="12406">
                  <c:v>-112.341999973</c:v>
                </c:pt>
                <c:pt idx="12407">
                  <c:v>-112.480999797</c:v>
                </c:pt>
                <c:pt idx="12408">
                  <c:v>-112.55199996499999</c:v>
                </c:pt>
                <c:pt idx="12409">
                  <c:v>-112.60600006200001</c:v>
                </c:pt>
                <c:pt idx="12410">
                  <c:v>-112.64700014100001</c:v>
                </c:pt>
                <c:pt idx="12411">
                  <c:v>-112.664999755</c:v>
                </c:pt>
                <c:pt idx="12412">
                  <c:v>-112.726000103</c:v>
                </c:pt>
                <c:pt idx="12413">
                  <c:v>-112.787000136</c:v>
                </c:pt>
                <c:pt idx="12414">
                  <c:v>-112.85399993599999</c:v>
                </c:pt>
                <c:pt idx="12415">
                  <c:v>-112.980000058</c:v>
                </c:pt>
                <c:pt idx="12416">
                  <c:v>-113.18199994299999</c:v>
                </c:pt>
                <c:pt idx="12417">
                  <c:v>-113.349000143</c:v>
                </c:pt>
                <c:pt idx="12418">
                  <c:v>-113.37800006099999</c:v>
                </c:pt>
                <c:pt idx="12419">
                  <c:v>-113.404000096</c:v>
                </c:pt>
                <c:pt idx="12420">
                  <c:v>-113.31899974</c:v>
                </c:pt>
                <c:pt idx="12421">
                  <c:v>-113.202999753</c:v>
                </c:pt>
                <c:pt idx="12422">
                  <c:v>-113.157000078</c:v>
                </c:pt>
                <c:pt idx="12423">
                  <c:v>-113.042999804</c:v>
                </c:pt>
                <c:pt idx="12424">
                  <c:v>-112.912999943</c:v>
                </c:pt>
                <c:pt idx="12425">
                  <c:v>-112.73499975199999</c:v>
                </c:pt>
                <c:pt idx="12426">
                  <c:v>-112.60099983800001</c:v>
                </c:pt>
                <c:pt idx="12427">
                  <c:v>-112.481999968</c:v>
                </c:pt>
                <c:pt idx="12428">
                  <c:v>-112.36900017799999</c:v>
                </c:pt>
                <c:pt idx="12429">
                  <c:v>-112.2930001</c:v>
                </c:pt>
                <c:pt idx="12430">
                  <c:v>-112.283999822</c:v>
                </c:pt>
                <c:pt idx="12431">
                  <c:v>-112.32500021600001</c:v>
                </c:pt>
                <c:pt idx="12432">
                  <c:v>-112.23299992299999</c:v>
                </c:pt>
                <c:pt idx="12433">
                  <c:v>-112.05900010000001</c:v>
                </c:pt>
                <c:pt idx="12434">
                  <c:v>-111.91399988000001</c:v>
                </c:pt>
                <c:pt idx="12435">
                  <c:v>-111.7740002</c:v>
                </c:pt>
                <c:pt idx="12436">
                  <c:v>-111.72899975199999</c:v>
                </c:pt>
                <c:pt idx="12437">
                  <c:v>-111.629999836</c:v>
                </c:pt>
                <c:pt idx="12438">
                  <c:v>-111.51000010999999</c:v>
                </c:pt>
                <c:pt idx="12439">
                  <c:v>-111.382000276</c:v>
                </c:pt>
                <c:pt idx="12440">
                  <c:v>-111.217999959</c:v>
                </c:pt>
                <c:pt idx="12441">
                  <c:v>-111.101999972</c:v>
                </c:pt>
                <c:pt idx="12442">
                  <c:v>-110.98599998500001</c:v>
                </c:pt>
                <c:pt idx="12443">
                  <c:v>-110.86699980100001</c:v>
                </c:pt>
                <c:pt idx="12444">
                  <c:v>-110.812000162</c:v>
                </c:pt>
                <c:pt idx="12445">
                  <c:v>-110.828999919</c:v>
                </c:pt>
                <c:pt idx="12446">
                  <c:v>-110.834999999</c:v>
                </c:pt>
                <c:pt idx="12447">
                  <c:v>-110.692999978</c:v>
                </c:pt>
                <c:pt idx="12448">
                  <c:v>-110.529999831</c:v>
                </c:pt>
                <c:pt idx="12449">
                  <c:v>-110.37300007899999</c:v>
                </c:pt>
                <c:pt idx="12450">
                  <c:v>-110.244000074</c:v>
                </c:pt>
                <c:pt idx="12451">
                  <c:v>-110.211000103</c:v>
                </c:pt>
                <c:pt idx="12452">
                  <c:v>-110.102000053</c:v>
                </c:pt>
                <c:pt idx="12453">
                  <c:v>-109.973000048</c:v>
                </c:pt>
                <c:pt idx="12454">
                  <c:v>-109.80299996399999</c:v>
                </c:pt>
                <c:pt idx="12455">
                  <c:v>-109.662000113</c:v>
                </c:pt>
                <c:pt idx="12456">
                  <c:v>-109.54599981200001</c:v>
                </c:pt>
                <c:pt idx="12457">
                  <c:v>-109.435000049</c:v>
                </c:pt>
                <c:pt idx="12458">
                  <c:v>-109.35000000799999</c:v>
                </c:pt>
                <c:pt idx="12459">
                  <c:v>-109.33000005300001</c:v>
                </c:pt>
                <c:pt idx="12460">
                  <c:v>-109.37500018599999</c:v>
                </c:pt>
                <c:pt idx="12461">
                  <c:v>-109.31299998199999</c:v>
                </c:pt>
                <c:pt idx="12462">
                  <c:v>-109.14600009599999</c:v>
                </c:pt>
                <c:pt idx="12463">
                  <c:v>-109.006999957</c:v>
                </c:pt>
                <c:pt idx="12464">
                  <c:v>-108.868999989</c:v>
                </c:pt>
                <c:pt idx="12465">
                  <c:v>-108.813000179</c:v>
                </c:pt>
                <c:pt idx="12466">
                  <c:v>-108.732000191</c:v>
                </c:pt>
                <c:pt idx="12467">
                  <c:v>-108.618000231</c:v>
                </c:pt>
                <c:pt idx="12468">
                  <c:v>-108.50199993</c:v>
                </c:pt>
                <c:pt idx="12469">
                  <c:v>-108.34099981</c:v>
                </c:pt>
                <c:pt idx="12470">
                  <c:v>-108.23400010100001</c:v>
                </c:pt>
                <c:pt idx="12471">
                  <c:v>-108.122000168</c:v>
                </c:pt>
                <c:pt idx="12472">
                  <c:v>-108.009999921</c:v>
                </c:pt>
                <c:pt idx="12473">
                  <c:v>-107.954000111</c:v>
                </c:pt>
                <c:pt idx="12474">
                  <c:v>-107.97200003899999</c:v>
                </c:pt>
                <c:pt idx="12475">
                  <c:v>-107.992999849</c:v>
                </c:pt>
                <c:pt idx="12476">
                  <c:v>-107.86200013200001</c:v>
                </c:pt>
                <c:pt idx="12477">
                  <c:v>-107.69800012899999</c:v>
                </c:pt>
                <c:pt idx="12478">
                  <c:v>-107.553000224</c:v>
                </c:pt>
                <c:pt idx="12479">
                  <c:v>-107.421999879</c:v>
                </c:pt>
                <c:pt idx="12480">
                  <c:v>-107.39499998700001</c:v>
                </c:pt>
                <c:pt idx="12481">
                  <c:v>-107.29099984699999</c:v>
                </c:pt>
                <c:pt idx="12482">
                  <c:v>-107.16899977999999</c:v>
                </c:pt>
                <c:pt idx="12483">
                  <c:v>-107.014999911</c:v>
                </c:pt>
                <c:pt idx="12484">
                  <c:v>-106.86300006899999</c:v>
                </c:pt>
                <c:pt idx="12485">
                  <c:v>-106.74900010899999</c:v>
                </c:pt>
                <c:pt idx="12486">
                  <c:v>-106.64100023</c:v>
                </c:pt>
                <c:pt idx="12487">
                  <c:v>-106.55199982000001</c:v>
                </c:pt>
                <c:pt idx="12488">
                  <c:v>-106.522999902</c:v>
                </c:pt>
                <c:pt idx="12489">
                  <c:v>-106.566000008</c:v>
                </c:pt>
                <c:pt idx="12490">
                  <c:v>-106.53499974899999</c:v>
                </c:pt>
                <c:pt idx="12491">
                  <c:v>-106.379000167</c:v>
                </c:pt>
                <c:pt idx="12492">
                  <c:v>-106.241000199</c:v>
                </c:pt>
                <c:pt idx="12493">
                  <c:v>-106.09900017699999</c:v>
                </c:pt>
                <c:pt idx="12494">
                  <c:v>-106.023999956</c:v>
                </c:pt>
                <c:pt idx="12495">
                  <c:v>-105.967999832</c:v>
                </c:pt>
                <c:pt idx="12496">
                  <c:v>-105.865000177</c:v>
                </c:pt>
                <c:pt idx="12497">
                  <c:v>-105.75399978599999</c:v>
                </c:pt>
                <c:pt idx="12498">
                  <c:v>-105.59399983599999</c:v>
                </c:pt>
                <c:pt idx="12499">
                  <c:v>-105.49000001</c:v>
                </c:pt>
                <c:pt idx="12500">
                  <c:v>-105.38299998700001</c:v>
                </c:pt>
                <c:pt idx="12501">
                  <c:v>-105.279000162</c:v>
                </c:pt>
                <c:pt idx="12502">
                  <c:v>-105.22000015499999</c:v>
                </c:pt>
                <c:pt idx="12503">
                  <c:v>-105.23600005500001</c:v>
                </c:pt>
                <c:pt idx="12504">
                  <c:v>-105.275000108</c:v>
                </c:pt>
                <c:pt idx="12505">
                  <c:v>-105.165000202</c:v>
                </c:pt>
                <c:pt idx="12506">
                  <c:v>-105.004999938</c:v>
                </c:pt>
                <c:pt idx="12507">
                  <c:v>-104.869999853</c:v>
                </c:pt>
                <c:pt idx="12508">
                  <c:v>-104.742999875</c:v>
                </c:pt>
                <c:pt idx="12509">
                  <c:v>-104.72000003799999</c:v>
                </c:pt>
                <c:pt idx="12510">
                  <c:v>-104.621000122</c:v>
                </c:pt>
                <c:pt idx="12511">
                  <c:v>-104.502000252</c:v>
                </c:pt>
                <c:pt idx="12512">
                  <c:v>-104.36399996999999</c:v>
                </c:pt>
                <c:pt idx="12513">
                  <c:v>-104.21299998400001</c:v>
                </c:pt>
                <c:pt idx="12514">
                  <c:v>-104.107000132</c:v>
                </c:pt>
                <c:pt idx="12515">
                  <c:v>-104.004000162</c:v>
                </c:pt>
                <c:pt idx="12516">
                  <c:v>-103.91100001300001</c:v>
                </c:pt>
                <c:pt idx="12517">
                  <c:v>-103.876000014</c:v>
                </c:pt>
                <c:pt idx="12518">
                  <c:v>-103.91600023700001</c:v>
                </c:pt>
                <c:pt idx="12519">
                  <c:v>-103.908999986</c:v>
                </c:pt>
                <c:pt idx="12520">
                  <c:v>-103.762000054</c:v>
                </c:pt>
                <c:pt idx="12521">
                  <c:v>-103.621999745</c:v>
                </c:pt>
                <c:pt idx="12522">
                  <c:v>-103.478999867</c:v>
                </c:pt>
                <c:pt idx="12523">
                  <c:v>-103.390000085</c:v>
                </c:pt>
                <c:pt idx="12524">
                  <c:v>-103.355999943</c:v>
                </c:pt>
                <c:pt idx="12525">
                  <c:v>-103.26100008100001</c:v>
                </c:pt>
                <c:pt idx="12526">
                  <c:v>-103.152000031</c:v>
                </c:pt>
                <c:pt idx="12527">
                  <c:v>-102.991999767</c:v>
                </c:pt>
                <c:pt idx="12528">
                  <c:v>-102.881000005</c:v>
                </c:pt>
                <c:pt idx="12529">
                  <c:v>-102.776000008</c:v>
                </c:pt>
                <c:pt idx="12530">
                  <c:v>-102.675999922</c:v>
                </c:pt>
                <c:pt idx="12531">
                  <c:v>-102.617999772</c:v>
                </c:pt>
                <c:pt idx="12532">
                  <c:v>-102.63299981599999</c:v>
                </c:pt>
                <c:pt idx="12533">
                  <c:v>-102.68800008300001</c:v>
                </c:pt>
                <c:pt idx="12534">
                  <c:v>-102.604000212</c:v>
                </c:pt>
                <c:pt idx="12535">
                  <c:v>-102.44899985799999</c:v>
                </c:pt>
                <c:pt idx="12536">
                  <c:v>-102.323000052</c:v>
                </c:pt>
                <c:pt idx="12537">
                  <c:v>-102.198999957</c:v>
                </c:pt>
                <c:pt idx="12538">
                  <c:v>-102.172000066</c:v>
                </c:pt>
                <c:pt idx="12539">
                  <c:v>-102.08099994299999</c:v>
                </c:pt>
                <c:pt idx="12540">
                  <c:v>-101.973000064</c:v>
                </c:pt>
                <c:pt idx="12541">
                  <c:v>-101.856999763</c:v>
                </c:pt>
                <c:pt idx="12542">
                  <c:v>-101.71100000200001</c:v>
                </c:pt>
                <c:pt idx="12543">
                  <c:v>-101.614999969</c:v>
                </c:pt>
                <c:pt idx="12544">
                  <c:v>-101.51699991</c:v>
                </c:pt>
                <c:pt idx="12545">
                  <c:v>-101.420999877</c:v>
                </c:pt>
                <c:pt idx="12546">
                  <c:v>-101.38299999500001</c:v>
                </c:pt>
                <c:pt idx="12547">
                  <c:v>-101.417999994</c:v>
                </c:pt>
                <c:pt idx="12548">
                  <c:v>-101.430000155</c:v>
                </c:pt>
                <c:pt idx="12549">
                  <c:v>-101.297999953</c:v>
                </c:pt>
                <c:pt idx="12550">
                  <c:v>-101.157999958</c:v>
                </c:pt>
                <c:pt idx="12551">
                  <c:v>-101.01899982</c:v>
                </c:pt>
                <c:pt idx="12552">
                  <c:v>-100.919000048</c:v>
                </c:pt>
                <c:pt idx="12553">
                  <c:v>-100.901999976</c:v>
                </c:pt>
                <c:pt idx="12554">
                  <c:v>-100.812999881</c:v>
                </c:pt>
                <c:pt idx="12555">
                  <c:v>-100.702999975</c:v>
                </c:pt>
                <c:pt idx="12556">
                  <c:v>-100.54500005200001</c:v>
                </c:pt>
                <c:pt idx="12557">
                  <c:v>-100.422999985</c:v>
                </c:pt>
                <c:pt idx="12558">
                  <c:v>-100.32299989800001</c:v>
                </c:pt>
                <c:pt idx="12559">
                  <c:v>-100.23200009</c:v>
                </c:pt>
                <c:pt idx="12560">
                  <c:v>-100.17300008300001</c:v>
                </c:pt>
                <c:pt idx="12561">
                  <c:v>-100.181000191</c:v>
                </c:pt>
                <c:pt idx="12562">
                  <c:v>-100.24699982</c:v>
                </c:pt>
                <c:pt idx="12563">
                  <c:v>-100.19199986700001</c:v>
                </c:pt>
                <c:pt idx="12564">
                  <c:v>-100.042999908</c:v>
                </c:pt>
                <c:pt idx="12565">
                  <c:v>-99.919000127999993</c:v>
                </c:pt>
                <c:pt idx="12566">
                  <c:v>-99.797000061000006</c:v>
                </c:pt>
                <c:pt idx="12567">
                  <c:v>-99.765000259999994</c:v>
                </c:pt>
                <c:pt idx="12568">
                  <c:v>-99.696000118000001</c:v>
                </c:pt>
                <c:pt idx="12569">
                  <c:v>-99.598999914999993</c:v>
                </c:pt>
                <c:pt idx="12570">
                  <c:v>-99.501000169999998</c:v>
                </c:pt>
                <c:pt idx="12571">
                  <c:v>-99.362999888000004</c:v>
                </c:pt>
                <c:pt idx="12572">
                  <c:v>-99.274000106000003</c:v>
                </c:pt>
                <c:pt idx="12573">
                  <c:v>-99.180999956999997</c:v>
                </c:pt>
                <c:pt idx="12574">
                  <c:v>-99.083000212000002</c:v>
                </c:pt>
                <c:pt idx="12575">
                  <c:v>-99.044000159000007</c:v>
                </c:pt>
                <c:pt idx="12576">
                  <c:v>-99.080999871000003</c:v>
                </c:pt>
                <c:pt idx="12577">
                  <c:v>-99.115000013</c:v>
                </c:pt>
                <c:pt idx="12578">
                  <c:v>-98.998000169999997</c:v>
                </c:pt>
                <c:pt idx="12579">
                  <c:v>-98.859000030999994</c:v>
                </c:pt>
                <c:pt idx="12580">
                  <c:v>-98.732000053999997</c:v>
                </c:pt>
                <c:pt idx="12581">
                  <c:v>-98.624000174000003</c:v>
                </c:pt>
                <c:pt idx="12582">
                  <c:v>-98.615000210999995</c:v>
                </c:pt>
                <c:pt idx="12583">
                  <c:v>-98.526999970999995</c:v>
                </c:pt>
                <c:pt idx="12584">
                  <c:v>-98.419000092000005</c:v>
                </c:pt>
                <c:pt idx="12585">
                  <c:v>-98.275999898999999</c:v>
                </c:pt>
                <c:pt idx="12586">
                  <c:v>-98.149999777999994</c:v>
                </c:pt>
                <c:pt idx="12587">
                  <c:v>-98.056000087000001</c:v>
                </c:pt>
                <c:pt idx="12588">
                  <c:v>-97.970999731000006</c:v>
                </c:pt>
                <c:pt idx="12589">
                  <c:v>-97.908999840999996</c:v>
                </c:pt>
                <c:pt idx="12590">
                  <c:v>-97.905999957999995</c:v>
                </c:pt>
                <c:pt idx="12591">
                  <c:v>-97.972000215999998</c:v>
                </c:pt>
                <c:pt idx="12592">
                  <c:v>-97.945000010000001</c:v>
                </c:pt>
                <c:pt idx="12593">
                  <c:v>-97.800999961000002</c:v>
                </c:pt>
                <c:pt idx="12594">
                  <c:v>-97.680999920999994</c:v>
                </c:pt>
                <c:pt idx="12595">
                  <c:v>-97.563000220999996</c:v>
                </c:pt>
                <c:pt idx="12596">
                  <c:v>-97.519999800999997</c:v>
                </c:pt>
                <c:pt idx="12597">
                  <c:v>-97.475999838000007</c:v>
                </c:pt>
                <c:pt idx="12598">
                  <c:v>-97.391999967000004</c:v>
                </c:pt>
                <c:pt idx="12599">
                  <c:v>-97.302000015000004</c:v>
                </c:pt>
                <c:pt idx="12600">
                  <c:v>-97.164000047000002</c:v>
                </c:pt>
                <c:pt idx="12601">
                  <c:v>-97.075000266000004</c:v>
                </c:pt>
                <c:pt idx="12602">
                  <c:v>-96.984999998999996</c:v>
                </c:pt>
                <c:pt idx="12603">
                  <c:v>-96.895000048</c:v>
                </c:pt>
                <c:pt idx="12604">
                  <c:v>-96.861000219000005</c:v>
                </c:pt>
                <c:pt idx="12605">
                  <c:v>-96.898999786999994</c:v>
                </c:pt>
                <c:pt idx="12606">
                  <c:v>-96.952999883999993</c:v>
                </c:pt>
                <c:pt idx="12607">
                  <c:v>-96.855999995000005</c:v>
                </c:pt>
                <c:pt idx="12608">
                  <c:v>-96.716999856000001</c:v>
                </c:pt>
                <c:pt idx="12609">
                  <c:v>-96.597000129999998</c:v>
                </c:pt>
                <c:pt idx="12610">
                  <c:v>-96.485000197000005</c:v>
                </c:pt>
                <c:pt idx="12611">
                  <c:v>-96.478999802000004</c:v>
                </c:pt>
                <c:pt idx="12612">
                  <c:v>-96.396000100999998</c:v>
                </c:pt>
                <c:pt idx="12613">
                  <c:v>-96.296000015000004</c:v>
                </c:pt>
                <c:pt idx="12614">
                  <c:v>-96.169999894</c:v>
                </c:pt>
                <c:pt idx="12615">
                  <c:v>-96.041999746000002</c:v>
                </c:pt>
                <c:pt idx="12616">
                  <c:v>-95.955999848000005</c:v>
                </c:pt>
                <c:pt idx="12617">
                  <c:v>-95.873000146999999</c:v>
                </c:pt>
                <c:pt idx="12618">
                  <c:v>-95.801999979000001</c:v>
                </c:pt>
                <c:pt idx="12619">
                  <c:v>-95.786000078000001</c:v>
                </c:pt>
                <c:pt idx="12620">
                  <c:v>-95.846000255999996</c:v>
                </c:pt>
                <c:pt idx="12621">
                  <c:v>-95.845999941000002</c:v>
                </c:pt>
                <c:pt idx="12622">
                  <c:v>-95.714999910000003</c:v>
                </c:pt>
                <c:pt idx="12623">
                  <c:v>-95.596999896</c:v>
                </c:pt>
                <c:pt idx="12624">
                  <c:v>-95.476999856000006</c:v>
                </c:pt>
                <c:pt idx="12625">
                  <c:v>-95.417999848999997</c:v>
                </c:pt>
                <c:pt idx="12626">
                  <c:v>-95.396000181999995</c:v>
                </c:pt>
                <c:pt idx="12627">
                  <c:v>-95.31600005</c:v>
                </c:pt>
                <c:pt idx="12628">
                  <c:v>-95.223999757000001</c:v>
                </c:pt>
                <c:pt idx="12629">
                  <c:v>-95.080000021999993</c:v>
                </c:pt>
                <c:pt idx="12630">
                  <c:v>-94.990999927000004</c:v>
                </c:pt>
                <c:pt idx="12631">
                  <c:v>-94.904000171999996</c:v>
                </c:pt>
                <c:pt idx="12632">
                  <c:v>-94.822999870000004</c:v>
                </c:pt>
                <c:pt idx="12633">
                  <c:v>-94.788000186000005</c:v>
                </c:pt>
                <c:pt idx="12634">
                  <c:v>-94.824999896999998</c:v>
                </c:pt>
                <c:pt idx="12635">
                  <c:v>-94.894999893999994</c:v>
                </c:pt>
                <c:pt idx="12636">
                  <c:v>-94.817000104000002</c:v>
                </c:pt>
                <c:pt idx="12637">
                  <c:v>-94.675000081999997</c:v>
                </c:pt>
                <c:pt idx="12638">
                  <c:v>-94.559999950999995</c:v>
                </c:pt>
                <c:pt idx="12639">
                  <c:v>-94.452000072000004</c:v>
                </c:pt>
                <c:pt idx="12640">
                  <c:v>-94.448000018000002</c:v>
                </c:pt>
                <c:pt idx="12641">
                  <c:v>-94.371999939999995</c:v>
                </c:pt>
                <c:pt idx="12642">
                  <c:v>-94.277999933999993</c:v>
                </c:pt>
                <c:pt idx="12643">
                  <c:v>-94.174000109000005</c:v>
                </c:pt>
                <c:pt idx="12644">
                  <c:v>-94.045999961000007</c:v>
                </c:pt>
                <c:pt idx="12645">
                  <c:v>-93.961000232999993</c:v>
                </c:pt>
                <c:pt idx="12646">
                  <c:v>-93.877000046999996</c:v>
                </c:pt>
                <c:pt idx="12647">
                  <c:v>-93.796000058999994</c:v>
                </c:pt>
                <c:pt idx="12648">
                  <c:v>-93.775999791000004</c:v>
                </c:pt>
                <c:pt idx="12649">
                  <c:v>-93.830999743999996</c:v>
                </c:pt>
                <c:pt idx="12650">
                  <c:v>-93.853999896000005</c:v>
                </c:pt>
                <c:pt idx="12651">
                  <c:v>-93.736000196000006</c:v>
                </c:pt>
                <c:pt idx="12652">
                  <c:v>-93.614999984999997</c:v>
                </c:pt>
                <c:pt idx="12653">
                  <c:v>-93.494000088000007</c:v>
                </c:pt>
                <c:pt idx="12654">
                  <c:v>-93.415999983000006</c:v>
                </c:pt>
                <c:pt idx="12655">
                  <c:v>-93.405999848999997</c:v>
                </c:pt>
                <c:pt idx="12656">
                  <c:v>-93.327999743999996</c:v>
                </c:pt>
                <c:pt idx="12657">
                  <c:v>-93.234000051999999</c:v>
                </c:pt>
                <c:pt idx="12658">
                  <c:v>-93.092000029999994</c:v>
                </c:pt>
                <c:pt idx="12659">
                  <c:v>-92.993999970999994</c:v>
                </c:pt>
                <c:pt idx="12660">
                  <c:v>-92.912999983000006</c:v>
                </c:pt>
                <c:pt idx="12661">
                  <c:v>-92.837000219000004</c:v>
                </c:pt>
                <c:pt idx="12662">
                  <c:v>-92.796999995999997</c:v>
                </c:pt>
                <c:pt idx="12663">
                  <c:v>-92.824000201999993</c:v>
                </c:pt>
                <c:pt idx="12664">
                  <c:v>-92.901999992</c:v>
                </c:pt>
                <c:pt idx="12665">
                  <c:v>-92.845999868999996</c:v>
                </c:pt>
                <c:pt idx="12666">
                  <c:v>-92.707000043999997</c:v>
                </c:pt>
                <c:pt idx="12667">
                  <c:v>-92.600000021</c:v>
                </c:pt>
                <c:pt idx="12668">
                  <c:v>-92.495000024999996</c:v>
                </c:pt>
                <c:pt idx="12669">
                  <c:v>-92.486000060999999</c:v>
                </c:pt>
                <c:pt idx="12670">
                  <c:v>-92.424000171000003</c:v>
                </c:pt>
                <c:pt idx="12671">
                  <c:v>-92.339000128999999</c:v>
                </c:pt>
                <c:pt idx="12672">
                  <c:v>-92.249000176999999</c:v>
                </c:pt>
                <c:pt idx="12673">
                  <c:v>-92.121000029000001</c:v>
                </c:pt>
                <c:pt idx="12674">
                  <c:v>-92.042000067999993</c:v>
                </c:pt>
                <c:pt idx="12675">
                  <c:v>-91.959999909000004</c:v>
                </c:pt>
                <c:pt idx="12676">
                  <c:v>-91.878999921000002</c:v>
                </c:pt>
                <c:pt idx="12677">
                  <c:v>-91.858999967000003</c:v>
                </c:pt>
                <c:pt idx="12678">
                  <c:v>-91.913000064000002</c:v>
                </c:pt>
                <c:pt idx="12679">
                  <c:v>-91.954999998999995</c:v>
                </c:pt>
                <c:pt idx="12680">
                  <c:v>-91.847999975999997</c:v>
                </c:pt>
                <c:pt idx="12681">
                  <c:v>-91.721999855000007</c:v>
                </c:pt>
                <c:pt idx="12682">
                  <c:v>-91.601999813999996</c:v>
                </c:pt>
                <c:pt idx="12683">
                  <c:v>-91.510000149999996</c:v>
                </c:pt>
                <c:pt idx="12684">
                  <c:v>-91.513000032999997</c:v>
                </c:pt>
                <c:pt idx="12685">
                  <c:v>-91.441000008000003</c:v>
                </c:pt>
                <c:pt idx="12686">
                  <c:v>-91.347999858999998</c:v>
                </c:pt>
                <c:pt idx="12687">
                  <c:v>-91.215000114999995</c:v>
                </c:pt>
                <c:pt idx="12688">
                  <c:v>-91.110000119000006</c:v>
                </c:pt>
                <c:pt idx="12689">
                  <c:v>-91.029999986999997</c:v>
                </c:pt>
                <c:pt idx="12690">
                  <c:v>-90.956000250000002</c:v>
                </c:pt>
                <c:pt idx="12691">
                  <c:v>-90.907000062999998</c:v>
                </c:pt>
                <c:pt idx="12692">
                  <c:v>-90.924000135</c:v>
                </c:pt>
                <c:pt idx="12693">
                  <c:v>-91.005000123000002</c:v>
                </c:pt>
                <c:pt idx="12694">
                  <c:v>-90.979999943999999</c:v>
                </c:pt>
                <c:pt idx="12695">
                  <c:v>-90.848999913</c:v>
                </c:pt>
                <c:pt idx="12696">
                  <c:v>-90.746999799999998</c:v>
                </c:pt>
                <c:pt idx="12697">
                  <c:v>-90.645000001</c:v>
                </c:pt>
                <c:pt idx="12698">
                  <c:v>-90.625000047</c:v>
                </c:pt>
                <c:pt idx="12699">
                  <c:v>-90.581999940000003</c:v>
                </c:pt>
                <c:pt idx="12700">
                  <c:v>-90.504000149999996</c:v>
                </c:pt>
                <c:pt idx="12701">
                  <c:v>-90.424999873999994</c:v>
                </c:pt>
                <c:pt idx="12702">
                  <c:v>-90.301000094000003</c:v>
                </c:pt>
                <c:pt idx="12703">
                  <c:v>-90.228000213000001</c:v>
                </c:pt>
                <c:pt idx="12704">
                  <c:v>-90.153999847999998</c:v>
                </c:pt>
                <c:pt idx="12705">
                  <c:v>-90.080000111000004</c:v>
                </c:pt>
                <c:pt idx="12706">
                  <c:v>-90.060000157000005</c:v>
                </c:pt>
                <c:pt idx="12707">
                  <c:v>-90.114999795000003</c:v>
                </c:pt>
                <c:pt idx="12708">
                  <c:v>-90.172999946000004</c:v>
                </c:pt>
                <c:pt idx="12709">
                  <c:v>-90.078999940000003</c:v>
                </c:pt>
                <c:pt idx="12710">
                  <c:v>-89.951999963000006</c:v>
                </c:pt>
                <c:pt idx="12711">
                  <c:v>-89.842999913</c:v>
                </c:pt>
                <c:pt idx="12712">
                  <c:v>-89.749000221000003</c:v>
                </c:pt>
                <c:pt idx="12713">
                  <c:v>-89.757999870999996</c:v>
                </c:pt>
                <c:pt idx="12714">
                  <c:v>-89.692000241000002</c:v>
                </c:pt>
                <c:pt idx="12715">
                  <c:v>-89.605000172999993</c:v>
                </c:pt>
                <c:pt idx="12716">
                  <c:v>-89.488000014999997</c:v>
                </c:pt>
                <c:pt idx="12717">
                  <c:v>-89.374000054999996</c:v>
                </c:pt>
                <c:pt idx="12718">
                  <c:v>-89.295999949999995</c:v>
                </c:pt>
                <c:pt idx="12719">
                  <c:v>-89.223999926000005</c:v>
                </c:pt>
                <c:pt idx="12720">
                  <c:v>-89.173000025999997</c:v>
                </c:pt>
                <c:pt idx="12721">
                  <c:v>-89.179999963</c:v>
                </c:pt>
                <c:pt idx="12722">
                  <c:v>-89.260000094999995</c:v>
                </c:pt>
                <c:pt idx="12723">
                  <c:v>-89.265000005000005</c:v>
                </c:pt>
                <c:pt idx="12724">
                  <c:v>-89.146000134999994</c:v>
                </c:pt>
                <c:pt idx="12725">
                  <c:v>-89.046000049</c:v>
                </c:pt>
                <c:pt idx="12726">
                  <c:v>-88.939999881999995</c:v>
                </c:pt>
                <c:pt idx="12727">
                  <c:v>-88.902999856999998</c:v>
                </c:pt>
                <c:pt idx="12728">
                  <c:v>-88.882999901999995</c:v>
                </c:pt>
                <c:pt idx="12729">
                  <c:v>-88.816999957999997</c:v>
                </c:pt>
                <c:pt idx="12730">
                  <c:v>-88.742999906999998</c:v>
                </c:pt>
                <c:pt idx="12731">
                  <c:v>-88.618999813000002</c:v>
                </c:pt>
                <c:pt idx="12732">
                  <c:v>-88.551000156000001</c:v>
                </c:pt>
                <c:pt idx="12733">
                  <c:v>-88.481000159000004</c:v>
                </c:pt>
                <c:pt idx="12734">
                  <c:v>-88.412999873999993</c:v>
                </c:pt>
                <c:pt idx="12735">
                  <c:v>-88.392000062999998</c:v>
                </c:pt>
                <c:pt idx="12736">
                  <c:v>-88.444000133000003</c:v>
                </c:pt>
                <c:pt idx="12737">
                  <c:v>-88.521000068000006</c:v>
                </c:pt>
                <c:pt idx="12738">
                  <c:v>-88.447000016000004</c:v>
                </c:pt>
                <c:pt idx="12739">
                  <c:v>-88.324999949000002</c:v>
                </c:pt>
                <c:pt idx="12740">
                  <c:v>-88.225000176999998</c:v>
                </c:pt>
                <c:pt idx="12741">
                  <c:v>-88.134000055000001</c:v>
                </c:pt>
                <c:pt idx="12742">
                  <c:v>-88.147999928000004</c:v>
                </c:pt>
                <c:pt idx="12743">
                  <c:v>-88.086000037999995</c:v>
                </c:pt>
                <c:pt idx="12744">
                  <c:v>-88.003000022999998</c:v>
                </c:pt>
                <c:pt idx="12745">
                  <c:v>-87.902999937000004</c:v>
                </c:pt>
                <c:pt idx="12746">
                  <c:v>-87.788000120999996</c:v>
                </c:pt>
                <c:pt idx="12747">
                  <c:v>-87.717999809000005</c:v>
                </c:pt>
                <c:pt idx="12748">
                  <c:v>-87.651000009000001</c:v>
                </c:pt>
                <c:pt idx="12749">
                  <c:v>-87.594999884999993</c:v>
                </c:pt>
                <c:pt idx="12750">
                  <c:v>-87.596000055999994</c:v>
                </c:pt>
                <c:pt idx="12751">
                  <c:v>-87.672000134000001</c:v>
                </c:pt>
                <c:pt idx="12752">
                  <c:v>-87.701999908000005</c:v>
                </c:pt>
                <c:pt idx="12753">
                  <c:v>-87.591999688000001</c:v>
                </c:pt>
                <c:pt idx="12754">
                  <c:v>-87.486000149999995</c:v>
                </c:pt>
                <c:pt idx="12755">
                  <c:v>-87.379999983000005</c:v>
                </c:pt>
                <c:pt idx="12756">
                  <c:v>-87.328000227000004</c:v>
                </c:pt>
                <c:pt idx="12757">
                  <c:v>-87.328999769000006</c:v>
                </c:pt>
                <c:pt idx="12758">
                  <c:v>-87.271999789000006</c:v>
                </c:pt>
                <c:pt idx="12759">
                  <c:v>-87.198000051999998</c:v>
                </c:pt>
                <c:pt idx="12760">
                  <c:v>-87.073999958000002</c:v>
                </c:pt>
                <c:pt idx="12761">
                  <c:v>-87.000000220999993</c:v>
                </c:pt>
                <c:pt idx="12762">
                  <c:v>-86.931000079</c:v>
                </c:pt>
                <c:pt idx="12763">
                  <c:v>-86.865000136000006</c:v>
                </c:pt>
                <c:pt idx="12764">
                  <c:v>-86.843000153999995</c:v>
                </c:pt>
                <c:pt idx="12765">
                  <c:v>-86.894999909999996</c:v>
                </c:pt>
                <c:pt idx="12766">
                  <c:v>-86.986000032999996</c:v>
                </c:pt>
                <c:pt idx="12767">
                  <c:v>-86.938000016000004</c:v>
                </c:pt>
                <c:pt idx="12768">
                  <c:v>-86.819000145999993</c:v>
                </c:pt>
                <c:pt idx="12769">
                  <c:v>-86.728000023999996</c:v>
                </c:pt>
                <c:pt idx="12770">
                  <c:v>-86.640999954999998</c:v>
                </c:pt>
                <c:pt idx="12771">
                  <c:v>-86.648999747999994</c:v>
                </c:pt>
                <c:pt idx="12772">
                  <c:v>-86.593999795000002</c:v>
                </c:pt>
                <c:pt idx="12773">
                  <c:v>-86.519999744000003</c:v>
                </c:pt>
                <c:pt idx="12774">
                  <c:v>-86.441000097</c:v>
                </c:pt>
                <c:pt idx="12775">
                  <c:v>-86.33000002</c:v>
                </c:pt>
                <c:pt idx="12776">
                  <c:v>-86.270000156999998</c:v>
                </c:pt>
                <c:pt idx="12777">
                  <c:v>-86.207999952999998</c:v>
                </c:pt>
                <c:pt idx="12778">
                  <c:v>-86.147000233</c:v>
                </c:pt>
                <c:pt idx="12779">
                  <c:v>-86.144000035999994</c:v>
                </c:pt>
                <c:pt idx="12780">
                  <c:v>-86.214999888999998</c:v>
                </c:pt>
                <c:pt idx="12781">
                  <c:v>-86.262000048999994</c:v>
                </c:pt>
                <c:pt idx="12782">
                  <c:v>-86.164999846000001</c:v>
                </c:pt>
                <c:pt idx="12783">
                  <c:v>-86.060000164000002</c:v>
                </c:pt>
                <c:pt idx="12784">
                  <c:v>-85.956999881000002</c:v>
                </c:pt>
                <c:pt idx="12785">
                  <c:v>-85.891000250999994</c:v>
                </c:pt>
                <c:pt idx="12786">
                  <c:v>-85.910000034999996</c:v>
                </c:pt>
                <c:pt idx="12787">
                  <c:v>-85.855999937999997</c:v>
                </c:pt>
                <c:pt idx="12788">
                  <c:v>-85.780999715999997</c:v>
                </c:pt>
                <c:pt idx="12789">
                  <c:v>-85.657999793000002</c:v>
                </c:pt>
                <c:pt idx="12790">
                  <c:v>-85.572000208999995</c:v>
                </c:pt>
                <c:pt idx="12791">
                  <c:v>-85.507999978000001</c:v>
                </c:pt>
                <c:pt idx="12792">
                  <c:v>-85.450999998</c:v>
                </c:pt>
                <c:pt idx="12793">
                  <c:v>-85.425999818999998</c:v>
                </c:pt>
                <c:pt idx="12794">
                  <c:v>-85.470000096000007</c:v>
                </c:pt>
                <c:pt idx="12795">
                  <c:v>-85.569999867999996</c:v>
                </c:pt>
                <c:pt idx="12796">
                  <c:v>-85.551000083999995</c:v>
                </c:pt>
                <c:pt idx="12797">
                  <c:v>-85.436999809</c:v>
                </c:pt>
                <c:pt idx="12798">
                  <c:v>-85.346000000999993</c:v>
                </c:pt>
                <c:pt idx="12799">
                  <c:v>-85.259999789000005</c:v>
                </c:pt>
                <c:pt idx="12800">
                  <c:v>-85.262999985999997</c:v>
                </c:pt>
                <c:pt idx="12801">
                  <c:v>-85.227999987999993</c:v>
                </c:pt>
                <c:pt idx="12802">
                  <c:v>-85.166000097999998</c:v>
                </c:pt>
                <c:pt idx="12803">
                  <c:v>-85.103000037000001</c:v>
                </c:pt>
                <c:pt idx="12804">
                  <c:v>-84.999000210999995</c:v>
                </c:pt>
                <c:pt idx="12805">
                  <c:v>-84.945000113999996</c:v>
                </c:pt>
                <c:pt idx="12806">
                  <c:v>-84.887000278000002</c:v>
                </c:pt>
                <c:pt idx="12807">
                  <c:v>-84.823999903000001</c:v>
                </c:pt>
                <c:pt idx="12808">
                  <c:v>-84.818999993000006</c:v>
                </c:pt>
                <c:pt idx="12809">
                  <c:v>-84.889999846999999</c:v>
                </c:pt>
                <c:pt idx="12810">
                  <c:v>-84.958999988000002</c:v>
                </c:pt>
                <c:pt idx="12811">
                  <c:v>-84.877000143999993</c:v>
                </c:pt>
                <c:pt idx="12812">
                  <c:v>-84.771999832999995</c:v>
                </c:pt>
                <c:pt idx="12813">
                  <c:v>-84.678999997999995</c:v>
                </c:pt>
                <c:pt idx="12814">
                  <c:v>-84.606000116999994</c:v>
                </c:pt>
                <c:pt idx="12815">
                  <c:v>-84.631999837999999</c:v>
                </c:pt>
                <c:pt idx="12816">
                  <c:v>-84.578000055999993</c:v>
                </c:pt>
                <c:pt idx="12817">
                  <c:v>-84.505000175000006</c:v>
                </c:pt>
                <c:pt idx="12818">
                  <c:v>-84.394999953999999</c:v>
                </c:pt>
                <c:pt idx="12819">
                  <c:v>-84.302999975999995</c:v>
                </c:pt>
                <c:pt idx="12820">
                  <c:v>-84.244000283000005</c:v>
                </c:pt>
                <c:pt idx="12821">
                  <c:v>-84.193999926000004</c:v>
                </c:pt>
                <c:pt idx="12822">
                  <c:v>-84.165999864</c:v>
                </c:pt>
                <c:pt idx="12823">
                  <c:v>-84.196999809000005</c:v>
                </c:pt>
                <c:pt idx="12824">
                  <c:v>-84.296000039000006</c:v>
                </c:pt>
                <c:pt idx="12825">
                  <c:v>-84.394000098000006</c:v>
                </c:pt>
                <c:pt idx="12826">
                  <c:v>-84.378000197000006</c:v>
                </c:pt>
                <c:pt idx="12827">
                  <c:v>-84.385999991000006</c:v>
                </c:pt>
                <c:pt idx="12828">
                  <c:v>-84.392000070999998</c:v>
                </c:pt>
                <c:pt idx="12829">
                  <c:v>-84.476999798999998</c:v>
                </c:pt>
                <c:pt idx="12830">
                  <c:v>-84.560000127999999</c:v>
                </c:pt>
                <c:pt idx="12831">
                  <c:v>-84.602999920000002</c:v>
                </c:pt>
                <c:pt idx="12832">
                  <c:v>-84.639999946000003</c:v>
                </c:pt>
                <c:pt idx="12833">
                  <c:v>-84.628000099000005</c:v>
                </c:pt>
                <c:pt idx="12834">
                  <c:v>-84.666999837000006</c:v>
                </c:pt>
                <c:pt idx="12835">
                  <c:v>-84.703000005999996</c:v>
                </c:pt>
                <c:pt idx="12836">
                  <c:v>-84.740000031999998</c:v>
                </c:pt>
                <c:pt idx="12837">
                  <c:v>-84.832000011000005</c:v>
                </c:pt>
                <c:pt idx="12838">
                  <c:v>-84.996999869999996</c:v>
                </c:pt>
                <c:pt idx="12839">
                  <c:v>-85.177999944000007</c:v>
                </c:pt>
                <c:pt idx="12840">
                  <c:v>-85.206999862999993</c:v>
                </c:pt>
                <c:pt idx="12841">
                  <c:v>-85.196000186000006</c:v>
                </c:pt>
                <c:pt idx="12842">
                  <c:v>-85.202000267000003</c:v>
                </c:pt>
                <c:pt idx="12843">
                  <c:v>-85.216999997000002</c:v>
                </c:pt>
                <c:pt idx="12844">
                  <c:v>-85.336999723000005</c:v>
                </c:pt>
                <c:pt idx="12845">
                  <c:v>-85.381</c:v>
                </c:pt>
                <c:pt idx="12846">
                  <c:v>-85.407000034999996</c:v>
                </c:pt>
                <c:pt idx="12847">
                  <c:v>-85.407999891000003</c:v>
                </c:pt>
                <c:pt idx="12848">
                  <c:v>-85.407000034999996</c:v>
                </c:pt>
                <c:pt idx="12849">
                  <c:v>-85.446999943999998</c:v>
                </c:pt>
                <c:pt idx="12850">
                  <c:v>-85.490999905999999</c:v>
                </c:pt>
                <c:pt idx="12851">
                  <c:v>-85.546000174</c:v>
                </c:pt>
                <c:pt idx="12852">
                  <c:v>-85.656000079999998</c:v>
                </c:pt>
                <c:pt idx="12853">
                  <c:v>-85.842999921000001</c:v>
                </c:pt>
                <c:pt idx="12854">
                  <c:v>-85.968999728</c:v>
                </c:pt>
                <c:pt idx="12855">
                  <c:v>-85.963999818000005</c:v>
                </c:pt>
                <c:pt idx="12856">
                  <c:v>-85.973000096000007</c:v>
                </c:pt>
                <c:pt idx="12857">
                  <c:v>-85.978999861999995</c:v>
                </c:pt>
                <c:pt idx="12858">
                  <c:v>-86.048000002999999</c:v>
                </c:pt>
                <c:pt idx="12859">
                  <c:v>-86.150999972999998</c:v>
                </c:pt>
                <c:pt idx="12860">
                  <c:v>-86.197999818</c:v>
                </c:pt>
                <c:pt idx="12861">
                  <c:v>-86.231999961</c:v>
                </c:pt>
                <c:pt idx="12862">
                  <c:v>-86.214000033000005</c:v>
                </c:pt>
                <c:pt idx="12863">
                  <c:v>-86.251999914999999</c:v>
                </c:pt>
                <c:pt idx="12864">
                  <c:v>-86.290999967999994</c:v>
                </c:pt>
                <c:pt idx="12865">
                  <c:v>-86.335999786000002</c:v>
                </c:pt>
                <c:pt idx="12866">
                  <c:v>-86.427999764999996</c:v>
                </c:pt>
                <c:pt idx="12867">
                  <c:v>-86.590999912000001</c:v>
                </c:pt>
                <c:pt idx="12868">
                  <c:v>-86.787000031000005</c:v>
                </c:pt>
                <c:pt idx="12869">
                  <c:v>-86.835999903000001</c:v>
                </c:pt>
                <c:pt idx="12870">
                  <c:v>-86.820000003000004</c:v>
                </c:pt>
                <c:pt idx="12871">
                  <c:v>-86.830999993000006</c:v>
                </c:pt>
                <c:pt idx="12872">
                  <c:v>-86.848999921000001</c:v>
                </c:pt>
                <c:pt idx="12873">
                  <c:v>-86.969999818000005</c:v>
                </c:pt>
                <c:pt idx="12874">
                  <c:v>-87.019999861000002</c:v>
                </c:pt>
                <c:pt idx="12875">
                  <c:v>-87.052999833000001</c:v>
                </c:pt>
                <c:pt idx="12876">
                  <c:v>-87.075000127999999</c:v>
                </c:pt>
                <c:pt idx="12877">
                  <c:v>-87.073000101000005</c:v>
                </c:pt>
                <c:pt idx="12878">
                  <c:v>-87.115000037000001</c:v>
                </c:pt>
                <c:pt idx="12879">
                  <c:v>-87.154999946000004</c:v>
                </c:pt>
                <c:pt idx="12880">
                  <c:v>-87.201000249000003</c:v>
                </c:pt>
                <c:pt idx="12881">
                  <c:v>-87.307000102000003</c:v>
                </c:pt>
                <c:pt idx="12882">
                  <c:v>-87.489000032999996</c:v>
                </c:pt>
                <c:pt idx="12883">
                  <c:v>-87.635999964999996</c:v>
                </c:pt>
                <c:pt idx="12884">
                  <c:v>-87.642999900999996</c:v>
                </c:pt>
                <c:pt idx="12885">
                  <c:v>-87.648999982000007</c:v>
                </c:pt>
                <c:pt idx="12886">
                  <c:v>-87.653999892000002</c:v>
                </c:pt>
                <c:pt idx="12887">
                  <c:v>-87.701000051999998</c:v>
                </c:pt>
                <c:pt idx="12888">
                  <c:v>-87.817000039000007</c:v>
                </c:pt>
                <c:pt idx="12889">
                  <c:v>-87.865999911000003</c:v>
                </c:pt>
                <c:pt idx="12890">
                  <c:v>-87.896999855999994</c:v>
                </c:pt>
                <c:pt idx="12891">
                  <c:v>-87.879000242999993</c:v>
                </c:pt>
                <c:pt idx="12892">
                  <c:v>-87.908000161000004</c:v>
                </c:pt>
                <c:pt idx="12893">
                  <c:v>-87.856999947999995</c:v>
                </c:pt>
                <c:pt idx="12894">
                  <c:v>-87.750000239000002</c:v>
                </c:pt>
                <c:pt idx="12895">
                  <c:v>-87.679000071000004</c:v>
                </c:pt>
                <c:pt idx="12896">
                  <c:v>-87.674999702999997</c:v>
                </c:pt>
                <c:pt idx="12897">
                  <c:v>-87.721000005999997</c:v>
                </c:pt>
                <c:pt idx="12898">
                  <c:v>-87.633999938000002</c:v>
                </c:pt>
                <c:pt idx="12899">
                  <c:v>-87.465000024999995</c:v>
                </c:pt>
                <c:pt idx="12900">
                  <c:v>-87.323999858999997</c:v>
                </c:pt>
                <c:pt idx="12901">
                  <c:v>-87.189000088</c:v>
                </c:pt>
                <c:pt idx="12902">
                  <c:v>-87.148999864999993</c:v>
                </c:pt>
                <c:pt idx="12903">
                  <c:v>-87.056000030000007</c:v>
                </c:pt>
                <c:pt idx="12904">
                  <c:v>-86.940000042999998</c:v>
                </c:pt>
                <c:pt idx="12905">
                  <c:v>-86.818999832000003</c:v>
                </c:pt>
                <c:pt idx="12906">
                  <c:v>-86.658999883000007</c:v>
                </c:pt>
                <c:pt idx="12907">
                  <c:v>-86.548000119999998</c:v>
                </c:pt>
                <c:pt idx="12908">
                  <c:v>-86.435000016000004</c:v>
                </c:pt>
                <c:pt idx="12909">
                  <c:v>-86.323999939000004</c:v>
                </c:pt>
                <c:pt idx="12910">
                  <c:v>-86.269999842999994</c:v>
                </c:pt>
                <c:pt idx="12911">
                  <c:v>-86.292999993999999</c:v>
                </c:pt>
                <c:pt idx="12912">
                  <c:v>-86.303000128999997</c:v>
                </c:pt>
                <c:pt idx="12913">
                  <c:v>-86.166000017000002</c:v>
                </c:pt>
                <c:pt idx="12914">
                  <c:v>-86.008000093999996</c:v>
                </c:pt>
                <c:pt idx="12915">
                  <c:v>-85.855999937999997</c:v>
                </c:pt>
                <c:pt idx="12916">
                  <c:v>-85.733000013999998</c:v>
                </c:pt>
                <c:pt idx="12917">
                  <c:v>-85.704000096000001</c:v>
                </c:pt>
                <c:pt idx="12918">
                  <c:v>-85.601000127000006</c:v>
                </c:pt>
                <c:pt idx="12919">
                  <c:v>-85.476000175999999</c:v>
                </c:pt>
                <c:pt idx="12920">
                  <c:v>-85.311000003000004</c:v>
                </c:pt>
                <c:pt idx="12921">
                  <c:v>-85.173999890999994</c:v>
                </c:pt>
                <c:pt idx="12922">
                  <c:v>-85.063000127999999</c:v>
                </c:pt>
                <c:pt idx="12923">
                  <c:v>-84.956999960999994</c:v>
                </c:pt>
                <c:pt idx="12924">
                  <c:v>-84.877000143999993</c:v>
                </c:pt>
                <c:pt idx="12925">
                  <c:v>-84.861999784999995</c:v>
                </c:pt>
                <c:pt idx="12926">
                  <c:v>-84.910999971999999</c:v>
                </c:pt>
                <c:pt idx="12927">
                  <c:v>-84.853999991999999</c:v>
                </c:pt>
                <c:pt idx="12928">
                  <c:v>-84.692999872000001</c:v>
                </c:pt>
                <c:pt idx="12929">
                  <c:v>-84.558000101000005</c:v>
                </c:pt>
                <c:pt idx="12930">
                  <c:v>-84.425000042999997</c:v>
                </c:pt>
                <c:pt idx="12931">
                  <c:v>-84.374000143999993</c:v>
                </c:pt>
                <c:pt idx="12932">
                  <c:v>-84.297999751000006</c:v>
                </c:pt>
                <c:pt idx="12933">
                  <c:v>-84.189000015999994</c:v>
                </c:pt>
                <c:pt idx="12934">
                  <c:v>-84.079000109000006</c:v>
                </c:pt>
                <c:pt idx="12935">
                  <c:v>-83.922000042999997</c:v>
                </c:pt>
                <c:pt idx="12936">
                  <c:v>-83.817999903</c:v>
                </c:pt>
                <c:pt idx="12937">
                  <c:v>-83.712999906999997</c:v>
                </c:pt>
                <c:pt idx="12938">
                  <c:v>-83.606000198000004</c:v>
                </c:pt>
                <c:pt idx="12939">
                  <c:v>-83.555999841000002</c:v>
                </c:pt>
                <c:pt idx="12940">
                  <c:v>-83.578000136</c:v>
                </c:pt>
                <c:pt idx="12941">
                  <c:v>-83.605000027000003</c:v>
                </c:pt>
                <c:pt idx="12942">
                  <c:v>-83.479999762000006</c:v>
                </c:pt>
                <c:pt idx="12943">
                  <c:v>-83.320999983999997</c:v>
                </c:pt>
                <c:pt idx="12944">
                  <c:v>-83.178999962000006</c:v>
                </c:pt>
                <c:pt idx="12945">
                  <c:v>-83.052999841000002</c:v>
                </c:pt>
                <c:pt idx="12946">
                  <c:v>-83.032000030000006</c:v>
                </c:pt>
                <c:pt idx="12947">
                  <c:v>-82.933999971000006</c:v>
                </c:pt>
                <c:pt idx="12948">
                  <c:v>-82.815999957000002</c:v>
                </c:pt>
                <c:pt idx="12949">
                  <c:v>-82.666999997999994</c:v>
                </c:pt>
                <c:pt idx="12950">
                  <c:v>-82.521999778999998</c:v>
                </c:pt>
                <c:pt idx="12951">
                  <c:v>-82.413000042999997</c:v>
                </c:pt>
                <c:pt idx="12952">
                  <c:v>-82.309999758999993</c:v>
                </c:pt>
                <c:pt idx="12953">
                  <c:v>-82.225999888000004</c:v>
                </c:pt>
                <c:pt idx="12954">
                  <c:v>-82.203000051000004</c:v>
                </c:pt>
                <c:pt idx="12955">
                  <c:v>-82.250000209999996</c:v>
                </c:pt>
                <c:pt idx="12956">
                  <c:v>-82.225000031999997</c:v>
                </c:pt>
                <c:pt idx="12957">
                  <c:v>-82.074000045999995</c:v>
                </c:pt>
                <c:pt idx="12958">
                  <c:v>-81.942000159000003</c:v>
                </c:pt>
                <c:pt idx="12959">
                  <c:v>-81.803999876000006</c:v>
                </c:pt>
                <c:pt idx="12960">
                  <c:v>-81.737000076000001</c:v>
                </c:pt>
                <c:pt idx="12961">
                  <c:v>-81.685000005999996</c:v>
                </c:pt>
                <c:pt idx="12962">
                  <c:v>-81.586999946999995</c:v>
                </c:pt>
                <c:pt idx="12963">
                  <c:v>-81.481000093999995</c:v>
                </c:pt>
                <c:pt idx="12964">
                  <c:v>-81.326000054999994</c:v>
                </c:pt>
                <c:pt idx="12965">
                  <c:v>-81.226999824999993</c:v>
                </c:pt>
                <c:pt idx="12966">
                  <c:v>-81.125999882000002</c:v>
                </c:pt>
                <c:pt idx="12967">
                  <c:v>-81.027000280999999</c:v>
                </c:pt>
                <c:pt idx="12968">
                  <c:v>-80.974000040000007</c:v>
                </c:pt>
                <c:pt idx="12969">
                  <c:v>-80.995000164999993</c:v>
                </c:pt>
                <c:pt idx="12970">
                  <c:v>-81.040999839999998</c:v>
                </c:pt>
                <c:pt idx="12971">
                  <c:v>-80.934999988000001</c:v>
                </c:pt>
                <c:pt idx="12972">
                  <c:v>-80.778999777999999</c:v>
                </c:pt>
                <c:pt idx="12973">
                  <c:v>-80.648999916999998</c:v>
                </c:pt>
                <c:pt idx="12974">
                  <c:v>-80.528000019999993</c:v>
                </c:pt>
                <c:pt idx="12975">
                  <c:v>-80.509000236999995</c:v>
                </c:pt>
                <c:pt idx="12976">
                  <c:v>-80.416000087</c:v>
                </c:pt>
                <c:pt idx="12977">
                  <c:v>-80.302999983999996</c:v>
                </c:pt>
                <c:pt idx="12978">
                  <c:v>-80.171000096</c:v>
                </c:pt>
                <c:pt idx="12979">
                  <c:v>-80.024000164</c:v>
                </c:pt>
                <c:pt idx="12980">
                  <c:v>-79.922999907000005</c:v>
                </c:pt>
                <c:pt idx="12981">
                  <c:v>-79.823999991999997</c:v>
                </c:pt>
                <c:pt idx="12982">
                  <c:v>-79.736000067000006</c:v>
                </c:pt>
                <c:pt idx="12983">
                  <c:v>-79.706000291999999</c:v>
                </c:pt>
                <c:pt idx="12984">
                  <c:v>-79.751000110999996</c:v>
                </c:pt>
                <c:pt idx="12985">
                  <c:v>-79.750000255000003</c:v>
                </c:pt>
                <c:pt idx="12986">
                  <c:v>-79.609000089000006</c:v>
                </c:pt>
                <c:pt idx="12987">
                  <c:v>-79.471999976999996</c:v>
                </c:pt>
                <c:pt idx="12988">
                  <c:v>-79.333000153</c:v>
                </c:pt>
                <c:pt idx="12989">
                  <c:v>-79.250000138000004</c:v>
                </c:pt>
                <c:pt idx="12990">
                  <c:v>-79.220999904999999</c:v>
                </c:pt>
                <c:pt idx="12991">
                  <c:v>-79.129999783000002</c:v>
                </c:pt>
                <c:pt idx="12992">
                  <c:v>-79.024999786999999</c:v>
                </c:pt>
                <c:pt idx="12993">
                  <c:v>-78.868999891000001</c:v>
                </c:pt>
                <c:pt idx="12994">
                  <c:v>-78.763000038000001</c:v>
                </c:pt>
                <c:pt idx="12995">
                  <c:v>-78.662999952000007</c:v>
                </c:pt>
                <c:pt idx="12996">
                  <c:v>-78.566999920000001</c:v>
                </c:pt>
                <c:pt idx="12997">
                  <c:v>-78.513000137000006</c:v>
                </c:pt>
                <c:pt idx="12998">
                  <c:v>-78.531999920999993</c:v>
                </c:pt>
                <c:pt idx="12999">
                  <c:v>-78.592000098</c:v>
                </c:pt>
                <c:pt idx="13000">
                  <c:v>-78.510999795999993</c:v>
                </c:pt>
                <c:pt idx="13001">
                  <c:v>-78.360999981000006</c:v>
                </c:pt>
                <c:pt idx="13002">
                  <c:v>-78.238000056999994</c:v>
                </c:pt>
                <c:pt idx="13003">
                  <c:v>-78.119000186999997</c:v>
                </c:pt>
                <c:pt idx="13004">
                  <c:v>-78.094999865000005</c:v>
                </c:pt>
                <c:pt idx="13005">
                  <c:v>-78.008999966999994</c:v>
                </c:pt>
                <c:pt idx="13006">
                  <c:v>-77.903000113999994</c:v>
                </c:pt>
                <c:pt idx="13007">
                  <c:v>-77.792000036999994</c:v>
                </c:pt>
                <c:pt idx="13008">
                  <c:v>-77.648999845000006</c:v>
                </c:pt>
                <c:pt idx="13009">
                  <c:v>-77.556000010000005</c:v>
                </c:pt>
                <c:pt idx="13010">
                  <c:v>-77.462000004000004</c:v>
                </c:pt>
                <c:pt idx="13011">
                  <c:v>-77.368999854999998</c:v>
                </c:pt>
                <c:pt idx="13012">
                  <c:v>-77.335000027000007</c:v>
                </c:pt>
                <c:pt idx="13013">
                  <c:v>-77.373999764999994</c:v>
                </c:pt>
                <c:pt idx="13014">
                  <c:v>-77.388999808999998</c:v>
                </c:pt>
                <c:pt idx="13015">
                  <c:v>-77.258999947999996</c:v>
                </c:pt>
                <c:pt idx="13016">
                  <c:v>-77.121999837000004</c:v>
                </c:pt>
                <c:pt idx="13017">
                  <c:v>-76.987000065999993</c:v>
                </c:pt>
                <c:pt idx="13018">
                  <c:v>-76.889000006000003</c:v>
                </c:pt>
                <c:pt idx="13019">
                  <c:v>-76.875000133</c:v>
                </c:pt>
                <c:pt idx="13020">
                  <c:v>-76.788999919999995</c:v>
                </c:pt>
                <c:pt idx="13021">
                  <c:v>-76.681999896999997</c:v>
                </c:pt>
                <c:pt idx="13022">
                  <c:v>-76.526999857999996</c:v>
                </c:pt>
                <c:pt idx="13023">
                  <c:v>-76.407999988</c:v>
                </c:pt>
                <c:pt idx="13024">
                  <c:v>-76.309999927999996</c:v>
                </c:pt>
                <c:pt idx="13025">
                  <c:v>-76.221000146999998</c:v>
                </c:pt>
                <c:pt idx="13026">
                  <c:v>-76.165000023000005</c:v>
                </c:pt>
                <c:pt idx="13027">
                  <c:v>-76.175000158000003</c:v>
                </c:pt>
                <c:pt idx="13028">
                  <c:v>-76.241999957999994</c:v>
                </c:pt>
                <c:pt idx="13029">
                  <c:v>-76.189999888000003</c:v>
                </c:pt>
                <c:pt idx="13030">
                  <c:v>-76.043999811999996</c:v>
                </c:pt>
                <c:pt idx="13031">
                  <c:v>-75.921000203000006</c:v>
                </c:pt>
                <c:pt idx="13032">
                  <c:v>-75.801000161999994</c:v>
                </c:pt>
                <c:pt idx="13033">
                  <c:v>-75.771000072999996</c:v>
                </c:pt>
                <c:pt idx="13034">
                  <c:v>-75.703000102999994</c:v>
                </c:pt>
                <c:pt idx="13035">
                  <c:v>-75.607999926000005</c:v>
                </c:pt>
                <c:pt idx="13036">
                  <c:v>-75.512000208000003</c:v>
                </c:pt>
                <c:pt idx="13037">
                  <c:v>-75.373999925999996</c:v>
                </c:pt>
                <c:pt idx="13038">
                  <c:v>-75.287999713000005</c:v>
                </c:pt>
                <c:pt idx="13039">
                  <c:v>-75.196000049000006</c:v>
                </c:pt>
                <c:pt idx="13040">
                  <c:v>-75.100000015999996</c:v>
                </c:pt>
                <c:pt idx="13041">
                  <c:v>-75.062999990999998</c:v>
                </c:pt>
                <c:pt idx="13042">
                  <c:v>-75.100999873000006</c:v>
                </c:pt>
                <c:pt idx="13043">
                  <c:v>-75.135000015000003</c:v>
                </c:pt>
                <c:pt idx="13044">
                  <c:v>-75.021000055000002</c:v>
                </c:pt>
                <c:pt idx="13045">
                  <c:v>-74.881000060000005</c:v>
                </c:pt>
                <c:pt idx="13046">
                  <c:v>-74.754999939000001</c:v>
                </c:pt>
                <c:pt idx="13047">
                  <c:v>-74.647999916000003</c:v>
                </c:pt>
                <c:pt idx="13048">
                  <c:v>-74.642000148999998</c:v>
                </c:pt>
                <c:pt idx="13049">
                  <c:v>-74.553999910000002</c:v>
                </c:pt>
                <c:pt idx="13050">
                  <c:v>-74.446999887000004</c:v>
                </c:pt>
                <c:pt idx="13051">
                  <c:v>-74.303000152999999</c:v>
                </c:pt>
                <c:pt idx="13052">
                  <c:v>-74.177999888000002</c:v>
                </c:pt>
                <c:pt idx="13053">
                  <c:v>-74.083999882000001</c:v>
                </c:pt>
                <c:pt idx="13054">
                  <c:v>-74.000000010999997</c:v>
                </c:pt>
                <c:pt idx="13055">
                  <c:v>-73.938000121000002</c:v>
                </c:pt>
                <c:pt idx="13056">
                  <c:v>-73.936999950000001</c:v>
                </c:pt>
                <c:pt idx="13057">
                  <c:v>-74.002999893999998</c:v>
                </c:pt>
                <c:pt idx="13058">
                  <c:v>-73.976000002999996</c:v>
                </c:pt>
                <c:pt idx="13059">
                  <c:v>-73.832000268000002</c:v>
                </c:pt>
                <c:pt idx="13060">
                  <c:v>-73.712999769000007</c:v>
                </c:pt>
                <c:pt idx="13061">
                  <c:v>-73.595000069999998</c:v>
                </c:pt>
                <c:pt idx="13062">
                  <c:v>-73.553000134000001</c:v>
                </c:pt>
                <c:pt idx="13063">
                  <c:v>-73.508000000999999</c:v>
                </c:pt>
                <c:pt idx="13064">
                  <c:v>-73.422999958999995</c:v>
                </c:pt>
                <c:pt idx="13065">
                  <c:v>-73.332999693000005</c:v>
                </c:pt>
                <c:pt idx="13066">
                  <c:v>-73.196000209999994</c:v>
                </c:pt>
                <c:pt idx="13067">
                  <c:v>-73.107999970999998</c:v>
                </c:pt>
                <c:pt idx="13068">
                  <c:v>-73.017000163000006</c:v>
                </c:pt>
                <c:pt idx="13069">
                  <c:v>-72.927000211000006</c:v>
                </c:pt>
                <c:pt idx="13070">
                  <c:v>-72.891999897999995</c:v>
                </c:pt>
                <c:pt idx="13071">
                  <c:v>-72.928999923000006</c:v>
                </c:pt>
                <c:pt idx="13072">
                  <c:v>-72.982999706000001</c:v>
                </c:pt>
                <c:pt idx="13073">
                  <c:v>-72.885999816999998</c:v>
                </c:pt>
                <c:pt idx="13074">
                  <c:v>-72.746999993000003</c:v>
                </c:pt>
                <c:pt idx="13075">
                  <c:v>-72.626999952000006</c:v>
                </c:pt>
                <c:pt idx="13076">
                  <c:v>-72.515000018999999</c:v>
                </c:pt>
                <c:pt idx="13077">
                  <c:v>-72.508000081999995</c:v>
                </c:pt>
                <c:pt idx="13078">
                  <c:v>-72.424999752999994</c:v>
                </c:pt>
                <c:pt idx="13079">
                  <c:v>-72.324000123999994</c:v>
                </c:pt>
                <c:pt idx="13080">
                  <c:v>-72.199000174000005</c:v>
                </c:pt>
                <c:pt idx="13081">
                  <c:v>-72.069999855000006</c:v>
                </c:pt>
                <c:pt idx="13082">
                  <c:v>-71.981999930000001</c:v>
                </c:pt>
                <c:pt idx="13083">
                  <c:v>-71.897999744000003</c:v>
                </c:pt>
                <c:pt idx="13084">
                  <c:v>-71.826999891</c:v>
                </c:pt>
                <c:pt idx="13085">
                  <c:v>-71.810999989999999</c:v>
                </c:pt>
                <c:pt idx="13086">
                  <c:v>-71.869999996999994</c:v>
                </c:pt>
                <c:pt idx="13087">
                  <c:v>-71.869999996999994</c:v>
                </c:pt>
                <c:pt idx="13088">
                  <c:v>-71.736999939</c:v>
                </c:pt>
                <c:pt idx="13089">
                  <c:v>-71.618000069000004</c:v>
                </c:pt>
                <c:pt idx="13090">
                  <c:v>-71.497000172</c:v>
                </c:pt>
                <c:pt idx="13091">
                  <c:v>-71.438000165000005</c:v>
                </c:pt>
                <c:pt idx="13092">
                  <c:v>-71.415000012999997</c:v>
                </c:pt>
                <c:pt idx="13093">
                  <c:v>-71.335000195999996</c:v>
                </c:pt>
                <c:pt idx="13094">
                  <c:v>-71.242000046000001</c:v>
                </c:pt>
                <c:pt idx="13095">
                  <c:v>-71.096999827000005</c:v>
                </c:pt>
                <c:pt idx="13096">
                  <c:v>-71.007000188999996</c:v>
                </c:pt>
                <c:pt idx="13097">
                  <c:v>-70.920000121000001</c:v>
                </c:pt>
                <c:pt idx="13098">
                  <c:v>-70.837000106000005</c:v>
                </c:pt>
                <c:pt idx="13099">
                  <c:v>-70.800999935999997</c:v>
                </c:pt>
                <c:pt idx="13100">
                  <c:v>-70.837999961999998</c:v>
                </c:pt>
                <c:pt idx="13101">
                  <c:v>-70.907000103000001</c:v>
                </c:pt>
                <c:pt idx="13102">
                  <c:v>-70.828000141999993</c:v>
                </c:pt>
                <c:pt idx="13103">
                  <c:v>-70.685000263999996</c:v>
                </c:pt>
                <c:pt idx="13104">
                  <c:v>-70.568999962000007</c:v>
                </c:pt>
                <c:pt idx="13105">
                  <c:v>-70.461000083000002</c:v>
                </c:pt>
                <c:pt idx="13106">
                  <c:v>-70.454000145999998</c:v>
                </c:pt>
                <c:pt idx="13107">
                  <c:v>-70.376000040999998</c:v>
                </c:pt>
                <c:pt idx="13108">
                  <c:v>-70.282000035999999</c:v>
                </c:pt>
                <c:pt idx="13109">
                  <c:v>-70.177000039000006</c:v>
                </c:pt>
                <c:pt idx="13110">
                  <c:v>-70.048000035000001</c:v>
                </c:pt>
                <c:pt idx="13111">
                  <c:v>-69.964000163999998</c:v>
                </c:pt>
                <c:pt idx="13112">
                  <c:v>-69.877999951000007</c:v>
                </c:pt>
                <c:pt idx="13113">
                  <c:v>-69.796999963000005</c:v>
                </c:pt>
                <c:pt idx="13114">
                  <c:v>-69.774999981999997</c:v>
                </c:pt>
                <c:pt idx="13115">
                  <c:v>-69.829999935000004</c:v>
                </c:pt>
                <c:pt idx="13116">
                  <c:v>-69.849999889000003</c:v>
                </c:pt>
                <c:pt idx="13117">
                  <c:v>-69.731000019000007</c:v>
                </c:pt>
                <c:pt idx="13118">
                  <c:v>-69.608999952000005</c:v>
                </c:pt>
                <c:pt idx="13119">
                  <c:v>-69.487999740999996</c:v>
                </c:pt>
                <c:pt idx="13120">
                  <c:v>-69.409000094000007</c:v>
                </c:pt>
                <c:pt idx="13121">
                  <c:v>-69.397999788999996</c:v>
                </c:pt>
                <c:pt idx="13122">
                  <c:v>-69.319000141999993</c:v>
                </c:pt>
                <c:pt idx="13123">
                  <c:v>-69.223999965000004</c:v>
                </c:pt>
                <c:pt idx="13124">
                  <c:v>-69.080000231</c:v>
                </c:pt>
                <c:pt idx="13125">
                  <c:v>-68.981000000999998</c:v>
                </c:pt>
                <c:pt idx="13126">
                  <c:v>-68.897999986000002</c:v>
                </c:pt>
                <c:pt idx="13127">
                  <c:v>-68.820000195000006</c:v>
                </c:pt>
                <c:pt idx="13128">
                  <c:v>-68.779999971999999</c:v>
                </c:pt>
                <c:pt idx="13129">
                  <c:v>-68.806999864000005</c:v>
                </c:pt>
                <c:pt idx="13130">
                  <c:v>-68.882999941999998</c:v>
                </c:pt>
                <c:pt idx="13131">
                  <c:v>-68.826000276000002</c:v>
                </c:pt>
                <c:pt idx="13132">
                  <c:v>-68.686999822999994</c:v>
                </c:pt>
                <c:pt idx="13133">
                  <c:v>-68.578000087000007</c:v>
                </c:pt>
                <c:pt idx="13134">
                  <c:v>-68.473000091000003</c:v>
                </c:pt>
                <c:pt idx="13135">
                  <c:v>-68.46099993</c:v>
                </c:pt>
                <c:pt idx="13136">
                  <c:v>-68.398000183999997</c:v>
                </c:pt>
                <c:pt idx="13137">
                  <c:v>-68.311999971000006</c:v>
                </c:pt>
                <c:pt idx="13138">
                  <c:v>-68.222000019000006</c:v>
                </c:pt>
                <c:pt idx="13139">
                  <c:v>-68.091999844</c:v>
                </c:pt>
                <c:pt idx="13140">
                  <c:v>-68.010999855999998</c:v>
                </c:pt>
                <c:pt idx="13141">
                  <c:v>-67.928000155000007</c:v>
                </c:pt>
                <c:pt idx="13142">
                  <c:v>-67.847000167000004</c:v>
                </c:pt>
                <c:pt idx="13143">
                  <c:v>-67.825000185999997</c:v>
                </c:pt>
                <c:pt idx="13144">
                  <c:v>-67.877000256000002</c:v>
                </c:pt>
                <c:pt idx="13145">
                  <c:v>-67.917000165000005</c:v>
                </c:pt>
                <c:pt idx="13146">
                  <c:v>-67.809999826999999</c:v>
                </c:pt>
                <c:pt idx="13147">
                  <c:v>-67.685000191</c:v>
                </c:pt>
                <c:pt idx="13148">
                  <c:v>-67.561999952999997</c:v>
                </c:pt>
                <c:pt idx="13149">
                  <c:v>-67.469000117999997</c:v>
                </c:pt>
                <c:pt idx="13150">
                  <c:v>-67.469000117999997</c:v>
                </c:pt>
                <c:pt idx="13151">
                  <c:v>-67.397000093000003</c:v>
                </c:pt>
                <c:pt idx="13152">
                  <c:v>-67.301999917000003</c:v>
                </c:pt>
                <c:pt idx="13153">
                  <c:v>-67.167000146999996</c:v>
                </c:pt>
                <c:pt idx="13154">
                  <c:v>-67.060999980000005</c:v>
                </c:pt>
                <c:pt idx="13155">
                  <c:v>-66.979999992000003</c:v>
                </c:pt>
                <c:pt idx="13156">
                  <c:v>-66.905000083999994</c:v>
                </c:pt>
                <c:pt idx="13157">
                  <c:v>-66.856000211999998</c:v>
                </c:pt>
                <c:pt idx="13158">
                  <c:v>-66.870999941999997</c:v>
                </c:pt>
                <c:pt idx="13159">
                  <c:v>-66.950000216999996</c:v>
                </c:pt>
                <c:pt idx="13160">
                  <c:v>-66.923999867999996</c:v>
                </c:pt>
                <c:pt idx="13161">
                  <c:v>-66.791000124000007</c:v>
                </c:pt>
                <c:pt idx="13162">
                  <c:v>-66.686999983999996</c:v>
                </c:pt>
                <c:pt idx="13163">
                  <c:v>-66.584000015000001</c:v>
                </c:pt>
                <c:pt idx="13164">
                  <c:v>-66.56299989</c:v>
                </c:pt>
                <c:pt idx="13165">
                  <c:v>-66.519000242000004</c:v>
                </c:pt>
                <c:pt idx="13166">
                  <c:v>-66.438999795000001</c:v>
                </c:pt>
                <c:pt idx="13167">
                  <c:v>-66.358999978</c:v>
                </c:pt>
                <c:pt idx="13168">
                  <c:v>-66.233000171</c:v>
                </c:pt>
                <c:pt idx="13169">
                  <c:v>-66.159999975999995</c:v>
                </c:pt>
                <c:pt idx="13170">
                  <c:v>-66.083000041999995</c:v>
                </c:pt>
                <c:pt idx="13171">
                  <c:v>-66.006000107000006</c:v>
                </c:pt>
                <c:pt idx="13172">
                  <c:v>-65.985999837999998</c:v>
                </c:pt>
                <c:pt idx="13173">
                  <c:v>-66.037999908000003</c:v>
                </c:pt>
                <c:pt idx="13174">
                  <c:v>-66.096000059000005</c:v>
                </c:pt>
                <c:pt idx="13175">
                  <c:v>-66.000000026999999</c:v>
                </c:pt>
                <c:pt idx="13176">
                  <c:v>-65.872000193000005</c:v>
                </c:pt>
                <c:pt idx="13177">
                  <c:v>-65.759999945000004</c:v>
                </c:pt>
                <c:pt idx="13178">
                  <c:v>-65.663999912999998</c:v>
                </c:pt>
                <c:pt idx="13179">
                  <c:v>-65.673000191</c:v>
                </c:pt>
                <c:pt idx="13180">
                  <c:v>-65.604000049999996</c:v>
                </c:pt>
                <c:pt idx="13181">
                  <c:v>-65.516000125000005</c:v>
                </c:pt>
                <c:pt idx="13182">
                  <c:v>-65.396999940000001</c:v>
                </c:pt>
                <c:pt idx="13183">
                  <c:v>-65.281999810000002</c:v>
                </c:pt>
                <c:pt idx="13184">
                  <c:v>-65.201999991999998</c:v>
                </c:pt>
                <c:pt idx="13185">
                  <c:v>-65.129999968000007</c:v>
                </c:pt>
                <c:pt idx="13186">
                  <c:v>-65.075000015000001</c:v>
                </c:pt>
                <c:pt idx="13187">
                  <c:v>-65.081999952000004</c:v>
                </c:pt>
                <c:pt idx="13188">
                  <c:v>-65.158999886000004</c:v>
                </c:pt>
                <c:pt idx="13189">
                  <c:v>-65.161999769000005</c:v>
                </c:pt>
                <c:pt idx="13190">
                  <c:v>-65.041000186000005</c:v>
                </c:pt>
                <c:pt idx="13191">
                  <c:v>-64.939000073000003</c:v>
                </c:pt>
                <c:pt idx="13192">
                  <c:v>-64.832000050000005</c:v>
                </c:pt>
                <c:pt idx="13193">
                  <c:v>-64.792999997999999</c:v>
                </c:pt>
                <c:pt idx="13194">
                  <c:v>-64.771000016000002</c:v>
                </c:pt>
                <c:pt idx="13195">
                  <c:v>-64.703000046</c:v>
                </c:pt>
                <c:pt idx="13196">
                  <c:v>-64.626999968000007</c:v>
                </c:pt>
                <c:pt idx="13197">
                  <c:v>-64.501000160999993</c:v>
                </c:pt>
                <c:pt idx="13198">
                  <c:v>-64.431000162999993</c:v>
                </c:pt>
                <c:pt idx="13199">
                  <c:v>-64.358999824999998</c:v>
                </c:pt>
                <c:pt idx="13200">
                  <c:v>-64.289000141000002</c:v>
                </c:pt>
                <c:pt idx="13201">
                  <c:v>-64.267000159999995</c:v>
                </c:pt>
                <c:pt idx="13202">
                  <c:v>-64.316000032999995</c:v>
                </c:pt>
                <c:pt idx="13203">
                  <c:v>-64.39099994</c:v>
                </c:pt>
                <c:pt idx="13204">
                  <c:v>-64.316000032999995</c:v>
                </c:pt>
                <c:pt idx="13205">
                  <c:v>-64.191000082000002</c:v>
                </c:pt>
                <c:pt idx="13206">
                  <c:v>-64.089000283000004</c:v>
                </c:pt>
                <c:pt idx="13207">
                  <c:v>-63.994999962999998</c:v>
                </c:pt>
                <c:pt idx="13208">
                  <c:v>-64.005999954000004</c:v>
                </c:pt>
                <c:pt idx="13209">
                  <c:v>-63.942999893</c:v>
                </c:pt>
                <c:pt idx="13210">
                  <c:v>-63.859000021999996</c:v>
                </c:pt>
                <c:pt idx="13211">
                  <c:v>-63.754999882</c:v>
                </c:pt>
                <c:pt idx="13212">
                  <c:v>-63.638000038999998</c:v>
                </c:pt>
                <c:pt idx="13213">
                  <c:v>-63.566000015</c:v>
                </c:pt>
                <c:pt idx="13214">
                  <c:v>-63.498000044000001</c:v>
                </c:pt>
                <c:pt idx="13215">
                  <c:v>-63.437000009999998</c:v>
                </c:pt>
                <c:pt idx="13216">
                  <c:v>-63.437000009999998</c:v>
                </c:pt>
                <c:pt idx="13217">
                  <c:v>-63.509999891</c:v>
                </c:pt>
                <c:pt idx="13218">
                  <c:v>-63.539000123000001</c:v>
                </c:pt>
                <c:pt idx="13219">
                  <c:v>-63.427000190000001</c:v>
                </c:pt>
                <c:pt idx="13220">
                  <c:v>-63.318999996000002</c:v>
                </c:pt>
                <c:pt idx="13221">
                  <c:v>-63.210000260999998</c:v>
                </c:pt>
                <c:pt idx="13222">
                  <c:v>-63.154999992999997</c:v>
                </c:pt>
                <c:pt idx="13223">
                  <c:v>-63.154999992999997</c:v>
                </c:pt>
                <c:pt idx="13224">
                  <c:v>-63.093000103000001</c:v>
                </c:pt>
                <c:pt idx="13225">
                  <c:v>-63.017000025000002</c:v>
                </c:pt>
                <c:pt idx="13226">
                  <c:v>-62.890999903999997</c:v>
                </c:pt>
                <c:pt idx="13227">
                  <c:v>-62.813999969999998</c:v>
                </c:pt>
                <c:pt idx="13228">
                  <c:v>-62.742000259000001</c:v>
                </c:pt>
                <c:pt idx="13229">
                  <c:v>-62.675000144999998</c:v>
                </c:pt>
                <c:pt idx="13230">
                  <c:v>-62.649999966000003</c:v>
                </c:pt>
                <c:pt idx="13231">
                  <c:v>-62.697999983000003</c:v>
                </c:pt>
                <c:pt idx="13232">
                  <c:v>-62.785999908000001</c:v>
                </c:pt>
                <c:pt idx="13233">
                  <c:v>-62.735999864999997</c:v>
                </c:pt>
                <c:pt idx="13234">
                  <c:v>-62.614999967999999</c:v>
                </c:pt>
                <c:pt idx="13235">
                  <c:v>-62.520000105999998</c:v>
                </c:pt>
                <c:pt idx="13236">
                  <c:v>-62.430000153999998</c:v>
                </c:pt>
                <c:pt idx="13237">
                  <c:v>-62.43599992</c:v>
                </c:pt>
                <c:pt idx="13238">
                  <c:v>-62.37899994</c:v>
                </c:pt>
                <c:pt idx="13239">
                  <c:v>-62.301000148999996</c:v>
                </c:pt>
                <c:pt idx="13240">
                  <c:v>-62.218000134</c:v>
                </c:pt>
                <c:pt idx="13241">
                  <c:v>-62.106999743000003</c:v>
                </c:pt>
                <c:pt idx="13242">
                  <c:v>-62.041000113999999</c:v>
                </c:pt>
                <c:pt idx="13243">
                  <c:v>-61.976000026000001</c:v>
                </c:pt>
                <c:pt idx="13244">
                  <c:v>-61.912000108999997</c:v>
                </c:pt>
                <c:pt idx="13245">
                  <c:v>-61.906999884999998</c:v>
                </c:pt>
                <c:pt idx="13246">
                  <c:v>-61.973999999</c:v>
                </c:pt>
                <c:pt idx="13247">
                  <c:v>-62.019000132999999</c:v>
                </c:pt>
                <c:pt idx="13248">
                  <c:v>-61.919000046000001</c:v>
                </c:pt>
                <c:pt idx="13249">
                  <c:v>-61.808999825999997</c:v>
                </c:pt>
                <c:pt idx="13250">
                  <c:v>-61.704000143999998</c:v>
                </c:pt>
                <c:pt idx="13251">
                  <c:v>-61.632999976000001</c:v>
                </c:pt>
                <c:pt idx="13252">
                  <c:v>-61.648999875999998</c:v>
                </c:pt>
                <c:pt idx="13253">
                  <c:v>-61.591000039999997</c:v>
                </c:pt>
                <c:pt idx="13254">
                  <c:v>-61.514000105999997</c:v>
                </c:pt>
                <c:pt idx="13255">
                  <c:v>-61.387999983999997</c:v>
                </c:pt>
                <c:pt idx="13256">
                  <c:v>-61.298000033000001</c:v>
                </c:pt>
                <c:pt idx="13257">
                  <c:v>-61.229000206000002</c:v>
                </c:pt>
                <c:pt idx="13258">
                  <c:v>-61.167000000999998</c:v>
                </c:pt>
                <c:pt idx="13259">
                  <c:v>-61.140000110000003</c:v>
                </c:pt>
                <c:pt idx="13260">
                  <c:v>-61.180000018999998</c:v>
                </c:pt>
                <c:pt idx="13261">
                  <c:v>-61.275999736999999</c:v>
                </c:pt>
                <c:pt idx="13262">
                  <c:v>-61.252999899000002</c:v>
                </c:pt>
                <c:pt idx="13263">
                  <c:v>-61.134999886000003</c:v>
                </c:pt>
                <c:pt idx="13264">
                  <c:v>-61.041000193999999</c:v>
                </c:pt>
                <c:pt idx="13265">
                  <c:v>-60.950999928000002</c:v>
                </c:pt>
                <c:pt idx="13266">
                  <c:v>-60.948999901000001</c:v>
                </c:pt>
                <c:pt idx="13267">
                  <c:v>-60.911000018999999</c:v>
                </c:pt>
                <c:pt idx="13268">
                  <c:v>-60.845000075999998</c:v>
                </c:pt>
                <c:pt idx="13269">
                  <c:v>-60.775999933999998</c:v>
                </c:pt>
                <c:pt idx="13270">
                  <c:v>-60.667999741000003</c:v>
                </c:pt>
                <c:pt idx="13271">
                  <c:v>-60.609999903999999</c:v>
                </c:pt>
                <c:pt idx="13272">
                  <c:v>-60.545999987999998</c:v>
                </c:pt>
                <c:pt idx="13273">
                  <c:v>-60.480000044000001</c:v>
                </c:pt>
                <c:pt idx="13274">
                  <c:v>-60.471000080000003</c:v>
                </c:pt>
                <c:pt idx="13275">
                  <c:v>-60.537999880000001</c:v>
                </c:pt>
                <c:pt idx="13276">
                  <c:v>-60.600999940999998</c:v>
                </c:pt>
                <c:pt idx="13277">
                  <c:v>-60.514000185999997</c:v>
                </c:pt>
                <c:pt idx="13278">
                  <c:v>-60.405000135999998</c:v>
                </c:pt>
                <c:pt idx="13279">
                  <c:v>-60.306999763</c:v>
                </c:pt>
                <c:pt idx="13280">
                  <c:v>-60.227999801000003</c:v>
                </c:pt>
                <c:pt idx="13281">
                  <c:v>-60.250999952999997</c:v>
                </c:pt>
                <c:pt idx="13282">
                  <c:v>-60.192999802999999</c:v>
                </c:pt>
                <c:pt idx="13283">
                  <c:v>-60.115000012000003</c:v>
                </c:pt>
                <c:pt idx="13284">
                  <c:v>-59.999000025000001</c:v>
                </c:pt>
                <c:pt idx="13285">
                  <c:v>-59.902000135999998</c:v>
                </c:pt>
                <c:pt idx="13286">
                  <c:v>-59.838000219000001</c:v>
                </c:pt>
                <c:pt idx="13287">
                  <c:v>-59.780000069000003</c:v>
                </c:pt>
                <c:pt idx="13288">
                  <c:v>-59.747000096999997</c:v>
                </c:pt>
                <c:pt idx="13289">
                  <c:v>-59.774999844</c:v>
                </c:pt>
                <c:pt idx="13290">
                  <c:v>-59.870000021000003</c:v>
                </c:pt>
                <c:pt idx="13291">
                  <c:v>-59.872000047</c:v>
                </c:pt>
                <c:pt idx="13292">
                  <c:v>-59.756999917000002</c:v>
                </c:pt>
                <c:pt idx="13293">
                  <c:v>-59.664999938000001</c:v>
                </c:pt>
                <c:pt idx="13294">
                  <c:v>-59.576000157000003</c:v>
                </c:pt>
                <c:pt idx="13295">
                  <c:v>-59.559999941999997</c:v>
                </c:pt>
                <c:pt idx="13296">
                  <c:v>-59.544999896999997</c:v>
                </c:pt>
                <c:pt idx="13297">
                  <c:v>-59.489000087999997</c:v>
                </c:pt>
                <c:pt idx="13298">
                  <c:v>-59.428000054000002</c:v>
                </c:pt>
                <c:pt idx="13299">
                  <c:v>-59.317999833999998</c:v>
                </c:pt>
                <c:pt idx="13300">
                  <c:v>-59.257999970999997</c:v>
                </c:pt>
                <c:pt idx="13301">
                  <c:v>-59.196000081000001</c:v>
                </c:pt>
                <c:pt idx="13302">
                  <c:v>-59.134000190999998</c:v>
                </c:pt>
                <c:pt idx="13303">
                  <c:v>-59.128000110000002</c:v>
                </c:pt>
                <c:pt idx="13304">
                  <c:v>-59.194000054</c:v>
                </c:pt>
                <c:pt idx="13305">
                  <c:v>-59.275000042000002</c:v>
                </c:pt>
                <c:pt idx="13306">
                  <c:v>-59.204999729999997</c:v>
                </c:pt>
                <c:pt idx="13307">
                  <c:v>-59.094999823999999</c:v>
                </c:pt>
                <c:pt idx="13308">
                  <c:v>-59.002999844999998</c:v>
                </c:pt>
                <c:pt idx="13309">
                  <c:v>-58.918999974000002</c:v>
                </c:pt>
                <c:pt idx="13310">
                  <c:v>-58.940000099000002</c:v>
                </c:pt>
                <c:pt idx="13311">
                  <c:v>-58.884999831000002</c:v>
                </c:pt>
                <c:pt idx="13312">
                  <c:v>-58.811999950999997</c:v>
                </c:pt>
                <c:pt idx="13313">
                  <c:v>-58.715000062000001</c:v>
                </c:pt>
                <c:pt idx="13314">
                  <c:v>-58.611999777999998</c:v>
                </c:pt>
                <c:pt idx="13315">
                  <c:v>-58.551999915000003</c:v>
                </c:pt>
                <c:pt idx="13316">
                  <c:v>-58.496999961999997</c:v>
                </c:pt>
                <c:pt idx="13317">
                  <c:v>-58.453999856000003</c:v>
                </c:pt>
                <c:pt idx="13318">
                  <c:v>-58.466000016999999</c:v>
                </c:pt>
                <c:pt idx="13319">
                  <c:v>-58.552999771000003</c:v>
                </c:pt>
                <c:pt idx="13320">
                  <c:v>-58.579000121</c:v>
                </c:pt>
                <c:pt idx="13321">
                  <c:v>-58.475999837000003</c:v>
                </c:pt>
                <c:pt idx="13322">
                  <c:v>-58.383000002000003</c:v>
                </c:pt>
                <c:pt idx="13323">
                  <c:v>-58.291000023000002</c:v>
                </c:pt>
                <c:pt idx="13324">
                  <c:v>-58.258999907000003</c:v>
                </c:pt>
                <c:pt idx="13325">
                  <c:v>-58.263999816999998</c:v>
                </c:pt>
                <c:pt idx="13326">
                  <c:v>-58.212000062000001</c:v>
                </c:pt>
                <c:pt idx="13327">
                  <c:v>-58.145999803999999</c:v>
                </c:pt>
                <c:pt idx="13328">
                  <c:v>-58.028999960999997</c:v>
                </c:pt>
                <c:pt idx="13329">
                  <c:v>-57.965000044</c:v>
                </c:pt>
                <c:pt idx="13330">
                  <c:v>-57.906000036999998</c:v>
                </c:pt>
                <c:pt idx="13331">
                  <c:v>-57.851999939999999</c:v>
                </c:pt>
                <c:pt idx="13332">
                  <c:v>-57.842999976000002</c:v>
                </c:pt>
                <c:pt idx="13333">
                  <c:v>-57.906999892999998</c:v>
                </c:pt>
                <c:pt idx="13334">
                  <c:v>-58.002999926000001</c:v>
                </c:pt>
                <c:pt idx="13335">
                  <c:v>-57.952999882</c:v>
                </c:pt>
                <c:pt idx="13336">
                  <c:v>-57.838000065999999</c:v>
                </c:pt>
                <c:pt idx="13337">
                  <c:v>-57.74899997</c:v>
                </c:pt>
                <c:pt idx="13338">
                  <c:v>-57.667000125999998</c:v>
                </c:pt>
                <c:pt idx="13339">
                  <c:v>-57.687999937000001</c:v>
                </c:pt>
                <c:pt idx="13340">
                  <c:v>-57.637999893999996</c:v>
                </c:pt>
                <c:pt idx="13341">
                  <c:v>-57.572000264000003</c:v>
                </c:pt>
                <c:pt idx="13342">
                  <c:v>-57.492999988999998</c:v>
                </c:pt>
                <c:pt idx="13343">
                  <c:v>-57.392000046</c:v>
                </c:pt>
                <c:pt idx="13344">
                  <c:v>-57.336000237</c:v>
                </c:pt>
                <c:pt idx="13345">
                  <c:v>-57.276999914999998</c:v>
                </c:pt>
                <c:pt idx="13346">
                  <c:v>-57.223000132999999</c:v>
                </c:pt>
                <c:pt idx="13347">
                  <c:v>-57.230000070000003</c:v>
                </c:pt>
                <c:pt idx="13348">
                  <c:v>-57.311999913999998</c:v>
                </c:pt>
                <c:pt idx="13349">
                  <c:v>-57.359000074000001</c:v>
                </c:pt>
                <c:pt idx="13350">
                  <c:v>-57.267999951999997</c:v>
                </c:pt>
                <c:pt idx="13351">
                  <c:v>-57.173999946000002</c:v>
                </c:pt>
                <c:pt idx="13352">
                  <c:v>-57.079000084</c:v>
                </c:pt>
                <c:pt idx="13353">
                  <c:v>-57.027999870000002</c:v>
                </c:pt>
                <c:pt idx="13354">
                  <c:v>-57.043999771000003</c:v>
                </c:pt>
                <c:pt idx="13355">
                  <c:v>-56.993999727999999</c:v>
                </c:pt>
                <c:pt idx="13356">
                  <c:v>-56.925999757</c:v>
                </c:pt>
                <c:pt idx="13357">
                  <c:v>-56.810000084999999</c:v>
                </c:pt>
                <c:pt idx="13358">
                  <c:v>-56.738000059999997</c:v>
                </c:pt>
                <c:pt idx="13359">
                  <c:v>-56.681999937000001</c:v>
                </c:pt>
                <c:pt idx="13360">
                  <c:v>-56.631999894000003</c:v>
                </c:pt>
                <c:pt idx="13361">
                  <c:v>-56.620000046999998</c:v>
                </c:pt>
                <c:pt idx="13362">
                  <c:v>-56.674999999999997</c:v>
                </c:pt>
                <c:pt idx="13363">
                  <c:v>-56.779000140000001</c:v>
                </c:pt>
                <c:pt idx="13364">
                  <c:v>-56.749000051000003</c:v>
                </c:pt>
                <c:pt idx="13365">
                  <c:v>-56.637999974000003</c:v>
                </c:pt>
                <c:pt idx="13366">
                  <c:v>-56.557000299999999</c:v>
                </c:pt>
                <c:pt idx="13367">
                  <c:v>-56.478000025</c:v>
                </c:pt>
                <c:pt idx="13368">
                  <c:v>-56.495000095999998</c:v>
                </c:pt>
                <c:pt idx="13369">
                  <c:v>-56.460000096999998</c:v>
                </c:pt>
                <c:pt idx="13370">
                  <c:v>-56.401999947</c:v>
                </c:pt>
                <c:pt idx="13371">
                  <c:v>-56.340000056999997</c:v>
                </c:pt>
                <c:pt idx="13372">
                  <c:v>-56.238000258</c:v>
                </c:pt>
                <c:pt idx="13373">
                  <c:v>-56.185000017</c:v>
                </c:pt>
                <c:pt idx="13374">
                  <c:v>-56.131000235000002</c:v>
                </c:pt>
                <c:pt idx="13375">
                  <c:v>-56.077000138000002</c:v>
                </c:pt>
                <c:pt idx="13376">
                  <c:v>-56.084000074999999</c:v>
                </c:pt>
                <c:pt idx="13377">
                  <c:v>-56.163000036</c:v>
                </c:pt>
                <c:pt idx="13378">
                  <c:v>-56.232000177000003</c:v>
                </c:pt>
                <c:pt idx="13379">
                  <c:v>-56.152000045000001</c:v>
                </c:pt>
                <c:pt idx="13380">
                  <c:v>-56.053999986000001</c:v>
                </c:pt>
                <c:pt idx="13381">
                  <c:v>-55.960999837000003</c:v>
                </c:pt>
                <c:pt idx="13382">
                  <c:v>-55.894999892999998</c:v>
                </c:pt>
                <c:pt idx="13383">
                  <c:v>-55.924999982000003</c:v>
                </c:pt>
                <c:pt idx="13384">
                  <c:v>-55.878999991999997</c:v>
                </c:pt>
                <c:pt idx="13385">
                  <c:v>-55.813000049000003</c:v>
                </c:pt>
                <c:pt idx="13386">
                  <c:v>-55.706000025000002</c:v>
                </c:pt>
                <c:pt idx="13387">
                  <c:v>-55.627000064000001</c:v>
                </c:pt>
                <c:pt idx="13388">
                  <c:v>-55.575999850000002</c:v>
                </c:pt>
                <c:pt idx="13389">
                  <c:v>-55.528000147999997</c:v>
                </c:pt>
                <c:pt idx="13390">
                  <c:v>-55.508000193999997</c:v>
                </c:pt>
                <c:pt idx="13391">
                  <c:v>-55.550999986000001</c:v>
                </c:pt>
                <c:pt idx="13392">
                  <c:v>-55.658000008999998</c:v>
                </c:pt>
                <c:pt idx="13393">
                  <c:v>-55.660000036</c:v>
                </c:pt>
                <c:pt idx="13394">
                  <c:v>-55.555999896000003</c:v>
                </c:pt>
                <c:pt idx="13395">
                  <c:v>-55.479999818000003</c:v>
                </c:pt>
                <c:pt idx="13396">
                  <c:v>-55.404999910000001</c:v>
                </c:pt>
                <c:pt idx="13397">
                  <c:v>-55.413000017999998</c:v>
                </c:pt>
                <c:pt idx="13398">
                  <c:v>-55.397999974000001</c:v>
                </c:pt>
                <c:pt idx="13399">
                  <c:v>-55.346999760000003</c:v>
                </c:pt>
                <c:pt idx="13400">
                  <c:v>-55.293999833999997</c:v>
                </c:pt>
                <c:pt idx="13401">
                  <c:v>-55.195999774000001</c:v>
                </c:pt>
                <c:pt idx="13402">
                  <c:v>-55.152000125999997</c:v>
                </c:pt>
                <c:pt idx="13403">
                  <c:v>-55.103000252999998</c:v>
                </c:pt>
                <c:pt idx="13404">
                  <c:v>-55.054999922999997</c:v>
                </c:pt>
                <c:pt idx="13405">
                  <c:v>-55.063999887000001</c:v>
                </c:pt>
                <c:pt idx="13406">
                  <c:v>-55.145000189000001</c:v>
                </c:pt>
                <c:pt idx="13407">
                  <c:v>-55.230999773000001</c:v>
                </c:pt>
                <c:pt idx="13408">
                  <c:v>-55.163000117000003</c:v>
                </c:pt>
                <c:pt idx="13409">
                  <c:v>-55.063000029999998</c:v>
                </c:pt>
                <c:pt idx="13410">
                  <c:v>-54.980000015000002</c:v>
                </c:pt>
                <c:pt idx="13411">
                  <c:v>-54.912000044999999</c:v>
                </c:pt>
                <c:pt idx="13412">
                  <c:v>-54.949000069999997</c:v>
                </c:pt>
                <c:pt idx="13413">
                  <c:v>-54.910000017999998</c:v>
                </c:pt>
                <c:pt idx="13414">
                  <c:v>-54.850000154999996</c:v>
                </c:pt>
                <c:pt idx="13415">
                  <c:v>-54.760000202999997</c:v>
                </c:pt>
                <c:pt idx="13416">
                  <c:v>-54.673999989999999</c:v>
                </c:pt>
                <c:pt idx="13417">
                  <c:v>-54.62199992</c:v>
                </c:pt>
                <c:pt idx="13418">
                  <c:v>-54.577999957999999</c:v>
                </c:pt>
                <c:pt idx="13419">
                  <c:v>-54.551999922999997</c:v>
                </c:pt>
                <c:pt idx="13420">
                  <c:v>-54.587999777999997</c:v>
                </c:pt>
                <c:pt idx="13421">
                  <c:v>-54.606999876000003</c:v>
                </c:pt>
                <c:pt idx="13422">
                  <c:v>-54.496999969999997</c:v>
                </c:pt>
                <c:pt idx="13423">
                  <c:v>-54.26400014</c:v>
                </c:pt>
                <c:pt idx="13424">
                  <c:v>-54.04700021</c:v>
                </c:pt>
                <c:pt idx="13425">
                  <c:v>-53.826999768999997</c:v>
                </c:pt>
                <c:pt idx="13426">
                  <c:v>-53.674999927000002</c:v>
                </c:pt>
                <c:pt idx="13427">
                  <c:v>-53.539999842</c:v>
                </c:pt>
                <c:pt idx="13428">
                  <c:v>-53.358000226000001</c:v>
                </c:pt>
                <c:pt idx="13429">
                  <c:v>-53.169000044000001</c:v>
                </c:pt>
                <c:pt idx="13430">
                  <c:v>-52.928999963000003</c:v>
                </c:pt>
                <c:pt idx="13431">
                  <c:v>-52.745000005000001</c:v>
                </c:pt>
                <c:pt idx="13432">
                  <c:v>-52.559999877000003</c:v>
                </c:pt>
                <c:pt idx="13433">
                  <c:v>-52.377000090000003</c:v>
                </c:pt>
                <c:pt idx="13434">
                  <c:v>-52.241000149000001</c:v>
                </c:pt>
                <c:pt idx="13435">
                  <c:v>-52.178000087999997</c:v>
                </c:pt>
                <c:pt idx="13436">
                  <c:v>-52.140999747999999</c:v>
                </c:pt>
                <c:pt idx="13437">
                  <c:v>-52.03500021</c:v>
                </c:pt>
                <c:pt idx="13438">
                  <c:v>-51.881000026999999</c:v>
                </c:pt>
                <c:pt idx="13439">
                  <c:v>-51.747999968999999</c:v>
                </c:pt>
                <c:pt idx="13440">
                  <c:v>-51.625000045</c:v>
                </c:pt>
                <c:pt idx="13441">
                  <c:v>-51.605999947000001</c:v>
                </c:pt>
                <c:pt idx="13442">
                  <c:v>-51.513000112</c:v>
                </c:pt>
                <c:pt idx="13443">
                  <c:v>-51.398999838000002</c:v>
                </c:pt>
                <c:pt idx="13444">
                  <c:v>-51.264999922999998</c:v>
                </c:pt>
                <c:pt idx="13445">
                  <c:v>-51.117999990999998</c:v>
                </c:pt>
                <c:pt idx="13446">
                  <c:v>-51.015999878000002</c:v>
                </c:pt>
                <c:pt idx="13447">
                  <c:v>-50.916999963000002</c:v>
                </c:pt>
                <c:pt idx="13448">
                  <c:v>-50.827000011000003</c:v>
                </c:pt>
                <c:pt idx="13449">
                  <c:v>-50.794999894999997</c:v>
                </c:pt>
                <c:pt idx="13450">
                  <c:v>-50.838000000999997</c:v>
                </c:pt>
                <c:pt idx="13451">
                  <c:v>-50.837000144999998</c:v>
                </c:pt>
                <c:pt idx="13452">
                  <c:v>-50.695000123</c:v>
                </c:pt>
                <c:pt idx="13453">
                  <c:v>-50.557000154999997</c:v>
                </c:pt>
                <c:pt idx="13454">
                  <c:v>-50.416999846000003</c:v>
                </c:pt>
                <c:pt idx="13455">
                  <c:v>-50.330999947999999</c:v>
                </c:pt>
                <c:pt idx="13456">
                  <c:v>-50.301000172999998</c:v>
                </c:pt>
                <c:pt idx="13457">
                  <c:v>-50.208000024</c:v>
                </c:pt>
                <c:pt idx="13458">
                  <c:v>-50.102000171</c:v>
                </c:pt>
                <c:pt idx="13459">
                  <c:v>-49.943999933999997</c:v>
                </c:pt>
                <c:pt idx="13460">
                  <c:v>-49.836999910999999</c:v>
                </c:pt>
                <c:pt idx="13461">
                  <c:v>-49.735000112999998</c:v>
                </c:pt>
                <c:pt idx="13462">
                  <c:v>-49.637000053000001</c:v>
                </c:pt>
                <c:pt idx="13463">
                  <c:v>-49.582000100000002</c:v>
                </c:pt>
                <c:pt idx="13464">
                  <c:v>-49.598999857000003</c:v>
                </c:pt>
                <c:pt idx="13465">
                  <c:v>-49.656000151000001</c:v>
                </c:pt>
                <c:pt idx="13466">
                  <c:v>-49.574999849000001</c:v>
                </c:pt>
                <c:pt idx="13467">
                  <c:v>-49.423000006999999</c:v>
                </c:pt>
                <c:pt idx="13468">
                  <c:v>-49.296999886000002</c:v>
                </c:pt>
                <c:pt idx="13469">
                  <c:v>-49.176999844999997</c:v>
                </c:pt>
                <c:pt idx="13470">
                  <c:v>-49.151999981000003</c:v>
                </c:pt>
                <c:pt idx="13471">
                  <c:v>-49.062999885000004</c:v>
                </c:pt>
                <c:pt idx="13472">
                  <c:v>-48.955000005999999</c:v>
                </c:pt>
                <c:pt idx="13473">
                  <c:v>-48.842000216000002</c:v>
                </c:pt>
                <c:pt idx="13474">
                  <c:v>-48.698000166999996</c:v>
                </c:pt>
                <c:pt idx="13475">
                  <c:v>-48.601999821</c:v>
                </c:pt>
                <c:pt idx="13476">
                  <c:v>-48.505000246000002</c:v>
                </c:pt>
                <c:pt idx="13477">
                  <c:v>-48.410000070000002</c:v>
                </c:pt>
                <c:pt idx="13478">
                  <c:v>-48.373999900999998</c:v>
                </c:pt>
                <c:pt idx="13479">
                  <c:v>-48.410000070000002</c:v>
                </c:pt>
                <c:pt idx="13480">
                  <c:v>-48.424000258</c:v>
                </c:pt>
                <c:pt idx="13481">
                  <c:v>-48.290999886000002</c:v>
                </c:pt>
                <c:pt idx="13482">
                  <c:v>-48.150999890999998</c:v>
                </c:pt>
                <c:pt idx="13483">
                  <c:v>-48.014999949</c:v>
                </c:pt>
                <c:pt idx="13484">
                  <c:v>-47.913000150999999</c:v>
                </c:pt>
                <c:pt idx="13485">
                  <c:v>-47.896999936</c:v>
                </c:pt>
                <c:pt idx="13486">
                  <c:v>-47.808000153999998</c:v>
                </c:pt>
                <c:pt idx="13487">
                  <c:v>-47.699000104</c:v>
                </c:pt>
                <c:pt idx="13488">
                  <c:v>-47.542000037999998</c:v>
                </c:pt>
                <c:pt idx="13489">
                  <c:v>-47.419999971000003</c:v>
                </c:pt>
                <c:pt idx="13490">
                  <c:v>-47.320000198999999</c:v>
                </c:pt>
                <c:pt idx="13491">
                  <c:v>-47.227000048999997</c:v>
                </c:pt>
                <c:pt idx="13492">
                  <c:v>-47.168000042000003</c:v>
                </c:pt>
                <c:pt idx="13493">
                  <c:v>-47.174999978999999</c:v>
                </c:pt>
                <c:pt idx="13494">
                  <c:v>-47.240000066999997</c:v>
                </c:pt>
                <c:pt idx="13495">
                  <c:v>-47.184999799000003</c:v>
                </c:pt>
                <c:pt idx="13496">
                  <c:v>-47.035999840999999</c:v>
                </c:pt>
                <c:pt idx="13497">
                  <c:v>-46.910999889999999</c:v>
                </c:pt>
                <c:pt idx="13498">
                  <c:v>-46.788999822000001</c:v>
                </c:pt>
                <c:pt idx="13499">
                  <c:v>-46.754999994000002</c:v>
                </c:pt>
                <c:pt idx="13500">
                  <c:v>-46.684999996999998</c:v>
                </c:pt>
                <c:pt idx="13501">
                  <c:v>-46.586000081000002</c:v>
                </c:pt>
                <c:pt idx="13502">
                  <c:v>-46.485999995</c:v>
                </c:pt>
                <c:pt idx="13503">
                  <c:v>-46.346999855999996</c:v>
                </c:pt>
                <c:pt idx="13504">
                  <c:v>-46.256999903999997</c:v>
                </c:pt>
                <c:pt idx="13505">
                  <c:v>-46.163000212999997</c:v>
                </c:pt>
                <c:pt idx="13506">
                  <c:v>-46.063999983000002</c:v>
                </c:pt>
                <c:pt idx="13507">
                  <c:v>-46.024000074</c:v>
                </c:pt>
                <c:pt idx="13508">
                  <c:v>-46.058000217</c:v>
                </c:pt>
                <c:pt idx="13509">
                  <c:v>-46.090000017999998</c:v>
                </c:pt>
                <c:pt idx="13510">
                  <c:v>-45.973000175000003</c:v>
                </c:pt>
                <c:pt idx="13511">
                  <c:v>-45.829999981999997</c:v>
                </c:pt>
                <c:pt idx="13512">
                  <c:v>-45.701000292000003</c:v>
                </c:pt>
                <c:pt idx="13513">
                  <c:v>-45.591000072</c:v>
                </c:pt>
                <c:pt idx="13514">
                  <c:v>-45.581000252000003</c:v>
                </c:pt>
                <c:pt idx="13515">
                  <c:v>-45.490999985000002</c:v>
                </c:pt>
                <c:pt idx="13516">
                  <c:v>-45.381000079000003</c:v>
                </c:pt>
                <c:pt idx="13517">
                  <c:v>-45.234000147000003</c:v>
                </c:pt>
                <c:pt idx="13518">
                  <c:v>-45.105000142999998</c:v>
                </c:pt>
                <c:pt idx="13519">
                  <c:v>-45.007999939999998</c:v>
                </c:pt>
                <c:pt idx="13520">
                  <c:v>-44.920000014999999</c:v>
                </c:pt>
                <c:pt idx="13521">
                  <c:v>-44.856000098000003</c:v>
                </c:pt>
                <c:pt idx="13522">
                  <c:v>-44.850000016999999</c:v>
                </c:pt>
                <c:pt idx="13523">
                  <c:v>-44.913999934000003</c:v>
                </c:pt>
                <c:pt idx="13524">
                  <c:v>-44.885000015999999</c:v>
                </c:pt>
                <c:pt idx="13525">
                  <c:v>-44.738000083999999</c:v>
                </c:pt>
                <c:pt idx="13526">
                  <c:v>-44.614999846000003</c:v>
                </c:pt>
                <c:pt idx="13527">
                  <c:v>-44.493999948999999</c:v>
                </c:pt>
                <c:pt idx="13528">
                  <c:v>-44.449000130000002</c:v>
                </c:pt>
                <c:pt idx="13529">
                  <c:v>-44.399999944000001</c:v>
                </c:pt>
                <c:pt idx="13530">
                  <c:v>-44.312000019000003</c:v>
                </c:pt>
                <c:pt idx="13531">
                  <c:v>-44.220000040000002</c:v>
                </c:pt>
                <c:pt idx="13532">
                  <c:v>-44.078000017999997</c:v>
                </c:pt>
                <c:pt idx="13533">
                  <c:v>-43.987999752</c:v>
                </c:pt>
                <c:pt idx="13534">
                  <c:v>-43.893999745999999</c:v>
                </c:pt>
                <c:pt idx="13535">
                  <c:v>-43.800000054999998</c:v>
                </c:pt>
                <c:pt idx="13536">
                  <c:v>-43.761999858999999</c:v>
                </c:pt>
                <c:pt idx="13537">
                  <c:v>-43.798000027999997</c:v>
                </c:pt>
                <c:pt idx="13538">
                  <c:v>-43.847000215000001</c:v>
                </c:pt>
                <c:pt idx="13539">
                  <c:v>-43.747000128000003</c:v>
                </c:pt>
                <c:pt idx="13540">
                  <c:v>-43.603999936000001</c:v>
                </c:pt>
                <c:pt idx="13541">
                  <c:v>-43.481999868999999</c:v>
                </c:pt>
                <c:pt idx="13542">
                  <c:v>-43.365999881999997</c:v>
                </c:pt>
                <c:pt idx="13543">
                  <c:v>-43.356000062</c:v>
                </c:pt>
                <c:pt idx="13544">
                  <c:v>-43.268999993000001</c:v>
                </c:pt>
                <c:pt idx="13545">
                  <c:v>-43.165000167000002</c:v>
                </c:pt>
                <c:pt idx="13546">
                  <c:v>-43.035999849</c:v>
                </c:pt>
                <c:pt idx="13547">
                  <c:v>-42.903999960999997</c:v>
                </c:pt>
                <c:pt idx="13548">
                  <c:v>-42.812999838000003</c:v>
                </c:pt>
                <c:pt idx="13549">
                  <c:v>-42.726000083999999</c:v>
                </c:pt>
                <c:pt idx="13550">
                  <c:v>-42.652999889</c:v>
                </c:pt>
                <c:pt idx="13551">
                  <c:v>-42.632999935000001</c:v>
                </c:pt>
                <c:pt idx="13552">
                  <c:v>-42.689999915000001</c:v>
                </c:pt>
                <c:pt idx="13553">
                  <c:v>-42.685000004999999</c:v>
                </c:pt>
                <c:pt idx="13554">
                  <c:v>-42.549999919999998</c:v>
                </c:pt>
                <c:pt idx="13555">
                  <c:v>-42.426999995999999</c:v>
                </c:pt>
                <c:pt idx="13556">
                  <c:v>-42.302999902000003</c:v>
                </c:pt>
                <c:pt idx="13557">
                  <c:v>-42.240999696999999</c:v>
                </c:pt>
                <c:pt idx="13558">
                  <c:v>-42.214000120000001</c:v>
                </c:pt>
                <c:pt idx="13559">
                  <c:v>-42.131999962000002</c:v>
                </c:pt>
                <c:pt idx="13560">
                  <c:v>-42.036000242999997</c:v>
                </c:pt>
                <c:pt idx="13561">
                  <c:v>-41.887999827000002</c:v>
                </c:pt>
                <c:pt idx="13562">
                  <c:v>-41.793999821</c:v>
                </c:pt>
                <c:pt idx="13563">
                  <c:v>-41.703999869</c:v>
                </c:pt>
                <c:pt idx="13564">
                  <c:v>-41.618999827000003</c:v>
                </c:pt>
                <c:pt idx="13565">
                  <c:v>-41.579999774999997</c:v>
                </c:pt>
                <c:pt idx="13566">
                  <c:v>-41.61199989</c:v>
                </c:pt>
                <c:pt idx="13567">
                  <c:v>-41.679000004999999</c:v>
                </c:pt>
                <c:pt idx="13568">
                  <c:v>-41.59700016</c:v>
                </c:pt>
                <c:pt idx="13569">
                  <c:v>-41.451000084999997</c:v>
                </c:pt>
                <c:pt idx="13570">
                  <c:v>-41.3319999</c:v>
                </c:pt>
                <c:pt idx="13571">
                  <c:v>-41.219999967</c:v>
                </c:pt>
                <c:pt idx="13572">
                  <c:v>-41.210000147000002</c:v>
                </c:pt>
                <c:pt idx="13573">
                  <c:v>-41.130000015</c:v>
                </c:pt>
                <c:pt idx="13574">
                  <c:v>-41.033000125999997</c:v>
                </c:pt>
                <c:pt idx="13575">
                  <c:v>-40.924000075999999</c:v>
                </c:pt>
                <c:pt idx="13576">
                  <c:v>-40.793000044999999</c:v>
                </c:pt>
                <c:pt idx="13577">
                  <c:v>-40.705999976000001</c:v>
                </c:pt>
                <c:pt idx="13578">
                  <c:v>-40.616000024999998</c:v>
                </c:pt>
                <c:pt idx="13579">
                  <c:v>-40.531999839000001</c:v>
                </c:pt>
                <c:pt idx="13580">
                  <c:v>-40.506999974999999</c:v>
                </c:pt>
                <c:pt idx="13581">
                  <c:v>-40.559000044999998</c:v>
                </c:pt>
                <c:pt idx="13582">
                  <c:v>-40.576999972000003</c:v>
                </c:pt>
                <c:pt idx="13583">
                  <c:v>-40.454000047999997</c:v>
                </c:pt>
                <c:pt idx="13584">
                  <c:v>-40.329999954000002</c:v>
                </c:pt>
                <c:pt idx="13585">
                  <c:v>-40.205000003000002</c:v>
                </c:pt>
                <c:pt idx="13586">
                  <c:v>-40.123000159</c:v>
                </c:pt>
                <c:pt idx="13587">
                  <c:v>-40.108999971000003</c:v>
                </c:pt>
                <c:pt idx="13588">
                  <c:v>-40.027999983000001</c:v>
                </c:pt>
                <c:pt idx="13589">
                  <c:v>-39.929000066999997</c:v>
                </c:pt>
                <c:pt idx="13590">
                  <c:v>-39.782999990999997</c:v>
                </c:pt>
                <c:pt idx="13591">
                  <c:v>-39.680999878000002</c:v>
                </c:pt>
                <c:pt idx="13592">
                  <c:v>-39.593000267999997</c:v>
                </c:pt>
                <c:pt idx="13593">
                  <c:v>-39.513000136000002</c:v>
                </c:pt>
                <c:pt idx="13594">
                  <c:v>-39.470999886000001</c:v>
                </c:pt>
                <c:pt idx="13595">
                  <c:v>-39.496000064999997</c:v>
                </c:pt>
                <c:pt idx="13596">
                  <c:v>-39.568000089000002</c:v>
                </c:pt>
                <c:pt idx="13597">
                  <c:v>-39.508000226</c:v>
                </c:pt>
                <c:pt idx="13598">
                  <c:v>-39.365999889999998</c:v>
                </c:pt>
                <c:pt idx="13599">
                  <c:v>-39.253999956000001</c:v>
                </c:pt>
                <c:pt idx="13600">
                  <c:v>-39.144999906000002</c:v>
                </c:pt>
                <c:pt idx="13601">
                  <c:v>-39.131000032999999</c:v>
                </c:pt>
                <c:pt idx="13602">
                  <c:v>-39.065999945000002</c:v>
                </c:pt>
                <c:pt idx="13603">
                  <c:v>-38.978000020000003</c:v>
                </c:pt>
                <c:pt idx="13604">
                  <c:v>-38.884000014999998</c:v>
                </c:pt>
                <c:pt idx="13605">
                  <c:v>-38.752000127000002</c:v>
                </c:pt>
                <c:pt idx="13606">
                  <c:v>-38.667999940999998</c:v>
                </c:pt>
                <c:pt idx="13607">
                  <c:v>-38.583000214000002</c:v>
                </c:pt>
                <c:pt idx="13608">
                  <c:v>-38.497999858</c:v>
                </c:pt>
                <c:pt idx="13609">
                  <c:v>-38.475000020000003</c:v>
                </c:pt>
                <c:pt idx="13610">
                  <c:v>-38.523000035999999</c:v>
                </c:pt>
                <c:pt idx="13611">
                  <c:v>-38.559999748000003</c:v>
                </c:pt>
                <c:pt idx="13612">
                  <c:v>-38.450000156000002</c:v>
                </c:pt>
                <c:pt idx="13613">
                  <c:v>-38.322999864000003</c:v>
                </c:pt>
                <c:pt idx="13614">
                  <c:v>-38.198000227999998</c:v>
                </c:pt>
                <c:pt idx="13615">
                  <c:v>-38.101000024000001</c:v>
                </c:pt>
                <c:pt idx="13616">
                  <c:v>-38.098999997999996</c:v>
                </c:pt>
                <c:pt idx="13617">
                  <c:v>-38.024000090000001</c:v>
                </c:pt>
                <c:pt idx="13618">
                  <c:v>-37.926000031000001</c:v>
                </c:pt>
                <c:pt idx="13619">
                  <c:v>-37.789000233000003</c:v>
                </c:pt>
                <c:pt idx="13620">
                  <c:v>-37.679999869</c:v>
                </c:pt>
                <c:pt idx="13621">
                  <c:v>-37.595999998000003</c:v>
                </c:pt>
                <c:pt idx="13622">
                  <c:v>-37.519000063</c:v>
                </c:pt>
                <c:pt idx="13623">
                  <c:v>-37.466999993000002</c:v>
                </c:pt>
                <c:pt idx="13624">
                  <c:v>-37.480000011000001</c:v>
                </c:pt>
                <c:pt idx="13625">
                  <c:v>-37.556999945000001</c:v>
                </c:pt>
                <c:pt idx="13626">
                  <c:v>-37.527000170999997</c:v>
                </c:pt>
                <c:pt idx="13627">
                  <c:v>-37.392999942000003</c:v>
                </c:pt>
                <c:pt idx="13628">
                  <c:v>-37.286000233000003</c:v>
                </c:pt>
                <c:pt idx="13629">
                  <c:v>-37.179999752000001</c:v>
                </c:pt>
                <c:pt idx="13630">
                  <c:v>-37.157000228999998</c:v>
                </c:pt>
                <c:pt idx="13631">
                  <c:v>-37.110999925000002</c:v>
                </c:pt>
                <c:pt idx="13632">
                  <c:v>-37.029000081</c:v>
                </c:pt>
                <c:pt idx="13633">
                  <c:v>-36.944999895000002</c:v>
                </c:pt>
                <c:pt idx="13634">
                  <c:v>-36.816999746999997</c:v>
                </c:pt>
                <c:pt idx="13635">
                  <c:v>-36.740999983000002</c:v>
                </c:pt>
                <c:pt idx="13636">
                  <c:v>-36.662000022000001</c:v>
                </c:pt>
                <c:pt idx="13637">
                  <c:v>-36.581999889999999</c:v>
                </c:pt>
                <c:pt idx="13638">
                  <c:v>-36.559999908999998</c:v>
                </c:pt>
                <c:pt idx="13639">
                  <c:v>-36.609999952000003</c:v>
                </c:pt>
                <c:pt idx="13640">
                  <c:v>-36.666000076000003</c:v>
                </c:pt>
                <c:pt idx="13641">
                  <c:v>-36.566999846000002</c:v>
                </c:pt>
                <c:pt idx="13642">
                  <c:v>-36.436000129</c:v>
                </c:pt>
                <c:pt idx="13643">
                  <c:v>-36.322000168999999</c:v>
                </c:pt>
                <c:pt idx="13644">
                  <c:v>-36.224000109000002</c:v>
                </c:pt>
                <c:pt idx="13645">
                  <c:v>-36.229999876000001</c:v>
                </c:pt>
                <c:pt idx="13646">
                  <c:v>-36.158000166000001</c:v>
                </c:pt>
                <c:pt idx="13647">
                  <c:v>-36.067999899</c:v>
                </c:pt>
                <c:pt idx="13648">
                  <c:v>-35.947000002000003</c:v>
                </c:pt>
                <c:pt idx="13649">
                  <c:v>-35.830000159000001</c:v>
                </c:pt>
                <c:pt idx="13650">
                  <c:v>-35.748000001000001</c:v>
                </c:pt>
                <c:pt idx="13651">
                  <c:v>-35.671999921999998</c:v>
                </c:pt>
                <c:pt idx="13652">
                  <c:v>-35.615999799000001</c:v>
                </c:pt>
                <c:pt idx="13653">
                  <c:v>-35.621000023000001</c:v>
                </c:pt>
                <c:pt idx="13654">
                  <c:v>-35.695000073999999</c:v>
                </c:pt>
                <c:pt idx="13655">
                  <c:v>-35.695999931000003</c:v>
                </c:pt>
                <c:pt idx="13656">
                  <c:v>-35.573000006999997</c:v>
                </c:pt>
                <c:pt idx="13657">
                  <c:v>-35.468000011000001</c:v>
                </c:pt>
                <c:pt idx="13658">
                  <c:v>-35.360000131</c:v>
                </c:pt>
                <c:pt idx="13659">
                  <c:v>-35.318000196</c:v>
                </c:pt>
                <c:pt idx="13660">
                  <c:v>-35.294000187000002</c:v>
                </c:pt>
                <c:pt idx="13661">
                  <c:v>-35.223000018999997</c:v>
                </c:pt>
                <c:pt idx="13662">
                  <c:v>-35.145000228999997</c:v>
                </c:pt>
                <c:pt idx="13663">
                  <c:v>-35.016000224000003</c:v>
                </c:pt>
                <c:pt idx="13664">
                  <c:v>-34.943000028999997</c:v>
                </c:pt>
                <c:pt idx="13665">
                  <c:v>-34.870000148999999</c:v>
                </c:pt>
                <c:pt idx="13666">
                  <c:v>-34.796999954</c:v>
                </c:pt>
                <c:pt idx="13667">
                  <c:v>-34.774000116000003</c:v>
                </c:pt>
                <c:pt idx="13668">
                  <c:v>-34.820999962000002</c:v>
                </c:pt>
                <c:pt idx="13669">
                  <c:v>-34.892999986</c:v>
                </c:pt>
                <c:pt idx="13670">
                  <c:v>-34.815000196</c:v>
                </c:pt>
                <c:pt idx="13671">
                  <c:v>-34.687999904000002</c:v>
                </c:pt>
                <c:pt idx="13672">
                  <c:v>-34.582999907000001</c:v>
                </c:pt>
                <c:pt idx="13673">
                  <c:v>-34.488000046000003</c:v>
                </c:pt>
                <c:pt idx="13674">
                  <c:v>-34.497000008999997</c:v>
                </c:pt>
                <c:pt idx="13675">
                  <c:v>-34.429999895000002</c:v>
                </c:pt>
                <c:pt idx="13676">
                  <c:v>-34.344999852999997</c:v>
                </c:pt>
                <c:pt idx="13677">
                  <c:v>-34.239999857000001</c:v>
                </c:pt>
                <c:pt idx="13678">
                  <c:v>-34.119000274000001</c:v>
                </c:pt>
                <c:pt idx="13679">
                  <c:v>-34.044000052000001</c:v>
                </c:pt>
                <c:pt idx="13680">
                  <c:v>-33.972999883999996</c:v>
                </c:pt>
                <c:pt idx="13681">
                  <c:v>-33.909999824000003</c:v>
                </c:pt>
                <c:pt idx="13682">
                  <c:v>-33.907000255</c:v>
                </c:pt>
                <c:pt idx="13683">
                  <c:v>-33.978999965</c:v>
                </c:pt>
                <c:pt idx="13684">
                  <c:v>-34.004000144000003</c:v>
                </c:pt>
                <c:pt idx="13685">
                  <c:v>-33.891000040000002</c:v>
                </c:pt>
                <c:pt idx="13686">
                  <c:v>-33.779999963000002</c:v>
                </c:pt>
                <c:pt idx="13687">
                  <c:v>-33.669000199999999</c:v>
                </c:pt>
                <c:pt idx="13688">
                  <c:v>-33.611000050000001</c:v>
                </c:pt>
                <c:pt idx="13689">
                  <c:v>-33.607999851999999</c:v>
                </c:pt>
                <c:pt idx="13690">
                  <c:v>-33.543000079000002</c:v>
                </c:pt>
                <c:pt idx="13691">
                  <c:v>-33.463999803999997</c:v>
                </c:pt>
                <c:pt idx="13692">
                  <c:v>-33.335000114000003</c:v>
                </c:pt>
                <c:pt idx="13693">
                  <c:v>-33.254999982000001</c:v>
                </c:pt>
                <c:pt idx="13694">
                  <c:v>-33.182999957</c:v>
                </c:pt>
                <c:pt idx="13695">
                  <c:v>-33.112000104000003</c:v>
                </c:pt>
                <c:pt idx="13696">
                  <c:v>-33.084000042</c:v>
                </c:pt>
                <c:pt idx="13697">
                  <c:v>-33.12899986</c:v>
                </c:pt>
                <c:pt idx="13698">
                  <c:v>-33.215999928999999</c:v>
                </c:pt>
                <c:pt idx="13699">
                  <c:v>-33.160000119999999</c:v>
                </c:pt>
                <c:pt idx="13700">
                  <c:v>-33.036000025</c:v>
                </c:pt>
                <c:pt idx="13701">
                  <c:v>-32.938999822</c:v>
                </c:pt>
                <c:pt idx="13702">
                  <c:v>-32.845999986999999</c:v>
                </c:pt>
                <c:pt idx="13703">
                  <c:v>-32.850000041000001</c:v>
                </c:pt>
                <c:pt idx="13704">
                  <c:v>-32.788000150999999</c:v>
                </c:pt>
                <c:pt idx="13705">
                  <c:v>-32.708000019000004</c:v>
                </c:pt>
                <c:pt idx="13706">
                  <c:v>-32.622000120999999</c:v>
                </c:pt>
                <c:pt idx="13707">
                  <c:v>-32.505000277999997</c:v>
                </c:pt>
                <c:pt idx="13708">
                  <c:v>-32.435999821999999</c:v>
                </c:pt>
                <c:pt idx="13709">
                  <c:v>-32.368000166000002</c:v>
                </c:pt>
                <c:pt idx="13710">
                  <c:v>-32.300999736999998</c:v>
                </c:pt>
                <c:pt idx="13711">
                  <c:v>-32.292000088000002</c:v>
                </c:pt>
                <c:pt idx="13712">
                  <c:v>-32.358000032</c:v>
                </c:pt>
                <c:pt idx="13713">
                  <c:v>-32.399000110999999</c:v>
                </c:pt>
                <c:pt idx="13714">
                  <c:v>-32.294000115000003</c:v>
                </c:pt>
                <c:pt idx="13715">
                  <c:v>-32.181000011000002</c:v>
                </c:pt>
                <c:pt idx="13716">
                  <c:v>-32.071999961000003</c:v>
                </c:pt>
                <c:pt idx="13717">
                  <c:v>-31.999000079999998</c:v>
                </c:pt>
                <c:pt idx="13718">
                  <c:v>-32.008999899999999</c:v>
                </c:pt>
                <c:pt idx="13719">
                  <c:v>-31.948000181000001</c:v>
                </c:pt>
                <c:pt idx="13720">
                  <c:v>-31.866999879000002</c:v>
                </c:pt>
                <c:pt idx="13721">
                  <c:v>-31.736999703999999</c:v>
                </c:pt>
                <c:pt idx="13722">
                  <c:v>-31.643000012000002</c:v>
                </c:pt>
                <c:pt idx="13723">
                  <c:v>-31.569999816999999</c:v>
                </c:pt>
                <c:pt idx="13724">
                  <c:v>-31.505000043999999</c:v>
                </c:pt>
                <c:pt idx="13725">
                  <c:v>-31.474000099000001</c:v>
                </c:pt>
                <c:pt idx="13726">
                  <c:v>-31.507999927</c:v>
                </c:pt>
                <c:pt idx="13727">
                  <c:v>-31.599999906000001</c:v>
                </c:pt>
                <c:pt idx="13728">
                  <c:v>-31.573000015000002</c:v>
                </c:pt>
                <c:pt idx="13729">
                  <c:v>-31.451000262000001</c:v>
                </c:pt>
                <c:pt idx="13730">
                  <c:v>-31.354000058</c:v>
                </c:pt>
                <c:pt idx="13731">
                  <c:v>-31.258999882000001</c:v>
                </c:pt>
                <c:pt idx="13732">
                  <c:v>-31.251999945000001</c:v>
                </c:pt>
                <c:pt idx="13733">
                  <c:v>-31.209000153000002</c:v>
                </c:pt>
                <c:pt idx="13734">
                  <c:v>-31.139000156000002</c:v>
                </c:pt>
                <c:pt idx="13735">
                  <c:v>-31.065999960999999</c:v>
                </c:pt>
                <c:pt idx="13736">
                  <c:v>-30.952999856999998</c:v>
                </c:pt>
                <c:pt idx="13737">
                  <c:v>-30.889999797000002</c:v>
                </c:pt>
                <c:pt idx="13738">
                  <c:v>-30.822999997</c:v>
                </c:pt>
                <c:pt idx="13739">
                  <c:v>-30.752000143</c:v>
                </c:pt>
                <c:pt idx="13740">
                  <c:v>-30.739000125</c:v>
                </c:pt>
                <c:pt idx="13741">
                  <c:v>-30.801000015</c:v>
                </c:pt>
                <c:pt idx="13742">
                  <c:v>-30.859000166000001</c:v>
                </c:pt>
                <c:pt idx="13743">
                  <c:v>-30.766999873</c:v>
                </c:pt>
                <c:pt idx="13744">
                  <c:v>-30.652999912999999</c:v>
                </c:pt>
                <c:pt idx="13745">
                  <c:v>-30.549999943</c:v>
                </c:pt>
                <c:pt idx="13746">
                  <c:v>-30.468000099000001</c:v>
                </c:pt>
                <c:pt idx="13747">
                  <c:v>-30.484999856000002</c:v>
                </c:pt>
                <c:pt idx="13748">
                  <c:v>-30.421999795000001</c:v>
                </c:pt>
                <c:pt idx="13749">
                  <c:v>-30.339000094999999</c:v>
                </c:pt>
                <c:pt idx="13750">
                  <c:v>-30.219000053999999</c:v>
                </c:pt>
                <c:pt idx="13751">
                  <c:v>-30.117000255000001</c:v>
                </c:pt>
                <c:pt idx="13752">
                  <c:v>-30.048000114000001</c:v>
                </c:pt>
                <c:pt idx="13753">
                  <c:v>-29.98599991</c:v>
                </c:pt>
                <c:pt idx="13754">
                  <c:v>-29.948000027999999</c:v>
                </c:pt>
                <c:pt idx="13755">
                  <c:v>-29.970999865</c:v>
                </c:pt>
                <c:pt idx="13756">
                  <c:v>-30.061000132</c:v>
                </c:pt>
                <c:pt idx="13757">
                  <c:v>-30.059000104999999</c:v>
                </c:pt>
                <c:pt idx="13758">
                  <c:v>-29.939000063999998</c:v>
                </c:pt>
                <c:pt idx="13759">
                  <c:v>-29.843999887999999</c:v>
                </c:pt>
                <c:pt idx="13760">
                  <c:v>-29.748000170000001</c:v>
                </c:pt>
                <c:pt idx="13761">
                  <c:v>-29.727999901</c:v>
                </c:pt>
                <c:pt idx="13762">
                  <c:v>-29.707999947000001</c:v>
                </c:pt>
                <c:pt idx="13763">
                  <c:v>-29.647000226999999</c:v>
                </c:pt>
                <c:pt idx="13764">
                  <c:v>-29.582000140000002</c:v>
                </c:pt>
                <c:pt idx="13765">
                  <c:v>-29.467999864999999</c:v>
                </c:pt>
                <c:pt idx="13766">
                  <c:v>-29.403999947999999</c:v>
                </c:pt>
                <c:pt idx="13767">
                  <c:v>-29.337000148000001</c:v>
                </c:pt>
                <c:pt idx="13768">
                  <c:v>-29.270999889999999</c:v>
                </c:pt>
                <c:pt idx="13769">
                  <c:v>-29.2599999</c:v>
                </c:pt>
                <c:pt idx="13770">
                  <c:v>-29.320999933</c:v>
                </c:pt>
                <c:pt idx="13771">
                  <c:v>-29.397999867999999</c:v>
                </c:pt>
                <c:pt idx="13772">
                  <c:v>-29.324999987000002</c:v>
                </c:pt>
                <c:pt idx="13773">
                  <c:v>-29.211000027000001</c:v>
                </c:pt>
                <c:pt idx="13774">
                  <c:v>-29.114999995000002</c:v>
                </c:pt>
                <c:pt idx="13775">
                  <c:v>-29.02700007</c:v>
                </c:pt>
                <c:pt idx="13776">
                  <c:v>-29.04299997</c:v>
                </c:pt>
                <c:pt idx="13777">
                  <c:v>-28.983999962999999</c:v>
                </c:pt>
                <c:pt idx="13778">
                  <c:v>-28.9080002</c:v>
                </c:pt>
                <c:pt idx="13779">
                  <c:v>-28.806000086000001</c:v>
                </c:pt>
                <c:pt idx="13780">
                  <c:v>-28.700000234000001</c:v>
                </c:pt>
                <c:pt idx="13781">
                  <c:v>-28.636000002999999</c:v>
                </c:pt>
                <c:pt idx="13782">
                  <c:v>-28.578000165999999</c:v>
                </c:pt>
                <c:pt idx="13783">
                  <c:v>-28.532000177</c:v>
                </c:pt>
                <c:pt idx="13784">
                  <c:v>-28.539000114</c:v>
                </c:pt>
                <c:pt idx="13785">
                  <c:v>-28.622999985</c:v>
                </c:pt>
                <c:pt idx="13786">
                  <c:v>-28.646000137000001</c:v>
                </c:pt>
                <c:pt idx="13787">
                  <c:v>-28.538999799999999</c:v>
                </c:pt>
                <c:pt idx="13788">
                  <c:v>-28.443999938000001</c:v>
                </c:pt>
                <c:pt idx="13789">
                  <c:v>-28.347000048999998</c:v>
                </c:pt>
                <c:pt idx="13790">
                  <c:v>-28.312000050000002</c:v>
                </c:pt>
                <c:pt idx="13791">
                  <c:v>-28.314000076999999</c:v>
                </c:pt>
                <c:pt idx="13792">
                  <c:v>-28.259000124</c:v>
                </c:pt>
                <c:pt idx="13793">
                  <c:v>-28.190999839</c:v>
                </c:pt>
                <c:pt idx="13794">
                  <c:v>-28.071000113</c:v>
                </c:pt>
                <c:pt idx="13795">
                  <c:v>-28.005000168999999</c:v>
                </c:pt>
                <c:pt idx="13796">
                  <c:v>-27.942999964999998</c:v>
                </c:pt>
                <c:pt idx="13797">
                  <c:v>-27.885000128000001</c:v>
                </c:pt>
                <c:pt idx="13798">
                  <c:v>-27.872999966999998</c:v>
                </c:pt>
                <c:pt idx="13799">
                  <c:v>-27.934000001000001</c:v>
                </c:pt>
                <c:pt idx="13800">
                  <c:v>-28.028999862999999</c:v>
                </c:pt>
                <c:pt idx="13801">
                  <c:v>-27.974999766</c:v>
                </c:pt>
                <c:pt idx="13802">
                  <c:v>-27.859000092999999</c:v>
                </c:pt>
                <c:pt idx="13803">
                  <c:v>-27.767999970999998</c:v>
                </c:pt>
                <c:pt idx="13804">
                  <c:v>-27.682999929000001</c:v>
                </c:pt>
                <c:pt idx="13805">
                  <c:v>-27.701000171</c:v>
                </c:pt>
                <c:pt idx="13806">
                  <c:v>-27.649000100999999</c:v>
                </c:pt>
                <c:pt idx="13807">
                  <c:v>-27.579999959999999</c:v>
                </c:pt>
                <c:pt idx="13808">
                  <c:v>-27.500999998000001</c:v>
                </c:pt>
                <c:pt idx="13809">
                  <c:v>-27.397000172999999</c:v>
                </c:pt>
                <c:pt idx="13810">
                  <c:v>-27.337999850999999</c:v>
                </c:pt>
                <c:pt idx="13811">
                  <c:v>-27.277999988000001</c:v>
                </c:pt>
                <c:pt idx="13812">
                  <c:v>-27.222000178999998</c:v>
                </c:pt>
                <c:pt idx="13813">
                  <c:v>-27.227000089000001</c:v>
                </c:pt>
                <c:pt idx="13814">
                  <c:v>-27.306000050000002</c:v>
                </c:pt>
                <c:pt idx="13815">
                  <c:v>-27.35200004</c:v>
                </c:pt>
                <c:pt idx="13816">
                  <c:v>-27.259000205</c:v>
                </c:pt>
                <c:pt idx="13817">
                  <c:v>-27.164000028</c:v>
                </c:pt>
                <c:pt idx="13818">
                  <c:v>-27.066999825</c:v>
                </c:pt>
                <c:pt idx="13819">
                  <c:v>-27.015000069999999</c:v>
                </c:pt>
                <c:pt idx="13820">
                  <c:v>-27.030000114</c:v>
                </c:pt>
                <c:pt idx="13821">
                  <c:v>-26.978000044000002</c:v>
                </c:pt>
                <c:pt idx="13822">
                  <c:v>-26.906999876</c:v>
                </c:pt>
                <c:pt idx="13823">
                  <c:v>-26.790000032999998</c:v>
                </c:pt>
                <c:pt idx="13824">
                  <c:v>-26.718000008000001</c:v>
                </c:pt>
                <c:pt idx="13825">
                  <c:v>-26.659000000999999</c:v>
                </c:pt>
                <c:pt idx="13826">
                  <c:v>-26.609000272999999</c:v>
                </c:pt>
                <c:pt idx="13827">
                  <c:v>-26.595000083999999</c:v>
                </c:pt>
                <c:pt idx="13828">
                  <c:v>-26.648999867000001</c:v>
                </c:pt>
                <c:pt idx="13829">
                  <c:v>-26.75099998</c:v>
                </c:pt>
                <c:pt idx="13830">
                  <c:v>-26.721000205999999</c:v>
                </c:pt>
                <c:pt idx="13831">
                  <c:v>-26.608000101999998</c:v>
                </c:pt>
                <c:pt idx="13832">
                  <c:v>-26.525000086999999</c:v>
                </c:pt>
                <c:pt idx="13833">
                  <c:v>-26.444999955</c:v>
                </c:pt>
                <c:pt idx="13834">
                  <c:v>-26.461000169999998</c:v>
                </c:pt>
                <c:pt idx="13835">
                  <c:v>-26.425000001000001</c:v>
                </c:pt>
                <c:pt idx="13836">
                  <c:v>-26.365999993999999</c:v>
                </c:pt>
                <c:pt idx="13837">
                  <c:v>-26.302999932999999</c:v>
                </c:pt>
                <c:pt idx="13838">
                  <c:v>-26.199999964</c:v>
                </c:pt>
                <c:pt idx="13839">
                  <c:v>-26.145000011</c:v>
                </c:pt>
                <c:pt idx="13840">
                  <c:v>-26.088999887</c:v>
                </c:pt>
                <c:pt idx="13841">
                  <c:v>-26.033999934000001</c:v>
                </c:pt>
                <c:pt idx="13842">
                  <c:v>-26.040000014</c:v>
                </c:pt>
                <c:pt idx="13843">
                  <c:v>-26.116999949</c:v>
                </c:pt>
                <c:pt idx="13844">
                  <c:v>-26.184999918999999</c:v>
                </c:pt>
                <c:pt idx="13845">
                  <c:v>-26.105999958000002</c:v>
                </c:pt>
                <c:pt idx="13846">
                  <c:v>-26.007000043000001</c:v>
                </c:pt>
                <c:pt idx="13847">
                  <c:v>-25.911999865999999</c:v>
                </c:pt>
                <c:pt idx="13848">
                  <c:v>-25.845000066000001</c:v>
                </c:pt>
                <c:pt idx="13849">
                  <c:v>-25.872999814</c:v>
                </c:pt>
                <c:pt idx="13850">
                  <c:v>-25.825999968000001</c:v>
                </c:pt>
                <c:pt idx="13851">
                  <c:v>-25.758999853999999</c:v>
                </c:pt>
                <c:pt idx="13852">
                  <c:v>-25.651999831000001</c:v>
                </c:pt>
                <c:pt idx="13853">
                  <c:v>-25.570999842999999</c:v>
                </c:pt>
                <c:pt idx="13854">
                  <c:v>-25.517999916000001</c:v>
                </c:pt>
                <c:pt idx="13855">
                  <c:v>-25.470999756000001</c:v>
                </c:pt>
                <c:pt idx="13856">
                  <c:v>-25.449999945999998</c:v>
                </c:pt>
                <c:pt idx="13857">
                  <c:v>-25.491000025000002</c:v>
                </c:pt>
                <c:pt idx="13858">
                  <c:v>-25.597999733999998</c:v>
                </c:pt>
                <c:pt idx="13859">
                  <c:v>-25.598000047999999</c:v>
                </c:pt>
                <c:pt idx="13860">
                  <c:v>-25.493000051999999</c:v>
                </c:pt>
                <c:pt idx="13861">
                  <c:v>-25.416000117999999</c:v>
                </c:pt>
                <c:pt idx="13862">
                  <c:v>-25.340000039</c:v>
                </c:pt>
                <c:pt idx="13863">
                  <c:v>-25.346999975999999</c:v>
                </c:pt>
                <c:pt idx="13864">
                  <c:v>-25.331000075999999</c:v>
                </c:pt>
                <c:pt idx="13865">
                  <c:v>-25.279000006</c:v>
                </c:pt>
                <c:pt idx="13866">
                  <c:v>-25.225000222999999</c:v>
                </c:pt>
                <c:pt idx="13867">
                  <c:v>-25.125999993000001</c:v>
                </c:pt>
                <c:pt idx="13868">
                  <c:v>-25.080000003999999</c:v>
                </c:pt>
                <c:pt idx="13869">
                  <c:v>-25.02899979</c:v>
                </c:pt>
                <c:pt idx="13870">
                  <c:v>-24.981000087999998</c:v>
                </c:pt>
                <c:pt idx="13871">
                  <c:v>-24.988000025000002</c:v>
                </c:pt>
                <c:pt idx="13872">
                  <c:v>-25.068000157</c:v>
                </c:pt>
                <c:pt idx="13873">
                  <c:v>-25.154000055000001</c:v>
                </c:pt>
                <c:pt idx="13874">
                  <c:v>-25.085000227999998</c:v>
                </c:pt>
                <c:pt idx="13875">
                  <c:v>-24.983000114999999</c:v>
                </c:pt>
                <c:pt idx="13876">
                  <c:v>-24.898999928999999</c:v>
                </c:pt>
                <c:pt idx="13877">
                  <c:v>-24.830999959</c:v>
                </c:pt>
                <c:pt idx="13878">
                  <c:v>-24.866000272000001</c:v>
                </c:pt>
                <c:pt idx="13879">
                  <c:v>-24.824000022</c:v>
                </c:pt>
                <c:pt idx="13880">
                  <c:v>-24.763999844000001</c:v>
                </c:pt>
                <c:pt idx="13881">
                  <c:v>-24.673000036000001</c:v>
                </c:pt>
                <c:pt idx="13882">
                  <c:v>-24.585000110999999</c:v>
                </c:pt>
                <c:pt idx="13883">
                  <c:v>-24.532000185000001</c:v>
                </c:pt>
                <c:pt idx="13884">
                  <c:v>-24.485999881000001</c:v>
                </c:pt>
                <c:pt idx="13885">
                  <c:v>-24.460000161</c:v>
                </c:pt>
                <c:pt idx="13886">
                  <c:v>-24.493999988999999</c:v>
                </c:pt>
                <c:pt idx="13887">
                  <c:v>-24.596999958000001</c:v>
                </c:pt>
                <c:pt idx="13888">
                  <c:v>-24.628000217</c:v>
                </c:pt>
                <c:pt idx="13889">
                  <c:v>-24.535000067999999</c:v>
                </c:pt>
                <c:pt idx="13890">
                  <c:v>-24.459999845999999</c:v>
                </c:pt>
                <c:pt idx="13891">
                  <c:v>-24.381000198999999</c:v>
                </c:pt>
                <c:pt idx="13892">
                  <c:v>-24.369000037999999</c:v>
                </c:pt>
                <c:pt idx="13893">
                  <c:v>-24.372999778000001</c:v>
                </c:pt>
                <c:pt idx="13894">
                  <c:v>-24.332000012999998</c:v>
                </c:pt>
                <c:pt idx="13895">
                  <c:v>-24.282999826000001</c:v>
                </c:pt>
                <c:pt idx="13896">
                  <c:v>-24.184999766000001</c:v>
                </c:pt>
                <c:pt idx="13897">
                  <c:v>-24.139999948</c:v>
                </c:pt>
                <c:pt idx="13898">
                  <c:v>-24.095000128999999</c:v>
                </c:pt>
                <c:pt idx="13899">
                  <c:v>-24.052999879000001</c:v>
                </c:pt>
                <c:pt idx="13900">
                  <c:v>-24.058999959000001</c:v>
                </c:pt>
                <c:pt idx="13901">
                  <c:v>-24.135000037000001</c:v>
                </c:pt>
                <c:pt idx="13902">
                  <c:v>-24.236999835999999</c:v>
                </c:pt>
                <c:pt idx="13903">
                  <c:v>-24.187999963999999</c:v>
                </c:pt>
                <c:pt idx="13904">
                  <c:v>-24.089999903999999</c:v>
                </c:pt>
                <c:pt idx="13905">
                  <c:v>-24.014999997</c:v>
                </c:pt>
                <c:pt idx="13906">
                  <c:v>-23.947999883000001</c:v>
                </c:pt>
                <c:pt idx="13907">
                  <c:v>-23.985000222</c:v>
                </c:pt>
                <c:pt idx="13908">
                  <c:v>-23.947999883000001</c:v>
                </c:pt>
                <c:pt idx="13909">
                  <c:v>-23.891999759000001</c:v>
                </c:pt>
                <c:pt idx="13910">
                  <c:v>-23.815999994999999</c:v>
                </c:pt>
                <c:pt idx="13911">
                  <c:v>-23.726000042999999</c:v>
                </c:pt>
                <c:pt idx="13912">
                  <c:v>-23.678999882999999</c:v>
                </c:pt>
                <c:pt idx="13913">
                  <c:v>-23.636999947</c:v>
                </c:pt>
                <c:pt idx="13914">
                  <c:v>-23.604999832000001</c:v>
                </c:pt>
                <c:pt idx="13915">
                  <c:v>-23.628999839999999</c:v>
                </c:pt>
                <c:pt idx="13916">
                  <c:v>-23.730000097000001</c:v>
                </c:pt>
                <c:pt idx="13917">
                  <c:v>-23.784000194000001</c:v>
                </c:pt>
                <c:pt idx="13918">
                  <c:v>-23.700000008</c:v>
                </c:pt>
                <c:pt idx="13919">
                  <c:v>-23.619000020000001</c:v>
                </c:pt>
                <c:pt idx="13920">
                  <c:v>-23.536000004999998</c:v>
                </c:pt>
                <c:pt idx="13921">
                  <c:v>-23.505999916</c:v>
                </c:pt>
                <c:pt idx="13922">
                  <c:v>-23.532999808</c:v>
                </c:pt>
                <c:pt idx="13923">
                  <c:v>-23.497000267000001</c:v>
                </c:pt>
                <c:pt idx="13924">
                  <c:v>-23.446999908999999</c:v>
                </c:pt>
                <c:pt idx="13925">
                  <c:v>-23.347000136999998</c:v>
                </c:pt>
                <c:pt idx="13926">
                  <c:v>-23.297000094000001</c:v>
                </c:pt>
                <c:pt idx="13927">
                  <c:v>-23.252000276</c:v>
                </c:pt>
                <c:pt idx="13928">
                  <c:v>-23.210999881999999</c:v>
                </c:pt>
                <c:pt idx="13929">
                  <c:v>-23.212999909000001</c:v>
                </c:pt>
                <c:pt idx="13930">
                  <c:v>-23.286000103999999</c:v>
                </c:pt>
                <c:pt idx="13931">
                  <c:v>-23.400000064</c:v>
                </c:pt>
                <c:pt idx="13932">
                  <c:v>-23.375000198999999</c:v>
                </c:pt>
                <c:pt idx="13933">
                  <c:v>-23.280000022999999</c:v>
                </c:pt>
                <c:pt idx="13934">
                  <c:v>-23.212000052</c:v>
                </c:pt>
                <c:pt idx="13935">
                  <c:v>-23.147999820999999</c:v>
                </c:pt>
                <c:pt idx="13936">
                  <c:v>-23.179999937000002</c:v>
                </c:pt>
                <c:pt idx="13937">
                  <c:v>-23.148999992</c:v>
                </c:pt>
                <c:pt idx="13938">
                  <c:v>-23.098000091999999</c:v>
                </c:pt>
                <c:pt idx="13939">
                  <c:v>-23.041000111999999</c:v>
                </c:pt>
                <c:pt idx="13940">
                  <c:v>-22.953999729</c:v>
                </c:pt>
                <c:pt idx="13941">
                  <c:v>-22.914000134999998</c:v>
                </c:pt>
                <c:pt idx="13942">
                  <c:v>-22.873999911999999</c:v>
                </c:pt>
                <c:pt idx="13943">
                  <c:v>-22.835999716</c:v>
                </c:pt>
                <c:pt idx="13944">
                  <c:v>-22.857000155000001</c:v>
                </c:pt>
                <c:pt idx="13945">
                  <c:v>-22.951000161</c:v>
                </c:pt>
                <c:pt idx="13946">
                  <c:v>-23.022000014</c:v>
                </c:pt>
                <c:pt idx="13947">
                  <c:v>-22.947000107000001</c:v>
                </c:pt>
                <c:pt idx="13948">
                  <c:v>-22.864000092000001</c:v>
                </c:pt>
                <c:pt idx="13949">
                  <c:v>-22.783999959999999</c:v>
                </c:pt>
                <c:pt idx="13950">
                  <c:v>-22.737999971000001</c:v>
                </c:pt>
                <c:pt idx="13951">
                  <c:v>-22.778999735999999</c:v>
                </c:pt>
                <c:pt idx="13952">
                  <c:v>-22.747999791000002</c:v>
                </c:pt>
                <c:pt idx="13953">
                  <c:v>-22.696000035000001</c:v>
                </c:pt>
                <c:pt idx="13954">
                  <c:v>-22.597000119</c:v>
                </c:pt>
                <c:pt idx="13955">
                  <c:v>-22.532000031999999</c:v>
                </c:pt>
                <c:pt idx="13956">
                  <c:v>-22.488000069000002</c:v>
                </c:pt>
                <c:pt idx="13957">
                  <c:v>-22.453000071000002</c:v>
                </c:pt>
                <c:pt idx="13958">
                  <c:v>-22.449999872999999</c:v>
                </c:pt>
                <c:pt idx="13959">
                  <c:v>-22.516000130999998</c:v>
                </c:pt>
                <c:pt idx="13960">
                  <c:v>-22.637000027999999</c:v>
                </c:pt>
                <c:pt idx="13961">
                  <c:v>-22.640000226000002</c:v>
                </c:pt>
                <c:pt idx="13962">
                  <c:v>-22.547999932</c:v>
                </c:pt>
                <c:pt idx="13963">
                  <c:v>-22.481000131999998</c:v>
                </c:pt>
                <c:pt idx="13964">
                  <c:v>-22.416000045000001</c:v>
                </c:pt>
                <c:pt idx="13965">
                  <c:v>-22.439000196999999</c:v>
                </c:pt>
                <c:pt idx="13966">
                  <c:v>-22.425999865000001</c:v>
                </c:pt>
                <c:pt idx="13967">
                  <c:v>-22.385000099999999</c:v>
                </c:pt>
                <c:pt idx="13968">
                  <c:v>-22.342999850000002</c:v>
                </c:pt>
                <c:pt idx="13969">
                  <c:v>-22.121000011</c:v>
                </c:pt>
                <c:pt idx="13970">
                  <c:v>-21.935999882000001</c:v>
                </c:pt>
                <c:pt idx="13971">
                  <c:v>-21.745999844</c:v>
                </c:pt>
                <c:pt idx="13972">
                  <c:v>-21.553999779000002</c:v>
                </c:pt>
                <c:pt idx="13973">
                  <c:v>-21.417999838</c:v>
                </c:pt>
                <c:pt idx="13974">
                  <c:v>-21.357000118999999</c:v>
                </c:pt>
                <c:pt idx="13975">
                  <c:v>-21.292999887000001</c:v>
                </c:pt>
                <c:pt idx="13976">
                  <c:v>-21.080000011999999</c:v>
                </c:pt>
                <c:pt idx="13977">
                  <c:v>-20.841999956999999</c:v>
                </c:pt>
                <c:pt idx="13978">
                  <c:v>-20.616999920000001</c:v>
                </c:pt>
                <c:pt idx="13979">
                  <c:v>-20.411999838</c:v>
                </c:pt>
                <c:pt idx="13980">
                  <c:v>-20.307000156000001</c:v>
                </c:pt>
                <c:pt idx="13981">
                  <c:v>-20.122999883999999</c:v>
                </c:pt>
                <c:pt idx="13982">
                  <c:v>-19.917999802000001</c:v>
                </c:pt>
                <c:pt idx="13983">
                  <c:v>-19.674999837000001</c:v>
                </c:pt>
                <c:pt idx="13984">
                  <c:v>-19.449999800000001</c:v>
                </c:pt>
                <c:pt idx="13985">
                  <c:v>-19.25800005</c:v>
                </c:pt>
                <c:pt idx="13986">
                  <c:v>-19.075000263</c:v>
                </c:pt>
                <c:pt idx="13987">
                  <c:v>-18.915999854999999</c:v>
                </c:pt>
                <c:pt idx="13988">
                  <c:v>-18.816000082999999</c:v>
                </c:pt>
                <c:pt idx="13989">
                  <c:v>-18.785000138000001</c:v>
                </c:pt>
                <c:pt idx="13990">
                  <c:v>-18.661000044000001</c:v>
                </c:pt>
                <c:pt idx="13991">
                  <c:v>-18.419999791999999</c:v>
                </c:pt>
                <c:pt idx="13992">
                  <c:v>-18.202000006999999</c:v>
                </c:pt>
                <c:pt idx="13993">
                  <c:v>-17.985000076999999</c:v>
                </c:pt>
                <c:pt idx="13994">
                  <c:v>-17.843000055000001</c:v>
                </c:pt>
                <c:pt idx="13995">
                  <c:v>-17.701000033</c:v>
                </c:pt>
                <c:pt idx="13996">
                  <c:v>-17.519000103</c:v>
                </c:pt>
                <c:pt idx="13997">
                  <c:v>-17.332999804</c:v>
                </c:pt>
                <c:pt idx="13998">
                  <c:v>-17.097000091000002</c:v>
                </c:pt>
                <c:pt idx="13999">
                  <c:v>-16.911999963</c:v>
                </c:pt>
                <c:pt idx="14000">
                  <c:v>-16.723000095</c:v>
                </c:pt>
                <c:pt idx="14001">
                  <c:v>-16.535000084</c:v>
                </c:pt>
                <c:pt idx="14002">
                  <c:v>-16.402000026</c:v>
                </c:pt>
                <c:pt idx="14003">
                  <c:v>-16.341999848</c:v>
                </c:pt>
                <c:pt idx="14004">
                  <c:v>-16.297999885999999</c:v>
                </c:pt>
                <c:pt idx="14005">
                  <c:v>-16.102999938</c:v>
                </c:pt>
                <c:pt idx="14006">
                  <c:v>-15.867999766000001</c:v>
                </c:pt>
                <c:pt idx="14007">
                  <c:v>-15.651000151</c:v>
                </c:pt>
                <c:pt idx="14008">
                  <c:v>-15.442000015</c:v>
                </c:pt>
                <c:pt idx="14009">
                  <c:v>-15.337000019</c:v>
                </c:pt>
                <c:pt idx="14010">
                  <c:v>-15.154999774</c:v>
                </c:pt>
                <c:pt idx="14011">
                  <c:v>-14.957999799</c:v>
                </c:pt>
                <c:pt idx="14012">
                  <c:v>-14.735999959999999</c:v>
                </c:pt>
                <c:pt idx="14013">
                  <c:v>-14.508000039000001</c:v>
                </c:pt>
                <c:pt idx="14014">
                  <c:v>-14.323000226</c:v>
                </c:pt>
                <c:pt idx="14015">
                  <c:v>-14.143000008</c:v>
                </c:pt>
                <c:pt idx="14016">
                  <c:v>-13.974999950999999</c:v>
                </c:pt>
                <c:pt idx="14017">
                  <c:v>-13.863000017999999</c:v>
                </c:pt>
                <c:pt idx="14018">
                  <c:v>-13.825000136</c:v>
                </c:pt>
                <c:pt idx="14019">
                  <c:v>-13.726999762</c:v>
                </c:pt>
                <c:pt idx="14020">
                  <c:v>-13.498999842</c:v>
                </c:pt>
                <c:pt idx="14021">
                  <c:v>-13.281999913</c:v>
                </c:pt>
                <c:pt idx="14022">
                  <c:v>-13.063999813000001</c:v>
                </c:pt>
                <c:pt idx="14023">
                  <c:v>-12.907999917</c:v>
                </c:pt>
                <c:pt idx="14024">
                  <c:v>-12.788000191</c:v>
                </c:pt>
                <c:pt idx="14025">
                  <c:v>-12.613000197</c:v>
                </c:pt>
                <c:pt idx="14026">
                  <c:v>-12.424000015000001</c:v>
                </c:pt>
                <c:pt idx="14027">
                  <c:v>-12.182000220999999</c:v>
                </c:pt>
                <c:pt idx="14028">
                  <c:v>-11.995000065999999</c:v>
                </c:pt>
                <c:pt idx="14029">
                  <c:v>-11.810999794000001</c:v>
                </c:pt>
                <c:pt idx="14030">
                  <c:v>-11.631999747</c:v>
                </c:pt>
                <c:pt idx="14031">
                  <c:v>-11.500000174</c:v>
                </c:pt>
                <c:pt idx="14032">
                  <c:v>-11.439999995999999</c:v>
                </c:pt>
                <c:pt idx="14033">
                  <c:v>-11.413000105</c:v>
                </c:pt>
                <c:pt idx="14034">
                  <c:v>-11.238999967</c:v>
                </c:pt>
                <c:pt idx="14035">
                  <c:v>-11.002000084000001</c:v>
                </c:pt>
                <c:pt idx="14036">
                  <c:v>-10.789000207999999</c:v>
                </c:pt>
                <c:pt idx="14037">
                  <c:v>-10.584000125999999</c:v>
                </c:pt>
                <c:pt idx="14038">
                  <c:v>-10.481000156</c:v>
                </c:pt>
                <c:pt idx="14039">
                  <c:v>-10.309000046</c:v>
                </c:pt>
                <c:pt idx="14040">
                  <c:v>-10.119000007</c:v>
                </c:pt>
                <c:pt idx="14041">
                  <c:v>-9.9170001219999993</c:v>
                </c:pt>
                <c:pt idx="14042">
                  <c:v>-9.6930002559999995</c:v>
                </c:pt>
                <c:pt idx="14043">
                  <c:v>-9.5130000379999995</c:v>
                </c:pt>
                <c:pt idx="14044">
                  <c:v>-9.3319999639999995</c:v>
                </c:pt>
                <c:pt idx="14045">
                  <c:v>-9.154999943</c:v>
                </c:pt>
                <c:pt idx="14046">
                  <c:v>-9.0389999559999996</c:v>
                </c:pt>
                <c:pt idx="14047">
                  <c:v>-8.9970000199999998</c:v>
                </c:pt>
                <c:pt idx="14048">
                  <c:v>-8.9920001099999993</c:v>
                </c:pt>
                <c:pt idx="14049">
                  <c:v>-8.8490002319999999</c:v>
                </c:pt>
                <c:pt idx="14050">
                  <c:v>-8.7040000129999999</c:v>
                </c:pt>
                <c:pt idx="14051">
                  <c:v>-8.5579999369999999</c:v>
                </c:pt>
                <c:pt idx="14052">
                  <c:v>-8.4560001390000004</c:v>
                </c:pt>
                <c:pt idx="14053">
                  <c:v>-8.4219999960000003</c:v>
                </c:pt>
                <c:pt idx="14054">
                  <c:v>-8.3200001970000006</c:v>
                </c:pt>
                <c:pt idx="14055">
                  <c:v>-8.2010000129999998</c:v>
                </c:pt>
                <c:pt idx="14056">
                  <c:v>-8.0329999559999994</c:v>
                </c:pt>
                <c:pt idx="14057">
                  <c:v>-7.9120000590000004</c:v>
                </c:pt>
                <c:pt idx="14058">
                  <c:v>-7.8030000089999998</c:v>
                </c:pt>
                <c:pt idx="14059">
                  <c:v>-7.7039997790000001</c:v>
                </c:pt>
                <c:pt idx="14060">
                  <c:v>-7.6399998619999998</c:v>
                </c:pt>
                <c:pt idx="14061">
                  <c:v>-7.6449997720000002</c:v>
                </c:pt>
                <c:pt idx="14062">
                  <c:v>-7.6989998689999997</c:v>
                </c:pt>
                <c:pt idx="14063">
                  <c:v>-7.6179998810000003</c:v>
                </c:pt>
                <c:pt idx="14064">
                  <c:v>-7.4559999049999997</c:v>
                </c:pt>
                <c:pt idx="14065">
                  <c:v>-7.3240000170000004</c:v>
                </c:pt>
                <c:pt idx="14066">
                  <c:v>-7.1960001829999998</c:v>
                </c:pt>
                <c:pt idx="14067">
                  <c:v>-7.1620000409999998</c:v>
                </c:pt>
                <c:pt idx="14068">
                  <c:v>-7.0769999989999999</c:v>
                </c:pt>
                <c:pt idx="14069">
                  <c:v>-6.9679999490000002</c:v>
                </c:pt>
                <c:pt idx="14070">
                  <c:v>-6.8569998720000003</c:v>
                </c:pt>
                <c:pt idx="14071">
                  <c:v>-6.7050000299999999</c:v>
                </c:pt>
                <c:pt idx="14072">
                  <c:v>-6.6009998899999998</c:v>
                </c:pt>
                <c:pt idx="14073">
                  <c:v>-6.4960002079999999</c:v>
                </c:pt>
                <c:pt idx="14074">
                  <c:v>-6.3929999249999998</c:v>
                </c:pt>
                <c:pt idx="14075">
                  <c:v>-6.3499998179999997</c:v>
                </c:pt>
                <c:pt idx="14076">
                  <c:v>-6.3790000510000002</c:v>
                </c:pt>
                <c:pt idx="14077">
                  <c:v>-6.3980001489999996</c:v>
                </c:pt>
                <c:pt idx="14078">
                  <c:v>-6.2689998300000003</c:v>
                </c:pt>
                <c:pt idx="14079">
                  <c:v>-6.1219998980000003</c:v>
                </c:pt>
                <c:pt idx="14080">
                  <c:v>-5.97900002</c:v>
                </c:pt>
                <c:pt idx="14081">
                  <c:v>-5.8629997190000003</c:v>
                </c:pt>
                <c:pt idx="14082">
                  <c:v>-5.8429997650000001</c:v>
                </c:pt>
                <c:pt idx="14083">
                  <c:v>-5.7479999030000002</c:v>
                </c:pt>
                <c:pt idx="14084">
                  <c:v>-5.6309997449999996</c:v>
                </c:pt>
                <c:pt idx="14085">
                  <c:v>-5.4750001639999999</c:v>
                </c:pt>
                <c:pt idx="14086">
                  <c:v>-5.347000016</c:v>
                </c:pt>
                <c:pt idx="14087">
                  <c:v>-5.2449999030000001</c:v>
                </c:pt>
                <c:pt idx="14088">
                  <c:v>-5.149999727</c:v>
                </c:pt>
                <c:pt idx="14089">
                  <c:v>-5.0809999000000001</c:v>
                </c:pt>
                <c:pt idx="14090">
                  <c:v>-5.0739999630000003</c:v>
                </c:pt>
                <c:pt idx="14091">
                  <c:v>-5.1319997989999999</c:v>
                </c:pt>
                <c:pt idx="14092">
                  <c:v>-5.0839997830000003</c:v>
                </c:pt>
                <c:pt idx="14093">
                  <c:v>-4.9330001110000001</c:v>
                </c:pt>
                <c:pt idx="14094">
                  <c:v>-4.8069999899999996</c:v>
                </c:pt>
                <c:pt idx="14095">
                  <c:v>-4.6829998960000001</c:v>
                </c:pt>
                <c:pt idx="14096">
                  <c:v>-4.6409999600000003</c:v>
                </c:pt>
                <c:pt idx="14097">
                  <c:v>-4.5779999</c:v>
                </c:pt>
                <c:pt idx="14098">
                  <c:v>-4.4780001279999997</c:v>
                </c:pt>
                <c:pt idx="14099">
                  <c:v>-4.3769998709999998</c:v>
                </c:pt>
                <c:pt idx="14100">
                  <c:v>-4.2299999389999998</c:v>
                </c:pt>
                <c:pt idx="14101">
                  <c:v>-4.1360002480000002</c:v>
                </c:pt>
                <c:pt idx="14102">
                  <c:v>-4.0370000179999996</c:v>
                </c:pt>
                <c:pt idx="14103">
                  <c:v>-3.9409999849999999</c:v>
                </c:pt>
                <c:pt idx="14104">
                  <c:v>-3.9010000759999999</c:v>
                </c:pt>
                <c:pt idx="14105">
                  <c:v>-3.9340000480000001</c:v>
                </c:pt>
                <c:pt idx="14106">
                  <c:v>-3.9720002449999998</c:v>
                </c:pt>
                <c:pt idx="14107">
                  <c:v>-3.855999943</c:v>
                </c:pt>
                <c:pt idx="14108">
                  <c:v>-3.7079998409999999</c:v>
                </c:pt>
                <c:pt idx="14109">
                  <c:v>-3.5759999530000002</c:v>
                </c:pt>
                <c:pt idx="14110">
                  <c:v>-3.4590001099999999</c:v>
                </c:pt>
                <c:pt idx="14111">
                  <c:v>-3.4489999760000001</c:v>
                </c:pt>
                <c:pt idx="14112">
                  <c:v>-3.3580001679999998</c:v>
                </c:pt>
                <c:pt idx="14113">
                  <c:v>-3.25099983</c:v>
                </c:pt>
                <c:pt idx="14114">
                  <c:v>-3.1120000060000002</c:v>
                </c:pt>
                <c:pt idx="14115">
                  <c:v>-2.9780000910000002</c:v>
                </c:pt>
                <c:pt idx="14116">
                  <c:v>-2.8780000050000001</c:v>
                </c:pt>
                <c:pt idx="14117">
                  <c:v>-2.78500017</c:v>
                </c:pt>
                <c:pt idx="14118">
                  <c:v>-2.7119999749999999</c:v>
                </c:pt>
                <c:pt idx="14119">
                  <c:v>-2.6980001009999999</c:v>
                </c:pt>
                <c:pt idx="14120">
                  <c:v>-2.7550000809999999</c:v>
                </c:pt>
                <c:pt idx="14121">
                  <c:v>-2.7380000099999999</c:v>
                </c:pt>
                <c:pt idx="14122">
                  <c:v>-2.5989998710000002</c:v>
                </c:pt>
                <c:pt idx="14123">
                  <c:v>-2.4770001179999999</c:v>
                </c:pt>
                <c:pt idx="14124">
                  <c:v>-2.3509999970000002</c:v>
                </c:pt>
                <c:pt idx="14125">
                  <c:v>-2.2919999899999999</c:v>
                </c:pt>
                <c:pt idx="14126">
                  <c:v>-2.2499997399999998</c:v>
                </c:pt>
                <c:pt idx="14127">
                  <c:v>-2.1620001289999999</c:v>
                </c:pt>
                <c:pt idx="14128">
                  <c:v>-2.0660000969999999</c:v>
                </c:pt>
                <c:pt idx="14129">
                  <c:v>-1.9200000209999999</c:v>
                </c:pt>
                <c:pt idx="14130">
                  <c:v>-1.830000069</c:v>
                </c:pt>
                <c:pt idx="14131">
                  <c:v>-1.738000091</c:v>
                </c:pt>
                <c:pt idx="14132">
                  <c:v>-1.649999851</c:v>
                </c:pt>
                <c:pt idx="14133">
                  <c:v>-1.607999916</c:v>
                </c:pt>
                <c:pt idx="14134">
                  <c:v>-1.638000004</c:v>
                </c:pt>
                <c:pt idx="14135">
                  <c:v>-1.6929999579999999</c:v>
                </c:pt>
                <c:pt idx="14136">
                  <c:v>-1.596999925</c:v>
                </c:pt>
                <c:pt idx="14137">
                  <c:v>-1.4520000200000001</c:v>
                </c:pt>
                <c:pt idx="14138">
                  <c:v>-1.329999953</c:v>
                </c:pt>
                <c:pt idx="14139">
                  <c:v>-1.217000163</c:v>
                </c:pt>
                <c:pt idx="14140">
                  <c:v>-1.209000056</c:v>
                </c:pt>
                <c:pt idx="14141">
                  <c:v>-1.1250001839999999</c:v>
                </c:pt>
                <c:pt idx="14142">
                  <c:v>-1.023000071</c:v>
                </c:pt>
                <c:pt idx="14143">
                  <c:v>-0.89999983299999997</c:v>
                </c:pt>
                <c:pt idx="14144">
                  <c:v>-0.76200017900000006</c:v>
                </c:pt>
                <c:pt idx="14145">
                  <c:v>-0.66900002999999997</c:v>
                </c:pt>
                <c:pt idx="14146">
                  <c:v>-0.57999993400000005</c:v>
                </c:pt>
                <c:pt idx="14147">
                  <c:v>-0.49999980300000002</c:v>
                </c:pt>
                <c:pt idx="14148">
                  <c:v>-0.47899999199999999</c:v>
                </c:pt>
                <c:pt idx="14149">
                  <c:v>-0.53299977399999998</c:v>
                </c:pt>
                <c:pt idx="14150">
                  <c:v>-0.54099988200000004</c:v>
                </c:pt>
                <c:pt idx="14151">
                  <c:v>-0.41100002099999999</c:v>
                </c:pt>
                <c:pt idx="14152">
                  <c:v>-0.28299987300000001</c:v>
                </c:pt>
                <c:pt idx="14153">
                  <c:v>-0.15300001299999999</c:v>
                </c:pt>
                <c:pt idx="14154">
                  <c:v>-7.8000105E-2</c:v>
                </c:pt>
                <c:pt idx="14155">
                  <c:v>-5.6999979999999999E-2</c:v>
                </c:pt>
                <c:pt idx="14156">
                  <c:v>2.4999864E-2</c:v>
                </c:pt>
                <c:pt idx="14157">
                  <c:v>0.120999897</c:v>
                </c:pt>
                <c:pt idx="14158">
                  <c:v>0.26799982900000002</c:v>
                </c:pt>
                <c:pt idx="14159">
                  <c:v>0.366000202</c:v>
                </c:pt>
                <c:pt idx="14160">
                  <c:v>0.45600015399999999</c:v>
                </c:pt>
                <c:pt idx="14161">
                  <c:v>0.54400007900000003</c:v>
                </c:pt>
                <c:pt idx="14162">
                  <c:v>0.58900021199999997</c:v>
                </c:pt>
                <c:pt idx="14163">
                  <c:v>0.56099983600000003</c:v>
                </c:pt>
                <c:pt idx="14164">
                  <c:v>0.49299986600000001</c:v>
                </c:pt>
                <c:pt idx="14165">
                  <c:v>0.56400003399999998</c:v>
                </c:pt>
                <c:pt idx="14166">
                  <c:v>0.70700022600000001</c:v>
                </c:pt>
                <c:pt idx="14167">
                  <c:v>0.82200004299999996</c:v>
                </c:pt>
                <c:pt idx="14168">
                  <c:v>0.93200026300000005</c:v>
                </c:pt>
                <c:pt idx="14169">
                  <c:v>0.94600013699999996</c:v>
                </c:pt>
                <c:pt idx="14170">
                  <c:v>1.0239999280000001</c:v>
                </c:pt>
                <c:pt idx="14171">
                  <c:v>1.1219999869999999</c:v>
                </c:pt>
                <c:pt idx="14172">
                  <c:v>1.224999956</c:v>
                </c:pt>
                <c:pt idx="14173">
                  <c:v>1.358999871</c:v>
                </c:pt>
                <c:pt idx="14174">
                  <c:v>1.444999769</c:v>
                </c:pt>
                <c:pt idx="14175">
                  <c:v>1.5309999809999999</c:v>
                </c:pt>
                <c:pt idx="14176">
                  <c:v>1.615000167</c:v>
                </c:pt>
                <c:pt idx="14177">
                  <c:v>1.640000031</c:v>
                </c:pt>
                <c:pt idx="14178">
                  <c:v>1.592000015</c:v>
                </c:pt>
                <c:pt idx="14179">
                  <c:v>1.568000007</c:v>
                </c:pt>
                <c:pt idx="14180">
                  <c:v>1.6900000740000001</c:v>
                </c:pt>
                <c:pt idx="14181">
                  <c:v>1.819000079</c:v>
                </c:pt>
                <c:pt idx="14182">
                  <c:v>1.9450002</c:v>
                </c:pt>
                <c:pt idx="14183">
                  <c:v>2.0360000079999998</c:v>
                </c:pt>
                <c:pt idx="14184">
                  <c:v>2.0420000890000001</c:v>
                </c:pt>
                <c:pt idx="14185">
                  <c:v>2.1190000229999999</c:v>
                </c:pt>
                <c:pt idx="14186">
                  <c:v>2.216999768</c:v>
                </c:pt>
                <c:pt idx="14187">
                  <c:v>2.361999988</c:v>
                </c:pt>
                <c:pt idx="14188">
                  <c:v>2.4730000639999998</c:v>
                </c:pt>
                <c:pt idx="14189">
                  <c:v>2.561999846</c:v>
                </c:pt>
                <c:pt idx="14190">
                  <c:v>2.6440000050000001</c:v>
                </c:pt>
                <c:pt idx="14191">
                  <c:v>2.6909998499999999</c:v>
                </c:pt>
                <c:pt idx="14192">
                  <c:v>2.6729999229999999</c:v>
                </c:pt>
                <c:pt idx="14193">
                  <c:v>2.596999845</c:v>
                </c:pt>
                <c:pt idx="14194">
                  <c:v>2.6389997799999998</c:v>
                </c:pt>
                <c:pt idx="14195">
                  <c:v>2.7769997480000002</c:v>
                </c:pt>
                <c:pt idx="14196">
                  <c:v>2.8889999959999999</c:v>
                </c:pt>
                <c:pt idx="14197">
                  <c:v>2.9990002160000002</c:v>
                </c:pt>
                <c:pt idx="14198">
                  <c:v>3.02199974</c:v>
                </c:pt>
                <c:pt idx="14199">
                  <c:v>3.0810000610000001</c:v>
                </c:pt>
                <c:pt idx="14200">
                  <c:v>3.166999959</c:v>
                </c:pt>
                <c:pt idx="14201">
                  <c:v>3.2540000280000001</c:v>
                </c:pt>
                <c:pt idx="14202">
                  <c:v>3.3819998610000002</c:v>
                </c:pt>
                <c:pt idx="14203">
                  <c:v>3.4589997960000001</c:v>
                </c:pt>
                <c:pt idx="14204">
                  <c:v>3.5420001249999999</c:v>
                </c:pt>
                <c:pt idx="14205">
                  <c:v>3.625999996</c:v>
                </c:pt>
                <c:pt idx="14206">
                  <c:v>3.653999744</c:v>
                </c:pt>
                <c:pt idx="14207">
                  <c:v>3.6070002130000001</c:v>
                </c:pt>
                <c:pt idx="14208">
                  <c:v>3.5620000799999998</c:v>
                </c:pt>
                <c:pt idx="14209">
                  <c:v>3.6670000759999999</c:v>
                </c:pt>
                <c:pt idx="14210">
                  <c:v>3.7969999360000002</c:v>
                </c:pt>
                <c:pt idx="14211">
                  <c:v>3.9140000939999999</c:v>
                </c:pt>
                <c:pt idx="14212">
                  <c:v>4.0100001260000004</c:v>
                </c:pt>
                <c:pt idx="14213">
                  <c:v>4.0070002430000002</c:v>
                </c:pt>
                <c:pt idx="14214">
                  <c:v>4.0820001509999999</c:v>
                </c:pt>
                <c:pt idx="14215">
                  <c:v>4.1779998689999998</c:v>
                </c:pt>
                <c:pt idx="14216">
                  <c:v>4.3120000980000004</c:v>
                </c:pt>
                <c:pt idx="14217">
                  <c:v>4.4280000849999999</c:v>
                </c:pt>
                <c:pt idx="14218">
                  <c:v>4.5119999560000004</c:v>
                </c:pt>
                <c:pt idx="14219">
                  <c:v>4.585000151</c:v>
                </c:pt>
                <c:pt idx="14220">
                  <c:v>4.6360000499999998</c:v>
                </c:pt>
                <c:pt idx="14221">
                  <c:v>4.6259999159999996</c:v>
                </c:pt>
                <c:pt idx="14222">
                  <c:v>4.5480001249999997</c:v>
                </c:pt>
                <c:pt idx="14223">
                  <c:v>4.5619999990000002</c:v>
                </c:pt>
                <c:pt idx="14224">
                  <c:v>4.6939998870000004</c:v>
                </c:pt>
                <c:pt idx="14225">
                  <c:v>4.8029999370000001</c:v>
                </c:pt>
                <c:pt idx="14226">
                  <c:v>4.9090001030000003</c:v>
                </c:pt>
                <c:pt idx="14227">
                  <c:v>4.9420000750000002</c:v>
                </c:pt>
                <c:pt idx="14228">
                  <c:v>4.974000191</c:v>
                </c:pt>
                <c:pt idx="14229">
                  <c:v>5.046999757</c:v>
                </c:pt>
                <c:pt idx="14230">
                  <c:v>5.1230001500000002</c:v>
                </c:pt>
                <c:pt idx="14231">
                  <c:v>5.2489999569999997</c:v>
                </c:pt>
                <c:pt idx="14232">
                  <c:v>5.3230000080000002</c:v>
                </c:pt>
                <c:pt idx="14233">
                  <c:v>5.4019999690000002</c:v>
                </c:pt>
                <c:pt idx="14234">
                  <c:v>5.4800000740000003</c:v>
                </c:pt>
                <c:pt idx="14235">
                  <c:v>5.5020000549999999</c:v>
                </c:pt>
                <c:pt idx="14236">
                  <c:v>5.4509998419999999</c:v>
                </c:pt>
                <c:pt idx="14237">
                  <c:v>5.3859997540000002</c:v>
                </c:pt>
                <c:pt idx="14238">
                  <c:v>5.4699999400000001</c:v>
                </c:pt>
                <c:pt idx="14239">
                  <c:v>5.5949998900000004</c:v>
                </c:pt>
                <c:pt idx="14240">
                  <c:v>5.7020002280000002</c:v>
                </c:pt>
                <c:pt idx="14241">
                  <c:v>5.798999802</c:v>
                </c:pt>
                <c:pt idx="14242">
                  <c:v>5.7929997220000002</c:v>
                </c:pt>
                <c:pt idx="14243">
                  <c:v>5.8630000329999996</c:v>
                </c:pt>
                <c:pt idx="14244">
                  <c:v>5.9500001019999997</c:v>
                </c:pt>
                <c:pt idx="14245">
                  <c:v>6.0620000349999996</c:v>
                </c:pt>
                <c:pt idx="14246">
                  <c:v>6.178000022</c:v>
                </c:pt>
                <c:pt idx="14247">
                  <c:v>6.2509999030000003</c:v>
                </c:pt>
                <c:pt idx="14248">
                  <c:v>6.3200000440000004</c:v>
                </c:pt>
                <c:pt idx="14249">
                  <c:v>6.3749999969999998</c:v>
                </c:pt>
                <c:pt idx="14250">
                  <c:v>6.3759998529999997</c:v>
                </c:pt>
                <c:pt idx="14251">
                  <c:v>6.3019998020000001</c:v>
                </c:pt>
                <c:pt idx="14252">
                  <c:v>6.2890000989999999</c:v>
                </c:pt>
                <c:pt idx="14253">
                  <c:v>6.4059999420000002</c:v>
                </c:pt>
                <c:pt idx="14254">
                  <c:v>6.5099997680000001</c:v>
                </c:pt>
                <c:pt idx="14255">
                  <c:v>6.6169997909999996</c:v>
                </c:pt>
                <c:pt idx="14256">
                  <c:v>6.6610000679999999</c:v>
                </c:pt>
                <c:pt idx="14257">
                  <c:v>6.6680000049999997</c:v>
                </c:pt>
                <c:pt idx="14258">
                  <c:v>6.7310000649999999</c:v>
                </c:pt>
                <c:pt idx="14259">
                  <c:v>6.8079999999999998</c:v>
                </c:pt>
                <c:pt idx="14260">
                  <c:v>6.9370000039999997</c:v>
                </c:pt>
                <c:pt idx="14261">
                  <c:v>7.0130000819999996</c:v>
                </c:pt>
                <c:pt idx="14262">
                  <c:v>7.0839999359999997</c:v>
                </c:pt>
                <c:pt idx="14263">
                  <c:v>7.1499998800000002</c:v>
                </c:pt>
                <c:pt idx="14264">
                  <c:v>7.1699998340000004</c:v>
                </c:pt>
                <c:pt idx="14265">
                  <c:v>7.1169999080000004</c:v>
                </c:pt>
                <c:pt idx="14266">
                  <c:v>7.0310000099999996</c:v>
                </c:pt>
                <c:pt idx="14267">
                  <c:v>7.0920000429999996</c:v>
                </c:pt>
                <c:pt idx="14268">
                  <c:v>7.216999994</c:v>
                </c:pt>
                <c:pt idx="14269">
                  <c:v>7.3159999100000004</c:v>
                </c:pt>
                <c:pt idx="14270">
                  <c:v>7.4090000590000002</c:v>
                </c:pt>
                <c:pt idx="14271">
                  <c:v>7.398999925</c:v>
                </c:pt>
                <c:pt idx="14272">
                  <c:v>7.4590001020000001</c:v>
                </c:pt>
                <c:pt idx="14273">
                  <c:v>7.5349998659999997</c:v>
                </c:pt>
                <c:pt idx="14274">
                  <c:v>7.6239999620000001</c:v>
                </c:pt>
                <c:pt idx="14275">
                  <c:v>7.735000039</c:v>
                </c:pt>
                <c:pt idx="14276">
                  <c:v>7.8000001259999996</c:v>
                </c:pt>
                <c:pt idx="14277">
                  <c:v>7.8680000970000004</c:v>
                </c:pt>
                <c:pt idx="14278">
                  <c:v>7.9310001569999997</c:v>
                </c:pt>
                <c:pt idx="14279">
                  <c:v>7.9350002110000002</c:v>
                </c:pt>
                <c:pt idx="14280">
                  <c:v>7.8620000159999996</c:v>
                </c:pt>
                <c:pt idx="14281">
                  <c:v>7.8240001340000003</c:v>
                </c:pt>
                <c:pt idx="14282">
                  <c:v>7.925000077</c:v>
                </c:pt>
                <c:pt idx="14283">
                  <c:v>8.0280000460000007</c:v>
                </c:pt>
                <c:pt idx="14284">
                  <c:v>8.1310000149999997</c:v>
                </c:pt>
                <c:pt idx="14285">
                  <c:v>8.1910001930000007</c:v>
                </c:pt>
                <c:pt idx="14286">
                  <c:v>8.1820002289999998</c:v>
                </c:pt>
                <c:pt idx="14287">
                  <c:v>8.2409999220000003</c:v>
                </c:pt>
                <c:pt idx="14288">
                  <c:v>8.3179998560000001</c:v>
                </c:pt>
                <c:pt idx="14289">
                  <c:v>8.4430001210000007</c:v>
                </c:pt>
                <c:pt idx="14290">
                  <c:v>8.5220000819999999</c:v>
                </c:pt>
                <c:pt idx="14291">
                  <c:v>8.5880000259999996</c:v>
                </c:pt>
                <c:pt idx="14292">
                  <c:v>8.6450000060000001</c:v>
                </c:pt>
                <c:pt idx="14293">
                  <c:v>8.6649999599999994</c:v>
                </c:pt>
                <c:pt idx="14294">
                  <c:v>8.6169999439999998</c:v>
                </c:pt>
                <c:pt idx="14295">
                  <c:v>8.5209999120000006</c:v>
                </c:pt>
                <c:pt idx="14296">
                  <c:v>8.5579999369999999</c:v>
                </c:pt>
                <c:pt idx="14297">
                  <c:v>8.6779999780000008</c:v>
                </c:pt>
                <c:pt idx="14298">
                  <c:v>8.7670000740000003</c:v>
                </c:pt>
                <c:pt idx="14299">
                  <c:v>8.8529999719999992</c:v>
                </c:pt>
                <c:pt idx="14300">
                  <c:v>8.8440000080000001</c:v>
                </c:pt>
                <c:pt idx="14301">
                  <c:v>8.8850000869999999</c:v>
                </c:pt>
                <c:pt idx="14302">
                  <c:v>8.9510000309999995</c:v>
                </c:pt>
                <c:pt idx="14303">
                  <c:v>9.0199998580000003</c:v>
                </c:pt>
                <c:pt idx="14304">
                  <c:v>9.1279997369999997</c:v>
                </c:pt>
                <c:pt idx="14305">
                  <c:v>9.1879999150000007</c:v>
                </c:pt>
                <c:pt idx="14306">
                  <c:v>9.2509999749999992</c:v>
                </c:pt>
                <c:pt idx="14307">
                  <c:v>9.3110001530000002</c:v>
                </c:pt>
                <c:pt idx="14308">
                  <c:v>9.3130001799999995</c:v>
                </c:pt>
                <c:pt idx="14309">
                  <c:v>9.2390001290000008</c:v>
                </c:pt>
                <c:pt idx="14310">
                  <c:v>9.1769999240000004</c:v>
                </c:pt>
                <c:pt idx="14311">
                  <c:v>9.2619999659999994</c:v>
                </c:pt>
                <c:pt idx="14312">
                  <c:v>9.3660001059999995</c:v>
                </c:pt>
                <c:pt idx="14313">
                  <c:v>9.4660001919999992</c:v>
                </c:pt>
                <c:pt idx="14314">
                  <c:v>9.5370000459999993</c:v>
                </c:pt>
                <c:pt idx="14315">
                  <c:v>9.5159999210000006</c:v>
                </c:pt>
                <c:pt idx="14316">
                  <c:v>9.5670001350000007</c:v>
                </c:pt>
                <c:pt idx="14317">
                  <c:v>9.6390001590000001</c:v>
                </c:pt>
                <c:pt idx="14318">
                  <c:v>9.751999949</c:v>
                </c:pt>
                <c:pt idx="14319">
                  <c:v>9.8369999910000008</c:v>
                </c:pt>
                <c:pt idx="14320">
                  <c:v>9.8950001410000006</c:v>
                </c:pt>
                <c:pt idx="14321">
                  <c:v>9.9469998969999995</c:v>
                </c:pt>
                <c:pt idx="14322">
                  <c:v>9.9739997880000004</c:v>
                </c:pt>
                <c:pt idx="14323">
                  <c:v>9.9359999059999993</c:v>
                </c:pt>
                <c:pt idx="14324">
                  <c:v>9.8340001069999996</c:v>
                </c:pt>
                <c:pt idx="14325">
                  <c:v>9.8379998470000007</c:v>
                </c:pt>
                <c:pt idx="14326">
                  <c:v>9.9480000670000006</c:v>
                </c:pt>
                <c:pt idx="14327">
                  <c:v>10.029999911999999</c:v>
                </c:pt>
                <c:pt idx="14328">
                  <c:v>10.110000044</c:v>
                </c:pt>
                <c:pt idx="14329">
                  <c:v>10.108000017</c:v>
                </c:pt>
                <c:pt idx="14330">
                  <c:v>10.128000285000001</c:v>
                </c:pt>
                <c:pt idx="14331">
                  <c:v>10.182999924000001</c:v>
                </c:pt>
                <c:pt idx="14332">
                  <c:v>10.241000075000001</c:v>
                </c:pt>
                <c:pt idx="14333">
                  <c:v>10.345000215000001</c:v>
                </c:pt>
                <c:pt idx="14334">
                  <c:v>10.394999944</c:v>
                </c:pt>
                <c:pt idx="14335">
                  <c:v>10.44799987</c:v>
                </c:pt>
                <c:pt idx="14336">
                  <c:v>10.501000111</c:v>
                </c:pt>
                <c:pt idx="14337">
                  <c:v>10.498000227</c:v>
                </c:pt>
                <c:pt idx="14338">
                  <c:v>10.422000149</c:v>
                </c:pt>
                <c:pt idx="14339">
                  <c:v>10.339000134000001</c:v>
                </c:pt>
                <c:pt idx="14340">
                  <c:v>10.409999987999999</c:v>
                </c:pt>
                <c:pt idx="14341">
                  <c:v>10.516000155</c:v>
                </c:pt>
                <c:pt idx="14342">
                  <c:v>10.60400008</c:v>
                </c:pt>
                <c:pt idx="14343">
                  <c:v>10.676000104</c:v>
                </c:pt>
                <c:pt idx="14344">
                  <c:v>10.642999818</c:v>
                </c:pt>
                <c:pt idx="14345">
                  <c:v>10.688999807</c:v>
                </c:pt>
                <c:pt idx="14346">
                  <c:v>10.753000039</c:v>
                </c:pt>
                <c:pt idx="14347">
                  <c:v>10.847000044</c:v>
                </c:pt>
                <c:pt idx="14348">
                  <c:v>10.936000140000001</c:v>
                </c:pt>
                <c:pt idx="14349">
                  <c:v>10.991999949</c:v>
                </c:pt>
                <c:pt idx="14350">
                  <c:v>11.040999822</c:v>
                </c:pt>
                <c:pt idx="14351">
                  <c:v>11.071000225000001</c:v>
                </c:pt>
                <c:pt idx="14352">
                  <c:v>11.039999966</c:v>
                </c:pt>
                <c:pt idx="14353">
                  <c:v>10.937999852000001</c:v>
                </c:pt>
                <c:pt idx="14354">
                  <c:v>10.910000105</c:v>
                </c:pt>
                <c:pt idx="14355">
                  <c:v>11.006000136999999</c:v>
                </c:pt>
                <c:pt idx="14356">
                  <c:v>11.083000072000001</c:v>
                </c:pt>
                <c:pt idx="14357">
                  <c:v>11.165000231</c:v>
                </c:pt>
                <c:pt idx="14358">
                  <c:v>11.179000104</c:v>
                </c:pt>
                <c:pt idx="14359">
                  <c:v>11.177000077000001</c:v>
                </c:pt>
                <c:pt idx="14360">
                  <c:v>11.219000013</c:v>
                </c:pt>
                <c:pt idx="14361">
                  <c:v>11.271000083000001</c:v>
                </c:pt>
                <c:pt idx="14362">
                  <c:v>11.372000026</c:v>
                </c:pt>
                <c:pt idx="14363">
                  <c:v>11.416999843999999</c:v>
                </c:pt>
                <c:pt idx="14364">
                  <c:v>11.464000004000001</c:v>
                </c:pt>
                <c:pt idx="14365">
                  <c:v>11.507999967</c:v>
                </c:pt>
                <c:pt idx="14366">
                  <c:v>11.503999912999999</c:v>
                </c:pt>
                <c:pt idx="14367">
                  <c:v>11.428000149000001</c:v>
                </c:pt>
                <c:pt idx="14368">
                  <c:v>11.327999749</c:v>
                </c:pt>
                <c:pt idx="14369">
                  <c:v>11.379000276999999</c:v>
                </c:pt>
                <c:pt idx="14370">
                  <c:v>11.479999905</c:v>
                </c:pt>
                <c:pt idx="14371">
                  <c:v>11.554999813</c:v>
                </c:pt>
                <c:pt idx="14372">
                  <c:v>11.623000097</c:v>
                </c:pt>
                <c:pt idx="14373">
                  <c:v>11.586000071999999</c:v>
                </c:pt>
                <c:pt idx="14374">
                  <c:v>11.622999782999999</c:v>
                </c:pt>
                <c:pt idx="14375">
                  <c:v>11.680000077000001</c:v>
                </c:pt>
                <c:pt idx="14376">
                  <c:v>11.757000012000001</c:v>
                </c:pt>
                <c:pt idx="14377">
                  <c:v>11.848999990999999</c:v>
                </c:pt>
                <c:pt idx="14378">
                  <c:v>11.897000007000001</c:v>
                </c:pt>
                <c:pt idx="14379">
                  <c:v>11.938999943000001</c:v>
                </c:pt>
                <c:pt idx="14380">
                  <c:v>11.972999771</c:v>
                </c:pt>
                <c:pt idx="14381">
                  <c:v>11.94700005</c:v>
                </c:pt>
                <c:pt idx="14382">
                  <c:v>11.846999964</c:v>
                </c:pt>
                <c:pt idx="14383">
                  <c:v>11.792999867000001</c:v>
                </c:pt>
                <c:pt idx="14384">
                  <c:v>11.875000026</c:v>
                </c:pt>
                <c:pt idx="14385">
                  <c:v>11.957000184</c:v>
                </c:pt>
                <c:pt idx="14386">
                  <c:v>12.041000056</c:v>
                </c:pt>
                <c:pt idx="14387">
                  <c:v>12.069999974</c:v>
                </c:pt>
                <c:pt idx="14388">
                  <c:v>12.044000253</c:v>
                </c:pt>
                <c:pt idx="14389">
                  <c:v>12.078999938000001</c:v>
                </c:pt>
                <c:pt idx="14390">
                  <c:v>12.12799981</c:v>
                </c:pt>
                <c:pt idx="14391">
                  <c:v>12.228999753</c:v>
                </c:pt>
                <c:pt idx="14392">
                  <c:v>12.278000254</c:v>
                </c:pt>
                <c:pt idx="14393">
                  <c:v>12.321000046</c:v>
                </c:pt>
                <c:pt idx="14394">
                  <c:v>12.361999811</c:v>
                </c:pt>
                <c:pt idx="14395">
                  <c:v>12.358999927999999</c:v>
                </c:pt>
                <c:pt idx="14396">
                  <c:v>12.285000191</c:v>
                </c:pt>
                <c:pt idx="14397">
                  <c:v>12.168000033</c:v>
                </c:pt>
                <c:pt idx="14398">
                  <c:v>12.192999898</c:v>
                </c:pt>
                <c:pt idx="14399">
                  <c:v>12.286999903</c:v>
                </c:pt>
                <c:pt idx="14400">
                  <c:v>12.354000018000001</c:v>
                </c:pt>
                <c:pt idx="14401">
                  <c:v>12.415999908</c:v>
                </c:pt>
                <c:pt idx="14402">
                  <c:v>12.381999765</c:v>
                </c:pt>
                <c:pt idx="14403">
                  <c:v>12.411999853999999</c:v>
                </c:pt>
                <c:pt idx="14404">
                  <c:v>12.461000041</c:v>
                </c:pt>
                <c:pt idx="14405">
                  <c:v>12.515999994</c:v>
                </c:pt>
                <c:pt idx="14406">
                  <c:v>12.601000036</c:v>
                </c:pt>
                <c:pt idx="14407">
                  <c:v>12.638999918</c:v>
                </c:pt>
                <c:pt idx="14408">
                  <c:v>12.676999799000001</c:v>
                </c:pt>
                <c:pt idx="14409">
                  <c:v>12.710999942000001</c:v>
                </c:pt>
                <c:pt idx="14410">
                  <c:v>12.687999789999999</c:v>
                </c:pt>
                <c:pt idx="14411">
                  <c:v>12.590999901</c:v>
                </c:pt>
                <c:pt idx="14412">
                  <c:v>12.518000021000001</c:v>
                </c:pt>
                <c:pt idx="14413">
                  <c:v>12.588999874000001</c:v>
                </c:pt>
                <c:pt idx="14414">
                  <c:v>12.671000033</c:v>
                </c:pt>
                <c:pt idx="14415">
                  <c:v>12.748999824</c:v>
                </c:pt>
                <c:pt idx="14416">
                  <c:v>12.789999903</c:v>
                </c:pt>
                <c:pt idx="14417">
                  <c:v>12.747000111</c:v>
                </c:pt>
                <c:pt idx="14418">
                  <c:v>12.774000002999999</c:v>
                </c:pt>
                <c:pt idx="14419">
                  <c:v>12.822000019000001</c:v>
                </c:pt>
                <c:pt idx="14420">
                  <c:v>12.917999737000001</c:v>
                </c:pt>
                <c:pt idx="14421">
                  <c:v>12.980000256</c:v>
                </c:pt>
                <c:pt idx="14422">
                  <c:v>13.018999994</c:v>
                </c:pt>
                <c:pt idx="14423">
                  <c:v>13.051000109</c:v>
                </c:pt>
                <c:pt idx="14424">
                  <c:v>13.049000082999999</c:v>
                </c:pt>
                <c:pt idx="14425">
                  <c:v>12.979999941000001</c:v>
                </c:pt>
                <c:pt idx="14426">
                  <c:v>12.854000134</c:v>
                </c:pt>
                <c:pt idx="14427">
                  <c:v>12.846999883000001</c:v>
                </c:pt>
                <c:pt idx="14428">
                  <c:v>12.933999952000001</c:v>
                </c:pt>
                <c:pt idx="14429">
                  <c:v>12.996000155999999</c:v>
                </c:pt>
                <c:pt idx="14430">
                  <c:v>13.190999789999999</c:v>
                </c:pt>
                <c:pt idx="14431">
                  <c:v>13.384000026000001</c:v>
                </c:pt>
                <c:pt idx="14432">
                  <c:v>13.612999801999999</c:v>
                </c:pt>
                <c:pt idx="14433">
                  <c:v>13.867999928</c:v>
                </c:pt>
                <c:pt idx="14434">
                  <c:v>14.125999935999999</c:v>
                </c:pt>
                <c:pt idx="14435">
                  <c:v>14.424000167999999</c:v>
                </c:pt>
                <c:pt idx="14436">
                  <c:v>14.672000043000001</c:v>
                </c:pt>
                <c:pt idx="14437">
                  <c:v>14.924999827000001</c:v>
                </c:pt>
                <c:pt idx="14438">
                  <c:v>15.178000239999999</c:v>
                </c:pt>
                <c:pt idx="14439">
                  <c:v>15.376000071</c:v>
                </c:pt>
                <c:pt idx="14440">
                  <c:v>15.497999825000001</c:v>
                </c:pt>
                <c:pt idx="14441">
                  <c:v>15.623999946</c:v>
                </c:pt>
                <c:pt idx="14442">
                  <c:v>15.897999855</c:v>
                </c:pt>
                <c:pt idx="14443">
                  <c:v>16.198000113999999</c:v>
                </c:pt>
                <c:pt idx="14444">
                  <c:v>16.483999870000002</c:v>
                </c:pt>
                <c:pt idx="14445">
                  <c:v>16.749999985999999</c:v>
                </c:pt>
                <c:pt idx="14446">
                  <c:v>16.915999702000001</c:v>
                </c:pt>
                <c:pt idx="14447">
                  <c:v>17.160000150999998</c:v>
                </c:pt>
                <c:pt idx="14448">
                  <c:v>17.426999810000002</c:v>
                </c:pt>
                <c:pt idx="14449">
                  <c:v>17.728999780999999</c:v>
                </c:pt>
                <c:pt idx="14450">
                  <c:v>18.014999851999999</c:v>
                </c:pt>
                <c:pt idx="14451">
                  <c:v>18.267000094</c:v>
                </c:pt>
                <c:pt idx="14452">
                  <c:v>18.509000201999999</c:v>
                </c:pt>
                <c:pt idx="14453">
                  <c:v>18.730000185000002</c:v>
                </c:pt>
                <c:pt idx="14454">
                  <c:v>18.889000278000001</c:v>
                </c:pt>
                <c:pt idx="14455">
                  <c:v>18.978999915999999</c:v>
                </c:pt>
                <c:pt idx="14456">
                  <c:v>19.163000188000002</c:v>
                </c:pt>
                <c:pt idx="14457">
                  <c:v>19.463000132000001</c:v>
                </c:pt>
                <c:pt idx="14458">
                  <c:v>19.739999924999999</c:v>
                </c:pt>
                <c:pt idx="14459">
                  <c:v>20.017000031999999</c:v>
                </c:pt>
                <c:pt idx="14460">
                  <c:v>20.215999718999999</c:v>
                </c:pt>
                <c:pt idx="14461">
                  <c:v>20.417999919</c:v>
                </c:pt>
                <c:pt idx="14462">
                  <c:v>20.658999856000001</c:v>
                </c:pt>
                <c:pt idx="14463">
                  <c:v>20.905000017999999</c:v>
                </c:pt>
                <c:pt idx="14464">
                  <c:v>21.199000196</c:v>
                </c:pt>
                <c:pt idx="14465">
                  <c:v>21.441999846000002</c:v>
                </c:pt>
                <c:pt idx="14466">
                  <c:v>21.688999863999999</c:v>
                </c:pt>
                <c:pt idx="14467">
                  <c:v>21.934000170000001</c:v>
                </c:pt>
                <c:pt idx="14468">
                  <c:v>22.125000064000002</c:v>
                </c:pt>
                <c:pt idx="14469">
                  <c:v>22.240999736999999</c:v>
                </c:pt>
                <c:pt idx="14470">
                  <c:v>22.344999876999999</c:v>
                </c:pt>
                <c:pt idx="14471">
                  <c:v>22.595999948999999</c:v>
                </c:pt>
                <c:pt idx="14472">
                  <c:v>22.890000127</c:v>
                </c:pt>
                <c:pt idx="14473">
                  <c:v>23.164000036000001</c:v>
                </c:pt>
                <c:pt idx="14474">
                  <c:v>23.428999982000001</c:v>
                </c:pt>
                <c:pt idx="14475">
                  <c:v>23.590999958000001</c:v>
                </c:pt>
                <c:pt idx="14476">
                  <c:v>23.829000012000002</c:v>
                </c:pt>
                <c:pt idx="14477">
                  <c:v>24.082999967999999</c:v>
                </c:pt>
                <c:pt idx="14478">
                  <c:v>24.363000272000001</c:v>
                </c:pt>
                <c:pt idx="14479">
                  <c:v>24.645000288999999</c:v>
                </c:pt>
                <c:pt idx="14480">
                  <c:v>24.887000083</c:v>
                </c:pt>
                <c:pt idx="14481">
                  <c:v>25.121999938999998</c:v>
                </c:pt>
                <c:pt idx="14482">
                  <c:v>25.344999949000002</c:v>
                </c:pt>
                <c:pt idx="14483">
                  <c:v>25.513000005999999</c:v>
                </c:pt>
                <c:pt idx="14484">
                  <c:v>25.606000156</c:v>
                </c:pt>
                <c:pt idx="14485">
                  <c:v>25.759000168</c:v>
                </c:pt>
                <c:pt idx="14486">
                  <c:v>26.044000067999999</c:v>
                </c:pt>
                <c:pt idx="14487">
                  <c:v>26.313999924000001</c:v>
                </c:pt>
                <c:pt idx="14488">
                  <c:v>26.587999833000001</c:v>
                </c:pt>
                <c:pt idx="14489">
                  <c:v>26.798000139999999</c:v>
                </c:pt>
                <c:pt idx="14490">
                  <c:v>26.972999819999998</c:v>
                </c:pt>
                <c:pt idx="14491">
                  <c:v>27.202000223999999</c:v>
                </c:pt>
                <c:pt idx="14492">
                  <c:v>27.444999875000001</c:v>
                </c:pt>
                <c:pt idx="14493">
                  <c:v>27.739999909000002</c:v>
                </c:pt>
                <c:pt idx="14494">
                  <c:v>27.982999873000001</c:v>
                </c:pt>
                <c:pt idx="14495">
                  <c:v>28.219000215000001</c:v>
                </c:pt>
                <c:pt idx="14496">
                  <c:v>28.452000044999998</c:v>
                </c:pt>
                <c:pt idx="14497">
                  <c:v>28.638000030000001</c:v>
                </c:pt>
                <c:pt idx="14498">
                  <c:v>28.750999819</c:v>
                </c:pt>
                <c:pt idx="14499">
                  <c:v>28.830999950999999</c:v>
                </c:pt>
                <c:pt idx="14500">
                  <c:v>29.058000015000001</c:v>
                </c:pt>
                <c:pt idx="14501">
                  <c:v>29.346999967999999</c:v>
                </c:pt>
                <c:pt idx="14502">
                  <c:v>29.613000084999999</c:v>
                </c:pt>
                <c:pt idx="14503">
                  <c:v>29.871000092999999</c:v>
                </c:pt>
                <c:pt idx="14504">
                  <c:v>30.026999989</c:v>
                </c:pt>
                <c:pt idx="14505">
                  <c:v>30.249999999</c:v>
                </c:pt>
                <c:pt idx="14506">
                  <c:v>30.492999962999999</c:v>
                </c:pt>
                <c:pt idx="14507">
                  <c:v>30.746000062</c:v>
                </c:pt>
                <c:pt idx="14508">
                  <c:v>31.021999997999998</c:v>
                </c:pt>
                <c:pt idx="14509">
                  <c:v>31.253999971999999</c:v>
                </c:pt>
                <c:pt idx="14510">
                  <c:v>31.485999946</c:v>
                </c:pt>
                <c:pt idx="14511">
                  <c:v>31.714000179999999</c:v>
                </c:pt>
                <c:pt idx="14512">
                  <c:v>31.882000237</c:v>
                </c:pt>
                <c:pt idx="14513">
                  <c:v>31.973999901999999</c:v>
                </c:pt>
                <c:pt idx="14514">
                  <c:v>32.099000167</c:v>
                </c:pt>
                <c:pt idx="14515">
                  <c:v>32.366000139000001</c:v>
                </c:pt>
                <c:pt idx="14516">
                  <c:v>32.631999940999997</c:v>
                </c:pt>
                <c:pt idx="14517">
                  <c:v>32.900000083999998</c:v>
                </c:pt>
                <c:pt idx="14518">
                  <c:v>33.123999949999998</c:v>
                </c:pt>
                <c:pt idx="14519">
                  <c:v>33.279999846000003</c:v>
                </c:pt>
                <c:pt idx="14520">
                  <c:v>33.50300017</c:v>
                </c:pt>
                <c:pt idx="14521">
                  <c:v>33.742999937</c:v>
                </c:pt>
                <c:pt idx="14522">
                  <c:v>34.031999890999998</c:v>
                </c:pt>
                <c:pt idx="14523">
                  <c:v>34.276000025999998</c:v>
                </c:pt>
                <c:pt idx="14524">
                  <c:v>34.504000259999998</c:v>
                </c:pt>
                <c:pt idx="14525">
                  <c:v>34.725000244</c:v>
                </c:pt>
                <c:pt idx="14526">
                  <c:v>34.907999715999999</c:v>
                </c:pt>
                <c:pt idx="14527">
                  <c:v>35.024000016999999</c:v>
                </c:pt>
                <c:pt idx="14528">
                  <c:v>35.091999987999998</c:v>
                </c:pt>
                <c:pt idx="14529">
                  <c:v>35.291999846000003</c:v>
                </c:pt>
                <c:pt idx="14530">
                  <c:v>35.574000177000002</c:v>
                </c:pt>
                <c:pt idx="14531">
                  <c:v>35.826999962000002</c:v>
                </c:pt>
                <c:pt idx="14532">
                  <c:v>36.074999836000003</c:v>
                </c:pt>
                <c:pt idx="14533">
                  <c:v>36.228999705</c:v>
                </c:pt>
                <c:pt idx="14534">
                  <c:v>36.433999788000001</c:v>
                </c:pt>
                <c:pt idx="14535">
                  <c:v>36.662000022000001</c:v>
                </c:pt>
                <c:pt idx="14536">
                  <c:v>36.893999995999998</c:v>
                </c:pt>
                <c:pt idx="14537">
                  <c:v>37.165000022000001</c:v>
                </c:pt>
                <c:pt idx="14538">
                  <c:v>37.388000032000001</c:v>
                </c:pt>
                <c:pt idx="14539">
                  <c:v>37.611999898000001</c:v>
                </c:pt>
                <c:pt idx="14540">
                  <c:v>37.835999764999997</c:v>
                </c:pt>
                <c:pt idx="14541">
                  <c:v>37.996999883999997</c:v>
                </c:pt>
                <c:pt idx="14542">
                  <c:v>38.087000150999998</c:v>
                </c:pt>
                <c:pt idx="14543">
                  <c:v>38.188000092999999</c:v>
                </c:pt>
                <c:pt idx="14544">
                  <c:v>38.435000111000001</c:v>
                </c:pt>
                <c:pt idx="14545">
                  <c:v>38.700999912999997</c:v>
                </c:pt>
                <c:pt idx="14546">
                  <c:v>38.962999975999999</c:v>
                </c:pt>
                <c:pt idx="14547">
                  <c:v>39.196999976000001</c:v>
                </c:pt>
                <c:pt idx="14548">
                  <c:v>39.336999970999997</c:v>
                </c:pt>
                <c:pt idx="14549">
                  <c:v>39.551000018000003</c:v>
                </c:pt>
                <c:pt idx="14550">
                  <c:v>39.784999704000001</c:v>
                </c:pt>
                <c:pt idx="14551">
                  <c:v>40.060000098000003</c:v>
                </c:pt>
                <c:pt idx="14552">
                  <c:v>40.306999802</c:v>
                </c:pt>
                <c:pt idx="14553">
                  <c:v>40.526000072999999</c:v>
                </c:pt>
                <c:pt idx="14554">
                  <c:v>40.740000119000001</c:v>
                </c:pt>
                <c:pt idx="14555">
                  <c:v>40.927000274000001</c:v>
                </c:pt>
                <c:pt idx="14556">
                  <c:v>41.052000225</c:v>
                </c:pt>
                <c:pt idx="14557">
                  <c:v>41.114000115000003</c:v>
                </c:pt>
                <c:pt idx="14558">
                  <c:v>41.160999959999998</c:v>
                </c:pt>
                <c:pt idx="14559">
                  <c:v>41.311999946</c:v>
                </c:pt>
                <c:pt idx="14560">
                  <c:v>41.436999897</c:v>
                </c:pt>
                <c:pt idx="14561">
                  <c:v>41.559999820000002</c:v>
                </c:pt>
                <c:pt idx="14562">
                  <c:v>41.600999899999998</c:v>
                </c:pt>
                <c:pt idx="14563">
                  <c:v>41.663000103999998</c:v>
                </c:pt>
                <c:pt idx="14564">
                  <c:v>41.760999849000001</c:v>
                </c:pt>
                <c:pt idx="14565">
                  <c:v>41.861999791999999</c:v>
                </c:pt>
                <c:pt idx="14566">
                  <c:v>42.007000011000002</c:v>
                </c:pt>
                <c:pt idx="14567">
                  <c:v>42.099999846000003</c:v>
                </c:pt>
                <c:pt idx="14568">
                  <c:v>42.197000049000003</c:v>
                </c:pt>
                <c:pt idx="14569">
                  <c:v>42.291999910999998</c:v>
                </c:pt>
                <c:pt idx="14570">
                  <c:v>42.328999936999999</c:v>
                </c:pt>
                <c:pt idx="14571">
                  <c:v>42.295999965</c:v>
                </c:pt>
                <c:pt idx="14572">
                  <c:v>42.254999884999997</c:v>
                </c:pt>
                <c:pt idx="14573">
                  <c:v>42.368999844999998</c:v>
                </c:pt>
                <c:pt idx="14574">
                  <c:v>42.516000091999999</c:v>
                </c:pt>
                <c:pt idx="14575">
                  <c:v>42.647000122999998</c:v>
                </c:pt>
                <c:pt idx="14576">
                  <c:v>42.761000082999999</c:v>
                </c:pt>
                <c:pt idx="14577">
                  <c:v>42.770999903000003</c:v>
                </c:pt>
                <c:pt idx="14578">
                  <c:v>42.857999972000002</c:v>
                </c:pt>
                <c:pt idx="14579">
                  <c:v>42.962000111999998</c:v>
                </c:pt>
                <c:pt idx="14580">
                  <c:v>43.099999765</c:v>
                </c:pt>
                <c:pt idx="14581">
                  <c:v>43.230999797000003</c:v>
                </c:pt>
                <c:pt idx="14582">
                  <c:v>43.328999856000003</c:v>
                </c:pt>
                <c:pt idx="14583">
                  <c:v>43.419000122</c:v>
                </c:pt>
                <c:pt idx="14584">
                  <c:v>43.489999976</c:v>
                </c:pt>
                <c:pt idx="14585">
                  <c:v>43.500999966999998</c:v>
                </c:pt>
                <c:pt idx="14586">
                  <c:v>43.439999933000003</c:v>
                </c:pt>
                <c:pt idx="14587">
                  <c:v>43.454999977</c:v>
                </c:pt>
                <c:pt idx="14588">
                  <c:v>43.592000089000003</c:v>
                </c:pt>
                <c:pt idx="14589">
                  <c:v>43.71200013</c:v>
                </c:pt>
                <c:pt idx="14590">
                  <c:v>43.833999882999997</c:v>
                </c:pt>
                <c:pt idx="14591">
                  <c:v>43.888999836000004</c:v>
                </c:pt>
                <c:pt idx="14592">
                  <c:v>43.927999888999999</c:v>
                </c:pt>
                <c:pt idx="14593">
                  <c:v>44.014000101000001</c:v>
                </c:pt>
                <c:pt idx="14594">
                  <c:v>44.106999936000001</c:v>
                </c:pt>
                <c:pt idx="14595">
                  <c:v>44.246999930999998</c:v>
                </c:pt>
                <c:pt idx="14596">
                  <c:v>44.335000170000001</c:v>
                </c:pt>
                <c:pt idx="14597">
                  <c:v>44.421999925000001</c:v>
                </c:pt>
                <c:pt idx="14598">
                  <c:v>44.506999966999999</c:v>
                </c:pt>
                <c:pt idx="14599">
                  <c:v>44.543999992000003</c:v>
                </c:pt>
                <c:pt idx="14600">
                  <c:v>44.508999994</c:v>
                </c:pt>
                <c:pt idx="14601">
                  <c:v>44.450999842999998</c:v>
                </c:pt>
                <c:pt idx="14602">
                  <c:v>44.542000280000003</c:v>
                </c:pt>
                <c:pt idx="14603">
                  <c:v>44.682000275</c:v>
                </c:pt>
                <c:pt idx="14604">
                  <c:v>44.799000118000002</c:v>
                </c:pt>
                <c:pt idx="14605">
                  <c:v>44.907999854000003</c:v>
                </c:pt>
                <c:pt idx="14606">
                  <c:v>44.913000078000003</c:v>
                </c:pt>
                <c:pt idx="14607">
                  <c:v>44.990999868999999</c:v>
                </c:pt>
                <c:pt idx="14608">
                  <c:v>45.088000072</c:v>
                </c:pt>
                <c:pt idx="14609">
                  <c:v>45.205999771000002</c:v>
                </c:pt>
                <c:pt idx="14610">
                  <c:v>45.337999973000002</c:v>
                </c:pt>
                <c:pt idx="14611">
                  <c:v>45.425999898000001</c:v>
                </c:pt>
                <c:pt idx="14612">
                  <c:v>45.508000056999997</c:v>
                </c:pt>
                <c:pt idx="14613">
                  <c:v>45.582999964000003</c:v>
                </c:pt>
                <c:pt idx="14614">
                  <c:v>45.597000152</c:v>
                </c:pt>
                <c:pt idx="14615">
                  <c:v>45.536000119000001</c:v>
                </c:pt>
                <c:pt idx="14616">
                  <c:v>45.52199993</c:v>
                </c:pt>
                <c:pt idx="14617">
                  <c:v>45.645000168999999</c:v>
                </c:pt>
                <c:pt idx="14618">
                  <c:v>45.766999921999997</c:v>
                </c:pt>
                <c:pt idx="14619">
                  <c:v>45.888999988999998</c:v>
                </c:pt>
                <c:pt idx="14620">
                  <c:v>45.957999815999997</c:v>
                </c:pt>
                <c:pt idx="14621">
                  <c:v>45.971000148000002</c:v>
                </c:pt>
                <c:pt idx="14622">
                  <c:v>46.046999911999997</c:v>
                </c:pt>
                <c:pt idx="14623">
                  <c:v>46.135000151</c:v>
                </c:pt>
                <c:pt idx="14624">
                  <c:v>46.275000145999996</c:v>
                </c:pt>
                <c:pt idx="14625">
                  <c:v>46.363000071000002</c:v>
                </c:pt>
                <c:pt idx="14626">
                  <c:v>46.444999916</c:v>
                </c:pt>
                <c:pt idx="14627">
                  <c:v>46.523999877000001</c:v>
                </c:pt>
                <c:pt idx="14628">
                  <c:v>46.561000217</c:v>
                </c:pt>
                <c:pt idx="14629">
                  <c:v>46.525999904000003</c:v>
                </c:pt>
                <c:pt idx="14630">
                  <c:v>46.447999799000002</c:v>
                </c:pt>
                <c:pt idx="14631">
                  <c:v>46.512000030000003</c:v>
                </c:pt>
                <c:pt idx="14632">
                  <c:v>46.643999917000002</c:v>
                </c:pt>
                <c:pt idx="14633">
                  <c:v>46.748999914000002</c:v>
                </c:pt>
                <c:pt idx="14634">
                  <c:v>46.848999999999997</c:v>
                </c:pt>
                <c:pt idx="14635">
                  <c:v>46.853000053999999</c:v>
                </c:pt>
                <c:pt idx="14636">
                  <c:v>46.921999880999998</c:v>
                </c:pt>
                <c:pt idx="14637">
                  <c:v>47.008999949</c:v>
                </c:pt>
                <c:pt idx="14638">
                  <c:v>47.101999784</c:v>
                </c:pt>
                <c:pt idx="14639">
                  <c:v>47.225999879</c:v>
                </c:pt>
                <c:pt idx="14640">
                  <c:v>47.301999957</c:v>
                </c:pt>
                <c:pt idx="14641">
                  <c:v>47.376000007999998</c:v>
                </c:pt>
                <c:pt idx="14642">
                  <c:v>47.449000202999997</c:v>
                </c:pt>
                <c:pt idx="14643">
                  <c:v>47.463000076999997</c:v>
                </c:pt>
                <c:pt idx="14644">
                  <c:v>47.402999899000001</c:v>
                </c:pt>
                <c:pt idx="14645">
                  <c:v>47.367000044000001</c:v>
                </c:pt>
                <c:pt idx="14646">
                  <c:v>47.475999780000002</c:v>
                </c:pt>
                <c:pt idx="14647">
                  <c:v>47.594000108000003</c:v>
                </c:pt>
                <c:pt idx="14648">
                  <c:v>47.708000067999997</c:v>
                </c:pt>
                <c:pt idx="14649">
                  <c:v>47.787000028999998</c:v>
                </c:pt>
                <c:pt idx="14650">
                  <c:v>47.779999777999997</c:v>
                </c:pt>
                <c:pt idx="14651">
                  <c:v>47.844000008999998</c:v>
                </c:pt>
                <c:pt idx="14652">
                  <c:v>47.929000051000003</c:v>
                </c:pt>
                <c:pt idx="14653">
                  <c:v>48.062000109000003</c:v>
                </c:pt>
                <c:pt idx="14654">
                  <c:v>48.158999997999999</c:v>
                </c:pt>
                <c:pt idx="14655">
                  <c:v>48.235000075999999</c:v>
                </c:pt>
                <c:pt idx="14656">
                  <c:v>48.303000046999998</c:v>
                </c:pt>
                <c:pt idx="14657">
                  <c:v>48.336000018999997</c:v>
                </c:pt>
                <c:pt idx="14658">
                  <c:v>48.302999733</c:v>
                </c:pt>
                <c:pt idx="14659">
                  <c:v>48.213000094999998</c:v>
                </c:pt>
                <c:pt idx="14660">
                  <c:v>48.240999842999997</c:v>
                </c:pt>
                <c:pt idx="14661">
                  <c:v>48.364000081</c:v>
                </c:pt>
                <c:pt idx="14662">
                  <c:v>48.460999969</c:v>
                </c:pt>
                <c:pt idx="14663">
                  <c:v>48.557000002000002</c:v>
                </c:pt>
                <c:pt idx="14664">
                  <c:v>48.563999938999999</c:v>
                </c:pt>
                <c:pt idx="14665">
                  <c:v>48.607999900999999</c:v>
                </c:pt>
                <c:pt idx="14666">
                  <c:v>48.678000212999997</c:v>
                </c:pt>
                <c:pt idx="14667">
                  <c:v>48.751000093999998</c:v>
                </c:pt>
                <c:pt idx="14668">
                  <c:v>48.863000026999998</c:v>
                </c:pt>
                <c:pt idx="14669">
                  <c:v>48.924000061000001</c:v>
                </c:pt>
                <c:pt idx="14670">
                  <c:v>48.990000004000002</c:v>
                </c:pt>
                <c:pt idx="14671">
                  <c:v>49.057999975000001</c:v>
                </c:pt>
                <c:pt idx="14672">
                  <c:v>49.069999822</c:v>
                </c:pt>
                <c:pt idx="14673">
                  <c:v>49.005999905000003</c:v>
                </c:pt>
                <c:pt idx="14674">
                  <c:v>48.945000186000001</c:v>
                </c:pt>
                <c:pt idx="14675">
                  <c:v>49.031999939999999</c:v>
                </c:pt>
                <c:pt idx="14676">
                  <c:v>49.145000044</c:v>
                </c:pt>
                <c:pt idx="14677">
                  <c:v>49.244999816000004</c:v>
                </c:pt>
                <c:pt idx="14678">
                  <c:v>49.324000091000002</c:v>
                </c:pt>
                <c:pt idx="14679">
                  <c:v>49.302999966000002</c:v>
                </c:pt>
                <c:pt idx="14680">
                  <c:v>49.359999946000002</c:v>
                </c:pt>
                <c:pt idx="14681">
                  <c:v>49.438999908</c:v>
                </c:pt>
                <c:pt idx="14682">
                  <c:v>49.554999893999998</c:v>
                </c:pt>
                <c:pt idx="14683">
                  <c:v>49.652000098000002</c:v>
                </c:pt>
                <c:pt idx="14684">
                  <c:v>49.716999870999999</c:v>
                </c:pt>
                <c:pt idx="14685">
                  <c:v>49.772999994000003</c:v>
                </c:pt>
                <c:pt idx="14686">
                  <c:v>49.803999939000001</c:v>
                </c:pt>
                <c:pt idx="14687">
                  <c:v>49.775000020999997</c:v>
                </c:pt>
                <c:pt idx="14688">
                  <c:v>49.677999818000004</c:v>
                </c:pt>
                <c:pt idx="14689">
                  <c:v>49.672999908000001</c:v>
                </c:pt>
                <c:pt idx="14690">
                  <c:v>49.786000012000002</c:v>
                </c:pt>
                <c:pt idx="14691">
                  <c:v>49.875000108000002</c:v>
                </c:pt>
                <c:pt idx="14692">
                  <c:v>49.963000033</c:v>
                </c:pt>
                <c:pt idx="14693">
                  <c:v>49.974000023000002</c:v>
                </c:pt>
                <c:pt idx="14694">
                  <c:v>49.988000210999999</c:v>
                </c:pt>
                <c:pt idx="14695">
                  <c:v>50.039000111</c:v>
                </c:pt>
                <c:pt idx="14696">
                  <c:v>50.096999947</c:v>
                </c:pt>
                <c:pt idx="14697">
                  <c:v>50.201999942999997</c:v>
                </c:pt>
                <c:pt idx="14698">
                  <c:v>50.256000040000004</c:v>
                </c:pt>
                <c:pt idx="14699">
                  <c:v>50.315000046999998</c:v>
                </c:pt>
                <c:pt idx="14700">
                  <c:v>50.372000026999999</c:v>
                </c:pt>
                <c:pt idx="14701">
                  <c:v>50.374000054</c:v>
                </c:pt>
                <c:pt idx="14702">
                  <c:v>50.300000003000001</c:v>
                </c:pt>
                <c:pt idx="14703">
                  <c:v>50.214999960999997</c:v>
                </c:pt>
                <c:pt idx="14704">
                  <c:v>50.277000164999997</c:v>
                </c:pt>
                <c:pt idx="14705">
                  <c:v>50.380999991000003</c:v>
                </c:pt>
                <c:pt idx="14706">
                  <c:v>50.466000033</c:v>
                </c:pt>
                <c:pt idx="14707">
                  <c:v>50.541999795999999</c:v>
                </c:pt>
                <c:pt idx="14708">
                  <c:v>50.514000049000003</c:v>
                </c:pt>
                <c:pt idx="14709">
                  <c:v>50.562000064999999</c:v>
                </c:pt>
                <c:pt idx="14710">
                  <c:v>50.627000152999997</c:v>
                </c:pt>
                <c:pt idx="14711">
                  <c:v>50.716000248</c:v>
                </c:pt>
                <c:pt idx="14712">
                  <c:v>50.811000110000002</c:v>
                </c:pt>
                <c:pt idx="14713">
                  <c:v>50.861000152999999</c:v>
                </c:pt>
                <c:pt idx="14714">
                  <c:v>50.907999998999998</c:v>
                </c:pt>
                <c:pt idx="14715">
                  <c:v>50.940999970999997</c:v>
                </c:pt>
                <c:pt idx="14716">
                  <c:v>50.918000133</c:v>
                </c:pt>
                <c:pt idx="14717">
                  <c:v>50.820999929999999</c:v>
                </c:pt>
                <c:pt idx="14718">
                  <c:v>50.784999761000002</c:v>
                </c:pt>
                <c:pt idx="14719">
                  <c:v>50.879000081000001</c:v>
                </c:pt>
                <c:pt idx="14720">
                  <c:v>50.958999898000002</c:v>
                </c:pt>
                <c:pt idx="14721">
                  <c:v>51.041999912999998</c:v>
                </c:pt>
                <c:pt idx="14722">
                  <c:v>51.061999868000001</c:v>
                </c:pt>
                <c:pt idx="14723">
                  <c:v>51.047000138000001</c:v>
                </c:pt>
                <c:pt idx="14724">
                  <c:v>51.085000020000003</c:v>
                </c:pt>
                <c:pt idx="14725">
                  <c:v>51.137999946000001</c:v>
                </c:pt>
                <c:pt idx="14726">
                  <c:v>51.242999941999997</c:v>
                </c:pt>
                <c:pt idx="14727">
                  <c:v>51.293999841000002</c:v>
                </c:pt>
                <c:pt idx="14728">
                  <c:v>51.341000000999998</c:v>
                </c:pt>
                <c:pt idx="14729">
                  <c:v>51.384000108000002</c:v>
                </c:pt>
                <c:pt idx="14730">
                  <c:v>51.378000026999999</c:v>
                </c:pt>
                <c:pt idx="14731">
                  <c:v>51.299999921999998</c:v>
                </c:pt>
                <c:pt idx="14732">
                  <c:v>51.189000159999999</c:v>
                </c:pt>
                <c:pt idx="14733">
                  <c:v>51.225000014999999</c:v>
                </c:pt>
                <c:pt idx="14734">
                  <c:v>51.323999929999999</c:v>
                </c:pt>
                <c:pt idx="14735">
                  <c:v>51.398999838000002</c:v>
                </c:pt>
                <c:pt idx="14736">
                  <c:v>51.465999951999997</c:v>
                </c:pt>
                <c:pt idx="14737">
                  <c:v>51.430999952999997</c:v>
                </c:pt>
                <c:pt idx="14738">
                  <c:v>51.462999754999998</c:v>
                </c:pt>
                <c:pt idx="14739">
                  <c:v>51.514999824999997</c:v>
                </c:pt>
                <c:pt idx="14740">
                  <c:v>51.577000028999997</c:v>
                </c:pt>
                <c:pt idx="14741">
                  <c:v>51.662999927000001</c:v>
                </c:pt>
                <c:pt idx="14742">
                  <c:v>51.701999979999997</c:v>
                </c:pt>
                <c:pt idx="14743">
                  <c:v>51.744000229999997</c:v>
                </c:pt>
                <c:pt idx="14744">
                  <c:v>51.780000084999998</c:v>
                </c:pt>
                <c:pt idx="14745">
                  <c:v>51.758000103000001</c:v>
                </c:pt>
                <c:pt idx="14746">
                  <c:v>51.656999845999998</c:v>
                </c:pt>
                <c:pt idx="14747">
                  <c:v>51.591999758999997</c:v>
                </c:pt>
                <c:pt idx="14748">
                  <c:v>51.665999810000002</c:v>
                </c:pt>
                <c:pt idx="14749">
                  <c:v>51.741999888000002</c:v>
                </c:pt>
                <c:pt idx="14750">
                  <c:v>51.819000137000003</c:v>
                </c:pt>
                <c:pt idx="14751">
                  <c:v>51.850000082000001</c:v>
                </c:pt>
                <c:pt idx="14752">
                  <c:v>51.815000083000001</c:v>
                </c:pt>
                <c:pt idx="14753">
                  <c:v>51.846999885000002</c:v>
                </c:pt>
                <c:pt idx="14754">
                  <c:v>51.895000215000003</c:v>
                </c:pt>
                <c:pt idx="14755">
                  <c:v>51.991999790000001</c:v>
                </c:pt>
                <c:pt idx="14756">
                  <c:v>52.043000003000003</c:v>
                </c:pt>
                <c:pt idx="14757">
                  <c:v>52.081000199999998</c:v>
                </c:pt>
                <c:pt idx="14758">
                  <c:v>52.110000118000002</c:v>
                </c:pt>
                <c:pt idx="14759">
                  <c:v>52.101000153999998</c:v>
                </c:pt>
                <c:pt idx="14760">
                  <c:v>52.026000246000002</c:v>
                </c:pt>
                <c:pt idx="14761">
                  <c:v>51.900999980999998</c:v>
                </c:pt>
                <c:pt idx="14762">
                  <c:v>51.909000089000003</c:v>
                </c:pt>
                <c:pt idx="14763">
                  <c:v>51.999000041000002</c:v>
                </c:pt>
                <c:pt idx="14764">
                  <c:v>52.060000074999998</c:v>
                </c:pt>
                <c:pt idx="14765">
                  <c:v>52.115000027999997</c:v>
                </c:pt>
                <c:pt idx="14766">
                  <c:v>52.078999858000003</c:v>
                </c:pt>
                <c:pt idx="14767">
                  <c:v>52.09200019</c:v>
                </c:pt>
                <c:pt idx="14768">
                  <c:v>52.126999875000003</c:v>
                </c:pt>
                <c:pt idx="14769">
                  <c:v>52.167000098000003</c:v>
                </c:pt>
                <c:pt idx="14770">
                  <c:v>52.244999888000002</c:v>
                </c:pt>
                <c:pt idx="14771">
                  <c:v>52.276000148000001</c:v>
                </c:pt>
                <c:pt idx="14772">
                  <c:v>52.30900012</c:v>
                </c:pt>
                <c:pt idx="14773">
                  <c:v>52.339999749999997</c:v>
                </c:pt>
                <c:pt idx="14774">
                  <c:v>52.308999804999999</c:v>
                </c:pt>
                <c:pt idx="14775">
                  <c:v>52.205999835999997</c:v>
                </c:pt>
                <c:pt idx="14776">
                  <c:v>52.115000027999997</c:v>
                </c:pt>
                <c:pt idx="14777">
                  <c:v>52.169000124999997</c:v>
                </c:pt>
                <c:pt idx="14778">
                  <c:v>52.242000005000001</c:v>
                </c:pt>
                <c:pt idx="14779">
                  <c:v>52.312000003000001</c:v>
                </c:pt>
                <c:pt idx="14780">
                  <c:v>52.353000082000001</c:v>
                </c:pt>
                <c:pt idx="14781">
                  <c:v>52.299999841000002</c:v>
                </c:pt>
                <c:pt idx="14782">
                  <c:v>52.320000110000002</c:v>
                </c:pt>
                <c:pt idx="14783">
                  <c:v>52.362000045999999</c:v>
                </c:pt>
                <c:pt idx="14784">
                  <c:v>52.443000034000001</c:v>
                </c:pt>
                <c:pt idx="14785">
                  <c:v>52.496999817000003</c:v>
                </c:pt>
                <c:pt idx="14786">
                  <c:v>52.524000022000003</c:v>
                </c:pt>
                <c:pt idx="14787">
                  <c:v>52.543999976000002</c:v>
                </c:pt>
                <c:pt idx="14788">
                  <c:v>52.537999896000002</c:v>
                </c:pt>
                <c:pt idx="14789">
                  <c:v>52.469000069000003</c:v>
                </c:pt>
                <c:pt idx="14790">
                  <c:v>52.336000011000003</c:v>
                </c:pt>
                <c:pt idx="14791">
                  <c:v>52.308000262999997</c:v>
                </c:pt>
                <c:pt idx="14792">
                  <c:v>52.386000054</c:v>
                </c:pt>
                <c:pt idx="14793">
                  <c:v>52.434999926000003</c:v>
                </c:pt>
                <c:pt idx="14794">
                  <c:v>52.481999772000002</c:v>
                </c:pt>
                <c:pt idx="14795">
                  <c:v>52.447999944000003</c:v>
                </c:pt>
                <c:pt idx="14796">
                  <c:v>52.436000096999997</c:v>
                </c:pt>
                <c:pt idx="14797">
                  <c:v>52.458000077999998</c:v>
                </c:pt>
                <c:pt idx="14798">
                  <c:v>52.483000257</c:v>
                </c:pt>
                <c:pt idx="14799">
                  <c:v>52.552999939999999</c:v>
                </c:pt>
                <c:pt idx="14800">
                  <c:v>52.570999868000001</c:v>
                </c:pt>
                <c:pt idx="14801">
                  <c:v>52.591000135999998</c:v>
                </c:pt>
                <c:pt idx="14802">
                  <c:v>52.611999947000001</c:v>
                </c:pt>
                <c:pt idx="14803">
                  <c:v>52.574000065</c:v>
                </c:pt>
                <c:pt idx="14804">
                  <c:v>52.463999844999996</c:v>
                </c:pt>
                <c:pt idx="14805">
                  <c:v>52.347999858000001</c:v>
                </c:pt>
                <c:pt idx="14806">
                  <c:v>52.384999882999999</c:v>
                </c:pt>
                <c:pt idx="14807">
                  <c:v>52.457000221999998</c:v>
                </c:pt>
                <c:pt idx="14808">
                  <c:v>52.512000174999997</c:v>
                </c:pt>
                <c:pt idx="14809">
                  <c:v>52.549999743000001</c:v>
                </c:pt>
                <c:pt idx="14810">
                  <c:v>52.482999943000003</c:v>
                </c:pt>
                <c:pt idx="14811">
                  <c:v>52.493999932999998</c:v>
                </c:pt>
                <c:pt idx="14812">
                  <c:v>52.521999995000002</c:v>
                </c:pt>
                <c:pt idx="14813">
                  <c:v>52.583000028999997</c:v>
                </c:pt>
                <c:pt idx="14814">
                  <c:v>52.637999981999997</c:v>
                </c:pt>
                <c:pt idx="14815">
                  <c:v>52.657999936000003</c:v>
                </c:pt>
                <c:pt idx="14816">
                  <c:v>52.672000124999997</c:v>
                </c:pt>
                <c:pt idx="14817">
                  <c:v>52.667000215000002</c:v>
                </c:pt>
                <c:pt idx="14818">
                  <c:v>52.600999956000003</c:v>
                </c:pt>
                <c:pt idx="14819">
                  <c:v>52.464000159000001</c:v>
                </c:pt>
                <c:pt idx="14820">
                  <c:v>52.399999928</c:v>
                </c:pt>
                <c:pt idx="14821">
                  <c:v>52.460999960999999</c:v>
                </c:pt>
                <c:pt idx="14822">
                  <c:v>52.503000211</c:v>
                </c:pt>
                <c:pt idx="14823">
                  <c:v>52.548000029999997</c:v>
                </c:pt>
                <c:pt idx="14824">
                  <c:v>52.525000192999997</c:v>
                </c:pt>
                <c:pt idx="14825">
                  <c:v>52.486999996000002</c:v>
                </c:pt>
                <c:pt idx="14826">
                  <c:v>52.494999790000001</c:v>
                </c:pt>
                <c:pt idx="14827">
                  <c:v>52.508999977999999</c:v>
                </c:pt>
                <c:pt idx="14828">
                  <c:v>52.572999895000002</c:v>
                </c:pt>
                <c:pt idx="14829">
                  <c:v>52.583999884999997</c:v>
                </c:pt>
                <c:pt idx="14830">
                  <c:v>52.592999849000002</c:v>
                </c:pt>
                <c:pt idx="14831">
                  <c:v>52.600000100000003</c:v>
                </c:pt>
                <c:pt idx="14832">
                  <c:v>52.558000165000003</c:v>
                </c:pt>
                <c:pt idx="14833">
                  <c:v>52.445999917000002</c:v>
                </c:pt>
                <c:pt idx="14834">
                  <c:v>52.30900012</c:v>
                </c:pt>
                <c:pt idx="14835">
                  <c:v>52.321999822999999</c:v>
                </c:pt>
                <c:pt idx="14836">
                  <c:v>52.384999882999999</c:v>
                </c:pt>
                <c:pt idx="14837">
                  <c:v>52.423999936000001</c:v>
                </c:pt>
                <c:pt idx="14838">
                  <c:v>52.452999853999998</c:v>
                </c:pt>
                <c:pt idx="14839">
                  <c:v>52.379000116999997</c:v>
                </c:pt>
                <c:pt idx="14840">
                  <c:v>52.379000116999997</c:v>
                </c:pt>
                <c:pt idx="14841">
                  <c:v>52.395999873999997</c:v>
                </c:pt>
                <c:pt idx="14842">
                  <c:v>52.434999926000003</c:v>
                </c:pt>
                <c:pt idx="14843">
                  <c:v>52.489000023000003</c:v>
                </c:pt>
                <c:pt idx="14844">
                  <c:v>52.497999987</c:v>
                </c:pt>
                <c:pt idx="14845">
                  <c:v>52.502000041000002</c:v>
                </c:pt>
                <c:pt idx="14846">
                  <c:v>52.496999817000003</c:v>
                </c:pt>
                <c:pt idx="14847">
                  <c:v>52.432000043000002</c:v>
                </c:pt>
                <c:pt idx="14848">
                  <c:v>52.292999905000002</c:v>
                </c:pt>
                <c:pt idx="14849">
                  <c:v>52.198999899</c:v>
                </c:pt>
                <c:pt idx="14850">
                  <c:v>52.242000005000001</c:v>
                </c:pt>
                <c:pt idx="14851">
                  <c:v>52.283999940999998</c:v>
                </c:pt>
                <c:pt idx="14852">
                  <c:v>52.328000218</c:v>
                </c:pt>
                <c:pt idx="14853">
                  <c:v>52.316999912999997</c:v>
                </c:pt>
                <c:pt idx="14854">
                  <c:v>52.251999824999999</c:v>
                </c:pt>
                <c:pt idx="14855">
                  <c:v>52.246000059000004</c:v>
                </c:pt>
                <c:pt idx="14856">
                  <c:v>52.255999879000001</c:v>
                </c:pt>
                <c:pt idx="14857">
                  <c:v>52.314999886000003</c:v>
                </c:pt>
                <c:pt idx="14858">
                  <c:v>52.325000019999997</c:v>
                </c:pt>
                <c:pt idx="14859">
                  <c:v>52.326999733000001</c:v>
                </c:pt>
                <c:pt idx="14860">
                  <c:v>52.325999875999997</c:v>
                </c:pt>
                <c:pt idx="14861">
                  <c:v>52.283000084999998</c:v>
                </c:pt>
                <c:pt idx="14862">
                  <c:v>52.167000098000003</c:v>
                </c:pt>
                <c:pt idx="14863">
                  <c:v>52.008999860999999</c:v>
                </c:pt>
                <c:pt idx="14864">
                  <c:v>51.991999790000001</c:v>
                </c:pt>
                <c:pt idx="14865">
                  <c:v>52.226000104999997</c:v>
                </c:pt>
                <c:pt idx="14866">
                  <c:v>52.548999885999997</c:v>
                </c:pt>
                <c:pt idx="14867">
                  <c:v>52.867999929</c:v>
                </c:pt>
                <c:pt idx="14868">
                  <c:v>53.090000083</c:v>
                </c:pt>
                <c:pt idx="14869">
                  <c:v>53.377000010000003</c:v>
                </c:pt>
                <c:pt idx="14870">
                  <c:v>53.681000007999998</c:v>
                </c:pt>
                <c:pt idx="14871">
                  <c:v>53.992999799000003</c:v>
                </c:pt>
                <c:pt idx="14872">
                  <c:v>54.334999992999997</c:v>
                </c:pt>
                <c:pt idx="14873">
                  <c:v>54.630000027999998</c:v>
                </c:pt>
                <c:pt idx="14874">
                  <c:v>54.923000035000001</c:v>
                </c:pt>
                <c:pt idx="14875">
                  <c:v>55.211999988999999</c:v>
                </c:pt>
                <c:pt idx="14876">
                  <c:v>55.443999963000003</c:v>
                </c:pt>
                <c:pt idx="14877">
                  <c:v>55.601999884999998</c:v>
                </c:pt>
                <c:pt idx="14878">
                  <c:v>55.783999815999998</c:v>
                </c:pt>
                <c:pt idx="14879">
                  <c:v>56.109999795</c:v>
                </c:pt>
                <c:pt idx="14880">
                  <c:v>56.447000080000002</c:v>
                </c:pt>
                <c:pt idx="14881">
                  <c:v>56.777999969</c:v>
                </c:pt>
                <c:pt idx="14882">
                  <c:v>57.074000173999998</c:v>
                </c:pt>
                <c:pt idx="14883">
                  <c:v>57.285000023000002</c:v>
                </c:pt>
                <c:pt idx="14884">
                  <c:v>57.567000040000003</c:v>
                </c:pt>
                <c:pt idx="14885">
                  <c:v>57.867999841</c:v>
                </c:pt>
                <c:pt idx="14886">
                  <c:v>58.217999828000004</c:v>
                </c:pt>
                <c:pt idx="14887">
                  <c:v>58.531999960999997</c:v>
                </c:pt>
                <c:pt idx="14888">
                  <c:v>58.826000139000001</c:v>
                </c:pt>
                <c:pt idx="14889">
                  <c:v>59.111000038999997</c:v>
                </c:pt>
                <c:pt idx="14890">
                  <c:v>59.361999795999999</c:v>
                </c:pt>
                <c:pt idx="14891">
                  <c:v>59.544999896999997</c:v>
                </c:pt>
                <c:pt idx="14892">
                  <c:v>59.671999874999997</c:v>
                </c:pt>
                <c:pt idx="14893">
                  <c:v>59.916999865999998</c:v>
                </c:pt>
                <c:pt idx="14894">
                  <c:v>60.255999863</c:v>
                </c:pt>
                <c:pt idx="14895">
                  <c:v>60.569999996</c:v>
                </c:pt>
                <c:pt idx="14896">
                  <c:v>60.881999786999998</c:v>
                </c:pt>
                <c:pt idx="14897">
                  <c:v>61.105999967999999</c:v>
                </c:pt>
                <c:pt idx="14898">
                  <c:v>61.366999859000003</c:v>
                </c:pt>
                <c:pt idx="14899">
                  <c:v>61.652000074</c:v>
                </c:pt>
                <c:pt idx="14900">
                  <c:v>61.942000198000002</c:v>
                </c:pt>
                <c:pt idx="14901">
                  <c:v>62.271000061000002</c:v>
                </c:pt>
                <c:pt idx="14902">
                  <c:v>62.547999853</c:v>
                </c:pt>
                <c:pt idx="14903">
                  <c:v>62.831000041000003</c:v>
                </c:pt>
                <c:pt idx="14904">
                  <c:v>63.113999913999997</c:v>
                </c:pt>
                <c:pt idx="14905">
                  <c:v>63.340999977999999</c:v>
                </c:pt>
                <c:pt idx="14906">
                  <c:v>63.493999989999999</c:v>
                </c:pt>
                <c:pt idx="14907">
                  <c:v>63.649000030000003</c:v>
                </c:pt>
                <c:pt idx="14908">
                  <c:v>63.952000171000002</c:v>
                </c:pt>
                <c:pt idx="14909">
                  <c:v>64.280999719999997</c:v>
                </c:pt>
                <c:pt idx="14910">
                  <c:v>64.596000023000002</c:v>
                </c:pt>
                <c:pt idx="14911">
                  <c:v>64.891000056999999</c:v>
                </c:pt>
                <c:pt idx="14912">
                  <c:v>65.085000148999995</c:v>
                </c:pt>
                <c:pt idx="14913">
                  <c:v>65.356999716999994</c:v>
                </c:pt>
                <c:pt idx="14914">
                  <c:v>65.650999894999998</c:v>
                </c:pt>
                <c:pt idx="14915">
                  <c:v>65.981999784999999</c:v>
                </c:pt>
                <c:pt idx="14916">
                  <c:v>66.295999917000003</c:v>
                </c:pt>
                <c:pt idx="14917">
                  <c:v>66.574000194999996</c:v>
                </c:pt>
                <c:pt idx="14918">
                  <c:v>66.845000221000006</c:v>
                </c:pt>
                <c:pt idx="14919">
                  <c:v>67.093000094999994</c:v>
                </c:pt>
                <c:pt idx="14920">
                  <c:v>67.278999764999995</c:v>
                </c:pt>
                <c:pt idx="14921">
                  <c:v>67.397000093000003</c:v>
                </c:pt>
                <c:pt idx="14922">
                  <c:v>67.605999914999998</c:v>
                </c:pt>
                <c:pt idx="14923">
                  <c:v>67.934000236000003</c:v>
                </c:pt>
                <c:pt idx="14924">
                  <c:v>68.237000064</c:v>
                </c:pt>
                <c:pt idx="14925">
                  <c:v>68.540000204999998</c:v>
                </c:pt>
                <c:pt idx="14926">
                  <c:v>68.765999784000002</c:v>
                </c:pt>
                <c:pt idx="14927">
                  <c:v>68.994000018999998</c:v>
                </c:pt>
                <c:pt idx="14928">
                  <c:v>69.259999820000004</c:v>
                </c:pt>
                <c:pt idx="14929">
                  <c:v>69.531000160999994</c:v>
                </c:pt>
                <c:pt idx="14930">
                  <c:v>69.849999889000003</c:v>
                </c:pt>
                <c:pt idx="14931">
                  <c:v>70.118999888999994</c:v>
                </c:pt>
                <c:pt idx="14932">
                  <c:v>70.392000256000003</c:v>
                </c:pt>
                <c:pt idx="14933">
                  <c:v>70.662000112000001</c:v>
                </c:pt>
                <c:pt idx="14934">
                  <c:v>70.877000014000004</c:v>
                </c:pt>
                <c:pt idx="14935">
                  <c:v>71.017999865999997</c:v>
                </c:pt>
                <c:pt idx="14936">
                  <c:v>71.146000013999995</c:v>
                </c:pt>
                <c:pt idx="14937">
                  <c:v>71.423000121000001</c:v>
                </c:pt>
                <c:pt idx="14938">
                  <c:v>71.739999822000001</c:v>
                </c:pt>
                <c:pt idx="14939">
                  <c:v>72.038000053999994</c:v>
                </c:pt>
                <c:pt idx="14940">
                  <c:v>72.328000177999996</c:v>
                </c:pt>
                <c:pt idx="14941">
                  <c:v>72.512999992000005</c:v>
                </c:pt>
                <c:pt idx="14942">
                  <c:v>72.774000197999996</c:v>
                </c:pt>
                <c:pt idx="14943">
                  <c:v>73.052000160999995</c:v>
                </c:pt>
                <c:pt idx="14944">
                  <c:v>73.355999844999999</c:v>
                </c:pt>
                <c:pt idx="14945">
                  <c:v>73.661999870000002</c:v>
                </c:pt>
                <c:pt idx="14946">
                  <c:v>73.927000129999996</c:v>
                </c:pt>
                <c:pt idx="14947">
                  <c:v>74.184999825000006</c:v>
                </c:pt>
                <c:pt idx="14948">
                  <c:v>74.430999986000003</c:v>
                </c:pt>
                <c:pt idx="14949">
                  <c:v>74.621000023999997</c:v>
                </c:pt>
                <c:pt idx="14950">
                  <c:v>74.737000011000006</c:v>
                </c:pt>
                <c:pt idx="14951">
                  <c:v>74.913000175999997</c:v>
                </c:pt>
                <c:pt idx="14952">
                  <c:v>75.220000056999993</c:v>
                </c:pt>
                <c:pt idx="14953">
                  <c:v>75.513000065</c:v>
                </c:pt>
                <c:pt idx="14954">
                  <c:v>75.808999955000004</c:v>
                </c:pt>
                <c:pt idx="14955">
                  <c:v>76.042000099999996</c:v>
                </c:pt>
                <c:pt idx="14956">
                  <c:v>76.238000217999996</c:v>
                </c:pt>
                <c:pt idx="14957">
                  <c:v>76.488999976000002</c:v>
                </c:pt>
                <c:pt idx="14958">
                  <c:v>76.753999921000002</c:v>
                </c:pt>
                <c:pt idx="14959">
                  <c:v>77.071000251000001</c:v>
                </c:pt>
                <c:pt idx="14960">
                  <c:v>77.335000027000007</c:v>
                </c:pt>
                <c:pt idx="14961">
                  <c:v>77.593999891999999</c:v>
                </c:pt>
                <c:pt idx="14962">
                  <c:v>77.84699999</c:v>
                </c:pt>
                <c:pt idx="14963">
                  <c:v>78.054999956000003</c:v>
                </c:pt>
                <c:pt idx="14964">
                  <c:v>78.188999870000004</c:v>
                </c:pt>
                <c:pt idx="14965">
                  <c:v>78.290999983000006</c:v>
                </c:pt>
                <c:pt idx="14966">
                  <c:v>78.538000002000004</c:v>
                </c:pt>
                <c:pt idx="14967">
                  <c:v>78.848999937000002</c:v>
                </c:pt>
                <c:pt idx="14968">
                  <c:v>79.136000178000003</c:v>
                </c:pt>
                <c:pt idx="14969">
                  <c:v>79.413999826999998</c:v>
                </c:pt>
                <c:pt idx="14970">
                  <c:v>79.590999847000006</c:v>
                </c:pt>
                <c:pt idx="14971">
                  <c:v>79.836000153000001</c:v>
                </c:pt>
                <c:pt idx="14972">
                  <c:v>80.099000071999995</c:v>
                </c:pt>
                <c:pt idx="14973">
                  <c:v>80.374000151999994</c:v>
                </c:pt>
                <c:pt idx="14974">
                  <c:v>80.670000041999998</c:v>
                </c:pt>
                <c:pt idx="14975">
                  <c:v>80.921999970000002</c:v>
                </c:pt>
                <c:pt idx="14976">
                  <c:v>81.173999898999995</c:v>
                </c:pt>
                <c:pt idx="14977">
                  <c:v>81.422999943999997</c:v>
                </c:pt>
                <c:pt idx="14978">
                  <c:v>81.610999954999997</c:v>
                </c:pt>
                <c:pt idx="14979">
                  <c:v>81.724000059000005</c:v>
                </c:pt>
                <c:pt idx="14980">
                  <c:v>81.869999820000004</c:v>
                </c:pt>
                <c:pt idx="14981">
                  <c:v>82.155999890999993</c:v>
                </c:pt>
                <c:pt idx="14982">
                  <c:v>82.441999960999993</c:v>
                </c:pt>
                <c:pt idx="14983">
                  <c:v>82.729999743999997</c:v>
                </c:pt>
                <c:pt idx="14984">
                  <c:v>82.973999879000004</c:v>
                </c:pt>
                <c:pt idx="14985">
                  <c:v>83.148999872999994</c:v>
                </c:pt>
                <c:pt idx="14986">
                  <c:v>83.393000008000001</c:v>
                </c:pt>
                <c:pt idx="14987">
                  <c:v>83.653000043999995</c:v>
                </c:pt>
                <c:pt idx="14988">
                  <c:v>83.961999951999999</c:v>
                </c:pt>
                <c:pt idx="14989">
                  <c:v>84.224999870999994</c:v>
                </c:pt>
                <c:pt idx="14990">
                  <c:v>84.472999744999996</c:v>
                </c:pt>
                <c:pt idx="14991">
                  <c:v>84.712999826000001</c:v>
                </c:pt>
                <c:pt idx="14992">
                  <c:v>84.917000052999995</c:v>
                </c:pt>
                <c:pt idx="14993">
                  <c:v>85.051999823000003</c:v>
                </c:pt>
                <c:pt idx="14994">
                  <c:v>85.138999892000001</c:v>
                </c:pt>
                <c:pt idx="14995">
                  <c:v>85.358000163</c:v>
                </c:pt>
                <c:pt idx="14996">
                  <c:v>85.658999962999999</c:v>
                </c:pt>
                <c:pt idx="14997">
                  <c:v>85.931000159999996</c:v>
                </c:pt>
                <c:pt idx="14998">
                  <c:v>86.197999818</c:v>
                </c:pt>
                <c:pt idx="14999">
                  <c:v>86.372999812000003</c:v>
                </c:pt>
                <c:pt idx="15000">
                  <c:v>86.596999992999997</c:v>
                </c:pt>
                <c:pt idx="15001">
                  <c:v>86.841999983999997</c:v>
                </c:pt>
                <c:pt idx="15002">
                  <c:v>87.093999912000001</c:v>
                </c:pt>
                <c:pt idx="15003">
                  <c:v>87.384000036000003</c:v>
                </c:pt>
                <c:pt idx="15004">
                  <c:v>87.627000000999999</c:v>
                </c:pt>
                <c:pt idx="15005">
                  <c:v>87.869999965000005</c:v>
                </c:pt>
                <c:pt idx="15006">
                  <c:v>88.110999903000007</c:v>
                </c:pt>
                <c:pt idx="15007">
                  <c:v>88.292999832999996</c:v>
                </c:pt>
                <c:pt idx="15008">
                  <c:v>88.400000171000002</c:v>
                </c:pt>
                <c:pt idx="15009">
                  <c:v>88.519999897000005</c:v>
                </c:pt>
                <c:pt idx="15010">
                  <c:v>88.783999985999998</c:v>
                </c:pt>
                <c:pt idx="15011">
                  <c:v>89.068999887000004</c:v>
                </c:pt>
                <c:pt idx="15012">
                  <c:v>89.348999876999997</c:v>
                </c:pt>
                <c:pt idx="15013">
                  <c:v>89.601999974999998</c:v>
                </c:pt>
                <c:pt idx="15014">
                  <c:v>89.759000041999997</c:v>
                </c:pt>
                <c:pt idx="15015">
                  <c:v>89.991000014999997</c:v>
                </c:pt>
                <c:pt idx="15016">
                  <c:v>90.241000231000001</c:v>
                </c:pt>
                <c:pt idx="15017">
                  <c:v>90.536000264999998</c:v>
                </c:pt>
                <c:pt idx="15018">
                  <c:v>90.800999896999997</c:v>
                </c:pt>
                <c:pt idx="15019">
                  <c:v>91.037999780000007</c:v>
                </c:pt>
                <c:pt idx="15020">
                  <c:v>91.267999727000003</c:v>
                </c:pt>
                <c:pt idx="15021">
                  <c:v>91.473000123999995</c:v>
                </c:pt>
                <c:pt idx="15022">
                  <c:v>91.615000146</c:v>
                </c:pt>
                <c:pt idx="15023">
                  <c:v>91.69200008</c:v>
                </c:pt>
                <c:pt idx="15024">
                  <c:v>91.874999867</c:v>
                </c:pt>
                <c:pt idx="15025">
                  <c:v>92.163000279000002</c:v>
                </c:pt>
                <c:pt idx="15026">
                  <c:v>92.422000143999995</c:v>
                </c:pt>
                <c:pt idx="15027">
                  <c:v>92.681000009000002</c:v>
                </c:pt>
                <c:pt idx="15028">
                  <c:v>92.857000174000007</c:v>
                </c:pt>
                <c:pt idx="15029">
                  <c:v>93.053999833999995</c:v>
                </c:pt>
                <c:pt idx="15030">
                  <c:v>93.288000148999998</c:v>
                </c:pt>
                <c:pt idx="15031">
                  <c:v>93.523000006000004</c:v>
                </c:pt>
                <c:pt idx="15032">
                  <c:v>93.803999852000004</c:v>
                </c:pt>
                <c:pt idx="15033">
                  <c:v>94.032000087</c:v>
                </c:pt>
                <c:pt idx="15034">
                  <c:v>94.262999890000003</c:v>
                </c:pt>
                <c:pt idx="15035">
                  <c:v>94.491999981000006</c:v>
                </c:pt>
                <c:pt idx="15036">
                  <c:v>94.664999946999998</c:v>
                </c:pt>
                <c:pt idx="15037">
                  <c:v>94.764999719000002</c:v>
                </c:pt>
                <c:pt idx="15038">
                  <c:v>94.859999896000005</c:v>
                </c:pt>
                <c:pt idx="15039">
                  <c:v>95.106999913999999</c:v>
                </c:pt>
                <c:pt idx="15040">
                  <c:v>95.388000074000004</c:v>
                </c:pt>
                <c:pt idx="15041">
                  <c:v>95.651999849000006</c:v>
                </c:pt>
                <c:pt idx="15042">
                  <c:v>95.901000209000003</c:v>
                </c:pt>
                <c:pt idx="15043">
                  <c:v>96.044000087000001</c:v>
                </c:pt>
                <c:pt idx="15044">
                  <c:v>96.263999898999998</c:v>
                </c:pt>
                <c:pt idx="15045">
                  <c:v>96.501999953999999</c:v>
                </c:pt>
                <c:pt idx="15046">
                  <c:v>96.772000124000002</c:v>
                </c:pt>
                <c:pt idx="15047">
                  <c:v>97.037000069000001</c:v>
                </c:pt>
                <c:pt idx="15048">
                  <c:v>97.267000015999997</c:v>
                </c:pt>
                <c:pt idx="15049">
                  <c:v>97.489999711999999</c:v>
                </c:pt>
                <c:pt idx="15050">
                  <c:v>97.692999768000007</c:v>
                </c:pt>
                <c:pt idx="15051">
                  <c:v>97.835999959999995</c:v>
                </c:pt>
                <c:pt idx="15052">
                  <c:v>97.907999984</c:v>
                </c:pt>
                <c:pt idx="15053">
                  <c:v>98.054999916</c:v>
                </c:pt>
                <c:pt idx="15054">
                  <c:v>98.323999916000005</c:v>
                </c:pt>
                <c:pt idx="15055">
                  <c:v>98.573999817000001</c:v>
                </c:pt>
                <c:pt idx="15056">
                  <c:v>98.828999942999999</c:v>
                </c:pt>
                <c:pt idx="15057">
                  <c:v>99.015999782999998</c:v>
                </c:pt>
                <c:pt idx="15058">
                  <c:v>99.185999867000007</c:v>
                </c:pt>
                <c:pt idx="15059">
                  <c:v>99.401999939999996</c:v>
                </c:pt>
                <c:pt idx="15060">
                  <c:v>99.624000093999996</c:v>
                </c:pt>
                <c:pt idx="15061">
                  <c:v>99.898000003000007</c:v>
                </c:pt>
                <c:pt idx="15062">
                  <c:v>100.115000247</c:v>
                </c:pt>
                <c:pt idx="15063">
                  <c:v>100.334000203</c:v>
                </c:pt>
                <c:pt idx="15064">
                  <c:v>100.54900010599999</c:v>
                </c:pt>
                <c:pt idx="15065">
                  <c:v>100.71599999199999</c:v>
                </c:pt>
                <c:pt idx="15066">
                  <c:v>100.81100016800001</c:v>
                </c:pt>
                <c:pt idx="15067">
                  <c:v>100.886000076</c:v>
                </c:pt>
                <c:pt idx="15068">
                  <c:v>100.930999895</c:v>
                </c:pt>
                <c:pt idx="15069">
                  <c:v>101.023000188</c:v>
                </c:pt>
                <c:pt idx="15070">
                  <c:v>101.094000041</c:v>
                </c:pt>
                <c:pt idx="15071">
                  <c:v>101.15399990500001</c:v>
                </c:pt>
                <c:pt idx="15072">
                  <c:v>101.109999942</c:v>
                </c:pt>
                <c:pt idx="15073">
                  <c:v>101.14200005799999</c:v>
                </c:pt>
                <c:pt idx="15074">
                  <c:v>101.190000074</c:v>
                </c:pt>
                <c:pt idx="15075">
                  <c:v>101.259999757</c:v>
                </c:pt>
                <c:pt idx="15076">
                  <c:v>101.343000086</c:v>
                </c:pt>
                <c:pt idx="15077">
                  <c:v>101.38199982499999</c:v>
                </c:pt>
                <c:pt idx="15078">
                  <c:v>101.41700013800001</c:v>
                </c:pt>
                <c:pt idx="15079">
                  <c:v>101.43999997500001</c:v>
                </c:pt>
                <c:pt idx="15080">
                  <c:v>101.40700000299999</c:v>
                </c:pt>
                <c:pt idx="15081">
                  <c:v>101.297999953</c:v>
                </c:pt>
                <c:pt idx="15082">
                  <c:v>101.234000036</c:v>
                </c:pt>
                <c:pt idx="15083">
                  <c:v>101.30799977300001</c:v>
                </c:pt>
                <c:pt idx="15084">
                  <c:v>101.37899994199999</c:v>
                </c:pt>
                <c:pt idx="15085">
                  <c:v>101.45299999300001</c:v>
                </c:pt>
                <c:pt idx="15086">
                  <c:v>101.472000091</c:v>
                </c:pt>
                <c:pt idx="15087">
                  <c:v>101.43499975100001</c:v>
                </c:pt>
                <c:pt idx="15088">
                  <c:v>101.459000073</c:v>
                </c:pt>
                <c:pt idx="15089">
                  <c:v>101.49800012599999</c:v>
                </c:pt>
                <c:pt idx="15090">
                  <c:v>101.58699990700001</c:v>
                </c:pt>
                <c:pt idx="15091">
                  <c:v>101.625000103</c:v>
                </c:pt>
                <c:pt idx="15092">
                  <c:v>101.65699990500001</c:v>
                </c:pt>
                <c:pt idx="15093">
                  <c:v>101.684999967</c:v>
                </c:pt>
                <c:pt idx="15094">
                  <c:v>101.671000093</c:v>
                </c:pt>
                <c:pt idx="15095">
                  <c:v>101.582999853</c:v>
                </c:pt>
                <c:pt idx="15096">
                  <c:v>101.45599987600001</c:v>
                </c:pt>
                <c:pt idx="15097">
                  <c:v>101.467000181</c:v>
                </c:pt>
                <c:pt idx="15098">
                  <c:v>101.547999855</c:v>
                </c:pt>
                <c:pt idx="15099">
                  <c:v>101.601000095</c:v>
                </c:pt>
                <c:pt idx="15100">
                  <c:v>101.649999968</c:v>
                </c:pt>
                <c:pt idx="15101">
                  <c:v>101.601999952</c:v>
                </c:pt>
                <c:pt idx="15102">
                  <c:v>101.617999852</c:v>
                </c:pt>
                <c:pt idx="15103">
                  <c:v>101.65300016499999</c:v>
                </c:pt>
                <c:pt idx="15104">
                  <c:v>101.69299976000001</c:v>
                </c:pt>
                <c:pt idx="15105">
                  <c:v>101.763999928</c:v>
                </c:pt>
                <c:pt idx="15106">
                  <c:v>101.78799993600001</c:v>
                </c:pt>
                <c:pt idx="15107">
                  <c:v>101.809999917</c:v>
                </c:pt>
                <c:pt idx="15108">
                  <c:v>101.82900001500001</c:v>
                </c:pt>
                <c:pt idx="15109">
                  <c:v>101.789999963</c:v>
                </c:pt>
                <c:pt idx="15110">
                  <c:v>101.67800003000001</c:v>
                </c:pt>
                <c:pt idx="15111">
                  <c:v>101.588999934</c:v>
                </c:pt>
                <c:pt idx="15112">
                  <c:v>101.644000201</c:v>
                </c:pt>
                <c:pt idx="15113">
                  <c:v>101.708999975</c:v>
                </c:pt>
                <c:pt idx="15114">
                  <c:v>101.768999838</c:v>
                </c:pt>
                <c:pt idx="15115">
                  <c:v>101.794000017</c:v>
                </c:pt>
                <c:pt idx="15116">
                  <c:v>101.734000153</c:v>
                </c:pt>
                <c:pt idx="15117">
                  <c:v>101.745000144</c:v>
                </c:pt>
                <c:pt idx="15118">
                  <c:v>101.77499991800001</c:v>
                </c:pt>
                <c:pt idx="15119">
                  <c:v>101.85300002300001</c:v>
                </c:pt>
                <c:pt idx="15120">
                  <c:v>101.89600013</c:v>
                </c:pt>
                <c:pt idx="15121">
                  <c:v>101.91799979699999</c:v>
                </c:pt>
                <c:pt idx="15122">
                  <c:v>101.930999814</c:v>
                </c:pt>
                <c:pt idx="15123">
                  <c:v>101.909000147</c:v>
                </c:pt>
                <c:pt idx="15124">
                  <c:v>101.820999908</c:v>
                </c:pt>
                <c:pt idx="15125">
                  <c:v>101.67699985900001</c:v>
                </c:pt>
                <c:pt idx="15126">
                  <c:v>101.649999968</c:v>
                </c:pt>
                <c:pt idx="15127">
                  <c:v>101.71799993800001</c:v>
                </c:pt>
                <c:pt idx="15128">
                  <c:v>101.76000018800001</c:v>
                </c:pt>
                <c:pt idx="15129">
                  <c:v>101.800999953</c:v>
                </c:pt>
                <c:pt idx="15130">
                  <c:v>101.752999937</c:v>
                </c:pt>
                <c:pt idx="15131">
                  <c:v>101.73999992</c:v>
                </c:pt>
                <c:pt idx="15132">
                  <c:v>101.754000108</c:v>
                </c:pt>
                <c:pt idx="15133">
                  <c:v>101.77099986499999</c:v>
                </c:pt>
                <c:pt idx="15134">
                  <c:v>101.82799984499999</c:v>
                </c:pt>
                <c:pt idx="15135">
                  <c:v>101.835000096</c:v>
                </c:pt>
                <c:pt idx="15136">
                  <c:v>101.84500023</c:v>
                </c:pt>
                <c:pt idx="15137">
                  <c:v>101.856000221</c:v>
                </c:pt>
                <c:pt idx="15138">
                  <c:v>101.812000258</c:v>
                </c:pt>
                <c:pt idx="15139">
                  <c:v>101.692000218</c:v>
                </c:pt>
                <c:pt idx="15140">
                  <c:v>101.57399989</c:v>
                </c:pt>
                <c:pt idx="15141">
                  <c:v>101.604999835</c:v>
                </c:pt>
                <c:pt idx="15142">
                  <c:v>101.660000102</c:v>
                </c:pt>
                <c:pt idx="15143">
                  <c:v>101.704999921</c:v>
                </c:pt>
                <c:pt idx="15144">
                  <c:v>101.726999902</c:v>
                </c:pt>
                <c:pt idx="15145">
                  <c:v>101.649000112</c:v>
                </c:pt>
                <c:pt idx="15146">
                  <c:v>101.649000112</c:v>
                </c:pt>
                <c:pt idx="15147">
                  <c:v>101.669999922</c:v>
                </c:pt>
                <c:pt idx="15148">
                  <c:v>101.728999929</c:v>
                </c:pt>
                <c:pt idx="15149">
                  <c:v>101.770000008</c:v>
                </c:pt>
                <c:pt idx="15150">
                  <c:v>101.778000116</c:v>
                </c:pt>
                <c:pt idx="15151">
                  <c:v>101.776999945</c:v>
                </c:pt>
                <c:pt idx="15152">
                  <c:v>101.751000225</c:v>
                </c:pt>
                <c:pt idx="15153">
                  <c:v>101.664000156</c:v>
                </c:pt>
                <c:pt idx="15154">
                  <c:v>101.50999997300001</c:v>
                </c:pt>
                <c:pt idx="15155">
                  <c:v>101.446999912</c:v>
                </c:pt>
                <c:pt idx="15156">
                  <c:v>101.501999865</c:v>
                </c:pt>
                <c:pt idx="15157">
                  <c:v>101.53299981000001</c:v>
                </c:pt>
                <c:pt idx="15158">
                  <c:v>101.562999899</c:v>
                </c:pt>
                <c:pt idx="15159">
                  <c:v>101.516000053</c:v>
                </c:pt>
                <c:pt idx="15160">
                  <c:v>101.47199977699999</c:v>
                </c:pt>
                <c:pt idx="15161">
                  <c:v>101.46600001</c:v>
                </c:pt>
                <c:pt idx="15162">
                  <c:v>101.46499984</c:v>
                </c:pt>
                <c:pt idx="15163">
                  <c:v>101.512</c:v>
                </c:pt>
                <c:pt idx="15164">
                  <c:v>101.507999946</c:v>
                </c:pt>
                <c:pt idx="15165">
                  <c:v>101.50899980200001</c:v>
                </c:pt>
                <c:pt idx="15166">
                  <c:v>101.50700009000001</c:v>
                </c:pt>
                <c:pt idx="15167">
                  <c:v>101.448999939</c:v>
                </c:pt>
                <c:pt idx="15168">
                  <c:v>101.31800022199999</c:v>
                </c:pt>
                <c:pt idx="15169">
                  <c:v>101.17399985900001</c:v>
                </c:pt>
                <c:pt idx="15170">
                  <c:v>101.177000056</c:v>
                </c:pt>
                <c:pt idx="15171">
                  <c:v>101.22199987499999</c:v>
                </c:pt>
                <c:pt idx="15172">
                  <c:v>101.24799991</c:v>
                </c:pt>
                <c:pt idx="15173">
                  <c:v>101.26499998200001</c:v>
                </c:pt>
                <c:pt idx="15174">
                  <c:v>101.178999769</c:v>
                </c:pt>
                <c:pt idx="15175">
                  <c:v>101.168000093</c:v>
                </c:pt>
                <c:pt idx="15176">
                  <c:v>101.173000003</c:v>
                </c:pt>
                <c:pt idx="15177">
                  <c:v>101.20300009100001</c:v>
                </c:pt>
                <c:pt idx="15178">
                  <c:v>101.23800009</c:v>
                </c:pt>
                <c:pt idx="15179">
                  <c:v>101.229999983</c:v>
                </c:pt>
                <c:pt idx="15180">
                  <c:v>101.215999795</c:v>
                </c:pt>
                <c:pt idx="15181">
                  <c:v>101.18999976000001</c:v>
                </c:pt>
                <c:pt idx="15182">
                  <c:v>101.106999745</c:v>
                </c:pt>
                <c:pt idx="15183">
                  <c:v>100.951000163</c:v>
                </c:pt>
                <c:pt idx="15184">
                  <c:v>100.85499981700001</c:v>
                </c:pt>
                <c:pt idx="15185">
                  <c:v>100.887999788</c:v>
                </c:pt>
                <c:pt idx="15186">
                  <c:v>100.908999913</c:v>
                </c:pt>
                <c:pt idx="15187">
                  <c:v>100.932000065</c:v>
                </c:pt>
                <c:pt idx="15188">
                  <c:v>100.89300001300001</c:v>
                </c:pt>
                <c:pt idx="15189">
                  <c:v>100.816999935</c:v>
                </c:pt>
                <c:pt idx="15190">
                  <c:v>100.796000124</c:v>
                </c:pt>
                <c:pt idx="15191">
                  <c:v>100.78899987299999</c:v>
                </c:pt>
                <c:pt idx="15192">
                  <c:v>100.83300015</c:v>
                </c:pt>
                <c:pt idx="15193">
                  <c:v>100.825000042</c:v>
                </c:pt>
                <c:pt idx="15194">
                  <c:v>100.810999854</c:v>
                </c:pt>
                <c:pt idx="15195">
                  <c:v>100.79200007</c:v>
                </c:pt>
                <c:pt idx="15196">
                  <c:v>100.726999983</c:v>
                </c:pt>
                <c:pt idx="15197">
                  <c:v>100.589000015</c:v>
                </c:pt>
                <c:pt idx="15198">
                  <c:v>100.41800007499999</c:v>
                </c:pt>
                <c:pt idx="15199">
                  <c:v>100.39200004</c:v>
                </c:pt>
                <c:pt idx="15200">
                  <c:v>100.431000092</c:v>
                </c:pt>
                <c:pt idx="15201">
                  <c:v>100.444999966</c:v>
                </c:pt>
                <c:pt idx="15202">
                  <c:v>100.451999903</c:v>
                </c:pt>
                <c:pt idx="15203">
                  <c:v>100.356000185</c:v>
                </c:pt>
                <c:pt idx="15204">
                  <c:v>100.328000123</c:v>
                </c:pt>
                <c:pt idx="15205">
                  <c:v>100.317999988</c:v>
                </c:pt>
                <c:pt idx="15206">
                  <c:v>100.320999871</c:v>
                </c:pt>
                <c:pt idx="15207">
                  <c:v>100.34500019399999</c:v>
                </c:pt>
                <c:pt idx="15208">
                  <c:v>100.32400006899999</c:v>
                </c:pt>
                <c:pt idx="15209">
                  <c:v>100.30400011499999</c:v>
                </c:pt>
                <c:pt idx="15210">
                  <c:v>100.27900025</c:v>
                </c:pt>
                <c:pt idx="15211">
                  <c:v>100.195000065</c:v>
                </c:pt>
                <c:pt idx="15212">
                  <c:v>100.03399994500001</c:v>
                </c:pt>
                <c:pt idx="15213">
                  <c:v>99.908999993999998</c:v>
                </c:pt>
                <c:pt idx="15214">
                  <c:v>99.920999840999997</c:v>
                </c:pt>
                <c:pt idx="15215">
                  <c:v>99.935000028999994</c:v>
                </c:pt>
                <c:pt idx="15216">
                  <c:v>99.950999929999995</c:v>
                </c:pt>
                <c:pt idx="15217">
                  <c:v>99.921000155000002</c:v>
                </c:pt>
                <c:pt idx="15218">
                  <c:v>99.824000265999999</c:v>
                </c:pt>
                <c:pt idx="15219">
                  <c:v>99.794999720000007</c:v>
                </c:pt>
                <c:pt idx="15220">
                  <c:v>99.782000015999998</c:v>
                </c:pt>
                <c:pt idx="15221">
                  <c:v>99.817999870999998</c:v>
                </c:pt>
                <c:pt idx="15222">
                  <c:v>99.808999908000004</c:v>
                </c:pt>
                <c:pt idx="15223">
                  <c:v>99.784000043000006</c:v>
                </c:pt>
                <c:pt idx="15224">
                  <c:v>99.750999757000002</c:v>
                </c:pt>
                <c:pt idx="15225">
                  <c:v>99.681999930000003</c:v>
                </c:pt>
                <c:pt idx="15226">
                  <c:v>99.543000105999994</c:v>
                </c:pt>
                <c:pt idx="15227">
                  <c:v>99.356999806999994</c:v>
                </c:pt>
                <c:pt idx="15228">
                  <c:v>99.303000025000003</c:v>
                </c:pt>
                <c:pt idx="15229">
                  <c:v>99.331999943</c:v>
                </c:pt>
                <c:pt idx="15230">
                  <c:v>99.330999771999998</c:v>
                </c:pt>
                <c:pt idx="15231">
                  <c:v>99.326000175999994</c:v>
                </c:pt>
                <c:pt idx="15232">
                  <c:v>99.226000089999999</c:v>
                </c:pt>
                <c:pt idx="15233">
                  <c:v>99.177000218000003</c:v>
                </c:pt>
                <c:pt idx="15234">
                  <c:v>99.151000182999994</c:v>
                </c:pt>
                <c:pt idx="15235">
                  <c:v>99.128000030999999</c:v>
                </c:pt>
                <c:pt idx="15236">
                  <c:v>99.145000101999997</c:v>
                </c:pt>
                <c:pt idx="15237">
                  <c:v>99.115000013</c:v>
                </c:pt>
                <c:pt idx="15238">
                  <c:v>99.084999925000005</c:v>
                </c:pt>
                <c:pt idx="15239">
                  <c:v>99.05399998</c:v>
                </c:pt>
                <c:pt idx="15240">
                  <c:v>98.961000143999996</c:v>
                </c:pt>
                <c:pt idx="15241">
                  <c:v>98.795999971000001</c:v>
                </c:pt>
                <c:pt idx="15242">
                  <c:v>98.642000101999997</c:v>
                </c:pt>
                <c:pt idx="15243">
                  <c:v>98.633999994000007</c:v>
                </c:pt>
                <c:pt idx="15244">
                  <c:v>98.644999984999998</c:v>
                </c:pt>
                <c:pt idx="15245">
                  <c:v>98.651999922000002</c:v>
                </c:pt>
                <c:pt idx="15246">
                  <c:v>98.631000111000006</c:v>
                </c:pt>
                <c:pt idx="15247">
                  <c:v>98.516999837</c:v>
                </c:pt>
                <c:pt idx="15248">
                  <c:v>98.473999731000006</c:v>
                </c:pt>
                <c:pt idx="15249">
                  <c:v>98.452000064000003</c:v>
                </c:pt>
                <c:pt idx="15250">
                  <c:v>98.472999874999999</c:v>
                </c:pt>
                <c:pt idx="15251">
                  <c:v>98.463999911000002</c:v>
                </c:pt>
                <c:pt idx="15252">
                  <c:v>98.429000225999999</c:v>
                </c:pt>
                <c:pt idx="15253">
                  <c:v>98.385999806000001</c:v>
                </c:pt>
                <c:pt idx="15254">
                  <c:v>98.318000149</c:v>
                </c:pt>
                <c:pt idx="15255">
                  <c:v>98.185999948000003</c:v>
                </c:pt>
                <c:pt idx="15256">
                  <c:v>97.990000143000003</c:v>
                </c:pt>
                <c:pt idx="15257">
                  <c:v>97.900000191000004</c:v>
                </c:pt>
                <c:pt idx="15258">
                  <c:v>98.006000044000004</c:v>
                </c:pt>
                <c:pt idx="15259">
                  <c:v>98.301999933999994</c:v>
                </c:pt>
                <c:pt idx="15260">
                  <c:v>98.596000113000002</c:v>
                </c:pt>
                <c:pt idx="15261">
                  <c:v>98.808999987999997</c:v>
                </c:pt>
                <c:pt idx="15262">
                  <c:v>99.041999817999994</c:v>
                </c:pt>
                <c:pt idx="15263">
                  <c:v>99.309999961000003</c:v>
                </c:pt>
                <c:pt idx="15264">
                  <c:v>99.581999843999995</c:v>
                </c:pt>
                <c:pt idx="15265">
                  <c:v>99.898999860000004</c:v>
                </c:pt>
                <c:pt idx="15266">
                  <c:v>100.162999949</c:v>
                </c:pt>
                <c:pt idx="15267">
                  <c:v>100.429999921</c:v>
                </c:pt>
                <c:pt idx="15268">
                  <c:v>100.696999894</c:v>
                </c:pt>
                <c:pt idx="15269">
                  <c:v>100.90500017399999</c:v>
                </c:pt>
                <c:pt idx="15270">
                  <c:v>101.040999801</c:v>
                </c:pt>
                <c:pt idx="15271">
                  <c:v>101.170999976</c:v>
                </c:pt>
                <c:pt idx="15272">
                  <c:v>101.453999849</c:v>
                </c:pt>
                <c:pt idx="15273">
                  <c:v>101.771000179</c:v>
                </c:pt>
                <c:pt idx="15274">
                  <c:v>102.07200029400001</c:v>
                </c:pt>
                <c:pt idx="15275">
                  <c:v>102.35600002300001</c:v>
                </c:pt>
                <c:pt idx="15276">
                  <c:v>102.536999783</c:v>
                </c:pt>
                <c:pt idx="15277">
                  <c:v>102.791999909</c:v>
                </c:pt>
                <c:pt idx="15278">
                  <c:v>103.066999989</c:v>
                </c:pt>
                <c:pt idx="15279">
                  <c:v>103.373000014</c:v>
                </c:pt>
                <c:pt idx="15280">
                  <c:v>103.67299995899999</c:v>
                </c:pt>
                <c:pt idx="15281">
                  <c:v>103.939999931</c:v>
                </c:pt>
                <c:pt idx="15282">
                  <c:v>104.199999967</c:v>
                </c:pt>
                <c:pt idx="15283">
                  <c:v>104.440000048</c:v>
                </c:pt>
                <c:pt idx="15284">
                  <c:v>104.61799992500001</c:v>
                </c:pt>
                <c:pt idx="15285">
                  <c:v>104.726999975</c:v>
                </c:pt>
                <c:pt idx="15286">
                  <c:v>104.908999905</c:v>
                </c:pt>
                <c:pt idx="15287">
                  <c:v>105.212999904</c:v>
                </c:pt>
                <c:pt idx="15288">
                  <c:v>105.50100000099999</c:v>
                </c:pt>
                <c:pt idx="15289">
                  <c:v>105.79099981100001</c:v>
                </c:pt>
                <c:pt idx="15290">
                  <c:v>106.014000135</c:v>
                </c:pt>
                <c:pt idx="15291">
                  <c:v>106.221000245</c:v>
                </c:pt>
                <c:pt idx="15292">
                  <c:v>106.473000173</c:v>
                </c:pt>
                <c:pt idx="15293">
                  <c:v>106.732000038</c:v>
                </c:pt>
                <c:pt idx="15294">
                  <c:v>107.04299997299999</c:v>
                </c:pt>
                <c:pt idx="15295">
                  <c:v>107.297000242</c:v>
                </c:pt>
                <c:pt idx="15296">
                  <c:v>107.551999739</c:v>
                </c:pt>
                <c:pt idx="15297">
                  <c:v>107.803000126</c:v>
                </c:pt>
                <c:pt idx="15298">
                  <c:v>108.00500001100001</c:v>
                </c:pt>
                <c:pt idx="15299">
                  <c:v>108.13600004200001</c:v>
                </c:pt>
                <c:pt idx="15300">
                  <c:v>108.245000092</c:v>
                </c:pt>
                <c:pt idx="15301">
                  <c:v>108.501000074</c:v>
                </c:pt>
                <c:pt idx="15302">
                  <c:v>108.807999955</c:v>
                </c:pt>
                <c:pt idx="15303">
                  <c:v>109.091999999</c:v>
                </c:pt>
                <c:pt idx="15304">
                  <c:v>109.365000052</c:v>
                </c:pt>
                <c:pt idx="15305">
                  <c:v>109.53500013599999</c:v>
                </c:pt>
                <c:pt idx="15306">
                  <c:v>109.7780001</c:v>
                </c:pt>
                <c:pt idx="15307">
                  <c:v>110.037999821</c:v>
                </c:pt>
                <c:pt idx="15308">
                  <c:v>110.321999865</c:v>
                </c:pt>
                <c:pt idx="15309">
                  <c:v>110.620000097</c:v>
                </c:pt>
                <c:pt idx="15310">
                  <c:v>110.87200002500001</c:v>
                </c:pt>
                <c:pt idx="15311">
                  <c:v>111.1199999</c:v>
                </c:pt>
                <c:pt idx="15312">
                  <c:v>111.35799995399999</c:v>
                </c:pt>
                <c:pt idx="15313">
                  <c:v>111.536000145</c:v>
                </c:pt>
                <c:pt idx="15314">
                  <c:v>111.63999997099999</c:v>
                </c:pt>
                <c:pt idx="15315">
                  <c:v>111.78899993</c:v>
                </c:pt>
                <c:pt idx="15316">
                  <c:v>112.075</c:v>
                </c:pt>
                <c:pt idx="15317">
                  <c:v>112.36100007100001</c:v>
                </c:pt>
                <c:pt idx="15318">
                  <c:v>112.646999827</c:v>
                </c:pt>
                <c:pt idx="15319">
                  <c:v>112.879000115</c:v>
                </c:pt>
                <c:pt idx="15320">
                  <c:v>113.05799984799999</c:v>
                </c:pt>
                <c:pt idx="15321">
                  <c:v>113.293999876</c:v>
                </c:pt>
                <c:pt idx="15322">
                  <c:v>113.545999804</c:v>
                </c:pt>
                <c:pt idx="15323">
                  <c:v>113.846999919</c:v>
                </c:pt>
                <c:pt idx="15324">
                  <c:v>114.098999847</c:v>
                </c:pt>
                <c:pt idx="15325">
                  <c:v>114.344000153</c:v>
                </c:pt>
                <c:pt idx="15326">
                  <c:v>114.58500008999999</c:v>
                </c:pt>
                <c:pt idx="15327">
                  <c:v>114.78399977799999</c:v>
                </c:pt>
                <c:pt idx="15328">
                  <c:v>114.90900004300001</c:v>
                </c:pt>
                <c:pt idx="15329">
                  <c:v>114.994000085</c:v>
                </c:pt>
                <c:pt idx="15330">
                  <c:v>115.217999951</c:v>
                </c:pt>
                <c:pt idx="15331">
                  <c:v>115.51299998499999</c:v>
                </c:pt>
                <c:pt idx="15332">
                  <c:v>115.779999958</c:v>
                </c:pt>
                <c:pt idx="15333">
                  <c:v>116.04099985000001</c:v>
                </c:pt>
                <c:pt idx="15334">
                  <c:v>116.20699988</c:v>
                </c:pt>
                <c:pt idx="15335">
                  <c:v>116.43599997</c:v>
                </c:pt>
                <c:pt idx="15336">
                  <c:v>116.682999989</c:v>
                </c:pt>
                <c:pt idx="15337">
                  <c:v>116.93699994399999</c:v>
                </c:pt>
                <c:pt idx="15338">
                  <c:v>117.221999844</c:v>
                </c:pt>
                <c:pt idx="15339">
                  <c:v>117.45700001500001</c:v>
                </c:pt>
                <c:pt idx="15340">
                  <c:v>117.694000213</c:v>
                </c:pt>
                <c:pt idx="15341">
                  <c:v>117.92700004300001</c:v>
                </c:pt>
                <c:pt idx="15342">
                  <c:v>118.10000001</c:v>
                </c:pt>
                <c:pt idx="15343">
                  <c:v>118.19999978200001</c:v>
                </c:pt>
                <c:pt idx="15344">
                  <c:v>118.323999876</c:v>
                </c:pt>
                <c:pt idx="15345">
                  <c:v>118.59300019</c:v>
                </c:pt>
                <c:pt idx="15346">
                  <c:v>118.87099983900001</c:v>
                </c:pt>
                <c:pt idx="15347">
                  <c:v>119.144999748</c:v>
                </c:pt>
                <c:pt idx="15348">
                  <c:v>119.38199994599999</c:v>
                </c:pt>
                <c:pt idx="15349">
                  <c:v>119.534999959</c:v>
                </c:pt>
                <c:pt idx="15350">
                  <c:v>119.757999969</c:v>
                </c:pt>
                <c:pt idx="15351">
                  <c:v>120.000999933</c:v>
                </c:pt>
                <c:pt idx="15352">
                  <c:v>120.291999914</c:v>
                </c:pt>
                <c:pt idx="15353">
                  <c:v>120.549000066</c:v>
                </c:pt>
                <c:pt idx="15354">
                  <c:v>120.783000067</c:v>
                </c:pt>
                <c:pt idx="15355">
                  <c:v>121.009999816</c:v>
                </c:pt>
                <c:pt idx="15356">
                  <c:v>121.20300005199999</c:v>
                </c:pt>
                <c:pt idx="15357">
                  <c:v>121.327000146</c:v>
                </c:pt>
                <c:pt idx="15358">
                  <c:v>121.395000117</c:v>
                </c:pt>
                <c:pt idx="15359">
                  <c:v>121.581000101</c:v>
                </c:pt>
                <c:pt idx="15360">
                  <c:v>121.861999948</c:v>
                </c:pt>
                <c:pt idx="15361">
                  <c:v>122.117000073</c:v>
                </c:pt>
                <c:pt idx="15362">
                  <c:v>122.371000028</c:v>
                </c:pt>
                <c:pt idx="15363">
                  <c:v>122.536000202</c:v>
                </c:pt>
                <c:pt idx="15364">
                  <c:v>122.736999916</c:v>
                </c:pt>
                <c:pt idx="15365">
                  <c:v>122.96399998</c:v>
                </c:pt>
                <c:pt idx="15366">
                  <c:v>123.193000071</c:v>
                </c:pt>
                <c:pt idx="15367">
                  <c:v>123.464999953</c:v>
                </c:pt>
                <c:pt idx="15368">
                  <c:v>123.684000224</c:v>
                </c:pt>
                <c:pt idx="15369">
                  <c:v>123.90699992</c:v>
                </c:pt>
                <c:pt idx="15370">
                  <c:v>124.130999786</c:v>
                </c:pt>
                <c:pt idx="15371">
                  <c:v>124.29900015699999</c:v>
                </c:pt>
                <c:pt idx="15372">
                  <c:v>124.393000163</c:v>
                </c:pt>
                <c:pt idx="15373">
                  <c:v>124.490000051</c:v>
                </c:pt>
                <c:pt idx="15374">
                  <c:v>124.73300001600001</c:v>
                </c:pt>
                <c:pt idx="15375">
                  <c:v>125.00200001499999</c:v>
                </c:pt>
                <c:pt idx="15376">
                  <c:v>125.25899985300001</c:v>
                </c:pt>
                <c:pt idx="15377">
                  <c:v>125.494999881</c:v>
                </c:pt>
                <c:pt idx="15378">
                  <c:v>125.631000136</c:v>
                </c:pt>
                <c:pt idx="15379">
                  <c:v>125.844000012</c:v>
                </c:pt>
                <c:pt idx="15380">
                  <c:v>126.078999869</c:v>
                </c:pt>
                <c:pt idx="15381">
                  <c:v>126.351000066</c:v>
                </c:pt>
                <c:pt idx="15382">
                  <c:v>126.605000021</c:v>
                </c:pt>
                <c:pt idx="15383">
                  <c:v>126.82600000399999</c:v>
                </c:pt>
                <c:pt idx="15384">
                  <c:v>127.039000194</c:v>
                </c:pt>
                <c:pt idx="15385">
                  <c:v>127.22699989100001</c:v>
                </c:pt>
                <c:pt idx="15386">
                  <c:v>127.35399986900001</c:v>
                </c:pt>
                <c:pt idx="15387">
                  <c:v>127.412000019</c:v>
                </c:pt>
                <c:pt idx="15388">
                  <c:v>127.56300000500001</c:v>
                </c:pt>
                <c:pt idx="15389">
                  <c:v>127.83200000399999</c:v>
                </c:pt>
                <c:pt idx="15390">
                  <c:v>128.07699999499999</c:v>
                </c:pt>
                <c:pt idx="15391">
                  <c:v>128.321999987</c:v>
                </c:pt>
                <c:pt idx="15392">
                  <c:v>128.48800001699999</c:v>
                </c:pt>
                <c:pt idx="15393">
                  <c:v>128.65899995699999</c:v>
                </c:pt>
                <c:pt idx="15394">
                  <c:v>128.86599975199999</c:v>
                </c:pt>
                <c:pt idx="15395">
                  <c:v>129.078999942</c:v>
                </c:pt>
                <c:pt idx="15396">
                  <c:v>129.340000148</c:v>
                </c:pt>
                <c:pt idx="15397">
                  <c:v>129.549999826</c:v>
                </c:pt>
                <c:pt idx="15398">
                  <c:v>129.76500004299999</c:v>
                </c:pt>
                <c:pt idx="15399">
                  <c:v>129.977000062</c:v>
                </c:pt>
                <c:pt idx="15400">
                  <c:v>130.13499998500001</c:v>
                </c:pt>
                <c:pt idx="15401">
                  <c:v>130.21899985600001</c:v>
                </c:pt>
                <c:pt idx="15402">
                  <c:v>130.28699982699999</c:v>
                </c:pt>
                <c:pt idx="15403">
                  <c:v>130.50599978299999</c:v>
                </c:pt>
                <c:pt idx="15404">
                  <c:v>130.76500027700001</c:v>
                </c:pt>
                <c:pt idx="15405">
                  <c:v>131.00599990000001</c:v>
                </c:pt>
                <c:pt idx="15406">
                  <c:v>131.23700001700001</c:v>
                </c:pt>
                <c:pt idx="15407">
                  <c:v>131.36499985099999</c:v>
                </c:pt>
                <c:pt idx="15408">
                  <c:v>131.56899976299999</c:v>
                </c:pt>
                <c:pt idx="15409">
                  <c:v>131.78899989000001</c:v>
                </c:pt>
                <c:pt idx="15410">
                  <c:v>132.033999881</c:v>
                </c:pt>
                <c:pt idx="15411">
                  <c:v>132.28499995300001</c:v>
                </c:pt>
                <c:pt idx="15412">
                  <c:v>132.49200006199999</c:v>
                </c:pt>
                <c:pt idx="15413">
                  <c:v>132.694000262</c:v>
                </c:pt>
                <c:pt idx="15414">
                  <c:v>132.88199995900001</c:v>
                </c:pt>
                <c:pt idx="15415">
                  <c:v>133.01500001700001</c:v>
                </c:pt>
                <c:pt idx="15416">
                  <c:v>133.07400002399999</c:v>
                </c:pt>
                <c:pt idx="15417">
                  <c:v>133.192999894</c:v>
                </c:pt>
                <c:pt idx="15418">
                  <c:v>133.442000253</c:v>
                </c:pt>
                <c:pt idx="15419">
                  <c:v>133.679999993</c:v>
                </c:pt>
                <c:pt idx="15420">
                  <c:v>133.91699987699999</c:v>
                </c:pt>
                <c:pt idx="15421">
                  <c:v>134.09300004100001</c:v>
                </c:pt>
                <c:pt idx="15422">
                  <c:v>134.233999893</c:v>
                </c:pt>
                <c:pt idx="15423">
                  <c:v>134.427999984</c:v>
                </c:pt>
                <c:pt idx="15424">
                  <c:v>134.63600026399999</c:v>
                </c:pt>
                <c:pt idx="15425">
                  <c:v>134.898000013</c:v>
                </c:pt>
                <c:pt idx="15426">
                  <c:v>135.10400026600001</c:v>
                </c:pt>
                <c:pt idx="15427">
                  <c:v>135.30799986299999</c:v>
                </c:pt>
                <c:pt idx="15428">
                  <c:v>135.50699986500001</c:v>
                </c:pt>
                <c:pt idx="15429">
                  <c:v>135.656000138</c:v>
                </c:pt>
                <c:pt idx="15430">
                  <c:v>135.733000073</c:v>
                </c:pt>
                <c:pt idx="15431">
                  <c:v>135.77900006199999</c:v>
                </c:pt>
                <c:pt idx="15432">
                  <c:v>135.97099981299999</c:v>
                </c:pt>
                <c:pt idx="15433">
                  <c:v>136.22500008200001</c:v>
                </c:pt>
                <c:pt idx="15434">
                  <c:v>136.45599988500001</c:v>
                </c:pt>
                <c:pt idx="15435">
                  <c:v>136.67900021</c:v>
                </c:pt>
                <c:pt idx="15436">
                  <c:v>136.80099996300001</c:v>
                </c:pt>
                <c:pt idx="15437">
                  <c:v>136.991000001</c:v>
                </c:pt>
                <c:pt idx="15438">
                  <c:v>137.19700025399999</c:v>
                </c:pt>
                <c:pt idx="15439">
                  <c:v>137.41500004</c:v>
                </c:pt>
                <c:pt idx="15440">
                  <c:v>137.65700014800001</c:v>
                </c:pt>
                <c:pt idx="15441">
                  <c:v>137.852999952</c:v>
                </c:pt>
                <c:pt idx="15442">
                  <c:v>138.051000098</c:v>
                </c:pt>
                <c:pt idx="15443">
                  <c:v>138.243000163</c:v>
                </c:pt>
                <c:pt idx="15444">
                  <c:v>138.37599990699999</c:v>
                </c:pt>
                <c:pt idx="15445">
                  <c:v>138.433000201</c:v>
                </c:pt>
                <c:pt idx="15446">
                  <c:v>138.52400000899999</c:v>
                </c:pt>
                <c:pt idx="15447">
                  <c:v>138.753999956</c:v>
                </c:pt>
                <c:pt idx="15448">
                  <c:v>138.98599992999999</c:v>
                </c:pt>
                <c:pt idx="15449">
                  <c:v>139.21900007400001</c:v>
                </c:pt>
                <c:pt idx="15450">
                  <c:v>139.406000229</c:v>
                </c:pt>
                <c:pt idx="15451">
                  <c:v>139.52799998200001</c:v>
                </c:pt>
                <c:pt idx="15452">
                  <c:v>139.715000137</c:v>
                </c:pt>
                <c:pt idx="15453">
                  <c:v>139.919999905</c:v>
                </c:pt>
                <c:pt idx="15454">
                  <c:v>140.17399986000001</c:v>
                </c:pt>
                <c:pt idx="15455">
                  <c:v>140.38200014</c:v>
                </c:pt>
                <c:pt idx="15456">
                  <c:v>140.57500006199999</c:v>
                </c:pt>
                <c:pt idx="15457">
                  <c:v>140.76100004599999</c:v>
                </c:pt>
                <c:pt idx="15458">
                  <c:v>140.90799997799999</c:v>
                </c:pt>
                <c:pt idx="15459">
                  <c:v>140.98800011</c:v>
                </c:pt>
                <c:pt idx="15460">
                  <c:v>141.02099976700001</c:v>
                </c:pt>
                <c:pt idx="15461">
                  <c:v>141.183999914</c:v>
                </c:pt>
                <c:pt idx="15462">
                  <c:v>141.43099993199999</c:v>
                </c:pt>
                <c:pt idx="15463">
                  <c:v>141.64799986200001</c:v>
                </c:pt>
                <c:pt idx="15464">
                  <c:v>141.85999988099999</c:v>
                </c:pt>
                <c:pt idx="15465">
                  <c:v>141.98100009199999</c:v>
                </c:pt>
                <c:pt idx="15466">
                  <c:v>142.14899983500001</c:v>
                </c:pt>
                <c:pt idx="15467">
                  <c:v>142.34099990000001</c:v>
                </c:pt>
                <c:pt idx="15468">
                  <c:v>142.53699970400001</c:v>
                </c:pt>
                <c:pt idx="15469">
                  <c:v>142.771999876</c:v>
                </c:pt>
                <c:pt idx="15470">
                  <c:v>142.96000020100001</c:v>
                </c:pt>
                <c:pt idx="15471">
                  <c:v>143.14900006900001</c:v>
                </c:pt>
                <c:pt idx="15472">
                  <c:v>143.33599990900001</c:v>
                </c:pt>
                <c:pt idx="15473">
                  <c:v>143.462000031</c:v>
                </c:pt>
                <c:pt idx="15474">
                  <c:v>143.51500027099999</c:v>
                </c:pt>
                <c:pt idx="15475">
                  <c:v>143.578999874</c:v>
                </c:pt>
                <c:pt idx="15476">
                  <c:v>143.790000037</c:v>
                </c:pt>
                <c:pt idx="15477">
                  <c:v>144.019000127</c:v>
                </c:pt>
                <c:pt idx="15478">
                  <c:v>144.24399984999999</c:v>
                </c:pt>
                <c:pt idx="15479">
                  <c:v>144.44199999599999</c:v>
                </c:pt>
                <c:pt idx="15480">
                  <c:v>144.546000136</c:v>
                </c:pt>
                <c:pt idx="15481">
                  <c:v>144.72199998599999</c:v>
                </c:pt>
                <c:pt idx="15482">
                  <c:v>144.918999961</c:v>
                </c:pt>
                <c:pt idx="15483">
                  <c:v>145.15700001499999</c:v>
                </c:pt>
                <c:pt idx="15484">
                  <c:v>145.36700000799999</c:v>
                </c:pt>
                <c:pt idx="15485">
                  <c:v>145.549999794</c:v>
                </c:pt>
                <c:pt idx="15486">
                  <c:v>145.72599995900001</c:v>
                </c:pt>
                <c:pt idx="15487">
                  <c:v>145.87600008800001</c:v>
                </c:pt>
                <c:pt idx="15488">
                  <c:v>145.961999986</c:v>
                </c:pt>
                <c:pt idx="15489">
                  <c:v>145.985999994</c:v>
                </c:pt>
                <c:pt idx="15490">
                  <c:v>146.113999828</c:v>
                </c:pt>
                <c:pt idx="15491">
                  <c:v>146.34599980199999</c:v>
                </c:pt>
                <c:pt idx="15492">
                  <c:v>146.55100019899999</c:v>
                </c:pt>
                <c:pt idx="15493">
                  <c:v>146.75499979599999</c:v>
                </c:pt>
                <c:pt idx="15494">
                  <c:v>146.87600000800001</c:v>
                </c:pt>
                <c:pt idx="15495">
                  <c:v>147.02000005599999</c:v>
                </c:pt>
                <c:pt idx="15496">
                  <c:v>147.19699976300001</c:v>
                </c:pt>
                <c:pt idx="15497">
                  <c:v>147.37900000799999</c:v>
                </c:pt>
                <c:pt idx="15498">
                  <c:v>147.60400004499999</c:v>
                </c:pt>
                <c:pt idx="15499">
                  <c:v>147.77799986799999</c:v>
                </c:pt>
                <c:pt idx="15500">
                  <c:v>147.95400003200001</c:v>
                </c:pt>
                <c:pt idx="15501">
                  <c:v>148.129000026</c:v>
                </c:pt>
                <c:pt idx="15502">
                  <c:v>148.24700003999999</c:v>
                </c:pt>
                <c:pt idx="15503">
                  <c:v>148.29200017299999</c:v>
                </c:pt>
                <c:pt idx="15504">
                  <c:v>148.33099991099999</c:v>
                </c:pt>
                <c:pt idx="15505">
                  <c:v>148.52400014599999</c:v>
                </c:pt>
                <c:pt idx="15506">
                  <c:v>148.75000004</c:v>
                </c:pt>
                <c:pt idx="15507">
                  <c:v>148.96000003200001</c:v>
                </c:pt>
                <c:pt idx="15508">
                  <c:v>149.15299995300001</c:v>
                </c:pt>
                <c:pt idx="15509">
                  <c:v>149.24100019299999</c:v>
                </c:pt>
                <c:pt idx="15510">
                  <c:v>149.40699990799999</c:v>
                </c:pt>
                <c:pt idx="15511">
                  <c:v>149.59100018000001</c:v>
                </c:pt>
                <c:pt idx="15512">
                  <c:v>149.80600008299999</c:v>
                </c:pt>
                <c:pt idx="15513">
                  <c:v>150.01600007499999</c:v>
                </c:pt>
                <c:pt idx="15514">
                  <c:v>150.19200024</c:v>
                </c:pt>
                <c:pt idx="15515">
                  <c:v>150.36100015299999</c:v>
                </c:pt>
                <c:pt idx="15516">
                  <c:v>150.50899994100001</c:v>
                </c:pt>
                <c:pt idx="15517">
                  <c:v>150.59700018000001</c:v>
                </c:pt>
                <c:pt idx="15518">
                  <c:v>150.615000108</c:v>
                </c:pt>
                <c:pt idx="15519">
                  <c:v>150.705999916</c:v>
                </c:pt>
                <c:pt idx="15520">
                  <c:v>150.91999996199999</c:v>
                </c:pt>
                <c:pt idx="15521">
                  <c:v>151.11599976700001</c:v>
                </c:pt>
                <c:pt idx="15522">
                  <c:v>151.31599993899999</c:v>
                </c:pt>
                <c:pt idx="15523">
                  <c:v>151.44899999699999</c:v>
                </c:pt>
                <c:pt idx="15524">
                  <c:v>151.564000128</c:v>
                </c:pt>
                <c:pt idx="15525">
                  <c:v>151.72499993400001</c:v>
                </c:pt>
                <c:pt idx="15526">
                  <c:v>151.893999847</c:v>
                </c:pt>
                <c:pt idx="15527">
                  <c:v>152.11300011700001</c:v>
                </c:pt>
                <c:pt idx="15528">
                  <c:v>152.27700012</c:v>
                </c:pt>
                <c:pt idx="15529">
                  <c:v>152.43999995300001</c:v>
                </c:pt>
                <c:pt idx="15530">
                  <c:v>152.60100007299999</c:v>
                </c:pt>
                <c:pt idx="15531">
                  <c:v>152.71300000599999</c:v>
                </c:pt>
                <c:pt idx="15532">
                  <c:v>152.754000085</c:v>
                </c:pt>
                <c:pt idx="15533">
                  <c:v>152.77099984200001</c:v>
                </c:pt>
                <c:pt idx="15534">
                  <c:v>152.937000187</c:v>
                </c:pt>
                <c:pt idx="15535">
                  <c:v>153.15200008900001</c:v>
                </c:pt>
                <c:pt idx="15536">
                  <c:v>153.34500001000001</c:v>
                </c:pt>
                <c:pt idx="15537">
                  <c:v>153.52799979700001</c:v>
                </c:pt>
                <c:pt idx="15538">
                  <c:v>153.60700007299999</c:v>
                </c:pt>
                <c:pt idx="15539">
                  <c:v>153.760000085</c:v>
                </c:pt>
                <c:pt idx="15540">
                  <c:v>153.931000025</c:v>
                </c:pt>
                <c:pt idx="15541">
                  <c:v>154.12399994699999</c:v>
                </c:pt>
                <c:pt idx="15542">
                  <c:v>154.329999886</c:v>
                </c:pt>
                <c:pt idx="15543">
                  <c:v>154.49299971799999</c:v>
                </c:pt>
                <c:pt idx="15544">
                  <c:v>154.64999978399999</c:v>
                </c:pt>
                <c:pt idx="15545">
                  <c:v>154.796000174</c:v>
                </c:pt>
                <c:pt idx="15546">
                  <c:v>154.884999956</c:v>
                </c:pt>
                <c:pt idx="15547">
                  <c:v>154.89900014400001</c:v>
                </c:pt>
                <c:pt idx="15548">
                  <c:v>154.95800015099999</c:v>
                </c:pt>
                <c:pt idx="15549">
                  <c:v>155.15400026899999</c:v>
                </c:pt>
                <c:pt idx="15550">
                  <c:v>155.35000007400001</c:v>
                </c:pt>
                <c:pt idx="15551">
                  <c:v>155.54500002200001</c:v>
                </c:pt>
                <c:pt idx="15552">
                  <c:v>155.68799989999999</c:v>
                </c:pt>
                <c:pt idx="15553">
                  <c:v>155.77600013899999</c:v>
                </c:pt>
                <c:pt idx="15554">
                  <c:v>155.91999987400001</c:v>
                </c:pt>
                <c:pt idx="15555">
                  <c:v>156.083000021</c:v>
                </c:pt>
                <c:pt idx="15556">
                  <c:v>156.29499972599999</c:v>
                </c:pt>
                <c:pt idx="15557">
                  <c:v>156.45799987300001</c:v>
                </c:pt>
                <c:pt idx="15558">
                  <c:v>156.612000056</c:v>
                </c:pt>
                <c:pt idx="15559">
                  <c:v>156.76400021200001</c:v>
                </c:pt>
                <c:pt idx="15560">
                  <c:v>156.87200009099999</c:v>
                </c:pt>
                <c:pt idx="15561">
                  <c:v>156.90799994599999</c:v>
                </c:pt>
                <c:pt idx="15562">
                  <c:v>156.904000207</c:v>
                </c:pt>
                <c:pt idx="15563">
                  <c:v>157.03800012100001</c:v>
                </c:pt>
                <c:pt idx="15564">
                  <c:v>157.243000204</c:v>
                </c:pt>
                <c:pt idx="15565">
                  <c:v>157.42000022400001</c:v>
                </c:pt>
                <c:pt idx="15566">
                  <c:v>157.59200002099999</c:v>
                </c:pt>
                <c:pt idx="15567">
                  <c:v>157.66900026900001</c:v>
                </c:pt>
                <c:pt idx="15568">
                  <c:v>157.80899994999999</c:v>
                </c:pt>
                <c:pt idx="15569">
                  <c:v>157.967000187</c:v>
                </c:pt>
                <c:pt idx="15570">
                  <c:v>158.132000046</c:v>
                </c:pt>
                <c:pt idx="15571">
                  <c:v>158.32600013800001</c:v>
                </c:pt>
                <c:pt idx="15572">
                  <c:v>158.474000241</c:v>
                </c:pt>
                <c:pt idx="15573">
                  <c:v>158.620999858</c:v>
                </c:pt>
                <c:pt idx="15574">
                  <c:v>158.76400005100001</c:v>
                </c:pt>
                <c:pt idx="15575">
                  <c:v>158.84899977800001</c:v>
                </c:pt>
                <c:pt idx="15576">
                  <c:v>158.864000137</c:v>
                </c:pt>
                <c:pt idx="15577">
                  <c:v>158.74600012299999</c:v>
                </c:pt>
                <c:pt idx="15578">
                  <c:v>158.772000158</c:v>
                </c:pt>
                <c:pt idx="15579">
                  <c:v>158.806999843</c:v>
                </c:pt>
                <c:pt idx="15580">
                  <c:v>158.838000102</c:v>
                </c:pt>
                <c:pt idx="15581">
                  <c:v>158.83400004800001</c:v>
                </c:pt>
                <c:pt idx="15582">
                  <c:v>158.74499995299999</c:v>
                </c:pt>
                <c:pt idx="15583">
                  <c:v>158.726000169</c:v>
                </c:pt>
                <c:pt idx="15584">
                  <c:v>158.72699971099999</c:v>
                </c:pt>
                <c:pt idx="15585">
                  <c:v>158.77700006800001</c:v>
                </c:pt>
                <c:pt idx="15586">
                  <c:v>158.79100025599999</c:v>
                </c:pt>
                <c:pt idx="15587">
                  <c:v>158.78500017600001</c:v>
                </c:pt>
                <c:pt idx="15588">
                  <c:v>158.76899996099999</c:v>
                </c:pt>
                <c:pt idx="15589">
                  <c:v>158.71799974699999</c:v>
                </c:pt>
                <c:pt idx="15590">
                  <c:v>158.601000218</c:v>
                </c:pt>
                <c:pt idx="15591">
                  <c:v>158.429000108</c:v>
                </c:pt>
                <c:pt idx="15592">
                  <c:v>158.37299998399999</c:v>
                </c:pt>
                <c:pt idx="15593">
                  <c:v>158.41200003599999</c:v>
                </c:pt>
                <c:pt idx="15594">
                  <c:v>158.42599991</c:v>
                </c:pt>
                <c:pt idx="15595">
                  <c:v>158.43899992799999</c:v>
                </c:pt>
                <c:pt idx="15596">
                  <c:v>158.363000164</c:v>
                </c:pt>
                <c:pt idx="15597">
                  <c:v>158.322000084</c:v>
                </c:pt>
                <c:pt idx="15598">
                  <c:v>158.30799989600001</c:v>
                </c:pt>
                <c:pt idx="15599">
                  <c:v>158.29700022</c:v>
                </c:pt>
                <c:pt idx="15600">
                  <c:v>158.32600013800001</c:v>
                </c:pt>
                <c:pt idx="15601">
                  <c:v>158.30399984300001</c:v>
                </c:pt>
                <c:pt idx="15602">
                  <c:v>158.28700008600001</c:v>
                </c:pt>
                <c:pt idx="15603">
                  <c:v>158.27100018499999</c:v>
                </c:pt>
                <c:pt idx="15604">
                  <c:v>158.19799999</c:v>
                </c:pt>
                <c:pt idx="15605">
                  <c:v>158.05000020200001</c:v>
                </c:pt>
                <c:pt idx="15606">
                  <c:v>157.905999839</c:v>
                </c:pt>
                <c:pt idx="15607">
                  <c:v>157.90800017999999</c:v>
                </c:pt>
                <c:pt idx="15608">
                  <c:v>157.93799995399999</c:v>
                </c:pt>
                <c:pt idx="15609">
                  <c:v>157.95299999900001</c:v>
                </c:pt>
                <c:pt idx="15610">
                  <c:v>157.948999945</c:v>
                </c:pt>
                <c:pt idx="15611">
                  <c:v>157.84399994899999</c:v>
                </c:pt>
                <c:pt idx="15612">
                  <c:v>157.81799991400001</c:v>
                </c:pt>
                <c:pt idx="15613">
                  <c:v>157.81200014800001</c:v>
                </c:pt>
                <c:pt idx="15614">
                  <c:v>157.84399994899999</c:v>
                </c:pt>
                <c:pt idx="15615">
                  <c:v>157.858000137</c:v>
                </c:pt>
                <c:pt idx="15616">
                  <c:v>157.83900003900001</c:v>
                </c:pt>
                <c:pt idx="15617">
                  <c:v>157.81200014800001</c:v>
                </c:pt>
                <c:pt idx="15618">
                  <c:v>157.75900022100001</c:v>
                </c:pt>
                <c:pt idx="15619">
                  <c:v>157.644999947</c:v>
                </c:pt>
                <c:pt idx="15620">
                  <c:v>157.465000043</c:v>
                </c:pt>
                <c:pt idx="15621">
                  <c:v>157.37600026199999</c:v>
                </c:pt>
                <c:pt idx="15622">
                  <c:v>157.40500018</c:v>
                </c:pt>
                <c:pt idx="15623">
                  <c:v>157.41000009000001</c:v>
                </c:pt>
                <c:pt idx="15624">
                  <c:v>157.41399982900001</c:v>
                </c:pt>
                <c:pt idx="15625">
                  <c:v>157.34299997599999</c:v>
                </c:pt>
                <c:pt idx="15626">
                  <c:v>157.27200012200001</c:v>
                </c:pt>
                <c:pt idx="15627">
                  <c:v>157.23900015000001</c:v>
                </c:pt>
                <c:pt idx="15628">
                  <c:v>157.213000115</c:v>
                </c:pt>
                <c:pt idx="15629">
                  <c:v>157.23500009599999</c:v>
                </c:pt>
                <c:pt idx="15630">
                  <c:v>157.20599986400001</c:v>
                </c:pt>
                <c:pt idx="15631">
                  <c:v>157.18099999899999</c:v>
                </c:pt>
                <c:pt idx="15632">
                  <c:v>157.153000252</c:v>
                </c:pt>
                <c:pt idx="15633">
                  <c:v>157.07100009300001</c:v>
                </c:pt>
                <c:pt idx="15634">
                  <c:v>156.91600005399999</c:v>
                </c:pt>
                <c:pt idx="15635">
                  <c:v>156.74599997000001</c:v>
                </c:pt>
                <c:pt idx="15636">
                  <c:v>156.72399998899999</c:v>
                </c:pt>
                <c:pt idx="15637">
                  <c:v>156.74399994300001</c:v>
                </c:pt>
                <c:pt idx="15638">
                  <c:v>156.74599997000001</c:v>
                </c:pt>
                <c:pt idx="15639">
                  <c:v>156.738000177</c:v>
                </c:pt>
                <c:pt idx="15640">
                  <c:v>156.627999956</c:v>
                </c:pt>
                <c:pt idx="15641">
                  <c:v>156.592000101</c:v>
                </c:pt>
                <c:pt idx="15642">
                  <c:v>156.573000003</c:v>
                </c:pt>
                <c:pt idx="15643">
                  <c:v>156.579000084</c:v>
                </c:pt>
                <c:pt idx="15644">
                  <c:v>156.59000007399999</c:v>
                </c:pt>
                <c:pt idx="15645">
                  <c:v>156.557999959</c:v>
                </c:pt>
                <c:pt idx="15646">
                  <c:v>156.52199978900001</c:v>
                </c:pt>
                <c:pt idx="15647">
                  <c:v>156.47100020400001</c:v>
                </c:pt>
                <c:pt idx="15648">
                  <c:v>156.366000208</c:v>
                </c:pt>
                <c:pt idx="15649">
                  <c:v>156.18599999</c:v>
                </c:pt>
                <c:pt idx="15650">
                  <c:v>156.06500009300001</c:v>
                </c:pt>
                <c:pt idx="15651">
                  <c:v>156.07600008399999</c:v>
                </c:pt>
                <c:pt idx="15652">
                  <c:v>156.075000227</c:v>
                </c:pt>
                <c:pt idx="15653">
                  <c:v>156.07400005700001</c:v>
                </c:pt>
                <c:pt idx="15654">
                  <c:v>156.01300002299999</c:v>
                </c:pt>
                <c:pt idx="15655">
                  <c:v>155.91400010699999</c:v>
                </c:pt>
                <c:pt idx="15656">
                  <c:v>155.87000014500001</c:v>
                </c:pt>
                <c:pt idx="15657">
                  <c:v>155.84000005600001</c:v>
                </c:pt>
                <c:pt idx="15658">
                  <c:v>155.86300020799999</c:v>
                </c:pt>
                <c:pt idx="15659">
                  <c:v>155.83199994899999</c:v>
                </c:pt>
                <c:pt idx="15660">
                  <c:v>155.79699994999999</c:v>
                </c:pt>
                <c:pt idx="15661">
                  <c:v>155.755999871</c:v>
                </c:pt>
                <c:pt idx="15662">
                  <c:v>155.66799994600001</c:v>
                </c:pt>
                <c:pt idx="15663">
                  <c:v>155.50700014</c:v>
                </c:pt>
                <c:pt idx="15664">
                  <c:v>155.31599993099999</c:v>
                </c:pt>
                <c:pt idx="15665">
                  <c:v>155.26799991499999</c:v>
                </c:pt>
                <c:pt idx="15666">
                  <c:v>155.285000301</c:v>
                </c:pt>
                <c:pt idx="15667">
                  <c:v>155.27900022</c:v>
                </c:pt>
                <c:pt idx="15668">
                  <c:v>155.264000176</c:v>
                </c:pt>
                <c:pt idx="15669">
                  <c:v>155.147000018</c:v>
                </c:pt>
                <c:pt idx="15670">
                  <c:v>155.267000059</c:v>
                </c:pt>
                <c:pt idx="15671">
                  <c:v>155.51200005000001</c:v>
                </c:pt>
                <c:pt idx="15672">
                  <c:v>155.77000005900001</c:v>
                </c:pt>
                <c:pt idx="15673">
                  <c:v>156.051000219</c:v>
                </c:pt>
                <c:pt idx="15674">
                  <c:v>156.28699993199999</c:v>
                </c:pt>
                <c:pt idx="15675">
                  <c:v>156.52400013100001</c:v>
                </c:pt>
                <c:pt idx="15676">
                  <c:v>156.75600010400001</c:v>
                </c:pt>
                <c:pt idx="15677">
                  <c:v>156.92700004400001</c:v>
                </c:pt>
                <c:pt idx="15678">
                  <c:v>157.023999933</c:v>
                </c:pt>
                <c:pt idx="15679">
                  <c:v>157.15299993799999</c:v>
                </c:pt>
                <c:pt idx="15680">
                  <c:v>157.42399996399999</c:v>
                </c:pt>
                <c:pt idx="15681">
                  <c:v>157.69599984600001</c:v>
                </c:pt>
                <c:pt idx="15682">
                  <c:v>157.96800004299999</c:v>
                </c:pt>
                <c:pt idx="15683">
                  <c:v>158.19599996299999</c:v>
                </c:pt>
                <c:pt idx="15684">
                  <c:v>158.356999769</c:v>
                </c:pt>
                <c:pt idx="15685">
                  <c:v>158.58400014700001</c:v>
                </c:pt>
                <c:pt idx="15686">
                  <c:v>158.82899982399999</c:v>
                </c:pt>
                <c:pt idx="15687">
                  <c:v>159.123000002</c:v>
                </c:pt>
                <c:pt idx="15688">
                  <c:v>159.37100019100001</c:v>
                </c:pt>
                <c:pt idx="15689">
                  <c:v>159.605999733</c:v>
                </c:pt>
                <c:pt idx="15690">
                  <c:v>159.832000255</c:v>
                </c:pt>
                <c:pt idx="15691">
                  <c:v>160.01899978099999</c:v>
                </c:pt>
                <c:pt idx="15692">
                  <c:v>160.13899982199999</c:v>
                </c:pt>
                <c:pt idx="15693">
                  <c:v>160.21099984599999</c:v>
                </c:pt>
                <c:pt idx="15694">
                  <c:v>160.41499975799999</c:v>
                </c:pt>
                <c:pt idx="15695">
                  <c:v>160.702</c:v>
                </c:pt>
                <c:pt idx="15696">
                  <c:v>160.96000000800001</c:v>
                </c:pt>
                <c:pt idx="15697">
                  <c:v>161.21399996299999</c:v>
                </c:pt>
                <c:pt idx="15698">
                  <c:v>161.373000056</c:v>
                </c:pt>
                <c:pt idx="15699">
                  <c:v>161.58300004899999</c:v>
                </c:pt>
                <c:pt idx="15700">
                  <c:v>161.814000166</c:v>
                </c:pt>
                <c:pt idx="15701">
                  <c:v>162.05099973599999</c:v>
                </c:pt>
                <c:pt idx="15702">
                  <c:v>162.32699998699999</c:v>
                </c:pt>
                <c:pt idx="15703">
                  <c:v>162.554999907</c:v>
                </c:pt>
                <c:pt idx="15704">
                  <c:v>162.78499985299999</c:v>
                </c:pt>
                <c:pt idx="15705">
                  <c:v>163.011999917</c:v>
                </c:pt>
                <c:pt idx="15706">
                  <c:v>163.179999974</c:v>
                </c:pt>
                <c:pt idx="15707">
                  <c:v>163.272999809</c:v>
                </c:pt>
                <c:pt idx="15708">
                  <c:v>163.37800012</c:v>
                </c:pt>
                <c:pt idx="15709">
                  <c:v>163.630000048</c:v>
                </c:pt>
                <c:pt idx="15710">
                  <c:v>163.899999904</c:v>
                </c:pt>
                <c:pt idx="15711">
                  <c:v>164.16699987600001</c:v>
                </c:pt>
                <c:pt idx="15712">
                  <c:v>164.40499993</c:v>
                </c:pt>
                <c:pt idx="15713">
                  <c:v>164.55100000600001</c:v>
                </c:pt>
                <c:pt idx="15714">
                  <c:v>164.76799993500001</c:v>
                </c:pt>
                <c:pt idx="15715">
                  <c:v>165.005000134</c:v>
                </c:pt>
                <c:pt idx="15716">
                  <c:v>165.284999809</c:v>
                </c:pt>
                <c:pt idx="15717">
                  <c:v>165.537000052</c:v>
                </c:pt>
                <c:pt idx="15718">
                  <c:v>165.761999774</c:v>
                </c:pt>
                <c:pt idx="15719">
                  <c:v>165.97900001799999</c:v>
                </c:pt>
                <c:pt idx="15720">
                  <c:v>166.16999991200001</c:v>
                </c:pt>
                <c:pt idx="15721">
                  <c:v>166.297000204</c:v>
                </c:pt>
                <c:pt idx="15722">
                  <c:v>166.36199997700001</c:v>
                </c:pt>
                <c:pt idx="15723">
                  <c:v>166.52999972000001</c:v>
                </c:pt>
                <c:pt idx="15724">
                  <c:v>166.80500011399999</c:v>
                </c:pt>
                <c:pt idx="15725">
                  <c:v>167.05200013199999</c:v>
                </c:pt>
                <c:pt idx="15726">
                  <c:v>167.29799997999999</c:v>
                </c:pt>
                <c:pt idx="15727">
                  <c:v>167.45999995599999</c:v>
                </c:pt>
                <c:pt idx="15728">
                  <c:v>167.645000084</c:v>
                </c:pt>
                <c:pt idx="15729">
                  <c:v>167.864000041</c:v>
                </c:pt>
                <c:pt idx="15730">
                  <c:v>168.08600019400001</c:v>
                </c:pt>
                <c:pt idx="15731">
                  <c:v>168.354000023</c:v>
                </c:pt>
                <c:pt idx="15732">
                  <c:v>168.568999926</c:v>
                </c:pt>
                <c:pt idx="15733">
                  <c:v>168.78700002599999</c:v>
                </c:pt>
                <c:pt idx="15734">
                  <c:v>169.00399995500001</c:v>
                </c:pt>
                <c:pt idx="15735">
                  <c:v>169.16300004799999</c:v>
                </c:pt>
                <c:pt idx="15736">
                  <c:v>169.24999980300001</c:v>
                </c:pt>
                <c:pt idx="15737">
                  <c:v>169.33100010499999</c:v>
                </c:pt>
                <c:pt idx="15738">
                  <c:v>169.56500010600001</c:v>
                </c:pt>
                <c:pt idx="15739">
                  <c:v>169.83299993399999</c:v>
                </c:pt>
                <c:pt idx="15740">
                  <c:v>170.084000006</c:v>
                </c:pt>
                <c:pt idx="15741">
                  <c:v>170.31900017800001</c:v>
                </c:pt>
                <c:pt idx="15742">
                  <c:v>170.45099975100001</c:v>
                </c:pt>
                <c:pt idx="15743">
                  <c:v>170.65800017399999</c:v>
                </c:pt>
                <c:pt idx="15744">
                  <c:v>170.882000041</c:v>
                </c:pt>
                <c:pt idx="15745">
                  <c:v>171.139999735</c:v>
                </c:pt>
                <c:pt idx="15746">
                  <c:v>171.39099980699999</c:v>
                </c:pt>
                <c:pt idx="15747">
                  <c:v>171.609000221</c:v>
                </c:pt>
                <c:pt idx="15748">
                  <c:v>171.82000006999999</c:v>
                </c:pt>
                <c:pt idx="15749">
                  <c:v>172.01000010800001</c:v>
                </c:pt>
                <c:pt idx="15750">
                  <c:v>172.139999969</c:v>
                </c:pt>
                <c:pt idx="15751">
                  <c:v>172.19799980499999</c:v>
                </c:pt>
                <c:pt idx="15752">
                  <c:v>172.332000034</c:v>
                </c:pt>
                <c:pt idx="15753">
                  <c:v>172.58699984500001</c:v>
                </c:pt>
                <c:pt idx="15754">
                  <c:v>172.82599975599999</c:v>
                </c:pt>
                <c:pt idx="15755">
                  <c:v>173.06700000800001</c:v>
                </c:pt>
                <c:pt idx="15756">
                  <c:v>173.24200000100001</c:v>
                </c:pt>
                <c:pt idx="15757">
                  <c:v>173.39999992400001</c:v>
                </c:pt>
                <c:pt idx="15758">
                  <c:v>173.603000294</c:v>
                </c:pt>
                <c:pt idx="15759">
                  <c:v>173.812999972</c:v>
                </c:pt>
                <c:pt idx="15760">
                  <c:v>174.07300000800001</c:v>
                </c:pt>
                <c:pt idx="15761">
                  <c:v>174.27899994699999</c:v>
                </c:pt>
                <c:pt idx="15762">
                  <c:v>174.48600005599999</c:v>
                </c:pt>
                <c:pt idx="15763">
                  <c:v>174.68799994099999</c:v>
                </c:pt>
                <c:pt idx="15764">
                  <c:v>174.84099995299999</c:v>
                </c:pt>
                <c:pt idx="15765">
                  <c:v>174.92499982499999</c:v>
                </c:pt>
                <c:pt idx="15766">
                  <c:v>174.98399983199999</c:v>
                </c:pt>
                <c:pt idx="15767">
                  <c:v>175.190999941</c:v>
                </c:pt>
                <c:pt idx="15768">
                  <c:v>175.44899995</c:v>
                </c:pt>
                <c:pt idx="15769">
                  <c:v>175.684000121</c:v>
                </c:pt>
                <c:pt idx="15770">
                  <c:v>175.909000158</c:v>
                </c:pt>
                <c:pt idx="15771">
                  <c:v>176.03100022500001</c:v>
                </c:pt>
                <c:pt idx="15772">
                  <c:v>176.22599985900001</c:v>
                </c:pt>
                <c:pt idx="15773">
                  <c:v>176.43799987899999</c:v>
                </c:pt>
                <c:pt idx="15774">
                  <c:v>176.67200019399999</c:v>
                </c:pt>
                <c:pt idx="15775">
                  <c:v>176.920999924</c:v>
                </c:pt>
                <c:pt idx="15776">
                  <c:v>177.12600000699999</c:v>
                </c:pt>
                <c:pt idx="15777">
                  <c:v>177.32500000900001</c:v>
                </c:pt>
                <c:pt idx="15778">
                  <c:v>177.51300001999999</c:v>
                </c:pt>
                <c:pt idx="15779">
                  <c:v>177.644999907</c:v>
                </c:pt>
                <c:pt idx="15780">
                  <c:v>177.70100003100001</c:v>
                </c:pt>
                <c:pt idx="15781">
                  <c:v>177.800999803</c:v>
                </c:pt>
                <c:pt idx="15782">
                  <c:v>178.039999714</c:v>
                </c:pt>
                <c:pt idx="15783">
                  <c:v>178.27699991200001</c:v>
                </c:pt>
                <c:pt idx="15784">
                  <c:v>178.514999966</c:v>
                </c:pt>
                <c:pt idx="15785">
                  <c:v>178.70000009399999</c:v>
                </c:pt>
                <c:pt idx="15786">
                  <c:v>178.82999995500001</c:v>
                </c:pt>
                <c:pt idx="15787">
                  <c:v>179.01899982200001</c:v>
                </c:pt>
                <c:pt idx="15788">
                  <c:v>179.22300004900001</c:v>
                </c:pt>
                <c:pt idx="15789">
                  <c:v>179.47799986000001</c:v>
                </c:pt>
                <c:pt idx="15790">
                  <c:v>179.68199977200001</c:v>
                </c:pt>
                <c:pt idx="15791">
                  <c:v>179.879000061</c:v>
                </c:pt>
                <c:pt idx="15792">
                  <c:v>180.07300015300001</c:v>
                </c:pt>
                <c:pt idx="15793">
                  <c:v>180.223999824</c:v>
                </c:pt>
                <c:pt idx="15794">
                  <c:v>180.30299978599999</c:v>
                </c:pt>
                <c:pt idx="15795">
                  <c:v>180.340999982</c:v>
                </c:pt>
                <c:pt idx="15796">
                  <c:v>180.51800000200001</c:v>
                </c:pt>
                <c:pt idx="15797">
                  <c:v>180.76600019099999</c:v>
                </c:pt>
                <c:pt idx="15798">
                  <c:v>180.986000004</c:v>
                </c:pt>
                <c:pt idx="15799">
                  <c:v>181.20099990599999</c:v>
                </c:pt>
                <c:pt idx="15800">
                  <c:v>181.31899992000001</c:v>
                </c:pt>
                <c:pt idx="15801">
                  <c:v>181.50200002099999</c:v>
                </c:pt>
                <c:pt idx="15802">
                  <c:v>181.70399990600001</c:v>
                </c:pt>
                <c:pt idx="15803">
                  <c:v>181.912000186</c:v>
                </c:pt>
                <c:pt idx="15804">
                  <c:v>182.14999992599999</c:v>
                </c:pt>
                <c:pt idx="15805">
                  <c:v>182.34000027900001</c:v>
                </c:pt>
                <c:pt idx="15806">
                  <c:v>182.530000003</c:v>
                </c:pt>
                <c:pt idx="15807">
                  <c:v>182.71700015799999</c:v>
                </c:pt>
                <c:pt idx="15808">
                  <c:v>182.84499999100001</c:v>
                </c:pt>
                <c:pt idx="15809">
                  <c:v>182.89900008800001</c:v>
                </c:pt>
                <c:pt idx="15810">
                  <c:v>182.978000049</c:v>
                </c:pt>
                <c:pt idx="15811">
                  <c:v>183.200000203</c:v>
                </c:pt>
                <c:pt idx="15812">
                  <c:v>183.43300003300001</c:v>
                </c:pt>
                <c:pt idx="15813">
                  <c:v>183.66199981</c:v>
                </c:pt>
                <c:pt idx="15814">
                  <c:v>183.855000045</c:v>
                </c:pt>
                <c:pt idx="15815">
                  <c:v>183.96299992499999</c:v>
                </c:pt>
                <c:pt idx="15816">
                  <c:v>184.14100011599999</c:v>
                </c:pt>
                <c:pt idx="15817">
                  <c:v>184.34000011800001</c:v>
                </c:pt>
                <c:pt idx="15818">
                  <c:v>184.587000136</c:v>
                </c:pt>
                <c:pt idx="15819">
                  <c:v>184.79899984100001</c:v>
                </c:pt>
                <c:pt idx="15820">
                  <c:v>184.99099990600001</c:v>
                </c:pt>
                <c:pt idx="15821">
                  <c:v>185.173000151</c:v>
                </c:pt>
                <c:pt idx="15822">
                  <c:v>185.32099993899999</c:v>
                </c:pt>
                <c:pt idx="15823">
                  <c:v>185.401000071</c:v>
                </c:pt>
                <c:pt idx="15824">
                  <c:v>185.42599993499999</c:v>
                </c:pt>
                <c:pt idx="15825">
                  <c:v>185.56799995700001</c:v>
                </c:pt>
                <c:pt idx="15826">
                  <c:v>185.80500015499999</c:v>
                </c:pt>
                <c:pt idx="15827">
                  <c:v>186.01800003100001</c:v>
                </c:pt>
                <c:pt idx="15828">
                  <c:v>186.22800002299999</c:v>
                </c:pt>
                <c:pt idx="15829">
                  <c:v>186.350000091</c:v>
                </c:pt>
                <c:pt idx="15830">
                  <c:v>186.50899987</c:v>
                </c:pt>
                <c:pt idx="15831">
                  <c:v>186.694999854</c:v>
                </c:pt>
                <c:pt idx="15832">
                  <c:v>186.88099983800001</c:v>
                </c:pt>
                <c:pt idx="15833">
                  <c:v>187.10799990199999</c:v>
                </c:pt>
                <c:pt idx="15834">
                  <c:v>187.28600009300001</c:v>
                </c:pt>
                <c:pt idx="15835">
                  <c:v>187.46799970999999</c:v>
                </c:pt>
                <c:pt idx="15836">
                  <c:v>187.649999955</c:v>
                </c:pt>
                <c:pt idx="15837">
                  <c:v>187.776000076</c:v>
                </c:pt>
                <c:pt idx="15838">
                  <c:v>187.82599980500001</c:v>
                </c:pt>
                <c:pt idx="15839">
                  <c:v>187.88199992899999</c:v>
                </c:pt>
                <c:pt idx="15840">
                  <c:v>188.082999957</c:v>
                </c:pt>
                <c:pt idx="15841">
                  <c:v>188.31000002100001</c:v>
                </c:pt>
                <c:pt idx="15842">
                  <c:v>188.52699995</c:v>
                </c:pt>
                <c:pt idx="15843">
                  <c:v>188.721999899</c:v>
                </c:pt>
                <c:pt idx="15844">
                  <c:v>188.81700007500001</c:v>
                </c:pt>
                <c:pt idx="15845">
                  <c:v>188.988999871</c:v>
                </c:pt>
                <c:pt idx="15846">
                  <c:v>189.184000134</c:v>
                </c:pt>
                <c:pt idx="15847">
                  <c:v>189.41500025100001</c:v>
                </c:pt>
                <c:pt idx="15848">
                  <c:v>189.629000297</c:v>
                </c:pt>
                <c:pt idx="15849">
                  <c:v>189.81100022800001</c:v>
                </c:pt>
                <c:pt idx="15850">
                  <c:v>189.98300002400001</c:v>
                </c:pt>
                <c:pt idx="15851">
                  <c:v>190.12999995600001</c:v>
                </c:pt>
                <c:pt idx="15852">
                  <c:v>190.21600016900001</c:v>
                </c:pt>
                <c:pt idx="15853">
                  <c:v>190.23599980899999</c:v>
                </c:pt>
                <c:pt idx="15854">
                  <c:v>190.3470002</c:v>
                </c:pt>
                <c:pt idx="15855">
                  <c:v>190.57599997599999</c:v>
                </c:pt>
                <c:pt idx="15856">
                  <c:v>190.78100005900001</c:v>
                </c:pt>
                <c:pt idx="15857">
                  <c:v>190.98600014100001</c:v>
                </c:pt>
                <c:pt idx="15858">
                  <c:v>191.11399997500001</c:v>
                </c:pt>
                <c:pt idx="15859">
                  <c:v>191.24599986199999</c:v>
                </c:pt>
                <c:pt idx="15860">
                  <c:v>191.41299974899999</c:v>
                </c:pt>
                <c:pt idx="15861">
                  <c:v>191.586999886</c:v>
                </c:pt>
                <c:pt idx="15862">
                  <c:v>191.80999989599999</c:v>
                </c:pt>
                <c:pt idx="15863">
                  <c:v>191.98200000700001</c:v>
                </c:pt>
                <c:pt idx="15864">
                  <c:v>192.158000171</c:v>
                </c:pt>
                <c:pt idx="15865">
                  <c:v>192.330999824</c:v>
                </c:pt>
                <c:pt idx="15866">
                  <c:v>192.45000000799999</c:v>
                </c:pt>
                <c:pt idx="15867">
                  <c:v>192.49399997099999</c:v>
                </c:pt>
                <c:pt idx="15868">
                  <c:v>192.526999942</c:v>
                </c:pt>
                <c:pt idx="15869">
                  <c:v>192.70599999000001</c:v>
                </c:pt>
                <c:pt idx="15870">
                  <c:v>192.92699997299999</c:v>
                </c:pt>
                <c:pt idx="15871">
                  <c:v>193.131000199</c:v>
                </c:pt>
                <c:pt idx="15872">
                  <c:v>193.32400012100001</c:v>
                </c:pt>
                <c:pt idx="15873">
                  <c:v>193.414999929</c:v>
                </c:pt>
                <c:pt idx="15874">
                  <c:v>193.57999978800001</c:v>
                </c:pt>
                <c:pt idx="15875">
                  <c:v>193.76299988900001</c:v>
                </c:pt>
                <c:pt idx="15876">
                  <c:v>193.96999999900001</c:v>
                </c:pt>
                <c:pt idx="15877">
                  <c:v>194.184000045</c:v>
                </c:pt>
                <c:pt idx="15878">
                  <c:v>194.35400012900001</c:v>
                </c:pt>
                <c:pt idx="15879">
                  <c:v>194.51799981799999</c:v>
                </c:pt>
                <c:pt idx="15880">
                  <c:v>194.66900011800001</c:v>
                </c:pt>
                <c:pt idx="15881">
                  <c:v>194.76500014999999</c:v>
                </c:pt>
                <c:pt idx="15882">
                  <c:v>194.78599996099999</c:v>
                </c:pt>
                <c:pt idx="15883">
                  <c:v>194.868999976</c:v>
                </c:pt>
                <c:pt idx="15884">
                  <c:v>195.08099999500001</c:v>
                </c:pt>
                <c:pt idx="15885">
                  <c:v>195.28200002400001</c:v>
                </c:pt>
                <c:pt idx="15886">
                  <c:v>195.48300005300001</c:v>
                </c:pt>
                <c:pt idx="15887">
                  <c:v>195.62200019100001</c:v>
                </c:pt>
                <c:pt idx="15888">
                  <c:v>195.72599970300001</c:v>
                </c:pt>
                <c:pt idx="15889">
                  <c:v>195.88399994</c:v>
                </c:pt>
                <c:pt idx="15890">
                  <c:v>196.05599973599999</c:v>
                </c:pt>
                <c:pt idx="15891">
                  <c:v>196.281000087</c:v>
                </c:pt>
                <c:pt idx="15892">
                  <c:v>196.452000027</c:v>
                </c:pt>
                <c:pt idx="15893">
                  <c:v>196.61899991300001</c:v>
                </c:pt>
                <c:pt idx="15894">
                  <c:v>196.78100020400001</c:v>
                </c:pt>
                <c:pt idx="15895">
                  <c:v>196.89399999299999</c:v>
                </c:pt>
                <c:pt idx="15896">
                  <c:v>196.93599992899999</c:v>
                </c:pt>
                <c:pt idx="15897">
                  <c:v>196.94600006300001</c:v>
                </c:pt>
                <c:pt idx="15898">
                  <c:v>197.099999932</c:v>
                </c:pt>
                <c:pt idx="15899">
                  <c:v>197.31899988800001</c:v>
                </c:pt>
                <c:pt idx="15900">
                  <c:v>197.513999837</c:v>
                </c:pt>
                <c:pt idx="15901">
                  <c:v>197.70200016199999</c:v>
                </c:pt>
                <c:pt idx="15902">
                  <c:v>197.78800006</c:v>
                </c:pt>
                <c:pt idx="15903">
                  <c:v>197.94199992899999</c:v>
                </c:pt>
                <c:pt idx="15904">
                  <c:v>198.112000013</c:v>
                </c:pt>
                <c:pt idx="15905">
                  <c:v>198.29399994299999</c:v>
                </c:pt>
                <c:pt idx="15906">
                  <c:v>198.50199990900001</c:v>
                </c:pt>
                <c:pt idx="15907">
                  <c:v>198.662000173</c:v>
                </c:pt>
                <c:pt idx="15908">
                  <c:v>198.823999835</c:v>
                </c:pt>
                <c:pt idx="15909">
                  <c:v>198.98099990099999</c:v>
                </c:pt>
                <c:pt idx="15910">
                  <c:v>199.07800010400001</c:v>
                </c:pt>
                <c:pt idx="15911">
                  <c:v>199.100000085</c:v>
                </c:pt>
                <c:pt idx="15912">
                  <c:v>199.15599989500001</c:v>
                </c:pt>
                <c:pt idx="15913">
                  <c:v>199.34999998699999</c:v>
                </c:pt>
                <c:pt idx="15914">
                  <c:v>199.54600010499999</c:v>
                </c:pt>
                <c:pt idx="15915">
                  <c:v>199.74399993700001</c:v>
                </c:pt>
                <c:pt idx="15916">
                  <c:v>199.89699994899999</c:v>
                </c:pt>
                <c:pt idx="15917">
                  <c:v>199.982999847</c:v>
                </c:pt>
                <c:pt idx="15918">
                  <c:v>200.13599986</c:v>
                </c:pt>
                <c:pt idx="15919">
                  <c:v>200.305000087</c:v>
                </c:pt>
                <c:pt idx="15920">
                  <c:v>200.52400004399999</c:v>
                </c:pt>
                <c:pt idx="15921">
                  <c:v>200.69700001000001</c:v>
                </c:pt>
                <c:pt idx="15922">
                  <c:v>200.85699996</c:v>
                </c:pt>
                <c:pt idx="15923">
                  <c:v>201.006999775</c:v>
                </c:pt>
                <c:pt idx="15924">
                  <c:v>201.11900002199999</c:v>
                </c:pt>
                <c:pt idx="15925">
                  <c:v>201.164000155</c:v>
                </c:pt>
                <c:pt idx="15926">
                  <c:v>201.16099995799999</c:v>
                </c:pt>
                <c:pt idx="15927">
                  <c:v>201.29100013300001</c:v>
                </c:pt>
                <c:pt idx="15928">
                  <c:v>201.501999982</c:v>
                </c:pt>
                <c:pt idx="15929">
                  <c:v>201.684999769</c:v>
                </c:pt>
                <c:pt idx="15930">
                  <c:v>201.86400012999999</c:v>
                </c:pt>
                <c:pt idx="15931">
                  <c:v>201.94800000199999</c:v>
                </c:pt>
                <c:pt idx="15932">
                  <c:v>202.08300008699999</c:v>
                </c:pt>
                <c:pt idx="15933">
                  <c:v>202.238999982</c:v>
                </c:pt>
                <c:pt idx="15934">
                  <c:v>202.40099995899999</c:v>
                </c:pt>
                <c:pt idx="15935">
                  <c:v>202.601999987</c:v>
                </c:pt>
                <c:pt idx="15936">
                  <c:v>202.755</c:v>
                </c:pt>
                <c:pt idx="15937">
                  <c:v>202.91000003900001</c:v>
                </c:pt>
                <c:pt idx="15938">
                  <c:v>203.06199988099999</c:v>
                </c:pt>
                <c:pt idx="15939">
                  <c:v>203.15500003099999</c:v>
                </c:pt>
                <c:pt idx="15940">
                  <c:v>203.172000102</c:v>
                </c:pt>
                <c:pt idx="15941">
                  <c:v>203.202000191</c:v>
                </c:pt>
                <c:pt idx="15942">
                  <c:v>203.37800004100001</c:v>
                </c:pt>
                <c:pt idx="15943">
                  <c:v>203.57299998900001</c:v>
                </c:pt>
                <c:pt idx="15944">
                  <c:v>203.76599991000001</c:v>
                </c:pt>
                <c:pt idx="15945">
                  <c:v>203.929000057</c:v>
                </c:pt>
                <c:pt idx="15946">
                  <c:v>203.99900005399999</c:v>
                </c:pt>
                <c:pt idx="15947">
                  <c:v>204.14099976200001</c:v>
                </c:pt>
                <c:pt idx="15948">
                  <c:v>204.30200019599999</c:v>
                </c:pt>
                <c:pt idx="15949">
                  <c:v>204.50699996399999</c:v>
                </c:pt>
                <c:pt idx="15950">
                  <c:v>204.68499984100001</c:v>
                </c:pt>
                <c:pt idx="15951">
                  <c:v>204.83400011399999</c:v>
                </c:pt>
                <c:pt idx="15952">
                  <c:v>204.97600013600001</c:v>
                </c:pt>
                <c:pt idx="15953">
                  <c:v>205.09099995299999</c:v>
                </c:pt>
                <c:pt idx="15954">
                  <c:v>205.14399987900001</c:v>
                </c:pt>
                <c:pt idx="15955">
                  <c:v>205.13400005899999</c:v>
                </c:pt>
                <c:pt idx="15956">
                  <c:v>205.22700020799999</c:v>
                </c:pt>
                <c:pt idx="15957">
                  <c:v>205.42700006600001</c:v>
                </c:pt>
                <c:pt idx="15958">
                  <c:v>205.59800000600001</c:v>
                </c:pt>
                <c:pt idx="15959">
                  <c:v>205.76800008999999</c:v>
                </c:pt>
                <c:pt idx="15960">
                  <c:v>205.85600001500001</c:v>
                </c:pt>
                <c:pt idx="15961">
                  <c:v>205.96600023600001</c:v>
                </c:pt>
                <c:pt idx="15962">
                  <c:v>206.10999996999999</c:v>
                </c:pt>
                <c:pt idx="15963">
                  <c:v>206.25800007300001</c:v>
                </c:pt>
                <c:pt idx="15964">
                  <c:v>206.450999994</c:v>
                </c:pt>
                <c:pt idx="15965">
                  <c:v>206.59099998900001</c:v>
                </c:pt>
                <c:pt idx="15966">
                  <c:v>206.733000011</c:v>
                </c:pt>
                <c:pt idx="15967">
                  <c:v>206.87600020299999</c:v>
                </c:pt>
                <c:pt idx="15968">
                  <c:v>206.96000007399999</c:v>
                </c:pt>
                <c:pt idx="15969">
                  <c:v>206.97199992099999</c:v>
                </c:pt>
                <c:pt idx="15970">
                  <c:v>206.97800000199999</c:v>
                </c:pt>
                <c:pt idx="15971">
                  <c:v>207.13699978099999</c:v>
                </c:pt>
                <c:pt idx="15972">
                  <c:v>207.33000001600001</c:v>
                </c:pt>
                <c:pt idx="15973">
                  <c:v>207.507999893</c:v>
                </c:pt>
                <c:pt idx="15974">
                  <c:v>207.667000301</c:v>
                </c:pt>
                <c:pt idx="15975">
                  <c:v>207.72499982299999</c:v>
                </c:pt>
                <c:pt idx="15976">
                  <c:v>207.85600016800001</c:v>
                </c:pt>
                <c:pt idx="15977">
                  <c:v>208.007000154</c:v>
                </c:pt>
                <c:pt idx="15978">
                  <c:v>208.189000085</c:v>
                </c:pt>
                <c:pt idx="15979">
                  <c:v>208.366999961</c:v>
                </c:pt>
                <c:pt idx="15980">
                  <c:v>208.51000015400001</c:v>
                </c:pt>
                <c:pt idx="15981">
                  <c:v>208.646999951</c:v>
                </c:pt>
                <c:pt idx="15982">
                  <c:v>208.76200008199999</c:v>
                </c:pt>
                <c:pt idx="15983">
                  <c:v>208.816999721</c:v>
                </c:pt>
                <c:pt idx="15984">
                  <c:v>208.802999847</c:v>
                </c:pt>
                <c:pt idx="15985">
                  <c:v>208.86099999800001</c:v>
                </c:pt>
                <c:pt idx="15986">
                  <c:v>209.04200007200001</c:v>
                </c:pt>
                <c:pt idx="15987">
                  <c:v>209.20700024600001</c:v>
                </c:pt>
                <c:pt idx="15988">
                  <c:v>209.37399981799999</c:v>
                </c:pt>
                <c:pt idx="15989">
                  <c:v>209.47399990400001</c:v>
                </c:pt>
                <c:pt idx="15990">
                  <c:v>209.55800009000001</c:v>
                </c:pt>
                <c:pt idx="15991">
                  <c:v>209.685999923</c:v>
                </c:pt>
                <c:pt idx="15992">
                  <c:v>209.82300003500001</c:v>
                </c:pt>
                <c:pt idx="15993">
                  <c:v>210.01100004700001</c:v>
                </c:pt>
                <c:pt idx="15994">
                  <c:v>210.142000078</c:v>
                </c:pt>
                <c:pt idx="15995">
                  <c:v>210.273999965</c:v>
                </c:pt>
                <c:pt idx="15996">
                  <c:v>210.40299997</c:v>
                </c:pt>
                <c:pt idx="15997">
                  <c:v>210.48199993099999</c:v>
                </c:pt>
                <c:pt idx="15998">
                  <c:v>210.49099989499999</c:v>
                </c:pt>
                <c:pt idx="15999">
                  <c:v>210.47700002100001</c:v>
                </c:pt>
                <c:pt idx="16000">
                  <c:v>210.610999935</c:v>
                </c:pt>
                <c:pt idx="16001">
                  <c:v>210.79499989300001</c:v>
                </c:pt>
                <c:pt idx="16002">
                  <c:v>210.95600001299999</c:v>
                </c:pt>
                <c:pt idx="16003">
                  <c:v>211.107999855</c:v>
                </c:pt>
                <c:pt idx="16004">
                  <c:v>211.15500001500001</c:v>
                </c:pt>
                <c:pt idx="16005">
                  <c:v>211.276999768</c:v>
                </c:pt>
                <c:pt idx="16006">
                  <c:v>211.41600022099999</c:v>
                </c:pt>
                <c:pt idx="16007">
                  <c:v>211.576999712</c:v>
                </c:pt>
                <c:pt idx="16008">
                  <c:v>211.75299987700001</c:v>
                </c:pt>
                <c:pt idx="16009">
                  <c:v>211.88500007799999</c:v>
                </c:pt>
                <c:pt idx="16010">
                  <c:v>212.010000029</c:v>
                </c:pt>
                <c:pt idx="16011">
                  <c:v>212.12700018699999</c:v>
                </c:pt>
                <c:pt idx="16012">
                  <c:v>212.18299999600001</c:v>
                </c:pt>
                <c:pt idx="16013">
                  <c:v>212.166000239</c:v>
                </c:pt>
                <c:pt idx="16014">
                  <c:v>212.19300013</c:v>
                </c:pt>
                <c:pt idx="16015">
                  <c:v>212.35899984599999</c:v>
                </c:pt>
                <c:pt idx="16016">
                  <c:v>212.522999849</c:v>
                </c:pt>
                <c:pt idx="16017">
                  <c:v>212.689000193</c:v>
                </c:pt>
                <c:pt idx="16018">
                  <c:v>212.80100012700001</c:v>
                </c:pt>
                <c:pt idx="16019">
                  <c:v>212.85799979199999</c:v>
                </c:pt>
                <c:pt idx="16020">
                  <c:v>212.97200006700001</c:v>
                </c:pt>
                <c:pt idx="16021">
                  <c:v>213.10399995399999</c:v>
                </c:pt>
                <c:pt idx="16022">
                  <c:v>213.285000029</c:v>
                </c:pt>
                <c:pt idx="16023">
                  <c:v>213.417999772</c:v>
                </c:pt>
                <c:pt idx="16024">
                  <c:v>213.54300003700001</c:v>
                </c:pt>
                <c:pt idx="16025">
                  <c:v>213.66300007800001</c:v>
                </c:pt>
                <c:pt idx="16026">
                  <c:v>213.741999725</c:v>
                </c:pt>
                <c:pt idx="16027">
                  <c:v>213.74700026400001</c:v>
                </c:pt>
                <c:pt idx="16028">
                  <c:v>213.71400029200001</c:v>
                </c:pt>
                <c:pt idx="16029">
                  <c:v>213.81600008999999</c:v>
                </c:pt>
                <c:pt idx="16030">
                  <c:v>213.99099977</c:v>
                </c:pt>
                <c:pt idx="16031">
                  <c:v>214.13900018699999</c:v>
                </c:pt>
                <c:pt idx="16032">
                  <c:v>214.28099989399999</c:v>
                </c:pt>
                <c:pt idx="16033">
                  <c:v>214.328000054</c:v>
                </c:pt>
                <c:pt idx="16034">
                  <c:v>214.437999961</c:v>
                </c:pt>
                <c:pt idx="16035">
                  <c:v>214.56599979399999</c:v>
                </c:pt>
                <c:pt idx="16036">
                  <c:v>214.70200005000001</c:v>
                </c:pt>
                <c:pt idx="16037">
                  <c:v>214.86699990899999</c:v>
                </c:pt>
                <c:pt idx="16038">
                  <c:v>214.98600009399999</c:v>
                </c:pt>
                <c:pt idx="16039">
                  <c:v>215.10400010699999</c:v>
                </c:pt>
                <c:pt idx="16040">
                  <c:v>215.21699989699999</c:v>
                </c:pt>
                <c:pt idx="16041">
                  <c:v>215.273000021</c:v>
                </c:pt>
                <c:pt idx="16042">
                  <c:v>215.25500009300001</c:v>
                </c:pt>
                <c:pt idx="16043">
                  <c:v>215.26099985900001</c:v>
                </c:pt>
                <c:pt idx="16044">
                  <c:v>215.411999845</c:v>
                </c:pt>
                <c:pt idx="16045">
                  <c:v>215.57199979399999</c:v>
                </c:pt>
                <c:pt idx="16046">
                  <c:v>215.72800000399999</c:v>
                </c:pt>
                <c:pt idx="16047">
                  <c:v>215.84899990100001</c:v>
                </c:pt>
                <c:pt idx="16048">
                  <c:v>215.88499975600001</c:v>
                </c:pt>
                <c:pt idx="16049">
                  <c:v>215.99100023700001</c:v>
                </c:pt>
                <c:pt idx="16050">
                  <c:v>216.11700004400001</c:v>
                </c:pt>
                <c:pt idx="16051">
                  <c:v>216.292000038</c:v>
                </c:pt>
                <c:pt idx="16052">
                  <c:v>216.43200003300001</c:v>
                </c:pt>
                <c:pt idx="16053">
                  <c:v>216.55199975900001</c:v>
                </c:pt>
                <c:pt idx="16054">
                  <c:v>216.661000124</c:v>
                </c:pt>
                <c:pt idx="16055">
                  <c:v>216.735999717</c:v>
                </c:pt>
                <c:pt idx="16056">
                  <c:v>216.74400013900001</c:v>
                </c:pt>
                <c:pt idx="16057">
                  <c:v>216.697000293</c:v>
                </c:pt>
                <c:pt idx="16058">
                  <c:v>216.76699997599999</c:v>
                </c:pt>
                <c:pt idx="16059">
                  <c:v>216.93199983599999</c:v>
                </c:pt>
                <c:pt idx="16060">
                  <c:v>217.07399985800001</c:v>
                </c:pt>
                <c:pt idx="16061">
                  <c:v>217.21200013999999</c:v>
                </c:pt>
                <c:pt idx="16062">
                  <c:v>217.26300003899999</c:v>
                </c:pt>
                <c:pt idx="16063">
                  <c:v>217.34899993799999</c:v>
                </c:pt>
                <c:pt idx="16064">
                  <c:v>217.46200004100001</c:v>
                </c:pt>
                <c:pt idx="16065">
                  <c:v>217.57600000100001</c:v>
                </c:pt>
                <c:pt idx="16066">
                  <c:v>217.73199989700001</c:v>
                </c:pt>
                <c:pt idx="16067">
                  <c:v>217.83799974900001</c:v>
                </c:pt>
                <c:pt idx="16068">
                  <c:v>217.946999799</c:v>
                </c:pt>
                <c:pt idx="16069">
                  <c:v>218.057999876</c:v>
                </c:pt>
                <c:pt idx="16070">
                  <c:v>218.111000117</c:v>
                </c:pt>
                <c:pt idx="16071">
                  <c:v>218.089999992</c:v>
                </c:pt>
                <c:pt idx="16072">
                  <c:v>218.07400009099999</c:v>
                </c:pt>
                <c:pt idx="16073">
                  <c:v>218.203999952</c:v>
                </c:pt>
                <c:pt idx="16074">
                  <c:v>218.359999848</c:v>
                </c:pt>
                <c:pt idx="16075">
                  <c:v>218.50300003999999</c:v>
                </c:pt>
                <c:pt idx="16076">
                  <c:v>218.62599996399999</c:v>
                </c:pt>
                <c:pt idx="16077">
                  <c:v>218.64999997199999</c:v>
                </c:pt>
                <c:pt idx="16078">
                  <c:v>218.750999914</c:v>
                </c:pt>
                <c:pt idx="16079">
                  <c:v>218.87299998200001</c:v>
                </c:pt>
                <c:pt idx="16080">
                  <c:v>219.03299993100001</c:v>
                </c:pt>
                <c:pt idx="16081">
                  <c:v>219.174999953</c:v>
                </c:pt>
                <c:pt idx="16082">
                  <c:v>219.28600003</c:v>
                </c:pt>
                <c:pt idx="16083">
                  <c:v>219.38499994599999</c:v>
                </c:pt>
                <c:pt idx="16084">
                  <c:v>219.459999853</c:v>
                </c:pt>
                <c:pt idx="16085">
                  <c:v>219.47599975399999</c:v>
                </c:pt>
                <c:pt idx="16086">
                  <c:v>219.42499985500001</c:v>
                </c:pt>
                <c:pt idx="16087">
                  <c:v>219.46399990699999</c:v>
                </c:pt>
                <c:pt idx="16088">
                  <c:v>219.62099997300001</c:v>
                </c:pt>
                <c:pt idx="16089">
                  <c:v>219.75600005800001</c:v>
                </c:pt>
                <c:pt idx="16090">
                  <c:v>219.88900011600001</c:v>
                </c:pt>
                <c:pt idx="16091">
                  <c:v>219.94600009600001</c:v>
                </c:pt>
                <c:pt idx="16092">
                  <c:v>220.00500010299999</c:v>
                </c:pt>
                <c:pt idx="16093">
                  <c:v>220.101999992</c:v>
                </c:pt>
                <c:pt idx="16094">
                  <c:v>220.20400010500001</c:v>
                </c:pt>
                <c:pt idx="16095">
                  <c:v>220.35599994699999</c:v>
                </c:pt>
                <c:pt idx="16096">
                  <c:v>220.45699988999999</c:v>
                </c:pt>
                <c:pt idx="16097">
                  <c:v>220.5620002</c:v>
                </c:pt>
                <c:pt idx="16098">
                  <c:v>220.66499985499999</c:v>
                </c:pt>
                <c:pt idx="16099">
                  <c:v>220.71100015900001</c:v>
                </c:pt>
                <c:pt idx="16100">
                  <c:v>220.68599997999999</c:v>
                </c:pt>
                <c:pt idx="16101">
                  <c:v>220.64800009800001</c:v>
                </c:pt>
                <c:pt idx="16102">
                  <c:v>220.65900008899999</c:v>
                </c:pt>
                <c:pt idx="16103">
                  <c:v>220.71299987099999</c:v>
                </c:pt>
                <c:pt idx="16104">
                  <c:v>220.748000185</c:v>
                </c:pt>
                <c:pt idx="16105">
                  <c:v>220.77399990500001</c:v>
                </c:pt>
                <c:pt idx="16106">
                  <c:v>220.696999971</c:v>
                </c:pt>
                <c:pt idx="16107">
                  <c:v>220.694000088</c:v>
                </c:pt>
                <c:pt idx="16108">
                  <c:v>220.70799996100001</c:v>
                </c:pt>
                <c:pt idx="16109">
                  <c:v>220.74900004099999</c:v>
                </c:pt>
                <c:pt idx="16110">
                  <c:v>220.793000003</c:v>
                </c:pt>
                <c:pt idx="16111">
                  <c:v>220.79500003000001</c:v>
                </c:pt>
                <c:pt idx="16112">
                  <c:v>220.79199983300001</c:v>
                </c:pt>
                <c:pt idx="16113">
                  <c:v>220.775000076</c:v>
                </c:pt>
                <c:pt idx="16114">
                  <c:v>220.70200019500001</c:v>
                </c:pt>
                <c:pt idx="16115">
                  <c:v>220.55800014600001</c:v>
                </c:pt>
                <c:pt idx="16116">
                  <c:v>220.471000078</c:v>
                </c:pt>
                <c:pt idx="16117">
                  <c:v>220.51500003999999</c:v>
                </c:pt>
                <c:pt idx="16118">
                  <c:v>220.547000156</c:v>
                </c:pt>
                <c:pt idx="16119">
                  <c:v>220.58199984000001</c:v>
                </c:pt>
                <c:pt idx="16120">
                  <c:v>220.55499994900001</c:v>
                </c:pt>
                <c:pt idx="16121">
                  <c:v>220.489999861</c:v>
                </c:pt>
                <c:pt idx="16122">
                  <c:v>220.47999972700001</c:v>
                </c:pt>
                <c:pt idx="16123">
                  <c:v>220.484000095</c:v>
                </c:pt>
                <c:pt idx="16124">
                  <c:v>220.541000075</c:v>
                </c:pt>
                <c:pt idx="16125">
                  <c:v>220.65600020599999</c:v>
                </c:pt>
                <c:pt idx="16126">
                  <c:v>220.91199987300001</c:v>
                </c:pt>
                <c:pt idx="16127">
                  <c:v>221.16300025999999</c:v>
                </c:pt>
                <c:pt idx="16128">
                  <c:v>221.367000171</c:v>
                </c:pt>
                <c:pt idx="16129">
                  <c:v>221.499000059</c:v>
                </c:pt>
                <c:pt idx="16130">
                  <c:v>221.59899983099999</c:v>
                </c:pt>
                <c:pt idx="16131">
                  <c:v>221.84300028000001</c:v>
                </c:pt>
                <c:pt idx="16132">
                  <c:v>222.153000045</c:v>
                </c:pt>
                <c:pt idx="16133">
                  <c:v>222.437999945</c:v>
                </c:pt>
                <c:pt idx="16134">
                  <c:v>222.71500005199999</c:v>
                </c:pt>
                <c:pt idx="16135">
                  <c:v>222.890999902</c:v>
                </c:pt>
                <c:pt idx="16136">
                  <c:v>223.135000037</c:v>
                </c:pt>
                <c:pt idx="16137">
                  <c:v>223.39400021599999</c:v>
                </c:pt>
                <c:pt idx="16138">
                  <c:v>223.66800012499999</c:v>
                </c:pt>
                <c:pt idx="16139">
                  <c:v>223.96300016000001</c:v>
                </c:pt>
                <c:pt idx="16140">
                  <c:v>224.21500008800001</c:v>
                </c:pt>
                <c:pt idx="16141">
                  <c:v>224.46799987200001</c:v>
                </c:pt>
                <c:pt idx="16142">
                  <c:v>224.71400003400001</c:v>
                </c:pt>
                <c:pt idx="16143">
                  <c:v>224.900000019</c:v>
                </c:pt>
                <c:pt idx="16144">
                  <c:v>225.011999952</c:v>
                </c:pt>
                <c:pt idx="16145">
                  <c:v>225.15800002700001</c:v>
                </c:pt>
                <c:pt idx="16146">
                  <c:v>225.44099990000001</c:v>
                </c:pt>
                <c:pt idx="16147">
                  <c:v>225.72800014200001</c:v>
                </c:pt>
                <c:pt idx="16148">
                  <c:v>226.01599992499999</c:v>
                </c:pt>
                <c:pt idx="16149">
                  <c:v>226.25899988899999</c:v>
                </c:pt>
                <c:pt idx="16150">
                  <c:v>226.435000054</c:v>
                </c:pt>
                <c:pt idx="16151">
                  <c:v>226.67700016200001</c:v>
                </c:pt>
                <c:pt idx="16152">
                  <c:v>226.93600002700001</c:v>
                </c:pt>
                <c:pt idx="16153">
                  <c:v>227.24400007899999</c:v>
                </c:pt>
                <c:pt idx="16154">
                  <c:v>227.50699999700001</c:v>
                </c:pt>
                <c:pt idx="16155">
                  <c:v>227.75699989899999</c:v>
                </c:pt>
                <c:pt idx="16156">
                  <c:v>227.99699998</c:v>
                </c:pt>
                <c:pt idx="16157">
                  <c:v>228.198000009</c:v>
                </c:pt>
                <c:pt idx="16158">
                  <c:v>228.33199992300001</c:v>
                </c:pt>
                <c:pt idx="16159">
                  <c:v>228.41900030599999</c:v>
                </c:pt>
                <c:pt idx="16160">
                  <c:v>228.63699977799999</c:v>
                </c:pt>
                <c:pt idx="16161">
                  <c:v>228.938999749</c:v>
                </c:pt>
                <c:pt idx="16162">
                  <c:v>229.21099994599999</c:v>
                </c:pt>
                <c:pt idx="16163">
                  <c:v>229.47799991799999</c:v>
                </c:pt>
                <c:pt idx="16164">
                  <c:v>229.65299991200001</c:v>
                </c:pt>
                <c:pt idx="16165">
                  <c:v>229.87599992200001</c:v>
                </c:pt>
                <c:pt idx="16166">
                  <c:v>230.12200008400001</c:v>
                </c:pt>
                <c:pt idx="16167">
                  <c:v>230.371999985</c:v>
                </c:pt>
                <c:pt idx="16168">
                  <c:v>230.66399982199999</c:v>
                </c:pt>
                <c:pt idx="16169">
                  <c:v>230.90599993000001</c:v>
                </c:pt>
                <c:pt idx="16170">
                  <c:v>231.150000065</c:v>
                </c:pt>
                <c:pt idx="16171">
                  <c:v>231.389999832</c:v>
                </c:pt>
                <c:pt idx="16172">
                  <c:v>231.57000005</c:v>
                </c:pt>
                <c:pt idx="16173">
                  <c:v>231.678000244</c:v>
                </c:pt>
                <c:pt idx="16174">
                  <c:v>231.79799997000001</c:v>
                </c:pt>
                <c:pt idx="16175">
                  <c:v>232.06199974500001</c:v>
                </c:pt>
                <c:pt idx="16176">
                  <c:v>232.34699996000001</c:v>
                </c:pt>
                <c:pt idx="16177">
                  <c:v>232.62699995</c:v>
                </c:pt>
                <c:pt idx="16178">
                  <c:v>232.878999878</c:v>
                </c:pt>
                <c:pt idx="16179">
                  <c:v>233.037999971</c:v>
                </c:pt>
                <c:pt idx="16180">
                  <c:v>233.26799991799999</c:v>
                </c:pt>
                <c:pt idx="16181">
                  <c:v>233.51799981900001</c:v>
                </c:pt>
                <c:pt idx="16182">
                  <c:v>233.81199999699999</c:v>
                </c:pt>
                <c:pt idx="16183">
                  <c:v>234.077999799</c:v>
                </c:pt>
                <c:pt idx="16184">
                  <c:v>234.31600016799999</c:v>
                </c:pt>
                <c:pt idx="16185">
                  <c:v>234.5459998</c:v>
                </c:pt>
                <c:pt idx="16186">
                  <c:v>234.75099988299999</c:v>
                </c:pt>
                <c:pt idx="16187">
                  <c:v>234.890999878</c:v>
                </c:pt>
                <c:pt idx="16188">
                  <c:v>234.96800012700001</c:v>
                </c:pt>
                <c:pt idx="16189">
                  <c:v>235.15100022799999</c:v>
                </c:pt>
                <c:pt idx="16190">
                  <c:v>235.43799984</c:v>
                </c:pt>
                <c:pt idx="16191">
                  <c:v>235.69800018999999</c:v>
                </c:pt>
                <c:pt idx="16192">
                  <c:v>235.956999741</c:v>
                </c:pt>
                <c:pt idx="16193">
                  <c:v>236.13299990499999</c:v>
                </c:pt>
                <c:pt idx="16194">
                  <c:v>236.33100005099999</c:v>
                </c:pt>
                <c:pt idx="16195">
                  <c:v>236.563999881</c:v>
                </c:pt>
                <c:pt idx="16196">
                  <c:v>236.79899973799999</c:v>
                </c:pt>
                <c:pt idx="16197">
                  <c:v>237.08000021300001</c:v>
                </c:pt>
                <c:pt idx="16198">
                  <c:v>237.308999989</c:v>
                </c:pt>
                <c:pt idx="16199">
                  <c:v>237.54099996299999</c:v>
                </c:pt>
                <c:pt idx="16200">
                  <c:v>237.76899988299999</c:v>
                </c:pt>
                <c:pt idx="16201">
                  <c:v>237.94099999400001</c:v>
                </c:pt>
                <c:pt idx="16202">
                  <c:v>238.04100008</c:v>
                </c:pt>
                <c:pt idx="16203">
                  <c:v>238.13599994200001</c:v>
                </c:pt>
                <c:pt idx="16204">
                  <c:v>238.38200010400001</c:v>
                </c:pt>
                <c:pt idx="16205">
                  <c:v>238.66399980599999</c:v>
                </c:pt>
                <c:pt idx="16206">
                  <c:v>238.92799989599999</c:v>
                </c:pt>
                <c:pt idx="16207">
                  <c:v>239.17599977</c:v>
                </c:pt>
                <c:pt idx="16208">
                  <c:v>239.32199984600001</c:v>
                </c:pt>
                <c:pt idx="16209">
                  <c:v>239.54099980199999</c:v>
                </c:pt>
                <c:pt idx="16210">
                  <c:v>239.77799999999999</c:v>
                </c:pt>
                <c:pt idx="16211">
                  <c:v>240.04900002599999</c:v>
                </c:pt>
                <c:pt idx="16212">
                  <c:v>240.314999828</c:v>
                </c:pt>
                <c:pt idx="16213">
                  <c:v>240.54599994599999</c:v>
                </c:pt>
                <c:pt idx="16214">
                  <c:v>240.76999981200001</c:v>
                </c:pt>
                <c:pt idx="16215">
                  <c:v>240.97400003800001</c:v>
                </c:pt>
                <c:pt idx="16216">
                  <c:v>241.11600006</c:v>
                </c:pt>
                <c:pt idx="16217">
                  <c:v>241.18800008400001</c:v>
                </c:pt>
                <c:pt idx="16218">
                  <c:v>241.33500001600001</c:v>
                </c:pt>
                <c:pt idx="16219">
                  <c:v>241.60500018600001</c:v>
                </c:pt>
                <c:pt idx="16220">
                  <c:v>241.85699980000001</c:v>
                </c:pt>
                <c:pt idx="16221">
                  <c:v>242.11199992600001</c:v>
                </c:pt>
                <c:pt idx="16222">
                  <c:v>242.30100010800001</c:v>
                </c:pt>
                <c:pt idx="16223">
                  <c:v>242.47200004800001</c:v>
                </c:pt>
                <c:pt idx="16224">
                  <c:v>242.68800012099999</c:v>
                </c:pt>
                <c:pt idx="16225">
                  <c:v>242.91100013100001</c:v>
                </c:pt>
                <c:pt idx="16226">
                  <c:v>243.18699975300001</c:v>
                </c:pt>
                <c:pt idx="16227">
                  <c:v>243.40600002299999</c:v>
                </c:pt>
                <c:pt idx="16228">
                  <c:v>243.627000006</c:v>
                </c:pt>
                <c:pt idx="16229">
                  <c:v>243.84300008</c:v>
                </c:pt>
                <c:pt idx="16230">
                  <c:v>244.00999996600001</c:v>
                </c:pt>
                <c:pt idx="16231">
                  <c:v>244.106999855</c:v>
                </c:pt>
                <c:pt idx="16232">
                  <c:v>244.18000004999999</c:v>
                </c:pt>
                <c:pt idx="16233">
                  <c:v>244.402000203</c:v>
                </c:pt>
                <c:pt idx="16234">
                  <c:v>244.67400008600001</c:v>
                </c:pt>
                <c:pt idx="16235">
                  <c:v>244.923999987</c:v>
                </c:pt>
                <c:pt idx="16236">
                  <c:v>245.16299989800001</c:v>
                </c:pt>
                <c:pt idx="16237">
                  <c:v>245.29900015300001</c:v>
                </c:pt>
                <c:pt idx="16238">
                  <c:v>245.50799997499999</c:v>
                </c:pt>
                <c:pt idx="16239">
                  <c:v>245.73599989499999</c:v>
                </c:pt>
                <c:pt idx="16240">
                  <c:v>245.984000084</c:v>
                </c:pt>
                <c:pt idx="16241">
                  <c:v>246.24900002999999</c:v>
                </c:pt>
                <c:pt idx="16242">
                  <c:v>246.467999986</c:v>
                </c:pt>
                <c:pt idx="16243">
                  <c:v>246.68200003199999</c:v>
                </c:pt>
                <c:pt idx="16244">
                  <c:v>246.88700011500001</c:v>
                </c:pt>
                <c:pt idx="16245">
                  <c:v>247.02999999299999</c:v>
                </c:pt>
                <c:pt idx="16246">
                  <c:v>247.10200001699999</c:v>
                </c:pt>
                <c:pt idx="16247">
                  <c:v>247.218000004</c:v>
                </c:pt>
                <c:pt idx="16248">
                  <c:v>247.47199995899999</c:v>
                </c:pt>
                <c:pt idx="16249">
                  <c:v>247.72500005800001</c:v>
                </c:pt>
                <c:pt idx="16250">
                  <c:v>247.978000157</c:v>
                </c:pt>
                <c:pt idx="16251">
                  <c:v>248.177000158</c:v>
                </c:pt>
                <c:pt idx="16252">
                  <c:v>248.32199974900001</c:v>
                </c:pt>
                <c:pt idx="16253">
                  <c:v>248.528000002</c:v>
                </c:pt>
                <c:pt idx="16254">
                  <c:v>248.74599978800001</c:v>
                </c:pt>
                <c:pt idx="16255">
                  <c:v>249.017000129</c:v>
                </c:pt>
                <c:pt idx="16256">
                  <c:v>249.23699994099999</c:v>
                </c:pt>
                <c:pt idx="16257">
                  <c:v>249.45100030200001</c:v>
                </c:pt>
                <c:pt idx="16258">
                  <c:v>249.66099998000001</c:v>
                </c:pt>
                <c:pt idx="16259">
                  <c:v>249.82700001000001</c:v>
                </c:pt>
                <c:pt idx="16260">
                  <c:v>249.921000015</c:v>
                </c:pt>
                <c:pt idx="16261">
                  <c:v>249.974999798</c:v>
                </c:pt>
                <c:pt idx="16262">
                  <c:v>250.16800003399999</c:v>
                </c:pt>
                <c:pt idx="16263">
                  <c:v>250.43099995200001</c:v>
                </c:pt>
                <c:pt idx="16264">
                  <c:v>250.66800015000001</c:v>
                </c:pt>
                <c:pt idx="16265">
                  <c:v>250.898999954</c:v>
                </c:pt>
                <c:pt idx="16266">
                  <c:v>251.035000209</c:v>
                </c:pt>
                <c:pt idx="16267">
                  <c:v>251.23399989699999</c:v>
                </c:pt>
                <c:pt idx="16268">
                  <c:v>251.45100014100001</c:v>
                </c:pt>
                <c:pt idx="16269">
                  <c:v>251.67599986299999</c:v>
                </c:pt>
                <c:pt idx="16270">
                  <c:v>251.930000132</c:v>
                </c:pt>
                <c:pt idx="16271">
                  <c:v>252.13800009799999</c:v>
                </c:pt>
                <c:pt idx="16272">
                  <c:v>252.34499989299999</c:v>
                </c:pt>
                <c:pt idx="16273">
                  <c:v>252.54700009199999</c:v>
                </c:pt>
                <c:pt idx="16274">
                  <c:v>252.69100014099999</c:v>
                </c:pt>
                <c:pt idx="16275">
                  <c:v>252.761999995</c:v>
                </c:pt>
                <c:pt idx="16276">
                  <c:v>252.858000027</c:v>
                </c:pt>
                <c:pt idx="16277">
                  <c:v>253.09699993800001</c:v>
                </c:pt>
                <c:pt idx="16278">
                  <c:v>253.34699983900001</c:v>
                </c:pt>
                <c:pt idx="16279">
                  <c:v>253.59300000100001</c:v>
                </c:pt>
                <c:pt idx="16280">
                  <c:v>253.800999967</c:v>
                </c:pt>
                <c:pt idx="16281">
                  <c:v>253.92799994399999</c:v>
                </c:pt>
                <c:pt idx="16282">
                  <c:v>254.12299989300001</c:v>
                </c:pt>
                <c:pt idx="16283">
                  <c:v>254.33899996599999</c:v>
                </c:pt>
                <c:pt idx="16284">
                  <c:v>254.60299974099999</c:v>
                </c:pt>
                <c:pt idx="16285">
                  <c:v>254.83300000200001</c:v>
                </c:pt>
                <c:pt idx="16286">
                  <c:v>255.04099996799999</c:v>
                </c:pt>
                <c:pt idx="16287">
                  <c:v>255.24100014000001</c:v>
                </c:pt>
                <c:pt idx="16288">
                  <c:v>255.403999973</c:v>
                </c:pt>
                <c:pt idx="16289">
                  <c:v>255.500999861</c:v>
                </c:pt>
                <c:pt idx="16290">
                  <c:v>255.544999824</c:v>
                </c:pt>
                <c:pt idx="16291">
                  <c:v>255.703999917</c:v>
                </c:pt>
                <c:pt idx="16292">
                  <c:v>255.959000043</c:v>
                </c:pt>
                <c:pt idx="16293">
                  <c:v>256.18899999000001</c:v>
                </c:pt>
                <c:pt idx="16294">
                  <c:v>256.41699991000002</c:v>
                </c:pt>
                <c:pt idx="16295">
                  <c:v>256.556999905</c:v>
                </c:pt>
                <c:pt idx="16296">
                  <c:v>256.73300006900001</c:v>
                </c:pt>
                <c:pt idx="16297">
                  <c:v>256.93499995399998</c:v>
                </c:pt>
                <c:pt idx="16298">
                  <c:v>257.140000036</c:v>
                </c:pt>
                <c:pt idx="16299">
                  <c:v>257.38400017100003</c:v>
                </c:pt>
                <c:pt idx="16300">
                  <c:v>257.58000028999999</c:v>
                </c:pt>
                <c:pt idx="16301">
                  <c:v>257.778999978</c:v>
                </c:pt>
                <c:pt idx="16302">
                  <c:v>257.97899983600001</c:v>
                </c:pt>
                <c:pt idx="16303">
                  <c:v>258.122000028</c:v>
                </c:pt>
                <c:pt idx="16304">
                  <c:v>258.19099985499997</c:v>
                </c:pt>
                <c:pt idx="16305">
                  <c:v>258.26299988</c:v>
                </c:pt>
                <c:pt idx="16306">
                  <c:v>258.48399986300001</c:v>
                </c:pt>
                <c:pt idx="16307">
                  <c:v>258.72799999799997</c:v>
                </c:pt>
                <c:pt idx="16308">
                  <c:v>258.96199999800001</c:v>
                </c:pt>
                <c:pt idx="16309">
                  <c:v>259.17400001800002</c:v>
                </c:pt>
                <c:pt idx="16310">
                  <c:v>259.28700012199999</c:v>
                </c:pt>
                <c:pt idx="16311">
                  <c:v>259.47800001600001</c:v>
                </c:pt>
                <c:pt idx="16312">
                  <c:v>259.68800000800002</c:v>
                </c:pt>
                <c:pt idx="16313">
                  <c:v>259.93700005300002</c:v>
                </c:pt>
                <c:pt idx="16314">
                  <c:v>260.16999988399999</c:v>
                </c:pt>
                <c:pt idx="16315">
                  <c:v>260.36899988499999</c:v>
                </c:pt>
                <c:pt idx="16316">
                  <c:v>260.55899992399998</c:v>
                </c:pt>
                <c:pt idx="16317">
                  <c:v>260.72299992699999</c:v>
                </c:pt>
                <c:pt idx="16318">
                  <c:v>260.82599989599998</c:v>
                </c:pt>
                <c:pt idx="16319">
                  <c:v>260.86499994899998</c:v>
                </c:pt>
                <c:pt idx="16320">
                  <c:v>260.99300009699999</c:v>
                </c:pt>
                <c:pt idx="16321">
                  <c:v>261.23900025900002</c:v>
                </c:pt>
                <c:pt idx="16322">
                  <c:v>261.46300012500001</c:v>
                </c:pt>
                <c:pt idx="16323">
                  <c:v>261.68499996399999</c:v>
                </c:pt>
                <c:pt idx="16324">
                  <c:v>261.83199989600001</c:v>
                </c:pt>
                <c:pt idx="16325">
                  <c:v>261.97900014200002</c:v>
                </c:pt>
                <c:pt idx="16326">
                  <c:v>262.16500012699998</c:v>
                </c:pt>
                <c:pt idx="16327">
                  <c:v>262.35500016499998</c:v>
                </c:pt>
                <c:pt idx="16328">
                  <c:v>262.59699995900002</c:v>
                </c:pt>
                <c:pt idx="16329">
                  <c:v>262.78600014</c:v>
                </c:pt>
                <c:pt idx="16330">
                  <c:v>262.97999991799998</c:v>
                </c:pt>
                <c:pt idx="16331">
                  <c:v>263.16999995600003</c:v>
                </c:pt>
                <c:pt idx="16332">
                  <c:v>263.30500004100003</c:v>
                </c:pt>
                <c:pt idx="16333">
                  <c:v>263.368000102</c:v>
                </c:pt>
                <c:pt idx="16334">
                  <c:v>263.41699997400002</c:v>
                </c:pt>
                <c:pt idx="16335">
                  <c:v>263.61300009299998</c:v>
                </c:pt>
                <c:pt idx="16336">
                  <c:v>263.85299986000001</c:v>
                </c:pt>
                <c:pt idx="16337">
                  <c:v>264.072999987</c:v>
                </c:pt>
                <c:pt idx="16338">
                  <c:v>264.28400015</c:v>
                </c:pt>
                <c:pt idx="16339">
                  <c:v>264.391999715</c:v>
                </c:pt>
                <c:pt idx="16340">
                  <c:v>264.57500013100002</c:v>
                </c:pt>
                <c:pt idx="16341">
                  <c:v>264.77399981799999</c:v>
                </c:pt>
                <c:pt idx="16342">
                  <c:v>265.00000002600001</c:v>
                </c:pt>
                <c:pt idx="16343">
                  <c:v>265.22900011600001</c:v>
                </c:pt>
                <c:pt idx="16344">
                  <c:v>265.41600027099997</c:v>
                </c:pt>
                <c:pt idx="16345">
                  <c:v>265.599000058</c:v>
                </c:pt>
                <c:pt idx="16346">
                  <c:v>265.76599994399999</c:v>
                </c:pt>
                <c:pt idx="16347">
                  <c:v>265.87799987800003</c:v>
                </c:pt>
                <c:pt idx="16348">
                  <c:v>265.91800010100002</c:v>
                </c:pt>
                <c:pt idx="16349">
                  <c:v>266.015999846</c:v>
                </c:pt>
                <c:pt idx="16350">
                  <c:v>266.244999936</c:v>
                </c:pt>
                <c:pt idx="16351">
                  <c:v>266.46300003599998</c:v>
                </c:pt>
                <c:pt idx="16352">
                  <c:v>266.68100013600002</c:v>
                </c:pt>
                <c:pt idx="16353">
                  <c:v>266.83799988800001</c:v>
                </c:pt>
                <c:pt idx="16354">
                  <c:v>266.95900009899998</c:v>
                </c:pt>
                <c:pt idx="16355">
                  <c:v>267.13199975200001</c:v>
                </c:pt>
                <c:pt idx="16356">
                  <c:v>267.32000007800002</c:v>
                </c:pt>
                <c:pt idx="16357">
                  <c:v>267.56199987100001</c:v>
                </c:pt>
                <c:pt idx="16358">
                  <c:v>267.74999988299999</c:v>
                </c:pt>
                <c:pt idx="16359">
                  <c:v>267.93299998399999</c:v>
                </c:pt>
                <c:pt idx="16360">
                  <c:v>268.11200003099998</c:v>
                </c:pt>
                <c:pt idx="16361">
                  <c:v>268.241000036</c:v>
                </c:pt>
                <c:pt idx="16362">
                  <c:v>268.29899987200002</c:v>
                </c:pt>
                <c:pt idx="16363">
                  <c:v>268.32499990700001</c:v>
                </c:pt>
                <c:pt idx="16364">
                  <c:v>268.49599984700001</c:v>
                </c:pt>
                <c:pt idx="16365">
                  <c:v>268.73199987499999</c:v>
                </c:pt>
                <c:pt idx="16366">
                  <c:v>268.943999894</c:v>
                </c:pt>
                <c:pt idx="16367">
                  <c:v>269.14699995000001</c:v>
                </c:pt>
                <c:pt idx="16368">
                  <c:v>269.24900006299998</c:v>
                </c:pt>
                <c:pt idx="16369">
                  <c:v>269.41900014599997</c:v>
                </c:pt>
                <c:pt idx="16370">
                  <c:v>269.605000131</c:v>
                </c:pt>
                <c:pt idx="16371">
                  <c:v>269.80399981800002</c:v>
                </c:pt>
                <c:pt idx="16372">
                  <c:v>270.02599997200002</c:v>
                </c:pt>
                <c:pt idx="16373">
                  <c:v>270.20299999299999</c:v>
                </c:pt>
                <c:pt idx="16374">
                  <c:v>270.38200003999998</c:v>
                </c:pt>
                <c:pt idx="16375">
                  <c:v>270.55400015100003</c:v>
                </c:pt>
                <c:pt idx="16376">
                  <c:v>270.66699993999998</c:v>
                </c:pt>
                <c:pt idx="16377">
                  <c:v>270.70399996600003</c:v>
                </c:pt>
                <c:pt idx="16378">
                  <c:v>270.77500013399998</c:v>
                </c:pt>
                <c:pt idx="16379">
                  <c:v>270.98499981200001</c:v>
                </c:pt>
                <c:pt idx="16380">
                  <c:v>271.19800000200001</c:v>
                </c:pt>
                <c:pt idx="16381">
                  <c:v>271.41000002200002</c:v>
                </c:pt>
                <c:pt idx="16382">
                  <c:v>271.58000010500001</c:v>
                </c:pt>
                <c:pt idx="16383">
                  <c:v>271.68100004799999</c:v>
                </c:pt>
                <c:pt idx="16384">
                  <c:v>271.84900010500002</c:v>
                </c:pt>
                <c:pt idx="16385">
                  <c:v>272.03400023299997</c:v>
                </c:pt>
                <c:pt idx="16386">
                  <c:v>272.26799991899998</c:v>
                </c:pt>
                <c:pt idx="16387">
                  <c:v>272.45700010100001</c:v>
                </c:pt>
                <c:pt idx="16388">
                  <c:v>272.63200009500002</c:v>
                </c:pt>
                <c:pt idx="16389">
                  <c:v>272.796999954</c:v>
                </c:pt>
                <c:pt idx="16390">
                  <c:v>272.92399993200002</c:v>
                </c:pt>
                <c:pt idx="16391">
                  <c:v>272.98400010900002</c:v>
                </c:pt>
                <c:pt idx="16392">
                  <c:v>272.99700012699998</c:v>
                </c:pt>
                <c:pt idx="16393">
                  <c:v>273.14000000499999</c:v>
                </c:pt>
                <c:pt idx="16394">
                  <c:v>273.36700006900003</c:v>
                </c:pt>
                <c:pt idx="16395">
                  <c:v>273.56600006999997</c:v>
                </c:pt>
                <c:pt idx="16396">
                  <c:v>273.75699996499998</c:v>
                </c:pt>
                <c:pt idx="16397">
                  <c:v>273.85799990700002</c:v>
                </c:pt>
                <c:pt idx="16398">
                  <c:v>274.00700017999998</c:v>
                </c:pt>
                <c:pt idx="16399">
                  <c:v>274.177999806</c:v>
                </c:pt>
                <c:pt idx="16400">
                  <c:v>274.355000141</c:v>
                </c:pt>
                <c:pt idx="16401">
                  <c:v>274.5709999</c:v>
                </c:pt>
                <c:pt idx="16402">
                  <c:v>274.74000012699997</c:v>
                </c:pt>
                <c:pt idx="16403">
                  <c:v>274.90900004000002</c:v>
                </c:pt>
                <c:pt idx="16404">
                  <c:v>275.07500007099998</c:v>
                </c:pt>
                <c:pt idx="16405">
                  <c:v>275.18000006699998</c:v>
                </c:pt>
                <c:pt idx="16406">
                  <c:v>275.21399989499997</c:v>
                </c:pt>
                <c:pt idx="16407">
                  <c:v>275.259000028</c:v>
                </c:pt>
                <c:pt idx="16408">
                  <c:v>275.447999896</c:v>
                </c:pt>
                <c:pt idx="16409">
                  <c:v>275.65800020199998</c:v>
                </c:pt>
                <c:pt idx="16410">
                  <c:v>275.86499999699998</c:v>
                </c:pt>
                <c:pt idx="16411">
                  <c:v>276.043000189</c:v>
                </c:pt>
                <c:pt idx="16412">
                  <c:v>276.12600020399998</c:v>
                </c:pt>
                <c:pt idx="16413">
                  <c:v>276.28300027</c:v>
                </c:pt>
                <c:pt idx="16414">
                  <c:v>276.457999949</c:v>
                </c:pt>
                <c:pt idx="16415">
                  <c:v>276.67800007599999</c:v>
                </c:pt>
                <c:pt idx="16416">
                  <c:v>276.86800011399998</c:v>
                </c:pt>
                <c:pt idx="16417">
                  <c:v>277.03299997400001</c:v>
                </c:pt>
                <c:pt idx="16418">
                  <c:v>277.18899986899999</c:v>
                </c:pt>
                <c:pt idx="16419">
                  <c:v>277.31900004400001</c:v>
                </c:pt>
                <c:pt idx="16420">
                  <c:v>277.384999988</c:v>
                </c:pt>
                <c:pt idx="16421">
                  <c:v>277.388000186</c:v>
                </c:pt>
                <c:pt idx="16422">
                  <c:v>277.49499989399999</c:v>
                </c:pt>
                <c:pt idx="16423">
                  <c:v>277.70700022800003</c:v>
                </c:pt>
                <c:pt idx="16424">
                  <c:v>277.89299989800003</c:v>
                </c:pt>
                <c:pt idx="16425">
                  <c:v>278.07800002599998</c:v>
                </c:pt>
                <c:pt idx="16426">
                  <c:v>278.17999982499998</c:v>
                </c:pt>
                <c:pt idx="16427">
                  <c:v>278.30300006300001</c:v>
                </c:pt>
                <c:pt idx="16428">
                  <c:v>278.46099998599999</c:v>
                </c:pt>
                <c:pt idx="16429">
                  <c:v>278.62200010599997</c:v>
                </c:pt>
                <c:pt idx="16430">
                  <c:v>278.82899990099997</c:v>
                </c:pt>
                <c:pt idx="16431">
                  <c:v>278.982000228</c:v>
                </c:pt>
                <c:pt idx="16432">
                  <c:v>279.14000014999999</c:v>
                </c:pt>
                <c:pt idx="16433">
                  <c:v>279.29300016299999</c:v>
                </c:pt>
                <c:pt idx="16434">
                  <c:v>279.391000222</c:v>
                </c:pt>
                <c:pt idx="16435">
                  <c:v>279.41699994300001</c:v>
                </c:pt>
                <c:pt idx="16436">
                  <c:v>279.43599972599998</c:v>
                </c:pt>
                <c:pt idx="16437">
                  <c:v>279.608000151</c:v>
                </c:pt>
                <c:pt idx="16438">
                  <c:v>279.814999946</c:v>
                </c:pt>
                <c:pt idx="16439">
                  <c:v>280.00499998499998</c:v>
                </c:pt>
                <c:pt idx="16440">
                  <c:v>280.177999951</c:v>
                </c:pt>
                <c:pt idx="16441">
                  <c:v>280.24900012000001</c:v>
                </c:pt>
                <c:pt idx="16442">
                  <c:v>280.39400002500003</c:v>
                </c:pt>
                <c:pt idx="16443">
                  <c:v>280.55600000099997</c:v>
                </c:pt>
                <c:pt idx="16444">
                  <c:v>280.75199980500003</c:v>
                </c:pt>
                <c:pt idx="16445">
                  <c:v>280.94400018499999</c:v>
                </c:pt>
                <c:pt idx="16446">
                  <c:v>281.10099993599999</c:v>
                </c:pt>
                <c:pt idx="16447">
                  <c:v>281.24900003900001</c:v>
                </c:pt>
                <c:pt idx="16448">
                  <c:v>281.37800004299999</c:v>
                </c:pt>
                <c:pt idx="16449">
                  <c:v>281.44500015800003</c:v>
                </c:pt>
                <c:pt idx="16450">
                  <c:v>281.44399998699998</c:v>
                </c:pt>
                <c:pt idx="16451">
                  <c:v>281.51499984100002</c:v>
                </c:pt>
                <c:pt idx="16452">
                  <c:v>281.70800007600002</c:v>
                </c:pt>
                <c:pt idx="16453">
                  <c:v>281.88599995300001</c:v>
                </c:pt>
                <c:pt idx="16454">
                  <c:v>282.06600017099998</c:v>
                </c:pt>
                <c:pt idx="16455">
                  <c:v>282.17999981700001</c:v>
                </c:pt>
                <c:pt idx="16456">
                  <c:v>282.27700002</c:v>
                </c:pt>
                <c:pt idx="16457">
                  <c:v>282.417999872</c:v>
                </c:pt>
                <c:pt idx="16458">
                  <c:v>282.56599997400002</c:v>
                </c:pt>
                <c:pt idx="16459">
                  <c:v>282.76700000300002</c:v>
                </c:pt>
                <c:pt idx="16460">
                  <c:v>282.91100005200002</c:v>
                </c:pt>
                <c:pt idx="16461">
                  <c:v>283.05599995699998</c:v>
                </c:pt>
                <c:pt idx="16462">
                  <c:v>283.19799997799998</c:v>
                </c:pt>
                <c:pt idx="16463">
                  <c:v>283.28899978700002</c:v>
                </c:pt>
                <c:pt idx="16464">
                  <c:v>283.30999991200002</c:v>
                </c:pt>
                <c:pt idx="16465">
                  <c:v>283.30900005500001</c:v>
                </c:pt>
                <c:pt idx="16466">
                  <c:v>283.45499981699999</c:v>
                </c:pt>
                <c:pt idx="16467">
                  <c:v>283.652000106</c:v>
                </c:pt>
                <c:pt idx="16468">
                  <c:v>283.82600024300001</c:v>
                </c:pt>
                <c:pt idx="16469">
                  <c:v>283.98999993199999</c:v>
                </c:pt>
                <c:pt idx="16470">
                  <c:v>284.05099996600001</c:v>
                </c:pt>
                <c:pt idx="16471">
                  <c:v>284.184000024</c:v>
                </c:pt>
                <c:pt idx="16472">
                  <c:v>284.33599986600001</c:v>
                </c:pt>
                <c:pt idx="16473">
                  <c:v>284.511000174</c:v>
                </c:pt>
                <c:pt idx="16474">
                  <c:v>284.69899987100001</c:v>
                </c:pt>
                <c:pt idx="16475">
                  <c:v>284.84299992000001</c:v>
                </c:pt>
                <c:pt idx="16476">
                  <c:v>284.98300022900003</c:v>
                </c:pt>
                <c:pt idx="16477">
                  <c:v>285.10999989200002</c:v>
                </c:pt>
                <c:pt idx="16478">
                  <c:v>285.17799986300003</c:v>
                </c:pt>
                <c:pt idx="16479">
                  <c:v>285.17299995299999</c:v>
                </c:pt>
                <c:pt idx="16480">
                  <c:v>285.214000032</c:v>
                </c:pt>
                <c:pt idx="16481">
                  <c:v>285.39200022400001</c:v>
                </c:pt>
                <c:pt idx="16482">
                  <c:v>285.56900024399999</c:v>
                </c:pt>
                <c:pt idx="16483">
                  <c:v>285.74699980700001</c:v>
                </c:pt>
                <c:pt idx="16484">
                  <c:v>285.87100021499998</c:v>
                </c:pt>
                <c:pt idx="16485">
                  <c:v>285.94199975499998</c:v>
                </c:pt>
                <c:pt idx="16486">
                  <c:v>286.06900004699997</c:v>
                </c:pt>
                <c:pt idx="16487">
                  <c:v>286.21200023900002</c:v>
                </c:pt>
                <c:pt idx="16488">
                  <c:v>286.406000017</c:v>
                </c:pt>
                <c:pt idx="16489">
                  <c:v>286.55200009200001</c:v>
                </c:pt>
                <c:pt idx="16490">
                  <c:v>286.68999974600001</c:v>
                </c:pt>
                <c:pt idx="16491">
                  <c:v>286.82399997499999</c:v>
                </c:pt>
                <c:pt idx="16492">
                  <c:v>286.91399992700002</c:v>
                </c:pt>
                <c:pt idx="16493">
                  <c:v>286.93199985400003</c:v>
                </c:pt>
                <c:pt idx="16494">
                  <c:v>286.909999873</c:v>
                </c:pt>
                <c:pt idx="16495">
                  <c:v>287.027000031</c:v>
                </c:pt>
                <c:pt idx="16496">
                  <c:v>287.21300001499998</c:v>
                </c:pt>
                <c:pt idx="16497">
                  <c:v>287.37499999099998</c:v>
                </c:pt>
                <c:pt idx="16498">
                  <c:v>287.53000003099999</c:v>
                </c:pt>
                <c:pt idx="16499">
                  <c:v>287.59000020799999</c:v>
                </c:pt>
                <c:pt idx="16500">
                  <c:v>287.71300013199999</c:v>
                </c:pt>
                <c:pt idx="16501">
                  <c:v>287.85299981200001</c:v>
                </c:pt>
                <c:pt idx="16502">
                  <c:v>288.00200008600001</c:v>
                </c:pt>
                <c:pt idx="16503">
                  <c:v>288.17999996200001</c:v>
                </c:pt>
                <c:pt idx="16504">
                  <c:v>288.31300002099999</c:v>
                </c:pt>
                <c:pt idx="16505">
                  <c:v>288.44200002500003</c:v>
                </c:pt>
                <c:pt idx="16506">
                  <c:v>288.569000002</c:v>
                </c:pt>
                <c:pt idx="16507">
                  <c:v>288.636999973</c:v>
                </c:pt>
                <c:pt idx="16508">
                  <c:v>288.63300023400001</c:v>
                </c:pt>
                <c:pt idx="16509">
                  <c:v>288.65299987399999</c:v>
                </c:pt>
                <c:pt idx="16510">
                  <c:v>288.81499984999999</c:v>
                </c:pt>
                <c:pt idx="16511">
                  <c:v>288.988999987</c:v>
                </c:pt>
                <c:pt idx="16512">
                  <c:v>289.158999757</c:v>
                </c:pt>
                <c:pt idx="16513">
                  <c:v>289.29200012899997</c:v>
                </c:pt>
                <c:pt idx="16514">
                  <c:v>289.34100000199999</c:v>
                </c:pt>
                <c:pt idx="16515">
                  <c:v>289.45999987200003</c:v>
                </c:pt>
                <c:pt idx="16516">
                  <c:v>289.59900001099999</c:v>
                </c:pt>
                <c:pt idx="16517">
                  <c:v>289.78700002199997</c:v>
                </c:pt>
                <c:pt idx="16518">
                  <c:v>289.94199974700001</c:v>
                </c:pt>
                <c:pt idx="16519">
                  <c:v>290.07400026300002</c:v>
                </c:pt>
                <c:pt idx="16520">
                  <c:v>290.19700018700001</c:v>
                </c:pt>
                <c:pt idx="16521">
                  <c:v>290.285999968</c:v>
                </c:pt>
                <c:pt idx="16522">
                  <c:v>290.305999923</c:v>
                </c:pt>
                <c:pt idx="16523">
                  <c:v>290.27200009400002</c:v>
                </c:pt>
                <c:pt idx="16524">
                  <c:v>290.355000109</c:v>
                </c:pt>
                <c:pt idx="16525">
                  <c:v>290.533999843</c:v>
                </c:pt>
                <c:pt idx="16526">
                  <c:v>290.68799971099997</c:v>
                </c:pt>
                <c:pt idx="16527">
                  <c:v>290.83999986800001</c:v>
                </c:pt>
                <c:pt idx="16528">
                  <c:v>290.90400009899997</c:v>
                </c:pt>
                <c:pt idx="16529">
                  <c:v>291.004000185</c:v>
                </c:pt>
                <c:pt idx="16530">
                  <c:v>291.12800027899999</c:v>
                </c:pt>
                <c:pt idx="16531">
                  <c:v>291.25699996899999</c:v>
                </c:pt>
                <c:pt idx="16532">
                  <c:v>291.42599988299997</c:v>
                </c:pt>
                <c:pt idx="16533">
                  <c:v>291.54599992300001</c:v>
                </c:pt>
                <c:pt idx="16534">
                  <c:v>291.66899984700001</c:v>
                </c:pt>
                <c:pt idx="16535">
                  <c:v>291.79300025600003</c:v>
                </c:pt>
                <c:pt idx="16536">
                  <c:v>291.858999885</c:v>
                </c:pt>
                <c:pt idx="16537">
                  <c:v>291.85199994800001</c:v>
                </c:pt>
                <c:pt idx="16538">
                  <c:v>291.84799989499999</c:v>
                </c:pt>
                <c:pt idx="16539">
                  <c:v>291.98999991599999</c:v>
                </c:pt>
                <c:pt idx="16540">
                  <c:v>292.16000000000003</c:v>
                </c:pt>
                <c:pt idx="16541">
                  <c:v>292.31700006599999</c:v>
                </c:pt>
                <c:pt idx="16542">
                  <c:v>292.453000008</c:v>
                </c:pt>
                <c:pt idx="16543">
                  <c:v>292.49100020399999</c:v>
                </c:pt>
                <c:pt idx="16544">
                  <c:v>292.60499985000001</c:v>
                </c:pt>
                <c:pt idx="16545">
                  <c:v>292.739000078</c:v>
                </c:pt>
                <c:pt idx="16546">
                  <c:v>292.91200004500001</c:v>
                </c:pt>
                <c:pt idx="16547">
                  <c:v>293.06800025500002</c:v>
                </c:pt>
                <c:pt idx="16548">
                  <c:v>293.19099986499998</c:v>
                </c:pt>
                <c:pt idx="16549">
                  <c:v>293.30300011200001</c:v>
                </c:pt>
                <c:pt idx="16550">
                  <c:v>293.39100003700003</c:v>
                </c:pt>
                <c:pt idx="16551">
                  <c:v>293.41900009900002</c:v>
                </c:pt>
                <c:pt idx="16552">
                  <c:v>293.38100021700001</c:v>
                </c:pt>
                <c:pt idx="16553">
                  <c:v>293.43200011599998</c:v>
                </c:pt>
                <c:pt idx="16554">
                  <c:v>293.60100003000002</c:v>
                </c:pt>
                <c:pt idx="16555">
                  <c:v>293.747999961</c:v>
                </c:pt>
                <c:pt idx="16556">
                  <c:v>293.89400003700001</c:v>
                </c:pt>
                <c:pt idx="16557">
                  <c:v>293.96299986399998</c:v>
                </c:pt>
                <c:pt idx="16558">
                  <c:v>294.03499988800002</c:v>
                </c:pt>
                <c:pt idx="16559">
                  <c:v>294.14299976799998</c:v>
                </c:pt>
                <c:pt idx="16560">
                  <c:v>294.25700004200002</c:v>
                </c:pt>
                <c:pt idx="16561">
                  <c:v>294.42199990199998</c:v>
                </c:pt>
                <c:pt idx="16562">
                  <c:v>294.53500000499997</c:v>
                </c:pt>
                <c:pt idx="16563">
                  <c:v>294.651999848</c:v>
                </c:pt>
                <c:pt idx="16564">
                  <c:v>294.76600012300003</c:v>
                </c:pt>
                <c:pt idx="16565">
                  <c:v>294.82399995899999</c:v>
                </c:pt>
                <c:pt idx="16566">
                  <c:v>294.80899991500002</c:v>
                </c:pt>
                <c:pt idx="16567">
                  <c:v>294.779999997</c:v>
                </c:pt>
                <c:pt idx="16568">
                  <c:v>294.90000003699998</c:v>
                </c:pt>
                <c:pt idx="16569">
                  <c:v>295.06100015700002</c:v>
                </c:pt>
                <c:pt idx="16570">
                  <c:v>295.20499989199999</c:v>
                </c:pt>
                <c:pt idx="16571">
                  <c:v>295.33999997699999</c:v>
                </c:pt>
                <c:pt idx="16572">
                  <c:v>295.370000065</c:v>
                </c:pt>
                <c:pt idx="16573">
                  <c:v>295.47500006199999</c:v>
                </c:pt>
                <c:pt idx="16574">
                  <c:v>295.59600027300002</c:v>
                </c:pt>
                <c:pt idx="16575">
                  <c:v>295.74299989000002</c:v>
                </c:pt>
                <c:pt idx="16576">
                  <c:v>295.89700007300002</c:v>
                </c:pt>
                <c:pt idx="16577">
                  <c:v>296.00600012299998</c:v>
                </c:pt>
                <c:pt idx="16578">
                  <c:v>296.11100012000003</c:v>
                </c:pt>
                <c:pt idx="16579">
                  <c:v>296.201000072</c:v>
                </c:pt>
                <c:pt idx="16580">
                  <c:v>296.23499989999999</c:v>
                </c:pt>
                <c:pt idx="16581">
                  <c:v>296.195999847</c:v>
                </c:pt>
                <c:pt idx="16582">
                  <c:v>296.216999972</c:v>
                </c:pt>
                <c:pt idx="16583">
                  <c:v>296.53399998800001</c:v>
                </c:pt>
                <c:pt idx="16584">
                  <c:v>296.94399983900001</c:v>
                </c:pt>
                <c:pt idx="16585">
                  <c:v>297.35599971599999</c:v>
                </c:pt>
                <c:pt idx="16586">
                  <c:v>297.70700018899998</c:v>
                </c:pt>
                <c:pt idx="16587">
                  <c:v>298.01999983600001</c:v>
                </c:pt>
                <c:pt idx="16588">
                  <c:v>298.38800006500003</c:v>
                </c:pt>
                <c:pt idx="16589">
                  <c:v>298.76899999800003</c:v>
                </c:pt>
                <c:pt idx="16590">
                  <c:v>299.20400002700001</c:v>
                </c:pt>
                <c:pt idx="16591">
                  <c:v>299.58499996</c:v>
                </c:pt>
                <c:pt idx="16592">
                  <c:v>299.96099998199998</c:v>
                </c:pt>
                <c:pt idx="16593">
                  <c:v>300.33199978099998</c:v>
                </c:pt>
                <c:pt idx="16594">
                  <c:v>300.654000021</c:v>
                </c:pt>
                <c:pt idx="16595">
                  <c:v>300.90399992200003</c:v>
                </c:pt>
                <c:pt idx="16596">
                  <c:v>301.12600007600003</c:v>
                </c:pt>
                <c:pt idx="16597">
                  <c:v>301.36900004</c:v>
                </c:pt>
                <c:pt idx="16598">
                  <c:v>301.67699977799998</c:v>
                </c:pt>
                <c:pt idx="16599">
                  <c:v>301.96199999200002</c:v>
                </c:pt>
                <c:pt idx="16600">
                  <c:v>302.23699975800002</c:v>
                </c:pt>
                <c:pt idx="16601">
                  <c:v>302.41000003900001</c:v>
                </c:pt>
                <c:pt idx="16602">
                  <c:v>302.65300000299999</c:v>
                </c:pt>
                <c:pt idx="16603">
                  <c:v>302.91000015600002</c:v>
                </c:pt>
                <c:pt idx="16604">
                  <c:v>303.18099986800001</c:v>
                </c:pt>
                <c:pt idx="16605">
                  <c:v>303.47600021599999</c:v>
                </c:pt>
                <c:pt idx="16606">
                  <c:v>303.726000118</c:v>
                </c:pt>
                <c:pt idx="16607">
                  <c:v>303.97600001900003</c:v>
                </c:pt>
                <c:pt idx="16608">
                  <c:v>304.21999984000001</c:v>
                </c:pt>
                <c:pt idx="16609">
                  <c:v>304.40399979699998</c:v>
                </c:pt>
                <c:pt idx="16610">
                  <c:v>304.512999847</c:v>
                </c:pt>
                <c:pt idx="16611">
                  <c:v>304.65499986899999</c:v>
                </c:pt>
                <c:pt idx="16612">
                  <c:v>304.93500017299999</c:v>
                </c:pt>
                <c:pt idx="16613">
                  <c:v>305.22000007299999</c:v>
                </c:pt>
                <c:pt idx="16614">
                  <c:v>305.503999803</c:v>
                </c:pt>
                <c:pt idx="16615">
                  <c:v>305.74599991100001</c:v>
                </c:pt>
                <c:pt idx="16616">
                  <c:v>305.919000192</c:v>
                </c:pt>
                <c:pt idx="16617">
                  <c:v>306.15699993200002</c:v>
                </c:pt>
                <c:pt idx="16618">
                  <c:v>306.41299991400001</c:v>
                </c:pt>
                <c:pt idx="16619">
                  <c:v>306.71800008299999</c:v>
                </c:pt>
                <c:pt idx="16620">
                  <c:v>306.979000289</c:v>
                </c:pt>
                <c:pt idx="16621">
                  <c:v>307.22299979500002</c:v>
                </c:pt>
                <c:pt idx="16622">
                  <c:v>307.459999993</c:v>
                </c:pt>
                <c:pt idx="16623">
                  <c:v>307.65800013900002</c:v>
                </c:pt>
                <c:pt idx="16624">
                  <c:v>307.78800000000001</c:v>
                </c:pt>
                <c:pt idx="16625">
                  <c:v>307.873000042</c:v>
                </c:pt>
                <c:pt idx="16626">
                  <c:v>308.08700008800002</c:v>
                </c:pt>
                <c:pt idx="16627">
                  <c:v>308.38400014899997</c:v>
                </c:pt>
                <c:pt idx="16628">
                  <c:v>308.65299983400001</c:v>
                </c:pt>
                <c:pt idx="16629">
                  <c:v>308.91600006700003</c:v>
                </c:pt>
                <c:pt idx="16630">
                  <c:v>309.08599983699997</c:v>
                </c:pt>
                <c:pt idx="16631">
                  <c:v>309.30599996400002</c:v>
                </c:pt>
                <c:pt idx="16632">
                  <c:v>309.54600004500003</c:v>
                </c:pt>
                <c:pt idx="16633">
                  <c:v>309.79399991899999</c:v>
                </c:pt>
                <c:pt idx="16634">
                  <c:v>310.07999998999998</c:v>
                </c:pt>
                <c:pt idx="16635">
                  <c:v>310.31899989999999</c:v>
                </c:pt>
                <c:pt idx="16636">
                  <c:v>310.55899998199999</c:v>
                </c:pt>
                <c:pt idx="16637">
                  <c:v>310.79400015300001</c:v>
                </c:pt>
                <c:pt idx="16638">
                  <c:v>310.97099985900002</c:v>
                </c:pt>
                <c:pt idx="16639">
                  <c:v>311.07299997199999</c:v>
                </c:pt>
                <c:pt idx="16640">
                  <c:v>311.18800010299998</c:v>
                </c:pt>
                <c:pt idx="16641">
                  <c:v>311.44800013899999</c:v>
                </c:pt>
                <c:pt idx="16642">
                  <c:v>311.72899998499997</c:v>
                </c:pt>
                <c:pt idx="16643">
                  <c:v>312.005000236</c:v>
                </c:pt>
                <c:pt idx="16644">
                  <c:v>312.25199993899997</c:v>
                </c:pt>
                <c:pt idx="16645">
                  <c:v>312.40600012200002</c:v>
                </c:pt>
                <c:pt idx="16646">
                  <c:v>312.63200001600001</c:v>
                </c:pt>
                <c:pt idx="16647">
                  <c:v>312.879000034</c:v>
                </c:pt>
                <c:pt idx="16648">
                  <c:v>313.16699981699998</c:v>
                </c:pt>
                <c:pt idx="16649">
                  <c:v>313.42800002299998</c:v>
                </c:pt>
                <c:pt idx="16650">
                  <c:v>313.66200002400001</c:v>
                </c:pt>
                <c:pt idx="16651">
                  <c:v>313.88700006099998</c:v>
                </c:pt>
                <c:pt idx="16652">
                  <c:v>314.08699991899999</c:v>
                </c:pt>
                <c:pt idx="16653">
                  <c:v>314.22200000399999</c:v>
                </c:pt>
                <c:pt idx="16654">
                  <c:v>314.29600005499998</c:v>
                </c:pt>
                <c:pt idx="16655">
                  <c:v>314.47199990500002</c:v>
                </c:pt>
                <c:pt idx="16656">
                  <c:v>314.75300006600003</c:v>
                </c:pt>
                <c:pt idx="16657">
                  <c:v>315.00999990399998</c:v>
                </c:pt>
                <c:pt idx="16658">
                  <c:v>315.264000173</c:v>
                </c:pt>
                <c:pt idx="16659">
                  <c:v>315.43599996900002</c:v>
                </c:pt>
                <c:pt idx="16660">
                  <c:v>315.63000006099998</c:v>
                </c:pt>
                <c:pt idx="16661">
                  <c:v>315.85699981099998</c:v>
                </c:pt>
                <c:pt idx="16662">
                  <c:v>316.086000216</c:v>
                </c:pt>
                <c:pt idx="16663">
                  <c:v>316.36300000799997</c:v>
                </c:pt>
                <c:pt idx="16664">
                  <c:v>316.58700018899998</c:v>
                </c:pt>
                <c:pt idx="16665">
                  <c:v>316.81400025300002</c:v>
                </c:pt>
                <c:pt idx="16666">
                  <c:v>317.03699994800002</c:v>
                </c:pt>
                <c:pt idx="16667">
                  <c:v>317.20399983499999</c:v>
                </c:pt>
                <c:pt idx="16668">
                  <c:v>317.29900001099998</c:v>
                </c:pt>
                <c:pt idx="16669">
                  <c:v>317.388999963</c:v>
                </c:pt>
                <c:pt idx="16670">
                  <c:v>317.63099975699998</c:v>
                </c:pt>
                <c:pt idx="16671">
                  <c:v>317.90700000700002</c:v>
                </c:pt>
                <c:pt idx="16672">
                  <c:v>318.16600018600002</c:v>
                </c:pt>
                <c:pt idx="16673">
                  <c:v>318.40900015099999</c:v>
                </c:pt>
                <c:pt idx="16674">
                  <c:v>318.54799997499998</c:v>
                </c:pt>
                <c:pt idx="16675">
                  <c:v>318.76400004800001</c:v>
                </c:pt>
                <c:pt idx="16676">
                  <c:v>318.99600002199998</c:v>
                </c:pt>
                <c:pt idx="16677">
                  <c:v>319.26099996800002</c:v>
                </c:pt>
                <c:pt idx="16678">
                  <c:v>319.52300002999999</c:v>
                </c:pt>
                <c:pt idx="16679">
                  <c:v>319.75000009399997</c:v>
                </c:pt>
                <c:pt idx="16680">
                  <c:v>319.96799987999998</c:v>
                </c:pt>
                <c:pt idx="16681">
                  <c:v>320.16600002500002</c:v>
                </c:pt>
                <c:pt idx="16682">
                  <c:v>320.30299982299999</c:v>
                </c:pt>
                <c:pt idx="16683">
                  <c:v>320.37100010799998</c:v>
                </c:pt>
                <c:pt idx="16684">
                  <c:v>320.51199995899998</c:v>
                </c:pt>
                <c:pt idx="16685">
                  <c:v>320.77499987800002</c:v>
                </c:pt>
                <c:pt idx="16686">
                  <c:v>321.02200020999999</c:v>
                </c:pt>
                <c:pt idx="16687">
                  <c:v>321.27299996800002</c:v>
                </c:pt>
                <c:pt idx="16688">
                  <c:v>321.45599975499999</c:v>
                </c:pt>
                <c:pt idx="16689">
                  <c:v>321.62200009899999</c:v>
                </c:pt>
                <c:pt idx="16690">
                  <c:v>321.83200009199999</c:v>
                </c:pt>
                <c:pt idx="16691">
                  <c:v>322.049999877</c:v>
                </c:pt>
                <c:pt idx="16692">
                  <c:v>322.32099990400002</c:v>
                </c:pt>
                <c:pt idx="16693">
                  <c:v>322.53500026400002</c:v>
                </c:pt>
                <c:pt idx="16694">
                  <c:v>322.750000167</c:v>
                </c:pt>
                <c:pt idx="16695">
                  <c:v>322.96100001500002</c:v>
                </c:pt>
                <c:pt idx="16696">
                  <c:v>323.12299999200002</c:v>
                </c:pt>
                <c:pt idx="16697">
                  <c:v>323.21399980000001</c:v>
                </c:pt>
                <c:pt idx="16698">
                  <c:v>323.28300025499999</c:v>
                </c:pt>
                <c:pt idx="16699">
                  <c:v>323.49799984399999</c:v>
                </c:pt>
                <c:pt idx="16700">
                  <c:v>323.76500013100002</c:v>
                </c:pt>
                <c:pt idx="16701">
                  <c:v>324.00799978100002</c:v>
                </c:pt>
                <c:pt idx="16702">
                  <c:v>324.24200009600003</c:v>
                </c:pt>
                <c:pt idx="16703">
                  <c:v>324.37199995600002</c:v>
                </c:pt>
                <c:pt idx="16704">
                  <c:v>324.575999868</c:v>
                </c:pt>
                <c:pt idx="16705">
                  <c:v>324.79700016599998</c:v>
                </c:pt>
                <c:pt idx="16706">
                  <c:v>325.04099998599997</c:v>
                </c:pt>
                <c:pt idx="16707">
                  <c:v>325.299999851</c:v>
                </c:pt>
                <c:pt idx="16708">
                  <c:v>325.513000041</c:v>
                </c:pt>
                <c:pt idx="16709">
                  <c:v>325.72300003399999</c:v>
                </c:pt>
                <c:pt idx="16710">
                  <c:v>325.91799998200003</c:v>
                </c:pt>
                <c:pt idx="16711">
                  <c:v>326.05699980600002</c:v>
                </c:pt>
                <c:pt idx="16712">
                  <c:v>326.12200020799997</c:v>
                </c:pt>
                <c:pt idx="16713">
                  <c:v>326.23200011400002</c:v>
                </c:pt>
                <c:pt idx="16714">
                  <c:v>326.47999998900002</c:v>
                </c:pt>
                <c:pt idx="16715">
                  <c:v>326.72700000700002</c:v>
                </c:pt>
                <c:pt idx="16716">
                  <c:v>326.97499988099997</c:v>
                </c:pt>
                <c:pt idx="16717">
                  <c:v>327.16799980299999</c:v>
                </c:pt>
                <c:pt idx="16718">
                  <c:v>327.30600008499999</c:v>
                </c:pt>
                <c:pt idx="16719">
                  <c:v>327.50300005999998</c:v>
                </c:pt>
                <c:pt idx="16720">
                  <c:v>327.71699979200002</c:v>
                </c:pt>
                <c:pt idx="16721">
                  <c:v>327.980999881</c:v>
                </c:pt>
                <c:pt idx="16722">
                  <c:v>328.19600009800001</c:v>
                </c:pt>
                <c:pt idx="16723">
                  <c:v>328.40299989300001</c:v>
                </c:pt>
                <c:pt idx="16724">
                  <c:v>328.60700012000001</c:v>
                </c:pt>
                <c:pt idx="16725">
                  <c:v>328.76599989800002</c:v>
                </c:pt>
                <c:pt idx="16726">
                  <c:v>328.85299996700002</c:v>
                </c:pt>
                <c:pt idx="16727">
                  <c:v>328.90099998300002</c:v>
                </c:pt>
                <c:pt idx="16728">
                  <c:v>329.08699996799999</c:v>
                </c:pt>
                <c:pt idx="16729">
                  <c:v>329.34299994999998</c:v>
                </c:pt>
                <c:pt idx="16730">
                  <c:v>329.57200003999998</c:v>
                </c:pt>
                <c:pt idx="16731">
                  <c:v>329.79800024799999</c:v>
                </c:pt>
                <c:pt idx="16732">
                  <c:v>330.79400011299998</c:v>
                </c:pt>
                <c:pt idx="16733">
                  <c:v>330.99300011499997</c:v>
                </c:pt>
                <c:pt idx="16734">
                  <c:v>331.19299997299998</c:v>
                </c:pt>
                <c:pt idx="16735">
                  <c:v>331.38799992200001</c:v>
                </c:pt>
                <c:pt idx="16736">
                  <c:v>331.52399986299997</c:v>
                </c:pt>
                <c:pt idx="16737">
                  <c:v>331.58899995000002</c:v>
                </c:pt>
                <c:pt idx="16738">
                  <c:v>331.67600001900001</c:v>
                </c:pt>
                <c:pt idx="16739">
                  <c:v>331.90799999299998</c:v>
                </c:pt>
                <c:pt idx="16740">
                  <c:v>332.14999978700001</c:v>
                </c:pt>
                <c:pt idx="16741">
                  <c:v>332.38699998499999</c:v>
                </c:pt>
                <c:pt idx="16742">
                  <c:v>332.58899987000001</c:v>
                </c:pt>
                <c:pt idx="16743">
                  <c:v>332.707000198</c:v>
                </c:pt>
                <c:pt idx="16744">
                  <c:v>332.89400003899999</c:v>
                </c:pt>
                <c:pt idx="16745">
                  <c:v>333.10099983399999</c:v>
                </c:pt>
                <c:pt idx="16746">
                  <c:v>333.35799998599998</c:v>
                </c:pt>
                <c:pt idx="16747">
                  <c:v>333.58000013999998</c:v>
                </c:pt>
                <c:pt idx="16748">
                  <c:v>333.77999999799999</c:v>
                </c:pt>
                <c:pt idx="16749">
                  <c:v>333.97000003599999</c:v>
                </c:pt>
                <c:pt idx="16750">
                  <c:v>334.12700010200001</c:v>
                </c:pt>
                <c:pt idx="16751">
                  <c:v>334.21500002699997</c:v>
                </c:pt>
                <c:pt idx="16752">
                  <c:v>334.24900016999999</c:v>
                </c:pt>
                <c:pt idx="16753">
                  <c:v>334.39899998499999</c:v>
                </c:pt>
                <c:pt idx="16754">
                  <c:v>334.64500014700002</c:v>
                </c:pt>
                <c:pt idx="16755">
                  <c:v>334.866999986</c:v>
                </c:pt>
                <c:pt idx="16756">
                  <c:v>335.085999942</c:v>
                </c:pt>
                <c:pt idx="16757">
                  <c:v>335.21699997399998</c:v>
                </c:pt>
                <c:pt idx="16758">
                  <c:v>335.38399986000002</c:v>
                </c:pt>
                <c:pt idx="16759">
                  <c:v>335.576000239</c:v>
                </c:pt>
                <c:pt idx="16760">
                  <c:v>335.77000001699997</c:v>
                </c:pt>
                <c:pt idx="16761">
                  <c:v>336.00699990099997</c:v>
                </c:pt>
                <c:pt idx="16762">
                  <c:v>336.19300019899998</c:v>
                </c:pt>
                <c:pt idx="16763">
                  <c:v>336.382999923</c:v>
                </c:pt>
                <c:pt idx="16764">
                  <c:v>336.57299996099999</c:v>
                </c:pt>
                <c:pt idx="16765">
                  <c:v>336.70600001899999</c:v>
                </c:pt>
                <c:pt idx="16766">
                  <c:v>336.765000026</c:v>
                </c:pt>
                <c:pt idx="16767">
                  <c:v>336.82800008700002</c:v>
                </c:pt>
                <c:pt idx="16768">
                  <c:v>337.03699990899997</c:v>
                </c:pt>
                <c:pt idx="16769">
                  <c:v>337.27200008</c:v>
                </c:pt>
                <c:pt idx="16770">
                  <c:v>337.49500009000002</c:v>
                </c:pt>
                <c:pt idx="16771">
                  <c:v>337.697999831</c:v>
                </c:pt>
                <c:pt idx="16772">
                  <c:v>337.80100011500002</c:v>
                </c:pt>
                <c:pt idx="16773">
                  <c:v>337.98100001900002</c:v>
                </c:pt>
                <c:pt idx="16774">
                  <c:v>338.18099987699998</c:v>
                </c:pt>
                <c:pt idx="16775">
                  <c:v>338.41999978799998</c:v>
                </c:pt>
                <c:pt idx="16776">
                  <c:v>338.64199994099999</c:v>
                </c:pt>
                <c:pt idx="16777">
                  <c:v>338.82999995300003</c:v>
                </c:pt>
                <c:pt idx="16778">
                  <c:v>339.00800014399999</c:v>
                </c:pt>
                <c:pt idx="16779">
                  <c:v>339.161000156</c:v>
                </c:pt>
                <c:pt idx="16780">
                  <c:v>339.253999991</c:v>
                </c:pt>
                <c:pt idx="16781">
                  <c:v>339.28000002599998</c:v>
                </c:pt>
                <c:pt idx="16782">
                  <c:v>339.39800004</c:v>
                </c:pt>
                <c:pt idx="16783">
                  <c:v>339.63300021100002</c:v>
                </c:pt>
                <c:pt idx="16784">
                  <c:v>339.84499991600001</c:v>
                </c:pt>
                <c:pt idx="16785">
                  <c:v>340.054999909</c:v>
                </c:pt>
                <c:pt idx="16786">
                  <c:v>340.18900013799998</c:v>
                </c:pt>
                <c:pt idx="16787">
                  <c:v>340.32599993500003</c:v>
                </c:pt>
                <c:pt idx="16788">
                  <c:v>340.49900021600001</c:v>
                </c:pt>
                <c:pt idx="16789">
                  <c:v>340.67799995000001</c:v>
                </c:pt>
                <c:pt idx="16790">
                  <c:v>340.90699972599998</c:v>
                </c:pt>
                <c:pt idx="16791">
                  <c:v>341.084999917</c:v>
                </c:pt>
                <c:pt idx="16792">
                  <c:v>341.26700016199999</c:v>
                </c:pt>
                <c:pt idx="16793">
                  <c:v>341.44500003899998</c:v>
                </c:pt>
                <c:pt idx="16794">
                  <c:v>341.56699979199999</c:v>
                </c:pt>
                <c:pt idx="16795">
                  <c:v>341.61599997899998</c:v>
                </c:pt>
                <c:pt idx="16796">
                  <c:v>341.65300000500002</c:v>
                </c:pt>
                <c:pt idx="16797">
                  <c:v>341.835999792</c:v>
                </c:pt>
                <c:pt idx="16798">
                  <c:v>342.06199999900002</c:v>
                </c:pt>
                <c:pt idx="16799">
                  <c:v>342.26999996500001</c:v>
                </c:pt>
                <c:pt idx="16800">
                  <c:v>342.468999967</c:v>
                </c:pt>
                <c:pt idx="16801">
                  <c:v>342.56499999900001</c:v>
                </c:pt>
                <c:pt idx="16802">
                  <c:v>342.73400022599998</c:v>
                </c:pt>
                <c:pt idx="16803">
                  <c:v>342.91899972599998</c:v>
                </c:pt>
                <c:pt idx="16804">
                  <c:v>343.13100006000002</c:v>
                </c:pt>
                <c:pt idx="16805">
                  <c:v>343.34700013299999</c:v>
                </c:pt>
                <c:pt idx="16806">
                  <c:v>343.5200001</c:v>
                </c:pt>
                <c:pt idx="16807">
                  <c:v>343.689000013</c:v>
                </c:pt>
                <c:pt idx="16808">
                  <c:v>343.842000025</c:v>
                </c:pt>
                <c:pt idx="16809">
                  <c:v>343.94099994099997</c:v>
                </c:pt>
                <c:pt idx="16810">
                  <c:v>343.96600011999999</c:v>
                </c:pt>
                <c:pt idx="16811">
                  <c:v>344.05099984700001</c:v>
                </c:pt>
                <c:pt idx="16812">
                  <c:v>344.26399972299998</c:v>
                </c:pt>
                <c:pt idx="16813">
                  <c:v>344.46599992199998</c:v>
                </c:pt>
                <c:pt idx="16814">
                  <c:v>344.671000005</c:v>
                </c:pt>
                <c:pt idx="16815">
                  <c:v>344.81300002699999</c:v>
                </c:pt>
                <c:pt idx="16816">
                  <c:v>344.91999973499998</c:v>
                </c:pt>
                <c:pt idx="16817">
                  <c:v>345.078999829</c:v>
                </c:pt>
                <c:pt idx="16818">
                  <c:v>345.25200010999998</c:v>
                </c:pt>
                <c:pt idx="16819">
                  <c:v>345.47900017400002</c:v>
                </c:pt>
                <c:pt idx="16820">
                  <c:v>345.65199982600001</c:v>
                </c:pt>
                <c:pt idx="16821">
                  <c:v>345.82000019700001</c:v>
                </c:pt>
                <c:pt idx="16822">
                  <c:v>345.98300003000003</c:v>
                </c:pt>
                <c:pt idx="16823">
                  <c:v>346.09600013400001</c:v>
                </c:pt>
                <c:pt idx="16824">
                  <c:v>346.13799975500001</c:v>
                </c:pt>
                <c:pt idx="16825">
                  <c:v>346.14900005999999</c:v>
                </c:pt>
                <c:pt idx="16826">
                  <c:v>346.30400009900001</c:v>
                </c:pt>
                <c:pt idx="16827">
                  <c:v>346.524000226</c:v>
                </c:pt>
                <c:pt idx="16828">
                  <c:v>346.72000002999999</c:v>
                </c:pt>
                <c:pt idx="16829">
                  <c:v>346.90700018500002</c:v>
                </c:pt>
                <c:pt idx="16830">
                  <c:v>346.99299976899999</c:v>
                </c:pt>
                <c:pt idx="16831">
                  <c:v>347.14699995199999</c:v>
                </c:pt>
                <c:pt idx="16832">
                  <c:v>347.31499969499998</c:v>
                </c:pt>
                <c:pt idx="16833">
                  <c:v>347.49799979599999</c:v>
                </c:pt>
                <c:pt idx="16834">
                  <c:v>347.704000049</c:v>
                </c:pt>
                <c:pt idx="16835">
                  <c:v>347.86600002599999</c:v>
                </c:pt>
                <c:pt idx="16836">
                  <c:v>348.028000002</c:v>
                </c:pt>
                <c:pt idx="16837">
                  <c:v>348.18300004100001</c:v>
                </c:pt>
                <c:pt idx="16838">
                  <c:v>348.277000047</c:v>
                </c:pt>
                <c:pt idx="16839">
                  <c:v>348.29700000100001</c:v>
                </c:pt>
                <c:pt idx="16840">
                  <c:v>348.35199995400001</c:v>
                </c:pt>
                <c:pt idx="16841">
                  <c:v>348.54400001900001</c:v>
                </c:pt>
                <c:pt idx="16842">
                  <c:v>348.73899996699998</c:v>
                </c:pt>
                <c:pt idx="16843">
                  <c:v>348.933999916</c:v>
                </c:pt>
                <c:pt idx="16844">
                  <c:v>349.08600007199999</c:v>
                </c:pt>
                <c:pt idx="16845">
                  <c:v>349.17100011399998</c:v>
                </c:pt>
                <c:pt idx="16846">
                  <c:v>349.32099992899998</c:v>
                </c:pt>
                <c:pt idx="16847">
                  <c:v>349.48599978800002</c:v>
                </c:pt>
                <c:pt idx="16848">
                  <c:v>349.70200017600001</c:v>
                </c:pt>
                <c:pt idx="16849">
                  <c:v>349.87300011600001</c:v>
                </c:pt>
                <c:pt idx="16850">
                  <c:v>350.03000018199998</c:v>
                </c:pt>
                <c:pt idx="16851">
                  <c:v>350.17700011400001</c:v>
                </c:pt>
                <c:pt idx="16852">
                  <c:v>350.28499999299999</c:v>
                </c:pt>
                <c:pt idx="16853">
                  <c:v>350.32699992900001</c:v>
                </c:pt>
                <c:pt idx="16854">
                  <c:v>350.32200001899997</c:v>
                </c:pt>
                <c:pt idx="16855">
                  <c:v>350.44699996899999</c:v>
                </c:pt>
                <c:pt idx="16856">
                  <c:v>350.65400007900001</c:v>
                </c:pt>
                <c:pt idx="16857">
                  <c:v>350.83299981200003</c:v>
                </c:pt>
                <c:pt idx="16858">
                  <c:v>351.00699994899998</c:v>
                </c:pt>
                <c:pt idx="16859">
                  <c:v>351.08700008099999</c:v>
                </c:pt>
                <c:pt idx="16860">
                  <c:v>351.21799979799999</c:v>
                </c:pt>
                <c:pt idx="16861">
                  <c:v>351.36899978399998</c:v>
                </c:pt>
                <c:pt idx="16862">
                  <c:v>351.52599985000001</c:v>
                </c:pt>
                <c:pt idx="16863">
                  <c:v>351.72399999599997</c:v>
                </c:pt>
                <c:pt idx="16864">
                  <c:v>351.87299995500001</c:v>
                </c:pt>
                <c:pt idx="16865">
                  <c:v>352.021999913</c:v>
                </c:pt>
                <c:pt idx="16866">
                  <c:v>352.17000001600002</c:v>
                </c:pt>
                <c:pt idx="16867">
                  <c:v>352.25500005800001</c:v>
                </c:pt>
                <c:pt idx="16868">
                  <c:v>352.26699990499998</c:v>
                </c:pt>
                <c:pt idx="16869">
                  <c:v>352.29099991300001</c:v>
                </c:pt>
                <c:pt idx="16870">
                  <c:v>352.460999996</c:v>
                </c:pt>
                <c:pt idx="16871">
                  <c:v>352.65099972000002</c:v>
                </c:pt>
                <c:pt idx="16872">
                  <c:v>352.83800019</c:v>
                </c:pt>
                <c:pt idx="16873">
                  <c:v>352.994999941</c:v>
                </c:pt>
                <c:pt idx="16874">
                  <c:v>353.05800000199997</c:v>
                </c:pt>
                <c:pt idx="16875">
                  <c:v>353.19300008699997</c:v>
                </c:pt>
                <c:pt idx="16876">
                  <c:v>353.34800012599999</c:v>
                </c:pt>
                <c:pt idx="16877">
                  <c:v>353.54700012799998</c:v>
                </c:pt>
                <c:pt idx="16878">
                  <c:v>353.71699989799998</c:v>
                </c:pt>
                <c:pt idx="16879">
                  <c:v>353.86000009000003</c:v>
                </c:pt>
                <c:pt idx="16880">
                  <c:v>353.99600003099999</c:v>
                </c:pt>
                <c:pt idx="16881">
                  <c:v>354.10399991100002</c:v>
                </c:pt>
                <c:pt idx="16882">
                  <c:v>354.14900004399999</c:v>
                </c:pt>
                <c:pt idx="16883">
                  <c:v>354.131000116</c:v>
                </c:pt>
                <c:pt idx="16884">
                  <c:v>354.21599984400001</c:v>
                </c:pt>
                <c:pt idx="16885">
                  <c:v>354.40799990900001</c:v>
                </c:pt>
                <c:pt idx="16886">
                  <c:v>354.57199991200002</c:v>
                </c:pt>
                <c:pt idx="16887">
                  <c:v>354.73500005900001</c:v>
                </c:pt>
                <c:pt idx="16888">
                  <c:v>354.81499987699999</c:v>
                </c:pt>
                <c:pt idx="16889">
                  <c:v>354.91799984599999</c:v>
                </c:pt>
                <c:pt idx="16890">
                  <c:v>355.05300024500002</c:v>
                </c:pt>
                <c:pt idx="16891">
                  <c:v>355.19200007000001</c:v>
                </c:pt>
                <c:pt idx="16892">
                  <c:v>355.37800005399998</c:v>
                </c:pt>
                <c:pt idx="16893">
                  <c:v>355.50900008500003</c:v>
                </c:pt>
                <c:pt idx="16894">
                  <c:v>355.64500002699998</c:v>
                </c:pt>
                <c:pt idx="16895">
                  <c:v>355.77699991399999</c:v>
                </c:pt>
                <c:pt idx="16896">
                  <c:v>355.85099996500003</c:v>
                </c:pt>
                <c:pt idx="16897">
                  <c:v>355.85500001899999</c:v>
                </c:pt>
                <c:pt idx="16898">
                  <c:v>355.853999848</c:v>
                </c:pt>
                <c:pt idx="16899">
                  <c:v>356.003000122</c:v>
                </c:pt>
                <c:pt idx="16900">
                  <c:v>356.18700007899997</c:v>
                </c:pt>
                <c:pt idx="16901">
                  <c:v>356.355000136</c:v>
                </c:pt>
                <c:pt idx="16902">
                  <c:v>356.504999951</c:v>
                </c:pt>
                <c:pt idx="16903">
                  <c:v>356.55299996700001</c:v>
                </c:pt>
                <c:pt idx="16904">
                  <c:v>356.67500003499998</c:v>
                </c:pt>
                <c:pt idx="16905">
                  <c:v>356.81500003000002</c:v>
                </c:pt>
                <c:pt idx="16906">
                  <c:v>356.98799999699997</c:v>
                </c:pt>
                <c:pt idx="16907">
                  <c:v>357.15800008000002</c:v>
                </c:pt>
                <c:pt idx="16908">
                  <c:v>357.29199999500003</c:v>
                </c:pt>
                <c:pt idx="16909">
                  <c:v>357.41899997199999</c:v>
                </c:pt>
                <c:pt idx="16910">
                  <c:v>357.52300011199998</c:v>
                </c:pt>
                <c:pt idx="16911">
                  <c:v>357.56900010200002</c:v>
                </c:pt>
                <c:pt idx="16912">
                  <c:v>357.543999923</c:v>
                </c:pt>
                <c:pt idx="16913">
                  <c:v>357.59099976900001</c:v>
                </c:pt>
                <c:pt idx="16914">
                  <c:v>357.76200002299998</c:v>
                </c:pt>
                <c:pt idx="16915">
                  <c:v>357.917000062</c:v>
                </c:pt>
                <c:pt idx="16916">
                  <c:v>358.07499998499998</c:v>
                </c:pt>
                <c:pt idx="16917">
                  <c:v>358.16500025099998</c:v>
                </c:pt>
                <c:pt idx="16918">
                  <c:v>358.23899998799999</c:v>
                </c:pt>
                <c:pt idx="16919">
                  <c:v>358.35599983100002</c:v>
                </c:pt>
                <c:pt idx="16920">
                  <c:v>358.48199995200002</c:v>
                </c:pt>
                <c:pt idx="16921">
                  <c:v>358.65899997299999</c:v>
                </c:pt>
                <c:pt idx="16922">
                  <c:v>358.78100003999998</c:v>
                </c:pt>
                <c:pt idx="16923">
                  <c:v>358.90199993700003</c:v>
                </c:pt>
                <c:pt idx="16924">
                  <c:v>359.02099980700001</c:v>
                </c:pt>
                <c:pt idx="16925">
                  <c:v>359.08900009199999</c:v>
                </c:pt>
                <c:pt idx="16926">
                  <c:v>359.08700006499998</c:v>
                </c:pt>
                <c:pt idx="16927">
                  <c:v>359.06300005700001</c:v>
                </c:pt>
                <c:pt idx="16928">
                  <c:v>359.18499981100001</c:v>
                </c:pt>
                <c:pt idx="16929">
                  <c:v>359.35699992100001</c:v>
                </c:pt>
                <c:pt idx="16930">
                  <c:v>359.50800022099997</c:v>
                </c:pt>
                <c:pt idx="16931">
                  <c:v>359.648999758</c:v>
                </c:pt>
                <c:pt idx="16932">
                  <c:v>359.68600009800002</c:v>
                </c:pt>
                <c:pt idx="16933">
                  <c:v>359.79699986100002</c:v>
                </c:pt>
                <c:pt idx="16934">
                  <c:v>359.92500000899997</c:v>
                </c:pt>
                <c:pt idx="16935">
                  <c:v>360.07500013800001</c:v>
                </c:pt>
                <c:pt idx="16936">
                  <c:v>360.24100016800003</c:v>
                </c:pt>
                <c:pt idx="16937">
                  <c:v>360.36099989399997</c:v>
                </c:pt>
                <c:pt idx="16938">
                  <c:v>360.47600002500002</c:v>
                </c:pt>
                <c:pt idx="16939">
                  <c:v>360.57999985100003</c:v>
                </c:pt>
                <c:pt idx="16940">
                  <c:v>360.624999984</c:v>
                </c:pt>
                <c:pt idx="16941">
                  <c:v>360.59600006599999</c:v>
                </c:pt>
                <c:pt idx="16942">
                  <c:v>360.61300013699997</c:v>
                </c:pt>
                <c:pt idx="16943">
                  <c:v>360.76799986200001</c:v>
                </c:pt>
                <c:pt idx="16944">
                  <c:v>360.92100018899998</c:v>
                </c:pt>
                <c:pt idx="16945">
                  <c:v>361.07499974299998</c:v>
                </c:pt>
                <c:pt idx="16946">
                  <c:v>361.17399997299998</c:v>
                </c:pt>
                <c:pt idx="16947">
                  <c:v>361.220000277</c:v>
                </c:pt>
                <c:pt idx="16948">
                  <c:v>361.32400010200001</c:v>
                </c:pt>
                <c:pt idx="16949">
                  <c:v>361.442999972</c:v>
                </c:pt>
                <c:pt idx="16950">
                  <c:v>361.61399991299999</c:v>
                </c:pt>
                <c:pt idx="16951">
                  <c:v>361.73399995300002</c:v>
                </c:pt>
                <c:pt idx="16952">
                  <c:v>361.84900008400001</c:v>
                </c:pt>
                <c:pt idx="16953">
                  <c:v>361.95899999</c:v>
                </c:pt>
                <c:pt idx="16954">
                  <c:v>362.02400007799997</c:v>
                </c:pt>
                <c:pt idx="16955">
                  <c:v>362.01599997</c:v>
                </c:pt>
                <c:pt idx="16956">
                  <c:v>361.97099983700002</c:v>
                </c:pt>
                <c:pt idx="16957">
                  <c:v>362.06199995899999</c:v>
                </c:pt>
                <c:pt idx="16958">
                  <c:v>362.22399993599998</c:v>
                </c:pt>
                <c:pt idx="16959">
                  <c:v>362.36100004799999</c:v>
                </c:pt>
                <c:pt idx="16960">
                  <c:v>362.49099990799999</c:v>
                </c:pt>
                <c:pt idx="16961">
                  <c:v>362.52700007800001</c:v>
                </c:pt>
                <c:pt idx="16962">
                  <c:v>362.624999823</c:v>
                </c:pt>
                <c:pt idx="16963">
                  <c:v>362.73999995299999</c:v>
                </c:pt>
                <c:pt idx="16964">
                  <c:v>362.86399973300001</c:v>
                </c:pt>
                <c:pt idx="16965">
                  <c:v>363.015999889</c:v>
                </c:pt>
                <c:pt idx="16966">
                  <c:v>363.124000083</c:v>
                </c:pt>
                <c:pt idx="16967">
                  <c:v>363.22800022299998</c:v>
                </c:pt>
                <c:pt idx="16968">
                  <c:v>363.32900016600001</c:v>
                </c:pt>
                <c:pt idx="16969">
                  <c:v>363.37100010099999</c:v>
                </c:pt>
                <c:pt idx="16970">
                  <c:v>363.34199986900001</c:v>
                </c:pt>
                <c:pt idx="16971">
                  <c:v>363.33500024599999</c:v>
                </c:pt>
                <c:pt idx="16972">
                  <c:v>363.47200004400003</c:v>
                </c:pt>
                <c:pt idx="16973">
                  <c:v>363.61799980500001</c:v>
                </c:pt>
                <c:pt idx="16974">
                  <c:v>363.76300002400001</c:v>
                </c:pt>
                <c:pt idx="16975">
                  <c:v>363.869000191</c:v>
                </c:pt>
                <c:pt idx="16976">
                  <c:v>363.89200002899997</c:v>
                </c:pt>
                <c:pt idx="16977">
                  <c:v>363.98499986399997</c:v>
                </c:pt>
                <c:pt idx="16978">
                  <c:v>364.097000111</c:v>
                </c:pt>
                <c:pt idx="16979">
                  <c:v>364.25900008799999</c:v>
                </c:pt>
                <c:pt idx="16980">
                  <c:v>364.38700023600001</c:v>
                </c:pt>
                <c:pt idx="16981">
                  <c:v>364.49200023200001</c:v>
                </c:pt>
                <c:pt idx="16982">
                  <c:v>364.58699977999999</c:v>
                </c:pt>
                <c:pt idx="16983">
                  <c:v>364.64799981300001</c:v>
                </c:pt>
                <c:pt idx="16984">
                  <c:v>364.64099987600002</c:v>
                </c:pt>
                <c:pt idx="16985">
                  <c:v>364.57899998599999</c:v>
                </c:pt>
                <c:pt idx="16986">
                  <c:v>364.63399994000002</c:v>
                </c:pt>
                <c:pt idx="16987">
                  <c:v>364.784000069</c:v>
                </c:pt>
                <c:pt idx="16988">
                  <c:v>364.91199990299998</c:v>
                </c:pt>
                <c:pt idx="16989">
                  <c:v>365.03599999699998</c:v>
                </c:pt>
                <c:pt idx="16990">
                  <c:v>365.07099999600001</c:v>
                </c:pt>
                <c:pt idx="16991">
                  <c:v>365.14199984999999</c:v>
                </c:pt>
                <c:pt idx="16992">
                  <c:v>365.23900005299998</c:v>
                </c:pt>
                <c:pt idx="16993">
                  <c:v>365.33599994100001</c:v>
                </c:pt>
                <c:pt idx="16994">
                  <c:v>365.47800027800002</c:v>
                </c:pt>
                <c:pt idx="16995">
                  <c:v>365.56799991499997</c:v>
                </c:pt>
                <c:pt idx="16996">
                  <c:v>365.66199992100002</c:v>
                </c:pt>
                <c:pt idx="16997">
                  <c:v>365.757000097</c:v>
                </c:pt>
                <c:pt idx="16998">
                  <c:v>365.792999952</c:v>
                </c:pt>
                <c:pt idx="16999">
                  <c:v>365.86499997599998</c:v>
                </c:pt>
                <c:pt idx="17000">
                  <c:v>366.13300012000002</c:v>
                </c:pt>
                <c:pt idx="17001">
                  <c:v>366.54599985300001</c:v>
                </c:pt>
                <c:pt idx="17002">
                  <c:v>366.98699996300002</c:v>
                </c:pt>
                <c:pt idx="17003">
                  <c:v>367.41599991200002</c:v>
                </c:pt>
                <c:pt idx="17004">
                  <c:v>367.82200002299999</c:v>
                </c:pt>
                <c:pt idx="17005">
                  <c:v>368.130000075</c:v>
                </c:pt>
                <c:pt idx="17006">
                  <c:v>368.51500006200001</c:v>
                </c:pt>
                <c:pt idx="17007">
                  <c:v>368.918999832</c:v>
                </c:pt>
                <c:pt idx="17008">
                  <c:v>369.36199996900001</c:v>
                </c:pt>
                <c:pt idx="17009">
                  <c:v>369.78899989000001</c:v>
                </c:pt>
                <c:pt idx="17010">
                  <c:v>370.17999995700001</c:v>
                </c:pt>
                <c:pt idx="17011">
                  <c:v>370.56400008700001</c:v>
                </c:pt>
                <c:pt idx="17012">
                  <c:v>370.92100001199998</c:v>
                </c:pt>
                <c:pt idx="17013">
                  <c:v>371.21800007299998</c:v>
                </c:pt>
                <c:pt idx="17014">
                  <c:v>371.44899987600002</c:v>
                </c:pt>
                <c:pt idx="17015">
                  <c:v>371.76999994599998</c:v>
                </c:pt>
                <c:pt idx="17016">
                  <c:v>372.20800017200003</c:v>
                </c:pt>
                <c:pt idx="17017">
                  <c:v>372.62499996000003</c:v>
                </c:pt>
                <c:pt idx="17018">
                  <c:v>373.03900017900003</c:v>
                </c:pt>
                <c:pt idx="17019">
                  <c:v>373.37700000500001</c:v>
                </c:pt>
                <c:pt idx="17020">
                  <c:v>373.71600000199999</c:v>
                </c:pt>
                <c:pt idx="17021">
                  <c:v>374.09299988100003</c:v>
                </c:pt>
                <c:pt idx="17022">
                  <c:v>374.47600015400002</c:v>
                </c:pt>
                <c:pt idx="17023">
                  <c:v>374.90799998599999</c:v>
                </c:pt>
                <c:pt idx="17024">
                  <c:v>375.29000008899999</c:v>
                </c:pt>
                <c:pt idx="17025">
                  <c:v>375.676000246</c:v>
                </c:pt>
                <c:pt idx="17026">
                  <c:v>376.057000179</c:v>
                </c:pt>
                <c:pt idx="17027">
                  <c:v>376.38099981699997</c:v>
                </c:pt>
                <c:pt idx="17028">
                  <c:v>376.63399991599999</c:v>
                </c:pt>
                <c:pt idx="17029">
                  <c:v>376.87300014099998</c:v>
                </c:pt>
                <c:pt idx="17030">
                  <c:v>377.258000127</c:v>
                </c:pt>
                <c:pt idx="17031">
                  <c:v>377.68799993200003</c:v>
                </c:pt>
                <c:pt idx="17032">
                  <c:v>378.09800009700001</c:v>
                </c:pt>
                <c:pt idx="17033">
                  <c:v>378.50000015500001</c:v>
                </c:pt>
                <c:pt idx="17034">
                  <c:v>378.798999928</c:v>
                </c:pt>
                <c:pt idx="17035">
                  <c:v>379.17000004099998</c:v>
                </c:pt>
                <c:pt idx="17036">
                  <c:v>379.55700005400001</c:v>
                </c:pt>
                <c:pt idx="17037">
                  <c:v>379.97200012899998</c:v>
                </c:pt>
                <c:pt idx="17038">
                  <c:v>380.39000008699998</c:v>
                </c:pt>
                <c:pt idx="17039">
                  <c:v>380.76600010999999</c:v>
                </c:pt>
                <c:pt idx="17040">
                  <c:v>381.13699990800001</c:v>
                </c:pt>
                <c:pt idx="17041">
                  <c:v>381.49199980499998</c:v>
                </c:pt>
                <c:pt idx="17042">
                  <c:v>381.79300023500002</c:v>
                </c:pt>
                <c:pt idx="17043">
                  <c:v>382.02099984</c:v>
                </c:pt>
                <c:pt idx="17044">
                  <c:v>382.30699991099999</c:v>
                </c:pt>
                <c:pt idx="17045">
                  <c:v>382.72199998600001</c:v>
                </c:pt>
                <c:pt idx="17046">
                  <c:v>383.12699992699999</c:v>
                </c:pt>
                <c:pt idx="17047">
                  <c:v>383.53300003800001</c:v>
                </c:pt>
                <c:pt idx="17048">
                  <c:v>383.87699994500002</c:v>
                </c:pt>
                <c:pt idx="17049">
                  <c:v>384.18499999699998</c:v>
                </c:pt>
                <c:pt idx="17050">
                  <c:v>384.54500011900001</c:v>
                </c:pt>
                <c:pt idx="17051">
                  <c:v>384.92100014099998</c:v>
                </c:pt>
                <c:pt idx="17052">
                  <c:v>385.35000008999998</c:v>
                </c:pt>
                <c:pt idx="17053">
                  <c:v>385.72400008599999</c:v>
                </c:pt>
                <c:pt idx="17054">
                  <c:v>386.09400002799998</c:v>
                </c:pt>
                <c:pt idx="17055">
                  <c:v>386.45799988900001</c:v>
                </c:pt>
                <c:pt idx="17056">
                  <c:v>386.772000021</c:v>
                </c:pt>
                <c:pt idx="17057">
                  <c:v>387.01600015600002</c:v>
                </c:pt>
                <c:pt idx="17058">
                  <c:v>387.22900003199999</c:v>
                </c:pt>
                <c:pt idx="17059">
                  <c:v>387.5850001</c:v>
                </c:pt>
                <c:pt idx="17060">
                  <c:v>388.00700011200001</c:v>
                </c:pt>
                <c:pt idx="17061">
                  <c:v>388.40399994500001</c:v>
                </c:pt>
                <c:pt idx="17062">
                  <c:v>388.791999815</c:v>
                </c:pt>
                <c:pt idx="17063">
                  <c:v>389.07900005599998</c:v>
                </c:pt>
                <c:pt idx="17064">
                  <c:v>389.431999926</c:v>
                </c:pt>
                <c:pt idx="17065">
                  <c:v>389.80300003899998</c:v>
                </c:pt>
                <c:pt idx="17066">
                  <c:v>390.18699985500001</c:v>
                </c:pt>
                <c:pt idx="17067">
                  <c:v>390.59499999299999</c:v>
                </c:pt>
                <c:pt idx="17068">
                  <c:v>390.95700014099998</c:v>
                </c:pt>
                <c:pt idx="17069">
                  <c:v>391.32100000299999</c:v>
                </c:pt>
                <c:pt idx="17070">
                  <c:v>391.67700007100001</c:v>
                </c:pt>
                <c:pt idx="17071">
                  <c:v>391.97200010500001</c:v>
                </c:pt>
                <c:pt idx="17072">
                  <c:v>392.19299977399999</c:v>
                </c:pt>
                <c:pt idx="17073">
                  <c:v>392.44799990000001</c:v>
                </c:pt>
                <c:pt idx="17074">
                  <c:v>392.840000137</c:v>
                </c:pt>
                <c:pt idx="17075">
                  <c:v>393.23600011399998</c:v>
                </c:pt>
                <c:pt idx="17076">
                  <c:v>393.633000262</c:v>
                </c:pt>
                <c:pt idx="17077">
                  <c:v>393.98599981799998</c:v>
                </c:pt>
                <c:pt idx="17078">
                  <c:v>394.27199988900003</c:v>
                </c:pt>
                <c:pt idx="17079">
                  <c:v>394.623000047</c:v>
                </c:pt>
                <c:pt idx="17080">
                  <c:v>394.989999791</c:v>
                </c:pt>
                <c:pt idx="17081">
                  <c:v>395.40700020700001</c:v>
                </c:pt>
                <c:pt idx="17082">
                  <c:v>395.779999718</c:v>
                </c:pt>
                <c:pt idx="17083">
                  <c:v>396.13499992999999</c:v>
                </c:pt>
                <c:pt idx="17084">
                  <c:v>396.48299989100002</c:v>
                </c:pt>
                <c:pt idx="17085">
                  <c:v>396.79400013999998</c:v>
                </c:pt>
                <c:pt idx="17086">
                  <c:v>397.03599993400002</c:v>
                </c:pt>
                <c:pt idx="17087">
                  <c:v>397.23199973800001</c:v>
                </c:pt>
                <c:pt idx="17088">
                  <c:v>397.55700017599997</c:v>
                </c:pt>
                <c:pt idx="17089">
                  <c:v>397.96499999899999</c:v>
                </c:pt>
                <c:pt idx="17090">
                  <c:v>398.34399990499998</c:v>
                </c:pt>
                <c:pt idx="17091">
                  <c:v>398.71999992799999</c:v>
                </c:pt>
                <c:pt idx="17092">
                  <c:v>399.00100008800001</c:v>
                </c:pt>
                <c:pt idx="17093">
                  <c:v>399.331999978</c:v>
                </c:pt>
                <c:pt idx="17094">
                  <c:v>399.68300013599998</c:v>
                </c:pt>
                <c:pt idx="17095">
                  <c:v>400.04200008700002</c:v>
                </c:pt>
                <c:pt idx="17096">
                  <c:v>400.44200011800001</c:v>
                </c:pt>
                <c:pt idx="17097">
                  <c:v>400.790999935</c:v>
                </c:pt>
                <c:pt idx="17098">
                  <c:v>401.14199977800001</c:v>
                </c:pt>
                <c:pt idx="17099">
                  <c:v>401.48899988300002</c:v>
                </c:pt>
                <c:pt idx="17100">
                  <c:v>401.77399978300002</c:v>
                </c:pt>
                <c:pt idx="17101">
                  <c:v>401.99200019699998</c:v>
                </c:pt>
                <c:pt idx="17102">
                  <c:v>402.09600002299999</c:v>
                </c:pt>
                <c:pt idx="17103">
                  <c:v>402.34699977999998</c:v>
                </c:pt>
                <c:pt idx="17104">
                  <c:v>402.61899997699999</c:v>
                </c:pt>
                <c:pt idx="17105">
                  <c:v>402.88599994999998</c:v>
                </c:pt>
                <c:pt idx="17106">
                  <c:v>403.12400000399998</c:v>
                </c:pt>
                <c:pt idx="17107">
                  <c:v>403.268999909</c:v>
                </c:pt>
                <c:pt idx="17108">
                  <c:v>403.48499998199998</c:v>
                </c:pt>
                <c:pt idx="17109">
                  <c:v>403.72100001000001</c:v>
                </c:pt>
                <c:pt idx="17110">
                  <c:v>404.00000014300002</c:v>
                </c:pt>
                <c:pt idx="17111">
                  <c:v>404.25200007199999</c:v>
                </c:pt>
                <c:pt idx="17112">
                  <c:v>404.47600025200001</c:v>
                </c:pt>
                <c:pt idx="17113">
                  <c:v>404.69299986700003</c:v>
                </c:pt>
                <c:pt idx="17114">
                  <c:v>404.88300021999999</c:v>
                </c:pt>
                <c:pt idx="17115">
                  <c:v>405.00799985600003</c:v>
                </c:pt>
                <c:pt idx="17116">
                  <c:v>405.07100023100003</c:v>
                </c:pt>
                <c:pt idx="17117">
                  <c:v>405.23699994700002</c:v>
                </c:pt>
                <c:pt idx="17118">
                  <c:v>405.508999829</c:v>
                </c:pt>
                <c:pt idx="17119">
                  <c:v>405.75499999099998</c:v>
                </c:pt>
                <c:pt idx="17120">
                  <c:v>405.99799995500001</c:v>
                </c:pt>
                <c:pt idx="17121">
                  <c:v>406.16099978800003</c:v>
                </c:pt>
                <c:pt idx="17122">
                  <c:v>406.344999745</c:v>
                </c:pt>
                <c:pt idx="17123">
                  <c:v>406.56099981900002</c:v>
                </c:pt>
                <c:pt idx="17124">
                  <c:v>406.78200011600001</c:v>
                </c:pt>
                <c:pt idx="17125">
                  <c:v>407.04799991800002</c:v>
                </c:pt>
                <c:pt idx="17126">
                  <c:v>407.26199996399998</c:v>
                </c:pt>
                <c:pt idx="17127">
                  <c:v>407.47699986700002</c:v>
                </c:pt>
                <c:pt idx="17128">
                  <c:v>407.69000005700002</c:v>
                </c:pt>
                <c:pt idx="17129">
                  <c:v>407.84500009599998</c:v>
                </c:pt>
                <c:pt idx="17130">
                  <c:v>407.92999982399999</c:v>
                </c:pt>
                <c:pt idx="17131">
                  <c:v>408.01099981200002</c:v>
                </c:pt>
                <c:pt idx="17132">
                  <c:v>408.24099975899998</c:v>
                </c:pt>
                <c:pt idx="17133">
                  <c:v>408.506000019</c:v>
                </c:pt>
                <c:pt idx="17134">
                  <c:v>408.755000064</c:v>
                </c:pt>
                <c:pt idx="17135">
                  <c:v>408.98599986699998</c:v>
                </c:pt>
                <c:pt idx="17136">
                  <c:v>409.11500018599997</c:v>
                </c:pt>
                <c:pt idx="17137">
                  <c:v>409.31900009700001</c:v>
                </c:pt>
                <c:pt idx="17138">
                  <c:v>409.53999976599999</c:v>
                </c:pt>
                <c:pt idx="17139">
                  <c:v>409.794000036</c:v>
                </c:pt>
                <c:pt idx="17140">
                  <c:v>410.04599996399998</c:v>
                </c:pt>
                <c:pt idx="17141">
                  <c:v>410.26100018099999</c:v>
                </c:pt>
                <c:pt idx="17142">
                  <c:v>410.46799997599999</c:v>
                </c:pt>
                <c:pt idx="17143">
                  <c:v>410.653000104</c:v>
                </c:pt>
                <c:pt idx="17144">
                  <c:v>410.77899991100003</c:v>
                </c:pt>
                <c:pt idx="17145">
                  <c:v>410.83500003400002</c:v>
                </c:pt>
                <c:pt idx="17146">
                  <c:v>410.96400003899998</c:v>
                </c:pt>
                <c:pt idx="17147">
                  <c:v>411.21499979599997</c:v>
                </c:pt>
                <c:pt idx="17148">
                  <c:v>411.451999994</c:v>
                </c:pt>
                <c:pt idx="17149">
                  <c:v>411.69099990500001</c:v>
                </c:pt>
                <c:pt idx="17150">
                  <c:v>411.863000016</c:v>
                </c:pt>
                <c:pt idx="17151">
                  <c:v>412.01699988500002</c:v>
                </c:pt>
                <c:pt idx="17152">
                  <c:v>412.21399986</c:v>
                </c:pt>
                <c:pt idx="17153">
                  <c:v>412.42000011300001</c:v>
                </c:pt>
                <c:pt idx="17154">
                  <c:v>412.67800012100003</c:v>
                </c:pt>
                <c:pt idx="17155">
                  <c:v>412.88000000599999</c:v>
                </c:pt>
                <c:pt idx="17156">
                  <c:v>413.083000062</c:v>
                </c:pt>
                <c:pt idx="17157">
                  <c:v>413.28100020800002</c:v>
                </c:pt>
                <c:pt idx="17158">
                  <c:v>413.43199987899999</c:v>
                </c:pt>
                <c:pt idx="17159">
                  <c:v>413.50999998399999</c:v>
                </c:pt>
                <c:pt idx="17160">
                  <c:v>413.56600010800003</c:v>
                </c:pt>
                <c:pt idx="17161">
                  <c:v>413.76799999299999</c:v>
                </c:pt>
                <c:pt idx="17162">
                  <c:v>414.02199994799997</c:v>
                </c:pt>
                <c:pt idx="17163">
                  <c:v>414.25199989499998</c:v>
                </c:pt>
                <c:pt idx="17164">
                  <c:v>414.472999878</c:v>
                </c:pt>
                <c:pt idx="17165">
                  <c:v>414.59099989200001</c:v>
                </c:pt>
                <c:pt idx="17166">
                  <c:v>414.78100024399998</c:v>
                </c:pt>
                <c:pt idx="17167">
                  <c:v>414.99099992200001</c:v>
                </c:pt>
                <c:pt idx="17168">
                  <c:v>415.220000013</c:v>
                </c:pt>
                <c:pt idx="17169">
                  <c:v>415.46699971700002</c:v>
                </c:pt>
                <c:pt idx="17170">
                  <c:v>415.66700020299999</c:v>
                </c:pt>
                <c:pt idx="17171">
                  <c:v>415.86300000799997</c:v>
                </c:pt>
                <c:pt idx="17172">
                  <c:v>416.04499993799999</c:v>
                </c:pt>
                <c:pt idx="17173">
                  <c:v>416.16900003299997</c:v>
                </c:pt>
                <c:pt idx="17174">
                  <c:v>416.22099978799997</c:v>
                </c:pt>
                <c:pt idx="17175">
                  <c:v>416.31699982100002</c:v>
                </c:pt>
                <c:pt idx="17176">
                  <c:v>416.55099982199999</c:v>
                </c:pt>
                <c:pt idx="17177">
                  <c:v>416.78399996600001</c:v>
                </c:pt>
                <c:pt idx="17178">
                  <c:v>417.01799996699998</c:v>
                </c:pt>
                <c:pt idx="17179">
                  <c:v>417.19700001400003</c:v>
                </c:pt>
                <c:pt idx="17180">
                  <c:v>417.32300013499997</c:v>
                </c:pt>
                <c:pt idx="17181">
                  <c:v>417.505999922</c:v>
                </c:pt>
                <c:pt idx="17182">
                  <c:v>417.70400006800003</c:v>
                </c:pt>
                <c:pt idx="17183">
                  <c:v>417.952999799</c:v>
                </c:pt>
                <c:pt idx="17184">
                  <c:v>418.15400014199997</c:v>
                </c:pt>
                <c:pt idx="17185">
                  <c:v>418.34799991900002</c:v>
                </c:pt>
                <c:pt idx="17186">
                  <c:v>418.53700010099999</c:v>
                </c:pt>
                <c:pt idx="17187">
                  <c:v>418.679999979</c:v>
                </c:pt>
                <c:pt idx="17188">
                  <c:v>418.75200000400002</c:v>
                </c:pt>
                <c:pt idx="17189">
                  <c:v>418.78700000200001</c:v>
                </c:pt>
                <c:pt idx="17190">
                  <c:v>418.95599991500001</c:v>
                </c:pt>
                <c:pt idx="17191">
                  <c:v>419.19699985300002</c:v>
                </c:pt>
                <c:pt idx="17192">
                  <c:v>419.41099989899999</c:v>
                </c:pt>
                <c:pt idx="17193">
                  <c:v>419.62200006199998</c:v>
                </c:pt>
                <c:pt idx="17194">
                  <c:v>419.736999879</c:v>
                </c:pt>
                <c:pt idx="17195">
                  <c:v>419.91300004300001</c:v>
                </c:pt>
                <c:pt idx="17196">
                  <c:v>420.10599996399998</c:v>
                </c:pt>
                <c:pt idx="17197">
                  <c:v>420.30699999299998</c:v>
                </c:pt>
                <c:pt idx="17198">
                  <c:v>420.540999994</c:v>
                </c:pt>
                <c:pt idx="17199">
                  <c:v>420.72499995099997</c:v>
                </c:pt>
                <c:pt idx="17200">
                  <c:v>420.90899990899999</c:v>
                </c:pt>
                <c:pt idx="17201">
                  <c:v>421.08700010000001</c:v>
                </c:pt>
                <c:pt idx="17202">
                  <c:v>421.207999997</c:v>
                </c:pt>
                <c:pt idx="17203">
                  <c:v>421.25699986900003</c:v>
                </c:pt>
                <c:pt idx="17204">
                  <c:v>421.32900020800002</c:v>
                </c:pt>
                <c:pt idx="17205">
                  <c:v>421.54399979599998</c:v>
                </c:pt>
                <c:pt idx="17206">
                  <c:v>421.76800029100002</c:v>
                </c:pt>
                <c:pt idx="17207">
                  <c:v>421.98899996</c:v>
                </c:pt>
                <c:pt idx="17208">
                  <c:v>422.17400008800001</c:v>
                </c:pt>
                <c:pt idx="17209">
                  <c:v>422.277000058</c:v>
                </c:pt>
                <c:pt idx="17210">
                  <c:v>422.44699982700001</c:v>
                </c:pt>
                <c:pt idx="17211">
                  <c:v>422.63600000899999</c:v>
                </c:pt>
                <c:pt idx="17212">
                  <c:v>422.878000117</c:v>
                </c:pt>
                <c:pt idx="17213">
                  <c:v>423.08299988499999</c:v>
                </c:pt>
                <c:pt idx="17214">
                  <c:v>423.265999986</c:v>
                </c:pt>
                <c:pt idx="17215">
                  <c:v>423.43899995300001</c:v>
                </c:pt>
                <c:pt idx="17216">
                  <c:v>423.57600006500002</c:v>
                </c:pt>
                <c:pt idx="17217">
                  <c:v>423.64800008899999</c:v>
                </c:pt>
                <c:pt idx="17218">
                  <c:v>423.66399998999998</c:v>
                </c:pt>
                <c:pt idx="17219">
                  <c:v>423.79700004799997</c:v>
                </c:pt>
                <c:pt idx="17220">
                  <c:v>424.02399979799998</c:v>
                </c:pt>
                <c:pt idx="17221">
                  <c:v>424.22999973600002</c:v>
                </c:pt>
                <c:pt idx="17222">
                  <c:v>424.43199993600001</c:v>
                </c:pt>
                <c:pt idx="17223">
                  <c:v>424.54400018299998</c:v>
                </c:pt>
                <c:pt idx="17224">
                  <c:v>424.69199997099997</c:v>
                </c:pt>
                <c:pt idx="17225">
                  <c:v>424.86499993799998</c:v>
                </c:pt>
                <c:pt idx="17226">
                  <c:v>425.04199995900001</c:v>
                </c:pt>
                <c:pt idx="17227">
                  <c:v>425.26100022999998</c:v>
                </c:pt>
                <c:pt idx="17228">
                  <c:v>425.42899997199999</c:v>
                </c:pt>
                <c:pt idx="17229">
                  <c:v>425.60100008299997</c:v>
                </c:pt>
                <c:pt idx="17230">
                  <c:v>425.772999879</c:v>
                </c:pt>
                <c:pt idx="17231">
                  <c:v>425.88700015299997</c:v>
                </c:pt>
                <c:pt idx="17232">
                  <c:v>425.92700006199999</c:v>
                </c:pt>
                <c:pt idx="17233">
                  <c:v>425.97100002500002</c:v>
                </c:pt>
                <c:pt idx="17234">
                  <c:v>426.16099974799999</c:v>
                </c:pt>
                <c:pt idx="17235">
                  <c:v>426.37599996500001</c:v>
                </c:pt>
                <c:pt idx="17236">
                  <c:v>426.57999987699998</c:v>
                </c:pt>
                <c:pt idx="17237">
                  <c:v>426.76299997799998</c:v>
                </c:pt>
                <c:pt idx="17238">
                  <c:v>426.84700016400001</c:v>
                </c:pt>
                <c:pt idx="17239">
                  <c:v>427.00899982599998</c:v>
                </c:pt>
                <c:pt idx="17240">
                  <c:v>427.18900004400001</c:v>
                </c:pt>
                <c:pt idx="17241">
                  <c:v>427.40699983000002</c:v>
                </c:pt>
                <c:pt idx="17242">
                  <c:v>427.60900002900001</c:v>
                </c:pt>
                <c:pt idx="17243">
                  <c:v>427.77799994200001</c:v>
                </c:pt>
                <c:pt idx="17244">
                  <c:v>427.93599986499999</c:v>
                </c:pt>
                <c:pt idx="17245">
                  <c:v>428.06800006700001</c:v>
                </c:pt>
                <c:pt idx="17246">
                  <c:v>428.14099994700001</c:v>
                </c:pt>
                <c:pt idx="17247">
                  <c:v>428.14800019799998</c:v>
                </c:pt>
                <c:pt idx="17248">
                  <c:v>428.24500008699999</c:v>
                </c:pt>
                <c:pt idx="17249">
                  <c:v>428.45899981899998</c:v>
                </c:pt>
                <c:pt idx="17250">
                  <c:v>428.65100019800002</c:v>
                </c:pt>
                <c:pt idx="17251">
                  <c:v>428.84099992199998</c:v>
                </c:pt>
                <c:pt idx="17252">
                  <c:v>428.95299985499997</c:v>
                </c:pt>
                <c:pt idx="17253">
                  <c:v>429.069000157</c:v>
                </c:pt>
                <c:pt idx="17254">
                  <c:v>429.22200016900001</c:v>
                </c:pt>
                <c:pt idx="17255">
                  <c:v>429.378999921</c:v>
                </c:pt>
                <c:pt idx="17256">
                  <c:v>429.58800005699999</c:v>
                </c:pt>
                <c:pt idx="17257">
                  <c:v>429.74599998000002</c:v>
                </c:pt>
                <c:pt idx="17258">
                  <c:v>429.90599992900002</c:v>
                </c:pt>
                <c:pt idx="17259">
                  <c:v>430.06200013900002</c:v>
                </c:pt>
                <c:pt idx="17260">
                  <c:v>430.16199991100001</c:v>
                </c:pt>
                <c:pt idx="17261">
                  <c:v>430.19100014399999</c:v>
                </c:pt>
                <c:pt idx="17262">
                  <c:v>430.20500001699997</c:v>
                </c:pt>
                <c:pt idx="17263">
                  <c:v>430.36600013700001</c:v>
                </c:pt>
                <c:pt idx="17264">
                  <c:v>430.57000004899999</c:v>
                </c:pt>
                <c:pt idx="17265">
                  <c:v>430.75600003400001</c:v>
                </c:pt>
                <c:pt idx="17266">
                  <c:v>430.93400022499998</c:v>
                </c:pt>
                <c:pt idx="17267">
                  <c:v>431.00599993499998</c:v>
                </c:pt>
                <c:pt idx="17268">
                  <c:v>431.15299986700001</c:v>
                </c:pt>
                <c:pt idx="17269">
                  <c:v>431.31499984300001</c:v>
                </c:pt>
                <c:pt idx="17270">
                  <c:v>431.50500019499998</c:v>
                </c:pt>
                <c:pt idx="17271">
                  <c:v>431.69899997300001</c:v>
                </c:pt>
                <c:pt idx="17272">
                  <c:v>431.849999959</c:v>
                </c:pt>
                <c:pt idx="17273">
                  <c:v>431.99600003400002</c:v>
                </c:pt>
                <c:pt idx="17274">
                  <c:v>432.12700006599999</c:v>
                </c:pt>
                <c:pt idx="17275">
                  <c:v>432.20299982900002</c:v>
                </c:pt>
                <c:pt idx="17276">
                  <c:v>432.20499985599997</c:v>
                </c:pt>
                <c:pt idx="17277">
                  <c:v>432.26500003400002</c:v>
                </c:pt>
                <c:pt idx="17278">
                  <c:v>432.45599992799998</c:v>
                </c:pt>
                <c:pt idx="17279">
                  <c:v>432.63499997600002</c:v>
                </c:pt>
                <c:pt idx="17280">
                  <c:v>432.81600005000001</c:v>
                </c:pt>
                <c:pt idx="17281">
                  <c:v>432.93499992</c:v>
                </c:pt>
                <c:pt idx="17282">
                  <c:v>433.01699976399999</c:v>
                </c:pt>
                <c:pt idx="17283">
                  <c:v>433.15400019100002</c:v>
                </c:pt>
                <c:pt idx="17284">
                  <c:v>433.30400000600002</c:v>
                </c:pt>
                <c:pt idx="17285">
                  <c:v>433.50700006099999</c:v>
                </c:pt>
                <c:pt idx="17286">
                  <c:v>433.65600002000002</c:v>
                </c:pt>
                <c:pt idx="17287">
                  <c:v>433.80100023900002</c:v>
                </c:pt>
                <c:pt idx="17288">
                  <c:v>433.93800003699999</c:v>
                </c:pt>
                <c:pt idx="17289">
                  <c:v>434.02700013200001</c:v>
                </c:pt>
                <c:pt idx="17290">
                  <c:v>434.04499974599997</c:v>
                </c:pt>
                <c:pt idx="17291">
                  <c:v>434.03200004199999</c:v>
                </c:pt>
                <c:pt idx="17292">
                  <c:v>434.16300007400002</c:v>
                </c:pt>
                <c:pt idx="17293">
                  <c:v>434.35899987800002</c:v>
                </c:pt>
                <c:pt idx="17294">
                  <c:v>434.53000013299999</c:v>
                </c:pt>
                <c:pt idx="17295">
                  <c:v>434.69199979400003</c:v>
                </c:pt>
                <c:pt idx="17296">
                  <c:v>434.75499985499999</c:v>
                </c:pt>
                <c:pt idx="17297">
                  <c:v>434.88300000300001</c:v>
                </c:pt>
                <c:pt idx="17298">
                  <c:v>435.02599988100002</c:v>
                </c:pt>
                <c:pt idx="17299">
                  <c:v>435.18400011799997</c:v>
                </c:pt>
                <c:pt idx="17300">
                  <c:v>435.36700021899998</c:v>
                </c:pt>
                <c:pt idx="17301">
                  <c:v>435.50299984600002</c:v>
                </c:pt>
                <c:pt idx="17302">
                  <c:v>435.64100012900002</c:v>
                </c:pt>
                <c:pt idx="17303">
                  <c:v>435.770000133</c:v>
                </c:pt>
                <c:pt idx="17304">
                  <c:v>435.839000274</c:v>
                </c:pt>
                <c:pt idx="17305">
                  <c:v>435.83400004999999</c:v>
                </c:pt>
                <c:pt idx="17306">
                  <c:v>435.862999968</c:v>
                </c:pt>
                <c:pt idx="17307">
                  <c:v>436.02899999800002</c:v>
                </c:pt>
                <c:pt idx="17308">
                  <c:v>436.199000082</c:v>
                </c:pt>
                <c:pt idx="17309">
                  <c:v>436.370000022</c:v>
                </c:pt>
                <c:pt idx="17310">
                  <c:v>436.49800017000001</c:v>
                </c:pt>
                <c:pt idx="17311">
                  <c:v>436.55800003299998</c:v>
                </c:pt>
                <c:pt idx="17312">
                  <c:v>436.68099995699998</c:v>
                </c:pt>
                <c:pt idx="17313">
                  <c:v>436.82099995200002</c:v>
                </c:pt>
                <c:pt idx="17314">
                  <c:v>437.01099999000002</c:v>
                </c:pt>
                <c:pt idx="17315">
                  <c:v>437.15800023600002</c:v>
                </c:pt>
                <c:pt idx="17316">
                  <c:v>437.28799978299998</c:v>
                </c:pt>
                <c:pt idx="17317">
                  <c:v>437.41000016499999</c:v>
                </c:pt>
                <c:pt idx="17318">
                  <c:v>437.49200000899998</c:v>
                </c:pt>
                <c:pt idx="17319">
                  <c:v>437.50799991000002</c:v>
                </c:pt>
                <c:pt idx="17320">
                  <c:v>437.476999965</c:v>
                </c:pt>
                <c:pt idx="17321">
                  <c:v>437.57599987999998</c:v>
                </c:pt>
                <c:pt idx="17322">
                  <c:v>437.75699995500003</c:v>
                </c:pt>
                <c:pt idx="17323">
                  <c:v>437.90999996699998</c:v>
                </c:pt>
                <c:pt idx="17324">
                  <c:v>438.05899992600001</c:v>
                </c:pt>
                <c:pt idx="17325">
                  <c:v>438.11300002299998</c:v>
                </c:pt>
                <c:pt idx="17326">
                  <c:v>438.216999848</c:v>
                </c:pt>
                <c:pt idx="17327">
                  <c:v>438.34200011299998</c:v>
                </c:pt>
                <c:pt idx="17328">
                  <c:v>438.47400000099998</c:v>
                </c:pt>
                <c:pt idx="17329">
                  <c:v>438.64699996799999</c:v>
                </c:pt>
                <c:pt idx="17330">
                  <c:v>438.76900003499998</c:v>
                </c:pt>
                <c:pt idx="17331">
                  <c:v>438.89399998599998</c:v>
                </c:pt>
                <c:pt idx="17332">
                  <c:v>439.012</c:v>
                </c:pt>
                <c:pt idx="17333">
                  <c:v>439.07200017700001</c:v>
                </c:pt>
                <c:pt idx="17334">
                  <c:v>439.057999989</c:v>
                </c:pt>
                <c:pt idx="17335">
                  <c:v>439.05699981800001</c:v>
                </c:pt>
                <c:pt idx="17336">
                  <c:v>439.20000001099999</c:v>
                </c:pt>
                <c:pt idx="17337">
                  <c:v>439.36699989700003</c:v>
                </c:pt>
                <c:pt idx="17338">
                  <c:v>439.52699984700001</c:v>
                </c:pt>
                <c:pt idx="17339">
                  <c:v>439.65700002199998</c:v>
                </c:pt>
                <c:pt idx="17340">
                  <c:v>439.694999903</c:v>
                </c:pt>
                <c:pt idx="17341">
                  <c:v>439.80599998000002</c:v>
                </c:pt>
                <c:pt idx="17342">
                  <c:v>439.93300027200002</c:v>
                </c:pt>
                <c:pt idx="17343">
                  <c:v>440.10400021200002</c:v>
                </c:pt>
                <c:pt idx="17344">
                  <c:v>440.249999973</c:v>
                </c:pt>
                <c:pt idx="17345">
                  <c:v>440.36799998700002</c:v>
                </c:pt>
                <c:pt idx="17346">
                  <c:v>440.47900006399999</c:v>
                </c:pt>
                <c:pt idx="17347">
                  <c:v>440.56100022300001</c:v>
                </c:pt>
                <c:pt idx="17348">
                  <c:v>440.57900015000001</c:v>
                </c:pt>
                <c:pt idx="17349">
                  <c:v>440.53400001699998</c:v>
                </c:pt>
                <c:pt idx="17350">
                  <c:v>440.595000051</c:v>
                </c:pt>
                <c:pt idx="17351">
                  <c:v>440.75799988300002</c:v>
                </c:pt>
                <c:pt idx="17352">
                  <c:v>440.89700002199999</c:v>
                </c:pt>
                <c:pt idx="17353">
                  <c:v>441.03399982000002</c:v>
                </c:pt>
                <c:pt idx="17354">
                  <c:v>441.089999944</c:v>
                </c:pt>
                <c:pt idx="17355">
                  <c:v>441.16699987800001</c:v>
                </c:pt>
                <c:pt idx="17356">
                  <c:v>441.27700009799997</c:v>
                </c:pt>
                <c:pt idx="17357">
                  <c:v>441.38900003200001</c:v>
                </c:pt>
                <c:pt idx="17358">
                  <c:v>441.54800012499999</c:v>
                </c:pt>
                <c:pt idx="17359">
                  <c:v>441.655000148</c:v>
                </c:pt>
                <c:pt idx="17360">
                  <c:v>441.76500005399998</c:v>
                </c:pt>
                <c:pt idx="17361">
                  <c:v>441.87000004999999</c:v>
                </c:pt>
                <c:pt idx="17362">
                  <c:v>441.918999923</c:v>
                </c:pt>
                <c:pt idx="17363">
                  <c:v>441.89699994199998</c:v>
                </c:pt>
                <c:pt idx="17364">
                  <c:v>441.870999907</c:v>
                </c:pt>
                <c:pt idx="17365">
                  <c:v>441.99399983000001</c:v>
                </c:pt>
                <c:pt idx="17366">
                  <c:v>442.153000238</c:v>
                </c:pt>
                <c:pt idx="17367">
                  <c:v>442.29400008900001</c:v>
                </c:pt>
                <c:pt idx="17368">
                  <c:v>442.41900004000001</c:v>
                </c:pt>
                <c:pt idx="17369">
                  <c:v>442.44200019200002</c:v>
                </c:pt>
                <c:pt idx="17370">
                  <c:v>442.53799991</c:v>
                </c:pt>
                <c:pt idx="17371">
                  <c:v>442.65199987</c:v>
                </c:pt>
                <c:pt idx="17372">
                  <c:v>442.799000116</c:v>
                </c:pt>
                <c:pt idx="17373">
                  <c:v>442.94600004799997</c:v>
                </c:pt>
                <c:pt idx="17374">
                  <c:v>443.05500009799999</c:v>
                </c:pt>
                <c:pt idx="17375">
                  <c:v>443.15499986999998</c:v>
                </c:pt>
                <c:pt idx="17376">
                  <c:v>443.23299997499998</c:v>
                </c:pt>
                <c:pt idx="17377">
                  <c:v>443.25200007299998</c:v>
                </c:pt>
                <c:pt idx="17378">
                  <c:v>443.20200003000002</c:v>
                </c:pt>
                <c:pt idx="17379">
                  <c:v>443.22300015500002</c:v>
                </c:pt>
                <c:pt idx="17380">
                  <c:v>443.36800005999999</c:v>
                </c:pt>
                <c:pt idx="17381">
                  <c:v>443.49800023500001</c:v>
                </c:pt>
                <c:pt idx="17382">
                  <c:v>443.63200014900002</c:v>
                </c:pt>
                <c:pt idx="17383">
                  <c:v>443.69600006600001</c:v>
                </c:pt>
                <c:pt idx="17384">
                  <c:v>443.74400008200001</c:v>
                </c:pt>
                <c:pt idx="17385">
                  <c:v>443.834999891</c:v>
                </c:pt>
                <c:pt idx="17386">
                  <c:v>443.93399980599997</c:v>
                </c:pt>
                <c:pt idx="17387">
                  <c:v>444.085000106</c:v>
                </c:pt>
                <c:pt idx="17388">
                  <c:v>444.18199999500001</c:v>
                </c:pt>
                <c:pt idx="17389">
                  <c:v>444.27800002700002</c:v>
                </c:pt>
                <c:pt idx="17390">
                  <c:v>444.370000006</c:v>
                </c:pt>
                <c:pt idx="17391">
                  <c:v>444.41300011200002</c:v>
                </c:pt>
                <c:pt idx="17392">
                  <c:v>444.439000147</c:v>
                </c:pt>
                <c:pt idx="17393">
                  <c:v>444.70000003899997</c:v>
                </c:pt>
                <c:pt idx="17394">
                  <c:v>445.10599983600002</c:v>
                </c:pt>
                <c:pt idx="17395">
                  <c:v>445.56499987400002</c:v>
                </c:pt>
                <c:pt idx="17396">
                  <c:v>445.999999903</c:v>
                </c:pt>
                <c:pt idx="17397">
                  <c:v>446.42500011300001</c:v>
                </c:pt>
                <c:pt idx="17398">
                  <c:v>446.748000209</c:v>
                </c:pt>
                <c:pt idx="17399">
                  <c:v>447.14300001499998</c:v>
                </c:pt>
                <c:pt idx="17400">
                  <c:v>447.556000063</c:v>
                </c:pt>
                <c:pt idx="17401">
                  <c:v>447.99199994899999</c:v>
                </c:pt>
                <c:pt idx="17402">
                  <c:v>448.440999852</c:v>
                </c:pt>
                <c:pt idx="17403">
                  <c:v>448.84600010700001</c:v>
                </c:pt>
                <c:pt idx="17404">
                  <c:v>449.24699999400002</c:v>
                </c:pt>
                <c:pt idx="17405">
                  <c:v>449.634000007</c:v>
                </c:pt>
                <c:pt idx="17406">
                  <c:v>449.96200001300002</c:v>
                </c:pt>
                <c:pt idx="17407">
                  <c:v>450.21799999500001</c:v>
                </c:pt>
                <c:pt idx="17408">
                  <c:v>450.518999796</c:v>
                </c:pt>
                <c:pt idx="17409">
                  <c:v>450.957999879</c:v>
                </c:pt>
                <c:pt idx="17410">
                  <c:v>451.395999792</c:v>
                </c:pt>
                <c:pt idx="17411">
                  <c:v>451.83299984799999</c:v>
                </c:pt>
                <c:pt idx="17412">
                  <c:v>452.21700029200002</c:v>
                </c:pt>
                <c:pt idx="17413">
                  <c:v>452.54700001100002</c:v>
                </c:pt>
                <c:pt idx="17414">
                  <c:v>452.934000024</c:v>
                </c:pt>
                <c:pt idx="17415">
                  <c:v>453.336000082</c:v>
                </c:pt>
                <c:pt idx="17416">
                  <c:v>453.78900003899997</c:v>
                </c:pt>
                <c:pt idx="17417">
                  <c:v>454.19499983499998</c:v>
                </c:pt>
                <c:pt idx="17418">
                  <c:v>454.59499986600002</c:v>
                </c:pt>
                <c:pt idx="17419">
                  <c:v>454.98699978899998</c:v>
                </c:pt>
                <c:pt idx="17420">
                  <c:v>455.33399989399999</c:v>
                </c:pt>
                <c:pt idx="17421">
                  <c:v>455.61000014400003</c:v>
                </c:pt>
                <c:pt idx="17422">
                  <c:v>455.85100008199998</c:v>
                </c:pt>
                <c:pt idx="17423">
                  <c:v>456.12700001799999</c:v>
                </c:pt>
                <c:pt idx="17424">
                  <c:v>456.47499997900002</c:v>
                </c:pt>
                <c:pt idx="17425">
                  <c:v>456.79799976100003</c:v>
                </c:pt>
                <c:pt idx="17426">
                  <c:v>457.11500009100001</c:v>
                </c:pt>
                <c:pt idx="17427">
                  <c:v>457.33799978600001</c:v>
                </c:pt>
                <c:pt idx="17428">
                  <c:v>457.62099997399997</c:v>
                </c:pt>
                <c:pt idx="17429">
                  <c:v>457.92200008899999</c:v>
                </c:pt>
                <c:pt idx="17430">
                  <c:v>458.230000141</c:v>
                </c:pt>
                <c:pt idx="17431">
                  <c:v>458.569999994</c:v>
                </c:pt>
                <c:pt idx="17432">
                  <c:v>458.86099997399998</c:v>
                </c:pt>
                <c:pt idx="17433">
                  <c:v>459.15200026899998</c:v>
                </c:pt>
                <c:pt idx="17434">
                  <c:v>459.438000026</c:v>
                </c:pt>
                <c:pt idx="17435">
                  <c:v>459.66500008899999</c:v>
                </c:pt>
                <c:pt idx="17436">
                  <c:v>459.82199984099998</c:v>
                </c:pt>
                <c:pt idx="17437">
                  <c:v>460.00100020299999</c:v>
                </c:pt>
                <c:pt idx="17438">
                  <c:v>460.32199995799999</c:v>
                </c:pt>
                <c:pt idx="17439">
                  <c:v>460.65400001799998</c:v>
                </c:pt>
                <c:pt idx="17440">
                  <c:v>460.98299988100001</c:v>
                </c:pt>
                <c:pt idx="17441">
                  <c:v>461.27400017600002</c:v>
                </c:pt>
                <c:pt idx="17442">
                  <c:v>461.48200014100001</c:v>
                </c:pt>
                <c:pt idx="17443">
                  <c:v>461.75800007800001</c:v>
                </c:pt>
                <c:pt idx="17444">
                  <c:v>462.05500013900001</c:v>
                </c:pt>
                <c:pt idx="17445">
                  <c:v>462.40299978500002</c:v>
                </c:pt>
                <c:pt idx="17446">
                  <c:v>462.71499989099999</c:v>
                </c:pt>
                <c:pt idx="17447">
                  <c:v>463.00500001500001</c:v>
                </c:pt>
                <c:pt idx="17448">
                  <c:v>463.28599986199998</c:v>
                </c:pt>
                <c:pt idx="17449">
                  <c:v>463.52700011299999</c:v>
                </c:pt>
                <c:pt idx="17450">
                  <c:v>463.70499998999998</c:v>
                </c:pt>
                <c:pt idx="17451">
                  <c:v>463.82799991399997</c:v>
                </c:pt>
                <c:pt idx="17452">
                  <c:v>464.06700013900002</c:v>
                </c:pt>
                <c:pt idx="17453">
                  <c:v>464.40100022600001</c:v>
                </c:pt>
                <c:pt idx="17454">
                  <c:v>464.71300001700001</c:v>
                </c:pt>
                <c:pt idx="17455">
                  <c:v>465.02099975499999</c:v>
                </c:pt>
                <c:pt idx="17456">
                  <c:v>465.24000002499997</c:v>
                </c:pt>
                <c:pt idx="17457">
                  <c:v>465.49399998000001</c:v>
                </c:pt>
                <c:pt idx="17458">
                  <c:v>465.77500014100002</c:v>
                </c:pt>
                <c:pt idx="17459">
                  <c:v>466.05599998700001</c:v>
                </c:pt>
                <c:pt idx="17460">
                  <c:v>466.38100011</c:v>
                </c:pt>
                <c:pt idx="17461">
                  <c:v>466.65500001999999</c:v>
                </c:pt>
                <c:pt idx="17462">
                  <c:v>466.93399983900002</c:v>
                </c:pt>
                <c:pt idx="17463">
                  <c:v>467.21299997300002</c:v>
                </c:pt>
                <c:pt idx="17464">
                  <c:v>467.43200024399999</c:v>
                </c:pt>
                <c:pt idx="17465">
                  <c:v>467.57700014900001</c:v>
                </c:pt>
                <c:pt idx="17466">
                  <c:v>467.72699996400002</c:v>
                </c:pt>
                <c:pt idx="17467">
                  <c:v>468.02199999800001</c:v>
                </c:pt>
                <c:pt idx="17468">
                  <c:v>468.345000094</c:v>
                </c:pt>
                <c:pt idx="17469">
                  <c:v>468.65500017300002</c:v>
                </c:pt>
                <c:pt idx="17470">
                  <c:v>468.94299995599999</c:v>
                </c:pt>
                <c:pt idx="17471">
                  <c:v>469.13400016499997</c:v>
                </c:pt>
                <c:pt idx="17472">
                  <c:v>469.40199999399999</c:v>
                </c:pt>
                <c:pt idx="17473">
                  <c:v>469.686999894</c:v>
                </c:pt>
                <c:pt idx="17474">
                  <c:v>470.01200001699999</c:v>
                </c:pt>
                <c:pt idx="17475">
                  <c:v>470.31899989800002</c:v>
                </c:pt>
                <c:pt idx="17476">
                  <c:v>470.593999978</c:v>
                </c:pt>
                <c:pt idx="17477">
                  <c:v>470.85800006800002</c:v>
                </c:pt>
                <c:pt idx="17478">
                  <c:v>471.09599980799999</c:v>
                </c:pt>
                <c:pt idx="17479">
                  <c:v>471.27399999900001</c:v>
                </c:pt>
                <c:pt idx="17480">
                  <c:v>471.38699978800003</c:v>
                </c:pt>
                <c:pt idx="17481">
                  <c:v>471.59100001399997</c:v>
                </c:pt>
                <c:pt idx="17482">
                  <c:v>471.91000005699999</c:v>
                </c:pt>
                <c:pt idx="17483">
                  <c:v>472.207000118</c:v>
                </c:pt>
                <c:pt idx="17484">
                  <c:v>472.503000009</c:v>
                </c:pt>
                <c:pt idx="17485">
                  <c:v>472.72399999200002</c:v>
                </c:pt>
                <c:pt idx="17486">
                  <c:v>472.94400011900001</c:v>
                </c:pt>
                <c:pt idx="17487">
                  <c:v>473.20200012800001</c:v>
                </c:pt>
                <c:pt idx="17488">
                  <c:v>473.46599990300001</c:v>
                </c:pt>
                <c:pt idx="17489">
                  <c:v>473.78099989100002</c:v>
                </c:pt>
                <c:pt idx="17490">
                  <c:v>474.04500029500002</c:v>
                </c:pt>
                <c:pt idx="17491">
                  <c:v>474.31200026800002</c:v>
                </c:pt>
                <c:pt idx="17492">
                  <c:v>474.57299984500003</c:v>
                </c:pt>
                <c:pt idx="17493">
                  <c:v>474.77799992799999</c:v>
                </c:pt>
                <c:pt idx="17494">
                  <c:v>474.91300001299999</c:v>
                </c:pt>
                <c:pt idx="17495">
                  <c:v>475.03300005300002</c:v>
                </c:pt>
                <c:pt idx="17496">
                  <c:v>475.30000002600002</c:v>
                </c:pt>
                <c:pt idx="17497">
                  <c:v>475.61000010499998</c:v>
                </c:pt>
                <c:pt idx="17498">
                  <c:v>475.902999798</c:v>
                </c:pt>
                <c:pt idx="17499">
                  <c:v>476.18699984199998</c:v>
                </c:pt>
                <c:pt idx="17500">
                  <c:v>476.36599988900002</c:v>
                </c:pt>
                <c:pt idx="17501">
                  <c:v>476.61800013200002</c:v>
                </c:pt>
                <c:pt idx="17502">
                  <c:v>476.887999987</c:v>
                </c:pt>
                <c:pt idx="17503">
                  <c:v>477.18200016499998</c:v>
                </c:pt>
                <c:pt idx="17504">
                  <c:v>477.48200011</c:v>
                </c:pt>
                <c:pt idx="17505">
                  <c:v>477.740000119</c:v>
                </c:pt>
                <c:pt idx="17506">
                  <c:v>477.992999903</c:v>
                </c:pt>
                <c:pt idx="17507">
                  <c:v>478.23000010099997</c:v>
                </c:pt>
                <c:pt idx="17508">
                  <c:v>478.41199971700001</c:v>
                </c:pt>
                <c:pt idx="17509">
                  <c:v>478.521000082</c:v>
                </c:pt>
                <c:pt idx="17510">
                  <c:v>478.686999797</c:v>
                </c:pt>
                <c:pt idx="17511">
                  <c:v>478.98500002899999</c:v>
                </c:pt>
                <c:pt idx="17512">
                  <c:v>479.26999992899999</c:v>
                </c:pt>
                <c:pt idx="17513">
                  <c:v>479.55800002699999</c:v>
                </c:pt>
                <c:pt idx="17514">
                  <c:v>479.78199989299998</c:v>
                </c:pt>
                <c:pt idx="17515">
                  <c:v>479.97300010200001</c:v>
                </c:pt>
                <c:pt idx="17516">
                  <c:v>480.21599975200002</c:v>
                </c:pt>
                <c:pt idx="17517">
                  <c:v>480.47200004799998</c:v>
                </c:pt>
                <c:pt idx="17518">
                  <c:v>480.78199981199998</c:v>
                </c:pt>
                <c:pt idx="17519">
                  <c:v>481.03799979399997</c:v>
                </c:pt>
                <c:pt idx="17520">
                  <c:v>481.28900018100001</c:v>
                </c:pt>
                <c:pt idx="17521">
                  <c:v>481.53500002800001</c:v>
                </c:pt>
                <c:pt idx="17522">
                  <c:v>481.72999997599999</c:v>
                </c:pt>
                <c:pt idx="17523">
                  <c:v>481.85499992699999</c:v>
                </c:pt>
                <c:pt idx="17524">
                  <c:v>481.94899993299998</c:v>
                </c:pt>
                <c:pt idx="17525">
                  <c:v>482.18699998699998</c:v>
                </c:pt>
                <c:pt idx="17526">
                  <c:v>482.48999981399999</c:v>
                </c:pt>
                <c:pt idx="17527">
                  <c:v>482.76899994799999</c:v>
                </c:pt>
                <c:pt idx="17528">
                  <c:v>483.03799994799999</c:v>
                </c:pt>
                <c:pt idx="17529">
                  <c:v>483.20800003099998</c:v>
                </c:pt>
                <c:pt idx="17530">
                  <c:v>483.44299988799997</c:v>
                </c:pt>
                <c:pt idx="17531">
                  <c:v>483.69399995999999</c:v>
                </c:pt>
                <c:pt idx="17532">
                  <c:v>483.95899990599997</c:v>
                </c:pt>
                <c:pt idx="17533">
                  <c:v>484.24899971600001</c:v>
                </c:pt>
                <c:pt idx="17534">
                  <c:v>484.49400002099998</c:v>
                </c:pt>
                <c:pt idx="17535">
                  <c:v>484.73900001300001</c:v>
                </c:pt>
                <c:pt idx="17536">
                  <c:v>484.97600021099998</c:v>
                </c:pt>
                <c:pt idx="17537">
                  <c:v>485.15299991699999</c:v>
                </c:pt>
                <c:pt idx="17538">
                  <c:v>485.25599988599998</c:v>
                </c:pt>
                <c:pt idx="17539">
                  <c:v>485.391999828</c:v>
                </c:pt>
                <c:pt idx="17540">
                  <c:v>485.665000195</c:v>
                </c:pt>
                <c:pt idx="17541">
                  <c:v>485.94299984399998</c:v>
                </c:pt>
                <c:pt idx="17542">
                  <c:v>486.22299983400001</c:v>
                </c:pt>
                <c:pt idx="17543">
                  <c:v>486.45800000499997</c:v>
                </c:pt>
                <c:pt idx="17544">
                  <c:v>486.62699991800002</c:v>
                </c:pt>
                <c:pt idx="17545">
                  <c:v>486.85800003600002</c:v>
                </c:pt>
                <c:pt idx="17546">
                  <c:v>487.10500005400002</c:v>
                </c:pt>
                <c:pt idx="17547">
                  <c:v>487.40499999799999</c:v>
                </c:pt>
                <c:pt idx="17548">
                  <c:v>487.66000012400002</c:v>
                </c:pt>
                <c:pt idx="17549">
                  <c:v>487.89700000800002</c:v>
                </c:pt>
                <c:pt idx="17550">
                  <c:v>488.127999811</c:v>
                </c:pt>
                <c:pt idx="17551">
                  <c:v>488.31900001999998</c:v>
                </c:pt>
                <c:pt idx="17552">
                  <c:v>488.44300011399997</c:v>
                </c:pt>
                <c:pt idx="17553">
                  <c:v>488.52100021899997</c:v>
                </c:pt>
                <c:pt idx="17554">
                  <c:v>488.72899987</c:v>
                </c:pt>
                <c:pt idx="17555">
                  <c:v>489.01800013799999</c:v>
                </c:pt>
                <c:pt idx="17556">
                  <c:v>489.27900003000002</c:v>
                </c:pt>
                <c:pt idx="17557">
                  <c:v>489.53700003900002</c:v>
                </c:pt>
                <c:pt idx="17558">
                  <c:v>489.70000018600001</c:v>
                </c:pt>
                <c:pt idx="17559">
                  <c:v>489.91300006199998</c:v>
                </c:pt>
                <c:pt idx="17560">
                  <c:v>490.14700006200002</c:v>
                </c:pt>
                <c:pt idx="17561">
                  <c:v>490.38900016999997</c:v>
                </c:pt>
                <c:pt idx="17562">
                  <c:v>490.67000001700001</c:v>
                </c:pt>
                <c:pt idx="17563">
                  <c:v>490.90199998999998</c:v>
                </c:pt>
                <c:pt idx="17564">
                  <c:v>491.133999964</c:v>
                </c:pt>
                <c:pt idx="17565">
                  <c:v>491.36400022499998</c:v>
                </c:pt>
                <c:pt idx="17566">
                  <c:v>491.53100011200002</c:v>
                </c:pt>
                <c:pt idx="17567">
                  <c:v>491.62699982999999</c:v>
                </c:pt>
                <c:pt idx="17568">
                  <c:v>491.73500002399999</c:v>
                </c:pt>
                <c:pt idx="17569">
                  <c:v>491.98699995200002</c:v>
                </c:pt>
                <c:pt idx="17570">
                  <c:v>492.262000032</c:v>
                </c:pt>
                <c:pt idx="17571">
                  <c:v>492.53199988699998</c:v>
                </c:pt>
                <c:pt idx="17572">
                  <c:v>492.77100011200002</c:v>
                </c:pt>
                <c:pt idx="17573">
                  <c:v>492.918000044</c:v>
                </c:pt>
                <c:pt idx="17574">
                  <c:v>493.13600014399998</c:v>
                </c:pt>
                <c:pt idx="17575">
                  <c:v>493.37500005499999</c:v>
                </c:pt>
                <c:pt idx="17576">
                  <c:v>493.65599990099997</c:v>
                </c:pt>
                <c:pt idx="17577">
                  <c:v>493.90999985600001</c:v>
                </c:pt>
                <c:pt idx="17578">
                  <c:v>494.13699991999999</c:v>
                </c:pt>
                <c:pt idx="17579">
                  <c:v>494.35799990300001</c:v>
                </c:pt>
                <c:pt idx="17580">
                  <c:v>494.54900011199999</c:v>
                </c:pt>
                <c:pt idx="17581">
                  <c:v>494.67499991900002</c:v>
                </c:pt>
                <c:pt idx="17582">
                  <c:v>494.74100017699999</c:v>
                </c:pt>
                <c:pt idx="17583">
                  <c:v>494.90999977600001</c:v>
                </c:pt>
                <c:pt idx="17584">
                  <c:v>495.18399999899998</c:v>
                </c:pt>
                <c:pt idx="17585">
                  <c:v>495.43200018800002</c:v>
                </c:pt>
                <c:pt idx="17586">
                  <c:v>495.67899989199998</c:v>
                </c:pt>
                <c:pt idx="17587">
                  <c:v>495.84400006599998</c:v>
                </c:pt>
                <c:pt idx="17588">
                  <c:v>496.03200007700002</c:v>
                </c:pt>
                <c:pt idx="17589">
                  <c:v>496.25099971899999</c:v>
                </c:pt>
                <c:pt idx="17590">
                  <c:v>496.47300018700003</c:v>
                </c:pt>
                <c:pt idx="17591">
                  <c:v>496.74100001599999</c:v>
                </c:pt>
                <c:pt idx="17592">
                  <c:v>496.95900011600003</c:v>
                </c:pt>
                <c:pt idx="17593">
                  <c:v>497.17700021600001</c:v>
                </c:pt>
                <c:pt idx="17594">
                  <c:v>497.39199980400002</c:v>
                </c:pt>
                <c:pt idx="17595">
                  <c:v>497.55100021099997</c:v>
                </c:pt>
                <c:pt idx="17596">
                  <c:v>497.63700010999997</c:v>
                </c:pt>
                <c:pt idx="17597">
                  <c:v>497.72200015099997</c:v>
                </c:pt>
                <c:pt idx="17598">
                  <c:v>497.95499998100001</c:v>
                </c:pt>
                <c:pt idx="17599">
                  <c:v>498.223000125</c:v>
                </c:pt>
                <c:pt idx="17600">
                  <c:v>498.47399988199999</c:v>
                </c:pt>
                <c:pt idx="17601">
                  <c:v>498.70800019699999</c:v>
                </c:pt>
                <c:pt idx="17602">
                  <c:v>498.84099994100001</c:v>
                </c:pt>
                <c:pt idx="17603">
                  <c:v>499.04600002299998</c:v>
                </c:pt>
                <c:pt idx="17604">
                  <c:v>499.269000033</c:v>
                </c:pt>
                <c:pt idx="17605">
                  <c:v>499.52800021299998</c:v>
                </c:pt>
                <c:pt idx="17606">
                  <c:v>499.78399988000001</c:v>
                </c:pt>
                <c:pt idx="17607">
                  <c:v>500.00199997999999</c:v>
                </c:pt>
                <c:pt idx="17608">
                  <c:v>500.21199997299999</c:v>
                </c:pt>
                <c:pt idx="17609">
                  <c:v>500.39899981299999</c:v>
                </c:pt>
                <c:pt idx="17610">
                  <c:v>500.52699996199999</c:v>
                </c:pt>
                <c:pt idx="17611">
                  <c:v>500.587000139</c:v>
                </c:pt>
                <c:pt idx="17612">
                  <c:v>500.71900002699999</c:v>
                </c:pt>
                <c:pt idx="17613">
                  <c:v>500.97299998199998</c:v>
                </c:pt>
                <c:pt idx="17614">
                  <c:v>501.21199989199999</c:v>
                </c:pt>
                <c:pt idx="17615">
                  <c:v>501.45599971299998</c:v>
                </c:pt>
                <c:pt idx="17616">
                  <c:v>501.63100002099998</c:v>
                </c:pt>
                <c:pt idx="17617">
                  <c:v>501.78899994400001</c:v>
                </c:pt>
                <c:pt idx="17618">
                  <c:v>501.989000116</c:v>
                </c:pt>
                <c:pt idx="17619">
                  <c:v>502.19899979399997</c:v>
                </c:pt>
                <c:pt idx="17620">
                  <c:v>502.45799997400002</c:v>
                </c:pt>
                <c:pt idx="17621">
                  <c:v>502.66399991200001</c:v>
                </c:pt>
                <c:pt idx="17622">
                  <c:v>502.86999985099999</c:v>
                </c:pt>
                <c:pt idx="17623">
                  <c:v>503.072999907</c:v>
                </c:pt>
                <c:pt idx="17624">
                  <c:v>503.225999919</c:v>
                </c:pt>
                <c:pt idx="17625">
                  <c:v>503.30800007800002</c:v>
                </c:pt>
                <c:pt idx="17626">
                  <c:v>503.36700008499997</c:v>
                </c:pt>
                <c:pt idx="17627">
                  <c:v>503.572000167</c:v>
                </c:pt>
                <c:pt idx="17628">
                  <c:v>503.82999986200002</c:v>
                </c:pt>
                <c:pt idx="17629">
                  <c:v>504.06300000599998</c:v>
                </c:pt>
                <c:pt idx="17630">
                  <c:v>504.28800004300001</c:v>
                </c:pt>
                <c:pt idx="17631">
                  <c:v>504.40899994</c:v>
                </c:pt>
                <c:pt idx="17632">
                  <c:v>504.60400020200001</c:v>
                </c:pt>
                <c:pt idx="17633">
                  <c:v>504.81599990699999</c:v>
                </c:pt>
                <c:pt idx="17634">
                  <c:v>505.04999990800002</c:v>
                </c:pt>
                <c:pt idx="17635">
                  <c:v>505.29899995300002</c:v>
                </c:pt>
                <c:pt idx="17636">
                  <c:v>505.50300017900003</c:v>
                </c:pt>
                <c:pt idx="17637">
                  <c:v>505.70100001100002</c:v>
                </c:pt>
                <c:pt idx="17638">
                  <c:v>505.88799985100002</c:v>
                </c:pt>
                <c:pt idx="17639">
                  <c:v>506.01499982899998</c:v>
                </c:pt>
                <c:pt idx="17640">
                  <c:v>506.06999978200002</c:v>
                </c:pt>
                <c:pt idx="17641">
                  <c:v>506.16999986799999</c:v>
                </c:pt>
                <c:pt idx="17642">
                  <c:v>506.40900009299997</c:v>
                </c:pt>
                <c:pt idx="17643">
                  <c:v>506.64599997699997</c:v>
                </c:pt>
                <c:pt idx="17644">
                  <c:v>506.88300017500001</c:v>
                </c:pt>
                <c:pt idx="17645">
                  <c:v>507.06599996199998</c:v>
                </c:pt>
                <c:pt idx="17646">
                  <c:v>507.19599982300002</c:v>
                </c:pt>
                <c:pt idx="17647">
                  <c:v>507.38100026500001</c:v>
                </c:pt>
                <c:pt idx="17648">
                  <c:v>507.58199997899999</c:v>
                </c:pt>
                <c:pt idx="17649">
                  <c:v>507.83599993399997</c:v>
                </c:pt>
                <c:pt idx="17650">
                  <c:v>508.04100001699999</c:v>
                </c:pt>
                <c:pt idx="17651">
                  <c:v>508.24000001899998</c:v>
                </c:pt>
                <c:pt idx="17652">
                  <c:v>508.43200008399998</c:v>
                </c:pt>
                <c:pt idx="17653">
                  <c:v>508.57900001600001</c:v>
                </c:pt>
                <c:pt idx="17654">
                  <c:v>508.65399992300001</c:v>
                </c:pt>
                <c:pt idx="17655">
                  <c:v>508.68999977800001</c:v>
                </c:pt>
                <c:pt idx="17656">
                  <c:v>508.86300005999999</c:v>
                </c:pt>
                <c:pt idx="17657">
                  <c:v>509.10799973600001</c:v>
                </c:pt>
                <c:pt idx="17658">
                  <c:v>509.32800017800002</c:v>
                </c:pt>
                <c:pt idx="17659">
                  <c:v>509.541000053</c:v>
                </c:pt>
                <c:pt idx="17660">
                  <c:v>509.66100009399997</c:v>
                </c:pt>
                <c:pt idx="17661">
                  <c:v>509.84200016800003</c:v>
                </c:pt>
                <c:pt idx="17662">
                  <c:v>510.03799997300001</c:v>
                </c:pt>
                <c:pt idx="17663">
                  <c:v>510.24300005499998</c:v>
                </c:pt>
                <c:pt idx="17664">
                  <c:v>510.47899976799999</c:v>
                </c:pt>
                <c:pt idx="17665">
                  <c:v>510.66899980699998</c:v>
                </c:pt>
                <c:pt idx="17666">
                  <c:v>510.85499979100001</c:v>
                </c:pt>
                <c:pt idx="17667">
                  <c:v>511.03799989200002</c:v>
                </c:pt>
                <c:pt idx="17668">
                  <c:v>511.163000157</c:v>
                </c:pt>
                <c:pt idx="17669">
                  <c:v>511.21599976900001</c:v>
                </c:pt>
                <c:pt idx="17670">
                  <c:v>511.291999847</c:v>
                </c:pt>
                <c:pt idx="17671">
                  <c:v>511.50900009100002</c:v>
                </c:pt>
                <c:pt idx="17672">
                  <c:v>511.73799986699998</c:v>
                </c:pt>
                <c:pt idx="17673">
                  <c:v>511.96399975999998</c:v>
                </c:pt>
                <c:pt idx="17674">
                  <c:v>512.15299994199995</c:v>
                </c:pt>
                <c:pt idx="17675">
                  <c:v>512.25799993800001</c:v>
                </c:pt>
                <c:pt idx="17676">
                  <c:v>512.43200007600001</c:v>
                </c:pt>
                <c:pt idx="17677">
                  <c:v>512.62600016800002</c:v>
                </c:pt>
                <c:pt idx="17678">
                  <c:v>512.871000159</c:v>
                </c:pt>
                <c:pt idx="17679">
                  <c:v>513.081000152</c:v>
                </c:pt>
                <c:pt idx="17680">
                  <c:v>513.267999992</c:v>
                </c:pt>
                <c:pt idx="17681">
                  <c:v>513.68100003999996</c:v>
                </c:pt>
                <c:pt idx="17682">
                  <c:v>513.81699998199997</c:v>
                </c:pt>
                <c:pt idx="17683">
                  <c:v>514.05000012599999</c:v>
                </c:pt>
                <c:pt idx="17684">
                  <c:v>514.258999948</c:v>
                </c:pt>
                <c:pt idx="17685">
                  <c:v>514.46499988699998</c:v>
                </c:pt>
                <c:pt idx="17686">
                  <c:v>514.58200004399998</c:v>
                </c:pt>
                <c:pt idx="17687">
                  <c:v>514.73399988599999</c:v>
                </c:pt>
                <c:pt idx="17688">
                  <c:v>514.91099990700002</c:v>
                </c:pt>
                <c:pt idx="17689">
                  <c:v>515.09199998099996</c:v>
                </c:pt>
                <c:pt idx="17690">
                  <c:v>515.31400013500001</c:v>
                </c:pt>
                <c:pt idx="17691">
                  <c:v>515.48599993100004</c:v>
                </c:pt>
                <c:pt idx="17692">
                  <c:v>515.66300026600004</c:v>
                </c:pt>
                <c:pt idx="17693">
                  <c:v>515.83999997199999</c:v>
                </c:pt>
                <c:pt idx="17694">
                  <c:v>515.95699981600001</c:v>
                </c:pt>
                <c:pt idx="17695">
                  <c:v>516.00100009200003</c:v>
                </c:pt>
                <c:pt idx="17696">
                  <c:v>516.04799993799998</c:v>
                </c:pt>
                <c:pt idx="17697">
                  <c:v>516.240999859</c:v>
                </c:pt>
                <c:pt idx="17698">
                  <c:v>516.46200015700003</c:v>
                </c:pt>
                <c:pt idx="17699">
                  <c:v>516.67000012200003</c:v>
                </c:pt>
                <c:pt idx="17700">
                  <c:v>516.85799981900004</c:v>
                </c:pt>
                <c:pt idx="17701">
                  <c:v>516.94699991499999</c:v>
                </c:pt>
                <c:pt idx="17702">
                  <c:v>517.11299994499996</c:v>
                </c:pt>
                <c:pt idx="17703">
                  <c:v>517.297000217</c:v>
                </c:pt>
                <c:pt idx="17704">
                  <c:v>517.52000022699997</c:v>
                </c:pt>
                <c:pt idx="17705">
                  <c:v>517.72599985099998</c:v>
                </c:pt>
                <c:pt idx="17706">
                  <c:v>517.89799996199997</c:v>
                </c:pt>
                <c:pt idx="17707">
                  <c:v>518.06099979400005</c:v>
                </c:pt>
                <c:pt idx="17708">
                  <c:v>518.19799990599995</c:v>
                </c:pt>
                <c:pt idx="17709">
                  <c:v>518.27499984099995</c:v>
                </c:pt>
                <c:pt idx="17710">
                  <c:v>518.28700000200001</c:v>
                </c:pt>
                <c:pt idx="17711">
                  <c:v>518.38900011500004</c:v>
                </c:pt>
                <c:pt idx="17712">
                  <c:v>518.60699990099999</c:v>
                </c:pt>
                <c:pt idx="17713">
                  <c:v>518.80300001900002</c:v>
                </c:pt>
                <c:pt idx="17714">
                  <c:v>518.99700011100003</c:v>
                </c:pt>
                <c:pt idx="17715">
                  <c:v>519.11399995399995</c:v>
                </c:pt>
                <c:pt idx="17716">
                  <c:v>519.23600002199998</c:v>
                </c:pt>
                <c:pt idx="17717">
                  <c:v>519.391000061</c:v>
                </c:pt>
                <c:pt idx="17718">
                  <c:v>519.55500006399996</c:v>
                </c:pt>
                <c:pt idx="17719">
                  <c:v>519.76799993999998</c:v>
                </c:pt>
                <c:pt idx="17720">
                  <c:v>519.93199994300005</c:v>
                </c:pt>
                <c:pt idx="17721">
                  <c:v>520.09700011699999</c:v>
                </c:pt>
                <c:pt idx="17722">
                  <c:v>520.25700006600005</c:v>
                </c:pt>
                <c:pt idx="17723">
                  <c:v>520.362999919</c:v>
                </c:pt>
                <c:pt idx="17724">
                  <c:v>520.39400017800006</c:v>
                </c:pt>
                <c:pt idx="17725">
                  <c:v>520.41400013299994</c:v>
                </c:pt>
                <c:pt idx="17726">
                  <c:v>520.57800013600001</c:v>
                </c:pt>
                <c:pt idx="17727">
                  <c:v>520.78800012800002</c:v>
                </c:pt>
                <c:pt idx="17728">
                  <c:v>520.98100005000003</c:v>
                </c:pt>
                <c:pt idx="17729">
                  <c:v>521.16299998</c:v>
                </c:pt>
                <c:pt idx="17730">
                  <c:v>521.24199994100002</c:v>
                </c:pt>
                <c:pt idx="17731">
                  <c:v>521.39299992700001</c:v>
                </c:pt>
                <c:pt idx="17732">
                  <c:v>521.56100029799995</c:v>
                </c:pt>
                <c:pt idx="17733">
                  <c:v>521.75500007599999</c:v>
                </c:pt>
                <c:pt idx="17734">
                  <c:v>521.95400007800004</c:v>
                </c:pt>
                <c:pt idx="17735">
                  <c:v>522.11100014399995</c:v>
                </c:pt>
                <c:pt idx="17736">
                  <c:v>522.26299998599995</c:v>
                </c:pt>
                <c:pt idx="17737">
                  <c:v>522.399999783</c:v>
                </c:pt>
                <c:pt idx="17738">
                  <c:v>522.47999991500001</c:v>
                </c:pt>
                <c:pt idx="17739">
                  <c:v>522.48899987899995</c:v>
                </c:pt>
                <c:pt idx="17740">
                  <c:v>522.554999823</c:v>
                </c:pt>
                <c:pt idx="17741">
                  <c:v>522.75000008500001</c:v>
                </c:pt>
                <c:pt idx="17742">
                  <c:v>522.93600006999998</c:v>
                </c:pt>
                <c:pt idx="17743">
                  <c:v>523.12299990999998</c:v>
                </c:pt>
                <c:pt idx="17744">
                  <c:v>523.24700000500002</c:v>
                </c:pt>
                <c:pt idx="17745">
                  <c:v>523.33699995699999</c:v>
                </c:pt>
                <c:pt idx="17746">
                  <c:v>523.47999983499994</c:v>
                </c:pt>
                <c:pt idx="17747">
                  <c:v>523.63600004499995</c:v>
                </c:pt>
                <c:pt idx="17748">
                  <c:v>523.84500018100005</c:v>
                </c:pt>
                <c:pt idx="17749">
                  <c:v>524.00100007699996</c:v>
                </c:pt>
                <c:pt idx="17750">
                  <c:v>524.15400008899996</c:v>
                </c:pt>
                <c:pt idx="17751">
                  <c:v>524.29699996700003</c:v>
                </c:pt>
                <c:pt idx="17752">
                  <c:v>524.39200014300002</c:v>
                </c:pt>
                <c:pt idx="17753">
                  <c:v>524.41599983699996</c:v>
                </c:pt>
                <c:pt idx="17754">
                  <c:v>524.411000242</c:v>
                </c:pt>
                <c:pt idx="17755">
                  <c:v>524.55000006600005</c:v>
                </c:pt>
                <c:pt idx="17756">
                  <c:v>524.75299980700004</c:v>
                </c:pt>
                <c:pt idx="17757">
                  <c:v>524.93100031300003</c:v>
                </c:pt>
                <c:pt idx="17758">
                  <c:v>525.10000022600002</c:v>
                </c:pt>
                <c:pt idx="17759">
                  <c:v>525.17099976500003</c:v>
                </c:pt>
                <c:pt idx="17760">
                  <c:v>525.30499999400001</c:v>
                </c:pt>
                <c:pt idx="17761">
                  <c:v>525.45599998</c:v>
                </c:pt>
                <c:pt idx="17762">
                  <c:v>525.62200000999997</c:v>
                </c:pt>
                <c:pt idx="17763">
                  <c:v>525.81200004799996</c:v>
                </c:pt>
                <c:pt idx="17764">
                  <c:v>525.95899998000004</c:v>
                </c:pt>
                <c:pt idx="17765">
                  <c:v>526.10399988500001</c:v>
                </c:pt>
                <c:pt idx="17766">
                  <c:v>526.24099999700002</c:v>
                </c:pt>
                <c:pt idx="17767">
                  <c:v>526.31799993100003</c:v>
                </c:pt>
                <c:pt idx="17768">
                  <c:v>526.32199998500005</c:v>
                </c:pt>
                <c:pt idx="17769">
                  <c:v>526.35799984000005</c:v>
                </c:pt>
                <c:pt idx="17770">
                  <c:v>526.53299983399995</c:v>
                </c:pt>
                <c:pt idx="17771">
                  <c:v>526.71100002499998</c:v>
                </c:pt>
                <c:pt idx="17772">
                  <c:v>526.89099992900003</c:v>
                </c:pt>
                <c:pt idx="17773">
                  <c:v>527.02899989699995</c:v>
                </c:pt>
                <c:pt idx="17774">
                  <c:v>527.09800003800001</c:v>
                </c:pt>
                <c:pt idx="17775">
                  <c:v>527.23000023999998</c:v>
                </c:pt>
                <c:pt idx="17776">
                  <c:v>527.378999884</c:v>
                </c:pt>
                <c:pt idx="17777">
                  <c:v>527.57900005700003</c:v>
                </c:pt>
                <c:pt idx="17778">
                  <c:v>527.73499995199995</c:v>
                </c:pt>
                <c:pt idx="17779">
                  <c:v>527.875999804</c:v>
                </c:pt>
                <c:pt idx="17780">
                  <c:v>528.00699983499999</c:v>
                </c:pt>
                <c:pt idx="17781">
                  <c:v>528.09900012799994</c:v>
                </c:pt>
                <c:pt idx="17782">
                  <c:v>528.126000019</c:v>
                </c:pt>
                <c:pt idx="17783">
                  <c:v>528.10600006499999</c:v>
                </c:pt>
                <c:pt idx="17784">
                  <c:v>528.21399994399997</c:v>
                </c:pt>
                <c:pt idx="17785">
                  <c:v>528.40399998199996</c:v>
                </c:pt>
                <c:pt idx="17786">
                  <c:v>528.56799998600002</c:v>
                </c:pt>
                <c:pt idx="17787">
                  <c:v>528.72699976399997</c:v>
                </c:pt>
                <c:pt idx="17788">
                  <c:v>528.793000022</c:v>
                </c:pt>
                <c:pt idx="17789">
                  <c:v>528.90800015299999</c:v>
                </c:pt>
                <c:pt idx="17790">
                  <c:v>529.04399978000004</c:v>
                </c:pt>
                <c:pt idx="17791">
                  <c:v>529.18699997199997</c:v>
                </c:pt>
                <c:pt idx="17792">
                  <c:v>529.37100024400002</c:v>
                </c:pt>
                <c:pt idx="17793">
                  <c:v>529.50600001500004</c:v>
                </c:pt>
                <c:pt idx="17794">
                  <c:v>529.69299985600003</c:v>
                </c:pt>
                <c:pt idx="17795">
                  <c:v>530.10899978700002</c:v>
                </c:pt>
                <c:pt idx="17796">
                  <c:v>530.46600002599996</c:v>
                </c:pt>
                <c:pt idx="17797">
                  <c:v>530.75099992599996</c:v>
                </c:pt>
                <c:pt idx="17798">
                  <c:v>531.04799998700003</c:v>
                </c:pt>
                <c:pt idx="17799">
                  <c:v>531.48900009700003</c:v>
                </c:pt>
                <c:pt idx="17800">
                  <c:v>531.95500007099997</c:v>
                </c:pt>
                <c:pt idx="17801">
                  <c:v>532.41299993799998</c:v>
                </c:pt>
                <c:pt idx="17802">
                  <c:v>532.84300005800003</c:v>
                </c:pt>
                <c:pt idx="17803">
                  <c:v>533.17999971300003</c:v>
                </c:pt>
                <c:pt idx="17804">
                  <c:v>533.58699999500004</c:v>
                </c:pt>
                <c:pt idx="17805">
                  <c:v>534.01400023099995</c:v>
                </c:pt>
                <c:pt idx="17806">
                  <c:v>534.48500011600004</c:v>
                </c:pt>
                <c:pt idx="17807">
                  <c:v>534.92999996499998</c:v>
                </c:pt>
                <c:pt idx="17808">
                  <c:v>535.34700006699995</c:v>
                </c:pt>
                <c:pt idx="17809">
                  <c:v>535.75800008800002</c:v>
                </c:pt>
                <c:pt idx="17810">
                  <c:v>536.140000192</c:v>
                </c:pt>
                <c:pt idx="17811">
                  <c:v>536.45600003699997</c:v>
                </c:pt>
                <c:pt idx="17812">
                  <c:v>536.711000162</c:v>
                </c:pt>
                <c:pt idx="17813">
                  <c:v>537.07099997</c:v>
                </c:pt>
                <c:pt idx="17814">
                  <c:v>537.53400006100003</c:v>
                </c:pt>
                <c:pt idx="17815">
                  <c:v>537.97199997400003</c:v>
                </c:pt>
                <c:pt idx="17816">
                  <c:v>538.40999988600004</c:v>
                </c:pt>
                <c:pt idx="17817">
                  <c:v>538.76500009799997</c:v>
                </c:pt>
                <c:pt idx="17818">
                  <c:v>539.14400000399996</c:v>
                </c:pt>
                <c:pt idx="17819">
                  <c:v>539.552000142</c:v>
                </c:pt>
                <c:pt idx="17820">
                  <c:v>539.96500018999996</c:v>
                </c:pt>
                <c:pt idx="17821">
                  <c:v>540.42400022699996</c:v>
                </c:pt>
                <c:pt idx="17822">
                  <c:v>540.83000002400001</c:v>
                </c:pt>
                <c:pt idx="17823">
                  <c:v>541.23999987499997</c:v>
                </c:pt>
                <c:pt idx="17824">
                  <c:v>541.64599998599999</c:v>
                </c:pt>
                <c:pt idx="17825">
                  <c:v>541.99500011700002</c:v>
                </c:pt>
                <c:pt idx="17826">
                  <c:v>542.272999766</c:v>
                </c:pt>
                <c:pt idx="17827">
                  <c:v>542.54900001700003</c:v>
                </c:pt>
                <c:pt idx="17828">
                  <c:v>542.97200019900004</c:v>
                </c:pt>
                <c:pt idx="17829">
                  <c:v>543.43100023700003</c:v>
                </c:pt>
                <c:pt idx="17830">
                  <c:v>543.87200003299995</c:v>
                </c:pt>
                <c:pt idx="17831">
                  <c:v>544.29699992799999</c:v>
                </c:pt>
                <c:pt idx="17832">
                  <c:v>544.62000002399998</c:v>
                </c:pt>
                <c:pt idx="17833">
                  <c:v>545.01699985699997</c:v>
                </c:pt>
                <c:pt idx="17834">
                  <c:v>545.43100007600003</c:v>
                </c:pt>
                <c:pt idx="17835">
                  <c:v>545.87999997899999</c:v>
                </c:pt>
                <c:pt idx="17836">
                  <c:v>546.32800002600004</c:v>
                </c:pt>
                <c:pt idx="17837">
                  <c:v>546.73800019099997</c:v>
                </c:pt>
                <c:pt idx="17838">
                  <c:v>545.80500007099999</c:v>
                </c:pt>
                <c:pt idx="17839">
                  <c:v>546.08100000800005</c:v>
                </c:pt>
                <c:pt idx="17840">
                  <c:v>546.31200012500005</c:v>
                </c:pt>
                <c:pt idx="17841">
                  <c:v>546.47200007499998</c:v>
                </c:pt>
                <c:pt idx="17842">
                  <c:v>546.70499990500002</c:v>
                </c:pt>
                <c:pt idx="17843">
                  <c:v>547.06099997299998</c:v>
                </c:pt>
                <c:pt idx="17844">
                  <c:v>547.40300016699996</c:v>
                </c:pt>
                <c:pt idx="17845">
                  <c:v>547.74900010099998</c:v>
                </c:pt>
                <c:pt idx="17846">
                  <c:v>548.02500003700004</c:v>
                </c:pt>
                <c:pt idx="17847">
                  <c:v>548.28399990200001</c:v>
                </c:pt>
                <c:pt idx="17848">
                  <c:v>548.58600018799996</c:v>
                </c:pt>
                <c:pt idx="17849">
                  <c:v>548.89699980800003</c:v>
                </c:pt>
                <c:pt idx="17850">
                  <c:v>549.25999981400003</c:v>
                </c:pt>
                <c:pt idx="17851">
                  <c:v>549.56800018000001</c:v>
                </c:pt>
                <c:pt idx="17852">
                  <c:v>549.87699977399996</c:v>
                </c:pt>
                <c:pt idx="17853">
                  <c:v>550.18100008600004</c:v>
                </c:pt>
                <c:pt idx="17854">
                  <c:v>550.437999924</c:v>
                </c:pt>
                <c:pt idx="17855">
                  <c:v>550.62000016900004</c:v>
                </c:pt>
                <c:pt idx="17856">
                  <c:v>550.78000011899996</c:v>
                </c:pt>
                <c:pt idx="17857">
                  <c:v>551.08699999999999</c:v>
                </c:pt>
                <c:pt idx="17858">
                  <c:v>551.44700012199996</c:v>
                </c:pt>
                <c:pt idx="17859">
                  <c:v>551.78200006500003</c:v>
                </c:pt>
                <c:pt idx="17860">
                  <c:v>552.10799972999996</c:v>
                </c:pt>
                <c:pt idx="17861">
                  <c:v>552.33300008100002</c:v>
                </c:pt>
                <c:pt idx="17862">
                  <c:v>552.63000014199997</c:v>
                </c:pt>
                <c:pt idx="17863">
                  <c:v>552.94499981700005</c:v>
                </c:pt>
                <c:pt idx="17864">
                  <c:v>553.27999976000001</c:v>
                </c:pt>
                <c:pt idx="17865">
                  <c:v>553.63200008900003</c:v>
                </c:pt>
                <c:pt idx="17866">
                  <c:v>553.93699994300005</c:v>
                </c:pt>
                <c:pt idx="17867">
                  <c:v>554.23800005800001</c:v>
                </c:pt>
                <c:pt idx="17868">
                  <c:v>554.52700001200003</c:v>
                </c:pt>
                <c:pt idx="17869">
                  <c:v>554.75699995900004</c:v>
                </c:pt>
                <c:pt idx="17870">
                  <c:v>554.91400002499995</c:v>
                </c:pt>
                <c:pt idx="17871">
                  <c:v>555.11599991000003</c:v>
                </c:pt>
                <c:pt idx="17872">
                  <c:v>555.45699993400001</c:v>
                </c:pt>
                <c:pt idx="17873">
                  <c:v>555.796999787</c:v>
                </c:pt>
                <c:pt idx="17874">
                  <c:v>556.13600009799995</c:v>
                </c:pt>
                <c:pt idx="17875">
                  <c:v>556.42000014200005</c:v>
                </c:pt>
                <c:pt idx="17876">
                  <c:v>556.65199980099999</c:v>
                </c:pt>
                <c:pt idx="17877">
                  <c:v>556.93999989899999</c:v>
                </c:pt>
                <c:pt idx="17878">
                  <c:v>557.24299972599999</c:v>
                </c:pt>
                <c:pt idx="17879">
                  <c:v>557.59999996500005</c:v>
                </c:pt>
                <c:pt idx="17880">
                  <c:v>557.90800001699995</c:v>
                </c:pt>
                <c:pt idx="17881">
                  <c:v>558.20999998800005</c:v>
                </c:pt>
                <c:pt idx="17882">
                  <c:v>558.50500002299998</c:v>
                </c:pt>
                <c:pt idx="17883">
                  <c:v>558.75400006799998</c:v>
                </c:pt>
                <c:pt idx="17884">
                  <c:v>558.92999991800002</c:v>
                </c:pt>
                <c:pt idx="17885">
                  <c:v>559.07000022700004</c:v>
                </c:pt>
                <c:pt idx="17886">
                  <c:v>559.34400013599998</c:v>
                </c:pt>
                <c:pt idx="17887">
                  <c:v>559.69099992700001</c:v>
                </c:pt>
                <c:pt idx="17888">
                  <c:v>560.01400002299999</c:v>
                </c:pt>
                <c:pt idx="17889">
                  <c:v>560.33100003799996</c:v>
                </c:pt>
                <c:pt idx="17890">
                  <c:v>560.55399973399994</c:v>
                </c:pt>
                <c:pt idx="17891">
                  <c:v>560.83699992200002</c:v>
                </c:pt>
                <c:pt idx="17892">
                  <c:v>561.13499983899999</c:v>
                </c:pt>
                <c:pt idx="17893">
                  <c:v>561.442999891</c:v>
                </c:pt>
                <c:pt idx="17894">
                  <c:v>561.78300005799997</c:v>
                </c:pt>
                <c:pt idx="17895">
                  <c:v>562.074000039</c:v>
                </c:pt>
                <c:pt idx="17896">
                  <c:v>562.36399984900004</c:v>
                </c:pt>
                <c:pt idx="17897">
                  <c:v>562.64999992000003</c:v>
                </c:pt>
                <c:pt idx="17898">
                  <c:v>562.87800015400001</c:v>
                </c:pt>
                <c:pt idx="17899">
                  <c:v>563.03400005000003</c:v>
                </c:pt>
                <c:pt idx="17900">
                  <c:v>563.21199992699997</c:v>
                </c:pt>
                <c:pt idx="17901">
                  <c:v>563.53199982499996</c:v>
                </c:pt>
                <c:pt idx="17902">
                  <c:v>563.86399988599999</c:v>
                </c:pt>
                <c:pt idx="17903">
                  <c:v>564.19399991900002</c:v>
                </c:pt>
                <c:pt idx="17904">
                  <c:v>564.48400004300004</c:v>
                </c:pt>
                <c:pt idx="17905">
                  <c:v>564.69400003600003</c:v>
                </c:pt>
                <c:pt idx="17906">
                  <c:v>564.97100014199998</c:v>
                </c:pt>
                <c:pt idx="17907">
                  <c:v>565.26900006000005</c:v>
                </c:pt>
                <c:pt idx="17908">
                  <c:v>565.61700002099997</c:v>
                </c:pt>
                <c:pt idx="17909">
                  <c:v>565.92999998200003</c:v>
                </c:pt>
                <c:pt idx="17910">
                  <c:v>566.22100027700003</c:v>
                </c:pt>
                <c:pt idx="17911">
                  <c:v>566.50199980900004</c:v>
                </c:pt>
                <c:pt idx="17912">
                  <c:v>566.74500008799998</c:v>
                </c:pt>
                <c:pt idx="17913">
                  <c:v>566.92200010900001</c:v>
                </c:pt>
                <c:pt idx="17914">
                  <c:v>567.04999994299999</c:v>
                </c:pt>
                <c:pt idx="17915">
                  <c:v>567.13399981400005</c:v>
                </c:pt>
                <c:pt idx="17916">
                  <c:v>567.31600005899998</c:v>
                </c:pt>
                <c:pt idx="17917">
                  <c:v>567.47499983800003</c:v>
                </c:pt>
                <c:pt idx="17918">
                  <c:v>567.62800016400001</c:v>
                </c:pt>
                <c:pt idx="17919">
                  <c:v>567.69399979399998</c:v>
                </c:pt>
                <c:pt idx="17920">
                  <c:v>567.79399988</c:v>
                </c:pt>
                <c:pt idx="17921">
                  <c:v>567.92000000099995</c:v>
                </c:pt>
                <c:pt idx="17922">
                  <c:v>568.04999986200005</c:v>
                </c:pt>
                <c:pt idx="17923">
                  <c:v>568.22100011600003</c:v>
                </c:pt>
                <c:pt idx="17924">
                  <c:v>568.34199969899998</c:v>
                </c:pt>
                <c:pt idx="17925">
                  <c:v>568.46800013400002</c:v>
                </c:pt>
                <c:pt idx="17926">
                  <c:v>568.59399994099999</c:v>
                </c:pt>
                <c:pt idx="17927">
                  <c:v>568.65999988500005</c:v>
                </c:pt>
                <c:pt idx="17928">
                  <c:v>568.65200009199998</c:v>
                </c:pt>
                <c:pt idx="17929">
                  <c:v>568.64900020899995</c:v>
                </c:pt>
                <c:pt idx="17930">
                  <c:v>568.79099991600003</c:v>
                </c:pt>
                <c:pt idx="17931">
                  <c:v>568.95999983000002</c:v>
                </c:pt>
                <c:pt idx="17932">
                  <c:v>569.11800006600004</c:v>
                </c:pt>
                <c:pt idx="17933">
                  <c:v>569.25499986399996</c:v>
                </c:pt>
                <c:pt idx="17934">
                  <c:v>569.29500008699995</c:v>
                </c:pt>
                <c:pt idx="17935">
                  <c:v>569.41000021800005</c:v>
                </c:pt>
                <c:pt idx="17936">
                  <c:v>569.54400013199995</c:v>
                </c:pt>
                <c:pt idx="17937">
                  <c:v>569.71599992799997</c:v>
                </c:pt>
                <c:pt idx="17938">
                  <c:v>569.87200013799998</c:v>
                </c:pt>
                <c:pt idx="17939">
                  <c:v>569.99500006200003</c:v>
                </c:pt>
                <c:pt idx="17940">
                  <c:v>570.10699999500002</c:v>
                </c:pt>
                <c:pt idx="17941">
                  <c:v>570.19299989299998</c:v>
                </c:pt>
                <c:pt idx="17942">
                  <c:v>570.220000099</c:v>
                </c:pt>
                <c:pt idx="17943">
                  <c:v>570.182000217</c:v>
                </c:pt>
                <c:pt idx="17944">
                  <c:v>570.23399997299998</c:v>
                </c:pt>
                <c:pt idx="17945">
                  <c:v>570.40299988599998</c:v>
                </c:pt>
                <c:pt idx="17946">
                  <c:v>570.54899996100005</c:v>
                </c:pt>
                <c:pt idx="17947">
                  <c:v>570.695000037</c:v>
                </c:pt>
                <c:pt idx="17948">
                  <c:v>570.76300000799995</c:v>
                </c:pt>
                <c:pt idx="17949">
                  <c:v>570.83300000500003</c:v>
                </c:pt>
                <c:pt idx="17950">
                  <c:v>570.94100019899997</c:v>
                </c:pt>
                <c:pt idx="17951">
                  <c:v>571.05399998799999</c:v>
                </c:pt>
                <c:pt idx="17952">
                  <c:v>571.22000001799995</c:v>
                </c:pt>
                <c:pt idx="17953">
                  <c:v>571.33499983499996</c:v>
                </c:pt>
                <c:pt idx="17954">
                  <c:v>571.45099982199997</c:v>
                </c:pt>
                <c:pt idx="17955">
                  <c:v>571.56200021300003</c:v>
                </c:pt>
                <c:pt idx="17956">
                  <c:v>571.61699985200005</c:v>
                </c:pt>
                <c:pt idx="17957">
                  <c:v>571.60099995099995</c:v>
                </c:pt>
                <c:pt idx="17958">
                  <c:v>571.57100017599998</c:v>
                </c:pt>
                <c:pt idx="17959">
                  <c:v>571.68699984900002</c:v>
                </c:pt>
                <c:pt idx="17960">
                  <c:v>571.84900014000004</c:v>
                </c:pt>
                <c:pt idx="17961">
                  <c:v>571.99400004500001</c:v>
                </c:pt>
                <c:pt idx="17962">
                  <c:v>572.128000273</c:v>
                </c:pt>
                <c:pt idx="17963">
                  <c:v>572.15899990399998</c:v>
                </c:pt>
                <c:pt idx="17964">
                  <c:v>572.26199987300004</c:v>
                </c:pt>
                <c:pt idx="17965">
                  <c:v>572.38199991399995</c:v>
                </c:pt>
                <c:pt idx="17966">
                  <c:v>572.527000133</c:v>
                </c:pt>
                <c:pt idx="17967">
                  <c:v>572.67899997500001</c:v>
                </c:pt>
                <c:pt idx="17968">
                  <c:v>572.78899988199998</c:v>
                </c:pt>
                <c:pt idx="17969">
                  <c:v>572.89200016500001</c:v>
                </c:pt>
                <c:pt idx="17970">
                  <c:v>572.98199980300001</c:v>
                </c:pt>
                <c:pt idx="17971">
                  <c:v>573.01600026000006</c:v>
                </c:pt>
                <c:pt idx="17972">
                  <c:v>572.97500018000005</c:v>
                </c:pt>
                <c:pt idx="17973">
                  <c:v>572.99400027800004</c:v>
                </c:pt>
                <c:pt idx="17974">
                  <c:v>573.14200006700003</c:v>
                </c:pt>
                <c:pt idx="17975">
                  <c:v>573.28099989099996</c:v>
                </c:pt>
                <c:pt idx="17976">
                  <c:v>573.420999886</c:v>
                </c:pt>
                <c:pt idx="17977">
                  <c:v>573.49899999100001</c:v>
                </c:pt>
                <c:pt idx="17978">
                  <c:v>573.54099992700003</c:v>
                </c:pt>
                <c:pt idx="17979">
                  <c:v>573.63699995900004</c:v>
                </c:pt>
                <c:pt idx="17980">
                  <c:v>573.74700017999999</c:v>
                </c:pt>
                <c:pt idx="17981">
                  <c:v>573.90900015600005</c:v>
                </c:pt>
                <c:pt idx="17982">
                  <c:v>574.01900006200003</c:v>
                </c:pt>
                <c:pt idx="17983">
                  <c:v>574.12300020199996</c:v>
                </c:pt>
                <c:pt idx="17984">
                  <c:v>574.220999947</c:v>
                </c:pt>
                <c:pt idx="17985">
                  <c:v>574.26899996400005</c:v>
                </c:pt>
                <c:pt idx="17986">
                  <c:v>574.24800015300002</c:v>
                </c:pt>
                <c:pt idx="17987">
                  <c:v>574.19499991199996</c:v>
                </c:pt>
                <c:pt idx="17988">
                  <c:v>574.28700020500003</c:v>
                </c:pt>
                <c:pt idx="17989">
                  <c:v>574.44400027200004</c:v>
                </c:pt>
                <c:pt idx="17990">
                  <c:v>574.57700001499995</c:v>
                </c:pt>
                <c:pt idx="17991">
                  <c:v>574.70099979500003</c:v>
                </c:pt>
                <c:pt idx="17992">
                  <c:v>574.72299977700004</c:v>
                </c:pt>
                <c:pt idx="17993">
                  <c:v>574.81400021399998</c:v>
                </c:pt>
                <c:pt idx="17994">
                  <c:v>574.91899989499996</c:v>
                </c:pt>
                <c:pt idx="17995">
                  <c:v>575.03899993599998</c:v>
                </c:pt>
                <c:pt idx="17996">
                  <c:v>575.18299998500004</c:v>
                </c:pt>
                <c:pt idx="17997">
                  <c:v>575.28399992699997</c:v>
                </c:pt>
                <c:pt idx="17998">
                  <c:v>575.38499987</c:v>
                </c:pt>
                <c:pt idx="17999">
                  <c:v>575.47599999199997</c:v>
                </c:pt>
                <c:pt idx="18000">
                  <c:v>575.50600008100002</c:v>
                </c:pt>
                <c:pt idx="18001">
                  <c:v>575.46500000200001</c:v>
                </c:pt>
                <c:pt idx="18002">
                  <c:v>575.45600003799996</c:v>
                </c:pt>
                <c:pt idx="18003">
                  <c:v>575.58400018600003</c:v>
                </c:pt>
                <c:pt idx="18004">
                  <c:v>575.71799978599995</c:v>
                </c:pt>
                <c:pt idx="18005">
                  <c:v>575.85300018500004</c:v>
                </c:pt>
                <c:pt idx="18006">
                  <c:v>575.94500016400002</c:v>
                </c:pt>
                <c:pt idx="18007">
                  <c:v>575.96899985799996</c:v>
                </c:pt>
                <c:pt idx="18008">
                  <c:v>576.05699978300004</c:v>
                </c:pt>
                <c:pt idx="18009">
                  <c:v>576.16000006700006</c:v>
                </c:pt>
                <c:pt idx="18010">
                  <c:v>576.31599996199998</c:v>
                </c:pt>
                <c:pt idx="18011">
                  <c:v>576.42600018300004</c:v>
                </c:pt>
                <c:pt idx="18012">
                  <c:v>576.52199990099996</c:v>
                </c:pt>
                <c:pt idx="18013">
                  <c:v>576.60800011399999</c:v>
                </c:pt>
                <c:pt idx="18014">
                  <c:v>576.65599981599996</c:v>
                </c:pt>
                <c:pt idx="18015">
                  <c:v>576.63700003199995</c:v>
                </c:pt>
                <c:pt idx="18016">
                  <c:v>576.57100008800001</c:v>
                </c:pt>
                <c:pt idx="18017">
                  <c:v>576.63500000500005</c:v>
                </c:pt>
                <c:pt idx="18018">
                  <c:v>576.78099976600004</c:v>
                </c:pt>
                <c:pt idx="18019">
                  <c:v>576.90000026500002</c:v>
                </c:pt>
                <c:pt idx="18020">
                  <c:v>577.01500008100004</c:v>
                </c:pt>
                <c:pt idx="18021">
                  <c:v>577.03599989199995</c:v>
                </c:pt>
                <c:pt idx="18022">
                  <c:v>577.10599988900003</c:v>
                </c:pt>
                <c:pt idx="18023">
                  <c:v>577.19700001199999</c:v>
                </c:pt>
                <c:pt idx="18024">
                  <c:v>577.29799995400003</c:v>
                </c:pt>
                <c:pt idx="18025">
                  <c:v>577.43699977899996</c:v>
                </c:pt>
                <c:pt idx="18026">
                  <c:v>577.526000189</c:v>
                </c:pt>
                <c:pt idx="18027">
                  <c:v>577.61699999699999</c:v>
                </c:pt>
                <c:pt idx="18028">
                  <c:v>577.70400006600005</c:v>
                </c:pt>
                <c:pt idx="18029">
                  <c:v>577.72900024399996</c:v>
                </c:pt>
                <c:pt idx="18030">
                  <c:v>577.68299994100005</c:v>
                </c:pt>
                <c:pt idx="18031">
                  <c:v>577.64900011199995</c:v>
                </c:pt>
                <c:pt idx="18032">
                  <c:v>577.75999987499995</c:v>
                </c:pt>
                <c:pt idx="18033">
                  <c:v>577.89399978899996</c:v>
                </c:pt>
                <c:pt idx="18034">
                  <c:v>578.02300010800002</c:v>
                </c:pt>
                <c:pt idx="18035">
                  <c:v>578.12200002400004</c:v>
                </c:pt>
                <c:pt idx="18036">
                  <c:v>578.12799978999999</c:v>
                </c:pt>
                <c:pt idx="18037">
                  <c:v>578.20500003899997</c:v>
                </c:pt>
                <c:pt idx="18038">
                  <c:v>578.30200024199996</c:v>
                </c:pt>
                <c:pt idx="18039">
                  <c:v>578.44199992300003</c:v>
                </c:pt>
                <c:pt idx="18040">
                  <c:v>578.55599988300003</c:v>
                </c:pt>
                <c:pt idx="18041">
                  <c:v>578.64400012199997</c:v>
                </c:pt>
                <c:pt idx="18042">
                  <c:v>578.72500011</c:v>
                </c:pt>
                <c:pt idx="18043">
                  <c:v>578.77500015299995</c:v>
                </c:pt>
                <c:pt idx="18044">
                  <c:v>578.76100027899997</c:v>
                </c:pt>
                <c:pt idx="18045">
                  <c:v>578.686000057</c:v>
                </c:pt>
                <c:pt idx="18046">
                  <c:v>578.71399980499996</c:v>
                </c:pt>
                <c:pt idx="18047">
                  <c:v>578.84800003400005</c:v>
                </c:pt>
                <c:pt idx="18048">
                  <c:v>578.95700008400001</c:v>
                </c:pt>
                <c:pt idx="18049">
                  <c:v>579.06400010699997</c:v>
                </c:pt>
                <c:pt idx="18050">
                  <c:v>579.09000014200001</c:v>
                </c:pt>
                <c:pt idx="18051">
                  <c:v>579.13800015799995</c:v>
                </c:pt>
                <c:pt idx="18052">
                  <c:v>579.216999805</c:v>
                </c:pt>
                <c:pt idx="18053">
                  <c:v>579.29999982000004</c:v>
                </c:pt>
                <c:pt idx="18054">
                  <c:v>579.429999995</c:v>
                </c:pt>
                <c:pt idx="18055">
                  <c:v>579.50699992900002</c:v>
                </c:pt>
                <c:pt idx="18056">
                  <c:v>579.58700006100003</c:v>
                </c:pt>
                <c:pt idx="18057">
                  <c:v>579.66299982500004</c:v>
                </c:pt>
                <c:pt idx="18058">
                  <c:v>579.68300009400002</c:v>
                </c:pt>
                <c:pt idx="18059">
                  <c:v>579.63100002399995</c:v>
                </c:pt>
                <c:pt idx="18060">
                  <c:v>579.57600007099995</c:v>
                </c:pt>
                <c:pt idx="18061">
                  <c:v>579.67000007599995</c:v>
                </c:pt>
                <c:pt idx="18062">
                  <c:v>579.79900008100003</c:v>
                </c:pt>
                <c:pt idx="18063">
                  <c:v>579.91300004100003</c:v>
                </c:pt>
                <c:pt idx="18064">
                  <c:v>580.01000024400003</c:v>
                </c:pt>
                <c:pt idx="18065">
                  <c:v>580.002999993</c:v>
                </c:pt>
                <c:pt idx="18066">
                  <c:v>580.07000010700006</c:v>
                </c:pt>
                <c:pt idx="18067">
                  <c:v>580.15499983400002</c:v>
                </c:pt>
                <c:pt idx="18068">
                  <c:v>580.27600004600004</c:v>
                </c:pt>
                <c:pt idx="18069">
                  <c:v>580.39400005899995</c:v>
                </c:pt>
                <c:pt idx="18070">
                  <c:v>580.47500004799997</c:v>
                </c:pt>
                <c:pt idx="18071">
                  <c:v>580.54700007199995</c:v>
                </c:pt>
                <c:pt idx="18072">
                  <c:v>580.59599994400003</c:v>
                </c:pt>
                <c:pt idx="18073">
                  <c:v>580.58499995399995</c:v>
                </c:pt>
                <c:pt idx="18074">
                  <c:v>580.50800001899995</c:v>
                </c:pt>
                <c:pt idx="18075">
                  <c:v>580.50100008300001</c:v>
                </c:pt>
                <c:pt idx="18076">
                  <c:v>580.61800024000001</c:v>
                </c:pt>
                <c:pt idx="18077">
                  <c:v>580.72099989499998</c:v>
                </c:pt>
                <c:pt idx="18078">
                  <c:v>580.82700006200002</c:v>
                </c:pt>
                <c:pt idx="18079">
                  <c:v>580.86499994400003</c:v>
                </c:pt>
                <c:pt idx="18080">
                  <c:v>580.88500021300001</c:v>
                </c:pt>
                <c:pt idx="18081">
                  <c:v>580.94799995899996</c:v>
                </c:pt>
                <c:pt idx="18082">
                  <c:v>581.01999998300005</c:v>
                </c:pt>
                <c:pt idx="18083">
                  <c:v>581.14500024799997</c:v>
                </c:pt>
                <c:pt idx="18084">
                  <c:v>581.21500024600005</c:v>
                </c:pt>
                <c:pt idx="18085">
                  <c:v>581.28400007300002</c:v>
                </c:pt>
                <c:pt idx="18086">
                  <c:v>581.34900015999995</c:v>
                </c:pt>
                <c:pt idx="18087">
                  <c:v>581.36600023100004</c:v>
                </c:pt>
                <c:pt idx="18088">
                  <c:v>581.31000010800005</c:v>
                </c:pt>
                <c:pt idx="18089">
                  <c:v>581.23300017300005</c:v>
                </c:pt>
                <c:pt idx="18090">
                  <c:v>581.301000144</c:v>
                </c:pt>
                <c:pt idx="18091">
                  <c:v>581.42200004100005</c:v>
                </c:pt>
                <c:pt idx="18092">
                  <c:v>581.51900024400004</c:v>
                </c:pt>
                <c:pt idx="18093">
                  <c:v>581.60800002500002</c:v>
                </c:pt>
                <c:pt idx="18094">
                  <c:v>581.59299998100005</c:v>
                </c:pt>
                <c:pt idx="18095">
                  <c:v>581.65199998799994</c:v>
                </c:pt>
                <c:pt idx="18096">
                  <c:v>581.72800006600005</c:v>
                </c:pt>
                <c:pt idx="18097">
                  <c:v>581.82499995499995</c:v>
                </c:pt>
                <c:pt idx="18098">
                  <c:v>581.93900022900004</c:v>
                </c:pt>
                <c:pt idx="18099">
                  <c:v>582.00699988500003</c:v>
                </c:pt>
                <c:pt idx="18100">
                  <c:v>582.06900009000003</c:v>
                </c:pt>
                <c:pt idx="18101">
                  <c:v>582.11999998900001</c:v>
                </c:pt>
                <c:pt idx="18102">
                  <c:v>582.11100002499995</c:v>
                </c:pt>
                <c:pt idx="18103">
                  <c:v>582.03099989299994</c:v>
                </c:pt>
                <c:pt idx="18104">
                  <c:v>581.99500003799994</c:v>
                </c:pt>
                <c:pt idx="18105">
                  <c:v>582.09800000799999</c:v>
                </c:pt>
                <c:pt idx="18106">
                  <c:v>582.19899995000003</c:v>
                </c:pt>
                <c:pt idx="18107">
                  <c:v>582.30100006299995</c:v>
                </c:pt>
                <c:pt idx="18108">
                  <c:v>582.34800022299999</c:v>
                </c:pt>
                <c:pt idx="18109">
                  <c:v>582.34299999899997</c:v>
                </c:pt>
                <c:pt idx="18110">
                  <c:v>582.39300004200004</c:v>
                </c:pt>
                <c:pt idx="18111">
                  <c:v>582.45899998599998</c:v>
                </c:pt>
                <c:pt idx="18112">
                  <c:v>582.57799985600002</c:v>
                </c:pt>
                <c:pt idx="18113">
                  <c:v>582.64799985299999</c:v>
                </c:pt>
                <c:pt idx="18114">
                  <c:v>582.71299994100002</c:v>
                </c:pt>
                <c:pt idx="18115">
                  <c:v>582.76999992100002</c:v>
                </c:pt>
                <c:pt idx="18116">
                  <c:v>582.78100022599995</c:v>
                </c:pt>
                <c:pt idx="18117">
                  <c:v>582.72100004799995</c:v>
                </c:pt>
                <c:pt idx="18118">
                  <c:v>582.62400016000004</c:v>
                </c:pt>
                <c:pt idx="18119">
                  <c:v>582.66199972699997</c:v>
                </c:pt>
                <c:pt idx="18120">
                  <c:v>582.77199994800003</c:v>
                </c:pt>
                <c:pt idx="18121">
                  <c:v>582.85699998999996</c:v>
                </c:pt>
                <c:pt idx="18122">
                  <c:v>582.93599995099999</c:v>
                </c:pt>
                <c:pt idx="18123">
                  <c:v>582.92200007700001</c:v>
                </c:pt>
                <c:pt idx="18124">
                  <c:v>582.96799975199997</c:v>
                </c:pt>
                <c:pt idx="18125">
                  <c:v>583.02900009999996</c:v>
                </c:pt>
                <c:pt idx="18126">
                  <c:v>583.09999995400005</c:v>
                </c:pt>
                <c:pt idx="18127">
                  <c:v>583.20400009399998</c:v>
                </c:pt>
                <c:pt idx="18128">
                  <c:v>583.25799987699997</c:v>
                </c:pt>
                <c:pt idx="18129">
                  <c:v>583.31199997299996</c:v>
                </c:pt>
                <c:pt idx="18130">
                  <c:v>583.359000133</c:v>
                </c:pt>
                <c:pt idx="18131">
                  <c:v>583.35000017000004</c:v>
                </c:pt>
                <c:pt idx="18132">
                  <c:v>583.26800001100003</c:v>
                </c:pt>
                <c:pt idx="18133">
                  <c:v>583.21100003100003</c:v>
                </c:pt>
                <c:pt idx="18134">
                  <c:v>583.29400004599995</c:v>
                </c:pt>
                <c:pt idx="18135">
                  <c:v>583.38999976399998</c:v>
                </c:pt>
                <c:pt idx="18136">
                  <c:v>583.48299991299996</c:v>
                </c:pt>
                <c:pt idx="18137">
                  <c:v>583.53700001000004</c:v>
                </c:pt>
                <c:pt idx="18138">
                  <c:v>583.51000011899998</c:v>
                </c:pt>
                <c:pt idx="18139">
                  <c:v>583.55099988400002</c:v>
                </c:pt>
                <c:pt idx="18140">
                  <c:v>583.61100006200002</c:v>
                </c:pt>
                <c:pt idx="18141">
                  <c:v>583.72399985100003</c:v>
                </c:pt>
                <c:pt idx="18142">
                  <c:v>583.79999992900002</c:v>
                </c:pt>
                <c:pt idx="18143">
                  <c:v>583.85499988200002</c:v>
                </c:pt>
                <c:pt idx="18144">
                  <c:v>583.89900015900002</c:v>
                </c:pt>
                <c:pt idx="18145">
                  <c:v>583.90700026599995</c:v>
                </c:pt>
                <c:pt idx="18146">
                  <c:v>583.84800026000005</c:v>
                </c:pt>
                <c:pt idx="18147">
                  <c:v>583.73600001199998</c:v>
                </c:pt>
                <c:pt idx="18148">
                  <c:v>583.73899989500001</c:v>
                </c:pt>
                <c:pt idx="18149">
                  <c:v>583.83899998200002</c:v>
                </c:pt>
                <c:pt idx="18150">
                  <c:v>583.91799994300004</c:v>
                </c:pt>
                <c:pt idx="18151">
                  <c:v>583.99099982300004</c:v>
                </c:pt>
                <c:pt idx="18152">
                  <c:v>583.97599977899995</c:v>
                </c:pt>
                <c:pt idx="18153">
                  <c:v>583.99600004800004</c:v>
                </c:pt>
                <c:pt idx="18154">
                  <c:v>584.04200003699998</c:v>
                </c:pt>
                <c:pt idx="18155">
                  <c:v>584.09000005300004</c:v>
                </c:pt>
                <c:pt idx="18156">
                  <c:v>584.181000176</c:v>
                </c:pt>
                <c:pt idx="18157">
                  <c:v>584.22099977000005</c:v>
                </c:pt>
                <c:pt idx="18158">
                  <c:v>584.26700007399995</c:v>
                </c:pt>
                <c:pt idx="18159">
                  <c:v>584.31199989300001</c:v>
                </c:pt>
                <c:pt idx="18160">
                  <c:v>584.29800001900003</c:v>
                </c:pt>
                <c:pt idx="18161">
                  <c:v>584.20899992299996</c:v>
                </c:pt>
                <c:pt idx="18162">
                  <c:v>584.12600022300001</c:v>
                </c:pt>
                <c:pt idx="18163">
                  <c:v>584.18899996899995</c:v>
                </c:pt>
                <c:pt idx="18164">
                  <c:v>584.27799975000005</c:v>
                </c:pt>
                <c:pt idx="18165">
                  <c:v>584.35700002600004</c:v>
                </c:pt>
                <c:pt idx="18166">
                  <c:v>584.41400000600004</c:v>
                </c:pt>
                <c:pt idx="18167">
                  <c:v>584.37200007000001</c:v>
                </c:pt>
                <c:pt idx="18168">
                  <c:v>584.40700006899999</c:v>
                </c:pt>
                <c:pt idx="18169">
                  <c:v>584.45999999499998</c:v>
                </c:pt>
                <c:pt idx="18170">
                  <c:v>584.55300014500006</c:v>
                </c:pt>
                <c:pt idx="18171">
                  <c:v>584.63200010599996</c:v>
                </c:pt>
                <c:pt idx="18172">
                  <c:v>584.67400004199999</c:v>
                </c:pt>
                <c:pt idx="18173">
                  <c:v>584.70700001299997</c:v>
                </c:pt>
                <c:pt idx="18174">
                  <c:v>584.71399995000002</c:v>
                </c:pt>
                <c:pt idx="18175">
                  <c:v>584.66100002400003</c:v>
                </c:pt>
                <c:pt idx="18176">
                  <c:v>584.54300001000001</c:v>
                </c:pt>
                <c:pt idx="18177">
                  <c:v>584.51599980499998</c:v>
                </c:pt>
                <c:pt idx="18178">
                  <c:v>584.60400004400003</c:v>
                </c:pt>
                <c:pt idx="18179">
                  <c:v>584.67200001499998</c:v>
                </c:pt>
                <c:pt idx="18180">
                  <c:v>584.73800027300001</c:v>
                </c:pt>
                <c:pt idx="18181">
                  <c:v>584.72800013799997</c:v>
                </c:pt>
                <c:pt idx="18182">
                  <c:v>584.72000003100004</c:v>
                </c:pt>
                <c:pt idx="18183">
                  <c:v>584.74800009299997</c:v>
                </c:pt>
                <c:pt idx="18184">
                  <c:v>584.78199992099997</c:v>
                </c:pt>
                <c:pt idx="18185">
                  <c:v>584.86800013300001</c:v>
                </c:pt>
                <c:pt idx="18186">
                  <c:v>584.90399998800001</c:v>
                </c:pt>
                <c:pt idx="18187">
                  <c:v>584.94200018499998</c:v>
                </c:pt>
                <c:pt idx="18188">
                  <c:v>584.97499984199999</c:v>
                </c:pt>
                <c:pt idx="18189">
                  <c:v>584.95100014800005</c:v>
                </c:pt>
                <c:pt idx="18190">
                  <c:v>584.85599997199995</c:v>
                </c:pt>
                <c:pt idx="18191">
                  <c:v>584.74899994899999</c:v>
                </c:pt>
                <c:pt idx="18192">
                  <c:v>584.78700014499998</c:v>
                </c:pt>
                <c:pt idx="18193">
                  <c:v>584.86999984600004</c:v>
                </c:pt>
                <c:pt idx="18194">
                  <c:v>584.93600010399996</c:v>
                </c:pt>
                <c:pt idx="18195">
                  <c:v>584.99199991299997</c:v>
                </c:pt>
                <c:pt idx="18196">
                  <c:v>584.94399989700003</c:v>
                </c:pt>
                <c:pt idx="18197">
                  <c:v>584.96900007600004</c:v>
                </c:pt>
                <c:pt idx="18198">
                  <c:v>585.01000015499994</c:v>
                </c:pt>
                <c:pt idx="18199">
                  <c:v>585.07999983800005</c:v>
                </c:pt>
                <c:pt idx="18200">
                  <c:v>585.15399989000002</c:v>
                </c:pt>
                <c:pt idx="18201">
                  <c:v>585.18500014899996</c:v>
                </c:pt>
                <c:pt idx="18202">
                  <c:v>585.21200004000002</c:v>
                </c:pt>
                <c:pt idx="18203">
                  <c:v>585.22300003099997</c:v>
                </c:pt>
                <c:pt idx="18204">
                  <c:v>585.17799989800005</c:v>
                </c:pt>
                <c:pt idx="18205">
                  <c:v>585.06099974000006</c:v>
                </c:pt>
                <c:pt idx="18206">
                  <c:v>585.00299990400003</c:v>
                </c:pt>
                <c:pt idx="18207">
                  <c:v>585.07299990199999</c:v>
                </c:pt>
                <c:pt idx="18208">
                  <c:v>585.13499979200003</c:v>
                </c:pt>
                <c:pt idx="18209">
                  <c:v>585.19800016700003</c:v>
                </c:pt>
                <c:pt idx="18210">
                  <c:v>585.19900002300005</c:v>
                </c:pt>
                <c:pt idx="18211">
                  <c:v>585.16499987999998</c:v>
                </c:pt>
                <c:pt idx="18212">
                  <c:v>585.18300012199995</c:v>
                </c:pt>
                <c:pt idx="18213">
                  <c:v>585.21499992300005</c:v>
                </c:pt>
                <c:pt idx="18214">
                  <c:v>585.30100013599997</c:v>
                </c:pt>
                <c:pt idx="18215">
                  <c:v>585.33400010800005</c:v>
                </c:pt>
                <c:pt idx="18216">
                  <c:v>585.36200016999999</c:v>
                </c:pt>
                <c:pt idx="18217">
                  <c:v>585.38399983700003</c:v>
                </c:pt>
                <c:pt idx="18218">
                  <c:v>585.35499991799998</c:v>
                </c:pt>
                <c:pt idx="18219">
                  <c:v>585.25700017300005</c:v>
                </c:pt>
                <c:pt idx="18220">
                  <c:v>585.12800016899996</c:v>
                </c:pt>
                <c:pt idx="18221">
                  <c:v>585.14300021300005</c:v>
                </c:pt>
                <c:pt idx="18222">
                  <c:v>585.22300003099997</c:v>
                </c:pt>
                <c:pt idx="18223">
                  <c:v>585.28100018199996</c:v>
                </c:pt>
                <c:pt idx="18224">
                  <c:v>585.32800002700003</c:v>
                </c:pt>
                <c:pt idx="18225">
                  <c:v>585.27500010100005</c:v>
                </c:pt>
                <c:pt idx="18226">
                  <c:v>585.28899997500002</c:v>
                </c:pt>
                <c:pt idx="18227">
                  <c:v>585.31900006299998</c:v>
                </c:pt>
                <c:pt idx="18228">
                  <c:v>585.36200016999999</c:v>
                </c:pt>
                <c:pt idx="18229">
                  <c:v>585.43099999699996</c:v>
                </c:pt>
                <c:pt idx="18230">
                  <c:v>585.45500000499999</c:v>
                </c:pt>
                <c:pt idx="18231">
                  <c:v>585.47999986900004</c:v>
                </c:pt>
                <c:pt idx="18232">
                  <c:v>585.496000084</c:v>
                </c:pt>
                <c:pt idx="18233">
                  <c:v>585.45099995099997</c:v>
                </c:pt>
                <c:pt idx="18234">
                  <c:v>585.33299993699995</c:v>
                </c:pt>
                <c:pt idx="18235">
                  <c:v>585.24800020999999</c:v>
                </c:pt>
                <c:pt idx="18236">
                  <c:v>585.30199999199999</c:v>
                </c:pt>
                <c:pt idx="18237">
                  <c:v>585.36199985500002</c:v>
                </c:pt>
                <c:pt idx="18238">
                  <c:v>585.42000000600001</c:v>
                </c:pt>
                <c:pt idx="18239">
                  <c:v>585.43699976300002</c:v>
                </c:pt>
                <c:pt idx="18240">
                  <c:v>585.38599986400004</c:v>
                </c:pt>
                <c:pt idx="18241">
                  <c:v>585.39800002499999</c:v>
                </c:pt>
                <c:pt idx="18242">
                  <c:v>585.42699994300006</c:v>
                </c:pt>
                <c:pt idx="18243">
                  <c:v>585.50700007499995</c:v>
                </c:pt>
                <c:pt idx="18244">
                  <c:v>585.54399978599997</c:v>
                </c:pt>
                <c:pt idx="18245">
                  <c:v>585.56400005499995</c:v>
                </c:pt>
                <c:pt idx="18246">
                  <c:v>585.57599990200004</c:v>
                </c:pt>
                <c:pt idx="18247">
                  <c:v>585.59700002700004</c:v>
                </c:pt>
                <c:pt idx="18248">
                  <c:v>585.74699984200004</c:v>
                </c:pt>
                <c:pt idx="18249">
                  <c:v>585.85200015199996</c:v>
                </c:pt>
                <c:pt idx="18250">
                  <c:v>586.08400012599998</c:v>
                </c:pt>
                <c:pt idx="18251">
                  <c:v>586.40100014200004</c:v>
                </c:pt>
                <c:pt idx="18252">
                  <c:v>586.68999978099998</c:v>
                </c:pt>
                <c:pt idx="18253">
                  <c:v>586.97399982499996</c:v>
                </c:pt>
                <c:pt idx="18254">
                  <c:v>587.16499971899998</c:v>
                </c:pt>
                <c:pt idx="18255">
                  <c:v>587.40500011500001</c:v>
                </c:pt>
                <c:pt idx="18256">
                  <c:v>587.66499983599999</c:v>
                </c:pt>
                <c:pt idx="18257">
                  <c:v>587.935000006</c:v>
                </c:pt>
                <c:pt idx="18258">
                  <c:v>588.24399991400003</c:v>
                </c:pt>
                <c:pt idx="18259">
                  <c:v>588.50399994999998</c:v>
                </c:pt>
                <c:pt idx="18260">
                  <c:v>588.76499984199995</c:v>
                </c:pt>
                <c:pt idx="18261">
                  <c:v>589.02300016499998</c:v>
                </c:pt>
                <c:pt idx="18262">
                  <c:v>589.217000257</c:v>
                </c:pt>
                <c:pt idx="18263">
                  <c:v>589.34100003699996</c:v>
                </c:pt>
                <c:pt idx="18264">
                  <c:v>589.47699997799998</c:v>
                </c:pt>
                <c:pt idx="18265">
                  <c:v>589.75699996799995</c:v>
                </c:pt>
                <c:pt idx="18266">
                  <c:v>590.06200013700004</c:v>
                </c:pt>
                <c:pt idx="18267">
                  <c:v>590.361000225</c:v>
                </c:pt>
                <c:pt idx="18268">
                  <c:v>590.62900005400002</c:v>
                </c:pt>
                <c:pt idx="18269">
                  <c:v>590.80600007400005</c:v>
                </c:pt>
                <c:pt idx="18270">
                  <c:v>591.05300009300004</c:v>
                </c:pt>
                <c:pt idx="18271">
                  <c:v>591.32000006500004</c:v>
                </c:pt>
                <c:pt idx="18272">
                  <c:v>591.62999982899998</c:v>
                </c:pt>
                <c:pt idx="18273">
                  <c:v>591.91599989999997</c:v>
                </c:pt>
                <c:pt idx="18274">
                  <c:v>592.17300005300001</c:v>
                </c:pt>
                <c:pt idx="18275">
                  <c:v>592.42400012400003</c:v>
                </c:pt>
                <c:pt idx="18276">
                  <c:v>592.64400025099997</c:v>
                </c:pt>
                <c:pt idx="18277">
                  <c:v>592.80000014699999</c:v>
                </c:pt>
                <c:pt idx="18278">
                  <c:v>592.89700003600001</c:v>
                </c:pt>
                <c:pt idx="18279">
                  <c:v>593.09500018100005</c:v>
                </c:pt>
                <c:pt idx="18280">
                  <c:v>593.39899986499995</c:v>
                </c:pt>
                <c:pt idx="18281">
                  <c:v>593.67900016999999</c:v>
                </c:pt>
                <c:pt idx="18282">
                  <c:v>593.95599996199996</c:v>
                </c:pt>
                <c:pt idx="18283">
                  <c:v>594.15200008099998</c:v>
                </c:pt>
                <c:pt idx="18284">
                  <c:v>594.36999986599994</c:v>
                </c:pt>
                <c:pt idx="18285">
                  <c:v>594.62000008200005</c:v>
                </c:pt>
                <c:pt idx="18286">
                  <c:v>594.87400003699997</c:v>
                </c:pt>
                <c:pt idx="18287">
                  <c:v>595.17399998099995</c:v>
                </c:pt>
                <c:pt idx="18288">
                  <c:v>595.42100000000005</c:v>
                </c:pt>
                <c:pt idx="18289">
                  <c:v>595.67300024199994</c:v>
                </c:pt>
                <c:pt idx="18290">
                  <c:v>595.91999994599996</c:v>
                </c:pt>
                <c:pt idx="18291">
                  <c:v>596.10900012800005</c:v>
                </c:pt>
                <c:pt idx="18292">
                  <c:v>596.22700014199995</c:v>
                </c:pt>
                <c:pt idx="18293">
                  <c:v>596.342999814</c:v>
                </c:pt>
                <c:pt idx="18294">
                  <c:v>596.60699990299997</c:v>
                </c:pt>
                <c:pt idx="18295">
                  <c:v>596.90800001800005</c:v>
                </c:pt>
                <c:pt idx="18296">
                  <c:v>597.19200006200003</c:v>
                </c:pt>
                <c:pt idx="18297">
                  <c:v>597.45800017800002</c:v>
                </c:pt>
                <c:pt idx="18298">
                  <c:v>597.62399989400001</c:v>
                </c:pt>
                <c:pt idx="18299">
                  <c:v>597.86100009200004</c:v>
                </c:pt>
                <c:pt idx="18300">
                  <c:v>598.11700007399998</c:v>
                </c:pt>
                <c:pt idx="18301">
                  <c:v>598.40699988400002</c:v>
                </c:pt>
                <c:pt idx="18302">
                  <c:v>598.69700000900002</c:v>
                </c:pt>
                <c:pt idx="18303">
                  <c:v>598.94799976599995</c:v>
                </c:pt>
                <c:pt idx="18304">
                  <c:v>599.19199990100003</c:v>
                </c:pt>
                <c:pt idx="18305">
                  <c:v>599.41299988399999</c:v>
                </c:pt>
                <c:pt idx="18306">
                  <c:v>599.57299983400003</c:v>
                </c:pt>
                <c:pt idx="18307">
                  <c:v>599.66499981200002</c:v>
                </c:pt>
                <c:pt idx="18308">
                  <c:v>599.82999998599996</c:v>
                </c:pt>
                <c:pt idx="18309">
                  <c:v>600.11700022699995</c:v>
                </c:pt>
                <c:pt idx="18310">
                  <c:v>600.39100013699999</c:v>
                </c:pt>
                <c:pt idx="18311">
                  <c:v>600.66799992899996</c:v>
                </c:pt>
                <c:pt idx="18312">
                  <c:v>600.87599989499995</c:v>
                </c:pt>
                <c:pt idx="18313">
                  <c:v>601.06799995999995</c:v>
                </c:pt>
                <c:pt idx="18314">
                  <c:v>601.30199996099998</c:v>
                </c:pt>
                <c:pt idx="18315">
                  <c:v>601.54499992499996</c:v>
                </c:pt>
                <c:pt idx="18316">
                  <c:v>601.84099981600002</c:v>
                </c:pt>
                <c:pt idx="18317">
                  <c:v>602.08199975299999</c:v>
                </c:pt>
                <c:pt idx="18318">
                  <c:v>602.32200014900002</c:v>
                </c:pt>
                <c:pt idx="18319">
                  <c:v>602.55799986199997</c:v>
                </c:pt>
                <c:pt idx="18320">
                  <c:v>602.74499970299996</c:v>
                </c:pt>
                <c:pt idx="18321">
                  <c:v>602.86100000399995</c:v>
                </c:pt>
                <c:pt idx="18322">
                  <c:v>602.95500000899995</c:v>
                </c:pt>
                <c:pt idx="18323">
                  <c:v>603.19399992000001</c:v>
                </c:pt>
                <c:pt idx="18324">
                  <c:v>603.48600007100003</c:v>
                </c:pt>
                <c:pt idx="18325">
                  <c:v>603.75599992699995</c:v>
                </c:pt>
                <c:pt idx="18326">
                  <c:v>604.015000106</c:v>
                </c:pt>
                <c:pt idx="18327">
                  <c:v>604.17300002900004</c:v>
                </c:pt>
                <c:pt idx="18328">
                  <c:v>604.40200011900004</c:v>
                </c:pt>
                <c:pt idx="18329">
                  <c:v>604.64799996700003</c:v>
                </c:pt>
                <c:pt idx="18330">
                  <c:v>604.91800013700004</c:v>
                </c:pt>
                <c:pt idx="18331">
                  <c:v>605.20300003700004</c:v>
                </c:pt>
                <c:pt idx="18332">
                  <c:v>605.44300011799999</c:v>
                </c:pt>
                <c:pt idx="18333">
                  <c:v>605.67799997500003</c:v>
                </c:pt>
                <c:pt idx="18334">
                  <c:v>605.90000012899998</c:v>
                </c:pt>
                <c:pt idx="18335">
                  <c:v>606.06299996099995</c:v>
                </c:pt>
                <c:pt idx="18336">
                  <c:v>606.15399977000004</c:v>
                </c:pt>
                <c:pt idx="18337">
                  <c:v>606.28999971099995</c:v>
                </c:pt>
                <c:pt idx="18338">
                  <c:v>606.56399993499997</c:v>
                </c:pt>
                <c:pt idx="18339">
                  <c:v>606.836999988</c:v>
                </c:pt>
                <c:pt idx="18340">
                  <c:v>607.11099989700006</c:v>
                </c:pt>
                <c:pt idx="18341">
                  <c:v>607.33000016799997</c:v>
                </c:pt>
                <c:pt idx="18342">
                  <c:v>607.49799990999998</c:v>
                </c:pt>
                <c:pt idx="18343">
                  <c:v>607.71899989300005</c:v>
                </c:pt>
                <c:pt idx="18344">
                  <c:v>607.957999804</c:v>
                </c:pt>
                <c:pt idx="18345">
                  <c:v>608.249000099</c:v>
                </c:pt>
                <c:pt idx="18346">
                  <c:v>608.49099989299998</c:v>
                </c:pt>
                <c:pt idx="18347">
                  <c:v>608.72699992000003</c:v>
                </c:pt>
                <c:pt idx="18348">
                  <c:v>608.95699986700004</c:v>
                </c:pt>
                <c:pt idx="18349">
                  <c:v>609.13999996799998</c:v>
                </c:pt>
                <c:pt idx="18350">
                  <c:v>609.25199990199997</c:v>
                </c:pt>
                <c:pt idx="18351">
                  <c:v>609.32700012299995</c:v>
                </c:pt>
                <c:pt idx="18352">
                  <c:v>609.53699980199997</c:v>
                </c:pt>
                <c:pt idx="18353">
                  <c:v>609.82100016000004</c:v>
                </c:pt>
                <c:pt idx="18354">
                  <c:v>610.077999998</c:v>
                </c:pt>
                <c:pt idx="18355">
                  <c:v>610.32999992600003</c:v>
                </c:pt>
                <c:pt idx="18356">
                  <c:v>610.48799984899995</c:v>
                </c:pt>
                <c:pt idx="18357">
                  <c:v>610.70599994899999</c:v>
                </c:pt>
                <c:pt idx="18358">
                  <c:v>610.94100012000001</c:v>
                </c:pt>
                <c:pt idx="18359">
                  <c:v>611.18500025499998</c:v>
                </c:pt>
                <c:pt idx="18360">
                  <c:v>611.46199973299997</c:v>
                </c:pt>
                <c:pt idx="18361">
                  <c:v>611.68899979699995</c:v>
                </c:pt>
                <c:pt idx="18362">
                  <c:v>611.91599986100005</c:v>
                </c:pt>
                <c:pt idx="18363">
                  <c:v>612.136999844</c:v>
                </c:pt>
                <c:pt idx="18364">
                  <c:v>612.29900013400004</c:v>
                </c:pt>
                <c:pt idx="18365">
                  <c:v>612.39100011300002</c:v>
                </c:pt>
                <c:pt idx="18366">
                  <c:v>612.50599992900004</c:v>
                </c:pt>
                <c:pt idx="18367">
                  <c:v>612.76400025199996</c:v>
                </c:pt>
                <c:pt idx="18368">
                  <c:v>613.032999937</c:v>
                </c:pt>
                <c:pt idx="18369">
                  <c:v>613.29799988299999</c:v>
                </c:pt>
                <c:pt idx="18370">
                  <c:v>613.52799983</c:v>
                </c:pt>
                <c:pt idx="18371">
                  <c:v>613.67399990599995</c:v>
                </c:pt>
                <c:pt idx="18372">
                  <c:v>613.88799995199997</c:v>
                </c:pt>
                <c:pt idx="18373">
                  <c:v>614.12099978200001</c:v>
                </c:pt>
                <c:pt idx="18374">
                  <c:v>614.406999853</c:v>
                </c:pt>
                <c:pt idx="18375">
                  <c:v>614.65799992400002</c:v>
                </c:pt>
                <c:pt idx="18376">
                  <c:v>614.88700001500001</c:v>
                </c:pt>
                <c:pt idx="18377">
                  <c:v>615.10399994399995</c:v>
                </c:pt>
                <c:pt idx="18378">
                  <c:v>615.28599987500002</c:v>
                </c:pt>
                <c:pt idx="18379">
                  <c:v>615.40199986200003</c:v>
                </c:pt>
                <c:pt idx="18380">
                  <c:v>615.46400006600004</c:v>
                </c:pt>
                <c:pt idx="18381">
                  <c:v>615.64099977299998</c:v>
                </c:pt>
                <c:pt idx="18382">
                  <c:v>615.91499999600001</c:v>
                </c:pt>
                <c:pt idx="18383">
                  <c:v>616.167000239</c:v>
                </c:pt>
                <c:pt idx="18384">
                  <c:v>616.41399994300002</c:v>
                </c:pt>
                <c:pt idx="18385">
                  <c:v>616.57399989199996</c:v>
                </c:pt>
                <c:pt idx="18386">
                  <c:v>616.76900015399997</c:v>
                </c:pt>
                <c:pt idx="18387">
                  <c:v>616.98899996700004</c:v>
                </c:pt>
                <c:pt idx="18388">
                  <c:v>617.21100012099998</c:v>
                </c:pt>
                <c:pt idx="18389">
                  <c:v>617.47699992299999</c:v>
                </c:pt>
                <c:pt idx="18390">
                  <c:v>617.69299999600003</c:v>
                </c:pt>
                <c:pt idx="18391">
                  <c:v>617.91199995199997</c:v>
                </c:pt>
                <c:pt idx="18392">
                  <c:v>618.13200007900002</c:v>
                </c:pt>
                <c:pt idx="18393">
                  <c:v>618.29200002799996</c:v>
                </c:pt>
                <c:pt idx="18394">
                  <c:v>618.37900009700002</c:v>
                </c:pt>
                <c:pt idx="18395">
                  <c:v>618.46999990500001</c:v>
                </c:pt>
                <c:pt idx="18396">
                  <c:v>618.70799996000005</c:v>
                </c:pt>
                <c:pt idx="18397">
                  <c:v>618.97200004900003</c:v>
                </c:pt>
                <c:pt idx="18398">
                  <c:v>619.22600000399996</c:v>
                </c:pt>
                <c:pt idx="18399">
                  <c:v>619.45700012099996</c:v>
                </c:pt>
                <c:pt idx="18400">
                  <c:v>619.59100003599997</c:v>
                </c:pt>
                <c:pt idx="18401">
                  <c:v>619.80100002799998</c:v>
                </c:pt>
                <c:pt idx="18402">
                  <c:v>620.02999980499999</c:v>
                </c:pt>
                <c:pt idx="18403">
                  <c:v>620.29799994799998</c:v>
                </c:pt>
                <c:pt idx="18404">
                  <c:v>620.55000018999999</c:v>
                </c:pt>
                <c:pt idx="18405">
                  <c:v>620.76900014700004</c:v>
                </c:pt>
                <c:pt idx="18406">
                  <c:v>620.97799996799995</c:v>
                </c:pt>
                <c:pt idx="18407">
                  <c:v>621.15899972900002</c:v>
                </c:pt>
                <c:pt idx="18408">
                  <c:v>621.28099979599995</c:v>
                </c:pt>
                <c:pt idx="18409">
                  <c:v>621.33900026100002</c:v>
                </c:pt>
                <c:pt idx="18410">
                  <c:v>621.48599987800003</c:v>
                </c:pt>
                <c:pt idx="18411">
                  <c:v>621.749999968</c:v>
                </c:pt>
                <c:pt idx="18412">
                  <c:v>621.99399978899999</c:v>
                </c:pt>
                <c:pt idx="18413">
                  <c:v>622.23599989700006</c:v>
                </c:pt>
                <c:pt idx="18414">
                  <c:v>622.40199992700002</c:v>
                </c:pt>
                <c:pt idx="18415">
                  <c:v>622.568999813</c:v>
                </c:pt>
                <c:pt idx="18416">
                  <c:v>622.77300003899995</c:v>
                </c:pt>
                <c:pt idx="18417">
                  <c:v>622.98200017500005</c:v>
                </c:pt>
                <c:pt idx="18418">
                  <c:v>623.24399992400004</c:v>
                </c:pt>
                <c:pt idx="18419">
                  <c:v>623.45599994300005</c:v>
                </c:pt>
                <c:pt idx="18420">
                  <c:v>623.66900013300005</c:v>
                </c:pt>
                <c:pt idx="18421">
                  <c:v>623.87900012499995</c:v>
                </c:pt>
                <c:pt idx="18422">
                  <c:v>624.03099996699996</c:v>
                </c:pt>
                <c:pt idx="18423">
                  <c:v>624.11199995499999</c:v>
                </c:pt>
                <c:pt idx="18424">
                  <c:v>624.17999992600005</c:v>
                </c:pt>
                <c:pt idx="18425">
                  <c:v>624.39399997199996</c:v>
                </c:pt>
                <c:pt idx="18426">
                  <c:v>624.65299983700004</c:v>
                </c:pt>
                <c:pt idx="18427">
                  <c:v>624.89499994599998</c:v>
                </c:pt>
                <c:pt idx="18428">
                  <c:v>625.12699991900001</c:v>
                </c:pt>
                <c:pt idx="18429">
                  <c:v>625.25600023799996</c:v>
                </c:pt>
                <c:pt idx="18430">
                  <c:v>625.45800012300003</c:v>
                </c:pt>
                <c:pt idx="18431">
                  <c:v>625.674999738</c:v>
                </c:pt>
                <c:pt idx="18432">
                  <c:v>625.91899987299996</c:v>
                </c:pt>
                <c:pt idx="18433">
                  <c:v>626.17099980099999</c:v>
                </c:pt>
                <c:pt idx="18434">
                  <c:v>626.37899976699998</c:v>
                </c:pt>
                <c:pt idx="18435">
                  <c:v>626.58199982300005</c:v>
                </c:pt>
                <c:pt idx="18436">
                  <c:v>626.76799980700002</c:v>
                </c:pt>
                <c:pt idx="18437">
                  <c:v>626.89900015199999</c:v>
                </c:pt>
                <c:pt idx="18438">
                  <c:v>626.959000016</c:v>
                </c:pt>
                <c:pt idx="18439">
                  <c:v>627.07599985900004</c:v>
                </c:pt>
                <c:pt idx="18440">
                  <c:v>627.32400004800002</c:v>
                </c:pt>
                <c:pt idx="18441">
                  <c:v>627.56200010199996</c:v>
                </c:pt>
                <c:pt idx="18442">
                  <c:v>627.80300003900004</c:v>
                </c:pt>
                <c:pt idx="18443">
                  <c:v>627.97899988899997</c:v>
                </c:pt>
                <c:pt idx="18444">
                  <c:v>628.122000082</c:v>
                </c:pt>
                <c:pt idx="18445">
                  <c:v>628.31600017400001</c:v>
                </c:pt>
                <c:pt idx="18446">
                  <c:v>628.52599985200004</c:v>
                </c:pt>
                <c:pt idx="18447">
                  <c:v>628.78799991400001</c:v>
                </c:pt>
                <c:pt idx="18448">
                  <c:v>628.99699973600002</c:v>
                </c:pt>
                <c:pt idx="18449">
                  <c:v>629.20200013299996</c:v>
                </c:pt>
                <c:pt idx="18450">
                  <c:v>629.399000108</c:v>
                </c:pt>
                <c:pt idx="18451">
                  <c:v>629.55000009399998</c:v>
                </c:pt>
                <c:pt idx="18452">
                  <c:v>629.627000028</c:v>
                </c:pt>
                <c:pt idx="18453">
                  <c:v>629.67600021500004</c:v>
                </c:pt>
                <c:pt idx="18454">
                  <c:v>629.86700011000005</c:v>
                </c:pt>
                <c:pt idx="18455">
                  <c:v>630.12499980400003</c:v>
                </c:pt>
                <c:pt idx="18456">
                  <c:v>630.35799994800004</c:v>
                </c:pt>
                <c:pt idx="18457">
                  <c:v>630.58299998500001</c:v>
                </c:pt>
                <c:pt idx="18458">
                  <c:v>630.70700007999994</c:v>
                </c:pt>
                <c:pt idx="18459">
                  <c:v>630.89899982999998</c:v>
                </c:pt>
                <c:pt idx="18460">
                  <c:v>631.10500008300005</c:v>
                </c:pt>
                <c:pt idx="18461">
                  <c:v>631.32600006600001</c:v>
                </c:pt>
                <c:pt idx="18462">
                  <c:v>631.571999914</c:v>
                </c:pt>
                <c:pt idx="18463">
                  <c:v>631.77299994299995</c:v>
                </c:pt>
                <c:pt idx="18464">
                  <c:v>631.975000142</c:v>
                </c:pt>
                <c:pt idx="18465">
                  <c:v>632.16800006300002</c:v>
                </c:pt>
                <c:pt idx="18466">
                  <c:v>632.301000122</c:v>
                </c:pt>
                <c:pt idx="18467">
                  <c:v>632.36000012800002</c:v>
                </c:pt>
                <c:pt idx="18468">
                  <c:v>632.45299996300002</c:v>
                </c:pt>
                <c:pt idx="18469">
                  <c:v>632.68400008100002</c:v>
                </c:pt>
                <c:pt idx="18470">
                  <c:v>632.91999979399998</c:v>
                </c:pt>
                <c:pt idx="18471">
                  <c:v>633.15699999200001</c:v>
                </c:pt>
                <c:pt idx="18472">
                  <c:v>633.34999991300003</c:v>
                </c:pt>
                <c:pt idx="18473">
                  <c:v>633.47700020499997</c:v>
                </c:pt>
                <c:pt idx="18474">
                  <c:v>633.66699992899999</c:v>
                </c:pt>
                <c:pt idx="18475">
                  <c:v>633.87299986799997</c:v>
                </c:pt>
                <c:pt idx="18476">
                  <c:v>634.13000002000001</c:v>
                </c:pt>
                <c:pt idx="18477">
                  <c:v>634.34600009400003</c:v>
                </c:pt>
                <c:pt idx="18478">
                  <c:v>634.54300006899996</c:v>
                </c:pt>
                <c:pt idx="18479">
                  <c:v>634.73299979199999</c:v>
                </c:pt>
                <c:pt idx="18480">
                  <c:v>634.88200006500006</c:v>
                </c:pt>
                <c:pt idx="18481">
                  <c:v>634.96399990999998</c:v>
                </c:pt>
                <c:pt idx="18482">
                  <c:v>635.00299996199999</c:v>
                </c:pt>
                <c:pt idx="18483">
                  <c:v>635.16899999199995</c:v>
                </c:pt>
                <c:pt idx="18484">
                  <c:v>635.41899989399997</c:v>
                </c:pt>
                <c:pt idx="18485">
                  <c:v>635.64199990400004</c:v>
                </c:pt>
                <c:pt idx="18486">
                  <c:v>635.86000000399997</c:v>
                </c:pt>
                <c:pt idx="18487">
                  <c:v>635.98499995400005</c:v>
                </c:pt>
                <c:pt idx="18488">
                  <c:v>636.15900009200004</c:v>
                </c:pt>
                <c:pt idx="18489">
                  <c:v>636.35299986899997</c:v>
                </c:pt>
                <c:pt idx="18490">
                  <c:v>636.55500006900002</c:v>
                </c:pt>
                <c:pt idx="18491">
                  <c:v>636.79899988900002</c:v>
                </c:pt>
                <c:pt idx="18492">
                  <c:v>636.99299998100003</c:v>
                </c:pt>
                <c:pt idx="18493">
                  <c:v>637.18799992899994</c:v>
                </c:pt>
                <c:pt idx="18494">
                  <c:v>637.37799996700005</c:v>
                </c:pt>
                <c:pt idx="18495">
                  <c:v>637.50699997200002</c:v>
                </c:pt>
                <c:pt idx="18496">
                  <c:v>637.56499980800004</c:v>
                </c:pt>
                <c:pt idx="18497">
                  <c:v>637.63500011999997</c:v>
                </c:pt>
                <c:pt idx="18498">
                  <c:v>637.85000002200002</c:v>
                </c:pt>
                <c:pt idx="18499">
                  <c:v>638.08700022100004</c:v>
                </c:pt>
                <c:pt idx="18500">
                  <c:v>638.32099990699999</c:v>
                </c:pt>
                <c:pt idx="18501">
                  <c:v>638.52399996199995</c:v>
                </c:pt>
                <c:pt idx="18502">
                  <c:v>638.63500003900003</c:v>
                </c:pt>
                <c:pt idx="18503">
                  <c:v>638.81600011399996</c:v>
                </c:pt>
                <c:pt idx="18504">
                  <c:v>639.01799999900004</c:v>
                </c:pt>
                <c:pt idx="18505">
                  <c:v>639.26299999000003</c:v>
                </c:pt>
                <c:pt idx="18506">
                  <c:v>639.48199994599997</c:v>
                </c:pt>
                <c:pt idx="18507">
                  <c:v>639.67400001099998</c:v>
                </c:pt>
                <c:pt idx="18508">
                  <c:v>639.85799996900005</c:v>
                </c:pt>
                <c:pt idx="18509">
                  <c:v>640.01300000799995</c:v>
                </c:pt>
                <c:pt idx="18510">
                  <c:v>640.10299996000003</c:v>
                </c:pt>
                <c:pt idx="18511">
                  <c:v>640.13299973400001</c:v>
                </c:pt>
                <c:pt idx="18512">
                  <c:v>640.26800013399998</c:v>
                </c:pt>
                <c:pt idx="18513">
                  <c:v>640.50599987400005</c:v>
                </c:pt>
                <c:pt idx="18514">
                  <c:v>640.72000023400005</c:v>
                </c:pt>
                <c:pt idx="18515">
                  <c:v>640.93199993899998</c:v>
                </c:pt>
                <c:pt idx="18516">
                  <c:v>641.06099994399995</c:v>
                </c:pt>
                <c:pt idx="18517">
                  <c:v>641.21399995599995</c:v>
                </c:pt>
                <c:pt idx="18518">
                  <c:v>641.39900008400002</c:v>
                </c:pt>
                <c:pt idx="18519">
                  <c:v>641.587000096</c:v>
                </c:pt>
                <c:pt idx="18520">
                  <c:v>641.82199995300005</c:v>
                </c:pt>
                <c:pt idx="18521">
                  <c:v>642.00400019799997</c:v>
                </c:pt>
                <c:pt idx="18522">
                  <c:v>642.19100003799997</c:v>
                </c:pt>
                <c:pt idx="18523">
                  <c:v>642.37200011300001</c:v>
                </c:pt>
                <c:pt idx="18524">
                  <c:v>642.49500003599996</c:v>
                </c:pt>
                <c:pt idx="18525">
                  <c:v>642.54900013300005</c:v>
                </c:pt>
                <c:pt idx="18526">
                  <c:v>642.59400026599997</c:v>
                </c:pt>
                <c:pt idx="18527">
                  <c:v>642.70300000199995</c:v>
                </c:pt>
                <c:pt idx="18528">
                  <c:v>642.84800022100001</c:v>
                </c:pt>
                <c:pt idx="18529">
                  <c:v>642.97899993800002</c:v>
                </c:pt>
                <c:pt idx="18530">
                  <c:v>643.09199972800002</c:v>
                </c:pt>
                <c:pt idx="18531">
                  <c:v>643.10100000600005</c:v>
                </c:pt>
                <c:pt idx="18532">
                  <c:v>643.184999877</c:v>
                </c:pt>
                <c:pt idx="18533">
                  <c:v>643.28599982000003</c:v>
                </c:pt>
                <c:pt idx="18534">
                  <c:v>643.42200007500003</c:v>
                </c:pt>
                <c:pt idx="18535">
                  <c:v>643.55499981900005</c:v>
                </c:pt>
                <c:pt idx="18536">
                  <c:v>643.65399973499996</c:v>
                </c:pt>
                <c:pt idx="18537">
                  <c:v>643.743000145</c:v>
                </c:pt>
                <c:pt idx="18538">
                  <c:v>643.80800023200004</c:v>
                </c:pt>
                <c:pt idx="18539">
                  <c:v>643.81399999799999</c:v>
                </c:pt>
                <c:pt idx="18540">
                  <c:v>643.75299996499996</c:v>
                </c:pt>
                <c:pt idx="18541">
                  <c:v>643.76299978500003</c:v>
                </c:pt>
                <c:pt idx="18542">
                  <c:v>643.896000157</c:v>
                </c:pt>
                <c:pt idx="18543">
                  <c:v>644.01600019800003</c:v>
                </c:pt>
                <c:pt idx="18544">
                  <c:v>644.13699978</c:v>
                </c:pt>
                <c:pt idx="18545">
                  <c:v>644.19200004799995</c:v>
                </c:pt>
                <c:pt idx="18546">
                  <c:v>644.22899975899998</c:v>
                </c:pt>
                <c:pt idx="18547">
                  <c:v>644.31000006199997</c:v>
                </c:pt>
                <c:pt idx="18548">
                  <c:v>644.39900015700005</c:v>
                </c:pt>
                <c:pt idx="18549">
                  <c:v>644.53900015199997</c:v>
                </c:pt>
                <c:pt idx="18550">
                  <c:v>644.62500005000004</c:v>
                </c:pt>
                <c:pt idx="18551">
                  <c:v>644.711999805</c:v>
                </c:pt>
                <c:pt idx="18552">
                  <c:v>644.79399996300003</c:v>
                </c:pt>
                <c:pt idx="18553">
                  <c:v>644.82600007899998</c:v>
                </c:pt>
                <c:pt idx="18554">
                  <c:v>644.78699971200001</c:v>
                </c:pt>
                <c:pt idx="18555">
                  <c:v>644.72699984899998</c:v>
                </c:pt>
                <c:pt idx="18556">
                  <c:v>644.81199989100003</c:v>
                </c:pt>
                <c:pt idx="18557">
                  <c:v>644.94900000300004</c:v>
                </c:pt>
                <c:pt idx="18558">
                  <c:v>645.06499999000005</c:v>
                </c:pt>
                <c:pt idx="18559">
                  <c:v>645.17100015699998</c:v>
                </c:pt>
                <c:pt idx="18560">
                  <c:v>645.17400004000001</c:v>
                </c:pt>
                <c:pt idx="18561">
                  <c:v>645.24899994700002</c:v>
                </c:pt>
                <c:pt idx="18562">
                  <c:v>645.34199978200002</c:v>
                </c:pt>
                <c:pt idx="18563">
                  <c:v>645.45600005699998</c:v>
                </c:pt>
                <c:pt idx="18564">
                  <c:v>645.58799994399999</c:v>
                </c:pt>
                <c:pt idx="18565">
                  <c:v>645.67400015700002</c:v>
                </c:pt>
                <c:pt idx="18566">
                  <c:v>645.75399997399995</c:v>
                </c:pt>
                <c:pt idx="18567">
                  <c:v>645.82300011500001</c:v>
                </c:pt>
                <c:pt idx="18568">
                  <c:v>645.83099990899996</c:v>
                </c:pt>
                <c:pt idx="18569">
                  <c:v>645.76800016200002</c:v>
                </c:pt>
                <c:pt idx="18570">
                  <c:v>645.75000023500002</c:v>
                </c:pt>
                <c:pt idx="18571">
                  <c:v>645.86900010500005</c:v>
                </c:pt>
                <c:pt idx="18572">
                  <c:v>645.988999831</c:v>
                </c:pt>
                <c:pt idx="18573">
                  <c:v>646.109000186</c:v>
                </c:pt>
                <c:pt idx="18574">
                  <c:v>646.17399995899996</c:v>
                </c:pt>
                <c:pt idx="18575">
                  <c:v>646.18699997700003</c:v>
                </c:pt>
                <c:pt idx="18576">
                  <c:v>646.25600011799997</c:v>
                </c:pt>
                <c:pt idx="18577">
                  <c:v>646.33999998900003</c:v>
                </c:pt>
                <c:pt idx="18578">
                  <c:v>646.47699978699995</c:v>
                </c:pt>
                <c:pt idx="18579">
                  <c:v>646.56500002600001</c:v>
                </c:pt>
                <c:pt idx="18580">
                  <c:v>646.64700018500002</c:v>
                </c:pt>
                <c:pt idx="18581">
                  <c:v>646.72299994900004</c:v>
                </c:pt>
                <c:pt idx="18582">
                  <c:v>646.75199986699999</c:v>
                </c:pt>
                <c:pt idx="18583">
                  <c:v>646.71100010199996</c:v>
                </c:pt>
                <c:pt idx="18584">
                  <c:v>646.63099996999995</c:v>
                </c:pt>
                <c:pt idx="18585">
                  <c:v>646.68799994999995</c:v>
                </c:pt>
                <c:pt idx="18586">
                  <c:v>646.81699995400004</c:v>
                </c:pt>
                <c:pt idx="18587">
                  <c:v>646.92100009399996</c:v>
                </c:pt>
                <c:pt idx="18588">
                  <c:v>647.02000000999999</c:v>
                </c:pt>
                <c:pt idx="18589">
                  <c:v>647.02400006400001</c:v>
                </c:pt>
                <c:pt idx="18590">
                  <c:v>647.08799997999995</c:v>
                </c:pt>
                <c:pt idx="18591">
                  <c:v>647.16899996899997</c:v>
                </c:pt>
                <c:pt idx="18592">
                  <c:v>647.25899991999995</c:v>
                </c:pt>
                <c:pt idx="18593">
                  <c:v>647.38300001499999</c:v>
                </c:pt>
                <c:pt idx="18594">
                  <c:v>647.45600020999996</c:v>
                </c:pt>
                <c:pt idx="18595">
                  <c:v>647.52999994699996</c:v>
                </c:pt>
                <c:pt idx="18596">
                  <c:v>647.59700006100002</c:v>
                </c:pt>
                <c:pt idx="18597">
                  <c:v>647.60699988099998</c:v>
                </c:pt>
                <c:pt idx="18598">
                  <c:v>647.54399981999995</c:v>
                </c:pt>
                <c:pt idx="18599">
                  <c:v>647.50599993900005</c:v>
                </c:pt>
                <c:pt idx="18600">
                  <c:v>647.61000007899997</c:v>
                </c:pt>
                <c:pt idx="18601">
                  <c:v>647.72600006499999</c:v>
                </c:pt>
                <c:pt idx="18602">
                  <c:v>647.838999855</c:v>
                </c:pt>
                <c:pt idx="18603">
                  <c:v>647.91400007699997</c:v>
                </c:pt>
                <c:pt idx="18604">
                  <c:v>647.90700014000004</c:v>
                </c:pt>
                <c:pt idx="18605">
                  <c:v>647.96799985899997</c:v>
                </c:pt>
                <c:pt idx="18606">
                  <c:v>648.048999847</c:v>
                </c:pt>
                <c:pt idx="18607">
                  <c:v>648.18100004899998</c:v>
                </c:pt>
                <c:pt idx="18608">
                  <c:v>648.27900010899998</c:v>
                </c:pt>
                <c:pt idx="18609">
                  <c:v>648.35400001599999</c:v>
                </c:pt>
                <c:pt idx="18610">
                  <c:v>648.41899978900005</c:v>
                </c:pt>
                <c:pt idx="18611">
                  <c:v>648.448999878</c:v>
                </c:pt>
                <c:pt idx="18612">
                  <c:v>648.40999982599999</c:v>
                </c:pt>
                <c:pt idx="18613">
                  <c:v>648.31999987400002</c:v>
                </c:pt>
                <c:pt idx="18614">
                  <c:v>648.34399988200005</c:v>
                </c:pt>
                <c:pt idx="18615">
                  <c:v>648.46399992199997</c:v>
                </c:pt>
                <c:pt idx="18616">
                  <c:v>648.56400000899998</c:v>
                </c:pt>
                <c:pt idx="18617">
                  <c:v>648.65899987099999</c:v>
                </c:pt>
                <c:pt idx="18618">
                  <c:v>648.66499995100003</c:v>
                </c:pt>
                <c:pt idx="18619">
                  <c:v>648.70800005700005</c:v>
                </c:pt>
                <c:pt idx="18620">
                  <c:v>648.77500017199998</c:v>
                </c:pt>
                <c:pt idx="18621">
                  <c:v>648.84500016899995</c:v>
                </c:pt>
                <c:pt idx="18622">
                  <c:v>648.95900012899995</c:v>
                </c:pt>
                <c:pt idx="18623">
                  <c:v>649.02200018999997</c:v>
                </c:pt>
                <c:pt idx="18624">
                  <c:v>649.08899999000005</c:v>
                </c:pt>
                <c:pt idx="18625">
                  <c:v>649.15600010399999</c:v>
                </c:pt>
                <c:pt idx="18626">
                  <c:v>649.16399989700005</c:v>
                </c:pt>
                <c:pt idx="18627">
                  <c:v>649.09799995399999</c:v>
                </c:pt>
                <c:pt idx="18628">
                  <c:v>649.03799977599999</c:v>
                </c:pt>
                <c:pt idx="18629">
                  <c:v>649.12199996200002</c:v>
                </c:pt>
                <c:pt idx="18630">
                  <c:v>649.236000236</c:v>
                </c:pt>
                <c:pt idx="18631">
                  <c:v>649.33600000800004</c:v>
                </c:pt>
                <c:pt idx="18632">
                  <c:v>649.41600014000005</c:v>
                </c:pt>
                <c:pt idx="18633">
                  <c:v>649.39799989799997</c:v>
                </c:pt>
                <c:pt idx="18634">
                  <c:v>649.45499987799997</c:v>
                </c:pt>
                <c:pt idx="18635">
                  <c:v>649.53199981199998</c:v>
                </c:pt>
                <c:pt idx="18636">
                  <c:v>649.64899996999998</c:v>
                </c:pt>
                <c:pt idx="18637">
                  <c:v>649.74999991200002</c:v>
                </c:pt>
                <c:pt idx="18638">
                  <c:v>649.81700002699995</c:v>
                </c:pt>
                <c:pt idx="18639">
                  <c:v>649.87300015100004</c:v>
                </c:pt>
                <c:pt idx="18640">
                  <c:v>649.90299992500002</c:v>
                </c:pt>
                <c:pt idx="18641">
                  <c:v>649.87300015100004</c:v>
                </c:pt>
                <c:pt idx="18642">
                  <c:v>649.78000000099996</c:v>
                </c:pt>
                <c:pt idx="18643">
                  <c:v>649.77500009100004</c:v>
                </c:pt>
                <c:pt idx="18644">
                  <c:v>649.88900005100004</c:v>
                </c:pt>
                <c:pt idx="18645">
                  <c:v>649.98100003000002</c:v>
                </c:pt>
                <c:pt idx="18646">
                  <c:v>650.07099998199999</c:v>
                </c:pt>
                <c:pt idx="18647">
                  <c:v>650.08600002599997</c:v>
                </c:pt>
                <c:pt idx="18648">
                  <c:v>650.10200024100004</c:v>
                </c:pt>
                <c:pt idx="18649">
                  <c:v>650.15399999700003</c:v>
                </c:pt>
                <c:pt idx="18650">
                  <c:v>650.21300000400004</c:v>
                </c:pt>
                <c:pt idx="18651">
                  <c:v>650.32299991000002</c:v>
                </c:pt>
                <c:pt idx="18652">
                  <c:v>650.38299977300005</c:v>
                </c:pt>
                <c:pt idx="18653">
                  <c:v>650.44599983399996</c:v>
                </c:pt>
                <c:pt idx="18654">
                  <c:v>650.50399998399996</c:v>
                </c:pt>
                <c:pt idx="18655">
                  <c:v>650.50500015499995</c:v>
                </c:pt>
                <c:pt idx="18656">
                  <c:v>650.43500015699999</c:v>
                </c:pt>
                <c:pt idx="18657">
                  <c:v>650.35299999899996</c:v>
                </c:pt>
                <c:pt idx="18658">
                  <c:v>650.416000059</c:v>
                </c:pt>
                <c:pt idx="18659">
                  <c:v>650.52399993899996</c:v>
                </c:pt>
                <c:pt idx="18660">
                  <c:v>650.61399989100005</c:v>
                </c:pt>
                <c:pt idx="18661">
                  <c:v>650.69600004899996</c:v>
                </c:pt>
                <c:pt idx="18662">
                  <c:v>650.67399975399996</c:v>
                </c:pt>
                <c:pt idx="18663">
                  <c:v>650.72399979700003</c:v>
                </c:pt>
                <c:pt idx="18664">
                  <c:v>650.79099991099997</c:v>
                </c:pt>
                <c:pt idx="18665">
                  <c:v>650.88600008699996</c:v>
                </c:pt>
                <c:pt idx="18666">
                  <c:v>650.98500000299998</c:v>
                </c:pt>
                <c:pt idx="18667">
                  <c:v>651.04400000999999</c:v>
                </c:pt>
                <c:pt idx="18668">
                  <c:v>651.09600007999995</c:v>
                </c:pt>
                <c:pt idx="18669">
                  <c:v>651.13100007900005</c:v>
                </c:pt>
                <c:pt idx="18670">
                  <c:v>651.11100012400004</c:v>
                </c:pt>
                <c:pt idx="18671">
                  <c:v>651.02000000199996</c:v>
                </c:pt>
                <c:pt idx="18672">
                  <c:v>650.98799988600001</c:v>
                </c:pt>
                <c:pt idx="18673">
                  <c:v>651.085000089</c:v>
                </c:pt>
                <c:pt idx="18674">
                  <c:v>651.17300001399997</c:v>
                </c:pt>
                <c:pt idx="18675">
                  <c:v>651.26099993900004</c:v>
                </c:pt>
                <c:pt idx="18676">
                  <c:v>651.28900000099998</c:v>
                </c:pt>
                <c:pt idx="18677">
                  <c:v>651.28000003800003</c:v>
                </c:pt>
                <c:pt idx="18678">
                  <c:v>651.32300014400005</c:v>
                </c:pt>
                <c:pt idx="18679">
                  <c:v>651.38300000699996</c:v>
                </c:pt>
                <c:pt idx="18680">
                  <c:v>651.49499993999996</c:v>
                </c:pt>
                <c:pt idx="18681">
                  <c:v>651.55499980299999</c:v>
                </c:pt>
                <c:pt idx="18682">
                  <c:v>651.60899989999996</c:v>
                </c:pt>
                <c:pt idx="18683">
                  <c:v>651.658000087</c:v>
                </c:pt>
                <c:pt idx="18684">
                  <c:v>651.65499988900001</c:v>
                </c:pt>
                <c:pt idx="18685">
                  <c:v>651.58300017900001</c:v>
                </c:pt>
                <c:pt idx="18686">
                  <c:v>651.480999752</c:v>
                </c:pt>
                <c:pt idx="18687">
                  <c:v>651.520999975</c:v>
                </c:pt>
                <c:pt idx="18688">
                  <c:v>651.62799999799995</c:v>
                </c:pt>
                <c:pt idx="18689">
                  <c:v>651.71199986900001</c:v>
                </c:pt>
                <c:pt idx="18690">
                  <c:v>651.78600023499996</c:v>
                </c:pt>
                <c:pt idx="18691">
                  <c:v>651.76100005599994</c:v>
                </c:pt>
                <c:pt idx="18692">
                  <c:v>651.80199982099998</c:v>
                </c:pt>
                <c:pt idx="18693">
                  <c:v>651.85700008900005</c:v>
                </c:pt>
                <c:pt idx="18694">
                  <c:v>651.92799994300003</c:v>
                </c:pt>
                <c:pt idx="18695">
                  <c:v>652.02399997500004</c:v>
                </c:pt>
                <c:pt idx="18696">
                  <c:v>652.07400001799999</c:v>
                </c:pt>
                <c:pt idx="18697">
                  <c:v>652.12600008799996</c:v>
                </c:pt>
                <c:pt idx="18698">
                  <c:v>652.16800002399998</c:v>
                </c:pt>
                <c:pt idx="18699">
                  <c:v>652.15000009599999</c:v>
                </c:pt>
                <c:pt idx="18700">
                  <c:v>652.05999983000004</c:v>
                </c:pt>
                <c:pt idx="18701">
                  <c:v>652.00300016400001</c:v>
                </c:pt>
                <c:pt idx="18702">
                  <c:v>652.08299998200005</c:v>
                </c:pt>
                <c:pt idx="18703">
                  <c:v>652.16900019399998</c:v>
                </c:pt>
                <c:pt idx="18704">
                  <c:v>652.25500009300004</c:v>
                </c:pt>
                <c:pt idx="18705">
                  <c:v>652.29700002799996</c:v>
                </c:pt>
                <c:pt idx="18706">
                  <c:v>652.27399987599995</c:v>
                </c:pt>
                <c:pt idx="18707">
                  <c:v>652.31300024300003</c:v>
                </c:pt>
                <c:pt idx="18708">
                  <c:v>652.36900005300004</c:v>
                </c:pt>
                <c:pt idx="18709">
                  <c:v>652.47699993200001</c:v>
                </c:pt>
                <c:pt idx="18710">
                  <c:v>652.54099984899995</c:v>
                </c:pt>
                <c:pt idx="18711">
                  <c:v>652.58899986500001</c:v>
                </c:pt>
                <c:pt idx="18712">
                  <c:v>652.62700006099999</c:v>
                </c:pt>
                <c:pt idx="18713">
                  <c:v>652.62600020499997</c:v>
                </c:pt>
                <c:pt idx="18714">
                  <c:v>652.55799992000004</c:v>
                </c:pt>
                <c:pt idx="18715">
                  <c:v>652.44700015800004</c:v>
                </c:pt>
                <c:pt idx="18716">
                  <c:v>652.46200020200001</c:v>
                </c:pt>
                <c:pt idx="18717">
                  <c:v>652.56099980299996</c:v>
                </c:pt>
                <c:pt idx="18718">
                  <c:v>652.63399999800004</c:v>
                </c:pt>
                <c:pt idx="18719">
                  <c:v>652.69999994199998</c:v>
                </c:pt>
                <c:pt idx="18720">
                  <c:v>652.67500007800004</c:v>
                </c:pt>
                <c:pt idx="18721">
                  <c:v>652.69900008599996</c:v>
                </c:pt>
                <c:pt idx="18722">
                  <c:v>652.741999878</c:v>
                </c:pt>
                <c:pt idx="18723">
                  <c:v>652.79400026200005</c:v>
                </c:pt>
                <c:pt idx="18724">
                  <c:v>652.88699978299996</c:v>
                </c:pt>
                <c:pt idx="18725">
                  <c:v>652.93000020299996</c:v>
                </c:pt>
                <c:pt idx="18726">
                  <c:v>652.97500002200002</c:v>
                </c:pt>
                <c:pt idx="18727">
                  <c:v>653.01399976000005</c:v>
                </c:pt>
                <c:pt idx="18728">
                  <c:v>652.99299994900002</c:v>
                </c:pt>
                <c:pt idx="18729">
                  <c:v>652.90000011400002</c:v>
                </c:pt>
                <c:pt idx="18730">
                  <c:v>652.819999983</c:v>
                </c:pt>
                <c:pt idx="18731">
                  <c:v>652.88300004300004</c:v>
                </c:pt>
                <c:pt idx="18732">
                  <c:v>652.97000011199998</c:v>
                </c:pt>
                <c:pt idx="18733">
                  <c:v>653.05199995600003</c:v>
                </c:pt>
                <c:pt idx="18734">
                  <c:v>653.104999883</c:v>
                </c:pt>
                <c:pt idx="18735">
                  <c:v>653.06599983000001</c:v>
                </c:pt>
                <c:pt idx="18736">
                  <c:v>653.09600023300004</c:v>
                </c:pt>
                <c:pt idx="18737">
                  <c:v>653.14700013300001</c:v>
                </c:pt>
                <c:pt idx="18738">
                  <c:v>653.24199999400003</c:v>
                </c:pt>
                <c:pt idx="18739">
                  <c:v>653.30999996499997</c:v>
                </c:pt>
                <c:pt idx="18740">
                  <c:v>653.35100004399999</c:v>
                </c:pt>
                <c:pt idx="18741">
                  <c:v>653.38400001599996</c:v>
                </c:pt>
                <c:pt idx="18742">
                  <c:v>653.388999926</c:v>
                </c:pt>
                <c:pt idx="18743">
                  <c:v>653.32900006299997</c:v>
                </c:pt>
                <c:pt idx="18744">
                  <c:v>653.20900002300004</c:v>
                </c:pt>
                <c:pt idx="18745">
                  <c:v>653.19100009500005</c:v>
                </c:pt>
                <c:pt idx="18746">
                  <c:v>653.280000191</c:v>
                </c:pt>
                <c:pt idx="18747">
                  <c:v>653.34399979299997</c:v>
                </c:pt>
                <c:pt idx="18748">
                  <c:v>653.40499982699998</c:v>
                </c:pt>
                <c:pt idx="18749">
                  <c:v>653.38499987299997</c:v>
                </c:pt>
                <c:pt idx="18750">
                  <c:v>653.38600004299997</c:v>
                </c:pt>
                <c:pt idx="18751">
                  <c:v>653.41900001500005</c:v>
                </c:pt>
                <c:pt idx="18752">
                  <c:v>653.45600004100004</c:v>
                </c:pt>
                <c:pt idx="18753">
                  <c:v>653.54199993899999</c:v>
                </c:pt>
                <c:pt idx="18754">
                  <c:v>653.57400005500006</c:v>
                </c:pt>
                <c:pt idx="18755">
                  <c:v>653.61000022400003</c:v>
                </c:pt>
                <c:pt idx="18756">
                  <c:v>653.63999999800001</c:v>
                </c:pt>
                <c:pt idx="18757">
                  <c:v>653.61300010699995</c:v>
                </c:pt>
                <c:pt idx="18758">
                  <c:v>653.51399987699995</c:v>
                </c:pt>
                <c:pt idx="18759">
                  <c:v>653.41400010500001</c:v>
                </c:pt>
                <c:pt idx="18760">
                  <c:v>653.46299997799997</c:v>
                </c:pt>
                <c:pt idx="18761">
                  <c:v>653.54800002000002</c:v>
                </c:pt>
                <c:pt idx="18762">
                  <c:v>653.75299978800001</c:v>
                </c:pt>
                <c:pt idx="18763">
                  <c:v>654.02499998500002</c:v>
                </c:pt>
                <c:pt idx="18764">
                  <c:v>654.19500006800001</c:v>
                </c:pt>
                <c:pt idx="18765">
                  <c:v>654.43800003299998</c:v>
                </c:pt>
                <c:pt idx="18766">
                  <c:v>654.69700021200003</c:v>
                </c:pt>
                <c:pt idx="18767">
                  <c:v>654.99300010299999</c:v>
                </c:pt>
                <c:pt idx="18768">
                  <c:v>655.28599979600006</c:v>
                </c:pt>
                <c:pt idx="18769">
                  <c:v>655.54199977799999</c:v>
                </c:pt>
                <c:pt idx="18770">
                  <c:v>655.79200030799996</c:v>
                </c:pt>
                <c:pt idx="18771">
                  <c:v>656.01700002999996</c:v>
                </c:pt>
                <c:pt idx="18772">
                  <c:v>656.18199989000004</c:v>
                </c:pt>
                <c:pt idx="18773">
                  <c:v>656.27899977799996</c:v>
                </c:pt>
                <c:pt idx="18774">
                  <c:v>656.45000003300004</c:v>
                </c:pt>
                <c:pt idx="18775">
                  <c:v>656.74300003999997</c:v>
                </c:pt>
                <c:pt idx="18776">
                  <c:v>657.02100000300004</c:v>
                </c:pt>
                <c:pt idx="18777">
                  <c:v>657.30300002000001</c:v>
                </c:pt>
                <c:pt idx="18778">
                  <c:v>657.51700006700003</c:v>
                </c:pt>
                <c:pt idx="18779">
                  <c:v>657.71499989799997</c:v>
                </c:pt>
                <c:pt idx="18780">
                  <c:v>657.95299995200003</c:v>
                </c:pt>
                <c:pt idx="18781">
                  <c:v>658.20300016800002</c:v>
                </c:pt>
                <c:pt idx="18782">
                  <c:v>658.50400028299998</c:v>
                </c:pt>
                <c:pt idx="18783">
                  <c:v>658.74999981600001</c:v>
                </c:pt>
                <c:pt idx="18784">
                  <c:v>658.99699983400001</c:v>
                </c:pt>
                <c:pt idx="18785">
                  <c:v>659.23699991499996</c:v>
                </c:pt>
                <c:pt idx="18786">
                  <c:v>659.42899997999996</c:v>
                </c:pt>
                <c:pt idx="18787">
                  <c:v>659.549999877</c:v>
                </c:pt>
                <c:pt idx="18788">
                  <c:v>659.64999996400002</c:v>
                </c:pt>
                <c:pt idx="18789">
                  <c:v>659.894999955</c:v>
                </c:pt>
                <c:pt idx="18790">
                  <c:v>660.19399972899998</c:v>
                </c:pt>
                <c:pt idx="18791">
                  <c:v>660.46899980900002</c:v>
                </c:pt>
                <c:pt idx="18792">
                  <c:v>660.73399975400002</c:v>
                </c:pt>
                <c:pt idx="18793">
                  <c:v>660.89700021500005</c:v>
                </c:pt>
                <c:pt idx="18794">
                  <c:v>661.13200007199998</c:v>
                </c:pt>
                <c:pt idx="18795">
                  <c:v>661.384000001</c:v>
                </c:pt>
                <c:pt idx="18796">
                  <c:v>661.65900008100004</c:v>
                </c:pt>
                <c:pt idx="18797">
                  <c:v>661.95099991699999</c:v>
                </c:pt>
                <c:pt idx="18798">
                  <c:v>662.19700007899996</c:v>
                </c:pt>
                <c:pt idx="18799">
                  <c:v>662.43800001700004</c:v>
                </c:pt>
                <c:pt idx="18800">
                  <c:v>662.66599993700004</c:v>
                </c:pt>
                <c:pt idx="18801">
                  <c:v>662.83499985000003</c:v>
                </c:pt>
                <c:pt idx="18802">
                  <c:v>662.93099988300003</c:v>
                </c:pt>
                <c:pt idx="18803">
                  <c:v>663.07400007499996</c:v>
                </c:pt>
                <c:pt idx="18804">
                  <c:v>663.35200003800003</c:v>
                </c:pt>
                <c:pt idx="18805">
                  <c:v>663.63300019899998</c:v>
                </c:pt>
                <c:pt idx="18806">
                  <c:v>663.91300018899994</c:v>
                </c:pt>
                <c:pt idx="18807">
                  <c:v>664.13899976799996</c:v>
                </c:pt>
                <c:pt idx="18808">
                  <c:v>664.31299990499997</c:v>
                </c:pt>
                <c:pt idx="18809">
                  <c:v>664.54199999599996</c:v>
                </c:pt>
                <c:pt idx="18810">
                  <c:v>664.78499996000005</c:v>
                </c:pt>
                <c:pt idx="18811">
                  <c:v>665.08299987800001</c:v>
                </c:pt>
                <c:pt idx="18812">
                  <c:v>665.33200023699999</c:v>
                </c:pt>
                <c:pt idx="18813">
                  <c:v>665.57400003099997</c:v>
                </c:pt>
                <c:pt idx="18814">
                  <c:v>665.81000005800001</c:v>
                </c:pt>
                <c:pt idx="18815">
                  <c:v>666.00000009600001</c:v>
                </c:pt>
                <c:pt idx="18816">
                  <c:v>666.11899996600005</c:v>
                </c:pt>
                <c:pt idx="18817">
                  <c:v>666.20099981099997</c:v>
                </c:pt>
                <c:pt idx="18818">
                  <c:v>666.41799974000003</c:v>
                </c:pt>
                <c:pt idx="18819">
                  <c:v>666.70700000800002</c:v>
                </c:pt>
                <c:pt idx="18820">
                  <c:v>666.97199995400001</c:v>
                </c:pt>
                <c:pt idx="18821">
                  <c:v>667.23100013299995</c:v>
                </c:pt>
                <c:pt idx="18822">
                  <c:v>667.39399996600002</c:v>
                </c:pt>
                <c:pt idx="18823">
                  <c:v>667.62000017299999</c:v>
                </c:pt>
                <c:pt idx="18824">
                  <c:v>667.86199996699997</c:v>
                </c:pt>
                <c:pt idx="18825">
                  <c:v>668.111999868</c:v>
                </c:pt>
                <c:pt idx="18826">
                  <c:v>668.39700008299997</c:v>
                </c:pt>
                <c:pt idx="18827">
                  <c:v>668.63199994000001</c:v>
                </c:pt>
                <c:pt idx="18828">
                  <c:v>668.86499977000005</c:v>
                </c:pt>
                <c:pt idx="18829">
                  <c:v>669.09300000400003</c:v>
                </c:pt>
                <c:pt idx="18830">
                  <c:v>669.26300008800001</c:v>
                </c:pt>
                <c:pt idx="18831">
                  <c:v>669.36099983300005</c:v>
                </c:pt>
                <c:pt idx="18832">
                  <c:v>669.48400007099997</c:v>
                </c:pt>
                <c:pt idx="18833">
                  <c:v>669.74799984599997</c:v>
                </c:pt>
                <c:pt idx="18834">
                  <c:v>670.02600012300002</c:v>
                </c:pt>
                <c:pt idx="18835">
                  <c:v>670.29800000600005</c:v>
                </c:pt>
                <c:pt idx="18836">
                  <c:v>670.53499988999999</c:v>
                </c:pt>
                <c:pt idx="18837">
                  <c:v>670.68900007299999</c:v>
                </c:pt>
                <c:pt idx="18838">
                  <c:v>670.91000005599994</c:v>
                </c:pt>
                <c:pt idx="18839">
                  <c:v>671.15099999400002</c:v>
                </c:pt>
                <c:pt idx="18840">
                  <c:v>671.44400000099995</c:v>
                </c:pt>
                <c:pt idx="18841">
                  <c:v>671.70299986600003</c:v>
                </c:pt>
                <c:pt idx="18842">
                  <c:v>671.93899989399995</c:v>
                </c:pt>
                <c:pt idx="18843">
                  <c:v>672.16599995700005</c:v>
                </c:pt>
                <c:pt idx="18844">
                  <c:v>672.35399996900003</c:v>
                </c:pt>
                <c:pt idx="18845">
                  <c:v>672.47799974899999</c:v>
                </c:pt>
                <c:pt idx="18846">
                  <c:v>672.54899991699995</c:v>
                </c:pt>
                <c:pt idx="18847">
                  <c:v>672.73299987400003</c:v>
                </c:pt>
                <c:pt idx="18848">
                  <c:v>673.014999891</c:v>
                </c:pt>
                <c:pt idx="18849">
                  <c:v>673.27400007100005</c:v>
                </c:pt>
                <c:pt idx="18850">
                  <c:v>673.530999909</c:v>
                </c:pt>
                <c:pt idx="18851">
                  <c:v>673.69800010899996</c:v>
                </c:pt>
                <c:pt idx="18852">
                  <c:v>673.90200002100005</c:v>
                </c:pt>
                <c:pt idx="18853">
                  <c:v>674.13000025600002</c:v>
                </c:pt>
                <c:pt idx="18854">
                  <c:v>674.36100005900005</c:v>
                </c:pt>
                <c:pt idx="18855">
                  <c:v>674.63499996799999</c:v>
                </c:pt>
                <c:pt idx="18856">
                  <c:v>674.86000000499996</c:v>
                </c:pt>
                <c:pt idx="18857">
                  <c:v>675.08799992499996</c:v>
                </c:pt>
                <c:pt idx="18858">
                  <c:v>675.31499998899994</c:v>
                </c:pt>
                <c:pt idx="18859">
                  <c:v>675.48300004600003</c:v>
                </c:pt>
                <c:pt idx="18860">
                  <c:v>675.57900007800004</c:v>
                </c:pt>
                <c:pt idx="18861">
                  <c:v>675.67999970599999</c:v>
                </c:pt>
                <c:pt idx="18862">
                  <c:v>675.92500001200005</c:v>
                </c:pt>
                <c:pt idx="18863">
                  <c:v>676.198999921</c:v>
                </c:pt>
                <c:pt idx="18864">
                  <c:v>676.46199983999998</c:v>
                </c:pt>
                <c:pt idx="18865">
                  <c:v>676.70199992100004</c:v>
                </c:pt>
                <c:pt idx="18866">
                  <c:v>676.84499979999998</c:v>
                </c:pt>
                <c:pt idx="18867">
                  <c:v>677.06299989900003</c:v>
                </c:pt>
                <c:pt idx="18868">
                  <c:v>677.30099995399996</c:v>
                </c:pt>
                <c:pt idx="18869">
                  <c:v>677.57899991700003</c:v>
                </c:pt>
                <c:pt idx="18870">
                  <c:v>677.84000012299998</c:v>
                </c:pt>
                <c:pt idx="18871">
                  <c:v>678.07000006999999</c:v>
                </c:pt>
                <c:pt idx="18872">
                  <c:v>678.28799985600006</c:v>
                </c:pt>
                <c:pt idx="18873">
                  <c:v>678.47799989400005</c:v>
                </c:pt>
                <c:pt idx="18874">
                  <c:v>678.60899992500003</c:v>
                </c:pt>
                <c:pt idx="18875">
                  <c:v>678.675999725</c:v>
                </c:pt>
                <c:pt idx="18876">
                  <c:v>678.83300010599999</c:v>
                </c:pt>
                <c:pt idx="18877">
                  <c:v>679.10700001500004</c:v>
                </c:pt>
                <c:pt idx="18878">
                  <c:v>679.36000011399994</c:v>
                </c:pt>
                <c:pt idx="18879">
                  <c:v>679.611999728</c:v>
                </c:pt>
                <c:pt idx="18880">
                  <c:v>679.78700003599999</c:v>
                </c:pt>
                <c:pt idx="18881">
                  <c:v>679.96599976899995</c:v>
                </c:pt>
                <c:pt idx="18882">
                  <c:v>680.17899995899995</c:v>
                </c:pt>
                <c:pt idx="18883">
                  <c:v>680.39899977200002</c:v>
                </c:pt>
                <c:pt idx="18884">
                  <c:v>680.67000011200003</c:v>
                </c:pt>
                <c:pt idx="18885">
                  <c:v>680.89100009499998</c:v>
                </c:pt>
                <c:pt idx="18886">
                  <c:v>681.11499996199996</c:v>
                </c:pt>
                <c:pt idx="18887">
                  <c:v>681.33499977400004</c:v>
                </c:pt>
                <c:pt idx="18888">
                  <c:v>681.49799992099997</c:v>
                </c:pt>
                <c:pt idx="18889">
                  <c:v>681.58900004300006</c:v>
                </c:pt>
                <c:pt idx="18890">
                  <c:v>681.66900017499995</c:v>
                </c:pt>
                <c:pt idx="18891">
                  <c:v>681.89199987100005</c:v>
                </c:pt>
                <c:pt idx="18892">
                  <c:v>682.16200004100006</c:v>
                </c:pt>
                <c:pt idx="18893">
                  <c:v>682.41399996899997</c:v>
                </c:pt>
              </c:numCache>
            </c:numRef>
          </c:yVal>
          <c:smooth val="0"/>
          <c:extLst>
            <c:ext xmlns:c16="http://schemas.microsoft.com/office/drawing/2014/chart" uri="{C3380CC4-5D6E-409C-BE32-E72D297353CC}">
              <c16:uniqueId val="{00000003-B49C-434F-8D02-C9C4608EB99B}"/>
            </c:ext>
          </c:extLst>
        </c:ser>
        <c:ser>
          <c:idx val="3"/>
          <c:order val="3"/>
          <c:tx>
            <c:v>Southern Intersection Crossing Time Difference (sec)</c:v>
          </c:tx>
          <c:spPr>
            <a:ln w="19050" cap="rnd">
              <a:solidFill>
                <a:schemeClr val="bg1">
                  <a:lumMod val="65000"/>
                </a:schemeClr>
              </a:solidFill>
              <a:round/>
            </a:ln>
            <a:effectLst/>
          </c:spPr>
          <c:marker>
            <c:symbol val="none"/>
          </c:marker>
          <c:xVal>
            <c:numRef>
              <c:f>'[Aura_Landsat-8_Phasing_at_Orbit_Intersection.xlsx]Southern Intersection'!$F$1:$F$9435</c:f>
              <c:numCache>
                <c:formatCode>[$-409]m/d/yy\ h:mm\ AM/PM;@</c:formatCode>
                <c:ptCount val="9435"/>
                <c:pt idx="0">
                  <c:v>44197.218053275465</c:v>
                </c:pt>
                <c:pt idx="1">
                  <c:v>44197.355394791666</c:v>
                </c:pt>
                <c:pt idx="2">
                  <c:v>44197.492734942127</c:v>
                </c:pt>
                <c:pt idx="3">
                  <c:v>44197.630073113425</c:v>
                </c:pt>
                <c:pt idx="4">
                  <c:v>44197.767412847221</c:v>
                </c:pt>
                <c:pt idx="5">
                  <c:v>44197.90475390046</c:v>
                </c:pt>
                <c:pt idx="6">
                  <c:v>44198.042093796299</c:v>
                </c:pt>
                <c:pt idx="7">
                  <c:v>44198.179432175923</c:v>
                </c:pt>
                <c:pt idx="8">
                  <c:v>44198.316772233797</c:v>
                </c:pt>
                <c:pt idx="9">
                  <c:v>44198.454113356478</c:v>
                </c:pt>
                <c:pt idx="10">
                  <c:v>44198.591451446759</c:v>
                </c:pt>
                <c:pt idx="11">
                  <c:v>44198.728790497684</c:v>
                </c:pt>
                <c:pt idx="12">
                  <c:v>44198.866131516203</c:v>
                </c:pt>
                <c:pt idx="13">
                  <c:v>44199.003471678239</c:v>
                </c:pt>
                <c:pt idx="14">
                  <c:v>44199.140810636571</c:v>
                </c:pt>
                <c:pt idx="15">
                  <c:v>44199.278149537036</c:v>
                </c:pt>
                <c:pt idx="16">
                  <c:v>44199.415491377316</c:v>
                </c:pt>
                <c:pt idx="17">
                  <c:v>44199.552829918983</c:v>
                </c:pt>
                <c:pt idx="18">
                  <c:v>44199.690168414352</c:v>
                </c:pt>
                <c:pt idx="19">
                  <c:v>44199.827509085648</c:v>
                </c:pt>
                <c:pt idx="20">
                  <c:v>44199.964849884258</c:v>
                </c:pt>
                <c:pt idx="21">
                  <c:v>44200.102189247686</c:v>
                </c:pt>
                <c:pt idx="22">
                  <c:v>44200.239527152778</c:v>
                </c:pt>
                <c:pt idx="23">
                  <c:v>44200.376868888889</c:v>
                </c:pt>
                <c:pt idx="24">
                  <c:v>44200.514208229164</c:v>
                </c:pt>
                <c:pt idx="25">
                  <c:v>44200.651546261572</c:v>
                </c:pt>
                <c:pt idx="26">
                  <c:v>44200.788886192131</c:v>
                </c:pt>
                <c:pt idx="27">
                  <c:v>44200.926227256947</c:v>
                </c:pt>
                <c:pt idx="28">
                  <c:v>44201.063566759258</c:v>
                </c:pt>
                <c:pt idx="29">
                  <c:v>44201.200904756945</c:v>
                </c:pt>
                <c:pt idx="30">
                  <c:v>44201.338245509258</c:v>
                </c:pt>
                <c:pt idx="31">
                  <c:v>44201.475586064815</c:v>
                </c:pt>
                <c:pt idx="32">
                  <c:v>44201.612924120367</c:v>
                </c:pt>
                <c:pt idx="33">
                  <c:v>44201.750263530092</c:v>
                </c:pt>
                <c:pt idx="34">
                  <c:v>44201.887604351854</c:v>
                </c:pt>
                <c:pt idx="35">
                  <c:v>44202.024944317127</c:v>
                </c:pt>
                <c:pt idx="36">
                  <c:v>44202.162282870369</c:v>
                </c:pt>
                <c:pt idx="37">
                  <c:v>44202.299622303239</c:v>
                </c:pt>
                <c:pt idx="38">
                  <c:v>44202.436963715278</c:v>
                </c:pt>
                <c:pt idx="39">
                  <c:v>44202.57430177083</c:v>
                </c:pt>
                <c:pt idx="40">
                  <c:v>44202.711640358793</c:v>
                </c:pt>
                <c:pt idx="41">
                  <c:v>44202.848981157411</c:v>
                </c:pt>
                <c:pt idx="42">
                  <c:v>44202.986321435186</c:v>
                </c:pt>
                <c:pt idx="43">
                  <c:v>44203.123660428239</c:v>
                </c:pt>
                <c:pt idx="44">
                  <c:v>44203.260998703707</c:v>
                </c:pt>
                <c:pt idx="45">
                  <c:v>44203.398340370368</c:v>
                </c:pt>
                <c:pt idx="46">
                  <c:v>44203.535679108798</c:v>
                </c:pt>
                <c:pt idx="47">
                  <c:v>44203.673017245368</c:v>
                </c:pt>
                <c:pt idx="48">
                  <c:v>44203.810357523151</c:v>
                </c:pt>
                <c:pt idx="49">
                  <c:v>44203.947698356482</c:v>
                </c:pt>
                <c:pt idx="50">
                  <c:v>44204.085037685189</c:v>
                </c:pt>
                <c:pt idx="51">
                  <c:v>44204.222375358797</c:v>
                </c:pt>
                <c:pt idx="52">
                  <c:v>44204.35971675926</c:v>
                </c:pt>
                <c:pt idx="53">
                  <c:v>44204.497056504631</c:v>
                </c:pt>
                <c:pt idx="54">
                  <c:v>44204.634394409724</c:v>
                </c:pt>
                <c:pt idx="55">
                  <c:v>44204.771733935188</c:v>
                </c:pt>
                <c:pt idx="56">
                  <c:v>44204.909074791663</c:v>
                </c:pt>
                <c:pt idx="57">
                  <c:v>44205.046414351855</c:v>
                </c:pt>
                <c:pt idx="58">
                  <c:v>44205.183752430552</c:v>
                </c:pt>
                <c:pt idx="59">
                  <c:v>44205.321092372687</c:v>
                </c:pt>
                <c:pt idx="60">
                  <c:v>44205.458433159722</c:v>
                </c:pt>
                <c:pt idx="61">
                  <c:v>44205.595771018518</c:v>
                </c:pt>
                <c:pt idx="62">
                  <c:v>44205.733109918983</c:v>
                </c:pt>
                <c:pt idx="63">
                  <c:v>44205.870450682873</c:v>
                </c:pt>
                <c:pt idx="64">
                  <c:v>44206.007790567128</c:v>
                </c:pt>
                <c:pt idx="65">
                  <c:v>44206.145129236109</c:v>
                </c:pt>
                <c:pt idx="66">
                  <c:v>44206.282468020836</c:v>
                </c:pt>
                <c:pt idx="67">
                  <c:v>44206.419809606479</c:v>
                </c:pt>
                <c:pt idx="68">
                  <c:v>44206.557147812498</c:v>
                </c:pt>
                <c:pt idx="69">
                  <c:v>44206.694486111111</c:v>
                </c:pt>
                <c:pt idx="70">
                  <c:v>44206.831826597219</c:v>
                </c:pt>
                <c:pt idx="71">
                  <c:v>44206.969167094911</c:v>
                </c:pt>
                <c:pt idx="72">
                  <c:v>44207.106506180557</c:v>
                </c:pt>
                <c:pt idx="73">
                  <c:v>44207.243843923614</c:v>
                </c:pt>
                <c:pt idx="74">
                  <c:v>44207.381185439815</c:v>
                </c:pt>
                <c:pt idx="75">
                  <c:v>44207.518524432868</c:v>
                </c:pt>
                <c:pt idx="76">
                  <c:v>44207.655862280095</c:v>
                </c:pt>
                <c:pt idx="77">
                  <c:v>44207.793202083332</c:v>
                </c:pt>
                <c:pt idx="78">
                  <c:v>44207.930542928239</c:v>
                </c:pt>
                <c:pt idx="79">
                  <c:v>44208.067882187497</c:v>
                </c:pt>
                <c:pt idx="80">
                  <c:v>44208.205219930554</c:v>
                </c:pt>
                <c:pt idx="81">
                  <c:v>44208.342560636571</c:v>
                </c:pt>
                <c:pt idx="82">
                  <c:v>44208.479900879633</c:v>
                </c:pt>
                <c:pt idx="83">
                  <c:v>44208.617238749997</c:v>
                </c:pt>
                <c:pt idx="84">
                  <c:v>44208.754578020831</c:v>
                </c:pt>
                <c:pt idx="85">
                  <c:v>44208.891918657406</c:v>
                </c:pt>
                <c:pt idx="86">
                  <c:v>44209.029258402777</c:v>
                </c:pt>
                <c:pt idx="87">
                  <c:v>44209.166596689814</c:v>
                </c:pt>
                <c:pt idx="88">
                  <c:v>44209.303936064818</c:v>
                </c:pt>
                <c:pt idx="89">
                  <c:v>44209.441277175923</c:v>
                </c:pt>
                <c:pt idx="90">
                  <c:v>44209.578615011575</c:v>
                </c:pt>
                <c:pt idx="91">
                  <c:v>44209.715953483799</c:v>
                </c:pt>
                <c:pt idx="92">
                  <c:v>44209.853294155095</c:v>
                </c:pt>
                <c:pt idx="93">
                  <c:v>44209.990634178241</c:v>
                </c:pt>
                <c:pt idx="94">
                  <c:v>44210.127972951392</c:v>
                </c:pt>
                <c:pt idx="95">
                  <c:v>44210.265311192132</c:v>
                </c:pt>
                <c:pt idx="96">
                  <c:v>44210.402652708333</c:v>
                </c:pt>
                <c:pt idx="97">
                  <c:v>44210.539991203703</c:v>
                </c:pt>
                <c:pt idx="98">
                  <c:v>44210.67732923611</c:v>
                </c:pt>
                <c:pt idx="99">
                  <c:v>44210.814669444444</c:v>
                </c:pt>
                <c:pt idx="100">
                  <c:v>44210.952010069443</c:v>
                </c:pt>
                <c:pt idx="101">
                  <c:v>44211.089349236114</c:v>
                </c:pt>
                <c:pt idx="102">
                  <c:v>44211.226686759263</c:v>
                </c:pt>
                <c:pt idx="103">
                  <c:v>44211.3640280787</c:v>
                </c:pt>
                <c:pt idx="104">
                  <c:v>44211.501367534722</c:v>
                </c:pt>
                <c:pt idx="105">
                  <c:v>44211.638705266203</c:v>
                </c:pt>
                <c:pt idx="106">
                  <c:v>44211.776044675928</c:v>
                </c:pt>
                <c:pt idx="107">
                  <c:v>44211.913385416665</c:v>
                </c:pt>
                <c:pt idx="108">
                  <c:v>44212.050724756948</c:v>
                </c:pt>
                <c:pt idx="109">
                  <c:v>44212.188062615744</c:v>
                </c:pt>
                <c:pt idx="110">
                  <c:v>44212.325402557872</c:v>
                </c:pt>
                <c:pt idx="111">
                  <c:v>44212.462743101853</c:v>
                </c:pt>
                <c:pt idx="112">
                  <c:v>44212.600080821758</c:v>
                </c:pt>
                <c:pt idx="113">
                  <c:v>44212.73741966435</c:v>
                </c:pt>
                <c:pt idx="114">
                  <c:v>44212.874760243052</c:v>
                </c:pt>
                <c:pt idx="115">
                  <c:v>44213.012099953703</c:v>
                </c:pt>
                <c:pt idx="116">
                  <c:v>44213.149438402776</c:v>
                </c:pt>
                <c:pt idx="117">
                  <c:v>44213.286777152774</c:v>
                </c:pt>
                <c:pt idx="118">
                  <c:v>44213.424118506948</c:v>
                </c:pt>
                <c:pt idx="119">
                  <c:v>44213.561456469906</c:v>
                </c:pt>
                <c:pt idx="120">
                  <c:v>44213.698794629629</c:v>
                </c:pt>
                <c:pt idx="121">
                  <c:v>44213.836134988429</c:v>
                </c:pt>
                <c:pt idx="122">
                  <c:v>44213.973475243052</c:v>
                </c:pt>
                <c:pt idx="123">
                  <c:v>44214.110814085645</c:v>
                </c:pt>
                <c:pt idx="124">
                  <c:v>44214.24815172454</c:v>
                </c:pt>
                <c:pt idx="125">
                  <c:v>44214.385493055554</c:v>
                </c:pt>
                <c:pt idx="126">
                  <c:v>44214.522831759263</c:v>
                </c:pt>
                <c:pt idx="127">
                  <c:v>44214.660169444447</c:v>
                </c:pt>
                <c:pt idx="128">
                  <c:v>44214.797509155091</c:v>
                </c:pt>
                <c:pt idx="129">
                  <c:v>44214.934849780089</c:v>
                </c:pt>
                <c:pt idx="130">
                  <c:v>44215.072188831022</c:v>
                </c:pt>
                <c:pt idx="131">
                  <c:v>44215.209526307874</c:v>
                </c:pt>
                <c:pt idx="132">
                  <c:v>44215.346866990738</c:v>
                </c:pt>
                <c:pt idx="133">
                  <c:v>44215.484206886576</c:v>
                </c:pt>
                <c:pt idx="134">
                  <c:v>44215.621544548609</c:v>
                </c:pt>
                <c:pt idx="135">
                  <c:v>44215.758883657407</c:v>
                </c:pt>
                <c:pt idx="136">
                  <c:v>44215.896224097225</c:v>
                </c:pt>
                <c:pt idx="137">
                  <c:v>44216.033563576391</c:v>
                </c:pt>
                <c:pt idx="138">
                  <c:v>44216.170901562502</c:v>
                </c:pt>
                <c:pt idx="139">
                  <c:v>44216.308240833336</c:v>
                </c:pt>
                <c:pt idx="140">
                  <c:v>44216.44558162037</c:v>
                </c:pt>
                <c:pt idx="141">
                  <c:v>44216.582919201392</c:v>
                </c:pt>
                <c:pt idx="142">
                  <c:v>44216.720257523149</c:v>
                </c:pt>
                <c:pt idx="143">
                  <c:v>44216.857597986113</c:v>
                </c:pt>
                <c:pt idx="144">
                  <c:v>44216.994937708332</c:v>
                </c:pt>
                <c:pt idx="145">
                  <c:v>44217.132276215278</c:v>
                </c:pt>
                <c:pt idx="146">
                  <c:v>44217.269614340279</c:v>
                </c:pt>
                <c:pt idx="147">
                  <c:v>44217.406955636572</c:v>
                </c:pt>
                <c:pt idx="148">
                  <c:v>44217.544293819446</c:v>
                </c:pt>
                <c:pt idx="149">
                  <c:v>44217.681631678242</c:v>
                </c:pt>
                <c:pt idx="150">
                  <c:v>44217.818971701388</c:v>
                </c:pt>
                <c:pt idx="151">
                  <c:v>44217.956312071758</c:v>
                </c:pt>
                <c:pt idx="152">
                  <c:v>44218.093650972223</c:v>
                </c:pt>
                <c:pt idx="153">
                  <c:v>44218.230988263887</c:v>
                </c:pt>
                <c:pt idx="154">
                  <c:v>44218.368329421297</c:v>
                </c:pt>
                <c:pt idx="155">
                  <c:v>44218.505668495367</c:v>
                </c:pt>
                <c:pt idx="156">
                  <c:v>44218.643005983795</c:v>
                </c:pt>
                <c:pt idx="157">
                  <c:v>44218.780345219908</c:v>
                </c:pt>
                <c:pt idx="158">
                  <c:v>44218.917685740744</c:v>
                </c:pt>
                <c:pt idx="159">
                  <c:v>44219.055024791669</c:v>
                </c:pt>
                <c:pt idx="160">
                  <c:v>44219.192362372683</c:v>
                </c:pt>
                <c:pt idx="161">
                  <c:v>44219.329702233794</c:v>
                </c:pt>
                <c:pt idx="162">
                  <c:v>44219.46704246528</c:v>
                </c:pt>
                <c:pt idx="163">
                  <c:v>44219.604379965276</c:v>
                </c:pt>
                <c:pt idx="164">
                  <c:v>44219.741718680554</c:v>
                </c:pt>
                <c:pt idx="165">
                  <c:v>44219.879058993058</c:v>
                </c:pt>
                <c:pt idx="166">
                  <c:v>44220.016398460648</c:v>
                </c:pt>
                <c:pt idx="167">
                  <c:v>44220.153736631946</c:v>
                </c:pt>
                <c:pt idx="168">
                  <c:v>44220.291075289351</c:v>
                </c:pt>
                <c:pt idx="169">
                  <c:v>44220.428416354167</c:v>
                </c:pt>
                <c:pt idx="170">
                  <c:v>44220.56575400463</c:v>
                </c:pt>
                <c:pt idx="171">
                  <c:v>44220.703091979165</c:v>
                </c:pt>
                <c:pt idx="172">
                  <c:v>44220.840432164354</c:v>
                </c:pt>
                <c:pt idx="173">
                  <c:v>44220.977772106482</c:v>
                </c:pt>
                <c:pt idx="174">
                  <c:v>44221.115110682869</c:v>
                </c:pt>
                <c:pt idx="175">
                  <c:v>44221.252448206018</c:v>
                </c:pt>
                <c:pt idx="176">
                  <c:v>44221.389789317131</c:v>
                </c:pt>
                <c:pt idx="177">
                  <c:v>44221.52712770833</c:v>
                </c:pt>
                <c:pt idx="178">
                  <c:v>44221.66446521991</c:v>
                </c:pt>
                <c:pt idx="179">
                  <c:v>44221.801804814815</c:v>
                </c:pt>
                <c:pt idx="180">
                  <c:v>44221.93914519676</c:v>
                </c:pt>
                <c:pt idx="181">
                  <c:v>44222.076484027777</c:v>
                </c:pt>
                <c:pt idx="182">
                  <c:v>44222.213821249999</c:v>
                </c:pt>
                <c:pt idx="183">
                  <c:v>44222.351161874998</c:v>
                </c:pt>
                <c:pt idx="184">
                  <c:v>44222.488501423613</c:v>
                </c:pt>
                <c:pt idx="185">
                  <c:v>44222.625838865744</c:v>
                </c:pt>
                <c:pt idx="186">
                  <c:v>44222.7631778125</c:v>
                </c:pt>
                <c:pt idx="187">
                  <c:v>44222.900518078706</c:v>
                </c:pt>
                <c:pt idx="188">
                  <c:v>44223.037857291667</c:v>
                </c:pt>
                <c:pt idx="189">
                  <c:v>44223.175195011572</c:v>
                </c:pt>
                <c:pt idx="190">
                  <c:v>44223.312534189812</c:v>
                </c:pt>
                <c:pt idx="191">
                  <c:v>44223.449874675927</c:v>
                </c:pt>
                <c:pt idx="192">
                  <c:v>44223.58721203704</c:v>
                </c:pt>
                <c:pt idx="193">
                  <c:v>44223.724550254628</c:v>
                </c:pt>
                <c:pt idx="194">
                  <c:v>44223.86189054398</c:v>
                </c:pt>
                <c:pt idx="195">
                  <c:v>44223.999230023146</c:v>
                </c:pt>
                <c:pt idx="196">
                  <c:v>44224.136568287038</c:v>
                </c:pt>
                <c:pt idx="197">
                  <c:v>44224.273906342591</c:v>
                </c:pt>
                <c:pt idx="198">
                  <c:v>44224.411247476855</c:v>
                </c:pt>
                <c:pt idx="199">
                  <c:v>44224.548585381941</c:v>
                </c:pt>
                <c:pt idx="200">
                  <c:v>44224.685923101853</c:v>
                </c:pt>
                <c:pt idx="201">
                  <c:v>44224.823263009261</c:v>
                </c:pt>
                <c:pt idx="202">
                  <c:v>44224.960603148145</c:v>
                </c:pt>
                <c:pt idx="203">
                  <c:v>44225.097941851855</c:v>
                </c:pt>
                <c:pt idx="204">
                  <c:v>44225.235278993059</c:v>
                </c:pt>
                <c:pt idx="205">
                  <c:v>44225.372620011571</c:v>
                </c:pt>
                <c:pt idx="206">
                  <c:v>44225.509958773146</c:v>
                </c:pt>
                <c:pt idx="207">
                  <c:v>44225.647296099538</c:v>
                </c:pt>
                <c:pt idx="208">
                  <c:v>44225.784635231481</c:v>
                </c:pt>
                <c:pt idx="209">
                  <c:v>44225.92197560185</c:v>
                </c:pt>
                <c:pt idx="210">
                  <c:v>44226.059314444443</c:v>
                </c:pt>
                <c:pt idx="211">
                  <c:v>44226.196651805556</c:v>
                </c:pt>
                <c:pt idx="212">
                  <c:v>44226.333991678242</c:v>
                </c:pt>
                <c:pt idx="213">
                  <c:v>44226.471331655091</c:v>
                </c:pt>
                <c:pt idx="214">
                  <c:v>44226.608669004629</c:v>
                </c:pt>
                <c:pt idx="215">
                  <c:v>44226.746007650465</c:v>
                </c:pt>
                <c:pt idx="216">
                  <c:v>44226.88334778935</c:v>
                </c:pt>
                <c:pt idx="217">
                  <c:v>44227.020687083335</c:v>
                </c:pt>
                <c:pt idx="218">
                  <c:v>44227.158025023149</c:v>
                </c:pt>
                <c:pt idx="219">
                  <c:v>44227.295363657409</c:v>
                </c:pt>
                <c:pt idx="220">
                  <c:v>44227.432704479164</c:v>
                </c:pt>
                <c:pt idx="221">
                  <c:v>44227.570041898151</c:v>
                </c:pt>
                <c:pt idx="222">
                  <c:v>44227.707379756946</c:v>
                </c:pt>
                <c:pt idx="223">
                  <c:v>44227.844719826389</c:v>
                </c:pt>
                <c:pt idx="224">
                  <c:v>44227.982059513888</c:v>
                </c:pt>
                <c:pt idx="225">
                  <c:v>44228.119397870367</c:v>
                </c:pt>
                <c:pt idx="226">
                  <c:v>44228.256735347219</c:v>
                </c:pt>
                <c:pt idx="227">
                  <c:v>44228.394076307872</c:v>
                </c:pt>
                <c:pt idx="228">
                  <c:v>44228.531414444442</c:v>
                </c:pt>
                <c:pt idx="229">
                  <c:v>44228.668751840276</c:v>
                </c:pt>
                <c:pt idx="230">
                  <c:v>44228.806091365739</c:v>
                </c:pt>
                <c:pt idx="231">
                  <c:v>44228.943431539352</c:v>
                </c:pt>
                <c:pt idx="232">
                  <c:v>44229.080770185188</c:v>
                </c:pt>
                <c:pt idx="233">
                  <c:v>44229.218107210647</c:v>
                </c:pt>
                <c:pt idx="234">
                  <c:v>44229.355447789349</c:v>
                </c:pt>
                <c:pt idx="235">
                  <c:v>44229.492787013885</c:v>
                </c:pt>
                <c:pt idx="236">
                  <c:v>44229.630124247684</c:v>
                </c:pt>
                <c:pt idx="237">
                  <c:v>44229.767463055556</c:v>
                </c:pt>
                <c:pt idx="238">
                  <c:v>44229.904803159719</c:v>
                </c:pt>
                <c:pt idx="239">
                  <c:v>44230.042142118058</c:v>
                </c:pt>
                <c:pt idx="240">
                  <c:v>44230.179479560182</c:v>
                </c:pt>
                <c:pt idx="241">
                  <c:v>44230.31681866898</c:v>
                </c:pt>
                <c:pt idx="242">
                  <c:v>44230.454158854169</c:v>
                </c:pt>
                <c:pt idx="243">
                  <c:v>44230.591496018518</c:v>
                </c:pt>
                <c:pt idx="244">
                  <c:v>44230.728834120368</c:v>
                </c:pt>
                <c:pt idx="245">
                  <c:v>44230.866174189818</c:v>
                </c:pt>
                <c:pt idx="246">
                  <c:v>44231.003513402778</c:v>
                </c:pt>
                <c:pt idx="247">
                  <c:v>44231.140851412034</c:v>
                </c:pt>
                <c:pt idx="248">
                  <c:v>44231.278189375</c:v>
                </c:pt>
                <c:pt idx="249">
                  <c:v>44231.415530266204</c:v>
                </c:pt>
                <c:pt idx="250">
                  <c:v>44231.55286787037</c:v>
                </c:pt>
                <c:pt idx="251">
                  <c:v>44231.690205405095</c:v>
                </c:pt>
                <c:pt idx="252">
                  <c:v>44231.827545138891</c:v>
                </c:pt>
                <c:pt idx="253">
                  <c:v>44231.964884988425</c:v>
                </c:pt>
                <c:pt idx="254">
                  <c:v>44232.102223402777</c:v>
                </c:pt>
                <c:pt idx="255">
                  <c:v>44232.239560358794</c:v>
                </c:pt>
                <c:pt idx="256">
                  <c:v>44232.376901157404</c:v>
                </c:pt>
                <c:pt idx="257">
                  <c:v>44232.514239548611</c:v>
                </c:pt>
                <c:pt idx="258">
                  <c:v>44232.651576631943</c:v>
                </c:pt>
                <c:pt idx="259">
                  <c:v>44232.788915613426</c:v>
                </c:pt>
                <c:pt idx="260">
                  <c:v>44232.926255740742</c:v>
                </c:pt>
                <c:pt idx="261">
                  <c:v>44233.063594305553</c:v>
                </c:pt>
                <c:pt idx="262">
                  <c:v>44233.200931354164</c:v>
                </c:pt>
                <c:pt idx="263">
                  <c:v>44233.338271157409</c:v>
                </c:pt>
                <c:pt idx="264">
                  <c:v>44233.475610775466</c:v>
                </c:pt>
                <c:pt idx="265">
                  <c:v>44233.612947905094</c:v>
                </c:pt>
                <c:pt idx="266">
                  <c:v>44233.750286377312</c:v>
                </c:pt>
                <c:pt idx="267">
                  <c:v>44233.887626249998</c:v>
                </c:pt>
                <c:pt idx="268">
                  <c:v>44234.024966689816</c:v>
                </c:pt>
                <c:pt idx="269">
                  <c:v>44234.162305729165</c:v>
                </c:pt>
                <c:pt idx="270">
                  <c:v>44234.299645648149</c:v>
                </c:pt>
                <c:pt idx="271">
                  <c:v>44234.436987546294</c:v>
                </c:pt>
                <c:pt idx="272">
                  <c:v>44234.574326076392</c:v>
                </c:pt>
                <c:pt idx="273">
                  <c:v>44234.711665150462</c:v>
                </c:pt>
                <c:pt idx="274">
                  <c:v>44234.849006446762</c:v>
                </c:pt>
                <c:pt idx="275">
                  <c:v>44234.986347210652</c:v>
                </c:pt>
                <c:pt idx="276">
                  <c:v>44235.123686701387</c:v>
                </c:pt>
                <c:pt idx="277">
                  <c:v>44235.261025474538</c:v>
                </c:pt>
                <c:pt idx="278">
                  <c:v>44235.398367627313</c:v>
                </c:pt>
                <c:pt idx="279">
                  <c:v>44235.535706863426</c:v>
                </c:pt>
                <c:pt idx="280">
                  <c:v>44235.673045497686</c:v>
                </c:pt>
                <c:pt idx="281">
                  <c:v>44235.81038628472</c:v>
                </c:pt>
                <c:pt idx="282">
                  <c:v>44235.947727615741</c:v>
                </c:pt>
                <c:pt idx="283">
                  <c:v>44236.085067453707</c:v>
                </c:pt>
                <c:pt idx="284">
                  <c:v>44236.222405636574</c:v>
                </c:pt>
                <c:pt idx="285">
                  <c:v>44236.35974753472</c:v>
                </c:pt>
                <c:pt idx="286">
                  <c:v>44236.497087800926</c:v>
                </c:pt>
                <c:pt idx="287">
                  <c:v>44236.634426215278</c:v>
                </c:pt>
                <c:pt idx="288">
                  <c:v>44236.77176625</c:v>
                </c:pt>
                <c:pt idx="289">
                  <c:v>44236.909107604166</c:v>
                </c:pt>
                <c:pt idx="290">
                  <c:v>44237.046447696761</c:v>
                </c:pt>
                <c:pt idx="291">
                  <c:v>44237.183786284724</c:v>
                </c:pt>
                <c:pt idx="292">
                  <c:v>44237.321126736111</c:v>
                </c:pt>
                <c:pt idx="293">
                  <c:v>44237.45846804398</c:v>
                </c:pt>
                <c:pt idx="294">
                  <c:v>44237.595806412035</c:v>
                </c:pt>
                <c:pt idx="295">
                  <c:v>44237.733145833336</c:v>
                </c:pt>
                <c:pt idx="296">
                  <c:v>44237.870487106484</c:v>
                </c:pt>
                <c:pt idx="297">
                  <c:v>44238.00782752315</c:v>
                </c:pt>
                <c:pt idx="298">
                  <c:v>44238.14516670139</c:v>
                </c:pt>
                <c:pt idx="299">
                  <c:v>44238.282505995368</c:v>
                </c:pt>
                <c:pt idx="300">
                  <c:v>44238.419848101854</c:v>
                </c:pt>
                <c:pt idx="301">
                  <c:v>44238.557186828701</c:v>
                </c:pt>
                <c:pt idx="302">
                  <c:v>44238.694525636573</c:v>
                </c:pt>
                <c:pt idx="303">
                  <c:v>44238.831866643515</c:v>
                </c:pt>
                <c:pt idx="304">
                  <c:v>44238.969207662034</c:v>
                </c:pt>
                <c:pt idx="305">
                  <c:v>44239.106547256946</c:v>
                </c:pt>
                <c:pt idx="306">
                  <c:v>44239.243885509262</c:v>
                </c:pt>
                <c:pt idx="307">
                  <c:v>44239.381227546299</c:v>
                </c:pt>
                <c:pt idx="308">
                  <c:v>44239.51856704861</c:v>
                </c:pt>
                <c:pt idx="309">
                  <c:v>44239.655905405096</c:v>
                </c:pt>
                <c:pt idx="310">
                  <c:v>44239.793245717592</c:v>
                </c:pt>
                <c:pt idx="311">
                  <c:v>44239.930587071758</c:v>
                </c:pt>
                <c:pt idx="312">
                  <c:v>44240.067926840275</c:v>
                </c:pt>
                <c:pt idx="313">
                  <c:v>44240.205265092591</c:v>
                </c:pt>
                <c:pt idx="314">
                  <c:v>44240.342606307873</c:v>
                </c:pt>
                <c:pt idx="315">
                  <c:v>44240.47994704861</c:v>
                </c:pt>
                <c:pt idx="316">
                  <c:v>44240.617285416665</c:v>
                </c:pt>
                <c:pt idx="317">
                  <c:v>44240.754625196758</c:v>
                </c:pt>
                <c:pt idx="318">
                  <c:v>44240.891966331015</c:v>
                </c:pt>
                <c:pt idx="319">
                  <c:v>44241.029306562501</c:v>
                </c:pt>
                <c:pt idx="320">
                  <c:v>44241.166645347221</c:v>
                </c:pt>
                <c:pt idx="321">
                  <c:v>44241.303985219907</c:v>
                </c:pt>
                <c:pt idx="322">
                  <c:v>44241.441326828703</c:v>
                </c:pt>
                <c:pt idx="323">
                  <c:v>44241.57866515046</c:v>
                </c:pt>
                <c:pt idx="324">
                  <c:v>44241.716004120368</c:v>
                </c:pt>
                <c:pt idx="325">
                  <c:v>44241.853345277777</c:v>
                </c:pt>
                <c:pt idx="326">
                  <c:v>44241.990685787037</c:v>
                </c:pt>
                <c:pt idx="327">
                  <c:v>44242.128025046295</c:v>
                </c:pt>
                <c:pt idx="328">
                  <c:v>44242.265363773149</c:v>
                </c:pt>
                <c:pt idx="329">
                  <c:v>44242.402705775465</c:v>
                </c:pt>
                <c:pt idx="330">
                  <c:v>44242.540044745372</c:v>
                </c:pt>
                <c:pt idx="331">
                  <c:v>44242.677383263886</c:v>
                </c:pt>
                <c:pt idx="332">
                  <c:v>44242.814723946758</c:v>
                </c:pt>
                <c:pt idx="333">
                  <c:v>44242.952065057871</c:v>
                </c:pt>
                <c:pt idx="334">
                  <c:v>44243.089404699072</c:v>
                </c:pt>
                <c:pt idx="335">
                  <c:v>44243.226742696759</c:v>
                </c:pt>
                <c:pt idx="336">
                  <c:v>44243.364084502318</c:v>
                </c:pt>
                <c:pt idx="337">
                  <c:v>44243.50142443287</c:v>
                </c:pt>
                <c:pt idx="338">
                  <c:v>44243.638762627314</c:v>
                </c:pt>
                <c:pt idx="339">
                  <c:v>44243.776102523145</c:v>
                </c:pt>
                <c:pt idx="340">
                  <c:v>44243.913443726851</c:v>
                </c:pt>
                <c:pt idx="341">
                  <c:v>44244.050783541665</c:v>
                </c:pt>
                <c:pt idx="342">
                  <c:v>44244.188121874999</c:v>
                </c:pt>
                <c:pt idx="343">
                  <c:v>44244.325462280096</c:v>
                </c:pt>
                <c:pt idx="344">
                  <c:v>44244.462803298615</c:v>
                </c:pt>
                <c:pt idx="345">
                  <c:v>44244.600141481482</c:v>
                </c:pt>
                <c:pt idx="346">
                  <c:v>44244.737480798613</c:v>
                </c:pt>
                <c:pt idx="347">
                  <c:v>44244.874821840276</c:v>
                </c:pt>
                <c:pt idx="348">
                  <c:v>44245.012162013889</c:v>
                </c:pt>
                <c:pt idx="349">
                  <c:v>44245.149500937499</c:v>
                </c:pt>
                <c:pt idx="350">
                  <c:v>44245.28684015046</c:v>
                </c:pt>
                <c:pt idx="351">
                  <c:v>44245.424181979164</c:v>
                </c:pt>
                <c:pt idx="352">
                  <c:v>44245.561520405092</c:v>
                </c:pt>
                <c:pt idx="353">
                  <c:v>44245.698859027776</c:v>
                </c:pt>
                <c:pt idx="354">
                  <c:v>44245.836199849538</c:v>
                </c:pt>
                <c:pt idx="355">
                  <c:v>44245.973540567131</c:v>
                </c:pt>
                <c:pt idx="356">
                  <c:v>44246.110879872685</c:v>
                </c:pt>
                <c:pt idx="357">
                  <c:v>44246.248217986111</c:v>
                </c:pt>
                <c:pt idx="358">
                  <c:v>44246.385559780094</c:v>
                </c:pt>
                <c:pt idx="359">
                  <c:v>44246.522898946758</c:v>
                </c:pt>
                <c:pt idx="360">
                  <c:v>44246.660237094904</c:v>
                </c:pt>
                <c:pt idx="361">
                  <c:v>44246.797577268517</c:v>
                </c:pt>
                <c:pt idx="362">
                  <c:v>44246.934918356485</c:v>
                </c:pt>
                <c:pt idx="363">
                  <c:v>44247.072257858796</c:v>
                </c:pt>
                <c:pt idx="364">
                  <c:v>44247.209595810185</c:v>
                </c:pt>
                <c:pt idx="365">
                  <c:v>44247.346936956019</c:v>
                </c:pt>
                <c:pt idx="366">
                  <c:v>44247.484277314812</c:v>
                </c:pt>
                <c:pt idx="367">
                  <c:v>44247.621615439813</c:v>
                </c:pt>
                <c:pt idx="368">
                  <c:v>44247.758955011574</c:v>
                </c:pt>
                <c:pt idx="369">
                  <c:v>44247.896295914354</c:v>
                </c:pt>
                <c:pt idx="370">
                  <c:v>44248.033635856482</c:v>
                </c:pt>
                <c:pt idx="371">
                  <c:v>44248.170974305554</c:v>
                </c:pt>
                <c:pt idx="372">
                  <c:v>44248.30831403935</c:v>
                </c:pt>
                <c:pt idx="373">
                  <c:v>44248.445655289353</c:v>
                </c:pt>
                <c:pt idx="374">
                  <c:v>44248.58299333333</c:v>
                </c:pt>
                <c:pt idx="375">
                  <c:v>44248.720332118057</c:v>
                </c:pt>
                <c:pt idx="376">
                  <c:v>44248.857673043982</c:v>
                </c:pt>
                <c:pt idx="377">
                  <c:v>44248.995013229163</c:v>
                </c:pt>
                <c:pt idx="378">
                  <c:v>44249.132352199071</c:v>
                </c:pt>
                <c:pt idx="379">
                  <c:v>44249.269690787034</c:v>
                </c:pt>
                <c:pt idx="380">
                  <c:v>44249.407032557872</c:v>
                </c:pt>
                <c:pt idx="381">
                  <c:v>44249.544371192133</c:v>
                </c:pt>
                <c:pt idx="382">
                  <c:v>44249.68170951389</c:v>
                </c:pt>
                <c:pt idx="383">
                  <c:v>44249.819050011574</c:v>
                </c:pt>
                <c:pt idx="384">
                  <c:v>44249.956390844905</c:v>
                </c:pt>
                <c:pt idx="385">
                  <c:v>44250.093730208333</c:v>
                </c:pt>
                <c:pt idx="386">
                  <c:v>44250.231067974535</c:v>
                </c:pt>
                <c:pt idx="387">
                  <c:v>44250.368409594907</c:v>
                </c:pt>
                <c:pt idx="388">
                  <c:v>44250.505749131946</c:v>
                </c:pt>
                <c:pt idx="389">
                  <c:v>44250.643087083336</c:v>
                </c:pt>
                <c:pt idx="390">
                  <c:v>44250.780426793979</c:v>
                </c:pt>
                <c:pt idx="391">
                  <c:v>44250.917767777777</c:v>
                </c:pt>
                <c:pt idx="392">
                  <c:v>44251.05510730324</c:v>
                </c:pt>
                <c:pt idx="393">
                  <c:v>44251.192445347224</c:v>
                </c:pt>
                <c:pt idx="394">
                  <c:v>44251.329785682872</c:v>
                </c:pt>
                <c:pt idx="395">
                  <c:v>44251.467126377313</c:v>
                </c:pt>
                <c:pt idx="396">
                  <c:v>44251.604464351854</c:v>
                </c:pt>
                <c:pt idx="397">
                  <c:v>44251.741804224534</c:v>
                </c:pt>
                <c:pt idx="398">
                  <c:v>44251.879145069448</c:v>
                </c:pt>
                <c:pt idx="399">
                  <c:v>44252.016485069442</c:v>
                </c:pt>
                <c:pt idx="400">
                  <c:v>44252.153823773151</c:v>
                </c:pt>
                <c:pt idx="401">
                  <c:v>44252.291162951391</c:v>
                </c:pt>
                <c:pt idx="402">
                  <c:v>44252.428504560186</c:v>
                </c:pt>
                <c:pt idx="403">
                  <c:v>44252.565842743054</c:v>
                </c:pt>
                <c:pt idx="404">
                  <c:v>44252.703181249999</c:v>
                </c:pt>
                <c:pt idx="405">
                  <c:v>44252.840521967591</c:v>
                </c:pt>
                <c:pt idx="406">
                  <c:v>44252.977862442131</c:v>
                </c:pt>
                <c:pt idx="407">
                  <c:v>44253.115201550929</c:v>
                </c:pt>
                <c:pt idx="408">
                  <c:v>44253.252539606481</c:v>
                </c:pt>
                <c:pt idx="409">
                  <c:v>44253.389881249997</c:v>
                </c:pt>
                <c:pt idx="410">
                  <c:v>44253.527220185184</c:v>
                </c:pt>
                <c:pt idx="411">
                  <c:v>44253.664558229168</c:v>
                </c:pt>
                <c:pt idx="412">
                  <c:v>44253.801898368052</c:v>
                </c:pt>
                <c:pt idx="413">
                  <c:v>44253.939239282408</c:v>
                </c:pt>
                <c:pt idx="414">
                  <c:v>44254.076578645836</c:v>
                </c:pt>
                <c:pt idx="415">
                  <c:v>44254.213916400462</c:v>
                </c:pt>
                <c:pt idx="416">
                  <c:v>44254.351257557872</c:v>
                </c:pt>
                <c:pt idx="417">
                  <c:v>44254.488597650467</c:v>
                </c:pt>
                <c:pt idx="418">
                  <c:v>44254.625935625001</c:v>
                </c:pt>
                <c:pt idx="419">
                  <c:v>44254.763275104167</c:v>
                </c:pt>
                <c:pt idx="420">
                  <c:v>44254.900615902778</c:v>
                </c:pt>
                <c:pt idx="421">
                  <c:v>44255.037955648149</c:v>
                </c:pt>
                <c:pt idx="422">
                  <c:v>44255.175293888889</c:v>
                </c:pt>
                <c:pt idx="423">
                  <c:v>44255.312633611109</c:v>
                </c:pt>
                <c:pt idx="424">
                  <c:v>44255.449974629628</c:v>
                </c:pt>
                <c:pt idx="425">
                  <c:v>44255.587312511576</c:v>
                </c:pt>
                <c:pt idx="426">
                  <c:v>44255.724651261575</c:v>
                </c:pt>
                <c:pt idx="427">
                  <c:v>44255.861992071761</c:v>
                </c:pt>
                <c:pt idx="428">
                  <c:v>44255.999332071762</c:v>
                </c:pt>
                <c:pt idx="429">
                  <c:v>44256.136670868058</c:v>
                </c:pt>
                <c:pt idx="430">
                  <c:v>44256.274009444445</c:v>
                </c:pt>
                <c:pt idx="431">
                  <c:v>44256.411351087962</c:v>
                </c:pt>
                <c:pt idx="432">
                  <c:v>44256.548689513889</c:v>
                </c:pt>
                <c:pt idx="433">
                  <c:v>44256.686027754629</c:v>
                </c:pt>
                <c:pt idx="434">
                  <c:v>44256.823368182871</c:v>
                </c:pt>
                <c:pt idx="435">
                  <c:v>44256.960708831015</c:v>
                </c:pt>
                <c:pt idx="436">
                  <c:v>44257.098048043983</c:v>
                </c:pt>
                <c:pt idx="437">
                  <c:v>44257.235385694446</c:v>
                </c:pt>
                <c:pt idx="438">
                  <c:v>44257.372727222224</c:v>
                </c:pt>
                <c:pt idx="439">
                  <c:v>44257.510066481482</c:v>
                </c:pt>
                <c:pt idx="440">
                  <c:v>44257.647404305557</c:v>
                </c:pt>
                <c:pt idx="441">
                  <c:v>44257.784743946759</c:v>
                </c:pt>
                <c:pt idx="442">
                  <c:v>44257.922084814818</c:v>
                </c:pt>
                <c:pt idx="443">
                  <c:v>44258.059424143517</c:v>
                </c:pt>
                <c:pt idx="444">
                  <c:v>44258.196762002313</c:v>
                </c:pt>
                <c:pt idx="445">
                  <c:v>44258.334102361114</c:v>
                </c:pt>
                <c:pt idx="446">
                  <c:v>44258.471442824077</c:v>
                </c:pt>
                <c:pt idx="447">
                  <c:v>44258.608780671297</c:v>
                </c:pt>
                <c:pt idx="448">
                  <c:v>44258.74612048611</c:v>
                </c:pt>
                <c:pt idx="449">
                  <c:v>44258.883461168982</c:v>
                </c:pt>
                <c:pt idx="450">
                  <c:v>44259.020801006947</c:v>
                </c:pt>
                <c:pt idx="451">
                  <c:v>44259.158139479165</c:v>
                </c:pt>
                <c:pt idx="452">
                  <c:v>44259.295478645836</c:v>
                </c:pt>
                <c:pt idx="453">
                  <c:v>44259.432820000002</c:v>
                </c:pt>
                <c:pt idx="454">
                  <c:v>44259.57015796296</c:v>
                </c:pt>
                <c:pt idx="455">
                  <c:v>44259.707496342591</c:v>
                </c:pt>
                <c:pt idx="456">
                  <c:v>44259.844836944445</c:v>
                </c:pt>
                <c:pt idx="457">
                  <c:v>44259.982177164355</c:v>
                </c:pt>
                <c:pt idx="458">
                  <c:v>44260.119516053244</c:v>
                </c:pt>
                <c:pt idx="459">
                  <c:v>44260.256854050924</c:v>
                </c:pt>
                <c:pt idx="460">
                  <c:v>44260.394195532404</c:v>
                </c:pt>
                <c:pt idx="461">
                  <c:v>44260.531534189817</c:v>
                </c:pt>
                <c:pt idx="462">
                  <c:v>44260.668872118054</c:v>
                </c:pt>
                <c:pt idx="463">
                  <c:v>44260.806212152776</c:v>
                </c:pt>
                <c:pt idx="464">
                  <c:v>44260.943552847224</c:v>
                </c:pt>
                <c:pt idx="465">
                  <c:v>44261.080892013888</c:v>
                </c:pt>
                <c:pt idx="466">
                  <c:v>44261.218229560189</c:v>
                </c:pt>
                <c:pt idx="467">
                  <c:v>44261.355570659725</c:v>
                </c:pt>
                <c:pt idx="468">
                  <c:v>44261.49291040509</c:v>
                </c:pt>
                <c:pt idx="469">
                  <c:v>44261.630248159723</c:v>
                </c:pt>
                <c:pt idx="470">
                  <c:v>44261.767587476854</c:v>
                </c:pt>
                <c:pt idx="471">
                  <c:v>44261.904928113428</c:v>
                </c:pt>
                <c:pt idx="472">
                  <c:v>44262.042267581019</c:v>
                </c:pt>
                <c:pt idx="473">
                  <c:v>44262.179605543985</c:v>
                </c:pt>
                <c:pt idx="474">
                  <c:v>44262.31694517361</c:v>
                </c:pt>
                <c:pt idx="475">
                  <c:v>44262.454285879627</c:v>
                </c:pt>
                <c:pt idx="476">
                  <c:v>44262.591623553242</c:v>
                </c:pt>
                <c:pt idx="477">
                  <c:v>44262.728962175926</c:v>
                </c:pt>
                <c:pt idx="478">
                  <c:v>44262.86630277778</c:v>
                </c:pt>
                <c:pt idx="479">
                  <c:v>44263.003642511576</c:v>
                </c:pt>
                <c:pt idx="480">
                  <c:v>44263.140981041666</c:v>
                </c:pt>
                <c:pt idx="481">
                  <c:v>44263.278319513891</c:v>
                </c:pt>
                <c:pt idx="482">
                  <c:v>44263.415660949075</c:v>
                </c:pt>
                <c:pt idx="483">
                  <c:v>44263.5529990625</c:v>
                </c:pt>
                <c:pt idx="484">
                  <c:v>44263.690337129628</c:v>
                </c:pt>
                <c:pt idx="485">
                  <c:v>44263.827677384259</c:v>
                </c:pt>
                <c:pt idx="486">
                  <c:v>44263.965017766204</c:v>
                </c:pt>
                <c:pt idx="487">
                  <c:v>44264.10235671296</c:v>
                </c:pt>
                <c:pt idx="488">
                  <c:v>44264.239694189811</c:v>
                </c:pt>
                <c:pt idx="489">
                  <c:v>44264.377035509257</c:v>
                </c:pt>
                <c:pt idx="490">
                  <c:v>44264.514374432867</c:v>
                </c:pt>
                <c:pt idx="491">
                  <c:v>44264.651712060186</c:v>
                </c:pt>
                <c:pt idx="492">
                  <c:v>44264.789051574073</c:v>
                </c:pt>
                <c:pt idx="493">
                  <c:v>44264.926392222224</c:v>
                </c:pt>
                <c:pt idx="494">
                  <c:v>44265.063731319446</c:v>
                </c:pt>
                <c:pt idx="495">
                  <c:v>44265.201068912036</c:v>
                </c:pt>
                <c:pt idx="496">
                  <c:v>44265.338409247684</c:v>
                </c:pt>
                <c:pt idx="497">
                  <c:v>44265.475749398145</c:v>
                </c:pt>
                <c:pt idx="498">
                  <c:v>44265.613087060185</c:v>
                </c:pt>
                <c:pt idx="499">
                  <c:v>44265.750426747683</c:v>
                </c:pt>
                <c:pt idx="500">
                  <c:v>44265.887767222222</c:v>
                </c:pt>
                <c:pt idx="501">
                  <c:v>44266.025106851848</c:v>
                </c:pt>
                <c:pt idx="502">
                  <c:v>44266.162445069443</c:v>
                </c:pt>
                <c:pt idx="503">
                  <c:v>44266.299784166666</c:v>
                </c:pt>
                <c:pt idx="504">
                  <c:v>44266.437125243057</c:v>
                </c:pt>
                <c:pt idx="505">
                  <c:v>44266.574462962963</c:v>
                </c:pt>
                <c:pt idx="506">
                  <c:v>44266.711801215279</c:v>
                </c:pt>
                <c:pt idx="507">
                  <c:v>44266.849141689818</c:v>
                </c:pt>
                <c:pt idx="508">
                  <c:v>44266.986481643522</c:v>
                </c:pt>
                <c:pt idx="509">
                  <c:v>44267.123820300927</c:v>
                </c:pt>
                <c:pt idx="510">
                  <c:v>44267.261158252317</c:v>
                </c:pt>
                <c:pt idx="511">
                  <c:v>44267.398499594907</c:v>
                </c:pt>
                <c:pt idx="512">
                  <c:v>44267.535838009258</c:v>
                </c:pt>
                <c:pt idx="513">
                  <c:v>44267.673175821757</c:v>
                </c:pt>
                <c:pt idx="514">
                  <c:v>44267.810515787038</c:v>
                </c:pt>
                <c:pt idx="515">
                  <c:v>44267.947856284722</c:v>
                </c:pt>
                <c:pt idx="516">
                  <c:v>44268.085195300926</c:v>
                </c:pt>
                <c:pt idx="517">
                  <c:v>44268.222532662039</c:v>
                </c:pt>
                <c:pt idx="518">
                  <c:v>44268.359873726855</c:v>
                </c:pt>
                <c:pt idx="519">
                  <c:v>44268.497213159724</c:v>
                </c:pt>
                <c:pt idx="520">
                  <c:v>44268.634550752315</c:v>
                </c:pt>
                <c:pt idx="521">
                  <c:v>44268.771889953707</c:v>
                </c:pt>
                <c:pt idx="522">
                  <c:v>44268.909230486111</c:v>
                </c:pt>
                <c:pt idx="523">
                  <c:v>44269.046569733793</c:v>
                </c:pt>
                <c:pt idx="524">
                  <c:v>44269.183907488426</c:v>
                </c:pt>
                <c:pt idx="525">
                  <c:v>44269.321247094907</c:v>
                </c:pt>
                <c:pt idx="526">
                  <c:v>44269.458587569447</c:v>
                </c:pt>
                <c:pt idx="527">
                  <c:v>44269.595925104164</c:v>
                </c:pt>
                <c:pt idx="528">
                  <c:v>44269.733263680559</c:v>
                </c:pt>
                <c:pt idx="529">
                  <c:v>44269.87060412037</c:v>
                </c:pt>
                <c:pt idx="530">
                  <c:v>44270.007943680554</c:v>
                </c:pt>
                <c:pt idx="531">
                  <c:v>44270.145282013887</c:v>
                </c:pt>
                <c:pt idx="532">
                  <c:v>44270.28262046296</c:v>
                </c:pt>
                <c:pt idx="533">
                  <c:v>44270.419961712963</c:v>
                </c:pt>
                <c:pt idx="534">
                  <c:v>44270.557299594904</c:v>
                </c:pt>
                <c:pt idx="535">
                  <c:v>44270.694637546294</c:v>
                </c:pt>
                <c:pt idx="536">
                  <c:v>44270.831977696762</c:v>
                </c:pt>
                <c:pt idx="537">
                  <c:v>44270.969317858799</c:v>
                </c:pt>
                <c:pt idx="538">
                  <c:v>44271.106656597221</c:v>
                </c:pt>
                <c:pt idx="539">
                  <c:v>44271.243993981479</c:v>
                </c:pt>
                <c:pt idx="540">
                  <c:v>44271.381335150465</c:v>
                </c:pt>
                <c:pt idx="541">
                  <c:v>44271.51867380787</c:v>
                </c:pt>
                <c:pt idx="542">
                  <c:v>44271.656011284722</c:v>
                </c:pt>
                <c:pt idx="543">
                  <c:v>44271.793350740743</c:v>
                </c:pt>
                <c:pt idx="544">
                  <c:v>44271.930691226851</c:v>
                </c:pt>
                <c:pt idx="545">
                  <c:v>44272.068030115741</c:v>
                </c:pt>
                <c:pt idx="546">
                  <c:v>44272.205367488423</c:v>
                </c:pt>
                <c:pt idx="547">
                  <c:v>44272.342707835647</c:v>
                </c:pt>
                <c:pt idx="548">
                  <c:v>44272.480047708334</c:v>
                </c:pt>
                <c:pt idx="549">
                  <c:v>44272.960735127315</c:v>
                </c:pt>
                <c:pt idx="550">
                  <c:v>44273.098073946756</c:v>
                </c:pt>
                <c:pt idx="551">
                  <c:v>44273.235411215275</c:v>
                </c:pt>
                <c:pt idx="552">
                  <c:v>44273.372752361109</c:v>
                </c:pt>
                <c:pt idx="553">
                  <c:v>44273.510091249998</c:v>
                </c:pt>
                <c:pt idx="554">
                  <c:v>44273.647428680553</c:v>
                </c:pt>
                <c:pt idx="555">
                  <c:v>44273.784767939818</c:v>
                </c:pt>
                <c:pt idx="556">
                  <c:v>44273.922108425926</c:v>
                </c:pt>
                <c:pt idx="557">
                  <c:v>44274.059447372689</c:v>
                </c:pt>
                <c:pt idx="558">
                  <c:v>44274.196784837965</c:v>
                </c:pt>
                <c:pt idx="559">
                  <c:v>44274.334124814814</c:v>
                </c:pt>
                <c:pt idx="560">
                  <c:v>44274.471464895832</c:v>
                </c:pt>
                <c:pt idx="561">
                  <c:v>44274.608802361108</c:v>
                </c:pt>
                <c:pt idx="562">
                  <c:v>44274.746141099538</c:v>
                </c:pt>
                <c:pt idx="563">
                  <c:v>44274.883481331017</c:v>
                </c:pt>
                <c:pt idx="564">
                  <c:v>44275.020820729165</c:v>
                </c:pt>
                <c:pt idx="565">
                  <c:v>44275.158158761573</c:v>
                </c:pt>
                <c:pt idx="566">
                  <c:v>44275.295497476851</c:v>
                </c:pt>
                <c:pt idx="567">
                  <c:v>44275.432838391207</c:v>
                </c:pt>
                <c:pt idx="568">
                  <c:v>44275.57017590278</c:v>
                </c:pt>
                <c:pt idx="569">
                  <c:v>44275.707513842593</c:v>
                </c:pt>
                <c:pt idx="570">
                  <c:v>44275.84485400463</c:v>
                </c:pt>
                <c:pt idx="571">
                  <c:v>44275.982193773147</c:v>
                </c:pt>
                <c:pt idx="572">
                  <c:v>44276.119532210651</c:v>
                </c:pt>
                <c:pt idx="573">
                  <c:v>44276.25686976852</c:v>
                </c:pt>
                <c:pt idx="574">
                  <c:v>44276.394210810184</c:v>
                </c:pt>
                <c:pt idx="575">
                  <c:v>44276.531549027779</c:v>
                </c:pt>
                <c:pt idx="576">
                  <c:v>44276.668886504631</c:v>
                </c:pt>
                <c:pt idx="577">
                  <c:v>44276.806226099536</c:v>
                </c:pt>
                <c:pt idx="578">
                  <c:v>44276.943566354166</c:v>
                </c:pt>
                <c:pt idx="579">
                  <c:v>44277.08090508102</c:v>
                </c:pt>
                <c:pt idx="580">
                  <c:v>44277.218242175928</c:v>
                </c:pt>
                <c:pt idx="581">
                  <c:v>44277.355582835648</c:v>
                </c:pt>
                <c:pt idx="582">
                  <c:v>44277.492922129626</c:v>
                </c:pt>
                <c:pt idx="583">
                  <c:v>44277.630259432874</c:v>
                </c:pt>
                <c:pt idx="584">
                  <c:v>44277.767598310187</c:v>
                </c:pt>
                <c:pt idx="585">
                  <c:v>44277.904938495369</c:v>
                </c:pt>
                <c:pt idx="586">
                  <c:v>44278.042277523149</c:v>
                </c:pt>
                <c:pt idx="587">
                  <c:v>44278.179615034722</c:v>
                </c:pt>
                <c:pt idx="588">
                  <c:v>44278.316954224538</c:v>
                </c:pt>
                <c:pt idx="589">
                  <c:v>44278.454294479168</c:v>
                </c:pt>
                <c:pt idx="590">
                  <c:v>44278.591631712959</c:v>
                </c:pt>
                <c:pt idx="591">
                  <c:v>44278.728969884258</c:v>
                </c:pt>
                <c:pt idx="592">
                  <c:v>44278.866310034726</c:v>
                </c:pt>
                <c:pt idx="593">
                  <c:v>44279.003649317128</c:v>
                </c:pt>
                <c:pt idx="594">
                  <c:v>44279.140987395833</c:v>
                </c:pt>
                <c:pt idx="595">
                  <c:v>44279.27832542824</c:v>
                </c:pt>
                <c:pt idx="596">
                  <c:v>44279.415666400462</c:v>
                </c:pt>
                <c:pt idx="597">
                  <c:v>44279.553004062502</c:v>
                </c:pt>
                <c:pt idx="598">
                  <c:v>44279.690341689813</c:v>
                </c:pt>
                <c:pt idx="599">
                  <c:v>44279.827681481482</c:v>
                </c:pt>
                <c:pt idx="600">
                  <c:v>44279.965021412034</c:v>
                </c:pt>
                <c:pt idx="601">
                  <c:v>44280.102359907411</c:v>
                </c:pt>
                <c:pt idx="602">
                  <c:v>44280.239696932869</c:v>
                </c:pt>
                <c:pt idx="603">
                  <c:v>44280.377037800929</c:v>
                </c:pt>
                <c:pt idx="604">
                  <c:v>44280.514376273146</c:v>
                </c:pt>
                <c:pt idx="605">
                  <c:v>44280.651713425927</c:v>
                </c:pt>
                <c:pt idx="606">
                  <c:v>44280.789052488428</c:v>
                </c:pt>
                <c:pt idx="607">
                  <c:v>44280.926392696761</c:v>
                </c:pt>
                <c:pt idx="608">
                  <c:v>44281.063731319446</c:v>
                </c:pt>
                <c:pt idx="609">
                  <c:v>44281.20106846065</c:v>
                </c:pt>
                <c:pt idx="610">
                  <c:v>44281.338408333337</c:v>
                </c:pt>
                <c:pt idx="611">
                  <c:v>44281.475748032404</c:v>
                </c:pt>
                <c:pt idx="612">
                  <c:v>44281.613085231482</c:v>
                </c:pt>
                <c:pt idx="613">
                  <c:v>44281.750423784724</c:v>
                </c:pt>
                <c:pt idx="614">
                  <c:v>44281.887763738428</c:v>
                </c:pt>
                <c:pt idx="615">
                  <c:v>44282.025102847219</c:v>
                </c:pt>
                <c:pt idx="616">
                  <c:v>44282.16244054398</c:v>
                </c:pt>
                <c:pt idx="617">
                  <c:v>44282.299779131943</c:v>
                </c:pt>
                <c:pt idx="618">
                  <c:v>44282.4371196875</c:v>
                </c:pt>
                <c:pt idx="619">
                  <c:v>44282.574456886578</c:v>
                </c:pt>
                <c:pt idx="620">
                  <c:v>44282.711794618059</c:v>
                </c:pt>
                <c:pt idx="621">
                  <c:v>44282.849134583332</c:v>
                </c:pt>
                <c:pt idx="622">
                  <c:v>44282.986474016201</c:v>
                </c:pt>
                <c:pt idx="623">
                  <c:v>44283.123812152779</c:v>
                </c:pt>
                <c:pt idx="624">
                  <c:v>44283.26114959491</c:v>
                </c:pt>
                <c:pt idx="625">
                  <c:v>44283.398490405096</c:v>
                </c:pt>
                <c:pt idx="626">
                  <c:v>44283.535828310189</c:v>
                </c:pt>
                <c:pt idx="627">
                  <c:v>44283.673165601853</c:v>
                </c:pt>
                <c:pt idx="628">
                  <c:v>44283.810505046298</c:v>
                </c:pt>
                <c:pt idx="629">
                  <c:v>44283.947845034723</c:v>
                </c:pt>
                <c:pt idx="630">
                  <c:v>44284.085183518517</c:v>
                </c:pt>
                <c:pt idx="631">
                  <c:v>44284.222520370371</c:v>
                </c:pt>
                <c:pt idx="632">
                  <c:v>44284.359860914352</c:v>
                </c:pt>
                <c:pt idx="633">
                  <c:v>44284.497199837962</c:v>
                </c:pt>
                <c:pt idx="634">
                  <c:v>44284.634536898149</c:v>
                </c:pt>
                <c:pt idx="635">
                  <c:v>44284.771875578706</c:v>
                </c:pt>
                <c:pt idx="636">
                  <c:v>44284.909215590276</c:v>
                </c:pt>
                <c:pt idx="637">
                  <c:v>44285.04655431713</c:v>
                </c:pt>
                <c:pt idx="638">
                  <c:v>44285.183891550929</c:v>
                </c:pt>
                <c:pt idx="639">
                  <c:v>44285.321230648151</c:v>
                </c:pt>
                <c:pt idx="640">
                  <c:v>44285.458570590279</c:v>
                </c:pt>
                <c:pt idx="641">
                  <c:v>44285.595907604169</c:v>
                </c:pt>
                <c:pt idx="642">
                  <c:v>44285.733245659721</c:v>
                </c:pt>
                <c:pt idx="643">
                  <c:v>44285.870585567129</c:v>
                </c:pt>
                <c:pt idx="644">
                  <c:v>44286.007924606478</c:v>
                </c:pt>
                <c:pt idx="645">
                  <c:v>44286.145262418984</c:v>
                </c:pt>
                <c:pt idx="646">
                  <c:v>44286.282600347222</c:v>
                </c:pt>
                <c:pt idx="647">
                  <c:v>44286.419941064814</c:v>
                </c:pt>
                <c:pt idx="648">
                  <c:v>44286.557278414351</c:v>
                </c:pt>
                <c:pt idx="649">
                  <c:v>44286.69461583333</c:v>
                </c:pt>
                <c:pt idx="650">
                  <c:v>44286.831955462963</c:v>
                </c:pt>
                <c:pt idx="651">
                  <c:v>44286.969295092589</c:v>
                </c:pt>
                <c:pt idx="652">
                  <c:v>44287.10663328704</c:v>
                </c:pt>
                <c:pt idx="653">
                  <c:v>44287.243970150463</c:v>
                </c:pt>
                <c:pt idx="654">
                  <c:v>44287.381310787037</c:v>
                </c:pt>
                <c:pt idx="655">
                  <c:v>44287.518648888887</c:v>
                </c:pt>
                <c:pt idx="656">
                  <c:v>44287.655985844911</c:v>
                </c:pt>
                <c:pt idx="657">
                  <c:v>44287.793324756945</c:v>
                </c:pt>
                <c:pt idx="658">
                  <c:v>44287.930664699074</c:v>
                </c:pt>
                <c:pt idx="659">
                  <c:v>44288.068003055552</c:v>
                </c:pt>
                <c:pt idx="660">
                  <c:v>44288.205339884262</c:v>
                </c:pt>
                <c:pt idx="661">
                  <c:v>44288.342679687499</c:v>
                </c:pt>
                <c:pt idx="662">
                  <c:v>44288.48001900463</c:v>
                </c:pt>
                <c:pt idx="663">
                  <c:v>44288.617355960647</c:v>
                </c:pt>
                <c:pt idx="664">
                  <c:v>44288.754694305557</c:v>
                </c:pt>
                <c:pt idx="665">
                  <c:v>44288.8920340162</c:v>
                </c:pt>
                <c:pt idx="666">
                  <c:v>44289.029372824072</c:v>
                </c:pt>
                <c:pt idx="667">
                  <c:v>44289.166710173609</c:v>
                </c:pt>
                <c:pt idx="668">
                  <c:v>44289.304048611113</c:v>
                </c:pt>
                <c:pt idx="669">
                  <c:v>44289.441388784719</c:v>
                </c:pt>
                <c:pt idx="670">
                  <c:v>44289.578725671294</c:v>
                </c:pt>
                <c:pt idx="671">
                  <c:v>44289.716063182874</c:v>
                </c:pt>
                <c:pt idx="672">
                  <c:v>44289.853402905093</c:v>
                </c:pt>
                <c:pt idx="673">
                  <c:v>44289.990741967595</c:v>
                </c:pt>
                <c:pt idx="674">
                  <c:v>44290.12807979167</c:v>
                </c:pt>
                <c:pt idx="675">
                  <c:v>44290.265417060182</c:v>
                </c:pt>
                <c:pt idx="676">
                  <c:v>44290.402757615739</c:v>
                </c:pt>
                <c:pt idx="677">
                  <c:v>44290.540095138887</c:v>
                </c:pt>
                <c:pt idx="678">
                  <c:v>44290.677432199074</c:v>
                </c:pt>
                <c:pt idx="679">
                  <c:v>44290.814771435187</c:v>
                </c:pt>
                <c:pt idx="680">
                  <c:v>44290.952111087965</c:v>
                </c:pt>
                <c:pt idx="681">
                  <c:v>44291.089449270832</c:v>
                </c:pt>
                <c:pt idx="682">
                  <c:v>44291.226785810184</c:v>
                </c:pt>
                <c:pt idx="683">
                  <c:v>44291.364126157408</c:v>
                </c:pt>
                <c:pt idx="684">
                  <c:v>44291.501464629633</c:v>
                </c:pt>
                <c:pt idx="685">
                  <c:v>44291.638801365742</c:v>
                </c:pt>
                <c:pt idx="686">
                  <c:v>44291.776139791669</c:v>
                </c:pt>
                <c:pt idx="687">
                  <c:v>44291.913479537034</c:v>
                </c:pt>
                <c:pt idx="688">
                  <c:v>44292.05081789352</c:v>
                </c:pt>
                <c:pt idx="689">
                  <c:v>44292.188154768519</c:v>
                </c:pt>
                <c:pt idx="690">
                  <c:v>44292.325493715274</c:v>
                </c:pt>
                <c:pt idx="691">
                  <c:v>44292.462833263889</c:v>
                </c:pt>
                <c:pt idx="692">
                  <c:v>44292.600169988429</c:v>
                </c:pt>
                <c:pt idx="693">
                  <c:v>44292.737507835649</c:v>
                </c:pt>
                <c:pt idx="694">
                  <c:v>44292.874847418978</c:v>
                </c:pt>
                <c:pt idx="695">
                  <c:v>44293.012186134256</c:v>
                </c:pt>
                <c:pt idx="696">
                  <c:v>44293.149523587963</c:v>
                </c:pt>
                <c:pt idx="697">
                  <c:v>44293.286861342589</c:v>
                </c:pt>
                <c:pt idx="698">
                  <c:v>44293.424201712965</c:v>
                </c:pt>
                <c:pt idx="699">
                  <c:v>44293.561538668982</c:v>
                </c:pt>
                <c:pt idx="700">
                  <c:v>44293.698875833332</c:v>
                </c:pt>
                <c:pt idx="701">
                  <c:v>44293.836215196759</c:v>
                </c:pt>
                <c:pt idx="702">
                  <c:v>44293.973554444441</c:v>
                </c:pt>
                <c:pt idx="703">
                  <c:v>44294.110892303244</c:v>
                </c:pt>
                <c:pt idx="704">
                  <c:v>44294.248228946759</c:v>
                </c:pt>
                <c:pt idx="705">
                  <c:v>44294.385569270831</c:v>
                </c:pt>
                <c:pt idx="706">
                  <c:v>44294.522906990744</c:v>
                </c:pt>
                <c:pt idx="707">
                  <c:v>44294.660243680555</c:v>
                </c:pt>
                <c:pt idx="708">
                  <c:v>44294.797582395833</c:v>
                </c:pt>
                <c:pt idx="709">
                  <c:v>44294.934922025466</c:v>
                </c:pt>
                <c:pt idx="710">
                  <c:v>44295.072260069443</c:v>
                </c:pt>
                <c:pt idx="711">
                  <c:v>44295.209596562498</c:v>
                </c:pt>
                <c:pt idx="712">
                  <c:v>44295.346936250004</c:v>
                </c:pt>
                <c:pt idx="713">
                  <c:v>44295.484275150462</c:v>
                </c:pt>
                <c:pt idx="714">
                  <c:v>44295.621611817129</c:v>
                </c:pt>
                <c:pt idx="715">
                  <c:v>44295.75894994213</c:v>
                </c:pt>
                <c:pt idx="716">
                  <c:v>44295.896289386576</c:v>
                </c:pt>
                <c:pt idx="717">
                  <c:v>44296.033627870369</c:v>
                </c:pt>
                <c:pt idx="718">
                  <c:v>44296.170964861114</c:v>
                </c:pt>
                <c:pt idx="719">
                  <c:v>44296.308303148151</c:v>
                </c:pt>
                <c:pt idx="720">
                  <c:v>44296.445642939812</c:v>
                </c:pt>
                <c:pt idx="721">
                  <c:v>44296.582979525461</c:v>
                </c:pt>
                <c:pt idx="722">
                  <c:v>44296.720316863422</c:v>
                </c:pt>
                <c:pt idx="723">
                  <c:v>44296.857656342596</c:v>
                </c:pt>
                <c:pt idx="724">
                  <c:v>44296.994995069443</c:v>
                </c:pt>
                <c:pt idx="725">
                  <c:v>44297.132332581015</c:v>
                </c:pt>
                <c:pt idx="726">
                  <c:v>44297.26966972222</c:v>
                </c:pt>
                <c:pt idx="727">
                  <c:v>44297.407010034723</c:v>
                </c:pt>
                <c:pt idx="728">
                  <c:v>44297.544347222225</c:v>
                </c:pt>
                <c:pt idx="729">
                  <c:v>44297.681684085648</c:v>
                </c:pt>
                <c:pt idx="730">
                  <c:v>44297.819023136573</c:v>
                </c:pt>
                <c:pt idx="731">
                  <c:v>44297.956362511577</c:v>
                </c:pt>
                <c:pt idx="732">
                  <c:v>44298.09370041667</c:v>
                </c:pt>
                <c:pt idx="733">
                  <c:v>44298.231036724537</c:v>
                </c:pt>
                <c:pt idx="734">
                  <c:v>44298.36837689815</c:v>
                </c:pt>
                <c:pt idx="735">
                  <c:v>44298.505714976855</c:v>
                </c:pt>
                <c:pt idx="736">
                  <c:v>44298.64305146991</c:v>
                </c:pt>
                <c:pt idx="737">
                  <c:v>44298.780389722226</c:v>
                </c:pt>
                <c:pt idx="738">
                  <c:v>44298.917729259258</c:v>
                </c:pt>
                <c:pt idx="739">
                  <c:v>44299.055067314817</c:v>
                </c:pt>
                <c:pt idx="740">
                  <c:v>44299.192403900466</c:v>
                </c:pt>
                <c:pt idx="741">
                  <c:v>44299.329742766204</c:v>
                </c:pt>
                <c:pt idx="742">
                  <c:v>44299.467082002317</c:v>
                </c:pt>
                <c:pt idx="743">
                  <c:v>44299.604418506948</c:v>
                </c:pt>
                <c:pt idx="744">
                  <c:v>44299.741756226853</c:v>
                </c:pt>
                <c:pt idx="745">
                  <c:v>44299.879095555552</c:v>
                </c:pt>
                <c:pt idx="746">
                  <c:v>44300.016434016201</c:v>
                </c:pt>
                <c:pt idx="747">
                  <c:v>44300.153771192126</c:v>
                </c:pt>
                <c:pt idx="748">
                  <c:v>44300.29110884259</c:v>
                </c:pt>
                <c:pt idx="749">
                  <c:v>44300.42844891204</c:v>
                </c:pt>
                <c:pt idx="750">
                  <c:v>44300.565785555555</c:v>
                </c:pt>
                <c:pt idx="751">
                  <c:v>44300.703122523148</c:v>
                </c:pt>
                <c:pt idx="752">
                  <c:v>44300.840461701388</c:v>
                </c:pt>
                <c:pt idx="753">
                  <c:v>44300.977800636574</c:v>
                </c:pt>
                <c:pt idx="754">
                  <c:v>44301.115138194444</c:v>
                </c:pt>
                <c:pt idx="755">
                  <c:v>44301.252474699075</c:v>
                </c:pt>
                <c:pt idx="756">
                  <c:v>44301.389814803239</c:v>
                </c:pt>
                <c:pt idx="757">
                  <c:v>44301.527152175928</c:v>
                </c:pt>
                <c:pt idx="758">
                  <c:v>44301.664488668983</c:v>
                </c:pt>
                <c:pt idx="759">
                  <c:v>44301.80182724537</c:v>
                </c:pt>
                <c:pt idx="760">
                  <c:v>44301.939166597222</c:v>
                </c:pt>
                <c:pt idx="761">
                  <c:v>44302.076504398145</c:v>
                </c:pt>
                <c:pt idx="762">
                  <c:v>44302.213840601849</c:v>
                </c:pt>
                <c:pt idx="763">
                  <c:v>44302.351180196762</c:v>
                </c:pt>
                <c:pt idx="764">
                  <c:v>44302.488518715276</c:v>
                </c:pt>
                <c:pt idx="765">
                  <c:v>44302.625855115744</c:v>
                </c:pt>
                <c:pt idx="766">
                  <c:v>44302.76319302083</c:v>
                </c:pt>
                <c:pt idx="767">
                  <c:v>44302.900532245367</c:v>
                </c:pt>
                <c:pt idx="768">
                  <c:v>44303.037870405089</c:v>
                </c:pt>
                <c:pt idx="769">
                  <c:v>44303.175207071756</c:v>
                </c:pt>
                <c:pt idx="770">
                  <c:v>44303.312545208333</c:v>
                </c:pt>
                <c:pt idx="771">
                  <c:v>44303.449884629626</c:v>
                </c:pt>
                <c:pt idx="772">
                  <c:v>44303.587220937501</c:v>
                </c:pt>
                <c:pt idx="773">
                  <c:v>44303.724558090275</c:v>
                </c:pt>
                <c:pt idx="774">
                  <c:v>44303.861897314811</c:v>
                </c:pt>
                <c:pt idx="775">
                  <c:v>44303.999235717594</c:v>
                </c:pt>
                <c:pt idx="776">
                  <c:v>44304.136572916665</c:v>
                </c:pt>
                <c:pt idx="777">
                  <c:v>44304.273909895834</c:v>
                </c:pt>
                <c:pt idx="778">
                  <c:v>44304.4112499537</c:v>
                </c:pt>
                <c:pt idx="779">
                  <c:v>44304.54858678241</c:v>
                </c:pt>
                <c:pt idx="780">
                  <c:v>44304.685923414349</c:v>
                </c:pt>
                <c:pt idx="781">
                  <c:v>44304.823262233796</c:v>
                </c:pt>
                <c:pt idx="782">
                  <c:v>44304.960601284722</c:v>
                </c:pt>
                <c:pt idx="783">
                  <c:v>44305.097938888888</c:v>
                </c:pt>
                <c:pt idx="784">
                  <c:v>44305.235274930557</c:v>
                </c:pt>
                <c:pt idx="785">
                  <c:v>44305.372614849533</c:v>
                </c:pt>
                <c:pt idx="786">
                  <c:v>44305.509952511573</c:v>
                </c:pt>
                <c:pt idx="787">
                  <c:v>44305.647288726854</c:v>
                </c:pt>
                <c:pt idx="788">
                  <c:v>44305.784626759261</c:v>
                </c:pt>
                <c:pt idx="789">
                  <c:v>44305.921966018519</c:v>
                </c:pt>
                <c:pt idx="790">
                  <c:v>44306.059303738424</c:v>
                </c:pt>
                <c:pt idx="791">
                  <c:v>44306.196639988426</c:v>
                </c:pt>
                <c:pt idx="792">
                  <c:v>44306.333978738425</c:v>
                </c:pt>
                <c:pt idx="793">
                  <c:v>44306.471317592594</c:v>
                </c:pt>
                <c:pt idx="794">
                  <c:v>44306.608653819443</c:v>
                </c:pt>
                <c:pt idx="795">
                  <c:v>44306.745991331016</c:v>
                </c:pt>
                <c:pt idx="796">
                  <c:v>44306.88333034722</c:v>
                </c:pt>
                <c:pt idx="797">
                  <c:v>44307.020668518519</c:v>
                </c:pt>
                <c:pt idx="798">
                  <c:v>44307.158005324076</c:v>
                </c:pt>
                <c:pt idx="799">
                  <c:v>44307.295342812497</c:v>
                </c:pt>
                <c:pt idx="800">
                  <c:v>44307.432682500003</c:v>
                </c:pt>
                <c:pt idx="801">
                  <c:v>44307.570018796294</c:v>
                </c:pt>
                <c:pt idx="802">
                  <c:v>44307.707355497689</c:v>
                </c:pt>
                <c:pt idx="803">
                  <c:v>44307.844694432868</c:v>
                </c:pt>
                <c:pt idx="804">
                  <c:v>44307.98203298611</c:v>
                </c:pt>
                <c:pt idx="805">
                  <c:v>44308.119370196757</c:v>
                </c:pt>
                <c:pt idx="806">
                  <c:v>44308.256706527776</c:v>
                </c:pt>
                <c:pt idx="807">
                  <c:v>44308.39404634259</c:v>
                </c:pt>
                <c:pt idx="808">
                  <c:v>44308.531383344911</c:v>
                </c:pt>
                <c:pt idx="809">
                  <c:v>44308.668719594905</c:v>
                </c:pt>
                <c:pt idx="810">
                  <c:v>44308.806057974536</c:v>
                </c:pt>
                <c:pt idx="811">
                  <c:v>44308.943397002316</c:v>
                </c:pt>
                <c:pt idx="812">
                  <c:v>44309.080734513889</c:v>
                </c:pt>
                <c:pt idx="813">
                  <c:v>44309.218070381947</c:v>
                </c:pt>
                <c:pt idx="814">
                  <c:v>44309.355409826392</c:v>
                </c:pt>
                <c:pt idx="815">
                  <c:v>44309.492747905089</c:v>
                </c:pt>
                <c:pt idx="816">
                  <c:v>44309.630084004631</c:v>
                </c:pt>
                <c:pt idx="817">
                  <c:v>44309.767421655095</c:v>
                </c:pt>
                <c:pt idx="818">
                  <c:v>44309.904760636571</c:v>
                </c:pt>
                <c:pt idx="819">
                  <c:v>44310.042098449077</c:v>
                </c:pt>
                <c:pt idx="820">
                  <c:v>44310.179434756945</c:v>
                </c:pt>
                <c:pt idx="821">
                  <c:v>44310.316772731479</c:v>
                </c:pt>
                <c:pt idx="822">
                  <c:v>44310.454111782405</c:v>
                </c:pt>
                <c:pt idx="823">
                  <c:v>44310.591447800929</c:v>
                </c:pt>
                <c:pt idx="824">
                  <c:v>44310.728784768522</c:v>
                </c:pt>
                <c:pt idx="825">
                  <c:v>44310.866123715277</c:v>
                </c:pt>
                <c:pt idx="826">
                  <c:v>44311.003461805558</c:v>
                </c:pt>
                <c:pt idx="827">
                  <c:v>44311.140798680557</c:v>
                </c:pt>
                <c:pt idx="828">
                  <c:v>44311.278135509259</c:v>
                </c:pt>
                <c:pt idx="829">
                  <c:v>44311.415475289352</c:v>
                </c:pt>
                <c:pt idx="830">
                  <c:v>44311.552811759262</c:v>
                </c:pt>
                <c:pt idx="831">
                  <c:v>44311.690148182868</c:v>
                </c:pt>
                <c:pt idx="832">
                  <c:v>44311.827487835646</c:v>
                </c:pt>
                <c:pt idx="833">
                  <c:v>44311.964828622687</c:v>
                </c:pt>
                <c:pt idx="834">
                  <c:v>44312.102167974539</c:v>
                </c:pt>
                <c:pt idx="835">
                  <c:v>44312.23950585648</c:v>
                </c:pt>
                <c:pt idx="836">
                  <c:v>44312.37684759259</c:v>
                </c:pt>
                <c:pt idx="837">
                  <c:v>44312.514186932873</c:v>
                </c:pt>
                <c:pt idx="838">
                  <c:v>44312.651524953704</c:v>
                </c:pt>
                <c:pt idx="839">
                  <c:v>44312.788864872688</c:v>
                </c:pt>
                <c:pt idx="840">
                  <c:v>44312.926205949072</c:v>
                </c:pt>
                <c:pt idx="841">
                  <c:v>44313.06354545139</c:v>
                </c:pt>
                <c:pt idx="842">
                  <c:v>44313.200883449077</c:v>
                </c:pt>
                <c:pt idx="843">
                  <c:v>44313.33822420139</c:v>
                </c:pt>
                <c:pt idx="844">
                  <c:v>44313.475564768516</c:v>
                </c:pt>
                <c:pt idx="845">
                  <c:v>44313.612902835652</c:v>
                </c:pt>
                <c:pt idx="846">
                  <c:v>44313.750242245369</c:v>
                </c:pt>
                <c:pt idx="847">
                  <c:v>44313.8875830787</c:v>
                </c:pt>
                <c:pt idx="848">
                  <c:v>44314.024923055556</c:v>
                </c:pt>
                <c:pt idx="849">
                  <c:v>44314.162261620368</c:v>
                </c:pt>
                <c:pt idx="850">
                  <c:v>44314.299601076389</c:v>
                </c:pt>
                <c:pt idx="851">
                  <c:v>44314.436942499997</c:v>
                </c:pt>
                <c:pt idx="852">
                  <c:v>44314.574280567133</c:v>
                </c:pt>
                <c:pt idx="853">
                  <c:v>44314.711619166665</c:v>
                </c:pt>
                <c:pt idx="854">
                  <c:v>44314.848959988427</c:v>
                </c:pt>
                <c:pt idx="855">
                  <c:v>44314.986300289354</c:v>
                </c:pt>
                <c:pt idx="856">
                  <c:v>44315.123639305559</c:v>
                </c:pt>
                <c:pt idx="857">
                  <c:v>44315.260977592596</c:v>
                </c:pt>
                <c:pt idx="858">
                  <c:v>44315.398319270833</c:v>
                </c:pt>
                <c:pt idx="859">
                  <c:v>44315.535658032408</c:v>
                </c:pt>
                <c:pt idx="860">
                  <c:v>44315.672996180554</c:v>
                </c:pt>
                <c:pt idx="861">
                  <c:v>44315.810336481481</c:v>
                </c:pt>
                <c:pt idx="862">
                  <c:v>44315.947677326389</c:v>
                </c:pt>
                <c:pt idx="863">
                  <c:v>44316.08501667824</c:v>
                </c:pt>
                <c:pt idx="864">
                  <c:v>44316.222354363425</c:v>
                </c:pt>
                <c:pt idx="865">
                  <c:v>44316.359695763887</c:v>
                </c:pt>
                <c:pt idx="866">
                  <c:v>44316.497035532404</c:v>
                </c:pt>
                <c:pt idx="867">
                  <c:v>44316.634373449073</c:v>
                </c:pt>
                <c:pt idx="868">
                  <c:v>44316.771712986112</c:v>
                </c:pt>
                <c:pt idx="869">
                  <c:v>44316.909053831019</c:v>
                </c:pt>
                <c:pt idx="870">
                  <c:v>44317.046393402779</c:v>
                </c:pt>
                <c:pt idx="871">
                  <c:v>44317.183731481484</c:v>
                </c:pt>
                <c:pt idx="872">
                  <c:v>44317.321071423612</c:v>
                </c:pt>
                <c:pt idx="873">
                  <c:v>44317.458412210646</c:v>
                </c:pt>
                <c:pt idx="874">
                  <c:v>44317.595750057873</c:v>
                </c:pt>
                <c:pt idx="875">
                  <c:v>44317.733088958332</c:v>
                </c:pt>
                <c:pt idx="876">
                  <c:v>44317.870429710645</c:v>
                </c:pt>
                <c:pt idx="877">
                  <c:v>44318.007769583332</c:v>
                </c:pt>
                <c:pt idx="878">
                  <c:v>44318.145108229168</c:v>
                </c:pt>
                <c:pt idx="879">
                  <c:v>44318.282446990743</c:v>
                </c:pt>
                <c:pt idx="880">
                  <c:v>44318.419788553241</c:v>
                </c:pt>
                <c:pt idx="881">
                  <c:v>44318.557126736108</c:v>
                </c:pt>
                <c:pt idx="882">
                  <c:v>44318.694465</c:v>
                </c:pt>
                <c:pt idx="883">
                  <c:v>44318.831805451387</c:v>
                </c:pt>
                <c:pt idx="884">
                  <c:v>44318.969145925927</c:v>
                </c:pt>
                <c:pt idx="885">
                  <c:v>44319.106484965276</c:v>
                </c:pt>
                <c:pt idx="886">
                  <c:v>44319.243822662036</c:v>
                </c:pt>
                <c:pt idx="887">
                  <c:v>44319.381164131948</c:v>
                </c:pt>
                <c:pt idx="888">
                  <c:v>44319.518503090279</c:v>
                </c:pt>
                <c:pt idx="889">
                  <c:v>44319.655840879626</c:v>
                </c:pt>
                <c:pt idx="890">
                  <c:v>44319.793180624998</c:v>
                </c:pt>
                <c:pt idx="891">
                  <c:v>44319.93052141204</c:v>
                </c:pt>
                <c:pt idx="892">
                  <c:v>44320.067860613424</c:v>
                </c:pt>
                <c:pt idx="893">
                  <c:v>44320.20519828704</c:v>
                </c:pt>
                <c:pt idx="894">
                  <c:v>44320.342538935183</c:v>
                </c:pt>
                <c:pt idx="895">
                  <c:v>44320.479879108796</c:v>
                </c:pt>
                <c:pt idx="896">
                  <c:v>44320.617216909719</c:v>
                </c:pt>
                <c:pt idx="897">
                  <c:v>44320.754556111111</c:v>
                </c:pt>
                <c:pt idx="898">
                  <c:v>44320.891896666668</c:v>
                </c:pt>
                <c:pt idx="899">
                  <c:v>44321.029236331022</c:v>
                </c:pt>
                <c:pt idx="900">
                  <c:v>44321.166574537034</c:v>
                </c:pt>
                <c:pt idx="901">
                  <c:v>44321.303913819444</c:v>
                </c:pt>
                <c:pt idx="902">
                  <c:v>44321.441254861114</c:v>
                </c:pt>
                <c:pt idx="903">
                  <c:v>44321.578592604164</c:v>
                </c:pt>
                <c:pt idx="904">
                  <c:v>44321.715930983795</c:v>
                </c:pt>
                <c:pt idx="905">
                  <c:v>44321.853271562497</c:v>
                </c:pt>
                <c:pt idx="906">
                  <c:v>44321.990611504632</c:v>
                </c:pt>
                <c:pt idx="907">
                  <c:v>44322.127950185182</c:v>
                </c:pt>
                <c:pt idx="908">
                  <c:v>44322.26528832176</c:v>
                </c:pt>
                <c:pt idx="909">
                  <c:v>44322.402629745367</c:v>
                </c:pt>
                <c:pt idx="910">
                  <c:v>44322.539968159719</c:v>
                </c:pt>
                <c:pt idx="911">
                  <c:v>44322.677297453702</c:v>
                </c:pt>
                <c:pt idx="912">
                  <c:v>44322.814637511576</c:v>
                </c:pt>
                <c:pt idx="913">
                  <c:v>44322.95197800926</c:v>
                </c:pt>
                <c:pt idx="914">
                  <c:v>44323.08931703704</c:v>
                </c:pt>
                <c:pt idx="915">
                  <c:v>44323.226654409722</c:v>
                </c:pt>
                <c:pt idx="916">
                  <c:v>44323.363995601852</c:v>
                </c:pt>
                <c:pt idx="917">
                  <c:v>44323.501334918983</c:v>
                </c:pt>
                <c:pt idx="918">
                  <c:v>44323.638672511574</c:v>
                </c:pt>
                <c:pt idx="919">
                  <c:v>44323.776011782407</c:v>
                </c:pt>
                <c:pt idx="920">
                  <c:v>44323.913352372685</c:v>
                </c:pt>
                <c:pt idx="921">
                  <c:v>44324.050691585646</c:v>
                </c:pt>
                <c:pt idx="922">
                  <c:v>44324.188029305558</c:v>
                </c:pt>
                <c:pt idx="923">
                  <c:v>44324.325369108796</c:v>
                </c:pt>
                <c:pt idx="924">
                  <c:v>44324.462709513886</c:v>
                </c:pt>
                <c:pt idx="925">
                  <c:v>44324.600047094907</c:v>
                </c:pt>
                <c:pt idx="926">
                  <c:v>44324.737385810186</c:v>
                </c:pt>
                <c:pt idx="927">
                  <c:v>44324.874726249996</c:v>
                </c:pt>
                <c:pt idx="928">
                  <c:v>44325.012065821757</c:v>
                </c:pt>
                <c:pt idx="929">
                  <c:v>44325.149404143522</c:v>
                </c:pt>
                <c:pt idx="930">
                  <c:v>44325.28674275463</c:v>
                </c:pt>
                <c:pt idx="931">
                  <c:v>44325.424083981481</c:v>
                </c:pt>
                <c:pt idx="932">
                  <c:v>44325.561421817132</c:v>
                </c:pt>
                <c:pt idx="933">
                  <c:v>44325.69875984954</c:v>
                </c:pt>
                <c:pt idx="934">
                  <c:v>44325.836100081018</c:v>
                </c:pt>
                <c:pt idx="935">
                  <c:v>44325.973440196758</c:v>
                </c:pt>
                <c:pt idx="936">
                  <c:v>44326.110778923612</c:v>
                </c:pt>
                <c:pt idx="937">
                  <c:v>44326.248116435185</c:v>
                </c:pt>
                <c:pt idx="938">
                  <c:v>44326.385457638891</c:v>
                </c:pt>
                <c:pt idx="939">
                  <c:v>44326.522796226855</c:v>
                </c:pt>
                <c:pt idx="940">
                  <c:v>44326.660133796293</c:v>
                </c:pt>
                <c:pt idx="941">
                  <c:v>44326.797473379629</c:v>
                </c:pt>
                <c:pt idx="942">
                  <c:v>44326.934813888889</c:v>
                </c:pt>
                <c:pt idx="943">
                  <c:v>44327.0721528125</c:v>
                </c:pt>
                <c:pt idx="944">
                  <c:v>44327.209490185189</c:v>
                </c:pt>
                <c:pt idx="945">
                  <c:v>44327.346830752314</c:v>
                </c:pt>
                <c:pt idx="946">
                  <c:v>44327.484170532407</c:v>
                </c:pt>
                <c:pt idx="947">
                  <c:v>44327.621508078701</c:v>
                </c:pt>
                <c:pt idx="948">
                  <c:v>44327.758847083336</c:v>
                </c:pt>
                <c:pt idx="949">
                  <c:v>44327.896187407408</c:v>
                </c:pt>
                <c:pt idx="950">
                  <c:v>44328.033526782405</c:v>
                </c:pt>
                <c:pt idx="951">
                  <c:v>44328.170864664353</c:v>
                </c:pt>
                <c:pt idx="952">
                  <c:v>44328.308203819448</c:v>
                </c:pt>
                <c:pt idx="953">
                  <c:v>44328.445544502312</c:v>
                </c:pt>
                <c:pt idx="954">
                  <c:v>44328.582881979164</c:v>
                </c:pt>
                <c:pt idx="955">
                  <c:v>44328.720220185183</c:v>
                </c:pt>
                <c:pt idx="956">
                  <c:v>44328.857560555552</c:v>
                </c:pt>
                <c:pt idx="957">
                  <c:v>44328.994900173609</c:v>
                </c:pt>
                <c:pt idx="958">
                  <c:v>44329.132238576392</c:v>
                </c:pt>
                <c:pt idx="959">
                  <c:v>44329.269576597224</c:v>
                </c:pt>
                <c:pt idx="960">
                  <c:v>44329.406917800923</c:v>
                </c:pt>
                <c:pt idx="961">
                  <c:v>44329.544255879628</c:v>
                </c:pt>
                <c:pt idx="962">
                  <c:v>44329.681593634261</c:v>
                </c:pt>
                <c:pt idx="963">
                  <c:v>44329.818933564813</c:v>
                </c:pt>
                <c:pt idx="964">
                  <c:v>44329.95627383102</c:v>
                </c:pt>
                <c:pt idx="965">
                  <c:v>44330.093612627315</c:v>
                </c:pt>
                <c:pt idx="966">
                  <c:v>44330.230949826386</c:v>
                </c:pt>
                <c:pt idx="967">
                  <c:v>44330.368290879633</c:v>
                </c:pt>
                <c:pt idx="968">
                  <c:v>44330.50562984954</c:v>
                </c:pt>
                <c:pt idx="969">
                  <c:v>44330.642967245367</c:v>
                </c:pt>
                <c:pt idx="970">
                  <c:v>44330.780306377317</c:v>
                </c:pt>
                <c:pt idx="971">
                  <c:v>44330.917646805552</c:v>
                </c:pt>
                <c:pt idx="972">
                  <c:v>44331.054985752315</c:v>
                </c:pt>
                <c:pt idx="973">
                  <c:v>44331.192323229167</c:v>
                </c:pt>
                <c:pt idx="974">
                  <c:v>44331.329662986114</c:v>
                </c:pt>
                <c:pt idx="975">
                  <c:v>44331.467003124999</c:v>
                </c:pt>
                <c:pt idx="976">
                  <c:v>44331.604340520833</c:v>
                </c:pt>
                <c:pt idx="977">
                  <c:v>44331.741679120372</c:v>
                </c:pt>
                <c:pt idx="978">
                  <c:v>44331.879019340275</c:v>
                </c:pt>
                <c:pt idx="979">
                  <c:v>44332.016358703702</c:v>
                </c:pt>
                <c:pt idx="980">
                  <c:v>44332.153696770831</c:v>
                </c:pt>
                <c:pt idx="981">
                  <c:v>44332.291035312497</c:v>
                </c:pt>
                <c:pt idx="982">
                  <c:v>44332.42837627315</c:v>
                </c:pt>
                <c:pt idx="983">
                  <c:v>44332.565713819444</c:v>
                </c:pt>
                <c:pt idx="984">
                  <c:v>44332.70305167824</c:v>
                </c:pt>
                <c:pt idx="985">
                  <c:v>44332.840391747683</c:v>
                </c:pt>
                <c:pt idx="986">
                  <c:v>44332.977731574072</c:v>
                </c:pt>
                <c:pt idx="987">
                  <c:v>44333.115070034721</c:v>
                </c:pt>
                <c:pt idx="988">
                  <c:v>44333.252407442131</c:v>
                </c:pt>
                <c:pt idx="989">
                  <c:v>44333.389748437497</c:v>
                </c:pt>
                <c:pt idx="990">
                  <c:v>44333.52708670139</c:v>
                </c:pt>
                <c:pt idx="991">
                  <c:v>44333.664424097224</c:v>
                </c:pt>
                <c:pt idx="992">
                  <c:v>44333.801763564814</c:v>
                </c:pt>
                <c:pt idx="993">
                  <c:v>44333.939103819444</c:v>
                </c:pt>
                <c:pt idx="994">
                  <c:v>44334.076442523146</c:v>
                </c:pt>
                <c:pt idx="995">
                  <c:v>44334.213779618054</c:v>
                </c:pt>
                <c:pt idx="996">
                  <c:v>44334.351120115738</c:v>
                </c:pt>
                <c:pt idx="997">
                  <c:v>44334.488459525463</c:v>
                </c:pt>
                <c:pt idx="998">
                  <c:v>44334.625796828703</c:v>
                </c:pt>
                <c:pt idx="999">
                  <c:v>44334.763135636575</c:v>
                </c:pt>
                <c:pt idx="1000">
                  <c:v>44334.90047576389</c:v>
                </c:pt>
                <c:pt idx="1001">
                  <c:v>44335.037814826392</c:v>
                </c:pt>
                <c:pt idx="1002">
                  <c:v>44335.17515239583</c:v>
                </c:pt>
                <c:pt idx="1003">
                  <c:v>44335.312491435187</c:v>
                </c:pt>
                <c:pt idx="1004">
                  <c:v>44335.449831770835</c:v>
                </c:pt>
                <c:pt idx="1005">
                  <c:v>44335.587168981481</c:v>
                </c:pt>
                <c:pt idx="1006">
                  <c:v>44335.724507037034</c:v>
                </c:pt>
                <c:pt idx="1007">
                  <c:v>44335.861847164349</c:v>
                </c:pt>
                <c:pt idx="1008">
                  <c:v>44335.99918648148</c:v>
                </c:pt>
                <c:pt idx="1009">
                  <c:v>44336.136524583337</c:v>
                </c:pt>
                <c:pt idx="1010">
                  <c:v>44336.273862476854</c:v>
                </c:pt>
                <c:pt idx="1011">
                  <c:v>44336.411203437499</c:v>
                </c:pt>
                <c:pt idx="1012">
                  <c:v>44336.548541180557</c:v>
                </c:pt>
                <c:pt idx="1013">
                  <c:v>44336.68587872685</c:v>
                </c:pt>
                <c:pt idx="1014">
                  <c:v>44336.823218460646</c:v>
                </c:pt>
                <c:pt idx="1015">
                  <c:v>44336.960558437502</c:v>
                </c:pt>
                <c:pt idx="1016">
                  <c:v>44337.097896956016</c:v>
                </c:pt>
                <c:pt idx="1017">
                  <c:v>44337.235233912033</c:v>
                </c:pt>
                <c:pt idx="1018">
                  <c:v>44337.372574756948</c:v>
                </c:pt>
                <c:pt idx="1019">
                  <c:v>44337.509913333335</c:v>
                </c:pt>
                <c:pt idx="1020">
                  <c:v>44337.64725047454</c:v>
                </c:pt>
                <c:pt idx="1021">
                  <c:v>44337.784589421295</c:v>
                </c:pt>
                <c:pt idx="1022">
                  <c:v>44337.921929618053</c:v>
                </c:pt>
                <c:pt idx="1023">
                  <c:v>44338.059268263889</c:v>
                </c:pt>
                <c:pt idx="1024">
                  <c:v>44338.196605439814</c:v>
                </c:pt>
                <c:pt idx="1025">
                  <c:v>44338.333945127313</c:v>
                </c:pt>
                <c:pt idx="1026">
                  <c:v>44338.471284907406</c:v>
                </c:pt>
                <c:pt idx="1027">
                  <c:v>44338.608622083331</c:v>
                </c:pt>
                <c:pt idx="1028">
                  <c:v>44338.745960532404</c:v>
                </c:pt>
                <c:pt idx="1029">
                  <c:v>44338.883300486108</c:v>
                </c:pt>
                <c:pt idx="1030">
                  <c:v>44339.020639594906</c:v>
                </c:pt>
                <c:pt idx="1031">
                  <c:v>44339.15797734954</c:v>
                </c:pt>
                <c:pt idx="1032">
                  <c:v>44339.295315787036</c:v>
                </c:pt>
                <c:pt idx="1033">
                  <c:v>44339.432656423611</c:v>
                </c:pt>
                <c:pt idx="1034">
                  <c:v>44339.569993668978</c:v>
                </c:pt>
                <c:pt idx="1035">
                  <c:v>44339.707331331017</c:v>
                </c:pt>
                <c:pt idx="1036">
                  <c:v>44339.844671226849</c:v>
                </c:pt>
                <c:pt idx="1037">
                  <c:v>44339.982010740743</c:v>
                </c:pt>
                <c:pt idx="1038">
                  <c:v>44340.119348912034</c:v>
                </c:pt>
                <c:pt idx="1039">
                  <c:v>44340.256686215274</c:v>
                </c:pt>
                <c:pt idx="1040">
                  <c:v>44340.39402699074</c:v>
                </c:pt>
                <c:pt idx="1041">
                  <c:v>44340.531364965274</c:v>
                </c:pt>
                <c:pt idx="1042">
                  <c:v>44340.668702187497</c:v>
                </c:pt>
                <c:pt idx="1043">
                  <c:v>44340.806041539348</c:v>
                </c:pt>
                <c:pt idx="1044">
                  <c:v>44340.943381550926</c:v>
                </c:pt>
                <c:pt idx="1045">
                  <c:v>44341.080720034719</c:v>
                </c:pt>
                <c:pt idx="1046">
                  <c:v>44341.218056898149</c:v>
                </c:pt>
                <c:pt idx="1047">
                  <c:v>44341.355397326392</c:v>
                </c:pt>
                <c:pt idx="1048">
                  <c:v>44341.492736388886</c:v>
                </c:pt>
                <c:pt idx="1049">
                  <c:v>44341.630073472224</c:v>
                </c:pt>
                <c:pt idx="1050">
                  <c:v>44341.76741212963</c:v>
                </c:pt>
                <c:pt idx="1051">
                  <c:v>44341.90475209491</c:v>
                </c:pt>
                <c:pt idx="1052">
                  <c:v>44342.042090902774</c:v>
                </c:pt>
                <c:pt idx="1053">
                  <c:v>44342.179428206022</c:v>
                </c:pt>
                <c:pt idx="1054">
                  <c:v>44342.316767187498</c:v>
                </c:pt>
                <c:pt idx="1055">
                  <c:v>44342.454107233796</c:v>
                </c:pt>
                <c:pt idx="1056">
                  <c:v>44342.591444259262</c:v>
                </c:pt>
                <c:pt idx="1057">
                  <c:v>44342.728782233797</c:v>
                </c:pt>
                <c:pt idx="1058">
                  <c:v>44342.866122175925</c:v>
                </c:pt>
                <c:pt idx="1059">
                  <c:v>44343.003461273147</c:v>
                </c:pt>
                <c:pt idx="1060">
                  <c:v>44343.140799155095</c:v>
                </c:pt>
                <c:pt idx="1061">
                  <c:v>44343.278136990739</c:v>
                </c:pt>
                <c:pt idx="1062">
                  <c:v>44343.415477766204</c:v>
                </c:pt>
                <c:pt idx="1063">
                  <c:v>44343.552815254632</c:v>
                </c:pt>
                <c:pt idx="1064">
                  <c:v>44343.690152673611</c:v>
                </c:pt>
                <c:pt idx="1065">
                  <c:v>44343.827492291668</c:v>
                </c:pt>
                <c:pt idx="1066">
                  <c:v>44343.96483203704</c:v>
                </c:pt>
                <c:pt idx="1067">
                  <c:v>44344.102170335645</c:v>
                </c:pt>
                <c:pt idx="1068">
                  <c:v>44344.2395071875</c:v>
                </c:pt>
                <c:pt idx="1069">
                  <c:v>44344.376847870371</c:v>
                </c:pt>
                <c:pt idx="1070">
                  <c:v>44344.514186157408</c:v>
                </c:pt>
                <c:pt idx="1071">
                  <c:v>44344.651523136577</c:v>
                </c:pt>
                <c:pt idx="1072">
                  <c:v>44344.788862013891</c:v>
                </c:pt>
                <c:pt idx="1073">
                  <c:v>44344.926202037037</c:v>
                </c:pt>
                <c:pt idx="1074">
                  <c:v>44345.06354048611</c:v>
                </c:pt>
                <c:pt idx="1075">
                  <c:v>44345.200877442127</c:v>
                </c:pt>
                <c:pt idx="1076">
                  <c:v>44345.338217129633</c:v>
                </c:pt>
                <c:pt idx="1077">
                  <c:v>44345.475556655096</c:v>
                </c:pt>
                <c:pt idx="1078">
                  <c:v>44345.612893668978</c:v>
                </c:pt>
                <c:pt idx="1079">
                  <c:v>44345.750232025464</c:v>
                </c:pt>
                <c:pt idx="1080">
                  <c:v>44345.887571805557</c:v>
                </c:pt>
                <c:pt idx="1081">
                  <c:v>44346.024910729167</c:v>
                </c:pt>
                <c:pt idx="1082">
                  <c:v>44346.16224824074</c:v>
                </c:pt>
                <c:pt idx="1083">
                  <c:v>44346.299586643516</c:v>
                </c:pt>
                <c:pt idx="1084">
                  <c:v>44346.436927002316</c:v>
                </c:pt>
                <c:pt idx="1085">
                  <c:v>44346.574264016206</c:v>
                </c:pt>
                <c:pt idx="1086">
                  <c:v>44346.7116015625</c:v>
                </c:pt>
                <c:pt idx="1087">
                  <c:v>44346.848941331016</c:v>
                </c:pt>
                <c:pt idx="1088">
                  <c:v>44346.986280567129</c:v>
                </c:pt>
                <c:pt idx="1089">
                  <c:v>44347.123618518519</c:v>
                </c:pt>
                <c:pt idx="1090">
                  <c:v>44347.260955763886</c:v>
                </c:pt>
                <c:pt idx="1091">
                  <c:v>44347.398296377316</c:v>
                </c:pt>
                <c:pt idx="1092">
                  <c:v>44347.535634085645</c:v>
                </c:pt>
                <c:pt idx="1093">
                  <c:v>44347.672971180553</c:v>
                </c:pt>
                <c:pt idx="1094">
                  <c:v>44347.810310428242</c:v>
                </c:pt>
                <c:pt idx="1095">
                  <c:v>44347.94765021991</c:v>
                </c:pt>
                <c:pt idx="1096">
                  <c:v>44348.084988506947</c:v>
                </c:pt>
                <c:pt idx="1097">
                  <c:v>44348.222325150462</c:v>
                </c:pt>
                <c:pt idx="1098">
                  <c:v>44348.359665497686</c:v>
                </c:pt>
                <c:pt idx="1099">
                  <c:v>44348.497004212964</c:v>
                </c:pt>
                <c:pt idx="1100">
                  <c:v>44348.634341076387</c:v>
                </c:pt>
                <c:pt idx="1101">
                  <c:v>44348.771679560188</c:v>
                </c:pt>
                <c:pt idx="1102">
                  <c:v>44348.909019363426</c:v>
                </c:pt>
                <c:pt idx="1103">
                  <c:v>44349.046357893516</c:v>
                </c:pt>
                <c:pt idx="1104">
                  <c:v>44349.183694930558</c:v>
                </c:pt>
                <c:pt idx="1105">
                  <c:v>44349.321033819448</c:v>
                </c:pt>
                <c:pt idx="1106">
                  <c:v>44349.458373564812</c:v>
                </c:pt>
                <c:pt idx="1107">
                  <c:v>44349.595710381946</c:v>
                </c:pt>
                <c:pt idx="1108">
                  <c:v>44349.733048240741</c:v>
                </c:pt>
                <c:pt idx="1109">
                  <c:v>44349.870387951392</c:v>
                </c:pt>
                <c:pt idx="1110">
                  <c:v>44350.007726793985</c:v>
                </c:pt>
                <c:pt idx="1111">
                  <c:v>44350.145064398152</c:v>
                </c:pt>
                <c:pt idx="1112">
                  <c:v>44350.282402141202</c:v>
                </c:pt>
                <c:pt idx="1113">
                  <c:v>44350.419742662038</c:v>
                </c:pt>
                <c:pt idx="1114">
                  <c:v>44350.557079826387</c:v>
                </c:pt>
                <c:pt idx="1115">
                  <c:v>44350.694417060186</c:v>
                </c:pt>
                <c:pt idx="1116">
                  <c:v>44350.831756493055</c:v>
                </c:pt>
                <c:pt idx="1117">
                  <c:v>44350.969095949076</c:v>
                </c:pt>
                <c:pt idx="1118">
                  <c:v>44351.106433969908</c:v>
                </c:pt>
                <c:pt idx="1119">
                  <c:v>44351.243770648151</c:v>
                </c:pt>
                <c:pt idx="1120">
                  <c:v>44351.381111111114</c:v>
                </c:pt>
                <c:pt idx="1121">
                  <c:v>44351.518449050927</c:v>
                </c:pt>
                <c:pt idx="1122">
                  <c:v>44351.655785821757</c:v>
                </c:pt>
                <c:pt idx="1123">
                  <c:v>44351.793124560187</c:v>
                </c:pt>
                <c:pt idx="1124">
                  <c:v>44351.930464340279</c:v>
                </c:pt>
                <c:pt idx="1125">
                  <c:v>44352.067802534722</c:v>
                </c:pt>
                <c:pt idx="1126">
                  <c:v>44352.205139212965</c:v>
                </c:pt>
                <c:pt idx="1127">
                  <c:v>44352.342478854167</c:v>
                </c:pt>
                <c:pt idx="1128">
                  <c:v>44352.479818032407</c:v>
                </c:pt>
                <c:pt idx="1129">
                  <c:v>44352.617154826388</c:v>
                </c:pt>
                <c:pt idx="1130">
                  <c:v>44352.754493032407</c:v>
                </c:pt>
                <c:pt idx="1131">
                  <c:v>44352.891832592592</c:v>
                </c:pt>
                <c:pt idx="1132">
                  <c:v>44353.029171261573</c:v>
                </c:pt>
                <c:pt idx="1133">
                  <c:v>44353.166508483795</c:v>
                </c:pt>
                <c:pt idx="1134">
                  <c:v>44353.303846782408</c:v>
                </c:pt>
                <c:pt idx="1135">
                  <c:v>44353.441186828706</c:v>
                </c:pt>
                <c:pt idx="1136">
                  <c:v>44353.578523587959</c:v>
                </c:pt>
                <c:pt idx="1137">
                  <c:v>44353.715860995369</c:v>
                </c:pt>
                <c:pt idx="1138">
                  <c:v>44353.853200578706</c:v>
                </c:pt>
                <c:pt idx="1139">
                  <c:v>44353.990539537037</c:v>
                </c:pt>
                <c:pt idx="1140">
                  <c:v>44354.127877245373</c:v>
                </c:pt>
                <c:pt idx="1141">
                  <c:v>44354.265214409723</c:v>
                </c:pt>
                <c:pt idx="1142">
                  <c:v>44354.402554849534</c:v>
                </c:pt>
                <c:pt idx="1143">
                  <c:v>44354.539892280096</c:v>
                </c:pt>
                <c:pt idx="1144">
                  <c:v>44354.677229247682</c:v>
                </c:pt>
                <c:pt idx="1145">
                  <c:v>44354.814568379632</c:v>
                </c:pt>
                <c:pt idx="1146">
                  <c:v>44354.951907939816</c:v>
                </c:pt>
                <c:pt idx="1147">
                  <c:v>44355.089247372685</c:v>
                </c:pt>
                <c:pt idx="1148">
                  <c:v>44355.22658516204</c:v>
                </c:pt>
                <c:pt idx="1149">
                  <c:v>44355.363926759259</c:v>
                </c:pt>
                <c:pt idx="1150">
                  <c:v>44355.501266493055</c:v>
                </c:pt>
                <c:pt idx="1151">
                  <c:v>44355.638604502317</c:v>
                </c:pt>
                <c:pt idx="1152">
                  <c:v>44355.775944189816</c:v>
                </c:pt>
                <c:pt idx="1153">
                  <c:v>44355.913285196759</c:v>
                </c:pt>
                <c:pt idx="1154">
                  <c:v>44356.050624826392</c:v>
                </c:pt>
                <c:pt idx="1155">
                  <c:v>44356.187962974538</c:v>
                </c:pt>
                <c:pt idx="1156">
                  <c:v>44356.325303194448</c:v>
                </c:pt>
                <c:pt idx="1157">
                  <c:v>44356.462644027779</c:v>
                </c:pt>
                <c:pt idx="1158">
                  <c:v>44356.599982025466</c:v>
                </c:pt>
                <c:pt idx="1159">
                  <c:v>44356.737321157409</c:v>
                </c:pt>
                <c:pt idx="1160">
                  <c:v>44356.874662025461</c:v>
                </c:pt>
                <c:pt idx="1161">
                  <c:v>44357.012002037038</c:v>
                </c:pt>
                <c:pt idx="1162">
                  <c:v>44357.149340775461</c:v>
                </c:pt>
                <c:pt idx="1163">
                  <c:v>44357.286679814817</c:v>
                </c:pt>
                <c:pt idx="1164">
                  <c:v>44357.424021481478</c:v>
                </c:pt>
                <c:pt idx="1165">
                  <c:v>44357.56135974537</c:v>
                </c:pt>
                <c:pt idx="1166">
                  <c:v>44357.698698206019</c:v>
                </c:pt>
                <c:pt idx="1167">
                  <c:v>44357.836038865738</c:v>
                </c:pt>
                <c:pt idx="1168">
                  <c:v>44357.973379421295</c:v>
                </c:pt>
                <c:pt idx="1169">
                  <c:v>44358.11071857639</c:v>
                </c:pt>
                <c:pt idx="1170">
                  <c:v>44358.24805652778</c:v>
                </c:pt>
                <c:pt idx="1171">
                  <c:v>44358.38539815972</c:v>
                </c:pt>
                <c:pt idx="1172">
                  <c:v>44358.522737187501</c:v>
                </c:pt>
                <c:pt idx="1173">
                  <c:v>44358.660075185187</c:v>
                </c:pt>
                <c:pt idx="1174">
                  <c:v>44358.797415208333</c:v>
                </c:pt>
                <c:pt idx="1175">
                  <c:v>44358.93475615741</c:v>
                </c:pt>
                <c:pt idx="1176">
                  <c:v>44359.072095520831</c:v>
                </c:pt>
                <c:pt idx="1177">
                  <c:v>44359.20943333333</c:v>
                </c:pt>
                <c:pt idx="1178">
                  <c:v>44359.346774328704</c:v>
                </c:pt>
                <c:pt idx="1179">
                  <c:v>44359.484114560182</c:v>
                </c:pt>
                <c:pt idx="1180">
                  <c:v>44359.621452534724</c:v>
                </c:pt>
                <c:pt idx="1181">
                  <c:v>44359.758791979169</c:v>
                </c:pt>
                <c:pt idx="1182">
                  <c:v>44359.896132743059</c:v>
                </c:pt>
                <c:pt idx="1183">
                  <c:v>44360.033472557872</c:v>
                </c:pt>
                <c:pt idx="1184">
                  <c:v>44360.17081087963</c:v>
                </c:pt>
                <c:pt idx="1185">
                  <c:v>44360.308150474535</c:v>
                </c:pt>
                <c:pt idx="1186">
                  <c:v>44360.4454916088</c:v>
                </c:pt>
                <c:pt idx="1187">
                  <c:v>44360.582829513885</c:v>
                </c:pt>
                <c:pt idx="1188">
                  <c:v>44360.720168171298</c:v>
                </c:pt>
                <c:pt idx="1189">
                  <c:v>44360.857508981484</c:v>
                </c:pt>
                <c:pt idx="1190">
                  <c:v>44360.994849039351</c:v>
                </c:pt>
                <c:pt idx="1191">
                  <c:v>44361.132187881944</c:v>
                </c:pt>
                <c:pt idx="1192">
                  <c:v>44361.269526342592</c:v>
                </c:pt>
                <c:pt idx="1193">
                  <c:v>44361.406867986108</c:v>
                </c:pt>
                <c:pt idx="1194">
                  <c:v>44361.544206516206</c:v>
                </c:pt>
                <c:pt idx="1195">
                  <c:v>44361.681544710649</c:v>
                </c:pt>
                <c:pt idx="1196">
                  <c:v>44361.818885081018</c:v>
                </c:pt>
                <c:pt idx="1197">
                  <c:v>44361.956225787035</c:v>
                </c:pt>
                <c:pt idx="1198">
                  <c:v>44362.093565034724</c:v>
                </c:pt>
                <c:pt idx="1199">
                  <c:v>44362.230902673611</c:v>
                </c:pt>
                <c:pt idx="1200">
                  <c:v>44362.368244178244</c:v>
                </c:pt>
                <c:pt idx="1201">
                  <c:v>44362.505583587961</c:v>
                </c:pt>
                <c:pt idx="1202">
                  <c:v>44362.642921423612</c:v>
                </c:pt>
                <c:pt idx="1203">
                  <c:v>44362.780261006941</c:v>
                </c:pt>
                <c:pt idx="1204">
                  <c:v>44362.917601875</c:v>
                </c:pt>
                <c:pt idx="1205">
                  <c:v>44363.054941273149</c:v>
                </c:pt>
                <c:pt idx="1206">
                  <c:v>44363.192279189818</c:v>
                </c:pt>
                <c:pt idx="1207">
                  <c:v>44363.329619398151</c:v>
                </c:pt>
                <c:pt idx="1208">
                  <c:v>44363.466959976853</c:v>
                </c:pt>
                <c:pt idx="1209">
                  <c:v>44363.604297812497</c:v>
                </c:pt>
                <c:pt idx="1210">
                  <c:v>44363.741636874998</c:v>
                </c:pt>
                <c:pt idx="1211">
                  <c:v>44363.878977534725</c:v>
                </c:pt>
                <c:pt idx="1212">
                  <c:v>44364.016317349538</c:v>
                </c:pt>
                <c:pt idx="1213">
                  <c:v>44364.153655844908</c:v>
                </c:pt>
                <c:pt idx="1214">
                  <c:v>44364.290994849536</c:v>
                </c:pt>
                <c:pt idx="1215">
                  <c:v>44364.428336249999</c:v>
                </c:pt>
                <c:pt idx="1216">
                  <c:v>44364.565674247686</c:v>
                </c:pt>
                <c:pt idx="1217">
                  <c:v>44364.703012557868</c:v>
                </c:pt>
                <c:pt idx="1218">
                  <c:v>44364.840353078704</c:v>
                </c:pt>
                <c:pt idx="1219">
                  <c:v>44364.977693356479</c:v>
                </c:pt>
                <c:pt idx="1220">
                  <c:v>44365.115032268521</c:v>
                </c:pt>
                <c:pt idx="1221">
                  <c:v>44365.252370127317</c:v>
                </c:pt>
                <c:pt idx="1222">
                  <c:v>44365.389711574077</c:v>
                </c:pt>
                <c:pt idx="1223">
                  <c:v>44365.527050300923</c:v>
                </c:pt>
                <c:pt idx="1224">
                  <c:v>44365.66438814815</c:v>
                </c:pt>
                <c:pt idx="1225">
                  <c:v>44365.801728078703</c:v>
                </c:pt>
                <c:pt idx="1226">
                  <c:v>44365.939068784719</c:v>
                </c:pt>
                <c:pt idx="1227">
                  <c:v>44366.076407939814</c:v>
                </c:pt>
                <c:pt idx="1228">
                  <c:v>44366.213745497684</c:v>
                </c:pt>
                <c:pt idx="1229">
                  <c:v>44366.351086446761</c:v>
                </c:pt>
                <c:pt idx="1230">
                  <c:v>44366.488426331016</c:v>
                </c:pt>
                <c:pt idx="1231">
                  <c:v>44366.625764097225</c:v>
                </c:pt>
                <c:pt idx="1232">
                  <c:v>44366.763103368059</c:v>
                </c:pt>
                <c:pt idx="1233">
                  <c:v>44366.900443958337</c:v>
                </c:pt>
                <c:pt idx="1234">
                  <c:v>44367.037783495369</c:v>
                </c:pt>
                <c:pt idx="1235">
                  <c:v>44367.175121539352</c:v>
                </c:pt>
                <c:pt idx="1236">
                  <c:v>44367.312461041663</c:v>
                </c:pt>
                <c:pt idx="1237">
                  <c:v>44367.449801863426</c:v>
                </c:pt>
                <c:pt idx="1238">
                  <c:v>44367.58713954861</c:v>
                </c:pt>
                <c:pt idx="1239">
                  <c:v>44367.7244780787</c:v>
                </c:pt>
                <c:pt idx="1240">
                  <c:v>44367.86181869213</c:v>
                </c:pt>
                <c:pt idx="1241">
                  <c:v>44367.999158495368</c:v>
                </c:pt>
                <c:pt idx="1242">
                  <c:v>44368.136497083331</c:v>
                </c:pt>
                <c:pt idx="1243">
                  <c:v>44368.273835462962</c:v>
                </c:pt>
                <c:pt idx="1244">
                  <c:v>44368.411176909722</c:v>
                </c:pt>
                <c:pt idx="1245">
                  <c:v>44368.548515138886</c:v>
                </c:pt>
                <c:pt idx="1246">
                  <c:v>44368.685853194445</c:v>
                </c:pt>
                <c:pt idx="1247">
                  <c:v>44368.823193425924</c:v>
                </c:pt>
                <c:pt idx="1248">
                  <c:v>44368.960533888887</c:v>
                </c:pt>
                <c:pt idx="1249">
                  <c:v>44369.097872905091</c:v>
                </c:pt>
                <c:pt idx="1250">
                  <c:v>44369.235210381943</c:v>
                </c:pt>
                <c:pt idx="1251">
                  <c:v>44369.37255172454</c:v>
                </c:pt>
                <c:pt idx="1252">
                  <c:v>44369.509890821762</c:v>
                </c:pt>
                <c:pt idx="1253">
                  <c:v>44369.647228472226</c:v>
                </c:pt>
                <c:pt idx="1254">
                  <c:v>44369.784567939816</c:v>
                </c:pt>
                <c:pt idx="1255">
                  <c:v>44369.921908645832</c:v>
                </c:pt>
                <c:pt idx="1256">
                  <c:v>44370.059247812504</c:v>
                </c:pt>
                <c:pt idx="1257">
                  <c:v>44370.196585509257</c:v>
                </c:pt>
                <c:pt idx="1258">
                  <c:v>44370.33392571759</c:v>
                </c:pt>
                <c:pt idx="1259">
                  <c:v>44370.471266030094</c:v>
                </c:pt>
                <c:pt idx="1260">
                  <c:v>44370.608603726854</c:v>
                </c:pt>
                <c:pt idx="1261">
                  <c:v>44370.74594270833</c:v>
                </c:pt>
                <c:pt idx="1262">
                  <c:v>44370.883283194446</c:v>
                </c:pt>
                <c:pt idx="1263">
                  <c:v>44371.020622835647</c:v>
                </c:pt>
                <c:pt idx="1264">
                  <c:v>44371.157961122684</c:v>
                </c:pt>
                <c:pt idx="1265">
                  <c:v>44371.295300104168</c:v>
                </c:pt>
                <c:pt idx="1266">
                  <c:v>44371.432641273146</c:v>
                </c:pt>
                <c:pt idx="1267">
                  <c:v>44371.569979050924</c:v>
                </c:pt>
                <c:pt idx="1268">
                  <c:v>44371.70731726852</c:v>
                </c:pt>
                <c:pt idx="1269">
                  <c:v>44371.844657696762</c:v>
                </c:pt>
                <c:pt idx="1270">
                  <c:v>44371.981997743052</c:v>
                </c:pt>
                <c:pt idx="1271">
                  <c:v>44372.119336469907</c:v>
                </c:pt>
                <c:pt idx="1272">
                  <c:v>44372.256674305558</c:v>
                </c:pt>
                <c:pt idx="1273">
                  <c:v>44372.394015636572</c:v>
                </c:pt>
                <c:pt idx="1274">
                  <c:v>44372.531354143517</c:v>
                </c:pt>
                <c:pt idx="1275">
                  <c:v>44372.668691921295</c:v>
                </c:pt>
                <c:pt idx="1276">
                  <c:v>44372.806031805558</c:v>
                </c:pt>
                <c:pt idx="1277">
                  <c:v>44372.943372361115</c:v>
                </c:pt>
                <c:pt idx="1278">
                  <c:v>44373.080711388888</c:v>
                </c:pt>
                <c:pt idx="1279">
                  <c:v>44373.218048796298</c:v>
                </c:pt>
                <c:pt idx="1280">
                  <c:v>44373.355389756944</c:v>
                </c:pt>
                <c:pt idx="1281">
                  <c:v>44373.492729375001</c:v>
                </c:pt>
                <c:pt idx="1282">
                  <c:v>44373.630066990743</c:v>
                </c:pt>
                <c:pt idx="1283">
                  <c:v>44373.767406180559</c:v>
                </c:pt>
                <c:pt idx="1284">
                  <c:v>44373.904746689812</c:v>
                </c:pt>
                <c:pt idx="1285">
                  <c:v>44374.042086041663</c:v>
                </c:pt>
                <c:pt idx="1286">
                  <c:v>44374.179423877315</c:v>
                </c:pt>
                <c:pt idx="1287">
                  <c:v>44374.316763391202</c:v>
                </c:pt>
                <c:pt idx="1288">
                  <c:v>44374.454103981479</c:v>
                </c:pt>
                <c:pt idx="1289">
                  <c:v>44374.591441539349</c:v>
                </c:pt>
                <c:pt idx="1290">
                  <c:v>44374.728780046295</c:v>
                </c:pt>
                <c:pt idx="1291">
                  <c:v>44374.866120520834</c:v>
                </c:pt>
                <c:pt idx="1292">
                  <c:v>44375.003460150459</c:v>
                </c:pt>
                <c:pt idx="1293">
                  <c:v>44375.140798564818</c:v>
                </c:pt>
                <c:pt idx="1294">
                  <c:v>44375.278136932873</c:v>
                </c:pt>
                <c:pt idx="1295">
                  <c:v>44375.415478240742</c:v>
                </c:pt>
                <c:pt idx="1296">
                  <c:v>44375.552816249998</c:v>
                </c:pt>
                <c:pt idx="1297">
                  <c:v>44375.690154201387</c:v>
                </c:pt>
                <c:pt idx="1298">
                  <c:v>44375.827494351855</c:v>
                </c:pt>
                <c:pt idx="1299">
                  <c:v>44375.964834618055</c:v>
                </c:pt>
                <c:pt idx="1300">
                  <c:v>44376.102173460647</c:v>
                </c:pt>
                <c:pt idx="1301">
                  <c:v>44376.239510833337</c:v>
                </c:pt>
                <c:pt idx="1302">
                  <c:v>44376.376852048612</c:v>
                </c:pt>
                <c:pt idx="1303">
                  <c:v>44376.514190856484</c:v>
                </c:pt>
                <c:pt idx="1304">
                  <c:v>44376.651528368056</c:v>
                </c:pt>
                <c:pt idx="1305">
                  <c:v>44376.788867777781</c:v>
                </c:pt>
                <c:pt idx="1306">
                  <c:v>44376.926208321762</c:v>
                </c:pt>
                <c:pt idx="1307">
                  <c:v>44377.063547303238</c:v>
                </c:pt>
                <c:pt idx="1308">
                  <c:v>44377.20088478009</c:v>
                </c:pt>
                <c:pt idx="1309">
                  <c:v>44377.338225011576</c:v>
                </c:pt>
                <c:pt idx="1310">
                  <c:v>44377.475565057874</c:v>
                </c:pt>
                <c:pt idx="1311">
                  <c:v>44377.612902604167</c:v>
                </c:pt>
                <c:pt idx="1312">
                  <c:v>44377.750241504633</c:v>
                </c:pt>
                <c:pt idx="1313">
                  <c:v>44377.887581817129</c:v>
                </c:pt>
                <c:pt idx="1314">
                  <c:v>44378.024921273151</c:v>
                </c:pt>
                <c:pt idx="1315">
                  <c:v>44378.162259317127</c:v>
                </c:pt>
                <c:pt idx="1316">
                  <c:v>44378.299598252313</c:v>
                </c:pt>
                <c:pt idx="1317">
                  <c:v>44378.436939155094</c:v>
                </c:pt>
                <c:pt idx="1318">
                  <c:v>44378.574276701387</c:v>
                </c:pt>
                <c:pt idx="1319">
                  <c:v>44378.711614791668</c:v>
                </c:pt>
                <c:pt idx="1320">
                  <c:v>44378.848955092595</c:v>
                </c:pt>
                <c:pt idx="1321">
                  <c:v>44378.986294884256</c:v>
                </c:pt>
                <c:pt idx="1322">
                  <c:v>44379.123633379633</c:v>
                </c:pt>
                <c:pt idx="1323">
                  <c:v>44379.260971157404</c:v>
                </c:pt>
                <c:pt idx="1324">
                  <c:v>44379.39831232639</c:v>
                </c:pt>
                <c:pt idx="1325">
                  <c:v>44379.535650578706</c:v>
                </c:pt>
                <c:pt idx="1326">
                  <c:v>44379.672988217593</c:v>
                </c:pt>
                <c:pt idx="1327">
                  <c:v>44379.810328020831</c:v>
                </c:pt>
                <c:pt idx="1328">
                  <c:v>44379.947668356479</c:v>
                </c:pt>
                <c:pt idx="1329">
                  <c:v>44380.085007199072</c:v>
                </c:pt>
                <c:pt idx="1330">
                  <c:v>44380.222344398149</c:v>
                </c:pt>
                <c:pt idx="1331">
                  <c:v>44380.359685312498</c:v>
                </c:pt>
                <c:pt idx="1332">
                  <c:v>44380.497024583332</c:v>
                </c:pt>
                <c:pt idx="1333">
                  <c:v>44380.634362002318</c:v>
                </c:pt>
                <c:pt idx="1334">
                  <c:v>44380.771701053243</c:v>
                </c:pt>
                <c:pt idx="1335">
                  <c:v>44380.909041412036</c:v>
                </c:pt>
                <c:pt idx="1336">
                  <c:v>44381.046380509259</c:v>
                </c:pt>
                <c:pt idx="1337">
                  <c:v>44381.183718101849</c:v>
                </c:pt>
                <c:pt idx="1338">
                  <c:v>44381.321057557871</c:v>
                </c:pt>
                <c:pt idx="1339">
                  <c:v>44381.458397881943</c:v>
                </c:pt>
                <c:pt idx="1340">
                  <c:v>44381.595735254632</c:v>
                </c:pt>
                <c:pt idx="1341">
                  <c:v>44381.733073692129</c:v>
                </c:pt>
                <c:pt idx="1342">
                  <c:v>44381.870413969904</c:v>
                </c:pt>
                <c:pt idx="1343">
                  <c:v>44382.007753379628</c:v>
                </c:pt>
                <c:pt idx="1344">
                  <c:v>44382.145091574072</c:v>
                </c:pt>
                <c:pt idx="1345">
                  <c:v>44382.282429884261</c:v>
                </c:pt>
                <c:pt idx="1346">
                  <c:v>44382.419770983797</c:v>
                </c:pt>
                <c:pt idx="1347">
                  <c:v>44382.557108726854</c:v>
                </c:pt>
                <c:pt idx="1348">
                  <c:v>44382.694446550922</c:v>
                </c:pt>
                <c:pt idx="1349">
                  <c:v>44382.831786562499</c:v>
                </c:pt>
                <c:pt idx="1350">
                  <c:v>44382.969126585645</c:v>
                </c:pt>
                <c:pt idx="1351">
                  <c:v>44383.106465196761</c:v>
                </c:pt>
                <c:pt idx="1352">
                  <c:v>44383.24380246528</c:v>
                </c:pt>
                <c:pt idx="1353">
                  <c:v>44383.381143506944</c:v>
                </c:pt>
                <c:pt idx="1354">
                  <c:v>44383.518482025465</c:v>
                </c:pt>
                <c:pt idx="1355">
                  <c:v>44383.655819398147</c:v>
                </c:pt>
                <c:pt idx="1356">
                  <c:v>44383.793158726854</c:v>
                </c:pt>
                <c:pt idx="1357">
                  <c:v>44383.930499097223</c:v>
                </c:pt>
                <c:pt idx="1358">
                  <c:v>44384.067837881943</c:v>
                </c:pt>
                <c:pt idx="1359">
                  <c:v>44384.205175150462</c:v>
                </c:pt>
                <c:pt idx="1360">
                  <c:v>44384.342515393517</c:v>
                </c:pt>
                <c:pt idx="1361">
                  <c:v>44384.479855162041</c:v>
                </c:pt>
                <c:pt idx="1362">
                  <c:v>44384.617192557867</c:v>
                </c:pt>
                <c:pt idx="1363">
                  <c:v>44384.754531354163</c:v>
                </c:pt>
                <c:pt idx="1364">
                  <c:v>44384.891871516207</c:v>
                </c:pt>
                <c:pt idx="1365">
                  <c:v>44385.029210787034</c:v>
                </c:pt>
                <c:pt idx="1366">
                  <c:v>44385.166548611109</c:v>
                </c:pt>
                <c:pt idx="1367">
                  <c:v>44385.303887511574</c:v>
                </c:pt>
                <c:pt idx="1368">
                  <c:v>44385.441228159725</c:v>
                </c:pt>
                <c:pt idx="1369">
                  <c:v>44385.578565520831</c:v>
                </c:pt>
                <c:pt idx="1370">
                  <c:v>44385.715903530094</c:v>
                </c:pt>
                <c:pt idx="1371">
                  <c:v>44385.853243726851</c:v>
                </c:pt>
                <c:pt idx="1372">
                  <c:v>44385.990583287035</c:v>
                </c:pt>
                <c:pt idx="1373">
                  <c:v>44386.127921597224</c:v>
                </c:pt>
                <c:pt idx="1374">
                  <c:v>44386.265259363427</c:v>
                </c:pt>
                <c:pt idx="1375">
                  <c:v>44386.402600428242</c:v>
                </c:pt>
                <c:pt idx="1376">
                  <c:v>44386.53993846065</c:v>
                </c:pt>
                <c:pt idx="1377">
                  <c:v>44386.677276030096</c:v>
                </c:pt>
                <c:pt idx="1378">
                  <c:v>44386.81461577546</c:v>
                </c:pt>
                <c:pt idx="1379">
                  <c:v>44386.951955949073</c:v>
                </c:pt>
                <c:pt idx="1380">
                  <c:v>44387.089294652775</c:v>
                </c:pt>
                <c:pt idx="1381">
                  <c:v>44387.226631724538</c:v>
                </c:pt>
                <c:pt idx="1382">
                  <c:v>44387.363972604166</c:v>
                </c:pt>
                <c:pt idx="1383">
                  <c:v>44387.501311597225</c:v>
                </c:pt>
                <c:pt idx="1384">
                  <c:v>44387.638648877313</c:v>
                </c:pt>
                <c:pt idx="1385">
                  <c:v>44387.775987847221</c:v>
                </c:pt>
                <c:pt idx="1386">
                  <c:v>44387.913328136572</c:v>
                </c:pt>
                <c:pt idx="1387">
                  <c:v>44388.050667037038</c:v>
                </c:pt>
                <c:pt idx="1388">
                  <c:v>44388.188004456017</c:v>
                </c:pt>
                <c:pt idx="1389">
                  <c:v>44388.325343958335</c:v>
                </c:pt>
                <c:pt idx="1390">
                  <c:v>44388.462684062499</c:v>
                </c:pt>
                <c:pt idx="1391">
                  <c:v>44388.600021342594</c:v>
                </c:pt>
                <c:pt idx="1392">
                  <c:v>44388.737359756946</c:v>
                </c:pt>
                <c:pt idx="1393">
                  <c:v>44388.87469989583</c:v>
                </c:pt>
                <c:pt idx="1394">
                  <c:v>44389.01203917824</c:v>
                </c:pt>
                <c:pt idx="1395">
                  <c:v>44389.149377199072</c:v>
                </c:pt>
                <c:pt idx="1396">
                  <c:v>44389.286715520837</c:v>
                </c:pt>
                <c:pt idx="1397">
                  <c:v>44389.424056458331</c:v>
                </c:pt>
                <c:pt idx="1398">
                  <c:v>44389.561393993055</c:v>
                </c:pt>
                <c:pt idx="1399">
                  <c:v>44389.698731736113</c:v>
                </c:pt>
                <c:pt idx="1400">
                  <c:v>44389.836071678241</c:v>
                </c:pt>
                <c:pt idx="1401">
                  <c:v>44389.97341150463</c:v>
                </c:pt>
                <c:pt idx="1402">
                  <c:v>44390.110749942127</c:v>
                </c:pt>
                <c:pt idx="1403">
                  <c:v>44390.248087164349</c:v>
                </c:pt>
                <c:pt idx="1404">
                  <c:v>44390.385428078705</c:v>
                </c:pt>
                <c:pt idx="1405">
                  <c:v>44390.522766377311</c:v>
                </c:pt>
                <c:pt idx="1406">
                  <c:v>44390.660103657407</c:v>
                </c:pt>
                <c:pt idx="1407">
                  <c:v>44390.797442962961</c:v>
                </c:pt>
                <c:pt idx="1408">
                  <c:v>44390.934783182871</c:v>
                </c:pt>
                <c:pt idx="1409">
                  <c:v>44391.072121817131</c:v>
                </c:pt>
                <c:pt idx="1410">
                  <c:v>44391.209458900463</c:v>
                </c:pt>
                <c:pt idx="1411">
                  <c:v>44391.346799178238</c:v>
                </c:pt>
                <c:pt idx="1412">
                  <c:v>44391.484138680556</c:v>
                </c:pt>
                <c:pt idx="1413">
                  <c:v>44391.6214759375</c:v>
                </c:pt>
                <c:pt idx="1414">
                  <c:v>44391.758814652778</c:v>
                </c:pt>
                <c:pt idx="1415">
                  <c:v>44391.896154699076</c:v>
                </c:pt>
                <c:pt idx="1416">
                  <c:v>44392.033493773146</c:v>
                </c:pt>
                <c:pt idx="1417">
                  <c:v>44392.170831377312</c:v>
                </c:pt>
                <c:pt idx="1418">
                  <c:v>44392.308170243057</c:v>
                </c:pt>
                <c:pt idx="1419">
                  <c:v>44392.445510648147</c:v>
                </c:pt>
                <c:pt idx="1420">
                  <c:v>44392.582847835649</c:v>
                </c:pt>
                <c:pt idx="1421">
                  <c:v>44392.720185763887</c:v>
                </c:pt>
                <c:pt idx="1422">
                  <c:v>44392.857525844905</c:v>
                </c:pt>
                <c:pt idx="1423">
                  <c:v>44392.994865173612</c:v>
                </c:pt>
                <c:pt idx="1424">
                  <c:v>44393.132203287038</c:v>
                </c:pt>
                <c:pt idx="1425">
                  <c:v>44393.269541030095</c:v>
                </c:pt>
                <c:pt idx="1426">
                  <c:v>44393.406881944444</c:v>
                </c:pt>
                <c:pt idx="1427">
                  <c:v>44393.544219745374</c:v>
                </c:pt>
                <c:pt idx="1428">
                  <c:v>44393.68155721065</c:v>
                </c:pt>
                <c:pt idx="1429">
                  <c:v>44393.818896863428</c:v>
                </c:pt>
                <c:pt idx="1430">
                  <c:v>44393.956236840277</c:v>
                </c:pt>
                <c:pt idx="1431">
                  <c:v>44394.093575358798</c:v>
                </c:pt>
                <c:pt idx="1432">
                  <c:v>44394.230912268518</c:v>
                </c:pt>
                <c:pt idx="1433">
                  <c:v>44394.368253043984</c:v>
                </c:pt>
                <c:pt idx="1434">
                  <c:v>44394.50559173611</c:v>
                </c:pt>
                <c:pt idx="1435">
                  <c:v>44394.642928842593</c:v>
                </c:pt>
                <c:pt idx="1436">
                  <c:v>44394.780267708331</c:v>
                </c:pt>
                <c:pt idx="1437">
                  <c:v>44394.917607847223</c:v>
                </c:pt>
                <c:pt idx="1438">
                  <c:v>44395.05494652778</c:v>
                </c:pt>
                <c:pt idx="1439">
                  <c:v>44395.19228372685</c:v>
                </c:pt>
                <c:pt idx="1440">
                  <c:v>44395.329623206017</c:v>
                </c:pt>
                <c:pt idx="1441">
                  <c:v>44395.466963067127</c:v>
                </c:pt>
                <c:pt idx="1442">
                  <c:v>44395.604300185187</c:v>
                </c:pt>
                <c:pt idx="1443">
                  <c:v>44395.741638530089</c:v>
                </c:pt>
                <c:pt idx="1444">
                  <c:v>44395.878978472225</c:v>
                </c:pt>
                <c:pt idx="1445">
                  <c:v>44396.016317569447</c:v>
                </c:pt>
                <c:pt idx="1446">
                  <c:v>44396.153655358794</c:v>
                </c:pt>
                <c:pt idx="1447">
                  <c:v>44396.290993645831</c:v>
                </c:pt>
                <c:pt idx="1448">
                  <c:v>44396.428334340279</c:v>
                </c:pt>
                <c:pt idx="1449">
                  <c:v>44396.565671620374</c:v>
                </c:pt>
                <c:pt idx="1450">
                  <c:v>44396.70300922454</c:v>
                </c:pt>
                <c:pt idx="1451">
                  <c:v>44396.840349039354</c:v>
                </c:pt>
                <c:pt idx="1452">
                  <c:v>44396.977688611114</c:v>
                </c:pt>
                <c:pt idx="1453">
                  <c:v>44397.115026817133</c:v>
                </c:pt>
                <c:pt idx="1454">
                  <c:v>44397.252363969907</c:v>
                </c:pt>
                <c:pt idx="1455">
                  <c:v>44397.38970472222</c:v>
                </c:pt>
                <c:pt idx="1456">
                  <c:v>44397.527042754627</c:v>
                </c:pt>
                <c:pt idx="1457">
                  <c:v>44397.664379895832</c:v>
                </c:pt>
                <c:pt idx="1458">
                  <c:v>44397.801719131945</c:v>
                </c:pt>
                <c:pt idx="1459">
                  <c:v>44397.939059155091</c:v>
                </c:pt>
                <c:pt idx="1460">
                  <c:v>44398.07639761574</c:v>
                </c:pt>
                <c:pt idx="1461">
                  <c:v>44398.213734490739</c:v>
                </c:pt>
                <c:pt idx="1462">
                  <c:v>44398.351074756945</c:v>
                </c:pt>
                <c:pt idx="1463">
                  <c:v>44398.488413946761</c:v>
                </c:pt>
                <c:pt idx="1464">
                  <c:v>44398.625751030093</c:v>
                </c:pt>
                <c:pt idx="1465">
                  <c:v>44398.763089629632</c:v>
                </c:pt>
                <c:pt idx="1466">
                  <c:v>44398.90042953704</c:v>
                </c:pt>
                <c:pt idx="1467">
                  <c:v>44399.037768391201</c:v>
                </c:pt>
                <c:pt idx="1468">
                  <c:v>44399.175105752314</c:v>
                </c:pt>
                <c:pt idx="1469">
                  <c:v>44399.312444594907</c:v>
                </c:pt>
                <c:pt idx="1470">
                  <c:v>44399.449784733799</c:v>
                </c:pt>
                <c:pt idx="1471">
                  <c:v>44399.587121747689</c:v>
                </c:pt>
                <c:pt idx="1472">
                  <c:v>44399.724459618054</c:v>
                </c:pt>
                <c:pt idx="1473">
                  <c:v>44399.861799548613</c:v>
                </c:pt>
                <c:pt idx="1474">
                  <c:v>44399.999138680556</c:v>
                </c:pt>
                <c:pt idx="1475">
                  <c:v>44400.136476608794</c:v>
                </c:pt>
                <c:pt idx="1476">
                  <c:v>44400.27381431713</c:v>
                </c:pt>
                <c:pt idx="1477">
                  <c:v>44400.411155104164</c:v>
                </c:pt>
                <c:pt idx="1478">
                  <c:v>44400.54849267361</c:v>
                </c:pt>
                <c:pt idx="1479">
                  <c:v>44400.685830057868</c:v>
                </c:pt>
                <c:pt idx="1480">
                  <c:v>44400.823169629628</c:v>
                </c:pt>
                <c:pt idx="1481">
                  <c:v>44400.960509432873</c:v>
                </c:pt>
                <c:pt idx="1482">
                  <c:v>44401.097847789351</c:v>
                </c:pt>
                <c:pt idx="1483">
                  <c:v>44401.235184606485</c:v>
                </c:pt>
                <c:pt idx="1484">
                  <c:v>44401.372525289349</c:v>
                </c:pt>
                <c:pt idx="1485">
                  <c:v>44401.509863715277</c:v>
                </c:pt>
                <c:pt idx="1486">
                  <c:v>44401.647200706022</c:v>
                </c:pt>
                <c:pt idx="1487">
                  <c:v>44401.784539513887</c:v>
                </c:pt>
                <c:pt idx="1488">
                  <c:v>44401.921879548609</c:v>
                </c:pt>
                <c:pt idx="1489">
                  <c:v>44402.05921806713</c:v>
                </c:pt>
                <c:pt idx="1490">
                  <c:v>44402.196555092596</c:v>
                </c:pt>
                <c:pt idx="1491">
                  <c:v>44402.333894641204</c:v>
                </c:pt>
                <c:pt idx="1492">
                  <c:v>44402.471234293982</c:v>
                </c:pt>
                <c:pt idx="1493">
                  <c:v>44402.608571319448</c:v>
                </c:pt>
                <c:pt idx="1494">
                  <c:v>44402.745909641206</c:v>
                </c:pt>
                <c:pt idx="1495">
                  <c:v>44402.883249456019</c:v>
                </c:pt>
                <c:pt idx="1496">
                  <c:v>44403.020588437503</c:v>
                </c:pt>
                <c:pt idx="1497">
                  <c:v>44403.157926053238</c:v>
                </c:pt>
                <c:pt idx="1498">
                  <c:v>44403.295264363427</c:v>
                </c:pt>
                <c:pt idx="1499">
                  <c:v>44403.432604861111</c:v>
                </c:pt>
                <c:pt idx="1500">
                  <c:v>44403.569941979164</c:v>
                </c:pt>
                <c:pt idx="1501">
                  <c:v>44403.707279513888</c:v>
                </c:pt>
                <c:pt idx="1502">
                  <c:v>44403.844619270836</c:v>
                </c:pt>
                <c:pt idx="1503">
                  <c:v>44403.981958645832</c:v>
                </c:pt>
                <c:pt idx="1504">
                  <c:v>44404.119296689816</c:v>
                </c:pt>
                <c:pt idx="1505">
                  <c:v>44404.256633854166</c:v>
                </c:pt>
                <c:pt idx="1506">
                  <c:v>44404.393974513892</c:v>
                </c:pt>
                <c:pt idx="1507">
                  <c:v>44404.53131233796</c:v>
                </c:pt>
                <c:pt idx="1508">
                  <c:v>44404.668649432868</c:v>
                </c:pt>
                <c:pt idx="1509">
                  <c:v>44404.805988657405</c:v>
                </c:pt>
                <c:pt idx="1510">
                  <c:v>44404.943328530091</c:v>
                </c:pt>
                <c:pt idx="1511">
                  <c:v>44405.080666875001</c:v>
                </c:pt>
                <c:pt idx="1512">
                  <c:v>44405.218003599533</c:v>
                </c:pt>
                <c:pt idx="1513">
                  <c:v>44405.355343877316</c:v>
                </c:pt>
                <c:pt idx="1514">
                  <c:v>44405.492683958335</c:v>
                </c:pt>
                <c:pt idx="1515">
                  <c:v>44405.630022037039</c:v>
                </c:pt>
                <c:pt idx="1516">
                  <c:v>44405.767361678241</c:v>
                </c:pt>
                <c:pt idx="1517">
                  <c:v>44405.904702650463</c:v>
                </c:pt>
                <c:pt idx="1518">
                  <c:v>44406.042042453701</c:v>
                </c:pt>
                <c:pt idx="1519">
                  <c:v>44406.179380740738</c:v>
                </c:pt>
                <c:pt idx="1520">
                  <c:v>44406.316720706018</c:v>
                </c:pt>
                <c:pt idx="1521">
                  <c:v>44406.454061747689</c:v>
                </c:pt>
                <c:pt idx="1522">
                  <c:v>44406.591399756944</c:v>
                </c:pt>
                <c:pt idx="1523">
                  <c:v>44406.728738726852</c:v>
                </c:pt>
                <c:pt idx="1524">
                  <c:v>44406.866079664353</c:v>
                </c:pt>
                <c:pt idx="1525">
                  <c:v>44407.003419733795</c:v>
                </c:pt>
                <c:pt idx="1526">
                  <c:v>44407.140758611109</c:v>
                </c:pt>
                <c:pt idx="1527">
                  <c:v>44407.278097430557</c:v>
                </c:pt>
                <c:pt idx="1528">
                  <c:v>44407.415439201388</c:v>
                </c:pt>
                <c:pt idx="1529">
                  <c:v>44407.552777662037</c:v>
                </c:pt>
                <c:pt idx="1530">
                  <c:v>44407.690116076388</c:v>
                </c:pt>
                <c:pt idx="1531">
                  <c:v>44407.827456678242</c:v>
                </c:pt>
                <c:pt idx="1532">
                  <c:v>44407.964797407411</c:v>
                </c:pt>
                <c:pt idx="1533">
                  <c:v>44408.102136701389</c:v>
                </c:pt>
                <c:pt idx="1534">
                  <c:v>44408.23947453704</c:v>
                </c:pt>
                <c:pt idx="1535">
                  <c:v>44408.376816203701</c:v>
                </c:pt>
                <c:pt idx="1536">
                  <c:v>44408.514155486111</c:v>
                </c:pt>
                <c:pt idx="1537">
                  <c:v>44408.651493449077</c:v>
                </c:pt>
                <c:pt idx="1538">
                  <c:v>44408.788833321756</c:v>
                </c:pt>
                <c:pt idx="1539">
                  <c:v>44408.926174328706</c:v>
                </c:pt>
                <c:pt idx="1540">
                  <c:v>44409.063513773151</c:v>
                </c:pt>
                <c:pt idx="1541">
                  <c:v>44409.200851724534</c:v>
                </c:pt>
                <c:pt idx="1542">
                  <c:v>44409.338192407406</c:v>
                </c:pt>
                <c:pt idx="1543">
                  <c:v>44409.475532916666</c:v>
                </c:pt>
                <c:pt idx="1544">
                  <c:v>44409.612870937497</c:v>
                </c:pt>
                <c:pt idx="1545">
                  <c:v>44409.750210289349</c:v>
                </c:pt>
                <c:pt idx="1546">
                  <c:v>44409.887551064814</c:v>
                </c:pt>
                <c:pt idx="1547">
                  <c:v>44410.024890995373</c:v>
                </c:pt>
                <c:pt idx="1548">
                  <c:v>44410.162229513888</c:v>
                </c:pt>
                <c:pt idx="1549">
                  <c:v>44410.299568912036</c:v>
                </c:pt>
                <c:pt idx="1550">
                  <c:v>44410.436910289354</c:v>
                </c:pt>
                <c:pt idx="1551">
                  <c:v>44410.574248310186</c:v>
                </c:pt>
                <c:pt idx="1552">
                  <c:v>44410.711586863428</c:v>
                </c:pt>
                <c:pt idx="1553">
                  <c:v>44410.848927638886</c:v>
                </c:pt>
                <c:pt idx="1554">
                  <c:v>44410.986267893517</c:v>
                </c:pt>
                <c:pt idx="1555">
                  <c:v>44411.123606863424</c:v>
                </c:pt>
                <c:pt idx="1556">
                  <c:v>44411.26094511574</c:v>
                </c:pt>
                <c:pt idx="1557">
                  <c:v>44411.398286759257</c:v>
                </c:pt>
                <c:pt idx="1558">
                  <c:v>44411.535625474535</c:v>
                </c:pt>
                <c:pt idx="1559">
                  <c:v>44411.672963599536</c:v>
                </c:pt>
                <c:pt idx="1560">
                  <c:v>44411.810303877312</c:v>
                </c:pt>
                <c:pt idx="1561">
                  <c:v>44411.947644687498</c:v>
                </c:pt>
                <c:pt idx="1562">
                  <c:v>44412.084984004628</c:v>
                </c:pt>
                <c:pt idx="1563">
                  <c:v>44412.222321678244</c:v>
                </c:pt>
                <c:pt idx="1564">
                  <c:v>44412.359663067131</c:v>
                </c:pt>
                <c:pt idx="1565">
                  <c:v>44412.497002824071</c:v>
                </c:pt>
                <c:pt idx="1566">
                  <c:v>44412.634340717595</c:v>
                </c:pt>
                <c:pt idx="1567">
                  <c:v>44412.771680243059</c:v>
                </c:pt>
                <c:pt idx="1568">
                  <c:v>44412.909021087966</c:v>
                </c:pt>
                <c:pt idx="1569">
                  <c:v>44413.046360659719</c:v>
                </c:pt>
                <c:pt idx="1570">
                  <c:v>44413.183698738423</c:v>
                </c:pt>
                <c:pt idx="1571">
                  <c:v>44413.321038680559</c:v>
                </c:pt>
                <c:pt idx="1572">
                  <c:v>44413.458379479169</c:v>
                </c:pt>
                <c:pt idx="1573">
                  <c:v>44413.595717349534</c:v>
                </c:pt>
                <c:pt idx="1574">
                  <c:v>44413.733056261575</c:v>
                </c:pt>
                <c:pt idx="1575">
                  <c:v>44413.870397025465</c:v>
                </c:pt>
                <c:pt idx="1576">
                  <c:v>44414.007736921296</c:v>
                </c:pt>
                <c:pt idx="1577">
                  <c:v>44414.145075601853</c:v>
                </c:pt>
                <c:pt idx="1578">
                  <c:v>44414.282414398149</c:v>
                </c:pt>
                <c:pt idx="1579">
                  <c:v>44414.419755983799</c:v>
                </c:pt>
                <c:pt idx="1580">
                  <c:v>44414.557094212963</c:v>
                </c:pt>
                <c:pt idx="1581">
                  <c:v>44414.694432523145</c:v>
                </c:pt>
                <c:pt idx="1582">
                  <c:v>44414.831773020836</c:v>
                </c:pt>
                <c:pt idx="1583">
                  <c:v>44414.969113541665</c:v>
                </c:pt>
                <c:pt idx="1584">
                  <c:v>44415.106452638887</c:v>
                </c:pt>
                <c:pt idx="1585">
                  <c:v>44415.243790393521</c:v>
                </c:pt>
                <c:pt idx="1586">
                  <c:v>44415.381131921298</c:v>
                </c:pt>
                <c:pt idx="1587">
                  <c:v>44415.518470937503</c:v>
                </c:pt>
                <c:pt idx="1588">
                  <c:v>44415.655808796299</c:v>
                </c:pt>
                <c:pt idx="1589">
                  <c:v>44415.793148622688</c:v>
                </c:pt>
                <c:pt idx="1590">
                  <c:v>44415.930489479164</c:v>
                </c:pt>
                <c:pt idx="1591">
                  <c:v>44416.067828761574</c:v>
                </c:pt>
                <c:pt idx="1592">
                  <c:v>44416.205166516207</c:v>
                </c:pt>
                <c:pt idx="1593">
                  <c:v>44416.342507256944</c:v>
                </c:pt>
                <c:pt idx="1594">
                  <c:v>44416.479847511575</c:v>
                </c:pt>
                <c:pt idx="1595">
                  <c:v>44416.617185405092</c:v>
                </c:pt>
                <c:pt idx="1596">
                  <c:v>44416.754524699078</c:v>
                </c:pt>
                <c:pt idx="1597">
                  <c:v>44416.891865347221</c:v>
                </c:pt>
                <c:pt idx="1598">
                  <c:v>44417.029205115738</c:v>
                </c:pt>
                <c:pt idx="1599">
                  <c:v>44417.166543425927</c:v>
                </c:pt>
                <c:pt idx="1600">
                  <c:v>44417.303882824075</c:v>
                </c:pt>
                <c:pt idx="1601">
                  <c:v>44417.441223969909</c:v>
                </c:pt>
                <c:pt idx="1602">
                  <c:v>44417.578561817129</c:v>
                </c:pt>
                <c:pt idx="1603">
                  <c:v>44417.715900312498</c:v>
                </c:pt>
                <c:pt idx="1604">
                  <c:v>44417.853241006946</c:v>
                </c:pt>
                <c:pt idx="1605">
                  <c:v>44417.990581064812</c:v>
                </c:pt>
                <c:pt idx="1606">
                  <c:v>44418.127919861108</c:v>
                </c:pt>
                <c:pt idx="1607">
                  <c:v>44418.265258125</c:v>
                </c:pt>
                <c:pt idx="1608">
                  <c:v>44418.402599675923</c:v>
                </c:pt>
                <c:pt idx="1609">
                  <c:v>44418.539938194444</c:v>
                </c:pt>
                <c:pt idx="1610">
                  <c:v>44418.677276261573</c:v>
                </c:pt>
                <c:pt idx="1611">
                  <c:v>44418.814616493059</c:v>
                </c:pt>
                <c:pt idx="1612">
                  <c:v>44418.951957164354</c:v>
                </c:pt>
                <c:pt idx="1613">
                  <c:v>44419.08929635417</c:v>
                </c:pt>
                <c:pt idx="1614">
                  <c:v>44419.22663391204</c:v>
                </c:pt>
                <c:pt idx="1615">
                  <c:v>44419.363975277774</c:v>
                </c:pt>
                <c:pt idx="1616">
                  <c:v>44419.501314756948</c:v>
                </c:pt>
                <c:pt idx="1617">
                  <c:v>44419.638652534719</c:v>
                </c:pt>
                <c:pt idx="1618">
                  <c:v>44419.775991979164</c:v>
                </c:pt>
                <c:pt idx="1619">
                  <c:v>44419.91333275463</c:v>
                </c:pt>
                <c:pt idx="1620">
                  <c:v>44420.050672141202</c:v>
                </c:pt>
                <c:pt idx="1621">
                  <c:v>44420.188010046295</c:v>
                </c:pt>
                <c:pt idx="1622">
                  <c:v>44420.325350023151</c:v>
                </c:pt>
                <c:pt idx="1623">
                  <c:v>44420.462690613429</c:v>
                </c:pt>
                <c:pt idx="1624">
                  <c:v>44420.600028368055</c:v>
                </c:pt>
                <c:pt idx="1625">
                  <c:v>44420.737367268521</c:v>
                </c:pt>
                <c:pt idx="1626">
                  <c:v>44420.874707881943</c:v>
                </c:pt>
                <c:pt idx="1627">
                  <c:v>44421.01204765046</c:v>
                </c:pt>
                <c:pt idx="1628">
                  <c:v>44421.149386145837</c:v>
                </c:pt>
                <c:pt idx="1629">
                  <c:v>44421.286724942132</c:v>
                </c:pt>
                <c:pt idx="1630">
                  <c:v>44421.424066354164</c:v>
                </c:pt>
                <c:pt idx="1631">
                  <c:v>44421.561404363427</c:v>
                </c:pt>
                <c:pt idx="1632">
                  <c:v>44421.698742569446</c:v>
                </c:pt>
                <c:pt idx="1633">
                  <c:v>44421.836082986112</c:v>
                </c:pt>
                <c:pt idx="1634">
                  <c:v>44421.97342328704</c:v>
                </c:pt>
                <c:pt idx="1635">
                  <c:v>44422.110762199074</c:v>
                </c:pt>
                <c:pt idx="1636">
                  <c:v>44422.248099895834</c:v>
                </c:pt>
                <c:pt idx="1637">
                  <c:v>44422.385441273145</c:v>
                </c:pt>
                <c:pt idx="1638">
                  <c:v>44422.52278003472</c:v>
                </c:pt>
                <c:pt idx="1639">
                  <c:v>44422.660117777777</c:v>
                </c:pt>
                <c:pt idx="1640">
                  <c:v>44422.79745755787</c:v>
                </c:pt>
                <c:pt idx="1641">
                  <c:v>44422.934798240742</c:v>
                </c:pt>
                <c:pt idx="1642">
                  <c:v>44423.07213734954</c:v>
                </c:pt>
                <c:pt idx="1643">
                  <c:v>44423.209474895833</c:v>
                </c:pt>
                <c:pt idx="1644">
                  <c:v>44423.346815636571</c:v>
                </c:pt>
                <c:pt idx="1645">
                  <c:v>44423.484155601851</c:v>
                </c:pt>
                <c:pt idx="1646">
                  <c:v>44423.621493321756</c:v>
                </c:pt>
                <c:pt idx="1647">
                  <c:v>44423.758832500003</c:v>
                </c:pt>
                <c:pt idx="1648">
                  <c:v>44423.896172997687</c:v>
                </c:pt>
                <c:pt idx="1649">
                  <c:v>44424.033512546295</c:v>
                </c:pt>
                <c:pt idx="1650">
                  <c:v>44424.170850601855</c:v>
                </c:pt>
                <c:pt idx="1651">
                  <c:v>44424.30818994213</c:v>
                </c:pt>
                <c:pt idx="1652">
                  <c:v>44424.445530810182</c:v>
                </c:pt>
                <c:pt idx="1653">
                  <c:v>44424.582868449077</c:v>
                </c:pt>
                <c:pt idx="1654">
                  <c:v>44424.720206851853</c:v>
                </c:pt>
                <c:pt idx="1655">
                  <c:v>44424.857547384257</c:v>
                </c:pt>
                <c:pt idx="1656">
                  <c:v>44424.994887187502</c:v>
                </c:pt>
                <c:pt idx="1657">
                  <c:v>44425.132225763889</c:v>
                </c:pt>
                <c:pt idx="1658">
                  <c:v>44425.269563969909</c:v>
                </c:pt>
                <c:pt idx="1659">
                  <c:v>44425.406905347219</c:v>
                </c:pt>
                <c:pt idx="1660">
                  <c:v>44425.544243611112</c:v>
                </c:pt>
                <c:pt idx="1661">
                  <c:v>44425.681581539349</c:v>
                </c:pt>
                <c:pt idx="1662">
                  <c:v>44425.818921655089</c:v>
                </c:pt>
                <c:pt idx="1663">
                  <c:v>44425.956262106483</c:v>
                </c:pt>
                <c:pt idx="1664">
                  <c:v>44426.09360108796</c:v>
                </c:pt>
                <c:pt idx="1665">
                  <c:v>44426.230938472225</c:v>
                </c:pt>
                <c:pt idx="1666">
                  <c:v>44426.368279722221</c:v>
                </c:pt>
                <c:pt idx="1667">
                  <c:v>44426.505618877316</c:v>
                </c:pt>
                <c:pt idx="1668">
                  <c:v>44426.64295645833</c:v>
                </c:pt>
                <c:pt idx="1669">
                  <c:v>44426.780295787037</c:v>
                </c:pt>
                <c:pt idx="1670">
                  <c:v>44426.91763640046</c:v>
                </c:pt>
                <c:pt idx="1671">
                  <c:v>44427.054975555555</c:v>
                </c:pt>
                <c:pt idx="1672">
                  <c:v>44427.192313229163</c:v>
                </c:pt>
                <c:pt idx="1673">
                  <c:v>44427.329653182867</c:v>
                </c:pt>
                <c:pt idx="1674">
                  <c:v>44427.466993518516</c:v>
                </c:pt>
                <c:pt idx="1675">
                  <c:v>44427.604331122682</c:v>
                </c:pt>
                <c:pt idx="1676">
                  <c:v>44427.741669930554</c:v>
                </c:pt>
                <c:pt idx="1677">
                  <c:v>44427.879010358796</c:v>
                </c:pt>
                <c:pt idx="1678">
                  <c:v>44428.016349930556</c:v>
                </c:pt>
                <c:pt idx="1679">
                  <c:v>44428.153688206017</c:v>
                </c:pt>
                <c:pt idx="1680">
                  <c:v>44428.291026967592</c:v>
                </c:pt>
                <c:pt idx="1681">
                  <c:v>44428.428368148147</c:v>
                </c:pt>
                <c:pt idx="1682">
                  <c:v>44428.565705914349</c:v>
                </c:pt>
                <c:pt idx="1683">
                  <c:v>44428.703043993053</c:v>
                </c:pt>
                <c:pt idx="1684">
                  <c:v>44428.840384293981</c:v>
                </c:pt>
                <c:pt idx="1685">
                  <c:v>44428.977724351855</c:v>
                </c:pt>
                <c:pt idx="1686">
                  <c:v>44429.115063043981</c:v>
                </c:pt>
                <c:pt idx="1687">
                  <c:v>44429.252400682868</c:v>
                </c:pt>
                <c:pt idx="1688">
                  <c:v>44429.389741921295</c:v>
                </c:pt>
                <c:pt idx="1689">
                  <c:v>44429.527080428241</c:v>
                </c:pt>
                <c:pt idx="1690">
                  <c:v>44429.664418067128</c:v>
                </c:pt>
                <c:pt idx="1691">
                  <c:v>44429.801757789355</c:v>
                </c:pt>
                <c:pt idx="1692">
                  <c:v>44429.939098287039</c:v>
                </c:pt>
                <c:pt idx="1693">
                  <c:v>44430.07643724537</c:v>
                </c:pt>
                <c:pt idx="1694">
                  <c:v>44430.213774594908</c:v>
                </c:pt>
                <c:pt idx="1695">
                  <c:v>44430.351115347221</c:v>
                </c:pt>
                <c:pt idx="1696">
                  <c:v>44430.488455023151</c:v>
                </c:pt>
                <c:pt idx="1697">
                  <c:v>44430.625792592589</c:v>
                </c:pt>
                <c:pt idx="1698">
                  <c:v>44430.763131666667</c:v>
                </c:pt>
                <c:pt idx="1699">
                  <c:v>44430.900472060188</c:v>
                </c:pt>
                <c:pt idx="1700">
                  <c:v>44431.037811400463</c:v>
                </c:pt>
                <c:pt idx="1701">
                  <c:v>44431.175149247683</c:v>
                </c:pt>
                <c:pt idx="1702">
                  <c:v>44431.312488564814</c:v>
                </c:pt>
                <c:pt idx="1703">
                  <c:v>44431.449829178244</c:v>
                </c:pt>
                <c:pt idx="1704">
                  <c:v>44431.587166666664</c:v>
                </c:pt>
                <c:pt idx="1705">
                  <c:v>44431.72450502315</c:v>
                </c:pt>
                <c:pt idx="1706">
                  <c:v>44431.861845439817</c:v>
                </c:pt>
                <c:pt idx="1707">
                  <c:v>44431.999185046297</c:v>
                </c:pt>
                <c:pt idx="1708">
                  <c:v>44432.136523437497</c:v>
                </c:pt>
                <c:pt idx="1709">
                  <c:v>44432.273861620371</c:v>
                </c:pt>
                <c:pt idx="1710">
                  <c:v>44432.411202881944</c:v>
                </c:pt>
                <c:pt idx="1711">
                  <c:v>44432.548540914351</c:v>
                </c:pt>
                <c:pt idx="1712">
                  <c:v>44432.685878773147</c:v>
                </c:pt>
                <c:pt idx="1713">
                  <c:v>44432.823218807869</c:v>
                </c:pt>
                <c:pt idx="1714">
                  <c:v>44432.960559074076</c:v>
                </c:pt>
                <c:pt idx="1715">
                  <c:v>44433.097897905092</c:v>
                </c:pt>
                <c:pt idx="1716">
                  <c:v>44433.235235173612</c:v>
                </c:pt>
                <c:pt idx="1717">
                  <c:v>44433.372576331021</c:v>
                </c:pt>
                <c:pt idx="1718">
                  <c:v>44433.509915208335</c:v>
                </c:pt>
                <c:pt idx="1719">
                  <c:v>44433.647252662035</c:v>
                </c:pt>
                <c:pt idx="1720">
                  <c:v>44433.7845919213</c:v>
                </c:pt>
                <c:pt idx="1721">
                  <c:v>44433.921932418983</c:v>
                </c:pt>
                <c:pt idx="1722">
                  <c:v>44434.059271388891</c:v>
                </c:pt>
                <c:pt idx="1723">
                  <c:v>44434.196608877312</c:v>
                </c:pt>
                <c:pt idx="1724">
                  <c:v>44434.333948877313</c:v>
                </c:pt>
                <c:pt idx="1725">
                  <c:v>44434.471288969908</c:v>
                </c:pt>
                <c:pt idx="1726">
                  <c:v>44434.608626458335</c:v>
                </c:pt>
                <c:pt idx="1727">
                  <c:v>44434.74596521991</c:v>
                </c:pt>
                <c:pt idx="1728">
                  <c:v>44434.88330548611</c:v>
                </c:pt>
                <c:pt idx="1729">
                  <c:v>44435.020644918979</c:v>
                </c:pt>
                <c:pt idx="1730">
                  <c:v>44435.157982974539</c:v>
                </c:pt>
                <c:pt idx="1731">
                  <c:v>44435.295321736114</c:v>
                </c:pt>
                <c:pt idx="1732">
                  <c:v>44435.432662685183</c:v>
                </c:pt>
                <c:pt idx="1733">
                  <c:v>44435.570000231484</c:v>
                </c:pt>
                <c:pt idx="1734">
                  <c:v>44435.707338206019</c:v>
                </c:pt>
                <c:pt idx="1735">
                  <c:v>44435.844678414353</c:v>
                </c:pt>
                <c:pt idx="1736">
                  <c:v>44435.982018229166</c:v>
                </c:pt>
                <c:pt idx="1737">
                  <c:v>44436.119356712959</c:v>
                </c:pt>
                <c:pt idx="1738">
                  <c:v>44436.256694317133</c:v>
                </c:pt>
                <c:pt idx="1739">
                  <c:v>44436.394035405094</c:v>
                </c:pt>
                <c:pt idx="1740">
                  <c:v>44436.531373680555</c:v>
                </c:pt>
                <c:pt idx="1741">
                  <c:v>44436.668711203703</c:v>
                </c:pt>
                <c:pt idx="1742">
                  <c:v>44436.806050856481</c:v>
                </c:pt>
                <c:pt idx="1743">
                  <c:v>44436.943391168985</c:v>
                </c:pt>
                <c:pt idx="1744">
                  <c:v>44437.080729953705</c:v>
                </c:pt>
                <c:pt idx="1745">
                  <c:v>44437.218067106478</c:v>
                </c:pt>
                <c:pt idx="1746">
                  <c:v>44437.355407824078</c:v>
                </c:pt>
                <c:pt idx="1747">
                  <c:v>44437.492747187498</c:v>
                </c:pt>
                <c:pt idx="1748">
                  <c:v>44437.630084560187</c:v>
                </c:pt>
                <c:pt idx="1749">
                  <c:v>44437.767423495374</c:v>
                </c:pt>
                <c:pt idx="1750">
                  <c:v>44437.904763749997</c:v>
                </c:pt>
                <c:pt idx="1751">
                  <c:v>44438.042102847219</c:v>
                </c:pt>
                <c:pt idx="1752">
                  <c:v>44438.179440439817</c:v>
                </c:pt>
                <c:pt idx="1753">
                  <c:v>44438.316779687499</c:v>
                </c:pt>
                <c:pt idx="1754">
                  <c:v>44438.454120023147</c:v>
                </c:pt>
                <c:pt idx="1755">
                  <c:v>44438.591457326387</c:v>
                </c:pt>
                <c:pt idx="1756">
                  <c:v>44438.728795578703</c:v>
                </c:pt>
                <c:pt idx="1757">
                  <c:v>44438.866135798613</c:v>
                </c:pt>
                <c:pt idx="1758">
                  <c:v>44439.003475162041</c:v>
                </c:pt>
                <c:pt idx="1759">
                  <c:v>44439.140813321763</c:v>
                </c:pt>
                <c:pt idx="1760">
                  <c:v>44439.278151435188</c:v>
                </c:pt>
                <c:pt idx="1761">
                  <c:v>44439.415492488428</c:v>
                </c:pt>
                <c:pt idx="1762">
                  <c:v>44439.552830243054</c:v>
                </c:pt>
                <c:pt idx="1763">
                  <c:v>44439.690167939814</c:v>
                </c:pt>
                <c:pt idx="1764">
                  <c:v>44439.827507824077</c:v>
                </c:pt>
                <c:pt idx="1765">
                  <c:v>44439.964847847223</c:v>
                </c:pt>
                <c:pt idx="1766">
                  <c:v>44440.10218642361</c:v>
                </c:pt>
                <c:pt idx="1767">
                  <c:v>44440.239523530094</c:v>
                </c:pt>
                <c:pt idx="1768">
                  <c:v>44440.37686449074</c:v>
                </c:pt>
                <c:pt idx="1769">
                  <c:v>44440.514203043982</c:v>
                </c:pt>
                <c:pt idx="1770">
                  <c:v>44440.651540300925</c:v>
                </c:pt>
                <c:pt idx="1771">
                  <c:v>44440.788879444444</c:v>
                </c:pt>
                <c:pt idx="1772">
                  <c:v>44440.926219733796</c:v>
                </c:pt>
                <c:pt idx="1773">
                  <c:v>44441.06355846065</c:v>
                </c:pt>
                <c:pt idx="1774">
                  <c:v>44441.200895694441</c:v>
                </c:pt>
                <c:pt idx="1775">
                  <c:v>44441.338235659721</c:v>
                </c:pt>
                <c:pt idx="1776">
                  <c:v>44441.47557545139</c:v>
                </c:pt>
                <c:pt idx="1777">
                  <c:v>44441.612912743054</c:v>
                </c:pt>
                <c:pt idx="1778">
                  <c:v>44441.750251377314</c:v>
                </c:pt>
                <c:pt idx="1779">
                  <c:v>44441.887591435188</c:v>
                </c:pt>
                <c:pt idx="1780">
                  <c:v>44442.024930636573</c:v>
                </c:pt>
                <c:pt idx="1781">
                  <c:v>44442.162268425927</c:v>
                </c:pt>
                <c:pt idx="1782">
                  <c:v>44442.299607106484</c:v>
                </c:pt>
                <c:pt idx="1783">
                  <c:v>44442.436947754628</c:v>
                </c:pt>
                <c:pt idx="1784">
                  <c:v>44442.574285057868</c:v>
                </c:pt>
                <c:pt idx="1785">
                  <c:v>44442.711622881943</c:v>
                </c:pt>
                <c:pt idx="1786">
                  <c:v>44442.848962939817</c:v>
                </c:pt>
                <c:pt idx="1787">
                  <c:v>44442.98630246528</c:v>
                </c:pt>
                <c:pt idx="1788">
                  <c:v>44443.123640706021</c:v>
                </c:pt>
                <c:pt idx="1789">
                  <c:v>44443.260978240738</c:v>
                </c:pt>
                <c:pt idx="1790">
                  <c:v>44443.398319155094</c:v>
                </c:pt>
                <c:pt idx="1791">
                  <c:v>44443.535657152781</c:v>
                </c:pt>
                <c:pt idx="1792">
                  <c:v>44443.672994548608</c:v>
                </c:pt>
                <c:pt idx="1793">
                  <c:v>44443.810334097223</c:v>
                </c:pt>
                <c:pt idx="1794">
                  <c:v>44443.947674178242</c:v>
                </c:pt>
                <c:pt idx="1795">
                  <c:v>44444.085012777781</c:v>
                </c:pt>
                <c:pt idx="1796">
                  <c:v>44444.222349722222</c:v>
                </c:pt>
                <c:pt idx="1797">
                  <c:v>44444.359690381942</c:v>
                </c:pt>
                <c:pt idx="1798">
                  <c:v>44444.497029398146</c:v>
                </c:pt>
                <c:pt idx="1799">
                  <c:v>44444.634366574071</c:v>
                </c:pt>
                <c:pt idx="1800">
                  <c:v>44444.771705370367</c:v>
                </c:pt>
                <c:pt idx="1801">
                  <c:v>44444.909045486114</c:v>
                </c:pt>
                <c:pt idx="1802">
                  <c:v>44445.046384328707</c:v>
                </c:pt>
                <c:pt idx="1803">
                  <c:v>44445.183721678244</c:v>
                </c:pt>
                <c:pt idx="1804">
                  <c:v>44445.321060891205</c:v>
                </c:pt>
                <c:pt idx="1805">
                  <c:v>44445.458400960648</c:v>
                </c:pt>
                <c:pt idx="1806">
                  <c:v>44445.595738090276</c:v>
                </c:pt>
                <c:pt idx="1807">
                  <c:v>44445.733076273151</c:v>
                </c:pt>
                <c:pt idx="1808">
                  <c:v>44445.870416307873</c:v>
                </c:pt>
                <c:pt idx="1809">
                  <c:v>44446.007755474537</c:v>
                </c:pt>
                <c:pt idx="1810">
                  <c:v>44446.14509341435</c:v>
                </c:pt>
                <c:pt idx="1811">
                  <c:v>44446.28243146991</c:v>
                </c:pt>
                <c:pt idx="1812">
                  <c:v>44446.419772326386</c:v>
                </c:pt>
                <c:pt idx="1813">
                  <c:v>44446.557109814814</c:v>
                </c:pt>
                <c:pt idx="1814">
                  <c:v>44446.694447395836</c:v>
                </c:pt>
                <c:pt idx="1815">
                  <c:v>44446.831787152776</c:v>
                </c:pt>
                <c:pt idx="1816">
                  <c:v>44446.969126932869</c:v>
                </c:pt>
                <c:pt idx="1817">
                  <c:v>44447.106465289355</c:v>
                </c:pt>
                <c:pt idx="1818">
                  <c:v>44447.243802303237</c:v>
                </c:pt>
                <c:pt idx="1819">
                  <c:v>44447.381143101855</c:v>
                </c:pt>
                <c:pt idx="1820">
                  <c:v>44447.51848136574</c:v>
                </c:pt>
                <c:pt idx="1821">
                  <c:v>44447.6558184838</c:v>
                </c:pt>
                <c:pt idx="1822">
                  <c:v>44447.79315755787</c:v>
                </c:pt>
                <c:pt idx="1823">
                  <c:v>44447.930497673609</c:v>
                </c:pt>
                <c:pt idx="1824">
                  <c:v>44448.067836203707</c:v>
                </c:pt>
                <c:pt idx="1825">
                  <c:v>44448.20517321759</c:v>
                </c:pt>
                <c:pt idx="1826">
                  <c:v>44448.342513194446</c:v>
                </c:pt>
                <c:pt idx="1827">
                  <c:v>44448.479852696757</c:v>
                </c:pt>
                <c:pt idx="1828">
                  <c:v>44448.617189837962</c:v>
                </c:pt>
                <c:pt idx="1829">
                  <c:v>44448.754528368052</c:v>
                </c:pt>
                <c:pt idx="1830">
                  <c:v>44448.891868263891</c:v>
                </c:pt>
                <c:pt idx="1831">
                  <c:v>44449.029207268519</c:v>
                </c:pt>
                <c:pt idx="1832">
                  <c:v>44449.166544814812</c:v>
                </c:pt>
                <c:pt idx="1833">
                  <c:v>44449.303883449073</c:v>
                </c:pt>
                <c:pt idx="1834">
                  <c:v>44449.441223831018</c:v>
                </c:pt>
                <c:pt idx="1835">
                  <c:v>44449.57856091435</c:v>
                </c:pt>
                <c:pt idx="1836">
                  <c:v>44449.715898645831</c:v>
                </c:pt>
                <c:pt idx="1837">
                  <c:v>44449.853238553238</c:v>
                </c:pt>
                <c:pt idx="1838">
                  <c:v>44449.990577835648</c:v>
                </c:pt>
                <c:pt idx="1839">
                  <c:v>44450.127915868055</c:v>
                </c:pt>
                <c:pt idx="1840">
                  <c:v>44450.265253344907</c:v>
                </c:pt>
                <c:pt idx="1841">
                  <c:v>44450.402594108797</c:v>
                </c:pt>
                <c:pt idx="1842">
                  <c:v>44450.539931851854</c:v>
                </c:pt>
                <c:pt idx="1843">
                  <c:v>44450.677269131942</c:v>
                </c:pt>
                <c:pt idx="1844">
                  <c:v>44450.814608576387</c:v>
                </c:pt>
                <c:pt idx="1845">
                  <c:v>44450.951948449074</c:v>
                </c:pt>
                <c:pt idx="1846">
                  <c:v>44451.089286851849</c:v>
                </c:pt>
                <c:pt idx="1847">
                  <c:v>44451.22662361111</c:v>
                </c:pt>
                <c:pt idx="1848">
                  <c:v>44451.363964166667</c:v>
                </c:pt>
                <c:pt idx="1849">
                  <c:v>44451.501302858793</c:v>
                </c:pt>
                <c:pt idx="1850">
                  <c:v>44451.638639826386</c:v>
                </c:pt>
                <c:pt idx="1851">
                  <c:v>44451.775978472222</c:v>
                </c:pt>
                <c:pt idx="1852">
                  <c:v>44451.913319675929</c:v>
                </c:pt>
                <c:pt idx="1853">
                  <c:v>44452.050659490742</c:v>
                </c:pt>
                <c:pt idx="1854">
                  <c:v>44452.187997824076</c:v>
                </c:pt>
                <c:pt idx="1855">
                  <c:v>44452.32533821759</c:v>
                </c:pt>
                <c:pt idx="1856">
                  <c:v>44452.46267922454</c:v>
                </c:pt>
                <c:pt idx="1857">
                  <c:v>44452.600017407407</c:v>
                </c:pt>
                <c:pt idx="1858">
                  <c:v>44452.737356712962</c:v>
                </c:pt>
                <c:pt idx="1859">
                  <c:v>44452.874697743056</c:v>
                </c:pt>
                <c:pt idx="1860">
                  <c:v>44453.012037916669</c:v>
                </c:pt>
                <c:pt idx="1861">
                  <c:v>44453.149376828704</c:v>
                </c:pt>
                <c:pt idx="1862">
                  <c:v>44453.286716030096</c:v>
                </c:pt>
                <c:pt idx="1863">
                  <c:v>44453.424057847224</c:v>
                </c:pt>
                <c:pt idx="1864">
                  <c:v>44453.561396273151</c:v>
                </c:pt>
                <c:pt idx="1865">
                  <c:v>44453.698734884259</c:v>
                </c:pt>
                <c:pt idx="1866">
                  <c:v>44453.836075706022</c:v>
                </c:pt>
                <c:pt idx="1867">
                  <c:v>44453.973416412038</c:v>
                </c:pt>
                <c:pt idx="1868">
                  <c:v>44454.110755717593</c:v>
                </c:pt>
                <c:pt idx="1869">
                  <c:v>44454.248093807873</c:v>
                </c:pt>
                <c:pt idx="1870">
                  <c:v>44454.38543559028</c:v>
                </c:pt>
                <c:pt idx="1871">
                  <c:v>44454.522774756944</c:v>
                </c:pt>
                <c:pt idx="1872">
                  <c:v>44454.660112893522</c:v>
                </c:pt>
                <c:pt idx="1873">
                  <c:v>44454.797453067127</c:v>
                </c:pt>
                <c:pt idx="1874">
                  <c:v>44454.934794143519</c:v>
                </c:pt>
                <c:pt idx="1875">
                  <c:v>44455.07213364583</c:v>
                </c:pt>
                <c:pt idx="1876">
                  <c:v>44455.209471585651</c:v>
                </c:pt>
                <c:pt idx="1877">
                  <c:v>44455.346812719908</c:v>
                </c:pt>
                <c:pt idx="1878">
                  <c:v>44455.484153078702</c:v>
                </c:pt>
                <c:pt idx="1879">
                  <c:v>44455.621491192127</c:v>
                </c:pt>
                <c:pt idx="1880">
                  <c:v>44455.758830763887</c:v>
                </c:pt>
                <c:pt idx="1881">
                  <c:v>44455.896171655091</c:v>
                </c:pt>
                <c:pt idx="1882">
                  <c:v>44456.033511597219</c:v>
                </c:pt>
                <c:pt idx="1883">
                  <c:v>44456.170850046299</c:v>
                </c:pt>
                <c:pt idx="1884">
                  <c:v>44456.308189768519</c:v>
                </c:pt>
                <c:pt idx="1885">
                  <c:v>44456.445531018515</c:v>
                </c:pt>
                <c:pt idx="1886">
                  <c:v>44456.582869062499</c:v>
                </c:pt>
                <c:pt idx="1887">
                  <c:v>44456.720207847226</c:v>
                </c:pt>
                <c:pt idx="1888">
                  <c:v>44456.85754877315</c:v>
                </c:pt>
                <c:pt idx="1889">
                  <c:v>44456.994888958332</c:v>
                </c:pt>
                <c:pt idx="1890">
                  <c:v>44457.132227928239</c:v>
                </c:pt>
                <c:pt idx="1891">
                  <c:v>44457.269566516203</c:v>
                </c:pt>
                <c:pt idx="1892">
                  <c:v>44457.406908287034</c:v>
                </c:pt>
                <c:pt idx="1893">
                  <c:v>44457.54424693287</c:v>
                </c:pt>
                <c:pt idx="1894">
                  <c:v>44457.681585254628</c:v>
                </c:pt>
                <c:pt idx="1895">
                  <c:v>44457.818925752312</c:v>
                </c:pt>
                <c:pt idx="1896">
                  <c:v>44457.95626658565</c:v>
                </c:pt>
                <c:pt idx="1897">
                  <c:v>44458.09360594907</c:v>
                </c:pt>
                <c:pt idx="1898">
                  <c:v>44458.23094371528</c:v>
                </c:pt>
                <c:pt idx="1899">
                  <c:v>44458.36828534722</c:v>
                </c:pt>
                <c:pt idx="1900">
                  <c:v>44458.505624884259</c:v>
                </c:pt>
                <c:pt idx="1901">
                  <c:v>44458.642962847225</c:v>
                </c:pt>
                <c:pt idx="1902">
                  <c:v>44458.780302557869</c:v>
                </c:pt>
                <c:pt idx="1903">
                  <c:v>44458.917643553243</c:v>
                </c:pt>
                <c:pt idx="1904">
                  <c:v>44459.054983078706</c:v>
                </c:pt>
                <c:pt idx="1905">
                  <c:v>44459.192321122682</c:v>
                </c:pt>
                <c:pt idx="1906">
                  <c:v>44459.329661458331</c:v>
                </c:pt>
                <c:pt idx="1907">
                  <c:v>44459.467002164354</c:v>
                </c:pt>
                <c:pt idx="1908">
                  <c:v>44459.604340138889</c:v>
                </c:pt>
                <c:pt idx="1909">
                  <c:v>44459.741679328705</c:v>
                </c:pt>
                <c:pt idx="1910">
                  <c:v>44459.879020115739</c:v>
                </c:pt>
                <c:pt idx="1911">
                  <c:v>44460.016360057867</c:v>
                </c:pt>
                <c:pt idx="1912">
                  <c:v>44460.153698692127</c:v>
                </c:pt>
                <c:pt idx="1913">
                  <c:v>44460.291037824078</c:v>
                </c:pt>
                <c:pt idx="1914">
                  <c:v>44460.428379363424</c:v>
                </c:pt>
                <c:pt idx="1915">
                  <c:v>44460.565717488425</c:v>
                </c:pt>
                <c:pt idx="1916">
                  <c:v>44460.703055937498</c:v>
                </c:pt>
                <c:pt idx="1917">
                  <c:v>44460.840396585649</c:v>
                </c:pt>
                <c:pt idx="1918">
                  <c:v>44460.977737002315</c:v>
                </c:pt>
                <c:pt idx="1919">
                  <c:v>44461.115076041664</c:v>
                </c:pt>
                <c:pt idx="1920">
                  <c:v>44461.252414039351</c:v>
                </c:pt>
                <c:pt idx="1921">
                  <c:v>44461.389755613425</c:v>
                </c:pt>
                <c:pt idx="1922">
                  <c:v>44461.52709447917</c:v>
                </c:pt>
                <c:pt idx="1923">
                  <c:v>44461.664432453705</c:v>
                </c:pt>
                <c:pt idx="1924">
                  <c:v>44461.801772511571</c:v>
                </c:pt>
                <c:pt idx="1925">
                  <c:v>44461.939113356479</c:v>
                </c:pt>
                <c:pt idx="1926">
                  <c:v>44462.076452650464</c:v>
                </c:pt>
                <c:pt idx="1927">
                  <c:v>44462.213790335649</c:v>
                </c:pt>
                <c:pt idx="1928">
                  <c:v>44462.351131412041</c:v>
                </c:pt>
                <c:pt idx="1929">
                  <c:v>44462.48847142361</c:v>
                </c:pt>
                <c:pt idx="1930">
                  <c:v>44462.625809317127</c:v>
                </c:pt>
                <c:pt idx="1931">
                  <c:v>44462.763148715276</c:v>
                </c:pt>
                <c:pt idx="1932">
                  <c:v>44462.900489432868</c:v>
                </c:pt>
                <c:pt idx="1933">
                  <c:v>44463.037829097222</c:v>
                </c:pt>
                <c:pt idx="1934">
                  <c:v>44463.175167256944</c:v>
                </c:pt>
                <c:pt idx="1935">
                  <c:v>44463.312506886577</c:v>
                </c:pt>
                <c:pt idx="1936">
                  <c:v>44463.449847812502</c:v>
                </c:pt>
                <c:pt idx="1937">
                  <c:v>44463.587185613425</c:v>
                </c:pt>
                <c:pt idx="1938">
                  <c:v>44463.72452427083</c:v>
                </c:pt>
                <c:pt idx="1939">
                  <c:v>44463.861864988423</c:v>
                </c:pt>
                <c:pt idx="1940">
                  <c:v>44463.99920489583</c:v>
                </c:pt>
                <c:pt idx="1941">
                  <c:v>44464.136543599539</c:v>
                </c:pt>
                <c:pt idx="1942">
                  <c:v>44464.273882083333</c:v>
                </c:pt>
                <c:pt idx="1943">
                  <c:v>44464.411223634263</c:v>
                </c:pt>
                <c:pt idx="1944">
                  <c:v>44464.548561967589</c:v>
                </c:pt>
                <c:pt idx="1945">
                  <c:v>44464.685900104167</c:v>
                </c:pt>
                <c:pt idx="1946">
                  <c:v>44464.823240428239</c:v>
                </c:pt>
                <c:pt idx="1947">
                  <c:v>44464.960580983796</c:v>
                </c:pt>
                <c:pt idx="1948">
                  <c:v>44465.097920092594</c:v>
                </c:pt>
                <c:pt idx="1949">
                  <c:v>44465.235257638888</c:v>
                </c:pt>
                <c:pt idx="1950">
                  <c:v>44465.372599074071</c:v>
                </c:pt>
                <c:pt idx="1951">
                  <c:v>44465.509938240742</c:v>
                </c:pt>
                <c:pt idx="1952">
                  <c:v>44465.647275949072</c:v>
                </c:pt>
                <c:pt idx="1953">
                  <c:v>44465.784615486111</c:v>
                </c:pt>
                <c:pt idx="1954">
                  <c:v>44465.921956261576</c:v>
                </c:pt>
                <c:pt idx="1955">
                  <c:v>44466.059295486113</c:v>
                </c:pt>
                <c:pt idx="1956">
                  <c:v>44466.196633240739</c:v>
                </c:pt>
                <c:pt idx="1957">
                  <c:v>44466.33397349537</c:v>
                </c:pt>
                <c:pt idx="1958">
                  <c:v>44466.47131385417</c:v>
                </c:pt>
                <c:pt idx="1959">
                  <c:v>44466.60865159722</c:v>
                </c:pt>
                <c:pt idx="1960">
                  <c:v>44466.745990613425</c:v>
                </c:pt>
                <c:pt idx="1961">
                  <c:v>44466.883331134261</c:v>
                </c:pt>
                <c:pt idx="1962">
                  <c:v>44467.020670810183</c:v>
                </c:pt>
                <c:pt idx="1963">
                  <c:v>44467.158009120372</c:v>
                </c:pt>
                <c:pt idx="1964">
                  <c:v>44467.295348113425</c:v>
                </c:pt>
                <c:pt idx="1965">
                  <c:v>44467.432689305555</c:v>
                </c:pt>
                <c:pt idx="1966">
                  <c:v>44467.570027106478</c:v>
                </c:pt>
                <c:pt idx="1967">
                  <c:v>44467.707365312497</c:v>
                </c:pt>
                <c:pt idx="1968">
                  <c:v>44467.844705752315</c:v>
                </c:pt>
                <c:pt idx="1969">
                  <c:v>44467.982045810182</c:v>
                </c:pt>
                <c:pt idx="1970">
                  <c:v>44468.11938452546</c:v>
                </c:pt>
                <c:pt idx="1971">
                  <c:v>44468.256722361111</c:v>
                </c:pt>
                <c:pt idx="1972">
                  <c:v>44468.39406366898</c:v>
                </c:pt>
                <c:pt idx="1973">
                  <c:v>44468.53140216435</c:v>
                </c:pt>
                <c:pt idx="1974">
                  <c:v>44468.943421331016</c:v>
                </c:pt>
                <c:pt idx="1975">
                  <c:v>44469.080760324076</c:v>
                </c:pt>
                <c:pt idx="1976">
                  <c:v>44469.218097673613</c:v>
                </c:pt>
                <c:pt idx="1977">
                  <c:v>44469.355438587962</c:v>
                </c:pt>
                <c:pt idx="1978">
                  <c:v>44469.492778148146</c:v>
                </c:pt>
                <c:pt idx="1979">
                  <c:v>44469.630115717591</c:v>
                </c:pt>
                <c:pt idx="1980">
                  <c:v>44469.767454849534</c:v>
                </c:pt>
                <c:pt idx="1981">
                  <c:v>44469.904795289352</c:v>
                </c:pt>
                <c:pt idx="1982">
                  <c:v>44470.042134571762</c:v>
                </c:pt>
                <c:pt idx="1983">
                  <c:v>44470.179472337964</c:v>
                </c:pt>
                <c:pt idx="1984">
                  <c:v>44470.31681178241</c:v>
                </c:pt>
                <c:pt idx="1985">
                  <c:v>44470.45415229167</c:v>
                </c:pt>
                <c:pt idx="1986">
                  <c:v>44470.591489768522</c:v>
                </c:pt>
                <c:pt idx="1987">
                  <c:v>44470.728828206018</c:v>
                </c:pt>
                <c:pt idx="1988">
                  <c:v>44470.866168599539</c:v>
                </c:pt>
                <c:pt idx="1989">
                  <c:v>44471.003508148147</c:v>
                </c:pt>
                <c:pt idx="1990">
                  <c:v>44471.140846469905</c:v>
                </c:pt>
                <c:pt idx="1991">
                  <c:v>44471.278184745373</c:v>
                </c:pt>
                <c:pt idx="1992">
                  <c:v>44471.415525972225</c:v>
                </c:pt>
                <c:pt idx="1993">
                  <c:v>44471.552863888886</c:v>
                </c:pt>
                <c:pt idx="1994">
                  <c:v>44471.690201759258</c:v>
                </c:pt>
                <c:pt idx="1995">
                  <c:v>44471.827541805556</c:v>
                </c:pt>
                <c:pt idx="1996">
                  <c:v>44471.964881979169</c:v>
                </c:pt>
                <c:pt idx="1997">
                  <c:v>44472.102220717592</c:v>
                </c:pt>
                <c:pt idx="1998">
                  <c:v>44472.239557986111</c:v>
                </c:pt>
                <c:pt idx="1999">
                  <c:v>44472.376899097224</c:v>
                </c:pt>
                <c:pt idx="2000">
                  <c:v>44472.514237812502</c:v>
                </c:pt>
                <c:pt idx="2001">
                  <c:v>44472.651575208336</c:v>
                </c:pt>
                <c:pt idx="2002">
                  <c:v>44472.788914513891</c:v>
                </c:pt>
                <c:pt idx="2003">
                  <c:v>44472.926254953702</c:v>
                </c:pt>
                <c:pt idx="2004">
                  <c:v>44473.063593819446</c:v>
                </c:pt>
                <c:pt idx="2005">
                  <c:v>44473.200931203704</c:v>
                </c:pt>
                <c:pt idx="2006">
                  <c:v>44473.338271319444</c:v>
                </c:pt>
                <c:pt idx="2007">
                  <c:v>44473.475611250004</c:v>
                </c:pt>
                <c:pt idx="2008">
                  <c:v>44473.612948680558</c:v>
                </c:pt>
                <c:pt idx="2009">
                  <c:v>44473.750287465278</c:v>
                </c:pt>
                <c:pt idx="2010">
                  <c:v>44473.887627662036</c:v>
                </c:pt>
                <c:pt idx="2011">
                  <c:v>44474.024966990743</c:v>
                </c:pt>
                <c:pt idx="2012">
                  <c:v>44474.162304930556</c:v>
                </c:pt>
                <c:pt idx="2013">
                  <c:v>44474.299643738428</c:v>
                </c:pt>
                <c:pt idx="2014">
                  <c:v>44474.436984525462</c:v>
                </c:pt>
                <c:pt idx="2015">
                  <c:v>44474.574321956017</c:v>
                </c:pt>
                <c:pt idx="2016">
                  <c:v>44474.711659918983</c:v>
                </c:pt>
                <c:pt idx="2017">
                  <c:v>44474.849000092596</c:v>
                </c:pt>
                <c:pt idx="2018">
                  <c:v>44474.986339756942</c:v>
                </c:pt>
                <c:pt idx="2019">
                  <c:v>44475.123678124997</c:v>
                </c:pt>
                <c:pt idx="2020">
                  <c:v>44475.261015787037</c:v>
                </c:pt>
                <c:pt idx="2021">
                  <c:v>44475.398356817132</c:v>
                </c:pt>
                <c:pt idx="2022">
                  <c:v>44475.535694942133</c:v>
                </c:pt>
                <c:pt idx="2023">
                  <c:v>44475.947713344911</c:v>
                </c:pt>
                <c:pt idx="2024">
                  <c:v>44476.085052037037</c:v>
                </c:pt>
                <c:pt idx="2025">
                  <c:v>44476.222389074072</c:v>
                </c:pt>
                <c:pt idx="2026">
                  <c:v>44476.359729826392</c:v>
                </c:pt>
                <c:pt idx="2027">
                  <c:v>44476.497068946759</c:v>
                </c:pt>
                <c:pt idx="2028">
                  <c:v>44476.634406215278</c:v>
                </c:pt>
                <c:pt idx="2029">
                  <c:v>44476.771745092592</c:v>
                </c:pt>
                <c:pt idx="2030">
                  <c:v>44476.909085300926</c:v>
                </c:pt>
                <c:pt idx="2031">
                  <c:v>44477.046424224536</c:v>
                </c:pt>
                <c:pt idx="2032">
                  <c:v>44477.183761655091</c:v>
                </c:pt>
                <c:pt idx="2033">
                  <c:v>44477.321100949077</c:v>
                </c:pt>
                <c:pt idx="2034">
                  <c:v>44477.458441099538</c:v>
                </c:pt>
                <c:pt idx="2035">
                  <c:v>44477.595778298608</c:v>
                </c:pt>
                <c:pt idx="2036">
                  <c:v>44477.733116550924</c:v>
                </c:pt>
                <c:pt idx="2037">
                  <c:v>44477.870456655095</c:v>
                </c:pt>
                <c:pt idx="2038">
                  <c:v>44478.007795879632</c:v>
                </c:pt>
                <c:pt idx="2039">
                  <c:v>44478.145133877311</c:v>
                </c:pt>
                <c:pt idx="2040">
                  <c:v>44478.282472002313</c:v>
                </c:pt>
                <c:pt idx="2041">
                  <c:v>44478.419812916669</c:v>
                </c:pt>
                <c:pt idx="2042">
                  <c:v>44478.557150451386</c:v>
                </c:pt>
                <c:pt idx="2043">
                  <c:v>44478.694488067129</c:v>
                </c:pt>
                <c:pt idx="2044">
                  <c:v>44478.831827881942</c:v>
                </c:pt>
                <c:pt idx="2045">
                  <c:v>44478.969167696756</c:v>
                </c:pt>
                <c:pt idx="2046">
                  <c:v>44479.106506087963</c:v>
                </c:pt>
                <c:pt idx="2047">
                  <c:v>44479.243843136574</c:v>
                </c:pt>
                <c:pt idx="2048">
                  <c:v>44479.381183958336</c:v>
                </c:pt>
                <c:pt idx="2049">
                  <c:v>44479.518522256942</c:v>
                </c:pt>
                <c:pt idx="2050">
                  <c:v>44479.655859386578</c:v>
                </c:pt>
                <c:pt idx="2051">
                  <c:v>44479.7931984838</c:v>
                </c:pt>
                <c:pt idx="2052">
                  <c:v>44479.930538611108</c:v>
                </c:pt>
                <c:pt idx="2053">
                  <c:v>44480.067877141206</c:v>
                </c:pt>
                <c:pt idx="2054">
                  <c:v>44480.205214166665</c:v>
                </c:pt>
                <c:pt idx="2055">
                  <c:v>44480.342554143521</c:v>
                </c:pt>
                <c:pt idx="2056">
                  <c:v>44480.479893645832</c:v>
                </c:pt>
                <c:pt idx="2057">
                  <c:v>44480.61723077546</c:v>
                </c:pt>
                <c:pt idx="2058">
                  <c:v>44480.754569305558</c:v>
                </c:pt>
                <c:pt idx="2059">
                  <c:v>44480.891909178237</c:v>
                </c:pt>
                <c:pt idx="2060">
                  <c:v>44481.029248171297</c:v>
                </c:pt>
                <c:pt idx="2061">
                  <c:v>44481.166585694446</c:v>
                </c:pt>
                <c:pt idx="2062">
                  <c:v>44481.303924305554</c:v>
                </c:pt>
                <c:pt idx="2063">
                  <c:v>44481.441264652778</c:v>
                </c:pt>
                <c:pt idx="2064">
                  <c:v>44481.578601701389</c:v>
                </c:pt>
                <c:pt idx="2065">
                  <c:v>44481.715939398149</c:v>
                </c:pt>
                <c:pt idx="2066">
                  <c:v>44481.853279282404</c:v>
                </c:pt>
                <c:pt idx="2067">
                  <c:v>44481.990618518517</c:v>
                </c:pt>
                <c:pt idx="2068">
                  <c:v>44482.127956493059</c:v>
                </c:pt>
                <c:pt idx="2069">
                  <c:v>44482.265293935183</c:v>
                </c:pt>
                <c:pt idx="2070">
                  <c:v>44482.402634652775</c:v>
                </c:pt>
                <c:pt idx="2071">
                  <c:v>44482.53997233796</c:v>
                </c:pt>
                <c:pt idx="2072">
                  <c:v>44482.951989780093</c:v>
                </c:pt>
                <c:pt idx="2073">
                  <c:v>44483.089328101851</c:v>
                </c:pt>
                <c:pt idx="2074">
                  <c:v>44483.226664780093</c:v>
                </c:pt>
                <c:pt idx="2075">
                  <c:v>44483.364005266201</c:v>
                </c:pt>
                <c:pt idx="2076">
                  <c:v>44483.501343865741</c:v>
                </c:pt>
                <c:pt idx="2077">
                  <c:v>44483.63868074074</c:v>
                </c:pt>
                <c:pt idx="2078">
                  <c:v>44483.776019305558</c:v>
                </c:pt>
                <c:pt idx="2079">
                  <c:v>44483.913359178237</c:v>
                </c:pt>
                <c:pt idx="2080">
                  <c:v>44484.050697662038</c:v>
                </c:pt>
                <c:pt idx="2081">
                  <c:v>44484.188034664352</c:v>
                </c:pt>
                <c:pt idx="2082">
                  <c:v>44484.325373738429</c:v>
                </c:pt>
                <c:pt idx="2083">
                  <c:v>44484.462713414352</c:v>
                </c:pt>
                <c:pt idx="2084">
                  <c:v>44484.60005025463</c:v>
                </c:pt>
                <c:pt idx="2085">
                  <c:v>44484.737388229165</c:v>
                </c:pt>
                <c:pt idx="2086">
                  <c:v>44484.874727939816</c:v>
                </c:pt>
                <c:pt idx="2087">
                  <c:v>44485.012066770832</c:v>
                </c:pt>
                <c:pt idx="2088">
                  <c:v>44485.149404340278</c:v>
                </c:pt>
                <c:pt idx="2089">
                  <c:v>44485.286742199074</c:v>
                </c:pt>
                <c:pt idx="2090">
                  <c:v>44485.424082685182</c:v>
                </c:pt>
                <c:pt idx="2091">
                  <c:v>44485.561419756945</c:v>
                </c:pt>
                <c:pt idx="2092">
                  <c:v>44485.698757025464</c:v>
                </c:pt>
                <c:pt idx="2093">
                  <c:v>44485.83609650463</c:v>
                </c:pt>
                <c:pt idx="2094">
                  <c:v>44485.973435856482</c:v>
                </c:pt>
                <c:pt idx="2095">
                  <c:v>44486.110773819448</c:v>
                </c:pt>
                <c:pt idx="2096">
                  <c:v>44486.248110555556</c:v>
                </c:pt>
                <c:pt idx="2097">
                  <c:v>44486.385450995367</c:v>
                </c:pt>
                <c:pt idx="2098">
                  <c:v>44486.522788807873</c:v>
                </c:pt>
                <c:pt idx="2099">
                  <c:v>44486.660125590279</c:v>
                </c:pt>
                <c:pt idx="2100">
                  <c:v>44486.797464398151</c:v>
                </c:pt>
                <c:pt idx="2101">
                  <c:v>44486.93480412037</c:v>
                </c:pt>
                <c:pt idx="2102">
                  <c:v>44487.072142268516</c:v>
                </c:pt>
                <c:pt idx="2103">
                  <c:v>44487.209478854165</c:v>
                </c:pt>
                <c:pt idx="2104">
                  <c:v>44487.346818622682</c:v>
                </c:pt>
                <c:pt idx="2105">
                  <c:v>44487.484157615741</c:v>
                </c:pt>
                <c:pt idx="2106">
                  <c:v>44487.621494375002</c:v>
                </c:pt>
                <c:pt idx="2107">
                  <c:v>44487.758832581021</c:v>
                </c:pt>
                <c:pt idx="2108">
                  <c:v>44487.896172106484</c:v>
                </c:pt>
                <c:pt idx="2109">
                  <c:v>44488.033510671296</c:v>
                </c:pt>
                <c:pt idx="2110">
                  <c:v>44488.170847743058</c:v>
                </c:pt>
                <c:pt idx="2111">
                  <c:v>44488.308186099537</c:v>
                </c:pt>
                <c:pt idx="2112">
                  <c:v>44488.445525972224</c:v>
                </c:pt>
                <c:pt idx="2113">
                  <c:v>44488.58286263889</c:v>
                </c:pt>
                <c:pt idx="2114">
                  <c:v>44488.720200046293</c:v>
                </c:pt>
                <c:pt idx="2115">
                  <c:v>44488.857539594908</c:v>
                </c:pt>
                <c:pt idx="2116">
                  <c:v>44488.994878391204</c:v>
                </c:pt>
                <c:pt idx="2117">
                  <c:v>44489.132215972226</c:v>
                </c:pt>
                <c:pt idx="2118">
                  <c:v>44489.269553171296</c:v>
                </c:pt>
                <c:pt idx="2119">
                  <c:v>44489.406893553241</c:v>
                </c:pt>
                <c:pt idx="2120">
                  <c:v>44489.544230810185</c:v>
                </c:pt>
                <c:pt idx="2121">
                  <c:v>44489.95624728009</c:v>
                </c:pt>
                <c:pt idx="2122">
                  <c:v>44490.09358523148</c:v>
                </c:pt>
                <c:pt idx="2123">
                  <c:v>44490.230921585651</c:v>
                </c:pt>
                <c:pt idx="2124">
                  <c:v>44490.368261793985</c:v>
                </c:pt>
                <c:pt idx="2125">
                  <c:v>44490.50559990741</c:v>
                </c:pt>
                <c:pt idx="2126">
                  <c:v>44490.642936435186</c:v>
                </c:pt>
                <c:pt idx="2127">
                  <c:v>44490.780274722223</c:v>
                </c:pt>
                <c:pt idx="2128">
                  <c:v>44490.917614282407</c:v>
                </c:pt>
                <c:pt idx="2129">
                  <c:v>44491.054952372688</c:v>
                </c:pt>
                <c:pt idx="2130">
                  <c:v>44491.192288993057</c:v>
                </c:pt>
                <c:pt idx="2131">
                  <c:v>44491.329627881947</c:v>
                </c:pt>
                <c:pt idx="2132">
                  <c:v>44491.466967141205</c:v>
                </c:pt>
                <c:pt idx="2133">
                  <c:v>44491.604303680557</c:v>
                </c:pt>
                <c:pt idx="2134">
                  <c:v>44491.741641412038</c:v>
                </c:pt>
                <c:pt idx="2135">
                  <c:v>44491.87898076389</c:v>
                </c:pt>
                <c:pt idx="2136">
                  <c:v>44492.016319247683</c:v>
                </c:pt>
                <c:pt idx="2137">
                  <c:v>44492.153656423608</c:v>
                </c:pt>
                <c:pt idx="2138">
                  <c:v>44492.290994097224</c:v>
                </c:pt>
                <c:pt idx="2139">
                  <c:v>44492.428334178243</c:v>
                </c:pt>
                <c:pt idx="2140">
                  <c:v>44492.565670833334</c:v>
                </c:pt>
                <c:pt idx="2141">
                  <c:v>44492.703007812503</c:v>
                </c:pt>
                <c:pt idx="2142">
                  <c:v>44492.840347002311</c:v>
                </c:pt>
                <c:pt idx="2143">
                  <c:v>44492.977685937498</c:v>
                </c:pt>
                <c:pt idx="2144">
                  <c:v>44493.115023506944</c:v>
                </c:pt>
                <c:pt idx="2145">
                  <c:v>44493.252360023151</c:v>
                </c:pt>
                <c:pt idx="2146">
                  <c:v>44493.389700115738</c:v>
                </c:pt>
                <c:pt idx="2147">
                  <c:v>44493.527037488428</c:v>
                </c:pt>
                <c:pt idx="2148">
                  <c:v>44493.664373981483</c:v>
                </c:pt>
                <c:pt idx="2149">
                  <c:v>44493.80171255787</c:v>
                </c:pt>
                <c:pt idx="2150">
                  <c:v>44493.939051909721</c:v>
                </c:pt>
                <c:pt idx="2151">
                  <c:v>44494.076389699076</c:v>
                </c:pt>
                <c:pt idx="2152">
                  <c:v>44494.213725891204</c:v>
                </c:pt>
                <c:pt idx="2153">
                  <c:v>44494.351065474541</c:v>
                </c:pt>
                <c:pt idx="2154">
                  <c:v>44494.48840396991</c:v>
                </c:pt>
                <c:pt idx="2155">
                  <c:v>44494.625740358795</c:v>
                </c:pt>
                <c:pt idx="2156">
                  <c:v>44494.763078252312</c:v>
                </c:pt>
                <c:pt idx="2157">
                  <c:v>44494.900417453704</c:v>
                </c:pt>
                <c:pt idx="2158">
                  <c:v>44495.03775560185</c:v>
                </c:pt>
                <c:pt idx="2159">
                  <c:v>44495.175092245372</c:v>
                </c:pt>
                <c:pt idx="2160">
                  <c:v>44495.312430358797</c:v>
                </c:pt>
                <c:pt idx="2161">
                  <c:v>44495.449769756946</c:v>
                </c:pt>
                <c:pt idx="2162">
                  <c:v>44495.587106041668</c:v>
                </c:pt>
                <c:pt idx="2163">
                  <c:v>44495.724443159721</c:v>
                </c:pt>
                <c:pt idx="2164">
                  <c:v>44495.861782349537</c:v>
                </c:pt>
                <c:pt idx="2165">
                  <c:v>44495.999120729168</c:v>
                </c:pt>
                <c:pt idx="2166">
                  <c:v>44496.136457881941</c:v>
                </c:pt>
                <c:pt idx="2167">
                  <c:v>44496.273794826389</c:v>
                </c:pt>
                <c:pt idx="2168">
                  <c:v>44496.411134837967</c:v>
                </c:pt>
                <c:pt idx="2169">
                  <c:v>44496.548471631948</c:v>
                </c:pt>
                <c:pt idx="2170">
                  <c:v>44496.685808229166</c:v>
                </c:pt>
                <c:pt idx="2171">
                  <c:v>44496.823147002317</c:v>
                </c:pt>
                <c:pt idx="2172">
                  <c:v>44496.960486006945</c:v>
                </c:pt>
                <c:pt idx="2173">
                  <c:v>44497.097823553238</c:v>
                </c:pt>
                <c:pt idx="2174">
                  <c:v>44497.235159548611</c:v>
                </c:pt>
                <c:pt idx="2175">
                  <c:v>44497.372499421297</c:v>
                </c:pt>
                <c:pt idx="2176">
                  <c:v>44497.509837025464</c:v>
                </c:pt>
                <c:pt idx="2177">
                  <c:v>44497.647173171295</c:v>
                </c:pt>
                <c:pt idx="2178">
                  <c:v>44497.78451114583</c:v>
                </c:pt>
                <c:pt idx="2179">
                  <c:v>44497.921850347222</c:v>
                </c:pt>
                <c:pt idx="2180">
                  <c:v>44498.059187997686</c:v>
                </c:pt>
                <c:pt idx="2181">
                  <c:v>44498.196524178238</c:v>
                </c:pt>
                <c:pt idx="2182">
                  <c:v>44498.333862858795</c:v>
                </c:pt>
                <c:pt idx="2183">
                  <c:v>44498.471201643515</c:v>
                </c:pt>
                <c:pt idx="2184">
                  <c:v>44498.608537800923</c:v>
                </c:pt>
                <c:pt idx="2185">
                  <c:v>44498.745875243054</c:v>
                </c:pt>
                <c:pt idx="2186">
                  <c:v>44498.88321417824</c:v>
                </c:pt>
                <c:pt idx="2187">
                  <c:v>44499.020552256945</c:v>
                </c:pt>
                <c:pt idx="2188">
                  <c:v>44499.157888981485</c:v>
                </c:pt>
                <c:pt idx="2189">
                  <c:v>44499.295226388887</c:v>
                </c:pt>
                <c:pt idx="2190">
                  <c:v>44499.432565995368</c:v>
                </c:pt>
                <c:pt idx="2191">
                  <c:v>44499.569902187497</c:v>
                </c:pt>
                <c:pt idx="2192">
                  <c:v>44499.707238807867</c:v>
                </c:pt>
                <c:pt idx="2193">
                  <c:v>44499.84457765046</c:v>
                </c:pt>
                <c:pt idx="2194">
                  <c:v>44499.981916099539</c:v>
                </c:pt>
                <c:pt idx="2195">
                  <c:v>44500.119253217592</c:v>
                </c:pt>
                <c:pt idx="2196">
                  <c:v>44500.256589444441</c:v>
                </c:pt>
                <c:pt idx="2197">
                  <c:v>44500.393929155092</c:v>
                </c:pt>
                <c:pt idx="2198">
                  <c:v>44500.531266041668</c:v>
                </c:pt>
                <c:pt idx="2199">
                  <c:v>44500.668602187499</c:v>
                </c:pt>
                <c:pt idx="2200">
                  <c:v>44500.805940451392</c:v>
                </c:pt>
                <c:pt idx="2201">
                  <c:v>44500.943279363426</c:v>
                </c:pt>
                <c:pt idx="2202">
                  <c:v>44501.08061675926</c:v>
                </c:pt>
                <c:pt idx="2203">
                  <c:v>44501.217952511572</c:v>
                </c:pt>
                <c:pt idx="2204">
                  <c:v>44501.355291828702</c:v>
                </c:pt>
                <c:pt idx="2205">
                  <c:v>44501.492629780092</c:v>
                </c:pt>
                <c:pt idx="2206">
                  <c:v>44501.629965752312</c:v>
                </c:pt>
                <c:pt idx="2207">
                  <c:v>44501.767303275461</c:v>
                </c:pt>
                <c:pt idx="2208">
                  <c:v>44501.904642118054</c:v>
                </c:pt>
                <c:pt idx="2209">
                  <c:v>44502.041979803238</c:v>
                </c:pt>
                <c:pt idx="2210">
                  <c:v>44502.179315960646</c:v>
                </c:pt>
                <c:pt idx="2211">
                  <c:v>44502.316653796297</c:v>
                </c:pt>
                <c:pt idx="2212">
                  <c:v>44502.453992708331</c:v>
                </c:pt>
                <c:pt idx="2213">
                  <c:v>44502.591328576389</c:v>
                </c:pt>
                <c:pt idx="2214">
                  <c:v>44502.728665405091</c:v>
                </c:pt>
                <c:pt idx="2215">
                  <c:v>44502.866004201387</c:v>
                </c:pt>
                <c:pt idx="2216">
                  <c:v>44503.003342129632</c:v>
                </c:pt>
                <c:pt idx="2217">
                  <c:v>44503.140678854164</c:v>
                </c:pt>
                <c:pt idx="2218">
                  <c:v>44503.278015520831</c:v>
                </c:pt>
                <c:pt idx="2219">
                  <c:v>44503.415355138888</c:v>
                </c:pt>
                <c:pt idx="2220">
                  <c:v>44503.552691446763</c:v>
                </c:pt>
                <c:pt idx="2221">
                  <c:v>44503.690027696757</c:v>
                </c:pt>
                <c:pt idx="2222">
                  <c:v>44503.827366134261</c:v>
                </c:pt>
                <c:pt idx="2223">
                  <c:v>44503.964704699072</c:v>
                </c:pt>
                <c:pt idx="2224">
                  <c:v>44504.102041828701</c:v>
                </c:pt>
                <c:pt idx="2225">
                  <c:v>44504.239377488426</c:v>
                </c:pt>
                <c:pt idx="2226">
                  <c:v>44504.376716990744</c:v>
                </c:pt>
                <c:pt idx="2227">
                  <c:v>44504.514054097221</c:v>
                </c:pt>
                <c:pt idx="2228">
                  <c:v>44504.651389895836</c:v>
                </c:pt>
                <c:pt idx="2229">
                  <c:v>44504.788727581021</c:v>
                </c:pt>
                <c:pt idx="2230">
                  <c:v>44504.926066412037</c:v>
                </c:pt>
                <c:pt idx="2231">
                  <c:v>44505.063403668981</c:v>
                </c:pt>
                <c:pt idx="2232">
                  <c:v>44505.200739432868</c:v>
                </c:pt>
                <c:pt idx="2233">
                  <c:v>44505.338077928238</c:v>
                </c:pt>
                <c:pt idx="2234">
                  <c:v>44505.475416250003</c:v>
                </c:pt>
                <c:pt idx="2235">
                  <c:v>44505.612752071756</c:v>
                </c:pt>
                <c:pt idx="2236">
                  <c:v>44505.750089236113</c:v>
                </c:pt>
                <c:pt idx="2237">
                  <c:v>44505.8874278125</c:v>
                </c:pt>
                <c:pt idx="2238">
                  <c:v>44506.024765532406</c:v>
                </c:pt>
                <c:pt idx="2239">
                  <c:v>44506.16210184028</c:v>
                </c:pt>
                <c:pt idx="2240">
                  <c:v>44506.299439027774</c:v>
                </c:pt>
                <c:pt idx="2241">
                  <c:v>44506.436778194446</c:v>
                </c:pt>
                <c:pt idx="2242">
                  <c:v>44506.574113993054</c:v>
                </c:pt>
                <c:pt idx="2243">
                  <c:v>44506.71145033565</c:v>
                </c:pt>
                <c:pt idx="2244">
                  <c:v>44506.848788888892</c:v>
                </c:pt>
                <c:pt idx="2245">
                  <c:v>44506.986126909724</c:v>
                </c:pt>
                <c:pt idx="2246">
                  <c:v>44507.123463645832</c:v>
                </c:pt>
                <c:pt idx="2247">
                  <c:v>44507.260799675925</c:v>
                </c:pt>
                <c:pt idx="2248">
                  <c:v>44507.398139074074</c:v>
                </c:pt>
                <c:pt idx="2249">
                  <c:v>44507.535475543984</c:v>
                </c:pt>
                <c:pt idx="2250">
                  <c:v>44507.67281142361</c:v>
                </c:pt>
                <c:pt idx="2251">
                  <c:v>44507.810149444442</c:v>
                </c:pt>
                <c:pt idx="2252">
                  <c:v>44507.947487997684</c:v>
                </c:pt>
                <c:pt idx="2253">
                  <c:v>44508.084825046295</c:v>
                </c:pt>
                <c:pt idx="2254">
                  <c:v>44508.222160451391</c:v>
                </c:pt>
                <c:pt idx="2255">
                  <c:v>44508.359499560182</c:v>
                </c:pt>
                <c:pt idx="2256">
                  <c:v>44508.496837974541</c:v>
                </c:pt>
                <c:pt idx="2257">
                  <c:v>44508.634175439816</c:v>
                </c:pt>
                <c:pt idx="2258">
                  <c:v>44508.771514525462</c:v>
                </c:pt>
                <c:pt idx="2259">
                  <c:v>44508.908854918984</c:v>
                </c:pt>
                <c:pt idx="2260">
                  <c:v>44509.046194039351</c:v>
                </c:pt>
                <c:pt idx="2261">
                  <c:v>44509.183531655093</c:v>
                </c:pt>
                <c:pt idx="2262">
                  <c:v>44509.32087113426</c:v>
                </c:pt>
                <c:pt idx="2263">
                  <c:v>44509.458211458332</c:v>
                </c:pt>
                <c:pt idx="2264">
                  <c:v>44509.59554884259</c:v>
                </c:pt>
                <c:pt idx="2265">
                  <c:v>44509.732887268518</c:v>
                </c:pt>
                <c:pt idx="2266">
                  <c:v>44509.870227546293</c:v>
                </c:pt>
                <c:pt idx="2267">
                  <c:v>44510.007566944441</c:v>
                </c:pt>
                <c:pt idx="2268">
                  <c:v>44510.14490511574</c:v>
                </c:pt>
                <c:pt idx="2269">
                  <c:v>44510.282243402777</c:v>
                </c:pt>
                <c:pt idx="2270">
                  <c:v>44510.419584479168</c:v>
                </c:pt>
                <c:pt idx="2271">
                  <c:v>44510.556922187498</c:v>
                </c:pt>
                <c:pt idx="2272">
                  <c:v>44510.694259965276</c:v>
                </c:pt>
                <c:pt idx="2273">
                  <c:v>44510.831599930556</c:v>
                </c:pt>
                <c:pt idx="2274">
                  <c:v>44510.968939907405</c:v>
                </c:pt>
                <c:pt idx="2275">
                  <c:v>44511.106278449071</c:v>
                </c:pt>
                <c:pt idx="2276">
                  <c:v>44511.243615648149</c:v>
                </c:pt>
                <c:pt idx="2277">
                  <c:v>44511.380956620371</c:v>
                </c:pt>
                <c:pt idx="2278">
                  <c:v>44511.518295069443</c:v>
                </c:pt>
                <c:pt idx="2279">
                  <c:v>44511.655632361108</c:v>
                </c:pt>
                <c:pt idx="2280">
                  <c:v>44511.79297159722</c:v>
                </c:pt>
                <c:pt idx="2281">
                  <c:v>44511.930311875003</c:v>
                </c:pt>
                <c:pt idx="2282">
                  <c:v>44512.067650555553</c:v>
                </c:pt>
                <c:pt idx="2283">
                  <c:v>44512.20498771991</c:v>
                </c:pt>
                <c:pt idx="2284">
                  <c:v>44512.342327835649</c:v>
                </c:pt>
                <c:pt idx="2285">
                  <c:v>44512.479667488427</c:v>
                </c:pt>
                <c:pt idx="2286">
                  <c:v>44512.617004756947</c:v>
                </c:pt>
                <c:pt idx="2287">
                  <c:v>44512.754343437497</c:v>
                </c:pt>
                <c:pt idx="2288">
                  <c:v>44512.89168346065</c:v>
                </c:pt>
                <c:pt idx="2289">
                  <c:v>44513.029022581017</c:v>
                </c:pt>
                <c:pt idx="2290">
                  <c:v>44513.166360254632</c:v>
                </c:pt>
                <c:pt idx="2291">
                  <c:v>44513.303699004631</c:v>
                </c:pt>
                <c:pt idx="2292">
                  <c:v>44513.441039502315</c:v>
                </c:pt>
                <c:pt idx="2293">
                  <c:v>44513.578376701385</c:v>
                </c:pt>
                <c:pt idx="2294">
                  <c:v>44513.71571452546</c:v>
                </c:pt>
                <c:pt idx="2295">
                  <c:v>44513.853054560182</c:v>
                </c:pt>
                <c:pt idx="2296">
                  <c:v>44513.990393935186</c:v>
                </c:pt>
                <c:pt idx="2297">
                  <c:v>44514.127732060188</c:v>
                </c:pt>
                <c:pt idx="2298">
                  <c:v>44514.265069641202</c:v>
                </c:pt>
                <c:pt idx="2299">
                  <c:v>44514.402410497685</c:v>
                </c:pt>
                <c:pt idx="2300">
                  <c:v>44514.539748333336</c:v>
                </c:pt>
                <c:pt idx="2301">
                  <c:v>44514.677085706018</c:v>
                </c:pt>
                <c:pt idx="2302">
                  <c:v>44514.814425231481</c:v>
                </c:pt>
                <c:pt idx="2303">
                  <c:v>44514.951765196762</c:v>
                </c:pt>
                <c:pt idx="2304">
                  <c:v>44515.089103680555</c:v>
                </c:pt>
                <c:pt idx="2305">
                  <c:v>44515.226440520833</c:v>
                </c:pt>
                <c:pt idx="2306">
                  <c:v>44515.363781168984</c:v>
                </c:pt>
                <c:pt idx="2307">
                  <c:v>44515.501119930559</c:v>
                </c:pt>
                <c:pt idx="2308">
                  <c:v>44515.63845697917</c:v>
                </c:pt>
                <c:pt idx="2309">
                  <c:v>44515.775795706017</c:v>
                </c:pt>
                <c:pt idx="2310">
                  <c:v>44515.913135740739</c:v>
                </c:pt>
                <c:pt idx="2311">
                  <c:v>44516.050474398151</c:v>
                </c:pt>
                <c:pt idx="2312">
                  <c:v>44516.1878115625</c:v>
                </c:pt>
                <c:pt idx="2313">
                  <c:v>44516.325150798613</c:v>
                </c:pt>
                <c:pt idx="2314">
                  <c:v>44516.462490636572</c:v>
                </c:pt>
                <c:pt idx="2315">
                  <c:v>44516.599827650462</c:v>
                </c:pt>
                <c:pt idx="2316">
                  <c:v>44516.737165787039</c:v>
                </c:pt>
                <c:pt idx="2317">
                  <c:v>44516.874505659725</c:v>
                </c:pt>
                <c:pt idx="2318">
                  <c:v>44517.011844664354</c:v>
                </c:pt>
                <c:pt idx="2319">
                  <c:v>44517.149182395835</c:v>
                </c:pt>
                <c:pt idx="2320">
                  <c:v>44517.286520428243</c:v>
                </c:pt>
                <c:pt idx="2321">
                  <c:v>44517.423861087962</c:v>
                </c:pt>
                <c:pt idx="2322">
                  <c:v>44517.56119832176</c:v>
                </c:pt>
                <c:pt idx="2323">
                  <c:v>44517.698535763891</c:v>
                </c:pt>
                <c:pt idx="2324">
                  <c:v>44517.835875405093</c:v>
                </c:pt>
                <c:pt idx="2325">
                  <c:v>44517.973214930556</c:v>
                </c:pt>
                <c:pt idx="2326">
                  <c:v>44518.110553055558</c:v>
                </c:pt>
                <c:pt idx="2327">
                  <c:v>44518.247889976854</c:v>
                </c:pt>
                <c:pt idx="2328">
                  <c:v>44518.3852305787</c:v>
                </c:pt>
                <c:pt idx="2329">
                  <c:v>44518.522568553242</c:v>
                </c:pt>
                <c:pt idx="2330">
                  <c:v>44518.659905520835</c:v>
                </c:pt>
                <c:pt idx="2331">
                  <c:v>44518.797244502312</c:v>
                </c:pt>
                <c:pt idx="2332">
                  <c:v>44518.93458439815</c:v>
                </c:pt>
                <c:pt idx="2333">
                  <c:v>44519.071922708332</c:v>
                </c:pt>
                <c:pt idx="2334">
                  <c:v>44519.209259456016</c:v>
                </c:pt>
                <c:pt idx="2335">
                  <c:v>44519.346599398152</c:v>
                </c:pt>
                <c:pt idx="2336">
                  <c:v>44519.483938564816</c:v>
                </c:pt>
                <c:pt idx="2337">
                  <c:v>44519.621275486112</c:v>
                </c:pt>
                <c:pt idx="2338">
                  <c:v>44519.758613865743</c:v>
                </c:pt>
                <c:pt idx="2339">
                  <c:v>44519.895953564817</c:v>
                </c:pt>
                <c:pt idx="2340">
                  <c:v>44520.033292291664</c:v>
                </c:pt>
                <c:pt idx="2341">
                  <c:v>44520.170629537039</c:v>
                </c:pt>
                <c:pt idx="2342">
                  <c:v>44520.307968067129</c:v>
                </c:pt>
                <c:pt idx="2343">
                  <c:v>44520.445308113427</c:v>
                </c:pt>
                <c:pt idx="2344">
                  <c:v>44520.582644930553</c:v>
                </c:pt>
                <c:pt idx="2345">
                  <c:v>44520.719982511575</c:v>
                </c:pt>
                <c:pt idx="2346">
                  <c:v>44520.857322222226</c:v>
                </c:pt>
                <c:pt idx="2347">
                  <c:v>44520.994661192133</c:v>
                </c:pt>
                <c:pt idx="2348">
                  <c:v>44521.131998935183</c:v>
                </c:pt>
                <c:pt idx="2349">
                  <c:v>44521.269336307872</c:v>
                </c:pt>
                <c:pt idx="2350">
                  <c:v>44521.406676851853</c:v>
                </c:pt>
                <c:pt idx="2351">
                  <c:v>44521.544014270832</c:v>
                </c:pt>
                <c:pt idx="2352">
                  <c:v>44521.68135136574</c:v>
                </c:pt>
                <c:pt idx="2353">
                  <c:v>44521.818690636574</c:v>
                </c:pt>
                <c:pt idx="2354">
                  <c:v>44521.956030231479</c:v>
                </c:pt>
                <c:pt idx="2355">
                  <c:v>44522.09336835648</c:v>
                </c:pt>
                <c:pt idx="2356">
                  <c:v>44522.230704884256</c:v>
                </c:pt>
                <c:pt idx="2357">
                  <c:v>44522.368045266201</c:v>
                </c:pt>
                <c:pt idx="2358">
                  <c:v>44522.505383564814</c:v>
                </c:pt>
                <c:pt idx="2359">
                  <c:v>44522.642720266202</c:v>
                </c:pt>
                <c:pt idx="2360">
                  <c:v>44522.78005872685</c:v>
                </c:pt>
                <c:pt idx="2361">
                  <c:v>44522.917398460646</c:v>
                </c:pt>
                <c:pt idx="2362">
                  <c:v>44523.054736724538</c:v>
                </c:pt>
                <c:pt idx="2363">
                  <c:v>44523.192073506943</c:v>
                </c:pt>
                <c:pt idx="2364">
                  <c:v>44523.329412581021</c:v>
                </c:pt>
                <c:pt idx="2365">
                  <c:v>44523.46675201389</c:v>
                </c:pt>
                <c:pt idx="2366">
                  <c:v>44523.604088715278</c:v>
                </c:pt>
                <c:pt idx="2367">
                  <c:v>44523.74142662037</c:v>
                </c:pt>
                <c:pt idx="2368">
                  <c:v>44523.878766145834</c:v>
                </c:pt>
                <c:pt idx="2369">
                  <c:v>44524.01610479167</c:v>
                </c:pt>
                <c:pt idx="2370">
                  <c:v>44524.153442141207</c:v>
                </c:pt>
                <c:pt idx="2371">
                  <c:v>44524.290779988427</c:v>
                </c:pt>
                <c:pt idx="2372">
                  <c:v>44524.428120231481</c:v>
                </c:pt>
                <c:pt idx="2373">
                  <c:v>44524.565457060184</c:v>
                </c:pt>
                <c:pt idx="2374">
                  <c:v>44524.702794201388</c:v>
                </c:pt>
                <c:pt idx="2375">
                  <c:v>44524.84013355324</c:v>
                </c:pt>
                <c:pt idx="2376">
                  <c:v>44524.977472662038</c:v>
                </c:pt>
                <c:pt idx="2377">
                  <c:v>44525.114810393519</c:v>
                </c:pt>
                <c:pt idx="2378">
                  <c:v>44525.252147071762</c:v>
                </c:pt>
                <c:pt idx="2379">
                  <c:v>44525.389487326385</c:v>
                </c:pt>
                <c:pt idx="2380">
                  <c:v>44525.526824872686</c:v>
                </c:pt>
                <c:pt idx="2381">
                  <c:v>44525.664161527777</c:v>
                </c:pt>
                <c:pt idx="2382">
                  <c:v>44525.801500266207</c:v>
                </c:pt>
                <c:pt idx="2383">
                  <c:v>44525.938839768518</c:v>
                </c:pt>
                <c:pt idx="2384">
                  <c:v>44526.076177731484</c:v>
                </c:pt>
                <c:pt idx="2385">
                  <c:v>44526.213514074072</c:v>
                </c:pt>
                <c:pt idx="2386">
                  <c:v>44526.350853819444</c:v>
                </c:pt>
                <c:pt idx="2387">
                  <c:v>44526.488192488425</c:v>
                </c:pt>
                <c:pt idx="2388">
                  <c:v>44526.625529027777</c:v>
                </c:pt>
                <c:pt idx="2389">
                  <c:v>44526.762867083336</c:v>
                </c:pt>
                <c:pt idx="2390">
                  <c:v>44526.900206446757</c:v>
                </c:pt>
                <c:pt idx="2391">
                  <c:v>44527.037544756946</c:v>
                </c:pt>
                <c:pt idx="2392">
                  <c:v>44527.174881550927</c:v>
                </c:pt>
                <c:pt idx="2393">
                  <c:v>44527.312219826388</c:v>
                </c:pt>
                <c:pt idx="2394">
                  <c:v>44527.449559386572</c:v>
                </c:pt>
                <c:pt idx="2395">
                  <c:v>44527.586895821762</c:v>
                </c:pt>
                <c:pt idx="2396">
                  <c:v>44527.72423310185</c:v>
                </c:pt>
                <c:pt idx="2397">
                  <c:v>44527.861572453701</c:v>
                </c:pt>
                <c:pt idx="2398">
                  <c:v>44527.998910983799</c:v>
                </c:pt>
                <c:pt idx="2399">
                  <c:v>44528.136248310184</c:v>
                </c:pt>
                <c:pt idx="2400">
                  <c:v>44528.273585405092</c:v>
                </c:pt>
                <c:pt idx="2401">
                  <c:v>44528.410925578704</c:v>
                </c:pt>
                <c:pt idx="2402">
                  <c:v>44528.548262523145</c:v>
                </c:pt>
                <c:pt idx="2403">
                  <c:v>44528.685599282406</c:v>
                </c:pt>
                <c:pt idx="2404">
                  <c:v>44528.822938217592</c:v>
                </c:pt>
                <c:pt idx="2405">
                  <c:v>44528.960277384256</c:v>
                </c:pt>
                <c:pt idx="2406">
                  <c:v>44529.097615092593</c:v>
                </c:pt>
                <c:pt idx="2407">
                  <c:v>44529.23495125</c:v>
                </c:pt>
                <c:pt idx="2408">
                  <c:v>44529.372291284722</c:v>
                </c:pt>
                <c:pt idx="2409">
                  <c:v>44529.509629050925</c:v>
                </c:pt>
                <c:pt idx="2410">
                  <c:v>44529.646965370368</c:v>
                </c:pt>
                <c:pt idx="2411">
                  <c:v>44529.784303506945</c:v>
                </c:pt>
                <c:pt idx="2412">
                  <c:v>44529.921642870373</c:v>
                </c:pt>
                <c:pt idx="2413">
                  <c:v>44530.058980694441</c:v>
                </c:pt>
                <c:pt idx="2414">
                  <c:v>44530.196317037036</c:v>
                </c:pt>
                <c:pt idx="2415">
                  <c:v>44530.333655891205</c:v>
                </c:pt>
                <c:pt idx="2416">
                  <c:v>44530.47099483796</c:v>
                </c:pt>
                <c:pt idx="2417">
                  <c:v>44530.60833116898</c:v>
                </c:pt>
                <c:pt idx="2418">
                  <c:v>44530.745668784723</c:v>
                </c:pt>
                <c:pt idx="2419">
                  <c:v>44530.883007893521</c:v>
                </c:pt>
                <c:pt idx="2420">
                  <c:v>44531.020346157406</c:v>
                </c:pt>
                <c:pt idx="2421">
                  <c:v>44531.157683067133</c:v>
                </c:pt>
                <c:pt idx="2422">
                  <c:v>44531.295020659723</c:v>
                </c:pt>
                <c:pt idx="2423">
                  <c:v>44531.432360439816</c:v>
                </c:pt>
                <c:pt idx="2424">
                  <c:v>44531.569696817132</c:v>
                </c:pt>
                <c:pt idx="2425">
                  <c:v>44531.707033622683</c:v>
                </c:pt>
                <c:pt idx="2426">
                  <c:v>44531.844372662039</c:v>
                </c:pt>
                <c:pt idx="2427">
                  <c:v>44531.981711296299</c:v>
                </c:pt>
                <c:pt idx="2428">
                  <c:v>44532.119048611108</c:v>
                </c:pt>
                <c:pt idx="2429">
                  <c:v>44532.256385034721</c:v>
                </c:pt>
                <c:pt idx="2430">
                  <c:v>44532.393724953705</c:v>
                </c:pt>
                <c:pt idx="2431">
                  <c:v>44532.531062037036</c:v>
                </c:pt>
                <c:pt idx="2432">
                  <c:v>44532.668398391201</c:v>
                </c:pt>
                <c:pt idx="2433">
                  <c:v>44532.805736863425</c:v>
                </c:pt>
                <c:pt idx="2434">
                  <c:v>44532.9430759838</c:v>
                </c:pt>
                <c:pt idx="2435">
                  <c:v>44533.080413587966</c:v>
                </c:pt>
                <c:pt idx="2436">
                  <c:v>44533.217749560186</c:v>
                </c:pt>
                <c:pt idx="2437">
                  <c:v>44533.355089097226</c:v>
                </c:pt>
                <c:pt idx="2438">
                  <c:v>44533.492427268517</c:v>
                </c:pt>
                <c:pt idx="2439">
                  <c:v>44533.629763449077</c:v>
                </c:pt>
                <c:pt idx="2440">
                  <c:v>44533.767101203703</c:v>
                </c:pt>
                <c:pt idx="2441">
                  <c:v>44533.90444027778</c:v>
                </c:pt>
                <c:pt idx="2442">
                  <c:v>44534.041778182873</c:v>
                </c:pt>
                <c:pt idx="2443">
                  <c:v>44534.179114583334</c:v>
                </c:pt>
                <c:pt idx="2444">
                  <c:v>44534.316452650462</c:v>
                </c:pt>
                <c:pt idx="2445">
                  <c:v>44534.453791793982</c:v>
                </c:pt>
                <c:pt idx="2446">
                  <c:v>44534.591127893516</c:v>
                </c:pt>
                <c:pt idx="2447">
                  <c:v>44534.728464965279</c:v>
                </c:pt>
                <c:pt idx="2448">
                  <c:v>44534.865803993052</c:v>
                </c:pt>
                <c:pt idx="2449">
                  <c:v>44535.003142164351</c:v>
                </c:pt>
                <c:pt idx="2450">
                  <c:v>44535.140479131944</c:v>
                </c:pt>
                <c:pt idx="2451">
                  <c:v>44535.277816041664</c:v>
                </c:pt>
                <c:pt idx="2452">
                  <c:v>44535.415155902781</c:v>
                </c:pt>
                <c:pt idx="2453">
                  <c:v>44535.552492453702</c:v>
                </c:pt>
                <c:pt idx="2454">
                  <c:v>44535.689828946757</c:v>
                </c:pt>
                <c:pt idx="2455">
                  <c:v>44535.82716763889</c:v>
                </c:pt>
                <c:pt idx="2456">
                  <c:v>44535.964506446762</c:v>
                </c:pt>
                <c:pt idx="2457">
                  <c:v>44536.101843819444</c:v>
                </c:pt>
                <c:pt idx="2458">
                  <c:v>44536.239179722223</c:v>
                </c:pt>
                <c:pt idx="2459">
                  <c:v>44536.376519479163</c:v>
                </c:pt>
                <c:pt idx="2460">
                  <c:v>44536.513856817131</c:v>
                </c:pt>
                <c:pt idx="2461">
                  <c:v>44536.651192858793</c:v>
                </c:pt>
                <c:pt idx="2462">
                  <c:v>44536.788530787038</c:v>
                </c:pt>
                <c:pt idx="2463">
                  <c:v>44536.925869861108</c:v>
                </c:pt>
                <c:pt idx="2464">
                  <c:v>44537.063207361112</c:v>
                </c:pt>
                <c:pt idx="2465">
                  <c:v>44537.200543356485</c:v>
                </c:pt>
                <c:pt idx="2466">
                  <c:v>44537.337882094907</c:v>
                </c:pt>
                <c:pt idx="2467">
                  <c:v>44537.475220659719</c:v>
                </c:pt>
                <c:pt idx="2468">
                  <c:v>44537.612556712964</c:v>
                </c:pt>
                <c:pt idx="2469">
                  <c:v>44537.749894108798</c:v>
                </c:pt>
                <c:pt idx="2470">
                  <c:v>44537.887232928239</c:v>
                </c:pt>
                <c:pt idx="2471">
                  <c:v>44538.024570879628</c:v>
                </c:pt>
                <c:pt idx="2472">
                  <c:v>44538.16190741898</c:v>
                </c:pt>
                <c:pt idx="2473">
                  <c:v>44538.299244837966</c:v>
                </c:pt>
                <c:pt idx="2474">
                  <c:v>44538.436584236108</c:v>
                </c:pt>
                <c:pt idx="2475">
                  <c:v>44538.573920266201</c:v>
                </c:pt>
                <c:pt idx="2476">
                  <c:v>44538.711256828705</c:v>
                </c:pt>
                <c:pt idx="2477">
                  <c:v>44538.848595613425</c:v>
                </c:pt>
                <c:pt idx="2478">
                  <c:v>44538.985933865741</c:v>
                </c:pt>
                <c:pt idx="2479">
                  <c:v>44539.123270833334</c:v>
                </c:pt>
                <c:pt idx="2480">
                  <c:v>44539.260607083335</c:v>
                </c:pt>
                <c:pt idx="2481">
                  <c:v>44539.397946712961</c:v>
                </c:pt>
                <c:pt idx="2482">
                  <c:v>44539.535283414349</c:v>
                </c:pt>
                <c:pt idx="2483">
                  <c:v>44539.672619502315</c:v>
                </c:pt>
                <c:pt idx="2484">
                  <c:v>44539.809957754631</c:v>
                </c:pt>
                <c:pt idx="2485">
                  <c:v>44539.947296539351</c:v>
                </c:pt>
                <c:pt idx="2486">
                  <c:v>44540.084633819446</c:v>
                </c:pt>
                <c:pt idx="2487">
                  <c:v>44540.221969444443</c:v>
                </c:pt>
                <c:pt idx="2488">
                  <c:v>44540.359308784726</c:v>
                </c:pt>
                <c:pt idx="2489">
                  <c:v>44540.496646481479</c:v>
                </c:pt>
                <c:pt idx="2490">
                  <c:v>44540.633982326392</c:v>
                </c:pt>
                <c:pt idx="2491">
                  <c:v>44540.771319791667</c:v>
                </c:pt>
                <c:pt idx="2492">
                  <c:v>44540.908658576387</c:v>
                </c:pt>
                <c:pt idx="2493">
                  <c:v>44541.045996076391</c:v>
                </c:pt>
                <c:pt idx="2494">
                  <c:v>44541.183332071756</c:v>
                </c:pt>
                <c:pt idx="2495">
                  <c:v>44541.320669930552</c:v>
                </c:pt>
                <c:pt idx="2496">
                  <c:v>44541.458010428243</c:v>
                </c:pt>
                <c:pt idx="2497">
                  <c:v>44541.595347997689</c:v>
                </c:pt>
                <c:pt idx="2498">
                  <c:v>44541.732686608797</c:v>
                </c:pt>
                <c:pt idx="2499">
                  <c:v>44541.87002707176</c:v>
                </c:pt>
                <c:pt idx="2500">
                  <c:v>44542.007366655096</c:v>
                </c:pt>
                <c:pt idx="2501">
                  <c:v>44542.144705011575</c:v>
                </c:pt>
                <c:pt idx="2502">
                  <c:v>44542.282043483799</c:v>
                </c:pt>
                <c:pt idx="2503">
                  <c:v>44542.419384745372</c:v>
                </c:pt>
                <c:pt idx="2504">
                  <c:v>44542.556722638888</c:v>
                </c:pt>
                <c:pt idx="2505">
                  <c:v>44542.694060613423</c:v>
                </c:pt>
                <c:pt idx="2506">
                  <c:v>44542.83140077546</c:v>
                </c:pt>
                <c:pt idx="2507">
                  <c:v>44542.968740949073</c:v>
                </c:pt>
                <c:pt idx="2508">
                  <c:v>44543.106079699071</c:v>
                </c:pt>
                <c:pt idx="2509">
                  <c:v>44543.243417106482</c:v>
                </c:pt>
                <c:pt idx="2510">
                  <c:v>44543.38075827546</c:v>
                </c:pt>
                <c:pt idx="2511">
                  <c:v>44543.518096932872</c:v>
                </c:pt>
                <c:pt idx="2512">
                  <c:v>44543.655434421293</c:v>
                </c:pt>
                <c:pt idx="2513">
                  <c:v>44543.792773877314</c:v>
                </c:pt>
                <c:pt idx="2514">
                  <c:v>44543.930114363429</c:v>
                </c:pt>
                <c:pt idx="2515">
                  <c:v>44544.067453263888</c:v>
                </c:pt>
                <c:pt idx="2516">
                  <c:v>44544.204790648146</c:v>
                </c:pt>
                <c:pt idx="2517">
                  <c:v>44544.34213099537</c:v>
                </c:pt>
                <c:pt idx="2518">
                  <c:v>44544.47947085648</c:v>
                </c:pt>
                <c:pt idx="2519">
                  <c:v>44544.616808356484</c:v>
                </c:pt>
                <c:pt idx="2520">
                  <c:v>44544.754147256943</c:v>
                </c:pt>
                <c:pt idx="2521">
                  <c:v>44544.891487511573</c:v>
                </c:pt>
                <c:pt idx="2522">
                  <c:v>44545.028826875001</c:v>
                </c:pt>
                <c:pt idx="2523">
                  <c:v>44545.166164768518</c:v>
                </c:pt>
                <c:pt idx="2524">
                  <c:v>44545.303503761577</c:v>
                </c:pt>
                <c:pt idx="2525">
                  <c:v>44545.440844490739</c:v>
                </c:pt>
                <c:pt idx="2526">
                  <c:v>44545.578181921293</c:v>
                </c:pt>
                <c:pt idx="2527">
                  <c:v>44545.715519999998</c:v>
                </c:pt>
                <c:pt idx="2528">
                  <c:v>44545.852860277781</c:v>
                </c:pt>
                <c:pt idx="2529">
                  <c:v>44545.99019989583</c:v>
                </c:pt>
                <c:pt idx="2530">
                  <c:v>44546.127538275461</c:v>
                </c:pt>
                <c:pt idx="2531">
                  <c:v>44546.264876099536</c:v>
                </c:pt>
                <c:pt idx="2532">
                  <c:v>44546.402217222225</c:v>
                </c:pt>
                <c:pt idx="2533">
                  <c:v>44546.539555300929</c:v>
                </c:pt>
                <c:pt idx="2534">
                  <c:v>44546.676892928241</c:v>
                </c:pt>
                <c:pt idx="2535">
                  <c:v>44546.814232719909</c:v>
                </c:pt>
                <c:pt idx="2536">
                  <c:v>44546.951572939812</c:v>
                </c:pt>
                <c:pt idx="2537">
                  <c:v>44547.088911689818</c:v>
                </c:pt>
                <c:pt idx="2538">
                  <c:v>44547.226248796294</c:v>
                </c:pt>
                <c:pt idx="2539">
                  <c:v>44547.363589710651</c:v>
                </c:pt>
                <c:pt idx="2540">
                  <c:v>44547.500928738424</c:v>
                </c:pt>
                <c:pt idx="2541">
                  <c:v>44547.63826605324</c:v>
                </c:pt>
                <c:pt idx="2542">
                  <c:v>44547.775605046299</c:v>
                </c:pt>
                <c:pt idx="2543">
                  <c:v>44547.912945358796</c:v>
                </c:pt>
                <c:pt idx="2544">
                  <c:v>44548.050284282406</c:v>
                </c:pt>
                <c:pt idx="2545">
                  <c:v>44548.187621724537</c:v>
                </c:pt>
                <c:pt idx="2546">
                  <c:v>44548.324961238424</c:v>
                </c:pt>
                <c:pt idx="2547">
                  <c:v>44548.46230136574</c:v>
                </c:pt>
                <c:pt idx="2548">
                  <c:v>44548.599638657404</c:v>
                </c:pt>
                <c:pt idx="2549">
                  <c:v>44548.736977083332</c:v>
                </c:pt>
                <c:pt idx="2550">
                  <c:v>44548.874317233793</c:v>
                </c:pt>
                <c:pt idx="2551">
                  <c:v>44549.011656516202</c:v>
                </c:pt>
                <c:pt idx="2552">
                  <c:v>44549.148994537034</c:v>
                </c:pt>
                <c:pt idx="2553">
                  <c:v>44549.286332858799</c:v>
                </c:pt>
                <c:pt idx="2554">
                  <c:v>44549.423673807869</c:v>
                </c:pt>
                <c:pt idx="2555">
                  <c:v>44549.561011331018</c:v>
                </c:pt>
                <c:pt idx="2556">
                  <c:v>44549.698349062499</c:v>
                </c:pt>
                <c:pt idx="2557">
                  <c:v>44549.835689004627</c:v>
                </c:pt>
                <c:pt idx="2558">
                  <c:v>44549.973028819448</c:v>
                </c:pt>
                <c:pt idx="2559">
                  <c:v>44550.110367245368</c:v>
                </c:pt>
                <c:pt idx="2560">
                  <c:v>44550.247704456022</c:v>
                </c:pt>
                <c:pt idx="2561">
                  <c:v>44550.385045358795</c:v>
                </c:pt>
                <c:pt idx="2562">
                  <c:v>44550.522383634256</c:v>
                </c:pt>
                <c:pt idx="2563">
                  <c:v>44550.659720891206</c:v>
                </c:pt>
                <c:pt idx="2564">
                  <c:v>44550.797060173609</c:v>
                </c:pt>
                <c:pt idx="2565">
                  <c:v>44550.934400358798</c:v>
                </c:pt>
                <c:pt idx="2566">
                  <c:v>44551.071738981482</c:v>
                </c:pt>
                <c:pt idx="2567">
                  <c:v>44551.209076030093</c:v>
                </c:pt>
                <c:pt idx="2568">
                  <c:v>44551.346416273147</c:v>
                </c:pt>
                <c:pt idx="2569">
                  <c:v>44551.483755740737</c:v>
                </c:pt>
                <c:pt idx="2570">
                  <c:v>44551.62109296296</c:v>
                </c:pt>
                <c:pt idx="2571">
                  <c:v>44551.758431655093</c:v>
                </c:pt>
                <c:pt idx="2572">
                  <c:v>44551.895771655094</c:v>
                </c:pt>
                <c:pt idx="2573">
                  <c:v>44552.033110694443</c:v>
                </c:pt>
                <c:pt idx="2574">
                  <c:v>44552.170448240744</c:v>
                </c:pt>
                <c:pt idx="2575">
                  <c:v>44552.307787083337</c:v>
                </c:pt>
                <c:pt idx="2576">
                  <c:v>44552.445127430554</c:v>
                </c:pt>
                <c:pt idx="2577">
                  <c:v>44552.582464560182</c:v>
                </c:pt>
                <c:pt idx="2578">
                  <c:v>44552.71980244213</c:v>
                </c:pt>
                <c:pt idx="2579">
                  <c:v>44552.857142465276</c:v>
                </c:pt>
                <c:pt idx="2580">
                  <c:v>44552.994481747686</c:v>
                </c:pt>
                <c:pt idx="2581">
                  <c:v>44553.131819803239</c:v>
                </c:pt>
                <c:pt idx="2582">
                  <c:v>44553.269157488423</c:v>
                </c:pt>
                <c:pt idx="2583">
                  <c:v>44553.406498344906</c:v>
                </c:pt>
                <c:pt idx="2584">
                  <c:v>44553.543836064811</c:v>
                </c:pt>
                <c:pt idx="2585">
                  <c:v>44553.681173472221</c:v>
                </c:pt>
                <c:pt idx="2586">
                  <c:v>44553.818513055558</c:v>
                </c:pt>
                <c:pt idx="2587">
                  <c:v>44553.955852962965</c:v>
                </c:pt>
                <c:pt idx="2588">
                  <c:v>44554.093191412037</c:v>
                </c:pt>
                <c:pt idx="2589">
                  <c:v>44554.23052824074</c:v>
                </c:pt>
                <c:pt idx="2590">
                  <c:v>44554.367868935187</c:v>
                </c:pt>
                <c:pt idx="2591">
                  <c:v>44554.505207546295</c:v>
                </c:pt>
                <c:pt idx="2592">
                  <c:v>44554.642544571761</c:v>
                </c:pt>
                <c:pt idx="2593">
                  <c:v>44554.779883333336</c:v>
                </c:pt>
                <c:pt idx="2594">
                  <c:v>44554.917223391203</c:v>
                </c:pt>
                <c:pt idx="2595">
                  <c:v>44555.05456196759</c:v>
                </c:pt>
                <c:pt idx="2596">
                  <c:v>44555.191899074074</c:v>
                </c:pt>
                <c:pt idx="2597">
                  <c:v>44555.329238460647</c:v>
                </c:pt>
                <c:pt idx="2598">
                  <c:v>44555.466578206018</c:v>
                </c:pt>
                <c:pt idx="2599">
                  <c:v>44555.603915219908</c:v>
                </c:pt>
                <c:pt idx="2600">
                  <c:v>44555.741253449072</c:v>
                </c:pt>
                <c:pt idx="2601">
                  <c:v>44555.878593287038</c:v>
                </c:pt>
                <c:pt idx="2602">
                  <c:v>44556.015932256945</c:v>
                </c:pt>
                <c:pt idx="2603">
                  <c:v>44556.153269930554</c:v>
                </c:pt>
                <c:pt idx="2604">
                  <c:v>44556.290608078707</c:v>
                </c:pt>
                <c:pt idx="2605">
                  <c:v>44556.427948645833</c:v>
                </c:pt>
                <c:pt idx="2606">
                  <c:v>44556.565285798613</c:v>
                </c:pt>
                <c:pt idx="2607">
                  <c:v>44556.702623263889</c:v>
                </c:pt>
                <c:pt idx="2608">
                  <c:v>44556.839962939812</c:v>
                </c:pt>
                <c:pt idx="2609">
                  <c:v>44556.977302361112</c:v>
                </c:pt>
                <c:pt idx="2610">
                  <c:v>44557.114640416665</c:v>
                </c:pt>
                <c:pt idx="2611">
                  <c:v>44557.251977418979</c:v>
                </c:pt>
                <c:pt idx="2612">
                  <c:v>44557.389317997688</c:v>
                </c:pt>
                <c:pt idx="2613">
                  <c:v>44557.526655868052</c:v>
                </c:pt>
                <c:pt idx="2614">
                  <c:v>44557.663992847221</c:v>
                </c:pt>
                <c:pt idx="2615">
                  <c:v>44557.801331909723</c:v>
                </c:pt>
                <c:pt idx="2616">
                  <c:v>44557.938671747688</c:v>
                </c:pt>
                <c:pt idx="2617">
                  <c:v>44558.076010034725</c:v>
                </c:pt>
                <c:pt idx="2618">
                  <c:v>44558.213346712961</c:v>
                </c:pt>
                <c:pt idx="2619">
                  <c:v>44558.35068679398</c:v>
                </c:pt>
                <c:pt idx="2620">
                  <c:v>44558.488025787039</c:v>
                </c:pt>
                <c:pt idx="2621">
                  <c:v>44558.625362673614</c:v>
                </c:pt>
                <c:pt idx="2622">
                  <c:v>44558.762701064814</c:v>
                </c:pt>
                <c:pt idx="2623">
                  <c:v>44558.900040763889</c:v>
                </c:pt>
                <c:pt idx="2624">
                  <c:v>44559.037379409725</c:v>
                </c:pt>
                <c:pt idx="2625">
                  <c:v>44559.174716550922</c:v>
                </c:pt>
                <c:pt idx="2626">
                  <c:v>44559.312055162038</c:v>
                </c:pt>
                <c:pt idx="2627">
                  <c:v>44559.449395069445</c:v>
                </c:pt>
                <c:pt idx="2628">
                  <c:v>44559.58673185185</c:v>
                </c:pt>
                <c:pt idx="2629">
                  <c:v>44559.724069490738</c:v>
                </c:pt>
                <c:pt idx="2630">
                  <c:v>44559.861409189813</c:v>
                </c:pt>
                <c:pt idx="2631">
                  <c:v>44559.998748078702</c:v>
                </c:pt>
                <c:pt idx="2632">
                  <c:v>44560.136085752318</c:v>
                </c:pt>
                <c:pt idx="2633">
                  <c:v>44560.273423217594</c:v>
                </c:pt>
                <c:pt idx="2634">
                  <c:v>44560.410763761574</c:v>
                </c:pt>
                <c:pt idx="2635">
                  <c:v>44560.548101064815</c:v>
                </c:pt>
                <c:pt idx="2636">
                  <c:v>44560.685438194443</c:v>
                </c:pt>
                <c:pt idx="2637">
                  <c:v>44560.822777499998</c:v>
                </c:pt>
                <c:pt idx="2638">
                  <c:v>44560.960117037037</c:v>
                </c:pt>
                <c:pt idx="2639">
                  <c:v>44561.097455127318</c:v>
                </c:pt>
                <c:pt idx="2640">
                  <c:v>44561.234791666669</c:v>
                </c:pt>
                <c:pt idx="2641">
                  <c:v>44561.372132083336</c:v>
                </c:pt>
                <c:pt idx="2642">
                  <c:v>44561.509470231482</c:v>
                </c:pt>
                <c:pt idx="2643">
                  <c:v>44561.646806944445</c:v>
                </c:pt>
                <c:pt idx="2644">
                  <c:v>44561.784145474536</c:v>
                </c:pt>
                <c:pt idx="2645">
                  <c:v>44561.921485231484</c:v>
                </c:pt>
                <c:pt idx="2646">
                  <c:v>44562.058823460648</c:v>
                </c:pt>
                <c:pt idx="2647">
                  <c:v>44562.196160208332</c:v>
                </c:pt>
                <c:pt idx="2648">
                  <c:v>44562.33349946759</c:v>
                </c:pt>
                <c:pt idx="2649">
                  <c:v>44562.470838831017</c:v>
                </c:pt>
                <c:pt idx="2650">
                  <c:v>44562.608175567133</c:v>
                </c:pt>
                <c:pt idx="2651">
                  <c:v>44562.745513599541</c:v>
                </c:pt>
                <c:pt idx="2652">
                  <c:v>44562.882853124996</c:v>
                </c:pt>
                <c:pt idx="2653">
                  <c:v>44563.02019181713</c:v>
                </c:pt>
                <c:pt idx="2654">
                  <c:v>44563.157529131946</c:v>
                </c:pt>
                <c:pt idx="2655">
                  <c:v>44563.294867152777</c:v>
                </c:pt>
                <c:pt idx="2656">
                  <c:v>44563.432207361111</c:v>
                </c:pt>
                <c:pt idx="2657">
                  <c:v>44563.569544178237</c:v>
                </c:pt>
                <c:pt idx="2658">
                  <c:v>44563.706881412036</c:v>
                </c:pt>
                <c:pt idx="2659">
                  <c:v>44563.844220879633</c:v>
                </c:pt>
                <c:pt idx="2660">
                  <c:v>44563.981559953703</c:v>
                </c:pt>
                <c:pt idx="2661">
                  <c:v>44564.118897708337</c:v>
                </c:pt>
                <c:pt idx="2662">
                  <c:v>44564.25623457176</c:v>
                </c:pt>
                <c:pt idx="2663">
                  <c:v>44564.393574918984</c:v>
                </c:pt>
                <c:pt idx="2664">
                  <c:v>44564.530912442133</c:v>
                </c:pt>
                <c:pt idx="2665">
                  <c:v>44564.668249236114</c:v>
                </c:pt>
                <c:pt idx="2666">
                  <c:v>44564.805588148149</c:v>
                </c:pt>
                <c:pt idx="2667">
                  <c:v>44564.942927719909</c:v>
                </c:pt>
                <c:pt idx="2668">
                  <c:v>44565.080265752316</c:v>
                </c:pt>
                <c:pt idx="2669">
                  <c:v>44565.217602164354</c:v>
                </c:pt>
                <c:pt idx="2670">
                  <c:v>44565.354942152779</c:v>
                </c:pt>
                <c:pt idx="2671">
                  <c:v>44565.492280763887</c:v>
                </c:pt>
                <c:pt idx="2672">
                  <c:v>44565.629617384257</c:v>
                </c:pt>
                <c:pt idx="2673">
                  <c:v>44565.766955578707</c:v>
                </c:pt>
                <c:pt idx="2674">
                  <c:v>44565.904295092594</c:v>
                </c:pt>
                <c:pt idx="2675">
                  <c:v>44566.041633437497</c:v>
                </c:pt>
                <c:pt idx="2676">
                  <c:v>44566.178970266206</c:v>
                </c:pt>
                <c:pt idx="2677">
                  <c:v>44566.316308773145</c:v>
                </c:pt>
                <c:pt idx="2678">
                  <c:v>44566.453648344905</c:v>
                </c:pt>
                <c:pt idx="2679">
                  <c:v>44566.590984895833</c:v>
                </c:pt>
                <c:pt idx="2680">
                  <c:v>44566.728322384261</c:v>
                </c:pt>
                <c:pt idx="2681">
                  <c:v>44566.865661851851</c:v>
                </c:pt>
                <c:pt idx="2682">
                  <c:v>44567.00300045139</c:v>
                </c:pt>
                <c:pt idx="2683">
                  <c:v>44567.140337847224</c:v>
                </c:pt>
                <c:pt idx="2684">
                  <c:v>44567.277675196761</c:v>
                </c:pt>
                <c:pt idx="2685">
                  <c:v>44567.415015474537</c:v>
                </c:pt>
                <c:pt idx="2686">
                  <c:v>44567.552352453706</c:v>
                </c:pt>
                <c:pt idx="2687">
                  <c:v>44567.689689386571</c:v>
                </c:pt>
                <c:pt idx="2688">
                  <c:v>44567.827028495369</c:v>
                </c:pt>
                <c:pt idx="2689">
                  <c:v>44567.964367719906</c:v>
                </c:pt>
                <c:pt idx="2690">
                  <c:v>44568.101705520836</c:v>
                </c:pt>
                <c:pt idx="2691">
                  <c:v>44568.239041851855</c:v>
                </c:pt>
                <c:pt idx="2692">
                  <c:v>44568.376382025461</c:v>
                </c:pt>
                <c:pt idx="2693">
                  <c:v>44568.513719780094</c:v>
                </c:pt>
                <c:pt idx="2694">
                  <c:v>44568.651056249997</c:v>
                </c:pt>
                <c:pt idx="2695">
                  <c:v>44568.788394594907</c:v>
                </c:pt>
                <c:pt idx="2696">
                  <c:v>44568.925734097225</c:v>
                </c:pt>
                <c:pt idx="2697">
                  <c:v>44569.063072013887</c:v>
                </c:pt>
                <c:pt idx="2698">
                  <c:v>44569.2004084375</c:v>
                </c:pt>
                <c:pt idx="2699">
                  <c:v>44569.337747604164</c:v>
                </c:pt>
                <c:pt idx="2700">
                  <c:v>44569.475086574072</c:v>
                </c:pt>
                <c:pt idx="2701">
                  <c:v>44569.612423055558</c:v>
                </c:pt>
                <c:pt idx="2702">
                  <c:v>44569.749760891202</c:v>
                </c:pt>
                <c:pt idx="2703">
                  <c:v>44569.887100115739</c:v>
                </c:pt>
                <c:pt idx="2704">
                  <c:v>44570.024438495369</c:v>
                </c:pt>
                <c:pt idx="2705">
                  <c:v>44570.161775462962</c:v>
                </c:pt>
                <c:pt idx="2706">
                  <c:v>44570.299113321758</c:v>
                </c:pt>
                <c:pt idx="2707">
                  <c:v>44570.436453136572</c:v>
                </c:pt>
                <c:pt idx="2708">
                  <c:v>44570.573789606482</c:v>
                </c:pt>
                <c:pt idx="2709">
                  <c:v>44570.71112659722</c:v>
                </c:pt>
                <c:pt idx="2710">
                  <c:v>44570.848465810188</c:v>
                </c:pt>
                <c:pt idx="2711">
                  <c:v>44570.985804502314</c:v>
                </c:pt>
                <c:pt idx="2712">
                  <c:v>44571.123141898148</c:v>
                </c:pt>
                <c:pt idx="2713">
                  <c:v>44571.260478576391</c:v>
                </c:pt>
                <c:pt idx="2714">
                  <c:v>44571.397818645833</c:v>
                </c:pt>
                <c:pt idx="2715">
                  <c:v>44571.535155787038</c:v>
                </c:pt>
                <c:pt idx="2716">
                  <c:v>44571.67249232639</c:v>
                </c:pt>
                <c:pt idx="2717">
                  <c:v>44571.809831018516</c:v>
                </c:pt>
                <c:pt idx="2718">
                  <c:v>44571.947170243053</c:v>
                </c:pt>
                <c:pt idx="2719">
                  <c:v>44572.084507962965</c:v>
                </c:pt>
                <c:pt idx="2720">
                  <c:v>44572.221844050924</c:v>
                </c:pt>
                <c:pt idx="2721">
                  <c:v>44572.359183831017</c:v>
                </c:pt>
                <c:pt idx="2722">
                  <c:v>44572.49652197917</c:v>
                </c:pt>
                <c:pt idx="2723">
                  <c:v>44572.633858275462</c:v>
                </c:pt>
                <c:pt idx="2724">
                  <c:v>44572.771196203706</c:v>
                </c:pt>
                <c:pt idx="2725">
                  <c:v>44572.908535439812</c:v>
                </c:pt>
                <c:pt idx="2726">
                  <c:v>44573.045873391202</c:v>
                </c:pt>
                <c:pt idx="2727">
                  <c:v>44573.183209849536</c:v>
                </c:pt>
                <c:pt idx="2728">
                  <c:v>44573.320548171294</c:v>
                </c:pt>
                <c:pt idx="2729">
                  <c:v>44573.457887349534</c:v>
                </c:pt>
                <c:pt idx="2730">
                  <c:v>44573.595223587959</c:v>
                </c:pt>
                <c:pt idx="2731">
                  <c:v>44573.732560868055</c:v>
                </c:pt>
                <c:pt idx="2732">
                  <c:v>44573.869900011574</c:v>
                </c:pt>
                <c:pt idx="2733">
                  <c:v>44574.007238275466</c:v>
                </c:pt>
                <c:pt idx="2734">
                  <c:v>44574.144575312501</c:v>
                </c:pt>
                <c:pt idx="2735">
                  <c:v>44574.281912465274</c:v>
                </c:pt>
                <c:pt idx="2736">
                  <c:v>44574.419252418978</c:v>
                </c:pt>
                <c:pt idx="2737">
                  <c:v>44574.556588993059</c:v>
                </c:pt>
                <c:pt idx="2738">
                  <c:v>44574.693925648149</c:v>
                </c:pt>
                <c:pt idx="2739">
                  <c:v>44574.831264502318</c:v>
                </c:pt>
                <c:pt idx="2740">
                  <c:v>44574.968603368055</c:v>
                </c:pt>
                <c:pt idx="2741">
                  <c:v>44575.105940810186</c:v>
                </c:pt>
                <c:pt idx="2742">
                  <c:v>44575.243276898145</c:v>
                </c:pt>
                <c:pt idx="2743">
                  <c:v>44575.380616770832</c:v>
                </c:pt>
                <c:pt idx="2744">
                  <c:v>44575.517954120369</c:v>
                </c:pt>
                <c:pt idx="2745">
                  <c:v>44575.655290300929</c:v>
                </c:pt>
                <c:pt idx="2746">
                  <c:v>44575.792628460651</c:v>
                </c:pt>
                <c:pt idx="2747">
                  <c:v>44575.929967638891</c:v>
                </c:pt>
                <c:pt idx="2748">
                  <c:v>44576.067305243057</c:v>
                </c:pt>
                <c:pt idx="2749">
                  <c:v>44576.204641331016</c:v>
                </c:pt>
                <c:pt idx="2750">
                  <c:v>44576.341980370373</c:v>
                </c:pt>
                <c:pt idx="2751">
                  <c:v>44576.47931894676</c:v>
                </c:pt>
                <c:pt idx="2752">
                  <c:v>44576.616655150465</c:v>
                </c:pt>
                <c:pt idx="2753">
                  <c:v>44576.7539927662</c:v>
                </c:pt>
                <c:pt idx="2754">
                  <c:v>44576.891331724539</c:v>
                </c:pt>
                <c:pt idx="2755">
                  <c:v>44577.028669791667</c:v>
                </c:pt>
                <c:pt idx="2756">
                  <c:v>44577.166006400461</c:v>
                </c:pt>
                <c:pt idx="2757">
                  <c:v>44577.303344108797</c:v>
                </c:pt>
                <c:pt idx="2758">
                  <c:v>44577.440683541667</c:v>
                </c:pt>
                <c:pt idx="2759">
                  <c:v>44577.578019699075</c:v>
                </c:pt>
                <c:pt idx="2760">
                  <c:v>44577.715356493056</c:v>
                </c:pt>
                <c:pt idx="2761">
                  <c:v>44577.852695474539</c:v>
                </c:pt>
                <c:pt idx="2762">
                  <c:v>44577.990033819442</c:v>
                </c:pt>
                <c:pt idx="2763">
                  <c:v>44578.12737091435</c:v>
                </c:pt>
                <c:pt idx="2764">
                  <c:v>44578.264707453702</c:v>
                </c:pt>
                <c:pt idx="2765">
                  <c:v>44578.402047291667</c:v>
                </c:pt>
                <c:pt idx="2766">
                  <c:v>44578.539384097225</c:v>
                </c:pt>
                <c:pt idx="2767">
                  <c:v>44578.676721458331</c:v>
                </c:pt>
                <c:pt idx="2768">
                  <c:v>44578.814061666664</c:v>
                </c:pt>
                <c:pt idx="2769">
                  <c:v>44578.951402303239</c:v>
                </c:pt>
                <c:pt idx="2770">
                  <c:v>44579.08874146991</c:v>
                </c:pt>
                <c:pt idx="2771">
                  <c:v>44579.226079004628</c:v>
                </c:pt>
                <c:pt idx="2772">
                  <c:v>44579.363420335649</c:v>
                </c:pt>
                <c:pt idx="2773">
                  <c:v>44579.50075979167</c:v>
                </c:pt>
                <c:pt idx="2774">
                  <c:v>44579.638097523151</c:v>
                </c:pt>
                <c:pt idx="2775">
                  <c:v>44579.775436944445</c:v>
                </c:pt>
                <c:pt idx="2776">
                  <c:v>44579.912777685182</c:v>
                </c:pt>
                <c:pt idx="2777">
                  <c:v>44580.050117025465</c:v>
                </c:pt>
                <c:pt idx="2778">
                  <c:v>44580.187454895837</c:v>
                </c:pt>
                <c:pt idx="2779">
                  <c:v>44580.324794826389</c:v>
                </c:pt>
                <c:pt idx="2780">
                  <c:v>44580.462135381946</c:v>
                </c:pt>
                <c:pt idx="2781">
                  <c:v>44580.599473090275</c:v>
                </c:pt>
                <c:pt idx="2782">
                  <c:v>44580.736811944444</c:v>
                </c:pt>
                <c:pt idx="2783">
                  <c:v>44580.874152511577</c:v>
                </c:pt>
                <c:pt idx="2784">
                  <c:v>44581.01149222222</c:v>
                </c:pt>
                <c:pt idx="2785">
                  <c:v>44581.148830671293</c:v>
                </c:pt>
                <c:pt idx="2786">
                  <c:v>44581.286169421299</c:v>
                </c:pt>
                <c:pt idx="2787">
                  <c:v>44581.423510787034</c:v>
                </c:pt>
                <c:pt idx="2788">
                  <c:v>44581.560848738423</c:v>
                </c:pt>
                <c:pt idx="2789">
                  <c:v>44581.698186886577</c:v>
                </c:pt>
                <c:pt idx="2790">
                  <c:v>44581.835527256946</c:v>
                </c:pt>
                <c:pt idx="2791">
                  <c:v>44581.972867488425</c:v>
                </c:pt>
                <c:pt idx="2792">
                  <c:v>44582.110206331017</c:v>
                </c:pt>
                <c:pt idx="2793">
                  <c:v>44582.247543969905</c:v>
                </c:pt>
                <c:pt idx="2794">
                  <c:v>44582.38488528935</c:v>
                </c:pt>
                <c:pt idx="2795">
                  <c:v>44582.522223981483</c:v>
                </c:pt>
                <c:pt idx="2796">
                  <c:v>44582.659561666667</c:v>
                </c:pt>
                <c:pt idx="2797">
                  <c:v>44582.796901365742</c:v>
                </c:pt>
                <c:pt idx="2798">
                  <c:v>44582.934241979165</c:v>
                </c:pt>
                <c:pt idx="2799">
                  <c:v>44583.071581006945</c:v>
                </c:pt>
                <c:pt idx="2800">
                  <c:v>44583.208918483797</c:v>
                </c:pt>
                <c:pt idx="2801">
                  <c:v>44583.346259143516</c:v>
                </c:pt>
                <c:pt idx="2802">
                  <c:v>44583.483599027779</c:v>
                </c:pt>
                <c:pt idx="2803">
                  <c:v>44583.620936678242</c:v>
                </c:pt>
                <c:pt idx="2804">
                  <c:v>44583.758275775464</c:v>
                </c:pt>
                <c:pt idx="2805">
                  <c:v>44583.895616180554</c:v>
                </c:pt>
                <c:pt idx="2806">
                  <c:v>44584.032955636576</c:v>
                </c:pt>
                <c:pt idx="2807">
                  <c:v>44584.170293611111</c:v>
                </c:pt>
                <c:pt idx="2808">
                  <c:v>44584.307632847223</c:v>
                </c:pt>
                <c:pt idx="2809">
                  <c:v>44584.444973611113</c:v>
                </c:pt>
                <c:pt idx="2810">
                  <c:v>44584.582311157406</c:v>
                </c:pt>
                <c:pt idx="2811">
                  <c:v>44584.719649456019</c:v>
                </c:pt>
                <c:pt idx="2812">
                  <c:v>44584.85698989583</c:v>
                </c:pt>
                <c:pt idx="2813">
                  <c:v>44584.99432957176</c:v>
                </c:pt>
                <c:pt idx="2814">
                  <c:v>44585.131668043985</c:v>
                </c:pt>
                <c:pt idx="2815">
                  <c:v>44585.269006134258</c:v>
                </c:pt>
                <c:pt idx="2816">
                  <c:v>44585.40634739583</c:v>
                </c:pt>
                <c:pt idx="2817">
                  <c:v>44585.543685532408</c:v>
                </c:pt>
                <c:pt idx="2818">
                  <c:v>44585.681023344907</c:v>
                </c:pt>
                <c:pt idx="2819">
                  <c:v>44585.818363333332</c:v>
                </c:pt>
                <c:pt idx="2820">
                  <c:v>44585.955703645835</c:v>
                </c:pt>
                <c:pt idx="2821">
                  <c:v>44586.093042488428</c:v>
                </c:pt>
                <c:pt idx="2822">
                  <c:v>44586.230379733795</c:v>
                </c:pt>
                <c:pt idx="2823">
                  <c:v>44586.367720833332</c:v>
                </c:pt>
                <c:pt idx="2824">
                  <c:v>44586.505059849536</c:v>
                </c:pt>
                <c:pt idx="2825">
                  <c:v>44586.642397280091</c:v>
                </c:pt>
                <c:pt idx="2826">
                  <c:v>44586.779736458331</c:v>
                </c:pt>
                <c:pt idx="2827">
                  <c:v>44586.917076909725</c:v>
                </c:pt>
                <c:pt idx="2828">
                  <c:v>44587.054415902778</c:v>
                </c:pt>
                <c:pt idx="2829">
                  <c:v>44587.191753402774</c:v>
                </c:pt>
                <c:pt idx="2830">
                  <c:v>44587.329093194443</c:v>
                </c:pt>
                <c:pt idx="2831">
                  <c:v>44587.46643335648</c:v>
                </c:pt>
                <c:pt idx="2832">
                  <c:v>44587.603770775466</c:v>
                </c:pt>
                <c:pt idx="2833">
                  <c:v>44587.741109409719</c:v>
                </c:pt>
                <c:pt idx="2834">
                  <c:v>44587.878449652781</c:v>
                </c:pt>
                <c:pt idx="2835">
                  <c:v>44588.015789039353</c:v>
                </c:pt>
                <c:pt idx="2836">
                  <c:v>44588.153127118057</c:v>
                </c:pt>
                <c:pt idx="2837">
                  <c:v>44588.290465682869</c:v>
                </c:pt>
                <c:pt idx="2838">
                  <c:v>44588.427806666667</c:v>
                </c:pt>
                <c:pt idx="2839">
                  <c:v>44588.565144224536</c:v>
                </c:pt>
                <c:pt idx="2840">
                  <c:v>44588.702482106484</c:v>
                </c:pt>
                <c:pt idx="2841">
                  <c:v>44588.839822187503</c:v>
                </c:pt>
                <c:pt idx="2842">
                  <c:v>44588.977162037037</c:v>
                </c:pt>
                <c:pt idx="2843">
                  <c:v>44589.114500509262</c:v>
                </c:pt>
                <c:pt idx="2844">
                  <c:v>44589.251837928241</c:v>
                </c:pt>
                <c:pt idx="2845">
                  <c:v>44589.389178935184</c:v>
                </c:pt>
                <c:pt idx="2846">
                  <c:v>44589.526517222221</c:v>
                </c:pt>
                <c:pt idx="2847">
                  <c:v>44589.663854629631</c:v>
                </c:pt>
                <c:pt idx="2848">
                  <c:v>44589.801194120373</c:v>
                </c:pt>
                <c:pt idx="2849">
                  <c:v>44589.938534386572</c:v>
                </c:pt>
                <c:pt idx="2850">
                  <c:v>44590.07587310185</c:v>
                </c:pt>
                <c:pt idx="2851">
                  <c:v>44590.21321021991</c:v>
                </c:pt>
                <c:pt idx="2852">
                  <c:v>44590.35055072917</c:v>
                </c:pt>
                <c:pt idx="2853">
                  <c:v>44590.48789016204</c:v>
                </c:pt>
                <c:pt idx="2854">
                  <c:v>44590.625227488425</c:v>
                </c:pt>
                <c:pt idx="2855">
                  <c:v>44590.762566319441</c:v>
                </c:pt>
                <c:pt idx="2856">
                  <c:v>44590.899906469909</c:v>
                </c:pt>
                <c:pt idx="2857">
                  <c:v>44591.037245555555</c:v>
                </c:pt>
                <c:pt idx="2858">
                  <c:v>44591.174583148146</c:v>
                </c:pt>
                <c:pt idx="2859">
                  <c:v>44591.311922210647</c:v>
                </c:pt>
                <c:pt idx="2860">
                  <c:v>44591.449262569447</c:v>
                </c:pt>
                <c:pt idx="2861">
                  <c:v>44591.586599803239</c:v>
                </c:pt>
                <c:pt idx="2862">
                  <c:v>44591.723937905095</c:v>
                </c:pt>
                <c:pt idx="2863">
                  <c:v>44591.861278055556</c:v>
                </c:pt>
                <c:pt idx="2864">
                  <c:v>44591.998617395831</c:v>
                </c:pt>
                <c:pt idx="2865">
                  <c:v>44592.135955532409</c:v>
                </c:pt>
                <c:pt idx="2866">
                  <c:v>44592.273293460647</c:v>
                </c:pt>
                <c:pt idx="2867">
                  <c:v>44592.41063445602</c:v>
                </c:pt>
                <c:pt idx="2868">
                  <c:v>44592.547972233799</c:v>
                </c:pt>
                <c:pt idx="2869">
                  <c:v>44592.685309826389</c:v>
                </c:pt>
                <c:pt idx="2870">
                  <c:v>44592.822649594906</c:v>
                </c:pt>
                <c:pt idx="2871">
                  <c:v>44592.959989594907</c:v>
                </c:pt>
                <c:pt idx="2872">
                  <c:v>44593.097328148149</c:v>
                </c:pt>
                <c:pt idx="2873">
                  <c:v>44593.234665162039</c:v>
                </c:pt>
                <c:pt idx="2874">
                  <c:v>44593.372006041667</c:v>
                </c:pt>
                <c:pt idx="2875">
                  <c:v>44593.509344652775</c:v>
                </c:pt>
                <c:pt idx="2876">
                  <c:v>44593.646681828701</c:v>
                </c:pt>
                <c:pt idx="2877">
                  <c:v>44593.78402082176</c:v>
                </c:pt>
                <c:pt idx="2878">
                  <c:v>44593.921361053239</c:v>
                </c:pt>
                <c:pt idx="2879">
                  <c:v>44594.058699733796</c:v>
                </c:pt>
                <c:pt idx="2880">
                  <c:v>44594.196036944442</c:v>
                </c:pt>
                <c:pt idx="2881">
                  <c:v>44594.333376666669</c:v>
                </c:pt>
                <c:pt idx="2882">
                  <c:v>44594.470716481483</c:v>
                </c:pt>
                <c:pt idx="2883">
                  <c:v>44594.608053692129</c:v>
                </c:pt>
                <c:pt idx="2884">
                  <c:v>44594.745392175922</c:v>
                </c:pt>
                <c:pt idx="2885">
                  <c:v>44594.882732152779</c:v>
                </c:pt>
                <c:pt idx="2886">
                  <c:v>44595.020071296298</c:v>
                </c:pt>
                <c:pt idx="2887">
                  <c:v>44595.157409074076</c:v>
                </c:pt>
                <c:pt idx="2888">
                  <c:v>44595.294747534725</c:v>
                </c:pt>
                <c:pt idx="2889">
                  <c:v>44595.432088194444</c:v>
                </c:pt>
                <c:pt idx="2890">
                  <c:v>44595.569425451387</c:v>
                </c:pt>
                <c:pt idx="2891">
                  <c:v>44595.706763136572</c:v>
                </c:pt>
                <c:pt idx="2892">
                  <c:v>44595.844103043979</c:v>
                </c:pt>
                <c:pt idx="2893">
                  <c:v>44595.981442557873</c:v>
                </c:pt>
                <c:pt idx="2894">
                  <c:v>44596.118780752317</c:v>
                </c:pt>
                <c:pt idx="2895">
                  <c:v>44596.256118043981</c:v>
                </c:pt>
                <c:pt idx="2896">
                  <c:v>44596.393458831022</c:v>
                </c:pt>
                <c:pt idx="2897">
                  <c:v>44596.530796793981</c:v>
                </c:pt>
                <c:pt idx="2898">
                  <c:v>44596.668134016203</c:v>
                </c:pt>
                <c:pt idx="2899">
                  <c:v>44596.805473356479</c:v>
                </c:pt>
                <c:pt idx="2900">
                  <c:v>44596.942813344911</c:v>
                </c:pt>
                <c:pt idx="2901">
                  <c:v>44597.080151817128</c:v>
                </c:pt>
                <c:pt idx="2902">
                  <c:v>44597.217488645831</c:v>
                </c:pt>
                <c:pt idx="2903">
                  <c:v>44597.354829050928</c:v>
                </c:pt>
                <c:pt idx="2904">
                  <c:v>44597.492168078701</c:v>
                </c:pt>
                <c:pt idx="2905">
                  <c:v>44597.629505127312</c:v>
                </c:pt>
                <c:pt idx="2906">
                  <c:v>44597.766843738427</c:v>
                </c:pt>
                <c:pt idx="2907">
                  <c:v>44597.904183668979</c:v>
                </c:pt>
                <c:pt idx="2908">
                  <c:v>44598.041522418978</c:v>
                </c:pt>
                <c:pt idx="2909">
                  <c:v>44598.178859675929</c:v>
                </c:pt>
                <c:pt idx="2910">
                  <c:v>44598.316198587963</c:v>
                </c:pt>
                <c:pt idx="2911">
                  <c:v>44598.453538576388</c:v>
                </c:pt>
                <c:pt idx="2912">
                  <c:v>44598.590875532405</c:v>
                </c:pt>
                <c:pt idx="2913">
                  <c:v>44598.728213449074</c:v>
                </c:pt>
                <c:pt idx="2914">
                  <c:v>44598.865553321761</c:v>
                </c:pt>
                <c:pt idx="2915">
                  <c:v>44599.002892326389</c:v>
                </c:pt>
                <c:pt idx="2916">
                  <c:v>44599.140230138888</c:v>
                </c:pt>
                <c:pt idx="2917">
                  <c:v>44599.277567893521</c:v>
                </c:pt>
                <c:pt idx="2918">
                  <c:v>44599.414908587962</c:v>
                </c:pt>
                <c:pt idx="2919">
                  <c:v>44599.55224597222</c:v>
                </c:pt>
                <c:pt idx="2920">
                  <c:v>44599.689583298612</c:v>
                </c:pt>
                <c:pt idx="2921">
                  <c:v>44599.826922824075</c:v>
                </c:pt>
                <c:pt idx="2922">
                  <c:v>44599.964262465277</c:v>
                </c:pt>
                <c:pt idx="2923">
                  <c:v>44600.101600671296</c:v>
                </c:pt>
                <c:pt idx="2924">
                  <c:v>44600.238937407405</c:v>
                </c:pt>
                <c:pt idx="2925">
                  <c:v>44600.376277986114</c:v>
                </c:pt>
                <c:pt idx="2926">
                  <c:v>44600.513616157405</c:v>
                </c:pt>
                <c:pt idx="2927">
                  <c:v>44600.650953032404</c:v>
                </c:pt>
                <c:pt idx="2928">
                  <c:v>44600.788291793979</c:v>
                </c:pt>
                <c:pt idx="2929">
                  <c:v>44600.925631689817</c:v>
                </c:pt>
                <c:pt idx="2930">
                  <c:v>44601.062970023151</c:v>
                </c:pt>
                <c:pt idx="2931">
                  <c:v>44601.200306863429</c:v>
                </c:pt>
                <c:pt idx="2932">
                  <c:v>44601.337646435182</c:v>
                </c:pt>
                <c:pt idx="2933">
                  <c:v>44601.474985821762</c:v>
                </c:pt>
                <c:pt idx="2934">
                  <c:v>44601.612322719906</c:v>
                </c:pt>
                <c:pt idx="2935">
                  <c:v>44601.749660949077</c:v>
                </c:pt>
                <c:pt idx="2936">
                  <c:v>44601.887000601855</c:v>
                </c:pt>
                <c:pt idx="2937">
                  <c:v>44602.024339386575</c:v>
                </c:pt>
                <c:pt idx="2938">
                  <c:v>44602.161676770833</c:v>
                </c:pt>
                <c:pt idx="2939">
                  <c:v>44602.299015034725</c:v>
                </c:pt>
                <c:pt idx="2940">
                  <c:v>44602.436355266203</c:v>
                </c:pt>
                <c:pt idx="2941">
                  <c:v>44602.573692141203</c:v>
                </c:pt>
                <c:pt idx="2942">
                  <c:v>44602.711029560189</c:v>
                </c:pt>
                <c:pt idx="2943">
                  <c:v>44602.848369178238</c:v>
                </c:pt>
                <c:pt idx="2944">
                  <c:v>44602.985708287037</c:v>
                </c:pt>
                <c:pt idx="2945">
                  <c:v>44603.123046099536</c:v>
                </c:pt>
                <c:pt idx="2946">
                  <c:v>44603.260383194443</c:v>
                </c:pt>
                <c:pt idx="2947">
                  <c:v>44603.397723680559</c:v>
                </c:pt>
                <c:pt idx="2948">
                  <c:v>44603.535061238428</c:v>
                </c:pt>
                <c:pt idx="2949">
                  <c:v>44603.672398194445</c:v>
                </c:pt>
                <c:pt idx="2950">
                  <c:v>44603.809737303243</c:v>
                </c:pt>
                <c:pt idx="2951">
                  <c:v>44603.947076932869</c:v>
                </c:pt>
                <c:pt idx="2952">
                  <c:v>44604.084415081015</c:v>
                </c:pt>
                <c:pt idx="2953">
                  <c:v>44604.221751574078</c:v>
                </c:pt>
                <c:pt idx="2954">
                  <c:v>44604.359091782404</c:v>
                </c:pt>
                <c:pt idx="2955">
                  <c:v>44604.496430347222</c:v>
                </c:pt>
                <c:pt idx="2956">
                  <c:v>44604.633767060186</c:v>
                </c:pt>
                <c:pt idx="2957">
                  <c:v>44604.771105405096</c:v>
                </c:pt>
                <c:pt idx="2958">
                  <c:v>44604.908445057874</c:v>
                </c:pt>
                <c:pt idx="2959">
                  <c:v>44605.045783425929</c:v>
                </c:pt>
                <c:pt idx="2960">
                  <c:v>44605.183120312497</c:v>
                </c:pt>
                <c:pt idx="2961">
                  <c:v>44605.320459050927</c:v>
                </c:pt>
                <c:pt idx="2962">
                  <c:v>44605.457798645832</c:v>
                </c:pt>
                <c:pt idx="2963">
                  <c:v>44605.59513530093</c:v>
                </c:pt>
                <c:pt idx="2964">
                  <c:v>44605.732473009259</c:v>
                </c:pt>
                <c:pt idx="2965">
                  <c:v>44605.869812569443</c:v>
                </c:pt>
                <c:pt idx="2966">
                  <c:v>44606.00715125</c:v>
                </c:pt>
                <c:pt idx="2967">
                  <c:v>44606.144488703707</c:v>
                </c:pt>
                <c:pt idx="2968">
                  <c:v>44606.281826284721</c:v>
                </c:pt>
                <c:pt idx="2969">
                  <c:v>44606.419166643522</c:v>
                </c:pt>
                <c:pt idx="2970">
                  <c:v>44606.556503645836</c:v>
                </c:pt>
                <c:pt idx="2971">
                  <c:v>44606.693840729167</c:v>
                </c:pt>
                <c:pt idx="2972">
                  <c:v>44606.831180000001</c:v>
                </c:pt>
                <c:pt idx="2973">
                  <c:v>44606.968519282411</c:v>
                </c:pt>
                <c:pt idx="2974">
                  <c:v>44607.105857141207</c:v>
                </c:pt>
                <c:pt idx="2975">
                  <c:v>44607.243193645831</c:v>
                </c:pt>
                <c:pt idx="2976">
                  <c:v>44607.380533935182</c:v>
                </c:pt>
                <c:pt idx="2977">
                  <c:v>44607.517871701391</c:v>
                </c:pt>
                <c:pt idx="2978">
                  <c:v>44607.655208310185</c:v>
                </c:pt>
                <c:pt idx="2979">
                  <c:v>44607.792546886572</c:v>
                </c:pt>
                <c:pt idx="2980">
                  <c:v>44607.929886493053</c:v>
                </c:pt>
                <c:pt idx="2981">
                  <c:v>44608.067224502316</c:v>
                </c:pt>
                <c:pt idx="2982">
                  <c:v>44608.204561006947</c:v>
                </c:pt>
                <c:pt idx="2983">
                  <c:v>44608.341900474537</c:v>
                </c:pt>
                <c:pt idx="2984">
                  <c:v>44608.479239456021</c:v>
                </c:pt>
                <c:pt idx="2985">
                  <c:v>44608.616576076391</c:v>
                </c:pt>
                <c:pt idx="2986">
                  <c:v>44608.753914097222</c:v>
                </c:pt>
                <c:pt idx="2987">
                  <c:v>44608.891253472226</c:v>
                </c:pt>
                <c:pt idx="2988">
                  <c:v>44609.028591956019</c:v>
                </c:pt>
                <c:pt idx="2989">
                  <c:v>44609.165928981478</c:v>
                </c:pt>
                <c:pt idx="2990">
                  <c:v>44609.303267094911</c:v>
                </c:pt>
                <c:pt idx="2991">
                  <c:v>44609.440606944445</c:v>
                </c:pt>
                <c:pt idx="2992">
                  <c:v>44609.577943506942</c:v>
                </c:pt>
                <c:pt idx="2993">
                  <c:v>44609.715280717595</c:v>
                </c:pt>
                <c:pt idx="2994">
                  <c:v>44609.852620104168</c:v>
                </c:pt>
                <c:pt idx="2995">
                  <c:v>44609.989958854167</c:v>
                </c:pt>
                <c:pt idx="2996">
                  <c:v>44610.127296354163</c:v>
                </c:pt>
                <c:pt idx="2997">
                  <c:v>44610.264633310187</c:v>
                </c:pt>
                <c:pt idx="2998">
                  <c:v>44610.401973541666</c:v>
                </c:pt>
                <c:pt idx="2999">
                  <c:v>44610.539310752312</c:v>
                </c:pt>
                <c:pt idx="3000">
                  <c:v>44610.676647499997</c:v>
                </c:pt>
                <c:pt idx="3001">
                  <c:v>44610.813986412039</c:v>
                </c:pt>
                <c:pt idx="3002">
                  <c:v>44610.951325752314</c:v>
                </c:pt>
                <c:pt idx="3003">
                  <c:v>44611.088663622686</c:v>
                </c:pt>
                <c:pt idx="3004">
                  <c:v>44611.22599983796</c:v>
                </c:pt>
                <c:pt idx="3005">
                  <c:v>44611.363339872689</c:v>
                </c:pt>
                <c:pt idx="3006">
                  <c:v>44611.500678020835</c:v>
                </c:pt>
                <c:pt idx="3007">
                  <c:v>44611.638014444441</c:v>
                </c:pt>
                <c:pt idx="3008">
                  <c:v>44611.775352557874</c:v>
                </c:pt>
                <c:pt idx="3009">
                  <c:v>44611.912691979167</c:v>
                </c:pt>
                <c:pt idx="3010">
                  <c:v>44612.050030011575</c:v>
                </c:pt>
                <c:pt idx="3011">
                  <c:v>44612.187366562503</c:v>
                </c:pt>
                <c:pt idx="3012">
                  <c:v>44612.324705185187</c:v>
                </c:pt>
                <c:pt idx="3013">
                  <c:v>44612.462044409724</c:v>
                </c:pt>
                <c:pt idx="3014">
                  <c:v>44612.599380810185</c:v>
                </c:pt>
                <c:pt idx="3015">
                  <c:v>44612.736718333334</c:v>
                </c:pt>
                <c:pt idx="3016">
                  <c:v>44612.874057581015</c:v>
                </c:pt>
                <c:pt idx="3017">
                  <c:v>44613.011395960646</c:v>
                </c:pt>
                <c:pt idx="3018">
                  <c:v>44613.148733078706</c:v>
                </c:pt>
                <c:pt idx="3019">
                  <c:v>44613.286070497685</c:v>
                </c:pt>
                <c:pt idx="3020">
                  <c:v>44613.423410532407</c:v>
                </c:pt>
                <c:pt idx="3021">
                  <c:v>44613.5607471412</c:v>
                </c:pt>
                <c:pt idx="3022">
                  <c:v>44613.69808396991</c:v>
                </c:pt>
                <c:pt idx="3023">
                  <c:v>44613.835422986114</c:v>
                </c:pt>
                <c:pt idx="3024">
                  <c:v>44613.972761886573</c:v>
                </c:pt>
                <c:pt idx="3025">
                  <c:v>44614.110099386577</c:v>
                </c:pt>
                <c:pt idx="3026">
                  <c:v>44614.247435671299</c:v>
                </c:pt>
                <c:pt idx="3027">
                  <c:v>44614.384775648148</c:v>
                </c:pt>
                <c:pt idx="3028">
                  <c:v>44614.522112997685</c:v>
                </c:pt>
                <c:pt idx="3029">
                  <c:v>44614.659449328705</c:v>
                </c:pt>
                <c:pt idx="3030">
                  <c:v>44614.796787673615</c:v>
                </c:pt>
                <c:pt idx="3031">
                  <c:v>44614.934126932872</c:v>
                </c:pt>
                <c:pt idx="3032">
                  <c:v>44615.071464618057</c:v>
                </c:pt>
                <c:pt idx="3033">
                  <c:v>44615.208800729168</c:v>
                </c:pt>
                <c:pt idx="3034">
                  <c:v>44615.346140034722</c:v>
                </c:pt>
                <c:pt idx="3035">
                  <c:v>44615.483478564813</c:v>
                </c:pt>
                <c:pt idx="3036">
                  <c:v>44615.620814837966</c:v>
                </c:pt>
                <c:pt idx="3037">
                  <c:v>44615.758152581016</c:v>
                </c:pt>
                <c:pt idx="3038">
                  <c:v>44615.895491631942</c:v>
                </c:pt>
                <c:pt idx="3039">
                  <c:v>44616.032830613425</c:v>
                </c:pt>
                <c:pt idx="3040">
                  <c:v>44616.170169039353</c:v>
                </c:pt>
                <c:pt idx="3041">
                  <c:v>44616.307508726852</c:v>
                </c:pt>
                <c:pt idx="3042">
                  <c:v>44616.444849942127</c:v>
                </c:pt>
                <c:pt idx="3043">
                  <c:v>44616.582187939814</c:v>
                </c:pt>
                <c:pt idx="3044">
                  <c:v>44616.719526678244</c:v>
                </c:pt>
                <c:pt idx="3045">
                  <c:v>44616.856867557872</c:v>
                </c:pt>
                <c:pt idx="3046">
                  <c:v>44616.994207696756</c:v>
                </c:pt>
                <c:pt idx="3047">
                  <c:v>44617.131546608798</c:v>
                </c:pt>
                <c:pt idx="3048">
                  <c:v>44617.268885138888</c:v>
                </c:pt>
                <c:pt idx="3049">
                  <c:v>44617.406226851854</c:v>
                </c:pt>
                <c:pt idx="3050">
                  <c:v>44617.543565428241</c:v>
                </c:pt>
                <c:pt idx="3051">
                  <c:v>44617.680903680557</c:v>
                </c:pt>
                <c:pt idx="3052">
                  <c:v>44617.818244120368</c:v>
                </c:pt>
                <c:pt idx="3053">
                  <c:v>44617.955584872689</c:v>
                </c:pt>
                <c:pt idx="3054">
                  <c:v>44618.092924166667</c:v>
                </c:pt>
                <c:pt idx="3055">
                  <c:v>44618.230261863428</c:v>
                </c:pt>
                <c:pt idx="3056">
                  <c:v>44618.36760341435</c:v>
                </c:pt>
                <c:pt idx="3057">
                  <c:v>44618.504942870371</c:v>
                </c:pt>
                <c:pt idx="3058">
                  <c:v>44618.642280740743</c:v>
                </c:pt>
                <c:pt idx="3059">
                  <c:v>44618.779620370369</c:v>
                </c:pt>
                <c:pt idx="3060">
                  <c:v>44618.916961273149</c:v>
                </c:pt>
                <c:pt idx="3061">
                  <c:v>44619.054300706019</c:v>
                </c:pt>
                <c:pt idx="3062">
                  <c:v>44619.191638668985</c:v>
                </c:pt>
                <c:pt idx="3063">
                  <c:v>44619.328978912039</c:v>
                </c:pt>
                <c:pt idx="3064">
                  <c:v>44619.466319513886</c:v>
                </c:pt>
                <c:pt idx="3065">
                  <c:v>44619.603657395834</c:v>
                </c:pt>
                <c:pt idx="3066">
                  <c:v>44619.74099648148</c:v>
                </c:pt>
                <c:pt idx="3067">
                  <c:v>44619.878337175927</c:v>
                </c:pt>
                <c:pt idx="3068">
                  <c:v>44620.015677013886</c:v>
                </c:pt>
                <c:pt idx="3069">
                  <c:v>44620.153015543983</c:v>
                </c:pt>
                <c:pt idx="3070">
                  <c:v>44620.290354571756</c:v>
                </c:pt>
                <c:pt idx="3071">
                  <c:v>44620.427696006947</c:v>
                </c:pt>
                <c:pt idx="3072">
                  <c:v>44620.565034016203</c:v>
                </c:pt>
                <c:pt idx="3073">
                  <c:v>44620.702372349537</c:v>
                </c:pt>
                <c:pt idx="3074">
                  <c:v>44620.839712905094</c:v>
                </c:pt>
                <c:pt idx="3075">
                  <c:v>44620.977053206021</c:v>
                </c:pt>
                <c:pt idx="3076">
                  <c:v>44621.114392129632</c:v>
                </c:pt>
                <c:pt idx="3077">
                  <c:v>44621.251730011572</c:v>
                </c:pt>
                <c:pt idx="3078">
                  <c:v>44621.389071481484</c:v>
                </c:pt>
                <c:pt idx="3079">
                  <c:v>44621.526410219907</c:v>
                </c:pt>
                <c:pt idx="3080">
                  <c:v>44621.663748078703</c:v>
                </c:pt>
                <c:pt idx="3081">
                  <c:v>44621.801088032407</c:v>
                </c:pt>
                <c:pt idx="3082">
                  <c:v>44621.93842875</c:v>
                </c:pt>
                <c:pt idx="3083">
                  <c:v>44622.07576792824</c:v>
                </c:pt>
                <c:pt idx="3084">
                  <c:v>44622.213105497685</c:v>
                </c:pt>
                <c:pt idx="3085">
                  <c:v>44622.350446458331</c:v>
                </c:pt>
                <c:pt idx="3086">
                  <c:v>44622.487786342594</c:v>
                </c:pt>
                <c:pt idx="3087">
                  <c:v>44622.625124120372</c:v>
                </c:pt>
                <c:pt idx="3088">
                  <c:v>44622.762463402774</c:v>
                </c:pt>
                <c:pt idx="3089">
                  <c:v>44622.899803993052</c:v>
                </c:pt>
                <c:pt idx="3090">
                  <c:v>44623.037143530091</c:v>
                </c:pt>
                <c:pt idx="3091">
                  <c:v>44623.174481562499</c:v>
                </c:pt>
                <c:pt idx="3092">
                  <c:v>44623.311821064817</c:v>
                </c:pt>
                <c:pt idx="3093">
                  <c:v>44623.449161863427</c:v>
                </c:pt>
                <c:pt idx="3094">
                  <c:v>44623.586499548612</c:v>
                </c:pt>
                <c:pt idx="3095">
                  <c:v>44623.723838067126</c:v>
                </c:pt>
                <c:pt idx="3096">
                  <c:v>44623.86117866898</c:v>
                </c:pt>
                <c:pt idx="3097">
                  <c:v>44623.998518437496</c:v>
                </c:pt>
                <c:pt idx="3098">
                  <c:v>44624.135857002315</c:v>
                </c:pt>
                <c:pt idx="3099">
                  <c:v>44624.273195358794</c:v>
                </c:pt>
                <c:pt idx="3100">
                  <c:v>44624.410536770833</c:v>
                </c:pt>
                <c:pt idx="3101">
                  <c:v>44624.547874965276</c:v>
                </c:pt>
                <c:pt idx="3102">
                  <c:v>44624.685212974538</c:v>
                </c:pt>
                <c:pt idx="3103">
                  <c:v>44624.822553171296</c:v>
                </c:pt>
                <c:pt idx="3104">
                  <c:v>44624.959893576386</c:v>
                </c:pt>
                <c:pt idx="3105">
                  <c:v>44625.097232546294</c:v>
                </c:pt>
                <c:pt idx="3106">
                  <c:v>44625.234569953704</c:v>
                </c:pt>
                <c:pt idx="3107">
                  <c:v>44625.371911249997</c:v>
                </c:pt>
                <c:pt idx="3108">
                  <c:v>44625.509250266201</c:v>
                </c:pt>
                <c:pt idx="3109">
                  <c:v>44625.646587835647</c:v>
                </c:pt>
                <c:pt idx="3110">
                  <c:v>44625.783927222219</c:v>
                </c:pt>
                <c:pt idx="3111">
                  <c:v>44625.921267847225</c:v>
                </c:pt>
                <c:pt idx="3112">
                  <c:v>44626.058606921295</c:v>
                </c:pt>
                <c:pt idx="3113">
                  <c:v>44626.195944525462</c:v>
                </c:pt>
                <c:pt idx="3114">
                  <c:v>44626.333284629633</c:v>
                </c:pt>
                <c:pt idx="3115">
                  <c:v>44626.470624837966</c:v>
                </c:pt>
                <c:pt idx="3116">
                  <c:v>44626.607962418981</c:v>
                </c:pt>
                <c:pt idx="3117">
                  <c:v>44626.745301284725</c:v>
                </c:pt>
                <c:pt idx="3118">
                  <c:v>44626.882641643519</c:v>
                </c:pt>
                <c:pt idx="3119">
                  <c:v>44627.019981157406</c:v>
                </c:pt>
                <c:pt idx="3120">
                  <c:v>44627.157319305552</c:v>
                </c:pt>
                <c:pt idx="3121">
                  <c:v>44627.294658136576</c:v>
                </c:pt>
                <c:pt idx="3122">
                  <c:v>44627.431999166663</c:v>
                </c:pt>
                <c:pt idx="3123">
                  <c:v>44627.569336793982</c:v>
                </c:pt>
                <c:pt idx="3124">
                  <c:v>44627.706674837966</c:v>
                </c:pt>
                <c:pt idx="3125">
                  <c:v>44627.844015104165</c:v>
                </c:pt>
                <c:pt idx="3126">
                  <c:v>44627.981354988427</c:v>
                </c:pt>
                <c:pt idx="3127">
                  <c:v>44628.118693530094</c:v>
                </c:pt>
                <c:pt idx="3128">
                  <c:v>44628.256031192126</c:v>
                </c:pt>
                <c:pt idx="3129">
                  <c:v>44628.393372326391</c:v>
                </c:pt>
                <c:pt idx="3130">
                  <c:v>44628.530710636573</c:v>
                </c:pt>
                <c:pt idx="3131">
                  <c:v>44628.668048217594</c:v>
                </c:pt>
                <c:pt idx="3132">
                  <c:v>44628.805387905093</c:v>
                </c:pt>
                <c:pt idx="3133">
                  <c:v>44628.942728252317</c:v>
                </c:pt>
                <c:pt idx="3134">
                  <c:v>44629.080067060182</c:v>
                </c:pt>
                <c:pt idx="3135">
                  <c:v>44629.217404247684</c:v>
                </c:pt>
                <c:pt idx="3136">
                  <c:v>44629.354744988428</c:v>
                </c:pt>
                <c:pt idx="3137">
                  <c:v>44629.492084363425</c:v>
                </c:pt>
                <c:pt idx="3138">
                  <c:v>44629.629421759259</c:v>
                </c:pt>
                <c:pt idx="3139">
                  <c:v>44629.76676071759</c:v>
                </c:pt>
                <c:pt idx="3140">
                  <c:v>44629.90410097222</c:v>
                </c:pt>
                <c:pt idx="3141">
                  <c:v>44630.041440069443</c:v>
                </c:pt>
                <c:pt idx="3142">
                  <c:v>44630.17877766204</c:v>
                </c:pt>
                <c:pt idx="3143">
                  <c:v>44630.316116921298</c:v>
                </c:pt>
                <c:pt idx="3144">
                  <c:v>44630.45345724537</c:v>
                </c:pt>
                <c:pt idx="3145">
                  <c:v>44630.590794537035</c:v>
                </c:pt>
                <c:pt idx="3146">
                  <c:v>44630.728132777775</c:v>
                </c:pt>
                <c:pt idx="3147">
                  <c:v>44630.865472986108</c:v>
                </c:pt>
                <c:pt idx="3148">
                  <c:v>44631.002812326391</c:v>
                </c:pt>
                <c:pt idx="3149">
                  <c:v>44631.140150462961</c:v>
                </c:pt>
                <c:pt idx="3150">
                  <c:v>44631.277488541666</c:v>
                </c:pt>
                <c:pt idx="3151">
                  <c:v>44631.41482957176</c:v>
                </c:pt>
                <c:pt idx="3152">
                  <c:v>44631.55216728009</c:v>
                </c:pt>
                <c:pt idx="3153">
                  <c:v>44631.689504942129</c:v>
                </c:pt>
                <c:pt idx="3154">
                  <c:v>44631.826844791663</c:v>
                </c:pt>
                <c:pt idx="3155">
                  <c:v>44631.964184756944</c:v>
                </c:pt>
                <c:pt idx="3156">
                  <c:v>44632.101523275465</c:v>
                </c:pt>
                <c:pt idx="3157">
                  <c:v>44632.238860347221</c:v>
                </c:pt>
                <c:pt idx="3158">
                  <c:v>44632.376201250001</c:v>
                </c:pt>
                <c:pt idx="3159">
                  <c:v>44632.513539745371</c:v>
                </c:pt>
                <c:pt idx="3160">
                  <c:v>44632.650876932872</c:v>
                </c:pt>
                <c:pt idx="3161">
                  <c:v>44632.788216018518</c:v>
                </c:pt>
                <c:pt idx="3162">
                  <c:v>44632.925556238428</c:v>
                </c:pt>
                <c:pt idx="3163">
                  <c:v>44633.062894884257</c:v>
                </c:pt>
                <c:pt idx="3164">
                  <c:v>44633.200232025461</c:v>
                </c:pt>
                <c:pt idx="3165">
                  <c:v>44633.337571921293</c:v>
                </c:pt>
                <c:pt idx="3166">
                  <c:v>44633.474911620367</c:v>
                </c:pt>
                <c:pt idx="3167">
                  <c:v>44633.612248831021</c:v>
                </c:pt>
                <c:pt idx="3168">
                  <c:v>44633.749587384256</c:v>
                </c:pt>
                <c:pt idx="3169">
                  <c:v>44633.886927337961</c:v>
                </c:pt>
                <c:pt idx="3170">
                  <c:v>44634.024266435183</c:v>
                </c:pt>
                <c:pt idx="3171">
                  <c:v>44634.161604131943</c:v>
                </c:pt>
                <c:pt idx="3172">
                  <c:v>44634.29894270833</c:v>
                </c:pt>
                <c:pt idx="3173">
                  <c:v>44634.436283252318</c:v>
                </c:pt>
                <c:pt idx="3174">
                  <c:v>44634.573620428244</c:v>
                </c:pt>
                <c:pt idx="3175">
                  <c:v>44634.710958148149</c:v>
                </c:pt>
                <c:pt idx="3176">
                  <c:v>44634.848298078701</c:v>
                </c:pt>
                <c:pt idx="3177">
                  <c:v>44634.985637488426</c:v>
                </c:pt>
                <c:pt idx="3178">
                  <c:v>44635.122975601851</c:v>
                </c:pt>
                <c:pt idx="3179">
                  <c:v>44635.260313009261</c:v>
                </c:pt>
                <c:pt idx="3180">
                  <c:v>44635.397653784719</c:v>
                </c:pt>
                <c:pt idx="3181">
                  <c:v>44635.534991643515</c:v>
                </c:pt>
                <c:pt idx="3182">
                  <c:v>44635.672328900466</c:v>
                </c:pt>
                <c:pt idx="3183">
                  <c:v>44635.809668310183</c:v>
                </c:pt>
                <c:pt idx="3184">
                  <c:v>44635.947008252311</c:v>
                </c:pt>
                <c:pt idx="3185">
                  <c:v>44636.084346689815</c:v>
                </c:pt>
                <c:pt idx="3186">
                  <c:v>44636.221683483796</c:v>
                </c:pt>
                <c:pt idx="3187">
                  <c:v>44636.35902398148</c:v>
                </c:pt>
                <c:pt idx="3188">
                  <c:v>44636.496362847225</c:v>
                </c:pt>
                <c:pt idx="3189">
                  <c:v>44636.633699849539</c:v>
                </c:pt>
                <c:pt idx="3190">
                  <c:v>44636.771038483799</c:v>
                </c:pt>
                <c:pt idx="3191">
                  <c:v>44636.908378425927</c:v>
                </c:pt>
                <c:pt idx="3192">
                  <c:v>44637.045717094908</c:v>
                </c:pt>
                <c:pt idx="3193">
                  <c:v>44637.183054259258</c:v>
                </c:pt>
                <c:pt idx="3194">
                  <c:v>44637.320393298614</c:v>
                </c:pt>
                <c:pt idx="3195">
                  <c:v>44637.457733171294</c:v>
                </c:pt>
                <c:pt idx="3196">
                  <c:v>44637.595070115742</c:v>
                </c:pt>
                <c:pt idx="3197">
                  <c:v>44637.732408101852</c:v>
                </c:pt>
                <c:pt idx="3198">
                  <c:v>44637.869747939818</c:v>
                </c:pt>
                <c:pt idx="3199">
                  <c:v>44638.007086909725</c:v>
                </c:pt>
                <c:pt idx="3200">
                  <c:v>44638.144424641207</c:v>
                </c:pt>
                <c:pt idx="3201">
                  <c:v>44638.281762500003</c:v>
                </c:pt>
                <c:pt idx="3202">
                  <c:v>44638.419103148146</c:v>
                </c:pt>
                <c:pt idx="3203">
                  <c:v>44638.556440416665</c:v>
                </c:pt>
                <c:pt idx="3204">
                  <c:v>44638.693777777778</c:v>
                </c:pt>
                <c:pt idx="3205">
                  <c:v>44638.831117314818</c:v>
                </c:pt>
                <c:pt idx="3206">
                  <c:v>44638.968456863426</c:v>
                </c:pt>
                <c:pt idx="3207">
                  <c:v>44639.105795000003</c:v>
                </c:pt>
                <c:pt idx="3208">
                  <c:v>44639.243131770832</c:v>
                </c:pt>
                <c:pt idx="3209">
                  <c:v>44639.380472326389</c:v>
                </c:pt>
                <c:pt idx="3210">
                  <c:v>44639.517810358797</c:v>
                </c:pt>
                <c:pt idx="3211">
                  <c:v>44639.65514722222</c:v>
                </c:pt>
                <c:pt idx="3212">
                  <c:v>44639.792486053244</c:v>
                </c:pt>
                <c:pt idx="3213">
                  <c:v>44639.929825914354</c:v>
                </c:pt>
                <c:pt idx="3214">
                  <c:v>44640.067164189815</c:v>
                </c:pt>
                <c:pt idx="3215">
                  <c:v>44640.2045009375</c:v>
                </c:pt>
                <c:pt idx="3216">
                  <c:v>44640.341840648151</c:v>
                </c:pt>
                <c:pt idx="3217">
                  <c:v>44640.479179895832</c:v>
                </c:pt>
                <c:pt idx="3218">
                  <c:v>44640.616516747687</c:v>
                </c:pt>
                <c:pt idx="3219">
                  <c:v>44640.753855023147</c:v>
                </c:pt>
                <c:pt idx="3220">
                  <c:v>44640.891194629628</c:v>
                </c:pt>
                <c:pt idx="3221">
                  <c:v>44641.028533344906</c:v>
                </c:pt>
                <c:pt idx="3222">
                  <c:v>44641.165870613426</c:v>
                </c:pt>
                <c:pt idx="3223">
                  <c:v>44641.303208958336</c:v>
                </c:pt>
                <c:pt idx="3224">
                  <c:v>44641.440549039355</c:v>
                </c:pt>
                <c:pt idx="3225">
                  <c:v>44641.57788582176</c:v>
                </c:pt>
                <c:pt idx="3226">
                  <c:v>44641.715223240739</c:v>
                </c:pt>
                <c:pt idx="3227">
                  <c:v>44641.852562858796</c:v>
                </c:pt>
                <c:pt idx="3228">
                  <c:v>44641.989901817127</c:v>
                </c:pt>
                <c:pt idx="3229">
                  <c:v>44642.12723953704</c:v>
                </c:pt>
                <c:pt idx="3230">
                  <c:v>44642.264576701389</c:v>
                </c:pt>
                <c:pt idx="3231">
                  <c:v>44642.4019171412</c:v>
                </c:pt>
                <c:pt idx="3232">
                  <c:v>44642.53925454861</c:v>
                </c:pt>
                <c:pt idx="3233">
                  <c:v>44642.676591504627</c:v>
                </c:pt>
                <c:pt idx="3234">
                  <c:v>44642.813930613425</c:v>
                </c:pt>
                <c:pt idx="3235">
                  <c:v>44642.951270150465</c:v>
                </c:pt>
                <c:pt idx="3236">
                  <c:v>44643.088608206017</c:v>
                </c:pt>
                <c:pt idx="3237">
                  <c:v>44643.225944618054</c:v>
                </c:pt>
                <c:pt idx="3238">
                  <c:v>44643.363284837964</c:v>
                </c:pt>
                <c:pt idx="3239">
                  <c:v>44643.500623171298</c:v>
                </c:pt>
                <c:pt idx="3240">
                  <c:v>44643.637959780091</c:v>
                </c:pt>
                <c:pt idx="3241">
                  <c:v>44643.775298067128</c:v>
                </c:pt>
                <c:pt idx="3242">
                  <c:v>44643.912637662041</c:v>
                </c:pt>
                <c:pt idx="3243">
                  <c:v>44644.049975868053</c:v>
                </c:pt>
                <c:pt idx="3244">
                  <c:v>44644.187312592592</c:v>
                </c:pt>
                <c:pt idx="3245">
                  <c:v>44644.324651377312</c:v>
                </c:pt>
                <c:pt idx="3246">
                  <c:v>44644.46199077546</c:v>
                </c:pt>
                <c:pt idx="3247">
                  <c:v>44644.599327326388</c:v>
                </c:pt>
                <c:pt idx="3248">
                  <c:v>44644.736665023149</c:v>
                </c:pt>
                <c:pt idx="3249">
                  <c:v>44644.874004432873</c:v>
                </c:pt>
                <c:pt idx="3250">
                  <c:v>44645.011342962964</c:v>
                </c:pt>
                <c:pt idx="3251">
                  <c:v>44645.148680243059</c:v>
                </c:pt>
                <c:pt idx="3252">
                  <c:v>44645.286017812497</c:v>
                </c:pt>
                <c:pt idx="3253">
                  <c:v>44645.42335798611</c:v>
                </c:pt>
                <c:pt idx="3254">
                  <c:v>44645.560694756947</c:v>
                </c:pt>
                <c:pt idx="3255">
                  <c:v>44645.69803172454</c:v>
                </c:pt>
                <c:pt idx="3256">
                  <c:v>44645.835370891204</c:v>
                </c:pt>
                <c:pt idx="3257">
                  <c:v>44645.972709942129</c:v>
                </c:pt>
                <c:pt idx="3258">
                  <c:v>44646.110047592592</c:v>
                </c:pt>
                <c:pt idx="3259">
                  <c:v>44646.247384016206</c:v>
                </c:pt>
                <c:pt idx="3260">
                  <c:v>44646.384724143521</c:v>
                </c:pt>
                <c:pt idx="3261">
                  <c:v>44646.522061631942</c:v>
                </c:pt>
                <c:pt idx="3262">
                  <c:v>44646.659398101852</c:v>
                </c:pt>
                <c:pt idx="3263">
                  <c:v>44646.796736585646</c:v>
                </c:pt>
                <c:pt idx="3264">
                  <c:v>44646.934075983794</c:v>
                </c:pt>
                <c:pt idx="3265">
                  <c:v>44647.071413807869</c:v>
                </c:pt>
                <c:pt idx="3266">
                  <c:v>44647.208750057871</c:v>
                </c:pt>
                <c:pt idx="3267">
                  <c:v>44647.346089502316</c:v>
                </c:pt>
                <c:pt idx="3268">
                  <c:v>44647.483428159721</c:v>
                </c:pt>
                <c:pt idx="3269">
                  <c:v>44647.620764583335</c:v>
                </c:pt>
                <c:pt idx="3270">
                  <c:v>44647.758102453707</c:v>
                </c:pt>
                <c:pt idx="3271">
                  <c:v>44647.895441643515</c:v>
                </c:pt>
                <c:pt idx="3272">
                  <c:v>44648.032779872687</c:v>
                </c:pt>
                <c:pt idx="3273">
                  <c:v>44648.170116608795</c:v>
                </c:pt>
                <c:pt idx="3274">
                  <c:v>44648.307454618058</c:v>
                </c:pt>
                <c:pt idx="3275">
                  <c:v>44648.44479415509</c:v>
                </c:pt>
                <c:pt idx="3276">
                  <c:v>44648.582130462964</c:v>
                </c:pt>
                <c:pt idx="3277">
                  <c:v>44648.719467523151</c:v>
                </c:pt>
                <c:pt idx="3278">
                  <c:v>44648.856806724536</c:v>
                </c:pt>
                <c:pt idx="3279">
                  <c:v>44648.994145173609</c:v>
                </c:pt>
                <c:pt idx="3280">
                  <c:v>44649.131482407407</c:v>
                </c:pt>
                <c:pt idx="3281">
                  <c:v>44649.268819259261</c:v>
                </c:pt>
                <c:pt idx="3282">
                  <c:v>44649.406159270831</c:v>
                </c:pt>
                <c:pt idx="3283">
                  <c:v>44649.543498252315</c:v>
                </c:pt>
                <c:pt idx="3284">
                  <c:v>44649.680836898151</c:v>
                </c:pt>
                <c:pt idx="3285">
                  <c:v>44649.818177719906</c:v>
                </c:pt>
                <c:pt idx="3286">
                  <c:v>44649.955518877316</c:v>
                </c:pt>
                <c:pt idx="3287">
                  <c:v>44650.092858564814</c:v>
                </c:pt>
                <c:pt idx="3288">
                  <c:v>44650.230196643519</c:v>
                </c:pt>
                <c:pt idx="3289">
                  <c:v>44650.367538576385</c:v>
                </c:pt>
                <c:pt idx="3290">
                  <c:v>44650.504878425927</c:v>
                </c:pt>
                <c:pt idx="3291">
                  <c:v>44650.642216689812</c:v>
                </c:pt>
                <c:pt idx="3292">
                  <c:v>44650.779556701389</c:v>
                </c:pt>
                <c:pt idx="3293">
                  <c:v>44650.916897997682</c:v>
                </c:pt>
                <c:pt idx="3294">
                  <c:v>44651.054237812503</c:v>
                </c:pt>
                <c:pt idx="3295">
                  <c:v>44651.191576157406</c:v>
                </c:pt>
                <c:pt idx="3296">
                  <c:v>44651.328916782404</c:v>
                </c:pt>
                <c:pt idx="3297">
                  <c:v>44651.466257766202</c:v>
                </c:pt>
                <c:pt idx="3298">
                  <c:v>44651.603596018518</c:v>
                </c:pt>
                <c:pt idx="3299">
                  <c:v>44651.740935486108</c:v>
                </c:pt>
                <c:pt idx="3300">
                  <c:v>44651.878276550924</c:v>
                </c:pt>
                <c:pt idx="3301">
                  <c:v>44652.015616759258</c:v>
                </c:pt>
                <c:pt idx="3302">
                  <c:v>44652.152955659723</c:v>
                </c:pt>
                <c:pt idx="3303">
                  <c:v>44652.290295057872</c:v>
                </c:pt>
                <c:pt idx="3304">
                  <c:v>44652.427636851855</c:v>
                </c:pt>
                <c:pt idx="3305">
                  <c:v>44652.564975231478</c:v>
                </c:pt>
                <c:pt idx="3306">
                  <c:v>44652.702313935188</c:v>
                </c:pt>
                <c:pt idx="3307">
                  <c:v>44652.839654837961</c:v>
                </c:pt>
                <c:pt idx="3308">
                  <c:v>44652.976995497687</c:v>
                </c:pt>
                <c:pt idx="3309">
                  <c:v>44653.11433478009</c:v>
                </c:pt>
                <c:pt idx="3310">
                  <c:v>44653.251672997685</c:v>
                </c:pt>
                <c:pt idx="3311">
                  <c:v>44653.389014814813</c:v>
                </c:pt>
                <c:pt idx="3312">
                  <c:v>44653.526353912035</c:v>
                </c:pt>
                <c:pt idx="3313">
                  <c:v>44653.663692118054</c:v>
                </c:pt>
                <c:pt idx="3314">
                  <c:v>44653.801032395837</c:v>
                </c:pt>
                <c:pt idx="3315">
                  <c:v>44653.938373460645</c:v>
                </c:pt>
                <c:pt idx="3316">
                  <c:v>44654.075712962964</c:v>
                </c:pt>
                <c:pt idx="3317">
                  <c:v>44654.213050868057</c:v>
                </c:pt>
                <c:pt idx="3318">
                  <c:v>44654.350392152781</c:v>
                </c:pt>
                <c:pt idx="3319">
                  <c:v>44654.487732372683</c:v>
                </c:pt>
                <c:pt idx="3320">
                  <c:v>44654.625070462964</c:v>
                </c:pt>
                <c:pt idx="3321">
                  <c:v>44654.762410057869</c:v>
                </c:pt>
                <c:pt idx="3322">
                  <c:v>44654.899750972225</c:v>
                </c:pt>
                <c:pt idx="3323">
                  <c:v>44655.037090821759</c:v>
                </c:pt>
                <c:pt idx="3324">
                  <c:v>44655.174429166669</c:v>
                </c:pt>
                <c:pt idx="3325">
                  <c:v>44655.311768981483</c:v>
                </c:pt>
                <c:pt idx="3326">
                  <c:v>44655.449110092595</c:v>
                </c:pt>
                <c:pt idx="3327">
                  <c:v>44655.58644806713</c:v>
                </c:pt>
                <c:pt idx="3328">
                  <c:v>44655.723786898146</c:v>
                </c:pt>
                <c:pt idx="3329">
                  <c:v>44655.861127777775</c:v>
                </c:pt>
                <c:pt idx="3330">
                  <c:v>44655.998467847225</c:v>
                </c:pt>
                <c:pt idx="3331">
                  <c:v>44656.135806712962</c:v>
                </c:pt>
                <c:pt idx="3332">
                  <c:v>44656.273145347222</c:v>
                </c:pt>
                <c:pt idx="3333">
                  <c:v>44656.410487060188</c:v>
                </c:pt>
                <c:pt idx="3334">
                  <c:v>44656.547825532405</c:v>
                </c:pt>
                <c:pt idx="3335">
                  <c:v>44656.685163819442</c:v>
                </c:pt>
                <c:pt idx="3336">
                  <c:v>44656.822504293981</c:v>
                </c:pt>
                <c:pt idx="3337">
                  <c:v>44656.959844988429</c:v>
                </c:pt>
                <c:pt idx="3338">
                  <c:v>44657.097184224534</c:v>
                </c:pt>
                <c:pt idx="3339">
                  <c:v>44657.234521909719</c:v>
                </c:pt>
                <c:pt idx="3340">
                  <c:v>44657.371863460648</c:v>
                </c:pt>
                <c:pt idx="3341">
                  <c:v>44657.509202754627</c:v>
                </c:pt>
                <c:pt idx="3342">
                  <c:v>44657.646540590278</c:v>
                </c:pt>
                <c:pt idx="3343">
                  <c:v>44657.783880243056</c:v>
                </c:pt>
                <c:pt idx="3344">
                  <c:v>44657.921221122684</c:v>
                </c:pt>
                <c:pt idx="3345">
                  <c:v>44658.05856046296</c:v>
                </c:pt>
                <c:pt idx="3346">
                  <c:v>44658.195898321763</c:v>
                </c:pt>
                <c:pt idx="3347">
                  <c:v>44658.333238692132</c:v>
                </c:pt>
                <c:pt idx="3348">
                  <c:v>44658.470579143519</c:v>
                </c:pt>
                <c:pt idx="3349">
                  <c:v>44658.607908171296</c:v>
                </c:pt>
                <c:pt idx="3350">
                  <c:v>44658.745247245373</c:v>
                </c:pt>
                <c:pt idx="3351">
                  <c:v>44658.882587812499</c:v>
                </c:pt>
                <c:pt idx="3352">
                  <c:v>44659.019927534719</c:v>
                </c:pt>
                <c:pt idx="3353">
                  <c:v>44659.157265891205</c:v>
                </c:pt>
                <c:pt idx="3354">
                  <c:v>44659.294604930554</c:v>
                </c:pt>
                <c:pt idx="3355">
                  <c:v>44659.431946157405</c:v>
                </c:pt>
                <c:pt idx="3356">
                  <c:v>44659.56928398148</c:v>
                </c:pt>
                <c:pt idx="3357">
                  <c:v>44659.70662222222</c:v>
                </c:pt>
                <c:pt idx="3358">
                  <c:v>44659.843962696759</c:v>
                </c:pt>
                <c:pt idx="3359">
                  <c:v>44659.981302766202</c:v>
                </c:pt>
                <c:pt idx="3360">
                  <c:v>44660.118641504632</c:v>
                </c:pt>
                <c:pt idx="3361">
                  <c:v>44660.255979351852</c:v>
                </c:pt>
                <c:pt idx="3362">
                  <c:v>44660.393320682873</c:v>
                </c:pt>
                <c:pt idx="3363">
                  <c:v>44660.530659189812</c:v>
                </c:pt>
                <c:pt idx="3364">
                  <c:v>44660.667996956021</c:v>
                </c:pt>
                <c:pt idx="3365">
                  <c:v>44660.8053368287</c:v>
                </c:pt>
                <c:pt idx="3366">
                  <c:v>44660.942677361112</c:v>
                </c:pt>
                <c:pt idx="3367">
                  <c:v>44661.080016354164</c:v>
                </c:pt>
                <c:pt idx="3368">
                  <c:v>44661.217353726854</c:v>
                </c:pt>
                <c:pt idx="3369">
                  <c:v>44661.354694652779</c:v>
                </c:pt>
                <c:pt idx="3370">
                  <c:v>44661.492034212963</c:v>
                </c:pt>
                <c:pt idx="3371">
                  <c:v>44661.629371782408</c:v>
                </c:pt>
                <c:pt idx="3372">
                  <c:v>44661.766710914351</c:v>
                </c:pt>
                <c:pt idx="3373">
                  <c:v>44661.904051354169</c:v>
                </c:pt>
                <c:pt idx="3374">
                  <c:v>44662.041390625003</c:v>
                </c:pt>
                <c:pt idx="3375">
                  <c:v>44662.178728391205</c:v>
                </c:pt>
                <c:pt idx="3376">
                  <c:v>44662.316067824075</c:v>
                </c:pt>
                <c:pt idx="3377">
                  <c:v>44662.453408321759</c:v>
                </c:pt>
                <c:pt idx="3378">
                  <c:v>44662.590745787034</c:v>
                </c:pt>
                <c:pt idx="3379">
                  <c:v>44662.728084201386</c:v>
                </c:pt>
                <c:pt idx="3380">
                  <c:v>44662.865424571763</c:v>
                </c:pt>
                <c:pt idx="3381">
                  <c:v>44663.00276408565</c:v>
                </c:pt>
                <c:pt idx="3382">
                  <c:v>44663.140102395831</c:v>
                </c:pt>
                <c:pt idx="3383">
                  <c:v>44663.277440648148</c:v>
                </c:pt>
                <c:pt idx="3384">
                  <c:v>44663.414781840278</c:v>
                </c:pt>
                <c:pt idx="3385">
                  <c:v>44663.55211971065</c:v>
                </c:pt>
                <c:pt idx="3386">
                  <c:v>44663.689457546294</c:v>
                </c:pt>
                <c:pt idx="3387">
                  <c:v>44663.826797557871</c:v>
                </c:pt>
                <c:pt idx="3388">
                  <c:v>44663.964137685187</c:v>
                </c:pt>
                <c:pt idx="3389">
                  <c:v>44664.101476377313</c:v>
                </c:pt>
                <c:pt idx="3390">
                  <c:v>44664.238813599535</c:v>
                </c:pt>
                <c:pt idx="3391">
                  <c:v>44664.376154664351</c:v>
                </c:pt>
                <c:pt idx="3392">
                  <c:v>44664.513493321756</c:v>
                </c:pt>
                <c:pt idx="3393">
                  <c:v>44664.650830671293</c:v>
                </c:pt>
                <c:pt idx="3394">
                  <c:v>44664.788169918982</c:v>
                </c:pt>
                <c:pt idx="3395">
                  <c:v>44664.925510300927</c:v>
                </c:pt>
                <c:pt idx="3396">
                  <c:v>44665.062849108799</c:v>
                </c:pt>
                <c:pt idx="3397">
                  <c:v>44665.200186412039</c:v>
                </c:pt>
                <c:pt idx="3398">
                  <c:v>44665.337526469906</c:v>
                </c:pt>
                <c:pt idx="3399">
                  <c:v>44665.474866331017</c:v>
                </c:pt>
                <c:pt idx="3400">
                  <c:v>44665.61220369213</c:v>
                </c:pt>
                <c:pt idx="3401">
                  <c:v>44665.749542395832</c:v>
                </c:pt>
                <c:pt idx="3402">
                  <c:v>44665.886882511571</c:v>
                </c:pt>
                <c:pt idx="3403">
                  <c:v>44666.024221770836</c:v>
                </c:pt>
                <c:pt idx="3404">
                  <c:v>44666.161559618056</c:v>
                </c:pt>
                <c:pt idx="3405">
                  <c:v>44666.298898356479</c:v>
                </c:pt>
                <c:pt idx="3406">
                  <c:v>44666.436239050927</c:v>
                </c:pt>
                <c:pt idx="3407">
                  <c:v>44666.573576388888</c:v>
                </c:pt>
                <c:pt idx="3408">
                  <c:v>44666.71091425926</c:v>
                </c:pt>
                <c:pt idx="3409">
                  <c:v>44666.848254340279</c:v>
                </c:pt>
                <c:pt idx="3410">
                  <c:v>44666.985593900463</c:v>
                </c:pt>
                <c:pt idx="3411">
                  <c:v>44667.122932175924</c:v>
                </c:pt>
                <c:pt idx="3412">
                  <c:v>44667.260269722225</c:v>
                </c:pt>
                <c:pt idx="3413">
                  <c:v>44667.397610659726</c:v>
                </c:pt>
                <c:pt idx="3414">
                  <c:v>44667.534948668981</c:v>
                </c:pt>
                <c:pt idx="3415">
                  <c:v>44667.672286076391</c:v>
                </c:pt>
                <c:pt idx="3416">
                  <c:v>44667.809625624999</c:v>
                </c:pt>
                <c:pt idx="3417">
                  <c:v>44667.946965717594</c:v>
                </c:pt>
                <c:pt idx="3418">
                  <c:v>44668.084304305557</c:v>
                </c:pt>
                <c:pt idx="3419">
                  <c:v>44668.221641238422</c:v>
                </c:pt>
                <c:pt idx="3420">
                  <c:v>44668.358981886573</c:v>
                </c:pt>
                <c:pt idx="3421">
                  <c:v>44668.496320891201</c:v>
                </c:pt>
                <c:pt idx="3422">
                  <c:v>44668.633658043982</c:v>
                </c:pt>
                <c:pt idx="3423">
                  <c:v>44668.770996817133</c:v>
                </c:pt>
                <c:pt idx="3424">
                  <c:v>44668.908336898145</c:v>
                </c:pt>
                <c:pt idx="3425">
                  <c:v>44669.045675694448</c:v>
                </c:pt>
                <c:pt idx="3426">
                  <c:v>44669.183013009257</c:v>
                </c:pt>
                <c:pt idx="3427">
                  <c:v>44669.320352175928</c:v>
                </c:pt>
                <c:pt idx="3428">
                  <c:v>44669.457692187498</c:v>
                </c:pt>
                <c:pt idx="3429">
                  <c:v>44669.595029259261</c:v>
                </c:pt>
                <c:pt idx="3430">
                  <c:v>44669.732367372686</c:v>
                </c:pt>
                <c:pt idx="3431">
                  <c:v>44669.869707337966</c:v>
                </c:pt>
                <c:pt idx="3432">
                  <c:v>44670.007046423612</c:v>
                </c:pt>
                <c:pt idx="3433">
                  <c:v>44670.144384282408</c:v>
                </c:pt>
                <c:pt idx="3434">
                  <c:v>44670.281722268519</c:v>
                </c:pt>
                <c:pt idx="3435">
                  <c:v>44670.419063020832</c:v>
                </c:pt>
                <c:pt idx="3436">
                  <c:v>44670.556400416666</c:v>
                </c:pt>
                <c:pt idx="3437">
                  <c:v>44670.693737881942</c:v>
                </c:pt>
                <c:pt idx="3438">
                  <c:v>44670.83107753472</c:v>
                </c:pt>
                <c:pt idx="3439">
                  <c:v>44670.968417199074</c:v>
                </c:pt>
                <c:pt idx="3440">
                  <c:v>44671.105755428238</c:v>
                </c:pt>
                <c:pt idx="3441">
                  <c:v>44671.243092314813</c:v>
                </c:pt>
                <c:pt idx="3442">
                  <c:v>44671.38043297454</c:v>
                </c:pt>
                <c:pt idx="3443">
                  <c:v>44671.517771099534</c:v>
                </c:pt>
                <c:pt idx="3444">
                  <c:v>44671.655108067127</c:v>
                </c:pt>
                <c:pt idx="3445">
                  <c:v>44671.792446990738</c:v>
                </c:pt>
                <c:pt idx="3446">
                  <c:v>44671.929786944442</c:v>
                </c:pt>
                <c:pt idx="3447">
                  <c:v>44672.067125300928</c:v>
                </c:pt>
                <c:pt idx="3448">
                  <c:v>44672.204462141206</c:v>
                </c:pt>
                <c:pt idx="3449">
                  <c:v>44672.341801944443</c:v>
                </c:pt>
                <c:pt idx="3450">
                  <c:v>44672.479141261574</c:v>
                </c:pt>
                <c:pt idx="3451">
                  <c:v>44672.616478206015</c:v>
                </c:pt>
                <c:pt idx="3452">
                  <c:v>44672.753816550925</c:v>
                </c:pt>
                <c:pt idx="3453">
                  <c:v>44672.891156238424</c:v>
                </c:pt>
                <c:pt idx="3454">
                  <c:v>44673.02849503472</c:v>
                </c:pt>
                <c:pt idx="3455">
                  <c:v>44673.165832361112</c:v>
                </c:pt>
                <c:pt idx="3456">
                  <c:v>44673.30317078704</c:v>
                </c:pt>
                <c:pt idx="3457">
                  <c:v>44673.4405109375</c:v>
                </c:pt>
                <c:pt idx="3458">
                  <c:v>44673.577847789355</c:v>
                </c:pt>
                <c:pt idx="3459">
                  <c:v>44673.715185277775</c:v>
                </c:pt>
                <c:pt idx="3460">
                  <c:v>44673.852524953705</c:v>
                </c:pt>
                <c:pt idx="3461">
                  <c:v>44673.989863993054</c:v>
                </c:pt>
                <c:pt idx="3462">
                  <c:v>44674.127201770832</c:v>
                </c:pt>
                <c:pt idx="3463">
                  <c:v>44674.264538993055</c:v>
                </c:pt>
                <c:pt idx="3464">
                  <c:v>44674.401879502315</c:v>
                </c:pt>
                <c:pt idx="3465">
                  <c:v>44674.539216967591</c:v>
                </c:pt>
                <c:pt idx="3466">
                  <c:v>44674.676553981481</c:v>
                </c:pt>
                <c:pt idx="3467">
                  <c:v>44674.81389315972</c:v>
                </c:pt>
                <c:pt idx="3468">
                  <c:v>44674.951232754633</c:v>
                </c:pt>
                <c:pt idx="3469">
                  <c:v>44675.088570868058</c:v>
                </c:pt>
                <c:pt idx="3470">
                  <c:v>44675.225907349537</c:v>
                </c:pt>
                <c:pt idx="3471">
                  <c:v>44675.363247627312</c:v>
                </c:pt>
                <c:pt idx="3472">
                  <c:v>44675.500586018519</c:v>
                </c:pt>
                <c:pt idx="3473">
                  <c:v>44675.637922685186</c:v>
                </c:pt>
                <c:pt idx="3474">
                  <c:v>44675.775261041665</c:v>
                </c:pt>
                <c:pt idx="3475">
                  <c:v>44675.912600694443</c:v>
                </c:pt>
                <c:pt idx="3476">
                  <c:v>44676.049938969911</c:v>
                </c:pt>
                <c:pt idx="3477">
                  <c:v>44676.187275752316</c:v>
                </c:pt>
                <c:pt idx="3478">
                  <c:v>44676.324614606485</c:v>
                </c:pt>
                <c:pt idx="3479">
                  <c:v>44676.461954062499</c:v>
                </c:pt>
                <c:pt idx="3480">
                  <c:v>44676.599290682869</c:v>
                </c:pt>
                <c:pt idx="3481">
                  <c:v>44676.736628437502</c:v>
                </c:pt>
                <c:pt idx="3482">
                  <c:v>44676.873967916668</c:v>
                </c:pt>
                <c:pt idx="3483">
                  <c:v>44677.011306527776</c:v>
                </c:pt>
                <c:pt idx="3484">
                  <c:v>44677.148643865738</c:v>
                </c:pt>
                <c:pt idx="3485">
                  <c:v>44677.285981504632</c:v>
                </c:pt>
                <c:pt idx="3486">
                  <c:v>44677.423321759263</c:v>
                </c:pt>
                <c:pt idx="3487">
                  <c:v>44677.560658599534</c:v>
                </c:pt>
                <c:pt idx="3488">
                  <c:v>44677.697995648145</c:v>
                </c:pt>
                <c:pt idx="3489">
                  <c:v>44677.835334884257</c:v>
                </c:pt>
                <c:pt idx="3490">
                  <c:v>44677.9726740162</c:v>
                </c:pt>
                <c:pt idx="3491">
                  <c:v>44678.110011736113</c:v>
                </c:pt>
                <c:pt idx="3492">
                  <c:v>44678.247348240744</c:v>
                </c:pt>
                <c:pt idx="3493">
                  <c:v>44678.384688437502</c:v>
                </c:pt>
                <c:pt idx="3494">
                  <c:v>44678.522026006947</c:v>
                </c:pt>
                <c:pt idx="3495">
                  <c:v>44678.659362557868</c:v>
                </c:pt>
                <c:pt idx="3496">
                  <c:v>44678.796701134263</c:v>
                </c:pt>
                <c:pt idx="3497">
                  <c:v>44678.934040613429</c:v>
                </c:pt>
                <c:pt idx="3498">
                  <c:v>44679.071378518522</c:v>
                </c:pt>
                <c:pt idx="3499">
                  <c:v>44679.20871486111</c:v>
                </c:pt>
                <c:pt idx="3500">
                  <c:v>44679.346054386573</c:v>
                </c:pt>
                <c:pt idx="3501">
                  <c:v>44679.483393136572</c:v>
                </c:pt>
                <c:pt idx="3502">
                  <c:v>44679.620729641203</c:v>
                </c:pt>
                <c:pt idx="3503">
                  <c:v>44679.758067604169</c:v>
                </c:pt>
                <c:pt idx="3504">
                  <c:v>44679.895406875003</c:v>
                </c:pt>
                <c:pt idx="3505">
                  <c:v>44680.032745196761</c:v>
                </c:pt>
                <c:pt idx="3506">
                  <c:v>44680.170083032404</c:v>
                </c:pt>
                <c:pt idx="3507">
                  <c:v>44680.307423171296</c:v>
                </c:pt>
                <c:pt idx="3508">
                  <c:v>44680.444764837965</c:v>
                </c:pt>
                <c:pt idx="3509">
                  <c:v>44680.582103287037</c:v>
                </c:pt>
                <c:pt idx="3510">
                  <c:v>44680.719442488429</c:v>
                </c:pt>
                <c:pt idx="3511">
                  <c:v>44680.856783819443</c:v>
                </c:pt>
                <c:pt idx="3512">
                  <c:v>44680.994124409721</c:v>
                </c:pt>
                <c:pt idx="3513">
                  <c:v>44681.131463773148</c:v>
                </c:pt>
                <c:pt idx="3514">
                  <c:v>44681.268802766201</c:v>
                </c:pt>
                <c:pt idx="3515">
                  <c:v>44681.406144930559</c:v>
                </c:pt>
                <c:pt idx="3516">
                  <c:v>44681.543483958332</c:v>
                </c:pt>
                <c:pt idx="3517">
                  <c:v>44681.68082267361</c:v>
                </c:pt>
                <c:pt idx="3518">
                  <c:v>44681.818163553238</c:v>
                </c:pt>
                <c:pt idx="3519">
                  <c:v>44681.955504756945</c:v>
                </c:pt>
                <c:pt idx="3520">
                  <c:v>44682.092844513892</c:v>
                </c:pt>
                <c:pt idx="3521">
                  <c:v>44682.230182638887</c:v>
                </c:pt>
                <c:pt idx="3522">
                  <c:v>44682.367524641202</c:v>
                </c:pt>
                <c:pt idx="3523">
                  <c:v>44682.504864548609</c:v>
                </c:pt>
                <c:pt idx="3524">
                  <c:v>44682.642202870367</c:v>
                </c:pt>
                <c:pt idx="3525">
                  <c:v>44682.779542939817</c:v>
                </c:pt>
                <c:pt idx="3526">
                  <c:v>44682.916884282407</c:v>
                </c:pt>
                <c:pt idx="3527">
                  <c:v>44683.054224155094</c:v>
                </c:pt>
                <c:pt idx="3528">
                  <c:v>44683.191562557869</c:v>
                </c:pt>
                <c:pt idx="3529">
                  <c:v>44683.328903229165</c:v>
                </c:pt>
                <c:pt idx="3530">
                  <c:v>44683.466244270836</c:v>
                </c:pt>
                <c:pt idx="3531">
                  <c:v>44683.603582581018</c:v>
                </c:pt>
                <c:pt idx="3532">
                  <c:v>44683.740922094905</c:v>
                </c:pt>
                <c:pt idx="3533">
                  <c:v>44683.878263217593</c:v>
                </c:pt>
                <c:pt idx="3534">
                  <c:v>44684.015603483793</c:v>
                </c:pt>
                <c:pt idx="3535">
                  <c:v>44684.152942442131</c:v>
                </c:pt>
                <c:pt idx="3536">
                  <c:v>44684.290281886577</c:v>
                </c:pt>
                <c:pt idx="3537">
                  <c:v>44684.42762372685</c:v>
                </c:pt>
                <c:pt idx="3538">
                  <c:v>44684.564962164353</c:v>
                </c:pt>
                <c:pt idx="3539">
                  <c:v>44684.702300914352</c:v>
                </c:pt>
                <c:pt idx="3540">
                  <c:v>44684.839641863429</c:v>
                </c:pt>
                <c:pt idx="3541">
                  <c:v>44684.976982569446</c:v>
                </c:pt>
                <c:pt idx="3542">
                  <c:v>44685.114321898145</c:v>
                </c:pt>
                <c:pt idx="3543">
                  <c:v>44685.251660185182</c:v>
                </c:pt>
                <c:pt idx="3544">
                  <c:v>44685.389002048614</c:v>
                </c:pt>
                <c:pt idx="3545">
                  <c:v>44685.526341180557</c:v>
                </c:pt>
                <c:pt idx="3546">
                  <c:v>44685.663679432873</c:v>
                </c:pt>
                <c:pt idx="3547">
                  <c:v>44685.801019768522</c:v>
                </c:pt>
                <c:pt idx="3548">
                  <c:v>44685.938360879627</c:v>
                </c:pt>
                <c:pt idx="3549">
                  <c:v>44686.075700428242</c:v>
                </c:pt>
                <c:pt idx="3550">
                  <c:v>44686.213038379632</c:v>
                </c:pt>
                <c:pt idx="3551">
                  <c:v>44686.350379722222</c:v>
                </c:pt>
                <c:pt idx="3552">
                  <c:v>44686.487719976853</c:v>
                </c:pt>
                <c:pt idx="3553">
                  <c:v>44686.625058113423</c:v>
                </c:pt>
                <c:pt idx="3554">
                  <c:v>44686.762397766201</c:v>
                </c:pt>
                <c:pt idx="3555">
                  <c:v>44686.899738726854</c:v>
                </c:pt>
                <c:pt idx="3556">
                  <c:v>44687.037078622685</c:v>
                </c:pt>
                <c:pt idx="3557">
                  <c:v>44687.174417013892</c:v>
                </c:pt>
                <c:pt idx="3558">
                  <c:v>44687.311756875002</c:v>
                </c:pt>
                <c:pt idx="3559">
                  <c:v>44687.449098032404</c:v>
                </c:pt>
                <c:pt idx="3560">
                  <c:v>44687.586436053243</c:v>
                </c:pt>
                <c:pt idx="3561">
                  <c:v>44687.723774930557</c:v>
                </c:pt>
                <c:pt idx="3562">
                  <c:v>44687.861115868058</c:v>
                </c:pt>
                <c:pt idx="3563">
                  <c:v>44687.998455983798</c:v>
                </c:pt>
                <c:pt idx="3564">
                  <c:v>44688.135794895832</c:v>
                </c:pt>
                <c:pt idx="3565">
                  <c:v>44688.273133587965</c:v>
                </c:pt>
                <c:pt idx="3566">
                  <c:v>44688.41047534722</c:v>
                </c:pt>
                <c:pt idx="3567">
                  <c:v>44688.547813877318</c:v>
                </c:pt>
                <c:pt idx="3568">
                  <c:v>44688.685152210652</c:v>
                </c:pt>
                <c:pt idx="3569">
                  <c:v>44688.82249273148</c:v>
                </c:pt>
                <c:pt idx="3570">
                  <c:v>44688.959833483794</c:v>
                </c:pt>
                <c:pt idx="3571">
                  <c:v>44689.09717277778</c:v>
                </c:pt>
                <c:pt idx="3572">
                  <c:v>44689.234510509261</c:v>
                </c:pt>
                <c:pt idx="3573">
                  <c:v>44689.371852129632</c:v>
                </c:pt>
                <c:pt idx="3574">
                  <c:v>44689.509191469908</c:v>
                </c:pt>
                <c:pt idx="3575">
                  <c:v>44689.646529363425</c:v>
                </c:pt>
                <c:pt idx="3576">
                  <c:v>44689.783869074075</c:v>
                </c:pt>
                <c:pt idx="3577">
                  <c:v>44689.921210011576</c:v>
                </c:pt>
                <c:pt idx="3578">
                  <c:v>44690.058549409725</c:v>
                </c:pt>
                <c:pt idx="3579">
                  <c:v>44690.195887326387</c:v>
                </c:pt>
                <c:pt idx="3580">
                  <c:v>44690.333227754629</c:v>
                </c:pt>
                <c:pt idx="3581">
                  <c:v>44690.470568275465</c:v>
                </c:pt>
                <c:pt idx="3582">
                  <c:v>44690.607906168982</c:v>
                </c:pt>
                <c:pt idx="3583">
                  <c:v>44690.745245347221</c:v>
                </c:pt>
                <c:pt idx="3584">
                  <c:v>44690.882586018517</c:v>
                </c:pt>
                <c:pt idx="3585">
                  <c:v>44691.019925844907</c:v>
                </c:pt>
                <c:pt idx="3586">
                  <c:v>44691.157264317131</c:v>
                </c:pt>
                <c:pt idx="3587">
                  <c:v>44691.29460346065</c:v>
                </c:pt>
                <c:pt idx="3588">
                  <c:v>44691.43194480324</c:v>
                </c:pt>
                <c:pt idx="3589">
                  <c:v>44691.569282731478</c:v>
                </c:pt>
                <c:pt idx="3590">
                  <c:v>44691.70662109954</c:v>
                </c:pt>
                <c:pt idx="3591">
                  <c:v>44691.843961678242</c:v>
                </c:pt>
                <c:pt idx="3592">
                  <c:v>44691.981301863423</c:v>
                </c:pt>
                <c:pt idx="3593">
                  <c:v>44692.118640717592</c:v>
                </c:pt>
                <c:pt idx="3594">
                  <c:v>44692.255978692127</c:v>
                </c:pt>
                <c:pt idx="3595">
                  <c:v>44692.393320138886</c:v>
                </c:pt>
                <c:pt idx="3596">
                  <c:v>44692.530658761571</c:v>
                </c:pt>
                <c:pt idx="3597">
                  <c:v>44692.667996655095</c:v>
                </c:pt>
                <c:pt idx="3598">
                  <c:v>44692.805336655096</c:v>
                </c:pt>
                <c:pt idx="3599">
                  <c:v>44692.942677314815</c:v>
                </c:pt>
                <c:pt idx="3600">
                  <c:v>44693.080016435182</c:v>
                </c:pt>
                <c:pt idx="3601">
                  <c:v>44693.217353935186</c:v>
                </c:pt>
                <c:pt idx="3602">
                  <c:v>44693.354695000002</c:v>
                </c:pt>
                <c:pt idx="3603">
                  <c:v>44693.492034687501</c:v>
                </c:pt>
                <c:pt idx="3604">
                  <c:v>44693.62937239583</c:v>
                </c:pt>
                <c:pt idx="3605">
                  <c:v>44693.766711666663</c:v>
                </c:pt>
                <c:pt idx="3606">
                  <c:v>44693.904052245372</c:v>
                </c:pt>
                <c:pt idx="3607">
                  <c:v>44694.041391666666</c:v>
                </c:pt>
                <c:pt idx="3608">
                  <c:v>44694.178729571759</c:v>
                </c:pt>
                <c:pt idx="3609">
                  <c:v>44694.316069155095</c:v>
                </c:pt>
                <c:pt idx="3610">
                  <c:v>44694.453409803238</c:v>
                </c:pt>
                <c:pt idx="3611">
                  <c:v>44694.590747407405</c:v>
                </c:pt>
                <c:pt idx="3612">
                  <c:v>44694.728085983799</c:v>
                </c:pt>
                <c:pt idx="3613">
                  <c:v>44694.865426516204</c:v>
                </c:pt>
                <c:pt idx="3614">
                  <c:v>44695.002766180558</c:v>
                </c:pt>
                <c:pt idx="3615">
                  <c:v>44695.140104652775</c:v>
                </c:pt>
                <c:pt idx="3616">
                  <c:v>44695.277443055558</c:v>
                </c:pt>
                <c:pt idx="3617">
                  <c:v>44695.414784421293</c:v>
                </c:pt>
                <c:pt idx="3618">
                  <c:v>44695.552122465277</c:v>
                </c:pt>
                <c:pt idx="3619">
                  <c:v>44695.689460462963</c:v>
                </c:pt>
                <c:pt idx="3620">
                  <c:v>44695.826800636576</c:v>
                </c:pt>
                <c:pt idx="3621">
                  <c:v>44695.964140949072</c:v>
                </c:pt>
                <c:pt idx="3622">
                  <c:v>44696.101479814817</c:v>
                </c:pt>
                <c:pt idx="3623">
                  <c:v>44696.238817210651</c:v>
                </c:pt>
                <c:pt idx="3624">
                  <c:v>44696.376158460647</c:v>
                </c:pt>
                <c:pt idx="3625">
                  <c:v>44696.513497291664</c:v>
                </c:pt>
                <c:pt idx="3626">
                  <c:v>44696.650834826389</c:v>
                </c:pt>
                <c:pt idx="3627">
                  <c:v>44696.788174259258</c:v>
                </c:pt>
                <c:pt idx="3628">
                  <c:v>44696.925514826391</c:v>
                </c:pt>
                <c:pt idx="3629">
                  <c:v>44697.062853831019</c:v>
                </c:pt>
                <c:pt idx="3630">
                  <c:v>44697.200191319447</c:v>
                </c:pt>
                <c:pt idx="3631">
                  <c:v>44697.337531562502</c:v>
                </c:pt>
                <c:pt idx="3632">
                  <c:v>44697.474871620369</c:v>
                </c:pt>
                <c:pt idx="3633">
                  <c:v>44697.612209178238</c:v>
                </c:pt>
                <c:pt idx="3634">
                  <c:v>44697.749548078704</c:v>
                </c:pt>
                <c:pt idx="3635">
                  <c:v>44697.886888391207</c:v>
                </c:pt>
                <c:pt idx="3636">
                  <c:v>44698.024227847221</c:v>
                </c:pt>
                <c:pt idx="3637">
                  <c:v>44698.161565902781</c:v>
                </c:pt>
                <c:pt idx="3638">
                  <c:v>44698.298904826392</c:v>
                </c:pt>
                <c:pt idx="3639">
                  <c:v>44698.436245717596</c:v>
                </c:pt>
                <c:pt idx="3640">
                  <c:v>44698.573583263889</c:v>
                </c:pt>
                <c:pt idx="3641">
                  <c:v>44698.710921331018</c:v>
                </c:pt>
                <c:pt idx="3642">
                  <c:v>44698.848261620369</c:v>
                </c:pt>
                <c:pt idx="3643">
                  <c:v>44698.985601377317</c:v>
                </c:pt>
                <c:pt idx="3644">
                  <c:v>44699.122939849534</c:v>
                </c:pt>
                <c:pt idx="3645">
                  <c:v>44699.260277615744</c:v>
                </c:pt>
                <c:pt idx="3646">
                  <c:v>44699.397618750001</c:v>
                </c:pt>
                <c:pt idx="3647">
                  <c:v>44699.53495695602</c:v>
                </c:pt>
                <c:pt idx="3648">
                  <c:v>44699.672294560187</c:v>
                </c:pt>
                <c:pt idx="3649">
                  <c:v>44699.809634317127</c:v>
                </c:pt>
                <c:pt idx="3650">
                  <c:v>44699.946974606479</c:v>
                </c:pt>
                <c:pt idx="3651">
                  <c:v>44700.084313391206</c:v>
                </c:pt>
                <c:pt idx="3652">
                  <c:v>44700.22165053241</c:v>
                </c:pt>
                <c:pt idx="3653">
                  <c:v>44700.358991377318</c:v>
                </c:pt>
                <c:pt idx="3654">
                  <c:v>44700.496330578702</c:v>
                </c:pt>
                <c:pt idx="3655">
                  <c:v>44700.633667928239</c:v>
                </c:pt>
                <c:pt idx="3656">
                  <c:v>44700.771006898147</c:v>
                </c:pt>
                <c:pt idx="3657">
                  <c:v>44700.908347187498</c:v>
                </c:pt>
                <c:pt idx="3658">
                  <c:v>44701.045686180558</c:v>
                </c:pt>
                <c:pt idx="3659">
                  <c:v>44701.183023692131</c:v>
                </c:pt>
                <c:pt idx="3660">
                  <c:v>44701.320363055558</c:v>
                </c:pt>
                <c:pt idx="3661">
                  <c:v>44701.457703263892</c:v>
                </c:pt>
                <c:pt idx="3662">
                  <c:v>44701.595040532404</c:v>
                </c:pt>
                <c:pt idx="3663">
                  <c:v>44701.732378854169</c:v>
                </c:pt>
                <c:pt idx="3664">
                  <c:v>44701.869719016206</c:v>
                </c:pt>
                <c:pt idx="3665">
                  <c:v>44702.007058298608</c:v>
                </c:pt>
                <c:pt idx="3666">
                  <c:v>44702.144396354168</c:v>
                </c:pt>
                <c:pt idx="3667">
                  <c:v>44702.281734525466</c:v>
                </c:pt>
                <c:pt idx="3668">
                  <c:v>44702.419075497688</c:v>
                </c:pt>
                <c:pt idx="3669">
                  <c:v>44702.556413078702</c:v>
                </c:pt>
                <c:pt idx="3670">
                  <c:v>44702.693750752318</c:v>
                </c:pt>
                <c:pt idx="3671">
                  <c:v>44702.831090601852</c:v>
                </c:pt>
                <c:pt idx="3672">
                  <c:v>44702.968430462963</c:v>
                </c:pt>
                <c:pt idx="3673">
                  <c:v>44703.105768900467</c:v>
                </c:pt>
                <c:pt idx="3674">
                  <c:v>44703.243105995367</c:v>
                </c:pt>
                <c:pt idx="3675">
                  <c:v>44703.38044685185</c:v>
                </c:pt>
                <c:pt idx="3676">
                  <c:v>44703.517785185184</c:v>
                </c:pt>
                <c:pt idx="3677">
                  <c:v>44703.65512236111</c:v>
                </c:pt>
                <c:pt idx="3678">
                  <c:v>44703.792461504629</c:v>
                </c:pt>
                <c:pt idx="3679">
                  <c:v>44703.929801666665</c:v>
                </c:pt>
                <c:pt idx="3680">
                  <c:v>44704.067140243053</c:v>
                </c:pt>
                <c:pt idx="3681">
                  <c:v>44704.204477291663</c:v>
                </c:pt>
                <c:pt idx="3682">
                  <c:v>44704.341817314817</c:v>
                </c:pt>
                <c:pt idx="3683">
                  <c:v>44704.479156851849</c:v>
                </c:pt>
                <c:pt idx="3684">
                  <c:v>44704.616494016205</c:v>
                </c:pt>
                <c:pt idx="3685">
                  <c:v>44704.753832592593</c:v>
                </c:pt>
                <c:pt idx="3686">
                  <c:v>44704.891172511576</c:v>
                </c:pt>
                <c:pt idx="3687">
                  <c:v>44705.02851152778</c:v>
                </c:pt>
                <c:pt idx="3688">
                  <c:v>44705.165849097219</c:v>
                </c:pt>
                <c:pt idx="3689">
                  <c:v>44705.303187743055</c:v>
                </c:pt>
                <c:pt idx="3690">
                  <c:v>44705.440528136576</c:v>
                </c:pt>
                <c:pt idx="3691">
                  <c:v>44705.577865231484</c:v>
                </c:pt>
                <c:pt idx="3692">
                  <c:v>44705.715202962965</c:v>
                </c:pt>
                <c:pt idx="3693">
                  <c:v>44705.852542893517</c:v>
                </c:pt>
                <c:pt idx="3694">
                  <c:v>44705.989882164351</c:v>
                </c:pt>
                <c:pt idx="3695">
                  <c:v>44706.127220196759</c:v>
                </c:pt>
                <c:pt idx="3696">
                  <c:v>44706.26455767361</c:v>
                </c:pt>
                <c:pt idx="3697">
                  <c:v>44706.4018984375</c:v>
                </c:pt>
                <c:pt idx="3698">
                  <c:v>44706.539236180557</c:v>
                </c:pt>
                <c:pt idx="3699">
                  <c:v>44706.676573449076</c:v>
                </c:pt>
                <c:pt idx="3700">
                  <c:v>44706.813912881946</c:v>
                </c:pt>
                <c:pt idx="3701">
                  <c:v>44706.951252754632</c:v>
                </c:pt>
                <c:pt idx="3702">
                  <c:v>44707.088591145832</c:v>
                </c:pt>
                <c:pt idx="3703">
                  <c:v>44707.225927893516</c:v>
                </c:pt>
                <c:pt idx="3704">
                  <c:v>44707.363268449073</c:v>
                </c:pt>
                <c:pt idx="3705">
                  <c:v>44707.500607118054</c:v>
                </c:pt>
                <c:pt idx="3706">
                  <c:v>44707.637944074071</c:v>
                </c:pt>
                <c:pt idx="3707">
                  <c:v>44707.775282708331</c:v>
                </c:pt>
                <c:pt idx="3708">
                  <c:v>44707.91262265046</c:v>
                </c:pt>
                <c:pt idx="3709">
                  <c:v>44708.049961215278</c:v>
                </c:pt>
                <c:pt idx="3710">
                  <c:v>44708.187298287034</c:v>
                </c:pt>
                <c:pt idx="3711">
                  <c:v>44708.324637442129</c:v>
                </c:pt>
                <c:pt idx="3712">
                  <c:v>44708.461977199077</c:v>
                </c:pt>
                <c:pt idx="3713">
                  <c:v>44708.599314120373</c:v>
                </c:pt>
                <c:pt idx="3714">
                  <c:v>44708.736652175925</c:v>
                </c:pt>
                <c:pt idx="3715">
                  <c:v>44708.873991956018</c:v>
                </c:pt>
                <c:pt idx="3716">
                  <c:v>44709.011330868052</c:v>
                </c:pt>
                <c:pt idx="3717">
                  <c:v>44709.148668518515</c:v>
                </c:pt>
                <c:pt idx="3718">
                  <c:v>44709.286006469905</c:v>
                </c:pt>
                <c:pt idx="3719">
                  <c:v>44709.423347037038</c:v>
                </c:pt>
                <c:pt idx="3720">
                  <c:v>44709.560684189812</c:v>
                </c:pt>
                <c:pt idx="3721">
                  <c:v>44709.698021550925</c:v>
                </c:pt>
                <c:pt idx="3722">
                  <c:v>44709.835361111109</c:v>
                </c:pt>
                <c:pt idx="3723">
                  <c:v>44709.972700555554</c:v>
                </c:pt>
                <c:pt idx="3724">
                  <c:v>44710.110038599538</c:v>
                </c:pt>
                <c:pt idx="3725">
                  <c:v>44710.247375439816</c:v>
                </c:pt>
                <c:pt idx="3726">
                  <c:v>44710.384715960645</c:v>
                </c:pt>
                <c:pt idx="3727">
                  <c:v>44710.522053854169</c:v>
                </c:pt>
                <c:pt idx="3728">
                  <c:v>44710.659390729168</c:v>
                </c:pt>
                <c:pt idx="3729">
                  <c:v>44710.796729641203</c:v>
                </c:pt>
                <c:pt idx="3730">
                  <c:v>44710.934069444447</c:v>
                </c:pt>
                <c:pt idx="3731">
                  <c:v>44711.071407685187</c:v>
                </c:pt>
                <c:pt idx="3732">
                  <c:v>44711.208744363423</c:v>
                </c:pt>
                <c:pt idx="3733">
                  <c:v>44711.34608422454</c:v>
                </c:pt>
                <c:pt idx="3734">
                  <c:v>44711.483423310186</c:v>
                </c:pt>
                <c:pt idx="3735">
                  <c:v>44711.620760150465</c:v>
                </c:pt>
                <c:pt idx="3736">
                  <c:v>44711.758098449071</c:v>
                </c:pt>
                <c:pt idx="3737">
                  <c:v>44711.895438067128</c:v>
                </c:pt>
                <c:pt idx="3738">
                  <c:v>44712.03277672454</c:v>
                </c:pt>
                <c:pt idx="3739">
                  <c:v>44712.170113900465</c:v>
                </c:pt>
                <c:pt idx="3740">
                  <c:v>44712.307452337962</c:v>
                </c:pt>
                <c:pt idx="3741">
                  <c:v>44712.444792314818</c:v>
                </c:pt>
                <c:pt idx="3742">
                  <c:v>44712.582129062503</c:v>
                </c:pt>
                <c:pt idx="3743">
                  <c:v>44712.719466550923</c:v>
                </c:pt>
                <c:pt idx="3744">
                  <c:v>44712.856806192132</c:v>
                </c:pt>
                <c:pt idx="3745">
                  <c:v>44712.994145092591</c:v>
                </c:pt>
                <c:pt idx="3746">
                  <c:v>44713.131483634257</c:v>
                </c:pt>
                <c:pt idx="3747">
                  <c:v>44713.268822696758</c:v>
                </c:pt>
                <c:pt idx="3748">
                  <c:v>44713.406164942127</c:v>
                </c:pt>
                <c:pt idx="3749">
                  <c:v>44713.543504062502</c:v>
                </c:pt>
                <c:pt idx="3750">
                  <c:v>44713.680842847221</c:v>
                </c:pt>
                <c:pt idx="3751">
                  <c:v>44713.818183807867</c:v>
                </c:pt>
                <c:pt idx="3752">
                  <c:v>44713.955525104167</c:v>
                </c:pt>
                <c:pt idx="3753">
                  <c:v>44714.092864942133</c:v>
                </c:pt>
                <c:pt idx="3754">
                  <c:v>44714.230203159721</c:v>
                </c:pt>
                <c:pt idx="3755">
                  <c:v>44714.367545243054</c:v>
                </c:pt>
                <c:pt idx="3756">
                  <c:v>44714.504885231479</c:v>
                </c:pt>
                <c:pt idx="3757">
                  <c:v>44714.642223634262</c:v>
                </c:pt>
                <c:pt idx="3758">
                  <c:v>44714.779563796299</c:v>
                </c:pt>
                <c:pt idx="3759">
                  <c:v>44714.916905231483</c:v>
                </c:pt>
                <c:pt idx="3760">
                  <c:v>44715.054245196756</c:v>
                </c:pt>
                <c:pt idx="3761">
                  <c:v>44715.191583680557</c:v>
                </c:pt>
                <c:pt idx="3762">
                  <c:v>44715.328924456022</c:v>
                </c:pt>
                <c:pt idx="3763">
                  <c:v>44715.466265590279</c:v>
                </c:pt>
                <c:pt idx="3764">
                  <c:v>44715.603603981479</c:v>
                </c:pt>
                <c:pt idx="3765">
                  <c:v>44715.740943599536</c:v>
                </c:pt>
                <c:pt idx="3766">
                  <c:v>44715.878284814811</c:v>
                </c:pt>
                <c:pt idx="3767">
                  <c:v>44716.015625173612</c:v>
                </c:pt>
                <c:pt idx="3768">
                  <c:v>44716.152964224537</c:v>
                </c:pt>
                <c:pt idx="3769">
                  <c:v>44716.290303761576</c:v>
                </c:pt>
                <c:pt idx="3770">
                  <c:v>44716.427645717595</c:v>
                </c:pt>
                <c:pt idx="3771">
                  <c:v>44716.564984247685</c:v>
                </c:pt>
                <c:pt idx="3772">
                  <c:v>44716.702323090278</c:v>
                </c:pt>
                <c:pt idx="3773">
                  <c:v>44716.839664143517</c:v>
                </c:pt>
                <c:pt idx="3774">
                  <c:v>44716.977004953704</c:v>
                </c:pt>
                <c:pt idx="3775">
                  <c:v>44717.114344386573</c:v>
                </c:pt>
                <c:pt idx="3776">
                  <c:v>44717.25168277778</c:v>
                </c:pt>
                <c:pt idx="3777">
                  <c:v>44717.389024745367</c:v>
                </c:pt>
                <c:pt idx="3778">
                  <c:v>44717.52636398148</c:v>
                </c:pt>
                <c:pt idx="3779">
                  <c:v>44717.663702349535</c:v>
                </c:pt>
                <c:pt idx="3780">
                  <c:v>44717.801042789353</c:v>
                </c:pt>
                <c:pt idx="3781">
                  <c:v>44717.938384016205</c:v>
                </c:pt>
                <c:pt idx="3782">
                  <c:v>44718.075723680558</c:v>
                </c:pt>
                <c:pt idx="3783">
                  <c:v>44718.213061736111</c:v>
                </c:pt>
                <c:pt idx="3784">
                  <c:v>44718.350403194447</c:v>
                </c:pt>
                <c:pt idx="3785">
                  <c:v>44718.487743564816</c:v>
                </c:pt>
                <c:pt idx="3786">
                  <c:v>44718.625081817132</c:v>
                </c:pt>
                <c:pt idx="3787">
                  <c:v>44718.762421585649</c:v>
                </c:pt>
                <c:pt idx="3788">
                  <c:v>44718.89976266204</c:v>
                </c:pt>
                <c:pt idx="3789">
                  <c:v>44719.037102685186</c:v>
                </c:pt>
                <c:pt idx="3790">
                  <c:v>44719.174441203701</c:v>
                </c:pt>
                <c:pt idx="3791">
                  <c:v>44719.311781180557</c:v>
                </c:pt>
                <c:pt idx="3792">
                  <c:v>44719.449122465281</c:v>
                </c:pt>
                <c:pt idx="3793">
                  <c:v>44719.586460613427</c:v>
                </c:pt>
                <c:pt idx="3794">
                  <c:v>44719.723799618056</c:v>
                </c:pt>
                <c:pt idx="3795">
                  <c:v>44719.861140682871</c:v>
                </c:pt>
                <c:pt idx="3796">
                  <c:v>44719.998480937502</c:v>
                </c:pt>
                <c:pt idx="3797">
                  <c:v>44720.135819976851</c:v>
                </c:pt>
                <c:pt idx="3798">
                  <c:v>44720.273158807868</c:v>
                </c:pt>
                <c:pt idx="3799">
                  <c:v>44720.410500694445</c:v>
                </c:pt>
                <c:pt idx="3800">
                  <c:v>44720.547839363426</c:v>
                </c:pt>
                <c:pt idx="3801">
                  <c:v>44720.685177847219</c:v>
                </c:pt>
                <c:pt idx="3802">
                  <c:v>44720.822518506946</c:v>
                </c:pt>
                <c:pt idx="3803">
                  <c:v>44720.95985939815</c:v>
                </c:pt>
                <c:pt idx="3804">
                  <c:v>44721.097198831019</c:v>
                </c:pt>
                <c:pt idx="3805">
                  <c:v>44721.234536724536</c:v>
                </c:pt>
                <c:pt idx="3806">
                  <c:v>44721.371878483798</c:v>
                </c:pt>
                <c:pt idx="3807">
                  <c:v>44721.509217974541</c:v>
                </c:pt>
                <c:pt idx="3808">
                  <c:v>44721.646556018517</c:v>
                </c:pt>
                <c:pt idx="3809">
                  <c:v>44721.783895891203</c:v>
                </c:pt>
                <c:pt idx="3810">
                  <c:v>44721.92123699074</c:v>
                </c:pt>
                <c:pt idx="3811">
                  <c:v>44722.058576550924</c:v>
                </c:pt>
                <c:pt idx="3812">
                  <c:v>44722.195914629629</c:v>
                </c:pt>
                <c:pt idx="3813">
                  <c:v>44722.333255219906</c:v>
                </c:pt>
                <c:pt idx="3814">
                  <c:v>44722.470595902778</c:v>
                </c:pt>
                <c:pt idx="3815">
                  <c:v>44722.607933969906</c:v>
                </c:pt>
                <c:pt idx="3816">
                  <c:v>44722.745273321758</c:v>
                </c:pt>
                <c:pt idx="3817">
                  <c:v>44722.882614166665</c:v>
                </c:pt>
                <c:pt idx="3818">
                  <c:v>44723.019954178242</c:v>
                </c:pt>
                <c:pt idx="3819">
                  <c:v>44723.157292824071</c:v>
                </c:pt>
                <c:pt idx="3820">
                  <c:v>44723.294632152778</c:v>
                </c:pt>
                <c:pt idx="3821">
                  <c:v>44723.431973668979</c:v>
                </c:pt>
                <c:pt idx="3822">
                  <c:v>44723.569311793981</c:v>
                </c:pt>
                <c:pt idx="3823">
                  <c:v>44723.706650347223</c:v>
                </c:pt>
                <c:pt idx="3824">
                  <c:v>44723.843991122689</c:v>
                </c:pt>
                <c:pt idx="3825">
                  <c:v>44723.981331504627</c:v>
                </c:pt>
                <c:pt idx="3826">
                  <c:v>44724.118670555552</c:v>
                </c:pt>
                <c:pt idx="3827">
                  <c:v>44724.25600872685</c:v>
                </c:pt>
                <c:pt idx="3828">
                  <c:v>44724.393350393519</c:v>
                </c:pt>
                <c:pt idx="3829">
                  <c:v>44724.530689224535</c:v>
                </c:pt>
                <c:pt idx="3830">
                  <c:v>44724.668027314816</c:v>
                </c:pt>
                <c:pt idx="3831">
                  <c:v>44724.805367534726</c:v>
                </c:pt>
                <c:pt idx="3832">
                  <c:v>44724.942708402777</c:v>
                </c:pt>
                <c:pt idx="3833">
                  <c:v>44725.080047754629</c:v>
                </c:pt>
                <c:pt idx="3834">
                  <c:v>44725.217385462965</c:v>
                </c:pt>
                <c:pt idx="3835">
                  <c:v>44725.354726747682</c:v>
                </c:pt>
                <c:pt idx="3836">
                  <c:v>44725.492066666666</c:v>
                </c:pt>
                <c:pt idx="3837">
                  <c:v>44725.62940460648</c:v>
                </c:pt>
                <c:pt idx="3838">
                  <c:v>44725.766744108798</c:v>
                </c:pt>
                <c:pt idx="3839">
                  <c:v>44725.904084918984</c:v>
                </c:pt>
                <c:pt idx="3840">
                  <c:v>44726.041424571762</c:v>
                </c:pt>
                <c:pt idx="3841">
                  <c:v>44726.178762719908</c:v>
                </c:pt>
                <c:pt idx="3842">
                  <c:v>44726.316102534722</c:v>
                </c:pt>
                <c:pt idx="3843">
                  <c:v>44726.453443425926</c:v>
                </c:pt>
                <c:pt idx="3844">
                  <c:v>44726.590781273146</c:v>
                </c:pt>
                <c:pt idx="3845">
                  <c:v>44726.728120092594</c:v>
                </c:pt>
                <c:pt idx="3846">
                  <c:v>44726.865460868059</c:v>
                </c:pt>
                <c:pt idx="3847">
                  <c:v>44727.002800787035</c:v>
                </c:pt>
                <c:pt idx="3848">
                  <c:v>44727.140139502313</c:v>
                </c:pt>
                <c:pt idx="3849">
                  <c:v>44727.277478159725</c:v>
                </c:pt>
                <c:pt idx="3850">
                  <c:v>44727.414819768521</c:v>
                </c:pt>
                <c:pt idx="3851">
                  <c:v>44727.552158055558</c:v>
                </c:pt>
                <c:pt idx="3852">
                  <c:v>44727.689496307874</c:v>
                </c:pt>
                <c:pt idx="3853">
                  <c:v>44727.826836747685</c:v>
                </c:pt>
                <c:pt idx="3854">
                  <c:v>44727.964177303242</c:v>
                </c:pt>
                <c:pt idx="3855">
                  <c:v>44728.10151641204</c:v>
                </c:pt>
                <c:pt idx="3856">
                  <c:v>44728.238854074072</c:v>
                </c:pt>
                <c:pt idx="3857">
                  <c:v>44728.376195567129</c:v>
                </c:pt>
                <c:pt idx="3858">
                  <c:v>44728.513534664351</c:v>
                </c:pt>
                <c:pt idx="3859">
                  <c:v>44728.650872442129</c:v>
                </c:pt>
                <c:pt idx="3860">
                  <c:v>44728.788212129628</c:v>
                </c:pt>
                <c:pt idx="3861">
                  <c:v>44728.925552939814</c:v>
                </c:pt>
                <c:pt idx="3862">
                  <c:v>44729.062892199072</c:v>
                </c:pt>
                <c:pt idx="3863">
                  <c:v>44729.200229942129</c:v>
                </c:pt>
                <c:pt idx="3864">
                  <c:v>44729.337570439813</c:v>
                </c:pt>
                <c:pt idx="3865">
                  <c:v>44729.474910740741</c:v>
                </c:pt>
                <c:pt idx="3866">
                  <c:v>44729.61224855324</c:v>
                </c:pt>
                <c:pt idx="3867">
                  <c:v>44729.749587708335</c:v>
                </c:pt>
                <c:pt idx="3868">
                  <c:v>44729.886928263892</c:v>
                </c:pt>
                <c:pt idx="3869">
                  <c:v>44730.024267962966</c:v>
                </c:pt>
                <c:pt idx="3870">
                  <c:v>44730.161606261572</c:v>
                </c:pt>
                <c:pt idx="3871">
                  <c:v>44730.298945439812</c:v>
                </c:pt>
                <c:pt idx="3872">
                  <c:v>44730.436286585646</c:v>
                </c:pt>
                <c:pt idx="3873">
                  <c:v>44730.573624375</c:v>
                </c:pt>
                <c:pt idx="3874">
                  <c:v>44730.710962696758</c:v>
                </c:pt>
                <c:pt idx="3875">
                  <c:v>44730.84830322917</c:v>
                </c:pt>
                <c:pt idx="3876">
                  <c:v>44730.98564324074</c:v>
                </c:pt>
                <c:pt idx="3877">
                  <c:v>44731.122981956018</c:v>
                </c:pt>
                <c:pt idx="3878">
                  <c:v>44731.26031996528</c:v>
                </c:pt>
                <c:pt idx="3879">
                  <c:v>44731.397661342591</c:v>
                </c:pt>
                <c:pt idx="3880">
                  <c:v>44731.53499980324</c:v>
                </c:pt>
                <c:pt idx="3881">
                  <c:v>44731.672337662036</c:v>
                </c:pt>
                <c:pt idx="3882">
                  <c:v>44731.809677673613</c:v>
                </c:pt>
                <c:pt idx="3883">
                  <c:v>44731.947018206018</c:v>
                </c:pt>
                <c:pt idx="3884">
                  <c:v>44732.084357256943</c:v>
                </c:pt>
                <c:pt idx="3885">
                  <c:v>44732.221694641201</c:v>
                </c:pt>
                <c:pt idx="3886">
                  <c:v>44732.359035740737</c:v>
                </c:pt>
                <c:pt idx="3887">
                  <c:v>44732.496375208335</c:v>
                </c:pt>
                <c:pt idx="3888">
                  <c:v>44732.633712812501</c:v>
                </c:pt>
                <c:pt idx="3889">
                  <c:v>44732.771052037038</c:v>
                </c:pt>
                <c:pt idx="3890">
                  <c:v>44732.908392581019</c:v>
                </c:pt>
                <c:pt idx="3891">
                  <c:v>44733.045731851853</c:v>
                </c:pt>
                <c:pt idx="3892">
                  <c:v>44733.183069618055</c:v>
                </c:pt>
                <c:pt idx="3893">
                  <c:v>44733.320409247688</c:v>
                </c:pt>
                <c:pt idx="3894">
                  <c:v>44733.45774972222</c:v>
                </c:pt>
                <c:pt idx="3895">
                  <c:v>44733.595087256945</c:v>
                </c:pt>
                <c:pt idx="3896">
                  <c:v>44733.732425856484</c:v>
                </c:pt>
                <c:pt idx="3897">
                  <c:v>44733.869766284719</c:v>
                </c:pt>
                <c:pt idx="3898">
                  <c:v>44734.00710584491</c:v>
                </c:pt>
                <c:pt idx="3899">
                  <c:v>44734.144444189813</c:v>
                </c:pt>
                <c:pt idx="3900">
                  <c:v>44734.281782638885</c:v>
                </c:pt>
                <c:pt idx="3901">
                  <c:v>44734.419123888889</c:v>
                </c:pt>
                <c:pt idx="3902">
                  <c:v>44734.556461759261</c:v>
                </c:pt>
                <c:pt idx="3903">
                  <c:v>44734.693799710651</c:v>
                </c:pt>
                <c:pt idx="3904">
                  <c:v>44734.831139861111</c:v>
                </c:pt>
                <c:pt idx="3905">
                  <c:v>44734.968480011572</c:v>
                </c:pt>
                <c:pt idx="3906">
                  <c:v>44735.105818750002</c:v>
                </c:pt>
                <c:pt idx="3907">
                  <c:v>44735.24315613426</c:v>
                </c:pt>
                <c:pt idx="3908">
                  <c:v>44735.38049729167</c:v>
                </c:pt>
                <c:pt idx="3909">
                  <c:v>44735.517835925923</c:v>
                </c:pt>
                <c:pt idx="3910">
                  <c:v>44735.65517341435</c:v>
                </c:pt>
                <c:pt idx="3911">
                  <c:v>44735.792512858796</c:v>
                </c:pt>
                <c:pt idx="3912">
                  <c:v>44735.929853321759</c:v>
                </c:pt>
                <c:pt idx="3913">
                  <c:v>44736.067192210648</c:v>
                </c:pt>
                <c:pt idx="3914">
                  <c:v>44736.20452958333</c:v>
                </c:pt>
                <c:pt idx="3915">
                  <c:v>44736.341869918979</c:v>
                </c:pt>
                <c:pt idx="3916">
                  <c:v>44736.479209780089</c:v>
                </c:pt>
                <c:pt idx="3917">
                  <c:v>44736.616547256941</c:v>
                </c:pt>
                <c:pt idx="3918">
                  <c:v>44736.753886157407</c:v>
                </c:pt>
                <c:pt idx="3919">
                  <c:v>44736.891226400461</c:v>
                </c:pt>
                <c:pt idx="3920">
                  <c:v>44737.028565740744</c:v>
                </c:pt>
                <c:pt idx="3921">
                  <c:v>44737.165903645837</c:v>
                </c:pt>
                <c:pt idx="3922">
                  <c:v>44737.303242627313</c:v>
                </c:pt>
                <c:pt idx="3923">
                  <c:v>44737.440583344905</c:v>
                </c:pt>
                <c:pt idx="3924">
                  <c:v>44737.57792077546</c:v>
                </c:pt>
                <c:pt idx="3925">
                  <c:v>44737.715258842596</c:v>
                </c:pt>
                <c:pt idx="3926">
                  <c:v>44737.852599108795</c:v>
                </c:pt>
                <c:pt idx="3927">
                  <c:v>44737.989938726852</c:v>
                </c:pt>
                <c:pt idx="3928">
                  <c:v>44738.127277094907</c:v>
                </c:pt>
                <c:pt idx="3929">
                  <c:v>44738.264614918982</c:v>
                </c:pt>
                <c:pt idx="3930">
                  <c:v>44738.401956030095</c:v>
                </c:pt>
                <c:pt idx="3931">
                  <c:v>44738.539294108799</c:v>
                </c:pt>
                <c:pt idx="3932">
                  <c:v>44738.676631736111</c:v>
                </c:pt>
                <c:pt idx="3933">
                  <c:v>44738.813971527779</c:v>
                </c:pt>
                <c:pt idx="3934">
                  <c:v>44738.951311736113</c:v>
                </c:pt>
                <c:pt idx="3935">
                  <c:v>44739.088650486112</c:v>
                </c:pt>
                <c:pt idx="3936">
                  <c:v>44739.22598758102</c:v>
                </c:pt>
                <c:pt idx="3937">
                  <c:v>44739.363328495368</c:v>
                </c:pt>
                <c:pt idx="3938">
                  <c:v>44739.500667523149</c:v>
                </c:pt>
                <c:pt idx="3939">
                  <c:v>44739.638004837965</c:v>
                </c:pt>
                <c:pt idx="3940">
                  <c:v>44739.775343831017</c:v>
                </c:pt>
                <c:pt idx="3941">
                  <c:v>44739.912684143521</c:v>
                </c:pt>
                <c:pt idx="3942">
                  <c:v>44740.050023067131</c:v>
                </c:pt>
                <c:pt idx="3943">
                  <c:v>44740.187360497686</c:v>
                </c:pt>
                <c:pt idx="3944">
                  <c:v>44740.324700011573</c:v>
                </c:pt>
                <c:pt idx="3945">
                  <c:v>44740.462040138889</c:v>
                </c:pt>
                <c:pt idx="3946">
                  <c:v>44740.599377418985</c:v>
                </c:pt>
                <c:pt idx="3947">
                  <c:v>44740.736715844905</c:v>
                </c:pt>
                <c:pt idx="3948">
                  <c:v>44740.874055995373</c:v>
                </c:pt>
                <c:pt idx="3949">
                  <c:v>44741.011395277776</c:v>
                </c:pt>
                <c:pt idx="3950">
                  <c:v>44741.148733298614</c:v>
                </c:pt>
                <c:pt idx="3951">
                  <c:v>44741.286071620372</c:v>
                </c:pt>
                <c:pt idx="3952">
                  <c:v>44741.423412557873</c:v>
                </c:pt>
                <c:pt idx="3953">
                  <c:v>44741.560750092591</c:v>
                </c:pt>
                <c:pt idx="3954">
                  <c:v>44741.698087824072</c:v>
                </c:pt>
                <c:pt idx="3955">
                  <c:v>44741.835427754631</c:v>
                </c:pt>
                <c:pt idx="3956">
                  <c:v>44741.972767569445</c:v>
                </c:pt>
                <c:pt idx="3957">
                  <c:v>44742.110105995373</c:v>
                </c:pt>
                <c:pt idx="3958">
                  <c:v>44742.247443206019</c:v>
                </c:pt>
                <c:pt idx="3959">
                  <c:v>44742.384784097223</c:v>
                </c:pt>
                <c:pt idx="3960">
                  <c:v>44742.522122372684</c:v>
                </c:pt>
                <c:pt idx="3961">
                  <c:v>44742.659459629627</c:v>
                </c:pt>
                <c:pt idx="3962">
                  <c:v>44742.796798912037</c:v>
                </c:pt>
                <c:pt idx="3963">
                  <c:v>44742.934139097226</c:v>
                </c:pt>
                <c:pt idx="3964">
                  <c:v>44743.07147771991</c:v>
                </c:pt>
                <c:pt idx="3965">
                  <c:v>44743.208814768521</c:v>
                </c:pt>
                <c:pt idx="3966">
                  <c:v>44743.346155011575</c:v>
                </c:pt>
                <c:pt idx="3967">
                  <c:v>44743.483494479166</c:v>
                </c:pt>
                <c:pt idx="3968">
                  <c:v>44743.620831701388</c:v>
                </c:pt>
                <c:pt idx="3969">
                  <c:v>44743.758170381945</c:v>
                </c:pt>
                <c:pt idx="3970">
                  <c:v>44743.895510381946</c:v>
                </c:pt>
                <c:pt idx="3971">
                  <c:v>44744.032849421295</c:v>
                </c:pt>
                <c:pt idx="3972">
                  <c:v>44744.170186979165</c:v>
                </c:pt>
                <c:pt idx="3973">
                  <c:v>44744.307525810182</c:v>
                </c:pt>
                <c:pt idx="3974">
                  <c:v>44744.444866157406</c:v>
                </c:pt>
                <c:pt idx="3975">
                  <c:v>44744.582203287035</c:v>
                </c:pt>
                <c:pt idx="3976">
                  <c:v>44744.719541168983</c:v>
                </c:pt>
                <c:pt idx="3977">
                  <c:v>44744.856881192129</c:v>
                </c:pt>
                <c:pt idx="3978">
                  <c:v>44744.994220474538</c:v>
                </c:pt>
                <c:pt idx="3979">
                  <c:v>44745.131558530091</c:v>
                </c:pt>
                <c:pt idx="3980">
                  <c:v>44745.268896215275</c:v>
                </c:pt>
                <c:pt idx="3981">
                  <c:v>44745.406237071758</c:v>
                </c:pt>
                <c:pt idx="3982">
                  <c:v>44745.543574791664</c:v>
                </c:pt>
                <c:pt idx="3983">
                  <c:v>44745.680912199074</c:v>
                </c:pt>
                <c:pt idx="3984">
                  <c:v>44745.81825178241</c:v>
                </c:pt>
                <c:pt idx="3985">
                  <c:v>44745.955591689817</c:v>
                </c:pt>
                <c:pt idx="3986">
                  <c:v>44746.09293013889</c:v>
                </c:pt>
                <c:pt idx="3987">
                  <c:v>44746.230266979168</c:v>
                </c:pt>
                <c:pt idx="3988">
                  <c:v>44746.367607673608</c:v>
                </c:pt>
                <c:pt idx="3989">
                  <c:v>44746.504946284724</c:v>
                </c:pt>
                <c:pt idx="3990">
                  <c:v>44746.642283310182</c:v>
                </c:pt>
                <c:pt idx="3991">
                  <c:v>44746.779622083333</c:v>
                </c:pt>
                <c:pt idx="3992">
                  <c:v>44746.9169621412</c:v>
                </c:pt>
                <c:pt idx="3993">
                  <c:v>44747.054300729164</c:v>
                </c:pt>
                <c:pt idx="3994">
                  <c:v>44747.191637835647</c:v>
                </c:pt>
                <c:pt idx="3995">
                  <c:v>44747.32897722222</c:v>
                </c:pt>
                <c:pt idx="3996">
                  <c:v>44747.466316979167</c:v>
                </c:pt>
                <c:pt idx="3997">
                  <c:v>44747.603654004626</c:v>
                </c:pt>
                <c:pt idx="3998">
                  <c:v>44747.740992233797</c:v>
                </c:pt>
                <c:pt idx="3999">
                  <c:v>44747.878332071756</c:v>
                </c:pt>
                <c:pt idx="4000">
                  <c:v>44748.015671053239</c:v>
                </c:pt>
                <c:pt idx="4001">
                  <c:v>44748.153008738424</c:v>
                </c:pt>
                <c:pt idx="4002">
                  <c:v>44748.290346898146</c:v>
                </c:pt>
                <c:pt idx="4003">
                  <c:v>44748.427687476855</c:v>
                </c:pt>
                <c:pt idx="4004">
                  <c:v>44748.565024641204</c:v>
                </c:pt>
                <c:pt idx="4005">
                  <c:v>44748.702362118056</c:v>
                </c:pt>
                <c:pt idx="4006">
                  <c:v>44748.839701805555</c:v>
                </c:pt>
                <c:pt idx="4007">
                  <c:v>44748.977041238424</c:v>
                </c:pt>
                <c:pt idx="4008">
                  <c:v>44749.114379305553</c:v>
                </c:pt>
                <c:pt idx="4009">
                  <c:v>44749.251716319442</c:v>
                </c:pt>
                <c:pt idx="4010">
                  <c:v>44749.389056921296</c:v>
                </c:pt>
                <c:pt idx="4011">
                  <c:v>44749.526394803244</c:v>
                </c:pt>
                <c:pt idx="4012">
                  <c:v>44749.663731793982</c:v>
                </c:pt>
                <c:pt idx="4013">
                  <c:v>44749.801070879628</c:v>
                </c:pt>
                <c:pt idx="4014">
                  <c:v>44749.93841072917</c:v>
                </c:pt>
                <c:pt idx="4015">
                  <c:v>44750.075749039352</c:v>
                </c:pt>
                <c:pt idx="4016">
                  <c:v>44750.213085729163</c:v>
                </c:pt>
                <c:pt idx="4017">
                  <c:v>44750.350425833334</c:v>
                </c:pt>
                <c:pt idx="4018">
                  <c:v>44750.487764675927</c:v>
                </c:pt>
                <c:pt idx="4019">
                  <c:v>44750.625103344908</c:v>
                </c:pt>
                <c:pt idx="4020">
                  <c:v>44750.762443368054</c:v>
                </c:pt>
                <c:pt idx="4021">
                  <c:v>44750.899784687499</c:v>
                </c:pt>
                <c:pt idx="4022">
                  <c:v>44751.037124965274</c:v>
                </c:pt>
                <c:pt idx="4023">
                  <c:v>44751.174463726849</c:v>
                </c:pt>
                <c:pt idx="4024">
                  <c:v>44751.311803969904</c:v>
                </c:pt>
                <c:pt idx="4025">
                  <c:v>44751.449145509258</c:v>
                </c:pt>
                <c:pt idx="4026">
                  <c:v>44751.58648391204</c:v>
                </c:pt>
                <c:pt idx="4027">
                  <c:v>44751.723823182867</c:v>
                </c:pt>
                <c:pt idx="4028">
                  <c:v>44751.861164513888</c:v>
                </c:pt>
                <c:pt idx="4029">
                  <c:v>44751.998505023148</c:v>
                </c:pt>
                <c:pt idx="4030">
                  <c:v>44752.135844328703</c:v>
                </c:pt>
                <c:pt idx="4031">
                  <c:v>44752.273183425925</c:v>
                </c:pt>
                <c:pt idx="4032">
                  <c:v>44752.410525590276</c:v>
                </c:pt>
                <c:pt idx="4033">
                  <c:v>44752.547864525463</c:v>
                </c:pt>
                <c:pt idx="4034">
                  <c:v>44752.685203287037</c:v>
                </c:pt>
                <c:pt idx="4035">
                  <c:v>44752.822544224538</c:v>
                </c:pt>
                <c:pt idx="4036">
                  <c:v>44752.959885393517</c:v>
                </c:pt>
                <c:pt idx="4037">
                  <c:v>44753.097225104168</c:v>
                </c:pt>
                <c:pt idx="4038">
                  <c:v>44753.234563275466</c:v>
                </c:pt>
                <c:pt idx="4039">
                  <c:v>44753.371905324071</c:v>
                </c:pt>
                <c:pt idx="4040">
                  <c:v>44753.509245104164</c:v>
                </c:pt>
                <c:pt idx="4041">
                  <c:v>44753.646583437498</c:v>
                </c:pt>
                <c:pt idx="4042">
                  <c:v>44753.783923599534</c:v>
                </c:pt>
                <c:pt idx="4043">
                  <c:v>44753.921264988428</c:v>
                </c:pt>
                <c:pt idx="4044">
                  <c:v>44754.058604837963</c:v>
                </c:pt>
                <c:pt idx="4045">
                  <c:v>44754.195943217594</c:v>
                </c:pt>
                <c:pt idx="4046">
                  <c:v>44754.333284108798</c:v>
                </c:pt>
                <c:pt idx="4047">
                  <c:v>44754.470625092596</c:v>
                </c:pt>
                <c:pt idx="4048">
                  <c:v>44754.607963472219</c:v>
                </c:pt>
                <c:pt idx="4049">
                  <c:v>44754.745303124997</c:v>
                </c:pt>
                <c:pt idx="4050">
                  <c:v>44754.88264427083</c:v>
                </c:pt>
                <c:pt idx="4051">
                  <c:v>44755.01998459491</c:v>
                </c:pt>
                <c:pt idx="4052">
                  <c:v>44755.157323541665</c:v>
                </c:pt>
                <c:pt idx="4053">
                  <c:v>44755.294663182867</c:v>
                </c:pt>
                <c:pt idx="4054">
                  <c:v>44755.432005023147</c:v>
                </c:pt>
                <c:pt idx="4055">
                  <c:v>44755.569343449075</c:v>
                </c:pt>
                <c:pt idx="4056">
                  <c:v>44755.706682326389</c:v>
                </c:pt>
                <c:pt idx="4057">
                  <c:v>44755.844023414349</c:v>
                </c:pt>
                <c:pt idx="4058">
                  <c:v>44755.981364108797</c:v>
                </c:pt>
                <c:pt idx="4059">
                  <c:v>44756.118703483793</c:v>
                </c:pt>
                <c:pt idx="4060">
                  <c:v>44756.256041967594</c:v>
                </c:pt>
                <c:pt idx="4061">
                  <c:v>44756.393383946757</c:v>
                </c:pt>
                <c:pt idx="4062">
                  <c:v>44756.530723090276</c:v>
                </c:pt>
                <c:pt idx="4063">
                  <c:v>44756.668061504628</c:v>
                </c:pt>
                <c:pt idx="4064">
                  <c:v>44756.805402048609</c:v>
                </c:pt>
                <c:pt idx="4065">
                  <c:v>44756.942743229163</c:v>
                </c:pt>
                <c:pt idx="4066">
                  <c:v>44757.080082893517</c:v>
                </c:pt>
                <c:pt idx="4067">
                  <c:v>44757.217420925925</c:v>
                </c:pt>
                <c:pt idx="4068">
                  <c:v>44757.35476253472</c:v>
                </c:pt>
                <c:pt idx="4069">
                  <c:v>44757.492102766206</c:v>
                </c:pt>
                <c:pt idx="4070">
                  <c:v>44757.629441018522</c:v>
                </c:pt>
                <c:pt idx="4071">
                  <c:v>44757.766780833335</c:v>
                </c:pt>
                <c:pt idx="4072">
                  <c:v>44757.904121967593</c:v>
                </c:pt>
                <c:pt idx="4073">
                  <c:v>44758.041461932873</c:v>
                </c:pt>
                <c:pt idx="4074">
                  <c:v>44758.178800393522</c:v>
                </c:pt>
                <c:pt idx="4075">
                  <c:v>44758.31614052083</c:v>
                </c:pt>
                <c:pt idx="4076">
                  <c:v>44758.453481712961</c:v>
                </c:pt>
                <c:pt idx="4077">
                  <c:v>44758.590819884259</c:v>
                </c:pt>
                <c:pt idx="4078">
                  <c:v>44758.728159004633</c:v>
                </c:pt>
                <c:pt idx="4079">
                  <c:v>44758.865500092594</c:v>
                </c:pt>
                <c:pt idx="4080">
                  <c:v>44759.002840312503</c:v>
                </c:pt>
                <c:pt idx="4081">
                  <c:v>44759.140179340277</c:v>
                </c:pt>
                <c:pt idx="4082">
                  <c:v>44759.277518298608</c:v>
                </c:pt>
                <c:pt idx="4083">
                  <c:v>44759.414860208337</c:v>
                </c:pt>
                <c:pt idx="4084">
                  <c:v>44759.552198807869</c:v>
                </c:pt>
                <c:pt idx="4085">
                  <c:v>44759.689537361111</c:v>
                </c:pt>
                <c:pt idx="4086">
                  <c:v>44759.826878101849</c:v>
                </c:pt>
                <c:pt idx="4087">
                  <c:v>44759.964218958332</c:v>
                </c:pt>
                <c:pt idx="4088">
                  <c:v>44760.101558379632</c:v>
                </c:pt>
                <c:pt idx="4089">
                  <c:v>44760.238896342591</c:v>
                </c:pt>
                <c:pt idx="4090">
                  <c:v>44760.376238136574</c:v>
                </c:pt>
                <c:pt idx="4091">
                  <c:v>44760.513577523147</c:v>
                </c:pt>
                <c:pt idx="4092">
                  <c:v>44760.650915613427</c:v>
                </c:pt>
                <c:pt idx="4093">
                  <c:v>44760.788255601852</c:v>
                </c:pt>
                <c:pt idx="4094">
                  <c:v>44760.925596724534</c:v>
                </c:pt>
                <c:pt idx="4095">
                  <c:v>44761.062936273149</c:v>
                </c:pt>
                <c:pt idx="4096">
                  <c:v>44761.200274328701</c:v>
                </c:pt>
                <c:pt idx="4097">
                  <c:v>44761.337615115743</c:v>
                </c:pt>
                <c:pt idx="4098">
                  <c:v>44761.474955729165</c:v>
                </c:pt>
                <c:pt idx="4099">
                  <c:v>44761.612293831022</c:v>
                </c:pt>
                <c:pt idx="4100">
                  <c:v>44761.749633298612</c:v>
                </c:pt>
                <c:pt idx="4101">
                  <c:v>44761.886974155095</c:v>
                </c:pt>
                <c:pt idx="4102">
                  <c:v>44762.024314166665</c:v>
                </c:pt>
                <c:pt idx="4103">
                  <c:v>44762.161652766204</c:v>
                </c:pt>
                <c:pt idx="4104">
                  <c:v>44762.298992256947</c:v>
                </c:pt>
                <c:pt idx="4105">
                  <c:v>44762.436333703707</c:v>
                </c:pt>
                <c:pt idx="4106">
                  <c:v>44762.573671805556</c:v>
                </c:pt>
                <c:pt idx="4107">
                  <c:v>44762.71101042824</c:v>
                </c:pt>
                <c:pt idx="4108">
                  <c:v>44762.848351284723</c:v>
                </c:pt>
                <c:pt idx="4109">
                  <c:v>44762.98569159722</c:v>
                </c:pt>
                <c:pt idx="4110">
                  <c:v>44763.123030636576</c:v>
                </c:pt>
                <c:pt idx="4111">
                  <c:v>44763.260368958334</c:v>
                </c:pt>
                <c:pt idx="4112">
                  <c:v>44763.397710659723</c:v>
                </c:pt>
                <c:pt idx="4113">
                  <c:v>44763.535049432867</c:v>
                </c:pt>
                <c:pt idx="4114">
                  <c:v>44763.672387604165</c:v>
                </c:pt>
                <c:pt idx="4115">
                  <c:v>44763.809727928237</c:v>
                </c:pt>
                <c:pt idx="4116">
                  <c:v>44763.947068796297</c:v>
                </c:pt>
                <c:pt idx="4117">
                  <c:v>44764.084408159724</c:v>
                </c:pt>
                <c:pt idx="4118">
                  <c:v>44764.221745868053</c:v>
                </c:pt>
                <c:pt idx="4119">
                  <c:v>44764.359087303237</c:v>
                </c:pt>
                <c:pt idx="4120">
                  <c:v>44764.49642708333</c:v>
                </c:pt>
                <c:pt idx="4121">
                  <c:v>44764.633765011575</c:v>
                </c:pt>
                <c:pt idx="4122">
                  <c:v>44764.771104571759</c:v>
                </c:pt>
                <c:pt idx="4123">
                  <c:v>44764.908445451387</c:v>
                </c:pt>
                <c:pt idx="4124">
                  <c:v>44765.045785046299</c:v>
                </c:pt>
                <c:pt idx="4125">
                  <c:v>44765.183123148148</c:v>
                </c:pt>
                <c:pt idx="4126">
                  <c:v>44765.320463101853</c:v>
                </c:pt>
                <c:pt idx="4127">
                  <c:v>44765.457803923608</c:v>
                </c:pt>
                <c:pt idx="4128">
                  <c:v>44765.59514179398</c:v>
                </c:pt>
                <c:pt idx="4129">
                  <c:v>44765.73248071759</c:v>
                </c:pt>
                <c:pt idx="4130">
                  <c:v>44765.869821493055</c:v>
                </c:pt>
                <c:pt idx="4131">
                  <c:v>44766.007161400463</c:v>
                </c:pt>
                <c:pt idx="4132">
                  <c:v>44766.144500069444</c:v>
                </c:pt>
                <c:pt idx="4133">
                  <c:v>44766.28183886574</c:v>
                </c:pt>
                <c:pt idx="4134">
                  <c:v>44766.41918045139</c:v>
                </c:pt>
                <c:pt idx="4135">
                  <c:v>44766.556518668978</c:v>
                </c:pt>
                <c:pt idx="4136">
                  <c:v>44766.693856979167</c:v>
                </c:pt>
                <c:pt idx="4137">
                  <c:v>44766.831197465275</c:v>
                </c:pt>
                <c:pt idx="4138">
                  <c:v>44766.968537962966</c:v>
                </c:pt>
                <c:pt idx="4139">
                  <c:v>44767.105877048612</c:v>
                </c:pt>
                <c:pt idx="4140">
                  <c:v>44767.243214780094</c:v>
                </c:pt>
                <c:pt idx="4141">
                  <c:v>44767.380556284719</c:v>
                </c:pt>
                <c:pt idx="4142">
                  <c:v>44767.517895277779</c:v>
                </c:pt>
                <c:pt idx="4143">
                  <c:v>44767.655233101854</c:v>
                </c:pt>
                <c:pt idx="4144">
                  <c:v>44767.792572893515</c:v>
                </c:pt>
                <c:pt idx="4145">
                  <c:v>44767.929913726854</c:v>
                </c:pt>
                <c:pt idx="4146">
                  <c:v>44768.067252962966</c:v>
                </c:pt>
                <c:pt idx="4147">
                  <c:v>44768.204590682872</c:v>
                </c:pt>
                <c:pt idx="4148">
                  <c:v>44768.341931377312</c:v>
                </c:pt>
                <c:pt idx="4149">
                  <c:v>44768.479271585646</c:v>
                </c:pt>
                <c:pt idx="4150">
                  <c:v>44768.616609421297</c:v>
                </c:pt>
                <c:pt idx="4151">
                  <c:v>44768.753948668978</c:v>
                </c:pt>
                <c:pt idx="4152">
                  <c:v>44768.891289270832</c:v>
                </c:pt>
                <c:pt idx="4153">
                  <c:v>44769.028628981483</c:v>
                </c:pt>
                <c:pt idx="4154">
                  <c:v>44769.165967233799</c:v>
                </c:pt>
                <c:pt idx="4155">
                  <c:v>44769.303306574075</c:v>
                </c:pt>
                <c:pt idx="4156">
                  <c:v>44769.440647650466</c:v>
                </c:pt>
                <c:pt idx="4157">
                  <c:v>44769.577985428237</c:v>
                </c:pt>
                <c:pt idx="4158">
                  <c:v>44769.715323865741</c:v>
                </c:pt>
                <c:pt idx="4159">
                  <c:v>44769.85266449074</c:v>
                </c:pt>
                <c:pt idx="4160">
                  <c:v>44769.990004467596</c:v>
                </c:pt>
                <c:pt idx="4161">
                  <c:v>44770.127343194443</c:v>
                </c:pt>
                <c:pt idx="4162">
                  <c:v>44770.264681377317</c:v>
                </c:pt>
                <c:pt idx="4163">
                  <c:v>44770.402022847222</c:v>
                </c:pt>
                <c:pt idx="4164">
                  <c:v>44770.539361284726</c:v>
                </c:pt>
                <c:pt idx="4165">
                  <c:v>44770.676699270836</c:v>
                </c:pt>
                <c:pt idx="4166">
                  <c:v>44770.814039421297</c:v>
                </c:pt>
                <c:pt idx="4167">
                  <c:v>44770.951379999999</c:v>
                </c:pt>
                <c:pt idx="4168">
                  <c:v>44771.088719097221</c:v>
                </c:pt>
                <c:pt idx="4169">
                  <c:v>44771.226056562497</c:v>
                </c:pt>
                <c:pt idx="4170">
                  <c:v>44771.363397835645</c:v>
                </c:pt>
                <c:pt idx="4171">
                  <c:v>44771.500737222224</c:v>
                </c:pt>
                <c:pt idx="4172">
                  <c:v>44771.638074895833</c:v>
                </c:pt>
                <c:pt idx="4173">
                  <c:v>44771.77541425926</c:v>
                </c:pt>
                <c:pt idx="4174">
                  <c:v>44771.91275491898</c:v>
                </c:pt>
                <c:pt idx="4175">
                  <c:v>44772.05009420139</c:v>
                </c:pt>
                <c:pt idx="4176">
                  <c:v>44772.187432002313</c:v>
                </c:pt>
                <c:pt idx="4177">
                  <c:v>44772.324771874999</c:v>
                </c:pt>
                <c:pt idx="4178">
                  <c:v>44772.462112361114</c:v>
                </c:pt>
                <c:pt idx="4179">
                  <c:v>44772.599450011578</c:v>
                </c:pt>
                <c:pt idx="4180">
                  <c:v>44772.736788796297</c:v>
                </c:pt>
                <c:pt idx="4181">
                  <c:v>44772.874129305557</c:v>
                </c:pt>
                <c:pt idx="4182">
                  <c:v>44773.011468946759</c:v>
                </c:pt>
                <c:pt idx="4183">
                  <c:v>44773.14880732639</c:v>
                </c:pt>
                <c:pt idx="4184">
                  <c:v>44773.286146006947</c:v>
                </c:pt>
                <c:pt idx="4185">
                  <c:v>44773.42348730324</c:v>
                </c:pt>
                <c:pt idx="4186">
                  <c:v>44773.560825185188</c:v>
                </c:pt>
                <c:pt idx="4187">
                  <c:v>44773.698163275461</c:v>
                </c:pt>
                <c:pt idx="4188">
                  <c:v>44773.835503576389</c:v>
                </c:pt>
                <c:pt idx="4189">
                  <c:v>44773.972843750002</c:v>
                </c:pt>
                <c:pt idx="4190">
                  <c:v>44774.110182523145</c:v>
                </c:pt>
                <c:pt idx="4191">
                  <c:v>44774.247520092591</c:v>
                </c:pt>
                <c:pt idx="4192">
                  <c:v>44774.384861342594</c:v>
                </c:pt>
                <c:pt idx="4193">
                  <c:v>44774.522199976855</c:v>
                </c:pt>
                <c:pt idx="4194">
                  <c:v>44774.659537581021</c:v>
                </c:pt>
                <c:pt idx="4195">
                  <c:v>44774.796877222223</c:v>
                </c:pt>
                <c:pt idx="4196">
                  <c:v>44774.934217766204</c:v>
                </c:pt>
                <c:pt idx="4197">
                  <c:v>44775.071556736111</c:v>
                </c:pt>
                <c:pt idx="4198">
                  <c:v>44775.208894143521</c:v>
                </c:pt>
                <c:pt idx="4199">
                  <c:v>44775.346234745368</c:v>
                </c:pt>
                <c:pt idx="4200">
                  <c:v>44775.483574560189</c:v>
                </c:pt>
                <c:pt idx="4201">
                  <c:v>44775.620912129627</c:v>
                </c:pt>
                <c:pt idx="4202">
                  <c:v>44775.758251168983</c:v>
                </c:pt>
                <c:pt idx="4203">
                  <c:v>44775.895591516201</c:v>
                </c:pt>
                <c:pt idx="4204">
                  <c:v>44776.032930914349</c:v>
                </c:pt>
                <c:pt idx="4205">
                  <c:v>44776.170268807873</c:v>
                </c:pt>
                <c:pt idx="4206">
                  <c:v>44776.307607997682</c:v>
                </c:pt>
                <c:pt idx="4207">
                  <c:v>44776.444948692129</c:v>
                </c:pt>
                <c:pt idx="4208">
                  <c:v>44776.582286168981</c:v>
                </c:pt>
                <c:pt idx="4209">
                  <c:v>44776.719624409721</c:v>
                </c:pt>
                <c:pt idx="4210">
                  <c:v>44776.85696478009</c:v>
                </c:pt>
                <c:pt idx="4211">
                  <c:v>44776.994304409724</c:v>
                </c:pt>
                <c:pt idx="4212">
                  <c:v>44777.131642812499</c:v>
                </c:pt>
                <c:pt idx="4213">
                  <c:v>44777.268980833331</c:v>
                </c:pt>
                <c:pt idx="4214">
                  <c:v>44777.406322048613</c:v>
                </c:pt>
                <c:pt idx="4215">
                  <c:v>44777.543660115742</c:v>
                </c:pt>
                <c:pt idx="4216">
                  <c:v>44777.680997870368</c:v>
                </c:pt>
                <c:pt idx="4217">
                  <c:v>44777.818337800927</c:v>
                </c:pt>
                <c:pt idx="4218">
                  <c:v>44777.955678055558</c:v>
                </c:pt>
                <c:pt idx="4219">
                  <c:v>44778.093016840277</c:v>
                </c:pt>
                <c:pt idx="4220">
                  <c:v>44778.230354027779</c:v>
                </c:pt>
                <c:pt idx="4221">
                  <c:v>44778.367695069443</c:v>
                </c:pt>
                <c:pt idx="4222">
                  <c:v>44778.505034027781</c:v>
                </c:pt>
                <c:pt idx="4223">
                  <c:v>44778.642371388887</c:v>
                </c:pt>
                <c:pt idx="4224">
                  <c:v>44778.77971052083</c:v>
                </c:pt>
                <c:pt idx="4225">
                  <c:v>44778.917050914351</c:v>
                </c:pt>
                <c:pt idx="4226">
                  <c:v>44779.054389849538</c:v>
                </c:pt>
                <c:pt idx="4227">
                  <c:v>44779.191727291669</c:v>
                </c:pt>
                <c:pt idx="4228">
                  <c:v>44779.329067037041</c:v>
                </c:pt>
                <c:pt idx="4229">
                  <c:v>44779.466407129628</c:v>
                </c:pt>
                <c:pt idx="4230">
                  <c:v>44779.603744502318</c:v>
                </c:pt>
                <c:pt idx="4231">
                  <c:v>44779.741083078705</c:v>
                </c:pt>
                <c:pt idx="4232">
                  <c:v>44779.878423263886</c:v>
                </c:pt>
                <c:pt idx="4233">
                  <c:v>44780.015762592593</c:v>
                </c:pt>
                <c:pt idx="4234">
                  <c:v>44780.153100613425</c:v>
                </c:pt>
                <c:pt idx="4235">
                  <c:v>44780.290439131946</c:v>
                </c:pt>
                <c:pt idx="4236">
                  <c:v>44780.427780046295</c:v>
                </c:pt>
                <c:pt idx="4237">
                  <c:v>44780.565117546299</c:v>
                </c:pt>
                <c:pt idx="4238">
                  <c:v>44780.702455370367</c:v>
                </c:pt>
                <c:pt idx="4239">
                  <c:v>44780.839795416665</c:v>
                </c:pt>
                <c:pt idx="4240">
                  <c:v>44780.977135196757</c:v>
                </c:pt>
                <c:pt idx="4241">
                  <c:v>44781.114473611109</c:v>
                </c:pt>
                <c:pt idx="4242">
                  <c:v>44781.251810972222</c:v>
                </c:pt>
                <c:pt idx="4243">
                  <c:v>44781.389151932868</c:v>
                </c:pt>
                <c:pt idx="4244">
                  <c:v>44781.526490162039</c:v>
                </c:pt>
                <c:pt idx="4245">
                  <c:v>44781.663827511577</c:v>
                </c:pt>
                <c:pt idx="4246">
                  <c:v>44781.801166944446</c:v>
                </c:pt>
                <c:pt idx="4247">
                  <c:v>44781.938507152779</c:v>
                </c:pt>
                <c:pt idx="4248">
                  <c:v>44782.075845810185</c:v>
                </c:pt>
                <c:pt idx="4249">
                  <c:v>44782.213182870371</c:v>
                </c:pt>
                <c:pt idx="4250">
                  <c:v>44782.350523321758</c:v>
                </c:pt>
                <c:pt idx="4251">
                  <c:v>44782.487862685186</c:v>
                </c:pt>
                <c:pt idx="4252">
                  <c:v>44782.625199953705</c:v>
                </c:pt>
                <c:pt idx="4253">
                  <c:v>44782.762538726849</c:v>
                </c:pt>
                <c:pt idx="4254">
                  <c:v>44782.899878807868</c:v>
                </c:pt>
                <c:pt idx="4255">
                  <c:v>44783.037217835648</c:v>
                </c:pt>
                <c:pt idx="4256">
                  <c:v>44783.174555358797</c:v>
                </c:pt>
                <c:pt idx="4257">
                  <c:v>44783.311894363425</c:v>
                </c:pt>
                <c:pt idx="4258">
                  <c:v>44783.449234652777</c:v>
                </c:pt>
                <c:pt idx="4259">
                  <c:v>44783.586571828702</c:v>
                </c:pt>
                <c:pt idx="4260">
                  <c:v>44783.723909849534</c:v>
                </c:pt>
                <c:pt idx="4261">
                  <c:v>44783.861249942129</c:v>
                </c:pt>
                <c:pt idx="4262">
                  <c:v>44783.998589224539</c:v>
                </c:pt>
                <c:pt idx="4263">
                  <c:v>44784.135927291667</c:v>
                </c:pt>
                <c:pt idx="4264">
                  <c:v>44784.273265150463</c:v>
                </c:pt>
                <c:pt idx="4265">
                  <c:v>44784.410606076388</c:v>
                </c:pt>
                <c:pt idx="4266">
                  <c:v>44784.547943784724</c:v>
                </c:pt>
                <c:pt idx="4267">
                  <c:v>44784.685281307873</c:v>
                </c:pt>
                <c:pt idx="4268">
                  <c:v>44784.822621006948</c:v>
                </c:pt>
                <c:pt idx="4269">
                  <c:v>44784.9599609375</c:v>
                </c:pt>
                <c:pt idx="4270">
                  <c:v>44785.097299421293</c:v>
                </c:pt>
                <c:pt idx="4271">
                  <c:v>44785.234636354166</c:v>
                </c:pt>
                <c:pt idx="4272">
                  <c:v>44785.371977164352</c:v>
                </c:pt>
                <c:pt idx="4273">
                  <c:v>44785.509315706018</c:v>
                </c:pt>
                <c:pt idx="4274">
                  <c:v>44785.646652812502</c:v>
                </c:pt>
                <c:pt idx="4275">
                  <c:v>44785.783991736113</c:v>
                </c:pt>
                <c:pt idx="4276">
                  <c:v>44785.921331886573</c:v>
                </c:pt>
                <c:pt idx="4277">
                  <c:v>44786.058670497689</c:v>
                </c:pt>
                <c:pt idx="4278">
                  <c:v>44786.196007638886</c:v>
                </c:pt>
                <c:pt idx="4279">
                  <c:v>44786.333347280095</c:v>
                </c:pt>
                <c:pt idx="4280">
                  <c:v>44786.470687025459</c:v>
                </c:pt>
                <c:pt idx="4281">
                  <c:v>44786.608024155095</c:v>
                </c:pt>
                <c:pt idx="4282">
                  <c:v>44786.745362569447</c:v>
                </c:pt>
                <c:pt idx="4283">
                  <c:v>44786.882702465278</c:v>
                </c:pt>
                <c:pt idx="4284">
                  <c:v>44787.02004152778</c:v>
                </c:pt>
                <c:pt idx="4285">
                  <c:v>44787.157379236109</c:v>
                </c:pt>
                <c:pt idx="4286">
                  <c:v>44787.294717627316</c:v>
                </c:pt>
                <c:pt idx="4287">
                  <c:v>44787.432058206017</c:v>
                </c:pt>
                <c:pt idx="4288">
                  <c:v>44787.569395381943</c:v>
                </c:pt>
                <c:pt idx="4289">
                  <c:v>44787.706732997685</c:v>
                </c:pt>
                <c:pt idx="4290">
                  <c:v>44787.844072824075</c:v>
                </c:pt>
                <c:pt idx="4291">
                  <c:v>44787.98141226852</c:v>
                </c:pt>
                <c:pt idx="4292">
                  <c:v>44788.11875037037</c:v>
                </c:pt>
                <c:pt idx="4293">
                  <c:v>44788.256087604168</c:v>
                </c:pt>
                <c:pt idx="4294">
                  <c:v>44788.393428310184</c:v>
                </c:pt>
                <c:pt idx="4295">
                  <c:v>44788.530766192132</c:v>
                </c:pt>
                <c:pt idx="4296">
                  <c:v>44788.66810333333</c:v>
                </c:pt>
                <c:pt idx="4297">
                  <c:v>44788.805442592595</c:v>
                </c:pt>
                <c:pt idx="4298">
                  <c:v>44788.942782511571</c:v>
                </c:pt>
                <c:pt idx="4299">
                  <c:v>44789.080120902778</c:v>
                </c:pt>
                <c:pt idx="4300">
                  <c:v>44789.217457662038</c:v>
                </c:pt>
                <c:pt idx="4301">
                  <c:v>44789.35479798611</c:v>
                </c:pt>
                <c:pt idx="4302">
                  <c:v>44789.492136944442</c:v>
                </c:pt>
                <c:pt idx="4303">
                  <c:v>44789.629474756941</c:v>
                </c:pt>
                <c:pt idx="4304">
                  <c:v>44789.766815011571</c:v>
                </c:pt>
                <c:pt idx="4305">
                  <c:v>44789.904156562501</c:v>
                </c:pt>
                <c:pt idx="4306">
                  <c:v>44790.041496956015</c:v>
                </c:pt>
                <c:pt idx="4307">
                  <c:v>44790.178835844905</c:v>
                </c:pt>
                <c:pt idx="4308">
                  <c:v>44790.316176400462</c:v>
                </c:pt>
                <c:pt idx="4309">
                  <c:v>44790.453518020833</c:v>
                </c:pt>
                <c:pt idx="4310">
                  <c:v>44790.590856608796</c:v>
                </c:pt>
                <c:pt idx="4311">
                  <c:v>44790.728196157404</c:v>
                </c:pt>
                <c:pt idx="4312">
                  <c:v>44790.865537662037</c:v>
                </c:pt>
                <c:pt idx="4313">
                  <c:v>44791.002878310188</c:v>
                </c:pt>
                <c:pt idx="4314">
                  <c:v>44791.140217754626</c:v>
                </c:pt>
                <c:pt idx="4315">
                  <c:v>44791.277557141206</c:v>
                </c:pt>
                <c:pt idx="4316">
                  <c:v>44791.414899467592</c:v>
                </c:pt>
                <c:pt idx="4317">
                  <c:v>44791.552238495373</c:v>
                </c:pt>
                <c:pt idx="4318">
                  <c:v>44791.68957746528</c:v>
                </c:pt>
                <c:pt idx="4319">
                  <c:v>44791.826918611114</c:v>
                </c:pt>
                <c:pt idx="4320">
                  <c:v>44791.964259895831</c:v>
                </c:pt>
                <c:pt idx="4321">
                  <c:v>44792.101599733796</c:v>
                </c:pt>
                <c:pt idx="4322">
                  <c:v>44792.238938101851</c:v>
                </c:pt>
                <c:pt idx="4323">
                  <c:v>44792.376280312499</c:v>
                </c:pt>
                <c:pt idx="4324">
                  <c:v>44792.513620127313</c:v>
                </c:pt>
                <c:pt idx="4325">
                  <c:v>44792.650958622682</c:v>
                </c:pt>
                <c:pt idx="4326">
                  <c:v>44792.788299016203</c:v>
                </c:pt>
                <c:pt idx="4327">
                  <c:v>44792.925640555557</c:v>
                </c:pt>
                <c:pt idx="4328">
                  <c:v>44793.06298052083</c:v>
                </c:pt>
                <c:pt idx="4329">
                  <c:v>44793.200318981479</c:v>
                </c:pt>
                <c:pt idx="4330">
                  <c:v>44793.337660185185</c:v>
                </c:pt>
                <c:pt idx="4331">
                  <c:v>44793.475001203704</c:v>
                </c:pt>
                <c:pt idx="4332">
                  <c:v>44793.612339733794</c:v>
                </c:pt>
                <c:pt idx="4333">
                  <c:v>44793.749679594905</c:v>
                </c:pt>
                <c:pt idx="4334">
                  <c:v>44793.887020879629</c:v>
                </c:pt>
                <c:pt idx="4335">
                  <c:v>44794.024361296295</c:v>
                </c:pt>
                <c:pt idx="4336">
                  <c:v>44794.161700300923</c:v>
                </c:pt>
                <c:pt idx="4337">
                  <c:v>44794.299040196762</c:v>
                </c:pt>
                <c:pt idx="4338">
                  <c:v>44794.436382060187</c:v>
                </c:pt>
                <c:pt idx="4339">
                  <c:v>44794.573720567132</c:v>
                </c:pt>
                <c:pt idx="4340">
                  <c:v>44794.711059594905</c:v>
                </c:pt>
                <c:pt idx="4341">
                  <c:v>44794.848400856485</c:v>
                </c:pt>
                <c:pt idx="4342">
                  <c:v>44794.985741585646</c:v>
                </c:pt>
                <c:pt idx="4343">
                  <c:v>44795.123081018515</c:v>
                </c:pt>
                <c:pt idx="4344">
                  <c:v>44795.260419745369</c:v>
                </c:pt>
                <c:pt idx="4345">
                  <c:v>44795.397761851855</c:v>
                </c:pt>
                <c:pt idx="4346">
                  <c:v>44795.535101030095</c:v>
                </c:pt>
                <c:pt idx="4347">
                  <c:v>44795.672439606482</c:v>
                </c:pt>
                <c:pt idx="4348">
                  <c:v>44795.80978033565</c:v>
                </c:pt>
                <c:pt idx="4349">
                  <c:v>44795.947121597223</c:v>
                </c:pt>
                <c:pt idx="4350">
                  <c:v>44796.084461365739</c:v>
                </c:pt>
                <c:pt idx="4351">
                  <c:v>44796.221799479164</c:v>
                </c:pt>
                <c:pt idx="4352">
                  <c:v>44796.359141307868</c:v>
                </c:pt>
                <c:pt idx="4353">
                  <c:v>44796.496481493057</c:v>
                </c:pt>
                <c:pt idx="4354">
                  <c:v>44796.633819826391</c:v>
                </c:pt>
                <c:pt idx="4355">
                  <c:v>44796.771159780095</c:v>
                </c:pt>
                <c:pt idx="4356">
                  <c:v>44796.908501053244</c:v>
                </c:pt>
                <c:pt idx="4357">
                  <c:v>44797.045841041669</c:v>
                </c:pt>
                <c:pt idx="4358">
                  <c:v>44797.183179537038</c:v>
                </c:pt>
                <c:pt idx="4359">
                  <c:v>44797.320519895831</c:v>
                </c:pt>
                <c:pt idx="4360">
                  <c:v>44797.457861111114</c:v>
                </c:pt>
                <c:pt idx="4361">
                  <c:v>44797.595199374999</c:v>
                </c:pt>
                <c:pt idx="4362">
                  <c:v>44797.732538692129</c:v>
                </c:pt>
                <c:pt idx="4363">
                  <c:v>44797.869879861108</c:v>
                </c:pt>
                <c:pt idx="4364">
                  <c:v>44798.007220150466</c:v>
                </c:pt>
                <c:pt idx="4365">
                  <c:v>44798.14455921296</c:v>
                </c:pt>
                <c:pt idx="4366">
                  <c:v>44798.281898402776</c:v>
                </c:pt>
                <c:pt idx="4367">
                  <c:v>44798.419240381947</c:v>
                </c:pt>
                <c:pt idx="4368">
                  <c:v>44798.556578981479</c:v>
                </c:pt>
                <c:pt idx="4369">
                  <c:v>44798.693917673612</c:v>
                </c:pt>
                <c:pt idx="4370">
                  <c:v>44798.831258541664</c:v>
                </c:pt>
                <c:pt idx="4371">
                  <c:v>44798.968599432868</c:v>
                </c:pt>
                <c:pt idx="4372">
                  <c:v>44799.10593888889</c:v>
                </c:pt>
                <c:pt idx="4373">
                  <c:v>44799.243277002315</c:v>
                </c:pt>
                <c:pt idx="4374">
                  <c:v>44799.380618900461</c:v>
                </c:pt>
                <c:pt idx="4375">
                  <c:v>44799.517958263888</c:v>
                </c:pt>
                <c:pt idx="4376">
                  <c:v>44799.655296469908</c:v>
                </c:pt>
                <c:pt idx="4377">
                  <c:v>44799.79263664352</c:v>
                </c:pt>
                <c:pt idx="4378">
                  <c:v>44799.929977835651</c:v>
                </c:pt>
                <c:pt idx="4379">
                  <c:v>44800.067317453701</c:v>
                </c:pt>
                <c:pt idx="4380">
                  <c:v>44800.204655543981</c:v>
                </c:pt>
                <c:pt idx="4381">
                  <c:v>44800.341996608797</c:v>
                </c:pt>
                <c:pt idx="4382">
                  <c:v>44800.479337187498</c:v>
                </c:pt>
                <c:pt idx="4383">
                  <c:v>44800.616675393518</c:v>
                </c:pt>
                <c:pt idx="4384">
                  <c:v>44800.754015011575</c:v>
                </c:pt>
                <c:pt idx="4385">
                  <c:v>44800.89135597222</c:v>
                </c:pt>
                <c:pt idx="4386">
                  <c:v>44801.028696041663</c:v>
                </c:pt>
                <c:pt idx="4387">
                  <c:v>44801.166034664355</c:v>
                </c:pt>
                <c:pt idx="4388">
                  <c:v>44801.303374363422</c:v>
                </c:pt>
                <c:pt idx="4389">
                  <c:v>44801.440715798613</c:v>
                </c:pt>
                <c:pt idx="4390">
                  <c:v>44801.578053935184</c:v>
                </c:pt>
                <c:pt idx="4391">
                  <c:v>44801.715392719911</c:v>
                </c:pt>
                <c:pt idx="4392">
                  <c:v>44801.852733703701</c:v>
                </c:pt>
                <c:pt idx="4393">
                  <c:v>44801.990074027781</c:v>
                </c:pt>
                <c:pt idx="4394">
                  <c:v>44802.127413113427</c:v>
                </c:pt>
                <c:pt idx="4395">
                  <c:v>44802.264751643517</c:v>
                </c:pt>
                <c:pt idx="4396">
                  <c:v>44802.402093460645</c:v>
                </c:pt>
                <c:pt idx="4397">
                  <c:v>44802.539432233796</c:v>
                </c:pt>
                <c:pt idx="4398">
                  <c:v>44802.67677056713</c:v>
                </c:pt>
                <c:pt idx="4399">
                  <c:v>44802.814111053238</c:v>
                </c:pt>
                <c:pt idx="4400">
                  <c:v>44802.951451967594</c:v>
                </c:pt>
                <c:pt idx="4401">
                  <c:v>44803.088791412039</c:v>
                </c:pt>
                <c:pt idx="4402">
                  <c:v>44803.226129201386</c:v>
                </c:pt>
                <c:pt idx="4403">
                  <c:v>44803.363470810182</c:v>
                </c:pt>
                <c:pt idx="4404">
                  <c:v>44803.500810520833</c:v>
                </c:pt>
                <c:pt idx="4405">
                  <c:v>44803.638148518519</c:v>
                </c:pt>
                <c:pt idx="4406">
                  <c:v>44803.775488206018</c:v>
                </c:pt>
                <c:pt idx="4407">
                  <c:v>44803.912829189816</c:v>
                </c:pt>
                <c:pt idx="4408">
                  <c:v>44804.050168796297</c:v>
                </c:pt>
                <c:pt idx="4409">
                  <c:v>44804.187506909722</c:v>
                </c:pt>
                <c:pt idx="4410">
                  <c:v>44804.324847094904</c:v>
                </c:pt>
                <c:pt idx="4411">
                  <c:v>44804.462187893521</c:v>
                </c:pt>
                <c:pt idx="4412">
                  <c:v>44804.599525844904</c:v>
                </c:pt>
                <c:pt idx="4413">
                  <c:v>44804.736864942133</c:v>
                </c:pt>
                <c:pt idx="4414">
                  <c:v>44804.874205752312</c:v>
                </c:pt>
                <c:pt idx="4415">
                  <c:v>44805.011545694448</c:v>
                </c:pt>
                <c:pt idx="4416">
                  <c:v>44805.148884374998</c:v>
                </c:pt>
                <c:pt idx="4417">
                  <c:v>44805.286223356481</c:v>
                </c:pt>
                <c:pt idx="4418">
                  <c:v>44805.423564942132</c:v>
                </c:pt>
                <c:pt idx="4419">
                  <c:v>44805.560903124999</c:v>
                </c:pt>
                <c:pt idx="4420">
                  <c:v>44805.69824150463</c:v>
                </c:pt>
                <c:pt idx="4421">
                  <c:v>44805.835582083331</c:v>
                </c:pt>
                <c:pt idx="4422">
                  <c:v>44805.972922534726</c:v>
                </c:pt>
                <c:pt idx="4423">
                  <c:v>44806.11026159722</c:v>
                </c:pt>
                <c:pt idx="4424">
                  <c:v>44806.247599444447</c:v>
                </c:pt>
                <c:pt idx="4425">
                  <c:v>44806.384940972224</c:v>
                </c:pt>
                <c:pt idx="4426">
                  <c:v>44806.522279872683</c:v>
                </c:pt>
                <c:pt idx="4427">
                  <c:v>44806.659617754631</c:v>
                </c:pt>
                <c:pt idx="4428">
                  <c:v>44806.796957662038</c:v>
                </c:pt>
                <c:pt idx="4429">
                  <c:v>44806.934298460648</c:v>
                </c:pt>
                <c:pt idx="4430">
                  <c:v>44807.071637696761</c:v>
                </c:pt>
                <c:pt idx="4431">
                  <c:v>44807.208975358793</c:v>
                </c:pt>
                <c:pt idx="4432">
                  <c:v>44807.346316215277</c:v>
                </c:pt>
                <c:pt idx="4433">
                  <c:v>44807.483656284719</c:v>
                </c:pt>
                <c:pt idx="4434">
                  <c:v>44807.620994108795</c:v>
                </c:pt>
                <c:pt idx="4435">
                  <c:v>44807.758333391204</c:v>
                </c:pt>
                <c:pt idx="4436">
                  <c:v>44807.895673993058</c:v>
                </c:pt>
                <c:pt idx="4437">
                  <c:v>44808.033013622684</c:v>
                </c:pt>
                <c:pt idx="4438">
                  <c:v>44808.17035177083</c:v>
                </c:pt>
                <c:pt idx="4439">
                  <c:v>44808.307691192131</c:v>
                </c:pt>
                <c:pt idx="4440">
                  <c:v>44808.445032118056</c:v>
                </c:pt>
                <c:pt idx="4441">
                  <c:v>44808.582369837961</c:v>
                </c:pt>
                <c:pt idx="4442">
                  <c:v>44808.719708298609</c:v>
                </c:pt>
                <c:pt idx="4443">
                  <c:v>44808.857048900463</c:v>
                </c:pt>
                <c:pt idx="4444">
                  <c:v>44808.994388749998</c:v>
                </c:pt>
                <c:pt idx="4445">
                  <c:v>44809.131727384258</c:v>
                </c:pt>
                <c:pt idx="4446">
                  <c:v>44809.269065624998</c:v>
                </c:pt>
                <c:pt idx="4447">
                  <c:v>44809.406407048613</c:v>
                </c:pt>
                <c:pt idx="4448">
                  <c:v>44809.543745347219</c:v>
                </c:pt>
                <c:pt idx="4449">
                  <c:v>44809.681083310184</c:v>
                </c:pt>
                <c:pt idx="4450">
                  <c:v>44809.818423449076</c:v>
                </c:pt>
                <c:pt idx="4451">
                  <c:v>44809.955763912039</c:v>
                </c:pt>
                <c:pt idx="4452">
                  <c:v>44810.093102916668</c:v>
                </c:pt>
                <c:pt idx="4453">
                  <c:v>44810.230440312502</c:v>
                </c:pt>
                <c:pt idx="4454">
                  <c:v>44810.367781562498</c:v>
                </c:pt>
                <c:pt idx="4455">
                  <c:v>44810.505120717593</c:v>
                </c:pt>
                <c:pt idx="4456">
                  <c:v>44810.642458287039</c:v>
                </c:pt>
                <c:pt idx="4457">
                  <c:v>44810.779797615738</c:v>
                </c:pt>
                <c:pt idx="4458">
                  <c:v>44810.917138206016</c:v>
                </c:pt>
                <c:pt idx="4459">
                  <c:v>44811.054477337966</c:v>
                </c:pt>
                <c:pt idx="4460">
                  <c:v>44811.19181498843</c:v>
                </c:pt>
                <c:pt idx="4461">
                  <c:v>44811.329154918982</c:v>
                </c:pt>
                <c:pt idx="4462">
                  <c:v>44811.466495208333</c:v>
                </c:pt>
                <c:pt idx="4463">
                  <c:v>44811.603832766203</c:v>
                </c:pt>
                <c:pt idx="4464">
                  <c:v>44811.741171539354</c:v>
                </c:pt>
                <c:pt idx="4465">
                  <c:v>44811.878511909723</c:v>
                </c:pt>
                <c:pt idx="4466">
                  <c:v>44812.01585142361</c:v>
                </c:pt>
                <c:pt idx="4467">
                  <c:v>44812.153189641205</c:v>
                </c:pt>
                <c:pt idx="4468">
                  <c:v>44812.290528333331</c:v>
                </c:pt>
                <c:pt idx="4469">
                  <c:v>44812.427869444444</c:v>
                </c:pt>
                <c:pt idx="4470">
                  <c:v>44812.565207129628</c:v>
                </c:pt>
                <c:pt idx="4471">
                  <c:v>44812.702545127315</c:v>
                </c:pt>
                <c:pt idx="4472">
                  <c:v>44812.839885347224</c:v>
                </c:pt>
                <c:pt idx="4473">
                  <c:v>44812.977225312497</c:v>
                </c:pt>
                <c:pt idx="4474">
                  <c:v>44813.114563900461</c:v>
                </c:pt>
                <c:pt idx="4475">
                  <c:v>44813.251901435186</c:v>
                </c:pt>
                <c:pt idx="4476">
                  <c:v>44813.389242569443</c:v>
                </c:pt>
                <c:pt idx="4477">
                  <c:v>44813.52658096065</c:v>
                </c:pt>
                <c:pt idx="4478">
                  <c:v>44813.663918483799</c:v>
                </c:pt>
                <c:pt idx="4479">
                  <c:v>44813.801258078704</c:v>
                </c:pt>
                <c:pt idx="4480">
                  <c:v>44813.938598449073</c:v>
                </c:pt>
                <c:pt idx="4481">
                  <c:v>44814.075937268521</c:v>
                </c:pt>
                <c:pt idx="4482">
                  <c:v>44814.213274490743</c:v>
                </c:pt>
                <c:pt idx="4483">
                  <c:v>44814.350615104166</c:v>
                </c:pt>
                <c:pt idx="4484">
                  <c:v>44814.487954629629</c:v>
                </c:pt>
                <c:pt idx="4485">
                  <c:v>44814.625292037039</c:v>
                </c:pt>
                <c:pt idx="4486">
                  <c:v>44814.762630960649</c:v>
                </c:pt>
                <c:pt idx="4487">
                  <c:v>44814.899971180559</c:v>
                </c:pt>
                <c:pt idx="4488">
                  <c:v>44815.037310358799</c:v>
                </c:pt>
                <c:pt idx="4489">
                  <c:v>44815.174648020831</c:v>
                </c:pt>
                <c:pt idx="4490">
                  <c:v>44815.311987152774</c:v>
                </c:pt>
                <c:pt idx="4491">
                  <c:v>44815.449327581016</c:v>
                </c:pt>
                <c:pt idx="4492">
                  <c:v>44815.586664884257</c:v>
                </c:pt>
                <c:pt idx="4493">
                  <c:v>44815.72400303241</c:v>
                </c:pt>
                <c:pt idx="4494">
                  <c:v>44815.861343252313</c:v>
                </c:pt>
                <c:pt idx="4495">
                  <c:v>44815.998682650461</c:v>
                </c:pt>
                <c:pt idx="4496">
                  <c:v>44816.136020833335</c:v>
                </c:pt>
                <c:pt idx="4497">
                  <c:v>44816.273358796294</c:v>
                </c:pt>
                <c:pt idx="4498">
                  <c:v>44816.410699826389</c:v>
                </c:pt>
                <c:pt idx="4499">
                  <c:v>44816.548037627312</c:v>
                </c:pt>
                <c:pt idx="4500">
                  <c:v>44816.685375243054</c:v>
                </c:pt>
                <c:pt idx="4501">
                  <c:v>44816.822715046299</c:v>
                </c:pt>
                <c:pt idx="4502">
                  <c:v>44816.960055057869</c:v>
                </c:pt>
                <c:pt idx="4503">
                  <c:v>44817.097393634256</c:v>
                </c:pt>
                <c:pt idx="4504">
                  <c:v>44817.234730648146</c:v>
                </c:pt>
                <c:pt idx="4505">
                  <c:v>44817.372071527781</c:v>
                </c:pt>
                <c:pt idx="4506">
                  <c:v>44817.50941013889</c:v>
                </c:pt>
                <c:pt idx="4507">
                  <c:v>44817.646747314815</c:v>
                </c:pt>
                <c:pt idx="4508">
                  <c:v>44817.784086296298</c:v>
                </c:pt>
                <c:pt idx="4509">
                  <c:v>44817.921426504632</c:v>
                </c:pt>
                <c:pt idx="4510">
                  <c:v>44818.058765162037</c:v>
                </c:pt>
                <c:pt idx="4511">
                  <c:v>44818.196102349539</c:v>
                </c:pt>
                <c:pt idx="4512">
                  <c:v>44818.333442048614</c:v>
                </c:pt>
                <c:pt idx="4513">
                  <c:v>44818.470781828706</c:v>
                </c:pt>
                <c:pt idx="4514">
                  <c:v>44818.608118993056</c:v>
                </c:pt>
                <c:pt idx="4515">
                  <c:v>44818.745457430552</c:v>
                </c:pt>
                <c:pt idx="4516">
                  <c:v>44818.882797361111</c:v>
                </c:pt>
                <c:pt idx="4517">
                  <c:v>44819.020136446758</c:v>
                </c:pt>
                <c:pt idx="4518">
                  <c:v>44819.15747416667</c:v>
                </c:pt>
                <c:pt idx="4519">
                  <c:v>44819.294812569446</c:v>
                </c:pt>
                <c:pt idx="4520">
                  <c:v>44819.432153159723</c:v>
                </c:pt>
                <c:pt idx="4521">
                  <c:v>44819.569490347225</c:v>
                </c:pt>
                <c:pt idx="4522">
                  <c:v>44819.70682796296</c:v>
                </c:pt>
                <c:pt idx="4523">
                  <c:v>44819.84416778935</c:v>
                </c:pt>
                <c:pt idx="4524">
                  <c:v>44819.981507222219</c:v>
                </c:pt>
                <c:pt idx="4525">
                  <c:v>44820.118845324076</c:v>
                </c:pt>
                <c:pt idx="4526">
                  <c:v>44820.256182523146</c:v>
                </c:pt>
                <c:pt idx="4527">
                  <c:v>44820.393523217594</c:v>
                </c:pt>
                <c:pt idx="4528">
                  <c:v>44820.53086107639</c:v>
                </c:pt>
                <c:pt idx="4529">
                  <c:v>44820.668198194442</c:v>
                </c:pt>
                <c:pt idx="4530">
                  <c:v>44820.805537418979</c:v>
                </c:pt>
                <c:pt idx="4531">
                  <c:v>44820.942877303241</c:v>
                </c:pt>
                <c:pt idx="4532">
                  <c:v>44821.080215648151</c:v>
                </c:pt>
                <c:pt idx="4533">
                  <c:v>44821.217552372684</c:v>
                </c:pt>
                <c:pt idx="4534">
                  <c:v>44821.35489263889</c:v>
                </c:pt>
                <c:pt idx="4535">
                  <c:v>44821.492231550925</c:v>
                </c:pt>
                <c:pt idx="4536">
                  <c:v>44821.629568460645</c:v>
                </c:pt>
                <c:pt idx="4537">
                  <c:v>44821.766906944446</c:v>
                </c:pt>
                <c:pt idx="4538">
                  <c:v>44821.904246724538</c:v>
                </c:pt>
                <c:pt idx="4539">
                  <c:v>44822.041585335646</c:v>
                </c:pt>
                <c:pt idx="4540">
                  <c:v>44822.17892244213</c:v>
                </c:pt>
                <c:pt idx="4541">
                  <c:v>44822.316261215281</c:v>
                </c:pt>
                <c:pt idx="4542">
                  <c:v>44822.453601041663</c:v>
                </c:pt>
                <c:pt idx="4543">
                  <c:v>44822.590937835645</c:v>
                </c:pt>
                <c:pt idx="4544">
                  <c:v>44822.728275567133</c:v>
                </c:pt>
                <c:pt idx="4545">
                  <c:v>44822.865618020835</c:v>
                </c:pt>
                <c:pt idx="4546">
                  <c:v>44823.002959594909</c:v>
                </c:pt>
                <c:pt idx="4547">
                  <c:v>44823.140299976854</c:v>
                </c:pt>
                <c:pt idx="4548">
                  <c:v>44823.277640289351</c:v>
                </c:pt>
                <c:pt idx="4549">
                  <c:v>44823.414983541668</c:v>
                </c:pt>
                <c:pt idx="4550">
                  <c:v>44823.552323483796</c:v>
                </c:pt>
                <c:pt idx="4551">
                  <c:v>44823.689663368059</c:v>
                </c:pt>
                <c:pt idx="4552">
                  <c:v>44823.82700542824</c:v>
                </c:pt>
                <c:pt idx="4553">
                  <c:v>44823.964347615743</c:v>
                </c:pt>
                <c:pt idx="4554">
                  <c:v>44824.101688356481</c:v>
                </c:pt>
                <c:pt idx="4555">
                  <c:v>44824.239027627314</c:v>
                </c:pt>
                <c:pt idx="4556">
                  <c:v>44824.376370740742</c:v>
                </c:pt>
                <c:pt idx="4557">
                  <c:v>44824.513711446758</c:v>
                </c:pt>
                <c:pt idx="4558">
                  <c:v>44824.65105083333</c:v>
                </c:pt>
                <c:pt idx="4559">
                  <c:v>44824.788392118055</c:v>
                </c:pt>
                <c:pt idx="4560">
                  <c:v>44824.925734537035</c:v>
                </c:pt>
                <c:pt idx="4561">
                  <c:v>44825.063075370374</c:v>
                </c:pt>
                <c:pt idx="4562">
                  <c:v>44825.200414710649</c:v>
                </c:pt>
                <c:pt idx="4563">
                  <c:v>44825.337756793982</c:v>
                </c:pt>
                <c:pt idx="4564">
                  <c:v>44825.475098680552</c:v>
                </c:pt>
                <c:pt idx="4565">
                  <c:v>44825.612438067132</c:v>
                </c:pt>
                <c:pt idx="4566">
                  <c:v>44825.749778796293</c:v>
                </c:pt>
                <c:pt idx="4567">
                  <c:v>44825.887120925923</c:v>
                </c:pt>
                <c:pt idx="4568">
                  <c:v>44826.024462187503</c:v>
                </c:pt>
                <c:pt idx="4569">
                  <c:v>44826.161802048613</c:v>
                </c:pt>
                <c:pt idx="4570">
                  <c:v>44826.29914278935</c:v>
                </c:pt>
                <c:pt idx="4571">
                  <c:v>44826.436485486112</c:v>
                </c:pt>
                <c:pt idx="4572">
                  <c:v>44826.573824826388</c:v>
                </c:pt>
                <c:pt idx="4573">
                  <c:v>44826.711164699074</c:v>
                </c:pt>
                <c:pt idx="4574">
                  <c:v>44826.848506782408</c:v>
                </c:pt>
                <c:pt idx="4575">
                  <c:v>44826.98584833333</c:v>
                </c:pt>
                <c:pt idx="4576">
                  <c:v>44827.123188587961</c:v>
                </c:pt>
                <c:pt idx="4577">
                  <c:v>44827.260528136576</c:v>
                </c:pt>
                <c:pt idx="4578">
                  <c:v>44827.397871053239</c:v>
                </c:pt>
                <c:pt idx="4579">
                  <c:v>44827.535211030096</c:v>
                </c:pt>
                <c:pt idx="4580">
                  <c:v>44827.672550416668</c:v>
                </c:pt>
                <c:pt idx="4581">
                  <c:v>44827.809891944446</c:v>
                </c:pt>
                <c:pt idx="4582">
                  <c:v>44827.947234004627</c:v>
                </c:pt>
                <c:pt idx="4583">
                  <c:v>44828.08457457176</c:v>
                </c:pt>
                <c:pt idx="4584">
                  <c:v>44828.221913472225</c:v>
                </c:pt>
                <c:pt idx="4585">
                  <c:v>44828.359256087962</c:v>
                </c:pt>
                <c:pt idx="4586">
                  <c:v>44828.496597048608</c:v>
                </c:pt>
                <c:pt idx="4587">
                  <c:v>44828.633936157406</c:v>
                </c:pt>
                <c:pt idx="4588">
                  <c:v>44828.771276886575</c:v>
                </c:pt>
                <c:pt idx="4589">
                  <c:v>44828.908618923611</c:v>
                </c:pt>
                <c:pt idx="4590">
                  <c:v>44829.045959675925</c:v>
                </c:pt>
                <c:pt idx="4591">
                  <c:v>44829.183298935182</c:v>
                </c:pt>
                <c:pt idx="4592">
                  <c:v>44829.320640046295</c:v>
                </c:pt>
                <c:pt idx="4593">
                  <c:v>44829.457982002314</c:v>
                </c:pt>
                <c:pt idx="4594">
                  <c:v>44829.595321018518</c:v>
                </c:pt>
                <c:pt idx="4595">
                  <c:v>44829.732661087961</c:v>
                </c:pt>
                <c:pt idx="4596">
                  <c:v>44829.870002986114</c:v>
                </c:pt>
                <c:pt idx="4597">
                  <c:v>44830.007344016201</c:v>
                </c:pt>
                <c:pt idx="4598">
                  <c:v>44830.14468380787</c:v>
                </c:pt>
                <c:pt idx="4599">
                  <c:v>44830.282023726853</c:v>
                </c:pt>
                <c:pt idx="4600">
                  <c:v>44830.419366423608</c:v>
                </c:pt>
                <c:pt idx="4601">
                  <c:v>44830.556705740739</c:v>
                </c:pt>
                <c:pt idx="4602">
                  <c:v>44830.694045138887</c:v>
                </c:pt>
                <c:pt idx="4603">
                  <c:v>44830.831386724538</c:v>
                </c:pt>
                <c:pt idx="4604">
                  <c:v>44830.968728310188</c:v>
                </c:pt>
                <c:pt idx="4605">
                  <c:v>44831.106068472225</c:v>
                </c:pt>
                <c:pt idx="4606">
                  <c:v>44831.24340728009</c:v>
                </c:pt>
                <c:pt idx="4607">
                  <c:v>44831.380749861113</c:v>
                </c:pt>
                <c:pt idx="4608">
                  <c:v>44831.518089907404</c:v>
                </c:pt>
                <c:pt idx="4609">
                  <c:v>44831.655428784725</c:v>
                </c:pt>
                <c:pt idx="4610">
                  <c:v>44831.792769641201</c:v>
                </c:pt>
                <c:pt idx="4611">
                  <c:v>44831.930111504633</c:v>
                </c:pt>
                <c:pt idx="4612">
                  <c:v>44832.067451782408</c:v>
                </c:pt>
                <c:pt idx="4613">
                  <c:v>44832.204790532407</c:v>
                </c:pt>
                <c:pt idx="4614">
                  <c:v>44832.342132245372</c:v>
                </c:pt>
                <c:pt idx="4615">
                  <c:v>44832.479473472224</c:v>
                </c:pt>
                <c:pt idx="4616">
                  <c:v>44832.616812326392</c:v>
                </c:pt>
                <c:pt idx="4617">
                  <c:v>44832.754152581016</c:v>
                </c:pt>
                <c:pt idx="4618">
                  <c:v>44832.891494178242</c:v>
                </c:pt>
                <c:pt idx="4619">
                  <c:v>44833.028834872683</c:v>
                </c:pt>
                <c:pt idx="4620">
                  <c:v>44833.166174108796</c:v>
                </c:pt>
                <c:pt idx="4621">
                  <c:v>44833.303514421299</c:v>
                </c:pt>
                <c:pt idx="4622">
                  <c:v>44833.440856469904</c:v>
                </c:pt>
                <c:pt idx="4623">
                  <c:v>44833.578195208334</c:v>
                </c:pt>
                <c:pt idx="4624">
                  <c:v>44833.715534606483</c:v>
                </c:pt>
                <c:pt idx="4625">
                  <c:v>44833.852876168981</c:v>
                </c:pt>
                <c:pt idx="4626">
                  <c:v>44833.99021708333</c:v>
                </c:pt>
                <c:pt idx="4627">
                  <c:v>44834.127556747684</c:v>
                </c:pt>
                <c:pt idx="4628">
                  <c:v>44834.264895856482</c:v>
                </c:pt>
                <c:pt idx="4629">
                  <c:v>44834.402238229166</c:v>
                </c:pt>
                <c:pt idx="4630">
                  <c:v>44834.539577581018</c:v>
                </c:pt>
                <c:pt idx="4631">
                  <c:v>44834.676916458331</c:v>
                </c:pt>
                <c:pt idx="4632">
                  <c:v>44834.814257500002</c:v>
                </c:pt>
                <c:pt idx="4633">
                  <c:v>44834.951598958331</c:v>
                </c:pt>
                <c:pt idx="4634">
                  <c:v>44835.088938935187</c:v>
                </c:pt>
                <c:pt idx="4635">
                  <c:v>44835.226277268521</c:v>
                </c:pt>
                <c:pt idx="4636">
                  <c:v>44835.363619398151</c:v>
                </c:pt>
                <c:pt idx="4637">
                  <c:v>44835.50095962963</c:v>
                </c:pt>
                <c:pt idx="4638">
                  <c:v>44835.638298136575</c:v>
                </c:pt>
                <c:pt idx="4639">
                  <c:v>44835.775638333333</c:v>
                </c:pt>
                <c:pt idx="4640">
                  <c:v>44835.912979814813</c:v>
                </c:pt>
                <c:pt idx="4641">
                  <c:v>44836.050319918984</c:v>
                </c:pt>
                <c:pt idx="4642">
                  <c:v>44836.187658518516</c:v>
                </c:pt>
                <c:pt idx="4643">
                  <c:v>44836.324999189812</c:v>
                </c:pt>
                <c:pt idx="4644">
                  <c:v>44836.46234046296</c:v>
                </c:pt>
                <c:pt idx="4645">
                  <c:v>44836.599678888888</c:v>
                </c:pt>
                <c:pt idx="4646">
                  <c:v>44836.737018449072</c:v>
                </c:pt>
                <c:pt idx="4647">
                  <c:v>44836.874359710651</c:v>
                </c:pt>
                <c:pt idx="4648">
                  <c:v>44837.011700115741</c:v>
                </c:pt>
                <c:pt idx="4649">
                  <c:v>44837.149039236108</c:v>
                </c:pt>
                <c:pt idx="4650">
                  <c:v>44837.286378657409</c:v>
                </c:pt>
                <c:pt idx="4651">
                  <c:v>44837.423720682869</c:v>
                </c:pt>
                <c:pt idx="4652">
                  <c:v>44837.561059282409</c:v>
                </c:pt>
                <c:pt idx="4653">
                  <c:v>44837.698398090281</c:v>
                </c:pt>
                <c:pt idx="4654">
                  <c:v>44837.835739085647</c:v>
                </c:pt>
                <c:pt idx="4655">
                  <c:v>44837.973079953706</c:v>
                </c:pt>
                <c:pt idx="4656">
                  <c:v>44838.110419409721</c:v>
                </c:pt>
                <c:pt idx="4657">
                  <c:v>44838.247757662037</c:v>
                </c:pt>
                <c:pt idx="4658">
                  <c:v>44838.385099583335</c:v>
                </c:pt>
                <c:pt idx="4659">
                  <c:v>44838.522438877313</c:v>
                </c:pt>
                <c:pt idx="4660">
                  <c:v>44838.659777141205</c:v>
                </c:pt>
                <c:pt idx="4661">
                  <c:v>44838.797117430557</c:v>
                </c:pt>
                <c:pt idx="4662">
                  <c:v>44838.934458611111</c:v>
                </c:pt>
                <c:pt idx="4663">
                  <c:v>44839.071798206016</c:v>
                </c:pt>
                <c:pt idx="4664">
                  <c:v>44839.209136238424</c:v>
                </c:pt>
                <c:pt idx="4665">
                  <c:v>44839.346477453706</c:v>
                </c:pt>
                <c:pt idx="4666">
                  <c:v>44839.483817870372</c:v>
                </c:pt>
                <c:pt idx="4667">
                  <c:v>44839.621156041663</c:v>
                </c:pt>
                <c:pt idx="4668">
                  <c:v>44839.758495682872</c:v>
                </c:pt>
                <c:pt idx="4669">
                  <c:v>44839.895836608797</c:v>
                </c:pt>
                <c:pt idx="4670">
                  <c:v>44840.033176585646</c:v>
                </c:pt>
                <c:pt idx="4671">
                  <c:v>44840.170515057871</c:v>
                </c:pt>
                <c:pt idx="4672">
                  <c:v>44840.307854803243</c:v>
                </c:pt>
                <c:pt idx="4673">
                  <c:v>44840.445196053239</c:v>
                </c:pt>
                <c:pt idx="4674">
                  <c:v>44840.582534085646</c:v>
                </c:pt>
                <c:pt idx="4675">
                  <c:v>44840.719872870373</c:v>
                </c:pt>
                <c:pt idx="4676">
                  <c:v>44840.857213773146</c:v>
                </c:pt>
                <c:pt idx="4677">
                  <c:v>44840.994553935183</c:v>
                </c:pt>
                <c:pt idx="4678">
                  <c:v>44841.131892858793</c:v>
                </c:pt>
                <c:pt idx="4679">
                  <c:v>44841.269231412036</c:v>
                </c:pt>
                <c:pt idx="4680">
                  <c:v>44841.406573125001</c:v>
                </c:pt>
                <c:pt idx="4681">
                  <c:v>44841.543911701388</c:v>
                </c:pt>
                <c:pt idx="4682">
                  <c:v>44841.681249953705</c:v>
                </c:pt>
                <c:pt idx="4683">
                  <c:v>44841.818590370371</c:v>
                </c:pt>
                <c:pt idx="4684">
                  <c:v>44841.955931111108</c:v>
                </c:pt>
                <c:pt idx="4685">
                  <c:v>44842.093270381942</c:v>
                </c:pt>
                <c:pt idx="4686">
                  <c:v>44842.230608032405</c:v>
                </c:pt>
                <c:pt idx="4687">
                  <c:v>44842.367949548614</c:v>
                </c:pt>
                <c:pt idx="4688">
                  <c:v>44842.505288958331</c:v>
                </c:pt>
                <c:pt idx="4689">
                  <c:v>44842.642626782406</c:v>
                </c:pt>
                <c:pt idx="4690">
                  <c:v>44842.779966354166</c:v>
                </c:pt>
                <c:pt idx="4691">
                  <c:v>44842.917307199074</c:v>
                </c:pt>
                <c:pt idx="4692">
                  <c:v>44843.054646562501</c:v>
                </c:pt>
                <c:pt idx="4693">
                  <c:v>44843.191984444442</c:v>
                </c:pt>
                <c:pt idx="4694">
                  <c:v>44843.329324606479</c:v>
                </c:pt>
                <c:pt idx="4695">
                  <c:v>44843.466665115739</c:v>
                </c:pt>
                <c:pt idx="4696">
                  <c:v>44843.604002881948</c:v>
                </c:pt>
                <c:pt idx="4697">
                  <c:v>44843.741341875</c:v>
                </c:pt>
                <c:pt idx="4698">
                  <c:v>44843.878682453702</c:v>
                </c:pt>
                <c:pt idx="4699">
                  <c:v>44844.016022164353</c:v>
                </c:pt>
                <c:pt idx="4700">
                  <c:v>44844.153360567128</c:v>
                </c:pt>
                <c:pt idx="4701">
                  <c:v>44844.290699456018</c:v>
                </c:pt>
                <c:pt idx="4702">
                  <c:v>44844.428040752318</c:v>
                </c:pt>
                <c:pt idx="4703">
                  <c:v>44844.565378611114</c:v>
                </c:pt>
                <c:pt idx="4704">
                  <c:v>44844.702716782405</c:v>
                </c:pt>
                <c:pt idx="4705">
                  <c:v>44844.840057164351</c:v>
                </c:pt>
                <c:pt idx="4706">
                  <c:v>44844.977397291666</c:v>
                </c:pt>
                <c:pt idx="4707">
                  <c:v>44845.114736030089</c:v>
                </c:pt>
                <c:pt idx="4708">
                  <c:v>44845.252073715281</c:v>
                </c:pt>
                <c:pt idx="4709">
                  <c:v>44845.389414988429</c:v>
                </c:pt>
                <c:pt idx="4710">
                  <c:v>44845.526753518519</c:v>
                </c:pt>
                <c:pt idx="4711">
                  <c:v>44845.664091168983</c:v>
                </c:pt>
                <c:pt idx="4712">
                  <c:v>44845.801430891202</c:v>
                </c:pt>
                <c:pt idx="4713">
                  <c:v>44845.938771377318</c:v>
                </c:pt>
                <c:pt idx="4714">
                  <c:v>44846.076110300928</c:v>
                </c:pt>
                <c:pt idx="4715">
                  <c:v>44846.213447615744</c:v>
                </c:pt>
                <c:pt idx="4716">
                  <c:v>44846.350788321761</c:v>
                </c:pt>
                <c:pt idx="4717">
                  <c:v>44846.488127939818</c:v>
                </c:pt>
                <c:pt idx="4718">
                  <c:v>44846.625465428238</c:v>
                </c:pt>
                <c:pt idx="4719">
                  <c:v>44846.762804432874</c:v>
                </c:pt>
                <c:pt idx="4720">
                  <c:v>44846.900144722225</c:v>
                </c:pt>
                <c:pt idx="4721">
                  <c:v>44847.037483958331</c:v>
                </c:pt>
                <c:pt idx="4722">
                  <c:v>44847.174821678243</c:v>
                </c:pt>
                <c:pt idx="4723">
                  <c:v>44847.312160868052</c:v>
                </c:pt>
                <c:pt idx="4724">
                  <c:v>44847.449501331015</c:v>
                </c:pt>
                <c:pt idx="4725">
                  <c:v>44847.586838668984</c:v>
                </c:pt>
                <c:pt idx="4726">
                  <c:v>44847.724176851851</c:v>
                </c:pt>
                <c:pt idx="4727">
                  <c:v>44847.861517083336</c:v>
                </c:pt>
                <c:pt idx="4728">
                  <c:v>44847.998856493054</c:v>
                </c:pt>
                <c:pt idx="4729">
                  <c:v>44848.136194687497</c:v>
                </c:pt>
                <c:pt idx="4730">
                  <c:v>44848.273532662039</c:v>
                </c:pt>
                <c:pt idx="4731">
                  <c:v>44848.410873692126</c:v>
                </c:pt>
                <c:pt idx="4732">
                  <c:v>44848.54821148148</c:v>
                </c:pt>
                <c:pt idx="4733">
                  <c:v>44848.685549085647</c:v>
                </c:pt>
                <c:pt idx="4734">
                  <c:v>44848.822888854163</c:v>
                </c:pt>
                <c:pt idx="4735">
                  <c:v>44848.960228842596</c:v>
                </c:pt>
                <c:pt idx="4736">
                  <c:v>44849.097567384262</c:v>
                </c:pt>
                <c:pt idx="4737">
                  <c:v>44849.234904351855</c:v>
                </c:pt>
                <c:pt idx="4738">
                  <c:v>44849.372245185186</c:v>
                </c:pt>
                <c:pt idx="4739">
                  <c:v>44849.509583749998</c:v>
                </c:pt>
                <c:pt idx="4740">
                  <c:v>44849.646920856481</c:v>
                </c:pt>
                <c:pt idx="4741">
                  <c:v>44849.784259768516</c:v>
                </c:pt>
                <c:pt idx="4742">
                  <c:v>44849.921599907408</c:v>
                </c:pt>
                <c:pt idx="4743">
                  <c:v>44850.058938495371</c:v>
                </c:pt>
                <c:pt idx="4744">
                  <c:v>44850.196275590279</c:v>
                </c:pt>
                <c:pt idx="4745">
                  <c:v>44850.33361519676</c:v>
                </c:pt>
                <c:pt idx="4746">
                  <c:v>44850.470954884258</c:v>
                </c:pt>
                <c:pt idx="4747">
                  <c:v>44850.608291944445</c:v>
                </c:pt>
                <c:pt idx="4748">
                  <c:v>44850.745630277779</c:v>
                </c:pt>
                <c:pt idx="4749">
                  <c:v>44850.882970092593</c:v>
                </c:pt>
                <c:pt idx="4750">
                  <c:v>44851.020309050924</c:v>
                </c:pt>
                <c:pt idx="4751">
                  <c:v>44851.157646655091</c:v>
                </c:pt>
                <c:pt idx="4752">
                  <c:v>44851.294984918983</c:v>
                </c:pt>
                <c:pt idx="4753">
                  <c:v>44851.43232537037</c:v>
                </c:pt>
                <c:pt idx="4754">
                  <c:v>44851.569662407404</c:v>
                </c:pt>
                <c:pt idx="4755">
                  <c:v>44851.706999872687</c:v>
                </c:pt>
                <c:pt idx="4756">
                  <c:v>44851.84433954861</c:v>
                </c:pt>
                <c:pt idx="4757">
                  <c:v>44851.981678819444</c:v>
                </c:pt>
                <c:pt idx="4758">
                  <c:v>44852.119016747682</c:v>
                </c:pt>
                <c:pt idx="4759">
                  <c:v>44852.256353784724</c:v>
                </c:pt>
                <c:pt idx="4760">
                  <c:v>44852.393694293984</c:v>
                </c:pt>
                <c:pt idx="4761">
                  <c:v>44852.531031967592</c:v>
                </c:pt>
                <c:pt idx="4762">
                  <c:v>44852.668368888888</c:v>
                </c:pt>
                <c:pt idx="4763">
                  <c:v>44852.805707928244</c:v>
                </c:pt>
                <c:pt idx="4764">
                  <c:v>44852.943047604167</c:v>
                </c:pt>
                <c:pt idx="4765">
                  <c:v>44853.080385752313</c:v>
                </c:pt>
                <c:pt idx="4766">
                  <c:v>44853.217722256944</c:v>
                </c:pt>
                <c:pt idx="4767">
                  <c:v>44853.355062314811</c:v>
                </c:pt>
                <c:pt idx="4768">
                  <c:v>44853.492400995368</c:v>
                </c:pt>
                <c:pt idx="4769">
                  <c:v>44853.629737673611</c:v>
                </c:pt>
                <c:pt idx="4770">
                  <c:v>44853.767075925927</c:v>
                </c:pt>
                <c:pt idx="4771">
                  <c:v>44853.904415462966</c:v>
                </c:pt>
                <c:pt idx="4772">
                  <c:v>44854.041753831021</c:v>
                </c:pt>
                <c:pt idx="4773">
                  <c:v>44854.179090682868</c:v>
                </c:pt>
                <c:pt idx="4774">
                  <c:v>44854.31642920139</c:v>
                </c:pt>
                <c:pt idx="4775">
                  <c:v>44854.45376877315</c:v>
                </c:pt>
                <c:pt idx="4776">
                  <c:v>44854.591105300926</c:v>
                </c:pt>
                <c:pt idx="4777">
                  <c:v>44854.728442777778</c:v>
                </c:pt>
                <c:pt idx="4778">
                  <c:v>44854.865782199071</c:v>
                </c:pt>
                <c:pt idx="4779">
                  <c:v>44855.003120763889</c:v>
                </c:pt>
                <c:pt idx="4780">
                  <c:v>44855.140458101851</c:v>
                </c:pt>
                <c:pt idx="4781">
                  <c:v>44855.277795381946</c:v>
                </c:pt>
                <c:pt idx="4782">
                  <c:v>44855.415135601848</c:v>
                </c:pt>
                <c:pt idx="4783">
                  <c:v>44855.552472488424</c:v>
                </c:pt>
                <c:pt idx="4784">
                  <c:v>44855.689809328702</c:v>
                </c:pt>
                <c:pt idx="4785">
                  <c:v>44855.827148344906</c:v>
                </c:pt>
                <c:pt idx="4786">
                  <c:v>44855.96448746528</c:v>
                </c:pt>
                <c:pt idx="4787">
                  <c:v>44856.101825150465</c:v>
                </c:pt>
                <c:pt idx="4788">
                  <c:v>44856.239161354169</c:v>
                </c:pt>
                <c:pt idx="4789">
                  <c:v>44856.376501388891</c:v>
                </c:pt>
                <c:pt idx="4790">
                  <c:v>44856.513839004627</c:v>
                </c:pt>
                <c:pt idx="4791">
                  <c:v>44856.651175312501</c:v>
                </c:pt>
                <c:pt idx="4792">
                  <c:v>44856.788513506945</c:v>
                </c:pt>
                <c:pt idx="4793">
                  <c:v>44856.925852824075</c:v>
                </c:pt>
                <c:pt idx="4794">
                  <c:v>44857.063190578701</c:v>
                </c:pt>
                <c:pt idx="4795">
                  <c:v>44857.200526805558</c:v>
                </c:pt>
                <c:pt idx="4796">
                  <c:v>44857.337865775466</c:v>
                </c:pt>
                <c:pt idx="4797">
                  <c:v>44857.475204548609</c:v>
                </c:pt>
                <c:pt idx="4798">
                  <c:v>44857.612542835646</c:v>
                </c:pt>
                <c:pt idx="4799">
                  <c:v>44857.749884398145</c:v>
                </c:pt>
                <c:pt idx="4800">
                  <c:v>44857.887227372688</c:v>
                </c:pt>
                <c:pt idx="4801">
                  <c:v>44858.02456946759</c:v>
                </c:pt>
                <c:pt idx="4802">
                  <c:v>44858.161910162038</c:v>
                </c:pt>
                <c:pt idx="4803">
                  <c:v>44858.299251712961</c:v>
                </c:pt>
                <c:pt idx="4804">
                  <c:v>44858.436595243053</c:v>
                </c:pt>
                <c:pt idx="4805">
                  <c:v>44858.573935393521</c:v>
                </c:pt>
                <c:pt idx="4806">
                  <c:v>44858.711276064816</c:v>
                </c:pt>
                <c:pt idx="4807">
                  <c:v>44858.848618958335</c:v>
                </c:pt>
                <c:pt idx="4808">
                  <c:v>44858.985961307873</c:v>
                </c:pt>
                <c:pt idx="4809">
                  <c:v>44859.123302361113</c:v>
                </c:pt>
                <c:pt idx="4810">
                  <c:v>44859.260642696761</c:v>
                </c:pt>
                <c:pt idx="4811">
                  <c:v>44859.397986400465</c:v>
                </c:pt>
                <c:pt idx="4812">
                  <c:v>44859.535327164354</c:v>
                </c:pt>
                <c:pt idx="4813">
                  <c:v>44859.672667326391</c:v>
                </c:pt>
                <c:pt idx="4814">
                  <c:v>44859.810009629633</c:v>
                </c:pt>
                <c:pt idx="4815">
                  <c:v>44859.947352453702</c:v>
                </c:pt>
                <c:pt idx="4816">
                  <c:v>44860.084693773148</c:v>
                </c:pt>
                <c:pt idx="4817">
                  <c:v>44860.222033437502</c:v>
                </c:pt>
                <c:pt idx="4818">
                  <c:v>44860.359376805558</c:v>
                </c:pt>
                <c:pt idx="4819">
                  <c:v>44860.496718518516</c:v>
                </c:pt>
                <c:pt idx="4820">
                  <c:v>44860.634058368058</c:v>
                </c:pt>
                <c:pt idx="4821">
                  <c:v>44860.771399837962</c:v>
                </c:pt>
                <c:pt idx="4822">
                  <c:v>44860.908742604166</c:v>
                </c:pt>
                <c:pt idx="4823">
                  <c:v>44861.046084097223</c:v>
                </c:pt>
                <c:pt idx="4824">
                  <c:v>44861.183424074072</c:v>
                </c:pt>
                <c:pt idx="4825">
                  <c:v>44861.320765902776</c:v>
                </c:pt>
                <c:pt idx="4826">
                  <c:v>44861.458108576386</c:v>
                </c:pt>
                <c:pt idx="4827">
                  <c:v>44861.595448298613</c:v>
                </c:pt>
                <c:pt idx="4828">
                  <c:v>44861.732789062502</c:v>
                </c:pt>
                <c:pt idx="4829">
                  <c:v>44861.870131655094</c:v>
                </c:pt>
                <c:pt idx="4830">
                  <c:v>44862.007473379628</c:v>
                </c:pt>
                <c:pt idx="4831">
                  <c:v>44862.144813854167</c:v>
                </c:pt>
                <c:pt idx="4832">
                  <c:v>44862.282154444445</c:v>
                </c:pt>
                <c:pt idx="4833">
                  <c:v>44862.419497812502</c:v>
                </c:pt>
                <c:pt idx="4834">
                  <c:v>44862.556837800927</c:v>
                </c:pt>
                <c:pt idx="4835">
                  <c:v>44862.694177858793</c:v>
                </c:pt>
                <c:pt idx="4836">
                  <c:v>44862.831520092594</c:v>
                </c:pt>
                <c:pt idx="4837">
                  <c:v>44862.968862326386</c:v>
                </c:pt>
                <c:pt idx="4838">
                  <c:v>44863.106203136573</c:v>
                </c:pt>
                <c:pt idx="4839">
                  <c:v>44863.243542581018</c:v>
                </c:pt>
                <c:pt idx="4840">
                  <c:v>44863.380885787039</c:v>
                </c:pt>
                <c:pt idx="4841">
                  <c:v>44863.518226458335</c:v>
                </c:pt>
                <c:pt idx="4842">
                  <c:v>44863.655565960646</c:v>
                </c:pt>
                <c:pt idx="4843">
                  <c:v>44863.792907418981</c:v>
                </c:pt>
                <c:pt idx="4844">
                  <c:v>44863.930249895835</c:v>
                </c:pt>
                <c:pt idx="4845">
                  <c:v>44864.067590775463</c:v>
                </c:pt>
                <c:pt idx="4846">
                  <c:v>44864.204930115739</c:v>
                </c:pt>
                <c:pt idx="4847">
                  <c:v>44864.34227241898</c:v>
                </c:pt>
                <c:pt idx="4848">
                  <c:v>44864.47961422454</c:v>
                </c:pt>
                <c:pt idx="4849">
                  <c:v>44864.616953657409</c:v>
                </c:pt>
                <c:pt idx="4850">
                  <c:v>44864.754294479164</c:v>
                </c:pt>
                <c:pt idx="4851">
                  <c:v>44864.891636631946</c:v>
                </c:pt>
                <c:pt idx="4852">
                  <c:v>44865.028977881942</c:v>
                </c:pt>
                <c:pt idx="4853">
                  <c:v>44865.166317673611</c:v>
                </c:pt>
                <c:pt idx="4854">
                  <c:v>44865.303658530094</c:v>
                </c:pt>
                <c:pt idx="4855">
                  <c:v>44865.44100111111</c:v>
                </c:pt>
                <c:pt idx="4856">
                  <c:v>44865.57834039352</c:v>
                </c:pt>
                <c:pt idx="4857">
                  <c:v>44865.715680300927</c:v>
                </c:pt>
                <c:pt idx="4858">
                  <c:v>44865.853022395837</c:v>
                </c:pt>
                <c:pt idx="4859">
                  <c:v>44865.990363831021</c:v>
                </c:pt>
                <c:pt idx="4860">
                  <c:v>44866.127703993057</c:v>
                </c:pt>
                <c:pt idx="4861">
                  <c:v>44866.265043611114</c:v>
                </c:pt>
                <c:pt idx="4862">
                  <c:v>44866.402386493057</c:v>
                </c:pt>
                <c:pt idx="4863">
                  <c:v>44866.539726331015</c:v>
                </c:pt>
                <c:pt idx="4864">
                  <c:v>44866.677065706019</c:v>
                </c:pt>
                <c:pt idx="4865">
                  <c:v>44866.814407233796</c:v>
                </c:pt>
                <c:pt idx="4866">
                  <c:v>44866.95174916667</c:v>
                </c:pt>
                <c:pt idx="4867">
                  <c:v>44867.089089629633</c:v>
                </c:pt>
                <c:pt idx="4868">
                  <c:v>44867.226428425929</c:v>
                </c:pt>
                <c:pt idx="4869">
                  <c:v>44867.363771018521</c:v>
                </c:pt>
                <c:pt idx="4870">
                  <c:v>44867.501111724538</c:v>
                </c:pt>
                <c:pt idx="4871">
                  <c:v>44867.638450694445</c:v>
                </c:pt>
                <c:pt idx="4872">
                  <c:v>44867.77579133102</c:v>
                </c:pt>
                <c:pt idx="4873">
                  <c:v>44867.913133275462</c:v>
                </c:pt>
                <c:pt idx="4874">
                  <c:v>44868.050473819443</c:v>
                </c:pt>
                <c:pt idx="4875">
                  <c:v>44868.187812870368</c:v>
                </c:pt>
                <c:pt idx="4876">
                  <c:v>44868.325153981481</c:v>
                </c:pt>
                <c:pt idx="4877">
                  <c:v>44868.462495694446</c:v>
                </c:pt>
                <c:pt idx="4878">
                  <c:v>44868.599834548608</c:v>
                </c:pt>
                <c:pt idx="4879">
                  <c:v>44868.73717453704</c:v>
                </c:pt>
                <c:pt idx="4880">
                  <c:v>44868.874516238429</c:v>
                </c:pt>
                <c:pt idx="4881">
                  <c:v>44869.011857048608</c:v>
                </c:pt>
                <c:pt idx="4882">
                  <c:v>44869.149196597224</c:v>
                </c:pt>
                <c:pt idx="4883">
                  <c:v>44869.286536435182</c:v>
                </c:pt>
                <c:pt idx="4884">
                  <c:v>44869.423878877315</c:v>
                </c:pt>
                <c:pt idx="4885">
                  <c:v>44869.561217881943</c:v>
                </c:pt>
                <c:pt idx="4886">
                  <c:v>44869.698557094911</c:v>
                </c:pt>
                <c:pt idx="4887">
                  <c:v>44869.835898495374</c:v>
                </c:pt>
                <c:pt idx="4888">
                  <c:v>44869.973239768522</c:v>
                </c:pt>
                <c:pt idx="4889">
                  <c:v>44870.110579629632</c:v>
                </c:pt>
                <c:pt idx="4890">
                  <c:v>44870.247918275461</c:v>
                </c:pt>
                <c:pt idx="4891">
                  <c:v>44870.385260590279</c:v>
                </c:pt>
                <c:pt idx="4892">
                  <c:v>44870.522600277778</c:v>
                </c:pt>
                <c:pt idx="4893">
                  <c:v>44870.659938923614</c:v>
                </c:pt>
                <c:pt idx="4894">
                  <c:v>44870.797279606479</c:v>
                </c:pt>
                <c:pt idx="4895">
                  <c:v>44870.934621168984</c:v>
                </c:pt>
                <c:pt idx="4896">
                  <c:v>44871.071961145833</c:v>
                </c:pt>
                <c:pt idx="4897">
                  <c:v>44871.209299548609</c:v>
                </c:pt>
                <c:pt idx="4898">
                  <c:v>44871.346641145836</c:v>
                </c:pt>
                <c:pt idx="4899">
                  <c:v>44871.483981944446</c:v>
                </c:pt>
                <c:pt idx="4900">
                  <c:v>44871.621320486112</c:v>
                </c:pt>
                <c:pt idx="4901">
                  <c:v>44871.758660486114</c:v>
                </c:pt>
                <c:pt idx="4902">
                  <c:v>44871.896001782407</c:v>
                </c:pt>
                <c:pt idx="4903">
                  <c:v>44872.033342118055</c:v>
                </c:pt>
                <c:pt idx="4904">
                  <c:v>44872.170680949072</c:v>
                </c:pt>
                <c:pt idx="4905">
                  <c:v>44872.308021053243</c:v>
                </c:pt>
                <c:pt idx="4906">
                  <c:v>44872.445362662038</c:v>
                </c:pt>
                <c:pt idx="4907">
                  <c:v>44872.582701041669</c:v>
                </c:pt>
                <c:pt idx="4908">
                  <c:v>44872.720040162036</c:v>
                </c:pt>
                <c:pt idx="4909">
                  <c:v>44872.857381423608</c:v>
                </c:pt>
                <c:pt idx="4910">
                  <c:v>44872.994721921299</c:v>
                </c:pt>
                <c:pt idx="4911">
                  <c:v>44873.132061192133</c:v>
                </c:pt>
                <c:pt idx="4912">
                  <c:v>44873.269400069446</c:v>
                </c:pt>
                <c:pt idx="4913">
                  <c:v>44873.406742118059</c:v>
                </c:pt>
                <c:pt idx="4914">
                  <c:v>44873.544081018517</c:v>
                </c:pt>
                <c:pt idx="4915">
                  <c:v>44873.681419594905</c:v>
                </c:pt>
                <c:pt idx="4916">
                  <c:v>44873.818760335649</c:v>
                </c:pt>
                <c:pt idx="4917">
                  <c:v>44873.956101400465</c:v>
                </c:pt>
                <c:pt idx="4918">
                  <c:v>44874.093440983794</c:v>
                </c:pt>
                <c:pt idx="4919">
                  <c:v>44874.230778958336</c:v>
                </c:pt>
                <c:pt idx="4920">
                  <c:v>44874.368120775463</c:v>
                </c:pt>
                <c:pt idx="4921">
                  <c:v>44874.505460486114</c:v>
                </c:pt>
                <c:pt idx="4922">
                  <c:v>44874.642798611108</c:v>
                </c:pt>
                <c:pt idx="4923">
                  <c:v>44874.780138483795</c:v>
                </c:pt>
                <c:pt idx="4924">
                  <c:v>44874.917479618052</c:v>
                </c:pt>
                <c:pt idx="4925">
                  <c:v>44875.05481927083</c:v>
                </c:pt>
                <c:pt idx="4926">
                  <c:v>44875.192157442129</c:v>
                </c:pt>
                <c:pt idx="4927">
                  <c:v>44875.329497881947</c:v>
                </c:pt>
                <c:pt idx="4928">
                  <c:v>44875.466838668981</c:v>
                </c:pt>
                <c:pt idx="4929">
                  <c:v>44875.604176724541</c:v>
                </c:pt>
                <c:pt idx="4930">
                  <c:v>44875.741515983798</c:v>
                </c:pt>
                <c:pt idx="4931">
                  <c:v>44875.878856828705</c:v>
                </c:pt>
                <c:pt idx="4932">
                  <c:v>44876.016196805555</c:v>
                </c:pt>
                <c:pt idx="4933">
                  <c:v>44876.153535474536</c:v>
                </c:pt>
                <c:pt idx="4934">
                  <c:v>44876.290874618055</c:v>
                </c:pt>
                <c:pt idx="4935">
                  <c:v>44876.428216157408</c:v>
                </c:pt>
                <c:pt idx="4936">
                  <c:v>44876.565554270834</c:v>
                </c:pt>
                <c:pt idx="4937">
                  <c:v>44876.702892685185</c:v>
                </c:pt>
                <c:pt idx="4938">
                  <c:v>44876.840233310184</c:v>
                </c:pt>
                <c:pt idx="4939">
                  <c:v>44876.977573668984</c:v>
                </c:pt>
                <c:pt idx="4940">
                  <c:v>44877.114912650461</c:v>
                </c:pt>
                <c:pt idx="4941">
                  <c:v>44877.25225056713</c:v>
                </c:pt>
                <c:pt idx="4942">
                  <c:v>44877.389592060186</c:v>
                </c:pt>
                <c:pt idx="4943">
                  <c:v>44877.526930810185</c:v>
                </c:pt>
                <c:pt idx="4944">
                  <c:v>44877.664268680557</c:v>
                </c:pt>
                <c:pt idx="4945">
                  <c:v>44877.801608622685</c:v>
                </c:pt>
                <c:pt idx="4946">
                  <c:v>44877.938949317133</c:v>
                </c:pt>
                <c:pt idx="4947">
                  <c:v>44878.076288460645</c:v>
                </c:pt>
                <c:pt idx="4948">
                  <c:v>44878.213625983793</c:v>
                </c:pt>
                <c:pt idx="4949">
                  <c:v>44878.350966886574</c:v>
                </c:pt>
                <c:pt idx="4950">
                  <c:v>44878.488306701387</c:v>
                </c:pt>
                <c:pt idx="4951">
                  <c:v>44878.625644398147</c:v>
                </c:pt>
                <c:pt idx="4952">
                  <c:v>44878.762983587963</c:v>
                </c:pt>
                <c:pt idx="4953">
                  <c:v>44878.900324074071</c:v>
                </c:pt>
                <c:pt idx="4954">
                  <c:v>44879.037663495372</c:v>
                </c:pt>
                <c:pt idx="4955">
                  <c:v>44879.175001400465</c:v>
                </c:pt>
                <c:pt idx="4956">
                  <c:v>44879.312340763892</c:v>
                </c:pt>
                <c:pt idx="4957">
                  <c:v>44879.449681412036</c:v>
                </c:pt>
                <c:pt idx="4958">
                  <c:v>44879.587018923608</c:v>
                </c:pt>
                <c:pt idx="4959">
                  <c:v>44879.724357280094</c:v>
                </c:pt>
                <c:pt idx="4960">
                  <c:v>44879.861697685184</c:v>
                </c:pt>
                <c:pt idx="4961">
                  <c:v>44879.999037256945</c:v>
                </c:pt>
                <c:pt idx="4962">
                  <c:v>44880.136375613423</c:v>
                </c:pt>
                <c:pt idx="4963">
                  <c:v>44880.273713750001</c:v>
                </c:pt>
                <c:pt idx="4964">
                  <c:v>44880.411054942131</c:v>
                </c:pt>
                <c:pt idx="4965">
                  <c:v>44880.548392893521</c:v>
                </c:pt>
                <c:pt idx="4966">
                  <c:v>44880.685730648147</c:v>
                </c:pt>
                <c:pt idx="4967">
                  <c:v>44880.82307056713</c:v>
                </c:pt>
                <c:pt idx="4968">
                  <c:v>44880.960410706015</c:v>
                </c:pt>
                <c:pt idx="4969">
                  <c:v>44881.097749386572</c:v>
                </c:pt>
                <c:pt idx="4970">
                  <c:v>44881.235086504632</c:v>
                </c:pt>
                <c:pt idx="4971">
                  <c:v>44881.372427488423</c:v>
                </c:pt>
                <c:pt idx="4972">
                  <c:v>44881.509766180556</c:v>
                </c:pt>
                <c:pt idx="4973">
                  <c:v>44881.647103425923</c:v>
                </c:pt>
                <c:pt idx="4974">
                  <c:v>44881.784442488424</c:v>
                </c:pt>
                <c:pt idx="4975">
                  <c:v>44881.921782754631</c:v>
                </c:pt>
                <c:pt idx="4976">
                  <c:v>44882.059121481485</c:v>
                </c:pt>
                <c:pt idx="4977">
                  <c:v>44882.196458703707</c:v>
                </c:pt>
                <c:pt idx="4978">
                  <c:v>44882.333798437503</c:v>
                </c:pt>
                <c:pt idx="4979">
                  <c:v>44882.471138252316</c:v>
                </c:pt>
                <c:pt idx="4980">
                  <c:v>44882.608475439818</c:v>
                </c:pt>
                <c:pt idx="4981">
                  <c:v>44882.745813888891</c:v>
                </c:pt>
                <c:pt idx="4982">
                  <c:v>44882.883153831019</c:v>
                </c:pt>
                <c:pt idx="4983">
                  <c:v>44883.020492916665</c:v>
                </c:pt>
                <c:pt idx="4984">
                  <c:v>44883.157830625001</c:v>
                </c:pt>
                <c:pt idx="4985">
                  <c:v>44883.295169016201</c:v>
                </c:pt>
                <c:pt idx="4986">
                  <c:v>44883.432509583334</c:v>
                </c:pt>
                <c:pt idx="4987">
                  <c:v>44883.569846747683</c:v>
                </c:pt>
                <c:pt idx="4988">
                  <c:v>44883.707184317129</c:v>
                </c:pt>
                <c:pt idx="4989">
                  <c:v>44883.844524097221</c:v>
                </c:pt>
                <c:pt idx="4990">
                  <c:v>44883.981863483794</c:v>
                </c:pt>
                <c:pt idx="4991">
                  <c:v>44884.119201527777</c:v>
                </c:pt>
                <c:pt idx="4992">
                  <c:v>44884.256538668982</c:v>
                </c:pt>
                <c:pt idx="4993">
                  <c:v>44884.393879282405</c:v>
                </c:pt>
                <c:pt idx="4994">
                  <c:v>44884.531217071759</c:v>
                </c:pt>
                <c:pt idx="4995">
                  <c:v>44884.668554108794</c:v>
                </c:pt>
                <c:pt idx="4996">
                  <c:v>44884.805893252313</c:v>
                </c:pt>
                <c:pt idx="4997">
                  <c:v>44884.943233032405</c:v>
                </c:pt>
                <c:pt idx="4998">
                  <c:v>44885.080571284721</c:v>
                </c:pt>
                <c:pt idx="4999">
                  <c:v>44885.217907893515</c:v>
                </c:pt>
                <c:pt idx="5000">
                  <c:v>44885.355248055559</c:v>
                </c:pt>
                <c:pt idx="5001">
                  <c:v>44885.492586840279</c:v>
                </c:pt>
                <c:pt idx="5002">
                  <c:v>44885.629923622684</c:v>
                </c:pt>
                <c:pt idx="5003">
                  <c:v>44885.76726197917</c:v>
                </c:pt>
                <c:pt idx="5004">
                  <c:v>44885.904601620372</c:v>
                </c:pt>
                <c:pt idx="5005">
                  <c:v>44886.041940092589</c:v>
                </c:pt>
                <c:pt idx="5006">
                  <c:v>44886.179277048614</c:v>
                </c:pt>
                <c:pt idx="5007">
                  <c:v>44886.316615671298</c:v>
                </c:pt>
                <c:pt idx="5008">
                  <c:v>44886.45395534722</c:v>
                </c:pt>
                <c:pt idx="5009">
                  <c:v>44886.591291979166</c:v>
                </c:pt>
                <c:pt idx="5010">
                  <c:v>44886.728629560188</c:v>
                </c:pt>
                <c:pt idx="5011">
                  <c:v>44886.865969085651</c:v>
                </c:pt>
                <c:pt idx="5012">
                  <c:v>44887.003307754632</c:v>
                </c:pt>
                <c:pt idx="5013">
                  <c:v>44887.140645208332</c:v>
                </c:pt>
                <c:pt idx="5014">
                  <c:v>44887.27798259259</c:v>
                </c:pt>
                <c:pt idx="5015">
                  <c:v>44887.41532291667</c:v>
                </c:pt>
                <c:pt idx="5016">
                  <c:v>44887.552659918983</c:v>
                </c:pt>
                <c:pt idx="5017">
                  <c:v>44887.689996863424</c:v>
                </c:pt>
                <c:pt idx="5018">
                  <c:v>44887.827335983799</c:v>
                </c:pt>
                <c:pt idx="5019">
                  <c:v>44887.964675219904</c:v>
                </c:pt>
                <c:pt idx="5020">
                  <c:v>44888.102013009258</c:v>
                </c:pt>
                <c:pt idx="5021">
                  <c:v>44888.239349328702</c:v>
                </c:pt>
                <c:pt idx="5022">
                  <c:v>44888.376689467594</c:v>
                </c:pt>
                <c:pt idx="5023">
                  <c:v>44888.514027210651</c:v>
                </c:pt>
                <c:pt idx="5024">
                  <c:v>44888.651363634257</c:v>
                </c:pt>
                <c:pt idx="5025">
                  <c:v>44888.788703958337</c:v>
                </c:pt>
                <c:pt idx="5026">
                  <c:v>44888.926047372683</c:v>
                </c:pt>
                <c:pt idx="5027">
                  <c:v>44889.063389212963</c:v>
                </c:pt>
                <c:pt idx="5028">
                  <c:v>44889.200729548611</c:v>
                </c:pt>
                <c:pt idx="5029">
                  <c:v>44889.338072604165</c:v>
                </c:pt>
                <c:pt idx="5030">
                  <c:v>44889.475415474539</c:v>
                </c:pt>
                <c:pt idx="5031">
                  <c:v>44889.612755844908</c:v>
                </c:pt>
                <c:pt idx="5032">
                  <c:v>44889.750097546297</c:v>
                </c:pt>
                <c:pt idx="5033">
                  <c:v>44889.887440648148</c:v>
                </c:pt>
                <c:pt idx="5034">
                  <c:v>44890.024782881941</c:v>
                </c:pt>
                <c:pt idx="5035">
                  <c:v>44890.162123703703</c:v>
                </c:pt>
                <c:pt idx="5036">
                  <c:v>44890.299465393517</c:v>
                </c:pt>
                <c:pt idx="5037">
                  <c:v>44890.436809050923</c:v>
                </c:pt>
                <c:pt idx="5038">
                  <c:v>44890.574149340275</c:v>
                </c:pt>
                <c:pt idx="5039">
                  <c:v>44890.711490150461</c:v>
                </c:pt>
                <c:pt idx="5040">
                  <c:v>44890.848833159725</c:v>
                </c:pt>
                <c:pt idx="5041">
                  <c:v>44890.986175648148</c:v>
                </c:pt>
                <c:pt idx="5042">
                  <c:v>44891.123516828702</c:v>
                </c:pt>
                <c:pt idx="5043">
                  <c:v>44891.260857291665</c:v>
                </c:pt>
                <c:pt idx="5044">
                  <c:v>44891.398201122684</c:v>
                </c:pt>
                <c:pt idx="5045">
                  <c:v>44891.535542025464</c:v>
                </c:pt>
                <c:pt idx="5046">
                  <c:v>44891.672882314815</c:v>
                </c:pt>
                <c:pt idx="5047">
                  <c:v>44891.810224733796</c:v>
                </c:pt>
                <c:pt idx="5048">
                  <c:v>44891.947567685187</c:v>
                </c:pt>
                <c:pt idx="5049">
                  <c:v>44892.084909131947</c:v>
                </c:pt>
                <c:pt idx="5050">
                  <c:v>44892.222248923608</c:v>
                </c:pt>
                <c:pt idx="5051">
                  <c:v>44892.359592395835</c:v>
                </c:pt>
                <c:pt idx="5052">
                  <c:v>44892.496934236115</c:v>
                </c:pt>
                <c:pt idx="5053">
                  <c:v>44892.634274201388</c:v>
                </c:pt>
                <c:pt idx="5054">
                  <c:v>44892.771615787038</c:v>
                </c:pt>
                <c:pt idx="5055">
                  <c:v>44892.908958668981</c:v>
                </c:pt>
                <c:pt idx="5056">
                  <c:v>44893.046300266207</c:v>
                </c:pt>
                <c:pt idx="5057">
                  <c:v>44893.183640358795</c:v>
                </c:pt>
                <c:pt idx="5058">
                  <c:v>44893.320982291669</c:v>
                </c:pt>
                <c:pt idx="5059">
                  <c:v>44893.458325069441</c:v>
                </c:pt>
                <c:pt idx="5060">
                  <c:v>44893.595664907407</c:v>
                </c:pt>
                <c:pt idx="5061">
                  <c:v>44893.733005775466</c:v>
                </c:pt>
                <c:pt idx="5062">
                  <c:v>44893.870348472221</c:v>
                </c:pt>
                <c:pt idx="5063">
                  <c:v>44894.007690300925</c:v>
                </c:pt>
                <c:pt idx="5064">
                  <c:v>44894.145030879627</c:v>
                </c:pt>
                <c:pt idx="5065">
                  <c:v>44894.282371574074</c:v>
                </c:pt>
                <c:pt idx="5066">
                  <c:v>44894.419715046293</c:v>
                </c:pt>
                <c:pt idx="5067">
                  <c:v>44894.557055127312</c:v>
                </c:pt>
                <c:pt idx="5068">
                  <c:v>44894.694395289349</c:v>
                </c:pt>
                <c:pt idx="5069">
                  <c:v>44894.831737615743</c:v>
                </c:pt>
                <c:pt idx="5070">
                  <c:v>44894.969079953706</c:v>
                </c:pt>
                <c:pt idx="5071">
                  <c:v>44895.106420856479</c:v>
                </c:pt>
                <c:pt idx="5072">
                  <c:v>44895.243760393518</c:v>
                </c:pt>
                <c:pt idx="5073">
                  <c:v>44895.381103703701</c:v>
                </c:pt>
                <c:pt idx="5074">
                  <c:v>44895.518444479167</c:v>
                </c:pt>
                <c:pt idx="5075">
                  <c:v>44895.655784085648</c:v>
                </c:pt>
                <c:pt idx="5076">
                  <c:v>44895.793125636577</c:v>
                </c:pt>
                <c:pt idx="5077">
                  <c:v>44895.930468206017</c:v>
                </c:pt>
                <c:pt idx="5078">
                  <c:v>44896.067809189815</c:v>
                </c:pt>
                <c:pt idx="5079">
                  <c:v>44896.205148634261</c:v>
                </c:pt>
                <c:pt idx="5080">
                  <c:v>44896.342491041665</c:v>
                </c:pt>
                <c:pt idx="5081">
                  <c:v>44896.479832951387</c:v>
                </c:pt>
                <c:pt idx="5082">
                  <c:v>44896.61717247685</c:v>
                </c:pt>
                <c:pt idx="5083">
                  <c:v>44896.754513414351</c:v>
                </c:pt>
                <c:pt idx="5084">
                  <c:v>44896.891855671296</c:v>
                </c:pt>
                <c:pt idx="5085">
                  <c:v>44897.029197037038</c:v>
                </c:pt>
                <c:pt idx="5086">
                  <c:v>44897.166536932869</c:v>
                </c:pt>
                <c:pt idx="5087">
                  <c:v>44897.303877905091</c:v>
                </c:pt>
                <c:pt idx="5088">
                  <c:v>44897.441220601853</c:v>
                </c:pt>
                <c:pt idx="5089">
                  <c:v>44897.578560000002</c:v>
                </c:pt>
                <c:pt idx="5090">
                  <c:v>44897.715900034724</c:v>
                </c:pt>
                <c:pt idx="5091">
                  <c:v>44897.853242245372</c:v>
                </c:pt>
                <c:pt idx="5092">
                  <c:v>44897.99058380787</c:v>
                </c:pt>
                <c:pt idx="5093">
                  <c:v>44898.127924097222</c:v>
                </c:pt>
                <c:pt idx="5094">
                  <c:v>44898.265263842593</c:v>
                </c:pt>
                <c:pt idx="5095">
                  <c:v>44898.402606851851</c:v>
                </c:pt>
                <c:pt idx="5096">
                  <c:v>44898.539946828707</c:v>
                </c:pt>
                <c:pt idx="5097">
                  <c:v>44898.677286342594</c:v>
                </c:pt>
                <c:pt idx="5098">
                  <c:v>44898.814628009262</c:v>
                </c:pt>
                <c:pt idx="5099">
                  <c:v>44898.951970092596</c:v>
                </c:pt>
                <c:pt idx="5100">
                  <c:v>44899.089310682873</c:v>
                </c:pt>
                <c:pt idx="5101">
                  <c:v>44899.226649641205</c:v>
                </c:pt>
                <c:pt idx="5102">
                  <c:v>44899.363992384257</c:v>
                </c:pt>
                <c:pt idx="5103">
                  <c:v>44899.50133324074</c:v>
                </c:pt>
                <c:pt idx="5104">
                  <c:v>44899.638672361114</c:v>
                </c:pt>
                <c:pt idx="5105">
                  <c:v>44899.776013171293</c:v>
                </c:pt>
                <c:pt idx="5106">
                  <c:v>44899.913355277778</c:v>
                </c:pt>
                <c:pt idx="5107">
                  <c:v>44900.050695983795</c:v>
                </c:pt>
                <c:pt idx="5108">
                  <c:v>44900.188035196756</c:v>
                </c:pt>
                <c:pt idx="5109">
                  <c:v>44900.32537648148</c:v>
                </c:pt>
                <c:pt idx="5110">
                  <c:v>44900.462718368057</c:v>
                </c:pt>
                <c:pt idx="5111">
                  <c:v>44900.600057407406</c:v>
                </c:pt>
                <c:pt idx="5112">
                  <c:v>44900.737397569443</c:v>
                </c:pt>
                <c:pt idx="5113">
                  <c:v>44900.874739444444</c:v>
                </c:pt>
                <c:pt idx="5114">
                  <c:v>44901.012080451386</c:v>
                </c:pt>
                <c:pt idx="5115">
                  <c:v>44901.149420196758</c:v>
                </c:pt>
                <c:pt idx="5116">
                  <c:v>44901.286760219904</c:v>
                </c:pt>
                <c:pt idx="5117">
                  <c:v>44901.424102847224</c:v>
                </c:pt>
                <c:pt idx="5118">
                  <c:v>44901.561442071761</c:v>
                </c:pt>
                <c:pt idx="5119">
                  <c:v>44901.698781481478</c:v>
                </c:pt>
                <c:pt idx="5120">
                  <c:v>44901.836123078705</c:v>
                </c:pt>
                <c:pt idx="5121">
                  <c:v>44901.973464560186</c:v>
                </c:pt>
                <c:pt idx="5122">
                  <c:v>44902.110804629629</c:v>
                </c:pt>
                <c:pt idx="5123">
                  <c:v>44902.248143483797</c:v>
                </c:pt>
                <c:pt idx="5124">
                  <c:v>44902.385486018517</c:v>
                </c:pt>
                <c:pt idx="5125">
                  <c:v>44902.522825914355</c:v>
                </c:pt>
                <c:pt idx="5126">
                  <c:v>44902.660164791669</c:v>
                </c:pt>
                <c:pt idx="5127">
                  <c:v>44902.797505682873</c:v>
                </c:pt>
                <c:pt idx="5128">
                  <c:v>44902.934847476849</c:v>
                </c:pt>
                <c:pt idx="5129">
                  <c:v>44903.072187685182</c:v>
                </c:pt>
                <c:pt idx="5130">
                  <c:v>44903.209526319442</c:v>
                </c:pt>
                <c:pt idx="5131">
                  <c:v>44903.346868136578</c:v>
                </c:pt>
                <c:pt idx="5132">
                  <c:v>44903.484209166665</c:v>
                </c:pt>
                <c:pt idx="5133">
                  <c:v>44903.621547951392</c:v>
                </c:pt>
                <c:pt idx="5134">
                  <c:v>44903.758888182871</c:v>
                </c:pt>
                <c:pt idx="5135">
                  <c:v>44903.896229722224</c:v>
                </c:pt>
                <c:pt idx="5136">
                  <c:v>44904.033570300926</c:v>
                </c:pt>
                <c:pt idx="5137">
                  <c:v>44904.170909375003</c:v>
                </c:pt>
                <c:pt idx="5138">
                  <c:v>44904.30824972222</c:v>
                </c:pt>
                <c:pt idx="5139">
                  <c:v>44904.445591574076</c:v>
                </c:pt>
                <c:pt idx="5140">
                  <c:v>44904.582930208337</c:v>
                </c:pt>
                <c:pt idx="5141">
                  <c:v>44904.720269583333</c:v>
                </c:pt>
                <c:pt idx="5142">
                  <c:v>44904.857611087966</c:v>
                </c:pt>
                <c:pt idx="5143">
                  <c:v>44904.994951851855</c:v>
                </c:pt>
                <c:pt idx="5144">
                  <c:v>44905.132291365742</c:v>
                </c:pt>
                <c:pt idx="5145">
                  <c:v>44905.269630509261</c:v>
                </c:pt>
                <c:pt idx="5146">
                  <c:v>44905.406972812503</c:v>
                </c:pt>
                <c:pt idx="5147">
                  <c:v>44905.544311979167</c:v>
                </c:pt>
                <c:pt idx="5148">
                  <c:v>44905.68165082176</c:v>
                </c:pt>
                <c:pt idx="5149">
                  <c:v>44905.818991828703</c:v>
                </c:pt>
                <c:pt idx="5150">
                  <c:v>44905.956333159724</c:v>
                </c:pt>
                <c:pt idx="5151">
                  <c:v>44906.093673009258</c:v>
                </c:pt>
                <c:pt idx="5152">
                  <c:v>44906.231011249998</c:v>
                </c:pt>
                <c:pt idx="5153">
                  <c:v>44906.368353333331</c:v>
                </c:pt>
                <c:pt idx="5154">
                  <c:v>44906.505693333333</c:v>
                </c:pt>
                <c:pt idx="5155">
                  <c:v>44906.643031724539</c:v>
                </c:pt>
                <c:pt idx="5156">
                  <c:v>44906.780371875</c:v>
                </c:pt>
                <c:pt idx="5157">
                  <c:v>44906.917713287039</c:v>
                </c:pt>
                <c:pt idx="5158">
                  <c:v>44907.055053217591</c:v>
                </c:pt>
                <c:pt idx="5159">
                  <c:v>44907.192391666664</c:v>
                </c:pt>
                <c:pt idx="5160">
                  <c:v>44907.329732395832</c:v>
                </c:pt>
                <c:pt idx="5161">
                  <c:v>44907.467073472224</c:v>
                </c:pt>
                <c:pt idx="5162">
                  <c:v>44907.604411805558</c:v>
                </c:pt>
                <c:pt idx="5163">
                  <c:v>44907.741751354166</c:v>
                </c:pt>
                <c:pt idx="5164">
                  <c:v>44907.879092488423</c:v>
                </c:pt>
                <c:pt idx="5165">
                  <c:v>44908.01643275463</c:v>
                </c:pt>
                <c:pt idx="5166">
                  <c:v>44908.153771724537</c:v>
                </c:pt>
                <c:pt idx="5167">
                  <c:v>44908.291111157407</c:v>
                </c:pt>
                <c:pt idx="5168">
                  <c:v>44908.428452997687</c:v>
                </c:pt>
                <c:pt idx="5169">
                  <c:v>44908.565791412038</c:v>
                </c:pt>
                <c:pt idx="5170">
                  <c:v>44908.703130138892</c:v>
                </c:pt>
                <c:pt idx="5171">
                  <c:v>44908.840471053241</c:v>
                </c:pt>
                <c:pt idx="5172">
                  <c:v>44908.977811724537</c:v>
                </c:pt>
                <c:pt idx="5173">
                  <c:v>44909.115151018515</c:v>
                </c:pt>
                <c:pt idx="5174">
                  <c:v>44909.252489236111</c:v>
                </c:pt>
                <c:pt idx="5175">
                  <c:v>44909.38983104167</c:v>
                </c:pt>
                <c:pt idx="5176">
                  <c:v>44909.52717011574</c:v>
                </c:pt>
                <c:pt idx="5177">
                  <c:v>44909.664508298614</c:v>
                </c:pt>
                <c:pt idx="5178">
                  <c:v>44909.801848553238</c:v>
                </c:pt>
                <c:pt idx="5179">
                  <c:v>44909.939189571756</c:v>
                </c:pt>
                <c:pt idx="5180">
                  <c:v>44910.076529039354</c:v>
                </c:pt>
                <c:pt idx="5181">
                  <c:v>44910.213866886574</c:v>
                </c:pt>
                <c:pt idx="5182">
                  <c:v>44910.351208125001</c:v>
                </c:pt>
                <c:pt idx="5183">
                  <c:v>44910.488548263886</c:v>
                </c:pt>
                <c:pt idx="5184">
                  <c:v>44910.625886284724</c:v>
                </c:pt>
                <c:pt idx="5185">
                  <c:v>44910.763225810188</c:v>
                </c:pt>
                <c:pt idx="5186">
                  <c:v>44910.900566631943</c:v>
                </c:pt>
                <c:pt idx="5187">
                  <c:v>44911.03790638889</c:v>
                </c:pt>
                <c:pt idx="5188">
                  <c:v>44911.175244641207</c:v>
                </c:pt>
                <c:pt idx="5189">
                  <c:v>44911.31258435185</c:v>
                </c:pt>
                <c:pt idx="5190">
                  <c:v>44911.449925347224</c:v>
                </c:pt>
                <c:pt idx="5191">
                  <c:v>44911.58726320602</c:v>
                </c:pt>
                <c:pt idx="5192">
                  <c:v>44911.724601921298</c:v>
                </c:pt>
                <c:pt idx="5193">
                  <c:v>44911.861942673611</c:v>
                </c:pt>
                <c:pt idx="5194">
                  <c:v>44911.99928261574</c:v>
                </c:pt>
                <c:pt idx="5195">
                  <c:v>44912.136621331018</c:v>
                </c:pt>
                <c:pt idx="5196">
                  <c:v>44912.273959826387</c:v>
                </c:pt>
                <c:pt idx="5197">
                  <c:v>44912.411301377317</c:v>
                </c:pt>
                <c:pt idx="5198">
                  <c:v>44912.548639699075</c:v>
                </c:pt>
                <c:pt idx="5199">
                  <c:v>44912.685977824076</c:v>
                </c:pt>
                <c:pt idx="5200">
                  <c:v>44912.823318125003</c:v>
                </c:pt>
                <c:pt idx="5201">
                  <c:v>44912.960658645832</c:v>
                </c:pt>
                <c:pt idx="5202">
                  <c:v>44913.097997708333</c:v>
                </c:pt>
                <c:pt idx="5203">
                  <c:v>44913.23533520833</c:v>
                </c:pt>
                <c:pt idx="5204">
                  <c:v>44913.372676574072</c:v>
                </c:pt>
                <c:pt idx="5205">
                  <c:v>44913.510015671294</c:v>
                </c:pt>
                <c:pt idx="5206">
                  <c:v>44913.647353310182</c:v>
                </c:pt>
                <c:pt idx="5207">
                  <c:v>44913.784692754627</c:v>
                </c:pt>
                <c:pt idx="5208">
                  <c:v>44913.922033425923</c:v>
                </c:pt>
                <c:pt idx="5209">
                  <c:v>44914.059372557873</c:v>
                </c:pt>
                <c:pt idx="5210">
                  <c:v>44914.19671019676</c:v>
                </c:pt>
                <c:pt idx="5211">
                  <c:v>44914.334050335645</c:v>
                </c:pt>
                <c:pt idx="5212">
                  <c:v>44914.471390567131</c:v>
                </c:pt>
                <c:pt idx="5213">
                  <c:v>44914.608728171297</c:v>
                </c:pt>
                <c:pt idx="5214">
                  <c:v>44914.746067048611</c:v>
                </c:pt>
                <c:pt idx="5215">
                  <c:v>44914.88340741898</c:v>
                </c:pt>
                <c:pt idx="5216">
                  <c:v>44915.020746932867</c:v>
                </c:pt>
                <c:pt idx="5217">
                  <c:v>44915.158085081021</c:v>
                </c:pt>
                <c:pt idx="5218">
                  <c:v>44915.295423912037</c:v>
                </c:pt>
                <c:pt idx="5219">
                  <c:v>44915.432764930556</c:v>
                </c:pt>
                <c:pt idx="5220">
                  <c:v>44915.570102534723</c:v>
                </c:pt>
                <c:pt idx="5221">
                  <c:v>44915.707440555554</c:v>
                </c:pt>
                <c:pt idx="5222">
                  <c:v>44915.844780798609</c:v>
                </c:pt>
                <c:pt idx="5223">
                  <c:v>44915.982120636574</c:v>
                </c:pt>
                <c:pt idx="5224">
                  <c:v>44916.119459155096</c:v>
                </c:pt>
                <c:pt idx="5225">
                  <c:v>44916.256796770831</c:v>
                </c:pt>
                <c:pt idx="5226">
                  <c:v>44916.394137858799</c:v>
                </c:pt>
                <c:pt idx="5227">
                  <c:v>44916.531476122684</c:v>
                </c:pt>
                <c:pt idx="5228">
                  <c:v>44916.668813645832</c:v>
                </c:pt>
                <c:pt idx="5229">
                  <c:v>44916.806153275465</c:v>
                </c:pt>
                <c:pt idx="5230">
                  <c:v>44916.943493553241</c:v>
                </c:pt>
                <c:pt idx="5231">
                  <c:v>44917.08083230324</c:v>
                </c:pt>
                <c:pt idx="5232">
                  <c:v>44917.218169409723</c:v>
                </c:pt>
                <c:pt idx="5233">
                  <c:v>44917.355510081019</c:v>
                </c:pt>
                <c:pt idx="5234">
                  <c:v>44917.492849374998</c:v>
                </c:pt>
                <c:pt idx="5235">
                  <c:v>44917.630186678238</c:v>
                </c:pt>
                <c:pt idx="5236">
                  <c:v>44917.767525543983</c:v>
                </c:pt>
                <c:pt idx="5237">
                  <c:v>44917.904865717595</c:v>
                </c:pt>
                <c:pt idx="5238">
                  <c:v>44918.042204722224</c:v>
                </c:pt>
                <c:pt idx="5239">
                  <c:v>44918.179542210652</c:v>
                </c:pt>
                <c:pt idx="5240">
                  <c:v>44918.316881365739</c:v>
                </c:pt>
                <c:pt idx="5241">
                  <c:v>44918.454221585649</c:v>
                </c:pt>
                <c:pt idx="5242">
                  <c:v>44918.591558761575</c:v>
                </c:pt>
                <c:pt idx="5243">
                  <c:v>44918.728896886576</c:v>
                </c:pt>
                <c:pt idx="5244">
                  <c:v>44918.866236967595</c:v>
                </c:pt>
                <c:pt idx="5245">
                  <c:v>44919.003576192132</c:v>
                </c:pt>
                <c:pt idx="5246">
                  <c:v>44919.140914201387</c:v>
                </c:pt>
                <c:pt idx="5247">
                  <c:v>44919.278252152777</c:v>
                </c:pt>
                <c:pt idx="5248">
                  <c:v>44919.415593032405</c:v>
                </c:pt>
                <c:pt idx="5249">
                  <c:v>44919.552930601851</c:v>
                </c:pt>
                <c:pt idx="5250">
                  <c:v>44919.690268124999</c:v>
                </c:pt>
                <c:pt idx="5251">
                  <c:v>44919.827607812498</c:v>
                </c:pt>
                <c:pt idx="5252">
                  <c:v>44919.964947627312</c:v>
                </c:pt>
                <c:pt idx="5253">
                  <c:v>44920.102285983798</c:v>
                </c:pt>
                <c:pt idx="5254">
                  <c:v>44920.239622881942</c:v>
                </c:pt>
                <c:pt idx="5255">
                  <c:v>44920.37696361111</c:v>
                </c:pt>
                <c:pt idx="5256">
                  <c:v>44920.514301921299</c:v>
                </c:pt>
                <c:pt idx="5257">
                  <c:v>44920.651638923613</c:v>
                </c:pt>
                <c:pt idx="5258">
                  <c:v>44920.788977812503</c:v>
                </c:pt>
                <c:pt idx="5259">
                  <c:v>44920.926317835649</c:v>
                </c:pt>
                <c:pt idx="5260">
                  <c:v>44921.063656284721</c:v>
                </c:pt>
                <c:pt idx="5261">
                  <c:v>44921.200993229169</c:v>
                </c:pt>
                <c:pt idx="5262">
                  <c:v>44921.338332893516</c:v>
                </c:pt>
                <c:pt idx="5263">
                  <c:v>44921.475672384258</c:v>
                </c:pt>
                <c:pt idx="5264">
                  <c:v>44921.613009351851</c:v>
                </c:pt>
                <c:pt idx="5265">
                  <c:v>44921.75034766204</c:v>
                </c:pt>
                <c:pt idx="5266">
                  <c:v>44921.887687372684</c:v>
                </c:pt>
                <c:pt idx="5267">
                  <c:v>44922.025026226853</c:v>
                </c:pt>
                <c:pt idx="5268">
                  <c:v>44922.16236545139</c:v>
                </c:pt>
                <c:pt idx="5269">
                  <c:v>44922.29970732639</c:v>
                </c:pt>
                <c:pt idx="5270">
                  <c:v>44922.437051180554</c:v>
                </c:pt>
                <c:pt idx="5271">
                  <c:v>44922.574391666669</c:v>
                </c:pt>
                <c:pt idx="5272">
                  <c:v>44922.711732662036</c:v>
                </c:pt>
                <c:pt idx="5273">
                  <c:v>44922.849075879632</c:v>
                </c:pt>
                <c:pt idx="5274">
                  <c:v>44922.986418564818</c:v>
                </c:pt>
                <c:pt idx="5275">
                  <c:v>44923.123759953705</c:v>
                </c:pt>
                <c:pt idx="5276">
                  <c:v>44923.261100613425</c:v>
                </c:pt>
                <c:pt idx="5277">
                  <c:v>44923.398444641207</c:v>
                </c:pt>
                <c:pt idx="5278">
                  <c:v>44923.535785752312</c:v>
                </c:pt>
                <c:pt idx="5279">
                  <c:v>44923.673126238427</c:v>
                </c:pt>
                <c:pt idx="5280">
                  <c:v>44923.810468877316</c:v>
                </c:pt>
                <c:pt idx="5281">
                  <c:v>44923.94781203704</c:v>
                </c:pt>
                <c:pt idx="5282">
                  <c:v>44924.085153692133</c:v>
                </c:pt>
                <c:pt idx="5283">
                  <c:v>44924.222493692127</c:v>
                </c:pt>
                <c:pt idx="5284">
                  <c:v>44924.359837384261</c:v>
                </c:pt>
                <c:pt idx="5285">
                  <c:v>44924.497179432874</c:v>
                </c:pt>
                <c:pt idx="5286">
                  <c:v>44924.634519629632</c:v>
                </c:pt>
                <c:pt idx="5287">
                  <c:v>44924.771861423615</c:v>
                </c:pt>
                <c:pt idx="5288">
                  <c:v>44924.909204537034</c:v>
                </c:pt>
                <c:pt idx="5289">
                  <c:v>44925.046546365738</c:v>
                </c:pt>
                <c:pt idx="5290">
                  <c:v>44925.183886689818</c:v>
                </c:pt>
                <c:pt idx="5291">
                  <c:v>44925.321228854169</c:v>
                </c:pt>
                <c:pt idx="5292">
                  <c:v>44925.458571875002</c:v>
                </c:pt>
                <c:pt idx="5293">
                  <c:v>44925.595911944445</c:v>
                </c:pt>
                <c:pt idx="5294">
                  <c:v>44925.733253055558</c:v>
                </c:pt>
                <c:pt idx="5295">
                  <c:v>44925.870596006942</c:v>
                </c:pt>
                <c:pt idx="5296">
                  <c:v>44926.007938078707</c:v>
                </c:pt>
                <c:pt idx="5297">
                  <c:v>44926.145278912038</c:v>
                </c:pt>
                <c:pt idx="5298">
                  <c:v>44926.282619861115</c:v>
                </c:pt>
                <c:pt idx="5299">
                  <c:v>44926.419963587963</c:v>
                </c:pt>
                <c:pt idx="5300">
                  <c:v>44926.557303946756</c:v>
                </c:pt>
                <c:pt idx="5301">
                  <c:v>44926.694644363422</c:v>
                </c:pt>
                <c:pt idx="5302">
                  <c:v>44926.831986967591</c:v>
                </c:pt>
                <c:pt idx="5303">
                  <c:v>44926.969329583335</c:v>
                </c:pt>
                <c:pt idx="5304">
                  <c:v>44927.106670763889</c:v>
                </c:pt>
                <c:pt idx="5305">
                  <c:v>44927.244010590279</c:v>
                </c:pt>
                <c:pt idx="5306">
                  <c:v>44927.381354189813</c:v>
                </c:pt>
                <c:pt idx="5307">
                  <c:v>44927.518695254628</c:v>
                </c:pt>
                <c:pt idx="5308">
                  <c:v>44927.65603515046</c:v>
                </c:pt>
                <c:pt idx="5309">
                  <c:v>44927.793377002316</c:v>
                </c:pt>
                <c:pt idx="5310">
                  <c:v>44927.930719884258</c:v>
                </c:pt>
                <c:pt idx="5311">
                  <c:v>44928.068061168982</c:v>
                </c:pt>
                <c:pt idx="5312">
                  <c:v>44928.205400925923</c:v>
                </c:pt>
                <c:pt idx="5313">
                  <c:v>44928.342743645837</c:v>
                </c:pt>
                <c:pt idx="5314">
                  <c:v>44928.480085891206</c:v>
                </c:pt>
                <c:pt idx="5315">
                  <c:v>44928.61742574074</c:v>
                </c:pt>
                <c:pt idx="5316">
                  <c:v>44928.754766990744</c:v>
                </c:pt>
                <c:pt idx="5317">
                  <c:v>44928.892109594904</c:v>
                </c:pt>
                <c:pt idx="5318">
                  <c:v>44929.029451296294</c:v>
                </c:pt>
                <c:pt idx="5319">
                  <c:v>44929.166791527779</c:v>
                </c:pt>
                <c:pt idx="5320">
                  <c:v>44929.304132847225</c:v>
                </c:pt>
                <c:pt idx="5321">
                  <c:v>44929.441475891203</c:v>
                </c:pt>
                <c:pt idx="5322">
                  <c:v>44929.578815636574</c:v>
                </c:pt>
                <c:pt idx="5323">
                  <c:v>44929.716156030096</c:v>
                </c:pt>
                <c:pt idx="5324">
                  <c:v>44929.853498599536</c:v>
                </c:pt>
                <c:pt idx="5325">
                  <c:v>44929.990840520833</c:v>
                </c:pt>
                <c:pt idx="5326">
                  <c:v>44930.128181180553</c:v>
                </c:pt>
                <c:pt idx="5327">
                  <c:v>44930.265521284724</c:v>
                </c:pt>
                <c:pt idx="5328">
                  <c:v>44930.402864675925</c:v>
                </c:pt>
                <c:pt idx="5329">
                  <c:v>44930.540205034726</c:v>
                </c:pt>
                <c:pt idx="5330">
                  <c:v>44930.677544918981</c:v>
                </c:pt>
                <c:pt idx="5331">
                  <c:v>44930.814886956017</c:v>
                </c:pt>
                <c:pt idx="5332">
                  <c:v>44930.952229432871</c:v>
                </c:pt>
                <c:pt idx="5333">
                  <c:v>44931.089570416669</c:v>
                </c:pt>
                <c:pt idx="5334">
                  <c:v>44931.226909756944</c:v>
                </c:pt>
                <c:pt idx="5335">
                  <c:v>44931.364252893516</c:v>
                </c:pt>
                <c:pt idx="5336">
                  <c:v>44931.501594155096</c:v>
                </c:pt>
                <c:pt idx="5337">
                  <c:v>44931.638933668983</c:v>
                </c:pt>
                <c:pt idx="5338">
                  <c:v>44931.776274872682</c:v>
                </c:pt>
                <c:pt idx="5339">
                  <c:v>44931.913617384256</c:v>
                </c:pt>
                <c:pt idx="5340">
                  <c:v>44932.050958506945</c:v>
                </c:pt>
                <c:pt idx="5341">
                  <c:v>44932.188298136571</c:v>
                </c:pt>
                <c:pt idx="5342">
                  <c:v>44932.325639826391</c:v>
                </c:pt>
                <c:pt idx="5343">
                  <c:v>44932.462982129633</c:v>
                </c:pt>
                <c:pt idx="5344">
                  <c:v>44932.600321585647</c:v>
                </c:pt>
                <c:pt idx="5345">
                  <c:v>44932.737662164349</c:v>
                </c:pt>
                <c:pt idx="5346">
                  <c:v>44932.875004467591</c:v>
                </c:pt>
                <c:pt idx="5347">
                  <c:v>44933.012345902775</c:v>
                </c:pt>
                <c:pt idx="5348">
                  <c:v>44933.149686064811</c:v>
                </c:pt>
                <c:pt idx="5349">
                  <c:v>44933.287026516206</c:v>
                </c:pt>
                <c:pt idx="5350">
                  <c:v>44933.424369583336</c:v>
                </c:pt>
                <c:pt idx="5351">
                  <c:v>44933.561709224537</c:v>
                </c:pt>
                <c:pt idx="5352">
                  <c:v>44933.699049074072</c:v>
                </c:pt>
                <c:pt idx="5353">
                  <c:v>44933.836391111108</c:v>
                </c:pt>
                <c:pt idx="5354">
                  <c:v>44933.973733032406</c:v>
                </c:pt>
                <c:pt idx="5355">
                  <c:v>44934.111073541666</c:v>
                </c:pt>
                <c:pt idx="5356">
                  <c:v>44934.248412835645</c:v>
                </c:pt>
                <c:pt idx="5357">
                  <c:v>44934.385755810188</c:v>
                </c:pt>
                <c:pt idx="5358">
                  <c:v>44934.523096157405</c:v>
                </c:pt>
                <c:pt idx="5359">
                  <c:v>44934.660435474536</c:v>
                </c:pt>
                <c:pt idx="5360">
                  <c:v>44934.797776805557</c:v>
                </c:pt>
                <c:pt idx="5361">
                  <c:v>44934.935119050926</c:v>
                </c:pt>
                <c:pt idx="5362">
                  <c:v>44935.072459710645</c:v>
                </c:pt>
                <c:pt idx="5363">
                  <c:v>44935.209798796299</c:v>
                </c:pt>
                <c:pt idx="5364">
                  <c:v>44935.347141064813</c:v>
                </c:pt>
                <c:pt idx="5365">
                  <c:v>44935.484482557869</c:v>
                </c:pt>
                <c:pt idx="5366">
                  <c:v>44935.621821782406</c:v>
                </c:pt>
                <c:pt idx="5367">
                  <c:v>44935.759162476854</c:v>
                </c:pt>
                <c:pt idx="5368">
                  <c:v>44935.896504479169</c:v>
                </c:pt>
                <c:pt idx="5369">
                  <c:v>44936.033845509257</c:v>
                </c:pt>
                <c:pt idx="5370">
                  <c:v>44936.171185046296</c:v>
                </c:pt>
                <c:pt idx="5371">
                  <c:v>44936.308525856482</c:v>
                </c:pt>
                <c:pt idx="5372">
                  <c:v>44936.445868171293</c:v>
                </c:pt>
                <c:pt idx="5373">
                  <c:v>44936.583207268515</c:v>
                </c:pt>
                <c:pt idx="5374">
                  <c:v>44936.720547118057</c:v>
                </c:pt>
                <c:pt idx="5375">
                  <c:v>44936.857889085652</c:v>
                </c:pt>
                <c:pt idx="5376">
                  <c:v>44936.995230312503</c:v>
                </c:pt>
                <c:pt idx="5377">
                  <c:v>44937.132570300928</c:v>
                </c:pt>
                <c:pt idx="5378">
                  <c:v>44937.269909907409</c:v>
                </c:pt>
                <c:pt idx="5379">
                  <c:v>44937.407252685189</c:v>
                </c:pt>
                <c:pt idx="5380">
                  <c:v>44937.544592326391</c:v>
                </c:pt>
                <c:pt idx="5381">
                  <c:v>44937.681931643521</c:v>
                </c:pt>
                <c:pt idx="5382">
                  <c:v>44937.819273113426</c:v>
                </c:pt>
                <c:pt idx="5383">
                  <c:v>44937.956614918985</c:v>
                </c:pt>
                <c:pt idx="5384">
                  <c:v>44938.093955254626</c:v>
                </c:pt>
                <c:pt idx="5385">
                  <c:v>44938.231293969904</c:v>
                </c:pt>
                <c:pt idx="5386">
                  <c:v>44938.368636539351</c:v>
                </c:pt>
                <c:pt idx="5387">
                  <c:v>44938.505977013891</c:v>
                </c:pt>
                <c:pt idx="5388">
                  <c:v>44938.643315891204</c:v>
                </c:pt>
                <c:pt idx="5389">
                  <c:v>44938.780656516203</c:v>
                </c:pt>
                <c:pt idx="5390">
                  <c:v>44938.917998414348</c:v>
                </c:pt>
                <c:pt idx="5391">
                  <c:v>44939.055338831022</c:v>
                </c:pt>
                <c:pt idx="5392">
                  <c:v>44939.192677766201</c:v>
                </c:pt>
                <c:pt idx="5393">
                  <c:v>44939.330018981484</c:v>
                </c:pt>
                <c:pt idx="5394">
                  <c:v>44939.467360543982</c:v>
                </c:pt>
                <c:pt idx="5395">
                  <c:v>44939.604699363423</c:v>
                </c:pt>
                <c:pt idx="5396">
                  <c:v>44939.742039398145</c:v>
                </c:pt>
                <c:pt idx="5397">
                  <c:v>44939.879381030092</c:v>
                </c:pt>
                <c:pt idx="5398">
                  <c:v>44940.016721793982</c:v>
                </c:pt>
                <c:pt idx="5399">
                  <c:v>44940.154061250003</c:v>
                </c:pt>
                <c:pt idx="5400">
                  <c:v>44940.291401180555</c:v>
                </c:pt>
                <c:pt idx="5401">
                  <c:v>44940.428743518518</c:v>
                </c:pt>
                <c:pt idx="5402">
                  <c:v>44940.566082430552</c:v>
                </c:pt>
                <c:pt idx="5403">
                  <c:v>44940.703421655089</c:v>
                </c:pt>
                <c:pt idx="5404">
                  <c:v>44940.840763078704</c:v>
                </c:pt>
                <c:pt idx="5405">
                  <c:v>44940.978104247682</c:v>
                </c:pt>
                <c:pt idx="5406">
                  <c:v>44941.115444039351</c:v>
                </c:pt>
                <c:pt idx="5407">
                  <c:v>44941.252782766205</c:v>
                </c:pt>
                <c:pt idx="5408">
                  <c:v>44941.390125069447</c:v>
                </c:pt>
                <c:pt idx="5409">
                  <c:v>44941.527464652776</c:v>
                </c:pt>
                <c:pt idx="5410">
                  <c:v>44941.664803344909</c:v>
                </c:pt>
                <c:pt idx="5411">
                  <c:v>44941.802144108799</c:v>
                </c:pt>
                <c:pt idx="5412">
                  <c:v>44941.939485636576</c:v>
                </c:pt>
                <c:pt idx="5413">
                  <c:v>44942.076825613425</c:v>
                </c:pt>
                <c:pt idx="5414">
                  <c:v>44942.21416398148</c:v>
                </c:pt>
                <c:pt idx="5415">
                  <c:v>44942.351505729166</c:v>
                </c:pt>
                <c:pt idx="5416">
                  <c:v>44942.488846388886</c:v>
                </c:pt>
                <c:pt idx="5417">
                  <c:v>44942.626184930552</c:v>
                </c:pt>
                <c:pt idx="5418">
                  <c:v>44942.76352497685</c:v>
                </c:pt>
                <c:pt idx="5419">
                  <c:v>44942.900866319447</c:v>
                </c:pt>
                <c:pt idx="5420">
                  <c:v>44943.038206608799</c:v>
                </c:pt>
                <c:pt idx="5421">
                  <c:v>44943.175545381942</c:v>
                </c:pt>
                <c:pt idx="5422">
                  <c:v>44943.312885624997</c:v>
                </c:pt>
                <c:pt idx="5423">
                  <c:v>44943.450227152774</c:v>
                </c:pt>
                <c:pt idx="5424">
                  <c:v>44943.587565543981</c:v>
                </c:pt>
                <c:pt idx="5425">
                  <c:v>44943.724904780094</c:v>
                </c:pt>
                <c:pt idx="5426">
                  <c:v>44943.862246087963</c:v>
                </c:pt>
                <c:pt idx="5427">
                  <c:v>44943.999586562502</c:v>
                </c:pt>
                <c:pt idx="5428">
                  <c:v>44944.13692582176</c:v>
                </c:pt>
                <c:pt idx="5429">
                  <c:v>44944.274264861109</c:v>
                </c:pt>
                <c:pt idx="5430">
                  <c:v>44944.411606956019</c:v>
                </c:pt>
                <c:pt idx="5431">
                  <c:v>44944.548945833332</c:v>
                </c:pt>
                <c:pt idx="5432">
                  <c:v>44944.686284513889</c:v>
                </c:pt>
                <c:pt idx="5433">
                  <c:v>44944.823625370373</c:v>
                </c:pt>
                <c:pt idx="5434">
                  <c:v>44944.960966446757</c:v>
                </c:pt>
                <c:pt idx="5435">
                  <c:v>44945.098306064814</c:v>
                </c:pt>
                <c:pt idx="5436">
                  <c:v>44945.235644131943</c:v>
                </c:pt>
                <c:pt idx="5437">
                  <c:v>44945.372986064816</c:v>
                </c:pt>
                <c:pt idx="5438">
                  <c:v>44945.51032572917</c:v>
                </c:pt>
                <c:pt idx="5439">
                  <c:v>44945.647663935182</c:v>
                </c:pt>
                <c:pt idx="5440">
                  <c:v>44945.785003958335</c:v>
                </c:pt>
                <c:pt idx="5441">
                  <c:v>44945.922345208332</c:v>
                </c:pt>
                <c:pt idx="5442">
                  <c:v>44946.059684918982</c:v>
                </c:pt>
                <c:pt idx="5443">
                  <c:v>44946.197023136578</c:v>
                </c:pt>
                <c:pt idx="5444">
                  <c:v>44946.334363865739</c:v>
                </c:pt>
                <c:pt idx="5445">
                  <c:v>44946.471704687501</c:v>
                </c:pt>
                <c:pt idx="5446">
                  <c:v>44946.609042881944</c:v>
                </c:pt>
                <c:pt idx="5447">
                  <c:v>44946.746382349535</c:v>
                </c:pt>
                <c:pt idx="5448">
                  <c:v>44946.883723321756</c:v>
                </c:pt>
                <c:pt idx="5449">
                  <c:v>44947.021063437503</c:v>
                </c:pt>
                <c:pt idx="5450">
                  <c:v>44947.158402187502</c:v>
                </c:pt>
                <c:pt idx="5451">
                  <c:v>44947.295741608796</c:v>
                </c:pt>
                <c:pt idx="5452">
                  <c:v>44947.433083229167</c:v>
                </c:pt>
                <c:pt idx="5453">
                  <c:v>44947.570421446762</c:v>
                </c:pt>
                <c:pt idx="5454">
                  <c:v>44947.707760081015</c:v>
                </c:pt>
                <c:pt idx="5455">
                  <c:v>44947.845100925922</c:v>
                </c:pt>
                <c:pt idx="5456">
                  <c:v>44947.982441377317</c:v>
                </c:pt>
                <c:pt idx="5457">
                  <c:v>44948.119780497684</c:v>
                </c:pt>
                <c:pt idx="5458">
                  <c:v>44948.257118726855</c:v>
                </c:pt>
                <c:pt idx="5459">
                  <c:v>44948.394460428244</c:v>
                </c:pt>
                <c:pt idx="5460">
                  <c:v>44948.531799317127</c:v>
                </c:pt>
                <c:pt idx="5461">
                  <c:v>44948.669137442128</c:v>
                </c:pt>
                <c:pt idx="5462">
                  <c:v>44948.806477685182</c:v>
                </c:pt>
                <c:pt idx="5463">
                  <c:v>44948.943818587963</c:v>
                </c:pt>
                <c:pt idx="5464">
                  <c:v>44949.08115795139</c:v>
                </c:pt>
                <c:pt idx="5465">
                  <c:v>44949.218495671295</c:v>
                </c:pt>
                <c:pt idx="5466">
                  <c:v>44949.355836944444</c:v>
                </c:pt>
                <c:pt idx="5467">
                  <c:v>44949.493176863427</c:v>
                </c:pt>
                <c:pt idx="5468">
                  <c:v>44949.630514780096</c:v>
                </c:pt>
                <c:pt idx="5469">
                  <c:v>44949.767854259262</c:v>
                </c:pt>
                <c:pt idx="5470">
                  <c:v>44949.90519503472</c:v>
                </c:pt>
                <c:pt idx="5471">
                  <c:v>44950.042534652777</c:v>
                </c:pt>
                <c:pt idx="5472">
                  <c:v>44950.179872754627</c:v>
                </c:pt>
                <c:pt idx="5473">
                  <c:v>44950.317212499998</c:v>
                </c:pt>
                <c:pt idx="5474">
                  <c:v>44950.454553333337</c:v>
                </c:pt>
                <c:pt idx="5475">
                  <c:v>44950.591891111108</c:v>
                </c:pt>
                <c:pt idx="5476">
                  <c:v>44950.729229837962</c:v>
                </c:pt>
                <c:pt idx="5477">
                  <c:v>44950.866570520833</c:v>
                </c:pt>
                <c:pt idx="5478">
                  <c:v>44951.003910335647</c:v>
                </c:pt>
                <c:pt idx="5479">
                  <c:v>44951.141248946762</c:v>
                </c:pt>
                <c:pt idx="5480">
                  <c:v>44951.278587488428</c:v>
                </c:pt>
                <c:pt idx="5481">
                  <c:v>44951.415928958333</c:v>
                </c:pt>
                <c:pt idx="5482">
                  <c:v>44951.553267129631</c:v>
                </c:pt>
                <c:pt idx="5483">
                  <c:v>44951.690605231481</c:v>
                </c:pt>
                <c:pt idx="5484">
                  <c:v>44951.827945509256</c:v>
                </c:pt>
                <c:pt idx="5485">
                  <c:v>44951.965285902777</c:v>
                </c:pt>
                <c:pt idx="5486">
                  <c:v>44952.102624861109</c:v>
                </c:pt>
                <c:pt idx="5487">
                  <c:v>44952.239962337961</c:v>
                </c:pt>
                <c:pt idx="5488">
                  <c:v>44952.377303634261</c:v>
                </c:pt>
                <c:pt idx="5489">
                  <c:v>44952.514642546295</c:v>
                </c:pt>
                <c:pt idx="5490">
                  <c:v>44952.651980127317</c:v>
                </c:pt>
                <c:pt idx="5491">
                  <c:v>44952.789319594907</c:v>
                </c:pt>
                <c:pt idx="5492">
                  <c:v>44952.926660196761</c:v>
                </c:pt>
                <c:pt idx="5493">
                  <c:v>44953.063999224534</c:v>
                </c:pt>
                <c:pt idx="5494">
                  <c:v>44953.201336736114</c:v>
                </c:pt>
                <c:pt idx="5495">
                  <c:v>44953.338676979169</c:v>
                </c:pt>
                <c:pt idx="5496">
                  <c:v>44953.476017037035</c:v>
                </c:pt>
                <c:pt idx="5497">
                  <c:v>44953.613354594905</c:v>
                </c:pt>
                <c:pt idx="5498">
                  <c:v>44953.750693472219</c:v>
                </c:pt>
                <c:pt idx="5499">
                  <c:v>44953.888033761577</c:v>
                </c:pt>
                <c:pt idx="5500">
                  <c:v>44954.025373194447</c:v>
                </c:pt>
                <c:pt idx="5501">
                  <c:v>44954.162711203702</c:v>
                </c:pt>
                <c:pt idx="5502">
                  <c:v>44954.300050081016</c:v>
                </c:pt>
                <c:pt idx="5503">
                  <c:v>44954.437390925923</c:v>
                </c:pt>
                <c:pt idx="5504">
                  <c:v>44954.574728414351</c:v>
                </c:pt>
                <c:pt idx="5505">
                  <c:v>44954.712066412038</c:v>
                </c:pt>
                <c:pt idx="5506">
                  <c:v>44954.849406631947</c:v>
                </c:pt>
                <c:pt idx="5507">
                  <c:v>44954.986746319446</c:v>
                </c:pt>
                <c:pt idx="5508">
                  <c:v>44955.124084699077</c:v>
                </c:pt>
                <c:pt idx="5509">
                  <c:v>44955.261422361109</c:v>
                </c:pt>
                <c:pt idx="5510">
                  <c:v>44955.398763391204</c:v>
                </c:pt>
                <c:pt idx="5511">
                  <c:v>44955.536101504629</c:v>
                </c:pt>
                <c:pt idx="5512">
                  <c:v>44955.673438993057</c:v>
                </c:pt>
                <c:pt idx="5513">
                  <c:v>44955.810778634259</c:v>
                </c:pt>
                <c:pt idx="5514">
                  <c:v>44955.948118796296</c:v>
                </c:pt>
                <c:pt idx="5515">
                  <c:v>44956.085457465277</c:v>
                </c:pt>
                <c:pt idx="5516">
                  <c:v>44956.222794467591</c:v>
                </c:pt>
                <c:pt idx="5517">
                  <c:v>44956.360135162038</c:v>
                </c:pt>
                <c:pt idx="5518">
                  <c:v>44956.497474236108</c:v>
                </c:pt>
                <c:pt idx="5519">
                  <c:v>44956.634811435186</c:v>
                </c:pt>
                <c:pt idx="5520">
                  <c:v>44956.772150243058</c:v>
                </c:pt>
                <c:pt idx="5521">
                  <c:v>44956.909490370374</c:v>
                </c:pt>
                <c:pt idx="5522">
                  <c:v>44957.04682920139</c:v>
                </c:pt>
                <c:pt idx="5523">
                  <c:v>44957.184166539351</c:v>
                </c:pt>
                <c:pt idx="5524">
                  <c:v>44957.321505717591</c:v>
                </c:pt>
                <c:pt idx="5525">
                  <c:v>44957.458845752313</c:v>
                </c:pt>
                <c:pt idx="5526">
                  <c:v>44957.596182847221</c:v>
                </c:pt>
                <c:pt idx="5527">
                  <c:v>44957.733520972222</c:v>
                </c:pt>
                <c:pt idx="5528">
                  <c:v>44957.870860937503</c:v>
                </c:pt>
                <c:pt idx="5529">
                  <c:v>44958.008200034725</c:v>
                </c:pt>
                <c:pt idx="5530">
                  <c:v>44958.1455378588</c:v>
                </c:pt>
                <c:pt idx="5531">
                  <c:v>44958.28287934028</c:v>
                </c:pt>
                <c:pt idx="5532">
                  <c:v>44958.420223611109</c:v>
                </c:pt>
                <c:pt idx="5533">
                  <c:v>44958.557564513889</c:v>
                </c:pt>
                <c:pt idx="5534">
                  <c:v>44958.694905474535</c:v>
                </c:pt>
                <c:pt idx="5535">
                  <c:v>44958.832248622683</c:v>
                </c:pt>
                <c:pt idx="5536">
                  <c:v>44958.969591782406</c:v>
                </c:pt>
                <c:pt idx="5537">
                  <c:v>44959.106933506948</c:v>
                </c:pt>
                <c:pt idx="5538">
                  <c:v>44959.244273877317</c:v>
                </c:pt>
                <c:pt idx="5539">
                  <c:v>44959.381618009262</c:v>
                </c:pt>
                <c:pt idx="5540">
                  <c:v>44959.518959629633</c:v>
                </c:pt>
                <c:pt idx="5541">
                  <c:v>44959.656300069444</c:v>
                </c:pt>
                <c:pt idx="5542">
                  <c:v>44959.79364246528</c:v>
                </c:pt>
                <c:pt idx="5543">
                  <c:v>44959.930985879633</c:v>
                </c:pt>
                <c:pt idx="5544">
                  <c:v>44960.068327719906</c:v>
                </c:pt>
                <c:pt idx="5545">
                  <c:v>44960.205668020833</c:v>
                </c:pt>
                <c:pt idx="5546">
                  <c:v>44960.343011273151</c:v>
                </c:pt>
                <c:pt idx="5547">
                  <c:v>44960.4803540625</c:v>
                </c:pt>
                <c:pt idx="5548">
                  <c:v>44960.617694456021</c:v>
                </c:pt>
                <c:pt idx="5549">
                  <c:v>44960.755036249997</c:v>
                </c:pt>
                <c:pt idx="5550">
                  <c:v>44960.892379398145</c:v>
                </c:pt>
                <c:pt idx="5551">
                  <c:v>44961.029721643521</c:v>
                </c:pt>
                <c:pt idx="5552">
                  <c:v>44961.167062418979</c:v>
                </c:pt>
                <c:pt idx="5553">
                  <c:v>44961.304404270835</c:v>
                </c:pt>
                <c:pt idx="5554">
                  <c:v>44961.441747858793</c:v>
                </c:pt>
                <c:pt idx="5555">
                  <c:v>44961.57908815972</c:v>
                </c:pt>
                <c:pt idx="5556">
                  <c:v>44961.716429074077</c:v>
                </c:pt>
                <c:pt idx="5557">
                  <c:v>44961.853772187504</c:v>
                </c:pt>
                <c:pt idx="5558">
                  <c:v>44961.991114652781</c:v>
                </c:pt>
                <c:pt idx="5559">
                  <c:v>44962.128455844904</c:v>
                </c:pt>
                <c:pt idx="5560">
                  <c:v>44962.265796493055</c:v>
                </c:pt>
                <c:pt idx="5561">
                  <c:v>44962.403140416667</c:v>
                </c:pt>
                <c:pt idx="5562">
                  <c:v>44962.540481307871</c:v>
                </c:pt>
                <c:pt idx="5563">
                  <c:v>44962.677821724537</c:v>
                </c:pt>
                <c:pt idx="5564">
                  <c:v>44962.815164305553</c:v>
                </c:pt>
                <c:pt idx="5565">
                  <c:v>44962.952507303242</c:v>
                </c:pt>
                <c:pt idx="5566">
                  <c:v>44963.089848819443</c:v>
                </c:pt>
                <c:pt idx="5567">
                  <c:v>44963.22718869213</c:v>
                </c:pt>
                <c:pt idx="5568">
                  <c:v>44963.364532361113</c:v>
                </c:pt>
                <c:pt idx="5569">
                  <c:v>44963.50187414352</c:v>
                </c:pt>
                <c:pt idx="5570">
                  <c:v>44963.639214189818</c:v>
                </c:pt>
                <c:pt idx="5571">
                  <c:v>44963.776555914352</c:v>
                </c:pt>
                <c:pt idx="5572">
                  <c:v>44963.91389895833</c:v>
                </c:pt>
                <c:pt idx="5573">
                  <c:v>44964.051240601853</c:v>
                </c:pt>
                <c:pt idx="5574">
                  <c:v>44964.188580752314</c:v>
                </c:pt>
                <c:pt idx="5575">
                  <c:v>44964.325922951386</c:v>
                </c:pt>
                <c:pt idx="5576">
                  <c:v>44964.463265775463</c:v>
                </c:pt>
                <c:pt idx="5577">
                  <c:v>44964.600605740743</c:v>
                </c:pt>
                <c:pt idx="5578">
                  <c:v>44964.73794684028</c:v>
                </c:pt>
                <c:pt idx="5579">
                  <c:v>44964.87528965278</c:v>
                </c:pt>
                <c:pt idx="5580">
                  <c:v>44965.012631597223</c:v>
                </c:pt>
                <c:pt idx="5581">
                  <c:v>44965.149972268518</c:v>
                </c:pt>
                <c:pt idx="5582">
                  <c:v>44965.287313229164</c:v>
                </c:pt>
                <c:pt idx="5583">
                  <c:v>44965.424656805553</c:v>
                </c:pt>
                <c:pt idx="5584">
                  <c:v>44965.561996956021</c:v>
                </c:pt>
                <c:pt idx="5585">
                  <c:v>44965.699337303238</c:v>
                </c:pt>
                <c:pt idx="5586">
                  <c:v>44965.836679837965</c:v>
                </c:pt>
                <c:pt idx="5587">
                  <c:v>44965.974022256945</c:v>
                </c:pt>
                <c:pt idx="5588">
                  <c:v>44966.111363263888</c:v>
                </c:pt>
                <c:pt idx="5589">
                  <c:v>44966.248703055557</c:v>
                </c:pt>
                <c:pt idx="5590">
                  <c:v>44966.386046516207</c:v>
                </c:pt>
                <c:pt idx="5591">
                  <c:v>44966.523387361114</c:v>
                </c:pt>
                <c:pt idx="5592">
                  <c:v>44966.660727164352</c:v>
                </c:pt>
                <c:pt idx="5593">
                  <c:v>44966.798068993055</c:v>
                </c:pt>
                <c:pt idx="5594">
                  <c:v>44966.935411712962</c:v>
                </c:pt>
                <c:pt idx="5595">
                  <c:v>44967.072752858796</c:v>
                </c:pt>
                <c:pt idx="5596">
                  <c:v>44967.210092430556</c:v>
                </c:pt>
                <c:pt idx="5597">
                  <c:v>44967.347435173608</c:v>
                </c:pt>
                <c:pt idx="5598">
                  <c:v>44967.484777141202</c:v>
                </c:pt>
                <c:pt idx="5599">
                  <c:v>44967.622116851853</c:v>
                </c:pt>
                <c:pt idx="5600">
                  <c:v>44967.759458009263</c:v>
                </c:pt>
                <c:pt idx="5601">
                  <c:v>44967.896800486109</c:v>
                </c:pt>
                <c:pt idx="5602">
                  <c:v>44968.034141990742</c:v>
                </c:pt>
                <c:pt idx="5603">
                  <c:v>44968.171481990743</c:v>
                </c:pt>
                <c:pt idx="5604">
                  <c:v>44968.308823263891</c:v>
                </c:pt>
                <c:pt idx="5605">
                  <c:v>44968.446166041664</c:v>
                </c:pt>
                <c:pt idx="5606">
                  <c:v>44968.583505601855</c:v>
                </c:pt>
                <c:pt idx="5607">
                  <c:v>44968.720845902775</c:v>
                </c:pt>
                <c:pt idx="5608">
                  <c:v>44968.858188333332</c:v>
                </c:pt>
                <c:pt idx="5609">
                  <c:v>44968.995530011576</c:v>
                </c:pt>
                <c:pt idx="5610">
                  <c:v>44969.132870451387</c:v>
                </c:pt>
                <c:pt idx="5611">
                  <c:v>44969.270210509261</c:v>
                </c:pt>
                <c:pt idx="5612">
                  <c:v>44969.407553738427</c:v>
                </c:pt>
                <c:pt idx="5613">
                  <c:v>44969.544893831022</c:v>
                </c:pt>
                <c:pt idx="5614">
                  <c:v>44969.682233576386</c:v>
                </c:pt>
                <c:pt idx="5615">
                  <c:v>44969.819575497684</c:v>
                </c:pt>
                <c:pt idx="5616">
                  <c:v>44969.956917743053</c:v>
                </c:pt>
                <c:pt idx="5617">
                  <c:v>44970.094258518518</c:v>
                </c:pt>
                <c:pt idx="5618">
                  <c:v>44970.231597662038</c:v>
                </c:pt>
                <c:pt idx="5619">
                  <c:v>44970.368940671295</c:v>
                </c:pt>
                <c:pt idx="5620">
                  <c:v>44970.506281574075</c:v>
                </c:pt>
                <c:pt idx="5621">
                  <c:v>44970.643620879629</c:v>
                </c:pt>
                <c:pt idx="5622">
                  <c:v>44970.780961932869</c:v>
                </c:pt>
                <c:pt idx="5623">
                  <c:v>44970.918304259256</c:v>
                </c:pt>
                <c:pt idx="5624">
                  <c:v>44971.05564510417</c:v>
                </c:pt>
                <c:pt idx="5625">
                  <c:v>44971.192984467591</c:v>
                </c:pt>
                <c:pt idx="5626">
                  <c:v>44971.330326099538</c:v>
                </c:pt>
                <c:pt idx="5627">
                  <c:v>44971.467668078702</c:v>
                </c:pt>
                <c:pt idx="5628">
                  <c:v>44971.60500732639</c:v>
                </c:pt>
                <c:pt idx="5629">
                  <c:v>44971.742347777777</c:v>
                </c:pt>
                <c:pt idx="5630">
                  <c:v>44971.87968982639</c:v>
                </c:pt>
                <c:pt idx="5631">
                  <c:v>44972.017031006944</c:v>
                </c:pt>
                <c:pt idx="5632">
                  <c:v>44972.154370879631</c:v>
                </c:pt>
                <c:pt idx="5633">
                  <c:v>44972.291711215279</c:v>
                </c:pt>
                <c:pt idx="5634">
                  <c:v>44972.429053969907</c:v>
                </c:pt>
                <c:pt idx="5635">
                  <c:v>44972.566393287037</c:v>
                </c:pt>
                <c:pt idx="5636">
                  <c:v>44972.703732916663</c:v>
                </c:pt>
                <c:pt idx="5637">
                  <c:v>44972.841074745367</c:v>
                </c:pt>
                <c:pt idx="5638">
                  <c:v>44972.978416331018</c:v>
                </c:pt>
                <c:pt idx="5639">
                  <c:v>44973.115756527775</c:v>
                </c:pt>
                <c:pt idx="5640">
                  <c:v>44973.253095659726</c:v>
                </c:pt>
                <c:pt idx="5641">
                  <c:v>44973.390438368056</c:v>
                </c:pt>
                <c:pt idx="5642">
                  <c:v>44973.527778356482</c:v>
                </c:pt>
                <c:pt idx="5643">
                  <c:v>44973.665117453704</c:v>
                </c:pt>
                <c:pt idx="5644">
                  <c:v>44973.802458622682</c:v>
                </c:pt>
                <c:pt idx="5645">
                  <c:v>44973.939800555556</c:v>
                </c:pt>
                <c:pt idx="5646">
                  <c:v>44974.077140937501</c:v>
                </c:pt>
                <c:pt idx="5647">
                  <c:v>44974.214479699076</c:v>
                </c:pt>
                <c:pt idx="5648">
                  <c:v>44974.351821851851</c:v>
                </c:pt>
                <c:pt idx="5649">
                  <c:v>44974.489162916667</c:v>
                </c:pt>
                <c:pt idx="5650">
                  <c:v>44974.626501863429</c:v>
                </c:pt>
                <c:pt idx="5651">
                  <c:v>44974.76384230324</c:v>
                </c:pt>
                <c:pt idx="5652">
                  <c:v>44974.901184062503</c:v>
                </c:pt>
                <c:pt idx="5653">
                  <c:v>44975.038524745367</c:v>
                </c:pt>
                <c:pt idx="5654">
                  <c:v>44975.175863923614</c:v>
                </c:pt>
                <c:pt idx="5655">
                  <c:v>44975.313204560189</c:v>
                </c:pt>
                <c:pt idx="5656">
                  <c:v>44975.450546481479</c:v>
                </c:pt>
                <c:pt idx="5657">
                  <c:v>44975.587885277775</c:v>
                </c:pt>
                <c:pt idx="5658">
                  <c:v>44975.725224918984</c:v>
                </c:pt>
                <c:pt idx="5659">
                  <c:v>44975.862566620373</c:v>
                </c:pt>
                <c:pt idx="5660">
                  <c:v>44975.999907488425</c:v>
                </c:pt>
                <c:pt idx="5661">
                  <c:v>44976.137247152779</c:v>
                </c:pt>
                <c:pt idx="5662">
                  <c:v>44976.274586585649</c:v>
                </c:pt>
                <c:pt idx="5663">
                  <c:v>44976.411929085647</c:v>
                </c:pt>
                <c:pt idx="5664">
                  <c:v>44976.549268344905</c:v>
                </c:pt>
                <c:pt idx="5665">
                  <c:v>44976.686607418982</c:v>
                </c:pt>
                <c:pt idx="5666">
                  <c:v>44976.823948668978</c:v>
                </c:pt>
                <c:pt idx="5667">
                  <c:v>44976.96129013889</c:v>
                </c:pt>
                <c:pt idx="5668">
                  <c:v>44977.09863015046</c:v>
                </c:pt>
                <c:pt idx="5669">
                  <c:v>44977.23596859954</c:v>
                </c:pt>
                <c:pt idx="5670">
                  <c:v>44977.37331091435</c:v>
                </c:pt>
                <c:pt idx="5671">
                  <c:v>44977.510650960648</c:v>
                </c:pt>
                <c:pt idx="5672">
                  <c:v>44977.647989548612</c:v>
                </c:pt>
                <c:pt idx="5673">
                  <c:v>44977.785329953702</c:v>
                </c:pt>
                <c:pt idx="5674">
                  <c:v>44977.922671574073</c:v>
                </c:pt>
                <c:pt idx="5675">
                  <c:v>44978.060011655092</c:v>
                </c:pt>
                <c:pt idx="5676">
                  <c:v>44978.197350243056</c:v>
                </c:pt>
                <c:pt idx="5677">
                  <c:v>44978.334691331016</c:v>
                </c:pt>
                <c:pt idx="5678">
                  <c:v>44978.472032511578</c:v>
                </c:pt>
                <c:pt idx="5679">
                  <c:v>44978.609371064813</c:v>
                </c:pt>
                <c:pt idx="5680">
                  <c:v>44978.746710891202</c:v>
                </c:pt>
                <c:pt idx="5681">
                  <c:v>44978.884052210647</c:v>
                </c:pt>
                <c:pt idx="5682">
                  <c:v>44979.021392673611</c:v>
                </c:pt>
                <c:pt idx="5683">
                  <c:v>44979.158731770833</c:v>
                </c:pt>
                <c:pt idx="5684">
                  <c:v>44979.29607152778</c:v>
                </c:pt>
                <c:pt idx="5685">
                  <c:v>44979.433413483799</c:v>
                </c:pt>
                <c:pt idx="5686">
                  <c:v>44979.570752025465</c:v>
                </c:pt>
                <c:pt idx="5687">
                  <c:v>44979.708090983797</c:v>
                </c:pt>
                <c:pt idx="5688">
                  <c:v>44979.845432152775</c:v>
                </c:pt>
                <c:pt idx="5689">
                  <c:v>44979.982772928241</c:v>
                </c:pt>
                <c:pt idx="5690">
                  <c:v>44980.12011236111</c:v>
                </c:pt>
                <c:pt idx="5691">
                  <c:v>44980.257450902776</c:v>
                </c:pt>
                <c:pt idx="5692">
                  <c:v>44980.394792905092</c:v>
                </c:pt>
                <c:pt idx="5693">
                  <c:v>44980.532132094908</c:v>
                </c:pt>
                <c:pt idx="5694">
                  <c:v>44980.669470520836</c:v>
                </c:pt>
                <c:pt idx="5695">
                  <c:v>44980.80681105324</c:v>
                </c:pt>
                <c:pt idx="5696">
                  <c:v>44980.944152233795</c:v>
                </c:pt>
                <c:pt idx="5697">
                  <c:v>44981.081491874997</c:v>
                </c:pt>
                <c:pt idx="5698">
                  <c:v>44981.218829884259</c:v>
                </c:pt>
                <c:pt idx="5699">
                  <c:v>44981.356171435182</c:v>
                </c:pt>
                <c:pt idx="5700">
                  <c:v>44981.493511620371</c:v>
                </c:pt>
                <c:pt idx="5701">
                  <c:v>44981.630849803238</c:v>
                </c:pt>
                <c:pt idx="5702">
                  <c:v>44981.768189537041</c:v>
                </c:pt>
                <c:pt idx="5703">
                  <c:v>44981.905530578704</c:v>
                </c:pt>
                <c:pt idx="5704">
                  <c:v>44982.042870451391</c:v>
                </c:pt>
                <c:pt idx="5705">
                  <c:v>44982.180208796293</c:v>
                </c:pt>
                <c:pt idx="5706">
                  <c:v>44982.317548796294</c:v>
                </c:pt>
                <c:pt idx="5707">
                  <c:v>44982.454889872686</c:v>
                </c:pt>
                <c:pt idx="5708">
                  <c:v>44982.592227893518</c:v>
                </c:pt>
                <c:pt idx="5709">
                  <c:v>44982.729566851849</c:v>
                </c:pt>
                <c:pt idx="5710">
                  <c:v>44982.866907777781</c:v>
                </c:pt>
                <c:pt idx="5711">
                  <c:v>44983.004247824072</c:v>
                </c:pt>
                <c:pt idx="5712">
                  <c:v>44983.141586666665</c:v>
                </c:pt>
                <c:pt idx="5713">
                  <c:v>44983.27892542824</c:v>
                </c:pt>
                <c:pt idx="5714">
                  <c:v>44983.416267129629</c:v>
                </c:pt>
                <c:pt idx="5715">
                  <c:v>44983.553605520836</c:v>
                </c:pt>
                <c:pt idx="5716">
                  <c:v>44983.690943842594</c:v>
                </c:pt>
                <c:pt idx="5717">
                  <c:v>44983.828284328702</c:v>
                </c:pt>
                <c:pt idx="5718">
                  <c:v>44983.965624942131</c:v>
                </c:pt>
                <c:pt idx="5719">
                  <c:v>44984.102964108795</c:v>
                </c:pt>
                <c:pt idx="5720">
                  <c:v>44984.24030179398</c:v>
                </c:pt>
                <c:pt idx="5721">
                  <c:v>44984.377643310188</c:v>
                </c:pt>
                <c:pt idx="5722">
                  <c:v>44984.514982418979</c:v>
                </c:pt>
                <c:pt idx="5723">
                  <c:v>44984.652320196758</c:v>
                </c:pt>
                <c:pt idx="5724">
                  <c:v>44984.789659861111</c:v>
                </c:pt>
                <c:pt idx="5725">
                  <c:v>44984.927000671298</c:v>
                </c:pt>
                <c:pt idx="5726">
                  <c:v>44985.064339884259</c:v>
                </c:pt>
                <c:pt idx="5727">
                  <c:v>44985.201677592595</c:v>
                </c:pt>
                <c:pt idx="5728">
                  <c:v>44985.339018032406</c:v>
                </c:pt>
                <c:pt idx="5729">
                  <c:v>44985.476358287036</c:v>
                </c:pt>
                <c:pt idx="5730">
                  <c:v>44985.613696018518</c:v>
                </c:pt>
                <c:pt idx="5731">
                  <c:v>44985.751035092595</c:v>
                </c:pt>
                <c:pt idx="5732">
                  <c:v>44985.888375567127</c:v>
                </c:pt>
                <c:pt idx="5733">
                  <c:v>44986.025715173608</c:v>
                </c:pt>
                <c:pt idx="5734">
                  <c:v>44986.163053368058</c:v>
                </c:pt>
                <c:pt idx="5735">
                  <c:v>44986.300392418983</c:v>
                </c:pt>
                <c:pt idx="5736">
                  <c:v>44986.437733437502</c:v>
                </c:pt>
                <c:pt idx="5737">
                  <c:v>44986.575071099534</c:v>
                </c:pt>
                <c:pt idx="5738">
                  <c:v>44986.712409270833</c:v>
                </c:pt>
                <c:pt idx="5739">
                  <c:v>44986.849749641202</c:v>
                </c:pt>
                <c:pt idx="5740">
                  <c:v>44986.987089502312</c:v>
                </c:pt>
                <c:pt idx="5741">
                  <c:v>44987.124428043979</c:v>
                </c:pt>
                <c:pt idx="5742">
                  <c:v>44987.261765868054</c:v>
                </c:pt>
                <c:pt idx="5743">
                  <c:v>44987.399107060184</c:v>
                </c:pt>
                <c:pt idx="5744">
                  <c:v>44987.536445324076</c:v>
                </c:pt>
                <c:pt idx="5745">
                  <c:v>44987.67378297454</c:v>
                </c:pt>
                <c:pt idx="5746">
                  <c:v>44987.811122754632</c:v>
                </c:pt>
                <c:pt idx="5747">
                  <c:v>44987.948463078705</c:v>
                </c:pt>
                <c:pt idx="5748">
                  <c:v>44988.085801886577</c:v>
                </c:pt>
                <c:pt idx="5749">
                  <c:v>44988.223139027781</c:v>
                </c:pt>
                <c:pt idx="5750">
                  <c:v>44988.360479872688</c:v>
                </c:pt>
                <c:pt idx="5751">
                  <c:v>44988.497819074073</c:v>
                </c:pt>
                <c:pt idx="5752">
                  <c:v>44988.635156412034</c:v>
                </c:pt>
                <c:pt idx="5753">
                  <c:v>44988.772495347221</c:v>
                </c:pt>
                <c:pt idx="5754">
                  <c:v>44988.909835601851</c:v>
                </c:pt>
                <c:pt idx="5755">
                  <c:v>44989.047174571759</c:v>
                </c:pt>
                <c:pt idx="5756">
                  <c:v>44989.184512037034</c:v>
                </c:pt>
                <c:pt idx="5757">
                  <c:v>44989.32185133102</c:v>
                </c:pt>
                <c:pt idx="5758">
                  <c:v>44989.459191493057</c:v>
                </c:pt>
                <c:pt idx="5759">
                  <c:v>44989.596528692127</c:v>
                </c:pt>
                <c:pt idx="5760">
                  <c:v>44989.733866932867</c:v>
                </c:pt>
                <c:pt idx="5761">
                  <c:v>44989.871207002318</c:v>
                </c:pt>
                <c:pt idx="5762">
                  <c:v>44990.008546203702</c:v>
                </c:pt>
                <c:pt idx="5763">
                  <c:v>44990.145884166668</c:v>
                </c:pt>
                <c:pt idx="5764">
                  <c:v>44990.283222222221</c:v>
                </c:pt>
                <c:pt idx="5765">
                  <c:v>44990.420563067128</c:v>
                </c:pt>
                <c:pt idx="5766">
                  <c:v>44990.557900543979</c:v>
                </c:pt>
                <c:pt idx="5767">
                  <c:v>44990.695238078704</c:v>
                </c:pt>
                <c:pt idx="5768">
                  <c:v>44990.832579803238</c:v>
                </c:pt>
                <c:pt idx="5769">
                  <c:v>44990.969923506942</c:v>
                </c:pt>
                <c:pt idx="5770">
                  <c:v>44991.107265787039</c:v>
                </c:pt>
                <c:pt idx="5771">
                  <c:v>44991.244606689812</c:v>
                </c:pt>
                <c:pt idx="5772">
                  <c:v>44991.381951365744</c:v>
                </c:pt>
                <c:pt idx="5773">
                  <c:v>44991.519293518519</c:v>
                </c:pt>
                <c:pt idx="5774">
                  <c:v>44991.656634490741</c:v>
                </c:pt>
                <c:pt idx="5775">
                  <c:v>44991.793977407404</c:v>
                </c:pt>
                <c:pt idx="5776">
                  <c:v>44991.931321354168</c:v>
                </c:pt>
                <c:pt idx="5777">
                  <c:v>44992.068663703707</c:v>
                </c:pt>
                <c:pt idx="5778">
                  <c:v>44992.206004525462</c:v>
                </c:pt>
                <c:pt idx="5779">
                  <c:v>44992.343348287039</c:v>
                </c:pt>
                <c:pt idx="5780">
                  <c:v>44992.480691585646</c:v>
                </c:pt>
                <c:pt idx="5781">
                  <c:v>44992.618032488426</c:v>
                </c:pt>
                <c:pt idx="5782">
                  <c:v>44992.755374780092</c:v>
                </c:pt>
                <c:pt idx="5783">
                  <c:v>44992.892718414354</c:v>
                </c:pt>
                <c:pt idx="5784">
                  <c:v>44993.030061157406</c:v>
                </c:pt>
                <c:pt idx="5785">
                  <c:v>44993.167402418978</c:v>
                </c:pt>
                <c:pt idx="5786">
                  <c:v>44993.304744756948</c:v>
                </c:pt>
                <c:pt idx="5787">
                  <c:v>44993.44208883102</c:v>
                </c:pt>
                <c:pt idx="5788">
                  <c:v>44993.579429594909</c:v>
                </c:pt>
                <c:pt idx="5789">
                  <c:v>44993.716770983796</c:v>
                </c:pt>
                <c:pt idx="5790">
                  <c:v>44993.854114560185</c:v>
                </c:pt>
                <c:pt idx="5791">
                  <c:v>44993.991457488424</c:v>
                </c:pt>
                <c:pt idx="5792">
                  <c:v>44994.128799143517</c:v>
                </c:pt>
                <c:pt idx="5793">
                  <c:v>44994.266140243053</c:v>
                </c:pt>
                <c:pt idx="5794">
                  <c:v>44994.403484606482</c:v>
                </c:pt>
                <c:pt idx="5795">
                  <c:v>44994.540825949072</c:v>
                </c:pt>
                <c:pt idx="5796">
                  <c:v>44994.678166805556</c:v>
                </c:pt>
                <c:pt idx="5797">
                  <c:v>44994.815509814813</c:v>
                </c:pt>
                <c:pt idx="5798">
                  <c:v>44994.952853252318</c:v>
                </c:pt>
                <c:pt idx="5799">
                  <c:v>44995.090195196761</c:v>
                </c:pt>
                <c:pt idx="5800">
                  <c:v>44995.227535486112</c:v>
                </c:pt>
                <c:pt idx="5801">
                  <c:v>44995.364879560184</c:v>
                </c:pt>
                <c:pt idx="5802">
                  <c:v>44995.502221759256</c:v>
                </c:pt>
                <c:pt idx="5803">
                  <c:v>44995.63956221065</c:v>
                </c:pt>
                <c:pt idx="5804">
                  <c:v>44995.77690434028</c:v>
                </c:pt>
                <c:pt idx="5805">
                  <c:v>44995.914247777779</c:v>
                </c:pt>
                <c:pt idx="5806">
                  <c:v>44996.051589814815</c:v>
                </c:pt>
                <c:pt idx="5807">
                  <c:v>44996.18893034722</c:v>
                </c:pt>
                <c:pt idx="5808">
                  <c:v>44996.326272928243</c:v>
                </c:pt>
                <c:pt idx="5809">
                  <c:v>44996.463616122688</c:v>
                </c:pt>
                <c:pt idx="5810">
                  <c:v>44996.600956469905</c:v>
                </c:pt>
                <c:pt idx="5811">
                  <c:v>44996.738297928241</c:v>
                </c:pt>
                <c:pt idx="5812">
                  <c:v>44996.87564111111</c:v>
                </c:pt>
                <c:pt idx="5813">
                  <c:v>44997.012983414352</c:v>
                </c:pt>
                <c:pt idx="5814">
                  <c:v>44997.150324432871</c:v>
                </c:pt>
                <c:pt idx="5815">
                  <c:v>44997.28766574074</c:v>
                </c:pt>
                <c:pt idx="5816">
                  <c:v>44997.425009641207</c:v>
                </c:pt>
                <c:pt idx="5817">
                  <c:v>44997.562350138891</c:v>
                </c:pt>
                <c:pt idx="5818">
                  <c:v>44997.699690810186</c:v>
                </c:pt>
                <c:pt idx="5819">
                  <c:v>44997.837033668984</c:v>
                </c:pt>
                <c:pt idx="5820">
                  <c:v>44997.974376412036</c:v>
                </c:pt>
                <c:pt idx="5821">
                  <c:v>44998.111717743057</c:v>
                </c:pt>
                <c:pt idx="5822">
                  <c:v>44998.249057835645</c:v>
                </c:pt>
                <c:pt idx="5823">
                  <c:v>44998.386401608797</c:v>
                </c:pt>
                <c:pt idx="5824">
                  <c:v>44998.523742754631</c:v>
                </c:pt>
                <c:pt idx="5825">
                  <c:v>44998.661082847226</c:v>
                </c:pt>
                <c:pt idx="5826">
                  <c:v>44998.79842496528</c:v>
                </c:pt>
                <c:pt idx="5827">
                  <c:v>44998.935767974537</c:v>
                </c:pt>
                <c:pt idx="5828">
                  <c:v>44999.073109398145</c:v>
                </c:pt>
                <c:pt idx="5829">
                  <c:v>44999.210449247686</c:v>
                </c:pt>
                <c:pt idx="5830">
                  <c:v>44999.347792256944</c:v>
                </c:pt>
                <c:pt idx="5831">
                  <c:v>44999.485134490744</c:v>
                </c:pt>
                <c:pt idx="5832">
                  <c:v>44999.622474467593</c:v>
                </c:pt>
                <c:pt idx="5833">
                  <c:v>44999.759815879632</c:v>
                </c:pt>
                <c:pt idx="5834">
                  <c:v>44999.897158599539</c:v>
                </c:pt>
                <c:pt idx="5835">
                  <c:v>45000.034500358794</c:v>
                </c:pt>
                <c:pt idx="5836">
                  <c:v>45000.171840601855</c:v>
                </c:pt>
                <c:pt idx="5837">
                  <c:v>45000.309182106481</c:v>
                </c:pt>
                <c:pt idx="5838">
                  <c:v>45000.446525127314</c:v>
                </c:pt>
                <c:pt idx="5839">
                  <c:v>45000.583864918983</c:v>
                </c:pt>
                <c:pt idx="5840">
                  <c:v>45000.721205439811</c:v>
                </c:pt>
                <c:pt idx="5841">
                  <c:v>45000.858548090277</c:v>
                </c:pt>
                <c:pt idx="5842">
                  <c:v>45000.99588998843</c:v>
                </c:pt>
                <c:pt idx="5843">
                  <c:v>45001.133230636573</c:v>
                </c:pt>
                <c:pt idx="5844">
                  <c:v>45001.27057090278</c:v>
                </c:pt>
                <c:pt idx="5845">
                  <c:v>45001.407914328702</c:v>
                </c:pt>
                <c:pt idx="5846">
                  <c:v>45001.545254629629</c:v>
                </c:pt>
                <c:pt idx="5847">
                  <c:v>45001.682594571757</c:v>
                </c:pt>
                <c:pt idx="5848">
                  <c:v>45001.819936689812</c:v>
                </c:pt>
                <c:pt idx="5849">
                  <c:v>45001.957279120368</c:v>
                </c:pt>
                <c:pt idx="5850">
                  <c:v>45002.094620081021</c:v>
                </c:pt>
                <c:pt idx="5851">
                  <c:v>45002.231959409721</c:v>
                </c:pt>
                <c:pt idx="5852">
                  <c:v>45002.36930259259</c:v>
                </c:pt>
                <c:pt idx="5853">
                  <c:v>45002.506643680557</c:v>
                </c:pt>
                <c:pt idx="5854">
                  <c:v>45002.643983159724</c:v>
                </c:pt>
                <c:pt idx="5855">
                  <c:v>45002.781324374999</c:v>
                </c:pt>
                <c:pt idx="5856">
                  <c:v>45002.918666874997</c:v>
                </c:pt>
                <c:pt idx="5857">
                  <c:v>45003.056007881947</c:v>
                </c:pt>
                <c:pt idx="5858">
                  <c:v>45003.193347395834</c:v>
                </c:pt>
                <c:pt idx="5859">
                  <c:v>45003.330689178241</c:v>
                </c:pt>
                <c:pt idx="5860">
                  <c:v>45003.468031331016</c:v>
                </c:pt>
                <c:pt idx="5861">
                  <c:v>45003.605370729165</c:v>
                </c:pt>
                <c:pt idx="5862">
                  <c:v>45003.742711319443</c:v>
                </c:pt>
                <c:pt idx="5863">
                  <c:v>45003.880053506946</c:v>
                </c:pt>
                <c:pt idx="5864">
                  <c:v>45004.01739483796</c:v>
                </c:pt>
                <c:pt idx="5865">
                  <c:v>45004.154734849537</c:v>
                </c:pt>
                <c:pt idx="5866">
                  <c:v>45004.292075324076</c:v>
                </c:pt>
                <c:pt idx="5867">
                  <c:v>45004.429418206018</c:v>
                </c:pt>
                <c:pt idx="5868">
                  <c:v>45004.56675766204</c:v>
                </c:pt>
                <c:pt idx="5869">
                  <c:v>45004.70409741898</c:v>
                </c:pt>
                <c:pt idx="5870">
                  <c:v>45004.841439374999</c:v>
                </c:pt>
                <c:pt idx="5871">
                  <c:v>45004.978781076388</c:v>
                </c:pt>
                <c:pt idx="5872">
                  <c:v>45005.116121388892</c:v>
                </c:pt>
                <c:pt idx="5873">
                  <c:v>45005.253460648149</c:v>
                </c:pt>
                <c:pt idx="5874">
                  <c:v>45005.390803472219</c:v>
                </c:pt>
                <c:pt idx="5875">
                  <c:v>45005.528143564814</c:v>
                </c:pt>
                <c:pt idx="5876">
                  <c:v>45005.665482766206</c:v>
                </c:pt>
                <c:pt idx="5877">
                  <c:v>45005.802824039354</c:v>
                </c:pt>
                <c:pt idx="5878">
                  <c:v>45005.940166076391</c:v>
                </c:pt>
                <c:pt idx="5879">
                  <c:v>45006.077506550922</c:v>
                </c:pt>
                <c:pt idx="5880">
                  <c:v>45006.214845405091</c:v>
                </c:pt>
                <c:pt idx="5881">
                  <c:v>45006.352187638891</c:v>
                </c:pt>
                <c:pt idx="5882">
                  <c:v>45006.489528796294</c:v>
                </c:pt>
                <c:pt idx="5883">
                  <c:v>45006.626867812498</c:v>
                </c:pt>
                <c:pt idx="5884">
                  <c:v>45006.764208321758</c:v>
                </c:pt>
                <c:pt idx="5885">
                  <c:v>45006.901550150462</c:v>
                </c:pt>
                <c:pt idx="5886">
                  <c:v>45007.038890902775</c:v>
                </c:pt>
                <c:pt idx="5887">
                  <c:v>45007.176230138888</c:v>
                </c:pt>
                <c:pt idx="5888">
                  <c:v>45007.31357082176</c:v>
                </c:pt>
                <c:pt idx="5889">
                  <c:v>45007.450912800923</c:v>
                </c:pt>
                <c:pt idx="5890">
                  <c:v>45007.588251643516</c:v>
                </c:pt>
                <c:pt idx="5891">
                  <c:v>45007.725591319446</c:v>
                </c:pt>
                <c:pt idx="5892">
                  <c:v>45007.86293304398</c:v>
                </c:pt>
                <c:pt idx="5893">
                  <c:v>45008.000273958336</c:v>
                </c:pt>
                <c:pt idx="5894">
                  <c:v>45008.137613634259</c:v>
                </c:pt>
                <c:pt idx="5895">
                  <c:v>45008.274953078704</c:v>
                </c:pt>
                <c:pt idx="5896">
                  <c:v>45008.412295590279</c:v>
                </c:pt>
                <c:pt idx="5897">
                  <c:v>45008.549634861112</c:v>
                </c:pt>
                <c:pt idx="5898">
                  <c:v>45008.686973935182</c:v>
                </c:pt>
                <c:pt idx="5899">
                  <c:v>45008.824315162034</c:v>
                </c:pt>
                <c:pt idx="5900">
                  <c:v>45008.961656620369</c:v>
                </c:pt>
                <c:pt idx="5901">
                  <c:v>45009.098996620371</c:v>
                </c:pt>
                <c:pt idx="5902">
                  <c:v>45009.236335034722</c:v>
                </c:pt>
                <c:pt idx="5903">
                  <c:v>45009.373677314812</c:v>
                </c:pt>
                <c:pt idx="5904">
                  <c:v>45009.511017326389</c:v>
                </c:pt>
                <c:pt idx="5905">
                  <c:v>45009.648355868056</c:v>
                </c:pt>
                <c:pt idx="5906">
                  <c:v>45009.78569621528</c:v>
                </c:pt>
                <c:pt idx="5907">
                  <c:v>45009.923037789355</c:v>
                </c:pt>
                <c:pt idx="5908">
                  <c:v>45010.060377800924</c:v>
                </c:pt>
                <c:pt idx="5909">
                  <c:v>45010.197716331022</c:v>
                </c:pt>
                <c:pt idx="5910">
                  <c:v>45010.335057337965</c:v>
                </c:pt>
                <c:pt idx="5911">
                  <c:v>45010.472398437501</c:v>
                </c:pt>
                <c:pt idx="5912">
                  <c:v>45010.609736909719</c:v>
                </c:pt>
                <c:pt idx="5913">
                  <c:v>45010.747076643522</c:v>
                </c:pt>
                <c:pt idx="5914">
                  <c:v>45010.884417858797</c:v>
                </c:pt>
                <c:pt idx="5915">
                  <c:v>45011.02175821759</c:v>
                </c:pt>
                <c:pt idx="5916">
                  <c:v>45011.15909721065</c:v>
                </c:pt>
                <c:pt idx="5917">
                  <c:v>45011.296436851851</c:v>
                </c:pt>
                <c:pt idx="5918">
                  <c:v>45011.433778692131</c:v>
                </c:pt>
                <c:pt idx="5919">
                  <c:v>45011.571117106483</c:v>
                </c:pt>
                <c:pt idx="5920">
                  <c:v>45011.7084559375</c:v>
                </c:pt>
                <c:pt idx="5921">
                  <c:v>45011.845796967595</c:v>
                </c:pt>
                <c:pt idx="5922">
                  <c:v>45011.983137604169</c:v>
                </c:pt>
                <c:pt idx="5923">
                  <c:v>45012.120476898148</c:v>
                </c:pt>
                <c:pt idx="5924">
                  <c:v>45012.257815277779</c:v>
                </c:pt>
                <c:pt idx="5925">
                  <c:v>45012.395157129627</c:v>
                </c:pt>
                <c:pt idx="5926">
                  <c:v>45012.532496157408</c:v>
                </c:pt>
                <c:pt idx="5927">
                  <c:v>45012.669834421293</c:v>
                </c:pt>
                <c:pt idx="5928">
                  <c:v>45012.807174780093</c:v>
                </c:pt>
                <c:pt idx="5929">
                  <c:v>45012.944515798612</c:v>
                </c:pt>
                <c:pt idx="5930">
                  <c:v>45013.081855254626</c:v>
                </c:pt>
                <c:pt idx="5931">
                  <c:v>45013.219193078701</c:v>
                </c:pt>
                <c:pt idx="5932">
                  <c:v>45013.356534444443</c:v>
                </c:pt>
                <c:pt idx="5933">
                  <c:v>45013.493874444444</c:v>
                </c:pt>
                <c:pt idx="5934">
                  <c:v>45013.631212430555</c:v>
                </c:pt>
                <c:pt idx="5935">
                  <c:v>45013.768551967594</c:v>
                </c:pt>
                <c:pt idx="5936">
                  <c:v>45013.905892812501</c:v>
                </c:pt>
                <c:pt idx="5937">
                  <c:v>45014.043232476855</c:v>
                </c:pt>
                <c:pt idx="5938">
                  <c:v>45014.180570613426</c:v>
                </c:pt>
                <c:pt idx="5939">
                  <c:v>45014.317910405094</c:v>
                </c:pt>
                <c:pt idx="5940">
                  <c:v>45014.455251261577</c:v>
                </c:pt>
                <c:pt idx="5941">
                  <c:v>45014.5925890625</c:v>
                </c:pt>
                <c:pt idx="5942">
                  <c:v>45014.729927800923</c:v>
                </c:pt>
                <c:pt idx="5943">
                  <c:v>45014.867268483795</c:v>
                </c:pt>
                <c:pt idx="5944">
                  <c:v>45015.004608310184</c:v>
                </c:pt>
                <c:pt idx="5945">
                  <c:v>45015.141946909724</c:v>
                </c:pt>
                <c:pt idx="5946">
                  <c:v>45015.279285428238</c:v>
                </c:pt>
                <c:pt idx="5947">
                  <c:v>45015.416626886574</c:v>
                </c:pt>
                <c:pt idx="5948">
                  <c:v>45015.55396503472</c:v>
                </c:pt>
                <c:pt idx="5949">
                  <c:v>45015.691303101848</c:v>
                </c:pt>
                <c:pt idx="5950">
                  <c:v>45015.828643333334</c:v>
                </c:pt>
                <c:pt idx="5951">
                  <c:v>45015.965983692127</c:v>
                </c:pt>
                <c:pt idx="5952">
                  <c:v>45016.103322592593</c:v>
                </c:pt>
                <c:pt idx="5953">
                  <c:v>45016.240660011572</c:v>
                </c:pt>
                <c:pt idx="5954">
                  <c:v>45016.378001249999</c:v>
                </c:pt>
                <c:pt idx="5955">
                  <c:v>45016.515340092592</c:v>
                </c:pt>
                <c:pt idx="5956">
                  <c:v>45016.652677592596</c:v>
                </c:pt>
                <c:pt idx="5957">
                  <c:v>45016.790016979168</c:v>
                </c:pt>
                <c:pt idx="5958">
                  <c:v>45016.927357499997</c:v>
                </c:pt>
                <c:pt idx="5959">
                  <c:v>45017.064696435184</c:v>
                </c:pt>
                <c:pt idx="5960">
                  <c:v>45017.20203385417</c:v>
                </c:pt>
                <c:pt idx="5961">
                  <c:v>45017.339373993054</c:v>
                </c:pt>
                <c:pt idx="5962">
                  <c:v>45017.476713946759</c:v>
                </c:pt>
                <c:pt idx="5963">
                  <c:v>45017.614051377313</c:v>
                </c:pt>
                <c:pt idx="5964">
                  <c:v>45017.751390138888</c:v>
                </c:pt>
                <c:pt idx="5965">
                  <c:v>45017.888730300925</c:v>
                </c:pt>
                <c:pt idx="5966">
                  <c:v>45018.02606960648</c:v>
                </c:pt>
                <c:pt idx="5967">
                  <c:v>45018.163407476852</c:v>
                </c:pt>
                <c:pt idx="5968">
                  <c:v>45018.300746203706</c:v>
                </c:pt>
                <c:pt idx="5969">
                  <c:v>45018.438086898146</c:v>
                </c:pt>
                <c:pt idx="5970">
                  <c:v>45018.575424236114</c:v>
                </c:pt>
                <c:pt idx="5971">
                  <c:v>45018.712762071758</c:v>
                </c:pt>
                <c:pt idx="5972">
                  <c:v>45018.850102118056</c:v>
                </c:pt>
                <c:pt idx="5973">
                  <c:v>45018.987441631944</c:v>
                </c:pt>
                <c:pt idx="5974">
                  <c:v>45019.124779837963</c:v>
                </c:pt>
                <c:pt idx="5975">
                  <c:v>45019.262117314815</c:v>
                </c:pt>
                <c:pt idx="5976">
                  <c:v>45019.399458148146</c:v>
                </c:pt>
                <c:pt idx="5977">
                  <c:v>45019.536796064815</c:v>
                </c:pt>
                <c:pt idx="5978">
                  <c:v>45019.674133356479</c:v>
                </c:pt>
                <c:pt idx="5979">
                  <c:v>45019.811472777779</c:v>
                </c:pt>
                <c:pt idx="5980">
                  <c:v>45019.948812731483</c:v>
                </c:pt>
                <c:pt idx="5981">
                  <c:v>45020.086151180556</c:v>
                </c:pt>
                <c:pt idx="5982">
                  <c:v>45020.223487951385</c:v>
                </c:pt>
                <c:pt idx="5983">
                  <c:v>45020.360828414348</c:v>
                </c:pt>
                <c:pt idx="5984">
                  <c:v>45020.498171770836</c:v>
                </c:pt>
                <c:pt idx="5985">
                  <c:v>45020.635513194444</c:v>
                </c:pt>
                <c:pt idx="5986">
                  <c:v>45020.772856226853</c:v>
                </c:pt>
                <c:pt idx="5987">
                  <c:v>45020.910200578706</c:v>
                </c:pt>
                <c:pt idx="5988">
                  <c:v>45021.04754363426</c:v>
                </c:pt>
                <c:pt idx="5989">
                  <c:v>45021.184885173614</c:v>
                </c:pt>
                <c:pt idx="5990">
                  <c:v>45021.322228553239</c:v>
                </c:pt>
                <c:pt idx="5991">
                  <c:v>45021.459572789354</c:v>
                </c:pt>
                <c:pt idx="5992">
                  <c:v>45021.596914062502</c:v>
                </c:pt>
                <c:pt idx="5993">
                  <c:v>45021.734256365744</c:v>
                </c:pt>
                <c:pt idx="5994">
                  <c:v>45021.871600509257</c:v>
                </c:pt>
                <c:pt idx="5995">
                  <c:v>45022.008943773151</c:v>
                </c:pt>
                <c:pt idx="5996">
                  <c:v>45022.146285787036</c:v>
                </c:pt>
                <c:pt idx="5997">
                  <c:v>45022.28362790509</c:v>
                </c:pt>
                <c:pt idx="5998">
                  <c:v>45022.420972800923</c:v>
                </c:pt>
                <c:pt idx="5999">
                  <c:v>45022.5583143287</c:v>
                </c:pt>
                <c:pt idx="6000">
                  <c:v>45022.695655902775</c:v>
                </c:pt>
                <c:pt idx="6001">
                  <c:v>45022.832999652775</c:v>
                </c:pt>
                <c:pt idx="6002">
                  <c:v>45022.970343414352</c:v>
                </c:pt>
                <c:pt idx="6003">
                  <c:v>45023.107685740739</c:v>
                </c:pt>
                <c:pt idx="6004">
                  <c:v>45023.245026689816</c:v>
                </c:pt>
                <c:pt idx="6005">
                  <c:v>45023.382371400461</c:v>
                </c:pt>
                <c:pt idx="6006">
                  <c:v>45023.519713587964</c:v>
                </c:pt>
                <c:pt idx="6007">
                  <c:v>45023.657054594907</c:v>
                </c:pt>
                <c:pt idx="6008">
                  <c:v>45023.794397534723</c:v>
                </c:pt>
                <c:pt idx="6009">
                  <c:v>45023.9317415162</c:v>
                </c:pt>
                <c:pt idx="6010">
                  <c:v>45024.069083888891</c:v>
                </c:pt>
                <c:pt idx="6011">
                  <c:v>45024.206424733798</c:v>
                </c:pt>
                <c:pt idx="6012">
                  <c:v>45024.343768506944</c:v>
                </c:pt>
                <c:pt idx="6013">
                  <c:v>45024.481111817127</c:v>
                </c:pt>
                <c:pt idx="6014">
                  <c:v>45024.618452731484</c:v>
                </c:pt>
                <c:pt idx="6015">
                  <c:v>45024.755795023149</c:v>
                </c:pt>
                <c:pt idx="6016">
                  <c:v>45024.893138657404</c:v>
                </c:pt>
                <c:pt idx="6017">
                  <c:v>45025.030481388887</c:v>
                </c:pt>
                <c:pt idx="6018">
                  <c:v>45025.167822650466</c:v>
                </c:pt>
                <c:pt idx="6019">
                  <c:v>45025.305164976853</c:v>
                </c:pt>
                <c:pt idx="6020">
                  <c:v>45025.44250902778</c:v>
                </c:pt>
                <c:pt idx="6021">
                  <c:v>45025.579849780093</c:v>
                </c:pt>
                <c:pt idx="6022">
                  <c:v>45025.717191145835</c:v>
                </c:pt>
                <c:pt idx="6023">
                  <c:v>45025.854534687503</c:v>
                </c:pt>
                <c:pt idx="6024">
                  <c:v>45025.991877581022</c:v>
                </c:pt>
                <c:pt idx="6025">
                  <c:v>45026.129219212962</c:v>
                </c:pt>
                <c:pt idx="6026">
                  <c:v>45026.266560266202</c:v>
                </c:pt>
                <c:pt idx="6027">
                  <c:v>45026.403904583334</c:v>
                </c:pt>
                <c:pt idx="6028">
                  <c:v>45026.541245879627</c:v>
                </c:pt>
                <c:pt idx="6029">
                  <c:v>45026.678586689814</c:v>
                </c:pt>
                <c:pt idx="6030">
                  <c:v>45026.815929641205</c:v>
                </c:pt>
                <c:pt idx="6031">
                  <c:v>45026.95327302083</c:v>
                </c:pt>
                <c:pt idx="6032">
                  <c:v>45027.090614895831</c:v>
                </c:pt>
                <c:pt idx="6033">
                  <c:v>45027.227955127317</c:v>
                </c:pt>
                <c:pt idx="6034">
                  <c:v>45027.365299131947</c:v>
                </c:pt>
                <c:pt idx="6035">
                  <c:v>45027.502641261577</c:v>
                </c:pt>
                <c:pt idx="6036">
                  <c:v>45027.639981631946</c:v>
                </c:pt>
                <c:pt idx="6037">
                  <c:v>45027.777323680559</c:v>
                </c:pt>
                <c:pt idx="6038">
                  <c:v>45027.914667025463</c:v>
                </c:pt>
                <c:pt idx="6039">
                  <c:v>45028.052008981482</c:v>
                </c:pt>
                <c:pt idx="6040">
                  <c:v>45028.189349421293</c:v>
                </c:pt>
                <c:pt idx="6041">
                  <c:v>45028.326691909722</c:v>
                </c:pt>
                <c:pt idx="6042">
                  <c:v>45028.464035011573</c:v>
                </c:pt>
                <c:pt idx="6043">
                  <c:v>45028.601375254628</c:v>
                </c:pt>
                <c:pt idx="6044">
                  <c:v>45028.73871662037</c:v>
                </c:pt>
                <c:pt idx="6045">
                  <c:v>45028.8760596875</c:v>
                </c:pt>
                <c:pt idx="6046">
                  <c:v>45029.013401875003</c:v>
                </c:pt>
                <c:pt idx="6047">
                  <c:v>45029.150742789352</c:v>
                </c:pt>
                <c:pt idx="6048">
                  <c:v>45029.288083981482</c:v>
                </c:pt>
                <c:pt idx="6049">
                  <c:v>45029.425427766204</c:v>
                </c:pt>
                <c:pt idx="6050">
                  <c:v>45029.562768148149</c:v>
                </c:pt>
                <c:pt idx="6051">
                  <c:v>45029.70010869213</c:v>
                </c:pt>
                <c:pt idx="6052">
                  <c:v>45029.837451435182</c:v>
                </c:pt>
                <c:pt idx="6053">
                  <c:v>45029.974794050926</c:v>
                </c:pt>
                <c:pt idx="6054">
                  <c:v>45030.112135243056</c:v>
                </c:pt>
                <c:pt idx="6055">
                  <c:v>45030.249475208337</c:v>
                </c:pt>
                <c:pt idx="6056">
                  <c:v>45030.386818842591</c:v>
                </c:pt>
                <c:pt idx="6057">
                  <c:v>45030.52415986111</c:v>
                </c:pt>
                <c:pt idx="6058">
                  <c:v>45030.66149982639</c:v>
                </c:pt>
                <c:pt idx="6059">
                  <c:v>45030.798841793985</c:v>
                </c:pt>
                <c:pt idx="6060">
                  <c:v>45030.936184675928</c:v>
                </c:pt>
                <c:pt idx="6061">
                  <c:v>45031.073525949076</c:v>
                </c:pt>
                <c:pt idx="6062">
                  <c:v>45031.210865659719</c:v>
                </c:pt>
                <c:pt idx="6063">
                  <c:v>45031.348208530093</c:v>
                </c:pt>
                <c:pt idx="6064">
                  <c:v>45031.485550625002</c:v>
                </c:pt>
                <c:pt idx="6065">
                  <c:v>45031.622890451392</c:v>
                </c:pt>
                <c:pt idx="6066">
                  <c:v>45031.760231712964</c:v>
                </c:pt>
                <c:pt idx="6067">
                  <c:v>45031.89757429398</c:v>
                </c:pt>
                <c:pt idx="6068">
                  <c:v>45032.034915902776</c:v>
                </c:pt>
                <c:pt idx="6069">
                  <c:v>45032.172256006947</c:v>
                </c:pt>
                <c:pt idx="6070">
                  <c:v>45032.309597361113</c:v>
                </c:pt>
                <c:pt idx="6071">
                  <c:v>45032.446940243055</c:v>
                </c:pt>
                <c:pt idx="6072">
                  <c:v>45032.584279884257</c:v>
                </c:pt>
                <c:pt idx="6073">
                  <c:v>45032.721620254626</c:v>
                </c:pt>
                <c:pt idx="6074">
                  <c:v>45032.858962754632</c:v>
                </c:pt>
                <c:pt idx="6075">
                  <c:v>45032.996304502318</c:v>
                </c:pt>
                <c:pt idx="6076">
                  <c:v>45033.13364501157</c:v>
                </c:pt>
                <c:pt idx="6077">
                  <c:v>45033.270985127318</c:v>
                </c:pt>
                <c:pt idx="6078">
                  <c:v>45033.408328414349</c:v>
                </c:pt>
                <c:pt idx="6079">
                  <c:v>45033.545668564817</c:v>
                </c:pt>
                <c:pt idx="6080">
                  <c:v>45033.683008368054</c:v>
                </c:pt>
                <c:pt idx="6081">
                  <c:v>45033.820350324073</c:v>
                </c:pt>
                <c:pt idx="6082">
                  <c:v>45033.957692615739</c:v>
                </c:pt>
                <c:pt idx="6083">
                  <c:v>45034.095033425925</c:v>
                </c:pt>
                <c:pt idx="6084">
                  <c:v>45034.232372615741</c:v>
                </c:pt>
                <c:pt idx="6085">
                  <c:v>45034.369715636574</c:v>
                </c:pt>
                <c:pt idx="6086">
                  <c:v>45034.507056585651</c:v>
                </c:pt>
                <c:pt idx="6087">
                  <c:v>45034.644395914351</c:v>
                </c:pt>
                <c:pt idx="6088">
                  <c:v>45034.781736979166</c:v>
                </c:pt>
                <c:pt idx="6089">
                  <c:v>45034.919079328705</c:v>
                </c:pt>
                <c:pt idx="6090">
                  <c:v>45035.056420196757</c:v>
                </c:pt>
                <c:pt idx="6091">
                  <c:v>45035.193759560185</c:v>
                </c:pt>
                <c:pt idx="6092">
                  <c:v>45035.331101192132</c:v>
                </c:pt>
                <c:pt idx="6093">
                  <c:v>45035.468443194448</c:v>
                </c:pt>
                <c:pt idx="6094">
                  <c:v>45035.60578244213</c:v>
                </c:pt>
                <c:pt idx="6095">
                  <c:v>45035.743122881948</c:v>
                </c:pt>
                <c:pt idx="6096">
                  <c:v>45035.880464918984</c:v>
                </c:pt>
                <c:pt idx="6097">
                  <c:v>45036.017806099539</c:v>
                </c:pt>
                <c:pt idx="6098">
                  <c:v>45036.155145960649</c:v>
                </c:pt>
                <c:pt idx="6099">
                  <c:v>45036.292486284721</c:v>
                </c:pt>
                <c:pt idx="6100">
                  <c:v>45036.429829016204</c:v>
                </c:pt>
                <c:pt idx="6101">
                  <c:v>45036.567157777776</c:v>
                </c:pt>
                <c:pt idx="6102">
                  <c:v>45036.704497326391</c:v>
                </c:pt>
                <c:pt idx="6103">
                  <c:v>45036.841839074077</c:v>
                </c:pt>
                <c:pt idx="6104">
                  <c:v>45036.979180567127</c:v>
                </c:pt>
                <c:pt idx="6105">
                  <c:v>45037.116520682874</c:v>
                </c:pt>
                <c:pt idx="6106">
                  <c:v>45037.253859722223</c:v>
                </c:pt>
                <c:pt idx="6107">
                  <c:v>45037.39120233796</c:v>
                </c:pt>
                <c:pt idx="6108">
                  <c:v>45037.528542222222</c:v>
                </c:pt>
                <c:pt idx="6109">
                  <c:v>45037.665881203706</c:v>
                </c:pt>
                <c:pt idx="6110">
                  <c:v>45037.803222256945</c:v>
                </c:pt>
                <c:pt idx="6111">
                  <c:v>45037.940564085649</c:v>
                </c:pt>
                <c:pt idx="6112">
                  <c:v>45038.07790434028</c:v>
                </c:pt>
                <c:pt idx="6113">
                  <c:v>45038.21524297454</c:v>
                </c:pt>
                <c:pt idx="6114">
                  <c:v>45038.352584988424</c:v>
                </c:pt>
                <c:pt idx="6115">
                  <c:v>45038.489925914349</c:v>
                </c:pt>
                <c:pt idx="6116">
                  <c:v>45038.627264710645</c:v>
                </c:pt>
                <c:pt idx="6117">
                  <c:v>45038.764604999997</c:v>
                </c:pt>
                <c:pt idx="6118">
                  <c:v>45038.901946597223</c:v>
                </c:pt>
                <c:pt idx="6119">
                  <c:v>45039.039287118052</c:v>
                </c:pt>
                <c:pt idx="6120">
                  <c:v>45039.176626122688</c:v>
                </c:pt>
                <c:pt idx="6121">
                  <c:v>45039.313966585651</c:v>
                </c:pt>
                <c:pt idx="6122">
                  <c:v>45039.451308333337</c:v>
                </c:pt>
                <c:pt idx="6123">
                  <c:v>45039.588646944445</c:v>
                </c:pt>
                <c:pt idx="6124">
                  <c:v>45039.725986377314</c:v>
                </c:pt>
                <c:pt idx="6125">
                  <c:v>45039.863327870371</c:v>
                </c:pt>
                <c:pt idx="6126">
                  <c:v>45040.000668541667</c:v>
                </c:pt>
                <c:pt idx="6127">
                  <c:v>45040.138007986112</c:v>
                </c:pt>
                <c:pt idx="6128">
                  <c:v>45040.275347187497</c:v>
                </c:pt>
                <c:pt idx="6129">
                  <c:v>45040.412689456018</c:v>
                </c:pt>
                <c:pt idx="6130">
                  <c:v>45040.550028495367</c:v>
                </c:pt>
                <c:pt idx="6131">
                  <c:v>45040.687367326391</c:v>
                </c:pt>
                <c:pt idx="6132">
                  <c:v>45040.824708310189</c:v>
                </c:pt>
                <c:pt idx="6133">
                  <c:v>45040.96204953704</c:v>
                </c:pt>
                <c:pt idx="6134">
                  <c:v>45041.099389282404</c:v>
                </c:pt>
                <c:pt idx="6135">
                  <c:v>45041.236727465279</c:v>
                </c:pt>
                <c:pt idx="6136">
                  <c:v>45041.374069502315</c:v>
                </c:pt>
                <c:pt idx="6137">
                  <c:v>45041.511409270832</c:v>
                </c:pt>
                <c:pt idx="6138">
                  <c:v>45041.648747569445</c:v>
                </c:pt>
                <c:pt idx="6139">
                  <c:v>45041.786087673609</c:v>
                </c:pt>
                <c:pt idx="6140">
                  <c:v>45041.92342900463</c:v>
                </c:pt>
                <c:pt idx="6141">
                  <c:v>45042.060768784722</c:v>
                </c:pt>
                <c:pt idx="6142">
                  <c:v>45042.198107060183</c:v>
                </c:pt>
                <c:pt idx="6143">
                  <c:v>45042.335447835649</c:v>
                </c:pt>
                <c:pt idx="6144">
                  <c:v>45042.472788703701</c:v>
                </c:pt>
                <c:pt idx="6145">
                  <c:v>45042.610126932872</c:v>
                </c:pt>
                <c:pt idx="6146">
                  <c:v>45042.747466423614</c:v>
                </c:pt>
                <c:pt idx="6147">
                  <c:v>45042.884807407405</c:v>
                </c:pt>
                <c:pt idx="6148">
                  <c:v>45043.022147534721</c:v>
                </c:pt>
                <c:pt idx="6149">
                  <c:v>45043.15948628472</c:v>
                </c:pt>
                <c:pt idx="6150">
                  <c:v>45043.296825694444</c:v>
                </c:pt>
                <c:pt idx="6151">
                  <c:v>45043.434167291663</c:v>
                </c:pt>
                <c:pt idx="6152">
                  <c:v>45043.571505486114</c:v>
                </c:pt>
                <c:pt idx="6153">
                  <c:v>45043.708844074077</c:v>
                </c:pt>
                <c:pt idx="6154">
                  <c:v>45043.846184884256</c:v>
                </c:pt>
                <c:pt idx="6155">
                  <c:v>45043.983525289354</c:v>
                </c:pt>
                <c:pt idx="6156">
                  <c:v>45044.120864351855</c:v>
                </c:pt>
                <c:pt idx="6157">
                  <c:v>45044.258202511577</c:v>
                </c:pt>
                <c:pt idx="6158">
                  <c:v>45044.395544131941</c:v>
                </c:pt>
                <c:pt idx="6159">
                  <c:v>45044.532882939813</c:v>
                </c:pt>
                <c:pt idx="6160">
                  <c:v>45044.670220983797</c:v>
                </c:pt>
                <c:pt idx="6161">
                  <c:v>45044.807561122689</c:v>
                </c:pt>
                <c:pt idx="6162">
                  <c:v>45044.944901921299</c:v>
                </c:pt>
                <c:pt idx="6163">
                  <c:v>45045.082241168981</c:v>
                </c:pt>
                <c:pt idx="6164">
                  <c:v>45045.219578773147</c:v>
                </c:pt>
                <c:pt idx="6165">
                  <c:v>45045.356919918981</c:v>
                </c:pt>
                <c:pt idx="6166">
                  <c:v>45045.494259710649</c:v>
                </c:pt>
                <c:pt idx="6167">
                  <c:v>45045.631597500003</c:v>
                </c:pt>
                <c:pt idx="6168">
                  <c:v>45045.768936817127</c:v>
                </c:pt>
                <c:pt idx="6169">
                  <c:v>45045.906277453701</c:v>
                </c:pt>
                <c:pt idx="6170">
                  <c:v>45046.043616921299</c:v>
                </c:pt>
                <c:pt idx="6171">
                  <c:v>45046.180954849537</c:v>
                </c:pt>
                <c:pt idx="6172">
                  <c:v>45046.318294432873</c:v>
                </c:pt>
                <c:pt idx="6173">
                  <c:v>45046.455635092592</c:v>
                </c:pt>
                <c:pt idx="6174">
                  <c:v>45046.592972696759</c:v>
                </c:pt>
                <c:pt idx="6175">
                  <c:v>45046.730311238425</c:v>
                </c:pt>
                <c:pt idx="6176">
                  <c:v>45046.867651736109</c:v>
                </c:pt>
                <c:pt idx="6177">
                  <c:v>45047.004991377318</c:v>
                </c:pt>
                <c:pt idx="6178">
                  <c:v>45047.142329780094</c:v>
                </c:pt>
                <c:pt idx="6179">
                  <c:v>45047.279668113428</c:v>
                </c:pt>
                <c:pt idx="6180">
                  <c:v>45047.417009386576</c:v>
                </c:pt>
                <c:pt idx="6181">
                  <c:v>45047.554347349535</c:v>
                </c:pt>
                <c:pt idx="6182">
                  <c:v>45047.691685231483</c:v>
                </c:pt>
                <c:pt idx="6183">
                  <c:v>45047.829025289349</c:v>
                </c:pt>
                <c:pt idx="6184">
                  <c:v>45047.966365474538</c:v>
                </c:pt>
                <c:pt idx="6185">
                  <c:v>45048.103704201392</c:v>
                </c:pt>
                <c:pt idx="6186">
                  <c:v>45048.241041458336</c:v>
                </c:pt>
                <c:pt idx="6187">
                  <c:v>45048.378382523151</c:v>
                </c:pt>
                <c:pt idx="6188">
                  <c:v>45048.515721203701</c:v>
                </c:pt>
                <c:pt idx="6189">
                  <c:v>45048.653058541669</c:v>
                </c:pt>
                <c:pt idx="6190">
                  <c:v>45048.790397766206</c:v>
                </c:pt>
                <c:pt idx="6191">
                  <c:v>45048.927738124999</c:v>
                </c:pt>
                <c:pt idx="6192">
                  <c:v>45049.065076909719</c:v>
                </c:pt>
                <c:pt idx="6193">
                  <c:v>45049.202414178239</c:v>
                </c:pt>
                <c:pt idx="6194">
                  <c:v>45049.339754155095</c:v>
                </c:pt>
                <c:pt idx="6195">
                  <c:v>45049.477093969908</c:v>
                </c:pt>
                <c:pt idx="6196">
                  <c:v>45049.614431261572</c:v>
                </c:pt>
                <c:pt idx="6197">
                  <c:v>45049.751769872688</c:v>
                </c:pt>
                <c:pt idx="6198">
                  <c:v>45049.889109895834</c:v>
                </c:pt>
                <c:pt idx="6199">
                  <c:v>45050.026451157406</c:v>
                </c:pt>
                <c:pt idx="6200">
                  <c:v>45050.163793113425</c:v>
                </c:pt>
                <c:pt idx="6201">
                  <c:v>45050.301135937501</c:v>
                </c:pt>
                <c:pt idx="6202">
                  <c:v>45050.438480729164</c:v>
                </c:pt>
                <c:pt idx="6203">
                  <c:v>45050.575822164355</c:v>
                </c:pt>
                <c:pt idx="6204">
                  <c:v>45050.713164097222</c:v>
                </c:pt>
                <c:pt idx="6205">
                  <c:v>45050.850508240743</c:v>
                </c:pt>
                <c:pt idx="6206">
                  <c:v>45050.987851863429</c:v>
                </c:pt>
                <c:pt idx="6207">
                  <c:v>45051.125194178239</c:v>
                </c:pt>
                <c:pt idx="6208">
                  <c:v>45051.26253576389</c:v>
                </c:pt>
                <c:pt idx="6209">
                  <c:v>45051.399880717596</c:v>
                </c:pt>
                <c:pt idx="6210">
                  <c:v>45051.537222754632</c:v>
                </c:pt>
                <c:pt idx="6211">
                  <c:v>45051.674564155095</c:v>
                </c:pt>
                <c:pt idx="6212">
                  <c:v>45051.811907708332</c:v>
                </c:pt>
                <c:pt idx="6213">
                  <c:v>45051.949251782411</c:v>
                </c:pt>
                <c:pt idx="6214">
                  <c:v>45052.086594351851</c:v>
                </c:pt>
                <c:pt idx="6215">
                  <c:v>45052.223935266207</c:v>
                </c:pt>
                <c:pt idx="6216">
                  <c:v>45052.361279849538</c:v>
                </c:pt>
                <c:pt idx="6217">
                  <c:v>45052.498622824074</c:v>
                </c:pt>
                <c:pt idx="6218">
                  <c:v>45052.635963912035</c:v>
                </c:pt>
                <c:pt idx="6219">
                  <c:v>45052.773306597221</c:v>
                </c:pt>
                <c:pt idx="6220">
                  <c:v>45052.910650613427</c:v>
                </c:pt>
                <c:pt idx="6221">
                  <c:v>45053.047993333334</c:v>
                </c:pt>
                <c:pt idx="6222">
                  <c:v>45053.185334548609</c:v>
                </c:pt>
                <c:pt idx="6223">
                  <c:v>45053.322677592594</c:v>
                </c:pt>
                <c:pt idx="6224">
                  <c:v>45053.46002150463</c:v>
                </c:pt>
                <c:pt idx="6225">
                  <c:v>45053.597362453707</c:v>
                </c:pt>
                <c:pt idx="6226">
                  <c:v>45053.734704421295</c:v>
                </c:pt>
                <c:pt idx="6227">
                  <c:v>45053.872048252313</c:v>
                </c:pt>
                <c:pt idx="6228">
                  <c:v>45054.009391192129</c:v>
                </c:pt>
                <c:pt idx="6229">
                  <c:v>45054.146732893518</c:v>
                </c:pt>
                <c:pt idx="6230">
                  <c:v>45054.284074687501</c:v>
                </c:pt>
                <c:pt idx="6231">
                  <c:v>45054.421419282407</c:v>
                </c:pt>
                <c:pt idx="6232">
                  <c:v>45054.558760486114</c:v>
                </c:pt>
                <c:pt idx="6233">
                  <c:v>45054.696101747686</c:v>
                </c:pt>
                <c:pt idx="6234">
                  <c:v>45054.83344519676</c:v>
                </c:pt>
                <c:pt idx="6235">
                  <c:v>45054.970788657411</c:v>
                </c:pt>
                <c:pt idx="6236">
                  <c:v>45055.108130671295</c:v>
                </c:pt>
                <c:pt idx="6237">
                  <c:v>45055.245471319446</c:v>
                </c:pt>
                <c:pt idx="6238">
                  <c:v>45055.382815729165</c:v>
                </c:pt>
                <c:pt idx="6239">
                  <c:v>45055.520157615741</c:v>
                </c:pt>
                <c:pt idx="6240">
                  <c:v>45055.657498321758</c:v>
                </c:pt>
                <c:pt idx="6241">
                  <c:v>45055.794840972223</c:v>
                </c:pt>
                <c:pt idx="6242">
                  <c:v>45055.932184652775</c:v>
                </c:pt>
                <c:pt idx="6243">
                  <c:v>45056.069526736108</c:v>
                </c:pt>
                <c:pt idx="6244">
                  <c:v>45056.206867280096</c:v>
                </c:pt>
                <c:pt idx="6245">
                  <c:v>45056.344210763891</c:v>
                </c:pt>
                <c:pt idx="6246">
                  <c:v>45056.481553784724</c:v>
                </c:pt>
                <c:pt idx="6247">
                  <c:v>45056.618894409723</c:v>
                </c:pt>
                <c:pt idx="6248">
                  <c:v>45056.756236423615</c:v>
                </c:pt>
                <c:pt idx="6249">
                  <c:v>45056.893579780095</c:v>
                </c:pt>
                <c:pt idx="6250">
                  <c:v>45057.030922233796</c:v>
                </c:pt>
                <c:pt idx="6251">
                  <c:v>45057.168263217594</c:v>
                </c:pt>
                <c:pt idx="6252">
                  <c:v>45057.305605254631</c:v>
                </c:pt>
                <c:pt idx="6253">
                  <c:v>45057.442949039352</c:v>
                </c:pt>
                <c:pt idx="6254">
                  <c:v>45057.58028952546</c:v>
                </c:pt>
                <c:pt idx="6255">
                  <c:v>45057.717630613428</c:v>
                </c:pt>
                <c:pt idx="6256">
                  <c:v>45057.854973900467</c:v>
                </c:pt>
                <c:pt idx="6257">
                  <c:v>45057.99231652778</c:v>
                </c:pt>
                <c:pt idx="6258">
                  <c:v>45058.129657893522</c:v>
                </c:pt>
                <c:pt idx="6259">
                  <c:v>45058.266998692132</c:v>
                </c:pt>
                <c:pt idx="6260">
                  <c:v>45058.404342766204</c:v>
                </c:pt>
                <c:pt idx="6261">
                  <c:v>45058.541683807867</c:v>
                </c:pt>
                <c:pt idx="6262">
                  <c:v>45058.679024363424</c:v>
                </c:pt>
                <c:pt idx="6263">
                  <c:v>45058.816367071762</c:v>
                </c:pt>
                <c:pt idx="6264">
                  <c:v>45058.953710208334</c:v>
                </c:pt>
                <c:pt idx="6265">
                  <c:v>45059.09105185185</c:v>
                </c:pt>
                <c:pt idx="6266">
                  <c:v>45059.228391840275</c:v>
                </c:pt>
                <c:pt idx="6267">
                  <c:v>45059.365735613428</c:v>
                </c:pt>
                <c:pt idx="6268">
                  <c:v>45059.50307752315</c:v>
                </c:pt>
                <c:pt idx="6269">
                  <c:v>45059.640417673611</c:v>
                </c:pt>
                <c:pt idx="6270">
                  <c:v>45059.777759502314</c:v>
                </c:pt>
                <c:pt idx="6271">
                  <c:v>45059.915102638886</c:v>
                </c:pt>
                <c:pt idx="6272">
                  <c:v>45060.052444374996</c:v>
                </c:pt>
                <c:pt idx="6273">
                  <c:v>45060.189784618058</c:v>
                </c:pt>
                <c:pt idx="6274">
                  <c:v>45060.327126909724</c:v>
                </c:pt>
                <c:pt idx="6275">
                  <c:v>45060.464469814811</c:v>
                </c:pt>
                <c:pt idx="6276">
                  <c:v>45060.601809861109</c:v>
                </c:pt>
                <c:pt idx="6277">
                  <c:v>45060.739151030095</c:v>
                </c:pt>
                <c:pt idx="6278">
                  <c:v>45060.876493923613</c:v>
                </c:pt>
                <c:pt idx="6279">
                  <c:v>45061.013835937498</c:v>
                </c:pt>
                <c:pt idx="6280">
                  <c:v>45061.151176678242</c:v>
                </c:pt>
                <c:pt idx="6281">
                  <c:v>45061.288517696761</c:v>
                </c:pt>
                <c:pt idx="6282">
                  <c:v>45061.425861331016</c:v>
                </c:pt>
                <c:pt idx="6283">
                  <c:v>45061.563201550925</c:v>
                </c:pt>
                <c:pt idx="6284">
                  <c:v>45061.700541956016</c:v>
                </c:pt>
                <c:pt idx="6285">
                  <c:v>45061.837884537039</c:v>
                </c:pt>
                <c:pt idx="6286">
                  <c:v>45061.975227025461</c:v>
                </c:pt>
                <c:pt idx="6287">
                  <c:v>45062.112568078701</c:v>
                </c:pt>
                <c:pt idx="6288">
                  <c:v>45062.249907916666</c:v>
                </c:pt>
                <c:pt idx="6289">
                  <c:v>45062.387251435182</c:v>
                </c:pt>
                <c:pt idx="6290">
                  <c:v>45062.524592326386</c:v>
                </c:pt>
                <c:pt idx="6291">
                  <c:v>45062.661932175928</c:v>
                </c:pt>
                <c:pt idx="6292">
                  <c:v>45062.799274039353</c:v>
                </c:pt>
                <c:pt idx="6293">
                  <c:v>45062.936616817133</c:v>
                </c:pt>
                <c:pt idx="6294">
                  <c:v>45063.073957997687</c:v>
                </c:pt>
                <c:pt idx="6295">
                  <c:v>45063.211297615744</c:v>
                </c:pt>
                <c:pt idx="6296">
                  <c:v>45063.348640393517</c:v>
                </c:pt>
                <c:pt idx="6297">
                  <c:v>45063.485982407408</c:v>
                </c:pt>
                <c:pt idx="6298">
                  <c:v>45063.623322164349</c:v>
                </c:pt>
                <c:pt idx="6299">
                  <c:v>45063.760663356479</c:v>
                </c:pt>
                <c:pt idx="6300">
                  <c:v>45063.898005868054</c:v>
                </c:pt>
                <c:pt idx="6301">
                  <c:v>45064.035347418983</c:v>
                </c:pt>
                <c:pt idx="6302">
                  <c:v>45064.172687453705</c:v>
                </c:pt>
                <c:pt idx="6303">
                  <c:v>45064.310028761574</c:v>
                </c:pt>
                <c:pt idx="6304">
                  <c:v>45064.447371585651</c:v>
                </c:pt>
                <c:pt idx="6305">
                  <c:v>45064.584711192132</c:v>
                </c:pt>
                <c:pt idx="6306">
                  <c:v>45064.722051516204</c:v>
                </c:pt>
                <c:pt idx="6307">
                  <c:v>45064.859393981482</c:v>
                </c:pt>
                <c:pt idx="6308">
                  <c:v>45064.996735706016</c:v>
                </c:pt>
                <c:pt idx="6309">
                  <c:v>45065.134076192131</c:v>
                </c:pt>
                <c:pt idx="6310">
                  <c:v>45065.27141627315</c:v>
                </c:pt>
                <c:pt idx="6311">
                  <c:v>45065.408759537037</c:v>
                </c:pt>
                <c:pt idx="6312">
                  <c:v>45065.546099675928</c:v>
                </c:pt>
                <c:pt idx="6313">
                  <c:v>45065.68343946759</c:v>
                </c:pt>
                <c:pt idx="6314">
                  <c:v>45065.82078141204</c:v>
                </c:pt>
                <c:pt idx="6315">
                  <c:v>45065.958123703705</c:v>
                </c:pt>
                <c:pt idx="6316">
                  <c:v>45066.095464513892</c:v>
                </c:pt>
                <c:pt idx="6317">
                  <c:v>45066.2328037037</c:v>
                </c:pt>
                <c:pt idx="6318">
                  <c:v>45066.37014673611</c:v>
                </c:pt>
                <c:pt idx="6319">
                  <c:v>45066.507487685187</c:v>
                </c:pt>
                <c:pt idx="6320">
                  <c:v>45066.644827037038</c:v>
                </c:pt>
                <c:pt idx="6321">
                  <c:v>45066.782168113423</c:v>
                </c:pt>
                <c:pt idx="6322">
                  <c:v>45066.919510486114</c:v>
                </c:pt>
                <c:pt idx="6323">
                  <c:v>45067.056851365742</c:v>
                </c:pt>
                <c:pt idx="6324">
                  <c:v>45067.19419076389</c:v>
                </c:pt>
                <c:pt idx="6325">
                  <c:v>45067.331532418983</c:v>
                </c:pt>
                <c:pt idx="6326">
                  <c:v>45067.468874456019</c:v>
                </c:pt>
                <c:pt idx="6327">
                  <c:v>45067.606213738429</c:v>
                </c:pt>
                <c:pt idx="6328">
                  <c:v>45067.743554201392</c:v>
                </c:pt>
                <c:pt idx="6329">
                  <c:v>45067.880896284725</c:v>
                </c:pt>
                <c:pt idx="6330">
                  <c:v>45068.018237511576</c:v>
                </c:pt>
                <c:pt idx="6331">
                  <c:v>45068.155577407408</c:v>
                </c:pt>
                <c:pt idx="6332">
                  <c:v>45068.292917777777</c:v>
                </c:pt>
                <c:pt idx="6333">
                  <c:v>45068.430260555557</c:v>
                </c:pt>
                <c:pt idx="6334">
                  <c:v>45068.567599907408</c:v>
                </c:pt>
                <c:pt idx="6335">
                  <c:v>45068.704939560186</c:v>
                </c:pt>
                <c:pt idx="6336">
                  <c:v>45068.842281412035</c:v>
                </c:pt>
                <c:pt idx="6337">
                  <c:v>45068.97962302083</c:v>
                </c:pt>
                <c:pt idx="6338">
                  <c:v>45069.11696324074</c:v>
                </c:pt>
                <c:pt idx="6339">
                  <c:v>45069.254302395835</c:v>
                </c:pt>
                <c:pt idx="6340">
                  <c:v>45069.391645115742</c:v>
                </c:pt>
                <c:pt idx="6341">
                  <c:v>45069.528985127312</c:v>
                </c:pt>
                <c:pt idx="6342">
                  <c:v>45069.66632423611</c:v>
                </c:pt>
                <c:pt idx="6343">
                  <c:v>45069.803665405096</c:v>
                </c:pt>
                <c:pt idx="6344">
                  <c:v>45069.941007361114</c:v>
                </c:pt>
                <c:pt idx="6345">
                  <c:v>45070.078347754628</c:v>
                </c:pt>
                <c:pt idx="6346">
                  <c:v>45070.215686516203</c:v>
                </c:pt>
                <c:pt idx="6347">
                  <c:v>45070.353028668978</c:v>
                </c:pt>
                <c:pt idx="6348">
                  <c:v>45070.49036974537</c:v>
                </c:pt>
                <c:pt idx="6349">
                  <c:v>45070.627708680557</c:v>
                </c:pt>
                <c:pt idx="6350">
                  <c:v>45070.765049108799</c:v>
                </c:pt>
                <c:pt idx="6351">
                  <c:v>45070.902390856485</c:v>
                </c:pt>
                <c:pt idx="6352">
                  <c:v>45071.039731550925</c:v>
                </c:pt>
                <c:pt idx="6353">
                  <c:v>45071.17707070602</c:v>
                </c:pt>
                <c:pt idx="6354">
                  <c:v>45071.314411319443</c:v>
                </c:pt>
                <c:pt idx="6355">
                  <c:v>45071.451753240741</c:v>
                </c:pt>
                <c:pt idx="6356">
                  <c:v>45071.589092013892</c:v>
                </c:pt>
                <c:pt idx="6357">
                  <c:v>45071.726431620373</c:v>
                </c:pt>
                <c:pt idx="6358">
                  <c:v>45071.863773287034</c:v>
                </c:pt>
                <c:pt idx="6359">
                  <c:v>45072.001114143517</c:v>
                </c:pt>
                <c:pt idx="6360">
                  <c:v>45072.13845377315</c:v>
                </c:pt>
                <c:pt idx="6361">
                  <c:v>45072.275793159723</c:v>
                </c:pt>
                <c:pt idx="6362">
                  <c:v>45072.413135625</c:v>
                </c:pt>
                <c:pt idx="6363">
                  <c:v>45072.550474849537</c:v>
                </c:pt>
                <c:pt idx="6364">
                  <c:v>45072.687813877317</c:v>
                </c:pt>
                <c:pt idx="6365">
                  <c:v>45072.825155069448</c:v>
                </c:pt>
                <c:pt idx="6366">
                  <c:v>45072.962496493055</c:v>
                </c:pt>
                <c:pt idx="6367">
                  <c:v>45073.099836458336</c:v>
                </c:pt>
                <c:pt idx="6368">
                  <c:v>45073.237174849535</c:v>
                </c:pt>
                <c:pt idx="6369">
                  <c:v>45073.37451710648</c:v>
                </c:pt>
                <c:pt idx="6370">
                  <c:v>45073.511857106481</c:v>
                </c:pt>
                <c:pt idx="6371">
                  <c:v>45073.649195636572</c:v>
                </c:pt>
                <c:pt idx="6372">
                  <c:v>45073.78653597222</c:v>
                </c:pt>
                <c:pt idx="6373">
                  <c:v>45073.923877534726</c:v>
                </c:pt>
                <c:pt idx="6374">
                  <c:v>45074.061217557872</c:v>
                </c:pt>
                <c:pt idx="6375">
                  <c:v>45074.198556076386</c:v>
                </c:pt>
                <c:pt idx="6376">
                  <c:v>45074.335897094905</c:v>
                </c:pt>
                <c:pt idx="6377">
                  <c:v>45074.473238217593</c:v>
                </c:pt>
                <c:pt idx="6378">
                  <c:v>45074.610576701387</c:v>
                </c:pt>
                <c:pt idx="6379">
                  <c:v>45074.747916446759</c:v>
                </c:pt>
                <c:pt idx="6380">
                  <c:v>45074.885257696762</c:v>
                </c:pt>
                <c:pt idx="6381">
                  <c:v>45075.022598101852</c:v>
                </c:pt>
                <c:pt idx="6382">
                  <c:v>45075.159937118056</c:v>
                </c:pt>
                <c:pt idx="6383">
                  <c:v>45075.297276805555</c:v>
                </c:pt>
                <c:pt idx="6384">
                  <c:v>45075.434618692132</c:v>
                </c:pt>
                <c:pt idx="6385">
                  <c:v>45075.571957175925</c:v>
                </c:pt>
                <c:pt idx="6386">
                  <c:v>45075.709296053239</c:v>
                </c:pt>
                <c:pt idx="6387">
                  <c:v>45075.846637152776</c:v>
                </c:pt>
                <c:pt idx="6388">
                  <c:v>45075.983977870368</c:v>
                </c:pt>
                <c:pt idx="6389">
                  <c:v>45076.121317233796</c:v>
                </c:pt>
                <c:pt idx="6390">
                  <c:v>45076.258655694444</c:v>
                </c:pt>
                <c:pt idx="6391">
                  <c:v>45076.395997638887</c:v>
                </c:pt>
                <c:pt idx="6392">
                  <c:v>45076.533336759261</c:v>
                </c:pt>
                <c:pt idx="6393">
                  <c:v>45076.670675127316</c:v>
                </c:pt>
                <c:pt idx="6394">
                  <c:v>45076.808015590279</c:v>
                </c:pt>
                <c:pt idx="6395">
                  <c:v>45076.945356724536</c:v>
                </c:pt>
                <c:pt idx="6396">
                  <c:v>45077.082696307873</c:v>
                </c:pt>
                <c:pt idx="6397">
                  <c:v>45077.220034259262</c:v>
                </c:pt>
                <c:pt idx="6398">
                  <c:v>45077.357375752312</c:v>
                </c:pt>
                <c:pt idx="6399">
                  <c:v>45077.494715891204</c:v>
                </c:pt>
                <c:pt idx="6400">
                  <c:v>45077.632054027781</c:v>
                </c:pt>
                <c:pt idx="6401">
                  <c:v>45077.76939371528</c:v>
                </c:pt>
                <c:pt idx="6402">
                  <c:v>45077.906734710647</c:v>
                </c:pt>
                <c:pt idx="6403">
                  <c:v>45078.044074548612</c:v>
                </c:pt>
                <c:pt idx="6404">
                  <c:v>45078.181412858794</c:v>
                </c:pt>
                <c:pt idx="6405">
                  <c:v>45078.318752824074</c:v>
                </c:pt>
                <c:pt idx="6406">
                  <c:v>45078.456093865738</c:v>
                </c:pt>
                <c:pt idx="6407">
                  <c:v>45078.593431863424</c:v>
                </c:pt>
                <c:pt idx="6408">
                  <c:v>45078.730770787035</c:v>
                </c:pt>
                <c:pt idx="6409">
                  <c:v>45078.868111689815</c:v>
                </c:pt>
                <c:pt idx="6410">
                  <c:v>45079.005451736113</c:v>
                </c:pt>
                <c:pt idx="6411">
                  <c:v>45079.142790543985</c:v>
                </c:pt>
                <c:pt idx="6412">
                  <c:v>45079.280129293984</c:v>
                </c:pt>
                <c:pt idx="6413">
                  <c:v>45079.417470983797</c:v>
                </c:pt>
                <c:pt idx="6414">
                  <c:v>45079.554809374997</c:v>
                </c:pt>
                <c:pt idx="6415">
                  <c:v>45079.692147685186</c:v>
                </c:pt>
                <c:pt idx="6416">
                  <c:v>45079.829488171294</c:v>
                </c:pt>
                <c:pt idx="6417">
                  <c:v>45079.9668287963</c:v>
                </c:pt>
                <c:pt idx="6418">
                  <c:v>45080.104167962963</c:v>
                </c:pt>
                <c:pt idx="6419">
                  <c:v>45080.241505659724</c:v>
                </c:pt>
                <c:pt idx="6420">
                  <c:v>45080.378847175925</c:v>
                </c:pt>
                <c:pt idx="6421">
                  <c:v>45080.516186319444</c:v>
                </c:pt>
                <c:pt idx="6422">
                  <c:v>45080.653524120367</c:v>
                </c:pt>
                <c:pt idx="6423">
                  <c:v>45080.790863796297</c:v>
                </c:pt>
                <c:pt idx="6424">
                  <c:v>45080.928204629628</c:v>
                </c:pt>
                <c:pt idx="6425">
                  <c:v>45081.065543888886</c:v>
                </c:pt>
                <c:pt idx="6426">
                  <c:v>45081.202881620367</c:v>
                </c:pt>
                <c:pt idx="6427">
                  <c:v>45081.34022208333</c:v>
                </c:pt>
                <c:pt idx="6428">
                  <c:v>45081.477562384258</c:v>
                </c:pt>
                <c:pt idx="6429">
                  <c:v>45081.614900162036</c:v>
                </c:pt>
                <c:pt idx="6430">
                  <c:v>45081.752239270834</c:v>
                </c:pt>
                <c:pt idx="6431">
                  <c:v>45081.88957979167</c:v>
                </c:pt>
                <c:pt idx="6432">
                  <c:v>45082.026919456017</c:v>
                </c:pt>
                <c:pt idx="6433">
                  <c:v>45082.164257696757</c:v>
                </c:pt>
                <c:pt idx="6434">
                  <c:v>45082.301596805555</c:v>
                </c:pt>
                <c:pt idx="6435">
                  <c:v>45082.438937858795</c:v>
                </c:pt>
                <c:pt idx="6436">
                  <c:v>45082.576279212961</c:v>
                </c:pt>
                <c:pt idx="6437">
                  <c:v>45082.713621064817</c:v>
                </c:pt>
                <c:pt idx="6438">
                  <c:v>45082.850965127313</c:v>
                </c:pt>
                <c:pt idx="6439">
                  <c:v>45082.988308680557</c:v>
                </c:pt>
                <c:pt idx="6440">
                  <c:v>45083.12565091435</c:v>
                </c:pt>
                <c:pt idx="6441">
                  <c:v>45083.262992430558</c:v>
                </c:pt>
                <c:pt idx="6442">
                  <c:v>45083.400337314815</c:v>
                </c:pt>
                <c:pt idx="6443">
                  <c:v>45083.537679293979</c:v>
                </c:pt>
                <c:pt idx="6444">
                  <c:v>45083.675020636576</c:v>
                </c:pt>
                <c:pt idx="6445">
                  <c:v>45083.812364108795</c:v>
                </c:pt>
                <c:pt idx="6446">
                  <c:v>45083.949708136577</c:v>
                </c:pt>
                <c:pt idx="6447">
                  <c:v>45084.08705065972</c:v>
                </c:pt>
                <c:pt idx="6448">
                  <c:v>45084.224391504627</c:v>
                </c:pt>
                <c:pt idx="6449">
                  <c:v>45084.361736053237</c:v>
                </c:pt>
                <c:pt idx="6450">
                  <c:v>45084.499078969908</c:v>
                </c:pt>
                <c:pt idx="6451">
                  <c:v>45084.636420023147</c:v>
                </c:pt>
                <c:pt idx="6452">
                  <c:v>45084.773762662036</c:v>
                </c:pt>
                <c:pt idx="6453">
                  <c:v>45084.911106631946</c:v>
                </c:pt>
                <c:pt idx="6454">
                  <c:v>45085.0484493287</c:v>
                </c:pt>
                <c:pt idx="6455">
                  <c:v>45085.185790497686</c:v>
                </c:pt>
                <c:pt idx="6456">
                  <c:v>45085.323133506943</c:v>
                </c:pt>
                <c:pt idx="6457">
                  <c:v>45085.460477384258</c:v>
                </c:pt>
                <c:pt idx="6458">
                  <c:v>45085.597818310183</c:v>
                </c:pt>
                <c:pt idx="6459">
                  <c:v>45085.735160254633</c:v>
                </c:pt>
                <c:pt idx="6460">
                  <c:v>45085.872504050923</c:v>
                </c:pt>
                <c:pt idx="6461">
                  <c:v>45086.00984697917</c:v>
                </c:pt>
                <c:pt idx="6462">
                  <c:v>45086.147188657407</c:v>
                </c:pt>
                <c:pt idx="6463">
                  <c:v>45086.284530439814</c:v>
                </c:pt>
                <c:pt idx="6464">
                  <c:v>45086.421875011576</c:v>
                </c:pt>
                <c:pt idx="6465">
                  <c:v>45086.559216226851</c:v>
                </c:pt>
                <c:pt idx="6466">
                  <c:v>45086.696557476855</c:v>
                </c:pt>
                <c:pt idx="6467">
                  <c:v>45086.833900914353</c:v>
                </c:pt>
                <c:pt idx="6468">
                  <c:v>45086.971244375003</c:v>
                </c:pt>
                <c:pt idx="6469">
                  <c:v>45087.108586388887</c:v>
                </c:pt>
                <c:pt idx="6470">
                  <c:v>45087.245927037038</c:v>
                </c:pt>
                <c:pt idx="6471">
                  <c:v>45087.383271458333</c:v>
                </c:pt>
                <c:pt idx="6472">
                  <c:v>45087.520613368055</c:v>
                </c:pt>
                <c:pt idx="6473">
                  <c:v>45087.657954085647</c:v>
                </c:pt>
                <c:pt idx="6474">
                  <c:v>45087.795296747689</c:v>
                </c:pt>
                <c:pt idx="6475">
                  <c:v>45087.932640462961</c:v>
                </c:pt>
                <c:pt idx="6476">
                  <c:v>45088.069982569446</c:v>
                </c:pt>
                <c:pt idx="6477">
                  <c:v>45088.207323148148</c:v>
                </c:pt>
                <c:pt idx="6478">
                  <c:v>45088.344666666664</c:v>
                </c:pt>
                <c:pt idx="6479">
                  <c:v>45088.482009733794</c:v>
                </c:pt>
                <c:pt idx="6480">
                  <c:v>45088.61935040509</c:v>
                </c:pt>
                <c:pt idx="6481">
                  <c:v>45088.756692453702</c:v>
                </c:pt>
                <c:pt idx="6482">
                  <c:v>45088.894035868056</c:v>
                </c:pt>
                <c:pt idx="6483">
                  <c:v>45089.03137837963</c:v>
                </c:pt>
                <c:pt idx="6484">
                  <c:v>45089.168719421294</c:v>
                </c:pt>
                <c:pt idx="6485">
                  <c:v>45089.306061539355</c:v>
                </c:pt>
                <c:pt idx="6486">
                  <c:v>45089.443405393518</c:v>
                </c:pt>
                <c:pt idx="6487">
                  <c:v>45089.580745949075</c:v>
                </c:pt>
                <c:pt idx="6488">
                  <c:v>45089.71808712963</c:v>
                </c:pt>
                <c:pt idx="6489">
                  <c:v>45089.85543048611</c:v>
                </c:pt>
                <c:pt idx="6490">
                  <c:v>45089.992773217593</c:v>
                </c:pt>
                <c:pt idx="6491">
                  <c:v>45090.130114675929</c:v>
                </c:pt>
                <c:pt idx="6492">
                  <c:v>45090.267455578702</c:v>
                </c:pt>
                <c:pt idx="6493">
                  <c:v>45090.404799756943</c:v>
                </c:pt>
                <c:pt idx="6494">
                  <c:v>45090.542140914353</c:v>
                </c:pt>
                <c:pt idx="6495">
                  <c:v>45090.679481585648</c:v>
                </c:pt>
                <c:pt idx="6496">
                  <c:v>45090.816824409725</c:v>
                </c:pt>
                <c:pt idx="6497">
                  <c:v>45090.954167673612</c:v>
                </c:pt>
                <c:pt idx="6498">
                  <c:v>45091.091509456019</c:v>
                </c:pt>
                <c:pt idx="6499">
                  <c:v>45091.228849583335</c:v>
                </c:pt>
                <c:pt idx="6500">
                  <c:v>45091.366193495371</c:v>
                </c:pt>
                <c:pt idx="6501">
                  <c:v>45091.503535543983</c:v>
                </c:pt>
                <c:pt idx="6502">
                  <c:v>45091.640875856479</c:v>
                </c:pt>
                <c:pt idx="6503">
                  <c:v>45091.77821783565</c:v>
                </c:pt>
                <c:pt idx="6504">
                  <c:v>45091.915561134258</c:v>
                </c:pt>
                <c:pt idx="6505">
                  <c:v>45092.052903043979</c:v>
                </c:pt>
                <c:pt idx="6506">
                  <c:v>45092.190243449077</c:v>
                </c:pt>
                <c:pt idx="6507">
                  <c:v>45092.327585914354</c:v>
                </c:pt>
                <c:pt idx="6508">
                  <c:v>45092.464929004629</c:v>
                </c:pt>
                <c:pt idx="6509">
                  <c:v>45092.602269236108</c:v>
                </c:pt>
                <c:pt idx="6510">
                  <c:v>45092.739610590281</c:v>
                </c:pt>
                <c:pt idx="6511">
                  <c:v>45092.876953680556</c:v>
                </c:pt>
                <c:pt idx="6512">
                  <c:v>45093.01429590278</c:v>
                </c:pt>
                <c:pt idx="6513">
                  <c:v>45093.151636840281</c:v>
                </c:pt>
                <c:pt idx="6514">
                  <c:v>45093.288978067132</c:v>
                </c:pt>
                <c:pt idx="6515">
                  <c:v>45093.426321909719</c:v>
                </c:pt>
                <c:pt idx="6516">
                  <c:v>45093.563662349537</c:v>
                </c:pt>
                <c:pt idx="6517">
                  <c:v>45093.701002951391</c:v>
                </c:pt>
                <c:pt idx="6518">
                  <c:v>45093.838345763892</c:v>
                </c:pt>
                <c:pt idx="6519">
                  <c:v>45093.975688472223</c:v>
                </c:pt>
                <c:pt idx="6520">
                  <c:v>45094.113029768516</c:v>
                </c:pt>
                <c:pt idx="6521">
                  <c:v>45094.250369837966</c:v>
                </c:pt>
                <c:pt idx="6522">
                  <c:v>45094.387713576391</c:v>
                </c:pt>
                <c:pt idx="6523">
                  <c:v>45094.525054722224</c:v>
                </c:pt>
                <c:pt idx="6524">
                  <c:v>45094.662394803243</c:v>
                </c:pt>
                <c:pt idx="6525">
                  <c:v>45094.799736921297</c:v>
                </c:pt>
                <c:pt idx="6526">
                  <c:v>45094.93707994213</c:v>
                </c:pt>
                <c:pt idx="6527">
                  <c:v>45095.074421377314</c:v>
                </c:pt>
                <c:pt idx="6528">
                  <c:v>45095.211761250001</c:v>
                </c:pt>
                <c:pt idx="6529">
                  <c:v>45095.34910428241</c:v>
                </c:pt>
                <c:pt idx="6530">
                  <c:v>45095.4864465625</c:v>
                </c:pt>
                <c:pt idx="6531">
                  <c:v>45095.623786574077</c:v>
                </c:pt>
                <c:pt idx="6532">
                  <c:v>45095.761128032405</c:v>
                </c:pt>
                <c:pt idx="6533">
                  <c:v>45095.898470810185</c:v>
                </c:pt>
                <c:pt idx="6534">
                  <c:v>45096.035812638889</c:v>
                </c:pt>
                <c:pt idx="6535">
                  <c:v>45096.173152951385</c:v>
                </c:pt>
                <c:pt idx="6536">
                  <c:v>45096.310494537036</c:v>
                </c:pt>
                <c:pt idx="6537">
                  <c:v>45096.447837638887</c:v>
                </c:pt>
                <c:pt idx="6538">
                  <c:v>45096.585177523149</c:v>
                </c:pt>
                <c:pt idx="6539">
                  <c:v>45096.722518136572</c:v>
                </c:pt>
                <c:pt idx="6540">
                  <c:v>45096.859860891207</c:v>
                </c:pt>
                <c:pt idx="6541">
                  <c:v>45096.997202905091</c:v>
                </c:pt>
                <c:pt idx="6542">
                  <c:v>45097.134543680557</c:v>
                </c:pt>
                <c:pt idx="6543">
                  <c:v>45097.271884050926</c:v>
                </c:pt>
                <c:pt idx="6544">
                  <c:v>45097.409227615739</c:v>
                </c:pt>
                <c:pt idx="6545">
                  <c:v>45097.546568055557</c:v>
                </c:pt>
                <c:pt idx="6546">
                  <c:v>45097.683908136576</c:v>
                </c:pt>
                <c:pt idx="6547">
                  <c:v>45097.821250393521</c:v>
                </c:pt>
                <c:pt idx="6548">
                  <c:v>45097.958592986113</c:v>
                </c:pt>
                <c:pt idx="6549">
                  <c:v>45098.095934108795</c:v>
                </c:pt>
                <c:pt idx="6550">
                  <c:v>45098.233273611113</c:v>
                </c:pt>
                <c:pt idx="6551">
                  <c:v>45098.370616956017</c:v>
                </c:pt>
                <c:pt idx="6552">
                  <c:v>45098.507958217589</c:v>
                </c:pt>
                <c:pt idx="6553">
                  <c:v>45098.645297881943</c:v>
                </c:pt>
                <c:pt idx="6554">
                  <c:v>45098.782639282406</c:v>
                </c:pt>
                <c:pt idx="6555">
                  <c:v>45098.919981979168</c:v>
                </c:pt>
                <c:pt idx="6556">
                  <c:v>45099.057323194444</c:v>
                </c:pt>
                <c:pt idx="6557">
                  <c:v>45099.194662905094</c:v>
                </c:pt>
                <c:pt idx="6558">
                  <c:v>45099.332004895834</c:v>
                </c:pt>
                <c:pt idx="6559">
                  <c:v>45099.469347256942</c:v>
                </c:pt>
                <c:pt idx="6560">
                  <c:v>45099.606686874999</c:v>
                </c:pt>
                <c:pt idx="6561">
                  <c:v>45099.744027685185</c:v>
                </c:pt>
                <c:pt idx="6562">
                  <c:v>45099.881370104165</c:v>
                </c:pt>
                <c:pt idx="6563">
                  <c:v>45100.01871167824</c:v>
                </c:pt>
                <c:pt idx="6564">
                  <c:v>45100.156051921294</c:v>
                </c:pt>
                <c:pt idx="6565">
                  <c:v>45100.293392627318</c:v>
                </c:pt>
                <c:pt idx="6566">
                  <c:v>45100.43073576389</c:v>
                </c:pt>
                <c:pt idx="6567">
                  <c:v>45100.568075474534</c:v>
                </c:pt>
                <c:pt idx="6568">
                  <c:v>45100.705415474535</c:v>
                </c:pt>
                <c:pt idx="6569">
                  <c:v>45100.842757685183</c:v>
                </c:pt>
                <c:pt idx="6570">
                  <c:v>45100.980099664353</c:v>
                </c:pt>
                <c:pt idx="6571">
                  <c:v>45101.117440243055</c:v>
                </c:pt>
                <c:pt idx="6572">
                  <c:v>45101.254779768518</c:v>
                </c:pt>
                <c:pt idx="6573">
                  <c:v>45101.392122870369</c:v>
                </c:pt>
                <c:pt idx="6574">
                  <c:v>45101.529463252315</c:v>
                </c:pt>
                <c:pt idx="6575">
                  <c:v>45101.666802731481</c:v>
                </c:pt>
                <c:pt idx="6576">
                  <c:v>45101.804144282411</c:v>
                </c:pt>
                <c:pt idx="6577">
                  <c:v>45101.941486620373</c:v>
                </c:pt>
                <c:pt idx="6578">
                  <c:v>45102.078827395831</c:v>
                </c:pt>
                <c:pt idx="6579">
                  <c:v>45102.216166550927</c:v>
                </c:pt>
                <c:pt idx="6580">
                  <c:v>45102.353509097222</c:v>
                </c:pt>
                <c:pt idx="6581">
                  <c:v>45102.490850567126</c:v>
                </c:pt>
                <c:pt idx="6582">
                  <c:v>45102.628189907409</c:v>
                </c:pt>
                <c:pt idx="6583">
                  <c:v>45102.765530729164</c:v>
                </c:pt>
                <c:pt idx="6584">
                  <c:v>45102.902872881947</c:v>
                </c:pt>
                <c:pt idx="6585">
                  <c:v>45103.040213969907</c:v>
                </c:pt>
                <c:pt idx="6586">
                  <c:v>45103.177553541667</c:v>
                </c:pt>
                <c:pt idx="6587">
                  <c:v>45103.314894571762</c:v>
                </c:pt>
                <c:pt idx="6588">
                  <c:v>45103.452236898149</c:v>
                </c:pt>
                <c:pt idx="6589">
                  <c:v>45103.589576099534</c:v>
                </c:pt>
                <c:pt idx="6590">
                  <c:v>45103.726916122687</c:v>
                </c:pt>
                <c:pt idx="6591">
                  <c:v>45103.864258217596</c:v>
                </c:pt>
                <c:pt idx="6592">
                  <c:v>45104.001599502313</c:v>
                </c:pt>
                <c:pt idx="6593">
                  <c:v>45104.138939560187</c:v>
                </c:pt>
                <c:pt idx="6594">
                  <c:v>45104.276279386577</c:v>
                </c:pt>
                <c:pt idx="6595">
                  <c:v>45104.413622280095</c:v>
                </c:pt>
                <c:pt idx="6596">
                  <c:v>45104.550961956018</c:v>
                </c:pt>
                <c:pt idx="6597">
                  <c:v>45104.688301423608</c:v>
                </c:pt>
                <c:pt idx="6598">
                  <c:v>45104.825643067132</c:v>
                </c:pt>
                <c:pt idx="6599">
                  <c:v>45104.962984942133</c:v>
                </c:pt>
                <c:pt idx="6600">
                  <c:v>45105.100325358799</c:v>
                </c:pt>
                <c:pt idx="6601">
                  <c:v>45105.23766421296</c:v>
                </c:pt>
                <c:pt idx="6602">
                  <c:v>45105.375006921298</c:v>
                </c:pt>
                <c:pt idx="6603">
                  <c:v>45105.512347384261</c:v>
                </c:pt>
                <c:pt idx="6604">
                  <c:v>45105.649686377314</c:v>
                </c:pt>
                <c:pt idx="6605">
                  <c:v>45105.7870271875</c:v>
                </c:pt>
                <c:pt idx="6606">
                  <c:v>45105.924369224536</c:v>
                </c:pt>
                <c:pt idx="6607">
                  <c:v>45106.06170972222</c:v>
                </c:pt>
                <c:pt idx="6608">
                  <c:v>45106.199048726849</c:v>
                </c:pt>
                <c:pt idx="6609">
                  <c:v>45106.336390219905</c:v>
                </c:pt>
                <c:pt idx="6610">
                  <c:v>45106.473731840277</c:v>
                </c:pt>
                <c:pt idx="6611">
                  <c:v>45106.611070810184</c:v>
                </c:pt>
                <c:pt idx="6612">
                  <c:v>45106.748411053239</c:v>
                </c:pt>
                <c:pt idx="6613">
                  <c:v>45106.885752800925</c:v>
                </c:pt>
                <c:pt idx="6614">
                  <c:v>45107.023093703705</c:v>
                </c:pt>
                <c:pt idx="6615">
                  <c:v>45107.160433229168</c:v>
                </c:pt>
                <c:pt idx="6616">
                  <c:v>45107.297773425926</c:v>
                </c:pt>
                <c:pt idx="6617">
                  <c:v>45107.435115821761</c:v>
                </c:pt>
                <c:pt idx="6618">
                  <c:v>45107.572454814814</c:v>
                </c:pt>
                <c:pt idx="6619">
                  <c:v>45107.709794224538</c:v>
                </c:pt>
                <c:pt idx="6620">
                  <c:v>45107.847135833334</c:v>
                </c:pt>
                <c:pt idx="6621">
                  <c:v>45107.984477083337</c:v>
                </c:pt>
                <c:pt idx="6622">
                  <c:v>45108.121816979168</c:v>
                </c:pt>
                <c:pt idx="6623">
                  <c:v>45108.25915597222</c:v>
                </c:pt>
                <c:pt idx="6624">
                  <c:v>45108.396498449074</c:v>
                </c:pt>
                <c:pt idx="6625">
                  <c:v>45108.533838124997</c:v>
                </c:pt>
                <c:pt idx="6626">
                  <c:v>45108.671177025462</c:v>
                </c:pt>
                <c:pt idx="6627">
                  <c:v>45108.808518043981</c:v>
                </c:pt>
                <c:pt idx="6628">
                  <c:v>45108.945859722226</c:v>
                </c:pt>
                <c:pt idx="6629">
                  <c:v>45109.083199872686</c:v>
                </c:pt>
                <c:pt idx="6630">
                  <c:v>45109.220538368056</c:v>
                </c:pt>
                <c:pt idx="6631">
                  <c:v>45109.357880428244</c:v>
                </c:pt>
                <c:pt idx="6632">
                  <c:v>45109.495221134261</c:v>
                </c:pt>
                <c:pt idx="6633">
                  <c:v>45109.632559837963</c:v>
                </c:pt>
                <c:pt idx="6634">
                  <c:v>45109.769900092593</c:v>
                </c:pt>
                <c:pt idx="6635">
                  <c:v>45109.907241666668</c:v>
                </c:pt>
                <c:pt idx="6636">
                  <c:v>45110.044582083334</c:v>
                </c:pt>
                <c:pt idx="6637">
                  <c:v>45110.181920972223</c:v>
                </c:pt>
                <c:pt idx="6638">
                  <c:v>45110.319261516204</c:v>
                </c:pt>
                <c:pt idx="6639">
                  <c:v>45110.456603148152</c:v>
                </c:pt>
                <c:pt idx="6640">
                  <c:v>45110.593941736108</c:v>
                </c:pt>
                <c:pt idx="6641">
                  <c:v>45110.731281250002</c:v>
                </c:pt>
                <c:pt idx="6642">
                  <c:v>45110.868622743059</c:v>
                </c:pt>
                <c:pt idx="6643">
                  <c:v>45111.005963379626</c:v>
                </c:pt>
                <c:pt idx="6644">
                  <c:v>45111.143302800927</c:v>
                </c:pt>
                <c:pt idx="6645">
                  <c:v>45111.280642141202</c:v>
                </c:pt>
                <c:pt idx="6646">
                  <c:v>45111.417984432868</c:v>
                </c:pt>
                <c:pt idx="6647">
                  <c:v>45111.555323437497</c:v>
                </c:pt>
                <c:pt idx="6648">
                  <c:v>45111.692662349538</c:v>
                </c:pt>
                <c:pt idx="6649">
                  <c:v>45111.830003449075</c:v>
                </c:pt>
                <c:pt idx="6650">
                  <c:v>45111.967344675926</c:v>
                </c:pt>
                <c:pt idx="6651">
                  <c:v>45112.104684456019</c:v>
                </c:pt>
                <c:pt idx="6652">
                  <c:v>45112.242022766201</c:v>
                </c:pt>
                <c:pt idx="6653">
                  <c:v>45112.379364895831</c:v>
                </c:pt>
                <c:pt idx="6654">
                  <c:v>45112.516704652779</c:v>
                </c:pt>
                <c:pt idx="6655">
                  <c:v>45112.65404306713</c:v>
                </c:pt>
                <c:pt idx="6656">
                  <c:v>45112.791383368058</c:v>
                </c:pt>
                <c:pt idx="6657">
                  <c:v>45112.928724814818</c:v>
                </c:pt>
                <c:pt idx="6658">
                  <c:v>45113.066064699073</c:v>
                </c:pt>
                <c:pt idx="6659">
                  <c:v>45113.203403055559</c:v>
                </c:pt>
                <c:pt idx="6660">
                  <c:v>45113.340744143519</c:v>
                </c:pt>
                <c:pt idx="6661">
                  <c:v>45113.478085057868</c:v>
                </c:pt>
                <c:pt idx="6662">
                  <c:v>45113.61542347222</c:v>
                </c:pt>
                <c:pt idx="6663">
                  <c:v>45113.752763194447</c:v>
                </c:pt>
                <c:pt idx="6664">
                  <c:v>45113.89010434028</c:v>
                </c:pt>
                <c:pt idx="6665">
                  <c:v>45114.0274446412</c:v>
                </c:pt>
                <c:pt idx="6666">
                  <c:v>45114.164783506945</c:v>
                </c:pt>
                <c:pt idx="6667">
                  <c:v>45114.302123240741</c:v>
                </c:pt>
                <c:pt idx="6668">
                  <c:v>45114.43946494213</c:v>
                </c:pt>
                <c:pt idx="6669">
                  <c:v>45114.576803298609</c:v>
                </c:pt>
                <c:pt idx="6670">
                  <c:v>45114.714142152778</c:v>
                </c:pt>
                <c:pt idx="6671">
                  <c:v>45114.851483229169</c:v>
                </c:pt>
                <c:pt idx="6672">
                  <c:v>45114.988823784719</c:v>
                </c:pt>
                <c:pt idx="6673">
                  <c:v>45115.126163032408</c:v>
                </c:pt>
                <c:pt idx="6674">
                  <c:v>45115.263501562498</c:v>
                </c:pt>
                <c:pt idx="6675">
                  <c:v>45115.400843460651</c:v>
                </c:pt>
                <c:pt idx="6676">
                  <c:v>45115.538182442127</c:v>
                </c:pt>
                <c:pt idx="6677">
                  <c:v>45115.675520798613</c:v>
                </c:pt>
                <c:pt idx="6678">
                  <c:v>45115.812861296297</c:v>
                </c:pt>
                <c:pt idx="6679">
                  <c:v>45115.950202337961</c:v>
                </c:pt>
                <c:pt idx="6680">
                  <c:v>45116.087541875</c:v>
                </c:pt>
                <c:pt idx="6681">
                  <c:v>45116.224879745372</c:v>
                </c:pt>
                <c:pt idx="6682">
                  <c:v>45116.362221319447</c:v>
                </c:pt>
                <c:pt idx="6683">
                  <c:v>45116.499561261575</c:v>
                </c:pt>
                <c:pt idx="6684">
                  <c:v>45116.636899328703</c:v>
                </c:pt>
                <c:pt idx="6685">
                  <c:v>45116.774239004626</c:v>
                </c:pt>
                <c:pt idx="6686">
                  <c:v>45116.911580011576</c:v>
                </c:pt>
                <c:pt idx="6687">
                  <c:v>45117.048919733796</c:v>
                </c:pt>
                <c:pt idx="6688">
                  <c:v>45117.186257939815</c:v>
                </c:pt>
                <c:pt idx="6689">
                  <c:v>45117.323597986113</c:v>
                </c:pt>
                <c:pt idx="6690">
                  <c:v>45117.460938900462</c:v>
                </c:pt>
                <c:pt idx="6691">
                  <c:v>45117.598276874996</c:v>
                </c:pt>
                <c:pt idx="6692">
                  <c:v>45117.735615868056</c:v>
                </c:pt>
                <c:pt idx="6693">
                  <c:v>45117.872956712963</c:v>
                </c:pt>
                <c:pt idx="6694">
                  <c:v>45118.010296689812</c:v>
                </c:pt>
                <c:pt idx="6695">
                  <c:v>45118.147635428242</c:v>
                </c:pt>
                <c:pt idx="6696">
                  <c:v>45118.284974259259</c:v>
                </c:pt>
                <c:pt idx="6697">
                  <c:v>45118.422315891206</c:v>
                </c:pt>
                <c:pt idx="6698">
                  <c:v>45118.559654166667</c:v>
                </c:pt>
                <c:pt idx="6699">
                  <c:v>45118.69699246528</c:v>
                </c:pt>
                <c:pt idx="6700">
                  <c:v>45118.834336250002</c:v>
                </c:pt>
                <c:pt idx="6701">
                  <c:v>45118.971680057868</c:v>
                </c:pt>
                <c:pt idx="6702">
                  <c:v>45119.109022430559</c:v>
                </c:pt>
                <c:pt idx="6703">
                  <c:v>45119.246363437502</c:v>
                </c:pt>
                <c:pt idx="6704">
                  <c:v>45119.38370820602</c:v>
                </c:pt>
                <c:pt idx="6705">
                  <c:v>45119.52105048611</c:v>
                </c:pt>
                <c:pt idx="6706">
                  <c:v>45119.658391562501</c:v>
                </c:pt>
                <c:pt idx="6707">
                  <c:v>45119.795734594911</c:v>
                </c:pt>
                <c:pt idx="6708">
                  <c:v>45119.933078680559</c:v>
                </c:pt>
                <c:pt idx="6709">
                  <c:v>45120.070421168981</c:v>
                </c:pt>
                <c:pt idx="6710">
                  <c:v>45120.207762118058</c:v>
                </c:pt>
                <c:pt idx="6711">
                  <c:v>45120.345106018518</c:v>
                </c:pt>
                <c:pt idx="6712">
                  <c:v>45120.482449467592</c:v>
                </c:pt>
                <c:pt idx="6713">
                  <c:v>45120.619790520832</c:v>
                </c:pt>
                <c:pt idx="6714">
                  <c:v>45120.757132962965</c:v>
                </c:pt>
                <c:pt idx="6715">
                  <c:v>45120.894476759262</c:v>
                </c:pt>
                <c:pt idx="6716">
                  <c:v>45121.031819675925</c:v>
                </c:pt>
                <c:pt idx="6717">
                  <c:v>45121.169161122685</c:v>
                </c:pt>
                <c:pt idx="6718">
                  <c:v>45121.306503622684</c:v>
                </c:pt>
                <c:pt idx="6719">
                  <c:v>45121.443847881943</c:v>
                </c:pt>
                <c:pt idx="6720">
                  <c:v>45121.581188854165</c:v>
                </c:pt>
                <c:pt idx="6721">
                  <c:v>45121.718530428239</c:v>
                </c:pt>
                <c:pt idx="6722">
                  <c:v>45121.855874201392</c:v>
                </c:pt>
                <c:pt idx="6723">
                  <c:v>45121.99321734954</c:v>
                </c:pt>
                <c:pt idx="6724">
                  <c:v>45122.130559224533</c:v>
                </c:pt>
                <c:pt idx="6725">
                  <c:v>45122.26790053241</c:v>
                </c:pt>
                <c:pt idx="6726">
                  <c:v>45122.405245127316</c:v>
                </c:pt>
                <c:pt idx="6727">
                  <c:v>45122.54258671296</c:v>
                </c:pt>
                <c:pt idx="6728">
                  <c:v>45122.679927800928</c:v>
                </c:pt>
                <c:pt idx="6729">
                  <c:v>45122.817271053238</c:v>
                </c:pt>
                <c:pt idx="6730">
                  <c:v>45122.954614745373</c:v>
                </c:pt>
                <c:pt idx="6731">
                  <c:v>45123.091956956021</c:v>
                </c:pt>
                <c:pt idx="6732">
                  <c:v>45123.229297511571</c:v>
                </c:pt>
                <c:pt idx="6733">
                  <c:v>45123.366641851855</c:v>
                </c:pt>
                <c:pt idx="6734">
                  <c:v>45123.503984351853</c:v>
                </c:pt>
                <c:pt idx="6735">
                  <c:v>45123.641325092591</c:v>
                </c:pt>
                <c:pt idx="6736">
                  <c:v>45123.778667500002</c:v>
                </c:pt>
                <c:pt idx="6737">
                  <c:v>45123.916011238427</c:v>
                </c:pt>
                <c:pt idx="6738">
                  <c:v>45124.053353587966</c:v>
                </c:pt>
                <c:pt idx="6739">
                  <c:v>45124.190694444442</c:v>
                </c:pt>
                <c:pt idx="6740">
                  <c:v>45124.328037349536</c:v>
                </c:pt>
                <c:pt idx="6741">
                  <c:v>45124.465380879628</c:v>
                </c:pt>
                <c:pt idx="6742">
                  <c:v>45124.6027215625</c:v>
                </c:pt>
                <c:pt idx="6743">
                  <c:v>45124.740063368059</c:v>
                </c:pt>
                <c:pt idx="6744">
                  <c:v>45124.877406898151</c:v>
                </c:pt>
                <c:pt idx="6745">
                  <c:v>45125.014749571761</c:v>
                </c:pt>
                <c:pt idx="6746">
                  <c:v>45125.152090960648</c:v>
                </c:pt>
                <c:pt idx="6747">
                  <c:v>45125.289432627316</c:v>
                </c:pt>
                <c:pt idx="6748">
                  <c:v>45125.426776932873</c:v>
                </c:pt>
                <c:pt idx="6749">
                  <c:v>45125.564117824077</c:v>
                </c:pt>
                <c:pt idx="6750">
                  <c:v>45125.701458888892</c:v>
                </c:pt>
                <c:pt idx="6751">
                  <c:v>45125.838802152779</c:v>
                </c:pt>
                <c:pt idx="6752">
                  <c:v>45125.976145312503</c:v>
                </c:pt>
                <c:pt idx="6753">
                  <c:v>45126.113487060182</c:v>
                </c:pt>
                <c:pt idx="6754">
                  <c:v>45126.250827592594</c:v>
                </c:pt>
                <c:pt idx="6755">
                  <c:v>45126.38817179398</c:v>
                </c:pt>
                <c:pt idx="6756">
                  <c:v>45126.525513391207</c:v>
                </c:pt>
                <c:pt idx="6757">
                  <c:v>45126.662853946757</c:v>
                </c:pt>
                <c:pt idx="6758">
                  <c:v>45126.800196516204</c:v>
                </c:pt>
                <c:pt idx="6759">
                  <c:v>45126.937539999999</c:v>
                </c:pt>
                <c:pt idx="6760">
                  <c:v>45127.074881909721</c:v>
                </c:pt>
                <c:pt idx="6761">
                  <c:v>45127.212222233793</c:v>
                </c:pt>
                <c:pt idx="6762">
                  <c:v>45127.34956574074</c:v>
                </c:pt>
                <c:pt idx="6763">
                  <c:v>45127.486908483799</c:v>
                </c:pt>
                <c:pt idx="6764">
                  <c:v>45127.624248969907</c:v>
                </c:pt>
                <c:pt idx="6765">
                  <c:v>45127.761590891205</c:v>
                </c:pt>
                <c:pt idx="6766">
                  <c:v>45127.898934143515</c:v>
                </c:pt>
                <c:pt idx="6767">
                  <c:v>45128.036276435188</c:v>
                </c:pt>
                <c:pt idx="6768">
                  <c:v>45128.173617222223</c:v>
                </c:pt>
                <c:pt idx="6769">
                  <c:v>45128.310959270835</c:v>
                </c:pt>
                <c:pt idx="6770">
                  <c:v>45128.448302847224</c:v>
                </c:pt>
                <c:pt idx="6771">
                  <c:v>45128.585643206017</c:v>
                </c:pt>
                <c:pt idx="6772">
                  <c:v>45128.722984293985</c:v>
                </c:pt>
                <c:pt idx="6773">
                  <c:v>45128.860327511575</c:v>
                </c:pt>
                <c:pt idx="6774">
                  <c:v>45128.997670011573</c:v>
                </c:pt>
                <c:pt idx="6775">
                  <c:v>45129.135011261576</c:v>
                </c:pt>
                <c:pt idx="6776">
                  <c:v>45129.272352118052</c:v>
                </c:pt>
                <c:pt idx="6777">
                  <c:v>45129.409696145834</c:v>
                </c:pt>
                <c:pt idx="6778">
                  <c:v>45129.547037071759</c:v>
                </c:pt>
                <c:pt idx="6779">
                  <c:v>45129.684377638892</c:v>
                </c:pt>
                <c:pt idx="6780">
                  <c:v>45129.821720370368</c:v>
                </c:pt>
                <c:pt idx="6781">
                  <c:v>45129.959063449074</c:v>
                </c:pt>
                <c:pt idx="6782">
                  <c:v>45130.096405046294</c:v>
                </c:pt>
                <c:pt idx="6783">
                  <c:v>45130.23374502315</c:v>
                </c:pt>
                <c:pt idx="6784">
                  <c:v>45130.371088854168</c:v>
                </c:pt>
                <c:pt idx="6785">
                  <c:v>45130.508430613423</c:v>
                </c:pt>
                <c:pt idx="6786">
                  <c:v>45130.645770763891</c:v>
                </c:pt>
                <c:pt idx="6787">
                  <c:v>45130.783112638892</c:v>
                </c:pt>
                <c:pt idx="6788">
                  <c:v>45130.920455821761</c:v>
                </c:pt>
                <c:pt idx="6789">
                  <c:v>45131.05779752315</c:v>
                </c:pt>
                <c:pt idx="6790">
                  <c:v>45131.195137731484</c:v>
                </c:pt>
                <c:pt idx="6791">
                  <c:v>45131.33248020833</c:v>
                </c:pt>
                <c:pt idx="6792">
                  <c:v>45131.469823067127</c:v>
                </c:pt>
                <c:pt idx="6793">
                  <c:v>45131.607163171298</c:v>
                </c:pt>
                <c:pt idx="6794">
                  <c:v>45131.744504479168</c:v>
                </c:pt>
                <c:pt idx="6795">
                  <c:v>45131.881847395831</c:v>
                </c:pt>
                <c:pt idx="6796">
                  <c:v>45132.019189456019</c:v>
                </c:pt>
                <c:pt idx="6797">
                  <c:v>45132.156530196757</c:v>
                </c:pt>
                <c:pt idx="6798">
                  <c:v>45132.293871400463</c:v>
                </c:pt>
                <c:pt idx="6799">
                  <c:v>45132.431215034725</c:v>
                </c:pt>
                <c:pt idx="6800">
                  <c:v>45132.568555243059</c:v>
                </c:pt>
                <c:pt idx="6801">
                  <c:v>45132.705895752311</c:v>
                </c:pt>
                <c:pt idx="6802">
                  <c:v>45132.843238460649</c:v>
                </c:pt>
                <c:pt idx="6803">
                  <c:v>45132.980580937503</c:v>
                </c:pt>
                <c:pt idx="6804">
                  <c:v>45133.117922025463</c:v>
                </c:pt>
                <c:pt idx="6805">
                  <c:v>45133.255262048609</c:v>
                </c:pt>
                <c:pt idx="6806">
                  <c:v>45133.39260564815</c:v>
                </c:pt>
                <c:pt idx="6807">
                  <c:v>45133.529946539355</c:v>
                </c:pt>
                <c:pt idx="6808">
                  <c:v>45133.66728652778</c:v>
                </c:pt>
                <c:pt idx="6809">
                  <c:v>45133.804628587961</c:v>
                </c:pt>
                <c:pt idx="6810">
                  <c:v>45133.941971435182</c:v>
                </c:pt>
                <c:pt idx="6811">
                  <c:v>45134.079312719907</c:v>
                </c:pt>
                <c:pt idx="6812">
                  <c:v>45134.216652384261</c:v>
                </c:pt>
                <c:pt idx="6813">
                  <c:v>45134.353995428239</c:v>
                </c:pt>
                <c:pt idx="6814">
                  <c:v>45134.491337418978</c:v>
                </c:pt>
                <c:pt idx="6815">
                  <c:v>45134.628677280096</c:v>
                </c:pt>
                <c:pt idx="6816">
                  <c:v>45134.766018622686</c:v>
                </c:pt>
                <c:pt idx="6817">
                  <c:v>45134.90336128472</c:v>
                </c:pt>
                <c:pt idx="6818">
                  <c:v>45135.040702893515</c:v>
                </c:pt>
                <c:pt idx="6819">
                  <c:v>45135.17804298611</c:v>
                </c:pt>
                <c:pt idx="6820">
                  <c:v>45135.315384525464</c:v>
                </c:pt>
                <c:pt idx="6821">
                  <c:v>45135.452727384261</c:v>
                </c:pt>
                <c:pt idx="6822">
                  <c:v>45135.590067106481</c:v>
                </c:pt>
                <c:pt idx="6823">
                  <c:v>45135.727407662038</c:v>
                </c:pt>
                <c:pt idx="6824">
                  <c:v>45135.864750277775</c:v>
                </c:pt>
                <c:pt idx="6825">
                  <c:v>45136.002092083334</c:v>
                </c:pt>
                <c:pt idx="6826">
                  <c:v>45136.139432673612</c:v>
                </c:pt>
                <c:pt idx="6827">
                  <c:v>45136.276773032405</c:v>
                </c:pt>
                <c:pt idx="6828">
                  <c:v>45136.414116458334</c:v>
                </c:pt>
                <c:pt idx="6829">
                  <c:v>45136.551456666668</c:v>
                </c:pt>
                <c:pt idx="6830">
                  <c:v>45136.688796666669</c:v>
                </c:pt>
                <c:pt idx="6831">
                  <c:v>45136.826138842589</c:v>
                </c:pt>
                <c:pt idx="6832">
                  <c:v>45136.963481261577</c:v>
                </c:pt>
                <c:pt idx="6833">
                  <c:v>45137.100822210647</c:v>
                </c:pt>
                <c:pt idx="6834">
                  <c:v>45137.238161608795</c:v>
                </c:pt>
                <c:pt idx="6835">
                  <c:v>45137.375504861113</c:v>
                </c:pt>
                <c:pt idx="6836">
                  <c:v>45137.512845868056</c:v>
                </c:pt>
                <c:pt idx="6837">
                  <c:v>45137.650185405095</c:v>
                </c:pt>
                <c:pt idx="6838">
                  <c:v>45137.787526759261</c:v>
                </c:pt>
                <c:pt idx="6839">
                  <c:v>45137.924869340277</c:v>
                </c:pt>
                <c:pt idx="6840">
                  <c:v>45138.062210393517</c:v>
                </c:pt>
                <c:pt idx="6841">
                  <c:v>45138.199549942132</c:v>
                </c:pt>
                <c:pt idx="6842">
                  <c:v>45138.336892002313</c:v>
                </c:pt>
                <c:pt idx="6843">
                  <c:v>45138.474234166664</c:v>
                </c:pt>
                <c:pt idx="6844">
                  <c:v>45138.611573692127</c:v>
                </c:pt>
                <c:pt idx="6845">
                  <c:v>45138.748914490738</c:v>
                </c:pt>
                <c:pt idx="6846">
                  <c:v>45138.88625679398</c:v>
                </c:pt>
                <c:pt idx="6847">
                  <c:v>45139.023598263891</c:v>
                </c:pt>
                <c:pt idx="6848">
                  <c:v>45139.16093834491</c:v>
                </c:pt>
                <c:pt idx="6849">
                  <c:v>45139.2982791088</c:v>
                </c:pt>
                <c:pt idx="6850">
                  <c:v>45139.435622060184</c:v>
                </c:pt>
                <c:pt idx="6851">
                  <c:v>45139.572961631944</c:v>
                </c:pt>
                <c:pt idx="6852">
                  <c:v>45139.710301585648</c:v>
                </c:pt>
                <c:pt idx="6853">
                  <c:v>45139.847643773152</c:v>
                </c:pt>
                <c:pt idx="6854">
                  <c:v>45139.984985578703</c:v>
                </c:pt>
                <c:pt idx="6855">
                  <c:v>45140.122326041666</c:v>
                </c:pt>
                <c:pt idx="6856">
                  <c:v>45140.259665613426</c:v>
                </c:pt>
                <c:pt idx="6857">
                  <c:v>45140.397008657405</c:v>
                </c:pt>
                <c:pt idx="6858">
                  <c:v>45140.53434888889</c:v>
                </c:pt>
                <c:pt idx="6859">
                  <c:v>45140.671688368056</c:v>
                </c:pt>
                <c:pt idx="6860">
                  <c:v>45140.809029942131</c:v>
                </c:pt>
                <c:pt idx="6861">
                  <c:v>45140.946372199076</c:v>
                </c:pt>
                <c:pt idx="6862">
                  <c:v>45141.083712905092</c:v>
                </c:pt>
                <c:pt idx="6863">
                  <c:v>45141.22105197917</c:v>
                </c:pt>
                <c:pt idx="6864">
                  <c:v>45141.358394594907</c:v>
                </c:pt>
                <c:pt idx="6865">
                  <c:v>45141.495735868055</c:v>
                </c:pt>
                <c:pt idx="6866">
                  <c:v>45141.633075138889</c:v>
                </c:pt>
                <c:pt idx="6867">
                  <c:v>45141.770415960651</c:v>
                </c:pt>
                <c:pt idx="6868">
                  <c:v>45141.90775810185</c:v>
                </c:pt>
                <c:pt idx="6869">
                  <c:v>45142.045099074072</c:v>
                </c:pt>
                <c:pt idx="6870">
                  <c:v>45142.182438518517</c:v>
                </c:pt>
                <c:pt idx="6871">
                  <c:v>45142.31977962963</c:v>
                </c:pt>
                <c:pt idx="6872">
                  <c:v>45142.457121817133</c:v>
                </c:pt>
                <c:pt idx="6873">
                  <c:v>45142.594460960645</c:v>
                </c:pt>
                <c:pt idx="6874">
                  <c:v>45142.731801041664</c:v>
                </c:pt>
                <c:pt idx="6875">
                  <c:v>45142.8691430787</c:v>
                </c:pt>
                <c:pt idx="6876">
                  <c:v>45143.006484270831</c:v>
                </c:pt>
                <c:pt idx="6877">
                  <c:v>45143.143824247687</c:v>
                </c:pt>
                <c:pt idx="6878">
                  <c:v>45143.281164143518</c:v>
                </c:pt>
                <c:pt idx="6879">
                  <c:v>45143.41850699074</c:v>
                </c:pt>
                <c:pt idx="6880">
                  <c:v>45143.555846527779</c:v>
                </c:pt>
                <c:pt idx="6881">
                  <c:v>45143.693185995369</c:v>
                </c:pt>
                <c:pt idx="6882">
                  <c:v>45143.830527638886</c:v>
                </c:pt>
                <c:pt idx="6883">
                  <c:v>45143.9678694213</c:v>
                </c:pt>
                <c:pt idx="6884">
                  <c:v>45144.105209745372</c:v>
                </c:pt>
                <c:pt idx="6885">
                  <c:v>45144.242548587965</c:v>
                </c:pt>
                <c:pt idx="6886">
                  <c:v>45144.379891261575</c:v>
                </c:pt>
                <c:pt idx="6887">
                  <c:v>45144.517231562502</c:v>
                </c:pt>
                <c:pt idx="6888">
                  <c:v>45144.654570509258</c:v>
                </c:pt>
                <c:pt idx="6889">
                  <c:v>45144.791911354165</c:v>
                </c:pt>
                <c:pt idx="6890">
                  <c:v>45144.929253344904</c:v>
                </c:pt>
                <c:pt idx="6891">
                  <c:v>45145.066593750002</c:v>
                </c:pt>
                <c:pt idx="6892">
                  <c:v>45145.20393265046</c:v>
                </c:pt>
                <c:pt idx="6893">
                  <c:v>45145.341274270831</c:v>
                </c:pt>
                <c:pt idx="6894">
                  <c:v>45145.478615729167</c:v>
                </c:pt>
                <c:pt idx="6895">
                  <c:v>45145.615954675923</c:v>
                </c:pt>
                <c:pt idx="6896">
                  <c:v>45145.753294930553</c:v>
                </c:pt>
                <c:pt idx="6897">
                  <c:v>45145.890636620374</c:v>
                </c:pt>
                <c:pt idx="6898">
                  <c:v>45146.027977442129</c:v>
                </c:pt>
                <c:pt idx="6899">
                  <c:v>45146.165316851853</c:v>
                </c:pt>
                <c:pt idx="6900">
                  <c:v>45146.302657106484</c:v>
                </c:pt>
                <c:pt idx="6901">
                  <c:v>45146.439999351853</c:v>
                </c:pt>
                <c:pt idx="6902">
                  <c:v>45146.577338240742</c:v>
                </c:pt>
                <c:pt idx="6903">
                  <c:v>45146.714677627315</c:v>
                </c:pt>
                <c:pt idx="6904">
                  <c:v>45146.85201923611</c:v>
                </c:pt>
                <c:pt idx="6905">
                  <c:v>45146.989360335647</c:v>
                </c:pt>
                <c:pt idx="6906">
                  <c:v>45147.126700115739</c:v>
                </c:pt>
                <c:pt idx="6907">
                  <c:v>45147.264039166665</c:v>
                </c:pt>
                <c:pt idx="6908">
                  <c:v>45147.401381597221</c:v>
                </c:pt>
                <c:pt idx="6909">
                  <c:v>45147.538721122684</c:v>
                </c:pt>
                <c:pt idx="6910">
                  <c:v>45147.676060011574</c:v>
                </c:pt>
                <c:pt idx="6911">
                  <c:v>45147.813401053238</c:v>
                </c:pt>
                <c:pt idx="6912">
                  <c:v>45147.950742627312</c:v>
                </c:pt>
                <c:pt idx="6913">
                  <c:v>45148.088082696762</c:v>
                </c:pt>
                <c:pt idx="6914">
                  <c:v>45148.225421111114</c:v>
                </c:pt>
                <c:pt idx="6915">
                  <c:v>45148.362763206016</c:v>
                </c:pt>
                <c:pt idx="6916">
                  <c:v>45148.500103692131</c:v>
                </c:pt>
                <c:pt idx="6917">
                  <c:v>45148.637442303239</c:v>
                </c:pt>
                <c:pt idx="6918">
                  <c:v>45148.774782511573</c:v>
                </c:pt>
                <c:pt idx="6919">
                  <c:v>45148.912124050927</c:v>
                </c:pt>
                <c:pt idx="6920">
                  <c:v>45149.049464305557</c:v>
                </c:pt>
                <c:pt idx="6921">
                  <c:v>45149.186803055556</c:v>
                </c:pt>
                <c:pt idx="6922">
                  <c:v>45149.324143634258</c:v>
                </c:pt>
                <c:pt idx="6923">
                  <c:v>45149.461485092594</c:v>
                </c:pt>
                <c:pt idx="6924">
                  <c:v>45149.598823599539</c:v>
                </c:pt>
                <c:pt idx="6925">
                  <c:v>45149.736163125002</c:v>
                </c:pt>
                <c:pt idx="6926">
                  <c:v>45149.873504513889</c:v>
                </c:pt>
                <c:pt idx="6927">
                  <c:v>45150.010845034725</c:v>
                </c:pt>
                <c:pt idx="6928">
                  <c:v>45150.148184305559</c:v>
                </c:pt>
                <c:pt idx="6929">
                  <c:v>45150.285523680555</c:v>
                </c:pt>
                <c:pt idx="6930">
                  <c:v>45150.422865844906</c:v>
                </c:pt>
                <c:pt idx="6931">
                  <c:v>45150.560204652778</c:v>
                </c:pt>
                <c:pt idx="6932">
                  <c:v>45150.697543506947</c:v>
                </c:pt>
                <c:pt idx="6933">
                  <c:v>45150.834884548611</c:v>
                </c:pt>
                <c:pt idx="6934">
                  <c:v>45150.972225613426</c:v>
                </c:pt>
                <c:pt idx="6935">
                  <c:v>45151.109565243052</c:v>
                </c:pt>
                <c:pt idx="6936">
                  <c:v>45151.246903506944</c:v>
                </c:pt>
                <c:pt idx="6937">
                  <c:v>45151.384245543981</c:v>
                </c:pt>
                <c:pt idx="6938">
                  <c:v>45151.521585069444</c:v>
                </c:pt>
                <c:pt idx="6939">
                  <c:v>45151.658923414354</c:v>
                </c:pt>
                <c:pt idx="6940">
                  <c:v>45151.796263692129</c:v>
                </c:pt>
                <c:pt idx="6941">
                  <c:v>45151.933605034719</c:v>
                </c:pt>
                <c:pt idx="6942">
                  <c:v>45152.070944780091</c:v>
                </c:pt>
                <c:pt idx="6943">
                  <c:v>45152.208282974534</c:v>
                </c:pt>
                <c:pt idx="6944">
                  <c:v>45152.345624131944</c:v>
                </c:pt>
                <c:pt idx="6945">
                  <c:v>45152.48296483796</c:v>
                </c:pt>
                <c:pt idx="6946">
                  <c:v>45152.620303136573</c:v>
                </c:pt>
                <c:pt idx="6947">
                  <c:v>45152.757642824072</c:v>
                </c:pt>
                <c:pt idx="6948">
                  <c:v>45152.894983877311</c:v>
                </c:pt>
                <c:pt idx="6949">
                  <c:v>45153.032324039355</c:v>
                </c:pt>
                <c:pt idx="6950">
                  <c:v>45153.169662731481</c:v>
                </c:pt>
                <c:pt idx="6951">
                  <c:v>45153.307002476853</c:v>
                </c:pt>
                <c:pt idx="6952">
                  <c:v>45153.444343981479</c:v>
                </c:pt>
                <c:pt idx="6953">
                  <c:v>45153.581682199074</c:v>
                </c:pt>
                <c:pt idx="6954">
                  <c:v>45153.719021018522</c:v>
                </c:pt>
                <c:pt idx="6955">
                  <c:v>45153.856362025464</c:v>
                </c:pt>
                <c:pt idx="6956">
                  <c:v>45153.99370240741</c:v>
                </c:pt>
                <c:pt idx="6957">
                  <c:v>45154.131041527777</c:v>
                </c:pt>
                <c:pt idx="6958">
                  <c:v>45154.268380069443</c:v>
                </c:pt>
                <c:pt idx="6959">
                  <c:v>45154.405721898147</c:v>
                </c:pt>
                <c:pt idx="6960">
                  <c:v>45154.543060717595</c:v>
                </c:pt>
                <c:pt idx="6961">
                  <c:v>45154.680399039353</c:v>
                </c:pt>
                <c:pt idx="6962">
                  <c:v>45154.817739525461</c:v>
                </c:pt>
                <c:pt idx="6963">
                  <c:v>45154.955080451386</c:v>
                </c:pt>
                <c:pt idx="6964">
                  <c:v>45155.092419884262</c:v>
                </c:pt>
                <c:pt idx="6965">
                  <c:v>45155.229757673609</c:v>
                </c:pt>
                <c:pt idx="6966">
                  <c:v>45155.367099236108</c:v>
                </c:pt>
                <c:pt idx="6967">
                  <c:v>45155.504438958335</c:v>
                </c:pt>
                <c:pt idx="6968">
                  <c:v>45155.641776921293</c:v>
                </c:pt>
                <c:pt idx="6969">
                  <c:v>45155.779116550926</c:v>
                </c:pt>
                <c:pt idx="6970">
                  <c:v>45155.916457500003</c:v>
                </c:pt>
                <c:pt idx="6971">
                  <c:v>45156.053797071756</c:v>
                </c:pt>
                <c:pt idx="6972">
                  <c:v>45156.191135138892</c:v>
                </c:pt>
                <c:pt idx="6973">
                  <c:v>45156.328475254631</c:v>
                </c:pt>
                <c:pt idx="6974">
                  <c:v>45156.465819537036</c:v>
                </c:pt>
                <c:pt idx="6975">
                  <c:v>45156.603160972219</c:v>
                </c:pt>
                <c:pt idx="6976">
                  <c:v>45156.740503506946</c:v>
                </c:pt>
                <c:pt idx="6977">
                  <c:v>45156.87784778935</c:v>
                </c:pt>
                <c:pt idx="6978">
                  <c:v>45157.015191203704</c:v>
                </c:pt>
                <c:pt idx="6979">
                  <c:v>45157.152533333334</c:v>
                </c:pt>
                <c:pt idx="6980">
                  <c:v>45157.289875740738</c:v>
                </c:pt>
                <c:pt idx="6981">
                  <c:v>45157.427220775462</c:v>
                </c:pt>
                <c:pt idx="6982">
                  <c:v>45157.56456240741</c:v>
                </c:pt>
                <c:pt idx="6983">
                  <c:v>45157.701904201385</c:v>
                </c:pt>
                <c:pt idx="6984">
                  <c:v>45157.839248194447</c:v>
                </c:pt>
                <c:pt idx="6985">
                  <c:v>45157.976592083331</c:v>
                </c:pt>
                <c:pt idx="6986">
                  <c:v>45158.113934560184</c:v>
                </c:pt>
                <c:pt idx="6987">
                  <c:v>45158.251275810188</c:v>
                </c:pt>
                <c:pt idx="6988">
                  <c:v>45158.388620729165</c:v>
                </c:pt>
                <c:pt idx="6989">
                  <c:v>45158.525963055552</c:v>
                </c:pt>
                <c:pt idx="6990">
                  <c:v>45158.663304317131</c:v>
                </c:pt>
                <c:pt idx="6991">
                  <c:v>45158.800647592594</c:v>
                </c:pt>
                <c:pt idx="6992">
                  <c:v>45158.93799179398</c:v>
                </c:pt>
                <c:pt idx="6993">
                  <c:v>45159.075334409725</c:v>
                </c:pt>
                <c:pt idx="6994">
                  <c:v>45159.212675451388</c:v>
                </c:pt>
                <c:pt idx="6995">
                  <c:v>45159.350019652775</c:v>
                </c:pt>
                <c:pt idx="6996">
                  <c:v>45159.487363101849</c:v>
                </c:pt>
                <c:pt idx="6997">
                  <c:v>45159.624704282411</c:v>
                </c:pt>
                <c:pt idx="6998">
                  <c:v>45159.762046898148</c:v>
                </c:pt>
                <c:pt idx="6999">
                  <c:v>45159.899390844905</c:v>
                </c:pt>
                <c:pt idx="7000">
                  <c:v>45160.036733831017</c:v>
                </c:pt>
                <c:pt idx="7001">
                  <c:v>45160.174075312498</c:v>
                </c:pt>
                <c:pt idx="7002">
                  <c:v>45160.311418043981</c:v>
                </c:pt>
                <c:pt idx="7003">
                  <c:v>45160.448762314816</c:v>
                </c:pt>
                <c:pt idx="7004">
                  <c:v>45160.58610335648</c:v>
                </c:pt>
                <c:pt idx="7005">
                  <c:v>45160.723445115742</c:v>
                </c:pt>
                <c:pt idx="7006">
                  <c:v>45160.860789016202</c:v>
                </c:pt>
                <c:pt idx="7007">
                  <c:v>45160.998132187502</c:v>
                </c:pt>
                <c:pt idx="7008">
                  <c:v>45161.1354741088</c:v>
                </c:pt>
                <c:pt idx="7009">
                  <c:v>45161.272815625001</c:v>
                </c:pt>
                <c:pt idx="7010">
                  <c:v>45161.410160335647</c:v>
                </c:pt>
                <c:pt idx="7011">
                  <c:v>45161.547501921297</c:v>
                </c:pt>
                <c:pt idx="7012">
                  <c:v>45161.684843136572</c:v>
                </c:pt>
                <c:pt idx="7013">
                  <c:v>45161.822186527781</c:v>
                </c:pt>
                <c:pt idx="7014">
                  <c:v>45161.959530266206</c:v>
                </c:pt>
                <c:pt idx="7015">
                  <c:v>45162.096872523151</c:v>
                </c:pt>
                <c:pt idx="7016">
                  <c:v>45162.234213148149</c:v>
                </c:pt>
                <c:pt idx="7017">
                  <c:v>45162.371557615741</c:v>
                </c:pt>
                <c:pt idx="7018">
                  <c:v>45162.508900023146</c:v>
                </c:pt>
                <c:pt idx="7019">
                  <c:v>45162.646240810187</c:v>
                </c:pt>
                <c:pt idx="7020">
                  <c:v>45162.78358333333</c:v>
                </c:pt>
                <c:pt idx="7021">
                  <c:v>45162.920927141204</c:v>
                </c:pt>
                <c:pt idx="7022">
                  <c:v>45163.058269479166</c:v>
                </c:pt>
                <c:pt idx="7023">
                  <c:v>45163.195610312498</c:v>
                </c:pt>
                <c:pt idx="7024">
                  <c:v>45163.332953414349</c:v>
                </c:pt>
                <c:pt idx="7025">
                  <c:v>45163.470296898151</c:v>
                </c:pt>
                <c:pt idx="7026">
                  <c:v>45163.607637627312</c:v>
                </c:pt>
                <c:pt idx="7027">
                  <c:v>45163.74497954861</c:v>
                </c:pt>
                <c:pt idx="7028">
                  <c:v>45163.882323067133</c:v>
                </c:pt>
                <c:pt idx="7029">
                  <c:v>45164.019665740743</c:v>
                </c:pt>
                <c:pt idx="7030">
                  <c:v>45164.157007094909</c:v>
                </c:pt>
                <c:pt idx="7031">
                  <c:v>45164.294348900461</c:v>
                </c:pt>
                <c:pt idx="7032">
                  <c:v>45164.431693136576</c:v>
                </c:pt>
                <c:pt idx="7033">
                  <c:v>45164.569033946762</c:v>
                </c:pt>
                <c:pt idx="7034">
                  <c:v>45164.706375046298</c:v>
                </c:pt>
                <c:pt idx="7035">
                  <c:v>45164.843718344906</c:v>
                </c:pt>
                <c:pt idx="7036">
                  <c:v>45164.981061423612</c:v>
                </c:pt>
                <c:pt idx="7037">
                  <c:v>45165.11840309028</c:v>
                </c:pt>
                <c:pt idx="7038">
                  <c:v>45165.255743703703</c:v>
                </c:pt>
                <c:pt idx="7039">
                  <c:v>45165.393087881945</c:v>
                </c:pt>
                <c:pt idx="7040">
                  <c:v>45165.530429363425</c:v>
                </c:pt>
                <c:pt idx="7041">
                  <c:v>45165.667769930558</c:v>
                </c:pt>
                <c:pt idx="7042">
                  <c:v>45165.805112557871</c:v>
                </c:pt>
                <c:pt idx="7043">
                  <c:v>45165.942455983793</c:v>
                </c:pt>
                <c:pt idx="7044">
                  <c:v>45166.07979783565</c:v>
                </c:pt>
                <c:pt idx="7045">
                  <c:v>45166.217138067128</c:v>
                </c:pt>
                <c:pt idx="7046">
                  <c:v>45166.354481678238</c:v>
                </c:pt>
                <c:pt idx="7047">
                  <c:v>45166.491824236109</c:v>
                </c:pt>
                <c:pt idx="7048">
                  <c:v>45166.629164641206</c:v>
                </c:pt>
                <c:pt idx="7049">
                  <c:v>45166.766506539352</c:v>
                </c:pt>
                <c:pt idx="7050">
                  <c:v>45166.903849768518</c:v>
                </c:pt>
                <c:pt idx="7051">
                  <c:v>45167.041191932869</c:v>
                </c:pt>
                <c:pt idx="7052">
                  <c:v>45167.178532569444</c:v>
                </c:pt>
                <c:pt idx="7053">
                  <c:v>45167.315874652777</c:v>
                </c:pt>
                <c:pt idx="7054">
                  <c:v>45167.453218055554</c:v>
                </c:pt>
                <c:pt idx="7055">
                  <c:v>45167.590558321761</c:v>
                </c:pt>
                <c:pt idx="7056">
                  <c:v>45167.727899409721</c:v>
                </c:pt>
                <c:pt idx="7057">
                  <c:v>45167.865242569445</c:v>
                </c:pt>
                <c:pt idx="7058">
                  <c:v>45168.002584918984</c:v>
                </c:pt>
                <c:pt idx="7059">
                  <c:v>45168.13992603009</c:v>
                </c:pt>
                <c:pt idx="7060">
                  <c:v>45168.277266909725</c:v>
                </c:pt>
                <c:pt idx="7061">
                  <c:v>45168.414610868058</c:v>
                </c:pt>
                <c:pt idx="7062">
                  <c:v>45168.551951597219</c:v>
                </c:pt>
                <c:pt idx="7063">
                  <c:v>45168.689292118055</c:v>
                </c:pt>
                <c:pt idx="7064">
                  <c:v>45168.826634803241</c:v>
                </c:pt>
                <c:pt idx="7065">
                  <c:v>45168.963977743057</c:v>
                </c:pt>
                <c:pt idx="7066">
                  <c:v>45169.101319201392</c:v>
                </c:pt>
                <c:pt idx="7067">
                  <c:v>45169.238659097224</c:v>
                </c:pt>
                <c:pt idx="7068">
                  <c:v>45169.376002858793</c:v>
                </c:pt>
                <c:pt idx="7069">
                  <c:v>45169.513344363426</c:v>
                </c:pt>
                <c:pt idx="7070">
                  <c:v>45169.650684398148</c:v>
                </c:pt>
                <c:pt idx="7071">
                  <c:v>45169.788026238428</c:v>
                </c:pt>
                <c:pt idx="7072">
                  <c:v>45169.925369317127</c:v>
                </c:pt>
                <c:pt idx="7073">
                  <c:v>45170.062710844904</c:v>
                </c:pt>
                <c:pt idx="7074">
                  <c:v>45170.200050879626</c:v>
                </c:pt>
                <c:pt idx="7075">
                  <c:v>45170.337393402777</c:v>
                </c:pt>
                <c:pt idx="7076">
                  <c:v>45170.474736041666</c:v>
                </c:pt>
                <c:pt idx="7077">
                  <c:v>45170.612076041667</c:v>
                </c:pt>
                <c:pt idx="7078">
                  <c:v>45170.749417291663</c:v>
                </c:pt>
                <c:pt idx="7079">
                  <c:v>45170.886760046298</c:v>
                </c:pt>
                <c:pt idx="7080">
                  <c:v>45171.024101967596</c:v>
                </c:pt>
                <c:pt idx="7081">
                  <c:v>45171.161442488425</c:v>
                </c:pt>
                <c:pt idx="7082">
                  <c:v>45171.298783692131</c:v>
                </c:pt>
                <c:pt idx="7083">
                  <c:v>45171.436127083332</c:v>
                </c:pt>
                <c:pt idx="7084">
                  <c:v>45171.573467071757</c:v>
                </c:pt>
                <c:pt idx="7085">
                  <c:v>45171.710807453703</c:v>
                </c:pt>
                <c:pt idx="7086">
                  <c:v>45171.848150057871</c:v>
                </c:pt>
                <c:pt idx="7087">
                  <c:v>45171.985492280095</c:v>
                </c:pt>
                <c:pt idx="7088">
                  <c:v>45172.122833136571</c:v>
                </c:pt>
                <c:pt idx="7089">
                  <c:v>45172.260173101851</c:v>
                </c:pt>
                <c:pt idx="7090">
                  <c:v>45172.397516539349</c:v>
                </c:pt>
                <c:pt idx="7091">
                  <c:v>45172.534857164355</c:v>
                </c:pt>
                <c:pt idx="7092">
                  <c:v>45172.67219701389</c:v>
                </c:pt>
                <c:pt idx="7093">
                  <c:v>45172.809538969908</c:v>
                </c:pt>
                <c:pt idx="7094">
                  <c:v>45172.946881585645</c:v>
                </c:pt>
                <c:pt idx="7095">
                  <c:v>45173.084222662037</c:v>
                </c:pt>
                <c:pt idx="7096">
                  <c:v>45173.221562094906</c:v>
                </c:pt>
                <c:pt idx="7097">
                  <c:v>45173.358905057874</c:v>
                </c:pt>
                <c:pt idx="7098">
                  <c:v>45173.496246678238</c:v>
                </c:pt>
                <c:pt idx="7099">
                  <c:v>45173.633586284719</c:v>
                </c:pt>
                <c:pt idx="7100">
                  <c:v>45173.770927430553</c:v>
                </c:pt>
                <c:pt idx="7101">
                  <c:v>45173.90826989583</c:v>
                </c:pt>
                <c:pt idx="7102">
                  <c:v>45174.045611203706</c:v>
                </c:pt>
                <c:pt idx="7103">
                  <c:v>45174.182950960647</c:v>
                </c:pt>
                <c:pt idx="7104">
                  <c:v>45174.320292372686</c:v>
                </c:pt>
                <c:pt idx="7105">
                  <c:v>45174.457634861108</c:v>
                </c:pt>
                <c:pt idx="7106">
                  <c:v>45174.594974305553</c:v>
                </c:pt>
                <c:pt idx="7107">
                  <c:v>45174.732314675923</c:v>
                </c:pt>
                <c:pt idx="7108">
                  <c:v>45174.869657013885</c:v>
                </c:pt>
                <c:pt idx="7109">
                  <c:v>45175.006998483797</c:v>
                </c:pt>
                <c:pt idx="7110">
                  <c:v>45175.144338726852</c:v>
                </c:pt>
                <c:pt idx="7111">
                  <c:v>45175.281678888889</c:v>
                </c:pt>
                <c:pt idx="7112">
                  <c:v>45175.419022002316</c:v>
                </c:pt>
                <c:pt idx="7113">
                  <c:v>45175.556361805553</c:v>
                </c:pt>
                <c:pt idx="7114">
                  <c:v>45175.69370152778</c:v>
                </c:pt>
                <c:pt idx="7115">
                  <c:v>45175.83104341435</c:v>
                </c:pt>
                <c:pt idx="7116">
                  <c:v>45175.968385439817</c:v>
                </c:pt>
                <c:pt idx="7117">
                  <c:v>45176.105725995367</c:v>
                </c:pt>
                <c:pt idx="7118">
                  <c:v>45176.24306508102</c:v>
                </c:pt>
                <c:pt idx="7119">
                  <c:v>45176.380407974539</c:v>
                </c:pt>
                <c:pt idx="7120">
                  <c:v>45176.517748495367</c:v>
                </c:pt>
                <c:pt idx="7121">
                  <c:v>45176.655087673615</c:v>
                </c:pt>
                <c:pt idx="7122">
                  <c:v>45176.792428715278</c:v>
                </c:pt>
                <c:pt idx="7123">
                  <c:v>45176.92977091435</c:v>
                </c:pt>
                <c:pt idx="7124">
                  <c:v>45177.06711152778</c:v>
                </c:pt>
                <c:pt idx="7125">
                  <c:v>45177.204450613426</c:v>
                </c:pt>
                <c:pt idx="7126">
                  <c:v>45177.341792430554</c:v>
                </c:pt>
                <c:pt idx="7127">
                  <c:v>45177.479134062502</c:v>
                </c:pt>
                <c:pt idx="7128">
                  <c:v>45177.616473182869</c:v>
                </c:pt>
                <c:pt idx="7129">
                  <c:v>45177.753813622687</c:v>
                </c:pt>
                <c:pt idx="7130">
                  <c:v>45177.891155474535</c:v>
                </c:pt>
                <c:pt idx="7131">
                  <c:v>45178.028496469909</c:v>
                </c:pt>
                <c:pt idx="7132">
                  <c:v>45178.165836018517</c:v>
                </c:pt>
                <c:pt idx="7133">
                  <c:v>45178.303176435184</c:v>
                </c:pt>
                <c:pt idx="7134">
                  <c:v>45178.440518831019</c:v>
                </c:pt>
                <c:pt idx="7135">
                  <c:v>45178.5778578588</c:v>
                </c:pt>
                <c:pt idx="7136">
                  <c:v>45178.715197384263</c:v>
                </c:pt>
                <c:pt idx="7137">
                  <c:v>45178.852539108797</c:v>
                </c:pt>
                <c:pt idx="7138">
                  <c:v>45178.989880335648</c:v>
                </c:pt>
                <c:pt idx="7139">
                  <c:v>45179.127220231479</c:v>
                </c:pt>
                <c:pt idx="7140">
                  <c:v>45179.264559398151</c:v>
                </c:pt>
                <c:pt idx="7141">
                  <c:v>45179.40190193287</c:v>
                </c:pt>
                <c:pt idx="7142">
                  <c:v>45179.539241562503</c:v>
                </c:pt>
                <c:pt idx="7143">
                  <c:v>45179.676580543979</c:v>
                </c:pt>
                <c:pt idx="7144">
                  <c:v>45179.813921655092</c:v>
                </c:pt>
                <c:pt idx="7145">
                  <c:v>45179.95126332176</c:v>
                </c:pt>
                <c:pt idx="7146">
                  <c:v>45180.088603460645</c:v>
                </c:pt>
                <c:pt idx="7147">
                  <c:v>45180.225941944445</c:v>
                </c:pt>
                <c:pt idx="7148">
                  <c:v>45180.36328409722</c:v>
                </c:pt>
                <c:pt idx="7149">
                  <c:v>45180.500624641201</c:v>
                </c:pt>
                <c:pt idx="7150">
                  <c:v>45180.637963298614</c:v>
                </c:pt>
                <c:pt idx="7151">
                  <c:v>45180.775303541668</c:v>
                </c:pt>
                <c:pt idx="7152">
                  <c:v>45180.912645115743</c:v>
                </c:pt>
                <c:pt idx="7153">
                  <c:v>45181.049985405094</c:v>
                </c:pt>
                <c:pt idx="7154">
                  <c:v>45181.187324178238</c:v>
                </c:pt>
                <c:pt idx="7155">
                  <c:v>45181.324664780092</c:v>
                </c:pt>
                <c:pt idx="7156">
                  <c:v>45181.462006238427</c:v>
                </c:pt>
                <c:pt idx="7157">
                  <c:v>45181.599344745373</c:v>
                </c:pt>
                <c:pt idx="7158">
                  <c:v>45181.736684270836</c:v>
                </c:pt>
                <c:pt idx="7159">
                  <c:v>45181.874025648147</c:v>
                </c:pt>
                <c:pt idx="7160">
                  <c:v>45182.011366145831</c:v>
                </c:pt>
                <c:pt idx="7161">
                  <c:v>45182.14870539352</c:v>
                </c:pt>
                <c:pt idx="7162">
                  <c:v>45182.286044733795</c:v>
                </c:pt>
                <c:pt idx="7163">
                  <c:v>45182.423386863426</c:v>
                </c:pt>
                <c:pt idx="7164">
                  <c:v>45182.560725625</c:v>
                </c:pt>
                <c:pt idx="7165">
                  <c:v>45182.698064421296</c:v>
                </c:pt>
                <c:pt idx="7166">
                  <c:v>45182.835405405094</c:v>
                </c:pt>
                <c:pt idx="7167">
                  <c:v>45182.972746412037</c:v>
                </c:pt>
                <c:pt idx="7168">
                  <c:v>45183.110085960645</c:v>
                </c:pt>
                <c:pt idx="7169">
                  <c:v>45183.247424143519</c:v>
                </c:pt>
                <c:pt idx="7170">
                  <c:v>45183.384766087962</c:v>
                </c:pt>
                <c:pt idx="7171">
                  <c:v>45183.522105520831</c:v>
                </c:pt>
                <c:pt idx="7172">
                  <c:v>45183.659443750003</c:v>
                </c:pt>
                <c:pt idx="7173">
                  <c:v>45183.796783923608</c:v>
                </c:pt>
                <c:pt idx="7174">
                  <c:v>45183.934125138891</c:v>
                </c:pt>
                <c:pt idx="7175">
                  <c:v>45184.071464756948</c:v>
                </c:pt>
                <c:pt idx="7176">
                  <c:v>45184.208802824076</c:v>
                </c:pt>
                <c:pt idx="7177">
                  <c:v>45184.346143831019</c:v>
                </c:pt>
                <c:pt idx="7178">
                  <c:v>45184.483484386576</c:v>
                </c:pt>
                <c:pt idx="7179">
                  <c:v>45184.620822534722</c:v>
                </c:pt>
                <c:pt idx="7180">
                  <c:v>45184.758162060185</c:v>
                </c:pt>
                <c:pt idx="7181">
                  <c:v>45184.895502939813</c:v>
                </c:pt>
                <c:pt idx="7182">
                  <c:v>45185.032842916669</c:v>
                </c:pt>
                <c:pt idx="7183">
                  <c:v>45185.170181412039</c:v>
                </c:pt>
                <c:pt idx="7184">
                  <c:v>45185.307520960647</c:v>
                </c:pt>
                <c:pt idx="7185">
                  <c:v>45185.444862268516</c:v>
                </c:pt>
                <c:pt idx="7186">
                  <c:v>45185.582200266203</c:v>
                </c:pt>
                <c:pt idx="7187">
                  <c:v>45185.719538865742</c:v>
                </c:pt>
                <c:pt idx="7188">
                  <c:v>45185.8568796412</c:v>
                </c:pt>
                <c:pt idx="7189">
                  <c:v>45185.994219791668</c:v>
                </c:pt>
                <c:pt idx="7190">
                  <c:v>45186.131558657406</c:v>
                </c:pt>
                <c:pt idx="7191">
                  <c:v>45186.268896944443</c:v>
                </c:pt>
                <c:pt idx="7192">
                  <c:v>45186.406238506941</c:v>
                </c:pt>
                <c:pt idx="7193">
                  <c:v>45186.543577060183</c:v>
                </c:pt>
                <c:pt idx="7194">
                  <c:v>45186.680915104167</c:v>
                </c:pt>
                <c:pt idx="7195">
                  <c:v>45186.818255289349</c:v>
                </c:pt>
                <c:pt idx="7196">
                  <c:v>45186.955595914354</c:v>
                </c:pt>
                <c:pt idx="7197">
                  <c:v>45187.092935046297</c:v>
                </c:pt>
                <c:pt idx="7198">
                  <c:v>45187.230272511573</c:v>
                </c:pt>
                <c:pt idx="7199">
                  <c:v>45187.367613750001</c:v>
                </c:pt>
                <c:pt idx="7200">
                  <c:v>45187.504953136573</c:v>
                </c:pt>
                <c:pt idx="7201">
                  <c:v>45187.642290763892</c:v>
                </c:pt>
                <c:pt idx="7202">
                  <c:v>45187.779630034725</c:v>
                </c:pt>
                <c:pt idx="7203">
                  <c:v>45187.916970636572</c:v>
                </c:pt>
                <c:pt idx="7204">
                  <c:v>45188.054312349537</c:v>
                </c:pt>
                <c:pt idx="7205">
                  <c:v>45188.191655138886</c:v>
                </c:pt>
                <c:pt idx="7206">
                  <c:v>45188.328999953701</c:v>
                </c:pt>
                <c:pt idx="7207">
                  <c:v>45188.46634540509</c:v>
                </c:pt>
                <c:pt idx="7208">
                  <c:v>45188.603687997682</c:v>
                </c:pt>
                <c:pt idx="7209">
                  <c:v>45188.741031678241</c:v>
                </c:pt>
                <c:pt idx="7210">
                  <c:v>45188.878377083332</c:v>
                </c:pt>
                <c:pt idx="7211">
                  <c:v>45189.015721620373</c:v>
                </c:pt>
                <c:pt idx="7212">
                  <c:v>45189.153064872684</c:v>
                </c:pt>
                <c:pt idx="7213">
                  <c:v>45189.290408379631</c:v>
                </c:pt>
                <c:pt idx="7214">
                  <c:v>45189.42775451389</c:v>
                </c:pt>
                <c:pt idx="7215">
                  <c:v>45189.565097233797</c:v>
                </c:pt>
                <c:pt idx="7216">
                  <c:v>45189.702440104164</c:v>
                </c:pt>
                <c:pt idx="7217">
                  <c:v>45189.839785162039</c:v>
                </c:pt>
                <c:pt idx="7218">
                  <c:v>45189.977130115738</c:v>
                </c:pt>
                <c:pt idx="7219">
                  <c:v>45190.114473634261</c:v>
                </c:pt>
                <c:pt idx="7220">
                  <c:v>45190.251815914351</c:v>
                </c:pt>
                <c:pt idx="7221">
                  <c:v>45190.389161874999</c:v>
                </c:pt>
                <c:pt idx="7222">
                  <c:v>45190.526505208334</c:v>
                </c:pt>
                <c:pt idx="7223">
                  <c:v>45190.663847488424</c:v>
                </c:pt>
                <c:pt idx="7224">
                  <c:v>45190.801191759259</c:v>
                </c:pt>
                <c:pt idx="7225">
                  <c:v>45190.938536944443</c:v>
                </c:pt>
                <c:pt idx="7226">
                  <c:v>45191.075880532408</c:v>
                </c:pt>
                <c:pt idx="7227">
                  <c:v>45191.213222546299</c:v>
                </c:pt>
                <c:pt idx="7228">
                  <c:v>45191.350567696762</c:v>
                </c:pt>
                <c:pt idx="7229">
                  <c:v>45191.487912106481</c:v>
                </c:pt>
                <c:pt idx="7230">
                  <c:v>45191.625254224535</c:v>
                </c:pt>
                <c:pt idx="7231">
                  <c:v>45191.762597766203</c:v>
                </c:pt>
                <c:pt idx="7232">
                  <c:v>45191.899942627315</c:v>
                </c:pt>
                <c:pt idx="7233">
                  <c:v>45192.037286516206</c:v>
                </c:pt>
                <c:pt idx="7234">
                  <c:v>45192.17462888889</c:v>
                </c:pt>
                <c:pt idx="7235">
                  <c:v>45192.311972511576</c:v>
                </c:pt>
                <c:pt idx="7236">
                  <c:v>45192.449317650462</c:v>
                </c:pt>
                <c:pt idx="7237">
                  <c:v>45192.586659560184</c:v>
                </c:pt>
                <c:pt idx="7238">
                  <c:v>45192.724002175928</c:v>
                </c:pt>
                <c:pt idx="7239">
                  <c:v>45192.861346921294</c:v>
                </c:pt>
                <c:pt idx="7240">
                  <c:v>45192.998690925924</c:v>
                </c:pt>
                <c:pt idx="7241">
                  <c:v>45193.136033680552</c:v>
                </c:pt>
                <c:pt idx="7242">
                  <c:v>45193.273376018522</c:v>
                </c:pt>
                <c:pt idx="7243">
                  <c:v>45193.410721527776</c:v>
                </c:pt>
                <c:pt idx="7244">
                  <c:v>45193.54806390046</c:v>
                </c:pt>
                <c:pt idx="7245">
                  <c:v>45193.685405914352</c:v>
                </c:pt>
                <c:pt idx="7246">
                  <c:v>45193.822750081017</c:v>
                </c:pt>
                <c:pt idx="7247">
                  <c:v>45193.96009458333</c:v>
                </c:pt>
                <c:pt idx="7248">
                  <c:v>45194.097437592594</c:v>
                </c:pt>
                <c:pt idx="7249">
                  <c:v>45194.234778969905</c:v>
                </c:pt>
                <c:pt idx="7250">
                  <c:v>45194.37212417824</c:v>
                </c:pt>
                <c:pt idx="7251">
                  <c:v>45194.509467314812</c:v>
                </c:pt>
                <c:pt idx="7252">
                  <c:v>45194.646808819445</c:v>
                </c:pt>
                <c:pt idx="7253">
                  <c:v>45194.784152048611</c:v>
                </c:pt>
                <c:pt idx="7254">
                  <c:v>45194.9214965625</c:v>
                </c:pt>
                <c:pt idx="7255">
                  <c:v>45195.058839583333</c:v>
                </c:pt>
                <c:pt idx="7256">
                  <c:v>45195.196181099534</c:v>
                </c:pt>
                <c:pt idx="7257">
                  <c:v>45195.333524872687</c:v>
                </c:pt>
                <c:pt idx="7258">
                  <c:v>45195.470869016201</c:v>
                </c:pt>
                <c:pt idx="7259">
                  <c:v>45195.608210405095</c:v>
                </c:pt>
                <c:pt idx="7260">
                  <c:v>45195.745552962966</c:v>
                </c:pt>
                <c:pt idx="7261">
                  <c:v>45195.882897118056</c:v>
                </c:pt>
                <c:pt idx="7262">
                  <c:v>45196.02024041667</c:v>
                </c:pt>
                <c:pt idx="7263">
                  <c:v>45196.157582384258</c:v>
                </c:pt>
                <c:pt idx="7264">
                  <c:v>45196.294924803238</c:v>
                </c:pt>
                <c:pt idx="7265">
                  <c:v>45196.432269641205</c:v>
                </c:pt>
                <c:pt idx="7266">
                  <c:v>45196.569611041668</c:v>
                </c:pt>
                <c:pt idx="7267">
                  <c:v>45196.706952719906</c:v>
                </c:pt>
                <c:pt idx="7268">
                  <c:v>45196.844296585645</c:v>
                </c:pt>
                <c:pt idx="7269">
                  <c:v>45196.981640219907</c:v>
                </c:pt>
                <c:pt idx="7270">
                  <c:v>45197.118982442131</c:v>
                </c:pt>
                <c:pt idx="7271">
                  <c:v>45197.25632359954</c:v>
                </c:pt>
                <c:pt idx="7272">
                  <c:v>45197.393668310186</c:v>
                </c:pt>
                <c:pt idx="7273">
                  <c:v>45197.531010324077</c:v>
                </c:pt>
                <c:pt idx="7274">
                  <c:v>45197.668351400462</c:v>
                </c:pt>
                <c:pt idx="7275">
                  <c:v>45197.805694537034</c:v>
                </c:pt>
                <c:pt idx="7276">
                  <c:v>45197.943038449077</c:v>
                </c:pt>
                <c:pt idx="7277">
                  <c:v>45198.08038078704</c:v>
                </c:pt>
                <c:pt idx="7278">
                  <c:v>45198.217721504632</c:v>
                </c:pt>
                <c:pt idx="7279">
                  <c:v>45198.355065567128</c:v>
                </c:pt>
                <c:pt idx="7280">
                  <c:v>45198.492408576392</c:v>
                </c:pt>
                <c:pt idx="7281">
                  <c:v>45198.629749432868</c:v>
                </c:pt>
                <c:pt idx="7282">
                  <c:v>45198.767091770831</c:v>
                </c:pt>
                <c:pt idx="7283">
                  <c:v>45198.904435416669</c:v>
                </c:pt>
                <c:pt idx="7284">
                  <c:v>45199.041777997685</c:v>
                </c:pt>
                <c:pt idx="7285">
                  <c:v>45199.179119039349</c:v>
                </c:pt>
                <c:pt idx="7286">
                  <c:v>45199.316461516202</c:v>
                </c:pt>
                <c:pt idx="7287">
                  <c:v>45199.453805300924</c:v>
                </c:pt>
                <c:pt idx="7288">
                  <c:v>45199.591145925922</c:v>
                </c:pt>
                <c:pt idx="7289">
                  <c:v>45199.728487372682</c:v>
                </c:pt>
                <c:pt idx="7290">
                  <c:v>45199.865830879629</c:v>
                </c:pt>
                <c:pt idx="7291">
                  <c:v>45200.003173553239</c:v>
                </c:pt>
                <c:pt idx="7292">
                  <c:v>45200.140514988423</c:v>
                </c:pt>
                <c:pt idx="7293">
                  <c:v>45200.27785619213</c:v>
                </c:pt>
                <c:pt idx="7294">
                  <c:v>45200.415200439813</c:v>
                </c:pt>
                <c:pt idx="7295">
                  <c:v>45200.552541458332</c:v>
                </c:pt>
                <c:pt idx="7296">
                  <c:v>45200.689882245373</c:v>
                </c:pt>
                <c:pt idx="7297">
                  <c:v>45200.827225196757</c:v>
                </c:pt>
                <c:pt idx="7298">
                  <c:v>45200.964568379626</c:v>
                </c:pt>
                <c:pt idx="7299">
                  <c:v>45201.101910081015</c:v>
                </c:pt>
                <c:pt idx="7300">
                  <c:v>45201.239250208331</c:v>
                </c:pt>
                <c:pt idx="7301">
                  <c:v>45201.376594166664</c:v>
                </c:pt>
                <c:pt idx="7302">
                  <c:v>45201.51393587963</c:v>
                </c:pt>
                <c:pt idx="7303">
                  <c:v>45201.651276099539</c:v>
                </c:pt>
                <c:pt idx="7304">
                  <c:v>45201.788618101855</c:v>
                </c:pt>
                <c:pt idx="7305">
                  <c:v>45201.925961342589</c:v>
                </c:pt>
                <c:pt idx="7306">
                  <c:v>45202.063303020834</c:v>
                </c:pt>
                <c:pt idx="7307">
                  <c:v>45202.20064318287</c:v>
                </c:pt>
                <c:pt idx="7308">
                  <c:v>45202.337985833336</c:v>
                </c:pt>
                <c:pt idx="7309">
                  <c:v>45202.475328576387</c:v>
                </c:pt>
                <c:pt idx="7310">
                  <c:v>45202.612668668982</c:v>
                </c:pt>
                <c:pt idx="7311">
                  <c:v>45202.750010000003</c:v>
                </c:pt>
                <c:pt idx="7312">
                  <c:v>45202.887352835649</c:v>
                </c:pt>
                <c:pt idx="7313">
                  <c:v>45203.024694803244</c:v>
                </c:pt>
                <c:pt idx="7314">
                  <c:v>45203.162035370369</c:v>
                </c:pt>
                <c:pt idx="7315">
                  <c:v>45203.299376597221</c:v>
                </c:pt>
                <c:pt idx="7316">
                  <c:v>45203.436720011574</c:v>
                </c:pt>
                <c:pt idx="7317">
                  <c:v>45203.574060011575</c:v>
                </c:pt>
                <c:pt idx="7318">
                  <c:v>45203.711400381944</c:v>
                </c:pt>
                <c:pt idx="7319">
                  <c:v>45203.84874296296</c:v>
                </c:pt>
                <c:pt idx="7320">
                  <c:v>45203.986085150464</c:v>
                </c:pt>
                <c:pt idx="7321">
                  <c:v>45204.123425972219</c:v>
                </c:pt>
                <c:pt idx="7322">
                  <c:v>45204.260765879633</c:v>
                </c:pt>
                <c:pt idx="7323">
                  <c:v>45204.398109236114</c:v>
                </c:pt>
                <c:pt idx="7324">
                  <c:v>45204.535449791663</c:v>
                </c:pt>
                <c:pt idx="7325">
                  <c:v>45204.672789537035</c:v>
                </c:pt>
                <c:pt idx="7326">
                  <c:v>45204.810131388891</c:v>
                </c:pt>
                <c:pt idx="7327">
                  <c:v>45204.947473888889</c:v>
                </c:pt>
                <c:pt idx="7328">
                  <c:v>45205.08481482639</c:v>
                </c:pt>
                <c:pt idx="7329">
                  <c:v>45205.222154108793</c:v>
                </c:pt>
                <c:pt idx="7330">
                  <c:v>45205.359496921294</c:v>
                </c:pt>
                <c:pt idx="7331">
                  <c:v>45205.496838379629</c:v>
                </c:pt>
                <c:pt idx="7332">
                  <c:v>45205.634177800923</c:v>
                </c:pt>
                <c:pt idx="7333">
                  <c:v>45205.77151875</c:v>
                </c:pt>
                <c:pt idx="7334">
                  <c:v>45205.908861018521</c:v>
                </c:pt>
                <c:pt idx="7335">
                  <c:v>45206.046202106481</c:v>
                </c:pt>
                <c:pt idx="7336">
                  <c:v>45206.183541631945</c:v>
                </c:pt>
                <c:pt idx="7337">
                  <c:v>45206.320882800923</c:v>
                </c:pt>
                <c:pt idx="7338">
                  <c:v>45206.458225046299</c:v>
                </c:pt>
                <c:pt idx="7339">
                  <c:v>45206.595564224539</c:v>
                </c:pt>
                <c:pt idx="7340">
                  <c:v>45206.732904305558</c:v>
                </c:pt>
                <c:pt idx="7341">
                  <c:v>45206.870246354163</c:v>
                </c:pt>
                <c:pt idx="7342">
                  <c:v>45207.007587523149</c:v>
                </c:pt>
                <c:pt idx="7343">
                  <c:v>45207.144927453701</c:v>
                </c:pt>
                <c:pt idx="7344">
                  <c:v>45207.282267291666</c:v>
                </c:pt>
                <c:pt idx="7345">
                  <c:v>45207.419610069446</c:v>
                </c:pt>
                <c:pt idx="7346">
                  <c:v>45207.55694952546</c:v>
                </c:pt>
                <c:pt idx="7347">
                  <c:v>45207.694288877312</c:v>
                </c:pt>
                <c:pt idx="7348">
                  <c:v>45207.831630393521</c:v>
                </c:pt>
                <c:pt idx="7349">
                  <c:v>45207.968972025461</c:v>
                </c:pt>
                <c:pt idx="7350">
                  <c:v>45208.106312187498</c:v>
                </c:pt>
                <c:pt idx="7351">
                  <c:v>45208.243650868055</c:v>
                </c:pt>
                <c:pt idx="7352">
                  <c:v>45208.380993344908</c:v>
                </c:pt>
                <c:pt idx="7353">
                  <c:v>45208.518333425927</c:v>
                </c:pt>
                <c:pt idx="7354">
                  <c:v>45208.655672152781</c:v>
                </c:pt>
                <c:pt idx="7355">
                  <c:v>45208.793012731483</c:v>
                </c:pt>
                <c:pt idx="7356">
                  <c:v>45208.930354467593</c:v>
                </c:pt>
                <c:pt idx="7357">
                  <c:v>45209.067694594909</c:v>
                </c:pt>
                <c:pt idx="7358">
                  <c:v>45209.205033194441</c:v>
                </c:pt>
                <c:pt idx="7359">
                  <c:v>45209.342374490741</c:v>
                </c:pt>
                <c:pt idx="7360">
                  <c:v>45209.479715613423</c:v>
                </c:pt>
                <c:pt idx="7361">
                  <c:v>45209.617054212962</c:v>
                </c:pt>
                <c:pt idx="7362">
                  <c:v>45209.754394097225</c:v>
                </c:pt>
                <c:pt idx="7363">
                  <c:v>45209.891735393518</c:v>
                </c:pt>
                <c:pt idx="7364">
                  <c:v>45210.02907582176</c:v>
                </c:pt>
                <c:pt idx="7365">
                  <c:v>45210.166414803243</c:v>
                </c:pt>
                <c:pt idx="7366">
                  <c:v>45210.303754618057</c:v>
                </c:pt>
                <c:pt idx="7367">
                  <c:v>45210.44109641204</c:v>
                </c:pt>
                <c:pt idx="7368">
                  <c:v>45210.578434826391</c:v>
                </c:pt>
                <c:pt idx="7369">
                  <c:v>45210.715773715281</c:v>
                </c:pt>
                <c:pt idx="7370">
                  <c:v>45210.853114814818</c:v>
                </c:pt>
                <c:pt idx="7371">
                  <c:v>45210.990455381943</c:v>
                </c:pt>
                <c:pt idx="7372">
                  <c:v>45211.127794618056</c:v>
                </c:pt>
                <c:pt idx="7373">
                  <c:v>45211.265133113426</c:v>
                </c:pt>
                <c:pt idx="7374">
                  <c:v>45211.402474965274</c:v>
                </c:pt>
                <c:pt idx="7375">
                  <c:v>45211.539813888892</c:v>
                </c:pt>
                <c:pt idx="7376">
                  <c:v>45211.677152164353</c:v>
                </c:pt>
                <c:pt idx="7377">
                  <c:v>45211.814492557867</c:v>
                </c:pt>
                <c:pt idx="7378">
                  <c:v>45211.951833483799</c:v>
                </c:pt>
                <c:pt idx="7379">
                  <c:v>45212.089172881948</c:v>
                </c:pt>
                <c:pt idx="7380">
                  <c:v>45212.226510601853</c:v>
                </c:pt>
                <c:pt idx="7381">
                  <c:v>45212.36385199074</c:v>
                </c:pt>
                <c:pt idx="7382">
                  <c:v>45212.501191759256</c:v>
                </c:pt>
                <c:pt idx="7383">
                  <c:v>45212.638529618052</c:v>
                </c:pt>
                <c:pt idx="7384">
                  <c:v>45212.775869062498</c:v>
                </c:pt>
                <c:pt idx="7385">
                  <c:v>45212.913209814818</c:v>
                </c:pt>
                <c:pt idx="7386">
                  <c:v>45213.050549282409</c:v>
                </c:pt>
                <c:pt idx="7387">
                  <c:v>45213.187887210646</c:v>
                </c:pt>
                <c:pt idx="7388">
                  <c:v>45213.325226956018</c:v>
                </c:pt>
                <c:pt idx="7389">
                  <c:v>45213.462567557872</c:v>
                </c:pt>
                <c:pt idx="7390">
                  <c:v>45213.599905185183</c:v>
                </c:pt>
                <c:pt idx="7391">
                  <c:v>45213.737243819443</c:v>
                </c:pt>
                <c:pt idx="7392">
                  <c:v>45213.874584293982</c:v>
                </c:pt>
                <c:pt idx="7393">
                  <c:v>45214.011923888887</c:v>
                </c:pt>
                <c:pt idx="7394">
                  <c:v>45214.149262210645</c:v>
                </c:pt>
                <c:pt idx="7395">
                  <c:v>45214.286600613428</c:v>
                </c:pt>
                <c:pt idx="7396">
                  <c:v>45214.423941793983</c:v>
                </c:pt>
                <c:pt idx="7397">
                  <c:v>45214.561279594905</c:v>
                </c:pt>
                <c:pt idx="7398">
                  <c:v>45214.698617418981</c:v>
                </c:pt>
                <c:pt idx="7399">
                  <c:v>45214.835957418982</c:v>
                </c:pt>
                <c:pt idx="7400">
                  <c:v>45214.973297418983</c:v>
                </c:pt>
                <c:pt idx="7401">
                  <c:v>45215.110635960649</c:v>
                </c:pt>
                <c:pt idx="7402">
                  <c:v>45215.247973124999</c:v>
                </c:pt>
                <c:pt idx="7403">
                  <c:v>45215.385314027779</c:v>
                </c:pt>
                <c:pt idx="7404">
                  <c:v>45215.522652418978</c:v>
                </c:pt>
                <c:pt idx="7405">
                  <c:v>45215.659989594904</c:v>
                </c:pt>
                <c:pt idx="7406">
                  <c:v>45215.797328703702</c:v>
                </c:pt>
                <c:pt idx="7407">
                  <c:v>45215.934668831018</c:v>
                </c:pt>
                <c:pt idx="7408">
                  <c:v>45216.072007349539</c:v>
                </c:pt>
                <c:pt idx="7409">
                  <c:v>45216.209344317132</c:v>
                </c:pt>
                <c:pt idx="7410">
                  <c:v>45216.346684201388</c:v>
                </c:pt>
                <c:pt idx="7411">
                  <c:v>45216.484023622688</c:v>
                </c:pt>
                <c:pt idx="7412">
                  <c:v>45216.621360625002</c:v>
                </c:pt>
                <c:pt idx="7413">
                  <c:v>45216.758698981481</c:v>
                </c:pt>
                <c:pt idx="7414">
                  <c:v>45216.896038692132</c:v>
                </c:pt>
                <c:pt idx="7415">
                  <c:v>45217.033377488428</c:v>
                </c:pt>
                <c:pt idx="7416">
                  <c:v>45217.170714791668</c:v>
                </c:pt>
                <c:pt idx="7417">
                  <c:v>45217.308053125002</c:v>
                </c:pt>
                <c:pt idx="7418">
                  <c:v>45217.445393206021</c:v>
                </c:pt>
                <c:pt idx="7419">
                  <c:v>45217.58272997685</c:v>
                </c:pt>
                <c:pt idx="7420">
                  <c:v>45217.720067314818</c:v>
                </c:pt>
                <c:pt idx="7421">
                  <c:v>45217.857406793984</c:v>
                </c:pt>
                <c:pt idx="7422">
                  <c:v>45217.99475258102</c:v>
                </c:pt>
                <c:pt idx="7423">
                  <c:v>45218.132097060188</c:v>
                </c:pt>
                <c:pt idx="7424">
                  <c:v>45218.269440960648</c:v>
                </c:pt>
                <c:pt idx="7425">
                  <c:v>45218.406788113425</c:v>
                </c:pt>
                <c:pt idx="7426">
                  <c:v>45218.54413224537</c:v>
                </c:pt>
                <c:pt idx="7427">
                  <c:v>45218.68147585648</c:v>
                </c:pt>
                <c:pt idx="7428">
                  <c:v>45218.818821597219</c:v>
                </c:pt>
                <c:pt idx="7429">
                  <c:v>45218.956167766206</c:v>
                </c:pt>
                <c:pt idx="7430">
                  <c:v>45219.093512430554</c:v>
                </c:pt>
                <c:pt idx="7431">
                  <c:v>45219.230855405091</c:v>
                </c:pt>
                <c:pt idx="7432">
                  <c:v>45219.368202152778</c:v>
                </c:pt>
                <c:pt idx="7433">
                  <c:v>45219.505547025467</c:v>
                </c:pt>
                <c:pt idx="7434">
                  <c:v>45219.642890127318</c:v>
                </c:pt>
                <c:pt idx="7435">
                  <c:v>45219.780234861108</c:v>
                </c:pt>
                <c:pt idx="7436">
                  <c:v>45219.917580914349</c:v>
                </c:pt>
                <c:pt idx="7437">
                  <c:v>45220.054925555552</c:v>
                </c:pt>
                <c:pt idx="7438">
                  <c:v>45220.19226866898</c:v>
                </c:pt>
                <c:pt idx="7439">
                  <c:v>45220.329613796297</c:v>
                </c:pt>
                <c:pt idx="7440">
                  <c:v>45220.466959548612</c:v>
                </c:pt>
                <c:pt idx="7441">
                  <c:v>45220.604302430555</c:v>
                </c:pt>
                <c:pt idx="7442">
                  <c:v>45220.741646388888</c:v>
                </c:pt>
                <c:pt idx="7443">
                  <c:v>45220.878992060185</c:v>
                </c:pt>
                <c:pt idx="7444">
                  <c:v>45221.016336851855</c:v>
                </c:pt>
                <c:pt idx="7445">
                  <c:v>45221.15368033565</c:v>
                </c:pt>
                <c:pt idx="7446">
                  <c:v>45221.291024074075</c:v>
                </c:pt>
                <c:pt idx="7447">
                  <c:v>45221.428370416666</c:v>
                </c:pt>
                <c:pt idx="7448">
                  <c:v>45221.565713344906</c:v>
                </c:pt>
                <c:pt idx="7449">
                  <c:v>45221.70305640046</c:v>
                </c:pt>
                <c:pt idx="7450">
                  <c:v>45221.840401631947</c:v>
                </c:pt>
                <c:pt idx="7451">
                  <c:v>45221.977746759258</c:v>
                </c:pt>
                <c:pt idx="7452">
                  <c:v>45222.11509042824</c:v>
                </c:pt>
                <c:pt idx="7453">
                  <c:v>45222.252432858797</c:v>
                </c:pt>
                <c:pt idx="7454">
                  <c:v>45222.389778935183</c:v>
                </c:pt>
                <c:pt idx="7455">
                  <c:v>45222.527122395833</c:v>
                </c:pt>
                <c:pt idx="7456">
                  <c:v>45222.664464780093</c:v>
                </c:pt>
                <c:pt idx="7457">
                  <c:v>45222.801809155091</c:v>
                </c:pt>
                <c:pt idx="7458">
                  <c:v>45222.939154421299</c:v>
                </c:pt>
                <c:pt idx="7459">
                  <c:v>45223.076498090275</c:v>
                </c:pt>
                <c:pt idx="7460">
                  <c:v>45223.21384016204</c:v>
                </c:pt>
                <c:pt idx="7461">
                  <c:v>45223.351185370368</c:v>
                </c:pt>
                <c:pt idx="7462">
                  <c:v>45223.488529814815</c:v>
                </c:pt>
                <c:pt idx="7463">
                  <c:v>45223.625871956021</c:v>
                </c:pt>
                <c:pt idx="7464">
                  <c:v>45223.763215520834</c:v>
                </c:pt>
                <c:pt idx="7465">
                  <c:v>45223.900560393522</c:v>
                </c:pt>
                <c:pt idx="7466">
                  <c:v>45224.037904293982</c:v>
                </c:pt>
                <c:pt idx="7467">
                  <c:v>45224.17524665509</c:v>
                </c:pt>
                <c:pt idx="7468">
                  <c:v>45224.312590243055</c:v>
                </c:pt>
                <c:pt idx="7469">
                  <c:v>45224.449935358796</c:v>
                </c:pt>
                <c:pt idx="7470">
                  <c:v>45224.587277233797</c:v>
                </c:pt>
                <c:pt idx="7471">
                  <c:v>45224.724619791668</c:v>
                </c:pt>
                <c:pt idx="7472">
                  <c:v>45224.861964479169</c:v>
                </c:pt>
                <c:pt idx="7473">
                  <c:v>45224.99930841435</c:v>
                </c:pt>
                <c:pt idx="7474">
                  <c:v>45225.13665108796</c:v>
                </c:pt>
                <c:pt idx="7475">
                  <c:v>45225.273993333336</c:v>
                </c:pt>
                <c:pt idx="7476">
                  <c:v>45225.411338749997</c:v>
                </c:pt>
                <c:pt idx="7477">
                  <c:v>45225.548681018518</c:v>
                </c:pt>
                <c:pt idx="7478">
                  <c:v>45225.686022916663</c:v>
                </c:pt>
                <c:pt idx="7479">
                  <c:v>45225.823366956021</c:v>
                </c:pt>
                <c:pt idx="7480">
                  <c:v>45225.960711319443</c:v>
                </c:pt>
                <c:pt idx="7481">
                  <c:v>45226.098054189817</c:v>
                </c:pt>
                <c:pt idx="7482">
                  <c:v>45226.235395416668</c:v>
                </c:pt>
                <c:pt idx="7483">
                  <c:v>45226.372740462961</c:v>
                </c:pt>
                <c:pt idx="7484">
                  <c:v>45226.510083425928</c:v>
                </c:pt>
                <c:pt idx="7485">
                  <c:v>45226.647424756942</c:v>
                </c:pt>
                <c:pt idx="7486">
                  <c:v>45226.784767789351</c:v>
                </c:pt>
                <c:pt idx="7487">
                  <c:v>45226.922112106484</c:v>
                </c:pt>
                <c:pt idx="7488">
                  <c:v>45227.059454918985</c:v>
                </c:pt>
                <c:pt idx="7489">
                  <c:v>45227.196796226854</c:v>
                </c:pt>
                <c:pt idx="7490">
                  <c:v>45227.334139768522</c:v>
                </c:pt>
                <c:pt idx="7491">
                  <c:v>45227.471483668982</c:v>
                </c:pt>
                <c:pt idx="7492">
                  <c:v>45227.608824814815</c:v>
                </c:pt>
                <c:pt idx="7493">
                  <c:v>45227.746167106481</c:v>
                </c:pt>
                <c:pt idx="7494">
                  <c:v>45227.883511006941</c:v>
                </c:pt>
                <c:pt idx="7495">
                  <c:v>45228.020854027774</c:v>
                </c:pt>
                <c:pt idx="7496">
                  <c:v>45228.158195706019</c:v>
                </c:pt>
                <c:pt idx="7497">
                  <c:v>45228.295537824073</c:v>
                </c:pt>
                <c:pt idx="7498">
                  <c:v>45228.432882349538</c:v>
                </c:pt>
                <c:pt idx="7499">
                  <c:v>45228.570223437498</c:v>
                </c:pt>
                <c:pt idx="7500">
                  <c:v>45228.707564780096</c:v>
                </c:pt>
                <c:pt idx="7501">
                  <c:v>45228.844908321757</c:v>
                </c:pt>
                <c:pt idx="7502">
                  <c:v>45228.982251608795</c:v>
                </c:pt>
                <c:pt idx="7503">
                  <c:v>45229.11959347222</c:v>
                </c:pt>
                <c:pt idx="7504">
                  <c:v>45229.256934247685</c:v>
                </c:pt>
                <c:pt idx="7505">
                  <c:v>45229.394278587963</c:v>
                </c:pt>
                <c:pt idx="7506">
                  <c:v>45229.531620196758</c:v>
                </c:pt>
                <c:pt idx="7507">
                  <c:v>45229.668960868054</c:v>
                </c:pt>
                <c:pt idx="7508">
                  <c:v>45229.80630358796</c:v>
                </c:pt>
                <c:pt idx="7509">
                  <c:v>45229.943647083332</c:v>
                </c:pt>
                <c:pt idx="7510">
                  <c:v>45230.080988993053</c:v>
                </c:pt>
                <c:pt idx="7511">
                  <c:v>45230.21832925926</c:v>
                </c:pt>
                <c:pt idx="7512">
                  <c:v>45230.35567287037</c:v>
                </c:pt>
                <c:pt idx="7513">
                  <c:v>45230.493015405096</c:v>
                </c:pt>
                <c:pt idx="7514">
                  <c:v>45230.630355787034</c:v>
                </c:pt>
                <c:pt idx="7515">
                  <c:v>45230.767697627314</c:v>
                </c:pt>
                <c:pt idx="7516">
                  <c:v>45230.905040775462</c:v>
                </c:pt>
                <c:pt idx="7517">
                  <c:v>45231.042382835651</c:v>
                </c:pt>
                <c:pt idx="7518">
                  <c:v>45231.179723356479</c:v>
                </c:pt>
                <c:pt idx="7519">
                  <c:v>45231.317065300929</c:v>
                </c:pt>
                <c:pt idx="7520">
                  <c:v>45231.454408541664</c:v>
                </c:pt>
                <c:pt idx="7521">
                  <c:v>45231.591748622683</c:v>
                </c:pt>
                <c:pt idx="7522">
                  <c:v>45231.729089502318</c:v>
                </c:pt>
                <c:pt idx="7523">
                  <c:v>45231.866432430557</c:v>
                </c:pt>
                <c:pt idx="7524">
                  <c:v>45232.003774525459</c:v>
                </c:pt>
                <c:pt idx="7525">
                  <c:v>45232.141115358798</c:v>
                </c:pt>
                <c:pt idx="7526">
                  <c:v>45232.278455949076</c:v>
                </c:pt>
                <c:pt idx="7527">
                  <c:v>45232.41579958333</c:v>
                </c:pt>
                <c:pt idx="7528">
                  <c:v>45232.553139976852</c:v>
                </c:pt>
                <c:pt idx="7529">
                  <c:v>45232.690480127312</c:v>
                </c:pt>
                <c:pt idx="7530">
                  <c:v>45232.827822430554</c:v>
                </c:pt>
                <c:pt idx="7531">
                  <c:v>45232.965164965281</c:v>
                </c:pt>
                <c:pt idx="7532">
                  <c:v>45233.102505995368</c:v>
                </c:pt>
                <c:pt idx="7533">
                  <c:v>45233.239845439814</c:v>
                </c:pt>
                <c:pt idx="7534">
                  <c:v>45233.377188715276</c:v>
                </c:pt>
                <c:pt idx="7535">
                  <c:v>45233.514529733795</c:v>
                </c:pt>
                <c:pt idx="7536">
                  <c:v>45233.651869247682</c:v>
                </c:pt>
                <c:pt idx="7537">
                  <c:v>45233.789210543982</c:v>
                </c:pt>
                <c:pt idx="7538">
                  <c:v>45233.926553067133</c:v>
                </c:pt>
                <c:pt idx="7539">
                  <c:v>45234.063894004626</c:v>
                </c:pt>
                <c:pt idx="7540">
                  <c:v>45234.201233437503</c:v>
                </c:pt>
                <c:pt idx="7541">
                  <c:v>45234.338575324073</c:v>
                </c:pt>
                <c:pt idx="7542">
                  <c:v>45234.475917314812</c:v>
                </c:pt>
                <c:pt idx="7543">
                  <c:v>45234.613256643519</c:v>
                </c:pt>
                <c:pt idx="7544">
                  <c:v>45234.750597210645</c:v>
                </c:pt>
                <c:pt idx="7545">
                  <c:v>45234.887939247688</c:v>
                </c:pt>
                <c:pt idx="7546">
                  <c:v>45235.025280439811</c:v>
                </c:pt>
                <c:pt idx="7547">
                  <c:v>45235.162620208335</c:v>
                </c:pt>
                <c:pt idx="7548">
                  <c:v>45235.299960625001</c:v>
                </c:pt>
                <c:pt idx="7549">
                  <c:v>45235.437303217594</c:v>
                </c:pt>
                <c:pt idx="7550">
                  <c:v>45235.574642395834</c:v>
                </c:pt>
                <c:pt idx="7551">
                  <c:v>45235.711981944442</c:v>
                </c:pt>
                <c:pt idx="7552">
                  <c:v>45235.849323680559</c:v>
                </c:pt>
                <c:pt idx="7553">
                  <c:v>45235.986665023149</c:v>
                </c:pt>
                <c:pt idx="7554">
                  <c:v>45236.124004999998</c:v>
                </c:pt>
                <c:pt idx="7555">
                  <c:v>45236.261344039354</c:v>
                </c:pt>
                <c:pt idx="7556">
                  <c:v>45236.398686539353</c:v>
                </c:pt>
                <c:pt idx="7557">
                  <c:v>45236.536026203707</c:v>
                </c:pt>
                <c:pt idx="7558">
                  <c:v>45236.67336508102</c:v>
                </c:pt>
                <c:pt idx="7559">
                  <c:v>45236.810706041666</c:v>
                </c:pt>
                <c:pt idx="7560">
                  <c:v>45236.948047638885</c:v>
                </c:pt>
                <c:pt idx="7561">
                  <c:v>45237.085387685183</c:v>
                </c:pt>
                <c:pt idx="7562">
                  <c:v>45237.222726053238</c:v>
                </c:pt>
                <c:pt idx="7563">
                  <c:v>45237.360067951391</c:v>
                </c:pt>
                <c:pt idx="7564">
                  <c:v>45237.497408483796</c:v>
                </c:pt>
                <c:pt idx="7565">
                  <c:v>45237.634746979165</c:v>
                </c:pt>
                <c:pt idx="7566">
                  <c:v>45237.772086990743</c:v>
                </c:pt>
                <c:pt idx="7567">
                  <c:v>45237.909428310188</c:v>
                </c:pt>
                <c:pt idx="7568">
                  <c:v>45238.046768449072</c:v>
                </c:pt>
                <c:pt idx="7569">
                  <c:v>45238.18410702546</c:v>
                </c:pt>
                <c:pt idx="7570">
                  <c:v>45238.321447233793</c:v>
                </c:pt>
                <c:pt idx="7571">
                  <c:v>45238.458788506941</c:v>
                </c:pt>
                <c:pt idx="7572">
                  <c:v>45238.596126712961</c:v>
                </c:pt>
                <c:pt idx="7573">
                  <c:v>45238.733465821759</c:v>
                </c:pt>
                <c:pt idx="7574">
                  <c:v>45238.870806874998</c:v>
                </c:pt>
                <c:pt idx="7575">
                  <c:v>45239.008147060187</c:v>
                </c:pt>
                <c:pt idx="7576">
                  <c:v>45239.145485995374</c:v>
                </c:pt>
                <c:pt idx="7577">
                  <c:v>45239.28282482639</c:v>
                </c:pt>
                <c:pt idx="7578">
                  <c:v>45239.420166597221</c:v>
                </c:pt>
                <c:pt idx="7579">
                  <c:v>45239.557505046294</c:v>
                </c:pt>
                <c:pt idx="7580">
                  <c:v>45239.694843368059</c:v>
                </c:pt>
                <c:pt idx="7581">
                  <c:v>45239.832183865743</c:v>
                </c:pt>
                <c:pt idx="7582">
                  <c:v>45239.969524479166</c:v>
                </c:pt>
                <c:pt idx="7583">
                  <c:v>45240.10686359954</c:v>
                </c:pt>
                <c:pt idx="7584">
                  <c:v>45240.244201238427</c:v>
                </c:pt>
                <c:pt idx="7585">
                  <c:v>45240.381542662035</c:v>
                </c:pt>
                <c:pt idx="7586">
                  <c:v>45240.518881701391</c:v>
                </c:pt>
                <c:pt idx="7587">
                  <c:v>45240.656219375</c:v>
                </c:pt>
                <c:pt idx="7588">
                  <c:v>45240.793558900463</c:v>
                </c:pt>
                <c:pt idx="7589">
                  <c:v>45240.930899571758</c:v>
                </c:pt>
                <c:pt idx="7590">
                  <c:v>45241.06823863426</c:v>
                </c:pt>
                <c:pt idx="7591">
                  <c:v>45241.205576157408</c:v>
                </c:pt>
                <c:pt idx="7592">
                  <c:v>45241.342916377318</c:v>
                </c:pt>
                <c:pt idx="7593">
                  <c:v>45241.480256423609</c:v>
                </c:pt>
                <c:pt idx="7594">
                  <c:v>45241.617593935189</c:v>
                </c:pt>
                <c:pt idx="7595">
                  <c:v>45241.754932719909</c:v>
                </c:pt>
                <c:pt idx="7596">
                  <c:v>45241.892272928242</c:v>
                </c:pt>
                <c:pt idx="7597">
                  <c:v>45242.029612256942</c:v>
                </c:pt>
                <c:pt idx="7598">
                  <c:v>45242.16695013889</c:v>
                </c:pt>
                <c:pt idx="7599">
                  <c:v>45242.304288854168</c:v>
                </c:pt>
                <c:pt idx="7600">
                  <c:v>45242.441629525463</c:v>
                </c:pt>
                <c:pt idx="7601">
                  <c:v>45242.578966828703</c:v>
                </c:pt>
                <c:pt idx="7602">
                  <c:v>45242.716304606482</c:v>
                </c:pt>
                <c:pt idx="7603">
                  <c:v>45242.853644571762</c:v>
                </c:pt>
                <c:pt idx="7604">
                  <c:v>45242.990984027776</c:v>
                </c:pt>
                <c:pt idx="7605">
                  <c:v>45243.128322129633</c:v>
                </c:pt>
                <c:pt idx="7606">
                  <c:v>45243.265659490738</c:v>
                </c:pt>
                <c:pt idx="7607">
                  <c:v>45243.403000196762</c:v>
                </c:pt>
                <c:pt idx="7608">
                  <c:v>45243.540337986109</c:v>
                </c:pt>
                <c:pt idx="7609">
                  <c:v>45243.677675115738</c:v>
                </c:pt>
                <c:pt idx="7610">
                  <c:v>45243.815014351851</c:v>
                </c:pt>
                <c:pt idx="7611">
                  <c:v>45243.952354143519</c:v>
                </c:pt>
                <c:pt idx="7612">
                  <c:v>45244.089692384259</c:v>
                </c:pt>
                <c:pt idx="7613">
                  <c:v>45244.227028946756</c:v>
                </c:pt>
                <c:pt idx="7614">
                  <c:v>45244.364369166666</c:v>
                </c:pt>
                <c:pt idx="7615">
                  <c:v>45244.501707766205</c:v>
                </c:pt>
                <c:pt idx="7616">
                  <c:v>45244.639044467593</c:v>
                </c:pt>
                <c:pt idx="7617">
                  <c:v>45244.776382719909</c:v>
                </c:pt>
                <c:pt idx="7618">
                  <c:v>45244.913725949074</c:v>
                </c:pt>
                <c:pt idx="7619">
                  <c:v>45245.051071388887</c:v>
                </c:pt>
                <c:pt idx="7620">
                  <c:v>45245.188415277778</c:v>
                </c:pt>
                <c:pt idx="7621">
                  <c:v>45245.325760983796</c:v>
                </c:pt>
                <c:pt idx="7622">
                  <c:v>45245.463107557873</c:v>
                </c:pt>
                <c:pt idx="7623">
                  <c:v>45245.60045114583</c:v>
                </c:pt>
                <c:pt idx="7624">
                  <c:v>45245.737795717592</c:v>
                </c:pt>
                <c:pt idx="7625">
                  <c:v>45245.875142141202</c:v>
                </c:pt>
                <c:pt idx="7626">
                  <c:v>45246.012487685184</c:v>
                </c:pt>
                <c:pt idx="7627">
                  <c:v>45246.149831944444</c:v>
                </c:pt>
                <c:pt idx="7628">
                  <c:v>45246.287176284721</c:v>
                </c:pt>
                <c:pt idx="7629">
                  <c:v>45246.424523402777</c:v>
                </c:pt>
                <c:pt idx="7630">
                  <c:v>45246.561867141201</c:v>
                </c:pt>
                <c:pt idx="7631">
                  <c:v>45246.699210902778</c:v>
                </c:pt>
                <c:pt idx="7632">
                  <c:v>45246.836556805552</c:v>
                </c:pt>
                <c:pt idx="7633">
                  <c:v>45246.973902743055</c:v>
                </c:pt>
                <c:pt idx="7634">
                  <c:v>45247.111247210647</c:v>
                </c:pt>
                <c:pt idx="7635">
                  <c:v>45247.248590277777</c:v>
                </c:pt>
                <c:pt idx="7636">
                  <c:v>45247.385937094907</c:v>
                </c:pt>
                <c:pt idx="7637">
                  <c:v>45247.523281400463</c:v>
                </c:pt>
                <c:pt idx="7638">
                  <c:v>45247.660624479169</c:v>
                </c:pt>
                <c:pt idx="7639">
                  <c:v>45247.797969479165</c:v>
                </c:pt>
                <c:pt idx="7640">
                  <c:v>45247.935315509261</c:v>
                </c:pt>
                <c:pt idx="7641">
                  <c:v>45248.07265991898</c:v>
                </c:pt>
                <c:pt idx="7642">
                  <c:v>45248.210002777778</c:v>
                </c:pt>
                <c:pt idx="7643">
                  <c:v>45248.347348541669</c:v>
                </c:pt>
                <c:pt idx="7644">
                  <c:v>45248.484693854167</c:v>
                </c:pt>
                <c:pt idx="7645">
                  <c:v>45248.622036736109</c:v>
                </c:pt>
                <c:pt idx="7646">
                  <c:v>45248.759380972224</c:v>
                </c:pt>
                <c:pt idx="7647">
                  <c:v>45248.896726562503</c:v>
                </c:pt>
                <c:pt idx="7648">
                  <c:v>45249.034071226852</c:v>
                </c:pt>
                <c:pt idx="7649">
                  <c:v>45249.171414398152</c:v>
                </c:pt>
                <c:pt idx="7650">
                  <c:v>45249.308758611114</c:v>
                </c:pt>
                <c:pt idx="7651">
                  <c:v>45249.44610454861</c:v>
                </c:pt>
                <c:pt idx="7652">
                  <c:v>45249.583447175923</c:v>
                </c:pt>
                <c:pt idx="7653">
                  <c:v>45249.720790381944</c:v>
                </c:pt>
                <c:pt idx="7654">
                  <c:v>45249.85813576389</c:v>
                </c:pt>
                <c:pt idx="7655">
                  <c:v>45249.995480497688</c:v>
                </c:pt>
                <c:pt idx="7656">
                  <c:v>45250.13282392361</c:v>
                </c:pt>
                <c:pt idx="7657">
                  <c:v>45250.270166770832</c:v>
                </c:pt>
                <c:pt idx="7658">
                  <c:v>45250.40751287037</c:v>
                </c:pt>
                <c:pt idx="7659">
                  <c:v>45250.544855949076</c:v>
                </c:pt>
                <c:pt idx="7660">
                  <c:v>45250.682198495371</c:v>
                </c:pt>
                <c:pt idx="7661">
                  <c:v>45250.819543171296</c:v>
                </c:pt>
                <c:pt idx="7662">
                  <c:v>45250.956888287037</c:v>
                </c:pt>
                <c:pt idx="7663">
                  <c:v>45251.094231875002</c:v>
                </c:pt>
                <c:pt idx="7664">
                  <c:v>45251.2315737963</c:v>
                </c:pt>
                <c:pt idx="7665">
                  <c:v>45251.368919479166</c:v>
                </c:pt>
                <c:pt idx="7666">
                  <c:v>45251.506263287039</c:v>
                </c:pt>
                <c:pt idx="7667">
                  <c:v>45251.643605324076</c:v>
                </c:pt>
                <c:pt idx="7668">
                  <c:v>45251.780948993059</c:v>
                </c:pt>
                <c:pt idx="7669">
                  <c:v>45251.918293981478</c:v>
                </c:pt>
                <c:pt idx="7670">
                  <c:v>45252.055637546298</c:v>
                </c:pt>
                <c:pt idx="7671">
                  <c:v>45252.192979594911</c:v>
                </c:pt>
                <c:pt idx="7672">
                  <c:v>45252.330323668983</c:v>
                </c:pt>
                <c:pt idx="7673">
                  <c:v>45252.467668356483</c:v>
                </c:pt>
                <c:pt idx="7674">
                  <c:v>45252.605010162035</c:v>
                </c:pt>
                <c:pt idx="7675">
                  <c:v>45252.742353055553</c:v>
                </c:pt>
                <c:pt idx="7676">
                  <c:v>45252.879697673612</c:v>
                </c:pt>
                <c:pt idx="7677">
                  <c:v>45253.017041400461</c:v>
                </c:pt>
                <c:pt idx="7678">
                  <c:v>45253.154383831017</c:v>
                </c:pt>
                <c:pt idx="7679">
                  <c:v>45253.291726516203</c:v>
                </c:pt>
                <c:pt idx="7680">
                  <c:v>45253.42907179398</c:v>
                </c:pt>
                <c:pt idx="7681">
                  <c:v>45253.566413668981</c:v>
                </c:pt>
                <c:pt idx="7682">
                  <c:v>45253.703755671297</c:v>
                </c:pt>
                <c:pt idx="7683">
                  <c:v>45253.841099849538</c:v>
                </c:pt>
                <c:pt idx="7684">
                  <c:v>45253.97844392361</c:v>
                </c:pt>
                <c:pt idx="7685">
                  <c:v>45254.115786550923</c:v>
                </c:pt>
                <c:pt idx="7686">
                  <c:v>45254.253127939817</c:v>
                </c:pt>
                <c:pt idx="7687">
                  <c:v>45254.390472974534</c:v>
                </c:pt>
                <c:pt idx="7688">
                  <c:v>45254.52781540509</c:v>
                </c:pt>
                <c:pt idx="7689">
                  <c:v>45254.665156747687</c:v>
                </c:pt>
                <c:pt idx="7690">
                  <c:v>45254.802500081016</c:v>
                </c:pt>
                <c:pt idx="7691">
                  <c:v>45254.939844328706</c:v>
                </c:pt>
                <c:pt idx="7692">
                  <c:v>45255.077186967595</c:v>
                </c:pt>
                <c:pt idx="7693">
                  <c:v>45255.214528009259</c:v>
                </c:pt>
                <c:pt idx="7694">
                  <c:v>45255.351872199077</c:v>
                </c:pt>
                <c:pt idx="7695">
                  <c:v>45255.489215624999</c:v>
                </c:pt>
                <c:pt idx="7696">
                  <c:v>45255.626556759256</c:v>
                </c:pt>
                <c:pt idx="7697">
                  <c:v>45255.763899305559</c:v>
                </c:pt>
                <c:pt idx="7698">
                  <c:v>45255.901243171298</c:v>
                </c:pt>
                <c:pt idx="7699">
                  <c:v>45256.038586064817</c:v>
                </c:pt>
                <c:pt idx="7700">
                  <c:v>45256.175927418983</c:v>
                </c:pt>
                <c:pt idx="7701">
                  <c:v>45256.313270023151</c:v>
                </c:pt>
                <c:pt idx="7702">
                  <c:v>45256.450614131943</c:v>
                </c:pt>
                <c:pt idx="7703">
                  <c:v>45256.587955011571</c:v>
                </c:pt>
                <c:pt idx="7704">
                  <c:v>45256.725296574077</c:v>
                </c:pt>
                <c:pt idx="7705">
                  <c:v>45256.862640277781</c:v>
                </c:pt>
                <c:pt idx="7706">
                  <c:v>45256.999983229165</c:v>
                </c:pt>
                <c:pt idx="7707">
                  <c:v>45257.137324907409</c:v>
                </c:pt>
                <c:pt idx="7708">
                  <c:v>45257.274666180558</c:v>
                </c:pt>
                <c:pt idx="7709">
                  <c:v>45257.412010613429</c:v>
                </c:pt>
                <c:pt idx="7710">
                  <c:v>45257.549351909722</c:v>
                </c:pt>
                <c:pt idx="7711">
                  <c:v>45257.686692835647</c:v>
                </c:pt>
                <c:pt idx="7712">
                  <c:v>45257.824035902777</c:v>
                </c:pt>
                <c:pt idx="7713">
                  <c:v>45257.961379305554</c:v>
                </c:pt>
                <c:pt idx="7714">
                  <c:v>45258.098721203707</c:v>
                </c:pt>
                <c:pt idx="7715">
                  <c:v>45258.23606145833</c:v>
                </c:pt>
                <c:pt idx="7716">
                  <c:v>45258.373405543978</c:v>
                </c:pt>
                <c:pt idx="7717">
                  <c:v>45258.51074755787</c:v>
                </c:pt>
                <c:pt idx="7718">
                  <c:v>45258.648087928239</c:v>
                </c:pt>
                <c:pt idx="7719">
                  <c:v>45258.785430000004</c:v>
                </c:pt>
                <c:pt idx="7720">
                  <c:v>45258.922773368053</c:v>
                </c:pt>
                <c:pt idx="7721">
                  <c:v>45259.060115243054</c:v>
                </c:pt>
                <c:pt idx="7722">
                  <c:v>45259.197455590278</c:v>
                </c:pt>
                <c:pt idx="7723">
                  <c:v>45259.33479818287</c:v>
                </c:pt>
                <c:pt idx="7724">
                  <c:v>45259.472141157406</c:v>
                </c:pt>
                <c:pt idx="7725">
                  <c:v>45259.609481354164</c:v>
                </c:pt>
                <c:pt idx="7726">
                  <c:v>45259.74682270833</c:v>
                </c:pt>
                <c:pt idx="7727">
                  <c:v>45259.884165682874</c:v>
                </c:pt>
                <c:pt idx="7728">
                  <c:v>45260.021507766207</c:v>
                </c:pt>
                <c:pt idx="7729">
                  <c:v>45260.15884851852</c:v>
                </c:pt>
                <c:pt idx="7730">
                  <c:v>45260.296189710651</c:v>
                </c:pt>
                <c:pt idx="7731">
                  <c:v>45260.433533310184</c:v>
                </c:pt>
                <c:pt idx="7732">
                  <c:v>45260.570873483797</c:v>
                </c:pt>
                <c:pt idx="7733">
                  <c:v>45260.708213900463</c:v>
                </c:pt>
                <c:pt idx="7734">
                  <c:v>45260.845556527776</c:v>
                </c:pt>
                <c:pt idx="7735">
                  <c:v>45260.98289890046</c:v>
                </c:pt>
                <c:pt idx="7736">
                  <c:v>45261.120239861113</c:v>
                </c:pt>
                <c:pt idx="7737">
                  <c:v>45261.257579722223</c:v>
                </c:pt>
                <c:pt idx="7738">
                  <c:v>45261.394923159722</c:v>
                </c:pt>
                <c:pt idx="7739">
                  <c:v>45261.532263877314</c:v>
                </c:pt>
                <c:pt idx="7740">
                  <c:v>45261.669603645831</c:v>
                </c:pt>
                <c:pt idx="7741">
                  <c:v>45261.806945474535</c:v>
                </c:pt>
                <c:pt idx="7742">
                  <c:v>45261.944288078703</c:v>
                </c:pt>
                <c:pt idx="7743">
                  <c:v>45262.081629097222</c:v>
                </c:pt>
                <c:pt idx="7744">
                  <c:v>45262.218968472225</c:v>
                </c:pt>
                <c:pt idx="7745">
                  <c:v>45262.356311203701</c:v>
                </c:pt>
                <c:pt idx="7746">
                  <c:v>45262.493652870369</c:v>
                </c:pt>
                <c:pt idx="7747">
                  <c:v>45262.630992384256</c:v>
                </c:pt>
                <c:pt idx="7748">
                  <c:v>45262.768333344909</c:v>
                </c:pt>
                <c:pt idx="7749">
                  <c:v>45262.905675636575</c:v>
                </c:pt>
                <c:pt idx="7750">
                  <c:v>45263.043016840275</c:v>
                </c:pt>
                <c:pt idx="7751">
                  <c:v>45263.180356504628</c:v>
                </c:pt>
                <c:pt idx="7752">
                  <c:v>45263.317697592589</c:v>
                </c:pt>
                <c:pt idx="7753">
                  <c:v>45263.455039988425</c:v>
                </c:pt>
                <c:pt idx="7754">
                  <c:v>45263.592379224538</c:v>
                </c:pt>
                <c:pt idx="7755">
                  <c:v>45263.72971925926</c:v>
                </c:pt>
                <c:pt idx="7756">
                  <c:v>45263.867061342593</c:v>
                </c:pt>
                <c:pt idx="7757">
                  <c:v>45264.004402615741</c:v>
                </c:pt>
                <c:pt idx="7758">
                  <c:v>45264.141742627318</c:v>
                </c:pt>
                <c:pt idx="7759">
                  <c:v>45264.279082395835</c:v>
                </c:pt>
                <c:pt idx="7760">
                  <c:v>45264.416425208336</c:v>
                </c:pt>
                <c:pt idx="7761">
                  <c:v>45264.55376480324</c:v>
                </c:pt>
                <c:pt idx="7762">
                  <c:v>45264.691104143516</c:v>
                </c:pt>
                <c:pt idx="7763">
                  <c:v>45264.828445636573</c:v>
                </c:pt>
                <c:pt idx="7764">
                  <c:v>45264.965787372683</c:v>
                </c:pt>
                <c:pt idx="7765">
                  <c:v>45265.103127615737</c:v>
                </c:pt>
                <c:pt idx="7766">
                  <c:v>45265.240466284726</c:v>
                </c:pt>
                <c:pt idx="7767">
                  <c:v>45265.377808773148</c:v>
                </c:pt>
                <c:pt idx="7768">
                  <c:v>45265.515149027779</c:v>
                </c:pt>
                <c:pt idx="7769">
                  <c:v>45265.652487766201</c:v>
                </c:pt>
                <c:pt idx="7770">
                  <c:v>45265.789828298613</c:v>
                </c:pt>
                <c:pt idx="7771">
                  <c:v>45265.927170057868</c:v>
                </c:pt>
                <c:pt idx="7772">
                  <c:v>45266.064510254633</c:v>
                </c:pt>
                <c:pt idx="7773">
                  <c:v>45266.201848935183</c:v>
                </c:pt>
                <c:pt idx="7774">
                  <c:v>45266.339190081017</c:v>
                </c:pt>
                <c:pt idx="7775">
                  <c:v>45266.476531342596</c:v>
                </c:pt>
                <c:pt idx="7776">
                  <c:v>45266.613869942128</c:v>
                </c:pt>
                <c:pt idx="7777">
                  <c:v>45266.751209768518</c:v>
                </c:pt>
                <c:pt idx="7778">
                  <c:v>45266.888551099539</c:v>
                </c:pt>
                <c:pt idx="7779">
                  <c:v>45267.025891574071</c:v>
                </c:pt>
                <c:pt idx="7780">
                  <c:v>45267.163230648148</c:v>
                </c:pt>
                <c:pt idx="7781">
                  <c:v>45267.300570358799</c:v>
                </c:pt>
                <c:pt idx="7782">
                  <c:v>45267.43791226852</c:v>
                </c:pt>
                <c:pt idx="7783">
                  <c:v>45267.57525076389</c:v>
                </c:pt>
                <c:pt idx="7784">
                  <c:v>45267.712589629627</c:v>
                </c:pt>
                <c:pt idx="7785">
                  <c:v>45267.849930694443</c:v>
                </c:pt>
                <c:pt idx="7786">
                  <c:v>45267.987271377315</c:v>
                </c:pt>
                <c:pt idx="7787">
                  <c:v>45268.124610682869</c:v>
                </c:pt>
                <c:pt idx="7788">
                  <c:v>45268.261949074076</c:v>
                </c:pt>
                <c:pt idx="7789">
                  <c:v>45268.399290925925</c:v>
                </c:pt>
                <c:pt idx="7790">
                  <c:v>45268.536629965274</c:v>
                </c:pt>
                <c:pt idx="7791">
                  <c:v>45268.673968194445</c:v>
                </c:pt>
                <c:pt idx="7792">
                  <c:v>45268.811308530094</c:v>
                </c:pt>
                <c:pt idx="7793">
                  <c:v>45268.948649513892</c:v>
                </c:pt>
                <c:pt idx="7794">
                  <c:v>45269.085988946761</c:v>
                </c:pt>
                <c:pt idx="7795">
                  <c:v>45269.223326712963</c:v>
                </c:pt>
                <c:pt idx="7796">
                  <c:v>45269.360668009256</c:v>
                </c:pt>
                <c:pt idx="7797">
                  <c:v>45269.49800796296</c:v>
                </c:pt>
                <c:pt idx="7798">
                  <c:v>45269.635345868053</c:v>
                </c:pt>
                <c:pt idx="7799">
                  <c:v>45269.772685300923</c:v>
                </c:pt>
                <c:pt idx="7800">
                  <c:v>45269.910026064812</c:v>
                </c:pt>
                <c:pt idx="7801">
                  <c:v>45270.047365636572</c:v>
                </c:pt>
                <c:pt idx="7802">
                  <c:v>45270.18470366898</c:v>
                </c:pt>
                <c:pt idx="7803">
                  <c:v>45270.322043321758</c:v>
                </c:pt>
                <c:pt idx="7804">
                  <c:v>45270.459384062502</c:v>
                </c:pt>
                <c:pt idx="7805">
                  <c:v>45270.59672173611</c:v>
                </c:pt>
                <c:pt idx="7806">
                  <c:v>45270.734060312498</c:v>
                </c:pt>
                <c:pt idx="7807">
                  <c:v>45270.871400856478</c:v>
                </c:pt>
                <c:pt idx="7808">
                  <c:v>45271.008740532408</c:v>
                </c:pt>
                <c:pt idx="7809">
                  <c:v>45271.146078969905</c:v>
                </c:pt>
                <c:pt idx="7810">
                  <c:v>45271.283417303239</c:v>
                </c:pt>
                <c:pt idx="7811">
                  <c:v>45271.420758587963</c:v>
                </c:pt>
                <c:pt idx="7812">
                  <c:v>45271.558096562498</c:v>
                </c:pt>
                <c:pt idx="7813">
                  <c:v>45271.695434421294</c:v>
                </c:pt>
                <c:pt idx="7814">
                  <c:v>45271.832774444447</c:v>
                </c:pt>
                <c:pt idx="7815">
                  <c:v>45271.970114606484</c:v>
                </c:pt>
                <c:pt idx="7816">
                  <c:v>45272.107453298609</c:v>
                </c:pt>
                <c:pt idx="7817">
                  <c:v>45272.244790486111</c:v>
                </c:pt>
                <c:pt idx="7818">
                  <c:v>45272.382131481485</c:v>
                </c:pt>
                <c:pt idx="7819">
                  <c:v>45272.519470104169</c:v>
                </c:pt>
                <c:pt idx="7820">
                  <c:v>45272.656807361112</c:v>
                </c:pt>
                <c:pt idx="7821">
                  <c:v>45272.794146469911</c:v>
                </c:pt>
                <c:pt idx="7822">
                  <c:v>45272.93148673611</c:v>
                </c:pt>
                <c:pt idx="7823">
                  <c:v>45273.068825416667</c:v>
                </c:pt>
                <c:pt idx="7824">
                  <c:v>45273.206165717595</c:v>
                </c:pt>
                <c:pt idx="7825">
                  <c:v>45273.343511956016</c:v>
                </c:pt>
                <c:pt idx="7826">
                  <c:v>45273.480858043979</c:v>
                </c:pt>
                <c:pt idx="7827">
                  <c:v>45273.618201597223</c:v>
                </c:pt>
                <c:pt idx="7828">
                  <c:v>45273.755546435183</c:v>
                </c:pt>
                <c:pt idx="7829">
                  <c:v>45273.892892696756</c:v>
                </c:pt>
                <c:pt idx="7830">
                  <c:v>45274.030238090279</c:v>
                </c:pt>
                <c:pt idx="7831">
                  <c:v>45274.167582037036</c:v>
                </c:pt>
                <c:pt idx="7832">
                  <c:v>45274.304926817131</c:v>
                </c:pt>
                <c:pt idx="7833">
                  <c:v>45274.442273587963</c:v>
                </c:pt>
                <c:pt idx="7834">
                  <c:v>45274.579616979165</c:v>
                </c:pt>
                <c:pt idx="7835">
                  <c:v>45274.716960844904</c:v>
                </c:pt>
                <c:pt idx="7836">
                  <c:v>45274.854306921297</c:v>
                </c:pt>
                <c:pt idx="7837">
                  <c:v>45274.991652488425</c:v>
                </c:pt>
                <c:pt idx="7838">
                  <c:v>45275.128996712963</c:v>
                </c:pt>
                <c:pt idx="7839">
                  <c:v>45275.266340185182</c:v>
                </c:pt>
                <c:pt idx="7840">
                  <c:v>45275.403687025464</c:v>
                </c:pt>
                <c:pt idx="7841">
                  <c:v>45275.541030960645</c:v>
                </c:pt>
                <c:pt idx="7842">
                  <c:v>45275.678374224539</c:v>
                </c:pt>
                <c:pt idx="7843">
                  <c:v>45275.815719618055</c:v>
                </c:pt>
                <c:pt idx="7844">
                  <c:v>45275.953065555557</c:v>
                </c:pt>
                <c:pt idx="7845">
                  <c:v>45276.090409965276</c:v>
                </c:pt>
                <c:pt idx="7846">
                  <c:v>45276.227752696759</c:v>
                </c:pt>
                <c:pt idx="7847">
                  <c:v>45276.365099085648</c:v>
                </c:pt>
                <c:pt idx="7848">
                  <c:v>45276.502443865742</c:v>
                </c:pt>
                <c:pt idx="7849">
                  <c:v>45276.639786747684</c:v>
                </c:pt>
                <c:pt idx="7850">
                  <c:v>45276.7771312037</c:v>
                </c:pt>
                <c:pt idx="7851">
                  <c:v>45276.914476979167</c:v>
                </c:pt>
                <c:pt idx="7852">
                  <c:v>45277.051821469904</c:v>
                </c:pt>
                <c:pt idx="7853">
                  <c:v>45277.189164421296</c:v>
                </c:pt>
                <c:pt idx="7854">
                  <c:v>45277.326509189814</c:v>
                </c:pt>
                <c:pt idx="7855">
                  <c:v>45277.46385482639</c:v>
                </c:pt>
                <c:pt idx="7856">
                  <c:v>45277.601197488424</c:v>
                </c:pt>
                <c:pt idx="7857">
                  <c:v>45277.738541157407</c:v>
                </c:pt>
                <c:pt idx="7858">
                  <c:v>45277.875886666669</c:v>
                </c:pt>
                <c:pt idx="7859">
                  <c:v>45278.013231296296</c:v>
                </c:pt>
                <c:pt idx="7860">
                  <c:v>45278.150574652776</c:v>
                </c:pt>
                <c:pt idx="7861">
                  <c:v>45278.287918101851</c:v>
                </c:pt>
                <c:pt idx="7862">
                  <c:v>45278.425264328704</c:v>
                </c:pt>
                <c:pt idx="7863">
                  <c:v>45278.562607187501</c:v>
                </c:pt>
                <c:pt idx="7864">
                  <c:v>45278.699950057868</c:v>
                </c:pt>
                <c:pt idx="7865">
                  <c:v>45278.837295092591</c:v>
                </c:pt>
                <c:pt idx="7866">
                  <c:v>45278.974640162036</c:v>
                </c:pt>
                <c:pt idx="7867">
                  <c:v>45279.111983761577</c:v>
                </c:pt>
                <c:pt idx="7868">
                  <c:v>45279.249325983794</c:v>
                </c:pt>
                <c:pt idx="7869">
                  <c:v>45279.386671956017</c:v>
                </c:pt>
                <c:pt idx="7870">
                  <c:v>45279.524015416668</c:v>
                </c:pt>
                <c:pt idx="7871">
                  <c:v>45279.661357662037</c:v>
                </c:pt>
                <c:pt idx="7872">
                  <c:v>45279.798701840278</c:v>
                </c:pt>
                <c:pt idx="7873">
                  <c:v>45279.936047048614</c:v>
                </c:pt>
                <c:pt idx="7874">
                  <c:v>45280.073390648147</c:v>
                </c:pt>
                <c:pt idx="7875">
                  <c:v>45280.21073269676</c:v>
                </c:pt>
                <c:pt idx="7876">
                  <c:v>45280.348077673611</c:v>
                </c:pt>
                <c:pt idx="7877">
                  <c:v>45280.485422187499</c:v>
                </c:pt>
                <c:pt idx="7878">
                  <c:v>45280.622764293985</c:v>
                </c:pt>
                <c:pt idx="7879">
                  <c:v>45280.760107754628</c:v>
                </c:pt>
                <c:pt idx="7880">
                  <c:v>45280.897452569443</c:v>
                </c:pt>
                <c:pt idx="7881">
                  <c:v>45281.034796481479</c:v>
                </c:pt>
                <c:pt idx="7882">
                  <c:v>45281.17213890046</c:v>
                </c:pt>
                <c:pt idx="7883">
                  <c:v>45281.30948236111</c:v>
                </c:pt>
                <c:pt idx="7884">
                  <c:v>45281.446827581021</c:v>
                </c:pt>
                <c:pt idx="7885">
                  <c:v>45281.584169479167</c:v>
                </c:pt>
                <c:pt idx="7886">
                  <c:v>45281.721511967589</c:v>
                </c:pt>
                <c:pt idx="7887">
                  <c:v>45281.858856631945</c:v>
                </c:pt>
                <c:pt idx="7888">
                  <c:v>45281.996200671296</c:v>
                </c:pt>
                <c:pt idx="7889">
                  <c:v>45282.133543402779</c:v>
                </c:pt>
                <c:pt idx="7890">
                  <c:v>45282.27088556713</c:v>
                </c:pt>
                <c:pt idx="7891">
                  <c:v>45282.408230995374</c:v>
                </c:pt>
                <c:pt idx="7892">
                  <c:v>45282.545573402778</c:v>
                </c:pt>
                <c:pt idx="7893">
                  <c:v>45282.682915289355</c:v>
                </c:pt>
                <c:pt idx="7894">
                  <c:v>45282.820259328706</c:v>
                </c:pt>
                <c:pt idx="7895">
                  <c:v>45282.957603796298</c:v>
                </c:pt>
                <c:pt idx="7896">
                  <c:v>45283.094946770834</c:v>
                </c:pt>
                <c:pt idx="7897">
                  <c:v>45283.232288067127</c:v>
                </c:pt>
                <c:pt idx="7898">
                  <c:v>45283.369633125003</c:v>
                </c:pt>
                <c:pt idx="7899">
                  <c:v>45283.506976342593</c:v>
                </c:pt>
                <c:pt idx="7900">
                  <c:v>45283.644317777776</c:v>
                </c:pt>
                <c:pt idx="7901">
                  <c:v>45283.781660868059</c:v>
                </c:pt>
                <c:pt idx="7902">
                  <c:v>45283.919005277778</c:v>
                </c:pt>
                <c:pt idx="7903">
                  <c:v>45284.056348287035</c:v>
                </c:pt>
                <c:pt idx="7904">
                  <c:v>45284.193689768515</c:v>
                </c:pt>
                <c:pt idx="7905">
                  <c:v>45284.331033298608</c:v>
                </c:pt>
                <c:pt idx="7906">
                  <c:v>45284.468377442128</c:v>
                </c:pt>
                <c:pt idx="7907">
                  <c:v>45284.605718726853</c:v>
                </c:pt>
                <c:pt idx="7908">
                  <c:v>45284.743061099536</c:v>
                </c:pt>
                <c:pt idx="7909">
                  <c:v>45284.88040519676</c:v>
                </c:pt>
                <c:pt idx="7910">
                  <c:v>45285.017748425926</c:v>
                </c:pt>
                <c:pt idx="7911">
                  <c:v>45285.155090358799</c:v>
                </c:pt>
                <c:pt idx="7912">
                  <c:v>45285.292432546295</c:v>
                </c:pt>
                <c:pt idx="7913">
                  <c:v>45285.429777361111</c:v>
                </c:pt>
                <c:pt idx="7914">
                  <c:v>45285.567118749997</c:v>
                </c:pt>
                <c:pt idx="7915">
                  <c:v>45285.704460289351</c:v>
                </c:pt>
                <c:pt idx="7916">
                  <c:v>45285.841804027776</c:v>
                </c:pt>
                <c:pt idx="7917">
                  <c:v>45285.979147650462</c:v>
                </c:pt>
                <c:pt idx="7918">
                  <c:v>45286.116489837965</c:v>
                </c:pt>
                <c:pt idx="7919">
                  <c:v>45286.253830787035</c:v>
                </c:pt>
                <c:pt idx="7920">
                  <c:v>45286.391175405093</c:v>
                </c:pt>
                <c:pt idx="7921">
                  <c:v>45286.528517418985</c:v>
                </c:pt>
                <c:pt idx="7922">
                  <c:v>45286.665858356479</c:v>
                </c:pt>
                <c:pt idx="7923">
                  <c:v>45286.803201284725</c:v>
                </c:pt>
                <c:pt idx="7924">
                  <c:v>45286.940545138888</c:v>
                </c:pt>
                <c:pt idx="7925">
                  <c:v>45287.077887384257</c:v>
                </c:pt>
                <c:pt idx="7926">
                  <c:v>45287.215228043984</c:v>
                </c:pt>
                <c:pt idx="7927">
                  <c:v>45287.352571863426</c:v>
                </c:pt>
                <c:pt idx="7928">
                  <c:v>45287.489914918981</c:v>
                </c:pt>
                <c:pt idx="7929">
                  <c:v>45287.627255694446</c:v>
                </c:pt>
                <c:pt idx="7930">
                  <c:v>45287.764597881942</c:v>
                </c:pt>
                <c:pt idx="7931">
                  <c:v>45287.901941400465</c:v>
                </c:pt>
                <c:pt idx="7932">
                  <c:v>45288.03928394676</c:v>
                </c:pt>
                <c:pt idx="7933">
                  <c:v>45288.176624965279</c:v>
                </c:pt>
                <c:pt idx="7934">
                  <c:v>45288.313967233793</c:v>
                </c:pt>
                <c:pt idx="7935">
                  <c:v>45288.45131103009</c:v>
                </c:pt>
                <c:pt idx="7936">
                  <c:v>45288.588651585647</c:v>
                </c:pt>
                <c:pt idx="7937">
                  <c:v>45288.725992835651</c:v>
                </c:pt>
                <c:pt idx="7938">
                  <c:v>45288.863336226852</c:v>
                </c:pt>
                <c:pt idx="7939">
                  <c:v>45289.000678888886</c:v>
                </c:pt>
                <c:pt idx="7940">
                  <c:v>45289.13802027778</c:v>
                </c:pt>
                <c:pt idx="7941">
                  <c:v>45289.275361250002</c:v>
                </c:pt>
                <c:pt idx="7942">
                  <c:v>45289.412705405091</c:v>
                </c:pt>
                <c:pt idx="7943">
                  <c:v>45289.550046435186</c:v>
                </c:pt>
                <c:pt idx="7944">
                  <c:v>45289.687387071761</c:v>
                </c:pt>
                <c:pt idx="7945">
                  <c:v>45289.824729872686</c:v>
                </c:pt>
                <c:pt idx="7946">
                  <c:v>45289.962073020833</c:v>
                </c:pt>
                <c:pt idx="7947">
                  <c:v>45290.09941466435</c:v>
                </c:pt>
                <c:pt idx="7948">
                  <c:v>45290.236754675927</c:v>
                </c:pt>
                <c:pt idx="7949">
                  <c:v>45290.374098506945</c:v>
                </c:pt>
                <c:pt idx="7950">
                  <c:v>45290.511440289352</c:v>
                </c:pt>
                <c:pt idx="7951">
                  <c:v>45290.648780428244</c:v>
                </c:pt>
                <c:pt idx="7952">
                  <c:v>45290.786122268517</c:v>
                </c:pt>
                <c:pt idx="7953">
                  <c:v>45290.923465416665</c:v>
                </c:pt>
                <c:pt idx="7954">
                  <c:v>45291.060807071757</c:v>
                </c:pt>
                <c:pt idx="7955">
                  <c:v>45291.198147210649</c:v>
                </c:pt>
                <c:pt idx="7956">
                  <c:v>45291.335489606485</c:v>
                </c:pt>
                <c:pt idx="7957">
                  <c:v>45291.472832372689</c:v>
                </c:pt>
                <c:pt idx="7958">
                  <c:v>45291.610172384258</c:v>
                </c:pt>
                <c:pt idx="7959">
                  <c:v>45291.747513553244</c:v>
                </c:pt>
                <c:pt idx="7960">
                  <c:v>45291.884856331017</c:v>
                </c:pt>
                <c:pt idx="7961">
                  <c:v>45292.022198252314</c:v>
                </c:pt>
                <c:pt idx="7962">
                  <c:v>45292.159538831016</c:v>
                </c:pt>
                <c:pt idx="7963">
                  <c:v>45292.296879861111</c:v>
                </c:pt>
                <c:pt idx="7964">
                  <c:v>45292.434223298609</c:v>
                </c:pt>
                <c:pt idx="7965">
                  <c:v>45292.571563321762</c:v>
                </c:pt>
                <c:pt idx="7966">
                  <c:v>45292.708903587962</c:v>
                </c:pt>
                <c:pt idx="7967">
                  <c:v>45292.846246064815</c:v>
                </c:pt>
                <c:pt idx="7968">
                  <c:v>45292.983588310184</c:v>
                </c:pt>
                <c:pt idx="7969">
                  <c:v>45293.120929131946</c:v>
                </c:pt>
                <c:pt idx="7970">
                  <c:v>45293.258268877318</c:v>
                </c:pt>
                <c:pt idx="7971">
                  <c:v>45293.395612187502</c:v>
                </c:pt>
                <c:pt idx="7972">
                  <c:v>45293.532952789355</c:v>
                </c:pt>
                <c:pt idx="7973">
                  <c:v>45293.670292453702</c:v>
                </c:pt>
                <c:pt idx="7974">
                  <c:v>45293.807634178243</c:v>
                </c:pt>
                <c:pt idx="7975">
                  <c:v>45293.944976689818</c:v>
                </c:pt>
                <c:pt idx="7976">
                  <c:v>45294.082317615743</c:v>
                </c:pt>
                <c:pt idx="7977">
                  <c:v>45294.219656909721</c:v>
                </c:pt>
                <c:pt idx="7978">
                  <c:v>45294.356999560187</c:v>
                </c:pt>
                <c:pt idx="7979">
                  <c:v>45294.494341157406</c:v>
                </c:pt>
                <c:pt idx="7980">
                  <c:v>45294.631680601851</c:v>
                </c:pt>
                <c:pt idx="7981">
                  <c:v>45294.769021493055</c:v>
                </c:pt>
                <c:pt idx="7982">
                  <c:v>45294.906363726855</c:v>
                </c:pt>
                <c:pt idx="7983">
                  <c:v>45295.043704884258</c:v>
                </c:pt>
                <c:pt idx="7984">
                  <c:v>45295.181044502315</c:v>
                </c:pt>
                <c:pt idx="7985">
                  <c:v>45295.318385555554</c:v>
                </c:pt>
                <c:pt idx="7986">
                  <c:v>45295.455727916669</c:v>
                </c:pt>
                <c:pt idx="7987">
                  <c:v>45295.59306712963</c:v>
                </c:pt>
                <c:pt idx="7988">
                  <c:v>45295.730407141207</c:v>
                </c:pt>
                <c:pt idx="7989">
                  <c:v>45295.867749212965</c:v>
                </c:pt>
                <c:pt idx="7990">
                  <c:v>45296.005090474537</c:v>
                </c:pt>
                <c:pt idx="7991">
                  <c:v>45296.142430486114</c:v>
                </c:pt>
                <c:pt idx="7992">
                  <c:v>45296.27977025463</c:v>
                </c:pt>
                <c:pt idx="7993">
                  <c:v>45296.417113078707</c:v>
                </c:pt>
                <c:pt idx="7994">
                  <c:v>45296.554452685188</c:v>
                </c:pt>
                <c:pt idx="7995">
                  <c:v>45296.691792048608</c:v>
                </c:pt>
                <c:pt idx="7996">
                  <c:v>45296.829133564817</c:v>
                </c:pt>
                <c:pt idx="7997">
                  <c:v>45296.966475335648</c:v>
                </c:pt>
                <c:pt idx="7998">
                  <c:v>45297.103815625</c:v>
                </c:pt>
                <c:pt idx="7999">
                  <c:v>45297.241154328702</c:v>
                </c:pt>
                <c:pt idx="8000">
                  <c:v>45297.378496863428</c:v>
                </c:pt>
                <c:pt idx="8001">
                  <c:v>45297.515837175924</c:v>
                </c:pt>
                <c:pt idx="8002">
                  <c:v>45297.653175983796</c:v>
                </c:pt>
                <c:pt idx="8003">
                  <c:v>45297.790516574074</c:v>
                </c:pt>
                <c:pt idx="8004">
                  <c:v>45297.927858402778</c:v>
                </c:pt>
                <c:pt idx="8005">
                  <c:v>45298.065198680553</c:v>
                </c:pt>
                <c:pt idx="8006">
                  <c:v>45298.202537453704</c:v>
                </c:pt>
                <c:pt idx="8007">
                  <c:v>45298.339878680556</c:v>
                </c:pt>
                <c:pt idx="8008">
                  <c:v>45298.477220046298</c:v>
                </c:pt>
                <c:pt idx="8009">
                  <c:v>45298.61455875</c:v>
                </c:pt>
                <c:pt idx="8010">
                  <c:v>45298.751898680559</c:v>
                </c:pt>
                <c:pt idx="8011">
                  <c:v>45298.889240127311</c:v>
                </c:pt>
                <c:pt idx="8012">
                  <c:v>45299.026580729165</c:v>
                </c:pt>
                <c:pt idx="8013">
                  <c:v>45299.163919930557</c:v>
                </c:pt>
                <c:pt idx="8014">
                  <c:v>45299.301259768516</c:v>
                </c:pt>
                <c:pt idx="8015">
                  <c:v>45299.438601817128</c:v>
                </c:pt>
                <c:pt idx="8016">
                  <c:v>45299.575940462964</c:v>
                </c:pt>
                <c:pt idx="8017">
                  <c:v>45299.713279479169</c:v>
                </c:pt>
                <c:pt idx="8018">
                  <c:v>45299.850620694444</c:v>
                </c:pt>
                <c:pt idx="8019">
                  <c:v>45299.987961550927</c:v>
                </c:pt>
                <c:pt idx="8020">
                  <c:v>45300.125301030093</c:v>
                </c:pt>
                <c:pt idx="8021">
                  <c:v>45300.262639583336</c:v>
                </c:pt>
                <c:pt idx="8022">
                  <c:v>45300.399981608796</c:v>
                </c:pt>
                <c:pt idx="8023">
                  <c:v>45300.537320844909</c:v>
                </c:pt>
                <c:pt idx="8024">
                  <c:v>45300.674659270837</c:v>
                </c:pt>
                <c:pt idx="8025">
                  <c:v>45300.811999791666</c:v>
                </c:pt>
                <c:pt idx="8026">
                  <c:v>45300.949340995372</c:v>
                </c:pt>
                <c:pt idx="8027">
                  <c:v>45301.086680636574</c:v>
                </c:pt>
                <c:pt idx="8028">
                  <c:v>45301.224018622685</c:v>
                </c:pt>
                <c:pt idx="8029">
                  <c:v>45301.361360127317</c:v>
                </c:pt>
                <c:pt idx="8030">
                  <c:v>45301.498700312499</c:v>
                </c:pt>
                <c:pt idx="8031">
                  <c:v>45301.636038460645</c:v>
                </c:pt>
                <c:pt idx="8032">
                  <c:v>45301.773378124999</c:v>
                </c:pt>
                <c:pt idx="8033">
                  <c:v>45301.910719120373</c:v>
                </c:pt>
                <c:pt idx="8034">
                  <c:v>45302.048058958331</c:v>
                </c:pt>
                <c:pt idx="8035">
                  <c:v>45302.185397233799</c:v>
                </c:pt>
                <c:pt idx="8036">
                  <c:v>45302.322737141207</c:v>
                </c:pt>
                <c:pt idx="8037">
                  <c:v>45302.460078148149</c:v>
                </c:pt>
                <c:pt idx="8038">
                  <c:v>45302.597416099539</c:v>
                </c:pt>
                <c:pt idx="8039">
                  <c:v>45302.734754942132</c:v>
                </c:pt>
                <c:pt idx="8040">
                  <c:v>45302.872095763887</c:v>
                </c:pt>
                <c:pt idx="8041">
                  <c:v>45303.009435729167</c:v>
                </c:pt>
                <c:pt idx="8042">
                  <c:v>45303.146774456021</c:v>
                </c:pt>
                <c:pt idx="8043">
                  <c:v>45303.284113078706</c:v>
                </c:pt>
                <c:pt idx="8044">
                  <c:v>45303.42145465278</c:v>
                </c:pt>
                <c:pt idx="8045">
                  <c:v>45303.558792928241</c:v>
                </c:pt>
                <c:pt idx="8046">
                  <c:v>45303.696131087963</c:v>
                </c:pt>
                <c:pt idx="8047">
                  <c:v>45303.833471412036</c:v>
                </c:pt>
                <c:pt idx="8048">
                  <c:v>45303.970811898151</c:v>
                </c:pt>
                <c:pt idx="8049">
                  <c:v>45304.108150891203</c:v>
                </c:pt>
                <c:pt idx="8050">
                  <c:v>45304.245488391207</c:v>
                </c:pt>
                <c:pt idx="8051">
                  <c:v>45304.382829710645</c:v>
                </c:pt>
                <c:pt idx="8052">
                  <c:v>45304.520174641206</c:v>
                </c:pt>
                <c:pt idx="8053">
                  <c:v>45304.657518171298</c:v>
                </c:pt>
                <c:pt idx="8054">
                  <c:v>45304.794863564814</c:v>
                </c:pt>
                <c:pt idx="8055">
                  <c:v>45304.932210115738</c:v>
                </c:pt>
                <c:pt idx="8056">
                  <c:v>45305.06955508102</c:v>
                </c:pt>
                <c:pt idx="8057">
                  <c:v>45305.206898518518</c:v>
                </c:pt>
                <c:pt idx="8058">
                  <c:v>45305.344244641201</c:v>
                </c:pt>
                <c:pt idx="8059">
                  <c:v>45305.481590625001</c:v>
                </c:pt>
                <c:pt idx="8060">
                  <c:v>45305.618934062499</c:v>
                </c:pt>
                <c:pt idx="8061">
                  <c:v>45305.75627878472</c:v>
                </c:pt>
                <c:pt idx="8062">
                  <c:v>45305.893624942131</c:v>
                </c:pt>
                <c:pt idx="8063">
                  <c:v>45306.030970243053</c:v>
                </c:pt>
                <c:pt idx="8064">
                  <c:v>45306.168314085648</c:v>
                </c:pt>
                <c:pt idx="8065">
                  <c:v>45306.305658773148</c:v>
                </c:pt>
                <c:pt idx="8066">
                  <c:v>45306.443005439818</c:v>
                </c:pt>
                <c:pt idx="8067">
                  <c:v>45306.580348738426</c:v>
                </c:pt>
                <c:pt idx="8068">
                  <c:v>45306.717692511571</c:v>
                </c:pt>
                <c:pt idx="8069">
                  <c:v>45306.855038483794</c:v>
                </c:pt>
                <c:pt idx="8070">
                  <c:v>45306.992383958335</c:v>
                </c:pt>
                <c:pt idx="8071">
                  <c:v>45307.129728101849</c:v>
                </c:pt>
                <c:pt idx="8072">
                  <c:v>45307.267071481481</c:v>
                </c:pt>
                <c:pt idx="8073">
                  <c:v>45307.404418240738</c:v>
                </c:pt>
                <c:pt idx="8074">
                  <c:v>45307.541762083332</c:v>
                </c:pt>
                <c:pt idx="8075">
                  <c:v>45307.679105266201</c:v>
                </c:pt>
                <c:pt idx="8076">
                  <c:v>45307.81645056713</c:v>
                </c:pt>
                <c:pt idx="8077">
                  <c:v>45307.953796435184</c:v>
                </c:pt>
                <c:pt idx="8078">
                  <c:v>45308.091140763892</c:v>
                </c:pt>
                <c:pt idx="8079">
                  <c:v>45308.22848341435</c:v>
                </c:pt>
                <c:pt idx="8080">
                  <c:v>45308.365829722221</c:v>
                </c:pt>
                <c:pt idx="8081">
                  <c:v>45308.503174444442</c:v>
                </c:pt>
                <c:pt idx="8082">
                  <c:v>45308.640517245367</c:v>
                </c:pt>
                <c:pt idx="8083">
                  <c:v>45308.777861631941</c:v>
                </c:pt>
                <c:pt idx="8084">
                  <c:v>45308.915207349535</c:v>
                </c:pt>
                <c:pt idx="8085">
                  <c:v>45309.05255177083</c:v>
                </c:pt>
                <c:pt idx="8086">
                  <c:v>45309.189894664349</c:v>
                </c:pt>
                <c:pt idx="8087">
                  <c:v>45309.327239375001</c:v>
                </c:pt>
                <c:pt idx="8088">
                  <c:v>45309.464584953705</c:v>
                </c:pt>
                <c:pt idx="8089">
                  <c:v>45309.601927569442</c:v>
                </c:pt>
                <c:pt idx="8090">
                  <c:v>45309.739271180559</c:v>
                </c:pt>
                <c:pt idx="8091">
                  <c:v>45309.876616643516</c:v>
                </c:pt>
                <c:pt idx="8092">
                  <c:v>45310.013961238423</c:v>
                </c:pt>
                <c:pt idx="8093">
                  <c:v>45310.151304560182</c:v>
                </c:pt>
                <c:pt idx="8094">
                  <c:v>45310.28864796296</c:v>
                </c:pt>
                <c:pt idx="8095">
                  <c:v>45310.425994155092</c:v>
                </c:pt>
                <c:pt idx="8096">
                  <c:v>45310.563336990737</c:v>
                </c:pt>
                <c:pt idx="8097">
                  <c:v>45310.70067982639</c:v>
                </c:pt>
                <c:pt idx="8098">
                  <c:v>45310.838024849538</c:v>
                </c:pt>
                <c:pt idx="8099">
                  <c:v>45310.97536989583</c:v>
                </c:pt>
                <c:pt idx="8100">
                  <c:v>45311.112713483795</c:v>
                </c:pt>
                <c:pt idx="8101">
                  <c:v>45311.250055694443</c:v>
                </c:pt>
                <c:pt idx="8102">
                  <c:v>45311.387401655091</c:v>
                </c:pt>
                <c:pt idx="8103">
                  <c:v>45311.524745115741</c:v>
                </c:pt>
                <c:pt idx="8104">
                  <c:v>45311.66208736111</c:v>
                </c:pt>
                <c:pt idx="8105">
                  <c:v>45311.799431527776</c:v>
                </c:pt>
                <c:pt idx="8106">
                  <c:v>45311.936776759256</c:v>
                </c:pt>
                <c:pt idx="8107">
                  <c:v>45312.074120370373</c:v>
                </c:pt>
                <c:pt idx="8108">
                  <c:v>45312.211462430554</c:v>
                </c:pt>
                <c:pt idx="8109">
                  <c:v>45312.348807418981</c:v>
                </c:pt>
                <c:pt idx="8110">
                  <c:v>45312.486151956022</c:v>
                </c:pt>
                <c:pt idx="8111">
                  <c:v>45312.623494085645</c:v>
                </c:pt>
                <c:pt idx="8112">
                  <c:v>45312.760837557871</c:v>
                </c:pt>
                <c:pt idx="8113">
                  <c:v>45312.898182418983</c:v>
                </c:pt>
                <c:pt idx="8114">
                  <c:v>45313.03552636574</c:v>
                </c:pt>
                <c:pt idx="8115">
                  <c:v>45313.172868819442</c:v>
                </c:pt>
                <c:pt idx="8116">
                  <c:v>45313.310212326389</c:v>
                </c:pt>
                <c:pt idx="8117">
                  <c:v>45313.447557581021</c:v>
                </c:pt>
                <c:pt idx="8118">
                  <c:v>45313.584899525464</c:v>
                </c:pt>
                <c:pt idx="8119">
                  <c:v>45313.722242060183</c:v>
                </c:pt>
                <c:pt idx="8120">
                  <c:v>45313.859586770835</c:v>
                </c:pt>
                <c:pt idx="8121">
                  <c:v>45313.996930868052</c:v>
                </c:pt>
                <c:pt idx="8122">
                  <c:v>45314.134273657408</c:v>
                </c:pt>
                <c:pt idx="8123">
                  <c:v>45314.271615879632</c:v>
                </c:pt>
                <c:pt idx="8124">
                  <c:v>45314.408961365742</c:v>
                </c:pt>
                <c:pt idx="8125">
                  <c:v>45314.546303842595</c:v>
                </c:pt>
                <c:pt idx="8126">
                  <c:v>45314.683645798614</c:v>
                </c:pt>
                <c:pt idx="8127">
                  <c:v>45314.82098989583</c:v>
                </c:pt>
                <c:pt idx="8128">
                  <c:v>45314.958334444447</c:v>
                </c:pt>
                <c:pt idx="8129">
                  <c:v>45315.095677488425</c:v>
                </c:pt>
                <c:pt idx="8130">
                  <c:v>45315.233018854167</c:v>
                </c:pt>
                <c:pt idx="8131">
                  <c:v>45315.370363993054</c:v>
                </c:pt>
                <c:pt idx="8132">
                  <c:v>45315.507707291668</c:v>
                </c:pt>
                <c:pt idx="8133">
                  <c:v>45315.64504880787</c:v>
                </c:pt>
                <c:pt idx="8134">
                  <c:v>45315.782391967594</c:v>
                </c:pt>
                <c:pt idx="8135">
                  <c:v>45315.919736458331</c:v>
                </c:pt>
                <c:pt idx="8136">
                  <c:v>45316.057079560182</c:v>
                </c:pt>
                <c:pt idx="8137">
                  <c:v>45316.194421122687</c:v>
                </c:pt>
                <c:pt idx="8138">
                  <c:v>45316.331764722221</c:v>
                </c:pt>
                <c:pt idx="8139">
                  <c:v>45316.469108969904</c:v>
                </c:pt>
                <c:pt idx="8140">
                  <c:v>45316.606450335647</c:v>
                </c:pt>
                <c:pt idx="8141">
                  <c:v>45316.743792789355</c:v>
                </c:pt>
                <c:pt idx="8142">
                  <c:v>45316.881136979166</c:v>
                </c:pt>
                <c:pt idx="8143">
                  <c:v>45317.018480300925</c:v>
                </c:pt>
                <c:pt idx="8144">
                  <c:v>45317.155822314817</c:v>
                </c:pt>
                <c:pt idx="8145">
                  <c:v>45317.293164594907</c:v>
                </c:pt>
                <c:pt idx="8146">
                  <c:v>45317.430509490739</c:v>
                </c:pt>
                <c:pt idx="8147">
                  <c:v>45317.567850983796</c:v>
                </c:pt>
                <c:pt idx="8148">
                  <c:v>45317.705192615744</c:v>
                </c:pt>
                <c:pt idx="8149">
                  <c:v>45317.84253642361</c:v>
                </c:pt>
                <c:pt idx="8150">
                  <c:v>45317.979880150466</c:v>
                </c:pt>
                <c:pt idx="8151">
                  <c:v>45318.117222430556</c:v>
                </c:pt>
                <c:pt idx="8152">
                  <c:v>45318.254563472219</c:v>
                </c:pt>
                <c:pt idx="8153">
                  <c:v>45318.391908171296</c:v>
                </c:pt>
                <c:pt idx="8154">
                  <c:v>45318.529250277781</c:v>
                </c:pt>
                <c:pt idx="8155">
                  <c:v>45318.6665912963</c:v>
                </c:pt>
                <c:pt idx="8156">
                  <c:v>45318.803934317133</c:v>
                </c:pt>
                <c:pt idx="8157">
                  <c:v>45318.94127826389</c:v>
                </c:pt>
                <c:pt idx="8158">
                  <c:v>45319.078620601853</c:v>
                </c:pt>
                <c:pt idx="8159">
                  <c:v>45319.215961354166</c:v>
                </c:pt>
                <c:pt idx="8160">
                  <c:v>45319.353305243058</c:v>
                </c:pt>
                <c:pt idx="8161">
                  <c:v>45319.490648402774</c:v>
                </c:pt>
                <c:pt idx="8162">
                  <c:v>45319.627989259257</c:v>
                </c:pt>
                <c:pt idx="8163">
                  <c:v>45319.765331527778</c:v>
                </c:pt>
                <c:pt idx="8164">
                  <c:v>45319.902675138888</c:v>
                </c:pt>
                <c:pt idx="8165">
                  <c:v>45320.040017766201</c:v>
                </c:pt>
                <c:pt idx="8166">
                  <c:v>45320.177358877314</c:v>
                </c:pt>
                <c:pt idx="8167">
                  <c:v>45320.314701226853</c:v>
                </c:pt>
                <c:pt idx="8168">
                  <c:v>45320.452045104168</c:v>
                </c:pt>
                <c:pt idx="8169">
                  <c:v>45320.589385752312</c:v>
                </c:pt>
                <c:pt idx="8170">
                  <c:v>45320.726727083333</c:v>
                </c:pt>
                <c:pt idx="8171">
                  <c:v>45320.864070555559</c:v>
                </c:pt>
                <c:pt idx="8172">
                  <c:v>45321.001413287035</c:v>
                </c:pt>
                <c:pt idx="8173">
                  <c:v>45321.138754756947</c:v>
                </c:pt>
                <c:pt idx="8174">
                  <c:v>45321.276095821762</c:v>
                </c:pt>
                <c:pt idx="8175">
                  <c:v>45321.413440046294</c:v>
                </c:pt>
                <c:pt idx="8176">
                  <c:v>45321.550781157406</c:v>
                </c:pt>
                <c:pt idx="8177">
                  <c:v>45321.688121874999</c:v>
                </c:pt>
                <c:pt idx="8178">
                  <c:v>45321.825464745372</c:v>
                </c:pt>
                <c:pt idx="8179">
                  <c:v>45321.962807974538</c:v>
                </c:pt>
                <c:pt idx="8180">
                  <c:v>45322.100149699072</c:v>
                </c:pt>
                <c:pt idx="8181">
                  <c:v>45322.237489780091</c:v>
                </c:pt>
                <c:pt idx="8182">
                  <c:v>45322.374833692127</c:v>
                </c:pt>
                <c:pt idx="8183">
                  <c:v>45322.512175543983</c:v>
                </c:pt>
                <c:pt idx="8184">
                  <c:v>45322.649515752317</c:v>
                </c:pt>
                <c:pt idx="8185">
                  <c:v>45322.786857673615</c:v>
                </c:pt>
                <c:pt idx="8186">
                  <c:v>45322.924200891204</c:v>
                </c:pt>
                <c:pt idx="8187">
                  <c:v>45323.061542627314</c:v>
                </c:pt>
                <c:pt idx="8188">
                  <c:v>45323.198882835648</c:v>
                </c:pt>
                <c:pt idx="8189">
                  <c:v>45323.336225289349</c:v>
                </c:pt>
                <c:pt idx="8190">
                  <c:v>45323.473568136571</c:v>
                </c:pt>
                <c:pt idx="8191">
                  <c:v>45323.610908206021</c:v>
                </c:pt>
                <c:pt idx="8192">
                  <c:v>45323.748249444441</c:v>
                </c:pt>
                <c:pt idx="8193">
                  <c:v>45323.88559229167</c:v>
                </c:pt>
                <c:pt idx="8194">
                  <c:v>45324.02293428241</c:v>
                </c:pt>
                <c:pt idx="8195">
                  <c:v>45324.160274918984</c:v>
                </c:pt>
                <c:pt idx="8196">
                  <c:v>45324.297616006945</c:v>
                </c:pt>
                <c:pt idx="8197">
                  <c:v>45324.434959513892</c:v>
                </c:pt>
                <c:pt idx="8198">
                  <c:v>45324.572299594911</c:v>
                </c:pt>
                <c:pt idx="8199">
                  <c:v>45324.709639930552</c:v>
                </c:pt>
                <c:pt idx="8200">
                  <c:v>45324.846982465278</c:v>
                </c:pt>
                <c:pt idx="8201">
                  <c:v>45324.98432476852</c:v>
                </c:pt>
                <c:pt idx="8202">
                  <c:v>45325.121665659724</c:v>
                </c:pt>
                <c:pt idx="8203">
                  <c:v>45325.259005462962</c:v>
                </c:pt>
                <c:pt idx="8204">
                  <c:v>45325.396348831018</c:v>
                </c:pt>
                <c:pt idx="8205">
                  <c:v>45325.533689502314</c:v>
                </c:pt>
                <c:pt idx="8206">
                  <c:v>45325.671029224533</c:v>
                </c:pt>
                <c:pt idx="8207">
                  <c:v>45325.808370995372</c:v>
                </c:pt>
                <c:pt idx="8208">
                  <c:v>45325.945713564812</c:v>
                </c:pt>
                <c:pt idx="8209">
                  <c:v>45326.08305454861</c:v>
                </c:pt>
                <c:pt idx="8210">
                  <c:v>45326.220393888892</c:v>
                </c:pt>
                <c:pt idx="8211">
                  <c:v>45326.357736597223</c:v>
                </c:pt>
                <c:pt idx="8212">
                  <c:v>45326.495078252316</c:v>
                </c:pt>
                <c:pt idx="8213">
                  <c:v>45326.632417743058</c:v>
                </c:pt>
                <c:pt idx="8214">
                  <c:v>45326.769758692128</c:v>
                </c:pt>
                <c:pt idx="8215">
                  <c:v>45326.907100972225</c:v>
                </c:pt>
                <c:pt idx="8216">
                  <c:v>45327.0444421875</c:v>
                </c:pt>
                <c:pt idx="8217">
                  <c:v>45327.181781851854</c:v>
                </c:pt>
                <c:pt idx="8218">
                  <c:v>45327.31912295139</c:v>
                </c:pt>
                <c:pt idx="8219">
                  <c:v>45327.456465358795</c:v>
                </c:pt>
                <c:pt idx="8220">
                  <c:v>45327.593804629629</c:v>
                </c:pt>
                <c:pt idx="8221">
                  <c:v>45327.731144675927</c:v>
                </c:pt>
                <c:pt idx="8222">
                  <c:v>45327.868486805557</c:v>
                </c:pt>
                <c:pt idx="8223">
                  <c:v>45328.005828113426</c:v>
                </c:pt>
                <c:pt idx="8224">
                  <c:v>45328.143168171293</c:v>
                </c:pt>
                <c:pt idx="8225">
                  <c:v>45328.280507974538</c:v>
                </c:pt>
                <c:pt idx="8226">
                  <c:v>45328.417850844904</c:v>
                </c:pt>
                <c:pt idx="8227">
                  <c:v>45328.555190509258</c:v>
                </c:pt>
                <c:pt idx="8228">
                  <c:v>45328.692529907406</c:v>
                </c:pt>
                <c:pt idx="8229">
                  <c:v>45328.829871481481</c:v>
                </c:pt>
                <c:pt idx="8230">
                  <c:v>45328.967213298609</c:v>
                </c:pt>
                <c:pt idx="8231">
                  <c:v>45329.104553622688</c:v>
                </c:pt>
                <c:pt idx="8232">
                  <c:v>45329.241892361111</c:v>
                </c:pt>
                <c:pt idx="8233">
                  <c:v>45329.379234953703</c:v>
                </c:pt>
                <c:pt idx="8234">
                  <c:v>45329.516575300928</c:v>
                </c:pt>
                <c:pt idx="8235">
                  <c:v>45329.653914155089</c:v>
                </c:pt>
                <c:pt idx="8236">
                  <c:v>45329.791254780095</c:v>
                </c:pt>
                <c:pt idx="8237">
                  <c:v>45329.928596666665</c:v>
                </c:pt>
                <c:pt idx="8238">
                  <c:v>45330.065936979168</c:v>
                </c:pt>
                <c:pt idx="8239">
                  <c:v>45330.20327578704</c:v>
                </c:pt>
                <c:pt idx="8240">
                  <c:v>45330.340617060188</c:v>
                </c:pt>
                <c:pt idx="8241">
                  <c:v>45330.477958460651</c:v>
                </c:pt>
                <c:pt idx="8242">
                  <c:v>45330.61529721065</c:v>
                </c:pt>
                <c:pt idx="8243">
                  <c:v>45330.752637175923</c:v>
                </c:pt>
                <c:pt idx="8244">
                  <c:v>45330.88997866898</c:v>
                </c:pt>
                <c:pt idx="8245">
                  <c:v>45331.027319305555</c:v>
                </c:pt>
                <c:pt idx="8246">
                  <c:v>45331.164658541667</c:v>
                </c:pt>
                <c:pt idx="8247">
                  <c:v>45331.301998414354</c:v>
                </c:pt>
                <c:pt idx="8248">
                  <c:v>45331.439340497687</c:v>
                </c:pt>
                <c:pt idx="8249">
                  <c:v>45331.576679178244</c:v>
                </c:pt>
                <c:pt idx="8250">
                  <c:v>45331.714018217594</c:v>
                </c:pt>
                <c:pt idx="8251">
                  <c:v>45331.851359456021</c:v>
                </c:pt>
                <c:pt idx="8252">
                  <c:v>45331.988700347225</c:v>
                </c:pt>
                <c:pt idx="8253">
                  <c:v>45332.126039849536</c:v>
                </c:pt>
                <c:pt idx="8254">
                  <c:v>45332.263378437499</c:v>
                </c:pt>
                <c:pt idx="8255">
                  <c:v>45332.400720486112</c:v>
                </c:pt>
                <c:pt idx="8256">
                  <c:v>45332.53805974537</c:v>
                </c:pt>
                <c:pt idx="8257">
                  <c:v>45332.675398182873</c:v>
                </c:pt>
                <c:pt idx="8258">
                  <c:v>45332.812738726854</c:v>
                </c:pt>
                <c:pt idx="8259">
                  <c:v>45332.950079930553</c:v>
                </c:pt>
                <c:pt idx="8260">
                  <c:v>45333.087419583331</c:v>
                </c:pt>
                <c:pt idx="8261">
                  <c:v>45333.224757581018</c:v>
                </c:pt>
                <c:pt idx="8262">
                  <c:v>45333.362099085651</c:v>
                </c:pt>
                <c:pt idx="8263">
                  <c:v>45333.499439270832</c:v>
                </c:pt>
                <c:pt idx="8264">
                  <c:v>45333.636777418978</c:v>
                </c:pt>
                <c:pt idx="8265">
                  <c:v>45333.774117071756</c:v>
                </c:pt>
                <c:pt idx="8266">
                  <c:v>45333.91145806713</c:v>
                </c:pt>
                <c:pt idx="8267">
                  <c:v>45334.048797881944</c:v>
                </c:pt>
                <c:pt idx="8268">
                  <c:v>45334.186136145836</c:v>
                </c:pt>
                <c:pt idx="8269">
                  <c:v>45334.323476030091</c:v>
                </c:pt>
                <c:pt idx="8270">
                  <c:v>45334.460817013889</c:v>
                </c:pt>
                <c:pt idx="8271">
                  <c:v>45334.598154930558</c:v>
                </c:pt>
                <c:pt idx="8272">
                  <c:v>45334.735493738423</c:v>
                </c:pt>
                <c:pt idx="8273">
                  <c:v>45334.872834525464</c:v>
                </c:pt>
                <c:pt idx="8274">
                  <c:v>45335.010174444447</c:v>
                </c:pt>
                <c:pt idx="8275">
                  <c:v>45335.147513113428</c:v>
                </c:pt>
                <c:pt idx="8276">
                  <c:v>45335.284851689816</c:v>
                </c:pt>
                <c:pt idx="8277">
                  <c:v>45335.422193206017</c:v>
                </c:pt>
                <c:pt idx="8278">
                  <c:v>45335.559531423612</c:v>
                </c:pt>
                <c:pt idx="8279">
                  <c:v>45335.696869513886</c:v>
                </c:pt>
                <c:pt idx="8280">
                  <c:v>45335.834209722219</c:v>
                </c:pt>
                <c:pt idx="8281">
                  <c:v>45335.971556412034</c:v>
                </c:pt>
                <c:pt idx="8282">
                  <c:v>45336.108901597225</c:v>
                </c:pt>
                <c:pt idx="8283">
                  <c:v>45336.246245289352</c:v>
                </c:pt>
                <c:pt idx="8284">
                  <c:v>45336.383592789352</c:v>
                </c:pt>
                <c:pt idx="8285">
                  <c:v>45336.520937928239</c:v>
                </c:pt>
                <c:pt idx="8286">
                  <c:v>45336.658281678239</c:v>
                </c:pt>
                <c:pt idx="8287">
                  <c:v>45336.795627291664</c:v>
                </c:pt>
                <c:pt idx="8288">
                  <c:v>45336.932974062503</c:v>
                </c:pt>
                <c:pt idx="8289">
                  <c:v>45337.070319236111</c:v>
                </c:pt>
                <c:pt idx="8290">
                  <c:v>45337.207662870373</c:v>
                </c:pt>
                <c:pt idx="8291">
                  <c:v>45337.345009189812</c:v>
                </c:pt>
                <c:pt idx="8292">
                  <c:v>45337.482355370368</c:v>
                </c:pt>
                <c:pt idx="8293">
                  <c:v>45337.61969900463</c:v>
                </c:pt>
                <c:pt idx="8294">
                  <c:v>45337.757043923608</c:v>
                </c:pt>
                <c:pt idx="8295">
                  <c:v>45337.894390266207</c:v>
                </c:pt>
                <c:pt idx="8296">
                  <c:v>45338.031735752316</c:v>
                </c:pt>
                <c:pt idx="8297">
                  <c:v>45338.169079780091</c:v>
                </c:pt>
                <c:pt idx="8298">
                  <c:v>45338.306424641203</c:v>
                </c:pt>
                <c:pt idx="8299">
                  <c:v>45338.443771481485</c:v>
                </c:pt>
                <c:pt idx="8300">
                  <c:v>45338.581114953704</c:v>
                </c:pt>
                <c:pt idx="8301">
                  <c:v>45338.718458888892</c:v>
                </c:pt>
                <c:pt idx="8302">
                  <c:v>45338.85580503472</c:v>
                </c:pt>
                <c:pt idx="8303">
                  <c:v>45338.993150671296</c:v>
                </c:pt>
                <c:pt idx="8304">
                  <c:v>45339.130494976853</c:v>
                </c:pt>
                <c:pt idx="8305">
                  <c:v>45339.267838518521</c:v>
                </c:pt>
                <c:pt idx="8306">
                  <c:v>45339.405185416668</c:v>
                </c:pt>
                <c:pt idx="8307">
                  <c:v>45339.542529432867</c:v>
                </c:pt>
                <c:pt idx="8308">
                  <c:v>45339.679872754627</c:v>
                </c:pt>
                <c:pt idx="8309">
                  <c:v>45339.817218206015</c:v>
                </c:pt>
                <c:pt idx="8310">
                  <c:v>45339.95456421296</c:v>
                </c:pt>
                <c:pt idx="8311">
                  <c:v>45340.091908692128</c:v>
                </c:pt>
                <c:pt idx="8312">
                  <c:v>45340.229251481484</c:v>
                </c:pt>
                <c:pt idx="8313">
                  <c:v>45340.366597939814</c:v>
                </c:pt>
                <c:pt idx="8314">
                  <c:v>45340.50394278935</c:v>
                </c:pt>
                <c:pt idx="8315">
                  <c:v>45340.641285729165</c:v>
                </c:pt>
                <c:pt idx="8316">
                  <c:v>45340.778630243054</c:v>
                </c:pt>
                <c:pt idx="8317">
                  <c:v>45340.915976087963</c:v>
                </c:pt>
                <c:pt idx="8318">
                  <c:v>45341.053320648149</c:v>
                </c:pt>
                <c:pt idx="8319">
                  <c:v>45341.190663657406</c:v>
                </c:pt>
                <c:pt idx="8320">
                  <c:v>45341.328008495373</c:v>
                </c:pt>
                <c:pt idx="8321">
                  <c:v>45341.465354201391</c:v>
                </c:pt>
                <c:pt idx="8322">
                  <c:v>45341.602696932867</c:v>
                </c:pt>
                <c:pt idx="8323">
                  <c:v>45341.740040648147</c:v>
                </c:pt>
                <c:pt idx="8324">
                  <c:v>45341.87738622685</c:v>
                </c:pt>
                <c:pt idx="8325">
                  <c:v>45342.014730937502</c:v>
                </c:pt>
                <c:pt idx="8326">
                  <c:v>45342.152074363425</c:v>
                </c:pt>
                <c:pt idx="8327">
                  <c:v>45342.289417858796</c:v>
                </c:pt>
                <c:pt idx="8328">
                  <c:v>45342.42676415509</c:v>
                </c:pt>
                <c:pt idx="8329">
                  <c:v>45342.564107094906</c:v>
                </c:pt>
                <c:pt idx="8330">
                  <c:v>45342.701450023145</c:v>
                </c:pt>
                <c:pt idx="8331">
                  <c:v>45342.838795138887</c:v>
                </c:pt>
                <c:pt idx="8332">
                  <c:v>45342.97614027778</c:v>
                </c:pt>
                <c:pt idx="8333">
                  <c:v>45343.113483958332</c:v>
                </c:pt>
                <c:pt idx="8334">
                  <c:v>45343.250826238429</c:v>
                </c:pt>
                <c:pt idx="8335">
                  <c:v>45343.388172280094</c:v>
                </c:pt>
                <c:pt idx="8336">
                  <c:v>45343.525515821762</c:v>
                </c:pt>
                <c:pt idx="8337">
                  <c:v>45343.662858136573</c:v>
                </c:pt>
                <c:pt idx="8338">
                  <c:v>45343.800202372688</c:v>
                </c:pt>
                <c:pt idx="8339">
                  <c:v>45343.937547662033</c:v>
                </c:pt>
                <c:pt idx="8340">
                  <c:v>45344.074891342592</c:v>
                </c:pt>
                <c:pt idx="8341">
                  <c:v>45344.212233460647</c:v>
                </c:pt>
                <c:pt idx="8342">
                  <c:v>45344.34957849537</c:v>
                </c:pt>
                <c:pt idx="8343">
                  <c:v>45344.486923090277</c:v>
                </c:pt>
                <c:pt idx="8344">
                  <c:v>45344.624265266204</c:v>
                </c:pt>
                <c:pt idx="8345">
                  <c:v>45344.76160878472</c:v>
                </c:pt>
                <c:pt idx="8346">
                  <c:v>45344.898953680553</c:v>
                </c:pt>
                <c:pt idx="8347">
                  <c:v>45345.036297662038</c:v>
                </c:pt>
                <c:pt idx="8348">
                  <c:v>45345.17364015046</c:v>
                </c:pt>
                <c:pt idx="8349">
                  <c:v>45345.310983668984</c:v>
                </c:pt>
                <c:pt idx="8350">
                  <c:v>45345.448328958337</c:v>
                </c:pt>
                <c:pt idx="8351">
                  <c:v>45345.585670925924</c:v>
                </c:pt>
                <c:pt idx="8352">
                  <c:v>45345.723013460651</c:v>
                </c:pt>
                <c:pt idx="8353">
                  <c:v>45345.860358194448</c:v>
                </c:pt>
                <c:pt idx="8354">
                  <c:v>45345.997702291665</c:v>
                </c:pt>
                <c:pt idx="8355">
                  <c:v>45346.135045081021</c:v>
                </c:pt>
                <c:pt idx="8356">
                  <c:v>45346.272387291669</c:v>
                </c:pt>
                <c:pt idx="8357">
                  <c:v>45346.409732766202</c:v>
                </c:pt>
                <c:pt idx="8358">
                  <c:v>45346.54707523148</c:v>
                </c:pt>
                <c:pt idx="8359">
                  <c:v>45346.684417164353</c:v>
                </c:pt>
                <c:pt idx="8360">
                  <c:v>45346.821761238425</c:v>
                </c:pt>
                <c:pt idx="8361">
                  <c:v>45346.95910576389</c:v>
                </c:pt>
                <c:pt idx="8362">
                  <c:v>45347.096448761571</c:v>
                </c:pt>
                <c:pt idx="8363">
                  <c:v>45347.233790092592</c:v>
                </c:pt>
                <c:pt idx="8364">
                  <c:v>45347.371135185182</c:v>
                </c:pt>
                <c:pt idx="8365">
                  <c:v>45347.508478425923</c:v>
                </c:pt>
                <c:pt idx="8366">
                  <c:v>45347.645819895835</c:v>
                </c:pt>
                <c:pt idx="8367">
                  <c:v>45347.78316298611</c:v>
                </c:pt>
                <c:pt idx="8368">
                  <c:v>45347.920507418981</c:v>
                </c:pt>
                <c:pt idx="8369">
                  <c:v>45348.057850439815</c:v>
                </c:pt>
                <c:pt idx="8370">
                  <c:v>45348.195191932871</c:v>
                </c:pt>
                <c:pt idx="8371">
                  <c:v>45348.332535451387</c:v>
                </c:pt>
                <c:pt idx="8372">
                  <c:v>45348.469879606484</c:v>
                </c:pt>
                <c:pt idx="8373">
                  <c:v>45348.607220879632</c:v>
                </c:pt>
                <c:pt idx="8374">
                  <c:v>45348.74456324074</c:v>
                </c:pt>
                <c:pt idx="8375">
                  <c:v>45348.881907314812</c:v>
                </c:pt>
                <c:pt idx="8376">
                  <c:v>45349.019250532408</c:v>
                </c:pt>
                <c:pt idx="8377">
                  <c:v>45349.156592430554</c:v>
                </c:pt>
                <c:pt idx="8378">
                  <c:v>45349.293934594905</c:v>
                </c:pt>
                <c:pt idx="8379">
                  <c:v>45349.431279363424</c:v>
                </c:pt>
                <c:pt idx="8380">
                  <c:v>45349.568620729166</c:v>
                </c:pt>
                <c:pt idx="8381">
                  <c:v>45349.705962210646</c:v>
                </c:pt>
                <c:pt idx="8382">
                  <c:v>45349.843305879629</c:v>
                </c:pt>
                <c:pt idx="8383">
                  <c:v>45349.980649456018</c:v>
                </c:pt>
                <c:pt idx="8384">
                  <c:v>45350.117991585648</c:v>
                </c:pt>
                <c:pt idx="8385">
                  <c:v>45350.255332465276</c:v>
                </c:pt>
                <c:pt idx="8386">
                  <c:v>45350.392676990741</c:v>
                </c:pt>
                <c:pt idx="8387">
                  <c:v>45350.530018935184</c:v>
                </c:pt>
                <c:pt idx="8388">
                  <c:v>45350.667359768522</c:v>
                </c:pt>
                <c:pt idx="8389">
                  <c:v>45350.804702604168</c:v>
                </c:pt>
                <c:pt idx="8390">
                  <c:v>45350.942046365744</c:v>
                </c:pt>
                <c:pt idx="8391">
                  <c:v>45351.079388506943</c:v>
                </c:pt>
                <c:pt idx="8392">
                  <c:v>45351.216729050924</c:v>
                </c:pt>
                <c:pt idx="8393">
                  <c:v>45351.354072743059</c:v>
                </c:pt>
                <c:pt idx="8394">
                  <c:v>45351.491415682867</c:v>
                </c:pt>
                <c:pt idx="8395">
                  <c:v>45351.628756331018</c:v>
                </c:pt>
                <c:pt idx="8396">
                  <c:v>45351.766098368054</c:v>
                </c:pt>
                <c:pt idx="8397">
                  <c:v>45351.903441747687</c:v>
                </c:pt>
                <c:pt idx="8398">
                  <c:v>45352.040784143515</c:v>
                </c:pt>
                <c:pt idx="8399">
                  <c:v>45352.178125011575</c:v>
                </c:pt>
                <c:pt idx="8400">
                  <c:v>45352.315467106484</c:v>
                </c:pt>
                <c:pt idx="8401">
                  <c:v>45352.45281072917</c:v>
                </c:pt>
                <c:pt idx="8402">
                  <c:v>45352.590151122684</c:v>
                </c:pt>
                <c:pt idx="8403">
                  <c:v>45352.727492175924</c:v>
                </c:pt>
                <c:pt idx="8404">
                  <c:v>45352.864835381944</c:v>
                </c:pt>
                <c:pt idx="8405">
                  <c:v>45353.002177847222</c:v>
                </c:pt>
                <c:pt idx="8406">
                  <c:v>45353.139519039352</c:v>
                </c:pt>
                <c:pt idx="8407">
                  <c:v>45353.276859791666</c:v>
                </c:pt>
                <c:pt idx="8408">
                  <c:v>45353.414203726854</c:v>
                </c:pt>
                <c:pt idx="8409">
                  <c:v>45353.55154453704</c:v>
                </c:pt>
                <c:pt idx="8410">
                  <c:v>45353.688884953706</c:v>
                </c:pt>
                <c:pt idx="8411">
                  <c:v>45353.826227511578</c:v>
                </c:pt>
                <c:pt idx="8412">
                  <c:v>45353.963570416665</c:v>
                </c:pt>
                <c:pt idx="8413">
                  <c:v>45354.100911817128</c:v>
                </c:pt>
                <c:pt idx="8414">
                  <c:v>45354.238251574076</c:v>
                </c:pt>
                <c:pt idx="8415">
                  <c:v>45354.375595138888</c:v>
                </c:pt>
                <c:pt idx="8416">
                  <c:v>45354.51293665509</c:v>
                </c:pt>
                <c:pt idx="8417">
                  <c:v>45354.6502765162</c:v>
                </c:pt>
                <c:pt idx="8418">
                  <c:v>45354.787618078706</c:v>
                </c:pt>
                <c:pt idx="8419">
                  <c:v>45354.924960937497</c:v>
                </c:pt>
                <c:pt idx="8420">
                  <c:v>45355.062302303239</c:v>
                </c:pt>
                <c:pt idx="8421">
                  <c:v>45355.199642141204</c:v>
                </c:pt>
                <c:pt idx="8422">
                  <c:v>45355.336984212961</c:v>
                </c:pt>
                <c:pt idx="8423">
                  <c:v>45355.474326678239</c:v>
                </c:pt>
                <c:pt idx="8424">
                  <c:v>45355.611666365738</c:v>
                </c:pt>
                <c:pt idx="8425">
                  <c:v>45355.749007199076</c:v>
                </c:pt>
                <c:pt idx="8426">
                  <c:v>45355.886349641201</c:v>
                </c:pt>
                <c:pt idx="8427">
                  <c:v>45356.023691226852</c:v>
                </c:pt>
                <c:pt idx="8428">
                  <c:v>45356.16103145833</c:v>
                </c:pt>
                <c:pt idx="8429">
                  <c:v>45356.298372129633</c:v>
                </c:pt>
                <c:pt idx="8430">
                  <c:v>45356.435715208332</c:v>
                </c:pt>
                <c:pt idx="8431">
                  <c:v>45356.573054872686</c:v>
                </c:pt>
                <c:pt idx="8432">
                  <c:v>45356.710394768517</c:v>
                </c:pt>
                <c:pt idx="8433">
                  <c:v>45356.847736851851</c:v>
                </c:pt>
                <c:pt idx="8434">
                  <c:v>45356.985078715275</c:v>
                </c:pt>
                <c:pt idx="8435">
                  <c:v>45357.122419155094</c:v>
                </c:pt>
                <c:pt idx="8436">
                  <c:v>45357.259758495369</c:v>
                </c:pt>
                <c:pt idx="8437">
                  <c:v>45357.397101400464</c:v>
                </c:pt>
                <c:pt idx="8438">
                  <c:v>45357.534441608797</c:v>
                </c:pt>
                <c:pt idx="8439">
                  <c:v>45357.671780856479</c:v>
                </c:pt>
                <c:pt idx="8440">
                  <c:v>45357.809122152779</c:v>
                </c:pt>
                <c:pt idx="8441">
                  <c:v>45357.946464236113</c:v>
                </c:pt>
                <c:pt idx="8442">
                  <c:v>45358.083804733797</c:v>
                </c:pt>
                <c:pt idx="8443">
                  <c:v>45358.221143587965</c:v>
                </c:pt>
                <c:pt idx="8444">
                  <c:v>45358.358485787037</c:v>
                </c:pt>
                <c:pt idx="8445">
                  <c:v>45358.495826956016</c:v>
                </c:pt>
                <c:pt idx="8446">
                  <c:v>45358.633165937499</c:v>
                </c:pt>
                <c:pt idx="8447">
                  <c:v>45358.770506365741</c:v>
                </c:pt>
                <c:pt idx="8448">
                  <c:v>45358.907848136572</c:v>
                </c:pt>
                <c:pt idx="8449">
                  <c:v>45359.04518883102</c:v>
                </c:pt>
                <c:pt idx="8450">
                  <c:v>45359.182527962963</c:v>
                </c:pt>
                <c:pt idx="8451">
                  <c:v>45359.319868530096</c:v>
                </c:pt>
                <c:pt idx="8452">
                  <c:v>45359.457210405089</c:v>
                </c:pt>
                <c:pt idx="8453">
                  <c:v>45359.594549131943</c:v>
                </c:pt>
                <c:pt idx="8454">
                  <c:v>45359.731888634262</c:v>
                </c:pt>
                <c:pt idx="8455">
                  <c:v>45359.86923019676</c:v>
                </c:pt>
                <c:pt idx="8456">
                  <c:v>45360.00657096065</c:v>
                </c:pt>
                <c:pt idx="8457">
                  <c:v>45360.143910451392</c:v>
                </c:pt>
                <c:pt idx="8458">
                  <c:v>45360.281249687498</c:v>
                </c:pt>
                <c:pt idx="8459">
                  <c:v>45360.418591979163</c:v>
                </c:pt>
                <c:pt idx="8460">
                  <c:v>45360.555931064817</c:v>
                </c:pt>
                <c:pt idx="8461">
                  <c:v>45360.693269884257</c:v>
                </c:pt>
                <c:pt idx="8462">
                  <c:v>45360.830610856479</c:v>
                </c:pt>
                <c:pt idx="8463">
                  <c:v>45360.967952083331</c:v>
                </c:pt>
                <c:pt idx="8464">
                  <c:v>45361.105291805557</c:v>
                </c:pt>
                <c:pt idx="8465">
                  <c:v>45361.242629942128</c:v>
                </c:pt>
                <c:pt idx="8466">
                  <c:v>45361.379971909722</c:v>
                </c:pt>
                <c:pt idx="8467">
                  <c:v>45361.517311655094</c:v>
                </c:pt>
                <c:pt idx="8468">
                  <c:v>45361.654649872682</c:v>
                </c:pt>
                <c:pt idx="8469">
                  <c:v>45361.791989861114</c:v>
                </c:pt>
                <c:pt idx="8470">
                  <c:v>45361.929331111111</c:v>
                </c:pt>
                <c:pt idx="8471">
                  <c:v>45362.06667078704</c:v>
                </c:pt>
                <c:pt idx="8472">
                  <c:v>45362.204008935187</c:v>
                </c:pt>
                <c:pt idx="8473">
                  <c:v>45362.341349537041</c:v>
                </c:pt>
                <c:pt idx="8474">
                  <c:v>45362.478690277778</c:v>
                </c:pt>
                <c:pt idx="8475">
                  <c:v>45362.616028356482</c:v>
                </c:pt>
                <c:pt idx="8476">
                  <c:v>45362.753367627316</c:v>
                </c:pt>
                <c:pt idx="8477">
                  <c:v>45362.890708425926</c:v>
                </c:pt>
                <c:pt idx="8478">
                  <c:v>45363.02804837963</c:v>
                </c:pt>
                <c:pt idx="8479">
                  <c:v>45363.165386898145</c:v>
                </c:pt>
                <c:pt idx="8480">
                  <c:v>45363.30272605324</c:v>
                </c:pt>
                <c:pt idx="8481">
                  <c:v>45363.440067418982</c:v>
                </c:pt>
                <c:pt idx="8482">
                  <c:v>45363.577405370372</c:v>
                </c:pt>
                <c:pt idx="8483">
                  <c:v>45363.714743668985</c:v>
                </c:pt>
                <c:pt idx="8484">
                  <c:v>45363.852084166669</c:v>
                </c:pt>
                <c:pt idx="8485">
                  <c:v>45363.989424293984</c:v>
                </c:pt>
                <c:pt idx="8486">
                  <c:v>45364.126763032407</c:v>
                </c:pt>
                <c:pt idx="8487">
                  <c:v>45364.264100844906</c:v>
                </c:pt>
                <c:pt idx="8488">
                  <c:v>45364.401442106478</c:v>
                </c:pt>
                <c:pt idx="8489">
                  <c:v>45364.538780578703</c:v>
                </c:pt>
                <c:pt idx="8490">
                  <c:v>45364.676118229167</c:v>
                </c:pt>
                <c:pt idx="8491">
                  <c:v>45364.813464965278</c:v>
                </c:pt>
                <c:pt idx="8492">
                  <c:v>45364.950812326388</c:v>
                </c:pt>
                <c:pt idx="8493">
                  <c:v>45365.088158125</c:v>
                </c:pt>
                <c:pt idx="8494">
                  <c:v>45365.225502256944</c:v>
                </c:pt>
                <c:pt idx="8495">
                  <c:v>45365.362849884259</c:v>
                </c:pt>
                <c:pt idx="8496">
                  <c:v>45365.500196203706</c:v>
                </c:pt>
                <c:pt idx="8497">
                  <c:v>45365.637540462965</c:v>
                </c:pt>
                <c:pt idx="8498">
                  <c:v>45365.77488621528</c:v>
                </c:pt>
                <c:pt idx="8499">
                  <c:v>45365.912233310184</c:v>
                </c:pt>
                <c:pt idx="8500">
                  <c:v>45366.049579212966</c:v>
                </c:pt>
                <c:pt idx="8501">
                  <c:v>45366.186923564812</c:v>
                </c:pt>
                <c:pt idx="8502">
                  <c:v>45366.324269525459</c:v>
                </c:pt>
                <c:pt idx="8503">
                  <c:v>45366.461616574074</c:v>
                </c:pt>
                <c:pt idx="8504">
                  <c:v>45366.598960567128</c:v>
                </c:pt>
                <c:pt idx="8505">
                  <c:v>45366.736305416664</c:v>
                </c:pt>
                <c:pt idx="8506">
                  <c:v>45366.873652256945</c:v>
                </c:pt>
                <c:pt idx="8507">
                  <c:v>45367.010998229169</c:v>
                </c:pt>
                <c:pt idx="8508">
                  <c:v>45367.148342928238</c:v>
                </c:pt>
                <c:pt idx="8509">
                  <c:v>45367.285687523145</c:v>
                </c:pt>
                <c:pt idx="8510">
                  <c:v>45367.423035069442</c:v>
                </c:pt>
                <c:pt idx="8511">
                  <c:v>45367.560379305556</c:v>
                </c:pt>
                <c:pt idx="8512">
                  <c:v>45367.69772340278</c:v>
                </c:pt>
                <c:pt idx="8513">
                  <c:v>45367.835069664354</c:v>
                </c:pt>
                <c:pt idx="8514">
                  <c:v>45367.972416076387</c:v>
                </c:pt>
                <c:pt idx="8515">
                  <c:v>45368.109760983796</c:v>
                </c:pt>
                <c:pt idx="8516">
                  <c:v>45368.247104386573</c:v>
                </c:pt>
                <c:pt idx="8517">
                  <c:v>45368.384451585647</c:v>
                </c:pt>
                <c:pt idx="8518">
                  <c:v>45368.521796423614</c:v>
                </c:pt>
                <c:pt idx="8519">
                  <c:v>45368.659139872689</c:v>
                </c:pt>
                <c:pt idx="8520">
                  <c:v>45368.796485173611</c:v>
                </c:pt>
                <c:pt idx="8521">
                  <c:v>45368.933831631941</c:v>
                </c:pt>
                <c:pt idx="8522">
                  <c:v>45369.071176481484</c:v>
                </c:pt>
                <c:pt idx="8523">
                  <c:v>45369.208519791668</c:v>
                </c:pt>
                <c:pt idx="8524">
                  <c:v>45369.34586577546</c:v>
                </c:pt>
                <c:pt idx="8525">
                  <c:v>45369.483211620369</c:v>
                </c:pt>
                <c:pt idx="8526">
                  <c:v>45369.620554907407</c:v>
                </c:pt>
                <c:pt idx="8527">
                  <c:v>45369.757899467593</c:v>
                </c:pt>
                <c:pt idx="8528">
                  <c:v>45369.895245462962</c:v>
                </c:pt>
                <c:pt idx="8529">
                  <c:v>45370.032590590279</c:v>
                </c:pt>
                <c:pt idx="8530">
                  <c:v>45370.169934247686</c:v>
                </c:pt>
                <c:pt idx="8531">
                  <c:v>45370.307278738423</c:v>
                </c:pt>
                <c:pt idx="8532">
                  <c:v>45370.444625208336</c:v>
                </c:pt>
                <c:pt idx="8533">
                  <c:v>45370.581968298611</c:v>
                </c:pt>
                <c:pt idx="8534">
                  <c:v>45370.719311851855</c:v>
                </c:pt>
                <c:pt idx="8535">
                  <c:v>45370.856657592594</c:v>
                </c:pt>
                <c:pt idx="8536">
                  <c:v>45370.99400283565</c:v>
                </c:pt>
                <c:pt idx="8537">
                  <c:v>45371.131346736111</c:v>
                </c:pt>
                <c:pt idx="8538">
                  <c:v>45371.268689861114</c:v>
                </c:pt>
                <c:pt idx="8539">
                  <c:v>45371.406036354165</c:v>
                </c:pt>
                <c:pt idx="8540">
                  <c:v>45371.54337994213</c:v>
                </c:pt>
                <c:pt idx="8541">
                  <c:v>45371.680722847224</c:v>
                </c:pt>
                <c:pt idx="8542">
                  <c:v>45371.818067870372</c:v>
                </c:pt>
                <c:pt idx="8543">
                  <c:v>45371.955413437499</c:v>
                </c:pt>
                <c:pt idx="8544">
                  <c:v>45372.092757465274</c:v>
                </c:pt>
                <c:pt idx="8545">
                  <c:v>45372.230099814813</c:v>
                </c:pt>
                <c:pt idx="8546">
                  <c:v>45372.367445810189</c:v>
                </c:pt>
                <c:pt idx="8547">
                  <c:v>45372.504790208332</c:v>
                </c:pt>
                <c:pt idx="8548">
                  <c:v>45372.642132685185</c:v>
                </c:pt>
                <c:pt idx="8549">
                  <c:v>45372.77947671296</c:v>
                </c:pt>
                <c:pt idx="8550">
                  <c:v>45372.916822094907</c:v>
                </c:pt>
                <c:pt idx="8551">
                  <c:v>45373.054166168979</c:v>
                </c:pt>
                <c:pt idx="8552">
                  <c:v>45373.191508692129</c:v>
                </c:pt>
                <c:pt idx="8553">
                  <c:v>45373.32885302083</c:v>
                </c:pt>
                <c:pt idx="8554">
                  <c:v>45373.466198240742</c:v>
                </c:pt>
                <c:pt idx="8555">
                  <c:v>45373.603540462966</c:v>
                </c:pt>
                <c:pt idx="8556">
                  <c:v>45373.740883668979</c:v>
                </c:pt>
                <c:pt idx="8557">
                  <c:v>45373.878228726855</c:v>
                </c:pt>
                <c:pt idx="8558">
                  <c:v>45374.015572905089</c:v>
                </c:pt>
                <c:pt idx="8559">
                  <c:v>45374.152915810184</c:v>
                </c:pt>
                <c:pt idx="8560">
                  <c:v>45374.290258773151</c:v>
                </c:pt>
                <c:pt idx="8561">
                  <c:v>45374.427604525466</c:v>
                </c:pt>
                <c:pt idx="8562">
                  <c:v>45374.564946909719</c:v>
                </c:pt>
                <c:pt idx="8563">
                  <c:v>45374.702289293979</c:v>
                </c:pt>
                <c:pt idx="8564">
                  <c:v>45374.839633842596</c:v>
                </c:pt>
                <c:pt idx="8565">
                  <c:v>45374.976978425926</c:v>
                </c:pt>
                <c:pt idx="8566">
                  <c:v>45375.114321516201</c:v>
                </c:pt>
                <c:pt idx="8567">
                  <c:v>45375.251663229166</c:v>
                </c:pt>
                <c:pt idx="8568">
                  <c:v>45375.389008680555</c:v>
                </c:pt>
                <c:pt idx="8569">
                  <c:v>45375.526351631946</c:v>
                </c:pt>
                <c:pt idx="8570">
                  <c:v>45375.663693356481</c:v>
                </c:pt>
                <c:pt idx="8571">
                  <c:v>45375.801036979166</c:v>
                </c:pt>
                <c:pt idx="8572">
                  <c:v>45375.938381666667</c:v>
                </c:pt>
                <c:pt idx="8573">
                  <c:v>45376.075724733797</c:v>
                </c:pt>
                <c:pt idx="8574">
                  <c:v>45376.213066226854</c:v>
                </c:pt>
                <c:pt idx="8575">
                  <c:v>45376.350410624997</c:v>
                </c:pt>
                <c:pt idx="8576">
                  <c:v>45376.487754594906</c:v>
                </c:pt>
                <c:pt idx="8577">
                  <c:v>45376.625096122683</c:v>
                </c:pt>
                <c:pt idx="8578">
                  <c:v>45376.762438993057</c:v>
                </c:pt>
                <c:pt idx="8579">
                  <c:v>45376.89978324074</c:v>
                </c:pt>
                <c:pt idx="8580">
                  <c:v>45377.0371265625</c:v>
                </c:pt>
                <c:pt idx="8581">
                  <c:v>45377.174468379628</c:v>
                </c:pt>
                <c:pt idx="8582">
                  <c:v>45377.311811226849</c:v>
                </c:pt>
                <c:pt idx="8583">
                  <c:v>45377.449155833332</c:v>
                </c:pt>
                <c:pt idx="8584">
                  <c:v>45377.586497118056</c:v>
                </c:pt>
                <c:pt idx="8585">
                  <c:v>45377.723838958336</c:v>
                </c:pt>
                <c:pt idx="8586">
                  <c:v>45377.861182986111</c:v>
                </c:pt>
                <c:pt idx="8587">
                  <c:v>45377.998526388888</c:v>
                </c:pt>
                <c:pt idx="8588">
                  <c:v>45378.135868460646</c:v>
                </c:pt>
                <c:pt idx="8589">
                  <c:v>45378.273209953702</c:v>
                </c:pt>
                <c:pt idx="8590">
                  <c:v>45378.410554710645</c:v>
                </c:pt>
                <c:pt idx="8591">
                  <c:v>45378.547896446762</c:v>
                </c:pt>
                <c:pt idx="8592">
                  <c:v>45378.685237638892</c:v>
                </c:pt>
                <c:pt idx="8593">
                  <c:v>45378.822580960645</c:v>
                </c:pt>
                <c:pt idx="8594">
                  <c:v>45378.959924745373</c:v>
                </c:pt>
                <c:pt idx="8595">
                  <c:v>45379.097266990742</c:v>
                </c:pt>
                <c:pt idx="8596">
                  <c:v>45379.234607557868</c:v>
                </c:pt>
                <c:pt idx="8597">
                  <c:v>45379.371951863424</c:v>
                </c:pt>
                <c:pt idx="8598">
                  <c:v>45379.509294351854</c:v>
                </c:pt>
                <c:pt idx="8599">
                  <c:v>45379.646635023149</c:v>
                </c:pt>
                <c:pt idx="8600">
                  <c:v>45379.783977326391</c:v>
                </c:pt>
                <c:pt idx="8601">
                  <c:v>45379.921320972222</c:v>
                </c:pt>
                <c:pt idx="8602">
                  <c:v>45380.058663194446</c:v>
                </c:pt>
                <c:pt idx="8603">
                  <c:v>45380.196003877318</c:v>
                </c:pt>
                <c:pt idx="8604">
                  <c:v>45380.333346574072</c:v>
                </c:pt>
                <c:pt idx="8605">
                  <c:v>45380.470689918984</c:v>
                </c:pt>
                <c:pt idx="8606">
                  <c:v>45380.608030370371</c:v>
                </c:pt>
                <c:pt idx="8607">
                  <c:v>45380.745371886573</c:v>
                </c:pt>
                <c:pt idx="8608">
                  <c:v>45380.882715127314</c:v>
                </c:pt>
                <c:pt idx="8609">
                  <c:v>45381.020057499998</c:v>
                </c:pt>
                <c:pt idx="8610">
                  <c:v>45381.157398553238</c:v>
                </c:pt>
                <c:pt idx="8611">
                  <c:v>45381.294739849538</c:v>
                </c:pt>
                <c:pt idx="8612">
                  <c:v>45381.432083749998</c:v>
                </c:pt>
                <c:pt idx="8613">
                  <c:v>45381.569424247682</c:v>
                </c:pt>
                <c:pt idx="8614">
                  <c:v>45381.706764861112</c:v>
                </c:pt>
                <c:pt idx="8615">
                  <c:v>45381.844107638892</c:v>
                </c:pt>
                <c:pt idx="8616">
                  <c:v>45381.981450335647</c:v>
                </c:pt>
                <c:pt idx="8617">
                  <c:v>45382.118791562498</c:v>
                </c:pt>
                <c:pt idx="8618">
                  <c:v>45382.256131539354</c:v>
                </c:pt>
                <c:pt idx="8619">
                  <c:v>45382.39347516204</c:v>
                </c:pt>
                <c:pt idx="8620">
                  <c:v>45382.530816203704</c:v>
                </c:pt>
                <c:pt idx="8621">
                  <c:v>45382.668156122687</c:v>
                </c:pt>
                <c:pt idx="8622">
                  <c:v>45382.805498020833</c:v>
                </c:pt>
                <c:pt idx="8623">
                  <c:v>45382.942840856478</c:v>
                </c:pt>
                <c:pt idx="8624">
                  <c:v>45383.080182060185</c:v>
                </c:pt>
                <c:pt idx="8625">
                  <c:v>45383.217521666666</c:v>
                </c:pt>
                <c:pt idx="8626">
                  <c:v>45383.354864398148</c:v>
                </c:pt>
                <c:pt idx="8627">
                  <c:v>45383.492206400464</c:v>
                </c:pt>
                <c:pt idx="8628">
                  <c:v>45383.629546087963</c:v>
                </c:pt>
                <c:pt idx="8629">
                  <c:v>45383.766887152779</c:v>
                </c:pt>
                <c:pt idx="8630">
                  <c:v>45383.904229560183</c:v>
                </c:pt>
                <c:pt idx="8631">
                  <c:v>45384.041570995367</c:v>
                </c:pt>
                <c:pt idx="8632">
                  <c:v>45384.178910879629</c:v>
                </c:pt>
                <c:pt idx="8633">
                  <c:v>45384.316251979166</c:v>
                </c:pt>
                <c:pt idx="8634">
                  <c:v>45384.453594618055</c:v>
                </c:pt>
                <c:pt idx="8635">
                  <c:v>45384.590934016203</c:v>
                </c:pt>
                <c:pt idx="8636">
                  <c:v>45384.728274074077</c:v>
                </c:pt>
                <c:pt idx="8637">
                  <c:v>45384.865616273149</c:v>
                </c:pt>
                <c:pt idx="8638">
                  <c:v>45385.002957731478</c:v>
                </c:pt>
                <c:pt idx="8639">
                  <c:v>45385.140297905091</c:v>
                </c:pt>
                <c:pt idx="8640">
                  <c:v>45385.277637638887</c:v>
                </c:pt>
                <c:pt idx="8641">
                  <c:v>45385.414980543981</c:v>
                </c:pt>
                <c:pt idx="8642">
                  <c:v>45385.55232033565</c:v>
                </c:pt>
                <c:pt idx="8643">
                  <c:v>45385.689659710646</c:v>
                </c:pt>
                <c:pt idx="8644">
                  <c:v>45385.827001226855</c:v>
                </c:pt>
                <c:pt idx="8645">
                  <c:v>45385.964343101848</c:v>
                </c:pt>
                <c:pt idx="8646">
                  <c:v>45386.101683449073</c:v>
                </c:pt>
                <c:pt idx="8647">
                  <c:v>45386.239022152775</c:v>
                </c:pt>
                <c:pt idx="8648">
                  <c:v>45386.376364664349</c:v>
                </c:pt>
                <c:pt idx="8649">
                  <c:v>45386.513705127312</c:v>
                </c:pt>
                <c:pt idx="8650">
                  <c:v>45386.651043935184</c:v>
                </c:pt>
                <c:pt idx="8651">
                  <c:v>45386.788384421299</c:v>
                </c:pt>
                <c:pt idx="8652">
                  <c:v>45386.925726215275</c:v>
                </c:pt>
                <c:pt idx="8653">
                  <c:v>45387.063066516203</c:v>
                </c:pt>
                <c:pt idx="8654">
                  <c:v>45387.200405277777</c:v>
                </c:pt>
                <c:pt idx="8655">
                  <c:v>45387.337746261575</c:v>
                </c:pt>
                <c:pt idx="8656">
                  <c:v>45387.475087650462</c:v>
                </c:pt>
                <c:pt idx="8657">
                  <c:v>45387.612426261578</c:v>
                </c:pt>
                <c:pt idx="8658">
                  <c:v>45387.749765995373</c:v>
                </c:pt>
                <c:pt idx="8659">
                  <c:v>45387.887107361108</c:v>
                </c:pt>
                <c:pt idx="8660">
                  <c:v>45388.024447858799</c:v>
                </c:pt>
                <c:pt idx="8661">
                  <c:v>45388.161786990742</c:v>
                </c:pt>
                <c:pt idx="8662">
                  <c:v>45388.299126562502</c:v>
                </c:pt>
                <c:pt idx="8663">
                  <c:v>45388.436468541666</c:v>
                </c:pt>
                <c:pt idx="8664">
                  <c:v>45388.573807106484</c:v>
                </c:pt>
                <c:pt idx="8665">
                  <c:v>45388.711145891204</c:v>
                </c:pt>
                <c:pt idx="8666">
                  <c:v>45388.848486875002</c:v>
                </c:pt>
                <c:pt idx="8667">
                  <c:v>45388.985827638891</c:v>
                </c:pt>
                <c:pt idx="8668">
                  <c:v>45389.123166967591</c:v>
                </c:pt>
                <c:pt idx="8669">
                  <c:v>45389.260505196762</c:v>
                </c:pt>
                <c:pt idx="8670">
                  <c:v>45389.397846979169</c:v>
                </c:pt>
                <c:pt idx="8671">
                  <c:v>45389.535186076391</c:v>
                </c:pt>
                <c:pt idx="8672">
                  <c:v>45389.672524201385</c:v>
                </c:pt>
                <c:pt idx="8673">
                  <c:v>45389.809864363429</c:v>
                </c:pt>
                <c:pt idx="8674">
                  <c:v>45389.947205324075</c:v>
                </c:pt>
                <c:pt idx="8675">
                  <c:v>45390.084544699072</c:v>
                </c:pt>
                <c:pt idx="8676">
                  <c:v>45390.221882430553</c:v>
                </c:pt>
                <c:pt idx="8677">
                  <c:v>45390.3592234838</c:v>
                </c:pt>
                <c:pt idx="8678">
                  <c:v>45390.496563518522</c:v>
                </c:pt>
                <c:pt idx="8679">
                  <c:v>45390.633901365742</c:v>
                </c:pt>
                <c:pt idx="8680">
                  <c:v>45390.771240648151</c:v>
                </c:pt>
                <c:pt idx="8681">
                  <c:v>45390.90858127315</c:v>
                </c:pt>
                <c:pt idx="8682">
                  <c:v>45391.045920821758</c:v>
                </c:pt>
                <c:pt idx="8683">
                  <c:v>45391.183258819445</c:v>
                </c:pt>
                <c:pt idx="8684">
                  <c:v>45391.320598217593</c:v>
                </c:pt>
                <c:pt idx="8685">
                  <c:v>45391.457938935186</c:v>
                </c:pt>
                <c:pt idx="8686">
                  <c:v>45391.595276504631</c:v>
                </c:pt>
                <c:pt idx="8687">
                  <c:v>45391.732618495371</c:v>
                </c:pt>
                <c:pt idx="8688">
                  <c:v>45391.869966087965</c:v>
                </c:pt>
                <c:pt idx="8689">
                  <c:v>45392.007312881942</c:v>
                </c:pt>
                <c:pt idx="8690">
                  <c:v>45392.14465840278</c:v>
                </c:pt>
                <c:pt idx="8691">
                  <c:v>45392.282003645836</c:v>
                </c:pt>
                <c:pt idx="8692">
                  <c:v>45392.419351956021</c:v>
                </c:pt>
                <c:pt idx="8693">
                  <c:v>45392.556697048611</c:v>
                </c:pt>
                <c:pt idx="8694">
                  <c:v>45392.694041875002</c:v>
                </c:pt>
                <c:pt idx="8695">
                  <c:v>45392.831388842591</c:v>
                </c:pt>
                <c:pt idx="8696">
                  <c:v>45392.968736064817</c:v>
                </c:pt>
                <c:pt idx="8697">
                  <c:v>45393.106081782411</c:v>
                </c:pt>
                <c:pt idx="8698">
                  <c:v>45393.243425914348</c:v>
                </c:pt>
                <c:pt idx="8699">
                  <c:v>45393.380773854165</c:v>
                </c:pt>
                <c:pt idx="8700">
                  <c:v>45393.518119583336</c:v>
                </c:pt>
                <c:pt idx="8701">
                  <c:v>45393.655463784722</c:v>
                </c:pt>
                <c:pt idx="8702">
                  <c:v>45393.79280974537</c:v>
                </c:pt>
                <c:pt idx="8703">
                  <c:v>45393.930156956019</c:v>
                </c:pt>
                <c:pt idx="8704">
                  <c:v>45394.067502592596</c:v>
                </c:pt>
                <c:pt idx="8705">
                  <c:v>45394.204846712964</c:v>
                </c:pt>
                <c:pt idx="8706">
                  <c:v>45394.342193263888</c:v>
                </c:pt>
                <c:pt idx="8707">
                  <c:v>45394.479539965279</c:v>
                </c:pt>
                <c:pt idx="8708">
                  <c:v>45394.616883993054</c:v>
                </c:pt>
                <c:pt idx="8709">
                  <c:v>45394.754229212966</c:v>
                </c:pt>
                <c:pt idx="8710">
                  <c:v>45394.891575960646</c:v>
                </c:pt>
                <c:pt idx="8711">
                  <c:v>45395.028921840276</c:v>
                </c:pt>
                <c:pt idx="8712">
                  <c:v>45395.166266307868</c:v>
                </c:pt>
                <c:pt idx="8713">
                  <c:v>45395.303611400464</c:v>
                </c:pt>
                <c:pt idx="8714">
                  <c:v>45395.440958692132</c:v>
                </c:pt>
                <c:pt idx="8715">
                  <c:v>45395.578302581016</c:v>
                </c:pt>
                <c:pt idx="8716">
                  <c:v>45395.715646793979</c:v>
                </c:pt>
                <c:pt idx="8717">
                  <c:v>45395.852993217595</c:v>
                </c:pt>
                <c:pt idx="8718">
                  <c:v>45395.990339282405</c:v>
                </c:pt>
                <c:pt idx="8719">
                  <c:v>45396.127683946761</c:v>
                </c:pt>
                <c:pt idx="8720">
                  <c:v>45396.265027673609</c:v>
                </c:pt>
                <c:pt idx="8721">
                  <c:v>45396.402374849538</c:v>
                </c:pt>
                <c:pt idx="8722">
                  <c:v>45396.539719247688</c:v>
                </c:pt>
                <c:pt idx="8723">
                  <c:v>45396.677062800925</c:v>
                </c:pt>
                <c:pt idx="8724">
                  <c:v>45396.814408437502</c:v>
                </c:pt>
                <c:pt idx="8725">
                  <c:v>45396.951754745372</c:v>
                </c:pt>
                <c:pt idx="8726">
                  <c:v>45397.089099490739</c:v>
                </c:pt>
                <c:pt idx="8727">
                  <c:v>45397.226442557869</c:v>
                </c:pt>
                <c:pt idx="8728">
                  <c:v>45397.363789131945</c:v>
                </c:pt>
                <c:pt idx="8729">
                  <c:v>45397.501134386577</c:v>
                </c:pt>
                <c:pt idx="8730">
                  <c:v>45397.638477581022</c:v>
                </c:pt>
                <c:pt idx="8731">
                  <c:v>45397.775822268515</c:v>
                </c:pt>
                <c:pt idx="8732">
                  <c:v>45397.913168298612</c:v>
                </c:pt>
                <c:pt idx="8733">
                  <c:v>45398.050513136572</c:v>
                </c:pt>
                <c:pt idx="8734">
                  <c:v>45398.18785642361</c:v>
                </c:pt>
                <c:pt idx="8735">
                  <c:v>45398.325201307867</c:v>
                </c:pt>
                <c:pt idx="8736">
                  <c:v>45398.462547303243</c:v>
                </c:pt>
                <c:pt idx="8737">
                  <c:v>45398.599890219906</c:v>
                </c:pt>
                <c:pt idx="8738">
                  <c:v>45398.737234004628</c:v>
                </c:pt>
                <c:pt idx="8739">
                  <c:v>45398.874579768519</c:v>
                </c:pt>
                <c:pt idx="8740">
                  <c:v>45399.011924664352</c:v>
                </c:pt>
                <c:pt idx="8741">
                  <c:v>45399.149268298614</c:v>
                </c:pt>
                <c:pt idx="8742">
                  <c:v>45399.286611828706</c:v>
                </c:pt>
                <c:pt idx="8743">
                  <c:v>45399.423958298612</c:v>
                </c:pt>
                <c:pt idx="8744">
                  <c:v>45399.561301469905</c:v>
                </c:pt>
                <c:pt idx="8745">
                  <c:v>45399.698644490738</c:v>
                </c:pt>
                <c:pt idx="8746">
                  <c:v>45399.835989675928</c:v>
                </c:pt>
                <c:pt idx="8747">
                  <c:v>45399.973335011571</c:v>
                </c:pt>
                <c:pt idx="8748">
                  <c:v>45400.110678854166</c:v>
                </c:pt>
                <c:pt idx="8749">
                  <c:v>45400.248021180552</c:v>
                </c:pt>
                <c:pt idx="8750">
                  <c:v>45400.385367314811</c:v>
                </c:pt>
                <c:pt idx="8751">
                  <c:v>45400.522711087964</c:v>
                </c:pt>
                <c:pt idx="8752">
                  <c:v>45400.660053460648</c:v>
                </c:pt>
                <c:pt idx="8753">
                  <c:v>45400.797397685186</c:v>
                </c:pt>
                <c:pt idx="8754">
                  <c:v>45400.934743067133</c:v>
                </c:pt>
                <c:pt idx="8755">
                  <c:v>45401.072086851855</c:v>
                </c:pt>
                <c:pt idx="8756">
                  <c:v>45401.209429085648</c:v>
                </c:pt>
                <c:pt idx="8757">
                  <c:v>45401.346774004633</c:v>
                </c:pt>
                <c:pt idx="8758">
                  <c:v>45401.48411878472</c:v>
                </c:pt>
                <c:pt idx="8759">
                  <c:v>45401.621461006944</c:v>
                </c:pt>
                <c:pt idx="8760">
                  <c:v>45401.758804502315</c:v>
                </c:pt>
                <c:pt idx="8761">
                  <c:v>45401.896149432869</c:v>
                </c:pt>
                <c:pt idx="8762">
                  <c:v>45402.033493483796</c:v>
                </c:pt>
                <c:pt idx="8763">
                  <c:v>45402.170836076388</c:v>
                </c:pt>
                <c:pt idx="8764">
                  <c:v>45402.308179502317</c:v>
                </c:pt>
                <c:pt idx="8765">
                  <c:v>45402.445524907409</c:v>
                </c:pt>
                <c:pt idx="8766">
                  <c:v>45402.582866944445</c:v>
                </c:pt>
                <c:pt idx="8767">
                  <c:v>45402.720209421299</c:v>
                </c:pt>
                <c:pt idx="8768">
                  <c:v>45402.857554108799</c:v>
                </c:pt>
                <c:pt idx="8769">
                  <c:v>45402.99489829861</c:v>
                </c:pt>
                <c:pt idx="8770">
                  <c:v>45403.132241122687</c:v>
                </c:pt>
                <c:pt idx="8771">
                  <c:v>45403.269583194444</c:v>
                </c:pt>
                <c:pt idx="8772">
                  <c:v>45403.406928622688</c:v>
                </c:pt>
                <c:pt idx="8773">
                  <c:v>45403.544271168983</c:v>
                </c:pt>
                <c:pt idx="8774">
                  <c:v>45403.681613009256</c:v>
                </c:pt>
                <c:pt idx="8775">
                  <c:v>45403.818956967596</c:v>
                </c:pt>
                <c:pt idx="8776">
                  <c:v>45403.956301493054</c:v>
                </c:pt>
                <c:pt idx="8777">
                  <c:v>45404.09364446759</c:v>
                </c:pt>
                <c:pt idx="8778">
                  <c:v>45404.23098576389</c:v>
                </c:pt>
                <c:pt idx="8779">
                  <c:v>45404.36833070602</c:v>
                </c:pt>
                <c:pt idx="8780">
                  <c:v>45404.5056740625</c:v>
                </c:pt>
                <c:pt idx="8781">
                  <c:v>45404.643015486108</c:v>
                </c:pt>
                <c:pt idx="8782">
                  <c:v>45404.780358460652</c:v>
                </c:pt>
                <c:pt idx="8783">
                  <c:v>45404.917702800929</c:v>
                </c:pt>
                <c:pt idx="8784">
                  <c:v>45405.055045833331</c:v>
                </c:pt>
                <c:pt idx="8785">
                  <c:v>45405.192387314812</c:v>
                </c:pt>
                <c:pt idx="8786">
                  <c:v>45405.32973060185</c:v>
                </c:pt>
                <c:pt idx="8787">
                  <c:v>45405.467074768516</c:v>
                </c:pt>
                <c:pt idx="8788">
                  <c:v>45405.604415972222</c:v>
                </c:pt>
                <c:pt idx="8789">
                  <c:v>45405.741758124997</c:v>
                </c:pt>
                <c:pt idx="8790">
                  <c:v>45405.87910215278</c:v>
                </c:pt>
                <c:pt idx="8791">
                  <c:v>45406.016445312503</c:v>
                </c:pt>
                <c:pt idx="8792">
                  <c:v>45406.153787175928</c:v>
                </c:pt>
                <c:pt idx="8793">
                  <c:v>45406.291129108795</c:v>
                </c:pt>
                <c:pt idx="8794">
                  <c:v>45406.428473831016</c:v>
                </c:pt>
                <c:pt idx="8795">
                  <c:v>45406.565815196758</c:v>
                </c:pt>
                <c:pt idx="8796">
                  <c:v>45406.703156539355</c:v>
                </c:pt>
                <c:pt idx="8797">
                  <c:v>45406.840500069447</c:v>
                </c:pt>
                <c:pt idx="8798">
                  <c:v>45406.97784363426</c:v>
                </c:pt>
                <c:pt idx="8799">
                  <c:v>45407.115185706018</c:v>
                </c:pt>
                <c:pt idx="8800">
                  <c:v>45407.252526400465</c:v>
                </c:pt>
                <c:pt idx="8801">
                  <c:v>45407.38987082176</c:v>
                </c:pt>
                <c:pt idx="8802">
                  <c:v>45407.527212777779</c:v>
                </c:pt>
                <c:pt idx="8803">
                  <c:v>45407.664553472219</c:v>
                </c:pt>
                <c:pt idx="8804">
                  <c:v>45407.801896087964</c:v>
                </c:pt>
                <c:pt idx="8805">
                  <c:v>45407.939239768515</c:v>
                </c:pt>
                <c:pt idx="8806">
                  <c:v>45408.076581828704</c:v>
                </c:pt>
                <c:pt idx="8807">
                  <c:v>45408.213922314811</c:v>
                </c:pt>
                <c:pt idx="8808">
                  <c:v>45408.35126570602</c:v>
                </c:pt>
                <c:pt idx="8809">
                  <c:v>45408.488608680556</c:v>
                </c:pt>
                <c:pt idx="8810">
                  <c:v>45408.625949212961</c:v>
                </c:pt>
                <c:pt idx="8811">
                  <c:v>45408.763291076386</c:v>
                </c:pt>
                <c:pt idx="8812">
                  <c:v>45408.900634328704</c:v>
                </c:pt>
                <c:pt idx="8813">
                  <c:v>45409.037976666667</c:v>
                </c:pt>
                <c:pt idx="8814">
                  <c:v>45409.175317488429</c:v>
                </c:pt>
                <c:pt idx="8815">
                  <c:v>45409.312659340278</c:v>
                </c:pt>
                <c:pt idx="8816">
                  <c:v>45409.450002962963</c:v>
                </c:pt>
                <c:pt idx="8817">
                  <c:v>45409.587343263891</c:v>
                </c:pt>
                <c:pt idx="8818">
                  <c:v>45409.724684120367</c:v>
                </c:pt>
                <c:pt idx="8819">
                  <c:v>45409.862027164352</c:v>
                </c:pt>
                <c:pt idx="8820">
                  <c:v>45409.999369594909</c:v>
                </c:pt>
                <c:pt idx="8821">
                  <c:v>45410.136710694445</c:v>
                </c:pt>
                <c:pt idx="8822">
                  <c:v>45410.274051203705</c:v>
                </c:pt>
                <c:pt idx="8823">
                  <c:v>45410.411394988427</c:v>
                </c:pt>
                <c:pt idx="8824">
                  <c:v>45410.548735763892</c:v>
                </c:pt>
                <c:pt idx="8825">
                  <c:v>45410.686075995371</c:v>
                </c:pt>
                <c:pt idx="8826">
                  <c:v>45410.823418344909</c:v>
                </c:pt>
                <c:pt idx="8827">
                  <c:v>45410.960761168979</c:v>
                </c:pt>
                <c:pt idx="8828">
                  <c:v>45411.098102453703</c:v>
                </c:pt>
                <c:pt idx="8829">
                  <c:v>45411.235442060184</c:v>
                </c:pt>
                <c:pt idx="8830">
                  <c:v>45411.372785416665</c:v>
                </c:pt>
                <c:pt idx="8831">
                  <c:v>45411.510126956018</c:v>
                </c:pt>
                <c:pt idx="8832">
                  <c:v>45411.647466689814</c:v>
                </c:pt>
                <c:pt idx="8833">
                  <c:v>45411.78480804398</c:v>
                </c:pt>
                <c:pt idx="8834">
                  <c:v>45411.922150740742</c:v>
                </c:pt>
                <c:pt idx="8835">
                  <c:v>45412.059492025466</c:v>
                </c:pt>
                <c:pt idx="8836">
                  <c:v>45412.196831782407</c:v>
                </c:pt>
                <c:pt idx="8837">
                  <c:v>45412.334173541669</c:v>
                </c:pt>
                <c:pt idx="8838">
                  <c:v>45412.471515949073</c:v>
                </c:pt>
                <c:pt idx="8839">
                  <c:v>45412.608855486113</c:v>
                </c:pt>
                <c:pt idx="8840">
                  <c:v>45412.746196064814</c:v>
                </c:pt>
                <c:pt idx="8841">
                  <c:v>45412.883538391201</c:v>
                </c:pt>
                <c:pt idx="8842">
                  <c:v>45413.020879849537</c:v>
                </c:pt>
                <c:pt idx="8843">
                  <c:v>45413.158219988429</c:v>
                </c:pt>
                <c:pt idx="8844">
                  <c:v>45413.295560370374</c:v>
                </c:pt>
                <c:pt idx="8845">
                  <c:v>45413.432903379631</c:v>
                </c:pt>
                <c:pt idx="8846">
                  <c:v>45413.570242986112</c:v>
                </c:pt>
                <c:pt idx="8847">
                  <c:v>45413.707582685187</c:v>
                </c:pt>
                <c:pt idx="8848">
                  <c:v>45413.844924571757</c:v>
                </c:pt>
                <c:pt idx="8849">
                  <c:v>45413.982266377316</c:v>
                </c:pt>
                <c:pt idx="8850">
                  <c:v>45414.11960672454</c:v>
                </c:pt>
                <c:pt idx="8851">
                  <c:v>45414.256945810186</c:v>
                </c:pt>
                <c:pt idx="8852">
                  <c:v>45414.394288553238</c:v>
                </c:pt>
                <c:pt idx="8853">
                  <c:v>45414.531628726851</c:v>
                </c:pt>
                <c:pt idx="8854">
                  <c:v>45414.668967777776</c:v>
                </c:pt>
                <c:pt idx="8855">
                  <c:v>45414.806308807871</c:v>
                </c:pt>
                <c:pt idx="8856">
                  <c:v>45414.943650775465</c:v>
                </c:pt>
                <c:pt idx="8857">
                  <c:v>45415.080991134259</c:v>
                </c:pt>
                <c:pt idx="8858">
                  <c:v>45415.218329884257</c:v>
                </c:pt>
                <c:pt idx="8859">
                  <c:v>45415.355671770834</c:v>
                </c:pt>
                <c:pt idx="8860">
                  <c:v>45415.493012928244</c:v>
                </c:pt>
                <c:pt idx="8861">
                  <c:v>45415.630351782405</c:v>
                </c:pt>
                <c:pt idx="8862">
                  <c:v>45415.767692002315</c:v>
                </c:pt>
                <c:pt idx="8863">
                  <c:v>45415.905033599534</c:v>
                </c:pt>
                <c:pt idx="8864">
                  <c:v>45416.042374212964</c:v>
                </c:pt>
                <c:pt idx="8865">
                  <c:v>45416.179713287034</c:v>
                </c:pt>
                <c:pt idx="8866">
                  <c:v>45416.317053576386</c:v>
                </c:pt>
                <c:pt idx="8867">
                  <c:v>45416.454395416666</c:v>
                </c:pt>
                <c:pt idx="8868">
                  <c:v>45416.591734027781</c:v>
                </c:pt>
                <c:pt idx="8869">
                  <c:v>45416.729073287039</c:v>
                </c:pt>
                <c:pt idx="8870">
                  <c:v>45416.866414687502</c:v>
                </c:pt>
                <c:pt idx="8871">
                  <c:v>45417.003755381942</c:v>
                </c:pt>
                <c:pt idx="8872">
                  <c:v>45417.14109478009</c:v>
                </c:pt>
                <c:pt idx="8873">
                  <c:v>45417.278433749998</c:v>
                </c:pt>
                <c:pt idx="8874">
                  <c:v>45417.41577590278</c:v>
                </c:pt>
                <c:pt idx="8875">
                  <c:v>45417.553114942129</c:v>
                </c:pt>
                <c:pt idx="8876">
                  <c:v>45417.69045357639</c:v>
                </c:pt>
                <c:pt idx="8877">
                  <c:v>45417.827794340279</c:v>
                </c:pt>
                <c:pt idx="8878">
                  <c:v>45417.965135497689</c:v>
                </c:pt>
                <c:pt idx="8879">
                  <c:v>45418.102475127314</c:v>
                </c:pt>
                <c:pt idx="8880">
                  <c:v>45418.239813113425</c:v>
                </c:pt>
                <c:pt idx="8881">
                  <c:v>45418.377154907408</c:v>
                </c:pt>
                <c:pt idx="8882">
                  <c:v>45418.514494675925</c:v>
                </c:pt>
                <c:pt idx="8883">
                  <c:v>45418.651832777781</c:v>
                </c:pt>
                <c:pt idx="8884">
                  <c:v>45418.789172569443</c:v>
                </c:pt>
                <c:pt idx="8885">
                  <c:v>45418.926513680555</c:v>
                </c:pt>
                <c:pt idx="8886">
                  <c:v>45419.063853310188</c:v>
                </c:pt>
                <c:pt idx="8887">
                  <c:v>45419.201191400462</c:v>
                </c:pt>
                <c:pt idx="8888">
                  <c:v>45419.338531712965</c:v>
                </c:pt>
                <c:pt idx="8889">
                  <c:v>45419.475872453702</c:v>
                </c:pt>
                <c:pt idx="8890">
                  <c:v>45419.613217094906</c:v>
                </c:pt>
                <c:pt idx="8891">
                  <c:v>45419.7505628125</c:v>
                </c:pt>
                <c:pt idx="8892">
                  <c:v>45419.88791016204</c:v>
                </c:pt>
                <c:pt idx="8893">
                  <c:v>45420.025256655092</c:v>
                </c:pt>
                <c:pt idx="8894">
                  <c:v>45420.162601793978</c:v>
                </c:pt>
                <c:pt idx="8895">
                  <c:v>45420.299947361113</c:v>
                </c:pt>
                <c:pt idx="8896">
                  <c:v>45420.437295358795</c:v>
                </c:pt>
                <c:pt idx="8897">
                  <c:v>45420.574639942133</c:v>
                </c:pt>
                <c:pt idx="8898">
                  <c:v>45420.711984756941</c:v>
                </c:pt>
                <c:pt idx="8899">
                  <c:v>45420.849331759258</c:v>
                </c:pt>
                <c:pt idx="8900">
                  <c:v>45420.986678564812</c:v>
                </c:pt>
                <c:pt idx="8901">
                  <c:v>45421.124023923614</c:v>
                </c:pt>
                <c:pt idx="8902">
                  <c:v>45421.261368194442</c:v>
                </c:pt>
                <c:pt idx="8903">
                  <c:v>45421.398716030089</c:v>
                </c:pt>
                <c:pt idx="8904">
                  <c:v>45421.536061180559</c:v>
                </c:pt>
                <c:pt idx="8905">
                  <c:v>45421.673405370369</c:v>
                </c:pt>
                <c:pt idx="8906">
                  <c:v>45421.810751585646</c:v>
                </c:pt>
                <c:pt idx="8907">
                  <c:v>45421.948098634261</c:v>
                </c:pt>
                <c:pt idx="8908">
                  <c:v>45422.085444074073</c:v>
                </c:pt>
                <c:pt idx="8909">
                  <c:v>45422.222787881947</c:v>
                </c:pt>
                <c:pt idx="8910">
                  <c:v>45422.360135011571</c:v>
                </c:pt>
                <c:pt idx="8911">
                  <c:v>45422.497481145831</c:v>
                </c:pt>
                <c:pt idx="8912">
                  <c:v>45422.634814803241</c:v>
                </c:pt>
                <c:pt idx="8913">
                  <c:v>45422.772160127315</c:v>
                </c:pt>
                <c:pt idx="8914">
                  <c:v>45422.90950681713</c:v>
                </c:pt>
                <c:pt idx="8915">
                  <c:v>45423.046852430554</c:v>
                </c:pt>
                <c:pt idx="8916">
                  <c:v>45423.184196493057</c:v>
                </c:pt>
                <c:pt idx="8917">
                  <c:v>45423.321541956022</c:v>
                </c:pt>
                <c:pt idx="8918">
                  <c:v>45423.458888761576</c:v>
                </c:pt>
                <c:pt idx="8919">
                  <c:v>45423.596232418982</c:v>
                </c:pt>
                <c:pt idx="8920">
                  <c:v>45423.733576828701</c:v>
                </c:pt>
                <c:pt idx="8921">
                  <c:v>45423.87092332176</c:v>
                </c:pt>
                <c:pt idx="8922">
                  <c:v>45424.008269016202</c:v>
                </c:pt>
                <c:pt idx="8923">
                  <c:v>45424.145613437497</c:v>
                </c:pt>
                <c:pt idx="8924">
                  <c:v>45424.282957592593</c:v>
                </c:pt>
                <c:pt idx="8925">
                  <c:v>45424.420304814812</c:v>
                </c:pt>
                <c:pt idx="8926">
                  <c:v>45424.557648842594</c:v>
                </c:pt>
                <c:pt idx="8927">
                  <c:v>45424.694992592595</c:v>
                </c:pt>
                <c:pt idx="8928">
                  <c:v>45424.832338483793</c:v>
                </c:pt>
                <c:pt idx="8929">
                  <c:v>45424.969684664349</c:v>
                </c:pt>
                <c:pt idx="8930">
                  <c:v>45425.107029328705</c:v>
                </c:pt>
                <c:pt idx="8931">
                  <c:v>45425.244372407411</c:v>
                </c:pt>
                <c:pt idx="8932">
                  <c:v>45425.381719305558</c:v>
                </c:pt>
                <c:pt idx="8933">
                  <c:v>45425.519064004628</c:v>
                </c:pt>
                <c:pt idx="8934">
                  <c:v>45425.656407164352</c:v>
                </c:pt>
                <c:pt idx="8935">
                  <c:v>45425.793752106481</c:v>
                </c:pt>
                <c:pt idx="8936">
                  <c:v>45425.931098298614</c:v>
                </c:pt>
                <c:pt idx="8937">
                  <c:v>45426.068442939817</c:v>
                </c:pt>
                <c:pt idx="8938">
                  <c:v>45426.205786041668</c:v>
                </c:pt>
                <c:pt idx="8939">
                  <c:v>45426.343131608795</c:v>
                </c:pt>
                <c:pt idx="8940">
                  <c:v>45426.48047732639</c:v>
                </c:pt>
                <c:pt idx="8941">
                  <c:v>45426.617820358799</c:v>
                </c:pt>
                <c:pt idx="8942">
                  <c:v>45426.755164606482</c:v>
                </c:pt>
                <c:pt idx="8943">
                  <c:v>45426.892510393518</c:v>
                </c:pt>
                <c:pt idx="8944">
                  <c:v>45427.029855312503</c:v>
                </c:pt>
                <c:pt idx="8945">
                  <c:v>45427.167198831019</c:v>
                </c:pt>
                <c:pt idx="8946">
                  <c:v>45427.30454297454</c:v>
                </c:pt>
                <c:pt idx="8947">
                  <c:v>45427.4418893287</c:v>
                </c:pt>
                <c:pt idx="8948">
                  <c:v>45427.579232291668</c:v>
                </c:pt>
                <c:pt idx="8949">
                  <c:v>45427.716575578706</c:v>
                </c:pt>
                <c:pt idx="8950">
                  <c:v>45427.853921087961</c:v>
                </c:pt>
                <c:pt idx="8951">
                  <c:v>45427.991266238423</c:v>
                </c:pt>
                <c:pt idx="8952">
                  <c:v>45428.12861</c:v>
                </c:pt>
                <c:pt idx="8953">
                  <c:v>45428.265952835645</c:v>
                </c:pt>
                <c:pt idx="8954">
                  <c:v>45428.403299131947</c:v>
                </c:pt>
                <c:pt idx="8955">
                  <c:v>45428.540642650463</c:v>
                </c:pt>
                <c:pt idx="8956">
                  <c:v>45428.677985335649</c:v>
                </c:pt>
                <c:pt idx="8957">
                  <c:v>45428.815330115744</c:v>
                </c:pt>
                <c:pt idx="8958">
                  <c:v>45428.952675578701</c:v>
                </c:pt>
                <c:pt idx="8959">
                  <c:v>45429.090019467592</c:v>
                </c:pt>
                <c:pt idx="8960">
                  <c:v>45429.227361701393</c:v>
                </c:pt>
                <c:pt idx="8961">
                  <c:v>45429.364707442131</c:v>
                </c:pt>
                <c:pt idx="8962">
                  <c:v>45429.502051875003</c:v>
                </c:pt>
                <c:pt idx="8963">
                  <c:v>45429.639394259262</c:v>
                </c:pt>
                <c:pt idx="8964">
                  <c:v>45429.776738136577</c:v>
                </c:pt>
                <c:pt idx="8965">
                  <c:v>45429.914083368058</c:v>
                </c:pt>
                <c:pt idx="8966">
                  <c:v>45430.051427430553</c:v>
                </c:pt>
                <c:pt idx="8967">
                  <c:v>45430.188769930559</c:v>
                </c:pt>
                <c:pt idx="8968">
                  <c:v>45430.326114039352</c:v>
                </c:pt>
                <c:pt idx="8969">
                  <c:v>45430.463459270832</c:v>
                </c:pt>
                <c:pt idx="8970">
                  <c:v>45430.600801423614</c:v>
                </c:pt>
                <c:pt idx="8971">
                  <c:v>45430.738144456016</c:v>
                </c:pt>
                <c:pt idx="8972">
                  <c:v>45430.875489479164</c:v>
                </c:pt>
                <c:pt idx="8973">
                  <c:v>45431.012833657405</c:v>
                </c:pt>
                <c:pt idx="8974">
                  <c:v>45431.1501765625</c:v>
                </c:pt>
                <c:pt idx="8975">
                  <c:v>45431.287519375001</c:v>
                </c:pt>
                <c:pt idx="8976">
                  <c:v>45431.424865127316</c:v>
                </c:pt>
                <c:pt idx="8977">
                  <c:v>45431.562207604169</c:v>
                </c:pt>
                <c:pt idx="8978">
                  <c:v>45431.699549930556</c:v>
                </c:pt>
                <c:pt idx="8979">
                  <c:v>45431.836894432869</c:v>
                </c:pt>
                <c:pt idx="8980">
                  <c:v>45431.974239097224</c:v>
                </c:pt>
                <c:pt idx="8981">
                  <c:v>45432.111582268517</c:v>
                </c:pt>
                <c:pt idx="8982">
                  <c:v>45432.248923935185</c:v>
                </c:pt>
                <c:pt idx="8983">
                  <c:v>45432.386269409719</c:v>
                </c:pt>
                <c:pt idx="8984">
                  <c:v>45432.523612546298</c:v>
                </c:pt>
                <c:pt idx="8985">
                  <c:v>45432.660954282408</c:v>
                </c:pt>
                <c:pt idx="8986">
                  <c:v>45432.798297870373</c:v>
                </c:pt>
                <c:pt idx="8987">
                  <c:v>45432.935642638891</c:v>
                </c:pt>
                <c:pt idx="8988">
                  <c:v>45433.07298582176</c:v>
                </c:pt>
                <c:pt idx="8989">
                  <c:v>45433.210327442132</c:v>
                </c:pt>
                <c:pt idx="8990">
                  <c:v>45433.347671770833</c:v>
                </c:pt>
                <c:pt idx="8991">
                  <c:v>45433.48501596065</c:v>
                </c:pt>
                <c:pt idx="8992">
                  <c:v>45433.622357604167</c:v>
                </c:pt>
                <c:pt idx="8993">
                  <c:v>45433.75970052083</c:v>
                </c:pt>
                <c:pt idx="8994">
                  <c:v>45433.897044895835</c:v>
                </c:pt>
                <c:pt idx="8995">
                  <c:v>45434.034388391206</c:v>
                </c:pt>
                <c:pt idx="8996">
                  <c:v>45434.171730439812</c:v>
                </c:pt>
                <c:pt idx="8997">
                  <c:v>45434.309073321761</c:v>
                </c:pt>
                <c:pt idx="8998">
                  <c:v>45434.446418194442</c:v>
                </c:pt>
                <c:pt idx="8999">
                  <c:v>45434.583759710651</c:v>
                </c:pt>
                <c:pt idx="9000">
                  <c:v>45434.72110166667</c:v>
                </c:pt>
                <c:pt idx="9001">
                  <c:v>45434.858445844904</c:v>
                </c:pt>
                <c:pt idx="9002">
                  <c:v>45434.995789537039</c:v>
                </c:pt>
                <c:pt idx="9003">
                  <c:v>45435.133131875002</c:v>
                </c:pt>
                <c:pt idx="9004">
                  <c:v>45435.270473460645</c:v>
                </c:pt>
                <c:pt idx="9005">
                  <c:v>45435.407818414351</c:v>
                </c:pt>
                <c:pt idx="9006">
                  <c:v>45435.545160497684</c:v>
                </c:pt>
                <c:pt idx="9007">
                  <c:v>45435.682501875002</c:v>
                </c:pt>
                <c:pt idx="9008">
                  <c:v>45435.819845381942</c:v>
                </c:pt>
                <c:pt idx="9009">
                  <c:v>45435.95718946759</c:v>
                </c:pt>
                <c:pt idx="9010">
                  <c:v>45436.094532002317</c:v>
                </c:pt>
                <c:pt idx="9011">
                  <c:v>45436.2318728588</c:v>
                </c:pt>
                <c:pt idx="9012">
                  <c:v>45436.369217384257</c:v>
                </c:pt>
                <c:pt idx="9013">
                  <c:v>45436.506560324073</c:v>
                </c:pt>
                <c:pt idx="9014">
                  <c:v>45436.643901342592</c:v>
                </c:pt>
                <c:pt idx="9015">
                  <c:v>45436.781243923608</c:v>
                </c:pt>
                <c:pt idx="9016">
                  <c:v>45436.918587870372</c:v>
                </c:pt>
                <c:pt idx="9017">
                  <c:v>45437.05593052083</c:v>
                </c:pt>
                <c:pt idx="9018">
                  <c:v>45437.193271620374</c:v>
                </c:pt>
                <c:pt idx="9019">
                  <c:v>45437.330614537037</c:v>
                </c:pt>
                <c:pt idx="9020">
                  <c:v>45437.467958344911</c:v>
                </c:pt>
                <c:pt idx="9021">
                  <c:v>45437.605299189818</c:v>
                </c:pt>
                <c:pt idx="9022">
                  <c:v>45437.74264099537</c:v>
                </c:pt>
                <c:pt idx="9023">
                  <c:v>45437.879984687497</c:v>
                </c:pt>
                <c:pt idx="9024">
                  <c:v>45438.017327511574</c:v>
                </c:pt>
                <c:pt idx="9025">
                  <c:v>45438.154669039352</c:v>
                </c:pt>
                <c:pt idx="9026">
                  <c:v>45438.292010648147</c:v>
                </c:pt>
                <c:pt idx="9027">
                  <c:v>45438.429355069442</c:v>
                </c:pt>
                <c:pt idx="9028">
                  <c:v>45438.566696134258</c:v>
                </c:pt>
                <c:pt idx="9029">
                  <c:v>45438.704037175929</c:v>
                </c:pt>
                <c:pt idx="9030">
                  <c:v>45438.841380405094</c:v>
                </c:pt>
                <c:pt idx="9031">
                  <c:v>45438.978723680557</c:v>
                </c:pt>
                <c:pt idx="9032">
                  <c:v>45439.116065486109</c:v>
                </c:pt>
                <c:pt idx="9033">
                  <c:v>45439.253405902775</c:v>
                </c:pt>
                <c:pt idx="9034">
                  <c:v>45439.390750069448</c:v>
                </c:pt>
                <c:pt idx="9035">
                  <c:v>45439.528091759261</c:v>
                </c:pt>
                <c:pt idx="9036">
                  <c:v>45439.665432210648</c:v>
                </c:pt>
                <c:pt idx="9037">
                  <c:v>45439.802774571763</c:v>
                </c:pt>
                <c:pt idx="9038">
                  <c:v>45439.940118020837</c:v>
                </c:pt>
                <c:pt idx="9039">
                  <c:v>45440.077459849534</c:v>
                </c:pt>
                <c:pt idx="9040">
                  <c:v>45440.214800104164</c:v>
                </c:pt>
                <c:pt idx="9041">
                  <c:v>45440.35214328704</c:v>
                </c:pt>
                <c:pt idx="9042">
                  <c:v>45440.489486041668</c:v>
                </c:pt>
                <c:pt idx="9043">
                  <c:v>45440.626826377316</c:v>
                </c:pt>
                <c:pt idx="9044">
                  <c:v>45440.764168032409</c:v>
                </c:pt>
                <c:pt idx="9045">
                  <c:v>45440.901511087963</c:v>
                </c:pt>
                <c:pt idx="9046">
                  <c:v>45441.038853252314</c:v>
                </c:pt>
                <c:pt idx="9047">
                  <c:v>45441.176193900465</c:v>
                </c:pt>
                <c:pt idx="9048">
                  <c:v>45441.313535578702</c:v>
                </c:pt>
                <c:pt idx="9049">
                  <c:v>45441.450879039352</c:v>
                </c:pt>
                <c:pt idx="9050">
                  <c:v>45441.588219189813</c:v>
                </c:pt>
                <c:pt idx="9051">
                  <c:v>45441.72555988426</c:v>
                </c:pt>
                <c:pt idx="9052">
                  <c:v>45441.862902789355</c:v>
                </c:pt>
                <c:pt idx="9053">
                  <c:v>45442.000245081021</c:v>
                </c:pt>
                <c:pt idx="9054">
                  <c:v>45442.137586053243</c:v>
                </c:pt>
                <c:pt idx="9055">
                  <c:v>45442.274926446757</c:v>
                </c:pt>
                <c:pt idx="9056">
                  <c:v>45442.412270104163</c:v>
                </c:pt>
                <c:pt idx="9057">
                  <c:v>45442.549610787035</c:v>
                </c:pt>
                <c:pt idx="9058">
                  <c:v>45442.686950914351</c:v>
                </c:pt>
                <c:pt idx="9059">
                  <c:v>45442.824293171296</c:v>
                </c:pt>
                <c:pt idx="9060">
                  <c:v>45442.961635902779</c:v>
                </c:pt>
                <c:pt idx="9061">
                  <c:v>45443.098977118054</c:v>
                </c:pt>
                <c:pt idx="9062">
                  <c:v>45443.236316655093</c:v>
                </c:pt>
                <c:pt idx="9063">
                  <c:v>45443.373659953701</c:v>
                </c:pt>
                <c:pt idx="9064">
                  <c:v>45443.511001435189</c:v>
                </c:pt>
                <c:pt idx="9065">
                  <c:v>45443.648341122687</c:v>
                </c:pt>
                <c:pt idx="9066">
                  <c:v>45443.785682430556</c:v>
                </c:pt>
                <c:pt idx="9067">
                  <c:v>45443.923025104166</c:v>
                </c:pt>
                <c:pt idx="9068">
                  <c:v>45444.060366377314</c:v>
                </c:pt>
                <c:pt idx="9069">
                  <c:v>45444.19770611111</c:v>
                </c:pt>
                <c:pt idx="9070">
                  <c:v>45444.335047870372</c:v>
                </c:pt>
                <c:pt idx="9071">
                  <c:v>45444.472390289353</c:v>
                </c:pt>
                <c:pt idx="9072">
                  <c:v>45444.609729837961</c:v>
                </c:pt>
                <c:pt idx="9073">
                  <c:v>45444.747070428239</c:v>
                </c:pt>
                <c:pt idx="9074">
                  <c:v>45444.884412789354</c:v>
                </c:pt>
                <c:pt idx="9075">
                  <c:v>45445.021754293979</c:v>
                </c:pt>
                <c:pt idx="9076">
                  <c:v>45445.159094479168</c:v>
                </c:pt>
                <c:pt idx="9077">
                  <c:v>45445.296434918979</c:v>
                </c:pt>
                <c:pt idx="9078">
                  <c:v>45445.433777986109</c:v>
                </c:pt>
                <c:pt idx="9079">
                  <c:v>45445.571117673608</c:v>
                </c:pt>
                <c:pt idx="9080">
                  <c:v>45445.7084574537</c:v>
                </c:pt>
                <c:pt idx="9081">
                  <c:v>45445.845799432871</c:v>
                </c:pt>
                <c:pt idx="9082">
                  <c:v>45445.983141354169</c:v>
                </c:pt>
                <c:pt idx="9083">
                  <c:v>45446.120481817132</c:v>
                </c:pt>
                <c:pt idx="9084">
                  <c:v>45446.257821030093</c:v>
                </c:pt>
                <c:pt idx="9085">
                  <c:v>45446.395163900466</c:v>
                </c:pt>
                <c:pt idx="9086">
                  <c:v>45446.532504212963</c:v>
                </c:pt>
                <c:pt idx="9087">
                  <c:v>45446.669843414355</c:v>
                </c:pt>
                <c:pt idx="9088">
                  <c:v>45446.807184606485</c:v>
                </c:pt>
                <c:pt idx="9089">
                  <c:v>45446.94452675926</c:v>
                </c:pt>
                <c:pt idx="9090">
                  <c:v>45447.081867303241</c:v>
                </c:pt>
                <c:pt idx="9091">
                  <c:v>45447.219206238427</c:v>
                </c:pt>
                <c:pt idx="9092">
                  <c:v>45447.356548321761</c:v>
                </c:pt>
                <c:pt idx="9093">
                  <c:v>45447.493889699072</c:v>
                </c:pt>
                <c:pt idx="9094">
                  <c:v>45447.631228773149</c:v>
                </c:pt>
                <c:pt idx="9095">
                  <c:v>45447.768569224536</c:v>
                </c:pt>
                <c:pt idx="9096">
                  <c:v>45447.90591105324</c:v>
                </c:pt>
                <c:pt idx="9097">
                  <c:v>45448.043251921299</c:v>
                </c:pt>
                <c:pt idx="9098">
                  <c:v>45448.180591249999</c:v>
                </c:pt>
                <c:pt idx="9099">
                  <c:v>45448.317931805555</c:v>
                </c:pt>
                <c:pt idx="9100">
                  <c:v>45448.45527392361</c:v>
                </c:pt>
                <c:pt idx="9101">
                  <c:v>45448.592612812499</c:v>
                </c:pt>
                <c:pt idx="9102">
                  <c:v>45448.729952361115</c:v>
                </c:pt>
                <c:pt idx="9103">
                  <c:v>45448.867294074073</c:v>
                </c:pt>
                <c:pt idx="9104">
                  <c:v>45449.004635069447</c:v>
                </c:pt>
                <c:pt idx="9105">
                  <c:v>45449.141974791666</c:v>
                </c:pt>
                <c:pt idx="9106">
                  <c:v>45449.279314085645</c:v>
                </c:pt>
                <c:pt idx="9107">
                  <c:v>45449.416656562498</c:v>
                </c:pt>
                <c:pt idx="9108">
                  <c:v>45449.553995960647</c:v>
                </c:pt>
                <c:pt idx="9109">
                  <c:v>45449.691334930554</c:v>
                </c:pt>
                <c:pt idx="9110">
                  <c:v>45449.828676053243</c:v>
                </c:pt>
                <c:pt idx="9111">
                  <c:v>45449.966017569444</c:v>
                </c:pt>
                <c:pt idx="9112">
                  <c:v>45450.103357569446</c:v>
                </c:pt>
                <c:pt idx="9113">
                  <c:v>45450.240695925924</c:v>
                </c:pt>
                <c:pt idx="9114">
                  <c:v>45450.378038101851</c:v>
                </c:pt>
                <c:pt idx="9115">
                  <c:v>45450.515378275464</c:v>
                </c:pt>
                <c:pt idx="9116">
                  <c:v>45450.652719652775</c:v>
                </c:pt>
                <c:pt idx="9117">
                  <c:v>45450.790065486108</c:v>
                </c:pt>
                <c:pt idx="9118">
                  <c:v>45450.927412662037</c:v>
                </c:pt>
                <c:pt idx="9119">
                  <c:v>45451.064758356479</c:v>
                </c:pt>
                <c:pt idx="9120">
                  <c:v>45451.202102523152</c:v>
                </c:pt>
                <c:pt idx="9121">
                  <c:v>45451.339448923609</c:v>
                </c:pt>
                <c:pt idx="9122">
                  <c:v>45451.476795752315</c:v>
                </c:pt>
                <c:pt idx="9123">
                  <c:v>45451.614139803241</c:v>
                </c:pt>
                <c:pt idx="9124">
                  <c:v>45451.751484976849</c:v>
                </c:pt>
                <c:pt idx="9125">
                  <c:v>45451.88883181713</c:v>
                </c:pt>
                <c:pt idx="9126">
                  <c:v>45452.026177800923</c:v>
                </c:pt>
                <c:pt idx="9127">
                  <c:v>45452.163522418981</c:v>
                </c:pt>
                <c:pt idx="9128">
                  <c:v>45452.300867488426</c:v>
                </c:pt>
                <c:pt idx="9129">
                  <c:v>45452.438214988426</c:v>
                </c:pt>
                <c:pt idx="9130">
                  <c:v>45452.57555908565</c:v>
                </c:pt>
                <c:pt idx="9131">
                  <c:v>45452.712903402775</c:v>
                </c:pt>
                <c:pt idx="9132">
                  <c:v>45452.850249930554</c:v>
                </c:pt>
                <c:pt idx="9133">
                  <c:v>45452.987596261577</c:v>
                </c:pt>
                <c:pt idx="9134">
                  <c:v>45453.124941168979</c:v>
                </c:pt>
                <c:pt idx="9135">
                  <c:v>45453.262284976852</c:v>
                </c:pt>
                <c:pt idx="9136">
                  <c:v>45453.399632349538</c:v>
                </c:pt>
                <c:pt idx="9137">
                  <c:v>45453.536977071759</c:v>
                </c:pt>
                <c:pt idx="9138">
                  <c:v>45453.674320810183</c:v>
                </c:pt>
                <c:pt idx="9139">
                  <c:v>45453.811666597219</c:v>
                </c:pt>
                <c:pt idx="9140">
                  <c:v>45453.949013206016</c:v>
                </c:pt>
                <c:pt idx="9141">
                  <c:v>45454.08635824074</c:v>
                </c:pt>
                <c:pt idx="9142">
                  <c:v>45454.223701631941</c:v>
                </c:pt>
                <c:pt idx="9143">
                  <c:v>45454.361048356484</c:v>
                </c:pt>
                <c:pt idx="9144">
                  <c:v>45454.498394085647</c:v>
                </c:pt>
                <c:pt idx="9145">
                  <c:v>45454.635737638891</c:v>
                </c:pt>
                <c:pt idx="9146">
                  <c:v>45454.773082615742</c:v>
                </c:pt>
                <c:pt idx="9147">
                  <c:v>45454.91042896991</c:v>
                </c:pt>
                <c:pt idx="9148">
                  <c:v>45455.047774259256</c:v>
                </c:pt>
                <c:pt idx="9149">
                  <c:v>45455.185117997687</c:v>
                </c:pt>
                <c:pt idx="9150">
                  <c:v>45455.32246314815</c:v>
                </c:pt>
                <c:pt idx="9151">
                  <c:v>45455.459809652777</c:v>
                </c:pt>
                <c:pt idx="9152">
                  <c:v>45455.597153009257</c:v>
                </c:pt>
                <c:pt idx="9153">
                  <c:v>45455.734497129626</c:v>
                </c:pt>
                <c:pt idx="9154">
                  <c:v>45455.871843333334</c:v>
                </c:pt>
                <c:pt idx="9155">
                  <c:v>45456.009188761571</c:v>
                </c:pt>
                <c:pt idx="9156">
                  <c:v>45456.146532905092</c:v>
                </c:pt>
                <c:pt idx="9157">
                  <c:v>45456.283876793983</c:v>
                </c:pt>
                <c:pt idx="9158">
                  <c:v>45456.421223773148</c:v>
                </c:pt>
                <c:pt idx="9159">
                  <c:v>45456.55856755787</c:v>
                </c:pt>
                <c:pt idx="9160">
                  <c:v>45456.695911053241</c:v>
                </c:pt>
                <c:pt idx="9161">
                  <c:v>45456.833256712962</c:v>
                </c:pt>
                <c:pt idx="9162">
                  <c:v>45456.970602662041</c:v>
                </c:pt>
                <c:pt idx="9163">
                  <c:v>45457.107947118056</c:v>
                </c:pt>
                <c:pt idx="9164">
                  <c:v>45457.245289976854</c:v>
                </c:pt>
                <c:pt idx="9165">
                  <c:v>45457.382636678238</c:v>
                </c:pt>
                <c:pt idx="9166">
                  <c:v>45457.519981180558</c:v>
                </c:pt>
                <c:pt idx="9167">
                  <c:v>45457.65732416667</c:v>
                </c:pt>
                <c:pt idx="9168">
                  <c:v>45457.794668912036</c:v>
                </c:pt>
                <c:pt idx="9169">
                  <c:v>45457.932014942133</c:v>
                </c:pt>
                <c:pt idx="9170">
                  <c:v>45458.069359409725</c:v>
                </c:pt>
                <c:pt idx="9171">
                  <c:v>45458.206702361109</c:v>
                </c:pt>
                <c:pt idx="9172">
                  <c:v>45458.344047766201</c:v>
                </c:pt>
                <c:pt idx="9173">
                  <c:v>45458.481393344904</c:v>
                </c:pt>
                <c:pt idx="9174">
                  <c:v>45458.618736249999</c:v>
                </c:pt>
                <c:pt idx="9175">
                  <c:v>45458.756080358798</c:v>
                </c:pt>
                <c:pt idx="9176">
                  <c:v>45458.89342601852</c:v>
                </c:pt>
                <c:pt idx="9177">
                  <c:v>45459.030770833335</c:v>
                </c:pt>
                <c:pt idx="9178">
                  <c:v>45459.168114236112</c:v>
                </c:pt>
                <c:pt idx="9179">
                  <c:v>45459.305458275463</c:v>
                </c:pt>
                <c:pt idx="9180">
                  <c:v>45459.442804548613</c:v>
                </c:pt>
                <c:pt idx="9181">
                  <c:v>45459.580147418979</c:v>
                </c:pt>
                <c:pt idx="9182">
                  <c:v>45459.717490636576</c:v>
                </c:pt>
                <c:pt idx="9183">
                  <c:v>45459.854836064813</c:v>
                </c:pt>
                <c:pt idx="9184">
                  <c:v>45459.992181168978</c:v>
                </c:pt>
                <c:pt idx="9185">
                  <c:v>45460.129524872682</c:v>
                </c:pt>
                <c:pt idx="9186">
                  <c:v>45460.266867650462</c:v>
                </c:pt>
                <c:pt idx="9187">
                  <c:v>45460.404213912036</c:v>
                </c:pt>
                <c:pt idx="9188">
                  <c:v>45460.541557395831</c:v>
                </c:pt>
                <c:pt idx="9189">
                  <c:v>45460.678900057872</c:v>
                </c:pt>
                <c:pt idx="9190">
                  <c:v>45460.816244803238</c:v>
                </c:pt>
                <c:pt idx="9191">
                  <c:v>45460.953590254627</c:v>
                </c:pt>
                <c:pt idx="9192">
                  <c:v>45461.090934143518</c:v>
                </c:pt>
                <c:pt idx="9193">
                  <c:v>45461.228276377318</c:v>
                </c:pt>
                <c:pt idx="9194">
                  <c:v>45461.365622129626</c:v>
                </c:pt>
                <c:pt idx="9195">
                  <c:v>45461.502966585649</c:v>
                </c:pt>
                <c:pt idx="9196">
                  <c:v>45461.640308993054</c:v>
                </c:pt>
                <c:pt idx="9197">
                  <c:v>45461.777652893521</c:v>
                </c:pt>
                <c:pt idx="9198">
                  <c:v>45461.914998171298</c:v>
                </c:pt>
                <c:pt idx="9199">
                  <c:v>45462.052342280091</c:v>
                </c:pt>
                <c:pt idx="9200">
                  <c:v>45462.189684826386</c:v>
                </c:pt>
                <c:pt idx="9201">
                  <c:v>45462.327028993059</c:v>
                </c:pt>
                <c:pt idx="9202">
                  <c:v>45462.464374282405</c:v>
                </c:pt>
                <c:pt idx="9203">
                  <c:v>45462.601716527781</c:v>
                </c:pt>
                <c:pt idx="9204">
                  <c:v>45462.739059629632</c:v>
                </c:pt>
                <c:pt idx="9205">
                  <c:v>45462.876404745373</c:v>
                </c:pt>
                <c:pt idx="9206">
                  <c:v>45463.013749016201</c:v>
                </c:pt>
                <c:pt idx="9207">
                  <c:v>45463.151092025466</c:v>
                </c:pt>
                <c:pt idx="9208">
                  <c:v>45463.288434930553</c:v>
                </c:pt>
                <c:pt idx="9209">
                  <c:v>45463.425780810183</c:v>
                </c:pt>
                <c:pt idx="9210">
                  <c:v>45463.563123402775</c:v>
                </c:pt>
                <c:pt idx="9211">
                  <c:v>45463.700465868053</c:v>
                </c:pt>
                <c:pt idx="9212">
                  <c:v>45463.837810486111</c:v>
                </c:pt>
                <c:pt idx="9213">
                  <c:v>45463.975155300926</c:v>
                </c:pt>
                <c:pt idx="9214">
                  <c:v>45464.112498622686</c:v>
                </c:pt>
                <c:pt idx="9215">
                  <c:v>45464.24984045139</c:v>
                </c:pt>
                <c:pt idx="9216">
                  <c:v>45464.387186087966</c:v>
                </c:pt>
                <c:pt idx="9217">
                  <c:v>45464.524529386574</c:v>
                </c:pt>
                <c:pt idx="9218">
                  <c:v>45464.661871296295</c:v>
                </c:pt>
                <c:pt idx="9219">
                  <c:v>45464.799215069441</c:v>
                </c:pt>
                <c:pt idx="9220">
                  <c:v>45464.936560023147</c:v>
                </c:pt>
                <c:pt idx="9221">
                  <c:v>45465.073903391203</c:v>
                </c:pt>
                <c:pt idx="9222">
                  <c:v>45465.211245231483</c:v>
                </c:pt>
                <c:pt idx="9223">
                  <c:v>45465.348589756948</c:v>
                </c:pt>
                <c:pt idx="9224">
                  <c:v>45465.485934166667</c:v>
                </c:pt>
                <c:pt idx="9225">
                  <c:v>45465.623276030092</c:v>
                </c:pt>
                <c:pt idx="9226">
                  <c:v>45465.760619155095</c:v>
                </c:pt>
                <c:pt idx="9227">
                  <c:v>45465.897963761578</c:v>
                </c:pt>
                <c:pt idx="9228">
                  <c:v>45466.035307500002</c:v>
                </c:pt>
                <c:pt idx="9229">
                  <c:v>45466.172649791668</c:v>
                </c:pt>
                <c:pt idx="9230">
                  <c:v>45466.309992916664</c:v>
                </c:pt>
                <c:pt idx="9231">
                  <c:v>45466.447338043981</c:v>
                </c:pt>
                <c:pt idx="9232">
                  <c:v>45466.584679814812</c:v>
                </c:pt>
                <c:pt idx="9233">
                  <c:v>45466.722022037036</c:v>
                </c:pt>
                <c:pt idx="9234">
                  <c:v>45466.859366481483</c:v>
                </c:pt>
                <c:pt idx="9235">
                  <c:v>45466.996710462961</c:v>
                </c:pt>
                <c:pt idx="9236">
                  <c:v>45467.134053078706</c:v>
                </c:pt>
                <c:pt idx="9237">
                  <c:v>45467.27139494213</c:v>
                </c:pt>
                <c:pt idx="9238">
                  <c:v>45467.408740196763</c:v>
                </c:pt>
                <c:pt idx="9239">
                  <c:v>45467.546082569446</c:v>
                </c:pt>
                <c:pt idx="9240">
                  <c:v>45467.683424247683</c:v>
                </c:pt>
                <c:pt idx="9241">
                  <c:v>45467.820768055557</c:v>
                </c:pt>
                <c:pt idx="9242">
                  <c:v>45467.958112453707</c:v>
                </c:pt>
                <c:pt idx="9243">
                  <c:v>45468.095455312498</c:v>
                </c:pt>
                <c:pt idx="9244">
                  <c:v>45468.232796493059</c:v>
                </c:pt>
                <c:pt idx="9245">
                  <c:v>45468.370141331019</c:v>
                </c:pt>
                <c:pt idx="9246">
                  <c:v>45468.507484606482</c:v>
                </c:pt>
                <c:pt idx="9247">
                  <c:v>45468.644825960648</c:v>
                </c:pt>
                <c:pt idx="9248">
                  <c:v>45468.782168877318</c:v>
                </c:pt>
                <c:pt idx="9249">
                  <c:v>45468.919513159723</c:v>
                </c:pt>
                <c:pt idx="9250">
                  <c:v>45469.05685616898</c:v>
                </c:pt>
                <c:pt idx="9251">
                  <c:v>45469.19419761574</c:v>
                </c:pt>
                <c:pt idx="9252">
                  <c:v>45469.331540891202</c:v>
                </c:pt>
                <c:pt idx="9253">
                  <c:v>45469.468885069444</c:v>
                </c:pt>
                <c:pt idx="9254">
                  <c:v>45469.60622627315</c:v>
                </c:pt>
                <c:pt idx="9255">
                  <c:v>45469.743568449077</c:v>
                </c:pt>
                <c:pt idx="9256">
                  <c:v>45469.880912511573</c:v>
                </c:pt>
                <c:pt idx="9257">
                  <c:v>45470.018255717594</c:v>
                </c:pt>
                <c:pt idx="9258">
                  <c:v>45470.155597638892</c:v>
                </c:pt>
                <c:pt idx="9259">
                  <c:v>45470.292939641207</c:v>
                </c:pt>
                <c:pt idx="9260">
                  <c:v>45470.430284444446</c:v>
                </c:pt>
                <c:pt idx="9261">
                  <c:v>45470.567625914351</c:v>
                </c:pt>
                <c:pt idx="9262">
                  <c:v>45470.704967361111</c:v>
                </c:pt>
                <c:pt idx="9263">
                  <c:v>45470.842310995373</c:v>
                </c:pt>
                <c:pt idx="9264">
                  <c:v>45470.979654699076</c:v>
                </c:pt>
                <c:pt idx="9265">
                  <c:v>45471.116996909725</c:v>
                </c:pt>
                <c:pt idx="9266">
                  <c:v>45471.254337754632</c:v>
                </c:pt>
                <c:pt idx="9267">
                  <c:v>45471.391682337962</c:v>
                </c:pt>
                <c:pt idx="9268">
                  <c:v>45471.529024479169</c:v>
                </c:pt>
                <c:pt idx="9269">
                  <c:v>45471.666365358797</c:v>
                </c:pt>
                <c:pt idx="9270">
                  <c:v>45471.803708171297</c:v>
                </c:pt>
                <c:pt idx="9271">
                  <c:v>45471.941052060189</c:v>
                </c:pt>
                <c:pt idx="9272">
                  <c:v>45472.078394351855</c:v>
                </c:pt>
                <c:pt idx="9273">
                  <c:v>45472.215735069447</c:v>
                </c:pt>
                <c:pt idx="9274">
                  <c:v>45472.353078703702</c:v>
                </c:pt>
                <c:pt idx="9275">
                  <c:v>45472.490421944443</c:v>
                </c:pt>
                <c:pt idx="9276">
                  <c:v>45472.62776275463</c:v>
                </c:pt>
                <c:pt idx="9277">
                  <c:v>45472.76510488426</c:v>
                </c:pt>
                <c:pt idx="9278">
                  <c:v>45472.902448437497</c:v>
                </c:pt>
                <c:pt idx="9279">
                  <c:v>45473.039791099538</c:v>
                </c:pt>
                <c:pt idx="9280">
                  <c:v>45473.177132245371</c:v>
                </c:pt>
                <c:pt idx="9281">
                  <c:v>45473.314474421299</c:v>
                </c:pt>
                <c:pt idx="9282">
                  <c:v>45473.451818391201</c:v>
                </c:pt>
                <c:pt idx="9283">
                  <c:v>45473.589159062503</c:v>
                </c:pt>
                <c:pt idx="9284">
                  <c:v>45473.726500289355</c:v>
                </c:pt>
                <c:pt idx="9285">
                  <c:v>45473.863843726853</c:v>
                </c:pt>
                <c:pt idx="9286">
                  <c:v>45474.00118655093</c:v>
                </c:pt>
                <c:pt idx="9287">
                  <c:v>45474.138528078707</c:v>
                </c:pt>
                <c:pt idx="9288">
                  <c:v>45474.275869004632</c:v>
                </c:pt>
                <c:pt idx="9289">
                  <c:v>45474.413213229163</c:v>
                </c:pt>
                <c:pt idx="9290">
                  <c:v>45474.550554467591</c:v>
                </c:pt>
                <c:pt idx="9291">
                  <c:v>45474.687895162038</c:v>
                </c:pt>
                <c:pt idx="9292">
                  <c:v>45474.825237997684</c:v>
                </c:pt>
                <c:pt idx="9293">
                  <c:v>45474.962581319443</c:v>
                </c:pt>
                <c:pt idx="9294">
                  <c:v>45475.099923113426</c:v>
                </c:pt>
                <c:pt idx="9295">
                  <c:v>45475.237263252318</c:v>
                </c:pt>
                <c:pt idx="9296">
                  <c:v>45475.374607141202</c:v>
                </c:pt>
                <c:pt idx="9297">
                  <c:v>45475.511949236112</c:v>
                </c:pt>
                <c:pt idx="9298">
                  <c:v>45475.649289537039</c:v>
                </c:pt>
                <c:pt idx="9299">
                  <c:v>45475.78663145833</c:v>
                </c:pt>
                <c:pt idx="9300">
                  <c:v>45475.923974756945</c:v>
                </c:pt>
                <c:pt idx="9301">
                  <c:v>45476.061316666666</c:v>
                </c:pt>
                <c:pt idx="9302">
                  <c:v>45476.198657037035</c:v>
                </c:pt>
                <c:pt idx="9303">
                  <c:v>45476.335999432871</c:v>
                </c:pt>
                <c:pt idx="9304">
                  <c:v>45476.473342511577</c:v>
                </c:pt>
                <c:pt idx="9305">
                  <c:v>45476.610682708335</c:v>
                </c:pt>
                <c:pt idx="9306">
                  <c:v>45476.748023969907</c:v>
                </c:pt>
                <c:pt idx="9307">
                  <c:v>45476.88536699074</c:v>
                </c:pt>
                <c:pt idx="9308">
                  <c:v>45477.022709178244</c:v>
                </c:pt>
                <c:pt idx="9309">
                  <c:v>45477.160050034719</c:v>
                </c:pt>
                <c:pt idx="9310">
                  <c:v>45477.297391157408</c:v>
                </c:pt>
                <c:pt idx="9311">
                  <c:v>45477.434734918985</c:v>
                </c:pt>
                <c:pt idx="9312">
                  <c:v>45477.572075289354</c:v>
                </c:pt>
                <c:pt idx="9313">
                  <c:v>45477.709415775462</c:v>
                </c:pt>
                <c:pt idx="9314">
                  <c:v>45477.846758460648</c:v>
                </c:pt>
                <c:pt idx="9315">
                  <c:v>45477.984101087961</c:v>
                </c:pt>
                <c:pt idx="9316">
                  <c:v>45478.121442268515</c:v>
                </c:pt>
                <c:pt idx="9317">
                  <c:v>45478.258782199075</c:v>
                </c:pt>
                <c:pt idx="9318">
                  <c:v>45478.396125798608</c:v>
                </c:pt>
                <c:pt idx="9319">
                  <c:v>45478.533466840279</c:v>
                </c:pt>
                <c:pt idx="9320">
                  <c:v>45478.670806770831</c:v>
                </c:pt>
                <c:pt idx="9321">
                  <c:v>45478.808148703705</c:v>
                </c:pt>
                <c:pt idx="9322">
                  <c:v>45478.945491585648</c:v>
                </c:pt>
                <c:pt idx="9323">
                  <c:v>45479.082832881948</c:v>
                </c:pt>
                <c:pt idx="9324">
                  <c:v>45479.220172569447</c:v>
                </c:pt>
                <c:pt idx="9325">
                  <c:v>45479.357515405092</c:v>
                </c:pt>
                <c:pt idx="9326">
                  <c:v>45479.494857534723</c:v>
                </c:pt>
                <c:pt idx="9327">
                  <c:v>45479.632197372688</c:v>
                </c:pt>
                <c:pt idx="9328">
                  <c:v>45479.769538587963</c:v>
                </c:pt>
                <c:pt idx="9329">
                  <c:v>45479.906881192132</c:v>
                </c:pt>
                <c:pt idx="9330">
                  <c:v>45480.044222824072</c:v>
                </c:pt>
                <c:pt idx="9331">
                  <c:v>45480.181562928243</c:v>
                </c:pt>
                <c:pt idx="9332">
                  <c:v>45480.318904259257</c:v>
                </c:pt>
                <c:pt idx="9333">
                  <c:v>45480.456247164351</c:v>
                </c:pt>
                <c:pt idx="9334">
                  <c:v>45480.593586840281</c:v>
                </c:pt>
                <c:pt idx="9335">
                  <c:v>45480.73092717593</c:v>
                </c:pt>
                <c:pt idx="9336">
                  <c:v>45480.868269675928</c:v>
                </c:pt>
                <c:pt idx="9337">
                  <c:v>45481.00561148148</c:v>
                </c:pt>
                <c:pt idx="9338">
                  <c:v>45481.14295199074</c:v>
                </c:pt>
                <c:pt idx="9339">
                  <c:v>45481.280292083335</c:v>
                </c:pt>
                <c:pt idx="9340">
                  <c:v>45481.417635370373</c:v>
                </c:pt>
                <c:pt idx="9341">
                  <c:v>45481.554975578707</c:v>
                </c:pt>
                <c:pt idx="9342">
                  <c:v>45481.6923153588</c:v>
                </c:pt>
                <c:pt idx="9343">
                  <c:v>45481.829657303242</c:v>
                </c:pt>
                <c:pt idx="9344">
                  <c:v>45481.966999641205</c:v>
                </c:pt>
                <c:pt idx="9345">
                  <c:v>45482.10434046296</c:v>
                </c:pt>
                <c:pt idx="9346">
                  <c:v>45482.241679641207</c:v>
                </c:pt>
                <c:pt idx="9347">
                  <c:v>45482.379022650464</c:v>
                </c:pt>
                <c:pt idx="9348">
                  <c:v>45482.516363645831</c:v>
                </c:pt>
                <c:pt idx="9349">
                  <c:v>45482.653702986114</c:v>
                </c:pt>
                <c:pt idx="9350">
                  <c:v>45482.791044016201</c:v>
                </c:pt>
                <c:pt idx="9351">
                  <c:v>45482.928386388892</c:v>
                </c:pt>
                <c:pt idx="9352">
                  <c:v>45483.06572726852</c:v>
                </c:pt>
                <c:pt idx="9353">
                  <c:v>45483.203066643517</c:v>
                </c:pt>
                <c:pt idx="9354">
                  <c:v>45483.340408240743</c:v>
                </c:pt>
                <c:pt idx="9355">
                  <c:v>45483.477750266204</c:v>
                </c:pt>
                <c:pt idx="9356">
                  <c:v>45483.615089537037</c:v>
                </c:pt>
                <c:pt idx="9357">
                  <c:v>45483.752429918983</c:v>
                </c:pt>
                <c:pt idx="9358">
                  <c:v>45483.889771979164</c:v>
                </c:pt>
                <c:pt idx="9359">
                  <c:v>45484.02711318287</c:v>
                </c:pt>
                <c:pt idx="9360">
                  <c:v>45484.164453032405</c:v>
                </c:pt>
                <c:pt idx="9361">
                  <c:v>45484.301793310187</c:v>
                </c:pt>
                <c:pt idx="9362">
                  <c:v>45484.439136053239</c:v>
                </c:pt>
                <c:pt idx="9363">
                  <c:v>45484.576475393522</c:v>
                </c:pt>
                <c:pt idx="9364">
                  <c:v>45484.71381494213</c:v>
                </c:pt>
                <c:pt idx="9365">
                  <c:v>45484.851156712961</c:v>
                </c:pt>
                <c:pt idx="9366">
                  <c:v>45484.988498287035</c:v>
                </c:pt>
                <c:pt idx="9367">
                  <c:v>45485.125838437503</c:v>
                </c:pt>
                <c:pt idx="9368">
                  <c:v>45485.263177499997</c:v>
                </c:pt>
                <c:pt idx="9369">
                  <c:v>45485.400520138886</c:v>
                </c:pt>
                <c:pt idx="9370">
                  <c:v>45485.537860115743</c:v>
                </c:pt>
                <c:pt idx="9371">
                  <c:v>45485.675199120371</c:v>
                </c:pt>
                <c:pt idx="9372">
                  <c:v>45485.812540173611</c:v>
                </c:pt>
                <c:pt idx="9373">
                  <c:v>45485.949882025459</c:v>
                </c:pt>
                <c:pt idx="9374">
                  <c:v>45486.087227430558</c:v>
                </c:pt>
                <c:pt idx="9375">
                  <c:v>45486.224571192128</c:v>
                </c:pt>
                <c:pt idx="9376">
                  <c:v>45486.361918298608</c:v>
                </c:pt>
                <c:pt idx="9377">
                  <c:v>45486.499264409722</c:v>
                </c:pt>
                <c:pt idx="9378">
                  <c:v>45486.63660834491</c:v>
                </c:pt>
                <c:pt idx="9379">
                  <c:v>45486.773953715281</c:v>
                </c:pt>
                <c:pt idx="9380">
                  <c:v>45486.911300462962</c:v>
                </c:pt>
                <c:pt idx="9381">
                  <c:v>45487.048646157411</c:v>
                </c:pt>
                <c:pt idx="9382">
                  <c:v>45487.185990300924</c:v>
                </c:pt>
                <c:pt idx="9383">
                  <c:v>45487.323335856483</c:v>
                </c:pt>
                <c:pt idx="9384">
                  <c:v>45487.460682766206</c:v>
                </c:pt>
                <c:pt idx="9385">
                  <c:v>45487.598026539352</c:v>
                </c:pt>
                <c:pt idx="9386">
                  <c:v>45487.735371064817</c:v>
                </c:pt>
                <c:pt idx="9387">
                  <c:v>45487.872717696759</c:v>
                </c:pt>
                <c:pt idx="9388">
                  <c:v>45488.010063541667</c:v>
                </c:pt>
                <c:pt idx="9389">
                  <c:v>45488.147408124998</c:v>
                </c:pt>
                <c:pt idx="9390">
                  <c:v>45488.28475244213</c:v>
                </c:pt>
                <c:pt idx="9391">
                  <c:v>45488.422099849537</c:v>
                </c:pt>
                <c:pt idx="9392">
                  <c:v>45488.559444074075</c:v>
                </c:pt>
                <c:pt idx="9393">
                  <c:v>45488.696788020832</c:v>
                </c:pt>
                <c:pt idx="9394">
                  <c:v>45488.834134131946</c:v>
                </c:pt>
                <c:pt idx="9395">
                  <c:v>45488.971480532404</c:v>
                </c:pt>
                <c:pt idx="9396">
                  <c:v>45489.108825428244</c:v>
                </c:pt>
                <c:pt idx="9397">
                  <c:v>45489.246168750004</c:v>
                </c:pt>
                <c:pt idx="9398">
                  <c:v>45489.383515914349</c:v>
                </c:pt>
                <c:pt idx="9399">
                  <c:v>45489.520860891207</c:v>
                </c:pt>
                <c:pt idx="9400">
                  <c:v>45489.658204340281</c:v>
                </c:pt>
                <c:pt idx="9401">
                  <c:v>45489.795549548609</c:v>
                </c:pt>
                <c:pt idx="9402">
                  <c:v>45489.932896053244</c:v>
                </c:pt>
                <c:pt idx="9403">
                  <c:v>45490.070241006943</c:v>
                </c:pt>
                <c:pt idx="9404">
                  <c:v>45490.207584444448</c:v>
                </c:pt>
                <c:pt idx="9405">
                  <c:v>45490.344930335646</c:v>
                </c:pt>
                <c:pt idx="9406">
                  <c:v>45490.482276400464</c:v>
                </c:pt>
                <c:pt idx="9407">
                  <c:v>45490.619619803241</c:v>
                </c:pt>
                <c:pt idx="9408">
                  <c:v>45490.756964409724</c:v>
                </c:pt>
                <c:pt idx="9409">
                  <c:v>45490.894310567128</c:v>
                </c:pt>
                <c:pt idx="9410">
                  <c:v>45491.031655891202</c:v>
                </c:pt>
                <c:pt idx="9411">
                  <c:v>45491.168999814814</c:v>
                </c:pt>
                <c:pt idx="9412">
                  <c:v>45491.306344363424</c:v>
                </c:pt>
                <c:pt idx="9413">
                  <c:v>45491.443691145832</c:v>
                </c:pt>
                <c:pt idx="9414">
                  <c:v>45491.58103454861</c:v>
                </c:pt>
                <c:pt idx="9415">
                  <c:v>45491.718378275466</c:v>
                </c:pt>
                <c:pt idx="9416">
                  <c:v>45491.855724236113</c:v>
                </c:pt>
                <c:pt idx="9417">
                  <c:v>45491.993069861113</c:v>
                </c:pt>
                <c:pt idx="9418">
                  <c:v>45492.130414108797</c:v>
                </c:pt>
                <c:pt idx="9419">
                  <c:v>45492.26775741898</c:v>
                </c:pt>
                <c:pt idx="9420">
                  <c:v>45492.405104212965</c:v>
                </c:pt>
                <c:pt idx="9421">
                  <c:v>45492.542448252316</c:v>
                </c:pt>
                <c:pt idx="9422">
                  <c:v>45492.679791458337</c:v>
                </c:pt>
                <c:pt idx="9423">
                  <c:v>45492.817136759259</c:v>
                </c:pt>
                <c:pt idx="9424">
                  <c:v>45492.954482766203</c:v>
                </c:pt>
                <c:pt idx="9425">
                  <c:v>45493.09182721065</c:v>
                </c:pt>
                <c:pt idx="9426">
                  <c:v>45493.229170011575</c:v>
                </c:pt>
                <c:pt idx="9427">
                  <c:v>45493.366516307869</c:v>
                </c:pt>
                <c:pt idx="9428">
                  <c:v>45493.503861342593</c:v>
                </c:pt>
                <c:pt idx="9429">
                  <c:v>45493.641204317129</c:v>
                </c:pt>
                <c:pt idx="9430">
                  <c:v>45493.778548796297</c:v>
                </c:pt>
                <c:pt idx="9431">
                  <c:v>45493.915894641206</c:v>
                </c:pt>
                <c:pt idx="9432">
                  <c:v>45494.053239340275</c:v>
                </c:pt>
                <c:pt idx="9433">
                  <c:v>45494.190582465279</c:v>
                </c:pt>
                <c:pt idx="9434">
                  <c:v>45494.327927222221</c:v>
                </c:pt>
              </c:numCache>
            </c:numRef>
          </c:xVal>
          <c:yVal>
            <c:numRef>
              <c:f>'[Aura_Landsat-8_Phasing_at_Orbit_Intersection.xlsx]Southern Intersection'!$H$1:$H$9435</c:f>
              <c:numCache>
                <c:formatCode>General</c:formatCode>
                <c:ptCount val="9435"/>
                <c:pt idx="0">
                  <c:v>-318.73599998700001</c:v>
                </c:pt>
                <c:pt idx="1">
                  <c:v>-318.53900001199997</c:v>
                </c:pt>
                <c:pt idx="2">
                  <c:v>-318.39000005299999</c:v>
                </c:pt>
                <c:pt idx="3">
                  <c:v>-318.36600004500002</c:v>
                </c:pt>
                <c:pt idx="4">
                  <c:v>-318.441000266</c:v>
                </c:pt>
                <c:pt idx="5">
                  <c:v>-318.22999978899998</c:v>
                </c:pt>
                <c:pt idx="6">
                  <c:v>-318.01500020100002</c:v>
                </c:pt>
                <c:pt idx="7">
                  <c:v>-318.14500006100002</c:v>
                </c:pt>
                <c:pt idx="8">
                  <c:v>-318.16099996200001</c:v>
                </c:pt>
                <c:pt idx="9">
                  <c:v>-317.95000011299999</c:v>
                </c:pt>
                <c:pt idx="10">
                  <c:v>-317.88900008000002</c:v>
                </c:pt>
                <c:pt idx="11">
                  <c:v>-317.98200022899999</c:v>
                </c:pt>
                <c:pt idx="12">
                  <c:v>-317.85200005399997</c:v>
                </c:pt>
                <c:pt idx="13">
                  <c:v>-317.618000053</c:v>
                </c:pt>
                <c:pt idx="14">
                  <c:v>-317.58199988400003</c:v>
                </c:pt>
                <c:pt idx="15">
                  <c:v>-317.72900012999997</c:v>
                </c:pt>
                <c:pt idx="16">
                  <c:v>-317.46699975299998</c:v>
                </c:pt>
                <c:pt idx="17">
                  <c:v>-317.39199984599998</c:v>
                </c:pt>
                <c:pt idx="18">
                  <c:v>-317.45299987999999</c:v>
                </c:pt>
                <c:pt idx="19">
                  <c:v>-317.40300015100001</c:v>
                </c:pt>
                <c:pt idx="20">
                  <c:v>-317.152000079</c:v>
                </c:pt>
                <c:pt idx="21">
                  <c:v>-317.02100004800002</c:v>
                </c:pt>
                <c:pt idx="22">
                  <c:v>-317.27399983200002</c:v>
                </c:pt>
                <c:pt idx="23">
                  <c:v>-317.04599991200001</c:v>
                </c:pt>
                <c:pt idx="24">
                  <c:v>-316.947999853</c:v>
                </c:pt>
                <c:pt idx="25">
                  <c:v>-316.974999744</c:v>
                </c:pt>
                <c:pt idx="26">
                  <c:v>-317.03599977800002</c:v>
                </c:pt>
                <c:pt idx="27">
                  <c:v>-316.77900025399998</c:v>
                </c:pt>
                <c:pt idx="28">
                  <c:v>-316.58600001799999</c:v>
                </c:pt>
                <c:pt idx="29">
                  <c:v>-316.78700004699999</c:v>
                </c:pt>
                <c:pt idx="30">
                  <c:v>-316.69700009500002</c:v>
                </c:pt>
                <c:pt idx="31">
                  <c:v>-316.52099993100001</c:v>
                </c:pt>
                <c:pt idx="32">
                  <c:v>-316.46800000500002</c:v>
                </c:pt>
                <c:pt idx="33">
                  <c:v>-316.54200005600001</c:v>
                </c:pt>
                <c:pt idx="34">
                  <c:v>-316.39300009700003</c:v>
                </c:pt>
                <c:pt idx="35">
                  <c:v>-316.16899991600002</c:v>
                </c:pt>
                <c:pt idx="36">
                  <c:v>-316.236000031</c:v>
                </c:pt>
                <c:pt idx="37">
                  <c:v>-316.31099993800001</c:v>
                </c:pt>
                <c:pt idx="38">
                  <c:v>-316.07600008100002</c:v>
                </c:pt>
                <c:pt idx="39">
                  <c:v>-316.03000009200002</c:v>
                </c:pt>
                <c:pt idx="40">
                  <c:v>-316.14099985500002</c:v>
                </c:pt>
                <c:pt idx="41">
                  <c:v>-316.045000136</c:v>
                </c:pt>
                <c:pt idx="42">
                  <c:v>-315.81699990200002</c:v>
                </c:pt>
                <c:pt idx="43">
                  <c:v>-315.746999905</c:v>
                </c:pt>
                <c:pt idx="44">
                  <c:v>-315.96200012100002</c:v>
                </c:pt>
                <c:pt idx="45">
                  <c:v>-315.72999983300002</c:v>
                </c:pt>
                <c:pt idx="46">
                  <c:v>-315.64899984499999</c:v>
                </c:pt>
                <c:pt idx="47">
                  <c:v>-315.70099991500001</c:v>
                </c:pt>
                <c:pt idx="48">
                  <c:v>-315.70900002299999</c:v>
                </c:pt>
                <c:pt idx="49">
                  <c:v>-315.455000068</c:v>
                </c:pt>
                <c:pt idx="50">
                  <c:v>-315.28900003799998</c:v>
                </c:pt>
                <c:pt idx="51">
                  <c:v>-315.55199995599997</c:v>
                </c:pt>
                <c:pt idx="52">
                  <c:v>-315.36300008900002</c:v>
                </c:pt>
                <c:pt idx="53">
                  <c:v>-315.248000273</c:v>
                </c:pt>
                <c:pt idx="54">
                  <c:v>-315.24600024599999</c:v>
                </c:pt>
                <c:pt idx="55">
                  <c:v>-315.33300000000003</c:v>
                </c:pt>
                <c:pt idx="56">
                  <c:v>-315.13099980099997</c:v>
                </c:pt>
                <c:pt idx="57">
                  <c:v>-314.94700015799998</c:v>
                </c:pt>
                <c:pt idx="58">
                  <c:v>-315.10900013399998</c:v>
                </c:pt>
                <c:pt idx="59">
                  <c:v>-315.11800009799998</c:v>
                </c:pt>
                <c:pt idx="60">
                  <c:v>-314.93000008600001</c:v>
                </c:pt>
                <c:pt idx="61">
                  <c:v>-314.89399991699997</c:v>
                </c:pt>
                <c:pt idx="62">
                  <c:v>-315.00300028100003</c:v>
                </c:pt>
                <c:pt idx="63">
                  <c:v>-314.88100021399998</c:v>
                </c:pt>
                <c:pt idx="64">
                  <c:v>-314.65800020400002</c:v>
                </c:pt>
                <c:pt idx="65">
                  <c:v>-314.66399997000002</c:v>
                </c:pt>
                <c:pt idx="66">
                  <c:v>-314.82100003599999</c:v>
                </c:pt>
                <c:pt idx="67">
                  <c:v>-314.57599973100002</c:v>
                </c:pt>
                <c:pt idx="68">
                  <c:v>-314.51700003799999</c:v>
                </c:pt>
                <c:pt idx="69">
                  <c:v>-314.60499996300001</c:v>
                </c:pt>
                <c:pt idx="70">
                  <c:v>-314.57099982099999</c:v>
                </c:pt>
                <c:pt idx="71">
                  <c:v>-314.34499992799999</c:v>
                </c:pt>
                <c:pt idx="72">
                  <c:v>-314.23799990399999</c:v>
                </c:pt>
                <c:pt idx="73">
                  <c:v>-314.49700008399998</c:v>
                </c:pt>
                <c:pt idx="74">
                  <c:v>-314.29200000100002</c:v>
                </c:pt>
                <c:pt idx="75">
                  <c:v>-314.22299986000002</c:v>
                </c:pt>
                <c:pt idx="76">
                  <c:v>-314.27200004700001</c:v>
                </c:pt>
                <c:pt idx="77">
                  <c:v>-314.32900002700001</c:v>
                </c:pt>
                <c:pt idx="78">
                  <c:v>-314.08500020600002</c:v>
                </c:pt>
                <c:pt idx="79">
                  <c:v>-313.91699983500001</c:v>
                </c:pt>
                <c:pt idx="80">
                  <c:v>-314.14900012300001</c:v>
                </c:pt>
                <c:pt idx="81">
                  <c:v>-314.04499998300003</c:v>
                </c:pt>
                <c:pt idx="82">
                  <c:v>-313.88599988999999</c:v>
                </c:pt>
                <c:pt idx="83">
                  <c:v>-313.857999828</c:v>
                </c:pt>
                <c:pt idx="84">
                  <c:v>-313.95199983399999</c:v>
                </c:pt>
                <c:pt idx="85">
                  <c:v>-313.807000243</c:v>
                </c:pt>
                <c:pt idx="86">
                  <c:v>-313.59200002599999</c:v>
                </c:pt>
                <c:pt idx="87">
                  <c:v>-313.69200011200002</c:v>
                </c:pt>
                <c:pt idx="88">
                  <c:v>-313.77199992999999</c:v>
                </c:pt>
                <c:pt idx="89">
                  <c:v>-313.56299979400001</c:v>
                </c:pt>
                <c:pt idx="90">
                  <c:v>-313.52400005599998</c:v>
                </c:pt>
                <c:pt idx="91">
                  <c:v>-313.64299992600002</c:v>
                </c:pt>
                <c:pt idx="92">
                  <c:v>-313.55400014399999</c:v>
                </c:pt>
                <c:pt idx="93">
                  <c:v>-313.343999838</c:v>
                </c:pt>
                <c:pt idx="94">
                  <c:v>-313.29299993799998</c:v>
                </c:pt>
                <c:pt idx="95">
                  <c:v>-313.49500013699998</c:v>
                </c:pt>
                <c:pt idx="96">
                  <c:v>-313.26800007399999</c:v>
                </c:pt>
                <c:pt idx="97">
                  <c:v>-313.20200012999999</c:v>
                </c:pt>
                <c:pt idx="98">
                  <c:v>-313.26899993000001</c:v>
                </c:pt>
                <c:pt idx="99">
                  <c:v>-313.26499987599999</c:v>
                </c:pt>
                <c:pt idx="100">
                  <c:v>-313.01800017199997</c:v>
                </c:pt>
                <c:pt idx="101">
                  <c:v>-312.87299995299998</c:v>
                </c:pt>
                <c:pt idx="102">
                  <c:v>-313.15000006000002</c:v>
                </c:pt>
                <c:pt idx="103">
                  <c:v>-312.95599996800001</c:v>
                </c:pt>
                <c:pt idx="104">
                  <c:v>-312.848999945</c:v>
                </c:pt>
                <c:pt idx="105">
                  <c:v>-312.86600001599999</c:v>
                </c:pt>
                <c:pt idx="106">
                  <c:v>-312.96399976100003</c:v>
                </c:pt>
                <c:pt idx="107">
                  <c:v>-312.75700028099999</c:v>
                </c:pt>
                <c:pt idx="108">
                  <c:v>-312.574000179</c:v>
                </c:pt>
                <c:pt idx="109">
                  <c:v>-312.75100020000002</c:v>
                </c:pt>
                <c:pt idx="110">
                  <c:v>-312.75099988599999</c:v>
                </c:pt>
                <c:pt idx="111">
                  <c:v>-312.57700006200002</c:v>
                </c:pt>
                <c:pt idx="112">
                  <c:v>-312.54200006399998</c:v>
                </c:pt>
                <c:pt idx="113">
                  <c:v>-312.64099997900001</c:v>
                </c:pt>
                <c:pt idx="114">
                  <c:v>-312.52299996599999</c:v>
                </c:pt>
                <c:pt idx="115">
                  <c:v>-312.31099994599998</c:v>
                </c:pt>
                <c:pt idx="116">
                  <c:v>-312.34299974700002</c:v>
                </c:pt>
                <c:pt idx="117">
                  <c:v>-312.48100003000002</c:v>
                </c:pt>
                <c:pt idx="118">
                  <c:v>-312.24200011900001</c:v>
                </c:pt>
                <c:pt idx="119">
                  <c:v>-312.19800015700002</c:v>
                </c:pt>
                <c:pt idx="120">
                  <c:v>-312.306000036</c:v>
                </c:pt>
                <c:pt idx="121">
                  <c:v>-312.26400010100002</c:v>
                </c:pt>
                <c:pt idx="122">
                  <c:v>-312.041000091</c:v>
                </c:pt>
                <c:pt idx="123">
                  <c:v>-311.954000022</c:v>
                </c:pt>
                <c:pt idx="124">
                  <c:v>-312.218999967</c:v>
                </c:pt>
                <c:pt idx="125">
                  <c:v>-312.02399970499999</c:v>
                </c:pt>
                <c:pt idx="126">
                  <c:v>-311.95600004900001</c:v>
                </c:pt>
                <c:pt idx="127">
                  <c:v>-312.01400019900001</c:v>
                </c:pt>
                <c:pt idx="128">
                  <c:v>-312.07299989199998</c:v>
                </c:pt>
                <c:pt idx="129">
                  <c:v>-311.83899989100001</c:v>
                </c:pt>
                <c:pt idx="130">
                  <c:v>-311.67899994200002</c:v>
                </c:pt>
                <c:pt idx="131">
                  <c:v>-311.927000131</c:v>
                </c:pt>
                <c:pt idx="132">
                  <c:v>-311.81099982900002</c:v>
                </c:pt>
                <c:pt idx="133">
                  <c:v>-311.67700022899999</c:v>
                </c:pt>
                <c:pt idx="134">
                  <c:v>-311.66899980699998</c:v>
                </c:pt>
                <c:pt idx="135">
                  <c:v>-311.76700018100001</c:v>
                </c:pt>
                <c:pt idx="136">
                  <c:v>-311.621000106</c:v>
                </c:pt>
                <c:pt idx="137">
                  <c:v>-311.43100006700001</c:v>
                </c:pt>
                <c:pt idx="138">
                  <c:v>-311.56600015200002</c:v>
                </c:pt>
                <c:pt idx="139">
                  <c:v>-311.64100006000001</c:v>
                </c:pt>
                <c:pt idx="140">
                  <c:v>-311.44600011199998</c:v>
                </c:pt>
                <c:pt idx="141">
                  <c:v>-311.42600015699998</c:v>
                </c:pt>
                <c:pt idx="142">
                  <c:v>-311.56399981099997</c:v>
                </c:pt>
                <c:pt idx="143">
                  <c:v>-311.482999823</c:v>
                </c:pt>
                <c:pt idx="144">
                  <c:v>-311.27800005500001</c:v>
                </c:pt>
                <c:pt idx="145">
                  <c:v>-311.25200002000003</c:v>
                </c:pt>
                <c:pt idx="146">
                  <c:v>-311.46399972500001</c:v>
                </c:pt>
                <c:pt idx="147">
                  <c:v>-311.24899982199997</c:v>
                </c:pt>
                <c:pt idx="148">
                  <c:v>-311.19700006699998</c:v>
                </c:pt>
                <c:pt idx="149">
                  <c:v>-311.27699988400002</c:v>
                </c:pt>
                <c:pt idx="150">
                  <c:v>-311.287000019</c:v>
                </c:pt>
                <c:pt idx="151">
                  <c:v>-311.06300015199997</c:v>
                </c:pt>
                <c:pt idx="152">
                  <c:v>-310.94599999500002</c:v>
                </c:pt>
                <c:pt idx="153">
                  <c:v>-311.23200006600001</c:v>
                </c:pt>
                <c:pt idx="154">
                  <c:v>-311.04600008099999</c:v>
                </c:pt>
                <c:pt idx="155">
                  <c:v>-310.97200003</c:v>
                </c:pt>
                <c:pt idx="156">
                  <c:v>-311.02000004600001</c:v>
                </c:pt>
                <c:pt idx="157">
                  <c:v>-311.12599989900002</c:v>
                </c:pt>
                <c:pt idx="158">
                  <c:v>-310.91900010400002</c:v>
                </c:pt>
                <c:pt idx="159">
                  <c:v>-310.76200003700001</c:v>
                </c:pt>
                <c:pt idx="160">
                  <c:v>-310.9730002</c:v>
                </c:pt>
                <c:pt idx="161">
                  <c:v>-310.97099985900002</c:v>
                </c:pt>
                <c:pt idx="162">
                  <c:v>-310.80900019699999</c:v>
                </c:pt>
                <c:pt idx="163">
                  <c:v>-310.79100026999998</c:v>
                </c:pt>
                <c:pt idx="164">
                  <c:v>-310.90800011300001</c:v>
                </c:pt>
                <c:pt idx="165">
                  <c:v>-310.80900019699999</c:v>
                </c:pt>
                <c:pt idx="166">
                  <c:v>-310.60800016899998</c:v>
                </c:pt>
                <c:pt idx="167">
                  <c:v>-310.67000005900002</c:v>
                </c:pt>
                <c:pt idx="168">
                  <c:v>-310.81299993699997</c:v>
                </c:pt>
                <c:pt idx="169">
                  <c:v>-310.60200008800001</c:v>
                </c:pt>
                <c:pt idx="170">
                  <c:v>-310.58199981899998</c:v>
                </c:pt>
                <c:pt idx="171">
                  <c:v>-310.70600022799999</c:v>
                </c:pt>
                <c:pt idx="172">
                  <c:v>-310.67100022900001</c:v>
                </c:pt>
                <c:pt idx="173">
                  <c:v>-310.47599996700001</c:v>
                </c:pt>
                <c:pt idx="174">
                  <c:v>-310.420000157</c:v>
                </c:pt>
                <c:pt idx="175">
                  <c:v>-310.68500010299999</c:v>
                </c:pt>
                <c:pt idx="176">
                  <c:v>-310.49799994799997</c:v>
                </c:pt>
                <c:pt idx="177">
                  <c:v>-310.452999815</c:v>
                </c:pt>
                <c:pt idx="178">
                  <c:v>-310.53699999999998</c:v>
                </c:pt>
                <c:pt idx="179">
                  <c:v>-310.600000061</c:v>
                </c:pt>
                <c:pt idx="180">
                  <c:v>-310.36999980000002</c:v>
                </c:pt>
                <c:pt idx="181">
                  <c:v>-310.23000011900001</c:v>
                </c:pt>
                <c:pt idx="182">
                  <c:v>-310.512999992</c:v>
                </c:pt>
                <c:pt idx="183">
                  <c:v>-310.39399980799999</c:v>
                </c:pt>
                <c:pt idx="184">
                  <c:v>-310.28100001899998</c:v>
                </c:pt>
                <c:pt idx="185">
                  <c:v>-310.28999998199998</c:v>
                </c:pt>
                <c:pt idx="186">
                  <c:v>-310.41099987899997</c:v>
                </c:pt>
                <c:pt idx="187">
                  <c:v>-310.27300022499998</c:v>
                </c:pt>
                <c:pt idx="188">
                  <c:v>-310.10399999800001</c:v>
                </c:pt>
                <c:pt idx="189">
                  <c:v>-310.26100006399997</c:v>
                </c:pt>
                <c:pt idx="190">
                  <c:v>-310.338999855</c:v>
                </c:pt>
                <c:pt idx="191">
                  <c:v>-310.17199996900001</c:v>
                </c:pt>
                <c:pt idx="192">
                  <c:v>-310.169999942</c:v>
                </c:pt>
                <c:pt idx="193">
                  <c:v>-310.31199996399999</c:v>
                </c:pt>
                <c:pt idx="194">
                  <c:v>-310.23100029</c:v>
                </c:pt>
                <c:pt idx="195">
                  <c:v>-310.04399982000001</c:v>
                </c:pt>
                <c:pt idx="196">
                  <c:v>-310.050999757</c:v>
                </c:pt>
                <c:pt idx="197">
                  <c:v>-310.26199991999999</c:v>
                </c:pt>
                <c:pt idx="198">
                  <c:v>-310.04299996399999</c:v>
                </c:pt>
                <c:pt idx="199">
                  <c:v>-310.00700010899999</c:v>
                </c:pt>
                <c:pt idx="200">
                  <c:v>-310.112999962</c:v>
                </c:pt>
                <c:pt idx="201">
                  <c:v>-310.12699983499999</c:v>
                </c:pt>
                <c:pt idx="202">
                  <c:v>-309.911999933</c:v>
                </c:pt>
                <c:pt idx="203">
                  <c:v>-309.81000013400001</c:v>
                </c:pt>
                <c:pt idx="204">
                  <c:v>-310.11200010499999</c:v>
                </c:pt>
                <c:pt idx="205">
                  <c:v>-309.93799996799999</c:v>
                </c:pt>
                <c:pt idx="206">
                  <c:v>-309.88099998799999</c:v>
                </c:pt>
                <c:pt idx="207">
                  <c:v>-309.93799996799999</c:v>
                </c:pt>
                <c:pt idx="208">
                  <c:v>-310.04999990099998</c:v>
                </c:pt>
                <c:pt idx="209">
                  <c:v>-309.84800001600001</c:v>
                </c:pt>
                <c:pt idx="210">
                  <c:v>-309.70400028199998</c:v>
                </c:pt>
                <c:pt idx="211">
                  <c:v>-309.92999986000001</c:v>
                </c:pt>
                <c:pt idx="212">
                  <c:v>-309.90500030999999</c:v>
                </c:pt>
                <c:pt idx="213">
                  <c:v>-309.76099994700002</c:v>
                </c:pt>
                <c:pt idx="214">
                  <c:v>-309.75800006399999</c:v>
                </c:pt>
                <c:pt idx="215">
                  <c:v>-309.87700024899999</c:v>
                </c:pt>
                <c:pt idx="216">
                  <c:v>-309.76999991100001</c:v>
                </c:pt>
                <c:pt idx="217">
                  <c:v>-309.58100004400001</c:v>
                </c:pt>
                <c:pt idx="218">
                  <c:v>-309.67399987900001</c:v>
                </c:pt>
                <c:pt idx="219">
                  <c:v>-309.81099999000003</c:v>
                </c:pt>
                <c:pt idx="220">
                  <c:v>-309.60499973700001</c:v>
                </c:pt>
                <c:pt idx="221">
                  <c:v>-309.591000178</c:v>
                </c:pt>
                <c:pt idx="222">
                  <c:v>-309.73400005600001</c:v>
                </c:pt>
                <c:pt idx="223">
                  <c:v>-309.69799988699998</c:v>
                </c:pt>
                <c:pt idx="224">
                  <c:v>-309.51000019000003</c:v>
                </c:pt>
                <c:pt idx="225">
                  <c:v>-309.46300002999999</c:v>
                </c:pt>
                <c:pt idx="226">
                  <c:v>-309.72500009200002</c:v>
                </c:pt>
                <c:pt idx="227">
                  <c:v>-309.54400001800002</c:v>
                </c:pt>
                <c:pt idx="228">
                  <c:v>-309.50900001899998</c:v>
                </c:pt>
                <c:pt idx="229">
                  <c:v>-309.59300020500001</c:v>
                </c:pt>
                <c:pt idx="230">
                  <c:v>-309.64400010399999</c:v>
                </c:pt>
                <c:pt idx="231">
                  <c:v>-309.42899988699997</c:v>
                </c:pt>
                <c:pt idx="232">
                  <c:v>-309.30500010700001</c:v>
                </c:pt>
                <c:pt idx="233">
                  <c:v>-309.59899997100001</c:v>
                </c:pt>
                <c:pt idx="234">
                  <c:v>-309.45999983199999</c:v>
                </c:pt>
                <c:pt idx="235">
                  <c:v>-309.36699999699999</c:v>
                </c:pt>
                <c:pt idx="236">
                  <c:v>-309.40100014000001</c:v>
                </c:pt>
                <c:pt idx="237">
                  <c:v>-309.53300002700001</c:v>
                </c:pt>
                <c:pt idx="238">
                  <c:v>-309.38000001500001</c:v>
                </c:pt>
                <c:pt idx="239">
                  <c:v>-309.22299994899998</c:v>
                </c:pt>
                <c:pt idx="240">
                  <c:v>-309.41099996000003</c:v>
                </c:pt>
                <c:pt idx="241">
                  <c:v>-309.486000182</c:v>
                </c:pt>
                <c:pt idx="242">
                  <c:v>-309.333000169</c:v>
                </c:pt>
                <c:pt idx="243">
                  <c:v>-309.329999972</c:v>
                </c:pt>
                <c:pt idx="244">
                  <c:v>-309.48099995699999</c:v>
                </c:pt>
                <c:pt idx="245">
                  <c:v>-309.41200013000002</c:v>
                </c:pt>
                <c:pt idx="246">
                  <c:v>-309.23799999300002</c:v>
                </c:pt>
                <c:pt idx="247">
                  <c:v>-309.26200000099999</c:v>
                </c:pt>
                <c:pt idx="248">
                  <c:v>-309.46900011000002</c:v>
                </c:pt>
                <c:pt idx="249">
                  <c:v>-309.26699991100003</c:v>
                </c:pt>
                <c:pt idx="250">
                  <c:v>-309.25199986699999</c:v>
                </c:pt>
                <c:pt idx="251">
                  <c:v>-309.37399993399998</c:v>
                </c:pt>
                <c:pt idx="252">
                  <c:v>-309.38400006900002</c:v>
                </c:pt>
                <c:pt idx="253">
                  <c:v>-309.19400002999998</c:v>
                </c:pt>
                <c:pt idx="254">
                  <c:v>-309.12400003300002</c:v>
                </c:pt>
                <c:pt idx="255">
                  <c:v>-309.43799985099997</c:v>
                </c:pt>
                <c:pt idx="256">
                  <c:v>-309.27000010900002</c:v>
                </c:pt>
                <c:pt idx="257">
                  <c:v>-309.23500010999999</c:v>
                </c:pt>
                <c:pt idx="258">
                  <c:v>-309.32300003500001</c:v>
                </c:pt>
                <c:pt idx="259">
                  <c:v>-309.44599995900001</c:v>
                </c:pt>
                <c:pt idx="260">
                  <c:v>-309.24899998400002</c:v>
                </c:pt>
                <c:pt idx="261">
                  <c:v>-309.11799995199999</c:v>
                </c:pt>
                <c:pt idx="262">
                  <c:v>-309.37899984400002</c:v>
                </c:pt>
                <c:pt idx="263">
                  <c:v>-309.35199995300002</c:v>
                </c:pt>
                <c:pt idx="264">
                  <c:v>-309.23799999300002</c:v>
                </c:pt>
                <c:pt idx="265">
                  <c:v>-309.24399975900002</c:v>
                </c:pt>
                <c:pt idx="266">
                  <c:v>-309.37899984400002</c:v>
                </c:pt>
                <c:pt idx="267">
                  <c:v>-309.29199977500002</c:v>
                </c:pt>
                <c:pt idx="268">
                  <c:v>-309.00699987500002</c:v>
                </c:pt>
                <c:pt idx="269">
                  <c:v>-309.01200010000002</c:v>
                </c:pt>
                <c:pt idx="270">
                  <c:v>-309.02499980300001</c:v>
                </c:pt>
                <c:pt idx="271">
                  <c:v>-308.73000008299999</c:v>
                </c:pt>
                <c:pt idx="272">
                  <c:v>-308.62199988899999</c:v>
                </c:pt>
                <c:pt idx="273">
                  <c:v>-308.67000022000002</c:v>
                </c:pt>
                <c:pt idx="274">
                  <c:v>-308.51100012699999</c:v>
                </c:pt>
                <c:pt idx="275">
                  <c:v>-308.22300002899999</c:v>
                </c:pt>
                <c:pt idx="276">
                  <c:v>-308.08799994399999</c:v>
                </c:pt>
                <c:pt idx="277">
                  <c:v>-308.239999786</c:v>
                </c:pt>
                <c:pt idx="278">
                  <c:v>-307.944999752</c:v>
                </c:pt>
                <c:pt idx="279">
                  <c:v>-307.80100001699998</c:v>
                </c:pt>
                <c:pt idx="280">
                  <c:v>-307.78899985599998</c:v>
                </c:pt>
                <c:pt idx="281">
                  <c:v>-307.732999732</c:v>
                </c:pt>
                <c:pt idx="282">
                  <c:v>-307.414000004</c:v>
                </c:pt>
                <c:pt idx="283">
                  <c:v>-307.18299988699999</c:v>
                </c:pt>
                <c:pt idx="284">
                  <c:v>-307.38100003199997</c:v>
                </c:pt>
                <c:pt idx="285">
                  <c:v>-307.12699976300001</c:v>
                </c:pt>
                <c:pt idx="286">
                  <c:v>-306.94600000299999</c:v>
                </c:pt>
                <c:pt idx="287">
                  <c:v>-306.87800003199999</c:v>
                </c:pt>
                <c:pt idx="288">
                  <c:v>-306.90000001300001</c:v>
                </c:pt>
                <c:pt idx="289">
                  <c:v>-306.633000041</c:v>
                </c:pt>
                <c:pt idx="290">
                  <c:v>-306.380999798</c:v>
                </c:pt>
                <c:pt idx="291">
                  <c:v>-306.47700014499998</c:v>
                </c:pt>
                <c:pt idx="292">
                  <c:v>-306.419999851</c:v>
                </c:pt>
                <c:pt idx="293">
                  <c:v>-306.16400018299998</c:v>
                </c:pt>
                <c:pt idx="294">
                  <c:v>-306.06099990000001</c:v>
                </c:pt>
                <c:pt idx="295">
                  <c:v>-306.10199997900003</c:v>
                </c:pt>
                <c:pt idx="296">
                  <c:v>-305.91300011099997</c:v>
                </c:pt>
                <c:pt idx="297">
                  <c:v>-305.62200013099999</c:v>
                </c:pt>
                <c:pt idx="298">
                  <c:v>-305.561999953</c:v>
                </c:pt>
                <c:pt idx="299">
                  <c:v>-305.64999987800002</c:v>
                </c:pt>
                <c:pt idx="300">
                  <c:v>-305.33700023099999</c:v>
                </c:pt>
                <c:pt idx="301">
                  <c:v>-305.20900008299998</c:v>
                </c:pt>
                <c:pt idx="302">
                  <c:v>-305.23000020799998</c:v>
                </c:pt>
                <c:pt idx="303">
                  <c:v>-305.12699992400002</c:v>
                </c:pt>
                <c:pt idx="304">
                  <c:v>-304.83300006000002</c:v>
                </c:pt>
                <c:pt idx="305">
                  <c:v>-304.65700020999998</c:v>
                </c:pt>
                <c:pt idx="306">
                  <c:v>-304.848999961</c:v>
                </c:pt>
                <c:pt idx="307">
                  <c:v>-304.57500005100002</c:v>
                </c:pt>
                <c:pt idx="308">
                  <c:v>-304.43800025399997</c:v>
                </c:pt>
                <c:pt idx="309">
                  <c:v>-304.41799998499999</c:v>
                </c:pt>
                <c:pt idx="310">
                  <c:v>-304.40800016499998</c:v>
                </c:pt>
                <c:pt idx="311">
                  <c:v>-304.09600005999999</c:v>
                </c:pt>
                <c:pt idx="312">
                  <c:v>-303.86000003200002</c:v>
                </c:pt>
                <c:pt idx="313">
                  <c:v>-304.02400003499997</c:v>
                </c:pt>
                <c:pt idx="314">
                  <c:v>-303.85199992499997</c:v>
                </c:pt>
                <c:pt idx="315">
                  <c:v>-303.62500017500003</c:v>
                </c:pt>
                <c:pt idx="316">
                  <c:v>-303.53100016899998</c:v>
                </c:pt>
                <c:pt idx="317">
                  <c:v>-303.55700020400002</c:v>
                </c:pt>
                <c:pt idx="318">
                  <c:v>-303.34400001400002</c:v>
                </c:pt>
                <c:pt idx="319">
                  <c:v>-303.06400002399999</c:v>
                </c:pt>
                <c:pt idx="320">
                  <c:v>-303.09900002299997</c:v>
                </c:pt>
                <c:pt idx="321">
                  <c:v>-303.11099987</c:v>
                </c:pt>
                <c:pt idx="322">
                  <c:v>-302.834999934</c:v>
                </c:pt>
                <c:pt idx="323">
                  <c:v>-302.72999993799999</c:v>
                </c:pt>
                <c:pt idx="324">
                  <c:v>-302.78299986399998</c:v>
                </c:pt>
                <c:pt idx="325">
                  <c:v>-302.62800013899999</c:v>
                </c:pt>
                <c:pt idx="326">
                  <c:v>-302.35300005900001</c:v>
                </c:pt>
                <c:pt idx="327">
                  <c:v>-302.23600021599998</c:v>
                </c:pt>
                <c:pt idx="328">
                  <c:v>-302.37399986899999</c:v>
                </c:pt>
                <c:pt idx="329">
                  <c:v>-302.08100017599997</c:v>
                </c:pt>
                <c:pt idx="330">
                  <c:v>-301.95100000100001</c:v>
                </c:pt>
                <c:pt idx="331">
                  <c:v>-301.95399988399998</c:v>
                </c:pt>
                <c:pt idx="332">
                  <c:v>-301.886000228</c:v>
                </c:pt>
                <c:pt idx="333">
                  <c:v>-301.57400012199997</c:v>
                </c:pt>
                <c:pt idx="334">
                  <c:v>-301.36499998599999</c:v>
                </c:pt>
                <c:pt idx="335">
                  <c:v>-301.579000033</c:v>
                </c:pt>
                <c:pt idx="336">
                  <c:v>-301.31899999699999</c:v>
                </c:pt>
                <c:pt idx="337">
                  <c:v>-301.14899991300001</c:v>
                </c:pt>
                <c:pt idx="338">
                  <c:v>-301.10400009400001</c:v>
                </c:pt>
                <c:pt idx="339">
                  <c:v>-301.13900009299999</c:v>
                </c:pt>
                <c:pt idx="340">
                  <c:v>-300.86800006700003</c:v>
                </c:pt>
                <c:pt idx="341">
                  <c:v>-300.62299976100002</c:v>
                </c:pt>
                <c:pt idx="342">
                  <c:v>-300.73700003599998</c:v>
                </c:pt>
                <c:pt idx="343">
                  <c:v>-300.675000146</c:v>
                </c:pt>
                <c:pt idx="344">
                  <c:v>-300.43799994699998</c:v>
                </c:pt>
                <c:pt idx="345">
                  <c:v>-300.34100005900001</c:v>
                </c:pt>
                <c:pt idx="346">
                  <c:v>-300.37799976999997</c:v>
                </c:pt>
                <c:pt idx="347">
                  <c:v>-300.198000181</c:v>
                </c:pt>
                <c:pt idx="348">
                  <c:v>-299.92500012699998</c:v>
                </c:pt>
                <c:pt idx="349">
                  <c:v>-299.89400018200001</c:v>
                </c:pt>
                <c:pt idx="350">
                  <c:v>-299.96999994599997</c:v>
                </c:pt>
                <c:pt idx="351">
                  <c:v>-299.66899983100001</c:v>
                </c:pt>
                <c:pt idx="352">
                  <c:v>-299.56400014899998</c:v>
                </c:pt>
                <c:pt idx="353">
                  <c:v>-299.61099999499999</c:v>
                </c:pt>
                <c:pt idx="354">
                  <c:v>-299.506999855</c:v>
                </c:pt>
                <c:pt idx="355">
                  <c:v>-299.22299981100002</c:v>
                </c:pt>
                <c:pt idx="356">
                  <c:v>-299.07700004999998</c:v>
                </c:pt>
                <c:pt idx="357">
                  <c:v>-299.278999935</c:v>
                </c:pt>
                <c:pt idx="358">
                  <c:v>-299.02199978200002</c:v>
                </c:pt>
                <c:pt idx="359">
                  <c:v>-298.89300009200002</c:v>
                </c:pt>
                <c:pt idx="360">
                  <c:v>-298.889000039</c:v>
                </c:pt>
                <c:pt idx="361">
                  <c:v>-298.889000039</c:v>
                </c:pt>
                <c:pt idx="362">
                  <c:v>-298.59400000400001</c:v>
                </c:pt>
                <c:pt idx="363">
                  <c:v>-298.37400019199998</c:v>
                </c:pt>
                <c:pt idx="364">
                  <c:v>-298.55999986199998</c:v>
                </c:pt>
                <c:pt idx="365">
                  <c:v>-298.38199998499999</c:v>
                </c:pt>
                <c:pt idx="366">
                  <c:v>-298.18900006400003</c:v>
                </c:pt>
                <c:pt idx="367">
                  <c:v>-298.120000237</c:v>
                </c:pt>
                <c:pt idx="368">
                  <c:v>-298.15699994800002</c:v>
                </c:pt>
                <c:pt idx="369">
                  <c:v>-297.95000015300002</c:v>
                </c:pt>
                <c:pt idx="370">
                  <c:v>-297.69999993699997</c:v>
                </c:pt>
                <c:pt idx="371">
                  <c:v>-297.775000159</c:v>
                </c:pt>
                <c:pt idx="372">
                  <c:v>-297.78800017700001</c:v>
                </c:pt>
                <c:pt idx="373">
                  <c:v>-297.53299973700001</c:v>
                </c:pt>
                <c:pt idx="374">
                  <c:v>-297.45099989200003</c:v>
                </c:pt>
                <c:pt idx="375">
                  <c:v>-297.52999985399998</c:v>
                </c:pt>
                <c:pt idx="376">
                  <c:v>-297.38799983199999</c:v>
                </c:pt>
                <c:pt idx="377">
                  <c:v>-297.12200002999998</c:v>
                </c:pt>
                <c:pt idx="378">
                  <c:v>-297.035999817</c:v>
                </c:pt>
                <c:pt idx="379">
                  <c:v>-297.18699980299999</c:v>
                </c:pt>
                <c:pt idx="380">
                  <c:v>-296.91000000999998</c:v>
                </c:pt>
                <c:pt idx="381">
                  <c:v>-296.79800007699998</c:v>
                </c:pt>
                <c:pt idx="382">
                  <c:v>-296.816999861</c:v>
                </c:pt>
                <c:pt idx="383">
                  <c:v>-296.76599996200002</c:v>
                </c:pt>
                <c:pt idx="384">
                  <c:v>-296.480999747</c:v>
                </c:pt>
                <c:pt idx="385">
                  <c:v>-296.30200001399999</c:v>
                </c:pt>
                <c:pt idx="386">
                  <c:v>-296.52699973699998</c:v>
                </c:pt>
                <c:pt idx="387">
                  <c:v>-296.28000003300002</c:v>
                </c:pt>
                <c:pt idx="388">
                  <c:v>-296.14499994800002</c:v>
                </c:pt>
                <c:pt idx="389">
                  <c:v>-296.13200024499997</c:v>
                </c:pt>
                <c:pt idx="390">
                  <c:v>-296.17599989299998</c:v>
                </c:pt>
                <c:pt idx="391">
                  <c:v>-295.90800006400002</c:v>
                </c:pt>
                <c:pt idx="392">
                  <c:v>-295.68999996399998</c:v>
                </c:pt>
                <c:pt idx="393">
                  <c:v>-295.83899992300002</c:v>
                </c:pt>
                <c:pt idx="394">
                  <c:v>-295.773000293</c:v>
                </c:pt>
                <c:pt idx="395">
                  <c:v>-295.549999969</c:v>
                </c:pt>
                <c:pt idx="396">
                  <c:v>-295.47000015200001</c:v>
                </c:pt>
                <c:pt idx="397">
                  <c:v>-295.359999931</c:v>
                </c:pt>
                <c:pt idx="398">
                  <c:v>-295.19300004500002</c:v>
                </c:pt>
                <c:pt idx="399">
                  <c:v>-294.92499990200002</c:v>
                </c:pt>
                <c:pt idx="400">
                  <c:v>-294.91999999199999</c:v>
                </c:pt>
                <c:pt idx="401">
                  <c:v>-294.99800009699999</c:v>
                </c:pt>
                <c:pt idx="402">
                  <c:v>-294.71699993599998</c:v>
                </c:pt>
                <c:pt idx="403">
                  <c:v>-294.62899969699998</c:v>
                </c:pt>
                <c:pt idx="404">
                  <c:v>-294.68599999100002</c:v>
                </c:pt>
                <c:pt idx="405">
                  <c:v>-294.58099999500001</c:v>
                </c:pt>
                <c:pt idx="406">
                  <c:v>-294.31999978800002</c:v>
                </c:pt>
                <c:pt idx="407">
                  <c:v>-294.196000008</c:v>
                </c:pt>
                <c:pt idx="408">
                  <c:v>-294.39200012700002</c:v>
                </c:pt>
                <c:pt idx="409">
                  <c:v>-294.13700000199998</c:v>
                </c:pt>
                <c:pt idx="410">
                  <c:v>-294.02300004099999</c:v>
                </c:pt>
                <c:pt idx="411">
                  <c:v>-294.03899994199998</c:v>
                </c:pt>
                <c:pt idx="412">
                  <c:v>-294.03099983499999</c:v>
                </c:pt>
                <c:pt idx="413">
                  <c:v>-293.73399977299999</c:v>
                </c:pt>
                <c:pt idx="414">
                  <c:v>-293.52600012200003</c:v>
                </c:pt>
                <c:pt idx="415">
                  <c:v>-293.738999998</c:v>
                </c:pt>
                <c:pt idx="416">
                  <c:v>-293.55099998600002</c:v>
                </c:pt>
                <c:pt idx="417">
                  <c:v>-293.367000029</c:v>
                </c:pt>
                <c:pt idx="418">
                  <c:v>-293.30800002199999</c:v>
                </c:pt>
                <c:pt idx="419">
                  <c:v>-293.35899992100002</c:v>
                </c:pt>
                <c:pt idx="420">
                  <c:v>-293.15099995600002</c:v>
                </c:pt>
                <c:pt idx="421">
                  <c:v>-292.91199973099998</c:v>
                </c:pt>
                <c:pt idx="422">
                  <c:v>-293.000999826</c:v>
                </c:pt>
                <c:pt idx="423">
                  <c:v>-293.00699990700002</c:v>
                </c:pt>
                <c:pt idx="424">
                  <c:v>-292.77200004999997</c:v>
                </c:pt>
                <c:pt idx="425">
                  <c:v>-292.701000196</c:v>
                </c:pt>
                <c:pt idx="426">
                  <c:v>-292.772999906</c:v>
                </c:pt>
                <c:pt idx="427">
                  <c:v>-292.62300009099999</c:v>
                </c:pt>
                <c:pt idx="428">
                  <c:v>-292.36700010999999</c:v>
                </c:pt>
                <c:pt idx="429">
                  <c:v>-292.30400004900002</c:v>
                </c:pt>
                <c:pt idx="430">
                  <c:v>-292.44499990000003</c:v>
                </c:pt>
                <c:pt idx="431">
                  <c:v>-292.159000144</c:v>
                </c:pt>
                <c:pt idx="432">
                  <c:v>-292.05500000400002</c:v>
                </c:pt>
                <c:pt idx="433">
                  <c:v>-292.091000173</c:v>
                </c:pt>
                <c:pt idx="434">
                  <c:v>-292.03599990599997</c:v>
                </c:pt>
                <c:pt idx="435">
                  <c:v>-291.75199986199999</c:v>
                </c:pt>
                <c:pt idx="436">
                  <c:v>-291.582999949</c:v>
                </c:pt>
                <c:pt idx="437">
                  <c:v>-291.817000264</c:v>
                </c:pt>
                <c:pt idx="438">
                  <c:v>-291.57500015599999</c:v>
                </c:pt>
                <c:pt idx="439">
                  <c:v>-291.451000061</c:v>
                </c:pt>
                <c:pt idx="440">
                  <c:v>-291.44099992700001</c:v>
                </c:pt>
                <c:pt idx="441">
                  <c:v>-291.48600005999998</c:v>
                </c:pt>
                <c:pt idx="442">
                  <c:v>-291.21700006100002</c:v>
                </c:pt>
                <c:pt idx="443">
                  <c:v>-291.00800023900001</c:v>
                </c:pt>
                <c:pt idx="444">
                  <c:v>-291.166000161</c:v>
                </c:pt>
                <c:pt idx="445">
                  <c:v>-291.07600020899997</c:v>
                </c:pt>
                <c:pt idx="446">
                  <c:v>-290.86799992900001</c:v>
                </c:pt>
                <c:pt idx="447">
                  <c:v>-290.79799993199998</c:v>
                </c:pt>
                <c:pt idx="448">
                  <c:v>-290.68700016899999</c:v>
                </c:pt>
                <c:pt idx="449">
                  <c:v>-290.51100000500003</c:v>
                </c:pt>
                <c:pt idx="450">
                  <c:v>-290.25200014000001</c:v>
                </c:pt>
                <c:pt idx="451">
                  <c:v>-290.27899971699998</c:v>
                </c:pt>
                <c:pt idx="452">
                  <c:v>-290.34700000200002</c:v>
                </c:pt>
                <c:pt idx="453">
                  <c:v>-290.07300009300002</c:v>
                </c:pt>
                <c:pt idx="454">
                  <c:v>-289.98999976300001</c:v>
                </c:pt>
                <c:pt idx="455">
                  <c:v>-290.06800018299998</c:v>
                </c:pt>
                <c:pt idx="456">
                  <c:v>-289.96499989900002</c:v>
                </c:pt>
                <c:pt idx="457">
                  <c:v>-289.70899991700003</c:v>
                </c:pt>
                <c:pt idx="458">
                  <c:v>-289.59499995700003</c:v>
                </c:pt>
                <c:pt idx="459">
                  <c:v>-289.789999905</c:v>
                </c:pt>
                <c:pt idx="460">
                  <c:v>-289.54499991400002</c:v>
                </c:pt>
                <c:pt idx="461">
                  <c:v>-289.444000286</c:v>
                </c:pt>
                <c:pt idx="462">
                  <c:v>-289.46100004300001</c:v>
                </c:pt>
                <c:pt idx="463">
                  <c:v>-289.448000025</c:v>
                </c:pt>
                <c:pt idx="464">
                  <c:v>-289.16700017900001</c:v>
                </c:pt>
                <c:pt idx="465">
                  <c:v>-288.97799999699998</c:v>
                </c:pt>
                <c:pt idx="466">
                  <c:v>-289.20700008699998</c:v>
                </c:pt>
                <c:pt idx="467">
                  <c:v>-289.003000176</c:v>
                </c:pt>
                <c:pt idx="468">
                  <c:v>-288.84499993899999</c:v>
                </c:pt>
                <c:pt idx="469">
                  <c:v>-288.81399999400003</c:v>
                </c:pt>
                <c:pt idx="470">
                  <c:v>-288.88200027900001</c:v>
                </c:pt>
                <c:pt idx="471">
                  <c:v>-288.66200015200002</c:v>
                </c:pt>
                <c:pt idx="472">
                  <c:v>-288.44200002500003</c:v>
                </c:pt>
                <c:pt idx="473">
                  <c:v>-288.56600011900002</c:v>
                </c:pt>
                <c:pt idx="474">
                  <c:v>-288.57599993899998</c:v>
                </c:pt>
                <c:pt idx="475">
                  <c:v>-288.35699998299998</c:v>
                </c:pt>
                <c:pt idx="476">
                  <c:v>-288.29099972500001</c:v>
                </c:pt>
                <c:pt idx="477">
                  <c:v>-288.378999964</c:v>
                </c:pt>
                <c:pt idx="478">
                  <c:v>-288.24300002299998</c:v>
                </c:pt>
                <c:pt idx="479">
                  <c:v>-288.00300025600001</c:v>
                </c:pt>
                <c:pt idx="480">
                  <c:v>-287.96300003300001</c:v>
                </c:pt>
                <c:pt idx="481">
                  <c:v>-288.105000055</c:v>
                </c:pt>
                <c:pt idx="482">
                  <c:v>-287.83699991200001</c:v>
                </c:pt>
                <c:pt idx="483">
                  <c:v>-287.75799995099999</c:v>
                </c:pt>
                <c:pt idx="484">
                  <c:v>-287.81300021800001</c:v>
                </c:pt>
                <c:pt idx="485">
                  <c:v>-287.75799995099999</c:v>
                </c:pt>
                <c:pt idx="486">
                  <c:v>-287.50099979800001</c:v>
                </c:pt>
                <c:pt idx="487">
                  <c:v>-287.36600002699998</c:v>
                </c:pt>
                <c:pt idx="488">
                  <c:v>-287.61399990199999</c:v>
                </c:pt>
                <c:pt idx="489">
                  <c:v>-287.37999990100002</c:v>
                </c:pt>
                <c:pt idx="490">
                  <c:v>-287.27800010200002</c:v>
                </c:pt>
                <c:pt idx="491">
                  <c:v>-287.29899991299999</c:v>
                </c:pt>
                <c:pt idx="492">
                  <c:v>-287.35400018000001</c:v>
                </c:pt>
                <c:pt idx="493">
                  <c:v>-287.089999777</c:v>
                </c:pt>
                <c:pt idx="494">
                  <c:v>-286.891999946</c:v>
                </c:pt>
                <c:pt idx="495">
                  <c:v>-287.08700020800001</c:v>
                </c:pt>
                <c:pt idx="496">
                  <c:v>-286.99100017500001</c:v>
                </c:pt>
                <c:pt idx="497">
                  <c:v>-286.80699990400001</c:v>
                </c:pt>
                <c:pt idx="498">
                  <c:v>-286.74700003999999</c:v>
                </c:pt>
                <c:pt idx="499">
                  <c:v>-286.65000015200002</c:v>
                </c:pt>
                <c:pt idx="500">
                  <c:v>-286.489999888</c:v>
                </c:pt>
                <c:pt idx="501">
                  <c:v>-286.251999834</c:v>
                </c:pt>
                <c:pt idx="502">
                  <c:v>-286.30599992999998</c:v>
                </c:pt>
                <c:pt idx="503">
                  <c:v>-286.36800013499999</c:v>
                </c:pt>
                <c:pt idx="504">
                  <c:v>-286.12000025999998</c:v>
                </c:pt>
                <c:pt idx="505">
                  <c:v>-286.060999939</c:v>
                </c:pt>
                <c:pt idx="506">
                  <c:v>-286.15699997199999</c:v>
                </c:pt>
                <c:pt idx="507">
                  <c:v>-286.04599989500002</c:v>
                </c:pt>
                <c:pt idx="508">
                  <c:v>-285.80600012799999</c:v>
                </c:pt>
                <c:pt idx="509">
                  <c:v>-285.72099977200003</c:v>
                </c:pt>
                <c:pt idx="510">
                  <c:v>-285.92000008799999</c:v>
                </c:pt>
                <c:pt idx="511">
                  <c:v>-285.67100004299999</c:v>
                </c:pt>
                <c:pt idx="512">
                  <c:v>-285.57500001</c:v>
                </c:pt>
                <c:pt idx="513">
                  <c:v>-285.61100018000002</c:v>
                </c:pt>
                <c:pt idx="514">
                  <c:v>-285.60199990199999</c:v>
                </c:pt>
                <c:pt idx="515">
                  <c:v>-285.33100019</c:v>
                </c:pt>
                <c:pt idx="516">
                  <c:v>-285.14800008899999</c:v>
                </c:pt>
                <c:pt idx="517">
                  <c:v>-285.39200022400001</c:v>
                </c:pt>
                <c:pt idx="518">
                  <c:v>-285.18799999700002</c:v>
                </c:pt>
                <c:pt idx="519">
                  <c:v>-285.055000253</c:v>
                </c:pt>
                <c:pt idx="520">
                  <c:v>-285.032999958</c:v>
                </c:pt>
                <c:pt idx="521">
                  <c:v>-285.10400012600002</c:v>
                </c:pt>
                <c:pt idx="522">
                  <c:v>-284.88399999900003</c:v>
                </c:pt>
                <c:pt idx="523">
                  <c:v>-284.68099994400001</c:v>
                </c:pt>
                <c:pt idx="524">
                  <c:v>-284.82299996500001</c:v>
                </c:pt>
                <c:pt idx="525">
                  <c:v>-284.81499985800002</c:v>
                </c:pt>
                <c:pt idx="526">
                  <c:v>-284.60800006300002</c:v>
                </c:pt>
                <c:pt idx="527">
                  <c:v>-284.55299979500001</c:v>
                </c:pt>
                <c:pt idx="528">
                  <c:v>-284.643000062</c:v>
                </c:pt>
                <c:pt idx="529">
                  <c:v>-284.50100004000001</c:v>
                </c:pt>
                <c:pt idx="530">
                  <c:v>-284.25999978800002</c:v>
                </c:pt>
                <c:pt idx="531">
                  <c:v>-284.24700008500002</c:v>
                </c:pt>
                <c:pt idx="532">
                  <c:v>-284.38599990900002</c:v>
                </c:pt>
                <c:pt idx="533">
                  <c:v>-284.12099996299997</c:v>
                </c:pt>
                <c:pt idx="534">
                  <c:v>-284.04299985900002</c:v>
                </c:pt>
                <c:pt idx="535">
                  <c:v>-284.11400002699997</c:v>
                </c:pt>
                <c:pt idx="536">
                  <c:v>-284.0610001</c:v>
                </c:pt>
                <c:pt idx="537">
                  <c:v>-283.81699996499998</c:v>
                </c:pt>
                <c:pt idx="538">
                  <c:v>-283.68999998800001</c:v>
                </c:pt>
                <c:pt idx="539">
                  <c:v>-283.93299995199999</c:v>
                </c:pt>
                <c:pt idx="540">
                  <c:v>-283.71100011300001</c:v>
                </c:pt>
                <c:pt idx="541">
                  <c:v>-283.622000017</c:v>
                </c:pt>
                <c:pt idx="542">
                  <c:v>-283.65400013300001</c:v>
                </c:pt>
                <c:pt idx="543">
                  <c:v>-283.69400004200003</c:v>
                </c:pt>
                <c:pt idx="544">
                  <c:v>-283.43199997900001</c:v>
                </c:pt>
                <c:pt idx="545">
                  <c:v>-283.250000048</c:v>
                </c:pt>
                <c:pt idx="546">
                  <c:v>-283.465999807</c:v>
                </c:pt>
                <c:pt idx="547">
                  <c:v>-283.34400005399999</c:v>
                </c:pt>
                <c:pt idx="548">
                  <c:v>-283.16900005999997</c:v>
                </c:pt>
                <c:pt idx="549">
                  <c:v>-282.74099996799998</c:v>
                </c:pt>
                <c:pt idx="550">
                  <c:v>-282.59400003600001</c:v>
                </c:pt>
                <c:pt idx="551">
                  <c:v>-282.850000018</c:v>
                </c:pt>
                <c:pt idx="552">
                  <c:v>-282.62999989100001</c:v>
                </c:pt>
                <c:pt idx="553">
                  <c:v>-282.52600006500001</c:v>
                </c:pt>
                <c:pt idx="554">
                  <c:v>-282.538999768</c:v>
                </c:pt>
                <c:pt idx="555">
                  <c:v>-282.60500002700002</c:v>
                </c:pt>
                <c:pt idx="556">
                  <c:v>-282.36000003499998</c:v>
                </c:pt>
                <c:pt idx="557">
                  <c:v>-282.172000024</c:v>
                </c:pt>
                <c:pt idx="558">
                  <c:v>-282.35299978400002</c:v>
                </c:pt>
                <c:pt idx="559">
                  <c:v>-282.28500012799998</c:v>
                </c:pt>
                <c:pt idx="560">
                  <c:v>-282.09900014300001</c:v>
                </c:pt>
                <c:pt idx="561">
                  <c:v>-282.05199998299997</c:v>
                </c:pt>
                <c:pt idx="562">
                  <c:v>-282.12799974699999</c:v>
                </c:pt>
                <c:pt idx="563">
                  <c:v>-281.97900010299998</c:v>
                </c:pt>
                <c:pt idx="564">
                  <c:v>-281.74700012900001</c:v>
                </c:pt>
                <c:pt idx="565">
                  <c:v>-281.800000055</c:v>
                </c:pt>
                <c:pt idx="566">
                  <c:v>-281.89600008799999</c:v>
                </c:pt>
                <c:pt idx="567">
                  <c:v>-281.64799989900001</c:v>
                </c:pt>
                <c:pt idx="568">
                  <c:v>-281.59300026</c:v>
                </c:pt>
                <c:pt idx="569">
                  <c:v>-281.69699977200003</c:v>
                </c:pt>
                <c:pt idx="570">
                  <c:v>-281.61999983700002</c:v>
                </c:pt>
                <c:pt idx="571">
                  <c:v>-281.39000020499998</c:v>
                </c:pt>
                <c:pt idx="572">
                  <c:v>-281.30300013599998</c:v>
                </c:pt>
                <c:pt idx="573">
                  <c:v>-281.52499997500001</c:v>
                </c:pt>
                <c:pt idx="574">
                  <c:v>-281.30600001900001</c:v>
                </c:pt>
                <c:pt idx="575">
                  <c:v>-281.23099979699998</c:v>
                </c:pt>
                <c:pt idx="576">
                  <c:v>-281.273999903</c:v>
                </c:pt>
                <c:pt idx="577">
                  <c:v>-281.28800009100001</c:v>
                </c:pt>
                <c:pt idx="578">
                  <c:v>-281.03299996599998</c:v>
                </c:pt>
                <c:pt idx="579">
                  <c:v>-280.87000013300002</c:v>
                </c:pt>
                <c:pt idx="580">
                  <c:v>-281.12500025899999</c:v>
                </c:pt>
                <c:pt idx="581">
                  <c:v>-280.94700006800002</c:v>
                </c:pt>
                <c:pt idx="582">
                  <c:v>-280.81600003599999</c:v>
                </c:pt>
                <c:pt idx="583">
                  <c:v>-280.81100012600001</c:v>
                </c:pt>
                <c:pt idx="584">
                  <c:v>-280.905000132</c:v>
                </c:pt>
                <c:pt idx="585">
                  <c:v>-280.71100003999999</c:v>
                </c:pt>
                <c:pt idx="586">
                  <c:v>-280.51699994799998</c:v>
                </c:pt>
                <c:pt idx="587">
                  <c:v>-280.667000078</c:v>
                </c:pt>
                <c:pt idx="588">
                  <c:v>-280.702999933</c:v>
                </c:pt>
                <c:pt idx="589">
                  <c:v>-280.50999969700001</c:v>
                </c:pt>
                <c:pt idx="590">
                  <c:v>-280.46899993199997</c:v>
                </c:pt>
                <c:pt idx="591">
                  <c:v>-280.58200003600001</c:v>
                </c:pt>
                <c:pt idx="592">
                  <c:v>-280.47400015599999</c:v>
                </c:pt>
                <c:pt idx="593">
                  <c:v>-280.26000011000002</c:v>
                </c:pt>
                <c:pt idx="594">
                  <c:v>-280.24599992200001</c:v>
                </c:pt>
                <c:pt idx="595">
                  <c:v>-280.41399997899998</c:v>
                </c:pt>
                <c:pt idx="596">
                  <c:v>-280.172000185</c:v>
                </c:pt>
                <c:pt idx="597">
                  <c:v>-280.11900025900002</c:v>
                </c:pt>
                <c:pt idx="598">
                  <c:v>-280.20000024699999</c:v>
                </c:pt>
                <c:pt idx="599">
                  <c:v>-280.17199987100003</c:v>
                </c:pt>
                <c:pt idx="600">
                  <c:v>-279.94100006799999</c:v>
                </c:pt>
                <c:pt idx="601">
                  <c:v>-279.83200001799997</c:v>
                </c:pt>
                <c:pt idx="602">
                  <c:v>-280.106000241</c:v>
                </c:pt>
                <c:pt idx="603">
                  <c:v>-279.89900013200003</c:v>
                </c:pt>
                <c:pt idx="604">
                  <c:v>-279.82199988299999</c:v>
                </c:pt>
                <c:pt idx="605">
                  <c:v>-279.87100006999998</c:v>
                </c:pt>
                <c:pt idx="606">
                  <c:v>-279.953000229</c:v>
                </c:pt>
                <c:pt idx="607">
                  <c:v>-279.71400000400001</c:v>
                </c:pt>
                <c:pt idx="608">
                  <c:v>-279.54399991999998</c:v>
                </c:pt>
                <c:pt idx="609">
                  <c:v>-279.763000191</c:v>
                </c:pt>
                <c:pt idx="610">
                  <c:v>-279.69600007600002</c:v>
                </c:pt>
                <c:pt idx="611">
                  <c:v>-279.53799984</c:v>
                </c:pt>
                <c:pt idx="612">
                  <c:v>-279.50400001100002</c:v>
                </c:pt>
                <c:pt idx="613">
                  <c:v>-279.598000017</c:v>
                </c:pt>
                <c:pt idx="614">
                  <c:v>-279.46900001300003</c:v>
                </c:pt>
                <c:pt idx="615">
                  <c:v>-279.26300007399999</c:v>
                </c:pt>
                <c:pt idx="616">
                  <c:v>-279.34800011599998</c:v>
                </c:pt>
                <c:pt idx="617">
                  <c:v>-279.44000009400003</c:v>
                </c:pt>
                <c:pt idx="618">
                  <c:v>-279.22499987800001</c:v>
                </c:pt>
                <c:pt idx="619">
                  <c:v>-279.19599995900001</c:v>
                </c:pt>
                <c:pt idx="620">
                  <c:v>-279.32299993700002</c:v>
                </c:pt>
                <c:pt idx="621">
                  <c:v>-279.24300011899999</c:v>
                </c:pt>
                <c:pt idx="622">
                  <c:v>-279.033999983</c:v>
                </c:pt>
                <c:pt idx="623">
                  <c:v>-278.97999988599997</c:v>
                </c:pt>
                <c:pt idx="624">
                  <c:v>-279.20899997700002</c:v>
                </c:pt>
                <c:pt idx="625">
                  <c:v>-278.99200004800002</c:v>
                </c:pt>
                <c:pt idx="626">
                  <c:v>-278.92600010400002</c:v>
                </c:pt>
                <c:pt idx="627">
                  <c:v>-278.99299990399999</c:v>
                </c:pt>
                <c:pt idx="628">
                  <c:v>-279.016000056</c:v>
                </c:pt>
                <c:pt idx="629">
                  <c:v>-278.77399994799998</c:v>
                </c:pt>
                <c:pt idx="630">
                  <c:v>-278.62300027600003</c:v>
                </c:pt>
                <c:pt idx="631">
                  <c:v>-278.89800004199998</c:v>
                </c:pt>
                <c:pt idx="632">
                  <c:v>-278.72399990399998</c:v>
                </c:pt>
                <c:pt idx="633">
                  <c:v>-278.62000007900002</c:v>
                </c:pt>
                <c:pt idx="634">
                  <c:v>-278.62999989899998</c:v>
                </c:pt>
                <c:pt idx="635">
                  <c:v>-278.73100015599999</c:v>
                </c:pt>
                <c:pt idx="636">
                  <c:v>-278.541000118</c:v>
                </c:pt>
                <c:pt idx="637">
                  <c:v>-278.36900000700001</c:v>
                </c:pt>
                <c:pt idx="638">
                  <c:v>-278.541000118</c:v>
                </c:pt>
                <c:pt idx="639">
                  <c:v>-278.56300009900002</c:v>
                </c:pt>
                <c:pt idx="640">
                  <c:v>-278.38699993400002</c:v>
                </c:pt>
                <c:pt idx="641">
                  <c:v>-278.36200007000002</c:v>
                </c:pt>
                <c:pt idx="642">
                  <c:v>-278.48200011099999</c:v>
                </c:pt>
                <c:pt idx="643">
                  <c:v>-278.37100003400002</c:v>
                </c:pt>
                <c:pt idx="644">
                  <c:v>-278.15999987100002</c:v>
                </c:pt>
                <c:pt idx="645">
                  <c:v>-278.178000113</c:v>
                </c:pt>
                <c:pt idx="646">
                  <c:v>-278.34700002599999</c:v>
                </c:pt>
                <c:pt idx="647">
                  <c:v>-278.11300002500002</c:v>
                </c:pt>
                <c:pt idx="648">
                  <c:v>-278.06600017900001</c:v>
                </c:pt>
                <c:pt idx="649">
                  <c:v>-278.16699980800001</c:v>
                </c:pt>
                <c:pt idx="650">
                  <c:v>-278.14599999699999</c:v>
                </c:pt>
                <c:pt idx="651">
                  <c:v>-277.93199995100002</c:v>
                </c:pt>
                <c:pt idx="652">
                  <c:v>-277.83799994499998</c:v>
                </c:pt>
                <c:pt idx="653">
                  <c:v>-278.11099999800001</c:v>
                </c:pt>
                <c:pt idx="654">
                  <c:v>-277.920000104</c:v>
                </c:pt>
                <c:pt idx="655">
                  <c:v>-277.86499983599998</c:v>
                </c:pt>
                <c:pt idx="656">
                  <c:v>-277.92599987</c:v>
                </c:pt>
                <c:pt idx="657">
                  <c:v>-277.99900006500002</c:v>
                </c:pt>
                <c:pt idx="658">
                  <c:v>-277.77100014500002</c:v>
                </c:pt>
                <c:pt idx="659">
                  <c:v>-277.61899998899997</c:v>
                </c:pt>
                <c:pt idx="660">
                  <c:v>-277.86800003399998</c:v>
                </c:pt>
                <c:pt idx="661">
                  <c:v>-277.77800008200001</c:v>
                </c:pt>
                <c:pt idx="662">
                  <c:v>-277.63699991599998</c:v>
                </c:pt>
                <c:pt idx="663">
                  <c:v>-277.62700009600002</c:v>
                </c:pt>
                <c:pt idx="664">
                  <c:v>-277.73900002900001</c:v>
                </c:pt>
                <c:pt idx="665">
                  <c:v>-277.61000002499998</c:v>
                </c:pt>
                <c:pt idx="666">
                  <c:v>-277.415000077</c:v>
                </c:pt>
                <c:pt idx="667">
                  <c:v>-277.53600028800003</c:v>
                </c:pt>
                <c:pt idx="668">
                  <c:v>-277.63600006000001</c:v>
                </c:pt>
                <c:pt idx="669">
                  <c:v>-277.44699987799999</c:v>
                </c:pt>
                <c:pt idx="670">
                  <c:v>-277.42699992399997</c:v>
                </c:pt>
                <c:pt idx="671">
                  <c:v>-277.56899994600002</c:v>
                </c:pt>
                <c:pt idx="672">
                  <c:v>-277.50199983099998</c:v>
                </c:pt>
                <c:pt idx="673">
                  <c:v>-277.31400013400003</c:v>
                </c:pt>
                <c:pt idx="674">
                  <c:v>-277.28300018900001</c:v>
                </c:pt>
                <c:pt idx="675">
                  <c:v>-277.50999993900001</c:v>
                </c:pt>
                <c:pt idx="676">
                  <c:v>-277.306999883</c:v>
                </c:pt>
                <c:pt idx="677">
                  <c:v>-277.265000262</c:v>
                </c:pt>
                <c:pt idx="678">
                  <c:v>-277.35699992600001</c:v>
                </c:pt>
                <c:pt idx="679">
                  <c:v>-277.37600002400001</c:v>
                </c:pt>
                <c:pt idx="680">
                  <c:v>-277.15400018499997</c:v>
                </c:pt>
                <c:pt idx="681">
                  <c:v>-277.03600017100001</c:v>
                </c:pt>
                <c:pt idx="682">
                  <c:v>-277.33899999900001</c:v>
                </c:pt>
                <c:pt idx="683">
                  <c:v>-277.16799974399999</c:v>
                </c:pt>
                <c:pt idx="684">
                  <c:v>-277.08700007099998</c:v>
                </c:pt>
                <c:pt idx="685">
                  <c:v>-277.13300005999997</c:v>
                </c:pt>
                <c:pt idx="686">
                  <c:v>-277.25800001099998</c:v>
                </c:pt>
                <c:pt idx="687">
                  <c:v>-277.07699993599999</c:v>
                </c:pt>
                <c:pt idx="688">
                  <c:v>-276.91999987000003</c:v>
                </c:pt>
                <c:pt idx="689">
                  <c:v>-277.12499995299999</c:v>
                </c:pt>
                <c:pt idx="690">
                  <c:v>-277.15300001399999</c:v>
                </c:pt>
                <c:pt idx="691">
                  <c:v>-277.00699993900002</c:v>
                </c:pt>
                <c:pt idx="692">
                  <c:v>-276.99799997500003</c:v>
                </c:pt>
                <c:pt idx="693">
                  <c:v>-277.12599980900001</c:v>
                </c:pt>
                <c:pt idx="694">
                  <c:v>-277.03599985699998</c:v>
                </c:pt>
                <c:pt idx="695">
                  <c:v>-276.85199989900002</c:v>
                </c:pt>
                <c:pt idx="696">
                  <c:v>-276.91200007700002</c:v>
                </c:pt>
                <c:pt idx="697">
                  <c:v>-277.07699993599999</c:v>
                </c:pt>
                <c:pt idx="698">
                  <c:v>-276.86600008699997</c:v>
                </c:pt>
                <c:pt idx="699">
                  <c:v>-276.851000043</c:v>
                </c:pt>
                <c:pt idx="700">
                  <c:v>-276.98699998400002</c:v>
                </c:pt>
                <c:pt idx="701">
                  <c:v>-276.97100008400002</c:v>
                </c:pt>
                <c:pt idx="702">
                  <c:v>-276.77799984799998</c:v>
                </c:pt>
                <c:pt idx="703">
                  <c:v>-276.71899984100003</c:v>
                </c:pt>
                <c:pt idx="704">
                  <c:v>-277.01200016299998</c:v>
                </c:pt>
                <c:pt idx="705">
                  <c:v>-276.84399979199998</c:v>
                </c:pt>
                <c:pt idx="706">
                  <c:v>-276.803000027</c:v>
                </c:pt>
                <c:pt idx="707">
                  <c:v>-276.88899992500001</c:v>
                </c:pt>
                <c:pt idx="708">
                  <c:v>-276.97699985000003</c:v>
                </c:pt>
                <c:pt idx="709">
                  <c:v>-276.76899988399998</c:v>
                </c:pt>
                <c:pt idx="710">
                  <c:v>-276.63600014100001</c:v>
                </c:pt>
                <c:pt idx="711">
                  <c:v>-276.91099990599997</c:v>
                </c:pt>
                <c:pt idx="712">
                  <c:v>-276.82200012499999</c:v>
                </c:pt>
                <c:pt idx="713">
                  <c:v>-276.71700012899998</c:v>
                </c:pt>
                <c:pt idx="714">
                  <c:v>-276.73400020000003</c:v>
                </c:pt>
                <c:pt idx="715">
                  <c:v>-276.856999809</c:v>
                </c:pt>
                <c:pt idx="716">
                  <c:v>-276.73799993900002</c:v>
                </c:pt>
                <c:pt idx="717">
                  <c:v>-276.57500010699999</c:v>
                </c:pt>
                <c:pt idx="718">
                  <c:v>-276.737000083</c:v>
                </c:pt>
                <c:pt idx="719">
                  <c:v>-276.83500014200001</c:v>
                </c:pt>
                <c:pt idx="720">
                  <c:v>-276.66699977100001</c:v>
                </c:pt>
                <c:pt idx="721">
                  <c:v>-276.67199999600001</c:v>
                </c:pt>
                <c:pt idx="722">
                  <c:v>-276.83699985499999</c:v>
                </c:pt>
                <c:pt idx="723">
                  <c:v>-276.77800016200001</c:v>
                </c:pt>
                <c:pt idx="724">
                  <c:v>-276.598000259</c:v>
                </c:pt>
                <c:pt idx="725">
                  <c:v>-276.59899980099999</c:v>
                </c:pt>
                <c:pt idx="726">
                  <c:v>-276.83499982799998</c:v>
                </c:pt>
                <c:pt idx="727">
                  <c:v>-276.64299976299998</c:v>
                </c:pt>
                <c:pt idx="728">
                  <c:v>-276.614000159</c:v>
                </c:pt>
                <c:pt idx="729">
                  <c:v>-276.71899984100003</c:v>
                </c:pt>
                <c:pt idx="730">
                  <c:v>-276.75099995699998</c:v>
                </c:pt>
                <c:pt idx="731">
                  <c:v>-276.55199995499999</c:v>
                </c:pt>
                <c:pt idx="732">
                  <c:v>-276.45700009299998</c:v>
                </c:pt>
                <c:pt idx="733">
                  <c:v>-276.76600000100001</c:v>
                </c:pt>
                <c:pt idx="734">
                  <c:v>-276.601999998</c:v>
                </c:pt>
                <c:pt idx="735">
                  <c:v>-276.55300012599997</c:v>
                </c:pt>
                <c:pt idx="736">
                  <c:v>-276.62399997900002</c:v>
                </c:pt>
                <c:pt idx="737">
                  <c:v>-276.75099995699998</c:v>
                </c:pt>
                <c:pt idx="738">
                  <c:v>-276.566000143</c:v>
                </c:pt>
                <c:pt idx="739">
                  <c:v>-276.43200022899998</c:v>
                </c:pt>
                <c:pt idx="740">
                  <c:v>-276.66599991499999</c:v>
                </c:pt>
                <c:pt idx="741">
                  <c:v>-276.68299998600003</c:v>
                </c:pt>
                <c:pt idx="742">
                  <c:v>-276.54400016199997</c:v>
                </c:pt>
                <c:pt idx="743">
                  <c:v>-276.547000045</c:v>
                </c:pt>
                <c:pt idx="744">
                  <c:v>-276.68899975300002</c:v>
                </c:pt>
                <c:pt idx="745">
                  <c:v>-276.60899993499999</c:v>
                </c:pt>
                <c:pt idx="746">
                  <c:v>-276.42900003099999</c:v>
                </c:pt>
                <c:pt idx="747">
                  <c:v>-276.51299990199999</c:v>
                </c:pt>
                <c:pt idx="748">
                  <c:v>-276.67899993200001</c:v>
                </c:pt>
                <c:pt idx="749">
                  <c:v>-276.488000038</c:v>
                </c:pt>
                <c:pt idx="750">
                  <c:v>-276.488000038</c:v>
                </c:pt>
                <c:pt idx="751">
                  <c:v>-276.634000114</c:v>
                </c:pt>
                <c:pt idx="752">
                  <c:v>-276.62000024000002</c:v>
                </c:pt>
                <c:pt idx="753">
                  <c:v>-276.44800012899998</c:v>
                </c:pt>
                <c:pt idx="754">
                  <c:v>-276.41399998700001</c:v>
                </c:pt>
                <c:pt idx="755">
                  <c:v>-276.70000005700001</c:v>
                </c:pt>
                <c:pt idx="756">
                  <c:v>-276.534999884</c:v>
                </c:pt>
                <c:pt idx="757">
                  <c:v>-276.51300021700001</c:v>
                </c:pt>
                <c:pt idx="758">
                  <c:v>-276.618999755</c:v>
                </c:pt>
                <c:pt idx="759">
                  <c:v>-276.70000005700001</c:v>
                </c:pt>
                <c:pt idx="760">
                  <c:v>-276.49499997499998</c:v>
                </c:pt>
                <c:pt idx="761">
                  <c:v>-276.37800013200001</c:v>
                </c:pt>
                <c:pt idx="762">
                  <c:v>-276.68299998600003</c:v>
                </c:pt>
                <c:pt idx="763">
                  <c:v>-276.58600009700001</c:v>
                </c:pt>
                <c:pt idx="764">
                  <c:v>-276.49400011900002</c:v>
                </c:pt>
                <c:pt idx="765">
                  <c:v>-276.52799994700001</c:v>
                </c:pt>
                <c:pt idx="766">
                  <c:v>-276.67299985199998</c:v>
                </c:pt>
                <c:pt idx="767">
                  <c:v>-276.55800003600001</c:v>
                </c:pt>
                <c:pt idx="768">
                  <c:v>-276.41100010399998</c:v>
                </c:pt>
                <c:pt idx="769">
                  <c:v>-276.59399989100001</c:v>
                </c:pt>
                <c:pt idx="770">
                  <c:v>-276.69399997699998</c:v>
                </c:pt>
                <c:pt idx="771">
                  <c:v>-276.55499983800001</c:v>
                </c:pt>
                <c:pt idx="772">
                  <c:v>-276.57599996300002</c:v>
                </c:pt>
                <c:pt idx="773">
                  <c:v>-276.742999849</c:v>
                </c:pt>
                <c:pt idx="774">
                  <c:v>-276.68799989600001</c:v>
                </c:pt>
                <c:pt idx="775">
                  <c:v>-276.52899980299998</c:v>
                </c:pt>
                <c:pt idx="776">
                  <c:v>-276.56099991899998</c:v>
                </c:pt>
                <c:pt idx="777">
                  <c:v>-276.79600009000001</c:v>
                </c:pt>
                <c:pt idx="778">
                  <c:v>-276.60600005200001</c:v>
                </c:pt>
                <c:pt idx="779">
                  <c:v>-276.59700008800002</c:v>
                </c:pt>
                <c:pt idx="780">
                  <c:v>-276.73199985899998</c:v>
                </c:pt>
                <c:pt idx="781">
                  <c:v>-276.772999938</c:v>
                </c:pt>
                <c:pt idx="782">
                  <c:v>-276.58499992700001</c:v>
                </c:pt>
                <c:pt idx="783">
                  <c:v>-276.51400007299998</c:v>
                </c:pt>
                <c:pt idx="784">
                  <c:v>-276.845000277</c:v>
                </c:pt>
                <c:pt idx="785">
                  <c:v>-276.70099991400002</c:v>
                </c:pt>
                <c:pt idx="786">
                  <c:v>-276.671000139</c:v>
                </c:pt>
                <c:pt idx="787">
                  <c:v>-276.76000023500001</c:v>
                </c:pt>
                <c:pt idx="788">
                  <c:v>-276.902000257</c:v>
                </c:pt>
                <c:pt idx="789">
                  <c:v>-276.73199985899998</c:v>
                </c:pt>
                <c:pt idx="790">
                  <c:v>-276.62000024000002</c:v>
                </c:pt>
                <c:pt idx="791">
                  <c:v>-276.87500005099997</c:v>
                </c:pt>
                <c:pt idx="792">
                  <c:v>-276.88400001500003</c:v>
                </c:pt>
                <c:pt idx="793">
                  <c:v>-276.77399979400002</c:v>
                </c:pt>
                <c:pt idx="794">
                  <c:v>-276.803000027</c:v>
                </c:pt>
                <c:pt idx="795">
                  <c:v>-276.95400001199999</c:v>
                </c:pt>
                <c:pt idx="796">
                  <c:v>-276.88099981800002</c:v>
                </c:pt>
                <c:pt idx="797">
                  <c:v>-276.72600009199999</c:v>
                </c:pt>
                <c:pt idx="798">
                  <c:v>-276.85400024099999</c:v>
                </c:pt>
                <c:pt idx="799">
                  <c:v>-277.02499986599997</c:v>
                </c:pt>
                <c:pt idx="800">
                  <c:v>-276.85200021399999</c:v>
                </c:pt>
                <c:pt idx="801">
                  <c:v>-276.87300002400002</c:v>
                </c:pt>
                <c:pt idx="802">
                  <c:v>-277.05400009900001</c:v>
                </c:pt>
                <c:pt idx="803">
                  <c:v>-277.05299992800002</c:v>
                </c:pt>
                <c:pt idx="804">
                  <c:v>-276.89700003199999</c:v>
                </c:pt>
                <c:pt idx="805">
                  <c:v>-276.886999898</c:v>
                </c:pt>
                <c:pt idx="806">
                  <c:v>-277.18500012999999</c:v>
                </c:pt>
                <c:pt idx="807">
                  <c:v>-277.041999938</c:v>
                </c:pt>
                <c:pt idx="808">
                  <c:v>-277.04100008099999</c:v>
                </c:pt>
                <c:pt idx="809">
                  <c:v>-277.15999995099997</c:v>
                </c:pt>
                <c:pt idx="810">
                  <c:v>-277.24800019100002</c:v>
                </c:pt>
                <c:pt idx="811">
                  <c:v>-277.07099985600001</c:v>
                </c:pt>
                <c:pt idx="812">
                  <c:v>-276.98200007399998</c:v>
                </c:pt>
                <c:pt idx="813">
                  <c:v>-277.311000251</c:v>
                </c:pt>
                <c:pt idx="814">
                  <c:v>-277.20900013800002</c:v>
                </c:pt>
                <c:pt idx="815">
                  <c:v>-277.15300001399999</c:v>
                </c:pt>
                <c:pt idx="816">
                  <c:v>-277.223000012</c:v>
                </c:pt>
                <c:pt idx="817">
                  <c:v>-277.39000021200002</c:v>
                </c:pt>
                <c:pt idx="818">
                  <c:v>-277.271000028</c:v>
                </c:pt>
                <c:pt idx="819">
                  <c:v>-277.15000013100001</c:v>
                </c:pt>
                <c:pt idx="820">
                  <c:v>-277.37499985400001</c:v>
                </c:pt>
                <c:pt idx="821">
                  <c:v>-277.48599993099998</c:v>
                </c:pt>
                <c:pt idx="822">
                  <c:v>-277.363999863</c:v>
                </c:pt>
                <c:pt idx="823">
                  <c:v>-277.39900017600002</c:v>
                </c:pt>
                <c:pt idx="824">
                  <c:v>-277.586000017</c:v>
                </c:pt>
                <c:pt idx="825">
                  <c:v>-277.55100001800002</c:v>
                </c:pt>
                <c:pt idx="826">
                  <c:v>-277.40699996900003</c:v>
                </c:pt>
                <c:pt idx="827">
                  <c:v>-277.46599997599998</c:v>
                </c:pt>
                <c:pt idx="828">
                  <c:v>-277.70800008399999</c:v>
                </c:pt>
                <c:pt idx="829">
                  <c:v>-277.538000001</c:v>
                </c:pt>
                <c:pt idx="830">
                  <c:v>-277.55700009899999</c:v>
                </c:pt>
                <c:pt idx="831">
                  <c:v>-277.70799977000001</c:v>
                </c:pt>
                <c:pt idx="832">
                  <c:v>-277.66299995100002</c:v>
                </c:pt>
                <c:pt idx="833">
                  <c:v>-277.32700015199998</c:v>
                </c:pt>
                <c:pt idx="834">
                  <c:v>-277.112000249</c:v>
                </c:pt>
                <c:pt idx="835">
                  <c:v>-277.27800027900003</c:v>
                </c:pt>
                <c:pt idx="836">
                  <c:v>-276.963999833</c:v>
                </c:pt>
                <c:pt idx="837">
                  <c:v>-276.78100004599997</c:v>
                </c:pt>
                <c:pt idx="838">
                  <c:v>-276.72299989499999</c:v>
                </c:pt>
                <c:pt idx="839">
                  <c:v>-276.69800003099999</c:v>
                </c:pt>
                <c:pt idx="840">
                  <c:v>-276.34999975599999</c:v>
                </c:pt>
                <c:pt idx="841">
                  <c:v>-276.07199979199999</c:v>
                </c:pt>
                <c:pt idx="842">
                  <c:v>-276.18499989600002</c:v>
                </c:pt>
                <c:pt idx="843">
                  <c:v>-276.00899973200001</c:v>
                </c:pt>
                <c:pt idx="844">
                  <c:v>-275.74099990299999</c:v>
                </c:pt>
                <c:pt idx="845">
                  <c:v>-275.60000005199998</c:v>
                </c:pt>
                <c:pt idx="846">
                  <c:v>-275.58800020500001</c:v>
                </c:pt>
                <c:pt idx="847">
                  <c:v>-275.34999983599999</c:v>
                </c:pt>
                <c:pt idx="848">
                  <c:v>-275.03499984699999</c:v>
                </c:pt>
                <c:pt idx="849">
                  <c:v>-275.009999983</c:v>
                </c:pt>
                <c:pt idx="850">
                  <c:v>-274.99499993900002</c:v>
                </c:pt>
                <c:pt idx="851">
                  <c:v>-274.67099998600003</c:v>
                </c:pt>
                <c:pt idx="852">
                  <c:v>-274.535000045</c:v>
                </c:pt>
                <c:pt idx="853">
                  <c:v>-274.55199980200001</c:v>
                </c:pt>
                <c:pt idx="854">
                  <c:v>-274.36399979100003</c:v>
                </c:pt>
                <c:pt idx="855">
                  <c:v>-274.04700008899999</c:v>
                </c:pt>
                <c:pt idx="856">
                  <c:v>-273.883999942</c:v>
                </c:pt>
                <c:pt idx="857">
                  <c:v>-274.00600000999998</c:v>
                </c:pt>
                <c:pt idx="858">
                  <c:v>-273.68000002999997</c:v>
                </c:pt>
                <c:pt idx="859">
                  <c:v>-273.50700006400001</c:v>
                </c:pt>
                <c:pt idx="860">
                  <c:v>-273.46700015499999</c:v>
                </c:pt>
                <c:pt idx="861">
                  <c:v>-273.382000113</c:v>
                </c:pt>
                <c:pt idx="862">
                  <c:v>-273.03099995500003</c:v>
                </c:pt>
                <c:pt idx="863">
                  <c:v>-272.77299994600003</c:v>
                </c:pt>
                <c:pt idx="864">
                  <c:v>-272.942000173</c:v>
                </c:pt>
                <c:pt idx="865">
                  <c:v>-272.66200018299998</c:v>
                </c:pt>
                <c:pt idx="866">
                  <c:v>-272.45199987699999</c:v>
                </c:pt>
                <c:pt idx="867">
                  <c:v>-272.35400013200001</c:v>
                </c:pt>
                <c:pt idx="868">
                  <c:v>-272.34899990700001</c:v>
                </c:pt>
                <c:pt idx="869">
                  <c:v>-272.05599990000002</c:v>
                </c:pt>
                <c:pt idx="870">
                  <c:v>-271.77699976600002</c:v>
                </c:pt>
                <c:pt idx="871">
                  <c:v>-271.84300002399999</c:v>
                </c:pt>
                <c:pt idx="872">
                  <c:v>-271.76000000900001</c:v>
                </c:pt>
                <c:pt idx="873">
                  <c:v>-271.47799999199998</c:v>
                </c:pt>
                <c:pt idx="874">
                  <c:v>-271.35100001500001</c:v>
                </c:pt>
                <c:pt idx="875">
                  <c:v>-271.36600005899999</c:v>
                </c:pt>
                <c:pt idx="876">
                  <c:v>-271.14899981500002</c:v>
                </c:pt>
                <c:pt idx="877">
                  <c:v>-270.836000168</c:v>
                </c:pt>
                <c:pt idx="878">
                  <c:v>-270.74999995500002</c:v>
                </c:pt>
                <c:pt idx="879">
                  <c:v>-270.816000213</c:v>
                </c:pt>
                <c:pt idx="880">
                  <c:v>-270.47600004600002</c:v>
                </c:pt>
                <c:pt idx="881">
                  <c:v>-270.32599991699999</c:v>
                </c:pt>
                <c:pt idx="882">
                  <c:v>-270.32399988999998</c:v>
                </c:pt>
                <c:pt idx="883">
                  <c:v>-270.20099996599998</c:v>
                </c:pt>
                <c:pt idx="884">
                  <c:v>-269.88299977999998</c:v>
                </c:pt>
                <c:pt idx="885">
                  <c:v>-269.68399977799999</c:v>
                </c:pt>
                <c:pt idx="886">
                  <c:v>-269.85500003200002</c:v>
                </c:pt>
                <c:pt idx="887">
                  <c:v>-269.56200002499997</c:v>
                </c:pt>
                <c:pt idx="888">
                  <c:v>-269.40299993100001</c:v>
                </c:pt>
                <c:pt idx="889">
                  <c:v>-269.35999982499999</c:v>
                </c:pt>
                <c:pt idx="890">
                  <c:v>-269.33099990699998</c:v>
                </c:pt>
                <c:pt idx="891">
                  <c:v>-268.99900016100003</c:v>
                </c:pt>
                <c:pt idx="892">
                  <c:v>-268.74500020599999</c:v>
                </c:pt>
                <c:pt idx="893">
                  <c:v>-268.89000011100001</c:v>
                </c:pt>
                <c:pt idx="894">
                  <c:v>-268.69599970500002</c:v>
                </c:pt>
                <c:pt idx="895">
                  <c:v>-268.45199988500002</c:v>
                </c:pt>
                <c:pt idx="896">
                  <c:v>-268.33900009500002</c:v>
                </c:pt>
                <c:pt idx="897">
                  <c:v>-268.34699988800003</c:v>
                </c:pt>
                <c:pt idx="898">
                  <c:v>-268.11299988799999</c:v>
                </c:pt>
                <c:pt idx="899">
                  <c:v>-267.81499996999997</c:v>
                </c:pt>
                <c:pt idx="900">
                  <c:v>-267.83200004100001</c:v>
                </c:pt>
                <c:pt idx="901">
                  <c:v>-267.82900015799999</c:v>
                </c:pt>
                <c:pt idx="902">
                  <c:v>-267.53400012399999</c:v>
                </c:pt>
                <c:pt idx="903">
                  <c:v>-267.40899985900001</c:v>
                </c:pt>
                <c:pt idx="904">
                  <c:v>-267.44600019900003</c:v>
                </c:pt>
                <c:pt idx="905">
                  <c:v>-267.27599980100001</c:v>
                </c:pt>
                <c:pt idx="906">
                  <c:v>-266.98199993700001</c:v>
                </c:pt>
                <c:pt idx="907">
                  <c:v>-266.844999825</c:v>
                </c:pt>
                <c:pt idx="908">
                  <c:v>-266.96699989299998</c:v>
                </c:pt>
                <c:pt idx="909">
                  <c:v>-266.65699981400002</c:v>
                </c:pt>
                <c:pt idx="910">
                  <c:v>-266.50799985499998</c:v>
                </c:pt>
                <c:pt idx="911">
                  <c:v>-267.80199995300001</c:v>
                </c:pt>
                <c:pt idx="912">
                  <c:v>-267.86199981599998</c:v>
                </c:pt>
                <c:pt idx="913">
                  <c:v>-267.67900002900001</c:v>
                </c:pt>
                <c:pt idx="914">
                  <c:v>-267.598999897</c:v>
                </c:pt>
                <c:pt idx="915">
                  <c:v>-267.94100009099998</c:v>
                </c:pt>
                <c:pt idx="916">
                  <c:v>-267.80699986299999</c:v>
                </c:pt>
                <c:pt idx="917">
                  <c:v>-267.76499992700002</c:v>
                </c:pt>
                <c:pt idx="918">
                  <c:v>-267.84599991499999</c:v>
                </c:pt>
                <c:pt idx="919">
                  <c:v>-268.01100008899999</c:v>
                </c:pt>
                <c:pt idx="920">
                  <c:v>-267.86500001299999</c:v>
                </c:pt>
                <c:pt idx="921">
                  <c:v>-267.74599982900003</c:v>
                </c:pt>
                <c:pt idx="922">
                  <c:v>-267.98799993699998</c:v>
                </c:pt>
                <c:pt idx="923">
                  <c:v>-268.05300002500002</c:v>
                </c:pt>
                <c:pt idx="924">
                  <c:v>-267.94199994799999</c:v>
                </c:pt>
                <c:pt idx="925">
                  <c:v>-267.96799998300003</c:v>
                </c:pt>
                <c:pt idx="926">
                  <c:v>-268.13199998599998</c:v>
                </c:pt>
                <c:pt idx="927">
                  <c:v>-268.07999991600002</c:v>
                </c:pt>
                <c:pt idx="928">
                  <c:v>-267.929999786</c:v>
                </c:pt>
                <c:pt idx="929">
                  <c:v>-268.02299993600002</c:v>
                </c:pt>
                <c:pt idx="930">
                  <c:v>-268.22300010800001</c:v>
                </c:pt>
                <c:pt idx="931">
                  <c:v>-268.04699994399999</c:v>
                </c:pt>
                <c:pt idx="932">
                  <c:v>-268.06800006899999</c:v>
                </c:pt>
                <c:pt idx="933">
                  <c:v>-268.23800015299997</c:v>
                </c:pt>
                <c:pt idx="934">
                  <c:v>-268.25499990999998</c:v>
                </c:pt>
                <c:pt idx="935">
                  <c:v>-268.09600013099998</c:v>
                </c:pt>
                <c:pt idx="936">
                  <c:v>-268.07199980799999</c:v>
                </c:pt>
                <c:pt idx="937">
                  <c:v>-268.39800010200003</c:v>
                </c:pt>
                <c:pt idx="938">
                  <c:v>-268.262000161</c:v>
                </c:pt>
                <c:pt idx="939">
                  <c:v>-268.25400005300003</c:v>
                </c:pt>
                <c:pt idx="940">
                  <c:v>-268.37299992300001</c:v>
                </c:pt>
                <c:pt idx="941">
                  <c:v>-268.49499999099999</c:v>
                </c:pt>
                <c:pt idx="942">
                  <c:v>-268.31999999700002</c:v>
                </c:pt>
                <c:pt idx="943">
                  <c:v>-268.21799988399999</c:v>
                </c:pt>
                <c:pt idx="944">
                  <c:v>-268.527000106</c:v>
                </c:pt>
                <c:pt idx="945">
                  <c:v>-268.470000126</c:v>
                </c:pt>
                <c:pt idx="946">
                  <c:v>-268.39699993099998</c:v>
                </c:pt>
                <c:pt idx="947">
                  <c:v>-268.44499994799997</c:v>
                </c:pt>
                <c:pt idx="948">
                  <c:v>-268.60100015799998</c:v>
                </c:pt>
                <c:pt idx="949">
                  <c:v>-268.51299991799999</c:v>
                </c:pt>
                <c:pt idx="950">
                  <c:v>-268.38199988700001</c:v>
                </c:pt>
                <c:pt idx="951">
                  <c:v>-268.57499980799997</c:v>
                </c:pt>
                <c:pt idx="952">
                  <c:v>-268.70499998299999</c:v>
                </c:pt>
                <c:pt idx="953">
                  <c:v>-268.56799987099998</c:v>
                </c:pt>
                <c:pt idx="954">
                  <c:v>-268.60499989700003</c:v>
                </c:pt>
                <c:pt idx="955">
                  <c:v>-268.80200018599999</c:v>
                </c:pt>
                <c:pt idx="956">
                  <c:v>-268.77200009799998</c:v>
                </c:pt>
                <c:pt idx="957">
                  <c:v>-268.62399999500002</c:v>
                </c:pt>
                <c:pt idx="958">
                  <c:v>-268.65400008400002</c:v>
                </c:pt>
                <c:pt idx="959">
                  <c:v>-268.922999769</c:v>
                </c:pt>
                <c:pt idx="960">
                  <c:v>-268.76199996299999</c:v>
                </c:pt>
                <c:pt idx="961">
                  <c:v>-268.76199996299999</c:v>
                </c:pt>
                <c:pt idx="962">
                  <c:v>-268.89899976100003</c:v>
                </c:pt>
                <c:pt idx="963">
                  <c:v>-268.96299999199999</c:v>
                </c:pt>
                <c:pt idx="964">
                  <c:v>-268.79399976500002</c:v>
                </c:pt>
                <c:pt idx="965">
                  <c:v>-268.72799982100003</c:v>
                </c:pt>
                <c:pt idx="966">
                  <c:v>-269.067999988</c:v>
                </c:pt>
                <c:pt idx="967">
                  <c:v>-268.93600010099999</c:v>
                </c:pt>
                <c:pt idx="968">
                  <c:v>-268.917000003</c:v>
                </c:pt>
                <c:pt idx="969">
                  <c:v>-269.01700008900002</c:v>
                </c:pt>
                <c:pt idx="970">
                  <c:v>-269.17400015499999</c:v>
                </c:pt>
                <c:pt idx="971">
                  <c:v>-269.02099982800001</c:v>
                </c:pt>
                <c:pt idx="972">
                  <c:v>-268.917000003</c:v>
                </c:pt>
                <c:pt idx="973">
                  <c:v>-269.181999948</c:v>
                </c:pt>
                <c:pt idx="974">
                  <c:v>-269.22799993799998</c:v>
                </c:pt>
                <c:pt idx="975">
                  <c:v>-269.11800003100001</c:v>
                </c:pt>
                <c:pt idx="976">
                  <c:v>-269.15399988600001</c:v>
                </c:pt>
                <c:pt idx="977">
                  <c:v>-269.32500014099998</c:v>
                </c:pt>
                <c:pt idx="978">
                  <c:v>-269.27599995399999</c:v>
                </c:pt>
                <c:pt idx="979">
                  <c:v>-269.12400011199998</c:v>
                </c:pt>
                <c:pt idx="980">
                  <c:v>-269.238999928</c:v>
                </c:pt>
                <c:pt idx="981">
                  <c:v>-269.43500004700002</c:v>
                </c:pt>
                <c:pt idx="982">
                  <c:v>-269.27500009800002</c:v>
                </c:pt>
                <c:pt idx="983">
                  <c:v>-269.30300016000001</c:v>
                </c:pt>
                <c:pt idx="984">
                  <c:v>-269.48000017999999</c:v>
                </c:pt>
                <c:pt idx="985">
                  <c:v>-269.496999937</c:v>
                </c:pt>
                <c:pt idx="986">
                  <c:v>-269.35499991500001</c:v>
                </c:pt>
                <c:pt idx="987">
                  <c:v>-269.35000000500003</c:v>
                </c:pt>
                <c:pt idx="988">
                  <c:v>-269.66399982299998</c:v>
                </c:pt>
                <c:pt idx="989">
                  <c:v>-269.53099976499999</c:v>
                </c:pt>
                <c:pt idx="990">
                  <c:v>-269.53899987300002</c:v>
                </c:pt>
                <c:pt idx="991">
                  <c:v>-269.67399995800002</c:v>
                </c:pt>
                <c:pt idx="992">
                  <c:v>-269.78600020499999</c:v>
                </c:pt>
                <c:pt idx="993">
                  <c:v>-269.61000004099998</c:v>
                </c:pt>
                <c:pt idx="994">
                  <c:v>-269.52300028600001</c:v>
                </c:pt>
                <c:pt idx="995">
                  <c:v>-269.85900008599998</c:v>
                </c:pt>
                <c:pt idx="996">
                  <c:v>-269.790999801</c:v>
                </c:pt>
                <c:pt idx="997">
                  <c:v>-269.72899991100002</c:v>
                </c:pt>
                <c:pt idx="998">
                  <c:v>-269.791999971</c:v>
                </c:pt>
                <c:pt idx="999">
                  <c:v>-269.96699996500001</c:v>
                </c:pt>
                <c:pt idx="1000">
                  <c:v>-269.88099975300003</c:v>
                </c:pt>
                <c:pt idx="1001">
                  <c:v>-269.76300005299998</c:v>
                </c:pt>
                <c:pt idx="1002">
                  <c:v>-269.97599992900001</c:v>
                </c:pt>
                <c:pt idx="1003">
                  <c:v>-270.10799981700001</c:v>
                </c:pt>
                <c:pt idx="1004">
                  <c:v>-269.99599988300002</c:v>
                </c:pt>
                <c:pt idx="1005">
                  <c:v>-270.04599992700003</c:v>
                </c:pt>
                <c:pt idx="1006">
                  <c:v>-270.242000045</c:v>
                </c:pt>
                <c:pt idx="1007">
                  <c:v>-270.21800003700002</c:v>
                </c:pt>
                <c:pt idx="1008">
                  <c:v>-270.08700000599998</c:v>
                </c:pt>
                <c:pt idx="1009">
                  <c:v>-270.14899989600002</c:v>
                </c:pt>
                <c:pt idx="1010">
                  <c:v>-270.411999815</c:v>
                </c:pt>
                <c:pt idx="1011">
                  <c:v>-270.25200017999998</c:v>
                </c:pt>
                <c:pt idx="1012">
                  <c:v>-270.27399984700003</c:v>
                </c:pt>
                <c:pt idx="1013">
                  <c:v>-270.43600013700001</c:v>
                </c:pt>
                <c:pt idx="1014">
                  <c:v>-270.568000025</c:v>
                </c:pt>
                <c:pt idx="1015">
                  <c:v>-270.47700021600002</c:v>
                </c:pt>
                <c:pt idx="1016">
                  <c:v>-270.50499996399998</c:v>
                </c:pt>
                <c:pt idx="1017">
                  <c:v>-270.93500008299998</c:v>
                </c:pt>
                <c:pt idx="1018">
                  <c:v>-270.887999923</c:v>
                </c:pt>
                <c:pt idx="1019">
                  <c:v>-270.95700006499999</c:v>
                </c:pt>
                <c:pt idx="1020">
                  <c:v>-271.14400022000001</c:v>
                </c:pt>
                <c:pt idx="1021">
                  <c:v>-271.38399998699998</c:v>
                </c:pt>
                <c:pt idx="1022">
                  <c:v>-271.31099979200002</c:v>
                </c:pt>
                <c:pt idx="1023">
                  <c:v>-271.29600006200002</c:v>
                </c:pt>
                <c:pt idx="1024">
                  <c:v>-271.64899993199998</c:v>
                </c:pt>
                <c:pt idx="1025">
                  <c:v>-271.75500009899997</c:v>
                </c:pt>
                <c:pt idx="1026">
                  <c:v>-271.742000082</c:v>
                </c:pt>
                <c:pt idx="1027">
                  <c:v>-271.86699971799999</c:v>
                </c:pt>
                <c:pt idx="1028">
                  <c:v>-272.11299988000002</c:v>
                </c:pt>
                <c:pt idx="1029">
                  <c:v>-272.13699988799999</c:v>
                </c:pt>
                <c:pt idx="1030">
                  <c:v>-272.07800019500002</c:v>
                </c:pt>
                <c:pt idx="1031">
                  <c:v>-272.30200006199999</c:v>
                </c:pt>
                <c:pt idx="1032">
                  <c:v>-272.56800017799998</c:v>
                </c:pt>
                <c:pt idx="1033">
                  <c:v>-272.49000007299998</c:v>
                </c:pt>
                <c:pt idx="1034">
                  <c:v>-272.604999889</c:v>
                </c:pt>
                <c:pt idx="1035">
                  <c:v>-272.88199999599999</c:v>
                </c:pt>
                <c:pt idx="1036">
                  <c:v>-272.97399997500003</c:v>
                </c:pt>
                <c:pt idx="1037">
                  <c:v>-272.91200008499999</c:v>
                </c:pt>
                <c:pt idx="1038">
                  <c:v>-272.99599995599999</c:v>
                </c:pt>
                <c:pt idx="1039">
                  <c:v>-273.38700002299998</c:v>
                </c:pt>
                <c:pt idx="1040">
                  <c:v>-273.33800015000003</c:v>
                </c:pt>
                <c:pt idx="1041">
                  <c:v>-273.428000102</c:v>
                </c:pt>
                <c:pt idx="1042">
                  <c:v>-273.63999980699998</c:v>
                </c:pt>
                <c:pt idx="1043">
                  <c:v>-273.82000002500001</c:v>
                </c:pt>
                <c:pt idx="1044">
                  <c:v>-273.734000127</c:v>
                </c:pt>
                <c:pt idx="1045">
                  <c:v>-273.73700000999997</c:v>
                </c:pt>
                <c:pt idx="1046">
                  <c:v>-274.15599982499998</c:v>
                </c:pt>
                <c:pt idx="1047">
                  <c:v>-274.14399997800001</c:v>
                </c:pt>
                <c:pt idx="1048">
                  <c:v>-274.17999983300001</c:v>
                </c:pt>
                <c:pt idx="1049">
                  <c:v>-274.33900024000002</c:v>
                </c:pt>
                <c:pt idx="1050">
                  <c:v>-274.59400005200001</c:v>
                </c:pt>
                <c:pt idx="1051">
                  <c:v>-274.565000134</c:v>
                </c:pt>
                <c:pt idx="1052">
                  <c:v>-274.535000045</c:v>
                </c:pt>
                <c:pt idx="1053">
                  <c:v>-274.848000007</c:v>
                </c:pt>
                <c:pt idx="1054">
                  <c:v>-275.04499998199998</c:v>
                </c:pt>
                <c:pt idx="1055">
                  <c:v>-275.01299986599997</c:v>
                </c:pt>
                <c:pt idx="1056">
                  <c:v>-275.13499993400001</c:v>
                </c:pt>
                <c:pt idx="1057">
                  <c:v>-275.408999843</c:v>
                </c:pt>
                <c:pt idx="1058">
                  <c:v>-275.46200008400001</c:v>
                </c:pt>
                <c:pt idx="1059">
                  <c:v>-275.40500010400001</c:v>
                </c:pt>
                <c:pt idx="1060">
                  <c:v>-275.55100017900003</c:v>
                </c:pt>
                <c:pt idx="1061">
                  <c:v>-275.878000015</c:v>
                </c:pt>
                <c:pt idx="1062">
                  <c:v>-275.79799988299999</c:v>
                </c:pt>
                <c:pt idx="1063">
                  <c:v>-275.90200002300003</c:v>
                </c:pt>
                <c:pt idx="1064">
                  <c:v>-276.14099993399998</c:v>
                </c:pt>
                <c:pt idx="1065">
                  <c:v>-276.27099979399998</c:v>
                </c:pt>
                <c:pt idx="1066">
                  <c:v>-276.19800022800001</c:v>
                </c:pt>
                <c:pt idx="1067">
                  <c:v>-276.246999786</c:v>
                </c:pt>
                <c:pt idx="1068">
                  <c:v>-276.67600004899998</c:v>
                </c:pt>
                <c:pt idx="1069">
                  <c:v>-276.62600000600003</c:v>
                </c:pt>
                <c:pt idx="1070">
                  <c:v>-276.70799985100001</c:v>
                </c:pt>
                <c:pt idx="1071">
                  <c:v>-276.91299993299998</c:v>
                </c:pt>
                <c:pt idx="1072">
                  <c:v>-277.15099998699998</c:v>
                </c:pt>
                <c:pt idx="1073">
                  <c:v>-277.06700011599997</c:v>
                </c:pt>
                <c:pt idx="1074">
                  <c:v>-277.05400009900001</c:v>
                </c:pt>
                <c:pt idx="1075">
                  <c:v>-277.429999807</c:v>
                </c:pt>
                <c:pt idx="1076">
                  <c:v>-277.51899990300001</c:v>
                </c:pt>
                <c:pt idx="1077">
                  <c:v>-277.51500016300002</c:v>
                </c:pt>
                <c:pt idx="1078">
                  <c:v>-277.63800008700002</c:v>
                </c:pt>
                <c:pt idx="1079">
                  <c:v>-277.890000015</c:v>
                </c:pt>
                <c:pt idx="1080">
                  <c:v>-277.916999906</c:v>
                </c:pt>
                <c:pt idx="1081">
                  <c:v>-277.86699986299999</c:v>
                </c:pt>
                <c:pt idx="1082">
                  <c:v>-278.10699994399999</c:v>
                </c:pt>
                <c:pt idx="1083">
                  <c:v>-278.355999989</c:v>
                </c:pt>
                <c:pt idx="1084">
                  <c:v>-278.297999839</c:v>
                </c:pt>
                <c:pt idx="1085">
                  <c:v>-278.42599998700001</c:v>
                </c:pt>
                <c:pt idx="1086">
                  <c:v>-278.70800000399998</c:v>
                </c:pt>
                <c:pt idx="1087">
                  <c:v>-278.78599979400002</c:v>
                </c:pt>
                <c:pt idx="1088">
                  <c:v>-278.733000183</c:v>
                </c:pt>
                <c:pt idx="1089">
                  <c:v>-278.83799986399998</c:v>
                </c:pt>
                <c:pt idx="1090">
                  <c:v>-279.22400002099999</c:v>
                </c:pt>
                <c:pt idx="1091">
                  <c:v>-279.16500001399999</c:v>
                </c:pt>
                <c:pt idx="1092">
                  <c:v>-279.25699999300002</c:v>
                </c:pt>
                <c:pt idx="1093">
                  <c:v>-279.48299988600002</c:v>
                </c:pt>
                <c:pt idx="1094">
                  <c:v>-279.66299979000001</c:v>
                </c:pt>
                <c:pt idx="1095">
                  <c:v>-279.57899991900001</c:v>
                </c:pt>
                <c:pt idx="1096">
                  <c:v>-279.587000026</c:v>
                </c:pt>
                <c:pt idx="1097">
                  <c:v>-280.02200005600002</c:v>
                </c:pt>
                <c:pt idx="1098">
                  <c:v>-280.007000011</c:v>
                </c:pt>
                <c:pt idx="1099">
                  <c:v>-280.06299982100001</c:v>
                </c:pt>
                <c:pt idx="1100">
                  <c:v>-280.23100019200001</c:v>
                </c:pt>
                <c:pt idx="1101">
                  <c:v>-280.49200008399998</c:v>
                </c:pt>
                <c:pt idx="1102">
                  <c:v>-280.46300016599997</c:v>
                </c:pt>
                <c:pt idx="1103">
                  <c:v>-280.44999983399998</c:v>
                </c:pt>
                <c:pt idx="1104">
                  <c:v>-280.781000038</c:v>
                </c:pt>
                <c:pt idx="1105">
                  <c:v>-280.96400013900001</c:v>
                </c:pt>
                <c:pt idx="1106">
                  <c:v>-280.94899978000001</c:v>
                </c:pt>
                <c:pt idx="1107">
                  <c:v>-281.08399986500001</c:v>
                </c:pt>
                <c:pt idx="1108">
                  <c:v>-281.36399985499997</c:v>
                </c:pt>
                <c:pt idx="1109">
                  <c:v>-281.41300004200002</c:v>
                </c:pt>
                <c:pt idx="1110">
                  <c:v>-281.36299999900001</c:v>
                </c:pt>
                <c:pt idx="1111">
                  <c:v>-281.54299990300001</c:v>
                </c:pt>
                <c:pt idx="1112">
                  <c:v>-281.871999765</c:v>
                </c:pt>
                <c:pt idx="1113">
                  <c:v>-281.79800002799999</c:v>
                </c:pt>
                <c:pt idx="1114">
                  <c:v>-281.91100013200003</c:v>
                </c:pt>
                <c:pt idx="1115">
                  <c:v>-282.17400005100001</c:v>
                </c:pt>
                <c:pt idx="1116">
                  <c:v>-282.31200001899998</c:v>
                </c:pt>
                <c:pt idx="1117">
                  <c:v>-282.25800023599999</c:v>
                </c:pt>
                <c:pt idx="1118">
                  <c:v>-282.321999839</c:v>
                </c:pt>
                <c:pt idx="1119">
                  <c:v>-282.75600001200002</c:v>
                </c:pt>
                <c:pt idx="1120">
                  <c:v>-282.72400021099998</c:v>
                </c:pt>
                <c:pt idx="1121">
                  <c:v>-282.82799972200002</c:v>
                </c:pt>
                <c:pt idx="1122">
                  <c:v>-283.04799984900001</c:v>
                </c:pt>
                <c:pt idx="1123">
                  <c:v>-283.27999982300003</c:v>
                </c:pt>
                <c:pt idx="1124">
                  <c:v>-283.20999982500001</c:v>
                </c:pt>
                <c:pt idx="1125">
                  <c:v>-283.21799993299999</c:v>
                </c:pt>
                <c:pt idx="1126">
                  <c:v>-283.62400004400001</c:v>
                </c:pt>
                <c:pt idx="1127">
                  <c:v>-283.69099984399998</c:v>
                </c:pt>
                <c:pt idx="1128">
                  <c:v>-283.70700005899999</c:v>
                </c:pt>
                <c:pt idx="1129">
                  <c:v>-283.85600001799997</c:v>
                </c:pt>
                <c:pt idx="1130">
                  <c:v>-284.12399984699999</c:v>
                </c:pt>
                <c:pt idx="1131">
                  <c:v>-284.15100005199997</c:v>
                </c:pt>
                <c:pt idx="1132">
                  <c:v>-284.11300017000002</c:v>
                </c:pt>
                <c:pt idx="1133">
                  <c:v>-284.38900010700002</c:v>
                </c:pt>
                <c:pt idx="1134">
                  <c:v>-284.64500008800002</c:v>
                </c:pt>
                <c:pt idx="1135">
                  <c:v>-284.61099994599999</c:v>
                </c:pt>
                <c:pt idx="1136">
                  <c:v>-284.74499986000001</c:v>
                </c:pt>
                <c:pt idx="1137">
                  <c:v>-285.04100006499999</c:v>
                </c:pt>
                <c:pt idx="1138">
                  <c:v>-285.12899999000001</c:v>
                </c:pt>
                <c:pt idx="1139">
                  <c:v>-285.09399999200002</c:v>
                </c:pt>
                <c:pt idx="1140">
                  <c:v>-285.21600005900001</c:v>
                </c:pt>
                <c:pt idx="1141">
                  <c:v>-285.594999965</c:v>
                </c:pt>
                <c:pt idx="1142">
                  <c:v>-285.54400006499998</c:v>
                </c:pt>
                <c:pt idx="1143">
                  <c:v>-285.65500014200001</c:v>
                </c:pt>
                <c:pt idx="1144">
                  <c:v>-285.89699993599999</c:v>
                </c:pt>
                <c:pt idx="1145">
                  <c:v>-286.06800019000002</c:v>
                </c:pt>
                <c:pt idx="1146">
                  <c:v>-285.99700002200001</c:v>
                </c:pt>
                <c:pt idx="1147">
                  <c:v>-285.91400000700003</c:v>
                </c:pt>
                <c:pt idx="1148">
                  <c:v>-286.25099997699999</c:v>
                </c:pt>
                <c:pt idx="1149">
                  <c:v>-286.11399986499998</c:v>
                </c:pt>
                <c:pt idx="1150">
                  <c:v>-286.06700002000002</c:v>
                </c:pt>
                <c:pt idx="1151">
                  <c:v>-286.14399995399998</c:v>
                </c:pt>
                <c:pt idx="1152">
                  <c:v>-286.30399990400002</c:v>
                </c:pt>
                <c:pt idx="1153">
                  <c:v>-286.15499994499999</c:v>
                </c:pt>
                <c:pt idx="1154">
                  <c:v>-286.03100016500002</c:v>
                </c:pt>
                <c:pt idx="1155">
                  <c:v>-286.26699987799998</c:v>
                </c:pt>
                <c:pt idx="1156">
                  <c:v>-286.32700005499998</c:v>
                </c:pt>
                <c:pt idx="1157">
                  <c:v>-286.210999754</c:v>
                </c:pt>
                <c:pt idx="1158">
                  <c:v>-286.23400021999998</c:v>
                </c:pt>
                <c:pt idx="1159">
                  <c:v>-286.39199982899999</c:v>
                </c:pt>
                <c:pt idx="1160">
                  <c:v>-286.33299982199998</c:v>
                </c:pt>
                <c:pt idx="1161">
                  <c:v>-286.17899995300002</c:v>
                </c:pt>
                <c:pt idx="1162">
                  <c:v>-286.267999734</c:v>
                </c:pt>
                <c:pt idx="1163">
                  <c:v>-286.462999997</c:v>
                </c:pt>
                <c:pt idx="1164">
                  <c:v>-286.28100006599999</c:v>
                </c:pt>
                <c:pt idx="1165">
                  <c:v>-286.29499994000003</c:v>
                </c:pt>
                <c:pt idx="1166">
                  <c:v>-286.45899994299998</c:v>
                </c:pt>
                <c:pt idx="1167">
                  <c:v>-286.47099979000001</c:v>
                </c:pt>
                <c:pt idx="1168">
                  <c:v>-286.30599992999998</c:v>
                </c:pt>
                <c:pt idx="1169">
                  <c:v>-286.27599984199998</c:v>
                </c:pt>
                <c:pt idx="1170">
                  <c:v>-286.59600005499999</c:v>
                </c:pt>
                <c:pt idx="1171">
                  <c:v>-286.45500020399999</c:v>
                </c:pt>
                <c:pt idx="1172">
                  <c:v>-286.44100001499999</c:v>
                </c:pt>
                <c:pt idx="1173">
                  <c:v>-286.55499997499999</c:v>
                </c:pt>
                <c:pt idx="1174">
                  <c:v>-286.67000010599997</c:v>
                </c:pt>
                <c:pt idx="1175">
                  <c:v>-286.48800017500002</c:v>
                </c:pt>
                <c:pt idx="1176">
                  <c:v>-286.38099983799998</c:v>
                </c:pt>
                <c:pt idx="1177">
                  <c:v>-286.681999953</c:v>
                </c:pt>
                <c:pt idx="1178">
                  <c:v>-286.62000006300002</c:v>
                </c:pt>
                <c:pt idx="1179">
                  <c:v>-286.53999993100001</c:v>
                </c:pt>
                <c:pt idx="1180">
                  <c:v>-286.58300003699998</c:v>
                </c:pt>
                <c:pt idx="1181">
                  <c:v>-286.733000167</c:v>
                </c:pt>
                <c:pt idx="1182">
                  <c:v>-286.64000001699998</c:v>
                </c:pt>
                <c:pt idx="1183">
                  <c:v>-286.50100019299998</c:v>
                </c:pt>
                <c:pt idx="1184">
                  <c:v>-286.68800003400003</c:v>
                </c:pt>
                <c:pt idx="1185">
                  <c:v>-286.81199981399999</c:v>
                </c:pt>
                <c:pt idx="1186">
                  <c:v>-286.66800007900002</c:v>
                </c:pt>
                <c:pt idx="1187">
                  <c:v>-286.69900002399999</c:v>
                </c:pt>
                <c:pt idx="1188">
                  <c:v>-286.888999748</c:v>
                </c:pt>
                <c:pt idx="1189">
                  <c:v>-286.85500023399999</c:v>
                </c:pt>
                <c:pt idx="1190">
                  <c:v>-286.70000019499997</c:v>
                </c:pt>
                <c:pt idx="1191">
                  <c:v>-286.724000203</c:v>
                </c:pt>
                <c:pt idx="1192">
                  <c:v>-286.98700012199998</c:v>
                </c:pt>
                <c:pt idx="1193">
                  <c:v>-286.81999992099998</c:v>
                </c:pt>
                <c:pt idx="1194">
                  <c:v>-286.815000011</c:v>
                </c:pt>
                <c:pt idx="1195">
                  <c:v>-286.94499987199998</c:v>
                </c:pt>
                <c:pt idx="1196">
                  <c:v>-287.00199985199998</c:v>
                </c:pt>
                <c:pt idx="1197">
                  <c:v>-286.82799971399999</c:v>
                </c:pt>
                <c:pt idx="1198">
                  <c:v>-286.756999861</c:v>
                </c:pt>
                <c:pt idx="1199">
                  <c:v>-287.090999947</c:v>
                </c:pt>
                <c:pt idx="1200">
                  <c:v>-286.95299997900003</c:v>
                </c:pt>
                <c:pt idx="1201">
                  <c:v>-286.92800011499997</c:v>
                </c:pt>
                <c:pt idx="1202">
                  <c:v>-287.021999806</c:v>
                </c:pt>
                <c:pt idx="1203">
                  <c:v>-287.17399996199998</c:v>
                </c:pt>
                <c:pt idx="1204">
                  <c:v>-287.01400001299999</c:v>
                </c:pt>
                <c:pt idx="1205">
                  <c:v>-286.90499996300002</c:v>
                </c:pt>
                <c:pt idx="1206">
                  <c:v>-287.16400014200002</c:v>
                </c:pt>
                <c:pt idx="1207">
                  <c:v>-287.204999907</c:v>
                </c:pt>
                <c:pt idx="1208">
                  <c:v>-287.090999947</c:v>
                </c:pt>
                <c:pt idx="1209">
                  <c:v>-287.121000036</c:v>
                </c:pt>
                <c:pt idx="1210">
                  <c:v>-287.28500003900001</c:v>
                </c:pt>
                <c:pt idx="1211">
                  <c:v>-287.23099994199998</c:v>
                </c:pt>
                <c:pt idx="1212">
                  <c:v>-287.07499973199998</c:v>
                </c:pt>
                <c:pt idx="1213">
                  <c:v>-287.18599980900001</c:v>
                </c:pt>
                <c:pt idx="1214">
                  <c:v>-287.37499999099998</c:v>
                </c:pt>
                <c:pt idx="1215">
                  <c:v>-287.21099998800003</c:v>
                </c:pt>
                <c:pt idx="1216">
                  <c:v>-287.234999996</c:v>
                </c:pt>
                <c:pt idx="1217">
                  <c:v>-287.405999936</c:v>
                </c:pt>
                <c:pt idx="1218">
                  <c:v>-287.41899995400001</c:v>
                </c:pt>
                <c:pt idx="1219">
                  <c:v>-287.270999851</c:v>
                </c:pt>
                <c:pt idx="1220">
                  <c:v>-287.26100003099998</c:v>
                </c:pt>
                <c:pt idx="1221">
                  <c:v>-287.57100011</c:v>
                </c:pt>
                <c:pt idx="1222">
                  <c:v>-287.43199997099998</c:v>
                </c:pt>
                <c:pt idx="1223">
                  <c:v>-287.43499985400001</c:v>
                </c:pt>
                <c:pt idx="1224">
                  <c:v>-287.56600020000002</c:v>
                </c:pt>
                <c:pt idx="1225">
                  <c:v>-287.67300022299997</c:v>
                </c:pt>
                <c:pt idx="1226">
                  <c:v>-287.49199983400001</c:v>
                </c:pt>
                <c:pt idx="1227">
                  <c:v>-287.40200019700001</c:v>
                </c:pt>
                <c:pt idx="1228">
                  <c:v>-287.731000059</c:v>
                </c:pt>
                <c:pt idx="1229">
                  <c:v>-287.65899972099999</c:v>
                </c:pt>
                <c:pt idx="1230">
                  <c:v>-287.59199992100002</c:v>
                </c:pt>
                <c:pt idx="1231">
                  <c:v>-287.65000007100002</c:v>
                </c:pt>
                <c:pt idx="1232">
                  <c:v>-287.820000155</c:v>
                </c:pt>
                <c:pt idx="1233">
                  <c:v>-287.72900003199999</c:v>
                </c:pt>
                <c:pt idx="1234">
                  <c:v>-287.60700027899998</c:v>
                </c:pt>
                <c:pt idx="1235">
                  <c:v>-287.81400007399998</c:v>
                </c:pt>
                <c:pt idx="1236">
                  <c:v>-287.93900002499998</c:v>
                </c:pt>
                <c:pt idx="1237">
                  <c:v>-287.82199986699999</c:v>
                </c:pt>
                <c:pt idx="1238">
                  <c:v>-287.86800017100001</c:v>
                </c:pt>
                <c:pt idx="1239">
                  <c:v>-288.05799989500002</c:v>
                </c:pt>
                <c:pt idx="1240">
                  <c:v>-288.02699995</c:v>
                </c:pt>
                <c:pt idx="1241">
                  <c:v>-287.88999983799999</c:v>
                </c:pt>
                <c:pt idx="1242">
                  <c:v>-287.94599996199997</c:v>
                </c:pt>
                <c:pt idx="1243">
                  <c:v>-288.20399997099997</c:v>
                </c:pt>
                <c:pt idx="1244">
                  <c:v>-288.037000084</c:v>
                </c:pt>
                <c:pt idx="1245">
                  <c:v>-288.05099995799998</c:v>
                </c:pt>
                <c:pt idx="1246">
                  <c:v>-288.20599999699999</c:v>
                </c:pt>
                <c:pt idx="1247">
                  <c:v>-288.26899974399998</c:v>
                </c:pt>
                <c:pt idx="1248">
                  <c:v>-288.10199985700001</c:v>
                </c:pt>
                <c:pt idx="1249">
                  <c:v>-288.05299998499999</c:v>
                </c:pt>
                <c:pt idx="1250">
                  <c:v>-288.40299997199998</c:v>
                </c:pt>
                <c:pt idx="1251">
                  <c:v>-288.28000004900002</c:v>
                </c:pt>
                <c:pt idx="1252">
                  <c:v>-288.26999991399998</c:v>
                </c:pt>
                <c:pt idx="1253">
                  <c:v>-288.37800010799998</c:v>
                </c:pt>
                <c:pt idx="1254">
                  <c:v>-288.53899991399999</c:v>
                </c:pt>
                <c:pt idx="1255">
                  <c:v>-288.387999928</c:v>
                </c:pt>
                <c:pt idx="1256">
                  <c:v>-288.29399992200001</c:v>
                </c:pt>
                <c:pt idx="1257">
                  <c:v>-288.56699997599998</c:v>
                </c:pt>
                <c:pt idx="1258">
                  <c:v>-288.59300001100002</c:v>
                </c:pt>
                <c:pt idx="1259">
                  <c:v>-288.49999986099999</c:v>
                </c:pt>
                <c:pt idx="1260">
                  <c:v>-288.54499999400002</c:v>
                </c:pt>
                <c:pt idx="1261">
                  <c:v>-288.71100002399999</c:v>
                </c:pt>
                <c:pt idx="1262">
                  <c:v>-288.65400004399999</c:v>
                </c:pt>
                <c:pt idx="1263">
                  <c:v>-288.51300019299998</c:v>
                </c:pt>
                <c:pt idx="1264">
                  <c:v>-288.65600007099999</c:v>
                </c:pt>
                <c:pt idx="1265">
                  <c:v>-288.84099988499997</c:v>
                </c:pt>
                <c:pt idx="1266">
                  <c:v>-288.681999792</c:v>
                </c:pt>
                <c:pt idx="1267">
                  <c:v>-288.71600024899999</c:v>
                </c:pt>
                <c:pt idx="1268">
                  <c:v>-288.90799999900003</c:v>
                </c:pt>
                <c:pt idx="1269">
                  <c:v>-288.91899998999997</c:v>
                </c:pt>
                <c:pt idx="1270">
                  <c:v>-288.77599979799999</c:v>
                </c:pt>
                <c:pt idx="1271">
                  <c:v>-288.77600011200002</c:v>
                </c:pt>
                <c:pt idx="1272">
                  <c:v>-289.08400016399997</c:v>
                </c:pt>
                <c:pt idx="1273">
                  <c:v>-288.95099979100002</c:v>
                </c:pt>
                <c:pt idx="1274">
                  <c:v>-288.96100023999998</c:v>
                </c:pt>
                <c:pt idx="1275">
                  <c:v>-289.08900007400001</c:v>
                </c:pt>
                <c:pt idx="1276">
                  <c:v>-289.18799998899999</c:v>
                </c:pt>
                <c:pt idx="1277">
                  <c:v>-289.01700004899999</c:v>
                </c:pt>
                <c:pt idx="1278">
                  <c:v>-288.937000232</c:v>
                </c:pt>
                <c:pt idx="1279">
                  <c:v>-289.27399988799999</c:v>
                </c:pt>
                <c:pt idx="1280">
                  <c:v>-289.17900002599998</c:v>
                </c:pt>
                <c:pt idx="1281">
                  <c:v>-289.12999983899999</c:v>
                </c:pt>
                <c:pt idx="1282">
                  <c:v>-289.20799994399999</c:v>
                </c:pt>
                <c:pt idx="1283">
                  <c:v>-289.382000081</c:v>
                </c:pt>
                <c:pt idx="1284">
                  <c:v>-289.26999983399998</c:v>
                </c:pt>
                <c:pt idx="1285">
                  <c:v>-289.15599987399997</c:v>
                </c:pt>
                <c:pt idx="1286">
                  <c:v>-289.38600013500002</c:v>
                </c:pt>
                <c:pt idx="1287">
                  <c:v>-289.50199980799999</c:v>
                </c:pt>
                <c:pt idx="1288">
                  <c:v>-289.38799984799999</c:v>
                </c:pt>
                <c:pt idx="1289">
                  <c:v>-289.42800007099999</c:v>
                </c:pt>
                <c:pt idx="1290">
                  <c:v>-289.62099999200001</c:v>
                </c:pt>
                <c:pt idx="1291">
                  <c:v>-289.59099990300001</c:v>
                </c:pt>
                <c:pt idx="1292">
                  <c:v>-289.45400010600002</c:v>
                </c:pt>
                <c:pt idx="1293">
                  <c:v>-289.51800002300001</c:v>
                </c:pt>
                <c:pt idx="1294">
                  <c:v>-289.76500004100001</c:v>
                </c:pt>
                <c:pt idx="1295">
                  <c:v>-289.60199989400002</c:v>
                </c:pt>
                <c:pt idx="1296">
                  <c:v>-289.62599990199999</c:v>
                </c:pt>
                <c:pt idx="1297">
                  <c:v>-289.784000139</c:v>
                </c:pt>
                <c:pt idx="1298">
                  <c:v>-289.83300001100002</c:v>
                </c:pt>
                <c:pt idx="1299">
                  <c:v>-289.67999999900002</c:v>
                </c:pt>
                <c:pt idx="1300">
                  <c:v>-289.64800019699999</c:v>
                </c:pt>
                <c:pt idx="1301">
                  <c:v>-289.99799987099999</c:v>
                </c:pt>
                <c:pt idx="1302">
                  <c:v>-289.86699983900002</c:v>
                </c:pt>
                <c:pt idx="1303">
                  <c:v>-289.86900018099999</c:v>
                </c:pt>
                <c:pt idx="1304">
                  <c:v>-289.99399981699997</c:v>
                </c:pt>
                <c:pt idx="1305">
                  <c:v>-290.15200005399998</c:v>
                </c:pt>
                <c:pt idx="1306">
                  <c:v>-289.99000007799998</c:v>
                </c:pt>
                <c:pt idx="1307">
                  <c:v>-289.89599975800002</c:v>
                </c:pt>
                <c:pt idx="1308">
                  <c:v>-290.19399998900002</c:v>
                </c:pt>
                <c:pt idx="1309">
                  <c:v>-290.20199978300002</c:v>
                </c:pt>
                <c:pt idx="1310">
                  <c:v>-290.12100010900002</c:v>
                </c:pt>
                <c:pt idx="1311">
                  <c:v>-290.16399990100001</c:v>
                </c:pt>
                <c:pt idx="1312">
                  <c:v>-290.33500015499999</c:v>
                </c:pt>
                <c:pt idx="1313">
                  <c:v>-290.28199991399998</c:v>
                </c:pt>
                <c:pt idx="1314">
                  <c:v>-290.15400008099999</c:v>
                </c:pt>
                <c:pt idx="1315">
                  <c:v>-290.31499988600001</c:v>
                </c:pt>
                <c:pt idx="1316">
                  <c:v>-290.48499996999999</c:v>
                </c:pt>
                <c:pt idx="1317">
                  <c:v>-290.34700000200002</c:v>
                </c:pt>
                <c:pt idx="1318">
                  <c:v>-290.39700004500003</c:v>
                </c:pt>
                <c:pt idx="1319">
                  <c:v>-290.59999978600001</c:v>
                </c:pt>
                <c:pt idx="1320">
                  <c:v>-290.59800007400003</c:v>
                </c:pt>
                <c:pt idx="1321">
                  <c:v>-290.465999872</c:v>
                </c:pt>
                <c:pt idx="1322">
                  <c:v>-290.48999988000003</c:v>
                </c:pt>
                <c:pt idx="1323">
                  <c:v>-290.79799993199998</c:v>
                </c:pt>
                <c:pt idx="1324">
                  <c:v>-290.65899979300002</c:v>
                </c:pt>
                <c:pt idx="1325">
                  <c:v>-290.67100026899999</c:v>
                </c:pt>
                <c:pt idx="1326">
                  <c:v>-290.81700002999997</c:v>
                </c:pt>
                <c:pt idx="1327">
                  <c:v>-290.91799997300001</c:v>
                </c:pt>
                <c:pt idx="1328">
                  <c:v>-290.75499982600002</c:v>
                </c:pt>
                <c:pt idx="1329">
                  <c:v>-290.68199994499997</c:v>
                </c:pt>
                <c:pt idx="1330">
                  <c:v>-291.03699984299999</c:v>
                </c:pt>
                <c:pt idx="1331">
                  <c:v>-290.94100012400003</c:v>
                </c:pt>
                <c:pt idx="1332">
                  <c:v>-290.917000116</c:v>
                </c:pt>
                <c:pt idx="1333">
                  <c:v>-291.00500004100002</c:v>
                </c:pt>
                <c:pt idx="1334">
                  <c:v>-291.18499994500002</c:v>
                </c:pt>
                <c:pt idx="1335">
                  <c:v>-291.075999895</c:v>
                </c:pt>
                <c:pt idx="1336">
                  <c:v>-290.98200020399997</c:v>
                </c:pt>
                <c:pt idx="1337">
                  <c:v>-291.23399981799997</c:v>
                </c:pt>
                <c:pt idx="1338">
                  <c:v>-291.335999931</c:v>
                </c:pt>
                <c:pt idx="1339">
                  <c:v>-291.23700001499998</c:v>
                </c:pt>
                <c:pt idx="1340">
                  <c:v>-291.29399999499998</c:v>
                </c:pt>
                <c:pt idx="1341">
                  <c:v>-291.49200014100001</c:v>
                </c:pt>
                <c:pt idx="1342">
                  <c:v>-291.460000025</c:v>
                </c:pt>
                <c:pt idx="1343">
                  <c:v>-291.33000016400001</c:v>
                </c:pt>
                <c:pt idx="1344">
                  <c:v>-291.426999739</c:v>
                </c:pt>
                <c:pt idx="1345">
                  <c:v>-291.67399975699999</c:v>
                </c:pt>
                <c:pt idx="1346">
                  <c:v>-291.51900003200001</c:v>
                </c:pt>
                <c:pt idx="1347">
                  <c:v>-291.54999997700003</c:v>
                </c:pt>
                <c:pt idx="1348">
                  <c:v>-291.72999988100003</c:v>
                </c:pt>
                <c:pt idx="1349">
                  <c:v>-291.787000175</c:v>
                </c:pt>
                <c:pt idx="1350">
                  <c:v>-291.65099992</c:v>
                </c:pt>
                <c:pt idx="1351">
                  <c:v>-291.63299999200001</c:v>
                </c:pt>
                <c:pt idx="1352">
                  <c:v>-291.98400014999999</c:v>
                </c:pt>
                <c:pt idx="1353">
                  <c:v>-291.87100004600001</c:v>
                </c:pt>
                <c:pt idx="1354">
                  <c:v>-291.89200017100001</c:v>
                </c:pt>
                <c:pt idx="1355">
                  <c:v>-292.03000013899998</c:v>
                </c:pt>
                <c:pt idx="1356">
                  <c:v>-292.17900009800002</c:v>
                </c:pt>
                <c:pt idx="1357">
                  <c:v>-292.02499991500002</c:v>
                </c:pt>
                <c:pt idx="1358">
                  <c:v>-291.95000000800002</c:v>
                </c:pt>
                <c:pt idx="1359">
                  <c:v>-292.273000104</c:v>
                </c:pt>
                <c:pt idx="1360">
                  <c:v>-292.25800005999997</c:v>
                </c:pt>
                <c:pt idx="1361">
                  <c:v>-292.19099994499999</c:v>
                </c:pt>
                <c:pt idx="1362">
                  <c:v>-292.25499986199998</c:v>
                </c:pt>
                <c:pt idx="1363">
                  <c:v>-292.43999998999999</c:v>
                </c:pt>
                <c:pt idx="1364">
                  <c:v>-292.385000037</c:v>
                </c:pt>
                <c:pt idx="1365">
                  <c:v>-292.262000113</c:v>
                </c:pt>
                <c:pt idx="1366">
                  <c:v>-292.45500003500001</c:v>
                </c:pt>
                <c:pt idx="1367">
                  <c:v>-292.62499980400003</c:v>
                </c:pt>
                <c:pt idx="1368">
                  <c:v>-292.50700010499997</c:v>
                </c:pt>
                <c:pt idx="1369">
                  <c:v>-292.55800000400001</c:v>
                </c:pt>
                <c:pt idx="1370">
                  <c:v>-292.76899985300003</c:v>
                </c:pt>
                <c:pt idx="1371">
                  <c:v>-292.772999906</c:v>
                </c:pt>
                <c:pt idx="1372">
                  <c:v>-292.65400003600001</c:v>
                </c:pt>
                <c:pt idx="1373">
                  <c:v>-292.69200023299999</c:v>
                </c:pt>
                <c:pt idx="1374">
                  <c:v>-292.98699995300001</c:v>
                </c:pt>
                <c:pt idx="1375">
                  <c:v>-292.851000011</c:v>
                </c:pt>
                <c:pt idx="1376">
                  <c:v>-292.87600019000001</c:v>
                </c:pt>
                <c:pt idx="1377">
                  <c:v>-293.03400011299999</c:v>
                </c:pt>
                <c:pt idx="1378">
                  <c:v>-293.12099986700002</c:v>
                </c:pt>
                <c:pt idx="1379">
                  <c:v>-292.96400011499998</c:v>
                </c:pt>
                <c:pt idx="1380">
                  <c:v>-292.91099987500002</c:v>
                </c:pt>
                <c:pt idx="1381">
                  <c:v>-293.27799993299999</c:v>
                </c:pt>
                <c:pt idx="1382">
                  <c:v>-293.17200008100002</c:v>
                </c:pt>
                <c:pt idx="1383">
                  <c:v>-293.15600017999998</c:v>
                </c:pt>
                <c:pt idx="1384">
                  <c:v>-293.26300020299999</c:v>
                </c:pt>
                <c:pt idx="1385">
                  <c:v>-293.45200007099999</c:v>
                </c:pt>
                <c:pt idx="1386">
                  <c:v>-293.33399974299999</c:v>
                </c:pt>
                <c:pt idx="1387">
                  <c:v>-293.24000005099998</c:v>
                </c:pt>
                <c:pt idx="1388">
                  <c:v>-293.50499999700003</c:v>
                </c:pt>
                <c:pt idx="1389">
                  <c:v>-293.59599980500002</c:v>
                </c:pt>
                <c:pt idx="1390">
                  <c:v>-293.511000078</c:v>
                </c:pt>
                <c:pt idx="1391">
                  <c:v>-293.56299983299999</c:v>
                </c:pt>
                <c:pt idx="1392">
                  <c:v>-293.75099984500002</c:v>
                </c:pt>
                <c:pt idx="1393">
                  <c:v>-293.72199992600002</c:v>
                </c:pt>
                <c:pt idx="1394">
                  <c:v>-293.598000146</c:v>
                </c:pt>
                <c:pt idx="1395">
                  <c:v>-293.71700001599999</c:v>
                </c:pt>
                <c:pt idx="1396">
                  <c:v>-293.94099988300002</c:v>
                </c:pt>
                <c:pt idx="1397">
                  <c:v>-293.78900004100001</c:v>
                </c:pt>
                <c:pt idx="1398">
                  <c:v>-293.833000003</c:v>
                </c:pt>
                <c:pt idx="1399">
                  <c:v>-294.02699978099997</c:v>
                </c:pt>
                <c:pt idx="1400">
                  <c:v>-294.06900003099997</c:v>
                </c:pt>
                <c:pt idx="1401">
                  <c:v>-293.93399994599997</c:v>
                </c:pt>
                <c:pt idx="1402">
                  <c:v>-293.93299977499998</c:v>
                </c:pt>
                <c:pt idx="1403">
                  <c:v>-294.28299976300002</c:v>
                </c:pt>
                <c:pt idx="1404">
                  <c:v>-294.17300017100001</c:v>
                </c:pt>
                <c:pt idx="1405">
                  <c:v>-294.18900007100001</c:v>
                </c:pt>
                <c:pt idx="1406">
                  <c:v>-294.33199995000001</c:v>
                </c:pt>
                <c:pt idx="1407">
                  <c:v>-294.47599999800002</c:v>
                </c:pt>
                <c:pt idx="1408">
                  <c:v>-294.32500001300002</c:v>
                </c:pt>
                <c:pt idx="1409">
                  <c:v>-294.24899993499997</c:v>
                </c:pt>
                <c:pt idx="1410">
                  <c:v>-294.580000138</c:v>
                </c:pt>
                <c:pt idx="1411">
                  <c:v>-294.546999852</c:v>
                </c:pt>
                <c:pt idx="1412">
                  <c:v>-294.49799997999997</c:v>
                </c:pt>
                <c:pt idx="1413">
                  <c:v>-294.57200003100002</c:v>
                </c:pt>
                <c:pt idx="1414">
                  <c:v>-294.751000078</c:v>
                </c:pt>
                <c:pt idx="1415">
                  <c:v>-294.73900023099998</c:v>
                </c:pt>
                <c:pt idx="1416">
                  <c:v>-294.68599999100002</c:v>
                </c:pt>
                <c:pt idx="1417">
                  <c:v>-294.95499998999998</c:v>
                </c:pt>
                <c:pt idx="1418">
                  <c:v>-295.16299995600002</c:v>
                </c:pt>
                <c:pt idx="1419">
                  <c:v>-295.101999922</c:v>
                </c:pt>
                <c:pt idx="1420">
                  <c:v>-295.21500002599998</c:v>
                </c:pt>
                <c:pt idx="1421">
                  <c:v>-295.48799976499998</c:v>
                </c:pt>
                <c:pt idx="1422">
                  <c:v>-295.537999808</c:v>
                </c:pt>
                <c:pt idx="1423">
                  <c:v>-295.46699995400002</c:v>
                </c:pt>
                <c:pt idx="1424">
                  <c:v>-295.57399997700003</c:v>
                </c:pt>
                <c:pt idx="1425">
                  <c:v>-295.92000022500002</c:v>
                </c:pt>
                <c:pt idx="1426">
                  <c:v>-295.83699989600001</c:v>
                </c:pt>
                <c:pt idx="1427">
                  <c:v>-295.91599985699997</c:v>
                </c:pt>
                <c:pt idx="1428">
                  <c:v>-296.129999903</c:v>
                </c:pt>
                <c:pt idx="1429">
                  <c:v>-296.270000213</c:v>
                </c:pt>
                <c:pt idx="1430">
                  <c:v>-296.179999947</c:v>
                </c:pt>
                <c:pt idx="1431">
                  <c:v>-296.19400013500001</c:v>
                </c:pt>
                <c:pt idx="1432">
                  <c:v>-296.61200009300001</c:v>
                </c:pt>
                <c:pt idx="1433">
                  <c:v>-296.55900016700002</c:v>
                </c:pt>
                <c:pt idx="1434">
                  <c:v>-296.61700000299999</c:v>
                </c:pt>
                <c:pt idx="1435">
                  <c:v>-296.79699990699999</c:v>
                </c:pt>
                <c:pt idx="1436">
                  <c:v>-297.03299993399997</c:v>
                </c:pt>
                <c:pt idx="1437">
                  <c:v>-296.95800002700003</c:v>
                </c:pt>
                <c:pt idx="1438">
                  <c:v>-296.93300016199998</c:v>
                </c:pt>
                <c:pt idx="1439">
                  <c:v>-297.27600021299997</c:v>
                </c:pt>
                <c:pt idx="1440">
                  <c:v>-297.40399973199999</c:v>
                </c:pt>
                <c:pt idx="1441">
                  <c:v>-297.37299978700003</c:v>
                </c:pt>
                <c:pt idx="1442">
                  <c:v>-297.48799991800001</c:v>
                </c:pt>
                <c:pt idx="1443">
                  <c:v>-297.73699996300002</c:v>
                </c:pt>
                <c:pt idx="1444">
                  <c:v>-297.76800022200001</c:v>
                </c:pt>
                <c:pt idx="1445">
                  <c:v>-297.697000054</c:v>
                </c:pt>
                <c:pt idx="1446">
                  <c:v>-297.89099983199998</c:v>
                </c:pt>
                <c:pt idx="1447">
                  <c:v>-298.16599991200002</c:v>
                </c:pt>
                <c:pt idx="1448">
                  <c:v>-298.08599978000001</c:v>
                </c:pt>
                <c:pt idx="1449">
                  <c:v>-298.19500014400001</c:v>
                </c:pt>
                <c:pt idx="1450">
                  <c:v>-298.451000126</c:v>
                </c:pt>
                <c:pt idx="1451">
                  <c:v>-298.54700015899999</c:v>
                </c:pt>
                <c:pt idx="1452">
                  <c:v>-298.48299992699998</c:v>
                </c:pt>
                <c:pt idx="1453">
                  <c:v>-298.55800014900001</c:v>
                </c:pt>
                <c:pt idx="1454">
                  <c:v>-298.95400012599998</c:v>
                </c:pt>
                <c:pt idx="1455">
                  <c:v>-298.898000002</c:v>
                </c:pt>
                <c:pt idx="1456">
                  <c:v>-298.983999901</c:v>
                </c:pt>
                <c:pt idx="1457">
                  <c:v>-299.19900011700003</c:v>
                </c:pt>
                <c:pt idx="1458">
                  <c:v>-299.39000001199997</c:v>
                </c:pt>
                <c:pt idx="1459">
                  <c:v>-299.29200026699999</c:v>
                </c:pt>
                <c:pt idx="1460">
                  <c:v>-299.28500001600003</c:v>
                </c:pt>
                <c:pt idx="1461">
                  <c:v>-299.69599972200001</c:v>
                </c:pt>
                <c:pt idx="1462">
                  <c:v>-299.70700002699999</c:v>
                </c:pt>
                <c:pt idx="1463">
                  <c:v>-299.72400009900002</c:v>
                </c:pt>
                <c:pt idx="1464">
                  <c:v>-299.864000094</c:v>
                </c:pt>
                <c:pt idx="1465">
                  <c:v>-300.11399999499997</c:v>
                </c:pt>
                <c:pt idx="1466">
                  <c:v>-300.10600020200002</c:v>
                </c:pt>
                <c:pt idx="1467">
                  <c:v>-300.06699983499999</c:v>
                </c:pt>
                <c:pt idx="1468">
                  <c:v>-300.354999932</c:v>
                </c:pt>
                <c:pt idx="1469">
                  <c:v>-300.56099987099998</c:v>
                </c:pt>
                <c:pt idx="1470">
                  <c:v>-300.52400016000001</c:v>
                </c:pt>
                <c:pt idx="1471">
                  <c:v>-300.65100013699998</c:v>
                </c:pt>
                <c:pt idx="1472">
                  <c:v>-300.92199984899997</c:v>
                </c:pt>
                <c:pt idx="1473">
                  <c:v>-300.97200020700001</c:v>
                </c:pt>
                <c:pt idx="1474">
                  <c:v>-300.91499991199998</c:v>
                </c:pt>
                <c:pt idx="1475">
                  <c:v>-301.04999999699999</c:v>
                </c:pt>
                <c:pt idx="1476">
                  <c:v>-301.38899999400002</c:v>
                </c:pt>
                <c:pt idx="1477">
                  <c:v>-301.30099975500002</c:v>
                </c:pt>
                <c:pt idx="1478">
                  <c:v>-301.39300004799998</c:v>
                </c:pt>
                <c:pt idx="1479">
                  <c:v>-301.62799990500002</c:v>
                </c:pt>
                <c:pt idx="1480">
                  <c:v>-301.77000024099999</c:v>
                </c:pt>
                <c:pt idx="1481">
                  <c:v>-301.682000002</c:v>
                </c:pt>
                <c:pt idx="1482">
                  <c:v>-301.71099992000001</c:v>
                </c:pt>
                <c:pt idx="1483">
                  <c:v>-302.13900001299999</c:v>
                </c:pt>
                <c:pt idx="1484">
                  <c:v>-302.09399987900002</c:v>
                </c:pt>
                <c:pt idx="1485">
                  <c:v>-302.16500004800002</c:v>
                </c:pt>
                <c:pt idx="1486">
                  <c:v>-302.34999986100001</c:v>
                </c:pt>
                <c:pt idx="1487">
                  <c:v>-302.58999994300001</c:v>
                </c:pt>
                <c:pt idx="1488">
                  <c:v>-302.51599989099998</c:v>
                </c:pt>
                <c:pt idx="1489">
                  <c:v>-302.49899981999999</c:v>
                </c:pt>
                <c:pt idx="1490">
                  <c:v>-302.85200000499998</c:v>
                </c:pt>
                <c:pt idx="1491">
                  <c:v>-302.95499997399997</c:v>
                </c:pt>
                <c:pt idx="1492">
                  <c:v>-302.93900007399998</c:v>
                </c:pt>
                <c:pt idx="1493">
                  <c:v>-303.062999854</c:v>
                </c:pt>
                <c:pt idx="1494">
                  <c:v>-303.30800015900002</c:v>
                </c:pt>
                <c:pt idx="1495">
                  <c:v>-303.32799979999999</c:v>
                </c:pt>
                <c:pt idx="1496">
                  <c:v>-303.26600022399998</c:v>
                </c:pt>
                <c:pt idx="1497">
                  <c:v>-303.48600003600001</c:v>
                </c:pt>
                <c:pt idx="1498">
                  <c:v>-303.74999981100001</c:v>
                </c:pt>
                <c:pt idx="1499">
                  <c:v>-303.66999999400002</c:v>
                </c:pt>
                <c:pt idx="1500">
                  <c:v>-303.78100007099999</c:v>
                </c:pt>
                <c:pt idx="1501">
                  <c:v>-304.05200009700002</c:v>
                </c:pt>
                <c:pt idx="1502">
                  <c:v>-304.14200004899999</c:v>
                </c:pt>
                <c:pt idx="1503">
                  <c:v>-304.07899998800002</c:v>
                </c:pt>
                <c:pt idx="1504">
                  <c:v>-304.15799994999998</c:v>
                </c:pt>
                <c:pt idx="1505">
                  <c:v>-304.54499996300001</c:v>
                </c:pt>
                <c:pt idx="1506">
                  <c:v>-304.49099986599998</c:v>
                </c:pt>
                <c:pt idx="1507">
                  <c:v>-304.58099981800001</c:v>
                </c:pt>
                <c:pt idx="1508">
                  <c:v>-304.78899978300001</c:v>
                </c:pt>
                <c:pt idx="1509">
                  <c:v>-304.96499994800001</c:v>
                </c:pt>
                <c:pt idx="1510">
                  <c:v>-304.87400014000002</c:v>
                </c:pt>
                <c:pt idx="1511">
                  <c:v>-304.87499999599999</c:v>
                </c:pt>
                <c:pt idx="1512">
                  <c:v>-305.29299995399998</c:v>
                </c:pt>
                <c:pt idx="1513">
                  <c:v>-305.27799991000001</c:v>
                </c:pt>
                <c:pt idx="1514">
                  <c:v>-305.21199996600001</c:v>
                </c:pt>
                <c:pt idx="1515">
                  <c:v>-305.27000011600001</c:v>
                </c:pt>
                <c:pt idx="1516">
                  <c:v>-305.426999868</c:v>
                </c:pt>
                <c:pt idx="1517">
                  <c:v>-305.297000008</c:v>
                </c:pt>
                <c:pt idx="1518">
                  <c:v>-305.16499980600003</c:v>
                </c:pt>
                <c:pt idx="1519">
                  <c:v>-305.37899985199999</c:v>
                </c:pt>
                <c:pt idx="1520">
                  <c:v>-305.47800008199999</c:v>
                </c:pt>
                <c:pt idx="1521">
                  <c:v>-305.34700005100001</c:v>
                </c:pt>
                <c:pt idx="1522">
                  <c:v>-305.369999888</c:v>
                </c:pt>
                <c:pt idx="1523">
                  <c:v>-305.54499988200001</c:v>
                </c:pt>
                <c:pt idx="1524">
                  <c:v>-305.49699986600001</c:v>
                </c:pt>
                <c:pt idx="1525">
                  <c:v>-305.34600019499999</c:v>
                </c:pt>
                <c:pt idx="1526">
                  <c:v>-305.39199987000001</c:v>
                </c:pt>
                <c:pt idx="1527">
                  <c:v>-305.62199981700002</c:v>
                </c:pt>
                <c:pt idx="1528">
                  <c:v>-305.44100005600001</c:v>
                </c:pt>
                <c:pt idx="1529">
                  <c:v>-305.44900016399998</c:v>
                </c:pt>
                <c:pt idx="1530">
                  <c:v>-305.592000042</c:v>
                </c:pt>
                <c:pt idx="1531">
                  <c:v>-305.62399984299998</c:v>
                </c:pt>
                <c:pt idx="1532">
                  <c:v>-305.45299990299998</c:v>
                </c:pt>
                <c:pt idx="1533">
                  <c:v>-305.40499988699997</c:v>
                </c:pt>
                <c:pt idx="1534">
                  <c:v>-305.74000014500001</c:v>
                </c:pt>
                <c:pt idx="1535">
                  <c:v>-305.59299989800002</c:v>
                </c:pt>
                <c:pt idx="1536">
                  <c:v>-305.57499997100001</c:v>
                </c:pt>
                <c:pt idx="1537">
                  <c:v>-305.68500019099997</c:v>
                </c:pt>
                <c:pt idx="1538">
                  <c:v>-305.82699989899999</c:v>
                </c:pt>
                <c:pt idx="1539">
                  <c:v>-305.649000022</c:v>
                </c:pt>
                <c:pt idx="1540">
                  <c:v>-305.53799994500002</c:v>
                </c:pt>
                <c:pt idx="1541">
                  <c:v>-305.818999792</c:v>
                </c:pt>
                <c:pt idx="1542">
                  <c:v>-305.810999998</c:v>
                </c:pt>
                <c:pt idx="1543">
                  <c:v>-305.71299993899999</c:v>
                </c:pt>
                <c:pt idx="1544">
                  <c:v>-305.73899997400002</c:v>
                </c:pt>
                <c:pt idx="1545">
                  <c:v>-305.89400001299998</c:v>
                </c:pt>
                <c:pt idx="1546">
                  <c:v>-305.82500018600001</c:v>
                </c:pt>
                <c:pt idx="1547">
                  <c:v>-305.67900011099999</c:v>
                </c:pt>
                <c:pt idx="1548">
                  <c:v>-305.82400001600001</c:v>
                </c:pt>
                <c:pt idx="1549">
                  <c:v>-305.97700002800002</c:v>
                </c:pt>
                <c:pt idx="1550">
                  <c:v>-305.82100013299998</c:v>
                </c:pt>
                <c:pt idx="1551">
                  <c:v>-305.85399978999999</c:v>
                </c:pt>
                <c:pt idx="1552">
                  <c:v>-306.04100025999998</c:v>
                </c:pt>
                <c:pt idx="1553">
                  <c:v>-306.02199984700002</c:v>
                </c:pt>
                <c:pt idx="1554">
                  <c:v>-305.87200003200002</c:v>
                </c:pt>
                <c:pt idx="1555">
                  <c:v>-305.88000013999999</c:v>
                </c:pt>
                <c:pt idx="1556">
                  <c:v>-306.17100011999997</c:v>
                </c:pt>
                <c:pt idx="1557">
                  <c:v>-306.01499990999997</c:v>
                </c:pt>
                <c:pt idx="1558">
                  <c:v>-306.010999857</c:v>
                </c:pt>
                <c:pt idx="1559">
                  <c:v>-306.14000017500001</c:v>
                </c:pt>
                <c:pt idx="1560">
                  <c:v>-306.22099984900001</c:v>
                </c:pt>
                <c:pt idx="1561">
                  <c:v>-306.04199980200002</c:v>
                </c:pt>
                <c:pt idx="1562">
                  <c:v>-305.95200016400003</c:v>
                </c:pt>
                <c:pt idx="1563">
                  <c:v>-306.287999963</c:v>
                </c:pt>
                <c:pt idx="1564">
                  <c:v>-306.17499986000001</c:v>
                </c:pt>
                <c:pt idx="1565">
                  <c:v>-306.13399978000001</c:v>
                </c:pt>
                <c:pt idx="1566">
                  <c:v>-306.20600011900001</c:v>
                </c:pt>
                <c:pt idx="1567">
                  <c:v>-306.36699992500002</c:v>
                </c:pt>
                <c:pt idx="1568">
                  <c:v>-306.239999947</c:v>
                </c:pt>
                <c:pt idx="1569">
                  <c:v>-306.12800001400001</c:v>
                </c:pt>
                <c:pt idx="1570">
                  <c:v>-306.362999871</c:v>
                </c:pt>
                <c:pt idx="1571">
                  <c:v>-306.44600020000001</c:v>
                </c:pt>
                <c:pt idx="1572">
                  <c:v>-306.32900004300001</c:v>
                </c:pt>
                <c:pt idx="1573">
                  <c:v>-306.36600006800001</c:v>
                </c:pt>
                <c:pt idx="1574">
                  <c:v>-306.54699982800003</c:v>
                </c:pt>
                <c:pt idx="1575">
                  <c:v>-306.497999956</c:v>
                </c:pt>
                <c:pt idx="1576">
                  <c:v>-306.348000141</c:v>
                </c:pt>
                <c:pt idx="1577">
                  <c:v>-306.42599993200002</c:v>
                </c:pt>
                <c:pt idx="1578">
                  <c:v>-306.65399985200003</c:v>
                </c:pt>
                <c:pt idx="1579">
                  <c:v>-306.48200005500001</c:v>
                </c:pt>
                <c:pt idx="1580">
                  <c:v>-306.49399990199998</c:v>
                </c:pt>
                <c:pt idx="1581">
                  <c:v>-306.65399985200003</c:v>
                </c:pt>
                <c:pt idx="1582">
                  <c:v>-306.69200004800001</c:v>
                </c:pt>
                <c:pt idx="1583">
                  <c:v>-306.53700000800001</c:v>
                </c:pt>
                <c:pt idx="1584">
                  <c:v>-306.50100015300001</c:v>
                </c:pt>
                <c:pt idx="1585">
                  <c:v>-306.83100018699997</c:v>
                </c:pt>
                <c:pt idx="1586">
                  <c:v>-306.698999985</c:v>
                </c:pt>
                <c:pt idx="1587">
                  <c:v>-306.700000155</c:v>
                </c:pt>
                <c:pt idx="1588">
                  <c:v>-306.81900002499998</c:v>
                </c:pt>
                <c:pt idx="1589">
                  <c:v>-306.94700017299999</c:v>
                </c:pt>
                <c:pt idx="1590">
                  <c:v>-306.77399989200001</c:v>
                </c:pt>
                <c:pt idx="1591">
                  <c:v>-306.67900003</c:v>
                </c:pt>
                <c:pt idx="1592">
                  <c:v>-306.98199985799999</c:v>
                </c:pt>
                <c:pt idx="1593">
                  <c:v>-306.94699985900002</c:v>
                </c:pt>
                <c:pt idx="1594">
                  <c:v>-306.858999934</c:v>
                </c:pt>
                <c:pt idx="1595">
                  <c:v>-306.90200004000002</c:v>
                </c:pt>
                <c:pt idx="1596">
                  <c:v>-307.06699989999998</c:v>
                </c:pt>
                <c:pt idx="1597">
                  <c:v>-306.99199999199999</c:v>
                </c:pt>
                <c:pt idx="1598">
                  <c:v>-306.8489998</c:v>
                </c:pt>
                <c:pt idx="1599">
                  <c:v>-307.02099991</c:v>
                </c:pt>
                <c:pt idx="1600">
                  <c:v>-307.16999986899998</c:v>
                </c:pt>
                <c:pt idx="1601">
                  <c:v>-307.03099973000002</c:v>
                </c:pt>
                <c:pt idx="1602">
                  <c:v>-307.06199999</c:v>
                </c:pt>
                <c:pt idx="1603">
                  <c:v>-307.25199971299998</c:v>
                </c:pt>
                <c:pt idx="1604">
                  <c:v>-307.23399978600003</c:v>
                </c:pt>
                <c:pt idx="1605">
                  <c:v>-307.09299993500002</c:v>
                </c:pt>
                <c:pt idx="1606">
                  <c:v>-307.11200003300002</c:v>
                </c:pt>
                <c:pt idx="1607">
                  <c:v>-307.38500008599999</c:v>
                </c:pt>
                <c:pt idx="1608">
                  <c:v>-307.22599999300002</c:v>
                </c:pt>
                <c:pt idx="1609">
                  <c:v>-307.23200007299999</c:v>
                </c:pt>
                <c:pt idx="1610">
                  <c:v>-307.36800001500001</c:v>
                </c:pt>
                <c:pt idx="1611">
                  <c:v>-307.43399995800002</c:v>
                </c:pt>
                <c:pt idx="1612">
                  <c:v>-307.255000225</c:v>
                </c:pt>
                <c:pt idx="1613">
                  <c:v>-307.18099985999999</c:v>
                </c:pt>
                <c:pt idx="1614">
                  <c:v>-307.52700010799998</c:v>
                </c:pt>
                <c:pt idx="1615">
                  <c:v>-307.40099998699998</c:v>
                </c:pt>
                <c:pt idx="1616">
                  <c:v>-307.36399996099999</c:v>
                </c:pt>
                <c:pt idx="1617">
                  <c:v>-307.44799983199999</c:v>
                </c:pt>
                <c:pt idx="1618">
                  <c:v>-307.61699974499999</c:v>
                </c:pt>
                <c:pt idx="1619">
                  <c:v>-307.47799992099999</c:v>
                </c:pt>
                <c:pt idx="1620">
                  <c:v>-307.36300010500003</c:v>
                </c:pt>
                <c:pt idx="1621">
                  <c:v>-307.60800009600001</c:v>
                </c:pt>
                <c:pt idx="1622">
                  <c:v>-307.67699992299998</c:v>
                </c:pt>
                <c:pt idx="1623">
                  <c:v>-307.57100007000003</c:v>
                </c:pt>
                <c:pt idx="1624">
                  <c:v>-307.604000042</c:v>
                </c:pt>
                <c:pt idx="1625">
                  <c:v>-307.77000007200002</c:v>
                </c:pt>
                <c:pt idx="1626">
                  <c:v>-307.72200005600001</c:v>
                </c:pt>
                <c:pt idx="1627">
                  <c:v>-307.57499981000001</c:v>
                </c:pt>
                <c:pt idx="1628">
                  <c:v>-307.67499989599997</c:v>
                </c:pt>
                <c:pt idx="1629">
                  <c:v>-307.879999978</c:v>
                </c:pt>
                <c:pt idx="1630">
                  <c:v>-307.70700001199998</c:v>
                </c:pt>
                <c:pt idx="1631">
                  <c:v>-307.73100002000001</c:v>
                </c:pt>
                <c:pt idx="1632">
                  <c:v>-307.90699986999999</c:v>
                </c:pt>
                <c:pt idx="1633">
                  <c:v>-307.930000022</c:v>
                </c:pt>
                <c:pt idx="1634">
                  <c:v>-307.774999982</c:v>
                </c:pt>
                <c:pt idx="1635">
                  <c:v>-307.753999857</c:v>
                </c:pt>
                <c:pt idx="1636">
                  <c:v>-308.08499974699998</c:v>
                </c:pt>
                <c:pt idx="1637">
                  <c:v>-307.956999913</c:v>
                </c:pt>
                <c:pt idx="1638">
                  <c:v>-307.954999886</c:v>
                </c:pt>
                <c:pt idx="1639">
                  <c:v>-308.07899997999999</c:v>
                </c:pt>
                <c:pt idx="1640">
                  <c:v>-308.203999931</c:v>
                </c:pt>
                <c:pt idx="1641">
                  <c:v>-308.03500001800001</c:v>
                </c:pt>
                <c:pt idx="1642">
                  <c:v>-307.94100001200002</c:v>
                </c:pt>
                <c:pt idx="1643">
                  <c:v>-308.25499982999997</c:v>
                </c:pt>
                <c:pt idx="1644">
                  <c:v>-308.20500010199999</c:v>
                </c:pt>
                <c:pt idx="1645">
                  <c:v>-308.13700013099998</c:v>
                </c:pt>
                <c:pt idx="1646">
                  <c:v>-308.193999797</c:v>
                </c:pt>
                <c:pt idx="1647">
                  <c:v>-308.35699994300001</c:v>
                </c:pt>
                <c:pt idx="1648">
                  <c:v>-308.27600027</c:v>
                </c:pt>
                <c:pt idx="1649">
                  <c:v>-308.15200017500001</c:v>
                </c:pt>
                <c:pt idx="1650">
                  <c:v>-308.35299988999998</c:v>
                </c:pt>
                <c:pt idx="1651">
                  <c:v>-308.49200002800001</c:v>
                </c:pt>
                <c:pt idx="1652">
                  <c:v>-308.36099999700002</c:v>
                </c:pt>
                <c:pt idx="1653">
                  <c:v>-308.40600013</c:v>
                </c:pt>
                <c:pt idx="1654">
                  <c:v>-308.61000004200002</c:v>
                </c:pt>
                <c:pt idx="1655">
                  <c:v>-308.59300028500002</c:v>
                </c:pt>
                <c:pt idx="1656">
                  <c:v>-308.45200011999998</c:v>
                </c:pt>
                <c:pt idx="1657">
                  <c:v>-308.49099985800001</c:v>
                </c:pt>
                <c:pt idx="1658">
                  <c:v>-308.76699979400001</c:v>
                </c:pt>
                <c:pt idx="1659">
                  <c:v>-308.61599980900002</c:v>
                </c:pt>
                <c:pt idx="1660">
                  <c:v>-308.62799997000002</c:v>
                </c:pt>
                <c:pt idx="1661">
                  <c:v>-308.77299987499998</c:v>
                </c:pt>
                <c:pt idx="1662">
                  <c:v>-308.84600007</c:v>
                </c:pt>
                <c:pt idx="1663">
                  <c:v>-308.685000264</c:v>
                </c:pt>
                <c:pt idx="1664">
                  <c:v>-308.63200002299999</c:v>
                </c:pt>
                <c:pt idx="1665">
                  <c:v>-308.981000155</c:v>
                </c:pt>
                <c:pt idx="1666">
                  <c:v>-308.85800023100001</c:v>
                </c:pt>
                <c:pt idx="1667">
                  <c:v>-308.84799978199999</c:v>
                </c:pt>
                <c:pt idx="1668">
                  <c:v>-308.958000003</c:v>
                </c:pt>
                <c:pt idx="1669">
                  <c:v>-309.12699991599999</c:v>
                </c:pt>
                <c:pt idx="1670">
                  <c:v>-308.98299986699999</c:v>
                </c:pt>
                <c:pt idx="1671">
                  <c:v>-308.88700014900002</c:v>
                </c:pt>
                <c:pt idx="1672">
                  <c:v>-309.161000059</c:v>
                </c:pt>
                <c:pt idx="1673">
                  <c:v>-309.22000006500002</c:v>
                </c:pt>
                <c:pt idx="1674">
                  <c:v>-309.119999979</c:v>
                </c:pt>
                <c:pt idx="1675">
                  <c:v>-309.16399994199998</c:v>
                </c:pt>
                <c:pt idx="1676">
                  <c:v>-309.34299998900002</c:v>
                </c:pt>
                <c:pt idx="1677">
                  <c:v>-309.30399993700001</c:v>
                </c:pt>
                <c:pt idx="1678">
                  <c:v>-309.16399994199998</c:v>
                </c:pt>
                <c:pt idx="1679">
                  <c:v>-309.28700018000001</c:v>
                </c:pt>
                <c:pt idx="1680">
                  <c:v>-309.49100009199998</c:v>
                </c:pt>
                <c:pt idx="1681">
                  <c:v>-309.33900025000003</c:v>
                </c:pt>
                <c:pt idx="1682">
                  <c:v>-309.37899984400002</c:v>
                </c:pt>
                <c:pt idx="1683">
                  <c:v>-309.56299980199998</c:v>
                </c:pt>
                <c:pt idx="1684">
                  <c:v>-309.58700012399999</c:v>
                </c:pt>
                <c:pt idx="1685">
                  <c:v>-309.45200003899998</c:v>
                </c:pt>
                <c:pt idx="1686">
                  <c:v>-309.45499992200001</c:v>
                </c:pt>
                <c:pt idx="1687">
                  <c:v>-309.77800001899999</c:v>
                </c:pt>
                <c:pt idx="1688">
                  <c:v>-309.65000018500001</c:v>
                </c:pt>
                <c:pt idx="1689">
                  <c:v>-309.66400005899999</c:v>
                </c:pt>
                <c:pt idx="1690">
                  <c:v>-309.80500022400003</c:v>
                </c:pt>
                <c:pt idx="1691">
                  <c:v>-309.92499994999997</c:v>
                </c:pt>
                <c:pt idx="1692">
                  <c:v>-309.75400001000003</c:v>
                </c:pt>
                <c:pt idx="1693">
                  <c:v>-309.673000022</c:v>
                </c:pt>
                <c:pt idx="1694">
                  <c:v>-310.01099984899997</c:v>
                </c:pt>
                <c:pt idx="1695">
                  <c:v>-309.94899995899999</c:v>
                </c:pt>
                <c:pt idx="1696">
                  <c:v>-309.89300014899999</c:v>
                </c:pt>
                <c:pt idx="1697">
                  <c:v>-309.95900009299999</c:v>
                </c:pt>
                <c:pt idx="1698">
                  <c:v>-310.13699996999998</c:v>
                </c:pt>
                <c:pt idx="1699">
                  <c:v>-310.05399995499999</c:v>
                </c:pt>
                <c:pt idx="1700">
                  <c:v>-309.942000022</c:v>
                </c:pt>
                <c:pt idx="1701">
                  <c:v>-310.15600006800003</c:v>
                </c:pt>
                <c:pt idx="1702">
                  <c:v>-310.28700009900001</c:v>
                </c:pt>
                <c:pt idx="1703">
                  <c:v>-310.17800004899999</c:v>
                </c:pt>
                <c:pt idx="1704">
                  <c:v>-310.23099997499997</c:v>
                </c:pt>
                <c:pt idx="1705">
                  <c:v>-310.429000121</c:v>
                </c:pt>
                <c:pt idx="1706">
                  <c:v>-310.40300008600002</c:v>
                </c:pt>
                <c:pt idx="1707">
                  <c:v>-310.271999741</c:v>
                </c:pt>
                <c:pt idx="1708">
                  <c:v>-310.33499980099998</c:v>
                </c:pt>
                <c:pt idx="1709">
                  <c:v>-310.60099991700002</c:v>
                </c:pt>
                <c:pt idx="1710">
                  <c:v>-310.43899994100002</c:v>
                </c:pt>
                <c:pt idx="1711">
                  <c:v>-310.45800003900001</c:v>
                </c:pt>
                <c:pt idx="1712">
                  <c:v>-310.619000159</c:v>
                </c:pt>
                <c:pt idx="1713">
                  <c:v>-310.68799998600002</c:v>
                </c:pt>
                <c:pt idx="1714">
                  <c:v>-310.527999722</c:v>
                </c:pt>
                <c:pt idx="1715">
                  <c:v>-310.48200004699999</c:v>
                </c:pt>
                <c:pt idx="1716">
                  <c:v>-310.83899997200001</c:v>
                </c:pt>
                <c:pt idx="1717">
                  <c:v>-310.72000010199997</c:v>
                </c:pt>
                <c:pt idx="1718">
                  <c:v>-310.71999978700001</c:v>
                </c:pt>
                <c:pt idx="1719">
                  <c:v>-310.83200003500002</c:v>
                </c:pt>
                <c:pt idx="1720">
                  <c:v>-310.99899992100001</c:v>
                </c:pt>
                <c:pt idx="1721">
                  <c:v>-310.85300016000002</c:v>
                </c:pt>
                <c:pt idx="1722">
                  <c:v>-310.76400006400002</c:v>
                </c:pt>
                <c:pt idx="1723">
                  <c:v>-311.04499991099999</c:v>
                </c:pt>
                <c:pt idx="1724">
                  <c:v>-311.074999999</c:v>
                </c:pt>
                <c:pt idx="1725">
                  <c:v>-310.98900010099999</c:v>
                </c:pt>
                <c:pt idx="1726">
                  <c:v>-311.04000000100001</c:v>
                </c:pt>
                <c:pt idx="1727">
                  <c:v>-311.21499999399998</c:v>
                </c:pt>
                <c:pt idx="1728">
                  <c:v>-311.16400009500001</c:v>
                </c:pt>
                <c:pt idx="1729">
                  <c:v>-311.02999986600003</c:v>
                </c:pt>
                <c:pt idx="1730">
                  <c:v>-311.18000031000003</c:v>
                </c:pt>
                <c:pt idx="1731">
                  <c:v>-311.37200006099999</c:v>
                </c:pt>
                <c:pt idx="1732">
                  <c:v>-311.22100007500001</c:v>
                </c:pt>
                <c:pt idx="1733">
                  <c:v>-311.26300001099997</c:v>
                </c:pt>
                <c:pt idx="1734">
                  <c:v>-311.46299986899999</c:v>
                </c:pt>
                <c:pt idx="1735">
                  <c:v>-311.48199996699998</c:v>
                </c:pt>
                <c:pt idx="1736">
                  <c:v>-311.34899990899999</c:v>
                </c:pt>
                <c:pt idx="1737">
                  <c:v>-311.35799987199999</c:v>
                </c:pt>
                <c:pt idx="1738">
                  <c:v>-311.67600005899999</c:v>
                </c:pt>
                <c:pt idx="1739">
                  <c:v>-311.55099979400001</c:v>
                </c:pt>
                <c:pt idx="1740">
                  <c:v>-311.57000020599997</c:v>
                </c:pt>
                <c:pt idx="1741">
                  <c:v>-311.70999988699998</c:v>
                </c:pt>
                <c:pt idx="1742">
                  <c:v>-311.81699990999999</c:v>
                </c:pt>
                <c:pt idx="1743">
                  <c:v>-311.65600010399999</c:v>
                </c:pt>
                <c:pt idx="1744">
                  <c:v>-311.58699996299998</c:v>
                </c:pt>
                <c:pt idx="1745">
                  <c:v>-311.93699995100002</c:v>
                </c:pt>
                <c:pt idx="1746">
                  <c:v>-311.85199990900003</c:v>
                </c:pt>
                <c:pt idx="1747">
                  <c:v>-311.81499988299998</c:v>
                </c:pt>
                <c:pt idx="1748">
                  <c:v>-311.90200026600002</c:v>
                </c:pt>
                <c:pt idx="1749">
                  <c:v>-312.089000107</c:v>
                </c:pt>
                <c:pt idx="1750">
                  <c:v>-311.98900002099998</c:v>
                </c:pt>
                <c:pt idx="1751">
                  <c:v>-311.88699990700002</c:v>
                </c:pt>
                <c:pt idx="1752">
                  <c:v>-312.12800015900001</c:v>
                </c:pt>
                <c:pt idx="1753">
                  <c:v>-312.25700016399998</c:v>
                </c:pt>
                <c:pt idx="1754">
                  <c:v>-312.15700007700002</c:v>
                </c:pt>
                <c:pt idx="1755">
                  <c:v>-312.20800029100002</c:v>
                </c:pt>
                <c:pt idx="1756">
                  <c:v>-312.41199988900001</c:v>
                </c:pt>
                <c:pt idx="1757">
                  <c:v>-312.396000302</c:v>
                </c:pt>
                <c:pt idx="1758">
                  <c:v>-312.27399992099998</c:v>
                </c:pt>
                <c:pt idx="1759">
                  <c:v>-312.350999855</c:v>
                </c:pt>
                <c:pt idx="1760">
                  <c:v>-312.610000034</c:v>
                </c:pt>
                <c:pt idx="1761">
                  <c:v>-312.459000049</c:v>
                </c:pt>
                <c:pt idx="1762">
                  <c:v>-312.49700024499998</c:v>
                </c:pt>
                <c:pt idx="1763">
                  <c:v>-312.66999989700003</c:v>
                </c:pt>
                <c:pt idx="1764">
                  <c:v>-312.73200010199997</c:v>
                </c:pt>
                <c:pt idx="1765">
                  <c:v>-312.59199979200002</c:v>
                </c:pt>
                <c:pt idx="1766">
                  <c:v>-312.573000009</c:v>
                </c:pt>
                <c:pt idx="1767">
                  <c:v>-312.93899989699997</c:v>
                </c:pt>
                <c:pt idx="1768">
                  <c:v>-312.82100019699999</c:v>
                </c:pt>
                <c:pt idx="1769">
                  <c:v>-312.83599992699999</c:v>
                </c:pt>
                <c:pt idx="1770">
                  <c:v>-312.973000039</c:v>
                </c:pt>
                <c:pt idx="1771">
                  <c:v>-313.14600000600001</c:v>
                </c:pt>
                <c:pt idx="1772">
                  <c:v>-312.99900007399998</c:v>
                </c:pt>
                <c:pt idx="1773">
                  <c:v>-312.91799977199997</c:v>
                </c:pt>
                <c:pt idx="1774">
                  <c:v>-313.22699999399998</c:v>
                </c:pt>
                <c:pt idx="1775">
                  <c:v>-313.25000014599999</c:v>
                </c:pt>
                <c:pt idx="1776">
                  <c:v>-313.18399988800002</c:v>
                </c:pt>
                <c:pt idx="1777">
                  <c:v>-313.240000012</c:v>
                </c:pt>
                <c:pt idx="1778">
                  <c:v>-313.423000113</c:v>
                </c:pt>
                <c:pt idx="1779">
                  <c:v>-313.38499991700002</c:v>
                </c:pt>
                <c:pt idx="1780">
                  <c:v>-313.27000010099999</c:v>
                </c:pt>
                <c:pt idx="1781">
                  <c:v>-313.44599995099998</c:v>
                </c:pt>
                <c:pt idx="1782">
                  <c:v>-313.62900005199998</c:v>
                </c:pt>
                <c:pt idx="1783">
                  <c:v>-313.50300024500001</c:v>
                </c:pt>
                <c:pt idx="1784">
                  <c:v>-313.56499982100001</c:v>
                </c:pt>
                <c:pt idx="1785">
                  <c:v>-313.784000091</c:v>
                </c:pt>
                <c:pt idx="1786">
                  <c:v>-313.79400022599998</c:v>
                </c:pt>
                <c:pt idx="1787">
                  <c:v>-313.67500004099998</c:v>
                </c:pt>
                <c:pt idx="1788">
                  <c:v>-313.711000211</c:v>
                </c:pt>
                <c:pt idx="1789">
                  <c:v>-314.03099979500001</c:v>
                </c:pt>
                <c:pt idx="1790">
                  <c:v>-313.90599984400001</c:v>
                </c:pt>
                <c:pt idx="1791">
                  <c:v>-313.93100002300002</c:v>
                </c:pt>
                <c:pt idx="1792">
                  <c:v>-314.08800008899999</c:v>
                </c:pt>
                <c:pt idx="1793">
                  <c:v>-314.20000002299997</c:v>
                </c:pt>
                <c:pt idx="1794">
                  <c:v>-314.05199992000001</c:v>
                </c:pt>
                <c:pt idx="1795">
                  <c:v>-313.99000002999998</c:v>
                </c:pt>
                <c:pt idx="1796">
                  <c:v>-314.35500006199999</c:v>
                </c:pt>
                <c:pt idx="1797">
                  <c:v>-314.27099987600002</c:v>
                </c:pt>
                <c:pt idx="1798">
                  <c:v>-314.259999886</c:v>
                </c:pt>
                <c:pt idx="1799">
                  <c:v>-314.36099982799999</c:v>
                </c:pt>
                <c:pt idx="1800">
                  <c:v>-314.55099986599998</c:v>
                </c:pt>
                <c:pt idx="1801">
                  <c:v>-314.451999951</c:v>
                </c:pt>
                <c:pt idx="1802">
                  <c:v>-314.36899993600002</c:v>
                </c:pt>
                <c:pt idx="1803">
                  <c:v>-314.633000025</c:v>
                </c:pt>
                <c:pt idx="1804">
                  <c:v>-314.743999788</c:v>
                </c:pt>
                <c:pt idx="1805">
                  <c:v>-314.65700003299997</c:v>
                </c:pt>
                <c:pt idx="1806">
                  <c:v>-314.72200012100001</c:v>
                </c:pt>
                <c:pt idx="1807">
                  <c:v>-314.93099994300002</c:v>
                </c:pt>
                <c:pt idx="1808">
                  <c:v>-314.90899996100001</c:v>
                </c:pt>
                <c:pt idx="1809">
                  <c:v>-314.78699989400002</c:v>
                </c:pt>
                <c:pt idx="1810">
                  <c:v>-314.89300006100001</c:v>
                </c:pt>
                <c:pt idx="1811">
                  <c:v>-315.150000213</c:v>
                </c:pt>
                <c:pt idx="1812">
                  <c:v>-315.00599985000002</c:v>
                </c:pt>
                <c:pt idx="1813">
                  <c:v>-315.04600007300002</c:v>
                </c:pt>
                <c:pt idx="1814">
                  <c:v>-315.23300022799998</c:v>
                </c:pt>
                <c:pt idx="1815">
                  <c:v>-315.29800000099999</c:v>
                </c:pt>
                <c:pt idx="1816">
                  <c:v>-315.17100002400002</c:v>
                </c:pt>
                <c:pt idx="1817">
                  <c:v>-315.16299991599999</c:v>
                </c:pt>
                <c:pt idx="1818">
                  <c:v>-315.52100001100001</c:v>
                </c:pt>
                <c:pt idx="1819">
                  <c:v>-315.413999988</c:v>
                </c:pt>
                <c:pt idx="1820">
                  <c:v>-315.44300022099998</c:v>
                </c:pt>
                <c:pt idx="1821">
                  <c:v>-315.59100000900003</c:v>
                </c:pt>
                <c:pt idx="1822">
                  <c:v>-315.74600004799998</c:v>
                </c:pt>
                <c:pt idx="1823">
                  <c:v>-315.59900011600001</c:v>
                </c:pt>
                <c:pt idx="1824">
                  <c:v>-315.531000146</c:v>
                </c:pt>
                <c:pt idx="1825">
                  <c:v>-315.86200003499999</c:v>
                </c:pt>
                <c:pt idx="1826">
                  <c:v>-315.85499978399997</c:v>
                </c:pt>
                <c:pt idx="1827">
                  <c:v>-315.794999921</c:v>
                </c:pt>
                <c:pt idx="1828">
                  <c:v>-315.86500023299999</c:v>
                </c:pt>
                <c:pt idx="1829">
                  <c:v>-316.05799983999998</c:v>
                </c:pt>
                <c:pt idx="1830">
                  <c:v>-316.01099999399997</c:v>
                </c:pt>
                <c:pt idx="1831">
                  <c:v>-315.89500000700002</c:v>
                </c:pt>
                <c:pt idx="1832">
                  <c:v>-316.09499986499998</c:v>
                </c:pt>
                <c:pt idx="1833">
                  <c:v>-316.27200019999998</c:v>
                </c:pt>
                <c:pt idx="1834">
                  <c:v>-316.16100012300001</c:v>
                </c:pt>
                <c:pt idx="1835">
                  <c:v>-316.22099998599998</c:v>
                </c:pt>
                <c:pt idx="1836">
                  <c:v>-316.43899977199999</c:v>
                </c:pt>
                <c:pt idx="1837">
                  <c:v>-316.44999976299999</c:v>
                </c:pt>
                <c:pt idx="1838">
                  <c:v>-316.33800014399998</c:v>
                </c:pt>
                <c:pt idx="1839">
                  <c:v>-316.385999846</c:v>
                </c:pt>
                <c:pt idx="1840">
                  <c:v>-316.68800013100002</c:v>
                </c:pt>
                <c:pt idx="1841">
                  <c:v>-316.55999998300001</c:v>
                </c:pt>
                <c:pt idx="1842">
                  <c:v>-316.59400012600003</c:v>
                </c:pt>
                <c:pt idx="1843">
                  <c:v>-316.75999984100002</c:v>
                </c:pt>
                <c:pt idx="1844">
                  <c:v>-316.85700004500001</c:v>
                </c:pt>
                <c:pt idx="1845">
                  <c:v>-316.70899994199999</c:v>
                </c:pt>
                <c:pt idx="1846">
                  <c:v>-316.66399980900002</c:v>
                </c:pt>
                <c:pt idx="1847">
                  <c:v>-317.04200017300002</c:v>
                </c:pt>
                <c:pt idx="1848">
                  <c:v>-316.947999853</c:v>
                </c:pt>
                <c:pt idx="1849">
                  <c:v>-316.94099991600001</c:v>
                </c:pt>
                <c:pt idx="1850">
                  <c:v>-317.05899993000003</c:v>
                </c:pt>
                <c:pt idx="1851">
                  <c:v>-317.25799993099997</c:v>
                </c:pt>
                <c:pt idx="1852">
                  <c:v>-317.04500005599999</c:v>
                </c:pt>
                <c:pt idx="1853">
                  <c:v>-316.85699972999998</c:v>
                </c:pt>
                <c:pt idx="1854">
                  <c:v>-317.027000128</c:v>
                </c:pt>
                <c:pt idx="1855">
                  <c:v>-317.02199990399998</c:v>
                </c:pt>
                <c:pt idx="1856">
                  <c:v>-316.84300017100003</c:v>
                </c:pt>
                <c:pt idx="1857">
                  <c:v>-316.80299994799998</c:v>
                </c:pt>
                <c:pt idx="1858">
                  <c:v>-316.89699995299998</c:v>
                </c:pt>
                <c:pt idx="1859">
                  <c:v>-316.77400003000002</c:v>
                </c:pt>
                <c:pt idx="1860">
                  <c:v>-316.55700009999998</c:v>
                </c:pt>
                <c:pt idx="1861">
                  <c:v>-316.58399999099998</c:v>
                </c:pt>
                <c:pt idx="1862">
                  <c:v>-316.71700005000002</c:v>
                </c:pt>
                <c:pt idx="1863">
                  <c:v>-316.472999915</c:v>
                </c:pt>
                <c:pt idx="1864">
                  <c:v>-316.42400004199999</c:v>
                </c:pt>
                <c:pt idx="1865">
                  <c:v>-316.52799986799999</c:v>
                </c:pt>
                <c:pt idx="1866">
                  <c:v>-316.48100002199999</c:v>
                </c:pt>
                <c:pt idx="1867">
                  <c:v>-316.25299978800001</c:v>
                </c:pt>
                <c:pt idx="1868">
                  <c:v>-316.16299983599998</c:v>
                </c:pt>
                <c:pt idx="1869">
                  <c:v>-316.42200001499998</c:v>
                </c:pt>
                <c:pt idx="1870">
                  <c:v>-316.22200015700002</c:v>
                </c:pt>
                <c:pt idx="1871">
                  <c:v>-316.15000013299999</c:v>
                </c:pt>
                <c:pt idx="1872">
                  <c:v>-316.20300005899998</c:v>
                </c:pt>
                <c:pt idx="1873">
                  <c:v>-316.25699984099998</c:v>
                </c:pt>
                <c:pt idx="1874">
                  <c:v>-316.01799993100002</c:v>
                </c:pt>
                <c:pt idx="1875">
                  <c:v>-315.85399992800001</c:v>
                </c:pt>
                <c:pt idx="1876">
                  <c:v>-316.09600003600002</c:v>
                </c:pt>
                <c:pt idx="1877">
                  <c:v>-315.97399996799999</c:v>
                </c:pt>
                <c:pt idx="1878">
                  <c:v>-315.83600000000001</c:v>
                </c:pt>
                <c:pt idx="1879">
                  <c:v>-315.82299998299999</c:v>
                </c:pt>
                <c:pt idx="1880">
                  <c:v>-315.915000276</c:v>
                </c:pt>
                <c:pt idx="1881">
                  <c:v>-315.76300011900003</c:v>
                </c:pt>
                <c:pt idx="1882">
                  <c:v>-315.567000001</c:v>
                </c:pt>
                <c:pt idx="1883">
                  <c:v>-315.69700017600002</c:v>
                </c:pt>
                <c:pt idx="1884">
                  <c:v>-315.76600000299999</c:v>
                </c:pt>
                <c:pt idx="1885">
                  <c:v>-315.56499997399999</c:v>
                </c:pt>
                <c:pt idx="1886">
                  <c:v>-315.53800008299999</c:v>
                </c:pt>
                <c:pt idx="1887">
                  <c:v>-315.66900011400003</c:v>
                </c:pt>
                <c:pt idx="1888">
                  <c:v>-315.58100018900001</c:v>
                </c:pt>
                <c:pt idx="1889">
                  <c:v>-315.369000169</c:v>
                </c:pt>
                <c:pt idx="1890">
                  <c:v>-315.33600019800002</c:v>
                </c:pt>
                <c:pt idx="1891">
                  <c:v>-315.540000109</c:v>
                </c:pt>
                <c:pt idx="1892">
                  <c:v>-315.31599992899999</c:v>
                </c:pt>
                <c:pt idx="1893">
                  <c:v>-315.25600006600001</c:v>
                </c:pt>
                <c:pt idx="1894">
                  <c:v>-315.32800008999999</c:v>
                </c:pt>
                <c:pt idx="1895">
                  <c:v>-315.326999919</c:v>
                </c:pt>
                <c:pt idx="1896">
                  <c:v>-315.09500026000001</c:v>
                </c:pt>
                <c:pt idx="1897">
                  <c:v>-314.96999999500002</c:v>
                </c:pt>
                <c:pt idx="1898">
                  <c:v>-315.24600024599999</c:v>
                </c:pt>
                <c:pt idx="1899">
                  <c:v>-315.049999813</c:v>
                </c:pt>
                <c:pt idx="1900">
                  <c:v>-314.96599994100001</c:v>
                </c:pt>
                <c:pt idx="1901">
                  <c:v>-315.00299996699999</c:v>
                </c:pt>
                <c:pt idx="1902">
                  <c:v>-315.098999999</c:v>
                </c:pt>
                <c:pt idx="1903">
                  <c:v>-314.880000043</c:v>
                </c:pt>
                <c:pt idx="1904">
                  <c:v>-314.71300015700001</c:v>
                </c:pt>
                <c:pt idx="1905">
                  <c:v>-314.91199984399998</c:v>
                </c:pt>
                <c:pt idx="1906">
                  <c:v>-314.8969998</c:v>
                </c:pt>
                <c:pt idx="1907">
                  <c:v>-314.72299997699997</c:v>
                </c:pt>
                <c:pt idx="1908">
                  <c:v>-314.69299988799997</c:v>
                </c:pt>
                <c:pt idx="1909">
                  <c:v>-314.79799988399998</c:v>
                </c:pt>
                <c:pt idx="1910">
                  <c:v>-314.68500009500002</c:v>
                </c:pt>
                <c:pt idx="1911">
                  <c:v>-314.471000049</c:v>
                </c:pt>
                <c:pt idx="1912">
                  <c:v>-314.51999992100002</c:v>
                </c:pt>
                <c:pt idx="1913">
                  <c:v>-314.64899992599999</c:v>
                </c:pt>
                <c:pt idx="1914">
                  <c:v>-314.42400020299999</c:v>
                </c:pt>
                <c:pt idx="1915">
                  <c:v>-314.39000006100002</c:v>
                </c:pt>
                <c:pt idx="1916">
                  <c:v>-314.49899979600002</c:v>
                </c:pt>
                <c:pt idx="1917">
                  <c:v>-314.44799989699999</c:v>
                </c:pt>
                <c:pt idx="1918">
                  <c:v>-314.23900007499998</c:v>
                </c:pt>
                <c:pt idx="1919">
                  <c:v>-314.16899976299999</c:v>
                </c:pt>
                <c:pt idx="1920">
                  <c:v>-314.41899997899998</c:v>
                </c:pt>
                <c:pt idx="1921">
                  <c:v>-314.21700009400001</c:v>
                </c:pt>
                <c:pt idx="1922">
                  <c:v>-314.15600006</c:v>
                </c:pt>
                <c:pt idx="1923">
                  <c:v>-314.224000031</c:v>
                </c:pt>
                <c:pt idx="1924">
                  <c:v>-314.27099987600002</c:v>
                </c:pt>
                <c:pt idx="1925">
                  <c:v>-314.02599988499998</c:v>
                </c:pt>
                <c:pt idx="1926">
                  <c:v>-313.87099984600002</c:v>
                </c:pt>
                <c:pt idx="1927">
                  <c:v>-314.136999962</c:v>
                </c:pt>
                <c:pt idx="1928">
                  <c:v>-314.001999877</c:v>
                </c:pt>
                <c:pt idx="1929">
                  <c:v>-313.873000187</c:v>
                </c:pt>
                <c:pt idx="1930">
                  <c:v>-313.86599993599998</c:v>
                </c:pt>
                <c:pt idx="1931">
                  <c:v>-313.97099993199998</c:v>
                </c:pt>
                <c:pt idx="1932">
                  <c:v>-313.81599989300003</c:v>
                </c:pt>
                <c:pt idx="1933">
                  <c:v>-313.63100007899999</c:v>
                </c:pt>
                <c:pt idx="1934">
                  <c:v>-313.77300010099998</c:v>
                </c:pt>
                <c:pt idx="1935">
                  <c:v>-313.83400013400001</c:v>
                </c:pt>
                <c:pt idx="1936">
                  <c:v>-313.651000033</c:v>
                </c:pt>
                <c:pt idx="1937">
                  <c:v>-313.633000106</c:v>
                </c:pt>
                <c:pt idx="1938">
                  <c:v>-313.75899991300003</c:v>
                </c:pt>
                <c:pt idx="1939">
                  <c:v>-313.66299987999997</c:v>
                </c:pt>
                <c:pt idx="1940">
                  <c:v>-313.46099999500001</c:v>
                </c:pt>
                <c:pt idx="1941">
                  <c:v>-313.45100017499999</c:v>
                </c:pt>
                <c:pt idx="1942">
                  <c:v>-313.64699997899999</c:v>
                </c:pt>
                <c:pt idx="1943">
                  <c:v>-313.414000149</c:v>
                </c:pt>
                <c:pt idx="1944">
                  <c:v>-313.36299993599999</c:v>
                </c:pt>
                <c:pt idx="1945">
                  <c:v>-313.45299988800002</c:v>
                </c:pt>
                <c:pt idx="1946">
                  <c:v>-313.45200003100001</c:v>
                </c:pt>
                <c:pt idx="1947">
                  <c:v>-313.222000084</c:v>
                </c:pt>
                <c:pt idx="1948">
                  <c:v>-313.106999954</c:v>
                </c:pt>
                <c:pt idx="1949">
                  <c:v>-313.39400019499999</c:v>
                </c:pt>
                <c:pt idx="1950">
                  <c:v>-313.20500001300002</c:v>
                </c:pt>
                <c:pt idx="1951">
                  <c:v>-313.13500001599999</c:v>
                </c:pt>
                <c:pt idx="1952">
                  <c:v>-313.17899997799998</c:v>
                </c:pt>
                <c:pt idx="1953">
                  <c:v>-313.27700003699999</c:v>
                </c:pt>
                <c:pt idx="1954">
                  <c:v>-313.06099996400002</c:v>
                </c:pt>
                <c:pt idx="1955">
                  <c:v>-312.90500006899998</c:v>
                </c:pt>
                <c:pt idx="1956">
                  <c:v>-313.117000088</c:v>
                </c:pt>
                <c:pt idx="1957">
                  <c:v>-313.08000006200001</c:v>
                </c:pt>
                <c:pt idx="1958">
                  <c:v>-312.923999853</c:v>
                </c:pt>
                <c:pt idx="1959">
                  <c:v>-312.90799995200001</c:v>
                </c:pt>
                <c:pt idx="1960">
                  <c:v>-313.01499997500002</c:v>
                </c:pt>
                <c:pt idx="1961">
                  <c:v>-312.89599979100001</c:v>
                </c:pt>
                <c:pt idx="1962">
                  <c:v>-312.69499976200001</c:v>
                </c:pt>
                <c:pt idx="1963">
                  <c:v>-312.77600006400002</c:v>
                </c:pt>
                <c:pt idx="1964">
                  <c:v>-312.90300004199997</c:v>
                </c:pt>
                <c:pt idx="1965">
                  <c:v>-312.68499994199999</c:v>
                </c:pt>
                <c:pt idx="1966">
                  <c:v>-312.65899990700001</c:v>
                </c:pt>
                <c:pt idx="1967">
                  <c:v>-312.791999965</c:v>
                </c:pt>
                <c:pt idx="1968">
                  <c:v>-312.74499980500002</c:v>
                </c:pt>
                <c:pt idx="1969">
                  <c:v>-312.54499994700001</c:v>
                </c:pt>
                <c:pt idx="1970">
                  <c:v>-312.48699979600002</c:v>
                </c:pt>
                <c:pt idx="1971">
                  <c:v>-312.73900003900002</c:v>
                </c:pt>
                <c:pt idx="1972">
                  <c:v>-312.54800014400001</c:v>
                </c:pt>
                <c:pt idx="1973">
                  <c:v>-312.50199984099999</c:v>
                </c:pt>
                <c:pt idx="1974">
                  <c:v>-312.13499978200002</c:v>
                </c:pt>
                <c:pt idx="1975">
                  <c:v>-312.00199972399997</c:v>
                </c:pt>
                <c:pt idx="1976">
                  <c:v>-312.28899996500002</c:v>
                </c:pt>
                <c:pt idx="1977">
                  <c:v>-312.14100017700002</c:v>
                </c:pt>
                <c:pt idx="1978">
                  <c:v>-312.04099977599998</c:v>
                </c:pt>
                <c:pt idx="1979">
                  <c:v>-312.06400024200002</c:v>
                </c:pt>
                <c:pt idx="1980">
                  <c:v>-312.18800002199998</c:v>
                </c:pt>
                <c:pt idx="1981">
                  <c:v>-312.02600004599998</c:v>
                </c:pt>
                <c:pt idx="1982">
                  <c:v>-311.86000001600001</c:v>
                </c:pt>
                <c:pt idx="1983">
                  <c:v>-312.03999992000001</c:v>
                </c:pt>
                <c:pt idx="1984">
                  <c:v>-312.10600017799999</c:v>
                </c:pt>
                <c:pt idx="1985">
                  <c:v>-311.943000031</c:v>
                </c:pt>
                <c:pt idx="1986">
                  <c:v>-311.932999897</c:v>
                </c:pt>
                <c:pt idx="1987">
                  <c:v>-312.07499991899999</c:v>
                </c:pt>
                <c:pt idx="1988">
                  <c:v>-311.99500010100002</c:v>
                </c:pt>
                <c:pt idx="1989">
                  <c:v>-311.809999973</c:v>
                </c:pt>
                <c:pt idx="1990">
                  <c:v>-311.82599987399999</c:v>
                </c:pt>
                <c:pt idx="1991">
                  <c:v>-312.02300016300001</c:v>
                </c:pt>
                <c:pt idx="1992">
                  <c:v>-311.809999973</c:v>
                </c:pt>
                <c:pt idx="1993">
                  <c:v>-311.78599996499997</c:v>
                </c:pt>
                <c:pt idx="1994">
                  <c:v>-311.89600018599998</c:v>
                </c:pt>
                <c:pt idx="1995">
                  <c:v>-311.89599987100001</c:v>
                </c:pt>
                <c:pt idx="1996">
                  <c:v>-311.69500015699998</c:v>
                </c:pt>
                <c:pt idx="1997">
                  <c:v>-311.61299999800002</c:v>
                </c:pt>
                <c:pt idx="1998">
                  <c:v>-311.91699999600002</c:v>
                </c:pt>
                <c:pt idx="1999">
                  <c:v>-311.738000263</c:v>
                </c:pt>
                <c:pt idx="2000">
                  <c:v>-311.690000247</c:v>
                </c:pt>
                <c:pt idx="2001">
                  <c:v>-311.76700018100001</c:v>
                </c:pt>
                <c:pt idx="2002">
                  <c:v>-311.877000087</c:v>
                </c:pt>
                <c:pt idx="2003">
                  <c:v>-311.66799995100001</c:v>
                </c:pt>
                <c:pt idx="2004">
                  <c:v>-311.525000073</c:v>
                </c:pt>
                <c:pt idx="2005">
                  <c:v>-311.77199977700002</c:v>
                </c:pt>
                <c:pt idx="2006">
                  <c:v>-311.731999868</c:v>
                </c:pt>
                <c:pt idx="2007">
                  <c:v>-311.60400003400002</c:v>
                </c:pt>
                <c:pt idx="2008">
                  <c:v>-311.59900012399999</c:v>
                </c:pt>
                <c:pt idx="2009">
                  <c:v>-311.72000002099998</c:v>
                </c:pt>
                <c:pt idx="2010">
                  <c:v>-311.61800022199998</c:v>
                </c:pt>
                <c:pt idx="2011">
                  <c:v>-311.441000202</c:v>
                </c:pt>
                <c:pt idx="2012">
                  <c:v>-311.55399999100001</c:v>
                </c:pt>
                <c:pt idx="2013">
                  <c:v>-311.67400003199998</c:v>
                </c:pt>
                <c:pt idx="2014">
                  <c:v>-311.48700019099999</c:v>
                </c:pt>
                <c:pt idx="2015">
                  <c:v>-311.48500016399998</c:v>
                </c:pt>
                <c:pt idx="2016">
                  <c:v>-311.63999988900002</c:v>
                </c:pt>
                <c:pt idx="2017">
                  <c:v>-311.58899998999999</c:v>
                </c:pt>
                <c:pt idx="2018">
                  <c:v>-311.40599988899999</c:v>
                </c:pt>
                <c:pt idx="2019">
                  <c:v>-311.377999827</c:v>
                </c:pt>
                <c:pt idx="2020">
                  <c:v>-311.63499997899999</c:v>
                </c:pt>
                <c:pt idx="2021">
                  <c:v>-311.44800013899999</c:v>
                </c:pt>
                <c:pt idx="2022">
                  <c:v>-311.40799991599999</c:v>
                </c:pt>
                <c:pt idx="2023">
                  <c:v>-311.08300010699998</c:v>
                </c:pt>
                <c:pt idx="2024">
                  <c:v>-310.959999869</c:v>
                </c:pt>
                <c:pt idx="2025">
                  <c:v>-311.26300001099997</c:v>
                </c:pt>
                <c:pt idx="2026">
                  <c:v>-311.11800010500002</c:v>
                </c:pt>
                <c:pt idx="2027">
                  <c:v>-311.04400005399998</c:v>
                </c:pt>
                <c:pt idx="2028">
                  <c:v>-311.08199993599999</c:v>
                </c:pt>
                <c:pt idx="2029">
                  <c:v>-311.21099994100001</c:v>
                </c:pt>
                <c:pt idx="2030">
                  <c:v>-311.05099999100003</c:v>
                </c:pt>
                <c:pt idx="2031">
                  <c:v>-310.90499991600001</c:v>
                </c:pt>
                <c:pt idx="2032">
                  <c:v>-311.10700011500001</c:v>
                </c:pt>
                <c:pt idx="2033">
                  <c:v>-311.15599998699997</c:v>
                </c:pt>
                <c:pt idx="2034">
                  <c:v>-311.00700002899998</c:v>
                </c:pt>
                <c:pt idx="2035">
                  <c:v>-311.00999991200001</c:v>
                </c:pt>
                <c:pt idx="2036">
                  <c:v>-311.15800001399998</c:v>
                </c:pt>
                <c:pt idx="2037">
                  <c:v>-311.074999999</c:v>
                </c:pt>
                <c:pt idx="2038">
                  <c:v>-310.89100004199997</c:v>
                </c:pt>
                <c:pt idx="2039">
                  <c:v>-310.93599986100003</c:v>
                </c:pt>
                <c:pt idx="2040">
                  <c:v>-311.130999809</c:v>
                </c:pt>
                <c:pt idx="2041">
                  <c:v>-310.925000184</c:v>
                </c:pt>
                <c:pt idx="2042">
                  <c:v>-310.90499991600001</c:v>
                </c:pt>
                <c:pt idx="2043">
                  <c:v>-311.03100003700001</c:v>
                </c:pt>
                <c:pt idx="2044">
                  <c:v>-311.03599994699999</c:v>
                </c:pt>
                <c:pt idx="2045">
                  <c:v>-310.84999996200003</c:v>
                </c:pt>
                <c:pt idx="2046">
                  <c:v>-310.781000135</c:v>
                </c:pt>
                <c:pt idx="2047">
                  <c:v>-311.07999990899998</c:v>
                </c:pt>
                <c:pt idx="2048">
                  <c:v>-310.91400019399998</c:v>
                </c:pt>
                <c:pt idx="2049">
                  <c:v>-310.88399979100001</c:v>
                </c:pt>
                <c:pt idx="2050">
                  <c:v>-310.97299988600003</c:v>
                </c:pt>
                <c:pt idx="2051">
                  <c:v>-311.07000008900002</c:v>
                </c:pt>
                <c:pt idx="2052">
                  <c:v>-310.86599986300001</c:v>
                </c:pt>
                <c:pt idx="2053">
                  <c:v>-310.74000005599999</c:v>
                </c:pt>
                <c:pt idx="2054">
                  <c:v>-311.01199993900002</c:v>
                </c:pt>
                <c:pt idx="2055">
                  <c:v>-310.94900019200003</c:v>
                </c:pt>
                <c:pt idx="2056">
                  <c:v>-310.831000179</c:v>
                </c:pt>
                <c:pt idx="2057">
                  <c:v>-310.84499973800001</c:v>
                </c:pt>
                <c:pt idx="2058">
                  <c:v>-310.980999994</c:v>
                </c:pt>
                <c:pt idx="2059">
                  <c:v>-310.87899988100003</c:v>
                </c:pt>
                <c:pt idx="2060">
                  <c:v>-310.70799993999998</c:v>
                </c:pt>
                <c:pt idx="2061">
                  <c:v>-310.85099981899998</c:v>
                </c:pt>
                <c:pt idx="2062">
                  <c:v>-310.97500022700001</c:v>
                </c:pt>
                <c:pt idx="2063">
                  <c:v>-310.810000054</c:v>
                </c:pt>
                <c:pt idx="2064">
                  <c:v>-310.81499996399998</c:v>
                </c:pt>
                <c:pt idx="2065">
                  <c:v>-310.97899996699999</c:v>
                </c:pt>
                <c:pt idx="2066">
                  <c:v>-310.93599986100003</c:v>
                </c:pt>
                <c:pt idx="2067">
                  <c:v>-310.771000001</c:v>
                </c:pt>
                <c:pt idx="2068">
                  <c:v>-310.76600009100002</c:v>
                </c:pt>
                <c:pt idx="2069">
                  <c:v>-311.01499982199999</c:v>
                </c:pt>
                <c:pt idx="2070">
                  <c:v>-310.83399974700001</c:v>
                </c:pt>
                <c:pt idx="2071">
                  <c:v>-310.81599982</c:v>
                </c:pt>
                <c:pt idx="2072">
                  <c:v>-310.51999992899999</c:v>
                </c:pt>
                <c:pt idx="2073">
                  <c:v>-310.42600023799997</c:v>
                </c:pt>
                <c:pt idx="2074">
                  <c:v>-310.75399993000002</c:v>
                </c:pt>
                <c:pt idx="2075">
                  <c:v>-310.609000025</c:v>
                </c:pt>
                <c:pt idx="2076">
                  <c:v>-310.55400007200001</c:v>
                </c:pt>
                <c:pt idx="2077">
                  <c:v>-310.678000166</c:v>
                </c:pt>
                <c:pt idx="2078">
                  <c:v>-310.882999934</c:v>
                </c:pt>
                <c:pt idx="2079">
                  <c:v>-310.78400001900002</c:v>
                </c:pt>
                <c:pt idx="2080">
                  <c:v>-310.70799993999998</c:v>
                </c:pt>
                <c:pt idx="2081">
                  <c:v>-310.99199998400002</c:v>
                </c:pt>
                <c:pt idx="2082">
                  <c:v>-311.09999986399998</c:v>
                </c:pt>
                <c:pt idx="2083">
                  <c:v>-311.03399991999999</c:v>
                </c:pt>
                <c:pt idx="2084">
                  <c:v>-311.10799997100003</c:v>
                </c:pt>
                <c:pt idx="2085">
                  <c:v>-311.31400022399998</c:v>
                </c:pt>
                <c:pt idx="2086">
                  <c:v>-311.30499994600001</c:v>
                </c:pt>
                <c:pt idx="2087">
                  <c:v>-311.19999995000001</c:v>
                </c:pt>
                <c:pt idx="2088">
                  <c:v>-311.33999994499999</c:v>
                </c:pt>
                <c:pt idx="2089">
                  <c:v>-311.58699996299998</c:v>
                </c:pt>
                <c:pt idx="2090">
                  <c:v>-311.45500007599998</c:v>
                </c:pt>
                <c:pt idx="2091">
                  <c:v>-311.51999984899999</c:v>
                </c:pt>
                <c:pt idx="2092">
                  <c:v>-311.73599992200002</c:v>
                </c:pt>
                <c:pt idx="2093">
                  <c:v>-311.80100000900001</c:v>
                </c:pt>
                <c:pt idx="2094">
                  <c:v>-311.68700004900001</c:v>
                </c:pt>
                <c:pt idx="2095">
                  <c:v>-311.70700000400001</c:v>
                </c:pt>
                <c:pt idx="2096">
                  <c:v>-312.07999982899997</c:v>
                </c:pt>
                <c:pt idx="2097">
                  <c:v>-311.99199990400001</c:v>
                </c:pt>
                <c:pt idx="2098">
                  <c:v>-312.032000127</c:v>
                </c:pt>
                <c:pt idx="2099">
                  <c:v>-312.19699998599998</c:v>
                </c:pt>
                <c:pt idx="2100">
                  <c:v>-312.36400018699999</c:v>
                </c:pt>
                <c:pt idx="2101">
                  <c:v>-312.236999895</c:v>
                </c:pt>
                <c:pt idx="2102">
                  <c:v>-312.18399996900001</c:v>
                </c:pt>
                <c:pt idx="2103">
                  <c:v>-312.537000154</c:v>
                </c:pt>
                <c:pt idx="2104">
                  <c:v>-312.52900004600002</c:v>
                </c:pt>
                <c:pt idx="2105">
                  <c:v>-312.50099998399998</c:v>
                </c:pt>
                <c:pt idx="2106">
                  <c:v>-312.59800018700003</c:v>
                </c:pt>
                <c:pt idx="2107">
                  <c:v>-312.800999929</c:v>
                </c:pt>
                <c:pt idx="2108">
                  <c:v>-312.76100001999998</c:v>
                </c:pt>
                <c:pt idx="2109">
                  <c:v>-312.67599997799999</c:v>
                </c:pt>
                <c:pt idx="2110">
                  <c:v>-312.91699991600001</c:v>
                </c:pt>
                <c:pt idx="2111">
                  <c:v>-313.095999963</c:v>
                </c:pt>
                <c:pt idx="2112">
                  <c:v>-313.00600001100003</c:v>
                </c:pt>
                <c:pt idx="2113">
                  <c:v>-313.08999988300002</c:v>
                </c:pt>
                <c:pt idx="2114">
                  <c:v>-313.33199999099998</c:v>
                </c:pt>
                <c:pt idx="2115">
                  <c:v>-313.353999972</c:v>
                </c:pt>
                <c:pt idx="2116">
                  <c:v>-313.25300002900002</c:v>
                </c:pt>
                <c:pt idx="2117">
                  <c:v>-313.33100013400002</c:v>
                </c:pt>
                <c:pt idx="2118">
                  <c:v>-313.64499995300002</c:v>
                </c:pt>
                <c:pt idx="2119">
                  <c:v>-313.53199984899999</c:v>
                </c:pt>
                <c:pt idx="2120">
                  <c:v>-313.581999892</c:v>
                </c:pt>
                <c:pt idx="2121">
                  <c:v>-313.608999783</c:v>
                </c:pt>
                <c:pt idx="2122">
                  <c:v>-313.65200020399999</c:v>
                </c:pt>
                <c:pt idx="2123">
                  <c:v>-314.09700005299999</c:v>
                </c:pt>
                <c:pt idx="2124">
                  <c:v>-314.07100001800001</c:v>
                </c:pt>
                <c:pt idx="2125">
                  <c:v>-314.15699991600002</c:v>
                </c:pt>
                <c:pt idx="2126">
                  <c:v>-314.36499988200001</c:v>
                </c:pt>
                <c:pt idx="2127">
                  <c:v>-314.629999828</c:v>
                </c:pt>
                <c:pt idx="2128">
                  <c:v>-314.58200012600003</c:v>
                </c:pt>
                <c:pt idx="2129">
                  <c:v>-314.58299998199999</c:v>
                </c:pt>
                <c:pt idx="2130">
                  <c:v>-314.95300023800002</c:v>
                </c:pt>
                <c:pt idx="2131">
                  <c:v>-315.10900013399998</c:v>
                </c:pt>
                <c:pt idx="2132">
                  <c:v>-315.10599993599999</c:v>
                </c:pt>
                <c:pt idx="2133">
                  <c:v>-315.24299973400002</c:v>
                </c:pt>
                <c:pt idx="2134">
                  <c:v>-315.52100001100001</c:v>
                </c:pt>
                <c:pt idx="2135">
                  <c:v>-315.57699982100002</c:v>
                </c:pt>
                <c:pt idx="2136">
                  <c:v>-315.53399971499999</c:v>
                </c:pt>
                <c:pt idx="2137">
                  <c:v>-315.753999841</c:v>
                </c:pt>
                <c:pt idx="2138">
                  <c:v>-316.0540001</c:v>
                </c:pt>
                <c:pt idx="2139">
                  <c:v>-316.00000000300003</c:v>
                </c:pt>
                <c:pt idx="2140">
                  <c:v>-316.13700011499998</c:v>
                </c:pt>
                <c:pt idx="2141">
                  <c:v>-316.41799996100002</c:v>
                </c:pt>
                <c:pt idx="2142">
                  <c:v>-316.53899985800001</c:v>
                </c:pt>
                <c:pt idx="2143">
                  <c:v>-316.500999976</c:v>
                </c:pt>
                <c:pt idx="2144">
                  <c:v>-316.60199991899998</c:v>
                </c:pt>
                <c:pt idx="2145">
                  <c:v>-317.02300007500003</c:v>
                </c:pt>
                <c:pt idx="2146">
                  <c:v>-316.99399984199999</c:v>
                </c:pt>
                <c:pt idx="2147">
                  <c:v>-317.10599977499999</c:v>
                </c:pt>
                <c:pt idx="2148">
                  <c:v>-317.34599985599999</c:v>
                </c:pt>
                <c:pt idx="2149">
                  <c:v>-317.56399995599998</c:v>
                </c:pt>
                <c:pt idx="2150">
                  <c:v>-317.491999932</c:v>
                </c:pt>
                <c:pt idx="2151">
                  <c:v>-317.50900000299998</c:v>
                </c:pt>
                <c:pt idx="2152">
                  <c:v>-317.94800008599998</c:v>
                </c:pt>
                <c:pt idx="2153">
                  <c:v>-317.98599996799999</c:v>
                </c:pt>
                <c:pt idx="2154">
                  <c:v>-318.03100010100002</c:v>
                </c:pt>
                <c:pt idx="2155">
                  <c:v>-318.19700013099998</c:v>
                </c:pt>
                <c:pt idx="2156">
                  <c:v>-318.47499978000002</c:v>
                </c:pt>
                <c:pt idx="2157">
                  <c:v>-318.49399987800001</c:v>
                </c:pt>
                <c:pt idx="2158">
                  <c:v>-318.48300020200003</c:v>
                </c:pt>
                <c:pt idx="2159">
                  <c:v>-318.79899973300002</c:v>
                </c:pt>
                <c:pt idx="2160">
                  <c:v>-319.03300004800002</c:v>
                </c:pt>
                <c:pt idx="2161">
                  <c:v>-319.02499993999999</c:v>
                </c:pt>
                <c:pt idx="2162">
                  <c:v>-319.18000029400002</c:v>
                </c:pt>
                <c:pt idx="2163">
                  <c:v>-319.48199995099998</c:v>
                </c:pt>
                <c:pt idx="2164">
                  <c:v>-319.56000005599998</c:v>
                </c:pt>
                <c:pt idx="2165">
                  <c:v>-319.53199999399999</c:v>
                </c:pt>
                <c:pt idx="2166">
                  <c:v>-319.69800002400001</c:v>
                </c:pt>
                <c:pt idx="2167">
                  <c:v>-320.06899982200002</c:v>
                </c:pt>
                <c:pt idx="2168">
                  <c:v>-320.010999986</c:v>
                </c:pt>
                <c:pt idx="2169">
                  <c:v>-320.13399991</c:v>
                </c:pt>
                <c:pt idx="2170">
                  <c:v>-320.40000002599999</c:v>
                </c:pt>
                <c:pt idx="2171">
                  <c:v>-320.57500002</c:v>
                </c:pt>
                <c:pt idx="2172">
                  <c:v>-320.52099992299998</c:v>
                </c:pt>
                <c:pt idx="2173">
                  <c:v>-320.58199995699999</c:v>
                </c:pt>
                <c:pt idx="2174">
                  <c:v>-321.04500004800002</c:v>
                </c:pt>
                <c:pt idx="2175">
                  <c:v>-321.03299988700002</c:v>
                </c:pt>
                <c:pt idx="2176">
                  <c:v>-321.13900005400001</c:v>
                </c:pt>
                <c:pt idx="2177">
                  <c:v>-321.35900018000001</c:v>
                </c:pt>
                <c:pt idx="2178">
                  <c:v>-321.63300009</c:v>
                </c:pt>
                <c:pt idx="2179">
                  <c:v>-321.594000037</c:v>
                </c:pt>
                <c:pt idx="2180">
                  <c:v>-321.61600001900001</c:v>
                </c:pt>
                <c:pt idx="2181">
                  <c:v>-322.00499974399997</c:v>
                </c:pt>
                <c:pt idx="2182">
                  <c:v>-322.14400019700003</c:v>
                </c:pt>
                <c:pt idx="2183">
                  <c:v>-322.16599986400001</c:v>
                </c:pt>
                <c:pt idx="2184">
                  <c:v>-322.326999984</c:v>
                </c:pt>
                <c:pt idx="2185">
                  <c:v>-322.61100002799998</c:v>
                </c:pt>
                <c:pt idx="2186">
                  <c:v>-322.668999864</c:v>
                </c:pt>
                <c:pt idx="2187">
                  <c:v>-322.64499985600003</c:v>
                </c:pt>
                <c:pt idx="2188">
                  <c:v>-322.90600006199998</c:v>
                </c:pt>
                <c:pt idx="2189">
                  <c:v>-323.20900020400001</c:v>
                </c:pt>
                <c:pt idx="2190">
                  <c:v>-323.16899998100001</c:v>
                </c:pt>
                <c:pt idx="2191">
                  <c:v>-323.32099982300002</c:v>
                </c:pt>
                <c:pt idx="2192">
                  <c:v>-323.63200007199998</c:v>
                </c:pt>
                <c:pt idx="2193">
                  <c:v>-323.76300010400001</c:v>
                </c:pt>
                <c:pt idx="2194">
                  <c:v>-323.74199997900001</c:v>
                </c:pt>
                <c:pt idx="2195">
                  <c:v>-323.86200001899999</c:v>
                </c:pt>
                <c:pt idx="2196">
                  <c:v>-324.29199982400002</c:v>
                </c:pt>
                <c:pt idx="2197">
                  <c:v>-324.27900012100002</c:v>
                </c:pt>
                <c:pt idx="2198">
                  <c:v>-324.41199986499998</c:v>
                </c:pt>
                <c:pt idx="2199">
                  <c:v>-324.662999937</c:v>
                </c:pt>
                <c:pt idx="2200">
                  <c:v>-324.88200020699998</c:v>
                </c:pt>
                <c:pt idx="2201">
                  <c:v>-324.83500004699999</c:v>
                </c:pt>
                <c:pt idx="2202">
                  <c:v>-324.87799983899998</c:v>
                </c:pt>
                <c:pt idx="2203">
                  <c:v>-325.340999931</c:v>
                </c:pt>
                <c:pt idx="2204">
                  <c:v>-325.368999992</c:v>
                </c:pt>
                <c:pt idx="2205">
                  <c:v>-325.44399989999999</c:v>
                </c:pt>
                <c:pt idx="2206">
                  <c:v>-325.64399975800001</c:v>
                </c:pt>
                <c:pt idx="2207">
                  <c:v>-325.94499987299997</c:v>
                </c:pt>
                <c:pt idx="2208">
                  <c:v>-325.95800020500002</c:v>
                </c:pt>
                <c:pt idx="2209">
                  <c:v>-325.96800002499998</c:v>
                </c:pt>
                <c:pt idx="2210">
                  <c:v>-326.32399977900002</c:v>
                </c:pt>
                <c:pt idx="2211">
                  <c:v>-326.56599988699998</c:v>
                </c:pt>
                <c:pt idx="2212">
                  <c:v>-326.57800004799998</c:v>
                </c:pt>
                <c:pt idx="2213">
                  <c:v>-326.742999908</c:v>
                </c:pt>
                <c:pt idx="2214">
                  <c:v>-327.059000067</c:v>
                </c:pt>
                <c:pt idx="2215">
                  <c:v>-327.15500009900001</c:v>
                </c:pt>
                <c:pt idx="2216">
                  <c:v>-327.14699999200002</c:v>
                </c:pt>
                <c:pt idx="2217">
                  <c:v>-327.33599985900003</c:v>
                </c:pt>
                <c:pt idx="2218">
                  <c:v>-327.70799982800003</c:v>
                </c:pt>
                <c:pt idx="2219">
                  <c:v>-327.66900009</c:v>
                </c:pt>
                <c:pt idx="2220">
                  <c:v>-327.818999905</c:v>
                </c:pt>
                <c:pt idx="2221">
                  <c:v>-328.10499997599999</c:v>
                </c:pt>
                <c:pt idx="2222">
                  <c:v>-328.27899979900002</c:v>
                </c:pt>
                <c:pt idx="2223">
                  <c:v>-328.25100005100001</c:v>
                </c:pt>
                <c:pt idx="2224">
                  <c:v>-328.34300002999998</c:v>
                </c:pt>
                <c:pt idx="2225">
                  <c:v>-328.81999999499999</c:v>
                </c:pt>
                <c:pt idx="2226">
                  <c:v>-328.81399991500001</c:v>
                </c:pt>
                <c:pt idx="2227">
                  <c:v>-328.93800000900001</c:v>
                </c:pt>
                <c:pt idx="2228">
                  <c:v>-329.18599988300002</c:v>
                </c:pt>
                <c:pt idx="2229">
                  <c:v>-329.46900007099998</c:v>
                </c:pt>
                <c:pt idx="2230">
                  <c:v>-329.432000045</c:v>
                </c:pt>
                <c:pt idx="2231">
                  <c:v>-329.46099996300001</c:v>
                </c:pt>
                <c:pt idx="2232">
                  <c:v>-329.87999977800001</c:v>
                </c:pt>
                <c:pt idx="2233">
                  <c:v>-330.01299983600001</c:v>
                </c:pt>
                <c:pt idx="2234">
                  <c:v>-330.05500008600001</c:v>
                </c:pt>
                <c:pt idx="2235">
                  <c:v>-330.22099980199999</c:v>
                </c:pt>
                <c:pt idx="2236">
                  <c:v>-330.513000267</c:v>
                </c:pt>
                <c:pt idx="2237">
                  <c:v>-330.58200009400002</c:v>
                </c:pt>
                <c:pt idx="2238">
                  <c:v>-330.576000013</c:v>
                </c:pt>
                <c:pt idx="2239">
                  <c:v>-330.86000005699998</c:v>
                </c:pt>
                <c:pt idx="2240">
                  <c:v>-331.15100003800001</c:v>
                </c:pt>
                <c:pt idx="2241">
                  <c:v>-331.13199994000001</c:v>
                </c:pt>
                <c:pt idx="2242">
                  <c:v>-331.30300019399999</c:v>
                </c:pt>
                <c:pt idx="2243">
                  <c:v>-331.62899985899998</c:v>
                </c:pt>
                <c:pt idx="2244">
                  <c:v>-331.74600001699997</c:v>
                </c:pt>
                <c:pt idx="2245">
                  <c:v>-331.73499971199999</c:v>
                </c:pt>
                <c:pt idx="2246">
                  <c:v>-331.87800021800001</c:v>
                </c:pt>
                <c:pt idx="2247">
                  <c:v>-332.30599999700001</c:v>
                </c:pt>
                <c:pt idx="2248">
                  <c:v>-332.28800006900002</c:v>
                </c:pt>
                <c:pt idx="2249">
                  <c:v>-332.42100012700001</c:v>
                </c:pt>
                <c:pt idx="2250">
                  <c:v>-332.68400004599999</c:v>
                </c:pt>
                <c:pt idx="2251">
                  <c:v>-332.90399985900001</c:v>
                </c:pt>
                <c:pt idx="2252">
                  <c:v>-332.86300009299998</c:v>
                </c:pt>
                <c:pt idx="2253">
                  <c:v>-332.91100010999997</c:v>
                </c:pt>
                <c:pt idx="2254">
                  <c:v>-333.38400002100002</c:v>
                </c:pt>
                <c:pt idx="2255">
                  <c:v>-333.40800002899999</c:v>
                </c:pt>
                <c:pt idx="2256">
                  <c:v>-333.42100004700001</c:v>
                </c:pt>
                <c:pt idx="2257">
                  <c:v>-333.470999775</c:v>
                </c:pt>
                <c:pt idx="2258">
                  <c:v>-333.60900005799999</c:v>
                </c:pt>
                <c:pt idx="2259">
                  <c:v>-333.46000009900001</c:v>
                </c:pt>
                <c:pt idx="2260">
                  <c:v>-333.32700004100002</c:v>
                </c:pt>
                <c:pt idx="2261">
                  <c:v>-333.54100008699999</c:v>
                </c:pt>
                <c:pt idx="2262">
                  <c:v>-333.602000121</c:v>
                </c:pt>
                <c:pt idx="2263">
                  <c:v>-333.46600017999998</c:v>
                </c:pt>
                <c:pt idx="2264">
                  <c:v>-333.48099990999998</c:v>
                </c:pt>
                <c:pt idx="2265">
                  <c:v>-333.64200003000002</c:v>
                </c:pt>
                <c:pt idx="2266">
                  <c:v>-333.57200003200001</c:v>
                </c:pt>
                <c:pt idx="2267">
                  <c:v>-333.40199994900001</c:v>
                </c:pt>
                <c:pt idx="2268">
                  <c:v>-333.46099995499998</c:v>
                </c:pt>
                <c:pt idx="2269">
                  <c:v>-333.67000009200001</c:v>
                </c:pt>
                <c:pt idx="2270">
                  <c:v>-333.479000197</c:v>
                </c:pt>
                <c:pt idx="2271">
                  <c:v>-333.47199994599998</c:v>
                </c:pt>
                <c:pt idx="2272">
                  <c:v>-333.61399996799997</c:v>
                </c:pt>
                <c:pt idx="2273">
                  <c:v>-333.63399992199999</c:v>
                </c:pt>
                <c:pt idx="2274">
                  <c:v>-333.46199981199999</c:v>
                </c:pt>
                <c:pt idx="2275">
                  <c:v>-333.410000056</c:v>
                </c:pt>
                <c:pt idx="2276">
                  <c:v>-333.72399987400001</c:v>
                </c:pt>
                <c:pt idx="2277">
                  <c:v>-333.57400005900001</c:v>
                </c:pt>
                <c:pt idx="2278">
                  <c:v>-333.56000018499998</c:v>
                </c:pt>
                <c:pt idx="2279">
                  <c:v>-333.66400001099998</c:v>
                </c:pt>
                <c:pt idx="2280">
                  <c:v>-333.77700011500002</c:v>
                </c:pt>
                <c:pt idx="2281">
                  <c:v>-333.58999996</c:v>
                </c:pt>
                <c:pt idx="2282">
                  <c:v>-333.48000005400002</c:v>
                </c:pt>
                <c:pt idx="2283">
                  <c:v>-333.76900000699999</c:v>
                </c:pt>
                <c:pt idx="2284">
                  <c:v>-333.72300001799999</c:v>
                </c:pt>
                <c:pt idx="2285">
                  <c:v>-333.62099990500002</c:v>
                </c:pt>
                <c:pt idx="2286">
                  <c:v>-333.65200016400001</c:v>
                </c:pt>
                <c:pt idx="2287">
                  <c:v>-333.80400000600002</c:v>
                </c:pt>
                <c:pt idx="2288">
                  <c:v>-333.71899996399998</c:v>
                </c:pt>
                <c:pt idx="2289">
                  <c:v>-333.56500009500002</c:v>
                </c:pt>
                <c:pt idx="2290">
                  <c:v>-333.72400018899998</c:v>
                </c:pt>
                <c:pt idx="2291">
                  <c:v>-333.863999869</c:v>
                </c:pt>
                <c:pt idx="2292">
                  <c:v>-333.71499991000002</c:v>
                </c:pt>
                <c:pt idx="2293">
                  <c:v>-333.73699989199997</c:v>
                </c:pt>
                <c:pt idx="2294">
                  <c:v>-333.91799996600002</c:v>
                </c:pt>
                <c:pt idx="2295">
                  <c:v>-333.88999990399998</c:v>
                </c:pt>
                <c:pt idx="2296">
                  <c:v>-333.74199980200001</c:v>
                </c:pt>
                <c:pt idx="2297">
                  <c:v>-333.75300010699999</c:v>
                </c:pt>
                <c:pt idx="2298">
                  <c:v>-334.01800005199999</c:v>
                </c:pt>
                <c:pt idx="2299">
                  <c:v>-333.85299987899998</c:v>
                </c:pt>
                <c:pt idx="2300">
                  <c:v>-333.849000139</c:v>
                </c:pt>
                <c:pt idx="2301">
                  <c:v>-333.97899999999998</c:v>
                </c:pt>
                <c:pt idx="2302">
                  <c:v>-334.03899986300002</c:v>
                </c:pt>
                <c:pt idx="2303">
                  <c:v>-333.85400004899998</c:v>
                </c:pt>
                <c:pt idx="2304">
                  <c:v>-333.77199989000002</c:v>
                </c:pt>
                <c:pt idx="2305">
                  <c:v>-334.112999914</c:v>
                </c:pt>
                <c:pt idx="2306">
                  <c:v>-333.98100002699999</c:v>
                </c:pt>
                <c:pt idx="2307">
                  <c:v>-333.93799991999998</c:v>
                </c:pt>
                <c:pt idx="2308">
                  <c:v>-334.01699988199999</c:v>
                </c:pt>
                <c:pt idx="2309">
                  <c:v>-334.18000002899998</c:v>
                </c:pt>
                <c:pt idx="2310">
                  <c:v>-334.03699983600001</c:v>
                </c:pt>
                <c:pt idx="2311">
                  <c:v>-333.91700011</c:v>
                </c:pt>
                <c:pt idx="2312">
                  <c:v>-334.15699987699998</c:v>
                </c:pt>
                <c:pt idx="2313">
                  <c:v>-334.22000025199998</c:v>
                </c:pt>
                <c:pt idx="2314">
                  <c:v>-334.11000003100003</c:v>
                </c:pt>
                <c:pt idx="2315">
                  <c:v>-334.139000264</c:v>
                </c:pt>
                <c:pt idx="2316">
                  <c:v>-334.30100024000001</c:v>
                </c:pt>
                <c:pt idx="2317">
                  <c:v>-334.24700014299998</c:v>
                </c:pt>
                <c:pt idx="2318">
                  <c:v>-334.09600015699999</c:v>
                </c:pt>
                <c:pt idx="2319">
                  <c:v>-334.19199987500002</c:v>
                </c:pt>
                <c:pt idx="2320">
                  <c:v>-334.392000048</c:v>
                </c:pt>
                <c:pt idx="2321">
                  <c:v>-334.21400017100001</c:v>
                </c:pt>
                <c:pt idx="2322">
                  <c:v>-334.23299995500003</c:v>
                </c:pt>
                <c:pt idx="2323">
                  <c:v>-334.40300003900001</c:v>
                </c:pt>
                <c:pt idx="2324">
                  <c:v>-334.42299999300002</c:v>
                </c:pt>
                <c:pt idx="2325">
                  <c:v>-334.26199987299998</c:v>
                </c:pt>
                <c:pt idx="2326">
                  <c:v>-334.23800017899998</c:v>
                </c:pt>
                <c:pt idx="2327">
                  <c:v>-334.56200013199998</c:v>
                </c:pt>
                <c:pt idx="2328">
                  <c:v>-334.427999903</c:v>
                </c:pt>
                <c:pt idx="2329">
                  <c:v>-334.42099996600001</c:v>
                </c:pt>
                <c:pt idx="2330">
                  <c:v>-334.53800012400001</c:v>
                </c:pt>
                <c:pt idx="2331">
                  <c:v>-334.65699999399999</c:v>
                </c:pt>
                <c:pt idx="2332">
                  <c:v>-334.48300017000003</c:v>
                </c:pt>
                <c:pt idx="2333">
                  <c:v>-334.383000084</c:v>
                </c:pt>
                <c:pt idx="2334">
                  <c:v>-334.68999996500003</c:v>
                </c:pt>
                <c:pt idx="2335">
                  <c:v>-334.63200012900001</c:v>
                </c:pt>
                <c:pt idx="2336">
                  <c:v>-334.55800007800002</c:v>
                </c:pt>
                <c:pt idx="2337">
                  <c:v>-334.607999807</c:v>
                </c:pt>
                <c:pt idx="2338">
                  <c:v>-334.76300015999999</c:v>
                </c:pt>
                <c:pt idx="2339">
                  <c:v>-334.67400006499997</c:v>
                </c:pt>
                <c:pt idx="2340">
                  <c:v>-334.54300003399999</c:v>
                </c:pt>
                <c:pt idx="2341">
                  <c:v>-334.73499978400002</c:v>
                </c:pt>
                <c:pt idx="2342">
                  <c:v>-334.86600012999997</c:v>
                </c:pt>
                <c:pt idx="2343">
                  <c:v>-334.72799984699998</c:v>
                </c:pt>
                <c:pt idx="2344">
                  <c:v>-334.76499987300002</c:v>
                </c:pt>
                <c:pt idx="2345">
                  <c:v>-334.95799979399999</c:v>
                </c:pt>
                <c:pt idx="2346">
                  <c:v>-334.93299992999999</c:v>
                </c:pt>
                <c:pt idx="2347">
                  <c:v>-334.78300011499999</c:v>
                </c:pt>
                <c:pt idx="2348">
                  <c:v>-334.81299988900003</c:v>
                </c:pt>
                <c:pt idx="2349">
                  <c:v>-335.07900000500001</c:v>
                </c:pt>
                <c:pt idx="2350">
                  <c:v>-334.91799988600002</c:v>
                </c:pt>
                <c:pt idx="2351">
                  <c:v>-334.920000227</c:v>
                </c:pt>
                <c:pt idx="2352">
                  <c:v>-335.05299997100002</c:v>
                </c:pt>
                <c:pt idx="2353">
                  <c:v>-335.116000031</c:v>
                </c:pt>
                <c:pt idx="2354">
                  <c:v>-334.94599994700002</c:v>
                </c:pt>
                <c:pt idx="2355">
                  <c:v>-334.88300020100002</c:v>
                </c:pt>
                <c:pt idx="2356">
                  <c:v>-335.221000027</c:v>
                </c:pt>
                <c:pt idx="2357">
                  <c:v>-335.085999942</c:v>
                </c:pt>
                <c:pt idx="2358">
                  <c:v>-335.06599998799999</c:v>
                </c:pt>
                <c:pt idx="2359">
                  <c:v>-335.16599975999998</c:v>
                </c:pt>
                <c:pt idx="2360">
                  <c:v>-335.32399999699999</c:v>
                </c:pt>
                <c:pt idx="2361">
                  <c:v>-335.16899995699998</c:v>
                </c:pt>
                <c:pt idx="2362">
                  <c:v>-335.06299979099998</c:v>
                </c:pt>
                <c:pt idx="2363">
                  <c:v>-335.32700019399999</c:v>
                </c:pt>
                <c:pt idx="2364">
                  <c:v>-335.37500021</c:v>
                </c:pt>
                <c:pt idx="2365">
                  <c:v>-335.26499998999998</c:v>
                </c:pt>
                <c:pt idx="2366">
                  <c:v>-335.295999935</c:v>
                </c:pt>
                <c:pt idx="2367">
                  <c:v>-335.46600001899998</c:v>
                </c:pt>
                <c:pt idx="2368">
                  <c:v>-335.41599997600002</c:v>
                </c:pt>
                <c:pt idx="2369">
                  <c:v>-335.26700001699999</c:v>
                </c:pt>
                <c:pt idx="2370">
                  <c:v>-335.38000011999998</c:v>
                </c:pt>
                <c:pt idx="2371">
                  <c:v>-335.57300004199999</c:v>
                </c:pt>
                <c:pt idx="2372">
                  <c:v>-335.413000092</c:v>
                </c:pt>
                <c:pt idx="2373">
                  <c:v>-335.443000181</c:v>
                </c:pt>
                <c:pt idx="2374">
                  <c:v>-335.61800017500002</c:v>
                </c:pt>
                <c:pt idx="2375">
                  <c:v>-335.633000219</c:v>
                </c:pt>
                <c:pt idx="2376">
                  <c:v>-335.488</c:v>
                </c:pt>
                <c:pt idx="2377">
                  <c:v>-335.48299977599999</c:v>
                </c:pt>
                <c:pt idx="2378">
                  <c:v>-335.79899993499998</c:v>
                </c:pt>
                <c:pt idx="2379">
                  <c:v>-335.66299999400002</c:v>
                </c:pt>
                <c:pt idx="2380">
                  <c:v>-335.66899976000002</c:v>
                </c:pt>
                <c:pt idx="2381">
                  <c:v>-335.802999989</c:v>
                </c:pt>
                <c:pt idx="2382">
                  <c:v>-335.91600009199999</c:v>
                </c:pt>
                <c:pt idx="2383">
                  <c:v>-335.73900007200001</c:v>
                </c:pt>
                <c:pt idx="2384">
                  <c:v>-335.65100014699999</c:v>
                </c:pt>
                <c:pt idx="2385">
                  <c:v>-335.98399974900002</c:v>
                </c:pt>
                <c:pt idx="2386">
                  <c:v>-335.91600009199999</c:v>
                </c:pt>
                <c:pt idx="2387">
                  <c:v>-335.85500005900002</c:v>
                </c:pt>
                <c:pt idx="2388">
                  <c:v>-335.916999949</c:v>
                </c:pt>
                <c:pt idx="2389">
                  <c:v>-336.089000059</c:v>
                </c:pt>
                <c:pt idx="2390">
                  <c:v>-336.00299984700001</c:v>
                </c:pt>
                <c:pt idx="2391">
                  <c:v>-335.88699986</c:v>
                </c:pt>
                <c:pt idx="2392">
                  <c:v>-336.098000023</c:v>
                </c:pt>
                <c:pt idx="2393">
                  <c:v>-336.22600017100001</c:v>
                </c:pt>
                <c:pt idx="2394">
                  <c:v>-336.11500009399998</c:v>
                </c:pt>
                <c:pt idx="2395">
                  <c:v>-336.165999994</c:v>
                </c:pt>
                <c:pt idx="2396">
                  <c:v>-336.361999798</c:v>
                </c:pt>
                <c:pt idx="2397">
                  <c:v>-336.33599976300002</c:v>
                </c:pt>
                <c:pt idx="2398">
                  <c:v>-336.20400018999999</c:v>
                </c:pt>
                <c:pt idx="2399">
                  <c:v>-336.265000224</c:v>
                </c:pt>
                <c:pt idx="2400">
                  <c:v>-336.53200019600001</c:v>
                </c:pt>
                <c:pt idx="2401">
                  <c:v>-336.36999990599998</c:v>
                </c:pt>
                <c:pt idx="2402">
                  <c:v>-336.38900000400002</c:v>
                </c:pt>
                <c:pt idx="2403">
                  <c:v>-336.55000012400001</c:v>
                </c:pt>
                <c:pt idx="2404">
                  <c:v>-336.620999977</c:v>
                </c:pt>
                <c:pt idx="2405">
                  <c:v>-336.46300005500001</c:v>
                </c:pt>
                <c:pt idx="2406">
                  <c:v>-336.41999994899999</c:v>
                </c:pt>
                <c:pt idx="2407">
                  <c:v>-336.77800004400001</c:v>
                </c:pt>
                <c:pt idx="2408">
                  <c:v>-336.662000057</c:v>
                </c:pt>
                <c:pt idx="2409">
                  <c:v>-336.66400008400001</c:v>
                </c:pt>
                <c:pt idx="2410">
                  <c:v>-336.77899989999997</c:v>
                </c:pt>
                <c:pt idx="2411">
                  <c:v>-336.94799981300002</c:v>
                </c:pt>
                <c:pt idx="2412">
                  <c:v>-336.80699996200002</c:v>
                </c:pt>
                <c:pt idx="2413">
                  <c:v>-336.72300009100002</c:v>
                </c:pt>
                <c:pt idx="2414">
                  <c:v>-337.00799999100002</c:v>
                </c:pt>
                <c:pt idx="2415">
                  <c:v>-337.04299998900001</c:v>
                </c:pt>
                <c:pt idx="2416">
                  <c:v>-336.96099983099998</c:v>
                </c:pt>
                <c:pt idx="2417">
                  <c:v>-337.01700026899999</c:v>
                </c:pt>
                <c:pt idx="2418">
                  <c:v>-337.19600000200001</c:v>
                </c:pt>
                <c:pt idx="2419">
                  <c:v>-337.15000001200002</c:v>
                </c:pt>
                <c:pt idx="2420">
                  <c:v>-337.02200017899997</c:v>
                </c:pt>
                <c:pt idx="2421">
                  <c:v>-337.176000047</c:v>
                </c:pt>
                <c:pt idx="2422">
                  <c:v>-337.37300002199999</c:v>
                </c:pt>
                <c:pt idx="2423">
                  <c:v>-337.22899997399998</c:v>
                </c:pt>
                <c:pt idx="2424">
                  <c:v>-337.27499996300003</c:v>
                </c:pt>
                <c:pt idx="2425">
                  <c:v>-337.48099990200001</c:v>
                </c:pt>
                <c:pt idx="2426">
                  <c:v>-337.50500022400001</c:v>
                </c:pt>
                <c:pt idx="2427">
                  <c:v>-337.37799993300001</c:v>
                </c:pt>
                <c:pt idx="2428">
                  <c:v>-337.39099994999998</c:v>
                </c:pt>
                <c:pt idx="2429">
                  <c:v>-337.71300019</c:v>
                </c:pt>
                <c:pt idx="2430">
                  <c:v>-337.59400000599999</c:v>
                </c:pt>
                <c:pt idx="2431">
                  <c:v>-337.61900018400001</c:v>
                </c:pt>
                <c:pt idx="2432">
                  <c:v>-337.76200006300002</c:v>
                </c:pt>
                <c:pt idx="2433">
                  <c:v>-337.87399999600001</c:v>
                </c:pt>
                <c:pt idx="2434">
                  <c:v>-337.71800009999998</c:v>
                </c:pt>
                <c:pt idx="2435">
                  <c:v>-337.653000013</c:v>
                </c:pt>
                <c:pt idx="2436">
                  <c:v>-338.00599988300002</c:v>
                </c:pt>
                <c:pt idx="2437">
                  <c:v>-337.92400003900002</c:v>
                </c:pt>
                <c:pt idx="2438">
                  <c:v>-337.89000021099997</c:v>
                </c:pt>
                <c:pt idx="2439">
                  <c:v>-337.98200018900002</c:v>
                </c:pt>
                <c:pt idx="2440">
                  <c:v>-338.17100005700001</c:v>
                </c:pt>
                <c:pt idx="2441">
                  <c:v>-338.072999998</c:v>
                </c:pt>
                <c:pt idx="2442">
                  <c:v>-337.97300022600001</c:v>
                </c:pt>
                <c:pt idx="2443">
                  <c:v>-338.21599987600001</c:v>
                </c:pt>
                <c:pt idx="2444">
                  <c:v>-338.346999907</c:v>
                </c:pt>
                <c:pt idx="2445">
                  <c:v>-338.24700013500001</c:v>
                </c:pt>
                <c:pt idx="2446">
                  <c:v>-338.300999918</c:v>
                </c:pt>
                <c:pt idx="2447">
                  <c:v>-338.50399997300002</c:v>
                </c:pt>
                <c:pt idx="2448">
                  <c:v>-338.48800007300002</c:v>
                </c:pt>
                <c:pt idx="2449">
                  <c:v>-338.36600000499999</c:v>
                </c:pt>
                <c:pt idx="2450">
                  <c:v>-338.44200008299998</c:v>
                </c:pt>
                <c:pt idx="2451">
                  <c:v>-338.700999948</c:v>
                </c:pt>
                <c:pt idx="2452">
                  <c:v>-338.54900010599999</c:v>
                </c:pt>
                <c:pt idx="2453">
                  <c:v>-338.58600013199998</c:v>
                </c:pt>
                <c:pt idx="2454">
                  <c:v>-338.75699975800001</c:v>
                </c:pt>
                <c:pt idx="2455">
                  <c:v>-338.81699993500001</c:v>
                </c:pt>
                <c:pt idx="2456">
                  <c:v>-338.674000057</c:v>
                </c:pt>
                <c:pt idx="2457">
                  <c:v>-338.652999932</c:v>
                </c:pt>
                <c:pt idx="2458">
                  <c:v>-339.015999937</c:v>
                </c:pt>
                <c:pt idx="2459">
                  <c:v>-338.89500004000001</c:v>
                </c:pt>
                <c:pt idx="2460">
                  <c:v>-338.90800005800003</c:v>
                </c:pt>
                <c:pt idx="2461">
                  <c:v>-339.04199997199999</c:v>
                </c:pt>
                <c:pt idx="2462">
                  <c:v>-339.21099988499998</c:v>
                </c:pt>
                <c:pt idx="2463">
                  <c:v>-339.05999989899999</c:v>
                </c:pt>
                <c:pt idx="2464">
                  <c:v>-338.97600002799999</c:v>
                </c:pt>
                <c:pt idx="2465">
                  <c:v>-339.28400008</c:v>
                </c:pt>
                <c:pt idx="2466">
                  <c:v>-339.30200000799999</c:v>
                </c:pt>
                <c:pt idx="2467">
                  <c:v>-339.23099983899999</c:v>
                </c:pt>
                <c:pt idx="2468">
                  <c:v>-339.28399976600002</c:v>
                </c:pt>
                <c:pt idx="2469">
                  <c:v>-339.46299981300001</c:v>
                </c:pt>
                <c:pt idx="2470">
                  <c:v>-339.42099987799998</c:v>
                </c:pt>
                <c:pt idx="2471">
                  <c:v>-339.30300017799999</c:v>
                </c:pt>
                <c:pt idx="2472">
                  <c:v>-339.47499997400001</c:v>
                </c:pt>
                <c:pt idx="2473">
                  <c:v>-339.65499987800001</c:v>
                </c:pt>
                <c:pt idx="2474">
                  <c:v>-339.52500001800001</c:v>
                </c:pt>
                <c:pt idx="2475">
                  <c:v>-339.58499988099999</c:v>
                </c:pt>
                <c:pt idx="2476">
                  <c:v>-339.79999978299998</c:v>
                </c:pt>
                <c:pt idx="2477">
                  <c:v>-339.87700003200001</c:v>
                </c:pt>
                <c:pt idx="2478">
                  <c:v>-339.87700003200001</c:v>
                </c:pt>
                <c:pt idx="2479">
                  <c:v>-340.03200007100003</c:v>
                </c:pt>
                <c:pt idx="2480">
                  <c:v>-340.47200001099998</c:v>
                </c:pt>
                <c:pt idx="2481">
                  <c:v>-340.46600024399999</c:v>
                </c:pt>
                <c:pt idx="2482">
                  <c:v>-340.61099983499997</c:v>
                </c:pt>
                <c:pt idx="2483">
                  <c:v>-340.88900011300001</c:v>
                </c:pt>
                <c:pt idx="2484">
                  <c:v>-341.12199994299999</c:v>
                </c:pt>
                <c:pt idx="2485">
                  <c:v>-341.09300002499998</c:v>
                </c:pt>
                <c:pt idx="2486">
                  <c:v>-341.15299988800001</c:v>
                </c:pt>
                <c:pt idx="2487">
                  <c:v>-341.641000158</c:v>
                </c:pt>
                <c:pt idx="2488">
                  <c:v>-341.67799986900002</c:v>
                </c:pt>
                <c:pt idx="2489">
                  <c:v>-341.787999775</c:v>
                </c:pt>
                <c:pt idx="2490">
                  <c:v>-342.009999929</c:v>
                </c:pt>
                <c:pt idx="2491">
                  <c:v>-342.32299989099999</c:v>
                </c:pt>
                <c:pt idx="2492">
                  <c:v>-342.347000213</c:v>
                </c:pt>
                <c:pt idx="2493">
                  <c:v>-342.38799997799998</c:v>
                </c:pt>
                <c:pt idx="2494">
                  <c:v>-342.77599984800003</c:v>
                </c:pt>
                <c:pt idx="2495">
                  <c:v>-343.01100001899999</c:v>
                </c:pt>
                <c:pt idx="2496">
                  <c:v>-342.89400017600002</c:v>
                </c:pt>
                <c:pt idx="2497">
                  <c:v>-342.92800000400001</c:v>
                </c:pt>
                <c:pt idx="2498">
                  <c:v>-343.10799990800001</c:v>
                </c:pt>
                <c:pt idx="2499">
                  <c:v>-343.05700000799999</c:v>
                </c:pt>
                <c:pt idx="2500">
                  <c:v>-342.90600002299999</c:v>
                </c:pt>
                <c:pt idx="2501">
                  <c:v>-342.982999957</c:v>
                </c:pt>
                <c:pt idx="2502">
                  <c:v>-343.21200004799999</c:v>
                </c:pt>
                <c:pt idx="2503">
                  <c:v>-343.039999937</c:v>
                </c:pt>
                <c:pt idx="2504">
                  <c:v>-343.05200009800001</c:v>
                </c:pt>
                <c:pt idx="2505">
                  <c:v>-343.21299990400001</c:v>
                </c:pt>
                <c:pt idx="2506">
                  <c:v>-343.2510001</c:v>
                </c:pt>
                <c:pt idx="2507">
                  <c:v>-343.09700023200003</c:v>
                </c:pt>
                <c:pt idx="2508">
                  <c:v>-343.06199991800003</c:v>
                </c:pt>
                <c:pt idx="2509">
                  <c:v>-343.39399997800001</c:v>
                </c:pt>
                <c:pt idx="2510">
                  <c:v>-343.26299994700003</c:v>
                </c:pt>
                <c:pt idx="2511">
                  <c:v>-343.26700000099999</c:v>
                </c:pt>
                <c:pt idx="2512">
                  <c:v>-343.38900006799997</c:v>
                </c:pt>
                <c:pt idx="2513">
                  <c:v>-343.5200001</c:v>
                </c:pt>
                <c:pt idx="2514">
                  <c:v>-343.34900016</c:v>
                </c:pt>
                <c:pt idx="2515">
                  <c:v>-343.25700018100002</c:v>
                </c:pt>
                <c:pt idx="2516">
                  <c:v>-343.56299989199999</c:v>
                </c:pt>
                <c:pt idx="2517">
                  <c:v>-343.53199994699997</c:v>
                </c:pt>
                <c:pt idx="2518">
                  <c:v>-343.44899993199999</c:v>
                </c:pt>
                <c:pt idx="2519">
                  <c:v>-343.49600009199997</c:v>
                </c:pt>
                <c:pt idx="2520">
                  <c:v>-343.66500000500002</c:v>
                </c:pt>
                <c:pt idx="2521">
                  <c:v>-343.59500000700001</c:v>
                </c:pt>
                <c:pt idx="2522">
                  <c:v>-343.45599986799999</c:v>
                </c:pt>
                <c:pt idx="2523">
                  <c:v>-343.632000033</c:v>
                </c:pt>
                <c:pt idx="2524">
                  <c:v>-343.78700007200001</c:v>
                </c:pt>
                <c:pt idx="2525">
                  <c:v>-343.65400001400002</c:v>
                </c:pt>
                <c:pt idx="2526">
                  <c:v>-343.69100004000001</c:v>
                </c:pt>
                <c:pt idx="2527">
                  <c:v>-343.886999844</c:v>
                </c:pt>
                <c:pt idx="2528">
                  <c:v>-343.87400014100001</c:v>
                </c:pt>
                <c:pt idx="2529">
                  <c:v>-343.74100008300002</c:v>
                </c:pt>
                <c:pt idx="2530">
                  <c:v>-343.76500009099999</c:v>
                </c:pt>
                <c:pt idx="2531">
                  <c:v>-344.04500008100001</c:v>
                </c:pt>
                <c:pt idx="2532">
                  <c:v>-343.89200006800002</c:v>
                </c:pt>
                <c:pt idx="2533">
                  <c:v>-343.90500008599997</c:v>
                </c:pt>
                <c:pt idx="2534">
                  <c:v>-344.04799996399998</c:v>
                </c:pt>
                <c:pt idx="2535">
                  <c:v>-344.121000159</c:v>
                </c:pt>
                <c:pt idx="2536">
                  <c:v>-343.94999990500003</c:v>
                </c:pt>
                <c:pt idx="2537">
                  <c:v>-343.881000078</c:v>
                </c:pt>
                <c:pt idx="2538">
                  <c:v>-344.23500011900001</c:v>
                </c:pt>
                <c:pt idx="2539">
                  <c:v>-344.11600024900002</c:v>
                </c:pt>
                <c:pt idx="2540">
                  <c:v>-344.08599984599999</c:v>
                </c:pt>
                <c:pt idx="2541">
                  <c:v>-344.17800013900001</c:v>
                </c:pt>
                <c:pt idx="2542">
                  <c:v>-344.35399998899999</c:v>
                </c:pt>
                <c:pt idx="2543">
                  <c:v>-344.222999958</c:v>
                </c:pt>
                <c:pt idx="2544">
                  <c:v>-344.11500007799998</c:v>
                </c:pt>
                <c:pt idx="2545">
                  <c:v>-344.367000007</c:v>
                </c:pt>
                <c:pt idx="2546">
                  <c:v>-344.44300008499999</c:v>
                </c:pt>
                <c:pt idx="2547">
                  <c:v>-344.34400016900003</c:v>
                </c:pt>
                <c:pt idx="2548">
                  <c:v>-344.38400007799999</c:v>
                </c:pt>
                <c:pt idx="2549">
                  <c:v>-344.55800021499999</c:v>
                </c:pt>
                <c:pt idx="2550">
                  <c:v>-344.51599996499999</c:v>
                </c:pt>
                <c:pt idx="2551">
                  <c:v>-344.37799999700002</c:v>
                </c:pt>
                <c:pt idx="2552">
                  <c:v>-344.48399984999998</c:v>
                </c:pt>
                <c:pt idx="2553">
                  <c:v>-344.69500001300003</c:v>
                </c:pt>
                <c:pt idx="2554">
                  <c:v>-344.52800012699998</c:v>
                </c:pt>
                <c:pt idx="2555">
                  <c:v>-344.559000072</c:v>
                </c:pt>
                <c:pt idx="2556">
                  <c:v>-344.740000146</c:v>
                </c:pt>
                <c:pt idx="2557">
                  <c:v>-344.76999991999998</c:v>
                </c:pt>
                <c:pt idx="2558">
                  <c:v>-344.62099996199998</c:v>
                </c:pt>
                <c:pt idx="2559">
                  <c:v>-344.60499974700002</c:v>
                </c:pt>
                <c:pt idx="2560">
                  <c:v>-344.94200003100002</c:v>
                </c:pt>
                <c:pt idx="2561">
                  <c:v>-344.818000251</c:v>
                </c:pt>
                <c:pt idx="2562">
                  <c:v>-344.82199998999999</c:v>
                </c:pt>
                <c:pt idx="2563">
                  <c:v>-344.95000013800001</c:v>
                </c:pt>
                <c:pt idx="2564">
                  <c:v>-345.07999999899999</c:v>
                </c:pt>
                <c:pt idx="2565">
                  <c:v>-344.916999852</c:v>
                </c:pt>
                <c:pt idx="2566">
                  <c:v>-344.82699989999998</c:v>
                </c:pt>
                <c:pt idx="2567">
                  <c:v>-345.14500008700003</c:v>
                </c:pt>
                <c:pt idx="2568">
                  <c:v>-345.09900009699999</c:v>
                </c:pt>
                <c:pt idx="2569">
                  <c:v>-345.03400001</c:v>
                </c:pt>
                <c:pt idx="2570">
                  <c:v>-345.09500004400002</c:v>
                </c:pt>
                <c:pt idx="2571">
                  <c:v>-345.25999990299999</c:v>
                </c:pt>
                <c:pt idx="2572">
                  <c:v>-345.18199979799999</c:v>
                </c:pt>
                <c:pt idx="2573">
                  <c:v>-345.06100021499998</c:v>
                </c:pt>
                <c:pt idx="2574">
                  <c:v>-345.26399995700001</c:v>
                </c:pt>
                <c:pt idx="2575">
                  <c:v>-345.40500012199999</c:v>
                </c:pt>
                <c:pt idx="2576">
                  <c:v>-345.27800014500002</c:v>
                </c:pt>
                <c:pt idx="2577">
                  <c:v>-345.32599984699999</c:v>
                </c:pt>
                <c:pt idx="2578">
                  <c:v>-345.53099992900002</c:v>
                </c:pt>
                <c:pt idx="2579">
                  <c:v>-345.51600019900002</c:v>
                </c:pt>
                <c:pt idx="2580">
                  <c:v>-345.37699974600002</c:v>
                </c:pt>
                <c:pt idx="2581">
                  <c:v>-345.41699996900002</c:v>
                </c:pt>
                <c:pt idx="2582">
                  <c:v>-345.69400007600001</c:v>
                </c:pt>
                <c:pt idx="2583">
                  <c:v>-345.54399994699997</c:v>
                </c:pt>
                <c:pt idx="2584">
                  <c:v>-345.55799982000002</c:v>
                </c:pt>
                <c:pt idx="2585">
                  <c:v>-345.70300004000001</c:v>
                </c:pt>
                <c:pt idx="2586">
                  <c:v>-345.77700009099999</c:v>
                </c:pt>
                <c:pt idx="2587">
                  <c:v>-345.61799999800002</c:v>
                </c:pt>
                <c:pt idx="2588">
                  <c:v>-345.56500007199998</c:v>
                </c:pt>
                <c:pt idx="2589">
                  <c:v>-345.91600023000001</c:v>
                </c:pt>
                <c:pt idx="2590">
                  <c:v>-345.79500001899999</c:v>
                </c:pt>
                <c:pt idx="2591">
                  <c:v>-345.78500019900002</c:v>
                </c:pt>
                <c:pt idx="2592">
                  <c:v>-345.89700013200002</c:v>
                </c:pt>
                <c:pt idx="2593">
                  <c:v>-346.06800007200002</c:v>
                </c:pt>
                <c:pt idx="2594">
                  <c:v>-345.92400002300002</c:v>
                </c:pt>
                <c:pt idx="2595">
                  <c:v>-345.83099987399999</c:v>
                </c:pt>
                <c:pt idx="2596">
                  <c:v>-346.10599995400003</c:v>
                </c:pt>
                <c:pt idx="2597">
                  <c:v>-346.16600013099998</c:v>
                </c:pt>
                <c:pt idx="2598">
                  <c:v>-346.06899992799998</c:v>
                </c:pt>
                <c:pt idx="2599">
                  <c:v>-346.11499991699998</c:v>
                </c:pt>
                <c:pt idx="2600">
                  <c:v>-346.29599999200002</c:v>
                </c:pt>
                <c:pt idx="2601">
                  <c:v>-346.25899996599998</c:v>
                </c:pt>
                <c:pt idx="2602">
                  <c:v>-346.12300002500001</c:v>
                </c:pt>
                <c:pt idx="2603">
                  <c:v>-346.24799997500003</c:v>
                </c:pt>
                <c:pt idx="2604">
                  <c:v>-346.45799996800002</c:v>
                </c:pt>
                <c:pt idx="2605">
                  <c:v>-346.30900000899999</c:v>
                </c:pt>
                <c:pt idx="2606">
                  <c:v>-346.35200011500001</c:v>
                </c:pt>
                <c:pt idx="2607">
                  <c:v>-346.54099998300001</c:v>
                </c:pt>
                <c:pt idx="2608">
                  <c:v>-346.569000045</c:v>
                </c:pt>
                <c:pt idx="2609">
                  <c:v>-346.439999726</c:v>
                </c:pt>
                <c:pt idx="2610">
                  <c:v>-346.44800014800001</c:v>
                </c:pt>
                <c:pt idx="2611">
                  <c:v>-346.77700000999999</c:v>
                </c:pt>
                <c:pt idx="2612">
                  <c:v>-346.65600011399999</c:v>
                </c:pt>
                <c:pt idx="2613">
                  <c:v>-346.67600006800001</c:v>
                </c:pt>
                <c:pt idx="2614">
                  <c:v>-346.82500002699999</c:v>
                </c:pt>
                <c:pt idx="2615">
                  <c:v>-346.95200000400001</c:v>
                </c:pt>
                <c:pt idx="2616">
                  <c:v>-346.78900017199999</c:v>
                </c:pt>
                <c:pt idx="2617">
                  <c:v>-346.71599997700002</c:v>
                </c:pt>
                <c:pt idx="2618">
                  <c:v>-347.06399993700001</c:v>
                </c:pt>
                <c:pt idx="2619">
                  <c:v>-347.00999984100002</c:v>
                </c:pt>
                <c:pt idx="2620">
                  <c:v>-346.96400016500002</c:v>
                </c:pt>
                <c:pt idx="2621">
                  <c:v>-347.03999992899998</c:v>
                </c:pt>
                <c:pt idx="2622">
                  <c:v>-347.227000084</c:v>
                </c:pt>
                <c:pt idx="2623">
                  <c:v>-347.15599991599998</c:v>
                </c:pt>
                <c:pt idx="2624">
                  <c:v>-347.05400011699999</c:v>
                </c:pt>
                <c:pt idx="2625">
                  <c:v>-347.28000001100003</c:v>
                </c:pt>
                <c:pt idx="2626">
                  <c:v>-347.42299988899998</c:v>
                </c:pt>
                <c:pt idx="2627">
                  <c:v>-347.32600000000002</c:v>
                </c:pt>
                <c:pt idx="2628">
                  <c:v>-347.392000258</c:v>
                </c:pt>
                <c:pt idx="2629">
                  <c:v>-347.60199993600003</c:v>
                </c:pt>
                <c:pt idx="2630">
                  <c:v>-347.58999977500002</c:v>
                </c:pt>
                <c:pt idx="2631">
                  <c:v>-347.47300024600003</c:v>
                </c:pt>
                <c:pt idx="2632">
                  <c:v>-347.54800015400002</c:v>
                </c:pt>
                <c:pt idx="2633">
                  <c:v>-347.82799982900002</c:v>
                </c:pt>
                <c:pt idx="2634">
                  <c:v>-347.67899987099997</c:v>
                </c:pt>
                <c:pt idx="2635">
                  <c:v>-347.71200015699998</c:v>
                </c:pt>
                <c:pt idx="2636">
                  <c:v>-347.887000151</c:v>
                </c:pt>
                <c:pt idx="2637">
                  <c:v>-347.971000022</c:v>
                </c:pt>
                <c:pt idx="2638">
                  <c:v>-347.82499994599999</c:v>
                </c:pt>
                <c:pt idx="2639">
                  <c:v>-347.79400000099997</c:v>
                </c:pt>
                <c:pt idx="2640">
                  <c:v>-348.16500011400001</c:v>
                </c:pt>
                <c:pt idx="2641">
                  <c:v>-348.06099997400003</c:v>
                </c:pt>
                <c:pt idx="2642">
                  <c:v>-348.07499984700002</c:v>
                </c:pt>
                <c:pt idx="2643">
                  <c:v>-348.20199982499997</c:v>
                </c:pt>
                <c:pt idx="2644">
                  <c:v>-348.38300021399999</c:v>
                </c:pt>
                <c:pt idx="2645">
                  <c:v>-348.25100001200002</c:v>
                </c:pt>
                <c:pt idx="2646">
                  <c:v>-348.17699996099998</c:v>
                </c:pt>
                <c:pt idx="2647">
                  <c:v>-348.47199999499998</c:v>
                </c:pt>
                <c:pt idx="2648">
                  <c:v>-348.51699981399997</c:v>
                </c:pt>
                <c:pt idx="2649">
                  <c:v>-348.44300007700002</c:v>
                </c:pt>
                <c:pt idx="2650">
                  <c:v>-348.50900002100002</c:v>
                </c:pt>
                <c:pt idx="2651">
                  <c:v>-348.69700003200001</c:v>
                </c:pt>
                <c:pt idx="2652">
                  <c:v>-348.65899983600002</c:v>
                </c:pt>
                <c:pt idx="2653">
                  <c:v>-348.53799993899997</c:v>
                </c:pt>
                <c:pt idx="2654">
                  <c:v>-348.700999771</c:v>
                </c:pt>
                <c:pt idx="2655">
                  <c:v>-348.904999997</c:v>
                </c:pt>
                <c:pt idx="2656">
                  <c:v>-348.76799988599998</c:v>
                </c:pt>
                <c:pt idx="2657">
                  <c:v>-348.819999956</c:v>
                </c:pt>
                <c:pt idx="2658">
                  <c:v>-349.03199997500002</c:v>
                </c:pt>
                <c:pt idx="2659">
                  <c:v>-349.06299991999998</c:v>
                </c:pt>
                <c:pt idx="2660">
                  <c:v>-348.94100016700003</c:v>
                </c:pt>
                <c:pt idx="2661">
                  <c:v>-348.95999995099999</c:v>
                </c:pt>
                <c:pt idx="2662">
                  <c:v>-349.28700010099999</c:v>
                </c:pt>
                <c:pt idx="2663">
                  <c:v>-349.17399999700001</c:v>
                </c:pt>
                <c:pt idx="2664">
                  <c:v>-349.20400008600001</c:v>
                </c:pt>
                <c:pt idx="2665">
                  <c:v>-349.35200018799998</c:v>
                </c:pt>
                <c:pt idx="2666">
                  <c:v>-349.46900003100001</c:v>
                </c:pt>
                <c:pt idx="2667">
                  <c:v>-349.31699987500002</c:v>
                </c:pt>
                <c:pt idx="2668">
                  <c:v>-349.25799986800001</c:v>
                </c:pt>
                <c:pt idx="2669">
                  <c:v>-349.61600027700001</c:v>
                </c:pt>
                <c:pt idx="2670">
                  <c:v>-349.53799985799998</c:v>
                </c:pt>
                <c:pt idx="2671">
                  <c:v>-349.50899994000002</c:v>
                </c:pt>
                <c:pt idx="2672">
                  <c:v>-349.60499997300002</c:v>
                </c:pt>
                <c:pt idx="2673">
                  <c:v>-349.79999992099999</c:v>
                </c:pt>
                <c:pt idx="2674">
                  <c:v>-349.70699977100003</c:v>
                </c:pt>
                <c:pt idx="2675">
                  <c:v>-349.61199990900002</c:v>
                </c:pt>
                <c:pt idx="2676">
                  <c:v>-349.86099995400002</c:v>
                </c:pt>
                <c:pt idx="2677">
                  <c:v>-349.99699989599998</c:v>
                </c:pt>
                <c:pt idx="2678">
                  <c:v>-349.90400006099998</c:v>
                </c:pt>
                <c:pt idx="2679">
                  <c:v>-349.961999897</c:v>
                </c:pt>
                <c:pt idx="2680">
                  <c:v>-350.17399991600001</c:v>
                </c:pt>
                <c:pt idx="2681">
                  <c:v>-350.16300023999997</c:v>
                </c:pt>
                <c:pt idx="2682">
                  <c:v>-350.04799979500001</c:v>
                </c:pt>
                <c:pt idx="2683">
                  <c:v>-350.13100012400002</c:v>
                </c:pt>
                <c:pt idx="2684">
                  <c:v>-350.39600007000001</c:v>
                </c:pt>
                <c:pt idx="2685">
                  <c:v>-350.25200002100001</c:v>
                </c:pt>
                <c:pt idx="2686">
                  <c:v>-350.29700015399999</c:v>
                </c:pt>
                <c:pt idx="2687">
                  <c:v>-350.47500003099998</c:v>
                </c:pt>
                <c:pt idx="2688">
                  <c:v>-350.54400017299997</c:v>
                </c:pt>
                <c:pt idx="2689">
                  <c:v>-350.41100011399999</c:v>
                </c:pt>
                <c:pt idx="2690">
                  <c:v>-350.39899995299999</c:v>
                </c:pt>
                <c:pt idx="2691">
                  <c:v>-350.77000006600002</c:v>
                </c:pt>
                <c:pt idx="2692">
                  <c:v>-350.65899998899999</c:v>
                </c:pt>
                <c:pt idx="2693">
                  <c:v>-350.68199982599998</c:v>
                </c:pt>
                <c:pt idx="2694">
                  <c:v>-350.82500001900002</c:v>
                </c:pt>
                <c:pt idx="2695">
                  <c:v>-351.00499992300001</c:v>
                </c:pt>
                <c:pt idx="2696">
                  <c:v>-350.86400007100002</c:v>
                </c:pt>
                <c:pt idx="2697">
                  <c:v>-350.79100019100002</c:v>
                </c:pt>
                <c:pt idx="2698">
                  <c:v>-351.10799989200001</c:v>
                </c:pt>
                <c:pt idx="2699">
                  <c:v>-351.13799998100001</c:v>
                </c:pt>
                <c:pt idx="2700">
                  <c:v>-351.078999974</c:v>
                </c:pt>
                <c:pt idx="2701">
                  <c:v>-351.14300020500002</c:v>
                </c:pt>
                <c:pt idx="2702">
                  <c:v>-351.33199975799999</c:v>
                </c:pt>
                <c:pt idx="2703">
                  <c:v>-351.30299983999998</c:v>
                </c:pt>
                <c:pt idx="2704">
                  <c:v>-351.19600013100001</c:v>
                </c:pt>
                <c:pt idx="2705">
                  <c:v>-351.38000008900002</c:v>
                </c:pt>
                <c:pt idx="2706">
                  <c:v>-351.57000012700001</c:v>
                </c:pt>
                <c:pt idx="2707">
                  <c:v>-351.45399982599997</c:v>
                </c:pt>
                <c:pt idx="2708">
                  <c:v>-351.523999823</c:v>
                </c:pt>
                <c:pt idx="2709">
                  <c:v>-351.75099988699998</c:v>
                </c:pt>
                <c:pt idx="2710">
                  <c:v>-351.77100015600001</c:v>
                </c:pt>
                <c:pt idx="2711">
                  <c:v>-351.66099993500001</c:v>
                </c:pt>
                <c:pt idx="2712">
                  <c:v>-351.70600006799998</c:v>
                </c:pt>
                <c:pt idx="2713">
                  <c:v>-352.03699995800002</c:v>
                </c:pt>
                <c:pt idx="2714">
                  <c:v>-351.92099997100001</c:v>
                </c:pt>
                <c:pt idx="2715">
                  <c:v>-351.95599996999999</c:v>
                </c:pt>
                <c:pt idx="2716">
                  <c:v>-352.12299985599998</c:v>
                </c:pt>
                <c:pt idx="2717">
                  <c:v>-352.24599977999998</c:v>
                </c:pt>
                <c:pt idx="2718">
                  <c:v>-352.10699995499999</c:v>
                </c:pt>
                <c:pt idx="2719">
                  <c:v>-352.05800008300002</c:v>
                </c:pt>
                <c:pt idx="2720">
                  <c:v>-352.434000105</c:v>
                </c:pt>
                <c:pt idx="2721">
                  <c:v>-352.36100022400001</c:v>
                </c:pt>
                <c:pt idx="2722">
                  <c:v>-352.36099990999998</c:v>
                </c:pt>
                <c:pt idx="2723">
                  <c:v>-352.47300015799999</c:v>
                </c:pt>
                <c:pt idx="2724">
                  <c:v>-352.674000186</c:v>
                </c:pt>
                <c:pt idx="2725">
                  <c:v>-352.58699980300003</c:v>
                </c:pt>
                <c:pt idx="2726">
                  <c:v>-352.51800029100002</c:v>
                </c:pt>
                <c:pt idx="2727">
                  <c:v>-352.79400022700003</c:v>
                </c:pt>
                <c:pt idx="2728">
                  <c:v>-352.91800000699999</c:v>
                </c:pt>
                <c:pt idx="2729">
                  <c:v>-352.843999956</c:v>
                </c:pt>
                <c:pt idx="2730">
                  <c:v>-352.92200006100001</c:v>
                </c:pt>
                <c:pt idx="2731">
                  <c:v>-353.14500007100003</c:v>
                </c:pt>
                <c:pt idx="2732">
                  <c:v>-353.13699996299999</c:v>
                </c:pt>
                <c:pt idx="2733">
                  <c:v>-353.02900008400002</c:v>
                </c:pt>
                <c:pt idx="2734">
                  <c:v>-353.14899981000002</c:v>
                </c:pt>
                <c:pt idx="2735">
                  <c:v>-353.41999983599999</c:v>
                </c:pt>
                <c:pt idx="2736">
                  <c:v>-353.288999805</c:v>
                </c:pt>
                <c:pt idx="2737">
                  <c:v>-353.34499992899998</c:v>
                </c:pt>
                <c:pt idx="2738">
                  <c:v>-353.54799998499999</c:v>
                </c:pt>
                <c:pt idx="2739">
                  <c:v>-353.62800011600001</c:v>
                </c:pt>
                <c:pt idx="2740">
                  <c:v>-353.51599986899998</c:v>
                </c:pt>
                <c:pt idx="2741">
                  <c:v>-353.52199995000001</c:v>
                </c:pt>
                <c:pt idx="2742">
                  <c:v>-353.89699980199998</c:v>
                </c:pt>
                <c:pt idx="2743">
                  <c:v>-353.80700016399999</c:v>
                </c:pt>
                <c:pt idx="2744">
                  <c:v>-353.85199998299998</c:v>
                </c:pt>
                <c:pt idx="2745">
                  <c:v>-354.01500012999998</c:v>
                </c:pt>
                <c:pt idx="2746">
                  <c:v>-354.186999926</c:v>
                </c:pt>
                <c:pt idx="2747">
                  <c:v>-354.05900009200002</c:v>
                </c:pt>
                <c:pt idx="2748">
                  <c:v>-354.00600016599998</c:v>
                </c:pt>
                <c:pt idx="2749">
                  <c:v>-354.35199978499998</c:v>
                </c:pt>
                <c:pt idx="2750">
                  <c:v>-354.36300009000001</c:v>
                </c:pt>
                <c:pt idx="2751">
                  <c:v>-354.318999813</c:v>
                </c:pt>
                <c:pt idx="2752">
                  <c:v>-354.40600019599998</c:v>
                </c:pt>
                <c:pt idx="2753">
                  <c:v>-354.61500001799999</c:v>
                </c:pt>
                <c:pt idx="2754">
                  <c:v>-354.58500024400001</c:v>
                </c:pt>
                <c:pt idx="2755">
                  <c:v>-354.48600001400001</c:v>
                </c:pt>
                <c:pt idx="2756">
                  <c:v>-354.70199977300001</c:v>
                </c:pt>
                <c:pt idx="2757">
                  <c:v>-354.89599986500002</c:v>
                </c:pt>
                <c:pt idx="2758">
                  <c:v>-354.80300003000002</c:v>
                </c:pt>
                <c:pt idx="2759">
                  <c:v>-354.87900010800001</c:v>
                </c:pt>
                <c:pt idx="2760">
                  <c:v>-355.11300010799999</c:v>
                </c:pt>
                <c:pt idx="2761">
                  <c:v>-355.14</c:v>
                </c:pt>
                <c:pt idx="2762">
                  <c:v>-355.04499982300001</c:v>
                </c:pt>
                <c:pt idx="2763">
                  <c:v>-355.10799988399998</c:v>
                </c:pt>
                <c:pt idx="2764">
                  <c:v>-355.42799978300002</c:v>
                </c:pt>
                <c:pt idx="2765">
                  <c:v>-355.31499999300001</c:v>
                </c:pt>
                <c:pt idx="2766">
                  <c:v>-355.36400018000001</c:v>
                </c:pt>
                <c:pt idx="2767">
                  <c:v>-355.45700001500001</c:v>
                </c:pt>
                <c:pt idx="2768">
                  <c:v>-355.42200001700002</c:v>
                </c:pt>
                <c:pt idx="2769">
                  <c:v>-355.14300019699999</c:v>
                </c:pt>
                <c:pt idx="2770">
                  <c:v>-354.96700003299998</c:v>
                </c:pt>
                <c:pt idx="2771">
                  <c:v>-355.21099985299998</c:v>
                </c:pt>
                <c:pt idx="2772">
                  <c:v>-354.98399978999998</c:v>
                </c:pt>
                <c:pt idx="2773">
                  <c:v>-354.844999965</c:v>
                </c:pt>
                <c:pt idx="2774">
                  <c:v>-354.82999992100002</c:v>
                </c:pt>
                <c:pt idx="2775">
                  <c:v>-354.89500000800001</c:v>
                </c:pt>
                <c:pt idx="2776">
                  <c:v>-354.65499992700001</c:v>
                </c:pt>
                <c:pt idx="2777">
                  <c:v>-354.43900016800001</c:v>
                </c:pt>
                <c:pt idx="2778">
                  <c:v>-354.58200004700001</c:v>
                </c:pt>
                <c:pt idx="2779">
                  <c:v>-354.549999931</c:v>
                </c:pt>
                <c:pt idx="2780">
                  <c:v>-354.34099979500002</c:v>
                </c:pt>
                <c:pt idx="2781">
                  <c:v>-354.27299982400001</c:v>
                </c:pt>
                <c:pt idx="2782">
                  <c:v>-354.33700005499998</c:v>
                </c:pt>
                <c:pt idx="2783">
                  <c:v>-354.18600006999998</c:v>
                </c:pt>
                <c:pt idx="2784">
                  <c:v>-353.939999908</c:v>
                </c:pt>
                <c:pt idx="2785">
                  <c:v>-353.93700002499997</c:v>
                </c:pt>
                <c:pt idx="2786">
                  <c:v>-354.03900013800001</c:v>
                </c:pt>
                <c:pt idx="2787">
                  <c:v>-353.76400005800002</c:v>
                </c:pt>
                <c:pt idx="2788">
                  <c:v>-353.68599995300002</c:v>
                </c:pt>
                <c:pt idx="2789">
                  <c:v>-353.75900014799998</c:v>
                </c:pt>
                <c:pt idx="2790">
                  <c:v>-353.678999702</c:v>
                </c:pt>
                <c:pt idx="2791">
                  <c:v>-353.42200017800002</c:v>
                </c:pt>
                <c:pt idx="2792">
                  <c:v>-353.29800008299998</c:v>
                </c:pt>
                <c:pt idx="2793">
                  <c:v>-353.52600000299998</c:v>
                </c:pt>
                <c:pt idx="2794">
                  <c:v>-353.29399971499998</c:v>
                </c:pt>
                <c:pt idx="2795">
                  <c:v>-353.18999989000002</c:v>
                </c:pt>
                <c:pt idx="2796">
                  <c:v>-353.20999984399998</c:v>
                </c:pt>
                <c:pt idx="2797">
                  <c:v>-353.231999825</c:v>
                </c:pt>
                <c:pt idx="2798">
                  <c:v>-352.95999994300001</c:v>
                </c:pt>
                <c:pt idx="2799">
                  <c:v>-352.76299996799997</c:v>
                </c:pt>
                <c:pt idx="2800">
                  <c:v>-352.97199978999998</c:v>
                </c:pt>
                <c:pt idx="2801">
                  <c:v>-352.81799992100002</c:v>
                </c:pt>
                <c:pt idx="2802">
                  <c:v>-352.64699998100002</c:v>
                </c:pt>
                <c:pt idx="2803">
                  <c:v>-352.59999982099998</c:v>
                </c:pt>
                <c:pt idx="2804">
                  <c:v>-352.65799997099998</c:v>
                </c:pt>
                <c:pt idx="2805">
                  <c:v>-352.47500018400001</c:v>
                </c:pt>
                <c:pt idx="2806">
                  <c:v>-352.24600009400001</c:v>
                </c:pt>
                <c:pt idx="2807">
                  <c:v>-352.34200012600002</c:v>
                </c:pt>
                <c:pt idx="2808">
                  <c:v>-352.37699981100002</c:v>
                </c:pt>
                <c:pt idx="2809">
                  <c:v>-352.14399998099998</c:v>
                </c:pt>
                <c:pt idx="2810">
                  <c:v>-352.08400011800001</c:v>
                </c:pt>
                <c:pt idx="2811">
                  <c:v>-352.18399989</c:v>
                </c:pt>
                <c:pt idx="2812">
                  <c:v>-352.06199982200002</c:v>
                </c:pt>
                <c:pt idx="2813">
                  <c:v>-351.81800000099997</c:v>
                </c:pt>
                <c:pt idx="2814">
                  <c:v>-351.75299991399999</c:v>
                </c:pt>
                <c:pt idx="2815">
                  <c:v>-351.92500002399998</c:v>
                </c:pt>
                <c:pt idx="2816">
                  <c:v>-351.669999899</c:v>
                </c:pt>
                <c:pt idx="2817">
                  <c:v>-351.57799992000002</c:v>
                </c:pt>
                <c:pt idx="2818">
                  <c:v>-351.61800014300002</c:v>
                </c:pt>
                <c:pt idx="2819">
                  <c:v>-351.587000198</c:v>
                </c:pt>
                <c:pt idx="2820">
                  <c:v>-351.32500013600003</c:v>
                </c:pt>
                <c:pt idx="2821">
                  <c:v>-351.16800006900002</c:v>
                </c:pt>
                <c:pt idx="2822">
                  <c:v>-351.41399991700001</c:v>
                </c:pt>
                <c:pt idx="2823">
                  <c:v>-351.18900019400002</c:v>
                </c:pt>
                <c:pt idx="2824">
                  <c:v>-351.07600009100003</c:v>
                </c:pt>
                <c:pt idx="2825">
                  <c:v>-351.08400019800001</c:v>
                </c:pt>
                <c:pt idx="2826">
                  <c:v>-351.14999982799998</c:v>
                </c:pt>
                <c:pt idx="2827">
                  <c:v>-350.90399997999998</c:v>
                </c:pt>
                <c:pt idx="2828">
                  <c:v>-350.70799986100002</c:v>
                </c:pt>
                <c:pt idx="2829">
                  <c:v>-350.87999997200001</c:v>
                </c:pt>
                <c:pt idx="2830">
                  <c:v>-350.83600000899997</c:v>
                </c:pt>
                <c:pt idx="2831">
                  <c:v>-350.635000295</c:v>
                </c:pt>
                <c:pt idx="2832">
                  <c:v>-350.57700014400001</c:v>
                </c:pt>
                <c:pt idx="2833">
                  <c:v>-350.65699996199999</c:v>
                </c:pt>
                <c:pt idx="2834">
                  <c:v>-350.516999967</c:v>
                </c:pt>
                <c:pt idx="2835">
                  <c:v>-350.276999886</c:v>
                </c:pt>
                <c:pt idx="2836">
                  <c:v>-350.30000003800001</c:v>
                </c:pt>
                <c:pt idx="2837">
                  <c:v>-350.40500003400001</c:v>
                </c:pt>
                <c:pt idx="2838">
                  <c:v>-350.153999962</c:v>
                </c:pt>
                <c:pt idx="2839">
                  <c:v>-350.09400009900003</c:v>
                </c:pt>
                <c:pt idx="2840">
                  <c:v>-350.17900014100002</c:v>
                </c:pt>
                <c:pt idx="2841">
                  <c:v>-350.105999946</c:v>
                </c:pt>
                <c:pt idx="2842">
                  <c:v>-349.87199994500003</c:v>
                </c:pt>
                <c:pt idx="2843">
                  <c:v>-349.77700008300002</c:v>
                </c:pt>
                <c:pt idx="2844">
                  <c:v>-350.00299997600001</c:v>
                </c:pt>
                <c:pt idx="2845">
                  <c:v>-349.77800025400001</c:v>
                </c:pt>
                <c:pt idx="2846">
                  <c:v>-349.69500023900002</c:v>
                </c:pt>
                <c:pt idx="2847">
                  <c:v>-349.739999743</c:v>
                </c:pt>
                <c:pt idx="2848">
                  <c:v>-349.76200003899999</c:v>
                </c:pt>
                <c:pt idx="2849">
                  <c:v>-349.49500006599999</c:v>
                </c:pt>
                <c:pt idx="2850">
                  <c:v>-349.31800004600001</c:v>
                </c:pt>
                <c:pt idx="2851">
                  <c:v>-349.56000015400002</c:v>
                </c:pt>
                <c:pt idx="2852">
                  <c:v>-349.40199991700001</c:v>
                </c:pt>
                <c:pt idx="2853">
                  <c:v>-349.24900021899998</c:v>
                </c:pt>
                <c:pt idx="2854">
                  <c:v>-349.21900012999998</c:v>
                </c:pt>
                <c:pt idx="2855">
                  <c:v>-349.30099997399998</c:v>
                </c:pt>
                <c:pt idx="2856">
                  <c:v>-349.12300009699999</c:v>
                </c:pt>
                <c:pt idx="2857">
                  <c:v>-348.91500013199999</c:v>
                </c:pt>
                <c:pt idx="2858">
                  <c:v>-349.03299983099998</c:v>
                </c:pt>
                <c:pt idx="2859">
                  <c:v>-349.07100002700003</c:v>
                </c:pt>
                <c:pt idx="2860">
                  <c:v>-348.86500008899998</c:v>
                </c:pt>
                <c:pt idx="2861">
                  <c:v>-348.82299983899998</c:v>
                </c:pt>
                <c:pt idx="2862">
                  <c:v>-348.92400009599999</c:v>
                </c:pt>
                <c:pt idx="2863">
                  <c:v>-348.80400005500002</c:v>
                </c:pt>
                <c:pt idx="2864">
                  <c:v>-348.57899970400001</c:v>
                </c:pt>
                <c:pt idx="2865">
                  <c:v>-348.54499987600002</c:v>
                </c:pt>
                <c:pt idx="2866">
                  <c:v>-348.71400010299999</c:v>
                </c:pt>
                <c:pt idx="2867">
                  <c:v>-348.45600009399999</c:v>
                </c:pt>
                <c:pt idx="2868">
                  <c:v>-348.37900015999998</c:v>
                </c:pt>
                <c:pt idx="2869">
                  <c:v>-348.44399993299999</c:v>
                </c:pt>
                <c:pt idx="2870">
                  <c:v>-348.41700004199998</c:v>
                </c:pt>
                <c:pt idx="2871">
                  <c:v>-348.16100005999999</c:v>
                </c:pt>
                <c:pt idx="2872">
                  <c:v>-348.019000038</c:v>
                </c:pt>
                <c:pt idx="2873">
                  <c:v>-348.27900007400001</c:v>
                </c:pt>
                <c:pt idx="2874">
                  <c:v>-348.06300000099998</c:v>
                </c:pt>
                <c:pt idx="2875">
                  <c:v>-347.96499994099997</c:v>
                </c:pt>
                <c:pt idx="2876">
                  <c:v>-347.98099984200002</c:v>
                </c:pt>
                <c:pt idx="2877">
                  <c:v>-348.04999998300002</c:v>
                </c:pt>
                <c:pt idx="2878">
                  <c:v>-347.80699970400002</c:v>
                </c:pt>
                <c:pt idx="2879">
                  <c:v>-347.62300006100003</c:v>
                </c:pt>
                <c:pt idx="2880">
                  <c:v>-347.80499999199998</c:v>
                </c:pt>
                <c:pt idx="2881">
                  <c:v>-347.73900004799998</c:v>
                </c:pt>
                <c:pt idx="2882">
                  <c:v>-347.55399992000002</c:v>
                </c:pt>
                <c:pt idx="2883">
                  <c:v>-347.50700007400002</c:v>
                </c:pt>
                <c:pt idx="2884">
                  <c:v>-347.58299983799998</c:v>
                </c:pt>
                <c:pt idx="2885">
                  <c:v>-347.43500004999999</c:v>
                </c:pt>
                <c:pt idx="2886">
                  <c:v>-347.20199990600003</c:v>
                </c:pt>
                <c:pt idx="2887">
                  <c:v>-347.25400029000002</c:v>
                </c:pt>
                <c:pt idx="2888">
                  <c:v>-347.34900015199997</c:v>
                </c:pt>
                <c:pt idx="2889">
                  <c:v>-347.09899993599998</c:v>
                </c:pt>
                <c:pt idx="2890">
                  <c:v>-347.04300012700003</c:v>
                </c:pt>
                <c:pt idx="2891">
                  <c:v>-347.14399975499998</c:v>
                </c:pt>
                <c:pt idx="2892">
                  <c:v>-347.06499979400002</c:v>
                </c:pt>
                <c:pt idx="2893">
                  <c:v>-346.83300013399997</c:v>
                </c:pt>
                <c:pt idx="2894">
                  <c:v>-346.74199969699998</c:v>
                </c:pt>
                <c:pt idx="2895">
                  <c:v>-346.96099996800001</c:v>
                </c:pt>
                <c:pt idx="2896">
                  <c:v>-346.73900012899998</c:v>
                </c:pt>
                <c:pt idx="2897">
                  <c:v>-346.66000016700002</c:v>
                </c:pt>
                <c:pt idx="2898">
                  <c:v>-346.69899990499999</c:v>
                </c:pt>
                <c:pt idx="2899">
                  <c:v>-346.70799986899999</c:v>
                </c:pt>
                <c:pt idx="2900">
                  <c:v>-346.44999985999999</c:v>
                </c:pt>
                <c:pt idx="2901">
                  <c:v>-346.28200011799998</c:v>
                </c:pt>
                <c:pt idx="2902">
                  <c:v>-346.53200001900001</c:v>
                </c:pt>
                <c:pt idx="2903">
                  <c:v>-346.34800006199998</c:v>
                </c:pt>
                <c:pt idx="2904">
                  <c:v>-346.21299997699998</c:v>
                </c:pt>
                <c:pt idx="2905">
                  <c:v>-346.20199998599998</c:v>
                </c:pt>
                <c:pt idx="2906">
                  <c:v>-346.289999911</c:v>
                </c:pt>
                <c:pt idx="2907">
                  <c:v>-346.090999909</c:v>
                </c:pt>
                <c:pt idx="2908">
                  <c:v>-345.89199990700001</c:v>
                </c:pt>
                <c:pt idx="2909">
                  <c:v>-346.03500009999999</c:v>
                </c:pt>
                <c:pt idx="2910">
                  <c:v>-346.06499987400002</c:v>
                </c:pt>
                <c:pt idx="2911">
                  <c:v>-345.866000187</c:v>
                </c:pt>
                <c:pt idx="2912">
                  <c:v>-345.81999988299998</c:v>
                </c:pt>
                <c:pt idx="2913">
                  <c:v>-345.92499987899998</c:v>
                </c:pt>
                <c:pt idx="2914">
                  <c:v>-345.81099991899998</c:v>
                </c:pt>
                <c:pt idx="2915">
                  <c:v>-345.59199996299998</c:v>
                </c:pt>
                <c:pt idx="2916">
                  <c:v>-345.569000125</c:v>
                </c:pt>
                <c:pt idx="2917">
                  <c:v>-345.731000102</c:v>
                </c:pt>
                <c:pt idx="2918">
                  <c:v>-345.48300022699999</c:v>
                </c:pt>
                <c:pt idx="2919">
                  <c:v>-345.42300004999998</c:v>
                </c:pt>
                <c:pt idx="2920">
                  <c:v>-345.49799995699999</c:v>
                </c:pt>
                <c:pt idx="2921">
                  <c:v>-345.462999959</c:v>
                </c:pt>
                <c:pt idx="2922">
                  <c:v>-345.226000075</c:v>
                </c:pt>
                <c:pt idx="2923">
                  <c:v>-345.11000008799999</c:v>
                </c:pt>
                <c:pt idx="2924">
                  <c:v>-345.37700006</c:v>
                </c:pt>
                <c:pt idx="2925">
                  <c:v>-345.16300001399998</c:v>
                </c:pt>
                <c:pt idx="2926">
                  <c:v>-345.08099985500002</c:v>
                </c:pt>
                <c:pt idx="2927">
                  <c:v>-345.12199993500002</c:v>
                </c:pt>
                <c:pt idx="2928">
                  <c:v>-345.19699984200003</c:v>
                </c:pt>
                <c:pt idx="2929">
                  <c:v>-344.95300002200003</c:v>
                </c:pt>
                <c:pt idx="2930">
                  <c:v>-344.776000001</c:v>
                </c:pt>
                <c:pt idx="2931">
                  <c:v>-344.98899987700003</c:v>
                </c:pt>
                <c:pt idx="2932">
                  <c:v>-344.914999825</c:v>
                </c:pt>
                <c:pt idx="2933">
                  <c:v>-344.75100013700001</c:v>
                </c:pt>
                <c:pt idx="2934">
                  <c:v>-344.71100022799999</c:v>
                </c:pt>
                <c:pt idx="2935">
                  <c:v>-344.83799989099998</c:v>
                </c:pt>
                <c:pt idx="2936">
                  <c:v>-344.80200003599998</c:v>
                </c:pt>
                <c:pt idx="2937">
                  <c:v>-344.69099995900001</c:v>
                </c:pt>
                <c:pt idx="2938">
                  <c:v>-344.86799997999998</c:v>
                </c:pt>
                <c:pt idx="2939">
                  <c:v>-345.055000135</c:v>
                </c:pt>
                <c:pt idx="2940">
                  <c:v>-344.93300006700002</c:v>
                </c:pt>
                <c:pt idx="2941">
                  <c:v>-345.00000018200001</c:v>
                </c:pt>
                <c:pt idx="2942">
                  <c:v>-345.21900013800001</c:v>
                </c:pt>
                <c:pt idx="2943">
                  <c:v>-345.23499972399998</c:v>
                </c:pt>
                <c:pt idx="2944">
                  <c:v>-345.11999990800001</c:v>
                </c:pt>
                <c:pt idx="2945">
                  <c:v>-345.160000131</c:v>
                </c:pt>
                <c:pt idx="2946">
                  <c:v>-345.48499994000002</c:v>
                </c:pt>
                <c:pt idx="2947">
                  <c:v>-345.36200001600002</c:v>
                </c:pt>
                <c:pt idx="2948">
                  <c:v>-345.39200010500002</c:v>
                </c:pt>
                <c:pt idx="2949">
                  <c:v>-345.55299990999998</c:v>
                </c:pt>
                <c:pt idx="2950">
                  <c:v>-345.67000006799998</c:v>
                </c:pt>
                <c:pt idx="2951">
                  <c:v>-345.52600001899998</c:v>
                </c:pt>
                <c:pt idx="2952">
                  <c:v>-345.46900003899998</c:v>
                </c:pt>
                <c:pt idx="2953">
                  <c:v>-345.84100000799998</c:v>
                </c:pt>
                <c:pt idx="2954">
                  <c:v>-345.76099987600003</c:v>
                </c:pt>
                <c:pt idx="2955">
                  <c:v>-345.75399993899998</c:v>
                </c:pt>
                <c:pt idx="2956">
                  <c:v>-345.85899993499999</c:v>
                </c:pt>
                <c:pt idx="2957">
                  <c:v>-346.05399988400001</c:v>
                </c:pt>
                <c:pt idx="2958">
                  <c:v>-345.96199990500003</c:v>
                </c:pt>
                <c:pt idx="2959">
                  <c:v>-345.88499997000002</c:v>
                </c:pt>
                <c:pt idx="2960">
                  <c:v>-346.15300011400001</c:v>
                </c:pt>
                <c:pt idx="2961">
                  <c:v>-346.270999813</c:v>
                </c:pt>
                <c:pt idx="2962">
                  <c:v>-346.19000013900001</c:v>
                </c:pt>
                <c:pt idx="2963">
                  <c:v>-346.26099999299998</c:v>
                </c:pt>
                <c:pt idx="2964">
                  <c:v>-346.47599989499997</c:v>
                </c:pt>
                <c:pt idx="2965">
                  <c:v>-346.45900013900001</c:v>
                </c:pt>
                <c:pt idx="2966">
                  <c:v>-346.34499986399999</c:v>
                </c:pt>
                <c:pt idx="2967">
                  <c:v>-346.45799996800002</c:v>
                </c:pt>
                <c:pt idx="2968">
                  <c:v>-346.72100020099998</c:v>
                </c:pt>
                <c:pt idx="2969">
                  <c:v>-346.58200006200002</c:v>
                </c:pt>
                <c:pt idx="2970">
                  <c:v>-346.629000222</c:v>
                </c:pt>
                <c:pt idx="2971">
                  <c:v>-346.823999856</c:v>
                </c:pt>
                <c:pt idx="2972">
                  <c:v>-346.89599988100002</c:v>
                </c:pt>
                <c:pt idx="2973">
                  <c:v>-346.77600015399997</c:v>
                </c:pt>
                <c:pt idx="2974">
                  <c:v>-346.77299995700002</c:v>
                </c:pt>
                <c:pt idx="2975">
                  <c:v>-347.140000015</c:v>
                </c:pt>
                <c:pt idx="2976">
                  <c:v>-347.04199995599998</c:v>
                </c:pt>
                <c:pt idx="2977">
                  <c:v>-347.07899998200003</c:v>
                </c:pt>
                <c:pt idx="2978">
                  <c:v>-347.23199999399998</c:v>
                </c:pt>
                <c:pt idx="2979">
                  <c:v>-347.394000285</c:v>
                </c:pt>
                <c:pt idx="2980">
                  <c:v>-347.25600000200001</c:v>
                </c:pt>
                <c:pt idx="2981">
                  <c:v>-347.19699999599999</c:v>
                </c:pt>
                <c:pt idx="2982">
                  <c:v>-347.53399996600001</c:v>
                </c:pt>
                <c:pt idx="2983">
                  <c:v>-347.53399996600001</c:v>
                </c:pt>
                <c:pt idx="2984">
                  <c:v>-347.48200021000002</c:v>
                </c:pt>
                <c:pt idx="2985">
                  <c:v>-347.56000000099999</c:v>
                </c:pt>
                <c:pt idx="2986">
                  <c:v>-347.759999859</c:v>
                </c:pt>
                <c:pt idx="2987">
                  <c:v>-347.71999994999999</c:v>
                </c:pt>
                <c:pt idx="2988">
                  <c:v>-347.61200007100001</c:v>
                </c:pt>
                <c:pt idx="2989">
                  <c:v>-347.82000003600001</c:v>
                </c:pt>
                <c:pt idx="2990">
                  <c:v>-348.00399999400003</c:v>
                </c:pt>
                <c:pt idx="2991">
                  <c:v>-347.90100002399998</c:v>
                </c:pt>
                <c:pt idx="2992">
                  <c:v>-347.96699996799998</c:v>
                </c:pt>
                <c:pt idx="2993">
                  <c:v>-348.19100014899999</c:v>
                </c:pt>
                <c:pt idx="2994">
                  <c:v>-348.20999993200002</c:v>
                </c:pt>
                <c:pt idx="2995">
                  <c:v>-348.106000107</c:v>
                </c:pt>
                <c:pt idx="2996">
                  <c:v>-348.157999862</c:v>
                </c:pt>
                <c:pt idx="2997">
                  <c:v>-348.46800025599998</c:v>
                </c:pt>
                <c:pt idx="2998">
                  <c:v>-348.34700004400003</c:v>
                </c:pt>
                <c:pt idx="2999">
                  <c:v>-348.38699995299999</c:v>
                </c:pt>
                <c:pt idx="3000">
                  <c:v>-348.55900006399997</c:v>
                </c:pt>
                <c:pt idx="3001">
                  <c:v>-348.66099986199998</c:v>
                </c:pt>
                <c:pt idx="3002">
                  <c:v>-348.52000001099998</c:v>
                </c:pt>
                <c:pt idx="3003">
                  <c:v>-348.48099995899997</c:v>
                </c:pt>
                <c:pt idx="3004">
                  <c:v>-348.86399991799999</c:v>
                </c:pt>
                <c:pt idx="3005">
                  <c:v>-348.77300011</c:v>
                </c:pt>
                <c:pt idx="3006">
                  <c:v>-348.77299979600002</c:v>
                </c:pt>
                <c:pt idx="3007">
                  <c:v>-348.89499986300001</c:v>
                </c:pt>
                <c:pt idx="3008">
                  <c:v>-349.09999994600003</c:v>
                </c:pt>
                <c:pt idx="3009">
                  <c:v>-348.997999832</c:v>
                </c:pt>
                <c:pt idx="3010">
                  <c:v>-348.92000004200003</c:v>
                </c:pt>
                <c:pt idx="3011">
                  <c:v>-349.203000229</c:v>
                </c:pt>
                <c:pt idx="3012">
                  <c:v>-349.30899976799998</c:v>
                </c:pt>
                <c:pt idx="3013">
                  <c:v>-349.24099979699997</c:v>
                </c:pt>
                <c:pt idx="3014">
                  <c:v>-349.30900008200001</c:v>
                </c:pt>
                <c:pt idx="3015">
                  <c:v>-349.51399985</c:v>
                </c:pt>
                <c:pt idx="3016">
                  <c:v>-349.502999859</c:v>
                </c:pt>
                <c:pt idx="3017">
                  <c:v>-349.39700000699997</c:v>
                </c:pt>
                <c:pt idx="3018">
                  <c:v>-349.53300026199997</c:v>
                </c:pt>
                <c:pt idx="3019">
                  <c:v>-349.77500005600001</c:v>
                </c:pt>
                <c:pt idx="3020">
                  <c:v>-349.641000142</c:v>
                </c:pt>
                <c:pt idx="3021">
                  <c:v>-349.70500005899999</c:v>
                </c:pt>
                <c:pt idx="3022">
                  <c:v>-349.917000078</c:v>
                </c:pt>
                <c:pt idx="3023">
                  <c:v>-349.97899996799998</c:v>
                </c:pt>
                <c:pt idx="3024">
                  <c:v>-349.86299998099997</c:v>
                </c:pt>
                <c:pt idx="3025">
                  <c:v>-349.88299993599998</c:v>
                </c:pt>
                <c:pt idx="3026">
                  <c:v>-350.25200002100001</c:v>
                </c:pt>
                <c:pt idx="3027">
                  <c:v>-350.16099989899999</c:v>
                </c:pt>
                <c:pt idx="3028">
                  <c:v>-350.19799992399999</c:v>
                </c:pt>
                <c:pt idx="3029">
                  <c:v>-350.36199992799999</c:v>
                </c:pt>
                <c:pt idx="3030">
                  <c:v>-350.52799995800001</c:v>
                </c:pt>
                <c:pt idx="3031">
                  <c:v>-350.39800009700002</c:v>
                </c:pt>
                <c:pt idx="3032">
                  <c:v>-350.34299982900001</c:v>
                </c:pt>
                <c:pt idx="3033">
                  <c:v>-350.696999871</c:v>
                </c:pt>
                <c:pt idx="3034">
                  <c:v>-350.68599988</c:v>
                </c:pt>
                <c:pt idx="3035">
                  <c:v>-350.65899998899999</c:v>
                </c:pt>
                <c:pt idx="3036">
                  <c:v>-350.755000021</c:v>
                </c:pt>
                <c:pt idx="3037">
                  <c:v>-350.95699990600002</c:v>
                </c:pt>
                <c:pt idx="3038">
                  <c:v>-350.91799985400002</c:v>
                </c:pt>
                <c:pt idx="3039">
                  <c:v>-350.75700004800001</c:v>
                </c:pt>
                <c:pt idx="3040">
                  <c:v>-350.83999974900001</c:v>
                </c:pt>
                <c:pt idx="3041">
                  <c:v>-350.86200004400001</c:v>
                </c:pt>
                <c:pt idx="3042">
                  <c:v>-350.61700005300003</c:v>
                </c:pt>
                <c:pt idx="3043">
                  <c:v>-350.54500002899999</c:v>
                </c:pt>
                <c:pt idx="3044">
                  <c:v>-350.63299995400001</c:v>
                </c:pt>
                <c:pt idx="3045">
                  <c:v>-350.49899972499998</c:v>
                </c:pt>
                <c:pt idx="3046">
                  <c:v>-350.24300005800001</c:v>
                </c:pt>
                <c:pt idx="3047">
                  <c:v>-350.16700029399999</c:v>
                </c:pt>
                <c:pt idx="3048">
                  <c:v>-350.32800009900001</c:v>
                </c:pt>
                <c:pt idx="3049">
                  <c:v>-350.06000027099998</c:v>
                </c:pt>
                <c:pt idx="3050">
                  <c:v>-349.95599981599997</c:v>
                </c:pt>
                <c:pt idx="3051">
                  <c:v>-349.98599990500003</c:v>
                </c:pt>
                <c:pt idx="3052">
                  <c:v>-349.943999969</c:v>
                </c:pt>
                <c:pt idx="3053">
                  <c:v>-349.66899988900002</c:v>
                </c:pt>
                <c:pt idx="3054">
                  <c:v>-349.49899980599997</c:v>
                </c:pt>
                <c:pt idx="3055">
                  <c:v>-349.73299980600001</c:v>
                </c:pt>
                <c:pt idx="3056">
                  <c:v>-349.49400021000002</c:v>
                </c:pt>
                <c:pt idx="3057">
                  <c:v>-349.36999980100001</c:v>
                </c:pt>
                <c:pt idx="3058">
                  <c:v>-349.36600006200001</c:v>
                </c:pt>
                <c:pt idx="3059">
                  <c:v>-349.418999988</c:v>
                </c:pt>
                <c:pt idx="3060">
                  <c:v>-349.159999809</c:v>
                </c:pt>
                <c:pt idx="3061">
                  <c:v>-348.95099998699999</c:v>
                </c:pt>
                <c:pt idx="3062">
                  <c:v>-349.11000008000002</c:v>
                </c:pt>
                <c:pt idx="3063">
                  <c:v>-349.052000244</c:v>
                </c:pt>
                <c:pt idx="3064">
                  <c:v>-348.83799988300001</c:v>
                </c:pt>
                <c:pt idx="3065">
                  <c:v>-348.76700002899997</c:v>
                </c:pt>
                <c:pt idx="3066">
                  <c:v>-348.83200011700001</c:v>
                </c:pt>
                <c:pt idx="3067">
                  <c:v>-348.67799993400001</c:v>
                </c:pt>
                <c:pt idx="3068">
                  <c:v>-348.42199995200002</c:v>
                </c:pt>
                <c:pt idx="3069">
                  <c:v>-348.43100023</c:v>
                </c:pt>
                <c:pt idx="3070">
                  <c:v>-348.52000001099998</c:v>
                </c:pt>
                <c:pt idx="3071">
                  <c:v>-348.25399989499999</c:v>
                </c:pt>
                <c:pt idx="3072">
                  <c:v>-348.178999987</c:v>
                </c:pt>
                <c:pt idx="3073">
                  <c:v>-348.24800012899999</c:v>
                </c:pt>
                <c:pt idx="3074">
                  <c:v>-348.157999862</c:v>
                </c:pt>
                <c:pt idx="3075">
                  <c:v>-347.90799996099997</c:v>
                </c:pt>
                <c:pt idx="3076">
                  <c:v>-347.79700019900002</c:v>
                </c:pt>
                <c:pt idx="3077">
                  <c:v>-348.00500016400002</c:v>
                </c:pt>
                <c:pt idx="3078">
                  <c:v>-347.76200019999999</c:v>
                </c:pt>
                <c:pt idx="3079">
                  <c:v>-347.66200011400002</c:v>
                </c:pt>
                <c:pt idx="3080">
                  <c:v>-347.69000017500002</c:v>
                </c:pt>
                <c:pt idx="3081">
                  <c:v>-347.69300005899998</c:v>
                </c:pt>
                <c:pt idx="3082">
                  <c:v>-347.40800015899998</c:v>
                </c:pt>
                <c:pt idx="3083">
                  <c:v>-347.21300021000002</c:v>
                </c:pt>
                <c:pt idx="3084">
                  <c:v>-347.43700007699999</c:v>
                </c:pt>
                <c:pt idx="3085">
                  <c:v>-347.25999974199999</c:v>
                </c:pt>
                <c:pt idx="3086">
                  <c:v>-347.08899980199999</c:v>
                </c:pt>
                <c:pt idx="3087">
                  <c:v>-347.04099978599999</c:v>
                </c:pt>
                <c:pt idx="3088">
                  <c:v>-347.10399984600002</c:v>
                </c:pt>
                <c:pt idx="3089">
                  <c:v>-346.90800004200003</c:v>
                </c:pt>
                <c:pt idx="3090">
                  <c:v>-346.68000012200002</c:v>
                </c:pt>
                <c:pt idx="3091">
                  <c:v>-346.78000020799999</c:v>
                </c:pt>
                <c:pt idx="3092">
                  <c:v>-346.800000162</c:v>
                </c:pt>
                <c:pt idx="3093">
                  <c:v>-346.574999811</c:v>
                </c:pt>
                <c:pt idx="3094">
                  <c:v>-346.51299992100002</c:v>
                </c:pt>
                <c:pt idx="3095">
                  <c:v>-346.59700010699999</c:v>
                </c:pt>
                <c:pt idx="3096">
                  <c:v>-346.458000282</c:v>
                </c:pt>
                <c:pt idx="3097">
                  <c:v>-346.213999833</c:v>
                </c:pt>
                <c:pt idx="3098">
                  <c:v>-346.16200007700002</c:v>
                </c:pt>
                <c:pt idx="3099">
                  <c:v>-346.313000063</c:v>
                </c:pt>
                <c:pt idx="3100">
                  <c:v>-346.03799998300002</c:v>
                </c:pt>
                <c:pt idx="3101">
                  <c:v>-345.94499983399999</c:v>
                </c:pt>
                <c:pt idx="3102">
                  <c:v>-345.99099982299998</c:v>
                </c:pt>
                <c:pt idx="3103">
                  <c:v>-345.94600000399998</c:v>
                </c:pt>
                <c:pt idx="3104">
                  <c:v>-345.67299995100001</c:v>
                </c:pt>
                <c:pt idx="3105">
                  <c:v>-345.51399985799998</c:v>
                </c:pt>
                <c:pt idx="3106">
                  <c:v>-345.75899984900002</c:v>
                </c:pt>
                <c:pt idx="3107">
                  <c:v>-345.52600001899998</c:v>
                </c:pt>
                <c:pt idx="3108">
                  <c:v>-345.41000003200003</c:v>
                </c:pt>
                <c:pt idx="3109">
                  <c:v>-345.41100020300001</c:v>
                </c:pt>
                <c:pt idx="3110">
                  <c:v>-345.46700001200003</c:v>
                </c:pt>
                <c:pt idx="3111">
                  <c:v>-345.20699997700001</c:v>
                </c:pt>
                <c:pt idx="3112">
                  <c:v>-345.00700011800001</c:v>
                </c:pt>
                <c:pt idx="3113">
                  <c:v>-345.17400000499998</c:v>
                </c:pt>
                <c:pt idx="3114">
                  <c:v>-345.09400018700001</c:v>
                </c:pt>
                <c:pt idx="3115">
                  <c:v>-344.89499987099998</c:v>
                </c:pt>
                <c:pt idx="3116">
                  <c:v>-344.83400015199999</c:v>
                </c:pt>
                <c:pt idx="3117">
                  <c:v>-344.89499987099998</c:v>
                </c:pt>
                <c:pt idx="3118">
                  <c:v>-344.73299989499998</c:v>
                </c:pt>
                <c:pt idx="3119">
                  <c:v>-344.48900007399999</c:v>
                </c:pt>
                <c:pt idx="3120">
                  <c:v>-344.526999956</c:v>
                </c:pt>
                <c:pt idx="3121">
                  <c:v>-344.608000258</c:v>
                </c:pt>
                <c:pt idx="3122">
                  <c:v>-344.34500002499999</c:v>
                </c:pt>
                <c:pt idx="3123">
                  <c:v>-344.27599988399999</c:v>
                </c:pt>
                <c:pt idx="3124">
                  <c:v>-344.36600014999999</c:v>
                </c:pt>
                <c:pt idx="3125">
                  <c:v>-344.27500002800002</c:v>
                </c:pt>
                <c:pt idx="3126">
                  <c:v>-344.02899986599999</c:v>
                </c:pt>
                <c:pt idx="3127">
                  <c:v>-343.92699975300002</c:v>
                </c:pt>
                <c:pt idx="3128">
                  <c:v>-344.133999862</c:v>
                </c:pt>
                <c:pt idx="3129">
                  <c:v>-343.90100003200001</c:v>
                </c:pt>
                <c:pt idx="3130">
                  <c:v>-343.81100007999999</c:v>
                </c:pt>
                <c:pt idx="3131">
                  <c:v>-343.83700011500002</c:v>
                </c:pt>
                <c:pt idx="3132">
                  <c:v>-343.83599994500003</c:v>
                </c:pt>
                <c:pt idx="3133">
                  <c:v>-343.566000089</c:v>
                </c:pt>
                <c:pt idx="3134">
                  <c:v>-343.38799989799998</c:v>
                </c:pt>
                <c:pt idx="3135">
                  <c:v>-343.62600026699999</c:v>
                </c:pt>
                <c:pt idx="3136">
                  <c:v>-343.43200017499998</c:v>
                </c:pt>
                <c:pt idx="3137">
                  <c:v>-343.28800012599999</c:v>
                </c:pt>
                <c:pt idx="3138">
                  <c:v>-343.26499997399998</c:v>
                </c:pt>
                <c:pt idx="3139">
                  <c:v>-343.34100005200003</c:v>
                </c:pt>
                <c:pt idx="3140">
                  <c:v>-343.13200023000002</c:v>
                </c:pt>
                <c:pt idx="3141">
                  <c:v>-342.92100006700002</c:v>
                </c:pt>
                <c:pt idx="3142">
                  <c:v>-343.05499998200003</c:v>
                </c:pt>
                <c:pt idx="3143">
                  <c:v>-343.07500025000002</c:v>
                </c:pt>
                <c:pt idx="3144">
                  <c:v>-342.86400008700002</c:v>
                </c:pt>
                <c:pt idx="3145">
                  <c:v>-342.80799996299999</c:v>
                </c:pt>
                <c:pt idx="3146">
                  <c:v>-342.90399999599998</c:v>
                </c:pt>
                <c:pt idx="3147">
                  <c:v>-342.77999990199999</c:v>
                </c:pt>
                <c:pt idx="3148">
                  <c:v>-342.548000242</c:v>
                </c:pt>
                <c:pt idx="3149">
                  <c:v>-342.51700029699998</c:v>
                </c:pt>
                <c:pt idx="3150">
                  <c:v>-342.66900013899999</c:v>
                </c:pt>
                <c:pt idx="3151">
                  <c:v>-342.40999995999999</c:v>
                </c:pt>
                <c:pt idx="3152">
                  <c:v>-342.33999996199998</c:v>
                </c:pt>
                <c:pt idx="3153">
                  <c:v>-342.403000023</c:v>
                </c:pt>
                <c:pt idx="3154">
                  <c:v>-342.35799988999997</c:v>
                </c:pt>
                <c:pt idx="3155">
                  <c:v>-342.11100018600001</c:v>
                </c:pt>
                <c:pt idx="3156">
                  <c:v>-341.98600023500001</c:v>
                </c:pt>
                <c:pt idx="3157">
                  <c:v>-342.24100004600001</c:v>
                </c:pt>
                <c:pt idx="3158">
                  <c:v>-342.01600001000003</c:v>
                </c:pt>
                <c:pt idx="3159">
                  <c:v>-341.92400003099999</c:v>
                </c:pt>
                <c:pt idx="3160">
                  <c:v>-341.95499997600001</c:v>
                </c:pt>
                <c:pt idx="3161">
                  <c:v>-342.018999893</c:v>
                </c:pt>
                <c:pt idx="3162">
                  <c:v>-341.76400008100001</c:v>
                </c:pt>
                <c:pt idx="3163">
                  <c:v>-341.57699992599998</c:v>
                </c:pt>
                <c:pt idx="3164">
                  <c:v>-341.78100015299998</c:v>
                </c:pt>
                <c:pt idx="3165">
                  <c:v>-341.69499994</c:v>
                </c:pt>
                <c:pt idx="3166">
                  <c:v>-341.51999994599998</c:v>
                </c:pt>
                <c:pt idx="3167">
                  <c:v>-341.46900004700001</c:v>
                </c:pt>
                <c:pt idx="3168">
                  <c:v>-341.54699983799998</c:v>
                </c:pt>
                <c:pt idx="3169">
                  <c:v>-341.40199993300001</c:v>
                </c:pt>
                <c:pt idx="3170">
                  <c:v>-341.17999977900001</c:v>
                </c:pt>
                <c:pt idx="3171">
                  <c:v>-341.24600003699999</c:v>
                </c:pt>
                <c:pt idx="3172">
                  <c:v>-341.322999971</c:v>
                </c:pt>
                <c:pt idx="3173">
                  <c:v>-341.09099999799997</c:v>
                </c:pt>
                <c:pt idx="3174">
                  <c:v>-341.047000035</c:v>
                </c:pt>
                <c:pt idx="3175">
                  <c:v>-341.15599977099998</c:v>
                </c:pt>
                <c:pt idx="3176">
                  <c:v>-341.05999973799999</c:v>
                </c:pt>
                <c:pt idx="3177">
                  <c:v>-340.83400016000002</c:v>
                </c:pt>
                <c:pt idx="3178">
                  <c:v>-340.76500001800002</c:v>
                </c:pt>
                <c:pt idx="3179">
                  <c:v>-340.97800020800003</c:v>
                </c:pt>
                <c:pt idx="3180">
                  <c:v>-340.74500006400001</c:v>
                </c:pt>
                <c:pt idx="3181">
                  <c:v>-340.66400007599998</c:v>
                </c:pt>
                <c:pt idx="3182">
                  <c:v>-340.71499997500001</c:v>
                </c:pt>
                <c:pt idx="3183">
                  <c:v>-340.72099974100001</c:v>
                </c:pt>
                <c:pt idx="3184">
                  <c:v>-340.46300004699998</c:v>
                </c:pt>
                <c:pt idx="3185">
                  <c:v>-340.29599984599997</c:v>
                </c:pt>
                <c:pt idx="3186">
                  <c:v>-340.55700005300002</c:v>
                </c:pt>
                <c:pt idx="3187">
                  <c:v>-340.36600015800002</c:v>
                </c:pt>
                <c:pt idx="3188">
                  <c:v>-340.246999974</c:v>
                </c:pt>
                <c:pt idx="3189">
                  <c:v>-340.24000003700002</c:v>
                </c:pt>
                <c:pt idx="3190">
                  <c:v>-340.32500007900001</c:v>
                </c:pt>
                <c:pt idx="3191">
                  <c:v>-340.120999853</c:v>
                </c:pt>
                <c:pt idx="3192">
                  <c:v>-339.931999985</c:v>
                </c:pt>
                <c:pt idx="3193">
                  <c:v>-340.08800019500001</c:v>
                </c:pt>
                <c:pt idx="3194">
                  <c:v>-340.09199993499999</c:v>
                </c:pt>
                <c:pt idx="3195">
                  <c:v>-339.90100003999999</c:v>
                </c:pt>
                <c:pt idx="3196">
                  <c:v>-339.85999996100003</c:v>
                </c:pt>
                <c:pt idx="3197">
                  <c:v>-339.96299993000002</c:v>
                </c:pt>
                <c:pt idx="3198">
                  <c:v>-339.83399992599999</c:v>
                </c:pt>
                <c:pt idx="3199">
                  <c:v>-339.60700017599999</c:v>
                </c:pt>
                <c:pt idx="3200">
                  <c:v>-339.60900020299999</c:v>
                </c:pt>
                <c:pt idx="3201">
                  <c:v>-339.75900001799999</c:v>
                </c:pt>
                <c:pt idx="3202">
                  <c:v>-339.50599991899998</c:v>
                </c:pt>
                <c:pt idx="3203">
                  <c:v>-339.44200000299998</c:v>
                </c:pt>
                <c:pt idx="3204">
                  <c:v>-339.52500001800001</c:v>
                </c:pt>
                <c:pt idx="3205">
                  <c:v>-339.485000109</c:v>
                </c:pt>
                <c:pt idx="3206">
                  <c:v>-339.25300013499998</c:v>
                </c:pt>
                <c:pt idx="3207">
                  <c:v>-339.13599997799997</c:v>
                </c:pt>
                <c:pt idx="3208">
                  <c:v>-339.39199995899997</c:v>
                </c:pt>
                <c:pt idx="3209">
                  <c:v>-339.181000111</c:v>
                </c:pt>
                <c:pt idx="3210">
                  <c:v>-339.10500003300001</c:v>
                </c:pt>
                <c:pt idx="3211">
                  <c:v>-339.14599979799999</c:v>
                </c:pt>
                <c:pt idx="3212">
                  <c:v>-339.197000011</c:v>
                </c:pt>
                <c:pt idx="3213">
                  <c:v>-338.94700010999998</c:v>
                </c:pt>
                <c:pt idx="3214">
                  <c:v>-338.77499999899999</c:v>
                </c:pt>
                <c:pt idx="3215">
                  <c:v>-339.00099989300003</c:v>
                </c:pt>
                <c:pt idx="3216">
                  <c:v>-338.88800010300002</c:v>
                </c:pt>
                <c:pt idx="3217">
                  <c:v>-338.72400010000001</c:v>
                </c:pt>
                <c:pt idx="3218">
                  <c:v>-338.69199998400001</c:v>
                </c:pt>
                <c:pt idx="3219">
                  <c:v>-338.77999990900003</c:v>
                </c:pt>
                <c:pt idx="3220">
                  <c:v>-338.627000211</c:v>
                </c:pt>
                <c:pt idx="3221">
                  <c:v>-338.40900011100001</c:v>
                </c:pt>
                <c:pt idx="3222">
                  <c:v>-338.50500014400001</c:v>
                </c:pt>
                <c:pt idx="3223">
                  <c:v>-338.58000005100001</c:v>
                </c:pt>
                <c:pt idx="3224">
                  <c:v>-338.36500014900002</c:v>
                </c:pt>
                <c:pt idx="3225">
                  <c:v>-338.32000001599999</c:v>
                </c:pt>
                <c:pt idx="3226">
                  <c:v>-338.437000173</c:v>
                </c:pt>
                <c:pt idx="3227">
                  <c:v>-338.34499987999999</c:v>
                </c:pt>
                <c:pt idx="3228">
                  <c:v>-338.13099983400002</c:v>
                </c:pt>
                <c:pt idx="3229">
                  <c:v>-338.072999998</c:v>
                </c:pt>
                <c:pt idx="3230">
                  <c:v>-338.27299985600001</c:v>
                </c:pt>
                <c:pt idx="3231">
                  <c:v>-338.042999909</c:v>
                </c:pt>
                <c:pt idx="3232">
                  <c:v>-337.97600010899998</c:v>
                </c:pt>
                <c:pt idx="3233">
                  <c:v>-338.03899985499999</c:v>
                </c:pt>
                <c:pt idx="3234">
                  <c:v>-338.031999918</c:v>
                </c:pt>
                <c:pt idx="3235">
                  <c:v>-337.78299987299999</c:v>
                </c:pt>
                <c:pt idx="3236">
                  <c:v>-337.63800028200001</c:v>
                </c:pt>
                <c:pt idx="3237">
                  <c:v>-337.91300004800001</c:v>
                </c:pt>
                <c:pt idx="3238">
                  <c:v>-337.71400004600002</c:v>
                </c:pt>
                <c:pt idx="3239">
                  <c:v>-337.60699970899998</c:v>
                </c:pt>
                <c:pt idx="3240">
                  <c:v>-337.62300023799997</c:v>
                </c:pt>
                <c:pt idx="3241">
                  <c:v>-337.722000154</c:v>
                </c:pt>
                <c:pt idx="3242">
                  <c:v>-337.51300001700002</c:v>
                </c:pt>
                <c:pt idx="3243">
                  <c:v>-337.32900006</c:v>
                </c:pt>
                <c:pt idx="3244">
                  <c:v>-337.50600008100002</c:v>
                </c:pt>
                <c:pt idx="3245">
                  <c:v>-337.50799979300001</c:v>
                </c:pt>
                <c:pt idx="3246">
                  <c:v>-337.33299979899999</c:v>
                </c:pt>
                <c:pt idx="3247">
                  <c:v>-337.29699994399999</c:v>
                </c:pt>
                <c:pt idx="3248">
                  <c:v>-337.39599986000002</c:v>
                </c:pt>
                <c:pt idx="3249">
                  <c:v>-337.28199990000002</c:v>
                </c:pt>
                <c:pt idx="3250">
                  <c:v>-337.069999881</c:v>
                </c:pt>
                <c:pt idx="3251">
                  <c:v>-337.10100014</c:v>
                </c:pt>
                <c:pt idx="3252">
                  <c:v>-337.23899979399999</c:v>
                </c:pt>
                <c:pt idx="3253">
                  <c:v>-337.00300008099998</c:v>
                </c:pt>
                <c:pt idx="3254">
                  <c:v>-336.96100014500001</c:v>
                </c:pt>
                <c:pt idx="3255">
                  <c:v>-337.07000019499998</c:v>
                </c:pt>
                <c:pt idx="3256">
                  <c:v>-337.02700008900001</c:v>
                </c:pt>
                <c:pt idx="3257">
                  <c:v>-336.80699996200002</c:v>
                </c:pt>
                <c:pt idx="3258">
                  <c:v>-336.72199991999997</c:v>
                </c:pt>
                <c:pt idx="3259">
                  <c:v>-336.99000006300002</c:v>
                </c:pt>
                <c:pt idx="3260">
                  <c:v>-336.79300008799999</c:v>
                </c:pt>
                <c:pt idx="3261">
                  <c:v>-336.72699983000001</c:v>
                </c:pt>
                <c:pt idx="3262">
                  <c:v>-336.78799986400003</c:v>
                </c:pt>
                <c:pt idx="3263">
                  <c:v>-336.84999975400001</c:v>
                </c:pt>
                <c:pt idx="3264">
                  <c:v>-336.61699992400003</c:v>
                </c:pt>
                <c:pt idx="3265">
                  <c:v>-336.45600011800002</c:v>
                </c:pt>
                <c:pt idx="3266">
                  <c:v>-336.706999876</c:v>
                </c:pt>
                <c:pt idx="3267">
                  <c:v>-336.59199974500001</c:v>
                </c:pt>
                <c:pt idx="3268">
                  <c:v>-336.46200019899999</c:v>
                </c:pt>
                <c:pt idx="3269">
                  <c:v>-336.45199975000003</c:v>
                </c:pt>
                <c:pt idx="3270">
                  <c:v>-336.55000012400001</c:v>
                </c:pt>
                <c:pt idx="3271">
                  <c:v>-336.40699993099997</c:v>
                </c:pt>
                <c:pt idx="3272">
                  <c:v>-336.217999749</c:v>
                </c:pt>
                <c:pt idx="3273">
                  <c:v>-336.35400000499999</c:v>
                </c:pt>
                <c:pt idx="3274">
                  <c:v>-336.42700020000001</c:v>
                </c:pt>
                <c:pt idx="3275">
                  <c:v>-336.23399996400002</c:v>
                </c:pt>
                <c:pt idx="3276">
                  <c:v>-336.21499986600003</c:v>
                </c:pt>
                <c:pt idx="3277">
                  <c:v>-336.35400000499999</c:v>
                </c:pt>
                <c:pt idx="3278">
                  <c:v>-336.268999963</c:v>
                </c:pt>
                <c:pt idx="3279">
                  <c:v>-336.06500005100003</c:v>
                </c:pt>
                <c:pt idx="3280">
                  <c:v>-336.03999987200001</c:v>
                </c:pt>
                <c:pt idx="3281">
                  <c:v>-336.25200020599999</c:v>
                </c:pt>
                <c:pt idx="3282">
                  <c:v>-336.03499996199997</c:v>
                </c:pt>
                <c:pt idx="3283">
                  <c:v>-335.80000010600003</c:v>
                </c:pt>
                <c:pt idx="3284">
                  <c:v>-335.70100019</c:v>
                </c:pt>
                <c:pt idx="3285">
                  <c:v>-335.52900007900001</c:v>
                </c:pt>
                <c:pt idx="3286">
                  <c:v>-335.124999995</c:v>
                </c:pt>
                <c:pt idx="3287">
                  <c:v>-334.82300002400001</c:v>
                </c:pt>
                <c:pt idx="3288">
                  <c:v>-334.92699984900003</c:v>
                </c:pt>
                <c:pt idx="3289">
                  <c:v>-334.56099996099999</c:v>
                </c:pt>
                <c:pt idx="3290">
                  <c:v>-334.304999979</c:v>
                </c:pt>
                <c:pt idx="3291">
                  <c:v>-334.16900003799998</c:v>
                </c:pt>
                <c:pt idx="3292">
                  <c:v>-334.09000007700001</c:v>
                </c:pt>
                <c:pt idx="3293">
                  <c:v>-333.70100003699997</c:v>
                </c:pt>
                <c:pt idx="3294">
                  <c:v>-333.36100018399998</c:v>
                </c:pt>
                <c:pt idx="3295">
                  <c:v>-333.38900024499998</c:v>
                </c:pt>
                <c:pt idx="3296">
                  <c:v>-333.19800003699999</c:v>
                </c:pt>
                <c:pt idx="3297">
                  <c:v>-332.85300027300002</c:v>
                </c:pt>
                <c:pt idx="3298">
                  <c:v>-332.65100007400002</c:v>
                </c:pt>
                <c:pt idx="3299">
                  <c:v>-332.58499981599999</c:v>
                </c:pt>
                <c:pt idx="3300">
                  <c:v>-332.29900006000003</c:v>
                </c:pt>
                <c:pt idx="3301">
                  <c:v>-331.91200004699999</c:v>
                </c:pt>
                <c:pt idx="3302">
                  <c:v>-331.78999997900002</c:v>
                </c:pt>
                <c:pt idx="3303">
                  <c:v>-331.74799972900001</c:v>
                </c:pt>
                <c:pt idx="3304">
                  <c:v>-331.35099989600002</c:v>
                </c:pt>
                <c:pt idx="3305">
                  <c:v>-331.14200007400001</c:v>
                </c:pt>
                <c:pt idx="3306">
                  <c:v>-331.08000018400003</c:v>
                </c:pt>
                <c:pt idx="3307">
                  <c:v>-330.85899988699998</c:v>
                </c:pt>
                <c:pt idx="3308">
                  <c:v>-330.47900012500003</c:v>
                </c:pt>
                <c:pt idx="3309">
                  <c:v>-330.23599984600003</c:v>
                </c:pt>
                <c:pt idx="3310">
                  <c:v>-330.31300009500001</c:v>
                </c:pt>
                <c:pt idx="3311">
                  <c:v>-329.94100012600001</c:v>
                </c:pt>
                <c:pt idx="3312">
                  <c:v>-329.70900015199999</c:v>
                </c:pt>
                <c:pt idx="3313">
                  <c:v>-329.60600018299999</c:v>
                </c:pt>
                <c:pt idx="3314">
                  <c:v>-329.47800003499998</c:v>
                </c:pt>
                <c:pt idx="3315">
                  <c:v>-329.06399981599998</c:v>
                </c:pt>
                <c:pt idx="3316">
                  <c:v>-328.73999986299998</c:v>
                </c:pt>
                <c:pt idx="3317">
                  <c:v>-328.83399986900002</c:v>
                </c:pt>
                <c:pt idx="3318">
                  <c:v>-328.528000158</c:v>
                </c:pt>
                <c:pt idx="3319">
                  <c:v>-328.22499970199999</c:v>
                </c:pt>
                <c:pt idx="3320">
                  <c:v>-328.04799999599999</c:v>
                </c:pt>
                <c:pt idx="3321">
                  <c:v>-327.985000249</c:v>
                </c:pt>
                <c:pt idx="3322">
                  <c:v>-327.658999956</c:v>
                </c:pt>
                <c:pt idx="3323">
                  <c:v>-327.30099986099998</c:v>
                </c:pt>
                <c:pt idx="3324">
                  <c:v>-327.27300011300002</c:v>
                </c:pt>
                <c:pt idx="3325">
                  <c:v>-327.16399974900003</c:v>
                </c:pt>
                <c:pt idx="3326">
                  <c:v>-326.813000219</c:v>
                </c:pt>
                <c:pt idx="3327">
                  <c:v>-326.62299986699998</c:v>
                </c:pt>
                <c:pt idx="3328">
                  <c:v>-326.57700019200001</c:v>
                </c:pt>
                <c:pt idx="3329">
                  <c:v>-326.313999959</c:v>
                </c:pt>
                <c:pt idx="3330">
                  <c:v>-325.94300016099999</c:v>
                </c:pt>
                <c:pt idx="3331">
                  <c:v>-325.76299994300001</c:v>
                </c:pt>
                <c:pt idx="3332">
                  <c:v>-325.78600009399997</c:v>
                </c:pt>
                <c:pt idx="3333">
                  <c:v>-325.38400003700002</c:v>
                </c:pt>
                <c:pt idx="3334">
                  <c:v>-325.166999793</c:v>
                </c:pt>
                <c:pt idx="3335">
                  <c:v>-325.08699997600002</c:v>
                </c:pt>
                <c:pt idx="3336">
                  <c:v>-324.91499986500003</c:v>
                </c:pt>
                <c:pt idx="3337">
                  <c:v>-324.515000149</c:v>
                </c:pt>
                <c:pt idx="3338">
                  <c:v>-324.23099979099999</c:v>
                </c:pt>
                <c:pt idx="3339">
                  <c:v>-324.35099983100002</c:v>
                </c:pt>
                <c:pt idx="3340">
                  <c:v>-323.99500007699999</c:v>
                </c:pt>
                <c:pt idx="3341">
                  <c:v>-323.75199979899998</c:v>
                </c:pt>
                <c:pt idx="3342">
                  <c:v>-323.62800001900001</c:v>
                </c:pt>
                <c:pt idx="3343">
                  <c:v>-323.558000021</c:v>
                </c:pt>
                <c:pt idx="3344">
                  <c:v>-323.17600023199998</c:v>
                </c:pt>
                <c:pt idx="3345">
                  <c:v>-322.84900008199998</c:v>
                </c:pt>
                <c:pt idx="3346">
                  <c:v>-322.89199987400002</c:v>
                </c:pt>
                <c:pt idx="3347">
                  <c:v>-322.68799996199999</c:v>
                </c:pt>
                <c:pt idx="3348">
                  <c:v>-322.36600003699999</c:v>
                </c:pt>
                <c:pt idx="3349">
                  <c:v>-323.44800011500001</c:v>
                </c:pt>
                <c:pt idx="3350">
                  <c:v>-323.53199998600002</c:v>
                </c:pt>
                <c:pt idx="3351">
                  <c:v>-323.39600004499999</c:v>
                </c:pt>
                <c:pt idx="3352">
                  <c:v>-323.17700008899999</c:v>
                </c:pt>
                <c:pt idx="3353">
                  <c:v>-323.24100000599998</c:v>
                </c:pt>
                <c:pt idx="3354">
                  <c:v>-323.34500014499997</c:v>
                </c:pt>
                <c:pt idx="3355">
                  <c:v>-323.107999947</c:v>
                </c:pt>
                <c:pt idx="3356">
                  <c:v>-323.06600001200002</c:v>
                </c:pt>
                <c:pt idx="3357">
                  <c:v>-323.18099982799998</c:v>
                </c:pt>
                <c:pt idx="3358">
                  <c:v>-323.11499988399999</c:v>
                </c:pt>
                <c:pt idx="3359">
                  <c:v>-322.89400021500001</c:v>
                </c:pt>
                <c:pt idx="3360">
                  <c:v>-322.81899999400002</c:v>
                </c:pt>
                <c:pt idx="3361">
                  <c:v>-323.052999994</c:v>
                </c:pt>
                <c:pt idx="3362">
                  <c:v>-322.845000029</c:v>
                </c:pt>
                <c:pt idx="3363">
                  <c:v>-322.77799991400002</c:v>
                </c:pt>
                <c:pt idx="3364">
                  <c:v>-322.83100015500003</c:v>
                </c:pt>
                <c:pt idx="3365">
                  <c:v>-322.85699987599997</c:v>
                </c:pt>
                <c:pt idx="3366">
                  <c:v>-322.61300005499999</c:v>
                </c:pt>
                <c:pt idx="3367">
                  <c:v>-322.460999899</c:v>
                </c:pt>
                <c:pt idx="3368">
                  <c:v>-322.72200010500001</c:v>
                </c:pt>
                <c:pt idx="3369">
                  <c:v>-322.55600007499999</c:v>
                </c:pt>
                <c:pt idx="3370">
                  <c:v>-322.43600003400002</c:v>
                </c:pt>
                <c:pt idx="3371">
                  <c:v>-322.440999944</c:v>
                </c:pt>
                <c:pt idx="3372">
                  <c:v>-322.54100003000002</c:v>
                </c:pt>
                <c:pt idx="3373">
                  <c:v>-322.3590001</c:v>
                </c:pt>
                <c:pt idx="3374">
                  <c:v>-322.175999999</c:v>
                </c:pt>
                <c:pt idx="3375">
                  <c:v>-322.33499977700001</c:v>
                </c:pt>
                <c:pt idx="3376">
                  <c:v>-322.37999990999998</c:v>
                </c:pt>
                <c:pt idx="3377">
                  <c:v>-322.193999926</c:v>
                </c:pt>
                <c:pt idx="3378">
                  <c:v>-322.16500000799999</c:v>
                </c:pt>
                <c:pt idx="3379">
                  <c:v>-322.28700007499998</c:v>
                </c:pt>
                <c:pt idx="3380">
                  <c:v>-322.18900001600002</c:v>
                </c:pt>
                <c:pt idx="3381">
                  <c:v>-321.980999736</c:v>
                </c:pt>
                <c:pt idx="3382">
                  <c:v>-321.97500028399998</c:v>
                </c:pt>
                <c:pt idx="3383">
                  <c:v>-322.15199998999998</c:v>
                </c:pt>
                <c:pt idx="3384">
                  <c:v>-321.92099987300003</c:v>
                </c:pt>
                <c:pt idx="3385">
                  <c:v>-321.87700022500002</c:v>
                </c:pt>
                <c:pt idx="3386">
                  <c:v>-321.962999809</c:v>
                </c:pt>
                <c:pt idx="3387">
                  <c:v>-321.944999881</c:v>
                </c:pt>
                <c:pt idx="3388">
                  <c:v>-321.72399989799999</c:v>
                </c:pt>
                <c:pt idx="3389">
                  <c:v>-321.62299995500001</c:v>
                </c:pt>
                <c:pt idx="3390">
                  <c:v>-321.90200008900001</c:v>
                </c:pt>
                <c:pt idx="3391">
                  <c:v>-321.70399994399997</c:v>
                </c:pt>
                <c:pt idx="3392">
                  <c:v>-321.64000002699999</c:v>
                </c:pt>
                <c:pt idx="3393">
                  <c:v>-321.81299999399999</c:v>
                </c:pt>
                <c:pt idx="3394">
                  <c:v>-322.019999789</c:v>
                </c:pt>
                <c:pt idx="3395">
                  <c:v>-321.90499997199998</c:v>
                </c:pt>
                <c:pt idx="3396">
                  <c:v>-321.86200018</c:v>
                </c:pt>
                <c:pt idx="3397">
                  <c:v>-322.20800011400001</c:v>
                </c:pt>
                <c:pt idx="3398">
                  <c:v>-322.26500009400002</c:v>
                </c:pt>
                <c:pt idx="3399">
                  <c:v>-322.229999781</c:v>
                </c:pt>
                <c:pt idx="3400">
                  <c:v>-322.32299992999998</c:v>
                </c:pt>
                <c:pt idx="3401">
                  <c:v>-322.54300005699997</c:v>
                </c:pt>
                <c:pt idx="3402">
                  <c:v>-322.53999986000002</c:v>
                </c:pt>
                <c:pt idx="3403">
                  <c:v>-322.45800001499998</c:v>
                </c:pt>
                <c:pt idx="3404">
                  <c:v>-322.66599998100003</c:v>
                </c:pt>
                <c:pt idx="3405">
                  <c:v>-322.88399976699998</c:v>
                </c:pt>
                <c:pt idx="3406">
                  <c:v>-322.79399981500001</c:v>
                </c:pt>
                <c:pt idx="3407">
                  <c:v>-322.891000018</c:v>
                </c:pt>
                <c:pt idx="3408">
                  <c:v>-323.13899989200002</c:v>
                </c:pt>
                <c:pt idx="3409">
                  <c:v>-323.186000052</c:v>
                </c:pt>
                <c:pt idx="3410">
                  <c:v>-323.10300003700002</c:v>
                </c:pt>
                <c:pt idx="3411">
                  <c:v>-323.172999721</c:v>
                </c:pt>
                <c:pt idx="3412">
                  <c:v>-323.52700007599998</c:v>
                </c:pt>
                <c:pt idx="3413">
                  <c:v>-323.43300007099998</c:v>
                </c:pt>
                <c:pt idx="3414">
                  <c:v>-323.49299993400001</c:v>
                </c:pt>
                <c:pt idx="3415">
                  <c:v>-323.68499999900001</c:v>
                </c:pt>
                <c:pt idx="3416">
                  <c:v>-323.83100007399997</c:v>
                </c:pt>
                <c:pt idx="3417">
                  <c:v>-323.71199989000002</c:v>
                </c:pt>
                <c:pt idx="3418">
                  <c:v>-323.68600016900001</c:v>
                </c:pt>
                <c:pt idx="3419">
                  <c:v>-324.08599988600002</c:v>
                </c:pt>
                <c:pt idx="3420">
                  <c:v>-324.03700001300001</c:v>
                </c:pt>
                <c:pt idx="3421">
                  <c:v>-324.05799982399998</c:v>
                </c:pt>
                <c:pt idx="3422">
                  <c:v>-324.18899985500002</c:v>
                </c:pt>
                <c:pt idx="3423">
                  <c:v>-324.41399989199999</c:v>
                </c:pt>
                <c:pt idx="3424">
                  <c:v>-324.35099983100002</c:v>
                </c:pt>
                <c:pt idx="3425">
                  <c:v>-324.303000129</c:v>
                </c:pt>
                <c:pt idx="3426">
                  <c:v>-324.59599982200001</c:v>
                </c:pt>
                <c:pt idx="3427">
                  <c:v>-324.74200021199999</c:v>
                </c:pt>
                <c:pt idx="3428">
                  <c:v>-324.689999828</c:v>
                </c:pt>
                <c:pt idx="3429">
                  <c:v>-324.79099977099997</c:v>
                </c:pt>
                <c:pt idx="3430">
                  <c:v>-325.03400004899999</c:v>
                </c:pt>
                <c:pt idx="3431">
                  <c:v>-325.04500003999999</c:v>
                </c:pt>
                <c:pt idx="3432">
                  <c:v>-324.959999998</c:v>
                </c:pt>
                <c:pt idx="3433">
                  <c:v>-325.10200001999999</c:v>
                </c:pt>
                <c:pt idx="3434">
                  <c:v>-325.39300000100002</c:v>
                </c:pt>
                <c:pt idx="3435">
                  <c:v>-325.28100006699998</c:v>
                </c:pt>
                <c:pt idx="3436">
                  <c:v>-325.35800000199998</c:v>
                </c:pt>
                <c:pt idx="3437">
                  <c:v>-325.58299972399999</c:v>
                </c:pt>
                <c:pt idx="3438">
                  <c:v>-325.68499983800001</c:v>
                </c:pt>
                <c:pt idx="3439">
                  <c:v>-325.59299985899997</c:v>
                </c:pt>
                <c:pt idx="3440">
                  <c:v>-325.62000006400001</c:v>
                </c:pt>
                <c:pt idx="3441">
                  <c:v>-326.01600004099998</c:v>
                </c:pt>
                <c:pt idx="3442">
                  <c:v>-325.94899992699999</c:v>
                </c:pt>
                <c:pt idx="3443">
                  <c:v>-326.01600004099998</c:v>
                </c:pt>
                <c:pt idx="3444">
                  <c:v>-326.196999801</c:v>
                </c:pt>
                <c:pt idx="3445">
                  <c:v>-326.418999955</c:v>
                </c:pt>
                <c:pt idx="3446">
                  <c:v>-326.42700006299998</c:v>
                </c:pt>
                <c:pt idx="3447">
                  <c:v>-326.51100024800002</c:v>
                </c:pt>
                <c:pt idx="3448">
                  <c:v>-326.99100009599999</c:v>
                </c:pt>
                <c:pt idx="3449">
                  <c:v>-327.13600000100001</c:v>
                </c:pt>
                <c:pt idx="3450">
                  <c:v>-327.22899983600001</c:v>
                </c:pt>
                <c:pt idx="3451">
                  <c:v>-327.45500004399997</c:v>
                </c:pt>
                <c:pt idx="3452">
                  <c:v>-327.80099997799999</c:v>
                </c:pt>
                <c:pt idx="3453">
                  <c:v>-327.90499980300001</c:v>
                </c:pt>
                <c:pt idx="3454">
                  <c:v>-327.94599988300001</c:v>
                </c:pt>
                <c:pt idx="3455">
                  <c:v>-328.30099977999998</c:v>
                </c:pt>
                <c:pt idx="3456">
                  <c:v>-328.63400001100001</c:v>
                </c:pt>
                <c:pt idx="3457">
                  <c:v>-328.67700011699998</c:v>
                </c:pt>
                <c:pt idx="3458">
                  <c:v>-328.891000163</c:v>
                </c:pt>
                <c:pt idx="3459">
                  <c:v>-329.266999871</c:v>
                </c:pt>
                <c:pt idx="3460">
                  <c:v>-329.43599978499998</c:v>
                </c:pt>
                <c:pt idx="3461">
                  <c:v>-329.480000061</c:v>
                </c:pt>
                <c:pt idx="3462">
                  <c:v>-329.68100009</c:v>
                </c:pt>
                <c:pt idx="3463">
                  <c:v>-330.14200015500001</c:v>
                </c:pt>
                <c:pt idx="3464">
                  <c:v>-330.17199992899998</c:v>
                </c:pt>
                <c:pt idx="3465">
                  <c:v>-330.36599970700001</c:v>
                </c:pt>
                <c:pt idx="3466">
                  <c:v>-330.68700009000003</c:v>
                </c:pt>
                <c:pt idx="3467">
                  <c:v>-330.94000018899999</c:v>
                </c:pt>
                <c:pt idx="3468">
                  <c:v>-330.95100017999999</c:v>
                </c:pt>
                <c:pt idx="3469">
                  <c:v>-331.06800002300002</c:v>
                </c:pt>
                <c:pt idx="3470">
                  <c:v>-331.60199996799997</c:v>
                </c:pt>
                <c:pt idx="3471">
                  <c:v>-331.66300000199999</c:v>
                </c:pt>
                <c:pt idx="3472">
                  <c:v>-331.81699987000002</c:v>
                </c:pt>
                <c:pt idx="3473">
                  <c:v>-332.09299980700001</c:v>
                </c:pt>
                <c:pt idx="3474">
                  <c:v>-332.45099990199998</c:v>
                </c:pt>
                <c:pt idx="3475">
                  <c:v>-332.502999972</c:v>
                </c:pt>
                <c:pt idx="3476">
                  <c:v>-332.57900004999999</c:v>
                </c:pt>
                <c:pt idx="3477">
                  <c:v>-333.015999792</c:v>
                </c:pt>
                <c:pt idx="3478">
                  <c:v>-333.27699999800001</c:v>
                </c:pt>
                <c:pt idx="3479">
                  <c:v>-333.36300021</c:v>
                </c:pt>
                <c:pt idx="3480">
                  <c:v>-333.58600022000002</c:v>
                </c:pt>
                <c:pt idx="3481">
                  <c:v>-333.94600002800001</c:v>
                </c:pt>
                <c:pt idx="3482">
                  <c:v>-334.08899990600003</c:v>
                </c:pt>
                <c:pt idx="3483">
                  <c:v>-334.137000237</c:v>
                </c:pt>
                <c:pt idx="3484">
                  <c:v>-334.42700004699998</c:v>
                </c:pt>
                <c:pt idx="3485">
                  <c:v>-334.82500005000003</c:v>
                </c:pt>
                <c:pt idx="3486">
                  <c:v>-334.845999861</c:v>
                </c:pt>
                <c:pt idx="3487">
                  <c:v>-335.06399996099998</c:v>
                </c:pt>
                <c:pt idx="3488">
                  <c:v>-335.42999984900001</c:v>
                </c:pt>
                <c:pt idx="3489">
                  <c:v>-335.64500006600002</c:v>
                </c:pt>
                <c:pt idx="3490">
                  <c:v>-335.68299994799997</c:v>
                </c:pt>
                <c:pt idx="3491">
                  <c:v>-335.85700008600003</c:v>
                </c:pt>
                <c:pt idx="3492">
                  <c:v>-336.38099989599999</c:v>
                </c:pt>
                <c:pt idx="3493">
                  <c:v>-336.44299978599997</c:v>
                </c:pt>
                <c:pt idx="3494">
                  <c:v>-336.63399999500001</c:v>
                </c:pt>
                <c:pt idx="3495">
                  <c:v>-336.94999983999998</c:v>
                </c:pt>
                <c:pt idx="3496">
                  <c:v>-337.27000005299999</c:v>
                </c:pt>
                <c:pt idx="3497">
                  <c:v>-337.293000205</c:v>
                </c:pt>
                <c:pt idx="3498">
                  <c:v>-337.38899992299997</c:v>
                </c:pt>
                <c:pt idx="3499">
                  <c:v>-337.89500012100001</c:v>
                </c:pt>
                <c:pt idx="3500">
                  <c:v>-338.037000143</c:v>
                </c:pt>
                <c:pt idx="3501">
                  <c:v>-338.16199977899998</c:v>
                </c:pt>
                <c:pt idx="3502">
                  <c:v>-338.40799994100001</c:v>
                </c:pt>
                <c:pt idx="3503">
                  <c:v>-338.76199998200002</c:v>
                </c:pt>
                <c:pt idx="3504">
                  <c:v>-338.875000086</c:v>
                </c:pt>
                <c:pt idx="3505">
                  <c:v>-338.94100002900001</c:v>
                </c:pt>
                <c:pt idx="3506">
                  <c:v>-339.24399985700001</c:v>
                </c:pt>
                <c:pt idx="3507">
                  <c:v>-339.39600001299999</c:v>
                </c:pt>
                <c:pt idx="3508">
                  <c:v>-339.28199973900001</c:v>
                </c:pt>
                <c:pt idx="3509">
                  <c:v>-339.33999988900001</c:v>
                </c:pt>
                <c:pt idx="3510">
                  <c:v>-339.55700013299997</c:v>
                </c:pt>
                <c:pt idx="3511">
                  <c:v>-339.551000053</c:v>
                </c:pt>
                <c:pt idx="3512">
                  <c:v>-339.42400007499998</c:v>
                </c:pt>
                <c:pt idx="3513">
                  <c:v>-339.47799985799998</c:v>
                </c:pt>
                <c:pt idx="3514">
                  <c:v>-339.76699981100001</c:v>
                </c:pt>
                <c:pt idx="3515">
                  <c:v>-339.62700013099999</c:v>
                </c:pt>
                <c:pt idx="3516">
                  <c:v>-339.64999996799997</c:v>
                </c:pt>
                <c:pt idx="3517">
                  <c:v>-339.807000034</c:v>
                </c:pt>
                <c:pt idx="3518">
                  <c:v>-339.89199976200001</c:v>
                </c:pt>
                <c:pt idx="3519">
                  <c:v>-339.74600000100003</c:v>
                </c:pt>
                <c:pt idx="3520">
                  <c:v>-339.700999868</c:v>
                </c:pt>
                <c:pt idx="3521">
                  <c:v>-340.06300001599999</c:v>
                </c:pt>
                <c:pt idx="3522">
                  <c:v>-339.95300011</c:v>
                </c:pt>
                <c:pt idx="3523">
                  <c:v>-339.95500013700001</c:v>
                </c:pt>
                <c:pt idx="3524">
                  <c:v>-340.076000034</c:v>
                </c:pt>
                <c:pt idx="3525">
                  <c:v>-340.25400022500003</c:v>
                </c:pt>
                <c:pt idx="3526">
                  <c:v>-340.12299988000001</c:v>
                </c:pt>
                <c:pt idx="3527">
                  <c:v>-340.03999986500003</c:v>
                </c:pt>
                <c:pt idx="3528">
                  <c:v>-340.32500007900001</c:v>
                </c:pt>
                <c:pt idx="3529">
                  <c:v>-340.39300005000001</c:v>
                </c:pt>
                <c:pt idx="3530">
                  <c:v>-340.30599998100001</c:v>
                </c:pt>
                <c:pt idx="3531">
                  <c:v>-340.36200010499999</c:v>
                </c:pt>
                <c:pt idx="3532">
                  <c:v>-340.55299999900001</c:v>
                </c:pt>
                <c:pt idx="3533">
                  <c:v>-340.52499993700002</c:v>
                </c:pt>
                <c:pt idx="3534">
                  <c:v>-340.39500007599997</c:v>
                </c:pt>
                <c:pt idx="3535">
                  <c:v>-340.53100001799999</c:v>
                </c:pt>
                <c:pt idx="3536">
                  <c:v>-340.74700009100002</c:v>
                </c:pt>
                <c:pt idx="3537">
                  <c:v>-340.60899980800002</c:v>
                </c:pt>
                <c:pt idx="3538">
                  <c:v>-340.65799999500001</c:v>
                </c:pt>
                <c:pt idx="3539">
                  <c:v>-340.85499996999999</c:v>
                </c:pt>
                <c:pt idx="3540">
                  <c:v>-340.89199999599998</c:v>
                </c:pt>
                <c:pt idx="3541">
                  <c:v>-340.77099978500001</c:v>
                </c:pt>
                <c:pt idx="3542">
                  <c:v>-340.787999856</c:v>
                </c:pt>
                <c:pt idx="3543">
                  <c:v>-341.12199994299999</c:v>
                </c:pt>
                <c:pt idx="3544">
                  <c:v>-341.00900015299999</c:v>
                </c:pt>
                <c:pt idx="3545">
                  <c:v>-341.03799975700002</c:v>
                </c:pt>
                <c:pt idx="3546">
                  <c:v>-341.193000111</c:v>
                </c:pt>
                <c:pt idx="3547">
                  <c:v>-341.32499999800001</c:v>
                </c:pt>
                <c:pt idx="3548">
                  <c:v>-341.16899978800001</c:v>
                </c:pt>
                <c:pt idx="3549">
                  <c:v>-341.10499987100002</c:v>
                </c:pt>
                <c:pt idx="3550">
                  <c:v>-341.45900022699999</c:v>
                </c:pt>
                <c:pt idx="3551">
                  <c:v>-341.41099989600002</c:v>
                </c:pt>
                <c:pt idx="3552">
                  <c:v>-341.36999981700001</c:v>
                </c:pt>
                <c:pt idx="3553">
                  <c:v>-341.45400000299998</c:v>
                </c:pt>
                <c:pt idx="3554">
                  <c:v>-341.64800009499999</c:v>
                </c:pt>
                <c:pt idx="3555">
                  <c:v>-341.58200015099999</c:v>
                </c:pt>
                <c:pt idx="3556">
                  <c:v>-341.484999948</c:v>
                </c:pt>
                <c:pt idx="3557">
                  <c:v>-341.71699992100002</c:v>
                </c:pt>
                <c:pt idx="3558">
                  <c:v>-341.869000078</c:v>
                </c:pt>
                <c:pt idx="3559">
                  <c:v>-341.77599992799998</c:v>
                </c:pt>
                <c:pt idx="3560">
                  <c:v>-341.847999953</c:v>
                </c:pt>
                <c:pt idx="3561">
                  <c:v>-342.06299985499999</c:v>
                </c:pt>
                <c:pt idx="3562">
                  <c:v>-342.05800025999997</c:v>
                </c:pt>
                <c:pt idx="3563">
                  <c:v>-341.94799972499999</c:v>
                </c:pt>
                <c:pt idx="3564">
                  <c:v>-342.029000027</c:v>
                </c:pt>
                <c:pt idx="3565">
                  <c:v>-342.31300007099998</c:v>
                </c:pt>
                <c:pt idx="3566">
                  <c:v>-342.17199990500001</c:v>
                </c:pt>
                <c:pt idx="3567">
                  <c:v>-342.212000128</c:v>
                </c:pt>
                <c:pt idx="3568">
                  <c:v>-342.39499991500003</c:v>
                </c:pt>
                <c:pt idx="3569">
                  <c:v>-342.48500018099998</c:v>
                </c:pt>
                <c:pt idx="3570">
                  <c:v>-342.344000016</c:v>
                </c:pt>
                <c:pt idx="3571">
                  <c:v>-342.32200003499997</c:v>
                </c:pt>
                <c:pt idx="3572">
                  <c:v>-342.70199979699998</c:v>
                </c:pt>
                <c:pt idx="3573">
                  <c:v>-342.605000222</c:v>
                </c:pt>
                <c:pt idx="3574">
                  <c:v>-342.62400000600002</c:v>
                </c:pt>
                <c:pt idx="3575">
                  <c:v>-342.76100011800003</c:v>
                </c:pt>
                <c:pt idx="3576">
                  <c:v>-342.95099984199999</c:v>
                </c:pt>
                <c:pt idx="3577">
                  <c:v>-342.829999945</c:v>
                </c:pt>
                <c:pt idx="3578">
                  <c:v>-342.765000171</c:v>
                </c:pt>
                <c:pt idx="3579">
                  <c:v>-343.06799999899999</c:v>
                </c:pt>
                <c:pt idx="3580">
                  <c:v>-343.12400012299997</c:v>
                </c:pt>
                <c:pt idx="3581">
                  <c:v>-343.06200023299999</c:v>
                </c:pt>
                <c:pt idx="3582">
                  <c:v>-343.13799999700001</c:v>
                </c:pt>
                <c:pt idx="3583">
                  <c:v>-343.33499997199999</c:v>
                </c:pt>
                <c:pt idx="3584">
                  <c:v>-343.31000010700001</c:v>
                </c:pt>
                <c:pt idx="3585">
                  <c:v>-343.20199991300001</c:v>
                </c:pt>
                <c:pt idx="3586">
                  <c:v>-343.37699990700003</c:v>
                </c:pt>
                <c:pt idx="3587">
                  <c:v>-343.59400015099999</c:v>
                </c:pt>
                <c:pt idx="3588">
                  <c:v>-343.46800002999998</c:v>
                </c:pt>
                <c:pt idx="3589">
                  <c:v>-343.53699985700001</c:v>
                </c:pt>
                <c:pt idx="3590">
                  <c:v>-343.76300006399998</c:v>
                </c:pt>
                <c:pt idx="3591">
                  <c:v>-343.80799988299998</c:v>
                </c:pt>
                <c:pt idx="3592">
                  <c:v>-343.70000000300001</c:v>
                </c:pt>
                <c:pt idx="3593">
                  <c:v>-343.73600017299998</c:v>
                </c:pt>
                <c:pt idx="3594">
                  <c:v>-344.078999909</c:v>
                </c:pt>
                <c:pt idx="3595">
                  <c:v>-343.982999877</c:v>
                </c:pt>
                <c:pt idx="3596">
                  <c:v>-344.02899986599999</c:v>
                </c:pt>
                <c:pt idx="3597">
                  <c:v>-344.19200001299998</c:v>
                </c:pt>
                <c:pt idx="3598">
                  <c:v>-344.32799995400001</c:v>
                </c:pt>
                <c:pt idx="3599">
                  <c:v>-344.19400003999999</c:v>
                </c:pt>
                <c:pt idx="3600">
                  <c:v>-344.15299995999999</c:v>
                </c:pt>
                <c:pt idx="3601">
                  <c:v>-344.52599978500001</c:v>
                </c:pt>
                <c:pt idx="3602">
                  <c:v>-344.46900011999998</c:v>
                </c:pt>
                <c:pt idx="3603">
                  <c:v>-344.45899998499999</c:v>
                </c:pt>
                <c:pt idx="3604">
                  <c:v>-344.57400011599998</c:v>
                </c:pt>
                <c:pt idx="3605">
                  <c:v>-344.78599982100002</c:v>
                </c:pt>
                <c:pt idx="3606">
                  <c:v>-344.713000255</c:v>
                </c:pt>
                <c:pt idx="3607">
                  <c:v>-344.63800003300003</c:v>
                </c:pt>
                <c:pt idx="3608">
                  <c:v>-344.90700003199998</c:v>
                </c:pt>
                <c:pt idx="3609">
                  <c:v>-345.06100021499998</c:v>
                </c:pt>
                <c:pt idx="3610">
                  <c:v>-344.98499982300001</c:v>
                </c:pt>
                <c:pt idx="3611">
                  <c:v>-345.06499995500002</c:v>
                </c:pt>
                <c:pt idx="3612">
                  <c:v>-345.29499990199997</c:v>
                </c:pt>
                <c:pt idx="3613">
                  <c:v>-345.30399986499998</c:v>
                </c:pt>
                <c:pt idx="3614">
                  <c:v>-345.20699997700001</c:v>
                </c:pt>
                <c:pt idx="3615">
                  <c:v>-345.30899977500002</c:v>
                </c:pt>
                <c:pt idx="3616">
                  <c:v>-345.59600001699999</c:v>
                </c:pt>
                <c:pt idx="3617">
                  <c:v>-345.469999895</c:v>
                </c:pt>
                <c:pt idx="3618">
                  <c:v>-345.53299995600003</c:v>
                </c:pt>
                <c:pt idx="3619">
                  <c:v>-345.72900007499999</c:v>
                </c:pt>
                <c:pt idx="3620">
                  <c:v>-345.81800017</c:v>
                </c:pt>
                <c:pt idx="3621">
                  <c:v>-345.70200018399998</c:v>
                </c:pt>
                <c:pt idx="3622">
                  <c:v>-345.70799994999999</c:v>
                </c:pt>
                <c:pt idx="3623">
                  <c:v>-346.09699998999997</c:v>
                </c:pt>
                <c:pt idx="3624">
                  <c:v>-346.00299998399998</c:v>
                </c:pt>
                <c:pt idx="3625">
                  <c:v>-346.042999893</c:v>
                </c:pt>
                <c:pt idx="3626">
                  <c:v>-346.20499986900001</c:v>
                </c:pt>
                <c:pt idx="3627">
                  <c:v>-346.400000132</c:v>
                </c:pt>
                <c:pt idx="3628">
                  <c:v>-346.27400001000001</c:v>
                </c:pt>
                <c:pt idx="3629">
                  <c:v>-346.21700003000001</c:v>
                </c:pt>
                <c:pt idx="3630">
                  <c:v>-346.551000117</c:v>
                </c:pt>
                <c:pt idx="3631">
                  <c:v>-346.595999936</c:v>
                </c:pt>
                <c:pt idx="3632">
                  <c:v>-346.55000026099998</c:v>
                </c:pt>
                <c:pt idx="3633">
                  <c:v>-346.62899990800003</c:v>
                </c:pt>
                <c:pt idx="3634">
                  <c:v>-346.83399999</c:v>
                </c:pt>
                <c:pt idx="3635">
                  <c:v>-346.81899994600002</c:v>
                </c:pt>
                <c:pt idx="3636">
                  <c:v>-346.72499993999998</c:v>
                </c:pt>
                <c:pt idx="3637">
                  <c:v>-346.919999889</c:v>
                </c:pt>
                <c:pt idx="3638">
                  <c:v>-347.12600014200001</c:v>
                </c:pt>
                <c:pt idx="3639">
                  <c:v>-347.02200000200003</c:v>
                </c:pt>
                <c:pt idx="3640">
                  <c:v>-347.10599987299997</c:v>
                </c:pt>
                <c:pt idx="3641">
                  <c:v>-347.34300007100001</c:v>
                </c:pt>
                <c:pt idx="3642">
                  <c:v>-347.37500018700001</c:v>
                </c:pt>
                <c:pt idx="3643">
                  <c:v>-347.27900015400002</c:v>
                </c:pt>
                <c:pt idx="3644">
                  <c:v>-347.33599981999998</c:v>
                </c:pt>
                <c:pt idx="3645">
                  <c:v>-347.677000158</c:v>
                </c:pt>
                <c:pt idx="3646">
                  <c:v>-347.57099999100001</c:v>
                </c:pt>
                <c:pt idx="3647">
                  <c:v>-347.61800015099999</c:v>
                </c:pt>
                <c:pt idx="3648">
                  <c:v>-347.796999884</c:v>
                </c:pt>
                <c:pt idx="3649">
                  <c:v>-347.93099979900001</c:v>
                </c:pt>
                <c:pt idx="3650">
                  <c:v>-347.80099993800002</c:v>
                </c:pt>
                <c:pt idx="3651">
                  <c:v>-347.76300005600001</c:v>
                </c:pt>
                <c:pt idx="3652">
                  <c:v>-348.15000006899999</c:v>
                </c:pt>
                <c:pt idx="3653">
                  <c:v>-348.08900003600002</c:v>
                </c:pt>
                <c:pt idx="3654">
                  <c:v>-348.09900017000001</c:v>
                </c:pt>
                <c:pt idx="3655">
                  <c:v>-348.220000067</c:v>
                </c:pt>
                <c:pt idx="3656">
                  <c:v>-348.43400011300002</c:v>
                </c:pt>
                <c:pt idx="3657">
                  <c:v>-348.35800003499998</c:v>
                </c:pt>
                <c:pt idx="3658">
                  <c:v>-348.29900002800002</c:v>
                </c:pt>
                <c:pt idx="3659">
                  <c:v>-348.58399992800003</c:v>
                </c:pt>
                <c:pt idx="3660">
                  <c:v>-348.71900001300003</c:v>
                </c:pt>
                <c:pt idx="3661">
                  <c:v>-348.65700012299999</c:v>
                </c:pt>
                <c:pt idx="3662">
                  <c:v>-348.74700007500002</c:v>
                </c:pt>
                <c:pt idx="3663">
                  <c:v>-348.98000021899998</c:v>
                </c:pt>
                <c:pt idx="3664">
                  <c:v>-348.98200024599998</c:v>
                </c:pt>
                <c:pt idx="3665">
                  <c:v>-348.88700007</c:v>
                </c:pt>
                <c:pt idx="3666">
                  <c:v>-349.01899995700001</c:v>
                </c:pt>
                <c:pt idx="3667">
                  <c:v>-349.30200014500002</c:v>
                </c:pt>
                <c:pt idx="3668">
                  <c:v>-349.180999934</c:v>
                </c:pt>
                <c:pt idx="3669">
                  <c:v>-349.250000075</c:v>
                </c:pt>
                <c:pt idx="3670">
                  <c:v>-349.46499997699999</c:v>
                </c:pt>
                <c:pt idx="3671">
                  <c:v>-349.55799981299998</c:v>
                </c:pt>
                <c:pt idx="3672">
                  <c:v>-349.45899989700001</c:v>
                </c:pt>
                <c:pt idx="3673">
                  <c:v>-349.477999995</c:v>
                </c:pt>
                <c:pt idx="3674">
                  <c:v>-349.865999864</c:v>
                </c:pt>
                <c:pt idx="3675">
                  <c:v>-349.79000010099998</c:v>
                </c:pt>
                <c:pt idx="3676">
                  <c:v>-349.84900010699999</c:v>
                </c:pt>
                <c:pt idx="3677">
                  <c:v>-350.02400010100001</c:v>
                </c:pt>
                <c:pt idx="3678">
                  <c:v>-350.21000008599998</c:v>
                </c:pt>
                <c:pt idx="3679">
                  <c:v>-350.09499995499999</c:v>
                </c:pt>
                <c:pt idx="3680">
                  <c:v>-350.05899978600002</c:v>
                </c:pt>
                <c:pt idx="3681">
                  <c:v>-350.42099993400001</c:v>
                </c:pt>
                <c:pt idx="3682">
                  <c:v>-350.44400008600002</c:v>
                </c:pt>
                <c:pt idx="3683">
                  <c:v>-350.41699988099998</c:v>
                </c:pt>
                <c:pt idx="3684">
                  <c:v>-350.520999706</c:v>
                </c:pt>
                <c:pt idx="3685">
                  <c:v>-350.74499988700001</c:v>
                </c:pt>
                <c:pt idx="3686">
                  <c:v>-350.72900030099999</c:v>
                </c:pt>
                <c:pt idx="3687">
                  <c:v>-350.64799999799999</c:v>
                </c:pt>
                <c:pt idx="3688">
                  <c:v>-350.88199999900002</c:v>
                </c:pt>
                <c:pt idx="3689">
                  <c:v>-351.09300016200001</c:v>
                </c:pt>
                <c:pt idx="3690">
                  <c:v>-351.016000228</c:v>
                </c:pt>
                <c:pt idx="3691">
                  <c:v>-351.10800020599999</c:v>
                </c:pt>
                <c:pt idx="3692">
                  <c:v>-351.36099999100003</c:v>
                </c:pt>
                <c:pt idx="3693">
                  <c:v>-351.406000124</c:v>
                </c:pt>
                <c:pt idx="3694">
                  <c:v>-351.329000189</c:v>
                </c:pt>
                <c:pt idx="3695">
                  <c:v>-351.40900000699997</c:v>
                </c:pt>
                <c:pt idx="3696">
                  <c:v>-351.74700014799998</c:v>
                </c:pt>
                <c:pt idx="3697">
                  <c:v>-351.65399999800002</c:v>
                </c:pt>
                <c:pt idx="3698">
                  <c:v>-351.72199996900002</c:v>
                </c:pt>
                <c:pt idx="3699">
                  <c:v>-351.92200014100001</c:v>
                </c:pt>
                <c:pt idx="3700">
                  <c:v>-352.052000002</c:v>
                </c:pt>
                <c:pt idx="3701">
                  <c:v>-351.93900021299999</c:v>
                </c:pt>
                <c:pt idx="3702">
                  <c:v>-351.929000078</c:v>
                </c:pt>
                <c:pt idx="3703">
                  <c:v>-352.34099995600002</c:v>
                </c:pt>
                <c:pt idx="3704">
                  <c:v>-352.27800020900003</c:v>
                </c:pt>
                <c:pt idx="3705">
                  <c:v>-352.30700012800003</c:v>
                </c:pt>
                <c:pt idx="3706">
                  <c:v>-352.45699994300003</c:v>
                </c:pt>
                <c:pt idx="3707">
                  <c:v>-352.69099994300001</c:v>
                </c:pt>
                <c:pt idx="3708">
                  <c:v>-352.61800006300001</c:v>
                </c:pt>
                <c:pt idx="3709">
                  <c:v>-352.56899987600002</c:v>
                </c:pt>
                <c:pt idx="3710">
                  <c:v>-352.88000012499998</c:v>
                </c:pt>
                <c:pt idx="3711">
                  <c:v>-353.01400003999998</c:v>
                </c:pt>
                <c:pt idx="3712">
                  <c:v>-352.97400013100003</c:v>
                </c:pt>
                <c:pt idx="3713">
                  <c:v>-353.07200018999998</c:v>
                </c:pt>
                <c:pt idx="3714">
                  <c:v>-353.304000164</c:v>
                </c:pt>
                <c:pt idx="3715">
                  <c:v>-353.32099992100001</c:v>
                </c:pt>
                <c:pt idx="3716">
                  <c:v>-353.24300012999998</c:v>
                </c:pt>
                <c:pt idx="3717">
                  <c:v>-353.40699981900002</c:v>
                </c:pt>
                <c:pt idx="3718">
                  <c:v>-353.67699998900002</c:v>
                </c:pt>
                <c:pt idx="3719">
                  <c:v>-353.57099982199998</c:v>
                </c:pt>
                <c:pt idx="3720">
                  <c:v>-353.66100008799998</c:v>
                </c:pt>
                <c:pt idx="3721">
                  <c:v>-353.90100016999997</c:v>
                </c:pt>
                <c:pt idx="3722">
                  <c:v>-353.98899977999997</c:v>
                </c:pt>
                <c:pt idx="3723">
                  <c:v>-353.89900014300002</c:v>
                </c:pt>
                <c:pt idx="3724">
                  <c:v>-353.94399996099997</c:v>
                </c:pt>
                <c:pt idx="3725">
                  <c:v>-354.33999993800001</c:v>
                </c:pt>
                <c:pt idx="3726">
                  <c:v>-354.27499985100002</c:v>
                </c:pt>
                <c:pt idx="3727">
                  <c:v>-354.33800022600002</c:v>
                </c:pt>
                <c:pt idx="3728">
                  <c:v>-354.52699977899999</c:v>
                </c:pt>
                <c:pt idx="3729">
                  <c:v>-354.71599996100002</c:v>
                </c:pt>
                <c:pt idx="3730">
                  <c:v>-354.61200013500002</c:v>
                </c:pt>
                <c:pt idx="3731">
                  <c:v>-354.58000002</c:v>
                </c:pt>
                <c:pt idx="3732">
                  <c:v>-354.95699989799999</c:v>
                </c:pt>
                <c:pt idx="3733">
                  <c:v>-354.96999991600001</c:v>
                </c:pt>
                <c:pt idx="3734">
                  <c:v>-354.96700003299998</c:v>
                </c:pt>
                <c:pt idx="3735">
                  <c:v>-355.08600021699999</c:v>
                </c:pt>
                <c:pt idx="3736">
                  <c:v>-355.31099993999999</c:v>
                </c:pt>
                <c:pt idx="3737">
                  <c:v>-355.29399986800001</c:v>
                </c:pt>
                <c:pt idx="3738">
                  <c:v>-355.23199997799998</c:v>
                </c:pt>
                <c:pt idx="3739">
                  <c:v>-355.49400004099999</c:v>
                </c:pt>
                <c:pt idx="3740">
                  <c:v>-355.69500006999999</c:v>
                </c:pt>
                <c:pt idx="3741">
                  <c:v>-355.625999928</c:v>
                </c:pt>
                <c:pt idx="3742">
                  <c:v>-355.732999952</c:v>
                </c:pt>
                <c:pt idx="3743">
                  <c:v>-355.99899975400001</c:v>
                </c:pt>
                <c:pt idx="3744">
                  <c:v>-356.04200017400001</c:v>
                </c:pt>
                <c:pt idx="3745">
                  <c:v>-355.962000042</c:v>
                </c:pt>
                <c:pt idx="3746">
                  <c:v>-355.98699990699998</c:v>
                </c:pt>
                <c:pt idx="3747">
                  <c:v>-356.17100017799999</c:v>
                </c:pt>
                <c:pt idx="3748">
                  <c:v>-355.92599987300002</c:v>
                </c:pt>
                <c:pt idx="3749">
                  <c:v>-355.84399971400001</c:v>
                </c:pt>
                <c:pt idx="3750">
                  <c:v>-355.89699995500001</c:v>
                </c:pt>
                <c:pt idx="3751">
                  <c:v>-355.87799985700002</c:v>
                </c:pt>
                <c:pt idx="3752">
                  <c:v>-355.62500007199998</c:v>
                </c:pt>
                <c:pt idx="3753">
                  <c:v>-355.476000113</c:v>
                </c:pt>
                <c:pt idx="3754">
                  <c:v>-355.73200009499999</c:v>
                </c:pt>
                <c:pt idx="3755">
                  <c:v>-355.517000193</c:v>
                </c:pt>
                <c:pt idx="3756">
                  <c:v>-355.41399990899998</c:v>
                </c:pt>
                <c:pt idx="3757">
                  <c:v>-355.43200015100001</c:v>
                </c:pt>
                <c:pt idx="3758">
                  <c:v>-355.505000032</c:v>
                </c:pt>
                <c:pt idx="3759">
                  <c:v>-355.26799983299998</c:v>
                </c:pt>
                <c:pt idx="3760">
                  <c:v>-355.07999982199999</c:v>
                </c:pt>
                <c:pt idx="3761">
                  <c:v>-355.261999753</c:v>
                </c:pt>
                <c:pt idx="3762">
                  <c:v>-355.22500004199998</c:v>
                </c:pt>
                <c:pt idx="3763">
                  <c:v>-355.03299997699997</c:v>
                </c:pt>
                <c:pt idx="3764">
                  <c:v>-354.98499995999998</c:v>
                </c:pt>
                <c:pt idx="3765">
                  <c:v>-355.07000000199997</c:v>
                </c:pt>
                <c:pt idx="3766">
                  <c:v>-354.93800011500002</c:v>
                </c:pt>
                <c:pt idx="3767">
                  <c:v>-354.70499997000002</c:v>
                </c:pt>
                <c:pt idx="3768">
                  <c:v>-354.73599991499998</c:v>
                </c:pt>
                <c:pt idx="3769">
                  <c:v>-354.84800016299999</c:v>
                </c:pt>
                <c:pt idx="3770">
                  <c:v>-354.60500019800003</c:v>
                </c:pt>
                <c:pt idx="3771">
                  <c:v>-354.551000101</c:v>
                </c:pt>
                <c:pt idx="3772">
                  <c:v>-354.64399993699999</c:v>
                </c:pt>
                <c:pt idx="3773">
                  <c:v>-354.57799999299999</c:v>
                </c:pt>
                <c:pt idx="3774">
                  <c:v>-354.35099992900001</c:v>
                </c:pt>
                <c:pt idx="3775">
                  <c:v>-354.26400017499998</c:v>
                </c:pt>
                <c:pt idx="3776">
                  <c:v>-354.49499997800001</c:v>
                </c:pt>
                <c:pt idx="3777">
                  <c:v>-354.27699987800003</c:v>
                </c:pt>
                <c:pt idx="3778">
                  <c:v>-354.20199996999997</c:v>
                </c:pt>
                <c:pt idx="3779">
                  <c:v>-354.25299987</c:v>
                </c:pt>
                <c:pt idx="3780">
                  <c:v>-354.28199978800001</c:v>
                </c:pt>
                <c:pt idx="3781">
                  <c:v>-354.02200006599998</c:v>
                </c:pt>
                <c:pt idx="3782">
                  <c:v>-353.85100012599997</c:v>
                </c:pt>
                <c:pt idx="3783">
                  <c:v>-354.103000055</c:v>
                </c:pt>
                <c:pt idx="3784">
                  <c:v>-353.95200006900001</c:v>
                </c:pt>
                <c:pt idx="3785">
                  <c:v>-353.80699985000001</c:v>
                </c:pt>
                <c:pt idx="3786">
                  <c:v>-353.78700020999997</c:v>
                </c:pt>
                <c:pt idx="3787">
                  <c:v>-353.87699984699998</c:v>
                </c:pt>
                <c:pt idx="3788">
                  <c:v>-353.70799993399999</c:v>
                </c:pt>
                <c:pt idx="3789">
                  <c:v>-353.50699990499999</c:v>
                </c:pt>
                <c:pt idx="3790">
                  <c:v>-353.635000053</c:v>
                </c:pt>
                <c:pt idx="3791">
                  <c:v>-353.681999899</c:v>
                </c:pt>
                <c:pt idx="3792">
                  <c:v>-353.48699995099997</c:v>
                </c:pt>
                <c:pt idx="3793">
                  <c:v>-353.45499983500002</c:v>
                </c:pt>
                <c:pt idx="3794">
                  <c:v>-353.565999912</c:v>
                </c:pt>
                <c:pt idx="3795">
                  <c:v>-353.45800003300002</c:v>
                </c:pt>
                <c:pt idx="3796">
                  <c:v>-353.24300012999998</c:v>
                </c:pt>
                <c:pt idx="3797">
                  <c:v>-353.21999997799998</c:v>
                </c:pt>
                <c:pt idx="3798">
                  <c:v>-353.40100005300002</c:v>
                </c:pt>
                <c:pt idx="3799">
                  <c:v>-353.15600006099999</c:v>
                </c:pt>
                <c:pt idx="3800">
                  <c:v>-353.09399985699997</c:v>
                </c:pt>
                <c:pt idx="3801">
                  <c:v>-353.16999993500002</c:v>
                </c:pt>
                <c:pt idx="3802">
                  <c:v>-353.156999918</c:v>
                </c:pt>
                <c:pt idx="3803">
                  <c:v>-352.91300009700001</c:v>
                </c:pt>
                <c:pt idx="3804">
                  <c:v>-352.786999976</c:v>
                </c:pt>
                <c:pt idx="3805">
                  <c:v>-353.06100020000002</c:v>
                </c:pt>
                <c:pt idx="3806">
                  <c:v>-352.86100002699999</c:v>
                </c:pt>
                <c:pt idx="3807">
                  <c:v>-352.77699984100002</c:v>
                </c:pt>
                <c:pt idx="3808">
                  <c:v>-352.81000012800001</c:v>
                </c:pt>
                <c:pt idx="3809">
                  <c:v>-352.89399999900002</c:v>
                </c:pt>
                <c:pt idx="3810">
                  <c:v>-352.66800010600002</c:v>
                </c:pt>
                <c:pt idx="3811">
                  <c:v>-352.49900019299997</c:v>
                </c:pt>
                <c:pt idx="3812">
                  <c:v>-352.69800019500002</c:v>
                </c:pt>
                <c:pt idx="3813">
                  <c:v>-352.64900000799997</c:v>
                </c:pt>
                <c:pt idx="3814">
                  <c:v>-352.482000121</c:v>
                </c:pt>
                <c:pt idx="3815">
                  <c:v>-352.45300020299999</c:v>
                </c:pt>
                <c:pt idx="3816">
                  <c:v>-352.54600003799999</c:v>
                </c:pt>
                <c:pt idx="3817">
                  <c:v>-352.415000007</c:v>
                </c:pt>
                <c:pt idx="3818">
                  <c:v>-352.19999978999999</c:v>
                </c:pt>
                <c:pt idx="3819">
                  <c:v>-352.26999978800001</c:v>
                </c:pt>
                <c:pt idx="3820">
                  <c:v>-352.382999891</c:v>
                </c:pt>
                <c:pt idx="3821">
                  <c:v>-352.15199977399999</c:v>
                </c:pt>
                <c:pt idx="3822">
                  <c:v>-352.11399989199998</c:v>
                </c:pt>
                <c:pt idx="3823">
                  <c:v>-352.23299976200002</c:v>
                </c:pt>
                <c:pt idx="3824">
                  <c:v>-352.17200004300003</c:v>
                </c:pt>
                <c:pt idx="3825">
                  <c:v>-351.95799999600001</c:v>
                </c:pt>
                <c:pt idx="3826">
                  <c:v>-351.88700014300002</c:v>
                </c:pt>
                <c:pt idx="3827">
                  <c:v>-352.12300017000001</c:v>
                </c:pt>
                <c:pt idx="3828">
                  <c:v>-351.91800008799999</c:v>
                </c:pt>
                <c:pt idx="3829">
                  <c:v>-351.85800022400002</c:v>
                </c:pt>
                <c:pt idx="3830">
                  <c:v>-351.91400003400003</c:v>
                </c:pt>
                <c:pt idx="3831">
                  <c:v>-351.94099992500003</c:v>
                </c:pt>
                <c:pt idx="3832">
                  <c:v>-351.699999988</c:v>
                </c:pt>
                <c:pt idx="3833">
                  <c:v>-351.54900000200001</c:v>
                </c:pt>
                <c:pt idx="3834">
                  <c:v>-351.81599997400002</c:v>
                </c:pt>
                <c:pt idx="3835">
                  <c:v>-351.648999774</c:v>
                </c:pt>
                <c:pt idx="3836">
                  <c:v>-351.530000218</c:v>
                </c:pt>
                <c:pt idx="3837">
                  <c:v>-351.534999814</c:v>
                </c:pt>
                <c:pt idx="3838">
                  <c:v>-351.637999783</c:v>
                </c:pt>
                <c:pt idx="3839">
                  <c:v>-351.45499999600003</c:v>
                </c:pt>
                <c:pt idx="3840">
                  <c:v>-351.271000039</c:v>
                </c:pt>
                <c:pt idx="3841">
                  <c:v>-351.42899996099999</c:v>
                </c:pt>
                <c:pt idx="3842">
                  <c:v>-351.47400009400002</c:v>
                </c:pt>
                <c:pt idx="3843">
                  <c:v>-351.28800010999998</c:v>
                </c:pt>
                <c:pt idx="3844">
                  <c:v>-351.25699985099999</c:v>
                </c:pt>
                <c:pt idx="3845">
                  <c:v>-351.37499986400002</c:v>
                </c:pt>
                <c:pt idx="3846">
                  <c:v>-351.27500009300002</c:v>
                </c:pt>
                <c:pt idx="3847">
                  <c:v>-351.066999813</c:v>
                </c:pt>
                <c:pt idx="3848">
                  <c:v>-351.05800016299997</c:v>
                </c:pt>
                <c:pt idx="3849">
                  <c:v>-351.23199998600001</c:v>
                </c:pt>
                <c:pt idx="3850">
                  <c:v>-350.99599995900002</c:v>
                </c:pt>
                <c:pt idx="3851">
                  <c:v>-350.94800025699999</c:v>
                </c:pt>
                <c:pt idx="3852">
                  <c:v>-351.03299998400001</c:v>
                </c:pt>
                <c:pt idx="3853">
                  <c:v>-351.00800012000002</c:v>
                </c:pt>
                <c:pt idx="3854">
                  <c:v>-350.78299976900001</c:v>
                </c:pt>
                <c:pt idx="3855">
                  <c:v>-350.676999916</c:v>
                </c:pt>
                <c:pt idx="3856">
                  <c:v>-350.95400002299999</c:v>
                </c:pt>
                <c:pt idx="3857">
                  <c:v>-350.74899994100002</c:v>
                </c:pt>
                <c:pt idx="3858">
                  <c:v>-350.676999916</c:v>
                </c:pt>
                <c:pt idx="3859">
                  <c:v>-350.72800013</c:v>
                </c:pt>
                <c:pt idx="3860">
                  <c:v>-350.81100014499998</c:v>
                </c:pt>
                <c:pt idx="3861">
                  <c:v>-350.57599997400001</c:v>
                </c:pt>
                <c:pt idx="3862">
                  <c:v>-350.406999746</c:v>
                </c:pt>
                <c:pt idx="3863">
                  <c:v>-350.63000007099998</c:v>
                </c:pt>
                <c:pt idx="3864">
                  <c:v>-350.56400012699999</c:v>
                </c:pt>
                <c:pt idx="3865">
                  <c:v>-350.40900008800003</c:v>
                </c:pt>
                <c:pt idx="3866">
                  <c:v>-350.37699997200002</c:v>
                </c:pt>
                <c:pt idx="3867">
                  <c:v>-350.47300000400003</c:v>
                </c:pt>
                <c:pt idx="3868">
                  <c:v>-350.34700019799999</c:v>
                </c:pt>
                <c:pt idx="3869">
                  <c:v>-350.14400014199998</c:v>
                </c:pt>
                <c:pt idx="3870">
                  <c:v>-350.23000003999999</c:v>
                </c:pt>
                <c:pt idx="3871">
                  <c:v>-350.324999902</c:v>
                </c:pt>
                <c:pt idx="3872">
                  <c:v>-350.11200002599998</c:v>
                </c:pt>
                <c:pt idx="3873">
                  <c:v>-350.08599999099999</c:v>
                </c:pt>
                <c:pt idx="3874">
                  <c:v>-350.21499999600002</c:v>
                </c:pt>
                <c:pt idx="3875">
                  <c:v>-350.13899991800002</c:v>
                </c:pt>
                <c:pt idx="3876">
                  <c:v>-349.93299997899999</c:v>
                </c:pt>
                <c:pt idx="3877">
                  <c:v>-349.88200007900002</c:v>
                </c:pt>
                <c:pt idx="3878">
                  <c:v>-350.11500022400003</c:v>
                </c:pt>
                <c:pt idx="3879">
                  <c:v>-349.90200003400003</c:v>
                </c:pt>
                <c:pt idx="3880">
                  <c:v>-349.84100000000001</c:v>
                </c:pt>
                <c:pt idx="3881">
                  <c:v>-349.91099999800002</c:v>
                </c:pt>
                <c:pt idx="3882">
                  <c:v>-349.937000033</c:v>
                </c:pt>
                <c:pt idx="3883">
                  <c:v>-349.70100000500003</c:v>
                </c:pt>
                <c:pt idx="3884">
                  <c:v>-349.554000073</c:v>
                </c:pt>
                <c:pt idx="3885">
                  <c:v>-349.83400006300002</c:v>
                </c:pt>
                <c:pt idx="3886">
                  <c:v>-349.66499983599999</c:v>
                </c:pt>
                <c:pt idx="3887">
                  <c:v>-349.56799994699998</c:v>
                </c:pt>
                <c:pt idx="3888">
                  <c:v>-349.58199982100001</c:v>
                </c:pt>
                <c:pt idx="3889">
                  <c:v>-349.68899984400002</c:v>
                </c:pt>
                <c:pt idx="3890">
                  <c:v>-349.50600005699999</c:v>
                </c:pt>
                <c:pt idx="3891">
                  <c:v>-349.33899985599999</c:v>
                </c:pt>
                <c:pt idx="3892">
                  <c:v>-349.51799990400002</c:v>
                </c:pt>
                <c:pt idx="3893">
                  <c:v>-349.545000109</c:v>
                </c:pt>
                <c:pt idx="3894">
                  <c:v>-349.37500002600001</c:v>
                </c:pt>
                <c:pt idx="3895">
                  <c:v>-349.35900012500002</c:v>
                </c:pt>
                <c:pt idx="3896">
                  <c:v>-349.48400007599997</c:v>
                </c:pt>
                <c:pt idx="3897">
                  <c:v>-349.37999993599999</c:v>
                </c:pt>
                <c:pt idx="3898">
                  <c:v>-349.17700019400002</c:v>
                </c:pt>
                <c:pt idx="3899">
                  <c:v>-349.20100020199999</c:v>
                </c:pt>
                <c:pt idx="3900">
                  <c:v>-349.37599988199997</c:v>
                </c:pt>
                <c:pt idx="3901">
                  <c:v>-349.14900013200003</c:v>
                </c:pt>
                <c:pt idx="3902">
                  <c:v>-349.10899990899998</c:v>
                </c:pt>
                <c:pt idx="3903">
                  <c:v>-349.21500007600002</c:v>
                </c:pt>
                <c:pt idx="3904">
                  <c:v>-349.31399999199999</c:v>
                </c:pt>
                <c:pt idx="3905">
                  <c:v>-349.219999986</c:v>
                </c:pt>
                <c:pt idx="3906">
                  <c:v>-349.24200028199999</c:v>
                </c:pt>
                <c:pt idx="3907">
                  <c:v>-349.63399989099997</c:v>
                </c:pt>
                <c:pt idx="3908">
                  <c:v>-349.56200018099997</c:v>
                </c:pt>
                <c:pt idx="3909">
                  <c:v>-349.62499992699998</c:v>
                </c:pt>
                <c:pt idx="3910">
                  <c:v>-349.803000118</c:v>
                </c:pt>
                <c:pt idx="3911">
                  <c:v>-349.991999986</c:v>
                </c:pt>
                <c:pt idx="3912">
                  <c:v>-349.88099990900002</c:v>
                </c:pt>
                <c:pt idx="3913">
                  <c:v>-349.847999937</c:v>
                </c:pt>
                <c:pt idx="3914">
                  <c:v>-350.210999942</c:v>
                </c:pt>
                <c:pt idx="3915">
                  <c:v>-350.237999833</c:v>
                </c:pt>
                <c:pt idx="3916">
                  <c:v>-350.21299996900001</c:v>
                </c:pt>
                <c:pt idx="3917">
                  <c:v>-350.31899982099998</c:v>
                </c:pt>
                <c:pt idx="3918">
                  <c:v>-350.54500002899999</c:v>
                </c:pt>
                <c:pt idx="3919">
                  <c:v>-350.53200001099998</c:v>
                </c:pt>
                <c:pt idx="3920">
                  <c:v>-350.45300005000001</c:v>
                </c:pt>
                <c:pt idx="3921">
                  <c:v>-350.68799990700001</c:v>
                </c:pt>
                <c:pt idx="3922">
                  <c:v>-350.90000024099999</c:v>
                </c:pt>
                <c:pt idx="3923">
                  <c:v>-350.82499970399999</c:v>
                </c:pt>
                <c:pt idx="3924">
                  <c:v>-350.91900002400001</c:v>
                </c:pt>
                <c:pt idx="3925">
                  <c:v>-351.172999979</c:v>
                </c:pt>
                <c:pt idx="3926">
                  <c:v>-351.21800011300002</c:v>
                </c:pt>
                <c:pt idx="3927">
                  <c:v>-351.14299989099999</c:v>
                </c:pt>
                <c:pt idx="3928">
                  <c:v>-351.22399987900002</c:v>
                </c:pt>
                <c:pt idx="3929">
                  <c:v>-351.56200001899998</c:v>
                </c:pt>
                <c:pt idx="3930">
                  <c:v>-351.46800001399998</c:v>
                </c:pt>
                <c:pt idx="3931">
                  <c:v>-351.53800001100001</c:v>
                </c:pt>
                <c:pt idx="3932">
                  <c:v>-351.73799987000001</c:v>
                </c:pt>
                <c:pt idx="3933">
                  <c:v>-351.86799973000001</c:v>
                </c:pt>
                <c:pt idx="3934">
                  <c:v>-351.75600011099999</c:v>
                </c:pt>
                <c:pt idx="3935">
                  <c:v>-351.74499980600001</c:v>
                </c:pt>
                <c:pt idx="3936">
                  <c:v>-352.156999998</c:v>
                </c:pt>
                <c:pt idx="3937">
                  <c:v>-352.09500010800002</c:v>
                </c:pt>
                <c:pt idx="3938">
                  <c:v>-352.12299985599998</c:v>
                </c:pt>
                <c:pt idx="3939">
                  <c:v>-352.274000156</c:v>
                </c:pt>
                <c:pt idx="3940">
                  <c:v>-352.50600013000002</c:v>
                </c:pt>
                <c:pt idx="3941">
                  <c:v>-352.43200007799999</c:v>
                </c:pt>
                <c:pt idx="3942">
                  <c:v>-352.38200003499998</c:v>
                </c:pt>
                <c:pt idx="3943">
                  <c:v>-352.69299997000002</c:v>
                </c:pt>
                <c:pt idx="3944">
                  <c:v>-352.827000199</c:v>
                </c:pt>
                <c:pt idx="3945">
                  <c:v>-352.78599980500002</c:v>
                </c:pt>
                <c:pt idx="3946">
                  <c:v>-352.88300000800001</c:v>
                </c:pt>
                <c:pt idx="3947">
                  <c:v>-353.11499998199997</c:v>
                </c:pt>
                <c:pt idx="3948">
                  <c:v>-353.130000026</c:v>
                </c:pt>
                <c:pt idx="3949">
                  <c:v>-353.05099975100001</c:v>
                </c:pt>
                <c:pt idx="3950">
                  <c:v>-353.213999898</c:v>
                </c:pt>
                <c:pt idx="3951">
                  <c:v>-353.48300021099999</c:v>
                </c:pt>
                <c:pt idx="3952">
                  <c:v>-353.37500001799998</c:v>
                </c:pt>
                <c:pt idx="3953">
                  <c:v>-353.46300025699998</c:v>
                </c:pt>
                <c:pt idx="3954">
                  <c:v>-353.70199985300002</c:v>
                </c:pt>
                <c:pt idx="3955">
                  <c:v>-353.78900023599999</c:v>
                </c:pt>
                <c:pt idx="3956">
                  <c:v>-353.69899996999999</c:v>
                </c:pt>
                <c:pt idx="3957">
                  <c:v>-353.74200007600001</c:v>
                </c:pt>
                <c:pt idx="3958">
                  <c:v>-354.13600002599998</c:v>
                </c:pt>
                <c:pt idx="3959">
                  <c:v>-354.07099993899999</c:v>
                </c:pt>
                <c:pt idx="3960">
                  <c:v>-354.133000143</c:v>
                </c:pt>
                <c:pt idx="3961">
                  <c:v>-354.31999998399999</c:v>
                </c:pt>
                <c:pt idx="3962">
                  <c:v>-354.50799999499998</c:v>
                </c:pt>
                <c:pt idx="3963">
                  <c:v>-354.40299999899997</c:v>
                </c:pt>
                <c:pt idx="3964">
                  <c:v>-354.370000027</c:v>
                </c:pt>
                <c:pt idx="3965">
                  <c:v>-354.74600005000002</c:v>
                </c:pt>
                <c:pt idx="3966">
                  <c:v>-354.75799989699999</c:v>
                </c:pt>
                <c:pt idx="3967">
                  <c:v>-354.75299998700001</c:v>
                </c:pt>
                <c:pt idx="3968">
                  <c:v>-354.87099999999998</c:v>
                </c:pt>
                <c:pt idx="3969">
                  <c:v>-355.09499986700001</c:v>
                </c:pt>
                <c:pt idx="3970">
                  <c:v>-355.076000083</c:v>
                </c:pt>
                <c:pt idx="3971">
                  <c:v>-355.01300002200003</c:v>
                </c:pt>
                <c:pt idx="3972">
                  <c:v>-355.27400022799998</c:v>
                </c:pt>
                <c:pt idx="3973">
                  <c:v>-355.47299991599999</c:v>
                </c:pt>
                <c:pt idx="3974">
                  <c:v>-355.40500026000001</c:v>
                </c:pt>
                <c:pt idx="3975">
                  <c:v>-355.50999994199998</c:v>
                </c:pt>
                <c:pt idx="3976">
                  <c:v>-355.77499988699998</c:v>
                </c:pt>
                <c:pt idx="3977">
                  <c:v>-355.81700013699998</c:v>
                </c:pt>
                <c:pt idx="3978">
                  <c:v>-355.73700000500003</c:v>
                </c:pt>
                <c:pt idx="3979">
                  <c:v>-355.83600023499997</c:v>
                </c:pt>
                <c:pt idx="3980">
                  <c:v>-356.172000035</c:v>
                </c:pt>
                <c:pt idx="3981">
                  <c:v>-356.08000005600002</c:v>
                </c:pt>
                <c:pt idx="3982">
                  <c:v>-356.15200007999999</c:v>
                </c:pt>
                <c:pt idx="3983">
                  <c:v>-356.355000136</c:v>
                </c:pt>
                <c:pt idx="3984">
                  <c:v>-356.48700002300001</c:v>
                </c:pt>
                <c:pt idx="3985">
                  <c:v>-356.38800010800003</c:v>
                </c:pt>
                <c:pt idx="3986">
                  <c:v>-356.39300001800001</c:v>
                </c:pt>
                <c:pt idx="3987">
                  <c:v>-356.80099984200001</c:v>
                </c:pt>
                <c:pt idx="3988">
                  <c:v>-356.73899995199997</c:v>
                </c:pt>
                <c:pt idx="3989">
                  <c:v>-356.787999824</c:v>
                </c:pt>
                <c:pt idx="3990">
                  <c:v>-356.95799990799998</c:v>
                </c:pt>
                <c:pt idx="3991">
                  <c:v>-357.18499997200001</c:v>
                </c:pt>
                <c:pt idx="3992">
                  <c:v>-357.09999993000002</c:v>
                </c:pt>
                <c:pt idx="3993">
                  <c:v>-357.06499993099999</c:v>
                </c:pt>
                <c:pt idx="3994">
                  <c:v>-357.39900001799998</c:v>
                </c:pt>
                <c:pt idx="3995">
                  <c:v>-357.517000032</c:v>
                </c:pt>
                <c:pt idx="3996">
                  <c:v>-357.47699980900001</c:v>
                </c:pt>
                <c:pt idx="3997">
                  <c:v>-357.58099994899999</c:v>
                </c:pt>
                <c:pt idx="3998">
                  <c:v>-357.82100002999999</c:v>
                </c:pt>
                <c:pt idx="3999">
                  <c:v>-357.84199984000003</c:v>
                </c:pt>
                <c:pt idx="4000">
                  <c:v>-357.76200002299998</c:v>
                </c:pt>
                <c:pt idx="4001">
                  <c:v>-357.94599998000001</c:v>
                </c:pt>
                <c:pt idx="4002">
                  <c:v>-358.210999926</c:v>
                </c:pt>
                <c:pt idx="4003">
                  <c:v>-358.12099997399997</c:v>
                </c:pt>
                <c:pt idx="4004">
                  <c:v>-358.22100005999999</c:v>
                </c:pt>
                <c:pt idx="4005">
                  <c:v>-358.46699990799999</c:v>
                </c:pt>
                <c:pt idx="4006">
                  <c:v>-358.55300011999998</c:v>
                </c:pt>
                <c:pt idx="4007">
                  <c:v>-358.481000096</c:v>
                </c:pt>
                <c:pt idx="4008">
                  <c:v>-358.54700004</c:v>
                </c:pt>
                <c:pt idx="4009">
                  <c:v>-358.93199971199999</c:v>
                </c:pt>
                <c:pt idx="4010">
                  <c:v>-358.86800010899998</c:v>
                </c:pt>
                <c:pt idx="4011">
                  <c:v>-358.94500004399998</c:v>
                </c:pt>
                <c:pt idx="4012">
                  <c:v>-359.15099998199997</c:v>
                </c:pt>
                <c:pt idx="4013">
                  <c:v>-359.33400008400002</c:v>
                </c:pt>
                <c:pt idx="4014">
                  <c:v>-359.22799991699998</c:v>
                </c:pt>
                <c:pt idx="4015">
                  <c:v>-359.20999998899998</c:v>
                </c:pt>
                <c:pt idx="4016">
                  <c:v>-359.616000101</c:v>
                </c:pt>
                <c:pt idx="4017">
                  <c:v>-359.61799981299998</c:v>
                </c:pt>
                <c:pt idx="4018">
                  <c:v>-359.642999992</c:v>
                </c:pt>
                <c:pt idx="4019">
                  <c:v>-359.621999867</c:v>
                </c:pt>
                <c:pt idx="4020">
                  <c:v>-359.72700017699998</c:v>
                </c:pt>
                <c:pt idx="4021">
                  <c:v>-359.57400016499997</c:v>
                </c:pt>
                <c:pt idx="4022">
                  <c:v>-359.38799986599997</c:v>
                </c:pt>
                <c:pt idx="4023">
                  <c:v>-359.53199991499997</c:v>
                </c:pt>
                <c:pt idx="4024">
                  <c:v>-359.59400011899999</c:v>
                </c:pt>
                <c:pt idx="4025">
                  <c:v>-359.41300004499999</c:v>
                </c:pt>
                <c:pt idx="4026">
                  <c:v>-359.39599997400001</c:v>
                </c:pt>
                <c:pt idx="4027">
                  <c:v>-359.52200009500001</c:v>
                </c:pt>
                <c:pt idx="4028">
                  <c:v>-359.42800008900002</c:v>
                </c:pt>
                <c:pt idx="4029">
                  <c:v>-359.22799991699998</c:v>
                </c:pt>
                <c:pt idx="4030">
                  <c:v>-359.22000012400002</c:v>
                </c:pt>
                <c:pt idx="4031">
                  <c:v>-359.416000242</c:v>
                </c:pt>
                <c:pt idx="4032">
                  <c:v>-359.18500012499999</c:v>
                </c:pt>
                <c:pt idx="4033">
                  <c:v>-359.13700010899998</c:v>
                </c:pt>
                <c:pt idx="4034">
                  <c:v>-359.22700006000002</c:v>
                </c:pt>
                <c:pt idx="4035">
                  <c:v>-359.22699974599999</c:v>
                </c:pt>
                <c:pt idx="4036">
                  <c:v>-358.998000284</c:v>
                </c:pt>
                <c:pt idx="4037">
                  <c:v>-358.88499986599999</c:v>
                </c:pt>
                <c:pt idx="4038">
                  <c:v>-359.17299996399998</c:v>
                </c:pt>
                <c:pt idx="4039">
                  <c:v>-358.98599980900002</c:v>
                </c:pt>
                <c:pt idx="4040">
                  <c:v>-358.91599981100001</c:v>
                </c:pt>
                <c:pt idx="4041">
                  <c:v>-358.96099994399998</c:v>
                </c:pt>
                <c:pt idx="4042">
                  <c:v>-359.05900000399998</c:v>
                </c:pt>
                <c:pt idx="4043">
                  <c:v>-358.84400010100001</c:v>
                </c:pt>
                <c:pt idx="4044">
                  <c:v>-358.687999891</c:v>
                </c:pt>
                <c:pt idx="4045">
                  <c:v>-358.899000054</c:v>
                </c:pt>
                <c:pt idx="4046">
                  <c:v>-358.862000029</c:v>
                </c:pt>
                <c:pt idx="4047">
                  <c:v>-358.70600013299997</c:v>
                </c:pt>
                <c:pt idx="4048">
                  <c:v>-358.687999891</c:v>
                </c:pt>
                <c:pt idx="4049">
                  <c:v>-358.79299988700001</c:v>
                </c:pt>
                <c:pt idx="4050">
                  <c:v>-358.67400001700003</c:v>
                </c:pt>
                <c:pt idx="4051">
                  <c:v>-358.468999935</c:v>
                </c:pt>
                <c:pt idx="4052">
                  <c:v>-358.55000023700001</c:v>
                </c:pt>
                <c:pt idx="4053">
                  <c:v>-358.67299984700003</c:v>
                </c:pt>
                <c:pt idx="4054">
                  <c:v>-358.45200017799999</c:v>
                </c:pt>
                <c:pt idx="4055">
                  <c:v>-358.42399980200003</c:v>
                </c:pt>
                <c:pt idx="4056">
                  <c:v>-358.55300011999998</c:v>
                </c:pt>
                <c:pt idx="4057">
                  <c:v>-358.50199990700003</c:v>
                </c:pt>
                <c:pt idx="4058">
                  <c:v>-358.297999995</c:v>
                </c:pt>
                <c:pt idx="4059">
                  <c:v>-358.23499993399997</c:v>
                </c:pt>
                <c:pt idx="4060">
                  <c:v>-358.48099978200003</c:v>
                </c:pt>
                <c:pt idx="4061">
                  <c:v>-358.28499997699998</c:v>
                </c:pt>
                <c:pt idx="4062">
                  <c:v>-358.235000249</c:v>
                </c:pt>
                <c:pt idx="4063">
                  <c:v>-358.30000002200001</c:v>
                </c:pt>
                <c:pt idx="4064">
                  <c:v>-358.33500002</c:v>
                </c:pt>
                <c:pt idx="4065">
                  <c:v>-358.10300004700002</c:v>
                </c:pt>
                <c:pt idx="4066">
                  <c:v>-357.96100002499998</c:v>
                </c:pt>
                <c:pt idx="4067">
                  <c:v>-358.23699996099998</c:v>
                </c:pt>
                <c:pt idx="4068">
                  <c:v>-358.07899972400003</c:v>
                </c:pt>
                <c:pt idx="4069">
                  <c:v>-357.96999998899997</c:v>
                </c:pt>
                <c:pt idx="4070">
                  <c:v>-357.983000006</c:v>
                </c:pt>
                <c:pt idx="4071">
                  <c:v>-358.09500025400001</c:v>
                </c:pt>
                <c:pt idx="4072">
                  <c:v>-357.92100011600002</c:v>
                </c:pt>
                <c:pt idx="4073">
                  <c:v>-357.744999952</c:v>
                </c:pt>
                <c:pt idx="4074">
                  <c:v>-357.91200015200002</c:v>
                </c:pt>
                <c:pt idx="4075">
                  <c:v>-357.96699979099998</c:v>
                </c:pt>
                <c:pt idx="4076">
                  <c:v>-357.79199979700002</c:v>
                </c:pt>
                <c:pt idx="4077">
                  <c:v>-357.76899995999997</c:v>
                </c:pt>
                <c:pt idx="4078">
                  <c:v>-357.89900013499999</c:v>
                </c:pt>
                <c:pt idx="4079">
                  <c:v>-357.80699984199998</c:v>
                </c:pt>
                <c:pt idx="4080">
                  <c:v>-357.609999867</c:v>
                </c:pt>
                <c:pt idx="4081">
                  <c:v>-357.611000037</c:v>
                </c:pt>
                <c:pt idx="4082">
                  <c:v>-357.79599985099998</c:v>
                </c:pt>
                <c:pt idx="4083">
                  <c:v>-357.56999995799998</c:v>
                </c:pt>
                <c:pt idx="4084">
                  <c:v>-357.53300024700002</c:v>
                </c:pt>
                <c:pt idx="4085">
                  <c:v>-357.62899996499999</c:v>
                </c:pt>
                <c:pt idx="4086">
                  <c:v>-357.61599994699998</c:v>
                </c:pt>
                <c:pt idx="4087">
                  <c:v>-357.40200021499999</c:v>
                </c:pt>
                <c:pt idx="4088">
                  <c:v>-357.307000039</c:v>
                </c:pt>
                <c:pt idx="4089">
                  <c:v>-357.59599999300002</c:v>
                </c:pt>
                <c:pt idx="4090">
                  <c:v>-357.40399992800002</c:v>
                </c:pt>
                <c:pt idx="4091">
                  <c:v>-357.34400006499999</c:v>
                </c:pt>
                <c:pt idx="4092">
                  <c:v>-357.40599995500003</c:v>
                </c:pt>
                <c:pt idx="4093">
                  <c:v>-357.50199998699998</c:v>
                </c:pt>
                <c:pt idx="4094">
                  <c:v>-357.27899997700001</c:v>
                </c:pt>
                <c:pt idx="4095">
                  <c:v>-357.123999938</c:v>
                </c:pt>
                <c:pt idx="4096">
                  <c:v>-357.35799993900002</c:v>
                </c:pt>
                <c:pt idx="4097">
                  <c:v>-357.30600018299998</c:v>
                </c:pt>
                <c:pt idx="4098">
                  <c:v>-357.16400016099999</c:v>
                </c:pt>
                <c:pt idx="4099">
                  <c:v>-357.14599991900002</c:v>
                </c:pt>
                <c:pt idx="4100">
                  <c:v>-357.25399979899998</c:v>
                </c:pt>
                <c:pt idx="4101">
                  <c:v>-357.14100000899998</c:v>
                </c:pt>
                <c:pt idx="4102">
                  <c:v>-356.95099997099999</c:v>
                </c:pt>
                <c:pt idx="4103">
                  <c:v>-357.05199991400002</c:v>
                </c:pt>
                <c:pt idx="4104">
                  <c:v>-357.16000010699997</c:v>
                </c:pt>
                <c:pt idx="4105">
                  <c:v>-356.96199996199999</c:v>
                </c:pt>
                <c:pt idx="4106">
                  <c:v>-356.94800008800001</c:v>
                </c:pt>
                <c:pt idx="4107">
                  <c:v>-357.09200013700001</c:v>
                </c:pt>
                <c:pt idx="4108">
                  <c:v>-357.027999905</c:v>
                </c:pt>
                <c:pt idx="4109">
                  <c:v>-356.83599984</c:v>
                </c:pt>
                <c:pt idx="4110">
                  <c:v>-356.79800027300001</c:v>
                </c:pt>
                <c:pt idx="4111">
                  <c:v>-357.04399980599999</c:v>
                </c:pt>
                <c:pt idx="4112">
                  <c:v>-356.844999804</c:v>
                </c:pt>
                <c:pt idx="4113">
                  <c:v>-356.79799995899998</c:v>
                </c:pt>
                <c:pt idx="4114">
                  <c:v>-356.88200014400002</c:v>
                </c:pt>
                <c:pt idx="4115">
                  <c:v>-356.92200005299998</c:v>
                </c:pt>
                <c:pt idx="4116">
                  <c:v>-356.69900004300001</c:v>
                </c:pt>
                <c:pt idx="4117">
                  <c:v>-356.56500012800001</c:v>
                </c:pt>
                <c:pt idx="4118">
                  <c:v>-356.85799982200001</c:v>
                </c:pt>
                <c:pt idx="4119">
                  <c:v>-356.70199992599998</c:v>
                </c:pt>
                <c:pt idx="4120">
                  <c:v>-356.61800005499998</c:v>
                </c:pt>
                <c:pt idx="4121">
                  <c:v>-356.64699997299999</c:v>
                </c:pt>
                <c:pt idx="4122">
                  <c:v>-356.76499998700001</c:v>
                </c:pt>
                <c:pt idx="4123">
                  <c:v>-356.59499990299997</c:v>
                </c:pt>
                <c:pt idx="4124">
                  <c:v>-356.44100003400001</c:v>
                </c:pt>
                <c:pt idx="4125">
                  <c:v>-356.63300009900001</c:v>
                </c:pt>
                <c:pt idx="4126">
                  <c:v>-356.673999864</c:v>
                </c:pt>
                <c:pt idx="4127">
                  <c:v>-356.515000085</c:v>
                </c:pt>
                <c:pt idx="4128">
                  <c:v>-356.51100003200003</c:v>
                </c:pt>
                <c:pt idx="4129">
                  <c:v>-356.64999985600002</c:v>
                </c:pt>
                <c:pt idx="4130">
                  <c:v>-356.55799987699999</c:v>
                </c:pt>
                <c:pt idx="4131">
                  <c:v>-356.36600012700001</c:v>
                </c:pt>
                <c:pt idx="4132">
                  <c:v>-356.40400000800003</c:v>
                </c:pt>
                <c:pt idx="4133">
                  <c:v>-356.59100016299999</c:v>
                </c:pt>
                <c:pt idx="4134">
                  <c:v>-356.37599994700003</c:v>
                </c:pt>
                <c:pt idx="4135">
                  <c:v>-356.34799988499998</c:v>
                </c:pt>
                <c:pt idx="4136">
                  <c:v>-356.465999899</c:v>
                </c:pt>
                <c:pt idx="4137">
                  <c:v>-356.46300001499998</c:v>
                </c:pt>
                <c:pt idx="4138">
                  <c:v>-356.268000067</c:v>
                </c:pt>
                <c:pt idx="4139">
                  <c:v>-356.189999962</c:v>
                </c:pt>
                <c:pt idx="4140">
                  <c:v>-356.47999977199999</c:v>
                </c:pt>
                <c:pt idx="4141">
                  <c:v>-356.30699980499998</c:v>
                </c:pt>
                <c:pt idx="4142">
                  <c:v>-356.26799975300003</c:v>
                </c:pt>
                <c:pt idx="4143">
                  <c:v>-356.34700002800002</c:v>
                </c:pt>
                <c:pt idx="4144">
                  <c:v>-356.43499995299999</c:v>
                </c:pt>
                <c:pt idx="4145">
                  <c:v>-356.22299993399997</c:v>
                </c:pt>
                <c:pt idx="4146">
                  <c:v>-356.08699999300001</c:v>
                </c:pt>
                <c:pt idx="4147">
                  <c:v>-356.34999991199999</c:v>
                </c:pt>
                <c:pt idx="4148">
                  <c:v>-356.27500000399999</c:v>
                </c:pt>
                <c:pt idx="4149">
                  <c:v>-356.14899988299999</c:v>
                </c:pt>
                <c:pt idx="4150">
                  <c:v>-356.152999937</c:v>
                </c:pt>
                <c:pt idx="4151">
                  <c:v>-356.27799988700002</c:v>
                </c:pt>
                <c:pt idx="4152">
                  <c:v>-356.16400024199999</c:v>
                </c:pt>
                <c:pt idx="4153">
                  <c:v>-355.98099982600002</c:v>
                </c:pt>
                <c:pt idx="4154">
                  <c:v>-356.11300002799999</c:v>
                </c:pt>
                <c:pt idx="4155">
                  <c:v>-356.22399978999999</c:v>
                </c:pt>
                <c:pt idx="4156">
                  <c:v>-356.04700008399999</c:v>
                </c:pt>
                <c:pt idx="4157">
                  <c:v>-356.04100000300002</c:v>
                </c:pt>
                <c:pt idx="4158">
                  <c:v>-356.19099981900001</c:v>
                </c:pt>
                <c:pt idx="4159">
                  <c:v>-356.13400015299999</c:v>
                </c:pt>
                <c:pt idx="4160">
                  <c:v>-355.95599996200002</c:v>
                </c:pt>
                <c:pt idx="4161">
                  <c:v>-355.93600000700002</c:v>
                </c:pt>
                <c:pt idx="4162">
                  <c:v>-356.17100017799999</c:v>
                </c:pt>
                <c:pt idx="4163">
                  <c:v>-355.97500006000001</c:v>
                </c:pt>
                <c:pt idx="4164">
                  <c:v>-355.94299994400001</c:v>
                </c:pt>
                <c:pt idx="4165">
                  <c:v>-356.04100000300002</c:v>
                </c:pt>
                <c:pt idx="4166">
                  <c:v>-356.06799989500001</c:v>
                </c:pt>
                <c:pt idx="4167">
                  <c:v>-355.85299999199998</c:v>
                </c:pt>
                <c:pt idx="4168">
                  <c:v>-355.74000020300002</c:v>
                </c:pt>
                <c:pt idx="4169">
                  <c:v>-356.049000111</c:v>
                </c:pt>
                <c:pt idx="4170">
                  <c:v>-355.883999937</c:v>
                </c:pt>
                <c:pt idx="4171">
                  <c:v>-355.81000019999999</c:v>
                </c:pt>
                <c:pt idx="4172">
                  <c:v>-355.85799990200002</c:v>
                </c:pt>
                <c:pt idx="4173">
                  <c:v>-355.98600004999997</c:v>
                </c:pt>
                <c:pt idx="4174">
                  <c:v>-355.811000057</c:v>
                </c:pt>
                <c:pt idx="4175">
                  <c:v>-355.65899990000003</c:v>
                </c:pt>
                <c:pt idx="4176">
                  <c:v>-355.86600000999999</c:v>
                </c:pt>
                <c:pt idx="4177">
                  <c:v>-355.89699995500001</c:v>
                </c:pt>
                <c:pt idx="4178">
                  <c:v>-355.75299990600001</c:v>
                </c:pt>
                <c:pt idx="4179">
                  <c:v>-355.74700014000001</c:v>
                </c:pt>
                <c:pt idx="4180">
                  <c:v>-355.87599983000001</c:v>
                </c:pt>
                <c:pt idx="4181">
                  <c:v>-355.78800021900003</c:v>
                </c:pt>
                <c:pt idx="4182">
                  <c:v>-355.60599997399999</c:v>
                </c:pt>
                <c:pt idx="4183">
                  <c:v>-355.667000008</c:v>
                </c:pt>
                <c:pt idx="4184">
                  <c:v>-355.83300003800002</c:v>
                </c:pt>
                <c:pt idx="4185">
                  <c:v>-355.62300004500003</c:v>
                </c:pt>
                <c:pt idx="4186">
                  <c:v>-355.60900017199998</c:v>
                </c:pt>
                <c:pt idx="4187">
                  <c:v>-355.74400025699998</c:v>
                </c:pt>
                <c:pt idx="4188">
                  <c:v>-355.72899989799998</c:v>
                </c:pt>
                <c:pt idx="4189">
                  <c:v>-355.53499980599997</c:v>
                </c:pt>
                <c:pt idx="4190">
                  <c:v>-355.47599979900002</c:v>
                </c:pt>
                <c:pt idx="4191">
                  <c:v>-355.76800026500001</c:v>
                </c:pt>
                <c:pt idx="4192">
                  <c:v>-355.60000020799998</c:v>
                </c:pt>
                <c:pt idx="4193">
                  <c:v>-355.55900012799998</c:v>
                </c:pt>
                <c:pt idx="4194">
                  <c:v>-355.64400017000003</c:v>
                </c:pt>
                <c:pt idx="4195">
                  <c:v>-355.73000006799998</c:v>
                </c:pt>
                <c:pt idx="4196">
                  <c:v>-355.52200010299998</c:v>
                </c:pt>
                <c:pt idx="4197">
                  <c:v>-355.387999874</c:v>
                </c:pt>
                <c:pt idx="4198">
                  <c:v>-355.66099992699998</c:v>
                </c:pt>
                <c:pt idx="4199">
                  <c:v>-355.56999980500001</c:v>
                </c:pt>
                <c:pt idx="4200">
                  <c:v>-355.46399995199999</c:v>
                </c:pt>
                <c:pt idx="4201">
                  <c:v>-355.48100002299998</c:v>
                </c:pt>
                <c:pt idx="4202">
                  <c:v>-355.60200023499999</c:v>
                </c:pt>
                <c:pt idx="4203">
                  <c:v>-355.48199987999999</c:v>
                </c:pt>
                <c:pt idx="4204">
                  <c:v>-355.31700002000002</c:v>
                </c:pt>
                <c:pt idx="4205">
                  <c:v>-355.47699997000001</c:v>
                </c:pt>
                <c:pt idx="4206">
                  <c:v>-355.57500002900002</c:v>
                </c:pt>
                <c:pt idx="4207">
                  <c:v>-355.40499994499999</c:v>
                </c:pt>
                <c:pt idx="4208">
                  <c:v>-355.408999999</c:v>
                </c:pt>
                <c:pt idx="4209">
                  <c:v>-355.57099997500001</c:v>
                </c:pt>
                <c:pt idx="4210">
                  <c:v>-355.60299977699998</c:v>
                </c:pt>
                <c:pt idx="4211">
                  <c:v>-355.510999798</c:v>
                </c:pt>
                <c:pt idx="4212">
                  <c:v>-355.60000020799998</c:v>
                </c:pt>
                <c:pt idx="4213">
                  <c:v>-355.925000017</c:v>
                </c:pt>
                <c:pt idx="4214">
                  <c:v>-355.82200004700002</c:v>
                </c:pt>
                <c:pt idx="4215">
                  <c:v>-355.883999937</c:v>
                </c:pt>
                <c:pt idx="4216">
                  <c:v>-356.07699985800002</c:v>
                </c:pt>
                <c:pt idx="4217">
                  <c:v>-356.19799975500001</c:v>
                </c:pt>
                <c:pt idx="4218">
                  <c:v>-356.08900002000001</c:v>
                </c:pt>
                <c:pt idx="4219">
                  <c:v>-356.084999966</c:v>
                </c:pt>
                <c:pt idx="4220">
                  <c:v>-356.48299996999998</c:v>
                </c:pt>
                <c:pt idx="4221">
                  <c:v>-356.40900023299997</c:v>
                </c:pt>
                <c:pt idx="4222">
                  <c:v>-356.44900014199999</c:v>
                </c:pt>
                <c:pt idx="4223">
                  <c:v>-356.61100011799999</c:v>
                </c:pt>
                <c:pt idx="4224">
                  <c:v>-356.82800004699999</c:v>
                </c:pt>
                <c:pt idx="4225">
                  <c:v>-356.73400004199999</c:v>
                </c:pt>
                <c:pt idx="4226">
                  <c:v>-356.69099993499998</c:v>
                </c:pt>
                <c:pt idx="4227">
                  <c:v>-357.01500020200001</c:v>
                </c:pt>
                <c:pt idx="4228">
                  <c:v>-357.12300008199998</c:v>
                </c:pt>
                <c:pt idx="4229">
                  <c:v>-357.07500006499998</c:v>
                </c:pt>
                <c:pt idx="4230">
                  <c:v>-357.16900007100003</c:v>
                </c:pt>
                <c:pt idx="4231">
                  <c:v>-357.399999874</c:v>
                </c:pt>
                <c:pt idx="4232">
                  <c:v>-357.41200003500001</c:v>
                </c:pt>
                <c:pt idx="4233">
                  <c:v>-357.32399979600001</c:v>
                </c:pt>
                <c:pt idx="4234">
                  <c:v>-357.499000104</c:v>
                </c:pt>
                <c:pt idx="4235">
                  <c:v>-357.755000086</c:v>
                </c:pt>
                <c:pt idx="4236">
                  <c:v>-357.65700002699998</c:v>
                </c:pt>
                <c:pt idx="4237">
                  <c:v>-357.75000017600001</c:v>
                </c:pt>
                <c:pt idx="4238">
                  <c:v>-357.98700006000001</c:v>
                </c:pt>
                <c:pt idx="4239">
                  <c:v>-358.06300013800001</c:v>
                </c:pt>
                <c:pt idx="4240">
                  <c:v>-357.98200014999998</c:v>
                </c:pt>
                <c:pt idx="4241">
                  <c:v>-358.039999986</c:v>
                </c:pt>
                <c:pt idx="4242">
                  <c:v>-358.41699986499998</c:v>
                </c:pt>
                <c:pt idx="4243">
                  <c:v>-358.342999814</c:v>
                </c:pt>
                <c:pt idx="4244">
                  <c:v>-358.411999955</c:v>
                </c:pt>
                <c:pt idx="4245">
                  <c:v>-358.60800007400002</c:v>
                </c:pt>
                <c:pt idx="4246">
                  <c:v>-358.78299975300001</c:v>
                </c:pt>
                <c:pt idx="4247">
                  <c:v>-358.66800025100002</c:v>
                </c:pt>
                <c:pt idx="4248">
                  <c:v>-358.641000045</c:v>
                </c:pt>
                <c:pt idx="4249">
                  <c:v>-359.03599985199997</c:v>
                </c:pt>
                <c:pt idx="4250">
                  <c:v>-359.03000008499998</c:v>
                </c:pt>
                <c:pt idx="4251">
                  <c:v>-359.03099994199999</c:v>
                </c:pt>
                <c:pt idx="4252">
                  <c:v>-359.15300000899998</c:v>
                </c:pt>
                <c:pt idx="4253">
                  <c:v>-359.38700001000001</c:v>
                </c:pt>
                <c:pt idx="4254">
                  <c:v>-359.36199983099999</c:v>
                </c:pt>
                <c:pt idx="4255">
                  <c:v>-359.30600002199998</c:v>
                </c:pt>
                <c:pt idx="4256">
                  <c:v>-359.577000048</c:v>
                </c:pt>
                <c:pt idx="4257">
                  <c:v>-359.767000086</c:v>
                </c:pt>
                <c:pt idx="4258">
                  <c:v>-359.71400016000001</c:v>
                </c:pt>
                <c:pt idx="4259">
                  <c:v>-359.824000066</c:v>
                </c:pt>
                <c:pt idx="4260">
                  <c:v>-360.078999877</c:v>
                </c:pt>
                <c:pt idx="4261">
                  <c:v>-360.11200016399999</c:v>
                </c:pt>
                <c:pt idx="4262">
                  <c:v>-360.03799979799999</c:v>
                </c:pt>
                <c:pt idx="4263">
                  <c:v>-360.156999982</c:v>
                </c:pt>
                <c:pt idx="4264">
                  <c:v>-360.48000007899998</c:v>
                </c:pt>
                <c:pt idx="4265">
                  <c:v>-360.375999939</c:v>
                </c:pt>
                <c:pt idx="4266">
                  <c:v>-360.45300018699999</c:v>
                </c:pt>
                <c:pt idx="4267">
                  <c:v>-360.66899994599999</c:v>
                </c:pt>
                <c:pt idx="4268">
                  <c:v>-360.795999924</c:v>
                </c:pt>
                <c:pt idx="4269">
                  <c:v>-360.69299995400002</c:v>
                </c:pt>
                <c:pt idx="4270">
                  <c:v>-360.70499980099999</c:v>
                </c:pt>
                <c:pt idx="4271">
                  <c:v>-361.11800016400002</c:v>
                </c:pt>
                <c:pt idx="4272">
                  <c:v>-361.05599995900002</c:v>
                </c:pt>
                <c:pt idx="4273">
                  <c:v>-361.112000083</c:v>
                </c:pt>
                <c:pt idx="4274">
                  <c:v>-361.28099999599999</c:v>
                </c:pt>
                <c:pt idx="4275">
                  <c:v>-361.50400000600001</c:v>
                </c:pt>
                <c:pt idx="4276">
                  <c:v>-361.41400005399998</c:v>
                </c:pt>
                <c:pt idx="4277">
                  <c:v>-361.38300010900002</c:v>
                </c:pt>
                <c:pt idx="4278">
                  <c:v>-361.71899990899999</c:v>
                </c:pt>
                <c:pt idx="4279">
                  <c:v>-361.80700014799999</c:v>
                </c:pt>
                <c:pt idx="4280">
                  <c:v>-361.77599988899999</c:v>
                </c:pt>
                <c:pt idx="4281">
                  <c:v>-361.882999912</c:v>
                </c:pt>
                <c:pt idx="4282">
                  <c:v>-362.11300017299999</c:v>
                </c:pt>
                <c:pt idx="4283">
                  <c:v>-362.11800008300003</c:v>
                </c:pt>
                <c:pt idx="4284">
                  <c:v>-362.039000122</c:v>
                </c:pt>
                <c:pt idx="4285">
                  <c:v>-362.24399989</c:v>
                </c:pt>
                <c:pt idx="4286">
                  <c:v>-362.49200007899998</c:v>
                </c:pt>
                <c:pt idx="4287">
                  <c:v>-362.39700021700003</c:v>
                </c:pt>
                <c:pt idx="4288">
                  <c:v>-362.49500027599998</c:v>
                </c:pt>
                <c:pt idx="4289">
                  <c:v>-362.74899991699999</c:v>
                </c:pt>
                <c:pt idx="4290">
                  <c:v>-362.823999824</c:v>
                </c:pt>
                <c:pt idx="4291">
                  <c:v>-362.74499986299998</c:v>
                </c:pt>
                <c:pt idx="4292">
                  <c:v>-362.809000094</c:v>
                </c:pt>
                <c:pt idx="4293">
                  <c:v>-363.179999893</c:v>
                </c:pt>
                <c:pt idx="4294">
                  <c:v>-363.111999922</c:v>
                </c:pt>
                <c:pt idx="4295">
                  <c:v>-363.18700014400002</c:v>
                </c:pt>
                <c:pt idx="4296">
                  <c:v>-363.38000006499999</c:v>
                </c:pt>
                <c:pt idx="4297">
                  <c:v>-363.54300021199998</c:v>
                </c:pt>
                <c:pt idx="4298">
                  <c:v>-363.43700004499999</c:v>
                </c:pt>
                <c:pt idx="4299">
                  <c:v>-363.42299985699998</c:v>
                </c:pt>
                <c:pt idx="4300">
                  <c:v>-363.825999771</c:v>
                </c:pt>
                <c:pt idx="4301">
                  <c:v>-363.79599999599998</c:v>
                </c:pt>
                <c:pt idx="4302">
                  <c:v>-363.81299975299999</c:v>
                </c:pt>
                <c:pt idx="4303">
                  <c:v>-363.88300006499998</c:v>
                </c:pt>
                <c:pt idx="4304">
                  <c:v>-363.97500004400001</c:v>
                </c:pt>
                <c:pt idx="4305">
                  <c:v>-363.78299997900001</c:v>
                </c:pt>
                <c:pt idx="4306">
                  <c:v>-363.58800003099998</c:v>
                </c:pt>
                <c:pt idx="4307">
                  <c:v>-363.73599981900003</c:v>
                </c:pt>
                <c:pt idx="4308">
                  <c:v>-363.77100013199998</c:v>
                </c:pt>
                <c:pt idx="4309">
                  <c:v>-363.57799989599999</c:v>
                </c:pt>
                <c:pt idx="4310">
                  <c:v>-363.53700013100001</c:v>
                </c:pt>
                <c:pt idx="4311">
                  <c:v>-363.64700003799999</c:v>
                </c:pt>
                <c:pt idx="4312">
                  <c:v>-363.53799998800002</c:v>
                </c:pt>
                <c:pt idx="4313">
                  <c:v>-363.32300008499999</c:v>
                </c:pt>
                <c:pt idx="4314">
                  <c:v>-363.30699987000003</c:v>
                </c:pt>
                <c:pt idx="4315">
                  <c:v>-363.47300021400002</c:v>
                </c:pt>
                <c:pt idx="4316">
                  <c:v>-363.22999993600001</c:v>
                </c:pt>
                <c:pt idx="4317">
                  <c:v>-363.17400012600001</c:v>
                </c:pt>
                <c:pt idx="4318">
                  <c:v>-363.25399994399999</c:v>
                </c:pt>
                <c:pt idx="4319">
                  <c:v>-363.22400016900002</c:v>
                </c:pt>
                <c:pt idx="4320">
                  <c:v>-362.99199988100003</c:v>
                </c:pt>
                <c:pt idx="4321">
                  <c:v>-362.87999994799998</c:v>
                </c:pt>
                <c:pt idx="4322">
                  <c:v>-363.15300000100001</c:v>
                </c:pt>
                <c:pt idx="4323">
                  <c:v>-362.944000179</c:v>
                </c:pt>
                <c:pt idx="4324">
                  <c:v>-362.864999904</c:v>
                </c:pt>
                <c:pt idx="4325">
                  <c:v>-362.910999893</c:v>
                </c:pt>
                <c:pt idx="4326">
                  <c:v>-362.99100002500001</c:v>
                </c:pt>
                <c:pt idx="4327">
                  <c:v>-362.75199980000002</c:v>
                </c:pt>
                <c:pt idx="4328">
                  <c:v>-362.57899983300001</c:v>
                </c:pt>
                <c:pt idx="4329">
                  <c:v>-362.796999933</c:v>
                </c:pt>
                <c:pt idx="4330">
                  <c:v>-362.72800010600002</c:v>
                </c:pt>
                <c:pt idx="4331">
                  <c:v>-362.56999986900001</c:v>
                </c:pt>
                <c:pt idx="4332">
                  <c:v>-362.53399969999998</c:v>
                </c:pt>
                <c:pt idx="4333">
                  <c:v>-362.624999823</c:v>
                </c:pt>
                <c:pt idx="4334">
                  <c:v>-362.49499996200001</c:v>
                </c:pt>
                <c:pt idx="4335">
                  <c:v>-362.28900002300003</c:v>
                </c:pt>
                <c:pt idx="4336">
                  <c:v>-362.37399975099999</c:v>
                </c:pt>
                <c:pt idx="4337">
                  <c:v>-362.46500018799998</c:v>
                </c:pt>
                <c:pt idx="4338">
                  <c:v>-362.24799994400001</c:v>
                </c:pt>
                <c:pt idx="4339">
                  <c:v>-362.220000196</c:v>
                </c:pt>
                <c:pt idx="4340">
                  <c:v>-362.347999716</c:v>
                </c:pt>
                <c:pt idx="4341">
                  <c:v>-362.26700004200001</c:v>
                </c:pt>
                <c:pt idx="4342">
                  <c:v>-362.05699973499998</c:v>
                </c:pt>
                <c:pt idx="4343">
                  <c:v>-362.00299995300003</c:v>
                </c:pt>
                <c:pt idx="4344">
                  <c:v>-362.23300021400001</c:v>
                </c:pt>
                <c:pt idx="4345">
                  <c:v>-362.01700014099998</c:v>
                </c:pt>
                <c:pt idx="4346">
                  <c:v>-361.95200005300001</c:v>
                </c:pt>
                <c:pt idx="4347">
                  <c:v>-362.01899985300003</c:v>
                </c:pt>
                <c:pt idx="4348">
                  <c:v>-362.04200000499998</c:v>
                </c:pt>
                <c:pt idx="4349">
                  <c:v>-361.80399995099998</c:v>
                </c:pt>
                <c:pt idx="4350">
                  <c:v>-361.65300027900003</c:v>
                </c:pt>
                <c:pt idx="4351">
                  <c:v>-361.92999975800001</c:v>
                </c:pt>
                <c:pt idx="4352">
                  <c:v>-361.75499976399999</c:v>
                </c:pt>
                <c:pt idx="4353">
                  <c:v>-361.65399982100001</c:v>
                </c:pt>
                <c:pt idx="4354">
                  <c:v>-361.66599998300001</c:v>
                </c:pt>
                <c:pt idx="4355">
                  <c:v>-361.76699992499999</c:v>
                </c:pt>
                <c:pt idx="4356">
                  <c:v>-361.58000008400001</c:v>
                </c:pt>
                <c:pt idx="4357">
                  <c:v>-361.409000144</c:v>
                </c:pt>
                <c:pt idx="4358">
                  <c:v>-361.58499999399999</c:v>
                </c:pt>
                <c:pt idx="4359">
                  <c:v>-361.60799983200002</c:v>
                </c:pt>
                <c:pt idx="4360">
                  <c:v>-361.43199998199998</c:v>
                </c:pt>
                <c:pt idx="4361">
                  <c:v>-361.41000000100001</c:v>
                </c:pt>
                <c:pt idx="4362">
                  <c:v>-361.530999898</c:v>
                </c:pt>
                <c:pt idx="4363">
                  <c:v>-361.42199984799998</c:v>
                </c:pt>
                <c:pt idx="4364">
                  <c:v>-361.21300002599997</c:v>
                </c:pt>
                <c:pt idx="4365">
                  <c:v>-361.23299997999999</c:v>
                </c:pt>
                <c:pt idx="4366">
                  <c:v>-361.40200020700001</c:v>
                </c:pt>
                <c:pt idx="4367">
                  <c:v>-361.17000023399999</c:v>
                </c:pt>
                <c:pt idx="4368">
                  <c:v>-361.12399993000002</c:v>
                </c:pt>
                <c:pt idx="4369">
                  <c:v>-361.224999873</c:v>
                </c:pt>
                <c:pt idx="4370">
                  <c:v>-361.203999748</c:v>
                </c:pt>
                <c:pt idx="4371">
                  <c:v>-360.98999970099999</c:v>
                </c:pt>
                <c:pt idx="4372">
                  <c:v>-360.89699986599999</c:v>
                </c:pt>
                <c:pt idx="4373">
                  <c:v>-361.169000063</c:v>
                </c:pt>
                <c:pt idx="4374">
                  <c:v>-360.97799985400002</c:v>
                </c:pt>
                <c:pt idx="4375">
                  <c:v>-360.920000018</c:v>
                </c:pt>
                <c:pt idx="4376">
                  <c:v>-360.98199990799998</c:v>
                </c:pt>
                <c:pt idx="4377">
                  <c:v>-361.05200022000002</c:v>
                </c:pt>
                <c:pt idx="4378">
                  <c:v>-360.82199995899998</c:v>
                </c:pt>
                <c:pt idx="4379">
                  <c:v>-360.66800009000002</c:v>
                </c:pt>
                <c:pt idx="4380">
                  <c:v>-360.91300008100001</c:v>
                </c:pt>
                <c:pt idx="4381">
                  <c:v>-360.82100010200003</c:v>
                </c:pt>
                <c:pt idx="4382">
                  <c:v>-360.67600019700001</c:v>
                </c:pt>
                <c:pt idx="4383">
                  <c:v>-360.662000009</c:v>
                </c:pt>
                <c:pt idx="4384">
                  <c:v>-360.76900003200001</c:v>
                </c:pt>
                <c:pt idx="4385">
                  <c:v>-360.63800000100002</c:v>
                </c:pt>
                <c:pt idx="4386">
                  <c:v>-360.43799982899998</c:v>
                </c:pt>
                <c:pt idx="4387">
                  <c:v>-360.55200010300001</c:v>
                </c:pt>
                <c:pt idx="4388">
                  <c:v>-360.64400008199999</c:v>
                </c:pt>
                <c:pt idx="4389">
                  <c:v>-360.44900013400002</c:v>
                </c:pt>
                <c:pt idx="4390">
                  <c:v>-360.42500012599999</c:v>
                </c:pt>
                <c:pt idx="4391">
                  <c:v>-360.55800018399998</c:v>
                </c:pt>
                <c:pt idx="4392">
                  <c:v>-360.48299996200001</c:v>
                </c:pt>
                <c:pt idx="4393">
                  <c:v>-360.28700015700002</c:v>
                </c:pt>
                <c:pt idx="4394">
                  <c:v>-360.24899996099998</c:v>
                </c:pt>
                <c:pt idx="4395">
                  <c:v>-360.46700006100002</c:v>
                </c:pt>
                <c:pt idx="4396">
                  <c:v>-360.253000015</c:v>
                </c:pt>
                <c:pt idx="4397">
                  <c:v>-360.20299997199999</c:v>
                </c:pt>
                <c:pt idx="4398">
                  <c:v>-360.283000104</c:v>
                </c:pt>
                <c:pt idx="4399">
                  <c:v>-360.29399977999998</c:v>
                </c:pt>
                <c:pt idx="4400">
                  <c:v>-360.05999977900001</c:v>
                </c:pt>
                <c:pt idx="4401">
                  <c:v>-359.93000023299999</c:v>
                </c:pt>
                <c:pt idx="4402">
                  <c:v>-360.221999756</c:v>
                </c:pt>
                <c:pt idx="4403">
                  <c:v>-360.039999825</c:v>
                </c:pt>
                <c:pt idx="4404">
                  <c:v>-359.949000017</c:v>
                </c:pt>
                <c:pt idx="4405">
                  <c:v>-359.97999996200002</c:v>
                </c:pt>
                <c:pt idx="4406">
                  <c:v>-360.09100003899999</c:v>
                </c:pt>
                <c:pt idx="4407">
                  <c:v>-359.89899997399999</c:v>
                </c:pt>
                <c:pt idx="4408">
                  <c:v>-359.73099991700002</c:v>
                </c:pt>
                <c:pt idx="4409">
                  <c:v>-359.92099995500001</c:v>
                </c:pt>
                <c:pt idx="4410">
                  <c:v>-359.93599999899999</c:v>
                </c:pt>
                <c:pt idx="4411">
                  <c:v>-359.77500019399997</c:v>
                </c:pt>
                <c:pt idx="4412">
                  <c:v>-359.75600009599998</c:v>
                </c:pt>
                <c:pt idx="4413">
                  <c:v>-359.86699985799999</c:v>
                </c:pt>
                <c:pt idx="4414">
                  <c:v>-359.76399988899999</c:v>
                </c:pt>
                <c:pt idx="4415">
                  <c:v>-359.566000057</c:v>
                </c:pt>
                <c:pt idx="4416">
                  <c:v>-359.61199973200002</c:v>
                </c:pt>
                <c:pt idx="4417">
                  <c:v>-359.76300003199998</c:v>
                </c:pt>
                <c:pt idx="4418">
                  <c:v>-359.537999996</c:v>
                </c:pt>
                <c:pt idx="4419">
                  <c:v>-359.50800022099997</c:v>
                </c:pt>
                <c:pt idx="4420">
                  <c:v>-359.62999997399999</c:v>
                </c:pt>
                <c:pt idx="4421">
                  <c:v>-359.600999742</c:v>
                </c:pt>
                <c:pt idx="4422">
                  <c:v>-359.39300008999999</c:v>
                </c:pt>
                <c:pt idx="4423">
                  <c:v>-359.32100006600001</c:v>
                </c:pt>
                <c:pt idx="4424">
                  <c:v>-359.598000173</c:v>
                </c:pt>
                <c:pt idx="4425">
                  <c:v>-359.41700009900001</c:v>
                </c:pt>
                <c:pt idx="4426">
                  <c:v>-359.36300000199998</c:v>
                </c:pt>
                <c:pt idx="4427">
                  <c:v>-359.43399985600001</c:v>
                </c:pt>
                <c:pt idx="4428">
                  <c:v>-359.50700005099998</c:v>
                </c:pt>
                <c:pt idx="4429">
                  <c:v>-359.28699992399999</c:v>
                </c:pt>
                <c:pt idx="4430">
                  <c:v>-359.14100016200001</c:v>
                </c:pt>
                <c:pt idx="4431">
                  <c:v>-359.40299991099999</c:v>
                </c:pt>
                <c:pt idx="4432">
                  <c:v>-359.29900008499999</c:v>
                </c:pt>
                <c:pt idx="4433">
                  <c:v>-359.180999757</c:v>
                </c:pt>
                <c:pt idx="4434">
                  <c:v>-359.187000152</c:v>
                </c:pt>
                <c:pt idx="4435">
                  <c:v>-359.297999914</c:v>
                </c:pt>
                <c:pt idx="4436">
                  <c:v>-359.16500016999998</c:v>
                </c:pt>
                <c:pt idx="4437">
                  <c:v>-358.99000017700001</c:v>
                </c:pt>
                <c:pt idx="4438">
                  <c:v>-359.13899982100003</c:v>
                </c:pt>
                <c:pt idx="4439">
                  <c:v>-359.22799991699998</c:v>
                </c:pt>
                <c:pt idx="4440">
                  <c:v>-359.04800001299998</c:v>
                </c:pt>
                <c:pt idx="4441">
                  <c:v>-359.04099976200001</c:v>
                </c:pt>
                <c:pt idx="4442">
                  <c:v>-359.19400008899999</c:v>
                </c:pt>
                <c:pt idx="4443">
                  <c:v>-359.126999974</c:v>
                </c:pt>
                <c:pt idx="4444">
                  <c:v>-358.93699993600001</c:v>
                </c:pt>
                <c:pt idx="4445">
                  <c:v>-358.92400023300002</c:v>
                </c:pt>
                <c:pt idx="4446">
                  <c:v>-359.15199983899998</c:v>
                </c:pt>
                <c:pt idx="4447">
                  <c:v>-358.95100012400002</c:v>
                </c:pt>
                <c:pt idx="4448">
                  <c:v>-358.91299992799998</c:v>
                </c:pt>
                <c:pt idx="4449">
                  <c:v>-359.00800010400002</c:v>
                </c:pt>
                <c:pt idx="4450">
                  <c:v>-359.03200011199999</c:v>
                </c:pt>
                <c:pt idx="4451">
                  <c:v>-358.82299997600001</c:v>
                </c:pt>
                <c:pt idx="4452">
                  <c:v>-358.72099986299997</c:v>
                </c:pt>
                <c:pt idx="4453">
                  <c:v>-359.02100012199998</c:v>
                </c:pt>
                <c:pt idx="4454">
                  <c:v>-358.84900001099999</c:v>
                </c:pt>
                <c:pt idx="4455">
                  <c:v>-358.79000000399998</c:v>
                </c:pt>
                <c:pt idx="4456">
                  <c:v>-358.85299975100003</c:v>
                </c:pt>
                <c:pt idx="4457">
                  <c:v>-358.97299979100001</c:v>
                </c:pt>
                <c:pt idx="4458">
                  <c:v>-358.78100003999998</c:v>
                </c:pt>
                <c:pt idx="4459">
                  <c:v>-358.63800016200003</c:v>
                </c:pt>
                <c:pt idx="4460">
                  <c:v>-358.86400005500002</c:v>
                </c:pt>
                <c:pt idx="4461">
                  <c:v>-358.87599990199999</c:v>
                </c:pt>
                <c:pt idx="4462">
                  <c:v>-358.72899997000002</c:v>
                </c:pt>
                <c:pt idx="4463">
                  <c:v>-358.72500023100002</c:v>
                </c:pt>
                <c:pt idx="4464">
                  <c:v>-358.85700011900002</c:v>
                </c:pt>
                <c:pt idx="4465">
                  <c:v>-358.77099990599999</c:v>
                </c:pt>
                <c:pt idx="4466">
                  <c:v>-358.58500023599998</c:v>
                </c:pt>
                <c:pt idx="4467">
                  <c:v>-358.65999982900001</c:v>
                </c:pt>
                <c:pt idx="4468">
                  <c:v>-358.81799975199999</c:v>
                </c:pt>
                <c:pt idx="4469">
                  <c:v>-358.61999992</c:v>
                </c:pt>
                <c:pt idx="4470">
                  <c:v>-358.614000154</c:v>
                </c:pt>
                <c:pt idx="4471">
                  <c:v>-358.75200012200003</c:v>
                </c:pt>
                <c:pt idx="4472">
                  <c:v>-358.730000141</c:v>
                </c:pt>
                <c:pt idx="4473">
                  <c:v>-358.54899975199999</c:v>
                </c:pt>
                <c:pt idx="4474">
                  <c:v>-358.50699981700001</c:v>
                </c:pt>
                <c:pt idx="4475">
                  <c:v>-358.785000094</c:v>
                </c:pt>
                <c:pt idx="4476">
                  <c:v>-358.61100027100002</c:v>
                </c:pt>
                <c:pt idx="4477">
                  <c:v>-358.58000001200003</c:v>
                </c:pt>
                <c:pt idx="4478">
                  <c:v>-358.67600004399998</c:v>
                </c:pt>
                <c:pt idx="4479">
                  <c:v>-358.75099995199997</c:v>
                </c:pt>
                <c:pt idx="4480">
                  <c:v>-358.53600004899999</c:v>
                </c:pt>
                <c:pt idx="4481">
                  <c:v>-358.41000024200002</c:v>
                </c:pt>
                <c:pt idx="4482">
                  <c:v>-358.70300025</c:v>
                </c:pt>
                <c:pt idx="4483">
                  <c:v>-358.59600022699999</c:v>
                </c:pt>
                <c:pt idx="4484">
                  <c:v>-358.49600013999998</c:v>
                </c:pt>
                <c:pt idx="4485">
                  <c:v>-358.51800012199999</c:v>
                </c:pt>
                <c:pt idx="4486">
                  <c:v>-358.650000009</c:v>
                </c:pt>
                <c:pt idx="4487">
                  <c:v>-358.52500005899998</c:v>
                </c:pt>
                <c:pt idx="4488">
                  <c:v>-358.36900016300001</c:v>
                </c:pt>
                <c:pt idx="4489">
                  <c:v>-358.53899993200002</c:v>
                </c:pt>
                <c:pt idx="4490">
                  <c:v>-358.628999884</c:v>
                </c:pt>
                <c:pt idx="4491">
                  <c:v>-358.47500001499998</c:v>
                </c:pt>
                <c:pt idx="4492">
                  <c:v>-358.48399997899998</c:v>
                </c:pt>
                <c:pt idx="4493">
                  <c:v>-358.63900001899998</c:v>
                </c:pt>
                <c:pt idx="4494">
                  <c:v>-358.570999734</c:v>
                </c:pt>
                <c:pt idx="4495">
                  <c:v>-358.39699990999998</c:v>
                </c:pt>
                <c:pt idx="4496">
                  <c:v>-358.41600000900002</c:v>
                </c:pt>
                <c:pt idx="4497">
                  <c:v>-358.639999875</c:v>
                </c:pt>
                <c:pt idx="4498">
                  <c:v>-358.43599996299997</c:v>
                </c:pt>
                <c:pt idx="4499">
                  <c:v>-358.41399998200001</c:v>
                </c:pt>
                <c:pt idx="4500">
                  <c:v>-358.53100013900001</c:v>
                </c:pt>
                <c:pt idx="4501">
                  <c:v>-358.55800003000002</c:v>
                </c:pt>
                <c:pt idx="4502">
                  <c:v>-358.35700000200001</c:v>
                </c:pt>
                <c:pt idx="4503">
                  <c:v>-358.26999993300001</c:v>
                </c:pt>
                <c:pt idx="4504">
                  <c:v>-358.58499992200001</c:v>
                </c:pt>
                <c:pt idx="4505">
                  <c:v>-358.42499997200002</c:v>
                </c:pt>
                <c:pt idx="4506">
                  <c:v>-358.38399989300001</c:v>
                </c:pt>
                <c:pt idx="4507">
                  <c:v>-358.45500006100002</c:v>
                </c:pt>
                <c:pt idx="4508">
                  <c:v>-358.58100018200003</c:v>
                </c:pt>
                <c:pt idx="4509">
                  <c:v>-358.394000027</c:v>
                </c:pt>
                <c:pt idx="4510">
                  <c:v>-358.26700004999998</c:v>
                </c:pt>
                <c:pt idx="4511">
                  <c:v>-358.50699981700001</c:v>
                </c:pt>
                <c:pt idx="4512">
                  <c:v>-358.49699999699999</c:v>
                </c:pt>
                <c:pt idx="4513">
                  <c:v>-358.37100019000002</c:v>
                </c:pt>
                <c:pt idx="4514">
                  <c:v>-358.38300003699999</c:v>
                </c:pt>
                <c:pt idx="4515">
                  <c:v>-358.51899997800001</c:v>
                </c:pt>
                <c:pt idx="4516">
                  <c:v>-358.427999855</c:v>
                </c:pt>
                <c:pt idx="4517">
                  <c:v>-358.25500020300001</c:v>
                </c:pt>
                <c:pt idx="4518">
                  <c:v>-358.36599996500001</c:v>
                </c:pt>
                <c:pt idx="4519">
                  <c:v>-358.52100000500002</c:v>
                </c:pt>
                <c:pt idx="4520">
                  <c:v>-358.33199982299999</c:v>
                </c:pt>
                <c:pt idx="4521">
                  <c:v>-358.33600019099998</c:v>
                </c:pt>
                <c:pt idx="4522">
                  <c:v>-358.49699999699999</c:v>
                </c:pt>
                <c:pt idx="4523">
                  <c:v>-358.47899975500002</c:v>
                </c:pt>
                <c:pt idx="4524">
                  <c:v>-358.30899998500001</c:v>
                </c:pt>
                <c:pt idx="4525">
                  <c:v>-358.27899989700001</c:v>
                </c:pt>
                <c:pt idx="4526">
                  <c:v>-358.56099991399998</c:v>
                </c:pt>
                <c:pt idx="4527">
                  <c:v>-358.39899993699999</c:v>
                </c:pt>
                <c:pt idx="4528">
                  <c:v>-358.38300003699999</c:v>
                </c:pt>
                <c:pt idx="4529">
                  <c:v>-358.484999835</c:v>
                </c:pt>
                <c:pt idx="4530">
                  <c:v>-358.556000004</c:v>
                </c:pt>
                <c:pt idx="4531">
                  <c:v>-358.35999988499998</c:v>
                </c:pt>
                <c:pt idx="4532">
                  <c:v>-358.25600005899997</c:v>
                </c:pt>
                <c:pt idx="4533">
                  <c:v>-358.56900002100002</c:v>
                </c:pt>
                <c:pt idx="4534">
                  <c:v>-358.44899998</c:v>
                </c:pt>
                <c:pt idx="4535">
                  <c:v>-358.3760001</c:v>
                </c:pt>
                <c:pt idx="4536">
                  <c:v>-358.42900002599998</c:v>
                </c:pt>
                <c:pt idx="4537">
                  <c:v>-358.58099986799999</c:v>
                </c:pt>
                <c:pt idx="4538">
                  <c:v>-358.44699995399998</c:v>
                </c:pt>
                <c:pt idx="4539">
                  <c:v>-358.31100001200002</c:v>
                </c:pt>
                <c:pt idx="4540">
                  <c:v>-358.51799980700002</c:v>
                </c:pt>
                <c:pt idx="4541">
                  <c:v>-358.61200012699999</c:v>
                </c:pt>
                <c:pt idx="4542">
                  <c:v>-358.47900006899999</c:v>
                </c:pt>
                <c:pt idx="4543">
                  <c:v>-358.49699999699999</c:v>
                </c:pt>
                <c:pt idx="4544">
                  <c:v>-358.66799993699999</c:v>
                </c:pt>
                <c:pt idx="4545">
                  <c:v>-358.38100000999998</c:v>
                </c:pt>
                <c:pt idx="4546">
                  <c:v>-357.98999994299999</c:v>
                </c:pt>
                <c:pt idx="4547">
                  <c:v>-357.79700002200002</c:v>
                </c:pt>
                <c:pt idx="4548">
                  <c:v>-357.78600003100001</c:v>
                </c:pt>
                <c:pt idx="4549">
                  <c:v>-357.36699990199998</c:v>
                </c:pt>
                <c:pt idx="4550">
                  <c:v>-357.134999929</c:v>
                </c:pt>
                <c:pt idx="4551">
                  <c:v>-357.03899989600001</c:v>
                </c:pt>
                <c:pt idx="4552">
                  <c:v>-356.83299995700003</c:v>
                </c:pt>
                <c:pt idx="4553">
                  <c:v>-356.42399996300003</c:v>
                </c:pt>
                <c:pt idx="4554">
                  <c:v>-356.13700003600002</c:v>
                </c:pt>
                <c:pt idx="4555">
                  <c:v>-356.23500009499998</c:v>
                </c:pt>
                <c:pt idx="4556">
                  <c:v>-355.84899993800002</c:v>
                </c:pt>
                <c:pt idx="4557">
                  <c:v>-355.59600015400002</c:v>
                </c:pt>
                <c:pt idx="4558">
                  <c:v>-355.465999979</c:v>
                </c:pt>
                <c:pt idx="4559">
                  <c:v>-355.37100011699999</c:v>
                </c:pt>
                <c:pt idx="4560">
                  <c:v>-354.95600004200003</c:v>
                </c:pt>
                <c:pt idx="4561">
                  <c:v>-354.60899993800001</c:v>
                </c:pt>
                <c:pt idx="4562">
                  <c:v>-354.6529999</c:v>
                </c:pt>
                <c:pt idx="4563">
                  <c:v>-354.40700005299999</c:v>
                </c:pt>
                <c:pt idx="4564">
                  <c:v>-354.074000136</c:v>
                </c:pt>
                <c:pt idx="4565">
                  <c:v>-353.86400014399999</c:v>
                </c:pt>
                <c:pt idx="4566">
                  <c:v>-353.83400005499999</c:v>
                </c:pt>
                <c:pt idx="4567">
                  <c:v>-353.66499982800002</c:v>
                </c:pt>
                <c:pt idx="4568">
                  <c:v>-353.42000015100001</c:v>
                </c:pt>
                <c:pt idx="4569">
                  <c:v>-353.46500028399998</c:v>
                </c:pt>
                <c:pt idx="4570">
                  <c:v>-353.51600018300002</c:v>
                </c:pt>
                <c:pt idx="4571">
                  <c:v>-353.26099974300001</c:v>
                </c:pt>
                <c:pt idx="4572">
                  <c:v>-353.19300008699997</c:v>
                </c:pt>
                <c:pt idx="4573">
                  <c:v>-353.28100001199999</c:v>
                </c:pt>
                <c:pt idx="4574">
                  <c:v>-353.16199982799998</c:v>
                </c:pt>
                <c:pt idx="4575">
                  <c:v>-352.91399995299997</c:v>
                </c:pt>
                <c:pt idx="4576">
                  <c:v>-352.820999804</c:v>
                </c:pt>
                <c:pt idx="4577">
                  <c:v>-353.01100015600002</c:v>
                </c:pt>
                <c:pt idx="4578">
                  <c:v>-352.75800005799999</c:v>
                </c:pt>
                <c:pt idx="4579">
                  <c:v>-352.65500008800001</c:v>
                </c:pt>
                <c:pt idx="4580">
                  <c:v>-352.68299983600002</c:v>
                </c:pt>
                <c:pt idx="4581">
                  <c:v>-352.66699993499998</c:v>
                </c:pt>
                <c:pt idx="4582">
                  <c:v>-352.38999982799999</c:v>
                </c:pt>
                <c:pt idx="4583">
                  <c:v>-352.20000010400003</c:v>
                </c:pt>
                <c:pt idx="4584">
                  <c:v>-352.43900001499998</c:v>
                </c:pt>
                <c:pt idx="4585">
                  <c:v>-352.22600013900001</c:v>
                </c:pt>
                <c:pt idx="4586">
                  <c:v>-352.08700000099998</c:v>
                </c:pt>
                <c:pt idx="4587">
                  <c:v>-352.060999966</c:v>
                </c:pt>
                <c:pt idx="4588">
                  <c:v>-352.12299985599998</c:v>
                </c:pt>
                <c:pt idx="4589">
                  <c:v>-351.89799981900001</c:v>
                </c:pt>
                <c:pt idx="4590">
                  <c:v>-351.69000016799998</c:v>
                </c:pt>
                <c:pt idx="4591">
                  <c:v>-351.82699996500003</c:v>
                </c:pt>
                <c:pt idx="4592">
                  <c:v>-351.81200023500003</c:v>
                </c:pt>
                <c:pt idx="4593">
                  <c:v>-351.598000189</c:v>
                </c:pt>
                <c:pt idx="4594">
                  <c:v>-351.539000182</c:v>
                </c:pt>
                <c:pt idx="4595">
                  <c:v>-351.62099971200001</c:v>
                </c:pt>
                <c:pt idx="4596">
                  <c:v>-351.47600012100003</c:v>
                </c:pt>
                <c:pt idx="4597">
                  <c:v>-351.22799993299998</c:v>
                </c:pt>
                <c:pt idx="4598">
                  <c:v>-351.21000000499998</c:v>
                </c:pt>
                <c:pt idx="4599">
                  <c:v>-351.34099972199999</c:v>
                </c:pt>
                <c:pt idx="4600">
                  <c:v>-351.07200003700001</c:v>
                </c:pt>
                <c:pt idx="4601">
                  <c:v>-350.98900002200003</c:v>
                </c:pt>
                <c:pt idx="4602">
                  <c:v>-351.052000083</c:v>
                </c:pt>
                <c:pt idx="4603">
                  <c:v>-350.99299976100002</c:v>
                </c:pt>
                <c:pt idx="4604">
                  <c:v>-350.74300017399997</c:v>
                </c:pt>
                <c:pt idx="4605">
                  <c:v>-350.61099997299999</c:v>
                </c:pt>
                <c:pt idx="4606">
                  <c:v>-350.84599982899999</c:v>
                </c:pt>
                <c:pt idx="4607">
                  <c:v>-350.61700005300003</c:v>
                </c:pt>
                <c:pt idx="4608">
                  <c:v>-350.52399990399999</c:v>
                </c:pt>
                <c:pt idx="4609">
                  <c:v>-350.54999993899997</c:v>
                </c:pt>
                <c:pt idx="4610">
                  <c:v>-350.58200005399999</c:v>
                </c:pt>
                <c:pt idx="4611">
                  <c:v>-350.315999938</c:v>
                </c:pt>
                <c:pt idx="4612">
                  <c:v>-350.12500004399999</c:v>
                </c:pt>
                <c:pt idx="4613">
                  <c:v>-350.335000036</c:v>
                </c:pt>
                <c:pt idx="4614">
                  <c:v>-350.20700020200002</c:v>
                </c:pt>
                <c:pt idx="4615">
                  <c:v>-350.02599981399999</c:v>
                </c:pt>
                <c:pt idx="4616">
                  <c:v>-349.97600008500001</c:v>
                </c:pt>
                <c:pt idx="4617">
                  <c:v>-350.04699993899999</c:v>
                </c:pt>
                <c:pt idx="4618">
                  <c:v>-349.87999973799998</c:v>
                </c:pt>
                <c:pt idx="4619">
                  <c:v>-349.64499988099999</c:v>
                </c:pt>
                <c:pt idx="4620">
                  <c:v>-349.725000013</c:v>
                </c:pt>
                <c:pt idx="4621">
                  <c:v>-349.781999993</c:v>
                </c:pt>
                <c:pt idx="4622">
                  <c:v>-349.552999903</c:v>
                </c:pt>
                <c:pt idx="4623">
                  <c:v>-349.49399989599999</c:v>
                </c:pt>
                <c:pt idx="4624">
                  <c:v>-349.59199995500001</c:v>
                </c:pt>
                <c:pt idx="4625">
                  <c:v>-349.48400007599997</c:v>
                </c:pt>
                <c:pt idx="4626">
                  <c:v>-349.25499998499998</c:v>
                </c:pt>
                <c:pt idx="4627">
                  <c:v>-349.184000131</c:v>
                </c:pt>
                <c:pt idx="4628">
                  <c:v>-349.367999774</c:v>
                </c:pt>
                <c:pt idx="4629">
                  <c:v>-349.12300009699999</c:v>
                </c:pt>
                <c:pt idx="4630">
                  <c:v>-349.03900022599998</c:v>
                </c:pt>
                <c:pt idx="4631">
                  <c:v>-349.08799978399998</c:v>
                </c:pt>
                <c:pt idx="4632">
                  <c:v>-349.06700028799997</c:v>
                </c:pt>
                <c:pt idx="4633">
                  <c:v>-348.80200002800001</c:v>
                </c:pt>
                <c:pt idx="4634">
                  <c:v>-348.64099990800003</c:v>
                </c:pt>
                <c:pt idx="4635">
                  <c:v>-348.90100025800001</c:v>
                </c:pt>
                <c:pt idx="4636">
                  <c:v>-348.69000009500002</c:v>
                </c:pt>
                <c:pt idx="4637">
                  <c:v>-348.56800002699998</c:v>
                </c:pt>
                <c:pt idx="4638">
                  <c:v>-348.56899988399999</c:v>
                </c:pt>
                <c:pt idx="4639">
                  <c:v>-348.65199989899997</c:v>
                </c:pt>
                <c:pt idx="4640">
                  <c:v>-348.43200008600002</c:v>
                </c:pt>
                <c:pt idx="4641">
                  <c:v>-348.23399994099998</c:v>
                </c:pt>
                <c:pt idx="4642">
                  <c:v>-348.396999773</c:v>
                </c:pt>
                <c:pt idx="4643">
                  <c:v>-348.38299989900003</c:v>
                </c:pt>
                <c:pt idx="4644">
                  <c:v>-348.19600005900003</c:v>
                </c:pt>
                <c:pt idx="4645">
                  <c:v>-348.14900021300002</c:v>
                </c:pt>
                <c:pt idx="4646">
                  <c:v>-348.23399994099998</c:v>
                </c:pt>
                <c:pt idx="4647">
                  <c:v>-348.10400007999999</c:v>
                </c:pt>
                <c:pt idx="4648">
                  <c:v>-347.87999989899998</c:v>
                </c:pt>
                <c:pt idx="4649">
                  <c:v>-347.89999985399999</c:v>
                </c:pt>
                <c:pt idx="4650">
                  <c:v>-348.02599997499999</c:v>
                </c:pt>
                <c:pt idx="4651">
                  <c:v>-347.77500021700001</c:v>
                </c:pt>
                <c:pt idx="4652">
                  <c:v>-347.72099980600001</c:v>
                </c:pt>
                <c:pt idx="4653">
                  <c:v>-347.818000009</c:v>
                </c:pt>
                <c:pt idx="4654">
                  <c:v>-347.76500008300002</c:v>
                </c:pt>
                <c:pt idx="4655">
                  <c:v>-347.533000109</c:v>
                </c:pt>
                <c:pt idx="4656">
                  <c:v>-347.43800024699999</c:v>
                </c:pt>
                <c:pt idx="4657">
                  <c:v>-347.69100003199998</c:v>
                </c:pt>
                <c:pt idx="4658">
                  <c:v>-347.48699980599997</c:v>
                </c:pt>
                <c:pt idx="4659">
                  <c:v>-347.410000185</c:v>
                </c:pt>
                <c:pt idx="4660">
                  <c:v>-347.45799988700003</c:v>
                </c:pt>
                <c:pt idx="4661">
                  <c:v>-347.50799993099997</c:v>
                </c:pt>
                <c:pt idx="4662">
                  <c:v>-347.264999966</c:v>
                </c:pt>
                <c:pt idx="4663">
                  <c:v>-347.09799976599999</c:v>
                </c:pt>
                <c:pt idx="4664">
                  <c:v>-347.33699999100003</c:v>
                </c:pt>
                <c:pt idx="4665">
                  <c:v>-347.21300021000002</c:v>
                </c:pt>
                <c:pt idx="4666">
                  <c:v>-347.07200004499998</c:v>
                </c:pt>
                <c:pt idx="4667">
                  <c:v>-347.05700000000002</c:v>
                </c:pt>
                <c:pt idx="4668">
                  <c:v>-347.14500024</c:v>
                </c:pt>
                <c:pt idx="4669">
                  <c:v>-346.99199991299997</c:v>
                </c:pt>
                <c:pt idx="4670">
                  <c:v>-346.79400008200003</c:v>
                </c:pt>
                <c:pt idx="4671">
                  <c:v>-346.923000086</c:v>
                </c:pt>
                <c:pt idx="4672">
                  <c:v>-346.9900002</c:v>
                </c:pt>
                <c:pt idx="4673">
                  <c:v>-346.78899985700002</c:v>
                </c:pt>
                <c:pt idx="4674">
                  <c:v>-346.76200028</c:v>
                </c:pt>
                <c:pt idx="4675">
                  <c:v>-346.89200014099998</c:v>
                </c:pt>
                <c:pt idx="4676">
                  <c:v>-346.80399990199999</c:v>
                </c:pt>
                <c:pt idx="4677">
                  <c:v>-346.59199988199998</c:v>
                </c:pt>
                <c:pt idx="4678">
                  <c:v>-346.55999976700002</c:v>
                </c:pt>
                <c:pt idx="4679">
                  <c:v>-346.76300013700001</c:v>
                </c:pt>
                <c:pt idx="4680">
                  <c:v>-346.54099998300001</c:v>
                </c:pt>
                <c:pt idx="4681">
                  <c:v>-346.481999976</c:v>
                </c:pt>
                <c:pt idx="4682">
                  <c:v>-346.55499985699998</c:v>
                </c:pt>
                <c:pt idx="4683">
                  <c:v>-346.55699988399999</c:v>
                </c:pt>
                <c:pt idx="4684">
                  <c:v>-346.32600007999997</c:v>
                </c:pt>
                <c:pt idx="4685">
                  <c:v>-346.20199998599998</c:v>
                </c:pt>
                <c:pt idx="4686">
                  <c:v>-346.48099980500001</c:v>
                </c:pt>
                <c:pt idx="4687">
                  <c:v>-346.28700002800002</c:v>
                </c:pt>
                <c:pt idx="4688">
                  <c:v>-346.20599972500003</c:v>
                </c:pt>
                <c:pt idx="4689">
                  <c:v>-346.24599994900001</c:v>
                </c:pt>
                <c:pt idx="4690">
                  <c:v>-346.34499986399999</c:v>
                </c:pt>
                <c:pt idx="4691">
                  <c:v>-346.12900010499999</c:v>
                </c:pt>
                <c:pt idx="4692">
                  <c:v>-345.96399993199998</c:v>
                </c:pt>
                <c:pt idx="4693">
                  <c:v>-346.16799984400001</c:v>
                </c:pt>
                <c:pt idx="4694">
                  <c:v>-346.156999853</c:v>
                </c:pt>
                <c:pt idx="4695">
                  <c:v>-345.98799994000001</c:v>
                </c:pt>
                <c:pt idx="4696">
                  <c:v>-345.96199990500003</c:v>
                </c:pt>
                <c:pt idx="4697">
                  <c:v>-346.07099995499999</c:v>
                </c:pt>
                <c:pt idx="4698">
                  <c:v>-345.962000219</c:v>
                </c:pt>
                <c:pt idx="4699">
                  <c:v>-345.754999795</c:v>
                </c:pt>
                <c:pt idx="4700">
                  <c:v>-345.80800003600001</c:v>
                </c:pt>
                <c:pt idx="4701">
                  <c:v>-345.94300012100001</c:v>
                </c:pt>
                <c:pt idx="4702">
                  <c:v>-345.72299999400002</c:v>
                </c:pt>
                <c:pt idx="4703">
                  <c:v>-345.69499993199997</c:v>
                </c:pt>
                <c:pt idx="4704">
                  <c:v>-345.81099991899998</c:v>
                </c:pt>
                <c:pt idx="4705">
                  <c:v>-345.766999957</c:v>
                </c:pt>
                <c:pt idx="4706">
                  <c:v>-345.56399990099999</c:v>
                </c:pt>
                <c:pt idx="4707">
                  <c:v>-345.499999984</c:v>
                </c:pt>
                <c:pt idx="4708">
                  <c:v>-345.757999993</c:v>
                </c:pt>
                <c:pt idx="4709">
                  <c:v>-345.562000189</c:v>
                </c:pt>
                <c:pt idx="4710">
                  <c:v>-345.510999975</c:v>
                </c:pt>
                <c:pt idx="4711">
                  <c:v>-345.58500002599999</c:v>
                </c:pt>
                <c:pt idx="4712">
                  <c:v>-345.63900012300002</c:v>
                </c:pt>
                <c:pt idx="4713">
                  <c:v>-345.40300009499998</c:v>
                </c:pt>
                <c:pt idx="4714">
                  <c:v>-345.25700002000002</c:v>
                </c:pt>
                <c:pt idx="4715">
                  <c:v>-345.53099992900002</c:v>
                </c:pt>
                <c:pt idx="4716">
                  <c:v>-345.40399995199999</c:v>
                </c:pt>
                <c:pt idx="4717">
                  <c:v>-345.28500008200001</c:v>
                </c:pt>
                <c:pt idx="4718">
                  <c:v>-345.28799996499998</c:v>
                </c:pt>
                <c:pt idx="4719">
                  <c:v>-345.40100006900002</c:v>
                </c:pt>
                <c:pt idx="4720">
                  <c:v>-345.25700002000002</c:v>
                </c:pt>
                <c:pt idx="4721">
                  <c:v>-345.08299988200002</c:v>
                </c:pt>
                <c:pt idx="4722">
                  <c:v>-345.235000039</c:v>
                </c:pt>
                <c:pt idx="4723">
                  <c:v>-345.30599989199999</c:v>
                </c:pt>
                <c:pt idx="4724">
                  <c:v>-345.13499995199999</c:v>
                </c:pt>
                <c:pt idx="4725">
                  <c:v>-345.12700015899998</c:v>
                </c:pt>
                <c:pt idx="4726">
                  <c:v>-345.26500012700001</c:v>
                </c:pt>
                <c:pt idx="4727">
                  <c:v>-345.18099994200003</c:v>
                </c:pt>
                <c:pt idx="4728">
                  <c:v>-344.99099990399998</c:v>
                </c:pt>
                <c:pt idx="4729">
                  <c:v>-344.99400010099998</c:v>
                </c:pt>
                <c:pt idx="4730">
                  <c:v>-345.20199975200001</c:v>
                </c:pt>
                <c:pt idx="4731">
                  <c:v>-344.98100008300003</c:v>
                </c:pt>
                <c:pt idx="4732">
                  <c:v>-344.94500022800003</c:v>
                </c:pt>
                <c:pt idx="4733">
                  <c:v>-345.04700002700002</c:v>
                </c:pt>
                <c:pt idx="4734">
                  <c:v>-345.06000004499998</c:v>
                </c:pt>
                <c:pt idx="4735">
                  <c:v>-344.845000142</c:v>
                </c:pt>
                <c:pt idx="4736">
                  <c:v>-344.74300002899997</c:v>
                </c:pt>
                <c:pt idx="4737">
                  <c:v>-345.04400014399999</c:v>
                </c:pt>
                <c:pt idx="4738">
                  <c:v>-344.87099986300001</c:v>
                </c:pt>
                <c:pt idx="4739">
                  <c:v>-344.81599991000002</c:v>
                </c:pt>
                <c:pt idx="4740">
                  <c:v>-344.87499991700003</c:v>
                </c:pt>
                <c:pt idx="4741">
                  <c:v>-344.98899987700003</c:v>
                </c:pt>
                <c:pt idx="4742">
                  <c:v>-344.78900001800002</c:v>
                </c:pt>
                <c:pt idx="4743">
                  <c:v>-344.64900002299999</c:v>
                </c:pt>
                <c:pt idx="4744">
                  <c:v>-344.8779998</c:v>
                </c:pt>
                <c:pt idx="4745">
                  <c:v>-344.85699998899997</c:v>
                </c:pt>
                <c:pt idx="4746">
                  <c:v>-344.719000021</c:v>
                </c:pt>
                <c:pt idx="4747">
                  <c:v>-344.719000021</c:v>
                </c:pt>
                <c:pt idx="4748">
                  <c:v>-344.84399997200001</c:v>
                </c:pt>
                <c:pt idx="4749">
                  <c:v>-344.74300002899997</c:v>
                </c:pt>
                <c:pt idx="4750">
                  <c:v>-344.56099978399999</c:v>
                </c:pt>
                <c:pt idx="4751">
                  <c:v>-344.65999970000001</c:v>
                </c:pt>
                <c:pt idx="4752">
                  <c:v>-344.80399974900001</c:v>
                </c:pt>
                <c:pt idx="4753">
                  <c:v>-344.60599991700002</c:v>
                </c:pt>
                <c:pt idx="4754">
                  <c:v>-344.59999983699998</c:v>
                </c:pt>
                <c:pt idx="4755">
                  <c:v>-344.75199999300003</c:v>
                </c:pt>
                <c:pt idx="4756">
                  <c:v>-344.72399993099998</c:v>
                </c:pt>
                <c:pt idx="4757">
                  <c:v>-344.54499988399999</c:v>
                </c:pt>
                <c:pt idx="4758">
                  <c:v>-344.50700000199998</c:v>
                </c:pt>
                <c:pt idx="4759">
                  <c:v>-344.77799971399998</c:v>
                </c:pt>
                <c:pt idx="4760">
                  <c:v>-344.60900011500001</c:v>
                </c:pt>
                <c:pt idx="4761">
                  <c:v>-344.58500010699998</c:v>
                </c:pt>
                <c:pt idx="4762">
                  <c:v>-344.67900011199998</c:v>
                </c:pt>
                <c:pt idx="4763">
                  <c:v>-344.74199985899998</c:v>
                </c:pt>
                <c:pt idx="4764">
                  <c:v>-344.537999947</c:v>
                </c:pt>
                <c:pt idx="4765">
                  <c:v>-344.425000157</c:v>
                </c:pt>
                <c:pt idx="4766">
                  <c:v>-344.73099986800003</c:v>
                </c:pt>
                <c:pt idx="4767">
                  <c:v>-344.60399989000001</c:v>
                </c:pt>
                <c:pt idx="4768">
                  <c:v>-344.52499992899999</c:v>
                </c:pt>
                <c:pt idx="4769">
                  <c:v>-344.57000006200002</c:v>
                </c:pt>
                <c:pt idx="4770">
                  <c:v>-344.71399979699999</c:v>
                </c:pt>
                <c:pt idx="4771">
                  <c:v>-344.57400011599998</c:v>
                </c:pt>
                <c:pt idx="4772">
                  <c:v>-344.430999923</c:v>
                </c:pt>
                <c:pt idx="4773">
                  <c:v>-344.631999952</c:v>
                </c:pt>
                <c:pt idx="4774">
                  <c:v>-344.71999987700002</c:v>
                </c:pt>
                <c:pt idx="4775">
                  <c:v>-344.580000197</c:v>
                </c:pt>
                <c:pt idx="4776">
                  <c:v>-344.59200004299998</c:v>
                </c:pt>
                <c:pt idx="4777">
                  <c:v>-344.75699990300001</c:v>
                </c:pt>
                <c:pt idx="4778">
                  <c:v>-344.701000093</c:v>
                </c:pt>
                <c:pt idx="4779">
                  <c:v>-344.53999997300002</c:v>
                </c:pt>
                <c:pt idx="4780">
                  <c:v>-344.57900002600002</c:v>
                </c:pt>
                <c:pt idx="4781">
                  <c:v>-344.80000000899997</c:v>
                </c:pt>
                <c:pt idx="4782">
                  <c:v>-344.610999827</c:v>
                </c:pt>
                <c:pt idx="4783">
                  <c:v>-344.61199999799999</c:v>
                </c:pt>
                <c:pt idx="4784">
                  <c:v>-344.74700008299999</c:v>
                </c:pt>
                <c:pt idx="4785">
                  <c:v>-344.77199994699998</c:v>
                </c:pt>
                <c:pt idx="4786">
                  <c:v>-344.594999927</c:v>
                </c:pt>
                <c:pt idx="4787">
                  <c:v>-344.54000028799999</c:v>
                </c:pt>
                <c:pt idx="4788">
                  <c:v>-344.86900014999998</c:v>
                </c:pt>
                <c:pt idx="4789">
                  <c:v>-344.71600013800003</c:v>
                </c:pt>
                <c:pt idx="4790">
                  <c:v>-344.69599986899999</c:v>
                </c:pt>
                <c:pt idx="4791">
                  <c:v>-344.79799998200002</c:v>
                </c:pt>
                <c:pt idx="4792">
                  <c:v>-344.93500009399997</c:v>
                </c:pt>
                <c:pt idx="4793">
                  <c:v>-344.75299984899999</c:v>
                </c:pt>
                <c:pt idx="4794">
                  <c:v>-344.63699986199998</c:v>
                </c:pt>
                <c:pt idx="4795">
                  <c:v>-344.91399996899997</c:v>
                </c:pt>
                <c:pt idx="4796">
                  <c:v>-344.90099995200001</c:v>
                </c:pt>
                <c:pt idx="4797">
                  <c:v>-344.80000000899997</c:v>
                </c:pt>
                <c:pt idx="4798">
                  <c:v>-344.65100004999999</c:v>
                </c:pt>
                <c:pt idx="4799">
                  <c:v>-344.45699995799998</c:v>
                </c:pt>
                <c:pt idx="4800">
                  <c:v>-344.043000054</c:v>
                </c:pt>
                <c:pt idx="4801">
                  <c:v>-343.55299975700001</c:v>
                </c:pt>
                <c:pt idx="4802">
                  <c:v>-343.35200004299998</c:v>
                </c:pt>
                <c:pt idx="4803">
                  <c:v>-343.15999997799997</c:v>
                </c:pt>
                <c:pt idx="4804">
                  <c:v>-342.65999986100002</c:v>
                </c:pt>
                <c:pt idx="4805">
                  <c:v>-342.346000043</c:v>
                </c:pt>
                <c:pt idx="4806">
                  <c:v>-342.189999833</c:v>
                </c:pt>
                <c:pt idx="4807">
                  <c:v>-341.82499980099999</c:v>
                </c:pt>
                <c:pt idx="4808">
                  <c:v>-341.33100007899998</c:v>
                </c:pt>
                <c:pt idx="4809">
                  <c:v>-340.99400010900001</c:v>
                </c:pt>
                <c:pt idx="4810">
                  <c:v>-340.94000001199998</c:v>
                </c:pt>
                <c:pt idx="4811">
                  <c:v>-340.44100006600002</c:v>
                </c:pt>
                <c:pt idx="4812">
                  <c:v>-340.09300010499999</c:v>
                </c:pt>
                <c:pt idx="4813">
                  <c:v>-339.87600017599999</c:v>
                </c:pt>
                <c:pt idx="4814">
                  <c:v>-339.614999969</c:v>
                </c:pt>
                <c:pt idx="4815">
                  <c:v>-339.09300018599998</c:v>
                </c:pt>
                <c:pt idx="4816">
                  <c:v>-338.65900001300002</c:v>
                </c:pt>
                <c:pt idx="4817">
                  <c:v>-338.652999932</c:v>
                </c:pt>
                <c:pt idx="4818">
                  <c:v>-338.19500006499999</c:v>
                </c:pt>
                <c:pt idx="4819">
                  <c:v>-337.81099993499998</c:v>
                </c:pt>
                <c:pt idx="4820">
                  <c:v>-337.54000022299999</c:v>
                </c:pt>
                <c:pt idx="4821">
                  <c:v>-337.46500000100002</c:v>
                </c:pt>
                <c:pt idx="4822">
                  <c:v>-337.206000136</c:v>
                </c:pt>
                <c:pt idx="4823">
                  <c:v>-336.96200000099998</c:v>
                </c:pt>
                <c:pt idx="4824">
                  <c:v>-337.06599982699998</c:v>
                </c:pt>
                <c:pt idx="4825">
                  <c:v>-337.01699995400003</c:v>
                </c:pt>
                <c:pt idx="4826">
                  <c:v>-336.76999993599998</c:v>
                </c:pt>
                <c:pt idx="4827">
                  <c:v>-336.67599993099998</c:v>
                </c:pt>
                <c:pt idx="4828">
                  <c:v>-336.72500011699998</c:v>
                </c:pt>
                <c:pt idx="4829">
                  <c:v>-336.54599975600001</c:v>
                </c:pt>
                <c:pt idx="4830">
                  <c:v>-336.265000224</c:v>
                </c:pt>
                <c:pt idx="4831">
                  <c:v>-336.21400001000001</c:v>
                </c:pt>
                <c:pt idx="4832">
                  <c:v>-336.31299992599997</c:v>
                </c:pt>
                <c:pt idx="4833">
                  <c:v>-336.010999954</c:v>
                </c:pt>
                <c:pt idx="4834">
                  <c:v>-335.89499996699999</c:v>
                </c:pt>
                <c:pt idx="4835">
                  <c:v>-335.92599991200001</c:v>
                </c:pt>
                <c:pt idx="4836">
                  <c:v>-335.83599996100003</c:v>
                </c:pt>
                <c:pt idx="4837">
                  <c:v>-335.553999944</c:v>
                </c:pt>
                <c:pt idx="4838">
                  <c:v>-335.39000025500002</c:v>
                </c:pt>
                <c:pt idx="4839">
                  <c:v>-335.59400016699999</c:v>
                </c:pt>
                <c:pt idx="4840">
                  <c:v>-335.33400013099998</c:v>
                </c:pt>
                <c:pt idx="4841">
                  <c:v>-335.21099989300001</c:v>
                </c:pt>
                <c:pt idx="4842">
                  <c:v>-335.20499981199998</c:v>
                </c:pt>
                <c:pt idx="4843">
                  <c:v>-335.20800000999998</c:v>
                </c:pt>
                <c:pt idx="4844">
                  <c:v>-334.90999977799999</c:v>
                </c:pt>
                <c:pt idx="4845">
                  <c:v>-334.69100013600001</c:v>
                </c:pt>
                <c:pt idx="4846">
                  <c:v>-334.87099972599998</c:v>
                </c:pt>
                <c:pt idx="4847">
                  <c:v>-334.71500014399999</c:v>
                </c:pt>
                <c:pt idx="4848">
                  <c:v>-334.50500015199998</c:v>
                </c:pt>
                <c:pt idx="4849">
                  <c:v>-334.42699973200001</c:v>
                </c:pt>
                <c:pt idx="4850">
                  <c:v>-334.47100000900002</c:v>
                </c:pt>
                <c:pt idx="4851">
                  <c:v>-334.27700023199998</c:v>
                </c:pt>
                <c:pt idx="4852">
                  <c:v>-334.01499985499999</c:v>
                </c:pt>
                <c:pt idx="4853">
                  <c:v>-334.06600006899998</c:v>
                </c:pt>
                <c:pt idx="4854">
                  <c:v>-334.09899972599999</c:v>
                </c:pt>
                <c:pt idx="4855">
                  <c:v>-333.84399991499998</c:v>
                </c:pt>
                <c:pt idx="4856">
                  <c:v>-333.75899987299999</c:v>
                </c:pt>
                <c:pt idx="4857">
                  <c:v>-333.83199975399998</c:v>
                </c:pt>
                <c:pt idx="4858">
                  <c:v>-333.69900001000002</c:v>
                </c:pt>
                <c:pt idx="4859">
                  <c:v>-333.44500005499998</c:v>
                </c:pt>
                <c:pt idx="4860">
                  <c:v>-333.35000019300003</c:v>
                </c:pt>
                <c:pt idx="4861">
                  <c:v>-333.51000014200002</c:v>
                </c:pt>
                <c:pt idx="4862">
                  <c:v>-333.24099982899997</c:v>
                </c:pt>
                <c:pt idx="4863">
                  <c:v>-333.13400012</c:v>
                </c:pt>
                <c:pt idx="4864">
                  <c:v>-333.15999984000001</c:v>
                </c:pt>
                <c:pt idx="4865">
                  <c:v>-333.115000022</c:v>
                </c:pt>
                <c:pt idx="4866">
                  <c:v>-332.82899995100001</c:v>
                </c:pt>
                <c:pt idx="4867">
                  <c:v>-332.64400013699998</c:v>
                </c:pt>
                <c:pt idx="4868">
                  <c:v>-332.88300004799999</c:v>
                </c:pt>
                <c:pt idx="4869">
                  <c:v>-332.650000218</c:v>
                </c:pt>
                <c:pt idx="4870">
                  <c:v>-332.50599985500003</c:v>
                </c:pt>
                <c:pt idx="4871">
                  <c:v>-332.48599990000002</c:v>
                </c:pt>
                <c:pt idx="4872">
                  <c:v>-332.54799979000001</c:v>
                </c:pt>
                <c:pt idx="4873">
                  <c:v>-332.30500014</c:v>
                </c:pt>
                <c:pt idx="4874">
                  <c:v>-332.08700004000002</c:v>
                </c:pt>
                <c:pt idx="4875">
                  <c:v>-332.22699972100003</c:v>
                </c:pt>
                <c:pt idx="4876">
                  <c:v>-332.19299989299998</c:v>
                </c:pt>
                <c:pt idx="4877">
                  <c:v>-331.98400007100003</c:v>
                </c:pt>
                <c:pt idx="4878">
                  <c:v>-331.91600010000002</c:v>
                </c:pt>
                <c:pt idx="4879">
                  <c:v>-331.981000188</c:v>
                </c:pt>
                <c:pt idx="4880">
                  <c:v>-331.83100005799997</c:v>
                </c:pt>
                <c:pt idx="4881">
                  <c:v>-331.58600006699999</c:v>
                </c:pt>
                <c:pt idx="4882">
                  <c:v>-331.58499989699999</c:v>
                </c:pt>
                <c:pt idx="4883">
                  <c:v>-331.68999989299999</c:v>
                </c:pt>
                <c:pt idx="4884">
                  <c:v>-331.41800001000001</c:v>
                </c:pt>
                <c:pt idx="4885">
                  <c:v>-331.34400027300001</c:v>
                </c:pt>
                <c:pt idx="4886">
                  <c:v>-331.42000003700002</c:v>
                </c:pt>
                <c:pt idx="4887">
                  <c:v>-331.34700015700002</c:v>
                </c:pt>
                <c:pt idx="4888">
                  <c:v>-331.09400005800001</c:v>
                </c:pt>
                <c:pt idx="4889">
                  <c:v>-330.97700021499998</c:v>
                </c:pt>
                <c:pt idx="4890">
                  <c:v>-331.209000188</c:v>
                </c:pt>
                <c:pt idx="4891">
                  <c:v>-330.983999837</c:v>
                </c:pt>
                <c:pt idx="4892">
                  <c:v>-330.88600009200002</c:v>
                </c:pt>
                <c:pt idx="4893">
                  <c:v>-330.91400015400001</c:v>
                </c:pt>
                <c:pt idx="4894">
                  <c:v>-330.94199990200002</c:v>
                </c:pt>
                <c:pt idx="4895">
                  <c:v>-330.67800012599997</c:v>
                </c:pt>
                <c:pt idx="4896">
                  <c:v>-330.48899994499999</c:v>
                </c:pt>
                <c:pt idx="4897">
                  <c:v>-330.70699973000001</c:v>
                </c:pt>
                <c:pt idx="4898">
                  <c:v>-330.56099996900002</c:v>
                </c:pt>
                <c:pt idx="4899">
                  <c:v>-330.39799982199997</c:v>
                </c:pt>
                <c:pt idx="4900">
                  <c:v>-330.35999994000002</c:v>
                </c:pt>
                <c:pt idx="4901">
                  <c:v>-330.42700005500001</c:v>
                </c:pt>
                <c:pt idx="4902">
                  <c:v>-330.25200006099999</c:v>
                </c:pt>
                <c:pt idx="4903">
                  <c:v>-330.031999934</c:v>
                </c:pt>
                <c:pt idx="4904">
                  <c:v>-330.13899995700001</c:v>
                </c:pt>
                <c:pt idx="4905">
                  <c:v>-330.18300023400002</c:v>
                </c:pt>
                <c:pt idx="4906">
                  <c:v>-329.95900005300001</c:v>
                </c:pt>
                <c:pt idx="4907">
                  <c:v>-329.90900001</c:v>
                </c:pt>
                <c:pt idx="4908">
                  <c:v>-330.01900023100001</c:v>
                </c:pt>
                <c:pt idx="4909">
                  <c:v>-329.90799984</c:v>
                </c:pt>
                <c:pt idx="4910">
                  <c:v>-329.67299998300001</c:v>
                </c:pt>
                <c:pt idx="4911">
                  <c:v>-329.61800003000002</c:v>
                </c:pt>
                <c:pt idx="4912">
                  <c:v>-329.800000275</c:v>
                </c:pt>
                <c:pt idx="4913">
                  <c:v>-329.55499996899999</c:v>
                </c:pt>
                <c:pt idx="4914">
                  <c:v>-329.47399998100002</c:v>
                </c:pt>
                <c:pt idx="4915">
                  <c:v>-329.52400002399997</c:v>
                </c:pt>
                <c:pt idx="4916">
                  <c:v>-329.503999755</c:v>
                </c:pt>
                <c:pt idx="4917">
                  <c:v>-329.25000011499998</c:v>
                </c:pt>
                <c:pt idx="4918">
                  <c:v>-329.10400003900003</c:v>
                </c:pt>
                <c:pt idx="4919">
                  <c:v>-329.36000002100002</c:v>
                </c:pt>
                <c:pt idx="4920">
                  <c:v>-329.14399994799999</c:v>
                </c:pt>
                <c:pt idx="4921">
                  <c:v>-329.040999978</c:v>
                </c:pt>
                <c:pt idx="4922">
                  <c:v>-329.05999976200002</c:v>
                </c:pt>
                <c:pt idx="4923">
                  <c:v>-329.13600015499998</c:v>
                </c:pt>
                <c:pt idx="4924">
                  <c:v>-328.89899995600001</c:v>
                </c:pt>
                <c:pt idx="4925">
                  <c:v>-328.713999828</c:v>
                </c:pt>
                <c:pt idx="4926">
                  <c:v>-328.89500021700002</c:v>
                </c:pt>
                <c:pt idx="4927">
                  <c:v>-328.86200024499999</c:v>
                </c:pt>
                <c:pt idx="4928">
                  <c:v>-328.67199989300002</c:v>
                </c:pt>
                <c:pt idx="4929">
                  <c:v>-328.62300002000001</c:v>
                </c:pt>
                <c:pt idx="4930">
                  <c:v>-328.71300028600001</c:v>
                </c:pt>
                <c:pt idx="4931">
                  <c:v>-328.58400028199998</c:v>
                </c:pt>
                <c:pt idx="4932">
                  <c:v>-328.35500019099999</c:v>
                </c:pt>
                <c:pt idx="4933">
                  <c:v>-328.38800016300002</c:v>
                </c:pt>
                <c:pt idx="4934">
                  <c:v>-328.50299998000003</c:v>
                </c:pt>
                <c:pt idx="4935">
                  <c:v>-328.26299989799998</c:v>
                </c:pt>
                <c:pt idx="4936">
                  <c:v>-328.21600005300002</c:v>
                </c:pt>
                <c:pt idx="4937">
                  <c:v>-328.31200008500002</c:v>
                </c:pt>
                <c:pt idx="4938">
                  <c:v>-328.24900002499999</c:v>
                </c:pt>
                <c:pt idx="4939">
                  <c:v>-328.02700018500002</c:v>
                </c:pt>
                <c:pt idx="4940">
                  <c:v>-327.943999856</c:v>
                </c:pt>
                <c:pt idx="4941">
                  <c:v>-328.18199991</c:v>
                </c:pt>
                <c:pt idx="4942">
                  <c:v>-327.96900003399998</c:v>
                </c:pt>
                <c:pt idx="4943">
                  <c:v>-327.89799986600002</c:v>
                </c:pt>
                <c:pt idx="4944">
                  <c:v>-327.95599970299997</c:v>
                </c:pt>
                <c:pt idx="4945">
                  <c:v>-327.99199987200001</c:v>
                </c:pt>
                <c:pt idx="4946">
                  <c:v>-327.73799991700002</c:v>
                </c:pt>
                <c:pt idx="4947">
                  <c:v>-327.57300005799999</c:v>
                </c:pt>
                <c:pt idx="4948">
                  <c:v>-327.831000066</c:v>
                </c:pt>
                <c:pt idx="4949">
                  <c:v>-327.68800018799999</c:v>
                </c:pt>
                <c:pt idx="4950">
                  <c:v>-327.55200024700002</c:v>
                </c:pt>
                <c:pt idx="4951">
                  <c:v>-327.53800005900001</c:v>
                </c:pt>
                <c:pt idx="4952">
                  <c:v>-327.63499994799997</c:v>
                </c:pt>
                <c:pt idx="4953">
                  <c:v>-327.47399982799999</c:v>
                </c:pt>
                <c:pt idx="4954">
                  <c:v>-327.28399979</c:v>
                </c:pt>
                <c:pt idx="4955">
                  <c:v>-327.42100021599998</c:v>
                </c:pt>
                <c:pt idx="4956">
                  <c:v>-327.477000025</c:v>
                </c:pt>
                <c:pt idx="4957">
                  <c:v>-327.29000018400001</c:v>
                </c:pt>
                <c:pt idx="4958">
                  <c:v>-327.26799988900001</c:v>
                </c:pt>
                <c:pt idx="4959">
                  <c:v>-327.39000027100002</c:v>
                </c:pt>
                <c:pt idx="4960">
                  <c:v>-327.29100004100002</c:v>
                </c:pt>
                <c:pt idx="4961">
                  <c:v>-327.08700012899999</c:v>
                </c:pt>
                <c:pt idx="4962">
                  <c:v>-327.07599982400001</c:v>
                </c:pt>
                <c:pt idx="4963">
                  <c:v>-327.26900005900001</c:v>
                </c:pt>
                <c:pt idx="4964">
                  <c:v>-327.03499974499999</c:v>
                </c:pt>
                <c:pt idx="4965">
                  <c:v>-326.984000159</c:v>
                </c:pt>
                <c:pt idx="4966">
                  <c:v>-327.07299994099998</c:v>
                </c:pt>
                <c:pt idx="4967">
                  <c:v>-327.07200008400002</c:v>
                </c:pt>
                <c:pt idx="4968">
                  <c:v>-326.84299999400002</c:v>
                </c:pt>
                <c:pt idx="4969">
                  <c:v>-326.728999719</c:v>
                </c:pt>
                <c:pt idx="4970">
                  <c:v>-327.01700013099997</c:v>
                </c:pt>
                <c:pt idx="4971">
                  <c:v>-326.82999997600001</c:v>
                </c:pt>
                <c:pt idx="4972">
                  <c:v>-326.76299986200002</c:v>
                </c:pt>
                <c:pt idx="4973">
                  <c:v>-326.80899985100001</c:v>
                </c:pt>
                <c:pt idx="4974">
                  <c:v>-326.90800008100001</c:v>
                </c:pt>
                <c:pt idx="4975">
                  <c:v>-326.69799977399998</c:v>
                </c:pt>
                <c:pt idx="4976">
                  <c:v>-326.54500007600001</c:v>
                </c:pt>
                <c:pt idx="4977">
                  <c:v>-326.76299986200002</c:v>
                </c:pt>
                <c:pt idx="4978">
                  <c:v>-326.72900003400002</c:v>
                </c:pt>
                <c:pt idx="4979">
                  <c:v>-326.578999904</c:v>
                </c:pt>
                <c:pt idx="4980">
                  <c:v>-326.56799991399998</c:v>
                </c:pt>
                <c:pt idx="4981">
                  <c:v>-326.680999703</c:v>
                </c:pt>
                <c:pt idx="4982">
                  <c:v>-326.56799991399998</c:v>
                </c:pt>
                <c:pt idx="4983">
                  <c:v>-326.37400013600001</c:v>
                </c:pt>
                <c:pt idx="4984">
                  <c:v>-326.46299991799998</c:v>
                </c:pt>
                <c:pt idx="4985">
                  <c:v>-326.59499980499999</c:v>
                </c:pt>
                <c:pt idx="4986">
                  <c:v>-326.38599998299998</c:v>
                </c:pt>
                <c:pt idx="4987">
                  <c:v>-326.36699988499998</c:v>
                </c:pt>
                <c:pt idx="4988">
                  <c:v>-326.50899990699997</c:v>
                </c:pt>
                <c:pt idx="4989">
                  <c:v>-326.47100002500002</c:v>
                </c:pt>
                <c:pt idx="4990">
                  <c:v>-326.27999981599999</c:v>
                </c:pt>
                <c:pt idx="4991">
                  <c:v>-326.23099994400002</c:v>
                </c:pt>
                <c:pt idx="4992">
                  <c:v>-326.49300000599999</c:v>
                </c:pt>
                <c:pt idx="4993">
                  <c:v>-326.31199993199999</c:v>
                </c:pt>
                <c:pt idx="4994">
                  <c:v>-326.27600007699999</c:v>
                </c:pt>
                <c:pt idx="4995">
                  <c:v>-326.358999778</c:v>
                </c:pt>
                <c:pt idx="4996">
                  <c:v>-326.41099984800002</c:v>
                </c:pt>
                <c:pt idx="4997">
                  <c:v>-326.196999801</c:v>
                </c:pt>
                <c:pt idx="4998">
                  <c:v>-326.07300002099998</c:v>
                </c:pt>
                <c:pt idx="4999">
                  <c:v>-326.36899991199999</c:v>
                </c:pt>
                <c:pt idx="5000">
                  <c:v>-326.230000088</c:v>
                </c:pt>
                <c:pt idx="5001">
                  <c:v>-326.14099999199999</c:v>
                </c:pt>
                <c:pt idx="5002">
                  <c:v>-326.17500013400002</c:v>
                </c:pt>
                <c:pt idx="5003">
                  <c:v>-326.30799987799998</c:v>
                </c:pt>
                <c:pt idx="5004">
                  <c:v>-326.15699989299998</c:v>
                </c:pt>
                <c:pt idx="5005">
                  <c:v>-326.00300002400002</c:v>
                </c:pt>
                <c:pt idx="5006">
                  <c:v>-326.19300006200001</c:v>
                </c:pt>
                <c:pt idx="5007">
                  <c:v>-326.26899982600003</c:v>
                </c:pt>
                <c:pt idx="5008">
                  <c:v>-326.11800015400001</c:v>
                </c:pt>
                <c:pt idx="5009">
                  <c:v>-326.11900001100003</c:v>
                </c:pt>
                <c:pt idx="5010">
                  <c:v>-326.27100016700001</c:v>
                </c:pt>
                <c:pt idx="5011">
                  <c:v>-326.20499990899998</c:v>
                </c:pt>
                <c:pt idx="5012">
                  <c:v>-326.03199994200003</c:v>
                </c:pt>
                <c:pt idx="5013">
                  <c:v>-326.059000148</c:v>
                </c:pt>
                <c:pt idx="5014">
                  <c:v>-326.26799996900002</c:v>
                </c:pt>
                <c:pt idx="5015">
                  <c:v>-326.06699994100001</c:v>
                </c:pt>
                <c:pt idx="5016">
                  <c:v>-326.05500009399998</c:v>
                </c:pt>
                <c:pt idx="5017">
                  <c:v>-326.17800001799998</c:v>
                </c:pt>
                <c:pt idx="5018">
                  <c:v>-326.191000035</c:v>
                </c:pt>
                <c:pt idx="5019">
                  <c:v>-326.00199985299997</c:v>
                </c:pt>
                <c:pt idx="5020">
                  <c:v>-325.933000026</c:v>
                </c:pt>
                <c:pt idx="5021">
                  <c:v>-326.24900018599999</c:v>
                </c:pt>
                <c:pt idx="5022">
                  <c:v>-326.082999841</c:v>
                </c:pt>
                <c:pt idx="5023">
                  <c:v>-326.046999986</c:v>
                </c:pt>
                <c:pt idx="5024">
                  <c:v>-326.13599976799998</c:v>
                </c:pt>
                <c:pt idx="5025">
                  <c:v>-326.08699989500002</c:v>
                </c:pt>
                <c:pt idx="5026">
                  <c:v>-325.54800003999998</c:v>
                </c:pt>
                <c:pt idx="5027">
                  <c:v>-325.073999958</c:v>
                </c:pt>
                <c:pt idx="5028">
                  <c:v>-324.990000087</c:v>
                </c:pt>
                <c:pt idx="5029">
                  <c:v>-324.62100000100003</c:v>
                </c:pt>
                <c:pt idx="5030">
                  <c:v>-324.16200027799999</c:v>
                </c:pt>
                <c:pt idx="5031">
                  <c:v>-323.824999994</c:v>
                </c:pt>
                <c:pt idx="5032">
                  <c:v>-323.61700002800001</c:v>
                </c:pt>
                <c:pt idx="5033">
                  <c:v>-323.184999882</c:v>
                </c:pt>
                <c:pt idx="5034">
                  <c:v>-322.677999828</c:v>
                </c:pt>
                <c:pt idx="5035">
                  <c:v>-322.462000069</c:v>
                </c:pt>
                <c:pt idx="5036">
                  <c:v>-322.25199976200003</c:v>
                </c:pt>
                <c:pt idx="5037">
                  <c:v>-321.73400003199998</c:v>
                </c:pt>
                <c:pt idx="5038">
                  <c:v>-321.40499985500003</c:v>
                </c:pt>
                <c:pt idx="5039">
                  <c:v>-321.23099971800002</c:v>
                </c:pt>
                <c:pt idx="5040">
                  <c:v>-320.85099995600001</c:v>
                </c:pt>
                <c:pt idx="5041">
                  <c:v>-320.34100001899998</c:v>
                </c:pt>
                <c:pt idx="5042">
                  <c:v>-319.98600012200001</c:v>
                </c:pt>
                <c:pt idx="5043">
                  <c:v>-319.91500026799997</c:v>
                </c:pt>
                <c:pt idx="5044">
                  <c:v>-319.40000010699998</c:v>
                </c:pt>
                <c:pt idx="5045">
                  <c:v>-319.03399990399998</c:v>
                </c:pt>
                <c:pt idx="5046">
                  <c:v>-318.801000074</c:v>
                </c:pt>
                <c:pt idx="5047">
                  <c:v>-318.525000138</c:v>
                </c:pt>
                <c:pt idx="5048">
                  <c:v>-317.98600028300001</c:v>
                </c:pt>
                <c:pt idx="5049">
                  <c:v>-317.53600020900001</c:v>
                </c:pt>
                <c:pt idx="5050">
                  <c:v>-317.513000057</c:v>
                </c:pt>
                <c:pt idx="5051">
                  <c:v>-317.04100000199998</c:v>
                </c:pt>
                <c:pt idx="5052">
                  <c:v>-316.64099997099999</c:v>
                </c:pt>
                <c:pt idx="5053">
                  <c:v>-316.35500021500002</c:v>
                </c:pt>
                <c:pt idx="5054">
                  <c:v>-316.157999926</c:v>
                </c:pt>
                <c:pt idx="5055">
                  <c:v>-315.67400002400001</c:v>
                </c:pt>
                <c:pt idx="5056">
                  <c:v>-315.206000023</c:v>
                </c:pt>
                <c:pt idx="5057">
                  <c:v>-315.08399995500002</c:v>
                </c:pt>
                <c:pt idx="5058">
                  <c:v>-314.81200007299998</c:v>
                </c:pt>
                <c:pt idx="5059">
                  <c:v>-314.34099987399998</c:v>
                </c:pt>
                <c:pt idx="5060">
                  <c:v>-314.02200014599998</c:v>
                </c:pt>
                <c:pt idx="5061">
                  <c:v>-313.84900017899997</c:v>
                </c:pt>
                <c:pt idx="5062">
                  <c:v>-313.44599995099998</c:v>
                </c:pt>
                <c:pt idx="5063">
                  <c:v>-312.94299995099999</c:v>
                </c:pt>
                <c:pt idx="5064">
                  <c:v>-312.669000041</c:v>
                </c:pt>
                <c:pt idx="5065">
                  <c:v>-312.54600011700001</c:v>
                </c:pt>
                <c:pt idx="5066">
                  <c:v>-312.02099982200002</c:v>
                </c:pt>
                <c:pt idx="5067">
                  <c:v>-311.683999852</c:v>
                </c:pt>
                <c:pt idx="5068">
                  <c:v>-311.49399981400001</c:v>
                </c:pt>
                <c:pt idx="5069">
                  <c:v>-311.183000193</c:v>
                </c:pt>
                <c:pt idx="5070">
                  <c:v>-310.68000019300001</c:v>
                </c:pt>
                <c:pt idx="5071">
                  <c:v>-310.29499989200002</c:v>
                </c:pt>
                <c:pt idx="5072">
                  <c:v>-310.28000016200002</c:v>
                </c:pt>
                <c:pt idx="5073">
                  <c:v>-309.8</c:v>
                </c:pt>
                <c:pt idx="5074">
                  <c:v>-309.456000093</c:v>
                </c:pt>
                <c:pt idx="5075">
                  <c:v>-309.22999988499998</c:v>
                </c:pt>
                <c:pt idx="5076">
                  <c:v>-309.09700014200001</c:v>
                </c:pt>
                <c:pt idx="5077">
                  <c:v>-308.79300014299997</c:v>
                </c:pt>
                <c:pt idx="5078">
                  <c:v>-308.56400005299997</c:v>
                </c:pt>
                <c:pt idx="5079">
                  <c:v>-308.735999849</c:v>
                </c:pt>
                <c:pt idx="5080">
                  <c:v>-308.57000013300001</c:v>
                </c:pt>
                <c:pt idx="5081">
                  <c:v>-308.35299988999998</c:v>
                </c:pt>
                <c:pt idx="5082">
                  <c:v>-308.26800016200002</c:v>
                </c:pt>
                <c:pt idx="5083">
                  <c:v>-308.303000161</c:v>
                </c:pt>
                <c:pt idx="5084">
                  <c:v>-308.100999962</c:v>
                </c:pt>
                <c:pt idx="5085">
                  <c:v>-307.830999792</c:v>
                </c:pt>
                <c:pt idx="5086">
                  <c:v>-307.87500006800002</c:v>
                </c:pt>
                <c:pt idx="5087">
                  <c:v>-307.90000024699998</c:v>
                </c:pt>
                <c:pt idx="5088">
                  <c:v>-307.63599984299998</c:v>
                </c:pt>
                <c:pt idx="5089">
                  <c:v>-307.54300000799998</c:v>
                </c:pt>
                <c:pt idx="5090">
                  <c:v>-307.60899995199998</c:v>
                </c:pt>
                <c:pt idx="5091">
                  <c:v>-307.467999787</c:v>
                </c:pt>
                <c:pt idx="5092">
                  <c:v>-307.20499986800002</c:v>
                </c:pt>
                <c:pt idx="5093">
                  <c:v>-307.10199989799997</c:v>
                </c:pt>
                <c:pt idx="5094">
                  <c:v>-307.25299988400002</c:v>
                </c:pt>
                <c:pt idx="5095">
                  <c:v>-306.97600009199999</c:v>
                </c:pt>
                <c:pt idx="5096">
                  <c:v>-306.86000010499998</c:v>
                </c:pt>
                <c:pt idx="5097">
                  <c:v>-306.87699986199999</c:v>
                </c:pt>
                <c:pt idx="5098">
                  <c:v>-306.823000079</c:v>
                </c:pt>
                <c:pt idx="5099">
                  <c:v>-306.52700018799999</c:v>
                </c:pt>
                <c:pt idx="5100">
                  <c:v>-306.33500012299999</c:v>
                </c:pt>
                <c:pt idx="5101">
                  <c:v>-306.56300004299999</c:v>
                </c:pt>
                <c:pt idx="5102">
                  <c:v>-306.31999976499998</c:v>
                </c:pt>
                <c:pt idx="5103">
                  <c:v>-306.16600020999999</c:v>
                </c:pt>
                <c:pt idx="5104">
                  <c:v>-306.134999951</c:v>
                </c:pt>
                <c:pt idx="5105">
                  <c:v>-306.18700002100002</c:v>
                </c:pt>
                <c:pt idx="5106">
                  <c:v>-305.93300006599998</c:v>
                </c:pt>
                <c:pt idx="5107">
                  <c:v>-305.70399997499999</c:v>
                </c:pt>
                <c:pt idx="5108">
                  <c:v>-305.83500000599997</c:v>
                </c:pt>
                <c:pt idx="5109">
                  <c:v>-305.78900001699998</c:v>
                </c:pt>
                <c:pt idx="5110">
                  <c:v>-305.56899988999999</c:v>
                </c:pt>
                <c:pt idx="5111">
                  <c:v>-305.48800021599999</c:v>
                </c:pt>
                <c:pt idx="5112">
                  <c:v>-305.54199999899998</c:v>
                </c:pt>
                <c:pt idx="5113">
                  <c:v>-305.38100019299998</c:v>
                </c:pt>
                <c:pt idx="5114">
                  <c:v>-305.12299987</c:v>
                </c:pt>
                <c:pt idx="5115">
                  <c:v>-305.10800014</c:v>
                </c:pt>
                <c:pt idx="5116">
                  <c:v>-305.200999975</c:v>
                </c:pt>
                <c:pt idx="5117">
                  <c:v>-304.91700024599999</c:v>
                </c:pt>
                <c:pt idx="5118">
                  <c:v>-304.82800014999998</c:v>
                </c:pt>
                <c:pt idx="5119">
                  <c:v>-304.89099989599998</c:v>
                </c:pt>
                <c:pt idx="5120">
                  <c:v>-304.80399982799997</c:v>
                </c:pt>
                <c:pt idx="5121">
                  <c:v>-304.53699985499998</c:v>
                </c:pt>
                <c:pt idx="5122">
                  <c:v>-304.40699999499998</c:v>
                </c:pt>
                <c:pt idx="5123">
                  <c:v>-304.62499978</c:v>
                </c:pt>
                <c:pt idx="5124">
                  <c:v>-304.38499969899999</c:v>
                </c:pt>
                <c:pt idx="5125">
                  <c:v>-304.27300007999997</c:v>
                </c:pt>
                <c:pt idx="5126">
                  <c:v>-304.28600009799999</c:v>
                </c:pt>
                <c:pt idx="5127">
                  <c:v>-304.29999997099998</c:v>
                </c:pt>
                <c:pt idx="5128">
                  <c:v>-304.02099983800002</c:v>
                </c:pt>
                <c:pt idx="5129">
                  <c:v>-303.81600006899998</c:v>
                </c:pt>
                <c:pt idx="5130">
                  <c:v>-304.01899981100001</c:v>
                </c:pt>
                <c:pt idx="5131">
                  <c:v>-303.85700014899999</c:v>
                </c:pt>
                <c:pt idx="5132">
                  <c:v>-303.68000012800002</c:v>
                </c:pt>
                <c:pt idx="5133">
                  <c:v>-303.62600003099999</c:v>
                </c:pt>
                <c:pt idx="5134">
                  <c:v>-303.67800010100001</c:v>
                </c:pt>
                <c:pt idx="5135">
                  <c:v>-303.48700020699999</c:v>
                </c:pt>
                <c:pt idx="5136">
                  <c:v>-303.25200003600003</c:v>
                </c:pt>
                <c:pt idx="5137">
                  <c:v>-303.341999988</c:v>
                </c:pt>
                <c:pt idx="5138">
                  <c:v>-303.37100021999998</c:v>
                </c:pt>
                <c:pt idx="5139">
                  <c:v>-303.131999995</c:v>
                </c:pt>
                <c:pt idx="5140">
                  <c:v>-303.06499988100001</c:v>
                </c:pt>
                <c:pt idx="5141">
                  <c:v>-303.158999886</c:v>
                </c:pt>
                <c:pt idx="5142">
                  <c:v>-303.03199990899998</c:v>
                </c:pt>
                <c:pt idx="5143">
                  <c:v>-302.781000151</c:v>
                </c:pt>
                <c:pt idx="5144">
                  <c:v>-302.71099983900001</c:v>
                </c:pt>
                <c:pt idx="5145">
                  <c:v>-302.877000184</c:v>
                </c:pt>
                <c:pt idx="5146">
                  <c:v>-302.61599997799999</c:v>
                </c:pt>
                <c:pt idx="5147">
                  <c:v>-302.51900008899997</c:v>
                </c:pt>
                <c:pt idx="5148">
                  <c:v>-302.55299991700002</c:v>
                </c:pt>
                <c:pt idx="5149">
                  <c:v>-302.51700006200002</c:v>
                </c:pt>
                <c:pt idx="5150">
                  <c:v>-302.24699989200002</c:v>
                </c:pt>
                <c:pt idx="5151">
                  <c:v>-302.08500022999999</c:v>
                </c:pt>
                <c:pt idx="5152">
                  <c:v>-302.32600016800001</c:v>
                </c:pt>
                <c:pt idx="5153">
                  <c:v>-302.09500005000001</c:v>
                </c:pt>
                <c:pt idx="5154">
                  <c:v>-301.97500000899998</c:v>
                </c:pt>
                <c:pt idx="5155">
                  <c:v>-301.979000063</c:v>
                </c:pt>
                <c:pt idx="5156">
                  <c:v>-302.03899992599997</c:v>
                </c:pt>
                <c:pt idx="5157">
                  <c:v>-301.786999998</c:v>
                </c:pt>
                <c:pt idx="5158">
                  <c:v>-301.58700013999999</c:v>
                </c:pt>
                <c:pt idx="5159">
                  <c:v>-301.75299985599997</c:v>
                </c:pt>
                <c:pt idx="5160">
                  <c:v>-301.70399998300002</c:v>
                </c:pt>
                <c:pt idx="5161">
                  <c:v>-301.49800004399998</c:v>
                </c:pt>
                <c:pt idx="5162">
                  <c:v>-301.43700001100001</c:v>
                </c:pt>
                <c:pt idx="5163">
                  <c:v>-301.51000020599997</c:v>
                </c:pt>
                <c:pt idx="5164">
                  <c:v>-301.365999843</c:v>
                </c:pt>
                <c:pt idx="5165">
                  <c:v>-301.12200002200001</c:v>
                </c:pt>
                <c:pt idx="5166">
                  <c:v>-301.13999994900001</c:v>
                </c:pt>
                <c:pt idx="5167">
                  <c:v>-301.24100020600002</c:v>
                </c:pt>
                <c:pt idx="5168">
                  <c:v>-300.98699993700001</c:v>
                </c:pt>
                <c:pt idx="5169">
                  <c:v>-300.92300002000002</c:v>
                </c:pt>
                <c:pt idx="5170">
                  <c:v>-301.00499986400001</c:v>
                </c:pt>
                <c:pt idx="5171">
                  <c:v>-300.92799993</c:v>
                </c:pt>
                <c:pt idx="5172">
                  <c:v>-300.691000046</c:v>
                </c:pt>
                <c:pt idx="5173">
                  <c:v>-300.59299998699998</c:v>
                </c:pt>
                <c:pt idx="5174">
                  <c:v>-300.81800002400001</c:v>
                </c:pt>
                <c:pt idx="5175">
                  <c:v>-300.59000010400001</c:v>
                </c:pt>
                <c:pt idx="5176">
                  <c:v>-300.50599991799999</c:v>
                </c:pt>
                <c:pt idx="5177">
                  <c:v>-300.54800016799999</c:v>
                </c:pt>
                <c:pt idx="5178">
                  <c:v>-300.56999983499998</c:v>
                </c:pt>
                <c:pt idx="5179">
                  <c:v>-300.30200000600001</c:v>
                </c:pt>
                <c:pt idx="5180">
                  <c:v>-300.123000273</c:v>
                </c:pt>
                <c:pt idx="5181">
                  <c:v>-300.36700009399999</c:v>
                </c:pt>
                <c:pt idx="5182">
                  <c:v>-300.20899985699998</c:v>
                </c:pt>
                <c:pt idx="5183">
                  <c:v>-300.05900004199998</c:v>
                </c:pt>
                <c:pt idx="5184">
                  <c:v>-300.03200015099998</c:v>
                </c:pt>
                <c:pt idx="5185">
                  <c:v>-300.11600002199998</c:v>
                </c:pt>
                <c:pt idx="5186">
                  <c:v>-299.94100002800002</c:v>
                </c:pt>
                <c:pt idx="5187">
                  <c:v>-299.73699980200001</c:v>
                </c:pt>
                <c:pt idx="5188">
                  <c:v>-299.86000003999999</c:v>
                </c:pt>
                <c:pt idx="5189">
                  <c:v>-299.90200028999999</c:v>
                </c:pt>
                <c:pt idx="5190">
                  <c:v>-299.70100026099999</c:v>
                </c:pt>
                <c:pt idx="5191">
                  <c:v>-299.66499977699999</c:v>
                </c:pt>
                <c:pt idx="5192">
                  <c:v>-299.77300028500002</c:v>
                </c:pt>
                <c:pt idx="5193">
                  <c:v>-299.661000038</c:v>
                </c:pt>
                <c:pt idx="5194">
                  <c:v>-299.44200008199999</c:v>
                </c:pt>
                <c:pt idx="5195">
                  <c:v>-299.41700021700001</c:v>
                </c:pt>
                <c:pt idx="5196">
                  <c:v>-299.59700012100001</c:v>
                </c:pt>
                <c:pt idx="5197">
                  <c:v>-299.35000010300001</c:v>
                </c:pt>
                <c:pt idx="5198">
                  <c:v>-299.28500001600003</c:v>
                </c:pt>
                <c:pt idx="5199">
                  <c:v>-299.36000023700001</c:v>
                </c:pt>
                <c:pt idx="5200">
                  <c:v>-299.346000049</c:v>
                </c:pt>
                <c:pt idx="5201">
                  <c:v>-299.102000229</c:v>
                </c:pt>
                <c:pt idx="5202">
                  <c:v>-298.97400008</c:v>
                </c:pt>
                <c:pt idx="5203">
                  <c:v>-299.248999846</c:v>
                </c:pt>
                <c:pt idx="5204">
                  <c:v>-299.047999817</c:v>
                </c:pt>
                <c:pt idx="5205">
                  <c:v>-298.96499980200002</c:v>
                </c:pt>
                <c:pt idx="5206">
                  <c:v>-298.99800008900002</c:v>
                </c:pt>
                <c:pt idx="5207">
                  <c:v>-299.08600001399998</c:v>
                </c:pt>
                <c:pt idx="5208">
                  <c:v>-298.86000012</c:v>
                </c:pt>
                <c:pt idx="5209">
                  <c:v>-298.69200006400001</c:v>
                </c:pt>
                <c:pt idx="5210">
                  <c:v>-298.89399994899998</c:v>
                </c:pt>
                <c:pt idx="5211">
                  <c:v>-298.84700010300003</c:v>
                </c:pt>
                <c:pt idx="5212">
                  <c:v>-298.68199992900003</c:v>
                </c:pt>
                <c:pt idx="5213">
                  <c:v>-298.65599989399999</c:v>
                </c:pt>
                <c:pt idx="5214">
                  <c:v>-298.75399995399999</c:v>
                </c:pt>
                <c:pt idx="5215">
                  <c:v>-298.62600012000001</c:v>
                </c:pt>
                <c:pt idx="5216">
                  <c:v>-298.41699998399997</c:v>
                </c:pt>
                <c:pt idx="5217">
                  <c:v>-298.49000017899999</c:v>
                </c:pt>
                <c:pt idx="5218">
                  <c:v>-298.60700002200002</c:v>
                </c:pt>
                <c:pt idx="5219">
                  <c:v>-298.38099981400001</c:v>
                </c:pt>
                <c:pt idx="5220">
                  <c:v>-298.34699998600001</c:v>
                </c:pt>
                <c:pt idx="5221">
                  <c:v>-298.47300010700002</c:v>
                </c:pt>
                <c:pt idx="5222">
                  <c:v>-298.41799983999999</c:v>
                </c:pt>
                <c:pt idx="5223">
                  <c:v>-298.209999874</c:v>
                </c:pt>
                <c:pt idx="5224">
                  <c:v>-298.14399993000001</c:v>
                </c:pt>
                <c:pt idx="5225">
                  <c:v>-298.387999751</c:v>
                </c:pt>
                <c:pt idx="5226">
                  <c:v>-298.19000023400002</c:v>
                </c:pt>
                <c:pt idx="5227">
                  <c:v>-298.136000137</c:v>
                </c:pt>
                <c:pt idx="5228">
                  <c:v>-298.20000005399999</c:v>
                </c:pt>
                <c:pt idx="5229">
                  <c:v>-298.234000197</c:v>
                </c:pt>
                <c:pt idx="5230">
                  <c:v>-298.00100005199999</c:v>
                </c:pt>
                <c:pt idx="5231">
                  <c:v>-297.85800017399998</c:v>
                </c:pt>
                <c:pt idx="5232">
                  <c:v>-298.13399979600001</c:v>
                </c:pt>
                <c:pt idx="5233">
                  <c:v>-297.97599987400002</c:v>
                </c:pt>
                <c:pt idx="5234">
                  <c:v>-297.864999797</c:v>
                </c:pt>
                <c:pt idx="5235">
                  <c:v>-297.87999984099997</c:v>
                </c:pt>
                <c:pt idx="5236">
                  <c:v>-297.99399980099997</c:v>
                </c:pt>
                <c:pt idx="5237">
                  <c:v>-297.819999978</c:v>
                </c:pt>
                <c:pt idx="5238">
                  <c:v>-297.64399981399998</c:v>
                </c:pt>
                <c:pt idx="5239">
                  <c:v>-297.81199987000002</c:v>
                </c:pt>
                <c:pt idx="5240">
                  <c:v>-297.86700013799998</c:v>
                </c:pt>
                <c:pt idx="5241">
                  <c:v>-297.69299999999998</c:v>
                </c:pt>
                <c:pt idx="5242">
                  <c:v>-297.67100001900002</c:v>
                </c:pt>
                <c:pt idx="5243">
                  <c:v>-297.80100019399998</c:v>
                </c:pt>
                <c:pt idx="5244">
                  <c:v>-297.71200009900002</c:v>
                </c:pt>
                <c:pt idx="5245">
                  <c:v>-297.51500012399998</c:v>
                </c:pt>
                <c:pt idx="5246">
                  <c:v>-297.51800000700001</c:v>
                </c:pt>
                <c:pt idx="5247">
                  <c:v>-297.70300013500002</c:v>
                </c:pt>
                <c:pt idx="5248">
                  <c:v>-297.47799978400002</c:v>
                </c:pt>
                <c:pt idx="5249">
                  <c:v>-297.442000243</c:v>
                </c:pt>
                <c:pt idx="5250">
                  <c:v>-297.53999998799998</c:v>
                </c:pt>
                <c:pt idx="5251">
                  <c:v>-297.52899999700003</c:v>
                </c:pt>
                <c:pt idx="5252">
                  <c:v>-297.312999924</c:v>
                </c:pt>
                <c:pt idx="5253">
                  <c:v>-297.22199980200003</c:v>
                </c:pt>
                <c:pt idx="5254">
                  <c:v>-297.51299978200001</c:v>
                </c:pt>
                <c:pt idx="5255">
                  <c:v>-297.32100003199997</c:v>
                </c:pt>
                <c:pt idx="5256">
                  <c:v>-297.26200002500002</c:v>
                </c:pt>
                <c:pt idx="5257">
                  <c:v>-297.32600025599999</c:v>
                </c:pt>
                <c:pt idx="5258">
                  <c:v>-297.42500017200001</c:v>
                </c:pt>
                <c:pt idx="5259">
                  <c:v>-297.20300001800001</c:v>
                </c:pt>
                <c:pt idx="5260">
                  <c:v>-297.04900014899999</c:v>
                </c:pt>
                <c:pt idx="5261">
                  <c:v>-297.28500017699997</c:v>
                </c:pt>
                <c:pt idx="5262">
                  <c:v>-297.234999819</c:v>
                </c:pt>
                <c:pt idx="5263">
                  <c:v>-297.09399996799999</c:v>
                </c:pt>
                <c:pt idx="5264">
                  <c:v>-297.07899992400002</c:v>
                </c:pt>
                <c:pt idx="5265">
                  <c:v>-297.19099985700001</c:v>
                </c:pt>
                <c:pt idx="5266">
                  <c:v>-297.08000009400001</c:v>
                </c:pt>
                <c:pt idx="5267">
                  <c:v>-296.89199976899999</c:v>
                </c:pt>
                <c:pt idx="5268">
                  <c:v>-296.83899984200002</c:v>
                </c:pt>
                <c:pt idx="5269">
                  <c:v>-296.64299972399999</c:v>
                </c:pt>
                <c:pt idx="5270">
                  <c:v>-296.13800001099997</c:v>
                </c:pt>
                <c:pt idx="5271">
                  <c:v>-295.81899996800001</c:v>
                </c:pt>
                <c:pt idx="5272">
                  <c:v>-295.65900001900002</c:v>
                </c:pt>
                <c:pt idx="5273">
                  <c:v>-295.28999993299999</c:v>
                </c:pt>
                <c:pt idx="5274">
                  <c:v>-294.79300001399997</c:v>
                </c:pt>
                <c:pt idx="5275">
                  <c:v>-294.45099981999999</c:v>
                </c:pt>
                <c:pt idx="5276">
                  <c:v>-294.39400015400003</c:v>
                </c:pt>
                <c:pt idx="5277">
                  <c:v>-293.89200001</c:v>
                </c:pt>
                <c:pt idx="5278">
                  <c:v>-293.53999999600001</c:v>
                </c:pt>
                <c:pt idx="5279">
                  <c:v>-293.32199989600002</c:v>
                </c:pt>
                <c:pt idx="5280">
                  <c:v>-293.05899997699998</c:v>
                </c:pt>
                <c:pt idx="5281">
                  <c:v>-292.53399999599998</c:v>
                </c:pt>
                <c:pt idx="5282">
                  <c:v>-292.09899996600001</c:v>
                </c:pt>
                <c:pt idx="5283">
                  <c:v>-292.090000003</c:v>
                </c:pt>
                <c:pt idx="5284">
                  <c:v>-291.634000163</c:v>
                </c:pt>
                <c:pt idx="5285">
                  <c:v>-291.24899986200001</c:v>
                </c:pt>
                <c:pt idx="5286">
                  <c:v>-290.97700029399999</c:v>
                </c:pt>
                <c:pt idx="5287">
                  <c:v>-290.79700007600002</c:v>
                </c:pt>
                <c:pt idx="5288">
                  <c:v>-290.32799990400002</c:v>
                </c:pt>
                <c:pt idx="5289">
                  <c:v>-289.87499994699999</c:v>
                </c:pt>
                <c:pt idx="5290">
                  <c:v>-289.76799992399998</c:v>
                </c:pt>
                <c:pt idx="5291">
                  <c:v>-289.51200025600002</c:v>
                </c:pt>
                <c:pt idx="5292">
                  <c:v>-289.05600010199998</c:v>
                </c:pt>
                <c:pt idx="5293">
                  <c:v>-288.75399981599998</c:v>
                </c:pt>
                <c:pt idx="5294">
                  <c:v>-288.59600020800002</c:v>
                </c:pt>
                <c:pt idx="5295">
                  <c:v>-288.206999854</c:v>
                </c:pt>
                <c:pt idx="5296">
                  <c:v>-287.72000006899998</c:v>
                </c:pt>
                <c:pt idx="5297">
                  <c:v>-287.46200005999998</c:v>
                </c:pt>
                <c:pt idx="5298">
                  <c:v>-287.35399986599998</c:v>
                </c:pt>
                <c:pt idx="5299">
                  <c:v>-286.84399992900001</c:v>
                </c:pt>
                <c:pt idx="5300">
                  <c:v>-286.52099983300002</c:v>
                </c:pt>
                <c:pt idx="5301">
                  <c:v>-286.345999839</c:v>
                </c:pt>
                <c:pt idx="5302">
                  <c:v>-286.050999805</c:v>
                </c:pt>
                <c:pt idx="5303">
                  <c:v>-285.56199999299997</c:v>
                </c:pt>
                <c:pt idx="5304">
                  <c:v>-285.19200005099998</c:v>
                </c:pt>
                <c:pt idx="5305">
                  <c:v>-285.19000002400003</c:v>
                </c:pt>
                <c:pt idx="5306">
                  <c:v>-284.72399973500001</c:v>
                </c:pt>
                <c:pt idx="5307">
                  <c:v>-284.394000017</c:v>
                </c:pt>
                <c:pt idx="5308">
                  <c:v>-284.18199999699999</c:v>
                </c:pt>
                <c:pt idx="5309">
                  <c:v>-283.97999979799999</c:v>
                </c:pt>
                <c:pt idx="5310">
                  <c:v>-283.47700011199998</c:v>
                </c:pt>
                <c:pt idx="5311">
                  <c:v>-283.051000047</c:v>
                </c:pt>
                <c:pt idx="5312">
                  <c:v>-283.02399984099998</c:v>
                </c:pt>
                <c:pt idx="5313">
                  <c:v>-282.66100015000001</c:v>
                </c:pt>
                <c:pt idx="5314">
                  <c:v>-282.24400004799998</c:v>
                </c:pt>
                <c:pt idx="5315">
                  <c:v>-281.96000000499998</c:v>
                </c:pt>
                <c:pt idx="5316">
                  <c:v>-281.79700017200003</c:v>
                </c:pt>
                <c:pt idx="5317">
                  <c:v>-281.39399994399997</c:v>
                </c:pt>
                <c:pt idx="5318">
                  <c:v>-280.92399991600001</c:v>
                </c:pt>
                <c:pt idx="5319">
                  <c:v>-280.77099990300002</c:v>
                </c:pt>
                <c:pt idx="5320">
                  <c:v>-280.59400019700001</c:v>
                </c:pt>
                <c:pt idx="5321">
                  <c:v>-280.129999935</c:v>
                </c:pt>
                <c:pt idx="5322">
                  <c:v>-279.836000071</c:v>
                </c:pt>
                <c:pt idx="5323">
                  <c:v>-279.700999986</c:v>
                </c:pt>
                <c:pt idx="5324">
                  <c:v>-279.359000106</c:v>
                </c:pt>
                <c:pt idx="5325">
                  <c:v>-278.89499984399998</c:v>
                </c:pt>
                <c:pt idx="5326">
                  <c:v>-278.58999999000002</c:v>
                </c:pt>
                <c:pt idx="5327">
                  <c:v>-278.541000118</c:v>
                </c:pt>
                <c:pt idx="5328">
                  <c:v>-278.060999955</c:v>
                </c:pt>
                <c:pt idx="5329">
                  <c:v>-277.74199991299997</c:v>
                </c:pt>
                <c:pt idx="5330">
                  <c:v>-277.55700009899999</c:v>
                </c:pt>
                <c:pt idx="5331">
                  <c:v>-277.30199997300002</c:v>
                </c:pt>
                <c:pt idx="5332">
                  <c:v>-276.80199985600001</c:v>
                </c:pt>
                <c:pt idx="5333">
                  <c:v>-276.40700005000002</c:v>
                </c:pt>
                <c:pt idx="5334">
                  <c:v>-276.433000085</c:v>
                </c:pt>
                <c:pt idx="5335">
                  <c:v>-275.98500003800001</c:v>
                </c:pt>
                <c:pt idx="5336">
                  <c:v>-275.62699994299999</c:v>
                </c:pt>
                <c:pt idx="5337">
                  <c:v>-275.39399979900003</c:v>
                </c:pt>
                <c:pt idx="5338">
                  <c:v>-275.24299981299998</c:v>
                </c:pt>
                <c:pt idx="5339">
                  <c:v>-274.78499994600003</c:v>
                </c:pt>
                <c:pt idx="5340">
                  <c:v>-274.34999991699999</c:v>
                </c:pt>
                <c:pt idx="5341">
                  <c:v>-274.277000036</c:v>
                </c:pt>
                <c:pt idx="5342">
                  <c:v>-274.02700013499998</c:v>
                </c:pt>
                <c:pt idx="5343">
                  <c:v>-273.60199992499997</c:v>
                </c:pt>
                <c:pt idx="5344">
                  <c:v>-273.31600016900001</c:v>
                </c:pt>
                <c:pt idx="5345">
                  <c:v>-273.16600003999997</c:v>
                </c:pt>
                <c:pt idx="5346">
                  <c:v>-272.79800012499999</c:v>
                </c:pt>
                <c:pt idx="5347">
                  <c:v>-272.33500003299997</c:v>
                </c:pt>
                <c:pt idx="5348">
                  <c:v>-272.11699993299999</c:v>
                </c:pt>
                <c:pt idx="5349">
                  <c:v>-272.00400014399997</c:v>
                </c:pt>
                <c:pt idx="5350">
                  <c:v>-271.514000162</c:v>
                </c:pt>
                <c:pt idx="5351">
                  <c:v>-271.22200000999999</c:v>
                </c:pt>
                <c:pt idx="5352">
                  <c:v>-271.078999818</c:v>
                </c:pt>
                <c:pt idx="5353">
                  <c:v>-270.784999954</c:v>
                </c:pt>
                <c:pt idx="5354">
                  <c:v>-270.31300021300001</c:v>
                </c:pt>
                <c:pt idx="5355">
                  <c:v>-269.97599992900001</c:v>
                </c:pt>
                <c:pt idx="5356">
                  <c:v>-269.99000011700002</c:v>
                </c:pt>
                <c:pt idx="5357">
                  <c:v>-269.544999953</c:v>
                </c:pt>
                <c:pt idx="5358">
                  <c:v>-269.22499973999999</c:v>
                </c:pt>
                <c:pt idx="5359">
                  <c:v>-269.03400016000001</c:v>
                </c:pt>
                <c:pt idx="5360">
                  <c:v>-268.84299995100002</c:v>
                </c:pt>
                <c:pt idx="5361">
                  <c:v>-268.35799987899998</c:v>
                </c:pt>
                <c:pt idx="5362">
                  <c:v>-267.94600000100002</c:v>
                </c:pt>
                <c:pt idx="5363">
                  <c:v>-267.943999975</c:v>
                </c:pt>
                <c:pt idx="5364">
                  <c:v>-267.577999772</c:v>
                </c:pt>
                <c:pt idx="5365">
                  <c:v>-267.19399995600003</c:v>
                </c:pt>
                <c:pt idx="5366">
                  <c:v>-266.93599994800002</c:v>
                </c:pt>
                <c:pt idx="5367">
                  <c:v>-266.78100022299998</c:v>
                </c:pt>
                <c:pt idx="5368">
                  <c:v>-266.38499993099998</c:v>
                </c:pt>
                <c:pt idx="5369">
                  <c:v>-265.94499999200002</c:v>
                </c:pt>
                <c:pt idx="5370">
                  <c:v>-265.82999986099998</c:v>
                </c:pt>
                <c:pt idx="5371">
                  <c:v>-265.652999841</c:v>
                </c:pt>
                <c:pt idx="5372">
                  <c:v>-265.20899984800002</c:v>
                </c:pt>
                <c:pt idx="5373">
                  <c:v>-264.93899999199999</c:v>
                </c:pt>
                <c:pt idx="5374">
                  <c:v>-264.82599988800001</c:v>
                </c:pt>
                <c:pt idx="5375">
                  <c:v>-264.49299997200001</c:v>
                </c:pt>
                <c:pt idx="5376">
                  <c:v>-264.037000132</c:v>
                </c:pt>
                <c:pt idx="5377">
                  <c:v>-263.761000196</c:v>
                </c:pt>
                <c:pt idx="5378">
                  <c:v>-263.72399985599998</c:v>
                </c:pt>
                <c:pt idx="5379">
                  <c:v>-263.25799988099999</c:v>
                </c:pt>
                <c:pt idx="5380">
                  <c:v>-262.95499973900002</c:v>
                </c:pt>
                <c:pt idx="5381">
                  <c:v>-262.78499997</c:v>
                </c:pt>
                <c:pt idx="5382">
                  <c:v>-262.71200008900001</c:v>
                </c:pt>
                <c:pt idx="5383">
                  <c:v>-262.42699987499998</c:v>
                </c:pt>
                <c:pt idx="5384">
                  <c:v>-262.24499994400003</c:v>
                </c:pt>
                <c:pt idx="5385">
                  <c:v>-262.468999811</c:v>
                </c:pt>
                <c:pt idx="5386">
                  <c:v>-262.220999936</c:v>
                </c:pt>
                <c:pt idx="5387">
                  <c:v>-262.08499999499998</c:v>
                </c:pt>
                <c:pt idx="5388">
                  <c:v>-262.07099980700002</c:v>
                </c:pt>
                <c:pt idx="5389">
                  <c:v>-262.11400022700002</c:v>
                </c:pt>
                <c:pt idx="5390">
                  <c:v>-261.84600008400002</c:v>
                </c:pt>
                <c:pt idx="5391">
                  <c:v>-261.62799998399998</c:v>
                </c:pt>
                <c:pt idx="5392">
                  <c:v>-261.77799979899999</c:v>
                </c:pt>
                <c:pt idx="5393">
                  <c:v>-261.71200017000001</c:v>
                </c:pt>
                <c:pt idx="5394">
                  <c:v>-261.49000001600001</c:v>
                </c:pt>
                <c:pt idx="5395">
                  <c:v>-261.413000082</c:v>
                </c:pt>
                <c:pt idx="5396">
                  <c:v>-261.47099991800002</c:v>
                </c:pt>
                <c:pt idx="5397">
                  <c:v>-261.31000011200001</c:v>
                </c:pt>
                <c:pt idx="5398">
                  <c:v>-261.04800004999998</c:v>
                </c:pt>
                <c:pt idx="5399">
                  <c:v>-261.05099993300001</c:v>
                </c:pt>
                <c:pt idx="5400">
                  <c:v>-261.135999975</c:v>
                </c:pt>
                <c:pt idx="5401">
                  <c:v>-260.86600011899998</c:v>
                </c:pt>
                <c:pt idx="5402">
                  <c:v>-260.78599998700003</c:v>
                </c:pt>
                <c:pt idx="5403">
                  <c:v>-260.85199993100002</c:v>
                </c:pt>
                <c:pt idx="5404">
                  <c:v>-260.75799992499998</c:v>
                </c:pt>
                <c:pt idx="5405">
                  <c:v>-260.50699985400001</c:v>
                </c:pt>
                <c:pt idx="5406">
                  <c:v>-260.39400006400001</c:v>
                </c:pt>
                <c:pt idx="5407">
                  <c:v>-260.60199971499998</c:v>
                </c:pt>
                <c:pt idx="5408">
                  <c:v>-260.35999992199999</c:v>
                </c:pt>
                <c:pt idx="5409">
                  <c:v>-260.25900029299999</c:v>
                </c:pt>
                <c:pt idx="5410">
                  <c:v>-260.287000041</c:v>
                </c:pt>
                <c:pt idx="5411">
                  <c:v>-260.29300012200002</c:v>
                </c:pt>
                <c:pt idx="5412">
                  <c:v>-260.01100010499999</c:v>
                </c:pt>
                <c:pt idx="5413">
                  <c:v>-259.81800018299998</c:v>
                </c:pt>
                <c:pt idx="5414">
                  <c:v>-260.04600010299998</c:v>
                </c:pt>
                <c:pt idx="5415">
                  <c:v>-259.87300013700002</c:v>
                </c:pt>
                <c:pt idx="5416">
                  <c:v>-259.707000107</c:v>
                </c:pt>
                <c:pt idx="5417">
                  <c:v>-259.664999857</c:v>
                </c:pt>
                <c:pt idx="5418">
                  <c:v>-259.733999998</c:v>
                </c:pt>
                <c:pt idx="5419">
                  <c:v>-259.54399996000001</c:v>
                </c:pt>
                <c:pt idx="5420">
                  <c:v>-259.32299997699999</c:v>
                </c:pt>
                <c:pt idx="5421">
                  <c:v>-259.43099985600003</c:v>
                </c:pt>
                <c:pt idx="5422">
                  <c:v>-259.458000062</c:v>
                </c:pt>
                <c:pt idx="5423">
                  <c:v>-259.24199998799998</c:v>
                </c:pt>
                <c:pt idx="5424">
                  <c:v>-259.191000089</c:v>
                </c:pt>
                <c:pt idx="5425">
                  <c:v>-259.283999924</c:v>
                </c:pt>
                <c:pt idx="5426">
                  <c:v>-259.15499992000002</c:v>
                </c:pt>
                <c:pt idx="5427">
                  <c:v>-258.92100023299997</c:v>
                </c:pt>
                <c:pt idx="5428">
                  <c:v>-258.88100000999998</c:v>
                </c:pt>
                <c:pt idx="5429">
                  <c:v>-259.04400015700003</c:v>
                </c:pt>
                <c:pt idx="5430">
                  <c:v>-258.78099992400001</c:v>
                </c:pt>
                <c:pt idx="5431">
                  <c:v>-258.69800022300001</c:v>
                </c:pt>
                <c:pt idx="5432">
                  <c:v>-258.75899994299999</c:v>
                </c:pt>
                <c:pt idx="5433">
                  <c:v>-258.72700014200001</c:v>
                </c:pt>
                <c:pt idx="5434">
                  <c:v>-258.46599993500001</c:v>
                </c:pt>
                <c:pt idx="5435">
                  <c:v>-258.32200020099998</c:v>
                </c:pt>
                <c:pt idx="5436">
                  <c:v>-258.57900003899999</c:v>
                </c:pt>
                <c:pt idx="5437">
                  <c:v>-258.36099993900001</c:v>
                </c:pt>
                <c:pt idx="5438">
                  <c:v>-258.25999999700002</c:v>
                </c:pt>
                <c:pt idx="5439">
                  <c:v>-258.275000041</c:v>
                </c:pt>
                <c:pt idx="5440">
                  <c:v>-258.343000012</c:v>
                </c:pt>
                <c:pt idx="5441">
                  <c:v>-258.10000004699998</c:v>
                </c:pt>
                <c:pt idx="5442">
                  <c:v>-257.91299989200002</c:v>
                </c:pt>
                <c:pt idx="5443">
                  <c:v>-258.09599999300002</c:v>
                </c:pt>
                <c:pt idx="5444">
                  <c:v>-258.029000193</c:v>
                </c:pt>
                <c:pt idx="5445">
                  <c:v>-257.844999922</c:v>
                </c:pt>
                <c:pt idx="5446">
                  <c:v>-257.79899993200002</c:v>
                </c:pt>
                <c:pt idx="5447">
                  <c:v>-257.87599986700002</c:v>
                </c:pt>
                <c:pt idx="5448">
                  <c:v>-257.72699990799998</c:v>
                </c:pt>
                <c:pt idx="5449">
                  <c:v>-257.49499993400002</c:v>
                </c:pt>
                <c:pt idx="5450">
                  <c:v>-257.54900003099999</c:v>
                </c:pt>
                <c:pt idx="5451">
                  <c:v>-257.645000063</c:v>
                </c:pt>
                <c:pt idx="5452">
                  <c:v>-257.396000018</c:v>
                </c:pt>
                <c:pt idx="5453">
                  <c:v>-257.33999989500001</c:v>
                </c:pt>
                <c:pt idx="5454">
                  <c:v>-257.442999864</c:v>
                </c:pt>
                <c:pt idx="5455">
                  <c:v>-257.36599992999999</c:v>
                </c:pt>
                <c:pt idx="5456">
                  <c:v>-257.13500012600002</c:v>
                </c:pt>
                <c:pt idx="5457">
                  <c:v>-257.04600003100001</c:v>
                </c:pt>
                <c:pt idx="5458">
                  <c:v>-257.26800018500001</c:v>
                </c:pt>
                <c:pt idx="5459">
                  <c:v>-257.04600003100001</c:v>
                </c:pt>
                <c:pt idx="5460">
                  <c:v>-256.967999926</c:v>
                </c:pt>
                <c:pt idx="5461">
                  <c:v>-257.00900000500002</c:v>
                </c:pt>
                <c:pt idx="5462">
                  <c:v>-257.01999999600002</c:v>
                </c:pt>
                <c:pt idx="5463">
                  <c:v>-256.761000131</c:v>
                </c:pt>
                <c:pt idx="5464">
                  <c:v>-256.59499978600002</c:v>
                </c:pt>
                <c:pt idx="5465">
                  <c:v>-256.84700002900001</c:v>
                </c:pt>
                <c:pt idx="5466">
                  <c:v>-256.66599995500002</c:v>
                </c:pt>
                <c:pt idx="5467">
                  <c:v>-256.53200004000001</c:v>
                </c:pt>
                <c:pt idx="5468">
                  <c:v>-256.52199990600002</c:v>
                </c:pt>
                <c:pt idx="5469">
                  <c:v>-256.61100000099998</c:v>
                </c:pt>
                <c:pt idx="5470">
                  <c:v>-256.41399971200002</c:v>
                </c:pt>
                <c:pt idx="5471">
                  <c:v>-256.21500002499999</c:v>
                </c:pt>
                <c:pt idx="5472">
                  <c:v>-256.35999993000001</c:v>
                </c:pt>
                <c:pt idx="5473">
                  <c:v>-256.39400007199998</c:v>
                </c:pt>
                <c:pt idx="5474">
                  <c:v>-256.19500006999999</c:v>
                </c:pt>
                <c:pt idx="5475">
                  <c:v>-256.15100010800001</c:v>
                </c:pt>
                <c:pt idx="5476">
                  <c:v>-256.26000015800003</c:v>
                </c:pt>
                <c:pt idx="5477">
                  <c:v>-256.14799991000001</c:v>
                </c:pt>
                <c:pt idx="5478">
                  <c:v>-255.930000124</c:v>
                </c:pt>
                <c:pt idx="5479">
                  <c:v>-255.91100002600001</c:v>
                </c:pt>
                <c:pt idx="5480">
                  <c:v>-256.07600020000001</c:v>
                </c:pt>
                <c:pt idx="5481">
                  <c:v>-255.83099989499999</c:v>
                </c:pt>
                <c:pt idx="5482">
                  <c:v>-255.77300005800001</c:v>
                </c:pt>
                <c:pt idx="5483">
                  <c:v>-255.85100016300001</c:v>
                </c:pt>
                <c:pt idx="5484">
                  <c:v>-255.821000075</c:v>
                </c:pt>
                <c:pt idx="5485">
                  <c:v>-255.587000074</c:v>
                </c:pt>
                <c:pt idx="5486">
                  <c:v>-255.47499982599999</c:v>
                </c:pt>
                <c:pt idx="5487">
                  <c:v>-255.747000023</c:v>
                </c:pt>
                <c:pt idx="5488">
                  <c:v>-255.53799988700001</c:v>
                </c:pt>
                <c:pt idx="5489">
                  <c:v>-255.46000009599999</c:v>
                </c:pt>
                <c:pt idx="5490">
                  <c:v>-255.507000256</c:v>
                </c:pt>
                <c:pt idx="5491">
                  <c:v>-255.58799993</c:v>
                </c:pt>
                <c:pt idx="5492">
                  <c:v>-255.34900001899999</c:v>
                </c:pt>
                <c:pt idx="5493">
                  <c:v>-255.17799976500001</c:v>
                </c:pt>
                <c:pt idx="5494">
                  <c:v>-255.39900006299999</c:v>
                </c:pt>
                <c:pt idx="5495">
                  <c:v>-255.33300011899999</c:v>
                </c:pt>
                <c:pt idx="5496">
                  <c:v>-255.17500019600001</c:v>
                </c:pt>
                <c:pt idx="5497">
                  <c:v>-255.142999766</c:v>
                </c:pt>
                <c:pt idx="5498">
                  <c:v>-255.24099982600001</c:v>
                </c:pt>
                <c:pt idx="5499">
                  <c:v>-255.11400016299999</c:v>
                </c:pt>
                <c:pt idx="5500">
                  <c:v>-254.91100010700001</c:v>
                </c:pt>
                <c:pt idx="5501">
                  <c:v>-254.999000032</c:v>
                </c:pt>
                <c:pt idx="5502">
                  <c:v>-255.09599992099999</c:v>
                </c:pt>
                <c:pt idx="5503">
                  <c:v>-254.885000072</c:v>
                </c:pt>
                <c:pt idx="5504">
                  <c:v>-254.861000064</c:v>
                </c:pt>
                <c:pt idx="5505">
                  <c:v>-254.99399980800001</c:v>
                </c:pt>
                <c:pt idx="5506">
                  <c:v>-254.920000071</c:v>
                </c:pt>
                <c:pt idx="5507">
                  <c:v>-254.71599984400001</c:v>
                </c:pt>
                <c:pt idx="5508">
                  <c:v>-254.671000026</c:v>
                </c:pt>
                <c:pt idx="5509">
                  <c:v>-254.90799990900001</c:v>
                </c:pt>
                <c:pt idx="5510">
                  <c:v>-254.69999994400001</c:v>
                </c:pt>
                <c:pt idx="5511">
                  <c:v>-254.64200010799999</c:v>
                </c:pt>
                <c:pt idx="5512">
                  <c:v>-254.718999728</c:v>
                </c:pt>
                <c:pt idx="5513">
                  <c:v>-254.75100015800001</c:v>
                </c:pt>
                <c:pt idx="5514">
                  <c:v>-254.52000004000001</c:v>
                </c:pt>
                <c:pt idx="5515">
                  <c:v>-254.37900018900001</c:v>
                </c:pt>
                <c:pt idx="5516">
                  <c:v>-254.66499994500001</c:v>
                </c:pt>
                <c:pt idx="5517">
                  <c:v>-254.50399982499999</c:v>
                </c:pt>
                <c:pt idx="5518">
                  <c:v>-254.41199984599999</c:v>
                </c:pt>
                <c:pt idx="5519">
                  <c:v>-254.433999828</c:v>
                </c:pt>
                <c:pt idx="5520">
                  <c:v>-254.548000102</c:v>
                </c:pt>
                <c:pt idx="5521">
                  <c:v>-254.37199993799999</c:v>
                </c:pt>
                <c:pt idx="5522">
                  <c:v>-254.212999844</c:v>
                </c:pt>
                <c:pt idx="5523">
                  <c:v>-254.39999999899999</c:v>
                </c:pt>
                <c:pt idx="5524">
                  <c:v>-254.437000025</c:v>
                </c:pt>
                <c:pt idx="5525">
                  <c:v>-254.275000049</c:v>
                </c:pt>
                <c:pt idx="5526">
                  <c:v>-254.26500022900001</c:v>
                </c:pt>
                <c:pt idx="5527">
                  <c:v>-254.400999856</c:v>
                </c:pt>
                <c:pt idx="5528">
                  <c:v>-254.305000138</c:v>
                </c:pt>
                <c:pt idx="5529">
                  <c:v>-254.110000189</c:v>
                </c:pt>
                <c:pt idx="5530">
                  <c:v>-254.146000044</c:v>
                </c:pt>
                <c:pt idx="5531">
                  <c:v>-254.028000031</c:v>
                </c:pt>
                <c:pt idx="5532">
                  <c:v>-253.505999933</c:v>
                </c:pt>
                <c:pt idx="5533">
                  <c:v>-253.170000133</c:v>
                </c:pt>
                <c:pt idx="5534">
                  <c:v>-252.983999834</c:v>
                </c:pt>
                <c:pt idx="5535">
                  <c:v>-252.67699995300001</c:v>
                </c:pt>
                <c:pt idx="5536">
                  <c:v>-252.17500012400001</c:v>
                </c:pt>
                <c:pt idx="5537">
                  <c:v>-251.79300002100001</c:v>
                </c:pt>
                <c:pt idx="5538">
                  <c:v>-251.779000147</c:v>
                </c:pt>
                <c:pt idx="5539">
                  <c:v>-251.302000182</c:v>
                </c:pt>
                <c:pt idx="5540">
                  <c:v>-250.95799996100001</c:v>
                </c:pt>
                <c:pt idx="5541">
                  <c:v>-250.73299992400001</c:v>
                </c:pt>
                <c:pt idx="5542">
                  <c:v>-250.51800002100001</c:v>
                </c:pt>
                <c:pt idx="5543">
                  <c:v>-250.002000004</c:v>
                </c:pt>
                <c:pt idx="5544">
                  <c:v>-249.564000091</c:v>
                </c:pt>
                <c:pt idx="5545">
                  <c:v>-249.52500003899999</c:v>
                </c:pt>
                <c:pt idx="5546">
                  <c:v>-249.14800016000001</c:v>
                </c:pt>
                <c:pt idx="5547">
                  <c:v>-248.71800003999999</c:v>
                </c:pt>
                <c:pt idx="5548">
                  <c:v>-248.42099997899999</c:v>
                </c:pt>
                <c:pt idx="5549">
                  <c:v>-248.245999985</c:v>
                </c:pt>
                <c:pt idx="5550">
                  <c:v>-247.828000027</c:v>
                </c:pt>
                <c:pt idx="5551">
                  <c:v>-247.34499998199999</c:v>
                </c:pt>
                <c:pt idx="5552">
                  <c:v>-247.178999952</c:v>
                </c:pt>
                <c:pt idx="5553">
                  <c:v>-246.98900022800001</c:v>
                </c:pt>
                <c:pt idx="5554">
                  <c:v>-246.51199994800001</c:v>
                </c:pt>
                <c:pt idx="5555">
                  <c:v>-246.20200018400001</c:v>
                </c:pt>
                <c:pt idx="5556">
                  <c:v>-246.05600010800001</c:v>
                </c:pt>
                <c:pt idx="5557">
                  <c:v>-245.70000003999999</c:v>
                </c:pt>
                <c:pt idx="5558">
                  <c:v>-245.22199990499999</c:v>
                </c:pt>
                <c:pt idx="5559">
                  <c:v>-244.902999862</c:v>
                </c:pt>
                <c:pt idx="5560">
                  <c:v>-244.840000116</c:v>
                </c:pt>
                <c:pt idx="5561">
                  <c:v>-244.34600008000001</c:v>
                </c:pt>
                <c:pt idx="5562">
                  <c:v>-244.01499987599999</c:v>
                </c:pt>
                <c:pt idx="5563">
                  <c:v>-243.81700004499999</c:v>
                </c:pt>
                <c:pt idx="5564">
                  <c:v>-243.54699987500001</c:v>
                </c:pt>
                <c:pt idx="5565">
                  <c:v>-243.03399974000001</c:v>
                </c:pt>
                <c:pt idx="5566">
                  <c:v>-242.62600023100001</c:v>
                </c:pt>
                <c:pt idx="5567">
                  <c:v>-242.638000078</c:v>
                </c:pt>
                <c:pt idx="5568">
                  <c:v>-242.177000013</c:v>
                </c:pt>
                <c:pt idx="5569">
                  <c:v>-241.80599990100001</c:v>
                </c:pt>
                <c:pt idx="5570">
                  <c:v>-241.55900019699999</c:v>
                </c:pt>
                <c:pt idx="5571">
                  <c:v>-241.39600005</c:v>
                </c:pt>
                <c:pt idx="5572">
                  <c:v>-240.92299982399999</c:v>
                </c:pt>
                <c:pt idx="5573">
                  <c:v>-240.47499977800001</c:v>
                </c:pt>
                <c:pt idx="5574">
                  <c:v>-240.389000194</c:v>
                </c:pt>
                <c:pt idx="5575">
                  <c:v>-240.12799998700001</c:v>
                </c:pt>
                <c:pt idx="5576">
                  <c:v>-239.690000075</c:v>
                </c:pt>
                <c:pt idx="5577">
                  <c:v>-239.39099998699999</c:v>
                </c:pt>
                <c:pt idx="5578">
                  <c:v>-239.228000154</c:v>
                </c:pt>
                <c:pt idx="5579">
                  <c:v>-238.84800007800001</c:v>
                </c:pt>
                <c:pt idx="5580">
                  <c:v>-238.37399999600001</c:v>
                </c:pt>
                <c:pt idx="5581">
                  <c:v>-238.142999879</c:v>
                </c:pt>
                <c:pt idx="5582">
                  <c:v>-238.01799992799999</c:v>
                </c:pt>
                <c:pt idx="5583">
                  <c:v>-237.515999784</c:v>
                </c:pt>
                <c:pt idx="5584">
                  <c:v>-237.21099993000001</c:v>
                </c:pt>
                <c:pt idx="5585">
                  <c:v>-237.05699974699999</c:v>
                </c:pt>
                <c:pt idx="5586">
                  <c:v>-236.75200020700001</c:v>
                </c:pt>
                <c:pt idx="5587">
                  <c:v>-236.26799998999999</c:v>
                </c:pt>
                <c:pt idx="5588">
                  <c:v>-235.92200005699999</c:v>
                </c:pt>
                <c:pt idx="5589">
                  <c:v>-235.92399976900001</c:v>
                </c:pt>
                <c:pt idx="5590">
                  <c:v>-235.46700007300001</c:v>
                </c:pt>
                <c:pt idx="5591">
                  <c:v>-235.13700004</c:v>
                </c:pt>
                <c:pt idx="5592">
                  <c:v>-234.93500015500001</c:v>
                </c:pt>
                <c:pt idx="5593">
                  <c:v>-234.73400012600001</c:v>
                </c:pt>
                <c:pt idx="5594">
                  <c:v>-234.23899991900001</c:v>
                </c:pt>
                <c:pt idx="5595">
                  <c:v>-233.816999907</c:v>
                </c:pt>
                <c:pt idx="5596">
                  <c:v>-233.80500006</c:v>
                </c:pt>
                <c:pt idx="5597">
                  <c:v>-233.43100006500001</c:v>
                </c:pt>
                <c:pt idx="5598">
                  <c:v>-233.03700011500001</c:v>
                </c:pt>
                <c:pt idx="5599">
                  <c:v>-232.767999801</c:v>
                </c:pt>
                <c:pt idx="5600">
                  <c:v>-232.606000139</c:v>
                </c:pt>
                <c:pt idx="5601">
                  <c:v>-232.19999971300001</c:v>
                </c:pt>
                <c:pt idx="5602">
                  <c:v>-231.75099981</c:v>
                </c:pt>
                <c:pt idx="5603">
                  <c:v>-231.62800020099999</c:v>
                </c:pt>
                <c:pt idx="5604">
                  <c:v>-231.442000216</c:v>
                </c:pt>
                <c:pt idx="5605">
                  <c:v>-230.98999980100001</c:v>
                </c:pt>
                <c:pt idx="5606">
                  <c:v>-230.71200015299999</c:v>
                </c:pt>
                <c:pt idx="5607">
                  <c:v>-230.59399982400001</c:v>
                </c:pt>
                <c:pt idx="5608">
                  <c:v>-230.252000259</c:v>
                </c:pt>
                <c:pt idx="5609">
                  <c:v>-229.789000168</c:v>
                </c:pt>
                <c:pt idx="5610">
                  <c:v>-229.50800000699999</c:v>
                </c:pt>
                <c:pt idx="5611">
                  <c:v>-229.463000188</c:v>
                </c:pt>
                <c:pt idx="5612">
                  <c:v>-228.989999963</c:v>
                </c:pt>
                <c:pt idx="5613">
                  <c:v>-228.67999988400001</c:v>
                </c:pt>
                <c:pt idx="5614">
                  <c:v>-228.50599974599999</c:v>
                </c:pt>
                <c:pt idx="5615">
                  <c:v>-228.259000042</c:v>
                </c:pt>
                <c:pt idx="5616">
                  <c:v>-227.78099990699999</c:v>
                </c:pt>
                <c:pt idx="5617">
                  <c:v>-227.40600005499999</c:v>
                </c:pt>
                <c:pt idx="5618">
                  <c:v>-227.437999856</c:v>
                </c:pt>
                <c:pt idx="5619">
                  <c:v>-226.99700006099999</c:v>
                </c:pt>
                <c:pt idx="5620">
                  <c:v>-226.67100008099999</c:v>
                </c:pt>
                <c:pt idx="5621">
                  <c:v>-226.46500014200001</c:v>
                </c:pt>
                <c:pt idx="5622">
                  <c:v>-226.31700004000001</c:v>
                </c:pt>
                <c:pt idx="5623">
                  <c:v>-225.85699983200001</c:v>
                </c:pt>
                <c:pt idx="5624">
                  <c:v>-225.446999981</c:v>
                </c:pt>
                <c:pt idx="5625">
                  <c:v>-225.40699975800001</c:v>
                </c:pt>
                <c:pt idx="5626">
                  <c:v>-225.14899974900001</c:v>
                </c:pt>
                <c:pt idx="5627">
                  <c:v>-224.73699987200001</c:v>
                </c:pt>
                <c:pt idx="5628">
                  <c:v>-224.46899972899999</c:v>
                </c:pt>
                <c:pt idx="5629">
                  <c:v>-224.337000155</c:v>
                </c:pt>
                <c:pt idx="5630">
                  <c:v>-223.984999827</c:v>
                </c:pt>
                <c:pt idx="5631">
                  <c:v>-223.53199986999999</c:v>
                </c:pt>
                <c:pt idx="5632">
                  <c:v>-223.345000029</c:v>
                </c:pt>
                <c:pt idx="5633">
                  <c:v>-223.24099988899999</c:v>
                </c:pt>
                <c:pt idx="5634">
                  <c:v>-222.78000013900001</c:v>
                </c:pt>
                <c:pt idx="5635">
                  <c:v>-222.50999996900001</c:v>
                </c:pt>
                <c:pt idx="5636">
                  <c:v>-222.38700004500001</c:v>
                </c:pt>
                <c:pt idx="5637">
                  <c:v>-222.10500002800001</c:v>
                </c:pt>
                <c:pt idx="5638">
                  <c:v>-221.66200020599999</c:v>
                </c:pt>
                <c:pt idx="5639">
                  <c:v>-221.35899975000001</c:v>
                </c:pt>
                <c:pt idx="5640">
                  <c:v>-221.376000135</c:v>
                </c:pt>
                <c:pt idx="5641">
                  <c:v>-220.94499984500001</c:v>
                </c:pt>
                <c:pt idx="5642">
                  <c:v>-220.653999865</c:v>
                </c:pt>
                <c:pt idx="5643">
                  <c:v>-220.493000059</c:v>
                </c:pt>
                <c:pt idx="5644">
                  <c:v>-220.30700007499999</c:v>
                </c:pt>
                <c:pt idx="5645">
                  <c:v>-219.83500002</c:v>
                </c:pt>
                <c:pt idx="5646">
                  <c:v>-219.45099988999999</c:v>
                </c:pt>
                <c:pt idx="5647">
                  <c:v>-219.49100011300001</c:v>
                </c:pt>
                <c:pt idx="5648">
                  <c:v>-219.12699993699999</c:v>
                </c:pt>
                <c:pt idx="5649">
                  <c:v>-218.768999842</c:v>
                </c:pt>
                <c:pt idx="5650">
                  <c:v>-218.53600001199999</c:v>
                </c:pt>
                <c:pt idx="5651">
                  <c:v>-218.41599997099999</c:v>
                </c:pt>
                <c:pt idx="5652">
                  <c:v>-218.033000012</c:v>
                </c:pt>
                <c:pt idx="5653">
                  <c:v>-217.61999996399999</c:v>
                </c:pt>
                <c:pt idx="5654">
                  <c:v>-217.53699994900001</c:v>
                </c:pt>
                <c:pt idx="5655">
                  <c:v>-217.37400011599999</c:v>
                </c:pt>
                <c:pt idx="5656">
                  <c:v>-216.96599997800001</c:v>
                </c:pt>
                <c:pt idx="5657">
                  <c:v>-216.72199984299999</c:v>
                </c:pt>
                <c:pt idx="5658">
                  <c:v>-216.622000071</c:v>
                </c:pt>
                <c:pt idx="5659">
                  <c:v>-216.30200017199999</c:v>
                </c:pt>
                <c:pt idx="5660">
                  <c:v>-215.87600010700001</c:v>
                </c:pt>
                <c:pt idx="5661">
                  <c:v>-215.64199979200001</c:v>
                </c:pt>
                <c:pt idx="5662">
                  <c:v>-215.61099984699999</c:v>
                </c:pt>
                <c:pt idx="5663">
                  <c:v>-215.15400015099999</c:v>
                </c:pt>
                <c:pt idx="5664">
                  <c:v>-214.88099978299999</c:v>
                </c:pt>
                <c:pt idx="5665">
                  <c:v>-214.74699986900001</c:v>
                </c:pt>
                <c:pt idx="5666">
                  <c:v>-214.52099997600001</c:v>
                </c:pt>
                <c:pt idx="5667">
                  <c:v>-214.06499982099999</c:v>
                </c:pt>
                <c:pt idx="5668">
                  <c:v>-213.726999995</c:v>
                </c:pt>
                <c:pt idx="5669">
                  <c:v>-213.79099991199999</c:v>
                </c:pt>
                <c:pt idx="5670">
                  <c:v>-213.379000034</c:v>
                </c:pt>
                <c:pt idx="5671">
                  <c:v>-213.08199997299999</c:v>
                </c:pt>
                <c:pt idx="5672">
                  <c:v>-212.903999782</c:v>
                </c:pt>
                <c:pt idx="5673">
                  <c:v>-212.778000289</c:v>
                </c:pt>
                <c:pt idx="5674">
                  <c:v>-212.34099991900001</c:v>
                </c:pt>
                <c:pt idx="5675">
                  <c:v>-211.95999998600001</c:v>
                </c:pt>
                <c:pt idx="5676">
                  <c:v>-211.94800013899999</c:v>
                </c:pt>
                <c:pt idx="5677">
                  <c:v>-211.687999789</c:v>
                </c:pt>
                <c:pt idx="5678">
                  <c:v>-211.310000054</c:v>
                </c:pt>
                <c:pt idx="5679">
                  <c:v>-211.07099982899999</c:v>
                </c:pt>
                <c:pt idx="5680">
                  <c:v>-210.95300012999999</c:v>
                </c:pt>
                <c:pt idx="5681">
                  <c:v>-210.61200010600001</c:v>
                </c:pt>
                <c:pt idx="5682">
                  <c:v>-210.18699989699999</c:v>
                </c:pt>
                <c:pt idx="5683">
                  <c:v>-210.04800007200001</c:v>
                </c:pt>
                <c:pt idx="5684">
                  <c:v>-209.95100018299999</c:v>
                </c:pt>
                <c:pt idx="5685">
                  <c:v>-209.50900021699999</c:v>
                </c:pt>
                <c:pt idx="5686">
                  <c:v>-209.26300005499999</c:v>
                </c:pt>
                <c:pt idx="5687">
                  <c:v>-209.174999816</c:v>
                </c:pt>
                <c:pt idx="5688">
                  <c:v>-209.07399987299999</c:v>
                </c:pt>
                <c:pt idx="5689">
                  <c:v>-208.83699999000001</c:v>
                </c:pt>
                <c:pt idx="5690">
                  <c:v>-208.746000181</c:v>
                </c:pt>
                <c:pt idx="5691">
                  <c:v>-208.96300011100001</c:v>
                </c:pt>
                <c:pt idx="5692">
                  <c:v>-208.74099995700001</c:v>
                </c:pt>
                <c:pt idx="5693">
                  <c:v>-208.658999798</c:v>
                </c:pt>
                <c:pt idx="5694">
                  <c:v>-208.698000165</c:v>
                </c:pt>
                <c:pt idx="5695">
                  <c:v>-208.709000156</c:v>
                </c:pt>
                <c:pt idx="5696">
                  <c:v>-208.44999997599999</c:v>
                </c:pt>
                <c:pt idx="5697">
                  <c:v>-208.28399994599999</c:v>
                </c:pt>
                <c:pt idx="5698">
                  <c:v>-208.532999991</c:v>
                </c:pt>
                <c:pt idx="5699">
                  <c:v>-208.35300008799999</c:v>
                </c:pt>
                <c:pt idx="5700">
                  <c:v>-208.22099988599999</c:v>
                </c:pt>
                <c:pt idx="5701">
                  <c:v>-208.21199992199999</c:v>
                </c:pt>
                <c:pt idx="5702">
                  <c:v>-208.30199987399999</c:v>
                </c:pt>
                <c:pt idx="5703">
                  <c:v>-208.10699992599999</c:v>
                </c:pt>
                <c:pt idx="5704">
                  <c:v>-207.911000121</c:v>
                </c:pt>
                <c:pt idx="5705">
                  <c:v>-208.05899991000001</c:v>
                </c:pt>
                <c:pt idx="5706">
                  <c:v>-208.09500007899999</c:v>
                </c:pt>
                <c:pt idx="5707">
                  <c:v>-207.89799979</c:v>
                </c:pt>
                <c:pt idx="5708">
                  <c:v>-207.85800019499999</c:v>
                </c:pt>
                <c:pt idx="5709">
                  <c:v>-207.97199984100001</c:v>
                </c:pt>
                <c:pt idx="5710">
                  <c:v>-207.86399996099999</c:v>
                </c:pt>
                <c:pt idx="5711">
                  <c:v>-207.64799988799999</c:v>
                </c:pt>
                <c:pt idx="5712">
                  <c:v>-207.634000015</c:v>
                </c:pt>
                <c:pt idx="5713">
                  <c:v>-207.804999955</c:v>
                </c:pt>
                <c:pt idx="5714">
                  <c:v>-207.565000188</c:v>
                </c:pt>
                <c:pt idx="5715">
                  <c:v>-207.51199994699999</c:v>
                </c:pt>
                <c:pt idx="5716">
                  <c:v>-207.594999962</c:v>
                </c:pt>
                <c:pt idx="5717">
                  <c:v>-207.570999954</c:v>
                </c:pt>
                <c:pt idx="5718">
                  <c:v>-207.343000034</c:v>
                </c:pt>
                <c:pt idx="5719">
                  <c:v>-207.23700018100001</c:v>
                </c:pt>
                <c:pt idx="5720">
                  <c:v>-207.51300011800001</c:v>
                </c:pt>
                <c:pt idx="5721">
                  <c:v>-207.310000062</c:v>
                </c:pt>
                <c:pt idx="5722">
                  <c:v>-207.23899989399999</c:v>
                </c:pt>
                <c:pt idx="5723">
                  <c:v>-207.29299999099999</c:v>
                </c:pt>
                <c:pt idx="5724">
                  <c:v>-207.38099991600001</c:v>
                </c:pt>
                <c:pt idx="5725">
                  <c:v>-207.14599974500001</c:v>
                </c:pt>
                <c:pt idx="5726">
                  <c:v>-206.982999912</c:v>
                </c:pt>
                <c:pt idx="5727">
                  <c:v>-207.20999997600001</c:v>
                </c:pt>
                <c:pt idx="5728">
                  <c:v>-207.150000113</c:v>
                </c:pt>
                <c:pt idx="5729">
                  <c:v>-206.997999956</c:v>
                </c:pt>
                <c:pt idx="5730">
                  <c:v>-206.97300009200001</c:v>
                </c:pt>
                <c:pt idx="5731">
                  <c:v>-207.076000061</c:v>
                </c:pt>
                <c:pt idx="5732">
                  <c:v>-206.95699987699999</c:v>
                </c:pt>
                <c:pt idx="5733">
                  <c:v>-206.76100007299999</c:v>
                </c:pt>
                <c:pt idx="5734">
                  <c:v>-206.854000222</c:v>
                </c:pt>
                <c:pt idx="5735">
                  <c:v>-206.959000218</c:v>
                </c:pt>
                <c:pt idx="5736">
                  <c:v>-206.75499999199999</c:v>
                </c:pt>
                <c:pt idx="5737">
                  <c:v>-206.73799992100001</c:v>
                </c:pt>
                <c:pt idx="5738">
                  <c:v>-206.87599988900001</c:v>
                </c:pt>
                <c:pt idx="5739">
                  <c:v>-206.811000116</c:v>
                </c:pt>
                <c:pt idx="5740">
                  <c:v>-206.61299997</c:v>
                </c:pt>
                <c:pt idx="5741">
                  <c:v>-206.57499977399999</c:v>
                </c:pt>
                <c:pt idx="5742">
                  <c:v>-206.81900022299999</c:v>
                </c:pt>
                <c:pt idx="5743">
                  <c:v>-206.616000168</c:v>
                </c:pt>
                <c:pt idx="5744">
                  <c:v>-206.566000124</c:v>
                </c:pt>
                <c:pt idx="5745">
                  <c:v>-206.64999999599999</c:v>
                </c:pt>
                <c:pt idx="5746">
                  <c:v>-206.689000048</c:v>
                </c:pt>
                <c:pt idx="5747">
                  <c:v>-206.46199998399999</c:v>
                </c:pt>
                <c:pt idx="5748">
                  <c:v>-206.32900024099999</c:v>
                </c:pt>
                <c:pt idx="5749">
                  <c:v>-206.623000104</c:v>
                </c:pt>
                <c:pt idx="5750">
                  <c:v>-206.46800006500001</c:v>
                </c:pt>
                <c:pt idx="5751">
                  <c:v>-206.38300002299999</c:v>
                </c:pt>
                <c:pt idx="5752">
                  <c:v>-206.41100008500001</c:v>
                </c:pt>
                <c:pt idx="5753">
                  <c:v>-206.53300015299999</c:v>
                </c:pt>
                <c:pt idx="5754">
                  <c:v>-206.363999925</c:v>
                </c:pt>
                <c:pt idx="5755">
                  <c:v>-206.21200008299999</c:v>
                </c:pt>
                <c:pt idx="5756">
                  <c:v>-206.40399983399999</c:v>
                </c:pt>
                <c:pt idx="5757">
                  <c:v>-206.449000281</c:v>
                </c:pt>
                <c:pt idx="5758">
                  <c:v>-206.291999901</c:v>
                </c:pt>
                <c:pt idx="5759">
                  <c:v>-206.291999901</c:v>
                </c:pt>
                <c:pt idx="5760">
                  <c:v>-206.43399992299999</c:v>
                </c:pt>
                <c:pt idx="5761">
                  <c:v>-206.34500014100001</c:v>
                </c:pt>
                <c:pt idx="5762">
                  <c:v>-206.15799998599999</c:v>
                </c:pt>
                <c:pt idx="5763">
                  <c:v>-206.198999751</c:v>
                </c:pt>
                <c:pt idx="5764">
                  <c:v>-206.39300015800001</c:v>
                </c:pt>
                <c:pt idx="5765">
                  <c:v>-206.180999824</c:v>
                </c:pt>
                <c:pt idx="5766">
                  <c:v>-206.156999816</c:v>
                </c:pt>
                <c:pt idx="5767">
                  <c:v>-206.282999937</c:v>
                </c:pt>
                <c:pt idx="5768">
                  <c:v>-206.11499988</c:v>
                </c:pt>
                <c:pt idx="5769">
                  <c:v>-205.57999976400001</c:v>
                </c:pt>
                <c:pt idx="5770">
                  <c:v>-205.162999977</c:v>
                </c:pt>
                <c:pt idx="5771">
                  <c:v>-205.11900001399999</c:v>
                </c:pt>
                <c:pt idx="5772">
                  <c:v>-204.60900007699999</c:v>
                </c:pt>
                <c:pt idx="5773">
                  <c:v>-204.23300005499999</c:v>
                </c:pt>
                <c:pt idx="5774">
                  <c:v>-203.97399987599999</c:v>
                </c:pt>
                <c:pt idx="5775">
                  <c:v>-203.72899988399999</c:v>
                </c:pt>
                <c:pt idx="5776">
                  <c:v>-203.18199992199999</c:v>
                </c:pt>
                <c:pt idx="5777">
                  <c:v>-202.71100003699999</c:v>
                </c:pt>
                <c:pt idx="5778">
                  <c:v>-202.640000184</c:v>
                </c:pt>
                <c:pt idx="5779">
                  <c:v>-202.23099987500001</c:v>
                </c:pt>
                <c:pt idx="5780">
                  <c:v>-201.76999981</c:v>
                </c:pt>
                <c:pt idx="5781">
                  <c:v>-201.442000119</c:v>
                </c:pt>
                <c:pt idx="5782">
                  <c:v>-201.23600017999999</c:v>
                </c:pt>
                <c:pt idx="5783">
                  <c:v>-200.78699996200001</c:v>
                </c:pt>
                <c:pt idx="5784">
                  <c:v>-200.27300028600001</c:v>
                </c:pt>
                <c:pt idx="5785">
                  <c:v>-200.07500013999999</c:v>
                </c:pt>
                <c:pt idx="5786">
                  <c:v>-199.85599987000001</c:v>
                </c:pt>
                <c:pt idx="5787">
                  <c:v>-199.34699978899999</c:v>
                </c:pt>
                <c:pt idx="5788">
                  <c:v>-199.00799979199999</c:v>
                </c:pt>
                <c:pt idx="5789">
                  <c:v>-198.83100008599999</c:v>
                </c:pt>
                <c:pt idx="5790">
                  <c:v>-198.44699995600001</c:v>
                </c:pt>
                <c:pt idx="5791">
                  <c:v>-197.93900004599999</c:v>
                </c:pt>
                <c:pt idx="5792">
                  <c:v>-197.58899974400001</c:v>
                </c:pt>
                <c:pt idx="5793">
                  <c:v>-197.49799993600001</c:v>
                </c:pt>
                <c:pt idx="5794">
                  <c:v>-196.97599983800001</c:v>
                </c:pt>
                <c:pt idx="5795">
                  <c:v>-196.61600003000001</c:v>
                </c:pt>
                <c:pt idx="5796">
                  <c:v>-196.38800011000001</c:v>
                </c:pt>
                <c:pt idx="5797">
                  <c:v>-196.08999987799999</c:v>
                </c:pt>
                <c:pt idx="5798">
                  <c:v>-195.54800014</c:v>
                </c:pt>
                <c:pt idx="5799">
                  <c:v>-195.112999796</c:v>
                </c:pt>
                <c:pt idx="5800">
                  <c:v>-195.09799975199999</c:v>
                </c:pt>
                <c:pt idx="5801">
                  <c:v>-194.60900025399999</c:v>
                </c:pt>
                <c:pt idx="5802">
                  <c:v>-194.21200010699999</c:v>
                </c:pt>
                <c:pt idx="5803">
                  <c:v>-193.93900005399999</c:v>
                </c:pt>
                <c:pt idx="5804">
                  <c:v>-193.749000016</c:v>
                </c:pt>
                <c:pt idx="5805">
                  <c:v>-193.24899989900001</c:v>
                </c:pt>
                <c:pt idx="5806">
                  <c:v>-192.77499981700001</c:v>
                </c:pt>
                <c:pt idx="5807">
                  <c:v>-192.664999911</c:v>
                </c:pt>
                <c:pt idx="5808">
                  <c:v>-192.37900015400001</c:v>
                </c:pt>
                <c:pt idx="5809">
                  <c:v>-191.91500020699999</c:v>
                </c:pt>
                <c:pt idx="5810">
                  <c:v>-191.589999769</c:v>
                </c:pt>
                <c:pt idx="5811">
                  <c:v>-191.404000099</c:v>
                </c:pt>
                <c:pt idx="5812">
                  <c:v>-191.00000001500001</c:v>
                </c:pt>
                <c:pt idx="5813">
                  <c:v>-190.50100006900001</c:v>
                </c:pt>
                <c:pt idx="5814">
                  <c:v>-190.24599994299999</c:v>
                </c:pt>
                <c:pt idx="5815">
                  <c:v>-190.09800015499999</c:v>
                </c:pt>
                <c:pt idx="5816">
                  <c:v>-189.57600005699999</c:v>
                </c:pt>
                <c:pt idx="5817">
                  <c:v>-189.24800005</c:v>
                </c:pt>
                <c:pt idx="5818">
                  <c:v>-189.07299974200001</c:v>
                </c:pt>
                <c:pt idx="5819">
                  <c:v>-188.74500004999999</c:v>
                </c:pt>
                <c:pt idx="5820">
                  <c:v>-188.24000002400001</c:v>
                </c:pt>
                <c:pt idx="5821">
                  <c:v>-187.87099993800001</c:v>
                </c:pt>
                <c:pt idx="5822">
                  <c:v>-187.853999867</c:v>
                </c:pt>
                <c:pt idx="5823">
                  <c:v>-187.37499987499999</c:v>
                </c:pt>
                <c:pt idx="5824">
                  <c:v>-187.02499988700001</c:v>
                </c:pt>
                <c:pt idx="5825">
                  <c:v>-186.80500007500001</c:v>
                </c:pt>
                <c:pt idx="5826">
                  <c:v>-186.58500026199999</c:v>
                </c:pt>
                <c:pt idx="5827">
                  <c:v>-186.07000010100001</c:v>
                </c:pt>
                <c:pt idx="5828">
                  <c:v>-185.62799982000001</c:v>
                </c:pt>
                <c:pt idx="5829">
                  <c:v>-185.598999902</c:v>
                </c:pt>
                <c:pt idx="5830">
                  <c:v>-185.206000123</c:v>
                </c:pt>
                <c:pt idx="5831">
                  <c:v>-184.795000101</c:v>
                </c:pt>
                <c:pt idx="5832">
                  <c:v>-184.50700000399999</c:v>
                </c:pt>
                <c:pt idx="5833">
                  <c:v>-184.329000127</c:v>
                </c:pt>
                <c:pt idx="5834">
                  <c:v>-183.90799997100001</c:v>
                </c:pt>
                <c:pt idx="5835">
                  <c:v>-183.44199999700001</c:v>
                </c:pt>
                <c:pt idx="5836">
                  <c:v>-183.302000002</c:v>
                </c:pt>
                <c:pt idx="5837">
                  <c:v>-183.10000011700001</c:v>
                </c:pt>
                <c:pt idx="5838">
                  <c:v>-182.632000116</c:v>
                </c:pt>
                <c:pt idx="5839">
                  <c:v>-182.337999938</c:v>
                </c:pt>
                <c:pt idx="5840">
                  <c:v>-182.20600005</c:v>
                </c:pt>
                <c:pt idx="5841">
                  <c:v>-181.84799995500001</c:v>
                </c:pt>
                <c:pt idx="5842">
                  <c:v>-181.37099999</c:v>
                </c:pt>
                <c:pt idx="5843">
                  <c:v>-181.075999956</c:v>
                </c:pt>
                <c:pt idx="5844">
                  <c:v>-181.01800011899999</c:v>
                </c:pt>
                <c:pt idx="5845">
                  <c:v>-180.53099970599999</c:v>
                </c:pt>
                <c:pt idx="5846">
                  <c:v>-180.20500004100001</c:v>
                </c:pt>
                <c:pt idx="5847">
                  <c:v>-180.01800019999999</c:v>
                </c:pt>
                <c:pt idx="5848">
                  <c:v>-179.75799985</c:v>
                </c:pt>
                <c:pt idx="5849">
                  <c:v>-179.265999841</c:v>
                </c:pt>
                <c:pt idx="5850">
                  <c:v>-178.87799997100001</c:v>
                </c:pt>
                <c:pt idx="5851">
                  <c:v>-178.897000069</c:v>
                </c:pt>
                <c:pt idx="5852">
                  <c:v>-178.44499996900001</c:v>
                </c:pt>
                <c:pt idx="5853">
                  <c:v>-178.104000259</c:v>
                </c:pt>
                <c:pt idx="5854">
                  <c:v>-177.88599984499999</c:v>
                </c:pt>
                <c:pt idx="5855">
                  <c:v>-177.72400018299999</c:v>
                </c:pt>
                <c:pt idx="5856">
                  <c:v>-177.250999957</c:v>
                </c:pt>
                <c:pt idx="5857">
                  <c:v>-176.82899994499999</c:v>
                </c:pt>
                <c:pt idx="5858">
                  <c:v>-176.776999875</c:v>
                </c:pt>
                <c:pt idx="5859">
                  <c:v>-176.50599984900001</c:v>
                </c:pt>
                <c:pt idx="5860">
                  <c:v>-176.07999978399999</c:v>
                </c:pt>
                <c:pt idx="5861">
                  <c:v>-175.79900025200001</c:v>
                </c:pt>
                <c:pt idx="5862">
                  <c:v>-175.65700022999999</c:v>
                </c:pt>
                <c:pt idx="5863">
                  <c:v>-175.29199988299999</c:v>
                </c:pt>
                <c:pt idx="5864">
                  <c:v>-174.825000053</c:v>
                </c:pt>
                <c:pt idx="5865">
                  <c:v>-174.62600005100001</c:v>
                </c:pt>
                <c:pt idx="5866">
                  <c:v>-174.510000064</c:v>
                </c:pt>
                <c:pt idx="5867">
                  <c:v>-174.03599998199999</c:v>
                </c:pt>
                <c:pt idx="5868">
                  <c:v>-173.74999991199999</c:v>
                </c:pt>
                <c:pt idx="5869">
                  <c:v>-173.61599999699999</c:v>
                </c:pt>
                <c:pt idx="5870">
                  <c:v>-173.32099996299999</c:v>
                </c:pt>
                <c:pt idx="5871">
                  <c:v>-172.86500012299999</c:v>
                </c:pt>
                <c:pt idx="5872">
                  <c:v>-172.548999963</c:v>
                </c:pt>
                <c:pt idx="5873">
                  <c:v>-172.55099999000001</c:v>
                </c:pt>
                <c:pt idx="5874">
                  <c:v>-172.106999997</c:v>
                </c:pt>
                <c:pt idx="5875">
                  <c:v>-171.80299999900001</c:v>
                </c:pt>
                <c:pt idx="5876">
                  <c:v>-171.62800000499999</c:v>
                </c:pt>
                <c:pt idx="5877">
                  <c:v>-171.42800014700001</c:v>
                </c:pt>
                <c:pt idx="5878">
                  <c:v>-170.941999904</c:v>
                </c:pt>
                <c:pt idx="5879">
                  <c:v>-170.54700009800001</c:v>
                </c:pt>
                <c:pt idx="5880">
                  <c:v>-170.57100010600001</c:v>
                </c:pt>
                <c:pt idx="5881">
                  <c:v>-170.194000227</c:v>
                </c:pt>
                <c:pt idx="5882">
                  <c:v>-169.82099977300001</c:v>
                </c:pt>
                <c:pt idx="5883">
                  <c:v>-169.57699995300001</c:v>
                </c:pt>
                <c:pt idx="5884">
                  <c:v>-169.444000209</c:v>
                </c:pt>
                <c:pt idx="5885">
                  <c:v>-169.04800023199999</c:v>
                </c:pt>
                <c:pt idx="5886">
                  <c:v>-168.61999982500001</c:v>
                </c:pt>
                <c:pt idx="5887">
                  <c:v>-168.524999963</c:v>
                </c:pt>
                <c:pt idx="5888">
                  <c:v>-168.34900011299999</c:v>
                </c:pt>
                <c:pt idx="5889">
                  <c:v>-167.92899981400001</c:v>
                </c:pt>
                <c:pt idx="5890">
                  <c:v>-167.671999976</c:v>
                </c:pt>
                <c:pt idx="5891">
                  <c:v>-167.55999972800001</c:v>
                </c:pt>
                <c:pt idx="5892">
                  <c:v>-167.22900015299999</c:v>
                </c:pt>
                <c:pt idx="5893">
                  <c:v>-166.79000006999999</c:v>
                </c:pt>
                <c:pt idx="5894">
                  <c:v>-166.545999935</c:v>
                </c:pt>
                <c:pt idx="5895">
                  <c:v>-166.502999829</c:v>
                </c:pt>
                <c:pt idx="5896">
                  <c:v>-166.03599999799999</c:v>
                </c:pt>
                <c:pt idx="5897">
                  <c:v>-165.752999811</c:v>
                </c:pt>
                <c:pt idx="5898">
                  <c:v>-165.609000076</c:v>
                </c:pt>
                <c:pt idx="5899">
                  <c:v>-165.37399990500001</c:v>
                </c:pt>
                <c:pt idx="5900">
                  <c:v>-164.909000101</c:v>
                </c:pt>
                <c:pt idx="5901">
                  <c:v>-164.56199999699999</c:v>
                </c:pt>
                <c:pt idx="5902">
                  <c:v>-164.61899997699999</c:v>
                </c:pt>
                <c:pt idx="5903">
                  <c:v>-164.199999848</c:v>
                </c:pt>
                <c:pt idx="5904">
                  <c:v>-163.893999823</c:v>
                </c:pt>
                <c:pt idx="5905">
                  <c:v>-163.70900000899999</c:v>
                </c:pt>
                <c:pt idx="5906">
                  <c:v>-163.57900014800001</c:v>
                </c:pt>
                <c:pt idx="5907">
                  <c:v>-163.133999985</c:v>
                </c:pt>
                <c:pt idx="5908">
                  <c:v>-162.74600011499999</c:v>
                </c:pt>
                <c:pt idx="5909">
                  <c:v>-162.729000044</c:v>
                </c:pt>
                <c:pt idx="5910">
                  <c:v>-162.465000269</c:v>
                </c:pt>
                <c:pt idx="5911">
                  <c:v>-162.084000022</c:v>
                </c:pt>
                <c:pt idx="5912">
                  <c:v>-161.84100005799999</c:v>
                </c:pt>
                <c:pt idx="5913">
                  <c:v>-161.71800013399999</c:v>
                </c:pt>
                <c:pt idx="5914">
                  <c:v>-161.375000083</c:v>
                </c:pt>
                <c:pt idx="5915">
                  <c:v>-160.94900001799999</c:v>
                </c:pt>
                <c:pt idx="5916">
                  <c:v>-160.806999996</c:v>
                </c:pt>
                <c:pt idx="5917">
                  <c:v>-160.70699991000001</c:v>
                </c:pt>
                <c:pt idx="5918">
                  <c:v>-160.26500025799999</c:v>
                </c:pt>
                <c:pt idx="5919">
                  <c:v>-160.017999925</c:v>
                </c:pt>
                <c:pt idx="5920">
                  <c:v>-159.930999856</c:v>
                </c:pt>
                <c:pt idx="5921">
                  <c:v>-159.66200017099999</c:v>
                </c:pt>
                <c:pt idx="5922">
                  <c:v>-159.23600010600001</c:v>
                </c:pt>
                <c:pt idx="5923">
                  <c:v>-158.95899999900001</c:v>
                </c:pt>
                <c:pt idx="5924">
                  <c:v>-158.99199997100001</c:v>
                </c:pt>
                <c:pt idx="5925">
                  <c:v>-158.582999976</c:v>
                </c:pt>
                <c:pt idx="5926">
                  <c:v>-158.31399997700001</c:v>
                </c:pt>
                <c:pt idx="5927">
                  <c:v>-158.16900007199999</c:v>
                </c:pt>
                <c:pt idx="5928">
                  <c:v>-157.994000078</c:v>
                </c:pt>
                <c:pt idx="5929">
                  <c:v>-157.55099994099999</c:v>
                </c:pt>
                <c:pt idx="5930">
                  <c:v>-157.200999954</c:v>
                </c:pt>
                <c:pt idx="5931">
                  <c:v>-157.26499987099999</c:v>
                </c:pt>
                <c:pt idx="5932">
                  <c:v>-156.90200017999999</c:v>
                </c:pt>
                <c:pt idx="5933">
                  <c:v>-156.58399999400001</c:v>
                </c:pt>
                <c:pt idx="5934">
                  <c:v>-156.39300009900001</c:v>
                </c:pt>
                <c:pt idx="5935">
                  <c:v>-156.29799992299999</c:v>
                </c:pt>
                <c:pt idx="5936">
                  <c:v>-155.91999987400001</c:v>
                </c:pt>
                <c:pt idx="5937">
                  <c:v>-155.54099996799999</c:v>
                </c:pt>
                <c:pt idx="5938">
                  <c:v>-155.50700014</c:v>
                </c:pt>
                <c:pt idx="5939">
                  <c:v>-155.35899972300001</c:v>
                </c:pt>
                <c:pt idx="5940">
                  <c:v>-154.97800010500001</c:v>
                </c:pt>
                <c:pt idx="5941">
                  <c:v>-154.756999807</c:v>
                </c:pt>
                <c:pt idx="5942">
                  <c:v>-154.68899983700001</c:v>
                </c:pt>
                <c:pt idx="5943">
                  <c:v>-154.567000084</c:v>
                </c:pt>
                <c:pt idx="5944">
                  <c:v>-154.35300003699999</c:v>
                </c:pt>
                <c:pt idx="5945">
                  <c:v>-154.34599978599999</c:v>
                </c:pt>
                <c:pt idx="5946">
                  <c:v>-154.52299980699999</c:v>
                </c:pt>
                <c:pt idx="5947">
                  <c:v>-154.28799995</c:v>
                </c:pt>
                <c:pt idx="5948">
                  <c:v>-154.24099978999999</c:v>
                </c:pt>
                <c:pt idx="5949">
                  <c:v>-154.32799985899999</c:v>
                </c:pt>
                <c:pt idx="5950">
                  <c:v>-154.31099978699999</c:v>
                </c:pt>
                <c:pt idx="5951">
                  <c:v>-154.08799977699999</c:v>
                </c:pt>
                <c:pt idx="5952">
                  <c:v>-153.98899986199999</c:v>
                </c:pt>
                <c:pt idx="5953">
                  <c:v>-154.26899985200001</c:v>
                </c:pt>
                <c:pt idx="5954">
                  <c:v>-154.073999904</c:v>
                </c:pt>
                <c:pt idx="5955">
                  <c:v>-154.00700010400001</c:v>
                </c:pt>
                <c:pt idx="5956">
                  <c:v>-154.07000016399999</c:v>
                </c:pt>
                <c:pt idx="5957">
                  <c:v>-154.16299999899999</c:v>
                </c:pt>
                <c:pt idx="5958">
                  <c:v>-153.93399990899999</c:v>
                </c:pt>
                <c:pt idx="5959">
                  <c:v>-153.778000013</c:v>
                </c:pt>
                <c:pt idx="5960">
                  <c:v>-154.01300018399999</c:v>
                </c:pt>
                <c:pt idx="5961">
                  <c:v>-153.959999944</c:v>
                </c:pt>
                <c:pt idx="5962">
                  <c:v>-153.81200015499999</c:v>
                </c:pt>
                <c:pt idx="5963">
                  <c:v>-153.796000255</c:v>
                </c:pt>
                <c:pt idx="5964">
                  <c:v>-153.90900004400001</c:v>
                </c:pt>
                <c:pt idx="5965">
                  <c:v>-153.79599994</c:v>
                </c:pt>
                <c:pt idx="5966">
                  <c:v>-153.606000217</c:v>
                </c:pt>
                <c:pt idx="5967">
                  <c:v>-153.70599998899999</c:v>
                </c:pt>
                <c:pt idx="5968">
                  <c:v>-153.820000263</c:v>
                </c:pt>
                <c:pt idx="5969">
                  <c:v>-153.62399983</c:v>
                </c:pt>
                <c:pt idx="5970">
                  <c:v>-153.61400001000001</c:v>
                </c:pt>
                <c:pt idx="5971">
                  <c:v>-153.758999915</c:v>
                </c:pt>
                <c:pt idx="5972">
                  <c:v>-153.70099976399999</c:v>
                </c:pt>
                <c:pt idx="5973">
                  <c:v>-153.51300006700001</c:v>
                </c:pt>
                <c:pt idx="5974">
                  <c:v>-153.48200012199999</c:v>
                </c:pt>
                <c:pt idx="5975">
                  <c:v>-153.734999907</c:v>
                </c:pt>
                <c:pt idx="5976">
                  <c:v>-153.539999959</c:v>
                </c:pt>
                <c:pt idx="5977">
                  <c:v>-153.49700016700001</c:v>
                </c:pt>
                <c:pt idx="5978">
                  <c:v>-153.59200002899999</c:v>
                </c:pt>
                <c:pt idx="5979">
                  <c:v>-153.63899987400001</c:v>
                </c:pt>
                <c:pt idx="5980">
                  <c:v>-153.42000023200001</c:v>
                </c:pt>
                <c:pt idx="5981">
                  <c:v>-153.29599982400001</c:v>
                </c:pt>
                <c:pt idx="5982">
                  <c:v>-153.600999992</c:v>
                </c:pt>
                <c:pt idx="5983">
                  <c:v>-153.45400006</c:v>
                </c:pt>
                <c:pt idx="5984">
                  <c:v>-152.988000086</c:v>
                </c:pt>
                <c:pt idx="5985">
                  <c:v>-152.638999955</c:v>
                </c:pt>
                <c:pt idx="5986">
                  <c:v>-152.38499999999999</c:v>
                </c:pt>
                <c:pt idx="5987">
                  <c:v>-151.838000037</c:v>
                </c:pt>
                <c:pt idx="5988">
                  <c:v>-151.30799983200001</c:v>
                </c:pt>
                <c:pt idx="5989">
                  <c:v>-151.12200016200001</c:v>
                </c:pt>
                <c:pt idx="5990">
                  <c:v>-150.79000010199999</c:v>
                </c:pt>
                <c:pt idx="5991">
                  <c:v>-150.25700001300001</c:v>
                </c:pt>
                <c:pt idx="5992">
                  <c:v>-149.880000134</c:v>
                </c:pt>
                <c:pt idx="5993">
                  <c:v>-149.644999963</c:v>
                </c:pt>
                <c:pt idx="5994">
                  <c:v>-149.17800013199999</c:v>
                </c:pt>
                <c:pt idx="5995">
                  <c:v>-148.614999955</c:v>
                </c:pt>
                <c:pt idx="5996">
                  <c:v>-148.28100018200001</c:v>
                </c:pt>
                <c:pt idx="5997">
                  <c:v>-148.09799976599999</c:v>
                </c:pt>
                <c:pt idx="5998">
                  <c:v>-147.508000012</c:v>
                </c:pt>
                <c:pt idx="5999">
                  <c:v>-147.10899983799999</c:v>
                </c:pt>
                <c:pt idx="6000">
                  <c:v>-146.85999979299999</c:v>
                </c:pt>
                <c:pt idx="6001">
                  <c:v>-146.48899999400001</c:v>
                </c:pt>
                <c:pt idx="6002">
                  <c:v>-145.92099990700001</c:v>
                </c:pt>
                <c:pt idx="6003">
                  <c:v>-145.474000031</c:v>
                </c:pt>
                <c:pt idx="6004">
                  <c:v>-145.398999809</c:v>
                </c:pt>
                <c:pt idx="6005">
                  <c:v>-144.85900009700001</c:v>
                </c:pt>
                <c:pt idx="6006">
                  <c:v>-144.45199981600001</c:v>
                </c:pt>
                <c:pt idx="6007">
                  <c:v>-144.162000006</c:v>
                </c:pt>
                <c:pt idx="6008">
                  <c:v>-143.88699992599999</c:v>
                </c:pt>
                <c:pt idx="6009">
                  <c:v>-143.30900001800001</c:v>
                </c:pt>
                <c:pt idx="6010">
                  <c:v>-142.809000215</c:v>
                </c:pt>
                <c:pt idx="6011">
                  <c:v>-142.706000246</c:v>
                </c:pt>
                <c:pt idx="6012">
                  <c:v>-142.268000019</c:v>
                </c:pt>
                <c:pt idx="6013">
                  <c:v>-141.77699986600001</c:v>
                </c:pt>
                <c:pt idx="6014">
                  <c:v>-141.42199996900001</c:v>
                </c:pt>
                <c:pt idx="6015">
                  <c:v>-141.186999797</c:v>
                </c:pt>
                <c:pt idx="6016">
                  <c:v>-140.70699994899999</c:v>
                </c:pt>
                <c:pt idx="6017">
                  <c:v>-140.166000067</c:v>
                </c:pt>
                <c:pt idx="6018">
                  <c:v>-139.93999986</c:v>
                </c:pt>
                <c:pt idx="6019">
                  <c:v>-139.694000012</c:v>
                </c:pt>
                <c:pt idx="6020">
                  <c:v>-139.15500015699999</c:v>
                </c:pt>
                <c:pt idx="6021">
                  <c:v>-138.78799978399999</c:v>
                </c:pt>
                <c:pt idx="6022">
                  <c:v>-138.58700006999999</c:v>
                </c:pt>
                <c:pt idx="6023">
                  <c:v>-138.17600004799999</c:v>
                </c:pt>
                <c:pt idx="6024">
                  <c:v>-137.64000007600001</c:v>
                </c:pt>
                <c:pt idx="6025">
                  <c:v>-137.262000027</c:v>
                </c:pt>
                <c:pt idx="6026">
                  <c:v>-137.14600003999999</c:v>
                </c:pt>
                <c:pt idx="6027">
                  <c:v>-136.59899976299999</c:v>
                </c:pt>
                <c:pt idx="6028">
                  <c:v>-136.21299992100001</c:v>
                </c:pt>
                <c:pt idx="6029">
                  <c:v>-135.95800011</c:v>
                </c:pt>
                <c:pt idx="6030">
                  <c:v>-135.63599987000001</c:v>
                </c:pt>
                <c:pt idx="6031">
                  <c:v>-135.07099998000001</c:v>
                </c:pt>
                <c:pt idx="6032">
                  <c:v>-134.610999771</c:v>
                </c:pt>
                <c:pt idx="6033">
                  <c:v>-134.571000177</c:v>
                </c:pt>
                <c:pt idx="6034">
                  <c:v>-134.05700018600001</c:v>
                </c:pt>
                <c:pt idx="6035">
                  <c:v>-133.63600003100001</c:v>
                </c:pt>
                <c:pt idx="6036">
                  <c:v>-133.34200016700001</c:v>
                </c:pt>
                <c:pt idx="6037">
                  <c:v>-133.12899997700001</c:v>
                </c:pt>
                <c:pt idx="6038">
                  <c:v>-132.60499985199999</c:v>
                </c:pt>
                <c:pt idx="6039">
                  <c:v>-132.109000103</c:v>
                </c:pt>
                <c:pt idx="6040">
                  <c:v>-131.976999901</c:v>
                </c:pt>
                <c:pt idx="6041">
                  <c:v>-131.66899984899999</c:v>
                </c:pt>
                <c:pt idx="6042">
                  <c:v>-131.184000091</c:v>
                </c:pt>
                <c:pt idx="6043">
                  <c:v>-130.83600013099999</c:v>
                </c:pt>
                <c:pt idx="6044">
                  <c:v>-130.63000019200001</c:v>
                </c:pt>
                <c:pt idx="6045">
                  <c:v>-130.20599983899999</c:v>
                </c:pt>
                <c:pt idx="6046">
                  <c:v>-129.68699993800001</c:v>
                </c:pt>
                <c:pt idx="6047">
                  <c:v>-129.408999975</c:v>
                </c:pt>
                <c:pt idx="6048">
                  <c:v>-129.24199977399999</c:v>
                </c:pt>
                <c:pt idx="6049">
                  <c:v>-128.70000003600001</c:v>
                </c:pt>
                <c:pt idx="6050">
                  <c:v>-128.351999761</c:v>
                </c:pt>
                <c:pt idx="6051">
                  <c:v>-128.15799998400001</c:v>
                </c:pt>
                <c:pt idx="6052">
                  <c:v>-127.80799999600001</c:v>
                </c:pt>
                <c:pt idx="6053">
                  <c:v>-127.28500004199999</c:v>
                </c:pt>
                <c:pt idx="6054">
                  <c:v>-126.898000028</c:v>
                </c:pt>
                <c:pt idx="6055">
                  <c:v>-126.86300002999999</c:v>
                </c:pt>
                <c:pt idx="6056">
                  <c:v>-126.363000227</c:v>
                </c:pt>
                <c:pt idx="6057">
                  <c:v>-125.994000142</c:v>
                </c:pt>
                <c:pt idx="6058">
                  <c:v>-125.75499991700001</c:v>
                </c:pt>
                <c:pt idx="6059">
                  <c:v>-125.518999889</c:v>
                </c:pt>
                <c:pt idx="6060">
                  <c:v>-124.98399977299999</c:v>
                </c:pt>
                <c:pt idx="6061">
                  <c:v>-124.52399988000001</c:v>
                </c:pt>
                <c:pt idx="6062">
                  <c:v>-124.475999863</c:v>
                </c:pt>
                <c:pt idx="6063">
                  <c:v>-124.06499984200001</c:v>
                </c:pt>
                <c:pt idx="6064">
                  <c:v>-123.636000208</c:v>
                </c:pt>
                <c:pt idx="6065">
                  <c:v>-123.328000156</c:v>
                </c:pt>
                <c:pt idx="6066">
                  <c:v>-123.132999893</c:v>
                </c:pt>
                <c:pt idx="6067">
                  <c:v>-122.69200009799999</c:v>
                </c:pt>
                <c:pt idx="6068">
                  <c:v>-122.208999738</c:v>
                </c:pt>
                <c:pt idx="6069">
                  <c:v>-122.05000027299999</c:v>
                </c:pt>
                <c:pt idx="6070">
                  <c:v>-121.827999805</c:v>
                </c:pt>
                <c:pt idx="6071">
                  <c:v>-121.342000191</c:v>
                </c:pt>
                <c:pt idx="6072">
                  <c:v>-121.028999914</c:v>
                </c:pt>
                <c:pt idx="6073">
                  <c:v>-120.877999929</c:v>
                </c:pt>
                <c:pt idx="6074">
                  <c:v>-120.49900002299999</c:v>
                </c:pt>
                <c:pt idx="6075">
                  <c:v>-120.004000131</c:v>
                </c:pt>
                <c:pt idx="6076">
                  <c:v>-119.687999971</c:v>
                </c:pt>
                <c:pt idx="6077">
                  <c:v>-119.61200020699999</c:v>
                </c:pt>
                <c:pt idx="6078">
                  <c:v>-119.10399998299999</c:v>
                </c:pt>
                <c:pt idx="6079">
                  <c:v>-118.757000193</c:v>
                </c:pt>
                <c:pt idx="6080">
                  <c:v>-118.550000084</c:v>
                </c:pt>
                <c:pt idx="6081">
                  <c:v>-118.27200012</c:v>
                </c:pt>
                <c:pt idx="6082">
                  <c:v>-117.75799981599999</c:v>
                </c:pt>
                <c:pt idx="6083">
                  <c:v>-117.34700010900001</c:v>
                </c:pt>
                <c:pt idx="6084">
                  <c:v>-117.345000082</c:v>
                </c:pt>
                <c:pt idx="6085">
                  <c:v>-116.873000027</c:v>
                </c:pt>
                <c:pt idx="6086">
                  <c:v>-116.51099987800001</c:v>
                </c:pt>
                <c:pt idx="6087">
                  <c:v>-116.26999994000001</c:v>
                </c:pt>
                <c:pt idx="6088">
                  <c:v>-116.08700015300001</c:v>
                </c:pt>
                <c:pt idx="6089">
                  <c:v>-115.592999803</c:v>
                </c:pt>
                <c:pt idx="6090">
                  <c:v>-115.14899981000001</c:v>
                </c:pt>
                <c:pt idx="6091">
                  <c:v>-115.075000073</c:v>
                </c:pt>
                <c:pt idx="6092">
                  <c:v>-114.780000038</c:v>
                </c:pt>
                <c:pt idx="6093">
                  <c:v>-114.33199999199999</c:v>
                </c:pt>
                <c:pt idx="6094">
                  <c:v>-114.02899985000001</c:v>
                </c:pt>
                <c:pt idx="6095">
                  <c:v>-113.86399999</c:v>
                </c:pt>
                <c:pt idx="6096">
                  <c:v>-113.47499995</c:v>
                </c:pt>
                <c:pt idx="6097">
                  <c:v>-112.984999968</c:v>
                </c:pt>
                <c:pt idx="6098">
                  <c:v>-112.763999985</c:v>
                </c:pt>
                <c:pt idx="6099">
                  <c:v>-112.62500016</c:v>
                </c:pt>
                <c:pt idx="6100">
                  <c:v>-112.127999926</c:v>
                </c:pt>
                <c:pt idx="6101">
                  <c:v>-113.409999863</c:v>
                </c:pt>
                <c:pt idx="6102">
                  <c:v>-113.43200015799999</c:v>
                </c:pt>
                <c:pt idx="6103">
                  <c:v>-113.29400019000001</c:v>
                </c:pt>
                <c:pt idx="6104">
                  <c:v>-112.994999788</c:v>
                </c:pt>
                <c:pt idx="6105">
                  <c:v>-112.833000126</c:v>
                </c:pt>
                <c:pt idx="6106">
                  <c:v>-112.993000075</c:v>
                </c:pt>
                <c:pt idx="6107">
                  <c:v>-112.704999978</c:v>
                </c:pt>
                <c:pt idx="6108">
                  <c:v>-112.558000046</c:v>
                </c:pt>
                <c:pt idx="6109">
                  <c:v>-112.54099997500001</c:v>
                </c:pt>
                <c:pt idx="6110">
                  <c:v>-112.495999841</c:v>
                </c:pt>
                <c:pt idx="6111">
                  <c:v>-112.166999979</c:v>
                </c:pt>
                <c:pt idx="6112">
                  <c:v>-111.928000068</c:v>
                </c:pt>
                <c:pt idx="6113">
                  <c:v>-112.11100017</c:v>
                </c:pt>
                <c:pt idx="6114">
                  <c:v>-111.889000016</c:v>
                </c:pt>
                <c:pt idx="6115">
                  <c:v>-111.67499997</c:v>
                </c:pt>
                <c:pt idx="6116">
                  <c:v>-111.589000071</c:v>
                </c:pt>
                <c:pt idx="6117">
                  <c:v>-111.613999936</c:v>
                </c:pt>
                <c:pt idx="6118">
                  <c:v>-111.37500002500001</c:v>
                </c:pt>
                <c:pt idx="6119">
                  <c:v>-111.103999999</c:v>
                </c:pt>
                <c:pt idx="6120">
                  <c:v>-111.169000086</c:v>
                </c:pt>
                <c:pt idx="6121">
                  <c:v>-111.15100015900001</c:v>
                </c:pt>
                <c:pt idx="6122">
                  <c:v>-110.889999953</c:v>
                </c:pt>
                <c:pt idx="6123">
                  <c:v>-110.78900001</c:v>
                </c:pt>
                <c:pt idx="6124">
                  <c:v>-110.83799988299999</c:v>
                </c:pt>
                <c:pt idx="6125">
                  <c:v>-110.664999916</c:v>
                </c:pt>
                <c:pt idx="6126">
                  <c:v>-110.386999953</c:v>
                </c:pt>
                <c:pt idx="6127">
                  <c:v>-110.301999911</c:v>
                </c:pt>
                <c:pt idx="6128">
                  <c:v>-110.41799989800001</c:v>
                </c:pt>
                <c:pt idx="6129">
                  <c:v>-110.11200018700001</c:v>
                </c:pt>
                <c:pt idx="6130">
                  <c:v>-109.986999922</c:v>
                </c:pt>
                <c:pt idx="6131">
                  <c:v>-110.00500016399999</c:v>
                </c:pt>
                <c:pt idx="6132">
                  <c:v>-109.927999915</c:v>
                </c:pt>
                <c:pt idx="6133">
                  <c:v>-109.623000061</c:v>
                </c:pt>
                <c:pt idx="6134">
                  <c:v>-109.43899978899999</c:v>
                </c:pt>
                <c:pt idx="6135">
                  <c:v>-109.654999862</c:v>
                </c:pt>
                <c:pt idx="6136">
                  <c:v>-109.395999997</c:v>
                </c:pt>
                <c:pt idx="6137">
                  <c:v>-109.249000065</c:v>
                </c:pt>
                <c:pt idx="6138">
                  <c:v>-109.227000084</c:v>
                </c:pt>
                <c:pt idx="6139">
                  <c:v>-109.256999858</c:v>
                </c:pt>
                <c:pt idx="6140">
                  <c:v>-108.973000129</c:v>
                </c:pt>
                <c:pt idx="6141">
                  <c:v>-108.744999894</c:v>
                </c:pt>
                <c:pt idx="6142">
                  <c:v>-108.88999979899999</c:v>
                </c:pt>
                <c:pt idx="6143">
                  <c:v>-108.788000001</c:v>
                </c:pt>
                <c:pt idx="6144">
                  <c:v>-108.565999847</c:v>
                </c:pt>
                <c:pt idx="6145">
                  <c:v>-108.482999832</c:v>
                </c:pt>
                <c:pt idx="6146">
                  <c:v>-108.60600006999999</c:v>
                </c:pt>
                <c:pt idx="6147">
                  <c:v>-108.63900004200001</c:v>
                </c:pt>
                <c:pt idx="6148">
                  <c:v>-108.588000142</c:v>
                </c:pt>
                <c:pt idx="6149">
                  <c:v>-108.82199982900001</c:v>
                </c:pt>
                <c:pt idx="6150">
                  <c:v>-109.096000053</c:v>
                </c:pt>
                <c:pt idx="6151">
                  <c:v>-109.030000109</c:v>
                </c:pt>
                <c:pt idx="6152">
                  <c:v>-109.15799994299999</c:v>
                </c:pt>
                <c:pt idx="6153">
                  <c:v>-109.44699989599999</c:v>
                </c:pt>
                <c:pt idx="6154">
                  <c:v>-109.551999893</c:v>
                </c:pt>
                <c:pt idx="6155">
                  <c:v>-109.501000308</c:v>
                </c:pt>
                <c:pt idx="6156">
                  <c:v>-109.599999909</c:v>
                </c:pt>
                <c:pt idx="6157">
                  <c:v>-110.007000191</c:v>
                </c:pt>
                <c:pt idx="6158">
                  <c:v>-109.973000048</c:v>
                </c:pt>
                <c:pt idx="6159">
                  <c:v>-110.07800004400001</c:v>
                </c:pt>
                <c:pt idx="6160">
                  <c:v>-110.30699982100001</c:v>
                </c:pt>
                <c:pt idx="6161">
                  <c:v>-110.50799985</c:v>
                </c:pt>
                <c:pt idx="6162">
                  <c:v>-110.43900002300001</c:v>
                </c:pt>
                <c:pt idx="6163">
                  <c:v>-110.462000174</c:v>
                </c:pt>
                <c:pt idx="6164">
                  <c:v>-110.900000087</c:v>
                </c:pt>
                <c:pt idx="6165">
                  <c:v>-110.91199993399999</c:v>
                </c:pt>
                <c:pt idx="6166">
                  <c:v>-110.96899991399999</c:v>
                </c:pt>
                <c:pt idx="6167">
                  <c:v>-111.15100015900001</c:v>
                </c:pt>
                <c:pt idx="6168">
                  <c:v>-111.429999978</c:v>
                </c:pt>
                <c:pt idx="6169">
                  <c:v>-111.424999754</c:v>
                </c:pt>
                <c:pt idx="6170">
                  <c:v>-111.418000131</c:v>
                </c:pt>
                <c:pt idx="6171">
                  <c:v>-111.760000011</c:v>
                </c:pt>
                <c:pt idx="6172">
                  <c:v>-111.985000048</c:v>
                </c:pt>
                <c:pt idx="6173">
                  <c:v>-111.976999941</c:v>
                </c:pt>
                <c:pt idx="6174">
                  <c:v>-112.129000097</c:v>
                </c:pt>
                <c:pt idx="6175">
                  <c:v>-112.433999951</c:v>
                </c:pt>
                <c:pt idx="6176">
                  <c:v>-112.515999796</c:v>
                </c:pt>
                <c:pt idx="6177">
                  <c:v>-112.48699987800001</c:v>
                </c:pt>
                <c:pt idx="6178">
                  <c:v>-112.66599992499999</c:v>
                </c:pt>
                <c:pt idx="6179">
                  <c:v>-113.027000218</c:v>
                </c:pt>
                <c:pt idx="6180">
                  <c:v>-112.97900020100001</c:v>
                </c:pt>
                <c:pt idx="6181">
                  <c:v>-113.115999999</c:v>
                </c:pt>
                <c:pt idx="6182">
                  <c:v>-113.387999882</c:v>
                </c:pt>
                <c:pt idx="6183">
                  <c:v>-113.555999938</c:v>
                </c:pt>
                <c:pt idx="6184">
                  <c:v>-113.51699988599999</c:v>
                </c:pt>
                <c:pt idx="6185">
                  <c:v>-113.601999928</c:v>
                </c:pt>
                <c:pt idx="6186">
                  <c:v>-114.065000019</c:v>
                </c:pt>
                <c:pt idx="6187">
                  <c:v>-114.054000028</c:v>
                </c:pt>
                <c:pt idx="6188">
                  <c:v>-114.172999898</c:v>
                </c:pt>
                <c:pt idx="6189">
                  <c:v>-114.41800020399999</c:v>
                </c:pt>
                <c:pt idx="6190">
                  <c:v>-114.69400014</c:v>
                </c:pt>
                <c:pt idx="6191">
                  <c:v>-114.64800015100001</c:v>
                </c:pt>
                <c:pt idx="6192">
                  <c:v>-114.673999872</c:v>
                </c:pt>
                <c:pt idx="6193">
                  <c:v>-115.09199983000001</c:v>
                </c:pt>
                <c:pt idx="6194">
                  <c:v>-115.222000005</c:v>
                </c:pt>
                <c:pt idx="6195">
                  <c:v>-115.255999833</c:v>
                </c:pt>
                <c:pt idx="6196">
                  <c:v>-115.421000007</c:v>
                </c:pt>
                <c:pt idx="6197">
                  <c:v>-115.717000212</c:v>
                </c:pt>
                <c:pt idx="6198">
                  <c:v>-115.784999868</c:v>
                </c:pt>
                <c:pt idx="6199">
                  <c:v>-115.593999973</c:v>
                </c:pt>
                <c:pt idx="6200">
                  <c:v>-115.510999958</c:v>
                </c:pt>
                <c:pt idx="6201">
                  <c:v>-115.440999961</c:v>
                </c:pt>
                <c:pt idx="6202">
                  <c:v>-115.060999885</c:v>
                </c:pt>
                <c:pt idx="6203">
                  <c:v>-114.865999937</c:v>
                </c:pt>
                <c:pt idx="6204">
                  <c:v>-114.826999884</c:v>
                </c:pt>
                <c:pt idx="6205">
                  <c:v>-114.58500008999999</c:v>
                </c:pt>
                <c:pt idx="6206">
                  <c:v>-114.211000095</c:v>
                </c:pt>
                <c:pt idx="6207">
                  <c:v>-113.996000192</c:v>
                </c:pt>
                <c:pt idx="6208">
                  <c:v>-114.062999992</c:v>
                </c:pt>
                <c:pt idx="6209">
                  <c:v>-113.68099988900001</c:v>
                </c:pt>
                <c:pt idx="6210">
                  <c:v>-113.452999969</c:v>
                </c:pt>
                <c:pt idx="6211">
                  <c:v>-113.363000017</c:v>
                </c:pt>
                <c:pt idx="6212">
                  <c:v>-113.22300002199999</c:v>
                </c:pt>
                <c:pt idx="6213">
                  <c:v>-112.816999911</c:v>
                </c:pt>
                <c:pt idx="6214">
                  <c:v>-112.50800000300001</c:v>
                </c:pt>
                <c:pt idx="6215">
                  <c:v>-112.62300013300001</c:v>
                </c:pt>
                <c:pt idx="6216">
                  <c:v>-112.292999786</c:v>
                </c:pt>
                <c:pt idx="6217">
                  <c:v>-112.026999984</c:v>
                </c:pt>
                <c:pt idx="6218">
                  <c:v>-111.87699985499999</c:v>
                </c:pt>
                <c:pt idx="6219">
                  <c:v>-111.823000072</c:v>
                </c:pt>
                <c:pt idx="6220">
                  <c:v>-111.475999968</c:v>
                </c:pt>
                <c:pt idx="6221">
                  <c:v>-111.145000078</c:v>
                </c:pt>
                <c:pt idx="6222">
                  <c:v>-111.15699992499999</c:v>
                </c:pt>
                <c:pt idx="6223">
                  <c:v>-111.02499972299999</c:v>
                </c:pt>
                <c:pt idx="6224">
                  <c:v>-110.69099995099999</c:v>
                </c:pt>
                <c:pt idx="6225">
                  <c:v>-110.511999903</c:v>
                </c:pt>
                <c:pt idx="6226">
                  <c:v>-110.478000075</c:v>
                </c:pt>
                <c:pt idx="6227">
                  <c:v>-110.208000219</c:v>
                </c:pt>
                <c:pt idx="6228">
                  <c:v>-109.844000044</c:v>
                </c:pt>
                <c:pt idx="6229">
                  <c:v>-109.708999959</c:v>
                </c:pt>
                <c:pt idx="6230">
                  <c:v>-109.724000003</c:v>
                </c:pt>
                <c:pt idx="6231">
                  <c:v>-109.33200008</c:v>
                </c:pt>
                <c:pt idx="6232">
                  <c:v>-109.131999908</c:v>
                </c:pt>
                <c:pt idx="6233">
                  <c:v>-109.083000035</c:v>
                </c:pt>
                <c:pt idx="6234">
                  <c:v>-108.908999898</c:v>
                </c:pt>
                <c:pt idx="6235">
                  <c:v>-108.538999956</c:v>
                </c:pt>
                <c:pt idx="6236">
                  <c:v>-108.29100008100001</c:v>
                </c:pt>
                <c:pt idx="6237">
                  <c:v>-108.41400000500001</c:v>
                </c:pt>
                <c:pt idx="6238">
                  <c:v>-108.072999981</c:v>
                </c:pt>
                <c:pt idx="6239">
                  <c:v>-107.863999845</c:v>
                </c:pt>
                <c:pt idx="6240">
                  <c:v>-107.772000181</c:v>
                </c:pt>
                <c:pt idx="6241">
                  <c:v>-107.69599978799999</c:v>
                </c:pt>
                <c:pt idx="6242">
                  <c:v>-107.316000026</c:v>
                </c:pt>
                <c:pt idx="6243">
                  <c:v>-107.014999911</c:v>
                </c:pt>
                <c:pt idx="6244">
                  <c:v>-107.110999944</c:v>
                </c:pt>
                <c:pt idx="6245">
                  <c:v>-106.87200003300001</c:v>
                </c:pt>
                <c:pt idx="6246">
                  <c:v>-106.58100005199999</c:v>
                </c:pt>
                <c:pt idx="6247">
                  <c:v>-106.422999816</c:v>
                </c:pt>
                <c:pt idx="6248">
                  <c:v>-106.386999961</c:v>
                </c:pt>
                <c:pt idx="6249">
                  <c:v>-106.104999944</c:v>
                </c:pt>
                <c:pt idx="6250">
                  <c:v>-105.763000064</c:v>
                </c:pt>
                <c:pt idx="6251">
                  <c:v>-105.736000172</c:v>
                </c:pt>
                <c:pt idx="6252">
                  <c:v>-105.68900001199999</c:v>
                </c:pt>
                <c:pt idx="6253">
                  <c:v>-105.34899984499999</c:v>
                </c:pt>
                <c:pt idx="6254">
                  <c:v>-105.18099978799999</c:v>
                </c:pt>
                <c:pt idx="6255">
                  <c:v>-105.179000075</c:v>
                </c:pt>
                <c:pt idx="6256">
                  <c:v>-104.965000029</c:v>
                </c:pt>
                <c:pt idx="6257">
                  <c:v>-104.62900023</c:v>
                </c:pt>
                <c:pt idx="6258">
                  <c:v>-104.450000182</c:v>
                </c:pt>
                <c:pt idx="6259">
                  <c:v>-104.53300019700001</c:v>
                </c:pt>
                <c:pt idx="6260">
                  <c:v>-104.18299989499999</c:v>
                </c:pt>
                <c:pt idx="6261">
                  <c:v>-103.996000055</c:v>
                </c:pt>
                <c:pt idx="6262">
                  <c:v>-103.941000102</c:v>
                </c:pt>
                <c:pt idx="6263">
                  <c:v>-103.817000007</c:v>
                </c:pt>
                <c:pt idx="6264">
                  <c:v>-103.448999778</c:v>
                </c:pt>
                <c:pt idx="6265">
                  <c:v>-103.189000057</c:v>
                </c:pt>
                <c:pt idx="6266">
                  <c:v>-103.347999835</c:v>
                </c:pt>
                <c:pt idx="6267">
                  <c:v>-103.03199999</c:v>
                </c:pt>
                <c:pt idx="6268">
                  <c:v>-102.80799981</c:v>
                </c:pt>
                <c:pt idx="6269">
                  <c:v>-102.710999921</c:v>
                </c:pt>
                <c:pt idx="6270">
                  <c:v>-102.69599987700001</c:v>
                </c:pt>
                <c:pt idx="6271">
                  <c:v>-102.36900004100001</c:v>
                </c:pt>
                <c:pt idx="6272">
                  <c:v>-102.071000123</c:v>
                </c:pt>
                <c:pt idx="6273">
                  <c:v>-102.13500003999999</c:v>
                </c:pt>
                <c:pt idx="6274">
                  <c:v>-102.024000278</c:v>
                </c:pt>
                <c:pt idx="6275">
                  <c:v>-101.73500000999999</c:v>
                </c:pt>
                <c:pt idx="6276">
                  <c:v>-101.58400002400001</c:v>
                </c:pt>
                <c:pt idx="6277">
                  <c:v>-101.574000204</c:v>
                </c:pt>
                <c:pt idx="6278">
                  <c:v>-101.345000113</c:v>
                </c:pt>
                <c:pt idx="6279">
                  <c:v>-101.020999847</c:v>
                </c:pt>
                <c:pt idx="6280">
                  <c:v>-100.939000002</c:v>
                </c:pt>
                <c:pt idx="6281">
                  <c:v>-100.967000064</c:v>
                </c:pt>
                <c:pt idx="6282">
                  <c:v>-100.61799993299999</c:v>
                </c:pt>
                <c:pt idx="6283">
                  <c:v>-100.46499992</c:v>
                </c:pt>
                <c:pt idx="6284">
                  <c:v>-100.464000064</c:v>
                </c:pt>
                <c:pt idx="6285">
                  <c:v>-100.309000025</c:v>
                </c:pt>
                <c:pt idx="6286">
                  <c:v>-99.977000278999995</c:v>
                </c:pt>
                <c:pt idx="6287">
                  <c:v>-99.782999872999994</c:v>
                </c:pt>
                <c:pt idx="6288">
                  <c:v>-99.939999939000003</c:v>
                </c:pt>
                <c:pt idx="6289">
                  <c:v>-99.631999887000006</c:v>
                </c:pt>
                <c:pt idx="6290">
                  <c:v>-99.454999865999994</c:v>
                </c:pt>
                <c:pt idx="6291">
                  <c:v>-99.408000021000007</c:v>
                </c:pt>
                <c:pt idx="6292">
                  <c:v>-99.360999860999996</c:v>
                </c:pt>
                <c:pt idx="6293">
                  <c:v>-99.016000098000006</c:v>
                </c:pt>
                <c:pt idx="6294">
                  <c:v>-98.746000241999994</c:v>
                </c:pt>
                <c:pt idx="6295">
                  <c:v>-98.887999949999994</c:v>
                </c:pt>
                <c:pt idx="6296">
                  <c:v>-98.666000109999999</c:v>
                </c:pt>
                <c:pt idx="6297">
                  <c:v>-98.424999858000007</c:v>
                </c:pt>
                <c:pt idx="6298">
                  <c:v>-98.305999987999996</c:v>
                </c:pt>
                <c:pt idx="6299">
                  <c:v>-98.297999880999996</c:v>
                </c:pt>
                <c:pt idx="6300">
                  <c:v>-98.044999782000005</c:v>
                </c:pt>
                <c:pt idx="6301">
                  <c:v>-97.749000206000005</c:v>
                </c:pt>
                <c:pt idx="6302">
                  <c:v>-97.777999808999994</c:v>
                </c:pt>
                <c:pt idx="6303">
                  <c:v>-97.742999811000004</c:v>
                </c:pt>
                <c:pt idx="6304">
                  <c:v>-97.443000181000002</c:v>
                </c:pt>
                <c:pt idx="6305">
                  <c:v>-97.316000203000002</c:v>
                </c:pt>
                <c:pt idx="6306">
                  <c:v>-97.350999888000004</c:v>
                </c:pt>
                <c:pt idx="6307">
                  <c:v>-97.157999966000006</c:v>
                </c:pt>
                <c:pt idx="6308">
                  <c:v>-96.845999860999996</c:v>
                </c:pt>
                <c:pt idx="6309">
                  <c:v>-96.716999856000001</c:v>
                </c:pt>
                <c:pt idx="6310">
                  <c:v>-96.82500005</c:v>
                </c:pt>
                <c:pt idx="6311">
                  <c:v>-96.501999953999999</c:v>
                </c:pt>
                <c:pt idx="6312">
                  <c:v>-96.339000120999998</c:v>
                </c:pt>
                <c:pt idx="6313">
                  <c:v>-96.315999969000003</c:v>
                </c:pt>
                <c:pt idx="6314">
                  <c:v>-96.221000106999995</c:v>
                </c:pt>
                <c:pt idx="6315">
                  <c:v>-95.891000074000004</c:v>
                </c:pt>
                <c:pt idx="6316">
                  <c:v>-95.664000010999999</c:v>
                </c:pt>
                <c:pt idx="6317">
                  <c:v>-95.845999941000002</c:v>
                </c:pt>
                <c:pt idx="6318">
                  <c:v>-95.556999986999998</c:v>
                </c:pt>
                <c:pt idx="6319">
                  <c:v>-95.376999768999994</c:v>
                </c:pt>
                <c:pt idx="6320">
                  <c:v>-95.319999788999993</c:v>
                </c:pt>
                <c:pt idx="6321">
                  <c:v>-95.318999933000001</c:v>
                </c:pt>
                <c:pt idx="6322">
                  <c:v>-95.007000141999995</c:v>
                </c:pt>
                <c:pt idx="6323">
                  <c:v>-94.745999936000004</c:v>
                </c:pt>
                <c:pt idx="6324">
                  <c:v>-94.853999814999995</c:v>
                </c:pt>
                <c:pt idx="6325">
                  <c:v>-94.743000051999999</c:v>
                </c:pt>
                <c:pt idx="6326">
                  <c:v>-94.476999935999999</c:v>
                </c:pt>
                <c:pt idx="6327">
                  <c:v>-94.357000209999995</c:v>
                </c:pt>
                <c:pt idx="6328">
                  <c:v>-94.373999967000003</c:v>
                </c:pt>
                <c:pt idx="6329">
                  <c:v>-94.168000027999994</c:v>
                </c:pt>
                <c:pt idx="6330">
                  <c:v>-93.859000120000005</c:v>
                </c:pt>
                <c:pt idx="6331">
                  <c:v>-93.820999924000006</c:v>
                </c:pt>
                <c:pt idx="6332">
                  <c:v>-93.86400003</c:v>
                </c:pt>
                <c:pt idx="6333">
                  <c:v>-93.549000040999999</c:v>
                </c:pt>
                <c:pt idx="6334">
                  <c:v>-93.422999919999995</c:v>
                </c:pt>
                <c:pt idx="6335">
                  <c:v>-93.447999784000004</c:v>
                </c:pt>
                <c:pt idx="6336">
                  <c:v>-93.313000013999996</c:v>
                </c:pt>
                <c:pt idx="6337">
                  <c:v>-93.014999782000004</c:v>
                </c:pt>
                <c:pt idx="6338">
                  <c:v>-92.859000199999997</c:v>
                </c:pt>
                <c:pt idx="6339">
                  <c:v>-93.021000177000005</c:v>
                </c:pt>
                <c:pt idx="6340">
                  <c:v>-92.736999819000005</c:v>
                </c:pt>
                <c:pt idx="6341">
                  <c:v>-92.591999913999999</c:v>
                </c:pt>
                <c:pt idx="6342">
                  <c:v>-92.577000183999999</c:v>
                </c:pt>
                <c:pt idx="6343">
                  <c:v>-92.536999960000003</c:v>
                </c:pt>
                <c:pt idx="6344">
                  <c:v>-92.210000124999993</c:v>
                </c:pt>
                <c:pt idx="6345">
                  <c:v>-91.974999953999998</c:v>
                </c:pt>
                <c:pt idx="6346">
                  <c:v>-92.160000081999996</c:v>
                </c:pt>
                <c:pt idx="6347">
                  <c:v>-91.942999838000006</c:v>
                </c:pt>
                <c:pt idx="6348">
                  <c:v>-91.729999961999994</c:v>
                </c:pt>
                <c:pt idx="6349">
                  <c:v>-91.645999777</c:v>
                </c:pt>
                <c:pt idx="6350">
                  <c:v>-91.675000009000001</c:v>
                </c:pt>
                <c:pt idx="6351">
                  <c:v>-91.438999981999999</c:v>
                </c:pt>
                <c:pt idx="6352">
                  <c:v>-91.169999981999993</c:v>
                </c:pt>
                <c:pt idx="6353">
                  <c:v>-91.237000097000006</c:v>
                </c:pt>
                <c:pt idx="6354">
                  <c:v>-91.222000051999999</c:v>
                </c:pt>
                <c:pt idx="6355">
                  <c:v>-90.962999873000001</c:v>
                </c:pt>
                <c:pt idx="6356">
                  <c:v>-90.865999983999998</c:v>
                </c:pt>
                <c:pt idx="6357">
                  <c:v>-90.917000197999997</c:v>
                </c:pt>
                <c:pt idx="6358">
                  <c:v>-90.746999799999998</c:v>
                </c:pt>
                <c:pt idx="6359">
                  <c:v>-90.469000151000003</c:v>
                </c:pt>
                <c:pt idx="6360">
                  <c:v>-90.386000136000007</c:v>
                </c:pt>
                <c:pt idx="6361">
                  <c:v>-90.505000006000003</c:v>
                </c:pt>
                <c:pt idx="6362">
                  <c:v>-90.199999836999993</c:v>
                </c:pt>
                <c:pt idx="6363">
                  <c:v>-90.078000083999996</c:v>
                </c:pt>
                <c:pt idx="6364">
                  <c:v>-90.097000182000002</c:v>
                </c:pt>
                <c:pt idx="6365">
                  <c:v>-90.021999960000002</c:v>
                </c:pt>
                <c:pt idx="6366">
                  <c:v>-89.717999961999993</c:v>
                </c:pt>
                <c:pt idx="6367">
                  <c:v>-89.534000004999996</c:v>
                </c:pt>
                <c:pt idx="6368">
                  <c:v>-89.752000104999993</c:v>
                </c:pt>
                <c:pt idx="6369">
                  <c:v>-89.493000240000001</c:v>
                </c:pt>
                <c:pt idx="6370">
                  <c:v>-89.348000020000001</c:v>
                </c:pt>
                <c:pt idx="6371">
                  <c:v>-89.324999868000006</c:v>
                </c:pt>
                <c:pt idx="6372">
                  <c:v>-89.354999957000004</c:v>
                </c:pt>
                <c:pt idx="6373">
                  <c:v>-89.072000083999995</c:v>
                </c:pt>
                <c:pt idx="6374">
                  <c:v>-88.843999850000003</c:v>
                </c:pt>
                <c:pt idx="6375">
                  <c:v>-88.989000068999999</c:v>
                </c:pt>
                <c:pt idx="6376">
                  <c:v>-88.884999929000003</c:v>
                </c:pt>
                <c:pt idx="6377">
                  <c:v>-88.663999946000004</c:v>
                </c:pt>
                <c:pt idx="6378">
                  <c:v>-88.580999930999994</c:v>
                </c:pt>
                <c:pt idx="6379">
                  <c:v>-88.619999983</c:v>
                </c:pt>
                <c:pt idx="6380">
                  <c:v>-88.436000026000002</c:v>
                </c:pt>
                <c:pt idx="6381">
                  <c:v>-88.167999882999993</c:v>
                </c:pt>
                <c:pt idx="6382">
                  <c:v>-88.186999981</c:v>
                </c:pt>
                <c:pt idx="6383">
                  <c:v>-88.247000158000006</c:v>
                </c:pt>
                <c:pt idx="6384">
                  <c:v>-87.963000115</c:v>
                </c:pt>
                <c:pt idx="6385">
                  <c:v>-87.874000018999993</c:v>
                </c:pt>
                <c:pt idx="6386">
                  <c:v>-87.947000213999999</c:v>
                </c:pt>
                <c:pt idx="6387">
                  <c:v>-87.835999822999995</c:v>
                </c:pt>
                <c:pt idx="6388">
                  <c:v>-87.566999823000003</c:v>
                </c:pt>
                <c:pt idx="6389">
                  <c:v>-87.449000123999994</c:v>
                </c:pt>
                <c:pt idx="6390">
                  <c:v>-87.638999847999997</c:v>
                </c:pt>
                <c:pt idx="6391">
                  <c:v>-87.386999919999994</c:v>
                </c:pt>
                <c:pt idx="6392">
                  <c:v>-87.276000156999999</c:v>
                </c:pt>
                <c:pt idx="6393">
                  <c:v>-87.286999832999996</c:v>
                </c:pt>
                <c:pt idx="6394">
                  <c:v>-87.269999761999998</c:v>
                </c:pt>
                <c:pt idx="6395">
                  <c:v>-86.981000123000001</c:v>
                </c:pt>
                <c:pt idx="6396">
                  <c:v>-86.786000173999994</c:v>
                </c:pt>
                <c:pt idx="6397">
                  <c:v>-87.005999986999996</c:v>
                </c:pt>
                <c:pt idx="6398">
                  <c:v>-86.798000020999993</c:v>
                </c:pt>
                <c:pt idx="6399">
                  <c:v>-86.634999875000005</c:v>
                </c:pt>
                <c:pt idx="6400">
                  <c:v>-86.598000162999995</c:v>
                </c:pt>
                <c:pt idx="6401">
                  <c:v>-86.731000221000002</c:v>
                </c:pt>
                <c:pt idx="6402">
                  <c:v>-86.690999997999995</c:v>
                </c:pt>
                <c:pt idx="6403">
                  <c:v>-86.648999747999994</c:v>
                </c:pt>
                <c:pt idx="6404">
                  <c:v>-86.954999772999997</c:v>
                </c:pt>
                <c:pt idx="6405">
                  <c:v>-87.145000125999999</c:v>
                </c:pt>
                <c:pt idx="6406">
                  <c:v>-87.102000020000006</c:v>
                </c:pt>
                <c:pt idx="6407">
                  <c:v>-87.217000150000004</c:v>
                </c:pt>
                <c:pt idx="6408">
                  <c:v>-87.487999861999995</c:v>
                </c:pt>
                <c:pt idx="6409">
                  <c:v>-87.532999994999997</c:v>
                </c:pt>
                <c:pt idx="6410">
                  <c:v>-87.467000050999999</c:v>
                </c:pt>
                <c:pt idx="6411">
                  <c:v>-87.609000073000004</c:v>
                </c:pt>
                <c:pt idx="6412">
                  <c:v>-87.934000196</c:v>
                </c:pt>
                <c:pt idx="6413">
                  <c:v>-87.846999812999996</c:v>
                </c:pt>
                <c:pt idx="6414">
                  <c:v>-87.946000042999998</c:v>
                </c:pt>
                <c:pt idx="6415">
                  <c:v>-88.182000071000004</c:v>
                </c:pt>
                <c:pt idx="6416">
                  <c:v>-88.309999904999998</c:v>
                </c:pt>
                <c:pt idx="6417">
                  <c:v>-88.232999969999995</c:v>
                </c:pt>
                <c:pt idx="6418">
                  <c:v>-88.278999959999993</c:v>
                </c:pt>
                <c:pt idx="6419">
                  <c:v>-88.704999710999999</c:v>
                </c:pt>
                <c:pt idx="6420">
                  <c:v>-88.654999982000007</c:v>
                </c:pt>
                <c:pt idx="6421">
                  <c:v>-88.73100006</c:v>
                </c:pt>
                <c:pt idx="6422">
                  <c:v>-88.936999998999994</c:v>
                </c:pt>
                <c:pt idx="6423">
                  <c:v>-89.175000053000005</c:v>
                </c:pt>
                <c:pt idx="6424">
                  <c:v>-89.089000154999994</c:v>
                </c:pt>
                <c:pt idx="6425">
                  <c:v>-89.073999796999999</c:v>
                </c:pt>
                <c:pt idx="6426">
                  <c:v>-89.451999846000007</c:v>
                </c:pt>
                <c:pt idx="6427">
                  <c:v>-89.540999941999999</c:v>
                </c:pt>
                <c:pt idx="6428">
                  <c:v>-89.535000174999993</c:v>
                </c:pt>
                <c:pt idx="6429">
                  <c:v>-89.658999954999999</c:v>
                </c:pt>
                <c:pt idx="6430">
                  <c:v>-89.910999883000002</c:v>
                </c:pt>
                <c:pt idx="6431">
                  <c:v>-89.938999945000006</c:v>
                </c:pt>
                <c:pt idx="6432">
                  <c:v>-89.889000215999999</c:v>
                </c:pt>
                <c:pt idx="6433">
                  <c:v>-90.128999983</c:v>
                </c:pt>
                <c:pt idx="6434">
                  <c:v>-90.380999911999993</c:v>
                </c:pt>
                <c:pt idx="6435">
                  <c:v>-90.324000245999997</c:v>
                </c:pt>
                <c:pt idx="6436">
                  <c:v>-90.138999803000004</c:v>
                </c:pt>
                <c:pt idx="6437">
                  <c:v>-90.111000055999995</c:v>
                </c:pt>
                <c:pt idx="6438">
                  <c:v>-89.877999912000007</c:v>
                </c:pt>
                <c:pt idx="6439">
                  <c:v>-89.512999879999995</c:v>
                </c:pt>
                <c:pt idx="6440">
                  <c:v>-89.30599977</c:v>
                </c:pt>
                <c:pt idx="6441">
                  <c:v>-89.382000163000001</c:v>
                </c:pt>
                <c:pt idx="6442">
                  <c:v>-89.011000050000007</c:v>
                </c:pt>
                <c:pt idx="6443">
                  <c:v>-88.790999923000001</c:v>
                </c:pt>
                <c:pt idx="6444">
                  <c:v>-88.708000222999999</c:v>
                </c:pt>
                <c:pt idx="6445">
                  <c:v>-88.580000075000001</c:v>
                </c:pt>
                <c:pt idx="6446">
                  <c:v>-88.182000071000004</c:v>
                </c:pt>
                <c:pt idx="6447">
                  <c:v>-87.879999784999995</c:v>
                </c:pt>
                <c:pt idx="6448">
                  <c:v>-88.005999906</c:v>
                </c:pt>
                <c:pt idx="6449">
                  <c:v>-87.683000125000007</c:v>
                </c:pt>
                <c:pt idx="6450">
                  <c:v>-87.427999998999994</c:v>
                </c:pt>
                <c:pt idx="6451">
                  <c:v>-87.285999977000003</c:v>
                </c:pt>
                <c:pt idx="6452">
                  <c:v>-87.241000158000006</c:v>
                </c:pt>
                <c:pt idx="6453">
                  <c:v>-86.903000018</c:v>
                </c:pt>
                <c:pt idx="6454">
                  <c:v>-86.579999920999995</c:v>
                </c:pt>
                <c:pt idx="6455">
                  <c:v>-86.603999930000001</c:v>
                </c:pt>
                <c:pt idx="6456">
                  <c:v>-86.480000149000006</c:v>
                </c:pt>
                <c:pt idx="6457">
                  <c:v>-86.155000025999996</c:v>
                </c:pt>
                <c:pt idx="6458">
                  <c:v>-85.985000256999996</c:v>
                </c:pt>
                <c:pt idx="6459">
                  <c:v>-85.960999934</c:v>
                </c:pt>
                <c:pt idx="6460">
                  <c:v>-85.701999755000003</c:v>
                </c:pt>
                <c:pt idx="6461">
                  <c:v>-85.346000000999993</c:v>
                </c:pt>
                <c:pt idx="6462">
                  <c:v>-85.221000051000004</c:v>
                </c:pt>
                <c:pt idx="6463">
                  <c:v>-85.245000059000006</c:v>
                </c:pt>
                <c:pt idx="6464">
                  <c:v>-84.864999983000004</c:v>
                </c:pt>
                <c:pt idx="6465">
                  <c:v>-84.672000061000006</c:v>
                </c:pt>
                <c:pt idx="6466">
                  <c:v>-84.634000178999997</c:v>
                </c:pt>
                <c:pt idx="6467">
                  <c:v>-84.469999861999995</c:v>
                </c:pt>
                <c:pt idx="6468">
                  <c:v>-84.110000053999997</c:v>
                </c:pt>
                <c:pt idx="6469">
                  <c:v>-83.872</c:v>
                </c:pt>
                <c:pt idx="6470">
                  <c:v>-84.004999744000003</c:v>
                </c:pt>
                <c:pt idx="6471">
                  <c:v>-83.672999997999995</c:v>
                </c:pt>
                <c:pt idx="6472">
                  <c:v>-83.473000139999996</c:v>
                </c:pt>
                <c:pt idx="6473">
                  <c:v>-83.393000008000001</c:v>
                </c:pt>
                <c:pt idx="6474">
                  <c:v>-83.327000064000003</c:v>
                </c:pt>
                <c:pt idx="6475">
                  <c:v>-82.954999780999998</c:v>
                </c:pt>
                <c:pt idx="6476">
                  <c:v>-82.664000114999993</c:v>
                </c:pt>
                <c:pt idx="6477">
                  <c:v>-82.771000138000005</c:v>
                </c:pt>
                <c:pt idx="6478">
                  <c:v>-82.540999877000004</c:v>
                </c:pt>
                <c:pt idx="6479">
                  <c:v>-82.256999832999995</c:v>
                </c:pt>
                <c:pt idx="6480">
                  <c:v>-82.109000045000002</c:v>
                </c:pt>
                <c:pt idx="6481">
                  <c:v>-82.084000180000004</c:v>
                </c:pt>
                <c:pt idx="6482">
                  <c:v>-81.811999983999996</c:v>
                </c:pt>
                <c:pt idx="6483">
                  <c:v>-81.477999897000004</c:v>
                </c:pt>
                <c:pt idx="6484">
                  <c:v>-81.460999826000005</c:v>
                </c:pt>
                <c:pt idx="6485">
                  <c:v>-81.420000060000007</c:v>
                </c:pt>
                <c:pt idx="6486">
                  <c:v>-81.090000027000002</c:v>
                </c:pt>
                <c:pt idx="6487">
                  <c:v>-80.929999764000002</c:v>
                </c:pt>
                <c:pt idx="6488">
                  <c:v>-80.934999988000001</c:v>
                </c:pt>
                <c:pt idx="6489">
                  <c:v>-80.730000219999994</c:v>
                </c:pt>
                <c:pt idx="6490">
                  <c:v>-80.399999871999995</c:v>
                </c:pt>
                <c:pt idx="6491">
                  <c:v>-80.230999959000002</c:v>
                </c:pt>
                <c:pt idx="6492">
                  <c:v>-80.318999883999993</c:v>
                </c:pt>
                <c:pt idx="6493">
                  <c:v>-79.976000147999997</c:v>
                </c:pt>
                <c:pt idx="6494">
                  <c:v>-79.795999929999994</c:v>
                </c:pt>
                <c:pt idx="6495">
                  <c:v>-79.747999914000005</c:v>
                </c:pt>
                <c:pt idx="6496">
                  <c:v>-79.631000069999999</c:v>
                </c:pt>
                <c:pt idx="6497">
                  <c:v>-79.268999922000006</c:v>
                </c:pt>
                <c:pt idx="6498">
                  <c:v>-79.012000083000004</c:v>
                </c:pt>
                <c:pt idx="6499">
                  <c:v>-79.175999771999997</c:v>
                </c:pt>
                <c:pt idx="6500">
                  <c:v>-78.866999863999993</c:v>
                </c:pt>
                <c:pt idx="6501">
                  <c:v>-78.647999908000003</c:v>
                </c:pt>
                <c:pt idx="6502">
                  <c:v>-78.553999902000001</c:v>
                </c:pt>
                <c:pt idx="6503">
                  <c:v>-78.543000226000004</c:v>
                </c:pt>
                <c:pt idx="6504">
                  <c:v>-78.220999985999995</c:v>
                </c:pt>
                <c:pt idx="6505">
                  <c:v>-77.925999951999998</c:v>
                </c:pt>
                <c:pt idx="6506">
                  <c:v>-77.994000236999995</c:v>
                </c:pt>
                <c:pt idx="6507">
                  <c:v>-77.885000187000003</c:v>
                </c:pt>
                <c:pt idx="6508">
                  <c:v>-77.599000115999999</c:v>
                </c:pt>
                <c:pt idx="6509">
                  <c:v>-77.451999869999995</c:v>
                </c:pt>
                <c:pt idx="6510">
                  <c:v>-77.444000076999998</c:v>
                </c:pt>
                <c:pt idx="6511">
                  <c:v>-77.215999842000002</c:v>
                </c:pt>
                <c:pt idx="6512">
                  <c:v>-76.893000060000006</c:v>
                </c:pt>
                <c:pt idx="6513">
                  <c:v>-76.814000098999998</c:v>
                </c:pt>
                <c:pt idx="6514">
                  <c:v>-76.843000016999994</c:v>
                </c:pt>
                <c:pt idx="6515">
                  <c:v>-76.493000030000005</c:v>
                </c:pt>
                <c:pt idx="6516">
                  <c:v>-76.340999873000001</c:v>
                </c:pt>
                <c:pt idx="6517">
                  <c:v>-76.343000215000004</c:v>
                </c:pt>
                <c:pt idx="6518">
                  <c:v>-76.188000174999999</c:v>
                </c:pt>
                <c:pt idx="6519">
                  <c:v>-75.855999800999996</c:v>
                </c:pt>
                <c:pt idx="6520">
                  <c:v>-75.660999853000007</c:v>
                </c:pt>
                <c:pt idx="6521">
                  <c:v>-75.817000062999995</c:v>
                </c:pt>
                <c:pt idx="6522">
                  <c:v>-75.511999893999999</c:v>
                </c:pt>
                <c:pt idx="6523">
                  <c:v>-75.333000161000001</c:v>
                </c:pt>
                <c:pt idx="6524">
                  <c:v>-75.283999973999997</c:v>
                </c:pt>
                <c:pt idx="6525">
                  <c:v>-75.236999814000001</c:v>
                </c:pt>
                <c:pt idx="6526">
                  <c:v>-74.890999879999995</c:v>
                </c:pt>
                <c:pt idx="6527">
                  <c:v>-74.621000023999997</c:v>
                </c:pt>
                <c:pt idx="6528">
                  <c:v>-74.761000018999994</c:v>
                </c:pt>
                <c:pt idx="6529">
                  <c:v>-74.538000009000001</c:v>
                </c:pt>
                <c:pt idx="6530">
                  <c:v>-74.295000044999995</c:v>
                </c:pt>
                <c:pt idx="6531">
                  <c:v>-74.177000031000006</c:v>
                </c:pt>
                <c:pt idx="6532">
                  <c:v>-74.166999896999997</c:v>
                </c:pt>
                <c:pt idx="6533">
                  <c:v>-73.912999941999999</c:v>
                </c:pt>
                <c:pt idx="6534">
                  <c:v>-73.612999998000006</c:v>
                </c:pt>
                <c:pt idx="6535">
                  <c:v>-73.641000059000007</c:v>
                </c:pt>
                <c:pt idx="6536">
                  <c:v>-73.604000033999995</c:v>
                </c:pt>
                <c:pt idx="6537">
                  <c:v>-73.302000062999994</c:v>
                </c:pt>
                <c:pt idx="6538">
                  <c:v>-73.172999743999995</c:v>
                </c:pt>
                <c:pt idx="6539">
                  <c:v>-73.205999715999994</c:v>
                </c:pt>
                <c:pt idx="6540">
                  <c:v>-73.011999938000002</c:v>
                </c:pt>
                <c:pt idx="6541">
                  <c:v>-72.696999949000002</c:v>
                </c:pt>
                <c:pt idx="6542">
                  <c:v>-72.563999890999995</c:v>
                </c:pt>
                <c:pt idx="6543">
                  <c:v>-72.670999914000006</c:v>
                </c:pt>
                <c:pt idx="6544">
                  <c:v>-72.346000106000005</c:v>
                </c:pt>
                <c:pt idx="6545">
                  <c:v>-72.181999787999999</c:v>
                </c:pt>
                <c:pt idx="6546">
                  <c:v>-72.158000094000002</c:v>
                </c:pt>
                <c:pt idx="6547">
                  <c:v>-72.059000178999995</c:v>
                </c:pt>
                <c:pt idx="6548">
                  <c:v>-71.727000118999996</c:v>
                </c:pt>
                <c:pt idx="6549">
                  <c:v>-71.499000198999994</c:v>
                </c:pt>
                <c:pt idx="6550">
                  <c:v>-71.678000245999996</c:v>
                </c:pt>
                <c:pt idx="6551">
                  <c:v>-71.386000095</c:v>
                </c:pt>
                <c:pt idx="6552">
                  <c:v>-71.203999850000002</c:v>
                </c:pt>
                <c:pt idx="6553">
                  <c:v>-71.145000156999998</c:v>
                </c:pt>
                <c:pt idx="6554">
                  <c:v>-71.143000130999994</c:v>
                </c:pt>
                <c:pt idx="6555">
                  <c:v>-70.827999826999999</c:v>
                </c:pt>
                <c:pt idx="6556">
                  <c:v>-70.564000051999997</c:v>
                </c:pt>
                <c:pt idx="6557">
                  <c:v>-70.670000219000002</c:v>
                </c:pt>
                <c:pt idx="6558">
                  <c:v>-70.557999972000005</c:v>
                </c:pt>
                <c:pt idx="6559">
                  <c:v>-70.289999828999996</c:v>
                </c:pt>
                <c:pt idx="6560">
                  <c:v>-70.167000219000002</c:v>
                </c:pt>
                <c:pt idx="6561">
                  <c:v>-70.181000092999994</c:v>
                </c:pt>
                <c:pt idx="6562">
                  <c:v>-69.973000127000006</c:v>
                </c:pt>
                <c:pt idx="6563">
                  <c:v>-69.662000191999994</c:v>
                </c:pt>
                <c:pt idx="6564">
                  <c:v>-69.621000112999994</c:v>
                </c:pt>
                <c:pt idx="6565">
                  <c:v>-69.661999878000003</c:v>
                </c:pt>
                <c:pt idx="6566">
                  <c:v>-69.344999861999995</c:v>
                </c:pt>
                <c:pt idx="6567">
                  <c:v>-69.215999858000004</c:v>
                </c:pt>
                <c:pt idx="6568">
                  <c:v>-69.239000009999998</c:v>
                </c:pt>
                <c:pt idx="6569">
                  <c:v>-69.099999870999994</c:v>
                </c:pt>
                <c:pt idx="6570">
                  <c:v>-68.799999927000002</c:v>
                </c:pt>
                <c:pt idx="6571">
                  <c:v>-68.642000003999996</c:v>
                </c:pt>
                <c:pt idx="6572">
                  <c:v>-68.801999953999996</c:v>
                </c:pt>
                <c:pt idx="6573">
                  <c:v>-68.514000170000003</c:v>
                </c:pt>
                <c:pt idx="6574">
                  <c:v>-68.366000068000005</c:v>
                </c:pt>
                <c:pt idx="6575">
                  <c:v>-68.348999997000007</c:v>
                </c:pt>
                <c:pt idx="6576">
                  <c:v>-68.307000060999997</c:v>
                </c:pt>
                <c:pt idx="6577">
                  <c:v>-67.977000028000006</c:v>
                </c:pt>
                <c:pt idx="6578">
                  <c:v>-67.737000261000006</c:v>
                </c:pt>
                <c:pt idx="6579">
                  <c:v>-67.920000048000006</c:v>
                </c:pt>
                <c:pt idx="6580">
                  <c:v>-67.699999921</c:v>
                </c:pt>
                <c:pt idx="6581">
                  <c:v>-67.483999847999996</c:v>
                </c:pt>
                <c:pt idx="6582">
                  <c:v>-67.397000093000003</c:v>
                </c:pt>
                <c:pt idx="6583">
                  <c:v>-67.421999958000001</c:v>
                </c:pt>
                <c:pt idx="6584">
                  <c:v>-67.183000046999993</c:v>
                </c:pt>
                <c:pt idx="6585">
                  <c:v>-66.912999877000004</c:v>
                </c:pt>
                <c:pt idx="6586">
                  <c:v>-66.975999938000001</c:v>
                </c:pt>
                <c:pt idx="6587">
                  <c:v>-66.955999982999998</c:v>
                </c:pt>
                <c:pt idx="6588">
                  <c:v>-66.693999921</c:v>
                </c:pt>
                <c:pt idx="6589">
                  <c:v>-66.593999835000005</c:v>
                </c:pt>
                <c:pt idx="6590">
                  <c:v>-66.641999850999994</c:v>
                </c:pt>
                <c:pt idx="6591">
                  <c:v>-66.466999857000005</c:v>
                </c:pt>
                <c:pt idx="6592">
                  <c:v>-66.185000154999997</c:v>
                </c:pt>
                <c:pt idx="6593">
                  <c:v>-66.098000085999999</c:v>
                </c:pt>
                <c:pt idx="6594">
                  <c:v>-66.214000072999994</c:v>
                </c:pt>
                <c:pt idx="6595">
                  <c:v>-65.905000165000004</c:v>
                </c:pt>
                <c:pt idx="6596">
                  <c:v>-65.776000159999995</c:v>
                </c:pt>
                <c:pt idx="6597">
                  <c:v>-65.792000060999996</c:v>
                </c:pt>
                <c:pt idx="6598">
                  <c:v>-65.715000126999996</c:v>
                </c:pt>
                <c:pt idx="6599">
                  <c:v>-65.405000048000005</c:v>
                </c:pt>
                <c:pt idx="6600">
                  <c:v>-65.217000037000005</c:v>
                </c:pt>
                <c:pt idx="6601">
                  <c:v>-65.429000056000007</c:v>
                </c:pt>
                <c:pt idx="6602">
                  <c:v>-65.166999993000005</c:v>
                </c:pt>
                <c:pt idx="6603">
                  <c:v>-65.018000035</c:v>
                </c:pt>
                <c:pt idx="6604">
                  <c:v>-64.989000116</c:v>
                </c:pt>
                <c:pt idx="6605">
                  <c:v>-65.013999980999998</c:v>
                </c:pt>
                <c:pt idx="6606">
                  <c:v>-64.725000026999993</c:v>
                </c:pt>
                <c:pt idx="6607">
                  <c:v>-64.493999909999999</c:v>
                </c:pt>
                <c:pt idx="6608">
                  <c:v>-64.631999878000002</c:v>
                </c:pt>
                <c:pt idx="6609">
                  <c:v>-64.524999855000004</c:v>
                </c:pt>
                <c:pt idx="6610">
                  <c:v>-64.295000221999999</c:v>
                </c:pt>
                <c:pt idx="6611">
                  <c:v>-64.206999983000003</c:v>
                </c:pt>
                <c:pt idx="6612">
                  <c:v>-64.241999981000006</c:v>
                </c:pt>
                <c:pt idx="6613">
                  <c:v>-64.050000230999999</c:v>
                </c:pt>
                <c:pt idx="6614">
                  <c:v>-63.776000007</c:v>
                </c:pt>
                <c:pt idx="6615">
                  <c:v>-63.788999709999999</c:v>
                </c:pt>
                <c:pt idx="6616">
                  <c:v>-63.843000121000003</c:v>
                </c:pt>
                <c:pt idx="6617">
                  <c:v>-63.552999997000001</c:v>
                </c:pt>
                <c:pt idx="6618">
                  <c:v>-63.456000107999998</c:v>
                </c:pt>
                <c:pt idx="6619">
                  <c:v>-63.520999881000002</c:v>
                </c:pt>
                <c:pt idx="6620">
                  <c:v>-63.404000038</c:v>
                </c:pt>
                <c:pt idx="6621">
                  <c:v>-63.128000102000001</c:v>
                </c:pt>
                <c:pt idx="6622">
                  <c:v>-63.001999980999997</c:v>
                </c:pt>
                <c:pt idx="6623">
                  <c:v>-63.184000226000002</c:v>
                </c:pt>
                <c:pt idx="6624">
                  <c:v>-62.923999876000003</c:v>
                </c:pt>
                <c:pt idx="6625">
                  <c:v>-62.803999834999999</c:v>
                </c:pt>
                <c:pt idx="6626">
                  <c:v>-62.807999889000001</c:v>
                </c:pt>
                <c:pt idx="6627">
                  <c:v>-62.780999997999999</c:v>
                </c:pt>
                <c:pt idx="6628">
                  <c:v>-62.483999935999996</c:v>
                </c:pt>
                <c:pt idx="6629">
                  <c:v>-62.278999853999998</c:v>
                </c:pt>
                <c:pt idx="6630">
                  <c:v>-62.490999873</c:v>
                </c:pt>
                <c:pt idx="6631">
                  <c:v>-62.273000088000003</c:v>
                </c:pt>
                <c:pt idx="6632">
                  <c:v>-62.09899995</c:v>
                </c:pt>
                <c:pt idx="6633">
                  <c:v>-62.052999960999998</c:v>
                </c:pt>
                <c:pt idx="6634">
                  <c:v>-62.103999860000002</c:v>
                </c:pt>
                <c:pt idx="6635">
                  <c:v>-61.867999832999999</c:v>
                </c:pt>
                <c:pt idx="6636">
                  <c:v>-61.630999949</c:v>
                </c:pt>
                <c:pt idx="6637">
                  <c:v>-61.738999827999997</c:v>
                </c:pt>
                <c:pt idx="6638">
                  <c:v>-61.733000062000002</c:v>
                </c:pt>
                <c:pt idx="6639">
                  <c:v>-61.493999836999997</c:v>
                </c:pt>
                <c:pt idx="6640">
                  <c:v>-61.411999993000002</c:v>
                </c:pt>
                <c:pt idx="6641">
                  <c:v>-61.485000188000001</c:v>
                </c:pt>
                <c:pt idx="6642">
                  <c:v>-61.333000030999997</c:v>
                </c:pt>
                <c:pt idx="6643">
                  <c:v>-61.072999996</c:v>
                </c:pt>
                <c:pt idx="6644">
                  <c:v>-61.014999844999998</c:v>
                </c:pt>
                <c:pt idx="6645">
                  <c:v>-61.142999992999997</c:v>
                </c:pt>
                <c:pt idx="6646">
                  <c:v>-60.857999778999996</c:v>
                </c:pt>
                <c:pt idx="6647">
                  <c:v>-60.758999863</c:v>
                </c:pt>
                <c:pt idx="6648">
                  <c:v>-60.797999916000002</c:v>
                </c:pt>
                <c:pt idx="6649">
                  <c:v>-60.727000062000002</c:v>
                </c:pt>
                <c:pt idx="6650">
                  <c:v>-60.451999981999997</c:v>
                </c:pt>
                <c:pt idx="6651">
                  <c:v>-60.299999825999997</c:v>
                </c:pt>
                <c:pt idx="6652">
                  <c:v>-60.528999915999997</c:v>
                </c:pt>
                <c:pt idx="6653">
                  <c:v>-60.279999871000001</c:v>
                </c:pt>
                <c:pt idx="6654">
                  <c:v>-60.158999973999997</c:v>
                </c:pt>
                <c:pt idx="6655">
                  <c:v>-60.165000055</c:v>
                </c:pt>
                <c:pt idx="6656">
                  <c:v>-60.204999964000002</c:v>
                </c:pt>
                <c:pt idx="6657">
                  <c:v>-59.92099992</c:v>
                </c:pt>
                <c:pt idx="6658">
                  <c:v>-59.707000188000002</c:v>
                </c:pt>
                <c:pt idx="6659">
                  <c:v>-59.885999921</c:v>
                </c:pt>
                <c:pt idx="6660">
                  <c:v>-59.776999871000001</c:v>
                </c:pt>
                <c:pt idx="6661">
                  <c:v>-59.574999986000002</c:v>
                </c:pt>
                <c:pt idx="6662">
                  <c:v>-59.498999908000002</c:v>
                </c:pt>
                <c:pt idx="6663">
                  <c:v>-59.555000032000002</c:v>
                </c:pt>
                <c:pt idx="6664">
                  <c:v>-59.384000092000001</c:v>
                </c:pt>
                <c:pt idx="6665">
                  <c:v>-59.135000046999998</c:v>
                </c:pt>
                <c:pt idx="6666">
                  <c:v>-59.177999839000002</c:v>
                </c:pt>
                <c:pt idx="6667">
                  <c:v>-59.231999936000001</c:v>
                </c:pt>
                <c:pt idx="6668">
                  <c:v>-58.976999810000002</c:v>
                </c:pt>
                <c:pt idx="6669">
                  <c:v>-58.907999983000003</c:v>
                </c:pt>
                <c:pt idx="6670">
                  <c:v>-58.997000079000003</c:v>
                </c:pt>
                <c:pt idx="6671">
                  <c:v>-58.878000209</c:v>
                </c:pt>
                <c:pt idx="6672">
                  <c:v>-58.630000019999997</c:v>
                </c:pt>
                <c:pt idx="6673">
                  <c:v>-58.538999896999997</c:v>
                </c:pt>
                <c:pt idx="6674">
                  <c:v>-58.731000277</c:v>
                </c:pt>
                <c:pt idx="6675">
                  <c:v>-58.477000007000001</c:v>
                </c:pt>
                <c:pt idx="6676">
                  <c:v>-58.374999893999998</c:v>
                </c:pt>
                <c:pt idx="6677">
                  <c:v>-58.408000180000002</c:v>
                </c:pt>
                <c:pt idx="6678">
                  <c:v>-58.396000018999999</c:v>
                </c:pt>
                <c:pt idx="6679">
                  <c:v>-58.116999886000002</c:v>
                </c:pt>
                <c:pt idx="6680">
                  <c:v>-57.932000072000001</c:v>
                </c:pt>
                <c:pt idx="6681">
                  <c:v>-58.175000036</c:v>
                </c:pt>
                <c:pt idx="6682">
                  <c:v>-57.967000069999997</c:v>
                </c:pt>
                <c:pt idx="6683">
                  <c:v>-57.829999958999998</c:v>
                </c:pt>
                <c:pt idx="6684">
                  <c:v>-57.807000121000002</c:v>
                </c:pt>
                <c:pt idx="6685">
                  <c:v>-57.877999975000002</c:v>
                </c:pt>
                <c:pt idx="6686">
                  <c:v>-57.656999992000003</c:v>
                </c:pt>
                <c:pt idx="6687">
                  <c:v>-57.451999909000001</c:v>
                </c:pt>
                <c:pt idx="6688">
                  <c:v>-57.593999930999999</c:v>
                </c:pt>
                <c:pt idx="6689">
                  <c:v>-57.588000164999997</c:v>
                </c:pt>
                <c:pt idx="6690">
                  <c:v>-57.380000199000001</c:v>
                </c:pt>
                <c:pt idx="6691">
                  <c:v>-57.328000129000003</c:v>
                </c:pt>
                <c:pt idx="6692">
                  <c:v>-57.420999964000004</c:v>
                </c:pt>
                <c:pt idx="6693">
                  <c:v>-57.280000113</c:v>
                </c:pt>
                <c:pt idx="6694">
                  <c:v>-57.040999888000002</c:v>
                </c:pt>
                <c:pt idx="6695">
                  <c:v>-57.031999923999997</c:v>
                </c:pt>
                <c:pt idx="6696">
                  <c:v>-57.175000117000003</c:v>
                </c:pt>
                <c:pt idx="6697">
                  <c:v>-56.912000198000001</c:v>
                </c:pt>
                <c:pt idx="6698">
                  <c:v>-56.836999976000001</c:v>
                </c:pt>
                <c:pt idx="6699">
                  <c:v>-56.915999937000002</c:v>
                </c:pt>
                <c:pt idx="6700">
                  <c:v>-56.585000047999998</c:v>
                </c:pt>
                <c:pt idx="6701">
                  <c:v>-56.059999752000003</c:v>
                </c:pt>
                <c:pt idx="6702">
                  <c:v>-55.655000125999997</c:v>
                </c:pt>
                <c:pt idx="6703">
                  <c:v>-55.621000297999998</c:v>
                </c:pt>
                <c:pt idx="6704">
                  <c:v>-55.122999894000003</c:v>
                </c:pt>
                <c:pt idx="6705">
                  <c:v>-54.756000149000002</c:v>
                </c:pt>
                <c:pt idx="6706">
                  <c:v>-54.509999987</c:v>
                </c:pt>
                <c:pt idx="6707">
                  <c:v>-54.354999948</c:v>
                </c:pt>
                <c:pt idx="6708">
                  <c:v>-53.98400015</c:v>
                </c:pt>
                <c:pt idx="6709">
                  <c:v>-53.691000142</c:v>
                </c:pt>
                <c:pt idx="6710">
                  <c:v>-53.798000164999998</c:v>
                </c:pt>
                <c:pt idx="6711">
                  <c:v>-53.567999903999997</c:v>
                </c:pt>
                <c:pt idx="6712">
                  <c:v>-53.284000175000003</c:v>
                </c:pt>
                <c:pt idx="6713">
                  <c:v>-53.134000045000001</c:v>
                </c:pt>
                <c:pt idx="6714">
                  <c:v>-53.105999982999997</c:v>
                </c:pt>
                <c:pt idx="6715">
                  <c:v>-52.834999957000001</c:v>
                </c:pt>
                <c:pt idx="6716">
                  <c:v>-52.497999987</c:v>
                </c:pt>
                <c:pt idx="6717">
                  <c:v>-52.476999862</c:v>
                </c:pt>
                <c:pt idx="6718">
                  <c:v>-52.437000267999998</c:v>
                </c:pt>
                <c:pt idx="6719">
                  <c:v>-52.105000208</c:v>
                </c:pt>
                <c:pt idx="6720">
                  <c:v>-51.942000061000002</c:v>
                </c:pt>
                <c:pt idx="6721">
                  <c:v>-51.945000258</c:v>
                </c:pt>
                <c:pt idx="6722">
                  <c:v>-51.736999978</c:v>
                </c:pt>
                <c:pt idx="6723">
                  <c:v>-51.404000062000001</c:v>
                </c:pt>
                <c:pt idx="6724">
                  <c:v>-51.231999950999999</c:v>
                </c:pt>
                <c:pt idx="6725">
                  <c:v>-51.318000163999997</c:v>
                </c:pt>
                <c:pt idx="6726">
                  <c:v>-50.971999916000001</c:v>
                </c:pt>
                <c:pt idx="6727">
                  <c:v>-50.787999958</c:v>
                </c:pt>
                <c:pt idx="6728">
                  <c:v>-50.737999915000003</c:v>
                </c:pt>
                <c:pt idx="6729">
                  <c:v>-50.615999848000001</c:v>
                </c:pt>
                <c:pt idx="6730">
                  <c:v>-50.249999959</c:v>
                </c:pt>
                <c:pt idx="6731">
                  <c:v>-49.990000238</c:v>
                </c:pt>
                <c:pt idx="6732">
                  <c:v>-50.149999872999999</c:v>
                </c:pt>
                <c:pt idx="6733">
                  <c:v>-49.838000082000001</c:v>
                </c:pt>
                <c:pt idx="6734">
                  <c:v>-49.611999873999999</c:v>
                </c:pt>
                <c:pt idx="6735">
                  <c:v>-49.514000129000003</c:v>
                </c:pt>
                <c:pt idx="6736">
                  <c:v>-49.499999940999999</c:v>
                </c:pt>
                <c:pt idx="6737">
                  <c:v>-49.173999962000003</c:v>
                </c:pt>
                <c:pt idx="6738">
                  <c:v>-48.874000017999997</c:v>
                </c:pt>
                <c:pt idx="6739">
                  <c:v>-48.935999907999999</c:v>
                </c:pt>
                <c:pt idx="6740">
                  <c:v>-48.823000118000003</c:v>
                </c:pt>
                <c:pt idx="6741">
                  <c:v>-48.532000136999997</c:v>
                </c:pt>
                <c:pt idx="6742">
                  <c:v>-48.379999980999997</c:v>
                </c:pt>
                <c:pt idx="6743">
                  <c:v>-48.366999964000001</c:v>
                </c:pt>
                <c:pt idx="6744">
                  <c:v>-48.134000133999997</c:v>
                </c:pt>
                <c:pt idx="6745">
                  <c:v>-47.806000126999997</c:v>
                </c:pt>
                <c:pt idx="6746">
                  <c:v>-47.721999941999997</c:v>
                </c:pt>
                <c:pt idx="6747">
                  <c:v>-47.746999805999998</c:v>
                </c:pt>
                <c:pt idx="6748">
                  <c:v>-47.392000222999997</c:v>
                </c:pt>
                <c:pt idx="6749">
                  <c:v>-47.233999986000001</c:v>
                </c:pt>
                <c:pt idx="6750">
                  <c:v>-47.229000075999998</c:v>
                </c:pt>
                <c:pt idx="6751">
                  <c:v>-47.070999839000002</c:v>
                </c:pt>
                <c:pt idx="6752">
                  <c:v>-46.733000013000002</c:v>
                </c:pt>
                <c:pt idx="6753">
                  <c:v>-46.532999840999999</c:v>
                </c:pt>
                <c:pt idx="6754">
                  <c:v>-46.683999825999997</c:v>
                </c:pt>
                <c:pt idx="6755">
                  <c:v>-46.373000204999997</c:v>
                </c:pt>
                <c:pt idx="6756">
                  <c:v>-46.188999934000002</c:v>
                </c:pt>
                <c:pt idx="6757">
                  <c:v>-46.134999837000002</c:v>
                </c:pt>
                <c:pt idx="6758">
                  <c:v>-46.081999910999997</c:v>
                </c:pt>
                <c:pt idx="6759">
                  <c:v>-45.731000066999997</c:v>
                </c:pt>
                <c:pt idx="6760">
                  <c:v>-45.455000130000002</c:v>
                </c:pt>
                <c:pt idx="6761">
                  <c:v>-45.589999900999999</c:v>
                </c:pt>
                <c:pt idx="6762">
                  <c:v>-45.361000124999997</c:v>
                </c:pt>
                <c:pt idx="6763">
                  <c:v>-45.112999936000001</c:v>
                </c:pt>
                <c:pt idx="6764">
                  <c:v>-44.990000012000003</c:v>
                </c:pt>
                <c:pt idx="6765">
                  <c:v>-44.974999967999999</c:v>
                </c:pt>
                <c:pt idx="6766">
                  <c:v>-44.712999904999997</c:v>
                </c:pt>
                <c:pt idx="6767">
                  <c:v>-44.410000078000003</c:v>
                </c:pt>
                <c:pt idx="6768">
                  <c:v>-44.432000059000003</c:v>
                </c:pt>
                <c:pt idx="6769">
                  <c:v>-44.392000150000001</c:v>
                </c:pt>
                <c:pt idx="6770">
                  <c:v>-44.084000099000001</c:v>
                </c:pt>
                <c:pt idx="6771">
                  <c:v>-43.949000013999999</c:v>
                </c:pt>
                <c:pt idx="6772">
                  <c:v>-43.977000074999999</c:v>
                </c:pt>
                <c:pt idx="6773">
                  <c:v>-43.779999785999998</c:v>
                </c:pt>
                <c:pt idx="6774">
                  <c:v>-43.459000031000002</c:v>
                </c:pt>
                <c:pt idx="6775">
                  <c:v>-43.322000232999997</c:v>
                </c:pt>
                <c:pt idx="6776">
                  <c:v>-43.422000005000001</c:v>
                </c:pt>
                <c:pt idx="6777">
                  <c:v>-43.092999829</c:v>
                </c:pt>
                <c:pt idx="6778">
                  <c:v>-42.923999915000003</c:v>
                </c:pt>
                <c:pt idx="6779">
                  <c:v>-42.894000140999999</c:v>
                </c:pt>
                <c:pt idx="6780">
                  <c:v>-42.790999857000003</c:v>
                </c:pt>
                <c:pt idx="6781">
                  <c:v>-42.453000031000002</c:v>
                </c:pt>
                <c:pt idx="6782">
                  <c:v>-42.221999912999998</c:v>
                </c:pt>
                <c:pt idx="6783">
                  <c:v>-42.395999736999997</c:v>
                </c:pt>
                <c:pt idx="6784">
                  <c:v>-42.097999819000002</c:v>
                </c:pt>
                <c:pt idx="6785">
                  <c:v>-41.911999835000003</c:v>
                </c:pt>
                <c:pt idx="6786">
                  <c:v>-41.848000231999997</c:v>
                </c:pt>
                <c:pt idx="6787">
                  <c:v>-41.844000178000002</c:v>
                </c:pt>
                <c:pt idx="6788">
                  <c:v>-41.522999794999997</c:v>
                </c:pt>
                <c:pt idx="6789">
                  <c:v>-41.25400011</c:v>
                </c:pt>
                <c:pt idx="6790">
                  <c:v>-41.356000223000002</c:v>
                </c:pt>
                <c:pt idx="6791">
                  <c:v>-41.239999922000003</c:v>
                </c:pt>
                <c:pt idx="6792">
                  <c:v>-40.966999868000002</c:v>
                </c:pt>
                <c:pt idx="6793">
                  <c:v>-40.838000178000001</c:v>
                </c:pt>
                <c:pt idx="6794">
                  <c:v>-40.848999855000002</c:v>
                </c:pt>
                <c:pt idx="6795">
                  <c:v>-40.636999834999997</c:v>
                </c:pt>
                <c:pt idx="6796">
                  <c:v>-40.323000016999998</c:v>
                </c:pt>
                <c:pt idx="6797">
                  <c:v>-40.277000028000003</c:v>
                </c:pt>
                <c:pt idx="6798">
                  <c:v>-40.314000053000001</c:v>
                </c:pt>
                <c:pt idx="6799">
                  <c:v>-39.992000128000001</c:v>
                </c:pt>
                <c:pt idx="6800">
                  <c:v>-39.861000095999998</c:v>
                </c:pt>
                <c:pt idx="6801">
                  <c:v>-39.879000024</c:v>
                </c:pt>
                <c:pt idx="6802">
                  <c:v>-39.737000002000002</c:v>
                </c:pt>
                <c:pt idx="6803">
                  <c:v>-39.432000148</c:v>
                </c:pt>
                <c:pt idx="6804">
                  <c:v>-39.269000001000002</c:v>
                </c:pt>
                <c:pt idx="6805">
                  <c:v>-39.427000237999998</c:v>
                </c:pt>
                <c:pt idx="6806">
                  <c:v>-39.135000085999998</c:v>
                </c:pt>
                <c:pt idx="6807">
                  <c:v>-38.982000073999998</c:v>
                </c:pt>
                <c:pt idx="6808">
                  <c:v>-38.962000119000002</c:v>
                </c:pt>
                <c:pt idx="6809">
                  <c:v>-38.916999986</c:v>
                </c:pt>
                <c:pt idx="6810">
                  <c:v>-38.582000043000001</c:v>
                </c:pt>
                <c:pt idx="6811">
                  <c:v>-38.339999935000002</c:v>
                </c:pt>
                <c:pt idx="6812">
                  <c:v>-38.517999811999999</c:v>
                </c:pt>
                <c:pt idx="6813">
                  <c:v>-38.295999973000001</c:v>
                </c:pt>
                <c:pt idx="6814">
                  <c:v>-38.077000016</c:v>
                </c:pt>
                <c:pt idx="6815">
                  <c:v>-37.983999867000001</c:v>
                </c:pt>
                <c:pt idx="6816">
                  <c:v>-38.005999848000002</c:v>
                </c:pt>
                <c:pt idx="6817">
                  <c:v>-37.763999740000003</c:v>
                </c:pt>
                <c:pt idx="6818">
                  <c:v>-37.491000001000003</c:v>
                </c:pt>
                <c:pt idx="6819">
                  <c:v>-37.549000151999998</c:v>
                </c:pt>
                <c:pt idx="6820">
                  <c:v>-37.528000026999997</c:v>
                </c:pt>
                <c:pt idx="6821">
                  <c:v>-37.260000198</c:v>
                </c:pt>
                <c:pt idx="6822">
                  <c:v>-37.156999913999996</c:v>
                </c:pt>
                <c:pt idx="6823">
                  <c:v>-37.200999877000001</c:v>
                </c:pt>
                <c:pt idx="6824">
                  <c:v>-37.023000000000003</c:v>
                </c:pt>
                <c:pt idx="6825">
                  <c:v>-36.736999929</c:v>
                </c:pt>
                <c:pt idx="6826">
                  <c:v>-36.645999807000003</c:v>
                </c:pt>
                <c:pt idx="6827">
                  <c:v>-36.758999910999997</c:v>
                </c:pt>
                <c:pt idx="6828">
                  <c:v>-36.444999778000003</c:v>
                </c:pt>
                <c:pt idx="6829">
                  <c:v>-36.312000034</c:v>
                </c:pt>
                <c:pt idx="6830">
                  <c:v>-36.325000052</c:v>
                </c:pt>
                <c:pt idx="6831">
                  <c:v>-36.242999892999997</c:v>
                </c:pt>
                <c:pt idx="6832">
                  <c:v>-35.929999930999998</c:v>
                </c:pt>
                <c:pt idx="6833">
                  <c:v>-35.737000010000003</c:v>
                </c:pt>
                <c:pt idx="6834">
                  <c:v>-35.944000119000002</c:v>
                </c:pt>
                <c:pt idx="6835">
                  <c:v>-35.678000003000001</c:v>
                </c:pt>
                <c:pt idx="6836">
                  <c:v>-35.524000133999998</c:v>
                </c:pt>
                <c:pt idx="6837">
                  <c:v>-35.491000161999999</c:v>
                </c:pt>
                <c:pt idx="6838">
                  <c:v>-35.510999802999997</c:v>
                </c:pt>
                <c:pt idx="6839">
                  <c:v>-35.216999938999997</c:v>
                </c:pt>
                <c:pt idx="6840">
                  <c:v>-34.980999910999998</c:v>
                </c:pt>
                <c:pt idx="6841">
                  <c:v>-35.115000139999999</c:v>
                </c:pt>
                <c:pt idx="6842">
                  <c:v>-35.000000008999997</c:v>
                </c:pt>
                <c:pt idx="6843">
                  <c:v>-34.764999838000001</c:v>
                </c:pt>
                <c:pt idx="6844">
                  <c:v>-34.670999832</c:v>
                </c:pt>
                <c:pt idx="6845">
                  <c:v>-34.700999920999998</c:v>
                </c:pt>
                <c:pt idx="6846">
                  <c:v>-34.50300009</c:v>
                </c:pt>
                <c:pt idx="6847">
                  <c:v>-34.221000072999999</c:v>
                </c:pt>
                <c:pt idx="6848">
                  <c:v>-34.228000010000002</c:v>
                </c:pt>
                <c:pt idx="6849">
                  <c:v>-34.274999856000001</c:v>
                </c:pt>
                <c:pt idx="6850">
                  <c:v>-33.978999965</c:v>
                </c:pt>
                <c:pt idx="6851">
                  <c:v>-33.873000112</c:v>
                </c:pt>
                <c:pt idx="6852">
                  <c:v>-33.932000119000001</c:v>
                </c:pt>
                <c:pt idx="6853">
                  <c:v>-33.807000168999998</c:v>
                </c:pt>
                <c:pt idx="6854">
                  <c:v>-33.525000151999997</c:v>
                </c:pt>
                <c:pt idx="6855">
                  <c:v>-33.390000067000003</c:v>
                </c:pt>
                <c:pt idx="6856">
                  <c:v>-33.563000033999998</c:v>
                </c:pt>
                <c:pt idx="6857">
                  <c:v>-33.29499989</c:v>
                </c:pt>
                <c:pt idx="6858">
                  <c:v>-33.168999769000003</c:v>
                </c:pt>
                <c:pt idx="6859">
                  <c:v>-33.163000003000001</c:v>
                </c:pt>
                <c:pt idx="6860">
                  <c:v>-33.12899986</c:v>
                </c:pt>
                <c:pt idx="6861">
                  <c:v>-32.822000293999999</c:v>
                </c:pt>
                <c:pt idx="6862">
                  <c:v>-32.609999960000003</c:v>
                </c:pt>
                <c:pt idx="6863">
                  <c:v>-32.814000186000001</c:v>
                </c:pt>
                <c:pt idx="6864">
                  <c:v>-32.587000121999999</c:v>
                </c:pt>
                <c:pt idx="6865">
                  <c:v>-32.404000021000002</c:v>
                </c:pt>
                <c:pt idx="6866">
                  <c:v>-32.349000068000002</c:v>
                </c:pt>
                <c:pt idx="6867">
                  <c:v>-32.393000030000003</c:v>
                </c:pt>
                <c:pt idx="6868">
                  <c:v>-32.148000039000003</c:v>
                </c:pt>
                <c:pt idx="6869">
                  <c:v>-31.901999877000002</c:v>
                </c:pt>
                <c:pt idx="6870">
                  <c:v>-32.001999963999999</c:v>
                </c:pt>
                <c:pt idx="6871">
                  <c:v>-31.98800009</c:v>
                </c:pt>
                <c:pt idx="6872">
                  <c:v>-31.741999927999998</c:v>
                </c:pt>
                <c:pt idx="6873">
                  <c:v>-31.651999975999999</c:v>
                </c:pt>
                <c:pt idx="6874">
                  <c:v>-31.715999892999999</c:v>
                </c:pt>
                <c:pt idx="6875">
                  <c:v>-31.557000114000001</c:v>
                </c:pt>
                <c:pt idx="6876">
                  <c:v>-31.289999826999999</c:v>
                </c:pt>
                <c:pt idx="6877">
                  <c:v>-31.225000053999999</c:v>
                </c:pt>
                <c:pt idx="6878">
                  <c:v>-31.345000095</c:v>
                </c:pt>
                <c:pt idx="6879">
                  <c:v>-31.052999943</c:v>
                </c:pt>
                <c:pt idx="6880">
                  <c:v>-30.947999947</c:v>
                </c:pt>
                <c:pt idx="6881">
                  <c:v>-30.981000233</c:v>
                </c:pt>
                <c:pt idx="6882">
                  <c:v>-30.903999984999999</c:v>
                </c:pt>
                <c:pt idx="6883">
                  <c:v>-30.621000112000001</c:v>
                </c:pt>
                <c:pt idx="6884">
                  <c:v>-30.464000044999999</c:v>
                </c:pt>
                <c:pt idx="6885">
                  <c:v>-30.689000082</c:v>
                </c:pt>
                <c:pt idx="6886">
                  <c:v>-30.433999957000001</c:v>
                </c:pt>
                <c:pt idx="6887">
                  <c:v>-30.306999979</c:v>
                </c:pt>
                <c:pt idx="6888">
                  <c:v>-30.310000176999999</c:v>
                </c:pt>
                <c:pt idx="6889">
                  <c:v>-30.345000174999999</c:v>
                </c:pt>
                <c:pt idx="6890">
                  <c:v>-30.057000078000002</c:v>
                </c:pt>
                <c:pt idx="6891">
                  <c:v>-29.838999978</c:v>
                </c:pt>
                <c:pt idx="6892">
                  <c:v>-30.012999800999999</c:v>
                </c:pt>
                <c:pt idx="6893">
                  <c:v>-29.901000182000001</c:v>
                </c:pt>
                <c:pt idx="6894">
                  <c:v>-29.694999929000002</c:v>
                </c:pt>
                <c:pt idx="6895">
                  <c:v>-29.615999968000001</c:v>
                </c:pt>
                <c:pt idx="6896">
                  <c:v>-29.668999893999999</c:v>
                </c:pt>
                <c:pt idx="6897">
                  <c:v>-29.493000043999999</c:v>
                </c:pt>
                <c:pt idx="6898">
                  <c:v>-29.243000143</c:v>
                </c:pt>
                <c:pt idx="6899">
                  <c:v>-29.283999907999998</c:v>
                </c:pt>
                <c:pt idx="6900">
                  <c:v>-29.335999978</c:v>
                </c:pt>
                <c:pt idx="6901">
                  <c:v>-29.076999797999999</c:v>
                </c:pt>
                <c:pt idx="6902">
                  <c:v>-29.004999774000002</c:v>
                </c:pt>
                <c:pt idx="6903">
                  <c:v>-29.093999870000001</c:v>
                </c:pt>
                <c:pt idx="6904">
                  <c:v>-28.972999973</c:v>
                </c:pt>
                <c:pt idx="6905">
                  <c:v>-28.721000045</c:v>
                </c:pt>
                <c:pt idx="6906">
                  <c:v>-28.62800021</c:v>
                </c:pt>
                <c:pt idx="6907">
                  <c:v>-28.819999960000001</c:v>
                </c:pt>
                <c:pt idx="6908">
                  <c:v>-28.563999977999998</c:v>
                </c:pt>
                <c:pt idx="6909">
                  <c:v>-28.458999982000002</c:v>
                </c:pt>
                <c:pt idx="6910">
                  <c:v>-28.491000098000001</c:v>
                </c:pt>
                <c:pt idx="6911">
                  <c:v>-28.476000053</c:v>
                </c:pt>
                <c:pt idx="6912">
                  <c:v>-28.196000063</c:v>
                </c:pt>
                <c:pt idx="6913">
                  <c:v>-28.010000079000001</c:v>
                </c:pt>
                <c:pt idx="6914">
                  <c:v>-28.250000159999999</c:v>
                </c:pt>
                <c:pt idx="6915">
                  <c:v>-28.041999879999999</c:v>
                </c:pt>
                <c:pt idx="6916">
                  <c:v>-27.902999740999999</c:v>
                </c:pt>
                <c:pt idx="6917">
                  <c:v>-27.878000191000002</c:v>
                </c:pt>
                <c:pt idx="6918">
                  <c:v>-27.948000188999998</c:v>
                </c:pt>
                <c:pt idx="6919">
                  <c:v>-27.724000008000001</c:v>
                </c:pt>
                <c:pt idx="6920">
                  <c:v>-27.517999755000002</c:v>
                </c:pt>
                <c:pt idx="6921">
                  <c:v>-27.658999920999999</c:v>
                </c:pt>
                <c:pt idx="6922">
                  <c:v>-27.651000128</c:v>
                </c:pt>
                <c:pt idx="6923">
                  <c:v>-27.441999990999999</c:v>
                </c:pt>
                <c:pt idx="6924">
                  <c:v>-27.386000182</c:v>
                </c:pt>
                <c:pt idx="6925">
                  <c:v>-27.479000017000001</c:v>
                </c:pt>
                <c:pt idx="6926">
                  <c:v>-27.335999824999998</c:v>
                </c:pt>
                <c:pt idx="6927">
                  <c:v>-27.093000175</c:v>
                </c:pt>
                <c:pt idx="6928">
                  <c:v>-27.083000040000002</c:v>
                </c:pt>
                <c:pt idx="6929">
                  <c:v>-27.223000034999998</c:v>
                </c:pt>
                <c:pt idx="6930">
                  <c:v>-26.960000116</c:v>
                </c:pt>
                <c:pt idx="6931">
                  <c:v>-26.882000010999999</c:v>
                </c:pt>
                <c:pt idx="6932">
                  <c:v>-26.958000089999999</c:v>
                </c:pt>
                <c:pt idx="6933">
                  <c:v>-26.908000046000002</c:v>
                </c:pt>
                <c:pt idx="6934">
                  <c:v>-26.663999911000001</c:v>
                </c:pt>
                <c:pt idx="6935">
                  <c:v>-26.540999987999999</c:v>
                </c:pt>
                <c:pt idx="6936">
                  <c:v>-26.787000149000001</c:v>
                </c:pt>
                <c:pt idx="6937">
                  <c:v>-26.568000193</c:v>
                </c:pt>
                <c:pt idx="6938">
                  <c:v>-26.483000150999999</c:v>
                </c:pt>
                <c:pt idx="6939">
                  <c:v>-26.518000149999999</c:v>
                </c:pt>
                <c:pt idx="6940">
                  <c:v>-26.564999996000001</c:v>
                </c:pt>
                <c:pt idx="6941">
                  <c:v>-26.30499996</c:v>
                </c:pt>
                <c:pt idx="6942">
                  <c:v>-26.126000226999999</c:v>
                </c:pt>
                <c:pt idx="6943">
                  <c:v>-26.348000066000001</c:v>
                </c:pt>
                <c:pt idx="6944">
                  <c:v>-26.232000078999999</c:v>
                </c:pt>
                <c:pt idx="6945">
                  <c:v>-26.059999969</c:v>
                </c:pt>
                <c:pt idx="6946">
                  <c:v>-26.024000114</c:v>
                </c:pt>
                <c:pt idx="6947">
                  <c:v>-26.110000012</c:v>
                </c:pt>
                <c:pt idx="6948">
                  <c:v>-25.952999945999998</c:v>
                </c:pt>
                <c:pt idx="6949">
                  <c:v>-25.727999909000001</c:v>
                </c:pt>
                <c:pt idx="6950">
                  <c:v>-25.821999913999999</c:v>
                </c:pt>
                <c:pt idx="6951">
                  <c:v>-25.893999939</c:v>
                </c:pt>
                <c:pt idx="6952">
                  <c:v>-25.675999838999999</c:v>
                </c:pt>
                <c:pt idx="6953">
                  <c:v>-25.626999966</c:v>
                </c:pt>
                <c:pt idx="6954">
                  <c:v>-25.742999953000002</c:v>
                </c:pt>
                <c:pt idx="6955">
                  <c:v>-25.647999776999999</c:v>
                </c:pt>
                <c:pt idx="6956">
                  <c:v>-25.429000134999999</c:v>
                </c:pt>
                <c:pt idx="6957">
                  <c:v>-25.370999984000001</c:v>
                </c:pt>
                <c:pt idx="6958">
                  <c:v>-25.571000157</c:v>
                </c:pt>
                <c:pt idx="6959">
                  <c:v>-25.339000183</c:v>
                </c:pt>
                <c:pt idx="6960">
                  <c:v>-25.265999988000001</c:v>
                </c:pt>
                <c:pt idx="6961">
                  <c:v>-25.330999761000001</c:v>
                </c:pt>
                <c:pt idx="6962">
                  <c:v>-25.322999968000001</c:v>
                </c:pt>
                <c:pt idx="6963">
                  <c:v>-25.069999869</c:v>
                </c:pt>
                <c:pt idx="6964">
                  <c:v>-24.922999938</c:v>
                </c:pt>
                <c:pt idx="6965">
                  <c:v>-25.196999847000001</c:v>
                </c:pt>
                <c:pt idx="6966">
                  <c:v>-24.999000016</c:v>
                </c:pt>
                <c:pt idx="6967">
                  <c:v>-24.887999939</c:v>
                </c:pt>
                <c:pt idx="6968">
                  <c:v>-24.902999983000001</c:v>
                </c:pt>
                <c:pt idx="6969">
                  <c:v>-25.003000068999999</c:v>
                </c:pt>
                <c:pt idx="6970">
                  <c:v>-24.793000076999999</c:v>
                </c:pt>
                <c:pt idx="6971">
                  <c:v>-24.605999921999999</c:v>
                </c:pt>
                <c:pt idx="6972">
                  <c:v>-24.782000086</c:v>
                </c:pt>
                <c:pt idx="6973">
                  <c:v>-24.78100023</c:v>
                </c:pt>
                <c:pt idx="6974">
                  <c:v>-24.299000040999999</c:v>
                </c:pt>
                <c:pt idx="6975">
                  <c:v>-23.955999989999999</c:v>
                </c:pt>
                <c:pt idx="6976">
                  <c:v>-23.752999934000002</c:v>
                </c:pt>
                <c:pt idx="6977">
                  <c:v>-23.328000038999999</c:v>
                </c:pt>
                <c:pt idx="6978">
                  <c:v>-22.809000138999998</c:v>
                </c:pt>
                <c:pt idx="6979">
                  <c:v>-22.536000086000001</c:v>
                </c:pt>
                <c:pt idx="6980">
                  <c:v>-22.368999885000001</c:v>
                </c:pt>
                <c:pt idx="6981">
                  <c:v>-21.823999949000001</c:v>
                </c:pt>
                <c:pt idx="6982">
                  <c:v>-21.474000276000002</c:v>
                </c:pt>
                <c:pt idx="6983">
                  <c:v>-21.281000039999999</c:v>
                </c:pt>
                <c:pt idx="6984">
                  <c:v>-20.933000079999999</c:v>
                </c:pt>
                <c:pt idx="6985">
                  <c:v>-20.404000045</c:v>
                </c:pt>
                <c:pt idx="6986">
                  <c:v>-20.014000149000001</c:v>
                </c:pt>
                <c:pt idx="6987">
                  <c:v>-19.975000095999999</c:v>
                </c:pt>
                <c:pt idx="6988">
                  <c:v>-19.477000006000001</c:v>
                </c:pt>
                <c:pt idx="6989">
                  <c:v>-19.101999840000001</c:v>
                </c:pt>
                <c:pt idx="6990">
                  <c:v>-18.858000018999999</c:v>
                </c:pt>
                <c:pt idx="6991">
                  <c:v>-18.617999938000001</c:v>
                </c:pt>
                <c:pt idx="6992">
                  <c:v>-18.078000227</c:v>
                </c:pt>
                <c:pt idx="6993">
                  <c:v>-17.613999965000001</c:v>
                </c:pt>
                <c:pt idx="6994">
                  <c:v>-17.560000182</c:v>
                </c:pt>
                <c:pt idx="6995">
                  <c:v>-17.14300008</c:v>
                </c:pt>
                <c:pt idx="6996">
                  <c:v>-16.706000024000002</c:v>
                </c:pt>
                <c:pt idx="6997">
                  <c:v>-16.395999945</c:v>
                </c:pt>
                <c:pt idx="6998">
                  <c:v>-16.19400006</c:v>
                </c:pt>
                <c:pt idx="6999">
                  <c:v>-15.744999843</c:v>
                </c:pt>
                <c:pt idx="7000">
                  <c:v>-15.253000148</c:v>
                </c:pt>
                <c:pt idx="7001">
                  <c:v>-15.086999802999999</c:v>
                </c:pt>
                <c:pt idx="7002">
                  <c:v>-14.86099991</c:v>
                </c:pt>
                <c:pt idx="7003">
                  <c:v>-14.364999847</c:v>
                </c:pt>
                <c:pt idx="7004">
                  <c:v>-14.043000235999999</c:v>
                </c:pt>
                <c:pt idx="7005">
                  <c:v>-13.884999999</c:v>
                </c:pt>
                <c:pt idx="7006">
                  <c:v>-13.50300021</c:v>
                </c:pt>
                <c:pt idx="7007">
                  <c:v>-12.994999986</c:v>
                </c:pt>
                <c:pt idx="7008">
                  <c:v>-12.671999889</c:v>
                </c:pt>
                <c:pt idx="7009">
                  <c:v>-12.586999848</c:v>
                </c:pt>
                <c:pt idx="7010">
                  <c:v>-12.072000000999999</c:v>
                </c:pt>
                <c:pt idx="7011">
                  <c:v>-11.717999959</c:v>
                </c:pt>
                <c:pt idx="7012">
                  <c:v>-11.504000227000001</c:v>
                </c:pt>
                <c:pt idx="7013">
                  <c:v>-11.343999964</c:v>
                </c:pt>
                <c:pt idx="7014">
                  <c:v>-10.964000201999999</c:v>
                </c:pt>
                <c:pt idx="7015">
                  <c:v>-10.691000149000001</c:v>
                </c:pt>
                <c:pt idx="7016">
                  <c:v>-10.823999892</c:v>
                </c:pt>
                <c:pt idx="7017">
                  <c:v>-10.486999922000001</c:v>
                </c:pt>
                <c:pt idx="7018">
                  <c:v>-10.256999975999999</c:v>
                </c:pt>
                <c:pt idx="7019">
                  <c:v>-10.154000006</c:v>
                </c:pt>
                <c:pt idx="7020">
                  <c:v>-10.108000017</c:v>
                </c:pt>
                <c:pt idx="7021">
                  <c:v>-9.7479998949999995</c:v>
                </c:pt>
                <c:pt idx="7022">
                  <c:v>-9.4389999870000008</c:v>
                </c:pt>
                <c:pt idx="7023">
                  <c:v>-9.5009998769999999</c:v>
                </c:pt>
                <c:pt idx="7024">
                  <c:v>-9.3470000080000002</c:v>
                </c:pt>
                <c:pt idx="7025">
                  <c:v>-9.0330001899999992</c:v>
                </c:pt>
                <c:pt idx="7026">
                  <c:v>-8.8659999890000005</c:v>
                </c:pt>
                <c:pt idx="7027">
                  <c:v>-8.8380002419999997</c:v>
                </c:pt>
                <c:pt idx="7028">
                  <c:v>-8.5880000259999996</c:v>
                </c:pt>
                <c:pt idx="7029">
                  <c:v>-8.2360000119999999</c:v>
                </c:pt>
                <c:pt idx="7030">
                  <c:v>-8.1510002840000002</c:v>
                </c:pt>
                <c:pt idx="7031">
                  <c:v>-8.1500001139999991</c:v>
                </c:pt>
                <c:pt idx="7032">
                  <c:v>-7.7899999920000003</c:v>
                </c:pt>
                <c:pt idx="7033">
                  <c:v>-7.6219999349999998</c:v>
                </c:pt>
                <c:pt idx="7034">
                  <c:v>-7.6030001509999998</c:v>
                </c:pt>
                <c:pt idx="7035">
                  <c:v>-7.4220000769999999</c:v>
                </c:pt>
                <c:pt idx="7036">
                  <c:v>-7.0810000530000003</c:v>
                </c:pt>
                <c:pt idx="7037">
                  <c:v>-6.8820000510000003</c:v>
                </c:pt>
                <c:pt idx="7038">
                  <c:v>-7.0029999480000003</c:v>
                </c:pt>
                <c:pt idx="7039">
                  <c:v>-6.6749999420000004</c:v>
                </c:pt>
                <c:pt idx="7040">
                  <c:v>-6.4849999030000003</c:v>
                </c:pt>
                <c:pt idx="7041">
                  <c:v>-6.4279999229999998</c:v>
                </c:pt>
                <c:pt idx="7042">
                  <c:v>-6.3489999619999997</c:v>
                </c:pt>
                <c:pt idx="7043">
                  <c:v>-5.9769999929999997</c:v>
                </c:pt>
                <c:pt idx="7044">
                  <c:v>-5.6970000030000003</c:v>
                </c:pt>
                <c:pt idx="7045">
                  <c:v>-5.8410000520000001</c:v>
                </c:pt>
                <c:pt idx="7046">
                  <c:v>-5.5830000430000002</c:v>
                </c:pt>
                <c:pt idx="7047">
                  <c:v>-5.3279999179999997</c:v>
                </c:pt>
                <c:pt idx="7048">
                  <c:v>-5.20099994</c:v>
                </c:pt>
                <c:pt idx="7049">
                  <c:v>-5.1870000669999996</c:v>
                </c:pt>
                <c:pt idx="7050">
                  <c:v>-4.9079999330000001</c:v>
                </c:pt>
                <c:pt idx="7051">
                  <c:v>-4.6000001949999998</c:v>
                </c:pt>
                <c:pt idx="7052">
                  <c:v>-4.6230000330000003</c:v>
                </c:pt>
                <c:pt idx="7053">
                  <c:v>-4.5650001959999997</c:v>
                </c:pt>
                <c:pt idx="7054">
                  <c:v>-4.2630002249999999</c:v>
                </c:pt>
                <c:pt idx="7055">
                  <c:v>-4.1239997720000003</c:v>
                </c:pt>
                <c:pt idx="7056">
                  <c:v>-4.1339999059999997</c:v>
                </c:pt>
                <c:pt idx="7057">
                  <c:v>-3.9179998330000001</c:v>
                </c:pt>
                <c:pt idx="7058">
                  <c:v>-3.5960002219999998</c:v>
                </c:pt>
                <c:pt idx="7059">
                  <c:v>-3.4709999570000001</c:v>
                </c:pt>
                <c:pt idx="7060">
                  <c:v>-3.550000233</c:v>
                </c:pt>
                <c:pt idx="7061">
                  <c:v>-3.1990000749999998</c:v>
                </c:pt>
                <c:pt idx="7062">
                  <c:v>-3.0310000179999999</c:v>
                </c:pt>
                <c:pt idx="7063">
                  <c:v>-3.006000153</c:v>
                </c:pt>
                <c:pt idx="7064">
                  <c:v>-2.8899998519999999</c:v>
                </c:pt>
                <c:pt idx="7065">
                  <c:v>-2.539999865</c:v>
                </c:pt>
                <c:pt idx="7066">
                  <c:v>-2.3110000880000001</c:v>
                </c:pt>
                <c:pt idx="7067">
                  <c:v>-2.4829998849999999</c:v>
                </c:pt>
                <c:pt idx="7068">
                  <c:v>-2.180999913</c:v>
                </c:pt>
                <c:pt idx="7069">
                  <c:v>-1.992000046</c:v>
                </c:pt>
                <c:pt idx="7070">
                  <c:v>-1.9229999040000001</c:v>
                </c:pt>
                <c:pt idx="7071">
                  <c:v>-1.9070000039999999</c:v>
                </c:pt>
                <c:pt idx="7072">
                  <c:v>-1.576999971</c:v>
                </c:pt>
                <c:pt idx="7073">
                  <c:v>-1.3059999440000001</c:v>
                </c:pt>
                <c:pt idx="7074">
                  <c:v>-1.404000004</c:v>
                </c:pt>
                <c:pt idx="7075">
                  <c:v>-1.2550000450000001</c:v>
                </c:pt>
                <c:pt idx="7076">
                  <c:v>-0.984000019</c:v>
                </c:pt>
                <c:pt idx="7077">
                  <c:v>-0.85500001400000003</c:v>
                </c:pt>
                <c:pt idx="7078">
                  <c:v>-0.85099996099999997</c:v>
                </c:pt>
                <c:pt idx="7079">
                  <c:v>-0.61900030100000003</c:v>
                </c:pt>
                <c:pt idx="7080">
                  <c:v>-0.30300014199999997</c:v>
                </c:pt>
                <c:pt idx="7081">
                  <c:v>-0.27500007999999998</c:v>
                </c:pt>
                <c:pt idx="7082">
                  <c:v>-0.288999954</c:v>
                </c:pt>
                <c:pt idx="7083">
                  <c:v>4.1999936000000002E-2</c:v>
                </c:pt>
                <c:pt idx="7084">
                  <c:v>0.17999990399999999</c:v>
                </c:pt>
                <c:pt idx="7085">
                  <c:v>0.15399986900000001</c:v>
                </c:pt>
                <c:pt idx="7086">
                  <c:v>0.312000106</c:v>
                </c:pt>
                <c:pt idx="7087">
                  <c:v>0.62599992400000004</c:v>
                </c:pt>
                <c:pt idx="7088">
                  <c:v>0.79199995400000001</c:v>
                </c:pt>
                <c:pt idx="7089">
                  <c:v>0.64999993199999995</c:v>
                </c:pt>
                <c:pt idx="7090">
                  <c:v>0.94900002000000006</c:v>
                </c:pt>
                <c:pt idx="7091">
                  <c:v>1.1060000860000001</c:v>
                </c:pt>
                <c:pt idx="7092">
                  <c:v>1.140000229</c:v>
                </c:pt>
                <c:pt idx="7093">
                  <c:v>1.205000002</c:v>
                </c:pt>
                <c:pt idx="7094">
                  <c:v>1.541000116</c:v>
                </c:pt>
                <c:pt idx="7095">
                  <c:v>1.782000053</c:v>
                </c:pt>
                <c:pt idx="7096">
                  <c:v>1.605999889</c:v>
                </c:pt>
                <c:pt idx="7097">
                  <c:v>1.8600001580000001</c:v>
                </c:pt>
                <c:pt idx="7098">
                  <c:v>2.0710000069999999</c:v>
                </c:pt>
                <c:pt idx="7099">
                  <c:v>2.1519999950000002</c:v>
                </c:pt>
                <c:pt idx="7100">
                  <c:v>2.1330002110000001</c:v>
                </c:pt>
                <c:pt idx="7101">
                  <c:v>2.405000094</c:v>
                </c:pt>
                <c:pt idx="7102">
                  <c:v>2.6769999759999998</c:v>
                </c:pt>
                <c:pt idx="7103">
                  <c:v>2.601999755</c:v>
                </c:pt>
                <c:pt idx="7104">
                  <c:v>2.6399999510000001</c:v>
                </c:pt>
                <c:pt idx="7105">
                  <c:v>2.9089999500000001</c:v>
                </c:pt>
                <c:pt idx="7106">
                  <c:v>3.0240000810000001</c:v>
                </c:pt>
                <c:pt idx="7107">
                  <c:v>2.9830000010000002</c:v>
                </c:pt>
                <c:pt idx="7108">
                  <c:v>3.1649999320000002</c:v>
                </c:pt>
                <c:pt idx="7109">
                  <c:v>3.4540001999999999</c:v>
                </c:pt>
                <c:pt idx="7110">
                  <c:v>3.5400000980000002</c:v>
                </c:pt>
                <c:pt idx="7111">
                  <c:v>3.4420000389999998</c:v>
                </c:pt>
                <c:pt idx="7112">
                  <c:v>3.7560001710000002</c:v>
                </c:pt>
                <c:pt idx="7113">
                  <c:v>3.8819999780000001</c:v>
                </c:pt>
                <c:pt idx="7114">
                  <c:v>3.8689999610000001</c:v>
                </c:pt>
                <c:pt idx="7115">
                  <c:v>3.966000164</c:v>
                </c:pt>
                <c:pt idx="7116">
                  <c:v>4.2689999910000003</c:v>
                </c:pt>
                <c:pt idx="7117">
                  <c:v>4.4450001559999999</c:v>
                </c:pt>
                <c:pt idx="7118">
                  <c:v>4.2380000459999998</c:v>
                </c:pt>
                <c:pt idx="7119">
                  <c:v>4.5120002699999997</c:v>
                </c:pt>
                <c:pt idx="7120">
                  <c:v>4.6590002019999996</c:v>
                </c:pt>
                <c:pt idx="7121">
                  <c:v>4.6750001030000004</c:v>
                </c:pt>
                <c:pt idx="7122">
                  <c:v>4.6560000050000001</c:v>
                </c:pt>
                <c:pt idx="7123">
                  <c:v>4.9609998590000002</c:v>
                </c:pt>
                <c:pt idx="7124">
                  <c:v>5.1969998869999996</c:v>
                </c:pt>
                <c:pt idx="7125">
                  <c:v>5.0389999640000003</c:v>
                </c:pt>
                <c:pt idx="7126">
                  <c:v>5.1689998250000002</c:v>
                </c:pt>
                <c:pt idx="7127">
                  <c:v>5.390000122</c:v>
                </c:pt>
                <c:pt idx="7128">
                  <c:v>5.4849999839999999</c:v>
                </c:pt>
                <c:pt idx="7129">
                  <c:v>5.4490001289999999</c:v>
                </c:pt>
                <c:pt idx="7130">
                  <c:v>5.6400000229999998</c:v>
                </c:pt>
                <c:pt idx="7131">
                  <c:v>5.9069999959999997</c:v>
                </c:pt>
                <c:pt idx="7132">
                  <c:v>5.877999763</c:v>
                </c:pt>
                <c:pt idx="7133">
                  <c:v>5.841999908</c:v>
                </c:pt>
                <c:pt idx="7134">
                  <c:v>6.1169999879999999</c:v>
                </c:pt>
                <c:pt idx="7135">
                  <c:v>6.2029998869999998</c:v>
                </c:pt>
                <c:pt idx="7136">
                  <c:v>6.1279999790000002</c:v>
                </c:pt>
                <c:pt idx="7137">
                  <c:v>6.2620002079999999</c:v>
                </c:pt>
                <c:pt idx="7138">
                  <c:v>6.5300000369999998</c:v>
                </c:pt>
                <c:pt idx="7139">
                  <c:v>6.6350000329999999</c:v>
                </c:pt>
                <c:pt idx="7140">
                  <c:v>6.4559999850000001</c:v>
                </c:pt>
                <c:pt idx="7141">
                  <c:v>6.7239998139999999</c:v>
                </c:pt>
                <c:pt idx="7142">
                  <c:v>6.8429999979999998</c:v>
                </c:pt>
                <c:pt idx="7143">
                  <c:v>6.8240002149999999</c:v>
                </c:pt>
                <c:pt idx="7144">
                  <c:v>6.8490000789999996</c:v>
                </c:pt>
                <c:pt idx="7145">
                  <c:v>7.1410002300000004</c:v>
                </c:pt>
                <c:pt idx="7146">
                  <c:v>7.3390000620000002</c:v>
                </c:pt>
                <c:pt idx="7147">
                  <c:v>7.1099999709999997</c:v>
                </c:pt>
                <c:pt idx="7148">
                  <c:v>7.3289999269999999</c:v>
                </c:pt>
                <c:pt idx="7149">
                  <c:v>7.4800002269999997</c:v>
                </c:pt>
                <c:pt idx="7150">
                  <c:v>7.5140000550000003</c:v>
                </c:pt>
                <c:pt idx="7151">
                  <c:v>7.4550000489999997</c:v>
                </c:pt>
                <c:pt idx="7152">
                  <c:v>7.6879998790000004</c:v>
                </c:pt>
                <c:pt idx="7153">
                  <c:v>7.9050001219999997</c:v>
                </c:pt>
                <c:pt idx="7154">
                  <c:v>7.7729999200000002</c:v>
                </c:pt>
                <c:pt idx="7155">
                  <c:v>7.7909998480000002</c:v>
                </c:pt>
                <c:pt idx="7156">
                  <c:v>8.0090002620000007</c:v>
                </c:pt>
                <c:pt idx="7157">
                  <c:v>8.0729998649999999</c:v>
                </c:pt>
                <c:pt idx="7158">
                  <c:v>7.9889999940000003</c:v>
                </c:pt>
                <c:pt idx="7159">
                  <c:v>8.1399999790000006</c:v>
                </c:pt>
                <c:pt idx="7160">
                  <c:v>8.3910000510000007</c:v>
                </c:pt>
                <c:pt idx="7161">
                  <c:v>8.4089999790000007</c:v>
                </c:pt>
                <c:pt idx="7162">
                  <c:v>8.2759999200000003</c:v>
                </c:pt>
                <c:pt idx="7163">
                  <c:v>8.5460000899999997</c:v>
                </c:pt>
                <c:pt idx="7164">
                  <c:v>8.6310001320000005</c:v>
                </c:pt>
                <c:pt idx="7165">
                  <c:v>8.5619999910000004</c:v>
                </c:pt>
                <c:pt idx="7166">
                  <c:v>8.6180001149999992</c:v>
                </c:pt>
                <c:pt idx="7167">
                  <c:v>8.8689998719999998</c:v>
                </c:pt>
                <c:pt idx="7168">
                  <c:v>8.9970000199999998</c:v>
                </c:pt>
                <c:pt idx="7169">
                  <c:v>8.756999939</c:v>
                </c:pt>
                <c:pt idx="7170">
                  <c:v>8.9799999489999998</c:v>
                </c:pt>
                <c:pt idx="7171">
                  <c:v>9.0710000720000004</c:v>
                </c:pt>
                <c:pt idx="7172">
                  <c:v>9.0389999559999996</c:v>
                </c:pt>
                <c:pt idx="7173">
                  <c:v>8.9970000199999998</c:v>
                </c:pt>
                <c:pt idx="7174">
                  <c:v>9.2600002539999995</c:v>
                </c:pt>
                <c:pt idx="7175">
                  <c:v>9.4430000399999994</c:v>
                </c:pt>
                <c:pt idx="7176">
                  <c:v>9.2239997700000007</c:v>
                </c:pt>
                <c:pt idx="7177">
                  <c:v>9.3420000979999998</c:v>
                </c:pt>
                <c:pt idx="7178">
                  <c:v>9.517000092</c:v>
                </c:pt>
                <c:pt idx="7179">
                  <c:v>9.5559998299999993</c:v>
                </c:pt>
                <c:pt idx="7180">
                  <c:v>9.4710001019999996</c:v>
                </c:pt>
                <c:pt idx="7181">
                  <c:v>9.6299998809999998</c:v>
                </c:pt>
                <c:pt idx="7182">
                  <c:v>9.8559997740000007</c:v>
                </c:pt>
                <c:pt idx="7183">
                  <c:v>9.7619997690000009</c:v>
                </c:pt>
                <c:pt idx="7184">
                  <c:v>9.6899997439999996</c:v>
                </c:pt>
                <c:pt idx="7185">
                  <c:v>9.9100001849999995</c:v>
                </c:pt>
                <c:pt idx="7186">
                  <c:v>9.9579998869999997</c:v>
                </c:pt>
                <c:pt idx="7187">
                  <c:v>9.8410000439999994</c:v>
                </c:pt>
                <c:pt idx="7188">
                  <c:v>9.9350000499999993</c:v>
                </c:pt>
                <c:pt idx="7189">
                  <c:v>10.15300015</c:v>
                </c:pt>
                <c:pt idx="7190">
                  <c:v>10.207999789</c:v>
                </c:pt>
                <c:pt idx="7191">
                  <c:v>10.005999903999999</c:v>
                </c:pt>
                <c:pt idx="7192">
                  <c:v>10.234999994000001</c:v>
                </c:pt>
                <c:pt idx="7193">
                  <c:v>10.304999992000001</c:v>
                </c:pt>
                <c:pt idx="7194">
                  <c:v>10.237000021</c:v>
                </c:pt>
                <c:pt idx="7195">
                  <c:v>10.239000047999999</c:v>
                </c:pt>
                <c:pt idx="7196">
                  <c:v>10.487999779000001</c:v>
                </c:pt>
                <c:pt idx="7197">
                  <c:v>10.630999971</c:v>
                </c:pt>
                <c:pt idx="7198">
                  <c:v>10.350999980999999</c:v>
                </c:pt>
                <c:pt idx="7199">
                  <c:v>10.54200019</c:v>
                </c:pt>
                <c:pt idx="7200">
                  <c:v>10.648000042</c:v>
                </c:pt>
                <c:pt idx="7201">
                  <c:v>10.626000060999999</c:v>
                </c:pt>
                <c:pt idx="7202">
                  <c:v>10.517999867</c:v>
                </c:pt>
                <c:pt idx="7203">
                  <c:v>10.722000094</c:v>
                </c:pt>
                <c:pt idx="7204">
                  <c:v>11.118000071000001</c:v>
                </c:pt>
                <c:pt idx="7205">
                  <c:v>11.374000052</c:v>
                </c:pt>
                <c:pt idx="7206">
                  <c:v>11.803000000999999</c:v>
                </c:pt>
                <c:pt idx="7207">
                  <c:v>12.410999997999999</c:v>
                </c:pt>
                <c:pt idx="7208">
                  <c:v>12.878000143</c:v>
                </c:pt>
                <c:pt idx="7209">
                  <c:v>13.206000148999999</c:v>
                </c:pt>
                <c:pt idx="7210">
                  <c:v>13.751999940999999</c:v>
                </c:pt>
                <c:pt idx="7211">
                  <c:v>14.396000106000001</c:v>
                </c:pt>
                <c:pt idx="7212">
                  <c:v>14.790999913</c:v>
                </c:pt>
                <c:pt idx="7213">
                  <c:v>15.07900001</c:v>
                </c:pt>
                <c:pt idx="7214">
                  <c:v>15.746000013</c:v>
                </c:pt>
                <c:pt idx="7215">
                  <c:v>16.217000211999999</c:v>
                </c:pt>
                <c:pt idx="7216">
                  <c:v>16.531000030000001</c:v>
                </c:pt>
                <c:pt idx="7217">
                  <c:v>16.997999861</c:v>
                </c:pt>
                <c:pt idx="7218">
                  <c:v>17.64600008</c:v>
                </c:pt>
                <c:pt idx="7219">
                  <c:v>18.154999846999999</c:v>
                </c:pt>
                <c:pt idx="7220">
                  <c:v>18.311000057000001</c:v>
                </c:pt>
                <c:pt idx="7221">
                  <c:v>18.928000016999999</c:v>
                </c:pt>
                <c:pt idx="7222">
                  <c:v>19.417999998999999</c:v>
                </c:pt>
                <c:pt idx="7223">
                  <c:v>19.778000121000002</c:v>
                </c:pt>
                <c:pt idx="7224">
                  <c:v>20.135999901999998</c:v>
                </c:pt>
                <c:pt idx="7225">
                  <c:v>20.789999887</c:v>
                </c:pt>
                <c:pt idx="7226">
                  <c:v>21.366999938999999</c:v>
                </c:pt>
                <c:pt idx="7227">
                  <c:v>21.535999852</c:v>
                </c:pt>
                <c:pt idx="7228">
                  <c:v>22.065999742999999</c:v>
                </c:pt>
                <c:pt idx="7229">
                  <c:v>22.615999902999999</c:v>
                </c:pt>
                <c:pt idx="7230">
                  <c:v>23.038000229000001</c:v>
                </c:pt>
                <c:pt idx="7231">
                  <c:v>23.350999877</c:v>
                </c:pt>
                <c:pt idx="7232">
                  <c:v>23.911000171000001</c:v>
                </c:pt>
                <c:pt idx="7233">
                  <c:v>24.513999943000002</c:v>
                </c:pt>
                <c:pt idx="7234">
                  <c:v>24.788000167</c:v>
                </c:pt>
                <c:pt idx="7235">
                  <c:v>25.12300011</c:v>
                </c:pt>
                <c:pt idx="7236">
                  <c:v>25.727000053000001</c:v>
                </c:pt>
                <c:pt idx="7237">
                  <c:v>26.156999857999999</c:v>
                </c:pt>
                <c:pt idx="7238">
                  <c:v>26.421999802999999</c:v>
                </c:pt>
                <c:pt idx="7239">
                  <c:v>26.910000072999999</c:v>
                </c:pt>
                <c:pt idx="7240">
                  <c:v>27.523999836000002</c:v>
                </c:pt>
                <c:pt idx="7241">
                  <c:v>27.953000099</c:v>
                </c:pt>
                <c:pt idx="7242">
                  <c:v>28.143000137000001</c:v>
                </c:pt>
                <c:pt idx="7243">
                  <c:v>28.761999809999999</c:v>
                </c:pt>
                <c:pt idx="7244">
                  <c:v>29.217999964000001</c:v>
                </c:pt>
                <c:pt idx="7245">
                  <c:v>29.537000007</c:v>
                </c:pt>
                <c:pt idx="7246">
                  <c:v>29.927999758999999</c:v>
                </c:pt>
                <c:pt idx="7247">
                  <c:v>30.551999970000001</c:v>
                </c:pt>
                <c:pt idx="7248">
                  <c:v>31.067999988</c:v>
                </c:pt>
                <c:pt idx="7249">
                  <c:v>31.179000065</c:v>
                </c:pt>
                <c:pt idx="7250">
                  <c:v>31.761999882000001</c:v>
                </c:pt>
                <c:pt idx="7251">
                  <c:v>32.233000081</c:v>
                </c:pt>
                <c:pt idx="7252">
                  <c:v>32.578000158999998</c:v>
                </c:pt>
                <c:pt idx="7253">
                  <c:v>32.865000084999998</c:v>
                </c:pt>
                <c:pt idx="7254">
                  <c:v>33.467999857000002</c:v>
                </c:pt>
                <c:pt idx="7255">
                  <c:v>34.015999991000001</c:v>
                </c:pt>
                <c:pt idx="7256">
                  <c:v>34.196000208999997</c:v>
                </c:pt>
                <c:pt idx="7257">
                  <c:v>34.589999843999998</c:v>
                </c:pt>
                <c:pt idx="7258">
                  <c:v>35.143000202000003</c:v>
                </c:pt>
                <c:pt idx="7259">
                  <c:v>35.549999855000003</c:v>
                </c:pt>
                <c:pt idx="7260">
                  <c:v>35.816999828</c:v>
                </c:pt>
                <c:pt idx="7261">
                  <c:v>36.305999954000001</c:v>
                </c:pt>
                <c:pt idx="7262">
                  <c:v>36.896000022999999</c:v>
                </c:pt>
                <c:pt idx="7263">
                  <c:v>37.217999947999999</c:v>
                </c:pt>
                <c:pt idx="7264">
                  <c:v>37.458000028999997</c:v>
                </c:pt>
                <c:pt idx="7265">
                  <c:v>38.054999721000002</c:v>
                </c:pt>
                <c:pt idx="7266">
                  <c:v>38.460999831999999</c:v>
                </c:pt>
                <c:pt idx="7267">
                  <c:v>38.715999957999998</c:v>
                </c:pt>
                <c:pt idx="7268">
                  <c:v>38.914999960000003</c:v>
                </c:pt>
                <c:pt idx="7269">
                  <c:v>39.255999983000002</c:v>
                </c:pt>
                <c:pt idx="7270">
                  <c:v>39.452999957999999</c:v>
                </c:pt>
                <c:pt idx="7271">
                  <c:v>39.330000034999998</c:v>
                </c:pt>
                <c:pt idx="7272">
                  <c:v>39.656000014</c:v>
                </c:pt>
                <c:pt idx="7273">
                  <c:v>39.844000025</c:v>
                </c:pt>
                <c:pt idx="7274">
                  <c:v>39.897999808000002</c:v>
                </c:pt>
                <c:pt idx="7275">
                  <c:v>39.973999886000001</c:v>
                </c:pt>
                <c:pt idx="7276">
                  <c:v>40.341999801</c:v>
                </c:pt>
                <c:pt idx="7277">
                  <c:v>40.616999880999998</c:v>
                </c:pt>
                <c:pt idx="7278">
                  <c:v>40.471999975999999</c:v>
                </c:pt>
                <c:pt idx="7279">
                  <c:v>40.723999904000003</c:v>
                </c:pt>
                <c:pt idx="7280">
                  <c:v>40.974000119999999</c:v>
                </c:pt>
                <c:pt idx="7281">
                  <c:v>41.097000043000001</c:v>
                </c:pt>
                <c:pt idx="7282">
                  <c:v>41.106000006999999</c:v>
                </c:pt>
                <c:pt idx="7283">
                  <c:v>41.378999745999998</c:v>
                </c:pt>
                <c:pt idx="7284">
                  <c:v>41.681000032</c:v>
                </c:pt>
                <c:pt idx="7285">
                  <c:v>41.652000113</c:v>
                </c:pt>
                <c:pt idx="7286">
                  <c:v>41.701999841999999</c:v>
                </c:pt>
                <c:pt idx="7287">
                  <c:v>41.999000217999999</c:v>
                </c:pt>
                <c:pt idx="7288">
                  <c:v>42.129000077999997</c:v>
                </c:pt>
                <c:pt idx="7289">
                  <c:v>42.111000150999999</c:v>
                </c:pt>
                <c:pt idx="7290">
                  <c:v>42.317999946</c:v>
                </c:pt>
                <c:pt idx="7291">
                  <c:v>42.630999908</c:v>
                </c:pt>
                <c:pt idx="7292">
                  <c:v>42.746000037999998</c:v>
                </c:pt>
                <c:pt idx="7293">
                  <c:v>42.658000113</c:v>
                </c:pt>
                <c:pt idx="7294">
                  <c:v>42.996999795999997</c:v>
                </c:pt>
                <c:pt idx="7295">
                  <c:v>43.155999889</c:v>
                </c:pt>
                <c:pt idx="7296">
                  <c:v>43.166000023000002</c:v>
                </c:pt>
                <c:pt idx="7297">
                  <c:v>43.269999849000001</c:v>
                </c:pt>
                <c:pt idx="7298">
                  <c:v>43.605999963000002</c:v>
                </c:pt>
                <c:pt idx="7299">
                  <c:v>43.822000035999999</c:v>
                </c:pt>
                <c:pt idx="7300">
                  <c:v>43.636000052</c:v>
                </c:pt>
                <c:pt idx="7301">
                  <c:v>43.922000122</c:v>
                </c:pt>
                <c:pt idx="7302">
                  <c:v>44.095000089000003</c:v>
                </c:pt>
                <c:pt idx="7303">
                  <c:v>44.148000015000001</c:v>
                </c:pt>
                <c:pt idx="7304">
                  <c:v>44.143999962000002</c:v>
                </c:pt>
                <c:pt idx="7305">
                  <c:v>44.458000093999999</c:v>
                </c:pt>
                <c:pt idx="7306">
                  <c:v>44.710000022000003</c:v>
                </c:pt>
                <c:pt idx="7307">
                  <c:v>44.591000151999999</c:v>
                </c:pt>
                <c:pt idx="7308">
                  <c:v>44.721000013000001</c:v>
                </c:pt>
                <c:pt idx="7309">
                  <c:v>44.969999743999999</c:v>
                </c:pt>
                <c:pt idx="7310">
                  <c:v>45.077999937000001</c:v>
                </c:pt>
                <c:pt idx="7311">
                  <c:v>45.057999983000002</c:v>
                </c:pt>
                <c:pt idx="7312">
                  <c:v>45.267999975000002</c:v>
                </c:pt>
                <c:pt idx="7313">
                  <c:v>45.558999956000001</c:v>
                </c:pt>
                <c:pt idx="7314">
                  <c:v>45.563000010000003</c:v>
                </c:pt>
                <c:pt idx="7315">
                  <c:v>45.52199993</c:v>
                </c:pt>
                <c:pt idx="7316">
                  <c:v>45.825999928999998</c:v>
                </c:pt>
                <c:pt idx="7317">
                  <c:v>45.938000176000003</c:v>
                </c:pt>
                <c:pt idx="7318">
                  <c:v>45.884000079000003</c:v>
                </c:pt>
                <c:pt idx="7319">
                  <c:v>46.013000083999998</c:v>
                </c:pt>
                <c:pt idx="7320">
                  <c:v>46.297000126999997</c:v>
                </c:pt>
                <c:pt idx="7321">
                  <c:v>46.433999925000002</c:v>
                </c:pt>
                <c:pt idx="7322">
                  <c:v>46.260000101999999</c:v>
                </c:pt>
                <c:pt idx="7323">
                  <c:v>46.527999930999997</c:v>
                </c:pt>
                <c:pt idx="7324">
                  <c:v>46.654000052000001</c:v>
                </c:pt>
                <c:pt idx="7325">
                  <c:v>46.654000052000001</c:v>
                </c:pt>
                <c:pt idx="7326">
                  <c:v>46.685999852999998</c:v>
                </c:pt>
                <c:pt idx="7327">
                  <c:v>46.988999995</c:v>
                </c:pt>
                <c:pt idx="7328">
                  <c:v>47.195000247999999</c:v>
                </c:pt>
                <c:pt idx="7329">
                  <c:v>46.982000057999997</c:v>
                </c:pt>
                <c:pt idx="7330">
                  <c:v>47.201000014000002</c:v>
                </c:pt>
                <c:pt idx="7331">
                  <c:v>47.376000007999998</c:v>
                </c:pt>
                <c:pt idx="7332">
                  <c:v>47.419999971000003</c:v>
                </c:pt>
                <c:pt idx="7333">
                  <c:v>47.362000133999999</c:v>
                </c:pt>
                <c:pt idx="7334">
                  <c:v>47.594999964000003</c:v>
                </c:pt>
                <c:pt idx="7335">
                  <c:v>47.828999965000001</c:v>
                </c:pt>
                <c:pt idx="7336">
                  <c:v>47.714000149</c:v>
                </c:pt>
                <c:pt idx="7337">
                  <c:v>47.710999950999998</c:v>
                </c:pt>
                <c:pt idx="7338">
                  <c:v>47.940000042000001</c:v>
                </c:pt>
                <c:pt idx="7339">
                  <c:v>48.013999779000002</c:v>
                </c:pt>
                <c:pt idx="7340">
                  <c:v>47.929999907999999</c:v>
                </c:pt>
                <c:pt idx="7341">
                  <c:v>48.069999903000003</c:v>
                </c:pt>
                <c:pt idx="7342">
                  <c:v>48.316000064000001</c:v>
                </c:pt>
                <c:pt idx="7343">
                  <c:v>48.357999999999997</c:v>
                </c:pt>
                <c:pt idx="7344">
                  <c:v>48.215999977999999</c:v>
                </c:pt>
                <c:pt idx="7345">
                  <c:v>48.484999977999998</c:v>
                </c:pt>
                <c:pt idx="7346">
                  <c:v>48.565999966</c:v>
                </c:pt>
                <c:pt idx="7347">
                  <c:v>48.506000102000002</c:v>
                </c:pt>
                <c:pt idx="7348">
                  <c:v>48.557000002000002</c:v>
                </c:pt>
                <c:pt idx="7349">
                  <c:v>48.813000297999999</c:v>
                </c:pt>
                <c:pt idx="7350">
                  <c:v>48.941000131999999</c:v>
                </c:pt>
                <c:pt idx="7351">
                  <c:v>48.686999862999997</c:v>
                </c:pt>
                <c:pt idx="7352">
                  <c:v>48.913000070000002</c:v>
                </c:pt>
                <c:pt idx="7353">
                  <c:v>49.009000102999998</c:v>
                </c:pt>
                <c:pt idx="7354">
                  <c:v>48.976999986999999</c:v>
                </c:pt>
                <c:pt idx="7355">
                  <c:v>48.906999988999999</c:v>
                </c:pt>
                <c:pt idx="7356">
                  <c:v>49.162000114999998</c:v>
                </c:pt>
                <c:pt idx="7357">
                  <c:v>49.347000242999997</c:v>
                </c:pt>
                <c:pt idx="7358">
                  <c:v>49.136999936000002</c:v>
                </c:pt>
                <c:pt idx="7359">
                  <c:v>49.215000041000003</c:v>
                </c:pt>
                <c:pt idx="7360">
                  <c:v>49.383999953999997</c:v>
                </c:pt>
                <c:pt idx="7361">
                  <c:v>49.42599989</c:v>
                </c:pt>
                <c:pt idx="7362">
                  <c:v>49.335999938</c:v>
                </c:pt>
                <c:pt idx="7363">
                  <c:v>49.473000050000003</c:v>
                </c:pt>
                <c:pt idx="7364">
                  <c:v>49.685000068999997</c:v>
                </c:pt>
                <c:pt idx="7365">
                  <c:v>49.602999910999998</c:v>
                </c:pt>
                <c:pt idx="7366">
                  <c:v>49.510000075999997</c:v>
                </c:pt>
                <c:pt idx="7367">
                  <c:v>49.729000032000002</c:v>
                </c:pt>
                <c:pt idx="7368">
                  <c:v>49.758999805999999</c:v>
                </c:pt>
                <c:pt idx="7369">
                  <c:v>49.624999891999998</c:v>
                </c:pt>
                <c:pt idx="7370">
                  <c:v>49.702999996999999</c:v>
                </c:pt>
                <c:pt idx="7371">
                  <c:v>49.911999819000002</c:v>
                </c:pt>
                <c:pt idx="7372">
                  <c:v>49.958999978999998</c:v>
                </c:pt>
                <c:pt idx="7373">
                  <c:v>49.722000094999999</c:v>
                </c:pt>
                <c:pt idx="7374">
                  <c:v>49.930999917000001</c:v>
                </c:pt>
                <c:pt idx="7375">
                  <c:v>49.989000068000003</c:v>
                </c:pt>
                <c:pt idx="7376">
                  <c:v>49.909000249999998</c:v>
                </c:pt>
                <c:pt idx="7377">
                  <c:v>49.875000108000002</c:v>
                </c:pt>
                <c:pt idx="7378">
                  <c:v>50.105000054000001</c:v>
                </c:pt>
                <c:pt idx="7379">
                  <c:v>50.241999851999999</c:v>
                </c:pt>
                <c:pt idx="7380">
                  <c:v>49.951000186000002</c:v>
                </c:pt>
                <c:pt idx="7381">
                  <c:v>50.107999937999999</c:v>
                </c:pt>
                <c:pt idx="7382">
                  <c:v>50.196000177000002</c:v>
                </c:pt>
                <c:pt idx="7383">
                  <c:v>50.164999917999999</c:v>
                </c:pt>
                <c:pt idx="7384">
                  <c:v>50.043000163999999</c:v>
                </c:pt>
                <c:pt idx="7385">
                  <c:v>50.212000078000003</c:v>
                </c:pt>
                <c:pt idx="7386">
                  <c:v>50.364000234000002</c:v>
                </c:pt>
                <c:pt idx="7387">
                  <c:v>50.165999773999999</c:v>
                </c:pt>
                <c:pt idx="7388">
                  <c:v>50.118000072000001</c:v>
                </c:pt>
                <c:pt idx="7389">
                  <c:v>50.271000084000001</c:v>
                </c:pt>
                <c:pt idx="7390">
                  <c:v>50.268000201</c:v>
                </c:pt>
                <c:pt idx="7391">
                  <c:v>50.116999901</c:v>
                </c:pt>
                <c:pt idx="7392">
                  <c:v>50.200000230999997</c:v>
                </c:pt>
                <c:pt idx="7393">
                  <c:v>50.383000017999997</c:v>
                </c:pt>
                <c:pt idx="7394">
                  <c:v>50.332999974000003</c:v>
                </c:pt>
                <c:pt idx="7395">
                  <c:v>50.129999918999999</c:v>
                </c:pt>
                <c:pt idx="7396">
                  <c:v>50.330000091000002</c:v>
                </c:pt>
                <c:pt idx="7397">
                  <c:v>50.344999821000002</c:v>
                </c:pt>
                <c:pt idx="7398">
                  <c:v>50.206999852999999</c:v>
                </c:pt>
                <c:pt idx="7399">
                  <c:v>50.190999953000002</c:v>
                </c:pt>
                <c:pt idx="7400">
                  <c:v>50.37</c:v>
                </c:pt>
                <c:pt idx="7401">
                  <c:v>50.424999952999997</c:v>
                </c:pt>
                <c:pt idx="7402">
                  <c:v>50.112999848000001</c:v>
                </c:pt>
                <c:pt idx="7403">
                  <c:v>50.262999977</c:v>
                </c:pt>
                <c:pt idx="7404">
                  <c:v>50.280999903999998</c:v>
                </c:pt>
                <c:pt idx="7405">
                  <c:v>50.173999881</c:v>
                </c:pt>
                <c:pt idx="7406">
                  <c:v>50.057999893999998</c:v>
                </c:pt>
                <c:pt idx="7407">
                  <c:v>50.245999906000002</c:v>
                </c:pt>
                <c:pt idx="7408">
                  <c:v>50.351999757999998</c:v>
                </c:pt>
                <c:pt idx="7409">
                  <c:v>50.057999893999998</c:v>
                </c:pt>
                <c:pt idx="7410">
                  <c:v>50.098999974000002</c:v>
                </c:pt>
                <c:pt idx="7411">
                  <c:v>50.197000033000002</c:v>
                </c:pt>
                <c:pt idx="7412">
                  <c:v>50.157999981000003</c:v>
                </c:pt>
                <c:pt idx="7413">
                  <c:v>49.992999806999997</c:v>
                </c:pt>
                <c:pt idx="7414">
                  <c:v>50.072999938999999</c:v>
                </c:pt>
                <c:pt idx="7415">
                  <c:v>50.219000014000002</c:v>
                </c:pt>
                <c:pt idx="7416">
                  <c:v>50.046000048000003</c:v>
                </c:pt>
                <c:pt idx="7417">
                  <c:v>49.893000035</c:v>
                </c:pt>
                <c:pt idx="7418">
                  <c:v>50.029999832999998</c:v>
                </c:pt>
                <c:pt idx="7419">
                  <c:v>49.996000004000003</c:v>
                </c:pt>
                <c:pt idx="7420">
                  <c:v>49.795999832</c:v>
                </c:pt>
                <c:pt idx="7421">
                  <c:v>49.803999939000001</c:v>
                </c:pt>
                <c:pt idx="7422">
                  <c:v>50.535999715999999</c:v>
                </c:pt>
                <c:pt idx="7423">
                  <c:v>51.10099992</c:v>
                </c:pt>
                <c:pt idx="7424">
                  <c:v>51.410999998999998</c:v>
                </c:pt>
                <c:pt idx="7425">
                  <c:v>52.150999882999997</c:v>
                </c:pt>
                <c:pt idx="7426">
                  <c:v>52.730999816999997</c:v>
                </c:pt>
                <c:pt idx="7427">
                  <c:v>53.171999927000002</c:v>
                </c:pt>
                <c:pt idx="7428">
                  <c:v>53.681999863999998</c:v>
                </c:pt>
                <c:pt idx="7429">
                  <c:v>54.439999989999997</c:v>
                </c:pt>
                <c:pt idx="7430">
                  <c:v>55.089999921999997</c:v>
                </c:pt>
                <c:pt idx="7431">
                  <c:v>55.316000129000003</c:v>
                </c:pt>
                <c:pt idx="7432">
                  <c:v>56.012999907000001</c:v>
                </c:pt>
                <c:pt idx="7433">
                  <c:v>56.624000100000003</c:v>
                </c:pt>
                <c:pt idx="7434">
                  <c:v>57.104999804999999</c:v>
                </c:pt>
                <c:pt idx="7435">
                  <c:v>57.501999951999998</c:v>
                </c:pt>
                <c:pt idx="7436">
                  <c:v>58.209000179</c:v>
                </c:pt>
                <c:pt idx="7437">
                  <c:v>58.890000055999998</c:v>
                </c:pt>
                <c:pt idx="7438">
                  <c:v>59.206000215000003</c:v>
                </c:pt>
                <c:pt idx="7439">
                  <c:v>59.696000196999996</c:v>
                </c:pt>
                <c:pt idx="7440">
                  <c:v>60.364000056999998</c:v>
                </c:pt>
                <c:pt idx="7441">
                  <c:v>60.889000037999999</c:v>
                </c:pt>
                <c:pt idx="7442">
                  <c:v>61.274999880999999</c:v>
                </c:pt>
                <c:pt idx="7443">
                  <c:v>61.879999994000002</c:v>
                </c:pt>
                <c:pt idx="7444">
                  <c:v>62.580999824999999</c:v>
                </c:pt>
                <c:pt idx="7445">
                  <c:v>63.031999755000001</c:v>
                </c:pt>
                <c:pt idx="7446">
                  <c:v>63.375999976000003</c:v>
                </c:pt>
                <c:pt idx="7447">
                  <c:v>64.097999932999997</c:v>
                </c:pt>
                <c:pt idx="7448">
                  <c:v>64.623999769999998</c:v>
                </c:pt>
                <c:pt idx="7449">
                  <c:v>64.989999972999996</c:v>
                </c:pt>
                <c:pt idx="7450">
                  <c:v>65.508999872999993</c:v>
                </c:pt>
                <c:pt idx="7451">
                  <c:v>66.210999874999999</c:v>
                </c:pt>
                <c:pt idx="7452">
                  <c:v>66.770999854999999</c:v>
                </c:pt>
                <c:pt idx="7453">
                  <c:v>66.979000135000007</c:v>
                </c:pt>
                <c:pt idx="7454">
                  <c:v>67.644000112000001</c:v>
                </c:pt>
                <c:pt idx="7455">
                  <c:v>68.186000164000006</c:v>
                </c:pt>
                <c:pt idx="7456">
                  <c:v>68.593999987999993</c:v>
                </c:pt>
                <c:pt idx="7457">
                  <c:v>69.000999954999997</c:v>
                </c:pt>
                <c:pt idx="7458">
                  <c:v>69.702999957000003</c:v>
                </c:pt>
                <c:pt idx="7459">
                  <c:v>70.328000024999994</c:v>
                </c:pt>
                <c:pt idx="7460">
                  <c:v>70.543999783999993</c:v>
                </c:pt>
                <c:pt idx="7461">
                  <c:v>71.119000122000003</c:v>
                </c:pt>
                <c:pt idx="7462">
                  <c:v>71.716000128000005</c:v>
                </c:pt>
                <c:pt idx="7463">
                  <c:v>72.181999787999999</c:v>
                </c:pt>
                <c:pt idx="7464">
                  <c:v>72.541000053999994</c:v>
                </c:pt>
                <c:pt idx="7465">
                  <c:v>73.144999995999996</c:v>
                </c:pt>
                <c:pt idx="7466">
                  <c:v>73.793000215999996</c:v>
                </c:pt>
                <c:pt idx="7467">
                  <c:v>74.111000087999997</c:v>
                </c:pt>
                <c:pt idx="7468">
                  <c:v>74.486999796000006</c:v>
                </c:pt>
                <c:pt idx="7469">
                  <c:v>75.135000015000003</c:v>
                </c:pt>
                <c:pt idx="7470">
                  <c:v>75.607000069999998</c:v>
                </c:pt>
                <c:pt idx="7471">
                  <c:v>75.914000266000002</c:v>
                </c:pt>
                <c:pt idx="7472">
                  <c:v>76.445000012999998</c:v>
                </c:pt>
                <c:pt idx="7473">
                  <c:v>77.100000170000001</c:v>
                </c:pt>
                <c:pt idx="7474">
                  <c:v>77.570000198000002</c:v>
                </c:pt>
                <c:pt idx="7475">
                  <c:v>77.801000001000006</c:v>
                </c:pt>
                <c:pt idx="7476">
                  <c:v>78.461000067000001</c:v>
                </c:pt>
                <c:pt idx="7477">
                  <c:v>78.956999816000007</c:v>
                </c:pt>
                <c:pt idx="7478">
                  <c:v>79.314999911000001</c:v>
                </c:pt>
                <c:pt idx="7479">
                  <c:v>79.745999886999996</c:v>
                </c:pt>
                <c:pt idx="7480">
                  <c:v>80.410000006999994</c:v>
                </c:pt>
                <c:pt idx="7481">
                  <c:v>80.964999762000005</c:v>
                </c:pt>
                <c:pt idx="7482">
                  <c:v>81.115000206000005</c:v>
                </c:pt>
                <c:pt idx="7483">
                  <c:v>81.735000049000007</c:v>
                </c:pt>
                <c:pt idx="7484">
                  <c:v>82.245999842000003</c:v>
                </c:pt>
                <c:pt idx="7485">
                  <c:v>82.630000287000001</c:v>
                </c:pt>
                <c:pt idx="7486">
                  <c:v>82.953999925000005</c:v>
                </c:pt>
                <c:pt idx="7487">
                  <c:v>83.594999892999994</c:v>
                </c:pt>
                <c:pt idx="7488">
                  <c:v>84.182999934999998</c:v>
                </c:pt>
                <c:pt idx="7489">
                  <c:v>84.399999863999994</c:v>
                </c:pt>
                <c:pt idx="7490">
                  <c:v>84.829999983999997</c:v>
                </c:pt>
                <c:pt idx="7491">
                  <c:v>85.418999881999994</c:v>
                </c:pt>
                <c:pt idx="7492">
                  <c:v>85.863000189000005</c:v>
                </c:pt>
                <c:pt idx="7493">
                  <c:v>86.166000017000002</c:v>
                </c:pt>
                <c:pt idx="7494">
                  <c:v>86.692000168999996</c:v>
                </c:pt>
                <c:pt idx="7495">
                  <c:v>87.316999921999994</c:v>
                </c:pt>
                <c:pt idx="7496">
                  <c:v>87.675000017000002</c:v>
                </c:pt>
                <c:pt idx="7497">
                  <c:v>87.948999925999999</c:v>
                </c:pt>
                <c:pt idx="7498">
                  <c:v>88.580000075000001</c:v>
                </c:pt>
                <c:pt idx="7499">
                  <c:v>89.020999869999997</c:v>
                </c:pt>
                <c:pt idx="7500">
                  <c:v>89.308999967999995</c:v>
                </c:pt>
                <c:pt idx="7501">
                  <c:v>89.761000068000001</c:v>
                </c:pt>
                <c:pt idx="7502">
                  <c:v>90.371999947999996</c:v>
                </c:pt>
                <c:pt idx="7503">
                  <c:v>90.839000092999996</c:v>
                </c:pt>
                <c:pt idx="7504">
                  <c:v>90.985000167999999</c:v>
                </c:pt>
                <c:pt idx="7505">
                  <c:v>91.581000003</c:v>
                </c:pt>
                <c:pt idx="7506">
                  <c:v>92.036999843999993</c:v>
                </c:pt>
                <c:pt idx="7507">
                  <c:v>92.359000084000002</c:v>
                </c:pt>
                <c:pt idx="7508">
                  <c:v>92.702000134000002</c:v>
                </c:pt>
                <c:pt idx="7509">
                  <c:v>93.337999878000005</c:v>
                </c:pt>
                <c:pt idx="7510">
                  <c:v>93.881000100999998</c:v>
                </c:pt>
                <c:pt idx="7511">
                  <c:v>94.001000141999995</c:v>
                </c:pt>
                <c:pt idx="7512">
                  <c:v>94.518999871999995</c:v>
                </c:pt>
                <c:pt idx="7513">
                  <c:v>95.034000032999998</c:v>
                </c:pt>
                <c:pt idx="7514">
                  <c:v>95.422000217000004</c:v>
                </c:pt>
                <c:pt idx="7515">
                  <c:v>95.694999956000004</c:v>
                </c:pt>
                <c:pt idx="7516">
                  <c:v>96.230999928000003</c:v>
                </c:pt>
                <c:pt idx="7517">
                  <c:v>96.794999961000002</c:v>
                </c:pt>
                <c:pt idx="7518">
                  <c:v>97.028000105999993</c:v>
                </c:pt>
                <c:pt idx="7519">
                  <c:v>97.341000068</c:v>
                </c:pt>
                <c:pt idx="7520">
                  <c:v>97.896999993999998</c:v>
                </c:pt>
                <c:pt idx="7521">
                  <c:v>98.289000231000003</c:v>
                </c:pt>
                <c:pt idx="7522">
                  <c:v>98.529999855</c:v>
                </c:pt>
                <c:pt idx="7523">
                  <c:v>98.677999956999997</c:v>
                </c:pt>
                <c:pt idx="7524">
                  <c:v>98.896000056999995</c:v>
                </c:pt>
                <c:pt idx="7525">
                  <c:v>98.915000155000001</c:v>
                </c:pt>
                <c:pt idx="7526">
                  <c:v>98.729000170999996</c:v>
                </c:pt>
                <c:pt idx="7527">
                  <c:v>98.970999965000004</c:v>
                </c:pt>
                <c:pt idx="7528">
                  <c:v>99.029999970999995</c:v>
                </c:pt>
                <c:pt idx="7529">
                  <c:v>98.943000217000005</c:v>
                </c:pt>
                <c:pt idx="7530">
                  <c:v>98.946999955999999</c:v>
                </c:pt>
                <c:pt idx="7531">
                  <c:v>99.183999839999998</c:v>
                </c:pt>
                <c:pt idx="7532">
                  <c:v>99.299000285000005</c:v>
                </c:pt>
                <c:pt idx="7533">
                  <c:v>99.010999873000003</c:v>
                </c:pt>
                <c:pt idx="7534">
                  <c:v>99.196000001000002</c:v>
                </c:pt>
                <c:pt idx="7535">
                  <c:v>99.265999999000002</c:v>
                </c:pt>
                <c:pt idx="7536">
                  <c:v>99.215999956000005</c:v>
                </c:pt>
                <c:pt idx="7537">
                  <c:v>99.108999933000007</c:v>
                </c:pt>
                <c:pt idx="7538">
                  <c:v>99.318999925</c:v>
                </c:pt>
                <c:pt idx="7539">
                  <c:v>99.466000171000005</c:v>
                </c:pt>
                <c:pt idx="7540">
                  <c:v>99.242999846999993</c:v>
                </c:pt>
                <c:pt idx="7541">
                  <c:v>99.265999999000002</c:v>
                </c:pt>
                <c:pt idx="7542">
                  <c:v>99.409000191000004</c:v>
                </c:pt>
                <c:pt idx="7543">
                  <c:v>99.410000048000001</c:v>
                </c:pt>
                <c:pt idx="7544">
                  <c:v>99.283999926000007</c:v>
                </c:pt>
                <c:pt idx="7545">
                  <c:v>99.386000039999999</c:v>
                </c:pt>
                <c:pt idx="7546">
                  <c:v>99.571000167999998</c:v>
                </c:pt>
                <c:pt idx="7547">
                  <c:v>99.465000001000007</c:v>
                </c:pt>
                <c:pt idx="7548">
                  <c:v>99.315000186000006</c:v>
                </c:pt>
                <c:pt idx="7549">
                  <c:v>99.508999962999994</c:v>
                </c:pt>
                <c:pt idx="7550">
                  <c:v>99.510999990000002</c:v>
                </c:pt>
                <c:pt idx="7551">
                  <c:v>99.346999987000004</c:v>
                </c:pt>
                <c:pt idx="7552">
                  <c:v>99.364999914999999</c:v>
                </c:pt>
                <c:pt idx="7553">
                  <c:v>99.538000195999999</c:v>
                </c:pt>
                <c:pt idx="7554">
                  <c:v>99.563000059999993</c:v>
                </c:pt>
                <c:pt idx="7555">
                  <c:v>99.276999989999993</c:v>
                </c:pt>
                <c:pt idx="7556">
                  <c:v>99.433000199000006</c:v>
                </c:pt>
                <c:pt idx="7557">
                  <c:v>99.445000046000004</c:v>
                </c:pt>
                <c:pt idx="7558">
                  <c:v>99.334000283999998</c:v>
                </c:pt>
                <c:pt idx="7559">
                  <c:v>99.251999811000005</c:v>
                </c:pt>
                <c:pt idx="7560">
                  <c:v>99.440000135999995</c:v>
                </c:pt>
                <c:pt idx="7561">
                  <c:v>99.531999800999998</c:v>
                </c:pt>
                <c:pt idx="7562">
                  <c:v>99.204999964999999</c:v>
                </c:pt>
                <c:pt idx="7563">
                  <c:v>99.308999791000005</c:v>
                </c:pt>
                <c:pt idx="7564">
                  <c:v>99.368000112000004</c:v>
                </c:pt>
                <c:pt idx="7565">
                  <c:v>99.296999944000007</c:v>
                </c:pt>
                <c:pt idx="7566">
                  <c:v>99.122999805999996</c:v>
                </c:pt>
                <c:pt idx="7567">
                  <c:v>99.239999964000006</c:v>
                </c:pt>
                <c:pt idx="7568">
                  <c:v>99.356999806999994</c:v>
                </c:pt>
                <c:pt idx="7569">
                  <c:v>99.125000147999998</c:v>
                </c:pt>
                <c:pt idx="7570">
                  <c:v>99.005000107000001</c:v>
                </c:pt>
                <c:pt idx="7571">
                  <c:v>99.116000184000001</c:v>
                </c:pt>
                <c:pt idx="7572">
                  <c:v>99.072000220999996</c:v>
                </c:pt>
                <c:pt idx="7573">
                  <c:v>98.870000021999999</c:v>
                </c:pt>
                <c:pt idx="7574">
                  <c:v>98.890999832999995</c:v>
                </c:pt>
                <c:pt idx="7575">
                  <c:v>99.018999980999993</c:v>
                </c:pt>
                <c:pt idx="7576">
                  <c:v>98.942999903</c:v>
                </c:pt>
                <c:pt idx="7577">
                  <c:v>98.681000154000003</c:v>
                </c:pt>
                <c:pt idx="7578">
                  <c:v>98.830999969999993</c:v>
                </c:pt>
                <c:pt idx="7579">
                  <c:v>98.793000087999999</c:v>
                </c:pt>
                <c:pt idx="7580">
                  <c:v>98.610999843000002</c:v>
                </c:pt>
                <c:pt idx="7581">
                  <c:v>98.542999871999996</c:v>
                </c:pt>
                <c:pt idx="7582">
                  <c:v>98.679999984000005</c:v>
                </c:pt>
                <c:pt idx="7583">
                  <c:v>98.686999920999995</c:v>
                </c:pt>
                <c:pt idx="7584">
                  <c:v>98.312000069000007</c:v>
                </c:pt>
                <c:pt idx="7585">
                  <c:v>98.416000209000003</c:v>
                </c:pt>
                <c:pt idx="7586">
                  <c:v>98.391999885999994</c:v>
                </c:pt>
                <c:pt idx="7587">
                  <c:v>98.236999847000007</c:v>
                </c:pt>
                <c:pt idx="7588">
                  <c:v>98.047000123000004</c:v>
                </c:pt>
                <c:pt idx="7589">
                  <c:v>98.179999867000006</c:v>
                </c:pt>
                <c:pt idx="7590">
                  <c:v>98.242999928000003</c:v>
                </c:pt>
                <c:pt idx="7591">
                  <c:v>97.912000038000002</c:v>
                </c:pt>
                <c:pt idx="7592">
                  <c:v>97.866000048999993</c:v>
                </c:pt>
                <c:pt idx="7593">
                  <c:v>97.913000209000003</c:v>
                </c:pt>
                <c:pt idx="7594">
                  <c:v>97.833000076999994</c:v>
                </c:pt>
                <c:pt idx="7595">
                  <c:v>97.619000030999999</c:v>
                </c:pt>
                <c:pt idx="7596">
                  <c:v>97.633000218999996</c:v>
                </c:pt>
                <c:pt idx="7597">
                  <c:v>97.723000170999995</c:v>
                </c:pt>
                <c:pt idx="7598">
                  <c:v>97.517000232000001</c:v>
                </c:pt>
                <c:pt idx="7599">
                  <c:v>97.302000015000004</c:v>
                </c:pt>
                <c:pt idx="7600">
                  <c:v>97.396000021000006</c:v>
                </c:pt>
                <c:pt idx="7601">
                  <c:v>97.302000015000004</c:v>
                </c:pt>
                <c:pt idx="7602">
                  <c:v>97.046000032999999</c:v>
                </c:pt>
                <c:pt idx="7603">
                  <c:v>96.998000016999995</c:v>
                </c:pt>
                <c:pt idx="7604">
                  <c:v>97.083999915000007</c:v>
                </c:pt>
                <c:pt idx="7605">
                  <c:v>97.007999837</c:v>
                </c:pt>
                <c:pt idx="7606">
                  <c:v>96.646000002999997</c:v>
                </c:pt>
                <c:pt idx="7607">
                  <c:v>96.729000017999994</c:v>
                </c:pt>
                <c:pt idx="7608">
                  <c:v>96.664000243999993</c:v>
                </c:pt>
                <c:pt idx="7609">
                  <c:v>96.460000018000002</c:v>
                </c:pt>
                <c:pt idx="7610">
                  <c:v>96.298999898000005</c:v>
                </c:pt>
                <c:pt idx="7611">
                  <c:v>96.405999921000003</c:v>
                </c:pt>
                <c:pt idx="7612">
                  <c:v>96.418000082000006</c:v>
                </c:pt>
                <c:pt idx="7613">
                  <c:v>96.000999981000007</c:v>
                </c:pt>
                <c:pt idx="7614">
                  <c:v>96.032999782000005</c:v>
                </c:pt>
                <c:pt idx="7615">
                  <c:v>95.995000214000001</c:v>
                </c:pt>
                <c:pt idx="7616">
                  <c:v>95.839999860999995</c:v>
                </c:pt>
                <c:pt idx="7617">
                  <c:v>95.590000274000005</c:v>
                </c:pt>
                <c:pt idx="7618">
                  <c:v>95.946999883999993</c:v>
                </c:pt>
                <c:pt idx="7619">
                  <c:v>96.590999734999997</c:v>
                </c:pt>
                <c:pt idx="7620">
                  <c:v>96.883000201000002</c:v>
                </c:pt>
                <c:pt idx="7621">
                  <c:v>97.326000023000006</c:v>
                </c:pt>
                <c:pt idx="7622">
                  <c:v>97.971999901000004</c:v>
                </c:pt>
                <c:pt idx="7623">
                  <c:v>98.461000028000001</c:v>
                </c:pt>
                <c:pt idx="7624">
                  <c:v>98.797999997999995</c:v>
                </c:pt>
                <c:pt idx="7625">
                  <c:v>99.372000166000007</c:v>
                </c:pt>
                <c:pt idx="7626">
                  <c:v>100.045999791</c:v>
                </c:pt>
                <c:pt idx="7627">
                  <c:v>100.486000045</c:v>
                </c:pt>
                <c:pt idx="7628">
                  <c:v>100.77299997199999</c:v>
                </c:pt>
                <c:pt idx="7629">
                  <c:v>101.462999813</c:v>
                </c:pt>
                <c:pt idx="7630">
                  <c:v>101.96900001</c:v>
                </c:pt>
                <c:pt idx="7631">
                  <c:v>102.318999998</c:v>
                </c:pt>
                <c:pt idx="7632">
                  <c:v>102.791000053</c:v>
                </c:pt>
                <c:pt idx="7633">
                  <c:v>103.460999939</c:v>
                </c:pt>
                <c:pt idx="7634">
                  <c:v>104.00500001899999</c:v>
                </c:pt>
                <c:pt idx="7635">
                  <c:v>104.18000001199999</c:v>
                </c:pt>
                <c:pt idx="7636">
                  <c:v>104.81899995400001</c:v>
                </c:pt>
                <c:pt idx="7637">
                  <c:v>105.325000151</c:v>
                </c:pt>
                <c:pt idx="7638">
                  <c:v>105.70499991299999</c:v>
                </c:pt>
                <c:pt idx="7639">
                  <c:v>106.07599971099999</c:v>
                </c:pt>
                <c:pt idx="7640">
                  <c:v>106.749999966</c:v>
                </c:pt>
                <c:pt idx="7641">
                  <c:v>107.343999774</c:v>
                </c:pt>
                <c:pt idx="7642">
                  <c:v>107.536000153</c:v>
                </c:pt>
                <c:pt idx="7643">
                  <c:v>108.06199999099999</c:v>
                </c:pt>
                <c:pt idx="7644">
                  <c:v>108.645999979</c:v>
                </c:pt>
                <c:pt idx="7645">
                  <c:v>109.092999855</c:v>
                </c:pt>
                <c:pt idx="7646">
                  <c:v>109.413000068</c:v>
                </c:pt>
                <c:pt idx="7647">
                  <c:v>109.977999958</c:v>
                </c:pt>
                <c:pt idx="7648">
                  <c:v>110.607999936</c:v>
                </c:pt>
                <c:pt idx="7649">
                  <c:v>110.918999871</c:v>
                </c:pt>
                <c:pt idx="7650">
                  <c:v>111.250000075</c:v>
                </c:pt>
                <c:pt idx="7651">
                  <c:v>111.869999918</c:v>
                </c:pt>
                <c:pt idx="7652">
                  <c:v>112.319000135</c:v>
                </c:pt>
                <c:pt idx="7653">
                  <c:v>112.602000008</c:v>
                </c:pt>
                <c:pt idx="7654">
                  <c:v>113.095000188</c:v>
                </c:pt>
                <c:pt idx="7655">
                  <c:v>113.711999834</c:v>
                </c:pt>
                <c:pt idx="7656">
                  <c:v>114.16299976400001</c:v>
                </c:pt>
                <c:pt idx="7657">
                  <c:v>114.35799971199999</c:v>
                </c:pt>
                <c:pt idx="7658">
                  <c:v>114.983000094</c:v>
                </c:pt>
                <c:pt idx="7659">
                  <c:v>115.44799989800001</c:v>
                </c:pt>
                <c:pt idx="7660">
                  <c:v>115.77200016499999</c:v>
                </c:pt>
                <c:pt idx="7661">
                  <c:v>116.16599979999999</c:v>
                </c:pt>
                <c:pt idx="7662">
                  <c:v>116.807999939</c:v>
                </c:pt>
                <c:pt idx="7663">
                  <c:v>117.339999857</c:v>
                </c:pt>
                <c:pt idx="7664">
                  <c:v>117.450000078</c:v>
                </c:pt>
                <c:pt idx="7665">
                  <c:v>118.030000012</c:v>
                </c:pt>
                <c:pt idx="7666">
                  <c:v>118.52400004899999</c:v>
                </c:pt>
                <c:pt idx="7667">
                  <c:v>118.88799991</c:v>
                </c:pt>
                <c:pt idx="7668">
                  <c:v>119.16700004400001</c:v>
                </c:pt>
                <c:pt idx="7669">
                  <c:v>119.757000112</c:v>
                </c:pt>
                <c:pt idx="7670">
                  <c:v>120.318999805</c:v>
                </c:pt>
                <c:pt idx="7671">
                  <c:v>120.516999951</c:v>
                </c:pt>
                <c:pt idx="7672">
                  <c:v>120.89000009</c:v>
                </c:pt>
                <c:pt idx="7673">
                  <c:v>121.44000025</c:v>
                </c:pt>
                <c:pt idx="7674">
                  <c:v>121.84700021800001</c:v>
                </c:pt>
                <c:pt idx="7675">
                  <c:v>122.11400019</c:v>
                </c:pt>
                <c:pt idx="7676">
                  <c:v>122.603000002</c:v>
                </c:pt>
                <c:pt idx="7677">
                  <c:v>123.184000107</c:v>
                </c:pt>
                <c:pt idx="7678">
                  <c:v>123.51799988</c:v>
                </c:pt>
                <c:pt idx="7679">
                  <c:v>123.742999916</c:v>
                </c:pt>
                <c:pt idx="7680">
                  <c:v>124.34699985899999</c:v>
                </c:pt>
                <c:pt idx="7681">
                  <c:v>124.754999997</c:v>
                </c:pt>
                <c:pt idx="7682">
                  <c:v>125.00300018599999</c:v>
                </c:pt>
                <c:pt idx="7683">
                  <c:v>125.405000243</c:v>
                </c:pt>
                <c:pt idx="7684">
                  <c:v>125.988999917</c:v>
                </c:pt>
                <c:pt idx="7685">
                  <c:v>126.43000002700001</c:v>
                </c:pt>
                <c:pt idx="7686">
                  <c:v>126.522000006</c:v>
                </c:pt>
                <c:pt idx="7687">
                  <c:v>127.07099999499999</c:v>
                </c:pt>
                <c:pt idx="7688">
                  <c:v>127.496000205</c:v>
                </c:pt>
                <c:pt idx="7689">
                  <c:v>127.78800004199999</c:v>
                </c:pt>
                <c:pt idx="7690">
                  <c:v>128.07800016600001</c:v>
                </c:pt>
                <c:pt idx="7691">
                  <c:v>128.665000037</c:v>
                </c:pt>
                <c:pt idx="7692">
                  <c:v>129.173999804</c:v>
                </c:pt>
                <c:pt idx="7693">
                  <c:v>129.27300003400001</c:v>
                </c:pt>
                <c:pt idx="7694">
                  <c:v>129.73499995399999</c:v>
                </c:pt>
                <c:pt idx="7695">
                  <c:v>130.21599997300001</c:v>
                </c:pt>
                <c:pt idx="7696">
                  <c:v>130.56799998700001</c:v>
                </c:pt>
                <c:pt idx="7697">
                  <c:v>130.810999952</c:v>
                </c:pt>
                <c:pt idx="7698">
                  <c:v>131.30199979099999</c:v>
                </c:pt>
                <c:pt idx="7699">
                  <c:v>131.83599973599999</c:v>
                </c:pt>
                <c:pt idx="7700">
                  <c:v>132.039000106</c:v>
                </c:pt>
                <c:pt idx="7701">
                  <c:v>132.304000051</c:v>
                </c:pt>
                <c:pt idx="7702">
                  <c:v>132.83799999600001</c:v>
                </c:pt>
                <c:pt idx="7703">
                  <c:v>133.198999974</c:v>
                </c:pt>
                <c:pt idx="7704">
                  <c:v>133.39100003900001</c:v>
                </c:pt>
                <c:pt idx="7705">
                  <c:v>133.80999985400001</c:v>
                </c:pt>
                <c:pt idx="7706">
                  <c:v>134.35299976300001</c:v>
                </c:pt>
                <c:pt idx="7707">
                  <c:v>134.710000001</c:v>
                </c:pt>
                <c:pt idx="7708">
                  <c:v>134.82999972799999</c:v>
                </c:pt>
                <c:pt idx="7709">
                  <c:v>135.379000031</c:v>
                </c:pt>
                <c:pt idx="7710">
                  <c:v>135.76400001799999</c:v>
                </c:pt>
                <c:pt idx="7711">
                  <c:v>136.01100003600001</c:v>
                </c:pt>
                <c:pt idx="7712">
                  <c:v>136.32899990799999</c:v>
                </c:pt>
                <c:pt idx="7713">
                  <c:v>136.88499983400001</c:v>
                </c:pt>
                <c:pt idx="7714">
                  <c:v>137.327999971</c:v>
                </c:pt>
                <c:pt idx="7715">
                  <c:v>137.36800019399999</c:v>
                </c:pt>
                <c:pt idx="7716">
                  <c:v>137.87699996000001</c:v>
                </c:pt>
                <c:pt idx="7717">
                  <c:v>138.279000018</c:v>
                </c:pt>
                <c:pt idx="7718">
                  <c:v>138.552999927</c:v>
                </c:pt>
                <c:pt idx="7719">
                  <c:v>138.76499994700001</c:v>
                </c:pt>
                <c:pt idx="7720">
                  <c:v>139.29700017900001</c:v>
                </c:pt>
                <c:pt idx="7721">
                  <c:v>139.77600017099999</c:v>
                </c:pt>
                <c:pt idx="7722">
                  <c:v>139.881000167</c:v>
                </c:pt>
                <c:pt idx="7723">
                  <c:v>140.20100006600001</c:v>
                </c:pt>
                <c:pt idx="7724">
                  <c:v>140.68299994099999</c:v>
                </c:pt>
                <c:pt idx="7725">
                  <c:v>141.018000199</c:v>
                </c:pt>
                <c:pt idx="7726">
                  <c:v>141.20900009299999</c:v>
                </c:pt>
                <c:pt idx="7727">
                  <c:v>141.62599987999999</c:v>
                </c:pt>
                <c:pt idx="7728">
                  <c:v>142.141000042</c:v>
                </c:pt>
                <c:pt idx="7729">
                  <c:v>142.38999977200001</c:v>
                </c:pt>
                <c:pt idx="7730">
                  <c:v>142.55399977600001</c:v>
                </c:pt>
                <c:pt idx="7731">
                  <c:v>143.07599987399999</c:v>
                </c:pt>
                <c:pt idx="7732">
                  <c:v>143.407999934</c:v>
                </c:pt>
                <c:pt idx="7733">
                  <c:v>143.58499995400001</c:v>
                </c:pt>
                <c:pt idx="7734">
                  <c:v>143.928000005</c:v>
                </c:pt>
                <c:pt idx="7735">
                  <c:v>144.42899997800001</c:v>
                </c:pt>
                <c:pt idx="7736">
                  <c:v>144.786999759</c:v>
                </c:pt>
                <c:pt idx="7737">
                  <c:v>144.82300024200001</c:v>
                </c:pt>
                <c:pt idx="7738">
                  <c:v>145.31000002799999</c:v>
                </c:pt>
                <c:pt idx="7739">
                  <c:v>145.657999988</c:v>
                </c:pt>
                <c:pt idx="7740">
                  <c:v>145.86900015099999</c:v>
                </c:pt>
                <c:pt idx="7741">
                  <c:v>146.10300015199999</c:v>
                </c:pt>
                <c:pt idx="7742">
                  <c:v>146.629999846</c:v>
                </c:pt>
                <c:pt idx="7743">
                  <c:v>147.06199999200001</c:v>
                </c:pt>
                <c:pt idx="7744">
                  <c:v>147.071999812</c:v>
                </c:pt>
                <c:pt idx="7745">
                  <c:v>147.48100012099999</c:v>
                </c:pt>
                <c:pt idx="7746">
                  <c:v>147.88699991799999</c:v>
                </c:pt>
                <c:pt idx="7747">
                  <c:v>148.166000051</c:v>
                </c:pt>
                <c:pt idx="7748">
                  <c:v>148.32800002799999</c:v>
                </c:pt>
                <c:pt idx="7749">
                  <c:v>148.75600012000001</c:v>
                </c:pt>
                <c:pt idx="7750">
                  <c:v>149.21100010399999</c:v>
                </c:pt>
                <c:pt idx="7751">
                  <c:v>149.33499988400001</c:v>
                </c:pt>
                <c:pt idx="7752">
                  <c:v>149.53700008300001</c:v>
                </c:pt>
                <c:pt idx="7753">
                  <c:v>149.98599998700001</c:v>
                </c:pt>
                <c:pt idx="7754">
                  <c:v>150.268000003</c:v>
                </c:pt>
                <c:pt idx="7755">
                  <c:v>150.399000035</c:v>
                </c:pt>
                <c:pt idx="7756">
                  <c:v>150.75599995900001</c:v>
                </c:pt>
                <c:pt idx="7757">
                  <c:v>151.21999990699999</c:v>
                </c:pt>
                <c:pt idx="7758">
                  <c:v>151.48399999599999</c:v>
                </c:pt>
                <c:pt idx="7759">
                  <c:v>151.544000173</c:v>
                </c:pt>
                <c:pt idx="7760">
                  <c:v>152.03099995900001</c:v>
                </c:pt>
                <c:pt idx="7761">
                  <c:v>152.33699998399999</c:v>
                </c:pt>
                <c:pt idx="7762">
                  <c:v>152.49500022000001</c:v>
                </c:pt>
                <c:pt idx="7763">
                  <c:v>152.744999807</c:v>
                </c:pt>
                <c:pt idx="7764">
                  <c:v>153.228000167</c:v>
                </c:pt>
                <c:pt idx="7765">
                  <c:v>153.589000145</c:v>
                </c:pt>
                <c:pt idx="7766">
                  <c:v>153.54899992200001</c:v>
                </c:pt>
                <c:pt idx="7767">
                  <c:v>153.979000042</c:v>
                </c:pt>
                <c:pt idx="7768">
                  <c:v>154.29800008399999</c:v>
                </c:pt>
                <c:pt idx="7769">
                  <c:v>154.49400020300001</c:v>
                </c:pt>
                <c:pt idx="7770">
                  <c:v>154.63399988399999</c:v>
                </c:pt>
                <c:pt idx="7771">
                  <c:v>155.09100020899999</c:v>
                </c:pt>
                <c:pt idx="7772">
                  <c:v>155.48699987099999</c:v>
                </c:pt>
                <c:pt idx="7773">
                  <c:v>155.51100019399999</c:v>
                </c:pt>
                <c:pt idx="7774">
                  <c:v>155.78200021999999</c:v>
                </c:pt>
                <c:pt idx="7775">
                  <c:v>156.174000143</c:v>
                </c:pt>
                <c:pt idx="7776">
                  <c:v>156.42399972999999</c:v>
                </c:pt>
                <c:pt idx="7777">
                  <c:v>156.422999874</c:v>
                </c:pt>
                <c:pt idx="7778">
                  <c:v>156.466000294</c:v>
                </c:pt>
                <c:pt idx="7779">
                  <c:v>156.590999931</c:v>
                </c:pt>
                <c:pt idx="7780">
                  <c:v>156.42899995400001</c:v>
                </c:pt>
                <c:pt idx="7781">
                  <c:v>156.21999981799999</c:v>
                </c:pt>
                <c:pt idx="7782">
                  <c:v>156.35699993</c:v>
                </c:pt>
                <c:pt idx="7783">
                  <c:v>156.30199997700001</c:v>
                </c:pt>
                <c:pt idx="7784">
                  <c:v>156.08000013700001</c:v>
                </c:pt>
                <c:pt idx="7785">
                  <c:v>156.040999771</c:v>
                </c:pt>
                <c:pt idx="7786">
                  <c:v>156.15799992800001</c:v>
                </c:pt>
                <c:pt idx="7787">
                  <c:v>156.12599981299999</c:v>
                </c:pt>
                <c:pt idx="7788">
                  <c:v>155.783999932</c:v>
                </c:pt>
                <c:pt idx="7789">
                  <c:v>155.88400001900001</c:v>
                </c:pt>
                <c:pt idx="7790">
                  <c:v>155.84200008299999</c:v>
                </c:pt>
                <c:pt idx="7791">
                  <c:v>155.67400002599999</c:v>
                </c:pt>
                <c:pt idx="7792">
                  <c:v>155.537000229</c:v>
                </c:pt>
                <c:pt idx="7793">
                  <c:v>155.67099982900001</c:v>
                </c:pt>
                <c:pt idx="7794">
                  <c:v>155.70899971099999</c:v>
                </c:pt>
                <c:pt idx="7795">
                  <c:v>155.328000092</c:v>
                </c:pt>
                <c:pt idx="7796">
                  <c:v>155.378000136</c:v>
                </c:pt>
                <c:pt idx="7797">
                  <c:v>155.385000072</c:v>
                </c:pt>
                <c:pt idx="7798">
                  <c:v>155.26000012200001</c:v>
                </c:pt>
                <c:pt idx="7799">
                  <c:v>155.033000058</c:v>
                </c:pt>
                <c:pt idx="7800">
                  <c:v>155.099000002</c:v>
                </c:pt>
                <c:pt idx="7801">
                  <c:v>155.16400008900001</c:v>
                </c:pt>
                <c:pt idx="7802">
                  <c:v>154.88099990200001</c:v>
                </c:pt>
                <c:pt idx="7803">
                  <c:v>154.70999996200001</c:v>
                </c:pt>
                <c:pt idx="7804">
                  <c:v>154.770999996</c:v>
                </c:pt>
                <c:pt idx="7805">
                  <c:v>154.67699999000001</c:v>
                </c:pt>
                <c:pt idx="7806">
                  <c:v>154.424000205</c:v>
                </c:pt>
                <c:pt idx="7807">
                  <c:v>154.396000144</c:v>
                </c:pt>
                <c:pt idx="7808">
                  <c:v>154.47500010499999</c:v>
                </c:pt>
                <c:pt idx="7809">
                  <c:v>154.35000015400001</c:v>
                </c:pt>
                <c:pt idx="7810">
                  <c:v>154.03999976099999</c:v>
                </c:pt>
                <c:pt idx="7811">
                  <c:v>154.14199987399999</c:v>
                </c:pt>
                <c:pt idx="7812">
                  <c:v>154.057000147</c:v>
                </c:pt>
                <c:pt idx="7813">
                  <c:v>153.83000008299999</c:v>
                </c:pt>
                <c:pt idx="7814">
                  <c:v>153.71299992499999</c:v>
                </c:pt>
                <c:pt idx="7815">
                  <c:v>153.804999904</c:v>
                </c:pt>
                <c:pt idx="7816">
                  <c:v>153.767999879</c:v>
                </c:pt>
                <c:pt idx="7817">
                  <c:v>153.34700003699999</c:v>
                </c:pt>
                <c:pt idx="7818">
                  <c:v>153.40699989999999</c:v>
                </c:pt>
                <c:pt idx="7819">
                  <c:v>153.33899993</c:v>
                </c:pt>
                <c:pt idx="7820">
                  <c:v>153.141000099</c:v>
                </c:pt>
                <c:pt idx="7821">
                  <c:v>152.90599992700001</c:v>
                </c:pt>
                <c:pt idx="7822">
                  <c:v>152.99700005</c:v>
                </c:pt>
                <c:pt idx="7823">
                  <c:v>153.018000175</c:v>
                </c:pt>
                <c:pt idx="7824">
                  <c:v>152.91799977400001</c:v>
                </c:pt>
                <c:pt idx="7825">
                  <c:v>153.38500023399999</c:v>
                </c:pt>
                <c:pt idx="7826">
                  <c:v>153.945000214</c:v>
                </c:pt>
                <c:pt idx="7827">
                  <c:v>154.37700004499999</c:v>
                </c:pt>
                <c:pt idx="7828">
                  <c:v>154.67600013399999</c:v>
                </c:pt>
                <c:pt idx="7829">
                  <c:v>155.203999998</c:v>
                </c:pt>
                <c:pt idx="7830">
                  <c:v>155.808000255</c:v>
                </c:pt>
                <c:pt idx="7831">
                  <c:v>156.11599999200001</c:v>
                </c:pt>
                <c:pt idx="7832">
                  <c:v>156.41400022400001</c:v>
                </c:pt>
                <c:pt idx="7833">
                  <c:v>157.02500010399999</c:v>
                </c:pt>
                <c:pt idx="7834">
                  <c:v>157.44600025899999</c:v>
                </c:pt>
                <c:pt idx="7835">
                  <c:v>157.70399995400001</c:v>
                </c:pt>
                <c:pt idx="7836">
                  <c:v>158.173999982</c:v>
                </c:pt>
                <c:pt idx="7837">
                  <c:v>158.77599989800001</c:v>
                </c:pt>
                <c:pt idx="7838">
                  <c:v>159.216000151</c:v>
                </c:pt>
                <c:pt idx="7839">
                  <c:v>159.37000001999999</c:v>
                </c:pt>
                <c:pt idx="7840">
                  <c:v>159.97200025000001</c:v>
                </c:pt>
                <c:pt idx="7841">
                  <c:v>160.42500020700001</c:v>
                </c:pt>
                <c:pt idx="7842">
                  <c:v>160.73699999799999</c:v>
                </c:pt>
                <c:pt idx="7843">
                  <c:v>161.09499977900001</c:v>
                </c:pt>
                <c:pt idx="7844">
                  <c:v>161.720000161</c:v>
                </c:pt>
                <c:pt idx="7845">
                  <c:v>162.24999973800001</c:v>
                </c:pt>
                <c:pt idx="7846">
                  <c:v>162.35199985099999</c:v>
                </c:pt>
                <c:pt idx="7847">
                  <c:v>162.90200001100001</c:v>
                </c:pt>
                <c:pt idx="7848">
                  <c:v>163.3840002</c:v>
                </c:pt>
                <c:pt idx="7849">
                  <c:v>163.746999891</c:v>
                </c:pt>
                <c:pt idx="7850">
                  <c:v>164.017000061</c:v>
                </c:pt>
                <c:pt idx="7851">
                  <c:v>164.57999992399999</c:v>
                </c:pt>
                <c:pt idx="7852">
                  <c:v>165.12600003</c:v>
                </c:pt>
                <c:pt idx="7853">
                  <c:v>165.32099997899999</c:v>
                </c:pt>
                <c:pt idx="7854">
                  <c:v>165.66499988499999</c:v>
                </c:pt>
                <c:pt idx="7855">
                  <c:v>166.21200016200001</c:v>
                </c:pt>
                <c:pt idx="7856">
                  <c:v>166.602999915</c:v>
                </c:pt>
                <c:pt idx="7857">
                  <c:v>166.842999996</c:v>
                </c:pt>
                <c:pt idx="7858">
                  <c:v>167.31899979100001</c:v>
                </c:pt>
                <c:pt idx="7859">
                  <c:v>167.89499998599999</c:v>
                </c:pt>
                <c:pt idx="7860">
                  <c:v>168.23699986599999</c:v>
                </c:pt>
                <c:pt idx="7861">
                  <c:v>168.426000047</c:v>
                </c:pt>
                <c:pt idx="7862">
                  <c:v>169.01899999899999</c:v>
                </c:pt>
                <c:pt idx="7863">
                  <c:v>169.42700013800001</c:v>
                </c:pt>
                <c:pt idx="7864">
                  <c:v>169.678000209</c:v>
                </c:pt>
                <c:pt idx="7865">
                  <c:v>170.05399991799999</c:v>
                </c:pt>
                <c:pt idx="7866">
                  <c:v>170.62600005900001</c:v>
                </c:pt>
                <c:pt idx="7867">
                  <c:v>171.07200007899999</c:v>
                </c:pt>
                <c:pt idx="7868">
                  <c:v>171.15000018399999</c:v>
                </c:pt>
                <c:pt idx="7869">
                  <c:v>171.69100006599999</c:v>
                </c:pt>
                <c:pt idx="7870">
                  <c:v>172.10000006000001</c:v>
                </c:pt>
                <c:pt idx="7871">
                  <c:v>172.38299993300001</c:v>
                </c:pt>
                <c:pt idx="7872">
                  <c:v>172.657000157</c:v>
                </c:pt>
                <c:pt idx="7873">
                  <c:v>173.235999921</c:v>
                </c:pt>
                <c:pt idx="7874">
                  <c:v>173.731999984</c:v>
                </c:pt>
                <c:pt idx="7875">
                  <c:v>173.82700016000001</c:v>
                </c:pt>
                <c:pt idx="7876">
                  <c:v>174.25799982199999</c:v>
                </c:pt>
                <c:pt idx="7877">
                  <c:v>174.74499992099999</c:v>
                </c:pt>
                <c:pt idx="7878">
                  <c:v>175.09600007899999</c:v>
                </c:pt>
                <c:pt idx="7879">
                  <c:v>175.31999994500001</c:v>
                </c:pt>
                <c:pt idx="7880">
                  <c:v>175.788999803</c:v>
                </c:pt>
                <c:pt idx="7881">
                  <c:v>176.32500008900001</c:v>
                </c:pt>
                <c:pt idx="7882">
                  <c:v>176.53999999199999</c:v>
                </c:pt>
                <c:pt idx="7883">
                  <c:v>176.77600001900001</c:v>
                </c:pt>
                <c:pt idx="7884">
                  <c:v>177.30399988400001</c:v>
                </c:pt>
                <c:pt idx="7885">
                  <c:v>177.65799992500001</c:v>
                </c:pt>
                <c:pt idx="7886">
                  <c:v>177.84700010700001</c:v>
                </c:pt>
                <c:pt idx="7887">
                  <c:v>178.24599996699999</c:v>
                </c:pt>
                <c:pt idx="7888">
                  <c:v>178.770999948</c:v>
                </c:pt>
                <c:pt idx="7889">
                  <c:v>179.12900004299999</c:v>
                </c:pt>
                <c:pt idx="7890">
                  <c:v>179.23200001199999</c:v>
                </c:pt>
                <c:pt idx="7891">
                  <c:v>179.76700012800001</c:v>
                </c:pt>
                <c:pt idx="7892">
                  <c:v>180.13900009700001</c:v>
                </c:pt>
                <c:pt idx="7893">
                  <c:v>180.371000071</c:v>
                </c:pt>
                <c:pt idx="7894">
                  <c:v>180.67599992500001</c:v>
                </c:pt>
                <c:pt idx="7895">
                  <c:v>181.22800011199999</c:v>
                </c:pt>
                <c:pt idx="7896">
                  <c:v>181.672000105</c:v>
                </c:pt>
                <c:pt idx="7897">
                  <c:v>181.69300023</c:v>
                </c:pt>
                <c:pt idx="7898">
                  <c:v>182.18299989799999</c:v>
                </c:pt>
                <c:pt idx="7899">
                  <c:v>182.589999866</c:v>
                </c:pt>
                <c:pt idx="7900">
                  <c:v>182.865999802</c:v>
                </c:pt>
                <c:pt idx="7901">
                  <c:v>183.05900003799999</c:v>
                </c:pt>
                <c:pt idx="7902">
                  <c:v>183.56200003800001</c:v>
                </c:pt>
                <c:pt idx="7903">
                  <c:v>184.04000017300001</c:v>
                </c:pt>
                <c:pt idx="7904">
                  <c:v>184.152000106</c:v>
                </c:pt>
                <c:pt idx="7905">
                  <c:v>184.44100005999999</c:v>
                </c:pt>
                <c:pt idx="7906">
                  <c:v>184.90700003500001</c:v>
                </c:pt>
                <c:pt idx="7907">
                  <c:v>185.230000131</c:v>
                </c:pt>
                <c:pt idx="7908">
                  <c:v>185.41400008799999</c:v>
                </c:pt>
                <c:pt idx="7909">
                  <c:v>185.81900002899999</c:v>
                </c:pt>
                <c:pt idx="7910">
                  <c:v>186.32099985799999</c:v>
                </c:pt>
                <c:pt idx="7911">
                  <c:v>186.57199993</c:v>
                </c:pt>
                <c:pt idx="7912">
                  <c:v>186.716999835</c:v>
                </c:pt>
                <c:pt idx="7913">
                  <c:v>187.24099996000001</c:v>
                </c:pt>
                <c:pt idx="7914">
                  <c:v>187.568999967</c:v>
                </c:pt>
                <c:pt idx="7915">
                  <c:v>187.73700002300001</c:v>
                </c:pt>
                <c:pt idx="7916">
                  <c:v>188.06100029000001</c:v>
                </c:pt>
                <c:pt idx="7917">
                  <c:v>188.56699985899999</c:v>
                </c:pt>
                <c:pt idx="7918">
                  <c:v>188.931999891</c:v>
                </c:pt>
                <c:pt idx="7919">
                  <c:v>188.94400005200001</c:v>
                </c:pt>
                <c:pt idx="7920">
                  <c:v>189.41699996400001</c:v>
                </c:pt>
                <c:pt idx="7921">
                  <c:v>189.76600009500001</c:v>
                </c:pt>
                <c:pt idx="7922">
                  <c:v>189.98200016800001</c:v>
                </c:pt>
                <c:pt idx="7923">
                  <c:v>190.19500004400001</c:v>
                </c:pt>
                <c:pt idx="7924">
                  <c:v>190.70799986399999</c:v>
                </c:pt>
                <c:pt idx="7925">
                  <c:v>191.14199972200001</c:v>
                </c:pt>
                <c:pt idx="7926">
                  <c:v>191.166000045</c:v>
                </c:pt>
                <c:pt idx="7927">
                  <c:v>191.553999914</c:v>
                </c:pt>
                <c:pt idx="7928">
                  <c:v>191.96200005200001</c:v>
                </c:pt>
                <c:pt idx="7929">
                  <c:v>192.24000001600001</c:v>
                </c:pt>
                <c:pt idx="7930">
                  <c:v>192.40900024300001</c:v>
                </c:pt>
                <c:pt idx="7931">
                  <c:v>192.82799974299999</c:v>
                </c:pt>
                <c:pt idx="7932">
                  <c:v>193.289000122</c:v>
                </c:pt>
                <c:pt idx="7933">
                  <c:v>193.42000015299999</c:v>
                </c:pt>
                <c:pt idx="7934">
                  <c:v>193.61199990399999</c:v>
                </c:pt>
                <c:pt idx="7935">
                  <c:v>194.076000166</c:v>
                </c:pt>
                <c:pt idx="7936">
                  <c:v>194.363999949</c:v>
                </c:pt>
                <c:pt idx="7937">
                  <c:v>194.48499984599999</c:v>
                </c:pt>
                <c:pt idx="7938">
                  <c:v>194.83199995000001</c:v>
                </c:pt>
                <c:pt idx="7939">
                  <c:v>195.30600003199999</c:v>
                </c:pt>
                <c:pt idx="7940">
                  <c:v>195.592999959</c:v>
                </c:pt>
                <c:pt idx="7941">
                  <c:v>195.640999975</c:v>
                </c:pt>
                <c:pt idx="7942">
                  <c:v>196.11999996700001</c:v>
                </c:pt>
                <c:pt idx="7943">
                  <c:v>196.43600012600001</c:v>
                </c:pt>
                <c:pt idx="7944">
                  <c:v>196.61100012</c:v>
                </c:pt>
                <c:pt idx="7945">
                  <c:v>196.861000021</c:v>
                </c:pt>
                <c:pt idx="7946">
                  <c:v>197.34699995</c:v>
                </c:pt>
                <c:pt idx="7947">
                  <c:v>197.72100026000001</c:v>
                </c:pt>
                <c:pt idx="7948">
                  <c:v>197.69100017100001</c:v>
                </c:pt>
                <c:pt idx="7949">
                  <c:v>198.13100011099999</c:v>
                </c:pt>
                <c:pt idx="7950">
                  <c:v>198.46500019800001</c:v>
                </c:pt>
                <c:pt idx="7951">
                  <c:v>198.66900011000001</c:v>
                </c:pt>
                <c:pt idx="7952">
                  <c:v>198.81299984399999</c:v>
                </c:pt>
                <c:pt idx="7953">
                  <c:v>199.27599993499999</c:v>
                </c:pt>
                <c:pt idx="7954">
                  <c:v>199.68700027099999</c:v>
                </c:pt>
                <c:pt idx="7955">
                  <c:v>199.72399998200001</c:v>
                </c:pt>
                <c:pt idx="7956">
                  <c:v>199.977000081</c:v>
                </c:pt>
                <c:pt idx="7957">
                  <c:v>200.39000012899999</c:v>
                </c:pt>
                <c:pt idx="7958">
                  <c:v>200.655999931</c:v>
                </c:pt>
                <c:pt idx="7959">
                  <c:v>200.780999882</c:v>
                </c:pt>
                <c:pt idx="7960">
                  <c:v>201.12899984200001</c:v>
                </c:pt>
                <c:pt idx="7961">
                  <c:v>201.57899991599999</c:v>
                </c:pt>
                <c:pt idx="7962">
                  <c:v>201.75900013399999</c:v>
                </c:pt>
                <c:pt idx="7963">
                  <c:v>201.856999879</c:v>
                </c:pt>
                <c:pt idx="7964">
                  <c:v>202.31200017699999</c:v>
                </c:pt>
                <c:pt idx="7965">
                  <c:v>202.576999809</c:v>
                </c:pt>
                <c:pt idx="7966">
                  <c:v>202.687999886</c:v>
                </c:pt>
                <c:pt idx="7967">
                  <c:v>202.962000109</c:v>
                </c:pt>
                <c:pt idx="7968">
                  <c:v>203.400000022</c:v>
                </c:pt>
                <c:pt idx="7969">
                  <c:v>203.69100000200001</c:v>
                </c:pt>
                <c:pt idx="7970">
                  <c:v>203.660999914</c:v>
                </c:pt>
                <c:pt idx="7971">
                  <c:v>204.082000069</c:v>
                </c:pt>
                <c:pt idx="7972">
                  <c:v>204.364000086</c:v>
                </c:pt>
                <c:pt idx="7973">
                  <c:v>204.50999984800001</c:v>
                </c:pt>
                <c:pt idx="7974">
                  <c:v>204.67799990399999</c:v>
                </c:pt>
                <c:pt idx="7975">
                  <c:v>205.14099999600001</c:v>
                </c:pt>
                <c:pt idx="7976">
                  <c:v>205.50799974</c:v>
                </c:pt>
                <c:pt idx="7977">
                  <c:v>205.453999958</c:v>
                </c:pt>
                <c:pt idx="7978">
                  <c:v>205.79800017900001</c:v>
                </c:pt>
                <c:pt idx="7979">
                  <c:v>206.13999974399999</c:v>
                </c:pt>
                <c:pt idx="7980">
                  <c:v>206.35400010500001</c:v>
                </c:pt>
                <c:pt idx="7981">
                  <c:v>206.450999994</c:v>
                </c:pt>
                <c:pt idx="7982">
                  <c:v>206.81600002600001</c:v>
                </c:pt>
                <c:pt idx="7983">
                  <c:v>207.207999949</c:v>
                </c:pt>
                <c:pt idx="7984">
                  <c:v>207.268000126</c:v>
                </c:pt>
                <c:pt idx="7985">
                  <c:v>207.40699995099999</c:v>
                </c:pt>
                <c:pt idx="7986">
                  <c:v>207.79299979300001</c:v>
                </c:pt>
                <c:pt idx="7987">
                  <c:v>208.01299992</c:v>
                </c:pt>
                <c:pt idx="7988">
                  <c:v>208.080999891</c:v>
                </c:pt>
                <c:pt idx="7989">
                  <c:v>208.37500006900001</c:v>
                </c:pt>
                <c:pt idx="7990">
                  <c:v>208.77700012599999</c:v>
                </c:pt>
                <c:pt idx="7991">
                  <c:v>208.97999986799999</c:v>
                </c:pt>
                <c:pt idx="7992">
                  <c:v>208.97699998499999</c:v>
                </c:pt>
                <c:pt idx="7993">
                  <c:v>209.40300005</c:v>
                </c:pt>
                <c:pt idx="7994">
                  <c:v>209.64800004099999</c:v>
                </c:pt>
                <c:pt idx="7995">
                  <c:v>209.745000245</c:v>
                </c:pt>
                <c:pt idx="7996">
                  <c:v>209.93299994200001</c:v>
                </c:pt>
                <c:pt idx="7997">
                  <c:v>210.35699998000001</c:v>
                </c:pt>
                <c:pt idx="7998">
                  <c:v>210.65800009500001</c:v>
                </c:pt>
                <c:pt idx="7999">
                  <c:v>210.55700015299999</c:v>
                </c:pt>
                <c:pt idx="8000">
                  <c:v>210.92699977999999</c:v>
                </c:pt>
                <c:pt idx="8001">
                  <c:v>211.186999816</c:v>
                </c:pt>
                <c:pt idx="8002">
                  <c:v>211.32399992800001</c:v>
                </c:pt>
                <c:pt idx="8003">
                  <c:v>211.40400005999999</c:v>
                </c:pt>
                <c:pt idx="8004">
                  <c:v>211.80299991999999</c:v>
                </c:pt>
                <c:pt idx="8005">
                  <c:v>212.14000020399999</c:v>
                </c:pt>
                <c:pt idx="8006">
                  <c:v>212.10600006199999</c:v>
                </c:pt>
                <c:pt idx="8007">
                  <c:v>212.31800008100001</c:v>
                </c:pt>
                <c:pt idx="8008">
                  <c:v>212.65400019500001</c:v>
                </c:pt>
                <c:pt idx="8009">
                  <c:v>212.84599994499999</c:v>
                </c:pt>
                <c:pt idx="8010">
                  <c:v>212.90900000600001</c:v>
                </c:pt>
                <c:pt idx="8011">
                  <c:v>213.20400004000001</c:v>
                </c:pt>
                <c:pt idx="8012">
                  <c:v>213.58099991899999</c:v>
                </c:pt>
                <c:pt idx="8013">
                  <c:v>213.66999970099999</c:v>
                </c:pt>
                <c:pt idx="8014">
                  <c:v>213.71199995000001</c:v>
                </c:pt>
                <c:pt idx="8015">
                  <c:v>214.101999847</c:v>
                </c:pt>
                <c:pt idx="8016">
                  <c:v>214.29999999200001</c:v>
                </c:pt>
                <c:pt idx="8017">
                  <c:v>214.330999937</c:v>
                </c:pt>
                <c:pt idx="8018">
                  <c:v>214.54499998399999</c:v>
                </c:pt>
                <c:pt idx="8019">
                  <c:v>214.91700026699999</c:v>
                </c:pt>
                <c:pt idx="8020">
                  <c:v>215.139000106</c:v>
                </c:pt>
                <c:pt idx="8021">
                  <c:v>215.050999867</c:v>
                </c:pt>
                <c:pt idx="8022">
                  <c:v>215.40499990800001</c:v>
                </c:pt>
                <c:pt idx="8023">
                  <c:v>215.619000269</c:v>
                </c:pt>
                <c:pt idx="8024">
                  <c:v>215.706000023</c:v>
                </c:pt>
                <c:pt idx="8025">
                  <c:v>215.82400003699999</c:v>
                </c:pt>
                <c:pt idx="8026">
                  <c:v>216.21600027400001</c:v>
                </c:pt>
                <c:pt idx="8027">
                  <c:v>216.51000013800001</c:v>
                </c:pt>
                <c:pt idx="8028">
                  <c:v>216.38600004400001</c:v>
                </c:pt>
                <c:pt idx="8029">
                  <c:v>216.69299992500001</c:v>
                </c:pt>
                <c:pt idx="8030">
                  <c:v>216.95700001399999</c:v>
                </c:pt>
                <c:pt idx="8031">
                  <c:v>217.09200009899999</c:v>
                </c:pt>
                <c:pt idx="8032">
                  <c:v>217.12300004400001</c:v>
                </c:pt>
                <c:pt idx="8033">
                  <c:v>217.447999853</c:v>
                </c:pt>
                <c:pt idx="8034">
                  <c:v>217.77400014700001</c:v>
                </c:pt>
                <c:pt idx="8035">
                  <c:v>217.74999982400001</c:v>
                </c:pt>
                <c:pt idx="8036">
                  <c:v>217.838000064</c:v>
                </c:pt>
                <c:pt idx="8037">
                  <c:v>218.16100015999999</c:v>
                </c:pt>
                <c:pt idx="8038">
                  <c:v>218.32799973199999</c:v>
                </c:pt>
                <c:pt idx="8039">
                  <c:v>218.33499998299999</c:v>
                </c:pt>
                <c:pt idx="8040">
                  <c:v>218.395999703</c:v>
                </c:pt>
                <c:pt idx="8041">
                  <c:v>218.54299994900001</c:v>
                </c:pt>
                <c:pt idx="8042">
                  <c:v>218.48599996900001</c:v>
                </c:pt>
                <c:pt idx="8043">
                  <c:v>218.24300000400001</c:v>
                </c:pt>
                <c:pt idx="8044">
                  <c:v>218.41399994400001</c:v>
                </c:pt>
                <c:pt idx="8045">
                  <c:v>218.39800004400001</c:v>
                </c:pt>
                <c:pt idx="8046">
                  <c:v>218.238000094</c:v>
                </c:pt>
                <c:pt idx="8047">
                  <c:v>218.19099993399999</c:v>
                </c:pt>
                <c:pt idx="8048">
                  <c:v>218.350999884</c:v>
                </c:pt>
                <c:pt idx="8049">
                  <c:v>218.383999856</c:v>
                </c:pt>
                <c:pt idx="8050">
                  <c:v>218.03199984099999</c:v>
                </c:pt>
                <c:pt idx="8051">
                  <c:v>218.16200001600001</c:v>
                </c:pt>
                <c:pt idx="8052">
                  <c:v>218.68099991700001</c:v>
                </c:pt>
                <c:pt idx="8053">
                  <c:v>219.066000218</c:v>
                </c:pt>
                <c:pt idx="8054">
                  <c:v>219.41599989100001</c:v>
                </c:pt>
                <c:pt idx="8055">
                  <c:v>220.091000001</c:v>
                </c:pt>
                <c:pt idx="8056">
                  <c:v>220.696999971</c:v>
                </c:pt>
                <c:pt idx="8057">
                  <c:v>220.906999963</c:v>
                </c:pt>
                <c:pt idx="8058">
                  <c:v>221.40400019699999</c:v>
                </c:pt>
                <c:pt idx="8059">
                  <c:v>221.997000149</c:v>
                </c:pt>
                <c:pt idx="8060">
                  <c:v>222.45999992599999</c:v>
                </c:pt>
                <c:pt idx="8061">
                  <c:v>222.78800024700001</c:v>
                </c:pt>
                <c:pt idx="8062">
                  <c:v>223.34700005600001</c:v>
                </c:pt>
                <c:pt idx="8063">
                  <c:v>223.98300011399999</c:v>
                </c:pt>
                <c:pt idx="8064">
                  <c:v>224.32099994000001</c:v>
                </c:pt>
                <c:pt idx="8065">
                  <c:v>224.65000011699999</c:v>
                </c:pt>
                <c:pt idx="8066">
                  <c:v>225.29100008500001</c:v>
                </c:pt>
                <c:pt idx="8067">
                  <c:v>225.74299987200001</c:v>
                </c:pt>
                <c:pt idx="8068">
                  <c:v>226.03200014000001</c:v>
                </c:pt>
                <c:pt idx="8069">
                  <c:v>226.52999991600001</c:v>
                </c:pt>
                <c:pt idx="8070">
                  <c:v>227.16199992</c:v>
                </c:pt>
                <c:pt idx="8071">
                  <c:v>227.63199994799999</c:v>
                </c:pt>
                <c:pt idx="8072">
                  <c:v>227.81500004899999</c:v>
                </c:pt>
                <c:pt idx="8073">
                  <c:v>228.447000054</c:v>
                </c:pt>
                <c:pt idx="8074">
                  <c:v>228.928000072</c:v>
                </c:pt>
                <c:pt idx="8075">
                  <c:v>229.26900009600001</c:v>
                </c:pt>
                <c:pt idx="8076">
                  <c:v>229.65499993899999</c:v>
                </c:pt>
                <c:pt idx="8077">
                  <c:v>230.30899992400001</c:v>
                </c:pt>
                <c:pt idx="8078">
                  <c:v>230.868000048</c:v>
                </c:pt>
                <c:pt idx="8079">
                  <c:v>230.996999738</c:v>
                </c:pt>
                <c:pt idx="8080">
                  <c:v>231.57399978999999</c:v>
                </c:pt>
                <c:pt idx="8081">
                  <c:v>232.08500021099999</c:v>
                </c:pt>
                <c:pt idx="8082">
                  <c:v>232.47500010799999</c:v>
                </c:pt>
                <c:pt idx="8083">
                  <c:v>232.77200016899999</c:v>
                </c:pt>
                <c:pt idx="8084">
                  <c:v>233.36399994999999</c:v>
                </c:pt>
                <c:pt idx="8085">
                  <c:v>233.93600009100001</c:v>
                </c:pt>
                <c:pt idx="8086">
                  <c:v>234.159000101</c:v>
                </c:pt>
                <c:pt idx="8087">
                  <c:v>234.53100007</c:v>
                </c:pt>
                <c:pt idx="8088">
                  <c:v>235.104000068</c:v>
                </c:pt>
                <c:pt idx="8089">
                  <c:v>235.52300019699999</c:v>
                </c:pt>
                <c:pt idx="8090">
                  <c:v>235.78999985499999</c:v>
                </c:pt>
                <c:pt idx="8091">
                  <c:v>236.29300016900001</c:v>
                </c:pt>
                <c:pt idx="8092">
                  <c:v>236.897000112</c:v>
                </c:pt>
                <c:pt idx="8093">
                  <c:v>237.26600019700001</c:v>
                </c:pt>
                <c:pt idx="8094">
                  <c:v>237.48199995600001</c:v>
                </c:pt>
                <c:pt idx="8095">
                  <c:v>238.10299997000001</c:v>
                </c:pt>
                <c:pt idx="8096">
                  <c:v>238.53900017000001</c:v>
                </c:pt>
                <c:pt idx="8097">
                  <c:v>238.81599996200001</c:v>
                </c:pt>
                <c:pt idx="8098">
                  <c:v>239.22000004700001</c:v>
                </c:pt>
                <c:pt idx="8099">
                  <c:v>239.81999993599999</c:v>
                </c:pt>
                <c:pt idx="8100">
                  <c:v>240.29499987400001</c:v>
                </c:pt>
                <c:pt idx="8101">
                  <c:v>240.401000041</c:v>
                </c:pt>
                <c:pt idx="8102">
                  <c:v>240.97099984100001</c:v>
                </c:pt>
                <c:pt idx="8103">
                  <c:v>241.407999897</c:v>
                </c:pt>
                <c:pt idx="8104">
                  <c:v>241.72099985899999</c:v>
                </c:pt>
                <c:pt idx="8105">
                  <c:v>242.02200028799999</c:v>
                </c:pt>
                <c:pt idx="8106">
                  <c:v>242.62999997</c:v>
                </c:pt>
                <c:pt idx="8107">
                  <c:v>243.15699997799999</c:v>
                </c:pt>
                <c:pt idx="8108">
                  <c:v>243.28199992899999</c:v>
                </c:pt>
                <c:pt idx="8109">
                  <c:v>243.74199982299999</c:v>
                </c:pt>
                <c:pt idx="8110">
                  <c:v>244.259999867</c:v>
                </c:pt>
                <c:pt idx="8111">
                  <c:v>244.64100011400001</c:v>
                </c:pt>
                <c:pt idx="8112">
                  <c:v>244.894000213</c:v>
                </c:pt>
                <c:pt idx="8113">
                  <c:v>245.39699989799999</c:v>
                </c:pt>
                <c:pt idx="8114">
                  <c:v>245.96399981499999</c:v>
                </c:pt>
                <c:pt idx="8115">
                  <c:v>246.21100014800001</c:v>
                </c:pt>
                <c:pt idx="8116">
                  <c:v>246.47800011999999</c:v>
                </c:pt>
                <c:pt idx="8117">
                  <c:v>247.036000073</c:v>
                </c:pt>
                <c:pt idx="8118">
                  <c:v>247.42399994300001</c:v>
                </c:pt>
                <c:pt idx="8119">
                  <c:v>247.64400007</c:v>
                </c:pt>
                <c:pt idx="8120">
                  <c:v>248.07599990200001</c:v>
                </c:pt>
                <c:pt idx="8121">
                  <c:v>248.63400016899999</c:v>
                </c:pt>
                <c:pt idx="8122">
                  <c:v>249.026000092</c:v>
                </c:pt>
                <c:pt idx="8123">
                  <c:v>249.160999863</c:v>
                </c:pt>
                <c:pt idx="8124">
                  <c:v>249.72800009400001</c:v>
                </c:pt>
                <c:pt idx="8125">
                  <c:v>250.13500006199999</c:v>
                </c:pt>
                <c:pt idx="8126">
                  <c:v>250.402000034</c:v>
                </c:pt>
                <c:pt idx="8127">
                  <c:v>250.74000017500001</c:v>
                </c:pt>
                <c:pt idx="8128">
                  <c:v>251.32799990199999</c:v>
                </c:pt>
                <c:pt idx="8129">
                  <c:v>251.80600003800001</c:v>
                </c:pt>
                <c:pt idx="8130">
                  <c:v>251.860999991</c:v>
                </c:pt>
                <c:pt idx="8131">
                  <c:v>252.38700014299999</c:v>
                </c:pt>
                <c:pt idx="8132">
                  <c:v>252.82900010899999</c:v>
                </c:pt>
                <c:pt idx="8133">
                  <c:v>253.14099990099999</c:v>
                </c:pt>
                <c:pt idx="8134">
                  <c:v>253.36700010800001</c:v>
                </c:pt>
                <c:pt idx="8135">
                  <c:v>253.905999963</c:v>
                </c:pt>
                <c:pt idx="8136">
                  <c:v>254.419000098</c:v>
                </c:pt>
                <c:pt idx="8137">
                  <c:v>254.56699988599999</c:v>
                </c:pt>
                <c:pt idx="8138">
                  <c:v>254.88999998200001</c:v>
                </c:pt>
                <c:pt idx="8139">
                  <c:v>255.39299998199999</c:v>
                </c:pt>
                <c:pt idx="8140">
                  <c:v>255.75199993300001</c:v>
                </c:pt>
                <c:pt idx="8141">
                  <c:v>255.97099989</c:v>
                </c:pt>
                <c:pt idx="8142">
                  <c:v>256.412999856</c:v>
                </c:pt>
                <c:pt idx="8143">
                  <c:v>256.94999999800001</c:v>
                </c:pt>
                <c:pt idx="8144">
                  <c:v>257.23599975500002</c:v>
                </c:pt>
                <c:pt idx="8145">
                  <c:v>257.41699982900002</c:v>
                </c:pt>
                <c:pt idx="8146">
                  <c:v>257.97599995299998</c:v>
                </c:pt>
                <c:pt idx="8147">
                  <c:v>258.340999985</c:v>
                </c:pt>
                <c:pt idx="8148">
                  <c:v>258.54499989700003</c:v>
                </c:pt>
                <c:pt idx="8149">
                  <c:v>258.90299999199999</c:v>
                </c:pt>
                <c:pt idx="8150">
                  <c:v>259.4459999</c:v>
                </c:pt>
                <c:pt idx="8151">
                  <c:v>259.84599993099999</c:v>
                </c:pt>
                <c:pt idx="8152">
                  <c:v>259.893999947</c:v>
                </c:pt>
                <c:pt idx="8153">
                  <c:v>260.40199985700002</c:v>
                </c:pt>
                <c:pt idx="8154">
                  <c:v>260.78699984399998</c:v>
                </c:pt>
                <c:pt idx="8155">
                  <c:v>261.03599988899998</c:v>
                </c:pt>
                <c:pt idx="8156">
                  <c:v>261.28499993399998</c:v>
                </c:pt>
                <c:pt idx="8157">
                  <c:v>261.833000067</c:v>
                </c:pt>
                <c:pt idx="8158">
                  <c:v>262.30300009500002</c:v>
                </c:pt>
                <c:pt idx="8159">
                  <c:v>262.36200010200002</c:v>
                </c:pt>
                <c:pt idx="8160">
                  <c:v>262.78199977200001</c:v>
                </c:pt>
                <c:pt idx="8161">
                  <c:v>263.22600008000001</c:v>
                </c:pt>
                <c:pt idx="8162">
                  <c:v>263.53799987100001</c:v>
                </c:pt>
                <c:pt idx="8163">
                  <c:v>263.74099992700002</c:v>
                </c:pt>
                <c:pt idx="8164">
                  <c:v>264.19399988399999</c:v>
                </c:pt>
                <c:pt idx="8165">
                  <c:v>264.68800023400001</c:v>
                </c:pt>
                <c:pt idx="8166">
                  <c:v>264.85399995</c:v>
                </c:pt>
                <c:pt idx="8167">
                  <c:v>265.07899998699997</c:v>
                </c:pt>
                <c:pt idx="8168">
                  <c:v>265.57600022100002</c:v>
                </c:pt>
                <c:pt idx="8169">
                  <c:v>265.89800014600002</c:v>
                </c:pt>
                <c:pt idx="8170">
                  <c:v>266.05099984399999</c:v>
                </c:pt>
                <c:pt idx="8171">
                  <c:v>266.43200009100002</c:v>
                </c:pt>
                <c:pt idx="8172">
                  <c:v>266.93799997399998</c:v>
                </c:pt>
                <c:pt idx="8173">
                  <c:v>267.25599984600001</c:v>
                </c:pt>
                <c:pt idx="8174">
                  <c:v>267.33699983499997</c:v>
                </c:pt>
                <c:pt idx="8175">
                  <c:v>267.84700008599998</c:v>
                </c:pt>
                <c:pt idx="8176">
                  <c:v>268.19699975899999</c:v>
                </c:pt>
                <c:pt idx="8177">
                  <c:v>268.40300001200001</c:v>
                </c:pt>
                <c:pt idx="8178">
                  <c:v>268.68300000199997</c:v>
                </c:pt>
                <c:pt idx="8179">
                  <c:v>269.20000019000003</c:v>
                </c:pt>
                <c:pt idx="8180">
                  <c:v>269.60700015800001</c:v>
                </c:pt>
                <c:pt idx="8181">
                  <c:v>269.60699984299998</c:v>
                </c:pt>
                <c:pt idx="8182">
                  <c:v>270.07800004199999</c:v>
                </c:pt>
                <c:pt idx="8183">
                  <c:v>270.44200021799998</c:v>
                </c:pt>
                <c:pt idx="8184">
                  <c:v>270.67599990399998</c:v>
                </c:pt>
                <c:pt idx="8185">
                  <c:v>270.850999898</c:v>
                </c:pt>
                <c:pt idx="8186">
                  <c:v>271.34400007800002</c:v>
                </c:pt>
                <c:pt idx="8187">
                  <c:v>271.784999873</c:v>
                </c:pt>
                <c:pt idx="8188">
                  <c:v>271.85199998799999</c:v>
                </c:pt>
                <c:pt idx="8189">
                  <c:v>272.13300014800001</c:v>
                </c:pt>
                <c:pt idx="8190">
                  <c:v>272.57700014199997</c:v>
                </c:pt>
                <c:pt idx="8191">
                  <c:v>272.87100000499998</c:v>
                </c:pt>
                <c:pt idx="8192">
                  <c:v>273.02400001799998</c:v>
                </c:pt>
                <c:pt idx="8193">
                  <c:v>273.40200006700002</c:v>
                </c:pt>
                <c:pt idx="8194">
                  <c:v>273.880999745</c:v>
                </c:pt>
                <c:pt idx="8195">
                  <c:v>274.08900002500002</c:v>
                </c:pt>
                <c:pt idx="8196">
                  <c:v>274.21399997499998</c:v>
                </c:pt>
                <c:pt idx="8197">
                  <c:v>274.69799987699997</c:v>
                </c:pt>
                <c:pt idx="8198">
                  <c:v>274.99099988500001</c:v>
                </c:pt>
                <c:pt idx="8199">
                  <c:v>275.12900016700002</c:v>
                </c:pt>
                <c:pt idx="8200">
                  <c:v>275.429999968</c:v>
                </c:pt>
                <c:pt idx="8201">
                  <c:v>275.89499977200001</c:v>
                </c:pt>
                <c:pt idx="8202">
                  <c:v>276.21399981399998</c:v>
                </c:pt>
                <c:pt idx="8203">
                  <c:v>276.21199978700002</c:v>
                </c:pt>
                <c:pt idx="8204">
                  <c:v>276.65999983400002</c:v>
                </c:pt>
                <c:pt idx="8205">
                  <c:v>276.96900005700002</c:v>
                </c:pt>
                <c:pt idx="8206">
                  <c:v>277.14100016700002</c:v>
                </c:pt>
                <c:pt idx="8207">
                  <c:v>277.33600011599998</c:v>
                </c:pt>
                <c:pt idx="8208">
                  <c:v>277.82499992800001</c:v>
                </c:pt>
                <c:pt idx="8209">
                  <c:v>278.219999734</c:v>
                </c:pt>
                <c:pt idx="8210">
                  <c:v>278.18900010300001</c:v>
                </c:pt>
                <c:pt idx="8211">
                  <c:v>278.56000021599999</c:v>
                </c:pt>
                <c:pt idx="8212">
                  <c:v>278.928999987</c:v>
                </c:pt>
                <c:pt idx="8213">
                  <c:v>279.16799989800001</c:v>
                </c:pt>
                <c:pt idx="8214">
                  <c:v>279.29000027900003</c:v>
                </c:pt>
                <c:pt idx="8215">
                  <c:v>279.679999861</c:v>
                </c:pt>
                <c:pt idx="8216">
                  <c:v>280.09899998999998</c:v>
                </c:pt>
                <c:pt idx="8217">
                  <c:v>280.18299986099998</c:v>
                </c:pt>
                <c:pt idx="8218">
                  <c:v>280.34900020600003</c:v>
                </c:pt>
                <c:pt idx="8219">
                  <c:v>280.75899974200001</c:v>
                </c:pt>
                <c:pt idx="8220">
                  <c:v>281.00400004800002</c:v>
                </c:pt>
                <c:pt idx="8221">
                  <c:v>281.09600002600001</c:v>
                </c:pt>
                <c:pt idx="8222">
                  <c:v>281.41600024000002</c:v>
                </c:pt>
                <c:pt idx="8223">
                  <c:v>281.84300016100002</c:v>
                </c:pt>
                <c:pt idx="8224">
                  <c:v>282.06999991100002</c:v>
                </c:pt>
                <c:pt idx="8225">
                  <c:v>282.09200020600002</c:v>
                </c:pt>
                <c:pt idx="8226">
                  <c:v>282.54300013699998</c:v>
                </c:pt>
                <c:pt idx="8227">
                  <c:v>282.81299999200002</c:v>
                </c:pt>
                <c:pt idx="8228">
                  <c:v>282.93399988900001</c:v>
                </c:pt>
                <c:pt idx="8229">
                  <c:v>283.14799993499997</c:v>
                </c:pt>
                <c:pt idx="8230">
                  <c:v>283.59700015300001</c:v>
                </c:pt>
                <c:pt idx="8231">
                  <c:v>283.92199996199997</c:v>
                </c:pt>
                <c:pt idx="8232">
                  <c:v>283.844000171</c:v>
                </c:pt>
                <c:pt idx="8233">
                  <c:v>284.241000004</c:v>
                </c:pt>
                <c:pt idx="8234">
                  <c:v>284.525999904</c:v>
                </c:pt>
                <c:pt idx="8235">
                  <c:v>284.68700002399999</c:v>
                </c:pt>
                <c:pt idx="8236">
                  <c:v>284.79099984999999</c:v>
                </c:pt>
                <c:pt idx="8237">
                  <c:v>285.21599974499998</c:v>
                </c:pt>
                <c:pt idx="8238">
                  <c:v>285.57900006400001</c:v>
                </c:pt>
                <c:pt idx="8239">
                  <c:v>285.57000010000002</c:v>
                </c:pt>
                <c:pt idx="8240">
                  <c:v>285.80699998400002</c:v>
                </c:pt>
                <c:pt idx="8241">
                  <c:v>286.16799996200001</c:v>
                </c:pt>
                <c:pt idx="8242">
                  <c:v>286.384999892</c:v>
                </c:pt>
                <c:pt idx="8243">
                  <c:v>286.47399998700001</c:v>
                </c:pt>
                <c:pt idx="8244">
                  <c:v>286.79499974200002</c:v>
                </c:pt>
                <c:pt idx="8245">
                  <c:v>287.19899982700002</c:v>
                </c:pt>
                <c:pt idx="8246">
                  <c:v>287.311999931</c:v>
                </c:pt>
                <c:pt idx="8247">
                  <c:v>287.37999990100002</c:v>
                </c:pt>
                <c:pt idx="8248">
                  <c:v>287.79599983200001</c:v>
                </c:pt>
                <c:pt idx="8249">
                  <c:v>288.02000001300001</c:v>
                </c:pt>
                <c:pt idx="8250">
                  <c:v>288.07499996600001</c:v>
                </c:pt>
                <c:pt idx="8251">
                  <c:v>288.31500004700001</c:v>
                </c:pt>
                <c:pt idx="8252">
                  <c:v>288.71399990700002</c:v>
                </c:pt>
                <c:pt idx="8253">
                  <c:v>288.96199978200002</c:v>
                </c:pt>
                <c:pt idx="8254">
                  <c:v>288.89999989199998</c:v>
                </c:pt>
                <c:pt idx="8255">
                  <c:v>289.27999996800003</c:v>
                </c:pt>
                <c:pt idx="8256">
                  <c:v>289.52000004899998</c:v>
                </c:pt>
                <c:pt idx="8257">
                  <c:v>289.63299983899998</c:v>
                </c:pt>
                <c:pt idx="8258">
                  <c:v>289.77600003100002</c:v>
                </c:pt>
                <c:pt idx="8259">
                  <c:v>290.193000133</c:v>
                </c:pt>
                <c:pt idx="8260">
                  <c:v>290.51300003199998</c:v>
                </c:pt>
                <c:pt idx="8261">
                  <c:v>290.41599982899999</c:v>
                </c:pt>
                <c:pt idx="8262">
                  <c:v>290.74599986200002</c:v>
                </c:pt>
                <c:pt idx="8263">
                  <c:v>291.03699984299999</c:v>
                </c:pt>
                <c:pt idx="8264">
                  <c:v>291.19500007900001</c:v>
                </c:pt>
                <c:pt idx="8265">
                  <c:v>291.25100020299999</c:v>
                </c:pt>
                <c:pt idx="8266">
                  <c:v>291.60100019100003</c:v>
                </c:pt>
                <c:pt idx="8267">
                  <c:v>291.95000000800002</c:v>
                </c:pt>
                <c:pt idx="8268">
                  <c:v>291.94899983699997</c:v>
                </c:pt>
                <c:pt idx="8269">
                  <c:v>292.06099977000002</c:v>
                </c:pt>
                <c:pt idx="8270">
                  <c:v>292.40799987499997</c:v>
                </c:pt>
                <c:pt idx="8271">
                  <c:v>292.59599988600002</c:v>
                </c:pt>
                <c:pt idx="8272">
                  <c:v>292.625000118</c:v>
                </c:pt>
                <c:pt idx="8273">
                  <c:v>292.88100009999999</c:v>
                </c:pt>
                <c:pt idx="8274">
                  <c:v>293.24599981799997</c:v>
                </c:pt>
                <c:pt idx="8275">
                  <c:v>293.402999884</c:v>
                </c:pt>
                <c:pt idx="8276">
                  <c:v>293.37599999299999</c:v>
                </c:pt>
                <c:pt idx="8277">
                  <c:v>293.75899995200001</c:v>
                </c:pt>
                <c:pt idx="8278">
                  <c:v>293.95800026799998</c:v>
                </c:pt>
                <c:pt idx="8279">
                  <c:v>294.01200005099997</c:v>
                </c:pt>
                <c:pt idx="8280">
                  <c:v>294.17400002699998</c:v>
                </c:pt>
                <c:pt idx="8281">
                  <c:v>295.09099993199999</c:v>
                </c:pt>
                <c:pt idx="8282">
                  <c:v>295.87599994800001</c:v>
                </c:pt>
                <c:pt idx="8283">
                  <c:v>296.279000177</c:v>
                </c:pt>
                <c:pt idx="8284">
                  <c:v>297.16100008199999</c:v>
                </c:pt>
                <c:pt idx="8285">
                  <c:v>297.91700018099999</c:v>
                </c:pt>
                <c:pt idx="8286">
                  <c:v>298.53899973699998</c:v>
                </c:pt>
                <c:pt idx="8287">
                  <c:v>299.03100006</c:v>
                </c:pt>
                <c:pt idx="8288">
                  <c:v>299.70500000099997</c:v>
                </c:pt>
                <c:pt idx="8289">
                  <c:v>300.30600005999997</c:v>
                </c:pt>
                <c:pt idx="8290">
                  <c:v>300.51199999900001</c:v>
                </c:pt>
                <c:pt idx="8291">
                  <c:v>301.00199998099998</c:v>
                </c:pt>
                <c:pt idx="8292">
                  <c:v>301.591000194</c:v>
                </c:pt>
                <c:pt idx="8293">
                  <c:v>302.048000204</c:v>
                </c:pt>
                <c:pt idx="8294">
                  <c:v>302.37099998600002</c:v>
                </c:pt>
                <c:pt idx="8295">
                  <c:v>302.92200000299999</c:v>
                </c:pt>
                <c:pt idx="8296">
                  <c:v>303.55100012399998</c:v>
                </c:pt>
                <c:pt idx="8297">
                  <c:v>303.88399972600001</c:v>
                </c:pt>
                <c:pt idx="8298">
                  <c:v>304.20399993900003</c:v>
                </c:pt>
                <c:pt idx="8299">
                  <c:v>304.83700011399998</c:v>
                </c:pt>
                <c:pt idx="8300">
                  <c:v>305.28100010700001</c:v>
                </c:pt>
                <c:pt idx="8301">
                  <c:v>305.56100009699998</c:v>
                </c:pt>
                <c:pt idx="8302">
                  <c:v>306.05100007999999</c:v>
                </c:pt>
                <c:pt idx="8303">
                  <c:v>306.67400012000002</c:v>
                </c:pt>
                <c:pt idx="8304">
                  <c:v>307.13500018500002</c:v>
                </c:pt>
                <c:pt idx="8305">
                  <c:v>307.309000008</c:v>
                </c:pt>
                <c:pt idx="8306">
                  <c:v>307.930000022</c:v>
                </c:pt>
                <c:pt idx="8307">
                  <c:v>308.40400010299999</c:v>
                </c:pt>
                <c:pt idx="8308">
                  <c:v>308.73299996600002</c:v>
                </c:pt>
                <c:pt idx="8309">
                  <c:v>309.10899998899998</c:v>
                </c:pt>
                <c:pt idx="8310">
                  <c:v>309.75400001000003</c:v>
                </c:pt>
                <c:pt idx="8311">
                  <c:v>310.30200014399998</c:v>
                </c:pt>
                <c:pt idx="8312">
                  <c:v>310.42100001400001</c:v>
                </c:pt>
                <c:pt idx="8313">
                  <c:v>310.98799993099999</c:v>
                </c:pt>
                <c:pt idx="8314">
                  <c:v>311.48800004700001</c:v>
                </c:pt>
                <c:pt idx="8315">
                  <c:v>311.86899998000001</c:v>
                </c:pt>
                <c:pt idx="8316">
                  <c:v>312.15300002399999</c:v>
                </c:pt>
                <c:pt idx="8317">
                  <c:v>312.73400012899998</c:v>
                </c:pt>
                <c:pt idx="8318">
                  <c:v>313.296999992</c:v>
                </c:pt>
                <c:pt idx="8319">
                  <c:v>313.50900001100001</c:v>
                </c:pt>
                <c:pt idx="8320">
                  <c:v>313.86999998900001</c:v>
                </c:pt>
                <c:pt idx="8321">
                  <c:v>314.43400002300001</c:v>
                </c:pt>
                <c:pt idx="8322">
                  <c:v>314.83899996399998</c:v>
                </c:pt>
                <c:pt idx="8323">
                  <c:v>315.09399977499999</c:v>
                </c:pt>
                <c:pt idx="8324">
                  <c:v>315.588000126</c:v>
                </c:pt>
                <c:pt idx="8325">
                  <c:v>316.18099976299999</c:v>
                </c:pt>
                <c:pt idx="8326">
                  <c:v>316.536999831</c:v>
                </c:pt>
                <c:pt idx="8327">
                  <c:v>316.741000058</c:v>
                </c:pt>
                <c:pt idx="8328">
                  <c:v>317.351000081</c:v>
                </c:pt>
                <c:pt idx="8329">
                  <c:v>317.776999832</c:v>
                </c:pt>
                <c:pt idx="8330">
                  <c:v>318.04099992200003</c:v>
                </c:pt>
                <c:pt idx="8331">
                  <c:v>318.43300015900002</c:v>
                </c:pt>
                <c:pt idx="8332">
                  <c:v>319.02299991299998</c:v>
                </c:pt>
                <c:pt idx="8333">
                  <c:v>319.48699986100002</c:v>
                </c:pt>
                <c:pt idx="8334">
                  <c:v>319.58000000999999</c:v>
                </c:pt>
                <c:pt idx="8335">
                  <c:v>320.13700010700001</c:v>
                </c:pt>
                <c:pt idx="8336">
                  <c:v>320.562999859</c:v>
                </c:pt>
                <c:pt idx="8337">
                  <c:v>320.86399997400002</c:v>
                </c:pt>
                <c:pt idx="8338">
                  <c:v>321.151999757</c:v>
                </c:pt>
                <c:pt idx="8339">
                  <c:v>321.74900007700001</c:v>
                </c:pt>
                <c:pt idx="8340">
                  <c:v>322.26300006700001</c:v>
                </c:pt>
                <c:pt idx="8341">
                  <c:v>322.375</c:v>
                </c:pt>
                <c:pt idx="8342">
                  <c:v>322.821999877</c:v>
                </c:pt>
                <c:pt idx="8343">
                  <c:v>323.32800007399999</c:v>
                </c:pt>
                <c:pt idx="8344">
                  <c:v>323.69500013300001</c:v>
                </c:pt>
                <c:pt idx="8345">
                  <c:v>323.93500021400001</c:v>
                </c:pt>
                <c:pt idx="8346">
                  <c:v>324.42500019699997</c:v>
                </c:pt>
                <c:pt idx="8347">
                  <c:v>324.97900009599999</c:v>
                </c:pt>
                <c:pt idx="8348">
                  <c:v>325.21100007000001</c:v>
                </c:pt>
                <c:pt idx="8349">
                  <c:v>325.46399985400001</c:v>
                </c:pt>
                <c:pt idx="8350">
                  <c:v>326.00999996100001</c:v>
                </c:pt>
                <c:pt idx="8351">
                  <c:v>326.38499981299998</c:v>
                </c:pt>
                <c:pt idx="8352">
                  <c:v>326.587999868</c:v>
                </c:pt>
                <c:pt idx="8353">
                  <c:v>327.00600014100002</c:v>
                </c:pt>
                <c:pt idx="8354">
                  <c:v>327.55000022000002</c:v>
                </c:pt>
                <c:pt idx="8355">
                  <c:v>327.92699978500002</c:v>
                </c:pt>
                <c:pt idx="8356">
                  <c:v>328.046999825</c:v>
                </c:pt>
                <c:pt idx="8357">
                  <c:v>328.59699998500002</c:v>
                </c:pt>
                <c:pt idx="8358">
                  <c:v>328.98900022300001</c:v>
                </c:pt>
                <c:pt idx="8359">
                  <c:v>329.23900012399997</c:v>
                </c:pt>
                <c:pt idx="8360">
                  <c:v>329.56199990599998</c:v>
                </c:pt>
                <c:pt idx="8361">
                  <c:v>330.13300019100001</c:v>
                </c:pt>
                <c:pt idx="8362">
                  <c:v>330.59300008500003</c:v>
                </c:pt>
                <c:pt idx="8363">
                  <c:v>330.63099996699998</c:v>
                </c:pt>
                <c:pt idx="8364">
                  <c:v>331.14099990300002</c:v>
                </c:pt>
                <c:pt idx="8365">
                  <c:v>331.56500025700001</c:v>
                </c:pt>
                <c:pt idx="8366">
                  <c:v>331.85699977899998</c:v>
                </c:pt>
                <c:pt idx="8367">
                  <c:v>332.065000059</c:v>
                </c:pt>
                <c:pt idx="8368">
                  <c:v>332.58599998699998</c:v>
                </c:pt>
                <c:pt idx="8369">
                  <c:v>333.08099987899999</c:v>
                </c:pt>
                <c:pt idx="8370">
                  <c:v>333.209000027</c:v>
                </c:pt>
                <c:pt idx="8371">
                  <c:v>333.51099999899998</c:v>
                </c:pt>
                <c:pt idx="8372">
                  <c:v>333.99400004400002</c:v>
                </c:pt>
                <c:pt idx="8373">
                  <c:v>334.33399989700001</c:v>
                </c:pt>
                <c:pt idx="8374">
                  <c:v>334.530999872</c:v>
                </c:pt>
                <c:pt idx="8375">
                  <c:v>334.95000000099998</c:v>
                </c:pt>
                <c:pt idx="8376">
                  <c:v>335.46700018899998</c:v>
                </c:pt>
                <c:pt idx="8377">
                  <c:v>335.73199982099999</c:v>
                </c:pt>
                <c:pt idx="8378">
                  <c:v>335.891000228</c:v>
                </c:pt>
                <c:pt idx="8379">
                  <c:v>336.42700020000001</c:v>
                </c:pt>
                <c:pt idx="8380">
                  <c:v>336.76899976599998</c:v>
                </c:pt>
                <c:pt idx="8381">
                  <c:v>336.94799981300002</c:v>
                </c:pt>
                <c:pt idx="8382">
                  <c:v>337.28399992700002</c:v>
                </c:pt>
                <c:pt idx="8383">
                  <c:v>337.802999828</c:v>
                </c:pt>
                <c:pt idx="8384">
                  <c:v>338.177999994</c:v>
                </c:pt>
                <c:pt idx="8385">
                  <c:v>338.20099983099999</c:v>
                </c:pt>
                <c:pt idx="8386">
                  <c:v>338.683000021</c:v>
                </c:pt>
                <c:pt idx="8387">
                  <c:v>339.04299982800001</c:v>
                </c:pt>
                <c:pt idx="8388">
                  <c:v>339.26499998200001</c:v>
                </c:pt>
                <c:pt idx="8389">
                  <c:v>339.48700013600001</c:v>
                </c:pt>
                <c:pt idx="8390">
                  <c:v>340.00899992000001</c:v>
                </c:pt>
                <c:pt idx="8391">
                  <c:v>340.45200005599997</c:v>
                </c:pt>
                <c:pt idx="8392">
                  <c:v>340.481999831</c:v>
                </c:pt>
                <c:pt idx="8393">
                  <c:v>340.874999925</c:v>
                </c:pt>
                <c:pt idx="8394">
                  <c:v>341.28900014300001</c:v>
                </c:pt>
                <c:pt idx="8395">
                  <c:v>341.57400004300001</c:v>
                </c:pt>
                <c:pt idx="8396">
                  <c:v>341.74599984000002</c:v>
                </c:pt>
                <c:pt idx="8397">
                  <c:v>342.17100004899999</c:v>
                </c:pt>
                <c:pt idx="8398">
                  <c:v>342.63400014000001</c:v>
                </c:pt>
                <c:pt idx="8399">
                  <c:v>342.76800005500002</c:v>
                </c:pt>
                <c:pt idx="8400">
                  <c:v>342.96300000299999</c:v>
                </c:pt>
                <c:pt idx="8401">
                  <c:v>343.42800012100003</c:v>
                </c:pt>
                <c:pt idx="8402">
                  <c:v>343.71699976000002</c:v>
                </c:pt>
                <c:pt idx="8403">
                  <c:v>343.83799997199998</c:v>
                </c:pt>
                <c:pt idx="8404">
                  <c:v>344.187000103</c:v>
                </c:pt>
                <c:pt idx="8405">
                  <c:v>344.66099987000001</c:v>
                </c:pt>
                <c:pt idx="8406">
                  <c:v>344.94600008499998</c:v>
                </c:pt>
                <c:pt idx="8407">
                  <c:v>344.99099990399998</c:v>
                </c:pt>
                <c:pt idx="8408">
                  <c:v>345.46700001200003</c:v>
                </c:pt>
                <c:pt idx="8409">
                  <c:v>345.78299985699999</c:v>
                </c:pt>
                <c:pt idx="8410">
                  <c:v>345.95399979699999</c:v>
                </c:pt>
                <c:pt idx="8411">
                  <c:v>346.19799993200002</c:v>
                </c:pt>
                <c:pt idx="8412">
                  <c:v>346.67899995099998</c:v>
                </c:pt>
                <c:pt idx="8413">
                  <c:v>347.04999974899999</c:v>
                </c:pt>
                <c:pt idx="8414">
                  <c:v>347.01400020900002</c:v>
                </c:pt>
                <c:pt idx="8415">
                  <c:v>347.44800006700001</c:v>
                </c:pt>
                <c:pt idx="8416">
                  <c:v>347.77400004700002</c:v>
                </c:pt>
                <c:pt idx="8417">
                  <c:v>347.97000016599998</c:v>
                </c:pt>
                <c:pt idx="8418">
                  <c:v>348.10699996300002</c:v>
                </c:pt>
                <c:pt idx="8419">
                  <c:v>348.56100009099998</c:v>
                </c:pt>
                <c:pt idx="8420">
                  <c:v>348.96300014799999</c:v>
                </c:pt>
                <c:pt idx="8421">
                  <c:v>348.98900018299997</c:v>
                </c:pt>
                <c:pt idx="8422">
                  <c:v>349.23199983299997</c:v>
                </c:pt>
                <c:pt idx="8423">
                  <c:v>349.63499974699999</c:v>
                </c:pt>
                <c:pt idx="8424">
                  <c:v>349.88900001600001</c:v>
                </c:pt>
                <c:pt idx="8425">
                  <c:v>349.99899992299999</c:v>
                </c:pt>
                <c:pt idx="8426">
                  <c:v>350.337000063</c:v>
                </c:pt>
                <c:pt idx="8427">
                  <c:v>350.774999976</c:v>
                </c:pt>
                <c:pt idx="8428">
                  <c:v>350.94100000600002</c:v>
                </c:pt>
                <c:pt idx="8429">
                  <c:v>351.02299985000002</c:v>
                </c:pt>
                <c:pt idx="8430">
                  <c:v>351.46399996000002</c:v>
                </c:pt>
                <c:pt idx="8431">
                  <c:v>351.71600020300002</c:v>
                </c:pt>
                <c:pt idx="8432">
                  <c:v>351.80999989399999</c:v>
                </c:pt>
                <c:pt idx="8433">
                  <c:v>352.06799990299999</c:v>
                </c:pt>
                <c:pt idx="8434">
                  <c:v>352.48800020200002</c:v>
                </c:pt>
                <c:pt idx="8435">
                  <c:v>352.76299996799997</c:v>
                </c:pt>
                <c:pt idx="8436">
                  <c:v>352.71599980799999</c:v>
                </c:pt>
                <c:pt idx="8437">
                  <c:v>353.11900003599999</c:v>
                </c:pt>
                <c:pt idx="8438">
                  <c:v>353.38399998099999</c:v>
                </c:pt>
                <c:pt idx="8439">
                  <c:v>353.51000010299998</c:v>
                </c:pt>
                <c:pt idx="8440">
                  <c:v>353.66000023200002</c:v>
                </c:pt>
                <c:pt idx="8441">
                  <c:v>354.10400022499999</c:v>
                </c:pt>
                <c:pt idx="8442">
                  <c:v>354.45100001499998</c:v>
                </c:pt>
                <c:pt idx="8443">
                  <c:v>354.37599979300001</c:v>
                </c:pt>
                <c:pt idx="8444">
                  <c:v>354.69899988999998</c:v>
                </c:pt>
                <c:pt idx="8445">
                  <c:v>355.02500018299997</c:v>
                </c:pt>
                <c:pt idx="8446">
                  <c:v>355.21600007799998</c:v>
                </c:pt>
                <c:pt idx="8447">
                  <c:v>355.29099998499998</c:v>
                </c:pt>
                <c:pt idx="8448">
                  <c:v>355.634999892</c:v>
                </c:pt>
                <c:pt idx="8449">
                  <c:v>356.00800003199998</c:v>
                </c:pt>
                <c:pt idx="8450">
                  <c:v>356.04399988699998</c:v>
                </c:pt>
                <c:pt idx="8451">
                  <c:v>356.159999873</c:v>
                </c:pt>
                <c:pt idx="8452">
                  <c:v>356.52400004899999</c:v>
                </c:pt>
                <c:pt idx="8453">
                  <c:v>356.72300005099999</c:v>
                </c:pt>
                <c:pt idx="8454">
                  <c:v>356.76700001299997</c:v>
                </c:pt>
                <c:pt idx="8455">
                  <c:v>357.03800003999999</c:v>
                </c:pt>
                <c:pt idx="8456">
                  <c:v>357.41900028700002</c:v>
                </c:pt>
                <c:pt idx="8457">
                  <c:v>357.59699984899999</c:v>
                </c:pt>
                <c:pt idx="8458">
                  <c:v>357.57100012900003</c:v>
                </c:pt>
                <c:pt idx="8459">
                  <c:v>357.974000042</c:v>
                </c:pt>
                <c:pt idx="8460">
                  <c:v>358.19699973799999</c:v>
                </c:pt>
                <c:pt idx="8461">
                  <c:v>358.26699973500001</c:v>
                </c:pt>
                <c:pt idx="8462">
                  <c:v>358.43300008</c:v>
                </c:pt>
                <c:pt idx="8463">
                  <c:v>358.83399996700001</c:v>
                </c:pt>
                <c:pt idx="8464">
                  <c:v>359.10899973199997</c:v>
                </c:pt>
                <c:pt idx="8465">
                  <c:v>358.98300024000002</c:v>
                </c:pt>
                <c:pt idx="8466">
                  <c:v>359.33000003000001</c:v>
                </c:pt>
                <c:pt idx="8467">
                  <c:v>359.56700022799998</c:v>
                </c:pt>
                <c:pt idx="8468">
                  <c:v>359.67799999099998</c:v>
                </c:pt>
                <c:pt idx="8469">
                  <c:v>359.73200008700002</c:v>
                </c:pt>
                <c:pt idx="8470">
                  <c:v>360.10699993899999</c:v>
                </c:pt>
                <c:pt idx="8471">
                  <c:v>360.41999990099998</c:v>
                </c:pt>
                <c:pt idx="8472">
                  <c:v>360.35900018199999</c:v>
                </c:pt>
                <c:pt idx="8473">
                  <c:v>360.54399999600003</c:v>
                </c:pt>
                <c:pt idx="8474">
                  <c:v>360.854000074</c:v>
                </c:pt>
                <c:pt idx="8475">
                  <c:v>361.02099996099997</c:v>
                </c:pt>
                <c:pt idx="8476">
                  <c:v>361.05599995900002</c:v>
                </c:pt>
                <c:pt idx="8477">
                  <c:v>361.32400010200001</c:v>
                </c:pt>
                <c:pt idx="8478">
                  <c:v>361.676000117</c:v>
                </c:pt>
                <c:pt idx="8479">
                  <c:v>361.73399995300002</c:v>
                </c:pt>
                <c:pt idx="8480">
                  <c:v>361.74899999799999</c:v>
                </c:pt>
                <c:pt idx="8481">
                  <c:v>362.11100014599998</c:v>
                </c:pt>
                <c:pt idx="8482">
                  <c:v>362.27900020300001</c:v>
                </c:pt>
                <c:pt idx="8483">
                  <c:v>362.27800003300001</c:v>
                </c:pt>
                <c:pt idx="8484">
                  <c:v>362.46199998999998</c:v>
                </c:pt>
                <c:pt idx="8485">
                  <c:v>362.80599989699999</c:v>
                </c:pt>
                <c:pt idx="8486">
                  <c:v>362.99500007900002</c:v>
                </c:pt>
                <c:pt idx="8487">
                  <c:v>362.875000038</c:v>
                </c:pt>
                <c:pt idx="8488">
                  <c:v>363.19499993699998</c:v>
                </c:pt>
                <c:pt idx="8489">
                  <c:v>363.37800003799998</c:v>
                </c:pt>
                <c:pt idx="8490">
                  <c:v>363.43099996400002</c:v>
                </c:pt>
                <c:pt idx="8491">
                  <c:v>364.11600020899999</c:v>
                </c:pt>
                <c:pt idx="8492">
                  <c:v>365.07399987899998</c:v>
                </c:pt>
                <c:pt idx="8493">
                  <c:v>365.93499997399999</c:v>
                </c:pt>
                <c:pt idx="8494">
                  <c:v>366.37699994000002</c:v>
                </c:pt>
                <c:pt idx="8495">
                  <c:v>367.246000143</c:v>
                </c:pt>
                <c:pt idx="8496">
                  <c:v>368.07599997800003</c:v>
                </c:pt>
                <c:pt idx="8497">
                  <c:v>368.77199990000003</c:v>
                </c:pt>
                <c:pt idx="8498">
                  <c:v>369.36499985199998</c:v>
                </c:pt>
                <c:pt idx="8499">
                  <c:v>370.25099981099999</c:v>
                </c:pt>
                <c:pt idx="8500">
                  <c:v>371.13700008500001</c:v>
                </c:pt>
                <c:pt idx="8501">
                  <c:v>371.67100003000002</c:v>
                </c:pt>
                <c:pt idx="8502">
                  <c:v>372.31699990800001</c:v>
                </c:pt>
                <c:pt idx="8503">
                  <c:v>373.19899981399999</c:v>
                </c:pt>
                <c:pt idx="8504">
                  <c:v>373.922000255</c:v>
                </c:pt>
                <c:pt idx="8505">
                  <c:v>374.48199992100001</c:v>
                </c:pt>
                <c:pt idx="8506">
                  <c:v>375.27200016199998</c:v>
                </c:pt>
                <c:pt idx="8507">
                  <c:v>376.17099982500002</c:v>
                </c:pt>
                <c:pt idx="8508">
                  <c:v>376.85899995300002</c:v>
                </c:pt>
                <c:pt idx="8509">
                  <c:v>377.361000096</c:v>
                </c:pt>
                <c:pt idx="8510">
                  <c:v>378.27700014499999</c:v>
                </c:pt>
                <c:pt idx="8511">
                  <c:v>379.00700020800002</c:v>
                </c:pt>
                <c:pt idx="8512">
                  <c:v>379.59099988200001</c:v>
                </c:pt>
                <c:pt idx="8513">
                  <c:v>380.28599994699999</c:v>
                </c:pt>
                <c:pt idx="8514">
                  <c:v>381.18999983399999</c:v>
                </c:pt>
                <c:pt idx="8515">
                  <c:v>381.96300000399998</c:v>
                </c:pt>
                <c:pt idx="8516">
                  <c:v>382.35299989999999</c:v>
                </c:pt>
                <c:pt idx="8517">
                  <c:v>383.22099993199998</c:v>
                </c:pt>
                <c:pt idx="8518">
                  <c:v>383.96400001400002</c:v>
                </c:pt>
                <c:pt idx="8519">
                  <c:v>384.569999983</c:v>
                </c:pt>
                <c:pt idx="8520">
                  <c:v>385.142999981</c:v>
                </c:pt>
                <c:pt idx="8521">
                  <c:v>386.04399998399998</c:v>
                </c:pt>
                <c:pt idx="8522">
                  <c:v>386.86899991000001</c:v>
                </c:pt>
                <c:pt idx="8523">
                  <c:v>387.3000002</c:v>
                </c:pt>
                <c:pt idx="8524">
                  <c:v>388.015000219</c:v>
                </c:pt>
                <c:pt idx="8525">
                  <c:v>388.83000001099998</c:v>
                </c:pt>
                <c:pt idx="8526">
                  <c:v>389.510000031</c:v>
                </c:pt>
                <c:pt idx="8527">
                  <c:v>390.056000138</c:v>
                </c:pt>
                <c:pt idx="8528">
                  <c:v>390.83199987699999</c:v>
                </c:pt>
                <c:pt idx="8529">
                  <c:v>391.68600003500001</c:v>
                </c:pt>
                <c:pt idx="8530">
                  <c:v>392.24199996099998</c:v>
                </c:pt>
                <c:pt idx="8531">
                  <c:v>392.78500018400001</c:v>
                </c:pt>
                <c:pt idx="8532">
                  <c:v>393.64100005500001</c:v>
                </c:pt>
                <c:pt idx="8533">
                  <c:v>394.308000058</c:v>
                </c:pt>
                <c:pt idx="8534">
                  <c:v>394.813000085</c:v>
                </c:pt>
                <c:pt idx="8535">
                  <c:v>395.52400005099997</c:v>
                </c:pt>
                <c:pt idx="8536">
                  <c:v>396.37099995699998</c:v>
                </c:pt>
                <c:pt idx="8537">
                  <c:v>397.05199983400001</c:v>
                </c:pt>
                <c:pt idx="8538">
                  <c:v>397.44799981099999</c:v>
                </c:pt>
                <c:pt idx="8539">
                  <c:v>398.293000006</c:v>
                </c:pt>
                <c:pt idx="8540">
                  <c:v>398.9869999</c:v>
                </c:pt>
                <c:pt idx="8541">
                  <c:v>399.53799991599999</c:v>
                </c:pt>
                <c:pt idx="8542">
                  <c:v>399.92000001899999</c:v>
                </c:pt>
                <c:pt idx="8543">
                  <c:v>400.54799996999998</c:v>
                </c:pt>
                <c:pt idx="8544">
                  <c:v>401.07600014899998</c:v>
                </c:pt>
                <c:pt idx="8545">
                  <c:v>401.17599992100003</c:v>
                </c:pt>
                <c:pt idx="8546">
                  <c:v>401.72099985599999</c:v>
                </c:pt>
                <c:pt idx="8547">
                  <c:v>402.20299973200002</c:v>
                </c:pt>
                <c:pt idx="8548">
                  <c:v>402.56400002399999</c:v>
                </c:pt>
                <c:pt idx="8549">
                  <c:v>402.82699994299998</c:v>
                </c:pt>
                <c:pt idx="8550">
                  <c:v>403.38800009300002</c:v>
                </c:pt>
                <c:pt idx="8551">
                  <c:v>403.930000146</c:v>
                </c:pt>
                <c:pt idx="8552">
                  <c:v>404.12199989700002</c:v>
                </c:pt>
                <c:pt idx="8553">
                  <c:v>404.46099989300001</c:v>
                </c:pt>
                <c:pt idx="8554">
                  <c:v>405.00299994599999</c:v>
                </c:pt>
                <c:pt idx="8555">
                  <c:v>405.38799993200001</c:v>
                </c:pt>
                <c:pt idx="8556">
                  <c:v>405.62100007700002</c:v>
                </c:pt>
                <c:pt idx="8557">
                  <c:v>406.09399998800001</c:v>
                </c:pt>
                <c:pt idx="8558">
                  <c:v>406.66400010199999</c:v>
                </c:pt>
                <c:pt idx="8559">
                  <c:v>406.997999875</c:v>
                </c:pt>
                <c:pt idx="8560">
                  <c:v>407.178999949</c:v>
                </c:pt>
                <c:pt idx="8561">
                  <c:v>407.767999847</c:v>
                </c:pt>
                <c:pt idx="8562">
                  <c:v>408.16900004899998</c:v>
                </c:pt>
                <c:pt idx="8563">
                  <c:v>408.41200001300001</c:v>
                </c:pt>
                <c:pt idx="8564">
                  <c:v>408.77799990099999</c:v>
                </c:pt>
                <c:pt idx="8565">
                  <c:v>409.345000132</c:v>
                </c:pt>
                <c:pt idx="8566">
                  <c:v>409.78400021599998</c:v>
                </c:pt>
                <c:pt idx="8567">
                  <c:v>409.85300004200002</c:v>
                </c:pt>
                <c:pt idx="8568">
                  <c:v>410.38499996100001</c:v>
                </c:pt>
                <c:pt idx="8569">
                  <c:v>410.78700001800001</c:v>
                </c:pt>
                <c:pt idx="8570">
                  <c:v>411.06399981099997</c:v>
                </c:pt>
                <c:pt idx="8571">
                  <c:v>411.32500001699998</c:v>
                </c:pt>
                <c:pt idx="8572">
                  <c:v>411.89500013100002</c:v>
                </c:pt>
                <c:pt idx="8573">
                  <c:v>412.38500011399998</c:v>
                </c:pt>
                <c:pt idx="8574">
                  <c:v>412.469999841</c:v>
                </c:pt>
                <c:pt idx="8575">
                  <c:v>412.89099999699999</c:v>
                </c:pt>
                <c:pt idx="8576">
                  <c:v>413.36999998900001</c:v>
                </c:pt>
                <c:pt idx="8577">
                  <c:v>413.70899998599998</c:v>
                </c:pt>
                <c:pt idx="8578">
                  <c:v>413.921000005</c:v>
                </c:pt>
                <c:pt idx="8579">
                  <c:v>414.38499995299998</c:v>
                </c:pt>
                <c:pt idx="8580">
                  <c:v>414.90999993399998</c:v>
                </c:pt>
                <c:pt idx="8581">
                  <c:v>415.11399984600001</c:v>
                </c:pt>
                <c:pt idx="8582">
                  <c:v>415.33700017000001</c:v>
                </c:pt>
                <c:pt idx="8583">
                  <c:v>415.8549999</c:v>
                </c:pt>
                <c:pt idx="8584">
                  <c:v>416.19999997799999</c:v>
                </c:pt>
                <c:pt idx="8585">
                  <c:v>416.37399980100002</c:v>
                </c:pt>
                <c:pt idx="8586">
                  <c:v>416.75999995799998</c:v>
                </c:pt>
                <c:pt idx="8587">
                  <c:v>417.27500011900003</c:v>
                </c:pt>
                <c:pt idx="8588">
                  <c:v>417.62100005299999</c:v>
                </c:pt>
                <c:pt idx="8589">
                  <c:v>417.70899997800001</c:v>
                </c:pt>
                <c:pt idx="8590">
                  <c:v>418.22900004899998</c:v>
                </c:pt>
                <c:pt idx="8591">
                  <c:v>418.58800000000002</c:v>
                </c:pt>
                <c:pt idx="8592">
                  <c:v>418.80699995700002</c:v>
                </c:pt>
                <c:pt idx="8593">
                  <c:v>419.09599990999999</c:v>
                </c:pt>
                <c:pt idx="8594">
                  <c:v>419.63399990900001</c:v>
                </c:pt>
                <c:pt idx="8595">
                  <c:v>420.06100014600003</c:v>
                </c:pt>
                <c:pt idx="8596">
                  <c:v>420.065000199</c:v>
                </c:pt>
                <c:pt idx="8597">
                  <c:v>420.53999982300002</c:v>
                </c:pt>
                <c:pt idx="8598">
                  <c:v>420.93199974599997</c:v>
                </c:pt>
                <c:pt idx="8599">
                  <c:v>421.188000042</c:v>
                </c:pt>
                <c:pt idx="8600">
                  <c:v>421.358999982</c:v>
                </c:pt>
                <c:pt idx="8601">
                  <c:v>421.848000109</c:v>
                </c:pt>
                <c:pt idx="8602">
                  <c:v>422.30600028999999</c:v>
                </c:pt>
                <c:pt idx="8603">
                  <c:v>422.39700009799998</c:v>
                </c:pt>
                <c:pt idx="8604">
                  <c:v>422.661999729</c:v>
                </c:pt>
                <c:pt idx="8605">
                  <c:v>423.10899991999997</c:v>
                </c:pt>
                <c:pt idx="8606">
                  <c:v>423.41299991800003</c:v>
                </c:pt>
                <c:pt idx="8607">
                  <c:v>423.56999998399999</c:v>
                </c:pt>
                <c:pt idx="8608">
                  <c:v>423.95200008799998</c:v>
                </c:pt>
                <c:pt idx="8609">
                  <c:v>424.429999909</c:v>
                </c:pt>
                <c:pt idx="8610">
                  <c:v>424.65800014299998</c:v>
                </c:pt>
                <c:pt idx="8611">
                  <c:v>424.776000157</c:v>
                </c:pt>
                <c:pt idx="8612">
                  <c:v>425.27299976199998</c:v>
                </c:pt>
                <c:pt idx="8613">
                  <c:v>425.57300002099998</c:v>
                </c:pt>
                <c:pt idx="8614">
                  <c:v>425.71300001600002</c:v>
                </c:pt>
                <c:pt idx="8615">
                  <c:v>426.00800005000002</c:v>
                </c:pt>
                <c:pt idx="8616">
                  <c:v>426.48599987199998</c:v>
                </c:pt>
                <c:pt idx="8617">
                  <c:v>426.818000246</c:v>
                </c:pt>
                <c:pt idx="8618">
                  <c:v>426.79899983299998</c:v>
                </c:pt>
                <c:pt idx="8619">
                  <c:v>427.2409998</c:v>
                </c:pt>
                <c:pt idx="8620">
                  <c:v>427.558999986</c:v>
                </c:pt>
                <c:pt idx="8621">
                  <c:v>427.73699986299999</c:v>
                </c:pt>
                <c:pt idx="8622">
                  <c:v>427.91300002700001</c:v>
                </c:pt>
                <c:pt idx="8623">
                  <c:v>428.39300019000001</c:v>
                </c:pt>
                <c:pt idx="8624">
                  <c:v>428.79200005000001</c:v>
                </c:pt>
                <c:pt idx="8625">
                  <c:v>428.77700000499999</c:v>
                </c:pt>
                <c:pt idx="8626">
                  <c:v>429.12400011</c:v>
                </c:pt>
                <c:pt idx="8627">
                  <c:v>429.49500022199999</c:v>
                </c:pt>
                <c:pt idx="8628">
                  <c:v>429.73499998900002</c:v>
                </c:pt>
                <c:pt idx="8629">
                  <c:v>429.85999994000002</c:v>
                </c:pt>
                <c:pt idx="8630">
                  <c:v>430.23600027700002</c:v>
                </c:pt>
                <c:pt idx="8631">
                  <c:v>430.65500009099998</c:v>
                </c:pt>
                <c:pt idx="8632">
                  <c:v>430.74199984500001</c:v>
                </c:pt>
                <c:pt idx="8633">
                  <c:v>430.88999994800002</c:v>
                </c:pt>
                <c:pt idx="8634">
                  <c:v>431.30799990600002</c:v>
                </c:pt>
                <c:pt idx="8635">
                  <c:v>431.55000001399998</c:v>
                </c:pt>
                <c:pt idx="8636">
                  <c:v>431.62099986800001</c:v>
                </c:pt>
                <c:pt idx="8637">
                  <c:v>431.92400000999999</c:v>
                </c:pt>
                <c:pt idx="8638">
                  <c:v>432.34899990500003</c:v>
                </c:pt>
                <c:pt idx="8639">
                  <c:v>432.58499993200002</c:v>
                </c:pt>
                <c:pt idx="8640">
                  <c:v>432.57900016600001</c:v>
                </c:pt>
                <c:pt idx="8641">
                  <c:v>433.00600008800001</c:v>
                </c:pt>
                <c:pt idx="8642">
                  <c:v>433.274000231</c:v>
                </c:pt>
                <c:pt idx="8643">
                  <c:v>433.39300010099998</c:v>
                </c:pt>
                <c:pt idx="8644">
                  <c:v>433.58699987900002</c:v>
                </c:pt>
                <c:pt idx="8645">
                  <c:v>434.01900002500003</c:v>
                </c:pt>
                <c:pt idx="8646">
                  <c:v>434.33999978000003</c:v>
                </c:pt>
                <c:pt idx="8647">
                  <c:v>434.25200016899998</c:v>
                </c:pt>
                <c:pt idx="8648">
                  <c:v>434.63300010199998</c:v>
                </c:pt>
                <c:pt idx="8649">
                  <c:v>434.90900003799999</c:v>
                </c:pt>
                <c:pt idx="8650">
                  <c:v>435.05499979899997</c:v>
                </c:pt>
                <c:pt idx="8651">
                  <c:v>435.13999984100002</c:v>
                </c:pt>
                <c:pt idx="8652">
                  <c:v>435.54300006900002</c:v>
                </c:pt>
                <c:pt idx="8653">
                  <c:v>435.89300005699999</c:v>
                </c:pt>
                <c:pt idx="8654">
                  <c:v>435.86799987799998</c:v>
                </c:pt>
                <c:pt idx="8655">
                  <c:v>436.05900008700002</c:v>
                </c:pt>
                <c:pt idx="8656">
                  <c:v>436.41100010100001</c:v>
                </c:pt>
                <c:pt idx="8657">
                  <c:v>436.61299998599998</c:v>
                </c:pt>
                <c:pt idx="8658">
                  <c:v>436.66999996599998</c:v>
                </c:pt>
                <c:pt idx="8659">
                  <c:v>436.95700020800001</c:v>
                </c:pt>
                <c:pt idx="8660">
                  <c:v>437.34500007700001</c:v>
                </c:pt>
                <c:pt idx="8661">
                  <c:v>437.45800018099999</c:v>
                </c:pt>
                <c:pt idx="8662">
                  <c:v>437.48799995500002</c:v>
                </c:pt>
                <c:pt idx="8663">
                  <c:v>437.87699999500001</c:v>
                </c:pt>
                <c:pt idx="8664">
                  <c:v>438.07899988000003</c:v>
                </c:pt>
                <c:pt idx="8665">
                  <c:v>438.11999995999997</c:v>
                </c:pt>
                <c:pt idx="8666">
                  <c:v>438.32599989800002</c:v>
                </c:pt>
                <c:pt idx="8667">
                  <c:v>438.69599984000001</c:v>
                </c:pt>
                <c:pt idx="8668">
                  <c:v>438.91899984999998</c:v>
                </c:pt>
                <c:pt idx="8669">
                  <c:v>438.82199996200001</c:v>
                </c:pt>
                <c:pt idx="8670">
                  <c:v>439.171999949</c:v>
                </c:pt>
                <c:pt idx="8671">
                  <c:v>439.38599999500002</c:v>
                </c:pt>
                <c:pt idx="8672">
                  <c:v>439.46099990300002</c:v>
                </c:pt>
                <c:pt idx="8673">
                  <c:v>439.56000013300002</c:v>
                </c:pt>
                <c:pt idx="8674">
                  <c:v>439.95300022700002</c:v>
                </c:pt>
                <c:pt idx="8675">
                  <c:v>440.249999973</c:v>
                </c:pt>
                <c:pt idx="8676">
                  <c:v>440.12299999599998</c:v>
                </c:pt>
                <c:pt idx="8677">
                  <c:v>440.39499987800002</c:v>
                </c:pt>
                <c:pt idx="8678">
                  <c:v>440.67100012899999</c:v>
                </c:pt>
                <c:pt idx="8679">
                  <c:v>440.80999995299999</c:v>
                </c:pt>
                <c:pt idx="8680">
                  <c:v>440.833000105</c:v>
                </c:pt>
                <c:pt idx="8681">
                  <c:v>441.125999799</c:v>
                </c:pt>
                <c:pt idx="8682">
                  <c:v>441.44999975100001</c:v>
                </c:pt>
                <c:pt idx="8683">
                  <c:v>441.43500002100001</c:v>
                </c:pt>
                <c:pt idx="8684">
                  <c:v>441.50000010799999</c:v>
                </c:pt>
                <c:pt idx="8685">
                  <c:v>441.81199989999999</c:v>
                </c:pt>
                <c:pt idx="8686">
                  <c:v>441.96000000200002</c:v>
                </c:pt>
                <c:pt idx="8687">
                  <c:v>442.26400000000001</c:v>
                </c:pt>
                <c:pt idx="8688">
                  <c:v>443.10399997000002</c:v>
                </c:pt>
                <c:pt idx="8689">
                  <c:v>444.055000017</c:v>
                </c:pt>
                <c:pt idx="8690">
                  <c:v>444.80300000900002</c:v>
                </c:pt>
                <c:pt idx="8691">
                  <c:v>445.34799994399998</c:v>
                </c:pt>
                <c:pt idx="8692">
                  <c:v>446.31899994600002</c:v>
                </c:pt>
                <c:pt idx="8693">
                  <c:v>447.11099989899998</c:v>
                </c:pt>
                <c:pt idx="8694">
                  <c:v>447.74899998400002</c:v>
                </c:pt>
                <c:pt idx="8695">
                  <c:v>448.48399995800003</c:v>
                </c:pt>
                <c:pt idx="8696">
                  <c:v>449.452999933</c:v>
                </c:pt>
                <c:pt idx="8697">
                  <c:v>450.29499993000002</c:v>
                </c:pt>
                <c:pt idx="8698">
                  <c:v>450.73600004000002</c:v>
                </c:pt>
                <c:pt idx="8699">
                  <c:v>451.64899989000003</c:v>
                </c:pt>
                <c:pt idx="8700">
                  <c:v>452.45599988800001</c:v>
                </c:pt>
                <c:pt idx="8701">
                  <c:v>453.131999855</c:v>
                </c:pt>
                <c:pt idx="8702">
                  <c:v>453.67500007899997</c:v>
                </c:pt>
                <c:pt idx="8703">
                  <c:v>454.42100004299999</c:v>
                </c:pt>
                <c:pt idx="8704">
                  <c:v>455.10699983000001</c:v>
                </c:pt>
                <c:pt idx="8705">
                  <c:v>455.41900025000001</c:v>
                </c:pt>
                <c:pt idx="8706">
                  <c:v>455.972999835</c:v>
                </c:pt>
                <c:pt idx="8707">
                  <c:v>456.65400002600001</c:v>
                </c:pt>
                <c:pt idx="8708">
                  <c:v>457.19099985399998</c:v>
                </c:pt>
                <c:pt idx="8709">
                  <c:v>457.59799982200002</c:v>
                </c:pt>
                <c:pt idx="8710">
                  <c:v>458.23600022099998</c:v>
                </c:pt>
                <c:pt idx="8711">
                  <c:v>458.95499998000003</c:v>
                </c:pt>
                <c:pt idx="8712">
                  <c:v>459.38300007300001</c:v>
                </c:pt>
                <c:pt idx="8713">
                  <c:v>459.76800005899997</c:v>
                </c:pt>
                <c:pt idx="8714">
                  <c:v>460.49799980799997</c:v>
                </c:pt>
                <c:pt idx="8715">
                  <c:v>461.03600012099997</c:v>
                </c:pt>
                <c:pt idx="8716">
                  <c:v>461.39900012599998</c:v>
                </c:pt>
                <c:pt idx="8717">
                  <c:v>461.95099999899998</c:v>
                </c:pt>
                <c:pt idx="8718">
                  <c:v>462.66500016200001</c:v>
                </c:pt>
                <c:pt idx="8719">
                  <c:v>463.22100008799998</c:v>
                </c:pt>
                <c:pt idx="8720">
                  <c:v>463.46699993599998</c:v>
                </c:pt>
                <c:pt idx="8721">
                  <c:v>464.15400020800001</c:v>
                </c:pt>
                <c:pt idx="8722">
                  <c:v>464.70600008000002</c:v>
                </c:pt>
                <c:pt idx="8723">
                  <c:v>465.12400003800002</c:v>
                </c:pt>
                <c:pt idx="8724">
                  <c:v>465.57200008500001</c:v>
                </c:pt>
                <c:pt idx="8725">
                  <c:v>466.29299987100001</c:v>
                </c:pt>
                <c:pt idx="8726">
                  <c:v>466.91900010900002</c:v>
                </c:pt>
                <c:pt idx="8727">
                  <c:v>467.12599990400003</c:v>
                </c:pt>
                <c:pt idx="8728">
                  <c:v>467.75799990899998</c:v>
                </c:pt>
                <c:pt idx="8729">
                  <c:v>468.35200003099999</c:v>
                </c:pt>
                <c:pt idx="8730">
                  <c:v>468.809999898</c:v>
                </c:pt>
                <c:pt idx="8731">
                  <c:v>469.16799999300002</c:v>
                </c:pt>
                <c:pt idx="8732">
                  <c:v>469.81799992499998</c:v>
                </c:pt>
                <c:pt idx="8733">
                  <c:v>470.46700000099997</c:v>
                </c:pt>
                <c:pt idx="8734">
                  <c:v>470.76400006199998</c:v>
                </c:pt>
                <c:pt idx="8735">
                  <c:v>471.17300005599998</c:v>
                </c:pt>
                <c:pt idx="8736">
                  <c:v>471.81999979099999</c:v>
                </c:pt>
                <c:pt idx="8737">
                  <c:v>472.30600003400002</c:v>
                </c:pt>
                <c:pt idx="8738">
                  <c:v>472.62800027399999</c:v>
                </c:pt>
                <c:pt idx="8739">
                  <c:v>473.18200017300001</c:v>
                </c:pt>
                <c:pt idx="8740">
                  <c:v>473.84500012299998</c:v>
                </c:pt>
                <c:pt idx="8741">
                  <c:v>474.29499988200001</c:v>
                </c:pt>
                <c:pt idx="8742">
                  <c:v>474.56199985500001</c:v>
                </c:pt>
                <c:pt idx="8743">
                  <c:v>475.24000016299999</c:v>
                </c:pt>
                <c:pt idx="8744">
                  <c:v>475.73400019899998</c:v>
                </c:pt>
                <c:pt idx="8745">
                  <c:v>476.08099998900002</c:v>
                </c:pt>
                <c:pt idx="8746">
                  <c:v>476.53800000000001</c:v>
                </c:pt>
                <c:pt idx="8747">
                  <c:v>477.20600017300001</c:v>
                </c:pt>
                <c:pt idx="8748">
                  <c:v>477.74199983099999</c:v>
                </c:pt>
                <c:pt idx="8749">
                  <c:v>477.89700018500002</c:v>
                </c:pt>
                <c:pt idx="8750">
                  <c:v>478.52800001899999</c:v>
                </c:pt>
                <c:pt idx="8751">
                  <c:v>479.035000072</c:v>
                </c:pt>
                <c:pt idx="8752">
                  <c:v>479.403999844</c:v>
                </c:pt>
                <c:pt idx="8753">
                  <c:v>479.73999995700001</c:v>
                </c:pt>
                <c:pt idx="8754">
                  <c:v>480.40499993399999</c:v>
                </c:pt>
                <c:pt idx="8755">
                  <c:v>480.99399983199999</c:v>
                </c:pt>
                <c:pt idx="8756">
                  <c:v>481.18700006699999</c:v>
                </c:pt>
                <c:pt idx="8757">
                  <c:v>481.66699991600001</c:v>
                </c:pt>
                <c:pt idx="8758">
                  <c:v>482.24700016399999</c:v>
                </c:pt>
                <c:pt idx="8759">
                  <c:v>482.69099984299999</c:v>
                </c:pt>
                <c:pt idx="8760">
                  <c:v>483.00000006599998</c:v>
                </c:pt>
                <c:pt idx="8761">
                  <c:v>483.54099994799998</c:v>
                </c:pt>
                <c:pt idx="8762">
                  <c:v>484.15799990800002</c:v>
                </c:pt>
                <c:pt idx="8763">
                  <c:v>484.478999977</c:v>
                </c:pt>
                <c:pt idx="8764">
                  <c:v>484.78599985800003</c:v>
                </c:pt>
                <c:pt idx="8765">
                  <c:v>485.407000186</c:v>
                </c:pt>
                <c:pt idx="8766">
                  <c:v>485.84000018900002</c:v>
                </c:pt>
                <c:pt idx="8767">
                  <c:v>486.106999847</c:v>
                </c:pt>
                <c:pt idx="8768">
                  <c:v>486.583999812</c:v>
                </c:pt>
                <c:pt idx="8769">
                  <c:v>487.19700003299999</c:v>
                </c:pt>
                <c:pt idx="8770">
                  <c:v>487.64100002599997</c:v>
                </c:pt>
                <c:pt idx="8771">
                  <c:v>487.80199983199998</c:v>
                </c:pt>
                <c:pt idx="8772">
                  <c:v>488.41199985499998</c:v>
                </c:pt>
                <c:pt idx="8773">
                  <c:v>488.87300023300003</c:v>
                </c:pt>
                <c:pt idx="8774">
                  <c:v>489.18700005199997</c:v>
                </c:pt>
                <c:pt idx="8775">
                  <c:v>489.54899988599999</c:v>
                </c:pt>
                <c:pt idx="8776">
                  <c:v>490.184000088</c:v>
                </c:pt>
                <c:pt idx="8777">
                  <c:v>490.71700017699999</c:v>
                </c:pt>
                <c:pt idx="8778">
                  <c:v>490.82300002900001</c:v>
                </c:pt>
                <c:pt idx="8779">
                  <c:v>491.37300018899998</c:v>
                </c:pt>
                <c:pt idx="8780">
                  <c:v>491.86200000100001</c:v>
                </c:pt>
                <c:pt idx="8781">
                  <c:v>492.22900005999998</c:v>
                </c:pt>
                <c:pt idx="8782">
                  <c:v>492.49600003199998</c:v>
                </c:pt>
                <c:pt idx="8783">
                  <c:v>493.06399980600003</c:v>
                </c:pt>
                <c:pt idx="8784">
                  <c:v>493.61300010899998</c:v>
                </c:pt>
                <c:pt idx="8785">
                  <c:v>493.81200011099997</c:v>
                </c:pt>
                <c:pt idx="8786">
                  <c:v>494.15600001799999</c:v>
                </c:pt>
                <c:pt idx="8787">
                  <c:v>494.70500000800001</c:v>
                </c:pt>
                <c:pt idx="8788">
                  <c:v>495.09699993100003</c:v>
                </c:pt>
                <c:pt idx="8789">
                  <c:v>495.33499998500002</c:v>
                </c:pt>
                <c:pt idx="8790">
                  <c:v>495.81599969000001</c:v>
                </c:pt>
                <c:pt idx="8791">
                  <c:v>496.39300005500002</c:v>
                </c:pt>
                <c:pt idx="8792">
                  <c:v>496.73299990800001</c:v>
                </c:pt>
                <c:pt idx="8793">
                  <c:v>496.92099991999999</c:v>
                </c:pt>
                <c:pt idx="8794">
                  <c:v>497.51800023999999</c:v>
                </c:pt>
                <c:pt idx="8795">
                  <c:v>497.92699992000001</c:v>
                </c:pt>
                <c:pt idx="8796">
                  <c:v>498.17399993800001</c:v>
                </c:pt>
                <c:pt idx="8797">
                  <c:v>498.54900010400002</c:v>
                </c:pt>
                <c:pt idx="8798">
                  <c:v>499.12499998499999</c:v>
                </c:pt>
                <c:pt idx="8799">
                  <c:v>499.57100000499997</c:v>
                </c:pt>
                <c:pt idx="8800">
                  <c:v>499.64599991199998</c:v>
                </c:pt>
                <c:pt idx="8801">
                  <c:v>500.18400022499998</c:v>
                </c:pt>
                <c:pt idx="8802">
                  <c:v>500.59600010299999</c:v>
                </c:pt>
                <c:pt idx="8803">
                  <c:v>500.88000014699998</c:v>
                </c:pt>
                <c:pt idx="8804">
                  <c:v>501.14900014599999</c:v>
                </c:pt>
                <c:pt idx="8805">
                  <c:v>501.72799990999999</c:v>
                </c:pt>
                <c:pt idx="8806">
                  <c:v>502.22399997299999</c:v>
                </c:pt>
                <c:pt idx="8807">
                  <c:v>502.31799997899998</c:v>
                </c:pt>
                <c:pt idx="8808">
                  <c:v>502.74600007100003</c:v>
                </c:pt>
                <c:pt idx="8809">
                  <c:v>503.23300017000003</c:v>
                </c:pt>
                <c:pt idx="8810">
                  <c:v>503.57999996000001</c:v>
                </c:pt>
                <c:pt idx="8811">
                  <c:v>503.800000087</c:v>
                </c:pt>
                <c:pt idx="8812">
                  <c:v>504.27299999899998</c:v>
                </c:pt>
                <c:pt idx="8813">
                  <c:v>504.80699994399998</c:v>
                </c:pt>
                <c:pt idx="8814">
                  <c:v>505.01799979200001</c:v>
                </c:pt>
                <c:pt idx="8815">
                  <c:v>505.24800005399999</c:v>
                </c:pt>
                <c:pt idx="8816">
                  <c:v>505.77599991800002</c:v>
                </c:pt>
                <c:pt idx="8817">
                  <c:v>506.12999995899997</c:v>
                </c:pt>
                <c:pt idx="8818">
                  <c:v>506.30900000700001</c:v>
                </c:pt>
                <c:pt idx="8819">
                  <c:v>506.70499998399998</c:v>
                </c:pt>
                <c:pt idx="8820">
                  <c:v>507.22900010900003</c:v>
                </c:pt>
                <c:pt idx="8821">
                  <c:v>507.58500017699998</c:v>
                </c:pt>
                <c:pt idx="8822">
                  <c:v>507.68000003899999</c:v>
                </c:pt>
                <c:pt idx="8823">
                  <c:v>508.20900007400002</c:v>
                </c:pt>
                <c:pt idx="8824">
                  <c:v>508.576999989</c:v>
                </c:pt>
                <c:pt idx="8825">
                  <c:v>508.806000079</c:v>
                </c:pt>
                <c:pt idx="8826">
                  <c:v>509.10199997000001</c:v>
                </c:pt>
                <c:pt idx="8827">
                  <c:v>509.649000247</c:v>
                </c:pt>
                <c:pt idx="8828">
                  <c:v>510.08399996200001</c:v>
                </c:pt>
                <c:pt idx="8829">
                  <c:v>510.09699998000002</c:v>
                </c:pt>
                <c:pt idx="8830">
                  <c:v>510.58200005200001</c:v>
                </c:pt>
                <c:pt idx="8831">
                  <c:v>510.982000083</c:v>
                </c:pt>
                <c:pt idx="8832">
                  <c:v>511.24799988500001</c:v>
                </c:pt>
                <c:pt idx="8833">
                  <c:v>511.426999932</c:v>
                </c:pt>
                <c:pt idx="8834">
                  <c:v>511.92600019299999</c:v>
                </c:pt>
                <c:pt idx="8835">
                  <c:v>512.39300002300001</c:v>
                </c:pt>
                <c:pt idx="8836">
                  <c:v>512.49399996600005</c:v>
                </c:pt>
                <c:pt idx="8837">
                  <c:v>512.76599984799998</c:v>
                </c:pt>
                <c:pt idx="8838">
                  <c:v>513.22200000299995</c:v>
                </c:pt>
                <c:pt idx="8839">
                  <c:v>513.53699999200001</c:v>
                </c:pt>
                <c:pt idx="8840">
                  <c:v>513.70199985099998</c:v>
                </c:pt>
                <c:pt idx="8841">
                  <c:v>514.09400008900002</c:v>
                </c:pt>
                <c:pt idx="8842">
                  <c:v>514.58099987399999</c:v>
                </c:pt>
                <c:pt idx="8843">
                  <c:v>514.81999978399995</c:v>
                </c:pt>
                <c:pt idx="8844">
                  <c:v>514.94599990500001</c:v>
                </c:pt>
                <c:pt idx="8845">
                  <c:v>515.45400013000005</c:v>
                </c:pt>
                <c:pt idx="8846">
                  <c:v>515.76500006499998</c:v>
                </c:pt>
                <c:pt idx="8847">
                  <c:v>515.91199999699995</c:v>
                </c:pt>
                <c:pt idx="8848">
                  <c:v>516.21900019199995</c:v>
                </c:pt>
                <c:pt idx="8849">
                  <c:v>516.70599997700003</c:v>
                </c:pt>
                <c:pt idx="8850">
                  <c:v>517.04799985700004</c:v>
                </c:pt>
                <c:pt idx="8851">
                  <c:v>517.03900020799995</c:v>
                </c:pt>
                <c:pt idx="8852">
                  <c:v>517.49300002099994</c:v>
                </c:pt>
                <c:pt idx="8853">
                  <c:v>517.82199988399998</c:v>
                </c:pt>
                <c:pt idx="8854">
                  <c:v>518.00900003900006</c:v>
                </c:pt>
                <c:pt idx="8855">
                  <c:v>518.19599987900006</c:v>
                </c:pt>
                <c:pt idx="8856">
                  <c:v>518.687000033</c:v>
                </c:pt>
                <c:pt idx="8857">
                  <c:v>519.09899990999997</c:v>
                </c:pt>
                <c:pt idx="8858">
                  <c:v>519.09400000000005</c:v>
                </c:pt>
                <c:pt idx="8859">
                  <c:v>519.45200009500002</c:v>
                </c:pt>
                <c:pt idx="8860">
                  <c:v>519.83500005400003</c:v>
                </c:pt>
                <c:pt idx="8861">
                  <c:v>520.08900000899996</c:v>
                </c:pt>
                <c:pt idx="8862">
                  <c:v>520.22299992399996</c:v>
                </c:pt>
                <c:pt idx="8863">
                  <c:v>520.613000134</c:v>
                </c:pt>
                <c:pt idx="8864">
                  <c:v>521.04499996599998</c:v>
                </c:pt>
                <c:pt idx="8865">
                  <c:v>521.14600022299999</c:v>
                </c:pt>
                <c:pt idx="8866">
                  <c:v>521.30800019900005</c:v>
                </c:pt>
                <c:pt idx="8867">
                  <c:v>521.73899986100002</c:v>
                </c:pt>
                <c:pt idx="8868">
                  <c:v>521.99499984299996</c:v>
                </c:pt>
                <c:pt idx="8869">
                  <c:v>522.07899971400002</c:v>
                </c:pt>
                <c:pt idx="8870">
                  <c:v>522.39800007099996</c:v>
                </c:pt>
                <c:pt idx="8871">
                  <c:v>522.83900018099996</c:v>
                </c:pt>
                <c:pt idx="8872">
                  <c:v>523.08900008199998</c:v>
                </c:pt>
                <c:pt idx="8873">
                  <c:v>523.09900021600004</c:v>
                </c:pt>
                <c:pt idx="8874">
                  <c:v>523.54400006599997</c:v>
                </c:pt>
                <c:pt idx="8875">
                  <c:v>523.83000013699996</c:v>
                </c:pt>
                <c:pt idx="8876">
                  <c:v>523.96500022199996</c:v>
                </c:pt>
                <c:pt idx="8877">
                  <c:v>524.17400004299998</c:v>
                </c:pt>
                <c:pt idx="8878">
                  <c:v>524.62699999999995</c:v>
                </c:pt>
                <c:pt idx="8879">
                  <c:v>524.96800002400005</c:v>
                </c:pt>
                <c:pt idx="8880">
                  <c:v>524.89899988299999</c:v>
                </c:pt>
                <c:pt idx="8881">
                  <c:v>525.29899991399998</c:v>
                </c:pt>
                <c:pt idx="8882">
                  <c:v>525.59499980400005</c:v>
                </c:pt>
                <c:pt idx="8883">
                  <c:v>525.76100014799999</c:v>
                </c:pt>
                <c:pt idx="8884">
                  <c:v>525.86700000099995</c:v>
                </c:pt>
                <c:pt idx="8885">
                  <c:v>526.29100003999997</c:v>
                </c:pt>
                <c:pt idx="8886">
                  <c:v>526.66300000900003</c:v>
                </c:pt>
                <c:pt idx="8887">
                  <c:v>526.65999981100003</c:v>
                </c:pt>
                <c:pt idx="8888">
                  <c:v>526.87500002800004</c:v>
                </c:pt>
                <c:pt idx="8889">
                  <c:v>527.24999988000002</c:v>
                </c:pt>
                <c:pt idx="8890">
                  <c:v>528.047999914</c:v>
                </c:pt>
                <c:pt idx="8891">
                  <c:v>528.70100004400001</c:v>
                </c:pt>
                <c:pt idx="8892">
                  <c:v>529.58700000299996</c:v>
                </c:pt>
                <c:pt idx="8893">
                  <c:v>530.57199987800004</c:v>
                </c:pt>
                <c:pt idx="8894">
                  <c:v>531.28199998800005</c:v>
                </c:pt>
                <c:pt idx="8895">
                  <c:v>531.90800022600001</c:v>
                </c:pt>
                <c:pt idx="8896">
                  <c:v>532.89699984000003</c:v>
                </c:pt>
                <c:pt idx="8897">
                  <c:v>533.70000009900002</c:v>
                </c:pt>
                <c:pt idx="8898">
                  <c:v>534.33900003999997</c:v>
                </c:pt>
                <c:pt idx="8899">
                  <c:v>535.140999814</c:v>
                </c:pt>
                <c:pt idx="8900">
                  <c:v>536.11299998599998</c:v>
                </c:pt>
                <c:pt idx="8901">
                  <c:v>536.937000055</c:v>
                </c:pt>
                <c:pt idx="8902">
                  <c:v>537.43900019900002</c:v>
                </c:pt>
                <c:pt idx="8903">
                  <c:v>538.39100010200002</c:v>
                </c:pt>
                <c:pt idx="8904">
                  <c:v>539.20399986699999</c:v>
                </c:pt>
                <c:pt idx="8905">
                  <c:v>539.87899997700003</c:v>
                </c:pt>
                <c:pt idx="8906">
                  <c:v>540.57999980900001</c:v>
                </c:pt>
                <c:pt idx="8907">
                  <c:v>541.57400027599999</c:v>
                </c:pt>
                <c:pt idx="8908">
                  <c:v>542.47099991200002</c:v>
                </c:pt>
                <c:pt idx="8909">
                  <c:v>542.944999994</c:v>
                </c:pt>
                <c:pt idx="8910">
                  <c:v>543.81999996299999</c:v>
                </c:pt>
                <c:pt idx="8911">
                  <c:v>544.69800012899998</c:v>
                </c:pt>
                <c:pt idx="8912">
                  <c:v>543.91399996799998</c:v>
                </c:pt>
                <c:pt idx="8913">
                  <c:v>544.35799996100002</c:v>
                </c:pt>
                <c:pt idx="8914">
                  <c:v>545.07500000799996</c:v>
                </c:pt>
                <c:pt idx="8915">
                  <c:v>545.82399985500001</c:v>
                </c:pt>
                <c:pt idx="8916">
                  <c:v>546.23200030800001</c:v>
                </c:pt>
                <c:pt idx="8917">
                  <c:v>546.71799992199999</c:v>
                </c:pt>
                <c:pt idx="8918">
                  <c:v>547.45400006700004</c:v>
                </c:pt>
                <c:pt idx="8919">
                  <c:v>548.02900009099994</c:v>
                </c:pt>
                <c:pt idx="8920">
                  <c:v>548.44299999500004</c:v>
                </c:pt>
                <c:pt idx="8921">
                  <c:v>549.08500013399998</c:v>
                </c:pt>
                <c:pt idx="8922">
                  <c:v>549.83800003500005</c:v>
                </c:pt>
                <c:pt idx="8923">
                  <c:v>550.38799988100004</c:v>
                </c:pt>
                <c:pt idx="8924">
                  <c:v>550.73700001199995</c:v>
                </c:pt>
                <c:pt idx="8925">
                  <c:v>551.509000012</c:v>
                </c:pt>
                <c:pt idx="8926">
                  <c:v>552.10399999100002</c:v>
                </c:pt>
                <c:pt idx="8927">
                  <c:v>552.54499978599995</c:v>
                </c:pt>
                <c:pt idx="8928">
                  <c:v>553.08399995599996</c:v>
                </c:pt>
                <c:pt idx="8929">
                  <c:v>553.85799998200002</c:v>
                </c:pt>
                <c:pt idx="8930">
                  <c:v>554.504000174</c:v>
                </c:pt>
                <c:pt idx="8931">
                  <c:v>554.74700013899997</c:v>
                </c:pt>
                <c:pt idx="8932">
                  <c:v>555.46399987100006</c:v>
                </c:pt>
                <c:pt idx="8933">
                  <c:v>556.07600023500004</c:v>
                </c:pt>
                <c:pt idx="8934">
                  <c:v>556.55499991299996</c:v>
                </c:pt>
                <c:pt idx="8935">
                  <c:v>556.97800009499997</c:v>
                </c:pt>
                <c:pt idx="8936">
                  <c:v>557.72299988899999</c:v>
                </c:pt>
                <c:pt idx="8937">
                  <c:v>558.41100001699999</c:v>
                </c:pt>
                <c:pt idx="8938">
                  <c:v>558.719000069</c:v>
                </c:pt>
                <c:pt idx="8939">
                  <c:v>559.27299996800002</c:v>
                </c:pt>
                <c:pt idx="8940">
                  <c:v>559.95400015999996</c:v>
                </c:pt>
                <c:pt idx="8941">
                  <c:v>560.48899996099999</c:v>
                </c:pt>
                <c:pt idx="8942">
                  <c:v>560.89700009900002</c:v>
                </c:pt>
                <c:pt idx="8943">
                  <c:v>561.53600003999998</c:v>
                </c:pt>
                <c:pt idx="8944">
                  <c:v>562.25599996999995</c:v>
                </c:pt>
                <c:pt idx="8945">
                  <c:v>562.68499991900001</c:v>
                </c:pt>
                <c:pt idx="8946">
                  <c:v>563.07299978799995</c:v>
                </c:pt>
                <c:pt idx="8947">
                  <c:v>563.80400002199997</c:v>
                </c:pt>
                <c:pt idx="8948">
                  <c:v>564.344000048</c:v>
                </c:pt>
                <c:pt idx="8949">
                  <c:v>564.70900008000001</c:v>
                </c:pt>
                <c:pt idx="8950">
                  <c:v>564.98700004299997</c:v>
                </c:pt>
                <c:pt idx="8951">
                  <c:v>565.394000011</c:v>
                </c:pt>
                <c:pt idx="8952">
                  <c:v>565.64199988500002</c:v>
                </c:pt>
                <c:pt idx="8953">
                  <c:v>565.57999999499998</c:v>
                </c:pt>
                <c:pt idx="8954">
                  <c:v>565.96099992699999</c:v>
                </c:pt>
                <c:pt idx="8955">
                  <c:v>566.20900011599997</c:v>
                </c:pt>
                <c:pt idx="8956">
                  <c:v>566.32000019300006</c:v>
                </c:pt>
                <c:pt idx="8957">
                  <c:v>566.461000044</c:v>
                </c:pt>
                <c:pt idx="8958">
                  <c:v>566.88000017299998</c:v>
                </c:pt>
                <c:pt idx="8959">
                  <c:v>567.20000007199997</c:v>
                </c:pt>
                <c:pt idx="8960">
                  <c:v>567.10400003899997</c:v>
                </c:pt>
                <c:pt idx="8961">
                  <c:v>567.43199973100002</c:v>
                </c:pt>
                <c:pt idx="8962">
                  <c:v>567.72199985600002</c:v>
                </c:pt>
                <c:pt idx="8963">
                  <c:v>567.87800006600003</c:v>
                </c:pt>
                <c:pt idx="8964">
                  <c:v>567.93399987500004</c:v>
                </c:pt>
                <c:pt idx="8965">
                  <c:v>568.28199983599995</c:v>
                </c:pt>
                <c:pt idx="8966">
                  <c:v>568.63000011099996</c:v>
                </c:pt>
                <c:pt idx="8967">
                  <c:v>568.62499988599996</c:v>
                </c:pt>
                <c:pt idx="8968">
                  <c:v>568.73399993600003</c:v>
                </c:pt>
                <c:pt idx="8969">
                  <c:v>569.08199989699995</c:v>
                </c:pt>
                <c:pt idx="8970">
                  <c:v>569.26700002500002</c:v>
                </c:pt>
                <c:pt idx="8971">
                  <c:v>569.28900000600004</c:v>
                </c:pt>
                <c:pt idx="8972">
                  <c:v>569.54400013199995</c:v>
                </c:pt>
                <c:pt idx="8973">
                  <c:v>569.91100019099997</c:v>
                </c:pt>
                <c:pt idx="8974">
                  <c:v>570.06300003299998</c:v>
                </c:pt>
                <c:pt idx="8975">
                  <c:v>570.03000006100001</c:v>
                </c:pt>
                <c:pt idx="8976">
                  <c:v>570.41099999300002</c:v>
                </c:pt>
                <c:pt idx="8977">
                  <c:v>570.60899982499996</c:v>
                </c:pt>
                <c:pt idx="8978">
                  <c:v>570.66099989500003</c:v>
                </c:pt>
                <c:pt idx="8979">
                  <c:v>570.82199969999999</c:v>
                </c:pt>
                <c:pt idx="8980">
                  <c:v>571.19399998300003</c:v>
                </c:pt>
                <c:pt idx="8981">
                  <c:v>571.43499992099999</c:v>
                </c:pt>
                <c:pt idx="8982">
                  <c:v>571.29699995299995</c:v>
                </c:pt>
                <c:pt idx="8983">
                  <c:v>571.63300006700001</c:v>
                </c:pt>
                <c:pt idx="8984">
                  <c:v>571.84500008600003</c:v>
                </c:pt>
                <c:pt idx="8985">
                  <c:v>571.92200002000004</c:v>
                </c:pt>
                <c:pt idx="8986">
                  <c:v>571.96499981199997</c:v>
                </c:pt>
                <c:pt idx="8987">
                  <c:v>572.33899980800004</c:v>
                </c:pt>
                <c:pt idx="8988">
                  <c:v>572.63700003999998</c:v>
                </c:pt>
                <c:pt idx="8989">
                  <c:v>572.53799980999997</c:v>
                </c:pt>
                <c:pt idx="8990">
                  <c:v>572.72699999199995</c:v>
                </c:pt>
                <c:pt idx="8991">
                  <c:v>573.01699980199999</c:v>
                </c:pt>
                <c:pt idx="8992">
                  <c:v>573.17099998499998</c:v>
                </c:pt>
                <c:pt idx="8993">
                  <c:v>573.18800005599996</c:v>
                </c:pt>
                <c:pt idx="8994">
                  <c:v>573.442000011</c:v>
                </c:pt>
                <c:pt idx="8995">
                  <c:v>573.77200004400004</c:v>
                </c:pt>
                <c:pt idx="8996">
                  <c:v>573.80400015999999</c:v>
                </c:pt>
                <c:pt idx="8997">
                  <c:v>573.822999944</c:v>
                </c:pt>
                <c:pt idx="8998">
                  <c:v>574.15600017400004</c:v>
                </c:pt>
                <c:pt idx="8999">
                  <c:v>574.30199993500003</c:v>
                </c:pt>
                <c:pt idx="9000">
                  <c:v>574.28400000800002</c:v>
                </c:pt>
                <c:pt idx="9001">
                  <c:v>574.47400004600001</c:v>
                </c:pt>
                <c:pt idx="9002">
                  <c:v>574.80099988200004</c:v>
                </c:pt>
                <c:pt idx="9003">
                  <c:v>574.96000028900005</c:v>
                </c:pt>
                <c:pt idx="9004">
                  <c:v>574.83700005100002</c:v>
                </c:pt>
                <c:pt idx="9005">
                  <c:v>575.16300003000003</c:v>
                </c:pt>
                <c:pt idx="9006">
                  <c:v>575.34000005099995</c:v>
                </c:pt>
                <c:pt idx="9007">
                  <c:v>575.36999982500004</c:v>
                </c:pt>
                <c:pt idx="9008">
                  <c:v>575.44900010100002</c:v>
                </c:pt>
                <c:pt idx="9009">
                  <c:v>575.80300014199997</c:v>
                </c:pt>
                <c:pt idx="9010">
                  <c:v>576.05299972900002</c:v>
                </c:pt>
                <c:pt idx="9011">
                  <c:v>575.87600002299996</c:v>
                </c:pt>
                <c:pt idx="9012">
                  <c:v>576.144999708</c:v>
                </c:pt>
                <c:pt idx="9013">
                  <c:v>576.35399984399999</c:v>
                </c:pt>
                <c:pt idx="9014">
                  <c:v>576.44000005700002</c:v>
                </c:pt>
                <c:pt idx="9015">
                  <c:v>576.42700003899995</c:v>
                </c:pt>
                <c:pt idx="9016">
                  <c:v>576.71500013699995</c:v>
                </c:pt>
                <c:pt idx="9017">
                  <c:v>576.98499999199998</c:v>
                </c:pt>
                <c:pt idx="9018">
                  <c:v>576.90400000399995</c:v>
                </c:pt>
                <c:pt idx="9019">
                  <c:v>576.96999994800001</c:v>
                </c:pt>
                <c:pt idx="9020">
                  <c:v>577.24000011800001</c:v>
                </c:pt>
                <c:pt idx="9021">
                  <c:v>577.35400007800001</c:v>
                </c:pt>
                <c:pt idx="9022">
                  <c:v>577.31500002600001</c:v>
                </c:pt>
                <c:pt idx="9023">
                  <c:v>577.51800008099997</c:v>
                </c:pt>
                <c:pt idx="9024">
                  <c:v>577.81899988199996</c:v>
                </c:pt>
                <c:pt idx="9025">
                  <c:v>577.88100008599997</c:v>
                </c:pt>
                <c:pt idx="9026">
                  <c:v>577.79299984700003</c:v>
                </c:pt>
                <c:pt idx="9027">
                  <c:v>578.115000087</c:v>
                </c:pt>
                <c:pt idx="9028">
                  <c:v>578.24799983100002</c:v>
                </c:pt>
                <c:pt idx="9029">
                  <c:v>578.21899991199996</c:v>
                </c:pt>
                <c:pt idx="9030">
                  <c:v>578.31800014199996</c:v>
                </c:pt>
                <c:pt idx="9031">
                  <c:v>578.62000011400005</c:v>
                </c:pt>
                <c:pt idx="9032">
                  <c:v>578.79100005400005</c:v>
                </c:pt>
                <c:pt idx="9033">
                  <c:v>578.59400007900001</c:v>
                </c:pt>
                <c:pt idx="9034">
                  <c:v>578.85699999799999</c:v>
                </c:pt>
                <c:pt idx="9035">
                  <c:v>578.99500028</c:v>
                </c:pt>
                <c:pt idx="9036">
                  <c:v>579.00599995599998</c:v>
                </c:pt>
                <c:pt idx="9037">
                  <c:v>579.00100004599994</c:v>
                </c:pt>
                <c:pt idx="9038">
                  <c:v>579.30799992799996</c:v>
                </c:pt>
                <c:pt idx="9039">
                  <c:v>579.53099993800004</c:v>
                </c:pt>
                <c:pt idx="9040">
                  <c:v>579.35200020399998</c:v>
                </c:pt>
                <c:pt idx="9041">
                  <c:v>579.50899995600003</c:v>
                </c:pt>
                <c:pt idx="9042">
                  <c:v>579.72500002899994</c:v>
                </c:pt>
                <c:pt idx="9043">
                  <c:v>579.80000025100003</c:v>
                </c:pt>
                <c:pt idx="9044">
                  <c:v>579.74700001099995</c:v>
                </c:pt>
                <c:pt idx="9045">
                  <c:v>579.94899989600003</c:v>
                </c:pt>
                <c:pt idx="9046">
                  <c:v>580.21299998500001</c:v>
                </c:pt>
                <c:pt idx="9047">
                  <c:v>580.15300012199998</c:v>
                </c:pt>
                <c:pt idx="9048">
                  <c:v>580.11300021299996</c:v>
                </c:pt>
                <c:pt idx="9049">
                  <c:v>580.37099990800004</c:v>
                </c:pt>
                <c:pt idx="9050">
                  <c:v>580.45500009299997</c:v>
                </c:pt>
                <c:pt idx="9051">
                  <c:v>580.363999971</c:v>
                </c:pt>
                <c:pt idx="9052">
                  <c:v>580.49099994799997</c:v>
                </c:pt>
                <c:pt idx="9053">
                  <c:v>580.74599976000002</c:v>
                </c:pt>
                <c:pt idx="9054">
                  <c:v>580.83199997199995</c:v>
                </c:pt>
                <c:pt idx="9055">
                  <c:v>580.65900000500005</c:v>
                </c:pt>
                <c:pt idx="9056">
                  <c:v>580.919000041</c:v>
                </c:pt>
                <c:pt idx="9057">
                  <c:v>581.02100015400003</c:v>
                </c:pt>
                <c:pt idx="9058">
                  <c:v>580.97999976000006</c:v>
                </c:pt>
                <c:pt idx="9059">
                  <c:v>581.009999849</c:v>
                </c:pt>
                <c:pt idx="9060">
                  <c:v>581.28899998300005</c:v>
                </c:pt>
                <c:pt idx="9061">
                  <c:v>581.45699972499995</c:v>
                </c:pt>
                <c:pt idx="9062">
                  <c:v>581.20399994100001</c:v>
                </c:pt>
                <c:pt idx="9063">
                  <c:v>581.42299989699995</c:v>
                </c:pt>
                <c:pt idx="9064">
                  <c:v>581.55599995499995</c:v>
                </c:pt>
                <c:pt idx="9065">
                  <c:v>581.55599995499995</c:v>
                </c:pt>
                <c:pt idx="9066">
                  <c:v>581.46900020099997</c:v>
                </c:pt>
                <c:pt idx="9067">
                  <c:v>581.70400005800002</c:v>
                </c:pt>
                <c:pt idx="9068">
                  <c:v>581.90700011299998</c:v>
                </c:pt>
                <c:pt idx="9069">
                  <c:v>581.74199994000003</c:v>
                </c:pt>
                <c:pt idx="9070">
                  <c:v>581.75199975999999</c:v>
                </c:pt>
                <c:pt idx="9071">
                  <c:v>581.94600016599998</c:v>
                </c:pt>
                <c:pt idx="9072">
                  <c:v>581.99700006499995</c:v>
                </c:pt>
                <c:pt idx="9073">
                  <c:v>581.89800015000003</c:v>
                </c:pt>
                <c:pt idx="9074">
                  <c:v>582.02900018100001</c:v>
                </c:pt>
                <c:pt idx="9075">
                  <c:v>582.256000245</c:v>
                </c:pt>
                <c:pt idx="9076">
                  <c:v>582.23200023599998</c:v>
                </c:pt>
                <c:pt idx="9077">
                  <c:v>582.09800000799999</c:v>
                </c:pt>
                <c:pt idx="9078">
                  <c:v>582.34400016999996</c:v>
                </c:pt>
                <c:pt idx="9079">
                  <c:v>582.39700009600006</c:v>
                </c:pt>
                <c:pt idx="9080">
                  <c:v>582.28500016299995</c:v>
                </c:pt>
                <c:pt idx="9081">
                  <c:v>582.33200000800002</c:v>
                </c:pt>
                <c:pt idx="9082">
                  <c:v>582.56399998200004</c:v>
                </c:pt>
                <c:pt idx="9083">
                  <c:v>582.64799985299999</c:v>
                </c:pt>
                <c:pt idx="9084">
                  <c:v>582.38200005099998</c:v>
                </c:pt>
                <c:pt idx="9085">
                  <c:v>582.57799985600002</c:v>
                </c:pt>
                <c:pt idx="9086">
                  <c:v>582.651999907</c:v>
                </c:pt>
                <c:pt idx="9087">
                  <c:v>582.58599996299995</c:v>
                </c:pt>
                <c:pt idx="9088">
                  <c:v>582.51700013599998</c:v>
                </c:pt>
                <c:pt idx="9089">
                  <c:v>582.75500019100002</c:v>
                </c:pt>
                <c:pt idx="9090">
                  <c:v>582.91399996999996</c:v>
                </c:pt>
                <c:pt idx="9091">
                  <c:v>582.656000275</c:v>
                </c:pt>
                <c:pt idx="9092">
                  <c:v>582.76200012799995</c:v>
                </c:pt>
                <c:pt idx="9093">
                  <c:v>582.89400001499996</c:v>
                </c:pt>
                <c:pt idx="9094">
                  <c:v>582.89600004199997</c:v>
                </c:pt>
                <c:pt idx="9095">
                  <c:v>582.78099991099998</c:v>
                </c:pt>
                <c:pt idx="9096">
                  <c:v>582.92200007700001</c:v>
                </c:pt>
                <c:pt idx="9097">
                  <c:v>583.10499986399998</c:v>
                </c:pt>
                <c:pt idx="9098">
                  <c:v>582.95699976200001</c:v>
                </c:pt>
                <c:pt idx="9099">
                  <c:v>582.87099986299995</c:v>
                </c:pt>
                <c:pt idx="9100">
                  <c:v>583.05599999100002</c:v>
                </c:pt>
                <c:pt idx="9101">
                  <c:v>583.06599981199997</c:v>
                </c:pt>
                <c:pt idx="9102">
                  <c:v>582.90299997900001</c:v>
                </c:pt>
                <c:pt idx="9103">
                  <c:v>582.97700003</c:v>
                </c:pt>
                <c:pt idx="9104">
                  <c:v>583.17299983500004</c:v>
                </c:pt>
                <c:pt idx="9105">
                  <c:v>583.17800005900006</c:v>
                </c:pt>
                <c:pt idx="9106">
                  <c:v>582.94499991500004</c:v>
                </c:pt>
                <c:pt idx="9107">
                  <c:v>583.14599994299999</c:v>
                </c:pt>
                <c:pt idx="9108">
                  <c:v>583.18999990600003</c:v>
                </c:pt>
                <c:pt idx="9109">
                  <c:v>583.08200002599995</c:v>
                </c:pt>
                <c:pt idx="9110">
                  <c:v>583.04999991099999</c:v>
                </c:pt>
                <c:pt idx="9111">
                  <c:v>583.26100007399998</c:v>
                </c:pt>
                <c:pt idx="9112">
                  <c:v>583.359000133</c:v>
                </c:pt>
                <c:pt idx="9113">
                  <c:v>583.04899974</c:v>
                </c:pt>
                <c:pt idx="9114">
                  <c:v>583.20999986000004</c:v>
                </c:pt>
                <c:pt idx="9115">
                  <c:v>583.26700015500001</c:v>
                </c:pt>
                <c:pt idx="9116">
                  <c:v>583.43800009500001</c:v>
                </c:pt>
                <c:pt idx="9117">
                  <c:v>583.79200013599996</c:v>
                </c:pt>
                <c:pt idx="9118">
                  <c:v>584.466000076</c:v>
                </c:pt>
                <c:pt idx="9119">
                  <c:v>585.08799994599997</c:v>
                </c:pt>
                <c:pt idx="9120">
                  <c:v>585.33400010800005</c:v>
                </c:pt>
                <c:pt idx="9121">
                  <c:v>585.79900022599998</c:v>
                </c:pt>
                <c:pt idx="9122">
                  <c:v>586.42499983499999</c:v>
                </c:pt>
                <c:pt idx="9123">
                  <c:v>586.90200011499996</c:v>
                </c:pt>
                <c:pt idx="9124">
                  <c:v>587.23099997700001</c:v>
                </c:pt>
                <c:pt idx="9125">
                  <c:v>587.79500001099996</c:v>
                </c:pt>
                <c:pt idx="9126">
                  <c:v>588.45999998699995</c:v>
                </c:pt>
                <c:pt idx="9127">
                  <c:v>588.84900002699999</c:v>
                </c:pt>
                <c:pt idx="9128">
                  <c:v>589.15500005199999</c:v>
                </c:pt>
                <c:pt idx="9129">
                  <c:v>589.822999912</c:v>
                </c:pt>
                <c:pt idx="9130">
                  <c:v>590.30500010100002</c:v>
                </c:pt>
                <c:pt idx="9131">
                  <c:v>590.62299997299999</c:v>
                </c:pt>
                <c:pt idx="9132">
                  <c:v>591.10699987500004</c:v>
                </c:pt>
                <c:pt idx="9133">
                  <c:v>591.76000000399995</c:v>
                </c:pt>
                <c:pt idx="9134">
                  <c:v>592.26300000399999</c:v>
                </c:pt>
                <c:pt idx="9135">
                  <c:v>592.44699996199995</c:v>
                </c:pt>
                <c:pt idx="9136">
                  <c:v>593.07800010999995</c:v>
                </c:pt>
                <c:pt idx="9137">
                  <c:v>593.57599988599998</c:v>
                </c:pt>
                <c:pt idx="9138">
                  <c:v>593.93199995400005</c:v>
                </c:pt>
                <c:pt idx="9139">
                  <c:v>594.31400005700004</c:v>
                </c:pt>
                <c:pt idx="9140">
                  <c:v>594.99000002399998</c:v>
                </c:pt>
                <c:pt idx="9141">
                  <c:v>595.56999995800004</c:v>
                </c:pt>
                <c:pt idx="9142">
                  <c:v>595.72800019500005</c:v>
                </c:pt>
                <c:pt idx="9143">
                  <c:v>596.28399980699999</c:v>
                </c:pt>
                <c:pt idx="9144">
                  <c:v>596.84499995800002</c:v>
                </c:pt>
                <c:pt idx="9145">
                  <c:v>597.26999985299994</c:v>
                </c:pt>
                <c:pt idx="9146">
                  <c:v>597.57600019200004</c:v>
                </c:pt>
                <c:pt idx="9147">
                  <c:v>598.15699998299999</c:v>
                </c:pt>
                <c:pt idx="9148">
                  <c:v>598.76799986200001</c:v>
                </c:pt>
                <c:pt idx="9149">
                  <c:v>599.03899988900002</c:v>
                </c:pt>
                <c:pt idx="9150">
                  <c:v>599.39000004699994</c:v>
                </c:pt>
                <c:pt idx="9151">
                  <c:v>599.99099979200003</c:v>
                </c:pt>
                <c:pt idx="9152">
                  <c:v>600.42799984800001</c:v>
                </c:pt>
                <c:pt idx="9153">
                  <c:v>600.70699998199996</c:v>
                </c:pt>
                <c:pt idx="9154">
                  <c:v>601.21500020600001</c:v>
                </c:pt>
                <c:pt idx="9155">
                  <c:v>601.83500004899997</c:v>
                </c:pt>
                <c:pt idx="9156">
                  <c:v>602.24999980999996</c:v>
                </c:pt>
                <c:pt idx="9157">
                  <c:v>602.46200014399994</c:v>
                </c:pt>
                <c:pt idx="9158">
                  <c:v>603.10399996800004</c:v>
                </c:pt>
                <c:pt idx="9159">
                  <c:v>603.56700005899995</c:v>
                </c:pt>
                <c:pt idx="9160">
                  <c:v>603.87300008399995</c:v>
                </c:pt>
                <c:pt idx="9161">
                  <c:v>604.276999854</c:v>
                </c:pt>
                <c:pt idx="9162">
                  <c:v>604.91999984999995</c:v>
                </c:pt>
                <c:pt idx="9163">
                  <c:v>605.43400015400005</c:v>
                </c:pt>
                <c:pt idx="9164">
                  <c:v>605.54599977299995</c:v>
                </c:pt>
                <c:pt idx="9165">
                  <c:v>606.132000103</c:v>
                </c:pt>
                <c:pt idx="9166">
                  <c:v>606.61199995100003</c:v>
                </c:pt>
                <c:pt idx="9167">
                  <c:v>606.96199993799996</c:v>
                </c:pt>
                <c:pt idx="9168">
                  <c:v>607.25400008999998</c:v>
                </c:pt>
                <c:pt idx="9169">
                  <c:v>607.87199990600004</c:v>
                </c:pt>
                <c:pt idx="9170">
                  <c:v>608.42699997600005</c:v>
                </c:pt>
                <c:pt idx="9171">
                  <c:v>608.60800004999999</c:v>
                </c:pt>
                <c:pt idx="9172">
                  <c:v>609.03499997200004</c:v>
                </c:pt>
                <c:pt idx="9173">
                  <c:v>609.58700015900001</c:v>
                </c:pt>
                <c:pt idx="9174">
                  <c:v>609.99499998299996</c:v>
                </c:pt>
                <c:pt idx="9175">
                  <c:v>610.27299994600003</c:v>
                </c:pt>
                <c:pt idx="9176">
                  <c:v>610.78500022399999</c:v>
                </c:pt>
                <c:pt idx="9177">
                  <c:v>611.38000020300001</c:v>
                </c:pt>
                <c:pt idx="9178">
                  <c:v>611.682000174</c:v>
                </c:pt>
                <c:pt idx="9179">
                  <c:v>611.94100003899996</c:v>
                </c:pt>
                <c:pt idx="9180">
                  <c:v>612.54899972099997</c:v>
                </c:pt>
                <c:pt idx="9181">
                  <c:v>612.96400011100002</c:v>
                </c:pt>
                <c:pt idx="9182">
                  <c:v>613.20499973400001</c:v>
                </c:pt>
                <c:pt idx="9183">
                  <c:v>613.63500016700004</c:v>
                </c:pt>
                <c:pt idx="9184">
                  <c:v>614.22899997599995</c:v>
                </c:pt>
                <c:pt idx="9185">
                  <c:v>614.66400000500005</c:v>
                </c:pt>
                <c:pt idx="9186">
                  <c:v>614.79099998300001</c:v>
                </c:pt>
                <c:pt idx="9187">
                  <c:v>615.36099978300001</c:v>
                </c:pt>
                <c:pt idx="9188">
                  <c:v>615.79499995599997</c:v>
                </c:pt>
                <c:pt idx="9189">
                  <c:v>616.09500021400004</c:v>
                </c:pt>
                <c:pt idx="9190">
                  <c:v>616.42600010399997</c:v>
                </c:pt>
                <c:pt idx="9191">
                  <c:v>617.03499995599998</c:v>
                </c:pt>
                <c:pt idx="9192">
                  <c:v>617.54499989299995</c:v>
                </c:pt>
                <c:pt idx="9193">
                  <c:v>617.63800004300003</c:v>
                </c:pt>
                <c:pt idx="9194">
                  <c:v>618.15800011399995</c:v>
                </c:pt>
                <c:pt idx="9195">
                  <c:v>618.63999998899999</c:v>
                </c:pt>
                <c:pt idx="9196">
                  <c:v>618.98800026399999</c:v>
                </c:pt>
                <c:pt idx="9197">
                  <c:v>619.23199977000002</c:v>
                </c:pt>
                <c:pt idx="9198">
                  <c:v>619.77499999300005</c:v>
                </c:pt>
                <c:pt idx="9199">
                  <c:v>620.31499970499999</c:v>
                </c:pt>
                <c:pt idx="9200">
                  <c:v>620.50400020100005</c:v>
                </c:pt>
                <c:pt idx="9201">
                  <c:v>620.80599985799995</c:v>
                </c:pt>
                <c:pt idx="9202">
                  <c:v>621.34700005399998</c:v>
                </c:pt>
                <c:pt idx="9203">
                  <c:v>621.72799998699998</c:v>
                </c:pt>
                <c:pt idx="9204">
                  <c:v>621.94399974500004</c:v>
                </c:pt>
                <c:pt idx="9205">
                  <c:v>622.39499998999997</c:v>
                </c:pt>
                <c:pt idx="9206">
                  <c:v>622.95699999700003</c:v>
                </c:pt>
                <c:pt idx="9207">
                  <c:v>623.30499995699995</c:v>
                </c:pt>
                <c:pt idx="9208">
                  <c:v>623.46900027499998</c:v>
                </c:pt>
                <c:pt idx="9209">
                  <c:v>624.04700018200003</c:v>
                </c:pt>
                <c:pt idx="9210">
                  <c:v>624.441000132</c:v>
                </c:pt>
                <c:pt idx="9211">
                  <c:v>624.690000177</c:v>
                </c:pt>
                <c:pt idx="9212">
                  <c:v>625.04799995799999</c:v>
                </c:pt>
                <c:pt idx="9213">
                  <c:v>625.62099995599999</c:v>
                </c:pt>
                <c:pt idx="9214">
                  <c:v>626.06000003899999</c:v>
                </c:pt>
                <c:pt idx="9215">
                  <c:v>626.119000046</c:v>
                </c:pt>
                <c:pt idx="9216">
                  <c:v>626.65599987400003</c:v>
                </c:pt>
                <c:pt idx="9217">
                  <c:v>627.06800006599997</c:v>
                </c:pt>
                <c:pt idx="9218">
                  <c:v>627.34499985800005</c:v>
                </c:pt>
                <c:pt idx="9219">
                  <c:v>627.58800013699999</c:v>
                </c:pt>
                <c:pt idx="9220">
                  <c:v>628.16299984700004</c:v>
                </c:pt>
                <c:pt idx="9221">
                  <c:v>628.66200010800003</c:v>
                </c:pt>
                <c:pt idx="9222">
                  <c:v>628.76700010399998</c:v>
                </c:pt>
                <c:pt idx="9223">
                  <c:v>629.15700000000004</c:v>
                </c:pt>
                <c:pt idx="9224">
                  <c:v>629.64900001000001</c:v>
                </c:pt>
                <c:pt idx="9225">
                  <c:v>630.00699979000001</c:v>
                </c:pt>
                <c:pt idx="9226">
                  <c:v>630.22599974599996</c:v>
                </c:pt>
                <c:pt idx="9227">
                  <c:v>630.68399992800005</c:v>
                </c:pt>
                <c:pt idx="9228">
                  <c:v>631.21700001600004</c:v>
                </c:pt>
                <c:pt idx="9229">
                  <c:v>631.45300004399996</c:v>
                </c:pt>
                <c:pt idx="9230">
                  <c:v>631.67700022500003</c:v>
                </c:pt>
                <c:pt idx="9231">
                  <c:v>632.21600007999996</c:v>
                </c:pt>
                <c:pt idx="9232">
                  <c:v>632.56700023799999</c:v>
                </c:pt>
                <c:pt idx="9233">
                  <c:v>632.75200005199997</c:v>
                </c:pt>
                <c:pt idx="9234">
                  <c:v>633.14799971399998</c:v>
                </c:pt>
                <c:pt idx="9235">
                  <c:v>633.68399999999997</c:v>
                </c:pt>
                <c:pt idx="9236">
                  <c:v>634.048999718</c:v>
                </c:pt>
                <c:pt idx="9237">
                  <c:v>634.131000191</c:v>
                </c:pt>
                <c:pt idx="9238">
                  <c:v>634.66399996500002</c:v>
                </c:pt>
                <c:pt idx="9239">
                  <c:v>635.04899995200003</c:v>
                </c:pt>
                <c:pt idx="9240">
                  <c:v>635.28700000599997</c:v>
                </c:pt>
                <c:pt idx="9241">
                  <c:v>635.57300007699996</c:v>
                </c:pt>
                <c:pt idx="9242">
                  <c:v>636.13399991300003</c:v>
                </c:pt>
                <c:pt idx="9243">
                  <c:v>636.593000265</c:v>
                </c:pt>
                <c:pt idx="9244">
                  <c:v>636.62500006599998</c:v>
                </c:pt>
                <c:pt idx="9245">
                  <c:v>637.10200003099999</c:v>
                </c:pt>
                <c:pt idx="9246">
                  <c:v>637.51799996199998</c:v>
                </c:pt>
                <c:pt idx="9247">
                  <c:v>637.81399985300004</c:v>
                </c:pt>
                <c:pt idx="9248">
                  <c:v>638.00999997199995</c:v>
                </c:pt>
                <c:pt idx="9249">
                  <c:v>638.50699989099996</c:v>
                </c:pt>
                <c:pt idx="9250">
                  <c:v>638.986999739</c:v>
                </c:pt>
                <c:pt idx="9251">
                  <c:v>639.11499988800006</c:v>
                </c:pt>
                <c:pt idx="9252">
                  <c:v>639.38999996799998</c:v>
                </c:pt>
                <c:pt idx="9253">
                  <c:v>639.87099998600002</c:v>
                </c:pt>
                <c:pt idx="9254">
                  <c:v>640.19499993900001</c:v>
                </c:pt>
                <c:pt idx="9255">
                  <c:v>640.36500002299999</c:v>
                </c:pt>
                <c:pt idx="9256">
                  <c:v>640.60100005000004</c:v>
                </c:pt>
                <c:pt idx="9257">
                  <c:v>640.93500013699997</c:v>
                </c:pt>
                <c:pt idx="9258">
                  <c:v>641.02999999899998</c:v>
                </c:pt>
                <c:pt idx="9259">
                  <c:v>640.973999875</c:v>
                </c:pt>
                <c:pt idx="9260">
                  <c:v>641.32599989000005</c:v>
                </c:pt>
                <c:pt idx="9261">
                  <c:v>641.49300009000001</c:v>
                </c:pt>
                <c:pt idx="9262">
                  <c:v>641.49700014400003</c:v>
                </c:pt>
                <c:pt idx="9263">
                  <c:v>641.62799986100003</c:v>
                </c:pt>
                <c:pt idx="9264">
                  <c:v>641.96299980399999</c:v>
                </c:pt>
                <c:pt idx="9265">
                  <c:v>642.16599986000006</c:v>
                </c:pt>
                <c:pt idx="9266">
                  <c:v>642.001999856</c:v>
                </c:pt>
                <c:pt idx="9267">
                  <c:v>642.29899991800005</c:v>
                </c:pt>
                <c:pt idx="9268">
                  <c:v>642.47099971399996</c:v>
                </c:pt>
                <c:pt idx="9269">
                  <c:v>642.51400013499995</c:v>
                </c:pt>
                <c:pt idx="9270">
                  <c:v>642.54300005300001</c:v>
                </c:pt>
                <c:pt idx="9271">
                  <c:v>642.88400007600001</c:v>
                </c:pt>
                <c:pt idx="9272">
                  <c:v>643.14199977099997</c:v>
                </c:pt>
                <c:pt idx="9273">
                  <c:v>642.99600000999999</c:v>
                </c:pt>
                <c:pt idx="9274">
                  <c:v>643.18600004799998</c:v>
                </c:pt>
                <c:pt idx="9275">
                  <c:v>643.43699980500003</c:v>
                </c:pt>
                <c:pt idx="9276">
                  <c:v>643.547999882</c:v>
                </c:pt>
                <c:pt idx="9277">
                  <c:v>643.52900009799998</c:v>
                </c:pt>
                <c:pt idx="9278">
                  <c:v>643.76599998200004</c:v>
                </c:pt>
                <c:pt idx="9279">
                  <c:v>644.06600024099998</c:v>
                </c:pt>
                <c:pt idx="9280">
                  <c:v>644.04200023299995</c:v>
                </c:pt>
                <c:pt idx="9281">
                  <c:v>644.03700000799995</c:v>
                </c:pt>
                <c:pt idx="9282">
                  <c:v>644.33000001599999</c:v>
                </c:pt>
                <c:pt idx="9283">
                  <c:v>644.45099991300003</c:v>
                </c:pt>
                <c:pt idx="9284">
                  <c:v>644.39699981599995</c:v>
                </c:pt>
                <c:pt idx="9285">
                  <c:v>644.56100013299999</c:v>
                </c:pt>
                <c:pt idx="9286">
                  <c:v>644.85400014100003</c:v>
                </c:pt>
                <c:pt idx="9287">
                  <c:v>644.97700006499997</c:v>
                </c:pt>
                <c:pt idx="9288">
                  <c:v>644.84099980899998</c:v>
                </c:pt>
                <c:pt idx="9289">
                  <c:v>645.13999989700005</c:v>
                </c:pt>
                <c:pt idx="9290">
                  <c:v>645.27999989199998</c:v>
                </c:pt>
                <c:pt idx="9291">
                  <c:v>645.27700000899995</c:v>
                </c:pt>
                <c:pt idx="9292">
                  <c:v>645.34599983600003</c:v>
                </c:pt>
                <c:pt idx="9293">
                  <c:v>645.66699990500001</c:v>
                </c:pt>
                <c:pt idx="9294">
                  <c:v>645.87400001499998</c:v>
                </c:pt>
                <c:pt idx="9295">
                  <c:v>645.66100013899995</c:v>
                </c:pt>
                <c:pt idx="9296">
                  <c:v>645.91899983400003</c:v>
                </c:pt>
                <c:pt idx="9297">
                  <c:v>646.09400014200003</c:v>
                </c:pt>
                <c:pt idx="9298">
                  <c:v>646.13599976299997</c:v>
                </c:pt>
                <c:pt idx="9299">
                  <c:v>646.09000008800001</c:v>
                </c:pt>
                <c:pt idx="9300">
                  <c:v>646.36600002399996</c:v>
                </c:pt>
                <c:pt idx="9301">
                  <c:v>646.61300004199995</c:v>
                </c:pt>
                <c:pt idx="9302">
                  <c:v>646.49099997500002</c:v>
                </c:pt>
                <c:pt idx="9303">
                  <c:v>646.54400021499998</c:v>
                </c:pt>
                <c:pt idx="9304">
                  <c:v>646.78199995499995</c:v>
                </c:pt>
                <c:pt idx="9305">
                  <c:v>646.87600027500002</c:v>
                </c:pt>
                <c:pt idx="9306">
                  <c:v>646.82199986399996</c:v>
                </c:pt>
                <c:pt idx="9307">
                  <c:v>646.99800002899997</c:v>
                </c:pt>
                <c:pt idx="9308">
                  <c:v>647.271000082</c:v>
                </c:pt>
                <c:pt idx="9309">
                  <c:v>647.29100003600001</c:v>
                </c:pt>
                <c:pt idx="9310">
                  <c:v>647.20300011100005</c:v>
                </c:pt>
                <c:pt idx="9311">
                  <c:v>647.49799983100002</c:v>
                </c:pt>
                <c:pt idx="9312">
                  <c:v>647.59599989000003</c:v>
                </c:pt>
                <c:pt idx="9313">
                  <c:v>647.52999994699996</c:v>
                </c:pt>
                <c:pt idx="9314">
                  <c:v>647.62500012299995</c:v>
                </c:pt>
                <c:pt idx="9315">
                  <c:v>647.90500011300003</c:v>
                </c:pt>
                <c:pt idx="9316">
                  <c:v>648.03800017100002</c:v>
                </c:pt>
                <c:pt idx="9317">
                  <c:v>647.82000007099998</c:v>
                </c:pt>
                <c:pt idx="9318">
                  <c:v>648.06400020599995</c:v>
                </c:pt>
                <c:pt idx="9319">
                  <c:v>648.18700013</c:v>
                </c:pt>
                <c:pt idx="9320">
                  <c:v>648.17100022900001</c:v>
                </c:pt>
                <c:pt idx="9321">
                  <c:v>648.15200013100002</c:v>
                </c:pt>
                <c:pt idx="9322">
                  <c:v>648.43900005800003</c:v>
                </c:pt>
                <c:pt idx="9323">
                  <c:v>648.64799988000004</c:v>
                </c:pt>
                <c:pt idx="9324">
                  <c:v>648.44199994099995</c:v>
                </c:pt>
                <c:pt idx="9325">
                  <c:v>648.59799983699997</c:v>
                </c:pt>
                <c:pt idx="9326">
                  <c:v>648.78099993800004</c:v>
                </c:pt>
                <c:pt idx="9327">
                  <c:v>648.833000008</c:v>
                </c:pt>
                <c:pt idx="9328">
                  <c:v>648.76999994699997</c:v>
                </c:pt>
                <c:pt idx="9329">
                  <c:v>648.96499989599999</c:v>
                </c:pt>
                <c:pt idx="9330">
                  <c:v>649.199000211</c:v>
                </c:pt>
                <c:pt idx="9331">
                  <c:v>649.10200000700002</c:v>
                </c:pt>
                <c:pt idx="9332">
                  <c:v>649.06600015200002</c:v>
                </c:pt>
                <c:pt idx="9333">
                  <c:v>649.30500006299997</c:v>
                </c:pt>
                <c:pt idx="9334">
                  <c:v>649.36800012399999</c:v>
                </c:pt>
                <c:pt idx="9335">
                  <c:v>649.25700004700002</c:v>
                </c:pt>
                <c:pt idx="9336">
                  <c:v>649.38199999699998</c:v>
                </c:pt>
                <c:pt idx="9337">
                  <c:v>649.63299975500001</c:v>
                </c:pt>
                <c:pt idx="9338">
                  <c:v>649.69000004899999</c:v>
                </c:pt>
                <c:pt idx="9339">
                  <c:v>649.51100000199995</c:v>
                </c:pt>
                <c:pt idx="9340">
                  <c:v>649.76400010099997</c:v>
                </c:pt>
                <c:pt idx="9341">
                  <c:v>649.86099998899999</c:v>
                </c:pt>
                <c:pt idx="9342">
                  <c:v>649.80699989200002</c:v>
                </c:pt>
                <c:pt idx="9343">
                  <c:v>649.82900018800001</c:v>
                </c:pt>
                <c:pt idx="9344">
                  <c:v>650.094000134</c:v>
                </c:pt>
                <c:pt idx="9345">
                  <c:v>650.245000119</c:v>
                </c:pt>
                <c:pt idx="9346">
                  <c:v>649.98900013699995</c:v>
                </c:pt>
                <c:pt idx="9347">
                  <c:v>650.20300018399996</c:v>
                </c:pt>
                <c:pt idx="9348">
                  <c:v>650.31599997299998</c:v>
                </c:pt>
                <c:pt idx="9349">
                  <c:v>650.29499984799997</c:v>
                </c:pt>
                <c:pt idx="9350">
                  <c:v>650.21400017400003</c:v>
                </c:pt>
                <c:pt idx="9351">
                  <c:v>650.457000139</c:v>
                </c:pt>
                <c:pt idx="9352">
                  <c:v>650.643999979</c:v>
                </c:pt>
                <c:pt idx="9353">
                  <c:v>650.45799999500002</c:v>
                </c:pt>
                <c:pt idx="9354">
                  <c:v>650.48600005699996</c:v>
                </c:pt>
                <c:pt idx="9355">
                  <c:v>650.67899997799998</c:v>
                </c:pt>
                <c:pt idx="9356">
                  <c:v>650.72299994100001</c:v>
                </c:pt>
                <c:pt idx="9357">
                  <c:v>650.61900011499995</c:v>
                </c:pt>
                <c:pt idx="9358">
                  <c:v>650.75100000199996</c:v>
                </c:pt>
                <c:pt idx="9359">
                  <c:v>650.98200011999995</c:v>
                </c:pt>
                <c:pt idx="9360">
                  <c:v>650.93900001400004</c:v>
                </c:pt>
                <c:pt idx="9361">
                  <c:v>650.81099986599997</c:v>
                </c:pt>
                <c:pt idx="9362">
                  <c:v>651.04799974900004</c:v>
                </c:pt>
                <c:pt idx="9363">
                  <c:v>651.09699993599997</c:v>
                </c:pt>
                <c:pt idx="9364">
                  <c:v>650.98099994899997</c:v>
                </c:pt>
                <c:pt idx="9365">
                  <c:v>651.03600021700004</c:v>
                </c:pt>
                <c:pt idx="9366">
                  <c:v>651.25499985900001</c:v>
                </c:pt>
                <c:pt idx="9367">
                  <c:v>651.32499985599998</c:v>
                </c:pt>
                <c:pt idx="9368">
                  <c:v>651.07600012600005</c:v>
                </c:pt>
                <c:pt idx="9369">
                  <c:v>651.27700015400001</c:v>
                </c:pt>
                <c:pt idx="9370">
                  <c:v>651.34299978399997</c:v>
                </c:pt>
                <c:pt idx="9371">
                  <c:v>651.26700001999995</c:v>
                </c:pt>
                <c:pt idx="9372">
                  <c:v>651.21600012099998</c:v>
                </c:pt>
                <c:pt idx="9373">
                  <c:v>651.46100011199997</c:v>
                </c:pt>
                <c:pt idx="9374">
                  <c:v>652.05000000999996</c:v>
                </c:pt>
                <c:pt idx="9375">
                  <c:v>652.21699989599995</c:v>
                </c:pt>
                <c:pt idx="9376">
                  <c:v>652.78200010099999</c:v>
                </c:pt>
                <c:pt idx="9377">
                  <c:v>653.351999901</c:v>
                </c:pt>
                <c:pt idx="9378">
                  <c:v>653.78699992999998</c:v>
                </c:pt>
                <c:pt idx="9379">
                  <c:v>654.10300009000002</c:v>
                </c:pt>
                <c:pt idx="9380">
                  <c:v>654.69299984400004</c:v>
                </c:pt>
                <c:pt idx="9381">
                  <c:v>655.31399985799999</c:v>
                </c:pt>
                <c:pt idx="9382">
                  <c:v>655.59599987499996</c:v>
                </c:pt>
                <c:pt idx="9383">
                  <c:v>655.95800002299995</c:v>
                </c:pt>
                <c:pt idx="9384">
                  <c:v>656.56899990299996</c:v>
                </c:pt>
                <c:pt idx="9385">
                  <c:v>657.016000093</c:v>
                </c:pt>
                <c:pt idx="9386">
                  <c:v>657.30399987700002</c:v>
                </c:pt>
                <c:pt idx="9387">
                  <c:v>657.82499980399996</c:v>
                </c:pt>
                <c:pt idx="9388">
                  <c:v>658.45599995199996</c:v>
                </c:pt>
                <c:pt idx="9389">
                  <c:v>658.88200001799999</c:v>
                </c:pt>
                <c:pt idx="9390">
                  <c:v>659.10400017200004</c:v>
                </c:pt>
                <c:pt idx="9391">
                  <c:v>659.75699998699997</c:v>
                </c:pt>
                <c:pt idx="9392">
                  <c:v>660.23300009499997</c:v>
                </c:pt>
                <c:pt idx="9393">
                  <c:v>660.55099996700005</c:v>
                </c:pt>
                <c:pt idx="9394">
                  <c:v>660.96599972800004</c:v>
                </c:pt>
                <c:pt idx="9395">
                  <c:v>661.62200005499994</c:v>
                </c:pt>
                <c:pt idx="9396">
                  <c:v>662.14700003600001</c:v>
                </c:pt>
                <c:pt idx="9397">
                  <c:v>662.27300015699996</c:v>
                </c:pt>
                <c:pt idx="9398">
                  <c:v>662.87200018999999</c:v>
                </c:pt>
                <c:pt idx="9399">
                  <c:v>663.363999885</c:v>
                </c:pt>
                <c:pt idx="9400">
                  <c:v>663.72699989</c:v>
                </c:pt>
                <c:pt idx="9401">
                  <c:v>664.032999915</c:v>
                </c:pt>
                <c:pt idx="9402">
                  <c:v>664.66299989300001</c:v>
                </c:pt>
                <c:pt idx="9403">
                  <c:v>665.23099997999998</c:v>
                </c:pt>
                <c:pt idx="9404">
                  <c:v>665.42500007199999</c:v>
                </c:pt>
                <c:pt idx="9405">
                  <c:v>665.86500001100001</c:v>
                </c:pt>
                <c:pt idx="9406">
                  <c:v>666.43300009899997</c:v>
                </c:pt>
                <c:pt idx="9407">
                  <c:v>666.85500011099998</c:v>
                </c:pt>
                <c:pt idx="9408">
                  <c:v>667.145000235</c:v>
                </c:pt>
                <c:pt idx="9409">
                  <c:v>667.672999785</c:v>
                </c:pt>
                <c:pt idx="9410">
                  <c:v>668.28399997899999</c:v>
                </c:pt>
                <c:pt idx="9411">
                  <c:v>668.60099999500005</c:v>
                </c:pt>
                <c:pt idx="9412">
                  <c:v>668.87400004799997</c:v>
                </c:pt>
                <c:pt idx="9413">
                  <c:v>669.49699977399996</c:v>
                </c:pt>
                <c:pt idx="9414">
                  <c:v>669.92799975000003</c:v>
                </c:pt>
                <c:pt idx="9415">
                  <c:v>670.18400004600005</c:v>
                </c:pt>
                <c:pt idx="9416">
                  <c:v>670.630999922</c:v>
                </c:pt>
                <c:pt idx="9417">
                  <c:v>671.23899991899998</c:v>
                </c:pt>
                <c:pt idx="9418">
                  <c:v>671.69200019000004</c:v>
                </c:pt>
                <c:pt idx="9419">
                  <c:v>671.83499975400002</c:v>
                </c:pt>
                <c:pt idx="9420">
                  <c:v>672.42099976899999</c:v>
                </c:pt>
                <c:pt idx="9421">
                  <c:v>672.87200001300005</c:v>
                </c:pt>
                <c:pt idx="9422">
                  <c:v>673.189000029</c:v>
                </c:pt>
                <c:pt idx="9423">
                  <c:v>673.53799984600005</c:v>
                </c:pt>
                <c:pt idx="9424">
                  <c:v>674.16499994000003</c:v>
                </c:pt>
                <c:pt idx="9425">
                  <c:v>674.69199994799999</c:v>
                </c:pt>
                <c:pt idx="9426">
                  <c:v>674.80300002499996</c:v>
                </c:pt>
                <c:pt idx="9427">
                  <c:v>675.33999985299999</c:v>
                </c:pt>
                <c:pt idx="9428">
                  <c:v>675.84100014099999</c:v>
                </c:pt>
                <c:pt idx="9429">
                  <c:v>676.20799988500005</c:v>
                </c:pt>
                <c:pt idx="9430">
                  <c:v>676.47100011800001</c:v>
                </c:pt>
                <c:pt idx="9431">
                  <c:v>677.03199995399996</c:v>
                </c:pt>
                <c:pt idx="9432">
                  <c:v>677.59400027599997</c:v>
                </c:pt>
                <c:pt idx="9433">
                  <c:v>677.801999927</c:v>
                </c:pt>
                <c:pt idx="9434">
                  <c:v>678.12399985299999</c:v>
                </c:pt>
              </c:numCache>
            </c:numRef>
          </c:yVal>
          <c:smooth val="0"/>
          <c:extLst>
            <c:ext xmlns:c16="http://schemas.microsoft.com/office/drawing/2014/chart" uri="{C3380CC4-5D6E-409C-BE32-E72D297353CC}">
              <c16:uniqueId val="{00000004-B49C-434F-8D02-C9C4608EB99B}"/>
            </c:ext>
          </c:extLst>
        </c:ser>
        <c:dLbls>
          <c:showLegendKey val="0"/>
          <c:showVal val="0"/>
          <c:showCatName val="0"/>
          <c:showSerName val="0"/>
          <c:showPercent val="0"/>
          <c:showBubbleSize val="0"/>
        </c:dLbls>
        <c:axId val="631573808"/>
        <c:axId val="631572496"/>
      </c:scatterChart>
      <c:valAx>
        <c:axId val="757912128"/>
        <c:scaling>
          <c:orientation val="minMax"/>
          <c:max val="45231"/>
          <c:min val="45108"/>
        </c:scaling>
        <c:delete val="0"/>
        <c:axPos val="b"/>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400" b="0" i="0" u="none" strike="noStrike" kern="1200" baseline="0">
                    <a:solidFill>
                      <a:schemeClr val="tx1">
                        <a:lumMod val="65000"/>
                        <a:lumOff val="35000"/>
                      </a:schemeClr>
                    </a:solidFill>
                    <a:latin typeface="+mn-lt"/>
                    <a:ea typeface="+mn-ea"/>
                    <a:cs typeface="+mn-cs"/>
                  </a:defRPr>
                </a:pPr>
                <a:r>
                  <a:rPr lang="en-US" sz="1400"/>
                  <a:t>Date</a:t>
                </a:r>
              </a:p>
            </c:rich>
          </c:tx>
          <c:layout>
            <c:manualLayout>
              <c:xMode val="edge"/>
              <c:yMode val="edge"/>
              <c:x val="0.48191272965879267"/>
              <c:y val="0.91577656485299819"/>
            </c:manualLayout>
          </c:layout>
          <c:overlay val="0"/>
          <c:spPr>
            <a:noFill/>
            <a:ln>
              <a:noFill/>
            </a:ln>
            <a:effectLst/>
          </c:spPr>
          <c:txPr>
            <a:bodyPr rot="0" spcFirstLastPara="1" vertOverflow="ellipsis" vert="horz" wrap="square" anchor="ctr" anchorCtr="1"/>
            <a:lstStyle/>
            <a:p>
              <a:pPr>
                <a:defRPr sz="1400" b="0" i="0" u="none" strike="noStrike" kern="1200" baseline="0">
                  <a:solidFill>
                    <a:schemeClr val="tx1">
                      <a:lumMod val="65000"/>
                      <a:lumOff val="35000"/>
                    </a:schemeClr>
                  </a:solidFill>
                  <a:latin typeface="+mn-lt"/>
                  <a:ea typeface="+mn-ea"/>
                  <a:cs typeface="+mn-cs"/>
                </a:defRPr>
              </a:pPr>
              <a:endParaRPr lang="en-US"/>
            </a:p>
          </c:txPr>
        </c:title>
        <c:numFmt formatCode="[$-409]m/d/yy" sourceLinked="0"/>
        <c:majorTickMark val="out"/>
        <c:minorTickMark val="none"/>
        <c:tickLblPos val="low"/>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400" b="0" i="0" u="none" strike="noStrike" kern="1200" baseline="0">
                <a:solidFill>
                  <a:schemeClr val="tx1">
                    <a:lumMod val="65000"/>
                    <a:lumOff val="35000"/>
                  </a:schemeClr>
                </a:solidFill>
                <a:latin typeface="+mn-lt"/>
                <a:ea typeface="+mn-ea"/>
                <a:cs typeface="+mn-cs"/>
              </a:defRPr>
            </a:pPr>
            <a:endParaRPr lang="en-US"/>
          </a:p>
        </c:txPr>
        <c:crossAx val="757914096"/>
        <c:crosses val="autoZero"/>
        <c:crossBetween val="midCat"/>
        <c:majorUnit val="15"/>
      </c:valAx>
      <c:valAx>
        <c:axId val="757914096"/>
        <c:scaling>
          <c:orientation val="minMax"/>
          <c:max val="600"/>
          <c:min val="-600"/>
        </c:scaling>
        <c:delete val="0"/>
        <c:axPos val="l"/>
        <c:majorGridlines>
          <c:spPr>
            <a:ln w="0"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400" b="0" i="0" u="none" strike="noStrike" kern="1200" baseline="0">
                    <a:solidFill>
                      <a:schemeClr val="tx1">
                        <a:lumMod val="65000"/>
                        <a:lumOff val="35000"/>
                      </a:schemeClr>
                    </a:solidFill>
                    <a:latin typeface="+mn-lt"/>
                    <a:ea typeface="+mn-ea"/>
                    <a:cs typeface="+mn-cs"/>
                  </a:defRPr>
                </a:pPr>
                <a:r>
                  <a:rPr lang="en-US" sz="1400"/>
                  <a:t>Radial Separation (m)</a:t>
                </a:r>
              </a:p>
            </c:rich>
          </c:tx>
          <c:overlay val="0"/>
          <c:spPr>
            <a:noFill/>
            <a:ln>
              <a:noFill/>
            </a:ln>
            <a:effectLst/>
          </c:spPr>
          <c:txPr>
            <a:bodyPr rot="-5400000" spcFirstLastPara="1" vertOverflow="ellipsis" vert="horz" wrap="square" anchor="ctr" anchorCtr="1"/>
            <a:lstStyle/>
            <a:p>
              <a:pPr>
                <a:defRPr sz="1400" b="0" i="0" u="none" strike="noStrike" kern="1200" baseline="0">
                  <a:solidFill>
                    <a:schemeClr val="tx1">
                      <a:lumMod val="65000"/>
                      <a:lumOff val="35000"/>
                    </a:schemeClr>
                  </a:solidFill>
                  <a:latin typeface="+mn-lt"/>
                  <a:ea typeface="+mn-ea"/>
                  <a:cs typeface="+mn-cs"/>
                </a:defRPr>
              </a:pPr>
              <a:endParaRPr lang="en-US"/>
            </a:p>
          </c:txPr>
        </c:title>
        <c:numFmt formatCode="General" sourceLinked="1"/>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400" b="0" i="0" u="none" strike="noStrike" kern="1200" baseline="0">
                <a:solidFill>
                  <a:schemeClr val="tx1">
                    <a:lumMod val="65000"/>
                    <a:lumOff val="35000"/>
                  </a:schemeClr>
                </a:solidFill>
                <a:latin typeface="+mn-lt"/>
                <a:ea typeface="+mn-ea"/>
                <a:cs typeface="+mn-cs"/>
              </a:defRPr>
            </a:pPr>
            <a:endParaRPr lang="en-US"/>
          </a:p>
        </c:txPr>
        <c:crossAx val="757912128"/>
        <c:crosses val="autoZero"/>
        <c:crossBetween val="midCat"/>
      </c:valAx>
      <c:valAx>
        <c:axId val="631572496"/>
        <c:scaling>
          <c:orientation val="minMax"/>
          <c:max val="100"/>
          <c:min val="-100"/>
        </c:scaling>
        <c:delete val="0"/>
        <c:axPos val="r"/>
        <c:title>
          <c:tx>
            <c:rich>
              <a:bodyPr rot="5400000" spcFirstLastPara="1" vertOverflow="ellipsis" wrap="square" anchor="ctr" anchorCtr="1"/>
              <a:lstStyle/>
              <a:p>
                <a:pPr>
                  <a:defRPr sz="1400" b="0" i="0" u="none" strike="noStrike" kern="1200" baseline="0">
                    <a:solidFill>
                      <a:schemeClr val="tx1">
                        <a:lumMod val="65000"/>
                        <a:lumOff val="35000"/>
                      </a:schemeClr>
                    </a:solidFill>
                    <a:latin typeface="+mn-lt"/>
                    <a:ea typeface="+mn-ea"/>
                    <a:cs typeface="+mn-cs"/>
                  </a:defRPr>
                </a:pPr>
                <a:r>
                  <a:rPr lang="en-US" sz="1400"/>
                  <a:t>Crossing Time Difference (sec)</a:t>
                </a:r>
              </a:p>
            </c:rich>
          </c:tx>
          <c:layout>
            <c:manualLayout>
              <c:xMode val="edge"/>
              <c:yMode val="edge"/>
              <c:x val="0.97354482262083442"/>
              <c:y val="0.3106315294908108"/>
            </c:manualLayout>
          </c:layout>
          <c:overlay val="0"/>
          <c:spPr>
            <a:noFill/>
            <a:ln>
              <a:noFill/>
            </a:ln>
            <a:effectLst/>
          </c:spPr>
          <c:txPr>
            <a:bodyPr rot="5400000" spcFirstLastPara="1" vertOverflow="ellipsis" wrap="square" anchor="ctr" anchorCtr="1"/>
            <a:lstStyle/>
            <a:p>
              <a:pPr>
                <a:defRPr sz="1400" b="0" i="0" u="none" strike="noStrike" kern="1200" baseline="0">
                  <a:solidFill>
                    <a:schemeClr val="tx1">
                      <a:lumMod val="65000"/>
                      <a:lumOff val="35000"/>
                    </a:schemeClr>
                  </a:solidFill>
                  <a:latin typeface="+mn-lt"/>
                  <a:ea typeface="+mn-ea"/>
                  <a:cs typeface="+mn-cs"/>
                </a:defRPr>
              </a:pPr>
              <a:endParaRPr lang="en-US"/>
            </a:p>
          </c:txPr>
        </c:title>
        <c:numFmt formatCode="General" sourceLinked="1"/>
        <c:majorTickMark val="out"/>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400" b="0" i="0" u="none" strike="noStrike" kern="1200" baseline="0">
                <a:solidFill>
                  <a:schemeClr val="tx1">
                    <a:lumMod val="65000"/>
                    <a:lumOff val="35000"/>
                  </a:schemeClr>
                </a:solidFill>
                <a:latin typeface="+mn-lt"/>
                <a:ea typeface="+mn-ea"/>
                <a:cs typeface="+mn-cs"/>
              </a:defRPr>
            </a:pPr>
            <a:endParaRPr lang="en-US"/>
          </a:p>
        </c:txPr>
        <c:crossAx val="631573808"/>
        <c:crosses val="max"/>
        <c:crossBetween val="midCat"/>
      </c:valAx>
      <c:valAx>
        <c:axId val="631573808"/>
        <c:scaling>
          <c:orientation val="minMax"/>
        </c:scaling>
        <c:delete val="1"/>
        <c:axPos val="b"/>
        <c:numFmt formatCode="[$-409]m/d/yy\ h:mm\ AM/PM;@" sourceLinked="1"/>
        <c:majorTickMark val="out"/>
        <c:minorTickMark val="none"/>
        <c:tickLblPos val="nextTo"/>
        <c:crossAx val="631572496"/>
        <c:crosses val="autoZero"/>
        <c:crossBetween val="midCat"/>
      </c:valAx>
      <c:spPr>
        <a:noFill/>
        <a:ln>
          <a:noFill/>
        </a:ln>
        <a:effectLst/>
      </c:spPr>
    </c:plotArea>
    <c:legend>
      <c:legendPos val="b"/>
      <c:legendEntry>
        <c:idx val="2"/>
        <c:delete val="1"/>
      </c:legendEntry>
      <c:layout>
        <c:manualLayout>
          <c:xMode val="edge"/>
          <c:yMode val="edge"/>
          <c:x val="0"/>
          <c:y val="0.9226343586328084"/>
          <c:w val="0.99877777777777776"/>
          <c:h val="7.5433228452373324E-2"/>
        </c:manualLayout>
      </c:layout>
      <c:overlay val="0"/>
      <c:spPr>
        <a:noFill/>
        <a:ln>
          <a:noFill/>
        </a:ln>
        <a:effectLst/>
      </c:spPr>
      <c:txPr>
        <a:bodyPr rot="0" spcFirstLastPara="1" vertOverflow="ellipsis" vert="horz" wrap="square" anchor="ctr" anchorCtr="1"/>
        <a:lstStyle/>
        <a:p>
          <a:pPr>
            <a:defRPr sz="1400" b="0" i="0" u="none" strike="noStrike" kern="1200" baseline="0">
              <a:solidFill>
                <a:schemeClr val="tx1">
                  <a:lumMod val="65000"/>
                  <a:lumOff val="35000"/>
                </a:schemeClr>
              </a:solidFill>
              <a:latin typeface="+mn-lt"/>
              <a:ea typeface="+mn-ea"/>
              <a:cs typeface="+mn-cs"/>
            </a:defRPr>
          </a:pPr>
          <a:endParaRPr lang="en-US"/>
        </a:p>
      </c:txPr>
    </c:legend>
    <c:plotVisOnly val="1"/>
    <c:dispBlanksAs val="gap"/>
    <c:showDLblsOverMax val="0"/>
  </c:chart>
  <c:spPr>
    <a:noFill/>
    <a:ln>
      <a:noFill/>
    </a:ln>
    <a:effectLst/>
  </c:spPr>
  <c:txPr>
    <a:bodyPr/>
    <a:lstStyle/>
    <a:p>
      <a:pPr>
        <a:defRPr/>
      </a:pPr>
      <a:endParaRPr lang="en-US"/>
    </a:p>
  </c:txPr>
  <c:externalData r:id="rId4">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7.9796587926509191E-2"/>
          <c:y val="2.3361472854724116E-2"/>
          <c:w val="0.84191283902012248"/>
          <c:h val="0.7981993962888142"/>
        </c:manualLayout>
      </c:layout>
      <c:scatterChart>
        <c:scatterStyle val="lineMarker"/>
        <c:varyColors val="0"/>
        <c:ser>
          <c:idx val="0"/>
          <c:order val="0"/>
          <c:tx>
            <c:strRef>
              <c:f>'[Aura_Landsat-8_Phasing_at_Orbit_Intersection.xlsx]N Intersection - DMUs Adjusted'!$G$1</c:f>
              <c:strCache>
                <c:ptCount val="1"/>
                <c:pt idx="0">
                  <c:v>Northern Intersection Radial Separation (m)</c:v>
                </c:pt>
              </c:strCache>
            </c:strRef>
          </c:tx>
          <c:spPr>
            <a:ln w="19050" cap="rnd">
              <a:solidFill>
                <a:schemeClr val="accent1"/>
              </a:solidFill>
              <a:round/>
            </a:ln>
            <a:effectLst/>
          </c:spPr>
          <c:marker>
            <c:symbol val="none"/>
          </c:marker>
          <c:xVal>
            <c:numRef>
              <c:f>'[Aura_Landsat-8_Phasing_at_Orbit_Intersection.xlsx]N Intersection - DMUs Adjusted'!$F$2:$F$18895</c:f>
              <c:numCache>
                <c:formatCode>[$-409]m/d/yy\ h:mm\ AM/PM;@</c:formatCode>
                <c:ptCount val="18894"/>
                <c:pt idx="0">
                  <c:v>45108.087493923609</c:v>
                </c:pt>
                <c:pt idx="1">
                  <c:v>45108.156163622683</c:v>
                </c:pt>
                <c:pt idx="2">
                  <c:v>45108.224833946762</c:v>
                </c:pt>
                <c:pt idx="3">
                  <c:v>45108.293504548608</c:v>
                </c:pt>
                <c:pt idx="4">
                  <c:v>45108.362175613423</c:v>
                </c:pt>
                <c:pt idx="5">
                  <c:v>45108.430846099538</c:v>
                </c:pt>
                <c:pt idx="6">
                  <c:v>45108.499516203701</c:v>
                </c:pt>
                <c:pt idx="7">
                  <c:v>45108.56818613426</c:v>
                </c:pt>
                <c:pt idx="8">
                  <c:v>45108.63685599537</c:v>
                </c:pt>
                <c:pt idx="9">
                  <c:v>45108.705525914353</c:v>
                </c:pt>
                <c:pt idx="10">
                  <c:v>45108.774195532409</c:v>
                </c:pt>
                <c:pt idx="11">
                  <c:v>45108.842865856481</c:v>
                </c:pt>
                <c:pt idx="12">
                  <c:v>45108.911536296298</c:v>
                </c:pt>
                <c:pt idx="13">
                  <c:v>45108.980206458335</c:v>
                </c:pt>
                <c:pt idx="14">
                  <c:v>45109.048876562498</c:v>
                </c:pt>
                <c:pt idx="15">
                  <c:v>45109.117546099536</c:v>
                </c:pt>
                <c:pt idx="16">
                  <c:v>45109.186216087961</c:v>
                </c:pt>
                <c:pt idx="17">
                  <c:v>45109.254886620372</c:v>
                </c:pt>
                <c:pt idx="18">
                  <c:v>45109.323557581018</c:v>
                </c:pt>
                <c:pt idx="19">
                  <c:v>45109.392228495373</c:v>
                </c:pt>
                <c:pt idx="20">
                  <c:v>45109.460898831021</c:v>
                </c:pt>
                <c:pt idx="21">
                  <c:v>45109.529568773149</c:v>
                </c:pt>
                <c:pt idx="22">
                  <c:v>45109.598238611114</c:v>
                </c:pt>
                <c:pt idx="23">
                  <c:v>45109.666908495368</c:v>
                </c:pt>
                <c:pt idx="24">
                  <c:v>45109.735578298612</c:v>
                </c:pt>
                <c:pt idx="25">
                  <c:v>45109.804248032407</c:v>
                </c:pt>
                <c:pt idx="26">
                  <c:v>45109.872918564812</c:v>
                </c:pt>
                <c:pt idx="27">
                  <c:v>45109.941588819442</c:v>
                </c:pt>
                <c:pt idx="28">
                  <c:v>45110.010258912036</c:v>
                </c:pt>
                <c:pt idx="29">
                  <c:v>45110.078928831019</c:v>
                </c:pt>
                <c:pt idx="30">
                  <c:v>45110.147598333337</c:v>
                </c:pt>
                <c:pt idx="31">
                  <c:v>45110.216268472221</c:v>
                </c:pt>
                <c:pt idx="32">
                  <c:v>45110.284938946759</c:v>
                </c:pt>
                <c:pt idx="33">
                  <c:v>45110.353609953701</c:v>
                </c:pt>
                <c:pt idx="34">
                  <c:v>45110.422280405095</c:v>
                </c:pt>
                <c:pt idx="35">
                  <c:v>45110.490950451385</c:v>
                </c:pt>
                <c:pt idx="36">
                  <c:v>45110.55962028935</c:v>
                </c:pt>
                <c:pt idx="37">
                  <c:v>45110.628290034721</c:v>
                </c:pt>
                <c:pt idx="38">
                  <c:v>45110.69695986111</c:v>
                </c:pt>
                <c:pt idx="39">
                  <c:v>45110.765629398149</c:v>
                </c:pt>
                <c:pt idx="40">
                  <c:v>45110.834299548609</c:v>
                </c:pt>
                <c:pt idx="41">
                  <c:v>45110.902969965275</c:v>
                </c:pt>
                <c:pt idx="42">
                  <c:v>45110.971640023148</c:v>
                </c:pt>
                <c:pt idx="43">
                  <c:v>45111.040310011573</c:v>
                </c:pt>
                <c:pt idx="44">
                  <c:v>45111.108979548611</c:v>
                </c:pt>
                <c:pt idx="45">
                  <c:v>45111.177649398145</c:v>
                </c:pt>
                <c:pt idx="46">
                  <c:v>45111.246319814818</c:v>
                </c:pt>
                <c:pt idx="47">
                  <c:v>45111.314990578707</c:v>
                </c:pt>
                <c:pt idx="48">
                  <c:v>45111.383661481479</c:v>
                </c:pt>
                <c:pt idx="49">
                  <c:v>45111.452331793982</c:v>
                </c:pt>
                <c:pt idx="50">
                  <c:v>45111.521001689813</c:v>
                </c:pt>
                <c:pt idx="51">
                  <c:v>45111.589671493057</c:v>
                </c:pt>
                <c:pt idx="52">
                  <c:v>45111.65834130787</c:v>
                </c:pt>
                <c:pt idx="53">
                  <c:v>45111.727011099538</c:v>
                </c:pt>
                <c:pt idx="54">
                  <c:v>45111.795680659721</c:v>
                </c:pt>
                <c:pt idx="55">
                  <c:v>45111.864351053242</c:v>
                </c:pt>
                <c:pt idx="56">
                  <c:v>45111.93302128472</c:v>
                </c:pt>
                <c:pt idx="57">
                  <c:v>45112.001691354169</c:v>
                </c:pt>
                <c:pt idx="58">
                  <c:v>45112.070361273145</c:v>
                </c:pt>
                <c:pt idx="59">
                  <c:v>45112.139030636572</c:v>
                </c:pt>
                <c:pt idx="60">
                  <c:v>45112.207700613428</c:v>
                </c:pt>
                <c:pt idx="61">
                  <c:v>45112.276371006941</c:v>
                </c:pt>
                <c:pt idx="62">
                  <c:v>45112.345041956018</c:v>
                </c:pt>
                <c:pt idx="63">
                  <c:v>45112.413712430556</c:v>
                </c:pt>
                <c:pt idx="64">
                  <c:v>45112.482382465278</c:v>
                </c:pt>
                <c:pt idx="65">
                  <c:v>45112.551052210649</c:v>
                </c:pt>
                <c:pt idx="66">
                  <c:v>45112.619721863426</c:v>
                </c:pt>
                <c:pt idx="67">
                  <c:v>45112.688391585645</c:v>
                </c:pt>
                <c:pt idx="68">
                  <c:v>45112.757061087963</c:v>
                </c:pt>
                <c:pt idx="69">
                  <c:v>45112.825731030091</c:v>
                </c:pt>
                <c:pt idx="70">
                  <c:v>45112.894401435187</c:v>
                </c:pt>
                <c:pt idx="71">
                  <c:v>45112.963071412036</c:v>
                </c:pt>
                <c:pt idx="72">
                  <c:v>45113.031741307874</c:v>
                </c:pt>
                <c:pt idx="73">
                  <c:v>45113.100410844905</c:v>
                </c:pt>
                <c:pt idx="74">
                  <c:v>45113.169080532411</c:v>
                </c:pt>
                <c:pt idx="75">
                  <c:v>45113.237750798609</c:v>
                </c:pt>
                <c:pt idx="76">
                  <c:v>45113.306421354166</c:v>
                </c:pt>
                <c:pt idx="77">
                  <c:v>45113.375092199072</c:v>
                </c:pt>
                <c:pt idx="78">
                  <c:v>45113.443762453702</c:v>
                </c:pt>
                <c:pt idx="79">
                  <c:v>45113.512432291667</c:v>
                </c:pt>
                <c:pt idx="80">
                  <c:v>45113.581102048614</c:v>
                </c:pt>
                <c:pt idx="81">
                  <c:v>45113.649771747689</c:v>
                </c:pt>
                <c:pt idx="82">
                  <c:v>45113.718441493053</c:v>
                </c:pt>
                <c:pt idx="83">
                  <c:v>45113.787110914353</c:v>
                </c:pt>
                <c:pt idx="84">
                  <c:v>45113.85578114583</c:v>
                </c:pt>
                <c:pt idx="85">
                  <c:v>45113.924451331019</c:v>
                </c:pt>
                <c:pt idx="86">
                  <c:v>45113.993121331019</c:v>
                </c:pt>
                <c:pt idx="87">
                  <c:v>45114.061791215281</c:v>
                </c:pt>
                <c:pt idx="88">
                  <c:v>45114.130460497683</c:v>
                </c:pt>
                <c:pt idx="89">
                  <c:v>45114.199130324072</c:v>
                </c:pt>
                <c:pt idx="90">
                  <c:v>45114.26780065972</c:v>
                </c:pt>
                <c:pt idx="91">
                  <c:v>45114.336471516202</c:v>
                </c:pt>
                <c:pt idx="92">
                  <c:v>45114.405142025462</c:v>
                </c:pt>
                <c:pt idx="93">
                  <c:v>45114.473812048614</c:v>
                </c:pt>
                <c:pt idx="94">
                  <c:v>45114.542481736113</c:v>
                </c:pt>
                <c:pt idx="95">
                  <c:v>45114.611151307872</c:v>
                </c:pt>
                <c:pt idx="96">
                  <c:v>45114.679820949073</c:v>
                </c:pt>
                <c:pt idx="97">
                  <c:v>45114.748490405094</c:v>
                </c:pt>
                <c:pt idx="98">
                  <c:v>45114.817160138889</c:v>
                </c:pt>
                <c:pt idx="99">
                  <c:v>45114.885830474537</c:v>
                </c:pt>
                <c:pt idx="100">
                  <c:v>45114.954500416665</c:v>
                </c:pt>
                <c:pt idx="101">
                  <c:v>45115.023170231485</c:v>
                </c:pt>
                <c:pt idx="102">
                  <c:v>45115.091839780092</c:v>
                </c:pt>
                <c:pt idx="103">
                  <c:v>45115.160509247682</c:v>
                </c:pt>
                <c:pt idx="104">
                  <c:v>45115.2291793287</c:v>
                </c:pt>
                <c:pt idx="105">
                  <c:v>45115.297849675924</c:v>
                </c:pt>
                <c:pt idx="106">
                  <c:v>45115.366520439813</c:v>
                </c:pt>
                <c:pt idx="107">
                  <c:v>45115.435190613425</c:v>
                </c:pt>
                <c:pt idx="108">
                  <c:v>45115.503860393517</c:v>
                </c:pt>
                <c:pt idx="109">
                  <c:v>45115.572530046295</c:v>
                </c:pt>
                <c:pt idx="110">
                  <c:v>45115.641199618054</c:v>
                </c:pt>
                <c:pt idx="111">
                  <c:v>45115.709869259263</c:v>
                </c:pt>
                <c:pt idx="112">
                  <c:v>45115.778538564817</c:v>
                </c:pt>
                <c:pt idx="113">
                  <c:v>45115.847208634259</c:v>
                </c:pt>
                <c:pt idx="114">
                  <c:v>45115.915878761574</c:v>
                </c:pt>
                <c:pt idx="115">
                  <c:v>45115.98454863426</c:v>
                </c:pt>
                <c:pt idx="116">
                  <c:v>45116.053218437497</c:v>
                </c:pt>
                <c:pt idx="117">
                  <c:v>45116.121887650464</c:v>
                </c:pt>
                <c:pt idx="118">
                  <c:v>45116.190557361107</c:v>
                </c:pt>
                <c:pt idx="119">
                  <c:v>45116.259227592593</c:v>
                </c:pt>
                <c:pt idx="120">
                  <c:v>45116.327898298608</c:v>
                </c:pt>
                <c:pt idx="121">
                  <c:v>45116.396568854165</c:v>
                </c:pt>
                <c:pt idx="122">
                  <c:v>45116.465238842589</c:v>
                </c:pt>
                <c:pt idx="123">
                  <c:v>45116.533908472222</c:v>
                </c:pt>
                <c:pt idx="124">
                  <c:v>45116.60257797454</c:v>
                </c:pt>
                <c:pt idx="125">
                  <c:v>45116.671247546299</c:v>
                </c:pt>
                <c:pt idx="126">
                  <c:v>45116.739917002313</c:v>
                </c:pt>
                <c:pt idx="127">
                  <c:v>45116.808586493054</c:v>
                </c:pt>
                <c:pt idx="128">
                  <c:v>45116.877256736108</c:v>
                </c:pt>
                <c:pt idx="129">
                  <c:v>45116.945926643515</c:v>
                </c:pt>
                <c:pt idx="130">
                  <c:v>45117.014596412038</c:v>
                </c:pt>
                <c:pt idx="131">
                  <c:v>45117.083265960646</c:v>
                </c:pt>
                <c:pt idx="132">
                  <c:v>45117.151935208334</c:v>
                </c:pt>
                <c:pt idx="133">
                  <c:v>45117.22060508102</c:v>
                </c:pt>
                <c:pt idx="134">
                  <c:v>45117.289275266201</c:v>
                </c:pt>
                <c:pt idx="135">
                  <c:v>45117.357945949072</c:v>
                </c:pt>
                <c:pt idx="136">
                  <c:v>45117.426616053242</c:v>
                </c:pt>
                <c:pt idx="137">
                  <c:v>45117.495285775462</c:v>
                </c:pt>
                <c:pt idx="138">
                  <c:v>45117.5639553125</c:v>
                </c:pt>
                <c:pt idx="139">
                  <c:v>45117.632624756945</c:v>
                </c:pt>
                <c:pt idx="140">
                  <c:v>45117.701294270832</c:v>
                </c:pt>
                <c:pt idx="141">
                  <c:v>45117.769963495368</c:v>
                </c:pt>
                <c:pt idx="142">
                  <c:v>45117.83863337963</c:v>
                </c:pt>
                <c:pt idx="143">
                  <c:v>45117.907303460648</c:v>
                </c:pt>
                <c:pt idx="144">
                  <c:v>45117.975973206019</c:v>
                </c:pt>
                <c:pt idx="145">
                  <c:v>45118.044642893517</c:v>
                </c:pt>
                <c:pt idx="146">
                  <c:v>45118.113312083333</c:v>
                </c:pt>
                <c:pt idx="147">
                  <c:v>45118.181981643516</c:v>
                </c:pt>
                <c:pt idx="148">
                  <c:v>45118.250651770832</c:v>
                </c:pt>
                <c:pt idx="149">
                  <c:v>45118.319322280091</c:v>
                </c:pt>
                <c:pt idx="150">
                  <c:v>45118.387992824071</c:v>
                </c:pt>
                <c:pt idx="151">
                  <c:v>45118.456662800927</c:v>
                </c:pt>
                <c:pt idx="152">
                  <c:v>45118.52533236111</c:v>
                </c:pt>
                <c:pt idx="153">
                  <c:v>45118.5940018287</c:v>
                </c:pt>
                <c:pt idx="154">
                  <c:v>45118.662671319442</c:v>
                </c:pt>
                <c:pt idx="155">
                  <c:v>45118.73134175926</c:v>
                </c:pt>
                <c:pt idx="156">
                  <c:v>45118.800012685184</c:v>
                </c:pt>
                <c:pt idx="157">
                  <c:v>45118.868684432869</c:v>
                </c:pt>
                <c:pt idx="158">
                  <c:v>45118.937355960647</c:v>
                </c:pt>
                <c:pt idx="159">
                  <c:v>45119.006027337964</c:v>
                </c:pt>
                <c:pt idx="160">
                  <c:v>45119.074698530094</c:v>
                </c:pt>
                <c:pt idx="161">
                  <c:v>45119.143369247686</c:v>
                </c:pt>
                <c:pt idx="162">
                  <c:v>45119.212040578706</c:v>
                </c:pt>
                <c:pt idx="163">
                  <c:v>45119.28071230324</c:v>
                </c:pt>
                <c:pt idx="164">
                  <c:v>45119.349384560184</c:v>
                </c:pt>
                <c:pt idx="165">
                  <c:v>45119.418056296294</c:v>
                </c:pt>
                <c:pt idx="166">
                  <c:v>45119.486727627314</c:v>
                </c:pt>
                <c:pt idx="167">
                  <c:v>45119.55539869213</c:v>
                </c:pt>
                <c:pt idx="168">
                  <c:v>45119.624069687503</c:v>
                </c:pt>
                <c:pt idx="169">
                  <c:v>45119.692740729166</c:v>
                </c:pt>
                <c:pt idx="170">
                  <c:v>45119.761411527776</c:v>
                </c:pt>
                <c:pt idx="171">
                  <c:v>45119.830082870372</c:v>
                </c:pt>
                <c:pt idx="172">
                  <c:v>45119.898754560185</c:v>
                </c:pt>
                <c:pt idx="173">
                  <c:v>45119.967425856485</c:v>
                </c:pt>
                <c:pt idx="174">
                  <c:v>45120.036097083335</c:v>
                </c:pt>
                <c:pt idx="175">
                  <c:v>45120.10476790509</c:v>
                </c:pt>
                <c:pt idx="176">
                  <c:v>45120.173438958336</c:v>
                </c:pt>
                <c:pt idx="177">
                  <c:v>45120.242110590276</c:v>
                </c:pt>
                <c:pt idx="178">
                  <c:v>45120.310782534725</c:v>
                </c:pt>
                <c:pt idx="179">
                  <c:v>45120.379454699076</c:v>
                </c:pt>
                <c:pt idx="180">
                  <c:v>45120.448126261574</c:v>
                </c:pt>
                <c:pt idx="181">
                  <c:v>45120.516797418983</c:v>
                </c:pt>
                <c:pt idx="182">
                  <c:v>45120.585468483798</c:v>
                </c:pt>
                <c:pt idx="183">
                  <c:v>45120.654139537037</c:v>
                </c:pt>
                <c:pt idx="184">
                  <c:v>45120.722810601852</c:v>
                </c:pt>
                <c:pt idx="185">
                  <c:v>45120.791481365741</c:v>
                </c:pt>
                <c:pt idx="186">
                  <c:v>45120.860152974536</c:v>
                </c:pt>
                <c:pt idx="187">
                  <c:v>45120.928824467592</c:v>
                </c:pt>
                <c:pt idx="188">
                  <c:v>45120.997495798612</c:v>
                </c:pt>
                <c:pt idx="189">
                  <c:v>45121.066166990742</c:v>
                </c:pt>
                <c:pt idx="190">
                  <c:v>45121.134837592595</c:v>
                </c:pt>
                <c:pt idx="191">
                  <c:v>45121.203508784725</c:v>
                </c:pt>
                <c:pt idx="192">
                  <c:v>45121.272180439817</c:v>
                </c:pt>
                <c:pt idx="193">
                  <c:v>45121.340852638888</c:v>
                </c:pt>
                <c:pt idx="194">
                  <c:v>45121.409524409719</c:v>
                </c:pt>
                <c:pt idx="195">
                  <c:v>45121.478195729163</c:v>
                </c:pt>
                <c:pt idx="196">
                  <c:v>45121.546866736113</c:v>
                </c:pt>
                <c:pt idx="197">
                  <c:v>45121.615537638892</c:v>
                </c:pt>
                <c:pt idx="198">
                  <c:v>45121.684208599538</c:v>
                </c:pt>
                <c:pt idx="199">
                  <c:v>45121.752879375003</c:v>
                </c:pt>
                <c:pt idx="200">
                  <c:v>45121.821550509259</c:v>
                </c:pt>
                <c:pt idx="201">
                  <c:v>45121.890222164351</c:v>
                </c:pt>
                <c:pt idx="202">
                  <c:v>45121.958893425923</c:v>
                </c:pt>
                <c:pt idx="203">
                  <c:v>45122.027564560187</c:v>
                </c:pt>
                <c:pt idx="204">
                  <c:v>45122.096235393517</c:v>
                </c:pt>
                <c:pt idx="205">
                  <c:v>45122.164906273145</c:v>
                </c:pt>
                <c:pt idx="206">
                  <c:v>45122.233577743056</c:v>
                </c:pt>
                <c:pt idx="207">
                  <c:v>45122.302249479166</c:v>
                </c:pt>
                <c:pt idx="208">
                  <c:v>45122.370921585651</c:v>
                </c:pt>
                <c:pt idx="209">
                  <c:v>45122.439593090276</c:v>
                </c:pt>
                <c:pt idx="210">
                  <c:v>45122.508264201388</c:v>
                </c:pt>
                <c:pt idx="211">
                  <c:v>45122.57693520833</c:v>
                </c:pt>
                <c:pt idx="212">
                  <c:v>45122.64560614583</c:v>
                </c:pt>
                <c:pt idx="213">
                  <c:v>45122.714277141204</c:v>
                </c:pt>
                <c:pt idx="214">
                  <c:v>45122.782947789354</c:v>
                </c:pt>
                <c:pt idx="215">
                  <c:v>45122.851619247682</c:v>
                </c:pt>
                <c:pt idx="216">
                  <c:v>45122.920290694441</c:v>
                </c:pt>
                <c:pt idx="217">
                  <c:v>45122.988961932868</c:v>
                </c:pt>
                <c:pt idx="218">
                  <c:v>45123.057633090277</c:v>
                </c:pt>
                <c:pt idx="219">
                  <c:v>45123.126303622688</c:v>
                </c:pt>
                <c:pt idx="220">
                  <c:v>45123.194974699072</c:v>
                </c:pt>
                <c:pt idx="221">
                  <c:v>45123.263646284722</c:v>
                </c:pt>
                <c:pt idx="222">
                  <c:v>45123.332318368055</c:v>
                </c:pt>
                <c:pt idx="223">
                  <c:v>45123.400990208334</c:v>
                </c:pt>
                <c:pt idx="224">
                  <c:v>45123.469661516203</c:v>
                </c:pt>
                <c:pt idx="225">
                  <c:v>45123.538332476855</c:v>
                </c:pt>
                <c:pt idx="226">
                  <c:v>45123.607003321762</c:v>
                </c:pt>
                <c:pt idx="227">
                  <c:v>45123.675674224534</c:v>
                </c:pt>
                <c:pt idx="228">
                  <c:v>45123.744344988423</c:v>
                </c:pt>
                <c:pt idx="229">
                  <c:v>45123.813015902779</c:v>
                </c:pt>
                <c:pt idx="230">
                  <c:v>45123.881687499997</c:v>
                </c:pt>
                <c:pt idx="231">
                  <c:v>45123.950358726855</c:v>
                </c:pt>
                <c:pt idx="232">
                  <c:v>45124.019029814815</c:v>
                </c:pt>
                <c:pt idx="233">
                  <c:v>45124.087700671298</c:v>
                </c:pt>
                <c:pt idx="234">
                  <c:v>45124.156371331017</c:v>
                </c:pt>
                <c:pt idx="235">
                  <c:v>45124.225042615741</c:v>
                </c:pt>
                <c:pt idx="236">
                  <c:v>45124.293714189815</c:v>
                </c:pt>
                <c:pt idx="237">
                  <c:v>45124.362386215274</c:v>
                </c:pt>
                <c:pt idx="238">
                  <c:v>45124.431057662034</c:v>
                </c:pt>
                <c:pt idx="239">
                  <c:v>45124.49972871528</c:v>
                </c:pt>
                <c:pt idx="240">
                  <c:v>45124.568399618052</c:v>
                </c:pt>
                <c:pt idx="241">
                  <c:v>45124.637070439814</c:v>
                </c:pt>
                <c:pt idx="242">
                  <c:v>45124.705741331018</c:v>
                </c:pt>
                <c:pt idx="243">
                  <c:v>45124.77441189815</c:v>
                </c:pt>
                <c:pt idx="244">
                  <c:v>45124.843083182874</c:v>
                </c:pt>
                <c:pt idx="245">
                  <c:v>45124.911754594905</c:v>
                </c:pt>
                <c:pt idx="246">
                  <c:v>45124.980425706017</c:v>
                </c:pt>
                <c:pt idx="247">
                  <c:v>45125.049096770832</c:v>
                </c:pt>
                <c:pt idx="248">
                  <c:v>45125.117767280091</c:v>
                </c:pt>
                <c:pt idx="249">
                  <c:v>45125.186438229168</c:v>
                </c:pt>
                <c:pt idx="250">
                  <c:v>45125.255109722224</c:v>
                </c:pt>
                <c:pt idx="251">
                  <c:v>45125.323781643521</c:v>
                </c:pt>
                <c:pt idx="252">
                  <c:v>45125.392453518522</c:v>
                </c:pt>
                <c:pt idx="253">
                  <c:v>45125.461124814814</c:v>
                </c:pt>
                <c:pt idx="254">
                  <c:v>45125.529795717594</c:v>
                </c:pt>
                <c:pt idx="255">
                  <c:v>45125.598466516203</c:v>
                </c:pt>
                <c:pt idx="256">
                  <c:v>45125.667137372686</c:v>
                </c:pt>
                <c:pt idx="257">
                  <c:v>45125.735808136575</c:v>
                </c:pt>
                <c:pt idx="258">
                  <c:v>45125.804478831022</c:v>
                </c:pt>
                <c:pt idx="259">
                  <c:v>45125.873150324071</c:v>
                </c:pt>
                <c:pt idx="260">
                  <c:v>45125.941821539353</c:v>
                </c:pt>
                <c:pt idx="261">
                  <c:v>45126.010492592592</c:v>
                </c:pt>
                <c:pt idx="262">
                  <c:v>45126.07916346065</c:v>
                </c:pt>
                <c:pt idx="263">
                  <c:v>45126.147833935182</c:v>
                </c:pt>
                <c:pt idx="264">
                  <c:v>45126.216505034725</c:v>
                </c:pt>
                <c:pt idx="265">
                  <c:v>45126.285176469908</c:v>
                </c:pt>
                <c:pt idx="266">
                  <c:v>45126.353848437502</c:v>
                </c:pt>
                <c:pt idx="267">
                  <c:v>45126.422519837965</c:v>
                </c:pt>
                <c:pt idx="268">
                  <c:v>45126.491190856483</c:v>
                </c:pt>
                <c:pt idx="269">
                  <c:v>45126.559861655092</c:v>
                </c:pt>
                <c:pt idx="270">
                  <c:v>45126.628532361108</c:v>
                </c:pt>
                <c:pt idx="271">
                  <c:v>45126.697203136573</c:v>
                </c:pt>
                <c:pt idx="272">
                  <c:v>45126.765873645832</c:v>
                </c:pt>
                <c:pt idx="273">
                  <c:v>45126.834544745368</c:v>
                </c:pt>
                <c:pt idx="274">
                  <c:v>45126.903216134262</c:v>
                </c:pt>
                <c:pt idx="275">
                  <c:v>45126.971887141204</c:v>
                </c:pt>
                <c:pt idx="276">
                  <c:v>45127.040558101849</c:v>
                </c:pt>
                <c:pt idx="277">
                  <c:v>45127.10922859954</c:v>
                </c:pt>
                <c:pt idx="278">
                  <c:v>45127.177899409726</c:v>
                </c:pt>
                <c:pt idx="279">
                  <c:v>45127.246570787036</c:v>
                </c:pt>
                <c:pt idx="280">
                  <c:v>45127.315242500001</c:v>
                </c:pt>
                <c:pt idx="281">
                  <c:v>45127.383914363425</c:v>
                </c:pt>
                <c:pt idx="282">
                  <c:v>45127.452585624997</c:v>
                </c:pt>
                <c:pt idx="283">
                  <c:v>45127.521256493055</c:v>
                </c:pt>
                <c:pt idx="284">
                  <c:v>45127.589927245368</c:v>
                </c:pt>
                <c:pt idx="285">
                  <c:v>45127.658598032409</c:v>
                </c:pt>
                <c:pt idx="286">
                  <c:v>45127.727268773146</c:v>
                </c:pt>
                <c:pt idx="287">
                  <c:v>45127.795939293981</c:v>
                </c:pt>
                <c:pt idx="288">
                  <c:v>45127.864610659723</c:v>
                </c:pt>
                <c:pt idx="289">
                  <c:v>45127.933281840276</c:v>
                </c:pt>
                <c:pt idx="290">
                  <c:v>45128.001952870371</c:v>
                </c:pt>
                <c:pt idx="291">
                  <c:v>45128.070623749998</c:v>
                </c:pt>
                <c:pt idx="292">
                  <c:v>45128.139294074077</c:v>
                </c:pt>
                <c:pt idx="293">
                  <c:v>45128.207965011577</c:v>
                </c:pt>
                <c:pt idx="294">
                  <c:v>45128.276636365743</c:v>
                </c:pt>
                <c:pt idx="295">
                  <c:v>45128.345308275464</c:v>
                </c:pt>
                <c:pt idx="296">
                  <c:v>45128.413979699071</c:v>
                </c:pt>
                <c:pt idx="297">
                  <c:v>45128.482650694445</c:v>
                </c:pt>
                <c:pt idx="298">
                  <c:v>45128.55132140046</c:v>
                </c:pt>
                <c:pt idx="299">
                  <c:v>45128.61999201389</c:v>
                </c:pt>
                <c:pt idx="300">
                  <c:v>45128.688662696761</c:v>
                </c:pt>
                <c:pt idx="301">
                  <c:v>45128.757333148147</c:v>
                </c:pt>
                <c:pt idx="302">
                  <c:v>45128.826004062503</c:v>
                </c:pt>
                <c:pt idx="303">
                  <c:v>45128.894675428244</c:v>
                </c:pt>
                <c:pt idx="304">
                  <c:v>45128.963346365737</c:v>
                </c:pt>
                <c:pt idx="305">
                  <c:v>45129.032017210651</c:v>
                </c:pt>
                <c:pt idx="306">
                  <c:v>45129.100687719911</c:v>
                </c:pt>
                <c:pt idx="307">
                  <c:v>45129.169358356485</c:v>
                </c:pt>
                <c:pt idx="308">
                  <c:v>45129.238029583335</c:v>
                </c:pt>
                <c:pt idx="309">
                  <c:v>45129.306701099536</c:v>
                </c:pt>
                <c:pt idx="310">
                  <c:v>45129.375372905095</c:v>
                </c:pt>
                <c:pt idx="311">
                  <c:v>45129.44404412037</c:v>
                </c:pt>
                <c:pt idx="312">
                  <c:v>45129.512714930555</c:v>
                </c:pt>
                <c:pt idx="313">
                  <c:v>45129.581385636571</c:v>
                </c:pt>
                <c:pt idx="314">
                  <c:v>45129.650056307873</c:v>
                </c:pt>
                <c:pt idx="315">
                  <c:v>45129.718727013889</c:v>
                </c:pt>
                <c:pt idx="316">
                  <c:v>45129.787397395834</c:v>
                </c:pt>
                <c:pt idx="317">
                  <c:v>45129.856068587964</c:v>
                </c:pt>
                <c:pt idx="318">
                  <c:v>45129.924739733797</c:v>
                </c:pt>
                <c:pt idx="319">
                  <c:v>45129.993410694442</c:v>
                </c:pt>
                <c:pt idx="320">
                  <c:v>45130.062081550925</c:v>
                </c:pt>
                <c:pt idx="321">
                  <c:v>45130.13075178241</c:v>
                </c:pt>
                <c:pt idx="322">
                  <c:v>45130.199422581019</c:v>
                </c:pt>
                <c:pt idx="323">
                  <c:v>45130.268093877312</c:v>
                </c:pt>
                <c:pt idx="324">
                  <c:v>45130.336765694447</c:v>
                </c:pt>
                <c:pt idx="325">
                  <c:v>45130.405437175927</c:v>
                </c:pt>
                <c:pt idx="326">
                  <c:v>45130.474108159724</c:v>
                </c:pt>
                <c:pt idx="327">
                  <c:v>45130.542778807867</c:v>
                </c:pt>
                <c:pt idx="328">
                  <c:v>45130.611449340278</c:v>
                </c:pt>
                <c:pt idx="329">
                  <c:v>45130.680119942132</c:v>
                </c:pt>
                <c:pt idx="330">
                  <c:v>45130.748790370373</c:v>
                </c:pt>
                <c:pt idx="331">
                  <c:v>45130.817461064813</c:v>
                </c:pt>
                <c:pt idx="332">
                  <c:v>45130.886132372689</c:v>
                </c:pt>
                <c:pt idx="333">
                  <c:v>45130.954803275461</c:v>
                </c:pt>
                <c:pt idx="334">
                  <c:v>45131.023474050926</c:v>
                </c:pt>
                <c:pt idx="335">
                  <c:v>45131.092144560185</c:v>
                </c:pt>
                <c:pt idx="336">
                  <c:v>45131.160815000003</c:v>
                </c:pt>
                <c:pt idx="337">
                  <c:v>45131.229486041666</c:v>
                </c:pt>
                <c:pt idx="338">
                  <c:v>45131.29815736111</c:v>
                </c:pt>
                <c:pt idx="339">
                  <c:v>45131.366829085651</c:v>
                </c:pt>
                <c:pt idx="340">
                  <c:v>45131.435500231484</c:v>
                </c:pt>
                <c:pt idx="341">
                  <c:v>45131.504170972221</c:v>
                </c:pt>
                <c:pt idx="342">
                  <c:v>45131.572841597219</c:v>
                </c:pt>
                <c:pt idx="343">
                  <c:v>45131.64151212963</c:v>
                </c:pt>
                <c:pt idx="344">
                  <c:v>45131.710182743052</c:v>
                </c:pt>
                <c:pt idx="345">
                  <c:v>45131.778853020835</c:v>
                </c:pt>
                <c:pt idx="346">
                  <c:v>45131.847524050929</c:v>
                </c:pt>
                <c:pt idx="347">
                  <c:v>45131.916195138889</c:v>
                </c:pt>
                <c:pt idx="348">
                  <c:v>45131.984865983795</c:v>
                </c:pt>
                <c:pt idx="349">
                  <c:v>45132.05353675926</c:v>
                </c:pt>
                <c:pt idx="350">
                  <c:v>45132.122206944441</c:v>
                </c:pt>
                <c:pt idx="351">
                  <c:v>45132.190877604167</c:v>
                </c:pt>
                <c:pt idx="352">
                  <c:v>45132.259548819442</c:v>
                </c:pt>
                <c:pt idx="353">
                  <c:v>45132.32822048611</c:v>
                </c:pt>
                <c:pt idx="354">
                  <c:v>45132.396892002318</c:v>
                </c:pt>
                <c:pt idx="355">
                  <c:v>45132.465562974539</c:v>
                </c:pt>
                <c:pt idx="356">
                  <c:v>45132.534233564817</c:v>
                </c:pt>
                <c:pt idx="357">
                  <c:v>45132.602904039355</c:v>
                </c:pt>
                <c:pt idx="358">
                  <c:v>45132.671574571759</c:v>
                </c:pt>
                <c:pt idx="359">
                  <c:v>45132.740244988425</c:v>
                </c:pt>
                <c:pt idx="360">
                  <c:v>45132.808915451387</c:v>
                </c:pt>
                <c:pt idx="361">
                  <c:v>45132.877586666669</c:v>
                </c:pt>
                <c:pt idx="362">
                  <c:v>45132.946257534721</c:v>
                </c:pt>
                <c:pt idx="363">
                  <c:v>45133.014928275465</c:v>
                </c:pt>
                <c:pt idx="364">
                  <c:v>45133.083598784724</c:v>
                </c:pt>
                <c:pt idx="365">
                  <c:v>45133.152269004633</c:v>
                </c:pt>
                <c:pt idx="366">
                  <c:v>45133.22093984954</c:v>
                </c:pt>
                <c:pt idx="367">
                  <c:v>45133.289611006941</c:v>
                </c:pt>
                <c:pt idx="368">
                  <c:v>45133.358282650464</c:v>
                </c:pt>
                <c:pt idx="369">
                  <c:v>45133.426953726848</c:v>
                </c:pt>
                <c:pt idx="370">
                  <c:v>45133.495624421295</c:v>
                </c:pt>
                <c:pt idx="371">
                  <c:v>45133.564294918979</c:v>
                </c:pt>
                <c:pt idx="372">
                  <c:v>45133.632965335652</c:v>
                </c:pt>
                <c:pt idx="373">
                  <c:v>45133.701635821759</c:v>
                </c:pt>
                <c:pt idx="374">
                  <c:v>45133.770306006947</c:v>
                </c:pt>
                <c:pt idx="375">
                  <c:v>45133.838976863422</c:v>
                </c:pt>
                <c:pt idx="376">
                  <c:v>45133.907647916669</c:v>
                </c:pt>
                <c:pt idx="377">
                  <c:v>45133.976318622685</c:v>
                </c:pt>
                <c:pt idx="378">
                  <c:v>45134.044989282411</c:v>
                </c:pt>
                <c:pt idx="379">
                  <c:v>45134.113659432871</c:v>
                </c:pt>
                <c:pt idx="380">
                  <c:v>45134.182329976851</c:v>
                </c:pt>
                <c:pt idx="381">
                  <c:v>45134.251001064818</c:v>
                </c:pt>
                <c:pt idx="382">
                  <c:v>45134.319672534722</c:v>
                </c:pt>
                <c:pt idx="383">
                  <c:v>45134.3883440625</c:v>
                </c:pt>
                <c:pt idx="384">
                  <c:v>45134.457015</c:v>
                </c:pt>
                <c:pt idx="385">
                  <c:v>45134.525685532404</c:v>
                </c:pt>
                <c:pt idx="386">
                  <c:v>45134.594355960646</c:v>
                </c:pt>
                <c:pt idx="387">
                  <c:v>45134.663026423608</c:v>
                </c:pt>
                <c:pt idx="388">
                  <c:v>45134.731696840281</c:v>
                </c:pt>
                <c:pt idx="389">
                  <c:v>45134.800367094904</c:v>
                </c:pt>
                <c:pt idx="390">
                  <c:v>45134.869038171295</c:v>
                </c:pt>
                <c:pt idx="391">
                  <c:v>45134.937709027778</c:v>
                </c:pt>
                <c:pt idx="392">
                  <c:v>45135.006379722225</c:v>
                </c:pt>
                <c:pt idx="393">
                  <c:v>45135.075050254629</c:v>
                </c:pt>
                <c:pt idx="394">
                  <c:v>45135.14372028935</c:v>
                </c:pt>
                <c:pt idx="395">
                  <c:v>45135.212390949077</c:v>
                </c:pt>
                <c:pt idx="396">
                  <c:v>45135.28106199074</c:v>
                </c:pt>
                <c:pt idx="397">
                  <c:v>45135.349733587966</c:v>
                </c:pt>
                <c:pt idx="398">
                  <c:v>45135.418404641205</c:v>
                </c:pt>
                <c:pt idx="399">
                  <c:v>45135.487075289355</c:v>
                </c:pt>
                <c:pt idx="400">
                  <c:v>45135.555745694444</c:v>
                </c:pt>
                <c:pt idx="401">
                  <c:v>45135.624416006947</c:v>
                </c:pt>
                <c:pt idx="402">
                  <c:v>45135.693086377316</c:v>
                </c:pt>
                <c:pt idx="403">
                  <c:v>45135.761756504631</c:v>
                </c:pt>
                <c:pt idx="404">
                  <c:v>45135.83042716435</c:v>
                </c:pt>
                <c:pt idx="405">
                  <c:v>45135.899098182868</c:v>
                </c:pt>
                <c:pt idx="406">
                  <c:v>45135.967768807874</c:v>
                </c:pt>
                <c:pt idx="407">
                  <c:v>45136.036439351854</c:v>
                </c:pt>
                <c:pt idx="408">
                  <c:v>45136.105109502314</c:v>
                </c:pt>
                <c:pt idx="409">
                  <c:v>45136.173779884259</c:v>
                </c:pt>
                <c:pt idx="410">
                  <c:v>45136.242450844904</c:v>
                </c:pt>
                <c:pt idx="411">
                  <c:v>45136.311122106483</c:v>
                </c:pt>
                <c:pt idx="412">
                  <c:v>45136.379793599539</c:v>
                </c:pt>
                <c:pt idx="413">
                  <c:v>45136.448464490742</c:v>
                </c:pt>
                <c:pt idx="414">
                  <c:v>45136.51713497685</c:v>
                </c:pt>
                <c:pt idx="415">
                  <c:v>45136.585805370371</c:v>
                </c:pt>
                <c:pt idx="416">
                  <c:v>45136.654475740739</c:v>
                </c:pt>
                <c:pt idx="417">
                  <c:v>45136.723146122684</c:v>
                </c:pt>
                <c:pt idx="418">
                  <c:v>45136.791816226854</c:v>
                </c:pt>
                <c:pt idx="419">
                  <c:v>45136.860487152779</c:v>
                </c:pt>
                <c:pt idx="420">
                  <c:v>45136.92915797454</c:v>
                </c:pt>
                <c:pt idx="421">
                  <c:v>45136.997828622683</c:v>
                </c:pt>
                <c:pt idx="422">
                  <c:v>45137.066499143519</c:v>
                </c:pt>
                <c:pt idx="423">
                  <c:v>45137.135169074078</c:v>
                </c:pt>
                <c:pt idx="424">
                  <c:v>45137.203839594906</c:v>
                </c:pt>
                <c:pt idx="425">
                  <c:v>45137.272510567127</c:v>
                </c:pt>
                <c:pt idx="426">
                  <c:v>45137.341182094904</c:v>
                </c:pt>
                <c:pt idx="427">
                  <c:v>45137.409853194447</c:v>
                </c:pt>
                <c:pt idx="428">
                  <c:v>45137.478523831021</c:v>
                </c:pt>
                <c:pt idx="429">
                  <c:v>45137.547194166669</c:v>
                </c:pt>
                <c:pt idx="430">
                  <c:v>45137.615864398147</c:v>
                </c:pt>
                <c:pt idx="431">
                  <c:v>45137.684534687498</c:v>
                </c:pt>
                <c:pt idx="432">
                  <c:v>45137.753204780092</c:v>
                </c:pt>
                <c:pt idx="433">
                  <c:v>45137.821875243055</c:v>
                </c:pt>
                <c:pt idx="434">
                  <c:v>45137.890546226852</c:v>
                </c:pt>
                <c:pt idx="435">
                  <c:v>45137.959216805553</c:v>
                </c:pt>
                <c:pt idx="436">
                  <c:v>45138.027887280092</c:v>
                </c:pt>
                <c:pt idx="437">
                  <c:v>45138.096557430559</c:v>
                </c:pt>
                <c:pt idx="438">
                  <c:v>45138.165227638892</c:v>
                </c:pt>
                <c:pt idx="439">
                  <c:v>45138.233898437502</c:v>
                </c:pt>
                <c:pt idx="440">
                  <c:v>45138.302569502317</c:v>
                </c:pt>
                <c:pt idx="441">
                  <c:v>45138.371240925924</c:v>
                </c:pt>
                <c:pt idx="442">
                  <c:v>45138.439911770831</c:v>
                </c:pt>
                <c:pt idx="443">
                  <c:v>45138.508582199072</c:v>
                </c:pt>
                <c:pt idx="444">
                  <c:v>45138.57725253472</c:v>
                </c:pt>
                <c:pt idx="445">
                  <c:v>45138.645922800926</c:v>
                </c:pt>
                <c:pt idx="446">
                  <c:v>45138.714593113429</c:v>
                </c:pt>
                <c:pt idx="447">
                  <c:v>45138.783263090278</c:v>
                </c:pt>
                <c:pt idx="448">
                  <c:v>45138.851933877311</c:v>
                </c:pt>
                <c:pt idx="449">
                  <c:v>45138.920604652776</c:v>
                </c:pt>
                <c:pt idx="450">
                  <c:v>45138.989275219908</c:v>
                </c:pt>
                <c:pt idx="451">
                  <c:v>45139.057945694447</c:v>
                </c:pt>
                <c:pt idx="452">
                  <c:v>45139.126615567133</c:v>
                </c:pt>
                <c:pt idx="453">
                  <c:v>45139.195285960646</c:v>
                </c:pt>
                <c:pt idx="454">
                  <c:v>45139.263956886571</c:v>
                </c:pt>
                <c:pt idx="455">
                  <c:v>45139.332628298609</c:v>
                </c:pt>
                <c:pt idx="456">
                  <c:v>45139.401299467594</c:v>
                </c:pt>
                <c:pt idx="457">
                  <c:v>45139.469970104168</c:v>
                </c:pt>
                <c:pt idx="458">
                  <c:v>45139.538640381943</c:v>
                </c:pt>
                <c:pt idx="459">
                  <c:v>45139.607310555555</c:v>
                </c:pt>
                <c:pt idx="460">
                  <c:v>45139.67598078704</c:v>
                </c:pt>
                <c:pt idx="461">
                  <c:v>45139.744650879627</c:v>
                </c:pt>
                <c:pt idx="462">
                  <c:v>45139.813321122689</c:v>
                </c:pt>
                <c:pt idx="463">
                  <c:v>45139.881992048613</c:v>
                </c:pt>
                <c:pt idx="464">
                  <c:v>45139.950662604169</c:v>
                </c:pt>
                <c:pt idx="465">
                  <c:v>45140.019333020835</c:v>
                </c:pt>
                <c:pt idx="466">
                  <c:v>45140.088003206016</c:v>
                </c:pt>
                <c:pt idx="467">
                  <c:v>45140.156673194448</c:v>
                </c:pt>
                <c:pt idx="468">
                  <c:v>45140.22534380787</c:v>
                </c:pt>
                <c:pt idx="469">
                  <c:v>45140.294014699073</c:v>
                </c:pt>
                <c:pt idx="470">
                  <c:v>45140.362686064815</c:v>
                </c:pt>
                <c:pt idx="471">
                  <c:v>45140.431356840279</c:v>
                </c:pt>
                <c:pt idx="472">
                  <c:v>45140.500027222224</c:v>
                </c:pt>
                <c:pt idx="473">
                  <c:v>45140.568697453702</c:v>
                </c:pt>
                <c:pt idx="474">
                  <c:v>45140.637367604169</c:v>
                </c:pt>
                <c:pt idx="475">
                  <c:v>45140.706037812502</c:v>
                </c:pt>
                <c:pt idx="476">
                  <c:v>45140.774707719909</c:v>
                </c:pt>
                <c:pt idx="477">
                  <c:v>45140.843378333331</c:v>
                </c:pt>
                <c:pt idx="478">
                  <c:v>45140.912049074075</c:v>
                </c:pt>
                <c:pt idx="479">
                  <c:v>45140.980719513886</c:v>
                </c:pt>
                <c:pt idx="480">
                  <c:v>45141.049389907406</c:v>
                </c:pt>
                <c:pt idx="481">
                  <c:v>45141.118059745371</c:v>
                </c:pt>
                <c:pt idx="482">
                  <c:v>45141.186730023146</c:v>
                </c:pt>
                <c:pt idx="483">
                  <c:v>45141.255400844908</c:v>
                </c:pt>
                <c:pt idx="484">
                  <c:v>45141.324072094911</c:v>
                </c:pt>
                <c:pt idx="485">
                  <c:v>45141.392743298609</c:v>
                </c:pt>
                <c:pt idx="486">
                  <c:v>45141.461413923615</c:v>
                </c:pt>
                <c:pt idx="487">
                  <c:v>45141.530084155092</c:v>
                </c:pt>
                <c:pt idx="488">
                  <c:v>45141.598754282408</c:v>
                </c:pt>
                <c:pt idx="489">
                  <c:v>45141.66742445602</c:v>
                </c:pt>
                <c:pt idx="490">
                  <c:v>45141.736094548614</c:v>
                </c:pt>
                <c:pt idx="491">
                  <c:v>45141.80476457176</c:v>
                </c:pt>
                <c:pt idx="492">
                  <c:v>45141.873435393522</c:v>
                </c:pt>
                <c:pt idx="493">
                  <c:v>45141.942105925926</c:v>
                </c:pt>
                <c:pt idx="494">
                  <c:v>45142.010776319446</c:v>
                </c:pt>
                <c:pt idx="495">
                  <c:v>45142.079446516203</c:v>
                </c:pt>
                <c:pt idx="496">
                  <c:v>45142.148116307872</c:v>
                </c:pt>
                <c:pt idx="497">
                  <c:v>45142.216786736113</c:v>
                </c:pt>
                <c:pt idx="498">
                  <c:v>45142.285457500002</c:v>
                </c:pt>
                <c:pt idx="499">
                  <c:v>45142.354128784726</c:v>
                </c:pt>
                <c:pt idx="500">
                  <c:v>45142.422799525462</c:v>
                </c:pt>
                <c:pt idx="501">
                  <c:v>45142.49146986111</c:v>
                </c:pt>
                <c:pt idx="502">
                  <c:v>45142.560139976849</c:v>
                </c:pt>
                <c:pt idx="503">
                  <c:v>45142.628810011571</c:v>
                </c:pt>
                <c:pt idx="504">
                  <c:v>45142.697480115741</c:v>
                </c:pt>
                <c:pt idx="505">
                  <c:v>45142.76614994213</c:v>
                </c:pt>
                <c:pt idx="506">
                  <c:v>45142.834820370372</c:v>
                </c:pt>
                <c:pt idx="507">
                  <c:v>45142.903491076388</c:v>
                </c:pt>
                <c:pt idx="508">
                  <c:v>45142.972161412035</c:v>
                </c:pt>
                <c:pt idx="509">
                  <c:v>45143.040831689817</c:v>
                </c:pt>
                <c:pt idx="510">
                  <c:v>45143.109501516206</c:v>
                </c:pt>
                <c:pt idx="511">
                  <c:v>45143.178171643522</c:v>
                </c:pt>
                <c:pt idx="512">
                  <c:v>45143.246842337961</c:v>
                </c:pt>
                <c:pt idx="513">
                  <c:v>45143.315513391201</c:v>
                </c:pt>
                <c:pt idx="514">
                  <c:v>45143.384184571762</c:v>
                </c:pt>
                <c:pt idx="515">
                  <c:v>45143.452855162039</c:v>
                </c:pt>
                <c:pt idx="516">
                  <c:v>45143.521525335651</c:v>
                </c:pt>
                <c:pt idx="517">
                  <c:v>45143.590195416669</c:v>
                </c:pt>
                <c:pt idx="518">
                  <c:v>45143.658865520832</c:v>
                </c:pt>
                <c:pt idx="519">
                  <c:v>45143.727535590275</c:v>
                </c:pt>
                <c:pt idx="520">
                  <c:v>45143.79620542824</c:v>
                </c:pt>
                <c:pt idx="521">
                  <c:v>45143.864876099535</c:v>
                </c:pt>
                <c:pt idx="522">
                  <c:v>45143.933546608794</c:v>
                </c:pt>
                <c:pt idx="523">
                  <c:v>45144.002216956018</c:v>
                </c:pt>
                <c:pt idx="524">
                  <c:v>45144.070887152775</c:v>
                </c:pt>
                <c:pt idx="525">
                  <c:v>45144.139556793984</c:v>
                </c:pt>
                <c:pt idx="526">
                  <c:v>45144.208227048613</c:v>
                </c:pt>
                <c:pt idx="527">
                  <c:v>45144.276897719908</c:v>
                </c:pt>
                <c:pt idx="528">
                  <c:v>45144.345568946759</c:v>
                </c:pt>
                <c:pt idx="529">
                  <c:v>45144.414239687503</c:v>
                </c:pt>
                <c:pt idx="530">
                  <c:v>45144.482909999999</c:v>
                </c:pt>
                <c:pt idx="531">
                  <c:v>45144.551580023151</c:v>
                </c:pt>
                <c:pt idx="532">
                  <c:v>45144.620249965279</c:v>
                </c:pt>
                <c:pt idx="533">
                  <c:v>45144.688919953704</c:v>
                </c:pt>
                <c:pt idx="534">
                  <c:v>45144.75758972222</c:v>
                </c:pt>
                <c:pt idx="535">
                  <c:v>45144.826259953705</c:v>
                </c:pt>
                <c:pt idx="536">
                  <c:v>45144.894930625</c:v>
                </c:pt>
                <c:pt idx="537">
                  <c:v>45144.96360087963</c:v>
                </c:pt>
                <c:pt idx="538">
                  <c:v>45145.032271053242</c:v>
                </c:pt>
                <c:pt idx="539">
                  <c:v>45145.100940868055</c:v>
                </c:pt>
                <c:pt idx="540">
                  <c:v>45145.169610821758</c:v>
                </c:pt>
                <c:pt idx="541">
                  <c:v>45145.238281365739</c:v>
                </c:pt>
                <c:pt idx="542">
                  <c:v>45145.3069521875</c:v>
                </c:pt>
                <c:pt idx="543">
                  <c:v>45145.375623310189</c:v>
                </c:pt>
                <c:pt idx="544">
                  <c:v>45145.444293842593</c:v>
                </c:pt>
                <c:pt idx="545">
                  <c:v>45145.512963958332</c:v>
                </c:pt>
                <c:pt idx="546">
                  <c:v>45145.581633981485</c:v>
                </c:pt>
                <c:pt idx="547">
                  <c:v>45145.650303958333</c:v>
                </c:pt>
                <c:pt idx="548">
                  <c:v>45145.718973981478</c:v>
                </c:pt>
                <c:pt idx="549">
                  <c:v>45145.787643668984</c:v>
                </c:pt>
                <c:pt idx="550">
                  <c:v>45145.856314178243</c:v>
                </c:pt>
                <c:pt idx="551">
                  <c:v>45145.92498462963</c:v>
                </c:pt>
                <c:pt idx="552">
                  <c:v>45145.993654907405</c:v>
                </c:pt>
                <c:pt idx="553">
                  <c:v>45146.062325069448</c:v>
                </c:pt>
                <c:pt idx="554">
                  <c:v>45146.130994618055</c:v>
                </c:pt>
                <c:pt idx="555">
                  <c:v>45146.199664722226</c:v>
                </c:pt>
                <c:pt idx="556">
                  <c:v>45146.268335335648</c:v>
                </c:pt>
                <c:pt idx="557">
                  <c:v>45146.337006458336</c:v>
                </c:pt>
                <c:pt idx="558">
                  <c:v>45146.40567724537</c:v>
                </c:pt>
                <c:pt idx="559">
                  <c:v>45146.47434753472</c:v>
                </c:pt>
                <c:pt idx="560">
                  <c:v>45146.543017488424</c:v>
                </c:pt>
                <c:pt idx="561">
                  <c:v>45146.611687337965</c:v>
                </c:pt>
                <c:pt idx="562">
                  <c:v>45146.680357256948</c:v>
                </c:pt>
                <c:pt idx="563">
                  <c:v>45146.749026990743</c:v>
                </c:pt>
                <c:pt idx="564">
                  <c:v>45146.817696990744</c:v>
                </c:pt>
                <c:pt idx="565">
                  <c:v>45146.886367604166</c:v>
                </c:pt>
                <c:pt idx="566">
                  <c:v>45146.955037812499</c:v>
                </c:pt>
                <c:pt idx="567">
                  <c:v>45147.023707905093</c:v>
                </c:pt>
                <c:pt idx="568">
                  <c:v>45147.092377719906</c:v>
                </c:pt>
                <c:pt idx="569">
                  <c:v>45147.161047465277</c:v>
                </c:pt>
                <c:pt idx="570">
                  <c:v>45147.229717812501</c:v>
                </c:pt>
                <c:pt idx="571">
                  <c:v>45147.298388437499</c:v>
                </c:pt>
                <c:pt idx="572">
                  <c:v>45147.367059479169</c:v>
                </c:pt>
                <c:pt idx="573">
                  <c:v>45147.435729930556</c:v>
                </c:pt>
                <c:pt idx="574">
                  <c:v>45147.504399988429</c:v>
                </c:pt>
                <c:pt idx="575">
                  <c:v>45147.573069907405</c:v>
                </c:pt>
                <c:pt idx="576">
                  <c:v>45147.641739756946</c:v>
                </c:pt>
                <c:pt idx="577">
                  <c:v>45147.710409675929</c:v>
                </c:pt>
                <c:pt idx="578">
                  <c:v>45147.779079247688</c:v>
                </c:pt>
                <c:pt idx="579">
                  <c:v>45147.847749583336</c:v>
                </c:pt>
                <c:pt idx="580">
                  <c:v>45147.916419988425</c:v>
                </c:pt>
                <c:pt idx="581">
                  <c:v>45147.985090138885</c:v>
                </c:pt>
                <c:pt idx="582">
                  <c:v>45148.053760219904</c:v>
                </c:pt>
                <c:pt idx="583">
                  <c:v>45148.122429710646</c:v>
                </c:pt>
                <c:pt idx="584">
                  <c:v>45148.191099687501</c:v>
                </c:pt>
                <c:pt idx="585">
                  <c:v>45148.259770196761</c:v>
                </c:pt>
                <c:pt idx="586">
                  <c:v>45148.328441168982</c:v>
                </c:pt>
                <c:pt idx="587">
                  <c:v>45148.397112002312</c:v>
                </c:pt>
                <c:pt idx="588">
                  <c:v>45148.465782268519</c:v>
                </c:pt>
                <c:pt idx="589">
                  <c:v>45148.534452164349</c:v>
                </c:pt>
                <c:pt idx="590">
                  <c:v>45148.603121944441</c:v>
                </c:pt>
                <c:pt idx="591">
                  <c:v>45148.671791793982</c:v>
                </c:pt>
                <c:pt idx="592">
                  <c:v>45148.740461516201</c:v>
                </c:pt>
                <c:pt idx="593">
                  <c:v>45148.809131284725</c:v>
                </c:pt>
                <c:pt idx="594">
                  <c:v>45148.877801793984</c:v>
                </c:pt>
                <c:pt idx="595">
                  <c:v>45148.946471979165</c:v>
                </c:pt>
                <c:pt idx="596">
                  <c:v>45149.015142025462</c:v>
                </c:pt>
                <c:pt idx="597">
                  <c:v>45149.083811840275</c:v>
                </c:pt>
                <c:pt idx="598">
                  <c:v>45149.152481365738</c:v>
                </c:pt>
                <c:pt idx="599">
                  <c:v>45149.221151516205</c:v>
                </c:pt>
                <c:pt idx="600">
                  <c:v>45149.289821967592</c:v>
                </c:pt>
                <c:pt idx="601">
                  <c:v>45149.358492928244</c:v>
                </c:pt>
                <c:pt idx="602">
                  <c:v>45149.427163310182</c:v>
                </c:pt>
                <c:pt idx="603">
                  <c:v>45149.495833310182</c:v>
                </c:pt>
                <c:pt idx="604">
                  <c:v>45149.564503113426</c:v>
                </c:pt>
                <c:pt idx="605">
                  <c:v>45149.633172835645</c:v>
                </c:pt>
                <c:pt idx="606">
                  <c:v>45149.701842627313</c:v>
                </c:pt>
                <c:pt idx="607">
                  <c:v>45149.770512118055</c:v>
                </c:pt>
                <c:pt idx="608">
                  <c:v>45149.839182280091</c:v>
                </c:pt>
                <c:pt idx="609">
                  <c:v>45149.907852638891</c:v>
                </c:pt>
                <c:pt idx="610">
                  <c:v>45149.976522650461</c:v>
                </c:pt>
                <c:pt idx="611">
                  <c:v>45150.04519261574</c:v>
                </c:pt>
                <c:pt idx="612">
                  <c:v>45150.113862071761</c:v>
                </c:pt>
                <c:pt idx="613">
                  <c:v>45150.182531921295</c:v>
                </c:pt>
                <c:pt idx="614">
                  <c:v>45150.251202314816</c:v>
                </c:pt>
                <c:pt idx="615">
                  <c:v>45150.31987309028</c:v>
                </c:pt>
                <c:pt idx="616">
                  <c:v>45150.388543923611</c:v>
                </c:pt>
                <c:pt idx="617">
                  <c:v>45150.457214166665</c:v>
                </c:pt>
                <c:pt idx="618">
                  <c:v>45150.52588400463</c:v>
                </c:pt>
                <c:pt idx="619">
                  <c:v>45150.594553738425</c:v>
                </c:pt>
                <c:pt idx="620">
                  <c:v>45150.663223506941</c:v>
                </c:pt>
                <c:pt idx="621">
                  <c:v>45150.731893229167</c:v>
                </c:pt>
                <c:pt idx="622">
                  <c:v>45150.800562789351</c:v>
                </c:pt>
                <c:pt idx="623">
                  <c:v>45150.869233171295</c:v>
                </c:pt>
                <c:pt idx="624">
                  <c:v>45150.937903321763</c:v>
                </c:pt>
                <c:pt idx="625">
                  <c:v>45151.006573333332</c:v>
                </c:pt>
                <c:pt idx="626">
                  <c:v>45151.075243159721</c:v>
                </c:pt>
                <c:pt idx="627">
                  <c:v>45151.143912511572</c:v>
                </c:pt>
                <c:pt idx="628">
                  <c:v>45151.212582476852</c:v>
                </c:pt>
                <c:pt idx="629">
                  <c:v>45151.281252824076</c:v>
                </c:pt>
                <c:pt idx="630">
                  <c:v>45151.349923715279</c:v>
                </c:pt>
                <c:pt idx="631">
                  <c:v>45151.418594074072</c:v>
                </c:pt>
                <c:pt idx="632">
                  <c:v>45151.487264039351</c:v>
                </c:pt>
                <c:pt idx="633">
                  <c:v>45151.555933738426</c:v>
                </c:pt>
                <c:pt idx="634">
                  <c:v>45151.624603356482</c:v>
                </c:pt>
                <c:pt idx="635">
                  <c:v>45151.693273032404</c:v>
                </c:pt>
                <c:pt idx="636">
                  <c:v>45151.761942453704</c:v>
                </c:pt>
                <c:pt idx="637">
                  <c:v>45151.830612418984</c:v>
                </c:pt>
                <c:pt idx="638">
                  <c:v>45151.899282743056</c:v>
                </c:pt>
                <c:pt idx="639">
                  <c:v>45151.967952673614</c:v>
                </c:pt>
                <c:pt idx="640">
                  <c:v>45152.036622523148</c:v>
                </c:pt>
                <c:pt idx="641">
                  <c:v>45152.105291979169</c:v>
                </c:pt>
                <c:pt idx="642">
                  <c:v>45152.173961666667</c:v>
                </c:pt>
                <c:pt idx="643">
                  <c:v>45152.242631921297</c:v>
                </c:pt>
                <c:pt idx="644">
                  <c:v>45152.311302488422</c:v>
                </c:pt>
                <c:pt idx="645">
                  <c:v>45152.379973275463</c:v>
                </c:pt>
                <c:pt idx="646">
                  <c:v>45152.44864347222</c:v>
                </c:pt>
                <c:pt idx="647">
                  <c:v>45152.517313263888</c:v>
                </c:pt>
                <c:pt idx="648">
                  <c:v>45152.585982951387</c:v>
                </c:pt>
                <c:pt idx="649">
                  <c:v>45152.654652627316</c:v>
                </c:pt>
                <c:pt idx="650">
                  <c:v>45152.723322314814</c:v>
                </c:pt>
                <c:pt idx="651">
                  <c:v>45152.791991712962</c:v>
                </c:pt>
                <c:pt idx="652">
                  <c:v>45152.860661944447</c:v>
                </c:pt>
                <c:pt idx="653">
                  <c:v>45152.929332060186</c:v>
                </c:pt>
                <c:pt idx="654">
                  <c:v>45152.99800201389</c:v>
                </c:pt>
                <c:pt idx="655">
                  <c:v>45153.066671840279</c:v>
                </c:pt>
                <c:pt idx="656">
                  <c:v>45153.135341064815</c:v>
                </c:pt>
                <c:pt idx="657">
                  <c:v>45153.204010879628</c:v>
                </c:pt>
                <c:pt idx="658">
                  <c:v>45153.27268115741</c:v>
                </c:pt>
                <c:pt idx="659">
                  <c:v>45153.341351979165</c:v>
                </c:pt>
                <c:pt idx="660">
                  <c:v>45153.410022372685</c:v>
                </c:pt>
                <c:pt idx="661">
                  <c:v>45153.478692314813</c:v>
                </c:pt>
                <c:pt idx="662">
                  <c:v>45153.547361944446</c:v>
                </c:pt>
                <c:pt idx="663">
                  <c:v>45153.616031469908</c:v>
                </c:pt>
                <c:pt idx="664">
                  <c:v>45153.684701053244</c:v>
                </c:pt>
                <c:pt idx="665">
                  <c:v>45153.753370451392</c:v>
                </c:pt>
                <c:pt idx="666">
                  <c:v>45153.822040208332</c:v>
                </c:pt>
                <c:pt idx="667">
                  <c:v>45153.890710486114</c:v>
                </c:pt>
                <c:pt idx="668">
                  <c:v>45153.9593803588</c:v>
                </c:pt>
                <c:pt idx="669">
                  <c:v>45154.028050127316</c:v>
                </c:pt>
                <c:pt idx="670">
                  <c:v>45154.096719583336</c:v>
                </c:pt>
                <c:pt idx="671">
                  <c:v>45154.165389074071</c:v>
                </c:pt>
                <c:pt idx="672">
                  <c:v>45154.234059166665</c:v>
                </c:pt>
                <c:pt idx="673">
                  <c:v>45154.302729525465</c:v>
                </c:pt>
                <c:pt idx="674">
                  <c:v>45154.371400243057</c:v>
                </c:pt>
                <c:pt idx="675">
                  <c:v>45154.440070370372</c:v>
                </c:pt>
                <c:pt idx="676">
                  <c:v>45154.508740104167</c:v>
                </c:pt>
                <c:pt idx="677">
                  <c:v>45154.577409722224</c:v>
                </c:pt>
                <c:pt idx="678">
                  <c:v>45154.646079282407</c:v>
                </c:pt>
                <c:pt idx="679">
                  <c:v>45154.714748888888</c:v>
                </c:pt>
                <c:pt idx="680">
                  <c:v>45154.783418159721</c:v>
                </c:pt>
                <c:pt idx="681">
                  <c:v>45154.852088217594</c:v>
                </c:pt>
                <c:pt idx="682">
                  <c:v>45154.920758287037</c:v>
                </c:pt>
                <c:pt idx="683">
                  <c:v>45154.98942813657</c:v>
                </c:pt>
                <c:pt idx="684">
                  <c:v>45155.05809791667</c:v>
                </c:pt>
                <c:pt idx="685">
                  <c:v>45155.126767071757</c:v>
                </c:pt>
                <c:pt idx="686">
                  <c:v>45155.195436747686</c:v>
                </c:pt>
                <c:pt idx="687">
                  <c:v>45155.26410695602</c:v>
                </c:pt>
                <c:pt idx="688">
                  <c:v>45155.332777650467</c:v>
                </c:pt>
                <c:pt idx="689">
                  <c:v>45155.401448101853</c:v>
                </c:pt>
                <c:pt idx="690">
                  <c:v>45155.470118032405</c:v>
                </c:pt>
                <c:pt idx="691">
                  <c:v>45155.538787592595</c:v>
                </c:pt>
                <c:pt idx="692">
                  <c:v>45155.607457048609</c:v>
                </c:pt>
                <c:pt idx="693">
                  <c:v>45155.676126562503</c:v>
                </c:pt>
                <c:pt idx="694">
                  <c:v>45155.744795937499</c:v>
                </c:pt>
                <c:pt idx="695">
                  <c:v>45155.813465462961</c:v>
                </c:pt>
                <c:pt idx="696">
                  <c:v>45155.882135671294</c:v>
                </c:pt>
                <c:pt idx="697">
                  <c:v>45155.950805509259</c:v>
                </c:pt>
                <c:pt idx="698">
                  <c:v>45156.019475208333</c:v>
                </c:pt>
                <c:pt idx="699">
                  <c:v>45156.088144664354</c:v>
                </c:pt>
                <c:pt idx="700">
                  <c:v>45156.156813946756</c:v>
                </c:pt>
                <c:pt idx="701">
                  <c:v>45156.225483831018</c:v>
                </c:pt>
                <c:pt idx="702">
                  <c:v>45156.29415400463</c:v>
                </c:pt>
                <c:pt idx="703">
                  <c:v>45156.362825868055</c:v>
                </c:pt>
                <c:pt idx="704">
                  <c:v>45156.431497303238</c:v>
                </c:pt>
                <c:pt idx="705">
                  <c:v>45156.500168344908</c:v>
                </c:pt>
                <c:pt idx="706">
                  <c:v>45156.568839224536</c:v>
                </c:pt>
                <c:pt idx="707">
                  <c:v>45156.637510034721</c:v>
                </c:pt>
                <c:pt idx="708">
                  <c:v>45156.70618090278</c:v>
                </c:pt>
                <c:pt idx="709">
                  <c:v>45156.774851458336</c:v>
                </c:pt>
                <c:pt idx="710">
                  <c:v>45156.843522719908</c:v>
                </c:pt>
                <c:pt idx="711">
                  <c:v>45156.912194108794</c:v>
                </c:pt>
                <c:pt idx="712">
                  <c:v>45156.98086520833</c:v>
                </c:pt>
                <c:pt idx="713">
                  <c:v>45157.049536250001</c:v>
                </c:pt>
                <c:pt idx="714">
                  <c:v>45157.118206747684</c:v>
                </c:pt>
                <c:pt idx="715">
                  <c:v>45157.186877673608</c:v>
                </c:pt>
                <c:pt idx="716">
                  <c:v>45157.25554914352</c:v>
                </c:pt>
                <c:pt idx="717">
                  <c:v>45157.324221041665</c:v>
                </c:pt>
                <c:pt idx="718">
                  <c:v>45157.39289289352</c:v>
                </c:pt>
                <c:pt idx="719">
                  <c:v>45157.461564166668</c:v>
                </c:pt>
                <c:pt idx="720">
                  <c:v>45157.530235046295</c:v>
                </c:pt>
                <c:pt idx="721">
                  <c:v>45157.59890582176</c:v>
                </c:pt>
                <c:pt idx="722">
                  <c:v>45157.667576643522</c:v>
                </c:pt>
                <c:pt idx="723">
                  <c:v>45157.736247384259</c:v>
                </c:pt>
                <c:pt idx="724">
                  <c:v>45157.804918055554</c:v>
                </c:pt>
                <c:pt idx="725">
                  <c:v>45157.873589513889</c:v>
                </c:pt>
                <c:pt idx="726">
                  <c:v>45157.942260706019</c:v>
                </c:pt>
                <c:pt idx="727">
                  <c:v>45158.010931736113</c:v>
                </c:pt>
                <c:pt idx="728">
                  <c:v>45158.07960258102</c:v>
                </c:pt>
                <c:pt idx="729">
                  <c:v>45158.14827302083</c:v>
                </c:pt>
                <c:pt idx="730">
                  <c:v>45158.216944085645</c:v>
                </c:pt>
                <c:pt idx="731">
                  <c:v>45158.285615486115</c:v>
                </c:pt>
                <c:pt idx="732">
                  <c:v>45158.354287430557</c:v>
                </c:pt>
                <c:pt idx="733">
                  <c:v>45158.422958807867</c:v>
                </c:pt>
                <c:pt idx="734">
                  <c:v>45158.491629791664</c:v>
                </c:pt>
                <c:pt idx="735">
                  <c:v>45158.560300555553</c:v>
                </c:pt>
                <c:pt idx="736">
                  <c:v>45158.628971226855</c:v>
                </c:pt>
                <c:pt idx="737">
                  <c:v>45158.697641967592</c:v>
                </c:pt>
                <c:pt idx="738">
                  <c:v>45158.766312442131</c:v>
                </c:pt>
                <c:pt idx="739">
                  <c:v>45158.834983506946</c:v>
                </c:pt>
                <c:pt idx="740">
                  <c:v>45158.903654861111</c:v>
                </c:pt>
                <c:pt idx="741">
                  <c:v>45158.972325833332</c:v>
                </c:pt>
                <c:pt idx="742">
                  <c:v>45159.040996747688</c:v>
                </c:pt>
                <c:pt idx="743">
                  <c:v>45159.109667210651</c:v>
                </c:pt>
                <c:pt idx="744">
                  <c:v>45159.178337986108</c:v>
                </c:pt>
                <c:pt idx="745">
                  <c:v>45159.247009317129</c:v>
                </c:pt>
                <c:pt idx="746">
                  <c:v>45159.315681006941</c:v>
                </c:pt>
                <c:pt idx="747">
                  <c:v>45159.384352824076</c:v>
                </c:pt>
                <c:pt idx="748">
                  <c:v>45159.453024050927</c:v>
                </c:pt>
                <c:pt idx="749">
                  <c:v>45159.521694872688</c:v>
                </c:pt>
                <c:pt idx="750">
                  <c:v>45159.59036559028</c:v>
                </c:pt>
                <c:pt idx="751">
                  <c:v>45159.659036319441</c:v>
                </c:pt>
                <c:pt idx="752">
                  <c:v>45159.727707025464</c:v>
                </c:pt>
                <c:pt idx="753">
                  <c:v>45159.796377500003</c:v>
                </c:pt>
                <c:pt idx="754">
                  <c:v>45159.865048819447</c:v>
                </c:pt>
                <c:pt idx="755">
                  <c:v>45159.933719953704</c:v>
                </c:pt>
                <c:pt idx="756">
                  <c:v>45160.002390949077</c:v>
                </c:pt>
                <c:pt idx="757">
                  <c:v>45160.071061782408</c:v>
                </c:pt>
                <c:pt idx="758">
                  <c:v>45160.139732060183</c:v>
                </c:pt>
                <c:pt idx="759">
                  <c:v>45160.208402939817</c:v>
                </c:pt>
                <c:pt idx="760">
                  <c:v>45160.277074247686</c:v>
                </c:pt>
                <c:pt idx="761">
                  <c:v>45160.34574611111</c:v>
                </c:pt>
                <c:pt idx="762">
                  <c:v>45160.414417488428</c:v>
                </c:pt>
                <c:pt idx="763">
                  <c:v>45160.483088437497</c:v>
                </c:pt>
                <c:pt idx="764">
                  <c:v>45160.551759085647</c:v>
                </c:pt>
                <c:pt idx="765">
                  <c:v>45160.620429652779</c:v>
                </c:pt>
                <c:pt idx="766">
                  <c:v>45160.689100289354</c:v>
                </c:pt>
                <c:pt idx="767">
                  <c:v>45160.757770682867</c:v>
                </c:pt>
                <c:pt idx="768">
                  <c:v>45160.82644153935</c:v>
                </c:pt>
                <c:pt idx="769">
                  <c:v>45160.895112847225</c:v>
                </c:pt>
                <c:pt idx="770">
                  <c:v>45160.963783738429</c:v>
                </c:pt>
                <c:pt idx="771">
                  <c:v>45161.032454525463</c:v>
                </c:pt>
                <c:pt idx="772">
                  <c:v>45161.101124976849</c:v>
                </c:pt>
                <c:pt idx="773">
                  <c:v>45161.169795567126</c:v>
                </c:pt>
                <c:pt idx="774">
                  <c:v>45161.238466736111</c:v>
                </c:pt>
                <c:pt idx="775">
                  <c:v>45161.30713818287</c:v>
                </c:pt>
                <c:pt idx="776">
                  <c:v>45161.375809930556</c:v>
                </c:pt>
                <c:pt idx="777">
                  <c:v>45161.444481087965</c:v>
                </c:pt>
                <c:pt idx="778">
                  <c:v>45161.513151840278</c:v>
                </c:pt>
                <c:pt idx="779">
                  <c:v>45161.581822488428</c:v>
                </c:pt>
                <c:pt idx="780">
                  <c:v>45161.650493090281</c:v>
                </c:pt>
                <c:pt idx="781">
                  <c:v>45161.719163726855</c:v>
                </c:pt>
                <c:pt idx="782">
                  <c:v>45161.787834050927</c:v>
                </c:pt>
                <c:pt idx="783">
                  <c:v>45161.856505185184</c:v>
                </c:pt>
                <c:pt idx="784">
                  <c:v>45161.925176261575</c:v>
                </c:pt>
                <c:pt idx="785">
                  <c:v>45161.993847164355</c:v>
                </c:pt>
                <c:pt idx="786">
                  <c:v>45162.062517939812</c:v>
                </c:pt>
                <c:pt idx="787">
                  <c:v>45162.131188113424</c:v>
                </c:pt>
                <c:pt idx="788">
                  <c:v>45162.199858842592</c:v>
                </c:pt>
                <c:pt idx="789">
                  <c:v>45162.268530069443</c:v>
                </c:pt>
                <c:pt idx="790">
                  <c:v>45162.337201817129</c:v>
                </c:pt>
                <c:pt idx="791">
                  <c:v>45162.405873229167</c:v>
                </c:pt>
                <c:pt idx="792">
                  <c:v>45162.474544131946</c:v>
                </c:pt>
                <c:pt idx="793">
                  <c:v>45162.543214710648</c:v>
                </c:pt>
                <c:pt idx="794">
                  <c:v>45162.61188517361</c:v>
                </c:pt>
                <c:pt idx="795">
                  <c:v>45162.680555706022</c:v>
                </c:pt>
                <c:pt idx="796">
                  <c:v>45162.749226064814</c:v>
                </c:pt>
                <c:pt idx="797">
                  <c:v>45162.817896678243</c:v>
                </c:pt>
                <c:pt idx="798">
                  <c:v>45162.886567905094</c:v>
                </c:pt>
                <c:pt idx="799">
                  <c:v>45162.955238726849</c:v>
                </c:pt>
                <c:pt idx="800">
                  <c:v>45163.023909432872</c:v>
                </c:pt>
                <c:pt idx="801">
                  <c:v>45163.092579861113</c:v>
                </c:pt>
                <c:pt idx="802">
                  <c:v>45163.161250219906</c:v>
                </c:pt>
                <c:pt idx="803">
                  <c:v>45163.229921192127</c:v>
                </c:pt>
                <c:pt idx="804">
                  <c:v>45163.298592418978</c:v>
                </c:pt>
                <c:pt idx="805">
                  <c:v>45163.367264062501</c:v>
                </c:pt>
                <c:pt idx="806">
                  <c:v>45163.435935127316</c:v>
                </c:pt>
                <c:pt idx="807">
                  <c:v>45163.504605798611</c:v>
                </c:pt>
                <c:pt idx="808">
                  <c:v>45163.573276331015</c:v>
                </c:pt>
                <c:pt idx="809">
                  <c:v>45163.641946782409</c:v>
                </c:pt>
                <c:pt idx="810">
                  <c:v>45163.710617303244</c:v>
                </c:pt>
                <c:pt idx="811">
                  <c:v>45163.779287488425</c:v>
                </c:pt>
                <c:pt idx="812">
                  <c:v>45163.847958437502</c:v>
                </c:pt>
                <c:pt idx="813">
                  <c:v>45163.916629444444</c:v>
                </c:pt>
                <c:pt idx="814">
                  <c:v>45163.985300196757</c:v>
                </c:pt>
                <c:pt idx="815">
                  <c:v>45164.053970879628</c:v>
                </c:pt>
                <c:pt idx="816">
                  <c:v>45164.122640972222</c:v>
                </c:pt>
                <c:pt idx="817">
                  <c:v>45164.191311550923</c:v>
                </c:pt>
                <c:pt idx="818">
                  <c:v>45164.259982662035</c:v>
                </c:pt>
                <c:pt idx="819">
                  <c:v>45164.328654247685</c:v>
                </c:pt>
                <c:pt idx="820">
                  <c:v>45164.3973256713</c:v>
                </c:pt>
                <c:pt idx="821">
                  <c:v>45164.465996539351</c:v>
                </c:pt>
                <c:pt idx="822">
                  <c:v>45164.534667037035</c:v>
                </c:pt>
                <c:pt idx="823">
                  <c:v>45164.603337418979</c:v>
                </c:pt>
                <c:pt idx="824">
                  <c:v>45164.672007858797</c:v>
                </c:pt>
                <c:pt idx="825">
                  <c:v>45164.740678182869</c:v>
                </c:pt>
                <c:pt idx="826">
                  <c:v>45164.809348553237</c:v>
                </c:pt>
                <c:pt idx="827">
                  <c:v>45164.87801965278</c:v>
                </c:pt>
                <c:pt idx="828">
                  <c:v>45164.946690439814</c:v>
                </c:pt>
                <c:pt idx="829">
                  <c:v>45165.015361064812</c:v>
                </c:pt>
                <c:pt idx="830">
                  <c:v>45165.084031493054</c:v>
                </c:pt>
                <c:pt idx="831">
                  <c:v>45165.152701608793</c:v>
                </c:pt>
                <c:pt idx="832">
                  <c:v>45165.221372349537</c:v>
                </c:pt>
                <c:pt idx="833">
                  <c:v>45165.290043391207</c:v>
                </c:pt>
                <c:pt idx="834">
                  <c:v>45165.358714942129</c:v>
                </c:pt>
                <c:pt idx="835">
                  <c:v>45165.42738591435</c:v>
                </c:pt>
                <c:pt idx="836">
                  <c:v>45165.496056504628</c:v>
                </c:pt>
                <c:pt idx="837">
                  <c:v>45165.564726898148</c:v>
                </c:pt>
                <c:pt idx="838">
                  <c:v>45165.633397210651</c:v>
                </c:pt>
                <c:pt idx="839">
                  <c:v>45165.702067592596</c:v>
                </c:pt>
                <c:pt idx="840">
                  <c:v>45165.770737662038</c:v>
                </c:pt>
                <c:pt idx="841">
                  <c:v>45165.839408402775</c:v>
                </c:pt>
                <c:pt idx="842">
                  <c:v>45165.908079351851</c:v>
                </c:pt>
                <c:pt idx="843">
                  <c:v>45165.976749953705</c:v>
                </c:pt>
                <c:pt idx="844">
                  <c:v>45166.045420509261</c:v>
                </c:pt>
                <c:pt idx="845">
                  <c:v>45166.114090555559</c:v>
                </c:pt>
                <c:pt idx="846">
                  <c:v>45166.182760972224</c:v>
                </c:pt>
                <c:pt idx="847">
                  <c:v>45166.251431956021</c:v>
                </c:pt>
                <c:pt idx="848">
                  <c:v>45166.320103310187</c:v>
                </c:pt>
                <c:pt idx="849">
                  <c:v>45166.388774722225</c:v>
                </c:pt>
                <c:pt idx="850">
                  <c:v>45166.457445555556</c:v>
                </c:pt>
                <c:pt idx="851">
                  <c:v>45166.526115972221</c:v>
                </c:pt>
                <c:pt idx="852">
                  <c:v>45166.594786284724</c:v>
                </c:pt>
                <c:pt idx="853">
                  <c:v>45166.663456631948</c:v>
                </c:pt>
                <c:pt idx="854">
                  <c:v>45166.732126932868</c:v>
                </c:pt>
                <c:pt idx="855">
                  <c:v>45166.800797071759</c:v>
                </c:pt>
                <c:pt idx="856">
                  <c:v>45166.869468032404</c:v>
                </c:pt>
                <c:pt idx="857">
                  <c:v>45166.938138761572</c:v>
                </c:pt>
                <c:pt idx="858">
                  <c:v>45167.006809351849</c:v>
                </c:pt>
                <c:pt idx="859">
                  <c:v>45167.075479756946</c:v>
                </c:pt>
                <c:pt idx="860">
                  <c:v>45167.144149675929</c:v>
                </c:pt>
                <c:pt idx="861">
                  <c:v>45167.212820219909</c:v>
                </c:pt>
                <c:pt idx="862">
                  <c:v>45167.281491134258</c:v>
                </c:pt>
                <c:pt idx="863">
                  <c:v>45167.350162604169</c:v>
                </c:pt>
                <c:pt idx="864">
                  <c:v>45167.418833541669</c:v>
                </c:pt>
                <c:pt idx="865">
                  <c:v>45167.487504074074</c:v>
                </c:pt>
                <c:pt idx="866">
                  <c:v>45167.55617434028</c:v>
                </c:pt>
                <c:pt idx="867">
                  <c:v>45167.624844537037</c:v>
                </c:pt>
                <c:pt idx="868">
                  <c:v>45167.69351478009</c:v>
                </c:pt>
                <c:pt idx="869">
                  <c:v>45167.762184780091</c:v>
                </c:pt>
                <c:pt idx="870">
                  <c:v>45167.830855312503</c:v>
                </c:pt>
                <c:pt idx="871">
                  <c:v>45167.899526215275</c:v>
                </c:pt>
                <c:pt idx="872">
                  <c:v>45167.968196701389</c:v>
                </c:pt>
                <c:pt idx="873">
                  <c:v>45168.036867129631</c:v>
                </c:pt>
                <c:pt idx="874">
                  <c:v>45168.1055371412</c:v>
                </c:pt>
                <c:pt idx="875">
                  <c:v>45168.17420739583</c:v>
                </c:pt>
                <c:pt idx="876">
                  <c:v>45168.242878217592</c:v>
                </c:pt>
                <c:pt idx="877">
                  <c:v>45168.311549351849</c:v>
                </c:pt>
                <c:pt idx="878">
                  <c:v>45168.38022071759</c:v>
                </c:pt>
                <c:pt idx="879">
                  <c:v>45168.448891481479</c:v>
                </c:pt>
                <c:pt idx="880">
                  <c:v>45168.517561828703</c:v>
                </c:pt>
                <c:pt idx="881">
                  <c:v>45168.586232083333</c:v>
                </c:pt>
                <c:pt idx="882">
                  <c:v>45168.654902326387</c:v>
                </c:pt>
                <c:pt idx="883">
                  <c:v>45168.723572569441</c:v>
                </c:pt>
                <c:pt idx="884">
                  <c:v>45168.792242534721</c:v>
                </c:pt>
                <c:pt idx="885">
                  <c:v>45168.860913321761</c:v>
                </c:pt>
                <c:pt idx="886">
                  <c:v>45168.929584004632</c:v>
                </c:pt>
                <c:pt idx="887">
                  <c:v>45168.998254513892</c:v>
                </c:pt>
                <c:pt idx="888">
                  <c:v>45169.066924895837</c:v>
                </c:pt>
                <c:pt idx="889">
                  <c:v>45169.135594687497</c:v>
                </c:pt>
                <c:pt idx="890">
                  <c:v>45169.204265057873</c:v>
                </c:pt>
                <c:pt idx="891">
                  <c:v>45169.27293590278</c:v>
                </c:pt>
                <c:pt idx="892">
                  <c:v>45169.34160728009</c:v>
                </c:pt>
                <c:pt idx="893">
                  <c:v>45169.410278229167</c:v>
                </c:pt>
                <c:pt idx="894">
                  <c:v>45169.47894872685</c:v>
                </c:pt>
                <c:pt idx="895">
                  <c:v>45169.547618912038</c:v>
                </c:pt>
                <c:pt idx="896">
                  <c:v>45169.616289004633</c:v>
                </c:pt>
                <c:pt idx="897">
                  <c:v>45169.684959131948</c:v>
                </c:pt>
                <c:pt idx="898">
                  <c:v>45169.753629085651</c:v>
                </c:pt>
                <c:pt idx="899">
                  <c:v>45169.822299386571</c:v>
                </c:pt>
                <c:pt idx="900">
                  <c:v>45169.890970231485</c:v>
                </c:pt>
                <c:pt idx="901">
                  <c:v>45169.959640648151</c:v>
                </c:pt>
                <c:pt idx="902">
                  <c:v>45170.028310972222</c:v>
                </c:pt>
                <c:pt idx="903">
                  <c:v>45170.096980972223</c:v>
                </c:pt>
                <c:pt idx="904">
                  <c:v>45170.16565101852</c:v>
                </c:pt>
                <c:pt idx="905">
                  <c:v>45170.234321655094</c:v>
                </c:pt>
                <c:pt idx="906">
                  <c:v>45170.302992569443</c:v>
                </c:pt>
                <c:pt idx="907">
                  <c:v>45170.371663831022</c:v>
                </c:pt>
                <c:pt idx="908">
                  <c:v>45170.440334513885</c:v>
                </c:pt>
                <c:pt idx="909">
                  <c:v>45170.509004780091</c:v>
                </c:pt>
                <c:pt idx="910">
                  <c:v>45170.577674942127</c:v>
                </c:pt>
                <c:pt idx="911">
                  <c:v>45170.646345046298</c:v>
                </c:pt>
                <c:pt idx="912">
                  <c:v>45170.715015196758</c:v>
                </c:pt>
                <c:pt idx="913">
                  <c:v>45170.783685011571</c:v>
                </c:pt>
                <c:pt idx="914">
                  <c:v>45170.852355625</c:v>
                </c:pt>
                <c:pt idx="915">
                  <c:v>45170.921026226853</c:v>
                </c:pt>
                <c:pt idx="916">
                  <c:v>45170.989696620367</c:v>
                </c:pt>
                <c:pt idx="917">
                  <c:v>45171.05836693287</c:v>
                </c:pt>
                <c:pt idx="918">
                  <c:v>45171.127036631944</c:v>
                </c:pt>
                <c:pt idx="919">
                  <c:v>45171.195706851853</c:v>
                </c:pt>
                <c:pt idx="920">
                  <c:v>45171.264377581021</c:v>
                </c:pt>
                <c:pt idx="921">
                  <c:v>45171.333048819448</c:v>
                </c:pt>
                <c:pt idx="922">
                  <c:v>45171.401719814814</c:v>
                </c:pt>
                <c:pt idx="923">
                  <c:v>45171.4703902662</c:v>
                </c:pt>
                <c:pt idx="924">
                  <c:v>45171.539060370371</c:v>
                </c:pt>
                <c:pt idx="925">
                  <c:v>45171.607730358795</c:v>
                </c:pt>
                <c:pt idx="926">
                  <c:v>45171.676400393517</c:v>
                </c:pt>
                <c:pt idx="927">
                  <c:v>45171.745070300924</c:v>
                </c:pt>
                <c:pt idx="928">
                  <c:v>45171.813740358797</c:v>
                </c:pt>
                <c:pt idx="929">
                  <c:v>45171.882411087965</c:v>
                </c:pt>
                <c:pt idx="930">
                  <c:v>45171.951081458334</c:v>
                </c:pt>
                <c:pt idx="931">
                  <c:v>45172.019751689812</c:v>
                </c:pt>
                <c:pt idx="932">
                  <c:v>45172.088421666667</c:v>
                </c:pt>
                <c:pt idx="933">
                  <c:v>45172.157091469904</c:v>
                </c:pt>
                <c:pt idx="934">
                  <c:v>45172.225761886577</c:v>
                </c:pt>
                <c:pt idx="935">
                  <c:v>45172.294432581017</c:v>
                </c:pt>
                <c:pt idx="936">
                  <c:v>45172.363103738426</c:v>
                </c:pt>
                <c:pt idx="937">
                  <c:v>45172.431774305558</c:v>
                </c:pt>
                <c:pt idx="938">
                  <c:v>45172.500444490739</c:v>
                </c:pt>
                <c:pt idx="939">
                  <c:v>45172.569114513892</c:v>
                </c:pt>
                <c:pt idx="940">
                  <c:v>45172.637784456019</c:v>
                </c:pt>
                <c:pt idx="941">
                  <c:v>45172.706454467596</c:v>
                </c:pt>
                <c:pt idx="942">
                  <c:v>45172.775124155094</c:v>
                </c:pt>
                <c:pt idx="943">
                  <c:v>45172.843794548608</c:v>
                </c:pt>
                <c:pt idx="944">
                  <c:v>45172.912465081019</c:v>
                </c:pt>
                <c:pt idx="945">
                  <c:v>45172.981135312497</c:v>
                </c:pt>
                <c:pt idx="946">
                  <c:v>45173.049805486109</c:v>
                </c:pt>
                <c:pt idx="947">
                  <c:v>45173.118475115742</c:v>
                </c:pt>
                <c:pt idx="948">
                  <c:v>45173.187145173608</c:v>
                </c:pt>
                <c:pt idx="949">
                  <c:v>45173.255815763892</c:v>
                </c:pt>
                <c:pt idx="950">
                  <c:v>45173.324486793979</c:v>
                </c:pt>
                <c:pt idx="951">
                  <c:v>45173.393157777777</c:v>
                </c:pt>
                <c:pt idx="952">
                  <c:v>45173.461828171297</c:v>
                </c:pt>
                <c:pt idx="953">
                  <c:v>45173.530498182874</c:v>
                </c:pt>
                <c:pt idx="954">
                  <c:v>45173.599168078705</c:v>
                </c:pt>
                <c:pt idx="955">
                  <c:v>45173.667838020832</c:v>
                </c:pt>
                <c:pt idx="956">
                  <c:v>45173.736507881942</c:v>
                </c:pt>
                <c:pt idx="957">
                  <c:v>45173.80517767361</c:v>
                </c:pt>
                <c:pt idx="958">
                  <c:v>45173.873848263887</c:v>
                </c:pt>
                <c:pt idx="959">
                  <c:v>45173.942518564814</c:v>
                </c:pt>
                <c:pt idx="960">
                  <c:v>45174.011188715274</c:v>
                </c:pt>
                <c:pt idx="961">
                  <c:v>45174.079858680554</c:v>
                </c:pt>
                <c:pt idx="962">
                  <c:v>45174.148528240738</c:v>
                </c:pt>
                <c:pt idx="963">
                  <c:v>45174.21719841435</c:v>
                </c:pt>
                <c:pt idx="964">
                  <c:v>45174.285868935185</c:v>
                </c:pt>
                <c:pt idx="965">
                  <c:v>45174.354539976855</c:v>
                </c:pt>
                <c:pt idx="966">
                  <c:v>45174.423210474539</c:v>
                </c:pt>
                <c:pt idx="967">
                  <c:v>45174.491880567133</c:v>
                </c:pt>
                <c:pt idx="968">
                  <c:v>45174.560550439812</c:v>
                </c:pt>
                <c:pt idx="969">
                  <c:v>45174.629220219904</c:v>
                </c:pt>
                <c:pt idx="970">
                  <c:v>45174.697890069445</c:v>
                </c:pt>
                <c:pt idx="971">
                  <c:v>45174.766559641204</c:v>
                </c:pt>
                <c:pt idx="972">
                  <c:v>45174.835229814817</c:v>
                </c:pt>
                <c:pt idx="973">
                  <c:v>45174.903900266203</c:v>
                </c:pt>
                <c:pt idx="974">
                  <c:v>45174.972570347221</c:v>
                </c:pt>
                <c:pt idx="975">
                  <c:v>45175.041240370374</c:v>
                </c:pt>
                <c:pt idx="976">
                  <c:v>45175.109909930557</c:v>
                </c:pt>
                <c:pt idx="977">
                  <c:v>45175.178579803243</c:v>
                </c:pt>
                <c:pt idx="978">
                  <c:v>45175.247250231485</c:v>
                </c:pt>
                <c:pt idx="979">
                  <c:v>45175.315921006943</c:v>
                </c:pt>
                <c:pt idx="980">
                  <c:v>45175.384591932867</c:v>
                </c:pt>
                <c:pt idx="981">
                  <c:v>45175.45326224537</c:v>
                </c:pt>
                <c:pt idx="982">
                  <c:v>45175.521932164353</c:v>
                </c:pt>
                <c:pt idx="983">
                  <c:v>45175.590601979166</c:v>
                </c:pt>
                <c:pt idx="984">
                  <c:v>45175.659271805554</c:v>
                </c:pt>
                <c:pt idx="985">
                  <c:v>45175.727941597223</c:v>
                </c:pt>
                <c:pt idx="986">
                  <c:v>45175.796611168982</c:v>
                </c:pt>
                <c:pt idx="987">
                  <c:v>45175.865281562503</c:v>
                </c:pt>
                <c:pt idx="988">
                  <c:v>45175.933951793981</c:v>
                </c:pt>
                <c:pt idx="989">
                  <c:v>45176.002621863423</c:v>
                </c:pt>
                <c:pt idx="990">
                  <c:v>45176.071291782406</c:v>
                </c:pt>
                <c:pt idx="991">
                  <c:v>45176.139961157409</c:v>
                </c:pt>
                <c:pt idx="992">
                  <c:v>45176.208631122689</c:v>
                </c:pt>
                <c:pt idx="993">
                  <c:v>45176.277301516202</c:v>
                </c:pt>
                <c:pt idx="994">
                  <c:v>45176.345972453702</c:v>
                </c:pt>
                <c:pt idx="995">
                  <c:v>45176.414642916665</c:v>
                </c:pt>
                <c:pt idx="996">
                  <c:v>45176.483312939818</c:v>
                </c:pt>
                <c:pt idx="997">
                  <c:v>45176.551982673613</c:v>
                </c:pt>
                <c:pt idx="998">
                  <c:v>45176.62065232639</c:v>
                </c:pt>
                <c:pt idx="999">
                  <c:v>45176.689322025464</c:v>
                </c:pt>
                <c:pt idx="1000">
                  <c:v>45176.75799150463</c:v>
                </c:pt>
                <c:pt idx="1001">
                  <c:v>45176.826661435189</c:v>
                </c:pt>
                <c:pt idx="1002">
                  <c:v>45176.895331817126</c:v>
                </c:pt>
                <c:pt idx="1003">
                  <c:v>45176.96400177083</c:v>
                </c:pt>
                <c:pt idx="1004">
                  <c:v>45177.032671643516</c:v>
                </c:pt>
                <c:pt idx="1005">
                  <c:v>45177.101341157409</c:v>
                </c:pt>
                <c:pt idx="1006">
                  <c:v>45177.170010821763</c:v>
                </c:pt>
                <c:pt idx="1007">
                  <c:v>45177.238681053241</c:v>
                </c:pt>
                <c:pt idx="1008">
                  <c:v>45177.307351574076</c:v>
                </c:pt>
                <c:pt idx="1009">
                  <c:v>45177.376022395831</c:v>
                </c:pt>
                <c:pt idx="1010">
                  <c:v>45177.44469261574</c:v>
                </c:pt>
                <c:pt idx="1011">
                  <c:v>45177.513362430553</c:v>
                </c:pt>
                <c:pt idx="1012">
                  <c:v>45177.582032152779</c:v>
                </c:pt>
                <c:pt idx="1013">
                  <c:v>45177.650701817132</c:v>
                </c:pt>
                <c:pt idx="1014">
                  <c:v>45177.719371516207</c:v>
                </c:pt>
                <c:pt idx="1015">
                  <c:v>45177.788040902778</c:v>
                </c:pt>
                <c:pt idx="1016">
                  <c:v>45177.856711087959</c:v>
                </c:pt>
                <c:pt idx="1017">
                  <c:v>45177.925381238427</c:v>
                </c:pt>
                <c:pt idx="1018">
                  <c:v>45177.99405119213</c:v>
                </c:pt>
                <c:pt idx="1019">
                  <c:v>45178.062721041664</c:v>
                </c:pt>
                <c:pt idx="1020">
                  <c:v>45178.1313902662</c:v>
                </c:pt>
                <c:pt idx="1021">
                  <c:v>45178.200060057869</c:v>
                </c:pt>
                <c:pt idx="1022">
                  <c:v>45178.268730335651</c:v>
                </c:pt>
                <c:pt idx="1023">
                  <c:v>45178.33740113426</c:v>
                </c:pt>
                <c:pt idx="1024">
                  <c:v>45178.406071608799</c:v>
                </c:pt>
                <c:pt idx="1025">
                  <c:v>45178.474741574071</c:v>
                </c:pt>
                <c:pt idx="1026">
                  <c:v>45178.543411203704</c:v>
                </c:pt>
                <c:pt idx="1027">
                  <c:v>45178.61208071759</c:v>
                </c:pt>
                <c:pt idx="1028">
                  <c:v>45178.680750300926</c:v>
                </c:pt>
                <c:pt idx="1029">
                  <c:v>45178.749419699074</c:v>
                </c:pt>
                <c:pt idx="1030">
                  <c:v>45178.818089363427</c:v>
                </c:pt>
                <c:pt idx="1031">
                  <c:v>45178.886759641202</c:v>
                </c:pt>
                <c:pt idx="1032">
                  <c:v>45178.955429525464</c:v>
                </c:pt>
                <c:pt idx="1033">
                  <c:v>45179.024099270835</c:v>
                </c:pt>
                <c:pt idx="1034">
                  <c:v>45179.092768750001</c:v>
                </c:pt>
                <c:pt idx="1035">
                  <c:v>45179.161438148149</c:v>
                </c:pt>
                <c:pt idx="1036">
                  <c:v>45179.230108159725</c:v>
                </c:pt>
                <c:pt idx="1037">
                  <c:v>45179.2987784375</c:v>
                </c:pt>
                <c:pt idx="1038">
                  <c:v>45179.367449120371</c:v>
                </c:pt>
                <c:pt idx="1039">
                  <c:v>45179.436119224534</c:v>
                </c:pt>
                <c:pt idx="1040">
                  <c:v>45179.504788935184</c:v>
                </c:pt>
                <c:pt idx="1041">
                  <c:v>45179.573458506944</c:v>
                </c:pt>
                <c:pt idx="1042">
                  <c:v>45179.642127997686</c:v>
                </c:pt>
                <c:pt idx="1043">
                  <c:v>45179.710797557869</c:v>
                </c:pt>
                <c:pt idx="1044">
                  <c:v>45179.779466782406</c:v>
                </c:pt>
                <c:pt idx="1045">
                  <c:v>45179.848136759261</c:v>
                </c:pt>
                <c:pt idx="1046">
                  <c:v>45179.916806805559</c:v>
                </c:pt>
                <c:pt idx="1047">
                  <c:v>45179.98547659722</c:v>
                </c:pt>
                <c:pt idx="1048">
                  <c:v>45180.05414630787</c:v>
                </c:pt>
                <c:pt idx="1049">
                  <c:v>45180.122815439812</c:v>
                </c:pt>
                <c:pt idx="1050">
                  <c:v>45180.191487488424</c:v>
                </c:pt>
                <c:pt idx="1051">
                  <c:v>45180.260160069447</c:v>
                </c:pt>
                <c:pt idx="1052">
                  <c:v>45180.328833113424</c:v>
                </c:pt>
                <c:pt idx="1053">
                  <c:v>45180.397506006942</c:v>
                </c:pt>
                <c:pt idx="1054">
                  <c:v>45180.466178344905</c:v>
                </c:pt>
                <c:pt idx="1055">
                  <c:v>45180.534850300923</c:v>
                </c:pt>
                <c:pt idx="1056">
                  <c:v>45180.603522152778</c:v>
                </c:pt>
                <c:pt idx="1057">
                  <c:v>45180.672194050923</c:v>
                </c:pt>
                <c:pt idx="1058">
                  <c:v>45180.74086583333</c:v>
                </c:pt>
                <c:pt idx="1059">
                  <c:v>45180.809537650464</c:v>
                </c:pt>
                <c:pt idx="1060">
                  <c:v>45180.878210219904</c:v>
                </c:pt>
                <c:pt idx="1061">
                  <c:v>45180.946882453703</c:v>
                </c:pt>
                <c:pt idx="1062">
                  <c:v>45181.015554548612</c:v>
                </c:pt>
                <c:pt idx="1063">
                  <c:v>45181.084226423613</c:v>
                </c:pt>
                <c:pt idx="1064">
                  <c:v>45181.152897997687</c:v>
                </c:pt>
                <c:pt idx="1065">
                  <c:v>45181.221570196758</c:v>
                </c:pt>
                <c:pt idx="1066">
                  <c:v>45181.290242685187</c:v>
                </c:pt>
                <c:pt idx="1067">
                  <c:v>45181.358915694444</c:v>
                </c:pt>
                <c:pt idx="1068">
                  <c:v>45181.427588113424</c:v>
                </c:pt>
                <c:pt idx="1069">
                  <c:v>45181.496260150459</c:v>
                </c:pt>
                <c:pt idx="1070">
                  <c:v>45181.564931990739</c:v>
                </c:pt>
                <c:pt idx="1071">
                  <c:v>45181.63360375</c:v>
                </c:pt>
                <c:pt idx="1072">
                  <c:v>45181.702275578704</c:v>
                </c:pt>
                <c:pt idx="1073">
                  <c:v>45181.770947094905</c:v>
                </c:pt>
                <c:pt idx="1074">
                  <c:v>45181.839619282408</c:v>
                </c:pt>
                <c:pt idx="1075">
                  <c:v>45181.908291678243</c:v>
                </c:pt>
                <c:pt idx="1076">
                  <c:v>45181.976963715279</c:v>
                </c:pt>
                <c:pt idx="1077">
                  <c:v>45182.045635706017</c:v>
                </c:pt>
                <c:pt idx="1078">
                  <c:v>45182.114307199074</c:v>
                </c:pt>
                <c:pt idx="1079">
                  <c:v>45182.182979050929</c:v>
                </c:pt>
                <c:pt idx="1080">
                  <c:v>45182.251651469909</c:v>
                </c:pt>
                <c:pt idx="1081">
                  <c:v>45182.320324270833</c:v>
                </c:pt>
                <c:pt idx="1082">
                  <c:v>45182.388997118054</c:v>
                </c:pt>
                <c:pt idx="1083">
                  <c:v>45182.457669374999</c:v>
                </c:pt>
                <c:pt idx="1084">
                  <c:v>45182.526341226854</c:v>
                </c:pt>
                <c:pt idx="1085">
                  <c:v>45182.59501297454</c:v>
                </c:pt>
                <c:pt idx="1086">
                  <c:v>45182.663684756946</c:v>
                </c:pt>
                <c:pt idx="1087">
                  <c:v>45182.73235648148</c:v>
                </c:pt>
                <c:pt idx="1088">
                  <c:v>45182.801028043985</c:v>
                </c:pt>
                <c:pt idx="1089">
                  <c:v>45182.869700428244</c:v>
                </c:pt>
                <c:pt idx="1090">
                  <c:v>45182.938372592595</c:v>
                </c:pt>
                <c:pt idx="1091">
                  <c:v>45183.00704459491</c:v>
                </c:pt>
                <c:pt idx="1092">
                  <c:v>45183.075716423613</c:v>
                </c:pt>
                <c:pt idx="1093">
                  <c:v>45183.144387777778</c:v>
                </c:pt>
                <c:pt idx="1094">
                  <c:v>45183.213059733796</c:v>
                </c:pt>
                <c:pt idx="1095">
                  <c:v>45183.281732071759</c:v>
                </c:pt>
                <c:pt idx="1096">
                  <c:v>45183.3504049537</c:v>
                </c:pt>
                <c:pt idx="1097">
                  <c:v>45183.419077314815</c:v>
                </c:pt>
                <c:pt idx="1098">
                  <c:v>45183.487749259257</c:v>
                </c:pt>
                <c:pt idx="1099">
                  <c:v>45183.556420937501</c:v>
                </c:pt>
                <c:pt idx="1100">
                  <c:v>45183.625092546295</c:v>
                </c:pt>
                <c:pt idx="1101">
                  <c:v>45183.693764201387</c:v>
                </c:pt>
                <c:pt idx="1102">
                  <c:v>45183.762435613426</c:v>
                </c:pt>
                <c:pt idx="1103">
                  <c:v>45183.831107557868</c:v>
                </c:pt>
                <c:pt idx="1104">
                  <c:v>45183.899779861109</c:v>
                </c:pt>
                <c:pt idx="1105">
                  <c:v>45183.968451759261</c:v>
                </c:pt>
                <c:pt idx="1106">
                  <c:v>45184.037123587965</c:v>
                </c:pt>
                <c:pt idx="1107">
                  <c:v>45184.105795011572</c:v>
                </c:pt>
                <c:pt idx="1108">
                  <c:v>45184.174466655095</c:v>
                </c:pt>
                <c:pt idx="1109">
                  <c:v>45184.243138877318</c:v>
                </c:pt>
                <c:pt idx="1110">
                  <c:v>45184.311811412037</c:v>
                </c:pt>
                <c:pt idx="1111">
                  <c:v>45184.380484166664</c:v>
                </c:pt>
                <c:pt idx="1112">
                  <c:v>45184.449156331022</c:v>
                </c:pt>
                <c:pt idx="1113">
                  <c:v>45184.5178280787</c:v>
                </c:pt>
                <c:pt idx="1114">
                  <c:v>45184.586499722223</c:v>
                </c:pt>
                <c:pt idx="1115">
                  <c:v>45184.655171354163</c:v>
                </c:pt>
                <c:pt idx="1116">
                  <c:v>45184.723842997686</c:v>
                </c:pt>
                <c:pt idx="1117">
                  <c:v>45184.792514340275</c:v>
                </c:pt>
                <c:pt idx="1118">
                  <c:v>45184.861186516202</c:v>
                </c:pt>
                <c:pt idx="1119">
                  <c:v>45184.929858587966</c:v>
                </c:pt>
                <c:pt idx="1120">
                  <c:v>45184.998530486111</c:v>
                </c:pt>
                <c:pt idx="1121">
                  <c:v>45185.067202256942</c:v>
                </c:pt>
                <c:pt idx="1122">
                  <c:v>45185.135873425927</c:v>
                </c:pt>
                <c:pt idx="1123">
                  <c:v>45185.204545173612</c:v>
                </c:pt>
                <c:pt idx="1124">
                  <c:v>45185.273217395836</c:v>
                </c:pt>
                <c:pt idx="1125">
                  <c:v>45185.341890150463</c:v>
                </c:pt>
                <c:pt idx="1126">
                  <c:v>45185.410562488425</c:v>
                </c:pt>
                <c:pt idx="1127">
                  <c:v>45185.479234351849</c:v>
                </c:pt>
                <c:pt idx="1128">
                  <c:v>45185.547905914354</c:v>
                </c:pt>
                <c:pt idx="1129">
                  <c:v>45185.616577372683</c:v>
                </c:pt>
                <c:pt idx="1130">
                  <c:v>45185.685248877315</c:v>
                </c:pt>
                <c:pt idx="1131">
                  <c:v>45185.753920196759</c:v>
                </c:pt>
                <c:pt idx="1132">
                  <c:v>45185.822591863427</c:v>
                </c:pt>
                <c:pt idx="1133">
                  <c:v>45185.891264074075</c:v>
                </c:pt>
                <c:pt idx="1134">
                  <c:v>45185.959935856481</c:v>
                </c:pt>
                <c:pt idx="1135">
                  <c:v>45186.028607546294</c:v>
                </c:pt>
                <c:pt idx="1136">
                  <c:v>45186.097278912035</c:v>
                </c:pt>
                <c:pt idx="1137">
                  <c:v>45186.165950312497</c:v>
                </c:pt>
                <c:pt idx="1138">
                  <c:v>45186.234622314812</c:v>
                </c:pt>
                <c:pt idx="1139">
                  <c:v>45186.303294583333</c:v>
                </c:pt>
                <c:pt idx="1140">
                  <c:v>45186.371967199077</c:v>
                </c:pt>
                <c:pt idx="1141">
                  <c:v>45186.440639236112</c:v>
                </c:pt>
                <c:pt idx="1142">
                  <c:v>45186.509310868052</c:v>
                </c:pt>
                <c:pt idx="1143">
                  <c:v>45186.57798238426</c:v>
                </c:pt>
                <c:pt idx="1144">
                  <c:v>45186.64665383102</c:v>
                </c:pt>
                <c:pt idx="1145">
                  <c:v>45186.715325335645</c:v>
                </c:pt>
                <c:pt idx="1146">
                  <c:v>45186.783996493054</c:v>
                </c:pt>
                <c:pt idx="1147">
                  <c:v>45186.852668449072</c:v>
                </c:pt>
                <c:pt idx="1148">
                  <c:v>45186.92134040509</c:v>
                </c:pt>
                <c:pt idx="1149">
                  <c:v>45186.990012152775</c:v>
                </c:pt>
                <c:pt idx="1150">
                  <c:v>45187.058683796298</c:v>
                </c:pt>
                <c:pt idx="1151">
                  <c:v>45187.127354837961</c:v>
                </c:pt>
                <c:pt idx="1152">
                  <c:v>45187.196026400467</c:v>
                </c:pt>
                <c:pt idx="1153">
                  <c:v>45187.264698472223</c:v>
                </c:pt>
                <c:pt idx="1154">
                  <c:v>45187.333371053239</c:v>
                </c:pt>
                <c:pt idx="1155">
                  <c:v>45187.402043379632</c:v>
                </c:pt>
                <c:pt idx="1156">
                  <c:v>45187.470715173615</c:v>
                </c:pt>
                <c:pt idx="1157">
                  <c:v>45187.539386597222</c:v>
                </c:pt>
                <c:pt idx="1158">
                  <c:v>45187.608057916666</c:v>
                </c:pt>
                <c:pt idx="1159">
                  <c:v>45187.676729293984</c:v>
                </c:pt>
                <c:pt idx="1160">
                  <c:v>45187.745400532411</c:v>
                </c:pt>
                <c:pt idx="1161">
                  <c:v>45187.814071909721</c:v>
                </c:pt>
                <c:pt idx="1162">
                  <c:v>45187.882743981485</c:v>
                </c:pt>
                <c:pt idx="1163">
                  <c:v>45187.951415671298</c:v>
                </c:pt>
                <c:pt idx="1164">
                  <c:v>45188.020087222219</c:v>
                </c:pt>
                <c:pt idx="1165">
                  <c:v>45188.088758530095</c:v>
                </c:pt>
                <c:pt idx="1166">
                  <c:v>45188.157429652776</c:v>
                </c:pt>
                <c:pt idx="1167">
                  <c:v>45188.226101388886</c:v>
                </c:pt>
                <c:pt idx="1168">
                  <c:v>45188.294773402777</c:v>
                </c:pt>
                <c:pt idx="1169">
                  <c:v>45188.36344587963</c:v>
                </c:pt>
                <c:pt idx="1170">
                  <c:v>45188.432117766206</c:v>
                </c:pt>
                <c:pt idx="1171">
                  <c:v>45188.500789270831</c:v>
                </c:pt>
                <c:pt idx="1172">
                  <c:v>45188.569460601851</c:v>
                </c:pt>
                <c:pt idx="1173">
                  <c:v>45188.638131863423</c:v>
                </c:pt>
                <c:pt idx="1174">
                  <c:v>45188.706803182868</c:v>
                </c:pt>
                <c:pt idx="1175">
                  <c:v>45188.775474189817</c:v>
                </c:pt>
                <c:pt idx="1176">
                  <c:v>45188.844145891206</c:v>
                </c:pt>
                <c:pt idx="1177">
                  <c:v>45188.912817731485</c:v>
                </c:pt>
                <c:pt idx="1178">
                  <c:v>45188.981489270831</c:v>
                </c:pt>
                <c:pt idx="1179">
                  <c:v>45189.050160752318</c:v>
                </c:pt>
                <c:pt idx="1180">
                  <c:v>45189.118831678243</c:v>
                </c:pt>
                <c:pt idx="1181">
                  <c:v>45189.187503032408</c:v>
                </c:pt>
                <c:pt idx="1182">
                  <c:v>45189.256174942129</c:v>
                </c:pt>
                <c:pt idx="1183">
                  <c:v>45189.324847268515</c:v>
                </c:pt>
                <c:pt idx="1184">
                  <c:v>45189.393519548612</c:v>
                </c:pt>
                <c:pt idx="1185">
                  <c:v>45189.462191238425</c:v>
                </c:pt>
                <c:pt idx="1186">
                  <c:v>45189.530862546293</c:v>
                </c:pt>
                <c:pt idx="1187">
                  <c:v>45189.599533738423</c:v>
                </c:pt>
                <c:pt idx="1188">
                  <c:v>45189.66820497685</c:v>
                </c:pt>
                <c:pt idx="1189">
                  <c:v>45189.736876122683</c:v>
                </c:pt>
                <c:pt idx="1190">
                  <c:v>45189.80554721065</c:v>
                </c:pt>
                <c:pt idx="1191">
                  <c:v>45189.87421908565</c:v>
                </c:pt>
                <c:pt idx="1192">
                  <c:v>45189.942890671293</c:v>
                </c:pt>
                <c:pt idx="1193">
                  <c:v>45190.011562118052</c:v>
                </c:pt>
                <c:pt idx="1194">
                  <c:v>45190.080233356479</c:v>
                </c:pt>
                <c:pt idx="1195">
                  <c:v>45190.148904201385</c:v>
                </c:pt>
                <c:pt idx="1196">
                  <c:v>45190.217575659721</c:v>
                </c:pt>
                <c:pt idx="1197">
                  <c:v>45190.286247465279</c:v>
                </c:pt>
                <c:pt idx="1198">
                  <c:v>45190.354919791665</c:v>
                </c:pt>
                <c:pt idx="1199">
                  <c:v>45190.423591562503</c:v>
                </c:pt>
                <c:pt idx="1200">
                  <c:v>45190.492262928237</c:v>
                </c:pt>
                <c:pt idx="1201">
                  <c:v>45190.560934074078</c:v>
                </c:pt>
                <c:pt idx="1202">
                  <c:v>45190.629605138885</c:v>
                </c:pt>
                <c:pt idx="1203">
                  <c:v>45190.698276261573</c:v>
                </c:pt>
                <c:pt idx="1204">
                  <c:v>45190.76694710648</c:v>
                </c:pt>
                <c:pt idx="1205">
                  <c:v>45190.835618541663</c:v>
                </c:pt>
                <c:pt idx="1206">
                  <c:v>45190.904290266204</c:v>
                </c:pt>
                <c:pt idx="1207">
                  <c:v>45190.972961608793</c:v>
                </c:pt>
                <c:pt idx="1208">
                  <c:v>45191.041632893517</c:v>
                </c:pt>
                <c:pt idx="1209">
                  <c:v>45191.110303726855</c:v>
                </c:pt>
                <c:pt idx="1210">
                  <c:v>45191.178974861112</c:v>
                </c:pt>
                <c:pt idx="1211">
                  <c:v>45191.247646550924</c:v>
                </c:pt>
                <c:pt idx="1212">
                  <c:v>45191.316318599536</c:v>
                </c:pt>
                <c:pt idx="1213">
                  <c:v>45191.384990763887</c:v>
                </c:pt>
                <c:pt idx="1214">
                  <c:v>45191.453662349537</c:v>
                </c:pt>
                <c:pt idx="1215">
                  <c:v>45191.522333518522</c:v>
                </c:pt>
                <c:pt idx="1216">
                  <c:v>45191.59100458333</c:v>
                </c:pt>
                <c:pt idx="1217">
                  <c:v>45191.659675659721</c:v>
                </c:pt>
                <c:pt idx="1218">
                  <c:v>45191.728346701391</c:v>
                </c:pt>
                <c:pt idx="1219">
                  <c:v>45191.797017523146</c:v>
                </c:pt>
                <c:pt idx="1220">
                  <c:v>45191.865689166669</c:v>
                </c:pt>
                <c:pt idx="1221">
                  <c:v>45191.934360636573</c:v>
                </c:pt>
                <c:pt idx="1222">
                  <c:v>45192.003031956017</c:v>
                </c:pt>
                <c:pt idx="1223">
                  <c:v>45192.071703125002</c:v>
                </c:pt>
                <c:pt idx="1224">
                  <c:v>45192.140373726848</c:v>
                </c:pt>
                <c:pt idx="1225">
                  <c:v>45192.209044930554</c:v>
                </c:pt>
                <c:pt idx="1226">
                  <c:v>45192.277716562501</c:v>
                </c:pt>
                <c:pt idx="1227">
                  <c:v>45192.346388749997</c:v>
                </c:pt>
                <c:pt idx="1228">
                  <c:v>45192.415060439816</c:v>
                </c:pt>
                <c:pt idx="1229">
                  <c:v>45192.483731689812</c:v>
                </c:pt>
                <c:pt idx="1230">
                  <c:v>45192.552402662041</c:v>
                </c:pt>
                <c:pt idx="1231">
                  <c:v>45192.621073541668</c:v>
                </c:pt>
                <c:pt idx="1232">
                  <c:v>45192.689744467592</c:v>
                </c:pt>
                <c:pt idx="1233">
                  <c:v>45192.758415173608</c:v>
                </c:pt>
                <c:pt idx="1234">
                  <c:v>45192.827086331017</c:v>
                </c:pt>
                <c:pt idx="1235">
                  <c:v>45192.895757928243</c:v>
                </c:pt>
                <c:pt idx="1236">
                  <c:v>45192.964429120373</c:v>
                </c:pt>
                <c:pt idx="1237">
                  <c:v>45193.033100208333</c:v>
                </c:pt>
                <c:pt idx="1238">
                  <c:v>45193.101770949077</c:v>
                </c:pt>
                <c:pt idx="1239">
                  <c:v>45193.170441817128</c:v>
                </c:pt>
                <c:pt idx="1240">
                  <c:v>45193.239113275464</c:v>
                </c:pt>
                <c:pt idx="1241">
                  <c:v>45193.307785011573</c:v>
                </c:pt>
                <c:pt idx="1242">
                  <c:v>45193.37645703704</c:v>
                </c:pt>
                <c:pt idx="1243">
                  <c:v>45193.4451284838</c:v>
                </c:pt>
                <c:pt idx="1244">
                  <c:v>45193.513799502318</c:v>
                </c:pt>
                <c:pt idx="1245">
                  <c:v>45193.582470416666</c:v>
                </c:pt>
                <c:pt idx="1246">
                  <c:v>45193.651141296294</c:v>
                </c:pt>
                <c:pt idx="1247">
                  <c:v>45193.719812210649</c:v>
                </c:pt>
                <c:pt idx="1248">
                  <c:v>45193.78848278935</c:v>
                </c:pt>
                <c:pt idx="1249">
                  <c:v>45193.857154189813</c:v>
                </c:pt>
                <c:pt idx="1250">
                  <c:v>45193.925825520833</c:v>
                </c:pt>
                <c:pt idx="1251">
                  <c:v>45193.994496678242</c:v>
                </c:pt>
                <c:pt idx="1252">
                  <c:v>45194.063167719905</c:v>
                </c:pt>
                <c:pt idx="1253">
                  <c:v>45194.131838148147</c:v>
                </c:pt>
                <c:pt idx="1254">
                  <c:v>45194.200509131944</c:v>
                </c:pt>
                <c:pt idx="1255">
                  <c:v>45194.269180601848</c:v>
                </c:pt>
                <c:pt idx="1256">
                  <c:v>45194.337852604163</c:v>
                </c:pt>
                <c:pt idx="1257">
                  <c:v>45194.406524247686</c:v>
                </c:pt>
                <c:pt idx="1258">
                  <c:v>45194.475195405095</c:v>
                </c:pt>
                <c:pt idx="1259">
                  <c:v>45194.543866215281</c:v>
                </c:pt>
                <c:pt idx="1260">
                  <c:v>45194.612536921297</c:v>
                </c:pt>
                <c:pt idx="1261">
                  <c:v>45194.681207685186</c:v>
                </c:pt>
                <c:pt idx="1262">
                  <c:v>45194.749878275463</c:v>
                </c:pt>
                <c:pt idx="1263">
                  <c:v>45194.818549120369</c:v>
                </c:pt>
                <c:pt idx="1264">
                  <c:v>45194.887220578705</c:v>
                </c:pt>
                <c:pt idx="1265">
                  <c:v>45194.955891620368</c:v>
                </c:pt>
                <c:pt idx="1266">
                  <c:v>45195.024562546299</c:v>
                </c:pt>
                <c:pt idx="1267">
                  <c:v>45195.093233206018</c:v>
                </c:pt>
                <c:pt idx="1268">
                  <c:v>45195.161903784719</c:v>
                </c:pt>
                <c:pt idx="1269">
                  <c:v>45195.230574965281</c:v>
                </c:pt>
                <c:pt idx="1270">
                  <c:v>45195.29924641204</c:v>
                </c:pt>
                <c:pt idx="1271">
                  <c:v>45195.367918275464</c:v>
                </c:pt>
                <c:pt idx="1272">
                  <c:v>45195.436589548612</c:v>
                </c:pt>
                <c:pt idx="1273">
                  <c:v>45195.505260416663</c:v>
                </c:pt>
                <c:pt idx="1274">
                  <c:v>45195.573931157407</c:v>
                </c:pt>
                <c:pt idx="1275">
                  <c:v>45195.642601805557</c:v>
                </c:pt>
                <c:pt idx="1276">
                  <c:v>45195.711272534725</c:v>
                </c:pt>
                <c:pt idx="1277">
                  <c:v>45195.77994291667</c:v>
                </c:pt>
                <c:pt idx="1278">
                  <c:v>45195.848614050927</c:v>
                </c:pt>
                <c:pt idx="1279">
                  <c:v>45195.917285254633</c:v>
                </c:pt>
                <c:pt idx="1280">
                  <c:v>45195.985956203702</c:v>
                </c:pt>
                <c:pt idx="1281">
                  <c:v>45196.05462707176</c:v>
                </c:pt>
                <c:pt idx="1282">
                  <c:v>45196.123297361111</c:v>
                </c:pt>
                <c:pt idx="1283">
                  <c:v>45196.191968125</c:v>
                </c:pt>
                <c:pt idx="1284">
                  <c:v>45196.2606394213</c:v>
                </c:pt>
                <c:pt idx="1285">
                  <c:v>45196.329311180554</c:v>
                </c:pt>
                <c:pt idx="1286">
                  <c:v>45196.39798277778</c:v>
                </c:pt>
                <c:pt idx="1287">
                  <c:v>45196.466653831019</c:v>
                </c:pt>
                <c:pt idx="1288">
                  <c:v>45196.535324502314</c:v>
                </c:pt>
                <c:pt idx="1289">
                  <c:v>45196.603995046295</c:v>
                </c:pt>
                <c:pt idx="1290">
                  <c:v>45196.672665659724</c:v>
                </c:pt>
                <c:pt idx="1291">
                  <c:v>45196.741336145831</c:v>
                </c:pt>
                <c:pt idx="1292">
                  <c:v>45196.810006678243</c:v>
                </c:pt>
                <c:pt idx="1293">
                  <c:v>45196.87867795139</c:v>
                </c:pt>
                <c:pt idx="1294">
                  <c:v>45196.947348888891</c:v>
                </c:pt>
                <c:pt idx="1295">
                  <c:v>45197.016019675924</c:v>
                </c:pt>
                <c:pt idx="1296">
                  <c:v>45197.084690254633</c:v>
                </c:pt>
                <c:pt idx="1297">
                  <c:v>45197.153360520831</c:v>
                </c:pt>
                <c:pt idx="1298">
                  <c:v>45197.222031412035</c:v>
                </c:pt>
                <c:pt idx="1299">
                  <c:v>45197.290702615741</c:v>
                </c:pt>
                <c:pt idx="1300">
                  <c:v>45197.359374305554</c:v>
                </c:pt>
                <c:pt idx="1301">
                  <c:v>45197.428045428242</c:v>
                </c:pt>
                <c:pt idx="1302">
                  <c:v>45197.496716145833</c:v>
                </c:pt>
                <c:pt idx="1303">
                  <c:v>45197.565386678238</c:v>
                </c:pt>
                <c:pt idx="1304">
                  <c:v>45197.634057129631</c:v>
                </c:pt>
                <c:pt idx="1305">
                  <c:v>45197.70272765046</c:v>
                </c:pt>
                <c:pt idx="1306">
                  <c:v>45197.7713978588</c:v>
                </c:pt>
                <c:pt idx="1307">
                  <c:v>45197.840068726851</c:v>
                </c:pt>
                <c:pt idx="1308">
                  <c:v>45197.908739803242</c:v>
                </c:pt>
                <c:pt idx="1309">
                  <c:v>45197.977410520834</c:v>
                </c:pt>
                <c:pt idx="1310">
                  <c:v>45198.046081203705</c:v>
                </c:pt>
                <c:pt idx="1311">
                  <c:v>45198.114751365742</c:v>
                </c:pt>
                <c:pt idx="1312">
                  <c:v>45198.183421909722</c:v>
                </c:pt>
                <c:pt idx="1313">
                  <c:v>45198.252092997682</c:v>
                </c:pt>
                <c:pt idx="1314">
                  <c:v>45198.320764479169</c:v>
                </c:pt>
                <c:pt idx="1315">
                  <c:v>45198.38943599537</c:v>
                </c:pt>
                <c:pt idx="1316">
                  <c:v>45198.458106921295</c:v>
                </c:pt>
                <c:pt idx="1317">
                  <c:v>45198.52677744213</c:v>
                </c:pt>
                <c:pt idx="1318">
                  <c:v>45198.595447870372</c:v>
                </c:pt>
                <c:pt idx="1319">
                  <c:v>45198.664118310182</c:v>
                </c:pt>
                <c:pt idx="1320">
                  <c:v>45198.732788703703</c:v>
                </c:pt>
                <c:pt idx="1321">
                  <c:v>45198.801458935188</c:v>
                </c:pt>
                <c:pt idx="1322">
                  <c:v>45198.870129988427</c:v>
                </c:pt>
                <c:pt idx="1323">
                  <c:v>45198.938800810189</c:v>
                </c:pt>
                <c:pt idx="1324">
                  <c:v>45199.007471481484</c:v>
                </c:pt>
                <c:pt idx="1325">
                  <c:v>45199.076141967591</c:v>
                </c:pt>
                <c:pt idx="1326">
                  <c:v>45199.144811967592</c:v>
                </c:pt>
                <c:pt idx="1327">
                  <c:v>45199.21348259259</c:v>
                </c:pt>
                <c:pt idx="1328">
                  <c:v>45199.282153587963</c:v>
                </c:pt>
                <c:pt idx="1329">
                  <c:v>45199.350825127316</c:v>
                </c:pt>
                <c:pt idx="1330">
                  <c:v>45199.419496134258</c:v>
                </c:pt>
                <c:pt idx="1331">
                  <c:v>45199.488166724535</c:v>
                </c:pt>
                <c:pt idx="1332">
                  <c:v>45199.556837060183</c:v>
                </c:pt>
                <c:pt idx="1333">
                  <c:v>45199.625507314813</c:v>
                </c:pt>
                <c:pt idx="1334">
                  <c:v>45199.69417761574</c:v>
                </c:pt>
                <c:pt idx="1335">
                  <c:v>45199.762847673614</c:v>
                </c:pt>
                <c:pt idx="1336">
                  <c:v>45199.831518263891</c:v>
                </c:pt>
                <c:pt idx="1337">
                  <c:v>45199.900189201391</c:v>
                </c:pt>
                <c:pt idx="1338">
                  <c:v>45199.968859745371</c:v>
                </c:pt>
                <c:pt idx="1339">
                  <c:v>45200.037530208334</c:v>
                </c:pt>
                <c:pt idx="1340">
                  <c:v>45200.1062002662</c:v>
                </c:pt>
                <c:pt idx="1341">
                  <c:v>45200.174870567127</c:v>
                </c:pt>
                <c:pt idx="1342">
                  <c:v>45200.24354142361</c:v>
                </c:pt>
                <c:pt idx="1343">
                  <c:v>45200.312212592595</c:v>
                </c:pt>
                <c:pt idx="1344">
                  <c:v>45200.380883969905</c:v>
                </c:pt>
                <c:pt idx="1345">
                  <c:v>45200.449554756946</c:v>
                </c:pt>
                <c:pt idx="1346">
                  <c:v>45200.518225138891</c:v>
                </c:pt>
                <c:pt idx="1347">
                  <c:v>45200.586895405089</c:v>
                </c:pt>
                <c:pt idx="1348">
                  <c:v>45200.655565659719</c:v>
                </c:pt>
                <c:pt idx="1349">
                  <c:v>45200.724235925925</c:v>
                </c:pt>
                <c:pt idx="1350">
                  <c:v>45200.792905891205</c:v>
                </c:pt>
                <c:pt idx="1351">
                  <c:v>45200.861576689815</c:v>
                </c:pt>
                <c:pt idx="1352">
                  <c:v>45200.930247372686</c:v>
                </c:pt>
                <c:pt idx="1353">
                  <c:v>45200.998917893521</c:v>
                </c:pt>
                <c:pt idx="1354">
                  <c:v>45201.06758826389</c:v>
                </c:pt>
                <c:pt idx="1355">
                  <c:v>45201.136258055558</c:v>
                </c:pt>
                <c:pt idx="1356">
                  <c:v>45201.20492841435</c:v>
                </c:pt>
                <c:pt idx="1357">
                  <c:v>45201.273599236112</c:v>
                </c:pt>
                <c:pt idx="1358">
                  <c:v>45201.342270601854</c:v>
                </c:pt>
                <c:pt idx="1359">
                  <c:v>45201.410941539354</c:v>
                </c:pt>
                <c:pt idx="1360">
                  <c:v>45201.479612013885</c:v>
                </c:pt>
                <c:pt idx="1361">
                  <c:v>45201.548282175929</c:v>
                </c:pt>
                <c:pt idx="1362">
                  <c:v>45201.616952233795</c:v>
                </c:pt>
                <c:pt idx="1363">
                  <c:v>45201.685622337965</c:v>
                </c:pt>
                <c:pt idx="1364">
                  <c:v>45201.754292245372</c:v>
                </c:pt>
                <c:pt idx="1365">
                  <c:v>45201.822962523147</c:v>
                </c:pt>
                <c:pt idx="1366">
                  <c:v>45201.891633310188</c:v>
                </c:pt>
                <c:pt idx="1367">
                  <c:v>45201.960303692133</c:v>
                </c:pt>
                <c:pt idx="1368">
                  <c:v>45202.028973958331</c:v>
                </c:pt>
                <c:pt idx="1369">
                  <c:v>45202.097643912035</c:v>
                </c:pt>
                <c:pt idx="1370">
                  <c:v>45202.166313912036</c:v>
                </c:pt>
                <c:pt idx="1371">
                  <c:v>45202.234984490744</c:v>
                </c:pt>
                <c:pt idx="1372">
                  <c:v>45202.303655347219</c:v>
                </c:pt>
                <c:pt idx="1373">
                  <c:v>45202.372326550925</c:v>
                </c:pt>
                <c:pt idx="1374">
                  <c:v>45202.440997164354</c:v>
                </c:pt>
                <c:pt idx="1375">
                  <c:v>45202.509667361111</c:v>
                </c:pt>
                <c:pt idx="1376">
                  <c:v>45202.578337453706</c:v>
                </c:pt>
                <c:pt idx="1377">
                  <c:v>45202.647007476851</c:v>
                </c:pt>
                <c:pt idx="1378">
                  <c:v>45202.715677546294</c:v>
                </c:pt>
                <c:pt idx="1379">
                  <c:v>45202.784347280096</c:v>
                </c:pt>
                <c:pt idx="1380">
                  <c:v>45202.853017800924</c:v>
                </c:pt>
                <c:pt idx="1381">
                  <c:v>45202.92168832176</c:v>
                </c:pt>
                <c:pt idx="1382">
                  <c:v>45202.990358622686</c:v>
                </c:pt>
                <c:pt idx="1383">
                  <c:v>45203.059028842596</c:v>
                </c:pt>
                <c:pt idx="1384">
                  <c:v>45203.1276984375</c:v>
                </c:pt>
                <c:pt idx="1385">
                  <c:v>45203.196368553239</c:v>
                </c:pt>
                <c:pt idx="1386">
                  <c:v>45203.265039189813</c:v>
                </c:pt>
                <c:pt idx="1387">
                  <c:v>45203.333710312501</c:v>
                </c:pt>
                <c:pt idx="1388">
                  <c:v>45203.402381192129</c:v>
                </c:pt>
                <c:pt idx="1389">
                  <c:v>45203.471051539353</c:v>
                </c:pt>
                <c:pt idx="1390">
                  <c:v>45203.539721516201</c:v>
                </c:pt>
                <c:pt idx="1391">
                  <c:v>45203.608391377318</c:v>
                </c:pt>
                <c:pt idx="1392">
                  <c:v>45203.677061296294</c:v>
                </c:pt>
                <c:pt idx="1393">
                  <c:v>45203.745731087962</c:v>
                </c:pt>
                <c:pt idx="1394">
                  <c:v>45203.814401006945</c:v>
                </c:pt>
                <c:pt idx="1395">
                  <c:v>45203.883071608798</c:v>
                </c:pt>
                <c:pt idx="1396">
                  <c:v>45203.951741840276</c:v>
                </c:pt>
                <c:pt idx="1397">
                  <c:v>45204.020411921294</c:v>
                </c:pt>
                <c:pt idx="1398">
                  <c:v>45204.089081770835</c:v>
                </c:pt>
                <c:pt idx="1399">
                  <c:v>45204.157751423612</c:v>
                </c:pt>
                <c:pt idx="1400">
                  <c:v>45204.226421689818</c:v>
                </c:pt>
                <c:pt idx="1401">
                  <c:v>45204.295092233799</c:v>
                </c:pt>
                <c:pt idx="1402">
                  <c:v>45204.363763229165</c:v>
                </c:pt>
                <c:pt idx="1403">
                  <c:v>45204.43243364583</c:v>
                </c:pt>
                <c:pt idx="1404">
                  <c:v>45204.501103680559</c:v>
                </c:pt>
                <c:pt idx="1405">
                  <c:v>45204.569773530093</c:v>
                </c:pt>
                <c:pt idx="1406">
                  <c:v>45204.638443310185</c:v>
                </c:pt>
                <c:pt idx="1407">
                  <c:v>45204.70711314815</c:v>
                </c:pt>
                <c:pt idx="1408">
                  <c:v>45204.775782662036</c:v>
                </c:pt>
                <c:pt idx="1409">
                  <c:v>45204.844452881945</c:v>
                </c:pt>
                <c:pt idx="1410">
                  <c:v>45204.913123229169</c:v>
                </c:pt>
                <c:pt idx="1411">
                  <c:v>45204.981793275459</c:v>
                </c:pt>
                <c:pt idx="1412">
                  <c:v>45205.05046327546</c:v>
                </c:pt>
                <c:pt idx="1413">
                  <c:v>45205.119132708336</c:v>
                </c:pt>
                <c:pt idx="1414">
                  <c:v>45205.187802569446</c:v>
                </c:pt>
                <c:pt idx="1415">
                  <c:v>45205.256472974535</c:v>
                </c:pt>
                <c:pt idx="1416">
                  <c:v>45205.325143807873</c:v>
                </c:pt>
                <c:pt idx="1417">
                  <c:v>45205.393814583331</c:v>
                </c:pt>
                <c:pt idx="1418">
                  <c:v>45205.462484780095</c:v>
                </c:pt>
                <c:pt idx="1419">
                  <c:v>45205.531154583332</c:v>
                </c:pt>
                <c:pt idx="1420">
                  <c:v>45205.59982427083</c:v>
                </c:pt>
                <c:pt idx="1421">
                  <c:v>45205.668493993056</c:v>
                </c:pt>
                <c:pt idx="1422">
                  <c:v>45205.737163645834</c:v>
                </c:pt>
                <c:pt idx="1423">
                  <c:v>45205.805833217593</c:v>
                </c:pt>
                <c:pt idx="1424">
                  <c:v>45205.874503576386</c:v>
                </c:pt>
                <c:pt idx="1425">
                  <c:v>45205.943173657404</c:v>
                </c:pt>
                <c:pt idx="1426">
                  <c:v>45206.011843587963</c:v>
                </c:pt>
                <c:pt idx="1427">
                  <c:v>45206.080513310182</c:v>
                </c:pt>
                <c:pt idx="1428">
                  <c:v>45206.149182638888</c:v>
                </c:pt>
                <c:pt idx="1429">
                  <c:v>45206.217852581016</c:v>
                </c:pt>
                <c:pt idx="1430">
                  <c:v>45206.286522858798</c:v>
                </c:pt>
                <c:pt idx="1431">
                  <c:v>45206.355193657408</c:v>
                </c:pt>
                <c:pt idx="1432">
                  <c:v>45206.423863912038</c:v>
                </c:pt>
                <c:pt idx="1433">
                  <c:v>45206.492533750003</c:v>
                </c:pt>
                <c:pt idx="1434">
                  <c:v>45206.561203368059</c:v>
                </c:pt>
                <c:pt idx="1435">
                  <c:v>45206.629872893522</c:v>
                </c:pt>
                <c:pt idx="1436">
                  <c:v>45206.698542488426</c:v>
                </c:pt>
                <c:pt idx="1437">
                  <c:v>45206.767211805556</c:v>
                </c:pt>
                <c:pt idx="1438">
                  <c:v>45206.835881712963</c:v>
                </c:pt>
                <c:pt idx="1439">
                  <c:v>45206.904551898151</c:v>
                </c:pt>
                <c:pt idx="1440">
                  <c:v>45206.973221712964</c:v>
                </c:pt>
                <c:pt idx="1441">
                  <c:v>45207.041891458335</c:v>
                </c:pt>
                <c:pt idx="1442">
                  <c:v>45207.110560740737</c:v>
                </c:pt>
                <c:pt idx="1443">
                  <c:v>45207.179230335649</c:v>
                </c:pt>
                <c:pt idx="1444">
                  <c:v>45207.247900486109</c:v>
                </c:pt>
                <c:pt idx="1445">
                  <c:v>45207.316570983799</c:v>
                </c:pt>
                <c:pt idx="1446">
                  <c:v>45207.385241608798</c:v>
                </c:pt>
                <c:pt idx="1447">
                  <c:v>45207.453911643519</c:v>
                </c:pt>
                <c:pt idx="1448">
                  <c:v>45207.522581261575</c:v>
                </c:pt>
                <c:pt idx="1449">
                  <c:v>45207.591250775462</c:v>
                </c:pt>
                <c:pt idx="1450">
                  <c:v>45207.659920300925</c:v>
                </c:pt>
                <c:pt idx="1451">
                  <c:v>45207.728589791666</c:v>
                </c:pt>
                <c:pt idx="1452">
                  <c:v>45207.797259050923</c:v>
                </c:pt>
                <c:pt idx="1453">
                  <c:v>45207.865929143518</c:v>
                </c:pt>
                <c:pt idx="1454">
                  <c:v>45207.934599062501</c:v>
                </c:pt>
                <c:pt idx="1455">
                  <c:v>45208.003268819448</c:v>
                </c:pt>
                <c:pt idx="1456">
                  <c:v>45208.071938425928</c:v>
                </c:pt>
                <c:pt idx="1457">
                  <c:v>45208.140607465277</c:v>
                </c:pt>
                <c:pt idx="1458">
                  <c:v>45208.209277106478</c:v>
                </c:pt>
                <c:pt idx="1459">
                  <c:v>45208.277947175928</c:v>
                </c:pt>
                <c:pt idx="1460">
                  <c:v>45208.34661778935</c:v>
                </c:pt>
                <c:pt idx="1461">
                  <c:v>45208.415287916665</c:v>
                </c:pt>
                <c:pt idx="1462">
                  <c:v>45208.483957604163</c:v>
                </c:pt>
                <c:pt idx="1463">
                  <c:v>45208.552627002318</c:v>
                </c:pt>
                <c:pt idx="1464">
                  <c:v>45208.621296307872</c:v>
                </c:pt>
                <c:pt idx="1465">
                  <c:v>45208.689965659723</c:v>
                </c:pt>
                <c:pt idx="1466">
                  <c:v>45208.758634791666</c:v>
                </c:pt>
                <c:pt idx="1467">
                  <c:v>45208.827304363425</c:v>
                </c:pt>
                <c:pt idx="1468">
                  <c:v>45208.895974398147</c:v>
                </c:pt>
                <c:pt idx="1469">
                  <c:v>45208.964644004627</c:v>
                </c:pt>
                <c:pt idx="1470">
                  <c:v>45209.033313506945</c:v>
                </c:pt>
                <c:pt idx="1471">
                  <c:v>45209.10198266204</c:v>
                </c:pt>
                <c:pt idx="1472">
                  <c:v>45209.170651956018</c:v>
                </c:pt>
                <c:pt idx="1473">
                  <c:v>45209.239321828703</c:v>
                </c:pt>
                <c:pt idx="1474">
                  <c:v>45209.307991979163</c:v>
                </c:pt>
                <c:pt idx="1475">
                  <c:v>45209.376662418981</c:v>
                </c:pt>
                <c:pt idx="1476">
                  <c:v>45209.445332268515</c:v>
                </c:pt>
                <c:pt idx="1477">
                  <c:v>45209.514001701391</c:v>
                </c:pt>
                <c:pt idx="1478">
                  <c:v>45209.58267103009</c:v>
                </c:pt>
                <c:pt idx="1479">
                  <c:v>45209.651340312499</c:v>
                </c:pt>
                <c:pt idx="1480">
                  <c:v>45209.720009618053</c:v>
                </c:pt>
                <c:pt idx="1481">
                  <c:v>45209.788678611112</c:v>
                </c:pt>
                <c:pt idx="1482">
                  <c:v>45209.85734840278</c:v>
                </c:pt>
                <c:pt idx="1483">
                  <c:v>45209.926018148151</c:v>
                </c:pt>
                <c:pt idx="1484">
                  <c:v>45209.994687708335</c:v>
                </c:pt>
                <c:pt idx="1485">
                  <c:v>45210.063357141204</c:v>
                </c:pt>
                <c:pt idx="1486">
                  <c:v>45210.132025960651</c:v>
                </c:pt>
                <c:pt idx="1487">
                  <c:v>45210.200695335647</c:v>
                </c:pt>
                <c:pt idx="1488">
                  <c:v>45210.269365208333</c:v>
                </c:pt>
                <c:pt idx="1489">
                  <c:v>45210.338035590277</c:v>
                </c:pt>
                <c:pt idx="1490">
                  <c:v>45210.406705636575</c:v>
                </c:pt>
                <c:pt idx="1491">
                  <c:v>45210.475375185182</c:v>
                </c:pt>
                <c:pt idx="1492">
                  <c:v>45210.544044386574</c:v>
                </c:pt>
                <c:pt idx="1493">
                  <c:v>45210.612713472219</c:v>
                </c:pt>
                <c:pt idx="1494">
                  <c:v>45210.681382615738</c:v>
                </c:pt>
                <c:pt idx="1495">
                  <c:v>45210.750051585645</c:v>
                </c:pt>
                <c:pt idx="1496">
                  <c:v>45210.818720810188</c:v>
                </c:pt>
                <c:pt idx="1497">
                  <c:v>45210.887390648146</c:v>
                </c:pt>
                <c:pt idx="1498">
                  <c:v>45210.956060081022</c:v>
                </c:pt>
                <c:pt idx="1499">
                  <c:v>45211.024729386576</c:v>
                </c:pt>
                <c:pt idx="1500">
                  <c:v>45211.093398414348</c:v>
                </c:pt>
                <c:pt idx="1501">
                  <c:v>45211.162067361111</c:v>
                </c:pt>
                <c:pt idx="1502">
                  <c:v>45211.230736921294</c:v>
                </c:pt>
                <c:pt idx="1503">
                  <c:v>45211.299406736114</c:v>
                </c:pt>
                <c:pt idx="1504">
                  <c:v>45211.368076967592</c:v>
                </c:pt>
                <c:pt idx="1505">
                  <c:v>45211.436746608793</c:v>
                </c:pt>
                <c:pt idx="1506">
                  <c:v>45211.505415844906</c:v>
                </c:pt>
                <c:pt idx="1507">
                  <c:v>45211.574084953703</c:v>
                </c:pt>
                <c:pt idx="1508">
                  <c:v>45211.642753969907</c:v>
                </c:pt>
                <c:pt idx="1509">
                  <c:v>45211.711423055553</c:v>
                </c:pt>
                <c:pt idx="1510">
                  <c:v>45211.780091793982</c:v>
                </c:pt>
                <c:pt idx="1511">
                  <c:v>45211.848761284724</c:v>
                </c:pt>
                <c:pt idx="1512">
                  <c:v>45211.917430844907</c:v>
                </c:pt>
                <c:pt idx="1513">
                  <c:v>45211.986100150461</c:v>
                </c:pt>
                <c:pt idx="1514">
                  <c:v>45212.054769374998</c:v>
                </c:pt>
                <c:pt idx="1515">
                  <c:v>45212.123438009257</c:v>
                </c:pt>
                <c:pt idx="1516">
                  <c:v>45212.192107129631</c:v>
                </c:pt>
                <c:pt idx="1517">
                  <c:v>45212.260776770832</c:v>
                </c:pt>
                <c:pt idx="1518">
                  <c:v>45212.329446875003</c:v>
                </c:pt>
                <c:pt idx="1519">
                  <c:v>45212.398116828706</c:v>
                </c:pt>
                <c:pt idx="1520">
                  <c:v>45212.466786226854</c:v>
                </c:pt>
                <c:pt idx="1521">
                  <c:v>45212.535455231482</c:v>
                </c:pt>
                <c:pt idx="1522">
                  <c:v>45212.604124120371</c:v>
                </c:pt>
                <c:pt idx="1523">
                  <c:v>45212.672793067133</c:v>
                </c:pt>
                <c:pt idx="1524">
                  <c:v>45212.741461898149</c:v>
                </c:pt>
                <c:pt idx="1525">
                  <c:v>45212.810130763886</c:v>
                </c:pt>
                <c:pt idx="1526">
                  <c:v>45212.878800370374</c:v>
                </c:pt>
                <c:pt idx="1527">
                  <c:v>45212.947469641207</c:v>
                </c:pt>
                <c:pt idx="1528">
                  <c:v>45213.016138761574</c:v>
                </c:pt>
                <c:pt idx="1529">
                  <c:v>45213.084807662039</c:v>
                </c:pt>
                <c:pt idx="1530">
                  <c:v>45213.153476261577</c:v>
                </c:pt>
                <c:pt idx="1531">
                  <c:v>45213.222145486114</c:v>
                </c:pt>
                <c:pt idx="1532">
                  <c:v>45213.290815</c:v>
                </c:pt>
                <c:pt idx="1533">
                  <c:v>45213.359487106478</c:v>
                </c:pt>
                <c:pt idx="1534">
                  <c:v>45213.428159918978</c:v>
                </c:pt>
                <c:pt idx="1535">
                  <c:v>45213.496832349534</c:v>
                </c:pt>
                <c:pt idx="1536">
                  <c:v>45213.565504571758</c:v>
                </c:pt>
                <c:pt idx="1537">
                  <c:v>45213.634176712963</c:v>
                </c:pt>
                <c:pt idx="1538">
                  <c:v>45213.702848923611</c:v>
                </c:pt>
                <c:pt idx="1539">
                  <c:v>45213.771520821756</c:v>
                </c:pt>
                <c:pt idx="1540">
                  <c:v>45213.840193379627</c:v>
                </c:pt>
                <c:pt idx="1541">
                  <c:v>45213.908866134261</c:v>
                </c:pt>
                <c:pt idx="1542">
                  <c:v>45213.977538553241</c:v>
                </c:pt>
                <c:pt idx="1543">
                  <c:v>45214.046210914355</c:v>
                </c:pt>
                <c:pt idx="1544">
                  <c:v>45214.114882754628</c:v>
                </c:pt>
                <c:pt idx="1545">
                  <c:v>45214.183554976851</c:v>
                </c:pt>
                <c:pt idx="1546">
                  <c:v>45214.252227743054</c:v>
                </c:pt>
                <c:pt idx="1547">
                  <c:v>45214.320900902778</c:v>
                </c:pt>
                <c:pt idx="1548">
                  <c:v>45214.389574097222</c:v>
                </c:pt>
                <c:pt idx="1549">
                  <c:v>45214.45824670139</c:v>
                </c:pt>
                <c:pt idx="1550">
                  <c:v>45214.526918900461</c:v>
                </c:pt>
                <c:pt idx="1551">
                  <c:v>45214.59559099537</c:v>
                </c:pt>
                <c:pt idx="1552">
                  <c:v>45214.664263101855</c:v>
                </c:pt>
                <c:pt idx="1553">
                  <c:v>45214.732935173612</c:v>
                </c:pt>
                <c:pt idx="1554">
                  <c:v>45214.801607071757</c:v>
                </c:pt>
                <c:pt idx="1555">
                  <c:v>45214.870279780094</c:v>
                </c:pt>
                <c:pt idx="1556">
                  <c:v>45214.938952268516</c:v>
                </c:pt>
                <c:pt idx="1557">
                  <c:v>45215.007624594909</c:v>
                </c:pt>
                <c:pt idx="1558">
                  <c:v>45215.076296747684</c:v>
                </c:pt>
                <c:pt idx="1559">
                  <c:v>45215.144968414352</c:v>
                </c:pt>
                <c:pt idx="1560">
                  <c:v>45215.213640682872</c:v>
                </c:pt>
                <c:pt idx="1561">
                  <c:v>45215.282313333337</c:v>
                </c:pt>
                <c:pt idx="1562">
                  <c:v>45215.350986527781</c:v>
                </c:pt>
                <c:pt idx="1563">
                  <c:v>45215.419659189814</c:v>
                </c:pt>
                <c:pt idx="1564">
                  <c:v>45215.488331435183</c:v>
                </c:pt>
                <c:pt idx="1565">
                  <c:v>45215.557003425929</c:v>
                </c:pt>
                <c:pt idx="1566">
                  <c:v>45215.625675324074</c:v>
                </c:pt>
                <c:pt idx="1567">
                  <c:v>45215.694347268516</c:v>
                </c:pt>
                <c:pt idx="1568">
                  <c:v>45215.763018969905</c:v>
                </c:pt>
                <c:pt idx="1569">
                  <c:v>45215.831691203704</c:v>
                </c:pt>
                <c:pt idx="1570">
                  <c:v>45215.90036378472</c:v>
                </c:pt>
                <c:pt idx="1571">
                  <c:v>45215.969035960647</c:v>
                </c:pt>
                <c:pt idx="1572">
                  <c:v>45216.037708067131</c:v>
                </c:pt>
                <c:pt idx="1573">
                  <c:v>45216.10637976852</c:v>
                </c:pt>
                <c:pt idx="1574">
                  <c:v>45216.175051689817</c:v>
                </c:pt>
                <c:pt idx="1575">
                  <c:v>45216.243724178239</c:v>
                </c:pt>
                <c:pt idx="1576">
                  <c:v>45216.312396979163</c:v>
                </c:pt>
                <c:pt idx="1577">
                  <c:v>45216.381070000003</c:v>
                </c:pt>
                <c:pt idx="1578">
                  <c:v>45216.449742418983</c:v>
                </c:pt>
                <c:pt idx="1579">
                  <c:v>45216.518414421298</c:v>
                </c:pt>
                <c:pt idx="1580">
                  <c:v>45216.587086331019</c:v>
                </c:pt>
                <c:pt idx="1581">
                  <c:v>45216.65575820602</c:v>
                </c:pt>
                <c:pt idx="1582">
                  <c:v>45216.724430092596</c:v>
                </c:pt>
                <c:pt idx="1583">
                  <c:v>45216.793101678239</c:v>
                </c:pt>
                <c:pt idx="1584">
                  <c:v>45216.861774097226</c:v>
                </c:pt>
                <c:pt idx="1585">
                  <c:v>45216.93044640046</c:v>
                </c:pt>
                <c:pt idx="1586">
                  <c:v>45216.999118541666</c:v>
                </c:pt>
                <c:pt idx="1587">
                  <c:v>45217.067790532405</c:v>
                </c:pt>
                <c:pt idx="1588">
                  <c:v>45217.136461932867</c:v>
                </c:pt>
                <c:pt idx="1589">
                  <c:v>45217.205133912037</c:v>
                </c:pt>
                <c:pt idx="1590">
                  <c:v>45217.273806342593</c:v>
                </c:pt>
                <c:pt idx="1591">
                  <c:v>45217.342479317129</c:v>
                </c:pt>
                <c:pt idx="1592">
                  <c:v>45217.411151875</c:v>
                </c:pt>
                <c:pt idx="1593">
                  <c:v>45217.479823958332</c:v>
                </c:pt>
                <c:pt idx="1594">
                  <c:v>45217.548495717594</c:v>
                </c:pt>
                <c:pt idx="1595">
                  <c:v>45217.617167384262</c:v>
                </c:pt>
                <c:pt idx="1596">
                  <c:v>45217.685839097219</c:v>
                </c:pt>
                <c:pt idx="1597">
                  <c:v>45217.754510613428</c:v>
                </c:pt>
                <c:pt idx="1598">
                  <c:v>45217.823182476852</c:v>
                </c:pt>
                <c:pt idx="1599">
                  <c:v>45217.891854872687</c:v>
                </c:pt>
                <c:pt idx="1600">
                  <c:v>45217.96052685185</c:v>
                </c:pt>
                <c:pt idx="1601">
                  <c:v>45218.02919872685</c:v>
                </c:pt>
                <c:pt idx="1602">
                  <c:v>45218.097870277779</c:v>
                </c:pt>
                <c:pt idx="1603">
                  <c:v>45218.166541863429</c:v>
                </c:pt>
                <c:pt idx="1604">
                  <c:v>45218.235214039349</c:v>
                </c:pt>
                <c:pt idx="1605">
                  <c:v>45218.303886469905</c:v>
                </c:pt>
                <c:pt idx="1606">
                  <c:v>45218.372559270836</c:v>
                </c:pt>
                <c:pt idx="1607">
                  <c:v>45218.441231469908</c:v>
                </c:pt>
                <c:pt idx="1608">
                  <c:v>45218.50990326389</c:v>
                </c:pt>
                <c:pt idx="1609">
                  <c:v>45218.578574942127</c:v>
                </c:pt>
                <c:pt idx="1610">
                  <c:v>45218.647246550929</c:v>
                </c:pt>
                <c:pt idx="1611">
                  <c:v>45218.71591820602</c:v>
                </c:pt>
                <c:pt idx="1612">
                  <c:v>45218.784589525465</c:v>
                </c:pt>
                <c:pt idx="1613">
                  <c:v>45218.853261620374</c:v>
                </c:pt>
                <c:pt idx="1614">
                  <c:v>45218.921933726851</c:v>
                </c:pt>
                <c:pt idx="1615">
                  <c:v>45218.990605601852</c:v>
                </c:pt>
                <c:pt idx="1616">
                  <c:v>45219.059277395834</c:v>
                </c:pt>
                <c:pt idx="1617">
                  <c:v>45219.127948576388</c:v>
                </c:pt>
                <c:pt idx="1618">
                  <c:v>45219.196620266201</c:v>
                </c:pt>
                <c:pt idx="1619">
                  <c:v>45219.265292465279</c:v>
                </c:pt>
                <c:pt idx="1620">
                  <c:v>45219.33396517361</c:v>
                </c:pt>
                <c:pt idx="1621">
                  <c:v>45219.402637615742</c:v>
                </c:pt>
                <c:pt idx="1622">
                  <c:v>45219.471309525463</c:v>
                </c:pt>
                <c:pt idx="1623">
                  <c:v>45219.539981076392</c:v>
                </c:pt>
                <c:pt idx="1624">
                  <c:v>45219.608652511575</c:v>
                </c:pt>
                <c:pt idx="1625">
                  <c:v>45219.677323993055</c:v>
                </c:pt>
                <c:pt idx="1626">
                  <c:v>45219.745995335645</c:v>
                </c:pt>
                <c:pt idx="1627">
                  <c:v>45219.814666817132</c:v>
                </c:pt>
                <c:pt idx="1628">
                  <c:v>45219.883338981483</c:v>
                </c:pt>
                <c:pt idx="1629">
                  <c:v>45219.952010775465</c:v>
                </c:pt>
                <c:pt idx="1630">
                  <c:v>45220.020682418981</c:v>
                </c:pt>
                <c:pt idx="1631">
                  <c:v>45220.089353819443</c:v>
                </c:pt>
                <c:pt idx="1632">
                  <c:v>45220.158025034725</c:v>
                </c:pt>
                <c:pt idx="1633">
                  <c:v>45220.226696851852</c:v>
                </c:pt>
                <c:pt idx="1634">
                  <c:v>45220.295368946761</c:v>
                </c:pt>
                <c:pt idx="1635">
                  <c:v>45220.364041504632</c:v>
                </c:pt>
                <c:pt idx="1636">
                  <c:v>45220.43271346065</c:v>
                </c:pt>
                <c:pt idx="1637">
                  <c:v>45220.501385034724</c:v>
                </c:pt>
                <c:pt idx="1638">
                  <c:v>45220.570056446762</c:v>
                </c:pt>
                <c:pt idx="1639">
                  <c:v>45220.638727766207</c:v>
                </c:pt>
                <c:pt idx="1640">
                  <c:v>45220.707399143517</c:v>
                </c:pt>
                <c:pt idx="1641">
                  <c:v>45220.776070196756</c:v>
                </c:pt>
                <c:pt idx="1642">
                  <c:v>45220.844741967594</c:v>
                </c:pt>
                <c:pt idx="1643">
                  <c:v>45220.913413854163</c:v>
                </c:pt>
                <c:pt idx="1644">
                  <c:v>45220.982085439813</c:v>
                </c:pt>
                <c:pt idx="1645">
                  <c:v>45221.05075696759</c:v>
                </c:pt>
                <c:pt idx="1646">
                  <c:v>45221.119427939811</c:v>
                </c:pt>
                <c:pt idx="1647">
                  <c:v>45221.188099340281</c:v>
                </c:pt>
                <c:pt idx="1648">
                  <c:v>45221.256771284723</c:v>
                </c:pt>
                <c:pt idx="1649">
                  <c:v>45221.32544364583</c:v>
                </c:pt>
                <c:pt idx="1650">
                  <c:v>45221.394115949071</c:v>
                </c:pt>
                <c:pt idx="1651">
                  <c:v>45221.462787673612</c:v>
                </c:pt>
                <c:pt idx="1652">
                  <c:v>45221.531459004633</c:v>
                </c:pt>
                <c:pt idx="1653">
                  <c:v>45221.600130208331</c:v>
                </c:pt>
                <c:pt idx="1654">
                  <c:v>45221.66880146991</c:v>
                </c:pt>
                <c:pt idx="1655">
                  <c:v>45221.737472638888</c:v>
                </c:pt>
                <c:pt idx="1656">
                  <c:v>45221.806143726855</c:v>
                </c:pt>
                <c:pt idx="1657">
                  <c:v>45221.874815613424</c:v>
                </c:pt>
                <c:pt idx="1658">
                  <c:v>45221.94348721065</c:v>
                </c:pt>
                <c:pt idx="1659">
                  <c:v>45222.01215865741</c:v>
                </c:pt>
                <c:pt idx="1660">
                  <c:v>45222.080829907405</c:v>
                </c:pt>
                <c:pt idx="1661">
                  <c:v>45222.149500740743</c:v>
                </c:pt>
                <c:pt idx="1662">
                  <c:v>45222.218172199071</c:v>
                </c:pt>
                <c:pt idx="1663">
                  <c:v>45222.286843993053</c:v>
                </c:pt>
                <c:pt idx="1664">
                  <c:v>45222.355516307871</c:v>
                </c:pt>
                <c:pt idx="1665">
                  <c:v>45222.424188067132</c:v>
                </c:pt>
                <c:pt idx="1666">
                  <c:v>45222.492859421298</c:v>
                </c:pt>
                <c:pt idx="1667">
                  <c:v>45222.561530543979</c:v>
                </c:pt>
                <c:pt idx="1668">
                  <c:v>45222.630201574073</c:v>
                </c:pt>
                <c:pt idx="1669">
                  <c:v>45222.698872673609</c:v>
                </c:pt>
                <c:pt idx="1670">
                  <c:v>45222.767543495371</c:v>
                </c:pt>
                <c:pt idx="1671">
                  <c:v>45222.836214907409</c:v>
                </c:pt>
                <c:pt idx="1672">
                  <c:v>45222.904886585646</c:v>
                </c:pt>
                <c:pt idx="1673">
                  <c:v>45222.97355790509</c:v>
                </c:pt>
                <c:pt idx="1674">
                  <c:v>45223.042229143517</c:v>
                </c:pt>
                <c:pt idx="1675">
                  <c:v>45223.110899930558</c:v>
                </c:pt>
                <c:pt idx="1676">
                  <c:v>45223.179571018518</c:v>
                </c:pt>
                <c:pt idx="1677">
                  <c:v>45223.248242662034</c:v>
                </c:pt>
                <c:pt idx="1678">
                  <c:v>45223.31691465278</c:v>
                </c:pt>
                <c:pt idx="1679">
                  <c:v>45223.38558678241</c:v>
                </c:pt>
                <c:pt idx="1680">
                  <c:v>45223.454258298611</c:v>
                </c:pt>
                <c:pt idx="1681">
                  <c:v>45223.522929409723</c:v>
                </c:pt>
                <c:pt idx="1682">
                  <c:v>45223.591600416665</c:v>
                </c:pt>
                <c:pt idx="1683">
                  <c:v>45223.660271423614</c:v>
                </c:pt>
                <c:pt idx="1684">
                  <c:v>45223.728942407404</c:v>
                </c:pt>
                <c:pt idx="1685">
                  <c:v>45223.797613159724</c:v>
                </c:pt>
                <c:pt idx="1686">
                  <c:v>45223.866284733798</c:v>
                </c:pt>
                <c:pt idx="1687">
                  <c:v>45223.934956134261</c:v>
                </c:pt>
                <c:pt idx="1688">
                  <c:v>45224.003627372687</c:v>
                </c:pt>
                <c:pt idx="1689">
                  <c:v>45224.072298460647</c:v>
                </c:pt>
                <c:pt idx="1690">
                  <c:v>45224.140968981483</c:v>
                </c:pt>
                <c:pt idx="1691">
                  <c:v>45224.209640104164</c:v>
                </c:pt>
                <c:pt idx="1692">
                  <c:v>45224.278311655093</c:v>
                </c:pt>
                <c:pt idx="1693">
                  <c:v>45224.346983738425</c:v>
                </c:pt>
                <c:pt idx="1694">
                  <c:v>45224.41565534722</c:v>
                </c:pt>
                <c:pt idx="1695">
                  <c:v>45224.484326504629</c:v>
                </c:pt>
                <c:pt idx="1696">
                  <c:v>45224.552997384257</c:v>
                </c:pt>
                <c:pt idx="1697">
                  <c:v>45224.621668159722</c:v>
                </c:pt>
                <c:pt idx="1698">
                  <c:v>45224.690338981483</c:v>
                </c:pt>
                <c:pt idx="1699">
                  <c:v>45224.759009583337</c:v>
                </c:pt>
                <c:pt idx="1700">
                  <c:v>45224.827680636576</c:v>
                </c:pt>
                <c:pt idx="1701">
                  <c:v>45224.896352129632</c:v>
                </c:pt>
                <c:pt idx="1702">
                  <c:v>45224.965023206016</c:v>
                </c:pt>
                <c:pt idx="1703">
                  <c:v>45225.033694178244</c:v>
                </c:pt>
                <c:pt idx="1704">
                  <c:v>45225.102364803242</c:v>
                </c:pt>
                <c:pt idx="1705">
                  <c:v>45225.171035567131</c:v>
                </c:pt>
                <c:pt idx="1706">
                  <c:v>45225.239706898152</c:v>
                </c:pt>
                <c:pt idx="1707">
                  <c:v>45225.308378518515</c:v>
                </c:pt>
                <c:pt idx="1708">
                  <c:v>45225.377050416668</c:v>
                </c:pt>
                <c:pt idx="1709">
                  <c:v>45225.445721736112</c:v>
                </c:pt>
                <c:pt idx="1710">
                  <c:v>45225.514392627316</c:v>
                </c:pt>
                <c:pt idx="1711">
                  <c:v>45225.583063414349</c:v>
                </c:pt>
                <c:pt idx="1712">
                  <c:v>45225.651734155093</c:v>
                </c:pt>
                <c:pt idx="1713">
                  <c:v>45225.720404930558</c:v>
                </c:pt>
                <c:pt idx="1714">
                  <c:v>45225.789075381945</c:v>
                </c:pt>
                <c:pt idx="1715">
                  <c:v>45225.857746631948</c:v>
                </c:pt>
                <c:pt idx="1716">
                  <c:v>45225.926417824077</c:v>
                </c:pt>
                <c:pt idx="1717">
                  <c:v>45225.995088842596</c:v>
                </c:pt>
                <c:pt idx="1718">
                  <c:v>45226.063759733799</c:v>
                </c:pt>
                <c:pt idx="1719">
                  <c:v>45226.132430011574</c:v>
                </c:pt>
                <c:pt idx="1720">
                  <c:v>45226.201100844904</c:v>
                </c:pt>
                <c:pt idx="1721">
                  <c:v>45226.269772164349</c:v>
                </c:pt>
                <c:pt idx="1722">
                  <c:v>45226.338444004628</c:v>
                </c:pt>
                <c:pt idx="1723">
                  <c:v>45226.407115497685</c:v>
                </c:pt>
                <c:pt idx="1724">
                  <c:v>45226.475786493058</c:v>
                </c:pt>
                <c:pt idx="1725">
                  <c:v>45226.544457141201</c:v>
                </c:pt>
                <c:pt idx="1726">
                  <c:v>45226.613127685188</c:v>
                </c:pt>
                <c:pt idx="1727">
                  <c:v>45226.681798275466</c:v>
                </c:pt>
                <c:pt idx="1728">
                  <c:v>45226.750468692131</c:v>
                </c:pt>
                <c:pt idx="1729">
                  <c:v>45226.819139363426</c:v>
                </c:pt>
                <c:pt idx="1730">
                  <c:v>45226.88781064815</c:v>
                </c:pt>
                <c:pt idx="1731">
                  <c:v>45226.956481527777</c:v>
                </c:pt>
                <c:pt idx="1732">
                  <c:v>45227.025152268521</c:v>
                </c:pt>
                <c:pt idx="1733">
                  <c:v>45227.093822743052</c:v>
                </c:pt>
                <c:pt idx="1734">
                  <c:v>45227.162493136573</c:v>
                </c:pt>
                <c:pt idx="1735">
                  <c:v>45227.231164131947</c:v>
                </c:pt>
                <c:pt idx="1736">
                  <c:v>45227.299835393518</c:v>
                </c:pt>
                <c:pt idx="1737">
                  <c:v>45227.368507060186</c:v>
                </c:pt>
                <c:pt idx="1738">
                  <c:v>45227.437178136577</c:v>
                </c:pt>
                <c:pt idx="1739">
                  <c:v>45227.505848819441</c:v>
                </c:pt>
                <c:pt idx="1740">
                  <c:v>45227.574519351852</c:v>
                </c:pt>
                <c:pt idx="1741">
                  <c:v>45227.643189814815</c:v>
                </c:pt>
                <c:pt idx="1742">
                  <c:v>45227.71186033565</c:v>
                </c:pt>
                <c:pt idx="1743">
                  <c:v>45227.780530509262</c:v>
                </c:pt>
                <c:pt idx="1744">
                  <c:v>45227.849201435187</c:v>
                </c:pt>
                <c:pt idx="1745">
                  <c:v>45227.917872430553</c:v>
                </c:pt>
                <c:pt idx="1746">
                  <c:v>45227.986543159721</c:v>
                </c:pt>
                <c:pt idx="1747">
                  <c:v>45228.055213819447</c:v>
                </c:pt>
                <c:pt idx="1748">
                  <c:v>45228.123883888889</c:v>
                </c:pt>
                <c:pt idx="1749">
                  <c:v>45228.19255443287</c:v>
                </c:pt>
                <c:pt idx="1750">
                  <c:v>45228.261225497685</c:v>
                </c:pt>
                <c:pt idx="1751">
                  <c:v>45228.329897037038</c:v>
                </c:pt>
                <c:pt idx="1752">
                  <c:v>45228.398568414355</c:v>
                </c:pt>
                <c:pt idx="1753">
                  <c:v>45228.467239224534</c:v>
                </c:pt>
                <c:pt idx="1754">
                  <c:v>45228.535909664351</c:v>
                </c:pt>
                <c:pt idx="1755">
                  <c:v>45228.604579976854</c:v>
                </c:pt>
                <c:pt idx="1756">
                  <c:v>45228.673250347223</c:v>
                </c:pt>
                <c:pt idx="1757">
                  <c:v>45228.741920590277</c:v>
                </c:pt>
                <c:pt idx="1758">
                  <c:v>45228.810590879628</c:v>
                </c:pt>
                <c:pt idx="1759">
                  <c:v>45228.879261898146</c:v>
                </c:pt>
                <c:pt idx="1760">
                  <c:v>45228.947932592593</c:v>
                </c:pt>
                <c:pt idx="1761">
                  <c:v>45229.016603124997</c:v>
                </c:pt>
                <c:pt idx="1762">
                  <c:v>45229.085273449076</c:v>
                </c:pt>
                <c:pt idx="1763">
                  <c:v>45229.153943460646</c:v>
                </c:pt>
                <c:pt idx="1764">
                  <c:v>45229.22261409722</c:v>
                </c:pt>
                <c:pt idx="1765">
                  <c:v>45229.291285023151</c:v>
                </c:pt>
                <c:pt idx="1766">
                  <c:v>45229.359956458335</c:v>
                </c:pt>
                <c:pt idx="1767">
                  <c:v>45229.428627314817</c:v>
                </c:pt>
                <c:pt idx="1768">
                  <c:v>45229.497297766204</c:v>
                </c:pt>
                <c:pt idx="1769">
                  <c:v>45229.565968020834</c:v>
                </c:pt>
                <c:pt idx="1770">
                  <c:v>45229.634638194446</c:v>
                </c:pt>
                <c:pt idx="1771">
                  <c:v>45229.703308425924</c:v>
                </c:pt>
                <c:pt idx="1772">
                  <c:v>45229.771978356483</c:v>
                </c:pt>
                <c:pt idx="1773">
                  <c:v>45229.84064894676</c:v>
                </c:pt>
                <c:pt idx="1774">
                  <c:v>45229.909319722225</c:v>
                </c:pt>
                <c:pt idx="1775">
                  <c:v>45229.977990162035</c:v>
                </c:pt>
                <c:pt idx="1776">
                  <c:v>45230.04666054398</c:v>
                </c:pt>
                <c:pt idx="1777">
                  <c:v>45230.115330416666</c:v>
                </c:pt>
                <c:pt idx="1778">
                  <c:v>45230.184000659719</c:v>
                </c:pt>
                <c:pt idx="1779">
                  <c:v>45230.25267144676</c:v>
                </c:pt>
                <c:pt idx="1780">
                  <c:v>45230.321342627314</c:v>
                </c:pt>
                <c:pt idx="1781">
                  <c:v>45230.390013842596</c:v>
                </c:pt>
                <c:pt idx="1782">
                  <c:v>45230.458684456018</c:v>
                </c:pt>
                <c:pt idx="1783">
                  <c:v>45230.527354675927</c:v>
                </c:pt>
                <c:pt idx="1784">
                  <c:v>45230.596024768522</c:v>
                </c:pt>
                <c:pt idx="1785">
                  <c:v>45230.664694895837</c:v>
                </c:pt>
                <c:pt idx="1786">
                  <c:v>45230.733364976855</c:v>
                </c:pt>
                <c:pt idx="1787">
                  <c:v>45230.802034884262</c:v>
                </c:pt>
                <c:pt idx="1788">
                  <c:v>45230.870705601854</c:v>
                </c:pt>
                <c:pt idx="1789">
                  <c:v>45230.939376099537</c:v>
                </c:pt>
                <c:pt idx="1790">
                  <c:v>45231.008046446761</c:v>
                </c:pt>
                <c:pt idx="1791">
                  <c:v>45231.076716597221</c:v>
                </c:pt>
                <c:pt idx="1792">
                  <c:v>45231.145386261574</c:v>
                </c:pt>
                <c:pt idx="1793">
                  <c:v>45231.214056539349</c:v>
                </c:pt>
                <c:pt idx="1794">
                  <c:v>45231.282727199075</c:v>
                </c:pt>
                <c:pt idx="1795">
                  <c:v>45231.351398391205</c:v>
                </c:pt>
                <c:pt idx="1796">
                  <c:v>45231.420069050924</c:v>
                </c:pt>
                <c:pt idx="1797">
                  <c:v>45231.488739305554</c:v>
                </c:pt>
                <c:pt idx="1798">
                  <c:v>45231.55740928241</c:v>
                </c:pt>
                <c:pt idx="1799">
                  <c:v>45231.626079178241</c:v>
                </c:pt>
                <c:pt idx="1800">
                  <c:v>45231.694749120368</c:v>
                </c:pt>
                <c:pt idx="1801">
                  <c:v>45231.763418819442</c:v>
                </c:pt>
                <c:pt idx="1802">
                  <c:v>45231.832089039352</c:v>
                </c:pt>
                <c:pt idx="1803">
                  <c:v>45231.900759618053</c:v>
                </c:pt>
                <c:pt idx="1804">
                  <c:v>45231.969429791665</c:v>
                </c:pt>
                <c:pt idx="1805">
                  <c:v>45232.038099884259</c:v>
                </c:pt>
                <c:pt idx="1806">
                  <c:v>45232.106769583334</c:v>
                </c:pt>
                <c:pt idx="1807">
                  <c:v>45232.17543949074</c:v>
                </c:pt>
                <c:pt idx="1808">
                  <c:v>45232.244109965279</c:v>
                </c:pt>
                <c:pt idx="1809">
                  <c:v>45232.312780763888</c:v>
                </c:pt>
                <c:pt idx="1810">
                  <c:v>45232.381451759262</c:v>
                </c:pt>
                <c:pt idx="1811">
                  <c:v>45232.450122164351</c:v>
                </c:pt>
                <c:pt idx="1812">
                  <c:v>45232.518792152776</c:v>
                </c:pt>
                <c:pt idx="1813">
                  <c:v>45232.587462037038</c:v>
                </c:pt>
                <c:pt idx="1814">
                  <c:v>45232.656131898148</c:v>
                </c:pt>
                <c:pt idx="1815">
                  <c:v>45232.724801759257</c:v>
                </c:pt>
                <c:pt idx="1816">
                  <c:v>45232.793471331017</c:v>
                </c:pt>
                <c:pt idx="1817">
                  <c:v>45232.862141724538</c:v>
                </c:pt>
                <c:pt idx="1818">
                  <c:v>45232.930812002312</c:v>
                </c:pt>
                <c:pt idx="1819">
                  <c:v>45232.999482118059</c:v>
                </c:pt>
                <c:pt idx="1820">
                  <c:v>45233.068152094907</c:v>
                </c:pt>
                <c:pt idx="1821">
                  <c:v>45233.136821469911</c:v>
                </c:pt>
                <c:pt idx="1822">
                  <c:v>45233.205491412038</c:v>
                </c:pt>
                <c:pt idx="1823">
                  <c:v>45233.274161828704</c:v>
                </c:pt>
                <c:pt idx="1824">
                  <c:v>45233.342832766204</c:v>
                </c:pt>
                <c:pt idx="1825">
                  <c:v>45233.41150328704</c:v>
                </c:pt>
                <c:pt idx="1826">
                  <c:v>45233.480173344906</c:v>
                </c:pt>
                <c:pt idx="1827">
                  <c:v>45233.548843078701</c:v>
                </c:pt>
                <c:pt idx="1828">
                  <c:v>45233.617512708333</c:v>
                </c:pt>
                <c:pt idx="1829">
                  <c:v>45233.686182384263</c:v>
                </c:pt>
                <c:pt idx="1830">
                  <c:v>45233.754851863428</c:v>
                </c:pt>
                <c:pt idx="1831">
                  <c:v>45233.823521701386</c:v>
                </c:pt>
                <c:pt idx="1832">
                  <c:v>45233.892192060186</c:v>
                </c:pt>
                <c:pt idx="1833">
                  <c:v>45233.960862002314</c:v>
                </c:pt>
                <c:pt idx="1834">
                  <c:v>45234.029531828703</c:v>
                </c:pt>
                <c:pt idx="1835">
                  <c:v>45234.098201342589</c:v>
                </c:pt>
                <c:pt idx="1836">
                  <c:v>45234.166870891204</c:v>
                </c:pt>
                <c:pt idx="1837">
                  <c:v>45234.235541030095</c:v>
                </c:pt>
                <c:pt idx="1838">
                  <c:v>45234.304211423609</c:v>
                </c:pt>
                <c:pt idx="1839">
                  <c:v>45234.372882187497</c:v>
                </c:pt>
                <c:pt idx="1840">
                  <c:v>45234.441552337965</c:v>
                </c:pt>
                <c:pt idx="1841">
                  <c:v>45234.510222094905</c:v>
                </c:pt>
                <c:pt idx="1842">
                  <c:v>45234.578891724537</c:v>
                </c:pt>
                <c:pt idx="1843">
                  <c:v>45234.647561284721</c:v>
                </c:pt>
                <c:pt idx="1844">
                  <c:v>45234.716230902777</c:v>
                </c:pt>
                <c:pt idx="1845">
                  <c:v>45234.784900162034</c:v>
                </c:pt>
                <c:pt idx="1846">
                  <c:v>45234.853570219908</c:v>
                </c:pt>
                <c:pt idx="1847">
                  <c:v>45234.922240277781</c:v>
                </c:pt>
                <c:pt idx="1848">
                  <c:v>45234.990910104163</c:v>
                </c:pt>
                <c:pt idx="1849">
                  <c:v>45235.059579849534</c:v>
                </c:pt>
                <c:pt idx="1850">
                  <c:v>45235.128248969908</c:v>
                </c:pt>
                <c:pt idx="1851">
                  <c:v>45235.196918611109</c:v>
                </c:pt>
                <c:pt idx="1852">
                  <c:v>45235.265588773145</c:v>
                </c:pt>
                <c:pt idx="1853">
                  <c:v>45235.334259421295</c:v>
                </c:pt>
                <c:pt idx="1854">
                  <c:v>45235.402929814816</c:v>
                </c:pt>
                <c:pt idx="1855">
                  <c:v>45235.471599675926</c:v>
                </c:pt>
                <c:pt idx="1856">
                  <c:v>45235.540269178244</c:v>
                </c:pt>
                <c:pt idx="1857">
                  <c:v>45235.60893855324</c:v>
                </c:pt>
                <c:pt idx="1858">
                  <c:v>45235.67760797454</c:v>
                </c:pt>
                <c:pt idx="1859">
                  <c:v>45235.746277268518</c:v>
                </c:pt>
                <c:pt idx="1860">
                  <c:v>45235.814946689818</c:v>
                </c:pt>
                <c:pt idx="1861">
                  <c:v>45235.883616793981</c:v>
                </c:pt>
                <c:pt idx="1862">
                  <c:v>45235.952286539352</c:v>
                </c:pt>
                <c:pt idx="1863">
                  <c:v>45236.020956122687</c:v>
                </c:pt>
                <c:pt idx="1864">
                  <c:v>45236.089625462962</c:v>
                </c:pt>
                <c:pt idx="1865">
                  <c:v>45236.158294618057</c:v>
                </c:pt>
                <c:pt idx="1866">
                  <c:v>45236.226964374997</c:v>
                </c:pt>
                <c:pt idx="1867">
                  <c:v>45236.295634409726</c:v>
                </c:pt>
                <c:pt idx="1868">
                  <c:v>45236.364304907409</c:v>
                </c:pt>
                <c:pt idx="1869">
                  <c:v>45236.432974814816</c:v>
                </c:pt>
                <c:pt idx="1870">
                  <c:v>45236.501644328702</c:v>
                </c:pt>
                <c:pt idx="1871">
                  <c:v>45236.570313668984</c:v>
                </c:pt>
                <c:pt idx="1872">
                  <c:v>45236.638982928242</c:v>
                </c:pt>
                <c:pt idx="1873">
                  <c:v>45236.707652256948</c:v>
                </c:pt>
                <c:pt idx="1874">
                  <c:v>45236.776321249999</c:v>
                </c:pt>
                <c:pt idx="1875">
                  <c:v>45236.844990949074</c:v>
                </c:pt>
                <c:pt idx="1876">
                  <c:v>45236.913660775463</c:v>
                </c:pt>
                <c:pt idx="1877">
                  <c:v>45236.982330300925</c:v>
                </c:pt>
                <c:pt idx="1878">
                  <c:v>45237.050999768515</c:v>
                </c:pt>
                <c:pt idx="1879">
                  <c:v>45237.119668680556</c:v>
                </c:pt>
                <c:pt idx="1880">
                  <c:v>45237.188338009262</c:v>
                </c:pt>
                <c:pt idx="1881">
                  <c:v>45237.257007881941</c:v>
                </c:pt>
                <c:pt idx="1882">
                  <c:v>45237.325678182868</c:v>
                </c:pt>
                <c:pt idx="1883">
                  <c:v>45237.394348425929</c:v>
                </c:pt>
                <c:pt idx="1884">
                  <c:v>45237.463018090275</c:v>
                </c:pt>
                <c:pt idx="1885">
                  <c:v>45237.531687349539</c:v>
                </c:pt>
                <c:pt idx="1886">
                  <c:v>45237.600356493058</c:v>
                </c:pt>
                <c:pt idx="1887">
                  <c:v>45237.669025682873</c:v>
                </c:pt>
                <c:pt idx="1888">
                  <c:v>45237.737694791664</c:v>
                </c:pt>
                <c:pt idx="1889">
                  <c:v>45237.806363819444</c:v>
                </c:pt>
                <c:pt idx="1890">
                  <c:v>45237.875033634256</c:v>
                </c:pt>
                <c:pt idx="1891">
                  <c:v>45237.943703159719</c:v>
                </c:pt>
                <c:pt idx="1892">
                  <c:v>45238.012372546298</c:v>
                </c:pt>
                <c:pt idx="1893">
                  <c:v>45238.081041724537</c:v>
                </c:pt>
                <c:pt idx="1894">
                  <c:v>45238.149710497688</c:v>
                </c:pt>
                <c:pt idx="1895">
                  <c:v>45238.21837988426</c:v>
                </c:pt>
                <c:pt idx="1896">
                  <c:v>45238.287049606479</c:v>
                </c:pt>
                <c:pt idx="1897">
                  <c:v>45238.35571984954</c:v>
                </c:pt>
                <c:pt idx="1898">
                  <c:v>45238.424389537038</c:v>
                </c:pt>
                <c:pt idx="1899">
                  <c:v>45238.493058831016</c:v>
                </c:pt>
                <c:pt idx="1900">
                  <c:v>45238.561727881941</c:v>
                </c:pt>
                <c:pt idx="1901">
                  <c:v>45238.630396851855</c:v>
                </c:pt>
                <c:pt idx="1902">
                  <c:v>45238.699065868059</c:v>
                </c:pt>
                <c:pt idx="1903">
                  <c:v>45238.767734629633</c:v>
                </c:pt>
                <c:pt idx="1904">
                  <c:v>45238.836403958332</c:v>
                </c:pt>
                <c:pt idx="1905">
                  <c:v>45238.905073576389</c:v>
                </c:pt>
                <c:pt idx="1906">
                  <c:v>45238.973742824077</c:v>
                </c:pt>
                <c:pt idx="1907">
                  <c:v>45239.04241199074</c:v>
                </c:pt>
                <c:pt idx="1908">
                  <c:v>45239.111080706018</c:v>
                </c:pt>
                <c:pt idx="1909">
                  <c:v>45239.179749722221</c:v>
                </c:pt>
                <c:pt idx="1910">
                  <c:v>45239.248419293981</c:v>
                </c:pt>
                <c:pt idx="1911">
                  <c:v>45239.317089212964</c:v>
                </c:pt>
                <c:pt idx="1912">
                  <c:v>45239.38575927083</c:v>
                </c:pt>
                <c:pt idx="1913">
                  <c:v>45239.454428726851</c:v>
                </c:pt>
                <c:pt idx="1914">
                  <c:v>45239.523097766207</c:v>
                </c:pt>
                <c:pt idx="1915">
                  <c:v>45239.591766689817</c:v>
                </c:pt>
                <c:pt idx="1916">
                  <c:v>45239.660435636571</c:v>
                </c:pt>
                <c:pt idx="1917">
                  <c:v>45239.729104537037</c:v>
                </c:pt>
                <c:pt idx="1918">
                  <c:v>45239.797773217593</c:v>
                </c:pt>
                <c:pt idx="1919">
                  <c:v>45239.866442708335</c:v>
                </c:pt>
                <c:pt idx="1920">
                  <c:v>45239.935112037034</c:v>
                </c:pt>
                <c:pt idx="1921">
                  <c:v>45240.00378121528</c:v>
                </c:pt>
                <c:pt idx="1922">
                  <c:v>45240.072450219908</c:v>
                </c:pt>
                <c:pt idx="1923">
                  <c:v>45240.141118680556</c:v>
                </c:pt>
                <c:pt idx="1924">
                  <c:v>45240.209787719905</c:v>
                </c:pt>
                <c:pt idx="1925">
                  <c:v>45240.278457187502</c:v>
                </c:pt>
                <c:pt idx="1926">
                  <c:v>45240.347127152774</c:v>
                </c:pt>
                <c:pt idx="1927">
                  <c:v>45240.415800277777</c:v>
                </c:pt>
                <c:pt idx="1928">
                  <c:v>45240.484472962962</c:v>
                </c:pt>
                <c:pt idx="1929">
                  <c:v>45240.553145347221</c:v>
                </c:pt>
                <c:pt idx="1930">
                  <c:v>45240.621817638887</c:v>
                </c:pt>
                <c:pt idx="1931">
                  <c:v>45240.690489988425</c:v>
                </c:pt>
                <c:pt idx="1932">
                  <c:v>45240.759162118055</c:v>
                </c:pt>
                <c:pt idx="1933">
                  <c:v>45240.827834675925</c:v>
                </c:pt>
                <c:pt idx="1934">
                  <c:v>45240.896507685182</c:v>
                </c:pt>
                <c:pt idx="1935">
                  <c:v>45240.96518028935</c:v>
                </c:pt>
                <c:pt idx="1936">
                  <c:v>45241.033852777779</c:v>
                </c:pt>
                <c:pt idx="1937">
                  <c:v>45241.102524918984</c:v>
                </c:pt>
                <c:pt idx="1938">
                  <c:v>45241.171197199074</c:v>
                </c:pt>
                <c:pt idx="1939">
                  <c:v>45241.239870046295</c:v>
                </c:pt>
                <c:pt idx="1940">
                  <c:v>45241.308543171297</c:v>
                </c:pt>
                <c:pt idx="1941">
                  <c:v>45241.377216597219</c:v>
                </c:pt>
                <c:pt idx="1942">
                  <c:v>45241.445889421295</c:v>
                </c:pt>
                <c:pt idx="1943">
                  <c:v>45241.514561840275</c:v>
                </c:pt>
                <c:pt idx="1944">
                  <c:v>45241.583234143516</c:v>
                </c:pt>
                <c:pt idx="1945">
                  <c:v>45241.651906400461</c:v>
                </c:pt>
                <c:pt idx="1946">
                  <c:v>45241.720578680557</c:v>
                </c:pt>
                <c:pt idx="1947">
                  <c:v>45241.789250648151</c:v>
                </c:pt>
                <c:pt idx="1948">
                  <c:v>45241.857923414354</c:v>
                </c:pt>
                <c:pt idx="1949">
                  <c:v>45241.926596122685</c:v>
                </c:pt>
                <c:pt idx="1950">
                  <c:v>45241.995268657411</c:v>
                </c:pt>
                <c:pt idx="1951">
                  <c:v>45242.063941064815</c:v>
                </c:pt>
                <c:pt idx="1952">
                  <c:v>45242.132612858797</c:v>
                </c:pt>
                <c:pt idx="1953">
                  <c:v>45242.201285196759</c:v>
                </c:pt>
                <c:pt idx="1954">
                  <c:v>45242.269958032404</c:v>
                </c:pt>
                <c:pt idx="1955">
                  <c:v>45242.338631388891</c:v>
                </c:pt>
                <c:pt idx="1956">
                  <c:v>45242.407304398148</c:v>
                </c:pt>
                <c:pt idx="1957">
                  <c:v>45242.475976898146</c:v>
                </c:pt>
                <c:pt idx="1958">
                  <c:v>45242.544649074072</c:v>
                </c:pt>
                <c:pt idx="1959">
                  <c:v>45242.613321122684</c:v>
                </c:pt>
                <c:pt idx="1960">
                  <c:v>45242.681993229169</c:v>
                </c:pt>
                <c:pt idx="1961">
                  <c:v>45242.750665150466</c:v>
                </c:pt>
                <c:pt idx="1962">
                  <c:v>45242.819337337962</c:v>
                </c:pt>
                <c:pt idx="1963">
                  <c:v>45242.888010127317</c:v>
                </c:pt>
                <c:pt idx="1964">
                  <c:v>45242.956682523145</c:v>
                </c:pt>
                <c:pt idx="1965">
                  <c:v>45243.025354780089</c:v>
                </c:pt>
                <c:pt idx="1966">
                  <c:v>45243.094026770836</c:v>
                </c:pt>
                <c:pt idx="1967">
                  <c:v>45243.162698668981</c:v>
                </c:pt>
                <c:pt idx="1968">
                  <c:v>45243.231371180555</c:v>
                </c:pt>
                <c:pt idx="1969">
                  <c:v>45243.300043946758</c:v>
                </c:pt>
                <c:pt idx="1970">
                  <c:v>45243.368717129626</c:v>
                </c:pt>
                <c:pt idx="1971">
                  <c:v>45243.437389722225</c:v>
                </c:pt>
                <c:pt idx="1972">
                  <c:v>45243.50606190972</c:v>
                </c:pt>
                <c:pt idx="1973">
                  <c:v>45243.574733958332</c:v>
                </c:pt>
                <c:pt idx="1974">
                  <c:v>45243.643405925926</c:v>
                </c:pt>
                <c:pt idx="1975">
                  <c:v>45243.712077962962</c:v>
                </c:pt>
                <c:pt idx="1976">
                  <c:v>45243.780749652775</c:v>
                </c:pt>
                <c:pt idx="1977">
                  <c:v>45243.849422083331</c:v>
                </c:pt>
                <c:pt idx="1978">
                  <c:v>45243.918094594905</c:v>
                </c:pt>
                <c:pt idx="1979">
                  <c:v>45243.98676684028</c:v>
                </c:pt>
                <c:pt idx="1980">
                  <c:v>45244.055439004631</c:v>
                </c:pt>
                <c:pt idx="1981">
                  <c:v>45244.124110590281</c:v>
                </c:pt>
                <c:pt idx="1982">
                  <c:v>45244.192782638886</c:v>
                </c:pt>
                <c:pt idx="1983">
                  <c:v>45244.261455231484</c:v>
                </c:pt>
                <c:pt idx="1984">
                  <c:v>45244.330128275462</c:v>
                </c:pt>
                <c:pt idx="1985">
                  <c:v>45244.39880116898</c:v>
                </c:pt>
                <c:pt idx="1986">
                  <c:v>45244.467473495373</c:v>
                </c:pt>
                <c:pt idx="1987">
                  <c:v>45244.536145439815</c:v>
                </c:pt>
                <c:pt idx="1988">
                  <c:v>45244.604817268519</c:v>
                </c:pt>
                <c:pt idx="1989">
                  <c:v>45244.673489143519</c:v>
                </c:pt>
                <c:pt idx="1990">
                  <c:v>45244.742160914349</c:v>
                </c:pt>
                <c:pt idx="1991">
                  <c:v>45244.810832708332</c:v>
                </c:pt>
                <c:pt idx="1992">
                  <c:v>45244.879505243058</c:v>
                </c:pt>
                <c:pt idx="1993">
                  <c:v>45244.948177442129</c:v>
                </c:pt>
                <c:pt idx="1994">
                  <c:v>45245.016849502317</c:v>
                </c:pt>
                <c:pt idx="1995">
                  <c:v>45245.085521331021</c:v>
                </c:pt>
                <c:pt idx="1996">
                  <c:v>45245.154192870374</c:v>
                </c:pt>
                <c:pt idx="1997">
                  <c:v>45245.222865011572</c:v>
                </c:pt>
                <c:pt idx="1998">
                  <c:v>45245.291537453704</c:v>
                </c:pt>
                <c:pt idx="1999">
                  <c:v>45245.360210405095</c:v>
                </c:pt>
                <c:pt idx="2000">
                  <c:v>45245.428882766202</c:v>
                </c:pt>
                <c:pt idx="2001">
                  <c:v>45245.497554745372</c:v>
                </c:pt>
                <c:pt idx="2002">
                  <c:v>45245.566226516203</c:v>
                </c:pt>
                <c:pt idx="2003">
                  <c:v>45245.634898194447</c:v>
                </c:pt>
                <c:pt idx="2004">
                  <c:v>45245.703569953701</c:v>
                </c:pt>
                <c:pt idx="2005">
                  <c:v>45245.772241388891</c:v>
                </c:pt>
                <c:pt idx="2006">
                  <c:v>45245.840913483793</c:v>
                </c:pt>
                <c:pt idx="2007">
                  <c:v>45245.909585787034</c:v>
                </c:pt>
                <c:pt idx="2008">
                  <c:v>45245.978257743052</c:v>
                </c:pt>
                <c:pt idx="2009">
                  <c:v>45246.046929641205</c:v>
                </c:pt>
                <c:pt idx="2010">
                  <c:v>45246.115601030091</c:v>
                </c:pt>
                <c:pt idx="2011">
                  <c:v>45246.184272789353</c:v>
                </c:pt>
                <c:pt idx="2012">
                  <c:v>45246.252945092594</c:v>
                </c:pt>
                <c:pt idx="2013">
                  <c:v>45246.321617789348</c:v>
                </c:pt>
                <c:pt idx="2014">
                  <c:v>45246.390290520831</c:v>
                </c:pt>
                <c:pt idx="2015">
                  <c:v>45246.458962662036</c:v>
                </c:pt>
                <c:pt idx="2016">
                  <c:v>45246.527634386577</c:v>
                </c:pt>
                <c:pt idx="2017">
                  <c:v>45246.596306006948</c:v>
                </c:pt>
                <c:pt idx="2018">
                  <c:v>45246.664977650464</c:v>
                </c:pt>
                <c:pt idx="2019">
                  <c:v>45246.733649247682</c:v>
                </c:pt>
                <c:pt idx="2020">
                  <c:v>45246.802320671297</c:v>
                </c:pt>
                <c:pt idx="2021">
                  <c:v>45246.870992916665</c:v>
                </c:pt>
                <c:pt idx="2022">
                  <c:v>45246.939664930556</c:v>
                </c:pt>
                <c:pt idx="2023">
                  <c:v>45247.008336793981</c:v>
                </c:pt>
                <c:pt idx="2024">
                  <c:v>45247.077008472224</c:v>
                </c:pt>
                <c:pt idx="2025">
                  <c:v>45247.145679652778</c:v>
                </c:pt>
                <c:pt idx="2026">
                  <c:v>45247.214351446761</c:v>
                </c:pt>
                <c:pt idx="2027">
                  <c:v>45247.283023622687</c:v>
                </c:pt>
                <c:pt idx="2028">
                  <c:v>45247.351696342594</c:v>
                </c:pt>
                <c:pt idx="2029">
                  <c:v>45247.420368530089</c:v>
                </c:pt>
                <c:pt idx="2030">
                  <c:v>45247.489040300927</c:v>
                </c:pt>
                <c:pt idx="2031">
                  <c:v>45247.557711805559</c:v>
                </c:pt>
                <c:pt idx="2032">
                  <c:v>45247.62638321759</c:v>
                </c:pt>
                <c:pt idx="2033">
                  <c:v>45247.695054687501</c:v>
                </c:pt>
                <c:pt idx="2034">
                  <c:v>45247.763725902776</c:v>
                </c:pt>
                <c:pt idx="2035">
                  <c:v>45247.832397638886</c:v>
                </c:pt>
                <c:pt idx="2036">
                  <c:v>45247.90106974537</c:v>
                </c:pt>
                <c:pt idx="2037">
                  <c:v>45247.969741435183</c:v>
                </c:pt>
                <c:pt idx="2038">
                  <c:v>45248.038413055554</c:v>
                </c:pt>
                <c:pt idx="2039">
                  <c:v>45248.107084270836</c:v>
                </c:pt>
                <c:pt idx="2040">
                  <c:v>45248.175755706019</c:v>
                </c:pt>
                <c:pt idx="2041">
                  <c:v>45248.244427708334</c:v>
                </c:pt>
                <c:pt idx="2042">
                  <c:v>45248.313100023151</c:v>
                </c:pt>
                <c:pt idx="2043">
                  <c:v>45248.381772546294</c:v>
                </c:pt>
                <c:pt idx="2044">
                  <c:v>45248.450444479167</c:v>
                </c:pt>
                <c:pt idx="2045">
                  <c:v>45248.5191159838</c:v>
                </c:pt>
                <c:pt idx="2046">
                  <c:v>45248.587787395831</c:v>
                </c:pt>
                <c:pt idx="2047">
                  <c:v>45248.656458784724</c:v>
                </c:pt>
                <c:pt idx="2048">
                  <c:v>45248.725130173611</c:v>
                </c:pt>
                <c:pt idx="2049">
                  <c:v>45248.79380126157</c:v>
                </c:pt>
                <c:pt idx="2050">
                  <c:v>45248.862473182868</c:v>
                </c:pt>
                <c:pt idx="2051">
                  <c:v>45248.931145000002</c:v>
                </c:pt>
                <c:pt idx="2052">
                  <c:v>45248.999816631942</c:v>
                </c:pt>
                <c:pt idx="2053">
                  <c:v>45249.068488136574</c:v>
                </c:pt>
                <c:pt idx="2054">
                  <c:v>45249.137159039354</c:v>
                </c:pt>
                <c:pt idx="2055">
                  <c:v>45249.205830509258</c:v>
                </c:pt>
                <c:pt idx="2056">
                  <c:v>45249.274502442131</c:v>
                </c:pt>
                <c:pt idx="2057">
                  <c:v>45249.343174918984</c:v>
                </c:pt>
                <c:pt idx="2058">
                  <c:v>45249.411846967596</c:v>
                </c:pt>
                <c:pt idx="2059">
                  <c:v>45249.480518553239</c:v>
                </c:pt>
                <c:pt idx="2060">
                  <c:v>45249.549189814818</c:v>
                </c:pt>
                <c:pt idx="2061">
                  <c:v>45249.617860972219</c:v>
                </c:pt>
                <c:pt idx="2062">
                  <c:v>45249.686532175925</c:v>
                </c:pt>
                <c:pt idx="2063">
                  <c:v>45249.755203182867</c:v>
                </c:pt>
                <c:pt idx="2064">
                  <c:v>45249.823874548609</c:v>
                </c:pt>
                <c:pt idx="2065">
                  <c:v>45249.892546435185</c:v>
                </c:pt>
                <c:pt idx="2066">
                  <c:v>45249.961217905089</c:v>
                </c:pt>
                <c:pt idx="2067">
                  <c:v>45250.029889270831</c:v>
                </c:pt>
                <c:pt idx="2068">
                  <c:v>45250.098560312501</c:v>
                </c:pt>
                <c:pt idx="2069">
                  <c:v>45250.167231388892</c:v>
                </c:pt>
                <c:pt idx="2070">
                  <c:v>45250.235903055553</c:v>
                </c:pt>
                <c:pt idx="2071">
                  <c:v>45250.304574988426</c:v>
                </c:pt>
                <c:pt idx="2072">
                  <c:v>45250.373247280091</c:v>
                </c:pt>
                <c:pt idx="2073">
                  <c:v>45250.441918969904</c:v>
                </c:pt>
                <c:pt idx="2074">
                  <c:v>45250.510590254627</c:v>
                </c:pt>
                <c:pt idx="2075">
                  <c:v>45250.579261423612</c:v>
                </c:pt>
                <c:pt idx="2076">
                  <c:v>45250.647932511572</c:v>
                </c:pt>
                <c:pt idx="2077">
                  <c:v>45250.716603657405</c:v>
                </c:pt>
                <c:pt idx="2078">
                  <c:v>45250.785274456015</c:v>
                </c:pt>
                <c:pt idx="2079">
                  <c:v>45250.853946041665</c:v>
                </c:pt>
                <c:pt idx="2080">
                  <c:v>45250.922617638891</c:v>
                </c:pt>
                <c:pt idx="2081">
                  <c:v>45250.991289004633</c:v>
                </c:pt>
                <c:pt idx="2082">
                  <c:v>45251.05996027778</c:v>
                </c:pt>
                <c:pt idx="2083">
                  <c:v>45251.128630949075</c:v>
                </c:pt>
                <c:pt idx="2084">
                  <c:v>45251.197302118053</c:v>
                </c:pt>
                <c:pt idx="2085">
                  <c:v>45251.265973807873</c:v>
                </c:pt>
                <c:pt idx="2086">
                  <c:v>45251.334645995368</c:v>
                </c:pt>
                <c:pt idx="2087">
                  <c:v>45251.403317928241</c:v>
                </c:pt>
                <c:pt idx="2088">
                  <c:v>45251.471989328704</c:v>
                </c:pt>
                <c:pt idx="2089">
                  <c:v>45251.540660370367</c:v>
                </c:pt>
                <c:pt idx="2090">
                  <c:v>45251.609331284722</c:v>
                </c:pt>
                <c:pt idx="2091">
                  <c:v>45251.678002245368</c:v>
                </c:pt>
                <c:pt idx="2092">
                  <c:v>45251.746673078705</c:v>
                </c:pt>
                <c:pt idx="2093">
                  <c:v>45251.815344039351</c:v>
                </c:pt>
                <c:pt idx="2094">
                  <c:v>45251.884015682874</c:v>
                </c:pt>
                <c:pt idx="2095">
                  <c:v>45251.95268696759</c:v>
                </c:pt>
                <c:pt idx="2096">
                  <c:v>45252.021358090278</c:v>
                </c:pt>
                <c:pt idx="2097">
                  <c:v>45252.090028981482</c:v>
                </c:pt>
                <c:pt idx="2098">
                  <c:v>45252.158699675929</c:v>
                </c:pt>
                <c:pt idx="2099">
                  <c:v>45252.227370983797</c:v>
                </c:pt>
                <c:pt idx="2100">
                  <c:v>45252.296042557871</c:v>
                </c:pt>
                <c:pt idx="2101">
                  <c:v>45252.364714606483</c:v>
                </c:pt>
                <c:pt idx="2102">
                  <c:v>45252.433386053242</c:v>
                </c:pt>
                <c:pt idx="2103">
                  <c:v>45252.502057118058</c:v>
                </c:pt>
                <c:pt idx="2104">
                  <c:v>45252.570728009261</c:v>
                </c:pt>
                <c:pt idx="2105">
                  <c:v>45252.639398807871</c:v>
                </c:pt>
                <c:pt idx="2106">
                  <c:v>45252.708069675929</c:v>
                </c:pt>
                <c:pt idx="2107">
                  <c:v>45252.77674021991</c:v>
                </c:pt>
                <c:pt idx="2108">
                  <c:v>45252.845411469905</c:v>
                </c:pt>
                <c:pt idx="2109">
                  <c:v>45252.914082847223</c:v>
                </c:pt>
                <c:pt idx="2110">
                  <c:v>45252.982753923614</c:v>
                </c:pt>
                <c:pt idx="2111">
                  <c:v>45253.051424942132</c:v>
                </c:pt>
                <c:pt idx="2112">
                  <c:v>45253.120095405095</c:v>
                </c:pt>
                <c:pt idx="2113">
                  <c:v>45253.188766284722</c:v>
                </c:pt>
                <c:pt idx="2114">
                  <c:v>45253.257437719905</c:v>
                </c:pt>
                <c:pt idx="2115">
                  <c:v>45253.326109571761</c:v>
                </c:pt>
                <c:pt idx="2116">
                  <c:v>45253.394781365743</c:v>
                </c:pt>
                <c:pt idx="2117">
                  <c:v>45253.463452581018</c:v>
                </c:pt>
                <c:pt idx="2118">
                  <c:v>45253.53212340278</c:v>
                </c:pt>
                <c:pt idx="2119">
                  <c:v>45253.600794108796</c:v>
                </c:pt>
                <c:pt idx="2120">
                  <c:v>45253.66946484954</c:v>
                </c:pt>
                <c:pt idx="2121">
                  <c:v>45253.738135509258</c:v>
                </c:pt>
                <c:pt idx="2122">
                  <c:v>45253.806806099536</c:v>
                </c:pt>
                <c:pt idx="2123">
                  <c:v>45253.875477476853</c:v>
                </c:pt>
                <c:pt idx="2124">
                  <c:v>45253.944148564813</c:v>
                </c:pt>
                <c:pt idx="2125">
                  <c:v>45254.01281951389</c:v>
                </c:pt>
                <c:pt idx="2126">
                  <c:v>45254.081490254626</c:v>
                </c:pt>
                <c:pt idx="2127">
                  <c:v>45254.150160590281</c:v>
                </c:pt>
                <c:pt idx="2128">
                  <c:v>45254.218831539351</c:v>
                </c:pt>
                <c:pt idx="2129">
                  <c:v>45254.287502824074</c:v>
                </c:pt>
                <c:pt idx="2130">
                  <c:v>45254.356174641202</c:v>
                </c:pt>
                <c:pt idx="2131">
                  <c:v>45254.42484590278</c:v>
                </c:pt>
                <c:pt idx="2132">
                  <c:v>45254.493516759256</c:v>
                </c:pt>
                <c:pt idx="2133">
                  <c:v>45254.562187372685</c:v>
                </c:pt>
                <c:pt idx="2134">
                  <c:v>45254.630857916665</c:v>
                </c:pt>
                <c:pt idx="2135">
                  <c:v>45254.699528506942</c:v>
                </c:pt>
                <c:pt idx="2136">
                  <c:v>45254.768198831021</c:v>
                </c:pt>
                <c:pt idx="2137">
                  <c:v>45254.83686974537</c:v>
                </c:pt>
                <c:pt idx="2138">
                  <c:v>45254.905540925924</c:v>
                </c:pt>
                <c:pt idx="2139">
                  <c:v>45254.974211747685</c:v>
                </c:pt>
                <c:pt idx="2140">
                  <c:v>45255.042882499998</c:v>
                </c:pt>
                <c:pt idx="2141">
                  <c:v>45255.111552789349</c:v>
                </c:pt>
                <c:pt idx="2142">
                  <c:v>45255.180223391202</c:v>
                </c:pt>
                <c:pt idx="2143">
                  <c:v>45255.248894537035</c:v>
                </c:pt>
                <c:pt idx="2144">
                  <c:v>45255.317566041667</c:v>
                </c:pt>
                <c:pt idx="2145">
                  <c:v>45255.386237673614</c:v>
                </c:pt>
                <c:pt idx="2146">
                  <c:v>45255.454908703701</c:v>
                </c:pt>
                <c:pt idx="2147">
                  <c:v>45255.523579328707</c:v>
                </c:pt>
                <c:pt idx="2148">
                  <c:v>45255.592249837966</c:v>
                </c:pt>
                <c:pt idx="2149">
                  <c:v>45255.660920358794</c:v>
                </c:pt>
                <c:pt idx="2150">
                  <c:v>45255.729590856485</c:v>
                </c:pt>
                <c:pt idx="2151">
                  <c:v>45255.798261111115</c:v>
                </c:pt>
                <c:pt idx="2152">
                  <c:v>45255.866932199075</c:v>
                </c:pt>
                <c:pt idx="2153">
                  <c:v>45255.935603113423</c:v>
                </c:pt>
                <c:pt idx="2154">
                  <c:v>45256.004273877312</c:v>
                </c:pt>
                <c:pt idx="2155">
                  <c:v>45256.072944479165</c:v>
                </c:pt>
                <c:pt idx="2156">
                  <c:v>45256.141614525463</c:v>
                </c:pt>
                <c:pt idx="2157">
                  <c:v>45256.210285162037</c:v>
                </c:pt>
                <c:pt idx="2158">
                  <c:v>45256.278956215276</c:v>
                </c:pt>
                <c:pt idx="2159">
                  <c:v>45256.347627835647</c:v>
                </c:pt>
                <c:pt idx="2160">
                  <c:v>45256.416298958335</c:v>
                </c:pt>
                <c:pt idx="2161">
                  <c:v>45256.484969641206</c:v>
                </c:pt>
                <c:pt idx="2162">
                  <c:v>45256.553640034719</c:v>
                </c:pt>
                <c:pt idx="2163">
                  <c:v>45256.622310324077</c:v>
                </c:pt>
                <c:pt idx="2164">
                  <c:v>45256.69098068287</c:v>
                </c:pt>
                <c:pt idx="2165">
                  <c:v>45256.759650810185</c:v>
                </c:pt>
                <c:pt idx="2166">
                  <c:v>45256.828321377317</c:v>
                </c:pt>
                <c:pt idx="2167">
                  <c:v>45256.896992395836</c:v>
                </c:pt>
                <c:pt idx="2168">
                  <c:v>45256.965662997682</c:v>
                </c:pt>
                <c:pt idx="2169">
                  <c:v>45257.034333495372</c:v>
                </c:pt>
                <c:pt idx="2170">
                  <c:v>45257.103003645832</c:v>
                </c:pt>
                <c:pt idx="2171">
                  <c:v>45257.171673935183</c:v>
                </c:pt>
                <c:pt idx="2172">
                  <c:v>45257.240344791666</c:v>
                </c:pt>
                <c:pt idx="2173">
                  <c:v>45257.309015937499</c:v>
                </c:pt>
                <c:pt idx="2174">
                  <c:v>45257.377687384258</c:v>
                </c:pt>
                <c:pt idx="2175">
                  <c:v>45257.446358217596</c:v>
                </c:pt>
                <c:pt idx="2176">
                  <c:v>45257.51502864583</c:v>
                </c:pt>
                <c:pt idx="2177">
                  <c:v>45257.583698969909</c:v>
                </c:pt>
                <c:pt idx="2178">
                  <c:v>45257.652369236108</c:v>
                </c:pt>
                <c:pt idx="2179">
                  <c:v>45257.721039537035</c:v>
                </c:pt>
                <c:pt idx="2180">
                  <c:v>45257.789709525459</c:v>
                </c:pt>
                <c:pt idx="2181">
                  <c:v>45257.858380300924</c:v>
                </c:pt>
                <c:pt idx="2182">
                  <c:v>45257.927051041668</c:v>
                </c:pt>
                <c:pt idx="2183">
                  <c:v>45257.995721585648</c:v>
                </c:pt>
                <c:pt idx="2184">
                  <c:v>45258.06439201389</c:v>
                </c:pt>
                <c:pt idx="2185">
                  <c:v>45258.133061828703</c:v>
                </c:pt>
                <c:pt idx="2186">
                  <c:v>45258.201732199072</c:v>
                </c:pt>
                <c:pt idx="2187">
                  <c:v>45258.270403043978</c:v>
                </c:pt>
                <c:pt idx="2188">
                  <c:v>45258.339074432872</c:v>
                </c:pt>
                <c:pt idx="2189">
                  <c:v>45258.407745462966</c:v>
                </c:pt>
                <c:pt idx="2190">
                  <c:v>45258.47641599537</c:v>
                </c:pt>
                <c:pt idx="2191">
                  <c:v>45258.545086180558</c:v>
                </c:pt>
                <c:pt idx="2192">
                  <c:v>45258.613756261577</c:v>
                </c:pt>
                <c:pt idx="2193">
                  <c:v>45258.682426388892</c:v>
                </c:pt>
                <c:pt idx="2194">
                  <c:v>45258.751096354164</c:v>
                </c:pt>
                <c:pt idx="2195">
                  <c:v>45258.819766562498</c:v>
                </c:pt>
                <c:pt idx="2196">
                  <c:v>45258.888437384259</c:v>
                </c:pt>
                <c:pt idx="2197">
                  <c:v>45258.957107800925</c:v>
                </c:pt>
                <c:pt idx="2198">
                  <c:v>45259.025778090276</c:v>
                </c:pt>
                <c:pt idx="2199">
                  <c:v>45259.094448113428</c:v>
                </c:pt>
                <c:pt idx="2200">
                  <c:v>45259.163118055556</c:v>
                </c:pt>
                <c:pt idx="2201">
                  <c:v>45259.23178858796</c:v>
                </c:pt>
                <c:pt idx="2202">
                  <c:v>45259.300459386577</c:v>
                </c:pt>
                <c:pt idx="2203">
                  <c:v>45259.369130613428</c:v>
                </c:pt>
                <c:pt idx="2204">
                  <c:v>45259.437801238426</c:v>
                </c:pt>
                <c:pt idx="2205">
                  <c:v>45259.506471458335</c:v>
                </c:pt>
                <c:pt idx="2206">
                  <c:v>45259.575141550929</c:v>
                </c:pt>
                <c:pt idx="2207">
                  <c:v>45259.643811550923</c:v>
                </c:pt>
                <c:pt idx="2208">
                  <c:v>45259.712481620372</c:v>
                </c:pt>
                <c:pt idx="2209">
                  <c:v>45259.781151354167</c:v>
                </c:pt>
                <c:pt idx="2210">
                  <c:v>45259.84982181713</c:v>
                </c:pt>
                <c:pt idx="2211">
                  <c:v>45259.91849236111</c:v>
                </c:pt>
                <c:pt idx="2212">
                  <c:v>45259.987162650461</c:v>
                </c:pt>
                <c:pt idx="2213">
                  <c:v>45260.055832858794</c:v>
                </c:pt>
                <c:pt idx="2214">
                  <c:v>45260.12450247685</c:v>
                </c:pt>
                <c:pt idx="2215">
                  <c:v>45260.193172581021</c:v>
                </c:pt>
                <c:pt idx="2216">
                  <c:v>45260.261843206019</c:v>
                </c:pt>
                <c:pt idx="2217">
                  <c:v>45260.330514293979</c:v>
                </c:pt>
                <c:pt idx="2218">
                  <c:v>45260.399185219911</c:v>
                </c:pt>
                <c:pt idx="2219">
                  <c:v>45260.467855601855</c:v>
                </c:pt>
                <c:pt idx="2220">
                  <c:v>45260.53652559028</c:v>
                </c:pt>
                <c:pt idx="2221">
                  <c:v>45260.605195462966</c:v>
                </c:pt>
                <c:pt idx="2222">
                  <c:v>45260.673865381941</c:v>
                </c:pt>
                <c:pt idx="2223">
                  <c:v>45260.742535196761</c:v>
                </c:pt>
                <c:pt idx="2224">
                  <c:v>45260.811205034719</c:v>
                </c:pt>
                <c:pt idx="2225">
                  <c:v>45260.879875613427</c:v>
                </c:pt>
                <c:pt idx="2226">
                  <c:v>45260.948545868057</c:v>
                </c:pt>
                <c:pt idx="2227">
                  <c:v>45261.017215972221</c:v>
                </c:pt>
                <c:pt idx="2228">
                  <c:v>45261.085885856482</c:v>
                </c:pt>
                <c:pt idx="2229">
                  <c:v>45261.154555428242</c:v>
                </c:pt>
                <c:pt idx="2230">
                  <c:v>45261.223225624999</c:v>
                </c:pt>
                <c:pt idx="2231">
                  <c:v>45261.291896122682</c:v>
                </c:pt>
                <c:pt idx="2232">
                  <c:v>45261.360567118056</c:v>
                </c:pt>
                <c:pt idx="2233">
                  <c:v>45261.429237534721</c:v>
                </c:pt>
                <c:pt idx="2234">
                  <c:v>45261.497907557874</c:v>
                </c:pt>
                <c:pt idx="2235">
                  <c:v>45261.566577384256</c:v>
                </c:pt>
                <c:pt idx="2236">
                  <c:v>45261.635247118058</c:v>
                </c:pt>
                <c:pt idx="2237">
                  <c:v>45261.703916932871</c:v>
                </c:pt>
                <c:pt idx="2238">
                  <c:v>45261.772586423613</c:v>
                </c:pt>
                <c:pt idx="2239">
                  <c:v>45261.841256574073</c:v>
                </c:pt>
                <c:pt idx="2240">
                  <c:v>45261.909926932873</c:v>
                </c:pt>
                <c:pt idx="2241">
                  <c:v>45261.978596944442</c:v>
                </c:pt>
                <c:pt idx="2242">
                  <c:v>45262.047266898146</c:v>
                </c:pt>
                <c:pt idx="2243">
                  <c:v>45262.115936354166</c:v>
                </c:pt>
                <c:pt idx="2244">
                  <c:v>45262.184606168979</c:v>
                </c:pt>
                <c:pt idx="2245">
                  <c:v>45262.253276527779</c:v>
                </c:pt>
                <c:pt idx="2246">
                  <c:v>45262.321947280092</c:v>
                </c:pt>
                <c:pt idx="2247">
                  <c:v>45262.390618078702</c:v>
                </c:pt>
                <c:pt idx="2248">
                  <c:v>45262.459288275466</c:v>
                </c:pt>
                <c:pt idx="2249">
                  <c:v>45262.527958067127</c:v>
                </c:pt>
                <c:pt idx="2250">
                  <c:v>45262.596627754632</c:v>
                </c:pt>
                <c:pt idx="2251">
                  <c:v>45262.665297465275</c:v>
                </c:pt>
                <c:pt idx="2252">
                  <c:v>45262.733967118053</c:v>
                </c:pt>
                <c:pt idx="2253">
                  <c:v>45262.802636608794</c:v>
                </c:pt>
                <c:pt idx="2254">
                  <c:v>45262.871306909721</c:v>
                </c:pt>
                <c:pt idx="2255">
                  <c:v>45262.93997699074</c:v>
                </c:pt>
                <c:pt idx="2256">
                  <c:v>45263.008646921298</c:v>
                </c:pt>
                <c:pt idx="2257">
                  <c:v>45263.07731666667</c:v>
                </c:pt>
                <c:pt idx="2258">
                  <c:v>45263.145985925927</c:v>
                </c:pt>
                <c:pt idx="2259">
                  <c:v>45263.214655798613</c:v>
                </c:pt>
                <c:pt idx="2260">
                  <c:v>45263.283326041666</c:v>
                </c:pt>
                <c:pt idx="2261">
                  <c:v>45263.3519968287</c:v>
                </c:pt>
                <c:pt idx="2262">
                  <c:v>45263.42066708333</c:v>
                </c:pt>
                <c:pt idx="2263">
                  <c:v>45263.489336921295</c:v>
                </c:pt>
                <c:pt idx="2264">
                  <c:v>45263.558006504631</c:v>
                </c:pt>
                <c:pt idx="2265">
                  <c:v>45263.626675995372</c:v>
                </c:pt>
                <c:pt idx="2266">
                  <c:v>45263.695345532411</c:v>
                </c:pt>
                <c:pt idx="2267">
                  <c:v>45263.764014826389</c:v>
                </c:pt>
                <c:pt idx="2268">
                  <c:v>45263.832684652778</c:v>
                </c:pt>
                <c:pt idx="2269">
                  <c:v>45263.90135482639</c:v>
                </c:pt>
                <c:pt idx="2270">
                  <c:v>45263.970024606482</c:v>
                </c:pt>
                <c:pt idx="2271">
                  <c:v>45264.038694305556</c:v>
                </c:pt>
                <c:pt idx="2272">
                  <c:v>45264.107363599534</c:v>
                </c:pt>
                <c:pt idx="2273">
                  <c:v>45264.176033113428</c:v>
                </c:pt>
                <c:pt idx="2274">
                  <c:v>45264.244703194447</c:v>
                </c:pt>
                <c:pt idx="2275">
                  <c:v>45264.313373599536</c:v>
                </c:pt>
                <c:pt idx="2276">
                  <c:v>45264.382044212965</c:v>
                </c:pt>
                <c:pt idx="2277">
                  <c:v>45264.450714224535</c:v>
                </c:pt>
                <c:pt idx="2278">
                  <c:v>45264.519383819446</c:v>
                </c:pt>
                <c:pt idx="2279">
                  <c:v>45264.588053310188</c:v>
                </c:pt>
                <c:pt idx="2280">
                  <c:v>45264.656722789354</c:v>
                </c:pt>
                <c:pt idx="2281">
                  <c:v>45264.725392268519</c:v>
                </c:pt>
                <c:pt idx="2282">
                  <c:v>45264.794061458335</c:v>
                </c:pt>
                <c:pt idx="2283">
                  <c:v>45264.862731458335</c:v>
                </c:pt>
                <c:pt idx="2284">
                  <c:v>45264.931401365742</c:v>
                </c:pt>
                <c:pt idx="2285">
                  <c:v>45265.000071099537</c:v>
                </c:pt>
                <c:pt idx="2286">
                  <c:v>45265.068740694442</c:v>
                </c:pt>
                <c:pt idx="2287">
                  <c:v>45265.137409687501</c:v>
                </c:pt>
                <c:pt idx="2288">
                  <c:v>45265.206079270836</c:v>
                </c:pt>
                <c:pt idx="2289">
                  <c:v>45265.274749293982</c:v>
                </c:pt>
                <c:pt idx="2290">
                  <c:v>45265.343419872683</c:v>
                </c:pt>
                <c:pt idx="2291">
                  <c:v>45265.41209002315</c:v>
                </c:pt>
                <c:pt idx="2292">
                  <c:v>45265.480759710648</c:v>
                </c:pt>
                <c:pt idx="2293">
                  <c:v>45265.549429074075</c:v>
                </c:pt>
                <c:pt idx="2294">
                  <c:v>45265.618098333332</c:v>
                </c:pt>
                <c:pt idx="2295">
                  <c:v>45265.686767638887</c:v>
                </c:pt>
                <c:pt idx="2296">
                  <c:v>45265.75543675926</c:v>
                </c:pt>
                <c:pt idx="2297">
                  <c:v>45265.82410622685</c:v>
                </c:pt>
                <c:pt idx="2298">
                  <c:v>45265.89277622685</c:v>
                </c:pt>
                <c:pt idx="2299">
                  <c:v>45265.961445810186</c:v>
                </c:pt>
                <c:pt idx="2300">
                  <c:v>45266.030115277776</c:v>
                </c:pt>
                <c:pt idx="2301">
                  <c:v>45266.09878443287</c:v>
                </c:pt>
                <c:pt idx="2302">
                  <c:v>45266.167453622686</c:v>
                </c:pt>
                <c:pt idx="2303">
                  <c:v>45266.236123402778</c:v>
                </c:pt>
                <c:pt idx="2304">
                  <c:v>45266.304793449075</c:v>
                </c:pt>
                <c:pt idx="2305">
                  <c:v>45266.373463854165</c:v>
                </c:pt>
                <c:pt idx="2306">
                  <c:v>45266.442133657409</c:v>
                </c:pt>
                <c:pt idx="2307">
                  <c:v>45266.510803067133</c:v>
                </c:pt>
                <c:pt idx="2308">
                  <c:v>45266.579472349535</c:v>
                </c:pt>
                <c:pt idx="2309">
                  <c:v>45266.648141562502</c:v>
                </c:pt>
                <c:pt idx="2310">
                  <c:v>45266.716810833335</c:v>
                </c:pt>
                <c:pt idx="2311">
                  <c:v>45266.785479756945</c:v>
                </c:pt>
                <c:pt idx="2312">
                  <c:v>45266.85414945602</c:v>
                </c:pt>
                <c:pt idx="2313">
                  <c:v>45266.922819178239</c:v>
                </c:pt>
                <c:pt idx="2314">
                  <c:v>45266.99148866898</c:v>
                </c:pt>
                <c:pt idx="2315">
                  <c:v>45267.060158078704</c:v>
                </c:pt>
                <c:pt idx="2316">
                  <c:v>45267.128826875</c:v>
                </c:pt>
                <c:pt idx="2317">
                  <c:v>45267.197496180554</c:v>
                </c:pt>
                <c:pt idx="2318">
                  <c:v>45267.266165995374</c:v>
                </c:pt>
                <c:pt idx="2319">
                  <c:v>45267.334836319445</c:v>
                </c:pt>
                <c:pt idx="2320">
                  <c:v>45267.403506388888</c:v>
                </c:pt>
                <c:pt idx="2321">
                  <c:v>45267.47217591435</c:v>
                </c:pt>
                <c:pt idx="2322">
                  <c:v>45267.54084509259</c:v>
                </c:pt>
                <c:pt idx="2323">
                  <c:v>45267.609514143522</c:v>
                </c:pt>
                <c:pt idx="2324">
                  <c:v>45267.678183240743</c:v>
                </c:pt>
                <c:pt idx="2325">
                  <c:v>45267.74685221065</c:v>
                </c:pt>
                <c:pt idx="2326">
                  <c:v>45267.815521319448</c:v>
                </c:pt>
                <c:pt idx="2327">
                  <c:v>45267.88419109954</c:v>
                </c:pt>
                <c:pt idx="2328">
                  <c:v>45267.952860520832</c:v>
                </c:pt>
                <c:pt idx="2329">
                  <c:v>45268.021529791666</c:v>
                </c:pt>
                <c:pt idx="2330">
                  <c:v>45268.090198831022</c:v>
                </c:pt>
                <c:pt idx="2331">
                  <c:v>45268.158869780091</c:v>
                </c:pt>
                <c:pt idx="2332">
                  <c:v>45268.227542488428</c:v>
                </c:pt>
                <c:pt idx="2333">
                  <c:v>45268.296215486109</c:v>
                </c:pt>
                <c:pt idx="2334">
                  <c:v>45268.364888935183</c:v>
                </c:pt>
                <c:pt idx="2335">
                  <c:v>45268.433561805556</c:v>
                </c:pt>
                <c:pt idx="2336">
                  <c:v>45268.502234282409</c:v>
                </c:pt>
                <c:pt idx="2337">
                  <c:v>45268.57090658565</c:v>
                </c:pt>
                <c:pt idx="2338">
                  <c:v>45268.639578796297</c:v>
                </c:pt>
                <c:pt idx="2339">
                  <c:v>45268.708251076387</c:v>
                </c:pt>
                <c:pt idx="2340">
                  <c:v>45268.776923043981</c:v>
                </c:pt>
                <c:pt idx="2341">
                  <c:v>45268.845595706021</c:v>
                </c:pt>
                <c:pt idx="2342">
                  <c:v>45268.914268506946</c:v>
                </c:pt>
                <c:pt idx="2343">
                  <c:v>45268.982941006943</c:v>
                </c:pt>
                <c:pt idx="2344">
                  <c:v>45269.051613449075</c:v>
                </c:pt>
                <c:pt idx="2345">
                  <c:v>45269.120285335652</c:v>
                </c:pt>
                <c:pt idx="2346">
                  <c:v>45269.188957638886</c:v>
                </c:pt>
                <c:pt idx="2347">
                  <c:v>45269.257630497683</c:v>
                </c:pt>
                <c:pt idx="2348">
                  <c:v>45269.326303773145</c:v>
                </c:pt>
                <c:pt idx="2349">
                  <c:v>45269.394977002317</c:v>
                </c:pt>
                <c:pt idx="2350">
                  <c:v>45269.463649652775</c:v>
                </c:pt>
                <c:pt idx="2351">
                  <c:v>45269.53232189815</c:v>
                </c:pt>
                <c:pt idx="2352">
                  <c:v>45269.60099402778</c:v>
                </c:pt>
                <c:pt idx="2353">
                  <c:v>45269.669666203707</c:v>
                </c:pt>
                <c:pt idx="2354">
                  <c:v>45269.738338310184</c:v>
                </c:pt>
                <c:pt idx="2355">
                  <c:v>45269.807010324075</c:v>
                </c:pt>
                <c:pt idx="2356">
                  <c:v>45269.875683136575</c:v>
                </c:pt>
                <c:pt idx="2357">
                  <c:v>45269.944355659725</c:v>
                </c:pt>
                <c:pt idx="2358">
                  <c:v>45270.013028043984</c:v>
                </c:pt>
                <c:pt idx="2359">
                  <c:v>45270.081700219911</c:v>
                </c:pt>
                <c:pt idx="2360">
                  <c:v>45270.150372002317</c:v>
                </c:pt>
                <c:pt idx="2361">
                  <c:v>45270.219044386577</c:v>
                </c:pt>
                <c:pt idx="2362">
                  <c:v>45270.287717118059</c:v>
                </c:pt>
                <c:pt idx="2363">
                  <c:v>45270.356390370369</c:v>
                </c:pt>
                <c:pt idx="2364">
                  <c:v>45270.425063078706</c:v>
                </c:pt>
                <c:pt idx="2365">
                  <c:v>45270.493735370372</c:v>
                </c:pt>
                <c:pt idx="2366">
                  <c:v>45270.562407442128</c:v>
                </c:pt>
                <c:pt idx="2367">
                  <c:v>45270.631079421299</c:v>
                </c:pt>
                <c:pt idx="2368">
                  <c:v>45270.699751458335</c:v>
                </c:pt>
                <c:pt idx="2369">
                  <c:v>45270.768423229165</c:v>
                </c:pt>
                <c:pt idx="2370">
                  <c:v>45270.837095590279</c:v>
                </c:pt>
                <c:pt idx="2371">
                  <c:v>45270.905768229168</c:v>
                </c:pt>
                <c:pt idx="2372">
                  <c:v>45270.974440497688</c:v>
                </c:pt>
                <c:pt idx="2373">
                  <c:v>45271.04311269676</c:v>
                </c:pt>
                <c:pt idx="2374">
                  <c:v>45271.111784444445</c:v>
                </c:pt>
                <c:pt idx="2375">
                  <c:v>45271.180456493057</c:v>
                </c:pt>
                <c:pt idx="2376">
                  <c:v>45271.249129097225</c:v>
                </c:pt>
                <c:pt idx="2377">
                  <c:v>45271.317802048608</c:v>
                </c:pt>
                <c:pt idx="2378">
                  <c:v>45271.38647513889</c:v>
                </c:pt>
                <c:pt idx="2379">
                  <c:v>45271.455147638888</c:v>
                </c:pt>
                <c:pt idx="2380">
                  <c:v>45271.523819710645</c:v>
                </c:pt>
                <c:pt idx="2381">
                  <c:v>45271.592491689815</c:v>
                </c:pt>
                <c:pt idx="2382">
                  <c:v>45271.661163668985</c:v>
                </c:pt>
                <c:pt idx="2383">
                  <c:v>45271.729835625003</c:v>
                </c:pt>
                <c:pt idx="2384">
                  <c:v>45271.798507349537</c:v>
                </c:pt>
                <c:pt idx="2385">
                  <c:v>45271.867179895831</c:v>
                </c:pt>
                <c:pt idx="2386">
                  <c:v>45271.935852268522</c:v>
                </c:pt>
                <c:pt idx="2387">
                  <c:v>45272.004524502314</c:v>
                </c:pt>
                <c:pt idx="2388">
                  <c:v>45272.073196562502</c:v>
                </c:pt>
                <c:pt idx="2389">
                  <c:v>45272.141868078703</c:v>
                </c:pt>
                <c:pt idx="2390">
                  <c:v>45272.210540185188</c:v>
                </c:pt>
                <c:pt idx="2391">
                  <c:v>45272.279212719906</c:v>
                </c:pt>
                <c:pt idx="2392">
                  <c:v>45272.347885798612</c:v>
                </c:pt>
                <c:pt idx="2393">
                  <c:v>45272.416558391204</c:v>
                </c:pt>
                <c:pt idx="2394">
                  <c:v>45272.485230555554</c:v>
                </c:pt>
                <c:pt idx="2395">
                  <c:v>45272.553902418978</c:v>
                </c:pt>
                <c:pt idx="2396">
                  <c:v>45272.622574189816</c:v>
                </c:pt>
                <c:pt idx="2397">
                  <c:v>45272.691246018519</c:v>
                </c:pt>
                <c:pt idx="2398">
                  <c:v>45272.759917615738</c:v>
                </c:pt>
                <c:pt idx="2399">
                  <c:v>45272.82858966435</c:v>
                </c:pt>
                <c:pt idx="2400">
                  <c:v>45272.897262164355</c:v>
                </c:pt>
                <c:pt idx="2401">
                  <c:v>45272.965934236112</c:v>
                </c:pt>
                <c:pt idx="2402">
                  <c:v>45273.034606226851</c:v>
                </c:pt>
                <c:pt idx="2403">
                  <c:v>45273.103277858798</c:v>
                </c:pt>
                <c:pt idx="2404">
                  <c:v>45273.171949629628</c:v>
                </c:pt>
                <c:pt idx="2405">
                  <c:v>45273.24062196759</c:v>
                </c:pt>
                <c:pt idx="2406">
                  <c:v>45273.30929459491</c:v>
                </c:pt>
                <c:pt idx="2407">
                  <c:v>45273.377967523149</c:v>
                </c:pt>
                <c:pt idx="2408">
                  <c:v>45273.446639849535</c:v>
                </c:pt>
                <c:pt idx="2409">
                  <c:v>45273.515311759256</c:v>
                </c:pt>
                <c:pt idx="2410">
                  <c:v>45273.583983564815</c:v>
                </c:pt>
                <c:pt idx="2411">
                  <c:v>45273.652655324076</c:v>
                </c:pt>
                <c:pt idx="2412">
                  <c:v>45273.721327118059</c:v>
                </c:pt>
                <c:pt idx="2413">
                  <c:v>45273.789998587963</c:v>
                </c:pt>
                <c:pt idx="2414">
                  <c:v>45273.858670868052</c:v>
                </c:pt>
                <c:pt idx="2415">
                  <c:v>45273.927343090276</c:v>
                </c:pt>
                <c:pt idx="2416">
                  <c:v>45273.996015138888</c:v>
                </c:pt>
                <c:pt idx="2417">
                  <c:v>45274.064687060185</c:v>
                </c:pt>
                <c:pt idx="2418">
                  <c:v>45274.133358379629</c:v>
                </c:pt>
                <c:pt idx="2419">
                  <c:v>45274.202030231485</c:v>
                </c:pt>
                <c:pt idx="2420">
                  <c:v>45274.270702592592</c:v>
                </c:pt>
                <c:pt idx="2421">
                  <c:v>45274.339375462965</c:v>
                </c:pt>
                <c:pt idx="2422">
                  <c:v>45274.408047997684</c:v>
                </c:pt>
                <c:pt idx="2423">
                  <c:v>45274.47672003472</c:v>
                </c:pt>
                <c:pt idx="2424">
                  <c:v>45274.54539172454</c:v>
                </c:pt>
                <c:pt idx="2425">
                  <c:v>45274.614063310182</c:v>
                </c:pt>
                <c:pt idx="2426">
                  <c:v>45274.682734942129</c:v>
                </c:pt>
                <c:pt idx="2427">
                  <c:v>45274.751406400464</c:v>
                </c:pt>
                <c:pt idx="2428">
                  <c:v>45274.820078124998</c:v>
                </c:pt>
                <c:pt idx="2429">
                  <c:v>45274.888750451391</c:v>
                </c:pt>
                <c:pt idx="2430">
                  <c:v>45274.957422384257</c:v>
                </c:pt>
                <c:pt idx="2431">
                  <c:v>45275.02609417824</c:v>
                </c:pt>
                <c:pt idx="2432">
                  <c:v>45275.094765706017</c:v>
                </c:pt>
                <c:pt idx="2433">
                  <c:v>45275.163437152776</c:v>
                </c:pt>
                <c:pt idx="2434">
                  <c:v>45275.232109201388</c:v>
                </c:pt>
                <c:pt idx="2435">
                  <c:v>45275.300781516205</c:v>
                </c:pt>
                <c:pt idx="2436">
                  <c:v>45275.369454247688</c:v>
                </c:pt>
                <c:pt idx="2437">
                  <c:v>45275.438126400462</c:v>
                </c:pt>
                <c:pt idx="2438">
                  <c:v>45275.506798136572</c:v>
                </c:pt>
                <c:pt idx="2439">
                  <c:v>45275.575469733798</c:v>
                </c:pt>
                <c:pt idx="2440">
                  <c:v>45275.644141261575</c:v>
                </c:pt>
                <c:pt idx="2441">
                  <c:v>45275.712812847225</c:v>
                </c:pt>
                <c:pt idx="2442">
                  <c:v>45275.781484097221</c:v>
                </c:pt>
                <c:pt idx="2443">
                  <c:v>45275.850156087959</c:v>
                </c:pt>
                <c:pt idx="2444">
                  <c:v>45275.918828148147</c:v>
                </c:pt>
                <c:pt idx="2445">
                  <c:v>45275.987499953706</c:v>
                </c:pt>
                <c:pt idx="2446">
                  <c:v>45276.056171689816</c:v>
                </c:pt>
                <c:pt idx="2447">
                  <c:v>45276.124842835648</c:v>
                </c:pt>
                <c:pt idx="2448">
                  <c:v>45276.193514456019</c:v>
                </c:pt>
                <c:pt idx="2449">
                  <c:v>45276.262186597225</c:v>
                </c:pt>
                <c:pt idx="2450">
                  <c:v>45276.330859212962</c:v>
                </c:pt>
                <c:pt idx="2451">
                  <c:v>45276.399531678238</c:v>
                </c:pt>
                <c:pt idx="2452">
                  <c:v>45276.468203576391</c:v>
                </c:pt>
                <c:pt idx="2453">
                  <c:v>45276.536875104168</c:v>
                </c:pt>
                <c:pt idx="2454">
                  <c:v>45276.60554650463</c:v>
                </c:pt>
                <c:pt idx="2455">
                  <c:v>45276.674217951389</c:v>
                </c:pt>
                <c:pt idx="2456">
                  <c:v>45276.742889293979</c:v>
                </c:pt>
                <c:pt idx="2457">
                  <c:v>45276.811560671296</c:v>
                </c:pt>
                <c:pt idx="2458">
                  <c:v>45276.880232777781</c:v>
                </c:pt>
                <c:pt idx="2459">
                  <c:v>45276.948904560188</c:v>
                </c:pt>
                <c:pt idx="2460">
                  <c:v>45277.017576203703</c:v>
                </c:pt>
                <c:pt idx="2461">
                  <c:v>45277.086247615742</c:v>
                </c:pt>
                <c:pt idx="2462">
                  <c:v>45277.154918738423</c:v>
                </c:pt>
                <c:pt idx="2463">
                  <c:v>45277.223590462963</c:v>
                </c:pt>
                <c:pt idx="2464">
                  <c:v>45277.292262499999</c:v>
                </c:pt>
                <c:pt idx="2465">
                  <c:v>45277.360935034725</c:v>
                </c:pt>
                <c:pt idx="2466">
                  <c:v>45277.429606990743</c:v>
                </c:pt>
                <c:pt idx="2467">
                  <c:v>45277.498278553241</c:v>
                </c:pt>
                <c:pt idx="2468">
                  <c:v>45277.566949918983</c:v>
                </c:pt>
                <c:pt idx="2469">
                  <c:v>45277.635621203706</c:v>
                </c:pt>
                <c:pt idx="2470">
                  <c:v>45277.704292546296</c:v>
                </c:pt>
                <c:pt idx="2471">
                  <c:v>45277.772963587966</c:v>
                </c:pt>
                <c:pt idx="2472">
                  <c:v>45277.841635289355</c:v>
                </c:pt>
                <c:pt idx="2473">
                  <c:v>45277.9103071875</c:v>
                </c:pt>
                <c:pt idx="2474">
                  <c:v>45277.978978738429</c:v>
                </c:pt>
                <c:pt idx="2475">
                  <c:v>45278.047650243054</c:v>
                </c:pt>
                <c:pt idx="2476">
                  <c:v>45278.116321238427</c:v>
                </c:pt>
                <c:pt idx="2477">
                  <c:v>45278.184992604169</c:v>
                </c:pt>
                <c:pt idx="2478">
                  <c:v>45278.25366451389</c:v>
                </c:pt>
                <c:pt idx="2479">
                  <c:v>45278.322336817131</c:v>
                </c:pt>
                <c:pt idx="2480">
                  <c:v>45278.391009155093</c:v>
                </c:pt>
                <c:pt idx="2481">
                  <c:v>45278.459680914355</c:v>
                </c:pt>
                <c:pt idx="2482">
                  <c:v>45278.528352256944</c:v>
                </c:pt>
                <c:pt idx="2483">
                  <c:v>45278.597023495371</c:v>
                </c:pt>
                <c:pt idx="2484">
                  <c:v>45278.665694745374</c:v>
                </c:pt>
                <c:pt idx="2485">
                  <c:v>45278.734365960649</c:v>
                </c:pt>
                <c:pt idx="2486">
                  <c:v>45278.803037002312</c:v>
                </c:pt>
                <c:pt idx="2487">
                  <c:v>45278.871708865743</c:v>
                </c:pt>
                <c:pt idx="2488">
                  <c:v>45278.940380497683</c:v>
                </c:pt>
                <c:pt idx="2489">
                  <c:v>45279.009051990739</c:v>
                </c:pt>
                <c:pt idx="2490">
                  <c:v>45279.077723287039</c:v>
                </c:pt>
                <c:pt idx="2491">
                  <c:v>45279.146394108793</c:v>
                </c:pt>
                <c:pt idx="2492">
                  <c:v>45279.215065532408</c:v>
                </c:pt>
                <c:pt idx="2493">
                  <c:v>45279.283737337966</c:v>
                </c:pt>
                <c:pt idx="2494">
                  <c:v>45279.352409687497</c:v>
                </c:pt>
                <c:pt idx="2495">
                  <c:v>45279.421081504632</c:v>
                </c:pt>
                <c:pt idx="2496">
                  <c:v>45279.489752905094</c:v>
                </c:pt>
                <c:pt idx="2497">
                  <c:v>45279.558424050927</c:v>
                </c:pt>
                <c:pt idx="2498">
                  <c:v>45279.627095104166</c:v>
                </c:pt>
                <c:pt idx="2499">
                  <c:v>45279.695766203702</c:v>
                </c:pt>
                <c:pt idx="2500">
                  <c:v>45279.764437071761</c:v>
                </c:pt>
                <c:pt idx="2501">
                  <c:v>45279.833108449071</c:v>
                </c:pt>
                <c:pt idx="2502">
                  <c:v>45279.901780196757</c:v>
                </c:pt>
                <c:pt idx="2503">
                  <c:v>45279.970451539353</c:v>
                </c:pt>
                <c:pt idx="2504">
                  <c:v>45280.039122812501</c:v>
                </c:pt>
                <c:pt idx="2505">
                  <c:v>45280.107793668984</c:v>
                </c:pt>
                <c:pt idx="2506">
                  <c:v>45280.17646476852</c:v>
                </c:pt>
                <c:pt idx="2507">
                  <c:v>45280.245136412035</c:v>
                </c:pt>
                <c:pt idx="2508">
                  <c:v>45280.313808391205</c:v>
                </c:pt>
                <c:pt idx="2509">
                  <c:v>45280.382480578701</c:v>
                </c:pt>
                <c:pt idx="2510">
                  <c:v>45280.451152164351</c:v>
                </c:pt>
                <c:pt idx="2511">
                  <c:v>45280.519823333336</c:v>
                </c:pt>
                <c:pt idx="2512">
                  <c:v>45280.58849440972</c:v>
                </c:pt>
                <c:pt idx="2513">
                  <c:v>45280.65716545139</c:v>
                </c:pt>
                <c:pt idx="2514">
                  <c:v>45280.725836516205</c:v>
                </c:pt>
                <c:pt idx="2515">
                  <c:v>45280.794507280094</c:v>
                </c:pt>
                <c:pt idx="2516">
                  <c:v>45280.863178865744</c:v>
                </c:pt>
                <c:pt idx="2517">
                  <c:v>45280.931850347224</c:v>
                </c:pt>
                <c:pt idx="2518">
                  <c:v>45281.000521666669</c:v>
                </c:pt>
                <c:pt idx="2519">
                  <c:v>45281.069192835646</c:v>
                </c:pt>
                <c:pt idx="2520">
                  <c:v>45281.137863425924</c:v>
                </c:pt>
                <c:pt idx="2521">
                  <c:v>45281.206534583333</c:v>
                </c:pt>
                <c:pt idx="2522">
                  <c:v>45281.275206192127</c:v>
                </c:pt>
                <c:pt idx="2523">
                  <c:v>45281.343878356478</c:v>
                </c:pt>
                <c:pt idx="2524">
                  <c:v>45281.412550092595</c:v>
                </c:pt>
                <c:pt idx="2525">
                  <c:v>45281.481221365742</c:v>
                </c:pt>
                <c:pt idx="2526">
                  <c:v>45281.549892314812</c:v>
                </c:pt>
                <c:pt idx="2527">
                  <c:v>45281.618563171294</c:v>
                </c:pt>
                <c:pt idx="2528">
                  <c:v>45281.687234062498</c:v>
                </c:pt>
                <c:pt idx="2529">
                  <c:v>45281.75590478009</c:v>
                </c:pt>
                <c:pt idx="2530">
                  <c:v>45281.824575833336</c:v>
                </c:pt>
                <c:pt idx="2531">
                  <c:v>45281.893247430555</c:v>
                </c:pt>
                <c:pt idx="2532">
                  <c:v>45281.961918611109</c:v>
                </c:pt>
                <c:pt idx="2533">
                  <c:v>45282.030589675924</c:v>
                </c:pt>
                <c:pt idx="2534">
                  <c:v>45282.099260428244</c:v>
                </c:pt>
                <c:pt idx="2535">
                  <c:v>45282.167931215277</c:v>
                </c:pt>
                <c:pt idx="2536">
                  <c:v>45282.236602592595</c:v>
                </c:pt>
                <c:pt idx="2537">
                  <c:v>45282.305274236111</c:v>
                </c:pt>
                <c:pt idx="2538">
                  <c:v>45282.373946250002</c:v>
                </c:pt>
                <c:pt idx="2539">
                  <c:v>45282.44261766204</c:v>
                </c:pt>
                <c:pt idx="2540">
                  <c:v>45282.511288668982</c:v>
                </c:pt>
                <c:pt idx="2541">
                  <c:v>45282.579959560186</c:v>
                </c:pt>
                <c:pt idx="2542">
                  <c:v>45282.648630370371</c:v>
                </c:pt>
                <c:pt idx="2543">
                  <c:v>45282.717301249999</c:v>
                </c:pt>
                <c:pt idx="2544">
                  <c:v>45282.78597178241</c:v>
                </c:pt>
                <c:pt idx="2545">
                  <c:v>45282.854643101855</c:v>
                </c:pt>
                <c:pt idx="2546">
                  <c:v>45282.923314421299</c:v>
                </c:pt>
                <c:pt idx="2547">
                  <c:v>45282.991985532404</c:v>
                </c:pt>
                <c:pt idx="2548">
                  <c:v>45283.060656550922</c:v>
                </c:pt>
                <c:pt idx="2549">
                  <c:v>45283.129326956019</c:v>
                </c:pt>
                <c:pt idx="2550">
                  <c:v>45283.197997870368</c:v>
                </c:pt>
                <c:pt idx="2551">
                  <c:v>45283.266669305558</c:v>
                </c:pt>
                <c:pt idx="2552">
                  <c:v>45283.33534125</c:v>
                </c:pt>
                <c:pt idx="2553">
                  <c:v>45283.404012939813</c:v>
                </c:pt>
                <c:pt idx="2554">
                  <c:v>45283.472684085646</c:v>
                </c:pt>
                <c:pt idx="2555">
                  <c:v>45283.541354872686</c:v>
                </c:pt>
                <c:pt idx="2556">
                  <c:v>45283.610025543981</c:v>
                </c:pt>
                <c:pt idx="2557">
                  <c:v>45283.678696273149</c:v>
                </c:pt>
                <c:pt idx="2558">
                  <c:v>45283.747366863427</c:v>
                </c:pt>
                <c:pt idx="2559">
                  <c:v>45283.816037592595</c:v>
                </c:pt>
                <c:pt idx="2560">
                  <c:v>45283.884709004633</c:v>
                </c:pt>
                <c:pt idx="2561">
                  <c:v>45283.953380057872</c:v>
                </c:pt>
                <c:pt idx="2562">
                  <c:v>45284.022050949075</c:v>
                </c:pt>
                <c:pt idx="2563">
                  <c:v>45284.09072162037</c:v>
                </c:pt>
                <c:pt idx="2564">
                  <c:v>45284.159392094909</c:v>
                </c:pt>
                <c:pt idx="2565">
                  <c:v>45284.228063171293</c:v>
                </c:pt>
                <c:pt idx="2566">
                  <c:v>45284.296734525466</c:v>
                </c:pt>
                <c:pt idx="2567">
                  <c:v>45284.365406354169</c:v>
                </c:pt>
                <c:pt idx="2568">
                  <c:v>45284.434077592596</c:v>
                </c:pt>
                <c:pt idx="2569">
                  <c:v>45284.502748437502</c:v>
                </c:pt>
                <c:pt idx="2570">
                  <c:v>45284.571419108797</c:v>
                </c:pt>
                <c:pt idx="2571">
                  <c:v>45284.64008971065</c:v>
                </c:pt>
                <c:pt idx="2572">
                  <c:v>45284.708760370369</c:v>
                </c:pt>
                <c:pt idx="2573">
                  <c:v>45284.777430706017</c:v>
                </c:pt>
                <c:pt idx="2574">
                  <c:v>45284.846101747687</c:v>
                </c:pt>
                <c:pt idx="2575">
                  <c:v>45284.914772928241</c:v>
                </c:pt>
                <c:pt idx="2576">
                  <c:v>45284.983443807869</c:v>
                </c:pt>
                <c:pt idx="2577">
                  <c:v>45285.052114629631</c:v>
                </c:pt>
                <c:pt idx="2578">
                  <c:v>45285.120784895837</c:v>
                </c:pt>
                <c:pt idx="2579">
                  <c:v>45285.189455590276</c:v>
                </c:pt>
                <c:pt idx="2580">
                  <c:v>45285.258126828703</c:v>
                </c:pt>
                <c:pt idx="2581">
                  <c:v>45285.326798495371</c:v>
                </c:pt>
                <c:pt idx="2582">
                  <c:v>45285.395470104166</c:v>
                </c:pt>
                <c:pt idx="2583">
                  <c:v>45285.46414113426</c:v>
                </c:pt>
                <c:pt idx="2584">
                  <c:v>45285.53281178241</c:v>
                </c:pt>
                <c:pt idx="2585">
                  <c:v>45285.60148229167</c:v>
                </c:pt>
                <c:pt idx="2586">
                  <c:v>45285.670152858795</c:v>
                </c:pt>
                <c:pt idx="2587">
                  <c:v>45285.738823344909</c:v>
                </c:pt>
                <c:pt idx="2588">
                  <c:v>45285.807493761575</c:v>
                </c:pt>
                <c:pt idx="2589">
                  <c:v>45285.876164965281</c:v>
                </c:pt>
                <c:pt idx="2590">
                  <c:v>45285.944835891205</c:v>
                </c:pt>
                <c:pt idx="2591">
                  <c:v>45286.013506655094</c:v>
                </c:pt>
                <c:pt idx="2592">
                  <c:v>45286.082177233795</c:v>
                </c:pt>
                <c:pt idx="2593">
                  <c:v>45286.150847407407</c:v>
                </c:pt>
                <c:pt idx="2594">
                  <c:v>45286.219518194448</c:v>
                </c:pt>
                <c:pt idx="2595">
                  <c:v>45286.288189317129</c:v>
                </c:pt>
                <c:pt idx="2596">
                  <c:v>45286.356860983797</c:v>
                </c:pt>
                <c:pt idx="2597">
                  <c:v>45286.425532083333</c:v>
                </c:pt>
                <c:pt idx="2598">
                  <c:v>45286.49420277778</c:v>
                </c:pt>
                <c:pt idx="2599">
                  <c:v>45286.562873252318</c:v>
                </c:pt>
                <c:pt idx="2600">
                  <c:v>45286.631543634256</c:v>
                </c:pt>
                <c:pt idx="2601">
                  <c:v>45286.700214074073</c:v>
                </c:pt>
                <c:pt idx="2602">
                  <c:v>45286.768884247685</c:v>
                </c:pt>
                <c:pt idx="2603">
                  <c:v>45286.837555011574</c:v>
                </c:pt>
                <c:pt idx="2604">
                  <c:v>45286.906226053237</c:v>
                </c:pt>
                <c:pt idx="2605">
                  <c:v>45286.97489672454</c:v>
                </c:pt>
                <c:pt idx="2606">
                  <c:v>45287.043567337962</c:v>
                </c:pt>
                <c:pt idx="2607">
                  <c:v>45287.112237488429</c:v>
                </c:pt>
                <c:pt idx="2608">
                  <c:v>45287.180907951391</c:v>
                </c:pt>
                <c:pt idx="2609">
                  <c:v>45287.249578958334</c:v>
                </c:pt>
                <c:pt idx="2610">
                  <c:v>45287.318250324075</c:v>
                </c:pt>
                <c:pt idx="2611">
                  <c:v>45287.386921828707</c:v>
                </c:pt>
                <c:pt idx="2612">
                  <c:v>45287.45559273148</c:v>
                </c:pt>
                <c:pt idx="2613">
                  <c:v>45287.524263217594</c:v>
                </c:pt>
                <c:pt idx="2614">
                  <c:v>45287.592933611108</c:v>
                </c:pt>
                <c:pt idx="2615">
                  <c:v>45287.661604004628</c:v>
                </c:pt>
                <c:pt idx="2616">
                  <c:v>45287.730274374997</c:v>
                </c:pt>
                <c:pt idx="2617">
                  <c:v>45287.798944502312</c:v>
                </c:pt>
                <c:pt idx="2618">
                  <c:v>45287.867615462965</c:v>
                </c:pt>
                <c:pt idx="2619">
                  <c:v>45287.936286261574</c:v>
                </c:pt>
                <c:pt idx="2620">
                  <c:v>45288.004956898149</c:v>
                </c:pt>
                <c:pt idx="2621">
                  <c:v>45288.073627384256</c:v>
                </c:pt>
                <c:pt idx="2622">
                  <c:v>45288.142297314815</c:v>
                </c:pt>
                <c:pt idx="2623">
                  <c:v>45288.210967847219</c:v>
                </c:pt>
                <c:pt idx="2624">
                  <c:v>45288.279638784719</c:v>
                </c:pt>
                <c:pt idx="2625">
                  <c:v>45288.348310289352</c:v>
                </c:pt>
                <c:pt idx="2626">
                  <c:v>45288.41698130787</c:v>
                </c:pt>
                <c:pt idx="2627">
                  <c:v>45288.485651886571</c:v>
                </c:pt>
                <c:pt idx="2628">
                  <c:v>45288.554322164353</c:v>
                </c:pt>
                <c:pt idx="2629">
                  <c:v>45288.62299236111</c:v>
                </c:pt>
                <c:pt idx="2630">
                  <c:v>45288.691662604164</c:v>
                </c:pt>
                <c:pt idx="2631">
                  <c:v>45288.760332627317</c:v>
                </c:pt>
                <c:pt idx="2632">
                  <c:v>45288.829003090279</c:v>
                </c:pt>
                <c:pt idx="2633">
                  <c:v>45288.897674016203</c:v>
                </c:pt>
                <c:pt idx="2634">
                  <c:v>45288.966344513887</c:v>
                </c:pt>
                <c:pt idx="2635">
                  <c:v>45289.035014918984</c:v>
                </c:pt>
                <c:pt idx="2636">
                  <c:v>45289.10368497685</c:v>
                </c:pt>
                <c:pt idx="2637">
                  <c:v>45289.172355173614</c:v>
                </c:pt>
                <c:pt idx="2638">
                  <c:v>45289.241025937503</c:v>
                </c:pt>
                <c:pt idx="2639">
                  <c:v>45289.309696990742</c:v>
                </c:pt>
                <c:pt idx="2640">
                  <c:v>45289.378368344907</c:v>
                </c:pt>
                <c:pt idx="2641">
                  <c:v>45289.44703909722</c:v>
                </c:pt>
                <c:pt idx="2642">
                  <c:v>45289.515709432868</c:v>
                </c:pt>
                <c:pt idx="2643">
                  <c:v>45289.584379664353</c:v>
                </c:pt>
                <c:pt idx="2644">
                  <c:v>45289.653049849534</c:v>
                </c:pt>
                <c:pt idx="2645">
                  <c:v>45289.721720069443</c:v>
                </c:pt>
                <c:pt idx="2646">
                  <c:v>45289.79038997685</c:v>
                </c:pt>
                <c:pt idx="2647">
                  <c:v>45289.859060671297</c:v>
                </c:pt>
                <c:pt idx="2648">
                  <c:v>45289.927731331016</c:v>
                </c:pt>
                <c:pt idx="2649">
                  <c:v>45289.996401805554</c:v>
                </c:pt>
                <c:pt idx="2650">
                  <c:v>45290.065072152778</c:v>
                </c:pt>
                <c:pt idx="2651">
                  <c:v>45290.133741898149</c:v>
                </c:pt>
                <c:pt idx="2652">
                  <c:v>45290.2024121875</c:v>
                </c:pt>
                <c:pt idx="2653">
                  <c:v>45290.271082974534</c:v>
                </c:pt>
                <c:pt idx="2654">
                  <c:v>45290.33975428241</c:v>
                </c:pt>
                <c:pt idx="2655">
                  <c:v>45290.408425243055</c:v>
                </c:pt>
                <c:pt idx="2656">
                  <c:v>45290.477095706017</c:v>
                </c:pt>
                <c:pt idx="2657">
                  <c:v>45290.545765833333</c:v>
                </c:pt>
                <c:pt idx="2658">
                  <c:v>45290.614435844909</c:v>
                </c:pt>
                <c:pt idx="2659">
                  <c:v>45290.683105914351</c:v>
                </c:pt>
                <c:pt idx="2660">
                  <c:v>45290.751775810182</c:v>
                </c:pt>
                <c:pt idx="2661">
                  <c:v>45290.82044596065</c:v>
                </c:pt>
                <c:pt idx="2662">
                  <c:v>45290.889116724538</c:v>
                </c:pt>
                <c:pt idx="2663">
                  <c:v>45290.957787083331</c:v>
                </c:pt>
                <c:pt idx="2664">
                  <c:v>45291.026457314816</c:v>
                </c:pt>
                <c:pt idx="2665">
                  <c:v>45291.095127280096</c:v>
                </c:pt>
                <c:pt idx="2666">
                  <c:v>45291.16379716435</c:v>
                </c:pt>
                <c:pt idx="2667">
                  <c:v>45291.232467650465</c:v>
                </c:pt>
                <c:pt idx="2668">
                  <c:v>45291.301138402778</c:v>
                </c:pt>
                <c:pt idx="2669">
                  <c:v>45291.369809571763</c:v>
                </c:pt>
                <c:pt idx="2670">
                  <c:v>45291.438480150464</c:v>
                </c:pt>
                <c:pt idx="2671">
                  <c:v>45291.507150335645</c:v>
                </c:pt>
                <c:pt idx="2672">
                  <c:v>45291.575820370374</c:v>
                </c:pt>
                <c:pt idx="2673">
                  <c:v>45291.644490324077</c:v>
                </c:pt>
                <c:pt idx="2674">
                  <c:v>45291.713160358799</c:v>
                </c:pt>
                <c:pt idx="2675">
                  <c:v>45291.781830046297</c:v>
                </c:pt>
                <c:pt idx="2676">
                  <c:v>45291.850500474538</c:v>
                </c:pt>
                <c:pt idx="2677">
                  <c:v>45291.919170972222</c:v>
                </c:pt>
                <c:pt idx="2678">
                  <c:v>45291.987841226852</c:v>
                </c:pt>
              </c:numCache>
            </c:numRef>
          </c:xVal>
          <c:yVal>
            <c:numRef>
              <c:f>'[Aura_Landsat-8_Phasing_at_Orbit_Intersection.xlsx]N Intersection - DMUs Adjusted'!$G$2:$G$18895</c:f>
              <c:numCache>
                <c:formatCode>General</c:formatCode>
                <c:ptCount val="18894"/>
                <c:pt idx="0">
                  <c:v>-182.05420099899999</c:v>
                </c:pt>
                <c:pt idx="1">
                  <c:v>-176.02476152599999</c:v>
                </c:pt>
                <c:pt idx="2">
                  <c:v>-108.34491843399999</c:v>
                </c:pt>
                <c:pt idx="3">
                  <c:v>5.1875914109999997</c:v>
                </c:pt>
                <c:pt idx="4">
                  <c:v>128.00589854099999</c:v>
                </c:pt>
                <c:pt idx="5">
                  <c:v>21.629002886999999</c:v>
                </c:pt>
                <c:pt idx="6">
                  <c:v>-97.538268686999999</c:v>
                </c:pt>
                <c:pt idx="7">
                  <c:v>-137.28108547100001</c:v>
                </c:pt>
                <c:pt idx="8">
                  <c:v>-268.91348939099998</c:v>
                </c:pt>
                <c:pt idx="9">
                  <c:v>-288.09416153000001</c:v>
                </c:pt>
                <c:pt idx="10">
                  <c:v>-163.632117553</c:v>
                </c:pt>
                <c:pt idx="11">
                  <c:v>-64.097403560000004</c:v>
                </c:pt>
                <c:pt idx="12">
                  <c:v>-19.328082504000001</c:v>
                </c:pt>
                <c:pt idx="13">
                  <c:v>21.921547844999999</c:v>
                </c:pt>
                <c:pt idx="14">
                  <c:v>-12.095069043000001</c:v>
                </c:pt>
                <c:pt idx="15">
                  <c:v>-129.629199207</c:v>
                </c:pt>
                <c:pt idx="16">
                  <c:v>-169.402806508</c:v>
                </c:pt>
                <c:pt idx="17">
                  <c:v>-85.855258641000006</c:v>
                </c:pt>
                <c:pt idx="18">
                  <c:v>34.928478011000003</c:v>
                </c:pt>
                <c:pt idx="19">
                  <c:v>34.012852484</c:v>
                </c:pt>
                <c:pt idx="20">
                  <c:v>-84.531337520999998</c:v>
                </c:pt>
                <c:pt idx="21">
                  <c:v>-122.504479464</c:v>
                </c:pt>
                <c:pt idx="22">
                  <c:v>-166.13102392799999</c:v>
                </c:pt>
                <c:pt idx="23">
                  <c:v>-324.99021382799998</c:v>
                </c:pt>
                <c:pt idx="24">
                  <c:v>-237.000008619</c:v>
                </c:pt>
                <c:pt idx="25">
                  <c:v>-146.49315716199999</c:v>
                </c:pt>
                <c:pt idx="26">
                  <c:v>-122.432833008</c:v>
                </c:pt>
                <c:pt idx="27">
                  <c:v>-80.887678972000003</c:v>
                </c:pt>
                <c:pt idx="28">
                  <c:v>-34.473415148000001</c:v>
                </c:pt>
                <c:pt idx="29">
                  <c:v>-147.664992162</c:v>
                </c:pt>
                <c:pt idx="30">
                  <c:v>-158.286908944</c:v>
                </c:pt>
                <c:pt idx="31">
                  <c:v>-118.131741784</c:v>
                </c:pt>
                <c:pt idx="32">
                  <c:v>-23.519645938</c:v>
                </c:pt>
                <c:pt idx="33">
                  <c:v>103.798049801</c:v>
                </c:pt>
                <c:pt idx="34">
                  <c:v>-1.7082304180000001</c:v>
                </c:pt>
                <c:pt idx="35">
                  <c:v>-122.51228275299999</c:v>
                </c:pt>
                <c:pt idx="36">
                  <c:v>-140.62191465399999</c:v>
                </c:pt>
                <c:pt idx="37">
                  <c:v>-238.85218552500001</c:v>
                </c:pt>
                <c:pt idx="38">
                  <c:v>-291.999603847</c:v>
                </c:pt>
                <c:pt idx="39">
                  <c:v>-155.417338212</c:v>
                </c:pt>
                <c:pt idx="40">
                  <c:v>-43.747542594000002</c:v>
                </c:pt>
                <c:pt idx="41">
                  <c:v>-18.777858881</c:v>
                </c:pt>
                <c:pt idx="42">
                  <c:v>12.556427354</c:v>
                </c:pt>
                <c:pt idx="43">
                  <c:v>-0.14699651799999999</c:v>
                </c:pt>
                <c:pt idx="44">
                  <c:v>-124.957177356</c:v>
                </c:pt>
                <c:pt idx="45">
                  <c:v>-143.300882175</c:v>
                </c:pt>
                <c:pt idx="46">
                  <c:v>-52.353356992000002</c:v>
                </c:pt>
                <c:pt idx="47">
                  <c:v>73.611003233000005</c:v>
                </c:pt>
                <c:pt idx="48">
                  <c:v>108.319779872</c:v>
                </c:pt>
                <c:pt idx="49">
                  <c:v>-15.571461287</c:v>
                </c:pt>
                <c:pt idx="50">
                  <c:v>-90.722031619000006</c:v>
                </c:pt>
                <c:pt idx="51">
                  <c:v>-136.71388426499999</c:v>
                </c:pt>
                <c:pt idx="52">
                  <c:v>-307.221195744</c:v>
                </c:pt>
                <c:pt idx="53">
                  <c:v>-243.015249883</c:v>
                </c:pt>
                <c:pt idx="54">
                  <c:v>-144.72525750400001</c:v>
                </c:pt>
                <c:pt idx="55">
                  <c:v>-92.653842324999999</c:v>
                </c:pt>
                <c:pt idx="56">
                  <c:v>-42.368845727</c:v>
                </c:pt>
                <c:pt idx="57">
                  <c:v>-5.168905745</c:v>
                </c:pt>
                <c:pt idx="58">
                  <c:v>-110.39946294400001</c:v>
                </c:pt>
                <c:pt idx="59">
                  <c:v>-159.14173615999999</c:v>
                </c:pt>
                <c:pt idx="60">
                  <c:v>-153.24019201999999</c:v>
                </c:pt>
                <c:pt idx="61">
                  <c:v>-71.991234708999997</c:v>
                </c:pt>
                <c:pt idx="62">
                  <c:v>61.635352017999999</c:v>
                </c:pt>
                <c:pt idx="63">
                  <c:v>-10.132338860999999</c:v>
                </c:pt>
                <c:pt idx="64">
                  <c:v>-122.90373138699999</c:v>
                </c:pt>
                <c:pt idx="65">
                  <c:v>-136.393120716</c:v>
                </c:pt>
                <c:pt idx="66">
                  <c:v>-219.17821670699999</c:v>
                </c:pt>
                <c:pt idx="67">
                  <c:v>-313.419024654</c:v>
                </c:pt>
                <c:pt idx="68">
                  <c:v>-182.715626243</c:v>
                </c:pt>
                <c:pt idx="69">
                  <c:v>-70.740680147999996</c:v>
                </c:pt>
                <c:pt idx="70">
                  <c:v>-62.472319048000003</c:v>
                </c:pt>
                <c:pt idx="71">
                  <c:v>-24.604133179000002</c:v>
                </c:pt>
                <c:pt idx="72">
                  <c:v>6.7904188940000001</c:v>
                </c:pt>
                <c:pt idx="73">
                  <c:v>-113.264985708</c:v>
                </c:pt>
                <c:pt idx="74">
                  <c:v>-116.70850455999999</c:v>
                </c:pt>
                <c:pt idx="75">
                  <c:v>-35.503994863999999</c:v>
                </c:pt>
                <c:pt idx="76">
                  <c:v>80.995930650999995</c:v>
                </c:pt>
                <c:pt idx="77">
                  <c:v>144.0094666</c:v>
                </c:pt>
                <c:pt idx="78">
                  <c:v>15.642836017</c:v>
                </c:pt>
                <c:pt idx="79">
                  <c:v>-87.199896710000004</c:v>
                </c:pt>
                <c:pt idx="80">
                  <c:v>-115.971972357</c:v>
                </c:pt>
                <c:pt idx="81">
                  <c:v>-262.89829583</c:v>
                </c:pt>
                <c:pt idx="82">
                  <c:v>-222.563077741</c:v>
                </c:pt>
                <c:pt idx="83">
                  <c:v>-116.59979712800001</c:v>
                </c:pt>
                <c:pt idx="84">
                  <c:v>-50.048061758999999</c:v>
                </c:pt>
                <c:pt idx="85">
                  <c:v>-8.4571791380000008</c:v>
                </c:pt>
                <c:pt idx="86">
                  <c:v>14.689918394999999</c:v>
                </c:pt>
                <c:pt idx="87">
                  <c:v>-73.387358812000002</c:v>
                </c:pt>
                <c:pt idx="88">
                  <c:v>-155.987774024</c:v>
                </c:pt>
                <c:pt idx="89">
                  <c:v>-164.61858018300001</c:v>
                </c:pt>
                <c:pt idx="90">
                  <c:v>-67.564133334999994</c:v>
                </c:pt>
                <c:pt idx="91">
                  <c:v>70.003688781999998</c:v>
                </c:pt>
                <c:pt idx="92">
                  <c:v>23.549146317999998</c:v>
                </c:pt>
                <c:pt idx="93">
                  <c:v>-98.813075800999997</c:v>
                </c:pt>
                <c:pt idx="94">
                  <c:v>-127.13542385700001</c:v>
                </c:pt>
                <c:pt idx="95">
                  <c:v>-200.68122735</c:v>
                </c:pt>
                <c:pt idx="96">
                  <c:v>-330.21027006000003</c:v>
                </c:pt>
                <c:pt idx="97">
                  <c:v>-214.818557287</c:v>
                </c:pt>
                <c:pt idx="98">
                  <c:v>-95.989197333999996</c:v>
                </c:pt>
                <c:pt idx="99">
                  <c:v>-70.224989116000003</c:v>
                </c:pt>
                <c:pt idx="100">
                  <c:v>-20.935270730999999</c:v>
                </c:pt>
                <c:pt idx="101">
                  <c:v>27.233665968</c:v>
                </c:pt>
                <c:pt idx="102">
                  <c:v>-101.541105741</c:v>
                </c:pt>
                <c:pt idx="103">
                  <c:v>-107.403876173</c:v>
                </c:pt>
                <c:pt idx="104">
                  <c:v>-47.202378732</c:v>
                </c:pt>
                <c:pt idx="105">
                  <c:v>52.982921562999998</c:v>
                </c:pt>
                <c:pt idx="106">
                  <c:v>147.53808095900001</c:v>
                </c:pt>
                <c:pt idx="107">
                  <c:v>39.358263817999998</c:v>
                </c:pt>
                <c:pt idx="108">
                  <c:v>-56.277190376999997</c:v>
                </c:pt>
                <c:pt idx="109">
                  <c:v>-70.206043804000004</c:v>
                </c:pt>
                <c:pt idx="110">
                  <c:v>-202.67369333600001</c:v>
                </c:pt>
                <c:pt idx="111">
                  <c:v>-204.507063878</c:v>
                </c:pt>
                <c:pt idx="112">
                  <c:v>-93.575602255000007</c:v>
                </c:pt>
                <c:pt idx="113">
                  <c:v>-20.199536054999999</c:v>
                </c:pt>
                <c:pt idx="114">
                  <c:v>6.4535151119999998</c:v>
                </c:pt>
                <c:pt idx="115">
                  <c:v>30.437461966000001</c:v>
                </c:pt>
                <c:pt idx="116">
                  <c:v>-13.703408637000001</c:v>
                </c:pt>
                <c:pt idx="117">
                  <c:v>-102.400752536</c:v>
                </c:pt>
                <c:pt idx="118">
                  <c:v>-115.660219524</c:v>
                </c:pt>
                <c:pt idx="119">
                  <c:v>-17.411255297</c:v>
                </c:pt>
                <c:pt idx="120">
                  <c:v>107.25343557399999</c:v>
                </c:pt>
                <c:pt idx="121">
                  <c:v>78.744871922000002</c:v>
                </c:pt>
                <c:pt idx="122">
                  <c:v>-59.08987879</c:v>
                </c:pt>
                <c:pt idx="123">
                  <c:v>-109.856530433</c:v>
                </c:pt>
                <c:pt idx="124">
                  <c:v>-166.36589429200001</c:v>
                </c:pt>
                <c:pt idx="125">
                  <c:v>-307.48080633000001</c:v>
                </c:pt>
                <c:pt idx="126">
                  <c:v>-196.19494288600001</c:v>
                </c:pt>
                <c:pt idx="127">
                  <c:v>-75.986497240999995</c:v>
                </c:pt>
                <c:pt idx="128">
                  <c:v>-40.788057692999999</c:v>
                </c:pt>
                <c:pt idx="129">
                  <c:v>1.8659997450000001</c:v>
                </c:pt>
                <c:pt idx="130">
                  <c:v>38.529787863000003</c:v>
                </c:pt>
                <c:pt idx="131">
                  <c:v>-98.249184673000002</c:v>
                </c:pt>
                <c:pt idx="132">
                  <c:v>-119.035903529</c:v>
                </c:pt>
                <c:pt idx="133">
                  <c:v>-78.469641007999996</c:v>
                </c:pt>
                <c:pt idx="134">
                  <c:v>23.398240147999999</c:v>
                </c:pt>
                <c:pt idx="135">
                  <c:v>161.83809181199999</c:v>
                </c:pt>
                <c:pt idx="136">
                  <c:v>75.987650172000002</c:v>
                </c:pt>
                <c:pt idx="137">
                  <c:v>-26.094726555000001</c:v>
                </c:pt>
                <c:pt idx="138">
                  <c:v>-47.948215157999996</c:v>
                </c:pt>
                <c:pt idx="139">
                  <c:v>-172.328836709</c:v>
                </c:pt>
                <c:pt idx="140">
                  <c:v>-220.92623778500001</c:v>
                </c:pt>
                <c:pt idx="141">
                  <c:v>-105.937167354</c:v>
                </c:pt>
                <c:pt idx="142">
                  <c:v>-17.028219978999999</c:v>
                </c:pt>
                <c:pt idx="143">
                  <c:v>15.411630601000001</c:v>
                </c:pt>
                <c:pt idx="144">
                  <c:v>65.394733110999994</c:v>
                </c:pt>
                <c:pt idx="145">
                  <c:v>63.655176105000002</c:v>
                </c:pt>
                <c:pt idx="146">
                  <c:v>-43.872112911999999</c:v>
                </c:pt>
                <c:pt idx="147">
                  <c:v>-67.573190718999996</c:v>
                </c:pt>
                <c:pt idx="148">
                  <c:v>16.892927845999999</c:v>
                </c:pt>
                <c:pt idx="149">
                  <c:v>126.745083341</c:v>
                </c:pt>
                <c:pt idx="150">
                  <c:v>121.827945023</c:v>
                </c:pt>
                <c:pt idx="151">
                  <c:v>-15.78046829</c:v>
                </c:pt>
                <c:pt idx="152">
                  <c:v>-70.678574010000006</c:v>
                </c:pt>
                <c:pt idx="153">
                  <c:v>-98.026542810999999</c:v>
                </c:pt>
                <c:pt idx="154">
                  <c:v>-247.448418721</c:v>
                </c:pt>
                <c:pt idx="155">
                  <c:v>60.982940749000001</c:v>
                </c:pt>
                <c:pt idx="156">
                  <c:v>164.50208318700001</c:v>
                </c:pt>
                <c:pt idx="157">
                  <c:v>199.88671261900001</c:v>
                </c:pt>
                <c:pt idx="158">
                  <c:v>229.994311321</c:v>
                </c:pt>
                <c:pt idx="159">
                  <c:v>247.98788364399999</c:v>
                </c:pt>
                <c:pt idx="160">
                  <c:v>124.77921006</c:v>
                </c:pt>
                <c:pt idx="161">
                  <c:v>99.340937746999998</c:v>
                </c:pt>
                <c:pt idx="162">
                  <c:v>134.03769166999999</c:v>
                </c:pt>
                <c:pt idx="163">
                  <c:v>238.25240932099999</c:v>
                </c:pt>
                <c:pt idx="164">
                  <c:v>385.86945304800003</c:v>
                </c:pt>
                <c:pt idx="165">
                  <c:v>304.93030970400002</c:v>
                </c:pt>
                <c:pt idx="166">
                  <c:v>181.96938645700001</c:v>
                </c:pt>
                <c:pt idx="167">
                  <c:v>146.61123804900001</c:v>
                </c:pt>
                <c:pt idx="168">
                  <c:v>36.713284117000001</c:v>
                </c:pt>
                <c:pt idx="169">
                  <c:v>-45.223873374999997</c:v>
                </c:pt>
                <c:pt idx="170">
                  <c:v>27.715840420999999</c:v>
                </c:pt>
                <c:pt idx="171">
                  <c:v>151.04359979500001</c:v>
                </c:pt>
                <c:pt idx="172">
                  <c:v>186.59218929599999</c:v>
                </c:pt>
                <c:pt idx="173">
                  <c:v>238.31789144300001</c:v>
                </c:pt>
                <c:pt idx="174">
                  <c:v>255.46704934600001</c:v>
                </c:pt>
                <c:pt idx="175">
                  <c:v>123.622587705</c:v>
                </c:pt>
                <c:pt idx="176">
                  <c:v>95.701099749999997</c:v>
                </c:pt>
                <c:pt idx="177">
                  <c:v>162.79648365700001</c:v>
                </c:pt>
                <c:pt idx="178">
                  <c:v>271.06742324800001</c:v>
                </c:pt>
                <c:pt idx="179">
                  <c:v>320.93408255700001</c:v>
                </c:pt>
                <c:pt idx="180">
                  <c:v>207.720319037</c:v>
                </c:pt>
                <c:pt idx="181">
                  <c:v>139.89971447400001</c:v>
                </c:pt>
                <c:pt idx="182">
                  <c:v>116.146544801</c:v>
                </c:pt>
                <c:pt idx="183">
                  <c:v>-43.900910719000002</c:v>
                </c:pt>
                <c:pt idx="184">
                  <c:v>3.7560711549999999</c:v>
                </c:pt>
                <c:pt idx="185">
                  <c:v>91.801867728000005</c:v>
                </c:pt>
                <c:pt idx="186">
                  <c:v>128.48295161600001</c:v>
                </c:pt>
                <c:pt idx="187">
                  <c:v>159.66819805099999</c:v>
                </c:pt>
                <c:pt idx="188">
                  <c:v>190.703189143</c:v>
                </c:pt>
                <c:pt idx="189">
                  <c:v>108.33371318</c:v>
                </c:pt>
                <c:pt idx="190">
                  <c:v>61.985880666</c:v>
                </c:pt>
                <c:pt idx="191">
                  <c:v>72.300737583</c:v>
                </c:pt>
                <c:pt idx="192">
                  <c:v>167.822572928</c:v>
                </c:pt>
                <c:pt idx="193">
                  <c:v>297.78770971500001</c:v>
                </c:pt>
                <c:pt idx="194">
                  <c:v>220.775544035</c:v>
                </c:pt>
                <c:pt idx="195">
                  <c:v>78.925836165999996</c:v>
                </c:pt>
                <c:pt idx="196">
                  <c:v>46.729501024999998</c:v>
                </c:pt>
                <c:pt idx="197">
                  <c:v>-23.260888123000001</c:v>
                </c:pt>
                <c:pt idx="198">
                  <c:v>-122.32105421200001</c:v>
                </c:pt>
                <c:pt idx="199">
                  <c:v>15.585279626</c:v>
                </c:pt>
                <c:pt idx="200">
                  <c:v>147.48798618000001</c:v>
                </c:pt>
                <c:pt idx="201">
                  <c:v>172.12238113999999</c:v>
                </c:pt>
                <c:pt idx="202">
                  <c:v>207.92998405399999</c:v>
                </c:pt>
                <c:pt idx="203">
                  <c:v>231.02297228500001</c:v>
                </c:pt>
                <c:pt idx="204">
                  <c:v>84.508861612999993</c:v>
                </c:pt>
                <c:pt idx="205">
                  <c:v>71.140952691999999</c:v>
                </c:pt>
                <c:pt idx="206">
                  <c:v>144.19326353899999</c:v>
                </c:pt>
                <c:pt idx="207">
                  <c:v>265.21296341300001</c:v>
                </c:pt>
                <c:pt idx="208">
                  <c:v>364.18652181800002</c:v>
                </c:pt>
                <c:pt idx="209">
                  <c:v>260.42398656699999</c:v>
                </c:pt>
                <c:pt idx="210">
                  <c:v>165.79817257100001</c:v>
                </c:pt>
                <c:pt idx="211">
                  <c:v>132.22259911899999</c:v>
                </c:pt>
                <c:pt idx="212">
                  <c:v>-25.546823445000001</c:v>
                </c:pt>
                <c:pt idx="213">
                  <c:v>-21.631360185999998</c:v>
                </c:pt>
                <c:pt idx="214">
                  <c:v>73.799874212999995</c:v>
                </c:pt>
                <c:pt idx="215">
                  <c:v>143.31592345000001</c:v>
                </c:pt>
                <c:pt idx="216">
                  <c:v>192.07281603600001</c:v>
                </c:pt>
                <c:pt idx="217">
                  <c:v>236.41067070299999</c:v>
                </c:pt>
                <c:pt idx="218">
                  <c:v>182.95011939299999</c:v>
                </c:pt>
                <c:pt idx="219">
                  <c:v>98.930137908999995</c:v>
                </c:pt>
                <c:pt idx="220">
                  <c:v>77.924293571999996</c:v>
                </c:pt>
                <c:pt idx="221">
                  <c:v>161.66737434500001</c:v>
                </c:pt>
                <c:pt idx="222">
                  <c:v>270.67743657300002</c:v>
                </c:pt>
                <c:pt idx="223">
                  <c:v>220.589568915</c:v>
                </c:pt>
                <c:pt idx="224">
                  <c:v>92.937074514000003</c:v>
                </c:pt>
                <c:pt idx="225">
                  <c:v>73.209368084000005</c:v>
                </c:pt>
                <c:pt idx="226">
                  <c:v>27.728480617999999</c:v>
                </c:pt>
                <c:pt idx="227">
                  <c:v>-101.287409075</c:v>
                </c:pt>
                <c:pt idx="228">
                  <c:v>17.346788752999998</c:v>
                </c:pt>
                <c:pt idx="229">
                  <c:v>132.260545149</c:v>
                </c:pt>
                <c:pt idx="230">
                  <c:v>145.649480888</c:v>
                </c:pt>
                <c:pt idx="231">
                  <c:v>167.31787003700001</c:v>
                </c:pt>
                <c:pt idx="232">
                  <c:v>199.976593581</c:v>
                </c:pt>
                <c:pt idx="233">
                  <c:v>72.313898839000004</c:v>
                </c:pt>
                <c:pt idx="234">
                  <c:v>77.875313706</c:v>
                </c:pt>
                <c:pt idx="235">
                  <c:v>145.24694113699999</c:v>
                </c:pt>
                <c:pt idx="236">
                  <c:v>258.69208301800001</c:v>
                </c:pt>
                <c:pt idx="237">
                  <c:v>381.69856011899998</c:v>
                </c:pt>
                <c:pt idx="238">
                  <c:v>275.44265897299999</c:v>
                </c:pt>
                <c:pt idx="239">
                  <c:v>156.19177245399999</c:v>
                </c:pt>
                <c:pt idx="240">
                  <c:v>115.89519486</c:v>
                </c:pt>
                <c:pt idx="241">
                  <c:v>-16.686688646</c:v>
                </c:pt>
                <c:pt idx="242">
                  <c:v>-36.671115358000002</c:v>
                </c:pt>
                <c:pt idx="243">
                  <c:v>87.322292103999999</c:v>
                </c:pt>
                <c:pt idx="244">
                  <c:v>186.62345755499999</c:v>
                </c:pt>
                <c:pt idx="245">
                  <c:v>231.35544000600001</c:v>
                </c:pt>
                <c:pt idx="246">
                  <c:v>272.809738745</c:v>
                </c:pt>
                <c:pt idx="247">
                  <c:v>239.00736779600001</c:v>
                </c:pt>
                <c:pt idx="248">
                  <c:v>121.29689150900001</c:v>
                </c:pt>
                <c:pt idx="249">
                  <c:v>81.053129866999996</c:v>
                </c:pt>
                <c:pt idx="250">
                  <c:v>163.620496987</c:v>
                </c:pt>
                <c:pt idx="251">
                  <c:v>283.56116677199998</c:v>
                </c:pt>
                <c:pt idx="252">
                  <c:v>282.14390822600001</c:v>
                </c:pt>
                <c:pt idx="253">
                  <c:v>163.290711125</c:v>
                </c:pt>
                <c:pt idx="254">
                  <c:v>125.27647491800001</c:v>
                </c:pt>
                <c:pt idx="255">
                  <c:v>81.800331897000007</c:v>
                </c:pt>
                <c:pt idx="256">
                  <c:v>-77.159270821999996</c:v>
                </c:pt>
                <c:pt idx="257">
                  <c:v>10.637050803999999</c:v>
                </c:pt>
                <c:pt idx="258">
                  <c:v>100.76499430299999</c:v>
                </c:pt>
                <c:pt idx="259">
                  <c:v>123.739685317</c:v>
                </c:pt>
                <c:pt idx="260">
                  <c:v>164.30120499</c:v>
                </c:pt>
                <c:pt idx="261">
                  <c:v>210.093774983</c:v>
                </c:pt>
                <c:pt idx="262">
                  <c:v>96.734432143000006</c:v>
                </c:pt>
                <c:pt idx="263">
                  <c:v>86.146849872000004</c:v>
                </c:pt>
                <c:pt idx="264">
                  <c:v>126.360646734</c:v>
                </c:pt>
                <c:pt idx="265">
                  <c:v>221.075381849</c:v>
                </c:pt>
                <c:pt idx="266">
                  <c:v>348.36869939000002</c:v>
                </c:pt>
                <c:pt idx="267">
                  <c:v>242.296508566</c:v>
                </c:pt>
                <c:pt idx="268">
                  <c:v>120.10353150100001</c:v>
                </c:pt>
                <c:pt idx="269">
                  <c:v>100.89247228399999</c:v>
                </c:pt>
                <c:pt idx="270">
                  <c:v>2.1938520389999998</c:v>
                </c:pt>
                <c:pt idx="271">
                  <c:v>-51.156594120999998</c:v>
                </c:pt>
                <c:pt idx="272">
                  <c:v>85.249823294999999</c:v>
                </c:pt>
                <c:pt idx="273">
                  <c:v>197.08304482299999</c:v>
                </c:pt>
                <c:pt idx="274">
                  <c:v>222.240704623</c:v>
                </c:pt>
                <c:pt idx="275">
                  <c:v>253.55649311499999</c:v>
                </c:pt>
                <c:pt idx="276">
                  <c:v>240.241054676</c:v>
                </c:pt>
                <c:pt idx="277">
                  <c:v>113.982419361</c:v>
                </c:pt>
                <c:pt idx="278">
                  <c:v>94.580038819999999</c:v>
                </c:pt>
                <c:pt idx="279">
                  <c:v>184.874272975</c:v>
                </c:pt>
                <c:pt idx="280">
                  <c:v>310.54910172799998</c:v>
                </c:pt>
                <c:pt idx="281">
                  <c:v>345.24591338699997</c:v>
                </c:pt>
                <c:pt idx="282">
                  <c:v>221.51007914300001</c:v>
                </c:pt>
                <c:pt idx="283">
                  <c:v>146.481182163</c:v>
                </c:pt>
                <c:pt idx="284">
                  <c:v>100.22537427899999</c:v>
                </c:pt>
                <c:pt idx="285">
                  <c:v>-71.228890852000006</c:v>
                </c:pt>
                <c:pt idx="286">
                  <c:v>-8.2678429550000008</c:v>
                </c:pt>
                <c:pt idx="287">
                  <c:v>88.886083065999998</c:v>
                </c:pt>
                <c:pt idx="288">
                  <c:v>140.14092207799999</c:v>
                </c:pt>
                <c:pt idx="289">
                  <c:v>190.12460879899999</c:v>
                </c:pt>
                <c:pt idx="290">
                  <c:v>227.45187173299999</c:v>
                </c:pt>
                <c:pt idx="291">
                  <c:v>122.41264547500001</c:v>
                </c:pt>
                <c:pt idx="292">
                  <c:v>73.742957786999995</c:v>
                </c:pt>
                <c:pt idx="293">
                  <c:v>79.504283380000004</c:v>
                </c:pt>
                <c:pt idx="294">
                  <c:v>160.05357307099999</c:v>
                </c:pt>
                <c:pt idx="295">
                  <c:v>292.12267149500002</c:v>
                </c:pt>
                <c:pt idx="296">
                  <c:v>219.04121095599999</c:v>
                </c:pt>
                <c:pt idx="297">
                  <c:v>105.413860797</c:v>
                </c:pt>
                <c:pt idx="298">
                  <c:v>91.693363368000007</c:v>
                </c:pt>
                <c:pt idx="299">
                  <c:v>9.0050878539999992</c:v>
                </c:pt>
                <c:pt idx="300">
                  <c:v>-85.159251441999999</c:v>
                </c:pt>
                <c:pt idx="301">
                  <c:v>45.453925243</c:v>
                </c:pt>
                <c:pt idx="302">
                  <c:v>157.48001222100001</c:v>
                </c:pt>
                <c:pt idx="303">
                  <c:v>164.85410586500001</c:v>
                </c:pt>
                <c:pt idx="304">
                  <c:v>200.98715535400001</c:v>
                </c:pt>
                <c:pt idx="305">
                  <c:v>231.07070850400001</c:v>
                </c:pt>
                <c:pt idx="306">
                  <c:v>110.27564412700001</c:v>
                </c:pt>
                <c:pt idx="307">
                  <c:v>106.558222147</c:v>
                </c:pt>
                <c:pt idx="308">
                  <c:v>187.73901079199999</c:v>
                </c:pt>
                <c:pt idx="309">
                  <c:v>304.39493261299998</c:v>
                </c:pt>
                <c:pt idx="310">
                  <c:v>367.40138215299999</c:v>
                </c:pt>
                <c:pt idx="311">
                  <c:v>239.16996458400001</c:v>
                </c:pt>
                <c:pt idx="312">
                  <c:v>134.78014220700001</c:v>
                </c:pt>
                <c:pt idx="313">
                  <c:v>104.089605662</c:v>
                </c:pt>
                <c:pt idx="314">
                  <c:v>-44.000889667000003</c:v>
                </c:pt>
                <c:pt idx="315">
                  <c:v>-4.2315159639999997</c:v>
                </c:pt>
                <c:pt idx="316">
                  <c:v>101.169641066</c:v>
                </c:pt>
                <c:pt idx="317">
                  <c:v>167.65017456800001</c:v>
                </c:pt>
                <c:pt idx="318">
                  <c:v>209.536173007</c:v>
                </c:pt>
                <c:pt idx="319">
                  <c:v>232.86283938899999</c:v>
                </c:pt>
                <c:pt idx="320">
                  <c:v>145.07953622100001</c:v>
                </c:pt>
                <c:pt idx="321">
                  <c:v>60.638044635</c:v>
                </c:pt>
                <c:pt idx="322">
                  <c:v>50.285020148999998</c:v>
                </c:pt>
                <c:pt idx="323">
                  <c:v>146.082996702</c:v>
                </c:pt>
                <c:pt idx="324">
                  <c:v>282.78539205300001</c:v>
                </c:pt>
                <c:pt idx="325">
                  <c:v>235.855775123</c:v>
                </c:pt>
                <c:pt idx="326">
                  <c:v>113.58047893</c:v>
                </c:pt>
                <c:pt idx="327">
                  <c:v>85.562727611</c:v>
                </c:pt>
                <c:pt idx="328">
                  <c:v>11.856052257</c:v>
                </c:pt>
                <c:pt idx="329">
                  <c:v>-117.257992081</c:v>
                </c:pt>
                <c:pt idx="330">
                  <c:v>-3.7263965080000001</c:v>
                </c:pt>
                <c:pt idx="331">
                  <c:v>113.281374277</c:v>
                </c:pt>
                <c:pt idx="332">
                  <c:v>137.50891817300001</c:v>
                </c:pt>
                <c:pt idx="333">
                  <c:v>185.909517666</c:v>
                </c:pt>
                <c:pt idx="334">
                  <c:v>233.887857524</c:v>
                </c:pt>
                <c:pt idx="335">
                  <c:v>105.25720703</c:v>
                </c:pt>
                <c:pt idx="336">
                  <c:v>99.587174524000005</c:v>
                </c:pt>
                <c:pt idx="337">
                  <c:v>159.90274451499999</c:v>
                </c:pt>
                <c:pt idx="338">
                  <c:v>260.82090499999998</c:v>
                </c:pt>
                <c:pt idx="339">
                  <c:v>352.99255933400002</c:v>
                </c:pt>
                <c:pt idx="340">
                  <c:v>242.64836187700001</c:v>
                </c:pt>
                <c:pt idx="341">
                  <c:v>145.423450344</c:v>
                </c:pt>
                <c:pt idx="342">
                  <c:v>130.74480548099999</c:v>
                </c:pt>
                <c:pt idx="343">
                  <c:v>-1.8558854659999999</c:v>
                </c:pt>
                <c:pt idx="344">
                  <c:v>-3.4948488759999998</c:v>
                </c:pt>
                <c:pt idx="345">
                  <c:v>107.351173625</c:v>
                </c:pt>
                <c:pt idx="346">
                  <c:v>180.83837988100001</c:v>
                </c:pt>
                <c:pt idx="347">
                  <c:v>208.28026475600001</c:v>
                </c:pt>
                <c:pt idx="348">
                  <c:v>229.83305025000001</c:v>
                </c:pt>
                <c:pt idx="349">
                  <c:v>183.44490987399999</c:v>
                </c:pt>
                <c:pt idx="350">
                  <c:v>93.367514873999994</c:v>
                </c:pt>
                <c:pt idx="351">
                  <c:v>79.343532593999996</c:v>
                </c:pt>
                <c:pt idx="352">
                  <c:v>177.295751935</c:v>
                </c:pt>
                <c:pt idx="353">
                  <c:v>302.08636263300002</c:v>
                </c:pt>
                <c:pt idx="354">
                  <c:v>273.60751416300002</c:v>
                </c:pt>
                <c:pt idx="355">
                  <c:v>135.93436744600001</c:v>
                </c:pt>
                <c:pt idx="356">
                  <c:v>85.498353683000005</c:v>
                </c:pt>
                <c:pt idx="357">
                  <c:v>26.257494886</c:v>
                </c:pt>
                <c:pt idx="358">
                  <c:v>-116.58626827000001</c:v>
                </c:pt>
                <c:pt idx="359">
                  <c:v>-6.5256800589999999</c:v>
                </c:pt>
                <c:pt idx="360">
                  <c:v>112.733099408</c:v>
                </c:pt>
                <c:pt idx="361">
                  <c:v>147.505510528</c:v>
                </c:pt>
                <c:pt idx="362">
                  <c:v>190.46727399599999</c:v>
                </c:pt>
                <c:pt idx="363">
                  <c:v>227.69748978600001</c:v>
                </c:pt>
                <c:pt idx="364">
                  <c:v>90.916445822</c:v>
                </c:pt>
                <c:pt idx="365">
                  <c:v>70.443704913000005</c:v>
                </c:pt>
                <c:pt idx="366">
                  <c:v>108.86374125899999</c:v>
                </c:pt>
                <c:pt idx="367">
                  <c:v>208.84166132600001</c:v>
                </c:pt>
                <c:pt idx="368">
                  <c:v>345.48952626099998</c:v>
                </c:pt>
                <c:pt idx="369">
                  <c:v>258.599964516</c:v>
                </c:pt>
                <c:pt idx="370">
                  <c:v>156.390433465</c:v>
                </c:pt>
                <c:pt idx="371">
                  <c:v>135.01507342299999</c:v>
                </c:pt>
                <c:pt idx="372">
                  <c:v>10.675693839999999</c:v>
                </c:pt>
                <c:pt idx="373">
                  <c:v>-37.739981462000003</c:v>
                </c:pt>
                <c:pt idx="374">
                  <c:v>77.613766964000007</c:v>
                </c:pt>
                <c:pt idx="375">
                  <c:v>163.95807010799999</c:v>
                </c:pt>
                <c:pt idx="376">
                  <c:v>194.21739200900001</c:v>
                </c:pt>
                <c:pt idx="377">
                  <c:v>242.40986180199999</c:v>
                </c:pt>
                <c:pt idx="378">
                  <c:v>239.71286987900001</c:v>
                </c:pt>
                <c:pt idx="379">
                  <c:v>132.234717434</c:v>
                </c:pt>
                <c:pt idx="380">
                  <c:v>108.731661949</c:v>
                </c:pt>
                <c:pt idx="381">
                  <c:v>193.52152698399999</c:v>
                </c:pt>
                <c:pt idx="382">
                  <c:v>303.56448424299998</c:v>
                </c:pt>
                <c:pt idx="383">
                  <c:v>298.56734380900002</c:v>
                </c:pt>
                <c:pt idx="384">
                  <c:v>158.142654325</c:v>
                </c:pt>
                <c:pt idx="385">
                  <c:v>100.873190022</c:v>
                </c:pt>
                <c:pt idx="386">
                  <c:v>71.938289002999994</c:v>
                </c:pt>
                <c:pt idx="387">
                  <c:v>-77.836360486000004</c:v>
                </c:pt>
                <c:pt idx="388">
                  <c:v>8.9138230449999991</c:v>
                </c:pt>
                <c:pt idx="389">
                  <c:v>112.68734225</c:v>
                </c:pt>
                <c:pt idx="390">
                  <c:v>148.51893227799999</c:v>
                </c:pt>
                <c:pt idx="391">
                  <c:v>179.084306731</c:v>
                </c:pt>
                <c:pt idx="392">
                  <c:v>197.61496971599999</c:v>
                </c:pt>
                <c:pt idx="393">
                  <c:v>71.513531670000006</c:v>
                </c:pt>
                <c:pt idx="394">
                  <c:v>44.041411924999998</c:v>
                </c:pt>
                <c:pt idx="395">
                  <c:v>77.538764943999993</c:v>
                </c:pt>
                <c:pt idx="396">
                  <c:v>181.11739997000001</c:v>
                </c:pt>
                <c:pt idx="397">
                  <c:v>328.66343540899999</c:v>
                </c:pt>
                <c:pt idx="398">
                  <c:v>248.04778193300001</c:v>
                </c:pt>
                <c:pt idx="399">
                  <c:v>125.86079425</c:v>
                </c:pt>
                <c:pt idx="400">
                  <c:v>90.760062187000003</c:v>
                </c:pt>
                <c:pt idx="401">
                  <c:v>-19.650659443999999</c:v>
                </c:pt>
                <c:pt idx="402">
                  <c:v>-103.728263719</c:v>
                </c:pt>
                <c:pt idx="403">
                  <c:v>28.33338483</c:v>
                </c:pt>
                <c:pt idx="404">
                  <c:v>149.93247930000001</c:v>
                </c:pt>
                <c:pt idx="405">
                  <c:v>184.955480454</c:v>
                </c:pt>
                <c:pt idx="406">
                  <c:v>237.04430857700001</c:v>
                </c:pt>
                <c:pt idx="407">
                  <c:v>254.87526206199999</c:v>
                </c:pt>
                <c:pt idx="408">
                  <c:v>123.811760101</c:v>
                </c:pt>
                <c:pt idx="409">
                  <c:v>96.132157015999994</c:v>
                </c:pt>
                <c:pt idx="410">
                  <c:v>163.80329904000001</c:v>
                </c:pt>
                <c:pt idx="411">
                  <c:v>269.85017498000002</c:v>
                </c:pt>
                <c:pt idx="412">
                  <c:v>317.27108497</c:v>
                </c:pt>
                <c:pt idx="413">
                  <c:v>202.572026851</c:v>
                </c:pt>
                <c:pt idx="414">
                  <c:v>134.48232648199999</c:v>
                </c:pt>
                <c:pt idx="415">
                  <c:v>111.23951350199999</c:v>
                </c:pt>
                <c:pt idx="416">
                  <c:v>-48.214384695</c:v>
                </c:pt>
                <c:pt idx="417">
                  <c:v>9.7331846E-2</c:v>
                </c:pt>
                <c:pt idx="418">
                  <c:v>88.608539612000001</c:v>
                </c:pt>
                <c:pt idx="419">
                  <c:v>125.765508548</c:v>
                </c:pt>
                <c:pt idx="420">
                  <c:v>154.58745932299999</c:v>
                </c:pt>
                <c:pt idx="421">
                  <c:v>183.49619401499999</c:v>
                </c:pt>
                <c:pt idx="422">
                  <c:v>99.768466735000004</c:v>
                </c:pt>
                <c:pt idx="423">
                  <c:v>53.419333764999998</c:v>
                </c:pt>
                <c:pt idx="424">
                  <c:v>64.170210620999995</c:v>
                </c:pt>
                <c:pt idx="425">
                  <c:v>160.239458458</c:v>
                </c:pt>
                <c:pt idx="426">
                  <c:v>290.97675244700002</c:v>
                </c:pt>
                <c:pt idx="427">
                  <c:v>214.23155901999999</c:v>
                </c:pt>
                <c:pt idx="428">
                  <c:v>72.579153657000006</c:v>
                </c:pt>
                <c:pt idx="429">
                  <c:v>37.739147492000001</c:v>
                </c:pt>
                <c:pt idx="430">
                  <c:v>-34.286526567000003</c:v>
                </c:pt>
                <c:pt idx="431">
                  <c:v>-133.87625209699999</c:v>
                </c:pt>
                <c:pt idx="432">
                  <c:v>3.5986256129999998</c:v>
                </c:pt>
                <c:pt idx="433">
                  <c:v>135.579901952</c:v>
                </c:pt>
                <c:pt idx="434">
                  <c:v>160.81645413300001</c:v>
                </c:pt>
                <c:pt idx="435">
                  <c:v>197.495091839</c:v>
                </c:pt>
                <c:pt idx="436">
                  <c:v>220.91997841899999</c:v>
                </c:pt>
                <c:pt idx="437">
                  <c:v>74.366676721000005</c:v>
                </c:pt>
                <c:pt idx="438">
                  <c:v>58.546341706</c:v>
                </c:pt>
                <c:pt idx="439">
                  <c:v>129.990783244</c:v>
                </c:pt>
                <c:pt idx="440">
                  <c:v>249.97227931099999</c:v>
                </c:pt>
                <c:pt idx="441">
                  <c:v>348.24601971599998</c:v>
                </c:pt>
                <c:pt idx="442">
                  <c:v>244.604557723</c:v>
                </c:pt>
                <c:pt idx="443">
                  <c:v>150.82041558500001</c:v>
                </c:pt>
                <c:pt idx="444">
                  <c:v>117.860554526</c:v>
                </c:pt>
                <c:pt idx="445">
                  <c:v>-40.127919724000002</c:v>
                </c:pt>
                <c:pt idx="446">
                  <c:v>-35.950178248999997</c:v>
                </c:pt>
                <c:pt idx="447">
                  <c:v>57.432145265000003</c:v>
                </c:pt>
                <c:pt idx="448">
                  <c:v>124.983067171</c:v>
                </c:pt>
                <c:pt idx="449">
                  <c:v>172.548383419</c:v>
                </c:pt>
                <c:pt idx="450">
                  <c:v>216.450700063</c:v>
                </c:pt>
                <c:pt idx="451">
                  <c:v>163.16022539400001</c:v>
                </c:pt>
                <c:pt idx="452">
                  <c:v>79.939589581000007</c:v>
                </c:pt>
                <c:pt idx="453">
                  <c:v>59.534834803999999</c:v>
                </c:pt>
                <c:pt idx="454">
                  <c:v>143.57272956599999</c:v>
                </c:pt>
                <c:pt idx="455">
                  <c:v>252.68038464899999</c:v>
                </c:pt>
                <c:pt idx="456">
                  <c:v>200.14356012600001</c:v>
                </c:pt>
                <c:pt idx="457">
                  <c:v>70.591476654999994</c:v>
                </c:pt>
                <c:pt idx="458">
                  <c:v>49.763074434000004</c:v>
                </c:pt>
                <c:pt idx="459">
                  <c:v>4.1060569630000003</c:v>
                </c:pt>
                <c:pt idx="460">
                  <c:v>-124.430266711</c:v>
                </c:pt>
                <c:pt idx="461">
                  <c:v>-5.464018372</c:v>
                </c:pt>
                <c:pt idx="462">
                  <c:v>110.10122244999999</c:v>
                </c:pt>
                <c:pt idx="463">
                  <c:v>123.897078855</c:v>
                </c:pt>
                <c:pt idx="464">
                  <c:v>145.521527053</c:v>
                </c:pt>
                <c:pt idx="465">
                  <c:v>175.94781768499999</c:v>
                </c:pt>
                <c:pt idx="466">
                  <c:v>46.560707278999999</c:v>
                </c:pt>
                <c:pt idx="467">
                  <c:v>51.231519429000002</c:v>
                </c:pt>
                <c:pt idx="468">
                  <c:v>118.358622177</c:v>
                </c:pt>
                <c:pt idx="469">
                  <c:v>232.021916573</c:v>
                </c:pt>
                <c:pt idx="470">
                  <c:v>355.437367736</c:v>
                </c:pt>
                <c:pt idx="471">
                  <c:v>249.70711937999999</c:v>
                </c:pt>
                <c:pt idx="472">
                  <c:v>130.79515821699999</c:v>
                </c:pt>
                <c:pt idx="473">
                  <c:v>89.855179471</c:v>
                </c:pt>
                <c:pt idx="474">
                  <c:v>-44.978805694999998</c:v>
                </c:pt>
                <c:pt idx="475">
                  <c:v>-66.021730493000007</c:v>
                </c:pt>
                <c:pt idx="476">
                  <c:v>56.963127950999997</c:v>
                </c:pt>
                <c:pt idx="477">
                  <c:v>155.70174032400001</c:v>
                </c:pt>
                <c:pt idx="478">
                  <c:v>200.66709147700001</c:v>
                </c:pt>
                <c:pt idx="479">
                  <c:v>242.79167036800001</c:v>
                </c:pt>
                <c:pt idx="480">
                  <c:v>209.36581587500001</c:v>
                </c:pt>
                <c:pt idx="481">
                  <c:v>91.852063509000004</c:v>
                </c:pt>
                <c:pt idx="482">
                  <c:v>51.230040373000001</c:v>
                </c:pt>
                <c:pt idx="483">
                  <c:v>132.03310841300001</c:v>
                </c:pt>
                <c:pt idx="484">
                  <c:v>250.47465572199999</c:v>
                </c:pt>
                <c:pt idx="485">
                  <c:v>247.91089356000001</c:v>
                </c:pt>
                <c:pt idx="486">
                  <c:v>128.69513300700001</c:v>
                </c:pt>
                <c:pt idx="487">
                  <c:v>91.161203533000005</c:v>
                </c:pt>
                <c:pt idx="488">
                  <c:v>48.237980847000003</c:v>
                </c:pt>
                <c:pt idx="489">
                  <c:v>-110.493700171</c:v>
                </c:pt>
                <c:pt idx="490">
                  <c:v>-22.493054541999999</c:v>
                </c:pt>
                <c:pt idx="491">
                  <c:v>67.629565830000004</c:v>
                </c:pt>
                <c:pt idx="492">
                  <c:v>88.710840714</c:v>
                </c:pt>
                <c:pt idx="493">
                  <c:v>127.65900435</c:v>
                </c:pt>
                <c:pt idx="494">
                  <c:v>172.542292729</c:v>
                </c:pt>
                <c:pt idx="495">
                  <c:v>59.032806418</c:v>
                </c:pt>
                <c:pt idx="496">
                  <c:v>48.923790883000002</c:v>
                </c:pt>
                <c:pt idx="497">
                  <c:v>89.654724874999999</c:v>
                </c:pt>
                <c:pt idx="498">
                  <c:v>184.83033279599999</c:v>
                </c:pt>
                <c:pt idx="499">
                  <c:v>312.35044637200002</c:v>
                </c:pt>
                <c:pt idx="500">
                  <c:v>205.83008900499999</c:v>
                </c:pt>
                <c:pt idx="501">
                  <c:v>81.643541829</c:v>
                </c:pt>
                <c:pt idx="502">
                  <c:v>60.828848698000002</c:v>
                </c:pt>
                <c:pt idx="503">
                  <c:v>-38.535784634000002</c:v>
                </c:pt>
                <c:pt idx="504">
                  <c:v>-91.809362301999997</c:v>
                </c:pt>
                <c:pt idx="505">
                  <c:v>44.633383440000003</c:v>
                </c:pt>
                <c:pt idx="506">
                  <c:v>156.901312179</c:v>
                </c:pt>
                <c:pt idx="507">
                  <c:v>182.64831660199999</c:v>
                </c:pt>
                <c:pt idx="508">
                  <c:v>214.22474635500001</c:v>
                </c:pt>
                <c:pt idx="509">
                  <c:v>200.34012253399999</c:v>
                </c:pt>
                <c:pt idx="510">
                  <c:v>72.243805574999996</c:v>
                </c:pt>
                <c:pt idx="511">
                  <c:v>51.478902069</c:v>
                </c:pt>
                <c:pt idx="512">
                  <c:v>141.05785270000001</c:v>
                </c:pt>
                <c:pt idx="513">
                  <c:v>266.502369418</c:v>
                </c:pt>
                <c:pt idx="514">
                  <c:v>301.37159695600002</c:v>
                </c:pt>
                <c:pt idx="515">
                  <c:v>178.15684713100001</c:v>
                </c:pt>
                <c:pt idx="516">
                  <c:v>103.711274014</c:v>
                </c:pt>
                <c:pt idx="517">
                  <c:v>57.350187902999998</c:v>
                </c:pt>
                <c:pt idx="518">
                  <c:v>-114.940604576</c:v>
                </c:pt>
                <c:pt idx="519">
                  <c:v>-53.318412162000001</c:v>
                </c:pt>
                <c:pt idx="520">
                  <c:v>42.639439811000003</c:v>
                </c:pt>
                <c:pt idx="521">
                  <c:v>93.003290886000002</c:v>
                </c:pt>
                <c:pt idx="522">
                  <c:v>142.760277457</c:v>
                </c:pt>
                <c:pt idx="523">
                  <c:v>180.469507362</c:v>
                </c:pt>
                <c:pt idx="524">
                  <c:v>75.870972882000004</c:v>
                </c:pt>
                <c:pt idx="525">
                  <c:v>27.654727633</c:v>
                </c:pt>
                <c:pt idx="526">
                  <c:v>33.551167518</c:v>
                </c:pt>
                <c:pt idx="527">
                  <c:v>113.687233879</c:v>
                </c:pt>
                <c:pt idx="528">
                  <c:v>244.11612802600001</c:v>
                </c:pt>
                <c:pt idx="529">
                  <c:v>169.6759342</c:v>
                </c:pt>
                <c:pt idx="530">
                  <c:v>55.234706424000002</c:v>
                </c:pt>
                <c:pt idx="531">
                  <c:v>41.450337525999998</c:v>
                </c:pt>
                <c:pt idx="532">
                  <c:v>-40.904273803999999</c:v>
                </c:pt>
                <c:pt idx="533">
                  <c:v>-134.784717282</c:v>
                </c:pt>
                <c:pt idx="534">
                  <c:v>-3.8773136780000002</c:v>
                </c:pt>
                <c:pt idx="535">
                  <c:v>108.414932232</c:v>
                </c:pt>
                <c:pt idx="536">
                  <c:v>115.38140847299999</c:v>
                </c:pt>
                <c:pt idx="537">
                  <c:v>149.773304669</c:v>
                </c:pt>
                <c:pt idx="538">
                  <c:v>178.505876661</c:v>
                </c:pt>
                <c:pt idx="539">
                  <c:v>57.165694041000002</c:v>
                </c:pt>
                <c:pt idx="540">
                  <c:v>53.389900799999999</c:v>
                </c:pt>
                <c:pt idx="541">
                  <c:v>134.74003122799999</c:v>
                </c:pt>
                <c:pt idx="542">
                  <c:v>251.773818385</c:v>
                </c:pt>
                <c:pt idx="543">
                  <c:v>315.11653793599999</c:v>
                </c:pt>
                <c:pt idx="544">
                  <c:v>186.99386794399999</c:v>
                </c:pt>
                <c:pt idx="545">
                  <c:v>81.812115337999998</c:v>
                </c:pt>
                <c:pt idx="546">
                  <c:v>49.282431762999998</c:v>
                </c:pt>
                <c:pt idx="547">
                  <c:v>-99.843342010000001</c:v>
                </c:pt>
                <c:pt idx="548">
                  <c:v>-60.505264529999998</c:v>
                </c:pt>
                <c:pt idx="549">
                  <c:v>44.692692418</c:v>
                </c:pt>
                <c:pt idx="550">
                  <c:v>111.333072839</c:v>
                </c:pt>
                <c:pt idx="551">
                  <c:v>153.66269194200001</c:v>
                </c:pt>
                <c:pt idx="552">
                  <c:v>177.40481606099999</c:v>
                </c:pt>
                <c:pt idx="553">
                  <c:v>89.512702912999998</c:v>
                </c:pt>
                <c:pt idx="554">
                  <c:v>4.3301634900000003</c:v>
                </c:pt>
                <c:pt idx="555">
                  <c:v>-7.4874184220000002</c:v>
                </c:pt>
                <c:pt idx="556">
                  <c:v>87.251022484999993</c:v>
                </c:pt>
                <c:pt idx="557">
                  <c:v>223.33372058699999</c:v>
                </c:pt>
                <c:pt idx="558">
                  <c:v>176.28367662100001</c:v>
                </c:pt>
                <c:pt idx="559">
                  <c:v>54.264845377999997</c:v>
                </c:pt>
                <c:pt idx="560">
                  <c:v>26.714153485000001</c:v>
                </c:pt>
                <c:pt idx="561">
                  <c:v>-46.916899815999997</c:v>
                </c:pt>
                <c:pt idx="562">
                  <c:v>-176.325091216</c:v>
                </c:pt>
                <c:pt idx="563">
                  <c:v>-63.236421559</c:v>
                </c:pt>
                <c:pt idx="564">
                  <c:v>52.412380599000002</c:v>
                </c:pt>
                <c:pt idx="565">
                  <c:v>75.501003568000002</c:v>
                </c:pt>
                <c:pt idx="566">
                  <c:v>123.227094349</c:v>
                </c:pt>
                <c:pt idx="567">
                  <c:v>171.06444376100001</c:v>
                </c:pt>
                <c:pt idx="568">
                  <c:v>42.735959233999999</c:v>
                </c:pt>
                <c:pt idx="569">
                  <c:v>37.427525076999999</c:v>
                </c:pt>
                <c:pt idx="570">
                  <c:v>97.913956017000004</c:v>
                </c:pt>
                <c:pt idx="571">
                  <c:v>199.09746805399999</c:v>
                </c:pt>
                <c:pt idx="572">
                  <c:v>290.30256856199998</c:v>
                </c:pt>
                <c:pt idx="573">
                  <c:v>178.496376836</c:v>
                </c:pt>
                <c:pt idx="574">
                  <c:v>80.045920959</c:v>
                </c:pt>
                <c:pt idx="575">
                  <c:v>64.777982515000005</c:v>
                </c:pt>
                <c:pt idx="576">
                  <c:v>-67.792147764999996</c:v>
                </c:pt>
                <c:pt idx="577">
                  <c:v>-69.412054350000005</c:v>
                </c:pt>
                <c:pt idx="578">
                  <c:v>41.739339907999998</c:v>
                </c:pt>
                <c:pt idx="579">
                  <c:v>115.57613705599999</c:v>
                </c:pt>
                <c:pt idx="580">
                  <c:v>143.522369228</c:v>
                </c:pt>
                <c:pt idx="581">
                  <c:v>163.797694831</c:v>
                </c:pt>
                <c:pt idx="582">
                  <c:v>115.912777338</c:v>
                </c:pt>
                <c:pt idx="583">
                  <c:v>24.886983734000001</c:v>
                </c:pt>
                <c:pt idx="584">
                  <c:v>10.374729221000001</c:v>
                </c:pt>
                <c:pt idx="585">
                  <c:v>108.126458558</c:v>
                </c:pt>
                <c:pt idx="586">
                  <c:v>233.089028265</c:v>
                </c:pt>
                <c:pt idx="587">
                  <c:v>205.01443174600001</c:v>
                </c:pt>
                <c:pt idx="588">
                  <c:v>67.623228900000001</c:v>
                </c:pt>
                <c:pt idx="589">
                  <c:v>17.633004193000001</c:v>
                </c:pt>
                <c:pt idx="590">
                  <c:v>-43.357944797000002</c:v>
                </c:pt>
                <c:pt idx="591">
                  <c:v>-187.50004984500001</c:v>
                </c:pt>
                <c:pt idx="592">
                  <c:v>-78.163200680000003</c:v>
                </c:pt>
                <c:pt idx="593">
                  <c:v>40.528058141000002</c:v>
                </c:pt>
                <c:pt idx="594">
                  <c:v>75.136863509999998</c:v>
                </c:pt>
                <c:pt idx="595">
                  <c:v>118.283376164</c:v>
                </c:pt>
                <c:pt idx="596">
                  <c:v>155.77249054999999</c:v>
                </c:pt>
                <c:pt idx="597">
                  <c:v>19.100188669000001</c:v>
                </c:pt>
                <c:pt idx="598">
                  <c:v>-0.990255581</c:v>
                </c:pt>
                <c:pt idx="599">
                  <c:v>36.007836015000002</c:v>
                </c:pt>
                <c:pt idx="600">
                  <c:v>134.78352125200001</c:v>
                </c:pt>
                <c:pt idx="601">
                  <c:v>270.520204175</c:v>
                </c:pt>
                <c:pt idx="602">
                  <c:v>183.14626743400001</c:v>
                </c:pt>
                <c:pt idx="603">
                  <c:v>80.787370865</c:v>
                </c:pt>
                <c:pt idx="604">
                  <c:v>59.57414618</c:v>
                </c:pt>
                <c:pt idx="605">
                  <c:v>-64.616430704999999</c:v>
                </c:pt>
                <c:pt idx="606">
                  <c:v>-113.272370108</c:v>
                </c:pt>
                <c:pt idx="607">
                  <c:v>2.799048268</c:v>
                </c:pt>
                <c:pt idx="608">
                  <c:v>87.953261685000001</c:v>
                </c:pt>
                <c:pt idx="609">
                  <c:v>116.933836657</c:v>
                </c:pt>
                <c:pt idx="610">
                  <c:v>164.153386076</c:v>
                </c:pt>
                <c:pt idx="611">
                  <c:v>160.99461034699999</c:v>
                </c:pt>
                <c:pt idx="612">
                  <c:v>53.537066811999999</c:v>
                </c:pt>
                <c:pt idx="613">
                  <c:v>30.236807162000002</c:v>
                </c:pt>
                <c:pt idx="614">
                  <c:v>115.128824084</c:v>
                </c:pt>
                <c:pt idx="615">
                  <c:v>225.31878134900001</c:v>
                </c:pt>
                <c:pt idx="616">
                  <c:v>220.89335574699999</c:v>
                </c:pt>
                <c:pt idx="617">
                  <c:v>79.158350210999998</c:v>
                </c:pt>
                <c:pt idx="618">
                  <c:v>20.501708817000001</c:v>
                </c:pt>
                <c:pt idx="619">
                  <c:v>-9.3204031910000005</c:v>
                </c:pt>
                <c:pt idx="620">
                  <c:v>-159.43650282499999</c:v>
                </c:pt>
                <c:pt idx="621">
                  <c:v>-72.869140735000002</c:v>
                </c:pt>
                <c:pt idx="622">
                  <c:v>31.026119559000001</c:v>
                </c:pt>
                <c:pt idx="623">
                  <c:v>67.139243592</c:v>
                </c:pt>
                <c:pt idx="624">
                  <c:v>97.857976394000005</c:v>
                </c:pt>
                <c:pt idx="625">
                  <c:v>116.61503977</c:v>
                </c:pt>
                <c:pt idx="626">
                  <c:v>-10.841026802</c:v>
                </c:pt>
                <c:pt idx="627">
                  <c:v>-39.503155321999998</c:v>
                </c:pt>
                <c:pt idx="628">
                  <c:v>-6.874822118</c:v>
                </c:pt>
                <c:pt idx="629">
                  <c:v>96.224434383000002</c:v>
                </c:pt>
                <c:pt idx="630">
                  <c:v>243.71409566400001</c:v>
                </c:pt>
                <c:pt idx="631">
                  <c:v>163.34066491999999</c:v>
                </c:pt>
                <c:pt idx="632">
                  <c:v>41.342890724</c:v>
                </c:pt>
                <c:pt idx="633">
                  <c:v>6.2167177049999998</c:v>
                </c:pt>
                <c:pt idx="634">
                  <c:v>-104.235889013</c:v>
                </c:pt>
                <c:pt idx="635">
                  <c:v>-189.70801197500001</c:v>
                </c:pt>
                <c:pt idx="636">
                  <c:v>-58.336542899999998</c:v>
                </c:pt>
                <c:pt idx="637">
                  <c:v>62.576816850999997</c:v>
                </c:pt>
                <c:pt idx="638">
                  <c:v>97.128570608999993</c:v>
                </c:pt>
                <c:pt idx="639">
                  <c:v>149.14437476500001</c:v>
                </c:pt>
                <c:pt idx="640">
                  <c:v>167.15016759700001</c:v>
                </c:pt>
                <c:pt idx="641">
                  <c:v>36.290331496999997</c:v>
                </c:pt>
                <c:pt idx="642">
                  <c:v>8.7069298069999999</c:v>
                </c:pt>
                <c:pt idx="643">
                  <c:v>76.522041301000002</c:v>
                </c:pt>
                <c:pt idx="644">
                  <c:v>181.482010336</c:v>
                </c:pt>
                <c:pt idx="645">
                  <c:v>228.11965377800001</c:v>
                </c:pt>
                <c:pt idx="646">
                  <c:v>112.762522484</c:v>
                </c:pt>
                <c:pt idx="647">
                  <c:v>44.165007013</c:v>
                </c:pt>
                <c:pt idx="648">
                  <c:v>20.871863689000001</c:v>
                </c:pt>
                <c:pt idx="649">
                  <c:v>-138.51308331300001</c:v>
                </c:pt>
                <c:pt idx="650">
                  <c:v>-90.362707634000003</c:v>
                </c:pt>
                <c:pt idx="651">
                  <c:v>-1.5972776660000001</c:v>
                </c:pt>
                <c:pt idx="652">
                  <c:v>35.922021460000003</c:v>
                </c:pt>
                <c:pt idx="653">
                  <c:v>63.591462565</c:v>
                </c:pt>
                <c:pt idx="654">
                  <c:v>91.446658878999997</c:v>
                </c:pt>
                <c:pt idx="655">
                  <c:v>7.1175284259999998</c:v>
                </c:pt>
                <c:pt idx="656">
                  <c:v>-39.568509450000001</c:v>
                </c:pt>
                <c:pt idx="657">
                  <c:v>-29.002324777999998</c:v>
                </c:pt>
                <c:pt idx="658">
                  <c:v>67.045286336000004</c:v>
                </c:pt>
                <c:pt idx="659">
                  <c:v>197.94455513400001</c:v>
                </c:pt>
                <c:pt idx="660">
                  <c:v>121.446133762</c:v>
                </c:pt>
                <c:pt idx="661">
                  <c:v>-20.181919127</c:v>
                </c:pt>
                <c:pt idx="662">
                  <c:v>-56.252580356999999</c:v>
                </c:pt>
                <c:pt idx="663">
                  <c:v>-129.14081213399999</c:v>
                </c:pt>
                <c:pt idx="664">
                  <c:v>-229.443278873</c:v>
                </c:pt>
                <c:pt idx="665">
                  <c:v>-92.133082166999998</c:v>
                </c:pt>
                <c:pt idx="666">
                  <c:v>39.798947403</c:v>
                </c:pt>
                <c:pt idx="667">
                  <c:v>65.145853415000005</c:v>
                </c:pt>
                <c:pt idx="668">
                  <c:v>101.97570191699999</c:v>
                </c:pt>
                <c:pt idx="669">
                  <c:v>125.378614046</c:v>
                </c:pt>
                <c:pt idx="670">
                  <c:v>-21.172620189</c:v>
                </c:pt>
                <c:pt idx="671">
                  <c:v>-37.936657945999997</c:v>
                </c:pt>
                <c:pt idx="672">
                  <c:v>32.643131953000001</c:v>
                </c:pt>
                <c:pt idx="673">
                  <c:v>152.03442794599999</c:v>
                </c:pt>
                <c:pt idx="674">
                  <c:v>250.278385077</c:v>
                </c:pt>
                <c:pt idx="675">
                  <c:v>146.71922097500001</c:v>
                </c:pt>
                <c:pt idx="676">
                  <c:v>52.936969767000001</c:v>
                </c:pt>
                <c:pt idx="677">
                  <c:v>19.966267739999999</c:v>
                </c:pt>
                <c:pt idx="678">
                  <c:v>-138.15887684</c:v>
                </c:pt>
                <c:pt idx="679">
                  <c:v>-134.33436075399999</c:v>
                </c:pt>
                <c:pt idx="680">
                  <c:v>-41.472677611000002</c:v>
                </c:pt>
                <c:pt idx="681">
                  <c:v>25.495565396</c:v>
                </c:pt>
                <c:pt idx="682">
                  <c:v>72.391515393000006</c:v>
                </c:pt>
                <c:pt idx="683">
                  <c:v>116.074018792</c:v>
                </c:pt>
                <c:pt idx="684">
                  <c:v>62.859213207000003</c:v>
                </c:pt>
                <c:pt idx="685">
                  <c:v>-20.333911938</c:v>
                </c:pt>
                <c:pt idx="686">
                  <c:v>-40.762863158999998</c:v>
                </c:pt>
                <c:pt idx="687">
                  <c:v>43.177002377999997</c:v>
                </c:pt>
                <c:pt idx="688">
                  <c:v>152.25860688500001</c:v>
                </c:pt>
                <c:pt idx="689">
                  <c:v>99.164005594000002</c:v>
                </c:pt>
                <c:pt idx="690">
                  <c:v>-31.152477776000001</c:v>
                </c:pt>
                <c:pt idx="691">
                  <c:v>-52.591533259000002</c:v>
                </c:pt>
                <c:pt idx="692">
                  <c:v>-98.388256833</c:v>
                </c:pt>
                <c:pt idx="693">
                  <c:v>-227.23553249899999</c:v>
                </c:pt>
                <c:pt idx="694">
                  <c:v>-108.270180702</c:v>
                </c:pt>
                <c:pt idx="695">
                  <c:v>7.3693191899999997</c:v>
                </c:pt>
                <c:pt idx="696">
                  <c:v>21.244643289999999</c:v>
                </c:pt>
                <c:pt idx="697">
                  <c:v>42.742904465000002</c:v>
                </c:pt>
                <c:pt idx="698">
                  <c:v>72.138831287000002</c:v>
                </c:pt>
                <c:pt idx="699">
                  <c:v>-57.898401509000003</c:v>
                </c:pt>
                <c:pt idx="700">
                  <c:v>-53.693044731999997</c:v>
                </c:pt>
                <c:pt idx="701">
                  <c:v>13.012623625</c:v>
                </c:pt>
                <c:pt idx="702">
                  <c:v>126.46163895799999</c:v>
                </c:pt>
                <c:pt idx="703">
                  <c:v>379.42778229100003</c:v>
                </c:pt>
                <c:pt idx="704">
                  <c:v>273.55960022199997</c:v>
                </c:pt>
                <c:pt idx="705">
                  <c:v>154.141405698</c:v>
                </c:pt>
                <c:pt idx="706">
                  <c:v>112.419283654</c:v>
                </c:pt>
                <c:pt idx="707">
                  <c:v>-23.486551133999999</c:v>
                </c:pt>
                <c:pt idx="708">
                  <c:v>-45.834573546999998</c:v>
                </c:pt>
                <c:pt idx="709">
                  <c:v>76.738019992999995</c:v>
                </c:pt>
                <c:pt idx="710">
                  <c:v>175.06854080299999</c:v>
                </c:pt>
                <c:pt idx="711">
                  <c:v>219.50814985</c:v>
                </c:pt>
                <c:pt idx="712">
                  <c:v>261.41050223799999</c:v>
                </c:pt>
                <c:pt idx="713">
                  <c:v>227.76808620400001</c:v>
                </c:pt>
                <c:pt idx="714">
                  <c:v>109.74782981600001</c:v>
                </c:pt>
                <c:pt idx="715">
                  <c:v>68.589933905999999</c:v>
                </c:pt>
                <c:pt idx="716">
                  <c:v>148.302803791</c:v>
                </c:pt>
                <c:pt idx="717">
                  <c:v>265.821006286</c:v>
                </c:pt>
                <c:pt idx="718">
                  <c:v>262.86350599500003</c:v>
                </c:pt>
                <c:pt idx="719">
                  <c:v>143.113510152</c:v>
                </c:pt>
                <c:pt idx="720">
                  <c:v>105.014145711</c:v>
                </c:pt>
                <c:pt idx="721">
                  <c:v>61.715508210000003</c:v>
                </c:pt>
                <c:pt idx="722">
                  <c:v>-97.681865114000004</c:v>
                </c:pt>
                <c:pt idx="723">
                  <c:v>-10.287033628</c:v>
                </c:pt>
                <c:pt idx="724">
                  <c:v>79.370937341000001</c:v>
                </c:pt>
                <c:pt idx="725">
                  <c:v>99.561023938999995</c:v>
                </c:pt>
                <c:pt idx="726">
                  <c:v>137.53556092700001</c:v>
                </c:pt>
                <c:pt idx="727">
                  <c:v>181.502005908</c:v>
                </c:pt>
                <c:pt idx="728">
                  <c:v>67.492697531999994</c:v>
                </c:pt>
                <c:pt idx="729">
                  <c:v>56.832425673000003</c:v>
                </c:pt>
                <c:pt idx="730">
                  <c:v>96.931923900000001</c:v>
                </c:pt>
                <c:pt idx="731">
                  <c:v>191.595126698</c:v>
                </c:pt>
                <c:pt idx="732">
                  <c:v>318.72035808599998</c:v>
                </c:pt>
                <c:pt idx="733">
                  <c:v>211.743523208</c:v>
                </c:pt>
                <c:pt idx="734">
                  <c:v>86.428372424000003</c:v>
                </c:pt>
                <c:pt idx="735">
                  <c:v>64.569109544</c:v>
                </c:pt>
                <c:pt idx="736">
                  <c:v>-35.380513057999998</c:v>
                </c:pt>
                <c:pt idx="737">
                  <c:v>-89.558808049000007</c:v>
                </c:pt>
                <c:pt idx="738">
                  <c:v>46.567499325999997</c:v>
                </c:pt>
                <c:pt idx="739">
                  <c:v>158.58541492800001</c:v>
                </c:pt>
                <c:pt idx="740">
                  <c:v>183.85826926300001</c:v>
                </c:pt>
                <c:pt idx="741">
                  <c:v>214.95984368399999</c:v>
                </c:pt>
                <c:pt idx="742">
                  <c:v>200.58675427399999</c:v>
                </c:pt>
                <c:pt idx="743">
                  <c:v>71.510022194000001</c:v>
                </c:pt>
                <c:pt idx="744">
                  <c:v>49.991437658999999</c:v>
                </c:pt>
                <c:pt idx="745">
                  <c:v>138.80889354799999</c:v>
                </c:pt>
                <c:pt idx="746">
                  <c:v>263.673151926</c:v>
                </c:pt>
                <c:pt idx="747">
                  <c:v>298.38498440799998</c:v>
                </c:pt>
                <c:pt idx="748">
                  <c:v>174.80157678399999</c:v>
                </c:pt>
                <c:pt idx="749">
                  <c:v>99.697233491000006</c:v>
                </c:pt>
                <c:pt idx="750">
                  <c:v>52.708171995999997</c:v>
                </c:pt>
                <c:pt idx="751">
                  <c:v>-120.34112605599999</c:v>
                </c:pt>
                <c:pt idx="752">
                  <c:v>-59.734943283</c:v>
                </c:pt>
                <c:pt idx="753">
                  <c:v>35.525123497999999</c:v>
                </c:pt>
                <c:pt idx="754">
                  <c:v>85.306549125000004</c:v>
                </c:pt>
                <c:pt idx="755">
                  <c:v>134.476237712</c:v>
                </c:pt>
                <c:pt idx="756">
                  <c:v>171.65165170700001</c:v>
                </c:pt>
                <c:pt idx="757">
                  <c:v>66.717088103999998</c:v>
                </c:pt>
                <c:pt idx="758">
                  <c:v>17.829419656999999</c:v>
                </c:pt>
                <c:pt idx="759">
                  <c:v>22.985958925999999</c:v>
                </c:pt>
                <c:pt idx="760">
                  <c:v>102.495552102</c:v>
                </c:pt>
                <c:pt idx="761">
                  <c:v>232.08564762099999</c:v>
                </c:pt>
                <c:pt idx="762">
                  <c:v>157.03395889199999</c:v>
                </c:pt>
                <c:pt idx="763">
                  <c:v>41.836985353000003</c:v>
                </c:pt>
                <c:pt idx="764">
                  <c:v>27.436468584</c:v>
                </c:pt>
                <c:pt idx="765">
                  <c:v>-55.303038792999999</c:v>
                </c:pt>
                <c:pt idx="766">
                  <c:v>-149.963831172</c:v>
                </c:pt>
                <c:pt idx="767">
                  <c:v>-19.510630872</c:v>
                </c:pt>
                <c:pt idx="768">
                  <c:v>92.356778241000001</c:v>
                </c:pt>
                <c:pt idx="769">
                  <c:v>98.726476835</c:v>
                </c:pt>
                <c:pt idx="770">
                  <c:v>132.32781437099999</c:v>
                </c:pt>
                <c:pt idx="771">
                  <c:v>160.46980472000001</c:v>
                </c:pt>
                <c:pt idx="772">
                  <c:v>38.498995106999999</c:v>
                </c:pt>
                <c:pt idx="773">
                  <c:v>34.242514696000001</c:v>
                </c:pt>
                <c:pt idx="774">
                  <c:v>115.01445515499999</c:v>
                </c:pt>
                <c:pt idx="775">
                  <c:v>231.55018782299999</c:v>
                </c:pt>
                <c:pt idx="776">
                  <c:v>294.66654383999997</c:v>
                </c:pt>
                <c:pt idx="777">
                  <c:v>166.063858079</c:v>
                </c:pt>
                <c:pt idx="778">
                  <c:v>60.087922591999998</c:v>
                </c:pt>
                <c:pt idx="779">
                  <c:v>26.775636595000002</c:v>
                </c:pt>
                <c:pt idx="780">
                  <c:v>-122.937612755</c:v>
                </c:pt>
                <c:pt idx="781">
                  <c:v>-103.122739795</c:v>
                </c:pt>
                <c:pt idx="782">
                  <c:v>1.580595419</c:v>
                </c:pt>
                <c:pt idx="783">
                  <c:v>67.693335235999996</c:v>
                </c:pt>
                <c:pt idx="784">
                  <c:v>109.40155398900001</c:v>
                </c:pt>
                <c:pt idx="785">
                  <c:v>132.54737109800001</c:v>
                </c:pt>
                <c:pt idx="786">
                  <c:v>44.185773918000002</c:v>
                </c:pt>
                <c:pt idx="787">
                  <c:v>-41.932645780999998</c:v>
                </c:pt>
                <c:pt idx="788">
                  <c:v>-54.756636495000002</c:v>
                </c:pt>
                <c:pt idx="789">
                  <c:v>39.176142597999998</c:v>
                </c:pt>
                <c:pt idx="790">
                  <c:v>174.43822244500001</c:v>
                </c:pt>
                <c:pt idx="791">
                  <c:v>126.864060151</c:v>
                </c:pt>
                <c:pt idx="792">
                  <c:v>4.1718587600000001</c:v>
                </c:pt>
                <c:pt idx="793">
                  <c:v>-24.037584395</c:v>
                </c:pt>
                <c:pt idx="794">
                  <c:v>-98.219466983000004</c:v>
                </c:pt>
                <c:pt idx="795">
                  <c:v>-228.491605333</c:v>
                </c:pt>
                <c:pt idx="796">
                  <c:v>-116.168474875</c:v>
                </c:pt>
                <c:pt idx="797">
                  <c:v>-1.4024215339999999</c:v>
                </c:pt>
                <c:pt idx="798">
                  <c:v>20.852156439000002</c:v>
                </c:pt>
                <c:pt idx="799">
                  <c:v>67.801528116</c:v>
                </c:pt>
                <c:pt idx="800">
                  <c:v>115.02897939099999</c:v>
                </c:pt>
                <c:pt idx="801">
                  <c:v>-13.856294506999999</c:v>
                </c:pt>
                <c:pt idx="802">
                  <c:v>-19.705909837</c:v>
                </c:pt>
                <c:pt idx="803">
                  <c:v>40.127870866999999</c:v>
                </c:pt>
                <c:pt idx="804">
                  <c:v>140.712886492</c:v>
                </c:pt>
                <c:pt idx="805">
                  <c:v>231.35026957599999</c:v>
                </c:pt>
                <c:pt idx="806">
                  <c:v>118.630439521</c:v>
                </c:pt>
                <c:pt idx="807">
                  <c:v>19.175167357999999</c:v>
                </c:pt>
                <c:pt idx="808">
                  <c:v>3.0916778890000001</c:v>
                </c:pt>
                <c:pt idx="809">
                  <c:v>-129.99729930800001</c:v>
                </c:pt>
                <c:pt idx="810">
                  <c:v>-132.39576379100001</c:v>
                </c:pt>
                <c:pt idx="811">
                  <c:v>-21.658875307999999</c:v>
                </c:pt>
                <c:pt idx="812">
                  <c:v>51.816935229999999</c:v>
                </c:pt>
                <c:pt idx="813">
                  <c:v>79.213872683000005</c:v>
                </c:pt>
                <c:pt idx="814">
                  <c:v>98.747994903999995</c:v>
                </c:pt>
                <c:pt idx="815">
                  <c:v>50.016040246999999</c:v>
                </c:pt>
                <c:pt idx="816">
                  <c:v>-41.980650148000002</c:v>
                </c:pt>
                <c:pt idx="817">
                  <c:v>-57.288598915999998</c:v>
                </c:pt>
                <c:pt idx="818">
                  <c:v>39.838023151999998</c:v>
                </c:pt>
                <c:pt idx="819">
                  <c:v>164.265924504</c:v>
                </c:pt>
                <c:pt idx="820">
                  <c:v>135.89063487000001</c:v>
                </c:pt>
                <c:pt idx="821">
                  <c:v>-1.9688216089999999</c:v>
                </c:pt>
                <c:pt idx="822">
                  <c:v>-52.649395834000003</c:v>
                </c:pt>
                <c:pt idx="823">
                  <c:v>-114.54093171700001</c:v>
                </c:pt>
                <c:pt idx="824">
                  <c:v>-259.76864730099999</c:v>
                </c:pt>
                <c:pt idx="825">
                  <c:v>-151.33905699600001</c:v>
                </c:pt>
                <c:pt idx="826">
                  <c:v>-33.448114474</c:v>
                </c:pt>
                <c:pt idx="827">
                  <c:v>0.58070931299999995</c:v>
                </c:pt>
                <c:pt idx="828">
                  <c:v>43.291123468000002</c:v>
                </c:pt>
                <c:pt idx="829">
                  <c:v>80.392986731999997</c:v>
                </c:pt>
                <c:pt idx="830">
                  <c:v>-56.710136937000001</c:v>
                </c:pt>
                <c:pt idx="831">
                  <c:v>-77.210812859000001</c:v>
                </c:pt>
                <c:pt idx="832">
                  <c:v>-41.321779007000004</c:v>
                </c:pt>
                <c:pt idx="833">
                  <c:v>56.436415038</c:v>
                </c:pt>
                <c:pt idx="834">
                  <c:v>191.296203478</c:v>
                </c:pt>
                <c:pt idx="835">
                  <c:v>103.199061218</c:v>
                </c:pt>
                <c:pt idx="836">
                  <c:v>0.20796112999999999</c:v>
                </c:pt>
                <c:pt idx="837">
                  <c:v>-21.444941064000002</c:v>
                </c:pt>
                <c:pt idx="838">
                  <c:v>-146.00456815300001</c:v>
                </c:pt>
                <c:pt idx="839">
                  <c:v>-195.305788858</c:v>
                </c:pt>
                <c:pt idx="840">
                  <c:v>-79.324446972000004</c:v>
                </c:pt>
                <c:pt idx="841">
                  <c:v>4.82720153</c:v>
                </c:pt>
                <c:pt idx="842">
                  <c:v>32.687729566000002</c:v>
                </c:pt>
                <c:pt idx="843">
                  <c:v>78.928195701000007</c:v>
                </c:pt>
                <c:pt idx="844">
                  <c:v>75.149329742999996</c:v>
                </c:pt>
                <c:pt idx="845">
                  <c:v>-32.842759393000001</c:v>
                </c:pt>
                <c:pt idx="846">
                  <c:v>-56.534597712</c:v>
                </c:pt>
                <c:pt idx="847">
                  <c:v>27.972103961999998</c:v>
                </c:pt>
                <c:pt idx="848">
                  <c:v>137.803003359</c:v>
                </c:pt>
                <c:pt idx="849">
                  <c:v>133.304382382</c:v>
                </c:pt>
                <c:pt idx="850">
                  <c:v>-9.6584364209999993</c:v>
                </c:pt>
                <c:pt idx="851">
                  <c:v>-69.641039696999997</c:v>
                </c:pt>
                <c:pt idx="852">
                  <c:v>-100.44612087500001</c:v>
                </c:pt>
                <c:pt idx="853">
                  <c:v>-251.21595468199999</c:v>
                </c:pt>
                <c:pt idx="854">
                  <c:v>-165.26421930800001</c:v>
                </c:pt>
                <c:pt idx="855">
                  <c:v>-61.766269735000002</c:v>
                </c:pt>
                <c:pt idx="856">
                  <c:v>-25.895122798999999</c:v>
                </c:pt>
                <c:pt idx="857">
                  <c:v>4.5484816600000002</c:v>
                </c:pt>
                <c:pt idx="858">
                  <c:v>23.150315513999999</c:v>
                </c:pt>
                <c:pt idx="859">
                  <c:v>-105.55981552599999</c:v>
                </c:pt>
                <c:pt idx="860">
                  <c:v>-135.46932538499999</c:v>
                </c:pt>
                <c:pt idx="861">
                  <c:v>-103.838423033</c:v>
                </c:pt>
                <c:pt idx="862">
                  <c:v>-1.4383383519999999</c:v>
                </c:pt>
                <c:pt idx="863">
                  <c:v>145.56027699800001</c:v>
                </c:pt>
                <c:pt idx="864">
                  <c:v>64.893485704</c:v>
                </c:pt>
                <c:pt idx="865">
                  <c:v>-57.348606529999998</c:v>
                </c:pt>
                <c:pt idx="866">
                  <c:v>-92.837553864</c:v>
                </c:pt>
                <c:pt idx="867">
                  <c:v>-203.63735593199999</c:v>
                </c:pt>
                <c:pt idx="868">
                  <c:v>-290.41471033699997</c:v>
                </c:pt>
                <c:pt idx="869">
                  <c:v>-160.07304702900001</c:v>
                </c:pt>
                <c:pt idx="870">
                  <c:v>-40.129010127999997</c:v>
                </c:pt>
                <c:pt idx="871">
                  <c:v>-6.3303715839999999</c:v>
                </c:pt>
                <c:pt idx="872">
                  <c:v>45.265750437000001</c:v>
                </c:pt>
                <c:pt idx="873">
                  <c:v>63.087567405000001</c:v>
                </c:pt>
                <c:pt idx="874">
                  <c:v>-67.990329216000006</c:v>
                </c:pt>
                <c:pt idx="875">
                  <c:v>-95.893314747000005</c:v>
                </c:pt>
                <c:pt idx="876">
                  <c:v>-28.184024122</c:v>
                </c:pt>
                <c:pt idx="877">
                  <c:v>75.536440604000006</c:v>
                </c:pt>
                <c:pt idx="878">
                  <c:v>120.982299915</c:v>
                </c:pt>
                <c:pt idx="879">
                  <c:v>4.5834994829999998</c:v>
                </c:pt>
                <c:pt idx="880">
                  <c:v>-64.771668289000004</c:v>
                </c:pt>
                <c:pt idx="881">
                  <c:v>-88.414270313000003</c:v>
                </c:pt>
                <c:pt idx="882">
                  <c:v>-248.03995515599999</c:v>
                </c:pt>
                <c:pt idx="883">
                  <c:v>-200.21268734899999</c:v>
                </c:pt>
                <c:pt idx="884">
                  <c:v>-111.62664775899999</c:v>
                </c:pt>
                <c:pt idx="885">
                  <c:v>-74.057470968000004</c:v>
                </c:pt>
                <c:pt idx="886">
                  <c:v>-47.722536408000003</c:v>
                </c:pt>
                <c:pt idx="887">
                  <c:v>-21.174938915999999</c:v>
                </c:pt>
                <c:pt idx="888">
                  <c:v>-106.43379924600001</c:v>
                </c:pt>
                <c:pt idx="889">
                  <c:v>-153.720512189</c:v>
                </c:pt>
                <c:pt idx="890">
                  <c:v>-143.53758026</c:v>
                </c:pt>
                <c:pt idx="891">
                  <c:v>-47.683271441999999</c:v>
                </c:pt>
                <c:pt idx="892">
                  <c:v>83.122981473999999</c:v>
                </c:pt>
                <c:pt idx="893">
                  <c:v>6.4687128359999999</c:v>
                </c:pt>
                <c:pt idx="894">
                  <c:v>-135.270692279</c:v>
                </c:pt>
                <c:pt idx="895">
                  <c:v>-172.90829377</c:v>
                </c:pt>
                <c:pt idx="896">
                  <c:v>-247.08338827700001</c:v>
                </c:pt>
                <c:pt idx="897">
                  <c:v>-348.17368033100001</c:v>
                </c:pt>
                <c:pt idx="898">
                  <c:v>-211.469314062</c:v>
                </c:pt>
                <c:pt idx="899">
                  <c:v>-79.900814181000001</c:v>
                </c:pt>
                <c:pt idx="900">
                  <c:v>-54.673110792000003</c:v>
                </c:pt>
                <c:pt idx="901">
                  <c:v>-17.792550369000001</c:v>
                </c:pt>
                <c:pt idx="902">
                  <c:v>5.5109743609999997</c:v>
                </c:pt>
                <c:pt idx="903">
                  <c:v>-141.172964068</c:v>
                </c:pt>
                <c:pt idx="904">
                  <c:v>-159.41675090000001</c:v>
                </c:pt>
                <c:pt idx="905">
                  <c:v>-89.990775382999999</c:v>
                </c:pt>
                <c:pt idx="906">
                  <c:v>28.513105045</c:v>
                </c:pt>
                <c:pt idx="907">
                  <c:v>126.137060211</c:v>
                </c:pt>
                <c:pt idx="908">
                  <c:v>22.276196500000001</c:v>
                </c:pt>
                <c:pt idx="909">
                  <c:v>-71.495081167999999</c:v>
                </c:pt>
                <c:pt idx="910">
                  <c:v>-104.484549661</c:v>
                </c:pt>
                <c:pt idx="911">
                  <c:v>-262.93688516100002</c:v>
                </c:pt>
                <c:pt idx="912">
                  <c:v>-259.17088909099999</c:v>
                </c:pt>
                <c:pt idx="913">
                  <c:v>-167.56693528400001</c:v>
                </c:pt>
                <c:pt idx="914">
                  <c:v>-101.859172731</c:v>
                </c:pt>
                <c:pt idx="915">
                  <c:v>-55.929212071000002</c:v>
                </c:pt>
                <c:pt idx="916">
                  <c:v>-12.824308239</c:v>
                </c:pt>
                <c:pt idx="917">
                  <c:v>-66.185528237</c:v>
                </c:pt>
                <c:pt idx="918">
                  <c:v>-149.29124304600001</c:v>
                </c:pt>
                <c:pt idx="919">
                  <c:v>-169.69114741600001</c:v>
                </c:pt>
                <c:pt idx="920">
                  <c:v>-85.783443919000007</c:v>
                </c:pt>
                <c:pt idx="921">
                  <c:v>23.329421128</c:v>
                </c:pt>
                <c:pt idx="922">
                  <c:v>-31.281768964000001</c:v>
                </c:pt>
                <c:pt idx="923">
                  <c:v>-162.95060580699999</c:v>
                </c:pt>
                <c:pt idx="924">
                  <c:v>-185.40066304600001</c:v>
                </c:pt>
                <c:pt idx="925">
                  <c:v>-231.616055609</c:v>
                </c:pt>
                <c:pt idx="926">
                  <c:v>-360.50080379899998</c:v>
                </c:pt>
                <c:pt idx="927">
                  <c:v>-241.616897537</c:v>
                </c:pt>
                <c:pt idx="928">
                  <c:v>-125.810945336</c:v>
                </c:pt>
                <c:pt idx="929">
                  <c:v>-111.84877435200001</c:v>
                </c:pt>
                <c:pt idx="930">
                  <c:v>-90.320838766999998</c:v>
                </c:pt>
                <c:pt idx="931">
                  <c:v>-62.44124085</c:v>
                </c:pt>
                <c:pt idx="932">
                  <c:v>-193.76616224899999</c:v>
                </c:pt>
                <c:pt idx="933">
                  <c:v>-190.40889803100001</c:v>
                </c:pt>
                <c:pt idx="934">
                  <c:v>-124.148716853</c:v>
                </c:pt>
                <c:pt idx="935">
                  <c:v>-10.812780509</c:v>
                </c:pt>
                <c:pt idx="936">
                  <c:v>112.957088082</c:v>
                </c:pt>
                <c:pt idx="937">
                  <c:v>7.5873916259999996</c:v>
                </c:pt>
                <c:pt idx="938">
                  <c:v>-111.447029328</c:v>
                </c:pt>
                <c:pt idx="939">
                  <c:v>-153.20424450499999</c:v>
                </c:pt>
                <c:pt idx="940">
                  <c:v>-290.41588580400003</c:v>
                </c:pt>
                <c:pt idx="941">
                  <c:v>-313.41909399100001</c:v>
                </c:pt>
                <c:pt idx="942">
                  <c:v>-191.34183456100001</c:v>
                </c:pt>
                <c:pt idx="943">
                  <c:v>-93.255079687000006</c:v>
                </c:pt>
                <c:pt idx="944">
                  <c:v>-48.576437276</c:v>
                </c:pt>
                <c:pt idx="945">
                  <c:v>-6.0781127189999999</c:v>
                </c:pt>
                <c:pt idx="946">
                  <c:v>-39.224921815000002</c:v>
                </c:pt>
                <c:pt idx="947">
                  <c:v>-156.87438659899999</c:v>
                </c:pt>
                <c:pt idx="948">
                  <c:v>-197.86404857299999</c:v>
                </c:pt>
                <c:pt idx="949">
                  <c:v>-119.17295336799999</c:v>
                </c:pt>
                <c:pt idx="950">
                  <c:v>-2.5366259819999999</c:v>
                </c:pt>
                <c:pt idx="951">
                  <c:v>-6.1039812439999999</c:v>
                </c:pt>
                <c:pt idx="952">
                  <c:v>-125.990869029</c:v>
                </c:pt>
                <c:pt idx="953">
                  <c:v>-163.67173761000001</c:v>
                </c:pt>
                <c:pt idx="954">
                  <c:v>-206.409302758</c:v>
                </c:pt>
                <c:pt idx="955">
                  <c:v>-365.45022029299997</c:v>
                </c:pt>
                <c:pt idx="956">
                  <c:v>-277.65108898699998</c:v>
                </c:pt>
                <c:pt idx="957">
                  <c:v>-187.51731450099999</c:v>
                </c:pt>
                <c:pt idx="958">
                  <c:v>-168.48295162900001</c:v>
                </c:pt>
                <c:pt idx="959">
                  <c:v>-131.56410935599999</c:v>
                </c:pt>
                <c:pt idx="960">
                  <c:v>-88.208105227000004</c:v>
                </c:pt>
                <c:pt idx="961">
                  <c:v>-202.19917827699999</c:v>
                </c:pt>
                <c:pt idx="962">
                  <c:v>-212.35211389899999</c:v>
                </c:pt>
                <c:pt idx="963">
                  <c:v>-171.69008061400001</c:v>
                </c:pt>
                <c:pt idx="964">
                  <c:v>-76.449056776999996</c:v>
                </c:pt>
                <c:pt idx="965">
                  <c:v>51.196756825000001</c:v>
                </c:pt>
                <c:pt idx="966">
                  <c:v>-55.587047241</c:v>
                </c:pt>
                <c:pt idx="967">
                  <c:v>-182.27652864699999</c:v>
                </c:pt>
                <c:pt idx="968">
                  <c:v>-205.32691740000001</c:v>
                </c:pt>
                <c:pt idx="969">
                  <c:v>-305.681564514</c:v>
                </c:pt>
                <c:pt idx="970">
                  <c:v>-359.74556227300002</c:v>
                </c:pt>
                <c:pt idx="971">
                  <c:v>-223.25887121299999</c:v>
                </c:pt>
                <c:pt idx="972">
                  <c:v>-110.594837438</c:v>
                </c:pt>
                <c:pt idx="973">
                  <c:v>-84.56870911</c:v>
                </c:pt>
                <c:pt idx="974">
                  <c:v>-52.920185854000003</c:v>
                </c:pt>
                <c:pt idx="975">
                  <c:v>-67.281698632000001</c:v>
                </c:pt>
                <c:pt idx="976">
                  <c:v>-197.62233936300001</c:v>
                </c:pt>
                <c:pt idx="977">
                  <c:v>-220.05410316300001</c:v>
                </c:pt>
                <c:pt idx="978">
                  <c:v>-131.67682631900001</c:v>
                </c:pt>
                <c:pt idx="979">
                  <c:v>-6.7915946219999999</c:v>
                </c:pt>
                <c:pt idx="980">
                  <c:v>28.422398745999999</c:v>
                </c:pt>
                <c:pt idx="981">
                  <c:v>-94.368856596000001</c:v>
                </c:pt>
                <c:pt idx="982">
                  <c:v>-168.66979617600001</c:v>
                </c:pt>
                <c:pt idx="983">
                  <c:v>-215.43617656000001</c:v>
                </c:pt>
                <c:pt idx="984">
                  <c:v>-388.75880694199998</c:v>
                </c:pt>
                <c:pt idx="985">
                  <c:v>-329.09129427099998</c:v>
                </c:pt>
                <c:pt idx="986">
                  <c:v>-234.57752527299999</c:v>
                </c:pt>
                <c:pt idx="987">
                  <c:v>-185.35705735499999</c:v>
                </c:pt>
                <c:pt idx="988">
                  <c:v>-136.22370283500001</c:v>
                </c:pt>
                <c:pt idx="989">
                  <c:v>-98.513565630000002</c:v>
                </c:pt>
                <c:pt idx="990">
                  <c:v>-202.772044967</c:v>
                </c:pt>
                <c:pt idx="991">
                  <c:v>-250.851875202</c:v>
                </c:pt>
                <c:pt idx="992">
                  <c:v>-245.22211612199999</c:v>
                </c:pt>
                <c:pt idx="993">
                  <c:v>-165.578216709</c:v>
                </c:pt>
                <c:pt idx="994">
                  <c:v>-37.190105121000002</c:v>
                </c:pt>
                <c:pt idx="995">
                  <c:v>-113.225242471</c:v>
                </c:pt>
                <c:pt idx="996">
                  <c:v>-228.988641333</c:v>
                </c:pt>
                <c:pt idx="997">
                  <c:v>-243.26818268100001</c:v>
                </c:pt>
                <c:pt idx="998">
                  <c:v>-325.40552879299997</c:v>
                </c:pt>
                <c:pt idx="999">
                  <c:v>-419.56683068500001</c:v>
                </c:pt>
                <c:pt idx="1000">
                  <c:v>-288.24627331200003</c:v>
                </c:pt>
                <c:pt idx="1001">
                  <c:v>-175.608835376</c:v>
                </c:pt>
                <c:pt idx="1002">
                  <c:v>-168.991523739</c:v>
                </c:pt>
                <c:pt idx="1003">
                  <c:v>-136.86675340599999</c:v>
                </c:pt>
                <c:pt idx="1004">
                  <c:v>-109.97211105</c:v>
                </c:pt>
                <c:pt idx="1005">
                  <c:v>-232.17588175700001</c:v>
                </c:pt>
                <c:pt idx="1006">
                  <c:v>-236.14499073299999</c:v>
                </c:pt>
                <c:pt idx="1007">
                  <c:v>-154.88693076600001</c:v>
                </c:pt>
                <c:pt idx="1008">
                  <c:v>-37.580169986999998</c:v>
                </c:pt>
                <c:pt idx="1009">
                  <c:v>26.455495127999999</c:v>
                </c:pt>
                <c:pt idx="1010">
                  <c:v>-101.431430201</c:v>
                </c:pt>
                <c:pt idx="1011">
                  <c:v>-207.60016805699999</c:v>
                </c:pt>
                <c:pt idx="1012">
                  <c:v>-242.666349583</c:v>
                </c:pt>
                <c:pt idx="1013">
                  <c:v>-393.246919547</c:v>
                </c:pt>
                <c:pt idx="1014">
                  <c:v>-354.93112375800001</c:v>
                </c:pt>
                <c:pt idx="1015">
                  <c:v>-249.876995717</c:v>
                </c:pt>
                <c:pt idx="1016">
                  <c:v>-182.97539364900001</c:v>
                </c:pt>
                <c:pt idx="1017">
                  <c:v>-140.30592771299999</c:v>
                </c:pt>
                <c:pt idx="1018">
                  <c:v>-116.06793001699999</c:v>
                </c:pt>
                <c:pt idx="1019">
                  <c:v>-204.01074657500001</c:v>
                </c:pt>
                <c:pt idx="1020">
                  <c:v>-290.03195324199999</c:v>
                </c:pt>
                <c:pt idx="1021">
                  <c:v>-303.91133104199997</c:v>
                </c:pt>
                <c:pt idx="1022">
                  <c:v>-210.67821885199999</c:v>
                </c:pt>
                <c:pt idx="1023">
                  <c:v>-75.512462940000006</c:v>
                </c:pt>
                <c:pt idx="1024">
                  <c:v>-122.54783837700001</c:v>
                </c:pt>
                <c:pt idx="1025">
                  <c:v>-244.36526405999999</c:v>
                </c:pt>
                <c:pt idx="1026">
                  <c:v>-271.43182204800002</c:v>
                </c:pt>
                <c:pt idx="1027">
                  <c:v>-344.91908358799998</c:v>
                </c:pt>
                <c:pt idx="1028">
                  <c:v>-474.98773925699999</c:v>
                </c:pt>
                <c:pt idx="1029">
                  <c:v>-362.09926498800002</c:v>
                </c:pt>
                <c:pt idx="1030">
                  <c:v>-248.16073258599999</c:v>
                </c:pt>
                <c:pt idx="1031">
                  <c:v>-226.56527498700001</c:v>
                </c:pt>
                <c:pt idx="1032">
                  <c:v>-179.89672089699999</c:v>
                </c:pt>
                <c:pt idx="1033">
                  <c:v>-132.45571965600001</c:v>
                </c:pt>
                <c:pt idx="1034">
                  <c:v>-260.37671627399999</c:v>
                </c:pt>
                <c:pt idx="1035">
                  <c:v>-265.17305428399999</c:v>
                </c:pt>
                <c:pt idx="1036">
                  <c:v>-204.547333071</c:v>
                </c:pt>
                <c:pt idx="1037">
                  <c:v>-103.308994523</c:v>
                </c:pt>
                <c:pt idx="1038">
                  <c:v>-12.474713484</c:v>
                </c:pt>
                <c:pt idx="1039">
                  <c:v>-126.083074982</c:v>
                </c:pt>
                <c:pt idx="1040">
                  <c:v>-226.32921718700001</c:v>
                </c:pt>
                <c:pt idx="1041">
                  <c:v>-242.63526420900001</c:v>
                </c:pt>
                <c:pt idx="1042">
                  <c:v>-375.12221718000001</c:v>
                </c:pt>
                <c:pt idx="1043">
                  <c:v>-377.02993251300001</c:v>
                </c:pt>
                <c:pt idx="1044">
                  <c:v>-265.090561213</c:v>
                </c:pt>
                <c:pt idx="1045">
                  <c:v>-190.45842066</c:v>
                </c:pt>
                <c:pt idx="1046">
                  <c:v>-162.407555817</c:v>
                </c:pt>
                <c:pt idx="1047">
                  <c:v>-142.81679994699999</c:v>
                </c:pt>
                <c:pt idx="1048">
                  <c:v>-192.65758923300001</c:v>
                </c:pt>
                <c:pt idx="1049">
                  <c:v>-285.00509699499997</c:v>
                </c:pt>
                <c:pt idx="1050">
                  <c:v>-300.16098211600001</c:v>
                </c:pt>
                <c:pt idx="1051">
                  <c:v>-202.71182101400001</c:v>
                </c:pt>
                <c:pt idx="1052">
                  <c:v>-77.402720922</c:v>
                </c:pt>
                <c:pt idx="1053">
                  <c:v>-104.471313353</c:v>
                </c:pt>
                <c:pt idx="1054">
                  <c:v>-241.23126676800001</c:v>
                </c:pt>
                <c:pt idx="1055">
                  <c:v>-291.25639868000002</c:v>
                </c:pt>
                <c:pt idx="1056">
                  <c:v>-353.58595445200001</c:v>
                </c:pt>
                <c:pt idx="1057">
                  <c:v>-499.63831395800003</c:v>
                </c:pt>
                <c:pt idx="1058">
                  <c:v>-391.21612837499998</c:v>
                </c:pt>
                <c:pt idx="1059">
                  <c:v>-273.21992207199997</c:v>
                </c:pt>
                <c:pt idx="1060">
                  <c:v>-238.703896418</c:v>
                </c:pt>
                <c:pt idx="1061">
                  <c:v>-195.16479542600001</c:v>
                </c:pt>
                <c:pt idx="1062">
                  <c:v>-157.187283186</c:v>
                </c:pt>
                <c:pt idx="1063">
                  <c:v>-293.42044344800001</c:v>
                </c:pt>
                <c:pt idx="1064">
                  <c:v>-313.32578457300002</c:v>
                </c:pt>
                <c:pt idx="1065">
                  <c:v>-277.46589320999999</c:v>
                </c:pt>
                <c:pt idx="1066">
                  <c:v>-180.309362991</c:v>
                </c:pt>
                <c:pt idx="1067">
                  <c:v>-45.692625053999997</c:v>
                </c:pt>
                <c:pt idx="1068">
                  <c:v>-133.58861261499999</c:v>
                </c:pt>
                <c:pt idx="1069">
                  <c:v>-236.05964719299999</c:v>
                </c:pt>
                <c:pt idx="1070">
                  <c:v>-256.860687316</c:v>
                </c:pt>
                <c:pt idx="1071">
                  <c:v>-380.52277575400001</c:v>
                </c:pt>
                <c:pt idx="1072">
                  <c:v>-429.30468211700003</c:v>
                </c:pt>
                <c:pt idx="1073">
                  <c:v>-312.13224664000001</c:v>
                </c:pt>
                <c:pt idx="1074">
                  <c:v>-227.83572493200001</c:v>
                </c:pt>
                <c:pt idx="1075">
                  <c:v>-200.55982551400001</c:v>
                </c:pt>
                <c:pt idx="1076">
                  <c:v>-154.62728226999999</c:v>
                </c:pt>
                <c:pt idx="1077">
                  <c:v>-158.25300409499999</c:v>
                </c:pt>
                <c:pt idx="1078">
                  <c:v>-265.43260479399999</c:v>
                </c:pt>
                <c:pt idx="1079">
                  <c:v>-288.131202008</c:v>
                </c:pt>
                <c:pt idx="1080">
                  <c:v>-202.690444783</c:v>
                </c:pt>
                <c:pt idx="1081">
                  <c:v>-91.862502820000003</c:v>
                </c:pt>
                <c:pt idx="1082">
                  <c:v>-95.053519089999995</c:v>
                </c:pt>
                <c:pt idx="1083">
                  <c:v>-238.29422874900001</c:v>
                </c:pt>
                <c:pt idx="1084">
                  <c:v>-298.89310516799998</c:v>
                </c:pt>
                <c:pt idx="1085">
                  <c:v>-329.88921645200003</c:v>
                </c:pt>
                <c:pt idx="1086">
                  <c:v>-480.22570918700001</c:v>
                </c:pt>
                <c:pt idx="1087">
                  <c:v>-393.59276623400001</c:v>
                </c:pt>
                <c:pt idx="1088">
                  <c:v>-289.154068757</c:v>
                </c:pt>
                <c:pt idx="1089">
                  <c:v>-252.19514852099999</c:v>
                </c:pt>
                <c:pt idx="1090">
                  <c:v>-220.73949840500001</c:v>
                </c:pt>
                <c:pt idx="1091">
                  <c:v>-200.822354993</c:v>
                </c:pt>
                <c:pt idx="1092">
                  <c:v>-330.12041850999998</c:v>
                </c:pt>
                <c:pt idx="1093">
                  <c:v>-360.39812923400001</c:v>
                </c:pt>
                <c:pt idx="1094">
                  <c:v>-328.76452270200002</c:v>
                </c:pt>
                <c:pt idx="1095">
                  <c:v>-225.99728154600001</c:v>
                </c:pt>
                <c:pt idx="1096">
                  <c:v>-78.239604779000004</c:v>
                </c:pt>
                <c:pt idx="1097">
                  <c:v>-157.903710467</c:v>
                </c:pt>
                <c:pt idx="1098">
                  <c:v>-279.05613740799998</c:v>
                </c:pt>
                <c:pt idx="1099">
                  <c:v>-313.668635671</c:v>
                </c:pt>
                <c:pt idx="1100">
                  <c:v>-423.53985934299999</c:v>
                </c:pt>
                <c:pt idx="1101">
                  <c:v>-510.69318345800002</c:v>
                </c:pt>
                <c:pt idx="1102">
                  <c:v>-380.312314689</c:v>
                </c:pt>
                <c:pt idx="1103">
                  <c:v>-260.29457240300002</c:v>
                </c:pt>
                <c:pt idx="1104">
                  <c:v>-226.10035087700001</c:v>
                </c:pt>
                <c:pt idx="1105">
                  <c:v>-173.75814776199999</c:v>
                </c:pt>
                <c:pt idx="1106">
                  <c:v>-154.93012754099999</c:v>
                </c:pt>
                <c:pt idx="1107">
                  <c:v>-284.93735804699998</c:v>
                </c:pt>
                <c:pt idx="1108">
                  <c:v>-311.93748326100001</c:v>
                </c:pt>
                <c:pt idx="1109">
                  <c:v>-242.98675682300001</c:v>
                </c:pt>
                <c:pt idx="1110">
                  <c:v>-139.44536467699999</c:v>
                </c:pt>
                <c:pt idx="1111">
                  <c:v>-94.153948115000006</c:v>
                </c:pt>
                <c:pt idx="1112">
                  <c:v>-210.48451752599999</c:v>
                </c:pt>
                <c:pt idx="1113">
                  <c:v>-279.42700395399999</c:v>
                </c:pt>
                <c:pt idx="1114">
                  <c:v>-302.24202294999998</c:v>
                </c:pt>
                <c:pt idx="1115">
                  <c:v>-460.89597539200003</c:v>
                </c:pt>
                <c:pt idx="1116">
                  <c:v>-412.14566150799999</c:v>
                </c:pt>
                <c:pt idx="1117">
                  <c:v>-322.58737852199999</c:v>
                </c:pt>
                <c:pt idx="1118">
                  <c:v>-283.74357671199999</c:v>
                </c:pt>
                <c:pt idx="1119">
                  <c:v>-257.56369569399999</c:v>
                </c:pt>
                <c:pt idx="1120">
                  <c:v>-231.133123453</c:v>
                </c:pt>
                <c:pt idx="1121">
                  <c:v>-316.16270626300002</c:v>
                </c:pt>
                <c:pt idx="1122">
                  <c:v>-362.852731038</c:v>
                </c:pt>
                <c:pt idx="1123">
                  <c:v>-351.84546666900002</c:v>
                </c:pt>
                <c:pt idx="1124">
                  <c:v>-255.00704611500001</c:v>
                </c:pt>
                <c:pt idx="1125">
                  <c:v>-123.136843681</c:v>
                </c:pt>
                <c:pt idx="1126">
                  <c:v>-198.870797743</c:v>
                </c:pt>
                <c:pt idx="1127">
                  <c:v>-339.54035928000002</c:v>
                </c:pt>
                <c:pt idx="1128">
                  <c:v>-377.44550194200002</c:v>
                </c:pt>
                <c:pt idx="1129">
                  <c:v>-451.64815315499999</c:v>
                </c:pt>
                <c:pt idx="1130">
                  <c:v>-552.23791981399995</c:v>
                </c:pt>
                <c:pt idx="1131">
                  <c:v>-414.99829141999999</c:v>
                </c:pt>
                <c:pt idx="1132">
                  <c:v>-282.66840055900002</c:v>
                </c:pt>
                <c:pt idx="1133">
                  <c:v>-256.46390871699998</c:v>
                </c:pt>
                <c:pt idx="1134">
                  <c:v>-218.47957130200001</c:v>
                </c:pt>
                <c:pt idx="1135">
                  <c:v>-194.15271384799999</c:v>
                </c:pt>
                <c:pt idx="1136">
                  <c:v>-339.871460152</c:v>
                </c:pt>
                <c:pt idx="1137">
                  <c:v>-358.22036662300002</c:v>
                </c:pt>
                <c:pt idx="1138">
                  <c:v>-288.55799119599999</c:v>
                </c:pt>
                <c:pt idx="1139">
                  <c:v>-169.61785245300001</c:v>
                </c:pt>
                <c:pt idx="1140">
                  <c:v>-71.471526300999997</c:v>
                </c:pt>
                <c:pt idx="1141">
                  <c:v>-174.601125688</c:v>
                </c:pt>
                <c:pt idx="1142">
                  <c:v>-267.381525802</c:v>
                </c:pt>
                <c:pt idx="1143">
                  <c:v>-299.343328918</c:v>
                </c:pt>
                <c:pt idx="1144">
                  <c:v>-457.01879747999999</c:v>
                </c:pt>
                <c:pt idx="1145">
                  <c:v>-452.15033568299998</c:v>
                </c:pt>
                <c:pt idx="1146">
                  <c:v>-360.50331316299997</c:v>
                </c:pt>
                <c:pt idx="1147">
                  <c:v>-294.63261793100003</c:v>
                </c:pt>
                <c:pt idx="1148">
                  <c:v>-248.22971921999999</c:v>
                </c:pt>
                <c:pt idx="1149">
                  <c:v>-204.519237715</c:v>
                </c:pt>
                <c:pt idx="1150">
                  <c:v>-256.92104421300002</c:v>
                </c:pt>
                <c:pt idx="1151">
                  <c:v>-339.06470347599998</c:v>
                </c:pt>
                <c:pt idx="1152">
                  <c:v>-358.51381604199997</c:v>
                </c:pt>
                <c:pt idx="1153">
                  <c:v>-273.56031074200001</c:v>
                </c:pt>
                <c:pt idx="1154">
                  <c:v>-163.45229196</c:v>
                </c:pt>
                <c:pt idx="1155">
                  <c:v>-218.05758214400001</c:v>
                </c:pt>
                <c:pt idx="1156">
                  <c:v>-349.54601503399999</c:v>
                </c:pt>
                <c:pt idx="1157">
                  <c:v>-371.62348750699999</c:v>
                </c:pt>
                <c:pt idx="1158">
                  <c:v>-417.09633618599997</c:v>
                </c:pt>
                <c:pt idx="1159">
                  <c:v>-544.94663431399999</c:v>
                </c:pt>
                <c:pt idx="1160">
                  <c:v>-425.28521080899998</c:v>
                </c:pt>
                <c:pt idx="1161">
                  <c:v>-308.52381606799997</c:v>
                </c:pt>
                <c:pt idx="1162">
                  <c:v>-293.605223142</c:v>
                </c:pt>
                <c:pt idx="1163">
                  <c:v>-271.034739769</c:v>
                </c:pt>
                <c:pt idx="1164">
                  <c:v>-242.694554004</c:v>
                </c:pt>
                <c:pt idx="1165">
                  <c:v>-373.65101252800002</c:v>
                </c:pt>
                <c:pt idx="1166">
                  <c:v>-369.76952311899998</c:v>
                </c:pt>
                <c:pt idx="1167">
                  <c:v>-302.67531658899998</c:v>
                </c:pt>
                <c:pt idx="1168">
                  <c:v>-188.34958812400001</c:v>
                </c:pt>
                <c:pt idx="1169">
                  <c:v>-63.698575099000003</c:v>
                </c:pt>
                <c:pt idx="1170">
                  <c:v>-168.222184959</c:v>
                </c:pt>
                <c:pt idx="1171">
                  <c:v>-286.30848806099999</c:v>
                </c:pt>
                <c:pt idx="1172">
                  <c:v>-327.156343273</c:v>
                </c:pt>
                <c:pt idx="1173">
                  <c:v>-464.02635023099998</c:v>
                </c:pt>
                <c:pt idx="1174">
                  <c:v>-486.15721251600002</c:v>
                </c:pt>
                <c:pt idx="1175">
                  <c:v>-363.74752693099998</c:v>
                </c:pt>
                <c:pt idx="1176">
                  <c:v>-265.03468680399999</c:v>
                </c:pt>
                <c:pt idx="1177">
                  <c:v>-219.32831906999999</c:v>
                </c:pt>
                <c:pt idx="1178">
                  <c:v>-175.883071188</c:v>
                </c:pt>
                <c:pt idx="1179">
                  <c:v>-207.91310095099999</c:v>
                </c:pt>
                <c:pt idx="1180">
                  <c:v>-324.75858761400002</c:v>
                </c:pt>
                <c:pt idx="1181">
                  <c:v>-364.98498754399998</c:v>
                </c:pt>
                <c:pt idx="1182">
                  <c:v>-285.59535812799999</c:v>
                </c:pt>
                <c:pt idx="1183">
                  <c:v>-168.37073615</c:v>
                </c:pt>
                <c:pt idx="1184">
                  <c:v>-171.57477642000001</c:v>
                </c:pt>
                <c:pt idx="1185">
                  <c:v>-290.849450875</c:v>
                </c:pt>
                <c:pt idx="1186">
                  <c:v>-327.686295234</c:v>
                </c:pt>
                <c:pt idx="1187">
                  <c:v>-369.41239648800001</c:v>
                </c:pt>
                <c:pt idx="1188">
                  <c:v>-527.371300314</c:v>
                </c:pt>
                <c:pt idx="1189">
                  <c:v>-438.735490035</c:v>
                </c:pt>
                <c:pt idx="1190">
                  <c:v>-347.771800472</c:v>
                </c:pt>
                <c:pt idx="1191">
                  <c:v>-328.14052913199998</c:v>
                </c:pt>
                <c:pt idx="1192">
                  <c:v>-290.44224751399997</c:v>
                </c:pt>
                <c:pt idx="1193">
                  <c:v>-246.07202667300001</c:v>
                </c:pt>
                <c:pt idx="1194">
                  <c:v>-359.12168279899998</c:v>
                </c:pt>
                <c:pt idx="1195">
                  <c:v>-368.37360458000001</c:v>
                </c:pt>
                <c:pt idx="1196">
                  <c:v>-326.60379190100002</c:v>
                </c:pt>
                <c:pt idx="1197">
                  <c:v>-230.175662789</c:v>
                </c:pt>
                <c:pt idx="1198">
                  <c:v>-101.67399695</c:v>
                </c:pt>
                <c:pt idx="1199">
                  <c:v>-207.72332748700001</c:v>
                </c:pt>
                <c:pt idx="1200">
                  <c:v>-333.68119856800001</c:v>
                </c:pt>
                <c:pt idx="1201">
                  <c:v>-355.87418277900002</c:v>
                </c:pt>
                <c:pt idx="1202">
                  <c:v>-455.38130486599999</c:v>
                </c:pt>
                <c:pt idx="1203">
                  <c:v>-508.08825081999998</c:v>
                </c:pt>
                <c:pt idx="1204">
                  <c:v>-371.10566682000001</c:v>
                </c:pt>
                <c:pt idx="1205">
                  <c:v>-257.63576374000002</c:v>
                </c:pt>
                <c:pt idx="1206">
                  <c:v>-230.53148639200001</c:v>
                </c:pt>
                <c:pt idx="1207">
                  <c:v>-197.93122717400001</c:v>
                </c:pt>
                <c:pt idx="1208">
                  <c:v>-211.15522929799999</c:v>
                </c:pt>
                <c:pt idx="1209">
                  <c:v>-340.84943824099997</c:v>
                </c:pt>
                <c:pt idx="1210">
                  <c:v>-362.65032051999998</c:v>
                </c:pt>
                <c:pt idx="1211">
                  <c:v>-273.20752932300002</c:v>
                </c:pt>
                <c:pt idx="1212">
                  <c:v>-147.35841213099999</c:v>
                </c:pt>
                <c:pt idx="1213">
                  <c:v>-111.59222082799999</c:v>
                </c:pt>
                <c:pt idx="1214">
                  <c:v>-233.72781632900001</c:v>
                </c:pt>
                <c:pt idx="1215">
                  <c:v>-307.08902400599999</c:v>
                </c:pt>
                <c:pt idx="1216">
                  <c:v>-352.82116149400002</c:v>
                </c:pt>
                <c:pt idx="1217">
                  <c:v>-525.08128221000004</c:v>
                </c:pt>
                <c:pt idx="1218">
                  <c:v>-464.38783715</c:v>
                </c:pt>
                <c:pt idx="1219">
                  <c:v>-369.24607712800002</c:v>
                </c:pt>
                <c:pt idx="1220">
                  <c:v>-319.16464746700001</c:v>
                </c:pt>
                <c:pt idx="1221">
                  <c:v>-268.88277636200002</c:v>
                </c:pt>
                <c:pt idx="1222">
                  <c:v>-230.019974547</c:v>
                </c:pt>
                <c:pt idx="1223">
                  <c:v>-333.15203301000003</c:v>
                </c:pt>
                <c:pt idx="1224">
                  <c:v>-380.34979097299998</c:v>
                </c:pt>
                <c:pt idx="1225">
                  <c:v>-373.62496149999998</c:v>
                </c:pt>
                <c:pt idx="1226">
                  <c:v>-292.70173028200003</c:v>
                </c:pt>
                <c:pt idx="1227">
                  <c:v>-163.355709563</c:v>
                </c:pt>
                <c:pt idx="1228">
                  <c:v>-238.63044176599999</c:v>
                </c:pt>
                <c:pt idx="1229">
                  <c:v>-353.37115948299999</c:v>
                </c:pt>
                <c:pt idx="1230">
                  <c:v>-366.65485352000002</c:v>
                </c:pt>
                <c:pt idx="1231">
                  <c:v>-447.80930001199999</c:v>
                </c:pt>
                <c:pt idx="1232">
                  <c:v>-540.51994696899999</c:v>
                </c:pt>
                <c:pt idx="1233">
                  <c:v>-408.75989500399999</c:v>
                </c:pt>
                <c:pt idx="1234">
                  <c:v>-295.33473955699998</c:v>
                </c:pt>
                <c:pt idx="1235">
                  <c:v>-287.715216709</c:v>
                </c:pt>
                <c:pt idx="1236">
                  <c:v>-254.347347485</c:v>
                </c:pt>
                <c:pt idx="1237">
                  <c:v>-225.96290271999999</c:v>
                </c:pt>
                <c:pt idx="1238">
                  <c:v>-347.282411416</c:v>
                </c:pt>
                <c:pt idx="1239">
                  <c:v>-350.46860255199999</c:v>
                </c:pt>
                <c:pt idx="1240">
                  <c:v>-268.05561401</c:v>
                </c:pt>
                <c:pt idx="1241">
                  <c:v>-149.66375691100001</c:v>
                </c:pt>
                <c:pt idx="1242">
                  <c:v>-85.055917545</c:v>
                </c:pt>
                <c:pt idx="1243">
                  <c:v>-212.35631285599999</c:v>
                </c:pt>
                <c:pt idx="1244">
                  <c:v>-317.44490345000003</c:v>
                </c:pt>
                <c:pt idx="1245">
                  <c:v>-351.04663747500001</c:v>
                </c:pt>
                <c:pt idx="1246">
                  <c:v>-500.382137489</c:v>
                </c:pt>
                <c:pt idx="1247">
                  <c:v>-460.61330982800001</c:v>
                </c:pt>
                <c:pt idx="1248">
                  <c:v>-355.084422034</c:v>
                </c:pt>
                <c:pt idx="1249">
                  <c:v>-287.40002144900001</c:v>
                </c:pt>
                <c:pt idx="1250">
                  <c:v>-243.490612943</c:v>
                </c:pt>
                <c:pt idx="1251">
                  <c:v>-218.34694264300001</c:v>
                </c:pt>
                <c:pt idx="1252">
                  <c:v>-305.00545541399998</c:v>
                </c:pt>
                <c:pt idx="1253">
                  <c:v>-390.095342555</c:v>
                </c:pt>
                <c:pt idx="1254">
                  <c:v>-402.62092562100003</c:v>
                </c:pt>
                <c:pt idx="1255">
                  <c:v>-307.74648034000001</c:v>
                </c:pt>
                <c:pt idx="1256">
                  <c:v>-171.47072375900001</c:v>
                </c:pt>
                <c:pt idx="1257">
                  <c:v>-217.90724355200001</c:v>
                </c:pt>
                <c:pt idx="1258">
                  <c:v>-338.89426135899998</c:v>
                </c:pt>
                <c:pt idx="1259">
                  <c:v>-365.21103595800002</c:v>
                </c:pt>
                <c:pt idx="1260">
                  <c:v>-437.705170598</c:v>
                </c:pt>
                <c:pt idx="1261">
                  <c:v>-566.24250092</c:v>
                </c:pt>
                <c:pt idx="1262">
                  <c:v>-452.795014063</c:v>
                </c:pt>
                <c:pt idx="1263">
                  <c:v>-337.59256842299999</c:v>
                </c:pt>
                <c:pt idx="1264">
                  <c:v>-314.66040733599999</c:v>
                </c:pt>
                <c:pt idx="1265">
                  <c:v>-266.53238474</c:v>
                </c:pt>
                <c:pt idx="1266">
                  <c:v>-217.43869008300001</c:v>
                </c:pt>
                <c:pt idx="1267">
                  <c:v>-344.51187519600001</c:v>
                </c:pt>
                <c:pt idx="1268">
                  <c:v>-348.566140206</c:v>
                </c:pt>
                <c:pt idx="1269">
                  <c:v>-286.75538842200001</c:v>
                </c:pt>
                <c:pt idx="1270">
                  <c:v>-184.25075321599999</c:v>
                </c:pt>
                <c:pt idx="1271">
                  <c:v>-92.537892013999993</c:v>
                </c:pt>
                <c:pt idx="1272">
                  <c:v>-204.97310498900001</c:v>
                </c:pt>
                <c:pt idx="1273">
                  <c:v>-303.66999172200002</c:v>
                </c:pt>
                <c:pt idx="1274">
                  <c:v>-318.39173366400001</c:v>
                </c:pt>
                <c:pt idx="1275">
                  <c:v>-449.79845278400001</c:v>
                </c:pt>
                <c:pt idx="1276">
                  <c:v>-450.051335451</c:v>
                </c:pt>
                <c:pt idx="1277">
                  <c:v>-337.96593673699999</c:v>
                </c:pt>
                <c:pt idx="1278">
                  <c:v>-262.72222259699998</c:v>
                </c:pt>
                <c:pt idx="1279">
                  <c:v>-233.336199905</c:v>
                </c:pt>
                <c:pt idx="1280">
                  <c:v>-212.62316165799999</c:v>
                </c:pt>
                <c:pt idx="1281">
                  <c:v>-260.40191313999998</c:v>
                </c:pt>
                <c:pt idx="1282">
                  <c:v>-351.51547192700002</c:v>
                </c:pt>
                <c:pt idx="1283">
                  <c:v>-365.59130004500003</c:v>
                </c:pt>
                <c:pt idx="1284">
                  <c:v>-266.60142567899999</c:v>
                </c:pt>
                <c:pt idx="1285">
                  <c:v>-140.376910885</c:v>
                </c:pt>
                <c:pt idx="1286">
                  <c:v>-167.25707698900001</c:v>
                </c:pt>
                <c:pt idx="1287">
                  <c:v>-303.49577642600002</c:v>
                </c:pt>
                <c:pt idx="1288">
                  <c:v>-352.71553266000001</c:v>
                </c:pt>
                <c:pt idx="1289">
                  <c:v>-413.47217073899998</c:v>
                </c:pt>
                <c:pt idx="1290">
                  <c:v>-557.45807507100005</c:v>
                </c:pt>
                <c:pt idx="1291">
                  <c:v>-487.53070026199998</c:v>
                </c:pt>
                <c:pt idx="1292">
                  <c:v>-368.21713798399998</c:v>
                </c:pt>
                <c:pt idx="1293">
                  <c:v>-332.88787674899999</c:v>
                </c:pt>
                <c:pt idx="1294">
                  <c:v>-288.44728311699998</c:v>
                </c:pt>
                <c:pt idx="1295">
                  <c:v>-249.28176411000001</c:v>
                </c:pt>
                <c:pt idx="1296">
                  <c:v>-384.772195415</c:v>
                </c:pt>
                <c:pt idx="1297">
                  <c:v>-403.93804588400002</c:v>
                </c:pt>
                <c:pt idx="1298">
                  <c:v>-366.80134118199999</c:v>
                </c:pt>
                <c:pt idx="1299">
                  <c:v>-267.97628281700003</c:v>
                </c:pt>
                <c:pt idx="1300">
                  <c:v>-132.315270857</c:v>
                </c:pt>
                <c:pt idx="1301">
                  <c:v>-219.50659987899999</c:v>
                </c:pt>
                <c:pt idx="1302">
                  <c:v>-321.08060640600002</c:v>
                </c:pt>
                <c:pt idx="1303">
                  <c:v>-340.93896987699998</c:v>
                </c:pt>
                <c:pt idx="1304">
                  <c:v>-463.858475258</c:v>
                </c:pt>
                <c:pt idx="1305">
                  <c:v>-511.16792431599998</c:v>
                </c:pt>
                <c:pt idx="1306">
                  <c:v>-393.90404906200001</c:v>
                </c:pt>
                <c:pt idx="1307">
                  <c:v>-308.89570745600003</c:v>
                </c:pt>
                <c:pt idx="1308">
                  <c:v>-280.13792542200002</c:v>
                </c:pt>
                <c:pt idx="1309">
                  <c:v>-233.075095215</c:v>
                </c:pt>
                <c:pt idx="1310">
                  <c:v>-235.37897402499999</c:v>
                </c:pt>
                <c:pt idx="1311">
                  <c:v>-341.99785011500001</c:v>
                </c:pt>
                <c:pt idx="1312">
                  <c:v>-364.23050000000001</c:v>
                </c:pt>
                <c:pt idx="1313">
                  <c:v>-277.777992955</c:v>
                </c:pt>
                <c:pt idx="1314">
                  <c:v>-166.16892181599999</c:v>
                </c:pt>
                <c:pt idx="1315">
                  <c:v>-169.06123490499999</c:v>
                </c:pt>
                <c:pt idx="1316">
                  <c:v>-311.67333005699999</c:v>
                </c:pt>
                <c:pt idx="1317">
                  <c:v>-371.15582122400002</c:v>
                </c:pt>
                <c:pt idx="1318">
                  <c:v>-400.98029111400001</c:v>
                </c:pt>
                <c:pt idx="1319">
                  <c:v>-550.18378179599995</c:v>
                </c:pt>
                <c:pt idx="1320">
                  <c:v>-462.71515553299997</c:v>
                </c:pt>
                <c:pt idx="1321">
                  <c:v>-357.78756187900001</c:v>
                </c:pt>
                <c:pt idx="1322">
                  <c:v>-320.111223387</c:v>
                </c:pt>
                <c:pt idx="1323">
                  <c:v>-287.65291661700002</c:v>
                </c:pt>
                <c:pt idx="1324">
                  <c:v>-266.72174860899997</c:v>
                </c:pt>
                <c:pt idx="1325">
                  <c:v>-394.71151355000001</c:v>
                </c:pt>
                <c:pt idx="1326">
                  <c:v>-423.96300725399999</c:v>
                </c:pt>
                <c:pt idx="1327">
                  <c:v>-391.15277139900002</c:v>
                </c:pt>
                <c:pt idx="1328">
                  <c:v>-287.11922762699999</c:v>
                </c:pt>
                <c:pt idx="1329">
                  <c:v>-138.57318075800001</c:v>
                </c:pt>
                <c:pt idx="1330">
                  <c:v>-217.65037276499999</c:v>
                </c:pt>
                <c:pt idx="1331">
                  <c:v>-337.96632926900003</c:v>
                </c:pt>
                <c:pt idx="1332">
                  <c:v>-371.64202659199998</c:v>
                </c:pt>
                <c:pt idx="1333">
                  <c:v>-480.65957398099999</c:v>
                </c:pt>
                <c:pt idx="1334">
                  <c:v>-566.30388325599995</c:v>
                </c:pt>
                <c:pt idx="1335">
                  <c:v>-435.44127531499998</c:v>
                </c:pt>
                <c:pt idx="1336">
                  <c:v>-314.64461127499999</c:v>
                </c:pt>
                <c:pt idx="1337">
                  <c:v>-279.47901951699998</c:v>
                </c:pt>
                <c:pt idx="1338">
                  <c:v>-226.19357967100001</c:v>
                </c:pt>
                <c:pt idx="1339">
                  <c:v>-206.216588153</c:v>
                </c:pt>
                <c:pt idx="1340">
                  <c:v>-335.51254918299998</c:v>
                </c:pt>
                <c:pt idx="1341">
                  <c:v>-361.840281516</c:v>
                </c:pt>
                <c:pt idx="1342">
                  <c:v>-291.85335866399998</c:v>
                </c:pt>
                <c:pt idx="1343">
                  <c:v>-187.29154323200001</c:v>
                </c:pt>
                <c:pt idx="1344">
                  <c:v>-141.41603186899999</c:v>
                </c:pt>
                <c:pt idx="1345">
                  <c:v>-257.16077460899999</c:v>
                </c:pt>
                <c:pt idx="1346">
                  <c:v>-325.23282780800002</c:v>
                </c:pt>
                <c:pt idx="1347">
                  <c:v>-347.06376981400001</c:v>
                </c:pt>
                <c:pt idx="1348">
                  <c:v>-504.73552893300001</c:v>
                </c:pt>
                <c:pt idx="1349">
                  <c:v>-454.89364302199999</c:v>
                </c:pt>
                <c:pt idx="1350">
                  <c:v>-364.77147321899997</c:v>
                </c:pt>
                <c:pt idx="1351">
                  <c:v>-325.07800916799999</c:v>
                </c:pt>
                <c:pt idx="1352">
                  <c:v>-297.89587403000002</c:v>
                </c:pt>
                <c:pt idx="1353">
                  <c:v>-270.60263675300001</c:v>
                </c:pt>
                <c:pt idx="1354">
                  <c:v>-354.63903589699999</c:v>
                </c:pt>
                <c:pt idx="1355">
                  <c:v>-400.52168870100002</c:v>
                </c:pt>
                <c:pt idx="1356">
                  <c:v>-388.54248873400002</c:v>
                </c:pt>
                <c:pt idx="1357">
                  <c:v>-290.51442412500001</c:v>
                </c:pt>
                <c:pt idx="1358">
                  <c:v>-157.687971103</c:v>
                </c:pt>
                <c:pt idx="1359">
                  <c:v>-232.688494023</c:v>
                </c:pt>
                <c:pt idx="1360">
                  <c:v>-372.427273098</c:v>
                </c:pt>
                <c:pt idx="1361">
                  <c:v>-409.72614292100002</c:v>
                </c:pt>
                <c:pt idx="1362">
                  <c:v>-483.23532369399999</c:v>
                </c:pt>
                <c:pt idx="1363">
                  <c:v>-582.74476242200001</c:v>
                </c:pt>
                <c:pt idx="1364">
                  <c:v>-444.917383368</c:v>
                </c:pt>
                <c:pt idx="1365">
                  <c:v>-311.78793587400003</c:v>
                </c:pt>
                <c:pt idx="1366">
                  <c:v>-284.60038164999997</c:v>
                </c:pt>
                <c:pt idx="1367">
                  <c:v>-245.50533065799999</c:v>
                </c:pt>
                <c:pt idx="1368">
                  <c:v>-219.957647181</c:v>
                </c:pt>
                <c:pt idx="1369">
                  <c:v>-364.73153416899999</c:v>
                </c:pt>
                <c:pt idx="1370">
                  <c:v>-382.59790268199998</c:v>
                </c:pt>
                <c:pt idx="1371">
                  <c:v>-312.16344680700001</c:v>
                </c:pt>
                <c:pt idx="1372">
                  <c:v>-192.36655318999999</c:v>
                </c:pt>
                <c:pt idx="1373">
                  <c:v>-93.568551119999995</c:v>
                </c:pt>
                <c:pt idx="1374">
                  <c:v>-195.977214229</c:v>
                </c:pt>
                <c:pt idx="1375">
                  <c:v>-287.73435356700003</c:v>
                </c:pt>
                <c:pt idx="1376">
                  <c:v>-318.61027357900002</c:v>
                </c:pt>
                <c:pt idx="1377">
                  <c:v>-475.36337334799998</c:v>
                </c:pt>
                <c:pt idx="1378">
                  <c:v>-469.22853849400002</c:v>
                </c:pt>
                <c:pt idx="1379">
                  <c:v>-377.30374638000001</c:v>
                </c:pt>
                <c:pt idx="1380">
                  <c:v>-310.96904536900001</c:v>
                </c:pt>
                <c:pt idx="1381">
                  <c:v>-263.81701715499997</c:v>
                </c:pt>
                <c:pt idx="1382">
                  <c:v>-219.352966775</c:v>
                </c:pt>
                <c:pt idx="1383">
                  <c:v>-270.72811312200002</c:v>
                </c:pt>
                <c:pt idx="1384">
                  <c:v>-351.842716365</c:v>
                </c:pt>
                <c:pt idx="1385">
                  <c:v>-370.24807084299999</c:v>
                </c:pt>
                <c:pt idx="1386">
                  <c:v>-284.12040717000002</c:v>
                </c:pt>
                <c:pt idx="1387">
                  <c:v>-172.872123735</c:v>
                </c:pt>
                <c:pt idx="1388">
                  <c:v>-227.28782146099999</c:v>
                </c:pt>
                <c:pt idx="1389">
                  <c:v>-358.455452519</c:v>
                </c:pt>
                <c:pt idx="1390">
                  <c:v>-380.07208609399999</c:v>
                </c:pt>
                <c:pt idx="1391">
                  <c:v>-424.77247333499997</c:v>
                </c:pt>
                <c:pt idx="1392">
                  <c:v>-551.52260656700003</c:v>
                </c:pt>
                <c:pt idx="1393">
                  <c:v>-430.92994308700003</c:v>
                </c:pt>
                <c:pt idx="1394">
                  <c:v>-313.09634104600002</c:v>
                </c:pt>
                <c:pt idx="1395">
                  <c:v>-297.07268843000003</c:v>
                </c:pt>
                <c:pt idx="1396">
                  <c:v>-273.34358271899998</c:v>
                </c:pt>
                <c:pt idx="1397">
                  <c:v>-244.64770470100001</c:v>
                </c:pt>
                <c:pt idx="1398">
                  <c:v>-375.26463406400001</c:v>
                </c:pt>
                <c:pt idx="1399">
                  <c:v>-370.84405856000001</c:v>
                </c:pt>
                <c:pt idx="1400">
                  <c:v>-302.93108958200003</c:v>
                </c:pt>
                <c:pt idx="1401">
                  <c:v>-187.56268100299999</c:v>
                </c:pt>
                <c:pt idx="1402">
                  <c:v>-61.8746376</c:v>
                </c:pt>
                <c:pt idx="1403">
                  <c:v>-165.35051242</c:v>
                </c:pt>
                <c:pt idx="1404">
                  <c:v>-282.37480766499999</c:v>
                </c:pt>
                <c:pt idx="1405">
                  <c:v>-322.34069825900002</c:v>
                </c:pt>
                <c:pt idx="1406">
                  <c:v>-459.15612173</c:v>
                </c:pt>
                <c:pt idx="1407">
                  <c:v>-480.76690363900002</c:v>
                </c:pt>
                <c:pt idx="1408">
                  <c:v>-357.92321513100001</c:v>
                </c:pt>
                <c:pt idx="1409">
                  <c:v>-258.57762310499999</c:v>
                </c:pt>
                <c:pt idx="1410">
                  <c:v>-211.891055274</c:v>
                </c:pt>
                <c:pt idx="1411">
                  <c:v>-167.29347254300001</c:v>
                </c:pt>
                <c:pt idx="1412">
                  <c:v>-198.20091957899999</c:v>
                </c:pt>
                <c:pt idx="1413">
                  <c:v>-313.98935625600001</c:v>
                </c:pt>
                <c:pt idx="1414">
                  <c:v>-353.228335012</c:v>
                </c:pt>
                <c:pt idx="1415">
                  <c:v>-273.62709684499998</c:v>
                </c:pt>
                <c:pt idx="1416">
                  <c:v>-156.127179934</c:v>
                </c:pt>
                <c:pt idx="1417">
                  <c:v>-158.978149234</c:v>
                </c:pt>
                <c:pt idx="1418">
                  <c:v>-277.63714217500001</c:v>
                </c:pt>
                <c:pt idx="1419">
                  <c:v>-313.47392472500002</c:v>
                </c:pt>
                <c:pt idx="1420">
                  <c:v>-354.111777889</c:v>
                </c:pt>
                <c:pt idx="1421">
                  <c:v>-511.02309835099999</c:v>
                </c:pt>
                <c:pt idx="1422">
                  <c:v>-421.30177900299998</c:v>
                </c:pt>
                <c:pt idx="1423">
                  <c:v>-329.18196695099999</c:v>
                </c:pt>
                <c:pt idx="1424">
                  <c:v>-309.516763191</c:v>
                </c:pt>
                <c:pt idx="1425">
                  <c:v>-271.778243433</c:v>
                </c:pt>
                <c:pt idx="1426">
                  <c:v>-227.11035222000001</c:v>
                </c:pt>
                <c:pt idx="1427">
                  <c:v>-339.43475799399999</c:v>
                </c:pt>
                <c:pt idx="1428">
                  <c:v>-347.60013459499999</c:v>
                </c:pt>
                <c:pt idx="1429">
                  <c:v>-304.703417118</c:v>
                </c:pt>
                <c:pt idx="1430">
                  <c:v>-207.07302028199999</c:v>
                </c:pt>
                <c:pt idx="1431">
                  <c:v>-77.399722576000002</c:v>
                </c:pt>
                <c:pt idx="1432">
                  <c:v>-182.47957399399999</c:v>
                </c:pt>
                <c:pt idx="1433">
                  <c:v>-308.69743486499999</c:v>
                </c:pt>
                <c:pt idx="1434">
                  <c:v>-331.11026405699999</c:v>
                </c:pt>
                <c:pt idx="1435">
                  <c:v>-430.26548011800003</c:v>
                </c:pt>
                <c:pt idx="1436">
                  <c:v>-482.22897184999999</c:v>
                </c:pt>
                <c:pt idx="1437">
                  <c:v>-344.24567555200002</c:v>
                </c:pt>
                <c:pt idx="1438">
                  <c:v>-229.57547427099999</c:v>
                </c:pt>
                <c:pt idx="1439">
                  <c:v>-201.18484024700001</c:v>
                </c:pt>
                <c:pt idx="1440">
                  <c:v>-167.44082715100001</c:v>
                </c:pt>
                <c:pt idx="1441">
                  <c:v>-179.86449150199999</c:v>
                </c:pt>
                <c:pt idx="1442">
                  <c:v>-309.79404237199998</c:v>
                </c:pt>
                <c:pt idx="1443">
                  <c:v>-331.59488974300001</c:v>
                </c:pt>
                <c:pt idx="1444">
                  <c:v>-241.82815376799999</c:v>
                </c:pt>
                <c:pt idx="1445">
                  <c:v>-115.263265848</c:v>
                </c:pt>
                <c:pt idx="1446">
                  <c:v>-78.40348127</c:v>
                </c:pt>
                <c:pt idx="1447">
                  <c:v>-199.25834973400001</c:v>
                </c:pt>
                <c:pt idx="1448">
                  <c:v>-271.33132214099999</c:v>
                </c:pt>
                <c:pt idx="1449">
                  <c:v>-316.23498200900002</c:v>
                </c:pt>
                <c:pt idx="1450">
                  <c:v>-487.94520311500003</c:v>
                </c:pt>
                <c:pt idx="1451">
                  <c:v>-427.33032965400002</c:v>
                </c:pt>
                <c:pt idx="1452">
                  <c:v>-332.120363473</c:v>
                </c:pt>
                <c:pt idx="1453">
                  <c:v>-281.83109356099999</c:v>
                </c:pt>
                <c:pt idx="1454">
                  <c:v>-231.00668282300001</c:v>
                </c:pt>
                <c:pt idx="1455">
                  <c:v>-191.14228232900001</c:v>
                </c:pt>
                <c:pt idx="1456">
                  <c:v>-293.12888684699999</c:v>
                </c:pt>
                <c:pt idx="1457">
                  <c:v>-338.99616608100001</c:v>
                </c:pt>
                <c:pt idx="1458">
                  <c:v>-331.24042977900001</c:v>
                </c:pt>
                <c:pt idx="1459">
                  <c:v>-249.46199874199999</c:v>
                </c:pt>
                <c:pt idx="1460">
                  <c:v>-120.413336974</c:v>
                </c:pt>
                <c:pt idx="1461">
                  <c:v>-195.86305842499999</c:v>
                </c:pt>
                <c:pt idx="1462">
                  <c:v>-310.53656426100002</c:v>
                </c:pt>
                <c:pt idx="1463">
                  <c:v>-323.22933482899998</c:v>
                </c:pt>
                <c:pt idx="1464">
                  <c:v>-403.343963454</c:v>
                </c:pt>
                <c:pt idx="1465">
                  <c:v>-495.12509052500002</c:v>
                </c:pt>
                <c:pt idx="1466">
                  <c:v>-361.91830442899999</c:v>
                </c:pt>
                <c:pt idx="1467">
                  <c:v>-247.172773689</c:v>
                </c:pt>
                <c:pt idx="1468">
                  <c:v>-238.58137860799999</c:v>
                </c:pt>
                <c:pt idx="1469">
                  <c:v>-205.89581455499999</c:v>
                </c:pt>
                <c:pt idx="1470">
                  <c:v>-178.11321940900001</c:v>
                </c:pt>
                <c:pt idx="1471">
                  <c:v>-299.08280466299999</c:v>
                </c:pt>
                <c:pt idx="1472">
                  <c:v>-301.46914456299999</c:v>
                </c:pt>
                <c:pt idx="1473">
                  <c:v>-218.12380947400001</c:v>
                </c:pt>
                <c:pt idx="1474">
                  <c:v>-98.498677994000005</c:v>
                </c:pt>
                <c:pt idx="1475">
                  <c:v>-32.427249903000003</c:v>
                </c:pt>
                <c:pt idx="1476">
                  <c:v>-158.45974236999999</c:v>
                </c:pt>
                <c:pt idx="1477">
                  <c:v>-263.054403433</c:v>
                </c:pt>
                <c:pt idx="1478">
                  <c:v>-297.76032088599999</c:v>
                </c:pt>
                <c:pt idx="1479">
                  <c:v>-447.41297741</c:v>
                </c:pt>
                <c:pt idx="1480">
                  <c:v>-407.40885249899998</c:v>
                </c:pt>
                <c:pt idx="1481">
                  <c:v>-301.02816116600002</c:v>
                </c:pt>
                <c:pt idx="1482">
                  <c:v>-232.23899308200001</c:v>
                </c:pt>
                <c:pt idx="1483">
                  <c:v>-187.164841626</c:v>
                </c:pt>
                <c:pt idx="1484">
                  <c:v>-160.621712903</c:v>
                </c:pt>
                <c:pt idx="1485">
                  <c:v>-246.530184666</c:v>
                </c:pt>
                <c:pt idx="1486">
                  <c:v>-330.980521899</c:v>
                </c:pt>
                <c:pt idx="1487">
                  <c:v>-344.18713921300002</c:v>
                </c:pt>
                <c:pt idx="1488">
                  <c:v>-249.76275879400001</c:v>
                </c:pt>
                <c:pt idx="1489">
                  <c:v>-113.240811886</c:v>
                </c:pt>
                <c:pt idx="1490">
                  <c:v>-158.78274999000001</c:v>
                </c:pt>
                <c:pt idx="1491">
                  <c:v>-278.646960326</c:v>
                </c:pt>
                <c:pt idx="1492">
                  <c:v>-303.52018608899999</c:v>
                </c:pt>
                <c:pt idx="1493">
                  <c:v>-375.01180803400001</c:v>
                </c:pt>
                <c:pt idx="1494">
                  <c:v>-503.08751567299998</c:v>
                </c:pt>
                <c:pt idx="1495">
                  <c:v>-388.51004788500001</c:v>
                </c:pt>
                <c:pt idx="1496">
                  <c:v>-273.87439349700003</c:v>
                </c:pt>
                <c:pt idx="1497">
                  <c:v>-251.382660367</c:v>
                </c:pt>
                <c:pt idx="1498">
                  <c:v>-203.415446363</c:v>
                </c:pt>
                <c:pt idx="1499">
                  <c:v>-154.08369109200001</c:v>
                </c:pt>
                <c:pt idx="1500">
                  <c:v>-279.888603773</c:v>
                </c:pt>
                <c:pt idx="1501">
                  <c:v>-282.51551484999999</c:v>
                </c:pt>
                <c:pt idx="1502">
                  <c:v>-219.61778823</c:v>
                </c:pt>
                <c:pt idx="1503">
                  <c:v>-116.12748093099999</c:v>
                </c:pt>
                <c:pt idx="1504">
                  <c:v>-23.793458988000001</c:v>
                </c:pt>
                <c:pt idx="1505">
                  <c:v>-137.021804954</c:v>
                </c:pt>
                <c:pt idx="1506">
                  <c:v>-236.541869891</c:v>
                </c:pt>
                <c:pt idx="1507">
                  <c:v>-251.576399517</c:v>
                </c:pt>
                <c:pt idx="1508">
                  <c:v>-382.21686134599997</c:v>
                </c:pt>
                <c:pt idx="1509">
                  <c:v>-381.86207198800003</c:v>
                </c:pt>
                <c:pt idx="1510">
                  <c:v>-268.04746407499999</c:v>
                </c:pt>
                <c:pt idx="1511">
                  <c:v>-191.19474366</c:v>
                </c:pt>
                <c:pt idx="1512">
                  <c:v>-160.886336605</c:v>
                </c:pt>
                <c:pt idx="1513">
                  <c:v>-139.83312050399999</c:v>
                </c:pt>
                <c:pt idx="1514">
                  <c:v>-189.099303706</c:v>
                </c:pt>
                <c:pt idx="1515">
                  <c:v>-280.53905519900002</c:v>
                </c:pt>
                <c:pt idx="1516">
                  <c:v>-294.39603732</c:v>
                </c:pt>
                <c:pt idx="1517">
                  <c:v>-195.03285434899999</c:v>
                </c:pt>
                <c:pt idx="1518">
                  <c:v>-67.571416526999997</c:v>
                </c:pt>
                <c:pt idx="1519">
                  <c:v>-92.553227601000003</c:v>
                </c:pt>
                <c:pt idx="1520">
                  <c:v>-227.181469037</c:v>
                </c:pt>
                <c:pt idx="1521">
                  <c:v>-275.35647633100001</c:v>
                </c:pt>
                <c:pt idx="1522">
                  <c:v>-336.65196719300002</c:v>
                </c:pt>
                <c:pt idx="1523">
                  <c:v>-481.956345672</c:v>
                </c:pt>
                <c:pt idx="1524">
                  <c:v>-372.36483767800001</c:v>
                </c:pt>
                <c:pt idx="1525">
                  <c:v>-253.133206035</c:v>
                </c:pt>
                <c:pt idx="1526">
                  <c:v>-216.93003006500001</c:v>
                </c:pt>
                <c:pt idx="1527">
                  <c:v>-171.245456631</c:v>
                </c:pt>
                <c:pt idx="1528">
                  <c:v>-130.90253439400001</c:v>
                </c:pt>
                <c:pt idx="1529">
                  <c:v>-264.99637958199997</c:v>
                </c:pt>
                <c:pt idx="1530">
                  <c:v>-283.04602244</c:v>
                </c:pt>
                <c:pt idx="1531">
                  <c:v>-245.75749491400001</c:v>
                </c:pt>
                <c:pt idx="1532">
                  <c:v>-147.736607937</c:v>
                </c:pt>
                <c:pt idx="1533">
                  <c:v>440.868833</c:v>
                </c:pt>
                <c:pt idx="1534">
                  <c:v>353.904349755</c:v>
                </c:pt>
                <c:pt idx="1535">
                  <c:v>252.79257327900001</c:v>
                </c:pt>
                <c:pt idx="1536">
                  <c:v>233.715481009</c:v>
                </c:pt>
                <c:pt idx="1537">
                  <c:v>111.82212398999999</c:v>
                </c:pt>
                <c:pt idx="1538">
                  <c:v>64.740482049999997</c:v>
                </c:pt>
                <c:pt idx="1539">
                  <c:v>183.56637694400001</c:v>
                </c:pt>
                <c:pt idx="1540">
                  <c:v>269.07762495899999</c:v>
                </c:pt>
                <c:pt idx="1541">
                  <c:v>296.72593562100002</c:v>
                </c:pt>
                <c:pt idx="1542">
                  <c:v>343.13316535799999</c:v>
                </c:pt>
                <c:pt idx="1543">
                  <c:v>340.54129156800002</c:v>
                </c:pt>
                <c:pt idx="1544">
                  <c:v>234.87590205699999</c:v>
                </c:pt>
                <c:pt idx="1545">
                  <c:v>213.87169853500001</c:v>
                </c:pt>
                <c:pt idx="1546">
                  <c:v>301.16737455399999</c:v>
                </c:pt>
                <c:pt idx="1547">
                  <c:v>413.88265269300001</c:v>
                </c:pt>
                <c:pt idx="1548">
                  <c:v>412.25759282199999</c:v>
                </c:pt>
                <c:pt idx="1549">
                  <c:v>269.79237191700003</c:v>
                </c:pt>
                <c:pt idx="1550">
                  <c:v>209.16504993300001</c:v>
                </c:pt>
                <c:pt idx="1551">
                  <c:v>178.56558238100001</c:v>
                </c:pt>
                <c:pt idx="1552">
                  <c:v>29.399836438000001</c:v>
                </c:pt>
                <c:pt idx="1553">
                  <c:v>117.42731559800001</c:v>
                </c:pt>
                <c:pt idx="1554">
                  <c:v>223.38279674500001</c:v>
                </c:pt>
                <c:pt idx="1555">
                  <c:v>262.18181117699999</c:v>
                </c:pt>
                <c:pt idx="1556">
                  <c:v>295.47740868400001</c:v>
                </c:pt>
                <c:pt idx="1557">
                  <c:v>316.95604184500002</c:v>
                </c:pt>
                <c:pt idx="1558">
                  <c:v>188.374616463</c:v>
                </c:pt>
                <c:pt idx="1559">
                  <c:v>158.26129852899999</c:v>
                </c:pt>
                <c:pt idx="1560">
                  <c:v>190.47861434699999</c:v>
                </c:pt>
                <c:pt idx="1561">
                  <c:v>294.33680199100002</c:v>
                </c:pt>
                <c:pt idx="1562">
                  <c:v>443.46067648799999</c:v>
                </c:pt>
                <c:pt idx="1563">
                  <c:v>365.34611263199997</c:v>
                </c:pt>
                <c:pt idx="1564">
                  <c:v>245.90024606700001</c:v>
                </c:pt>
                <c:pt idx="1565">
                  <c:v>212.750216045</c:v>
                </c:pt>
                <c:pt idx="1566">
                  <c:v>104.18516603099999</c:v>
                </c:pt>
                <c:pt idx="1567">
                  <c:v>17.490274858999999</c:v>
                </c:pt>
                <c:pt idx="1568">
                  <c:v>148.22367738200001</c:v>
                </c:pt>
                <c:pt idx="1569">
                  <c:v>268.70490758599999</c:v>
                </c:pt>
                <c:pt idx="1570">
                  <c:v>303.78842340800003</c:v>
                </c:pt>
                <c:pt idx="1571">
                  <c:v>357.43318833400002</c:v>
                </c:pt>
                <c:pt idx="1572">
                  <c:v>377.87420630600002</c:v>
                </c:pt>
                <c:pt idx="1573">
                  <c:v>249.50193295400001</c:v>
                </c:pt>
                <c:pt idx="1574">
                  <c:v>223.929000051</c:v>
                </c:pt>
                <c:pt idx="1575">
                  <c:v>294.819125187</c:v>
                </c:pt>
                <c:pt idx="1576">
                  <c:v>398.601085555</c:v>
                </c:pt>
                <c:pt idx="1577">
                  <c:v>443.91360799400002</c:v>
                </c:pt>
                <c:pt idx="1578">
                  <c:v>327.82906161099999</c:v>
                </c:pt>
                <c:pt idx="1579">
                  <c:v>259.57429605999999</c:v>
                </c:pt>
                <c:pt idx="1580">
                  <c:v>237.939641502</c:v>
                </c:pt>
                <c:pt idx="1581">
                  <c:v>80.726271904000001</c:v>
                </c:pt>
                <c:pt idx="1582">
                  <c:v>130.929276902</c:v>
                </c:pt>
                <c:pt idx="1583">
                  <c:v>221.90842530800001</c:v>
                </c:pt>
                <c:pt idx="1584">
                  <c:v>262.72683311499998</c:v>
                </c:pt>
                <c:pt idx="1585">
                  <c:v>288.8956354</c:v>
                </c:pt>
                <c:pt idx="1586">
                  <c:v>315.29405356699999</c:v>
                </c:pt>
                <c:pt idx="1587">
                  <c:v>230.658367204</c:v>
                </c:pt>
                <c:pt idx="1588">
                  <c:v>184.863531392</c:v>
                </c:pt>
                <c:pt idx="1589">
                  <c:v>197.03408469999999</c:v>
                </c:pt>
                <c:pt idx="1590">
                  <c:v>295.34139518299997</c:v>
                </c:pt>
                <c:pt idx="1591">
                  <c:v>428.79415061499998</c:v>
                </c:pt>
                <c:pt idx="1592">
                  <c:v>354.416110522</c:v>
                </c:pt>
                <c:pt idx="1593">
                  <c:v>215.304929751</c:v>
                </c:pt>
                <c:pt idx="1594">
                  <c:v>176.92528471899999</c:v>
                </c:pt>
                <c:pt idx="1595">
                  <c:v>102.558432887</c:v>
                </c:pt>
                <c:pt idx="1596">
                  <c:v>2.5602724669999999</c:v>
                </c:pt>
                <c:pt idx="1597">
                  <c:v>140.561031536</c:v>
                </c:pt>
                <c:pt idx="1598">
                  <c:v>273.915634275</c:v>
                </c:pt>
                <c:pt idx="1599">
                  <c:v>301.49600654699998</c:v>
                </c:pt>
                <c:pt idx="1600">
                  <c:v>341.01316233</c:v>
                </c:pt>
                <c:pt idx="1601">
                  <c:v>366.69788866900001</c:v>
                </c:pt>
                <c:pt idx="1602">
                  <c:v>222.385392271</c:v>
                </c:pt>
                <c:pt idx="1603">
                  <c:v>203.72189798100001</c:v>
                </c:pt>
                <c:pt idx="1604">
                  <c:v>273.48393422200002</c:v>
                </c:pt>
                <c:pt idx="1605">
                  <c:v>392.897872823</c:v>
                </c:pt>
                <c:pt idx="1606">
                  <c:v>491.65258666800003</c:v>
                </c:pt>
                <c:pt idx="1607">
                  <c:v>389.41659310099999</c:v>
                </c:pt>
                <c:pt idx="1608">
                  <c:v>297.85837509499999</c:v>
                </c:pt>
                <c:pt idx="1609">
                  <c:v>267.07289268599999</c:v>
                </c:pt>
                <c:pt idx="1610">
                  <c:v>110.309254755</c:v>
                </c:pt>
                <c:pt idx="1611">
                  <c:v>116.57305988</c:v>
                </c:pt>
                <c:pt idx="1612">
                  <c:v>208.07902746100001</c:v>
                </c:pt>
                <c:pt idx="1613">
                  <c:v>273.92078401499998</c:v>
                </c:pt>
                <c:pt idx="1614">
                  <c:v>320.56576039999999</c:v>
                </c:pt>
                <c:pt idx="1615">
                  <c:v>364.86436149100001</c:v>
                </c:pt>
                <c:pt idx="1616">
                  <c:v>313.48037696300003</c:v>
                </c:pt>
                <c:pt idx="1617">
                  <c:v>232.594444737</c:v>
                </c:pt>
                <c:pt idx="1618">
                  <c:v>214.33668949700001</c:v>
                </c:pt>
                <c:pt idx="1619">
                  <c:v>300.50249831399998</c:v>
                </c:pt>
                <c:pt idx="1620">
                  <c:v>411.99004561300001</c:v>
                </c:pt>
                <c:pt idx="1621">
                  <c:v>357.009111985</c:v>
                </c:pt>
                <c:pt idx="1622">
                  <c:v>225.22897113299999</c:v>
                </c:pt>
                <c:pt idx="1623">
                  <c:v>203.113073907</c:v>
                </c:pt>
                <c:pt idx="1624">
                  <c:v>158.18702317899999</c:v>
                </c:pt>
                <c:pt idx="1625">
                  <c:v>31.348676523000002</c:v>
                </c:pt>
                <c:pt idx="1626">
                  <c:v>151.983823836</c:v>
                </c:pt>
                <c:pt idx="1627">
                  <c:v>269.92367605300001</c:v>
                </c:pt>
                <c:pt idx="1628">
                  <c:v>286.01869813799999</c:v>
                </c:pt>
                <c:pt idx="1629">
                  <c:v>309.77870659799999</c:v>
                </c:pt>
                <c:pt idx="1630">
                  <c:v>337.770189528</c:v>
                </c:pt>
                <c:pt idx="1631">
                  <c:v>206.60957845199999</c:v>
                </c:pt>
                <c:pt idx="1632">
                  <c:v>210.65164081699999</c:v>
                </c:pt>
                <c:pt idx="1633">
                  <c:v>278.295223975</c:v>
                </c:pt>
                <c:pt idx="1634">
                  <c:v>393.56568231199998</c:v>
                </c:pt>
                <c:pt idx="1635">
                  <c:v>519.22788075000005</c:v>
                </c:pt>
                <c:pt idx="1636">
                  <c:v>415.70026741800001</c:v>
                </c:pt>
                <c:pt idx="1637">
                  <c:v>298.50393824700001</c:v>
                </c:pt>
                <c:pt idx="1638">
                  <c:v>258.20693298499998</c:v>
                </c:pt>
                <c:pt idx="1639">
                  <c:v>120.767551336</c:v>
                </c:pt>
                <c:pt idx="1640">
                  <c:v>98.695113067999998</c:v>
                </c:pt>
                <c:pt idx="1641">
                  <c:v>221.23259506599999</c:v>
                </c:pt>
                <c:pt idx="1642">
                  <c:v>320.32598370199997</c:v>
                </c:pt>
                <c:pt idx="1643">
                  <c:v>366.84419498</c:v>
                </c:pt>
                <c:pt idx="1644">
                  <c:v>411.31186133800003</c:v>
                </c:pt>
                <c:pt idx="1645">
                  <c:v>380.27271522699999</c:v>
                </c:pt>
                <c:pt idx="1646">
                  <c:v>264.230850997</c:v>
                </c:pt>
                <c:pt idx="1647">
                  <c:v>224.70871664399999</c:v>
                </c:pt>
                <c:pt idx="1648">
                  <c:v>303.875818181</c:v>
                </c:pt>
                <c:pt idx="1649">
                  <c:v>420.98065633300001</c:v>
                </c:pt>
                <c:pt idx="1650">
                  <c:v>417.744654201</c:v>
                </c:pt>
                <c:pt idx="1651">
                  <c:v>298.70577171799999</c:v>
                </c:pt>
                <c:pt idx="1652">
                  <c:v>262.495180592</c:v>
                </c:pt>
                <c:pt idx="1653">
                  <c:v>221.53199067200001</c:v>
                </c:pt>
                <c:pt idx="1654">
                  <c:v>64.306004173999995</c:v>
                </c:pt>
                <c:pt idx="1655">
                  <c:v>153.66188254299999</c:v>
                </c:pt>
                <c:pt idx="1656">
                  <c:v>245.44808808900001</c:v>
                </c:pt>
                <c:pt idx="1657">
                  <c:v>264.74742875700002</c:v>
                </c:pt>
                <c:pt idx="1658">
                  <c:v>302.144401378</c:v>
                </c:pt>
                <c:pt idx="1659">
                  <c:v>346.529365176</c:v>
                </c:pt>
                <c:pt idx="1660">
                  <c:v>233.87246190299999</c:v>
                </c:pt>
                <c:pt idx="1661">
                  <c:v>225.331817578</c:v>
                </c:pt>
                <c:pt idx="1662">
                  <c:v>267.86424198999998</c:v>
                </c:pt>
                <c:pt idx="1663">
                  <c:v>365.20565767300002</c:v>
                </c:pt>
                <c:pt idx="1664">
                  <c:v>494.45769233099998</c:v>
                </c:pt>
                <c:pt idx="1665">
                  <c:v>388.89428451399999</c:v>
                </c:pt>
                <c:pt idx="1666">
                  <c:v>262.28103780999999</c:v>
                </c:pt>
                <c:pt idx="1667">
                  <c:v>239.494336737</c:v>
                </c:pt>
                <c:pt idx="1668">
                  <c:v>139.964000427</c:v>
                </c:pt>
                <c:pt idx="1669">
                  <c:v>87.729809230000001</c:v>
                </c:pt>
                <c:pt idx="1670">
                  <c:v>225.15433175800001</c:v>
                </c:pt>
                <c:pt idx="1671">
                  <c:v>339.34606570300002</c:v>
                </c:pt>
                <c:pt idx="1672">
                  <c:v>367.29714583600003</c:v>
                </c:pt>
                <c:pt idx="1673">
                  <c:v>400.56534806600001</c:v>
                </c:pt>
                <c:pt idx="1674">
                  <c:v>387.77317644099998</c:v>
                </c:pt>
                <c:pt idx="1675">
                  <c:v>257.48259773400002</c:v>
                </c:pt>
                <c:pt idx="1676">
                  <c:v>235.29034960499999</c:v>
                </c:pt>
                <c:pt idx="1677">
                  <c:v>324.771168735</c:v>
                </c:pt>
                <c:pt idx="1678">
                  <c:v>450.95448156700002</c:v>
                </c:pt>
                <c:pt idx="1679">
                  <c:v>487.18125810800001</c:v>
                </c:pt>
                <c:pt idx="1680">
                  <c:v>365.59556027299999</c:v>
                </c:pt>
                <c:pt idx="1681">
                  <c:v>292.793024226</c:v>
                </c:pt>
                <c:pt idx="1682">
                  <c:v>247.31064963899999</c:v>
                </c:pt>
                <c:pt idx="1683">
                  <c:v>75.126501396999998</c:v>
                </c:pt>
                <c:pt idx="1684">
                  <c:v>135.46080317799999</c:v>
                </c:pt>
                <c:pt idx="1685">
                  <c:v>230.281589435</c:v>
                </c:pt>
                <c:pt idx="1686">
                  <c:v>280.272759651</c:v>
                </c:pt>
                <c:pt idx="1687">
                  <c:v>330.77938891100001</c:v>
                </c:pt>
                <c:pt idx="1688">
                  <c:v>370.13451021499998</c:v>
                </c:pt>
                <c:pt idx="1689">
                  <c:v>267.59746167100002</c:v>
                </c:pt>
                <c:pt idx="1690">
                  <c:v>220.94284846799999</c:v>
                </c:pt>
                <c:pt idx="1691">
                  <c:v>228.063378355</c:v>
                </c:pt>
                <c:pt idx="1692">
                  <c:v>309.38722664400001</c:v>
                </c:pt>
                <c:pt idx="1693">
                  <c:v>438.24958925499999</c:v>
                </c:pt>
                <c:pt idx="1694">
                  <c:v>362.507272371</c:v>
                </c:pt>
                <c:pt idx="1695">
                  <c:v>247.47865358300001</c:v>
                </c:pt>
                <c:pt idx="1696">
                  <c:v>234.20321234100001</c:v>
                </c:pt>
                <c:pt idx="1697">
                  <c:v>153.38553413400001</c:v>
                </c:pt>
                <c:pt idx="1698">
                  <c:v>61.115128415999997</c:v>
                </c:pt>
                <c:pt idx="1699">
                  <c:v>193.27153289</c:v>
                </c:pt>
                <c:pt idx="1700">
                  <c:v>307.17004176900002</c:v>
                </c:pt>
                <c:pt idx="1701">
                  <c:v>315.05661283799998</c:v>
                </c:pt>
                <c:pt idx="1702">
                  <c:v>347.81392688599999</c:v>
                </c:pt>
                <c:pt idx="1703">
                  <c:v>375.78251368500003</c:v>
                </c:pt>
                <c:pt idx="1704">
                  <c:v>254.307658226</c:v>
                </c:pt>
                <c:pt idx="1705">
                  <c:v>251.203910275</c:v>
                </c:pt>
                <c:pt idx="1706">
                  <c:v>333.91793867799998</c:v>
                </c:pt>
                <c:pt idx="1707">
                  <c:v>452.818801904</c:v>
                </c:pt>
                <c:pt idx="1708">
                  <c:v>517.84244722100004</c:v>
                </c:pt>
                <c:pt idx="1709">
                  <c:v>390.73260255399998</c:v>
                </c:pt>
                <c:pt idx="1710">
                  <c:v>285.43803200299999</c:v>
                </c:pt>
                <c:pt idx="1711">
                  <c:v>250.929903336</c:v>
                </c:pt>
                <c:pt idx="1712">
                  <c:v>101.15196853499999</c:v>
                </c:pt>
                <c:pt idx="1713">
                  <c:v>140.844306566</c:v>
                </c:pt>
                <c:pt idx="1714">
                  <c:v>246.35543508800001</c:v>
                </c:pt>
                <c:pt idx="1715">
                  <c:v>314.31210721000002</c:v>
                </c:pt>
                <c:pt idx="1716">
                  <c:v>358.62727055699997</c:v>
                </c:pt>
                <c:pt idx="1717">
                  <c:v>384.13624764899998</c:v>
                </c:pt>
                <c:pt idx="1718">
                  <c:v>297.66324385600001</c:v>
                </c:pt>
                <c:pt idx="1719">
                  <c:v>212.39382390200001</c:v>
                </c:pt>
                <c:pt idx="1720">
                  <c:v>199.21337368900001</c:v>
                </c:pt>
                <c:pt idx="1721">
                  <c:v>293.78362438300002</c:v>
                </c:pt>
                <c:pt idx="1722">
                  <c:v>429.88334544700001</c:v>
                </c:pt>
                <c:pt idx="1723">
                  <c:v>383.41252311199997</c:v>
                </c:pt>
                <c:pt idx="1724">
                  <c:v>262.47625864000003</c:v>
                </c:pt>
                <c:pt idx="1725">
                  <c:v>236.25678421500001</c:v>
                </c:pt>
                <c:pt idx="1726">
                  <c:v>163.79344071899999</c:v>
                </c:pt>
                <c:pt idx="1727">
                  <c:v>35.201690200000002</c:v>
                </c:pt>
                <c:pt idx="1728">
                  <c:v>148.526993839</c:v>
                </c:pt>
                <c:pt idx="1729">
                  <c:v>263.15362834799998</c:v>
                </c:pt>
                <c:pt idx="1730">
                  <c:v>285.62198897799999</c:v>
                </c:pt>
                <c:pt idx="1731">
                  <c:v>333.45738086400002</c:v>
                </c:pt>
                <c:pt idx="1732">
                  <c:v>382.54224482900003</c:v>
                </c:pt>
                <c:pt idx="1733">
                  <c:v>255.56093984099999</c:v>
                </c:pt>
                <c:pt idx="1734">
                  <c:v>251.611608604</c:v>
                </c:pt>
                <c:pt idx="1735">
                  <c:v>313.49989553299997</c:v>
                </c:pt>
                <c:pt idx="1736">
                  <c:v>416.16652172900001</c:v>
                </c:pt>
                <c:pt idx="1737">
                  <c:v>507.63749397399999</c:v>
                </c:pt>
                <c:pt idx="1738">
                  <c:v>394.40169903399999</c:v>
                </c:pt>
                <c:pt idx="1739">
                  <c:v>294.94770405000003</c:v>
                </c:pt>
                <c:pt idx="1740">
                  <c:v>279.69744733800002</c:v>
                </c:pt>
                <c:pt idx="1741">
                  <c:v>148.15309982700001</c:v>
                </c:pt>
                <c:pt idx="1742">
                  <c:v>147.83918264600001</c:v>
                </c:pt>
                <c:pt idx="1743">
                  <c:v>259.93171548200002</c:v>
                </c:pt>
                <c:pt idx="1744">
                  <c:v>335.30893365100002</c:v>
                </c:pt>
                <c:pt idx="1745">
                  <c:v>364.70298720199997</c:v>
                </c:pt>
                <c:pt idx="1746">
                  <c:v>385.01854938700001</c:v>
                </c:pt>
                <c:pt idx="1747">
                  <c:v>336.547237258</c:v>
                </c:pt>
                <c:pt idx="1748">
                  <c:v>244.81241998300001</c:v>
                </c:pt>
                <c:pt idx="1749">
                  <c:v>230.29047147700001</c:v>
                </c:pt>
                <c:pt idx="1750">
                  <c:v>329.13321086899998</c:v>
                </c:pt>
                <c:pt idx="1751">
                  <c:v>455.31757709800002</c:v>
                </c:pt>
                <c:pt idx="1752">
                  <c:v>428.41453268700002</c:v>
                </c:pt>
                <c:pt idx="1753">
                  <c:v>292.00855202600002</c:v>
                </c:pt>
                <c:pt idx="1754">
                  <c:v>242.36244329199999</c:v>
                </c:pt>
                <c:pt idx="1755">
                  <c:v>180.851378748</c:v>
                </c:pt>
                <c:pt idx="1756">
                  <c:v>36.067502861999998</c:v>
                </c:pt>
                <c:pt idx="1757">
                  <c:v>145.03713579999999</c:v>
                </c:pt>
                <c:pt idx="1758">
                  <c:v>263.70740811399997</c:v>
                </c:pt>
                <c:pt idx="1759">
                  <c:v>299.07965815199998</c:v>
                </c:pt>
                <c:pt idx="1760">
                  <c:v>343.65333221600002</c:v>
                </c:pt>
                <c:pt idx="1761">
                  <c:v>382.96156507900002</c:v>
                </c:pt>
                <c:pt idx="1762">
                  <c:v>247.475843782</c:v>
                </c:pt>
                <c:pt idx="1763">
                  <c:v>228.137702316</c:v>
                </c:pt>
                <c:pt idx="1764">
                  <c:v>264.95723534699999</c:v>
                </c:pt>
                <c:pt idx="1765">
                  <c:v>363.59510410000001</c:v>
                </c:pt>
                <c:pt idx="1766">
                  <c:v>499.05978153900003</c:v>
                </c:pt>
                <c:pt idx="1767">
                  <c:v>411.643604057</c:v>
                </c:pt>
                <c:pt idx="1768">
                  <c:v>309.78496335699998</c:v>
                </c:pt>
                <c:pt idx="1769">
                  <c:v>289.64166970000002</c:v>
                </c:pt>
                <c:pt idx="1770">
                  <c:v>166.53890507</c:v>
                </c:pt>
                <c:pt idx="1771">
                  <c:v>118.96767634</c:v>
                </c:pt>
                <c:pt idx="1772">
                  <c:v>236.026025043</c:v>
                </c:pt>
                <c:pt idx="1773">
                  <c:v>320.87913523899999</c:v>
                </c:pt>
                <c:pt idx="1774">
                  <c:v>349.46712717899999</c:v>
                </c:pt>
                <c:pt idx="1775">
                  <c:v>396.34669937899997</c:v>
                </c:pt>
                <c:pt idx="1776">
                  <c:v>394.04104036799998</c:v>
                </c:pt>
                <c:pt idx="1777">
                  <c:v>287.06823812300001</c:v>
                </c:pt>
                <c:pt idx="1778">
                  <c:v>264.45391385400001</c:v>
                </c:pt>
                <c:pt idx="1779">
                  <c:v>350.62948281000001</c:v>
                </c:pt>
                <c:pt idx="1780">
                  <c:v>461.94087878099998</c:v>
                </c:pt>
                <c:pt idx="1781">
                  <c:v>458.64837529300002</c:v>
                </c:pt>
                <c:pt idx="1782">
                  <c:v>315.74093956399997</c:v>
                </c:pt>
                <c:pt idx="1783">
                  <c:v>255.84892078300001</c:v>
                </c:pt>
                <c:pt idx="1784">
                  <c:v>225.753160334</c:v>
                </c:pt>
                <c:pt idx="1785">
                  <c:v>76.158309666999997</c:v>
                </c:pt>
                <c:pt idx="1786">
                  <c:v>163.12173846600001</c:v>
                </c:pt>
                <c:pt idx="1787">
                  <c:v>267.52971608799999</c:v>
                </c:pt>
                <c:pt idx="1788">
                  <c:v>304.78438060399998</c:v>
                </c:pt>
                <c:pt idx="1789">
                  <c:v>336.75426990199998</c:v>
                </c:pt>
                <c:pt idx="1790">
                  <c:v>356.91065873100001</c:v>
                </c:pt>
                <c:pt idx="1791">
                  <c:v>229.11984060899999</c:v>
                </c:pt>
                <c:pt idx="1792">
                  <c:v>199.692007811</c:v>
                </c:pt>
                <c:pt idx="1793">
                  <c:v>232.219960923</c:v>
                </c:pt>
                <c:pt idx="1794">
                  <c:v>336.120887154</c:v>
                </c:pt>
                <c:pt idx="1795">
                  <c:v>484.20245850700002</c:v>
                </c:pt>
                <c:pt idx="1796">
                  <c:v>404.45845388399999</c:v>
                </c:pt>
                <c:pt idx="1797">
                  <c:v>283.16455423100001</c:v>
                </c:pt>
                <c:pt idx="1798">
                  <c:v>248.54176349299999</c:v>
                </c:pt>
                <c:pt idx="1799">
                  <c:v>138.733855132</c:v>
                </c:pt>
                <c:pt idx="1800">
                  <c:v>53.101750893000002</c:v>
                </c:pt>
                <c:pt idx="1801">
                  <c:v>138.384148745</c:v>
                </c:pt>
                <c:pt idx="1802">
                  <c:v>258.29684211</c:v>
                </c:pt>
                <c:pt idx="1803">
                  <c:v>292.75380674500002</c:v>
                </c:pt>
                <c:pt idx="1804">
                  <c:v>345.06140395900002</c:v>
                </c:pt>
                <c:pt idx="1805">
                  <c:v>364.12376060000003</c:v>
                </c:pt>
                <c:pt idx="1806">
                  <c:v>233.428631373</c:v>
                </c:pt>
                <c:pt idx="1807">
                  <c:v>205.90446859799999</c:v>
                </c:pt>
                <c:pt idx="1808">
                  <c:v>274.448903239</c:v>
                </c:pt>
                <c:pt idx="1809">
                  <c:v>378.79318874400002</c:v>
                </c:pt>
                <c:pt idx="1810">
                  <c:v>424.52333053500001</c:v>
                </c:pt>
                <c:pt idx="1811">
                  <c:v>308.083313207</c:v>
                </c:pt>
                <c:pt idx="1812">
                  <c:v>238.818388828</c:v>
                </c:pt>
                <c:pt idx="1813">
                  <c:v>215.647348537</c:v>
                </c:pt>
                <c:pt idx="1814">
                  <c:v>56.673553538</c:v>
                </c:pt>
                <c:pt idx="1815">
                  <c:v>105.09990727</c:v>
                </c:pt>
                <c:pt idx="1816">
                  <c:v>193.925991673</c:v>
                </c:pt>
                <c:pt idx="1817">
                  <c:v>232.22401065099999</c:v>
                </c:pt>
                <c:pt idx="1818">
                  <c:v>259.104458959</c:v>
                </c:pt>
                <c:pt idx="1819">
                  <c:v>285.97057021400002</c:v>
                </c:pt>
                <c:pt idx="1820">
                  <c:v>201.486108766</c:v>
                </c:pt>
                <c:pt idx="1821">
                  <c:v>154.34185462900001</c:v>
                </c:pt>
                <c:pt idx="1822">
                  <c:v>164.93747741199999</c:v>
                </c:pt>
                <c:pt idx="1823">
                  <c:v>261.83886709400002</c:v>
                </c:pt>
                <c:pt idx="1824">
                  <c:v>393.26221865999997</c:v>
                </c:pt>
                <c:pt idx="1825">
                  <c:v>316.99617265500001</c:v>
                </c:pt>
                <c:pt idx="1826">
                  <c:v>175.57065096100001</c:v>
                </c:pt>
                <c:pt idx="1827">
                  <c:v>137.60038798299999</c:v>
                </c:pt>
                <c:pt idx="1828">
                  <c:v>63.505851757999999</c:v>
                </c:pt>
                <c:pt idx="1829">
                  <c:v>-37.107448574999999</c:v>
                </c:pt>
                <c:pt idx="1830">
                  <c:v>99.573848996999999</c:v>
                </c:pt>
                <c:pt idx="1831">
                  <c:v>231.55719938999999</c:v>
                </c:pt>
                <c:pt idx="1832">
                  <c:v>257.415985234</c:v>
                </c:pt>
                <c:pt idx="1833">
                  <c:v>295.07780912099997</c:v>
                </c:pt>
                <c:pt idx="1834">
                  <c:v>319.43011242900002</c:v>
                </c:pt>
                <c:pt idx="1835">
                  <c:v>173.08917341200001</c:v>
                </c:pt>
                <c:pt idx="1836">
                  <c:v>154.63531518400001</c:v>
                </c:pt>
                <c:pt idx="1837">
                  <c:v>224.24832419000001</c:v>
                </c:pt>
                <c:pt idx="1838">
                  <c:v>343.25092831500001</c:v>
                </c:pt>
                <c:pt idx="1839">
                  <c:v>441.19443840100001</c:v>
                </c:pt>
                <c:pt idx="1840">
                  <c:v>337.42375429200001</c:v>
                </c:pt>
                <c:pt idx="1841">
                  <c:v>243.899384384</c:v>
                </c:pt>
                <c:pt idx="1842">
                  <c:v>211.30590574499999</c:v>
                </c:pt>
                <c:pt idx="1843">
                  <c:v>53.226276800000001</c:v>
                </c:pt>
                <c:pt idx="1844">
                  <c:v>57.554124751000003</c:v>
                </c:pt>
                <c:pt idx="1845">
                  <c:v>148.81127131900001</c:v>
                </c:pt>
                <c:pt idx="1846">
                  <c:v>214.53719790700001</c:v>
                </c:pt>
                <c:pt idx="1847">
                  <c:v>260.78505946500002</c:v>
                </c:pt>
                <c:pt idx="1848">
                  <c:v>304.10989679599999</c:v>
                </c:pt>
                <c:pt idx="1849">
                  <c:v>251.58575324</c:v>
                </c:pt>
                <c:pt idx="1850">
                  <c:v>168.724663314</c:v>
                </c:pt>
                <c:pt idx="1851">
                  <c:v>148.63096325699999</c:v>
                </c:pt>
                <c:pt idx="1852">
                  <c:v>233.36624906500001</c:v>
                </c:pt>
                <c:pt idx="1853">
                  <c:v>342.978487132</c:v>
                </c:pt>
                <c:pt idx="1854">
                  <c:v>287.93878321300002</c:v>
                </c:pt>
                <c:pt idx="1855">
                  <c:v>155.752857995</c:v>
                </c:pt>
                <c:pt idx="1856">
                  <c:v>132.786351384</c:v>
                </c:pt>
                <c:pt idx="1857">
                  <c:v>86.676048328999997</c:v>
                </c:pt>
                <c:pt idx="1858">
                  <c:v>-41.781360778</c:v>
                </c:pt>
                <c:pt idx="1859">
                  <c:v>77.214172649999995</c:v>
                </c:pt>
                <c:pt idx="1860">
                  <c:v>193.45193294800001</c:v>
                </c:pt>
                <c:pt idx="1861">
                  <c:v>208.010951388</c:v>
                </c:pt>
                <c:pt idx="1862">
                  <c:v>230.101065938</c:v>
                </c:pt>
                <c:pt idx="1863">
                  <c:v>257.94503135399998</c:v>
                </c:pt>
                <c:pt idx="1864">
                  <c:v>126.34061171</c:v>
                </c:pt>
                <c:pt idx="1865">
                  <c:v>129.51233166200001</c:v>
                </c:pt>
                <c:pt idx="1866">
                  <c:v>195.94113994599999</c:v>
                </c:pt>
                <c:pt idx="1867">
                  <c:v>309.90212073200001</c:v>
                </c:pt>
                <c:pt idx="1868">
                  <c:v>434.174851735</c:v>
                </c:pt>
                <c:pt idx="1869">
                  <c:v>329.05233728299999</c:v>
                </c:pt>
                <c:pt idx="1870">
                  <c:v>210.1907789</c:v>
                </c:pt>
                <c:pt idx="1871">
                  <c:v>168.37458743100001</c:v>
                </c:pt>
                <c:pt idx="1872">
                  <c:v>30.588077794</c:v>
                </c:pt>
                <c:pt idx="1873">
                  <c:v>7.4864621270000002</c:v>
                </c:pt>
                <c:pt idx="1874">
                  <c:v>129.29105876599999</c:v>
                </c:pt>
                <c:pt idx="1875">
                  <c:v>227.49563288100001</c:v>
                </c:pt>
                <c:pt idx="1876">
                  <c:v>272.63142867300002</c:v>
                </c:pt>
                <c:pt idx="1877">
                  <c:v>315.59147295999998</c:v>
                </c:pt>
                <c:pt idx="1878">
                  <c:v>283.22729801399998</c:v>
                </c:pt>
                <c:pt idx="1879">
                  <c:v>165.67779624900001</c:v>
                </c:pt>
                <c:pt idx="1880">
                  <c:v>124.687899919</c:v>
                </c:pt>
                <c:pt idx="1881">
                  <c:v>203.15041457300001</c:v>
                </c:pt>
                <c:pt idx="1882">
                  <c:v>319.52933514099999</c:v>
                </c:pt>
                <c:pt idx="1883">
                  <c:v>315.66266735599999</c:v>
                </c:pt>
                <c:pt idx="1884">
                  <c:v>195.462790211</c:v>
                </c:pt>
                <c:pt idx="1885">
                  <c:v>157.61377143300001</c:v>
                </c:pt>
                <c:pt idx="1886">
                  <c:v>115.077321183</c:v>
                </c:pt>
                <c:pt idx="1887">
                  <c:v>-43.728159945999998</c:v>
                </c:pt>
                <c:pt idx="1888">
                  <c:v>44.197884889999997</c:v>
                </c:pt>
                <c:pt idx="1889">
                  <c:v>134.531593595</c:v>
                </c:pt>
                <c:pt idx="1890">
                  <c:v>153.14909659899999</c:v>
                </c:pt>
                <c:pt idx="1891">
                  <c:v>189.68287230300001</c:v>
                </c:pt>
                <c:pt idx="1892">
                  <c:v>232.88533873700001</c:v>
                </c:pt>
                <c:pt idx="1893">
                  <c:v>119.038130557</c:v>
                </c:pt>
                <c:pt idx="1894">
                  <c:v>109.007885892</c:v>
                </c:pt>
                <c:pt idx="1895">
                  <c:v>149.93703179900001</c:v>
                </c:pt>
                <c:pt idx="1896">
                  <c:v>245.85559032899999</c:v>
                </c:pt>
                <c:pt idx="1897">
                  <c:v>373.891850809</c:v>
                </c:pt>
                <c:pt idx="1898">
                  <c:v>267.11197220299999</c:v>
                </c:pt>
                <c:pt idx="1899">
                  <c:v>139.42154509299999</c:v>
                </c:pt>
                <c:pt idx="1900">
                  <c:v>115.4117877</c:v>
                </c:pt>
                <c:pt idx="1901">
                  <c:v>14.733303912</c:v>
                </c:pt>
                <c:pt idx="1902">
                  <c:v>-39.245711755999999</c:v>
                </c:pt>
                <c:pt idx="1903">
                  <c:v>97.289095054000001</c:v>
                </c:pt>
                <c:pt idx="1904">
                  <c:v>210.407428568</c:v>
                </c:pt>
                <c:pt idx="1905">
                  <c:v>236.958012215</c:v>
                </c:pt>
                <c:pt idx="1906">
                  <c:v>268.94489130099998</c:v>
                </c:pt>
                <c:pt idx="1907">
                  <c:v>254.88080148399999</c:v>
                </c:pt>
                <c:pt idx="1908">
                  <c:v>123.559542089</c:v>
                </c:pt>
                <c:pt idx="1909">
                  <c:v>100.37540244100001</c:v>
                </c:pt>
                <c:pt idx="1910">
                  <c:v>188.54806668200001</c:v>
                </c:pt>
                <c:pt idx="1911">
                  <c:v>313.55295903799998</c:v>
                </c:pt>
                <c:pt idx="1912">
                  <c:v>349.02553071699998</c:v>
                </c:pt>
                <c:pt idx="1913">
                  <c:v>226.31371865400001</c:v>
                </c:pt>
                <c:pt idx="1914">
                  <c:v>151.982637049</c:v>
                </c:pt>
                <c:pt idx="1915">
                  <c:v>105.055781999</c:v>
                </c:pt>
                <c:pt idx="1916">
                  <c:v>-68.584293806000005</c:v>
                </c:pt>
                <c:pt idx="1917">
                  <c:v>-9.6946418899999998</c:v>
                </c:pt>
                <c:pt idx="1918">
                  <c:v>84.160709542000006</c:v>
                </c:pt>
                <c:pt idx="1919">
                  <c:v>133.087978795</c:v>
                </c:pt>
                <c:pt idx="1920">
                  <c:v>182.21017633700001</c:v>
                </c:pt>
                <c:pt idx="1921">
                  <c:v>220.14781603500001</c:v>
                </c:pt>
                <c:pt idx="1922">
                  <c:v>116.378832123</c:v>
                </c:pt>
                <c:pt idx="1923">
                  <c:v>68.417387950999995</c:v>
                </c:pt>
                <c:pt idx="1924">
                  <c:v>74.063471387000007</c:v>
                </c:pt>
                <c:pt idx="1925">
                  <c:v>153.97098181999999</c:v>
                </c:pt>
                <c:pt idx="1926">
                  <c:v>290.46842219400003</c:v>
                </c:pt>
                <c:pt idx="1927">
                  <c:v>213.87410812100001</c:v>
                </c:pt>
                <c:pt idx="1928">
                  <c:v>97.626688900000005</c:v>
                </c:pt>
                <c:pt idx="1929">
                  <c:v>83.143460762999993</c:v>
                </c:pt>
                <c:pt idx="1930">
                  <c:v>1.358428714</c:v>
                </c:pt>
                <c:pt idx="1931">
                  <c:v>-92.398718540999994</c:v>
                </c:pt>
                <c:pt idx="1932">
                  <c:v>39.322082850000001</c:v>
                </c:pt>
                <c:pt idx="1933">
                  <c:v>152.60098118100001</c:v>
                </c:pt>
                <c:pt idx="1934">
                  <c:v>159.57347758399999</c:v>
                </c:pt>
                <c:pt idx="1935">
                  <c:v>190.967400097</c:v>
                </c:pt>
                <c:pt idx="1936">
                  <c:v>217.49735066400001</c:v>
                </c:pt>
                <c:pt idx="1937">
                  <c:v>95.030276736000005</c:v>
                </c:pt>
                <c:pt idx="1938">
                  <c:v>91.116589184000006</c:v>
                </c:pt>
                <c:pt idx="1939">
                  <c:v>172.79752578700001</c:v>
                </c:pt>
                <c:pt idx="1940">
                  <c:v>290.858987265</c:v>
                </c:pt>
                <c:pt idx="1941">
                  <c:v>355.525778355</c:v>
                </c:pt>
                <c:pt idx="1942">
                  <c:v>227.837833786</c:v>
                </c:pt>
                <c:pt idx="1943">
                  <c:v>121.334730085</c:v>
                </c:pt>
                <c:pt idx="1944">
                  <c:v>85.077768036999998</c:v>
                </c:pt>
                <c:pt idx="1945">
                  <c:v>-66.044670917999994</c:v>
                </c:pt>
                <c:pt idx="1946">
                  <c:v>-27.750264768000001</c:v>
                </c:pt>
                <c:pt idx="1947">
                  <c:v>77.244116227999996</c:v>
                </c:pt>
                <c:pt idx="1948">
                  <c:v>144.5920203</c:v>
                </c:pt>
                <c:pt idx="1949">
                  <c:v>188.044271202</c:v>
                </c:pt>
                <c:pt idx="1950">
                  <c:v>212.90975486100001</c:v>
                </c:pt>
                <c:pt idx="1951">
                  <c:v>125.524573241</c:v>
                </c:pt>
                <c:pt idx="1952">
                  <c:v>39.303628764999999</c:v>
                </c:pt>
                <c:pt idx="1953">
                  <c:v>24.587842921</c:v>
                </c:pt>
                <c:pt idx="1954">
                  <c:v>117.68951452500001</c:v>
                </c:pt>
                <c:pt idx="1955">
                  <c:v>252.733628358</c:v>
                </c:pt>
                <c:pt idx="1956">
                  <c:v>205.685721809</c:v>
                </c:pt>
                <c:pt idx="1957">
                  <c:v>84.056429902000005</c:v>
                </c:pt>
                <c:pt idx="1958">
                  <c:v>57.233727359</c:v>
                </c:pt>
                <c:pt idx="1959">
                  <c:v>-16.006003263</c:v>
                </c:pt>
                <c:pt idx="1960">
                  <c:v>-145.75833714300001</c:v>
                </c:pt>
                <c:pt idx="1961">
                  <c:v>-32.931104574000003</c:v>
                </c:pt>
                <c:pt idx="1962">
                  <c:v>80.345681205999995</c:v>
                </c:pt>
                <c:pt idx="1963">
                  <c:v>101.46908041</c:v>
                </c:pt>
                <c:pt idx="1964">
                  <c:v>147.99772727300001</c:v>
                </c:pt>
                <c:pt idx="1965">
                  <c:v>195.88224965800001</c:v>
                </c:pt>
                <c:pt idx="1966">
                  <c:v>68.374696327999999</c:v>
                </c:pt>
                <c:pt idx="1967">
                  <c:v>63.994378240000003</c:v>
                </c:pt>
                <c:pt idx="1968">
                  <c:v>125.228107978</c:v>
                </c:pt>
                <c:pt idx="1969">
                  <c:v>227.23359926699999</c:v>
                </c:pt>
                <c:pt idx="1970">
                  <c:v>317.94244789099997</c:v>
                </c:pt>
                <c:pt idx="1971">
                  <c:v>203.165222895</c:v>
                </c:pt>
                <c:pt idx="1972">
                  <c:v>102.03043226600001</c:v>
                </c:pt>
                <c:pt idx="1973">
                  <c:v>85.303929586999999</c:v>
                </c:pt>
                <c:pt idx="1974">
                  <c:v>-47.021955878999997</c:v>
                </c:pt>
                <c:pt idx="1975">
                  <c:v>-48.240828344999997</c:v>
                </c:pt>
                <c:pt idx="1976">
                  <c:v>63.832127974000002</c:v>
                </c:pt>
                <c:pt idx="1977">
                  <c:v>139.044696988</c:v>
                </c:pt>
                <c:pt idx="1978">
                  <c:v>167.834734387</c:v>
                </c:pt>
                <c:pt idx="1979">
                  <c:v>187.215456862</c:v>
                </c:pt>
                <c:pt idx="1980">
                  <c:v>136.66706981499999</c:v>
                </c:pt>
                <c:pt idx="1981">
                  <c:v>43.611459097999997</c:v>
                </c:pt>
                <c:pt idx="1982">
                  <c:v>28.089789994</c:v>
                </c:pt>
                <c:pt idx="1983">
                  <c:v>126.02107823</c:v>
                </c:pt>
                <c:pt idx="1984">
                  <c:v>251.858176216</c:v>
                </c:pt>
                <c:pt idx="1985">
                  <c:v>224.98744139300001</c:v>
                </c:pt>
                <c:pt idx="1986">
                  <c:v>88.474379542999998</c:v>
                </c:pt>
                <c:pt idx="1987">
                  <c:v>38.372945731999998</c:v>
                </c:pt>
                <c:pt idx="1988">
                  <c:v>-24.670440936999999</c:v>
                </c:pt>
                <c:pt idx="1989">
                  <c:v>-171.401203143</c:v>
                </c:pt>
                <c:pt idx="1990">
                  <c:v>-63.49270843</c:v>
                </c:pt>
                <c:pt idx="1991">
                  <c:v>54.197294640000003</c:v>
                </c:pt>
                <c:pt idx="1992">
                  <c:v>88.836365825000001</c:v>
                </c:pt>
                <c:pt idx="1993">
                  <c:v>132.98903771900001</c:v>
                </c:pt>
                <c:pt idx="1994">
                  <c:v>171.91190965300001</c:v>
                </c:pt>
                <c:pt idx="1995">
                  <c:v>36.131202268999999</c:v>
                </c:pt>
                <c:pt idx="1996">
                  <c:v>16.354233106999999</c:v>
                </c:pt>
                <c:pt idx="1997">
                  <c:v>52.077107935000001</c:v>
                </c:pt>
                <c:pt idx="1998">
                  <c:v>148.83341934399999</c:v>
                </c:pt>
                <c:pt idx="1999">
                  <c:v>282.73528523800002</c:v>
                </c:pt>
                <c:pt idx="2000">
                  <c:v>194.251668115</c:v>
                </c:pt>
                <c:pt idx="2001">
                  <c:v>91.676989422999995</c:v>
                </c:pt>
                <c:pt idx="2002">
                  <c:v>71.124156197999994</c:v>
                </c:pt>
                <c:pt idx="2003">
                  <c:v>-52.286277886999997</c:v>
                </c:pt>
                <c:pt idx="2004">
                  <c:v>-100.42345117399999</c:v>
                </c:pt>
                <c:pt idx="2005">
                  <c:v>16.731583707999999</c:v>
                </c:pt>
                <c:pt idx="2006">
                  <c:v>100.74487527700001</c:v>
                </c:pt>
                <c:pt idx="2007">
                  <c:v>127.27066509300001</c:v>
                </c:pt>
                <c:pt idx="2008">
                  <c:v>172.38390292599999</c:v>
                </c:pt>
                <c:pt idx="2009">
                  <c:v>168.64508717300001</c:v>
                </c:pt>
                <c:pt idx="2010">
                  <c:v>61.487868667000001</c:v>
                </c:pt>
                <c:pt idx="2011">
                  <c:v>38.883115189000002</c:v>
                </c:pt>
                <c:pt idx="2012">
                  <c:v>124.959450342</c:v>
                </c:pt>
                <c:pt idx="2013">
                  <c:v>236.34538160100001</c:v>
                </c:pt>
                <c:pt idx="2014">
                  <c:v>233.02189815400001</c:v>
                </c:pt>
                <c:pt idx="2015">
                  <c:v>88.874852849999996</c:v>
                </c:pt>
                <c:pt idx="2016">
                  <c:v>26.783716741999999</c:v>
                </c:pt>
                <c:pt idx="2017">
                  <c:v>-5.2378562229999996</c:v>
                </c:pt>
                <c:pt idx="2018">
                  <c:v>-155.71113664200001</c:v>
                </c:pt>
                <c:pt idx="2019">
                  <c:v>-69.011853539000001</c:v>
                </c:pt>
                <c:pt idx="2020">
                  <c:v>35.521046552999998</c:v>
                </c:pt>
                <c:pt idx="2021">
                  <c:v>72.941908280000007</c:v>
                </c:pt>
                <c:pt idx="2022">
                  <c:v>104.99479384200001</c:v>
                </c:pt>
                <c:pt idx="2023">
                  <c:v>125.264036926</c:v>
                </c:pt>
                <c:pt idx="2024">
                  <c:v>-4.663514846</c:v>
                </c:pt>
                <c:pt idx="2025">
                  <c:v>-36.089081862999997</c:v>
                </c:pt>
                <c:pt idx="2026">
                  <c:v>-5.0947444690000001</c:v>
                </c:pt>
                <c:pt idx="2027">
                  <c:v>97.704026690999996</c:v>
                </c:pt>
                <c:pt idx="2028">
                  <c:v>245.47308355499999</c:v>
                </c:pt>
                <c:pt idx="2029">
                  <c:v>165.84308282699999</c:v>
                </c:pt>
                <c:pt idx="2030">
                  <c:v>44.931196096999997</c:v>
                </c:pt>
                <c:pt idx="2031">
                  <c:v>10.2694467</c:v>
                </c:pt>
                <c:pt idx="2032">
                  <c:v>-99.771039459999997</c:v>
                </c:pt>
                <c:pt idx="2033">
                  <c:v>-187.60576811600001</c:v>
                </c:pt>
                <c:pt idx="2034">
                  <c:v>-58.348267325999998</c:v>
                </c:pt>
                <c:pt idx="2035">
                  <c:v>60.819081937999997</c:v>
                </c:pt>
                <c:pt idx="2036">
                  <c:v>94.669089794000001</c:v>
                </c:pt>
                <c:pt idx="2037">
                  <c:v>147.05109909699999</c:v>
                </c:pt>
                <c:pt idx="2038">
                  <c:v>166.32149099399999</c:v>
                </c:pt>
                <c:pt idx="2039">
                  <c:v>36.509233373999997</c:v>
                </c:pt>
                <c:pt idx="2040">
                  <c:v>9.4080160320000008</c:v>
                </c:pt>
                <c:pt idx="2041">
                  <c:v>79.072675193999999</c:v>
                </c:pt>
                <c:pt idx="2042">
                  <c:v>181.613841562</c:v>
                </c:pt>
                <c:pt idx="2043">
                  <c:v>225.44169379900001</c:v>
                </c:pt>
                <c:pt idx="2044">
                  <c:v>107.81489420299999</c:v>
                </c:pt>
                <c:pt idx="2045">
                  <c:v>38.114996955999999</c:v>
                </c:pt>
                <c:pt idx="2046">
                  <c:v>15.020768093999999</c:v>
                </c:pt>
                <c:pt idx="2047">
                  <c:v>-143.56407398900001</c:v>
                </c:pt>
                <c:pt idx="2048">
                  <c:v>-94.554238154000004</c:v>
                </c:pt>
                <c:pt idx="2049">
                  <c:v>-4.9726928419999998</c:v>
                </c:pt>
                <c:pt idx="2050">
                  <c:v>34.479647024999998</c:v>
                </c:pt>
                <c:pt idx="2051">
                  <c:v>59.484146072999998</c:v>
                </c:pt>
                <c:pt idx="2052">
                  <c:v>84.628623148000003</c:v>
                </c:pt>
                <c:pt idx="2053">
                  <c:v>-1.2252325129999999</c:v>
                </c:pt>
                <c:pt idx="2054">
                  <c:v>-48.324884040000001</c:v>
                </c:pt>
                <c:pt idx="2055">
                  <c:v>-37.407590229</c:v>
                </c:pt>
                <c:pt idx="2056">
                  <c:v>59.836497299999998</c:v>
                </c:pt>
                <c:pt idx="2057">
                  <c:v>192.043827811</c:v>
                </c:pt>
                <c:pt idx="2058">
                  <c:v>116.237066091</c:v>
                </c:pt>
                <c:pt idx="2059">
                  <c:v>-24.324192043</c:v>
                </c:pt>
                <c:pt idx="2060">
                  <c:v>-64.211822306000002</c:v>
                </c:pt>
                <c:pt idx="2061">
                  <c:v>-140.010230544</c:v>
                </c:pt>
                <c:pt idx="2062">
                  <c:v>-241.13492966199999</c:v>
                </c:pt>
                <c:pt idx="2063">
                  <c:v>-104.459425848</c:v>
                </c:pt>
                <c:pt idx="2064">
                  <c:v>27.680650668999998</c:v>
                </c:pt>
                <c:pt idx="2065">
                  <c:v>54.081602766000003</c:v>
                </c:pt>
                <c:pt idx="2066">
                  <c:v>92.456329846000003</c:v>
                </c:pt>
                <c:pt idx="2067">
                  <c:v>117.064798336</c:v>
                </c:pt>
                <c:pt idx="2068">
                  <c:v>-28.586229235000001</c:v>
                </c:pt>
                <c:pt idx="2069">
                  <c:v>-48.638513545999999</c:v>
                </c:pt>
                <c:pt idx="2070">
                  <c:v>19.950498122999999</c:v>
                </c:pt>
                <c:pt idx="2071">
                  <c:v>138.309135029</c:v>
                </c:pt>
                <c:pt idx="2072">
                  <c:v>235.75206434399999</c:v>
                </c:pt>
                <c:pt idx="2073">
                  <c:v>132.12515653</c:v>
                </c:pt>
                <c:pt idx="2074">
                  <c:v>39.252763921000003</c:v>
                </c:pt>
                <c:pt idx="2075">
                  <c:v>7.1102659719999997</c:v>
                </c:pt>
                <c:pt idx="2076">
                  <c:v>-150.962495104</c:v>
                </c:pt>
                <c:pt idx="2077">
                  <c:v>-145.784146115</c:v>
                </c:pt>
                <c:pt idx="2078">
                  <c:v>-55.573520332000001</c:v>
                </c:pt>
                <c:pt idx="2079">
                  <c:v>9.0531951480000004</c:v>
                </c:pt>
                <c:pt idx="2080">
                  <c:v>54.626101001999999</c:v>
                </c:pt>
                <c:pt idx="2081">
                  <c:v>97.728763130000004</c:v>
                </c:pt>
                <c:pt idx="2082">
                  <c:v>45.254173893000001</c:v>
                </c:pt>
                <c:pt idx="2083">
                  <c:v>-36.799931162</c:v>
                </c:pt>
                <c:pt idx="2084">
                  <c:v>-56.234559369000003</c:v>
                </c:pt>
                <c:pt idx="2085">
                  <c:v>28.970835688000001</c:v>
                </c:pt>
                <c:pt idx="2086">
                  <c:v>139.35745625000001</c:v>
                </c:pt>
                <c:pt idx="2087">
                  <c:v>83.019118132000003</c:v>
                </c:pt>
                <c:pt idx="2088">
                  <c:v>-50.108515056000002</c:v>
                </c:pt>
                <c:pt idx="2089">
                  <c:v>-73.617397167999997</c:v>
                </c:pt>
                <c:pt idx="2090">
                  <c:v>-119.84162162699999</c:v>
                </c:pt>
                <c:pt idx="2091">
                  <c:v>-247.724397573</c:v>
                </c:pt>
                <c:pt idx="2092">
                  <c:v>-128.18682715899999</c:v>
                </c:pt>
                <c:pt idx="2093">
                  <c:v>-11.243010186999999</c:v>
                </c:pt>
                <c:pt idx="2094">
                  <c:v>3.8461227779999998</c:v>
                </c:pt>
                <c:pt idx="2095">
                  <c:v>26.576105047999999</c:v>
                </c:pt>
                <c:pt idx="2096">
                  <c:v>53.505694132999999</c:v>
                </c:pt>
                <c:pt idx="2097">
                  <c:v>-78.841191917000003</c:v>
                </c:pt>
                <c:pt idx="2098">
                  <c:v>-75.958196044000005</c:v>
                </c:pt>
                <c:pt idx="2099">
                  <c:v>-9.3444464570000001</c:v>
                </c:pt>
                <c:pt idx="2100">
                  <c:v>105.066739622</c:v>
                </c:pt>
                <c:pt idx="2101">
                  <c:v>229.69075930700001</c:v>
                </c:pt>
                <c:pt idx="2102">
                  <c:v>125.041738083</c:v>
                </c:pt>
                <c:pt idx="2103">
                  <c:v>6.7008822119999998</c:v>
                </c:pt>
                <c:pt idx="2104">
                  <c:v>-34.851157272000002</c:v>
                </c:pt>
                <c:pt idx="2105">
                  <c:v>-173.58389999600001</c:v>
                </c:pt>
                <c:pt idx="2106">
                  <c:v>-196.647298283</c:v>
                </c:pt>
                <c:pt idx="2107">
                  <c:v>-75.171052451999998</c:v>
                </c:pt>
                <c:pt idx="2108">
                  <c:v>22.922460075</c:v>
                </c:pt>
                <c:pt idx="2109">
                  <c:v>68.551659216000004</c:v>
                </c:pt>
                <c:pt idx="2110">
                  <c:v>112.066334598</c:v>
                </c:pt>
                <c:pt idx="2111">
                  <c:v>80.123492948999996</c:v>
                </c:pt>
                <c:pt idx="2112">
                  <c:v>-36.915482212000001</c:v>
                </c:pt>
                <c:pt idx="2113">
                  <c:v>-77.525412622999994</c:v>
                </c:pt>
                <c:pt idx="2114">
                  <c:v>0.66284571199999998</c:v>
                </c:pt>
                <c:pt idx="2115">
                  <c:v>116.78272708999999</c:v>
                </c:pt>
                <c:pt idx="2116">
                  <c:v>112.43115376999999</c:v>
                </c:pt>
                <c:pt idx="2117">
                  <c:v>-7.7363113590000001</c:v>
                </c:pt>
                <c:pt idx="2118">
                  <c:v>-45.062780056000001</c:v>
                </c:pt>
                <c:pt idx="2119">
                  <c:v>-87.112424335</c:v>
                </c:pt>
                <c:pt idx="2120">
                  <c:v>-245.28204949100001</c:v>
                </c:pt>
                <c:pt idx="2121">
                  <c:v>-156.803281083</c:v>
                </c:pt>
                <c:pt idx="2122">
                  <c:v>-65.854092179000006</c:v>
                </c:pt>
                <c:pt idx="2123">
                  <c:v>-47.565148940999997</c:v>
                </c:pt>
                <c:pt idx="2124">
                  <c:v>-11.162463280000001</c:v>
                </c:pt>
                <c:pt idx="2125">
                  <c:v>32.268460390000001</c:v>
                </c:pt>
                <c:pt idx="2126">
                  <c:v>-81.313816047000003</c:v>
                </c:pt>
                <c:pt idx="2127">
                  <c:v>-90.737109735999994</c:v>
                </c:pt>
                <c:pt idx="2128">
                  <c:v>-49.043889258</c:v>
                </c:pt>
                <c:pt idx="2129">
                  <c:v>47.633097804000002</c:v>
                </c:pt>
                <c:pt idx="2130">
                  <c:v>176.077616371</c:v>
                </c:pt>
                <c:pt idx="2131">
                  <c:v>69.552876745999995</c:v>
                </c:pt>
                <c:pt idx="2132">
                  <c:v>-58.259628153999998</c:v>
                </c:pt>
                <c:pt idx="2133">
                  <c:v>-82.298580513000005</c:v>
                </c:pt>
                <c:pt idx="2134">
                  <c:v>-182.91425092</c:v>
                </c:pt>
                <c:pt idx="2135">
                  <c:v>-235.96269148900001</c:v>
                </c:pt>
                <c:pt idx="2136">
                  <c:v>-99.322793277000002</c:v>
                </c:pt>
                <c:pt idx="2137">
                  <c:v>14.146546964000001</c:v>
                </c:pt>
                <c:pt idx="2138">
                  <c:v>41.411552667000002</c:v>
                </c:pt>
                <c:pt idx="2139">
                  <c:v>73.906330033000003</c:v>
                </c:pt>
                <c:pt idx="2140">
                  <c:v>60.274153519999999</c:v>
                </c:pt>
                <c:pt idx="2141">
                  <c:v>-71.085063534</c:v>
                </c:pt>
                <c:pt idx="2142">
                  <c:v>-94.350833477999998</c:v>
                </c:pt>
                <c:pt idx="2143">
                  <c:v>-5.7055801290000003</c:v>
                </c:pt>
                <c:pt idx="2144">
                  <c:v>119.745187325</c:v>
                </c:pt>
                <c:pt idx="2145">
                  <c:v>155.186447515</c:v>
                </c:pt>
                <c:pt idx="2146">
                  <c:v>32.741483858999999</c:v>
                </c:pt>
                <c:pt idx="2147">
                  <c:v>-40.965341240000001</c:v>
                </c:pt>
                <c:pt idx="2148">
                  <c:v>-87.454113071999998</c:v>
                </c:pt>
                <c:pt idx="2149">
                  <c:v>-260.61257650599998</c:v>
                </c:pt>
                <c:pt idx="2150">
                  <c:v>-201.21560400800001</c:v>
                </c:pt>
                <c:pt idx="2151">
                  <c:v>-107.235358574</c:v>
                </c:pt>
                <c:pt idx="2152">
                  <c:v>-58.079727605000002</c:v>
                </c:pt>
                <c:pt idx="2153">
                  <c:v>-8.3429173999999993</c:v>
                </c:pt>
                <c:pt idx="2154">
                  <c:v>30.280195762999998</c:v>
                </c:pt>
                <c:pt idx="2155">
                  <c:v>-72.966746940999997</c:v>
                </c:pt>
                <c:pt idx="2156">
                  <c:v>-120.319291385</c:v>
                </c:pt>
                <c:pt idx="2157">
                  <c:v>-113.95396774</c:v>
                </c:pt>
                <c:pt idx="2158">
                  <c:v>-33.280253268999999</c:v>
                </c:pt>
                <c:pt idx="2159">
                  <c:v>94.667712777000006</c:v>
                </c:pt>
                <c:pt idx="2160">
                  <c:v>17.950881324000001</c:v>
                </c:pt>
                <c:pt idx="2161">
                  <c:v>-98.075845525999995</c:v>
                </c:pt>
                <c:pt idx="2162">
                  <c:v>-112.338986542</c:v>
                </c:pt>
                <c:pt idx="2163">
                  <c:v>-194.00079047</c:v>
                </c:pt>
                <c:pt idx="2164">
                  <c:v>-286.99485080800002</c:v>
                </c:pt>
                <c:pt idx="2165">
                  <c:v>-155.397571489</c:v>
                </c:pt>
                <c:pt idx="2166">
                  <c:v>-42.047970153999998</c:v>
                </c:pt>
                <c:pt idx="2167">
                  <c:v>-34.830047942999997</c:v>
                </c:pt>
                <c:pt idx="2168">
                  <c:v>-3.053536593</c:v>
                </c:pt>
                <c:pt idx="2169">
                  <c:v>23.973555946000001</c:v>
                </c:pt>
                <c:pt idx="2170">
                  <c:v>-98.320545808999995</c:v>
                </c:pt>
                <c:pt idx="2171">
                  <c:v>-102.216843283</c:v>
                </c:pt>
                <c:pt idx="2172">
                  <c:v>-20.142833548999999</c:v>
                </c:pt>
                <c:pt idx="2173">
                  <c:v>98.259291015000002</c:v>
                </c:pt>
                <c:pt idx="2174">
                  <c:v>162.70138057599999</c:v>
                </c:pt>
                <c:pt idx="2175">
                  <c:v>34.879595641999998</c:v>
                </c:pt>
                <c:pt idx="2176">
                  <c:v>-71.381937816000004</c:v>
                </c:pt>
                <c:pt idx="2177">
                  <c:v>-107.184402179</c:v>
                </c:pt>
                <c:pt idx="2178">
                  <c:v>-257.97297668099998</c:v>
                </c:pt>
                <c:pt idx="2179">
                  <c:v>-219.02502888000001</c:v>
                </c:pt>
                <c:pt idx="2180">
                  <c:v>-114.103426973</c:v>
                </c:pt>
                <c:pt idx="2181">
                  <c:v>-46.697794893000001</c:v>
                </c:pt>
                <c:pt idx="2182">
                  <c:v>-2.9196308200000001</c:v>
                </c:pt>
                <c:pt idx="2183">
                  <c:v>22.028999120999998</c:v>
                </c:pt>
                <c:pt idx="2184">
                  <c:v>-65.114207508000007</c:v>
                </c:pt>
                <c:pt idx="2185">
                  <c:v>-151.12971998399999</c:v>
                </c:pt>
                <c:pt idx="2186">
                  <c:v>-165.30316481200001</c:v>
                </c:pt>
                <c:pt idx="2187">
                  <c:v>-71.494791913</c:v>
                </c:pt>
                <c:pt idx="2188">
                  <c:v>63.936191364000003</c:v>
                </c:pt>
                <c:pt idx="2189">
                  <c:v>16.847841412000001</c:v>
                </c:pt>
                <c:pt idx="2190">
                  <c:v>-104.75446605099999</c:v>
                </c:pt>
                <c:pt idx="2191">
                  <c:v>-131.6808982</c:v>
                </c:pt>
                <c:pt idx="2192">
                  <c:v>-204.8999455</c:v>
                </c:pt>
                <c:pt idx="2193">
                  <c:v>-334.23032346799999</c:v>
                </c:pt>
                <c:pt idx="2194">
                  <c:v>-221.41976580299999</c:v>
                </c:pt>
                <c:pt idx="2195">
                  <c:v>-107.56253397499999</c:v>
                </c:pt>
                <c:pt idx="2196">
                  <c:v>-85.867468173999995</c:v>
                </c:pt>
                <c:pt idx="2197">
                  <c:v>-38.776729748999998</c:v>
                </c:pt>
                <c:pt idx="2198">
                  <c:v>9.641551754</c:v>
                </c:pt>
                <c:pt idx="2199">
                  <c:v>-117.845358996</c:v>
                </c:pt>
                <c:pt idx="2200">
                  <c:v>-122.311007678</c:v>
                </c:pt>
                <c:pt idx="2201">
                  <c:v>-60.937163294000001</c:v>
                </c:pt>
                <c:pt idx="2202">
                  <c:v>41.318441272000001</c:v>
                </c:pt>
                <c:pt idx="2203">
                  <c:v>132.159215045</c:v>
                </c:pt>
                <c:pt idx="2204">
                  <c:v>17.967962353000001</c:v>
                </c:pt>
                <c:pt idx="2205">
                  <c:v>-82.521690254999996</c:v>
                </c:pt>
                <c:pt idx="2206">
                  <c:v>-98.787842373000004</c:v>
                </c:pt>
                <c:pt idx="2207">
                  <c:v>-230.99865723900001</c:v>
                </c:pt>
                <c:pt idx="2208">
                  <c:v>-231.87994143099999</c:v>
                </c:pt>
                <c:pt idx="2209">
                  <c:v>-120.036500934</c:v>
                </c:pt>
                <c:pt idx="2210">
                  <c:v>-44.950834065000002</c:v>
                </c:pt>
                <c:pt idx="2211">
                  <c:v>-16.006085446</c:v>
                </c:pt>
                <c:pt idx="2212">
                  <c:v>3.6396908269999999</c:v>
                </c:pt>
                <c:pt idx="2213">
                  <c:v>-45.811114707000002</c:v>
                </c:pt>
                <c:pt idx="2214">
                  <c:v>-138.265584926</c:v>
                </c:pt>
                <c:pt idx="2215">
                  <c:v>-153.44682269800001</c:v>
                </c:pt>
                <c:pt idx="2216">
                  <c:v>-55.089987297999997</c:v>
                </c:pt>
                <c:pt idx="2217">
                  <c:v>70.784802812999999</c:v>
                </c:pt>
                <c:pt idx="2218">
                  <c:v>43.635976647</c:v>
                </c:pt>
                <c:pt idx="2219">
                  <c:v>-93.190750035999997</c:v>
                </c:pt>
                <c:pt idx="2220">
                  <c:v>-143.46790426199999</c:v>
                </c:pt>
                <c:pt idx="2221">
                  <c:v>-205.98252658800001</c:v>
                </c:pt>
                <c:pt idx="2222">
                  <c:v>-351.74343790099999</c:v>
                </c:pt>
                <c:pt idx="2223">
                  <c:v>-243.291677478</c:v>
                </c:pt>
                <c:pt idx="2224">
                  <c:v>-125.099953951</c:v>
                </c:pt>
                <c:pt idx="2225">
                  <c:v>-90.150544780000004</c:v>
                </c:pt>
                <c:pt idx="2226">
                  <c:v>-45.939387068999999</c:v>
                </c:pt>
                <c:pt idx="2227">
                  <c:v>-7.0413390629999997</c:v>
                </c:pt>
                <c:pt idx="2228">
                  <c:v>-142.898756792</c:v>
                </c:pt>
                <c:pt idx="2229">
                  <c:v>-162.68573021700001</c:v>
                </c:pt>
                <c:pt idx="2230">
                  <c:v>-126.552662224</c:v>
                </c:pt>
                <c:pt idx="2231">
                  <c:v>-28.636018186000001</c:v>
                </c:pt>
                <c:pt idx="2232">
                  <c:v>106.20664722799999</c:v>
                </c:pt>
                <c:pt idx="2233">
                  <c:v>18.226583444999999</c:v>
                </c:pt>
                <c:pt idx="2234">
                  <c:v>-84.230137249999999</c:v>
                </c:pt>
                <c:pt idx="2235">
                  <c:v>-105.00113092300001</c:v>
                </c:pt>
                <c:pt idx="2236">
                  <c:v>-228.55840342499999</c:v>
                </c:pt>
                <c:pt idx="2237">
                  <c:v>-276.67081920999999</c:v>
                </c:pt>
                <c:pt idx="2238">
                  <c:v>-159.63852094800001</c:v>
                </c:pt>
                <c:pt idx="2239">
                  <c:v>-75.174790975999997</c:v>
                </c:pt>
                <c:pt idx="2240">
                  <c:v>-47.370665762999998</c:v>
                </c:pt>
                <c:pt idx="2241">
                  <c:v>-1.1908008969999999</c:v>
                </c:pt>
                <c:pt idx="2242">
                  <c:v>-4.099102416</c:v>
                </c:pt>
                <c:pt idx="2243">
                  <c:v>-111.30327461900001</c:v>
                </c:pt>
                <c:pt idx="2244">
                  <c:v>-134.13358582800001</c:v>
                </c:pt>
                <c:pt idx="2245">
                  <c:v>-48.166246543</c:v>
                </c:pt>
                <c:pt idx="2246">
                  <c:v>63.051899245999998</c:v>
                </c:pt>
                <c:pt idx="2247">
                  <c:v>59.763731212000003</c:v>
                </c:pt>
                <c:pt idx="2248">
                  <c:v>-83.879320770000007</c:v>
                </c:pt>
                <c:pt idx="2249">
                  <c:v>-144.774191484</c:v>
                </c:pt>
                <c:pt idx="2250">
                  <c:v>-175.81034609299999</c:v>
                </c:pt>
                <c:pt idx="2251">
                  <c:v>-325.960236286</c:v>
                </c:pt>
                <c:pt idx="2252">
                  <c:v>-239.19991117199999</c:v>
                </c:pt>
                <c:pt idx="2253">
                  <c:v>-134.804247852</c:v>
                </c:pt>
                <c:pt idx="2254">
                  <c:v>-97.577532793000003</c:v>
                </c:pt>
                <c:pt idx="2255">
                  <c:v>-65.764661935999996</c:v>
                </c:pt>
                <c:pt idx="2256">
                  <c:v>-45.738584668000001</c:v>
                </c:pt>
                <c:pt idx="2257">
                  <c:v>-174.46408355200001</c:v>
                </c:pt>
                <c:pt idx="2258">
                  <c:v>-204.61771444499999</c:v>
                </c:pt>
                <c:pt idx="2259">
                  <c:v>-172.75004441300001</c:v>
                </c:pt>
                <c:pt idx="2260">
                  <c:v>-69.221851149000003</c:v>
                </c:pt>
                <c:pt idx="2261">
                  <c:v>78.738968671999999</c:v>
                </c:pt>
                <c:pt idx="2262">
                  <c:v>-1.0545624</c:v>
                </c:pt>
                <c:pt idx="2263">
                  <c:v>-122.538328349</c:v>
                </c:pt>
                <c:pt idx="2264">
                  <c:v>-157.61366049099999</c:v>
                </c:pt>
                <c:pt idx="2265">
                  <c:v>-267.77121016900003</c:v>
                </c:pt>
                <c:pt idx="2266">
                  <c:v>-354.41862410200002</c:v>
                </c:pt>
                <c:pt idx="2267">
                  <c:v>-223.859439579</c:v>
                </c:pt>
                <c:pt idx="2268">
                  <c:v>-103.349388496</c:v>
                </c:pt>
                <c:pt idx="2269">
                  <c:v>-68.762015882</c:v>
                </c:pt>
                <c:pt idx="2270">
                  <c:v>-16.251672665000001</c:v>
                </c:pt>
                <c:pt idx="2271">
                  <c:v>3.0018015440000001</c:v>
                </c:pt>
                <c:pt idx="2272">
                  <c:v>-127.32605569099999</c:v>
                </c:pt>
                <c:pt idx="2273">
                  <c:v>-154.62982170399999</c:v>
                </c:pt>
                <c:pt idx="2274">
                  <c:v>-85.847682250999995</c:v>
                </c:pt>
                <c:pt idx="2275">
                  <c:v>18.477325569000001</c:v>
                </c:pt>
                <c:pt idx="2276">
                  <c:v>64.364330354000003</c:v>
                </c:pt>
                <c:pt idx="2277">
                  <c:v>-51.981983691000003</c:v>
                </c:pt>
                <c:pt idx="2278">
                  <c:v>-121.314236982</c:v>
                </c:pt>
                <c:pt idx="2279">
                  <c:v>-144.567089076</c:v>
                </c:pt>
                <c:pt idx="2280">
                  <c:v>-303.48822506800002</c:v>
                </c:pt>
                <c:pt idx="2281">
                  <c:v>-254.94994028900001</c:v>
                </c:pt>
                <c:pt idx="2282">
                  <c:v>-165.69114408999999</c:v>
                </c:pt>
                <c:pt idx="2283">
                  <c:v>-127.08171716</c:v>
                </c:pt>
                <c:pt idx="2284">
                  <c:v>-100.06748660300001</c:v>
                </c:pt>
                <c:pt idx="2285">
                  <c:v>-73.022690272000006</c:v>
                </c:pt>
                <c:pt idx="2286">
                  <c:v>-157.26722751200001</c:v>
                </c:pt>
                <c:pt idx="2287">
                  <c:v>-204.17594806700001</c:v>
                </c:pt>
                <c:pt idx="2288">
                  <c:v>-193.49455633900001</c:v>
                </c:pt>
                <c:pt idx="2289">
                  <c:v>-96.368985386999995</c:v>
                </c:pt>
                <c:pt idx="2290">
                  <c:v>35.274006335999999</c:v>
                </c:pt>
                <c:pt idx="2291">
                  <c:v>-40.733373170999997</c:v>
                </c:pt>
                <c:pt idx="2292">
                  <c:v>-182.262886968</c:v>
                </c:pt>
                <c:pt idx="2293">
                  <c:v>-220.00176622999999</c:v>
                </c:pt>
                <c:pt idx="2294">
                  <c:v>-293.76751192400002</c:v>
                </c:pt>
                <c:pt idx="2295">
                  <c:v>-394.25847867499999</c:v>
                </c:pt>
                <c:pt idx="2296">
                  <c:v>-257.00005174500001</c:v>
                </c:pt>
                <c:pt idx="2297">
                  <c:v>-124.609121101</c:v>
                </c:pt>
                <c:pt idx="2298">
                  <c:v>-98.527345072000003</c:v>
                </c:pt>
                <c:pt idx="2299">
                  <c:v>-60.856060216000003</c:v>
                </c:pt>
                <c:pt idx="2300">
                  <c:v>-36.484952823</c:v>
                </c:pt>
                <c:pt idx="2301">
                  <c:v>-182.824974352</c:v>
                </c:pt>
                <c:pt idx="2302">
                  <c:v>-200.49632514199999</c:v>
                </c:pt>
                <c:pt idx="2303">
                  <c:v>-130.26180549200001</c:v>
                </c:pt>
                <c:pt idx="2304">
                  <c:v>-10.595148025</c:v>
                </c:pt>
                <c:pt idx="2305">
                  <c:v>88.084328271000004</c:v>
                </c:pt>
                <c:pt idx="2306">
                  <c:v>-15.441440935999999</c:v>
                </c:pt>
                <c:pt idx="2307">
                  <c:v>-109.242473844</c:v>
                </c:pt>
                <c:pt idx="2308">
                  <c:v>-142.20955810800001</c:v>
                </c:pt>
                <c:pt idx="2309">
                  <c:v>-300.21529641500001</c:v>
                </c:pt>
                <c:pt idx="2310">
                  <c:v>-337.32696210699999</c:v>
                </c:pt>
                <c:pt idx="2311">
                  <c:v>-245.37363181699999</c:v>
                </c:pt>
                <c:pt idx="2312">
                  <c:v>-178.82255822600001</c:v>
                </c:pt>
                <c:pt idx="2313">
                  <c:v>-132.17462361700001</c:v>
                </c:pt>
                <c:pt idx="2314">
                  <c:v>-88.681640318000007</c:v>
                </c:pt>
                <c:pt idx="2315">
                  <c:v>-141.21003102700001</c:v>
                </c:pt>
                <c:pt idx="2316">
                  <c:v>-224.50225059300001</c:v>
                </c:pt>
                <c:pt idx="2317">
                  <c:v>-245.01794709800001</c:v>
                </c:pt>
                <c:pt idx="2318">
                  <c:v>-160.43268570999999</c:v>
                </c:pt>
                <c:pt idx="2319">
                  <c:v>-51.099125250999997</c:v>
                </c:pt>
                <c:pt idx="2320">
                  <c:v>-105.12281202600001</c:v>
                </c:pt>
                <c:pt idx="2321">
                  <c:v>-236.741148931</c:v>
                </c:pt>
                <c:pt idx="2322">
                  <c:v>-259.54764641899999</c:v>
                </c:pt>
                <c:pt idx="2323">
                  <c:v>-305.74249488599997</c:v>
                </c:pt>
                <c:pt idx="2324">
                  <c:v>-434.615574423</c:v>
                </c:pt>
                <c:pt idx="2325">
                  <c:v>-315.66515672999998</c:v>
                </c:pt>
                <c:pt idx="2326">
                  <c:v>-199.62090398999999</c:v>
                </c:pt>
                <c:pt idx="2327">
                  <c:v>-185.149427637</c:v>
                </c:pt>
                <c:pt idx="2328">
                  <c:v>-163.33266554299999</c:v>
                </c:pt>
                <c:pt idx="2329">
                  <c:v>-134.77706506800001</c:v>
                </c:pt>
                <c:pt idx="2330">
                  <c:v>-265.67265627799998</c:v>
                </c:pt>
                <c:pt idx="2331">
                  <c:v>169.037637168</c:v>
                </c:pt>
                <c:pt idx="2332">
                  <c:v>235.17935632800001</c:v>
                </c:pt>
                <c:pt idx="2333">
                  <c:v>348.86946631699999</c:v>
                </c:pt>
                <c:pt idx="2334">
                  <c:v>472.87520752400002</c:v>
                </c:pt>
                <c:pt idx="2335">
                  <c:v>367.24733689999999</c:v>
                </c:pt>
                <c:pt idx="2336">
                  <c:v>247.661178839</c:v>
                </c:pt>
                <c:pt idx="2337">
                  <c:v>205.167736107</c:v>
                </c:pt>
                <c:pt idx="2338">
                  <c:v>67.880029082999997</c:v>
                </c:pt>
                <c:pt idx="2339">
                  <c:v>44.766622771999998</c:v>
                </c:pt>
                <c:pt idx="2340">
                  <c:v>166.95727487100001</c:v>
                </c:pt>
                <c:pt idx="2341">
                  <c:v>265.362987707</c:v>
                </c:pt>
                <c:pt idx="2342">
                  <c:v>310.23918035999998</c:v>
                </c:pt>
                <c:pt idx="2343">
                  <c:v>352.72529429000002</c:v>
                </c:pt>
                <c:pt idx="2344">
                  <c:v>320.01421088500001</c:v>
                </c:pt>
                <c:pt idx="2345">
                  <c:v>202.00523497699999</c:v>
                </c:pt>
                <c:pt idx="2346">
                  <c:v>160.581961221</c:v>
                </c:pt>
                <c:pt idx="2347">
                  <c:v>239.564959848</c:v>
                </c:pt>
                <c:pt idx="2348">
                  <c:v>356.42858543</c:v>
                </c:pt>
                <c:pt idx="2349">
                  <c:v>352.939356299</c:v>
                </c:pt>
                <c:pt idx="2350">
                  <c:v>232.58142154199999</c:v>
                </c:pt>
                <c:pt idx="2351">
                  <c:v>194.073829765</c:v>
                </c:pt>
                <c:pt idx="2352">
                  <c:v>150.86157341399999</c:v>
                </c:pt>
                <c:pt idx="2353">
                  <c:v>-8.4135545270000005</c:v>
                </c:pt>
                <c:pt idx="2354">
                  <c:v>79.133301783999997</c:v>
                </c:pt>
                <c:pt idx="2355">
                  <c:v>169.07305949900001</c:v>
                </c:pt>
                <c:pt idx="2356">
                  <c:v>188.35112210899999</c:v>
                </c:pt>
                <c:pt idx="2357">
                  <c:v>225.43695961700001</c:v>
                </c:pt>
                <c:pt idx="2358">
                  <c:v>268.91715207300001</c:v>
                </c:pt>
                <c:pt idx="2359">
                  <c:v>155.04117390499999</c:v>
                </c:pt>
                <c:pt idx="2360">
                  <c:v>144.57786947100001</c:v>
                </c:pt>
                <c:pt idx="2361">
                  <c:v>185.07062393999999</c:v>
                </c:pt>
                <c:pt idx="2362">
                  <c:v>280.77792207800002</c:v>
                </c:pt>
                <c:pt idx="2363">
                  <c:v>408.51880469999998</c:v>
                </c:pt>
                <c:pt idx="2364">
                  <c:v>301.403692847</c:v>
                </c:pt>
                <c:pt idx="2365">
                  <c:v>174.21622268499999</c:v>
                </c:pt>
                <c:pt idx="2366">
                  <c:v>150.51919425</c:v>
                </c:pt>
                <c:pt idx="2367">
                  <c:v>49.908449075</c:v>
                </c:pt>
                <c:pt idx="2368">
                  <c:v>-4.1171185149999996</c:v>
                </c:pt>
                <c:pt idx="2369">
                  <c:v>132.22849483300001</c:v>
                </c:pt>
                <c:pt idx="2370">
                  <c:v>245.089033521</c:v>
                </c:pt>
                <c:pt idx="2371">
                  <c:v>271.345125924</c:v>
                </c:pt>
                <c:pt idx="2372">
                  <c:v>303.03128409200002</c:v>
                </c:pt>
                <c:pt idx="2373">
                  <c:v>288.93177033299997</c:v>
                </c:pt>
                <c:pt idx="2374">
                  <c:v>158.18052766100001</c:v>
                </c:pt>
                <c:pt idx="2375">
                  <c:v>135.338853073</c:v>
                </c:pt>
                <c:pt idx="2376">
                  <c:v>223.86183467500001</c:v>
                </c:pt>
                <c:pt idx="2377">
                  <c:v>349.00564666399998</c:v>
                </c:pt>
                <c:pt idx="2378">
                  <c:v>384.174442172</c:v>
                </c:pt>
                <c:pt idx="2379">
                  <c:v>260.88830206799997</c:v>
                </c:pt>
                <c:pt idx="2380">
                  <c:v>185.93948295300001</c:v>
                </c:pt>
                <c:pt idx="2381">
                  <c:v>138.65290799799999</c:v>
                </c:pt>
                <c:pt idx="2382">
                  <c:v>-35.008383170000002</c:v>
                </c:pt>
                <c:pt idx="2383">
                  <c:v>24.447822808000002</c:v>
                </c:pt>
                <c:pt idx="2384">
                  <c:v>118.70860499699999</c:v>
                </c:pt>
                <c:pt idx="2385">
                  <c:v>168.02001619000001</c:v>
                </c:pt>
                <c:pt idx="2386">
                  <c:v>217.36157025</c:v>
                </c:pt>
                <c:pt idx="2387">
                  <c:v>255.19820034200001</c:v>
                </c:pt>
                <c:pt idx="2388">
                  <c:v>151.22781953099999</c:v>
                </c:pt>
                <c:pt idx="2389">
                  <c:v>102.89975080000001</c:v>
                </c:pt>
                <c:pt idx="2390">
                  <c:v>108.399245923</c:v>
                </c:pt>
                <c:pt idx="2391">
                  <c:v>188.46592765299999</c:v>
                </c:pt>
                <c:pt idx="2392">
                  <c:v>316.72416652599998</c:v>
                </c:pt>
                <c:pt idx="2393">
                  <c:v>240.29757408099999</c:v>
                </c:pt>
                <c:pt idx="2394">
                  <c:v>124.022866428</c:v>
                </c:pt>
                <c:pt idx="2395">
                  <c:v>109.10024332499999</c:v>
                </c:pt>
                <c:pt idx="2396">
                  <c:v>26.695836077999999</c:v>
                </c:pt>
                <c:pt idx="2397">
                  <c:v>-67.268390992999997</c:v>
                </c:pt>
                <c:pt idx="2398">
                  <c:v>63.784324267999999</c:v>
                </c:pt>
                <c:pt idx="2399">
                  <c:v>176.568920287</c:v>
                </c:pt>
                <c:pt idx="2400">
                  <c:v>183.23385309899999</c:v>
                </c:pt>
                <c:pt idx="2401">
                  <c:v>215.20266714100001</c:v>
                </c:pt>
                <c:pt idx="2402">
                  <c:v>242.28799470999999</c:v>
                </c:pt>
                <c:pt idx="2403">
                  <c:v>119.733278609</c:v>
                </c:pt>
                <c:pt idx="2404">
                  <c:v>115.391760569</c:v>
                </c:pt>
                <c:pt idx="2405">
                  <c:v>196.800640676</c:v>
                </c:pt>
                <c:pt idx="2406">
                  <c:v>314.55345701099998</c:v>
                </c:pt>
                <c:pt idx="2407">
                  <c:v>378.51429842599998</c:v>
                </c:pt>
                <c:pt idx="2408">
                  <c:v>250.10124258600001</c:v>
                </c:pt>
                <c:pt idx="2409">
                  <c:v>143.20525105799999</c:v>
                </c:pt>
                <c:pt idx="2410">
                  <c:v>107.303364105</c:v>
                </c:pt>
                <c:pt idx="2411">
                  <c:v>-43.711204522999999</c:v>
                </c:pt>
                <c:pt idx="2412">
                  <c:v>-5.3032636850000001</c:v>
                </c:pt>
                <c:pt idx="2413">
                  <c:v>99.349268749999993</c:v>
                </c:pt>
                <c:pt idx="2414">
                  <c:v>166.305874252</c:v>
                </c:pt>
                <c:pt idx="2415">
                  <c:v>209.390218925</c:v>
                </c:pt>
                <c:pt idx="2416">
                  <c:v>233.66647138799999</c:v>
                </c:pt>
                <c:pt idx="2417">
                  <c:v>146.01662732700001</c:v>
                </c:pt>
                <c:pt idx="2418">
                  <c:v>59.501328538000003</c:v>
                </c:pt>
                <c:pt idx="2419">
                  <c:v>45.116627504</c:v>
                </c:pt>
                <c:pt idx="2420">
                  <c:v>138.660856975</c:v>
                </c:pt>
                <c:pt idx="2421">
                  <c:v>273.75670184699999</c:v>
                </c:pt>
                <c:pt idx="2422">
                  <c:v>226.271318855</c:v>
                </c:pt>
                <c:pt idx="2423">
                  <c:v>104.004019766</c:v>
                </c:pt>
                <c:pt idx="2424">
                  <c:v>76.285762117999994</c:v>
                </c:pt>
                <c:pt idx="2425">
                  <c:v>2.3805032069999998</c:v>
                </c:pt>
                <c:pt idx="2426">
                  <c:v>-127.578707876</c:v>
                </c:pt>
                <c:pt idx="2427">
                  <c:v>-15.203320351</c:v>
                </c:pt>
                <c:pt idx="2428">
                  <c:v>98.428515622000006</c:v>
                </c:pt>
                <c:pt idx="2429">
                  <c:v>119.831412058</c:v>
                </c:pt>
                <c:pt idx="2430">
                  <c:v>166.482689341</c:v>
                </c:pt>
                <c:pt idx="2431">
                  <c:v>214.31813665000001</c:v>
                </c:pt>
                <c:pt idx="2432">
                  <c:v>86.261700008000005</c:v>
                </c:pt>
                <c:pt idx="2433">
                  <c:v>81.185908128999998</c:v>
                </c:pt>
                <c:pt idx="2434">
                  <c:v>141.96082258600001</c:v>
                </c:pt>
                <c:pt idx="2435">
                  <c:v>243.72319191099999</c:v>
                </c:pt>
                <c:pt idx="2436">
                  <c:v>334.08943264300001</c:v>
                </c:pt>
                <c:pt idx="2437">
                  <c:v>219.466722398</c:v>
                </c:pt>
                <c:pt idx="2438">
                  <c:v>118.399799571</c:v>
                </c:pt>
                <c:pt idx="2439">
                  <c:v>101.414706968</c:v>
                </c:pt>
                <c:pt idx="2440">
                  <c:v>-31.442263638</c:v>
                </c:pt>
                <c:pt idx="2441">
                  <c:v>-32.910507447000001</c:v>
                </c:pt>
                <c:pt idx="2442">
                  <c:v>78.500364404999999</c:v>
                </c:pt>
                <c:pt idx="2443">
                  <c:v>153.11063349700001</c:v>
                </c:pt>
                <c:pt idx="2444">
                  <c:v>181.54689995499999</c:v>
                </c:pt>
                <c:pt idx="2445">
                  <c:v>200.649426465</c:v>
                </c:pt>
                <c:pt idx="2446">
                  <c:v>150.560067197</c:v>
                </c:pt>
                <c:pt idx="2447">
                  <c:v>57.562191773999999</c:v>
                </c:pt>
                <c:pt idx="2448">
                  <c:v>41.805070837999999</c:v>
                </c:pt>
                <c:pt idx="2449">
                  <c:v>139.61753993299999</c:v>
                </c:pt>
                <c:pt idx="2450">
                  <c:v>265.01403042999999</c:v>
                </c:pt>
                <c:pt idx="2451">
                  <c:v>237.34135901299999</c:v>
                </c:pt>
                <c:pt idx="2452">
                  <c:v>99.989079214</c:v>
                </c:pt>
                <c:pt idx="2453">
                  <c:v>49.106103746999999</c:v>
                </c:pt>
                <c:pt idx="2454">
                  <c:v>-14.219188712999999</c:v>
                </c:pt>
                <c:pt idx="2455">
                  <c:v>-160.71393956099999</c:v>
                </c:pt>
                <c:pt idx="2456">
                  <c:v>-52.830517723</c:v>
                </c:pt>
                <c:pt idx="2457">
                  <c:v>64.799772935999997</c:v>
                </c:pt>
                <c:pt idx="2458">
                  <c:v>99.184521090999993</c:v>
                </c:pt>
                <c:pt idx="2459">
                  <c:v>142.90699471299999</c:v>
                </c:pt>
                <c:pt idx="2460">
                  <c:v>181.34192892799999</c:v>
                </c:pt>
                <c:pt idx="2461">
                  <c:v>44.984814260999997</c:v>
                </c:pt>
                <c:pt idx="2462">
                  <c:v>24.694336257</c:v>
                </c:pt>
                <c:pt idx="2463">
                  <c:v>60.204672942999998</c:v>
                </c:pt>
                <c:pt idx="2464">
                  <c:v>157.36654119299999</c:v>
                </c:pt>
                <c:pt idx="2465">
                  <c:v>291.34653227199999</c:v>
                </c:pt>
                <c:pt idx="2466">
                  <c:v>202.60609311499999</c:v>
                </c:pt>
                <c:pt idx="2467">
                  <c:v>99.512714600999999</c:v>
                </c:pt>
                <c:pt idx="2468">
                  <c:v>78.148289336000005</c:v>
                </c:pt>
                <c:pt idx="2469">
                  <c:v>-46.008506341</c:v>
                </c:pt>
                <c:pt idx="2470">
                  <c:v>-94.492071397000004</c:v>
                </c:pt>
                <c:pt idx="2471">
                  <c:v>22.084381379</c:v>
                </c:pt>
                <c:pt idx="2472">
                  <c:v>105.84541181500001</c:v>
                </c:pt>
                <c:pt idx="2473">
                  <c:v>132.706874989</c:v>
                </c:pt>
                <c:pt idx="2474">
                  <c:v>177.93423652199999</c:v>
                </c:pt>
                <c:pt idx="2475">
                  <c:v>174.13780754800001</c:v>
                </c:pt>
                <c:pt idx="2476">
                  <c:v>66.496677976000001</c:v>
                </c:pt>
                <c:pt idx="2477">
                  <c:v>43.213797790000001</c:v>
                </c:pt>
                <c:pt idx="2478">
                  <c:v>128.831706244</c:v>
                </c:pt>
                <c:pt idx="2479">
                  <c:v>239.72526000900001</c:v>
                </c:pt>
                <c:pt idx="2480">
                  <c:v>235.779848203</c:v>
                </c:pt>
                <c:pt idx="2481">
                  <c:v>91.245080024999993</c:v>
                </c:pt>
                <c:pt idx="2482">
                  <c:v>29.169905476</c:v>
                </c:pt>
                <c:pt idx="2483">
                  <c:v>-3.036452905</c:v>
                </c:pt>
                <c:pt idx="2484">
                  <c:v>-153.83411978500001</c:v>
                </c:pt>
                <c:pt idx="2485">
                  <c:v>-67.465148752999994</c:v>
                </c:pt>
                <c:pt idx="2486">
                  <c:v>36.616299159</c:v>
                </c:pt>
                <c:pt idx="2487">
                  <c:v>73.509250960000003</c:v>
                </c:pt>
                <c:pt idx="2488">
                  <c:v>105.065613107</c:v>
                </c:pt>
                <c:pt idx="2489">
                  <c:v>124.935833308</c:v>
                </c:pt>
                <c:pt idx="2490">
                  <c:v>-5.0921916620000003</c:v>
                </c:pt>
                <c:pt idx="2491">
                  <c:v>-36.346402206999997</c:v>
                </c:pt>
                <c:pt idx="2492">
                  <c:v>-5.3470412039999999</c:v>
                </c:pt>
                <c:pt idx="2493">
                  <c:v>97.480637884999993</c:v>
                </c:pt>
                <c:pt idx="2494">
                  <c:v>244.923788027</c:v>
                </c:pt>
                <c:pt idx="2495">
                  <c:v>164.69920215900001</c:v>
                </c:pt>
                <c:pt idx="2496">
                  <c:v>43.039938071000002</c:v>
                </c:pt>
                <c:pt idx="2497">
                  <c:v>7.5818468980000002</c:v>
                </c:pt>
                <c:pt idx="2498">
                  <c:v>-103.031407587</c:v>
                </c:pt>
                <c:pt idx="2499">
                  <c:v>-190.82558362200001</c:v>
                </c:pt>
                <c:pt idx="2500">
                  <c:v>-61.466338104000002</c:v>
                </c:pt>
                <c:pt idx="2501">
                  <c:v>57.820728656</c:v>
                </c:pt>
                <c:pt idx="2502">
                  <c:v>91.632405367999993</c:v>
                </c:pt>
                <c:pt idx="2503">
                  <c:v>143.69720647</c:v>
                </c:pt>
                <c:pt idx="2504">
                  <c:v>162.55775370800001</c:v>
                </c:pt>
                <c:pt idx="2505">
                  <c:v>32.159003984000002</c:v>
                </c:pt>
                <c:pt idx="2506">
                  <c:v>4.4607052720000002</c:v>
                </c:pt>
                <c:pt idx="2507">
                  <c:v>73.448538988999999</c:v>
                </c:pt>
                <c:pt idx="2508">
                  <c:v>176.33151990900001</c:v>
                </c:pt>
                <c:pt idx="2509">
                  <c:v>220.301660572</c:v>
                </c:pt>
                <c:pt idx="2510">
                  <c:v>102.575951938</c:v>
                </c:pt>
                <c:pt idx="2511">
                  <c:v>32.524205051999999</c:v>
                </c:pt>
                <c:pt idx="2512">
                  <c:v>8.7924191280000006</c:v>
                </c:pt>
                <c:pt idx="2513">
                  <c:v>-150.37385558599999</c:v>
                </c:pt>
                <c:pt idx="2514">
                  <c:v>-101.739880286</c:v>
                </c:pt>
                <c:pt idx="2515">
                  <c:v>-12.592029862</c:v>
                </c:pt>
                <c:pt idx="2516">
                  <c:v>26.203736022000001</c:v>
                </c:pt>
                <c:pt idx="2517">
                  <c:v>51.551782572</c:v>
                </c:pt>
                <c:pt idx="2518">
                  <c:v>76.918740463000006</c:v>
                </c:pt>
                <c:pt idx="2519">
                  <c:v>-8.8509325620000006</c:v>
                </c:pt>
                <c:pt idx="2520">
                  <c:v>-56.155831098</c:v>
                </c:pt>
                <c:pt idx="2521">
                  <c:v>-45.600263087999998</c:v>
                </c:pt>
                <c:pt idx="2522">
                  <c:v>51.422337116000001</c:v>
                </c:pt>
                <c:pt idx="2523">
                  <c:v>183.20811685699999</c:v>
                </c:pt>
                <c:pt idx="2524">
                  <c:v>106.89168585</c:v>
                </c:pt>
                <c:pt idx="2525">
                  <c:v>-34.423605895000001</c:v>
                </c:pt>
                <c:pt idx="2526">
                  <c:v>-74.268839733999997</c:v>
                </c:pt>
                <c:pt idx="2527">
                  <c:v>-150.07537665000001</c:v>
                </c:pt>
                <c:pt idx="2528">
                  <c:v>-251.235596746</c:v>
                </c:pt>
                <c:pt idx="2529">
                  <c:v>-114.65606105099999</c:v>
                </c:pt>
                <c:pt idx="2530">
                  <c:v>17.304591560999999</c:v>
                </c:pt>
                <c:pt idx="2531">
                  <c:v>43.387552329000002</c:v>
                </c:pt>
                <c:pt idx="2532">
                  <c:v>81.342031942999995</c:v>
                </c:pt>
                <c:pt idx="2533">
                  <c:v>105.60581294799999</c:v>
                </c:pt>
                <c:pt idx="2534">
                  <c:v>-40.599630576000003</c:v>
                </c:pt>
                <c:pt idx="2535">
                  <c:v>-60.475610623000001</c:v>
                </c:pt>
                <c:pt idx="2536">
                  <c:v>8.2635029380000002</c:v>
                </c:pt>
                <c:pt idx="2537">
                  <c:v>126.79817192100001</c:v>
                </c:pt>
                <c:pt idx="2538">
                  <c:v>224.10328856500001</c:v>
                </c:pt>
                <c:pt idx="2539">
                  <c:v>120.07794753100001</c:v>
                </c:pt>
                <c:pt idx="2540">
                  <c:v>26.583032227</c:v>
                </c:pt>
                <c:pt idx="2541">
                  <c:v>-6.2776688570000001</c:v>
                </c:pt>
                <c:pt idx="2542">
                  <c:v>-164.803617586</c:v>
                </c:pt>
                <c:pt idx="2543">
                  <c:v>-160.06528417300001</c:v>
                </c:pt>
                <c:pt idx="2544">
                  <c:v>-69.618859521999994</c:v>
                </c:pt>
                <c:pt idx="2545">
                  <c:v>-4.7708959020000004</c:v>
                </c:pt>
                <c:pt idx="2546">
                  <c:v>40.925890189</c:v>
                </c:pt>
                <c:pt idx="2547">
                  <c:v>83.879777962999995</c:v>
                </c:pt>
                <c:pt idx="2548">
                  <c:v>31.122782082000001</c:v>
                </c:pt>
                <c:pt idx="2549">
                  <c:v>-51.332737704000003</c:v>
                </c:pt>
                <c:pt idx="2550">
                  <c:v>-71.220497825999999</c:v>
                </c:pt>
                <c:pt idx="2551">
                  <c:v>13.752717305999999</c:v>
                </c:pt>
                <c:pt idx="2552">
                  <c:v>123.729495871</c:v>
                </c:pt>
                <c:pt idx="2553">
                  <c:v>67.547722133999997</c:v>
                </c:pt>
                <c:pt idx="2554">
                  <c:v>-65.579332481999998</c:v>
                </c:pt>
                <c:pt idx="2555">
                  <c:v>-89.329149153000003</c:v>
                </c:pt>
                <c:pt idx="2556">
                  <c:v>-135.98531459</c:v>
                </c:pt>
                <c:pt idx="2557">
                  <c:v>-264.23066557800001</c:v>
                </c:pt>
                <c:pt idx="2558">
                  <c:v>-144.937199101</c:v>
                </c:pt>
                <c:pt idx="2559">
                  <c:v>-28.289832593</c:v>
                </c:pt>
                <c:pt idx="2560">
                  <c:v>-13.495597742999999</c:v>
                </c:pt>
                <c:pt idx="2561">
                  <c:v>8.8311454059999992</c:v>
                </c:pt>
                <c:pt idx="2562">
                  <c:v>35.959654958000002</c:v>
                </c:pt>
                <c:pt idx="2563">
                  <c:v>-96.304533941000003</c:v>
                </c:pt>
                <c:pt idx="2564">
                  <c:v>-93.530771482000006</c:v>
                </c:pt>
                <c:pt idx="2565">
                  <c:v>-27.094699081000002</c:v>
                </c:pt>
                <c:pt idx="2566">
                  <c:v>87.194956137000005</c:v>
                </c:pt>
                <c:pt idx="2567">
                  <c:v>211.47891432599999</c:v>
                </c:pt>
                <c:pt idx="2568">
                  <c:v>106.357090704</c:v>
                </c:pt>
                <c:pt idx="2569">
                  <c:v>-12.535794918000001</c:v>
                </c:pt>
                <c:pt idx="2570">
                  <c:v>-54.730529830000002</c:v>
                </c:pt>
                <c:pt idx="2571">
                  <c:v>-193.499118775</c:v>
                </c:pt>
                <c:pt idx="2572">
                  <c:v>-216.54736115</c:v>
                </c:pt>
                <c:pt idx="2573">
                  <c:v>-95.033355966000002</c:v>
                </c:pt>
                <c:pt idx="2574">
                  <c:v>2.9840196319999999</c:v>
                </c:pt>
                <c:pt idx="2575">
                  <c:v>48.398159612999997</c:v>
                </c:pt>
                <c:pt idx="2576">
                  <c:v>91.532762649000006</c:v>
                </c:pt>
                <c:pt idx="2577">
                  <c:v>59.208914892000003</c:v>
                </c:pt>
                <c:pt idx="2578">
                  <c:v>-58.157145006999997</c:v>
                </c:pt>
                <c:pt idx="2579">
                  <c:v>-99.194032867999994</c:v>
                </c:pt>
                <c:pt idx="2580">
                  <c:v>-20.874832232999999</c:v>
                </c:pt>
                <c:pt idx="2581">
                  <c:v>95.350156296999998</c:v>
                </c:pt>
                <c:pt idx="2582">
                  <c:v>90.908769866</c:v>
                </c:pt>
                <c:pt idx="2583">
                  <c:v>-29.577076777999999</c:v>
                </c:pt>
                <c:pt idx="2584">
                  <c:v>-67.461869828000005</c:v>
                </c:pt>
                <c:pt idx="2585">
                  <c:v>-110.152272213</c:v>
                </c:pt>
                <c:pt idx="2586">
                  <c:v>-268.76205596699998</c:v>
                </c:pt>
                <c:pt idx="2587">
                  <c:v>-180.52440380900001</c:v>
                </c:pt>
                <c:pt idx="2588">
                  <c:v>-89.852478261000002</c:v>
                </c:pt>
                <c:pt idx="2589">
                  <c:v>-71.458418265999995</c:v>
                </c:pt>
                <c:pt idx="2590">
                  <c:v>-35.024201843999997</c:v>
                </c:pt>
                <c:pt idx="2591">
                  <c:v>8.2893551429999999</c:v>
                </c:pt>
                <c:pt idx="2592">
                  <c:v>-105.541453651</c:v>
                </c:pt>
                <c:pt idx="2593">
                  <c:v>-115.31996029699999</c:v>
                </c:pt>
                <c:pt idx="2594">
                  <c:v>-74.013079242000003</c:v>
                </c:pt>
                <c:pt idx="2595">
                  <c:v>22.444885079999999</c:v>
                </c:pt>
                <c:pt idx="2596">
                  <c:v>150.59883667599999</c:v>
                </c:pt>
                <c:pt idx="2597">
                  <c:v>43.695554426000001</c:v>
                </c:pt>
                <c:pt idx="2598">
                  <c:v>-84.273784390000003</c:v>
                </c:pt>
                <c:pt idx="2599">
                  <c:v>-108.673586167</c:v>
                </c:pt>
                <c:pt idx="2600">
                  <c:v>-209.657660631</c:v>
                </c:pt>
                <c:pt idx="2601">
                  <c:v>-262.99981173700002</c:v>
                </c:pt>
                <c:pt idx="2602">
                  <c:v>-126.49140353600001</c:v>
                </c:pt>
                <c:pt idx="2603">
                  <c:v>-13.267365379999999</c:v>
                </c:pt>
                <c:pt idx="2604">
                  <c:v>13.716624302</c:v>
                </c:pt>
                <c:pt idx="2605">
                  <c:v>45.895088995999998</c:v>
                </c:pt>
                <c:pt idx="2606">
                  <c:v>31.909033775000001</c:v>
                </c:pt>
                <c:pt idx="2607">
                  <c:v>-99.445812485000005</c:v>
                </c:pt>
                <c:pt idx="2608">
                  <c:v>-122.87006077700001</c:v>
                </c:pt>
                <c:pt idx="2609">
                  <c:v>-34.352130524000003</c:v>
                </c:pt>
                <c:pt idx="2610">
                  <c:v>90.970198952000004</c:v>
                </c:pt>
                <c:pt idx="2611">
                  <c:v>126.116868556</c:v>
                </c:pt>
                <c:pt idx="2612">
                  <c:v>3.2314995400000002</c:v>
                </c:pt>
                <c:pt idx="2613">
                  <c:v>-71.035583282999994</c:v>
                </c:pt>
                <c:pt idx="2614">
                  <c:v>-118.149072936</c:v>
                </c:pt>
                <c:pt idx="2615">
                  <c:v>-291.73207579799998</c:v>
                </c:pt>
                <c:pt idx="2616">
                  <c:v>-232.356439142</c:v>
                </c:pt>
                <c:pt idx="2617">
                  <c:v>-138.33990645099999</c:v>
                </c:pt>
                <c:pt idx="2618">
                  <c:v>-89.282685962000002</c:v>
                </c:pt>
                <c:pt idx="2619">
                  <c:v>-39.774058676999999</c:v>
                </c:pt>
                <c:pt idx="2620">
                  <c:v>-1.4727219</c:v>
                </c:pt>
                <c:pt idx="2621">
                  <c:v>-105.09976428900001</c:v>
                </c:pt>
                <c:pt idx="2622">
                  <c:v>-152.74898784600001</c:v>
                </c:pt>
                <c:pt idx="2623">
                  <c:v>-146.724906624</c:v>
                </c:pt>
                <c:pt idx="2624">
                  <c:v>-66.240966771999993</c:v>
                </c:pt>
                <c:pt idx="2625">
                  <c:v>61.692660953000001</c:v>
                </c:pt>
                <c:pt idx="2626">
                  <c:v>-15.175585007</c:v>
                </c:pt>
                <c:pt idx="2627">
                  <c:v>-131.54636786200001</c:v>
                </c:pt>
                <c:pt idx="2628">
                  <c:v>-146.37135939199999</c:v>
                </c:pt>
                <c:pt idx="2629">
                  <c:v>-228.57114914499999</c:v>
                </c:pt>
                <c:pt idx="2630">
                  <c:v>-321.93912180799998</c:v>
                </c:pt>
                <c:pt idx="2631">
                  <c:v>-190.44101523399999</c:v>
                </c:pt>
                <c:pt idx="2632">
                  <c:v>-77.249329614000004</c:v>
                </c:pt>
                <c:pt idx="2633">
                  <c:v>-70.216998321000005</c:v>
                </c:pt>
                <c:pt idx="2634">
                  <c:v>-38.557639565000002</c:v>
                </c:pt>
                <c:pt idx="2635">
                  <c:v>-11.763408165</c:v>
                </c:pt>
                <c:pt idx="2636">
                  <c:v>-134.23305041500001</c:v>
                </c:pt>
                <c:pt idx="2637">
                  <c:v>-138.44945681499999</c:v>
                </c:pt>
                <c:pt idx="2638">
                  <c:v>-56.650089696000002</c:v>
                </c:pt>
                <c:pt idx="2639">
                  <c:v>61.580762946999997</c:v>
                </c:pt>
                <c:pt idx="2640">
                  <c:v>125.73910554699999</c:v>
                </c:pt>
                <c:pt idx="2641">
                  <c:v>-2.422149229</c:v>
                </c:pt>
                <c:pt idx="2642">
                  <c:v>-109.147822406</c:v>
                </c:pt>
                <c:pt idx="2643">
                  <c:v>-145.479442718</c:v>
                </c:pt>
                <c:pt idx="2644">
                  <c:v>-296.66552230799999</c:v>
                </c:pt>
                <c:pt idx="2645">
                  <c:v>-257.902291779</c:v>
                </c:pt>
                <c:pt idx="2646">
                  <c:v>-153.022883756</c:v>
                </c:pt>
                <c:pt idx="2647">
                  <c:v>-85.795910058000004</c:v>
                </c:pt>
                <c:pt idx="2648">
                  <c:v>-42.287262075999998</c:v>
                </c:pt>
                <c:pt idx="2649">
                  <c:v>-17.608019164000002</c:v>
                </c:pt>
                <c:pt idx="2650">
                  <c:v>-105.11728570299999</c:v>
                </c:pt>
                <c:pt idx="2651">
                  <c:v>-191.30183687100001</c:v>
                </c:pt>
                <c:pt idx="2652">
                  <c:v>-205.69367728</c:v>
                </c:pt>
                <c:pt idx="2653">
                  <c:v>-112.050221007</c:v>
                </c:pt>
                <c:pt idx="2654">
                  <c:v>23.267746506000002</c:v>
                </c:pt>
                <c:pt idx="2655">
                  <c:v>-24.048177861999999</c:v>
                </c:pt>
                <c:pt idx="2656">
                  <c:v>-146.00611128599999</c:v>
                </c:pt>
                <c:pt idx="2657">
                  <c:v>-173.41901331700001</c:v>
                </c:pt>
                <c:pt idx="2658">
                  <c:v>-247.17456396099999</c:v>
                </c:pt>
                <c:pt idx="2659">
                  <c:v>-376.86187238799999</c:v>
                </c:pt>
                <c:pt idx="2660">
                  <c:v>-264.04972284600001</c:v>
                </c:pt>
                <c:pt idx="2661">
                  <c:v>-150.25859401100001</c:v>
                </c:pt>
                <c:pt idx="2662">
                  <c:v>-128.718272171</c:v>
                </c:pt>
                <c:pt idx="2663">
                  <c:v>-81.871643418000005</c:v>
                </c:pt>
                <c:pt idx="2664">
                  <c:v>-33.804417469000001</c:v>
                </c:pt>
                <c:pt idx="2665">
                  <c:v>-161.49499047</c:v>
                </c:pt>
                <c:pt idx="2666">
                  <c:v>-166.238851614</c:v>
                </c:pt>
                <c:pt idx="2667">
                  <c:v>-105.11619383</c:v>
                </c:pt>
                <c:pt idx="2668">
                  <c:v>-2.971085097</c:v>
                </c:pt>
                <c:pt idx="2669">
                  <c:v>87.63006249</c:v>
                </c:pt>
                <c:pt idx="2670">
                  <c:v>-26.872715908</c:v>
                </c:pt>
                <c:pt idx="2671">
                  <c:v>-127.84580097200001</c:v>
                </c:pt>
                <c:pt idx="2672">
                  <c:v>-144.77006794100001</c:v>
                </c:pt>
                <c:pt idx="2673">
                  <c:v>-277.42303097799999</c:v>
                </c:pt>
                <c:pt idx="2674">
                  <c:v>-278.55013825499998</c:v>
                </c:pt>
                <c:pt idx="2675">
                  <c:v>-166.675207094</c:v>
                </c:pt>
                <c:pt idx="2676">
                  <c:v>-91.676523798999995</c:v>
                </c:pt>
                <c:pt idx="2677">
                  <c:v>-62.919822944000003</c:v>
                </c:pt>
                <c:pt idx="2678">
                  <c:v>-43.520497851000002</c:v>
                </c:pt>
              </c:numCache>
            </c:numRef>
          </c:yVal>
          <c:smooth val="0"/>
          <c:extLst>
            <c:ext xmlns:c16="http://schemas.microsoft.com/office/drawing/2014/chart" uri="{C3380CC4-5D6E-409C-BE32-E72D297353CC}">
              <c16:uniqueId val="{00000000-545B-44D8-91A6-C6987D9A6530}"/>
            </c:ext>
          </c:extLst>
        </c:ser>
        <c:ser>
          <c:idx val="2"/>
          <c:order val="1"/>
          <c:tx>
            <c:v>Southern Intersection Radial Separation (m)</c:v>
          </c:tx>
          <c:spPr>
            <a:ln w="25400" cap="rnd">
              <a:solidFill>
                <a:schemeClr val="accent6"/>
              </a:solidFill>
              <a:round/>
            </a:ln>
            <a:effectLst/>
          </c:spPr>
          <c:marker>
            <c:symbol val="none"/>
          </c:marker>
          <c:xVal>
            <c:numRef>
              <c:f>'[Aura_Landsat-8_Phasing_at_Orbit_Intersection.xlsx]S Intersection - DMUs Adjusted'!$F$1:$F$1339</c:f>
              <c:numCache>
                <c:formatCode>[$-409]m/d/yy\ h:mm\ AM/PM;@</c:formatCode>
                <c:ptCount val="1339"/>
                <c:pt idx="0">
                  <c:v>45108.190486099535</c:v>
                </c:pt>
                <c:pt idx="1">
                  <c:v>45108.327827094909</c:v>
                </c:pt>
                <c:pt idx="2">
                  <c:v>45108.46516871528</c:v>
                </c:pt>
                <c:pt idx="3">
                  <c:v>45108.602507488424</c:v>
                </c:pt>
                <c:pt idx="4">
                  <c:v>45108.739847372686</c:v>
                </c:pt>
                <c:pt idx="5">
                  <c:v>45108.877188993058</c:v>
                </c:pt>
                <c:pt idx="6">
                  <c:v>45109.014529745371</c:v>
                </c:pt>
                <c:pt idx="7">
                  <c:v>45109.151869224537</c:v>
                </c:pt>
                <c:pt idx="8">
                  <c:v>45109.289208981485</c:v>
                </c:pt>
                <c:pt idx="9">
                  <c:v>45109.426551365737</c:v>
                </c:pt>
                <c:pt idx="10">
                  <c:v>45109.563890347221</c:v>
                </c:pt>
                <c:pt idx="11">
                  <c:v>45109.701229502316</c:v>
                </c:pt>
                <c:pt idx="12">
                  <c:v>45109.838570856482</c:v>
                </c:pt>
                <c:pt idx="13">
                  <c:v>45109.975912106478</c:v>
                </c:pt>
                <c:pt idx="14">
                  <c:v>45110.113251944444</c:v>
                </c:pt>
                <c:pt idx="15">
                  <c:v>45110.250590555559</c:v>
                </c:pt>
                <c:pt idx="16">
                  <c:v>45110.387932847225</c:v>
                </c:pt>
                <c:pt idx="17">
                  <c:v>45110.525272534724</c:v>
                </c:pt>
                <c:pt idx="18">
                  <c:v>45110.662611180553</c:v>
                </c:pt>
                <c:pt idx="19">
                  <c:v>45110.799951840279</c:v>
                </c:pt>
                <c:pt idx="20">
                  <c:v>45110.937293414354</c:v>
                </c:pt>
                <c:pt idx="21">
                  <c:v>45111.074633414355</c:v>
                </c:pt>
                <c:pt idx="22">
                  <c:v>45111.211971828707</c:v>
                </c:pt>
                <c:pt idx="23">
                  <c:v>45111.349313425926</c:v>
                </c:pt>
                <c:pt idx="24">
                  <c:v>45111.486654259257</c:v>
                </c:pt>
                <c:pt idx="25">
                  <c:v>45111.623992835652</c:v>
                </c:pt>
                <c:pt idx="26">
                  <c:v>45111.761332847222</c:v>
                </c:pt>
                <c:pt idx="27">
                  <c:v>45111.898674189812</c:v>
                </c:pt>
                <c:pt idx="28">
                  <c:v>45112.036014571757</c:v>
                </c:pt>
                <c:pt idx="29">
                  <c:v>45112.173353449078</c:v>
                </c:pt>
                <c:pt idx="30">
                  <c:v>45112.310693587962</c:v>
                </c:pt>
                <c:pt idx="31">
                  <c:v>45112.448035266207</c:v>
                </c:pt>
                <c:pt idx="32">
                  <c:v>45112.585373703703</c:v>
                </c:pt>
                <c:pt idx="33">
                  <c:v>45112.722712881943</c:v>
                </c:pt>
                <c:pt idx="34">
                  <c:v>45112.860054201388</c:v>
                </c:pt>
                <c:pt idx="35">
                  <c:v>45112.99739478009</c:v>
                </c:pt>
                <c:pt idx="36">
                  <c:v>45113.134734120373</c:v>
                </c:pt>
                <c:pt idx="37">
                  <c:v>45113.272073067128</c:v>
                </c:pt>
                <c:pt idx="38">
                  <c:v>45113.409415185182</c:v>
                </c:pt>
                <c:pt idx="39">
                  <c:v>45113.546754189818</c:v>
                </c:pt>
                <c:pt idx="40">
                  <c:v>45113.684092847223</c:v>
                </c:pt>
                <c:pt idx="41">
                  <c:v>45113.821433668978</c:v>
                </c:pt>
                <c:pt idx="42">
                  <c:v>45113.958774837964</c:v>
                </c:pt>
                <c:pt idx="43">
                  <c:v>45114.096114525462</c:v>
                </c:pt>
                <c:pt idx="44">
                  <c:v>45114.233452581022</c:v>
                </c:pt>
                <c:pt idx="45">
                  <c:v>45114.370794502312</c:v>
                </c:pt>
                <c:pt idx="46">
                  <c:v>45114.508134340278</c:v>
                </c:pt>
                <c:pt idx="47">
                  <c:v>45114.645472569442</c:v>
                </c:pt>
                <c:pt idx="48">
                  <c:v>45114.782812534722</c:v>
                </c:pt>
                <c:pt idx="49">
                  <c:v>45114.920153796294</c:v>
                </c:pt>
                <c:pt idx="50">
                  <c:v>45115.057493576387</c:v>
                </c:pt>
                <c:pt idx="51">
                  <c:v>45115.194831863424</c:v>
                </c:pt>
                <c:pt idx="52">
                  <c:v>45115.332172418981</c:v>
                </c:pt>
                <c:pt idx="53">
                  <c:v>45115.469513356482</c:v>
                </c:pt>
                <c:pt idx="54">
                  <c:v>45115.606851550925</c:v>
                </c:pt>
                <c:pt idx="55">
                  <c:v>45115.744190925929</c:v>
                </c:pt>
                <c:pt idx="56">
                  <c:v>45115.881531921295</c:v>
                </c:pt>
                <c:pt idx="57">
                  <c:v>45116.018872048611</c:v>
                </c:pt>
                <c:pt idx="58">
                  <c:v>45116.156210868059</c:v>
                </c:pt>
                <c:pt idx="59">
                  <c:v>45116.293550150462</c:v>
                </c:pt>
                <c:pt idx="60">
                  <c:v>45116.430891863427</c:v>
                </c:pt>
                <c:pt idx="61">
                  <c:v>45116.568230150464</c:v>
                </c:pt>
                <c:pt idx="62">
                  <c:v>45116.705568715275</c:v>
                </c:pt>
                <c:pt idx="63">
                  <c:v>45116.842909502317</c:v>
                </c:pt>
                <c:pt idx="64">
                  <c:v>45116.980250057873</c:v>
                </c:pt>
                <c:pt idx="65">
                  <c:v>45117.117589212961</c:v>
                </c:pt>
                <c:pt idx="66">
                  <c:v>45117.254927314818</c:v>
                </c:pt>
                <c:pt idx="67">
                  <c:v>45117.392268981479</c:v>
                </c:pt>
                <c:pt idx="68">
                  <c:v>45117.529607951386</c:v>
                </c:pt>
                <c:pt idx="69">
                  <c:v>45117.666946006946</c:v>
                </c:pt>
                <c:pt idx="70">
                  <c:v>45117.804286134262</c:v>
                </c:pt>
                <c:pt idx="71">
                  <c:v>45117.941627060187</c:v>
                </c:pt>
                <c:pt idx="72">
                  <c:v>45118.078966412038</c:v>
                </c:pt>
                <c:pt idx="73">
                  <c:v>45118.216304155096</c:v>
                </c:pt>
                <c:pt idx="74">
                  <c:v>45118.353645266201</c:v>
                </c:pt>
                <c:pt idx="75">
                  <c:v>45118.490985335651</c:v>
                </c:pt>
                <c:pt idx="76">
                  <c:v>45118.628323263889</c:v>
                </c:pt>
                <c:pt idx="77">
                  <c:v>45118.765664293984</c:v>
                </c:pt>
                <c:pt idx="78">
                  <c:v>45118.903008310182</c:v>
                </c:pt>
                <c:pt idx="79">
                  <c:v>45119.04035127315</c:v>
                </c:pt>
                <c:pt idx="80">
                  <c:v>45119.177692708334</c:v>
                </c:pt>
                <c:pt idx="81">
                  <c:v>45119.315035601852</c:v>
                </c:pt>
                <c:pt idx="82">
                  <c:v>45119.452379814815</c:v>
                </c:pt>
                <c:pt idx="83">
                  <c:v>45119.58972087963</c:v>
                </c:pt>
                <c:pt idx="84">
                  <c:v>45119.727062777776</c:v>
                </c:pt>
                <c:pt idx="85">
                  <c:v>45119.864406747685</c:v>
                </c:pt>
                <c:pt idx="86">
                  <c:v>45120.001749918978</c:v>
                </c:pt>
                <c:pt idx="87">
                  <c:v>45120.139091851852</c:v>
                </c:pt>
                <c:pt idx="88">
                  <c:v>45120.276433553241</c:v>
                </c:pt>
                <c:pt idx="89">
                  <c:v>45120.413778333335</c:v>
                </c:pt>
                <c:pt idx="90">
                  <c:v>45120.551119895834</c:v>
                </c:pt>
                <c:pt idx="91">
                  <c:v>45120.68846125</c:v>
                </c:pt>
                <c:pt idx="92">
                  <c:v>45120.825804780092</c:v>
                </c:pt>
                <c:pt idx="93">
                  <c:v>45120.963148541668</c:v>
                </c:pt>
                <c:pt idx="94">
                  <c:v>45121.100490856479</c:v>
                </c:pt>
                <c:pt idx="95">
                  <c:v>45121.237831597224</c:v>
                </c:pt>
                <c:pt idx="96">
                  <c:v>45121.375176203706</c:v>
                </c:pt>
                <c:pt idx="97">
                  <c:v>45121.512518564814</c:v>
                </c:pt>
                <c:pt idx="98">
                  <c:v>45121.649859456018</c:v>
                </c:pt>
                <c:pt idx="99">
                  <c:v>45121.78720215278</c:v>
                </c:pt>
                <c:pt idx="100">
                  <c:v>45121.924546087961</c:v>
                </c:pt>
                <c:pt idx="101">
                  <c:v>45122.061888483797</c:v>
                </c:pt>
                <c:pt idx="102">
                  <c:v>45122.199229398146</c:v>
                </c:pt>
                <c:pt idx="103">
                  <c:v>45122.336572789354</c:v>
                </c:pt>
                <c:pt idx="104">
                  <c:v>45122.47391630787</c:v>
                </c:pt>
                <c:pt idx="105">
                  <c:v>45122.611257199074</c:v>
                </c:pt>
                <c:pt idx="106">
                  <c:v>45122.748599340281</c:v>
                </c:pt>
                <c:pt idx="107">
                  <c:v>45122.885942986111</c:v>
                </c:pt>
                <c:pt idx="108">
                  <c:v>45123.023285798612</c:v>
                </c:pt>
                <c:pt idx="109">
                  <c:v>45123.160627233796</c:v>
                </c:pt>
                <c:pt idx="110">
                  <c:v>45123.297969340281</c:v>
                </c:pt>
                <c:pt idx="111">
                  <c:v>45123.43531364583</c:v>
                </c:pt>
                <c:pt idx="112">
                  <c:v>45123.572654560186</c:v>
                </c:pt>
                <c:pt idx="113">
                  <c:v>45123.709995868056</c:v>
                </c:pt>
                <c:pt idx="114">
                  <c:v>45123.847339398148</c:v>
                </c:pt>
                <c:pt idx="115">
                  <c:v>45123.984682557872</c:v>
                </c:pt>
                <c:pt idx="116">
                  <c:v>45124.122024363423</c:v>
                </c:pt>
                <c:pt idx="117">
                  <c:v>45124.25936527778</c:v>
                </c:pt>
                <c:pt idx="118">
                  <c:v>45124.396709664354</c:v>
                </c:pt>
                <c:pt idx="119">
                  <c:v>45124.534051249997</c:v>
                </c:pt>
                <c:pt idx="120">
                  <c:v>45124.671392071759</c:v>
                </c:pt>
                <c:pt idx="121">
                  <c:v>45124.808734999999</c:v>
                </c:pt>
                <c:pt idx="122">
                  <c:v>45124.946078587964</c:v>
                </c:pt>
                <c:pt idx="123">
                  <c:v>45125.083420648145</c:v>
                </c:pt>
                <c:pt idx="124">
                  <c:v>45125.220761064818</c:v>
                </c:pt>
                <c:pt idx="125">
                  <c:v>45125.35810503472</c:v>
                </c:pt>
                <c:pt idx="126">
                  <c:v>45125.495447662041</c:v>
                </c:pt>
                <c:pt idx="127">
                  <c:v>45125.632788275463</c:v>
                </c:pt>
                <c:pt idx="128">
                  <c:v>45125.770130439814</c:v>
                </c:pt>
                <c:pt idx="129">
                  <c:v>45125.907473923609</c:v>
                </c:pt>
                <c:pt idx="130">
                  <c:v>45126.044816250003</c:v>
                </c:pt>
                <c:pt idx="131">
                  <c:v>45126.182157048614</c:v>
                </c:pt>
                <c:pt idx="132">
                  <c:v>45126.319499502315</c:v>
                </c:pt>
                <c:pt idx="133">
                  <c:v>45126.456843043983</c:v>
                </c:pt>
                <c:pt idx="134">
                  <c:v>45126.594183541667</c:v>
                </c:pt>
                <c:pt idx="135">
                  <c:v>45126.731524976851</c:v>
                </c:pt>
                <c:pt idx="136">
                  <c:v>45126.868868379628</c:v>
                </c:pt>
                <c:pt idx="137">
                  <c:v>45127.006210925923</c:v>
                </c:pt>
                <c:pt idx="138">
                  <c:v>45127.143552245368</c:v>
                </c:pt>
                <c:pt idx="139">
                  <c:v>45127.280893506948</c:v>
                </c:pt>
                <c:pt idx="140">
                  <c:v>45127.418237708334</c:v>
                </c:pt>
                <c:pt idx="141">
                  <c:v>45127.555578611114</c:v>
                </c:pt>
                <c:pt idx="142">
                  <c:v>45127.692919444446</c:v>
                </c:pt>
                <c:pt idx="143">
                  <c:v>45127.830262442127</c:v>
                </c:pt>
                <c:pt idx="144">
                  <c:v>45127.967605590275</c:v>
                </c:pt>
                <c:pt idx="145">
                  <c:v>45128.104947280095</c:v>
                </c:pt>
                <c:pt idx="146">
                  <c:v>45128.242287488429</c:v>
                </c:pt>
                <c:pt idx="147">
                  <c:v>45128.379631539348</c:v>
                </c:pt>
                <c:pt idx="148">
                  <c:v>45128.516973194448</c:v>
                </c:pt>
                <c:pt idx="149">
                  <c:v>45128.65431351852</c:v>
                </c:pt>
                <c:pt idx="150">
                  <c:v>45128.791655729168</c:v>
                </c:pt>
                <c:pt idx="151">
                  <c:v>45128.928999097225</c:v>
                </c:pt>
                <c:pt idx="152">
                  <c:v>45129.066340879632</c:v>
                </c:pt>
                <c:pt idx="153">
                  <c:v>45129.203681145831</c:v>
                </c:pt>
                <c:pt idx="154">
                  <c:v>45129.341024143519</c:v>
                </c:pt>
                <c:pt idx="155">
                  <c:v>45129.478366979165</c:v>
                </c:pt>
                <c:pt idx="156">
                  <c:v>45129.615707291669</c:v>
                </c:pt>
                <c:pt idx="157">
                  <c:v>45129.753048935185</c:v>
                </c:pt>
                <c:pt idx="158">
                  <c:v>45129.890392002315</c:v>
                </c:pt>
                <c:pt idx="159">
                  <c:v>45130.027734201387</c:v>
                </c:pt>
                <c:pt idx="160">
                  <c:v>45130.165074988428</c:v>
                </c:pt>
                <c:pt idx="161">
                  <c:v>45130.302416631945</c:v>
                </c:pt>
                <c:pt idx="162">
                  <c:v>45130.439760254631</c:v>
                </c:pt>
                <c:pt idx="163">
                  <c:v>45130.577100532406</c:v>
                </c:pt>
                <c:pt idx="164">
                  <c:v>45130.714441296295</c:v>
                </c:pt>
                <c:pt idx="165">
                  <c:v>45130.851784293984</c:v>
                </c:pt>
                <c:pt idx="166">
                  <c:v>45130.98912677083</c:v>
                </c:pt>
                <c:pt idx="167">
                  <c:v>45131.126467939815</c:v>
                </c:pt>
                <c:pt idx="168">
                  <c:v>45131.263808379626</c:v>
                </c:pt>
                <c:pt idx="169">
                  <c:v>45131.401152199076</c:v>
                </c:pt>
                <c:pt idx="170">
                  <c:v>45131.538493113425</c:v>
                </c:pt>
                <c:pt idx="171">
                  <c:v>45131.6758333912</c:v>
                </c:pt>
                <c:pt idx="172">
                  <c:v>45131.813175810188</c:v>
                </c:pt>
                <c:pt idx="173">
                  <c:v>45131.950518784724</c:v>
                </c:pt>
                <c:pt idx="174">
                  <c:v>45132.087860243053</c:v>
                </c:pt>
                <c:pt idx="175">
                  <c:v>45132.225200034722</c:v>
                </c:pt>
                <c:pt idx="176">
                  <c:v>45132.362543530093</c:v>
                </c:pt>
                <c:pt idx="177">
                  <c:v>45132.499885393518</c:v>
                </c:pt>
                <c:pt idx="178">
                  <c:v>45132.637225393519</c:v>
                </c:pt>
                <c:pt idx="179">
                  <c:v>45132.774566990738</c:v>
                </c:pt>
                <c:pt idx="180">
                  <c:v>45132.911909930554</c:v>
                </c:pt>
                <c:pt idx="181">
                  <c:v>45133.049251574077</c:v>
                </c:pt>
                <c:pt idx="182">
                  <c:v>45133.186591701386</c:v>
                </c:pt>
                <c:pt idx="183">
                  <c:v>45133.323933692132</c:v>
                </c:pt>
                <c:pt idx="184">
                  <c:v>45133.461276527778</c:v>
                </c:pt>
                <c:pt idx="185">
                  <c:v>45133.598616423609</c:v>
                </c:pt>
                <c:pt idx="186">
                  <c:v>45133.735957349534</c:v>
                </c:pt>
                <c:pt idx="187">
                  <c:v>45133.873300127314</c:v>
                </c:pt>
                <c:pt idx="188">
                  <c:v>45134.010642037036</c:v>
                </c:pt>
                <c:pt idx="189">
                  <c:v>45134.147982696762</c:v>
                </c:pt>
                <c:pt idx="190">
                  <c:v>45134.285323460645</c:v>
                </c:pt>
                <c:pt idx="191">
                  <c:v>45134.422667025465</c:v>
                </c:pt>
                <c:pt idx="192">
                  <c:v>45134.560007222222</c:v>
                </c:pt>
                <c:pt idx="193">
                  <c:v>45134.697347465277</c:v>
                </c:pt>
                <c:pt idx="194">
                  <c:v>45134.834689895833</c:v>
                </c:pt>
                <c:pt idx="195">
                  <c:v>45134.972032361111</c:v>
                </c:pt>
                <c:pt idx="196">
                  <c:v>45135.10937337963</c:v>
                </c:pt>
                <c:pt idx="197">
                  <c:v>45135.246713032408</c:v>
                </c:pt>
                <c:pt idx="198">
                  <c:v>45135.38405645833</c:v>
                </c:pt>
                <c:pt idx="199">
                  <c:v>45135.521397384262</c:v>
                </c:pt>
                <c:pt idx="200">
                  <c:v>45135.658737118058</c:v>
                </c:pt>
                <c:pt idx="201">
                  <c:v>45135.796078796295</c:v>
                </c:pt>
                <c:pt idx="202">
                  <c:v>45135.933421527778</c:v>
                </c:pt>
                <c:pt idx="203">
                  <c:v>45136.070762662035</c:v>
                </c:pt>
                <c:pt idx="204">
                  <c:v>45136.208102256947</c:v>
                </c:pt>
                <c:pt idx="205">
                  <c:v>45136.345444814811</c:v>
                </c:pt>
                <c:pt idx="206">
                  <c:v>45136.482786909721</c:v>
                </c:pt>
                <c:pt idx="207">
                  <c:v>45136.620126608796</c:v>
                </c:pt>
                <c:pt idx="208">
                  <c:v>45136.757467696756</c:v>
                </c:pt>
                <c:pt idx="209">
                  <c:v>45136.894810150465</c:v>
                </c:pt>
                <c:pt idx="210">
                  <c:v>45137.032151712963</c:v>
                </c:pt>
                <c:pt idx="211">
                  <c:v>45137.169491805558</c:v>
                </c:pt>
                <c:pt idx="212">
                  <c:v>45137.30683296296</c:v>
                </c:pt>
                <c:pt idx="213">
                  <c:v>45137.444175868055</c:v>
                </c:pt>
                <c:pt idx="214">
                  <c:v>45137.581515474536</c:v>
                </c:pt>
                <c:pt idx="215">
                  <c:v>45137.718855706022</c:v>
                </c:pt>
                <c:pt idx="216">
                  <c:v>45137.856198136571</c:v>
                </c:pt>
                <c:pt idx="217">
                  <c:v>45137.993539918978</c:v>
                </c:pt>
                <c:pt idx="218">
                  <c:v>45138.13088045139</c:v>
                </c:pt>
                <c:pt idx="219">
                  <c:v>45138.268220416663</c:v>
                </c:pt>
                <c:pt idx="220">
                  <c:v>45138.405563657405</c:v>
                </c:pt>
                <c:pt idx="221">
                  <c:v>45138.542903888891</c:v>
                </c:pt>
                <c:pt idx="222">
                  <c:v>45138.680243634262</c:v>
                </c:pt>
                <c:pt idx="223">
                  <c:v>45138.817585532408</c:v>
                </c:pt>
                <c:pt idx="224">
                  <c:v>45138.954927881947</c:v>
                </c:pt>
                <c:pt idx="225">
                  <c:v>45139.092268738423</c:v>
                </c:pt>
                <c:pt idx="226">
                  <c:v>45139.229607951391</c:v>
                </c:pt>
                <c:pt idx="227">
                  <c:v>45139.366950949072</c:v>
                </c:pt>
                <c:pt idx="228">
                  <c:v>45139.504292083337</c:v>
                </c:pt>
                <c:pt idx="229">
                  <c:v>45139.641631481485</c:v>
                </c:pt>
                <c:pt idx="230">
                  <c:v>45139.778972546294</c:v>
                </c:pt>
                <c:pt idx="231">
                  <c:v>45139.916314942129</c:v>
                </c:pt>
                <c:pt idx="232">
                  <c:v>45140.053655949072</c:v>
                </c:pt>
                <c:pt idx="233">
                  <c:v>45140.19099545139</c:v>
                </c:pt>
                <c:pt idx="234">
                  <c:v>45140.328337013889</c:v>
                </c:pt>
                <c:pt idx="235">
                  <c:v>45140.465679201392</c:v>
                </c:pt>
                <c:pt idx="236">
                  <c:v>45140.603018541668</c:v>
                </c:pt>
                <c:pt idx="237">
                  <c:v>45140.740358993055</c:v>
                </c:pt>
                <c:pt idx="238">
                  <c:v>45140.877701168982</c:v>
                </c:pt>
                <c:pt idx="239">
                  <c:v>45141.015042500003</c:v>
                </c:pt>
                <c:pt idx="240">
                  <c:v>45141.152382546294</c:v>
                </c:pt>
                <c:pt idx="241">
                  <c:v>45141.289722870373</c:v>
                </c:pt>
                <c:pt idx="242">
                  <c:v>45141.427065821757</c:v>
                </c:pt>
                <c:pt idx="243">
                  <c:v>45141.564405358797</c:v>
                </c:pt>
                <c:pt idx="244">
                  <c:v>45141.701745081016</c:v>
                </c:pt>
                <c:pt idx="245">
                  <c:v>45141.839087002314</c:v>
                </c:pt>
                <c:pt idx="246">
                  <c:v>45141.976428819442</c:v>
                </c:pt>
                <c:pt idx="247">
                  <c:v>45142.113769212963</c:v>
                </c:pt>
                <c:pt idx="248">
                  <c:v>45142.251108391203</c:v>
                </c:pt>
                <c:pt idx="249">
                  <c:v>45142.388451238425</c:v>
                </c:pt>
                <c:pt idx="250">
                  <c:v>45142.525791493055</c:v>
                </c:pt>
                <c:pt idx="251">
                  <c:v>45142.663130682871</c:v>
                </c:pt>
                <c:pt idx="252">
                  <c:v>45142.800471898146</c:v>
                </c:pt>
                <c:pt idx="253">
                  <c:v>45142.937814027777</c:v>
                </c:pt>
                <c:pt idx="254">
                  <c:v>45143.075154583334</c:v>
                </c:pt>
                <c:pt idx="255">
                  <c:v>45143.212493553241</c:v>
                </c:pt>
                <c:pt idx="256">
                  <c:v>45143.349835694447</c:v>
                </c:pt>
                <c:pt idx="257">
                  <c:v>45143.487177083334</c:v>
                </c:pt>
                <c:pt idx="258">
                  <c:v>45143.624516203701</c:v>
                </c:pt>
                <c:pt idx="259">
                  <c:v>45143.761856759258</c:v>
                </c:pt>
                <c:pt idx="260">
                  <c:v>45143.899198645835</c:v>
                </c:pt>
                <c:pt idx="261">
                  <c:v>45144.036539583336</c:v>
                </c:pt>
                <c:pt idx="262">
                  <c:v>45144.173879004629</c:v>
                </c:pt>
                <c:pt idx="263">
                  <c:v>45144.311219687501</c:v>
                </c:pt>
                <c:pt idx="264">
                  <c:v>45144.448561898149</c:v>
                </c:pt>
                <c:pt idx="265">
                  <c:v>45144.585900891201</c:v>
                </c:pt>
                <c:pt idx="266">
                  <c:v>45144.723240601852</c:v>
                </c:pt>
                <c:pt idx="267">
                  <c:v>45144.860582453701</c:v>
                </c:pt>
                <c:pt idx="268">
                  <c:v>45144.997923576389</c:v>
                </c:pt>
                <c:pt idx="269">
                  <c:v>45145.135263449076</c:v>
                </c:pt>
                <c:pt idx="270">
                  <c:v>45145.272602928242</c:v>
                </c:pt>
                <c:pt idx="271">
                  <c:v>45145.409945590276</c:v>
                </c:pt>
                <c:pt idx="272">
                  <c:v>45145.547285127315</c:v>
                </c:pt>
                <c:pt idx="273">
                  <c:v>45145.684624317131</c:v>
                </c:pt>
                <c:pt idx="274">
                  <c:v>45145.821965671297</c:v>
                </c:pt>
                <c:pt idx="275">
                  <c:v>45145.959307372686</c:v>
                </c:pt>
                <c:pt idx="276">
                  <c:v>45146.096647592596</c:v>
                </c:pt>
                <c:pt idx="277">
                  <c:v>45146.233986192128</c:v>
                </c:pt>
                <c:pt idx="278">
                  <c:v>45146.371328634261</c:v>
                </c:pt>
                <c:pt idx="279">
                  <c:v>45146.508669016206</c:v>
                </c:pt>
                <c:pt idx="280">
                  <c:v>45146.646007777781</c:v>
                </c:pt>
                <c:pt idx="281">
                  <c:v>45146.783348275465</c:v>
                </c:pt>
                <c:pt idx="282">
                  <c:v>45146.920690069448</c:v>
                </c:pt>
                <c:pt idx="283">
                  <c:v>45147.05803039352</c:v>
                </c:pt>
                <c:pt idx="284">
                  <c:v>45147.195369212961</c:v>
                </c:pt>
                <c:pt idx="285">
                  <c:v>45147.332710300929</c:v>
                </c:pt>
                <c:pt idx="286">
                  <c:v>45147.470051770833</c:v>
                </c:pt>
                <c:pt idx="287">
                  <c:v>45147.607390497687</c:v>
                </c:pt>
                <c:pt idx="288">
                  <c:v>45147.744730405095</c:v>
                </c:pt>
                <c:pt idx="289">
                  <c:v>45147.882071932872</c:v>
                </c:pt>
                <c:pt idx="290">
                  <c:v>45148.019412604168</c:v>
                </c:pt>
                <c:pt idx="291">
                  <c:v>45148.156751956019</c:v>
                </c:pt>
                <c:pt idx="292">
                  <c:v>45148.294091782409</c:v>
                </c:pt>
                <c:pt idx="293">
                  <c:v>45148.431434016202</c:v>
                </c:pt>
                <c:pt idx="294">
                  <c:v>45148.568772847226</c:v>
                </c:pt>
                <c:pt idx="295">
                  <c:v>45148.706111956017</c:v>
                </c:pt>
                <c:pt idx="296">
                  <c:v>45148.843453275462</c:v>
                </c:pt>
                <c:pt idx="297">
                  <c:v>45148.980794363422</c:v>
                </c:pt>
                <c:pt idx="298">
                  <c:v>45149.118134062497</c:v>
                </c:pt>
                <c:pt idx="299">
                  <c:v>45149.255472696757</c:v>
                </c:pt>
                <c:pt idx="300">
                  <c:v>45149.392814907405</c:v>
                </c:pt>
                <c:pt idx="301">
                  <c:v>45149.530154409724</c:v>
                </c:pt>
                <c:pt idx="302">
                  <c:v>45149.667493009256</c:v>
                </c:pt>
                <c:pt idx="303">
                  <c:v>45149.804833668983</c:v>
                </c:pt>
                <c:pt idx="304">
                  <c:v>45149.942175127311</c:v>
                </c:pt>
                <c:pt idx="305">
                  <c:v>45150.07951502315</c:v>
                </c:pt>
                <c:pt idx="306">
                  <c:v>45150.216853298611</c:v>
                </c:pt>
                <c:pt idx="307">
                  <c:v>45150.354194953703</c:v>
                </c:pt>
                <c:pt idx="308">
                  <c:v>45150.491535555557</c:v>
                </c:pt>
                <c:pt idx="309">
                  <c:v>45150.628874016205</c:v>
                </c:pt>
                <c:pt idx="310">
                  <c:v>45150.766213958334</c:v>
                </c:pt>
                <c:pt idx="311">
                  <c:v>45150.903555243058</c:v>
                </c:pt>
                <c:pt idx="312">
                  <c:v>45151.04089546296</c:v>
                </c:pt>
                <c:pt idx="313">
                  <c:v>45151.178234155093</c:v>
                </c:pt>
                <c:pt idx="314">
                  <c:v>45151.315574305554</c:v>
                </c:pt>
                <c:pt idx="315">
                  <c:v>45151.452915775466</c:v>
                </c:pt>
                <c:pt idx="316">
                  <c:v>45151.590254097224</c:v>
                </c:pt>
                <c:pt idx="317">
                  <c:v>45151.727593252312</c:v>
                </c:pt>
                <c:pt idx="318">
                  <c:v>45151.86493447917</c:v>
                </c:pt>
                <c:pt idx="319">
                  <c:v>45152.002274895836</c:v>
                </c:pt>
                <c:pt idx="320">
                  <c:v>45152.139614085645</c:v>
                </c:pt>
                <c:pt idx="321">
                  <c:v>45152.276953043984</c:v>
                </c:pt>
                <c:pt idx="322">
                  <c:v>45152.414295069444</c:v>
                </c:pt>
                <c:pt idx="323">
                  <c:v>45152.551633888892</c:v>
                </c:pt>
                <c:pt idx="324">
                  <c:v>45152.688972488424</c:v>
                </c:pt>
                <c:pt idx="325">
                  <c:v>45152.826313263889</c:v>
                </c:pt>
                <c:pt idx="326">
                  <c:v>45152.963654282408</c:v>
                </c:pt>
                <c:pt idx="327">
                  <c:v>45153.100993842592</c:v>
                </c:pt>
                <c:pt idx="328">
                  <c:v>45153.238331828703</c:v>
                </c:pt>
                <c:pt idx="329">
                  <c:v>45153.375673680559</c:v>
                </c:pt>
                <c:pt idx="330">
                  <c:v>45153.51301328704</c:v>
                </c:pt>
                <c:pt idx="331">
                  <c:v>45153.65035142361</c:v>
                </c:pt>
                <c:pt idx="332">
                  <c:v>45153.78769135417</c:v>
                </c:pt>
                <c:pt idx="333">
                  <c:v>45153.925032534724</c:v>
                </c:pt>
                <c:pt idx="334">
                  <c:v>45154.062372175926</c:v>
                </c:pt>
                <c:pt idx="335">
                  <c:v>45154.199710312503</c:v>
                </c:pt>
                <c:pt idx="336">
                  <c:v>45154.337050949071</c:v>
                </c:pt>
                <c:pt idx="337">
                  <c:v>45154.474391701391</c:v>
                </c:pt>
                <c:pt idx="338">
                  <c:v>45154.611729826385</c:v>
                </c:pt>
                <c:pt idx="339">
                  <c:v>45154.749069189813</c:v>
                </c:pt>
                <c:pt idx="340">
                  <c:v>45154.886410081017</c:v>
                </c:pt>
                <c:pt idx="341">
                  <c:v>45155.023750115739</c:v>
                </c:pt>
                <c:pt idx="342">
                  <c:v>45155.16108878472</c:v>
                </c:pt>
                <c:pt idx="343">
                  <c:v>45155.298428113427</c:v>
                </c:pt>
                <c:pt idx="344">
                  <c:v>45155.435769641204</c:v>
                </c:pt>
                <c:pt idx="345">
                  <c:v>45155.573107777775</c:v>
                </c:pt>
                <c:pt idx="346">
                  <c:v>45155.710446307872</c:v>
                </c:pt>
                <c:pt idx="347">
                  <c:v>45155.847787048609</c:v>
                </c:pt>
                <c:pt idx="348">
                  <c:v>45155.985127430555</c:v>
                </c:pt>
                <c:pt idx="349">
                  <c:v>45156.122466458335</c:v>
                </c:pt>
                <c:pt idx="350">
                  <c:v>45156.25980457176</c:v>
                </c:pt>
                <c:pt idx="351">
                  <c:v>45156.397147557873</c:v>
                </c:pt>
                <c:pt idx="352">
                  <c:v>45156.534489108795</c:v>
                </c:pt>
                <c:pt idx="353">
                  <c:v>45156.671829884261</c:v>
                </c:pt>
                <c:pt idx="354">
                  <c:v>45156.809172766203</c:v>
                </c:pt>
                <c:pt idx="355">
                  <c:v>45156.946516331016</c:v>
                </c:pt>
                <c:pt idx="356">
                  <c:v>45157.083858344908</c:v>
                </c:pt>
                <c:pt idx="357">
                  <c:v>45157.221198715277</c:v>
                </c:pt>
                <c:pt idx="358">
                  <c:v>45157.358542627313</c:v>
                </c:pt>
                <c:pt idx="359">
                  <c:v>45157.495885208336</c:v>
                </c:pt>
                <c:pt idx="360">
                  <c:v>45157.633225775462</c:v>
                </c:pt>
                <c:pt idx="361">
                  <c:v>45157.770567881947</c:v>
                </c:pt>
                <c:pt idx="362">
                  <c:v>45157.907911319446</c:v>
                </c:pt>
                <c:pt idx="363">
                  <c:v>45158.045253587959</c:v>
                </c:pt>
                <c:pt idx="364">
                  <c:v>45158.182594328704</c:v>
                </c:pt>
                <c:pt idx="365">
                  <c:v>45158.319936712964</c:v>
                </c:pt>
                <c:pt idx="366">
                  <c:v>45158.457280196759</c:v>
                </c:pt>
                <c:pt idx="367">
                  <c:v>45158.594620636577</c:v>
                </c:pt>
                <c:pt idx="368">
                  <c:v>45158.731961990743</c:v>
                </c:pt>
                <c:pt idx="369">
                  <c:v>45158.869305324071</c:v>
                </c:pt>
                <c:pt idx="370">
                  <c:v>45159.006647800925</c:v>
                </c:pt>
                <c:pt idx="371">
                  <c:v>45159.143989039352</c:v>
                </c:pt>
                <c:pt idx="372">
                  <c:v>45159.281330219907</c:v>
                </c:pt>
                <c:pt idx="373">
                  <c:v>45159.418674340275</c:v>
                </c:pt>
                <c:pt idx="374">
                  <c:v>45159.556015162038</c:v>
                </c:pt>
                <c:pt idx="375">
                  <c:v>45159.693355902775</c:v>
                </c:pt>
                <c:pt idx="376">
                  <c:v>45159.830698819445</c:v>
                </c:pt>
                <c:pt idx="377">
                  <c:v>45159.968041874999</c:v>
                </c:pt>
                <c:pt idx="378">
                  <c:v>45160.105383472219</c:v>
                </c:pt>
                <c:pt idx="379">
                  <c:v>45160.242723587966</c:v>
                </c:pt>
                <c:pt idx="380">
                  <c:v>45160.380067534723</c:v>
                </c:pt>
                <c:pt idx="381">
                  <c:v>45160.517409097221</c:v>
                </c:pt>
                <c:pt idx="382">
                  <c:v>45160.654749328707</c:v>
                </c:pt>
                <c:pt idx="383">
                  <c:v>45160.792091423609</c:v>
                </c:pt>
                <c:pt idx="384">
                  <c:v>45160.929434675927</c:v>
                </c:pt>
                <c:pt idx="385">
                  <c:v>45161.066776354164</c:v>
                </c:pt>
                <c:pt idx="386">
                  <c:v>45161.204116516201</c:v>
                </c:pt>
                <c:pt idx="387">
                  <c:v>45161.341459386575</c:v>
                </c:pt>
                <c:pt idx="388">
                  <c:v>45161.478802106481</c:v>
                </c:pt>
                <c:pt idx="389">
                  <c:v>45161.616142303239</c:v>
                </c:pt>
                <c:pt idx="390">
                  <c:v>45161.753483819448</c:v>
                </c:pt>
                <c:pt idx="391">
                  <c:v>45161.890826747687</c:v>
                </c:pt>
                <c:pt idx="392">
                  <c:v>45162.028168831021</c:v>
                </c:pt>
                <c:pt idx="393">
                  <c:v>45162.165509479164</c:v>
                </c:pt>
                <c:pt idx="394">
                  <c:v>45162.302850983797</c:v>
                </c:pt>
                <c:pt idx="395">
                  <c:v>45162.440194479168</c:v>
                </c:pt>
                <c:pt idx="396">
                  <c:v>45162.577534606484</c:v>
                </c:pt>
                <c:pt idx="397">
                  <c:v>45162.714875231482</c:v>
                </c:pt>
                <c:pt idx="398">
                  <c:v>45162.852218067128</c:v>
                </c:pt>
                <c:pt idx="399">
                  <c:v>45162.989560405091</c:v>
                </c:pt>
                <c:pt idx="400">
                  <c:v>45163.126901412033</c:v>
                </c:pt>
                <c:pt idx="401">
                  <c:v>45163.264241701392</c:v>
                </c:pt>
                <c:pt idx="402">
                  <c:v>45163.401585358799</c:v>
                </c:pt>
                <c:pt idx="403">
                  <c:v>45163.538926111112</c:v>
                </c:pt>
                <c:pt idx="404">
                  <c:v>45163.676266215276</c:v>
                </c:pt>
                <c:pt idx="405">
                  <c:v>45163.813608472221</c:v>
                </c:pt>
                <c:pt idx="406">
                  <c:v>45163.950951261577</c:v>
                </c:pt>
                <c:pt idx="407">
                  <c:v>45164.088292546294</c:v>
                </c:pt>
                <c:pt idx="408">
                  <c:v>45164.225632175927</c:v>
                </c:pt>
                <c:pt idx="409">
                  <c:v>45164.362975474534</c:v>
                </c:pt>
                <c:pt idx="410">
                  <c:v>45164.500317175924</c:v>
                </c:pt>
                <c:pt idx="411">
                  <c:v>45164.637656979168</c:v>
                </c:pt>
                <c:pt idx="412">
                  <c:v>45164.774998391207</c:v>
                </c:pt>
                <c:pt idx="413">
                  <c:v>45164.912341122683</c:v>
                </c:pt>
                <c:pt idx="414">
                  <c:v>45165.049682581019</c:v>
                </c:pt>
                <c:pt idx="415">
                  <c:v>45165.187022523147</c:v>
                </c:pt>
                <c:pt idx="416">
                  <c:v>45165.324364293978</c:v>
                </c:pt>
                <c:pt idx="417">
                  <c:v>45165.461706944443</c:v>
                </c:pt>
                <c:pt idx="418">
                  <c:v>45165.599046631942</c:v>
                </c:pt>
                <c:pt idx="419">
                  <c:v>45165.736387337965</c:v>
                </c:pt>
                <c:pt idx="420">
                  <c:v>45165.873729907406</c:v>
                </c:pt>
                <c:pt idx="421">
                  <c:v>45166.011071597219</c:v>
                </c:pt>
                <c:pt idx="422">
                  <c:v>45166.148412048613</c:v>
                </c:pt>
                <c:pt idx="423">
                  <c:v>45166.285752592594</c:v>
                </c:pt>
                <c:pt idx="424">
                  <c:v>45166.423095937498</c:v>
                </c:pt>
                <c:pt idx="425">
                  <c:v>45166.560435902778</c:v>
                </c:pt>
                <c:pt idx="426">
                  <c:v>45166.697775925924</c:v>
                </c:pt>
                <c:pt idx="427">
                  <c:v>45166.835118124996</c:v>
                </c:pt>
                <c:pt idx="428">
                  <c:v>45166.972460358797</c:v>
                </c:pt>
                <c:pt idx="429">
                  <c:v>45167.109801145831</c:v>
                </c:pt>
                <c:pt idx="430">
                  <c:v>45167.247140567131</c:v>
                </c:pt>
                <c:pt idx="431">
                  <c:v>45167.38448375</c:v>
                </c:pt>
                <c:pt idx="432">
                  <c:v>45167.521824432872</c:v>
                </c:pt>
                <c:pt idx="433">
                  <c:v>45167.659163923614</c:v>
                </c:pt>
                <c:pt idx="434">
                  <c:v>45167.796505358798</c:v>
                </c:pt>
                <c:pt idx="435">
                  <c:v>45167.933847835651</c:v>
                </c:pt>
                <c:pt idx="436">
                  <c:v>45168.071188726855</c:v>
                </c:pt>
                <c:pt idx="437">
                  <c:v>45168.208528067131</c:v>
                </c:pt>
                <c:pt idx="438">
                  <c:v>45168.345870358797</c:v>
                </c:pt>
                <c:pt idx="439">
                  <c:v>45168.483212199077</c:v>
                </c:pt>
                <c:pt idx="440">
                  <c:v>45168.620551643522</c:v>
                </c:pt>
                <c:pt idx="441">
                  <c:v>45168.757892465277</c:v>
                </c:pt>
                <c:pt idx="442">
                  <c:v>45168.895234641204</c:v>
                </c:pt>
                <c:pt idx="443">
                  <c:v>45169.032575937497</c:v>
                </c:pt>
                <c:pt idx="444">
                  <c:v>45169.169915740742</c:v>
                </c:pt>
                <c:pt idx="445">
                  <c:v>45169.30725662037</c:v>
                </c:pt>
                <c:pt idx="446">
                  <c:v>45169.444599247683</c:v>
                </c:pt>
                <c:pt idx="447">
                  <c:v>45169.58193857639</c:v>
                </c:pt>
                <c:pt idx="448">
                  <c:v>45169.719278506942</c:v>
                </c:pt>
                <c:pt idx="449">
                  <c:v>45169.856620636572</c:v>
                </c:pt>
                <c:pt idx="450">
                  <c:v>45169.993962129629</c:v>
                </c:pt>
                <c:pt idx="451">
                  <c:v>45170.131302349539</c:v>
                </c:pt>
                <c:pt idx="452">
                  <c:v>45170.268642002316</c:v>
                </c:pt>
                <c:pt idx="453">
                  <c:v>45170.405984930556</c:v>
                </c:pt>
                <c:pt idx="454">
                  <c:v>45170.543324849539</c:v>
                </c:pt>
                <c:pt idx="455">
                  <c:v>45170.680664270832</c:v>
                </c:pt>
                <c:pt idx="456">
                  <c:v>45170.818005844907</c:v>
                </c:pt>
                <c:pt idx="457">
                  <c:v>45170.955347858799</c:v>
                </c:pt>
                <c:pt idx="458">
                  <c:v>45171.092688379627</c:v>
                </c:pt>
                <c:pt idx="459">
                  <c:v>45171.230027245372</c:v>
                </c:pt>
                <c:pt idx="460">
                  <c:v>45171.367369884261</c:v>
                </c:pt>
                <c:pt idx="461">
                  <c:v>45171.504710682872</c:v>
                </c:pt>
                <c:pt idx="462">
                  <c:v>45171.642049710645</c:v>
                </c:pt>
                <c:pt idx="463">
                  <c:v>45171.779390416668</c:v>
                </c:pt>
                <c:pt idx="464">
                  <c:v>45171.916732430553</c:v>
                </c:pt>
                <c:pt idx="465">
                  <c:v>45172.054073067127</c:v>
                </c:pt>
                <c:pt idx="466">
                  <c:v>45172.191412187502</c:v>
                </c:pt>
                <c:pt idx="467">
                  <c:v>45172.328753344904</c:v>
                </c:pt>
                <c:pt idx="468">
                  <c:v>45172.466095138887</c:v>
                </c:pt>
                <c:pt idx="469">
                  <c:v>45172.603434085649</c:v>
                </c:pt>
                <c:pt idx="470">
                  <c:v>45172.740774120371</c:v>
                </c:pt>
                <c:pt idx="471">
                  <c:v>45172.878115891202</c:v>
                </c:pt>
                <c:pt idx="472">
                  <c:v>45173.015456805559</c:v>
                </c:pt>
                <c:pt idx="473">
                  <c:v>45173.152796423608</c:v>
                </c:pt>
                <c:pt idx="474">
                  <c:v>45173.290136307871</c:v>
                </c:pt>
                <c:pt idx="475">
                  <c:v>45173.427478819445</c:v>
                </c:pt>
                <c:pt idx="476">
                  <c:v>45173.564817928243</c:v>
                </c:pt>
                <c:pt idx="477">
                  <c:v>45173.702157199077</c:v>
                </c:pt>
                <c:pt idx="478">
                  <c:v>45173.839498657406</c:v>
                </c:pt>
                <c:pt idx="479">
                  <c:v>45173.976840011572</c:v>
                </c:pt>
                <c:pt idx="480">
                  <c:v>45174.114179942131</c:v>
                </c:pt>
                <c:pt idx="481">
                  <c:v>45174.251518645833</c:v>
                </c:pt>
                <c:pt idx="482">
                  <c:v>45174.388861018517</c:v>
                </c:pt>
                <c:pt idx="483">
                  <c:v>45174.526200787041</c:v>
                </c:pt>
                <c:pt idx="484">
                  <c:v>45174.663539490743</c:v>
                </c:pt>
                <c:pt idx="485">
                  <c:v>45174.800880208335</c:v>
                </c:pt>
                <c:pt idx="486">
                  <c:v>45174.938221840275</c:v>
                </c:pt>
                <c:pt idx="487">
                  <c:v>45175.075561874997</c:v>
                </c:pt>
                <c:pt idx="488">
                  <c:v>45175.212900335646</c:v>
                </c:pt>
                <c:pt idx="489">
                  <c:v>45175.350241956017</c:v>
                </c:pt>
                <c:pt idx="490">
                  <c:v>45175.487582835645</c:v>
                </c:pt>
                <c:pt idx="491">
                  <c:v>45175.624921423609</c:v>
                </c:pt>
                <c:pt idx="492">
                  <c:v>45175.762261446762</c:v>
                </c:pt>
                <c:pt idx="493">
                  <c:v>45175.899602789352</c:v>
                </c:pt>
                <c:pt idx="494">
                  <c:v>45176.036943182873</c:v>
                </c:pt>
                <c:pt idx="495">
                  <c:v>45176.174282048611</c:v>
                </c:pt>
                <c:pt idx="496">
                  <c:v>45176.311622175926</c:v>
                </c:pt>
                <c:pt idx="497">
                  <c:v>45176.448963831019</c:v>
                </c:pt>
                <c:pt idx="498">
                  <c:v>45176.586302256947</c:v>
                </c:pt>
                <c:pt idx="499">
                  <c:v>45176.72364138889</c:v>
                </c:pt>
                <c:pt idx="500">
                  <c:v>45176.860982662038</c:v>
                </c:pt>
                <c:pt idx="501">
                  <c:v>45176.998323206019</c:v>
                </c:pt>
                <c:pt idx="502">
                  <c:v>45177.135662499997</c:v>
                </c:pt>
                <c:pt idx="503">
                  <c:v>45177.273001377318</c:v>
                </c:pt>
                <c:pt idx="504">
                  <c:v>45177.410343449075</c:v>
                </c:pt>
                <c:pt idx="505">
                  <c:v>45177.547682384262</c:v>
                </c:pt>
                <c:pt idx="506">
                  <c:v>45177.685020960649</c:v>
                </c:pt>
                <c:pt idx="507">
                  <c:v>45177.822361701386</c:v>
                </c:pt>
                <c:pt idx="508">
                  <c:v>45177.959702789354</c:v>
                </c:pt>
                <c:pt idx="509">
                  <c:v>45178.097042384259</c:v>
                </c:pt>
                <c:pt idx="510">
                  <c:v>45178.234380347225</c:v>
                </c:pt>
                <c:pt idx="511">
                  <c:v>45178.371722152777</c:v>
                </c:pt>
                <c:pt idx="512">
                  <c:v>45178.509061898149</c:v>
                </c:pt>
                <c:pt idx="513">
                  <c:v>45178.646400011574</c:v>
                </c:pt>
                <c:pt idx="514">
                  <c:v>45178.783739849539</c:v>
                </c:pt>
                <c:pt idx="515">
                  <c:v>45178.921080983797</c:v>
                </c:pt>
                <c:pt idx="516">
                  <c:v>45179.058420648151</c:v>
                </c:pt>
                <c:pt idx="517">
                  <c:v>45179.195758796297</c:v>
                </c:pt>
                <c:pt idx="518">
                  <c:v>45179.333099201387</c:v>
                </c:pt>
                <c:pt idx="519">
                  <c:v>45179.470439988429</c:v>
                </c:pt>
                <c:pt idx="520">
                  <c:v>45179.607778020836</c:v>
                </c:pt>
                <c:pt idx="521">
                  <c:v>45179.745117233797</c:v>
                </c:pt>
                <c:pt idx="522">
                  <c:v>45179.882458055552</c:v>
                </c:pt>
                <c:pt idx="523">
                  <c:v>45180.019798032408</c:v>
                </c:pt>
                <c:pt idx="524">
                  <c:v>45180.157137870374</c:v>
                </c:pt>
                <c:pt idx="525">
                  <c:v>45180.294481840276</c:v>
                </c:pt>
                <c:pt idx="526">
                  <c:v>45180.431828229164</c:v>
                </c:pt>
                <c:pt idx="527">
                  <c:v>45180.569171203701</c:v>
                </c:pt>
                <c:pt idx="528">
                  <c:v>45180.706514456018</c:v>
                </c:pt>
                <c:pt idx="529">
                  <c:v>45180.843859907407</c:v>
                </c:pt>
                <c:pt idx="530">
                  <c:v>45180.981205127318</c:v>
                </c:pt>
                <c:pt idx="531">
                  <c:v>45181.118548935185</c:v>
                </c:pt>
                <c:pt idx="532">
                  <c:v>45181.255891678244</c:v>
                </c:pt>
                <c:pt idx="533">
                  <c:v>45181.393237997683</c:v>
                </c:pt>
                <c:pt idx="534">
                  <c:v>45181.530581608793</c:v>
                </c:pt>
                <c:pt idx="535">
                  <c:v>45181.667924293979</c:v>
                </c:pt>
                <c:pt idx="536">
                  <c:v>45181.805269039352</c:v>
                </c:pt>
                <c:pt idx="537">
                  <c:v>45181.942614583335</c:v>
                </c:pt>
                <c:pt idx="538">
                  <c:v>45182.079958541668</c:v>
                </c:pt>
                <c:pt idx="539">
                  <c:v>45182.217300891207</c:v>
                </c:pt>
                <c:pt idx="540">
                  <c:v>45182.354646597225</c:v>
                </c:pt>
                <c:pt idx="541">
                  <c:v>45182.491991249997</c:v>
                </c:pt>
                <c:pt idx="542">
                  <c:v>45182.629333761572</c:v>
                </c:pt>
                <c:pt idx="543">
                  <c:v>45182.766677743057</c:v>
                </c:pt>
                <c:pt idx="544">
                  <c:v>45182.904023043979</c:v>
                </c:pt>
                <c:pt idx="545">
                  <c:v>45183.041367291669</c:v>
                </c:pt>
                <c:pt idx="546">
                  <c:v>45183.178710011576</c:v>
                </c:pt>
                <c:pt idx="547">
                  <c:v>45183.316054166666</c:v>
                </c:pt>
                <c:pt idx="548">
                  <c:v>45183.45339962963</c:v>
                </c:pt>
                <c:pt idx="549">
                  <c:v>45183.590741956017</c:v>
                </c:pt>
                <c:pt idx="550">
                  <c:v>45183.728085092589</c:v>
                </c:pt>
                <c:pt idx="551">
                  <c:v>45183.865430289348</c:v>
                </c:pt>
                <c:pt idx="552">
                  <c:v>45184.002774687498</c:v>
                </c:pt>
                <c:pt idx="553">
                  <c:v>45184.140117835646</c:v>
                </c:pt>
                <c:pt idx="554">
                  <c:v>45184.277460752317</c:v>
                </c:pt>
                <c:pt idx="555">
                  <c:v>45184.414806724541</c:v>
                </c:pt>
                <c:pt idx="556">
                  <c:v>45184.552149490744</c:v>
                </c:pt>
                <c:pt idx="557">
                  <c:v>45184.689492013888</c:v>
                </c:pt>
                <c:pt idx="558">
                  <c:v>45184.826836712964</c:v>
                </c:pt>
                <c:pt idx="559">
                  <c:v>45184.964181655094</c:v>
                </c:pt>
                <c:pt idx="560">
                  <c:v>45185.101525115744</c:v>
                </c:pt>
                <c:pt idx="561">
                  <c:v>45185.238867002314</c:v>
                </c:pt>
                <c:pt idx="562">
                  <c:v>45185.376212743053</c:v>
                </c:pt>
                <c:pt idx="563">
                  <c:v>45185.513556238424</c:v>
                </c:pt>
                <c:pt idx="564">
                  <c:v>45185.650898252316</c:v>
                </c:pt>
                <c:pt idx="565">
                  <c:v>45185.788242060182</c:v>
                </c:pt>
                <c:pt idx="566">
                  <c:v>45185.925587094905</c:v>
                </c:pt>
                <c:pt idx="567">
                  <c:v>45186.062930590277</c:v>
                </c:pt>
                <c:pt idx="568">
                  <c:v>45186.200272569447</c:v>
                </c:pt>
                <c:pt idx="569">
                  <c:v>45186.337617037039</c:v>
                </c:pt>
                <c:pt idx="570">
                  <c:v>45186.47496162037</c:v>
                </c:pt>
                <c:pt idx="571">
                  <c:v>45186.612303553244</c:v>
                </c:pt>
                <c:pt idx="572">
                  <c:v>45186.749646736112</c:v>
                </c:pt>
                <c:pt idx="573">
                  <c:v>45186.886991423613</c:v>
                </c:pt>
                <c:pt idx="574">
                  <c:v>45187.024335254631</c:v>
                </c:pt>
                <c:pt idx="575">
                  <c:v>45187.161677696757</c:v>
                </c:pt>
                <c:pt idx="576">
                  <c:v>45187.299020798608</c:v>
                </c:pt>
                <c:pt idx="577">
                  <c:v>45187.436366099537</c:v>
                </c:pt>
                <c:pt idx="578">
                  <c:v>45187.573707986114</c:v>
                </c:pt>
                <c:pt idx="579">
                  <c:v>45187.711050266204</c:v>
                </c:pt>
                <c:pt idx="580">
                  <c:v>45187.848394745371</c:v>
                </c:pt>
                <c:pt idx="581">
                  <c:v>45187.985738854164</c:v>
                </c:pt>
                <c:pt idx="582">
                  <c:v>45188.123081597223</c:v>
                </c:pt>
                <c:pt idx="583">
                  <c:v>45188.260423425927</c:v>
                </c:pt>
                <c:pt idx="584">
                  <c:v>45188.397768738425</c:v>
                </c:pt>
                <c:pt idx="585">
                  <c:v>45188.535111226854</c:v>
                </c:pt>
                <c:pt idx="586">
                  <c:v>45188.672452928244</c:v>
                </c:pt>
                <c:pt idx="587">
                  <c:v>45188.80979673611</c:v>
                </c:pt>
                <c:pt idx="588">
                  <c:v>45188.947141192133</c:v>
                </c:pt>
                <c:pt idx="589">
                  <c:v>45189.084484108796</c:v>
                </c:pt>
                <c:pt idx="590">
                  <c:v>45189.221825370369</c:v>
                </c:pt>
                <c:pt idx="591">
                  <c:v>45189.359170173608</c:v>
                </c:pt>
                <c:pt idx="592">
                  <c:v>45189.496513611113</c:v>
                </c:pt>
                <c:pt idx="593">
                  <c:v>45189.633855034721</c:v>
                </c:pt>
                <c:pt idx="594">
                  <c:v>45189.771197997688</c:v>
                </c:pt>
                <c:pt idx="595">
                  <c:v>45189.908542280093</c:v>
                </c:pt>
                <c:pt idx="596">
                  <c:v>45190.045885381944</c:v>
                </c:pt>
                <c:pt idx="597">
                  <c:v>45190.183226932873</c:v>
                </c:pt>
                <c:pt idx="598">
                  <c:v>45190.320570138887</c:v>
                </c:pt>
                <c:pt idx="599">
                  <c:v>45190.457914409722</c:v>
                </c:pt>
                <c:pt idx="600">
                  <c:v>45190.595255636574</c:v>
                </c:pt>
                <c:pt idx="601">
                  <c:v>45190.73259777778</c:v>
                </c:pt>
                <c:pt idx="602">
                  <c:v>45190.869941874997</c:v>
                </c:pt>
                <c:pt idx="603">
                  <c:v>45191.007285115738</c:v>
                </c:pt>
                <c:pt idx="604">
                  <c:v>45191.144627118054</c:v>
                </c:pt>
                <c:pt idx="605">
                  <c:v>45191.281969027776</c:v>
                </c:pt>
                <c:pt idx="606">
                  <c:v>45191.419313888888</c:v>
                </c:pt>
                <c:pt idx="607">
                  <c:v>45191.556655428241</c:v>
                </c:pt>
                <c:pt idx="608">
                  <c:v>45191.693996875001</c:v>
                </c:pt>
                <c:pt idx="609">
                  <c:v>45191.831340486111</c:v>
                </c:pt>
                <c:pt idx="610">
                  <c:v>45191.968684236112</c:v>
                </c:pt>
                <c:pt idx="611">
                  <c:v>45192.106026504633</c:v>
                </c:pt>
                <c:pt idx="612">
                  <c:v>45192.243367291667</c:v>
                </c:pt>
                <c:pt idx="613">
                  <c:v>45192.380711898149</c:v>
                </c:pt>
                <c:pt idx="614">
                  <c:v>45192.518054108798</c:v>
                </c:pt>
                <c:pt idx="615">
                  <c:v>45192.655394965281</c:v>
                </c:pt>
                <c:pt idx="616">
                  <c:v>45192.792737696756</c:v>
                </c:pt>
                <c:pt idx="617">
                  <c:v>45192.930081574072</c:v>
                </c:pt>
                <c:pt idx="618">
                  <c:v>45193.067423854169</c:v>
                </c:pt>
                <c:pt idx="619">
                  <c:v>45193.204764606482</c:v>
                </c:pt>
                <c:pt idx="620">
                  <c:v>45193.342108078701</c:v>
                </c:pt>
                <c:pt idx="621">
                  <c:v>45193.47945136574</c:v>
                </c:pt>
                <c:pt idx="622">
                  <c:v>45193.616792129629</c:v>
                </c:pt>
                <c:pt idx="623">
                  <c:v>45193.754134201386</c:v>
                </c:pt>
                <c:pt idx="624">
                  <c:v>45193.891477685182</c:v>
                </c:pt>
                <c:pt idx="625">
                  <c:v>45194.028820300926</c:v>
                </c:pt>
                <c:pt idx="626">
                  <c:v>45194.16616148148</c:v>
                </c:pt>
                <c:pt idx="627">
                  <c:v>45194.303503506948</c:v>
                </c:pt>
                <c:pt idx="628">
                  <c:v>45194.440847500002</c:v>
                </c:pt>
                <c:pt idx="629">
                  <c:v>45194.578188125</c:v>
                </c:pt>
                <c:pt idx="630">
                  <c:v>45194.715529247682</c:v>
                </c:pt>
                <c:pt idx="631">
                  <c:v>45194.852872569441</c:v>
                </c:pt>
                <c:pt idx="632">
                  <c:v>45194.990215370373</c:v>
                </c:pt>
                <c:pt idx="633">
                  <c:v>45195.127556840278</c:v>
                </c:pt>
                <c:pt idx="634">
                  <c:v>45195.264897581015</c:v>
                </c:pt>
                <c:pt idx="635">
                  <c:v>45195.402241689815</c:v>
                </c:pt>
                <c:pt idx="636">
                  <c:v>45195.539582870369</c:v>
                </c:pt>
                <c:pt idx="637">
                  <c:v>45195.676923402774</c:v>
                </c:pt>
                <c:pt idx="638">
                  <c:v>45195.814266064815</c:v>
                </c:pt>
                <c:pt idx="639">
                  <c:v>45195.951609270836</c:v>
                </c:pt>
                <c:pt idx="640">
                  <c:v>45196.088950949073</c:v>
                </c:pt>
                <c:pt idx="641">
                  <c:v>45196.226290960651</c:v>
                </c:pt>
                <c:pt idx="642">
                  <c:v>45196.363634641202</c:v>
                </c:pt>
                <c:pt idx="643">
                  <c:v>45196.500976701391</c:v>
                </c:pt>
                <c:pt idx="644">
                  <c:v>45196.638316875004</c:v>
                </c:pt>
                <c:pt idx="645">
                  <c:v>45196.775658634258</c:v>
                </c:pt>
                <c:pt idx="646">
                  <c:v>45196.913001712965</c:v>
                </c:pt>
                <c:pt idx="647">
                  <c:v>45197.050343495372</c:v>
                </c:pt>
                <c:pt idx="648">
                  <c:v>45197.187683761571</c:v>
                </c:pt>
                <c:pt idx="649">
                  <c:v>45197.325025844904</c:v>
                </c:pt>
                <c:pt idx="650">
                  <c:v>45197.462368796296</c:v>
                </c:pt>
                <c:pt idx="651">
                  <c:v>45197.599708784721</c:v>
                </c:pt>
                <c:pt idx="652">
                  <c:v>45197.737049780095</c:v>
                </c:pt>
                <c:pt idx="653">
                  <c:v>45197.87439261574</c:v>
                </c:pt>
                <c:pt idx="654">
                  <c:v>45198.011734571759</c:v>
                </c:pt>
                <c:pt idx="655">
                  <c:v>45198.149075277775</c:v>
                </c:pt>
                <c:pt idx="656">
                  <c:v>45198.286416064817</c:v>
                </c:pt>
                <c:pt idx="657">
                  <c:v>45198.423759641206</c:v>
                </c:pt>
                <c:pt idx="658">
                  <c:v>45198.561099837963</c:v>
                </c:pt>
                <c:pt idx="659">
                  <c:v>45198.698440069442</c:v>
                </c:pt>
                <c:pt idx="660">
                  <c:v>45198.835782476854</c:v>
                </c:pt>
                <c:pt idx="661">
                  <c:v>45198.973124895834</c:v>
                </c:pt>
                <c:pt idx="662">
                  <c:v>45199.110465868056</c:v>
                </c:pt>
                <c:pt idx="663">
                  <c:v>45199.247805462961</c:v>
                </c:pt>
                <c:pt idx="664">
                  <c:v>45199.385148796297</c:v>
                </c:pt>
                <c:pt idx="665">
                  <c:v>45199.522489629628</c:v>
                </c:pt>
                <c:pt idx="666">
                  <c:v>45199.659829259261</c:v>
                </c:pt>
                <c:pt idx="667">
                  <c:v>45199.797170821759</c:v>
                </c:pt>
                <c:pt idx="668">
                  <c:v>45199.934513414351</c:v>
                </c:pt>
                <c:pt idx="669">
                  <c:v>45200.071854398149</c:v>
                </c:pt>
                <c:pt idx="670">
                  <c:v>45200.209193831019</c:v>
                </c:pt>
                <c:pt idx="671">
                  <c:v>45200.346536203702</c:v>
                </c:pt>
                <c:pt idx="672">
                  <c:v>45200.483878101855</c:v>
                </c:pt>
                <c:pt idx="673">
                  <c:v>45200.62121759259</c:v>
                </c:pt>
                <c:pt idx="674">
                  <c:v>45200.758558449073</c:v>
                </c:pt>
                <c:pt idx="675">
                  <c:v>45200.895900659722</c:v>
                </c:pt>
                <c:pt idx="676">
                  <c:v>45201.033241967591</c:v>
                </c:pt>
                <c:pt idx="677">
                  <c:v>45201.170581782404</c:v>
                </c:pt>
                <c:pt idx="678">
                  <c:v>45201.307922638887</c:v>
                </c:pt>
                <c:pt idx="679">
                  <c:v>45201.445265243055</c:v>
                </c:pt>
                <c:pt idx="680">
                  <c:v>45201.582604537034</c:v>
                </c:pt>
                <c:pt idx="681">
                  <c:v>45201.719944421297</c:v>
                </c:pt>
                <c:pt idx="682">
                  <c:v>45201.857286481485</c:v>
                </c:pt>
                <c:pt idx="683">
                  <c:v>45201.994627905093</c:v>
                </c:pt>
                <c:pt idx="684">
                  <c:v>45202.131968032409</c:v>
                </c:pt>
                <c:pt idx="685">
                  <c:v>45202.269307581017</c:v>
                </c:pt>
                <c:pt idx="686">
                  <c:v>45202.406650405093</c:v>
                </c:pt>
                <c:pt idx="687">
                  <c:v>45202.543990196762</c:v>
                </c:pt>
                <c:pt idx="688">
                  <c:v>45202.681329467596</c:v>
                </c:pt>
                <c:pt idx="689">
                  <c:v>45202.818670891204</c:v>
                </c:pt>
                <c:pt idx="690">
                  <c:v>45202.956012743052</c:v>
                </c:pt>
                <c:pt idx="691">
                  <c:v>45203.093353078701</c:v>
                </c:pt>
                <c:pt idx="692">
                  <c:v>45203.230691759258</c:v>
                </c:pt>
                <c:pt idx="693">
                  <c:v>45203.36803420139</c:v>
                </c:pt>
                <c:pt idx="694">
                  <c:v>45203.505374768516</c:v>
                </c:pt>
                <c:pt idx="695">
                  <c:v>45203.642713576388</c:v>
                </c:pt>
                <c:pt idx="696">
                  <c:v>45203.780054027775</c:v>
                </c:pt>
                <c:pt idx="697">
                  <c:v>45203.917395798613</c:v>
                </c:pt>
                <c:pt idx="698">
                  <c:v>45204.054736157406</c:v>
                </c:pt>
                <c:pt idx="699">
                  <c:v>45204.192074988423</c:v>
                </c:pt>
                <c:pt idx="700">
                  <c:v>45204.329415868058</c:v>
                </c:pt>
                <c:pt idx="701">
                  <c:v>45204.466757349539</c:v>
                </c:pt>
                <c:pt idx="702">
                  <c:v>45204.604095972223</c:v>
                </c:pt>
                <c:pt idx="703">
                  <c:v>45204.741435682874</c:v>
                </c:pt>
                <c:pt idx="704">
                  <c:v>45204.878777106482</c:v>
                </c:pt>
                <c:pt idx="705">
                  <c:v>45205.016117662039</c:v>
                </c:pt>
                <c:pt idx="706">
                  <c:v>45205.15345690972</c:v>
                </c:pt>
                <c:pt idx="707">
                  <c:v>45205.290796423615</c:v>
                </c:pt>
                <c:pt idx="708">
                  <c:v>45205.428138541669</c:v>
                </c:pt>
                <c:pt idx="709">
                  <c:v>45205.565477245371</c:v>
                </c:pt>
                <c:pt idx="710">
                  <c:v>45205.702816087964</c:v>
                </c:pt>
                <c:pt idx="711">
                  <c:v>45205.840157118058</c:v>
                </c:pt>
                <c:pt idx="712">
                  <c:v>45205.977498032407</c:v>
                </c:pt>
                <c:pt idx="713">
                  <c:v>45206.114837499998</c:v>
                </c:pt>
                <c:pt idx="714">
                  <c:v>45206.252175740738</c:v>
                </c:pt>
                <c:pt idx="715">
                  <c:v>45206.389517638891</c:v>
                </c:pt>
                <c:pt idx="716">
                  <c:v>45206.526856909724</c:v>
                </c:pt>
                <c:pt idx="717">
                  <c:v>45206.664195115743</c:v>
                </c:pt>
                <c:pt idx="718">
                  <c:v>45206.801535312501</c:v>
                </c:pt>
                <c:pt idx="719">
                  <c:v>45206.938876423614</c:v>
                </c:pt>
                <c:pt idx="720">
                  <c:v>45207.076215914349</c:v>
                </c:pt>
                <c:pt idx="721">
                  <c:v>45207.213553831018</c:v>
                </c:pt>
                <c:pt idx="722">
                  <c:v>45207.350894884257</c:v>
                </c:pt>
                <c:pt idx="723">
                  <c:v>45207.488235173609</c:v>
                </c:pt>
                <c:pt idx="724">
                  <c:v>45207.625573182871</c:v>
                </c:pt>
                <c:pt idx="725">
                  <c:v>45207.762912604165</c:v>
                </c:pt>
                <c:pt idx="726">
                  <c:v>45207.900253333333</c:v>
                </c:pt>
                <c:pt idx="727">
                  <c:v>45208.03759310185</c:v>
                </c:pt>
                <c:pt idx="728">
                  <c:v>45208.174931331021</c:v>
                </c:pt>
                <c:pt idx="729">
                  <c:v>45208.312270810187</c:v>
                </c:pt>
                <c:pt idx="730">
                  <c:v>45208.449611793978</c:v>
                </c:pt>
                <c:pt idx="731">
                  <c:v>45208.586949548611</c:v>
                </c:pt>
                <c:pt idx="732">
                  <c:v>45208.724287997684</c:v>
                </c:pt>
                <c:pt idx="733">
                  <c:v>45208.861628576386</c:v>
                </c:pt>
                <c:pt idx="734">
                  <c:v>45208.998968414351</c:v>
                </c:pt>
                <c:pt idx="735">
                  <c:v>45209.13630697917</c:v>
                </c:pt>
                <c:pt idx="736">
                  <c:v>45209.273645127316</c:v>
                </c:pt>
                <c:pt idx="737">
                  <c:v>45209.410986446761</c:v>
                </c:pt>
                <c:pt idx="738">
                  <c:v>45209.548324629628</c:v>
                </c:pt>
                <c:pt idx="739">
                  <c:v>45209.685662430558</c:v>
                </c:pt>
                <c:pt idx="740">
                  <c:v>45209.823002384263</c:v>
                </c:pt>
                <c:pt idx="741">
                  <c:v>45209.960342673614</c:v>
                </c:pt>
                <c:pt idx="742">
                  <c:v>45210.097681458334</c:v>
                </c:pt>
                <c:pt idx="743">
                  <c:v>45210.235018611114</c:v>
                </c:pt>
                <c:pt idx="744">
                  <c:v>45210.372359583336</c:v>
                </c:pt>
                <c:pt idx="745">
                  <c:v>45210.509698483795</c:v>
                </c:pt>
                <c:pt idx="746">
                  <c:v>45210.647035740738</c:v>
                </c:pt>
                <c:pt idx="747">
                  <c:v>45210.784374710645</c:v>
                </c:pt>
                <c:pt idx="748">
                  <c:v>45210.921714965276</c:v>
                </c:pt>
                <c:pt idx="749">
                  <c:v>45211.059053738427</c:v>
                </c:pt>
                <c:pt idx="750">
                  <c:v>45211.196390983794</c:v>
                </c:pt>
                <c:pt idx="751">
                  <c:v>45211.333730474536</c:v>
                </c:pt>
                <c:pt idx="752">
                  <c:v>45211.471070335647</c:v>
                </c:pt>
                <c:pt idx="753">
                  <c:v>45211.608407430555</c:v>
                </c:pt>
                <c:pt idx="754">
                  <c:v>45211.745745682871</c:v>
                </c:pt>
                <c:pt idx="755">
                  <c:v>45211.883085555557</c:v>
                </c:pt>
                <c:pt idx="756">
                  <c:v>45212.020424548609</c:v>
                </c:pt>
                <c:pt idx="757">
                  <c:v>45212.157762199073</c:v>
                </c:pt>
                <c:pt idx="758">
                  <c:v>45212.295100289353</c:v>
                </c:pt>
                <c:pt idx="759">
                  <c:v>45212.432440787037</c:v>
                </c:pt>
                <c:pt idx="760">
                  <c:v>45212.569777870369</c:v>
                </c:pt>
                <c:pt idx="761">
                  <c:v>45212.707115196761</c:v>
                </c:pt>
                <c:pt idx="762">
                  <c:v>45212.844454722224</c:v>
                </c:pt>
                <c:pt idx="763">
                  <c:v>45212.981794004627</c:v>
                </c:pt>
                <c:pt idx="764">
                  <c:v>45213.119131863423</c:v>
                </c:pt>
                <c:pt idx="765">
                  <c:v>45213.256468645835</c:v>
                </c:pt>
                <c:pt idx="766">
                  <c:v>45213.393812314818</c:v>
                </c:pt>
                <c:pt idx="767">
                  <c:v>45213.531156689816</c:v>
                </c:pt>
                <c:pt idx="768">
                  <c:v>45213.668500127314</c:v>
                </c:pt>
                <c:pt idx="769">
                  <c:v>45213.805845601855</c:v>
                </c:pt>
                <c:pt idx="770">
                  <c:v>45213.943191863429</c:v>
                </c:pt>
                <c:pt idx="771">
                  <c:v>45214.080536539353</c:v>
                </c:pt>
                <c:pt idx="772">
                  <c:v>45214.217879583332</c:v>
                </c:pt>
                <c:pt idx="773">
                  <c:v>45214.355225983796</c:v>
                </c:pt>
                <c:pt idx="774">
                  <c:v>45214.49257130787</c:v>
                </c:pt>
                <c:pt idx="775">
                  <c:v>45214.62991447917</c:v>
                </c:pt>
                <c:pt idx="776">
                  <c:v>45214.767259108798</c:v>
                </c:pt>
                <c:pt idx="777">
                  <c:v>45214.904605057869</c:v>
                </c:pt>
                <c:pt idx="778">
                  <c:v>45215.041949930557</c:v>
                </c:pt>
                <c:pt idx="779">
                  <c:v>45215.179293263885</c:v>
                </c:pt>
                <c:pt idx="780">
                  <c:v>45215.316638020835</c:v>
                </c:pt>
                <c:pt idx="781">
                  <c:v>45215.453984074076</c:v>
                </c:pt>
                <c:pt idx="782">
                  <c:v>45215.591326979164</c:v>
                </c:pt>
                <c:pt idx="783">
                  <c:v>45215.728670671298</c:v>
                </c:pt>
                <c:pt idx="784">
                  <c:v>45215.866016435182</c:v>
                </c:pt>
                <c:pt idx="785">
                  <c:v>45216.003361365743</c:v>
                </c:pt>
                <c:pt idx="786">
                  <c:v>45216.140705046295</c:v>
                </c:pt>
                <c:pt idx="787">
                  <c:v>45216.278048472224</c:v>
                </c:pt>
                <c:pt idx="788">
                  <c:v>45216.415394953707</c:v>
                </c:pt>
                <c:pt idx="789">
                  <c:v>45216.552738206017</c:v>
                </c:pt>
                <c:pt idx="790">
                  <c:v>45216.690081203706</c:v>
                </c:pt>
                <c:pt idx="791">
                  <c:v>45216.827426365744</c:v>
                </c:pt>
                <c:pt idx="792">
                  <c:v>45216.96477175926</c:v>
                </c:pt>
                <c:pt idx="793">
                  <c:v>45217.10211565972</c:v>
                </c:pt>
                <c:pt idx="794">
                  <c:v>45217.239457974538</c:v>
                </c:pt>
                <c:pt idx="795">
                  <c:v>45217.376804131942</c:v>
                </c:pt>
                <c:pt idx="796">
                  <c:v>45217.514148020833</c:v>
                </c:pt>
                <c:pt idx="797">
                  <c:v>45217.651490428238</c:v>
                </c:pt>
                <c:pt idx="798">
                  <c:v>45217.788834606479</c:v>
                </c:pt>
                <c:pt idx="799">
                  <c:v>45217.926180011571</c:v>
                </c:pt>
                <c:pt idx="800">
                  <c:v>45218.063523842589</c:v>
                </c:pt>
                <c:pt idx="801">
                  <c:v>45218.200866168983</c:v>
                </c:pt>
                <c:pt idx="802">
                  <c:v>45218.338210960646</c:v>
                </c:pt>
                <c:pt idx="803">
                  <c:v>45218.475555856479</c:v>
                </c:pt>
                <c:pt idx="804">
                  <c:v>45218.612898078703</c:v>
                </c:pt>
                <c:pt idx="805">
                  <c:v>45218.750241550923</c:v>
                </c:pt>
                <c:pt idx="806">
                  <c:v>45218.887586504628</c:v>
                </c:pt>
                <c:pt idx="807">
                  <c:v>45219.024930601852</c:v>
                </c:pt>
                <c:pt idx="808">
                  <c:v>45219.162273287038</c:v>
                </c:pt>
                <c:pt idx="809">
                  <c:v>45219.299616620374</c:v>
                </c:pt>
                <c:pt idx="810">
                  <c:v>45219.436962141204</c:v>
                </c:pt>
                <c:pt idx="811">
                  <c:v>45219.574304247682</c:v>
                </c:pt>
                <c:pt idx="812">
                  <c:v>45219.71164671296</c:v>
                </c:pt>
                <c:pt idx="813">
                  <c:v>45219.848991377316</c:v>
                </c:pt>
                <c:pt idx="814">
                  <c:v>45219.986335648151</c:v>
                </c:pt>
                <c:pt idx="815">
                  <c:v>45220.123678553238</c:v>
                </c:pt>
                <c:pt idx="816">
                  <c:v>45220.261020520833</c:v>
                </c:pt>
                <c:pt idx="817">
                  <c:v>45220.398365960646</c:v>
                </c:pt>
                <c:pt idx="818">
                  <c:v>45220.535708564814</c:v>
                </c:pt>
                <c:pt idx="819">
                  <c:v>45220.673050381942</c:v>
                </c:pt>
                <c:pt idx="820">
                  <c:v>45220.810394270833</c:v>
                </c:pt>
                <c:pt idx="821">
                  <c:v>45220.947738819443</c:v>
                </c:pt>
                <c:pt idx="822">
                  <c:v>45221.085081793979</c:v>
                </c:pt>
                <c:pt idx="823">
                  <c:v>45221.222423113424</c:v>
                </c:pt>
                <c:pt idx="824">
                  <c:v>45221.359767951391</c:v>
                </c:pt>
                <c:pt idx="825">
                  <c:v>45221.497111435187</c:v>
                </c:pt>
                <c:pt idx="826">
                  <c:v>45221.63445287037</c:v>
                </c:pt>
                <c:pt idx="827">
                  <c:v>45221.771795833331</c:v>
                </c:pt>
                <c:pt idx="828">
                  <c:v>45221.909140104166</c:v>
                </c:pt>
                <c:pt idx="829">
                  <c:v>45222.046483194441</c:v>
                </c:pt>
                <c:pt idx="830">
                  <c:v>45222.183824722226</c:v>
                </c:pt>
                <c:pt idx="831">
                  <c:v>45222.321167881943</c:v>
                </c:pt>
                <c:pt idx="832">
                  <c:v>45222.458512106481</c:v>
                </c:pt>
                <c:pt idx="833">
                  <c:v>45222.595853263891</c:v>
                </c:pt>
                <c:pt idx="834">
                  <c:v>45222.733195324072</c:v>
                </c:pt>
                <c:pt idx="835">
                  <c:v>45222.870539340278</c:v>
                </c:pt>
                <c:pt idx="836">
                  <c:v>45223.00788247685</c:v>
                </c:pt>
                <c:pt idx="837">
                  <c:v>45223.145224363427</c:v>
                </c:pt>
                <c:pt idx="838">
                  <c:v>45223.28256615741</c:v>
                </c:pt>
                <c:pt idx="839">
                  <c:v>45223.419910879631</c:v>
                </c:pt>
                <c:pt idx="840">
                  <c:v>45223.557252280094</c:v>
                </c:pt>
                <c:pt idx="841">
                  <c:v>45223.694593576387</c:v>
                </c:pt>
                <c:pt idx="842">
                  <c:v>45223.831937025461</c:v>
                </c:pt>
                <c:pt idx="843">
                  <c:v>45223.96928060185</c:v>
                </c:pt>
                <c:pt idx="844">
                  <c:v>45224.10662269676</c:v>
                </c:pt>
                <c:pt idx="845">
                  <c:v>45224.243963287037</c:v>
                </c:pt>
                <c:pt idx="846">
                  <c:v>45224.381307685187</c:v>
                </c:pt>
                <c:pt idx="847">
                  <c:v>45224.518649687503</c:v>
                </c:pt>
                <c:pt idx="848">
                  <c:v>45224.65599032407</c:v>
                </c:pt>
                <c:pt idx="849">
                  <c:v>45224.7933328125</c:v>
                </c:pt>
                <c:pt idx="850">
                  <c:v>45224.930676446762</c:v>
                </c:pt>
                <c:pt idx="851">
                  <c:v>45225.068018472222</c:v>
                </c:pt>
                <c:pt idx="852">
                  <c:v>45225.205358969906</c:v>
                </c:pt>
                <c:pt idx="853">
                  <c:v>45225.342702164351</c:v>
                </c:pt>
                <c:pt idx="854">
                  <c:v>45225.480045173608</c:v>
                </c:pt>
                <c:pt idx="855">
                  <c:v>45225.617385648147</c:v>
                </c:pt>
                <c:pt idx="856">
                  <c:v>45225.754727418978</c:v>
                </c:pt>
                <c:pt idx="857">
                  <c:v>45225.892070601854</c:v>
                </c:pt>
                <c:pt idx="858">
                  <c:v>45226.029412905089</c:v>
                </c:pt>
                <c:pt idx="859">
                  <c:v>45226.166753750003</c:v>
                </c:pt>
                <c:pt idx="860">
                  <c:v>45226.304095439817</c:v>
                </c:pt>
                <c:pt idx="861">
                  <c:v>45226.441439097223</c:v>
                </c:pt>
                <c:pt idx="862">
                  <c:v>45226.578779374999</c:v>
                </c:pt>
                <c:pt idx="863">
                  <c:v>45226.716120127312</c:v>
                </c:pt>
                <c:pt idx="864">
                  <c:v>45226.853463078703</c:v>
                </c:pt>
                <c:pt idx="865">
                  <c:v>45226.990805497684</c:v>
                </c:pt>
                <c:pt idx="866">
                  <c:v>45227.128146585645</c:v>
                </c:pt>
                <c:pt idx="867">
                  <c:v>45227.265486921293</c:v>
                </c:pt>
                <c:pt idx="868">
                  <c:v>45227.402830601852</c:v>
                </c:pt>
                <c:pt idx="869">
                  <c:v>45227.540171377317</c:v>
                </c:pt>
                <c:pt idx="870">
                  <c:v>45227.677511481481</c:v>
                </c:pt>
                <c:pt idx="871">
                  <c:v>45227.814853703705</c:v>
                </c:pt>
                <c:pt idx="872">
                  <c:v>45227.952196458333</c:v>
                </c:pt>
                <c:pt idx="873">
                  <c:v>45228.089537673608</c:v>
                </c:pt>
                <c:pt idx="874">
                  <c:v>45228.226877210647</c:v>
                </c:pt>
                <c:pt idx="875">
                  <c:v>45228.364220416668</c:v>
                </c:pt>
                <c:pt idx="876">
                  <c:v>45228.501561990743</c:v>
                </c:pt>
                <c:pt idx="877">
                  <c:v>45228.638901655089</c:v>
                </c:pt>
                <c:pt idx="878">
                  <c:v>45228.776242905093</c:v>
                </c:pt>
                <c:pt idx="879">
                  <c:v>45228.913585462964</c:v>
                </c:pt>
                <c:pt idx="880">
                  <c:v>45229.05092671296</c:v>
                </c:pt>
                <c:pt idx="881">
                  <c:v>45229.188266435187</c:v>
                </c:pt>
                <c:pt idx="882">
                  <c:v>45229.325607974541</c:v>
                </c:pt>
                <c:pt idx="883">
                  <c:v>45229.462950358793</c:v>
                </c:pt>
                <c:pt idx="884">
                  <c:v>45229.600289768518</c:v>
                </c:pt>
                <c:pt idx="885">
                  <c:v>45229.737630173608</c:v>
                </c:pt>
                <c:pt idx="886">
                  <c:v>45229.874972418984</c:v>
                </c:pt>
                <c:pt idx="887">
                  <c:v>45230.01231377315</c:v>
                </c:pt>
                <c:pt idx="888">
                  <c:v>45230.149653854169</c:v>
                </c:pt>
                <c:pt idx="889">
                  <c:v>45230.286994016205</c:v>
                </c:pt>
                <c:pt idx="890">
                  <c:v>45230.424336944445</c:v>
                </c:pt>
                <c:pt idx="891">
                  <c:v>45230.561676493053</c:v>
                </c:pt>
                <c:pt idx="892">
                  <c:v>45230.699016064813</c:v>
                </c:pt>
                <c:pt idx="893">
                  <c:v>45230.836357800923</c:v>
                </c:pt>
                <c:pt idx="894">
                  <c:v>45230.97369953704</c:v>
                </c:pt>
                <c:pt idx="895">
                  <c:v>45231.111039814816</c:v>
                </c:pt>
                <c:pt idx="896">
                  <c:v>45231.248378703705</c:v>
                </c:pt>
                <c:pt idx="897">
                  <c:v>45231.385721331018</c:v>
                </c:pt>
                <c:pt idx="898">
                  <c:v>45231.523061435182</c:v>
                </c:pt>
                <c:pt idx="899">
                  <c:v>45231.660400324072</c:v>
                </c:pt>
                <c:pt idx="900">
                  <c:v>45231.797741134258</c:v>
                </c:pt>
                <c:pt idx="901">
                  <c:v>45231.935082974538</c:v>
                </c:pt>
                <c:pt idx="902">
                  <c:v>45232.072423194448</c:v>
                </c:pt>
                <c:pt idx="903">
                  <c:v>45232.209761851853</c:v>
                </c:pt>
                <c:pt idx="904">
                  <c:v>45232.347103425927</c:v>
                </c:pt>
                <c:pt idx="905">
                  <c:v>45232.48444453704</c:v>
                </c:pt>
                <c:pt idx="906">
                  <c:v>45232.62178321759</c:v>
                </c:pt>
                <c:pt idx="907">
                  <c:v>45232.759123252312</c:v>
                </c:pt>
                <c:pt idx="908">
                  <c:v>45232.896464641206</c:v>
                </c:pt>
                <c:pt idx="909">
                  <c:v>45233.033805104169</c:v>
                </c:pt>
                <c:pt idx="910">
                  <c:v>45233.171144074076</c:v>
                </c:pt>
                <c:pt idx="911">
                  <c:v>45233.308484074078</c:v>
                </c:pt>
                <c:pt idx="912">
                  <c:v>45233.445825821756</c:v>
                </c:pt>
                <c:pt idx="913">
                  <c:v>45233.583164236108</c:v>
                </c:pt>
                <c:pt idx="914">
                  <c:v>45233.720503240744</c:v>
                </c:pt>
                <c:pt idx="915">
                  <c:v>45233.857844409722</c:v>
                </c:pt>
                <c:pt idx="916">
                  <c:v>45233.995184930558</c:v>
                </c:pt>
                <c:pt idx="917">
                  <c:v>45234.132524143519</c:v>
                </c:pt>
                <c:pt idx="918">
                  <c:v>45234.269862777779</c:v>
                </c:pt>
                <c:pt idx="919">
                  <c:v>45234.407204664349</c:v>
                </c:pt>
                <c:pt idx="920">
                  <c:v>45234.544543518517</c:v>
                </c:pt>
                <c:pt idx="921">
                  <c:v>45234.681881851851</c:v>
                </c:pt>
                <c:pt idx="922">
                  <c:v>45234.819222314814</c:v>
                </c:pt>
                <c:pt idx="923">
                  <c:v>45234.956563206018</c:v>
                </c:pt>
                <c:pt idx="924">
                  <c:v>45235.093902581022</c:v>
                </c:pt>
                <c:pt idx="925">
                  <c:v>45235.231240277775</c:v>
                </c:pt>
                <c:pt idx="926">
                  <c:v>45235.368581724535</c:v>
                </c:pt>
                <c:pt idx="927">
                  <c:v>45235.505921307871</c:v>
                </c:pt>
                <c:pt idx="928">
                  <c:v>45235.64325912037</c:v>
                </c:pt>
                <c:pt idx="929">
                  <c:v>45235.78059855324</c:v>
                </c:pt>
                <c:pt idx="930">
                  <c:v>45235.917939305553</c:v>
                </c:pt>
                <c:pt idx="931">
                  <c:v>45236.055278645836</c:v>
                </c:pt>
                <c:pt idx="932">
                  <c:v>45236.192616458335</c:v>
                </c:pt>
                <c:pt idx="933">
                  <c:v>45236.329956284724</c:v>
                </c:pt>
                <c:pt idx="934">
                  <c:v>45236.467296736111</c:v>
                </c:pt>
                <c:pt idx="935">
                  <c:v>45236.604634305557</c:v>
                </c:pt>
                <c:pt idx="936">
                  <c:v>45236.741972951386</c:v>
                </c:pt>
                <c:pt idx="937">
                  <c:v>45236.879313310186</c:v>
                </c:pt>
                <c:pt idx="938">
                  <c:v>45237.016652789353</c:v>
                </c:pt>
                <c:pt idx="939">
                  <c:v>45237.153990960651</c:v>
                </c:pt>
                <c:pt idx="940">
                  <c:v>45237.291329386571</c:v>
                </c:pt>
                <c:pt idx="941">
                  <c:v>45237.428670416666</c:v>
                </c:pt>
                <c:pt idx="942">
                  <c:v>45237.566008020833</c:v>
                </c:pt>
                <c:pt idx="943">
                  <c:v>45237.703345752314</c:v>
                </c:pt>
                <c:pt idx="944">
                  <c:v>45237.840685671297</c:v>
                </c:pt>
                <c:pt idx="945">
                  <c:v>45237.978025474535</c:v>
                </c:pt>
                <c:pt idx="946">
                  <c:v>45238.115363819445</c:v>
                </c:pt>
                <c:pt idx="947">
                  <c:v>45238.252700925928</c:v>
                </c:pt>
                <c:pt idx="948">
                  <c:v>45238.390041678242</c:v>
                </c:pt>
                <c:pt idx="949">
                  <c:v>45238.527379814812</c:v>
                </c:pt>
                <c:pt idx="950">
                  <c:v>45238.664716874999</c:v>
                </c:pt>
                <c:pt idx="951">
                  <c:v>45238.802055914355</c:v>
                </c:pt>
                <c:pt idx="952">
                  <c:v>45238.939395856483</c:v>
                </c:pt>
                <c:pt idx="953">
                  <c:v>45239.076734189817</c:v>
                </c:pt>
                <c:pt idx="954">
                  <c:v>45239.214070925926</c:v>
                </c:pt>
                <c:pt idx="955">
                  <c:v>45239.351410810188</c:v>
                </c:pt>
                <c:pt idx="956">
                  <c:v>45239.488749918979</c:v>
                </c:pt>
                <c:pt idx="957">
                  <c:v>45239.626086736112</c:v>
                </c:pt>
                <c:pt idx="958">
                  <c:v>45239.763424965276</c:v>
                </c:pt>
                <c:pt idx="959">
                  <c:v>45239.900764502316</c:v>
                </c:pt>
                <c:pt idx="960">
                  <c:v>45240.038103067127</c:v>
                </c:pt>
                <c:pt idx="961">
                  <c:v>45240.175440092593</c:v>
                </c:pt>
                <c:pt idx="962">
                  <c:v>45240.312778344909</c:v>
                </c:pt>
                <c:pt idx="963">
                  <c:v>45240.450123877315</c:v>
                </c:pt>
                <c:pt idx="964">
                  <c:v>45240.587467604164</c:v>
                </c:pt>
                <c:pt idx="965">
                  <c:v>45240.724812025466</c:v>
                </c:pt>
                <c:pt idx="966">
                  <c:v>45240.86215857639</c:v>
                </c:pt>
                <c:pt idx="967">
                  <c:v>45240.999504375002</c:v>
                </c:pt>
                <c:pt idx="968">
                  <c:v>45241.13684890046</c:v>
                </c:pt>
                <c:pt idx="969">
                  <c:v>45241.274192997684</c:v>
                </c:pt>
                <c:pt idx="970">
                  <c:v>45241.411540266206</c:v>
                </c:pt>
                <c:pt idx="971">
                  <c:v>45241.54888440972</c:v>
                </c:pt>
                <c:pt idx="972">
                  <c:v>45241.686228148152</c:v>
                </c:pt>
                <c:pt idx="973">
                  <c:v>45241.82357403935</c:v>
                </c:pt>
                <c:pt idx="974">
                  <c:v>45241.960920266203</c:v>
                </c:pt>
                <c:pt idx="975">
                  <c:v>45242.098264988424</c:v>
                </c:pt>
                <c:pt idx="976">
                  <c:v>45242.235608055555</c:v>
                </c:pt>
                <c:pt idx="977">
                  <c:v>45242.372954953702</c:v>
                </c:pt>
                <c:pt idx="978">
                  <c:v>45242.510299780093</c:v>
                </c:pt>
                <c:pt idx="979">
                  <c:v>45242.647642951386</c:v>
                </c:pt>
                <c:pt idx="980">
                  <c:v>45242.78498783565</c:v>
                </c:pt>
                <c:pt idx="981">
                  <c:v>45242.92233400463</c:v>
                </c:pt>
                <c:pt idx="982">
                  <c:v>45243.059678668978</c:v>
                </c:pt>
                <c:pt idx="983">
                  <c:v>45243.197021817126</c:v>
                </c:pt>
                <c:pt idx="984">
                  <c:v>45243.334367210649</c:v>
                </c:pt>
                <c:pt idx="985">
                  <c:v>45243.471712962964</c:v>
                </c:pt>
                <c:pt idx="986">
                  <c:v>45243.609055949077</c:v>
                </c:pt>
                <c:pt idx="987">
                  <c:v>45243.74640009259</c:v>
                </c:pt>
                <c:pt idx="988">
                  <c:v>45243.883745844905</c:v>
                </c:pt>
                <c:pt idx="989">
                  <c:v>45244.021090717593</c:v>
                </c:pt>
                <c:pt idx="990">
                  <c:v>45244.158434247685</c:v>
                </c:pt>
                <c:pt idx="991">
                  <c:v>45244.295778217594</c:v>
                </c:pt>
                <c:pt idx="992">
                  <c:v>45244.433124583331</c:v>
                </c:pt>
                <c:pt idx="993">
                  <c:v>45244.570467523146</c:v>
                </c:pt>
                <c:pt idx="994">
                  <c:v>45244.707810717591</c:v>
                </c:pt>
                <c:pt idx="995">
                  <c:v>45244.845156099538</c:v>
                </c:pt>
                <c:pt idx="996">
                  <c:v>45244.98250125</c:v>
                </c:pt>
                <c:pt idx="997">
                  <c:v>45245.11984496528</c:v>
                </c:pt>
                <c:pt idx="998">
                  <c:v>45245.257187592593</c:v>
                </c:pt>
                <c:pt idx="999">
                  <c:v>45245.394533784725</c:v>
                </c:pt>
                <c:pt idx="1000">
                  <c:v>45245.531877256944</c:v>
                </c:pt>
                <c:pt idx="1001">
                  <c:v>45245.669219780095</c:v>
                </c:pt>
                <c:pt idx="1002">
                  <c:v>45245.806564351849</c:v>
                </c:pt>
                <c:pt idx="1003">
                  <c:v>45245.943909699075</c:v>
                </c:pt>
                <c:pt idx="1004">
                  <c:v>45246.081253460645</c:v>
                </c:pt>
                <c:pt idx="1005">
                  <c:v>45246.218595590275</c:v>
                </c:pt>
                <c:pt idx="1006">
                  <c:v>45246.35594105324</c:v>
                </c:pt>
                <c:pt idx="1007">
                  <c:v>45246.493285462966</c:v>
                </c:pt>
                <c:pt idx="1008">
                  <c:v>45246.630627696759</c:v>
                </c:pt>
                <c:pt idx="1009">
                  <c:v>45246.767971400463</c:v>
                </c:pt>
                <c:pt idx="1010">
                  <c:v>45246.905316412034</c:v>
                </c:pt>
                <c:pt idx="1011">
                  <c:v>45247.042660335646</c:v>
                </c:pt>
                <c:pt idx="1012">
                  <c:v>45247.180002719906</c:v>
                </c:pt>
                <c:pt idx="1013">
                  <c:v>45247.31734652778</c:v>
                </c:pt>
                <c:pt idx="1014">
                  <c:v>45247.454691631945</c:v>
                </c:pt>
                <c:pt idx="1015">
                  <c:v>45247.592033576388</c:v>
                </c:pt>
                <c:pt idx="1016">
                  <c:v>45247.729376319447</c:v>
                </c:pt>
                <c:pt idx="1017">
                  <c:v>45247.866721122686</c:v>
                </c:pt>
                <c:pt idx="1018">
                  <c:v>45248.004065081019</c:v>
                </c:pt>
                <c:pt idx="1019">
                  <c:v>45248.141407800926</c:v>
                </c:pt>
                <c:pt idx="1020">
                  <c:v>45248.278750254627</c:v>
                </c:pt>
                <c:pt idx="1021">
                  <c:v>45248.416095752313</c:v>
                </c:pt>
                <c:pt idx="1022">
                  <c:v>45248.55343803241</c:v>
                </c:pt>
                <c:pt idx="1023">
                  <c:v>45248.69078005787</c:v>
                </c:pt>
                <c:pt idx="1024">
                  <c:v>45248.828124224536</c:v>
                </c:pt>
                <c:pt idx="1025">
                  <c:v>45248.965468634262</c:v>
                </c:pt>
                <c:pt idx="1026">
                  <c:v>45249.102811550925</c:v>
                </c:pt>
                <c:pt idx="1027">
                  <c:v>45249.24015287037</c:v>
                </c:pt>
                <c:pt idx="1028">
                  <c:v>45249.377498020833</c:v>
                </c:pt>
                <c:pt idx="1029">
                  <c:v>45249.514840925927</c:v>
                </c:pt>
                <c:pt idx="1030">
                  <c:v>45249.65218232639</c:v>
                </c:pt>
                <c:pt idx="1031">
                  <c:v>45249.789525497683</c:v>
                </c:pt>
                <c:pt idx="1032">
                  <c:v>45249.926869895833</c:v>
                </c:pt>
                <c:pt idx="1033">
                  <c:v>45250.064212731479</c:v>
                </c:pt>
                <c:pt idx="1034">
                  <c:v>45250.201554050924</c:v>
                </c:pt>
                <c:pt idx="1035">
                  <c:v>45250.338897824076</c:v>
                </c:pt>
                <c:pt idx="1036">
                  <c:v>45250.476241701392</c:v>
                </c:pt>
                <c:pt idx="1037">
                  <c:v>45250.613582928243</c:v>
                </c:pt>
                <c:pt idx="1038">
                  <c:v>45250.750925370368</c:v>
                </c:pt>
                <c:pt idx="1039">
                  <c:v>45250.888269317133</c:v>
                </c:pt>
                <c:pt idx="1040">
                  <c:v>45251.025612395832</c:v>
                </c:pt>
                <c:pt idx="1041">
                  <c:v>45251.1629540625</c:v>
                </c:pt>
                <c:pt idx="1042">
                  <c:v>45251.300296377318</c:v>
                </c:pt>
                <c:pt idx="1043">
                  <c:v>45251.437640868055</c:v>
                </c:pt>
                <c:pt idx="1044">
                  <c:v>45251.574981956015</c:v>
                </c:pt>
                <c:pt idx="1045">
                  <c:v>45251.712323402775</c:v>
                </c:pt>
                <c:pt idx="1046">
                  <c:v>45251.849667037037</c:v>
                </c:pt>
                <c:pt idx="1047">
                  <c:v>45251.987010300923</c:v>
                </c:pt>
                <c:pt idx="1048">
                  <c:v>45252.124352175924</c:v>
                </c:pt>
                <c:pt idx="1049">
                  <c:v>45252.261693125001</c:v>
                </c:pt>
                <c:pt idx="1050">
                  <c:v>45252.39903753472</c:v>
                </c:pt>
                <c:pt idx="1051">
                  <c:v>45252.536379131947</c:v>
                </c:pt>
                <c:pt idx="1052">
                  <c:v>45252.673719918981</c:v>
                </c:pt>
                <c:pt idx="1053">
                  <c:v>45252.811062800924</c:v>
                </c:pt>
                <c:pt idx="1054">
                  <c:v>45252.948406331016</c:v>
                </c:pt>
                <c:pt idx="1055">
                  <c:v>45253.08574829861</c:v>
                </c:pt>
                <c:pt idx="1056">
                  <c:v>45253.223088599538</c:v>
                </c:pt>
                <c:pt idx="1057">
                  <c:v>45253.36043241898</c:v>
                </c:pt>
                <c:pt idx="1058">
                  <c:v>45253.497774895834</c:v>
                </c:pt>
                <c:pt idx="1059">
                  <c:v>45253.635115335645</c:v>
                </c:pt>
                <c:pt idx="1060">
                  <c:v>45253.772457280094</c:v>
                </c:pt>
                <c:pt idx="1061">
                  <c:v>45253.909800555557</c:v>
                </c:pt>
                <c:pt idx="1062">
                  <c:v>45254.04714263889</c:v>
                </c:pt>
                <c:pt idx="1063">
                  <c:v>45254.184483171295</c:v>
                </c:pt>
                <c:pt idx="1064">
                  <c:v>45254.321825324078</c:v>
                </c:pt>
                <c:pt idx="1065">
                  <c:v>45254.459168564812</c:v>
                </c:pt>
                <c:pt idx="1066">
                  <c:v>45254.596508738425</c:v>
                </c:pt>
                <c:pt idx="1067">
                  <c:v>45254.73384980324</c:v>
                </c:pt>
                <c:pt idx="1068">
                  <c:v>45254.87119283565</c:v>
                </c:pt>
                <c:pt idx="1069">
                  <c:v>45255.008534988425</c:v>
                </c:pt>
                <c:pt idx="1070">
                  <c:v>45255.145875902781</c:v>
                </c:pt>
                <c:pt idx="1071">
                  <c:v>45255.28321671296</c:v>
                </c:pt>
                <c:pt idx="1072">
                  <c:v>45255.420560462961</c:v>
                </c:pt>
                <c:pt idx="1073">
                  <c:v>45255.557900902779</c:v>
                </c:pt>
                <c:pt idx="1074">
                  <c:v>45255.695241226851</c:v>
                </c:pt>
                <c:pt idx="1075">
                  <c:v>45255.832583703705</c:v>
                </c:pt>
                <c:pt idx="1076">
                  <c:v>45255.969926319442</c:v>
                </c:pt>
                <c:pt idx="1077">
                  <c:v>45256.107267453706</c:v>
                </c:pt>
                <c:pt idx="1078">
                  <c:v>45256.244607094908</c:v>
                </c:pt>
                <c:pt idx="1079">
                  <c:v>45256.381950532406</c:v>
                </c:pt>
                <c:pt idx="1080">
                  <c:v>45256.519291585646</c:v>
                </c:pt>
                <c:pt idx="1081">
                  <c:v>45256.656631273145</c:v>
                </c:pt>
                <c:pt idx="1082">
                  <c:v>45256.793972824074</c:v>
                </c:pt>
                <c:pt idx="1083">
                  <c:v>45256.931315520837</c:v>
                </c:pt>
                <c:pt idx="1084">
                  <c:v>45257.068656608797</c:v>
                </c:pt>
                <c:pt idx="1085">
                  <c:v>45257.205996168981</c:v>
                </c:pt>
                <c:pt idx="1086">
                  <c:v>45257.343338425926</c:v>
                </c:pt>
                <c:pt idx="1087">
                  <c:v>45257.480680509259</c:v>
                </c:pt>
                <c:pt idx="1088">
                  <c:v>45257.618020057867</c:v>
                </c:pt>
                <c:pt idx="1089">
                  <c:v>45257.755360902775</c:v>
                </c:pt>
                <c:pt idx="1090">
                  <c:v>45257.89270315972</c:v>
                </c:pt>
                <c:pt idx="1091">
                  <c:v>45258.030044537038</c:v>
                </c:pt>
                <c:pt idx="1092">
                  <c:v>45258.167384479166</c:v>
                </c:pt>
                <c:pt idx="1093">
                  <c:v>45258.304725243055</c:v>
                </c:pt>
                <c:pt idx="1094">
                  <c:v>45258.442067986114</c:v>
                </c:pt>
                <c:pt idx="1095">
                  <c:v>45258.579407349534</c:v>
                </c:pt>
                <c:pt idx="1096">
                  <c:v>45258.716747199076</c:v>
                </c:pt>
                <c:pt idx="1097">
                  <c:v>45258.854089236112</c:v>
                </c:pt>
                <c:pt idx="1098">
                  <c:v>45258.991430752314</c:v>
                </c:pt>
                <c:pt idx="1099">
                  <c:v>45259.128770937503</c:v>
                </c:pt>
                <c:pt idx="1100">
                  <c:v>45259.266110381941</c:v>
                </c:pt>
                <c:pt idx="1101">
                  <c:v>45259.403453171297</c:v>
                </c:pt>
                <c:pt idx="1102">
                  <c:v>45259.540793043983</c:v>
                </c:pt>
                <c:pt idx="1103">
                  <c:v>45259.678132256944</c:v>
                </c:pt>
                <c:pt idx="1104">
                  <c:v>45259.815473587965</c:v>
                </c:pt>
                <c:pt idx="1105">
                  <c:v>45259.952815462966</c:v>
                </c:pt>
                <c:pt idx="1106">
                  <c:v>45260.090155798614</c:v>
                </c:pt>
                <c:pt idx="1107">
                  <c:v>45260.227494456019</c:v>
                </c:pt>
                <c:pt idx="1108">
                  <c:v>45260.364836782406</c:v>
                </c:pt>
                <c:pt idx="1109">
                  <c:v>45260.502177476854</c:v>
                </c:pt>
                <c:pt idx="1110">
                  <c:v>45260.63951627315</c:v>
                </c:pt>
                <c:pt idx="1111">
                  <c:v>45260.776856643519</c:v>
                </c:pt>
                <c:pt idx="1112">
                  <c:v>45260.914198344908</c:v>
                </c:pt>
                <c:pt idx="1113">
                  <c:v>45261.051538738429</c:v>
                </c:pt>
                <c:pt idx="1114">
                  <c:v>45261.188877592591</c:v>
                </c:pt>
                <c:pt idx="1115">
                  <c:v>45261.326218263886</c:v>
                </c:pt>
                <c:pt idx="1116">
                  <c:v>45261.46355980324</c:v>
                </c:pt>
                <c:pt idx="1117">
                  <c:v>45261.600898356483</c:v>
                </c:pt>
                <c:pt idx="1118">
                  <c:v>45261.738237916667</c:v>
                </c:pt>
                <c:pt idx="1119">
                  <c:v>45261.875579305553</c:v>
                </c:pt>
                <c:pt idx="1120">
                  <c:v>45262.012919826389</c:v>
                </c:pt>
                <c:pt idx="1121">
                  <c:v>45262.150259074071</c:v>
                </c:pt>
                <c:pt idx="1122">
                  <c:v>45262.287598391202</c:v>
                </c:pt>
                <c:pt idx="1123">
                  <c:v>45262.424940497687</c:v>
                </c:pt>
                <c:pt idx="1124">
                  <c:v>45262.562279224534</c:v>
                </c:pt>
                <c:pt idx="1125">
                  <c:v>45262.699617962964</c:v>
                </c:pt>
                <c:pt idx="1126">
                  <c:v>45262.836958877313</c:v>
                </c:pt>
                <c:pt idx="1127">
                  <c:v>45262.974299803238</c:v>
                </c:pt>
                <c:pt idx="1128">
                  <c:v>45263.111639270835</c:v>
                </c:pt>
                <c:pt idx="1129">
                  <c:v>45263.24897734954</c:v>
                </c:pt>
                <c:pt idx="1130">
                  <c:v>45263.386319166668</c:v>
                </c:pt>
                <c:pt idx="1131">
                  <c:v>45263.523658483798</c:v>
                </c:pt>
                <c:pt idx="1132">
                  <c:v>45263.660996574072</c:v>
                </c:pt>
                <c:pt idx="1133">
                  <c:v>45263.798336585649</c:v>
                </c:pt>
                <c:pt idx="1134">
                  <c:v>45263.935677638889</c:v>
                </c:pt>
                <c:pt idx="1135">
                  <c:v>45264.073017083334</c:v>
                </c:pt>
                <c:pt idx="1136">
                  <c:v>45264.210354965275</c:v>
                </c:pt>
                <c:pt idx="1137">
                  <c:v>45264.347695763892</c:v>
                </c:pt>
                <c:pt idx="1138">
                  <c:v>45264.485036111109</c:v>
                </c:pt>
                <c:pt idx="1139">
                  <c:v>45264.622374027778</c:v>
                </c:pt>
                <c:pt idx="1140">
                  <c:v>45264.759713310188</c:v>
                </c:pt>
                <c:pt idx="1141">
                  <c:v>45264.897053946763</c:v>
                </c:pt>
                <c:pt idx="1142">
                  <c:v>45265.034393668982</c:v>
                </c:pt>
                <c:pt idx="1143">
                  <c:v>45265.171731898146</c:v>
                </c:pt>
                <c:pt idx="1144">
                  <c:v>45265.309071157404</c:v>
                </c:pt>
                <c:pt idx="1145">
                  <c:v>45265.446412164354</c:v>
                </c:pt>
                <c:pt idx="1146">
                  <c:v>45265.583749861114</c:v>
                </c:pt>
                <c:pt idx="1147">
                  <c:v>45265.721088148151</c:v>
                </c:pt>
                <c:pt idx="1148">
                  <c:v>45265.858428599538</c:v>
                </c:pt>
                <c:pt idx="1149">
                  <c:v>45265.995768414352</c:v>
                </c:pt>
                <c:pt idx="1150">
                  <c:v>45266.133106932873</c:v>
                </c:pt>
                <c:pt idx="1151">
                  <c:v>45266.270444861111</c:v>
                </c:pt>
                <c:pt idx="1152">
                  <c:v>45266.407786053242</c:v>
                </c:pt>
                <c:pt idx="1153">
                  <c:v>45266.545124236109</c:v>
                </c:pt>
                <c:pt idx="1154">
                  <c:v>45266.682461886572</c:v>
                </c:pt>
                <c:pt idx="1155">
                  <c:v>45266.819801666665</c:v>
                </c:pt>
                <c:pt idx="1156">
                  <c:v>45266.95714189815</c:v>
                </c:pt>
                <c:pt idx="1157">
                  <c:v>45267.094480613428</c:v>
                </c:pt>
                <c:pt idx="1158">
                  <c:v>45267.231817650463</c:v>
                </c:pt>
                <c:pt idx="1159">
                  <c:v>45267.369158449073</c:v>
                </c:pt>
                <c:pt idx="1160">
                  <c:v>45267.506497395836</c:v>
                </c:pt>
                <c:pt idx="1161">
                  <c:v>45267.643834571762</c:v>
                </c:pt>
                <c:pt idx="1162">
                  <c:v>45267.781173379626</c:v>
                </c:pt>
                <c:pt idx="1163">
                  <c:v>45267.918513506942</c:v>
                </c:pt>
                <c:pt idx="1164">
                  <c:v>45268.055852233796</c:v>
                </c:pt>
                <c:pt idx="1165">
                  <c:v>45268.193192638886</c:v>
                </c:pt>
                <c:pt idx="1166">
                  <c:v>45268.330538379632</c:v>
                </c:pt>
                <c:pt idx="1167">
                  <c:v>45268.467884745369</c:v>
                </c:pt>
                <c:pt idx="1168">
                  <c:v>45268.60522824074</c:v>
                </c:pt>
                <c:pt idx="1169">
                  <c:v>45268.742572824071</c:v>
                </c:pt>
                <c:pt idx="1170">
                  <c:v>45268.879919131941</c:v>
                </c:pt>
                <c:pt idx="1171">
                  <c:v>45269.017264560185</c:v>
                </c:pt>
                <c:pt idx="1172">
                  <c:v>45269.154608680554</c:v>
                </c:pt>
                <c:pt idx="1173">
                  <c:v>45269.291953067128</c:v>
                </c:pt>
                <c:pt idx="1174">
                  <c:v>45269.429300057869</c:v>
                </c:pt>
                <c:pt idx="1175">
                  <c:v>45269.566643645834</c:v>
                </c:pt>
                <c:pt idx="1176">
                  <c:v>45269.703987372683</c:v>
                </c:pt>
                <c:pt idx="1177">
                  <c:v>45269.841333275464</c:v>
                </c:pt>
                <c:pt idx="1178">
                  <c:v>45269.978679074076</c:v>
                </c:pt>
                <c:pt idx="1179">
                  <c:v>45270.116023437498</c:v>
                </c:pt>
                <c:pt idx="1180">
                  <c:v>45270.253366550925</c:v>
                </c:pt>
                <c:pt idx="1181">
                  <c:v>45270.390713321758</c:v>
                </c:pt>
                <c:pt idx="1182">
                  <c:v>45270.5280575</c:v>
                </c:pt>
                <c:pt idx="1183">
                  <c:v>45270.665400590275</c:v>
                </c:pt>
                <c:pt idx="1184">
                  <c:v>45270.802745671295</c:v>
                </c:pt>
                <c:pt idx="1185">
                  <c:v>45270.940091666664</c:v>
                </c:pt>
                <c:pt idx="1186">
                  <c:v>45271.077436064814</c:v>
                </c:pt>
                <c:pt idx="1187">
                  <c:v>45271.214778865738</c:v>
                </c:pt>
                <c:pt idx="1188">
                  <c:v>45271.352124826386</c:v>
                </c:pt>
                <c:pt idx="1189">
                  <c:v>45271.489470023145</c:v>
                </c:pt>
                <c:pt idx="1190">
                  <c:v>45271.62681292824</c:v>
                </c:pt>
                <c:pt idx="1191">
                  <c:v>45271.764157245372</c:v>
                </c:pt>
                <c:pt idx="1192">
                  <c:v>45271.901502893517</c:v>
                </c:pt>
                <c:pt idx="1193">
                  <c:v>45272.038847569442</c:v>
                </c:pt>
                <c:pt idx="1194">
                  <c:v>45272.17619071759</c:v>
                </c:pt>
                <c:pt idx="1195">
                  <c:v>45272.313535104164</c:v>
                </c:pt>
                <c:pt idx="1196">
                  <c:v>45272.450881018522</c:v>
                </c:pt>
                <c:pt idx="1197">
                  <c:v>45272.5882237037</c:v>
                </c:pt>
                <c:pt idx="1198">
                  <c:v>45272.725567071757</c:v>
                </c:pt>
                <c:pt idx="1199">
                  <c:v>45272.862912581018</c:v>
                </c:pt>
                <c:pt idx="1200">
                  <c:v>45273.000257349537</c:v>
                </c:pt>
                <c:pt idx="1201">
                  <c:v>45273.137600844908</c:v>
                </c:pt>
                <c:pt idx="1202">
                  <c:v>45273.274943935183</c:v>
                </c:pt>
                <c:pt idx="1203">
                  <c:v>45273.412290196757</c:v>
                </c:pt>
                <c:pt idx="1204">
                  <c:v>45273.549633333336</c:v>
                </c:pt>
                <c:pt idx="1205">
                  <c:v>45273.686976076388</c:v>
                </c:pt>
                <c:pt idx="1206">
                  <c:v>45273.824320983796</c:v>
                </c:pt>
                <c:pt idx="1207">
                  <c:v>45273.961666226853</c:v>
                </c:pt>
                <c:pt idx="1208">
                  <c:v>45274.099009976853</c:v>
                </c:pt>
                <c:pt idx="1209">
                  <c:v>45274.236352083331</c:v>
                </c:pt>
                <c:pt idx="1210">
                  <c:v>45274.373698009258</c:v>
                </c:pt>
                <c:pt idx="1211">
                  <c:v>45274.511041886573</c:v>
                </c:pt>
                <c:pt idx="1212">
                  <c:v>45274.648384108797</c:v>
                </c:pt>
                <c:pt idx="1213">
                  <c:v>45274.785728055555</c:v>
                </c:pt>
                <c:pt idx="1214">
                  <c:v>45274.923073287035</c:v>
                </c:pt>
                <c:pt idx="1215">
                  <c:v>45275.060417037035</c:v>
                </c:pt>
                <c:pt idx="1216">
                  <c:v>45275.197759259259</c:v>
                </c:pt>
                <c:pt idx="1217">
                  <c:v>45275.335103726851</c:v>
                </c:pt>
                <c:pt idx="1218">
                  <c:v>45275.472448587963</c:v>
                </c:pt>
                <c:pt idx="1219">
                  <c:v>45275.609790671297</c:v>
                </c:pt>
                <c:pt idx="1220">
                  <c:v>45275.747133923614</c:v>
                </c:pt>
                <c:pt idx="1221">
                  <c:v>45275.88447877315</c:v>
                </c:pt>
                <c:pt idx="1222">
                  <c:v>45276.021822766204</c:v>
                </c:pt>
                <c:pt idx="1223">
                  <c:v>45276.15916541667</c:v>
                </c:pt>
                <c:pt idx="1224">
                  <c:v>45276.296508518521</c:v>
                </c:pt>
                <c:pt idx="1225">
                  <c:v>45276.433854027775</c:v>
                </c:pt>
                <c:pt idx="1226">
                  <c:v>45276.571196111108</c:v>
                </c:pt>
                <c:pt idx="1227">
                  <c:v>45276.708538449071</c:v>
                </c:pt>
                <c:pt idx="1228">
                  <c:v>45276.845882974536</c:v>
                </c:pt>
                <c:pt idx="1229">
                  <c:v>45276.983227280092</c:v>
                </c:pt>
                <c:pt idx="1230">
                  <c:v>45277.120570162035</c:v>
                </c:pt>
                <c:pt idx="1231">
                  <c:v>45277.257911956018</c:v>
                </c:pt>
                <c:pt idx="1232">
                  <c:v>45277.395257314813</c:v>
                </c:pt>
                <c:pt idx="1233">
                  <c:v>45277.532599965278</c:v>
                </c:pt>
                <c:pt idx="1234">
                  <c:v>45277.669941678243</c:v>
                </c:pt>
                <c:pt idx="1235">
                  <c:v>45277.807285439812</c:v>
                </c:pt>
                <c:pt idx="1236">
                  <c:v>45277.944629988429</c:v>
                </c:pt>
                <c:pt idx="1237">
                  <c:v>45278.081972962966</c:v>
                </c:pt>
                <c:pt idx="1238">
                  <c:v>45278.21931429398</c:v>
                </c:pt>
                <c:pt idx="1239">
                  <c:v>45278.356658969904</c:v>
                </c:pt>
                <c:pt idx="1240">
                  <c:v>45278.49400259259</c:v>
                </c:pt>
                <c:pt idx="1241">
                  <c:v>45278.631344062502</c:v>
                </c:pt>
                <c:pt idx="1242">
                  <c:v>45278.768686990741</c:v>
                </c:pt>
                <c:pt idx="1243">
                  <c:v>45278.906031238424</c:v>
                </c:pt>
                <c:pt idx="1244">
                  <c:v>45279.043374409724</c:v>
                </c:pt>
                <c:pt idx="1245">
                  <c:v>45279.180716053241</c:v>
                </c:pt>
                <c:pt idx="1246">
                  <c:v>45279.318059108795</c:v>
                </c:pt>
                <c:pt idx="1247">
                  <c:v>45279.455403483793</c:v>
                </c:pt>
                <c:pt idx="1248">
                  <c:v>45279.592744699075</c:v>
                </c:pt>
                <c:pt idx="1249">
                  <c:v>45279.73008671296</c:v>
                </c:pt>
                <c:pt idx="1250">
                  <c:v>45279.867430798608</c:v>
                </c:pt>
                <c:pt idx="1251">
                  <c:v>45280.004774062501</c:v>
                </c:pt>
                <c:pt idx="1252">
                  <c:v>45280.142116064817</c:v>
                </c:pt>
                <c:pt idx="1253">
                  <c:v>45280.279457824072</c:v>
                </c:pt>
                <c:pt idx="1254">
                  <c:v>45280.416802638887</c:v>
                </c:pt>
                <c:pt idx="1255">
                  <c:v>45280.554144236114</c:v>
                </c:pt>
                <c:pt idx="1256">
                  <c:v>45280.69148559028</c:v>
                </c:pt>
                <c:pt idx="1257">
                  <c:v>45280.82882909722</c:v>
                </c:pt>
                <c:pt idx="1258">
                  <c:v>45280.96617284722</c:v>
                </c:pt>
                <c:pt idx="1259">
                  <c:v>45281.103515115741</c:v>
                </c:pt>
                <c:pt idx="1260">
                  <c:v>45281.240855798613</c:v>
                </c:pt>
                <c:pt idx="1261">
                  <c:v>45281.378200312502</c:v>
                </c:pt>
                <c:pt idx="1262">
                  <c:v>45281.515542592591</c:v>
                </c:pt>
                <c:pt idx="1263">
                  <c:v>45281.652883379633</c:v>
                </c:pt>
                <c:pt idx="1264">
                  <c:v>45281.790225937497</c:v>
                </c:pt>
                <c:pt idx="1265">
                  <c:v>45281.92756974537</c:v>
                </c:pt>
                <c:pt idx="1266">
                  <c:v>45282.064911990739</c:v>
                </c:pt>
                <c:pt idx="1267">
                  <c:v>45282.202252719908</c:v>
                </c:pt>
                <c:pt idx="1268">
                  <c:v>45282.339595925929</c:v>
                </c:pt>
                <c:pt idx="1269">
                  <c:v>45282.476939247688</c:v>
                </c:pt>
                <c:pt idx="1270">
                  <c:v>45282.614279907408</c:v>
                </c:pt>
                <c:pt idx="1271">
                  <c:v>45282.751621805553</c:v>
                </c:pt>
                <c:pt idx="1272">
                  <c:v>45282.888965208331</c:v>
                </c:pt>
                <c:pt idx="1273">
                  <c:v>45283.026307766202</c:v>
                </c:pt>
                <c:pt idx="1274">
                  <c:v>45283.163648912036</c:v>
                </c:pt>
                <c:pt idx="1275">
                  <c:v>45283.300990717595</c:v>
                </c:pt>
                <c:pt idx="1276">
                  <c:v>45283.438334710649</c:v>
                </c:pt>
                <c:pt idx="1277">
                  <c:v>45283.575675300926</c:v>
                </c:pt>
                <c:pt idx="1278">
                  <c:v>45283.713016261572</c:v>
                </c:pt>
                <c:pt idx="1279">
                  <c:v>45283.850359432872</c:v>
                </c:pt>
                <c:pt idx="1280">
                  <c:v>45283.987702233797</c:v>
                </c:pt>
                <c:pt idx="1281">
                  <c:v>45284.125043645836</c:v>
                </c:pt>
                <c:pt idx="1282">
                  <c:v>45284.262384155096</c:v>
                </c:pt>
                <c:pt idx="1283">
                  <c:v>45284.399728124998</c:v>
                </c:pt>
                <c:pt idx="1284">
                  <c:v>45284.537069293983</c:v>
                </c:pt>
                <c:pt idx="1285">
                  <c:v>45284.674409664352</c:v>
                </c:pt>
                <c:pt idx="1286">
                  <c:v>45284.81175212963</c:v>
                </c:pt>
                <c:pt idx="1287">
                  <c:v>45284.949095254633</c:v>
                </c:pt>
                <c:pt idx="1288">
                  <c:v>45285.0864368287</c:v>
                </c:pt>
                <c:pt idx="1289">
                  <c:v>45285.223776747684</c:v>
                </c:pt>
                <c:pt idx="1290">
                  <c:v>45285.361120185182</c:v>
                </c:pt>
                <c:pt idx="1291">
                  <c:v>45285.498462291667</c:v>
                </c:pt>
                <c:pt idx="1292">
                  <c:v>45285.63580236111</c:v>
                </c:pt>
                <c:pt idx="1293">
                  <c:v>45285.773143958337</c:v>
                </c:pt>
                <c:pt idx="1294">
                  <c:v>45285.910486886576</c:v>
                </c:pt>
                <c:pt idx="1295">
                  <c:v>45286.047828634262</c:v>
                </c:pt>
                <c:pt idx="1296">
                  <c:v>45286.18516883102</c:v>
                </c:pt>
                <c:pt idx="1297">
                  <c:v>45286.322510659724</c:v>
                </c:pt>
                <c:pt idx="1298">
                  <c:v>45286.459853587963</c:v>
                </c:pt>
                <c:pt idx="1299">
                  <c:v>45286.597193449074</c:v>
                </c:pt>
                <c:pt idx="1300">
                  <c:v>45286.734534212963</c:v>
                </c:pt>
                <c:pt idx="1301">
                  <c:v>45286.871876944446</c:v>
                </c:pt>
                <c:pt idx="1302">
                  <c:v>45287.009218819447</c:v>
                </c:pt>
                <c:pt idx="1303">
                  <c:v>45287.146559456021</c:v>
                </c:pt>
                <c:pt idx="1304">
                  <c:v>45287.283899988426</c:v>
                </c:pt>
                <c:pt idx="1305">
                  <c:v>45287.421243472221</c:v>
                </c:pt>
                <c:pt idx="1306">
                  <c:v>45287.55858365741</c:v>
                </c:pt>
                <c:pt idx="1307">
                  <c:v>45287.695923726853</c:v>
                </c:pt>
                <c:pt idx="1308">
                  <c:v>45287.833265949077</c:v>
                </c:pt>
                <c:pt idx="1309">
                  <c:v>45287.970608333337</c:v>
                </c:pt>
                <c:pt idx="1310">
                  <c:v>45288.10794923611</c:v>
                </c:pt>
                <c:pt idx="1311">
                  <c:v>45288.245288645834</c:v>
                </c:pt>
                <c:pt idx="1312">
                  <c:v>45288.382631851855</c:v>
                </c:pt>
                <c:pt idx="1313">
                  <c:v>45288.519972696762</c:v>
                </c:pt>
                <c:pt idx="1314">
                  <c:v>45288.657312175928</c:v>
                </c:pt>
                <c:pt idx="1315">
                  <c:v>45288.794653518518</c:v>
                </c:pt>
                <c:pt idx="1316">
                  <c:v>45288.931996018517</c:v>
                </c:pt>
                <c:pt idx="1317">
                  <c:v>45289.069336909721</c:v>
                </c:pt>
                <c:pt idx="1318">
                  <c:v>45289.206676284724</c:v>
                </c:pt>
                <c:pt idx="1319">
                  <c:v>45289.344018356482</c:v>
                </c:pt>
                <c:pt idx="1320">
                  <c:v>45289.481360277779</c:v>
                </c:pt>
                <c:pt idx="1321">
                  <c:v>45289.618699652776</c:v>
                </c:pt>
                <c:pt idx="1322">
                  <c:v>45289.756040324071</c:v>
                </c:pt>
                <c:pt idx="1323">
                  <c:v>45289.893382418981</c:v>
                </c:pt>
                <c:pt idx="1324">
                  <c:v>45290.030723657408</c:v>
                </c:pt>
                <c:pt idx="1325">
                  <c:v>45290.168063437501</c:v>
                </c:pt>
                <c:pt idx="1326">
                  <c:v>45290.305404062499</c:v>
                </c:pt>
                <c:pt idx="1327">
                  <c:v>45290.442746666668</c:v>
                </c:pt>
                <c:pt idx="1328">
                  <c:v>45290.580085914349</c:v>
                </c:pt>
                <c:pt idx="1329">
                  <c:v>45290.717425625</c:v>
                </c:pt>
                <c:pt idx="1330">
                  <c:v>45290.854767546298</c:v>
                </c:pt>
                <c:pt idx="1331">
                  <c:v>45290.992108958337</c:v>
                </c:pt>
                <c:pt idx="1332">
                  <c:v>45291.12944902778</c:v>
                </c:pt>
                <c:pt idx="1333">
                  <c:v>45291.266788356479</c:v>
                </c:pt>
                <c:pt idx="1334">
                  <c:v>45291.404131053241</c:v>
                </c:pt>
                <c:pt idx="1335">
                  <c:v>45291.54147084491</c:v>
                </c:pt>
                <c:pt idx="1336">
                  <c:v>45291.678809965277</c:v>
                </c:pt>
                <c:pt idx="1337">
                  <c:v>45291.81615121528</c:v>
                </c:pt>
                <c:pt idx="1338">
                  <c:v>45291.953493009256</c:v>
                </c:pt>
              </c:numCache>
            </c:numRef>
          </c:xVal>
          <c:yVal>
            <c:numRef>
              <c:f>'[Aura_Landsat-8_Phasing_at_Orbit_Intersection.xlsx]S Intersection - DMUs Adjusted'!$G$1:$G$1339</c:f>
              <c:numCache>
                <c:formatCode>General</c:formatCode>
                <c:ptCount val="1339"/>
                <c:pt idx="0">
                  <c:v>65.847423019000004</c:v>
                </c:pt>
                <c:pt idx="1">
                  <c:v>189.869924634</c:v>
                </c:pt>
                <c:pt idx="2">
                  <c:v>240.22423865100001</c:v>
                </c:pt>
                <c:pt idx="3">
                  <c:v>122.279289733</c:v>
                </c:pt>
                <c:pt idx="4">
                  <c:v>186.43770968499999</c:v>
                </c:pt>
                <c:pt idx="5">
                  <c:v>349.18787216700002</c:v>
                </c:pt>
                <c:pt idx="6">
                  <c:v>136.36789939600001</c:v>
                </c:pt>
                <c:pt idx="7">
                  <c:v>71.943282460999995</c:v>
                </c:pt>
                <c:pt idx="8">
                  <c:v>150.624781216</c:v>
                </c:pt>
                <c:pt idx="9">
                  <c:v>218.65897131099999</c:v>
                </c:pt>
                <c:pt idx="10">
                  <c:v>187.79662157800001</c:v>
                </c:pt>
                <c:pt idx="11">
                  <c:v>217.89765751799999</c:v>
                </c:pt>
                <c:pt idx="12">
                  <c:v>302.54040877900002</c:v>
                </c:pt>
                <c:pt idx="13">
                  <c:v>228.31367466099999</c:v>
                </c:pt>
                <c:pt idx="14">
                  <c:v>170.08076736199999</c:v>
                </c:pt>
                <c:pt idx="15">
                  <c:v>119.611714886</c:v>
                </c:pt>
                <c:pt idx="16">
                  <c:v>109.394237487</c:v>
                </c:pt>
                <c:pt idx="17">
                  <c:v>195.59293846099999</c:v>
                </c:pt>
                <c:pt idx="18">
                  <c:v>176.071083198</c:v>
                </c:pt>
                <c:pt idx="19">
                  <c:v>221.09259783300001</c:v>
                </c:pt>
                <c:pt idx="20">
                  <c:v>257.44828279699999</c:v>
                </c:pt>
                <c:pt idx="21">
                  <c:v>34.787579903999998</c:v>
                </c:pt>
                <c:pt idx="22">
                  <c:v>20.627245715000001</c:v>
                </c:pt>
                <c:pt idx="23">
                  <c:v>174.816278845</c:v>
                </c:pt>
                <c:pt idx="24">
                  <c:v>247.990407495</c:v>
                </c:pt>
                <c:pt idx="25">
                  <c:v>128.31528512400001</c:v>
                </c:pt>
                <c:pt idx="26">
                  <c:v>134.41237729299999</c:v>
                </c:pt>
                <c:pt idx="27">
                  <c:v>357.29224887599997</c:v>
                </c:pt>
                <c:pt idx="28">
                  <c:v>145.64218798499999</c:v>
                </c:pt>
                <c:pt idx="29">
                  <c:v>72.001216425999999</c:v>
                </c:pt>
                <c:pt idx="30">
                  <c:v>160.33293100899999</c:v>
                </c:pt>
                <c:pt idx="31">
                  <c:v>233.42769124200001</c:v>
                </c:pt>
                <c:pt idx="32">
                  <c:v>161.48908367199999</c:v>
                </c:pt>
                <c:pt idx="33">
                  <c:v>214.55070071399999</c:v>
                </c:pt>
                <c:pt idx="34">
                  <c:v>290.36277006300003</c:v>
                </c:pt>
                <c:pt idx="35">
                  <c:v>114.19623822699999</c:v>
                </c:pt>
                <c:pt idx="36">
                  <c:v>86.663906260999994</c:v>
                </c:pt>
                <c:pt idx="37">
                  <c:v>93.47687732</c:v>
                </c:pt>
                <c:pt idx="38">
                  <c:v>101.442317872</c:v>
                </c:pt>
                <c:pt idx="39">
                  <c:v>115.545759601</c:v>
                </c:pt>
                <c:pt idx="40">
                  <c:v>150.80818255700001</c:v>
                </c:pt>
                <c:pt idx="41">
                  <c:v>259.80556798499998</c:v>
                </c:pt>
                <c:pt idx="42">
                  <c:v>230.51750645499999</c:v>
                </c:pt>
                <c:pt idx="43">
                  <c:v>81.407546288999995</c:v>
                </c:pt>
                <c:pt idx="44">
                  <c:v>66.236250577000007</c:v>
                </c:pt>
                <c:pt idx="45">
                  <c:v>164.78683766</c:v>
                </c:pt>
                <c:pt idx="46">
                  <c:v>268.49237540500002</c:v>
                </c:pt>
                <c:pt idx="47">
                  <c:v>155.59962754399999</c:v>
                </c:pt>
                <c:pt idx="48">
                  <c:v>137.02972260300001</c:v>
                </c:pt>
                <c:pt idx="49">
                  <c:v>302.54979475599998</c:v>
                </c:pt>
                <c:pt idx="50">
                  <c:v>75.748854657999999</c:v>
                </c:pt>
                <c:pt idx="51">
                  <c:v>1.653588603</c:v>
                </c:pt>
                <c:pt idx="52">
                  <c:v>89.018260665</c:v>
                </c:pt>
                <c:pt idx="53">
                  <c:v>156.05598721199999</c:v>
                </c:pt>
                <c:pt idx="54">
                  <c:v>88.254969857000006</c:v>
                </c:pt>
                <c:pt idx="55">
                  <c:v>139.12147254000001</c:v>
                </c:pt>
                <c:pt idx="56">
                  <c:v>269.44311247899998</c:v>
                </c:pt>
                <c:pt idx="57">
                  <c:v>46.317626320999999</c:v>
                </c:pt>
                <c:pt idx="58">
                  <c:v>19.710719456</c:v>
                </c:pt>
                <c:pt idx="59">
                  <c:v>136.72485719599999</c:v>
                </c:pt>
                <c:pt idx="60">
                  <c:v>179.62356649700001</c:v>
                </c:pt>
                <c:pt idx="61">
                  <c:v>90.012038434999994</c:v>
                </c:pt>
                <c:pt idx="62">
                  <c:v>141.09280837</c:v>
                </c:pt>
                <c:pt idx="63">
                  <c:v>273.69761829200002</c:v>
                </c:pt>
                <c:pt idx="64">
                  <c:v>164.91790783499999</c:v>
                </c:pt>
                <c:pt idx="65">
                  <c:v>76.717664467999995</c:v>
                </c:pt>
                <c:pt idx="66">
                  <c:v>6.357963539</c:v>
                </c:pt>
                <c:pt idx="67">
                  <c:v>34.826493599999999</c:v>
                </c:pt>
                <c:pt idx="68">
                  <c:v>137.15863723300001</c:v>
                </c:pt>
                <c:pt idx="69">
                  <c:v>99.170146525000007</c:v>
                </c:pt>
                <c:pt idx="70">
                  <c:v>114.10120332299999</c:v>
                </c:pt>
                <c:pt idx="71">
                  <c:v>161.54116549899999</c:v>
                </c:pt>
                <c:pt idx="72">
                  <c:v>-9.2262619039999993</c:v>
                </c:pt>
                <c:pt idx="73">
                  <c:v>-20.375568719</c:v>
                </c:pt>
                <c:pt idx="74">
                  <c:v>88.234441290000007</c:v>
                </c:pt>
                <c:pt idx="75">
                  <c:v>151.06187737400001</c:v>
                </c:pt>
                <c:pt idx="76">
                  <c:v>74.337005086999994</c:v>
                </c:pt>
                <c:pt idx="77">
                  <c:v>98.571542037</c:v>
                </c:pt>
                <c:pt idx="78">
                  <c:v>282.09131548900001</c:v>
                </c:pt>
                <c:pt idx="79">
                  <c:v>33.358323196999997</c:v>
                </c:pt>
                <c:pt idx="80">
                  <c:v>-25.001619251000001</c:v>
                </c:pt>
                <c:pt idx="81">
                  <c:v>105.983881798</c:v>
                </c:pt>
                <c:pt idx="82">
                  <c:v>170.053152861</c:v>
                </c:pt>
                <c:pt idx="83">
                  <c:v>53.113376965</c:v>
                </c:pt>
                <c:pt idx="84">
                  <c:v>99.074617544000006</c:v>
                </c:pt>
                <c:pt idx="85">
                  <c:v>159.66692298500001</c:v>
                </c:pt>
                <c:pt idx="86">
                  <c:v>-17.848526733</c:v>
                </c:pt>
                <c:pt idx="87">
                  <c:v>-70.817588932000007</c:v>
                </c:pt>
                <c:pt idx="88">
                  <c:v>-76.988403578000003</c:v>
                </c:pt>
                <c:pt idx="89">
                  <c:v>-36.471532299000003</c:v>
                </c:pt>
                <c:pt idx="90">
                  <c:v>2.7262655090000001</c:v>
                </c:pt>
                <c:pt idx="91">
                  <c:v>37.572812407000001</c:v>
                </c:pt>
                <c:pt idx="92">
                  <c:v>107.522927123</c:v>
                </c:pt>
                <c:pt idx="93">
                  <c:v>66.041966797000001</c:v>
                </c:pt>
                <c:pt idx="94">
                  <c:v>-24.806039288000001</c:v>
                </c:pt>
                <c:pt idx="95">
                  <c:v>-30.517359772999999</c:v>
                </c:pt>
                <c:pt idx="96">
                  <c:v>15.948040257000001</c:v>
                </c:pt>
                <c:pt idx="97">
                  <c:v>88.962170404999995</c:v>
                </c:pt>
                <c:pt idx="98">
                  <c:v>14.520065931</c:v>
                </c:pt>
                <c:pt idx="99">
                  <c:v>45.448414616000001</c:v>
                </c:pt>
                <c:pt idx="100">
                  <c:v>168.00471811</c:v>
                </c:pt>
                <c:pt idx="101">
                  <c:v>-91.930824784999999</c:v>
                </c:pt>
                <c:pt idx="102">
                  <c:v>-162.49965329299999</c:v>
                </c:pt>
                <c:pt idx="103">
                  <c:v>-20.287500680000001</c:v>
                </c:pt>
                <c:pt idx="104">
                  <c:v>62.913525786000001</c:v>
                </c:pt>
                <c:pt idx="105">
                  <c:v>-36.950905257000002</c:v>
                </c:pt>
                <c:pt idx="106">
                  <c:v>-29.174664894999999</c:v>
                </c:pt>
                <c:pt idx="107">
                  <c:v>154.68691618599999</c:v>
                </c:pt>
                <c:pt idx="108">
                  <c:v>-34.804517099999998</c:v>
                </c:pt>
                <c:pt idx="109">
                  <c:v>-76.240835239999996</c:v>
                </c:pt>
                <c:pt idx="110">
                  <c:v>5.8055873299999998</c:v>
                </c:pt>
                <c:pt idx="111">
                  <c:v>51.142510184000002</c:v>
                </c:pt>
                <c:pt idx="112">
                  <c:v>-3.6060872019999999</c:v>
                </c:pt>
                <c:pt idx="113">
                  <c:v>62.445158126999999</c:v>
                </c:pt>
                <c:pt idx="114">
                  <c:v>152.77239383200001</c:v>
                </c:pt>
                <c:pt idx="115">
                  <c:v>0.13713714900000001</c:v>
                </c:pt>
                <c:pt idx="116">
                  <c:v>-51.086549701000003</c:v>
                </c:pt>
                <c:pt idx="117">
                  <c:v>-78.788086264</c:v>
                </c:pt>
                <c:pt idx="118">
                  <c:v>-67.113878853000003</c:v>
                </c:pt>
                <c:pt idx="119">
                  <c:v>-14.637364589000001</c:v>
                </c:pt>
                <c:pt idx="120">
                  <c:v>-40.327792281000001</c:v>
                </c:pt>
                <c:pt idx="121">
                  <c:v>39.978408604000002</c:v>
                </c:pt>
                <c:pt idx="122">
                  <c:v>73.195051234000005</c:v>
                </c:pt>
                <c:pt idx="123">
                  <c:v>-114.59530522199999</c:v>
                </c:pt>
                <c:pt idx="124">
                  <c:v>-148.24087424699999</c:v>
                </c:pt>
                <c:pt idx="125">
                  <c:v>-12.73078553</c:v>
                </c:pt>
                <c:pt idx="126">
                  <c:v>90.049447530999998</c:v>
                </c:pt>
                <c:pt idx="127">
                  <c:v>-6.9023575920000004</c:v>
                </c:pt>
                <c:pt idx="128">
                  <c:v>-35.717175546999997</c:v>
                </c:pt>
                <c:pt idx="129">
                  <c:v>153.86492123599999</c:v>
                </c:pt>
                <c:pt idx="130">
                  <c:v>-57.138583238000002</c:v>
                </c:pt>
                <c:pt idx="131">
                  <c:v>-113.0036581</c:v>
                </c:pt>
                <c:pt idx="132">
                  <c:v>-20.310782160999999</c:v>
                </c:pt>
                <c:pt idx="133">
                  <c:v>18.758931768</c:v>
                </c:pt>
                <c:pt idx="134">
                  <c:v>-64.080620456000005</c:v>
                </c:pt>
                <c:pt idx="135">
                  <c:v>19.422452254</c:v>
                </c:pt>
                <c:pt idx="136">
                  <c:v>132.54829516000001</c:v>
                </c:pt>
                <c:pt idx="137">
                  <c:v>-92.451057324999994</c:v>
                </c:pt>
                <c:pt idx="138">
                  <c:v>-137.10071927000001</c:v>
                </c:pt>
                <c:pt idx="139">
                  <c:v>-69.936477987000004</c:v>
                </c:pt>
                <c:pt idx="140">
                  <c:v>-19.238438023</c:v>
                </c:pt>
                <c:pt idx="141">
                  <c:v>-36.049772126999997</c:v>
                </c:pt>
                <c:pt idx="142">
                  <c:v>-21.9819849</c:v>
                </c:pt>
                <c:pt idx="143">
                  <c:v>97.510705678999997</c:v>
                </c:pt>
                <c:pt idx="144">
                  <c:v>66.369732858000006</c:v>
                </c:pt>
                <c:pt idx="145">
                  <c:v>-32.267096694000003</c:v>
                </c:pt>
                <c:pt idx="146">
                  <c:v>-90.093863028000001</c:v>
                </c:pt>
                <c:pt idx="147">
                  <c:v>-53.035680915999997</c:v>
                </c:pt>
                <c:pt idx="148">
                  <c:v>66.652707106999998</c:v>
                </c:pt>
                <c:pt idx="149">
                  <c:v>11.140148838</c:v>
                </c:pt>
                <c:pt idx="150">
                  <c:v>6.5367049310000001</c:v>
                </c:pt>
                <c:pt idx="151">
                  <c:v>87.660131862</c:v>
                </c:pt>
                <c:pt idx="152">
                  <c:v>-125.64830173599999</c:v>
                </c:pt>
                <c:pt idx="153">
                  <c:v>-154.85470801</c:v>
                </c:pt>
                <c:pt idx="154">
                  <c:v>-29.635493789000002</c:v>
                </c:pt>
                <c:pt idx="155">
                  <c:v>16.333475372999999</c:v>
                </c:pt>
                <c:pt idx="156">
                  <c:v>-74.751624050000004</c:v>
                </c:pt>
                <c:pt idx="157">
                  <c:v>-25.767164638000001</c:v>
                </c:pt>
                <c:pt idx="158">
                  <c:v>166.757324224</c:v>
                </c:pt>
                <c:pt idx="159">
                  <c:v>-61.970849397000002</c:v>
                </c:pt>
                <c:pt idx="160">
                  <c:v>-127.810180823</c:v>
                </c:pt>
                <c:pt idx="161">
                  <c:v>-1.830557861</c:v>
                </c:pt>
                <c:pt idx="162">
                  <c:v>74.199521204999996</c:v>
                </c:pt>
                <c:pt idx="163">
                  <c:v>-10.936946248</c:v>
                </c:pt>
                <c:pt idx="164">
                  <c:v>12.347012039999999</c:v>
                </c:pt>
                <c:pt idx="165">
                  <c:v>119.597129263</c:v>
                </c:pt>
                <c:pt idx="166">
                  <c:v>-6.1155636739999997</c:v>
                </c:pt>
                <c:pt idx="167">
                  <c:v>-53.381571424999997</c:v>
                </c:pt>
                <c:pt idx="168">
                  <c:v>-110.992361602</c:v>
                </c:pt>
                <c:pt idx="169">
                  <c:v>-115.749976781</c:v>
                </c:pt>
                <c:pt idx="170">
                  <c:v>-36.697056427</c:v>
                </c:pt>
                <c:pt idx="171">
                  <c:v>-18.262753892999999</c:v>
                </c:pt>
                <c:pt idx="172">
                  <c:v>43.383301885999998</c:v>
                </c:pt>
                <c:pt idx="173">
                  <c:v>23.442173043</c:v>
                </c:pt>
                <c:pt idx="174">
                  <c:v>-130.42726659799999</c:v>
                </c:pt>
                <c:pt idx="175">
                  <c:v>-115.525773753</c:v>
                </c:pt>
                <c:pt idx="176">
                  <c:v>5.2928056029999997</c:v>
                </c:pt>
                <c:pt idx="177">
                  <c:v>74.906639964999997</c:v>
                </c:pt>
                <c:pt idx="178">
                  <c:v>-45.837567337000003</c:v>
                </c:pt>
                <c:pt idx="179">
                  <c:v>-29.477315374</c:v>
                </c:pt>
                <c:pt idx="180">
                  <c:v>170.298280468</c:v>
                </c:pt>
                <c:pt idx="181">
                  <c:v>-75.704603306999999</c:v>
                </c:pt>
                <c:pt idx="182">
                  <c:v>-173.025696404</c:v>
                </c:pt>
                <c:pt idx="183">
                  <c:v>-63.422388937999997</c:v>
                </c:pt>
                <c:pt idx="184">
                  <c:v>21.168242281000001</c:v>
                </c:pt>
                <c:pt idx="185">
                  <c:v>-61.532800717000001</c:v>
                </c:pt>
                <c:pt idx="186">
                  <c:v>-25.113765169000001</c:v>
                </c:pt>
                <c:pt idx="187">
                  <c:v>86.152391871999995</c:v>
                </c:pt>
                <c:pt idx="188">
                  <c:v>-99.340346281999999</c:v>
                </c:pt>
                <c:pt idx="189">
                  <c:v>-122.26673216099999</c:v>
                </c:pt>
                <c:pt idx="190">
                  <c:v>-60.522864714000001</c:v>
                </c:pt>
                <c:pt idx="191">
                  <c:v>-42.418238221000003</c:v>
                </c:pt>
                <c:pt idx="192">
                  <c:v>-65.790698559000006</c:v>
                </c:pt>
                <c:pt idx="193">
                  <c:v>3.1168958619999998</c:v>
                </c:pt>
                <c:pt idx="194">
                  <c:v>117.093451277</c:v>
                </c:pt>
                <c:pt idx="195">
                  <c:v>24.194510941000001</c:v>
                </c:pt>
                <c:pt idx="196">
                  <c:v>-73.486899039999997</c:v>
                </c:pt>
                <c:pt idx="197">
                  <c:v>-98.227566295000003</c:v>
                </c:pt>
                <c:pt idx="198">
                  <c:v>-53.868346359999997</c:v>
                </c:pt>
                <c:pt idx="199">
                  <c:v>37.871440346</c:v>
                </c:pt>
                <c:pt idx="200">
                  <c:v>-46.017095906000002</c:v>
                </c:pt>
                <c:pt idx="201">
                  <c:v>-16.613272386999999</c:v>
                </c:pt>
                <c:pt idx="202">
                  <c:v>86.331838586000003</c:v>
                </c:pt>
                <c:pt idx="203">
                  <c:v>-127.349478616</c:v>
                </c:pt>
                <c:pt idx="204">
                  <c:v>-184.24402151999999</c:v>
                </c:pt>
                <c:pt idx="205">
                  <c:v>-66.958169127999994</c:v>
                </c:pt>
                <c:pt idx="206">
                  <c:v>24.059447531</c:v>
                </c:pt>
                <c:pt idx="207">
                  <c:v>-43.906075678999997</c:v>
                </c:pt>
                <c:pt idx="208">
                  <c:v>-37.307755307000001</c:v>
                </c:pt>
                <c:pt idx="209">
                  <c:v>129.16451792500001</c:v>
                </c:pt>
                <c:pt idx="210">
                  <c:v>-74.613341438999996</c:v>
                </c:pt>
                <c:pt idx="211">
                  <c:v>-104.887991325</c:v>
                </c:pt>
                <c:pt idx="212">
                  <c:v>13.574472317</c:v>
                </c:pt>
                <c:pt idx="213">
                  <c:v>51.812008101000004</c:v>
                </c:pt>
                <c:pt idx="214">
                  <c:v>-53.201787410000001</c:v>
                </c:pt>
                <c:pt idx="215">
                  <c:v>22.57416563</c:v>
                </c:pt>
                <c:pt idx="216">
                  <c:v>145.38245991700001</c:v>
                </c:pt>
                <c:pt idx="217">
                  <c:v>-31.91931503</c:v>
                </c:pt>
                <c:pt idx="218">
                  <c:v>-105.309245696</c:v>
                </c:pt>
                <c:pt idx="219">
                  <c:v>-123.51009503900001</c:v>
                </c:pt>
                <c:pt idx="220">
                  <c:v>-80.717346433000003</c:v>
                </c:pt>
                <c:pt idx="221">
                  <c:v>-21.875619716999999</c:v>
                </c:pt>
                <c:pt idx="222">
                  <c:v>-36.741067549999997</c:v>
                </c:pt>
                <c:pt idx="223">
                  <c:v>30.342307679000001</c:v>
                </c:pt>
                <c:pt idx="224">
                  <c:v>47.960697191000001</c:v>
                </c:pt>
                <c:pt idx="225">
                  <c:v>-78.545797098999998</c:v>
                </c:pt>
                <c:pt idx="226">
                  <c:v>-95.564451833000007</c:v>
                </c:pt>
                <c:pt idx="227">
                  <c:v>-25.175346680000001</c:v>
                </c:pt>
                <c:pt idx="228">
                  <c:v>72.831032629000006</c:v>
                </c:pt>
                <c:pt idx="229">
                  <c:v>-0.43497297400000001</c:v>
                </c:pt>
                <c:pt idx="230">
                  <c:v>1.9946720600000001</c:v>
                </c:pt>
                <c:pt idx="231">
                  <c:v>140.86907824599999</c:v>
                </c:pt>
                <c:pt idx="232">
                  <c:v>-107.31317557200001</c:v>
                </c:pt>
                <c:pt idx="233">
                  <c:v>-160.08651142100001</c:v>
                </c:pt>
                <c:pt idx="234">
                  <c:v>-32.303106118000002</c:v>
                </c:pt>
                <c:pt idx="235">
                  <c:v>22.494191132000001</c:v>
                </c:pt>
                <c:pt idx="236">
                  <c:v>-95.515201056999999</c:v>
                </c:pt>
                <c:pt idx="237">
                  <c:v>-33.424441735999999</c:v>
                </c:pt>
                <c:pt idx="238">
                  <c:v>132.03195167000001</c:v>
                </c:pt>
                <c:pt idx="239">
                  <c:v>-76.323995365000002</c:v>
                </c:pt>
                <c:pt idx="240">
                  <c:v>-137.45664911899999</c:v>
                </c:pt>
                <c:pt idx="241">
                  <c:v>-62.116591937000003</c:v>
                </c:pt>
                <c:pt idx="242">
                  <c:v>6.2825800389999999</c:v>
                </c:pt>
                <c:pt idx="243">
                  <c:v>-20.734561439</c:v>
                </c:pt>
                <c:pt idx="244">
                  <c:v>14.309158355999999</c:v>
                </c:pt>
                <c:pt idx="245">
                  <c:v>97.480466398000004</c:v>
                </c:pt>
                <c:pt idx="246">
                  <c:v>21.529666022000001</c:v>
                </c:pt>
                <c:pt idx="247">
                  <c:v>-34.217527842999999</c:v>
                </c:pt>
                <c:pt idx="248">
                  <c:v>-80.049534047999998</c:v>
                </c:pt>
                <c:pt idx="249">
                  <c:v>-87.252103067999997</c:v>
                </c:pt>
                <c:pt idx="250">
                  <c:v>-4.0824366139999997</c:v>
                </c:pt>
                <c:pt idx="251">
                  <c:v>-23.400893343</c:v>
                </c:pt>
                <c:pt idx="252">
                  <c:v>26.130294883000001</c:v>
                </c:pt>
                <c:pt idx="253">
                  <c:v>66.493712819999999</c:v>
                </c:pt>
                <c:pt idx="254">
                  <c:v>-157.39669655500001</c:v>
                </c:pt>
                <c:pt idx="255">
                  <c:v>-173.19096933899999</c:v>
                </c:pt>
                <c:pt idx="256">
                  <c:v>-16.465872158</c:v>
                </c:pt>
                <c:pt idx="257">
                  <c:v>61.551787547000004</c:v>
                </c:pt>
                <c:pt idx="258">
                  <c:v>-54.865553769000002</c:v>
                </c:pt>
                <c:pt idx="259">
                  <c:v>-52.431877092000001</c:v>
                </c:pt>
                <c:pt idx="260">
                  <c:v>171.30548435</c:v>
                </c:pt>
                <c:pt idx="261">
                  <c:v>-36.044635223</c:v>
                </c:pt>
                <c:pt idx="262">
                  <c:v>-105.26004914799999</c:v>
                </c:pt>
                <c:pt idx="263">
                  <c:v>-18.317289428999999</c:v>
                </c:pt>
                <c:pt idx="264">
                  <c:v>53.396574876000003</c:v>
                </c:pt>
                <c:pt idx="265">
                  <c:v>-15.755206993</c:v>
                </c:pt>
                <c:pt idx="266">
                  <c:v>42.822443425000003</c:v>
                </c:pt>
                <c:pt idx="267">
                  <c:v>120.66417637000001</c:v>
                </c:pt>
                <c:pt idx="268">
                  <c:v>-58.820799684999997</c:v>
                </c:pt>
                <c:pt idx="269">
                  <c:v>-85.246188333000006</c:v>
                </c:pt>
                <c:pt idx="270">
                  <c:v>-73.708654998</c:v>
                </c:pt>
                <c:pt idx="271">
                  <c:v>-60.971354476999998</c:v>
                </c:pt>
                <c:pt idx="272">
                  <c:v>-47.901398436999997</c:v>
                </c:pt>
                <c:pt idx="273">
                  <c:v>-14.112279006</c:v>
                </c:pt>
                <c:pt idx="274">
                  <c:v>98.514243500999996</c:v>
                </c:pt>
                <c:pt idx="275">
                  <c:v>74.378110817999996</c:v>
                </c:pt>
                <c:pt idx="276">
                  <c:v>-72.423247086999993</c:v>
                </c:pt>
                <c:pt idx="277">
                  <c:v>-90.628762124999994</c:v>
                </c:pt>
                <c:pt idx="278">
                  <c:v>8.9398473749999994</c:v>
                </c:pt>
                <c:pt idx="279">
                  <c:v>117.54943091299999</c:v>
                </c:pt>
                <c:pt idx="280">
                  <c:v>10.284186713</c:v>
                </c:pt>
                <c:pt idx="281">
                  <c:v>-10.366006743</c:v>
                </c:pt>
                <c:pt idx="282">
                  <c:v>153.97023159899999</c:v>
                </c:pt>
                <c:pt idx="283">
                  <c:v>-68.952701809000004</c:v>
                </c:pt>
                <c:pt idx="284">
                  <c:v>-137.52315250300001</c:v>
                </c:pt>
                <c:pt idx="285">
                  <c:v>-47.778572744999998</c:v>
                </c:pt>
                <c:pt idx="286">
                  <c:v>16.627239063000001</c:v>
                </c:pt>
                <c:pt idx="287">
                  <c:v>-49.768420044000003</c:v>
                </c:pt>
                <c:pt idx="288">
                  <c:v>6.6128164839999997</c:v>
                </c:pt>
                <c:pt idx="289">
                  <c:v>141.879950006</c:v>
                </c:pt>
                <c:pt idx="290">
                  <c:v>-83.598999921000001</c:v>
                </c:pt>
                <c:pt idx="291">
                  <c:v>-110.725547248</c:v>
                </c:pt>
                <c:pt idx="292">
                  <c:v>10.15957259</c:v>
                </c:pt>
                <c:pt idx="293">
                  <c:v>58.771757217999998</c:v>
                </c:pt>
                <c:pt idx="294">
                  <c:v>-28.276121830000001</c:v>
                </c:pt>
                <c:pt idx="295">
                  <c:v>19.707174572</c:v>
                </c:pt>
                <c:pt idx="296">
                  <c:v>154.24632756099999</c:v>
                </c:pt>
                <c:pt idx="297">
                  <c:v>50.849443921999999</c:v>
                </c:pt>
                <c:pt idx="298">
                  <c:v>-32.463606585000001</c:v>
                </c:pt>
                <c:pt idx="299">
                  <c:v>-104.984133825</c:v>
                </c:pt>
                <c:pt idx="300">
                  <c:v>-77.128246254000004</c:v>
                </c:pt>
                <c:pt idx="301">
                  <c:v>29.073391775000001</c:v>
                </c:pt>
                <c:pt idx="302">
                  <c:v>-2.301447451</c:v>
                </c:pt>
                <c:pt idx="303">
                  <c:v>14.066119725</c:v>
                </c:pt>
                <c:pt idx="304">
                  <c:v>58.274667921999999</c:v>
                </c:pt>
                <c:pt idx="305">
                  <c:v>-109.782713761</c:v>
                </c:pt>
                <c:pt idx="306">
                  <c:v>-115.347423742</c:v>
                </c:pt>
                <c:pt idx="307">
                  <c:v>-1.7164251859999999</c:v>
                </c:pt>
                <c:pt idx="308">
                  <c:v>59.092767993000002</c:v>
                </c:pt>
                <c:pt idx="309">
                  <c:v>-18.366609106999999</c:v>
                </c:pt>
                <c:pt idx="310">
                  <c:v>6.3679995729999996</c:v>
                </c:pt>
                <c:pt idx="311">
                  <c:v>195.58816863600001</c:v>
                </c:pt>
                <c:pt idx="312">
                  <c:v>-52.706518592000002</c:v>
                </c:pt>
                <c:pt idx="313">
                  <c:v>-113.743612212</c:v>
                </c:pt>
                <c:pt idx="314">
                  <c:v>19.054114273</c:v>
                </c:pt>
                <c:pt idx="315">
                  <c:v>88.598677413999994</c:v>
                </c:pt>
                <c:pt idx="316">
                  <c:v>-22.883969605000001</c:v>
                </c:pt>
                <c:pt idx="317">
                  <c:v>19.836039381999999</c:v>
                </c:pt>
                <c:pt idx="318">
                  <c:v>151.49456548000001</c:v>
                </c:pt>
                <c:pt idx="319">
                  <c:v>-21.943019504999999</c:v>
                </c:pt>
                <c:pt idx="320">
                  <c:v>-70.041609553000001</c:v>
                </c:pt>
                <c:pt idx="321">
                  <c:v>-75.581145273999994</c:v>
                </c:pt>
                <c:pt idx="322">
                  <c:v>-38.166107656000001</c:v>
                </c:pt>
                <c:pt idx="323">
                  <c:v>2.2916385930000001</c:v>
                </c:pt>
                <c:pt idx="324">
                  <c:v>42.730741190000003</c:v>
                </c:pt>
                <c:pt idx="325">
                  <c:v>116.688583708</c:v>
                </c:pt>
                <c:pt idx="326">
                  <c:v>70.852355943000006</c:v>
                </c:pt>
                <c:pt idx="327">
                  <c:v>-19.949496602</c:v>
                </c:pt>
                <c:pt idx="328">
                  <c:v>-22.319737692</c:v>
                </c:pt>
                <c:pt idx="329">
                  <c:v>28.934994640999999</c:v>
                </c:pt>
                <c:pt idx="330">
                  <c:v>102.461031152</c:v>
                </c:pt>
                <c:pt idx="331">
                  <c:v>25.001012115999998</c:v>
                </c:pt>
                <c:pt idx="332">
                  <c:v>57.730317779000003</c:v>
                </c:pt>
                <c:pt idx="333">
                  <c:v>185.31259301700001</c:v>
                </c:pt>
                <c:pt idx="334">
                  <c:v>-71.160908527000004</c:v>
                </c:pt>
                <c:pt idx="335">
                  <c:v>-145.22259980999999</c:v>
                </c:pt>
                <c:pt idx="336">
                  <c:v>-3.480231598</c:v>
                </c:pt>
                <c:pt idx="337">
                  <c:v>83.276380114999995</c:v>
                </c:pt>
                <c:pt idx="338">
                  <c:v>-11.412127812</c:v>
                </c:pt>
                <c:pt idx="339">
                  <c:v>-3.905416722</c:v>
                </c:pt>
                <c:pt idx="340">
                  <c:v>177.11569204</c:v>
                </c:pt>
                <c:pt idx="341">
                  <c:v>-10.010418453</c:v>
                </c:pt>
                <c:pt idx="342">
                  <c:v>-47.235017945999999</c:v>
                </c:pt>
                <c:pt idx="343">
                  <c:v>38.592384762000002</c:v>
                </c:pt>
                <c:pt idx="344">
                  <c:v>80.607492296999993</c:v>
                </c:pt>
                <c:pt idx="345">
                  <c:v>25.375427913999999</c:v>
                </c:pt>
                <c:pt idx="346">
                  <c:v>95.408850932000007</c:v>
                </c:pt>
                <c:pt idx="347">
                  <c:v>189.948107937</c:v>
                </c:pt>
                <c:pt idx="348">
                  <c:v>36.426381415999998</c:v>
                </c:pt>
                <c:pt idx="349">
                  <c:v>-16.379120160999999</c:v>
                </c:pt>
                <c:pt idx="350">
                  <c:v>-42.452220695999998</c:v>
                </c:pt>
                <c:pt idx="351">
                  <c:v>33.887166346999997</c:v>
                </c:pt>
                <c:pt idx="352">
                  <c:v>90.867701878000005</c:v>
                </c:pt>
                <c:pt idx="353">
                  <c:v>62.571384860000002</c:v>
                </c:pt>
                <c:pt idx="354">
                  <c:v>143.23002339799999</c:v>
                </c:pt>
                <c:pt idx="355">
                  <c:v>181.10162649</c:v>
                </c:pt>
                <c:pt idx="356">
                  <c:v>-2.3503070180000001</c:v>
                </c:pt>
                <c:pt idx="357">
                  <c:v>-35.963828243000002</c:v>
                </c:pt>
                <c:pt idx="358">
                  <c:v>98.502950592000005</c:v>
                </c:pt>
                <c:pt idx="359">
                  <c:v>203.696573922</c:v>
                </c:pt>
                <c:pt idx="360">
                  <c:v>111.798699105</c:v>
                </c:pt>
                <c:pt idx="361">
                  <c:v>86.491252179</c:v>
                </c:pt>
                <c:pt idx="362">
                  <c:v>273.42729945000002</c:v>
                </c:pt>
                <c:pt idx="363">
                  <c:v>63.88327709</c:v>
                </c:pt>
                <c:pt idx="364">
                  <c:v>11.673514162</c:v>
                </c:pt>
                <c:pt idx="365">
                  <c:v>108.896676548</c:v>
                </c:pt>
                <c:pt idx="366">
                  <c:v>148.24336687600001</c:v>
                </c:pt>
                <c:pt idx="367">
                  <c:v>64.581593591000001</c:v>
                </c:pt>
                <c:pt idx="368">
                  <c:v>150.99006912499999</c:v>
                </c:pt>
                <c:pt idx="369">
                  <c:v>268.51210507399998</c:v>
                </c:pt>
                <c:pt idx="370">
                  <c:v>46.069508626999998</c:v>
                </c:pt>
                <c:pt idx="371">
                  <c:v>-0.14116052500000001</c:v>
                </c:pt>
                <c:pt idx="372">
                  <c:v>67.630008520999993</c:v>
                </c:pt>
                <c:pt idx="373">
                  <c:v>122.039948717</c:v>
                </c:pt>
                <c:pt idx="374">
                  <c:v>109.698311219</c:v>
                </c:pt>
                <c:pt idx="375">
                  <c:v>123.877120713</c:v>
                </c:pt>
                <c:pt idx="376">
                  <c:v>242.41033220099999</c:v>
                </c:pt>
                <c:pt idx="377">
                  <c:v>214.437360528</c:v>
                </c:pt>
                <c:pt idx="378">
                  <c:v>119.65871466199999</c:v>
                </c:pt>
                <c:pt idx="379">
                  <c:v>64.665876006999994</c:v>
                </c:pt>
                <c:pt idx="380">
                  <c:v>100.37254481399999</c:v>
                </c:pt>
                <c:pt idx="381">
                  <c:v>221.18310241</c:v>
                </c:pt>
                <c:pt idx="382">
                  <c:v>169.317395084</c:v>
                </c:pt>
                <c:pt idx="383">
                  <c:v>168.400135371</c:v>
                </c:pt>
                <c:pt idx="384">
                  <c:v>249.10064804800001</c:v>
                </c:pt>
                <c:pt idx="385">
                  <c:v>35.892749213000002</c:v>
                </c:pt>
                <c:pt idx="386">
                  <c:v>8.7666877910000007</c:v>
                </c:pt>
                <c:pt idx="387">
                  <c:v>137.80306245599999</c:v>
                </c:pt>
                <c:pt idx="388">
                  <c:v>186.29332857399999</c:v>
                </c:pt>
                <c:pt idx="389">
                  <c:v>94.088604087999997</c:v>
                </c:pt>
                <c:pt idx="390">
                  <c:v>49.693003341000001</c:v>
                </c:pt>
                <c:pt idx="391">
                  <c:v>245.853061626</c:v>
                </c:pt>
                <c:pt idx="392">
                  <c:v>20.617339724000001</c:v>
                </c:pt>
                <c:pt idx="393">
                  <c:v>-44.928764540000003</c:v>
                </c:pt>
                <c:pt idx="394">
                  <c:v>81.089116121000004</c:v>
                </c:pt>
                <c:pt idx="395">
                  <c:v>159.89166794400001</c:v>
                </c:pt>
                <c:pt idx="396">
                  <c:v>78.963086712000006</c:v>
                </c:pt>
                <c:pt idx="397">
                  <c:v>104.881898721</c:v>
                </c:pt>
                <c:pt idx="398">
                  <c:v>210.805302388</c:v>
                </c:pt>
                <c:pt idx="399">
                  <c:v>87.149281389999999</c:v>
                </c:pt>
                <c:pt idx="400">
                  <c:v>43.299788153999998</c:v>
                </c:pt>
                <c:pt idx="401">
                  <c:v>-10.753351907000001</c:v>
                </c:pt>
                <c:pt idx="402">
                  <c:v>-15.457352421</c:v>
                </c:pt>
                <c:pt idx="403">
                  <c:v>64.031081044999993</c:v>
                </c:pt>
                <c:pt idx="404">
                  <c:v>85.294285836</c:v>
                </c:pt>
                <c:pt idx="405">
                  <c:v>150.84845683200001</c:v>
                </c:pt>
                <c:pt idx="406">
                  <c:v>132.77580763500001</c:v>
                </c:pt>
                <c:pt idx="407">
                  <c:v>-21.691558107999999</c:v>
                </c:pt>
                <c:pt idx="408">
                  <c:v>-5.5494759580000004</c:v>
                </c:pt>
                <c:pt idx="409">
                  <c:v>119.150848662</c:v>
                </c:pt>
                <c:pt idx="410">
                  <c:v>192.419470921</c:v>
                </c:pt>
                <c:pt idx="411">
                  <c:v>71.656720883999995</c:v>
                </c:pt>
                <c:pt idx="412">
                  <c:v>88.096724237000004</c:v>
                </c:pt>
                <c:pt idx="413">
                  <c:v>291.21577080499998</c:v>
                </c:pt>
                <c:pt idx="414">
                  <c:v>49.093366604000003</c:v>
                </c:pt>
                <c:pt idx="415">
                  <c:v>-46.170675670000001</c:v>
                </c:pt>
                <c:pt idx="416">
                  <c:v>62.544974904</c:v>
                </c:pt>
                <c:pt idx="417">
                  <c:v>148.84857142300001</c:v>
                </c:pt>
                <c:pt idx="418">
                  <c:v>70.068899940999998</c:v>
                </c:pt>
                <c:pt idx="419">
                  <c:v>110.55040062899999</c:v>
                </c:pt>
                <c:pt idx="420">
                  <c:v>220.661327167</c:v>
                </c:pt>
                <c:pt idx="421">
                  <c:v>35.804509994999997</c:v>
                </c:pt>
                <c:pt idx="422">
                  <c:v>15.646964624000001</c:v>
                </c:pt>
                <c:pt idx="423">
                  <c:v>81.201698347999994</c:v>
                </c:pt>
                <c:pt idx="424">
                  <c:v>101.196515554</c:v>
                </c:pt>
                <c:pt idx="425">
                  <c:v>77.289705979000004</c:v>
                </c:pt>
                <c:pt idx="426">
                  <c:v>148.00966181499999</c:v>
                </c:pt>
                <c:pt idx="427">
                  <c:v>265.77911483899999</c:v>
                </c:pt>
                <c:pt idx="428">
                  <c:v>176.49444367500001</c:v>
                </c:pt>
                <c:pt idx="429">
                  <c:v>78.424974566000003</c:v>
                </c:pt>
                <c:pt idx="430">
                  <c:v>53.874994731999998</c:v>
                </c:pt>
                <c:pt idx="431">
                  <c:v>101.42921807899999</c:v>
                </c:pt>
                <c:pt idx="432">
                  <c:v>197.275465242</c:v>
                </c:pt>
                <c:pt idx="433">
                  <c:v>115.23057403200001</c:v>
                </c:pt>
                <c:pt idx="434">
                  <c:v>143.26926389299999</c:v>
                </c:pt>
                <c:pt idx="435">
                  <c:v>248.580181783</c:v>
                </c:pt>
                <c:pt idx="436">
                  <c:v>38.493127289999997</c:v>
                </c:pt>
                <c:pt idx="437">
                  <c:v>-15.227024570999999</c:v>
                </c:pt>
                <c:pt idx="438">
                  <c:v>101.35000733</c:v>
                </c:pt>
                <c:pt idx="439">
                  <c:v>192.69997992899999</c:v>
                </c:pt>
                <c:pt idx="440">
                  <c:v>127.84784795100001</c:v>
                </c:pt>
                <c:pt idx="441">
                  <c:v>138.69575370199999</c:v>
                </c:pt>
                <c:pt idx="442">
                  <c:v>305.78616933699999</c:v>
                </c:pt>
                <c:pt idx="443">
                  <c:v>101.38590365899999</c:v>
                </c:pt>
                <c:pt idx="444">
                  <c:v>72.741802649999997</c:v>
                </c:pt>
                <c:pt idx="445">
                  <c:v>194.93373561000001</c:v>
                </c:pt>
                <c:pt idx="446">
                  <c:v>236.417190726</c:v>
                </c:pt>
                <c:pt idx="447">
                  <c:v>130.57744913299999</c:v>
                </c:pt>
                <c:pt idx="448">
                  <c:v>206.65859234000001</c:v>
                </c:pt>
                <c:pt idx="449">
                  <c:v>332.30717724200002</c:v>
                </c:pt>
                <c:pt idx="450">
                  <c:v>158.66774873</c:v>
                </c:pt>
                <c:pt idx="451">
                  <c:v>86.169811609999996</c:v>
                </c:pt>
                <c:pt idx="452">
                  <c:v>66.496342471999995</c:v>
                </c:pt>
                <c:pt idx="453">
                  <c:v>110.83100612200001</c:v>
                </c:pt>
                <c:pt idx="454">
                  <c:v>173.326440185</c:v>
                </c:pt>
                <c:pt idx="455">
                  <c:v>161.856025523</c:v>
                </c:pt>
                <c:pt idx="456">
                  <c:v>226.72932751499999</c:v>
                </c:pt>
                <c:pt idx="457">
                  <c:v>244.86492424599999</c:v>
                </c:pt>
                <c:pt idx="458">
                  <c:v>121.00612007700001</c:v>
                </c:pt>
                <c:pt idx="459">
                  <c:v>107.198714166</c:v>
                </c:pt>
                <c:pt idx="460">
                  <c:v>178.40908275300001</c:v>
                </c:pt>
                <c:pt idx="461">
                  <c:v>275.10057108500001</c:v>
                </c:pt>
                <c:pt idx="462">
                  <c:v>203.18887354500001</c:v>
                </c:pt>
                <c:pt idx="463">
                  <c:v>208.981173721</c:v>
                </c:pt>
                <c:pt idx="464">
                  <c:v>350.568593652</c:v>
                </c:pt>
                <c:pt idx="465">
                  <c:v>100.725189844</c:v>
                </c:pt>
                <c:pt idx="466">
                  <c:v>47.680883457</c:v>
                </c:pt>
                <c:pt idx="467">
                  <c:v>178.16969170199999</c:v>
                </c:pt>
                <c:pt idx="468">
                  <c:v>236.14662052599999</c:v>
                </c:pt>
                <c:pt idx="469">
                  <c:v>118.737441366</c:v>
                </c:pt>
                <c:pt idx="470">
                  <c:v>179.640888558</c:v>
                </c:pt>
                <c:pt idx="471">
                  <c:v>346.34963038900003</c:v>
                </c:pt>
                <c:pt idx="472">
                  <c:v>141.09860013400001</c:v>
                </c:pt>
                <c:pt idx="473">
                  <c:v>82.487196093999998</c:v>
                </c:pt>
                <c:pt idx="474">
                  <c:v>155.56138689599999</c:v>
                </c:pt>
                <c:pt idx="475">
                  <c:v>223.87908584900001</c:v>
                </c:pt>
                <c:pt idx="476">
                  <c:v>199.50248443699999</c:v>
                </c:pt>
                <c:pt idx="477">
                  <c:v>238.23353346299999</c:v>
                </c:pt>
                <c:pt idx="478">
                  <c:v>320.63078449699998</c:v>
                </c:pt>
                <c:pt idx="479">
                  <c:v>243.840721586</c:v>
                </c:pt>
                <c:pt idx="480">
                  <c:v>189.65681371599999</c:v>
                </c:pt>
                <c:pt idx="481">
                  <c:v>146.94352823299999</c:v>
                </c:pt>
                <c:pt idx="482">
                  <c:v>142.50404580599999</c:v>
                </c:pt>
                <c:pt idx="483">
                  <c:v>223.82356870000001</c:v>
                </c:pt>
                <c:pt idx="484">
                  <c:v>204.45578604799999</c:v>
                </c:pt>
                <c:pt idx="485">
                  <c:v>256.48407002099998</c:v>
                </c:pt>
                <c:pt idx="486">
                  <c:v>300.10914212300003</c:v>
                </c:pt>
                <c:pt idx="487">
                  <c:v>75.805378429000001</c:v>
                </c:pt>
                <c:pt idx="488">
                  <c:v>58.241954344</c:v>
                </c:pt>
                <c:pt idx="489">
                  <c:v>216.60009638400001</c:v>
                </c:pt>
                <c:pt idx="490">
                  <c:v>297.57121808800002</c:v>
                </c:pt>
                <c:pt idx="491">
                  <c:v>183.96756361999999</c:v>
                </c:pt>
                <c:pt idx="492">
                  <c:v>184.03860954300001</c:v>
                </c:pt>
                <c:pt idx="493">
                  <c:v>407.93604015300002</c:v>
                </c:pt>
                <c:pt idx="494">
                  <c:v>203.46083820999999</c:v>
                </c:pt>
                <c:pt idx="495">
                  <c:v>137.15535370200001</c:v>
                </c:pt>
                <c:pt idx="496">
                  <c:v>223.79759296500001</c:v>
                </c:pt>
                <c:pt idx="497">
                  <c:v>294.32459017799999</c:v>
                </c:pt>
                <c:pt idx="498">
                  <c:v>226.651183554</c:v>
                </c:pt>
                <c:pt idx="499">
                  <c:v>288.96003208299999</c:v>
                </c:pt>
                <c:pt idx="500">
                  <c:v>368.12221722800001</c:v>
                </c:pt>
                <c:pt idx="501">
                  <c:v>186.46373969699999</c:v>
                </c:pt>
                <c:pt idx="502">
                  <c:v>160.191719197</c:v>
                </c:pt>
                <c:pt idx="503">
                  <c:v>174.01179849900001</c:v>
                </c:pt>
                <c:pt idx="504">
                  <c:v>189.4946961</c:v>
                </c:pt>
                <c:pt idx="505">
                  <c:v>202.40463272599999</c:v>
                </c:pt>
                <c:pt idx="506">
                  <c:v>234.86780974999999</c:v>
                </c:pt>
                <c:pt idx="507">
                  <c:v>348.69552427899998</c:v>
                </c:pt>
                <c:pt idx="508">
                  <c:v>327.929531704</c:v>
                </c:pt>
                <c:pt idx="509">
                  <c:v>182.77333457899999</c:v>
                </c:pt>
                <c:pt idx="510">
                  <c:v>162.03662125299999</c:v>
                </c:pt>
                <c:pt idx="511">
                  <c:v>262.05245749699998</c:v>
                </c:pt>
                <c:pt idx="512">
                  <c:v>372.91403566899999</c:v>
                </c:pt>
                <c:pt idx="513">
                  <c:v>268.64999218899999</c:v>
                </c:pt>
                <c:pt idx="514">
                  <c:v>246.33152913199999</c:v>
                </c:pt>
                <c:pt idx="515">
                  <c:v>409.77063015700003</c:v>
                </c:pt>
                <c:pt idx="516">
                  <c:v>188.67977337299999</c:v>
                </c:pt>
                <c:pt idx="517">
                  <c:v>122.48099284200001</c:v>
                </c:pt>
                <c:pt idx="518">
                  <c:v>213.89310979000001</c:v>
                </c:pt>
                <c:pt idx="519">
                  <c:v>275.87886982800001</c:v>
                </c:pt>
                <c:pt idx="520">
                  <c:v>209.58527400200001</c:v>
                </c:pt>
                <c:pt idx="521">
                  <c:v>269.03626457399997</c:v>
                </c:pt>
                <c:pt idx="522">
                  <c:v>406.18420911599998</c:v>
                </c:pt>
                <c:pt idx="523">
                  <c:v>179.01349342899999</c:v>
                </c:pt>
                <c:pt idx="524">
                  <c:v>486.02220555399998</c:v>
                </c:pt>
                <c:pt idx="525">
                  <c:v>608.14754590999996</c:v>
                </c:pt>
                <c:pt idx="526">
                  <c:v>659.215405003</c:v>
                </c:pt>
                <c:pt idx="527">
                  <c:v>573.62876895399995</c:v>
                </c:pt>
                <c:pt idx="528">
                  <c:v>619.18143082500001</c:v>
                </c:pt>
                <c:pt idx="529">
                  <c:v>753.35828235400004</c:v>
                </c:pt>
                <c:pt idx="530">
                  <c:v>652.83235629199999</c:v>
                </c:pt>
                <c:pt idx="531">
                  <c:v>571.62655876300005</c:v>
                </c:pt>
                <c:pt idx="532">
                  <c:v>497.41763378600001</c:v>
                </c:pt>
                <c:pt idx="533">
                  <c:v>523.89896486400005</c:v>
                </c:pt>
                <c:pt idx="534">
                  <c:v>631.40658563700003</c:v>
                </c:pt>
                <c:pt idx="535">
                  <c:v>602.91057998600002</c:v>
                </c:pt>
                <c:pt idx="536">
                  <c:v>619.35713038300003</c:v>
                </c:pt>
                <c:pt idx="537">
                  <c:v>660.85635142299998</c:v>
                </c:pt>
                <c:pt idx="538">
                  <c:v>492.99695242400003</c:v>
                </c:pt>
                <c:pt idx="539">
                  <c:v>489.04794371600002</c:v>
                </c:pt>
                <c:pt idx="540">
                  <c:v>604.72966094499998</c:v>
                </c:pt>
                <c:pt idx="541">
                  <c:v>663.60640533799995</c:v>
                </c:pt>
                <c:pt idx="542">
                  <c:v>584.52999913099995</c:v>
                </c:pt>
                <c:pt idx="543">
                  <c:v>610.53457891599999</c:v>
                </c:pt>
                <c:pt idx="544">
                  <c:v>801.95239442299999</c:v>
                </c:pt>
                <c:pt idx="545">
                  <c:v>553.54359831700003</c:v>
                </c:pt>
                <c:pt idx="546">
                  <c:v>489.85235183100002</c:v>
                </c:pt>
                <c:pt idx="547">
                  <c:v>622.352243982</c:v>
                </c:pt>
                <c:pt idx="548">
                  <c:v>693.70542850899994</c:v>
                </c:pt>
                <c:pt idx="549">
                  <c:v>584.32259179799996</c:v>
                </c:pt>
                <c:pt idx="550">
                  <c:v>624.67296476800004</c:v>
                </c:pt>
                <c:pt idx="551">
                  <c:v>754.33443964699995</c:v>
                </c:pt>
                <c:pt idx="552">
                  <c:v>582.09118566400002</c:v>
                </c:pt>
                <c:pt idx="553">
                  <c:v>535.70331425899997</c:v>
                </c:pt>
                <c:pt idx="554">
                  <c:v>529.91749768900002</c:v>
                </c:pt>
                <c:pt idx="555">
                  <c:v>564.42895400999998</c:v>
                </c:pt>
                <c:pt idx="556">
                  <c:v>604.55972599899997</c:v>
                </c:pt>
                <c:pt idx="557">
                  <c:v>646.976853775</c:v>
                </c:pt>
                <c:pt idx="558">
                  <c:v>722.22486164099996</c:v>
                </c:pt>
                <c:pt idx="559">
                  <c:v>673.12775067600001</c:v>
                </c:pt>
                <c:pt idx="560">
                  <c:v>580.89672905500004</c:v>
                </c:pt>
                <c:pt idx="561">
                  <c:v>579.10672995200002</c:v>
                </c:pt>
                <c:pt idx="562">
                  <c:v>631.91329512799996</c:v>
                </c:pt>
                <c:pt idx="563">
                  <c:v>705.13897272300005</c:v>
                </c:pt>
                <c:pt idx="564">
                  <c:v>624.64255431499998</c:v>
                </c:pt>
                <c:pt idx="565">
                  <c:v>656.95695965699997</c:v>
                </c:pt>
                <c:pt idx="566">
                  <c:v>785.89875423700005</c:v>
                </c:pt>
                <c:pt idx="567">
                  <c:v>530.20374121099997</c:v>
                </c:pt>
                <c:pt idx="568">
                  <c:v>453.26158405699999</c:v>
                </c:pt>
                <c:pt idx="569">
                  <c:v>592.91363727199996</c:v>
                </c:pt>
                <c:pt idx="570">
                  <c:v>680.34197578099997</c:v>
                </c:pt>
                <c:pt idx="571">
                  <c:v>587.44410389300003</c:v>
                </c:pt>
                <c:pt idx="572">
                  <c:v>593.634737825</c:v>
                </c:pt>
                <c:pt idx="573">
                  <c:v>771.30907066700001</c:v>
                </c:pt>
                <c:pt idx="574">
                  <c:v>583.86786775600001</c:v>
                </c:pt>
                <c:pt idx="575">
                  <c:v>547.57255891199998</c:v>
                </c:pt>
                <c:pt idx="576">
                  <c:v>634.09927102200004</c:v>
                </c:pt>
                <c:pt idx="577">
                  <c:v>672.94212338099999</c:v>
                </c:pt>
                <c:pt idx="578">
                  <c:v>615.83068322500003</c:v>
                </c:pt>
                <c:pt idx="579">
                  <c:v>686.337032497</c:v>
                </c:pt>
                <c:pt idx="580">
                  <c:v>782.12843244400005</c:v>
                </c:pt>
                <c:pt idx="581">
                  <c:v>626.15971743299997</c:v>
                </c:pt>
                <c:pt idx="582">
                  <c:v>570.455471902</c:v>
                </c:pt>
                <c:pt idx="583">
                  <c:v>543.42677763799998</c:v>
                </c:pt>
                <c:pt idx="584">
                  <c:v>560.22408471400001</c:v>
                </c:pt>
                <c:pt idx="585">
                  <c:v>617.21035331400003</c:v>
                </c:pt>
                <c:pt idx="586">
                  <c:v>584.65536500300004</c:v>
                </c:pt>
                <c:pt idx="587">
                  <c:v>662.59491069499995</c:v>
                </c:pt>
                <c:pt idx="588">
                  <c:v>699.88534759900006</c:v>
                </c:pt>
                <c:pt idx="589">
                  <c:v>516.28971368500004</c:v>
                </c:pt>
                <c:pt idx="590">
                  <c:v>480.44896820600002</c:v>
                </c:pt>
                <c:pt idx="591">
                  <c:v>610.54028119700001</c:v>
                </c:pt>
                <c:pt idx="592">
                  <c:v>714.48599127099999</c:v>
                </c:pt>
                <c:pt idx="593">
                  <c:v>622.95131558499997</c:v>
                </c:pt>
                <c:pt idx="594">
                  <c:v>597.16936513200005</c:v>
                </c:pt>
                <c:pt idx="595">
                  <c:v>778.632915465</c:v>
                </c:pt>
                <c:pt idx="596">
                  <c:v>566.30213302899995</c:v>
                </c:pt>
                <c:pt idx="597">
                  <c:v>513.29878628300003</c:v>
                </c:pt>
                <c:pt idx="598">
                  <c:v>610.007870078</c:v>
                </c:pt>
                <c:pt idx="599">
                  <c:v>646.49674928499996</c:v>
                </c:pt>
                <c:pt idx="600">
                  <c:v>558.78794640700005</c:v>
                </c:pt>
                <c:pt idx="601">
                  <c:v>643.21665103600003</c:v>
                </c:pt>
                <c:pt idx="602">
                  <c:v>760.76702834499997</c:v>
                </c:pt>
                <c:pt idx="603">
                  <c:v>536.91941714699999</c:v>
                </c:pt>
                <c:pt idx="604">
                  <c:v>486.08571979499999</c:v>
                </c:pt>
                <c:pt idx="605">
                  <c:v>550.855092797</c:v>
                </c:pt>
                <c:pt idx="606">
                  <c:v>604.51067709500001</c:v>
                </c:pt>
                <c:pt idx="607">
                  <c:v>591.92246095099995</c:v>
                </c:pt>
                <c:pt idx="608">
                  <c:v>602.79748761400003</c:v>
                </c:pt>
                <c:pt idx="609">
                  <c:v>717.10733865999998</c:v>
                </c:pt>
                <c:pt idx="610">
                  <c:v>687.00430881900002</c:v>
                </c:pt>
                <c:pt idx="611">
                  <c:v>591.40944101499997</c:v>
                </c:pt>
                <c:pt idx="612">
                  <c:v>535.17266830000005</c:v>
                </c:pt>
                <c:pt idx="613">
                  <c:v>565.37314912800002</c:v>
                </c:pt>
                <c:pt idx="614">
                  <c:v>683.269830103</c:v>
                </c:pt>
                <c:pt idx="615">
                  <c:v>630.67564605799998</c:v>
                </c:pt>
                <c:pt idx="616">
                  <c:v>629.29882031900001</c:v>
                </c:pt>
                <c:pt idx="617">
                  <c:v>705.16500752800005</c:v>
                </c:pt>
                <c:pt idx="618">
                  <c:v>488.03244070300002</c:v>
                </c:pt>
                <c:pt idx="619">
                  <c:v>459.22822726800001</c:v>
                </c:pt>
                <c:pt idx="620">
                  <c:v>587.21093503400004</c:v>
                </c:pt>
                <c:pt idx="621">
                  <c:v>634.38366852299998</c:v>
                </c:pt>
                <c:pt idx="622">
                  <c:v>537.24611607400004</c:v>
                </c:pt>
                <c:pt idx="623">
                  <c:v>584.18493927999998</c:v>
                </c:pt>
                <c:pt idx="624">
                  <c:v>779.14528070200004</c:v>
                </c:pt>
                <c:pt idx="625">
                  <c:v>552.158692847</c:v>
                </c:pt>
                <c:pt idx="626">
                  <c:v>482.41252351899999</c:v>
                </c:pt>
                <c:pt idx="627">
                  <c:v>603.62639712500004</c:v>
                </c:pt>
                <c:pt idx="628">
                  <c:v>680.09803512999997</c:v>
                </c:pt>
                <c:pt idx="629">
                  <c:v>598.14606106799999</c:v>
                </c:pt>
                <c:pt idx="630">
                  <c:v>621.47356180500003</c:v>
                </c:pt>
                <c:pt idx="631">
                  <c:v>722.205495477</c:v>
                </c:pt>
                <c:pt idx="632">
                  <c:v>594.85777457400002</c:v>
                </c:pt>
                <c:pt idx="633">
                  <c:v>549.04879219500003</c:v>
                </c:pt>
                <c:pt idx="634">
                  <c:v>493.07466244800003</c:v>
                </c:pt>
                <c:pt idx="635">
                  <c:v>484.10181357300002</c:v>
                </c:pt>
                <c:pt idx="636">
                  <c:v>559.52675810400001</c:v>
                </c:pt>
                <c:pt idx="637">
                  <c:v>578.15696508799999</c:v>
                </c:pt>
                <c:pt idx="638">
                  <c:v>642.00918646699995</c:v>
                </c:pt>
                <c:pt idx="639">
                  <c:v>620.283784459</c:v>
                </c:pt>
                <c:pt idx="640">
                  <c:v>461.12458485500002</c:v>
                </c:pt>
                <c:pt idx="641">
                  <c:v>474.14117383400003</c:v>
                </c:pt>
                <c:pt idx="642">
                  <c:v>596.05146000100001</c:v>
                </c:pt>
                <c:pt idx="643">
                  <c:v>667.453177353</c:v>
                </c:pt>
                <c:pt idx="644">
                  <c:v>542.92959424900005</c:v>
                </c:pt>
                <c:pt idx="645">
                  <c:v>405.51763889</c:v>
                </c:pt>
                <c:pt idx="646">
                  <c:v>605.80499748099999</c:v>
                </c:pt>
                <c:pt idx="647">
                  <c:v>361.39800141299997</c:v>
                </c:pt>
                <c:pt idx="648">
                  <c:v>263.776875717</c:v>
                </c:pt>
                <c:pt idx="649">
                  <c:v>367.89652556300001</c:v>
                </c:pt>
                <c:pt idx="650">
                  <c:v>451.28148102900002</c:v>
                </c:pt>
                <c:pt idx="651">
                  <c:v>370.60713144200002</c:v>
                </c:pt>
                <c:pt idx="652">
                  <c:v>408.60889173100003</c:v>
                </c:pt>
                <c:pt idx="653">
                  <c:v>514.86255538099999</c:v>
                </c:pt>
                <c:pt idx="654">
                  <c:v>326.41008002199999</c:v>
                </c:pt>
                <c:pt idx="655">
                  <c:v>303.76807443199999</c:v>
                </c:pt>
                <c:pt idx="656">
                  <c:v>367.30226992399997</c:v>
                </c:pt>
                <c:pt idx="657">
                  <c:v>384.60861342800001</c:v>
                </c:pt>
                <c:pt idx="658">
                  <c:v>356.80320960799997</c:v>
                </c:pt>
                <c:pt idx="659">
                  <c:v>424.20810911500001</c:v>
                </c:pt>
                <c:pt idx="660">
                  <c:v>540.11797573499996</c:v>
                </c:pt>
                <c:pt idx="661">
                  <c:v>447.75069986599999</c:v>
                </c:pt>
                <c:pt idx="662">
                  <c:v>345.38105601500001</c:v>
                </c:pt>
                <c:pt idx="663">
                  <c:v>316.77693246400003</c:v>
                </c:pt>
                <c:pt idx="664">
                  <c:v>361.23395190299999</c:v>
                </c:pt>
                <c:pt idx="665">
                  <c:v>455.09820221199999</c:v>
                </c:pt>
                <c:pt idx="666">
                  <c:v>370.11509154700002</c:v>
                </c:pt>
                <c:pt idx="667">
                  <c:v>393.58838773999997</c:v>
                </c:pt>
                <c:pt idx="668">
                  <c:v>494.99536774400002</c:v>
                </c:pt>
                <c:pt idx="669">
                  <c:v>282.43749686400002</c:v>
                </c:pt>
                <c:pt idx="670">
                  <c:v>226.83218940200001</c:v>
                </c:pt>
                <c:pt idx="671">
                  <c:v>338.48712484100002</c:v>
                </c:pt>
                <c:pt idx="672">
                  <c:v>426.050788872</c:v>
                </c:pt>
                <c:pt idx="673">
                  <c:v>358.58851336200001</c:v>
                </c:pt>
                <c:pt idx="674">
                  <c:v>367.04797589899999</c:v>
                </c:pt>
                <c:pt idx="675">
                  <c:v>530.38523382599999</c:v>
                </c:pt>
                <c:pt idx="676">
                  <c:v>321.042797963</c:v>
                </c:pt>
                <c:pt idx="677">
                  <c:v>288.775349785</c:v>
                </c:pt>
                <c:pt idx="678">
                  <c:v>408.19567496600001</c:v>
                </c:pt>
                <c:pt idx="679">
                  <c:v>447.13284345300002</c:v>
                </c:pt>
                <c:pt idx="680">
                  <c:v>337.016983573</c:v>
                </c:pt>
                <c:pt idx="681">
                  <c:v>408.48731705500001</c:v>
                </c:pt>
                <c:pt idx="682">
                  <c:v>531.546148152</c:v>
                </c:pt>
                <c:pt idx="683">
                  <c:v>355.02752975200002</c:v>
                </c:pt>
                <c:pt idx="684">
                  <c:v>278.98545972800002</c:v>
                </c:pt>
                <c:pt idx="685">
                  <c:v>254.292319822</c:v>
                </c:pt>
                <c:pt idx="686">
                  <c:v>295.05236048199998</c:v>
                </c:pt>
                <c:pt idx="687">
                  <c:v>355.27320174800002</c:v>
                </c:pt>
                <c:pt idx="688">
                  <c:v>341.46047415800001</c:v>
                </c:pt>
                <c:pt idx="689">
                  <c:v>401.29132379800001</c:v>
                </c:pt>
                <c:pt idx="690">
                  <c:v>414.69985412699998</c:v>
                </c:pt>
                <c:pt idx="691">
                  <c:v>287.88759106499998</c:v>
                </c:pt>
                <c:pt idx="692">
                  <c:v>271.977413936</c:v>
                </c:pt>
                <c:pt idx="693">
                  <c:v>338.91758671500003</c:v>
                </c:pt>
                <c:pt idx="694">
                  <c:v>431.084727988</c:v>
                </c:pt>
                <c:pt idx="695">
                  <c:v>355.934396279</c:v>
                </c:pt>
                <c:pt idx="696">
                  <c:v>359.65182454299998</c:v>
                </c:pt>
                <c:pt idx="697">
                  <c:v>497.81457391499998</c:v>
                </c:pt>
                <c:pt idx="698">
                  <c:v>242.60106091700001</c:v>
                </c:pt>
                <c:pt idx="699">
                  <c:v>185.45706368099999</c:v>
                </c:pt>
                <c:pt idx="700">
                  <c:v>312.75873035000001</c:v>
                </c:pt>
                <c:pt idx="701">
                  <c:v>368.49888451100003</c:v>
                </c:pt>
                <c:pt idx="702">
                  <c:v>247.539290131</c:v>
                </c:pt>
                <c:pt idx="703">
                  <c:v>302.90569096000002</c:v>
                </c:pt>
                <c:pt idx="704">
                  <c:v>466.41863432899999</c:v>
                </c:pt>
                <c:pt idx="705">
                  <c:v>258.76354454</c:v>
                </c:pt>
                <c:pt idx="706">
                  <c:v>197.525335383</c:v>
                </c:pt>
                <c:pt idx="707">
                  <c:v>265.31429852500003</c:v>
                </c:pt>
                <c:pt idx="708">
                  <c:v>329.47887525200002</c:v>
                </c:pt>
                <c:pt idx="709">
                  <c:v>302.63185844899999</c:v>
                </c:pt>
                <c:pt idx="710">
                  <c:v>339.24399364999999</c:v>
                </c:pt>
                <c:pt idx="711">
                  <c:v>417.42484056299998</c:v>
                </c:pt>
                <c:pt idx="712">
                  <c:v>334.948445155</c:v>
                </c:pt>
                <c:pt idx="713">
                  <c:v>277.38703047000001</c:v>
                </c:pt>
                <c:pt idx="714">
                  <c:v>232.274437175</c:v>
                </c:pt>
                <c:pt idx="715">
                  <c:v>224.863734282</c:v>
                </c:pt>
                <c:pt idx="716">
                  <c:v>301.08974208799998</c:v>
                </c:pt>
                <c:pt idx="717">
                  <c:v>277.516371144</c:v>
                </c:pt>
                <c:pt idx="718">
                  <c:v>327.11517937799999</c:v>
                </c:pt>
                <c:pt idx="719">
                  <c:v>367.80774023100003</c:v>
                </c:pt>
                <c:pt idx="720">
                  <c:v>139.24788466000001</c:v>
                </c:pt>
                <c:pt idx="721">
                  <c:v>116.993864941</c:v>
                </c:pt>
                <c:pt idx="722">
                  <c:v>271.65609970000003</c:v>
                </c:pt>
                <c:pt idx="723">
                  <c:v>350.62623041799998</c:v>
                </c:pt>
                <c:pt idx="724">
                  <c:v>234.82630545399999</c:v>
                </c:pt>
                <c:pt idx="725">
                  <c:v>229.02303009600001</c:v>
                </c:pt>
                <c:pt idx="726">
                  <c:v>448.59440544</c:v>
                </c:pt>
                <c:pt idx="727">
                  <c:v>241.361561206</c:v>
                </c:pt>
                <c:pt idx="728">
                  <c:v>172.650700524</c:v>
                </c:pt>
                <c:pt idx="729">
                  <c:v>254.649940208</c:v>
                </c:pt>
                <c:pt idx="730">
                  <c:v>320.08815810800002</c:v>
                </c:pt>
                <c:pt idx="731">
                  <c:v>249.30225886599999</c:v>
                </c:pt>
                <c:pt idx="732">
                  <c:v>309.40250629799999</c:v>
                </c:pt>
                <c:pt idx="733">
                  <c:v>385.64458502100001</c:v>
                </c:pt>
                <c:pt idx="734">
                  <c:v>197.92167473000001</c:v>
                </c:pt>
                <c:pt idx="735">
                  <c:v>167.636970757</c:v>
                </c:pt>
                <c:pt idx="736">
                  <c:v>178.916290143</c:v>
                </c:pt>
                <c:pt idx="737">
                  <c:v>192.008782948</c:v>
                </c:pt>
                <c:pt idx="738">
                  <c:v>200.832673089</c:v>
                </c:pt>
                <c:pt idx="739">
                  <c:v>228.21453957599999</c:v>
                </c:pt>
                <c:pt idx="740">
                  <c:v>338.88059008300002</c:v>
                </c:pt>
                <c:pt idx="741">
                  <c:v>315.495900898</c:v>
                </c:pt>
                <c:pt idx="742">
                  <c:v>167.35396332100001</c:v>
                </c:pt>
                <c:pt idx="743">
                  <c:v>140.9773356</c:v>
                </c:pt>
                <c:pt idx="744">
                  <c:v>236.362871079</c:v>
                </c:pt>
                <c:pt idx="745">
                  <c:v>344.91479072300001</c:v>
                </c:pt>
                <c:pt idx="746">
                  <c:v>238.84598031100001</c:v>
                </c:pt>
                <c:pt idx="747">
                  <c:v>211.82290882699999</c:v>
                </c:pt>
                <c:pt idx="748">
                  <c:v>369.64823809699999</c:v>
                </c:pt>
                <c:pt idx="749">
                  <c:v>145.437952454</c:v>
                </c:pt>
                <c:pt idx="750">
                  <c:v>77.151773797999994</c:v>
                </c:pt>
                <c:pt idx="751">
                  <c:v>165.41106420099999</c:v>
                </c:pt>
                <c:pt idx="752">
                  <c:v>221.87480777299999</c:v>
                </c:pt>
                <c:pt idx="753">
                  <c:v>151.633408352</c:v>
                </c:pt>
                <c:pt idx="754">
                  <c:v>208.545640478</c:v>
                </c:pt>
                <c:pt idx="755">
                  <c:v>343.28394849699998</c:v>
                </c:pt>
                <c:pt idx="756">
                  <c:v>111.14103737000001</c:v>
                </c:pt>
                <c:pt idx="757">
                  <c:v>77.911450313000003</c:v>
                </c:pt>
                <c:pt idx="758">
                  <c:v>196.75482699299999</c:v>
                </c:pt>
                <c:pt idx="759">
                  <c:v>245.54454662800001</c:v>
                </c:pt>
                <c:pt idx="760">
                  <c:v>157.424504039</c:v>
                </c:pt>
                <c:pt idx="761">
                  <c:v>197.33257217799999</c:v>
                </c:pt>
                <c:pt idx="762">
                  <c:v>327.35950100100001</c:v>
                </c:pt>
                <c:pt idx="763">
                  <c:v>224.27832426500001</c:v>
                </c:pt>
                <c:pt idx="764">
                  <c:v>140.646351006</c:v>
                </c:pt>
                <c:pt idx="765">
                  <c:v>61.699043914999997</c:v>
                </c:pt>
                <c:pt idx="766">
                  <c:v>94.679944485999997</c:v>
                </c:pt>
                <c:pt idx="767">
                  <c:v>199.86270028300001</c:v>
                </c:pt>
                <c:pt idx="768">
                  <c:v>170.20523280399999</c:v>
                </c:pt>
                <c:pt idx="769">
                  <c:v>183.869686481</c:v>
                </c:pt>
                <c:pt idx="770">
                  <c:v>220.10118977499999</c:v>
                </c:pt>
                <c:pt idx="771">
                  <c:v>49.304670092999999</c:v>
                </c:pt>
                <c:pt idx="772">
                  <c:v>43.621127860999998</c:v>
                </c:pt>
                <c:pt idx="773">
                  <c:v>157.47666463799999</c:v>
                </c:pt>
                <c:pt idx="774">
                  <c:v>212.57597570900001</c:v>
                </c:pt>
                <c:pt idx="775">
                  <c:v>129.63212961900001</c:v>
                </c:pt>
                <c:pt idx="776">
                  <c:v>153.515141747</c:v>
                </c:pt>
                <c:pt idx="777">
                  <c:v>343.43187462200001</c:v>
                </c:pt>
                <c:pt idx="778">
                  <c:v>92.298183406000007</c:v>
                </c:pt>
                <c:pt idx="779">
                  <c:v>24.152003609000001</c:v>
                </c:pt>
                <c:pt idx="780">
                  <c:v>153.54090447499999</c:v>
                </c:pt>
                <c:pt idx="781">
                  <c:v>223.386700432</c:v>
                </c:pt>
                <c:pt idx="782">
                  <c:v>113.01643356700001</c:v>
                </c:pt>
                <c:pt idx="783">
                  <c:v>149.47887223199999</c:v>
                </c:pt>
                <c:pt idx="784">
                  <c:v>275.16783874700002</c:v>
                </c:pt>
                <c:pt idx="785">
                  <c:v>101.078456301</c:v>
                </c:pt>
                <c:pt idx="786">
                  <c:v>53.412500637999997</c:v>
                </c:pt>
                <c:pt idx="787">
                  <c:v>45.387053256000002</c:v>
                </c:pt>
                <c:pt idx="788">
                  <c:v>75.633657299000006</c:v>
                </c:pt>
                <c:pt idx="789">
                  <c:v>113.320680228</c:v>
                </c:pt>
                <c:pt idx="790">
                  <c:v>154.849585217</c:v>
                </c:pt>
                <c:pt idx="791">
                  <c:v>228.71099470300001</c:v>
                </c:pt>
                <c:pt idx="792">
                  <c:v>175.39418702500001</c:v>
                </c:pt>
                <c:pt idx="793">
                  <c:v>80.115807794000006</c:v>
                </c:pt>
                <c:pt idx="794">
                  <c:v>76.527195950999996</c:v>
                </c:pt>
                <c:pt idx="795">
                  <c:v>128.123628814</c:v>
                </c:pt>
                <c:pt idx="796">
                  <c:v>199.526267835</c:v>
                </c:pt>
                <c:pt idx="797">
                  <c:v>115.29170078</c:v>
                </c:pt>
                <c:pt idx="798">
                  <c:v>145.29627596099999</c:v>
                </c:pt>
                <c:pt idx="799">
                  <c:v>273.06618661800002</c:v>
                </c:pt>
                <c:pt idx="800">
                  <c:v>16.138510739000001</c:v>
                </c:pt>
                <c:pt idx="801">
                  <c:v>-64.180508011000001</c:v>
                </c:pt>
                <c:pt idx="802">
                  <c:v>72.329260249000001</c:v>
                </c:pt>
                <c:pt idx="803">
                  <c:v>158.479705929</c:v>
                </c:pt>
                <c:pt idx="804">
                  <c:v>65.255581755999998</c:v>
                </c:pt>
                <c:pt idx="805">
                  <c:v>69.338649289000003</c:v>
                </c:pt>
                <c:pt idx="806">
                  <c:v>243.19241139900001</c:v>
                </c:pt>
                <c:pt idx="807">
                  <c:v>53.981030109000002</c:v>
                </c:pt>
                <c:pt idx="808">
                  <c:v>16.773222637</c:v>
                </c:pt>
                <c:pt idx="809">
                  <c:v>102.3463003</c:v>
                </c:pt>
                <c:pt idx="810">
                  <c:v>137.98357940700001</c:v>
                </c:pt>
                <c:pt idx="811">
                  <c:v>78.480811994000007</c:v>
                </c:pt>
                <c:pt idx="812">
                  <c:v>148.12294308700001</c:v>
                </c:pt>
                <c:pt idx="813">
                  <c:v>243.21832623399999</c:v>
                </c:pt>
                <c:pt idx="814">
                  <c:v>84.839263927000005</c:v>
                </c:pt>
                <c:pt idx="815">
                  <c:v>26.285757983</c:v>
                </c:pt>
                <c:pt idx="816">
                  <c:v>-2.5010568260000001</c:v>
                </c:pt>
                <c:pt idx="817">
                  <c:v>13.690200482</c:v>
                </c:pt>
                <c:pt idx="818">
                  <c:v>70.319940353999996</c:v>
                </c:pt>
                <c:pt idx="819">
                  <c:v>35.016485428000003</c:v>
                </c:pt>
                <c:pt idx="820">
                  <c:v>110.572160385</c:v>
                </c:pt>
                <c:pt idx="821">
                  <c:v>147.03783778600001</c:v>
                </c:pt>
                <c:pt idx="822">
                  <c:v>-36.982152714999998</c:v>
                </c:pt>
                <c:pt idx="823">
                  <c:v>-74.461786414000002</c:v>
                </c:pt>
                <c:pt idx="824">
                  <c:v>52.723468859999997</c:v>
                </c:pt>
                <c:pt idx="825">
                  <c:v>155.596458528</c:v>
                </c:pt>
                <c:pt idx="826">
                  <c:v>64.131682756000004</c:v>
                </c:pt>
                <c:pt idx="827">
                  <c:v>37.900032867</c:v>
                </c:pt>
                <c:pt idx="828">
                  <c:v>216.19776957400001</c:v>
                </c:pt>
                <c:pt idx="829">
                  <c:v>2.25316106</c:v>
                </c:pt>
                <c:pt idx="830">
                  <c:v>-51.312235450999999</c:v>
                </c:pt>
                <c:pt idx="831">
                  <c:v>45.150119408000002</c:v>
                </c:pt>
                <c:pt idx="832">
                  <c:v>80.245801834999995</c:v>
                </c:pt>
                <c:pt idx="833">
                  <c:v>-9.4495898530000009</c:v>
                </c:pt>
                <c:pt idx="834">
                  <c:v>74.184640184000003</c:v>
                </c:pt>
                <c:pt idx="835">
                  <c:v>191.61921131700001</c:v>
                </c:pt>
                <c:pt idx="836">
                  <c:v>-32.750078451</c:v>
                </c:pt>
                <c:pt idx="837">
                  <c:v>-85.760044067999999</c:v>
                </c:pt>
                <c:pt idx="838">
                  <c:v>-22.475985697999999</c:v>
                </c:pt>
                <c:pt idx="839">
                  <c:v>30.996639177999999</c:v>
                </c:pt>
                <c:pt idx="840">
                  <c:v>18.870341604</c:v>
                </c:pt>
                <c:pt idx="841">
                  <c:v>28.737406565000001</c:v>
                </c:pt>
                <c:pt idx="842">
                  <c:v>140.98867632299999</c:v>
                </c:pt>
                <c:pt idx="843">
                  <c:v>110.37148791200001</c:v>
                </c:pt>
                <c:pt idx="844">
                  <c:v>14.985655513999999</c:v>
                </c:pt>
                <c:pt idx="845">
                  <c:v>-41.247505564999997</c:v>
                </c:pt>
                <c:pt idx="846">
                  <c:v>-13.181750965999999</c:v>
                </c:pt>
                <c:pt idx="847">
                  <c:v>103.986681303</c:v>
                </c:pt>
                <c:pt idx="848">
                  <c:v>51.787133904000001</c:v>
                </c:pt>
                <c:pt idx="849">
                  <c:v>50.753210447999997</c:v>
                </c:pt>
                <c:pt idx="850">
                  <c:v>125.16517566</c:v>
                </c:pt>
                <c:pt idx="851">
                  <c:v>-93.065781361000006</c:v>
                </c:pt>
                <c:pt idx="852">
                  <c:v>-122.032572461</c:v>
                </c:pt>
                <c:pt idx="853">
                  <c:v>6.2989936819999999</c:v>
                </c:pt>
                <c:pt idx="854">
                  <c:v>53.868175696000002</c:v>
                </c:pt>
                <c:pt idx="855">
                  <c:v>-44.477800776000002</c:v>
                </c:pt>
                <c:pt idx="856">
                  <c:v>1.954057768</c:v>
                </c:pt>
                <c:pt idx="857">
                  <c:v>197.24324220700001</c:v>
                </c:pt>
                <c:pt idx="858">
                  <c:v>-29.299060812</c:v>
                </c:pt>
                <c:pt idx="859">
                  <c:v>-99.663852521999999</c:v>
                </c:pt>
                <c:pt idx="860">
                  <c:v>20.492245487000002</c:v>
                </c:pt>
                <c:pt idx="861">
                  <c:v>97.111034814999996</c:v>
                </c:pt>
                <c:pt idx="862">
                  <c:v>16.176677424000001</c:v>
                </c:pt>
                <c:pt idx="863">
                  <c:v>40.008911267000002</c:v>
                </c:pt>
                <c:pt idx="864">
                  <c:v>139.33799336999999</c:v>
                </c:pt>
                <c:pt idx="865">
                  <c:v>11.813900804999999</c:v>
                </c:pt>
                <c:pt idx="866">
                  <c:v>-33.378961822999997</c:v>
                </c:pt>
                <c:pt idx="867">
                  <c:v>-88.729049537999998</c:v>
                </c:pt>
                <c:pt idx="868">
                  <c:v>-98.147445239999996</c:v>
                </c:pt>
                <c:pt idx="869">
                  <c:v>-22.878711568</c:v>
                </c:pt>
                <c:pt idx="870">
                  <c:v>-3.6499552820000001</c:v>
                </c:pt>
                <c:pt idx="871">
                  <c:v>60.926562216000001</c:v>
                </c:pt>
                <c:pt idx="872">
                  <c:v>39.372426691000001</c:v>
                </c:pt>
                <c:pt idx="873">
                  <c:v>-120.289523657</c:v>
                </c:pt>
                <c:pt idx="874">
                  <c:v>-107.20817587000001</c:v>
                </c:pt>
                <c:pt idx="875">
                  <c:v>15.388620033</c:v>
                </c:pt>
                <c:pt idx="876">
                  <c:v>87.860505568999997</c:v>
                </c:pt>
                <c:pt idx="877">
                  <c:v>-36.490774786000003</c:v>
                </c:pt>
                <c:pt idx="878">
                  <c:v>-24.110748893</c:v>
                </c:pt>
                <c:pt idx="879">
                  <c:v>176.163083798</c:v>
                </c:pt>
                <c:pt idx="880">
                  <c:v>-67.932800954000001</c:v>
                </c:pt>
                <c:pt idx="881">
                  <c:v>-165.53570376799999</c:v>
                </c:pt>
                <c:pt idx="882">
                  <c:v>-62.144324545000003</c:v>
                </c:pt>
                <c:pt idx="883">
                  <c:v>21.268732401000001</c:v>
                </c:pt>
                <c:pt idx="884">
                  <c:v>-58.929001016000001</c:v>
                </c:pt>
                <c:pt idx="885">
                  <c:v>-20.732113176999999</c:v>
                </c:pt>
                <c:pt idx="886">
                  <c:v>85.17689996</c:v>
                </c:pt>
                <c:pt idx="887">
                  <c:v>-103.19205339200001</c:v>
                </c:pt>
                <c:pt idx="888">
                  <c:v>-125.690592119</c:v>
                </c:pt>
                <c:pt idx="889">
                  <c:v>-62.452854737000003</c:v>
                </c:pt>
                <c:pt idx="890">
                  <c:v>-45.034753737000003</c:v>
                </c:pt>
                <c:pt idx="891">
                  <c:v>-71.699335469999994</c:v>
                </c:pt>
                <c:pt idx="892">
                  <c:v>-3.8163540980000001</c:v>
                </c:pt>
                <c:pt idx="893">
                  <c:v>111.818087523</c:v>
                </c:pt>
                <c:pt idx="894">
                  <c:v>19.338906694999999</c:v>
                </c:pt>
                <c:pt idx="895">
                  <c:v>-82.292737873999997</c:v>
                </c:pt>
                <c:pt idx="896">
                  <c:v>-110.013099084</c:v>
                </c:pt>
                <c:pt idx="897">
                  <c:v>-65.432990861999997</c:v>
                </c:pt>
                <c:pt idx="898">
                  <c:v>28.468679820999998</c:v>
                </c:pt>
                <c:pt idx="899">
                  <c:v>-56.171882813000003</c:v>
                </c:pt>
                <c:pt idx="900">
                  <c:v>-266.47968627699998</c:v>
                </c:pt>
                <c:pt idx="901">
                  <c:v>-163.84740419900001</c:v>
                </c:pt>
                <c:pt idx="902">
                  <c:v>-376.00577936799999</c:v>
                </c:pt>
                <c:pt idx="903">
                  <c:v>-430.98088536900002</c:v>
                </c:pt>
                <c:pt idx="904">
                  <c:v>-317.20470840399997</c:v>
                </c:pt>
                <c:pt idx="905">
                  <c:v>-227.28403992899999</c:v>
                </c:pt>
                <c:pt idx="906">
                  <c:v>-293.31222462099998</c:v>
                </c:pt>
                <c:pt idx="907">
                  <c:v>-284.09956958499998</c:v>
                </c:pt>
                <c:pt idx="908">
                  <c:v>-119.305691858</c:v>
                </c:pt>
                <c:pt idx="909">
                  <c:v>-325.96612503199998</c:v>
                </c:pt>
                <c:pt idx="910">
                  <c:v>-356.45225505799999</c:v>
                </c:pt>
                <c:pt idx="911">
                  <c:v>-236.27852445900001</c:v>
                </c:pt>
                <c:pt idx="912">
                  <c:v>-196.184496908</c:v>
                </c:pt>
                <c:pt idx="913">
                  <c:v>-303.25108219999998</c:v>
                </c:pt>
                <c:pt idx="914">
                  <c:v>-229.313188524</c:v>
                </c:pt>
                <c:pt idx="915">
                  <c:v>-105.10818930400001</c:v>
                </c:pt>
                <c:pt idx="916">
                  <c:v>-280.42969693499998</c:v>
                </c:pt>
                <c:pt idx="917">
                  <c:v>-354.44802972399998</c:v>
                </c:pt>
                <c:pt idx="918">
                  <c:v>-376.609186878</c:v>
                </c:pt>
                <c:pt idx="919">
                  <c:v>-333.92841404400002</c:v>
                </c:pt>
                <c:pt idx="920">
                  <c:v>-271.77505389999999</c:v>
                </c:pt>
                <c:pt idx="921">
                  <c:v>-284.115211714</c:v>
                </c:pt>
                <c:pt idx="922">
                  <c:v>-221.508619799</c:v>
                </c:pt>
                <c:pt idx="923">
                  <c:v>-205.525640735</c:v>
                </c:pt>
                <c:pt idx="924">
                  <c:v>-330.75947575999999</c:v>
                </c:pt>
                <c:pt idx="925">
                  <c:v>-345.16204313399999</c:v>
                </c:pt>
                <c:pt idx="926">
                  <c:v>-275.72216431599998</c:v>
                </c:pt>
                <c:pt idx="927">
                  <c:v>-180.261882845</c:v>
                </c:pt>
                <c:pt idx="928">
                  <c:v>-252.85889621000001</c:v>
                </c:pt>
                <c:pt idx="929">
                  <c:v>-247.51847414900001</c:v>
                </c:pt>
                <c:pt idx="930">
                  <c:v>-107.388731253</c:v>
                </c:pt>
                <c:pt idx="931">
                  <c:v>-359.28399200699999</c:v>
                </c:pt>
                <c:pt idx="932">
                  <c:v>-413.62964587699997</c:v>
                </c:pt>
                <c:pt idx="933">
                  <c:v>-284.41289133700002</c:v>
                </c:pt>
                <c:pt idx="934">
                  <c:v>-226.63364675599999</c:v>
                </c:pt>
                <c:pt idx="935">
                  <c:v>-344.62821839999998</c:v>
                </c:pt>
                <c:pt idx="936">
                  <c:v>-285.65446069199999</c:v>
                </c:pt>
                <c:pt idx="937">
                  <c:v>-120.105529934</c:v>
                </c:pt>
                <c:pt idx="938">
                  <c:v>-325.69718919100001</c:v>
                </c:pt>
                <c:pt idx="939">
                  <c:v>-384.619380509</c:v>
                </c:pt>
                <c:pt idx="940">
                  <c:v>-313.73416465600002</c:v>
                </c:pt>
                <c:pt idx="941">
                  <c:v>-246.53073480699999</c:v>
                </c:pt>
                <c:pt idx="942">
                  <c:v>-270.37722767700001</c:v>
                </c:pt>
                <c:pt idx="943">
                  <c:v>-231.309057131</c:v>
                </c:pt>
                <c:pt idx="944">
                  <c:v>-150.32239702999999</c:v>
                </c:pt>
                <c:pt idx="945">
                  <c:v>-229.05308034500001</c:v>
                </c:pt>
                <c:pt idx="946">
                  <c:v>-283.80585908900002</c:v>
                </c:pt>
                <c:pt idx="947">
                  <c:v>-326.56410050800002</c:v>
                </c:pt>
                <c:pt idx="948">
                  <c:v>-331.25550379600003</c:v>
                </c:pt>
                <c:pt idx="949">
                  <c:v>-251.036138851</c:v>
                </c:pt>
                <c:pt idx="950">
                  <c:v>-271.22440439000002</c:v>
                </c:pt>
                <c:pt idx="951">
                  <c:v>-219.33234739900001</c:v>
                </c:pt>
                <c:pt idx="952">
                  <c:v>-175.829661805</c:v>
                </c:pt>
                <c:pt idx="953">
                  <c:v>-401.157674542</c:v>
                </c:pt>
                <c:pt idx="954">
                  <c:v>-420.11309019499998</c:v>
                </c:pt>
                <c:pt idx="955">
                  <c:v>-262.41118821700002</c:v>
                </c:pt>
                <c:pt idx="956">
                  <c:v>-180.612141248</c:v>
                </c:pt>
                <c:pt idx="957">
                  <c:v>-293.19870077899998</c:v>
                </c:pt>
                <c:pt idx="958">
                  <c:v>-294.930892073</c:v>
                </c:pt>
                <c:pt idx="959">
                  <c:v>-72.209779396000002</c:v>
                </c:pt>
                <c:pt idx="960">
                  <c:v>-276.29437551500001</c:v>
                </c:pt>
                <c:pt idx="961">
                  <c:v>-341.99937332899998</c:v>
                </c:pt>
                <c:pt idx="962">
                  <c:v>-256.48050757099998</c:v>
                </c:pt>
                <c:pt idx="963">
                  <c:v>298.59021613099998</c:v>
                </c:pt>
                <c:pt idx="964">
                  <c:v>230.90422317599999</c:v>
                </c:pt>
                <c:pt idx="965">
                  <c:v>293.75179147400002</c:v>
                </c:pt>
                <c:pt idx="966">
                  <c:v>372.25271635600001</c:v>
                </c:pt>
                <c:pt idx="967">
                  <c:v>188.15463474000001</c:v>
                </c:pt>
                <c:pt idx="968">
                  <c:v>160.92765099299999</c:v>
                </c:pt>
                <c:pt idx="969">
                  <c:v>174.49913058000001</c:v>
                </c:pt>
                <c:pt idx="970">
                  <c:v>190.176201217</c:v>
                </c:pt>
                <c:pt idx="971">
                  <c:v>202.622233615</c:v>
                </c:pt>
                <c:pt idx="972">
                  <c:v>233.51699474599999</c:v>
                </c:pt>
                <c:pt idx="973">
                  <c:v>346.75143279299999</c:v>
                </c:pt>
                <c:pt idx="974">
                  <c:v>326.04029319900002</c:v>
                </c:pt>
                <c:pt idx="975">
                  <c:v>180.67728842599999</c:v>
                </c:pt>
                <c:pt idx="976">
                  <c:v>157.72807935399999</c:v>
                </c:pt>
                <c:pt idx="977">
                  <c:v>256.30537085999998</c:v>
                </c:pt>
                <c:pt idx="978">
                  <c:v>367.88351479099998</c:v>
                </c:pt>
                <c:pt idx="979">
                  <c:v>264.75774143699999</c:v>
                </c:pt>
                <c:pt idx="980">
                  <c:v>241.011953353</c:v>
                </c:pt>
                <c:pt idx="981">
                  <c:v>401.95476392099999</c:v>
                </c:pt>
                <c:pt idx="982">
                  <c:v>180.66077880399999</c:v>
                </c:pt>
                <c:pt idx="983">
                  <c:v>115.269146068</c:v>
                </c:pt>
                <c:pt idx="984">
                  <c:v>206.17435524800001</c:v>
                </c:pt>
                <c:pt idx="985">
                  <c:v>266.29050325100002</c:v>
                </c:pt>
                <c:pt idx="986">
                  <c:v>199.51302830700001</c:v>
                </c:pt>
                <c:pt idx="987">
                  <c:v>259.25992550799998</c:v>
                </c:pt>
                <c:pt idx="988">
                  <c:v>396.73238971000001</c:v>
                </c:pt>
                <c:pt idx="989">
                  <c:v>167.89827001500001</c:v>
                </c:pt>
                <c:pt idx="990">
                  <c:v>138.01830633099999</c:v>
                </c:pt>
                <c:pt idx="991">
                  <c:v>259.69087083900001</c:v>
                </c:pt>
                <c:pt idx="992">
                  <c:v>311.58902529900001</c:v>
                </c:pt>
                <c:pt idx="993">
                  <c:v>226.95650760000001</c:v>
                </c:pt>
                <c:pt idx="994">
                  <c:v>270.34590378000001</c:v>
                </c:pt>
                <c:pt idx="995">
                  <c:v>403.61103177000001</c:v>
                </c:pt>
                <c:pt idx="996">
                  <c:v>302.97016133199998</c:v>
                </c:pt>
                <c:pt idx="997">
                  <c:v>222.38003431000001</c:v>
                </c:pt>
                <c:pt idx="998">
                  <c:v>146.56369242400001</c:v>
                </c:pt>
                <c:pt idx="999">
                  <c:v>171.28777119</c:v>
                </c:pt>
                <c:pt idx="1000">
                  <c:v>279.25802331199998</c:v>
                </c:pt>
                <c:pt idx="1001">
                  <c:v>252.178939012</c:v>
                </c:pt>
                <c:pt idx="1002">
                  <c:v>268.50924771699999</c:v>
                </c:pt>
                <c:pt idx="1003">
                  <c:v>307.10692055999999</c:v>
                </c:pt>
                <c:pt idx="1004">
                  <c:v>138.902795446</c:v>
                </c:pt>
                <c:pt idx="1005">
                  <c:v>136.02815792499999</c:v>
                </c:pt>
                <c:pt idx="1006">
                  <c:v>252.06951228200001</c:v>
                </c:pt>
                <c:pt idx="1007">
                  <c:v>310.36415784600001</c:v>
                </c:pt>
                <c:pt idx="1008">
                  <c:v>230.45501479199999</c:v>
                </c:pt>
                <c:pt idx="1009">
                  <c:v>256.84282695100001</c:v>
                </c:pt>
                <c:pt idx="1010">
                  <c:v>448.84002483900002</c:v>
                </c:pt>
                <c:pt idx="1011">
                  <c:v>200.10752066399999</c:v>
                </c:pt>
                <c:pt idx="1012">
                  <c:v>134.66818940499999</c:v>
                </c:pt>
                <c:pt idx="1013">
                  <c:v>266.22303098499998</c:v>
                </c:pt>
                <c:pt idx="1014">
                  <c:v>338.58896489400001</c:v>
                </c:pt>
                <c:pt idx="1015">
                  <c:v>230.97107728099999</c:v>
                </c:pt>
                <c:pt idx="1016">
                  <c:v>269.910074931</c:v>
                </c:pt>
                <c:pt idx="1017">
                  <c:v>398.162284946</c:v>
                </c:pt>
                <c:pt idx="1018">
                  <c:v>226.29453067</c:v>
                </c:pt>
                <c:pt idx="1019">
                  <c:v>181.167600193</c:v>
                </c:pt>
                <c:pt idx="1020">
                  <c:v>175.56163434199999</c:v>
                </c:pt>
                <c:pt idx="1021">
                  <c:v>208.48376877499999</c:v>
                </c:pt>
                <c:pt idx="1022">
                  <c:v>248.93336676999999</c:v>
                </c:pt>
                <c:pt idx="1023">
                  <c:v>293.01968535499998</c:v>
                </c:pt>
                <c:pt idx="1024">
                  <c:v>369.269831286</c:v>
                </c:pt>
                <c:pt idx="1025">
                  <c:v>318.06847221800001</c:v>
                </c:pt>
                <c:pt idx="1026">
                  <c:v>225.21382669600001</c:v>
                </c:pt>
                <c:pt idx="1027">
                  <c:v>223.90307925299999</c:v>
                </c:pt>
                <c:pt idx="1028">
                  <c:v>277.59342105399998</c:v>
                </c:pt>
                <c:pt idx="1029">
                  <c:v>351.72224730599999</c:v>
                </c:pt>
                <c:pt idx="1030">
                  <c:v>270.20448961699998</c:v>
                </c:pt>
                <c:pt idx="1031">
                  <c:v>302.61517991099998</c:v>
                </c:pt>
                <c:pt idx="1032">
                  <c:v>432.21019945799998</c:v>
                </c:pt>
                <c:pt idx="1033">
                  <c:v>177.593917807</c:v>
                </c:pt>
                <c:pt idx="1034">
                  <c:v>99.768460012999995</c:v>
                </c:pt>
                <c:pt idx="1035">
                  <c:v>238.30242960499999</c:v>
                </c:pt>
                <c:pt idx="1036">
                  <c:v>326.95711467400002</c:v>
                </c:pt>
                <c:pt idx="1037">
                  <c:v>236.342757788</c:v>
                </c:pt>
                <c:pt idx="1038">
                  <c:v>242.63641258199999</c:v>
                </c:pt>
                <c:pt idx="1039">
                  <c:v>418.57138677699999</c:v>
                </c:pt>
                <c:pt idx="1040">
                  <c:v>231.550745175</c:v>
                </c:pt>
                <c:pt idx="1041">
                  <c:v>196.584191624</c:v>
                </c:pt>
                <c:pt idx="1042">
                  <c:v>284.230461343</c:v>
                </c:pt>
                <c:pt idx="1043">
                  <c:v>322.14967063199998</c:v>
                </c:pt>
                <c:pt idx="1044">
                  <c:v>265.13752154700001</c:v>
                </c:pt>
                <c:pt idx="1045">
                  <c:v>337.09469340599998</c:v>
                </c:pt>
                <c:pt idx="1046">
                  <c:v>434.26846454600002</c:v>
                </c:pt>
                <c:pt idx="1047">
                  <c:v>277.72708407699997</c:v>
                </c:pt>
                <c:pt idx="1048">
                  <c:v>221.332007793</c:v>
                </c:pt>
                <c:pt idx="1049">
                  <c:v>194.47168033700001</c:v>
                </c:pt>
                <c:pt idx="1050">
                  <c:v>212.815316069</c:v>
                </c:pt>
                <c:pt idx="1051">
                  <c:v>271.92018312599998</c:v>
                </c:pt>
                <c:pt idx="1052">
                  <c:v>238.82851391899999</c:v>
                </c:pt>
                <c:pt idx="1053">
                  <c:v>316.24383626299999</c:v>
                </c:pt>
                <c:pt idx="1054">
                  <c:v>354.58096812600002</c:v>
                </c:pt>
                <c:pt idx="1055">
                  <c:v>172.795472155</c:v>
                </c:pt>
                <c:pt idx="1056">
                  <c:v>137.36672306099999</c:v>
                </c:pt>
                <c:pt idx="1057">
                  <c:v>266.25204461700002</c:v>
                </c:pt>
                <c:pt idx="1058">
                  <c:v>371.41282451299998</c:v>
                </c:pt>
                <c:pt idx="1059">
                  <c:v>282.413361259</c:v>
                </c:pt>
                <c:pt idx="1060">
                  <c:v>258.322969989</c:v>
                </c:pt>
                <c:pt idx="1061">
                  <c:v>438.07730297099999</c:v>
                </c:pt>
                <c:pt idx="1062">
                  <c:v>226.02405072400001</c:v>
                </c:pt>
                <c:pt idx="1063">
                  <c:v>174.491061108</c:v>
                </c:pt>
                <c:pt idx="1064">
                  <c:v>272.90668426600001</c:v>
                </c:pt>
                <c:pt idx="1065">
                  <c:v>310.008914199</c:v>
                </c:pt>
                <c:pt idx="1066">
                  <c:v>222.319187215</c:v>
                </c:pt>
                <c:pt idx="1067">
                  <c:v>307.98552398599998</c:v>
                </c:pt>
                <c:pt idx="1068">
                  <c:v>427.29249239000001</c:v>
                </c:pt>
                <c:pt idx="1069">
                  <c:v>204.845359855</c:v>
                </c:pt>
                <c:pt idx="1070">
                  <c:v>153.51319913200001</c:v>
                </c:pt>
                <c:pt idx="1071">
                  <c:v>218.41438495</c:v>
                </c:pt>
                <c:pt idx="1072">
                  <c:v>273.90715190999998</c:v>
                </c:pt>
                <c:pt idx="1073">
                  <c:v>264.176345422</c:v>
                </c:pt>
                <c:pt idx="1074">
                  <c:v>276.07248396199998</c:v>
                </c:pt>
                <c:pt idx="1075">
                  <c:v>389.56462592299999</c:v>
                </c:pt>
                <c:pt idx="1076">
                  <c:v>360.69046128600002</c:v>
                </c:pt>
                <c:pt idx="1077">
                  <c:v>267.438826296</c:v>
                </c:pt>
                <c:pt idx="1078">
                  <c:v>213.05446770099999</c:v>
                </c:pt>
                <c:pt idx="1079">
                  <c:v>242.38642219100001</c:v>
                </c:pt>
                <c:pt idx="1080">
                  <c:v>361.38428260299997</c:v>
                </c:pt>
                <c:pt idx="1081">
                  <c:v>311.38775784699999</c:v>
                </c:pt>
                <c:pt idx="1082">
                  <c:v>312.21670268600002</c:v>
                </c:pt>
                <c:pt idx="1083">
                  <c:v>387.87255487800002</c:v>
                </c:pt>
                <c:pt idx="1084">
                  <c:v>171.123045284</c:v>
                </c:pt>
                <c:pt idx="1085">
                  <c:v>143.747736758</c:v>
                </c:pt>
                <c:pt idx="1086">
                  <c:v>273.94944017400002</c:v>
                </c:pt>
                <c:pt idx="1087">
                  <c:v>323.51828280900003</c:v>
                </c:pt>
                <c:pt idx="1088">
                  <c:v>226.61158649000001</c:v>
                </c:pt>
                <c:pt idx="1089">
                  <c:v>274.549715714</c:v>
                </c:pt>
                <c:pt idx="1090">
                  <c:v>471.40499068700001</c:v>
                </c:pt>
                <c:pt idx="1091">
                  <c:v>246.683501952</c:v>
                </c:pt>
                <c:pt idx="1092">
                  <c:v>177.62032792900001</c:v>
                </c:pt>
                <c:pt idx="1093">
                  <c:v>298.75598399099999</c:v>
                </c:pt>
                <c:pt idx="1094">
                  <c:v>376.96846356499998</c:v>
                </c:pt>
                <c:pt idx="1095">
                  <c:v>298.12416979599999</c:v>
                </c:pt>
                <c:pt idx="1096">
                  <c:v>323.96425737599998</c:v>
                </c:pt>
                <c:pt idx="1097">
                  <c:v>423.67855418599999</c:v>
                </c:pt>
                <c:pt idx="1098">
                  <c:v>297.42560351899999</c:v>
                </c:pt>
                <c:pt idx="1099">
                  <c:v>253.94117095799999</c:v>
                </c:pt>
                <c:pt idx="1100">
                  <c:v>200.24605497900001</c:v>
                </c:pt>
                <c:pt idx="1101">
                  <c:v>191.89585957599999</c:v>
                </c:pt>
                <c:pt idx="1102">
                  <c:v>268.37046024</c:v>
                </c:pt>
                <c:pt idx="1103">
                  <c:v>289.36344598199997</c:v>
                </c:pt>
                <c:pt idx="1104">
                  <c:v>355.36523054700001</c:v>
                </c:pt>
                <c:pt idx="1105">
                  <c:v>335.08702660799997</c:v>
                </c:pt>
                <c:pt idx="1106">
                  <c:v>176.28032279000001</c:v>
                </c:pt>
                <c:pt idx="1107">
                  <c:v>190.14326530700001</c:v>
                </c:pt>
                <c:pt idx="1108">
                  <c:v>314.25100128100001</c:v>
                </c:pt>
                <c:pt idx="1109">
                  <c:v>388.41703823900002</c:v>
                </c:pt>
                <c:pt idx="1110">
                  <c:v>265.12265882899999</c:v>
                </c:pt>
                <c:pt idx="1111">
                  <c:v>278.028061837</c:v>
                </c:pt>
                <c:pt idx="1112">
                  <c:v>479.55036854399998</c:v>
                </c:pt>
                <c:pt idx="1113">
                  <c:v>237.139514238</c:v>
                </c:pt>
                <c:pt idx="1114">
                  <c:v>140.66218179500001</c:v>
                </c:pt>
                <c:pt idx="1115">
                  <c:v>244.450041793</c:v>
                </c:pt>
                <c:pt idx="1116">
                  <c:v>328.85221742200002</c:v>
                </c:pt>
                <c:pt idx="1117">
                  <c:v>250.462740118</c:v>
                </c:pt>
                <c:pt idx="1118">
                  <c:v>290.58560165</c:v>
                </c:pt>
                <c:pt idx="1119">
                  <c:v>396.381868774</c:v>
                </c:pt>
                <c:pt idx="1120">
                  <c:v>208.47991564200001</c:v>
                </c:pt>
                <c:pt idx="1121">
                  <c:v>187.048150951</c:v>
                </c:pt>
                <c:pt idx="1122">
                  <c:v>251.70674248</c:v>
                </c:pt>
                <c:pt idx="1123">
                  <c:v>270.07117029900002</c:v>
                </c:pt>
                <c:pt idx="1124">
                  <c:v>243.744639941</c:v>
                </c:pt>
                <c:pt idx="1125">
                  <c:v>312.77066452499997</c:v>
                </c:pt>
                <c:pt idx="1126">
                  <c:v>429.31818528500003</c:v>
                </c:pt>
                <c:pt idx="1127">
                  <c:v>338.25423211100002</c:v>
                </c:pt>
                <c:pt idx="1128">
                  <c:v>237.110809061</c:v>
                </c:pt>
                <c:pt idx="1129">
                  <c:v>209.44860336400001</c:v>
                </c:pt>
                <c:pt idx="1130">
                  <c:v>255.131976296</c:v>
                </c:pt>
                <c:pt idx="1131">
                  <c:v>350.68838616599999</c:v>
                </c:pt>
                <c:pt idx="1132">
                  <c:v>267.26577827099999</c:v>
                </c:pt>
                <c:pt idx="1133">
                  <c:v>291.76593652100001</c:v>
                </c:pt>
                <c:pt idx="1134">
                  <c:v>394.37304472400001</c:v>
                </c:pt>
                <c:pt idx="1135">
                  <c:v>182.75995156100001</c:v>
                </c:pt>
                <c:pt idx="1136">
                  <c:v>127.70265322900001</c:v>
                </c:pt>
                <c:pt idx="1137">
                  <c:v>240.912006951</c:v>
                </c:pt>
                <c:pt idx="1138">
                  <c:v>330.45785781000001</c:v>
                </c:pt>
                <c:pt idx="1139">
                  <c:v>264.77611227199998</c:v>
                </c:pt>
                <c:pt idx="1140">
                  <c:v>274.208762568</c:v>
                </c:pt>
                <c:pt idx="1141">
                  <c:v>438.35126356299997</c:v>
                </c:pt>
                <c:pt idx="1142">
                  <c:v>231.43146025300001</c:v>
                </c:pt>
                <c:pt idx="1143">
                  <c:v>200.69955025300001</c:v>
                </c:pt>
                <c:pt idx="1144">
                  <c:v>320.50300482400002</c:v>
                </c:pt>
                <c:pt idx="1145">
                  <c:v>360.22219109999997</c:v>
                </c:pt>
                <c:pt idx="1146">
                  <c:v>253.28968789499999</c:v>
                </c:pt>
                <c:pt idx="1147">
                  <c:v>327.46298894900002</c:v>
                </c:pt>
                <c:pt idx="1148">
                  <c:v>450.51726378199999</c:v>
                </c:pt>
                <c:pt idx="1149">
                  <c:v>274.54137310599998</c:v>
                </c:pt>
                <c:pt idx="1150">
                  <c:v>200.18354170399999</c:v>
                </c:pt>
                <c:pt idx="1151">
                  <c:v>177.91105407500001</c:v>
                </c:pt>
                <c:pt idx="1152">
                  <c:v>220.05063973700001</c:v>
                </c:pt>
                <c:pt idx="1153">
                  <c:v>281.65370553299999</c:v>
                </c:pt>
                <c:pt idx="1154">
                  <c:v>268.38498344999999</c:v>
                </c:pt>
                <c:pt idx="1155">
                  <c:v>128.02617102400001</c:v>
                </c:pt>
                <c:pt idx="1156">
                  <c:v>144.62416844500001</c:v>
                </c:pt>
                <c:pt idx="1157">
                  <c:v>18.969715101999999</c:v>
                </c:pt>
                <c:pt idx="1158">
                  <c:v>3.661620503</c:v>
                </c:pt>
                <c:pt idx="1159">
                  <c:v>73.538264314000003</c:v>
                </c:pt>
                <c:pt idx="1160">
                  <c:v>170.08217956799999</c:v>
                </c:pt>
                <c:pt idx="1161">
                  <c:v>97.740103122999997</c:v>
                </c:pt>
                <c:pt idx="1162">
                  <c:v>102.015303428</c:v>
                </c:pt>
                <c:pt idx="1163">
                  <c:v>241.724654101</c:v>
                </c:pt>
                <c:pt idx="1164">
                  <c:v>-8.9737718050000002</c:v>
                </c:pt>
                <c:pt idx="1165">
                  <c:v>-45.515272854999999</c:v>
                </c:pt>
                <c:pt idx="1166">
                  <c:v>83.697733493000001</c:v>
                </c:pt>
                <c:pt idx="1167">
                  <c:v>141.35689036900001</c:v>
                </c:pt>
                <c:pt idx="1168">
                  <c:v>24.476181961999998</c:v>
                </c:pt>
                <c:pt idx="1169">
                  <c:v>85.327691009999995</c:v>
                </c:pt>
                <c:pt idx="1170">
                  <c:v>250.63513060700001</c:v>
                </c:pt>
                <c:pt idx="1171">
                  <c:v>44.731862251000003</c:v>
                </c:pt>
                <c:pt idx="1172">
                  <c:v>-14.186650481999999</c:v>
                </c:pt>
                <c:pt idx="1173">
                  <c:v>57.954543907999998</c:v>
                </c:pt>
                <c:pt idx="1174">
                  <c:v>126.069209582</c:v>
                </c:pt>
                <c:pt idx="1175">
                  <c:v>102.734931119</c:v>
                </c:pt>
                <c:pt idx="1176">
                  <c:v>141.61289447300001</c:v>
                </c:pt>
                <c:pt idx="1177">
                  <c:v>223.210664947</c:v>
                </c:pt>
                <c:pt idx="1178">
                  <c:v>145.73772275100001</c:v>
                </c:pt>
                <c:pt idx="1179">
                  <c:v>91.295688611000003</c:v>
                </c:pt>
                <c:pt idx="1180">
                  <c:v>48.035361391999999</c:v>
                </c:pt>
                <c:pt idx="1181">
                  <c:v>43.171052682999999</c:v>
                </c:pt>
                <c:pt idx="1182">
                  <c:v>125.113071377</c:v>
                </c:pt>
                <c:pt idx="1183">
                  <c:v>105.96112910799999</c:v>
                </c:pt>
                <c:pt idx="1184">
                  <c:v>157.44673732999999</c:v>
                </c:pt>
                <c:pt idx="1185">
                  <c:v>200.24406820199999</c:v>
                </c:pt>
                <c:pt idx="1186">
                  <c:v>-24.305884274</c:v>
                </c:pt>
                <c:pt idx="1187">
                  <c:v>-41.932161983999997</c:v>
                </c:pt>
                <c:pt idx="1188">
                  <c:v>115.70411235900001</c:v>
                </c:pt>
                <c:pt idx="1189">
                  <c:v>197.43663571299999</c:v>
                </c:pt>
                <c:pt idx="1190">
                  <c:v>84.875576801999998</c:v>
                </c:pt>
                <c:pt idx="1191">
                  <c:v>84.695448972999998</c:v>
                </c:pt>
                <c:pt idx="1192">
                  <c:v>307.64147554900001</c:v>
                </c:pt>
                <c:pt idx="1193">
                  <c:v>103.087153965</c:v>
                </c:pt>
                <c:pt idx="1194">
                  <c:v>36.939614728999999</c:v>
                </c:pt>
                <c:pt idx="1195">
                  <c:v>122.686610813</c:v>
                </c:pt>
                <c:pt idx="1196">
                  <c:v>193.10246837599999</c:v>
                </c:pt>
                <c:pt idx="1197">
                  <c:v>126.459891031</c:v>
                </c:pt>
                <c:pt idx="1198">
                  <c:v>189.01554262600001</c:v>
                </c:pt>
                <c:pt idx="1199">
                  <c:v>267.784903079</c:v>
                </c:pt>
                <c:pt idx="1200">
                  <c:v>85.297090281999999</c:v>
                </c:pt>
                <c:pt idx="1201">
                  <c:v>59.192712874999998</c:v>
                </c:pt>
                <c:pt idx="1202">
                  <c:v>72.770526048999997</c:v>
                </c:pt>
                <c:pt idx="1203">
                  <c:v>88.530741559999996</c:v>
                </c:pt>
                <c:pt idx="1204">
                  <c:v>102.457899416</c:v>
                </c:pt>
                <c:pt idx="1205">
                  <c:v>135.123572215</c:v>
                </c:pt>
                <c:pt idx="1206">
                  <c:v>248.78900149200001</c:v>
                </c:pt>
                <c:pt idx="1207">
                  <c:v>227.591553855</c:v>
                </c:pt>
                <c:pt idx="1208">
                  <c:v>82.557349721999998</c:v>
                </c:pt>
                <c:pt idx="1209">
                  <c:v>61.396178061999997</c:v>
                </c:pt>
                <c:pt idx="1210">
                  <c:v>160.66479404200001</c:v>
                </c:pt>
                <c:pt idx="1211">
                  <c:v>272.86743221699999</c:v>
                </c:pt>
                <c:pt idx="1212">
                  <c:v>170.08592370599999</c:v>
                </c:pt>
                <c:pt idx="1213">
                  <c:v>147.75451895500001</c:v>
                </c:pt>
                <c:pt idx="1214">
                  <c:v>309.59712361499999</c:v>
                </c:pt>
                <c:pt idx="1215">
                  <c:v>88.648274197000006</c:v>
                </c:pt>
                <c:pt idx="1216">
                  <c:v>23.443902161</c:v>
                </c:pt>
                <c:pt idx="1217">
                  <c:v>114.325977239</c:v>
                </c:pt>
                <c:pt idx="1218">
                  <c:v>176.44526191899999</c:v>
                </c:pt>
                <c:pt idx="1219">
                  <c:v>111.062480764</c:v>
                </c:pt>
                <c:pt idx="1220">
                  <c:v>170.79373698800001</c:v>
                </c:pt>
                <c:pt idx="1221">
                  <c:v>308.21410253400001</c:v>
                </c:pt>
                <c:pt idx="1222">
                  <c:v>80.739669973999995</c:v>
                </c:pt>
                <c:pt idx="1223">
                  <c:v>52.207316355000003</c:v>
                </c:pt>
                <c:pt idx="1224">
                  <c:v>174.189851965</c:v>
                </c:pt>
                <c:pt idx="1225">
                  <c:v>226.313997527</c:v>
                </c:pt>
                <c:pt idx="1226">
                  <c:v>142.54291076199999</c:v>
                </c:pt>
                <c:pt idx="1227">
                  <c:v>187.88403866499999</c:v>
                </c:pt>
                <c:pt idx="1228">
                  <c:v>321.92124823500001</c:v>
                </c:pt>
                <c:pt idx="1229">
                  <c:v>220.99555793600001</c:v>
                </c:pt>
                <c:pt idx="1230">
                  <c:v>140.699886335</c:v>
                </c:pt>
                <c:pt idx="1231">
                  <c:v>65.949209883999998</c:v>
                </c:pt>
                <c:pt idx="1232">
                  <c:v>91.953468143999999</c:v>
                </c:pt>
                <c:pt idx="1233">
                  <c:v>200.79004739199999</c:v>
                </c:pt>
                <c:pt idx="1234">
                  <c:v>173.93977631499999</c:v>
                </c:pt>
                <c:pt idx="1235">
                  <c:v>190.752483523</c:v>
                </c:pt>
                <c:pt idx="1236">
                  <c:v>230.724407442</c:v>
                </c:pt>
                <c:pt idx="1237">
                  <c:v>63.348303608999998</c:v>
                </c:pt>
                <c:pt idx="1238">
                  <c:v>60.748462558</c:v>
                </c:pt>
                <c:pt idx="1239">
                  <c:v>176.78187170699999</c:v>
                </c:pt>
                <c:pt idx="1240">
                  <c:v>236.685377284</c:v>
                </c:pt>
                <c:pt idx="1241">
                  <c:v>158.533335295</c:v>
                </c:pt>
                <c:pt idx="1242">
                  <c:v>185.357273373</c:v>
                </c:pt>
                <c:pt idx="1243">
                  <c:v>377.04830144200002</c:v>
                </c:pt>
                <c:pt idx="1244">
                  <c:v>128.988898632</c:v>
                </c:pt>
                <c:pt idx="1245">
                  <c:v>65.025002177000005</c:v>
                </c:pt>
                <c:pt idx="1246">
                  <c:v>197.16336004300001</c:v>
                </c:pt>
                <c:pt idx="1247">
                  <c:v>269.83811177799998</c:v>
                </c:pt>
                <c:pt idx="1248">
                  <c:v>162.762350024</c:v>
                </c:pt>
                <c:pt idx="1249">
                  <c:v>203.07453963</c:v>
                </c:pt>
                <c:pt idx="1250">
                  <c:v>332.29407296699998</c:v>
                </c:pt>
                <c:pt idx="1251">
                  <c:v>160.61302667000001</c:v>
                </c:pt>
                <c:pt idx="1252">
                  <c:v>115.760098318</c:v>
                </c:pt>
                <c:pt idx="1253">
                  <c:v>110.58294031600001</c:v>
                </c:pt>
                <c:pt idx="1254">
                  <c:v>145.04407365399999</c:v>
                </c:pt>
                <c:pt idx="1255">
                  <c:v>186.72342817200001</c:v>
                </c:pt>
                <c:pt idx="1256">
                  <c:v>231.23673392200001</c:v>
                </c:pt>
                <c:pt idx="1257">
                  <c:v>307.50240168900001</c:v>
                </c:pt>
                <c:pt idx="1258">
                  <c:v>257.438888862</c:v>
                </c:pt>
                <c:pt idx="1259">
                  <c:v>165.697944613</c:v>
                </c:pt>
                <c:pt idx="1260">
                  <c:v>164.690631029</c:v>
                </c:pt>
                <c:pt idx="1261">
                  <c:v>218.42921546700001</c:v>
                </c:pt>
                <c:pt idx="1262">
                  <c:v>293.51002360500001</c:v>
                </c:pt>
                <c:pt idx="1263">
                  <c:v>213.75747086300001</c:v>
                </c:pt>
                <c:pt idx="1264">
                  <c:v>246.83887363599999</c:v>
                </c:pt>
                <c:pt idx="1265">
                  <c:v>376.27756514399999</c:v>
                </c:pt>
                <c:pt idx="1266">
                  <c:v>122.126111589</c:v>
                </c:pt>
                <c:pt idx="1267">
                  <c:v>45.508189006999999</c:v>
                </c:pt>
                <c:pt idx="1268">
                  <c:v>184.958073773</c:v>
                </c:pt>
                <c:pt idx="1269">
                  <c:v>274.30661404400001</c:v>
                </c:pt>
                <c:pt idx="1270">
                  <c:v>184.331805817</c:v>
                </c:pt>
                <c:pt idx="1271">
                  <c:v>191.475644211</c:v>
                </c:pt>
                <c:pt idx="1272">
                  <c:v>368.47214182499999</c:v>
                </c:pt>
                <c:pt idx="1273">
                  <c:v>182.106905367</c:v>
                </c:pt>
                <c:pt idx="1274">
                  <c:v>147.527636874</c:v>
                </c:pt>
                <c:pt idx="1275">
                  <c:v>235.42013527500001</c:v>
                </c:pt>
                <c:pt idx="1276">
                  <c:v>274.64492844500001</c:v>
                </c:pt>
                <c:pt idx="1277">
                  <c:v>219.10000787000001</c:v>
                </c:pt>
                <c:pt idx="1278">
                  <c:v>291.81322096500003</c:v>
                </c:pt>
                <c:pt idx="1279">
                  <c:v>389.03228107299998</c:v>
                </c:pt>
                <c:pt idx="1280">
                  <c:v>233.26141356900001</c:v>
                </c:pt>
                <c:pt idx="1281">
                  <c:v>178.17870389399999</c:v>
                </c:pt>
                <c:pt idx="1282">
                  <c:v>151.9412236</c:v>
                </c:pt>
                <c:pt idx="1283">
                  <c:v>170.73355071399999</c:v>
                </c:pt>
                <c:pt idx="1284">
                  <c:v>230.73287983700001</c:v>
                </c:pt>
                <c:pt idx="1285">
                  <c:v>199.18333885999999</c:v>
                </c:pt>
                <c:pt idx="1286">
                  <c:v>277.39225659700003</c:v>
                </c:pt>
                <c:pt idx="1287">
                  <c:v>316.051847952</c:v>
                </c:pt>
                <c:pt idx="1288">
                  <c:v>134.953212595</c:v>
                </c:pt>
                <c:pt idx="1289">
                  <c:v>100.247520052</c:v>
                </c:pt>
                <c:pt idx="1290">
                  <c:v>230.21305967500001</c:v>
                </c:pt>
                <c:pt idx="1291">
                  <c:v>336.40293702100001</c:v>
                </c:pt>
                <c:pt idx="1292">
                  <c:v>248.28248411000001</c:v>
                </c:pt>
                <c:pt idx="1293">
                  <c:v>224.79272936300001</c:v>
                </c:pt>
                <c:pt idx="1294">
                  <c:v>405.47006654299997</c:v>
                </c:pt>
                <c:pt idx="1295">
                  <c:v>194.38108936399999</c:v>
                </c:pt>
                <c:pt idx="1296">
                  <c:v>143.42875768799999</c:v>
                </c:pt>
                <c:pt idx="1297">
                  <c:v>242.293695332</c:v>
                </c:pt>
                <c:pt idx="1298">
                  <c:v>280.37766790900002</c:v>
                </c:pt>
                <c:pt idx="1299">
                  <c:v>194.15838454999999</c:v>
                </c:pt>
                <c:pt idx="1300">
                  <c:v>280.81892683400002</c:v>
                </c:pt>
                <c:pt idx="1301">
                  <c:v>400.29907849900002</c:v>
                </c:pt>
                <c:pt idx="1302">
                  <c:v>178.43111579200001</c:v>
                </c:pt>
                <c:pt idx="1303">
                  <c:v>128.11912761299999</c:v>
                </c:pt>
                <c:pt idx="1304">
                  <c:v>193.78810858400001</c:v>
                </c:pt>
                <c:pt idx="1305">
                  <c:v>249.96123555700001</c:v>
                </c:pt>
                <c:pt idx="1306">
                  <c:v>241.17307582000001</c:v>
                </c:pt>
                <c:pt idx="1307">
                  <c:v>254.26446628799999</c:v>
                </c:pt>
                <c:pt idx="1308">
                  <c:v>368.31593393600002</c:v>
                </c:pt>
                <c:pt idx="1309">
                  <c:v>340.026391682</c:v>
                </c:pt>
                <c:pt idx="1310">
                  <c:v>247.611559731</c:v>
                </c:pt>
                <c:pt idx="1311">
                  <c:v>193.62572460199999</c:v>
                </c:pt>
                <c:pt idx="1312">
                  <c:v>223.79194786900001</c:v>
                </c:pt>
                <c:pt idx="1313">
                  <c:v>343.842425074</c:v>
                </c:pt>
                <c:pt idx="1314">
                  <c:v>294.84907881399999</c:v>
                </c:pt>
                <c:pt idx="1315">
                  <c:v>296.108593961</c:v>
                </c:pt>
                <c:pt idx="1316">
                  <c:v>372.27962345600002</c:v>
                </c:pt>
                <c:pt idx="1317">
                  <c:v>156.430171661</c:v>
                </c:pt>
                <c:pt idx="1318">
                  <c:v>129.549261186</c:v>
                </c:pt>
                <c:pt idx="1319">
                  <c:v>260.39933315600001</c:v>
                </c:pt>
                <c:pt idx="1320">
                  <c:v>310.78616473300002</c:v>
                </c:pt>
                <c:pt idx="1321">
                  <c:v>215.01518444999999</c:v>
                </c:pt>
                <c:pt idx="1322">
                  <c:v>263.762064915</c:v>
                </c:pt>
                <c:pt idx="1323">
                  <c:v>460.930240599</c:v>
                </c:pt>
                <c:pt idx="1324">
                  <c:v>236.90464338199999</c:v>
                </c:pt>
                <c:pt idx="1325">
                  <c:v>168.42457085699999</c:v>
                </c:pt>
                <c:pt idx="1326">
                  <c:v>290.09193743499998</c:v>
                </c:pt>
                <c:pt idx="1327">
                  <c:v>369.02436210299999</c:v>
                </c:pt>
                <c:pt idx="1328">
                  <c:v>291.15592528799999</c:v>
                </c:pt>
                <c:pt idx="1329">
                  <c:v>318.07986308699998</c:v>
                </c:pt>
                <c:pt idx="1330">
                  <c:v>417.81282088400002</c:v>
                </c:pt>
                <c:pt idx="1331">
                  <c:v>292.10075234300001</c:v>
                </c:pt>
                <c:pt idx="1332">
                  <c:v>249.416123634</c:v>
                </c:pt>
                <c:pt idx="1333">
                  <c:v>196.385839183</c:v>
                </c:pt>
                <c:pt idx="1334">
                  <c:v>188.64995819399999</c:v>
                </c:pt>
                <c:pt idx="1335">
                  <c:v>265.97122598800001</c:v>
                </c:pt>
                <c:pt idx="1336">
                  <c:v>288.10581834300001</c:v>
                </c:pt>
                <c:pt idx="1337">
                  <c:v>354.589841471</c:v>
                </c:pt>
                <c:pt idx="1338">
                  <c:v>334.853757788</c:v>
                </c:pt>
              </c:numCache>
            </c:numRef>
          </c:yVal>
          <c:smooth val="0"/>
          <c:extLst>
            <c:ext xmlns:c16="http://schemas.microsoft.com/office/drawing/2014/chart" uri="{C3380CC4-5D6E-409C-BE32-E72D297353CC}">
              <c16:uniqueId val="{00000001-545B-44D8-91A6-C6987D9A6530}"/>
            </c:ext>
          </c:extLst>
        </c:ser>
        <c:ser>
          <c:idx val="4"/>
          <c:order val="4"/>
          <c:tx>
            <c:v>Phasing 0-sec</c:v>
          </c:tx>
          <c:spPr>
            <a:ln w="9525" cap="rnd">
              <a:solidFill>
                <a:schemeClr val="tx1"/>
              </a:solidFill>
              <a:round/>
            </a:ln>
            <a:effectLst/>
          </c:spPr>
          <c:marker>
            <c:symbol val="none"/>
          </c:marker>
          <c:xVal>
            <c:numRef>
              <c:f>'[Aura_Landsat-8_Phasing_at_Orbit_Intersection.xlsx]N Intersection - DMUs Adjusted'!$L$2,'[Aura_Landsat-8_Phasing_at_Orbit_Intersection.xlsx]N Intersection - DMUs Adjusted'!$L$3</c:f>
              <c:numCache>
                <c:formatCode>m/d/yyyy</c:formatCode>
                <c:ptCount val="2"/>
                <c:pt idx="0">
                  <c:v>44197</c:v>
                </c:pt>
                <c:pt idx="1">
                  <c:v>45496</c:v>
                </c:pt>
              </c:numCache>
            </c:numRef>
          </c:xVal>
          <c:yVal>
            <c:numLit>
              <c:formatCode>General</c:formatCode>
              <c:ptCount val="2"/>
              <c:pt idx="0">
                <c:v>0</c:v>
              </c:pt>
              <c:pt idx="1">
                <c:v>0</c:v>
              </c:pt>
            </c:numLit>
          </c:yVal>
          <c:smooth val="0"/>
          <c:extLst>
            <c:ext xmlns:c16="http://schemas.microsoft.com/office/drawing/2014/chart" uri="{C3380CC4-5D6E-409C-BE32-E72D297353CC}">
              <c16:uniqueId val="{00000002-545B-44D8-91A6-C6987D9A6530}"/>
            </c:ext>
          </c:extLst>
        </c:ser>
        <c:dLbls>
          <c:showLegendKey val="0"/>
          <c:showVal val="0"/>
          <c:showCatName val="0"/>
          <c:showSerName val="0"/>
          <c:showPercent val="0"/>
          <c:showBubbleSize val="0"/>
        </c:dLbls>
        <c:axId val="757912128"/>
        <c:axId val="757914096"/>
      </c:scatterChart>
      <c:scatterChart>
        <c:scatterStyle val="lineMarker"/>
        <c:varyColors val="0"/>
        <c:ser>
          <c:idx val="1"/>
          <c:order val="2"/>
          <c:tx>
            <c:strRef>
              <c:f>'[Aura_Landsat-8_Phasing_at_Orbit_Intersection.xlsx]N Intersection - DMUs Adjusted'!$H$1</c:f>
              <c:strCache>
                <c:ptCount val="1"/>
                <c:pt idx="0">
                  <c:v>Northern Intersection Crossing Time Difference (sec)</c:v>
                </c:pt>
              </c:strCache>
            </c:strRef>
          </c:tx>
          <c:spPr>
            <a:ln w="19050" cap="rnd">
              <a:solidFill>
                <a:schemeClr val="accent2">
                  <a:alpha val="56000"/>
                </a:schemeClr>
              </a:solidFill>
              <a:round/>
            </a:ln>
            <a:effectLst/>
          </c:spPr>
          <c:marker>
            <c:symbol val="none"/>
          </c:marker>
          <c:xVal>
            <c:numRef>
              <c:f>'[Aura_Landsat-8_Phasing_at_Orbit_Intersection.xlsx]N Intersection - DMUs Adjusted'!$F$2:$F$18895</c:f>
              <c:numCache>
                <c:formatCode>[$-409]m/d/yy\ h:mm\ AM/PM;@</c:formatCode>
                <c:ptCount val="18894"/>
                <c:pt idx="0">
                  <c:v>45108.087493923609</c:v>
                </c:pt>
                <c:pt idx="1">
                  <c:v>45108.156163622683</c:v>
                </c:pt>
                <c:pt idx="2">
                  <c:v>45108.224833946762</c:v>
                </c:pt>
                <c:pt idx="3">
                  <c:v>45108.293504548608</c:v>
                </c:pt>
                <c:pt idx="4">
                  <c:v>45108.362175613423</c:v>
                </c:pt>
                <c:pt idx="5">
                  <c:v>45108.430846099538</c:v>
                </c:pt>
                <c:pt idx="6">
                  <c:v>45108.499516203701</c:v>
                </c:pt>
                <c:pt idx="7">
                  <c:v>45108.56818613426</c:v>
                </c:pt>
                <c:pt idx="8">
                  <c:v>45108.63685599537</c:v>
                </c:pt>
                <c:pt idx="9">
                  <c:v>45108.705525914353</c:v>
                </c:pt>
                <c:pt idx="10">
                  <c:v>45108.774195532409</c:v>
                </c:pt>
                <c:pt idx="11">
                  <c:v>45108.842865856481</c:v>
                </c:pt>
                <c:pt idx="12">
                  <c:v>45108.911536296298</c:v>
                </c:pt>
                <c:pt idx="13">
                  <c:v>45108.980206458335</c:v>
                </c:pt>
                <c:pt idx="14">
                  <c:v>45109.048876562498</c:v>
                </c:pt>
                <c:pt idx="15">
                  <c:v>45109.117546099536</c:v>
                </c:pt>
                <c:pt idx="16">
                  <c:v>45109.186216087961</c:v>
                </c:pt>
                <c:pt idx="17">
                  <c:v>45109.254886620372</c:v>
                </c:pt>
                <c:pt idx="18">
                  <c:v>45109.323557581018</c:v>
                </c:pt>
                <c:pt idx="19">
                  <c:v>45109.392228495373</c:v>
                </c:pt>
                <c:pt idx="20">
                  <c:v>45109.460898831021</c:v>
                </c:pt>
                <c:pt idx="21">
                  <c:v>45109.529568773149</c:v>
                </c:pt>
                <c:pt idx="22">
                  <c:v>45109.598238611114</c:v>
                </c:pt>
                <c:pt idx="23">
                  <c:v>45109.666908495368</c:v>
                </c:pt>
                <c:pt idx="24">
                  <c:v>45109.735578298612</c:v>
                </c:pt>
                <c:pt idx="25">
                  <c:v>45109.804248032407</c:v>
                </c:pt>
                <c:pt idx="26">
                  <c:v>45109.872918564812</c:v>
                </c:pt>
                <c:pt idx="27">
                  <c:v>45109.941588819442</c:v>
                </c:pt>
                <c:pt idx="28">
                  <c:v>45110.010258912036</c:v>
                </c:pt>
                <c:pt idx="29">
                  <c:v>45110.078928831019</c:v>
                </c:pt>
                <c:pt idx="30">
                  <c:v>45110.147598333337</c:v>
                </c:pt>
                <c:pt idx="31">
                  <c:v>45110.216268472221</c:v>
                </c:pt>
                <c:pt idx="32">
                  <c:v>45110.284938946759</c:v>
                </c:pt>
                <c:pt idx="33">
                  <c:v>45110.353609953701</c:v>
                </c:pt>
                <c:pt idx="34">
                  <c:v>45110.422280405095</c:v>
                </c:pt>
                <c:pt idx="35">
                  <c:v>45110.490950451385</c:v>
                </c:pt>
                <c:pt idx="36">
                  <c:v>45110.55962028935</c:v>
                </c:pt>
                <c:pt idx="37">
                  <c:v>45110.628290034721</c:v>
                </c:pt>
                <c:pt idx="38">
                  <c:v>45110.69695986111</c:v>
                </c:pt>
                <c:pt idx="39">
                  <c:v>45110.765629398149</c:v>
                </c:pt>
                <c:pt idx="40">
                  <c:v>45110.834299548609</c:v>
                </c:pt>
                <c:pt idx="41">
                  <c:v>45110.902969965275</c:v>
                </c:pt>
                <c:pt idx="42">
                  <c:v>45110.971640023148</c:v>
                </c:pt>
                <c:pt idx="43">
                  <c:v>45111.040310011573</c:v>
                </c:pt>
                <c:pt idx="44">
                  <c:v>45111.108979548611</c:v>
                </c:pt>
                <c:pt idx="45">
                  <c:v>45111.177649398145</c:v>
                </c:pt>
                <c:pt idx="46">
                  <c:v>45111.246319814818</c:v>
                </c:pt>
                <c:pt idx="47">
                  <c:v>45111.314990578707</c:v>
                </c:pt>
                <c:pt idx="48">
                  <c:v>45111.383661481479</c:v>
                </c:pt>
                <c:pt idx="49">
                  <c:v>45111.452331793982</c:v>
                </c:pt>
                <c:pt idx="50">
                  <c:v>45111.521001689813</c:v>
                </c:pt>
                <c:pt idx="51">
                  <c:v>45111.589671493057</c:v>
                </c:pt>
                <c:pt idx="52">
                  <c:v>45111.65834130787</c:v>
                </c:pt>
                <c:pt idx="53">
                  <c:v>45111.727011099538</c:v>
                </c:pt>
                <c:pt idx="54">
                  <c:v>45111.795680659721</c:v>
                </c:pt>
                <c:pt idx="55">
                  <c:v>45111.864351053242</c:v>
                </c:pt>
                <c:pt idx="56">
                  <c:v>45111.93302128472</c:v>
                </c:pt>
                <c:pt idx="57">
                  <c:v>45112.001691354169</c:v>
                </c:pt>
                <c:pt idx="58">
                  <c:v>45112.070361273145</c:v>
                </c:pt>
                <c:pt idx="59">
                  <c:v>45112.139030636572</c:v>
                </c:pt>
                <c:pt idx="60">
                  <c:v>45112.207700613428</c:v>
                </c:pt>
                <c:pt idx="61">
                  <c:v>45112.276371006941</c:v>
                </c:pt>
                <c:pt idx="62">
                  <c:v>45112.345041956018</c:v>
                </c:pt>
                <c:pt idx="63">
                  <c:v>45112.413712430556</c:v>
                </c:pt>
                <c:pt idx="64">
                  <c:v>45112.482382465278</c:v>
                </c:pt>
                <c:pt idx="65">
                  <c:v>45112.551052210649</c:v>
                </c:pt>
                <c:pt idx="66">
                  <c:v>45112.619721863426</c:v>
                </c:pt>
                <c:pt idx="67">
                  <c:v>45112.688391585645</c:v>
                </c:pt>
                <c:pt idx="68">
                  <c:v>45112.757061087963</c:v>
                </c:pt>
                <c:pt idx="69">
                  <c:v>45112.825731030091</c:v>
                </c:pt>
                <c:pt idx="70">
                  <c:v>45112.894401435187</c:v>
                </c:pt>
                <c:pt idx="71">
                  <c:v>45112.963071412036</c:v>
                </c:pt>
                <c:pt idx="72">
                  <c:v>45113.031741307874</c:v>
                </c:pt>
                <c:pt idx="73">
                  <c:v>45113.100410844905</c:v>
                </c:pt>
                <c:pt idx="74">
                  <c:v>45113.169080532411</c:v>
                </c:pt>
                <c:pt idx="75">
                  <c:v>45113.237750798609</c:v>
                </c:pt>
                <c:pt idx="76">
                  <c:v>45113.306421354166</c:v>
                </c:pt>
                <c:pt idx="77">
                  <c:v>45113.375092199072</c:v>
                </c:pt>
                <c:pt idx="78">
                  <c:v>45113.443762453702</c:v>
                </c:pt>
                <c:pt idx="79">
                  <c:v>45113.512432291667</c:v>
                </c:pt>
                <c:pt idx="80">
                  <c:v>45113.581102048614</c:v>
                </c:pt>
                <c:pt idx="81">
                  <c:v>45113.649771747689</c:v>
                </c:pt>
                <c:pt idx="82">
                  <c:v>45113.718441493053</c:v>
                </c:pt>
                <c:pt idx="83">
                  <c:v>45113.787110914353</c:v>
                </c:pt>
                <c:pt idx="84">
                  <c:v>45113.85578114583</c:v>
                </c:pt>
                <c:pt idx="85">
                  <c:v>45113.924451331019</c:v>
                </c:pt>
                <c:pt idx="86">
                  <c:v>45113.993121331019</c:v>
                </c:pt>
                <c:pt idx="87">
                  <c:v>45114.061791215281</c:v>
                </c:pt>
                <c:pt idx="88">
                  <c:v>45114.130460497683</c:v>
                </c:pt>
                <c:pt idx="89">
                  <c:v>45114.199130324072</c:v>
                </c:pt>
                <c:pt idx="90">
                  <c:v>45114.26780065972</c:v>
                </c:pt>
                <c:pt idx="91">
                  <c:v>45114.336471516202</c:v>
                </c:pt>
                <c:pt idx="92">
                  <c:v>45114.405142025462</c:v>
                </c:pt>
                <c:pt idx="93">
                  <c:v>45114.473812048614</c:v>
                </c:pt>
                <c:pt idx="94">
                  <c:v>45114.542481736113</c:v>
                </c:pt>
                <c:pt idx="95">
                  <c:v>45114.611151307872</c:v>
                </c:pt>
                <c:pt idx="96">
                  <c:v>45114.679820949073</c:v>
                </c:pt>
                <c:pt idx="97">
                  <c:v>45114.748490405094</c:v>
                </c:pt>
                <c:pt idx="98">
                  <c:v>45114.817160138889</c:v>
                </c:pt>
                <c:pt idx="99">
                  <c:v>45114.885830474537</c:v>
                </c:pt>
                <c:pt idx="100">
                  <c:v>45114.954500416665</c:v>
                </c:pt>
                <c:pt idx="101">
                  <c:v>45115.023170231485</c:v>
                </c:pt>
                <c:pt idx="102">
                  <c:v>45115.091839780092</c:v>
                </c:pt>
                <c:pt idx="103">
                  <c:v>45115.160509247682</c:v>
                </c:pt>
                <c:pt idx="104">
                  <c:v>45115.2291793287</c:v>
                </c:pt>
                <c:pt idx="105">
                  <c:v>45115.297849675924</c:v>
                </c:pt>
                <c:pt idx="106">
                  <c:v>45115.366520439813</c:v>
                </c:pt>
                <c:pt idx="107">
                  <c:v>45115.435190613425</c:v>
                </c:pt>
                <c:pt idx="108">
                  <c:v>45115.503860393517</c:v>
                </c:pt>
                <c:pt idx="109">
                  <c:v>45115.572530046295</c:v>
                </c:pt>
                <c:pt idx="110">
                  <c:v>45115.641199618054</c:v>
                </c:pt>
                <c:pt idx="111">
                  <c:v>45115.709869259263</c:v>
                </c:pt>
                <c:pt idx="112">
                  <c:v>45115.778538564817</c:v>
                </c:pt>
                <c:pt idx="113">
                  <c:v>45115.847208634259</c:v>
                </c:pt>
                <c:pt idx="114">
                  <c:v>45115.915878761574</c:v>
                </c:pt>
                <c:pt idx="115">
                  <c:v>45115.98454863426</c:v>
                </c:pt>
                <c:pt idx="116">
                  <c:v>45116.053218437497</c:v>
                </c:pt>
                <c:pt idx="117">
                  <c:v>45116.121887650464</c:v>
                </c:pt>
                <c:pt idx="118">
                  <c:v>45116.190557361107</c:v>
                </c:pt>
                <c:pt idx="119">
                  <c:v>45116.259227592593</c:v>
                </c:pt>
                <c:pt idx="120">
                  <c:v>45116.327898298608</c:v>
                </c:pt>
                <c:pt idx="121">
                  <c:v>45116.396568854165</c:v>
                </c:pt>
                <c:pt idx="122">
                  <c:v>45116.465238842589</c:v>
                </c:pt>
                <c:pt idx="123">
                  <c:v>45116.533908472222</c:v>
                </c:pt>
                <c:pt idx="124">
                  <c:v>45116.60257797454</c:v>
                </c:pt>
                <c:pt idx="125">
                  <c:v>45116.671247546299</c:v>
                </c:pt>
                <c:pt idx="126">
                  <c:v>45116.739917002313</c:v>
                </c:pt>
                <c:pt idx="127">
                  <c:v>45116.808586493054</c:v>
                </c:pt>
                <c:pt idx="128">
                  <c:v>45116.877256736108</c:v>
                </c:pt>
                <c:pt idx="129">
                  <c:v>45116.945926643515</c:v>
                </c:pt>
                <c:pt idx="130">
                  <c:v>45117.014596412038</c:v>
                </c:pt>
                <c:pt idx="131">
                  <c:v>45117.083265960646</c:v>
                </c:pt>
                <c:pt idx="132">
                  <c:v>45117.151935208334</c:v>
                </c:pt>
                <c:pt idx="133">
                  <c:v>45117.22060508102</c:v>
                </c:pt>
                <c:pt idx="134">
                  <c:v>45117.289275266201</c:v>
                </c:pt>
                <c:pt idx="135">
                  <c:v>45117.357945949072</c:v>
                </c:pt>
                <c:pt idx="136">
                  <c:v>45117.426616053242</c:v>
                </c:pt>
                <c:pt idx="137">
                  <c:v>45117.495285775462</c:v>
                </c:pt>
                <c:pt idx="138">
                  <c:v>45117.5639553125</c:v>
                </c:pt>
                <c:pt idx="139">
                  <c:v>45117.632624756945</c:v>
                </c:pt>
                <c:pt idx="140">
                  <c:v>45117.701294270832</c:v>
                </c:pt>
                <c:pt idx="141">
                  <c:v>45117.769963495368</c:v>
                </c:pt>
                <c:pt idx="142">
                  <c:v>45117.83863337963</c:v>
                </c:pt>
                <c:pt idx="143">
                  <c:v>45117.907303460648</c:v>
                </c:pt>
                <c:pt idx="144">
                  <c:v>45117.975973206019</c:v>
                </c:pt>
                <c:pt idx="145">
                  <c:v>45118.044642893517</c:v>
                </c:pt>
                <c:pt idx="146">
                  <c:v>45118.113312083333</c:v>
                </c:pt>
                <c:pt idx="147">
                  <c:v>45118.181981643516</c:v>
                </c:pt>
                <c:pt idx="148">
                  <c:v>45118.250651770832</c:v>
                </c:pt>
                <c:pt idx="149">
                  <c:v>45118.319322280091</c:v>
                </c:pt>
                <c:pt idx="150">
                  <c:v>45118.387992824071</c:v>
                </c:pt>
                <c:pt idx="151">
                  <c:v>45118.456662800927</c:v>
                </c:pt>
                <c:pt idx="152">
                  <c:v>45118.52533236111</c:v>
                </c:pt>
                <c:pt idx="153">
                  <c:v>45118.5940018287</c:v>
                </c:pt>
                <c:pt idx="154">
                  <c:v>45118.662671319442</c:v>
                </c:pt>
                <c:pt idx="155">
                  <c:v>45118.73134175926</c:v>
                </c:pt>
                <c:pt idx="156">
                  <c:v>45118.800012685184</c:v>
                </c:pt>
                <c:pt idx="157">
                  <c:v>45118.868684432869</c:v>
                </c:pt>
                <c:pt idx="158">
                  <c:v>45118.937355960647</c:v>
                </c:pt>
                <c:pt idx="159">
                  <c:v>45119.006027337964</c:v>
                </c:pt>
                <c:pt idx="160">
                  <c:v>45119.074698530094</c:v>
                </c:pt>
                <c:pt idx="161">
                  <c:v>45119.143369247686</c:v>
                </c:pt>
                <c:pt idx="162">
                  <c:v>45119.212040578706</c:v>
                </c:pt>
                <c:pt idx="163">
                  <c:v>45119.28071230324</c:v>
                </c:pt>
                <c:pt idx="164">
                  <c:v>45119.349384560184</c:v>
                </c:pt>
                <c:pt idx="165">
                  <c:v>45119.418056296294</c:v>
                </c:pt>
                <c:pt idx="166">
                  <c:v>45119.486727627314</c:v>
                </c:pt>
                <c:pt idx="167">
                  <c:v>45119.55539869213</c:v>
                </c:pt>
                <c:pt idx="168">
                  <c:v>45119.624069687503</c:v>
                </c:pt>
                <c:pt idx="169">
                  <c:v>45119.692740729166</c:v>
                </c:pt>
                <c:pt idx="170">
                  <c:v>45119.761411527776</c:v>
                </c:pt>
                <c:pt idx="171">
                  <c:v>45119.830082870372</c:v>
                </c:pt>
                <c:pt idx="172">
                  <c:v>45119.898754560185</c:v>
                </c:pt>
                <c:pt idx="173">
                  <c:v>45119.967425856485</c:v>
                </c:pt>
                <c:pt idx="174">
                  <c:v>45120.036097083335</c:v>
                </c:pt>
                <c:pt idx="175">
                  <c:v>45120.10476790509</c:v>
                </c:pt>
                <c:pt idx="176">
                  <c:v>45120.173438958336</c:v>
                </c:pt>
                <c:pt idx="177">
                  <c:v>45120.242110590276</c:v>
                </c:pt>
                <c:pt idx="178">
                  <c:v>45120.310782534725</c:v>
                </c:pt>
                <c:pt idx="179">
                  <c:v>45120.379454699076</c:v>
                </c:pt>
                <c:pt idx="180">
                  <c:v>45120.448126261574</c:v>
                </c:pt>
                <c:pt idx="181">
                  <c:v>45120.516797418983</c:v>
                </c:pt>
                <c:pt idx="182">
                  <c:v>45120.585468483798</c:v>
                </c:pt>
                <c:pt idx="183">
                  <c:v>45120.654139537037</c:v>
                </c:pt>
                <c:pt idx="184">
                  <c:v>45120.722810601852</c:v>
                </c:pt>
                <c:pt idx="185">
                  <c:v>45120.791481365741</c:v>
                </c:pt>
                <c:pt idx="186">
                  <c:v>45120.860152974536</c:v>
                </c:pt>
                <c:pt idx="187">
                  <c:v>45120.928824467592</c:v>
                </c:pt>
                <c:pt idx="188">
                  <c:v>45120.997495798612</c:v>
                </c:pt>
                <c:pt idx="189">
                  <c:v>45121.066166990742</c:v>
                </c:pt>
                <c:pt idx="190">
                  <c:v>45121.134837592595</c:v>
                </c:pt>
                <c:pt idx="191">
                  <c:v>45121.203508784725</c:v>
                </c:pt>
                <c:pt idx="192">
                  <c:v>45121.272180439817</c:v>
                </c:pt>
                <c:pt idx="193">
                  <c:v>45121.340852638888</c:v>
                </c:pt>
                <c:pt idx="194">
                  <c:v>45121.409524409719</c:v>
                </c:pt>
                <c:pt idx="195">
                  <c:v>45121.478195729163</c:v>
                </c:pt>
                <c:pt idx="196">
                  <c:v>45121.546866736113</c:v>
                </c:pt>
                <c:pt idx="197">
                  <c:v>45121.615537638892</c:v>
                </c:pt>
                <c:pt idx="198">
                  <c:v>45121.684208599538</c:v>
                </c:pt>
                <c:pt idx="199">
                  <c:v>45121.752879375003</c:v>
                </c:pt>
                <c:pt idx="200">
                  <c:v>45121.821550509259</c:v>
                </c:pt>
                <c:pt idx="201">
                  <c:v>45121.890222164351</c:v>
                </c:pt>
                <c:pt idx="202">
                  <c:v>45121.958893425923</c:v>
                </c:pt>
                <c:pt idx="203">
                  <c:v>45122.027564560187</c:v>
                </c:pt>
                <c:pt idx="204">
                  <c:v>45122.096235393517</c:v>
                </c:pt>
                <c:pt idx="205">
                  <c:v>45122.164906273145</c:v>
                </c:pt>
                <c:pt idx="206">
                  <c:v>45122.233577743056</c:v>
                </c:pt>
                <c:pt idx="207">
                  <c:v>45122.302249479166</c:v>
                </c:pt>
                <c:pt idx="208">
                  <c:v>45122.370921585651</c:v>
                </c:pt>
                <c:pt idx="209">
                  <c:v>45122.439593090276</c:v>
                </c:pt>
                <c:pt idx="210">
                  <c:v>45122.508264201388</c:v>
                </c:pt>
                <c:pt idx="211">
                  <c:v>45122.57693520833</c:v>
                </c:pt>
                <c:pt idx="212">
                  <c:v>45122.64560614583</c:v>
                </c:pt>
                <c:pt idx="213">
                  <c:v>45122.714277141204</c:v>
                </c:pt>
                <c:pt idx="214">
                  <c:v>45122.782947789354</c:v>
                </c:pt>
                <c:pt idx="215">
                  <c:v>45122.851619247682</c:v>
                </c:pt>
                <c:pt idx="216">
                  <c:v>45122.920290694441</c:v>
                </c:pt>
                <c:pt idx="217">
                  <c:v>45122.988961932868</c:v>
                </c:pt>
                <c:pt idx="218">
                  <c:v>45123.057633090277</c:v>
                </c:pt>
                <c:pt idx="219">
                  <c:v>45123.126303622688</c:v>
                </c:pt>
                <c:pt idx="220">
                  <c:v>45123.194974699072</c:v>
                </c:pt>
                <c:pt idx="221">
                  <c:v>45123.263646284722</c:v>
                </c:pt>
                <c:pt idx="222">
                  <c:v>45123.332318368055</c:v>
                </c:pt>
                <c:pt idx="223">
                  <c:v>45123.400990208334</c:v>
                </c:pt>
                <c:pt idx="224">
                  <c:v>45123.469661516203</c:v>
                </c:pt>
                <c:pt idx="225">
                  <c:v>45123.538332476855</c:v>
                </c:pt>
                <c:pt idx="226">
                  <c:v>45123.607003321762</c:v>
                </c:pt>
                <c:pt idx="227">
                  <c:v>45123.675674224534</c:v>
                </c:pt>
                <c:pt idx="228">
                  <c:v>45123.744344988423</c:v>
                </c:pt>
                <c:pt idx="229">
                  <c:v>45123.813015902779</c:v>
                </c:pt>
                <c:pt idx="230">
                  <c:v>45123.881687499997</c:v>
                </c:pt>
                <c:pt idx="231">
                  <c:v>45123.950358726855</c:v>
                </c:pt>
                <c:pt idx="232">
                  <c:v>45124.019029814815</c:v>
                </c:pt>
                <c:pt idx="233">
                  <c:v>45124.087700671298</c:v>
                </c:pt>
                <c:pt idx="234">
                  <c:v>45124.156371331017</c:v>
                </c:pt>
                <c:pt idx="235">
                  <c:v>45124.225042615741</c:v>
                </c:pt>
                <c:pt idx="236">
                  <c:v>45124.293714189815</c:v>
                </c:pt>
                <c:pt idx="237">
                  <c:v>45124.362386215274</c:v>
                </c:pt>
                <c:pt idx="238">
                  <c:v>45124.431057662034</c:v>
                </c:pt>
                <c:pt idx="239">
                  <c:v>45124.49972871528</c:v>
                </c:pt>
                <c:pt idx="240">
                  <c:v>45124.568399618052</c:v>
                </c:pt>
                <c:pt idx="241">
                  <c:v>45124.637070439814</c:v>
                </c:pt>
                <c:pt idx="242">
                  <c:v>45124.705741331018</c:v>
                </c:pt>
                <c:pt idx="243">
                  <c:v>45124.77441189815</c:v>
                </c:pt>
                <c:pt idx="244">
                  <c:v>45124.843083182874</c:v>
                </c:pt>
                <c:pt idx="245">
                  <c:v>45124.911754594905</c:v>
                </c:pt>
                <c:pt idx="246">
                  <c:v>45124.980425706017</c:v>
                </c:pt>
                <c:pt idx="247">
                  <c:v>45125.049096770832</c:v>
                </c:pt>
                <c:pt idx="248">
                  <c:v>45125.117767280091</c:v>
                </c:pt>
                <c:pt idx="249">
                  <c:v>45125.186438229168</c:v>
                </c:pt>
                <c:pt idx="250">
                  <c:v>45125.255109722224</c:v>
                </c:pt>
                <c:pt idx="251">
                  <c:v>45125.323781643521</c:v>
                </c:pt>
                <c:pt idx="252">
                  <c:v>45125.392453518522</c:v>
                </c:pt>
                <c:pt idx="253">
                  <c:v>45125.461124814814</c:v>
                </c:pt>
                <c:pt idx="254">
                  <c:v>45125.529795717594</c:v>
                </c:pt>
                <c:pt idx="255">
                  <c:v>45125.598466516203</c:v>
                </c:pt>
                <c:pt idx="256">
                  <c:v>45125.667137372686</c:v>
                </c:pt>
                <c:pt idx="257">
                  <c:v>45125.735808136575</c:v>
                </c:pt>
                <c:pt idx="258">
                  <c:v>45125.804478831022</c:v>
                </c:pt>
                <c:pt idx="259">
                  <c:v>45125.873150324071</c:v>
                </c:pt>
                <c:pt idx="260">
                  <c:v>45125.941821539353</c:v>
                </c:pt>
                <c:pt idx="261">
                  <c:v>45126.010492592592</c:v>
                </c:pt>
                <c:pt idx="262">
                  <c:v>45126.07916346065</c:v>
                </c:pt>
                <c:pt idx="263">
                  <c:v>45126.147833935182</c:v>
                </c:pt>
                <c:pt idx="264">
                  <c:v>45126.216505034725</c:v>
                </c:pt>
                <c:pt idx="265">
                  <c:v>45126.285176469908</c:v>
                </c:pt>
                <c:pt idx="266">
                  <c:v>45126.353848437502</c:v>
                </c:pt>
                <c:pt idx="267">
                  <c:v>45126.422519837965</c:v>
                </c:pt>
                <c:pt idx="268">
                  <c:v>45126.491190856483</c:v>
                </c:pt>
                <c:pt idx="269">
                  <c:v>45126.559861655092</c:v>
                </c:pt>
                <c:pt idx="270">
                  <c:v>45126.628532361108</c:v>
                </c:pt>
                <c:pt idx="271">
                  <c:v>45126.697203136573</c:v>
                </c:pt>
                <c:pt idx="272">
                  <c:v>45126.765873645832</c:v>
                </c:pt>
                <c:pt idx="273">
                  <c:v>45126.834544745368</c:v>
                </c:pt>
                <c:pt idx="274">
                  <c:v>45126.903216134262</c:v>
                </c:pt>
                <c:pt idx="275">
                  <c:v>45126.971887141204</c:v>
                </c:pt>
                <c:pt idx="276">
                  <c:v>45127.040558101849</c:v>
                </c:pt>
                <c:pt idx="277">
                  <c:v>45127.10922859954</c:v>
                </c:pt>
                <c:pt idx="278">
                  <c:v>45127.177899409726</c:v>
                </c:pt>
                <c:pt idx="279">
                  <c:v>45127.246570787036</c:v>
                </c:pt>
                <c:pt idx="280">
                  <c:v>45127.315242500001</c:v>
                </c:pt>
                <c:pt idx="281">
                  <c:v>45127.383914363425</c:v>
                </c:pt>
                <c:pt idx="282">
                  <c:v>45127.452585624997</c:v>
                </c:pt>
                <c:pt idx="283">
                  <c:v>45127.521256493055</c:v>
                </c:pt>
                <c:pt idx="284">
                  <c:v>45127.589927245368</c:v>
                </c:pt>
                <c:pt idx="285">
                  <c:v>45127.658598032409</c:v>
                </c:pt>
                <c:pt idx="286">
                  <c:v>45127.727268773146</c:v>
                </c:pt>
                <c:pt idx="287">
                  <c:v>45127.795939293981</c:v>
                </c:pt>
                <c:pt idx="288">
                  <c:v>45127.864610659723</c:v>
                </c:pt>
                <c:pt idx="289">
                  <c:v>45127.933281840276</c:v>
                </c:pt>
                <c:pt idx="290">
                  <c:v>45128.001952870371</c:v>
                </c:pt>
                <c:pt idx="291">
                  <c:v>45128.070623749998</c:v>
                </c:pt>
                <c:pt idx="292">
                  <c:v>45128.139294074077</c:v>
                </c:pt>
                <c:pt idx="293">
                  <c:v>45128.207965011577</c:v>
                </c:pt>
                <c:pt idx="294">
                  <c:v>45128.276636365743</c:v>
                </c:pt>
                <c:pt idx="295">
                  <c:v>45128.345308275464</c:v>
                </c:pt>
                <c:pt idx="296">
                  <c:v>45128.413979699071</c:v>
                </c:pt>
                <c:pt idx="297">
                  <c:v>45128.482650694445</c:v>
                </c:pt>
                <c:pt idx="298">
                  <c:v>45128.55132140046</c:v>
                </c:pt>
                <c:pt idx="299">
                  <c:v>45128.61999201389</c:v>
                </c:pt>
                <c:pt idx="300">
                  <c:v>45128.688662696761</c:v>
                </c:pt>
                <c:pt idx="301">
                  <c:v>45128.757333148147</c:v>
                </c:pt>
                <c:pt idx="302">
                  <c:v>45128.826004062503</c:v>
                </c:pt>
                <c:pt idx="303">
                  <c:v>45128.894675428244</c:v>
                </c:pt>
                <c:pt idx="304">
                  <c:v>45128.963346365737</c:v>
                </c:pt>
                <c:pt idx="305">
                  <c:v>45129.032017210651</c:v>
                </c:pt>
                <c:pt idx="306">
                  <c:v>45129.100687719911</c:v>
                </c:pt>
                <c:pt idx="307">
                  <c:v>45129.169358356485</c:v>
                </c:pt>
                <c:pt idx="308">
                  <c:v>45129.238029583335</c:v>
                </c:pt>
                <c:pt idx="309">
                  <c:v>45129.306701099536</c:v>
                </c:pt>
                <c:pt idx="310">
                  <c:v>45129.375372905095</c:v>
                </c:pt>
                <c:pt idx="311">
                  <c:v>45129.44404412037</c:v>
                </c:pt>
                <c:pt idx="312">
                  <c:v>45129.512714930555</c:v>
                </c:pt>
                <c:pt idx="313">
                  <c:v>45129.581385636571</c:v>
                </c:pt>
                <c:pt idx="314">
                  <c:v>45129.650056307873</c:v>
                </c:pt>
                <c:pt idx="315">
                  <c:v>45129.718727013889</c:v>
                </c:pt>
                <c:pt idx="316">
                  <c:v>45129.787397395834</c:v>
                </c:pt>
                <c:pt idx="317">
                  <c:v>45129.856068587964</c:v>
                </c:pt>
                <c:pt idx="318">
                  <c:v>45129.924739733797</c:v>
                </c:pt>
                <c:pt idx="319">
                  <c:v>45129.993410694442</c:v>
                </c:pt>
                <c:pt idx="320">
                  <c:v>45130.062081550925</c:v>
                </c:pt>
                <c:pt idx="321">
                  <c:v>45130.13075178241</c:v>
                </c:pt>
                <c:pt idx="322">
                  <c:v>45130.199422581019</c:v>
                </c:pt>
                <c:pt idx="323">
                  <c:v>45130.268093877312</c:v>
                </c:pt>
                <c:pt idx="324">
                  <c:v>45130.336765694447</c:v>
                </c:pt>
                <c:pt idx="325">
                  <c:v>45130.405437175927</c:v>
                </c:pt>
                <c:pt idx="326">
                  <c:v>45130.474108159724</c:v>
                </c:pt>
                <c:pt idx="327">
                  <c:v>45130.542778807867</c:v>
                </c:pt>
                <c:pt idx="328">
                  <c:v>45130.611449340278</c:v>
                </c:pt>
                <c:pt idx="329">
                  <c:v>45130.680119942132</c:v>
                </c:pt>
                <c:pt idx="330">
                  <c:v>45130.748790370373</c:v>
                </c:pt>
                <c:pt idx="331">
                  <c:v>45130.817461064813</c:v>
                </c:pt>
                <c:pt idx="332">
                  <c:v>45130.886132372689</c:v>
                </c:pt>
                <c:pt idx="333">
                  <c:v>45130.954803275461</c:v>
                </c:pt>
                <c:pt idx="334">
                  <c:v>45131.023474050926</c:v>
                </c:pt>
                <c:pt idx="335">
                  <c:v>45131.092144560185</c:v>
                </c:pt>
                <c:pt idx="336">
                  <c:v>45131.160815000003</c:v>
                </c:pt>
                <c:pt idx="337">
                  <c:v>45131.229486041666</c:v>
                </c:pt>
                <c:pt idx="338">
                  <c:v>45131.29815736111</c:v>
                </c:pt>
                <c:pt idx="339">
                  <c:v>45131.366829085651</c:v>
                </c:pt>
                <c:pt idx="340">
                  <c:v>45131.435500231484</c:v>
                </c:pt>
                <c:pt idx="341">
                  <c:v>45131.504170972221</c:v>
                </c:pt>
                <c:pt idx="342">
                  <c:v>45131.572841597219</c:v>
                </c:pt>
                <c:pt idx="343">
                  <c:v>45131.64151212963</c:v>
                </c:pt>
                <c:pt idx="344">
                  <c:v>45131.710182743052</c:v>
                </c:pt>
                <c:pt idx="345">
                  <c:v>45131.778853020835</c:v>
                </c:pt>
                <c:pt idx="346">
                  <c:v>45131.847524050929</c:v>
                </c:pt>
                <c:pt idx="347">
                  <c:v>45131.916195138889</c:v>
                </c:pt>
                <c:pt idx="348">
                  <c:v>45131.984865983795</c:v>
                </c:pt>
                <c:pt idx="349">
                  <c:v>45132.05353675926</c:v>
                </c:pt>
                <c:pt idx="350">
                  <c:v>45132.122206944441</c:v>
                </c:pt>
                <c:pt idx="351">
                  <c:v>45132.190877604167</c:v>
                </c:pt>
                <c:pt idx="352">
                  <c:v>45132.259548819442</c:v>
                </c:pt>
                <c:pt idx="353">
                  <c:v>45132.32822048611</c:v>
                </c:pt>
                <c:pt idx="354">
                  <c:v>45132.396892002318</c:v>
                </c:pt>
                <c:pt idx="355">
                  <c:v>45132.465562974539</c:v>
                </c:pt>
                <c:pt idx="356">
                  <c:v>45132.534233564817</c:v>
                </c:pt>
                <c:pt idx="357">
                  <c:v>45132.602904039355</c:v>
                </c:pt>
                <c:pt idx="358">
                  <c:v>45132.671574571759</c:v>
                </c:pt>
                <c:pt idx="359">
                  <c:v>45132.740244988425</c:v>
                </c:pt>
                <c:pt idx="360">
                  <c:v>45132.808915451387</c:v>
                </c:pt>
                <c:pt idx="361">
                  <c:v>45132.877586666669</c:v>
                </c:pt>
                <c:pt idx="362">
                  <c:v>45132.946257534721</c:v>
                </c:pt>
                <c:pt idx="363">
                  <c:v>45133.014928275465</c:v>
                </c:pt>
                <c:pt idx="364">
                  <c:v>45133.083598784724</c:v>
                </c:pt>
                <c:pt idx="365">
                  <c:v>45133.152269004633</c:v>
                </c:pt>
                <c:pt idx="366">
                  <c:v>45133.22093984954</c:v>
                </c:pt>
                <c:pt idx="367">
                  <c:v>45133.289611006941</c:v>
                </c:pt>
                <c:pt idx="368">
                  <c:v>45133.358282650464</c:v>
                </c:pt>
                <c:pt idx="369">
                  <c:v>45133.426953726848</c:v>
                </c:pt>
                <c:pt idx="370">
                  <c:v>45133.495624421295</c:v>
                </c:pt>
                <c:pt idx="371">
                  <c:v>45133.564294918979</c:v>
                </c:pt>
                <c:pt idx="372">
                  <c:v>45133.632965335652</c:v>
                </c:pt>
                <c:pt idx="373">
                  <c:v>45133.701635821759</c:v>
                </c:pt>
                <c:pt idx="374">
                  <c:v>45133.770306006947</c:v>
                </c:pt>
                <c:pt idx="375">
                  <c:v>45133.838976863422</c:v>
                </c:pt>
                <c:pt idx="376">
                  <c:v>45133.907647916669</c:v>
                </c:pt>
                <c:pt idx="377">
                  <c:v>45133.976318622685</c:v>
                </c:pt>
                <c:pt idx="378">
                  <c:v>45134.044989282411</c:v>
                </c:pt>
                <c:pt idx="379">
                  <c:v>45134.113659432871</c:v>
                </c:pt>
                <c:pt idx="380">
                  <c:v>45134.182329976851</c:v>
                </c:pt>
                <c:pt idx="381">
                  <c:v>45134.251001064818</c:v>
                </c:pt>
                <c:pt idx="382">
                  <c:v>45134.319672534722</c:v>
                </c:pt>
                <c:pt idx="383">
                  <c:v>45134.3883440625</c:v>
                </c:pt>
                <c:pt idx="384">
                  <c:v>45134.457015</c:v>
                </c:pt>
                <c:pt idx="385">
                  <c:v>45134.525685532404</c:v>
                </c:pt>
                <c:pt idx="386">
                  <c:v>45134.594355960646</c:v>
                </c:pt>
                <c:pt idx="387">
                  <c:v>45134.663026423608</c:v>
                </c:pt>
                <c:pt idx="388">
                  <c:v>45134.731696840281</c:v>
                </c:pt>
                <c:pt idx="389">
                  <c:v>45134.800367094904</c:v>
                </c:pt>
                <c:pt idx="390">
                  <c:v>45134.869038171295</c:v>
                </c:pt>
                <c:pt idx="391">
                  <c:v>45134.937709027778</c:v>
                </c:pt>
                <c:pt idx="392">
                  <c:v>45135.006379722225</c:v>
                </c:pt>
                <c:pt idx="393">
                  <c:v>45135.075050254629</c:v>
                </c:pt>
                <c:pt idx="394">
                  <c:v>45135.14372028935</c:v>
                </c:pt>
                <c:pt idx="395">
                  <c:v>45135.212390949077</c:v>
                </c:pt>
                <c:pt idx="396">
                  <c:v>45135.28106199074</c:v>
                </c:pt>
                <c:pt idx="397">
                  <c:v>45135.349733587966</c:v>
                </c:pt>
                <c:pt idx="398">
                  <c:v>45135.418404641205</c:v>
                </c:pt>
                <c:pt idx="399">
                  <c:v>45135.487075289355</c:v>
                </c:pt>
                <c:pt idx="400">
                  <c:v>45135.555745694444</c:v>
                </c:pt>
                <c:pt idx="401">
                  <c:v>45135.624416006947</c:v>
                </c:pt>
                <c:pt idx="402">
                  <c:v>45135.693086377316</c:v>
                </c:pt>
                <c:pt idx="403">
                  <c:v>45135.761756504631</c:v>
                </c:pt>
                <c:pt idx="404">
                  <c:v>45135.83042716435</c:v>
                </c:pt>
                <c:pt idx="405">
                  <c:v>45135.899098182868</c:v>
                </c:pt>
                <c:pt idx="406">
                  <c:v>45135.967768807874</c:v>
                </c:pt>
                <c:pt idx="407">
                  <c:v>45136.036439351854</c:v>
                </c:pt>
                <c:pt idx="408">
                  <c:v>45136.105109502314</c:v>
                </c:pt>
                <c:pt idx="409">
                  <c:v>45136.173779884259</c:v>
                </c:pt>
                <c:pt idx="410">
                  <c:v>45136.242450844904</c:v>
                </c:pt>
                <c:pt idx="411">
                  <c:v>45136.311122106483</c:v>
                </c:pt>
                <c:pt idx="412">
                  <c:v>45136.379793599539</c:v>
                </c:pt>
                <c:pt idx="413">
                  <c:v>45136.448464490742</c:v>
                </c:pt>
                <c:pt idx="414">
                  <c:v>45136.51713497685</c:v>
                </c:pt>
                <c:pt idx="415">
                  <c:v>45136.585805370371</c:v>
                </c:pt>
                <c:pt idx="416">
                  <c:v>45136.654475740739</c:v>
                </c:pt>
                <c:pt idx="417">
                  <c:v>45136.723146122684</c:v>
                </c:pt>
                <c:pt idx="418">
                  <c:v>45136.791816226854</c:v>
                </c:pt>
                <c:pt idx="419">
                  <c:v>45136.860487152779</c:v>
                </c:pt>
                <c:pt idx="420">
                  <c:v>45136.92915797454</c:v>
                </c:pt>
                <c:pt idx="421">
                  <c:v>45136.997828622683</c:v>
                </c:pt>
                <c:pt idx="422">
                  <c:v>45137.066499143519</c:v>
                </c:pt>
                <c:pt idx="423">
                  <c:v>45137.135169074078</c:v>
                </c:pt>
                <c:pt idx="424">
                  <c:v>45137.203839594906</c:v>
                </c:pt>
                <c:pt idx="425">
                  <c:v>45137.272510567127</c:v>
                </c:pt>
                <c:pt idx="426">
                  <c:v>45137.341182094904</c:v>
                </c:pt>
                <c:pt idx="427">
                  <c:v>45137.409853194447</c:v>
                </c:pt>
                <c:pt idx="428">
                  <c:v>45137.478523831021</c:v>
                </c:pt>
                <c:pt idx="429">
                  <c:v>45137.547194166669</c:v>
                </c:pt>
                <c:pt idx="430">
                  <c:v>45137.615864398147</c:v>
                </c:pt>
                <c:pt idx="431">
                  <c:v>45137.684534687498</c:v>
                </c:pt>
                <c:pt idx="432">
                  <c:v>45137.753204780092</c:v>
                </c:pt>
                <c:pt idx="433">
                  <c:v>45137.821875243055</c:v>
                </c:pt>
                <c:pt idx="434">
                  <c:v>45137.890546226852</c:v>
                </c:pt>
                <c:pt idx="435">
                  <c:v>45137.959216805553</c:v>
                </c:pt>
                <c:pt idx="436">
                  <c:v>45138.027887280092</c:v>
                </c:pt>
                <c:pt idx="437">
                  <c:v>45138.096557430559</c:v>
                </c:pt>
                <c:pt idx="438">
                  <c:v>45138.165227638892</c:v>
                </c:pt>
                <c:pt idx="439">
                  <c:v>45138.233898437502</c:v>
                </c:pt>
                <c:pt idx="440">
                  <c:v>45138.302569502317</c:v>
                </c:pt>
                <c:pt idx="441">
                  <c:v>45138.371240925924</c:v>
                </c:pt>
                <c:pt idx="442">
                  <c:v>45138.439911770831</c:v>
                </c:pt>
                <c:pt idx="443">
                  <c:v>45138.508582199072</c:v>
                </c:pt>
                <c:pt idx="444">
                  <c:v>45138.57725253472</c:v>
                </c:pt>
                <c:pt idx="445">
                  <c:v>45138.645922800926</c:v>
                </c:pt>
                <c:pt idx="446">
                  <c:v>45138.714593113429</c:v>
                </c:pt>
                <c:pt idx="447">
                  <c:v>45138.783263090278</c:v>
                </c:pt>
                <c:pt idx="448">
                  <c:v>45138.851933877311</c:v>
                </c:pt>
                <c:pt idx="449">
                  <c:v>45138.920604652776</c:v>
                </c:pt>
                <c:pt idx="450">
                  <c:v>45138.989275219908</c:v>
                </c:pt>
                <c:pt idx="451">
                  <c:v>45139.057945694447</c:v>
                </c:pt>
                <c:pt idx="452">
                  <c:v>45139.126615567133</c:v>
                </c:pt>
                <c:pt idx="453">
                  <c:v>45139.195285960646</c:v>
                </c:pt>
                <c:pt idx="454">
                  <c:v>45139.263956886571</c:v>
                </c:pt>
                <c:pt idx="455">
                  <c:v>45139.332628298609</c:v>
                </c:pt>
                <c:pt idx="456">
                  <c:v>45139.401299467594</c:v>
                </c:pt>
                <c:pt idx="457">
                  <c:v>45139.469970104168</c:v>
                </c:pt>
                <c:pt idx="458">
                  <c:v>45139.538640381943</c:v>
                </c:pt>
                <c:pt idx="459">
                  <c:v>45139.607310555555</c:v>
                </c:pt>
                <c:pt idx="460">
                  <c:v>45139.67598078704</c:v>
                </c:pt>
                <c:pt idx="461">
                  <c:v>45139.744650879627</c:v>
                </c:pt>
                <c:pt idx="462">
                  <c:v>45139.813321122689</c:v>
                </c:pt>
                <c:pt idx="463">
                  <c:v>45139.881992048613</c:v>
                </c:pt>
                <c:pt idx="464">
                  <c:v>45139.950662604169</c:v>
                </c:pt>
                <c:pt idx="465">
                  <c:v>45140.019333020835</c:v>
                </c:pt>
                <c:pt idx="466">
                  <c:v>45140.088003206016</c:v>
                </c:pt>
                <c:pt idx="467">
                  <c:v>45140.156673194448</c:v>
                </c:pt>
                <c:pt idx="468">
                  <c:v>45140.22534380787</c:v>
                </c:pt>
                <c:pt idx="469">
                  <c:v>45140.294014699073</c:v>
                </c:pt>
                <c:pt idx="470">
                  <c:v>45140.362686064815</c:v>
                </c:pt>
                <c:pt idx="471">
                  <c:v>45140.431356840279</c:v>
                </c:pt>
                <c:pt idx="472">
                  <c:v>45140.500027222224</c:v>
                </c:pt>
                <c:pt idx="473">
                  <c:v>45140.568697453702</c:v>
                </c:pt>
                <c:pt idx="474">
                  <c:v>45140.637367604169</c:v>
                </c:pt>
                <c:pt idx="475">
                  <c:v>45140.706037812502</c:v>
                </c:pt>
                <c:pt idx="476">
                  <c:v>45140.774707719909</c:v>
                </c:pt>
                <c:pt idx="477">
                  <c:v>45140.843378333331</c:v>
                </c:pt>
                <c:pt idx="478">
                  <c:v>45140.912049074075</c:v>
                </c:pt>
                <c:pt idx="479">
                  <c:v>45140.980719513886</c:v>
                </c:pt>
                <c:pt idx="480">
                  <c:v>45141.049389907406</c:v>
                </c:pt>
                <c:pt idx="481">
                  <c:v>45141.118059745371</c:v>
                </c:pt>
                <c:pt idx="482">
                  <c:v>45141.186730023146</c:v>
                </c:pt>
                <c:pt idx="483">
                  <c:v>45141.255400844908</c:v>
                </c:pt>
                <c:pt idx="484">
                  <c:v>45141.324072094911</c:v>
                </c:pt>
                <c:pt idx="485">
                  <c:v>45141.392743298609</c:v>
                </c:pt>
                <c:pt idx="486">
                  <c:v>45141.461413923615</c:v>
                </c:pt>
                <c:pt idx="487">
                  <c:v>45141.530084155092</c:v>
                </c:pt>
                <c:pt idx="488">
                  <c:v>45141.598754282408</c:v>
                </c:pt>
                <c:pt idx="489">
                  <c:v>45141.66742445602</c:v>
                </c:pt>
                <c:pt idx="490">
                  <c:v>45141.736094548614</c:v>
                </c:pt>
                <c:pt idx="491">
                  <c:v>45141.80476457176</c:v>
                </c:pt>
                <c:pt idx="492">
                  <c:v>45141.873435393522</c:v>
                </c:pt>
                <c:pt idx="493">
                  <c:v>45141.942105925926</c:v>
                </c:pt>
                <c:pt idx="494">
                  <c:v>45142.010776319446</c:v>
                </c:pt>
                <c:pt idx="495">
                  <c:v>45142.079446516203</c:v>
                </c:pt>
                <c:pt idx="496">
                  <c:v>45142.148116307872</c:v>
                </c:pt>
                <c:pt idx="497">
                  <c:v>45142.216786736113</c:v>
                </c:pt>
                <c:pt idx="498">
                  <c:v>45142.285457500002</c:v>
                </c:pt>
                <c:pt idx="499">
                  <c:v>45142.354128784726</c:v>
                </c:pt>
                <c:pt idx="500">
                  <c:v>45142.422799525462</c:v>
                </c:pt>
                <c:pt idx="501">
                  <c:v>45142.49146986111</c:v>
                </c:pt>
                <c:pt idx="502">
                  <c:v>45142.560139976849</c:v>
                </c:pt>
                <c:pt idx="503">
                  <c:v>45142.628810011571</c:v>
                </c:pt>
                <c:pt idx="504">
                  <c:v>45142.697480115741</c:v>
                </c:pt>
                <c:pt idx="505">
                  <c:v>45142.76614994213</c:v>
                </c:pt>
                <c:pt idx="506">
                  <c:v>45142.834820370372</c:v>
                </c:pt>
                <c:pt idx="507">
                  <c:v>45142.903491076388</c:v>
                </c:pt>
                <c:pt idx="508">
                  <c:v>45142.972161412035</c:v>
                </c:pt>
                <c:pt idx="509">
                  <c:v>45143.040831689817</c:v>
                </c:pt>
                <c:pt idx="510">
                  <c:v>45143.109501516206</c:v>
                </c:pt>
                <c:pt idx="511">
                  <c:v>45143.178171643522</c:v>
                </c:pt>
                <c:pt idx="512">
                  <c:v>45143.246842337961</c:v>
                </c:pt>
                <c:pt idx="513">
                  <c:v>45143.315513391201</c:v>
                </c:pt>
                <c:pt idx="514">
                  <c:v>45143.384184571762</c:v>
                </c:pt>
                <c:pt idx="515">
                  <c:v>45143.452855162039</c:v>
                </c:pt>
                <c:pt idx="516">
                  <c:v>45143.521525335651</c:v>
                </c:pt>
                <c:pt idx="517">
                  <c:v>45143.590195416669</c:v>
                </c:pt>
                <c:pt idx="518">
                  <c:v>45143.658865520832</c:v>
                </c:pt>
                <c:pt idx="519">
                  <c:v>45143.727535590275</c:v>
                </c:pt>
                <c:pt idx="520">
                  <c:v>45143.79620542824</c:v>
                </c:pt>
                <c:pt idx="521">
                  <c:v>45143.864876099535</c:v>
                </c:pt>
                <c:pt idx="522">
                  <c:v>45143.933546608794</c:v>
                </c:pt>
                <c:pt idx="523">
                  <c:v>45144.002216956018</c:v>
                </c:pt>
                <c:pt idx="524">
                  <c:v>45144.070887152775</c:v>
                </c:pt>
                <c:pt idx="525">
                  <c:v>45144.139556793984</c:v>
                </c:pt>
                <c:pt idx="526">
                  <c:v>45144.208227048613</c:v>
                </c:pt>
                <c:pt idx="527">
                  <c:v>45144.276897719908</c:v>
                </c:pt>
                <c:pt idx="528">
                  <c:v>45144.345568946759</c:v>
                </c:pt>
                <c:pt idx="529">
                  <c:v>45144.414239687503</c:v>
                </c:pt>
                <c:pt idx="530">
                  <c:v>45144.482909999999</c:v>
                </c:pt>
                <c:pt idx="531">
                  <c:v>45144.551580023151</c:v>
                </c:pt>
                <c:pt idx="532">
                  <c:v>45144.620249965279</c:v>
                </c:pt>
                <c:pt idx="533">
                  <c:v>45144.688919953704</c:v>
                </c:pt>
                <c:pt idx="534">
                  <c:v>45144.75758972222</c:v>
                </c:pt>
                <c:pt idx="535">
                  <c:v>45144.826259953705</c:v>
                </c:pt>
                <c:pt idx="536">
                  <c:v>45144.894930625</c:v>
                </c:pt>
                <c:pt idx="537">
                  <c:v>45144.96360087963</c:v>
                </c:pt>
                <c:pt idx="538">
                  <c:v>45145.032271053242</c:v>
                </c:pt>
                <c:pt idx="539">
                  <c:v>45145.100940868055</c:v>
                </c:pt>
                <c:pt idx="540">
                  <c:v>45145.169610821758</c:v>
                </c:pt>
                <c:pt idx="541">
                  <c:v>45145.238281365739</c:v>
                </c:pt>
                <c:pt idx="542">
                  <c:v>45145.3069521875</c:v>
                </c:pt>
                <c:pt idx="543">
                  <c:v>45145.375623310189</c:v>
                </c:pt>
                <c:pt idx="544">
                  <c:v>45145.444293842593</c:v>
                </c:pt>
                <c:pt idx="545">
                  <c:v>45145.512963958332</c:v>
                </c:pt>
                <c:pt idx="546">
                  <c:v>45145.581633981485</c:v>
                </c:pt>
                <c:pt idx="547">
                  <c:v>45145.650303958333</c:v>
                </c:pt>
                <c:pt idx="548">
                  <c:v>45145.718973981478</c:v>
                </c:pt>
                <c:pt idx="549">
                  <c:v>45145.787643668984</c:v>
                </c:pt>
                <c:pt idx="550">
                  <c:v>45145.856314178243</c:v>
                </c:pt>
                <c:pt idx="551">
                  <c:v>45145.92498462963</c:v>
                </c:pt>
                <c:pt idx="552">
                  <c:v>45145.993654907405</c:v>
                </c:pt>
                <c:pt idx="553">
                  <c:v>45146.062325069448</c:v>
                </c:pt>
                <c:pt idx="554">
                  <c:v>45146.130994618055</c:v>
                </c:pt>
                <c:pt idx="555">
                  <c:v>45146.199664722226</c:v>
                </c:pt>
                <c:pt idx="556">
                  <c:v>45146.268335335648</c:v>
                </c:pt>
                <c:pt idx="557">
                  <c:v>45146.337006458336</c:v>
                </c:pt>
                <c:pt idx="558">
                  <c:v>45146.40567724537</c:v>
                </c:pt>
                <c:pt idx="559">
                  <c:v>45146.47434753472</c:v>
                </c:pt>
                <c:pt idx="560">
                  <c:v>45146.543017488424</c:v>
                </c:pt>
                <c:pt idx="561">
                  <c:v>45146.611687337965</c:v>
                </c:pt>
                <c:pt idx="562">
                  <c:v>45146.680357256948</c:v>
                </c:pt>
                <c:pt idx="563">
                  <c:v>45146.749026990743</c:v>
                </c:pt>
                <c:pt idx="564">
                  <c:v>45146.817696990744</c:v>
                </c:pt>
                <c:pt idx="565">
                  <c:v>45146.886367604166</c:v>
                </c:pt>
                <c:pt idx="566">
                  <c:v>45146.955037812499</c:v>
                </c:pt>
                <c:pt idx="567">
                  <c:v>45147.023707905093</c:v>
                </c:pt>
                <c:pt idx="568">
                  <c:v>45147.092377719906</c:v>
                </c:pt>
                <c:pt idx="569">
                  <c:v>45147.161047465277</c:v>
                </c:pt>
                <c:pt idx="570">
                  <c:v>45147.229717812501</c:v>
                </c:pt>
                <c:pt idx="571">
                  <c:v>45147.298388437499</c:v>
                </c:pt>
                <c:pt idx="572">
                  <c:v>45147.367059479169</c:v>
                </c:pt>
                <c:pt idx="573">
                  <c:v>45147.435729930556</c:v>
                </c:pt>
                <c:pt idx="574">
                  <c:v>45147.504399988429</c:v>
                </c:pt>
                <c:pt idx="575">
                  <c:v>45147.573069907405</c:v>
                </c:pt>
                <c:pt idx="576">
                  <c:v>45147.641739756946</c:v>
                </c:pt>
                <c:pt idx="577">
                  <c:v>45147.710409675929</c:v>
                </c:pt>
                <c:pt idx="578">
                  <c:v>45147.779079247688</c:v>
                </c:pt>
                <c:pt idx="579">
                  <c:v>45147.847749583336</c:v>
                </c:pt>
                <c:pt idx="580">
                  <c:v>45147.916419988425</c:v>
                </c:pt>
                <c:pt idx="581">
                  <c:v>45147.985090138885</c:v>
                </c:pt>
                <c:pt idx="582">
                  <c:v>45148.053760219904</c:v>
                </c:pt>
                <c:pt idx="583">
                  <c:v>45148.122429710646</c:v>
                </c:pt>
                <c:pt idx="584">
                  <c:v>45148.191099687501</c:v>
                </c:pt>
                <c:pt idx="585">
                  <c:v>45148.259770196761</c:v>
                </c:pt>
                <c:pt idx="586">
                  <c:v>45148.328441168982</c:v>
                </c:pt>
                <c:pt idx="587">
                  <c:v>45148.397112002312</c:v>
                </c:pt>
                <c:pt idx="588">
                  <c:v>45148.465782268519</c:v>
                </c:pt>
                <c:pt idx="589">
                  <c:v>45148.534452164349</c:v>
                </c:pt>
                <c:pt idx="590">
                  <c:v>45148.603121944441</c:v>
                </c:pt>
                <c:pt idx="591">
                  <c:v>45148.671791793982</c:v>
                </c:pt>
                <c:pt idx="592">
                  <c:v>45148.740461516201</c:v>
                </c:pt>
                <c:pt idx="593">
                  <c:v>45148.809131284725</c:v>
                </c:pt>
                <c:pt idx="594">
                  <c:v>45148.877801793984</c:v>
                </c:pt>
                <c:pt idx="595">
                  <c:v>45148.946471979165</c:v>
                </c:pt>
                <c:pt idx="596">
                  <c:v>45149.015142025462</c:v>
                </c:pt>
                <c:pt idx="597">
                  <c:v>45149.083811840275</c:v>
                </c:pt>
                <c:pt idx="598">
                  <c:v>45149.152481365738</c:v>
                </c:pt>
                <c:pt idx="599">
                  <c:v>45149.221151516205</c:v>
                </c:pt>
                <c:pt idx="600">
                  <c:v>45149.289821967592</c:v>
                </c:pt>
                <c:pt idx="601">
                  <c:v>45149.358492928244</c:v>
                </c:pt>
                <c:pt idx="602">
                  <c:v>45149.427163310182</c:v>
                </c:pt>
                <c:pt idx="603">
                  <c:v>45149.495833310182</c:v>
                </c:pt>
                <c:pt idx="604">
                  <c:v>45149.564503113426</c:v>
                </c:pt>
                <c:pt idx="605">
                  <c:v>45149.633172835645</c:v>
                </c:pt>
                <c:pt idx="606">
                  <c:v>45149.701842627313</c:v>
                </c:pt>
                <c:pt idx="607">
                  <c:v>45149.770512118055</c:v>
                </c:pt>
                <c:pt idx="608">
                  <c:v>45149.839182280091</c:v>
                </c:pt>
                <c:pt idx="609">
                  <c:v>45149.907852638891</c:v>
                </c:pt>
                <c:pt idx="610">
                  <c:v>45149.976522650461</c:v>
                </c:pt>
                <c:pt idx="611">
                  <c:v>45150.04519261574</c:v>
                </c:pt>
                <c:pt idx="612">
                  <c:v>45150.113862071761</c:v>
                </c:pt>
                <c:pt idx="613">
                  <c:v>45150.182531921295</c:v>
                </c:pt>
                <c:pt idx="614">
                  <c:v>45150.251202314816</c:v>
                </c:pt>
                <c:pt idx="615">
                  <c:v>45150.31987309028</c:v>
                </c:pt>
                <c:pt idx="616">
                  <c:v>45150.388543923611</c:v>
                </c:pt>
                <c:pt idx="617">
                  <c:v>45150.457214166665</c:v>
                </c:pt>
                <c:pt idx="618">
                  <c:v>45150.52588400463</c:v>
                </c:pt>
                <c:pt idx="619">
                  <c:v>45150.594553738425</c:v>
                </c:pt>
                <c:pt idx="620">
                  <c:v>45150.663223506941</c:v>
                </c:pt>
                <c:pt idx="621">
                  <c:v>45150.731893229167</c:v>
                </c:pt>
                <c:pt idx="622">
                  <c:v>45150.800562789351</c:v>
                </c:pt>
                <c:pt idx="623">
                  <c:v>45150.869233171295</c:v>
                </c:pt>
                <c:pt idx="624">
                  <c:v>45150.937903321763</c:v>
                </c:pt>
                <c:pt idx="625">
                  <c:v>45151.006573333332</c:v>
                </c:pt>
                <c:pt idx="626">
                  <c:v>45151.075243159721</c:v>
                </c:pt>
                <c:pt idx="627">
                  <c:v>45151.143912511572</c:v>
                </c:pt>
                <c:pt idx="628">
                  <c:v>45151.212582476852</c:v>
                </c:pt>
                <c:pt idx="629">
                  <c:v>45151.281252824076</c:v>
                </c:pt>
                <c:pt idx="630">
                  <c:v>45151.349923715279</c:v>
                </c:pt>
                <c:pt idx="631">
                  <c:v>45151.418594074072</c:v>
                </c:pt>
                <c:pt idx="632">
                  <c:v>45151.487264039351</c:v>
                </c:pt>
                <c:pt idx="633">
                  <c:v>45151.555933738426</c:v>
                </c:pt>
                <c:pt idx="634">
                  <c:v>45151.624603356482</c:v>
                </c:pt>
                <c:pt idx="635">
                  <c:v>45151.693273032404</c:v>
                </c:pt>
                <c:pt idx="636">
                  <c:v>45151.761942453704</c:v>
                </c:pt>
                <c:pt idx="637">
                  <c:v>45151.830612418984</c:v>
                </c:pt>
                <c:pt idx="638">
                  <c:v>45151.899282743056</c:v>
                </c:pt>
                <c:pt idx="639">
                  <c:v>45151.967952673614</c:v>
                </c:pt>
                <c:pt idx="640">
                  <c:v>45152.036622523148</c:v>
                </c:pt>
                <c:pt idx="641">
                  <c:v>45152.105291979169</c:v>
                </c:pt>
                <c:pt idx="642">
                  <c:v>45152.173961666667</c:v>
                </c:pt>
                <c:pt idx="643">
                  <c:v>45152.242631921297</c:v>
                </c:pt>
                <c:pt idx="644">
                  <c:v>45152.311302488422</c:v>
                </c:pt>
                <c:pt idx="645">
                  <c:v>45152.379973275463</c:v>
                </c:pt>
                <c:pt idx="646">
                  <c:v>45152.44864347222</c:v>
                </c:pt>
                <c:pt idx="647">
                  <c:v>45152.517313263888</c:v>
                </c:pt>
                <c:pt idx="648">
                  <c:v>45152.585982951387</c:v>
                </c:pt>
                <c:pt idx="649">
                  <c:v>45152.654652627316</c:v>
                </c:pt>
                <c:pt idx="650">
                  <c:v>45152.723322314814</c:v>
                </c:pt>
                <c:pt idx="651">
                  <c:v>45152.791991712962</c:v>
                </c:pt>
                <c:pt idx="652">
                  <c:v>45152.860661944447</c:v>
                </c:pt>
                <c:pt idx="653">
                  <c:v>45152.929332060186</c:v>
                </c:pt>
                <c:pt idx="654">
                  <c:v>45152.99800201389</c:v>
                </c:pt>
                <c:pt idx="655">
                  <c:v>45153.066671840279</c:v>
                </c:pt>
                <c:pt idx="656">
                  <c:v>45153.135341064815</c:v>
                </c:pt>
                <c:pt idx="657">
                  <c:v>45153.204010879628</c:v>
                </c:pt>
                <c:pt idx="658">
                  <c:v>45153.27268115741</c:v>
                </c:pt>
                <c:pt idx="659">
                  <c:v>45153.341351979165</c:v>
                </c:pt>
                <c:pt idx="660">
                  <c:v>45153.410022372685</c:v>
                </c:pt>
                <c:pt idx="661">
                  <c:v>45153.478692314813</c:v>
                </c:pt>
                <c:pt idx="662">
                  <c:v>45153.547361944446</c:v>
                </c:pt>
                <c:pt idx="663">
                  <c:v>45153.616031469908</c:v>
                </c:pt>
                <c:pt idx="664">
                  <c:v>45153.684701053244</c:v>
                </c:pt>
                <c:pt idx="665">
                  <c:v>45153.753370451392</c:v>
                </c:pt>
                <c:pt idx="666">
                  <c:v>45153.822040208332</c:v>
                </c:pt>
                <c:pt idx="667">
                  <c:v>45153.890710486114</c:v>
                </c:pt>
                <c:pt idx="668">
                  <c:v>45153.9593803588</c:v>
                </c:pt>
                <c:pt idx="669">
                  <c:v>45154.028050127316</c:v>
                </c:pt>
                <c:pt idx="670">
                  <c:v>45154.096719583336</c:v>
                </c:pt>
                <c:pt idx="671">
                  <c:v>45154.165389074071</c:v>
                </c:pt>
                <c:pt idx="672">
                  <c:v>45154.234059166665</c:v>
                </c:pt>
                <c:pt idx="673">
                  <c:v>45154.302729525465</c:v>
                </c:pt>
                <c:pt idx="674">
                  <c:v>45154.371400243057</c:v>
                </c:pt>
                <c:pt idx="675">
                  <c:v>45154.440070370372</c:v>
                </c:pt>
                <c:pt idx="676">
                  <c:v>45154.508740104167</c:v>
                </c:pt>
                <c:pt idx="677">
                  <c:v>45154.577409722224</c:v>
                </c:pt>
                <c:pt idx="678">
                  <c:v>45154.646079282407</c:v>
                </c:pt>
                <c:pt idx="679">
                  <c:v>45154.714748888888</c:v>
                </c:pt>
                <c:pt idx="680">
                  <c:v>45154.783418159721</c:v>
                </c:pt>
                <c:pt idx="681">
                  <c:v>45154.852088217594</c:v>
                </c:pt>
                <c:pt idx="682">
                  <c:v>45154.920758287037</c:v>
                </c:pt>
                <c:pt idx="683">
                  <c:v>45154.98942813657</c:v>
                </c:pt>
                <c:pt idx="684">
                  <c:v>45155.05809791667</c:v>
                </c:pt>
                <c:pt idx="685">
                  <c:v>45155.126767071757</c:v>
                </c:pt>
                <c:pt idx="686">
                  <c:v>45155.195436747686</c:v>
                </c:pt>
                <c:pt idx="687">
                  <c:v>45155.26410695602</c:v>
                </c:pt>
                <c:pt idx="688">
                  <c:v>45155.332777650467</c:v>
                </c:pt>
                <c:pt idx="689">
                  <c:v>45155.401448101853</c:v>
                </c:pt>
                <c:pt idx="690">
                  <c:v>45155.470118032405</c:v>
                </c:pt>
                <c:pt idx="691">
                  <c:v>45155.538787592595</c:v>
                </c:pt>
                <c:pt idx="692">
                  <c:v>45155.607457048609</c:v>
                </c:pt>
                <c:pt idx="693">
                  <c:v>45155.676126562503</c:v>
                </c:pt>
                <c:pt idx="694">
                  <c:v>45155.744795937499</c:v>
                </c:pt>
                <c:pt idx="695">
                  <c:v>45155.813465462961</c:v>
                </c:pt>
                <c:pt idx="696">
                  <c:v>45155.882135671294</c:v>
                </c:pt>
                <c:pt idx="697">
                  <c:v>45155.950805509259</c:v>
                </c:pt>
                <c:pt idx="698">
                  <c:v>45156.019475208333</c:v>
                </c:pt>
                <c:pt idx="699">
                  <c:v>45156.088144664354</c:v>
                </c:pt>
                <c:pt idx="700">
                  <c:v>45156.156813946756</c:v>
                </c:pt>
                <c:pt idx="701">
                  <c:v>45156.225483831018</c:v>
                </c:pt>
                <c:pt idx="702">
                  <c:v>45156.29415400463</c:v>
                </c:pt>
                <c:pt idx="703">
                  <c:v>45156.362825868055</c:v>
                </c:pt>
                <c:pt idx="704">
                  <c:v>45156.431497303238</c:v>
                </c:pt>
                <c:pt idx="705">
                  <c:v>45156.500168344908</c:v>
                </c:pt>
                <c:pt idx="706">
                  <c:v>45156.568839224536</c:v>
                </c:pt>
                <c:pt idx="707">
                  <c:v>45156.637510034721</c:v>
                </c:pt>
                <c:pt idx="708">
                  <c:v>45156.70618090278</c:v>
                </c:pt>
                <c:pt idx="709">
                  <c:v>45156.774851458336</c:v>
                </c:pt>
                <c:pt idx="710">
                  <c:v>45156.843522719908</c:v>
                </c:pt>
                <c:pt idx="711">
                  <c:v>45156.912194108794</c:v>
                </c:pt>
                <c:pt idx="712">
                  <c:v>45156.98086520833</c:v>
                </c:pt>
                <c:pt idx="713">
                  <c:v>45157.049536250001</c:v>
                </c:pt>
                <c:pt idx="714">
                  <c:v>45157.118206747684</c:v>
                </c:pt>
                <c:pt idx="715">
                  <c:v>45157.186877673608</c:v>
                </c:pt>
                <c:pt idx="716">
                  <c:v>45157.25554914352</c:v>
                </c:pt>
                <c:pt idx="717">
                  <c:v>45157.324221041665</c:v>
                </c:pt>
                <c:pt idx="718">
                  <c:v>45157.39289289352</c:v>
                </c:pt>
                <c:pt idx="719">
                  <c:v>45157.461564166668</c:v>
                </c:pt>
                <c:pt idx="720">
                  <c:v>45157.530235046295</c:v>
                </c:pt>
                <c:pt idx="721">
                  <c:v>45157.59890582176</c:v>
                </c:pt>
                <c:pt idx="722">
                  <c:v>45157.667576643522</c:v>
                </c:pt>
                <c:pt idx="723">
                  <c:v>45157.736247384259</c:v>
                </c:pt>
                <c:pt idx="724">
                  <c:v>45157.804918055554</c:v>
                </c:pt>
                <c:pt idx="725">
                  <c:v>45157.873589513889</c:v>
                </c:pt>
                <c:pt idx="726">
                  <c:v>45157.942260706019</c:v>
                </c:pt>
                <c:pt idx="727">
                  <c:v>45158.010931736113</c:v>
                </c:pt>
                <c:pt idx="728">
                  <c:v>45158.07960258102</c:v>
                </c:pt>
                <c:pt idx="729">
                  <c:v>45158.14827302083</c:v>
                </c:pt>
                <c:pt idx="730">
                  <c:v>45158.216944085645</c:v>
                </c:pt>
                <c:pt idx="731">
                  <c:v>45158.285615486115</c:v>
                </c:pt>
                <c:pt idx="732">
                  <c:v>45158.354287430557</c:v>
                </c:pt>
                <c:pt idx="733">
                  <c:v>45158.422958807867</c:v>
                </c:pt>
                <c:pt idx="734">
                  <c:v>45158.491629791664</c:v>
                </c:pt>
                <c:pt idx="735">
                  <c:v>45158.560300555553</c:v>
                </c:pt>
                <c:pt idx="736">
                  <c:v>45158.628971226855</c:v>
                </c:pt>
                <c:pt idx="737">
                  <c:v>45158.697641967592</c:v>
                </c:pt>
                <c:pt idx="738">
                  <c:v>45158.766312442131</c:v>
                </c:pt>
                <c:pt idx="739">
                  <c:v>45158.834983506946</c:v>
                </c:pt>
                <c:pt idx="740">
                  <c:v>45158.903654861111</c:v>
                </c:pt>
                <c:pt idx="741">
                  <c:v>45158.972325833332</c:v>
                </c:pt>
                <c:pt idx="742">
                  <c:v>45159.040996747688</c:v>
                </c:pt>
                <c:pt idx="743">
                  <c:v>45159.109667210651</c:v>
                </c:pt>
                <c:pt idx="744">
                  <c:v>45159.178337986108</c:v>
                </c:pt>
                <c:pt idx="745">
                  <c:v>45159.247009317129</c:v>
                </c:pt>
                <c:pt idx="746">
                  <c:v>45159.315681006941</c:v>
                </c:pt>
                <c:pt idx="747">
                  <c:v>45159.384352824076</c:v>
                </c:pt>
                <c:pt idx="748">
                  <c:v>45159.453024050927</c:v>
                </c:pt>
                <c:pt idx="749">
                  <c:v>45159.521694872688</c:v>
                </c:pt>
                <c:pt idx="750">
                  <c:v>45159.59036559028</c:v>
                </c:pt>
                <c:pt idx="751">
                  <c:v>45159.659036319441</c:v>
                </c:pt>
                <c:pt idx="752">
                  <c:v>45159.727707025464</c:v>
                </c:pt>
                <c:pt idx="753">
                  <c:v>45159.796377500003</c:v>
                </c:pt>
                <c:pt idx="754">
                  <c:v>45159.865048819447</c:v>
                </c:pt>
                <c:pt idx="755">
                  <c:v>45159.933719953704</c:v>
                </c:pt>
                <c:pt idx="756">
                  <c:v>45160.002390949077</c:v>
                </c:pt>
                <c:pt idx="757">
                  <c:v>45160.071061782408</c:v>
                </c:pt>
                <c:pt idx="758">
                  <c:v>45160.139732060183</c:v>
                </c:pt>
                <c:pt idx="759">
                  <c:v>45160.208402939817</c:v>
                </c:pt>
                <c:pt idx="760">
                  <c:v>45160.277074247686</c:v>
                </c:pt>
                <c:pt idx="761">
                  <c:v>45160.34574611111</c:v>
                </c:pt>
                <c:pt idx="762">
                  <c:v>45160.414417488428</c:v>
                </c:pt>
                <c:pt idx="763">
                  <c:v>45160.483088437497</c:v>
                </c:pt>
                <c:pt idx="764">
                  <c:v>45160.551759085647</c:v>
                </c:pt>
                <c:pt idx="765">
                  <c:v>45160.620429652779</c:v>
                </c:pt>
                <c:pt idx="766">
                  <c:v>45160.689100289354</c:v>
                </c:pt>
                <c:pt idx="767">
                  <c:v>45160.757770682867</c:v>
                </c:pt>
                <c:pt idx="768">
                  <c:v>45160.82644153935</c:v>
                </c:pt>
                <c:pt idx="769">
                  <c:v>45160.895112847225</c:v>
                </c:pt>
                <c:pt idx="770">
                  <c:v>45160.963783738429</c:v>
                </c:pt>
                <c:pt idx="771">
                  <c:v>45161.032454525463</c:v>
                </c:pt>
                <c:pt idx="772">
                  <c:v>45161.101124976849</c:v>
                </c:pt>
                <c:pt idx="773">
                  <c:v>45161.169795567126</c:v>
                </c:pt>
                <c:pt idx="774">
                  <c:v>45161.238466736111</c:v>
                </c:pt>
                <c:pt idx="775">
                  <c:v>45161.30713818287</c:v>
                </c:pt>
                <c:pt idx="776">
                  <c:v>45161.375809930556</c:v>
                </c:pt>
                <c:pt idx="777">
                  <c:v>45161.444481087965</c:v>
                </c:pt>
                <c:pt idx="778">
                  <c:v>45161.513151840278</c:v>
                </c:pt>
                <c:pt idx="779">
                  <c:v>45161.581822488428</c:v>
                </c:pt>
                <c:pt idx="780">
                  <c:v>45161.650493090281</c:v>
                </c:pt>
                <c:pt idx="781">
                  <c:v>45161.719163726855</c:v>
                </c:pt>
                <c:pt idx="782">
                  <c:v>45161.787834050927</c:v>
                </c:pt>
                <c:pt idx="783">
                  <c:v>45161.856505185184</c:v>
                </c:pt>
                <c:pt idx="784">
                  <c:v>45161.925176261575</c:v>
                </c:pt>
                <c:pt idx="785">
                  <c:v>45161.993847164355</c:v>
                </c:pt>
                <c:pt idx="786">
                  <c:v>45162.062517939812</c:v>
                </c:pt>
                <c:pt idx="787">
                  <c:v>45162.131188113424</c:v>
                </c:pt>
                <c:pt idx="788">
                  <c:v>45162.199858842592</c:v>
                </c:pt>
                <c:pt idx="789">
                  <c:v>45162.268530069443</c:v>
                </c:pt>
                <c:pt idx="790">
                  <c:v>45162.337201817129</c:v>
                </c:pt>
                <c:pt idx="791">
                  <c:v>45162.405873229167</c:v>
                </c:pt>
                <c:pt idx="792">
                  <c:v>45162.474544131946</c:v>
                </c:pt>
                <c:pt idx="793">
                  <c:v>45162.543214710648</c:v>
                </c:pt>
                <c:pt idx="794">
                  <c:v>45162.61188517361</c:v>
                </c:pt>
                <c:pt idx="795">
                  <c:v>45162.680555706022</c:v>
                </c:pt>
                <c:pt idx="796">
                  <c:v>45162.749226064814</c:v>
                </c:pt>
                <c:pt idx="797">
                  <c:v>45162.817896678243</c:v>
                </c:pt>
                <c:pt idx="798">
                  <c:v>45162.886567905094</c:v>
                </c:pt>
                <c:pt idx="799">
                  <c:v>45162.955238726849</c:v>
                </c:pt>
                <c:pt idx="800">
                  <c:v>45163.023909432872</c:v>
                </c:pt>
                <c:pt idx="801">
                  <c:v>45163.092579861113</c:v>
                </c:pt>
                <c:pt idx="802">
                  <c:v>45163.161250219906</c:v>
                </c:pt>
                <c:pt idx="803">
                  <c:v>45163.229921192127</c:v>
                </c:pt>
                <c:pt idx="804">
                  <c:v>45163.298592418978</c:v>
                </c:pt>
                <c:pt idx="805">
                  <c:v>45163.367264062501</c:v>
                </c:pt>
                <c:pt idx="806">
                  <c:v>45163.435935127316</c:v>
                </c:pt>
                <c:pt idx="807">
                  <c:v>45163.504605798611</c:v>
                </c:pt>
                <c:pt idx="808">
                  <c:v>45163.573276331015</c:v>
                </c:pt>
                <c:pt idx="809">
                  <c:v>45163.641946782409</c:v>
                </c:pt>
                <c:pt idx="810">
                  <c:v>45163.710617303244</c:v>
                </c:pt>
                <c:pt idx="811">
                  <c:v>45163.779287488425</c:v>
                </c:pt>
                <c:pt idx="812">
                  <c:v>45163.847958437502</c:v>
                </c:pt>
                <c:pt idx="813">
                  <c:v>45163.916629444444</c:v>
                </c:pt>
                <c:pt idx="814">
                  <c:v>45163.985300196757</c:v>
                </c:pt>
                <c:pt idx="815">
                  <c:v>45164.053970879628</c:v>
                </c:pt>
                <c:pt idx="816">
                  <c:v>45164.122640972222</c:v>
                </c:pt>
                <c:pt idx="817">
                  <c:v>45164.191311550923</c:v>
                </c:pt>
                <c:pt idx="818">
                  <c:v>45164.259982662035</c:v>
                </c:pt>
                <c:pt idx="819">
                  <c:v>45164.328654247685</c:v>
                </c:pt>
                <c:pt idx="820">
                  <c:v>45164.3973256713</c:v>
                </c:pt>
                <c:pt idx="821">
                  <c:v>45164.465996539351</c:v>
                </c:pt>
                <c:pt idx="822">
                  <c:v>45164.534667037035</c:v>
                </c:pt>
                <c:pt idx="823">
                  <c:v>45164.603337418979</c:v>
                </c:pt>
                <c:pt idx="824">
                  <c:v>45164.672007858797</c:v>
                </c:pt>
                <c:pt idx="825">
                  <c:v>45164.740678182869</c:v>
                </c:pt>
                <c:pt idx="826">
                  <c:v>45164.809348553237</c:v>
                </c:pt>
                <c:pt idx="827">
                  <c:v>45164.87801965278</c:v>
                </c:pt>
                <c:pt idx="828">
                  <c:v>45164.946690439814</c:v>
                </c:pt>
                <c:pt idx="829">
                  <c:v>45165.015361064812</c:v>
                </c:pt>
                <c:pt idx="830">
                  <c:v>45165.084031493054</c:v>
                </c:pt>
                <c:pt idx="831">
                  <c:v>45165.152701608793</c:v>
                </c:pt>
                <c:pt idx="832">
                  <c:v>45165.221372349537</c:v>
                </c:pt>
                <c:pt idx="833">
                  <c:v>45165.290043391207</c:v>
                </c:pt>
                <c:pt idx="834">
                  <c:v>45165.358714942129</c:v>
                </c:pt>
                <c:pt idx="835">
                  <c:v>45165.42738591435</c:v>
                </c:pt>
                <c:pt idx="836">
                  <c:v>45165.496056504628</c:v>
                </c:pt>
                <c:pt idx="837">
                  <c:v>45165.564726898148</c:v>
                </c:pt>
                <c:pt idx="838">
                  <c:v>45165.633397210651</c:v>
                </c:pt>
                <c:pt idx="839">
                  <c:v>45165.702067592596</c:v>
                </c:pt>
                <c:pt idx="840">
                  <c:v>45165.770737662038</c:v>
                </c:pt>
                <c:pt idx="841">
                  <c:v>45165.839408402775</c:v>
                </c:pt>
                <c:pt idx="842">
                  <c:v>45165.908079351851</c:v>
                </c:pt>
                <c:pt idx="843">
                  <c:v>45165.976749953705</c:v>
                </c:pt>
                <c:pt idx="844">
                  <c:v>45166.045420509261</c:v>
                </c:pt>
                <c:pt idx="845">
                  <c:v>45166.114090555559</c:v>
                </c:pt>
                <c:pt idx="846">
                  <c:v>45166.182760972224</c:v>
                </c:pt>
                <c:pt idx="847">
                  <c:v>45166.251431956021</c:v>
                </c:pt>
                <c:pt idx="848">
                  <c:v>45166.320103310187</c:v>
                </c:pt>
                <c:pt idx="849">
                  <c:v>45166.388774722225</c:v>
                </c:pt>
                <c:pt idx="850">
                  <c:v>45166.457445555556</c:v>
                </c:pt>
                <c:pt idx="851">
                  <c:v>45166.526115972221</c:v>
                </c:pt>
                <c:pt idx="852">
                  <c:v>45166.594786284724</c:v>
                </c:pt>
                <c:pt idx="853">
                  <c:v>45166.663456631948</c:v>
                </c:pt>
                <c:pt idx="854">
                  <c:v>45166.732126932868</c:v>
                </c:pt>
                <c:pt idx="855">
                  <c:v>45166.800797071759</c:v>
                </c:pt>
                <c:pt idx="856">
                  <c:v>45166.869468032404</c:v>
                </c:pt>
                <c:pt idx="857">
                  <c:v>45166.938138761572</c:v>
                </c:pt>
                <c:pt idx="858">
                  <c:v>45167.006809351849</c:v>
                </c:pt>
                <c:pt idx="859">
                  <c:v>45167.075479756946</c:v>
                </c:pt>
                <c:pt idx="860">
                  <c:v>45167.144149675929</c:v>
                </c:pt>
                <c:pt idx="861">
                  <c:v>45167.212820219909</c:v>
                </c:pt>
                <c:pt idx="862">
                  <c:v>45167.281491134258</c:v>
                </c:pt>
                <c:pt idx="863">
                  <c:v>45167.350162604169</c:v>
                </c:pt>
                <c:pt idx="864">
                  <c:v>45167.418833541669</c:v>
                </c:pt>
                <c:pt idx="865">
                  <c:v>45167.487504074074</c:v>
                </c:pt>
                <c:pt idx="866">
                  <c:v>45167.55617434028</c:v>
                </c:pt>
                <c:pt idx="867">
                  <c:v>45167.624844537037</c:v>
                </c:pt>
                <c:pt idx="868">
                  <c:v>45167.69351478009</c:v>
                </c:pt>
                <c:pt idx="869">
                  <c:v>45167.762184780091</c:v>
                </c:pt>
                <c:pt idx="870">
                  <c:v>45167.830855312503</c:v>
                </c:pt>
                <c:pt idx="871">
                  <c:v>45167.899526215275</c:v>
                </c:pt>
                <c:pt idx="872">
                  <c:v>45167.968196701389</c:v>
                </c:pt>
                <c:pt idx="873">
                  <c:v>45168.036867129631</c:v>
                </c:pt>
                <c:pt idx="874">
                  <c:v>45168.1055371412</c:v>
                </c:pt>
                <c:pt idx="875">
                  <c:v>45168.17420739583</c:v>
                </c:pt>
                <c:pt idx="876">
                  <c:v>45168.242878217592</c:v>
                </c:pt>
                <c:pt idx="877">
                  <c:v>45168.311549351849</c:v>
                </c:pt>
                <c:pt idx="878">
                  <c:v>45168.38022071759</c:v>
                </c:pt>
                <c:pt idx="879">
                  <c:v>45168.448891481479</c:v>
                </c:pt>
                <c:pt idx="880">
                  <c:v>45168.517561828703</c:v>
                </c:pt>
                <c:pt idx="881">
                  <c:v>45168.586232083333</c:v>
                </c:pt>
                <c:pt idx="882">
                  <c:v>45168.654902326387</c:v>
                </c:pt>
                <c:pt idx="883">
                  <c:v>45168.723572569441</c:v>
                </c:pt>
                <c:pt idx="884">
                  <c:v>45168.792242534721</c:v>
                </c:pt>
                <c:pt idx="885">
                  <c:v>45168.860913321761</c:v>
                </c:pt>
                <c:pt idx="886">
                  <c:v>45168.929584004632</c:v>
                </c:pt>
                <c:pt idx="887">
                  <c:v>45168.998254513892</c:v>
                </c:pt>
                <c:pt idx="888">
                  <c:v>45169.066924895837</c:v>
                </c:pt>
                <c:pt idx="889">
                  <c:v>45169.135594687497</c:v>
                </c:pt>
                <c:pt idx="890">
                  <c:v>45169.204265057873</c:v>
                </c:pt>
                <c:pt idx="891">
                  <c:v>45169.27293590278</c:v>
                </c:pt>
                <c:pt idx="892">
                  <c:v>45169.34160728009</c:v>
                </c:pt>
                <c:pt idx="893">
                  <c:v>45169.410278229167</c:v>
                </c:pt>
                <c:pt idx="894">
                  <c:v>45169.47894872685</c:v>
                </c:pt>
                <c:pt idx="895">
                  <c:v>45169.547618912038</c:v>
                </c:pt>
                <c:pt idx="896">
                  <c:v>45169.616289004633</c:v>
                </c:pt>
                <c:pt idx="897">
                  <c:v>45169.684959131948</c:v>
                </c:pt>
                <c:pt idx="898">
                  <c:v>45169.753629085651</c:v>
                </c:pt>
                <c:pt idx="899">
                  <c:v>45169.822299386571</c:v>
                </c:pt>
                <c:pt idx="900">
                  <c:v>45169.890970231485</c:v>
                </c:pt>
                <c:pt idx="901">
                  <c:v>45169.959640648151</c:v>
                </c:pt>
                <c:pt idx="902">
                  <c:v>45170.028310972222</c:v>
                </c:pt>
                <c:pt idx="903">
                  <c:v>45170.096980972223</c:v>
                </c:pt>
                <c:pt idx="904">
                  <c:v>45170.16565101852</c:v>
                </c:pt>
                <c:pt idx="905">
                  <c:v>45170.234321655094</c:v>
                </c:pt>
                <c:pt idx="906">
                  <c:v>45170.302992569443</c:v>
                </c:pt>
                <c:pt idx="907">
                  <c:v>45170.371663831022</c:v>
                </c:pt>
                <c:pt idx="908">
                  <c:v>45170.440334513885</c:v>
                </c:pt>
                <c:pt idx="909">
                  <c:v>45170.509004780091</c:v>
                </c:pt>
                <c:pt idx="910">
                  <c:v>45170.577674942127</c:v>
                </c:pt>
                <c:pt idx="911">
                  <c:v>45170.646345046298</c:v>
                </c:pt>
                <c:pt idx="912">
                  <c:v>45170.715015196758</c:v>
                </c:pt>
                <c:pt idx="913">
                  <c:v>45170.783685011571</c:v>
                </c:pt>
                <c:pt idx="914">
                  <c:v>45170.852355625</c:v>
                </c:pt>
                <c:pt idx="915">
                  <c:v>45170.921026226853</c:v>
                </c:pt>
                <c:pt idx="916">
                  <c:v>45170.989696620367</c:v>
                </c:pt>
                <c:pt idx="917">
                  <c:v>45171.05836693287</c:v>
                </c:pt>
                <c:pt idx="918">
                  <c:v>45171.127036631944</c:v>
                </c:pt>
                <c:pt idx="919">
                  <c:v>45171.195706851853</c:v>
                </c:pt>
                <c:pt idx="920">
                  <c:v>45171.264377581021</c:v>
                </c:pt>
                <c:pt idx="921">
                  <c:v>45171.333048819448</c:v>
                </c:pt>
                <c:pt idx="922">
                  <c:v>45171.401719814814</c:v>
                </c:pt>
                <c:pt idx="923">
                  <c:v>45171.4703902662</c:v>
                </c:pt>
                <c:pt idx="924">
                  <c:v>45171.539060370371</c:v>
                </c:pt>
                <c:pt idx="925">
                  <c:v>45171.607730358795</c:v>
                </c:pt>
                <c:pt idx="926">
                  <c:v>45171.676400393517</c:v>
                </c:pt>
                <c:pt idx="927">
                  <c:v>45171.745070300924</c:v>
                </c:pt>
                <c:pt idx="928">
                  <c:v>45171.813740358797</c:v>
                </c:pt>
                <c:pt idx="929">
                  <c:v>45171.882411087965</c:v>
                </c:pt>
                <c:pt idx="930">
                  <c:v>45171.951081458334</c:v>
                </c:pt>
                <c:pt idx="931">
                  <c:v>45172.019751689812</c:v>
                </c:pt>
                <c:pt idx="932">
                  <c:v>45172.088421666667</c:v>
                </c:pt>
                <c:pt idx="933">
                  <c:v>45172.157091469904</c:v>
                </c:pt>
                <c:pt idx="934">
                  <c:v>45172.225761886577</c:v>
                </c:pt>
                <c:pt idx="935">
                  <c:v>45172.294432581017</c:v>
                </c:pt>
                <c:pt idx="936">
                  <c:v>45172.363103738426</c:v>
                </c:pt>
                <c:pt idx="937">
                  <c:v>45172.431774305558</c:v>
                </c:pt>
                <c:pt idx="938">
                  <c:v>45172.500444490739</c:v>
                </c:pt>
                <c:pt idx="939">
                  <c:v>45172.569114513892</c:v>
                </c:pt>
                <c:pt idx="940">
                  <c:v>45172.637784456019</c:v>
                </c:pt>
                <c:pt idx="941">
                  <c:v>45172.706454467596</c:v>
                </c:pt>
                <c:pt idx="942">
                  <c:v>45172.775124155094</c:v>
                </c:pt>
                <c:pt idx="943">
                  <c:v>45172.843794548608</c:v>
                </c:pt>
                <c:pt idx="944">
                  <c:v>45172.912465081019</c:v>
                </c:pt>
                <c:pt idx="945">
                  <c:v>45172.981135312497</c:v>
                </c:pt>
                <c:pt idx="946">
                  <c:v>45173.049805486109</c:v>
                </c:pt>
                <c:pt idx="947">
                  <c:v>45173.118475115742</c:v>
                </c:pt>
                <c:pt idx="948">
                  <c:v>45173.187145173608</c:v>
                </c:pt>
                <c:pt idx="949">
                  <c:v>45173.255815763892</c:v>
                </c:pt>
                <c:pt idx="950">
                  <c:v>45173.324486793979</c:v>
                </c:pt>
                <c:pt idx="951">
                  <c:v>45173.393157777777</c:v>
                </c:pt>
                <c:pt idx="952">
                  <c:v>45173.461828171297</c:v>
                </c:pt>
                <c:pt idx="953">
                  <c:v>45173.530498182874</c:v>
                </c:pt>
                <c:pt idx="954">
                  <c:v>45173.599168078705</c:v>
                </c:pt>
                <c:pt idx="955">
                  <c:v>45173.667838020832</c:v>
                </c:pt>
                <c:pt idx="956">
                  <c:v>45173.736507881942</c:v>
                </c:pt>
                <c:pt idx="957">
                  <c:v>45173.80517767361</c:v>
                </c:pt>
                <c:pt idx="958">
                  <c:v>45173.873848263887</c:v>
                </c:pt>
                <c:pt idx="959">
                  <c:v>45173.942518564814</c:v>
                </c:pt>
                <c:pt idx="960">
                  <c:v>45174.011188715274</c:v>
                </c:pt>
                <c:pt idx="961">
                  <c:v>45174.079858680554</c:v>
                </c:pt>
                <c:pt idx="962">
                  <c:v>45174.148528240738</c:v>
                </c:pt>
                <c:pt idx="963">
                  <c:v>45174.21719841435</c:v>
                </c:pt>
                <c:pt idx="964">
                  <c:v>45174.285868935185</c:v>
                </c:pt>
                <c:pt idx="965">
                  <c:v>45174.354539976855</c:v>
                </c:pt>
                <c:pt idx="966">
                  <c:v>45174.423210474539</c:v>
                </c:pt>
                <c:pt idx="967">
                  <c:v>45174.491880567133</c:v>
                </c:pt>
                <c:pt idx="968">
                  <c:v>45174.560550439812</c:v>
                </c:pt>
                <c:pt idx="969">
                  <c:v>45174.629220219904</c:v>
                </c:pt>
                <c:pt idx="970">
                  <c:v>45174.697890069445</c:v>
                </c:pt>
                <c:pt idx="971">
                  <c:v>45174.766559641204</c:v>
                </c:pt>
                <c:pt idx="972">
                  <c:v>45174.835229814817</c:v>
                </c:pt>
                <c:pt idx="973">
                  <c:v>45174.903900266203</c:v>
                </c:pt>
                <c:pt idx="974">
                  <c:v>45174.972570347221</c:v>
                </c:pt>
                <c:pt idx="975">
                  <c:v>45175.041240370374</c:v>
                </c:pt>
                <c:pt idx="976">
                  <c:v>45175.109909930557</c:v>
                </c:pt>
                <c:pt idx="977">
                  <c:v>45175.178579803243</c:v>
                </c:pt>
                <c:pt idx="978">
                  <c:v>45175.247250231485</c:v>
                </c:pt>
                <c:pt idx="979">
                  <c:v>45175.315921006943</c:v>
                </c:pt>
                <c:pt idx="980">
                  <c:v>45175.384591932867</c:v>
                </c:pt>
                <c:pt idx="981">
                  <c:v>45175.45326224537</c:v>
                </c:pt>
                <c:pt idx="982">
                  <c:v>45175.521932164353</c:v>
                </c:pt>
                <c:pt idx="983">
                  <c:v>45175.590601979166</c:v>
                </c:pt>
                <c:pt idx="984">
                  <c:v>45175.659271805554</c:v>
                </c:pt>
                <c:pt idx="985">
                  <c:v>45175.727941597223</c:v>
                </c:pt>
                <c:pt idx="986">
                  <c:v>45175.796611168982</c:v>
                </c:pt>
                <c:pt idx="987">
                  <c:v>45175.865281562503</c:v>
                </c:pt>
                <c:pt idx="988">
                  <c:v>45175.933951793981</c:v>
                </c:pt>
                <c:pt idx="989">
                  <c:v>45176.002621863423</c:v>
                </c:pt>
                <c:pt idx="990">
                  <c:v>45176.071291782406</c:v>
                </c:pt>
                <c:pt idx="991">
                  <c:v>45176.139961157409</c:v>
                </c:pt>
                <c:pt idx="992">
                  <c:v>45176.208631122689</c:v>
                </c:pt>
                <c:pt idx="993">
                  <c:v>45176.277301516202</c:v>
                </c:pt>
                <c:pt idx="994">
                  <c:v>45176.345972453702</c:v>
                </c:pt>
                <c:pt idx="995">
                  <c:v>45176.414642916665</c:v>
                </c:pt>
                <c:pt idx="996">
                  <c:v>45176.483312939818</c:v>
                </c:pt>
                <c:pt idx="997">
                  <c:v>45176.551982673613</c:v>
                </c:pt>
                <c:pt idx="998">
                  <c:v>45176.62065232639</c:v>
                </c:pt>
                <c:pt idx="999">
                  <c:v>45176.689322025464</c:v>
                </c:pt>
                <c:pt idx="1000">
                  <c:v>45176.75799150463</c:v>
                </c:pt>
                <c:pt idx="1001">
                  <c:v>45176.826661435189</c:v>
                </c:pt>
                <c:pt idx="1002">
                  <c:v>45176.895331817126</c:v>
                </c:pt>
                <c:pt idx="1003">
                  <c:v>45176.96400177083</c:v>
                </c:pt>
                <c:pt idx="1004">
                  <c:v>45177.032671643516</c:v>
                </c:pt>
                <c:pt idx="1005">
                  <c:v>45177.101341157409</c:v>
                </c:pt>
                <c:pt idx="1006">
                  <c:v>45177.170010821763</c:v>
                </c:pt>
                <c:pt idx="1007">
                  <c:v>45177.238681053241</c:v>
                </c:pt>
                <c:pt idx="1008">
                  <c:v>45177.307351574076</c:v>
                </c:pt>
                <c:pt idx="1009">
                  <c:v>45177.376022395831</c:v>
                </c:pt>
                <c:pt idx="1010">
                  <c:v>45177.44469261574</c:v>
                </c:pt>
                <c:pt idx="1011">
                  <c:v>45177.513362430553</c:v>
                </c:pt>
                <c:pt idx="1012">
                  <c:v>45177.582032152779</c:v>
                </c:pt>
                <c:pt idx="1013">
                  <c:v>45177.650701817132</c:v>
                </c:pt>
                <c:pt idx="1014">
                  <c:v>45177.719371516207</c:v>
                </c:pt>
                <c:pt idx="1015">
                  <c:v>45177.788040902778</c:v>
                </c:pt>
                <c:pt idx="1016">
                  <c:v>45177.856711087959</c:v>
                </c:pt>
                <c:pt idx="1017">
                  <c:v>45177.925381238427</c:v>
                </c:pt>
                <c:pt idx="1018">
                  <c:v>45177.99405119213</c:v>
                </c:pt>
                <c:pt idx="1019">
                  <c:v>45178.062721041664</c:v>
                </c:pt>
                <c:pt idx="1020">
                  <c:v>45178.1313902662</c:v>
                </c:pt>
                <c:pt idx="1021">
                  <c:v>45178.200060057869</c:v>
                </c:pt>
                <c:pt idx="1022">
                  <c:v>45178.268730335651</c:v>
                </c:pt>
                <c:pt idx="1023">
                  <c:v>45178.33740113426</c:v>
                </c:pt>
                <c:pt idx="1024">
                  <c:v>45178.406071608799</c:v>
                </c:pt>
                <c:pt idx="1025">
                  <c:v>45178.474741574071</c:v>
                </c:pt>
                <c:pt idx="1026">
                  <c:v>45178.543411203704</c:v>
                </c:pt>
                <c:pt idx="1027">
                  <c:v>45178.61208071759</c:v>
                </c:pt>
                <c:pt idx="1028">
                  <c:v>45178.680750300926</c:v>
                </c:pt>
                <c:pt idx="1029">
                  <c:v>45178.749419699074</c:v>
                </c:pt>
                <c:pt idx="1030">
                  <c:v>45178.818089363427</c:v>
                </c:pt>
                <c:pt idx="1031">
                  <c:v>45178.886759641202</c:v>
                </c:pt>
                <c:pt idx="1032">
                  <c:v>45178.955429525464</c:v>
                </c:pt>
                <c:pt idx="1033">
                  <c:v>45179.024099270835</c:v>
                </c:pt>
                <c:pt idx="1034">
                  <c:v>45179.092768750001</c:v>
                </c:pt>
                <c:pt idx="1035">
                  <c:v>45179.161438148149</c:v>
                </c:pt>
                <c:pt idx="1036">
                  <c:v>45179.230108159725</c:v>
                </c:pt>
                <c:pt idx="1037">
                  <c:v>45179.2987784375</c:v>
                </c:pt>
                <c:pt idx="1038">
                  <c:v>45179.367449120371</c:v>
                </c:pt>
                <c:pt idx="1039">
                  <c:v>45179.436119224534</c:v>
                </c:pt>
                <c:pt idx="1040">
                  <c:v>45179.504788935184</c:v>
                </c:pt>
                <c:pt idx="1041">
                  <c:v>45179.573458506944</c:v>
                </c:pt>
                <c:pt idx="1042">
                  <c:v>45179.642127997686</c:v>
                </c:pt>
                <c:pt idx="1043">
                  <c:v>45179.710797557869</c:v>
                </c:pt>
                <c:pt idx="1044">
                  <c:v>45179.779466782406</c:v>
                </c:pt>
                <c:pt idx="1045">
                  <c:v>45179.848136759261</c:v>
                </c:pt>
                <c:pt idx="1046">
                  <c:v>45179.916806805559</c:v>
                </c:pt>
                <c:pt idx="1047">
                  <c:v>45179.98547659722</c:v>
                </c:pt>
                <c:pt idx="1048">
                  <c:v>45180.05414630787</c:v>
                </c:pt>
                <c:pt idx="1049">
                  <c:v>45180.122815439812</c:v>
                </c:pt>
                <c:pt idx="1050">
                  <c:v>45180.191487488424</c:v>
                </c:pt>
                <c:pt idx="1051">
                  <c:v>45180.260160069447</c:v>
                </c:pt>
                <c:pt idx="1052">
                  <c:v>45180.328833113424</c:v>
                </c:pt>
                <c:pt idx="1053">
                  <c:v>45180.397506006942</c:v>
                </c:pt>
                <c:pt idx="1054">
                  <c:v>45180.466178344905</c:v>
                </c:pt>
                <c:pt idx="1055">
                  <c:v>45180.534850300923</c:v>
                </c:pt>
                <c:pt idx="1056">
                  <c:v>45180.603522152778</c:v>
                </c:pt>
                <c:pt idx="1057">
                  <c:v>45180.672194050923</c:v>
                </c:pt>
                <c:pt idx="1058">
                  <c:v>45180.74086583333</c:v>
                </c:pt>
                <c:pt idx="1059">
                  <c:v>45180.809537650464</c:v>
                </c:pt>
                <c:pt idx="1060">
                  <c:v>45180.878210219904</c:v>
                </c:pt>
                <c:pt idx="1061">
                  <c:v>45180.946882453703</c:v>
                </c:pt>
                <c:pt idx="1062">
                  <c:v>45181.015554548612</c:v>
                </c:pt>
                <c:pt idx="1063">
                  <c:v>45181.084226423613</c:v>
                </c:pt>
                <c:pt idx="1064">
                  <c:v>45181.152897997687</c:v>
                </c:pt>
                <c:pt idx="1065">
                  <c:v>45181.221570196758</c:v>
                </c:pt>
                <c:pt idx="1066">
                  <c:v>45181.290242685187</c:v>
                </c:pt>
                <c:pt idx="1067">
                  <c:v>45181.358915694444</c:v>
                </c:pt>
                <c:pt idx="1068">
                  <c:v>45181.427588113424</c:v>
                </c:pt>
                <c:pt idx="1069">
                  <c:v>45181.496260150459</c:v>
                </c:pt>
                <c:pt idx="1070">
                  <c:v>45181.564931990739</c:v>
                </c:pt>
                <c:pt idx="1071">
                  <c:v>45181.63360375</c:v>
                </c:pt>
                <c:pt idx="1072">
                  <c:v>45181.702275578704</c:v>
                </c:pt>
                <c:pt idx="1073">
                  <c:v>45181.770947094905</c:v>
                </c:pt>
                <c:pt idx="1074">
                  <c:v>45181.839619282408</c:v>
                </c:pt>
                <c:pt idx="1075">
                  <c:v>45181.908291678243</c:v>
                </c:pt>
                <c:pt idx="1076">
                  <c:v>45181.976963715279</c:v>
                </c:pt>
                <c:pt idx="1077">
                  <c:v>45182.045635706017</c:v>
                </c:pt>
                <c:pt idx="1078">
                  <c:v>45182.114307199074</c:v>
                </c:pt>
                <c:pt idx="1079">
                  <c:v>45182.182979050929</c:v>
                </c:pt>
                <c:pt idx="1080">
                  <c:v>45182.251651469909</c:v>
                </c:pt>
                <c:pt idx="1081">
                  <c:v>45182.320324270833</c:v>
                </c:pt>
                <c:pt idx="1082">
                  <c:v>45182.388997118054</c:v>
                </c:pt>
                <c:pt idx="1083">
                  <c:v>45182.457669374999</c:v>
                </c:pt>
                <c:pt idx="1084">
                  <c:v>45182.526341226854</c:v>
                </c:pt>
                <c:pt idx="1085">
                  <c:v>45182.59501297454</c:v>
                </c:pt>
                <c:pt idx="1086">
                  <c:v>45182.663684756946</c:v>
                </c:pt>
                <c:pt idx="1087">
                  <c:v>45182.73235648148</c:v>
                </c:pt>
                <c:pt idx="1088">
                  <c:v>45182.801028043985</c:v>
                </c:pt>
                <c:pt idx="1089">
                  <c:v>45182.869700428244</c:v>
                </c:pt>
                <c:pt idx="1090">
                  <c:v>45182.938372592595</c:v>
                </c:pt>
                <c:pt idx="1091">
                  <c:v>45183.00704459491</c:v>
                </c:pt>
                <c:pt idx="1092">
                  <c:v>45183.075716423613</c:v>
                </c:pt>
                <c:pt idx="1093">
                  <c:v>45183.144387777778</c:v>
                </c:pt>
                <c:pt idx="1094">
                  <c:v>45183.213059733796</c:v>
                </c:pt>
                <c:pt idx="1095">
                  <c:v>45183.281732071759</c:v>
                </c:pt>
                <c:pt idx="1096">
                  <c:v>45183.3504049537</c:v>
                </c:pt>
                <c:pt idx="1097">
                  <c:v>45183.419077314815</c:v>
                </c:pt>
                <c:pt idx="1098">
                  <c:v>45183.487749259257</c:v>
                </c:pt>
                <c:pt idx="1099">
                  <c:v>45183.556420937501</c:v>
                </c:pt>
                <c:pt idx="1100">
                  <c:v>45183.625092546295</c:v>
                </c:pt>
                <c:pt idx="1101">
                  <c:v>45183.693764201387</c:v>
                </c:pt>
                <c:pt idx="1102">
                  <c:v>45183.762435613426</c:v>
                </c:pt>
                <c:pt idx="1103">
                  <c:v>45183.831107557868</c:v>
                </c:pt>
                <c:pt idx="1104">
                  <c:v>45183.899779861109</c:v>
                </c:pt>
                <c:pt idx="1105">
                  <c:v>45183.968451759261</c:v>
                </c:pt>
                <c:pt idx="1106">
                  <c:v>45184.037123587965</c:v>
                </c:pt>
                <c:pt idx="1107">
                  <c:v>45184.105795011572</c:v>
                </c:pt>
                <c:pt idx="1108">
                  <c:v>45184.174466655095</c:v>
                </c:pt>
                <c:pt idx="1109">
                  <c:v>45184.243138877318</c:v>
                </c:pt>
                <c:pt idx="1110">
                  <c:v>45184.311811412037</c:v>
                </c:pt>
                <c:pt idx="1111">
                  <c:v>45184.380484166664</c:v>
                </c:pt>
                <c:pt idx="1112">
                  <c:v>45184.449156331022</c:v>
                </c:pt>
                <c:pt idx="1113">
                  <c:v>45184.5178280787</c:v>
                </c:pt>
                <c:pt idx="1114">
                  <c:v>45184.586499722223</c:v>
                </c:pt>
                <c:pt idx="1115">
                  <c:v>45184.655171354163</c:v>
                </c:pt>
                <c:pt idx="1116">
                  <c:v>45184.723842997686</c:v>
                </c:pt>
                <c:pt idx="1117">
                  <c:v>45184.792514340275</c:v>
                </c:pt>
                <c:pt idx="1118">
                  <c:v>45184.861186516202</c:v>
                </c:pt>
                <c:pt idx="1119">
                  <c:v>45184.929858587966</c:v>
                </c:pt>
                <c:pt idx="1120">
                  <c:v>45184.998530486111</c:v>
                </c:pt>
                <c:pt idx="1121">
                  <c:v>45185.067202256942</c:v>
                </c:pt>
                <c:pt idx="1122">
                  <c:v>45185.135873425927</c:v>
                </c:pt>
                <c:pt idx="1123">
                  <c:v>45185.204545173612</c:v>
                </c:pt>
                <c:pt idx="1124">
                  <c:v>45185.273217395836</c:v>
                </c:pt>
                <c:pt idx="1125">
                  <c:v>45185.341890150463</c:v>
                </c:pt>
                <c:pt idx="1126">
                  <c:v>45185.410562488425</c:v>
                </c:pt>
                <c:pt idx="1127">
                  <c:v>45185.479234351849</c:v>
                </c:pt>
                <c:pt idx="1128">
                  <c:v>45185.547905914354</c:v>
                </c:pt>
                <c:pt idx="1129">
                  <c:v>45185.616577372683</c:v>
                </c:pt>
                <c:pt idx="1130">
                  <c:v>45185.685248877315</c:v>
                </c:pt>
                <c:pt idx="1131">
                  <c:v>45185.753920196759</c:v>
                </c:pt>
                <c:pt idx="1132">
                  <c:v>45185.822591863427</c:v>
                </c:pt>
                <c:pt idx="1133">
                  <c:v>45185.891264074075</c:v>
                </c:pt>
                <c:pt idx="1134">
                  <c:v>45185.959935856481</c:v>
                </c:pt>
                <c:pt idx="1135">
                  <c:v>45186.028607546294</c:v>
                </c:pt>
                <c:pt idx="1136">
                  <c:v>45186.097278912035</c:v>
                </c:pt>
                <c:pt idx="1137">
                  <c:v>45186.165950312497</c:v>
                </c:pt>
                <c:pt idx="1138">
                  <c:v>45186.234622314812</c:v>
                </c:pt>
                <c:pt idx="1139">
                  <c:v>45186.303294583333</c:v>
                </c:pt>
                <c:pt idx="1140">
                  <c:v>45186.371967199077</c:v>
                </c:pt>
                <c:pt idx="1141">
                  <c:v>45186.440639236112</c:v>
                </c:pt>
                <c:pt idx="1142">
                  <c:v>45186.509310868052</c:v>
                </c:pt>
                <c:pt idx="1143">
                  <c:v>45186.57798238426</c:v>
                </c:pt>
                <c:pt idx="1144">
                  <c:v>45186.64665383102</c:v>
                </c:pt>
                <c:pt idx="1145">
                  <c:v>45186.715325335645</c:v>
                </c:pt>
                <c:pt idx="1146">
                  <c:v>45186.783996493054</c:v>
                </c:pt>
                <c:pt idx="1147">
                  <c:v>45186.852668449072</c:v>
                </c:pt>
                <c:pt idx="1148">
                  <c:v>45186.92134040509</c:v>
                </c:pt>
                <c:pt idx="1149">
                  <c:v>45186.990012152775</c:v>
                </c:pt>
                <c:pt idx="1150">
                  <c:v>45187.058683796298</c:v>
                </c:pt>
                <c:pt idx="1151">
                  <c:v>45187.127354837961</c:v>
                </c:pt>
                <c:pt idx="1152">
                  <c:v>45187.196026400467</c:v>
                </c:pt>
                <c:pt idx="1153">
                  <c:v>45187.264698472223</c:v>
                </c:pt>
                <c:pt idx="1154">
                  <c:v>45187.333371053239</c:v>
                </c:pt>
                <c:pt idx="1155">
                  <c:v>45187.402043379632</c:v>
                </c:pt>
                <c:pt idx="1156">
                  <c:v>45187.470715173615</c:v>
                </c:pt>
                <c:pt idx="1157">
                  <c:v>45187.539386597222</c:v>
                </c:pt>
                <c:pt idx="1158">
                  <c:v>45187.608057916666</c:v>
                </c:pt>
                <c:pt idx="1159">
                  <c:v>45187.676729293984</c:v>
                </c:pt>
                <c:pt idx="1160">
                  <c:v>45187.745400532411</c:v>
                </c:pt>
                <c:pt idx="1161">
                  <c:v>45187.814071909721</c:v>
                </c:pt>
                <c:pt idx="1162">
                  <c:v>45187.882743981485</c:v>
                </c:pt>
                <c:pt idx="1163">
                  <c:v>45187.951415671298</c:v>
                </c:pt>
                <c:pt idx="1164">
                  <c:v>45188.020087222219</c:v>
                </c:pt>
                <c:pt idx="1165">
                  <c:v>45188.088758530095</c:v>
                </c:pt>
                <c:pt idx="1166">
                  <c:v>45188.157429652776</c:v>
                </c:pt>
                <c:pt idx="1167">
                  <c:v>45188.226101388886</c:v>
                </c:pt>
                <c:pt idx="1168">
                  <c:v>45188.294773402777</c:v>
                </c:pt>
                <c:pt idx="1169">
                  <c:v>45188.36344587963</c:v>
                </c:pt>
                <c:pt idx="1170">
                  <c:v>45188.432117766206</c:v>
                </c:pt>
                <c:pt idx="1171">
                  <c:v>45188.500789270831</c:v>
                </c:pt>
                <c:pt idx="1172">
                  <c:v>45188.569460601851</c:v>
                </c:pt>
                <c:pt idx="1173">
                  <c:v>45188.638131863423</c:v>
                </c:pt>
                <c:pt idx="1174">
                  <c:v>45188.706803182868</c:v>
                </c:pt>
                <c:pt idx="1175">
                  <c:v>45188.775474189817</c:v>
                </c:pt>
                <c:pt idx="1176">
                  <c:v>45188.844145891206</c:v>
                </c:pt>
                <c:pt idx="1177">
                  <c:v>45188.912817731485</c:v>
                </c:pt>
                <c:pt idx="1178">
                  <c:v>45188.981489270831</c:v>
                </c:pt>
                <c:pt idx="1179">
                  <c:v>45189.050160752318</c:v>
                </c:pt>
                <c:pt idx="1180">
                  <c:v>45189.118831678243</c:v>
                </c:pt>
                <c:pt idx="1181">
                  <c:v>45189.187503032408</c:v>
                </c:pt>
                <c:pt idx="1182">
                  <c:v>45189.256174942129</c:v>
                </c:pt>
                <c:pt idx="1183">
                  <c:v>45189.324847268515</c:v>
                </c:pt>
                <c:pt idx="1184">
                  <c:v>45189.393519548612</c:v>
                </c:pt>
                <c:pt idx="1185">
                  <c:v>45189.462191238425</c:v>
                </c:pt>
                <c:pt idx="1186">
                  <c:v>45189.530862546293</c:v>
                </c:pt>
                <c:pt idx="1187">
                  <c:v>45189.599533738423</c:v>
                </c:pt>
                <c:pt idx="1188">
                  <c:v>45189.66820497685</c:v>
                </c:pt>
                <c:pt idx="1189">
                  <c:v>45189.736876122683</c:v>
                </c:pt>
                <c:pt idx="1190">
                  <c:v>45189.80554721065</c:v>
                </c:pt>
                <c:pt idx="1191">
                  <c:v>45189.87421908565</c:v>
                </c:pt>
                <c:pt idx="1192">
                  <c:v>45189.942890671293</c:v>
                </c:pt>
                <c:pt idx="1193">
                  <c:v>45190.011562118052</c:v>
                </c:pt>
                <c:pt idx="1194">
                  <c:v>45190.080233356479</c:v>
                </c:pt>
                <c:pt idx="1195">
                  <c:v>45190.148904201385</c:v>
                </c:pt>
                <c:pt idx="1196">
                  <c:v>45190.217575659721</c:v>
                </c:pt>
                <c:pt idx="1197">
                  <c:v>45190.286247465279</c:v>
                </c:pt>
                <c:pt idx="1198">
                  <c:v>45190.354919791665</c:v>
                </c:pt>
                <c:pt idx="1199">
                  <c:v>45190.423591562503</c:v>
                </c:pt>
                <c:pt idx="1200">
                  <c:v>45190.492262928237</c:v>
                </c:pt>
                <c:pt idx="1201">
                  <c:v>45190.560934074078</c:v>
                </c:pt>
                <c:pt idx="1202">
                  <c:v>45190.629605138885</c:v>
                </c:pt>
                <c:pt idx="1203">
                  <c:v>45190.698276261573</c:v>
                </c:pt>
                <c:pt idx="1204">
                  <c:v>45190.76694710648</c:v>
                </c:pt>
                <c:pt idx="1205">
                  <c:v>45190.835618541663</c:v>
                </c:pt>
                <c:pt idx="1206">
                  <c:v>45190.904290266204</c:v>
                </c:pt>
                <c:pt idx="1207">
                  <c:v>45190.972961608793</c:v>
                </c:pt>
                <c:pt idx="1208">
                  <c:v>45191.041632893517</c:v>
                </c:pt>
                <c:pt idx="1209">
                  <c:v>45191.110303726855</c:v>
                </c:pt>
                <c:pt idx="1210">
                  <c:v>45191.178974861112</c:v>
                </c:pt>
                <c:pt idx="1211">
                  <c:v>45191.247646550924</c:v>
                </c:pt>
                <c:pt idx="1212">
                  <c:v>45191.316318599536</c:v>
                </c:pt>
                <c:pt idx="1213">
                  <c:v>45191.384990763887</c:v>
                </c:pt>
                <c:pt idx="1214">
                  <c:v>45191.453662349537</c:v>
                </c:pt>
                <c:pt idx="1215">
                  <c:v>45191.522333518522</c:v>
                </c:pt>
                <c:pt idx="1216">
                  <c:v>45191.59100458333</c:v>
                </c:pt>
                <c:pt idx="1217">
                  <c:v>45191.659675659721</c:v>
                </c:pt>
                <c:pt idx="1218">
                  <c:v>45191.728346701391</c:v>
                </c:pt>
                <c:pt idx="1219">
                  <c:v>45191.797017523146</c:v>
                </c:pt>
                <c:pt idx="1220">
                  <c:v>45191.865689166669</c:v>
                </c:pt>
                <c:pt idx="1221">
                  <c:v>45191.934360636573</c:v>
                </c:pt>
                <c:pt idx="1222">
                  <c:v>45192.003031956017</c:v>
                </c:pt>
                <c:pt idx="1223">
                  <c:v>45192.071703125002</c:v>
                </c:pt>
                <c:pt idx="1224">
                  <c:v>45192.140373726848</c:v>
                </c:pt>
                <c:pt idx="1225">
                  <c:v>45192.209044930554</c:v>
                </c:pt>
                <c:pt idx="1226">
                  <c:v>45192.277716562501</c:v>
                </c:pt>
                <c:pt idx="1227">
                  <c:v>45192.346388749997</c:v>
                </c:pt>
                <c:pt idx="1228">
                  <c:v>45192.415060439816</c:v>
                </c:pt>
                <c:pt idx="1229">
                  <c:v>45192.483731689812</c:v>
                </c:pt>
                <c:pt idx="1230">
                  <c:v>45192.552402662041</c:v>
                </c:pt>
                <c:pt idx="1231">
                  <c:v>45192.621073541668</c:v>
                </c:pt>
                <c:pt idx="1232">
                  <c:v>45192.689744467592</c:v>
                </c:pt>
                <c:pt idx="1233">
                  <c:v>45192.758415173608</c:v>
                </c:pt>
                <c:pt idx="1234">
                  <c:v>45192.827086331017</c:v>
                </c:pt>
                <c:pt idx="1235">
                  <c:v>45192.895757928243</c:v>
                </c:pt>
                <c:pt idx="1236">
                  <c:v>45192.964429120373</c:v>
                </c:pt>
                <c:pt idx="1237">
                  <c:v>45193.033100208333</c:v>
                </c:pt>
                <c:pt idx="1238">
                  <c:v>45193.101770949077</c:v>
                </c:pt>
                <c:pt idx="1239">
                  <c:v>45193.170441817128</c:v>
                </c:pt>
                <c:pt idx="1240">
                  <c:v>45193.239113275464</c:v>
                </c:pt>
                <c:pt idx="1241">
                  <c:v>45193.307785011573</c:v>
                </c:pt>
                <c:pt idx="1242">
                  <c:v>45193.37645703704</c:v>
                </c:pt>
                <c:pt idx="1243">
                  <c:v>45193.4451284838</c:v>
                </c:pt>
                <c:pt idx="1244">
                  <c:v>45193.513799502318</c:v>
                </c:pt>
                <c:pt idx="1245">
                  <c:v>45193.582470416666</c:v>
                </c:pt>
                <c:pt idx="1246">
                  <c:v>45193.651141296294</c:v>
                </c:pt>
                <c:pt idx="1247">
                  <c:v>45193.719812210649</c:v>
                </c:pt>
                <c:pt idx="1248">
                  <c:v>45193.78848278935</c:v>
                </c:pt>
                <c:pt idx="1249">
                  <c:v>45193.857154189813</c:v>
                </c:pt>
                <c:pt idx="1250">
                  <c:v>45193.925825520833</c:v>
                </c:pt>
                <c:pt idx="1251">
                  <c:v>45193.994496678242</c:v>
                </c:pt>
                <c:pt idx="1252">
                  <c:v>45194.063167719905</c:v>
                </c:pt>
                <c:pt idx="1253">
                  <c:v>45194.131838148147</c:v>
                </c:pt>
                <c:pt idx="1254">
                  <c:v>45194.200509131944</c:v>
                </c:pt>
                <c:pt idx="1255">
                  <c:v>45194.269180601848</c:v>
                </c:pt>
                <c:pt idx="1256">
                  <c:v>45194.337852604163</c:v>
                </c:pt>
                <c:pt idx="1257">
                  <c:v>45194.406524247686</c:v>
                </c:pt>
                <c:pt idx="1258">
                  <c:v>45194.475195405095</c:v>
                </c:pt>
                <c:pt idx="1259">
                  <c:v>45194.543866215281</c:v>
                </c:pt>
                <c:pt idx="1260">
                  <c:v>45194.612536921297</c:v>
                </c:pt>
                <c:pt idx="1261">
                  <c:v>45194.681207685186</c:v>
                </c:pt>
                <c:pt idx="1262">
                  <c:v>45194.749878275463</c:v>
                </c:pt>
                <c:pt idx="1263">
                  <c:v>45194.818549120369</c:v>
                </c:pt>
                <c:pt idx="1264">
                  <c:v>45194.887220578705</c:v>
                </c:pt>
                <c:pt idx="1265">
                  <c:v>45194.955891620368</c:v>
                </c:pt>
                <c:pt idx="1266">
                  <c:v>45195.024562546299</c:v>
                </c:pt>
                <c:pt idx="1267">
                  <c:v>45195.093233206018</c:v>
                </c:pt>
                <c:pt idx="1268">
                  <c:v>45195.161903784719</c:v>
                </c:pt>
                <c:pt idx="1269">
                  <c:v>45195.230574965281</c:v>
                </c:pt>
                <c:pt idx="1270">
                  <c:v>45195.29924641204</c:v>
                </c:pt>
                <c:pt idx="1271">
                  <c:v>45195.367918275464</c:v>
                </c:pt>
                <c:pt idx="1272">
                  <c:v>45195.436589548612</c:v>
                </c:pt>
                <c:pt idx="1273">
                  <c:v>45195.505260416663</c:v>
                </c:pt>
                <c:pt idx="1274">
                  <c:v>45195.573931157407</c:v>
                </c:pt>
                <c:pt idx="1275">
                  <c:v>45195.642601805557</c:v>
                </c:pt>
                <c:pt idx="1276">
                  <c:v>45195.711272534725</c:v>
                </c:pt>
                <c:pt idx="1277">
                  <c:v>45195.77994291667</c:v>
                </c:pt>
                <c:pt idx="1278">
                  <c:v>45195.848614050927</c:v>
                </c:pt>
                <c:pt idx="1279">
                  <c:v>45195.917285254633</c:v>
                </c:pt>
                <c:pt idx="1280">
                  <c:v>45195.985956203702</c:v>
                </c:pt>
                <c:pt idx="1281">
                  <c:v>45196.05462707176</c:v>
                </c:pt>
                <c:pt idx="1282">
                  <c:v>45196.123297361111</c:v>
                </c:pt>
                <c:pt idx="1283">
                  <c:v>45196.191968125</c:v>
                </c:pt>
                <c:pt idx="1284">
                  <c:v>45196.2606394213</c:v>
                </c:pt>
                <c:pt idx="1285">
                  <c:v>45196.329311180554</c:v>
                </c:pt>
                <c:pt idx="1286">
                  <c:v>45196.39798277778</c:v>
                </c:pt>
                <c:pt idx="1287">
                  <c:v>45196.466653831019</c:v>
                </c:pt>
                <c:pt idx="1288">
                  <c:v>45196.535324502314</c:v>
                </c:pt>
                <c:pt idx="1289">
                  <c:v>45196.603995046295</c:v>
                </c:pt>
                <c:pt idx="1290">
                  <c:v>45196.672665659724</c:v>
                </c:pt>
                <c:pt idx="1291">
                  <c:v>45196.741336145831</c:v>
                </c:pt>
                <c:pt idx="1292">
                  <c:v>45196.810006678243</c:v>
                </c:pt>
                <c:pt idx="1293">
                  <c:v>45196.87867795139</c:v>
                </c:pt>
                <c:pt idx="1294">
                  <c:v>45196.947348888891</c:v>
                </c:pt>
                <c:pt idx="1295">
                  <c:v>45197.016019675924</c:v>
                </c:pt>
                <c:pt idx="1296">
                  <c:v>45197.084690254633</c:v>
                </c:pt>
                <c:pt idx="1297">
                  <c:v>45197.153360520831</c:v>
                </c:pt>
                <c:pt idx="1298">
                  <c:v>45197.222031412035</c:v>
                </c:pt>
                <c:pt idx="1299">
                  <c:v>45197.290702615741</c:v>
                </c:pt>
                <c:pt idx="1300">
                  <c:v>45197.359374305554</c:v>
                </c:pt>
                <c:pt idx="1301">
                  <c:v>45197.428045428242</c:v>
                </c:pt>
                <c:pt idx="1302">
                  <c:v>45197.496716145833</c:v>
                </c:pt>
                <c:pt idx="1303">
                  <c:v>45197.565386678238</c:v>
                </c:pt>
                <c:pt idx="1304">
                  <c:v>45197.634057129631</c:v>
                </c:pt>
                <c:pt idx="1305">
                  <c:v>45197.70272765046</c:v>
                </c:pt>
                <c:pt idx="1306">
                  <c:v>45197.7713978588</c:v>
                </c:pt>
                <c:pt idx="1307">
                  <c:v>45197.840068726851</c:v>
                </c:pt>
                <c:pt idx="1308">
                  <c:v>45197.908739803242</c:v>
                </c:pt>
                <c:pt idx="1309">
                  <c:v>45197.977410520834</c:v>
                </c:pt>
                <c:pt idx="1310">
                  <c:v>45198.046081203705</c:v>
                </c:pt>
                <c:pt idx="1311">
                  <c:v>45198.114751365742</c:v>
                </c:pt>
                <c:pt idx="1312">
                  <c:v>45198.183421909722</c:v>
                </c:pt>
                <c:pt idx="1313">
                  <c:v>45198.252092997682</c:v>
                </c:pt>
                <c:pt idx="1314">
                  <c:v>45198.320764479169</c:v>
                </c:pt>
                <c:pt idx="1315">
                  <c:v>45198.38943599537</c:v>
                </c:pt>
                <c:pt idx="1316">
                  <c:v>45198.458106921295</c:v>
                </c:pt>
                <c:pt idx="1317">
                  <c:v>45198.52677744213</c:v>
                </c:pt>
                <c:pt idx="1318">
                  <c:v>45198.595447870372</c:v>
                </c:pt>
                <c:pt idx="1319">
                  <c:v>45198.664118310182</c:v>
                </c:pt>
                <c:pt idx="1320">
                  <c:v>45198.732788703703</c:v>
                </c:pt>
                <c:pt idx="1321">
                  <c:v>45198.801458935188</c:v>
                </c:pt>
                <c:pt idx="1322">
                  <c:v>45198.870129988427</c:v>
                </c:pt>
                <c:pt idx="1323">
                  <c:v>45198.938800810189</c:v>
                </c:pt>
                <c:pt idx="1324">
                  <c:v>45199.007471481484</c:v>
                </c:pt>
                <c:pt idx="1325">
                  <c:v>45199.076141967591</c:v>
                </c:pt>
                <c:pt idx="1326">
                  <c:v>45199.144811967592</c:v>
                </c:pt>
                <c:pt idx="1327">
                  <c:v>45199.21348259259</c:v>
                </c:pt>
                <c:pt idx="1328">
                  <c:v>45199.282153587963</c:v>
                </c:pt>
                <c:pt idx="1329">
                  <c:v>45199.350825127316</c:v>
                </c:pt>
                <c:pt idx="1330">
                  <c:v>45199.419496134258</c:v>
                </c:pt>
                <c:pt idx="1331">
                  <c:v>45199.488166724535</c:v>
                </c:pt>
                <c:pt idx="1332">
                  <c:v>45199.556837060183</c:v>
                </c:pt>
                <c:pt idx="1333">
                  <c:v>45199.625507314813</c:v>
                </c:pt>
                <c:pt idx="1334">
                  <c:v>45199.69417761574</c:v>
                </c:pt>
                <c:pt idx="1335">
                  <c:v>45199.762847673614</c:v>
                </c:pt>
                <c:pt idx="1336">
                  <c:v>45199.831518263891</c:v>
                </c:pt>
                <c:pt idx="1337">
                  <c:v>45199.900189201391</c:v>
                </c:pt>
                <c:pt idx="1338">
                  <c:v>45199.968859745371</c:v>
                </c:pt>
                <c:pt idx="1339">
                  <c:v>45200.037530208334</c:v>
                </c:pt>
                <c:pt idx="1340">
                  <c:v>45200.1062002662</c:v>
                </c:pt>
                <c:pt idx="1341">
                  <c:v>45200.174870567127</c:v>
                </c:pt>
                <c:pt idx="1342">
                  <c:v>45200.24354142361</c:v>
                </c:pt>
                <c:pt idx="1343">
                  <c:v>45200.312212592595</c:v>
                </c:pt>
                <c:pt idx="1344">
                  <c:v>45200.380883969905</c:v>
                </c:pt>
                <c:pt idx="1345">
                  <c:v>45200.449554756946</c:v>
                </c:pt>
                <c:pt idx="1346">
                  <c:v>45200.518225138891</c:v>
                </c:pt>
                <c:pt idx="1347">
                  <c:v>45200.586895405089</c:v>
                </c:pt>
                <c:pt idx="1348">
                  <c:v>45200.655565659719</c:v>
                </c:pt>
                <c:pt idx="1349">
                  <c:v>45200.724235925925</c:v>
                </c:pt>
                <c:pt idx="1350">
                  <c:v>45200.792905891205</c:v>
                </c:pt>
                <c:pt idx="1351">
                  <c:v>45200.861576689815</c:v>
                </c:pt>
                <c:pt idx="1352">
                  <c:v>45200.930247372686</c:v>
                </c:pt>
                <c:pt idx="1353">
                  <c:v>45200.998917893521</c:v>
                </c:pt>
                <c:pt idx="1354">
                  <c:v>45201.06758826389</c:v>
                </c:pt>
                <c:pt idx="1355">
                  <c:v>45201.136258055558</c:v>
                </c:pt>
                <c:pt idx="1356">
                  <c:v>45201.20492841435</c:v>
                </c:pt>
                <c:pt idx="1357">
                  <c:v>45201.273599236112</c:v>
                </c:pt>
                <c:pt idx="1358">
                  <c:v>45201.342270601854</c:v>
                </c:pt>
                <c:pt idx="1359">
                  <c:v>45201.410941539354</c:v>
                </c:pt>
                <c:pt idx="1360">
                  <c:v>45201.479612013885</c:v>
                </c:pt>
                <c:pt idx="1361">
                  <c:v>45201.548282175929</c:v>
                </c:pt>
                <c:pt idx="1362">
                  <c:v>45201.616952233795</c:v>
                </c:pt>
                <c:pt idx="1363">
                  <c:v>45201.685622337965</c:v>
                </c:pt>
                <c:pt idx="1364">
                  <c:v>45201.754292245372</c:v>
                </c:pt>
                <c:pt idx="1365">
                  <c:v>45201.822962523147</c:v>
                </c:pt>
                <c:pt idx="1366">
                  <c:v>45201.891633310188</c:v>
                </c:pt>
                <c:pt idx="1367">
                  <c:v>45201.960303692133</c:v>
                </c:pt>
                <c:pt idx="1368">
                  <c:v>45202.028973958331</c:v>
                </c:pt>
                <c:pt idx="1369">
                  <c:v>45202.097643912035</c:v>
                </c:pt>
                <c:pt idx="1370">
                  <c:v>45202.166313912036</c:v>
                </c:pt>
                <c:pt idx="1371">
                  <c:v>45202.234984490744</c:v>
                </c:pt>
                <c:pt idx="1372">
                  <c:v>45202.303655347219</c:v>
                </c:pt>
                <c:pt idx="1373">
                  <c:v>45202.372326550925</c:v>
                </c:pt>
                <c:pt idx="1374">
                  <c:v>45202.440997164354</c:v>
                </c:pt>
                <c:pt idx="1375">
                  <c:v>45202.509667361111</c:v>
                </c:pt>
                <c:pt idx="1376">
                  <c:v>45202.578337453706</c:v>
                </c:pt>
                <c:pt idx="1377">
                  <c:v>45202.647007476851</c:v>
                </c:pt>
                <c:pt idx="1378">
                  <c:v>45202.715677546294</c:v>
                </c:pt>
                <c:pt idx="1379">
                  <c:v>45202.784347280096</c:v>
                </c:pt>
                <c:pt idx="1380">
                  <c:v>45202.853017800924</c:v>
                </c:pt>
                <c:pt idx="1381">
                  <c:v>45202.92168832176</c:v>
                </c:pt>
                <c:pt idx="1382">
                  <c:v>45202.990358622686</c:v>
                </c:pt>
                <c:pt idx="1383">
                  <c:v>45203.059028842596</c:v>
                </c:pt>
                <c:pt idx="1384">
                  <c:v>45203.1276984375</c:v>
                </c:pt>
                <c:pt idx="1385">
                  <c:v>45203.196368553239</c:v>
                </c:pt>
                <c:pt idx="1386">
                  <c:v>45203.265039189813</c:v>
                </c:pt>
                <c:pt idx="1387">
                  <c:v>45203.333710312501</c:v>
                </c:pt>
                <c:pt idx="1388">
                  <c:v>45203.402381192129</c:v>
                </c:pt>
                <c:pt idx="1389">
                  <c:v>45203.471051539353</c:v>
                </c:pt>
                <c:pt idx="1390">
                  <c:v>45203.539721516201</c:v>
                </c:pt>
                <c:pt idx="1391">
                  <c:v>45203.608391377318</c:v>
                </c:pt>
                <c:pt idx="1392">
                  <c:v>45203.677061296294</c:v>
                </c:pt>
                <c:pt idx="1393">
                  <c:v>45203.745731087962</c:v>
                </c:pt>
                <c:pt idx="1394">
                  <c:v>45203.814401006945</c:v>
                </c:pt>
                <c:pt idx="1395">
                  <c:v>45203.883071608798</c:v>
                </c:pt>
                <c:pt idx="1396">
                  <c:v>45203.951741840276</c:v>
                </c:pt>
                <c:pt idx="1397">
                  <c:v>45204.020411921294</c:v>
                </c:pt>
                <c:pt idx="1398">
                  <c:v>45204.089081770835</c:v>
                </c:pt>
                <c:pt idx="1399">
                  <c:v>45204.157751423612</c:v>
                </c:pt>
                <c:pt idx="1400">
                  <c:v>45204.226421689818</c:v>
                </c:pt>
                <c:pt idx="1401">
                  <c:v>45204.295092233799</c:v>
                </c:pt>
                <c:pt idx="1402">
                  <c:v>45204.363763229165</c:v>
                </c:pt>
                <c:pt idx="1403">
                  <c:v>45204.43243364583</c:v>
                </c:pt>
                <c:pt idx="1404">
                  <c:v>45204.501103680559</c:v>
                </c:pt>
                <c:pt idx="1405">
                  <c:v>45204.569773530093</c:v>
                </c:pt>
                <c:pt idx="1406">
                  <c:v>45204.638443310185</c:v>
                </c:pt>
                <c:pt idx="1407">
                  <c:v>45204.70711314815</c:v>
                </c:pt>
                <c:pt idx="1408">
                  <c:v>45204.775782662036</c:v>
                </c:pt>
                <c:pt idx="1409">
                  <c:v>45204.844452881945</c:v>
                </c:pt>
                <c:pt idx="1410">
                  <c:v>45204.913123229169</c:v>
                </c:pt>
                <c:pt idx="1411">
                  <c:v>45204.981793275459</c:v>
                </c:pt>
                <c:pt idx="1412">
                  <c:v>45205.05046327546</c:v>
                </c:pt>
                <c:pt idx="1413">
                  <c:v>45205.119132708336</c:v>
                </c:pt>
                <c:pt idx="1414">
                  <c:v>45205.187802569446</c:v>
                </c:pt>
                <c:pt idx="1415">
                  <c:v>45205.256472974535</c:v>
                </c:pt>
                <c:pt idx="1416">
                  <c:v>45205.325143807873</c:v>
                </c:pt>
                <c:pt idx="1417">
                  <c:v>45205.393814583331</c:v>
                </c:pt>
                <c:pt idx="1418">
                  <c:v>45205.462484780095</c:v>
                </c:pt>
                <c:pt idx="1419">
                  <c:v>45205.531154583332</c:v>
                </c:pt>
                <c:pt idx="1420">
                  <c:v>45205.59982427083</c:v>
                </c:pt>
                <c:pt idx="1421">
                  <c:v>45205.668493993056</c:v>
                </c:pt>
                <c:pt idx="1422">
                  <c:v>45205.737163645834</c:v>
                </c:pt>
                <c:pt idx="1423">
                  <c:v>45205.805833217593</c:v>
                </c:pt>
                <c:pt idx="1424">
                  <c:v>45205.874503576386</c:v>
                </c:pt>
                <c:pt idx="1425">
                  <c:v>45205.943173657404</c:v>
                </c:pt>
                <c:pt idx="1426">
                  <c:v>45206.011843587963</c:v>
                </c:pt>
                <c:pt idx="1427">
                  <c:v>45206.080513310182</c:v>
                </c:pt>
                <c:pt idx="1428">
                  <c:v>45206.149182638888</c:v>
                </c:pt>
                <c:pt idx="1429">
                  <c:v>45206.217852581016</c:v>
                </c:pt>
                <c:pt idx="1430">
                  <c:v>45206.286522858798</c:v>
                </c:pt>
                <c:pt idx="1431">
                  <c:v>45206.355193657408</c:v>
                </c:pt>
                <c:pt idx="1432">
                  <c:v>45206.423863912038</c:v>
                </c:pt>
                <c:pt idx="1433">
                  <c:v>45206.492533750003</c:v>
                </c:pt>
                <c:pt idx="1434">
                  <c:v>45206.561203368059</c:v>
                </c:pt>
                <c:pt idx="1435">
                  <c:v>45206.629872893522</c:v>
                </c:pt>
                <c:pt idx="1436">
                  <c:v>45206.698542488426</c:v>
                </c:pt>
                <c:pt idx="1437">
                  <c:v>45206.767211805556</c:v>
                </c:pt>
                <c:pt idx="1438">
                  <c:v>45206.835881712963</c:v>
                </c:pt>
                <c:pt idx="1439">
                  <c:v>45206.904551898151</c:v>
                </c:pt>
                <c:pt idx="1440">
                  <c:v>45206.973221712964</c:v>
                </c:pt>
                <c:pt idx="1441">
                  <c:v>45207.041891458335</c:v>
                </c:pt>
                <c:pt idx="1442">
                  <c:v>45207.110560740737</c:v>
                </c:pt>
                <c:pt idx="1443">
                  <c:v>45207.179230335649</c:v>
                </c:pt>
                <c:pt idx="1444">
                  <c:v>45207.247900486109</c:v>
                </c:pt>
                <c:pt idx="1445">
                  <c:v>45207.316570983799</c:v>
                </c:pt>
                <c:pt idx="1446">
                  <c:v>45207.385241608798</c:v>
                </c:pt>
                <c:pt idx="1447">
                  <c:v>45207.453911643519</c:v>
                </c:pt>
                <c:pt idx="1448">
                  <c:v>45207.522581261575</c:v>
                </c:pt>
                <c:pt idx="1449">
                  <c:v>45207.591250775462</c:v>
                </c:pt>
                <c:pt idx="1450">
                  <c:v>45207.659920300925</c:v>
                </c:pt>
                <c:pt idx="1451">
                  <c:v>45207.728589791666</c:v>
                </c:pt>
                <c:pt idx="1452">
                  <c:v>45207.797259050923</c:v>
                </c:pt>
                <c:pt idx="1453">
                  <c:v>45207.865929143518</c:v>
                </c:pt>
                <c:pt idx="1454">
                  <c:v>45207.934599062501</c:v>
                </c:pt>
                <c:pt idx="1455">
                  <c:v>45208.003268819448</c:v>
                </c:pt>
                <c:pt idx="1456">
                  <c:v>45208.071938425928</c:v>
                </c:pt>
                <c:pt idx="1457">
                  <c:v>45208.140607465277</c:v>
                </c:pt>
                <c:pt idx="1458">
                  <c:v>45208.209277106478</c:v>
                </c:pt>
                <c:pt idx="1459">
                  <c:v>45208.277947175928</c:v>
                </c:pt>
                <c:pt idx="1460">
                  <c:v>45208.34661778935</c:v>
                </c:pt>
                <c:pt idx="1461">
                  <c:v>45208.415287916665</c:v>
                </c:pt>
                <c:pt idx="1462">
                  <c:v>45208.483957604163</c:v>
                </c:pt>
                <c:pt idx="1463">
                  <c:v>45208.552627002318</c:v>
                </c:pt>
                <c:pt idx="1464">
                  <c:v>45208.621296307872</c:v>
                </c:pt>
                <c:pt idx="1465">
                  <c:v>45208.689965659723</c:v>
                </c:pt>
                <c:pt idx="1466">
                  <c:v>45208.758634791666</c:v>
                </c:pt>
                <c:pt idx="1467">
                  <c:v>45208.827304363425</c:v>
                </c:pt>
                <c:pt idx="1468">
                  <c:v>45208.895974398147</c:v>
                </c:pt>
                <c:pt idx="1469">
                  <c:v>45208.964644004627</c:v>
                </c:pt>
                <c:pt idx="1470">
                  <c:v>45209.033313506945</c:v>
                </c:pt>
                <c:pt idx="1471">
                  <c:v>45209.10198266204</c:v>
                </c:pt>
                <c:pt idx="1472">
                  <c:v>45209.170651956018</c:v>
                </c:pt>
                <c:pt idx="1473">
                  <c:v>45209.239321828703</c:v>
                </c:pt>
                <c:pt idx="1474">
                  <c:v>45209.307991979163</c:v>
                </c:pt>
                <c:pt idx="1475">
                  <c:v>45209.376662418981</c:v>
                </c:pt>
                <c:pt idx="1476">
                  <c:v>45209.445332268515</c:v>
                </c:pt>
                <c:pt idx="1477">
                  <c:v>45209.514001701391</c:v>
                </c:pt>
                <c:pt idx="1478">
                  <c:v>45209.58267103009</c:v>
                </c:pt>
                <c:pt idx="1479">
                  <c:v>45209.651340312499</c:v>
                </c:pt>
                <c:pt idx="1480">
                  <c:v>45209.720009618053</c:v>
                </c:pt>
                <c:pt idx="1481">
                  <c:v>45209.788678611112</c:v>
                </c:pt>
                <c:pt idx="1482">
                  <c:v>45209.85734840278</c:v>
                </c:pt>
                <c:pt idx="1483">
                  <c:v>45209.926018148151</c:v>
                </c:pt>
                <c:pt idx="1484">
                  <c:v>45209.994687708335</c:v>
                </c:pt>
                <c:pt idx="1485">
                  <c:v>45210.063357141204</c:v>
                </c:pt>
                <c:pt idx="1486">
                  <c:v>45210.132025960651</c:v>
                </c:pt>
                <c:pt idx="1487">
                  <c:v>45210.200695335647</c:v>
                </c:pt>
                <c:pt idx="1488">
                  <c:v>45210.269365208333</c:v>
                </c:pt>
                <c:pt idx="1489">
                  <c:v>45210.338035590277</c:v>
                </c:pt>
                <c:pt idx="1490">
                  <c:v>45210.406705636575</c:v>
                </c:pt>
                <c:pt idx="1491">
                  <c:v>45210.475375185182</c:v>
                </c:pt>
                <c:pt idx="1492">
                  <c:v>45210.544044386574</c:v>
                </c:pt>
                <c:pt idx="1493">
                  <c:v>45210.612713472219</c:v>
                </c:pt>
                <c:pt idx="1494">
                  <c:v>45210.681382615738</c:v>
                </c:pt>
                <c:pt idx="1495">
                  <c:v>45210.750051585645</c:v>
                </c:pt>
                <c:pt idx="1496">
                  <c:v>45210.818720810188</c:v>
                </c:pt>
                <c:pt idx="1497">
                  <c:v>45210.887390648146</c:v>
                </c:pt>
                <c:pt idx="1498">
                  <c:v>45210.956060081022</c:v>
                </c:pt>
                <c:pt idx="1499">
                  <c:v>45211.024729386576</c:v>
                </c:pt>
                <c:pt idx="1500">
                  <c:v>45211.093398414348</c:v>
                </c:pt>
                <c:pt idx="1501">
                  <c:v>45211.162067361111</c:v>
                </c:pt>
                <c:pt idx="1502">
                  <c:v>45211.230736921294</c:v>
                </c:pt>
                <c:pt idx="1503">
                  <c:v>45211.299406736114</c:v>
                </c:pt>
                <c:pt idx="1504">
                  <c:v>45211.368076967592</c:v>
                </c:pt>
                <c:pt idx="1505">
                  <c:v>45211.436746608793</c:v>
                </c:pt>
                <c:pt idx="1506">
                  <c:v>45211.505415844906</c:v>
                </c:pt>
                <c:pt idx="1507">
                  <c:v>45211.574084953703</c:v>
                </c:pt>
                <c:pt idx="1508">
                  <c:v>45211.642753969907</c:v>
                </c:pt>
                <c:pt idx="1509">
                  <c:v>45211.711423055553</c:v>
                </c:pt>
                <c:pt idx="1510">
                  <c:v>45211.780091793982</c:v>
                </c:pt>
                <c:pt idx="1511">
                  <c:v>45211.848761284724</c:v>
                </c:pt>
                <c:pt idx="1512">
                  <c:v>45211.917430844907</c:v>
                </c:pt>
                <c:pt idx="1513">
                  <c:v>45211.986100150461</c:v>
                </c:pt>
                <c:pt idx="1514">
                  <c:v>45212.054769374998</c:v>
                </c:pt>
                <c:pt idx="1515">
                  <c:v>45212.123438009257</c:v>
                </c:pt>
                <c:pt idx="1516">
                  <c:v>45212.192107129631</c:v>
                </c:pt>
                <c:pt idx="1517">
                  <c:v>45212.260776770832</c:v>
                </c:pt>
                <c:pt idx="1518">
                  <c:v>45212.329446875003</c:v>
                </c:pt>
                <c:pt idx="1519">
                  <c:v>45212.398116828706</c:v>
                </c:pt>
                <c:pt idx="1520">
                  <c:v>45212.466786226854</c:v>
                </c:pt>
                <c:pt idx="1521">
                  <c:v>45212.535455231482</c:v>
                </c:pt>
                <c:pt idx="1522">
                  <c:v>45212.604124120371</c:v>
                </c:pt>
                <c:pt idx="1523">
                  <c:v>45212.672793067133</c:v>
                </c:pt>
                <c:pt idx="1524">
                  <c:v>45212.741461898149</c:v>
                </c:pt>
                <c:pt idx="1525">
                  <c:v>45212.810130763886</c:v>
                </c:pt>
                <c:pt idx="1526">
                  <c:v>45212.878800370374</c:v>
                </c:pt>
                <c:pt idx="1527">
                  <c:v>45212.947469641207</c:v>
                </c:pt>
                <c:pt idx="1528">
                  <c:v>45213.016138761574</c:v>
                </c:pt>
                <c:pt idx="1529">
                  <c:v>45213.084807662039</c:v>
                </c:pt>
                <c:pt idx="1530">
                  <c:v>45213.153476261577</c:v>
                </c:pt>
                <c:pt idx="1531">
                  <c:v>45213.222145486114</c:v>
                </c:pt>
                <c:pt idx="1532">
                  <c:v>45213.290815</c:v>
                </c:pt>
                <c:pt idx="1533">
                  <c:v>45213.359487106478</c:v>
                </c:pt>
                <c:pt idx="1534">
                  <c:v>45213.428159918978</c:v>
                </c:pt>
                <c:pt idx="1535">
                  <c:v>45213.496832349534</c:v>
                </c:pt>
                <c:pt idx="1536">
                  <c:v>45213.565504571758</c:v>
                </c:pt>
                <c:pt idx="1537">
                  <c:v>45213.634176712963</c:v>
                </c:pt>
                <c:pt idx="1538">
                  <c:v>45213.702848923611</c:v>
                </c:pt>
                <c:pt idx="1539">
                  <c:v>45213.771520821756</c:v>
                </c:pt>
                <c:pt idx="1540">
                  <c:v>45213.840193379627</c:v>
                </c:pt>
                <c:pt idx="1541">
                  <c:v>45213.908866134261</c:v>
                </c:pt>
                <c:pt idx="1542">
                  <c:v>45213.977538553241</c:v>
                </c:pt>
                <c:pt idx="1543">
                  <c:v>45214.046210914355</c:v>
                </c:pt>
                <c:pt idx="1544">
                  <c:v>45214.114882754628</c:v>
                </c:pt>
                <c:pt idx="1545">
                  <c:v>45214.183554976851</c:v>
                </c:pt>
                <c:pt idx="1546">
                  <c:v>45214.252227743054</c:v>
                </c:pt>
                <c:pt idx="1547">
                  <c:v>45214.320900902778</c:v>
                </c:pt>
                <c:pt idx="1548">
                  <c:v>45214.389574097222</c:v>
                </c:pt>
                <c:pt idx="1549">
                  <c:v>45214.45824670139</c:v>
                </c:pt>
                <c:pt idx="1550">
                  <c:v>45214.526918900461</c:v>
                </c:pt>
                <c:pt idx="1551">
                  <c:v>45214.59559099537</c:v>
                </c:pt>
                <c:pt idx="1552">
                  <c:v>45214.664263101855</c:v>
                </c:pt>
                <c:pt idx="1553">
                  <c:v>45214.732935173612</c:v>
                </c:pt>
                <c:pt idx="1554">
                  <c:v>45214.801607071757</c:v>
                </c:pt>
                <c:pt idx="1555">
                  <c:v>45214.870279780094</c:v>
                </c:pt>
                <c:pt idx="1556">
                  <c:v>45214.938952268516</c:v>
                </c:pt>
                <c:pt idx="1557">
                  <c:v>45215.007624594909</c:v>
                </c:pt>
                <c:pt idx="1558">
                  <c:v>45215.076296747684</c:v>
                </c:pt>
                <c:pt idx="1559">
                  <c:v>45215.144968414352</c:v>
                </c:pt>
                <c:pt idx="1560">
                  <c:v>45215.213640682872</c:v>
                </c:pt>
                <c:pt idx="1561">
                  <c:v>45215.282313333337</c:v>
                </c:pt>
                <c:pt idx="1562">
                  <c:v>45215.350986527781</c:v>
                </c:pt>
                <c:pt idx="1563">
                  <c:v>45215.419659189814</c:v>
                </c:pt>
                <c:pt idx="1564">
                  <c:v>45215.488331435183</c:v>
                </c:pt>
                <c:pt idx="1565">
                  <c:v>45215.557003425929</c:v>
                </c:pt>
                <c:pt idx="1566">
                  <c:v>45215.625675324074</c:v>
                </c:pt>
                <c:pt idx="1567">
                  <c:v>45215.694347268516</c:v>
                </c:pt>
                <c:pt idx="1568">
                  <c:v>45215.763018969905</c:v>
                </c:pt>
                <c:pt idx="1569">
                  <c:v>45215.831691203704</c:v>
                </c:pt>
                <c:pt idx="1570">
                  <c:v>45215.90036378472</c:v>
                </c:pt>
                <c:pt idx="1571">
                  <c:v>45215.969035960647</c:v>
                </c:pt>
                <c:pt idx="1572">
                  <c:v>45216.037708067131</c:v>
                </c:pt>
                <c:pt idx="1573">
                  <c:v>45216.10637976852</c:v>
                </c:pt>
                <c:pt idx="1574">
                  <c:v>45216.175051689817</c:v>
                </c:pt>
                <c:pt idx="1575">
                  <c:v>45216.243724178239</c:v>
                </c:pt>
                <c:pt idx="1576">
                  <c:v>45216.312396979163</c:v>
                </c:pt>
                <c:pt idx="1577">
                  <c:v>45216.381070000003</c:v>
                </c:pt>
                <c:pt idx="1578">
                  <c:v>45216.449742418983</c:v>
                </c:pt>
                <c:pt idx="1579">
                  <c:v>45216.518414421298</c:v>
                </c:pt>
                <c:pt idx="1580">
                  <c:v>45216.587086331019</c:v>
                </c:pt>
                <c:pt idx="1581">
                  <c:v>45216.65575820602</c:v>
                </c:pt>
                <c:pt idx="1582">
                  <c:v>45216.724430092596</c:v>
                </c:pt>
                <c:pt idx="1583">
                  <c:v>45216.793101678239</c:v>
                </c:pt>
                <c:pt idx="1584">
                  <c:v>45216.861774097226</c:v>
                </c:pt>
                <c:pt idx="1585">
                  <c:v>45216.93044640046</c:v>
                </c:pt>
                <c:pt idx="1586">
                  <c:v>45216.999118541666</c:v>
                </c:pt>
                <c:pt idx="1587">
                  <c:v>45217.067790532405</c:v>
                </c:pt>
                <c:pt idx="1588">
                  <c:v>45217.136461932867</c:v>
                </c:pt>
                <c:pt idx="1589">
                  <c:v>45217.205133912037</c:v>
                </c:pt>
                <c:pt idx="1590">
                  <c:v>45217.273806342593</c:v>
                </c:pt>
                <c:pt idx="1591">
                  <c:v>45217.342479317129</c:v>
                </c:pt>
                <c:pt idx="1592">
                  <c:v>45217.411151875</c:v>
                </c:pt>
                <c:pt idx="1593">
                  <c:v>45217.479823958332</c:v>
                </c:pt>
                <c:pt idx="1594">
                  <c:v>45217.548495717594</c:v>
                </c:pt>
                <c:pt idx="1595">
                  <c:v>45217.617167384262</c:v>
                </c:pt>
                <c:pt idx="1596">
                  <c:v>45217.685839097219</c:v>
                </c:pt>
                <c:pt idx="1597">
                  <c:v>45217.754510613428</c:v>
                </c:pt>
                <c:pt idx="1598">
                  <c:v>45217.823182476852</c:v>
                </c:pt>
                <c:pt idx="1599">
                  <c:v>45217.891854872687</c:v>
                </c:pt>
                <c:pt idx="1600">
                  <c:v>45217.96052685185</c:v>
                </c:pt>
                <c:pt idx="1601">
                  <c:v>45218.02919872685</c:v>
                </c:pt>
                <c:pt idx="1602">
                  <c:v>45218.097870277779</c:v>
                </c:pt>
                <c:pt idx="1603">
                  <c:v>45218.166541863429</c:v>
                </c:pt>
                <c:pt idx="1604">
                  <c:v>45218.235214039349</c:v>
                </c:pt>
                <c:pt idx="1605">
                  <c:v>45218.303886469905</c:v>
                </c:pt>
                <c:pt idx="1606">
                  <c:v>45218.372559270836</c:v>
                </c:pt>
                <c:pt idx="1607">
                  <c:v>45218.441231469908</c:v>
                </c:pt>
                <c:pt idx="1608">
                  <c:v>45218.50990326389</c:v>
                </c:pt>
                <c:pt idx="1609">
                  <c:v>45218.578574942127</c:v>
                </c:pt>
                <c:pt idx="1610">
                  <c:v>45218.647246550929</c:v>
                </c:pt>
                <c:pt idx="1611">
                  <c:v>45218.71591820602</c:v>
                </c:pt>
                <c:pt idx="1612">
                  <c:v>45218.784589525465</c:v>
                </c:pt>
                <c:pt idx="1613">
                  <c:v>45218.853261620374</c:v>
                </c:pt>
                <c:pt idx="1614">
                  <c:v>45218.921933726851</c:v>
                </c:pt>
                <c:pt idx="1615">
                  <c:v>45218.990605601852</c:v>
                </c:pt>
                <c:pt idx="1616">
                  <c:v>45219.059277395834</c:v>
                </c:pt>
                <c:pt idx="1617">
                  <c:v>45219.127948576388</c:v>
                </c:pt>
                <c:pt idx="1618">
                  <c:v>45219.196620266201</c:v>
                </c:pt>
                <c:pt idx="1619">
                  <c:v>45219.265292465279</c:v>
                </c:pt>
                <c:pt idx="1620">
                  <c:v>45219.33396517361</c:v>
                </c:pt>
                <c:pt idx="1621">
                  <c:v>45219.402637615742</c:v>
                </c:pt>
                <c:pt idx="1622">
                  <c:v>45219.471309525463</c:v>
                </c:pt>
                <c:pt idx="1623">
                  <c:v>45219.539981076392</c:v>
                </c:pt>
                <c:pt idx="1624">
                  <c:v>45219.608652511575</c:v>
                </c:pt>
                <c:pt idx="1625">
                  <c:v>45219.677323993055</c:v>
                </c:pt>
                <c:pt idx="1626">
                  <c:v>45219.745995335645</c:v>
                </c:pt>
                <c:pt idx="1627">
                  <c:v>45219.814666817132</c:v>
                </c:pt>
                <c:pt idx="1628">
                  <c:v>45219.883338981483</c:v>
                </c:pt>
                <c:pt idx="1629">
                  <c:v>45219.952010775465</c:v>
                </c:pt>
                <c:pt idx="1630">
                  <c:v>45220.020682418981</c:v>
                </c:pt>
                <c:pt idx="1631">
                  <c:v>45220.089353819443</c:v>
                </c:pt>
                <c:pt idx="1632">
                  <c:v>45220.158025034725</c:v>
                </c:pt>
                <c:pt idx="1633">
                  <c:v>45220.226696851852</c:v>
                </c:pt>
                <c:pt idx="1634">
                  <c:v>45220.295368946761</c:v>
                </c:pt>
                <c:pt idx="1635">
                  <c:v>45220.364041504632</c:v>
                </c:pt>
                <c:pt idx="1636">
                  <c:v>45220.43271346065</c:v>
                </c:pt>
                <c:pt idx="1637">
                  <c:v>45220.501385034724</c:v>
                </c:pt>
                <c:pt idx="1638">
                  <c:v>45220.570056446762</c:v>
                </c:pt>
                <c:pt idx="1639">
                  <c:v>45220.638727766207</c:v>
                </c:pt>
                <c:pt idx="1640">
                  <c:v>45220.707399143517</c:v>
                </c:pt>
                <c:pt idx="1641">
                  <c:v>45220.776070196756</c:v>
                </c:pt>
                <c:pt idx="1642">
                  <c:v>45220.844741967594</c:v>
                </c:pt>
                <c:pt idx="1643">
                  <c:v>45220.913413854163</c:v>
                </c:pt>
                <c:pt idx="1644">
                  <c:v>45220.982085439813</c:v>
                </c:pt>
                <c:pt idx="1645">
                  <c:v>45221.05075696759</c:v>
                </c:pt>
                <c:pt idx="1646">
                  <c:v>45221.119427939811</c:v>
                </c:pt>
                <c:pt idx="1647">
                  <c:v>45221.188099340281</c:v>
                </c:pt>
                <c:pt idx="1648">
                  <c:v>45221.256771284723</c:v>
                </c:pt>
                <c:pt idx="1649">
                  <c:v>45221.32544364583</c:v>
                </c:pt>
                <c:pt idx="1650">
                  <c:v>45221.394115949071</c:v>
                </c:pt>
                <c:pt idx="1651">
                  <c:v>45221.462787673612</c:v>
                </c:pt>
                <c:pt idx="1652">
                  <c:v>45221.531459004633</c:v>
                </c:pt>
                <c:pt idx="1653">
                  <c:v>45221.600130208331</c:v>
                </c:pt>
                <c:pt idx="1654">
                  <c:v>45221.66880146991</c:v>
                </c:pt>
                <c:pt idx="1655">
                  <c:v>45221.737472638888</c:v>
                </c:pt>
                <c:pt idx="1656">
                  <c:v>45221.806143726855</c:v>
                </c:pt>
                <c:pt idx="1657">
                  <c:v>45221.874815613424</c:v>
                </c:pt>
                <c:pt idx="1658">
                  <c:v>45221.94348721065</c:v>
                </c:pt>
                <c:pt idx="1659">
                  <c:v>45222.01215865741</c:v>
                </c:pt>
                <c:pt idx="1660">
                  <c:v>45222.080829907405</c:v>
                </c:pt>
                <c:pt idx="1661">
                  <c:v>45222.149500740743</c:v>
                </c:pt>
                <c:pt idx="1662">
                  <c:v>45222.218172199071</c:v>
                </c:pt>
                <c:pt idx="1663">
                  <c:v>45222.286843993053</c:v>
                </c:pt>
                <c:pt idx="1664">
                  <c:v>45222.355516307871</c:v>
                </c:pt>
                <c:pt idx="1665">
                  <c:v>45222.424188067132</c:v>
                </c:pt>
                <c:pt idx="1666">
                  <c:v>45222.492859421298</c:v>
                </c:pt>
                <c:pt idx="1667">
                  <c:v>45222.561530543979</c:v>
                </c:pt>
                <c:pt idx="1668">
                  <c:v>45222.630201574073</c:v>
                </c:pt>
                <c:pt idx="1669">
                  <c:v>45222.698872673609</c:v>
                </c:pt>
                <c:pt idx="1670">
                  <c:v>45222.767543495371</c:v>
                </c:pt>
                <c:pt idx="1671">
                  <c:v>45222.836214907409</c:v>
                </c:pt>
                <c:pt idx="1672">
                  <c:v>45222.904886585646</c:v>
                </c:pt>
                <c:pt idx="1673">
                  <c:v>45222.97355790509</c:v>
                </c:pt>
                <c:pt idx="1674">
                  <c:v>45223.042229143517</c:v>
                </c:pt>
                <c:pt idx="1675">
                  <c:v>45223.110899930558</c:v>
                </c:pt>
                <c:pt idx="1676">
                  <c:v>45223.179571018518</c:v>
                </c:pt>
                <c:pt idx="1677">
                  <c:v>45223.248242662034</c:v>
                </c:pt>
                <c:pt idx="1678">
                  <c:v>45223.31691465278</c:v>
                </c:pt>
                <c:pt idx="1679">
                  <c:v>45223.38558678241</c:v>
                </c:pt>
                <c:pt idx="1680">
                  <c:v>45223.454258298611</c:v>
                </c:pt>
                <c:pt idx="1681">
                  <c:v>45223.522929409723</c:v>
                </c:pt>
                <c:pt idx="1682">
                  <c:v>45223.591600416665</c:v>
                </c:pt>
                <c:pt idx="1683">
                  <c:v>45223.660271423614</c:v>
                </c:pt>
                <c:pt idx="1684">
                  <c:v>45223.728942407404</c:v>
                </c:pt>
                <c:pt idx="1685">
                  <c:v>45223.797613159724</c:v>
                </c:pt>
                <c:pt idx="1686">
                  <c:v>45223.866284733798</c:v>
                </c:pt>
                <c:pt idx="1687">
                  <c:v>45223.934956134261</c:v>
                </c:pt>
                <c:pt idx="1688">
                  <c:v>45224.003627372687</c:v>
                </c:pt>
                <c:pt idx="1689">
                  <c:v>45224.072298460647</c:v>
                </c:pt>
                <c:pt idx="1690">
                  <c:v>45224.140968981483</c:v>
                </c:pt>
                <c:pt idx="1691">
                  <c:v>45224.209640104164</c:v>
                </c:pt>
                <c:pt idx="1692">
                  <c:v>45224.278311655093</c:v>
                </c:pt>
                <c:pt idx="1693">
                  <c:v>45224.346983738425</c:v>
                </c:pt>
                <c:pt idx="1694">
                  <c:v>45224.41565534722</c:v>
                </c:pt>
                <c:pt idx="1695">
                  <c:v>45224.484326504629</c:v>
                </c:pt>
                <c:pt idx="1696">
                  <c:v>45224.552997384257</c:v>
                </c:pt>
                <c:pt idx="1697">
                  <c:v>45224.621668159722</c:v>
                </c:pt>
                <c:pt idx="1698">
                  <c:v>45224.690338981483</c:v>
                </c:pt>
                <c:pt idx="1699">
                  <c:v>45224.759009583337</c:v>
                </c:pt>
                <c:pt idx="1700">
                  <c:v>45224.827680636576</c:v>
                </c:pt>
                <c:pt idx="1701">
                  <c:v>45224.896352129632</c:v>
                </c:pt>
                <c:pt idx="1702">
                  <c:v>45224.965023206016</c:v>
                </c:pt>
                <c:pt idx="1703">
                  <c:v>45225.033694178244</c:v>
                </c:pt>
                <c:pt idx="1704">
                  <c:v>45225.102364803242</c:v>
                </c:pt>
                <c:pt idx="1705">
                  <c:v>45225.171035567131</c:v>
                </c:pt>
                <c:pt idx="1706">
                  <c:v>45225.239706898152</c:v>
                </c:pt>
                <c:pt idx="1707">
                  <c:v>45225.308378518515</c:v>
                </c:pt>
                <c:pt idx="1708">
                  <c:v>45225.377050416668</c:v>
                </c:pt>
                <c:pt idx="1709">
                  <c:v>45225.445721736112</c:v>
                </c:pt>
                <c:pt idx="1710">
                  <c:v>45225.514392627316</c:v>
                </c:pt>
                <c:pt idx="1711">
                  <c:v>45225.583063414349</c:v>
                </c:pt>
                <c:pt idx="1712">
                  <c:v>45225.651734155093</c:v>
                </c:pt>
                <c:pt idx="1713">
                  <c:v>45225.720404930558</c:v>
                </c:pt>
                <c:pt idx="1714">
                  <c:v>45225.789075381945</c:v>
                </c:pt>
                <c:pt idx="1715">
                  <c:v>45225.857746631948</c:v>
                </c:pt>
                <c:pt idx="1716">
                  <c:v>45225.926417824077</c:v>
                </c:pt>
                <c:pt idx="1717">
                  <c:v>45225.995088842596</c:v>
                </c:pt>
                <c:pt idx="1718">
                  <c:v>45226.063759733799</c:v>
                </c:pt>
                <c:pt idx="1719">
                  <c:v>45226.132430011574</c:v>
                </c:pt>
                <c:pt idx="1720">
                  <c:v>45226.201100844904</c:v>
                </c:pt>
                <c:pt idx="1721">
                  <c:v>45226.269772164349</c:v>
                </c:pt>
                <c:pt idx="1722">
                  <c:v>45226.338444004628</c:v>
                </c:pt>
                <c:pt idx="1723">
                  <c:v>45226.407115497685</c:v>
                </c:pt>
                <c:pt idx="1724">
                  <c:v>45226.475786493058</c:v>
                </c:pt>
                <c:pt idx="1725">
                  <c:v>45226.544457141201</c:v>
                </c:pt>
                <c:pt idx="1726">
                  <c:v>45226.613127685188</c:v>
                </c:pt>
                <c:pt idx="1727">
                  <c:v>45226.681798275466</c:v>
                </c:pt>
                <c:pt idx="1728">
                  <c:v>45226.750468692131</c:v>
                </c:pt>
                <c:pt idx="1729">
                  <c:v>45226.819139363426</c:v>
                </c:pt>
                <c:pt idx="1730">
                  <c:v>45226.88781064815</c:v>
                </c:pt>
                <c:pt idx="1731">
                  <c:v>45226.956481527777</c:v>
                </c:pt>
                <c:pt idx="1732">
                  <c:v>45227.025152268521</c:v>
                </c:pt>
                <c:pt idx="1733">
                  <c:v>45227.093822743052</c:v>
                </c:pt>
                <c:pt idx="1734">
                  <c:v>45227.162493136573</c:v>
                </c:pt>
                <c:pt idx="1735">
                  <c:v>45227.231164131947</c:v>
                </c:pt>
                <c:pt idx="1736">
                  <c:v>45227.299835393518</c:v>
                </c:pt>
                <c:pt idx="1737">
                  <c:v>45227.368507060186</c:v>
                </c:pt>
                <c:pt idx="1738">
                  <c:v>45227.437178136577</c:v>
                </c:pt>
                <c:pt idx="1739">
                  <c:v>45227.505848819441</c:v>
                </c:pt>
                <c:pt idx="1740">
                  <c:v>45227.574519351852</c:v>
                </c:pt>
                <c:pt idx="1741">
                  <c:v>45227.643189814815</c:v>
                </c:pt>
                <c:pt idx="1742">
                  <c:v>45227.71186033565</c:v>
                </c:pt>
                <c:pt idx="1743">
                  <c:v>45227.780530509262</c:v>
                </c:pt>
                <c:pt idx="1744">
                  <c:v>45227.849201435187</c:v>
                </c:pt>
                <c:pt idx="1745">
                  <c:v>45227.917872430553</c:v>
                </c:pt>
                <c:pt idx="1746">
                  <c:v>45227.986543159721</c:v>
                </c:pt>
                <c:pt idx="1747">
                  <c:v>45228.055213819447</c:v>
                </c:pt>
                <c:pt idx="1748">
                  <c:v>45228.123883888889</c:v>
                </c:pt>
                <c:pt idx="1749">
                  <c:v>45228.19255443287</c:v>
                </c:pt>
                <c:pt idx="1750">
                  <c:v>45228.261225497685</c:v>
                </c:pt>
                <c:pt idx="1751">
                  <c:v>45228.329897037038</c:v>
                </c:pt>
                <c:pt idx="1752">
                  <c:v>45228.398568414355</c:v>
                </c:pt>
                <c:pt idx="1753">
                  <c:v>45228.467239224534</c:v>
                </c:pt>
                <c:pt idx="1754">
                  <c:v>45228.535909664351</c:v>
                </c:pt>
                <c:pt idx="1755">
                  <c:v>45228.604579976854</c:v>
                </c:pt>
                <c:pt idx="1756">
                  <c:v>45228.673250347223</c:v>
                </c:pt>
                <c:pt idx="1757">
                  <c:v>45228.741920590277</c:v>
                </c:pt>
                <c:pt idx="1758">
                  <c:v>45228.810590879628</c:v>
                </c:pt>
                <c:pt idx="1759">
                  <c:v>45228.879261898146</c:v>
                </c:pt>
                <c:pt idx="1760">
                  <c:v>45228.947932592593</c:v>
                </c:pt>
                <c:pt idx="1761">
                  <c:v>45229.016603124997</c:v>
                </c:pt>
                <c:pt idx="1762">
                  <c:v>45229.085273449076</c:v>
                </c:pt>
                <c:pt idx="1763">
                  <c:v>45229.153943460646</c:v>
                </c:pt>
                <c:pt idx="1764">
                  <c:v>45229.22261409722</c:v>
                </c:pt>
                <c:pt idx="1765">
                  <c:v>45229.291285023151</c:v>
                </c:pt>
                <c:pt idx="1766">
                  <c:v>45229.359956458335</c:v>
                </c:pt>
                <c:pt idx="1767">
                  <c:v>45229.428627314817</c:v>
                </c:pt>
                <c:pt idx="1768">
                  <c:v>45229.497297766204</c:v>
                </c:pt>
                <c:pt idx="1769">
                  <c:v>45229.565968020834</c:v>
                </c:pt>
                <c:pt idx="1770">
                  <c:v>45229.634638194446</c:v>
                </c:pt>
                <c:pt idx="1771">
                  <c:v>45229.703308425924</c:v>
                </c:pt>
                <c:pt idx="1772">
                  <c:v>45229.771978356483</c:v>
                </c:pt>
                <c:pt idx="1773">
                  <c:v>45229.84064894676</c:v>
                </c:pt>
                <c:pt idx="1774">
                  <c:v>45229.909319722225</c:v>
                </c:pt>
                <c:pt idx="1775">
                  <c:v>45229.977990162035</c:v>
                </c:pt>
                <c:pt idx="1776">
                  <c:v>45230.04666054398</c:v>
                </c:pt>
                <c:pt idx="1777">
                  <c:v>45230.115330416666</c:v>
                </c:pt>
                <c:pt idx="1778">
                  <c:v>45230.184000659719</c:v>
                </c:pt>
                <c:pt idx="1779">
                  <c:v>45230.25267144676</c:v>
                </c:pt>
                <c:pt idx="1780">
                  <c:v>45230.321342627314</c:v>
                </c:pt>
                <c:pt idx="1781">
                  <c:v>45230.390013842596</c:v>
                </c:pt>
                <c:pt idx="1782">
                  <c:v>45230.458684456018</c:v>
                </c:pt>
                <c:pt idx="1783">
                  <c:v>45230.527354675927</c:v>
                </c:pt>
                <c:pt idx="1784">
                  <c:v>45230.596024768522</c:v>
                </c:pt>
                <c:pt idx="1785">
                  <c:v>45230.664694895837</c:v>
                </c:pt>
                <c:pt idx="1786">
                  <c:v>45230.733364976855</c:v>
                </c:pt>
                <c:pt idx="1787">
                  <c:v>45230.802034884262</c:v>
                </c:pt>
                <c:pt idx="1788">
                  <c:v>45230.870705601854</c:v>
                </c:pt>
                <c:pt idx="1789">
                  <c:v>45230.939376099537</c:v>
                </c:pt>
                <c:pt idx="1790">
                  <c:v>45231.008046446761</c:v>
                </c:pt>
                <c:pt idx="1791">
                  <c:v>45231.076716597221</c:v>
                </c:pt>
                <c:pt idx="1792">
                  <c:v>45231.145386261574</c:v>
                </c:pt>
                <c:pt idx="1793">
                  <c:v>45231.214056539349</c:v>
                </c:pt>
                <c:pt idx="1794">
                  <c:v>45231.282727199075</c:v>
                </c:pt>
                <c:pt idx="1795">
                  <c:v>45231.351398391205</c:v>
                </c:pt>
                <c:pt idx="1796">
                  <c:v>45231.420069050924</c:v>
                </c:pt>
                <c:pt idx="1797">
                  <c:v>45231.488739305554</c:v>
                </c:pt>
                <c:pt idx="1798">
                  <c:v>45231.55740928241</c:v>
                </c:pt>
                <c:pt idx="1799">
                  <c:v>45231.626079178241</c:v>
                </c:pt>
                <c:pt idx="1800">
                  <c:v>45231.694749120368</c:v>
                </c:pt>
                <c:pt idx="1801">
                  <c:v>45231.763418819442</c:v>
                </c:pt>
                <c:pt idx="1802">
                  <c:v>45231.832089039352</c:v>
                </c:pt>
                <c:pt idx="1803">
                  <c:v>45231.900759618053</c:v>
                </c:pt>
                <c:pt idx="1804">
                  <c:v>45231.969429791665</c:v>
                </c:pt>
                <c:pt idx="1805">
                  <c:v>45232.038099884259</c:v>
                </c:pt>
                <c:pt idx="1806">
                  <c:v>45232.106769583334</c:v>
                </c:pt>
                <c:pt idx="1807">
                  <c:v>45232.17543949074</c:v>
                </c:pt>
                <c:pt idx="1808">
                  <c:v>45232.244109965279</c:v>
                </c:pt>
                <c:pt idx="1809">
                  <c:v>45232.312780763888</c:v>
                </c:pt>
                <c:pt idx="1810">
                  <c:v>45232.381451759262</c:v>
                </c:pt>
                <c:pt idx="1811">
                  <c:v>45232.450122164351</c:v>
                </c:pt>
                <c:pt idx="1812">
                  <c:v>45232.518792152776</c:v>
                </c:pt>
                <c:pt idx="1813">
                  <c:v>45232.587462037038</c:v>
                </c:pt>
                <c:pt idx="1814">
                  <c:v>45232.656131898148</c:v>
                </c:pt>
                <c:pt idx="1815">
                  <c:v>45232.724801759257</c:v>
                </c:pt>
                <c:pt idx="1816">
                  <c:v>45232.793471331017</c:v>
                </c:pt>
                <c:pt idx="1817">
                  <c:v>45232.862141724538</c:v>
                </c:pt>
                <c:pt idx="1818">
                  <c:v>45232.930812002312</c:v>
                </c:pt>
                <c:pt idx="1819">
                  <c:v>45232.999482118059</c:v>
                </c:pt>
                <c:pt idx="1820">
                  <c:v>45233.068152094907</c:v>
                </c:pt>
                <c:pt idx="1821">
                  <c:v>45233.136821469911</c:v>
                </c:pt>
                <c:pt idx="1822">
                  <c:v>45233.205491412038</c:v>
                </c:pt>
                <c:pt idx="1823">
                  <c:v>45233.274161828704</c:v>
                </c:pt>
                <c:pt idx="1824">
                  <c:v>45233.342832766204</c:v>
                </c:pt>
                <c:pt idx="1825">
                  <c:v>45233.41150328704</c:v>
                </c:pt>
                <c:pt idx="1826">
                  <c:v>45233.480173344906</c:v>
                </c:pt>
                <c:pt idx="1827">
                  <c:v>45233.548843078701</c:v>
                </c:pt>
                <c:pt idx="1828">
                  <c:v>45233.617512708333</c:v>
                </c:pt>
                <c:pt idx="1829">
                  <c:v>45233.686182384263</c:v>
                </c:pt>
                <c:pt idx="1830">
                  <c:v>45233.754851863428</c:v>
                </c:pt>
                <c:pt idx="1831">
                  <c:v>45233.823521701386</c:v>
                </c:pt>
                <c:pt idx="1832">
                  <c:v>45233.892192060186</c:v>
                </c:pt>
                <c:pt idx="1833">
                  <c:v>45233.960862002314</c:v>
                </c:pt>
                <c:pt idx="1834">
                  <c:v>45234.029531828703</c:v>
                </c:pt>
                <c:pt idx="1835">
                  <c:v>45234.098201342589</c:v>
                </c:pt>
                <c:pt idx="1836">
                  <c:v>45234.166870891204</c:v>
                </c:pt>
                <c:pt idx="1837">
                  <c:v>45234.235541030095</c:v>
                </c:pt>
                <c:pt idx="1838">
                  <c:v>45234.304211423609</c:v>
                </c:pt>
                <c:pt idx="1839">
                  <c:v>45234.372882187497</c:v>
                </c:pt>
                <c:pt idx="1840">
                  <c:v>45234.441552337965</c:v>
                </c:pt>
                <c:pt idx="1841">
                  <c:v>45234.510222094905</c:v>
                </c:pt>
                <c:pt idx="1842">
                  <c:v>45234.578891724537</c:v>
                </c:pt>
                <c:pt idx="1843">
                  <c:v>45234.647561284721</c:v>
                </c:pt>
                <c:pt idx="1844">
                  <c:v>45234.716230902777</c:v>
                </c:pt>
                <c:pt idx="1845">
                  <c:v>45234.784900162034</c:v>
                </c:pt>
                <c:pt idx="1846">
                  <c:v>45234.853570219908</c:v>
                </c:pt>
                <c:pt idx="1847">
                  <c:v>45234.922240277781</c:v>
                </c:pt>
                <c:pt idx="1848">
                  <c:v>45234.990910104163</c:v>
                </c:pt>
                <c:pt idx="1849">
                  <c:v>45235.059579849534</c:v>
                </c:pt>
                <c:pt idx="1850">
                  <c:v>45235.128248969908</c:v>
                </c:pt>
                <c:pt idx="1851">
                  <c:v>45235.196918611109</c:v>
                </c:pt>
                <c:pt idx="1852">
                  <c:v>45235.265588773145</c:v>
                </c:pt>
                <c:pt idx="1853">
                  <c:v>45235.334259421295</c:v>
                </c:pt>
                <c:pt idx="1854">
                  <c:v>45235.402929814816</c:v>
                </c:pt>
                <c:pt idx="1855">
                  <c:v>45235.471599675926</c:v>
                </c:pt>
                <c:pt idx="1856">
                  <c:v>45235.540269178244</c:v>
                </c:pt>
                <c:pt idx="1857">
                  <c:v>45235.60893855324</c:v>
                </c:pt>
                <c:pt idx="1858">
                  <c:v>45235.67760797454</c:v>
                </c:pt>
                <c:pt idx="1859">
                  <c:v>45235.746277268518</c:v>
                </c:pt>
                <c:pt idx="1860">
                  <c:v>45235.814946689818</c:v>
                </c:pt>
                <c:pt idx="1861">
                  <c:v>45235.883616793981</c:v>
                </c:pt>
                <c:pt idx="1862">
                  <c:v>45235.952286539352</c:v>
                </c:pt>
                <c:pt idx="1863">
                  <c:v>45236.020956122687</c:v>
                </c:pt>
                <c:pt idx="1864">
                  <c:v>45236.089625462962</c:v>
                </c:pt>
                <c:pt idx="1865">
                  <c:v>45236.158294618057</c:v>
                </c:pt>
                <c:pt idx="1866">
                  <c:v>45236.226964374997</c:v>
                </c:pt>
                <c:pt idx="1867">
                  <c:v>45236.295634409726</c:v>
                </c:pt>
                <c:pt idx="1868">
                  <c:v>45236.364304907409</c:v>
                </c:pt>
                <c:pt idx="1869">
                  <c:v>45236.432974814816</c:v>
                </c:pt>
                <c:pt idx="1870">
                  <c:v>45236.501644328702</c:v>
                </c:pt>
                <c:pt idx="1871">
                  <c:v>45236.570313668984</c:v>
                </c:pt>
                <c:pt idx="1872">
                  <c:v>45236.638982928242</c:v>
                </c:pt>
                <c:pt idx="1873">
                  <c:v>45236.707652256948</c:v>
                </c:pt>
                <c:pt idx="1874">
                  <c:v>45236.776321249999</c:v>
                </c:pt>
                <c:pt idx="1875">
                  <c:v>45236.844990949074</c:v>
                </c:pt>
                <c:pt idx="1876">
                  <c:v>45236.913660775463</c:v>
                </c:pt>
                <c:pt idx="1877">
                  <c:v>45236.982330300925</c:v>
                </c:pt>
                <c:pt idx="1878">
                  <c:v>45237.050999768515</c:v>
                </c:pt>
                <c:pt idx="1879">
                  <c:v>45237.119668680556</c:v>
                </c:pt>
                <c:pt idx="1880">
                  <c:v>45237.188338009262</c:v>
                </c:pt>
                <c:pt idx="1881">
                  <c:v>45237.257007881941</c:v>
                </c:pt>
                <c:pt idx="1882">
                  <c:v>45237.325678182868</c:v>
                </c:pt>
                <c:pt idx="1883">
                  <c:v>45237.394348425929</c:v>
                </c:pt>
                <c:pt idx="1884">
                  <c:v>45237.463018090275</c:v>
                </c:pt>
                <c:pt idx="1885">
                  <c:v>45237.531687349539</c:v>
                </c:pt>
                <c:pt idx="1886">
                  <c:v>45237.600356493058</c:v>
                </c:pt>
                <c:pt idx="1887">
                  <c:v>45237.669025682873</c:v>
                </c:pt>
                <c:pt idx="1888">
                  <c:v>45237.737694791664</c:v>
                </c:pt>
                <c:pt idx="1889">
                  <c:v>45237.806363819444</c:v>
                </c:pt>
                <c:pt idx="1890">
                  <c:v>45237.875033634256</c:v>
                </c:pt>
                <c:pt idx="1891">
                  <c:v>45237.943703159719</c:v>
                </c:pt>
                <c:pt idx="1892">
                  <c:v>45238.012372546298</c:v>
                </c:pt>
                <c:pt idx="1893">
                  <c:v>45238.081041724537</c:v>
                </c:pt>
                <c:pt idx="1894">
                  <c:v>45238.149710497688</c:v>
                </c:pt>
                <c:pt idx="1895">
                  <c:v>45238.21837988426</c:v>
                </c:pt>
                <c:pt idx="1896">
                  <c:v>45238.287049606479</c:v>
                </c:pt>
                <c:pt idx="1897">
                  <c:v>45238.35571984954</c:v>
                </c:pt>
                <c:pt idx="1898">
                  <c:v>45238.424389537038</c:v>
                </c:pt>
                <c:pt idx="1899">
                  <c:v>45238.493058831016</c:v>
                </c:pt>
                <c:pt idx="1900">
                  <c:v>45238.561727881941</c:v>
                </c:pt>
                <c:pt idx="1901">
                  <c:v>45238.630396851855</c:v>
                </c:pt>
                <c:pt idx="1902">
                  <c:v>45238.699065868059</c:v>
                </c:pt>
                <c:pt idx="1903">
                  <c:v>45238.767734629633</c:v>
                </c:pt>
                <c:pt idx="1904">
                  <c:v>45238.836403958332</c:v>
                </c:pt>
                <c:pt idx="1905">
                  <c:v>45238.905073576389</c:v>
                </c:pt>
                <c:pt idx="1906">
                  <c:v>45238.973742824077</c:v>
                </c:pt>
                <c:pt idx="1907">
                  <c:v>45239.04241199074</c:v>
                </c:pt>
                <c:pt idx="1908">
                  <c:v>45239.111080706018</c:v>
                </c:pt>
                <c:pt idx="1909">
                  <c:v>45239.179749722221</c:v>
                </c:pt>
                <c:pt idx="1910">
                  <c:v>45239.248419293981</c:v>
                </c:pt>
                <c:pt idx="1911">
                  <c:v>45239.317089212964</c:v>
                </c:pt>
                <c:pt idx="1912">
                  <c:v>45239.38575927083</c:v>
                </c:pt>
                <c:pt idx="1913">
                  <c:v>45239.454428726851</c:v>
                </c:pt>
                <c:pt idx="1914">
                  <c:v>45239.523097766207</c:v>
                </c:pt>
                <c:pt idx="1915">
                  <c:v>45239.591766689817</c:v>
                </c:pt>
                <c:pt idx="1916">
                  <c:v>45239.660435636571</c:v>
                </c:pt>
                <c:pt idx="1917">
                  <c:v>45239.729104537037</c:v>
                </c:pt>
                <c:pt idx="1918">
                  <c:v>45239.797773217593</c:v>
                </c:pt>
                <c:pt idx="1919">
                  <c:v>45239.866442708335</c:v>
                </c:pt>
                <c:pt idx="1920">
                  <c:v>45239.935112037034</c:v>
                </c:pt>
                <c:pt idx="1921">
                  <c:v>45240.00378121528</c:v>
                </c:pt>
                <c:pt idx="1922">
                  <c:v>45240.072450219908</c:v>
                </c:pt>
                <c:pt idx="1923">
                  <c:v>45240.141118680556</c:v>
                </c:pt>
                <c:pt idx="1924">
                  <c:v>45240.209787719905</c:v>
                </c:pt>
                <c:pt idx="1925">
                  <c:v>45240.278457187502</c:v>
                </c:pt>
                <c:pt idx="1926">
                  <c:v>45240.347127152774</c:v>
                </c:pt>
                <c:pt idx="1927">
                  <c:v>45240.415800277777</c:v>
                </c:pt>
                <c:pt idx="1928">
                  <c:v>45240.484472962962</c:v>
                </c:pt>
                <c:pt idx="1929">
                  <c:v>45240.553145347221</c:v>
                </c:pt>
                <c:pt idx="1930">
                  <c:v>45240.621817638887</c:v>
                </c:pt>
                <c:pt idx="1931">
                  <c:v>45240.690489988425</c:v>
                </c:pt>
                <c:pt idx="1932">
                  <c:v>45240.759162118055</c:v>
                </c:pt>
                <c:pt idx="1933">
                  <c:v>45240.827834675925</c:v>
                </c:pt>
                <c:pt idx="1934">
                  <c:v>45240.896507685182</c:v>
                </c:pt>
                <c:pt idx="1935">
                  <c:v>45240.96518028935</c:v>
                </c:pt>
                <c:pt idx="1936">
                  <c:v>45241.033852777779</c:v>
                </c:pt>
                <c:pt idx="1937">
                  <c:v>45241.102524918984</c:v>
                </c:pt>
                <c:pt idx="1938">
                  <c:v>45241.171197199074</c:v>
                </c:pt>
                <c:pt idx="1939">
                  <c:v>45241.239870046295</c:v>
                </c:pt>
                <c:pt idx="1940">
                  <c:v>45241.308543171297</c:v>
                </c:pt>
                <c:pt idx="1941">
                  <c:v>45241.377216597219</c:v>
                </c:pt>
                <c:pt idx="1942">
                  <c:v>45241.445889421295</c:v>
                </c:pt>
                <c:pt idx="1943">
                  <c:v>45241.514561840275</c:v>
                </c:pt>
                <c:pt idx="1944">
                  <c:v>45241.583234143516</c:v>
                </c:pt>
                <c:pt idx="1945">
                  <c:v>45241.651906400461</c:v>
                </c:pt>
                <c:pt idx="1946">
                  <c:v>45241.720578680557</c:v>
                </c:pt>
                <c:pt idx="1947">
                  <c:v>45241.789250648151</c:v>
                </c:pt>
                <c:pt idx="1948">
                  <c:v>45241.857923414354</c:v>
                </c:pt>
                <c:pt idx="1949">
                  <c:v>45241.926596122685</c:v>
                </c:pt>
                <c:pt idx="1950">
                  <c:v>45241.995268657411</c:v>
                </c:pt>
                <c:pt idx="1951">
                  <c:v>45242.063941064815</c:v>
                </c:pt>
                <c:pt idx="1952">
                  <c:v>45242.132612858797</c:v>
                </c:pt>
                <c:pt idx="1953">
                  <c:v>45242.201285196759</c:v>
                </c:pt>
                <c:pt idx="1954">
                  <c:v>45242.269958032404</c:v>
                </c:pt>
                <c:pt idx="1955">
                  <c:v>45242.338631388891</c:v>
                </c:pt>
                <c:pt idx="1956">
                  <c:v>45242.407304398148</c:v>
                </c:pt>
                <c:pt idx="1957">
                  <c:v>45242.475976898146</c:v>
                </c:pt>
                <c:pt idx="1958">
                  <c:v>45242.544649074072</c:v>
                </c:pt>
                <c:pt idx="1959">
                  <c:v>45242.613321122684</c:v>
                </c:pt>
                <c:pt idx="1960">
                  <c:v>45242.681993229169</c:v>
                </c:pt>
                <c:pt idx="1961">
                  <c:v>45242.750665150466</c:v>
                </c:pt>
                <c:pt idx="1962">
                  <c:v>45242.819337337962</c:v>
                </c:pt>
                <c:pt idx="1963">
                  <c:v>45242.888010127317</c:v>
                </c:pt>
                <c:pt idx="1964">
                  <c:v>45242.956682523145</c:v>
                </c:pt>
                <c:pt idx="1965">
                  <c:v>45243.025354780089</c:v>
                </c:pt>
                <c:pt idx="1966">
                  <c:v>45243.094026770836</c:v>
                </c:pt>
                <c:pt idx="1967">
                  <c:v>45243.162698668981</c:v>
                </c:pt>
                <c:pt idx="1968">
                  <c:v>45243.231371180555</c:v>
                </c:pt>
                <c:pt idx="1969">
                  <c:v>45243.300043946758</c:v>
                </c:pt>
                <c:pt idx="1970">
                  <c:v>45243.368717129626</c:v>
                </c:pt>
                <c:pt idx="1971">
                  <c:v>45243.437389722225</c:v>
                </c:pt>
                <c:pt idx="1972">
                  <c:v>45243.50606190972</c:v>
                </c:pt>
                <c:pt idx="1973">
                  <c:v>45243.574733958332</c:v>
                </c:pt>
                <c:pt idx="1974">
                  <c:v>45243.643405925926</c:v>
                </c:pt>
                <c:pt idx="1975">
                  <c:v>45243.712077962962</c:v>
                </c:pt>
                <c:pt idx="1976">
                  <c:v>45243.780749652775</c:v>
                </c:pt>
                <c:pt idx="1977">
                  <c:v>45243.849422083331</c:v>
                </c:pt>
                <c:pt idx="1978">
                  <c:v>45243.918094594905</c:v>
                </c:pt>
                <c:pt idx="1979">
                  <c:v>45243.98676684028</c:v>
                </c:pt>
                <c:pt idx="1980">
                  <c:v>45244.055439004631</c:v>
                </c:pt>
                <c:pt idx="1981">
                  <c:v>45244.124110590281</c:v>
                </c:pt>
                <c:pt idx="1982">
                  <c:v>45244.192782638886</c:v>
                </c:pt>
                <c:pt idx="1983">
                  <c:v>45244.261455231484</c:v>
                </c:pt>
                <c:pt idx="1984">
                  <c:v>45244.330128275462</c:v>
                </c:pt>
                <c:pt idx="1985">
                  <c:v>45244.39880116898</c:v>
                </c:pt>
                <c:pt idx="1986">
                  <c:v>45244.467473495373</c:v>
                </c:pt>
                <c:pt idx="1987">
                  <c:v>45244.536145439815</c:v>
                </c:pt>
                <c:pt idx="1988">
                  <c:v>45244.604817268519</c:v>
                </c:pt>
                <c:pt idx="1989">
                  <c:v>45244.673489143519</c:v>
                </c:pt>
                <c:pt idx="1990">
                  <c:v>45244.742160914349</c:v>
                </c:pt>
                <c:pt idx="1991">
                  <c:v>45244.810832708332</c:v>
                </c:pt>
                <c:pt idx="1992">
                  <c:v>45244.879505243058</c:v>
                </c:pt>
                <c:pt idx="1993">
                  <c:v>45244.948177442129</c:v>
                </c:pt>
                <c:pt idx="1994">
                  <c:v>45245.016849502317</c:v>
                </c:pt>
                <c:pt idx="1995">
                  <c:v>45245.085521331021</c:v>
                </c:pt>
                <c:pt idx="1996">
                  <c:v>45245.154192870374</c:v>
                </c:pt>
                <c:pt idx="1997">
                  <c:v>45245.222865011572</c:v>
                </c:pt>
                <c:pt idx="1998">
                  <c:v>45245.291537453704</c:v>
                </c:pt>
                <c:pt idx="1999">
                  <c:v>45245.360210405095</c:v>
                </c:pt>
                <c:pt idx="2000">
                  <c:v>45245.428882766202</c:v>
                </c:pt>
                <c:pt idx="2001">
                  <c:v>45245.497554745372</c:v>
                </c:pt>
                <c:pt idx="2002">
                  <c:v>45245.566226516203</c:v>
                </c:pt>
                <c:pt idx="2003">
                  <c:v>45245.634898194447</c:v>
                </c:pt>
                <c:pt idx="2004">
                  <c:v>45245.703569953701</c:v>
                </c:pt>
                <c:pt idx="2005">
                  <c:v>45245.772241388891</c:v>
                </c:pt>
                <c:pt idx="2006">
                  <c:v>45245.840913483793</c:v>
                </c:pt>
                <c:pt idx="2007">
                  <c:v>45245.909585787034</c:v>
                </c:pt>
                <c:pt idx="2008">
                  <c:v>45245.978257743052</c:v>
                </c:pt>
                <c:pt idx="2009">
                  <c:v>45246.046929641205</c:v>
                </c:pt>
                <c:pt idx="2010">
                  <c:v>45246.115601030091</c:v>
                </c:pt>
                <c:pt idx="2011">
                  <c:v>45246.184272789353</c:v>
                </c:pt>
                <c:pt idx="2012">
                  <c:v>45246.252945092594</c:v>
                </c:pt>
                <c:pt idx="2013">
                  <c:v>45246.321617789348</c:v>
                </c:pt>
                <c:pt idx="2014">
                  <c:v>45246.390290520831</c:v>
                </c:pt>
                <c:pt idx="2015">
                  <c:v>45246.458962662036</c:v>
                </c:pt>
                <c:pt idx="2016">
                  <c:v>45246.527634386577</c:v>
                </c:pt>
                <c:pt idx="2017">
                  <c:v>45246.596306006948</c:v>
                </c:pt>
                <c:pt idx="2018">
                  <c:v>45246.664977650464</c:v>
                </c:pt>
                <c:pt idx="2019">
                  <c:v>45246.733649247682</c:v>
                </c:pt>
                <c:pt idx="2020">
                  <c:v>45246.802320671297</c:v>
                </c:pt>
                <c:pt idx="2021">
                  <c:v>45246.870992916665</c:v>
                </c:pt>
                <c:pt idx="2022">
                  <c:v>45246.939664930556</c:v>
                </c:pt>
                <c:pt idx="2023">
                  <c:v>45247.008336793981</c:v>
                </c:pt>
                <c:pt idx="2024">
                  <c:v>45247.077008472224</c:v>
                </c:pt>
                <c:pt idx="2025">
                  <c:v>45247.145679652778</c:v>
                </c:pt>
                <c:pt idx="2026">
                  <c:v>45247.214351446761</c:v>
                </c:pt>
                <c:pt idx="2027">
                  <c:v>45247.283023622687</c:v>
                </c:pt>
                <c:pt idx="2028">
                  <c:v>45247.351696342594</c:v>
                </c:pt>
                <c:pt idx="2029">
                  <c:v>45247.420368530089</c:v>
                </c:pt>
                <c:pt idx="2030">
                  <c:v>45247.489040300927</c:v>
                </c:pt>
                <c:pt idx="2031">
                  <c:v>45247.557711805559</c:v>
                </c:pt>
                <c:pt idx="2032">
                  <c:v>45247.62638321759</c:v>
                </c:pt>
                <c:pt idx="2033">
                  <c:v>45247.695054687501</c:v>
                </c:pt>
                <c:pt idx="2034">
                  <c:v>45247.763725902776</c:v>
                </c:pt>
                <c:pt idx="2035">
                  <c:v>45247.832397638886</c:v>
                </c:pt>
                <c:pt idx="2036">
                  <c:v>45247.90106974537</c:v>
                </c:pt>
                <c:pt idx="2037">
                  <c:v>45247.969741435183</c:v>
                </c:pt>
                <c:pt idx="2038">
                  <c:v>45248.038413055554</c:v>
                </c:pt>
                <c:pt idx="2039">
                  <c:v>45248.107084270836</c:v>
                </c:pt>
                <c:pt idx="2040">
                  <c:v>45248.175755706019</c:v>
                </c:pt>
                <c:pt idx="2041">
                  <c:v>45248.244427708334</c:v>
                </c:pt>
                <c:pt idx="2042">
                  <c:v>45248.313100023151</c:v>
                </c:pt>
                <c:pt idx="2043">
                  <c:v>45248.381772546294</c:v>
                </c:pt>
                <c:pt idx="2044">
                  <c:v>45248.450444479167</c:v>
                </c:pt>
                <c:pt idx="2045">
                  <c:v>45248.5191159838</c:v>
                </c:pt>
                <c:pt idx="2046">
                  <c:v>45248.587787395831</c:v>
                </c:pt>
                <c:pt idx="2047">
                  <c:v>45248.656458784724</c:v>
                </c:pt>
                <c:pt idx="2048">
                  <c:v>45248.725130173611</c:v>
                </c:pt>
                <c:pt idx="2049">
                  <c:v>45248.79380126157</c:v>
                </c:pt>
                <c:pt idx="2050">
                  <c:v>45248.862473182868</c:v>
                </c:pt>
                <c:pt idx="2051">
                  <c:v>45248.931145000002</c:v>
                </c:pt>
                <c:pt idx="2052">
                  <c:v>45248.999816631942</c:v>
                </c:pt>
                <c:pt idx="2053">
                  <c:v>45249.068488136574</c:v>
                </c:pt>
                <c:pt idx="2054">
                  <c:v>45249.137159039354</c:v>
                </c:pt>
                <c:pt idx="2055">
                  <c:v>45249.205830509258</c:v>
                </c:pt>
                <c:pt idx="2056">
                  <c:v>45249.274502442131</c:v>
                </c:pt>
                <c:pt idx="2057">
                  <c:v>45249.343174918984</c:v>
                </c:pt>
                <c:pt idx="2058">
                  <c:v>45249.411846967596</c:v>
                </c:pt>
                <c:pt idx="2059">
                  <c:v>45249.480518553239</c:v>
                </c:pt>
                <c:pt idx="2060">
                  <c:v>45249.549189814818</c:v>
                </c:pt>
                <c:pt idx="2061">
                  <c:v>45249.617860972219</c:v>
                </c:pt>
                <c:pt idx="2062">
                  <c:v>45249.686532175925</c:v>
                </c:pt>
                <c:pt idx="2063">
                  <c:v>45249.755203182867</c:v>
                </c:pt>
                <c:pt idx="2064">
                  <c:v>45249.823874548609</c:v>
                </c:pt>
                <c:pt idx="2065">
                  <c:v>45249.892546435185</c:v>
                </c:pt>
                <c:pt idx="2066">
                  <c:v>45249.961217905089</c:v>
                </c:pt>
                <c:pt idx="2067">
                  <c:v>45250.029889270831</c:v>
                </c:pt>
                <c:pt idx="2068">
                  <c:v>45250.098560312501</c:v>
                </c:pt>
                <c:pt idx="2069">
                  <c:v>45250.167231388892</c:v>
                </c:pt>
                <c:pt idx="2070">
                  <c:v>45250.235903055553</c:v>
                </c:pt>
                <c:pt idx="2071">
                  <c:v>45250.304574988426</c:v>
                </c:pt>
                <c:pt idx="2072">
                  <c:v>45250.373247280091</c:v>
                </c:pt>
                <c:pt idx="2073">
                  <c:v>45250.441918969904</c:v>
                </c:pt>
                <c:pt idx="2074">
                  <c:v>45250.510590254627</c:v>
                </c:pt>
                <c:pt idx="2075">
                  <c:v>45250.579261423612</c:v>
                </c:pt>
                <c:pt idx="2076">
                  <c:v>45250.647932511572</c:v>
                </c:pt>
                <c:pt idx="2077">
                  <c:v>45250.716603657405</c:v>
                </c:pt>
                <c:pt idx="2078">
                  <c:v>45250.785274456015</c:v>
                </c:pt>
                <c:pt idx="2079">
                  <c:v>45250.853946041665</c:v>
                </c:pt>
                <c:pt idx="2080">
                  <c:v>45250.922617638891</c:v>
                </c:pt>
                <c:pt idx="2081">
                  <c:v>45250.991289004633</c:v>
                </c:pt>
                <c:pt idx="2082">
                  <c:v>45251.05996027778</c:v>
                </c:pt>
                <c:pt idx="2083">
                  <c:v>45251.128630949075</c:v>
                </c:pt>
                <c:pt idx="2084">
                  <c:v>45251.197302118053</c:v>
                </c:pt>
                <c:pt idx="2085">
                  <c:v>45251.265973807873</c:v>
                </c:pt>
                <c:pt idx="2086">
                  <c:v>45251.334645995368</c:v>
                </c:pt>
                <c:pt idx="2087">
                  <c:v>45251.403317928241</c:v>
                </c:pt>
                <c:pt idx="2088">
                  <c:v>45251.471989328704</c:v>
                </c:pt>
                <c:pt idx="2089">
                  <c:v>45251.540660370367</c:v>
                </c:pt>
                <c:pt idx="2090">
                  <c:v>45251.609331284722</c:v>
                </c:pt>
                <c:pt idx="2091">
                  <c:v>45251.678002245368</c:v>
                </c:pt>
                <c:pt idx="2092">
                  <c:v>45251.746673078705</c:v>
                </c:pt>
                <c:pt idx="2093">
                  <c:v>45251.815344039351</c:v>
                </c:pt>
                <c:pt idx="2094">
                  <c:v>45251.884015682874</c:v>
                </c:pt>
                <c:pt idx="2095">
                  <c:v>45251.95268696759</c:v>
                </c:pt>
                <c:pt idx="2096">
                  <c:v>45252.021358090278</c:v>
                </c:pt>
                <c:pt idx="2097">
                  <c:v>45252.090028981482</c:v>
                </c:pt>
                <c:pt idx="2098">
                  <c:v>45252.158699675929</c:v>
                </c:pt>
                <c:pt idx="2099">
                  <c:v>45252.227370983797</c:v>
                </c:pt>
                <c:pt idx="2100">
                  <c:v>45252.296042557871</c:v>
                </c:pt>
                <c:pt idx="2101">
                  <c:v>45252.364714606483</c:v>
                </c:pt>
                <c:pt idx="2102">
                  <c:v>45252.433386053242</c:v>
                </c:pt>
                <c:pt idx="2103">
                  <c:v>45252.502057118058</c:v>
                </c:pt>
                <c:pt idx="2104">
                  <c:v>45252.570728009261</c:v>
                </c:pt>
                <c:pt idx="2105">
                  <c:v>45252.639398807871</c:v>
                </c:pt>
                <c:pt idx="2106">
                  <c:v>45252.708069675929</c:v>
                </c:pt>
                <c:pt idx="2107">
                  <c:v>45252.77674021991</c:v>
                </c:pt>
                <c:pt idx="2108">
                  <c:v>45252.845411469905</c:v>
                </c:pt>
                <c:pt idx="2109">
                  <c:v>45252.914082847223</c:v>
                </c:pt>
                <c:pt idx="2110">
                  <c:v>45252.982753923614</c:v>
                </c:pt>
                <c:pt idx="2111">
                  <c:v>45253.051424942132</c:v>
                </c:pt>
                <c:pt idx="2112">
                  <c:v>45253.120095405095</c:v>
                </c:pt>
                <c:pt idx="2113">
                  <c:v>45253.188766284722</c:v>
                </c:pt>
                <c:pt idx="2114">
                  <c:v>45253.257437719905</c:v>
                </c:pt>
                <c:pt idx="2115">
                  <c:v>45253.326109571761</c:v>
                </c:pt>
                <c:pt idx="2116">
                  <c:v>45253.394781365743</c:v>
                </c:pt>
                <c:pt idx="2117">
                  <c:v>45253.463452581018</c:v>
                </c:pt>
                <c:pt idx="2118">
                  <c:v>45253.53212340278</c:v>
                </c:pt>
                <c:pt idx="2119">
                  <c:v>45253.600794108796</c:v>
                </c:pt>
                <c:pt idx="2120">
                  <c:v>45253.66946484954</c:v>
                </c:pt>
                <c:pt idx="2121">
                  <c:v>45253.738135509258</c:v>
                </c:pt>
                <c:pt idx="2122">
                  <c:v>45253.806806099536</c:v>
                </c:pt>
                <c:pt idx="2123">
                  <c:v>45253.875477476853</c:v>
                </c:pt>
                <c:pt idx="2124">
                  <c:v>45253.944148564813</c:v>
                </c:pt>
                <c:pt idx="2125">
                  <c:v>45254.01281951389</c:v>
                </c:pt>
                <c:pt idx="2126">
                  <c:v>45254.081490254626</c:v>
                </c:pt>
                <c:pt idx="2127">
                  <c:v>45254.150160590281</c:v>
                </c:pt>
                <c:pt idx="2128">
                  <c:v>45254.218831539351</c:v>
                </c:pt>
                <c:pt idx="2129">
                  <c:v>45254.287502824074</c:v>
                </c:pt>
                <c:pt idx="2130">
                  <c:v>45254.356174641202</c:v>
                </c:pt>
                <c:pt idx="2131">
                  <c:v>45254.42484590278</c:v>
                </c:pt>
                <c:pt idx="2132">
                  <c:v>45254.493516759256</c:v>
                </c:pt>
                <c:pt idx="2133">
                  <c:v>45254.562187372685</c:v>
                </c:pt>
                <c:pt idx="2134">
                  <c:v>45254.630857916665</c:v>
                </c:pt>
                <c:pt idx="2135">
                  <c:v>45254.699528506942</c:v>
                </c:pt>
                <c:pt idx="2136">
                  <c:v>45254.768198831021</c:v>
                </c:pt>
                <c:pt idx="2137">
                  <c:v>45254.83686974537</c:v>
                </c:pt>
                <c:pt idx="2138">
                  <c:v>45254.905540925924</c:v>
                </c:pt>
                <c:pt idx="2139">
                  <c:v>45254.974211747685</c:v>
                </c:pt>
                <c:pt idx="2140">
                  <c:v>45255.042882499998</c:v>
                </c:pt>
                <c:pt idx="2141">
                  <c:v>45255.111552789349</c:v>
                </c:pt>
                <c:pt idx="2142">
                  <c:v>45255.180223391202</c:v>
                </c:pt>
                <c:pt idx="2143">
                  <c:v>45255.248894537035</c:v>
                </c:pt>
                <c:pt idx="2144">
                  <c:v>45255.317566041667</c:v>
                </c:pt>
                <c:pt idx="2145">
                  <c:v>45255.386237673614</c:v>
                </c:pt>
                <c:pt idx="2146">
                  <c:v>45255.454908703701</c:v>
                </c:pt>
                <c:pt idx="2147">
                  <c:v>45255.523579328707</c:v>
                </c:pt>
                <c:pt idx="2148">
                  <c:v>45255.592249837966</c:v>
                </c:pt>
                <c:pt idx="2149">
                  <c:v>45255.660920358794</c:v>
                </c:pt>
                <c:pt idx="2150">
                  <c:v>45255.729590856485</c:v>
                </c:pt>
                <c:pt idx="2151">
                  <c:v>45255.798261111115</c:v>
                </c:pt>
                <c:pt idx="2152">
                  <c:v>45255.866932199075</c:v>
                </c:pt>
                <c:pt idx="2153">
                  <c:v>45255.935603113423</c:v>
                </c:pt>
                <c:pt idx="2154">
                  <c:v>45256.004273877312</c:v>
                </c:pt>
                <c:pt idx="2155">
                  <c:v>45256.072944479165</c:v>
                </c:pt>
                <c:pt idx="2156">
                  <c:v>45256.141614525463</c:v>
                </c:pt>
                <c:pt idx="2157">
                  <c:v>45256.210285162037</c:v>
                </c:pt>
                <c:pt idx="2158">
                  <c:v>45256.278956215276</c:v>
                </c:pt>
                <c:pt idx="2159">
                  <c:v>45256.347627835647</c:v>
                </c:pt>
                <c:pt idx="2160">
                  <c:v>45256.416298958335</c:v>
                </c:pt>
                <c:pt idx="2161">
                  <c:v>45256.484969641206</c:v>
                </c:pt>
                <c:pt idx="2162">
                  <c:v>45256.553640034719</c:v>
                </c:pt>
                <c:pt idx="2163">
                  <c:v>45256.622310324077</c:v>
                </c:pt>
                <c:pt idx="2164">
                  <c:v>45256.69098068287</c:v>
                </c:pt>
                <c:pt idx="2165">
                  <c:v>45256.759650810185</c:v>
                </c:pt>
                <c:pt idx="2166">
                  <c:v>45256.828321377317</c:v>
                </c:pt>
                <c:pt idx="2167">
                  <c:v>45256.896992395836</c:v>
                </c:pt>
                <c:pt idx="2168">
                  <c:v>45256.965662997682</c:v>
                </c:pt>
                <c:pt idx="2169">
                  <c:v>45257.034333495372</c:v>
                </c:pt>
                <c:pt idx="2170">
                  <c:v>45257.103003645832</c:v>
                </c:pt>
                <c:pt idx="2171">
                  <c:v>45257.171673935183</c:v>
                </c:pt>
                <c:pt idx="2172">
                  <c:v>45257.240344791666</c:v>
                </c:pt>
                <c:pt idx="2173">
                  <c:v>45257.309015937499</c:v>
                </c:pt>
                <c:pt idx="2174">
                  <c:v>45257.377687384258</c:v>
                </c:pt>
                <c:pt idx="2175">
                  <c:v>45257.446358217596</c:v>
                </c:pt>
                <c:pt idx="2176">
                  <c:v>45257.51502864583</c:v>
                </c:pt>
                <c:pt idx="2177">
                  <c:v>45257.583698969909</c:v>
                </c:pt>
                <c:pt idx="2178">
                  <c:v>45257.652369236108</c:v>
                </c:pt>
                <c:pt idx="2179">
                  <c:v>45257.721039537035</c:v>
                </c:pt>
                <c:pt idx="2180">
                  <c:v>45257.789709525459</c:v>
                </c:pt>
                <c:pt idx="2181">
                  <c:v>45257.858380300924</c:v>
                </c:pt>
                <c:pt idx="2182">
                  <c:v>45257.927051041668</c:v>
                </c:pt>
                <c:pt idx="2183">
                  <c:v>45257.995721585648</c:v>
                </c:pt>
                <c:pt idx="2184">
                  <c:v>45258.06439201389</c:v>
                </c:pt>
                <c:pt idx="2185">
                  <c:v>45258.133061828703</c:v>
                </c:pt>
                <c:pt idx="2186">
                  <c:v>45258.201732199072</c:v>
                </c:pt>
                <c:pt idx="2187">
                  <c:v>45258.270403043978</c:v>
                </c:pt>
                <c:pt idx="2188">
                  <c:v>45258.339074432872</c:v>
                </c:pt>
                <c:pt idx="2189">
                  <c:v>45258.407745462966</c:v>
                </c:pt>
                <c:pt idx="2190">
                  <c:v>45258.47641599537</c:v>
                </c:pt>
                <c:pt idx="2191">
                  <c:v>45258.545086180558</c:v>
                </c:pt>
                <c:pt idx="2192">
                  <c:v>45258.613756261577</c:v>
                </c:pt>
                <c:pt idx="2193">
                  <c:v>45258.682426388892</c:v>
                </c:pt>
                <c:pt idx="2194">
                  <c:v>45258.751096354164</c:v>
                </c:pt>
                <c:pt idx="2195">
                  <c:v>45258.819766562498</c:v>
                </c:pt>
                <c:pt idx="2196">
                  <c:v>45258.888437384259</c:v>
                </c:pt>
                <c:pt idx="2197">
                  <c:v>45258.957107800925</c:v>
                </c:pt>
                <c:pt idx="2198">
                  <c:v>45259.025778090276</c:v>
                </c:pt>
                <c:pt idx="2199">
                  <c:v>45259.094448113428</c:v>
                </c:pt>
                <c:pt idx="2200">
                  <c:v>45259.163118055556</c:v>
                </c:pt>
                <c:pt idx="2201">
                  <c:v>45259.23178858796</c:v>
                </c:pt>
                <c:pt idx="2202">
                  <c:v>45259.300459386577</c:v>
                </c:pt>
                <c:pt idx="2203">
                  <c:v>45259.369130613428</c:v>
                </c:pt>
                <c:pt idx="2204">
                  <c:v>45259.437801238426</c:v>
                </c:pt>
                <c:pt idx="2205">
                  <c:v>45259.506471458335</c:v>
                </c:pt>
                <c:pt idx="2206">
                  <c:v>45259.575141550929</c:v>
                </c:pt>
                <c:pt idx="2207">
                  <c:v>45259.643811550923</c:v>
                </c:pt>
                <c:pt idx="2208">
                  <c:v>45259.712481620372</c:v>
                </c:pt>
                <c:pt idx="2209">
                  <c:v>45259.781151354167</c:v>
                </c:pt>
                <c:pt idx="2210">
                  <c:v>45259.84982181713</c:v>
                </c:pt>
                <c:pt idx="2211">
                  <c:v>45259.91849236111</c:v>
                </c:pt>
                <c:pt idx="2212">
                  <c:v>45259.987162650461</c:v>
                </c:pt>
                <c:pt idx="2213">
                  <c:v>45260.055832858794</c:v>
                </c:pt>
                <c:pt idx="2214">
                  <c:v>45260.12450247685</c:v>
                </c:pt>
                <c:pt idx="2215">
                  <c:v>45260.193172581021</c:v>
                </c:pt>
                <c:pt idx="2216">
                  <c:v>45260.261843206019</c:v>
                </c:pt>
                <c:pt idx="2217">
                  <c:v>45260.330514293979</c:v>
                </c:pt>
                <c:pt idx="2218">
                  <c:v>45260.399185219911</c:v>
                </c:pt>
                <c:pt idx="2219">
                  <c:v>45260.467855601855</c:v>
                </c:pt>
                <c:pt idx="2220">
                  <c:v>45260.53652559028</c:v>
                </c:pt>
                <c:pt idx="2221">
                  <c:v>45260.605195462966</c:v>
                </c:pt>
                <c:pt idx="2222">
                  <c:v>45260.673865381941</c:v>
                </c:pt>
                <c:pt idx="2223">
                  <c:v>45260.742535196761</c:v>
                </c:pt>
                <c:pt idx="2224">
                  <c:v>45260.811205034719</c:v>
                </c:pt>
                <c:pt idx="2225">
                  <c:v>45260.879875613427</c:v>
                </c:pt>
                <c:pt idx="2226">
                  <c:v>45260.948545868057</c:v>
                </c:pt>
                <c:pt idx="2227">
                  <c:v>45261.017215972221</c:v>
                </c:pt>
                <c:pt idx="2228">
                  <c:v>45261.085885856482</c:v>
                </c:pt>
                <c:pt idx="2229">
                  <c:v>45261.154555428242</c:v>
                </c:pt>
                <c:pt idx="2230">
                  <c:v>45261.223225624999</c:v>
                </c:pt>
                <c:pt idx="2231">
                  <c:v>45261.291896122682</c:v>
                </c:pt>
                <c:pt idx="2232">
                  <c:v>45261.360567118056</c:v>
                </c:pt>
                <c:pt idx="2233">
                  <c:v>45261.429237534721</c:v>
                </c:pt>
                <c:pt idx="2234">
                  <c:v>45261.497907557874</c:v>
                </c:pt>
                <c:pt idx="2235">
                  <c:v>45261.566577384256</c:v>
                </c:pt>
                <c:pt idx="2236">
                  <c:v>45261.635247118058</c:v>
                </c:pt>
                <c:pt idx="2237">
                  <c:v>45261.703916932871</c:v>
                </c:pt>
                <c:pt idx="2238">
                  <c:v>45261.772586423613</c:v>
                </c:pt>
                <c:pt idx="2239">
                  <c:v>45261.841256574073</c:v>
                </c:pt>
                <c:pt idx="2240">
                  <c:v>45261.909926932873</c:v>
                </c:pt>
                <c:pt idx="2241">
                  <c:v>45261.978596944442</c:v>
                </c:pt>
                <c:pt idx="2242">
                  <c:v>45262.047266898146</c:v>
                </c:pt>
                <c:pt idx="2243">
                  <c:v>45262.115936354166</c:v>
                </c:pt>
                <c:pt idx="2244">
                  <c:v>45262.184606168979</c:v>
                </c:pt>
                <c:pt idx="2245">
                  <c:v>45262.253276527779</c:v>
                </c:pt>
                <c:pt idx="2246">
                  <c:v>45262.321947280092</c:v>
                </c:pt>
                <c:pt idx="2247">
                  <c:v>45262.390618078702</c:v>
                </c:pt>
                <c:pt idx="2248">
                  <c:v>45262.459288275466</c:v>
                </c:pt>
                <c:pt idx="2249">
                  <c:v>45262.527958067127</c:v>
                </c:pt>
                <c:pt idx="2250">
                  <c:v>45262.596627754632</c:v>
                </c:pt>
                <c:pt idx="2251">
                  <c:v>45262.665297465275</c:v>
                </c:pt>
                <c:pt idx="2252">
                  <c:v>45262.733967118053</c:v>
                </c:pt>
                <c:pt idx="2253">
                  <c:v>45262.802636608794</c:v>
                </c:pt>
                <c:pt idx="2254">
                  <c:v>45262.871306909721</c:v>
                </c:pt>
                <c:pt idx="2255">
                  <c:v>45262.93997699074</c:v>
                </c:pt>
                <c:pt idx="2256">
                  <c:v>45263.008646921298</c:v>
                </c:pt>
                <c:pt idx="2257">
                  <c:v>45263.07731666667</c:v>
                </c:pt>
                <c:pt idx="2258">
                  <c:v>45263.145985925927</c:v>
                </c:pt>
                <c:pt idx="2259">
                  <c:v>45263.214655798613</c:v>
                </c:pt>
                <c:pt idx="2260">
                  <c:v>45263.283326041666</c:v>
                </c:pt>
                <c:pt idx="2261">
                  <c:v>45263.3519968287</c:v>
                </c:pt>
                <c:pt idx="2262">
                  <c:v>45263.42066708333</c:v>
                </c:pt>
                <c:pt idx="2263">
                  <c:v>45263.489336921295</c:v>
                </c:pt>
                <c:pt idx="2264">
                  <c:v>45263.558006504631</c:v>
                </c:pt>
                <c:pt idx="2265">
                  <c:v>45263.626675995372</c:v>
                </c:pt>
                <c:pt idx="2266">
                  <c:v>45263.695345532411</c:v>
                </c:pt>
                <c:pt idx="2267">
                  <c:v>45263.764014826389</c:v>
                </c:pt>
                <c:pt idx="2268">
                  <c:v>45263.832684652778</c:v>
                </c:pt>
                <c:pt idx="2269">
                  <c:v>45263.90135482639</c:v>
                </c:pt>
                <c:pt idx="2270">
                  <c:v>45263.970024606482</c:v>
                </c:pt>
                <c:pt idx="2271">
                  <c:v>45264.038694305556</c:v>
                </c:pt>
                <c:pt idx="2272">
                  <c:v>45264.107363599534</c:v>
                </c:pt>
                <c:pt idx="2273">
                  <c:v>45264.176033113428</c:v>
                </c:pt>
                <c:pt idx="2274">
                  <c:v>45264.244703194447</c:v>
                </c:pt>
                <c:pt idx="2275">
                  <c:v>45264.313373599536</c:v>
                </c:pt>
                <c:pt idx="2276">
                  <c:v>45264.382044212965</c:v>
                </c:pt>
                <c:pt idx="2277">
                  <c:v>45264.450714224535</c:v>
                </c:pt>
                <c:pt idx="2278">
                  <c:v>45264.519383819446</c:v>
                </c:pt>
                <c:pt idx="2279">
                  <c:v>45264.588053310188</c:v>
                </c:pt>
                <c:pt idx="2280">
                  <c:v>45264.656722789354</c:v>
                </c:pt>
                <c:pt idx="2281">
                  <c:v>45264.725392268519</c:v>
                </c:pt>
                <c:pt idx="2282">
                  <c:v>45264.794061458335</c:v>
                </c:pt>
                <c:pt idx="2283">
                  <c:v>45264.862731458335</c:v>
                </c:pt>
                <c:pt idx="2284">
                  <c:v>45264.931401365742</c:v>
                </c:pt>
                <c:pt idx="2285">
                  <c:v>45265.000071099537</c:v>
                </c:pt>
                <c:pt idx="2286">
                  <c:v>45265.068740694442</c:v>
                </c:pt>
                <c:pt idx="2287">
                  <c:v>45265.137409687501</c:v>
                </c:pt>
                <c:pt idx="2288">
                  <c:v>45265.206079270836</c:v>
                </c:pt>
                <c:pt idx="2289">
                  <c:v>45265.274749293982</c:v>
                </c:pt>
                <c:pt idx="2290">
                  <c:v>45265.343419872683</c:v>
                </c:pt>
                <c:pt idx="2291">
                  <c:v>45265.41209002315</c:v>
                </c:pt>
                <c:pt idx="2292">
                  <c:v>45265.480759710648</c:v>
                </c:pt>
                <c:pt idx="2293">
                  <c:v>45265.549429074075</c:v>
                </c:pt>
                <c:pt idx="2294">
                  <c:v>45265.618098333332</c:v>
                </c:pt>
                <c:pt idx="2295">
                  <c:v>45265.686767638887</c:v>
                </c:pt>
                <c:pt idx="2296">
                  <c:v>45265.75543675926</c:v>
                </c:pt>
                <c:pt idx="2297">
                  <c:v>45265.82410622685</c:v>
                </c:pt>
                <c:pt idx="2298">
                  <c:v>45265.89277622685</c:v>
                </c:pt>
                <c:pt idx="2299">
                  <c:v>45265.961445810186</c:v>
                </c:pt>
                <c:pt idx="2300">
                  <c:v>45266.030115277776</c:v>
                </c:pt>
                <c:pt idx="2301">
                  <c:v>45266.09878443287</c:v>
                </c:pt>
                <c:pt idx="2302">
                  <c:v>45266.167453622686</c:v>
                </c:pt>
                <c:pt idx="2303">
                  <c:v>45266.236123402778</c:v>
                </c:pt>
                <c:pt idx="2304">
                  <c:v>45266.304793449075</c:v>
                </c:pt>
                <c:pt idx="2305">
                  <c:v>45266.373463854165</c:v>
                </c:pt>
                <c:pt idx="2306">
                  <c:v>45266.442133657409</c:v>
                </c:pt>
                <c:pt idx="2307">
                  <c:v>45266.510803067133</c:v>
                </c:pt>
                <c:pt idx="2308">
                  <c:v>45266.579472349535</c:v>
                </c:pt>
                <c:pt idx="2309">
                  <c:v>45266.648141562502</c:v>
                </c:pt>
                <c:pt idx="2310">
                  <c:v>45266.716810833335</c:v>
                </c:pt>
                <c:pt idx="2311">
                  <c:v>45266.785479756945</c:v>
                </c:pt>
                <c:pt idx="2312">
                  <c:v>45266.85414945602</c:v>
                </c:pt>
                <c:pt idx="2313">
                  <c:v>45266.922819178239</c:v>
                </c:pt>
                <c:pt idx="2314">
                  <c:v>45266.99148866898</c:v>
                </c:pt>
                <c:pt idx="2315">
                  <c:v>45267.060158078704</c:v>
                </c:pt>
                <c:pt idx="2316">
                  <c:v>45267.128826875</c:v>
                </c:pt>
                <c:pt idx="2317">
                  <c:v>45267.197496180554</c:v>
                </c:pt>
                <c:pt idx="2318">
                  <c:v>45267.266165995374</c:v>
                </c:pt>
                <c:pt idx="2319">
                  <c:v>45267.334836319445</c:v>
                </c:pt>
                <c:pt idx="2320">
                  <c:v>45267.403506388888</c:v>
                </c:pt>
                <c:pt idx="2321">
                  <c:v>45267.47217591435</c:v>
                </c:pt>
                <c:pt idx="2322">
                  <c:v>45267.54084509259</c:v>
                </c:pt>
                <c:pt idx="2323">
                  <c:v>45267.609514143522</c:v>
                </c:pt>
                <c:pt idx="2324">
                  <c:v>45267.678183240743</c:v>
                </c:pt>
                <c:pt idx="2325">
                  <c:v>45267.74685221065</c:v>
                </c:pt>
                <c:pt idx="2326">
                  <c:v>45267.815521319448</c:v>
                </c:pt>
                <c:pt idx="2327">
                  <c:v>45267.88419109954</c:v>
                </c:pt>
                <c:pt idx="2328">
                  <c:v>45267.952860520832</c:v>
                </c:pt>
                <c:pt idx="2329">
                  <c:v>45268.021529791666</c:v>
                </c:pt>
                <c:pt idx="2330">
                  <c:v>45268.090198831022</c:v>
                </c:pt>
                <c:pt idx="2331">
                  <c:v>45268.158869780091</c:v>
                </c:pt>
                <c:pt idx="2332">
                  <c:v>45268.227542488428</c:v>
                </c:pt>
                <c:pt idx="2333">
                  <c:v>45268.296215486109</c:v>
                </c:pt>
                <c:pt idx="2334">
                  <c:v>45268.364888935183</c:v>
                </c:pt>
                <c:pt idx="2335">
                  <c:v>45268.433561805556</c:v>
                </c:pt>
                <c:pt idx="2336">
                  <c:v>45268.502234282409</c:v>
                </c:pt>
                <c:pt idx="2337">
                  <c:v>45268.57090658565</c:v>
                </c:pt>
                <c:pt idx="2338">
                  <c:v>45268.639578796297</c:v>
                </c:pt>
                <c:pt idx="2339">
                  <c:v>45268.708251076387</c:v>
                </c:pt>
                <c:pt idx="2340">
                  <c:v>45268.776923043981</c:v>
                </c:pt>
                <c:pt idx="2341">
                  <c:v>45268.845595706021</c:v>
                </c:pt>
                <c:pt idx="2342">
                  <c:v>45268.914268506946</c:v>
                </c:pt>
                <c:pt idx="2343">
                  <c:v>45268.982941006943</c:v>
                </c:pt>
                <c:pt idx="2344">
                  <c:v>45269.051613449075</c:v>
                </c:pt>
                <c:pt idx="2345">
                  <c:v>45269.120285335652</c:v>
                </c:pt>
                <c:pt idx="2346">
                  <c:v>45269.188957638886</c:v>
                </c:pt>
                <c:pt idx="2347">
                  <c:v>45269.257630497683</c:v>
                </c:pt>
                <c:pt idx="2348">
                  <c:v>45269.326303773145</c:v>
                </c:pt>
                <c:pt idx="2349">
                  <c:v>45269.394977002317</c:v>
                </c:pt>
                <c:pt idx="2350">
                  <c:v>45269.463649652775</c:v>
                </c:pt>
                <c:pt idx="2351">
                  <c:v>45269.53232189815</c:v>
                </c:pt>
                <c:pt idx="2352">
                  <c:v>45269.60099402778</c:v>
                </c:pt>
                <c:pt idx="2353">
                  <c:v>45269.669666203707</c:v>
                </c:pt>
                <c:pt idx="2354">
                  <c:v>45269.738338310184</c:v>
                </c:pt>
                <c:pt idx="2355">
                  <c:v>45269.807010324075</c:v>
                </c:pt>
                <c:pt idx="2356">
                  <c:v>45269.875683136575</c:v>
                </c:pt>
                <c:pt idx="2357">
                  <c:v>45269.944355659725</c:v>
                </c:pt>
                <c:pt idx="2358">
                  <c:v>45270.013028043984</c:v>
                </c:pt>
                <c:pt idx="2359">
                  <c:v>45270.081700219911</c:v>
                </c:pt>
                <c:pt idx="2360">
                  <c:v>45270.150372002317</c:v>
                </c:pt>
                <c:pt idx="2361">
                  <c:v>45270.219044386577</c:v>
                </c:pt>
                <c:pt idx="2362">
                  <c:v>45270.287717118059</c:v>
                </c:pt>
                <c:pt idx="2363">
                  <c:v>45270.356390370369</c:v>
                </c:pt>
                <c:pt idx="2364">
                  <c:v>45270.425063078706</c:v>
                </c:pt>
                <c:pt idx="2365">
                  <c:v>45270.493735370372</c:v>
                </c:pt>
                <c:pt idx="2366">
                  <c:v>45270.562407442128</c:v>
                </c:pt>
                <c:pt idx="2367">
                  <c:v>45270.631079421299</c:v>
                </c:pt>
                <c:pt idx="2368">
                  <c:v>45270.699751458335</c:v>
                </c:pt>
                <c:pt idx="2369">
                  <c:v>45270.768423229165</c:v>
                </c:pt>
                <c:pt idx="2370">
                  <c:v>45270.837095590279</c:v>
                </c:pt>
                <c:pt idx="2371">
                  <c:v>45270.905768229168</c:v>
                </c:pt>
                <c:pt idx="2372">
                  <c:v>45270.974440497688</c:v>
                </c:pt>
                <c:pt idx="2373">
                  <c:v>45271.04311269676</c:v>
                </c:pt>
                <c:pt idx="2374">
                  <c:v>45271.111784444445</c:v>
                </c:pt>
                <c:pt idx="2375">
                  <c:v>45271.180456493057</c:v>
                </c:pt>
                <c:pt idx="2376">
                  <c:v>45271.249129097225</c:v>
                </c:pt>
                <c:pt idx="2377">
                  <c:v>45271.317802048608</c:v>
                </c:pt>
                <c:pt idx="2378">
                  <c:v>45271.38647513889</c:v>
                </c:pt>
                <c:pt idx="2379">
                  <c:v>45271.455147638888</c:v>
                </c:pt>
                <c:pt idx="2380">
                  <c:v>45271.523819710645</c:v>
                </c:pt>
                <c:pt idx="2381">
                  <c:v>45271.592491689815</c:v>
                </c:pt>
                <c:pt idx="2382">
                  <c:v>45271.661163668985</c:v>
                </c:pt>
                <c:pt idx="2383">
                  <c:v>45271.729835625003</c:v>
                </c:pt>
                <c:pt idx="2384">
                  <c:v>45271.798507349537</c:v>
                </c:pt>
                <c:pt idx="2385">
                  <c:v>45271.867179895831</c:v>
                </c:pt>
                <c:pt idx="2386">
                  <c:v>45271.935852268522</c:v>
                </c:pt>
                <c:pt idx="2387">
                  <c:v>45272.004524502314</c:v>
                </c:pt>
                <c:pt idx="2388">
                  <c:v>45272.073196562502</c:v>
                </c:pt>
                <c:pt idx="2389">
                  <c:v>45272.141868078703</c:v>
                </c:pt>
                <c:pt idx="2390">
                  <c:v>45272.210540185188</c:v>
                </c:pt>
                <c:pt idx="2391">
                  <c:v>45272.279212719906</c:v>
                </c:pt>
                <c:pt idx="2392">
                  <c:v>45272.347885798612</c:v>
                </c:pt>
                <c:pt idx="2393">
                  <c:v>45272.416558391204</c:v>
                </c:pt>
                <c:pt idx="2394">
                  <c:v>45272.485230555554</c:v>
                </c:pt>
                <c:pt idx="2395">
                  <c:v>45272.553902418978</c:v>
                </c:pt>
                <c:pt idx="2396">
                  <c:v>45272.622574189816</c:v>
                </c:pt>
                <c:pt idx="2397">
                  <c:v>45272.691246018519</c:v>
                </c:pt>
                <c:pt idx="2398">
                  <c:v>45272.759917615738</c:v>
                </c:pt>
                <c:pt idx="2399">
                  <c:v>45272.82858966435</c:v>
                </c:pt>
                <c:pt idx="2400">
                  <c:v>45272.897262164355</c:v>
                </c:pt>
                <c:pt idx="2401">
                  <c:v>45272.965934236112</c:v>
                </c:pt>
                <c:pt idx="2402">
                  <c:v>45273.034606226851</c:v>
                </c:pt>
                <c:pt idx="2403">
                  <c:v>45273.103277858798</c:v>
                </c:pt>
                <c:pt idx="2404">
                  <c:v>45273.171949629628</c:v>
                </c:pt>
                <c:pt idx="2405">
                  <c:v>45273.24062196759</c:v>
                </c:pt>
                <c:pt idx="2406">
                  <c:v>45273.30929459491</c:v>
                </c:pt>
                <c:pt idx="2407">
                  <c:v>45273.377967523149</c:v>
                </c:pt>
                <c:pt idx="2408">
                  <c:v>45273.446639849535</c:v>
                </c:pt>
                <c:pt idx="2409">
                  <c:v>45273.515311759256</c:v>
                </c:pt>
                <c:pt idx="2410">
                  <c:v>45273.583983564815</c:v>
                </c:pt>
                <c:pt idx="2411">
                  <c:v>45273.652655324076</c:v>
                </c:pt>
                <c:pt idx="2412">
                  <c:v>45273.721327118059</c:v>
                </c:pt>
                <c:pt idx="2413">
                  <c:v>45273.789998587963</c:v>
                </c:pt>
                <c:pt idx="2414">
                  <c:v>45273.858670868052</c:v>
                </c:pt>
                <c:pt idx="2415">
                  <c:v>45273.927343090276</c:v>
                </c:pt>
                <c:pt idx="2416">
                  <c:v>45273.996015138888</c:v>
                </c:pt>
                <c:pt idx="2417">
                  <c:v>45274.064687060185</c:v>
                </c:pt>
                <c:pt idx="2418">
                  <c:v>45274.133358379629</c:v>
                </c:pt>
                <c:pt idx="2419">
                  <c:v>45274.202030231485</c:v>
                </c:pt>
                <c:pt idx="2420">
                  <c:v>45274.270702592592</c:v>
                </c:pt>
                <c:pt idx="2421">
                  <c:v>45274.339375462965</c:v>
                </c:pt>
                <c:pt idx="2422">
                  <c:v>45274.408047997684</c:v>
                </c:pt>
                <c:pt idx="2423">
                  <c:v>45274.47672003472</c:v>
                </c:pt>
                <c:pt idx="2424">
                  <c:v>45274.54539172454</c:v>
                </c:pt>
                <c:pt idx="2425">
                  <c:v>45274.614063310182</c:v>
                </c:pt>
                <c:pt idx="2426">
                  <c:v>45274.682734942129</c:v>
                </c:pt>
                <c:pt idx="2427">
                  <c:v>45274.751406400464</c:v>
                </c:pt>
                <c:pt idx="2428">
                  <c:v>45274.820078124998</c:v>
                </c:pt>
                <c:pt idx="2429">
                  <c:v>45274.888750451391</c:v>
                </c:pt>
                <c:pt idx="2430">
                  <c:v>45274.957422384257</c:v>
                </c:pt>
                <c:pt idx="2431">
                  <c:v>45275.02609417824</c:v>
                </c:pt>
                <c:pt idx="2432">
                  <c:v>45275.094765706017</c:v>
                </c:pt>
                <c:pt idx="2433">
                  <c:v>45275.163437152776</c:v>
                </c:pt>
                <c:pt idx="2434">
                  <c:v>45275.232109201388</c:v>
                </c:pt>
                <c:pt idx="2435">
                  <c:v>45275.300781516205</c:v>
                </c:pt>
                <c:pt idx="2436">
                  <c:v>45275.369454247688</c:v>
                </c:pt>
                <c:pt idx="2437">
                  <c:v>45275.438126400462</c:v>
                </c:pt>
                <c:pt idx="2438">
                  <c:v>45275.506798136572</c:v>
                </c:pt>
                <c:pt idx="2439">
                  <c:v>45275.575469733798</c:v>
                </c:pt>
                <c:pt idx="2440">
                  <c:v>45275.644141261575</c:v>
                </c:pt>
                <c:pt idx="2441">
                  <c:v>45275.712812847225</c:v>
                </c:pt>
                <c:pt idx="2442">
                  <c:v>45275.781484097221</c:v>
                </c:pt>
                <c:pt idx="2443">
                  <c:v>45275.850156087959</c:v>
                </c:pt>
                <c:pt idx="2444">
                  <c:v>45275.918828148147</c:v>
                </c:pt>
                <c:pt idx="2445">
                  <c:v>45275.987499953706</c:v>
                </c:pt>
                <c:pt idx="2446">
                  <c:v>45276.056171689816</c:v>
                </c:pt>
                <c:pt idx="2447">
                  <c:v>45276.124842835648</c:v>
                </c:pt>
                <c:pt idx="2448">
                  <c:v>45276.193514456019</c:v>
                </c:pt>
                <c:pt idx="2449">
                  <c:v>45276.262186597225</c:v>
                </c:pt>
                <c:pt idx="2450">
                  <c:v>45276.330859212962</c:v>
                </c:pt>
                <c:pt idx="2451">
                  <c:v>45276.399531678238</c:v>
                </c:pt>
                <c:pt idx="2452">
                  <c:v>45276.468203576391</c:v>
                </c:pt>
                <c:pt idx="2453">
                  <c:v>45276.536875104168</c:v>
                </c:pt>
                <c:pt idx="2454">
                  <c:v>45276.60554650463</c:v>
                </c:pt>
                <c:pt idx="2455">
                  <c:v>45276.674217951389</c:v>
                </c:pt>
                <c:pt idx="2456">
                  <c:v>45276.742889293979</c:v>
                </c:pt>
                <c:pt idx="2457">
                  <c:v>45276.811560671296</c:v>
                </c:pt>
                <c:pt idx="2458">
                  <c:v>45276.880232777781</c:v>
                </c:pt>
                <c:pt idx="2459">
                  <c:v>45276.948904560188</c:v>
                </c:pt>
                <c:pt idx="2460">
                  <c:v>45277.017576203703</c:v>
                </c:pt>
                <c:pt idx="2461">
                  <c:v>45277.086247615742</c:v>
                </c:pt>
                <c:pt idx="2462">
                  <c:v>45277.154918738423</c:v>
                </c:pt>
                <c:pt idx="2463">
                  <c:v>45277.223590462963</c:v>
                </c:pt>
                <c:pt idx="2464">
                  <c:v>45277.292262499999</c:v>
                </c:pt>
                <c:pt idx="2465">
                  <c:v>45277.360935034725</c:v>
                </c:pt>
                <c:pt idx="2466">
                  <c:v>45277.429606990743</c:v>
                </c:pt>
                <c:pt idx="2467">
                  <c:v>45277.498278553241</c:v>
                </c:pt>
                <c:pt idx="2468">
                  <c:v>45277.566949918983</c:v>
                </c:pt>
                <c:pt idx="2469">
                  <c:v>45277.635621203706</c:v>
                </c:pt>
                <c:pt idx="2470">
                  <c:v>45277.704292546296</c:v>
                </c:pt>
                <c:pt idx="2471">
                  <c:v>45277.772963587966</c:v>
                </c:pt>
                <c:pt idx="2472">
                  <c:v>45277.841635289355</c:v>
                </c:pt>
                <c:pt idx="2473">
                  <c:v>45277.9103071875</c:v>
                </c:pt>
                <c:pt idx="2474">
                  <c:v>45277.978978738429</c:v>
                </c:pt>
                <c:pt idx="2475">
                  <c:v>45278.047650243054</c:v>
                </c:pt>
                <c:pt idx="2476">
                  <c:v>45278.116321238427</c:v>
                </c:pt>
                <c:pt idx="2477">
                  <c:v>45278.184992604169</c:v>
                </c:pt>
                <c:pt idx="2478">
                  <c:v>45278.25366451389</c:v>
                </c:pt>
                <c:pt idx="2479">
                  <c:v>45278.322336817131</c:v>
                </c:pt>
                <c:pt idx="2480">
                  <c:v>45278.391009155093</c:v>
                </c:pt>
                <c:pt idx="2481">
                  <c:v>45278.459680914355</c:v>
                </c:pt>
                <c:pt idx="2482">
                  <c:v>45278.528352256944</c:v>
                </c:pt>
                <c:pt idx="2483">
                  <c:v>45278.597023495371</c:v>
                </c:pt>
                <c:pt idx="2484">
                  <c:v>45278.665694745374</c:v>
                </c:pt>
                <c:pt idx="2485">
                  <c:v>45278.734365960649</c:v>
                </c:pt>
                <c:pt idx="2486">
                  <c:v>45278.803037002312</c:v>
                </c:pt>
                <c:pt idx="2487">
                  <c:v>45278.871708865743</c:v>
                </c:pt>
                <c:pt idx="2488">
                  <c:v>45278.940380497683</c:v>
                </c:pt>
                <c:pt idx="2489">
                  <c:v>45279.009051990739</c:v>
                </c:pt>
                <c:pt idx="2490">
                  <c:v>45279.077723287039</c:v>
                </c:pt>
                <c:pt idx="2491">
                  <c:v>45279.146394108793</c:v>
                </c:pt>
                <c:pt idx="2492">
                  <c:v>45279.215065532408</c:v>
                </c:pt>
                <c:pt idx="2493">
                  <c:v>45279.283737337966</c:v>
                </c:pt>
                <c:pt idx="2494">
                  <c:v>45279.352409687497</c:v>
                </c:pt>
                <c:pt idx="2495">
                  <c:v>45279.421081504632</c:v>
                </c:pt>
                <c:pt idx="2496">
                  <c:v>45279.489752905094</c:v>
                </c:pt>
                <c:pt idx="2497">
                  <c:v>45279.558424050927</c:v>
                </c:pt>
                <c:pt idx="2498">
                  <c:v>45279.627095104166</c:v>
                </c:pt>
                <c:pt idx="2499">
                  <c:v>45279.695766203702</c:v>
                </c:pt>
                <c:pt idx="2500">
                  <c:v>45279.764437071761</c:v>
                </c:pt>
                <c:pt idx="2501">
                  <c:v>45279.833108449071</c:v>
                </c:pt>
                <c:pt idx="2502">
                  <c:v>45279.901780196757</c:v>
                </c:pt>
                <c:pt idx="2503">
                  <c:v>45279.970451539353</c:v>
                </c:pt>
                <c:pt idx="2504">
                  <c:v>45280.039122812501</c:v>
                </c:pt>
                <c:pt idx="2505">
                  <c:v>45280.107793668984</c:v>
                </c:pt>
                <c:pt idx="2506">
                  <c:v>45280.17646476852</c:v>
                </c:pt>
                <c:pt idx="2507">
                  <c:v>45280.245136412035</c:v>
                </c:pt>
                <c:pt idx="2508">
                  <c:v>45280.313808391205</c:v>
                </c:pt>
                <c:pt idx="2509">
                  <c:v>45280.382480578701</c:v>
                </c:pt>
                <c:pt idx="2510">
                  <c:v>45280.451152164351</c:v>
                </c:pt>
                <c:pt idx="2511">
                  <c:v>45280.519823333336</c:v>
                </c:pt>
                <c:pt idx="2512">
                  <c:v>45280.58849440972</c:v>
                </c:pt>
                <c:pt idx="2513">
                  <c:v>45280.65716545139</c:v>
                </c:pt>
                <c:pt idx="2514">
                  <c:v>45280.725836516205</c:v>
                </c:pt>
                <c:pt idx="2515">
                  <c:v>45280.794507280094</c:v>
                </c:pt>
                <c:pt idx="2516">
                  <c:v>45280.863178865744</c:v>
                </c:pt>
                <c:pt idx="2517">
                  <c:v>45280.931850347224</c:v>
                </c:pt>
                <c:pt idx="2518">
                  <c:v>45281.000521666669</c:v>
                </c:pt>
                <c:pt idx="2519">
                  <c:v>45281.069192835646</c:v>
                </c:pt>
                <c:pt idx="2520">
                  <c:v>45281.137863425924</c:v>
                </c:pt>
                <c:pt idx="2521">
                  <c:v>45281.206534583333</c:v>
                </c:pt>
                <c:pt idx="2522">
                  <c:v>45281.275206192127</c:v>
                </c:pt>
                <c:pt idx="2523">
                  <c:v>45281.343878356478</c:v>
                </c:pt>
                <c:pt idx="2524">
                  <c:v>45281.412550092595</c:v>
                </c:pt>
                <c:pt idx="2525">
                  <c:v>45281.481221365742</c:v>
                </c:pt>
                <c:pt idx="2526">
                  <c:v>45281.549892314812</c:v>
                </c:pt>
                <c:pt idx="2527">
                  <c:v>45281.618563171294</c:v>
                </c:pt>
                <c:pt idx="2528">
                  <c:v>45281.687234062498</c:v>
                </c:pt>
                <c:pt idx="2529">
                  <c:v>45281.75590478009</c:v>
                </c:pt>
                <c:pt idx="2530">
                  <c:v>45281.824575833336</c:v>
                </c:pt>
                <c:pt idx="2531">
                  <c:v>45281.893247430555</c:v>
                </c:pt>
                <c:pt idx="2532">
                  <c:v>45281.961918611109</c:v>
                </c:pt>
                <c:pt idx="2533">
                  <c:v>45282.030589675924</c:v>
                </c:pt>
                <c:pt idx="2534">
                  <c:v>45282.099260428244</c:v>
                </c:pt>
                <c:pt idx="2535">
                  <c:v>45282.167931215277</c:v>
                </c:pt>
                <c:pt idx="2536">
                  <c:v>45282.236602592595</c:v>
                </c:pt>
                <c:pt idx="2537">
                  <c:v>45282.305274236111</c:v>
                </c:pt>
                <c:pt idx="2538">
                  <c:v>45282.373946250002</c:v>
                </c:pt>
                <c:pt idx="2539">
                  <c:v>45282.44261766204</c:v>
                </c:pt>
                <c:pt idx="2540">
                  <c:v>45282.511288668982</c:v>
                </c:pt>
                <c:pt idx="2541">
                  <c:v>45282.579959560186</c:v>
                </c:pt>
                <c:pt idx="2542">
                  <c:v>45282.648630370371</c:v>
                </c:pt>
                <c:pt idx="2543">
                  <c:v>45282.717301249999</c:v>
                </c:pt>
                <c:pt idx="2544">
                  <c:v>45282.78597178241</c:v>
                </c:pt>
                <c:pt idx="2545">
                  <c:v>45282.854643101855</c:v>
                </c:pt>
                <c:pt idx="2546">
                  <c:v>45282.923314421299</c:v>
                </c:pt>
                <c:pt idx="2547">
                  <c:v>45282.991985532404</c:v>
                </c:pt>
                <c:pt idx="2548">
                  <c:v>45283.060656550922</c:v>
                </c:pt>
                <c:pt idx="2549">
                  <c:v>45283.129326956019</c:v>
                </c:pt>
                <c:pt idx="2550">
                  <c:v>45283.197997870368</c:v>
                </c:pt>
                <c:pt idx="2551">
                  <c:v>45283.266669305558</c:v>
                </c:pt>
                <c:pt idx="2552">
                  <c:v>45283.33534125</c:v>
                </c:pt>
                <c:pt idx="2553">
                  <c:v>45283.404012939813</c:v>
                </c:pt>
                <c:pt idx="2554">
                  <c:v>45283.472684085646</c:v>
                </c:pt>
                <c:pt idx="2555">
                  <c:v>45283.541354872686</c:v>
                </c:pt>
                <c:pt idx="2556">
                  <c:v>45283.610025543981</c:v>
                </c:pt>
                <c:pt idx="2557">
                  <c:v>45283.678696273149</c:v>
                </c:pt>
                <c:pt idx="2558">
                  <c:v>45283.747366863427</c:v>
                </c:pt>
                <c:pt idx="2559">
                  <c:v>45283.816037592595</c:v>
                </c:pt>
                <c:pt idx="2560">
                  <c:v>45283.884709004633</c:v>
                </c:pt>
                <c:pt idx="2561">
                  <c:v>45283.953380057872</c:v>
                </c:pt>
                <c:pt idx="2562">
                  <c:v>45284.022050949075</c:v>
                </c:pt>
                <c:pt idx="2563">
                  <c:v>45284.09072162037</c:v>
                </c:pt>
                <c:pt idx="2564">
                  <c:v>45284.159392094909</c:v>
                </c:pt>
                <c:pt idx="2565">
                  <c:v>45284.228063171293</c:v>
                </c:pt>
                <c:pt idx="2566">
                  <c:v>45284.296734525466</c:v>
                </c:pt>
                <c:pt idx="2567">
                  <c:v>45284.365406354169</c:v>
                </c:pt>
                <c:pt idx="2568">
                  <c:v>45284.434077592596</c:v>
                </c:pt>
                <c:pt idx="2569">
                  <c:v>45284.502748437502</c:v>
                </c:pt>
                <c:pt idx="2570">
                  <c:v>45284.571419108797</c:v>
                </c:pt>
                <c:pt idx="2571">
                  <c:v>45284.64008971065</c:v>
                </c:pt>
                <c:pt idx="2572">
                  <c:v>45284.708760370369</c:v>
                </c:pt>
                <c:pt idx="2573">
                  <c:v>45284.777430706017</c:v>
                </c:pt>
                <c:pt idx="2574">
                  <c:v>45284.846101747687</c:v>
                </c:pt>
                <c:pt idx="2575">
                  <c:v>45284.914772928241</c:v>
                </c:pt>
                <c:pt idx="2576">
                  <c:v>45284.983443807869</c:v>
                </c:pt>
                <c:pt idx="2577">
                  <c:v>45285.052114629631</c:v>
                </c:pt>
                <c:pt idx="2578">
                  <c:v>45285.120784895837</c:v>
                </c:pt>
                <c:pt idx="2579">
                  <c:v>45285.189455590276</c:v>
                </c:pt>
                <c:pt idx="2580">
                  <c:v>45285.258126828703</c:v>
                </c:pt>
                <c:pt idx="2581">
                  <c:v>45285.326798495371</c:v>
                </c:pt>
                <c:pt idx="2582">
                  <c:v>45285.395470104166</c:v>
                </c:pt>
                <c:pt idx="2583">
                  <c:v>45285.46414113426</c:v>
                </c:pt>
                <c:pt idx="2584">
                  <c:v>45285.53281178241</c:v>
                </c:pt>
                <c:pt idx="2585">
                  <c:v>45285.60148229167</c:v>
                </c:pt>
                <c:pt idx="2586">
                  <c:v>45285.670152858795</c:v>
                </c:pt>
                <c:pt idx="2587">
                  <c:v>45285.738823344909</c:v>
                </c:pt>
                <c:pt idx="2588">
                  <c:v>45285.807493761575</c:v>
                </c:pt>
                <c:pt idx="2589">
                  <c:v>45285.876164965281</c:v>
                </c:pt>
                <c:pt idx="2590">
                  <c:v>45285.944835891205</c:v>
                </c:pt>
                <c:pt idx="2591">
                  <c:v>45286.013506655094</c:v>
                </c:pt>
                <c:pt idx="2592">
                  <c:v>45286.082177233795</c:v>
                </c:pt>
                <c:pt idx="2593">
                  <c:v>45286.150847407407</c:v>
                </c:pt>
                <c:pt idx="2594">
                  <c:v>45286.219518194448</c:v>
                </c:pt>
                <c:pt idx="2595">
                  <c:v>45286.288189317129</c:v>
                </c:pt>
                <c:pt idx="2596">
                  <c:v>45286.356860983797</c:v>
                </c:pt>
                <c:pt idx="2597">
                  <c:v>45286.425532083333</c:v>
                </c:pt>
                <c:pt idx="2598">
                  <c:v>45286.49420277778</c:v>
                </c:pt>
                <c:pt idx="2599">
                  <c:v>45286.562873252318</c:v>
                </c:pt>
                <c:pt idx="2600">
                  <c:v>45286.631543634256</c:v>
                </c:pt>
                <c:pt idx="2601">
                  <c:v>45286.700214074073</c:v>
                </c:pt>
                <c:pt idx="2602">
                  <c:v>45286.768884247685</c:v>
                </c:pt>
                <c:pt idx="2603">
                  <c:v>45286.837555011574</c:v>
                </c:pt>
                <c:pt idx="2604">
                  <c:v>45286.906226053237</c:v>
                </c:pt>
                <c:pt idx="2605">
                  <c:v>45286.97489672454</c:v>
                </c:pt>
                <c:pt idx="2606">
                  <c:v>45287.043567337962</c:v>
                </c:pt>
                <c:pt idx="2607">
                  <c:v>45287.112237488429</c:v>
                </c:pt>
                <c:pt idx="2608">
                  <c:v>45287.180907951391</c:v>
                </c:pt>
                <c:pt idx="2609">
                  <c:v>45287.249578958334</c:v>
                </c:pt>
                <c:pt idx="2610">
                  <c:v>45287.318250324075</c:v>
                </c:pt>
                <c:pt idx="2611">
                  <c:v>45287.386921828707</c:v>
                </c:pt>
                <c:pt idx="2612">
                  <c:v>45287.45559273148</c:v>
                </c:pt>
                <c:pt idx="2613">
                  <c:v>45287.524263217594</c:v>
                </c:pt>
                <c:pt idx="2614">
                  <c:v>45287.592933611108</c:v>
                </c:pt>
                <c:pt idx="2615">
                  <c:v>45287.661604004628</c:v>
                </c:pt>
                <c:pt idx="2616">
                  <c:v>45287.730274374997</c:v>
                </c:pt>
                <c:pt idx="2617">
                  <c:v>45287.798944502312</c:v>
                </c:pt>
                <c:pt idx="2618">
                  <c:v>45287.867615462965</c:v>
                </c:pt>
                <c:pt idx="2619">
                  <c:v>45287.936286261574</c:v>
                </c:pt>
                <c:pt idx="2620">
                  <c:v>45288.004956898149</c:v>
                </c:pt>
                <c:pt idx="2621">
                  <c:v>45288.073627384256</c:v>
                </c:pt>
                <c:pt idx="2622">
                  <c:v>45288.142297314815</c:v>
                </c:pt>
                <c:pt idx="2623">
                  <c:v>45288.210967847219</c:v>
                </c:pt>
                <c:pt idx="2624">
                  <c:v>45288.279638784719</c:v>
                </c:pt>
                <c:pt idx="2625">
                  <c:v>45288.348310289352</c:v>
                </c:pt>
                <c:pt idx="2626">
                  <c:v>45288.41698130787</c:v>
                </c:pt>
                <c:pt idx="2627">
                  <c:v>45288.485651886571</c:v>
                </c:pt>
                <c:pt idx="2628">
                  <c:v>45288.554322164353</c:v>
                </c:pt>
                <c:pt idx="2629">
                  <c:v>45288.62299236111</c:v>
                </c:pt>
                <c:pt idx="2630">
                  <c:v>45288.691662604164</c:v>
                </c:pt>
                <c:pt idx="2631">
                  <c:v>45288.760332627317</c:v>
                </c:pt>
                <c:pt idx="2632">
                  <c:v>45288.829003090279</c:v>
                </c:pt>
                <c:pt idx="2633">
                  <c:v>45288.897674016203</c:v>
                </c:pt>
                <c:pt idx="2634">
                  <c:v>45288.966344513887</c:v>
                </c:pt>
                <c:pt idx="2635">
                  <c:v>45289.035014918984</c:v>
                </c:pt>
                <c:pt idx="2636">
                  <c:v>45289.10368497685</c:v>
                </c:pt>
                <c:pt idx="2637">
                  <c:v>45289.172355173614</c:v>
                </c:pt>
                <c:pt idx="2638">
                  <c:v>45289.241025937503</c:v>
                </c:pt>
                <c:pt idx="2639">
                  <c:v>45289.309696990742</c:v>
                </c:pt>
                <c:pt idx="2640">
                  <c:v>45289.378368344907</c:v>
                </c:pt>
                <c:pt idx="2641">
                  <c:v>45289.44703909722</c:v>
                </c:pt>
                <c:pt idx="2642">
                  <c:v>45289.515709432868</c:v>
                </c:pt>
                <c:pt idx="2643">
                  <c:v>45289.584379664353</c:v>
                </c:pt>
                <c:pt idx="2644">
                  <c:v>45289.653049849534</c:v>
                </c:pt>
                <c:pt idx="2645">
                  <c:v>45289.721720069443</c:v>
                </c:pt>
                <c:pt idx="2646">
                  <c:v>45289.79038997685</c:v>
                </c:pt>
                <c:pt idx="2647">
                  <c:v>45289.859060671297</c:v>
                </c:pt>
                <c:pt idx="2648">
                  <c:v>45289.927731331016</c:v>
                </c:pt>
                <c:pt idx="2649">
                  <c:v>45289.996401805554</c:v>
                </c:pt>
                <c:pt idx="2650">
                  <c:v>45290.065072152778</c:v>
                </c:pt>
                <c:pt idx="2651">
                  <c:v>45290.133741898149</c:v>
                </c:pt>
                <c:pt idx="2652">
                  <c:v>45290.2024121875</c:v>
                </c:pt>
                <c:pt idx="2653">
                  <c:v>45290.271082974534</c:v>
                </c:pt>
                <c:pt idx="2654">
                  <c:v>45290.33975428241</c:v>
                </c:pt>
                <c:pt idx="2655">
                  <c:v>45290.408425243055</c:v>
                </c:pt>
                <c:pt idx="2656">
                  <c:v>45290.477095706017</c:v>
                </c:pt>
                <c:pt idx="2657">
                  <c:v>45290.545765833333</c:v>
                </c:pt>
                <c:pt idx="2658">
                  <c:v>45290.614435844909</c:v>
                </c:pt>
                <c:pt idx="2659">
                  <c:v>45290.683105914351</c:v>
                </c:pt>
                <c:pt idx="2660">
                  <c:v>45290.751775810182</c:v>
                </c:pt>
                <c:pt idx="2661">
                  <c:v>45290.82044596065</c:v>
                </c:pt>
                <c:pt idx="2662">
                  <c:v>45290.889116724538</c:v>
                </c:pt>
                <c:pt idx="2663">
                  <c:v>45290.957787083331</c:v>
                </c:pt>
                <c:pt idx="2664">
                  <c:v>45291.026457314816</c:v>
                </c:pt>
                <c:pt idx="2665">
                  <c:v>45291.095127280096</c:v>
                </c:pt>
                <c:pt idx="2666">
                  <c:v>45291.16379716435</c:v>
                </c:pt>
                <c:pt idx="2667">
                  <c:v>45291.232467650465</c:v>
                </c:pt>
                <c:pt idx="2668">
                  <c:v>45291.301138402778</c:v>
                </c:pt>
                <c:pt idx="2669">
                  <c:v>45291.369809571763</c:v>
                </c:pt>
                <c:pt idx="2670">
                  <c:v>45291.438480150464</c:v>
                </c:pt>
                <c:pt idx="2671">
                  <c:v>45291.507150335645</c:v>
                </c:pt>
                <c:pt idx="2672">
                  <c:v>45291.575820370374</c:v>
                </c:pt>
                <c:pt idx="2673">
                  <c:v>45291.644490324077</c:v>
                </c:pt>
                <c:pt idx="2674">
                  <c:v>45291.713160358799</c:v>
                </c:pt>
                <c:pt idx="2675">
                  <c:v>45291.781830046297</c:v>
                </c:pt>
                <c:pt idx="2676">
                  <c:v>45291.850500474538</c:v>
                </c:pt>
                <c:pt idx="2677">
                  <c:v>45291.919170972222</c:v>
                </c:pt>
                <c:pt idx="2678">
                  <c:v>45291.987841226852</c:v>
                </c:pt>
              </c:numCache>
            </c:numRef>
          </c:xVal>
          <c:yVal>
            <c:numRef>
              <c:f>'[Aura_Landsat-8_Phasing_at_Orbit_Intersection.xlsx]N Intersection - DMUs Adjusted'!$H$2:$H$18895</c:f>
              <c:numCache>
                <c:formatCode>General</c:formatCode>
                <c:ptCount val="18894"/>
                <c:pt idx="0">
                  <c:v>-60.948999901000001</c:v>
                </c:pt>
                <c:pt idx="1">
                  <c:v>-60.911000018999999</c:v>
                </c:pt>
                <c:pt idx="2">
                  <c:v>-60.845000075999998</c:v>
                </c:pt>
                <c:pt idx="3">
                  <c:v>-60.775999933999998</c:v>
                </c:pt>
                <c:pt idx="4">
                  <c:v>-60.667999741000003</c:v>
                </c:pt>
                <c:pt idx="5">
                  <c:v>-60.609999903999999</c:v>
                </c:pt>
                <c:pt idx="6">
                  <c:v>-60.545999987999998</c:v>
                </c:pt>
                <c:pt idx="7">
                  <c:v>-60.480000044000001</c:v>
                </c:pt>
                <c:pt idx="8">
                  <c:v>-60.471000080000003</c:v>
                </c:pt>
                <c:pt idx="9">
                  <c:v>-60.537999880000001</c:v>
                </c:pt>
                <c:pt idx="10">
                  <c:v>-60.600999940999998</c:v>
                </c:pt>
                <c:pt idx="11">
                  <c:v>-60.514000185999997</c:v>
                </c:pt>
                <c:pt idx="12">
                  <c:v>-60.405000135999998</c:v>
                </c:pt>
                <c:pt idx="13">
                  <c:v>-60.306999763</c:v>
                </c:pt>
                <c:pt idx="14">
                  <c:v>-60.227999801000003</c:v>
                </c:pt>
                <c:pt idx="15">
                  <c:v>-60.250999952999997</c:v>
                </c:pt>
                <c:pt idx="16">
                  <c:v>-60.192999802999999</c:v>
                </c:pt>
                <c:pt idx="17">
                  <c:v>-60.115000012000003</c:v>
                </c:pt>
                <c:pt idx="18">
                  <c:v>-59.999000025000001</c:v>
                </c:pt>
                <c:pt idx="19">
                  <c:v>-59.902000135999998</c:v>
                </c:pt>
                <c:pt idx="20">
                  <c:v>-59.838000219000001</c:v>
                </c:pt>
                <c:pt idx="21">
                  <c:v>-59.780000069000003</c:v>
                </c:pt>
                <c:pt idx="22">
                  <c:v>-59.747000096999997</c:v>
                </c:pt>
                <c:pt idx="23">
                  <c:v>-59.774999844</c:v>
                </c:pt>
                <c:pt idx="24">
                  <c:v>-59.870000021000003</c:v>
                </c:pt>
                <c:pt idx="25">
                  <c:v>-59.872000047</c:v>
                </c:pt>
                <c:pt idx="26">
                  <c:v>-59.756999917000002</c:v>
                </c:pt>
                <c:pt idx="27">
                  <c:v>-59.664999938000001</c:v>
                </c:pt>
                <c:pt idx="28">
                  <c:v>-59.576000157000003</c:v>
                </c:pt>
                <c:pt idx="29">
                  <c:v>-59.559999941999997</c:v>
                </c:pt>
                <c:pt idx="30">
                  <c:v>-59.544999896999997</c:v>
                </c:pt>
                <c:pt idx="31">
                  <c:v>-59.489000087999997</c:v>
                </c:pt>
                <c:pt idx="32">
                  <c:v>-59.428000054000002</c:v>
                </c:pt>
                <c:pt idx="33">
                  <c:v>-59.317999833999998</c:v>
                </c:pt>
                <c:pt idx="34">
                  <c:v>-59.257999970999997</c:v>
                </c:pt>
                <c:pt idx="35">
                  <c:v>-59.196000081000001</c:v>
                </c:pt>
                <c:pt idx="36">
                  <c:v>-59.134000190999998</c:v>
                </c:pt>
                <c:pt idx="37">
                  <c:v>-59.128000110000002</c:v>
                </c:pt>
                <c:pt idx="38">
                  <c:v>-59.194000054</c:v>
                </c:pt>
                <c:pt idx="39">
                  <c:v>-59.275000042000002</c:v>
                </c:pt>
                <c:pt idx="40">
                  <c:v>-59.204999729999997</c:v>
                </c:pt>
                <c:pt idx="41">
                  <c:v>-59.094999823999999</c:v>
                </c:pt>
                <c:pt idx="42">
                  <c:v>-59.002999844999998</c:v>
                </c:pt>
                <c:pt idx="43">
                  <c:v>-58.918999974000002</c:v>
                </c:pt>
                <c:pt idx="44">
                  <c:v>-58.940000099000002</c:v>
                </c:pt>
                <c:pt idx="45">
                  <c:v>-58.884999831000002</c:v>
                </c:pt>
                <c:pt idx="46">
                  <c:v>-58.811999950999997</c:v>
                </c:pt>
                <c:pt idx="47">
                  <c:v>-58.715000062000001</c:v>
                </c:pt>
                <c:pt idx="48">
                  <c:v>-58.611999777999998</c:v>
                </c:pt>
                <c:pt idx="49">
                  <c:v>-58.551999915000003</c:v>
                </c:pt>
                <c:pt idx="50">
                  <c:v>-58.496999961999997</c:v>
                </c:pt>
                <c:pt idx="51">
                  <c:v>-58.453999856000003</c:v>
                </c:pt>
                <c:pt idx="52">
                  <c:v>-58.466000016999999</c:v>
                </c:pt>
                <c:pt idx="53">
                  <c:v>-58.552999771000003</c:v>
                </c:pt>
                <c:pt idx="54">
                  <c:v>-58.579000121</c:v>
                </c:pt>
                <c:pt idx="55">
                  <c:v>-58.475999837000003</c:v>
                </c:pt>
                <c:pt idx="56">
                  <c:v>-58.383000002000003</c:v>
                </c:pt>
                <c:pt idx="57">
                  <c:v>-58.291000023000002</c:v>
                </c:pt>
                <c:pt idx="58">
                  <c:v>-58.258999907000003</c:v>
                </c:pt>
                <c:pt idx="59">
                  <c:v>-58.263999816999998</c:v>
                </c:pt>
                <c:pt idx="60">
                  <c:v>-58.212000062000001</c:v>
                </c:pt>
                <c:pt idx="61">
                  <c:v>-58.145999803999999</c:v>
                </c:pt>
                <c:pt idx="62">
                  <c:v>-58.028999960999997</c:v>
                </c:pt>
                <c:pt idx="63">
                  <c:v>-57.965000044</c:v>
                </c:pt>
                <c:pt idx="64">
                  <c:v>-57.906000036999998</c:v>
                </c:pt>
                <c:pt idx="65">
                  <c:v>-57.851999939999999</c:v>
                </c:pt>
                <c:pt idx="66">
                  <c:v>-57.842999976000002</c:v>
                </c:pt>
                <c:pt idx="67">
                  <c:v>-57.906999892999998</c:v>
                </c:pt>
                <c:pt idx="68">
                  <c:v>-58.002999926000001</c:v>
                </c:pt>
                <c:pt idx="69">
                  <c:v>-57.952999882</c:v>
                </c:pt>
                <c:pt idx="70">
                  <c:v>-57.838000065999999</c:v>
                </c:pt>
                <c:pt idx="71">
                  <c:v>-57.74899997</c:v>
                </c:pt>
                <c:pt idx="72">
                  <c:v>-57.667000125999998</c:v>
                </c:pt>
                <c:pt idx="73">
                  <c:v>-57.687999937000001</c:v>
                </c:pt>
                <c:pt idx="74">
                  <c:v>-57.637999893999996</c:v>
                </c:pt>
                <c:pt idx="75">
                  <c:v>-57.572000264000003</c:v>
                </c:pt>
                <c:pt idx="76">
                  <c:v>-57.492999988999998</c:v>
                </c:pt>
                <c:pt idx="77">
                  <c:v>-57.392000046</c:v>
                </c:pt>
                <c:pt idx="78">
                  <c:v>-57.336000237</c:v>
                </c:pt>
                <c:pt idx="79">
                  <c:v>-57.276999914999998</c:v>
                </c:pt>
                <c:pt idx="80">
                  <c:v>-57.223000132999999</c:v>
                </c:pt>
                <c:pt idx="81">
                  <c:v>-57.230000070000003</c:v>
                </c:pt>
                <c:pt idx="82">
                  <c:v>-57.311999913999998</c:v>
                </c:pt>
                <c:pt idx="83">
                  <c:v>-57.359000074000001</c:v>
                </c:pt>
                <c:pt idx="84">
                  <c:v>-57.267999951999997</c:v>
                </c:pt>
                <c:pt idx="85">
                  <c:v>-57.173999946000002</c:v>
                </c:pt>
                <c:pt idx="86">
                  <c:v>-57.079000084</c:v>
                </c:pt>
                <c:pt idx="87">
                  <c:v>-57.027999870000002</c:v>
                </c:pt>
                <c:pt idx="88">
                  <c:v>-57.043999771000003</c:v>
                </c:pt>
                <c:pt idx="89">
                  <c:v>-56.993999727999999</c:v>
                </c:pt>
                <c:pt idx="90">
                  <c:v>-56.925999757</c:v>
                </c:pt>
                <c:pt idx="91">
                  <c:v>-56.810000084999999</c:v>
                </c:pt>
                <c:pt idx="92">
                  <c:v>-56.738000059999997</c:v>
                </c:pt>
                <c:pt idx="93">
                  <c:v>-56.681999937000001</c:v>
                </c:pt>
                <c:pt idx="94">
                  <c:v>-56.631999894000003</c:v>
                </c:pt>
                <c:pt idx="95">
                  <c:v>-56.620000046999998</c:v>
                </c:pt>
                <c:pt idx="96">
                  <c:v>-56.674999999999997</c:v>
                </c:pt>
                <c:pt idx="97">
                  <c:v>-56.779000140000001</c:v>
                </c:pt>
                <c:pt idx="98">
                  <c:v>-56.749000051000003</c:v>
                </c:pt>
                <c:pt idx="99">
                  <c:v>-56.637999974000003</c:v>
                </c:pt>
                <c:pt idx="100">
                  <c:v>-56.557000299999999</c:v>
                </c:pt>
                <c:pt idx="101">
                  <c:v>-56.478000025</c:v>
                </c:pt>
                <c:pt idx="102">
                  <c:v>-56.495000095999998</c:v>
                </c:pt>
                <c:pt idx="103">
                  <c:v>-56.460000096999998</c:v>
                </c:pt>
                <c:pt idx="104">
                  <c:v>-56.401999947</c:v>
                </c:pt>
                <c:pt idx="105">
                  <c:v>-56.340000056999997</c:v>
                </c:pt>
                <c:pt idx="106">
                  <c:v>-56.238000258</c:v>
                </c:pt>
                <c:pt idx="107">
                  <c:v>-56.185000017</c:v>
                </c:pt>
                <c:pt idx="108">
                  <c:v>-56.131000235000002</c:v>
                </c:pt>
                <c:pt idx="109">
                  <c:v>-56.077000138000002</c:v>
                </c:pt>
                <c:pt idx="110">
                  <c:v>-56.084000074999999</c:v>
                </c:pt>
                <c:pt idx="111">
                  <c:v>-56.163000036</c:v>
                </c:pt>
                <c:pt idx="112">
                  <c:v>-56.232000177000003</c:v>
                </c:pt>
                <c:pt idx="113">
                  <c:v>-56.152000045000001</c:v>
                </c:pt>
                <c:pt idx="114">
                  <c:v>-56.053999986000001</c:v>
                </c:pt>
                <c:pt idx="115">
                  <c:v>-55.960999837000003</c:v>
                </c:pt>
                <c:pt idx="116">
                  <c:v>-55.894999892999998</c:v>
                </c:pt>
                <c:pt idx="117">
                  <c:v>-55.924999982000003</c:v>
                </c:pt>
                <c:pt idx="118">
                  <c:v>-55.878999991999997</c:v>
                </c:pt>
                <c:pt idx="119">
                  <c:v>-55.813000049000003</c:v>
                </c:pt>
                <c:pt idx="120">
                  <c:v>-55.706000025000002</c:v>
                </c:pt>
                <c:pt idx="121">
                  <c:v>-55.627000064000001</c:v>
                </c:pt>
                <c:pt idx="122">
                  <c:v>-55.575999850000002</c:v>
                </c:pt>
                <c:pt idx="123">
                  <c:v>-55.528000147999997</c:v>
                </c:pt>
                <c:pt idx="124">
                  <c:v>-55.508000193999997</c:v>
                </c:pt>
                <c:pt idx="125">
                  <c:v>-55.550999986000001</c:v>
                </c:pt>
                <c:pt idx="126">
                  <c:v>-55.658000008999998</c:v>
                </c:pt>
                <c:pt idx="127">
                  <c:v>-55.660000036</c:v>
                </c:pt>
                <c:pt idx="128">
                  <c:v>-55.555999896000003</c:v>
                </c:pt>
                <c:pt idx="129">
                  <c:v>-55.479999818000003</c:v>
                </c:pt>
                <c:pt idx="130">
                  <c:v>-55.404999910000001</c:v>
                </c:pt>
                <c:pt idx="131">
                  <c:v>-55.413000017999998</c:v>
                </c:pt>
                <c:pt idx="132">
                  <c:v>-55.397999974000001</c:v>
                </c:pt>
                <c:pt idx="133">
                  <c:v>-55.346999760000003</c:v>
                </c:pt>
                <c:pt idx="134">
                  <c:v>-55.293999833999997</c:v>
                </c:pt>
                <c:pt idx="135">
                  <c:v>-55.195999774000001</c:v>
                </c:pt>
                <c:pt idx="136">
                  <c:v>-55.152000125999997</c:v>
                </c:pt>
                <c:pt idx="137">
                  <c:v>-55.103000252999998</c:v>
                </c:pt>
                <c:pt idx="138">
                  <c:v>-55.054999922999997</c:v>
                </c:pt>
                <c:pt idx="139">
                  <c:v>-55.063999887000001</c:v>
                </c:pt>
                <c:pt idx="140">
                  <c:v>-55.145000189000001</c:v>
                </c:pt>
                <c:pt idx="141">
                  <c:v>-55.230999773000001</c:v>
                </c:pt>
                <c:pt idx="142">
                  <c:v>-55.163000117000003</c:v>
                </c:pt>
                <c:pt idx="143">
                  <c:v>-55.063000029999998</c:v>
                </c:pt>
                <c:pt idx="144">
                  <c:v>-54.980000015000002</c:v>
                </c:pt>
                <c:pt idx="145">
                  <c:v>-54.912000044999999</c:v>
                </c:pt>
                <c:pt idx="146">
                  <c:v>-54.949000069999997</c:v>
                </c:pt>
                <c:pt idx="147">
                  <c:v>-54.910000017999998</c:v>
                </c:pt>
                <c:pt idx="148">
                  <c:v>-54.850000154999996</c:v>
                </c:pt>
                <c:pt idx="149">
                  <c:v>-54.760000202999997</c:v>
                </c:pt>
                <c:pt idx="150">
                  <c:v>-54.673999989999999</c:v>
                </c:pt>
                <c:pt idx="151">
                  <c:v>-54.62199992</c:v>
                </c:pt>
                <c:pt idx="152">
                  <c:v>-54.577999957999999</c:v>
                </c:pt>
                <c:pt idx="153">
                  <c:v>-54.551999922999997</c:v>
                </c:pt>
                <c:pt idx="154">
                  <c:v>-54.587999777999997</c:v>
                </c:pt>
                <c:pt idx="155">
                  <c:v>-54.606999876000003</c:v>
                </c:pt>
                <c:pt idx="156">
                  <c:v>-54.496999969999997</c:v>
                </c:pt>
                <c:pt idx="157">
                  <c:v>-54.26400014</c:v>
                </c:pt>
                <c:pt idx="158">
                  <c:v>-54.04700021</c:v>
                </c:pt>
                <c:pt idx="159">
                  <c:v>-53.826999768999997</c:v>
                </c:pt>
                <c:pt idx="160">
                  <c:v>-53.674999927000002</c:v>
                </c:pt>
                <c:pt idx="161">
                  <c:v>-53.539999842</c:v>
                </c:pt>
                <c:pt idx="162">
                  <c:v>-53.358000226000001</c:v>
                </c:pt>
                <c:pt idx="163">
                  <c:v>-53.169000044000001</c:v>
                </c:pt>
                <c:pt idx="164">
                  <c:v>-52.928999963000003</c:v>
                </c:pt>
                <c:pt idx="165">
                  <c:v>-52.745000005000001</c:v>
                </c:pt>
                <c:pt idx="166">
                  <c:v>-52.559999877000003</c:v>
                </c:pt>
                <c:pt idx="167">
                  <c:v>-52.377000090000003</c:v>
                </c:pt>
                <c:pt idx="168">
                  <c:v>-52.241000149000001</c:v>
                </c:pt>
                <c:pt idx="169">
                  <c:v>-52.178000087999997</c:v>
                </c:pt>
                <c:pt idx="170">
                  <c:v>-52.140999747999999</c:v>
                </c:pt>
                <c:pt idx="171">
                  <c:v>-52.03500021</c:v>
                </c:pt>
                <c:pt idx="172">
                  <c:v>-51.881000026999999</c:v>
                </c:pt>
                <c:pt idx="173">
                  <c:v>-51.747999968999999</c:v>
                </c:pt>
                <c:pt idx="174">
                  <c:v>-51.625000045</c:v>
                </c:pt>
                <c:pt idx="175">
                  <c:v>-51.605999947000001</c:v>
                </c:pt>
                <c:pt idx="176">
                  <c:v>-51.513000112</c:v>
                </c:pt>
                <c:pt idx="177">
                  <c:v>-51.398999838000002</c:v>
                </c:pt>
                <c:pt idx="178">
                  <c:v>-51.264999922999998</c:v>
                </c:pt>
                <c:pt idx="179">
                  <c:v>-51.117999990999998</c:v>
                </c:pt>
                <c:pt idx="180">
                  <c:v>-51.015999878000002</c:v>
                </c:pt>
                <c:pt idx="181">
                  <c:v>-50.916999963000002</c:v>
                </c:pt>
                <c:pt idx="182">
                  <c:v>-50.827000011000003</c:v>
                </c:pt>
                <c:pt idx="183">
                  <c:v>-50.794999894999997</c:v>
                </c:pt>
                <c:pt idx="184">
                  <c:v>-50.838000000999997</c:v>
                </c:pt>
                <c:pt idx="185">
                  <c:v>-50.837000144999998</c:v>
                </c:pt>
                <c:pt idx="186">
                  <c:v>-50.695000123</c:v>
                </c:pt>
                <c:pt idx="187">
                  <c:v>-50.557000154999997</c:v>
                </c:pt>
                <c:pt idx="188">
                  <c:v>-50.416999846000003</c:v>
                </c:pt>
                <c:pt idx="189">
                  <c:v>-50.330999947999999</c:v>
                </c:pt>
                <c:pt idx="190">
                  <c:v>-50.301000172999998</c:v>
                </c:pt>
                <c:pt idx="191">
                  <c:v>-50.208000024</c:v>
                </c:pt>
                <c:pt idx="192">
                  <c:v>-50.102000171</c:v>
                </c:pt>
                <c:pt idx="193">
                  <c:v>-49.943999933999997</c:v>
                </c:pt>
                <c:pt idx="194">
                  <c:v>-49.836999910999999</c:v>
                </c:pt>
                <c:pt idx="195">
                  <c:v>-49.735000112999998</c:v>
                </c:pt>
                <c:pt idx="196">
                  <c:v>-49.637000053000001</c:v>
                </c:pt>
                <c:pt idx="197">
                  <c:v>-49.582000100000002</c:v>
                </c:pt>
                <c:pt idx="198">
                  <c:v>-49.598999857000003</c:v>
                </c:pt>
                <c:pt idx="199">
                  <c:v>-49.656000151000001</c:v>
                </c:pt>
                <c:pt idx="200">
                  <c:v>-49.574999849000001</c:v>
                </c:pt>
                <c:pt idx="201">
                  <c:v>-49.423000006999999</c:v>
                </c:pt>
                <c:pt idx="202">
                  <c:v>-49.296999886000002</c:v>
                </c:pt>
                <c:pt idx="203">
                  <c:v>-49.176999844999997</c:v>
                </c:pt>
                <c:pt idx="204">
                  <c:v>-49.151999981000003</c:v>
                </c:pt>
                <c:pt idx="205">
                  <c:v>-49.062999885000004</c:v>
                </c:pt>
                <c:pt idx="206">
                  <c:v>-48.955000005999999</c:v>
                </c:pt>
                <c:pt idx="207">
                  <c:v>-48.842000216000002</c:v>
                </c:pt>
                <c:pt idx="208">
                  <c:v>-48.698000166999996</c:v>
                </c:pt>
                <c:pt idx="209">
                  <c:v>-48.601999821</c:v>
                </c:pt>
                <c:pt idx="210">
                  <c:v>-48.505000246000002</c:v>
                </c:pt>
                <c:pt idx="211">
                  <c:v>-48.410000070000002</c:v>
                </c:pt>
                <c:pt idx="212">
                  <c:v>-48.373999900999998</c:v>
                </c:pt>
                <c:pt idx="213">
                  <c:v>-48.410000070000002</c:v>
                </c:pt>
                <c:pt idx="214">
                  <c:v>-48.424000258</c:v>
                </c:pt>
                <c:pt idx="215">
                  <c:v>-48.290999886000002</c:v>
                </c:pt>
                <c:pt idx="216">
                  <c:v>-48.150999890999998</c:v>
                </c:pt>
                <c:pt idx="217">
                  <c:v>-48.014999949</c:v>
                </c:pt>
                <c:pt idx="218">
                  <c:v>-47.913000150999999</c:v>
                </c:pt>
                <c:pt idx="219">
                  <c:v>-47.896999936</c:v>
                </c:pt>
                <c:pt idx="220">
                  <c:v>-47.808000153999998</c:v>
                </c:pt>
                <c:pt idx="221">
                  <c:v>-47.699000104</c:v>
                </c:pt>
                <c:pt idx="222">
                  <c:v>-47.542000037999998</c:v>
                </c:pt>
                <c:pt idx="223">
                  <c:v>-47.419999971000003</c:v>
                </c:pt>
                <c:pt idx="224">
                  <c:v>-47.320000198999999</c:v>
                </c:pt>
                <c:pt idx="225">
                  <c:v>-47.227000048999997</c:v>
                </c:pt>
                <c:pt idx="226">
                  <c:v>-47.168000042000003</c:v>
                </c:pt>
                <c:pt idx="227">
                  <c:v>-47.174999978999999</c:v>
                </c:pt>
                <c:pt idx="228">
                  <c:v>-47.240000066999997</c:v>
                </c:pt>
                <c:pt idx="229">
                  <c:v>-47.184999799000003</c:v>
                </c:pt>
                <c:pt idx="230">
                  <c:v>-47.035999840999999</c:v>
                </c:pt>
                <c:pt idx="231">
                  <c:v>-46.910999889999999</c:v>
                </c:pt>
                <c:pt idx="232">
                  <c:v>-46.788999822000001</c:v>
                </c:pt>
                <c:pt idx="233">
                  <c:v>-46.754999994000002</c:v>
                </c:pt>
                <c:pt idx="234">
                  <c:v>-46.684999996999998</c:v>
                </c:pt>
                <c:pt idx="235">
                  <c:v>-46.586000081000002</c:v>
                </c:pt>
                <c:pt idx="236">
                  <c:v>-46.485999995</c:v>
                </c:pt>
                <c:pt idx="237">
                  <c:v>-46.346999855999996</c:v>
                </c:pt>
                <c:pt idx="238">
                  <c:v>-46.256999903999997</c:v>
                </c:pt>
                <c:pt idx="239">
                  <c:v>-46.163000212999997</c:v>
                </c:pt>
                <c:pt idx="240">
                  <c:v>-46.063999983000002</c:v>
                </c:pt>
                <c:pt idx="241">
                  <c:v>-46.024000074</c:v>
                </c:pt>
                <c:pt idx="242">
                  <c:v>-46.058000217</c:v>
                </c:pt>
                <c:pt idx="243">
                  <c:v>-46.090000017999998</c:v>
                </c:pt>
                <c:pt idx="244">
                  <c:v>-45.973000175000003</c:v>
                </c:pt>
                <c:pt idx="245">
                  <c:v>-45.829999981999997</c:v>
                </c:pt>
                <c:pt idx="246">
                  <c:v>-45.701000292000003</c:v>
                </c:pt>
                <c:pt idx="247">
                  <c:v>-45.591000072</c:v>
                </c:pt>
                <c:pt idx="248">
                  <c:v>-45.581000252000003</c:v>
                </c:pt>
                <c:pt idx="249">
                  <c:v>-45.490999985000002</c:v>
                </c:pt>
                <c:pt idx="250">
                  <c:v>-45.381000079000003</c:v>
                </c:pt>
                <c:pt idx="251">
                  <c:v>-45.234000147000003</c:v>
                </c:pt>
                <c:pt idx="252">
                  <c:v>-45.105000142999998</c:v>
                </c:pt>
                <c:pt idx="253">
                  <c:v>-45.007999939999998</c:v>
                </c:pt>
                <c:pt idx="254">
                  <c:v>-44.920000014999999</c:v>
                </c:pt>
                <c:pt idx="255">
                  <c:v>-44.856000098000003</c:v>
                </c:pt>
                <c:pt idx="256">
                  <c:v>-44.850000016999999</c:v>
                </c:pt>
                <c:pt idx="257">
                  <c:v>-44.913999934000003</c:v>
                </c:pt>
                <c:pt idx="258">
                  <c:v>-44.885000015999999</c:v>
                </c:pt>
                <c:pt idx="259">
                  <c:v>-44.738000083999999</c:v>
                </c:pt>
                <c:pt idx="260">
                  <c:v>-44.614999846000003</c:v>
                </c:pt>
                <c:pt idx="261">
                  <c:v>-44.493999948999999</c:v>
                </c:pt>
                <c:pt idx="262">
                  <c:v>-44.449000130000002</c:v>
                </c:pt>
                <c:pt idx="263">
                  <c:v>-44.399999944000001</c:v>
                </c:pt>
                <c:pt idx="264">
                  <c:v>-44.312000019000003</c:v>
                </c:pt>
                <c:pt idx="265">
                  <c:v>-44.220000040000002</c:v>
                </c:pt>
                <c:pt idx="266">
                  <c:v>-44.078000017999997</c:v>
                </c:pt>
                <c:pt idx="267">
                  <c:v>-43.987999752</c:v>
                </c:pt>
                <c:pt idx="268">
                  <c:v>-43.893999745999999</c:v>
                </c:pt>
                <c:pt idx="269">
                  <c:v>-43.800000054999998</c:v>
                </c:pt>
                <c:pt idx="270">
                  <c:v>-43.761999858999999</c:v>
                </c:pt>
                <c:pt idx="271">
                  <c:v>-43.798000027999997</c:v>
                </c:pt>
                <c:pt idx="272">
                  <c:v>-43.847000215000001</c:v>
                </c:pt>
                <c:pt idx="273">
                  <c:v>-43.747000128000003</c:v>
                </c:pt>
                <c:pt idx="274">
                  <c:v>-43.603999936000001</c:v>
                </c:pt>
                <c:pt idx="275">
                  <c:v>-43.481999868999999</c:v>
                </c:pt>
                <c:pt idx="276">
                  <c:v>-43.365999881999997</c:v>
                </c:pt>
                <c:pt idx="277">
                  <c:v>-43.356000062</c:v>
                </c:pt>
                <c:pt idx="278">
                  <c:v>-43.268999993000001</c:v>
                </c:pt>
                <c:pt idx="279">
                  <c:v>-43.165000167000002</c:v>
                </c:pt>
                <c:pt idx="280">
                  <c:v>-43.035999849</c:v>
                </c:pt>
                <c:pt idx="281">
                  <c:v>-42.903999960999997</c:v>
                </c:pt>
                <c:pt idx="282">
                  <c:v>-42.812999838000003</c:v>
                </c:pt>
                <c:pt idx="283">
                  <c:v>-42.726000083999999</c:v>
                </c:pt>
                <c:pt idx="284">
                  <c:v>-42.652999889</c:v>
                </c:pt>
                <c:pt idx="285">
                  <c:v>-42.632999935000001</c:v>
                </c:pt>
                <c:pt idx="286">
                  <c:v>-42.689999915000001</c:v>
                </c:pt>
                <c:pt idx="287">
                  <c:v>-42.685000004999999</c:v>
                </c:pt>
                <c:pt idx="288">
                  <c:v>-42.549999919999998</c:v>
                </c:pt>
                <c:pt idx="289">
                  <c:v>-42.426999995999999</c:v>
                </c:pt>
                <c:pt idx="290">
                  <c:v>-42.302999902000003</c:v>
                </c:pt>
                <c:pt idx="291">
                  <c:v>-42.240999696999999</c:v>
                </c:pt>
                <c:pt idx="292">
                  <c:v>-42.214000120000001</c:v>
                </c:pt>
                <c:pt idx="293">
                  <c:v>-42.131999962000002</c:v>
                </c:pt>
                <c:pt idx="294">
                  <c:v>-42.036000242999997</c:v>
                </c:pt>
                <c:pt idx="295">
                  <c:v>-41.887999827000002</c:v>
                </c:pt>
                <c:pt idx="296">
                  <c:v>-41.793999821</c:v>
                </c:pt>
                <c:pt idx="297">
                  <c:v>-41.703999869</c:v>
                </c:pt>
                <c:pt idx="298">
                  <c:v>-41.618999827000003</c:v>
                </c:pt>
                <c:pt idx="299">
                  <c:v>-41.579999774999997</c:v>
                </c:pt>
                <c:pt idx="300">
                  <c:v>-41.61199989</c:v>
                </c:pt>
                <c:pt idx="301">
                  <c:v>-41.679000004999999</c:v>
                </c:pt>
                <c:pt idx="302">
                  <c:v>-41.59700016</c:v>
                </c:pt>
                <c:pt idx="303">
                  <c:v>-41.451000084999997</c:v>
                </c:pt>
                <c:pt idx="304">
                  <c:v>-41.3319999</c:v>
                </c:pt>
                <c:pt idx="305">
                  <c:v>-41.219999967</c:v>
                </c:pt>
                <c:pt idx="306">
                  <c:v>-41.210000147000002</c:v>
                </c:pt>
                <c:pt idx="307">
                  <c:v>-41.130000015</c:v>
                </c:pt>
                <c:pt idx="308">
                  <c:v>-41.033000125999997</c:v>
                </c:pt>
                <c:pt idx="309">
                  <c:v>-40.924000075999999</c:v>
                </c:pt>
                <c:pt idx="310">
                  <c:v>-40.793000044999999</c:v>
                </c:pt>
                <c:pt idx="311">
                  <c:v>-40.705999976000001</c:v>
                </c:pt>
                <c:pt idx="312">
                  <c:v>-40.616000024999998</c:v>
                </c:pt>
                <c:pt idx="313">
                  <c:v>-40.531999839000001</c:v>
                </c:pt>
                <c:pt idx="314">
                  <c:v>-40.506999974999999</c:v>
                </c:pt>
                <c:pt idx="315">
                  <c:v>-40.559000044999998</c:v>
                </c:pt>
                <c:pt idx="316">
                  <c:v>-40.576999972000003</c:v>
                </c:pt>
                <c:pt idx="317">
                  <c:v>-40.454000047999997</c:v>
                </c:pt>
                <c:pt idx="318">
                  <c:v>-40.329999954000002</c:v>
                </c:pt>
                <c:pt idx="319">
                  <c:v>-40.205000003000002</c:v>
                </c:pt>
                <c:pt idx="320">
                  <c:v>-40.123000159</c:v>
                </c:pt>
                <c:pt idx="321">
                  <c:v>-40.108999971000003</c:v>
                </c:pt>
                <c:pt idx="322">
                  <c:v>-40.027999983000001</c:v>
                </c:pt>
                <c:pt idx="323">
                  <c:v>-39.929000066999997</c:v>
                </c:pt>
                <c:pt idx="324">
                  <c:v>-39.782999990999997</c:v>
                </c:pt>
                <c:pt idx="325">
                  <c:v>-39.680999878000002</c:v>
                </c:pt>
                <c:pt idx="326">
                  <c:v>-39.593000267999997</c:v>
                </c:pt>
                <c:pt idx="327">
                  <c:v>-39.513000136000002</c:v>
                </c:pt>
                <c:pt idx="328">
                  <c:v>-39.470999886000001</c:v>
                </c:pt>
                <c:pt idx="329">
                  <c:v>-39.496000064999997</c:v>
                </c:pt>
                <c:pt idx="330">
                  <c:v>-39.568000089000002</c:v>
                </c:pt>
                <c:pt idx="331">
                  <c:v>-39.508000226</c:v>
                </c:pt>
                <c:pt idx="332">
                  <c:v>-39.365999889999998</c:v>
                </c:pt>
                <c:pt idx="333">
                  <c:v>-39.253999956000001</c:v>
                </c:pt>
                <c:pt idx="334">
                  <c:v>-39.144999906000002</c:v>
                </c:pt>
                <c:pt idx="335">
                  <c:v>-39.131000032999999</c:v>
                </c:pt>
                <c:pt idx="336">
                  <c:v>-39.065999945000002</c:v>
                </c:pt>
                <c:pt idx="337">
                  <c:v>-38.978000020000003</c:v>
                </c:pt>
                <c:pt idx="338">
                  <c:v>-38.884000014999998</c:v>
                </c:pt>
                <c:pt idx="339">
                  <c:v>-38.752000127000002</c:v>
                </c:pt>
                <c:pt idx="340">
                  <c:v>-38.667999940999998</c:v>
                </c:pt>
                <c:pt idx="341">
                  <c:v>-38.583000214000002</c:v>
                </c:pt>
                <c:pt idx="342">
                  <c:v>-38.497999858</c:v>
                </c:pt>
                <c:pt idx="343">
                  <c:v>-38.475000020000003</c:v>
                </c:pt>
                <c:pt idx="344">
                  <c:v>-38.523000035999999</c:v>
                </c:pt>
                <c:pt idx="345">
                  <c:v>-38.559999748000003</c:v>
                </c:pt>
                <c:pt idx="346">
                  <c:v>-38.450000156000002</c:v>
                </c:pt>
                <c:pt idx="347">
                  <c:v>-38.322999864000003</c:v>
                </c:pt>
                <c:pt idx="348">
                  <c:v>-38.198000227999998</c:v>
                </c:pt>
                <c:pt idx="349">
                  <c:v>-38.101000024000001</c:v>
                </c:pt>
                <c:pt idx="350">
                  <c:v>-38.098999997999996</c:v>
                </c:pt>
                <c:pt idx="351">
                  <c:v>-38.024000090000001</c:v>
                </c:pt>
                <c:pt idx="352">
                  <c:v>-37.926000031000001</c:v>
                </c:pt>
                <c:pt idx="353">
                  <c:v>-37.789000233000003</c:v>
                </c:pt>
                <c:pt idx="354">
                  <c:v>-37.679999869</c:v>
                </c:pt>
                <c:pt idx="355">
                  <c:v>-37.595999998000003</c:v>
                </c:pt>
                <c:pt idx="356">
                  <c:v>-37.519000063</c:v>
                </c:pt>
                <c:pt idx="357">
                  <c:v>-37.466999993000002</c:v>
                </c:pt>
                <c:pt idx="358">
                  <c:v>-37.480000011000001</c:v>
                </c:pt>
                <c:pt idx="359">
                  <c:v>-37.556999945000001</c:v>
                </c:pt>
                <c:pt idx="360">
                  <c:v>-37.527000170999997</c:v>
                </c:pt>
                <c:pt idx="361">
                  <c:v>-37.392999942000003</c:v>
                </c:pt>
                <c:pt idx="362">
                  <c:v>-37.286000233000003</c:v>
                </c:pt>
                <c:pt idx="363">
                  <c:v>-37.179999752000001</c:v>
                </c:pt>
                <c:pt idx="364">
                  <c:v>-37.157000228999998</c:v>
                </c:pt>
                <c:pt idx="365">
                  <c:v>-37.110999925000002</c:v>
                </c:pt>
                <c:pt idx="366">
                  <c:v>-37.029000081</c:v>
                </c:pt>
                <c:pt idx="367">
                  <c:v>-36.944999895000002</c:v>
                </c:pt>
                <c:pt idx="368">
                  <c:v>-36.816999746999997</c:v>
                </c:pt>
                <c:pt idx="369">
                  <c:v>-36.740999983000002</c:v>
                </c:pt>
                <c:pt idx="370">
                  <c:v>-36.662000022000001</c:v>
                </c:pt>
                <c:pt idx="371">
                  <c:v>-36.581999889999999</c:v>
                </c:pt>
                <c:pt idx="372">
                  <c:v>-36.559999908999998</c:v>
                </c:pt>
                <c:pt idx="373">
                  <c:v>-36.609999952000003</c:v>
                </c:pt>
                <c:pt idx="374">
                  <c:v>-36.666000076000003</c:v>
                </c:pt>
                <c:pt idx="375">
                  <c:v>-36.566999846000002</c:v>
                </c:pt>
                <c:pt idx="376">
                  <c:v>-36.436000129</c:v>
                </c:pt>
                <c:pt idx="377">
                  <c:v>-36.322000168999999</c:v>
                </c:pt>
                <c:pt idx="378">
                  <c:v>-36.224000109000002</c:v>
                </c:pt>
                <c:pt idx="379">
                  <c:v>-36.229999876000001</c:v>
                </c:pt>
                <c:pt idx="380">
                  <c:v>-36.158000166000001</c:v>
                </c:pt>
                <c:pt idx="381">
                  <c:v>-36.067999899</c:v>
                </c:pt>
                <c:pt idx="382">
                  <c:v>-35.947000002000003</c:v>
                </c:pt>
                <c:pt idx="383">
                  <c:v>-35.830000159000001</c:v>
                </c:pt>
                <c:pt idx="384">
                  <c:v>-35.748000001000001</c:v>
                </c:pt>
                <c:pt idx="385">
                  <c:v>-35.671999921999998</c:v>
                </c:pt>
                <c:pt idx="386">
                  <c:v>-35.615999799000001</c:v>
                </c:pt>
                <c:pt idx="387">
                  <c:v>-35.621000023000001</c:v>
                </c:pt>
                <c:pt idx="388">
                  <c:v>-35.695000073999999</c:v>
                </c:pt>
                <c:pt idx="389">
                  <c:v>-35.695999931000003</c:v>
                </c:pt>
                <c:pt idx="390">
                  <c:v>-35.573000006999997</c:v>
                </c:pt>
                <c:pt idx="391">
                  <c:v>-35.468000011000001</c:v>
                </c:pt>
                <c:pt idx="392">
                  <c:v>-35.360000131</c:v>
                </c:pt>
                <c:pt idx="393">
                  <c:v>-35.318000196</c:v>
                </c:pt>
                <c:pt idx="394">
                  <c:v>-35.294000187000002</c:v>
                </c:pt>
                <c:pt idx="395">
                  <c:v>-35.223000018999997</c:v>
                </c:pt>
                <c:pt idx="396">
                  <c:v>-35.145000228999997</c:v>
                </c:pt>
                <c:pt idx="397">
                  <c:v>-35.016000224000003</c:v>
                </c:pt>
                <c:pt idx="398">
                  <c:v>-34.943000028999997</c:v>
                </c:pt>
                <c:pt idx="399">
                  <c:v>-34.870000148999999</c:v>
                </c:pt>
                <c:pt idx="400">
                  <c:v>-34.796999954</c:v>
                </c:pt>
                <c:pt idx="401">
                  <c:v>-34.774000116000003</c:v>
                </c:pt>
                <c:pt idx="402">
                  <c:v>-34.820999962000002</c:v>
                </c:pt>
                <c:pt idx="403">
                  <c:v>-34.892999986</c:v>
                </c:pt>
                <c:pt idx="404">
                  <c:v>-34.815000196</c:v>
                </c:pt>
                <c:pt idx="405">
                  <c:v>-34.687999904000002</c:v>
                </c:pt>
                <c:pt idx="406">
                  <c:v>-34.582999907000001</c:v>
                </c:pt>
                <c:pt idx="407">
                  <c:v>-34.488000046000003</c:v>
                </c:pt>
                <c:pt idx="408">
                  <c:v>-34.497000008999997</c:v>
                </c:pt>
                <c:pt idx="409">
                  <c:v>-34.429999895000002</c:v>
                </c:pt>
                <c:pt idx="410">
                  <c:v>-34.344999852999997</c:v>
                </c:pt>
                <c:pt idx="411">
                  <c:v>-34.239999857000001</c:v>
                </c:pt>
                <c:pt idx="412">
                  <c:v>-34.119000274000001</c:v>
                </c:pt>
                <c:pt idx="413">
                  <c:v>-34.044000052000001</c:v>
                </c:pt>
                <c:pt idx="414">
                  <c:v>-33.972999883999996</c:v>
                </c:pt>
                <c:pt idx="415">
                  <c:v>-33.909999824000003</c:v>
                </c:pt>
                <c:pt idx="416">
                  <c:v>-33.907000255</c:v>
                </c:pt>
                <c:pt idx="417">
                  <c:v>-33.978999965</c:v>
                </c:pt>
                <c:pt idx="418">
                  <c:v>-34.004000144000003</c:v>
                </c:pt>
                <c:pt idx="419">
                  <c:v>-33.891000040000002</c:v>
                </c:pt>
                <c:pt idx="420">
                  <c:v>-33.779999963000002</c:v>
                </c:pt>
                <c:pt idx="421">
                  <c:v>-33.669000199999999</c:v>
                </c:pt>
                <c:pt idx="422">
                  <c:v>-33.611000050000001</c:v>
                </c:pt>
                <c:pt idx="423">
                  <c:v>-33.607999851999999</c:v>
                </c:pt>
                <c:pt idx="424">
                  <c:v>-33.543000079000002</c:v>
                </c:pt>
                <c:pt idx="425">
                  <c:v>-33.463999803999997</c:v>
                </c:pt>
                <c:pt idx="426">
                  <c:v>-33.335000114000003</c:v>
                </c:pt>
                <c:pt idx="427">
                  <c:v>-33.254999982000001</c:v>
                </c:pt>
                <c:pt idx="428">
                  <c:v>-33.182999957</c:v>
                </c:pt>
                <c:pt idx="429">
                  <c:v>-33.112000104000003</c:v>
                </c:pt>
                <c:pt idx="430">
                  <c:v>-33.084000042</c:v>
                </c:pt>
                <c:pt idx="431">
                  <c:v>-33.12899986</c:v>
                </c:pt>
                <c:pt idx="432">
                  <c:v>-33.215999928999999</c:v>
                </c:pt>
                <c:pt idx="433">
                  <c:v>-33.160000119999999</c:v>
                </c:pt>
                <c:pt idx="434">
                  <c:v>-33.036000025</c:v>
                </c:pt>
                <c:pt idx="435">
                  <c:v>-32.938999822</c:v>
                </c:pt>
                <c:pt idx="436">
                  <c:v>-32.845999986999999</c:v>
                </c:pt>
                <c:pt idx="437">
                  <c:v>-32.850000041000001</c:v>
                </c:pt>
                <c:pt idx="438">
                  <c:v>-32.788000150999999</c:v>
                </c:pt>
                <c:pt idx="439">
                  <c:v>-32.708000019000004</c:v>
                </c:pt>
                <c:pt idx="440">
                  <c:v>-32.622000120999999</c:v>
                </c:pt>
                <c:pt idx="441">
                  <c:v>-32.505000277999997</c:v>
                </c:pt>
                <c:pt idx="442">
                  <c:v>-32.435999821999999</c:v>
                </c:pt>
                <c:pt idx="443">
                  <c:v>-32.368000166000002</c:v>
                </c:pt>
                <c:pt idx="444">
                  <c:v>-32.300999736999998</c:v>
                </c:pt>
                <c:pt idx="445">
                  <c:v>-32.292000088000002</c:v>
                </c:pt>
                <c:pt idx="446">
                  <c:v>-32.358000032</c:v>
                </c:pt>
                <c:pt idx="447">
                  <c:v>-32.399000110999999</c:v>
                </c:pt>
                <c:pt idx="448">
                  <c:v>-32.294000115000003</c:v>
                </c:pt>
                <c:pt idx="449">
                  <c:v>-32.181000011000002</c:v>
                </c:pt>
                <c:pt idx="450">
                  <c:v>-32.071999961000003</c:v>
                </c:pt>
                <c:pt idx="451">
                  <c:v>-31.999000079999998</c:v>
                </c:pt>
                <c:pt idx="452">
                  <c:v>-32.008999899999999</c:v>
                </c:pt>
                <c:pt idx="453">
                  <c:v>-31.948000181000001</c:v>
                </c:pt>
                <c:pt idx="454">
                  <c:v>-31.866999879000002</c:v>
                </c:pt>
                <c:pt idx="455">
                  <c:v>-31.736999703999999</c:v>
                </c:pt>
                <c:pt idx="456">
                  <c:v>-31.643000012000002</c:v>
                </c:pt>
                <c:pt idx="457">
                  <c:v>-31.569999816999999</c:v>
                </c:pt>
                <c:pt idx="458">
                  <c:v>-31.505000043999999</c:v>
                </c:pt>
                <c:pt idx="459">
                  <c:v>-31.474000099000001</c:v>
                </c:pt>
                <c:pt idx="460">
                  <c:v>-31.507999927</c:v>
                </c:pt>
                <c:pt idx="461">
                  <c:v>-31.599999906000001</c:v>
                </c:pt>
                <c:pt idx="462">
                  <c:v>-31.573000015000002</c:v>
                </c:pt>
                <c:pt idx="463">
                  <c:v>-31.451000262000001</c:v>
                </c:pt>
                <c:pt idx="464">
                  <c:v>-31.354000058</c:v>
                </c:pt>
                <c:pt idx="465">
                  <c:v>-31.258999882000001</c:v>
                </c:pt>
                <c:pt idx="466">
                  <c:v>-31.251999945000001</c:v>
                </c:pt>
                <c:pt idx="467">
                  <c:v>-31.209000153000002</c:v>
                </c:pt>
                <c:pt idx="468">
                  <c:v>-31.139000156000002</c:v>
                </c:pt>
                <c:pt idx="469">
                  <c:v>-31.065999960999999</c:v>
                </c:pt>
                <c:pt idx="470">
                  <c:v>-30.952999856999998</c:v>
                </c:pt>
                <c:pt idx="471">
                  <c:v>-30.889999797000002</c:v>
                </c:pt>
                <c:pt idx="472">
                  <c:v>-30.822999997</c:v>
                </c:pt>
                <c:pt idx="473">
                  <c:v>-30.752000143</c:v>
                </c:pt>
                <c:pt idx="474">
                  <c:v>-30.739000125</c:v>
                </c:pt>
                <c:pt idx="475">
                  <c:v>-30.801000015</c:v>
                </c:pt>
                <c:pt idx="476">
                  <c:v>-30.859000166000001</c:v>
                </c:pt>
                <c:pt idx="477">
                  <c:v>-30.766999873</c:v>
                </c:pt>
                <c:pt idx="478">
                  <c:v>-30.652999912999999</c:v>
                </c:pt>
                <c:pt idx="479">
                  <c:v>-30.549999943</c:v>
                </c:pt>
                <c:pt idx="480">
                  <c:v>-30.468000099000001</c:v>
                </c:pt>
                <c:pt idx="481">
                  <c:v>-30.484999856000002</c:v>
                </c:pt>
                <c:pt idx="482">
                  <c:v>-30.421999795000001</c:v>
                </c:pt>
                <c:pt idx="483">
                  <c:v>-30.339000094999999</c:v>
                </c:pt>
                <c:pt idx="484">
                  <c:v>-30.219000053999999</c:v>
                </c:pt>
                <c:pt idx="485">
                  <c:v>-30.117000255000001</c:v>
                </c:pt>
                <c:pt idx="486">
                  <c:v>-30.048000114000001</c:v>
                </c:pt>
                <c:pt idx="487">
                  <c:v>-29.98599991</c:v>
                </c:pt>
                <c:pt idx="488">
                  <c:v>-29.948000027999999</c:v>
                </c:pt>
                <c:pt idx="489">
                  <c:v>-29.970999865</c:v>
                </c:pt>
                <c:pt idx="490">
                  <c:v>-30.061000132</c:v>
                </c:pt>
                <c:pt idx="491">
                  <c:v>-30.059000104999999</c:v>
                </c:pt>
                <c:pt idx="492">
                  <c:v>-29.939000063999998</c:v>
                </c:pt>
                <c:pt idx="493">
                  <c:v>-29.843999887999999</c:v>
                </c:pt>
                <c:pt idx="494">
                  <c:v>-29.748000170000001</c:v>
                </c:pt>
                <c:pt idx="495">
                  <c:v>-29.727999901</c:v>
                </c:pt>
                <c:pt idx="496">
                  <c:v>-29.707999947000001</c:v>
                </c:pt>
                <c:pt idx="497">
                  <c:v>-29.647000226999999</c:v>
                </c:pt>
                <c:pt idx="498">
                  <c:v>-29.582000140000002</c:v>
                </c:pt>
                <c:pt idx="499">
                  <c:v>-29.467999864999999</c:v>
                </c:pt>
                <c:pt idx="500">
                  <c:v>-29.403999947999999</c:v>
                </c:pt>
                <c:pt idx="501">
                  <c:v>-29.337000148000001</c:v>
                </c:pt>
                <c:pt idx="502">
                  <c:v>-29.270999889999999</c:v>
                </c:pt>
                <c:pt idx="503">
                  <c:v>-29.2599999</c:v>
                </c:pt>
                <c:pt idx="504">
                  <c:v>-29.320999933</c:v>
                </c:pt>
                <c:pt idx="505">
                  <c:v>-29.397999867999999</c:v>
                </c:pt>
                <c:pt idx="506">
                  <c:v>-29.324999987000002</c:v>
                </c:pt>
                <c:pt idx="507">
                  <c:v>-29.211000027000001</c:v>
                </c:pt>
                <c:pt idx="508">
                  <c:v>-29.114999995000002</c:v>
                </c:pt>
                <c:pt idx="509">
                  <c:v>-29.02700007</c:v>
                </c:pt>
                <c:pt idx="510">
                  <c:v>-29.04299997</c:v>
                </c:pt>
                <c:pt idx="511">
                  <c:v>-28.983999962999999</c:v>
                </c:pt>
                <c:pt idx="512">
                  <c:v>-28.9080002</c:v>
                </c:pt>
                <c:pt idx="513">
                  <c:v>-28.806000086000001</c:v>
                </c:pt>
                <c:pt idx="514">
                  <c:v>-28.700000234000001</c:v>
                </c:pt>
                <c:pt idx="515">
                  <c:v>-28.636000002999999</c:v>
                </c:pt>
                <c:pt idx="516">
                  <c:v>-28.578000165999999</c:v>
                </c:pt>
                <c:pt idx="517">
                  <c:v>-28.532000177</c:v>
                </c:pt>
                <c:pt idx="518">
                  <c:v>-28.539000114</c:v>
                </c:pt>
                <c:pt idx="519">
                  <c:v>-28.622999985</c:v>
                </c:pt>
                <c:pt idx="520">
                  <c:v>-28.646000137000001</c:v>
                </c:pt>
                <c:pt idx="521">
                  <c:v>-28.538999799999999</c:v>
                </c:pt>
                <c:pt idx="522">
                  <c:v>-28.443999938000001</c:v>
                </c:pt>
                <c:pt idx="523">
                  <c:v>-28.347000048999998</c:v>
                </c:pt>
                <c:pt idx="524">
                  <c:v>-28.312000050000002</c:v>
                </c:pt>
                <c:pt idx="525">
                  <c:v>-28.314000076999999</c:v>
                </c:pt>
                <c:pt idx="526">
                  <c:v>-28.259000124</c:v>
                </c:pt>
                <c:pt idx="527">
                  <c:v>-28.190999839</c:v>
                </c:pt>
                <c:pt idx="528">
                  <c:v>-28.071000113</c:v>
                </c:pt>
                <c:pt idx="529">
                  <c:v>-28.005000168999999</c:v>
                </c:pt>
                <c:pt idx="530">
                  <c:v>-27.942999964999998</c:v>
                </c:pt>
                <c:pt idx="531">
                  <c:v>-27.885000128000001</c:v>
                </c:pt>
                <c:pt idx="532">
                  <c:v>-27.872999966999998</c:v>
                </c:pt>
                <c:pt idx="533">
                  <c:v>-27.934000001000001</c:v>
                </c:pt>
                <c:pt idx="534">
                  <c:v>-28.028999862999999</c:v>
                </c:pt>
                <c:pt idx="535">
                  <c:v>-27.974999766</c:v>
                </c:pt>
                <c:pt idx="536">
                  <c:v>-27.859000092999999</c:v>
                </c:pt>
                <c:pt idx="537">
                  <c:v>-27.767999970999998</c:v>
                </c:pt>
                <c:pt idx="538">
                  <c:v>-27.682999929000001</c:v>
                </c:pt>
                <c:pt idx="539">
                  <c:v>-27.701000171</c:v>
                </c:pt>
                <c:pt idx="540">
                  <c:v>-27.649000100999999</c:v>
                </c:pt>
                <c:pt idx="541">
                  <c:v>-27.579999959999999</c:v>
                </c:pt>
                <c:pt idx="542">
                  <c:v>-27.500999998000001</c:v>
                </c:pt>
                <c:pt idx="543">
                  <c:v>-27.397000172999999</c:v>
                </c:pt>
                <c:pt idx="544">
                  <c:v>-27.337999850999999</c:v>
                </c:pt>
                <c:pt idx="545">
                  <c:v>-27.277999988000001</c:v>
                </c:pt>
                <c:pt idx="546">
                  <c:v>-27.222000178999998</c:v>
                </c:pt>
                <c:pt idx="547">
                  <c:v>-27.227000089000001</c:v>
                </c:pt>
                <c:pt idx="548">
                  <c:v>-27.306000050000002</c:v>
                </c:pt>
                <c:pt idx="549">
                  <c:v>-27.35200004</c:v>
                </c:pt>
                <c:pt idx="550">
                  <c:v>-27.259000205</c:v>
                </c:pt>
                <c:pt idx="551">
                  <c:v>-27.164000028</c:v>
                </c:pt>
                <c:pt idx="552">
                  <c:v>-27.066999825</c:v>
                </c:pt>
                <c:pt idx="553">
                  <c:v>-27.015000069999999</c:v>
                </c:pt>
                <c:pt idx="554">
                  <c:v>-27.030000114</c:v>
                </c:pt>
                <c:pt idx="555">
                  <c:v>-26.978000044000002</c:v>
                </c:pt>
                <c:pt idx="556">
                  <c:v>-26.906999876</c:v>
                </c:pt>
                <c:pt idx="557">
                  <c:v>-26.790000032999998</c:v>
                </c:pt>
                <c:pt idx="558">
                  <c:v>-26.718000008000001</c:v>
                </c:pt>
                <c:pt idx="559">
                  <c:v>-26.659000000999999</c:v>
                </c:pt>
                <c:pt idx="560">
                  <c:v>-26.609000272999999</c:v>
                </c:pt>
                <c:pt idx="561">
                  <c:v>-26.595000083999999</c:v>
                </c:pt>
                <c:pt idx="562">
                  <c:v>-26.648999867000001</c:v>
                </c:pt>
                <c:pt idx="563">
                  <c:v>-26.75099998</c:v>
                </c:pt>
                <c:pt idx="564">
                  <c:v>-26.721000205999999</c:v>
                </c:pt>
                <c:pt idx="565">
                  <c:v>-26.608000101999998</c:v>
                </c:pt>
                <c:pt idx="566">
                  <c:v>-26.525000086999999</c:v>
                </c:pt>
                <c:pt idx="567">
                  <c:v>-26.444999955</c:v>
                </c:pt>
                <c:pt idx="568">
                  <c:v>-26.461000169999998</c:v>
                </c:pt>
                <c:pt idx="569">
                  <c:v>-26.425000001000001</c:v>
                </c:pt>
                <c:pt idx="570">
                  <c:v>-26.365999993999999</c:v>
                </c:pt>
                <c:pt idx="571">
                  <c:v>-26.302999932999999</c:v>
                </c:pt>
                <c:pt idx="572">
                  <c:v>-26.199999964</c:v>
                </c:pt>
                <c:pt idx="573">
                  <c:v>-26.145000011</c:v>
                </c:pt>
                <c:pt idx="574">
                  <c:v>-26.088999887</c:v>
                </c:pt>
                <c:pt idx="575">
                  <c:v>-26.033999934000001</c:v>
                </c:pt>
                <c:pt idx="576">
                  <c:v>-26.040000014</c:v>
                </c:pt>
                <c:pt idx="577">
                  <c:v>-26.116999949</c:v>
                </c:pt>
                <c:pt idx="578">
                  <c:v>-26.184999918999999</c:v>
                </c:pt>
                <c:pt idx="579">
                  <c:v>-26.105999958000002</c:v>
                </c:pt>
                <c:pt idx="580">
                  <c:v>-26.007000043000001</c:v>
                </c:pt>
                <c:pt idx="581">
                  <c:v>-25.911999865999999</c:v>
                </c:pt>
                <c:pt idx="582">
                  <c:v>-25.845000066000001</c:v>
                </c:pt>
                <c:pt idx="583">
                  <c:v>-25.872999814</c:v>
                </c:pt>
                <c:pt idx="584">
                  <c:v>-25.825999968000001</c:v>
                </c:pt>
                <c:pt idx="585">
                  <c:v>-25.758999853999999</c:v>
                </c:pt>
                <c:pt idx="586">
                  <c:v>-25.651999831000001</c:v>
                </c:pt>
                <c:pt idx="587">
                  <c:v>-25.570999842999999</c:v>
                </c:pt>
                <c:pt idx="588">
                  <c:v>-25.517999916000001</c:v>
                </c:pt>
                <c:pt idx="589">
                  <c:v>-25.470999756000001</c:v>
                </c:pt>
                <c:pt idx="590">
                  <c:v>-25.449999945999998</c:v>
                </c:pt>
                <c:pt idx="591">
                  <c:v>-25.491000025000002</c:v>
                </c:pt>
                <c:pt idx="592">
                  <c:v>-25.597999733999998</c:v>
                </c:pt>
                <c:pt idx="593">
                  <c:v>-25.598000047999999</c:v>
                </c:pt>
                <c:pt idx="594">
                  <c:v>-25.493000051999999</c:v>
                </c:pt>
                <c:pt idx="595">
                  <c:v>-25.416000117999999</c:v>
                </c:pt>
                <c:pt idx="596">
                  <c:v>-25.340000039</c:v>
                </c:pt>
                <c:pt idx="597">
                  <c:v>-25.346999975999999</c:v>
                </c:pt>
                <c:pt idx="598">
                  <c:v>-25.331000075999999</c:v>
                </c:pt>
                <c:pt idx="599">
                  <c:v>-25.279000006</c:v>
                </c:pt>
                <c:pt idx="600">
                  <c:v>-25.225000222999999</c:v>
                </c:pt>
                <c:pt idx="601">
                  <c:v>-25.125999993000001</c:v>
                </c:pt>
                <c:pt idx="602">
                  <c:v>-25.080000003999999</c:v>
                </c:pt>
                <c:pt idx="603">
                  <c:v>-25.02899979</c:v>
                </c:pt>
                <c:pt idx="604">
                  <c:v>-24.981000087999998</c:v>
                </c:pt>
                <c:pt idx="605">
                  <c:v>-24.988000025000002</c:v>
                </c:pt>
                <c:pt idx="606">
                  <c:v>-25.068000157</c:v>
                </c:pt>
                <c:pt idx="607">
                  <c:v>-25.154000055000001</c:v>
                </c:pt>
                <c:pt idx="608">
                  <c:v>-25.085000227999998</c:v>
                </c:pt>
                <c:pt idx="609">
                  <c:v>-24.983000114999999</c:v>
                </c:pt>
                <c:pt idx="610">
                  <c:v>-24.898999928999999</c:v>
                </c:pt>
                <c:pt idx="611">
                  <c:v>-24.830999959</c:v>
                </c:pt>
                <c:pt idx="612">
                  <c:v>-24.866000272000001</c:v>
                </c:pt>
                <c:pt idx="613">
                  <c:v>-24.824000022</c:v>
                </c:pt>
                <c:pt idx="614">
                  <c:v>-24.763999844000001</c:v>
                </c:pt>
                <c:pt idx="615">
                  <c:v>-24.673000036000001</c:v>
                </c:pt>
                <c:pt idx="616">
                  <c:v>-24.585000110999999</c:v>
                </c:pt>
                <c:pt idx="617">
                  <c:v>-24.532000185000001</c:v>
                </c:pt>
                <c:pt idx="618">
                  <c:v>-24.485999881000001</c:v>
                </c:pt>
                <c:pt idx="619">
                  <c:v>-24.460000161</c:v>
                </c:pt>
                <c:pt idx="620">
                  <c:v>-24.493999988999999</c:v>
                </c:pt>
                <c:pt idx="621">
                  <c:v>-24.596999958000001</c:v>
                </c:pt>
                <c:pt idx="622">
                  <c:v>-24.628000217</c:v>
                </c:pt>
                <c:pt idx="623">
                  <c:v>-24.535000067999999</c:v>
                </c:pt>
                <c:pt idx="624">
                  <c:v>-24.459999845999999</c:v>
                </c:pt>
                <c:pt idx="625">
                  <c:v>-24.381000198999999</c:v>
                </c:pt>
                <c:pt idx="626">
                  <c:v>-24.369000037999999</c:v>
                </c:pt>
                <c:pt idx="627">
                  <c:v>-24.372999778000001</c:v>
                </c:pt>
                <c:pt idx="628">
                  <c:v>-24.332000012999998</c:v>
                </c:pt>
                <c:pt idx="629">
                  <c:v>-24.282999826000001</c:v>
                </c:pt>
                <c:pt idx="630">
                  <c:v>-24.184999766000001</c:v>
                </c:pt>
                <c:pt idx="631">
                  <c:v>-24.139999948</c:v>
                </c:pt>
                <c:pt idx="632">
                  <c:v>-24.095000128999999</c:v>
                </c:pt>
                <c:pt idx="633">
                  <c:v>-24.052999879000001</c:v>
                </c:pt>
                <c:pt idx="634">
                  <c:v>-24.058999959000001</c:v>
                </c:pt>
                <c:pt idx="635">
                  <c:v>-24.135000037000001</c:v>
                </c:pt>
                <c:pt idx="636">
                  <c:v>-24.236999835999999</c:v>
                </c:pt>
                <c:pt idx="637">
                  <c:v>-24.187999963999999</c:v>
                </c:pt>
                <c:pt idx="638">
                  <c:v>-24.089999903999999</c:v>
                </c:pt>
                <c:pt idx="639">
                  <c:v>-24.014999997</c:v>
                </c:pt>
                <c:pt idx="640">
                  <c:v>-23.947999883000001</c:v>
                </c:pt>
                <c:pt idx="641">
                  <c:v>-23.985000222</c:v>
                </c:pt>
                <c:pt idx="642">
                  <c:v>-23.947999883000001</c:v>
                </c:pt>
                <c:pt idx="643">
                  <c:v>-23.891999759000001</c:v>
                </c:pt>
                <c:pt idx="644">
                  <c:v>-23.815999994999999</c:v>
                </c:pt>
                <c:pt idx="645">
                  <c:v>-23.726000042999999</c:v>
                </c:pt>
                <c:pt idx="646">
                  <c:v>-23.678999882999999</c:v>
                </c:pt>
                <c:pt idx="647">
                  <c:v>-23.636999947</c:v>
                </c:pt>
                <c:pt idx="648">
                  <c:v>-23.604999832000001</c:v>
                </c:pt>
                <c:pt idx="649">
                  <c:v>-23.628999839999999</c:v>
                </c:pt>
                <c:pt idx="650">
                  <c:v>-23.730000097000001</c:v>
                </c:pt>
                <c:pt idx="651">
                  <c:v>-23.784000194000001</c:v>
                </c:pt>
                <c:pt idx="652">
                  <c:v>-23.700000008</c:v>
                </c:pt>
                <c:pt idx="653">
                  <c:v>-23.619000020000001</c:v>
                </c:pt>
                <c:pt idx="654">
                  <c:v>-23.536000004999998</c:v>
                </c:pt>
                <c:pt idx="655">
                  <c:v>-23.505999916</c:v>
                </c:pt>
                <c:pt idx="656">
                  <c:v>-23.532999808</c:v>
                </c:pt>
                <c:pt idx="657">
                  <c:v>-23.497000267000001</c:v>
                </c:pt>
                <c:pt idx="658">
                  <c:v>-23.446999908999999</c:v>
                </c:pt>
                <c:pt idx="659">
                  <c:v>-23.347000136999998</c:v>
                </c:pt>
                <c:pt idx="660">
                  <c:v>-23.297000094000001</c:v>
                </c:pt>
                <c:pt idx="661">
                  <c:v>-23.252000276</c:v>
                </c:pt>
                <c:pt idx="662">
                  <c:v>-23.210999881999999</c:v>
                </c:pt>
                <c:pt idx="663">
                  <c:v>-23.212999909000001</c:v>
                </c:pt>
                <c:pt idx="664">
                  <c:v>-23.286000103999999</c:v>
                </c:pt>
                <c:pt idx="665">
                  <c:v>-23.400000064</c:v>
                </c:pt>
                <c:pt idx="666">
                  <c:v>-23.375000198999999</c:v>
                </c:pt>
                <c:pt idx="667">
                  <c:v>-23.280000022999999</c:v>
                </c:pt>
                <c:pt idx="668">
                  <c:v>-23.212000052</c:v>
                </c:pt>
                <c:pt idx="669">
                  <c:v>-23.147999820999999</c:v>
                </c:pt>
                <c:pt idx="670">
                  <c:v>-23.179999937000002</c:v>
                </c:pt>
                <c:pt idx="671">
                  <c:v>-23.148999992</c:v>
                </c:pt>
                <c:pt idx="672">
                  <c:v>-23.098000091999999</c:v>
                </c:pt>
                <c:pt idx="673">
                  <c:v>-23.041000111999999</c:v>
                </c:pt>
                <c:pt idx="674">
                  <c:v>-22.953999729</c:v>
                </c:pt>
                <c:pt idx="675">
                  <c:v>-22.914000134999998</c:v>
                </c:pt>
                <c:pt idx="676">
                  <c:v>-22.873999911999999</c:v>
                </c:pt>
                <c:pt idx="677">
                  <c:v>-22.835999716</c:v>
                </c:pt>
                <c:pt idx="678">
                  <c:v>-22.857000155000001</c:v>
                </c:pt>
                <c:pt idx="679">
                  <c:v>-22.951000161</c:v>
                </c:pt>
                <c:pt idx="680">
                  <c:v>-23.022000014</c:v>
                </c:pt>
                <c:pt idx="681">
                  <c:v>-22.947000107000001</c:v>
                </c:pt>
                <c:pt idx="682">
                  <c:v>-22.864000092000001</c:v>
                </c:pt>
                <c:pt idx="683">
                  <c:v>-22.783999959999999</c:v>
                </c:pt>
                <c:pt idx="684">
                  <c:v>-22.737999971000001</c:v>
                </c:pt>
                <c:pt idx="685">
                  <c:v>-22.778999735999999</c:v>
                </c:pt>
                <c:pt idx="686">
                  <c:v>-22.747999791000002</c:v>
                </c:pt>
                <c:pt idx="687">
                  <c:v>-22.696000035000001</c:v>
                </c:pt>
                <c:pt idx="688">
                  <c:v>-22.597000119</c:v>
                </c:pt>
                <c:pt idx="689">
                  <c:v>-22.532000031999999</c:v>
                </c:pt>
                <c:pt idx="690">
                  <c:v>-22.488000069000002</c:v>
                </c:pt>
                <c:pt idx="691">
                  <c:v>-22.453000071000002</c:v>
                </c:pt>
                <c:pt idx="692">
                  <c:v>-22.449999872999999</c:v>
                </c:pt>
                <c:pt idx="693">
                  <c:v>-22.516000130999998</c:v>
                </c:pt>
                <c:pt idx="694">
                  <c:v>-22.637000027999999</c:v>
                </c:pt>
                <c:pt idx="695">
                  <c:v>-22.640000226000002</c:v>
                </c:pt>
                <c:pt idx="696">
                  <c:v>-22.547999932</c:v>
                </c:pt>
                <c:pt idx="697">
                  <c:v>-22.481000131999998</c:v>
                </c:pt>
                <c:pt idx="698">
                  <c:v>-22.416000045000001</c:v>
                </c:pt>
                <c:pt idx="699">
                  <c:v>-22.439000196999999</c:v>
                </c:pt>
                <c:pt idx="700">
                  <c:v>-22.425999865000001</c:v>
                </c:pt>
                <c:pt idx="701">
                  <c:v>-22.385000099999999</c:v>
                </c:pt>
                <c:pt idx="702">
                  <c:v>-22.342999850000002</c:v>
                </c:pt>
                <c:pt idx="703">
                  <c:v>-22.151999956000001</c:v>
                </c:pt>
                <c:pt idx="704">
                  <c:v>-22.000999969999999</c:v>
                </c:pt>
                <c:pt idx="705">
                  <c:v>-21.845000074000001</c:v>
                </c:pt>
                <c:pt idx="706">
                  <c:v>-21.685999980999998</c:v>
                </c:pt>
                <c:pt idx="707">
                  <c:v>-21.583000011999999</c:v>
                </c:pt>
                <c:pt idx="708">
                  <c:v>-21.55600012</c:v>
                </c:pt>
                <c:pt idx="709">
                  <c:v>-21.526000031999999</c:v>
                </c:pt>
                <c:pt idx="710">
                  <c:v>-21.347999841</c:v>
                </c:pt>
                <c:pt idx="711">
                  <c:v>-21.143999929</c:v>
                </c:pt>
                <c:pt idx="712">
                  <c:v>-20.951999864000001</c:v>
                </c:pt>
                <c:pt idx="713">
                  <c:v>-20.780999924</c:v>
                </c:pt>
                <c:pt idx="714">
                  <c:v>-20.709000214</c:v>
                </c:pt>
                <c:pt idx="715">
                  <c:v>-20.55899977</c:v>
                </c:pt>
                <c:pt idx="716">
                  <c:v>-20.387999829999998</c:v>
                </c:pt>
                <c:pt idx="717">
                  <c:v>-20.179999863999999</c:v>
                </c:pt>
                <c:pt idx="718">
                  <c:v>-19.988999969999998</c:v>
                </c:pt>
                <c:pt idx="719">
                  <c:v>-19.831999904</c:v>
                </c:pt>
                <c:pt idx="720">
                  <c:v>-19.682000088999999</c:v>
                </c:pt>
                <c:pt idx="721">
                  <c:v>-19.555999967000002</c:v>
                </c:pt>
                <c:pt idx="722">
                  <c:v>-19.490000024</c:v>
                </c:pt>
                <c:pt idx="723">
                  <c:v>-19.492999907000002</c:v>
                </c:pt>
                <c:pt idx="724">
                  <c:v>-19.402999954999999</c:v>
                </c:pt>
                <c:pt idx="725">
                  <c:v>-19.195999844999999</c:v>
                </c:pt>
                <c:pt idx="726">
                  <c:v>-19.011000031999998</c:v>
                </c:pt>
                <c:pt idx="727">
                  <c:v>-18.829000100999998</c:v>
                </c:pt>
                <c:pt idx="728">
                  <c:v>-18.721999764</c:v>
                </c:pt>
                <c:pt idx="729">
                  <c:v>-18.613000027999998</c:v>
                </c:pt>
                <c:pt idx="730">
                  <c:v>-18.464999925000001</c:v>
                </c:pt>
                <c:pt idx="731">
                  <c:v>-18.311999913000001</c:v>
                </c:pt>
                <c:pt idx="732">
                  <c:v>-18.108999857000001</c:v>
                </c:pt>
                <c:pt idx="733">
                  <c:v>-17.957999871999998</c:v>
                </c:pt>
                <c:pt idx="734">
                  <c:v>-17.802999832000001</c:v>
                </c:pt>
                <c:pt idx="735">
                  <c:v>-17.648999963000001</c:v>
                </c:pt>
                <c:pt idx="736">
                  <c:v>-17.550999904000001</c:v>
                </c:pt>
                <c:pt idx="737">
                  <c:v>-17.52600004</c:v>
                </c:pt>
                <c:pt idx="738">
                  <c:v>-17.513999878</c:v>
                </c:pt>
                <c:pt idx="739">
                  <c:v>-17.353999929</c:v>
                </c:pt>
                <c:pt idx="740">
                  <c:v>-17.150999873</c:v>
                </c:pt>
                <c:pt idx="741">
                  <c:v>-16.968000086</c:v>
                </c:pt>
                <c:pt idx="742">
                  <c:v>-16.793000093</c:v>
                </c:pt>
                <c:pt idx="743">
                  <c:v>-16.722000239</c:v>
                </c:pt>
                <c:pt idx="744">
                  <c:v>-16.574999992999999</c:v>
                </c:pt>
                <c:pt idx="745">
                  <c:v>-16.410999990000001</c:v>
                </c:pt>
                <c:pt idx="746">
                  <c:v>-16.220999951</c:v>
                </c:pt>
                <c:pt idx="747">
                  <c:v>-16.029000200999999</c:v>
                </c:pt>
                <c:pt idx="748">
                  <c:v>-15.877999901000001</c:v>
                </c:pt>
                <c:pt idx="749">
                  <c:v>-15.730999969000001</c:v>
                </c:pt>
                <c:pt idx="750">
                  <c:v>-15.598000225</c:v>
                </c:pt>
                <c:pt idx="751">
                  <c:v>-15.51899995</c:v>
                </c:pt>
                <c:pt idx="752">
                  <c:v>-15.514999896000001</c:v>
                </c:pt>
                <c:pt idx="753">
                  <c:v>-15.450999979000001</c:v>
                </c:pt>
                <c:pt idx="754">
                  <c:v>-15.256000030999999</c:v>
                </c:pt>
                <c:pt idx="755">
                  <c:v>-15.074999955999999</c:v>
                </c:pt>
                <c:pt idx="756">
                  <c:v>-14.888999972000001</c:v>
                </c:pt>
                <c:pt idx="757">
                  <c:v>-14.766999905</c:v>
                </c:pt>
                <c:pt idx="758">
                  <c:v>-14.681000006</c:v>
                </c:pt>
                <c:pt idx="759">
                  <c:v>-14.540000155</c:v>
                </c:pt>
                <c:pt idx="760">
                  <c:v>-14.384999800999999</c:v>
                </c:pt>
                <c:pt idx="761">
                  <c:v>-14.17700015</c:v>
                </c:pt>
                <c:pt idx="762">
                  <c:v>-14.023000281</c:v>
                </c:pt>
                <c:pt idx="763">
                  <c:v>-13.872999838</c:v>
                </c:pt>
                <c:pt idx="764">
                  <c:v>-13.727999933</c:v>
                </c:pt>
                <c:pt idx="765">
                  <c:v>-13.630999729999999</c:v>
                </c:pt>
                <c:pt idx="766">
                  <c:v>-13.603999838</c:v>
                </c:pt>
                <c:pt idx="767">
                  <c:v>-13.611000088999999</c:v>
                </c:pt>
                <c:pt idx="768">
                  <c:v>-13.47099978</c:v>
                </c:pt>
                <c:pt idx="769">
                  <c:v>-13.267000183</c:v>
                </c:pt>
                <c:pt idx="770">
                  <c:v>-13.088000135</c:v>
                </c:pt>
                <c:pt idx="771">
                  <c:v>-12.918000051</c:v>
                </c:pt>
                <c:pt idx="772">
                  <c:v>-12.848000054</c:v>
                </c:pt>
                <c:pt idx="773">
                  <c:v>-12.710000086000001</c:v>
                </c:pt>
                <c:pt idx="774">
                  <c:v>-12.553000019000001</c:v>
                </c:pt>
                <c:pt idx="775">
                  <c:v>-12.386000133</c:v>
                </c:pt>
                <c:pt idx="776">
                  <c:v>-12.196000095</c:v>
                </c:pt>
                <c:pt idx="777">
                  <c:v>-12.050000019000001</c:v>
                </c:pt>
                <c:pt idx="778">
                  <c:v>-11.901999916999999</c:v>
                </c:pt>
                <c:pt idx="779">
                  <c:v>-11.760000208999999</c:v>
                </c:pt>
                <c:pt idx="780">
                  <c:v>-11.67699988</c:v>
                </c:pt>
                <c:pt idx="781">
                  <c:v>-11.669000087000001</c:v>
                </c:pt>
                <c:pt idx="782">
                  <c:v>-11.698000005000001</c:v>
                </c:pt>
                <c:pt idx="783">
                  <c:v>-11.589000269</c:v>
                </c:pt>
                <c:pt idx="784">
                  <c:v>-11.477999878</c:v>
                </c:pt>
                <c:pt idx="785">
                  <c:v>-11.365000089</c:v>
                </c:pt>
                <c:pt idx="786">
                  <c:v>-11.297999974</c:v>
                </c:pt>
                <c:pt idx="787">
                  <c:v>-11.297000118</c:v>
                </c:pt>
                <c:pt idx="788">
                  <c:v>-11.229000147000001</c:v>
                </c:pt>
                <c:pt idx="789">
                  <c:v>-11.144000106</c:v>
                </c:pt>
                <c:pt idx="790">
                  <c:v>-11.010000191</c:v>
                </c:pt>
                <c:pt idx="791">
                  <c:v>-10.921999952</c:v>
                </c:pt>
                <c:pt idx="792">
                  <c:v>-10.849000071000001</c:v>
                </c:pt>
                <c:pt idx="793">
                  <c:v>-10.781999957</c:v>
                </c:pt>
                <c:pt idx="794">
                  <c:v>-10.753000039</c:v>
                </c:pt>
                <c:pt idx="795">
                  <c:v>-10.792000091</c:v>
                </c:pt>
                <c:pt idx="796">
                  <c:v>-10.877999988999999</c:v>
                </c:pt>
                <c:pt idx="797">
                  <c:v>-10.832000000000001</c:v>
                </c:pt>
                <c:pt idx="798">
                  <c:v>-10.703999852000001</c:v>
                </c:pt>
                <c:pt idx="799">
                  <c:v>-10.606000107</c:v>
                </c:pt>
                <c:pt idx="800">
                  <c:v>-10.510999931000001</c:v>
                </c:pt>
                <c:pt idx="801">
                  <c:v>-10.511000245</c:v>
                </c:pt>
                <c:pt idx="802">
                  <c:v>-10.460000031</c:v>
                </c:pt>
                <c:pt idx="803">
                  <c:v>-10.385999979999999</c:v>
                </c:pt>
                <c:pt idx="804">
                  <c:v>-10.307999875</c:v>
                </c:pt>
                <c:pt idx="805">
                  <c:v>-10.189999861</c:v>
                </c:pt>
                <c:pt idx="806">
                  <c:v>-10.119999864</c:v>
                </c:pt>
                <c:pt idx="807">
                  <c:v>-10.048000154</c:v>
                </c:pt>
                <c:pt idx="808">
                  <c:v>-9.9790000120000002</c:v>
                </c:pt>
                <c:pt idx="809">
                  <c:v>-9.9699997339999999</c:v>
                </c:pt>
                <c:pt idx="810">
                  <c:v>-10.033000109</c:v>
                </c:pt>
                <c:pt idx="811">
                  <c:v>-10.086000036</c:v>
                </c:pt>
                <c:pt idx="812">
                  <c:v>-9.9910001739999998</c:v>
                </c:pt>
                <c:pt idx="813">
                  <c:v>-9.8769998989999994</c:v>
                </c:pt>
                <c:pt idx="814">
                  <c:v>-9.7679998490000006</c:v>
                </c:pt>
                <c:pt idx="815">
                  <c:v>-9.6870001749999997</c:v>
                </c:pt>
                <c:pt idx="816">
                  <c:v>-9.6999998789999999</c:v>
                </c:pt>
                <c:pt idx="817">
                  <c:v>-9.6389998450000007</c:v>
                </c:pt>
                <c:pt idx="818">
                  <c:v>-9.5570000000000004</c:v>
                </c:pt>
                <c:pt idx="819">
                  <c:v>-9.4340000770000003</c:v>
                </c:pt>
                <c:pt idx="820">
                  <c:v>-9.3400000710000004</c:v>
                </c:pt>
                <c:pt idx="821">
                  <c:v>-9.2720000999999996</c:v>
                </c:pt>
                <c:pt idx="822">
                  <c:v>-9.2109997519999993</c:v>
                </c:pt>
                <c:pt idx="823">
                  <c:v>-9.1749998969999993</c:v>
                </c:pt>
                <c:pt idx="824">
                  <c:v>-9.2019997890000003</c:v>
                </c:pt>
                <c:pt idx="825">
                  <c:v>-9.2940000820000002</c:v>
                </c:pt>
                <c:pt idx="826">
                  <c:v>-9.2799998939999995</c:v>
                </c:pt>
                <c:pt idx="827">
                  <c:v>-9.1630000500000008</c:v>
                </c:pt>
                <c:pt idx="828">
                  <c:v>-9.0699999009999992</c:v>
                </c:pt>
                <c:pt idx="829">
                  <c:v>-8.9809998049999997</c:v>
                </c:pt>
                <c:pt idx="830">
                  <c:v>-8.972000156</c:v>
                </c:pt>
                <c:pt idx="831">
                  <c:v>-8.9429999240000004</c:v>
                </c:pt>
                <c:pt idx="832">
                  <c:v>-8.8769999800000008</c:v>
                </c:pt>
                <c:pt idx="833">
                  <c:v>-8.809999865</c:v>
                </c:pt>
                <c:pt idx="834">
                  <c:v>-8.6970000760000001</c:v>
                </c:pt>
                <c:pt idx="835">
                  <c:v>-8.6370002130000003</c:v>
                </c:pt>
                <c:pt idx="836">
                  <c:v>-8.5719998109999995</c:v>
                </c:pt>
                <c:pt idx="837">
                  <c:v>-8.5099999210000004</c:v>
                </c:pt>
                <c:pt idx="838">
                  <c:v>-8.5029999840000006</c:v>
                </c:pt>
                <c:pt idx="839">
                  <c:v>-8.5700000989999996</c:v>
                </c:pt>
                <c:pt idx="840">
                  <c:v>-8.6429999790000007</c:v>
                </c:pt>
                <c:pt idx="841">
                  <c:v>-8.5609998199999993</c:v>
                </c:pt>
                <c:pt idx="842">
                  <c:v>-8.4460000040000001</c:v>
                </c:pt>
                <c:pt idx="843">
                  <c:v>-8.3479999449999998</c:v>
                </c:pt>
                <c:pt idx="844">
                  <c:v>-8.2650002439999994</c:v>
                </c:pt>
                <c:pt idx="845">
                  <c:v>-8.2860000550000006</c:v>
                </c:pt>
                <c:pt idx="846">
                  <c:v>-8.2320002720000005</c:v>
                </c:pt>
                <c:pt idx="847">
                  <c:v>-8.1579999070000007</c:v>
                </c:pt>
                <c:pt idx="848">
                  <c:v>-8.0539997670000005</c:v>
                </c:pt>
                <c:pt idx="849">
                  <c:v>-7.9539999950000002</c:v>
                </c:pt>
                <c:pt idx="850">
                  <c:v>-7.8869998800000003</c:v>
                </c:pt>
                <c:pt idx="851">
                  <c:v>-7.8280001879999999</c:v>
                </c:pt>
                <c:pt idx="852">
                  <c:v>-7.7890001350000002</c:v>
                </c:pt>
                <c:pt idx="853">
                  <c:v>-7.8090000899999996</c:v>
                </c:pt>
                <c:pt idx="854">
                  <c:v>-7.8999998979999999</c:v>
                </c:pt>
                <c:pt idx="855">
                  <c:v>-7.9169999689999999</c:v>
                </c:pt>
                <c:pt idx="856">
                  <c:v>-7.8109998020000004</c:v>
                </c:pt>
                <c:pt idx="857">
                  <c:v>-7.7230001919999998</c:v>
                </c:pt>
                <c:pt idx="858">
                  <c:v>-7.6309998989999999</c:v>
                </c:pt>
                <c:pt idx="859">
                  <c:v>-7.6059997199999998</c:v>
                </c:pt>
                <c:pt idx="860">
                  <c:v>-7.597999927</c:v>
                </c:pt>
                <c:pt idx="861">
                  <c:v>-7.543000288</c:v>
                </c:pt>
                <c:pt idx="862">
                  <c:v>-7.4820002539999999</c:v>
                </c:pt>
                <c:pt idx="863">
                  <c:v>-7.3690001499999997</c:v>
                </c:pt>
                <c:pt idx="864">
                  <c:v>-7.3130000270000002</c:v>
                </c:pt>
                <c:pt idx="865">
                  <c:v>-7.2550001899999996</c:v>
                </c:pt>
                <c:pt idx="866">
                  <c:v>-7.2000002370000002</c:v>
                </c:pt>
                <c:pt idx="867">
                  <c:v>-7.1929999860000002</c:v>
                </c:pt>
                <c:pt idx="868">
                  <c:v>-7.2569999029999996</c:v>
                </c:pt>
                <c:pt idx="869">
                  <c:v>-7.345000142</c:v>
                </c:pt>
                <c:pt idx="870">
                  <c:v>-7.2840001079999999</c:v>
                </c:pt>
                <c:pt idx="871">
                  <c:v>-7.1719998609999998</c:v>
                </c:pt>
                <c:pt idx="872">
                  <c:v>-7.0839999359999997</c:v>
                </c:pt>
                <c:pt idx="873">
                  <c:v>-7.0049999749999996</c:v>
                </c:pt>
                <c:pt idx="874">
                  <c:v>-7.0310000099999996</c:v>
                </c:pt>
                <c:pt idx="875">
                  <c:v>-6.9809999669999998</c:v>
                </c:pt>
                <c:pt idx="876">
                  <c:v>-6.9129999959999999</c:v>
                </c:pt>
                <c:pt idx="877">
                  <c:v>-6.8239998999999996</c:v>
                </c:pt>
                <c:pt idx="878">
                  <c:v>-6.7189999040000004</c:v>
                </c:pt>
                <c:pt idx="879">
                  <c:v>-6.6599998969999996</c:v>
                </c:pt>
                <c:pt idx="880">
                  <c:v>-6.6049999440000002</c:v>
                </c:pt>
                <c:pt idx="881">
                  <c:v>-6.558999955</c:v>
                </c:pt>
                <c:pt idx="882">
                  <c:v>-6.5719999720000004</c:v>
                </c:pt>
                <c:pt idx="883">
                  <c:v>-6.6599998969999996</c:v>
                </c:pt>
                <c:pt idx="884">
                  <c:v>-6.7009999770000004</c:v>
                </c:pt>
                <c:pt idx="885">
                  <c:v>-6.6050002579999996</c:v>
                </c:pt>
                <c:pt idx="886">
                  <c:v>-6.5109999380000003</c:v>
                </c:pt>
                <c:pt idx="887">
                  <c:v>-6.4160000769999996</c:v>
                </c:pt>
                <c:pt idx="888">
                  <c:v>-6.3740001409999998</c:v>
                </c:pt>
                <c:pt idx="889">
                  <c:v>-6.386999844</c:v>
                </c:pt>
                <c:pt idx="890">
                  <c:v>-6.3399999979999997</c:v>
                </c:pt>
                <c:pt idx="891">
                  <c:v>-6.2750002250000003</c:v>
                </c:pt>
                <c:pt idx="892">
                  <c:v>-6.1619998069999999</c:v>
                </c:pt>
                <c:pt idx="893">
                  <c:v>-6.0999999169999999</c:v>
                </c:pt>
                <c:pt idx="894">
                  <c:v>-6.0429999370000003</c:v>
                </c:pt>
                <c:pt idx="895">
                  <c:v>-5.98899984</c:v>
                </c:pt>
                <c:pt idx="896">
                  <c:v>-5.9769999929999997</c:v>
                </c:pt>
                <c:pt idx="897">
                  <c:v>-6.0389998829999998</c:v>
                </c:pt>
                <c:pt idx="898">
                  <c:v>-6.1400001399999997</c:v>
                </c:pt>
                <c:pt idx="899">
                  <c:v>-6.1029998000000001</c:v>
                </c:pt>
                <c:pt idx="900">
                  <c:v>-5.9940000649999998</c:v>
                </c:pt>
                <c:pt idx="901">
                  <c:v>-5.9140002469999997</c:v>
                </c:pt>
                <c:pt idx="902">
                  <c:v>-5.8369999979999996</c:v>
                </c:pt>
                <c:pt idx="903">
                  <c:v>-5.8579998089999998</c:v>
                </c:pt>
                <c:pt idx="904">
                  <c:v>-5.8130003050000001</c:v>
                </c:pt>
                <c:pt idx="905">
                  <c:v>-5.7500002439999998</c:v>
                </c:pt>
                <c:pt idx="906">
                  <c:v>-5.6800002469999997</c:v>
                </c:pt>
                <c:pt idx="907">
                  <c:v>-5.581000017</c:v>
                </c:pt>
                <c:pt idx="908">
                  <c:v>-5.528999947</c:v>
                </c:pt>
                <c:pt idx="909">
                  <c:v>-5.4760000199999999</c:v>
                </c:pt>
                <c:pt idx="910">
                  <c:v>-5.426999833</c:v>
                </c:pt>
                <c:pt idx="911">
                  <c:v>-5.4349999410000001</c:v>
                </c:pt>
                <c:pt idx="912">
                  <c:v>-5.5170000999999997</c:v>
                </c:pt>
                <c:pt idx="913">
                  <c:v>-5.5749999360000002</c:v>
                </c:pt>
                <c:pt idx="914">
                  <c:v>-5.4870000110000001</c:v>
                </c:pt>
                <c:pt idx="915">
                  <c:v>-5.391999835</c:v>
                </c:pt>
                <c:pt idx="916">
                  <c:v>-5.2999998560000003</c:v>
                </c:pt>
                <c:pt idx="917">
                  <c:v>-5.2420000199999999</c:v>
                </c:pt>
                <c:pt idx="918">
                  <c:v>-5.2700000820000001</c:v>
                </c:pt>
                <c:pt idx="919">
                  <c:v>-5.2259998049999998</c:v>
                </c:pt>
                <c:pt idx="920">
                  <c:v>-5.164000229</c:v>
                </c:pt>
                <c:pt idx="921">
                  <c:v>-5.0519999819999999</c:v>
                </c:pt>
                <c:pt idx="922">
                  <c:v>-4.974000191</c:v>
                </c:pt>
                <c:pt idx="923">
                  <c:v>-4.9189999230000003</c:v>
                </c:pt>
                <c:pt idx="924">
                  <c:v>-4.8709999069999999</c:v>
                </c:pt>
                <c:pt idx="925">
                  <c:v>-4.8580002039999997</c:v>
                </c:pt>
                <c:pt idx="926">
                  <c:v>-4.9110001299999997</c:v>
                </c:pt>
                <c:pt idx="927">
                  <c:v>-5.0210000370000003</c:v>
                </c:pt>
                <c:pt idx="928">
                  <c:v>-5.010999902</c:v>
                </c:pt>
                <c:pt idx="929">
                  <c:v>-4.9080002470000004</c:v>
                </c:pt>
                <c:pt idx="930">
                  <c:v>-4.8299998280000001</c:v>
                </c:pt>
                <c:pt idx="931">
                  <c:v>-4.7520000370000002</c:v>
                </c:pt>
                <c:pt idx="932">
                  <c:v>-4.7650000549999998</c:v>
                </c:pt>
                <c:pt idx="933">
                  <c:v>-4.7399998759999997</c:v>
                </c:pt>
                <c:pt idx="934">
                  <c:v>-4.6880001199999999</c:v>
                </c:pt>
                <c:pt idx="935">
                  <c:v>-4.6340000229999996</c:v>
                </c:pt>
                <c:pt idx="936">
                  <c:v>-4.5390001609999997</c:v>
                </c:pt>
                <c:pt idx="937">
                  <c:v>-4.4960000549999997</c:v>
                </c:pt>
                <c:pt idx="938">
                  <c:v>-4.4480000390000001</c:v>
                </c:pt>
                <c:pt idx="939">
                  <c:v>-4.3970001400000003</c:v>
                </c:pt>
                <c:pt idx="940">
                  <c:v>-4.4029999059999998</c:v>
                </c:pt>
                <c:pt idx="941">
                  <c:v>-4.4839998940000001</c:v>
                </c:pt>
                <c:pt idx="942">
                  <c:v>-4.5619999990000002</c:v>
                </c:pt>
                <c:pt idx="943">
                  <c:v>-4.4909998309999999</c:v>
                </c:pt>
                <c:pt idx="944">
                  <c:v>-4.395999969</c:v>
                </c:pt>
                <c:pt idx="945">
                  <c:v>-4.3129999540000004</c:v>
                </c:pt>
                <c:pt idx="946">
                  <c:v>-4.2509997500000001</c:v>
                </c:pt>
                <c:pt idx="947">
                  <c:v>-4.2869999190000003</c:v>
                </c:pt>
                <c:pt idx="948">
                  <c:v>-4.2459998399999996</c:v>
                </c:pt>
                <c:pt idx="949">
                  <c:v>-4.1839999499999996</c:v>
                </c:pt>
                <c:pt idx="950">
                  <c:v>-4.0839998629999998</c:v>
                </c:pt>
                <c:pt idx="951">
                  <c:v>-4.0020000189999996</c:v>
                </c:pt>
                <c:pt idx="952">
                  <c:v>-3.954000003</c:v>
                </c:pt>
                <c:pt idx="953">
                  <c:v>-3.9120000670000001</c:v>
                </c:pt>
                <c:pt idx="954">
                  <c:v>-3.8959998520000001</c:v>
                </c:pt>
                <c:pt idx="955">
                  <c:v>-3.940000129</c:v>
                </c:pt>
                <c:pt idx="956">
                  <c:v>-4.0519997480000001</c:v>
                </c:pt>
                <c:pt idx="957">
                  <c:v>-4.0710001599999996</c:v>
                </c:pt>
                <c:pt idx="958">
                  <c:v>-3.9730001009999998</c:v>
                </c:pt>
                <c:pt idx="959">
                  <c:v>-3.8990000500000002</c:v>
                </c:pt>
                <c:pt idx="960">
                  <c:v>-3.824999998</c:v>
                </c:pt>
                <c:pt idx="961">
                  <c:v>-3.8280001960000001</c:v>
                </c:pt>
                <c:pt idx="962">
                  <c:v>-3.8279998810000002</c:v>
                </c:pt>
                <c:pt idx="963">
                  <c:v>-3.79</c:v>
                </c:pt>
                <c:pt idx="964">
                  <c:v>-3.7469998929999999</c:v>
                </c:pt>
                <c:pt idx="965">
                  <c:v>-3.6549999149999999</c:v>
                </c:pt>
                <c:pt idx="966">
                  <c:v>-3.6140001499999999</c:v>
                </c:pt>
                <c:pt idx="967">
                  <c:v>-3.5690000159999999</c:v>
                </c:pt>
                <c:pt idx="968">
                  <c:v>-3.5250000539999999</c:v>
                </c:pt>
                <c:pt idx="969">
                  <c:v>-3.5369999010000002</c:v>
                </c:pt>
                <c:pt idx="970">
                  <c:v>-3.621000086</c:v>
                </c:pt>
                <c:pt idx="971">
                  <c:v>-3.7220000290000002</c:v>
                </c:pt>
                <c:pt idx="972">
                  <c:v>-3.6720003000000001</c:v>
                </c:pt>
                <c:pt idx="973">
                  <c:v>-3.5800000070000002</c:v>
                </c:pt>
                <c:pt idx="974">
                  <c:v>-3.5070001259999999</c:v>
                </c:pt>
                <c:pt idx="975">
                  <c:v>-3.4429998949999998</c:v>
                </c:pt>
                <c:pt idx="976">
                  <c:v>-3.4830001180000001</c:v>
                </c:pt>
                <c:pt idx="977">
                  <c:v>-3.4469999489999998</c:v>
                </c:pt>
                <c:pt idx="978">
                  <c:v>-3.3940000229999998</c:v>
                </c:pt>
                <c:pt idx="979">
                  <c:v>-3.317999945</c:v>
                </c:pt>
                <c:pt idx="980">
                  <c:v>-3.2340000729999998</c:v>
                </c:pt>
                <c:pt idx="981">
                  <c:v>-3.1950000209999998</c:v>
                </c:pt>
                <c:pt idx="982">
                  <c:v>-3.1600000220000002</c:v>
                </c:pt>
                <c:pt idx="983">
                  <c:v>-3.1380000410000002</c:v>
                </c:pt>
                <c:pt idx="984">
                  <c:v>-3.171000013</c:v>
                </c:pt>
                <c:pt idx="985">
                  <c:v>-3.2789998919999999</c:v>
                </c:pt>
                <c:pt idx="986">
                  <c:v>-3.3260000519999999</c:v>
                </c:pt>
                <c:pt idx="987">
                  <c:v>-3.2440002080000001</c:v>
                </c:pt>
                <c:pt idx="988">
                  <c:v>-3.1720001830000002</c:v>
                </c:pt>
                <c:pt idx="989">
                  <c:v>-3.1010000149999999</c:v>
                </c:pt>
                <c:pt idx="990">
                  <c:v>-3.0910001949999999</c:v>
                </c:pt>
                <c:pt idx="991">
                  <c:v>-3.1159997449999999</c:v>
                </c:pt>
                <c:pt idx="992">
                  <c:v>-3.0870001409999999</c:v>
                </c:pt>
                <c:pt idx="993">
                  <c:v>-3.0440000349999998</c:v>
                </c:pt>
                <c:pt idx="994">
                  <c:v>-2.9490001729999999</c:v>
                </c:pt>
                <c:pt idx="995">
                  <c:v>-2.9080000940000001</c:v>
                </c:pt>
                <c:pt idx="996">
                  <c:v>-2.8700002119999999</c:v>
                </c:pt>
                <c:pt idx="997">
                  <c:v>-2.8369999259999998</c:v>
                </c:pt>
                <c:pt idx="998">
                  <c:v>-2.8519999700000001</c:v>
                </c:pt>
                <c:pt idx="999">
                  <c:v>-2.9390000390000002</c:v>
                </c:pt>
                <c:pt idx="1000">
                  <c:v>-3.0579999089999998</c:v>
                </c:pt>
                <c:pt idx="1001">
                  <c:v>-3.0310000179999999</c:v>
                </c:pt>
                <c:pt idx="1002">
                  <c:v>-2.9399998950000001</c:v>
                </c:pt>
                <c:pt idx="1003">
                  <c:v>-2.8750001219999999</c:v>
                </c:pt>
                <c:pt idx="1004">
                  <c:v>-2.8159998009999998</c:v>
                </c:pt>
                <c:pt idx="1005">
                  <c:v>-2.8600000780000001</c:v>
                </c:pt>
                <c:pt idx="1006">
                  <c:v>-2.834999899</c:v>
                </c:pt>
                <c:pt idx="1007">
                  <c:v>-2.7920001069999998</c:v>
                </c:pt>
                <c:pt idx="1008">
                  <c:v>-2.7380000099999999</c:v>
                </c:pt>
                <c:pt idx="1009">
                  <c:v>-2.6599999049999998</c:v>
                </c:pt>
                <c:pt idx="1010">
                  <c:v>-2.6280001039999998</c:v>
                </c:pt>
                <c:pt idx="1011">
                  <c:v>-2.5939999610000002</c:v>
                </c:pt>
                <c:pt idx="1012">
                  <c:v>-2.5639998730000002</c:v>
                </c:pt>
                <c:pt idx="1013">
                  <c:v>-2.595000132</c:v>
                </c:pt>
                <c:pt idx="1014">
                  <c:v>-2.7020001549999999</c:v>
                </c:pt>
                <c:pt idx="1015">
                  <c:v>-2.7750000359999998</c:v>
                </c:pt>
                <c:pt idx="1016">
                  <c:v>-2.7070000649999999</c:v>
                </c:pt>
                <c:pt idx="1017">
                  <c:v>-2.6379999239999998</c:v>
                </c:pt>
                <c:pt idx="1018">
                  <c:v>-2.5679999260000002</c:v>
                </c:pt>
                <c:pt idx="1019">
                  <c:v>-2.5419998910000001</c:v>
                </c:pt>
                <c:pt idx="1020">
                  <c:v>-2.5849999979999998</c:v>
                </c:pt>
                <c:pt idx="1021">
                  <c:v>-2.559000277</c:v>
                </c:pt>
                <c:pt idx="1022">
                  <c:v>-2.5170000269999999</c:v>
                </c:pt>
                <c:pt idx="1023">
                  <c:v>-2.4259999049999998</c:v>
                </c:pt>
                <c:pt idx="1024">
                  <c:v>-2.3800002290000002</c:v>
                </c:pt>
                <c:pt idx="1025">
                  <c:v>-2.3479998000000002</c:v>
                </c:pt>
                <c:pt idx="1026">
                  <c:v>-2.3249999620000001</c:v>
                </c:pt>
                <c:pt idx="1027">
                  <c:v>-2.3389998360000002</c:v>
                </c:pt>
                <c:pt idx="1028">
                  <c:v>-2.4200001379999998</c:v>
                </c:pt>
                <c:pt idx="1029">
                  <c:v>-2.5510001689999999</c:v>
                </c:pt>
                <c:pt idx="1030">
                  <c:v>-2.5479999719999999</c:v>
                </c:pt>
                <c:pt idx="1031">
                  <c:v>-2.4630002439999998</c:v>
                </c:pt>
                <c:pt idx="1032">
                  <c:v>-2.40599995</c:v>
                </c:pt>
                <c:pt idx="1033">
                  <c:v>-2.3539998799999999</c:v>
                </c:pt>
                <c:pt idx="1034">
                  <c:v>-2.396999986</c:v>
                </c:pt>
                <c:pt idx="1035">
                  <c:v>-2.3900000490000002</c:v>
                </c:pt>
                <c:pt idx="1036">
                  <c:v>-2.3590001040000002</c:v>
                </c:pt>
                <c:pt idx="1037">
                  <c:v>-2.3229999349999999</c:v>
                </c:pt>
                <c:pt idx="1038">
                  <c:v>-2.2489998839999998</c:v>
                </c:pt>
                <c:pt idx="1039">
                  <c:v>-2.2229998489999998</c:v>
                </c:pt>
                <c:pt idx="1040">
                  <c:v>-2.193999931</c:v>
                </c:pt>
                <c:pt idx="1041">
                  <c:v>-2.1670000389999999</c:v>
                </c:pt>
                <c:pt idx="1042">
                  <c:v>-2.202000038</c:v>
                </c:pt>
                <c:pt idx="1043">
                  <c:v>-2.3080002049999999</c:v>
                </c:pt>
                <c:pt idx="1044">
                  <c:v>-2.4040002380000001</c:v>
                </c:pt>
                <c:pt idx="1045">
                  <c:v>-2.353000024</c:v>
                </c:pt>
                <c:pt idx="1046">
                  <c:v>-2.2830000259999998</c:v>
                </c:pt>
                <c:pt idx="1047">
                  <c:v>-2.215999912</c:v>
                </c:pt>
                <c:pt idx="1048">
                  <c:v>-2.1789998860000002</c:v>
                </c:pt>
                <c:pt idx="1049">
                  <c:v>-2.2339998400000001</c:v>
                </c:pt>
                <c:pt idx="1050">
                  <c:v>-2.006000234</c:v>
                </c:pt>
                <c:pt idx="1051">
                  <c:v>-1.759000216</c:v>
                </c:pt>
                <c:pt idx="1052">
                  <c:v>-1.4680002350000001</c:v>
                </c:pt>
                <c:pt idx="1053">
                  <c:v>-1.205999858</c:v>
                </c:pt>
                <c:pt idx="1054">
                  <c:v>-0.97100000099999995</c:v>
                </c:pt>
                <c:pt idx="1055">
                  <c:v>-0.74300008100000003</c:v>
                </c:pt>
                <c:pt idx="1056">
                  <c:v>-0.54000002599999997</c:v>
                </c:pt>
                <c:pt idx="1057">
                  <c:v>-0.400999887</c:v>
                </c:pt>
                <c:pt idx="1058">
                  <c:v>-0.325999979</c:v>
                </c:pt>
                <c:pt idx="1059">
                  <c:v>-0.14599976100000001</c:v>
                </c:pt>
                <c:pt idx="1060">
                  <c:v>0.14100016600000001</c:v>
                </c:pt>
                <c:pt idx="1061">
                  <c:v>0.39899985999999998</c:v>
                </c:pt>
                <c:pt idx="1062">
                  <c:v>0.65600001299999999</c:v>
                </c:pt>
                <c:pt idx="1063">
                  <c:v>0.83000015000000005</c:v>
                </c:pt>
                <c:pt idx="1064">
                  <c:v>1.027000125</c:v>
                </c:pt>
                <c:pt idx="1065">
                  <c:v>1.258999784</c:v>
                </c:pt>
                <c:pt idx="1066">
                  <c:v>1.4929997850000001</c:v>
                </c:pt>
                <c:pt idx="1067">
                  <c:v>1.7730000889999999</c:v>
                </c:pt>
                <c:pt idx="1068">
                  <c:v>2.0000001529999998</c:v>
                </c:pt>
                <c:pt idx="1069">
                  <c:v>2.2309999559999998</c:v>
                </c:pt>
                <c:pt idx="1070">
                  <c:v>2.4599997330000001</c:v>
                </c:pt>
                <c:pt idx="1071">
                  <c:v>2.6330000139999998</c:v>
                </c:pt>
                <c:pt idx="1072">
                  <c:v>2.7330000999999999</c:v>
                </c:pt>
                <c:pt idx="1073">
                  <c:v>2.8270001059999998</c:v>
                </c:pt>
                <c:pt idx="1074">
                  <c:v>3.0749999799999999</c:v>
                </c:pt>
                <c:pt idx="1075">
                  <c:v>3.356999997</c:v>
                </c:pt>
                <c:pt idx="1076">
                  <c:v>3.6219999430000001</c:v>
                </c:pt>
                <c:pt idx="1077">
                  <c:v>3.8699998170000001</c:v>
                </c:pt>
                <c:pt idx="1078">
                  <c:v>4.015999893</c:v>
                </c:pt>
                <c:pt idx="1079">
                  <c:v>4.2360000199999996</c:v>
                </c:pt>
                <c:pt idx="1080">
                  <c:v>4.4759997870000001</c:v>
                </c:pt>
                <c:pt idx="1081">
                  <c:v>4.7479999829999997</c:v>
                </c:pt>
                <c:pt idx="1082">
                  <c:v>5.0139997850000002</c:v>
                </c:pt>
                <c:pt idx="1083">
                  <c:v>5.245999759</c:v>
                </c:pt>
                <c:pt idx="1084">
                  <c:v>5.4709997960000001</c:v>
                </c:pt>
                <c:pt idx="1085">
                  <c:v>5.6779999050000001</c:v>
                </c:pt>
                <c:pt idx="1086">
                  <c:v>5.8229998099999998</c:v>
                </c:pt>
                <c:pt idx="1087">
                  <c:v>5.8969998620000004</c:v>
                </c:pt>
                <c:pt idx="1088">
                  <c:v>6.0469999909999999</c:v>
                </c:pt>
                <c:pt idx="1089">
                  <c:v>6.3189998730000001</c:v>
                </c:pt>
                <c:pt idx="1090">
                  <c:v>6.5739999989999998</c:v>
                </c:pt>
                <c:pt idx="1091">
                  <c:v>6.8299999810000003</c:v>
                </c:pt>
                <c:pt idx="1092">
                  <c:v>7.0209998750000002</c:v>
                </c:pt>
                <c:pt idx="1093">
                  <c:v>7.1960001829999998</c:v>
                </c:pt>
                <c:pt idx="1094">
                  <c:v>7.415999996</c:v>
                </c:pt>
                <c:pt idx="1095">
                  <c:v>7.6430000600000003</c:v>
                </c:pt>
                <c:pt idx="1096">
                  <c:v>7.9210000230000004</c:v>
                </c:pt>
                <c:pt idx="1097">
                  <c:v>8.1440000329999993</c:v>
                </c:pt>
                <c:pt idx="1098">
                  <c:v>8.3670000430000009</c:v>
                </c:pt>
                <c:pt idx="1099">
                  <c:v>8.5859999990000002</c:v>
                </c:pt>
                <c:pt idx="1100">
                  <c:v>8.7589999659999993</c:v>
                </c:pt>
                <c:pt idx="1101">
                  <c:v>8.8599999090000008</c:v>
                </c:pt>
                <c:pt idx="1102">
                  <c:v>8.9369998430000006</c:v>
                </c:pt>
                <c:pt idx="1103">
                  <c:v>9.1640002210000002</c:v>
                </c:pt>
                <c:pt idx="1104">
                  <c:v>9.4410000140000001</c:v>
                </c:pt>
                <c:pt idx="1105">
                  <c:v>9.6929999420000001</c:v>
                </c:pt>
                <c:pt idx="1106">
                  <c:v>9.9379999330000004</c:v>
                </c:pt>
                <c:pt idx="1107">
                  <c:v>10.078000242</c:v>
                </c:pt>
                <c:pt idx="1108">
                  <c:v>10.291999973999999</c:v>
                </c:pt>
                <c:pt idx="1109">
                  <c:v>10.523999948</c:v>
                </c:pt>
                <c:pt idx="1110">
                  <c:v>10.777999903</c:v>
                </c:pt>
                <c:pt idx="1111">
                  <c:v>11.047000217000001</c:v>
                </c:pt>
                <c:pt idx="1112">
                  <c:v>11.271000083000001</c:v>
                </c:pt>
                <c:pt idx="1113">
                  <c:v>11.490000039</c:v>
                </c:pt>
                <c:pt idx="1114">
                  <c:v>11.699000176</c:v>
                </c:pt>
                <c:pt idx="1115">
                  <c:v>11.851000017</c:v>
                </c:pt>
                <c:pt idx="1116">
                  <c:v>11.927999952</c:v>
                </c:pt>
                <c:pt idx="1117">
                  <c:v>12.050000019000001</c:v>
                </c:pt>
                <c:pt idx="1118">
                  <c:v>12.309999741</c:v>
                </c:pt>
                <c:pt idx="1119">
                  <c:v>12.568000064</c:v>
                </c:pt>
                <c:pt idx="1120">
                  <c:v>12.828000099</c:v>
                </c:pt>
                <c:pt idx="1121">
                  <c:v>13.034000038</c:v>
                </c:pt>
                <c:pt idx="1122">
                  <c:v>13.184000168000001</c:v>
                </c:pt>
                <c:pt idx="1123">
                  <c:v>13.396000187</c:v>
                </c:pt>
                <c:pt idx="1124">
                  <c:v>13.621999766</c:v>
                </c:pt>
                <c:pt idx="1125">
                  <c:v>13.898999872999999</c:v>
                </c:pt>
                <c:pt idx="1126">
                  <c:v>14.12500008</c:v>
                </c:pt>
                <c:pt idx="1127">
                  <c:v>14.344000036000001</c:v>
                </c:pt>
                <c:pt idx="1128">
                  <c:v>14.561999822000001</c:v>
                </c:pt>
                <c:pt idx="1129">
                  <c:v>14.735999959999999</c:v>
                </c:pt>
                <c:pt idx="1130">
                  <c:v>14.838000073</c:v>
                </c:pt>
                <c:pt idx="1131">
                  <c:v>14.897999936</c:v>
                </c:pt>
                <c:pt idx="1132">
                  <c:v>15.098999965000001</c:v>
                </c:pt>
                <c:pt idx="1133">
                  <c:v>15.369999991</c:v>
                </c:pt>
                <c:pt idx="1134">
                  <c:v>15.612999954999999</c:v>
                </c:pt>
                <c:pt idx="1135">
                  <c:v>15.853000035999999</c:v>
                </c:pt>
                <c:pt idx="1136">
                  <c:v>15.995000058</c:v>
                </c:pt>
                <c:pt idx="1137">
                  <c:v>16.200999997</c:v>
                </c:pt>
                <c:pt idx="1138">
                  <c:v>16.427000204999999</c:v>
                </c:pt>
                <c:pt idx="1139">
                  <c:v>16.658999863999998</c:v>
                </c:pt>
                <c:pt idx="1140">
                  <c:v>16.92000007</c:v>
                </c:pt>
                <c:pt idx="1141">
                  <c:v>17.134999972999999</c:v>
                </c:pt>
                <c:pt idx="1142">
                  <c:v>17.349000019000002</c:v>
                </c:pt>
                <c:pt idx="1143">
                  <c:v>17.561000038</c:v>
                </c:pt>
                <c:pt idx="1144">
                  <c:v>17.714000050999999</c:v>
                </c:pt>
                <c:pt idx="1145">
                  <c:v>17.793999868</c:v>
                </c:pt>
                <c:pt idx="1146">
                  <c:v>17.897000152</c:v>
                </c:pt>
                <c:pt idx="1147">
                  <c:v>18.145000026999998</c:v>
                </c:pt>
                <c:pt idx="1148">
                  <c:v>18.403000035000002</c:v>
                </c:pt>
                <c:pt idx="1149">
                  <c:v>18.656999989999999</c:v>
                </c:pt>
                <c:pt idx="1150">
                  <c:v>18.874999775999999</c:v>
                </c:pt>
                <c:pt idx="1151">
                  <c:v>19.007999834</c:v>
                </c:pt>
                <c:pt idx="1152">
                  <c:v>19.212999917000001</c:v>
                </c:pt>
                <c:pt idx="1153">
                  <c:v>19.437000096999999</c:v>
                </c:pt>
                <c:pt idx="1154">
                  <c:v>19.710000149999999</c:v>
                </c:pt>
                <c:pt idx="1155">
                  <c:v>19.947999889999998</c:v>
                </c:pt>
                <c:pt idx="1156">
                  <c:v>20.165000134</c:v>
                </c:pt>
                <c:pt idx="1157">
                  <c:v>20.373000099999999</c:v>
                </c:pt>
                <c:pt idx="1158">
                  <c:v>20.548000093999999</c:v>
                </c:pt>
                <c:pt idx="1159">
                  <c:v>20.654999801999999</c:v>
                </c:pt>
                <c:pt idx="1160">
                  <c:v>20.706000016000001</c:v>
                </c:pt>
                <c:pt idx="1161">
                  <c:v>20.874999929000001</c:v>
                </c:pt>
                <c:pt idx="1162">
                  <c:v>21.139999875000001</c:v>
                </c:pt>
                <c:pt idx="1163">
                  <c:v>21.378000243999999</c:v>
                </c:pt>
                <c:pt idx="1164">
                  <c:v>21.615000126999998</c:v>
                </c:pt>
                <c:pt idx="1165">
                  <c:v>21.762999915999998</c:v>
                </c:pt>
                <c:pt idx="1166">
                  <c:v>21.9489999</c:v>
                </c:pt>
                <c:pt idx="1167">
                  <c:v>22.160000062999998</c:v>
                </c:pt>
                <c:pt idx="1168">
                  <c:v>22.372999939</c:v>
                </c:pt>
                <c:pt idx="1169">
                  <c:v>22.628999920999998</c:v>
                </c:pt>
                <c:pt idx="1170">
                  <c:v>22.831999975999999</c:v>
                </c:pt>
                <c:pt idx="1171">
                  <c:v>23.040000255999999</c:v>
                </c:pt>
                <c:pt idx="1172">
                  <c:v>23.249999934000002</c:v>
                </c:pt>
                <c:pt idx="1173">
                  <c:v>23.404000116999999</c:v>
                </c:pt>
                <c:pt idx="1174">
                  <c:v>23.483000079</c:v>
                </c:pt>
                <c:pt idx="1175">
                  <c:v>23.564999922999998</c:v>
                </c:pt>
                <c:pt idx="1176">
                  <c:v>23.795999726000002</c:v>
                </c:pt>
                <c:pt idx="1177">
                  <c:v>24.051000166000001</c:v>
                </c:pt>
                <c:pt idx="1178">
                  <c:v>24.29299996</c:v>
                </c:pt>
                <c:pt idx="1179">
                  <c:v>24.515000113999999</c:v>
                </c:pt>
                <c:pt idx="1180">
                  <c:v>24.636999867</c:v>
                </c:pt>
                <c:pt idx="1181">
                  <c:v>24.837000038999999</c:v>
                </c:pt>
                <c:pt idx="1182">
                  <c:v>25.058999879000002</c:v>
                </c:pt>
                <c:pt idx="1183">
                  <c:v>25.318000057999999</c:v>
                </c:pt>
                <c:pt idx="1184">
                  <c:v>25.560000165999998</c:v>
                </c:pt>
                <c:pt idx="1185">
                  <c:v>25.767999818</c:v>
                </c:pt>
                <c:pt idx="1186">
                  <c:v>25.967000133999999</c:v>
                </c:pt>
                <c:pt idx="1187">
                  <c:v>26.142999983999999</c:v>
                </c:pt>
                <c:pt idx="1188">
                  <c:v>26.258000114000001</c:v>
                </c:pt>
                <c:pt idx="1189">
                  <c:v>26.304000104</c:v>
                </c:pt>
                <c:pt idx="1190">
                  <c:v>26.444000099</c:v>
                </c:pt>
                <c:pt idx="1191">
                  <c:v>26.699999766000001</c:v>
                </c:pt>
                <c:pt idx="1192">
                  <c:v>26.932999911</c:v>
                </c:pt>
                <c:pt idx="1193">
                  <c:v>27.166000055000001</c:v>
                </c:pt>
                <c:pt idx="1194">
                  <c:v>27.321999950999999</c:v>
                </c:pt>
                <c:pt idx="1195">
                  <c:v>27.479000017000001</c:v>
                </c:pt>
                <c:pt idx="1196">
                  <c:v>27.675999992000001</c:v>
                </c:pt>
                <c:pt idx="1197">
                  <c:v>27.878000191000002</c:v>
                </c:pt>
                <c:pt idx="1198">
                  <c:v>28.127999778</c:v>
                </c:pt>
                <c:pt idx="1199">
                  <c:v>28.327000094999999</c:v>
                </c:pt>
                <c:pt idx="1200">
                  <c:v>28.528999979999998</c:v>
                </c:pt>
                <c:pt idx="1201">
                  <c:v>28.730999865000001</c:v>
                </c:pt>
                <c:pt idx="1202">
                  <c:v>28.878000110999999</c:v>
                </c:pt>
                <c:pt idx="1203">
                  <c:v>28.950999992</c:v>
                </c:pt>
                <c:pt idx="1204">
                  <c:v>29.009999998000001</c:v>
                </c:pt>
                <c:pt idx="1205">
                  <c:v>29.217000108000001</c:v>
                </c:pt>
                <c:pt idx="1206">
                  <c:v>29.467000008999999</c:v>
                </c:pt>
                <c:pt idx="1207">
                  <c:v>29.696999955999999</c:v>
                </c:pt>
                <c:pt idx="1208">
                  <c:v>29.917999939000001</c:v>
                </c:pt>
                <c:pt idx="1209">
                  <c:v>30.035999953000001</c:v>
                </c:pt>
                <c:pt idx="1210">
                  <c:v>30.230000045000001</c:v>
                </c:pt>
                <c:pt idx="1211">
                  <c:v>30.439999723</c:v>
                </c:pt>
                <c:pt idx="1212">
                  <c:v>30.676999921</c:v>
                </c:pt>
                <c:pt idx="1213">
                  <c:v>30.915000289999998</c:v>
                </c:pt>
                <c:pt idx="1214">
                  <c:v>31.111999950000001</c:v>
                </c:pt>
                <c:pt idx="1215">
                  <c:v>31.304000015</c:v>
                </c:pt>
                <c:pt idx="1216">
                  <c:v>31.483000062999999</c:v>
                </c:pt>
                <c:pt idx="1217">
                  <c:v>31.606999843000001</c:v>
                </c:pt>
                <c:pt idx="1218">
                  <c:v>31.654999859</c:v>
                </c:pt>
                <c:pt idx="1219">
                  <c:v>31.766000250000001</c:v>
                </c:pt>
                <c:pt idx="1220">
                  <c:v>32.004999847000001</c:v>
                </c:pt>
                <c:pt idx="1221">
                  <c:v>32.231000053999999</c:v>
                </c:pt>
                <c:pt idx="1222">
                  <c:v>32.461000001000002</c:v>
                </c:pt>
                <c:pt idx="1223">
                  <c:v>32.627999887000001</c:v>
                </c:pt>
                <c:pt idx="1224">
                  <c:v>32.758000062000001</c:v>
                </c:pt>
                <c:pt idx="1225">
                  <c:v>32.942999876000002</c:v>
                </c:pt>
                <c:pt idx="1226">
                  <c:v>33.142000191999998</c:v>
                </c:pt>
                <c:pt idx="1227">
                  <c:v>33.394999976999998</c:v>
                </c:pt>
                <c:pt idx="1228">
                  <c:v>33.592000265999999</c:v>
                </c:pt>
                <c:pt idx="1229">
                  <c:v>33.785000187000001</c:v>
                </c:pt>
                <c:pt idx="1230">
                  <c:v>33.972999883999996</c:v>
                </c:pt>
                <c:pt idx="1231">
                  <c:v>34.116000077000002</c:v>
                </c:pt>
                <c:pt idx="1232">
                  <c:v>34.184000046999998</c:v>
                </c:pt>
                <c:pt idx="1233">
                  <c:v>34.220000216999999</c:v>
                </c:pt>
                <c:pt idx="1234">
                  <c:v>34.403000003999999</c:v>
                </c:pt>
                <c:pt idx="1235">
                  <c:v>34.648999850999999</c:v>
                </c:pt>
                <c:pt idx="1236">
                  <c:v>34.871000004999999</c:v>
                </c:pt>
                <c:pt idx="1237">
                  <c:v>35.083999880999997</c:v>
                </c:pt>
                <c:pt idx="1238">
                  <c:v>35.195999813999997</c:v>
                </c:pt>
                <c:pt idx="1239">
                  <c:v>35.376999888</c:v>
                </c:pt>
                <c:pt idx="1240">
                  <c:v>35.575000033999999</c:v>
                </c:pt>
                <c:pt idx="1241">
                  <c:v>35.783999856000001</c:v>
                </c:pt>
                <c:pt idx="1242">
                  <c:v>36.015999829000002</c:v>
                </c:pt>
                <c:pt idx="1243">
                  <c:v>36.203999840999998</c:v>
                </c:pt>
                <c:pt idx="1244">
                  <c:v>36.391999851999998</c:v>
                </c:pt>
                <c:pt idx="1245">
                  <c:v>36.574999953000003</c:v>
                </c:pt>
                <c:pt idx="1246">
                  <c:v>36.700000218</c:v>
                </c:pt>
                <c:pt idx="1247">
                  <c:v>36.748000234000003</c:v>
                </c:pt>
                <c:pt idx="1248">
                  <c:v>36.829999764</c:v>
                </c:pt>
                <c:pt idx="1249">
                  <c:v>37.051000062</c:v>
                </c:pt>
                <c:pt idx="1250">
                  <c:v>37.274000072</c:v>
                </c:pt>
                <c:pt idx="1251">
                  <c:v>37.497000082</c:v>
                </c:pt>
                <c:pt idx="1252">
                  <c:v>37.677000300000003</c:v>
                </c:pt>
                <c:pt idx="1253">
                  <c:v>37.788999918999998</c:v>
                </c:pt>
                <c:pt idx="1254">
                  <c:v>37.969000137000002</c:v>
                </c:pt>
                <c:pt idx="1255">
                  <c:v>38.164999940999998</c:v>
                </c:pt>
                <c:pt idx="1256">
                  <c:v>38.409999933000002</c:v>
                </c:pt>
                <c:pt idx="1257">
                  <c:v>38.608000078000003</c:v>
                </c:pt>
                <c:pt idx="1258">
                  <c:v>38.794000062999999</c:v>
                </c:pt>
                <c:pt idx="1259">
                  <c:v>38.969999913000002</c:v>
                </c:pt>
                <c:pt idx="1260">
                  <c:v>39.109999907999999</c:v>
                </c:pt>
                <c:pt idx="1261">
                  <c:v>39.181999931999997</c:v>
                </c:pt>
                <c:pt idx="1262">
                  <c:v>39.205000083999998</c:v>
                </c:pt>
                <c:pt idx="1263">
                  <c:v>39.360999980000003</c:v>
                </c:pt>
                <c:pt idx="1264">
                  <c:v>39.600000205000001</c:v>
                </c:pt>
                <c:pt idx="1265">
                  <c:v>39.807000000000002</c:v>
                </c:pt>
                <c:pt idx="1266">
                  <c:v>40.010999910999999</c:v>
                </c:pt>
                <c:pt idx="1267">
                  <c:v>40.122999845000002</c:v>
                </c:pt>
                <c:pt idx="1268">
                  <c:v>40.283999965</c:v>
                </c:pt>
                <c:pt idx="1269">
                  <c:v>40.467000065999997</c:v>
                </c:pt>
                <c:pt idx="1270">
                  <c:v>40.655000076999997</c:v>
                </c:pt>
                <c:pt idx="1271">
                  <c:v>40.882999996999999</c:v>
                </c:pt>
                <c:pt idx="1272">
                  <c:v>41.062000044999998</c:v>
                </c:pt>
                <c:pt idx="1273">
                  <c:v>41.241999948</c:v>
                </c:pt>
                <c:pt idx="1274">
                  <c:v>41.420999995999999</c:v>
                </c:pt>
                <c:pt idx="1275">
                  <c:v>41.539000010000002</c:v>
                </c:pt>
                <c:pt idx="1276">
                  <c:v>41.584999998999997</c:v>
                </c:pt>
                <c:pt idx="1277">
                  <c:v>41.641999978999998</c:v>
                </c:pt>
                <c:pt idx="1278">
                  <c:v>41.845000034999998</c:v>
                </c:pt>
                <c:pt idx="1279">
                  <c:v>42.066999873999997</c:v>
                </c:pt>
                <c:pt idx="1280">
                  <c:v>42.284999974000002</c:v>
                </c:pt>
                <c:pt idx="1281">
                  <c:v>42.475000012000002</c:v>
                </c:pt>
                <c:pt idx="1282">
                  <c:v>42.571000044999998</c:v>
                </c:pt>
                <c:pt idx="1283">
                  <c:v>42.741000128000003</c:v>
                </c:pt>
                <c:pt idx="1284">
                  <c:v>42.930999851999999</c:v>
                </c:pt>
                <c:pt idx="1285">
                  <c:v>43.161999969999997</c:v>
                </c:pt>
                <c:pt idx="1286">
                  <c:v>43.363999855000003</c:v>
                </c:pt>
                <c:pt idx="1287">
                  <c:v>43.540000018999997</c:v>
                </c:pt>
                <c:pt idx="1288">
                  <c:v>43.710000102999999</c:v>
                </c:pt>
                <c:pt idx="1289">
                  <c:v>43.852999981000004</c:v>
                </c:pt>
                <c:pt idx="1290">
                  <c:v>43.934000283000003</c:v>
                </c:pt>
                <c:pt idx="1291">
                  <c:v>43.952000210999998</c:v>
                </c:pt>
                <c:pt idx="1292">
                  <c:v>43.954999780000001</c:v>
                </c:pt>
                <c:pt idx="1293">
                  <c:v>44.062000116999997</c:v>
                </c:pt>
                <c:pt idx="1294">
                  <c:v>44.142999791000001</c:v>
                </c:pt>
                <c:pt idx="1295">
                  <c:v>44.221999752000002</c:v>
                </c:pt>
                <c:pt idx="1296">
                  <c:v>44.218999869000001</c:v>
                </c:pt>
                <c:pt idx="1297">
                  <c:v>44.236999797000003</c:v>
                </c:pt>
                <c:pt idx="1298">
                  <c:v>44.291000208</c:v>
                </c:pt>
                <c:pt idx="1299">
                  <c:v>44.347999874000003</c:v>
                </c:pt>
                <c:pt idx="1300">
                  <c:v>44.449000130000002</c:v>
                </c:pt>
                <c:pt idx="1301">
                  <c:v>44.498000003000001</c:v>
                </c:pt>
                <c:pt idx="1302">
                  <c:v>44.550000073</c:v>
                </c:pt>
                <c:pt idx="1303">
                  <c:v>44.600999971999997</c:v>
                </c:pt>
                <c:pt idx="1304">
                  <c:v>44.595999747999997</c:v>
                </c:pt>
                <c:pt idx="1305">
                  <c:v>44.517999957000001</c:v>
                </c:pt>
                <c:pt idx="1306">
                  <c:v>44.434000085999998</c:v>
                </c:pt>
                <c:pt idx="1307">
                  <c:v>44.502999912999996</c:v>
                </c:pt>
                <c:pt idx="1308">
                  <c:v>44.605999881999999</c:v>
                </c:pt>
                <c:pt idx="1309">
                  <c:v>44.692000094999997</c:v>
                </c:pt>
                <c:pt idx="1310">
                  <c:v>44.763000263000002</c:v>
                </c:pt>
                <c:pt idx="1311">
                  <c:v>44.729000120000002</c:v>
                </c:pt>
                <c:pt idx="1312">
                  <c:v>44.771999911999998</c:v>
                </c:pt>
                <c:pt idx="1313">
                  <c:v>44.832999946000001</c:v>
                </c:pt>
                <c:pt idx="1314">
                  <c:v>44.925999781000002</c:v>
                </c:pt>
                <c:pt idx="1315">
                  <c:v>45.01299985</c:v>
                </c:pt>
                <c:pt idx="1316">
                  <c:v>45.065999775999998</c:v>
                </c:pt>
                <c:pt idx="1317">
                  <c:v>45.112000080000001</c:v>
                </c:pt>
                <c:pt idx="1318">
                  <c:v>45.140000141999998</c:v>
                </c:pt>
                <c:pt idx="1319">
                  <c:v>45.108000025999999</c:v>
                </c:pt>
                <c:pt idx="1320">
                  <c:v>45.003000030000003</c:v>
                </c:pt>
                <c:pt idx="1321">
                  <c:v>44.971999769999996</c:v>
                </c:pt>
                <c:pt idx="1322">
                  <c:v>45.066000090000003</c:v>
                </c:pt>
                <c:pt idx="1323">
                  <c:v>45.140999997999998</c:v>
                </c:pt>
                <c:pt idx="1324">
                  <c:v>45.218999789000001</c:v>
                </c:pt>
                <c:pt idx="1325">
                  <c:v>45.230999949999998</c:v>
                </c:pt>
                <c:pt idx="1326">
                  <c:v>45.224999869000001</c:v>
                </c:pt>
                <c:pt idx="1327">
                  <c:v>45.267000119000002</c:v>
                </c:pt>
                <c:pt idx="1328">
                  <c:v>45.315000134999998</c:v>
                </c:pt>
                <c:pt idx="1329">
                  <c:v>45.414000051000002</c:v>
                </c:pt>
                <c:pt idx="1330">
                  <c:v>45.456999842999998</c:v>
                </c:pt>
                <c:pt idx="1331">
                  <c:v>45.498999779000002</c:v>
                </c:pt>
                <c:pt idx="1332">
                  <c:v>45.541000029000003</c:v>
                </c:pt>
                <c:pt idx="1333">
                  <c:v>45.532999920999998</c:v>
                </c:pt>
                <c:pt idx="1334">
                  <c:v>45.454999815999997</c:v>
                </c:pt>
                <c:pt idx="1335">
                  <c:v>45.353000016999999</c:v>
                </c:pt>
                <c:pt idx="1336">
                  <c:v>45.399999862999998</c:v>
                </c:pt>
                <c:pt idx="1337">
                  <c:v>45.495999896000001</c:v>
                </c:pt>
                <c:pt idx="1338">
                  <c:v>45.569999946999999</c:v>
                </c:pt>
                <c:pt idx="1339">
                  <c:v>45.634000178000001</c:v>
                </c:pt>
                <c:pt idx="1340">
                  <c:v>45.593000099000001</c:v>
                </c:pt>
                <c:pt idx="1341">
                  <c:v>45.628999954000001</c:v>
                </c:pt>
                <c:pt idx="1342">
                  <c:v>45.681000023999999</c:v>
                </c:pt>
                <c:pt idx="1343">
                  <c:v>45.754999761000001</c:v>
                </c:pt>
                <c:pt idx="1344">
                  <c:v>45.843000000000004</c:v>
                </c:pt>
                <c:pt idx="1345">
                  <c:v>45.886000105999997</c:v>
                </c:pt>
                <c:pt idx="1346">
                  <c:v>45.926000015</c:v>
                </c:pt>
                <c:pt idx="1347">
                  <c:v>45.954000077000003</c:v>
                </c:pt>
                <c:pt idx="1348">
                  <c:v>45.926000015</c:v>
                </c:pt>
                <c:pt idx="1349">
                  <c:v>45.821999875000003</c:v>
                </c:pt>
                <c:pt idx="1350">
                  <c:v>45.763000181999999</c:v>
                </c:pt>
                <c:pt idx="1351">
                  <c:v>45.843000000000004</c:v>
                </c:pt>
                <c:pt idx="1352">
                  <c:v>45.919999934000003</c:v>
                </c:pt>
                <c:pt idx="1353">
                  <c:v>45.998999896000001</c:v>
                </c:pt>
                <c:pt idx="1354">
                  <c:v>46.023000218</c:v>
                </c:pt>
                <c:pt idx="1355">
                  <c:v>45.992999814999997</c:v>
                </c:pt>
                <c:pt idx="1356">
                  <c:v>46.023999760000002</c:v>
                </c:pt>
                <c:pt idx="1357">
                  <c:v>46.068000036999997</c:v>
                </c:pt>
                <c:pt idx="1358">
                  <c:v>46.162999898999999</c:v>
                </c:pt>
                <c:pt idx="1359">
                  <c:v>46.208000032000001</c:v>
                </c:pt>
                <c:pt idx="1360">
                  <c:v>46.245999914000002</c:v>
                </c:pt>
                <c:pt idx="1361">
                  <c:v>46.282000083</c:v>
                </c:pt>
                <c:pt idx="1362">
                  <c:v>46.274999831999999</c:v>
                </c:pt>
                <c:pt idx="1363">
                  <c:v>46.195000014000001</c:v>
                </c:pt>
                <c:pt idx="1364">
                  <c:v>46.073999803</c:v>
                </c:pt>
                <c:pt idx="1365">
                  <c:v>46.092999900999999</c:v>
                </c:pt>
                <c:pt idx="1366">
                  <c:v>46.180999825999997</c:v>
                </c:pt>
                <c:pt idx="1367">
                  <c:v>46.24199986</c:v>
                </c:pt>
                <c:pt idx="1368">
                  <c:v>46.298000297999998</c:v>
                </c:pt>
                <c:pt idx="1369">
                  <c:v>46.258000074999998</c:v>
                </c:pt>
                <c:pt idx="1370">
                  <c:v>46.282999939</c:v>
                </c:pt>
                <c:pt idx="1371">
                  <c:v>46.326000045999997</c:v>
                </c:pt>
                <c:pt idx="1372">
                  <c:v>46.376000089000001</c:v>
                </c:pt>
                <c:pt idx="1373">
                  <c:v>46.455000050000002</c:v>
                </c:pt>
                <c:pt idx="1374">
                  <c:v>46.486999851</c:v>
                </c:pt>
                <c:pt idx="1375">
                  <c:v>46.516999939999998</c:v>
                </c:pt>
                <c:pt idx="1376">
                  <c:v>46.545999858000002</c:v>
                </c:pt>
                <c:pt idx="1377">
                  <c:v>46.516000083999998</c:v>
                </c:pt>
                <c:pt idx="1378">
                  <c:v>46.411999944000002</c:v>
                </c:pt>
                <c:pt idx="1379">
                  <c:v>46.332000125999997</c:v>
                </c:pt>
                <c:pt idx="1380">
                  <c:v>46.396999899000001</c:v>
                </c:pt>
                <c:pt idx="1381">
                  <c:v>46.470999951000003</c:v>
                </c:pt>
                <c:pt idx="1382">
                  <c:v>46.541000261999997</c:v>
                </c:pt>
                <c:pt idx="1383">
                  <c:v>46.575999947</c:v>
                </c:pt>
                <c:pt idx="1384">
                  <c:v>46.525000046999999</c:v>
                </c:pt>
                <c:pt idx="1385">
                  <c:v>46.545000002000002</c:v>
                </c:pt>
                <c:pt idx="1386">
                  <c:v>46.585999766999997</c:v>
                </c:pt>
                <c:pt idx="1387">
                  <c:v>46.674000006</c:v>
                </c:pt>
                <c:pt idx="1388">
                  <c:v>46.726999931999998</c:v>
                </c:pt>
                <c:pt idx="1389">
                  <c:v>46.760000218999998</c:v>
                </c:pt>
                <c:pt idx="1390">
                  <c:v>46.783000055999999</c:v>
                </c:pt>
                <c:pt idx="1391">
                  <c:v>46.772000065999997</c:v>
                </c:pt>
                <c:pt idx="1392">
                  <c:v>46.695000131</c:v>
                </c:pt>
                <c:pt idx="1393">
                  <c:v>46.561999759000003</c:v>
                </c:pt>
                <c:pt idx="1394">
                  <c:v>46.546000171999999</c:v>
                </c:pt>
                <c:pt idx="1395">
                  <c:v>46.625000133999997</c:v>
                </c:pt>
                <c:pt idx="1396">
                  <c:v>46.678000060000002</c:v>
                </c:pt>
                <c:pt idx="1397">
                  <c:v>46.729000274000001</c:v>
                </c:pt>
                <c:pt idx="1398">
                  <c:v>46.693000103999999</c:v>
                </c:pt>
                <c:pt idx="1399">
                  <c:v>46.693000103999999</c:v>
                </c:pt>
                <c:pt idx="1400">
                  <c:v>46.717999968999997</c:v>
                </c:pt>
                <c:pt idx="1401">
                  <c:v>46.746999887000001</c:v>
                </c:pt>
                <c:pt idx="1402">
                  <c:v>46.814999856999997</c:v>
                </c:pt>
                <c:pt idx="1403">
                  <c:v>46.833000099000003</c:v>
                </c:pt>
                <c:pt idx="1404">
                  <c:v>46.855000081</c:v>
                </c:pt>
                <c:pt idx="1405">
                  <c:v>46.877999918</c:v>
                </c:pt>
                <c:pt idx="1406">
                  <c:v>46.846000117000003</c:v>
                </c:pt>
                <c:pt idx="1407">
                  <c:v>46.739000093999998</c:v>
                </c:pt>
                <c:pt idx="1408">
                  <c:v>46.632999927</c:v>
                </c:pt>
                <c:pt idx="1409">
                  <c:v>46.678000060000002</c:v>
                </c:pt>
                <c:pt idx="1410">
                  <c:v>46.74499986</c:v>
                </c:pt>
                <c:pt idx="1411">
                  <c:v>46.800999984000001</c:v>
                </c:pt>
                <c:pt idx="1412">
                  <c:v>46.835999981999997</c:v>
                </c:pt>
                <c:pt idx="1413">
                  <c:v>46.770999895000003</c:v>
                </c:pt>
                <c:pt idx="1414">
                  <c:v>46.784000227</c:v>
                </c:pt>
                <c:pt idx="1415">
                  <c:v>46.817999741000001</c:v>
                </c:pt>
                <c:pt idx="1416">
                  <c:v>46.890000079000004</c:v>
                </c:pt>
                <c:pt idx="1417">
                  <c:v>46.944000176000003</c:v>
                </c:pt>
                <c:pt idx="1418">
                  <c:v>46.963999815999998</c:v>
                </c:pt>
                <c:pt idx="1419">
                  <c:v>46.976999833999997</c:v>
                </c:pt>
                <c:pt idx="1420">
                  <c:v>46.964000130999999</c:v>
                </c:pt>
                <c:pt idx="1421">
                  <c:v>46.890999936</c:v>
                </c:pt>
                <c:pt idx="1422">
                  <c:v>46.750000084</c:v>
                </c:pt>
                <c:pt idx="1423">
                  <c:v>46.701000211999997</c:v>
                </c:pt>
                <c:pt idx="1424">
                  <c:v>46.769000181999999</c:v>
                </c:pt>
                <c:pt idx="1425">
                  <c:v>46.815000171999998</c:v>
                </c:pt>
                <c:pt idx="1426">
                  <c:v>46.859000133999999</c:v>
                </c:pt>
                <c:pt idx="1427">
                  <c:v>46.827000019000003</c:v>
                </c:pt>
                <c:pt idx="1428">
                  <c:v>46.796000073999998</c:v>
                </c:pt>
                <c:pt idx="1429">
                  <c:v>46.804000180999999</c:v>
                </c:pt>
                <c:pt idx="1430">
                  <c:v>46.817000198999999</c:v>
                </c:pt>
                <c:pt idx="1431">
                  <c:v>46.877999918</c:v>
                </c:pt>
                <c:pt idx="1432">
                  <c:v>46.888000052000002</c:v>
                </c:pt>
                <c:pt idx="1433">
                  <c:v>46.901999926000002</c:v>
                </c:pt>
                <c:pt idx="1434">
                  <c:v>46.914999944000002</c:v>
                </c:pt>
                <c:pt idx="1435">
                  <c:v>46.871999836999997</c:v>
                </c:pt>
                <c:pt idx="1436">
                  <c:v>46.756000165000003</c:v>
                </c:pt>
                <c:pt idx="1437">
                  <c:v>46.625999989999997</c:v>
                </c:pt>
                <c:pt idx="1438">
                  <c:v>46.645000088000003</c:v>
                </c:pt>
                <c:pt idx="1439">
                  <c:v>46.704999950999998</c:v>
                </c:pt>
                <c:pt idx="1440">
                  <c:v>46.746000031000001</c:v>
                </c:pt>
                <c:pt idx="1441">
                  <c:v>46.777999831999999</c:v>
                </c:pt>
                <c:pt idx="1442">
                  <c:v>46.704999950999998</c:v>
                </c:pt>
                <c:pt idx="1443">
                  <c:v>46.710000176000001</c:v>
                </c:pt>
                <c:pt idx="1444">
                  <c:v>46.730000130000001</c:v>
                </c:pt>
                <c:pt idx="1445">
                  <c:v>46.776999975999999</c:v>
                </c:pt>
                <c:pt idx="1446">
                  <c:v>46.826000162</c:v>
                </c:pt>
                <c:pt idx="1447">
                  <c:v>46.833000099000003</c:v>
                </c:pt>
                <c:pt idx="1448">
                  <c:v>46.835000125999997</c:v>
                </c:pt>
                <c:pt idx="1449">
                  <c:v>46.823999821000001</c:v>
                </c:pt>
                <c:pt idx="1450">
                  <c:v>46.757000021000003</c:v>
                </c:pt>
                <c:pt idx="1451">
                  <c:v>46.615999856000002</c:v>
                </c:pt>
                <c:pt idx="1452">
                  <c:v>46.535000181999997</c:v>
                </c:pt>
                <c:pt idx="1453">
                  <c:v>46.584999910999997</c:v>
                </c:pt>
                <c:pt idx="1454">
                  <c:v>46.621999936000002</c:v>
                </c:pt>
                <c:pt idx="1455">
                  <c:v>46.660999988999997</c:v>
                </c:pt>
                <c:pt idx="1456">
                  <c:v>46.637999837000002</c:v>
                </c:pt>
                <c:pt idx="1457">
                  <c:v>46.576999803</c:v>
                </c:pt>
                <c:pt idx="1458">
                  <c:v>46.571999892999997</c:v>
                </c:pt>
                <c:pt idx="1459">
                  <c:v>46.580000001000002</c:v>
                </c:pt>
                <c:pt idx="1460">
                  <c:v>46.641000034000001</c:v>
                </c:pt>
                <c:pt idx="1461">
                  <c:v>46.648999826999997</c:v>
                </c:pt>
                <c:pt idx="1462">
                  <c:v>46.652000025</c:v>
                </c:pt>
                <c:pt idx="1463">
                  <c:v>46.649000141999998</c:v>
                </c:pt>
                <c:pt idx="1464">
                  <c:v>46.600999811000001</c:v>
                </c:pt>
                <c:pt idx="1465">
                  <c:v>46.479000057999997</c:v>
                </c:pt>
                <c:pt idx="1466">
                  <c:v>46.324000019000003</c:v>
                </c:pt>
                <c:pt idx="1467">
                  <c:v>46.315000054999999</c:v>
                </c:pt>
                <c:pt idx="1468">
                  <c:v>46.370999863999998</c:v>
                </c:pt>
                <c:pt idx="1469">
                  <c:v>46.402000123999997</c:v>
                </c:pt>
                <c:pt idx="1470">
                  <c:v>46.424000104999998</c:v>
                </c:pt>
                <c:pt idx="1471">
                  <c:v>46.344999829000002</c:v>
                </c:pt>
                <c:pt idx="1472">
                  <c:v>46.333999839000001</c:v>
                </c:pt>
                <c:pt idx="1473">
                  <c:v>46.341999946000001</c:v>
                </c:pt>
                <c:pt idx="1474">
                  <c:v>46.360000188000001</c:v>
                </c:pt>
                <c:pt idx="1475">
                  <c:v>46.400999953000003</c:v>
                </c:pt>
                <c:pt idx="1476">
                  <c:v>46.396999899000001</c:v>
                </c:pt>
                <c:pt idx="1477">
                  <c:v>46.394000016</c:v>
                </c:pt>
                <c:pt idx="1478">
                  <c:v>46.387000079000003</c:v>
                </c:pt>
                <c:pt idx="1479">
                  <c:v>46.319999965000001</c:v>
                </c:pt>
                <c:pt idx="1480">
                  <c:v>46.17600023</c:v>
                </c:pt>
                <c:pt idx="1481">
                  <c:v>46.066000010000003</c:v>
                </c:pt>
                <c:pt idx="1482">
                  <c:v>46.095999784</c:v>
                </c:pt>
                <c:pt idx="1483">
                  <c:v>46.127999899999999</c:v>
                </c:pt>
                <c:pt idx="1484">
                  <c:v>46.161000186000003</c:v>
                </c:pt>
                <c:pt idx="1485">
                  <c:v>46.147999853999998</c:v>
                </c:pt>
                <c:pt idx="1486">
                  <c:v>46.068000036999997</c:v>
                </c:pt>
                <c:pt idx="1487">
                  <c:v>46.055999876000001</c:v>
                </c:pt>
                <c:pt idx="1488">
                  <c:v>46.061000100000001</c:v>
                </c:pt>
                <c:pt idx="1489">
                  <c:v>46.114000025999999</c:v>
                </c:pt>
                <c:pt idx="1490">
                  <c:v>46.122999989999997</c:v>
                </c:pt>
                <c:pt idx="1491">
                  <c:v>46.115000197000001</c:v>
                </c:pt>
                <c:pt idx="1492">
                  <c:v>46.101000009000003</c:v>
                </c:pt>
                <c:pt idx="1493">
                  <c:v>46.048000082000001</c:v>
                </c:pt>
                <c:pt idx="1494">
                  <c:v>45.927000184999997</c:v>
                </c:pt>
                <c:pt idx="1495">
                  <c:v>45.757999957999999</c:v>
                </c:pt>
                <c:pt idx="1496">
                  <c:v>45.722000102999999</c:v>
                </c:pt>
                <c:pt idx="1497">
                  <c:v>45.769000263000002</c:v>
                </c:pt>
                <c:pt idx="1498">
                  <c:v>45.786000020000003</c:v>
                </c:pt>
                <c:pt idx="1499">
                  <c:v>45.798999723000001</c:v>
                </c:pt>
                <c:pt idx="1500">
                  <c:v>45.716999878999999</c:v>
                </c:pt>
                <c:pt idx="1501">
                  <c:v>45.685000076999998</c:v>
                </c:pt>
                <c:pt idx="1502">
                  <c:v>45.676999969999997</c:v>
                </c:pt>
                <c:pt idx="1503">
                  <c:v>45.672000060000002</c:v>
                </c:pt>
                <c:pt idx="1504">
                  <c:v>45.707000059000002</c:v>
                </c:pt>
                <c:pt idx="1505">
                  <c:v>45.694000041000002</c:v>
                </c:pt>
                <c:pt idx="1506">
                  <c:v>45.681999879999999</c:v>
                </c:pt>
                <c:pt idx="1507">
                  <c:v>45.668999862</c:v>
                </c:pt>
                <c:pt idx="1508">
                  <c:v>45.595999982000002</c:v>
                </c:pt>
                <c:pt idx="1509">
                  <c:v>45.448000194000002</c:v>
                </c:pt>
                <c:pt idx="1510">
                  <c:v>45.311000082</c:v>
                </c:pt>
                <c:pt idx="1511">
                  <c:v>45.321000216000002</c:v>
                </c:pt>
                <c:pt idx="1512">
                  <c:v>45.350999989999998</c:v>
                </c:pt>
                <c:pt idx="1513">
                  <c:v>45.375999855000003</c:v>
                </c:pt>
                <c:pt idx="1514">
                  <c:v>45.372999972000002</c:v>
                </c:pt>
                <c:pt idx="1515">
                  <c:v>45.275999769000002</c:v>
                </c:pt>
                <c:pt idx="1516">
                  <c:v>45.253000245000003</c:v>
                </c:pt>
                <c:pt idx="1517">
                  <c:v>45.250000047999997</c:v>
                </c:pt>
                <c:pt idx="1518">
                  <c:v>45.287999929999998</c:v>
                </c:pt>
                <c:pt idx="1519">
                  <c:v>45.298000064</c:v>
                </c:pt>
                <c:pt idx="1520">
                  <c:v>45.280999993000002</c:v>
                </c:pt>
                <c:pt idx="1521">
                  <c:v>45.256999985</c:v>
                </c:pt>
                <c:pt idx="1522">
                  <c:v>45.206000084999999</c:v>
                </c:pt>
                <c:pt idx="1523">
                  <c:v>45.092999982000002</c:v>
                </c:pt>
                <c:pt idx="1524">
                  <c:v>44.915999960999997</c:v>
                </c:pt>
                <c:pt idx="1525">
                  <c:v>44.844000250999997</c:v>
                </c:pt>
                <c:pt idx="1526">
                  <c:v>44.876999908999998</c:v>
                </c:pt>
                <c:pt idx="1527">
                  <c:v>44.882999988999998</c:v>
                </c:pt>
                <c:pt idx="1528">
                  <c:v>44.887000043</c:v>
                </c:pt>
                <c:pt idx="1529">
                  <c:v>44.808000082</c:v>
                </c:pt>
                <c:pt idx="1530">
                  <c:v>44.751000101999999</c:v>
                </c:pt>
                <c:pt idx="1531">
                  <c:v>44.729999976999999</c:v>
                </c:pt>
                <c:pt idx="1532">
                  <c:v>44.710999878999999</c:v>
                </c:pt>
                <c:pt idx="1533">
                  <c:v>44.920000014999999</c:v>
                </c:pt>
                <c:pt idx="1534">
                  <c:v>45.184000103999999</c:v>
                </c:pt>
                <c:pt idx="1535">
                  <c:v>45.453000103999997</c:v>
                </c:pt>
                <c:pt idx="1536">
                  <c:v>45.720999931999998</c:v>
                </c:pt>
                <c:pt idx="1537">
                  <c:v>45.930999925000002</c:v>
                </c:pt>
                <c:pt idx="1538">
                  <c:v>46.068999892999997</c:v>
                </c:pt>
                <c:pt idx="1539">
                  <c:v>46.201000094999998</c:v>
                </c:pt>
                <c:pt idx="1540">
                  <c:v>46.485999995</c:v>
                </c:pt>
                <c:pt idx="1541">
                  <c:v>46.804999723000002</c:v>
                </c:pt>
                <c:pt idx="1542">
                  <c:v>47.108000179000001</c:v>
                </c:pt>
                <c:pt idx="1543">
                  <c:v>47.393999936</c:v>
                </c:pt>
                <c:pt idx="1544">
                  <c:v>47.574000153999997</c:v>
                </c:pt>
                <c:pt idx="1545">
                  <c:v>47.833000019000004</c:v>
                </c:pt>
                <c:pt idx="1546">
                  <c:v>48.108999955000002</c:v>
                </c:pt>
                <c:pt idx="1547">
                  <c:v>48.417999862999999</c:v>
                </c:pt>
                <c:pt idx="1548">
                  <c:v>48.721000005</c:v>
                </c:pt>
                <c:pt idx="1549">
                  <c:v>48.989000148000002</c:v>
                </c:pt>
                <c:pt idx="1550">
                  <c:v>49.250999896000003</c:v>
                </c:pt>
                <c:pt idx="1551">
                  <c:v>49.493999860999999</c:v>
                </c:pt>
                <c:pt idx="1552">
                  <c:v>49.674000079000002</c:v>
                </c:pt>
                <c:pt idx="1553">
                  <c:v>49.785000156000002</c:v>
                </c:pt>
                <c:pt idx="1554">
                  <c:v>49.971000140000001</c:v>
                </c:pt>
                <c:pt idx="1555">
                  <c:v>50.278000020999997</c:v>
                </c:pt>
                <c:pt idx="1556">
                  <c:v>50.568000146000003</c:v>
                </c:pt>
                <c:pt idx="1557">
                  <c:v>50.859999983000002</c:v>
                </c:pt>
                <c:pt idx="1558">
                  <c:v>51.087000046</c:v>
                </c:pt>
                <c:pt idx="1559">
                  <c:v>51.297000038999997</c:v>
                </c:pt>
                <c:pt idx="1560">
                  <c:v>51.550999994000001</c:v>
                </c:pt>
                <c:pt idx="1561">
                  <c:v>51.815000083000001</c:v>
                </c:pt>
                <c:pt idx="1562">
                  <c:v>52.126999875000003</c:v>
                </c:pt>
                <c:pt idx="1563">
                  <c:v>52.384000026999999</c:v>
                </c:pt>
                <c:pt idx="1564">
                  <c:v>52.641000179999999</c:v>
                </c:pt>
                <c:pt idx="1565">
                  <c:v>52.896999846999996</c:v>
                </c:pt>
                <c:pt idx="1566">
                  <c:v>53.103000100000003</c:v>
                </c:pt>
                <c:pt idx="1567">
                  <c:v>53.238000184999997</c:v>
                </c:pt>
                <c:pt idx="1568">
                  <c:v>53.348999947999999</c:v>
                </c:pt>
                <c:pt idx="1569">
                  <c:v>53.610000153999998</c:v>
                </c:pt>
                <c:pt idx="1570">
                  <c:v>53.920000233000003</c:v>
                </c:pt>
                <c:pt idx="1571">
                  <c:v>54.206999844999999</c:v>
                </c:pt>
                <c:pt idx="1572">
                  <c:v>54.484999807999998</c:v>
                </c:pt>
                <c:pt idx="1573">
                  <c:v>54.658000090000002</c:v>
                </c:pt>
                <c:pt idx="1574">
                  <c:v>54.904999793999998</c:v>
                </c:pt>
                <c:pt idx="1575">
                  <c:v>55.170999909999999</c:v>
                </c:pt>
                <c:pt idx="1576">
                  <c:v>55.458000151</c:v>
                </c:pt>
                <c:pt idx="1577">
                  <c:v>55.758999952000003</c:v>
                </c:pt>
                <c:pt idx="1578">
                  <c:v>56.016000104</c:v>
                </c:pt>
                <c:pt idx="1579">
                  <c:v>56.267999717999999</c:v>
                </c:pt>
                <c:pt idx="1580">
                  <c:v>56.512000166999997</c:v>
                </c:pt>
                <c:pt idx="1581">
                  <c:v>56.694999953999996</c:v>
                </c:pt>
                <c:pt idx="1582">
                  <c:v>56.802999833999998</c:v>
                </c:pt>
                <c:pt idx="1583">
                  <c:v>56.957000016999999</c:v>
                </c:pt>
                <c:pt idx="1584">
                  <c:v>57.247999997000001</c:v>
                </c:pt>
                <c:pt idx="1585">
                  <c:v>57.538000122</c:v>
                </c:pt>
                <c:pt idx="1586">
                  <c:v>57.829999958999998</c:v>
                </c:pt>
                <c:pt idx="1587">
                  <c:v>58.067000157000003</c:v>
                </c:pt>
                <c:pt idx="1588">
                  <c:v>58.249000086999999</c:v>
                </c:pt>
                <c:pt idx="1589">
                  <c:v>58.490999881</c:v>
                </c:pt>
                <c:pt idx="1590">
                  <c:v>58.749000203999998</c:v>
                </c:pt>
                <c:pt idx="1591">
                  <c:v>59.056000085999997</c:v>
                </c:pt>
                <c:pt idx="1592">
                  <c:v>59.314000094000001</c:v>
                </c:pt>
                <c:pt idx="1593">
                  <c:v>59.563999996</c:v>
                </c:pt>
                <c:pt idx="1594">
                  <c:v>59.811000014000001</c:v>
                </c:pt>
                <c:pt idx="1595">
                  <c:v>60.015999782000002</c:v>
                </c:pt>
                <c:pt idx="1596">
                  <c:v>60.147999984000002</c:v>
                </c:pt>
                <c:pt idx="1597">
                  <c:v>60.238000249999999</c:v>
                </c:pt>
                <c:pt idx="1598">
                  <c:v>60.469000053000002</c:v>
                </c:pt>
                <c:pt idx="1599">
                  <c:v>60.768999997999998</c:v>
                </c:pt>
                <c:pt idx="1600">
                  <c:v>61.042000051000002</c:v>
                </c:pt>
                <c:pt idx="1601">
                  <c:v>61.310999735999999</c:v>
                </c:pt>
                <c:pt idx="1602">
                  <c:v>61.481999989999998</c:v>
                </c:pt>
                <c:pt idx="1603">
                  <c:v>61.718000017999998</c:v>
                </c:pt>
                <c:pt idx="1604">
                  <c:v>61.971999973000003</c:v>
                </c:pt>
                <c:pt idx="1605">
                  <c:v>62.232000008</c:v>
                </c:pt>
                <c:pt idx="1606">
                  <c:v>62.522999988999999</c:v>
                </c:pt>
                <c:pt idx="1607">
                  <c:v>62.765999952999998</c:v>
                </c:pt>
                <c:pt idx="1608">
                  <c:v>63.008000060999997</c:v>
                </c:pt>
                <c:pt idx="1609">
                  <c:v>63.248000142999999</c:v>
                </c:pt>
                <c:pt idx="1610">
                  <c:v>63.428999902999998</c:v>
                </c:pt>
                <c:pt idx="1611">
                  <c:v>63.535999926000002</c:v>
                </c:pt>
                <c:pt idx="1612">
                  <c:v>63.667999813000002</c:v>
                </c:pt>
                <c:pt idx="1613">
                  <c:v>63.942999893</c:v>
                </c:pt>
                <c:pt idx="1614">
                  <c:v>64.228000108000003</c:v>
                </c:pt>
                <c:pt idx="1615">
                  <c:v>64.508000097999997</c:v>
                </c:pt>
                <c:pt idx="1616">
                  <c:v>64.753999945000004</c:v>
                </c:pt>
                <c:pt idx="1617">
                  <c:v>64.915000065000001</c:v>
                </c:pt>
                <c:pt idx="1618">
                  <c:v>65.145000011999997</c:v>
                </c:pt>
                <c:pt idx="1619">
                  <c:v>65.395000228000001</c:v>
                </c:pt>
                <c:pt idx="1620">
                  <c:v>65.694999858000003</c:v>
                </c:pt>
                <c:pt idx="1621">
                  <c:v>65.958000091000002</c:v>
                </c:pt>
                <c:pt idx="1622">
                  <c:v>66.201000054999994</c:v>
                </c:pt>
                <c:pt idx="1623">
                  <c:v>66.435000056000007</c:v>
                </c:pt>
                <c:pt idx="1624">
                  <c:v>66.636000085000006</c:v>
                </c:pt>
                <c:pt idx="1625">
                  <c:v>66.767999971999998</c:v>
                </c:pt>
                <c:pt idx="1626">
                  <c:v>66.842999879999994</c:v>
                </c:pt>
                <c:pt idx="1627">
                  <c:v>67.037999827999997</c:v>
                </c:pt>
                <c:pt idx="1628">
                  <c:v>67.327000096000006</c:v>
                </c:pt>
                <c:pt idx="1629">
                  <c:v>67.590000015000001</c:v>
                </c:pt>
                <c:pt idx="1630">
                  <c:v>67.850999907000002</c:v>
                </c:pt>
                <c:pt idx="1631">
                  <c:v>68.023999873999998</c:v>
                </c:pt>
                <c:pt idx="1632">
                  <c:v>68.233999866000005</c:v>
                </c:pt>
                <c:pt idx="1633">
                  <c:v>68.469000037000001</c:v>
                </c:pt>
                <c:pt idx="1634">
                  <c:v>68.707999947999994</c:v>
                </c:pt>
                <c:pt idx="1635">
                  <c:v>68.985999910999993</c:v>
                </c:pt>
                <c:pt idx="1636">
                  <c:v>69.211999804000001</c:v>
                </c:pt>
                <c:pt idx="1637">
                  <c:v>69.443999778000006</c:v>
                </c:pt>
                <c:pt idx="1638">
                  <c:v>69.676999921999993</c:v>
                </c:pt>
                <c:pt idx="1639">
                  <c:v>69.853000086999998</c:v>
                </c:pt>
                <c:pt idx="1640">
                  <c:v>69.954999885999996</c:v>
                </c:pt>
                <c:pt idx="1641">
                  <c:v>70.058000168999996</c:v>
                </c:pt>
                <c:pt idx="1642">
                  <c:v>70.311000268000001</c:v>
                </c:pt>
                <c:pt idx="1643">
                  <c:v>70.588999916999995</c:v>
                </c:pt>
                <c:pt idx="1644">
                  <c:v>70.853000006000002</c:v>
                </c:pt>
                <c:pt idx="1645">
                  <c:v>71.097000140999995</c:v>
                </c:pt>
                <c:pt idx="1646">
                  <c:v>71.240999876000004</c:v>
                </c:pt>
                <c:pt idx="1647">
                  <c:v>71.463000029</c:v>
                </c:pt>
                <c:pt idx="1648">
                  <c:v>71.705999993999995</c:v>
                </c:pt>
                <c:pt idx="1649">
                  <c:v>71.985999984000003</c:v>
                </c:pt>
                <c:pt idx="1650">
                  <c:v>72.248000046000001</c:v>
                </c:pt>
                <c:pt idx="1651">
                  <c:v>72.475999966000003</c:v>
                </c:pt>
                <c:pt idx="1652">
                  <c:v>72.698000120000003</c:v>
                </c:pt>
                <c:pt idx="1653">
                  <c:v>72.892000211999999</c:v>
                </c:pt>
                <c:pt idx="1654">
                  <c:v>73.027999839000003</c:v>
                </c:pt>
                <c:pt idx="1655">
                  <c:v>73.094999952999999</c:v>
                </c:pt>
                <c:pt idx="1656">
                  <c:v>73.252999876000004</c:v>
                </c:pt>
                <c:pt idx="1657">
                  <c:v>73.529999982999996</c:v>
                </c:pt>
                <c:pt idx="1658">
                  <c:v>73.782999767000007</c:v>
                </c:pt>
                <c:pt idx="1659">
                  <c:v>74.035000009000001</c:v>
                </c:pt>
                <c:pt idx="1660">
                  <c:v>74.210000003000005</c:v>
                </c:pt>
                <c:pt idx="1661">
                  <c:v>74.387000024000002</c:v>
                </c:pt>
                <c:pt idx="1662">
                  <c:v>74.603000097000006</c:v>
                </c:pt>
                <c:pt idx="1663">
                  <c:v>74.823000223999998</c:v>
                </c:pt>
                <c:pt idx="1664">
                  <c:v>75.091999908999995</c:v>
                </c:pt>
                <c:pt idx="1665">
                  <c:v>75.308999838000005</c:v>
                </c:pt>
                <c:pt idx="1666">
                  <c:v>75.530999992000005</c:v>
                </c:pt>
                <c:pt idx="1667">
                  <c:v>75.751000118999997</c:v>
                </c:pt>
                <c:pt idx="1668">
                  <c:v>75.914999808000005</c:v>
                </c:pt>
                <c:pt idx="1669">
                  <c:v>76.007000101000003</c:v>
                </c:pt>
                <c:pt idx="1670">
                  <c:v>76.083000178999995</c:v>
                </c:pt>
                <c:pt idx="1671">
                  <c:v>76.307999901000002</c:v>
                </c:pt>
                <c:pt idx="1672">
                  <c:v>76.574000018000007</c:v>
                </c:pt>
                <c:pt idx="1673">
                  <c:v>76.823000062999995</c:v>
                </c:pt>
                <c:pt idx="1674">
                  <c:v>77.059999946999994</c:v>
                </c:pt>
                <c:pt idx="1675">
                  <c:v>77.195000031000006</c:v>
                </c:pt>
                <c:pt idx="1676">
                  <c:v>77.405999879999996</c:v>
                </c:pt>
                <c:pt idx="1677">
                  <c:v>77.632999944000005</c:v>
                </c:pt>
                <c:pt idx="1678">
                  <c:v>77.884000016000002</c:v>
                </c:pt>
                <c:pt idx="1679">
                  <c:v>78.140999854</c:v>
                </c:pt>
                <c:pt idx="1680">
                  <c:v>78.354000044000003</c:v>
                </c:pt>
                <c:pt idx="1681">
                  <c:v>78.563000180000003</c:v>
                </c:pt>
                <c:pt idx="1682">
                  <c:v>78.758000128000006</c:v>
                </c:pt>
                <c:pt idx="1683">
                  <c:v>78.896000096999998</c:v>
                </c:pt>
                <c:pt idx="1684">
                  <c:v>78.962000040000007</c:v>
                </c:pt>
                <c:pt idx="1685">
                  <c:v>79.087999847000006</c:v>
                </c:pt>
                <c:pt idx="1686">
                  <c:v>79.342999973000005</c:v>
                </c:pt>
                <c:pt idx="1687">
                  <c:v>79.587000107999998</c:v>
                </c:pt>
                <c:pt idx="1688">
                  <c:v>79.829999758</c:v>
                </c:pt>
                <c:pt idx="1689">
                  <c:v>80.012999859000004</c:v>
                </c:pt>
                <c:pt idx="1690">
                  <c:v>80.158000079000004</c:v>
                </c:pt>
                <c:pt idx="1691">
                  <c:v>80.357999937000002</c:v>
                </c:pt>
                <c:pt idx="1692">
                  <c:v>80.573000153999999</c:v>
                </c:pt>
                <c:pt idx="1693">
                  <c:v>80.838000098999998</c:v>
                </c:pt>
                <c:pt idx="1694">
                  <c:v>81.051999831000003</c:v>
                </c:pt>
                <c:pt idx="1695">
                  <c:v>81.258999939999995</c:v>
                </c:pt>
                <c:pt idx="1696">
                  <c:v>81.463000167000004</c:v>
                </c:pt>
                <c:pt idx="1697">
                  <c:v>81.619000061999998</c:v>
                </c:pt>
                <c:pt idx="1698">
                  <c:v>81.701999763000003</c:v>
                </c:pt>
                <c:pt idx="1699">
                  <c:v>81.752999977000002</c:v>
                </c:pt>
                <c:pt idx="1700">
                  <c:v>81.950000266000004</c:v>
                </c:pt>
                <c:pt idx="1701">
                  <c:v>82.209999987000003</c:v>
                </c:pt>
                <c:pt idx="1702">
                  <c:v>82.445000159000003</c:v>
                </c:pt>
                <c:pt idx="1703">
                  <c:v>82.673000079000005</c:v>
                </c:pt>
                <c:pt idx="1704">
                  <c:v>82.799000199999995</c:v>
                </c:pt>
                <c:pt idx="1705">
                  <c:v>82.995000004000005</c:v>
                </c:pt>
                <c:pt idx="1706">
                  <c:v>83.205999852999994</c:v>
                </c:pt>
                <c:pt idx="1707">
                  <c:v>83.429000177000006</c:v>
                </c:pt>
                <c:pt idx="1708">
                  <c:v>83.675000025000003</c:v>
                </c:pt>
                <c:pt idx="1709">
                  <c:v>83.877000224</c:v>
                </c:pt>
                <c:pt idx="1710">
                  <c:v>84.078000252999999</c:v>
                </c:pt>
                <c:pt idx="1711">
                  <c:v>84.275000227999996</c:v>
                </c:pt>
                <c:pt idx="1712">
                  <c:v>84.413000195999999</c:v>
                </c:pt>
                <c:pt idx="1713">
                  <c:v>84.473999915999997</c:v>
                </c:pt>
                <c:pt idx="1714">
                  <c:v>84.571000119000004</c:v>
                </c:pt>
                <c:pt idx="1715">
                  <c:v>84.804999804999994</c:v>
                </c:pt>
                <c:pt idx="1716">
                  <c:v>85.039999976000004</c:v>
                </c:pt>
                <c:pt idx="1717">
                  <c:v>85.278000031000005</c:v>
                </c:pt>
                <c:pt idx="1718">
                  <c:v>85.469999780999999</c:v>
                </c:pt>
                <c:pt idx="1719">
                  <c:v>85.595000045999996</c:v>
                </c:pt>
                <c:pt idx="1720">
                  <c:v>85.787999967999994</c:v>
                </c:pt>
                <c:pt idx="1721">
                  <c:v>85.997000103999994</c:v>
                </c:pt>
                <c:pt idx="1722">
                  <c:v>86.254999798</c:v>
                </c:pt>
                <c:pt idx="1723">
                  <c:v>86.467999988000003</c:v>
                </c:pt>
                <c:pt idx="1724">
                  <c:v>86.664999963</c:v>
                </c:pt>
                <c:pt idx="1725">
                  <c:v>86.854000145000001</c:v>
                </c:pt>
                <c:pt idx="1726">
                  <c:v>87.006999843000003</c:v>
                </c:pt>
                <c:pt idx="1727">
                  <c:v>87.091000029</c:v>
                </c:pt>
                <c:pt idx="1728">
                  <c:v>87.127000198000005</c:v>
                </c:pt>
                <c:pt idx="1729">
                  <c:v>87.294999941</c:v>
                </c:pt>
                <c:pt idx="1730">
                  <c:v>87.546000012999997</c:v>
                </c:pt>
                <c:pt idx="1731">
                  <c:v>87.766999995999996</c:v>
                </c:pt>
                <c:pt idx="1732">
                  <c:v>87.983000068999999</c:v>
                </c:pt>
                <c:pt idx="1733">
                  <c:v>88.107000162999995</c:v>
                </c:pt>
                <c:pt idx="1734">
                  <c:v>88.279999816</c:v>
                </c:pt>
                <c:pt idx="1735">
                  <c:v>88.474999764000003</c:v>
                </c:pt>
                <c:pt idx="1736">
                  <c:v>88.676000106999993</c:v>
                </c:pt>
                <c:pt idx="1737">
                  <c:v>88.915000018000001</c:v>
                </c:pt>
                <c:pt idx="1738">
                  <c:v>89.105999912000001</c:v>
                </c:pt>
                <c:pt idx="1739">
                  <c:v>89.299000148000005</c:v>
                </c:pt>
                <c:pt idx="1740">
                  <c:v>89.489000185999998</c:v>
                </c:pt>
                <c:pt idx="1741">
                  <c:v>89.621000073000005</c:v>
                </c:pt>
                <c:pt idx="1742">
                  <c:v>89.676999882999993</c:v>
                </c:pt>
                <c:pt idx="1743">
                  <c:v>89.744999852999996</c:v>
                </c:pt>
                <c:pt idx="1744">
                  <c:v>89.960000070000007</c:v>
                </c:pt>
                <c:pt idx="1745">
                  <c:v>90.193000214999998</c:v>
                </c:pt>
                <c:pt idx="1746">
                  <c:v>90.421999991000007</c:v>
                </c:pt>
                <c:pt idx="1747">
                  <c:v>90.623999875999999</c:v>
                </c:pt>
                <c:pt idx="1748">
                  <c:v>90.732000069999998</c:v>
                </c:pt>
                <c:pt idx="1749">
                  <c:v>90.911999972999993</c:v>
                </c:pt>
                <c:pt idx="1750">
                  <c:v>91.113000002000007</c:v>
                </c:pt>
                <c:pt idx="1751">
                  <c:v>91.355000110000006</c:v>
                </c:pt>
                <c:pt idx="1752">
                  <c:v>91.569000157000005</c:v>
                </c:pt>
                <c:pt idx="1753">
                  <c:v>91.755000140999996</c:v>
                </c:pt>
                <c:pt idx="1754">
                  <c:v>91.935000044999995</c:v>
                </c:pt>
                <c:pt idx="1755">
                  <c:v>92.089999770000006</c:v>
                </c:pt>
                <c:pt idx="1756">
                  <c:v>92.180000035999996</c:v>
                </c:pt>
                <c:pt idx="1757">
                  <c:v>92.206000071000005</c:v>
                </c:pt>
                <c:pt idx="1758">
                  <c:v>92.337999959000001</c:v>
                </c:pt>
                <c:pt idx="1759">
                  <c:v>92.574000299999994</c:v>
                </c:pt>
                <c:pt idx="1760">
                  <c:v>92.785000148999998</c:v>
                </c:pt>
                <c:pt idx="1761">
                  <c:v>92.991000088000007</c:v>
                </c:pt>
                <c:pt idx="1762">
                  <c:v>93.116999895000006</c:v>
                </c:pt>
                <c:pt idx="1763">
                  <c:v>93.264000140999997</c:v>
                </c:pt>
                <c:pt idx="1764">
                  <c:v>93.446000072000004</c:v>
                </c:pt>
                <c:pt idx="1765">
                  <c:v>93.630999884999994</c:v>
                </c:pt>
                <c:pt idx="1766">
                  <c:v>93.861000146999999</c:v>
                </c:pt>
                <c:pt idx="1767">
                  <c:v>94.037999853000002</c:v>
                </c:pt>
                <c:pt idx="1768">
                  <c:v>94.216999900999994</c:v>
                </c:pt>
                <c:pt idx="1769">
                  <c:v>94.397000118999998</c:v>
                </c:pt>
                <c:pt idx="1770">
                  <c:v>94.519000186</c:v>
                </c:pt>
                <c:pt idx="1771">
                  <c:v>94.568000058999999</c:v>
                </c:pt>
                <c:pt idx="1772">
                  <c:v>94.611000164999993</c:v>
                </c:pt>
                <c:pt idx="1773">
                  <c:v>94.808000140000004</c:v>
                </c:pt>
                <c:pt idx="1774">
                  <c:v>95.037999772000006</c:v>
                </c:pt>
                <c:pt idx="1775">
                  <c:v>95.251000277000003</c:v>
                </c:pt>
                <c:pt idx="1776">
                  <c:v>95.447999937000006</c:v>
                </c:pt>
                <c:pt idx="1777">
                  <c:v>95.541999942999993</c:v>
                </c:pt>
                <c:pt idx="1778">
                  <c:v>95.711000170999995</c:v>
                </c:pt>
                <c:pt idx="1779">
                  <c:v>95.898000010999993</c:v>
                </c:pt>
                <c:pt idx="1780">
                  <c:v>96.116999966999998</c:v>
                </c:pt>
                <c:pt idx="1781">
                  <c:v>96.331000013999997</c:v>
                </c:pt>
                <c:pt idx="1782">
                  <c:v>96.510000061</c:v>
                </c:pt>
                <c:pt idx="1783">
                  <c:v>96.683000027999995</c:v>
                </c:pt>
                <c:pt idx="1784">
                  <c:v>96.834999870000004</c:v>
                </c:pt>
                <c:pt idx="1785">
                  <c:v>96.926999848999998</c:v>
                </c:pt>
                <c:pt idx="1786">
                  <c:v>96.948999830000005</c:v>
                </c:pt>
                <c:pt idx="1787">
                  <c:v>97.044000006000005</c:v>
                </c:pt>
                <c:pt idx="1788">
                  <c:v>97.260999936000005</c:v>
                </c:pt>
                <c:pt idx="1789">
                  <c:v>97.461999964</c:v>
                </c:pt>
                <c:pt idx="1790">
                  <c:v>97.664999706000003</c:v>
                </c:pt>
                <c:pt idx="1791">
                  <c:v>97.800999961000002</c:v>
                </c:pt>
                <c:pt idx="1792">
                  <c:v>97.920000146000007</c:v>
                </c:pt>
                <c:pt idx="1793">
                  <c:v>98.085000004999998</c:v>
                </c:pt>
                <c:pt idx="1794">
                  <c:v>98.257999971999993</c:v>
                </c:pt>
                <c:pt idx="1795">
                  <c:v>98.481000296000005</c:v>
                </c:pt>
                <c:pt idx="1796">
                  <c:v>98.647000012000007</c:v>
                </c:pt>
                <c:pt idx="1797">
                  <c:v>98.814999755000002</c:v>
                </c:pt>
                <c:pt idx="1798">
                  <c:v>98.978999758</c:v>
                </c:pt>
                <c:pt idx="1799">
                  <c:v>99.095000059</c:v>
                </c:pt>
                <c:pt idx="1800">
                  <c:v>99.139000021000001</c:v>
                </c:pt>
                <c:pt idx="1801">
                  <c:v>99.164000200000004</c:v>
                </c:pt>
                <c:pt idx="1802">
                  <c:v>99.156999948999996</c:v>
                </c:pt>
                <c:pt idx="1803">
                  <c:v>99.199000198999997</c:v>
                </c:pt>
                <c:pt idx="1804">
                  <c:v>99.218999839000006</c:v>
                </c:pt>
                <c:pt idx="1805">
                  <c:v>99.228000116999993</c:v>
                </c:pt>
                <c:pt idx="1806">
                  <c:v>99.134000111000006</c:v>
                </c:pt>
                <c:pt idx="1807">
                  <c:v>99.112999986000005</c:v>
                </c:pt>
                <c:pt idx="1808">
                  <c:v>99.110999960000001</c:v>
                </c:pt>
                <c:pt idx="1809">
                  <c:v>99.130999914</c:v>
                </c:pt>
                <c:pt idx="1810">
                  <c:v>99.163000030000006</c:v>
                </c:pt>
                <c:pt idx="1811">
                  <c:v>99.150999868</c:v>
                </c:pt>
                <c:pt idx="1812">
                  <c:v>99.134999968000002</c:v>
                </c:pt>
                <c:pt idx="1813">
                  <c:v>99.108000075999996</c:v>
                </c:pt>
                <c:pt idx="1814">
                  <c:v>99.023999891000003</c:v>
                </c:pt>
                <c:pt idx="1815">
                  <c:v>98.863999941000003</c:v>
                </c:pt>
                <c:pt idx="1816">
                  <c:v>98.748999811000004</c:v>
                </c:pt>
                <c:pt idx="1817">
                  <c:v>98.771999962999999</c:v>
                </c:pt>
                <c:pt idx="1818">
                  <c:v>98.792000231000003</c:v>
                </c:pt>
                <c:pt idx="1819">
                  <c:v>98.815000069000007</c:v>
                </c:pt>
                <c:pt idx="1820">
                  <c:v>98.784000124000002</c:v>
                </c:pt>
                <c:pt idx="1821">
                  <c:v>98.695999885000006</c:v>
                </c:pt>
                <c:pt idx="1822">
                  <c:v>98.668000137000007</c:v>
                </c:pt>
                <c:pt idx="1823">
                  <c:v>98.657000146000001</c:v>
                </c:pt>
                <c:pt idx="1824">
                  <c:v>98.695000027999995</c:v>
                </c:pt>
                <c:pt idx="1825">
                  <c:v>98.682000011</c:v>
                </c:pt>
                <c:pt idx="1826">
                  <c:v>98.663999769</c:v>
                </c:pt>
                <c:pt idx="1827">
                  <c:v>98.640999930999996</c:v>
                </c:pt>
                <c:pt idx="1828">
                  <c:v>98.576000157999999</c:v>
                </c:pt>
                <c:pt idx="1829">
                  <c:v>98.437999876000006</c:v>
                </c:pt>
                <c:pt idx="1830">
                  <c:v>98.257999971999993</c:v>
                </c:pt>
                <c:pt idx="1831">
                  <c:v>98.219000234000006</c:v>
                </c:pt>
                <c:pt idx="1832">
                  <c:v>98.249000007999996</c:v>
                </c:pt>
                <c:pt idx="1833">
                  <c:v>98.251000035000004</c:v>
                </c:pt>
                <c:pt idx="1834">
                  <c:v>98.249000007999996</c:v>
                </c:pt>
                <c:pt idx="1835">
                  <c:v>98.150999948999996</c:v>
                </c:pt>
                <c:pt idx="1836">
                  <c:v>98.115999950000003</c:v>
                </c:pt>
                <c:pt idx="1837">
                  <c:v>98.100000049000002</c:v>
                </c:pt>
                <c:pt idx="1838">
                  <c:v>98.090000228999997</c:v>
                </c:pt>
                <c:pt idx="1839">
                  <c:v>98.110000184</c:v>
                </c:pt>
                <c:pt idx="1840">
                  <c:v>98.081999808000006</c:v>
                </c:pt>
                <c:pt idx="1841">
                  <c:v>98.054000060000007</c:v>
                </c:pt>
                <c:pt idx="1842">
                  <c:v>98.023000115000002</c:v>
                </c:pt>
                <c:pt idx="1843">
                  <c:v>97.931999993000005</c:v>
                </c:pt>
                <c:pt idx="1844">
                  <c:v>97.768999846</c:v>
                </c:pt>
                <c:pt idx="1845">
                  <c:v>97.629000164999994</c:v>
                </c:pt>
                <c:pt idx="1846">
                  <c:v>97.634000075000003</c:v>
                </c:pt>
                <c:pt idx="1847">
                  <c:v>97.647999948999995</c:v>
                </c:pt>
                <c:pt idx="1848">
                  <c:v>97.656999913000007</c:v>
                </c:pt>
                <c:pt idx="1849">
                  <c:v>97.631000192000002</c:v>
                </c:pt>
                <c:pt idx="1850">
                  <c:v>97.518999944000001</c:v>
                </c:pt>
                <c:pt idx="1851">
                  <c:v>97.479000036000002</c:v>
                </c:pt>
                <c:pt idx="1852">
                  <c:v>97.459000080999999</c:v>
                </c:pt>
                <c:pt idx="1853">
                  <c:v>97.485999973000006</c:v>
                </c:pt>
                <c:pt idx="1854">
                  <c:v>97.479000036000002</c:v>
                </c:pt>
                <c:pt idx="1855">
                  <c:v>97.450000118000006</c:v>
                </c:pt>
                <c:pt idx="1856">
                  <c:v>97.413000092000004</c:v>
                </c:pt>
                <c:pt idx="1857">
                  <c:v>97.339999896999998</c:v>
                </c:pt>
                <c:pt idx="1858">
                  <c:v>97.200999757999995</c:v>
                </c:pt>
                <c:pt idx="1859">
                  <c:v>97.004999953999999</c:v>
                </c:pt>
                <c:pt idx="1860">
                  <c:v>96.926999848999998</c:v>
                </c:pt>
                <c:pt idx="1861">
                  <c:v>96.943999919999996</c:v>
                </c:pt>
                <c:pt idx="1862">
                  <c:v>96.936000127</c:v>
                </c:pt>
                <c:pt idx="1863">
                  <c:v>96.925999993000005</c:v>
                </c:pt>
                <c:pt idx="1864">
                  <c:v>96.825999906000007</c:v>
                </c:pt>
                <c:pt idx="1865">
                  <c:v>96.764000015999997</c:v>
                </c:pt>
                <c:pt idx="1866">
                  <c:v>96.726999991</c:v>
                </c:pt>
                <c:pt idx="1867">
                  <c:v>96.692999847999999</c:v>
                </c:pt>
                <c:pt idx="1868">
                  <c:v>96.699000243</c:v>
                </c:pt>
                <c:pt idx="1869">
                  <c:v>96.654000109999998</c:v>
                </c:pt>
                <c:pt idx="1870">
                  <c:v>96.613999887000006</c:v>
                </c:pt>
                <c:pt idx="1871">
                  <c:v>96.573999978000003</c:v>
                </c:pt>
                <c:pt idx="1872">
                  <c:v>96.477999945999997</c:v>
                </c:pt>
                <c:pt idx="1873">
                  <c:v>96.307999862000003</c:v>
                </c:pt>
                <c:pt idx="1874">
                  <c:v>96.140000119000007</c:v>
                </c:pt>
                <c:pt idx="1875">
                  <c:v>96.121000021</c:v>
                </c:pt>
                <c:pt idx="1876">
                  <c:v>96.125000075000003</c:v>
                </c:pt>
                <c:pt idx="1877">
                  <c:v>96.116999966999998</c:v>
                </c:pt>
                <c:pt idx="1878">
                  <c:v>96.088999905999998</c:v>
                </c:pt>
                <c:pt idx="1879">
                  <c:v>95.961000072000004</c:v>
                </c:pt>
                <c:pt idx="1880">
                  <c:v>95.909999858000006</c:v>
                </c:pt>
                <c:pt idx="1881">
                  <c:v>95.880000084000002</c:v>
                </c:pt>
                <c:pt idx="1882">
                  <c:v>95.888000191000003</c:v>
                </c:pt>
                <c:pt idx="1883">
                  <c:v>95.878000056999994</c:v>
                </c:pt>
                <c:pt idx="1884">
                  <c:v>95.836000120999998</c:v>
                </c:pt>
                <c:pt idx="1885">
                  <c:v>95.782999880999995</c:v>
                </c:pt>
                <c:pt idx="1886">
                  <c:v>95.704999775999994</c:v>
                </c:pt>
                <c:pt idx="1887">
                  <c:v>95.567999978000003</c:v>
                </c:pt>
                <c:pt idx="1888">
                  <c:v>95.364000066000003</c:v>
                </c:pt>
                <c:pt idx="1889">
                  <c:v>95.249999791999997</c:v>
                </c:pt>
                <c:pt idx="1890">
                  <c:v>95.254000160000004</c:v>
                </c:pt>
                <c:pt idx="1891">
                  <c:v>95.233999890999996</c:v>
                </c:pt>
                <c:pt idx="1892">
                  <c:v>95.213999936999997</c:v>
                </c:pt>
                <c:pt idx="1893">
                  <c:v>95.116000192000001</c:v>
                </c:pt>
                <c:pt idx="1894">
                  <c:v>95.021000016000002</c:v>
                </c:pt>
                <c:pt idx="1895">
                  <c:v>94.964000036000002</c:v>
                </c:pt>
                <c:pt idx="1896">
                  <c:v>94.911999965999996</c:v>
                </c:pt>
                <c:pt idx="1897">
                  <c:v>94.907999911999994</c:v>
                </c:pt>
                <c:pt idx="1898">
                  <c:v>94.852999959000002</c:v>
                </c:pt>
                <c:pt idx="1899">
                  <c:v>94.803000229999995</c:v>
                </c:pt>
                <c:pt idx="1900">
                  <c:v>94.749999989000003</c:v>
                </c:pt>
                <c:pt idx="1901">
                  <c:v>94.642000109999998</c:v>
                </c:pt>
                <c:pt idx="1902">
                  <c:v>94.459000008999993</c:v>
                </c:pt>
                <c:pt idx="1903">
                  <c:v>94.264999916999997</c:v>
                </c:pt>
                <c:pt idx="1904">
                  <c:v>94.216000043999998</c:v>
                </c:pt>
                <c:pt idx="1905">
                  <c:v>94.211000134000003</c:v>
                </c:pt>
                <c:pt idx="1906">
                  <c:v>94.186999811999996</c:v>
                </c:pt>
                <c:pt idx="1907">
                  <c:v>94.151999813000003</c:v>
                </c:pt>
                <c:pt idx="1908">
                  <c:v>94.015000014999998</c:v>
                </c:pt>
                <c:pt idx="1909">
                  <c:v>93.952999810999998</c:v>
                </c:pt>
                <c:pt idx="1910">
                  <c:v>93.906999822000003</c:v>
                </c:pt>
                <c:pt idx="1911">
                  <c:v>93.886000010999993</c:v>
                </c:pt>
                <c:pt idx="1912">
                  <c:v>93.870999967000003</c:v>
                </c:pt>
                <c:pt idx="1913">
                  <c:v>93.811999959999994</c:v>
                </c:pt>
                <c:pt idx="1914">
                  <c:v>93.748000043000005</c:v>
                </c:pt>
                <c:pt idx="1915">
                  <c:v>93.669999938000004</c:v>
                </c:pt>
                <c:pt idx="1916">
                  <c:v>93.537000194000001</c:v>
                </c:pt>
                <c:pt idx="1917">
                  <c:v>93.328999913999994</c:v>
                </c:pt>
                <c:pt idx="1918">
                  <c:v>93.183000152999995</c:v>
                </c:pt>
                <c:pt idx="1919">
                  <c:v>93.165000225</c:v>
                </c:pt>
                <c:pt idx="1920">
                  <c:v>93.135000137000006</c:v>
                </c:pt>
                <c:pt idx="1921">
                  <c:v>93.107999930999995</c:v>
                </c:pt>
                <c:pt idx="1922">
                  <c:v>93.017999978999995</c:v>
                </c:pt>
                <c:pt idx="1923">
                  <c:v>92.892000171999996</c:v>
                </c:pt>
                <c:pt idx="1924">
                  <c:v>92.818000120999997</c:v>
                </c:pt>
                <c:pt idx="1925">
                  <c:v>92.759999969999996</c:v>
                </c:pt>
                <c:pt idx="1926">
                  <c:v>92.748000124000001</c:v>
                </c:pt>
                <c:pt idx="1927">
                  <c:v>92.998999881000003</c:v>
                </c:pt>
                <c:pt idx="1928">
                  <c:v>93.245999898999997</c:v>
                </c:pt>
                <c:pt idx="1929">
                  <c:v>93.485999980000003</c:v>
                </c:pt>
                <c:pt idx="1930">
                  <c:v>93.680000071999999</c:v>
                </c:pt>
                <c:pt idx="1931">
                  <c:v>93.801999825999999</c:v>
                </c:pt>
                <c:pt idx="1932">
                  <c:v>93.890999921000002</c:v>
                </c:pt>
                <c:pt idx="1933">
                  <c:v>94.124999922000001</c:v>
                </c:pt>
                <c:pt idx="1934">
                  <c:v>94.423000153999993</c:v>
                </c:pt>
                <c:pt idx="1935">
                  <c:v>94.698000234000006</c:v>
                </c:pt>
                <c:pt idx="1936">
                  <c:v>94.963000179000005</c:v>
                </c:pt>
                <c:pt idx="1937">
                  <c:v>95.126999867999999</c:v>
                </c:pt>
                <c:pt idx="1938">
                  <c:v>95.360999868999997</c:v>
                </c:pt>
                <c:pt idx="1939">
                  <c:v>95.609999913999999</c:v>
                </c:pt>
                <c:pt idx="1940">
                  <c:v>95.869999949000004</c:v>
                </c:pt>
                <c:pt idx="1941">
                  <c:v>96.155000164</c:v>
                </c:pt>
                <c:pt idx="1942">
                  <c:v>96.39399976</c:v>
                </c:pt>
                <c:pt idx="1943">
                  <c:v>96.634000155999999</c:v>
                </c:pt>
                <c:pt idx="1944">
                  <c:v>96.869000013000004</c:v>
                </c:pt>
                <c:pt idx="1945">
                  <c:v>97.044000006000005</c:v>
                </c:pt>
                <c:pt idx="1946">
                  <c:v>97.143000236000006</c:v>
                </c:pt>
                <c:pt idx="1947">
                  <c:v>97.275999979999995</c:v>
                </c:pt>
                <c:pt idx="1948">
                  <c:v>97.549000032999999</c:v>
                </c:pt>
                <c:pt idx="1949">
                  <c:v>97.822999942999999</c:v>
                </c:pt>
                <c:pt idx="1950">
                  <c:v>98.098000022999997</c:v>
                </c:pt>
                <c:pt idx="1951">
                  <c:v>98.329000140000005</c:v>
                </c:pt>
                <c:pt idx="1952">
                  <c:v>98.491999973000006</c:v>
                </c:pt>
                <c:pt idx="1953">
                  <c:v>98.721000063000005</c:v>
                </c:pt>
                <c:pt idx="1954">
                  <c:v>98.968000081</c:v>
                </c:pt>
                <c:pt idx="1955">
                  <c:v>99.263999971999993</c:v>
                </c:pt>
                <c:pt idx="1956">
                  <c:v>99.515999899999997</c:v>
                </c:pt>
                <c:pt idx="1957">
                  <c:v>99.750000215</c:v>
                </c:pt>
                <c:pt idx="1958">
                  <c:v>99.977999820999997</c:v>
                </c:pt>
                <c:pt idx="1959">
                  <c:v>100.167000003</c:v>
                </c:pt>
                <c:pt idx="1960">
                  <c:v>100.288999756</c:v>
                </c:pt>
                <c:pt idx="1961">
                  <c:v>100.361999951</c:v>
                </c:pt>
                <c:pt idx="1962">
                  <c:v>100.56799989</c:v>
                </c:pt>
                <c:pt idx="1963">
                  <c:v>100.855999987</c:v>
                </c:pt>
                <c:pt idx="1964">
                  <c:v>101.116000023</c:v>
                </c:pt>
                <c:pt idx="1965">
                  <c:v>101.369000121</c:v>
                </c:pt>
                <c:pt idx="1966">
                  <c:v>101.530999783</c:v>
                </c:pt>
                <c:pt idx="1967">
                  <c:v>101.74100009</c:v>
                </c:pt>
                <c:pt idx="1968">
                  <c:v>101.97399992</c:v>
                </c:pt>
                <c:pt idx="1969">
                  <c:v>102.210999804</c:v>
                </c:pt>
                <c:pt idx="1970">
                  <c:v>102.487999911</c:v>
                </c:pt>
                <c:pt idx="1971">
                  <c:v>102.71700000200001</c:v>
                </c:pt>
                <c:pt idx="1972">
                  <c:v>102.946999948</c:v>
                </c:pt>
                <c:pt idx="1973">
                  <c:v>103.174999868</c:v>
                </c:pt>
                <c:pt idx="1974">
                  <c:v>103.344000096</c:v>
                </c:pt>
                <c:pt idx="1975">
                  <c:v>103.437999787</c:v>
                </c:pt>
                <c:pt idx="1976">
                  <c:v>103.543999954</c:v>
                </c:pt>
                <c:pt idx="1977">
                  <c:v>103.795000026</c:v>
                </c:pt>
                <c:pt idx="1978">
                  <c:v>104.06700022299999</c:v>
                </c:pt>
                <c:pt idx="1979">
                  <c:v>104.333000025</c:v>
                </c:pt>
                <c:pt idx="1980">
                  <c:v>104.57200025</c:v>
                </c:pt>
                <c:pt idx="1981">
                  <c:v>104.71699984</c:v>
                </c:pt>
                <c:pt idx="1982">
                  <c:v>104.93499994</c:v>
                </c:pt>
                <c:pt idx="1983">
                  <c:v>105.173999851</c:v>
                </c:pt>
                <c:pt idx="1984">
                  <c:v>105.45299998500001</c:v>
                </c:pt>
                <c:pt idx="1985">
                  <c:v>105.70499991299999</c:v>
                </c:pt>
                <c:pt idx="1986">
                  <c:v>105.929000094</c:v>
                </c:pt>
                <c:pt idx="1987">
                  <c:v>106.146000023</c:v>
                </c:pt>
                <c:pt idx="1988">
                  <c:v>106.336999917</c:v>
                </c:pt>
                <c:pt idx="1989">
                  <c:v>106.463999895</c:v>
                </c:pt>
                <c:pt idx="1990">
                  <c:v>106.528999982</c:v>
                </c:pt>
                <c:pt idx="1991">
                  <c:v>106.697999896</c:v>
                </c:pt>
                <c:pt idx="1992">
                  <c:v>106.972999976</c:v>
                </c:pt>
                <c:pt idx="1993">
                  <c:v>107.218999823</c:v>
                </c:pt>
                <c:pt idx="1994">
                  <c:v>107.463999814</c:v>
                </c:pt>
                <c:pt idx="1995">
                  <c:v>107.626999961</c:v>
                </c:pt>
                <c:pt idx="1996">
                  <c:v>107.810999919</c:v>
                </c:pt>
                <c:pt idx="1997">
                  <c:v>108.03000018900001</c:v>
                </c:pt>
                <c:pt idx="1998">
                  <c:v>108.252000029</c:v>
                </c:pt>
                <c:pt idx="1999">
                  <c:v>108.51999985800001</c:v>
                </c:pt>
                <c:pt idx="2000">
                  <c:v>108.733999904</c:v>
                </c:pt>
                <c:pt idx="2001">
                  <c:v>108.952000004</c:v>
                </c:pt>
                <c:pt idx="2002">
                  <c:v>109.16899993299999</c:v>
                </c:pt>
                <c:pt idx="2003">
                  <c:v>109.328000026</c:v>
                </c:pt>
                <c:pt idx="2004">
                  <c:v>109.415000095</c:v>
                </c:pt>
                <c:pt idx="2005">
                  <c:v>109.494999913</c:v>
                </c:pt>
                <c:pt idx="2006">
                  <c:v>109.728000057</c:v>
                </c:pt>
                <c:pt idx="2007">
                  <c:v>109.9960002</c:v>
                </c:pt>
                <c:pt idx="2008">
                  <c:v>110.246999958</c:v>
                </c:pt>
                <c:pt idx="2009">
                  <c:v>110.482000129</c:v>
                </c:pt>
                <c:pt idx="2010">
                  <c:v>110.61299984599999</c:v>
                </c:pt>
                <c:pt idx="2011">
                  <c:v>110.81900009899999</c:v>
                </c:pt>
                <c:pt idx="2012">
                  <c:v>111.04400013599999</c:v>
                </c:pt>
                <c:pt idx="2013">
                  <c:v>111.30099997400001</c:v>
                </c:pt>
                <c:pt idx="2014">
                  <c:v>111.552000046</c:v>
                </c:pt>
                <c:pt idx="2015">
                  <c:v>111.768999975</c:v>
                </c:pt>
                <c:pt idx="2016">
                  <c:v>111.978999968</c:v>
                </c:pt>
                <c:pt idx="2017">
                  <c:v>112.169000006</c:v>
                </c:pt>
                <c:pt idx="2018">
                  <c:v>112.29800001</c:v>
                </c:pt>
                <c:pt idx="2019">
                  <c:v>112.35800018800001</c:v>
                </c:pt>
                <c:pt idx="2020">
                  <c:v>112.490000075</c:v>
                </c:pt>
                <c:pt idx="2021">
                  <c:v>112.745999743</c:v>
                </c:pt>
                <c:pt idx="2022">
                  <c:v>112.984000111</c:v>
                </c:pt>
                <c:pt idx="2023">
                  <c:v>113.223999878</c:v>
                </c:pt>
                <c:pt idx="2024">
                  <c:v>113.398000016</c:v>
                </c:pt>
                <c:pt idx="2025">
                  <c:v>113.55500008200001</c:v>
                </c:pt>
                <c:pt idx="2026">
                  <c:v>113.757000281</c:v>
                </c:pt>
                <c:pt idx="2027">
                  <c:v>113.96699996</c:v>
                </c:pt>
                <c:pt idx="2028">
                  <c:v>114.228000166</c:v>
                </c:pt>
                <c:pt idx="2029">
                  <c:v>114.43299993399999</c:v>
                </c:pt>
                <c:pt idx="2030">
                  <c:v>114.638000017</c:v>
                </c:pt>
                <c:pt idx="2031">
                  <c:v>114.839999902</c:v>
                </c:pt>
                <c:pt idx="2032">
                  <c:v>114.992000058</c:v>
                </c:pt>
                <c:pt idx="2033">
                  <c:v>115.075000073</c:v>
                </c:pt>
                <c:pt idx="2034">
                  <c:v>115.13299990900001</c:v>
                </c:pt>
                <c:pt idx="2035">
                  <c:v>115.340000018</c:v>
                </c:pt>
                <c:pt idx="2036">
                  <c:v>115.597000171</c:v>
                </c:pt>
                <c:pt idx="2037">
                  <c:v>115.831000172</c:v>
                </c:pt>
                <c:pt idx="2038">
                  <c:v>116.054999724</c:v>
                </c:pt>
                <c:pt idx="2039">
                  <c:v>116.17599993499999</c:v>
                </c:pt>
                <c:pt idx="2040">
                  <c:v>116.36900017000001</c:v>
                </c:pt>
                <c:pt idx="2041">
                  <c:v>116.58100019</c:v>
                </c:pt>
                <c:pt idx="2042">
                  <c:v>116.814999876</c:v>
                </c:pt>
                <c:pt idx="2043">
                  <c:v>117.062000209</c:v>
                </c:pt>
                <c:pt idx="2044">
                  <c:v>117.26600012</c:v>
                </c:pt>
                <c:pt idx="2045">
                  <c:v>117.463000095</c:v>
                </c:pt>
                <c:pt idx="2046">
                  <c:v>117.651000107</c:v>
                </c:pt>
                <c:pt idx="2047">
                  <c:v>117.780999967</c:v>
                </c:pt>
                <c:pt idx="2048">
                  <c:v>117.83599992000001</c:v>
                </c:pt>
                <c:pt idx="2049">
                  <c:v>117.93500014999999</c:v>
                </c:pt>
                <c:pt idx="2050">
                  <c:v>118.17200003400001</c:v>
                </c:pt>
                <c:pt idx="2051">
                  <c:v>118.40799974700001</c:v>
                </c:pt>
                <c:pt idx="2052">
                  <c:v>118.64500026</c:v>
                </c:pt>
                <c:pt idx="2053">
                  <c:v>118.828000047</c:v>
                </c:pt>
                <c:pt idx="2054">
                  <c:v>118.95499971</c:v>
                </c:pt>
                <c:pt idx="2055">
                  <c:v>119.143000036</c:v>
                </c:pt>
                <c:pt idx="2056">
                  <c:v>119.344000064</c:v>
                </c:pt>
                <c:pt idx="2057">
                  <c:v>119.596999849</c:v>
                </c:pt>
                <c:pt idx="2058">
                  <c:v>119.799999904</c:v>
                </c:pt>
                <c:pt idx="2059">
                  <c:v>119.995000167</c:v>
                </c:pt>
                <c:pt idx="2060">
                  <c:v>120.18699991699999</c:v>
                </c:pt>
                <c:pt idx="2061">
                  <c:v>120.336000191</c:v>
                </c:pt>
                <c:pt idx="2062">
                  <c:v>120.411999954</c:v>
                </c:pt>
                <c:pt idx="2063">
                  <c:v>120.446999953</c:v>
                </c:pt>
                <c:pt idx="2064">
                  <c:v>120.622000261</c:v>
                </c:pt>
                <c:pt idx="2065">
                  <c:v>120.86699993800001</c:v>
                </c:pt>
                <c:pt idx="2066">
                  <c:v>121.084000182</c:v>
                </c:pt>
                <c:pt idx="2067">
                  <c:v>121.296000201</c:v>
                </c:pt>
                <c:pt idx="2068">
                  <c:v>121.41200018799999</c:v>
                </c:pt>
                <c:pt idx="2069">
                  <c:v>121.59099992100001</c:v>
                </c:pt>
                <c:pt idx="2070">
                  <c:v>121.789000067</c:v>
                </c:pt>
                <c:pt idx="2071">
                  <c:v>121.994000149</c:v>
                </c:pt>
                <c:pt idx="2072">
                  <c:v>122.22900000600001</c:v>
                </c:pt>
                <c:pt idx="2073">
                  <c:v>122.414999991</c:v>
                </c:pt>
                <c:pt idx="2074">
                  <c:v>122.603000002</c:v>
                </c:pt>
                <c:pt idx="2075">
                  <c:v>122.78600010300001</c:v>
                </c:pt>
                <c:pt idx="2076">
                  <c:v>122.908999713</c:v>
                </c:pt>
                <c:pt idx="2077">
                  <c:v>122.960000241</c:v>
                </c:pt>
                <c:pt idx="2078">
                  <c:v>123.033999978</c:v>
                </c:pt>
                <c:pt idx="2079">
                  <c:v>123.252999934</c:v>
                </c:pt>
                <c:pt idx="2080">
                  <c:v>123.482000025</c:v>
                </c:pt>
                <c:pt idx="2081">
                  <c:v>123.707000061</c:v>
                </c:pt>
                <c:pt idx="2082">
                  <c:v>123.893999902</c:v>
                </c:pt>
                <c:pt idx="2083">
                  <c:v>123.998000042</c:v>
                </c:pt>
                <c:pt idx="2084">
                  <c:v>124.171000009</c:v>
                </c:pt>
                <c:pt idx="2085">
                  <c:v>124.36399993000001</c:v>
                </c:pt>
                <c:pt idx="2086">
                  <c:v>124.606000038</c:v>
                </c:pt>
                <c:pt idx="2087">
                  <c:v>124.813000148</c:v>
                </c:pt>
                <c:pt idx="2088">
                  <c:v>124.99900013200001</c:v>
                </c:pt>
                <c:pt idx="2089">
                  <c:v>125.176000153</c:v>
                </c:pt>
                <c:pt idx="2090">
                  <c:v>125.31800017499999</c:v>
                </c:pt>
                <c:pt idx="2091">
                  <c:v>125.393000082</c:v>
                </c:pt>
                <c:pt idx="2092">
                  <c:v>125.411999866</c:v>
                </c:pt>
                <c:pt idx="2093">
                  <c:v>125.547999807</c:v>
                </c:pt>
                <c:pt idx="2094">
                  <c:v>125.77899992499999</c:v>
                </c:pt>
                <c:pt idx="2095">
                  <c:v>125.98500017800001</c:v>
                </c:pt>
                <c:pt idx="2096">
                  <c:v>126.18900008999999</c:v>
                </c:pt>
                <c:pt idx="2097">
                  <c:v>126.305000077</c:v>
                </c:pt>
                <c:pt idx="2098">
                  <c:v>126.45699991799999</c:v>
                </c:pt>
                <c:pt idx="2099">
                  <c:v>126.63500010999999</c:v>
                </c:pt>
                <c:pt idx="2100">
                  <c:v>126.815000013</c:v>
                </c:pt>
                <c:pt idx="2101">
                  <c:v>127.036000311</c:v>
                </c:pt>
                <c:pt idx="2102">
                  <c:v>127.205000224</c:v>
                </c:pt>
                <c:pt idx="2103">
                  <c:v>127.379999903</c:v>
                </c:pt>
                <c:pt idx="2104">
                  <c:v>127.554999897</c:v>
                </c:pt>
                <c:pt idx="2105">
                  <c:v>127.67299991100001</c:v>
                </c:pt>
                <c:pt idx="2106">
                  <c:v>127.716999874</c:v>
                </c:pt>
                <c:pt idx="2107">
                  <c:v>127.762999863</c:v>
                </c:pt>
                <c:pt idx="2108">
                  <c:v>127.95899998199999</c:v>
                </c:pt>
                <c:pt idx="2109">
                  <c:v>128.177999938</c:v>
                </c:pt>
                <c:pt idx="2110">
                  <c:v>128.38500004700001</c:v>
                </c:pt>
                <c:pt idx="2111">
                  <c:v>128.571000032</c:v>
                </c:pt>
                <c:pt idx="2112">
                  <c:v>128.657999786</c:v>
                </c:pt>
                <c:pt idx="2113">
                  <c:v>128.820999933</c:v>
                </c:pt>
                <c:pt idx="2114">
                  <c:v>129.007000232</c:v>
                </c:pt>
                <c:pt idx="2115">
                  <c:v>129.229000071</c:v>
                </c:pt>
                <c:pt idx="2116">
                  <c:v>129.43399983899999</c:v>
                </c:pt>
                <c:pt idx="2117">
                  <c:v>129.60500009399999</c:v>
                </c:pt>
                <c:pt idx="2118">
                  <c:v>129.76899978200001</c:v>
                </c:pt>
                <c:pt idx="2119">
                  <c:v>129.90599989399999</c:v>
                </c:pt>
                <c:pt idx="2120">
                  <c:v>129.98299982899999</c:v>
                </c:pt>
                <c:pt idx="2121">
                  <c:v>129.99299996299999</c:v>
                </c:pt>
                <c:pt idx="2122">
                  <c:v>130.09499976199999</c:v>
                </c:pt>
                <c:pt idx="2123">
                  <c:v>130.314000032</c:v>
                </c:pt>
                <c:pt idx="2124">
                  <c:v>130.50899998099999</c:v>
                </c:pt>
                <c:pt idx="2125">
                  <c:v>130.70399992899999</c:v>
                </c:pt>
                <c:pt idx="2126">
                  <c:v>130.82199994199999</c:v>
                </c:pt>
                <c:pt idx="2127">
                  <c:v>130.94199998299999</c:v>
                </c:pt>
                <c:pt idx="2128">
                  <c:v>131.09999990599999</c:v>
                </c:pt>
                <c:pt idx="2129">
                  <c:v>131.263000052</c:v>
                </c:pt>
                <c:pt idx="2130">
                  <c:v>131.475000072</c:v>
                </c:pt>
                <c:pt idx="2131">
                  <c:v>131.63599987699999</c:v>
                </c:pt>
                <c:pt idx="2132">
                  <c:v>131.80100005099999</c:v>
                </c:pt>
                <c:pt idx="2133">
                  <c:v>131.96300002699999</c:v>
                </c:pt>
                <c:pt idx="2134">
                  <c:v>132.07099990699999</c:v>
                </c:pt>
                <c:pt idx="2135">
                  <c:v>132.10600022</c:v>
                </c:pt>
                <c:pt idx="2136">
                  <c:v>132.12500000399999</c:v>
                </c:pt>
                <c:pt idx="2137">
                  <c:v>132.29399991700001</c:v>
                </c:pt>
                <c:pt idx="2138">
                  <c:v>132.50300005299999</c:v>
                </c:pt>
                <c:pt idx="2139">
                  <c:v>132.695000118</c:v>
                </c:pt>
                <c:pt idx="2140">
                  <c:v>132.87699973400001</c:v>
                </c:pt>
                <c:pt idx="2141">
                  <c:v>132.955000154</c:v>
                </c:pt>
                <c:pt idx="2142">
                  <c:v>133.10999987899999</c:v>
                </c:pt>
                <c:pt idx="2143">
                  <c:v>133.280000277</c:v>
                </c:pt>
                <c:pt idx="2144">
                  <c:v>133.476000081</c:v>
                </c:pt>
                <c:pt idx="2145">
                  <c:v>133.67700010999999</c:v>
                </c:pt>
                <c:pt idx="2146">
                  <c:v>133.83400017599999</c:v>
                </c:pt>
                <c:pt idx="2147">
                  <c:v>133.98699987399999</c:v>
                </c:pt>
                <c:pt idx="2148">
                  <c:v>134.12499984300001</c:v>
                </c:pt>
                <c:pt idx="2149">
                  <c:v>134.208000172</c:v>
                </c:pt>
                <c:pt idx="2150">
                  <c:v>134.21799999199999</c:v>
                </c:pt>
                <c:pt idx="2151">
                  <c:v>134.28700013299999</c:v>
                </c:pt>
                <c:pt idx="2152">
                  <c:v>134.486999991</c:v>
                </c:pt>
                <c:pt idx="2153">
                  <c:v>134.67500000300001</c:v>
                </c:pt>
                <c:pt idx="2154">
                  <c:v>134.86400018399999</c:v>
                </c:pt>
                <c:pt idx="2155">
                  <c:v>134.98999999099999</c:v>
                </c:pt>
                <c:pt idx="2156">
                  <c:v>135.08100011400001</c:v>
                </c:pt>
                <c:pt idx="2157">
                  <c:v>135.226000019</c:v>
                </c:pt>
                <c:pt idx="2158">
                  <c:v>135.38300008499999</c:v>
                </c:pt>
                <c:pt idx="2159">
                  <c:v>135.59599996099999</c:v>
                </c:pt>
                <c:pt idx="2160">
                  <c:v>135.754000198</c:v>
                </c:pt>
                <c:pt idx="2161">
                  <c:v>135.906999896</c:v>
                </c:pt>
                <c:pt idx="2162">
                  <c:v>136.05600016899999</c:v>
                </c:pt>
                <c:pt idx="2163">
                  <c:v>136.15500008500001</c:v>
                </c:pt>
                <c:pt idx="2164">
                  <c:v>136.18400000299999</c:v>
                </c:pt>
                <c:pt idx="2165">
                  <c:v>136.18100011999999</c:v>
                </c:pt>
                <c:pt idx="2166">
                  <c:v>136.321999971</c:v>
                </c:pt>
                <c:pt idx="2167">
                  <c:v>136.52700005299999</c:v>
                </c:pt>
                <c:pt idx="2168">
                  <c:v>136.708999984</c:v>
                </c:pt>
                <c:pt idx="2169">
                  <c:v>136.88199995100001</c:v>
                </c:pt>
                <c:pt idx="2170">
                  <c:v>136.95299980499999</c:v>
                </c:pt>
                <c:pt idx="2171">
                  <c:v>137.09300011400001</c:v>
                </c:pt>
                <c:pt idx="2172">
                  <c:v>137.249999866</c:v>
                </c:pt>
                <c:pt idx="2173">
                  <c:v>137.41899977899999</c:v>
                </c:pt>
                <c:pt idx="2174">
                  <c:v>137.61200001500001</c:v>
                </c:pt>
                <c:pt idx="2175">
                  <c:v>137.75899994700001</c:v>
                </c:pt>
                <c:pt idx="2176">
                  <c:v>137.907000049</c:v>
                </c:pt>
                <c:pt idx="2177">
                  <c:v>138.04999992699999</c:v>
                </c:pt>
                <c:pt idx="2178">
                  <c:v>138.132999942</c:v>
                </c:pt>
                <c:pt idx="2179">
                  <c:v>138.14000019299999</c:v>
                </c:pt>
                <c:pt idx="2180">
                  <c:v>138.180999958</c:v>
                </c:pt>
                <c:pt idx="2181">
                  <c:v>138.360999862</c:v>
                </c:pt>
                <c:pt idx="2182">
                  <c:v>138.54500013399999</c:v>
                </c:pt>
                <c:pt idx="2183">
                  <c:v>138.727000065</c:v>
                </c:pt>
                <c:pt idx="2184">
                  <c:v>138.866000203</c:v>
                </c:pt>
                <c:pt idx="2185">
                  <c:v>138.93700005700001</c:v>
                </c:pt>
                <c:pt idx="2186">
                  <c:v>139.076000196</c:v>
                </c:pt>
                <c:pt idx="2187">
                  <c:v>139.23000006500001</c:v>
                </c:pt>
                <c:pt idx="2188">
                  <c:v>139.43500014700001</c:v>
                </c:pt>
                <c:pt idx="2189">
                  <c:v>139.595000097</c:v>
                </c:pt>
                <c:pt idx="2190">
                  <c:v>139.73799997500001</c:v>
                </c:pt>
                <c:pt idx="2191">
                  <c:v>139.87300006000001</c:v>
                </c:pt>
                <c:pt idx="2192">
                  <c:v>139.97199997499999</c:v>
                </c:pt>
                <c:pt idx="2193">
                  <c:v>140.00200006399999</c:v>
                </c:pt>
                <c:pt idx="2194">
                  <c:v>139.984999993</c:v>
                </c:pt>
                <c:pt idx="2195">
                  <c:v>140.09900026700001</c:v>
                </c:pt>
                <c:pt idx="2196">
                  <c:v>140.29599992799999</c:v>
                </c:pt>
                <c:pt idx="2197">
                  <c:v>140.462999814</c:v>
                </c:pt>
                <c:pt idx="2198">
                  <c:v>140.62700013200001</c:v>
                </c:pt>
                <c:pt idx="2199">
                  <c:v>140.69599995900001</c:v>
                </c:pt>
                <c:pt idx="2200">
                  <c:v>140.81599999900001</c:v>
                </c:pt>
                <c:pt idx="2201">
                  <c:v>140.95700016500001</c:v>
                </c:pt>
                <c:pt idx="2202">
                  <c:v>141.10400009700001</c:v>
                </c:pt>
                <c:pt idx="2203">
                  <c:v>141.28999976700001</c:v>
                </c:pt>
                <c:pt idx="2204">
                  <c:v>141.42800004899999</c:v>
                </c:pt>
                <c:pt idx="2205">
                  <c:v>141.56700018800001</c:v>
                </c:pt>
                <c:pt idx="2206">
                  <c:v>141.70499984200001</c:v>
                </c:pt>
                <c:pt idx="2207">
                  <c:v>141.78200009</c:v>
                </c:pt>
                <c:pt idx="2208">
                  <c:v>141.78499997399999</c:v>
                </c:pt>
                <c:pt idx="2209">
                  <c:v>141.80000001799999</c:v>
                </c:pt>
                <c:pt idx="2210">
                  <c:v>141.95999996699999</c:v>
                </c:pt>
                <c:pt idx="2211">
                  <c:v>142.13999987099999</c:v>
                </c:pt>
                <c:pt idx="2212">
                  <c:v>142.316000035</c:v>
                </c:pt>
                <c:pt idx="2213">
                  <c:v>142.46400013799999</c:v>
                </c:pt>
                <c:pt idx="2214">
                  <c:v>142.51799992100001</c:v>
                </c:pt>
                <c:pt idx="2215">
                  <c:v>142.64499989800001</c:v>
                </c:pt>
                <c:pt idx="2216">
                  <c:v>142.793000001</c:v>
                </c:pt>
                <c:pt idx="2217">
                  <c:v>142.98100001200001</c:v>
                </c:pt>
                <c:pt idx="2218">
                  <c:v>143.14099996100001</c:v>
                </c:pt>
                <c:pt idx="2219">
                  <c:v>143.27499987600001</c:v>
                </c:pt>
                <c:pt idx="2220">
                  <c:v>143.40099999700001</c:v>
                </c:pt>
                <c:pt idx="2221">
                  <c:v>143.501999939</c:v>
                </c:pt>
                <c:pt idx="2222">
                  <c:v>143.53899996499999</c:v>
                </c:pt>
                <c:pt idx="2223">
                  <c:v>143.51199975899999</c:v>
                </c:pt>
                <c:pt idx="2224">
                  <c:v>143.59000017899999</c:v>
                </c:pt>
                <c:pt idx="2225">
                  <c:v>143.772000109</c:v>
                </c:pt>
                <c:pt idx="2226">
                  <c:v>143.92899986099999</c:v>
                </c:pt>
                <c:pt idx="2227">
                  <c:v>144.08299973000001</c:v>
                </c:pt>
                <c:pt idx="2228">
                  <c:v>144.15500006900001</c:v>
                </c:pt>
                <c:pt idx="2229">
                  <c:v>144.24800021799999</c:v>
                </c:pt>
                <c:pt idx="2230">
                  <c:v>144.37699990799999</c:v>
                </c:pt>
                <c:pt idx="2231">
                  <c:v>144.507999939</c:v>
                </c:pt>
                <c:pt idx="2232">
                  <c:v>144.68499996</c:v>
                </c:pt>
                <c:pt idx="2233">
                  <c:v>144.807999884</c:v>
                </c:pt>
                <c:pt idx="2234">
                  <c:v>144.934000005</c:v>
                </c:pt>
                <c:pt idx="2235">
                  <c:v>145.06000012600001</c:v>
                </c:pt>
                <c:pt idx="2236">
                  <c:v>145.12799978300001</c:v>
                </c:pt>
                <c:pt idx="2237">
                  <c:v>145.12500021400001</c:v>
                </c:pt>
                <c:pt idx="2238">
                  <c:v>145.11400022300001</c:v>
                </c:pt>
                <c:pt idx="2239">
                  <c:v>145.25599993099999</c:v>
                </c:pt>
                <c:pt idx="2240">
                  <c:v>145.432999951</c:v>
                </c:pt>
                <c:pt idx="2241">
                  <c:v>145.59300021499999</c:v>
                </c:pt>
                <c:pt idx="2242">
                  <c:v>145.73699994899999</c:v>
                </c:pt>
                <c:pt idx="2243">
                  <c:v>145.778000029</c:v>
                </c:pt>
                <c:pt idx="2244">
                  <c:v>145.893000159</c:v>
                </c:pt>
                <c:pt idx="2245">
                  <c:v>146.02600021800001</c:v>
                </c:pt>
                <c:pt idx="2246">
                  <c:v>146.19199993300001</c:v>
                </c:pt>
                <c:pt idx="2247">
                  <c:v>146.35300005299999</c:v>
                </c:pt>
                <c:pt idx="2248">
                  <c:v>146.47800000399999</c:v>
                </c:pt>
                <c:pt idx="2249">
                  <c:v>146.59700018800001</c:v>
                </c:pt>
                <c:pt idx="2250">
                  <c:v>146.69699996</c:v>
                </c:pt>
                <c:pt idx="2251">
                  <c:v>146.73500015600001</c:v>
                </c:pt>
                <c:pt idx="2252">
                  <c:v>146.70200018400001</c:v>
                </c:pt>
                <c:pt idx="2253">
                  <c:v>146.745000291</c:v>
                </c:pt>
                <c:pt idx="2254">
                  <c:v>146.90899997899999</c:v>
                </c:pt>
                <c:pt idx="2255">
                  <c:v>147.05599991099999</c:v>
                </c:pt>
                <c:pt idx="2256">
                  <c:v>147.20499986999999</c:v>
                </c:pt>
                <c:pt idx="2257">
                  <c:v>147.28900005599999</c:v>
                </c:pt>
                <c:pt idx="2258">
                  <c:v>147.35499999999999</c:v>
                </c:pt>
                <c:pt idx="2259">
                  <c:v>147.46700024699999</c:v>
                </c:pt>
                <c:pt idx="2260">
                  <c:v>147.586000117</c:v>
                </c:pt>
                <c:pt idx="2261">
                  <c:v>147.75399985999999</c:v>
                </c:pt>
                <c:pt idx="2262">
                  <c:v>147.86899998999999</c:v>
                </c:pt>
                <c:pt idx="2263">
                  <c:v>147.98299994999999</c:v>
                </c:pt>
                <c:pt idx="2264">
                  <c:v>148.09400002699999</c:v>
                </c:pt>
                <c:pt idx="2265">
                  <c:v>148.156999773</c:v>
                </c:pt>
                <c:pt idx="2266">
                  <c:v>148.14800012399999</c:v>
                </c:pt>
                <c:pt idx="2267">
                  <c:v>148.11500015199999</c:v>
                </c:pt>
                <c:pt idx="2268">
                  <c:v>148.231999995</c:v>
                </c:pt>
                <c:pt idx="2269">
                  <c:v>148.39800002499999</c:v>
                </c:pt>
                <c:pt idx="2270">
                  <c:v>148.54000004700001</c:v>
                </c:pt>
                <c:pt idx="2271">
                  <c:v>148.67500013200001</c:v>
                </c:pt>
                <c:pt idx="2272">
                  <c:v>148.70400004999999</c:v>
                </c:pt>
                <c:pt idx="2273">
                  <c:v>148.80700002</c:v>
                </c:pt>
                <c:pt idx="2274">
                  <c:v>148.927999916</c:v>
                </c:pt>
                <c:pt idx="2275">
                  <c:v>149.071999965</c:v>
                </c:pt>
                <c:pt idx="2276">
                  <c:v>149.229000031</c:v>
                </c:pt>
                <c:pt idx="2277">
                  <c:v>149.34100027900001</c:v>
                </c:pt>
                <c:pt idx="2278">
                  <c:v>149.44899984400001</c:v>
                </c:pt>
                <c:pt idx="2279">
                  <c:v>149.54600004700001</c:v>
                </c:pt>
                <c:pt idx="2280">
                  <c:v>149.58499978500001</c:v>
                </c:pt>
                <c:pt idx="2281">
                  <c:v>149.549000245</c:v>
                </c:pt>
                <c:pt idx="2282">
                  <c:v>149.55900006499999</c:v>
                </c:pt>
                <c:pt idx="2283">
                  <c:v>149.70499982600001</c:v>
                </c:pt>
                <c:pt idx="2284">
                  <c:v>149.85100021599999</c:v>
                </c:pt>
                <c:pt idx="2285">
                  <c:v>149.996999977</c:v>
                </c:pt>
                <c:pt idx="2286">
                  <c:v>150.090000127</c:v>
                </c:pt>
                <c:pt idx="2287">
                  <c:v>150.12800000799999</c:v>
                </c:pt>
                <c:pt idx="2288">
                  <c:v>150.224999897</c:v>
                </c:pt>
                <c:pt idx="2289">
                  <c:v>150.335999974</c:v>
                </c:pt>
                <c:pt idx="2290">
                  <c:v>150.49900012099999</c:v>
                </c:pt>
                <c:pt idx="2291">
                  <c:v>150.61199991000001</c:v>
                </c:pt>
                <c:pt idx="2292">
                  <c:v>150.718000077</c:v>
                </c:pt>
                <c:pt idx="2293">
                  <c:v>150.82000019</c:v>
                </c:pt>
                <c:pt idx="2294">
                  <c:v>150.87800002700001</c:v>
                </c:pt>
                <c:pt idx="2295">
                  <c:v>150.86400015300001</c:v>
                </c:pt>
                <c:pt idx="2296">
                  <c:v>150.81000005600001</c:v>
                </c:pt>
                <c:pt idx="2297">
                  <c:v>150.895000098</c:v>
                </c:pt>
                <c:pt idx="2298">
                  <c:v>151.04999982300001</c:v>
                </c:pt>
                <c:pt idx="2299">
                  <c:v>151.17799997099999</c:v>
                </c:pt>
                <c:pt idx="2300">
                  <c:v>151.30100020899999</c:v>
                </c:pt>
                <c:pt idx="2301">
                  <c:v>151.32699993</c:v>
                </c:pt>
                <c:pt idx="2302">
                  <c:v>151.417000196</c:v>
                </c:pt>
                <c:pt idx="2303">
                  <c:v>151.52599993199999</c:v>
                </c:pt>
                <c:pt idx="2304">
                  <c:v>151.64100006199999</c:v>
                </c:pt>
                <c:pt idx="2305">
                  <c:v>151.78799999399999</c:v>
                </c:pt>
                <c:pt idx="2306">
                  <c:v>151.88400002700001</c:v>
                </c:pt>
                <c:pt idx="2307">
                  <c:v>151.982000086</c:v>
                </c:pt>
                <c:pt idx="2308">
                  <c:v>152.075000235</c:v>
                </c:pt>
                <c:pt idx="2309">
                  <c:v>152.110999776</c:v>
                </c:pt>
                <c:pt idx="2310">
                  <c:v>152.07699994800001</c:v>
                </c:pt>
                <c:pt idx="2311">
                  <c:v>151.90900020500001</c:v>
                </c:pt>
                <c:pt idx="2312">
                  <c:v>151.88400002700001</c:v>
                </c:pt>
                <c:pt idx="2313">
                  <c:v>151.87000015300001</c:v>
                </c:pt>
                <c:pt idx="2314">
                  <c:v>151.85100005499999</c:v>
                </c:pt>
                <c:pt idx="2315">
                  <c:v>151.79800012800001</c:v>
                </c:pt>
                <c:pt idx="2316">
                  <c:v>151.65899999000001</c:v>
                </c:pt>
                <c:pt idx="2317">
                  <c:v>151.59100001900001</c:v>
                </c:pt>
                <c:pt idx="2318">
                  <c:v>151.54199983199999</c:v>
                </c:pt>
                <c:pt idx="2319">
                  <c:v>151.54200014700001</c:v>
                </c:pt>
                <c:pt idx="2320">
                  <c:v>151.506999834</c:v>
                </c:pt>
                <c:pt idx="2321">
                  <c:v>151.449999854</c:v>
                </c:pt>
                <c:pt idx="2322">
                  <c:v>151.38599993700001</c:v>
                </c:pt>
                <c:pt idx="2323">
                  <c:v>151.28700002100001</c:v>
                </c:pt>
                <c:pt idx="2324">
                  <c:v>151.11899996400001</c:v>
                </c:pt>
                <c:pt idx="2325">
                  <c:v>150.89599995399999</c:v>
                </c:pt>
                <c:pt idx="2326">
                  <c:v>150.79099995799999</c:v>
                </c:pt>
                <c:pt idx="2327">
                  <c:v>150.77999996700001</c:v>
                </c:pt>
                <c:pt idx="2328">
                  <c:v>150.744999968</c:v>
                </c:pt>
                <c:pt idx="2329">
                  <c:v>150.70699977199999</c:v>
                </c:pt>
                <c:pt idx="2330">
                  <c:v>150.581999822</c:v>
                </c:pt>
                <c:pt idx="2331">
                  <c:v>150.67699999800001</c:v>
                </c:pt>
                <c:pt idx="2332">
                  <c:v>150.89399992700001</c:v>
                </c:pt>
                <c:pt idx="2333">
                  <c:v>151.11600008100001</c:v>
                </c:pt>
                <c:pt idx="2334">
                  <c:v>151.37699997300001</c:v>
                </c:pt>
                <c:pt idx="2335">
                  <c:v>151.58800013600001</c:v>
                </c:pt>
                <c:pt idx="2336">
                  <c:v>151.80300003799999</c:v>
                </c:pt>
                <c:pt idx="2337">
                  <c:v>152.01899979699999</c:v>
                </c:pt>
                <c:pt idx="2338">
                  <c:v>152.17800020499999</c:v>
                </c:pt>
                <c:pt idx="2339">
                  <c:v>152.26300024700001</c:v>
                </c:pt>
                <c:pt idx="2340">
                  <c:v>152.35000000100001</c:v>
                </c:pt>
                <c:pt idx="2341">
                  <c:v>152.584999858</c:v>
                </c:pt>
                <c:pt idx="2342">
                  <c:v>152.847000235</c:v>
                </c:pt>
                <c:pt idx="2343">
                  <c:v>153.09499979500001</c:v>
                </c:pt>
                <c:pt idx="2344">
                  <c:v>153.32300002900001</c:v>
                </c:pt>
                <c:pt idx="2345">
                  <c:v>153.45099986299999</c:v>
                </c:pt>
                <c:pt idx="2346">
                  <c:v>153.65599994499999</c:v>
                </c:pt>
                <c:pt idx="2347">
                  <c:v>153.883000009</c:v>
                </c:pt>
                <c:pt idx="2348">
                  <c:v>154.147000099</c:v>
                </c:pt>
                <c:pt idx="2349">
                  <c:v>154.393999802</c:v>
                </c:pt>
                <c:pt idx="2350">
                  <c:v>154.606999992</c:v>
                </c:pt>
                <c:pt idx="2351">
                  <c:v>154.81199976100001</c:v>
                </c:pt>
                <c:pt idx="2352">
                  <c:v>154.990999808</c:v>
                </c:pt>
                <c:pt idx="2353">
                  <c:v>155.10999999200001</c:v>
                </c:pt>
                <c:pt idx="2354">
                  <c:v>155.16299991899999</c:v>
                </c:pt>
                <c:pt idx="2355">
                  <c:v>155.306000111</c:v>
                </c:pt>
                <c:pt idx="2356">
                  <c:v>155.567000003</c:v>
                </c:pt>
                <c:pt idx="2357">
                  <c:v>155.803999887</c:v>
                </c:pt>
                <c:pt idx="2358">
                  <c:v>156.04100008500001</c:v>
                </c:pt>
                <c:pt idx="2359">
                  <c:v>156.20199989100001</c:v>
                </c:pt>
                <c:pt idx="2360">
                  <c:v>156.36399986699999</c:v>
                </c:pt>
                <c:pt idx="2361">
                  <c:v>156.56299986900001</c:v>
                </c:pt>
                <c:pt idx="2362">
                  <c:v>156.76900012199999</c:v>
                </c:pt>
                <c:pt idx="2363">
                  <c:v>157.022999763</c:v>
                </c:pt>
                <c:pt idx="2364">
                  <c:v>157.22699998900001</c:v>
                </c:pt>
                <c:pt idx="2365">
                  <c:v>157.43400009800001</c:v>
                </c:pt>
                <c:pt idx="2366">
                  <c:v>157.63899986600001</c:v>
                </c:pt>
                <c:pt idx="2367">
                  <c:v>157.788999996</c:v>
                </c:pt>
                <c:pt idx="2368">
                  <c:v>157.864000218</c:v>
                </c:pt>
                <c:pt idx="2369">
                  <c:v>157.926999964</c:v>
                </c:pt>
                <c:pt idx="2370">
                  <c:v>158.138000127</c:v>
                </c:pt>
                <c:pt idx="2371">
                  <c:v>158.39100022599999</c:v>
                </c:pt>
                <c:pt idx="2372">
                  <c:v>158.62499991199999</c:v>
                </c:pt>
                <c:pt idx="2373">
                  <c:v>158.84999994899999</c:v>
                </c:pt>
                <c:pt idx="2374">
                  <c:v>158.97200001600001</c:v>
                </c:pt>
                <c:pt idx="2375">
                  <c:v>159.16899999099999</c:v>
                </c:pt>
                <c:pt idx="2376">
                  <c:v>159.38199986699999</c:v>
                </c:pt>
                <c:pt idx="2377">
                  <c:v>159.62000023600001</c:v>
                </c:pt>
                <c:pt idx="2378">
                  <c:v>159.86400005600001</c:v>
                </c:pt>
                <c:pt idx="2379">
                  <c:v>160.064999771</c:v>
                </c:pt>
                <c:pt idx="2380">
                  <c:v>160.26000003300001</c:v>
                </c:pt>
                <c:pt idx="2381">
                  <c:v>160.44199996399999</c:v>
                </c:pt>
                <c:pt idx="2382">
                  <c:v>160.56800008499999</c:v>
                </c:pt>
                <c:pt idx="2383">
                  <c:v>160.62100001100001</c:v>
                </c:pt>
                <c:pt idx="2384">
                  <c:v>160.73400011499999</c:v>
                </c:pt>
                <c:pt idx="2385">
                  <c:v>160.97700008000001</c:v>
                </c:pt>
                <c:pt idx="2386">
                  <c:v>161.20599985600001</c:v>
                </c:pt>
                <c:pt idx="2387">
                  <c:v>161.439999857</c:v>
                </c:pt>
                <c:pt idx="2388">
                  <c:v>161.60899977</c:v>
                </c:pt>
                <c:pt idx="2389">
                  <c:v>161.743999855</c:v>
                </c:pt>
                <c:pt idx="2390">
                  <c:v>161.93199986600001</c:v>
                </c:pt>
                <c:pt idx="2391">
                  <c:v>162.13400006500001</c:v>
                </c:pt>
                <c:pt idx="2392">
                  <c:v>162.38900019100001</c:v>
                </c:pt>
                <c:pt idx="2393">
                  <c:v>162.591000076</c:v>
                </c:pt>
                <c:pt idx="2394">
                  <c:v>162.78799973700001</c:v>
                </c:pt>
                <c:pt idx="2395">
                  <c:v>162.98099997200001</c:v>
                </c:pt>
                <c:pt idx="2396">
                  <c:v>163.12400016500001</c:v>
                </c:pt>
                <c:pt idx="2397">
                  <c:v>163.19700004500001</c:v>
                </c:pt>
                <c:pt idx="2398">
                  <c:v>163.23600009800001</c:v>
                </c:pt>
                <c:pt idx="2399">
                  <c:v>163.42199976800001</c:v>
                </c:pt>
                <c:pt idx="2400">
                  <c:v>163.67199998300001</c:v>
                </c:pt>
                <c:pt idx="2401">
                  <c:v>163.89600016399999</c:v>
                </c:pt>
                <c:pt idx="2402">
                  <c:v>164.11399994999999</c:v>
                </c:pt>
                <c:pt idx="2403">
                  <c:v>164.23000025100001</c:v>
                </c:pt>
                <c:pt idx="2404">
                  <c:v>164.41499974999999</c:v>
                </c:pt>
                <c:pt idx="2405">
                  <c:v>164.615000237</c:v>
                </c:pt>
                <c:pt idx="2406">
                  <c:v>164.827999799</c:v>
                </c:pt>
                <c:pt idx="2407">
                  <c:v>165.064999997</c:v>
                </c:pt>
                <c:pt idx="2408">
                  <c:v>165.25599989099999</c:v>
                </c:pt>
                <c:pt idx="2409">
                  <c:v>165.44799995599999</c:v>
                </c:pt>
                <c:pt idx="2410">
                  <c:v>165.63500011100001</c:v>
                </c:pt>
                <c:pt idx="2411">
                  <c:v>165.761999774</c:v>
                </c:pt>
                <c:pt idx="2412">
                  <c:v>165.81399984399999</c:v>
                </c:pt>
                <c:pt idx="2413">
                  <c:v>165.89899988600001</c:v>
                </c:pt>
                <c:pt idx="2414">
                  <c:v>166.125000094</c:v>
                </c:pt>
                <c:pt idx="2415">
                  <c:v>166.35200015699999</c:v>
                </c:pt>
                <c:pt idx="2416">
                  <c:v>166.57999976299999</c:v>
                </c:pt>
                <c:pt idx="2417">
                  <c:v>166.76400003500001</c:v>
                </c:pt>
                <c:pt idx="2418">
                  <c:v>166.88099987800001</c:v>
                </c:pt>
                <c:pt idx="2419">
                  <c:v>167.06300012299999</c:v>
                </c:pt>
                <c:pt idx="2420">
                  <c:v>167.26299998100001</c:v>
                </c:pt>
                <c:pt idx="2421">
                  <c:v>167.51200002600001</c:v>
                </c:pt>
                <c:pt idx="2422">
                  <c:v>167.716999794</c:v>
                </c:pt>
                <c:pt idx="2423">
                  <c:v>167.90500012000001</c:v>
                </c:pt>
                <c:pt idx="2424">
                  <c:v>168.08599988</c:v>
                </c:pt>
                <c:pt idx="2425">
                  <c:v>168.22900007199999</c:v>
                </c:pt>
                <c:pt idx="2426">
                  <c:v>168.30399997999999</c:v>
                </c:pt>
                <c:pt idx="2427">
                  <c:v>168.332000042</c:v>
                </c:pt>
                <c:pt idx="2428">
                  <c:v>168.491999991</c:v>
                </c:pt>
                <c:pt idx="2429">
                  <c:v>168.73399978500001</c:v>
                </c:pt>
                <c:pt idx="2430">
                  <c:v>168.947999831</c:v>
                </c:pt>
                <c:pt idx="2431">
                  <c:v>169.154999941</c:v>
                </c:pt>
                <c:pt idx="2432">
                  <c:v>169.27099992800001</c:v>
                </c:pt>
                <c:pt idx="2433">
                  <c:v>169.43499993099999</c:v>
                </c:pt>
                <c:pt idx="2434">
                  <c:v>169.62299994200001</c:v>
                </c:pt>
                <c:pt idx="2435">
                  <c:v>169.814999693</c:v>
                </c:pt>
                <c:pt idx="2436">
                  <c:v>170.04599981000001</c:v>
                </c:pt>
                <c:pt idx="2437">
                  <c:v>170.230999938</c:v>
                </c:pt>
                <c:pt idx="2438">
                  <c:v>170.41600006600001</c:v>
                </c:pt>
                <c:pt idx="2439">
                  <c:v>170.59799999699999</c:v>
                </c:pt>
                <c:pt idx="2440">
                  <c:v>170.720000064</c:v>
                </c:pt>
                <c:pt idx="2441">
                  <c:v>170.76999979300001</c:v>
                </c:pt>
                <c:pt idx="2442">
                  <c:v>170.830999827</c:v>
                </c:pt>
                <c:pt idx="2443">
                  <c:v>171.03700008000001</c:v>
                </c:pt>
                <c:pt idx="2444">
                  <c:v>171.26299997300001</c:v>
                </c:pt>
                <c:pt idx="2445">
                  <c:v>171.484999813</c:v>
                </c:pt>
                <c:pt idx="2446">
                  <c:v>171.67900021899999</c:v>
                </c:pt>
                <c:pt idx="2447">
                  <c:v>171.77899999100001</c:v>
                </c:pt>
                <c:pt idx="2448">
                  <c:v>171.95199995799999</c:v>
                </c:pt>
                <c:pt idx="2449">
                  <c:v>172.14499987900001</c:v>
                </c:pt>
                <c:pt idx="2450">
                  <c:v>172.379999736</c:v>
                </c:pt>
                <c:pt idx="2451">
                  <c:v>172.58700016</c:v>
                </c:pt>
                <c:pt idx="2452">
                  <c:v>172.76699974900001</c:v>
                </c:pt>
                <c:pt idx="2453">
                  <c:v>172.94000002999999</c:v>
                </c:pt>
                <c:pt idx="2454">
                  <c:v>173.086000106</c:v>
                </c:pt>
                <c:pt idx="2455">
                  <c:v>173.16900012100001</c:v>
                </c:pt>
                <c:pt idx="2456">
                  <c:v>173.188000219</c:v>
                </c:pt>
                <c:pt idx="2457">
                  <c:v>173.31299985499999</c:v>
                </c:pt>
                <c:pt idx="2458">
                  <c:v>173.54100009000001</c:v>
                </c:pt>
                <c:pt idx="2459">
                  <c:v>173.743999831</c:v>
                </c:pt>
                <c:pt idx="2460">
                  <c:v>173.94499986</c:v>
                </c:pt>
                <c:pt idx="2461">
                  <c:v>174.06300018799999</c:v>
                </c:pt>
                <c:pt idx="2462">
                  <c:v>174.20400003899999</c:v>
                </c:pt>
                <c:pt idx="2463">
                  <c:v>174.37800017699999</c:v>
                </c:pt>
                <c:pt idx="2464">
                  <c:v>174.55600005299999</c:v>
                </c:pt>
                <c:pt idx="2465">
                  <c:v>174.77900006300001</c:v>
                </c:pt>
                <c:pt idx="2466">
                  <c:v>174.94899983299999</c:v>
                </c:pt>
                <c:pt idx="2467">
                  <c:v>175.122000114</c:v>
                </c:pt>
                <c:pt idx="2468">
                  <c:v>175.29500008100001</c:v>
                </c:pt>
                <c:pt idx="2469">
                  <c:v>175.40999989700001</c:v>
                </c:pt>
                <c:pt idx="2470">
                  <c:v>175.451999833</c:v>
                </c:pt>
                <c:pt idx="2471">
                  <c:v>175.48800000200001</c:v>
                </c:pt>
                <c:pt idx="2472">
                  <c:v>175.67800004</c:v>
                </c:pt>
                <c:pt idx="2473">
                  <c:v>175.90100004999999</c:v>
                </c:pt>
                <c:pt idx="2474">
                  <c:v>176.106999989</c:v>
                </c:pt>
                <c:pt idx="2475">
                  <c:v>176.29799988400001</c:v>
                </c:pt>
                <c:pt idx="2476">
                  <c:v>176.38500026700001</c:v>
                </c:pt>
                <c:pt idx="2477">
                  <c:v>176.54699992900001</c:v>
                </c:pt>
                <c:pt idx="2478">
                  <c:v>176.72700014700001</c:v>
                </c:pt>
                <c:pt idx="2479">
                  <c:v>176.94000002199999</c:v>
                </c:pt>
                <c:pt idx="2480">
                  <c:v>177.145999961</c:v>
                </c:pt>
                <c:pt idx="2481">
                  <c:v>177.320000099</c:v>
                </c:pt>
                <c:pt idx="2482">
                  <c:v>177.48600012899999</c:v>
                </c:pt>
                <c:pt idx="2483">
                  <c:v>177.63200020400001</c:v>
                </c:pt>
                <c:pt idx="2484">
                  <c:v>177.71600007500001</c:v>
                </c:pt>
                <c:pt idx="2485">
                  <c:v>177.72999994899999</c:v>
                </c:pt>
                <c:pt idx="2486">
                  <c:v>177.819000045</c:v>
                </c:pt>
                <c:pt idx="2487">
                  <c:v>178.02999989400001</c:v>
                </c:pt>
                <c:pt idx="2488">
                  <c:v>178.22399998500001</c:v>
                </c:pt>
                <c:pt idx="2489">
                  <c:v>178.42099996100001</c:v>
                </c:pt>
                <c:pt idx="2490">
                  <c:v>178.55000027899999</c:v>
                </c:pt>
                <c:pt idx="2491">
                  <c:v>178.66399992500001</c:v>
                </c:pt>
                <c:pt idx="2492">
                  <c:v>178.82200016199999</c:v>
                </c:pt>
                <c:pt idx="2493">
                  <c:v>178.98799987699999</c:v>
                </c:pt>
                <c:pt idx="2494">
                  <c:v>179.20500012100001</c:v>
                </c:pt>
                <c:pt idx="2495">
                  <c:v>179.364999756</c:v>
                </c:pt>
                <c:pt idx="2496">
                  <c:v>179.52600019100001</c:v>
                </c:pt>
                <c:pt idx="2497">
                  <c:v>179.684000113</c:v>
                </c:pt>
                <c:pt idx="2498">
                  <c:v>179.79299984900001</c:v>
                </c:pt>
                <c:pt idx="2499">
                  <c:v>179.83099973099999</c:v>
                </c:pt>
                <c:pt idx="2500">
                  <c:v>179.846000089</c:v>
                </c:pt>
                <c:pt idx="2501">
                  <c:v>180.00899992199999</c:v>
                </c:pt>
                <c:pt idx="2502">
                  <c:v>180.22200011199999</c:v>
                </c:pt>
                <c:pt idx="2503">
                  <c:v>180.410999979</c:v>
                </c:pt>
                <c:pt idx="2504">
                  <c:v>180.59300022400001</c:v>
                </c:pt>
                <c:pt idx="2505">
                  <c:v>180.668999988</c:v>
                </c:pt>
                <c:pt idx="2506">
                  <c:v>180.81999997400001</c:v>
                </c:pt>
                <c:pt idx="2507">
                  <c:v>180.98699986</c:v>
                </c:pt>
                <c:pt idx="2508">
                  <c:v>181.17800006900001</c:v>
                </c:pt>
                <c:pt idx="2509">
                  <c:v>181.38199998100001</c:v>
                </c:pt>
                <c:pt idx="2510">
                  <c:v>181.54199993</c:v>
                </c:pt>
                <c:pt idx="2511">
                  <c:v>181.69599979899999</c:v>
                </c:pt>
                <c:pt idx="2512">
                  <c:v>181.842000189</c:v>
                </c:pt>
                <c:pt idx="2513">
                  <c:v>181.92600006000001</c:v>
                </c:pt>
                <c:pt idx="2514">
                  <c:v>181.93800022100001</c:v>
                </c:pt>
                <c:pt idx="2515">
                  <c:v>181.99500020100001</c:v>
                </c:pt>
                <c:pt idx="2516">
                  <c:v>182.18800012299999</c:v>
                </c:pt>
                <c:pt idx="2517">
                  <c:v>182.38099973000001</c:v>
                </c:pt>
                <c:pt idx="2518">
                  <c:v>182.57499982100001</c:v>
                </c:pt>
                <c:pt idx="2519">
                  <c:v>182.71399996</c:v>
                </c:pt>
                <c:pt idx="2520">
                  <c:v>182.79900000200001</c:v>
                </c:pt>
                <c:pt idx="2521">
                  <c:v>182.94300005100001</c:v>
                </c:pt>
                <c:pt idx="2522">
                  <c:v>183.10300000000001</c:v>
                </c:pt>
                <c:pt idx="2523">
                  <c:v>183.31299999300001</c:v>
                </c:pt>
                <c:pt idx="2524">
                  <c:v>183.472999942</c:v>
                </c:pt>
                <c:pt idx="2525">
                  <c:v>183.626000269</c:v>
                </c:pt>
                <c:pt idx="2526">
                  <c:v>183.77499991299999</c:v>
                </c:pt>
                <c:pt idx="2527">
                  <c:v>183.88200025099999</c:v>
                </c:pt>
                <c:pt idx="2528">
                  <c:v>183.91500022299999</c:v>
                </c:pt>
                <c:pt idx="2529">
                  <c:v>183.90999999799999</c:v>
                </c:pt>
                <c:pt idx="2530">
                  <c:v>184.04100002999999</c:v>
                </c:pt>
                <c:pt idx="2531">
                  <c:v>184.24400008500001</c:v>
                </c:pt>
                <c:pt idx="2532">
                  <c:v>184.42000024999999</c:v>
                </c:pt>
                <c:pt idx="2533">
                  <c:v>184.590000019</c:v>
                </c:pt>
                <c:pt idx="2534">
                  <c:v>184.66400006999999</c:v>
                </c:pt>
                <c:pt idx="2535">
                  <c:v>184.80200003799999</c:v>
                </c:pt>
                <c:pt idx="2536">
                  <c:v>184.95799993399999</c:v>
                </c:pt>
                <c:pt idx="2537">
                  <c:v>185.121999937</c:v>
                </c:pt>
                <c:pt idx="2538">
                  <c:v>185.31600002900001</c:v>
                </c:pt>
                <c:pt idx="2539">
                  <c:v>185.46200010499999</c:v>
                </c:pt>
                <c:pt idx="2540">
                  <c:v>185.60700001000001</c:v>
                </c:pt>
                <c:pt idx="2541">
                  <c:v>185.749000032</c:v>
                </c:pt>
                <c:pt idx="2542">
                  <c:v>185.83100019</c:v>
                </c:pt>
                <c:pt idx="2543">
                  <c:v>185.841999867</c:v>
                </c:pt>
                <c:pt idx="2544">
                  <c:v>185.87600000899999</c:v>
                </c:pt>
                <c:pt idx="2545">
                  <c:v>186.05399988600001</c:v>
                </c:pt>
                <c:pt idx="2546">
                  <c:v>186.241999897</c:v>
                </c:pt>
                <c:pt idx="2547">
                  <c:v>186.42600016899999</c:v>
                </c:pt>
                <c:pt idx="2548">
                  <c:v>186.57300010099999</c:v>
                </c:pt>
                <c:pt idx="2549">
                  <c:v>186.63800018800001</c:v>
                </c:pt>
                <c:pt idx="2550">
                  <c:v>186.770999932</c:v>
                </c:pt>
                <c:pt idx="2551">
                  <c:v>186.92499980100001</c:v>
                </c:pt>
                <c:pt idx="2552">
                  <c:v>187.128000171</c:v>
                </c:pt>
                <c:pt idx="2553">
                  <c:v>187.296000228</c:v>
                </c:pt>
                <c:pt idx="2554">
                  <c:v>187.44199998900001</c:v>
                </c:pt>
                <c:pt idx="2555">
                  <c:v>187.57900010099999</c:v>
                </c:pt>
                <c:pt idx="2556">
                  <c:v>187.68099989999999</c:v>
                </c:pt>
                <c:pt idx="2557">
                  <c:v>187.71800024000001</c:v>
                </c:pt>
                <c:pt idx="2558">
                  <c:v>187.697999971</c:v>
                </c:pt>
                <c:pt idx="2559">
                  <c:v>187.79599971600001</c:v>
                </c:pt>
                <c:pt idx="2560">
                  <c:v>187.988999952</c:v>
                </c:pt>
                <c:pt idx="2561">
                  <c:v>188.157000009</c:v>
                </c:pt>
                <c:pt idx="2562">
                  <c:v>188.32200018200001</c:v>
                </c:pt>
                <c:pt idx="2563">
                  <c:v>188.39999997300001</c:v>
                </c:pt>
                <c:pt idx="2564">
                  <c:v>188.51400024700001</c:v>
                </c:pt>
                <c:pt idx="2565">
                  <c:v>188.65500009900001</c:v>
                </c:pt>
                <c:pt idx="2566">
                  <c:v>188.79599995000001</c:v>
                </c:pt>
                <c:pt idx="2567">
                  <c:v>188.97999990700001</c:v>
                </c:pt>
                <c:pt idx="2568">
                  <c:v>189.11200010900001</c:v>
                </c:pt>
                <c:pt idx="2569">
                  <c:v>189.24899990700001</c:v>
                </c:pt>
                <c:pt idx="2570">
                  <c:v>189.38600001899999</c:v>
                </c:pt>
                <c:pt idx="2571">
                  <c:v>189.46799986299999</c:v>
                </c:pt>
                <c:pt idx="2572">
                  <c:v>189.47499980000001</c:v>
                </c:pt>
                <c:pt idx="2573">
                  <c:v>189.483999764</c:v>
                </c:pt>
                <c:pt idx="2574">
                  <c:v>189.64299985700001</c:v>
                </c:pt>
                <c:pt idx="2575">
                  <c:v>189.82599995800001</c:v>
                </c:pt>
                <c:pt idx="2576">
                  <c:v>189.995999727</c:v>
                </c:pt>
                <c:pt idx="2577">
                  <c:v>190.146000171</c:v>
                </c:pt>
                <c:pt idx="2578">
                  <c:v>190.19700007</c:v>
                </c:pt>
                <c:pt idx="2579">
                  <c:v>190.32499990400001</c:v>
                </c:pt>
                <c:pt idx="2580">
                  <c:v>190.47399986299999</c:v>
                </c:pt>
                <c:pt idx="2581">
                  <c:v>190.66100001800001</c:v>
                </c:pt>
                <c:pt idx="2582">
                  <c:v>190.829999931</c:v>
                </c:pt>
                <c:pt idx="2583">
                  <c:v>190.96600018699999</c:v>
                </c:pt>
                <c:pt idx="2584">
                  <c:v>191.09499987699999</c:v>
                </c:pt>
                <c:pt idx="2585">
                  <c:v>191.19599981900001</c:v>
                </c:pt>
                <c:pt idx="2586">
                  <c:v>191.237999755</c:v>
                </c:pt>
                <c:pt idx="2587">
                  <c:v>191.21299989100001</c:v>
                </c:pt>
                <c:pt idx="2588">
                  <c:v>191.28000000500001</c:v>
                </c:pt>
                <c:pt idx="2589">
                  <c:v>191.463999962</c:v>
                </c:pt>
                <c:pt idx="2590">
                  <c:v>191.626000253</c:v>
                </c:pt>
                <c:pt idx="2591">
                  <c:v>191.785000032</c:v>
                </c:pt>
                <c:pt idx="2592">
                  <c:v>191.869999759</c:v>
                </c:pt>
                <c:pt idx="2593">
                  <c:v>191.95500011600001</c:v>
                </c:pt>
                <c:pt idx="2594">
                  <c:v>192.078999896</c:v>
                </c:pt>
                <c:pt idx="2595">
                  <c:v>192.20700004400001</c:v>
                </c:pt>
                <c:pt idx="2596">
                  <c:v>192.386000091</c:v>
                </c:pt>
                <c:pt idx="2597">
                  <c:v>192.51300006899999</c:v>
                </c:pt>
                <c:pt idx="2598">
                  <c:v>192.64399978599999</c:v>
                </c:pt>
                <c:pt idx="2599">
                  <c:v>192.77399996099999</c:v>
                </c:pt>
                <c:pt idx="2600">
                  <c:v>192.84700015600001</c:v>
                </c:pt>
                <c:pt idx="2601">
                  <c:v>192.84699984100001</c:v>
                </c:pt>
                <c:pt idx="2602">
                  <c:v>192.83400013799999</c:v>
                </c:pt>
                <c:pt idx="2603">
                  <c:v>192.96899990899999</c:v>
                </c:pt>
                <c:pt idx="2604">
                  <c:v>193.145999929</c:v>
                </c:pt>
                <c:pt idx="2605">
                  <c:v>193.303999852</c:v>
                </c:pt>
                <c:pt idx="2606">
                  <c:v>193.45299981100001</c:v>
                </c:pt>
                <c:pt idx="2607">
                  <c:v>193.49899980000001</c:v>
                </c:pt>
                <c:pt idx="2608">
                  <c:v>193.62099986800001</c:v>
                </c:pt>
                <c:pt idx="2609">
                  <c:v>193.757999979</c:v>
                </c:pt>
                <c:pt idx="2610">
                  <c:v>193.921000126</c:v>
                </c:pt>
                <c:pt idx="2611">
                  <c:v>194.09000003899999</c:v>
                </c:pt>
                <c:pt idx="2612">
                  <c:v>194.21499999</c:v>
                </c:pt>
                <c:pt idx="2613">
                  <c:v>194.33500003099999</c:v>
                </c:pt>
                <c:pt idx="2614">
                  <c:v>194.44099988299999</c:v>
                </c:pt>
                <c:pt idx="2615">
                  <c:v>194.49199978300001</c:v>
                </c:pt>
                <c:pt idx="2616">
                  <c:v>194.47000011599999</c:v>
                </c:pt>
                <c:pt idx="2617">
                  <c:v>194.50700014099999</c:v>
                </c:pt>
                <c:pt idx="2618">
                  <c:v>194.673999713</c:v>
                </c:pt>
                <c:pt idx="2619">
                  <c:v>194.82900006700001</c:v>
                </c:pt>
                <c:pt idx="2620">
                  <c:v>194.986999989</c:v>
                </c:pt>
                <c:pt idx="2621">
                  <c:v>195.082000166</c:v>
                </c:pt>
                <c:pt idx="2622">
                  <c:v>195.14099985799999</c:v>
                </c:pt>
                <c:pt idx="2623">
                  <c:v>195.25500013300001</c:v>
                </c:pt>
                <c:pt idx="2624">
                  <c:v>195.38099994000001</c:v>
                </c:pt>
                <c:pt idx="2625">
                  <c:v>195.56099984299999</c:v>
                </c:pt>
                <c:pt idx="2626">
                  <c:v>195.68799982100001</c:v>
                </c:pt>
                <c:pt idx="2627">
                  <c:v>195.81100005900001</c:v>
                </c:pt>
                <c:pt idx="2628">
                  <c:v>195.92600019</c:v>
                </c:pt>
                <c:pt idx="2629">
                  <c:v>195.99700004300001</c:v>
                </c:pt>
                <c:pt idx="2630">
                  <c:v>195.99299998999999</c:v>
                </c:pt>
                <c:pt idx="2631">
                  <c:v>195.95799999100001</c:v>
                </c:pt>
                <c:pt idx="2632">
                  <c:v>196.068000211</c:v>
                </c:pt>
                <c:pt idx="2633">
                  <c:v>196.24299989100001</c:v>
                </c:pt>
                <c:pt idx="2634">
                  <c:v>196.39300001999999</c:v>
                </c:pt>
                <c:pt idx="2635">
                  <c:v>196.535999898</c:v>
                </c:pt>
                <c:pt idx="2636">
                  <c:v>196.57700029200001</c:v>
                </c:pt>
                <c:pt idx="2637">
                  <c:v>196.68699988399999</c:v>
                </c:pt>
                <c:pt idx="2638">
                  <c:v>196.81199983499999</c:v>
                </c:pt>
                <c:pt idx="2639">
                  <c:v>196.950000117</c:v>
                </c:pt>
                <c:pt idx="2640">
                  <c:v>197.11200009300001</c:v>
                </c:pt>
                <c:pt idx="2641">
                  <c:v>197.229000251</c:v>
                </c:pt>
                <c:pt idx="2642">
                  <c:v>197.346000094</c:v>
                </c:pt>
                <c:pt idx="2643">
                  <c:v>197.458000027</c:v>
                </c:pt>
                <c:pt idx="2644">
                  <c:v>197.51000009699999</c:v>
                </c:pt>
                <c:pt idx="2645">
                  <c:v>197.48699994500001</c:v>
                </c:pt>
                <c:pt idx="2646">
                  <c:v>197.49900010600001</c:v>
                </c:pt>
                <c:pt idx="2647">
                  <c:v>197.64800006499999</c:v>
                </c:pt>
                <c:pt idx="2648">
                  <c:v>197.800000221</c:v>
                </c:pt>
                <c:pt idx="2649">
                  <c:v>197.95299992</c:v>
                </c:pt>
                <c:pt idx="2650">
                  <c:v>198.06100011300001</c:v>
                </c:pt>
                <c:pt idx="2651">
                  <c:v>198.103000049</c:v>
                </c:pt>
                <c:pt idx="2652">
                  <c:v>198.21099992800001</c:v>
                </c:pt>
                <c:pt idx="2653">
                  <c:v>198.33600019299999</c:v>
                </c:pt>
                <c:pt idx="2654">
                  <c:v>198.51000001700001</c:v>
                </c:pt>
                <c:pt idx="2655">
                  <c:v>198.63799985</c:v>
                </c:pt>
                <c:pt idx="2656">
                  <c:v>198.75299998099999</c:v>
                </c:pt>
                <c:pt idx="2657">
                  <c:v>198.85899983300001</c:v>
                </c:pt>
                <c:pt idx="2658">
                  <c:v>198.92699980399999</c:v>
                </c:pt>
                <c:pt idx="2659">
                  <c:v>198.927000118</c:v>
                </c:pt>
                <c:pt idx="2660">
                  <c:v>198.87900010199999</c:v>
                </c:pt>
                <c:pt idx="2661">
                  <c:v>198.96400014400001</c:v>
                </c:pt>
                <c:pt idx="2662">
                  <c:v>199.13100003</c:v>
                </c:pt>
                <c:pt idx="2663">
                  <c:v>199.268999998</c:v>
                </c:pt>
                <c:pt idx="2664">
                  <c:v>199.40300022700001</c:v>
                </c:pt>
                <c:pt idx="2665">
                  <c:v>199.44299982199999</c:v>
                </c:pt>
                <c:pt idx="2666">
                  <c:v>199.53199991700001</c:v>
                </c:pt>
                <c:pt idx="2667">
                  <c:v>199.64399985</c:v>
                </c:pt>
                <c:pt idx="2668">
                  <c:v>199.761000008</c:v>
                </c:pt>
                <c:pt idx="2669">
                  <c:v>199.91800007399999</c:v>
                </c:pt>
                <c:pt idx="2670">
                  <c:v>200.02599995400001</c:v>
                </c:pt>
                <c:pt idx="2671">
                  <c:v>200.13700003</c:v>
                </c:pt>
                <c:pt idx="2672">
                  <c:v>200.24400005300001</c:v>
                </c:pt>
                <c:pt idx="2673">
                  <c:v>200.29099989900001</c:v>
                </c:pt>
                <c:pt idx="2674">
                  <c:v>200.264999864</c:v>
                </c:pt>
                <c:pt idx="2675">
                  <c:v>200.25099999</c:v>
                </c:pt>
                <c:pt idx="2676">
                  <c:v>200.382000022</c:v>
                </c:pt>
                <c:pt idx="2677">
                  <c:v>200.531999837</c:v>
                </c:pt>
                <c:pt idx="2678">
                  <c:v>200.67900008300001</c:v>
                </c:pt>
              </c:numCache>
            </c:numRef>
          </c:yVal>
          <c:smooth val="0"/>
          <c:extLst>
            <c:ext xmlns:c16="http://schemas.microsoft.com/office/drawing/2014/chart" uri="{C3380CC4-5D6E-409C-BE32-E72D297353CC}">
              <c16:uniqueId val="{00000003-545B-44D8-91A6-C6987D9A6530}"/>
            </c:ext>
          </c:extLst>
        </c:ser>
        <c:ser>
          <c:idx val="3"/>
          <c:order val="3"/>
          <c:tx>
            <c:v>Southern Intersection Crossing Time Difference (sec)</c:v>
          </c:tx>
          <c:spPr>
            <a:ln w="19050" cap="rnd">
              <a:solidFill>
                <a:schemeClr val="bg1">
                  <a:lumMod val="65000"/>
                </a:schemeClr>
              </a:solidFill>
              <a:round/>
            </a:ln>
            <a:effectLst/>
          </c:spPr>
          <c:marker>
            <c:symbol val="none"/>
          </c:marker>
          <c:xVal>
            <c:numRef>
              <c:f>'[Aura_Landsat-8_Phasing_at_Orbit_Intersection.xlsx]S Intersection - DMUs Adjusted'!$F$1:$F$1339</c:f>
              <c:numCache>
                <c:formatCode>[$-409]m/d/yy\ h:mm\ AM/PM;@</c:formatCode>
                <c:ptCount val="1339"/>
                <c:pt idx="0">
                  <c:v>45108.190486099535</c:v>
                </c:pt>
                <c:pt idx="1">
                  <c:v>45108.327827094909</c:v>
                </c:pt>
                <c:pt idx="2">
                  <c:v>45108.46516871528</c:v>
                </c:pt>
                <c:pt idx="3">
                  <c:v>45108.602507488424</c:v>
                </c:pt>
                <c:pt idx="4">
                  <c:v>45108.739847372686</c:v>
                </c:pt>
                <c:pt idx="5">
                  <c:v>45108.877188993058</c:v>
                </c:pt>
                <c:pt idx="6">
                  <c:v>45109.014529745371</c:v>
                </c:pt>
                <c:pt idx="7">
                  <c:v>45109.151869224537</c:v>
                </c:pt>
                <c:pt idx="8">
                  <c:v>45109.289208981485</c:v>
                </c:pt>
                <c:pt idx="9">
                  <c:v>45109.426551365737</c:v>
                </c:pt>
                <c:pt idx="10">
                  <c:v>45109.563890347221</c:v>
                </c:pt>
                <c:pt idx="11">
                  <c:v>45109.701229502316</c:v>
                </c:pt>
                <c:pt idx="12">
                  <c:v>45109.838570856482</c:v>
                </c:pt>
                <c:pt idx="13">
                  <c:v>45109.975912106478</c:v>
                </c:pt>
                <c:pt idx="14">
                  <c:v>45110.113251944444</c:v>
                </c:pt>
                <c:pt idx="15">
                  <c:v>45110.250590555559</c:v>
                </c:pt>
                <c:pt idx="16">
                  <c:v>45110.387932847225</c:v>
                </c:pt>
                <c:pt idx="17">
                  <c:v>45110.525272534724</c:v>
                </c:pt>
                <c:pt idx="18">
                  <c:v>45110.662611180553</c:v>
                </c:pt>
                <c:pt idx="19">
                  <c:v>45110.799951840279</c:v>
                </c:pt>
                <c:pt idx="20">
                  <c:v>45110.937293414354</c:v>
                </c:pt>
                <c:pt idx="21">
                  <c:v>45111.074633414355</c:v>
                </c:pt>
                <c:pt idx="22">
                  <c:v>45111.211971828707</c:v>
                </c:pt>
                <c:pt idx="23">
                  <c:v>45111.349313425926</c:v>
                </c:pt>
                <c:pt idx="24">
                  <c:v>45111.486654259257</c:v>
                </c:pt>
                <c:pt idx="25">
                  <c:v>45111.623992835652</c:v>
                </c:pt>
                <c:pt idx="26">
                  <c:v>45111.761332847222</c:v>
                </c:pt>
                <c:pt idx="27">
                  <c:v>45111.898674189812</c:v>
                </c:pt>
                <c:pt idx="28">
                  <c:v>45112.036014571757</c:v>
                </c:pt>
                <c:pt idx="29">
                  <c:v>45112.173353449078</c:v>
                </c:pt>
                <c:pt idx="30">
                  <c:v>45112.310693587962</c:v>
                </c:pt>
                <c:pt idx="31">
                  <c:v>45112.448035266207</c:v>
                </c:pt>
                <c:pt idx="32">
                  <c:v>45112.585373703703</c:v>
                </c:pt>
                <c:pt idx="33">
                  <c:v>45112.722712881943</c:v>
                </c:pt>
                <c:pt idx="34">
                  <c:v>45112.860054201388</c:v>
                </c:pt>
                <c:pt idx="35">
                  <c:v>45112.99739478009</c:v>
                </c:pt>
                <c:pt idx="36">
                  <c:v>45113.134734120373</c:v>
                </c:pt>
                <c:pt idx="37">
                  <c:v>45113.272073067128</c:v>
                </c:pt>
                <c:pt idx="38">
                  <c:v>45113.409415185182</c:v>
                </c:pt>
                <c:pt idx="39">
                  <c:v>45113.546754189818</c:v>
                </c:pt>
                <c:pt idx="40">
                  <c:v>45113.684092847223</c:v>
                </c:pt>
                <c:pt idx="41">
                  <c:v>45113.821433668978</c:v>
                </c:pt>
                <c:pt idx="42">
                  <c:v>45113.958774837964</c:v>
                </c:pt>
                <c:pt idx="43">
                  <c:v>45114.096114525462</c:v>
                </c:pt>
                <c:pt idx="44">
                  <c:v>45114.233452581022</c:v>
                </c:pt>
                <c:pt idx="45">
                  <c:v>45114.370794502312</c:v>
                </c:pt>
                <c:pt idx="46">
                  <c:v>45114.508134340278</c:v>
                </c:pt>
                <c:pt idx="47">
                  <c:v>45114.645472569442</c:v>
                </c:pt>
                <c:pt idx="48">
                  <c:v>45114.782812534722</c:v>
                </c:pt>
                <c:pt idx="49">
                  <c:v>45114.920153796294</c:v>
                </c:pt>
                <c:pt idx="50">
                  <c:v>45115.057493576387</c:v>
                </c:pt>
                <c:pt idx="51">
                  <c:v>45115.194831863424</c:v>
                </c:pt>
                <c:pt idx="52">
                  <c:v>45115.332172418981</c:v>
                </c:pt>
                <c:pt idx="53">
                  <c:v>45115.469513356482</c:v>
                </c:pt>
                <c:pt idx="54">
                  <c:v>45115.606851550925</c:v>
                </c:pt>
                <c:pt idx="55">
                  <c:v>45115.744190925929</c:v>
                </c:pt>
                <c:pt idx="56">
                  <c:v>45115.881531921295</c:v>
                </c:pt>
                <c:pt idx="57">
                  <c:v>45116.018872048611</c:v>
                </c:pt>
                <c:pt idx="58">
                  <c:v>45116.156210868059</c:v>
                </c:pt>
                <c:pt idx="59">
                  <c:v>45116.293550150462</c:v>
                </c:pt>
                <c:pt idx="60">
                  <c:v>45116.430891863427</c:v>
                </c:pt>
                <c:pt idx="61">
                  <c:v>45116.568230150464</c:v>
                </c:pt>
                <c:pt idx="62">
                  <c:v>45116.705568715275</c:v>
                </c:pt>
                <c:pt idx="63">
                  <c:v>45116.842909502317</c:v>
                </c:pt>
                <c:pt idx="64">
                  <c:v>45116.980250057873</c:v>
                </c:pt>
                <c:pt idx="65">
                  <c:v>45117.117589212961</c:v>
                </c:pt>
                <c:pt idx="66">
                  <c:v>45117.254927314818</c:v>
                </c:pt>
                <c:pt idx="67">
                  <c:v>45117.392268981479</c:v>
                </c:pt>
                <c:pt idx="68">
                  <c:v>45117.529607951386</c:v>
                </c:pt>
                <c:pt idx="69">
                  <c:v>45117.666946006946</c:v>
                </c:pt>
                <c:pt idx="70">
                  <c:v>45117.804286134262</c:v>
                </c:pt>
                <c:pt idx="71">
                  <c:v>45117.941627060187</c:v>
                </c:pt>
                <c:pt idx="72">
                  <c:v>45118.078966412038</c:v>
                </c:pt>
                <c:pt idx="73">
                  <c:v>45118.216304155096</c:v>
                </c:pt>
                <c:pt idx="74">
                  <c:v>45118.353645266201</c:v>
                </c:pt>
                <c:pt idx="75">
                  <c:v>45118.490985335651</c:v>
                </c:pt>
                <c:pt idx="76">
                  <c:v>45118.628323263889</c:v>
                </c:pt>
                <c:pt idx="77">
                  <c:v>45118.765664293984</c:v>
                </c:pt>
                <c:pt idx="78">
                  <c:v>45118.903008310182</c:v>
                </c:pt>
                <c:pt idx="79">
                  <c:v>45119.04035127315</c:v>
                </c:pt>
                <c:pt idx="80">
                  <c:v>45119.177692708334</c:v>
                </c:pt>
                <c:pt idx="81">
                  <c:v>45119.315035601852</c:v>
                </c:pt>
                <c:pt idx="82">
                  <c:v>45119.452379814815</c:v>
                </c:pt>
                <c:pt idx="83">
                  <c:v>45119.58972087963</c:v>
                </c:pt>
                <c:pt idx="84">
                  <c:v>45119.727062777776</c:v>
                </c:pt>
                <c:pt idx="85">
                  <c:v>45119.864406747685</c:v>
                </c:pt>
                <c:pt idx="86">
                  <c:v>45120.001749918978</c:v>
                </c:pt>
                <c:pt idx="87">
                  <c:v>45120.139091851852</c:v>
                </c:pt>
                <c:pt idx="88">
                  <c:v>45120.276433553241</c:v>
                </c:pt>
                <c:pt idx="89">
                  <c:v>45120.413778333335</c:v>
                </c:pt>
                <c:pt idx="90">
                  <c:v>45120.551119895834</c:v>
                </c:pt>
                <c:pt idx="91">
                  <c:v>45120.68846125</c:v>
                </c:pt>
                <c:pt idx="92">
                  <c:v>45120.825804780092</c:v>
                </c:pt>
                <c:pt idx="93">
                  <c:v>45120.963148541668</c:v>
                </c:pt>
                <c:pt idx="94">
                  <c:v>45121.100490856479</c:v>
                </c:pt>
                <c:pt idx="95">
                  <c:v>45121.237831597224</c:v>
                </c:pt>
                <c:pt idx="96">
                  <c:v>45121.375176203706</c:v>
                </c:pt>
                <c:pt idx="97">
                  <c:v>45121.512518564814</c:v>
                </c:pt>
                <c:pt idx="98">
                  <c:v>45121.649859456018</c:v>
                </c:pt>
                <c:pt idx="99">
                  <c:v>45121.78720215278</c:v>
                </c:pt>
                <c:pt idx="100">
                  <c:v>45121.924546087961</c:v>
                </c:pt>
                <c:pt idx="101">
                  <c:v>45122.061888483797</c:v>
                </c:pt>
                <c:pt idx="102">
                  <c:v>45122.199229398146</c:v>
                </c:pt>
                <c:pt idx="103">
                  <c:v>45122.336572789354</c:v>
                </c:pt>
                <c:pt idx="104">
                  <c:v>45122.47391630787</c:v>
                </c:pt>
                <c:pt idx="105">
                  <c:v>45122.611257199074</c:v>
                </c:pt>
                <c:pt idx="106">
                  <c:v>45122.748599340281</c:v>
                </c:pt>
                <c:pt idx="107">
                  <c:v>45122.885942986111</c:v>
                </c:pt>
                <c:pt idx="108">
                  <c:v>45123.023285798612</c:v>
                </c:pt>
                <c:pt idx="109">
                  <c:v>45123.160627233796</c:v>
                </c:pt>
                <c:pt idx="110">
                  <c:v>45123.297969340281</c:v>
                </c:pt>
                <c:pt idx="111">
                  <c:v>45123.43531364583</c:v>
                </c:pt>
                <c:pt idx="112">
                  <c:v>45123.572654560186</c:v>
                </c:pt>
                <c:pt idx="113">
                  <c:v>45123.709995868056</c:v>
                </c:pt>
                <c:pt idx="114">
                  <c:v>45123.847339398148</c:v>
                </c:pt>
                <c:pt idx="115">
                  <c:v>45123.984682557872</c:v>
                </c:pt>
                <c:pt idx="116">
                  <c:v>45124.122024363423</c:v>
                </c:pt>
                <c:pt idx="117">
                  <c:v>45124.25936527778</c:v>
                </c:pt>
                <c:pt idx="118">
                  <c:v>45124.396709664354</c:v>
                </c:pt>
                <c:pt idx="119">
                  <c:v>45124.534051249997</c:v>
                </c:pt>
                <c:pt idx="120">
                  <c:v>45124.671392071759</c:v>
                </c:pt>
                <c:pt idx="121">
                  <c:v>45124.808734999999</c:v>
                </c:pt>
                <c:pt idx="122">
                  <c:v>45124.946078587964</c:v>
                </c:pt>
                <c:pt idx="123">
                  <c:v>45125.083420648145</c:v>
                </c:pt>
                <c:pt idx="124">
                  <c:v>45125.220761064818</c:v>
                </c:pt>
                <c:pt idx="125">
                  <c:v>45125.35810503472</c:v>
                </c:pt>
                <c:pt idx="126">
                  <c:v>45125.495447662041</c:v>
                </c:pt>
                <c:pt idx="127">
                  <c:v>45125.632788275463</c:v>
                </c:pt>
                <c:pt idx="128">
                  <c:v>45125.770130439814</c:v>
                </c:pt>
                <c:pt idx="129">
                  <c:v>45125.907473923609</c:v>
                </c:pt>
                <c:pt idx="130">
                  <c:v>45126.044816250003</c:v>
                </c:pt>
                <c:pt idx="131">
                  <c:v>45126.182157048614</c:v>
                </c:pt>
                <c:pt idx="132">
                  <c:v>45126.319499502315</c:v>
                </c:pt>
                <c:pt idx="133">
                  <c:v>45126.456843043983</c:v>
                </c:pt>
                <c:pt idx="134">
                  <c:v>45126.594183541667</c:v>
                </c:pt>
                <c:pt idx="135">
                  <c:v>45126.731524976851</c:v>
                </c:pt>
                <c:pt idx="136">
                  <c:v>45126.868868379628</c:v>
                </c:pt>
                <c:pt idx="137">
                  <c:v>45127.006210925923</c:v>
                </c:pt>
                <c:pt idx="138">
                  <c:v>45127.143552245368</c:v>
                </c:pt>
                <c:pt idx="139">
                  <c:v>45127.280893506948</c:v>
                </c:pt>
                <c:pt idx="140">
                  <c:v>45127.418237708334</c:v>
                </c:pt>
                <c:pt idx="141">
                  <c:v>45127.555578611114</c:v>
                </c:pt>
                <c:pt idx="142">
                  <c:v>45127.692919444446</c:v>
                </c:pt>
                <c:pt idx="143">
                  <c:v>45127.830262442127</c:v>
                </c:pt>
                <c:pt idx="144">
                  <c:v>45127.967605590275</c:v>
                </c:pt>
                <c:pt idx="145">
                  <c:v>45128.104947280095</c:v>
                </c:pt>
                <c:pt idx="146">
                  <c:v>45128.242287488429</c:v>
                </c:pt>
                <c:pt idx="147">
                  <c:v>45128.379631539348</c:v>
                </c:pt>
                <c:pt idx="148">
                  <c:v>45128.516973194448</c:v>
                </c:pt>
                <c:pt idx="149">
                  <c:v>45128.65431351852</c:v>
                </c:pt>
                <c:pt idx="150">
                  <c:v>45128.791655729168</c:v>
                </c:pt>
                <c:pt idx="151">
                  <c:v>45128.928999097225</c:v>
                </c:pt>
                <c:pt idx="152">
                  <c:v>45129.066340879632</c:v>
                </c:pt>
                <c:pt idx="153">
                  <c:v>45129.203681145831</c:v>
                </c:pt>
                <c:pt idx="154">
                  <c:v>45129.341024143519</c:v>
                </c:pt>
                <c:pt idx="155">
                  <c:v>45129.478366979165</c:v>
                </c:pt>
                <c:pt idx="156">
                  <c:v>45129.615707291669</c:v>
                </c:pt>
                <c:pt idx="157">
                  <c:v>45129.753048935185</c:v>
                </c:pt>
                <c:pt idx="158">
                  <c:v>45129.890392002315</c:v>
                </c:pt>
                <c:pt idx="159">
                  <c:v>45130.027734201387</c:v>
                </c:pt>
                <c:pt idx="160">
                  <c:v>45130.165074988428</c:v>
                </c:pt>
                <c:pt idx="161">
                  <c:v>45130.302416631945</c:v>
                </c:pt>
                <c:pt idx="162">
                  <c:v>45130.439760254631</c:v>
                </c:pt>
                <c:pt idx="163">
                  <c:v>45130.577100532406</c:v>
                </c:pt>
                <c:pt idx="164">
                  <c:v>45130.714441296295</c:v>
                </c:pt>
                <c:pt idx="165">
                  <c:v>45130.851784293984</c:v>
                </c:pt>
                <c:pt idx="166">
                  <c:v>45130.98912677083</c:v>
                </c:pt>
                <c:pt idx="167">
                  <c:v>45131.126467939815</c:v>
                </c:pt>
                <c:pt idx="168">
                  <c:v>45131.263808379626</c:v>
                </c:pt>
                <c:pt idx="169">
                  <c:v>45131.401152199076</c:v>
                </c:pt>
                <c:pt idx="170">
                  <c:v>45131.538493113425</c:v>
                </c:pt>
                <c:pt idx="171">
                  <c:v>45131.6758333912</c:v>
                </c:pt>
                <c:pt idx="172">
                  <c:v>45131.813175810188</c:v>
                </c:pt>
                <c:pt idx="173">
                  <c:v>45131.950518784724</c:v>
                </c:pt>
                <c:pt idx="174">
                  <c:v>45132.087860243053</c:v>
                </c:pt>
                <c:pt idx="175">
                  <c:v>45132.225200034722</c:v>
                </c:pt>
                <c:pt idx="176">
                  <c:v>45132.362543530093</c:v>
                </c:pt>
                <c:pt idx="177">
                  <c:v>45132.499885393518</c:v>
                </c:pt>
                <c:pt idx="178">
                  <c:v>45132.637225393519</c:v>
                </c:pt>
                <c:pt idx="179">
                  <c:v>45132.774566990738</c:v>
                </c:pt>
                <c:pt idx="180">
                  <c:v>45132.911909930554</c:v>
                </c:pt>
                <c:pt idx="181">
                  <c:v>45133.049251574077</c:v>
                </c:pt>
                <c:pt idx="182">
                  <c:v>45133.186591701386</c:v>
                </c:pt>
                <c:pt idx="183">
                  <c:v>45133.323933692132</c:v>
                </c:pt>
                <c:pt idx="184">
                  <c:v>45133.461276527778</c:v>
                </c:pt>
                <c:pt idx="185">
                  <c:v>45133.598616423609</c:v>
                </c:pt>
                <c:pt idx="186">
                  <c:v>45133.735957349534</c:v>
                </c:pt>
                <c:pt idx="187">
                  <c:v>45133.873300127314</c:v>
                </c:pt>
                <c:pt idx="188">
                  <c:v>45134.010642037036</c:v>
                </c:pt>
                <c:pt idx="189">
                  <c:v>45134.147982696762</c:v>
                </c:pt>
                <c:pt idx="190">
                  <c:v>45134.285323460645</c:v>
                </c:pt>
                <c:pt idx="191">
                  <c:v>45134.422667025465</c:v>
                </c:pt>
                <c:pt idx="192">
                  <c:v>45134.560007222222</c:v>
                </c:pt>
                <c:pt idx="193">
                  <c:v>45134.697347465277</c:v>
                </c:pt>
                <c:pt idx="194">
                  <c:v>45134.834689895833</c:v>
                </c:pt>
                <c:pt idx="195">
                  <c:v>45134.972032361111</c:v>
                </c:pt>
                <c:pt idx="196">
                  <c:v>45135.10937337963</c:v>
                </c:pt>
                <c:pt idx="197">
                  <c:v>45135.246713032408</c:v>
                </c:pt>
                <c:pt idx="198">
                  <c:v>45135.38405645833</c:v>
                </c:pt>
                <c:pt idx="199">
                  <c:v>45135.521397384262</c:v>
                </c:pt>
                <c:pt idx="200">
                  <c:v>45135.658737118058</c:v>
                </c:pt>
                <c:pt idx="201">
                  <c:v>45135.796078796295</c:v>
                </c:pt>
                <c:pt idx="202">
                  <c:v>45135.933421527778</c:v>
                </c:pt>
                <c:pt idx="203">
                  <c:v>45136.070762662035</c:v>
                </c:pt>
                <c:pt idx="204">
                  <c:v>45136.208102256947</c:v>
                </c:pt>
                <c:pt idx="205">
                  <c:v>45136.345444814811</c:v>
                </c:pt>
                <c:pt idx="206">
                  <c:v>45136.482786909721</c:v>
                </c:pt>
                <c:pt idx="207">
                  <c:v>45136.620126608796</c:v>
                </c:pt>
                <c:pt idx="208">
                  <c:v>45136.757467696756</c:v>
                </c:pt>
                <c:pt idx="209">
                  <c:v>45136.894810150465</c:v>
                </c:pt>
                <c:pt idx="210">
                  <c:v>45137.032151712963</c:v>
                </c:pt>
                <c:pt idx="211">
                  <c:v>45137.169491805558</c:v>
                </c:pt>
                <c:pt idx="212">
                  <c:v>45137.30683296296</c:v>
                </c:pt>
                <c:pt idx="213">
                  <c:v>45137.444175868055</c:v>
                </c:pt>
                <c:pt idx="214">
                  <c:v>45137.581515474536</c:v>
                </c:pt>
                <c:pt idx="215">
                  <c:v>45137.718855706022</c:v>
                </c:pt>
                <c:pt idx="216">
                  <c:v>45137.856198136571</c:v>
                </c:pt>
                <c:pt idx="217">
                  <c:v>45137.993539918978</c:v>
                </c:pt>
                <c:pt idx="218">
                  <c:v>45138.13088045139</c:v>
                </c:pt>
                <c:pt idx="219">
                  <c:v>45138.268220416663</c:v>
                </c:pt>
                <c:pt idx="220">
                  <c:v>45138.405563657405</c:v>
                </c:pt>
                <c:pt idx="221">
                  <c:v>45138.542903888891</c:v>
                </c:pt>
                <c:pt idx="222">
                  <c:v>45138.680243634262</c:v>
                </c:pt>
                <c:pt idx="223">
                  <c:v>45138.817585532408</c:v>
                </c:pt>
                <c:pt idx="224">
                  <c:v>45138.954927881947</c:v>
                </c:pt>
                <c:pt idx="225">
                  <c:v>45139.092268738423</c:v>
                </c:pt>
                <c:pt idx="226">
                  <c:v>45139.229607951391</c:v>
                </c:pt>
                <c:pt idx="227">
                  <c:v>45139.366950949072</c:v>
                </c:pt>
                <c:pt idx="228">
                  <c:v>45139.504292083337</c:v>
                </c:pt>
                <c:pt idx="229">
                  <c:v>45139.641631481485</c:v>
                </c:pt>
                <c:pt idx="230">
                  <c:v>45139.778972546294</c:v>
                </c:pt>
                <c:pt idx="231">
                  <c:v>45139.916314942129</c:v>
                </c:pt>
                <c:pt idx="232">
                  <c:v>45140.053655949072</c:v>
                </c:pt>
                <c:pt idx="233">
                  <c:v>45140.19099545139</c:v>
                </c:pt>
                <c:pt idx="234">
                  <c:v>45140.328337013889</c:v>
                </c:pt>
                <c:pt idx="235">
                  <c:v>45140.465679201392</c:v>
                </c:pt>
                <c:pt idx="236">
                  <c:v>45140.603018541668</c:v>
                </c:pt>
                <c:pt idx="237">
                  <c:v>45140.740358993055</c:v>
                </c:pt>
                <c:pt idx="238">
                  <c:v>45140.877701168982</c:v>
                </c:pt>
                <c:pt idx="239">
                  <c:v>45141.015042500003</c:v>
                </c:pt>
                <c:pt idx="240">
                  <c:v>45141.152382546294</c:v>
                </c:pt>
                <c:pt idx="241">
                  <c:v>45141.289722870373</c:v>
                </c:pt>
                <c:pt idx="242">
                  <c:v>45141.427065821757</c:v>
                </c:pt>
                <c:pt idx="243">
                  <c:v>45141.564405358797</c:v>
                </c:pt>
                <c:pt idx="244">
                  <c:v>45141.701745081016</c:v>
                </c:pt>
                <c:pt idx="245">
                  <c:v>45141.839087002314</c:v>
                </c:pt>
                <c:pt idx="246">
                  <c:v>45141.976428819442</c:v>
                </c:pt>
                <c:pt idx="247">
                  <c:v>45142.113769212963</c:v>
                </c:pt>
                <c:pt idx="248">
                  <c:v>45142.251108391203</c:v>
                </c:pt>
                <c:pt idx="249">
                  <c:v>45142.388451238425</c:v>
                </c:pt>
                <c:pt idx="250">
                  <c:v>45142.525791493055</c:v>
                </c:pt>
                <c:pt idx="251">
                  <c:v>45142.663130682871</c:v>
                </c:pt>
                <c:pt idx="252">
                  <c:v>45142.800471898146</c:v>
                </c:pt>
                <c:pt idx="253">
                  <c:v>45142.937814027777</c:v>
                </c:pt>
                <c:pt idx="254">
                  <c:v>45143.075154583334</c:v>
                </c:pt>
                <c:pt idx="255">
                  <c:v>45143.212493553241</c:v>
                </c:pt>
                <c:pt idx="256">
                  <c:v>45143.349835694447</c:v>
                </c:pt>
                <c:pt idx="257">
                  <c:v>45143.487177083334</c:v>
                </c:pt>
                <c:pt idx="258">
                  <c:v>45143.624516203701</c:v>
                </c:pt>
                <c:pt idx="259">
                  <c:v>45143.761856759258</c:v>
                </c:pt>
                <c:pt idx="260">
                  <c:v>45143.899198645835</c:v>
                </c:pt>
                <c:pt idx="261">
                  <c:v>45144.036539583336</c:v>
                </c:pt>
                <c:pt idx="262">
                  <c:v>45144.173879004629</c:v>
                </c:pt>
                <c:pt idx="263">
                  <c:v>45144.311219687501</c:v>
                </c:pt>
                <c:pt idx="264">
                  <c:v>45144.448561898149</c:v>
                </c:pt>
                <c:pt idx="265">
                  <c:v>45144.585900891201</c:v>
                </c:pt>
                <c:pt idx="266">
                  <c:v>45144.723240601852</c:v>
                </c:pt>
                <c:pt idx="267">
                  <c:v>45144.860582453701</c:v>
                </c:pt>
                <c:pt idx="268">
                  <c:v>45144.997923576389</c:v>
                </c:pt>
                <c:pt idx="269">
                  <c:v>45145.135263449076</c:v>
                </c:pt>
                <c:pt idx="270">
                  <c:v>45145.272602928242</c:v>
                </c:pt>
                <c:pt idx="271">
                  <c:v>45145.409945590276</c:v>
                </c:pt>
                <c:pt idx="272">
                  <c:v>45145.547285127315</c:v>
                </c:pt>
                <c:pt idx="273">
                  <c:v>45145.684624317131</c:v>
                </c:pt>
                <c:pt idx="274">
                  <c:v>45145.821965671297</c:v>
                </c:pt>
                <c:pt idx="275">
                  <c:v>45145.959307372686</c:v>
                </c:pt>
                <c:pt idx="276">
                  <c:v>45146.096647592596</c:v>
                </c:pt>
                <c:pt idx="277">
                  <c:v>45146.233986192128</c:v>
                </c:pt>
                <c:pt idx="278">
                  <c:v>45146.371328634261</c:v>
                </c:pt>
                <c:pt idx="279">
                  <c:v>45146.508669016206</c:v>
                </c:pt>
                <c:pt idx="280">
                  <c:v>45146.646007777781</c:v>
                </c:pt>
                <c:pt idx="281">
                  <c:v>45146.783348275465</c:v>
                </c:pt>
                <c:pt idx="282">
                  <c:v>45146.920690069448</c:v>
                </c:pt>
                <c:pt idx="283">
                  <c:v>45147.05803039352</c:v>
                </c:pt>
                <c:pt idx="284">
                  <c:v>45147.195369212961</c:v>
                </c:pt>
                <c:pt idx="285">
                  <c:v>45147.332710300929</c:v>
                </c:pt>
                <c:pt idx="286">
                  <c:v>45147.470051770833</c:v>
                </c:pt>
                <c:pt idx="287">
                  <c:v>45147.607390497687</c:v>
                </c:pt>
                <c:pt idx="288">
                  <c:v>45147.744730405095</c:v>
                </c:pt>
                <c:pt idx="289">
                  <c:v>45147.882071932872</c:v>
                </c:pt>
                <c:pt idx="290">
                  <c:v>45148.019412604168</c:v>
                </c:pt>
                <c:pt idx="291">
                  <c:v>45148.156751956019</c:v>
                </c:pt>
                <c:pt idx="292">
                  <c:v>45148.294091782409</c:v>
                </c:pt>
                <c:pt idx="293">
                  <c:v>45148.431434016202</c:v>
                </c:pt>
                <c:pt idx="294">
                  <c:v>45148.568772847226</c:v>
                </c:pt>
                <c:pt idx="295">
                  <c:v>45148.706111956017</c:v>
                </c:pt>
                <c:pt idx="296">
                  <c:v>45148.843453275462</c:v>
                </c:pt>
                <c:pt idx="297">
                  <c:v>45148.980794363422</c:v>
                </c:pt>
                <c:pt idx="298">
                  <c:v>45149.118134062497</c:v>
                </c:pt>
                <c:pt idx="299">
                  <c:v>45149.255472696757</c:v>
                </c:pt>
                <c:pt idx="300">
                  <c:v>45149.392814907405</c:v>
                </c:pt>
                <c:pt idx="301">
                  <c:v>45149.530154409724</c:v>
                </c:pt>
                <c:pt idx="302">
                  <c:v>45149.667493009256</c:v>
                </c:pt>
                <c:pt idx="303">
                  <c:v>45149.804833668983</c:v>
                </c:pt>
                <c:pt idx="304">
                  <c:v>45149.942175127311</c:v>
                </c:pt>
                <c:pt idx="305">
                  <c:v>45150.07951502315</c:v>
                </c:pt>
                <c:pt idx="306">
                  <c:v>45150.216853298611</c:v>
                </c:pt>
                <c:pt idx="307">
                  <c:v>45150.354194953703</c:v>
                </c:pt>
                <c:pt idx="308">
                  <c:v>45150.491535555557</c:v>
                </c:pt>
                <c:pt idx="309">
                  <c:v>45150.628874016205</c:v>
                </c:pt>
                <c:pt idx="310">
                  <c:v>45150.766213958334</c:v>
                </c:pt>
                <c:pt idx="311">
                  <c:v>45150.903555243058</c:v>
                </c:pt>
                <c:pt idx="312">
                  <c:v>45151.04089546296</c:v>
                </c:pt>
                <c:pt idx="313">
                  <c:v>45151.178234155093</c:v>
                </c:pt>
                <c:pt idx="314">
                  <c:v>45151.315574305554</c:v>
                </c:pt>
                <c:pt idx="315">
                  <c:v>45151.452915775466</c:v>
                </c:pt>
                <c:pt idx="316">
                  <c:v>45151.590254097224</c:v>
                </c:pt>
                <c:pt idx="317">
                  <c:v>45151.727593252312</c:v>
                </c:pt>
                <c:pt idx="318">
                  <c:v>45151.86493447917</c:v>
                </c:pt>
                <c:pt idx="319">
                  <c:v>45152.002274895836</c:v>
                </c:pt>
                <c:pt idx="320">
                  <c:v>45152.139614085645</c:v>
                </c:pt>
                <c:pt idx="321">
                  <c:v>45152.276953043984</c:v>
                </c:pt>
                <c:pt idx="322">
                  <c:v>45152.414295069444</c:v>
                </c:pt>
                <c:pt idx="323">
                  <c:v>45152.551633888892</c:v>
                </c:pt>
                <c:pt idx="324">
                  <c:v>45152.688972488424</c:v>
                </c:pt>
                <c:pt idx="325">
                  <c:v>45152.826313263889</c:v>
                </c:pt>
                <c:pt idx="326">
                  <c:v>45152.963654282408</c:v>
                </c:pt>
                <c:pt idx="327">
                  <c:v>45153.100993842592</c:v>
                </c:pt>
                <c:pt idx="328">
                  <c:v>45153.238331828703</c:v>
                </c:pt>
                <c:pt idx="329">
                  <c:v>45153.375673680559</c:v>
                </c:pt>
                <c:pt idx="330">
                  <c:v>45153.51301328704</c:v>
                </c:pt>
                <c:pt idx="331">
                  <c:v>45153.65035142361</c:v>
                </c:pt>
                <c:pt idx="332">
                  <c:v>45153.78769135417</c:v>
                </c:pt>
                <c:pt idx="333">
                  <c:v>45153.925032534724</c:v>
                </c:pt>
                <c:pt idx="334">
                  <c:v>45154.062372175926</c:v>
                </c:pt>
                <c:pt idx="335">
                  <c:v>45154.199710312503</c:v>
                </c:pt>
                <c:pt idx="336">
                  <c:v>45154.337050949071</c:v>
                </c:pt>
                <c:pt idx="337">
                  <c:v>45154.474391701391</c:v>
                </c:pt>
                <c:pt idx="338">
                  <c:v>45154.611729826385</c:v>
                </c:pt>
                <c:pt idx="339">
                  <c:v>45154.749069189813</c:v>
                </c:pt>
                <c:pt idx="340">
                  <c:v>45154.886410081017</c:v>
                </c:pt>
                <c:pt idx="341">
                  <c:v>45155.023750115739</c:v>
                </c:pt>
                <c:pt idx="342">
                  <c:v>45155.16108878472</c:v>
                </c:pt>
                <c:pt idx="343">
                  <c:v>45155.298428113427</c:v>
                </c:pt>
                <c:pt idx="344">
                  <c:v>45155.435769641204</c:v>
                </c:pt>
                <c:pt idx="345">
                  <c:v>45155.573107777775</c:v>
                </c:pt>
                <c:pt idx="346">
                  <c:v>45155.710446307872</c:v>
                </c:pt>
                <c:pt idx="347">
                  <c:v>45155.847787048609</c:v>
                </c:pt>
                <c:pt idx="348">
                  <c:v>45155.985127430555</c:v>
                </c:pt>
                <c:pt idx="349">
                  <c:v>45156.122466458335</c:v>
                </c:pt>
                <c:pt idx="350">
                  <c:v>45156.25980457176</c:v>
                </c:pt>
                <c:pt idx="351">
                  <c:v>45156.397147557873</c:v>
                </c:pt>
                <c:pt idx="352">
                  <c:v>45156.534489108795</c:v>
                </c:pt>
                <c:pt idx="353">
                  <c:v>45156.671829884261</c:v>
                </c:pt>
                <c:pt idx="354">
                  <c:v>45156.809172766203</c:v>
                </c:pt>
                <c:pt idx="355">
                  <c:v>45156.946516331016</c:v>
                </c:pt>
                <c:pt idx="356">
                  <c:v>45157.083858344908</c:v>
                </c:pt>
                <c:pt idx="357">
                  <c:v>45157.221198715277</c:v>
                </c:pt>
                <c:pt idx="358">
                  <c:v>45157.358542627313</c:v>
                </c:pt>
                <c:pt idx="359">
                  <c:v>45157.495885208336</c:v>
                </c:pt>
                <c:pt idx="360">
                  <c:v>45157.633225775462</c:v>
                </c:pt>
                <c:pt idx="361">
                  <c:v>45157.770567881947</c:v>
                </c:pt>
                <c:pt idx="362">
                  <c:v>45157.907911319446</c:v>
                </c:pt>
                <c:pt idx="363">
                  <c:v>45158.045253587959</c:v>
                </c:pt>
                <c:pt idx="364">
                  <c:v>45158.182594328704</c:v>
                </c:pt>
                <c:pt idx="365">
                  <c:v>45158.319936712964</c:v>
                </c:pt>
                <c:pt idx="366">
                  <c:v>45158.457280196759</c:v>
                </c:pt>
                <c:pt idx="367">
                  <c:v>45158.594620636577</c:v>
                </c:pt>
                <c:pt idx="368">
                  <c:v>45158.731961990743</c:v>
                </c:pt>
                <c:pt idx="369">
                  <c:v>45158.869305324071</c:v>
                </c:pt>
                <c:pt idx="370">
                  <c:v>45159.006647800925</c:v>
                </c:pt>
                <c:pt idx="371">
                  <c:v>45159.143989039352</c:v>
                </c:pt>
                <c:pt idx="372">
                  <c:v>45159.281330219907</c:v>
                </c:pt>
                <c:pt idx="373">
                  <c:v>45159.418674340275</c:v>
                </c:pt>
                <c:pt idx="374">
                  <c:v>45159.556015162038</c:v>
                </c:pt>
                <c:pt idx="375">
                  <c:v>45159.693355902775</c:v>
                </c:pt>
                <c:pt idx="376">
                  <c:v>45159.830698819445</c:v>
                </c:pt>
                <c:pt idx="377">
                  <c:v>45159.968041874999</c:v>
                </c:pt>
                <c:pt idx="378">
                  <c:v>45160.105383472219</c:v>
                </c:pt>
                <c:pt idx="379">
                  <c:v>45160.242723587966</c:v>
                </c:pt>
                <c:pt idx="380">
                  <c:v>45160.380067534723</c:v>
                </c:pt>
                <c:pt idx="381">
                  <c:v>45160.517409097221</c:v>
                </c:pt>
                <c:pt idx="382">
                  <c:v>45160.654749328707</c:v>
                </c:pt>
                <c:pt idx="383">
                  <c:v>45160.792091423609</c:v>
                </c:pt>
                <c:pt idx="384">
                  <c:v>45160.929434675927</c:v>
                </c:pt>
                <c:pt idx="385">
                  <c:v>45161.066776354164</c:v>
                </c:pt>
                <c:pt idx="386">
                  <c:v>45161.204116516201</c:v>
                </c:pt>
                <c:pt idx="387">
                  <c:v>45161.341459386575</c:v>
                </c:pt>
                <c:pt idx="388">
                  <c:v>45161.478802106481</c:v>
                </c:pt>
                <c:pt idx="389">
                  <c:v>45161.616142303239</c:v>
                </c:pt>
                <c:pt idx="390">
                  <c:v>45161.753483819448</c:v>
                </c:pt>
                <c:pt idx="391">
                  <c:v>45161.890826747687</c:v>
                </c:pt>
                <c:pt idx="392">
                  <c:v>45162.028168831021</c:v>
                </c:pt>
                <c:pt idx="393">
                  <c:v>45162.165509479164</c:v>
                </c:pt>
                <c:pt idx="394">
                  <c:v>45162.302850983797</c:v>
                </c:pt>
                <c:pt idx="395">
                  <c:v>45162.440194479168</c:v>
                </c:pt>
                <c:pt idx="396">
                  <c:v>45162.577534606484</c:v>
                </c:pt>
                <c:pt idx="397">
                  <c:v>45162.714875231482</c:v>
                </c:pt>
                <c:pt idx="398">
                  <c:v>45162.852218067128</c:v>
                </c:pt>
                <c:pt idx="399">
                  <c:v>45162.989560405091</c:v>
                </c:pt>
                <c:pt idx="400">
                  <c:v>45163.126901412033</c:v>
                </c:pt>
                <c:pt idx="401">
                  <c:v>45163.264241701392</c:v>
                </c:pt>
                <c:pt idx="402">
                  <c:v>45163.401585358799</c:v>
                </c:pt>
                <c:pt idx="403">
                  <c:v>45163.538926111112</c:v>
                </c:pt>
                <c:pt idx="404">
                  <c:v>45163.676266215276</c:v>
                </c:pt>
                <c:pt idx="405">
                  <c:v>45163.813608472221</c:v>
                </c:pt>
                <c:pt idx="406">
                  <c:v>45163.950951261577</c:v>
                </c:pt>
                <c:pt idx="407">
                  <c:v>45164.088292546294</c:v>
                </c:pt>
                <c:pt idx="408">
                  <c:v>45164.225632175927</c:v>
                </c:pt>
                <c:pt idx="409">
                  <c:v>45164.362975474534</c:v>
                </c:pt>
                <c:pt idx="410">
                  <c:v>45164.500317175924</c:v>
                </c:pt>
                <c:pt idx="411">
                  <c:v>45164.637656979168</c:v>
                </c:pt>
                <c:pt idx="412">
                  <c:v>45164.774998391207</c:v>
                </c:pt>
                <c:pt idx="413">
                  <c:v>45164.912341122683</c:v>
                </c:pt>
                <c:pt idx="414">
                  <c:v>45165.049682581019</c:v>
                </c:pt>
                <c:pt idx="415">
                  <c:v>45165.187022523147</c:v>
                </c:pt>
                <c:pt idx="416">
                  <c:v>45165.324364293978</c:v>
                </c:pt>
                <c:pt idx="417">
                  <c:v>45165.461706944443</c:v>
                </c:pt>
                <c:pt idx="418">
                  <c:v>45165.599046631942</c:v>
                </c:pt>
                <c:pt idx="419">
                  <c:v>45165.736387337965</c:v>
                </c:pt>
                <c:pt idx="420">
                  <c:v>45165.873729907406</c:v>
                </c:pt>
                <c:pt idx="421">
                  <c:v>45166.011071597219</c:v>
                </c:pt>
                <c:pt idx="422">
                  <c:v>45166.148412048613</c:v>
                </c:pt>
                <c:pt idx="423">
                  <c:v>45166.285752592594</c:v>
                </c:pt>
                <c:pt idx="424">
                  <c:v>45166.423095937498</c:v>
                </c:pt>
                <c:pt idx="425">
                  <c:v>45166.560435902778</c:v>
                </c:pt>
                <c:pt idx="426">
                  <c:v>45166.697775925924</c:v>
                </c:pt>
                <c:pt idx="427">
                  <c:v>45166.835118124996</c:v>
                </c:pt>
                <c:pt idx="428">
                  <c:v>45166.972460358797</c:v>
                </c:pt>
                <c:pt idx="429">
                  <c:v>45167.109801145831</c:v>
                </c:pt>
                <c:pt idx="430">
                  <c:v>45167.247140567131</c:v>
                </c:pt>
                <c:pt idx="431">
                  <c:v>45167.38448375</c:v>
                </c:pt>
                <c:pt idx="432">
                  <c:v>45167.521824432872</c:v>
                </c:pt>
                <c:pt idx="433">
                  <c:v>45167.659163923614</c:v>
                </c:pt>
                <c:pt idx="434">
                  <c:v>45167.796505358798</c:v>
                </c:pt>
                <c:pt idx="435">
                  <c:v>45167.933847835651</c:v>
                </c:pt>
                <c:pt idx="436">
                  <c:v>45168.071188726855</c:v>
                </c:pt>
                <c:pt idx="437">
                  <c:v>45168.208528067131</c:v>
                </c:pt>
                <c:pt idx="438">
                  <c:v>45168.345870358797</c:v>
                </c:pt>
                <c:pt idx="439">
                  <c:v>45168.483212199077</c:v>
                </c:pt>
                <c:pt idx="440">
                  <c:v>45168.620551643522</c:v>
                </c:pt>
                <c:pt idx="441">
                  <c:v>45168.757892465277</c:v>
                </c:pt>
                <c:pt idx="442">
                  <c:v>45168.895234641204</c:v>
                </c:pt>
                <c:pt idx="443">
                  <c:v>45169.032575937497</c:v>
                </c:pt>
                <c:pt idx="444">
                  <c:v>45169.169915740742</c:v>
                </c:pt>
                <c:pt idx="445">
                  <c:v>45169.30725662037</c:v>
                </c:pt>
                <c:pt idx="446">
                  <c:v>45169.444599247683</c:v>
                </c:pt>
                <c:pt idx="447">
                  <c:v>45169.58193857639</c:v>
                </c:pt>
                <c:pt idx="448">
                  <c:v>45169.719278506942</c:v>
                </c:pt>
                <c:pt idx="449">
                  <c:v>45169.856620636572</c:v>
                </c:pt>
                <c:pt idx="450">
                  <c:v>45169.993962129629</c:v>
                </c:pt>
                <c:pt idx="451">
                  <c:v>45170.131302349539</c:v>
                </c:pt>
                <c:pt idx="452">
                  <c:v>45170.268642002316</c:v>
                </c:pt>
                <c:pt idx="453">
                  <c:v>45170.405984930556</c:v>
                </c:pt>
                <c:pt idx="454">
                  <c:v>45170.543324849539</c:v>
                </c:pt>
                <c:pt idx="455">
                  <c:v>45170.680664270832</c:v>
                </c:pt>
                <c:pt idx="456">
                  <c:v>45170.818005844907</c:v>
                </c:pt>
                <c:pt idx="457">
                  <c:v>45170.955347858799</c:v>
                </c:pt>
                <c:pt idx="458">
                  <c:v>45171.092688379627</c:v>
                </c:pt>
                <c:pt idx="459">
                  <c:v>45171.230027245372</c:v>
                </c:pt>
                <c:pt idx="460">
                  <c:v>45171.367369884261</c:v>
                </c:pt>
                <c:pt idx="461">
                  <c:v>45171.504710682872</c:v>
                </c:pt>
                <c:pt idx="462">
                  <c:v>45171.642049710645</c:v>
                </c:pt>
                <c:pt idx="463">
                  <c:v>45171.779390416668</c:v>
                </c:pt>
                <c:pt idx="464">
                  <c:v>45171.916732430553</c:v>
                </c:pt>
                <c:pt idx="465">
                  <c:v>45172.054073067127</c:v>
                </c:pt>
                <c:pt idx="466">
                  <c:v>45172.191412187502</c:v>
                </c:pt>
                <c:pt idx="467">
                  <c:v>45172.328753344904</c:v>
                </c:pt>
                <c:pt idx="468">
                  <c:v>45172.466095138887</c:v>
                </c:pt>
                <c:pt idx="469">
                  <c:v>45172.603434085649</c:v>
                </c:pt>
                <c:pt idx="470">
                  <c:v>45172.740774120371</c:v>
                </c:pt>
                <c:pt idx="471">
                  <c:v>45172.878115891202</c:v>
                </c:pt>
                <c:pt idx="472">
                  <c:v>45173.015456805559</c:v>
                </c:pt>
                <c:pt idx="473">
                  <c:v>45173.152796423608</c:v>
                </c:pt>
                <c:pt idx="474">
                  <c:v>45173.290136307871</c:v>
                </c:pt>
                <c:pt idx="475">
                  <c:v>45173.427478819445</c:v>
                </c:pt>
                <c:pt idx="476">
                  <c:v>45173.564817928243</c:v>
                </c:pt>
                <c:pt idx="477">
                  <c:v>45173.702157199077</c:v>
                </c:pt>
                <c:pt idx="478">
                  <c:v>45173.839498657406</c:v>
                </c:pt>
                <c:pt idx="479">
                  <c:v>45173.976840011572</c:v>
                </c:pt>
                <c:pt idx="480">
                  <c:v>45174.114179942131</c:v>
                </c:pt>
                <c:pt idx="481">
                  <c:v>45174.251518645833</c:v>
                </c:pt>
                <c:pt idx="482">
                  <c:v>45174.388861018517</c:v>
                </c:pt>
                <c:pt idx="483">
                  <c:v>45174.526200787041</c:v>
                </c:pt>
                <c:pt idx="484">
                  <c:v>45174.663539490743</c:v>
                </c:pt>
                <c:pt idx="485">
                  <c:v>45174.800880208335</c:v>
                </c:pt>
                <c:pt idx="486">
                  <c:v>45174.938221840275</c:v>
                </c:pt>
                <c:pt idx="487">
                  <c:v>45175.075561874997</c:v>
                </c:pt>
                <c:pt idx="488">
                  <c:v>45175.212900335646</c:v>
                </c:pt>
                <c:pt idx="489">
                  <c:v>45175.350241956017</c:v>
                </c:pt>
                <c:pt idx="490">
                  <c:v>45175.487582835645</c:v>
                </c:pt>
                <c:pt idx="491">
                  <c:v>45175.624921423609</c:v>
                </c:pt>
                <c:pt idx="492">
                  <c:v>45175.762261446762</c:v>
                </c:pt>
                <c:pt idx="493">
                  <c:v>45175.899602789352</c:v>
                </c:pt>
                <c:pt idx="494">
                  <c:v>45176.036943182873</c:v>
                </c:pt>
                <c:pt idx="495">
                  <c:v>45176.174282048611</c:v>
                </c:pt>
                <c:pt idx="496">
                  <c:v>45176.311622175926</c:v>
                </c:pt>
                <c:pt idx="497">
                  <c:v>45176.448963831019</c:v>
                </c:pt>
                <c:pt idx="498">
                  <c:v>45176.586302256947</c:v>
                </c:pt>
                <c:pt idx="499">
                  <c:v>45176.72364138889</c:v>
                </c:pt>
                <c:pt idx="500">
                  <c:v>45176.860982662038</c:v>
                </c:pt>
                <c:pt idx="501">
                  <c:v>45176.998323206019</c:v>
                </c:pt>
                <c:pt idx="502">
                  <c:v>45177.135662499997</c:v>
                </c:pt>
                <c:pt idx="503">
                  <c:v>45177.273001377318</c:v>
                </c:pt>
                <c:pt idx="504">
                  <c:v>45177.410343449075</c:v>
                </c:pt>
                <c:pt idx="505">
                  <c:v>45177.547682384262</c:v>
                </c:pt>
                <c:pt idx="506">
                  <c:v>45177.685020960649</c:v>
                </c:pt>
                <c:pt idx="507">
                  <c:v>45177.822361701386</c:v>
                </c:pt>
                <c:pt idx="508">
                  <c:v>45177.959702789354</c:v>
                </c:pt>
                <c:pt idx="509">
                  <c:v>45178.097042384259</c:v>
                </c:pt>
                <c:pt idx="510">
                  <c:v>45178.234380347225</c:v>
                </c:pt>
                <c:pt idx="511">
                  <c:v>45178.371722152777</c:v>
                </c:pt>
                <c:pt idx="512">
                  <c:v>45178.509061898149</c:v>
                </c:pt>
                <c:pt idx="513">
                  <c:v>45178.646400011574</c:v>
                </c:pt>
                <c:pt idx="514">
                  <c:v>45178.783739849539</c:v>
                </c:pt>
                <c:pt idx="515">
                  <c:v>45178.921080983797</c:v>
                </c:pt>
                <c:pt idx="516">
                  <c:v>45179.058420648151</c:v>
                </c:pt>
                <c:pt idx="517">
                  <c:v>45179.195758796297</c:v>
                </c:pt>
                <c:pt idx="518">
                  <c:v>45179.333099201387</c:v>
                </c:pt>
                <c:pt idx="519">
                  <c:v>45179.470439988429</c:v>
                </c:pt>
                <c:pt idx="520">
                  <c:v>45179.607778020836</c:v>
                </c:pt>
                <c:pt idx="521">
                  <c:v>45179.745117233797</c:v>
                </c:pt>
                <c:pt idx="522">
                  <c:v>45179.882458055552</c:v>
                </c:pt>
                <c:pt idx="523">
                  <c:v>45180.019798032408</c:v>
                </c:pt>
                <c:pt idx="524">
                  <c:v>45180.157137870374</c:v>
                </c:pt>
                <c:pt idx="525">
                  <c:v>45180.294481840276</c:v>
                </c:pt>
                <c:pt idx="526">
                  <c:v>45180.431828229164</c:v>
                </c:pt>
                <c:pt idx="527">
                  <c:v>45180.569171203701</c:v>
                </c:pt>
                <c:pt idx="528">
                  <c:v>45180.706514456018</c:v>
                </c:pt>
                <c:pt idx="529">
                  <c:v>45180.843859907407</c:v>
                </c:pt>
                <c:pt idx="530">
                  <c:v>45180.981205127318</c:v>
                </c:pt>
                <c:pt idx="531">
                  <c:v>45181.118548935185</c:v>
                </c:pt>
                <c:pt idx="532">
                  <c:v>45181.255891678244</c:v>
                </c:pt>
                <c:pt idx="533">
                  <c:v>45181.393237997683</c:v>
                </c:pt>
                <c:pt idx="534">
                  <c:v>45181.530581608793</c:v>
                </c:pt>
                <c:pt idx="535">
                  <c:v>45181.667924293979</c:v>
                </c:pt>
                <c:pt idx="536">
                  <c:v>45181.805269039352</c:v>
                </c:pt>
                <c:pt idx="537">
                  <c:v>45181.942614583335</c:v>
                </c:pt>
                <c:pt idx="538">
                  <c:v>45182.079958541668</c:v>
                </c:pt>
                <c:pt idx="539">
                  <c:v>45182.217300891207</c:v>
                </c:pt>
                <c:pt idx="540">
                  <c:v>45182.354646597225</c:v>
                </c:pt>
                <c:pt idx="541">
                  <c:v>45182.491991249997</c:v>
                </c:pt>
                <c:pt idx="542">
                  <c:v>45182.629333761572</c:v>
                </c:pt>
                <c:pt idx="543">
                  <c:v>45182.766677743057</c:v>
                </c:pt>
                <c:pt idx="544">
                  <c:v>45182.904023043979</c:v>
                </c:pt>
                <c:pt idx="545">
                  <c:v>45183.041367291669</c:v>
                </c:pt>
                <c:pt idx="546">
                  <c:v>45183.178710011576</c:v>
                </c:pt>
                <c:pt idx="547">
                  <c:v>45183.316054166666</c:v>
                </c:pt>
                <c:pt idx="548">
                  <c:v>45183.45339962963</c:v>
                </c:pt>
                <c:pt idx="549">
                  <c:v>45183.590741956017</c:v>
                </c:pt>
                <c:pt idx="550">
                  <c:v>45183.728085092589</c:v>
                </c:pt>
                <c:pt idx="551">
                  <c:v>45183.865430289348</c:v>
                </c:pt>
                <c:pt idx="552">
                  <c:v>45184.002774687498</c:v>
                </c:pt>
                <c:pt idx="553">
                  <c:v>45184.140117835646</c:v>
                </c:pt>
                <c:pt idx="554">
                  <c:v>45184.277460752317</c:v>
                </c:pt>
                <c:pt idx="555">
                  <c:v>45184.414806724541</c:v>
                </c:pt>
                <c:pt idx="556">
                  <c:v>45184.552149490744</c:v>
                </c:pt>
                <c:pt idx="557">
                  <c:v>45184.689492013888</c:v>
                </c:pt>
                <c:pt idx="558">
                  <c:v>45184.826836712964</c:v>
                </c:pt>
                <c:pt idx="559">
                  <c:v>45184.964181655094</c:v>
                </c:pt>
                <c:pt idx="560">
                  <c:v>45185.101525115744</c:v>
                </c:pt>
                <c:pt idx="561">
                  <c:v>45185.238867002314</c:v>
                </c:pt>
                <c:pt idx="562">
                  <c:v>45185.376212743053</c:v>
                </c:pt>
                <c:pt idx="563">
                  <c:v>45185.513556238424</c:v>
                </c:pt>
                <c:pt idx="564">
                  <c:v>45185.650898252316</c:v>
                </c:pt>
                <c:pt idx="565">
                  <c:v>45185.788242060182</c:v>
                </c:pt>
                <c:pt idx="566">
                  <c:v>45185.925587094905</c:v>
                </c:pt>
                <c:pt idx="567">
                  <c:v>45186.062930590277</c:v>
                </c:pt>
                <c:pt idx="568">
                  <c:v>45186.200272569447</c:v>
                </c:pt>
                <c:pt idx="569">
                  <c:v>45186.337617037039</c:v>
                </c:pt>
                <c:pt idx="570">
                  <c:v>45186.47496162037</c:v>
                </c:pt>
                <c:pt idx="571">
                  <c:v>45186.612303553244</c:v>
                </c:pt>
                <c:pt idx="572">
                  <c:v>45186.749646736112</c:v>
                </c:pt>
                <c:pt idx="573">
                  <c:v>45186.886991423613</c:v>
                </c:pt>
                <c:pt idx="574">
                  <c:v>45187.024335254631</c:v>
                </c:pt>
                <c:pt idx="575">
                  <c:v>45187.161677696757</c:v>
                </c:pt>
                <c:pt idx="576">
                  <c:v>45187.299020798608</c:v>
                </c:pt>
                <c:pt idx="577">
                  <c:v>45187.436366099537</c:v>
                </c:pt>
                <c:pt idx="578">
                  <c:v>45187.573707986114</c:v>
                </c:pt>
                <c:pt idx="579">
                  <c:v>45187.711050266204</c:v>
                </c:pt>
                <c:pt idx="580">
                  <c:v>45187.848394745371</c:v>
                </c:pt>
                <c:pt idx="581">
                  <c:v>45187.985738854164</c:v>
                </c:pt>
                <c:pt idx="582">
                  <c:v>45188.123081597223</c:v>
                </c:pt>
                <c:pt idx="583">
                  <c:v>45188.260423425927</c:v>
                </c:pt>
                <c:pt idx="584">
                  <c:v>45188.397768738425</c:v>
                </c:pt>
                <c:pt idx="585">
                  <c:v>45188.535111226854</c:v>
                </c:pt>
                <c:pt idx="586">
                  <c:v>45188.672452928244</c:v>
                </c:pt>
                <c:pt idx="587">
                  <c:v>45188.80979673611</c:v>
                </c:pt>
                <c:pt idx="588">
                  <c:v>45188.947141192133</c:v>
                </c:pt>
                <c:pt idx="589">
                  <c:v>45189.084484108796</c:v>
                </c:pt>
                <c:pt idx="590">
                  <c:v>45189.221825370369</c:v>
                </c:pt>
                <c:pt idx="591">
                  <c:v>45189.359170173608</c:v>
                </c:pt>
                <c:pt idx="592">
                  <c:v>45189.496513611113</c:v>
                </c:pt>
                <c:pt idx="593">
                  <c:v>45189.633855034721</c:v>
                </c:pt>
                <c:pt idx="594">
                  <c:v>45189.771197997688</c:v>
                </c:pt>
                <c:pt idx="595">
                  <c:v>45189.908542280093</c:v>
                </c:pt>
                <c:pt idx="596">
                  <c:v>45190.045885381944</c:v>
                </c:pt>
                <c:pt idx="597">
                  <c:v>45190.183226932873</c:v>
                </c:pt>
                <c:pt idx="598">
                  <c:v>45190.320570138887</c:v>
                </c:pt>
                <c:pt idx="599">
                  <c:v>45190.457914409722</c:v>
                </c:pt>
                <c:pt idx="600">
                  <c:v>45190.595255636574</c:v>
                </c:pt>
                <c:pt idx="601">
                  <c:v>45190.73259777778</c:v>
                </c:pt>
                <c:pt idx="602">
                  <c:v>45190.869941874997</c:v>
                </c:pt>
                <c:pt idx="603">
                  <c:v>45191.007285115738</c:v>
                </c:pt>
                <c:pt idx="604">
                  <c:v>45191.144627118054</c:v>
                </c:pt>
                <c:pt idx="605">
                  <c:v>45191.281969027776</c:v>
                </c:pt>
                <c:pt idx="606">
                  <c:v>45191.419313888888</c:v>
                </c:pt>
                <c:pt idx="607">
                  <c:v>45191.556655428241</c:v>
                </c:pt>
                <c:pt idx="608">
                  <c:v>45191.693996875001</c:v>
                </c:pt>
                <c:pt idx="609">
                  <c:v>45191.831340486111</c:v>
                </c:pt>
                <c:pt idx="610">
                  <c:v>45191.968684236112</c:v>
                </c:pt>
                <c:pt idx="611">
                  <c:v>45192.106026504633</c:v>
                </c:pt>
                <c:pt idx="612">
                  <c:v>45192.243367291667</c:v>
                </c:pt>
                <c:pt idx="613">
                  <c:v>45192.380711898149</c:v>
                </c:pt>
                <c:pt idx="614">
                  <c:v>45192.518054108798</c:v>
                </c:pt>
                <c:pt idx="615">
                  <c:v>45192.655394965281</c:v>
                </c:pt>
                <c:pt idx="616">
                  <c:v>45192.792737696756</c:v>
                </c:pt>
                <c:pt idx="617">
                  <c:v>45192.930081574072</c:v>
                </c:pt>
                <c:pt idx="618">
                  <c:v>45193.067423854169</c:v>
                </c:pt>
                <c:pt idx="619">
                  <c:v>45193.204764606482</c:v>
                </c:pt>
                <c:pt idx="620">
                  <c:v>45193.342108078701</c:v>
                </c:pt>
                <c:pt idx="621">
                  <c:v>45193.47945136574</c:v>
                </c:pt>
                <c:pt idx="622">
                  <c:v>45193.616792129629</c:v>
                </c:pt>
                <c:pt idx="623">
                  <c:v>45193.754134201386</c:v>
                </c:pt>
                <c:pt idx="624">
                  <c:v>45193.891477685182</c:v>
                </c:pt>
                <c:pt idx="625">
                  <c:v>45194.028820300926</c:v>
                </c:pt>
                <c:pt idx="626">
                  <c:v>45194.16616148148</c:v>
                </c:pt>
                <c:pt idx="627">
                  <c:v>45194.303503506948</c:v>
                </c:pt>
                <c:pt idx="628">
                  <c:v>45194.440847500002</c:v>
                </c:pt>
                <c:pt idx="629">
                  <c:v>45194.578188125</c:v>
                </c:pt>
                <c:pt idx="630">
                  <c:v>45194.715529247682</c:v>
                </c:pt>
                <c:pt idx="631">
                  <c:v>45194.852872569441</c:v>
                </c:pt>
                <c:pt idx="632">
                  <c:v>45194.990215370373</c:v>
                </c:pt>
                <c:pt idx="633">
                  <c:v>45195.127556840278</c:v>
                </c:pt>
                <c:pt idx="634">
                  <c:v>45195.264897581015</c:v>
                </c:pt>
                <c:pt idx="635">
                  <c:v>45195.402241689815</c:v>
                </c:pt>
                <c:pt idx="636">
                  <c:v>45195.539582870369</c:v>
                </c:pt>
                <c:pt idx="637">
                  <c:v>45195.676923402774</c:v>
                </c:pt>
                <c:pt idx="638">
                  <c:v>45195.814266064815</c:v>
                </c:pt>
                <c:pt idx="639">
                  <c:v>45195.951609270836</c:v>
                </c:pt>
                <c:pt idx="640">
                  <c:v>45196.088950949073</c:v>
                </c:pt>
                <c:pt idx="641">
                  <c:v>45196.226290960651</c:v>
                </c:pt>
                <c:pt idx="642">
                  <c:v>45196.363634641202</c:v>
                </c:pt>
                <c:pt idx="643">
                  <c:v>45196.500976701391</c:v>
                </c:pt>
                <c:pt idx="644">
                  <c:v>45196.638316875004</c:v>
                </c:pt>
                <c:pt idx="645">
                  <c:v>45196.775658634258</c:v>
                </c:pt>
                <c:pt idx="646">
                  <c:v>45196.913001712965</c:v>
                </c:pt>
                <c:pt idx="647">
                  <c:v>45197.050343495372</c:v>
                </c:pt>
                <c:pt idx="648">
                  <c:v>45197.187683761571</c:v>
                </c:pt>
                <c:pt idx="649">
                  <c:v>45197.325025844904</c:v>
                </c:pt>
                <c:pt idx="650">
                  <c:v>45197.462368796296</c:v>
                </c:pt>
                <c:pt idx="651">
                  <c:v>45197.599708784721</c:v>
                </c:pt>
                <c:pt idx="652">
                  <c:v>45197.737049780095</c:v>
                </c:pt>
                <c:pt idx="653">
                  <c:v>45197.87439261574</c:v>
                </c:pt>
                <c:pt idx="654">
                  <c:v>45198.011734571759</c:v>
                </c:pt>
                <c:pt idx="655">
                  <c:v>45198.149075277775</c:v>
                </c:pt>
                <c:pt idx="656">
                  <c:v>45198.286416064817</c:v>
                </c:pt>
                <c:pt idx="657">
                  <c:v>45198.423759641206</c:v>
                </c:pt>
                <c:pt idx="658">
                  <c:v>45198.561099837963</c:v>
                </c:pt>
                <c:pt idx="659">
                  <c:v>45198.698440069442</c:v>
                </c:pt>
                <c:pt idx="660">
                  <c:v>45198.835782476854</c:v>
                </c:pt>
                <c:pt idx="661">
                  <c:v>45198.973124895834</c:v>
                </c:pt>
                <c:pt idx="662">
                  <c:v>45199.110465868056</c:v>
                </c:pt>
                <c:pt idx="663">
                  <c:v>45199.247805462961</c:v>
                </c:pt>
                <c:pt idx="664">
                  <c:v>45199.385148796297</c:v>
                </c:pt>
                <c:pt idx="665">
                  <c:v>45199.522489629628</c:v>
                </c:pt>
                <c:pt idx="666">
                  <c:v>45199.659829259261</c:v>
                </c:pt>
                <c:pt idx="667">
                  <c:v>45199.797170821759</c:v>
                </c:pt>
                <c:pt idx="668">
                  <c:v>45199.934513414351</c:v>
                </c:pt>
                <c:pt idx="669">
                  <c:v>45200.071854398149</c:v>
                </c:pt>
                <c:pt idx="670">
                  <c:v>45200.209193831019</c:v>
                </c:pt>
                <c:pt idx="671">
                  <c:v>45200.346536203702</c:v>
                </c:pt>
                <c:pt idx="672">
                  <c:v>45200.483878101855</c:v>
                </c:pt>
                <c:pt idx="673">
                  <c:v>45200.62121759259</c:v>
                </c:pt>
                <c:pt idx="674">
                  <c:v>45200.758558449073</c:v>
                </c:pt>
                <c:pt idx="675">
                  <c:v>45200.895900659722</c:v>
                </c:pt>
                <c:pt idx="676">
                  <c:v>45201.033241967591</c:v>
                </c:pt>
                <c:pt idx="677">
                  <c:v>45201.170581782404</c:v>
                </c:pt>
                <c:pt idx="678">
                  <c:v>45201.307922638887</c:v>
                </c:pt>
                <c:pt idx="679">
                  <c:v>45201.445265243055</c:v>
                </c:pt>
                <c:pt idx="680">
                  <c:v>45201.582604537034</c:v>
                </c:pt>
                <c:pt idx="681">
                  <c:v>45201.719944421297</c:v>
                </c:pt>
                <c:pt idx="682">
                  <c:v>45201.857286481485</c:v>
                </c:pt>
                <c:pt idx="683">
                  <c:v>45201.994627905093</c:v>
                </c:pt>
                <c:pt idx="684">
                  <c:v>45202.131968032409</c:v>
                </c:pt>
                <c:pt idx="685">
                  <c:v>45202.269307581017</c:v>
                </c:pt>
                <c:pt idx="686">
                  <c:v>45202.406650405093</c:v>
                </c:pt>
                <c:pt idx="687">
                  <c:v>45202.543990196762</c:v>
                </c:pt>
                <c:pt idx="688">
                  <c:v>45202.681329467596</c:v>
                </c:pt>
                <c:pt idx="689">
                  <c:v>45202.818670891204</c:v>
                </c:pt>
                <c:pt idx="690">
                  <c:v>45202.956012743052</c:v>
                </c:pt>
                <c:pt idx="691">
                  <c:v>45203.093353078701</c:v>
                </c:pt>
                <c:pt idx="692">
                  <c:v>45203.230691759258</c:v>
                </c:pt>
                <c:pt idx="693">
                  <c:v>45203.36803420139</c:v>
                </c:pt>
                <c:pt idx="694">
                  <c:v>45203.505374768516</c:v>
                </c:pt>
                <c:pt idx="695">
                  <c:v>45203.642713576388</c:v>
                </c:pt>
                <c:pt idx="696">
                  <c:v>45203.780054027775</c:v>
                </c:pt>
                <c:pt idx="697">
                  <c:v>45203.917395798613</c:v>
                </c:pt>
                <c:pt idx="698">
                  <c:v>45204.054736157406</c:v>
                </c:pt>
                <c:pt idx="699">
                  <c:v>45204.192074988423</c:v>
                </c:pt>
                <c:pt idx="700">
                  <c:v>45204.329415868058</c:v>
                </c:pt>
                <c:pt idx="701">
                  <c:v>45204.466757349539</c:v>
                </c:pt>
                <c:pt idx="702">
                  <c:v>45204.604095972223</c:v>
                </c:pt>
                <c:pt idx="703">
                  <c:v>45204.741435682874</c:v>
                </c:pt>
                <c:pt idx="704">
                  <c:v>45204.878777106482</c:v>
                </c:pt>
                <c:pt idx="705">
                  <c:v>45205.016117662039</c:v>
                </c:pt>
                <c:pt idx="706">
                  <c:v>45205.15345690972</c:v>
                </c:pt>
                <c:pt idx="707">
                  <c:v>45205.290796423615</c:v>
                </c:pt>
                <c:pt idx="708">
                  <c:v>45205.428138541669</c:v>
                </c:pt>
                <c:pt idx="709">
                  <c:v>45205.565477245371</c:v>
                </c:pt>
                <c:pt idx="710">
                  <c:v>45205.702816087964</c:v>
                </c:pt>
                <c:pt idx="711">
                  <c:v>45205.840157118058</c:v>
                </c:pt>
                <c:pt idx="712">
                  <c:v>45205.977498032407</c:v>
                </c:pt>
                <c:pt idx="713">
                  <c:v>45206.114837499998</c:v>
                </c:pt>
                <c:pt idx="714">
                  <c:v>45206.252175740738</c:v>
                </c:pt>
                <c:pt idx="715">
                  <c:v>45206.389517638891</c:v>
                </c:pt>
                <c:pt idx="716">
                  <c:v>45206.526856909724</c:v>
                </c:pt>
                <c:pt idx="717">
                  <c:v>45206.664195115743</c:v>
                </c:pt>
                <c:pt idx="718">
                  <c:v>45206.801535312501</c:v>
                </c:pt>
                <c:pt idx="719">
                  <c:v>45206.938876423614</c:v>
                </c:pt>
                <c:pt idx="720">
                  <c:v>45207.076215914349</c:v>
                </c:pt>
                <c:pt idx="721">
                  <c:v>45207.213553831018</c:v>
                </c:pt>
                <c:pt idx="722">
                  <c:v>45207.350894884257</c:v>
                </c:pt>
                <c:pt idx="723">
                  <c:v>45207.488235173609</c:v>
                </c:pt>
                <c:pt idx="724">
                  <c:v>45207.625573182871</c:v>
                </c:pt>
                <c:pt idx="725">
                  <c:v>45207.762912604165</c:v>
                </c:pt>
                <c:pt idx="726">
                  <c:v>45207.900253333333</c:v>
                </c:pt>
                <c:pt idx="727">
                  <c:v>45208.03759310185</c:v>
                </c:pt>
                <c:pt idx="728">
                  <c:v>45208.174931331021</c:v>
                </c:pt>
                <c:pt idx="729">
                  <c:v>45208.312270810187</c:v>
                </c:pt>
                <c:pt idx="730">
                  <c:v>45208.449611793978</c:v>
                </c:pt>
                <c:pt idx="731">
                  <c:v>45208.586949548611</c:v>
                </c:pt>
                <c:pt idx="732">
                  <c:v>45208.724287997684</c:v>
                </c:pt>
                <c:pt idx="733">
                  <c:v>45208.861628576386</c:v>
                </c:pt>
                <c:pt idx="734">
                  <c:v>45208.998968414351</c:v>
                </c:pt>
                <c:pt idx="735">
                  <c:v>45209.13630697917</c:v>
                </c:pt>
                <c:pt idx="736">
                  <c:v>45209.273645127316</c:v>
                </c:pt>
                <c:pt idx="737">
                  <c:v>45209.410986446761</c:v>
                </c:pt>
                <c:pt idx="738">
                  <c:v>45209.548324629628</c:v>
                </c:pt>
                <c:pt idx="739">
                  <c:v>45209.685662430558</c:v>
                </c:pt>
                <c:pt idx="740">
                  <c:v>45209.823002384263</c:v>
                </c:pt>
                <c:pt idx="741">
                  <c:v>45209.960342673614</c:v>
                </c:pt>
                <c:pt idx="742">
                  <c:v>45210.097681458334</c:v>
                </c:pt>
                <c:pt idx="743">
                  <c:v>45210.235018611114</c:v>
                </c:pt>
                <c:pt idx="744">
                  <c:v>45210.372359583336</c:v>
                </c:pt>
                <c:pt idx="745">
                  <c:v>45210.509698483795</c:v>
                </c:pt>
                <c:pt idx="746">
                  <c:v>45210.647035740738</c:v>
                </c:pt>
                <c:pt idx="747">
                  <c:v>45210.784374710645</c:v>
                </c:pt>
                <c:pt idx="748">
                  <c:v>45210.921714965276</c:v>
                </c:pt>
                <c:pt idx="749">
                  <c:v>45211.059053738427</c:v>
                </c:pt>
                <c:pt idx="750">
                  <c:v>45211.196390983794</c:v>
                </c:pt>
                <c:pt idx="751">
                  <c:v>45211.333730474536</c:v>
                </c:pt>
                <c:pt idx="752">
                  <c:v>45211.471070335647</c:v>
                </c:pt>
                <c:pt idx="753">
                  <c:v>45211.608407430555</c:v>
                </c:pt>
                <c:pt idx="754">
                  <c:v>45211.745745682871</c:v>
                </c:pt>
                <c:pt idx="755">
                  <c:v>45211.883085555557</c:v>
                </c:pt>
                <c:pt idx="756">
                  <c:v>45212.020424548609</c:v>
                </c:pt>
                <c:pt idx="757">
                  <c:v>45212.157762199073</c:v>
                </c:pt>
                <c:pt idx="758">
                  <c:v>45212.295100289353</c:v>
                </c:pt>
                <c:pt idx="759">
                  <c:v>45212.432440787037</c:v>
                </c:pt>
                <c:pt idx="760">
                  <c:v>45212.569777870369</c:v>
                </c:pt>
                <c:pt idx="761">
                  <c:v>45212.707115196761</c:v>
                </c:pt>
                <c:pt idx="762">
                  <c:v>45212.844454722224</c:v>
                </c:pt>
                <c:pt idx="763">
                  <c:v>45212.981794004627</c:v>
                </c:pt>
                <c:pt idx="764">
                  <c:v>45213.119131863423</c:v>
                </c:pt>
                <c:pt idx="765">
                  <c:v>45213.256468645835</c:v>
                </c:pt>
                <c:pt idx="766">
                  <c:v>45213.393812314818</c:v>
                </c:pt>
                <c:pt idx="767">
                  <c:v>45213.531156689816</c:v>
                </c:pt>
                <c:pt idx="768">
                  <c:v>45213.668500127314</c:v>
                </c:pt>
                <c:pt idx="769">
                  <c:v>45213.805845601855</c:v>
                </c:pt>
                <c:pt idx="770">
                  <c:v>45213.943191863429</c:v>
                </c:pt>
                <c:pt idx="771">
                  <c:v>45214.080536539353</c:v>
                </c:pt>
                <c:pt idx="772">
                  <c:v>45214.217879583332</c:v>
                </c:pt>
                <c:pt idx="773">
                  <c:v>45214.355225983796</c:v>
                </c:pt>
                <c:pt idx="774">
                  <c:v>45214.49257130787</c:v>
                </c:pt>
                <c:pt idx="775">
                  <c:v>45214.62991447917</c:v>
                </c:pt>
                <c:pt idx="776">
                  <c:v>45214.767259108798</c:v>
                </c:pt>
                <c:pt idx="777">
                  <c:v>45214.904605057869</c:v>
                </c:pt>
                <c:pt idx="778">
                  <c:v>45215.041949930557</c:v>
                </c:pt>
                <c:pt idx="779">
                  <c:v>45215.179293263885</c:v>
                </c:pt>
                <c:pt idx="780">
                  <c:v>45215.316638020835</c:v>
                </c:pt>
                <c:pt idx="781">
                  <c:v>45215.453984074076</c:v>
                </c:pt>
                <c:pt idx="782">
                  <c:v>45215.591326979164</c:v>
                </c:pt>
                <c:pt idx="783">
                  <c:v>45215.728670671298</c:v>
                </c:pt>
                <c:pt idx="784">
                  <c:v>45215.866016435182</c:v>
                </c:pt>
                <c:pt idx="785">
                  <c:v>45216.003361365743</c:v>
                </c:pt>
                <c:pt idx="786">
                  <c:v>45216.140705046295</c:v>
                </c:pt>
                <c:pt idx="787">
                  <c:v>45216.278048472224</c:v>
                </c:pt>
                <c:pt idx="788">
                  <c:v>45216.415394953707</c:v>
                </c:pt>
                <c:pt idx="789">
                  <c:v>45216.552738206017</c:v>
                </c:pt>
                <c:pt idx="790">
                  <c:v>45216.690081203706</c:v>
                </c:pt>
                <c:pt idx="791">
                  <c:v>45216.827426365744</c:v>
                </c:pt>
                <c:pt idx="792">
                  <c:v>45216.96477175926</c:v>
                </c:pt>
                <c:pt idx="793">
                  <c:v>45217.10211565972</c:v>
                </c:pt>
                <c:pt idx="794">
                  <c:v>45217.239457974538</c:v>
                </c:pt>
                <c:pt idx="795">
                  <c:v>45217.376804131942</c:v>
                </c:pt>
                <c:pt idx="796">
                  <c:v>45217.514148020833</c:v>
                </c:pt>
                <c:pt idx="797">
                  <c:v>45217.651490428238</c:v>
                </c:pt>
                <c:pt idx="798">
                  <c:v>45217.788834606479</c:v>
                </c:pt>
                <c:pt idx="799">
                  <c:v>45217.926180011571</c:v>
                </c:pt>
                <c:pt idx="800">
                  <c:v>45218.063523842589</c:v>
                </c:pt>
                <c:pt idx="801">
                  <c:v>45218.200866168983</c:v>
                </c:pt>
                <c:pt idx="802">
                  <c:v>45218.338210960646</c:v>
                </c:pt>
                <c:pt idx="803">
                  <c:v>45218.475555856479</c:v>
                </c:pt>
                <c:pt idx="804">
                  <c:v>45218.612898078703</c:v>
                </c:pt>
                <c:pt idx="805">
                  <c:v>45218.750241550923</c:v>
                </c:pt>
                <c:pt idx="806">
                  <c:v>45218.887586504628</c:v>
                </c:pt>
                <c:pt idx="807">
                  <c:v>45219.024930601852</c:v>
                </c:pt>
                <c:pt idx="808">
                  <c:v>45219.162273287038</c:v>
                </c:pt>
                <c:pt idx="809">
                  <c:v>45219.299616620374</c:v>
                </c:pt>
                <c:pt idx="810">
                  <c:v>45219.436962141204</c:v>
                </c:pt>
                <c:pt idx="811">
                  <c:v>45219.574304247682</c:v>
                </c:pt>
                <c:pt idx="812">
                  <c:v>45219.71164671296</c:v>
                </c:pt>
                <c:pt idx="813">
                  <c:v>45219.848991377316</c:v>
                </c:pt>
                <c:pt idx="814">
                  <c:v>45219.986335648151</c:v>
                </c:pt>
                <c:pt idx="815">
                  <c:v>45220.123678553238</c:v>
                </c:pt>
                <c:pt idx="816">
                  <c:v>45220.261020520833</c:v>
                </c:pt>
                <c:pt idx="817">
                  <c:v>45220.398365960646</c:v>
                </c:pt>
                <c:pt idx="818">
                  <c:v>45220.535708564814</c:v>
                </c:pt>
                <c:pt idx="819">
                  <c:v>45220.673050381942</c:v>
                </c:pt>
                <c:pt idx="820">
                  <c:v>45220.810394270833</c:v>
                </c:pt>
                <c:pt idx="821">
                  <c:v>45220.947738819443</c:v>
                </c:pt>
                <c:pt idx="822">
                  <c:v>45221.085081793979</c:v>
                </c:pt>
                <c:pt idx="823">
                  <c:v>45221.222423113424</c:v>
                </c:pt>
                <c:pt idx="824">
                  <c:v>45221.359767951391</c:v>
                </c:pt>
                <c:pt idx="825">
                  <c:v>45221.497111435187</c:v>
                </c:pt>
                <c:pt idx="826">
                  <c:v>45221.63445287037</c:v>
                </c:pt>
                <c:pt idx="827">
                  <c:v>45221.771795833331</c:v>
                </c:pt>
                <c:pt idx="828">
                  <c:v>45221.909140104166</c:v>
                </c:pt>
                <c:pt idx="829">
                  <c:v>45222.046483194441</c:v>
                </c:pt>
                <c:pt idx="830">
                  <c:v>45222.183824722226</c:v>
                </c:pt>
                <c:pt idx="831">
                  <c:v>45222.321167881943</c:v>
                </c:pt>
                <c:pt idx="832">
                  <c:v>45222.458512106481</c:v>
                </c:pt>
                <c:pt idx="833">
                  <c:v>45222.595853263891</c:v>
                </c:pt>
                <c:pt idx="834">
                  <c:v>45222.733195324072</c:v>
                </c:pt>
                <c:pt idx="835">
                  <c:v>45222.870539340278</c:v>
                </c:pt>
                <c:pt idx="836">
                  <c:v>45223.00788247685</c:v>
                </c:pt>
                <c:pt idx="837">
                  <c:v>45223.145224363427</c:v>
                </c:pt>
                <c:pt idx="838">
                  <c:v>45223.28256615741</c:v>
                </c:pt>
                <c:pt idx="839">
                  <c:v>45223.419910879631</c:v>
                </c:pt>
                <c:pt idx="840">
                  <c:v>45223.557252280094</c:v>
                </c:pt>
                <c:pt idx="841">
                  <c:v>45223.694593576387</c:v>
                </c:pt>
                <c:pt idx="842">
                  <c:v>45223.831937025461</c:v>
                </c:pt>
                <c:pt idx="843">
                  <c:v>45223.96928060185</c:v>
                </c:pt>
                <c:pt idx="844">
                  <c:v>45224.10662269676</c:v>
                </c:pt>
                <c:pt idx="845">
                  <c:v>45224.243963287037</c:v>
                </c:pt>
                <c:pt idx="846">
                  <c:v>45224.381307685187</c:v>
                </c:pt>
                <c:pt idx="847">
                  <c:v>45224.518649687503</c:v>
                </c:pt>
                <c:pt idx="848">
                  <c:v>45224.65599032407</c:v>
                </c:pt>
                <c:pt idx="849">
                  <c:v>45224.7933328125</c:v>
                </c:pt>
                <c:pt idx="850">
                  <c:v>45224.930676446762</c:v>
                </c:pt>
                <c:pt idx="851">
                  <c:v>45225.068018472222</c:v>
                </c:pt>
                <c:pt idx="852">
                  <c:v>45225.205358969906</c:v>
                </c:pt>
                <c:pt idx="853">
                  <c:v>45225.342702164351</c:v>
                </c:pt>
                <c:pt idx="854">
                  <c:v>45225.480045173608</c:v>
                </c:pt>
                <c:pt idx="855">
                  <c:v>45225.617385648147</c:v>
                </c:pt>
                <c:pt idx="856">
                  <c:v>45225.754727418978</c:v>
                </c:pt>
                <c:pt idx="857">
                  <c:v>45225.892070601854</c:v>
                </c:pt>
                <c:pt idx="858">
                  <c:v>45226.029412905089</c:v>
                </c:pt>
                <c:pt idx="859">
                  <c:v>45226.166753750003</c:v>
                </c:pt>
                <c:pt idx="860">
                  <c:v>45226.304095439817</c:v>
                </c:pt>
                <c:pt idx="861">
                  <c:v>45226.441439097223</c:v>
                </c:pt>
                <c:pt idx="862">
                  <c:v>45226.578779374999</c:v>
                </c:pt>
                <c:pt idx="863">
                  <c:v>45226.716120127312</c:v>
                </c:pt>
                <c:pt idx="864">
                  <c:v>45226.853463078703</c:v>
                </c:pt>
                <c:pt idx="865">
                  <c:v>45226.990805497684</c:v>
                </c:pt>
                <c:pt idx="866">
                  <c:v>45227.128146585645</c:v>
                </c:pt>
                <c:pt idx="867">
                  <c:v>45227.265486921293</c:v>
                </c:pt>
                <c:pt idx="868">
                  <c:v>45227.402830601852</c:v>
                </c:pt>
                <c:pt idx="869">
                  <c:v>45227.540171377317</c:v>
                </c:pt>
                <c:pt idx="870">
                  <c:v>45227.677511481481</c:v>
                </c:pt>
                <c:pt idx="871">
                  <c:v>45227.814853703705</c:v>
                </c:pt>
                <c:pt idx="872">
                  <c:v>45227.952196458333</c:v>
                </c:pt>
                <c:pt idx="873">
                  <c:v>45228.089537673608</c:v>
                </c:pt>
                <c:pt idx="874">
                  <c:v>45228.226877210647</c:v>
                </c:pt>
                <c:pt idx="875">
                  <c:v>45228.364220416668</c:v>
                </c:pt>
                <c:pt idx="876">
                  <c:v>45228.501561990743</c:v>
                </c:pt>
                <c:pt idx="877">
                  <c:v>45228.638901655089</c:v>
                </c:pt>
                <c:pt idx="878">
                  <c:v>45228.776242905093</c:v>
                </c:pt>
                <c:pt idx="879">
                  <c:v>45228.913585462964</c:v>
                </c:pt>
                <c:pt idx="880">
                  <c:v>45229.05092671296</c:v>
                </c:pt>
                <c:pt idx="881">
                  <c:v>45229.188266435187</c:v>
                </c:pt>
                <c:pt idx="882">
                  <c:v>45229.325607974541</c:v>
                </c:pt>
                <c:pt idx="883">
                  <c:v>45229.462950358793</c:v>
                </c:pt>
                <c:pt idx="884">
                  <c:v>45229.600289768518</c:v>
                </c:pt>
                <c:pt idx="885">
                  <c:v>45229.737630173608</c:v>
                </c:pt>
                <c:pt idx="886">
                  <c:v>45229.874972418984</c:v>
                </c:pt>
                <c:pt idx="887">
                  <c:v>45230.01231377315</c:v>
                </c:pt>
                <c:pt idx="888">
                  <c:v>45230.149653854169</c:v>
                </c:pt>
                <c:pt idx="889">
                  <c:v>45230.286994016205</c:v>
                </c:pt>
                <c:pt idx="890">
                  <c:v>45230.424336944445</c:v>
                </c:pt>
                <c:pt idx="891">
                  <c:v>45230.561676493053</c:v>
                </c:pt>
                <c:pt idx="892">
                  <c:v>45230.699016064813</c:v>
                </c:pt>
                <c:pt idx="893">
                  <c:v>45230.836357800923</c:v>
                </c:pt>
                <c:pt idx="894">
                  <c:v>45230.97369953704</c:v>
                </c:pt>
                <c:pt idx="895">
                  <c:v>45231.111039814816</c:v>
                </c:pt>
                <c:pt idx="896">
                  <c:v>45231.248378703705</c:v>
                </c:pt>
                <c:pt idx="897">
                  <c:v>45231.385721331018</c:v>
                </c:pt>
                <c:pt idx="898">
                  <c:v>45231.523061435182</c:v>
                </c:pt>
                <c:pt idx="899">
                  <c:v>45231.660400324072</c:v>
                </c:pt>
                <c:pt idx="900">
                  <c:v>45231.797741134258</c:v>
                </c:pt>
                <c:pt idx="901">
                  <c:v>45231.935082974538</c:v>
                </c:pt>
                <c:pt idx="902">
                  <c:v>45232.072423194448</c:v>
                </c:pt>
                <c:pt idx="903">
                  <c:v>45232.209761851853</c:v>
                </c:pt>
                <c:pt idx="904">
                  <c:v>45232.347103425927</c:v>
                </c:pt>
                <c:pt idx="905">
                  <c:v>45232.48444453704</c:v>
                </c:pt>
                <c:pt idx="906">
                  <c:v>45232.62178321759</c:v>
                </c:pt>
                <c:pt idx="907">
                  <c:v>45232.759123252312</c:v>
                </c:pt>
                <c:pt idx="908">
                  <c:v>45232.896464641206</c:v>
                </c:pt>
                <c:pt idx="909">
                  <c:v>45233.033805104169</c:v>
                </c:pt>
                <c:pt idx="910">
                  <c:v>45233.171144074076</c:v>
                </c:pt>
                <c:pt idx="911">
                  <c:v>45233.308484074078</c:v>
                </c:pt>
                <c:pt idx="912">
                  <c:v>45233.445825821756</c:v>
                </c:pt>
                <c:pt idx="913">
                  <c:v>45233.583164236108</c:v>
                </c:pt>
                <c:pt idx="914">
                  <c:v>45233.720503240744</c:v>
                </c:pt>
                <c:pt idx="915">
                  <c:v>45233.857844409722</c:v>
                </c:pt>
                <c:pt idx="916">
                  <c:v>45233.995184930558</c:v>
                </c:pt>
                <c:pt idx="917">
                  <c:v>45234.132524143519</c:v>
                </c:pt>
                <c:pt idx="918">
                  <c:v>45234.269862777779</c:v>
                </c:pt>
                <c:pt idx="919">
                  <c:v>45234.407204664349</c:v>
                </c:pt>
                <c:pt idx="920">
                  <c:v>45234.544543518517</c:v>
                </c:pt>
                <c:pt idx="921">
                  <c:v>45234.681881851851</c:v>
                </c:pt>
                <c:pt idx="922">
                  <c:v>45234.819222314814</c:v>
                </c:pt>
                <c:pt idx="923">
                  <c:v>45234.956563206018</c:v>
                </c:pt>
                <c:pt idx="924">
                  <c:v>45235.093902581022</c:v>
                </c:pt>
                <c:pt idx="925">
                  <c:v>45235.231240277775</c:v>
                </c:pt>
                <c:pt idx="926">
                  <c:v>45235.368581724535</c:v>
                </c:pt>
                <c:pt idx="927">
                  <c:v>45235.505921307871</c:v>
                </c:pt>
                <c:pt idx="928">
                  <c:v>45235.64325912037</c:v>
                </c:pt>
                <c:pt idx="929">
                  <c:v>45235.78059855324</c:v>
                </c:pt>
                <c:pt idx="930">
                  <c:v>45235.917939305553</c:v>
                </c:pt>
                <c:pt idx="931">
                  <c:v>45236.055278645836</c:v>
                </c:pt>
                <c:pt idx="932">
                  <c:v>45236.192616458335</c:v>
                </c:pt>
                <c:pt idx="933">
                  <c:v>45236.329956284724</c:v>
                </c:pt>
                <c:pt idx="934">
                  <c:v>45236.467296736111</c:v>
                </c:pt>
                <c:pt idx="935">
                  <c:v>45236.604634305557</c:v>
                </c:pt>
                <c:pt idx="936">
                  <c:v>45236.741972951386</c:v>
                </c:pt>
                <c:pt idx="937">
                  <c:v>45236.879313310186</c:v>
                </c:pt>
                <c:pt idx="938">
                  <c:v>45237.016652789353</c:v>
                </c:pt>
                <c:pt idx="939">
                  <c:v>45237.153990960651</c:v>
                </c:pt>
                <c:pt idx="940">
                  <c:v>45237.291329386571</c:v>
                </c:pt>
                <c:pt idx="941">
                  <c:v>45237.428670416666</c:v>
                </c:pt>
                <c:pt idx="942">
                  <c:v>45237.566008020833</c:v>
                </c:pt>
                <c:pt idx="943">
                  <c:v>45237.703345752314</c:v>
                </c:pt>
                <c:pt idx="944">
                  <c:v>45237.840685671297</c:v>
                </c:pt>
                <c:pt idx="945">
                  <c:v>45237.978025474535</c:v>
                </c:pt>
                <c:pt idx="946">
                  <c:v>45238.115363819445</c:v>
                </c:pt>
                <c:pt idx="947">
                  <c:v>45238.252700925928</c:v>
                </c:pt>
                <c:pt idx="948">
                  <c:v>45238.390041678242</c:v>
                </c:pt>
                <c:pt idx="949">
                  <c:v>45238.527379814812</c:v>
                </c:pt>
                <c:pt idx="950">
                  <c:v>45238.664716874999</c:v>
                </c:pt>
                <c:pt idx="951">
                  <c:v>45238.802055914355</c:v>
                </c:pt>
                <c:pt idx="952">
                  <c:v>45238.939395856483</c:v>
                </c:pt>
                <c:pt idx="953">
                  <c:v>45239.076734189817</c:v>
                </c:pt>
                <c:pt idx="954">
                  <c:v>45239.214070925926</c:v>
                </c:pt>
                <c:pt idx="955">
                  <c:v>45239.351410810188</c:v>
                </c:pt>
                <c:pt idx="956">
                  <c:v>45239.488749918979</c:v>
                </c:pt>
                <c:pt idx="957">
                  <c:v>45239.626086736112</c:v>
                </c:pt>
                <c:pt idx="958">
                  <c:v>45239.763424965276</c:v>
                </c:pt>
                <c:pt idx="959">
                  <c:v>45239.900764502316</c:v>
                </c:pt>
                <c:pt idx="960">
                  <c:v>45240.038103067127</c:v>
                </c:pt>
                <c:pt idx="961">
                  <c:v>45240.175440092593</c:v>
                </c:pt>
                <c:pt idx="962">
                  <c:v>45240.312778344909</c:v>
                </c:pt>
                <c:pt idx="963">
                  <c:v>45240.450123877315</c:v>
                </c:pt>
                <c:pt idx="964">
                  <c:v>45240.587467604164</c:v>
                </c:pt>
                <c:pt idx="965">
                  <c:v>45240.724812025466</c:v>
                </c:pt>
                <c:pt idx="966">
                  <c:v>45240.86215857639</c:v>
                </c:pt>
                <c:pt idx="967">
                  <c:v>45240.999504375002</c:v>
                </c:pt>
                <c:pt idx="968">
                  <c:v>45241.13684890046</c:v>
                </c:pt>
                <c:pt idx="969">
                  <c:v>45241.274192997684</c:v>
                </c:pt>
                <c:pt idx="970">
                  <c:v>45241.411540266206</c:v>
                </c:pt>
                <c:pt idx="971">
                  <c:v>45241.54888440972</c:v>
                </c:pt>
                <c:pt idx="972">
                  <c:v>45241.686228148152</c:v>
                </c:pt>
                <c:pt idx="973">
                  <c:v>45241.82357403935</c:v>
                </c:pt>
                <c:pt idx="974">
                  <c:v>45241.960920266203</c:v>
                </c:pt>
                <c:pt idx="975">
                  <c:v>45242.098264988424</c:v>
                </c:pt>
                <c:pt idx="976">
                  <c:v>45242.235608055555</c:v>
                </c:pt>
                <c:pt idx="977">
                  <c:v>45242.372954953702</c:v>
                </c:pt>
                <c:pt idx="978">
                  <c:v>45242.510299780093</c:v>
                </c:pt>
                <c:pt idx="979">
                  <c:v>45242.647642951386</c:v>
                </c:pt>
                <c:pt idx="980">
                  <c:v>45242.78498783565</c:v>
                </c:pt>
                <c:pt idx="981">
                  <c:v>45242.92233400463</c:v>
                </c:pt>
                <c:pt idx="982">
                  <c:v>45243.059678668978</c:v>
                </c:pt>
                <c:pt idx="983">
                  <c:v>45243.197021817126</c:v>
                </c:pt>
                <c:pt idx="984">
                  <c:v>45243.334367210649</c:v>
                </c:pt>
                <c:pt idx="985">
                  <c:v>45243.471712962964</c:v>
                </c:pt>
                <c:pt idx="986">
                  <c:v>45243.609055949077</c:v>
                </c:pt>
                <c:pt idx="987">
                  <c:v>45243.74640009259</c:v>
                </c:pt>
                <c:pt idx="988">
                  <c:v>45243.883745844905</c:v>
                </c:pt>
                <c:pt idx="989">
                  <c:v>45244.021090717593</c:v>
                </c:pt>
                <c:pt idx="990">
                  <c:v>45244.158434247685</c:v>
                </c:pt>
                <c:pt idx="991">
                  <c:v>45244.295778217594</c:v>
                </c:pt>
                <c:pt idx="992">
                  <c:v>45244.433124583331</c:v>
                </c:pt>
                <c:pt idx="993">
                  <c:v>45244.570467523146</c:v>
                </c:pt>
                <c:pt idx="994">
                  <c:v>45244.707810717591</c:v>
                </c:pt>
                <c:pt idx="995">
                  <c:v>45244.845156099538</c:v>
                </c:pt>
                <c:pt idx="996">
                  <c:v>45244.98250125</c:v>
                </c:pt>
                <c:pt idx="997">
                  <c:v>45245.11984496528</c:v>
                </c:pt>
                <c:pt idx="998">
                  <c:v>45245.257187592593</c:v>
                </c:pt>
                <c:pt idx="999">
                  <c:v>45245.394533784725</c:v>
                </c:pt>
                <c:pt idx="1000">
                  <c:v>45245.531877256944</c:v>
                </c:pt>
                <c:pt idx="1001">
                  <c:v>45245.669219780095</c:v>
                </c:pt>
                <c:pt idx="1002">
                  <c:v>45245.806564351849</c:v>
                </c:pt>
                <c:pt idx="1003">
                  <c:v>45245.943909699075</c:v>
                </c:pt>
                <c:pt idx="1004">
                  <c:v>45246.081253460645</c:v>
                </c:pt>
                <c:pt idx="1005">
                  <c:v>45246.218595590275</c:v>
                </c:pt>
                <c:pt idx="1006">
                  <c:v>45246.35594105324</c:v>
                </c:pt>
                <c:pt idx="1007">
                  <c:v>45246.493285462966</c:v>
                </c:pt>
                <c:pt idx="1008">
                  <c:v>45246.630627696759</c:v>
                </c:pt>
                <c:pt idx="1009">
                  <c:v>45246.767971400463</c:v>
                </c:pt>
                <c:pt idx="1010">
                  <c:v>45246.905316412034</c:v>
                </c:pt>
                <c:pt idx="1011">
                  <c:v>45247.042660335646</c:v>
                </c:pt>
                <c:pt idx="1012">
                  <c:v>45247.180002719906</c:v>
                </c:pt>
                <c:pt idx="1013">
                  <c:v>45247.31734652778</c:v>
                </c:pt>
                <c:pt idx="1014">
                  <c:v>45247.454691631945</c:v>
                </c:pt>
                <c:pt idx="1015">
                  <c:v>45247.592033576388</c:v>
                </c:pt>
                <c:pt idx="1016">
                  <c:v>45247.729376319447</c:v>
                </c:pt>
                <c:pt idx="1017">
                  <c:v>45247.866721122686</c:v>
                </c:pt>
                <c:pt idx="1018">
                  <c:v>45248.004065081019</c:v>
                </c:pt>
                <c:pt idx="1019">
                  <c:v>45248.141407800926</c:v>
                </c:pt>
                <c:pt idx="1020">
                  <c:v>45248.278750254627</c:v>
                </c:pt>
                <c:pt idx="1021">
                  <c:v>45248.416095752313</c:v>
                </c:pt>
                <c:pt idx="1022">
                  <c:v>45248.55343803241</c:v>
                </c:pt>
                <c:pt idx="1023">
                  <c:v>45248.69078005787</c:v>
                </c:pt>
                <c:pt idx="1024">
                  <c:v>45248.828124224536</c:v>
                </c:pt>
                <c:pt idx="1025">
                  <c:v>45248.965468634262</c:v>
                </c:pt>
                <c:pt idx="1026">
                  <c:v>45249.102811550925</c:v>
                </c:pt>
                <c:pt idx="1027">
                  <c:v>45249.24015287037</c:v>
                </c:pt>
                <c:pt idx="1028">
                  <c:v>45249.377498020833</c:v>
                </c:pt>
                <c:pt idx="1029">
                  <c:v>45249.514840925927</c:v>
                </c:pt>
                <c:pt idx="1030">
                  <c:v>45249.65218232639</c:v>
                </c:pt>
                <c:pt idx="1031">
                  <c:v>45249.789525497683</c:v>
                </c:pt>
                <c:pt idx="1032">
                  <c:v>45249.926869895833</c:v>
                </c:pt>
                <c:pt idx="1033">
                  <c:v>45250.064212731479</c:v>
                </c:pt>
                <c:pt idx="1034">
                  <c:v>45250.201554050924</c:v>
                </c:pt>
                <c:pt idx="1035">
                  <c:v>45250.338897824076</c:v>
                </c:pt>
                <c:pt idx="1036">
                  <c:v>45250.476241701392</c:v>
                </c:pt>
                <c:pt idx="1037">
                  <c:v>45250.613582928243</c:v>
                </c:pt>
                <c:pt idx="1038">
                  <c:v>45250.750925370368</c:v>
                </c:pt>
                <c:pt idx="1039">
                  <c:v>45250.888269317133</c:v>
                </c:pt>
                <c:pt idx="1040">
                  <c:v>45251.025612395832</c:v>
                </c:pt>
                <c:pt idx="1041">
                  <c:v>45251.1629540625</c:v>
                </c:pt>
                <c:pt idx="1042">
                  <c:v>45251.300296377318</c:v>
                </c:pt>
                <c:pt idx="1043">
                  <c:v>45251.437640868055</c:v>
                </c:pt>
                <c:pt idx="1044">
                  <c:v>45251.574981956015</c:v>
                </c:pt>
                <c:pt idx="1045">
                  <c:v>45251.712323402775</c:v>
                </c:pt>
                <c:pt idx="1046">
                  <c:v>45251.849667037037</c:v>
                </c:pt>
                <c:pt idx="1047">
                  <c:v>45251.987010300923</c:v>
                </c:pt>
                <c:pt idx="1048">
                  <c:v>45252.124352175924</c:v>
                </c:pt>
                <c:pt idx="1049">
                  <c:v>45252.261693125001</c:v>
                </c:pt>
                <c:pt idx="1050">
                  <c:v>45252.39903753472</c:v>
                </c:pt>
                <c:pt idx="1051">
                  <c:v>45252.536379131947</c:v>
                </c:pt>
                <c:pt idx="1052">
                  <c:v>45252.673719918981</c:v>
                </c:pt>
                <c:pt idx="1053">
                  <c:v>45252.811062800924</c:v>
                </c:pt>
                <c:pt idx="1054">
                  <c:v>45252.948406331016</c:v>
                </c:pt>
                <c:pt idx="1055">
                  <c:v>45253.08574829861</c:v>
                </c:pt>
                <c:pt idx="1056">
                  <c:v>45253.223088599538</c:v>
                </c:pt>
                <c:pt idx="1057">
                  <c:v>45253.36043241898</c:v>
                </c:pt>
                <c:pt idx="1058">
                  <c:v>45253.497774895834</c:v>
                </c:pt>
                <c:pt idx="1059">
                  <c:v>45253.635115335645</c:v>
                </c:pt>
                <c:pt idx="1060">
                  <c:v>45253.772457280094</c:v>
                </c:pt>
                <c:pt idx="1061">
                  <c:v>45253.909800555557</c:v>
                </c:pt>
                <c:pt idx="1062">
                  <c:v>45254.04714263889</c:v>
                </c:pt>
                <c:pt idx="1063">
                  <c:v>45254.184483171295</c:v>
                </c:pt>
                <c:pt idx="1064">
                  <c:v>45254.321825324078</c:v>
                </c:pt>
                <c:pt idx="1065">
                  <c:v>45254.459168564812</c:v>
                </c:pt>
                <c:pt idx="1066">
                  <c:v>45254.596508738425</c:v>
                </c:pt>
                <c:pt idx="1067">
                  <c:v>45254.73384980324</c:v>
                </c:pt>
                <c:pt idx="1068">
                  <c:v>45254.87119283565</c:v>
                </c:pt>
                <c:pt idx="1069">
                  <c:v>45255.008534988425</c:v>
                </c:pt>
                <c:pt idx="1070">
                  <c:v>45255.145875902781</c:v>
                </c:pt>
                <c:pt idx="1071">
                  <c:v>45255.28321671296</c:v>
                </c:pt>
                <c:pt idx="1072">
                  <c:v>45255.420560462961</c:v>
                </c:pt>
                <c:pt idx="1073">
                  <c:v>45255.557900902779</c:v>
                </c:pt>
                <c:pt idx="1074">
                  <c:v>45255.695241226851</c:v>
                </c:pt>
                <c:pt idx="1075">
                  <c:v>45255.832583703705</c:v>
                </c:pt>
                <c:pt idx="1076">
                  <c:v>45255.969926319442</c:v>
                </c:pt>
                <c:pt idx="1077">
                  <c:v>45256.107267453706</c:v>
                </c:pt>
                <c:pt idx="1078">
                  <c:v>45256.244607094908</c:v>
                </c:pt>
                <c:pt idx="1079">
                  <c:v>45256.381950532406</c:v>
                </c:pt>
                <c:pt idx="1080">
                  <c:v>45256.519291585646</c:v>
                </c:pt>
                <c:pt idx="1081">
                  <c:v>45256.656631273145</c:v>
                </c:pt>
                <c:pt idx="1082">
                  <c:v>45256.793972824074</c:v>
                </c:pt>
                <c:pt idx="1083">
                  <c:v>45256.931315520837</c:v>
                </c:pt>
                <c:pt idx="1084">
                  <c:v>45257.068656608797</c:v>
                </c:pt>
                <c:pt idx="1085">
                  <c:v>45257.205996168981</c:v>
                </c:pt>
                <c:pt idx="1086">
                  <c:v>45257.343338425926</c:v>
                </c:pt>
                <c:pt idx="1087">
                  <c:v>45257.480680509259</c:v>
                </c:pt>
                <c:pt idx="1088">
                  <c:v>45257.618020057867</c:v>
                </c:pt>
                <c:pt idx="1089">
                  <c:v>45257.755360902775</c:v>
                </c:pt>
                <c:pt idx="1090">
                  <c:v>45257.89270315972</c:v>
                </c:pt>
                <c:pt idx="1091">
                  <c:v>45258.030044537038</c:v>
                </c:pt>
                <c:pt idx="1092">
                  <c:v>45258.167384479166</c:v>
                </c:pt>
                <c:pt idx="1093">
                  <c:v>45258.304725243055</c:v>
                </c:pt>
                <c:pt idx="1094">
                  <c:v>45258.442067986114</c:v>
                </c:pt>
                <c:pt idx="1095">
                  <c:v>45258.579407349534</c:v>
                </c:pt>
                <c:pt idx="1096">
                  <c:v>45258.716747199076</c:v>
                </c:pt>
                <c:pt idx="1097">
                  <c:v>45258.854089236112</c:v>
                </c:pt>
                <c:pt idx="1098">
                  <c:v>45258.991430752314</c:v>
                </c:pt>
                <c:pt idx="1099">
                  <c:v>45259.128770937503</c:v>
                </c:pt>
                <c:pt idx="1100">
                  <c:v>45259.266110381941</c:v>
                </c:pt>
                <c:pt idx="1101">
                  <c:v>45259.403453171297</c:v>
                </c:pt>
                <c:pt idx="1102">
                  <c:v>45259.540793043983</c:v>
                </c:pt>
                <c:pt idx="1103">
                  <c:v>45259.678132256944</c:v>
                </c:pt>
                <c:pt idx="1104">
                  <c:v>45259.815473587965</c:v>
                </c:pt>
                <c:pt idx="1105">
                  <c:v>45259.952815462966</c:v>
                </c:pt>
                <c:pt idx="1106">
                  <c:v>45260.090155798614</c:v>
                </c:pt>
                <c:pt idx="1107">
                  <c:v>45260.227494456019</c:v>
                </c:pt>
                <c:pt idx="1108">
                  <c:v>45260.364836782406</c:v>
                </c:pt>
                <c:pt idx="1109">
                  <c:v>45260.502177476854</c:v>
                </c:pt>
                <c:pt idx="1110">
                  <c:v>45260.63951627315</c:v>
                </c:pt>
                <c:pt idx="1111">
                  <c:v>45260.776856643519</c:v>
                </c:pt>
                <c:pt idx="1112">
                  <c:v>45260.914198344908</c:v>
                </c:pt>
                <c:pt idx="1113">
                  <c:v>45261.051538738429</c:v>
                </c:pt>
                <c:pt idx="1114">
                  <c:v>45261.188877592591</c:v>
                </c:pt>
                <c:pt idx="1115">
                  <c:v>45261.326218263886</c:v>
                </c:pt>
                <c:pt idx="1116">
                  <c:v>45261.46355980324</c:v>
                </c:pt>
                <c:pt idx="1117">
                  <c:v>45261.600898356483</c:v>
                </c:pt>
                <c:pt idx="1118">
                  <c:v>45261.738237916667</c:v>
                </c:pt>
                <c:pt idx="1119">
                  <c:v>45261.875579305553</c:v>
                </c:pt>
                <c:pt idx="1120">
                  <c:v>45262.012919826389</c:v>
                </c:pt>
                <c:pt idx="1121">
                  <c:v>45262.150259074071</c:v>
                </c:pt>
                <c:pt idx="1122">
                  <c:v>45262.287598391202</c:v>
                </c:pt>
                <c:pt idx="1123">
                  <c:v>45262.424940497687</c:v>
                </c:pt>
                <c:pt idx="1124">
                  <c:v>45262.562279224534</c:v>
                </c:pt>
                <c:pt idx="1125">
                  <c:v>45262.699617962964</c:v>
                </c:pt>
                <c:pt idx="1126">
                  <c:v>45262.836958877313</c:v>
                </c:pt>
                <c:pt idx="1127">
                  <c:v>45262.974299803238</c:v>
                </c:pt>
                <c:pt idx="1128">
                  <c:v>45263.111639270835</c:v>
                </c:pt>
                <c:pt idx="1129">
                  <c:v>45263.24897734954</c:v>
                </c:pt>
                <c:pt idx="1130">
                  <c:v>45263.386319166668</c:v>
                </c:pt>
                <c:pt idx="1131">
                  <c:v>45263.523658483798</c:v>
                </c:pt>
                <c:pt idx="1132">
                  <c:v>45263.660996574072</c:v>
                </c:pt>
                <c:pt idx="1133">
                  <c:v>45263.798336585649</c:v>
                </c:pt>
                <c:pt idx="1134">
                  <c:v>45263.935677638889</c:v>
                </c:pt>
                <c:pt idx="1135">
                  <c:v>45264.073017083334</c:v>
                </c:pt>
                <c:pt idx="1136">
                  <c:v>45264.210354965275</c:v>
                </c:pt>
                <c:pt idx="1137">
                  <c:v>45264.347695763892</c:v>
                </c:pt>
                <c:pt idx="1138">
                  <c:v>45264.485036111109</c:v>
                </c:pt>
                <c:pt idx="1139">
                  <c:v>45264.622374027778</c:v>
                </c:pt>
                <c:pt idx="1140">
                  <c:v>45264.759713310188</c:v>
                </c:pt>
                <c:pt idx="1141">
                  <c:v>45264.897053946763</c:v>
                </c:pt>
                <c:pt idx="1142">
                  <c:v>45265.034393668982</c:v>
                </c:pt>
                <c:pt idx="1143">
                  <c:v>45265.171731898146</c:v>
                </c:pt>
                <c:pt idx="1144">
                  <c:v>45265.309071157404</c:v>
                </c:pt>
                <c:pt idx="1145">
                  <c:v>45265.446412164354</c:v>
                </c:pt>
                <c:pt idx="1146">
                  <c:v>45265.583749861114</c:v>
                </c:pt>
                <c:pt idx="1147">
                  <c:v>45265.721088148151</c:v>
                </c:pt>
                <c:pt idx="1148">
                  <c:v>45265.858428599538</c:v>
                </c:pt>
                <c:pt idx="1149">
                  <c:v>45265.995768414352</c:v>
                </c:pt>
                <c:pt idx="1150">
                  <c:v>45266.133106932873</c:v>
                </c:pt>
                <c:pt idx="1151">
                  <c:v>45266.270444861111</c:v>
                </c:pt>
                <c:pt idx="1152">
                  <c:v>45266.407786053242</c:v>
                </c:pt>
                <c:pt idx="1153">
                  <c:v>45266.545124236109</c:v>
                </c:pt>
                <c:pt idx="1154">
                  <c:v>45266.682461886572</c:v>
                </c:pt>
                <c:pt idx="1155">
                  <c:v>45266.819801666665</c:v>
                </c:pt>
                <c:pt idx="1156">
                  <c:v>45266.95714189815</c:v>
                </c:pt>
                <c:pt idx="1157">
                  <c:v>45267.094480613428</c:v>
                </c:pt>
                <c:pt idx="1158">
                  <c:v>45267.231817650463</c:v>
                </c:pt>
                <c:pt idx="1159">
                  <c:v>45267.369158449073</c:v>
                </c:pt>
                <c:pt idx="1160">
                  <c:v>45267.506497395836</c:v>
                </c:pt>
                <c:pt idx="1161">
                  <c:v>45267.643834571762</c:v>
                </c:pt>
                <c:pt idx="1162">
                  <c:v>45267.781173379626</c:v>
                </c:pt>
                <c:pt idx="1163">
                  <c:v>45267.918513506942</c:v>
                </c:pt>
                <c:pt idx="1164">
                  <c:v>45268.055852233796</c:v>
                </c:pt>
                <c:pt idx="1165">
                  <c:v>45268.193192638886</c:v>
                </c:pt>
                <c:pt idx="1166">
                  <c:v>45268.330538379632</c:v>
                </c:pt>
                <c:pt idx="1167">
                  <c:v>45268.467884745369</c:v>
                </c:pt>
                <c:pt idx="1168">
                  <c:v>45268.60522824074</c:v>
                </c:pt>
                <c:pt idx="1169">
                  <c:v>45268.742572824071</c:v>
                </c:pt>
                <c:pt idx="1170">
                  <c:v>45268.879919131941</c:v>
                </c:pt>
                <c:pt idx="1171">
                  <c:v>45269.017264560185</c:v>
                </c:pt>
                <c:pt idx="1172">
                  <c:v>45269.154608680554</c:v>
                </c:pt>
                <c:pt idx="1173">
                  <c:v>45269.291953067128</c:v>
                </c:pt>
                <c:pt idx="1174">
                  <c:v>45269.429300057869</c:v>
                </c:pt>
                <c:pt idx="1175">
                  <c:v>45269.566643645834</c:v>
                </c:pt>
                <c:pt idx="1176">
                  <c:v>45269.703987372683</c:v>
                </c:pt>
                <c:pt idx="1177">
                  <c:v>45269.841333275464</c:v>
                </c:pt>
                <c:pt idx="1178">
                  <c:v>45269.978679074076</c:v>
                </c:pt>
                <c:pt idx="1179">
                  <c:v>45270.116023437498</c:v>
                </c:pt>
                <c:pt idx="1180">
                  <c:v>45270.253366550925</c:v>
                </c:pt>
                <c:pt idx="1181">
                  <c:v>45270.390713321758</c:v>
                </c:pt>
                <c:pt idx="1182">
                  <c:v>45270.5280575</c:v>
                </c:pt>
                <c:pt idx="1183">
                  <c:v>45270.665400590275</c:v>
                </c:pt>
                <c:pt idx="1184">
                  <c:v>45270.802745671295</c:v>
                </c:pt>
                <c:pt idx="1185">
                  <c:v>45270.940091666664</c:v>
                </c:pt>
                <c:pt idx="1186">
                  <c:v>45271.077436064814</c:v>
                </c:pt>
                <c:pt idx="1187">
                  <c:v>45271.214778865738</c:v>
                </c:pt>
                <c:pt idx="1188">
                  <c:v>45271.352124826386</c:v>
                </c:pt>
                <c:pt idx="1189">
                  <c:v>45271.489470023145</c:v>
                </c:pt>
                <c:pt idx="1190">
                  <c:v>45271.62681292824</c:v>
                </c:pt>
                <c:pt idx="1191">
                  <c:v>45271.764157245372</c:v>
                </c:pt>
                <c:pt idx="1192">
                  <c:v>45271.901502893517</c:v>
                </c:pt>
                <c:pt idx="1193">
                  <c:v>45272.038847569442</c:v>
                </c:pt>
                <c:pt idx="1194">
                  <c:v>45272.17619071759</c:v>
                </c:pt>
                <c:pt idx="1195">
                  <c:v>45272.313535104164</c:v>
                </c:pt>
                <c:pt idx="1196">
                  <c:v>45272.450881018522</c:v>
                </c:pt>
                <c:pt idx="1197">
                  <c:v>45272.5882237037</c:v>
                </c:pt>
                <c:pt idx="1198">
                  <c:v>45272.725567071757</c:v>
                </c:pt>
                <c:pt idx="1199">
                  <c:v>45272.862912581018</c:v>
                </c:pt>
                <c:pt idx="1200">
                  <c:v>45273.000257349537</c:v>
                </c:pt>
                <c:pt idx="1201">
                  <c:v>45273.137600844908</c:v>
                </c:pt>
                <c:pt idx="1202">
                  <c:v>45273.274943935183</c:v>
                </c:pt>
                <c:pt idx="1203">
                  <c:v>45273.412290196757</c:v>
                </c:pt>
                <c:pt idx="1204">
                  <c:v>45273.549633333336</c:v>
                </c:pt>
                <c:pt idx="1205">
                  <c:v>45273.686976076388</c:v>
                </c:pt>
                <c:pt idx="1206">
                  <c:v>45273.824320983796</c:v>
                </c:pt>
                <c:pt idx="1207">
                  <c:v>45273.961666226853</c:v>
                </c:pt>
                <c:pt idx="1208">
                  <c:v>45274.099009976853</c:v>
                </c:pt>
                <c:pt idx="1209">
                  <c:v>45274.236352083331</c:v>
                </c:pt>
                <c:pt idx="1210">
                  <c:v>45274.373698009258</c:v>
                </c:pt>
                <c:pt idx="1211">
                  <c:v>45274.511041886573</c:v>
                </c:pt>
                <c:pt idx="1212">
                  <c:v>45274.648384108797</c:v>
                </c:pt>
                <c:pt idx="1213">
                  <c:v>45274.785728055555</c:v>
                </c:pt>
                <c:pt idx="1214">
                  <c:v>45274.923073287035</c:v>
                </c:pt>
                <c:pt idx="1215">
                  <c:v>45275.060417037035</c:v>
                </c:pt>
                <c:pt idx="1216">
                  <c:v>45275.197759259259</c:v>
                </c:pt>
                <c:pt idx="1217">
                  <c:v>45275.335103726851</c:v>
                </c:pt>
                <c:pt idx="1218">
                  <c:v>45275.472448587963</c:v>
                </c:pt>
                <c:pt idx="1219">
                  <c:v>45275.609790671297</c:v>
                </c:pt>
                <c:pt idx="1220">
                  <c:v>45275.747133923614</c:v>
                </c:pt>
                <c:pt idx="1221">
                  <c:v>45275.88447877315</c:v>
                </c:pt>
                <c:pt idx="1222">
                  <c:v>45276.021822766204</c:v>
                </c:pt>
                <c:pt idx="1223">
                  <c:v>45276.15916541667</c:v>
                </c:pt>
                <c:pt idx="1224">
                  <c:v>45276.296508518521</c:v>
                </c:pt>
                <c:pt idx="1225">
                  <c:v>45276.433854027775</c:v>
                </c:pt>
                <c:pt idx="1226">
                  <c:v>45276.571196111108</c:v>
                </c:pt>
                <c:pt idx="1227">
                  <c:v>45276.708538449071</c:v>
                </c:pt>
                <c:pt idx="1228">
                  <c:v>45276.845882974536</c:v>
                </c:pt>
                <c:pt idx="1229">
                  <c:v>45276.983227280092</c:v>
                </c:pt>
                <c:pt idx="1230">
                  <c:v>45277.120570162035</c:v>
                </c:pt>
                <c:pt idx="1231">
                  <c:v>45277.257911956018</c:v>
                </c:pt>
                <c:pt idx="1232">
                  <c:v>45277.395257314813</c:v>
                </c:pt>
                <c:pt idx="1233">
                  <c:v>45277.532599965278</c:v>
                </c:pt>
                <c:pt idx="1234">
                  <c:v>45277.669941678243</c:v>
                </c:pt>
                <c:pt idx="1235">
                  <c:v>45277.807285439812</c:v>
                </c:pt>
                <c:pt idx="1236">
                  <c:v>45277.944629988429</c:v>
                </c:pt>
                <c:pt idx="1237">
                  <c:v>45278.081972962966</c:v>
                </c:pt>
                <c:pt idx="1238">
                  <c:v>45278.21931429398</c:v>
                </c:pt>
                <c:pt idx="1239">
                  <c:v>45278.356658969904</c:v>
                </c:pt>
                <c:pt idx="1240">
                  <c:v>45278.49400259259</c:v>
                </c:pt>
                <c:pt idx="1241">
                  <c:v>45278.631344062502</c:v>
                </c:pt>
                <c:pt idx="1242">
                  <c:v>45278.768686990741</c:v>
                </c:pt>
                <c:pt idx="1243">
                  <c:v>45278.906031238424</c:v>
                </c:pt>
                <c:pt idx="1244">
                  <c:v>45279.043374409724</c:v>
                </c:pt>
                <c:pt idx="1245">
                  <c:v>45279.180716053241</c:v>
                </c:pt>
                <c:pt idx="1246">
                  <c:v>45279.318059108795</c:v>
                </c:pt>
                <c:pt idx="1247">
                  <c:v>45279.455403483793</c:v>
                </c:pt>
                <c:pt idx="1248">
                  <c:v>45279.592744699075</c:v>
                </c:pt>
                <c:pt idx="1249">
                  <c:v>45279.73008671296</c:v>
                </c:pt>
                <c:pt idx="1250">
                  <c:v>45279.867430798608</c:v>
                </c:pt>
                <c:pt idx="1251">
                  <c:v>45280.004774062501</c:v>
                </c:pt>
                <c:pt idx="1252">
                  <c:v>45280.142116064817</c:v>
                </c:pt>
                <c:pt idx="1253">
                  <c:v>45280.279457824072</c:v>
                </c:pt>
                <c:pt idx="1254">
                  <c:v>45280.416802638887</c:v>
                </c:pt>
                <c:pt idx="1255">
                  <c:v>45280.554144236114</c:v>
                </c:pt>
                <c:pt idx="1256">
                  <c:v>45280.69148559028</c:v>
                </c:pt>
                <c:pt idx="1257">
                  <c:v>45280.82882909722</c:v>
                </c:pt>
                <c:pt idx="1258">
                  <c:v>45280.96617284722</c:v>
                </c:pt>
                <c:pt idx="1259">
                  <c:v>45281.103515115741</c:v>
                </c:pt>
                <c:pt idx="1260">
                  <c:v>45281.240855798613</c:v>
                </c:pt>
                <c:pt idx="1261">
                  <c:v>45281.378200312502</c:v>
                </c:pt>
                <c:pt idx="1262">
                  <c:v>45281.515542592591</c:v>
                </c:pt>
                <c:pt idx="1263">
                  <c:v>45281.652883379633</c:v>
                </c:pt>
                <c:pt idx="1264">
                  <c:v>45281.790225937497</c:v>
                </c:pt>
                <c:pt idx="1265">
                  <c:v>45281.92756974537</c:v>
                </c:pt>
                <c:pt idx="1266">
                  <c:v>45282.064911990739</c:v>
                </c:pt>
                <c:pt idx="1267">
                  <c:v>45282.202252719908</c:v>
                </c:pt>
                <c:pt idx="1268">
                  <c:v>45282.339595925929</c:v>
                </c:pt>
                <c:pt idx="1269">
                  <c:v>45282.476939247688</c:v>
                </c:pt>
                <c:pt idx="1270">
                  <c:v>45282.614279907408</c:v>
                </c:pt>
                <c:pt idx="1271">
                  <c:v>45282.751621805553</c:v>
                </c:pt>
                <c:pt idx="1272">
                  <c:v>45282.888965208331</c:v>
                </c:pt>
                <c:pt idx="1273">
                  <c:v>45283.026307766202</c:v>
                </c:pt>
                <c:pt idx="1274">
                  <c:v>45283.163648912036</c:v>
                </c:pt>
                <c:pt idx="1275">
                  <c:v>45283.300990717595</c:v>
                </c:pt>
                <c:pt idx="1276">
                  <c:v>45283.438334710649</c:v>
                </c:pt>
                <c:pt idx="1277">
                  <c:v>45283.575675300926</c:v>
                </c:pt>
                <c:pt idx="1278">
                  <c:v>45283.713016261572</c:v>
                </c:pt>
                <c:pt idx="1279">
                  <c:v>45283.850359432872</c:v>
                </c:pt>
                <c:pt idx="1280">
                  <c:v>45283.987702233797</c:v>
                </c:pt>
                <c:pt idx="1281">
                  <c:v>45284.125043645836</c:v>
                </c:pt>
                <c:pt idx="1282">
                  <c:v>45284.262384155096</c:v>
                </c:pt>
                <c:pt idx="1283">
                  <c:v>45284.399728124998</c:v>
                </c:pt>
                <c:pt idx="1284">
                  <c:v>45284.537069293983</c:v>
                </c:pt>
                <c:pt idx="1285">
                  <c:v>45284.674409664352</c:v>
                </c:pt>
                <c:pt idx="1286">
                  <c:v>45284.81175212963</c:v>
                </c:pt>
                <c:pt idx="1287">
                  <c:v>45284.949095254633</c:v>
                </c:pt>
                <c:pt idx="1288">
                  <c:v>45285.0864368287</c:v>
                </c:pt>
                <c:pt idx="1289">
                  <c:v>45285.223776747684</c:v>
                </c:pt>
                <c:pt idx="1290">
                  <c:v>45285.361120185182</c:v>
                </c:pt>
                <c:pt idx="1291">
                  <c:v>45285.498462291667</c:v>
                </c:pt>
                <c:pt idx="1292">
                  <c:v>45285.63580236111</c:v>
                </c:pt>
                <c:pt idx="1293">
                  <c:v>45285.773143958337</c:v>
                </c:pt>
                <c:pt idx="1294">
                  <c:v>45285.910486886576</c:v>
                </c:pt>
                <c:pt idx="1295">
                  <c:v>45286.047828634262</c:v>
                </c:pt>
                <c:pt idx="1296">
                  <c:v>45286.18516883102</c:v>
                </c:pt>
                <c:pt idx="1297">
                  <c:v>45286.322510659724</c:v>
                </c:pt>
                <c:pt idx="1298">
                  <c:v>45286.459853587963</c:v>
                </c:pt>
                <c:pt idx="1299">
                  <c:v>45286.597193449074</c:v>
                </c:pt>
                <c:pt idx="1300">
                  <c:v>45286.734534212963</c:v>
                </c:pt>
                <c:pt idx="1301">
                  <c:v>45286.871876944446</c:v>
                </c:pt>
                <c:pt idx="1302">
                  <c:v>45287.009218819447</c:v>
                </c:pt>
                <c:pt idx="1303">
                  <c:v>45287.146559456021</c:v>
                </c:pt>
                <c:pt idx="1304">
                  <c:v>45287.283899988426</c:v>
                </c:pt>
                <c:pt idx="1305">
                  <c:v>45287.421243472221</c:v>
                </c:pt>
                <c:pt idx="1306">
                  <c:v>45287.55858365741</c:v>
                </c:pt>
                <c:pt idx="1307">
                  <c:v>45287.695923726853</c:v>
                </c:pt>
                <c:pt idx="1308">
                  <c:v>45287.833265949077</c:v>
                </c:pt>
                <c:pt idx="1309">
                  <c:v>45287.970608333337</c:v>
                </c:pt>
                <c:pt idx="1310">
                  <c:v>45288.10794923611</c:v>
                </c:pt>
                <c:pt idx="1311">
                  <c:v>45288.245288645834</c:v>
                </c:pt>
                <c:pt idx="1312">
                  <c:v>45288.382631851855</c:v>
                </c:pt>
                <c:pt idx="1313">
                  <c:v>45288.519972696762</c:v>
                </c:pt>
                <c:pt idx="1314">
                  <c:v>45288.657312175928</c:v>
                </c:pt>
                <c:pt idx="1315">
                  <c:v>45288.794653518518</c:v>
                </c:pt>
                <c:pt idx="1316">
                  <c:v>45288.931996018517</c:v>
                </c:pt>
                <c:pt idx="1317">
                  <c:v>45289.069336909721</c:v>
                </c:pt>
                <c:pt idx="1318">
                  <c:v>45289.206676284724</c:v>
                </c:pt>
                <c:pt idx="1319">
                  <c:v>45289.344018356482</c:v>
                </c:pt>
                <c:pt idx="1320">
                  <c:v>45289.481360277779</c:v>
                </c:pt>
                <c:pt idx="1321">
                  <c:v>45289.618699652776</c:v>
                </c:pt>
                <c:pt idx="1322">
                  <c:v>45289.756040324071</c:v>
                </c:pt>
                <c:pt idx="1323">
                  <c:v>45289.893382418981</c:v>
                </c:pt>
                <c:pt idx="1324">
                  <c:v>45290.030723657408</c:v>
                </c:pt>
                <c:pt idx="1325">
                  <c:v>45290.168063437501</c:v>
                </c:pt>
                <c:pt idx="1326">
                  <c:v>45290.305404062499</c:v>
                </c:pt>
                <c:pt idx="1327">
                  <c:v>45290.442746666668</c:v>
                </c:pt>
                <c:pt idx="1328">
                  <c:v>45290.580085914349</c:v>
                </c:pt>
                <c:pt idx="1329">
                  <c:v>45290.717425625</c:v>
                </c:pt>
                <c:pt idx="1330">
                  <c:v>45290.854767546298</c:v>
                </c:pt>
                <c:pt idx="1331">
                  <c:v>45290.992108958337</c:v>
                </c:pt>
                <c:pt idx="1332">
                  <c:v>45291.12944902778</c:v>
                </c:pt>
                <c:pt idx="1333">
                  <c:v>45291.266788356479</c:v>
                </c:pt>
                <c:pt idx="1334">
                  <c:v>45291.404131053241</c:v>
                </c:pt>
                <c:pt idx="1335">
                  <c:v>45291.54147084491</c:v>
                </c:pt>
                <c:pt idx="1336">
                  <c:v>45291.678809965277</c:v>
                </c:pt>
                <c:pt idx="1337">
                  <c:v>45291.81615121528</c:v>
                </c:pt>
                <c:pt idx="1338">
                  <c:v>45291.953493009256</c:v>
                </c:pt>
              </c:numCache>
            </c:numRef>
          </c:xVal>
          <c:yVal>
            <c:numRef>
              <c:f>'[Aura_Landsat-8_Phasing_at_Orbit_Intersection.xlsx]S Intersection - DMUs Adjusted'!$H$1:$H$1339</c:f>
              <c:numCache>
                <c:formatCode>General</c:formatCode>
                <c:ptCount val="1339"/>
                <c:pt idx="0">
                  <c:v>-63.133999867999997</c:v>
                </c:pt>
                <c:pt idx="1">
                  <c:v>-63.082999968999999</c:v>
                </c:pt>
                <c:pt idx="2">
                  <c:v>-62.854000192999997</c:v>
                </c:pt>
                <c:pt idx="3">
                  <c:v>-62.763999925999997</c:v>
                </c:pt>
                <c:pt idx="4">
                  <c:v>-62.813999969999998</c:v>
                </c:pt>
                <c:pt idx="5">
                  <c:v>-62.644000200000001</c:v>
                </c:pt>
                <c:pt idx="6">
                  <c:v>-62.378000084</c:v>
                </c:pt>
                <c:pt idx="7">
                  <c:v>-62.356999958999999</c:v>
                </c:pt>
                <c:pt idx="8">
                  <c:v>-62.444000027999998</c:v>
                </c:pt>
                <c:pt idx="9">
                  <c:v>-62.151000019999998</c:v>
                </c:pt>
                <c:pt idx="10">
                  <c:v>-62.056000158000003</c:v>
                </c:pt>
                <c:pt idx="11">
                  <c:v>-62.113999993999997</c:v>
                </c:pt>
                <c:pt idx="12">
                  <c:v>-62.017000105999998</c:v>
                </c:pt>
                <c:pt idx="13">
                  <c:v>-61.742000025999999</c:v>
                </c:pt>
                <c:pt idx="14">
                  <c:v>-61.606000084000001</c:v>
                </c:pt>
                <c:pt idx="15">
                  <c:v>-61.818000103999999</c:v>
                </c:pt>
                <c:pt idx="16">
                  <c:v>-61.569000058999997</c:v>
                </c:pt>
                <c:pt idx="17">
                  <c:v>-61.446999990999998</c:v>
                </c:pt>
                <c:pt idx="18">
                  <c:v>-61.454999784000002</c:v>
                </c:pt>
                <c:pt idx="19">
                  <c:v>-61.463999747999999</c:v>
                </c:pt>
                <c:pt idx="20">
                  <c:v>-61.175000109000003</c:v>
                </c:pt>
                <c:pt idx="21">
                  <c:v>-60.959999891999999</c:v>
                </c:pt>
                <c:pt idx="22">
                  <c:v>-61.158000037999997</c:v>
                </c:pt>
                <c:pt idx="23">
                  <c:v>-60.989999980999997</c:v>
                </c:pt>
                <c:pt idx="24">
                  <c:v>-60.803999996000002</c:v>
                </c:pt>
                <c:pt idx="25">
                  <c:v>-60.740999936000001</c:v>
                </c:pt>
                <c:pt idx="26">
                  <c:v>-60.788000095999998</c:v>
                </c:pt>
                <c:pt idx="27">
                  <c:v>-60.589000093999999</c:v>
                </c:pt>
                <c:pt idx="28">
                  <c:v>-60.344999958999999</c:v>
                </c:pt>
                <c:pt idx="29">
                  <c:v>-60.427999974000002</c:v>
                </c:pt>
                <c:pt idx="30">
                  <c:v>-60.449000099000003</c:v>
                </c:pt>
                <c:pt idx="31">
                  <c:v>-60.20099991</c:v>
                </c:pt>
                <c:pt idx="32">
                  <c:v>-60.128000028999999</c:v>
                </c:pt>
                <c:pt idx="33">
                  <c:v>-60.217000124999998</c:v>
                </c:pt>
                <c:pt idx="34">
                  <c:v>-60.079000157000003</c:v>
                </c:pt>
                <c:pt idx="35">
                  <c:v>-59.818999806999997</c:v>
                </c:pt>
                <c:pt idx="36">
                  <c:v>-59.743000043000002</c:v>
                </c:pt>
                <c:pt idx="37">
                  <c:v>-59.904000162999999</c:v>
                </c:pt>
                <c:pt idx="38">
                  <c:v>-59.634999849000003</c:v>
                </c:pt>
                <c:pt idx="39">
                  <c:v>-59.526999969999999</c:v>
                </c:pt>
                <c:pt idx="40">
                  <c:v>-59.557000059000003</c:v>
                </c:pt>
                <c:pt idx="41">
                  <c:v>-59.515000123</c:v>
                </c:pt>
                <c:pt idx="42">
                  <c:v>-59.236999846000003</c:v>
                </c:pt>
                <c:pt idx="43">
                  <c:v>-59.065000048999998</c:v>
                </c:pt>
                <c:pt idx="44">
                  <c:v>-59.301000076999998</c:v>
                </c:pt>
                <c:pt idx="45">
                  <c:v>-59.063000021999997</c:v>
                </c:pt>
                <c:pt idx="46">
                  <c:v>-58.938000072000001</c:v>
                </c:pt>
                <c:pt idx="47">
                  <c:v>-58.934999873999999</c:v>
                </c:pt>
                <c:pt idx="48">
                  <c:v>-58.988999970999998</c:v>
                </c:pt>
                <c:pt idx="49">
                  <c:v>-58.730000105999999</c:v>
                </c:pt>
                <c:pt idx="50">
                  <c:v>-58.522000140999999</c:v>
                </c:pt>
                <c:pt idx="51">
                  <c:v>-58.684000116999997</c:v>
                </c:pt>
                <c:pt idx="52">
                  <c:v>-58.629000163999997</c:v>
                </c:pt>
                <c:pt idx="53">
                  <c:v>-58.415999974000002</c:v>
                </c:pt>
                <c:pt idx="54">
                  <c:v>-58.349000173999997</c:v>
                </c:pt>
                <c:pt idx="55">
                  <c:v>-58.421000198000002</c:v>
                </c:pt>
                <c:pt idx="56">
                  <c:v>-58.269000042000002</c:v>
                </c:pt>
                <c:pt idx="57">
                  <c:v>-58.015999942999997</c:v>
                </c:pt>
                <c:pt idx="58">
                  <c:v>-58.030999987000001</c:v>
                </c:pt>
                <c:pt idx="59">
                  <c:v>-58.129000046999998</c:v>
                </c:pt>
                <c:pt idx="60">
                  <c:v>-57.867999841</c:v>
                </c:pt>
                <c:pt idx="61">
                  <c:v>-57.795999815999998</c:v>
                </c:pt>
                <c:pt idx="62">
                  <c:v>-57.876999804</c:v>
                </c:pt>
                <c:pt idx="63">
                  <c:v>-57.796000130000003</c:v>
                </c:pt>
                <c:pt idx="64">
                  <c:v>-57.551999995000003</c:v>
                </c:pt>
                <c:pt idx="65">
                  <c:v>-57.451000053000001</c:v>
                </c:pt>
                <c:pt idx="66">
                  <c:v>-57.667999981999998</c:v>
                </c:pt>
                <c:pt idx="67">
                  <c:v>-57.438000035000002</c:v>
                </c:pt>
                <c:pt idx="68">
                  <c:v>-57.346999912999998</c:v>
                </c:pt>
                <c:pt idx="69">
                  <c:v>-57.387999991999997</c:v>
                </c:pt>
                <c:pt idx="70">
                  <c:v>-57.404000207000003</c:v>
                </c:pt>
                <c:pt idx="71">
                  <c:v>-57.129999984000001</c:v>
                </c:pt>
                <c:pt idx="72">
                  <c:v>-56.949999765000001</c:v>
                </c:pt>
                <c:pt idx="73">
                  <c:v>-57.188999989999999</c:v>
                </c:pt>
                <c:pt idx="74">
                  <c:v>-57.029000041000003</c:v>
                </c:pt>
                <c:pt idx="75">
                  <c:v>-56.869000092</c:v>
                </c:pt>
                <c:pt idx="76">
                  <c:v>-56.839000003000002</c:v>
                </c:pt>
                <c:pt idx="77">
                  <c:v>-56.781000167000002</c:v>
                </c:pt>
                <c:pt idx="78">
                  <c:v>-56.316999905000003</c:v>
                </c:pt>
                <c:pt idx="79">
                  <c:v>-55.821000155999997</c:v>
                </c:pt>
                <c:pt idx="80">
                  <c:v>-55.658000008999998</c:v>
                </c:pt>
                <c:pt idx="81">
                  <c:v>-55.413000017999998</c:v>
                </c:pt>
                <c:pt idx="82">
                  <c:v>-54.923999891999998</c:v>
                </c:pt>
                <c:pt idx="83">
                  <c:v>-54.598999767999999</c:v>
                </c:pt>
                <c:pt idx="84">
                  <c:v>-54.421000206000002</c:v>
                </c:pt>
                <c:pt idx="85">
                  <c:v>-54.182999836999997</c:v>
                </c:pt>
                <c:pt idx="86">
                  <c:v>-53.840999957000001</c:v>
                </c:pt>
                <c:pt idx="87">
                  <c:v>-53.696000052000002</c:v>
                </c:pt>
                <c:pt idx="88">
                  <c:v>-53.753999888000003</c:v>
                </c:pt>
                <c:pt idx="89">
                  <c:v>-53.385000116999997</c:v>
                </c:pt>
                <c:pt idx="90">
                  <c:v>-53.195999935000003</c:v>
                </c:pt>
                <c:pt idx="91">
                  <c:v>-53.153000143</c:v>
                </c:pt>
                <c:pt idx="92">
                  <c:v>-53.016000030999997</c:v>
                </c:pt>
                <c:pt idx="93">
                  <c:v>-52.647000259999999</c:v>
                </c:pt>
                <c:pt idx="94">
                  <c:v>-52.395999873999997</c:v>
                </c:pt>
                <c:pt idx="95">
                  <c:v>-52.549999743000001</c:v>
                </c:pt>
                <c:pt idx="96">
                  <c:v>-52.228000131000002</c:v>
                </c:pt>
                <c:pt idx="97">
                  <c:v>-52.018000139000002</c:v>
                </c:pt>
                <c:pt idx="98">
                  <c:v>-51.929000043000002</c:v>
                </c:pt>
                <c:pt idx="99">
                  <c:v>-51.896000071000003</c:v>
                </c:pt>
                <c:pt idx="100">
                  <c:v>-51.545000227999999</c:v>
                </c:pt>
                <c:pt idx="101">
                  <c:v>-51.253000075999999</c:v>
                </c:pt>
                <c:pt idx="102">
                  <c:v>-51.330000011000003</c:v>
                </c:pt>
                <c:pt idx="103">
                  <c:v>-51.161999954000002</c:v>
                </c:pt>
                <c:pt idx="104">
                  <c:v>-50.872000143999998</c:v>
                </c:pt>
                <c:pt idx="105">
                  <c:v>-50.720999843999998</c:v>
                </c:pt>
                <c:pt idx="106">
                  <c:v>-50.695000123</c:v>
                </c:pt>
                <c:pt idx="107">
                  <c:v>-50.442999880999999</c:v>
                </c:pt>
                <c:pt idx="108">
                  <c:v>-50.106999766999998</c:v>
                </c:pt>
                <c:pt idx="109">
                  <c:v>-50.057000037999998</c:v>
                </c:pt>
                <c:pt idx="110">
                  <c:v>-50.050000101000002</c:v>
                </c:pt>
                <c:pt idx="111">
                  <c:v>-49.698000086999997</c:v>
                </c:pt>
                <c:pt idx="112">
                  <c:v>-49.536999967</c:v>
                </c:pt>
                <c:pt idx="113">
                  <c:v>-49.541999877000002</c:v>
                </c:pt>
                <c:pt idx="114">
                  <c:v>-49.361999973000003</c:v>
                </c:pt>
                <c:pt idx="115">
                  <c:v>-49.023999832999998</c:v>
                </c:pt>
                <c:pt idx="116">
                  <c:v>-48.835999821000001</c:v>
                </c:pt>
                <c:pt idx="117">
                  <c:v>-48.956000176000003</c:v>
                </c:pt>
                <c:pt idx="118">
                  <c:v>-48.633000080000002</c:v>
                </c:pt>
                <c:pt idx="119">
                  <c:v>-48.450999834999998</c:v>
                </c:pt>
                <c:pt idx="120">
                  <c:v>-48.390999972000003</c:v>
                </c:pt>
                <c:pt idx="121">
                  <c:v>-48.302000190999998</c:v>
                </c:pt>
                <c:pt idx="122">
                  <c:v>-47.942999925000002</c:v>
                </c:pt>
                <c:pt idx="123">
                  <c:v>-47.675000095999998</c:v>
                </c:pt>
                <c:pt idx="124">
                  <c:v>-47.824999910999999</c:v>
                </c:pt>
                <c:pt idx="125">
                  <c:v>-47.543999751000001</c:v>
                </c:pt>
                <c:pt idx="126">
                  <c:v>-47.306999867000002</c:v>
                </c:pt>
                <c:pt idx="127">
                  <c:v>-47.198999987000001</c:v>
                </c:pt>
                <c:pt idx="128">
                  <c:v>-47.187999996999999</c:v>
                </c:pt>
                <c:pt idx="129">
                  <c:v>-46.890000079000004</c:v>
                </c:pt>
                <c:pt idx="130">
                  <c:v>-46.590000134999997</c:v>
                </c:pt>
                <c:pt idx="131">
                  <c:v>-46.636000123999999</c:v>
                </c:pt>
                <c:pt idx="132">
                  <c:v>-46.569000010000003</c:v>
                </c:pt>
                <c:pt idx="133">
                  <c:v>-46.267999895000003</c:v>
                </c:pt>
                <c:pt idx="134">
                  <c:v>-46.122999989999997</c:v>
                </c:pt>
                <c:pt idx="135">
                  <c:v>-46.133000123999999</c:v>
                </c:pt>
                <c:pt idx="136">
                  <c:v>-45.920000248999997</c:v>
                </c:pt>
                <c:pt idx="137">
                  <c:v>-45.598000009000003</c:v>
                </c:pt>
                <c:pt idx="138">
                  <c:v>-45.480000308999998</c:v>
                </c:pt>
                <c:pt idx="139">
                  <c:v>-45.543000055</c:v>
                </c:pt>
                <c:pt idx="140">
                  <c:v>-45.197999977999999</c:v>
                </c:pt>
                <c:pt idx="141">
                  <c:v>-45.038999885000003</c:v>
                </c:pt>
                <c:pt idx="142">
                  <c:v>-45.014999877000001</c:v>
                </c:pt>
                <c:pt idx="143">
                  <c:v>-44.883999844999998</c:v>
                </c:pt>
                <c:pt idx="144">
                  <c:v>-44.546000018999997</c:v>
                </c:pt>
                <c:pt idx="145">
                  <c:v>-44.334000000000003</c:v>
                </c:pt>
                <c:pt idx="146">
                  <c:v>-44.502999912999996</c:v>
                </c:pt>
                <c:pt idx="147">
                  <c:v>-44.191999977999998</c:v>
                </c:pt>
                <c:pt idx="148">
                  <c:v>-44.010999904000002</c:v>
                </c:pt>
                <c:pt idx="149">
                  <c:v>-43.955999949999999</c:v>
                </c:pt>
                <c:pt idx="150">
                  <c:v>-43.935999996</c:v>
                </c:pt>
                <c:pt idx="151">
                  <c:v>-43.591000233000003</c:v>
                </c:pt>
                <c:pt idx="152">
                  <c:v>-43.317000008999997</c:v>
                </c:pt>
                <c:pt idx="153">
                  <c:v>-43.435000023000001</c:v>
                </c:pt>
                <c:pt idx="154">
                  <c:v>-43.265999794999999</c:v>
                </c:pt>
                <c:pt idx="155">
                  <c:v>-43.002000019999997</c:v>
                </c:pt>
                <c:pt idx="156">
                  <c:v>-42.867000249999997</c:v>
                </c:pt>
                <c:pt idx="157">
                  <c:v>-42.862000025</c:v>
                </c:pt>
                <c:pt idx="158">
                  <c:v>-42.628999880999999</c:v>
                </c:pt>
                <c:pt idx="159">
                  <c:v>-42.320999829000002</c:v>
                </c:pt>
                <c:pt idx="160">
                  <c:v>-42.304000072000001</c:v>
                </c:pt>
                <c:pt idx="161">
                  <c:v>-42.297999992000001</c:v>
                </c:pt>
                <c:pt idx="162">
                  <c:v>-41.981999832</c:v>
                </c:pt>
                <c:pt idx="163">
                  <c:v>-41.851999972000002</c:v>
                </c:pt>
                <c:pt idx="164">
                  <c:v>-41.881000204000003</c:v>
                </c:pt>
                <c:pt idx="165">
                  <c:v>-41.702000157000001</c:v>
                </c:pt>
                <c:pt idx="166">
                  <c:v>-41.390999907000001</c:v>
                </c:pt>
                <c:pt idx="167">
                  <c:v>-41.240999778000003</c:v>
                </c:pt>
                <c:pt idx="168">
                  <c:v>-41.373999836000003</c:v>
                </c:pt>
                <c:pt idx="169">
                  <c:v>-41.059000161</c:v>
                </c:pt>
                <c:pt idx="170">
                  <c:v>-40.895000158000002</c:v>
                </c:pt>
                <c:pt idx="171">
                  <c:v>-40.867000095999998</c:v>
                </c:pt>
                <c:pt idx="172">
                  <c:v>-40.793999902000003</c:v>
                </c:pt>
                <c:pt idx="173">
                  <c:v>-40.454000047999997</c:v>
                </c:pt>
                <c:pt idx="174">
                  <c:v>-40.207999886000003</c:v>
                </c:pt>
                <c:pt idx="175">
                  <c:v>-40.388999961000003</c:v>
                </c:pt>
                <c:pt idx="176">
                  <c:v>-40.121999987999999</c:v>
                </c:pt>
                <c:pt idx="177">
                  <c:v>-39.924000157000002</c:v>
                </c:pt>
                <c:pt idx="178">
                  <c:v>-39.839999970999997</c:v>
                </c:pt>
                <c:pt idx="179">
                  <c:v>-39.850999962000003</c:v>
                </c:pt>
                <c:pt idx="180">
                  <c:v>-39.566999918</c:v>
                </c:pt>
                <c:pt idx="181">
                  <c:v>-39.301999973000001</c:v>
                </c:pt>
                <c:pt idx="182">
                  <c:v>-39.383999817000003</c:v>
                </c:pt>
                <c:pt idx="183">
                  <c:v>-39.314999989999997</c:v>
                </c:pt>
                <c:pt idx="184">
                  <c:v>-39.045999991000002</c:v>
                </c:pt>
                <c:pt idx="185">
                  <c:v>-38.933000200999999</c:v>
                </c:pt>
                <c:pt idx="186">
                  <c:v>-38.963999831999999</c:v>
                </c:pt>
                <c:pt idx="187">
                  <c:v>-38.761999947</c:v>
                </c:pt>
                <c:pt idx="188">
                  <c:v>-38.461000146000003</c:v>
                </c:pt>
                <c:pt idx="189">
                  <c:v>-38.392000005</c:v>
                </c:pt>
                <c:pt idx="190">
                  <c:v>-38.472999993000002</c:v>
                </c:pt>
                <c:pt idx="191">
                  <c:v>-38.150000210999998</c:v>
                </c:pt>
                <c:pt idx="192">
                  <c:v>-38.013000099000003</c:v>
                </c:pt>
                <c:pt idx="193">
                  <c:v>-38.030000170999998</c:v>
                </c:pt>
                <c:pt idx="194">
                  <c:v>-37.921999976999999</c:v>
                </c:pt>
                <c:pt idx="195">
                  <c:v>-37.617999978999997</c:v>
                </c:pt>
                <c:pt idx="196">
                  <c:v>-37.436000047999997</c:v>
                </c:pt>
                <c:pt idx="197">
                  <c:v>-37.624000058999997</c:v>
                </c:pt>
                <c:pt idx="198">
                  <c:v>-37.346999953000001</c:v>
                </c:pt>
                <c:pt idx="199">
                  <c:v>-37.203000218</c:v>
                </c:pt>
                <c:pt idx="200">
                  <c:v>-37.179000209999998</c:v>
                </c:pt>
                <c:pt idx="201">
                  <c:v>-37.167000049000002</c:v>
                </c:pt>
                <c:pt idx="202">
                  <c:v>-36.850000033000001</c:v>
                </c:pt>
                <c:pt idx="203">
                  <c:v>-36.613000149000001</c:v>
                </c:pt>
                <c:pt idx="204">
                  <c:v>-36.777000153000003</c:v>
                </c:pt>
                <c:pt idx="205">
                  <c:v>-36.601999843999998</c:v>
                </c:pt>
                <c:pt idx="206">
                  <c:v>-36.373000068000003</c:v>
                </c:pt>
                <c:pt idx="207">
                  <c:v>-36.278000206000002</c:v>
                </c:pt>
                <c:pt idx="208">
                  <c:v>-36.306999810000001</c:v>
                </c:pt>
                <c:pt idx="209">
                  <c:v>-36.091000051000002</c:v>
                </c:pt>
                <c:pt idx="210">
                  <c:v>-35.809000034</c:v>
                </c:pt>
                <c:pt idx="211">
                  <c:v>-35.845000204000002</c:v>
                </c:pt>
                <c:pt idx="212">
                  <c:v>-35.857999907</c:v>
                </c:pt>
                <c:pt idx="213">
                  <c:v>-35.583000140999999</c:v>
                </c:pt>
                <c:pt idx="214">
                  <c:v>-35.476999974000002</c:v>
                </c:pt>
                <c:pt idx="215">
                  <c:v>-35.533999954000002</c:v>
                </c:pt>
                <c:pt idx="216">
                  <c:v>-35.380999942000003</c:v>
                </c:pt>
                <c:pt idx="217">
                  <c:v>-35.105000005999997</c:v>
                </c:pt>
                <c:pt idx="218">
                  <c:v>-34.987999848000001</c:v>
                </c:pt>
                <c:pt idx="219">
                  <c:v>-35.129000013999999</c:v>
                </c:pt>
                <c:pt idx="220">
                  <c:v>-34.838000033</c:v>
                </c:pt>
                <c:pt idx="221">
                  <c:v>-34.708999714000001</c:v>
                </c:pt>
                <c:pt idx="222">
                  <c:v>-34.715000109000002</c:v>
                </c:pt>
                <c:pt idx="223">
                  <c:v>-34.648999850999999</c:v>
                </c:pt>
                <c:pt idx="224">
                  <c:v>-34.338000229999999</c:v>
                </c:pt>
                <c:pt idx="225">
                  <c:v>-34.131999977</c:v>
                </c:pt>
                <c:pt idx="226">
                  <c:v>-34.347000194000003</c:v>
                </c:pt>
                <c:pt idx="227">
                  <c:v>-34.089999726999999</c:v>
                </c:pt>
                <c:pt idx="228">
                  <c:v>-33.921000128999999</c:v>
                </c:pt>
                <c:pt idx="229">
                  <c:v>-33.878999878999998</c:v>
                </c:pt>
                <c:pt idx="230">
                  <c:v>-33.917999930999997</c:v>
                </c:pt>
                <c:pt idx="231">
                  <c:v>-33.646999905000001</c:v>
                </c:pt>
                <c:pt idx="232">
                  <c:v>-33.400999743</c:v>
                </c:pt>
                <c:pt idx="233">
                  <c:v>-33.517999901000003</c:v>
                </c:pt>
                <c:pt idx="234">
                  <c:v>-33.458999894000002</c:v>
                </c:pt>
                <c:pt idx="235">
                  <c:v>-33.222000010000002</c:v>
                </c:pt>
                <c:pt idx="236">
                  <c:v>-33.124999807000002</c:v>
                </c:pt>
                <c:pt idx="237">
                  <c:v>-33.166000199999999</c:v>
                </c:pt>
                <c:pt idx="238">
                  <c:v>-32.988000008999997</c:v>
                </c:pt>
                <c:pt idx="239">
                  <c:v>-32.712999928999999</c:v>
                </c:pt>
                <c:pt idx="240">
                  <c:v>-32.684000011000002</c:v>
                </c:pt>
                <c:pt idx="241">
                  <c:v>-32.762000116000003</c:v>
                </c:pt>
                <c:pt idx="242">
                  <c:v>-32.462000172000003</c:v>
                </c:pt>
                <c:pt idx="243">
                  <c:v>-32.356999860999998</c:v>
                </c:pt>
                <c:pt idx="244">
                  <c:v>-32.406999904000003</c:v>
                </c:pt>
                <c:pt idx="245">
                  <c:v>-32.301999907999999</c:v>
                </c:pt>
                <c:pt idx="246">
                  <c:v>-32.017999863999997</c:v>
                </c:pt>
                <c:pt idx="247">
                  <c:v>-31.872000103000001</c:v>
                </c:pt>
                <c:pt idx="248">
                  <c:v>-32.077000185000003</c:v>
                </c:pt>
                <c:pt idx="249">
                  <c:v>-31.821000203000001</c:v>
                </c:pt>
                <c:pt idx="250">
                  <c:v>-31.689999858</c:v>
                </c:pt>
                <c:pt idx="251">
                  <c:v>-31.691000029000001</c:v>
                </c:pt>
                <c:pt idx="252">
                  <c:v>-31.692000198999999</c:v>
                </c:pt>
                <c:pt idx="253">
                  <c:v>-31.395000138</c:v>
                </c:pt>
                <c:pt idx="254">
                  <c:v>-31.17399984</c:v>
                </c:pt>
                <c:pt idx="255">
                  <c:v>-31.363000022000001</c:v>
                </c:pt>
                <c:pt idx="256">
                  <c:v>-31.189000198999999</c:v>
                </c:pt>
                <c:pt idx="257">
                  <c:v>-30.994999793000002</c:v>
                </c:pt>
                <c:pt idx="258">
                  <c:v>-30.927999993</c:v>
                </c:pt>
                <c:pt idx="259">
                  <c:v>-30.968000216</c:v>
                </c:pt>
                <c:pt idx="260">
                  <c:v>-30.760999792</c:v>
                </c:pt>
                <c:pt idx="261">
                  <c:v>-30.512000061999998</c:v>
                </c:pt>
                <c:pt idx="262">
                  <c:v>-30.590000166999999</c:v>
                </c:pt>
                <c:pt idx="263">
                  <c:v>-30.606000067</c:v>
                </c:pt>
                <c:pt idx="264">
                  <c:v>-30.352999967999999</c:v>
                </c:pt>
                <c:pt idx="265">
                  <c:v>-30.272999837</c:v>
                </c:pt>
                <c:pt idx="266">
                  <c:v>-30.357999878000001</c:v>
                </c:pt>
                <c:pt idx="267">
                  <c:v>-30.217000027000001</c:v>
                </c:pt>
                <c:pt idx="268">
                  <c:v>-29.952000082000001</c:v>
                </c:pt>
                <c:pt idx="269">
                  <c:v>-29.872000264</c:v>
                </c:pt>
                <c:pt idx="270">
                  <c:v>-30.029000016000001</c:v>
                </c:pt>
                <c:pt idx="271">
                  <c:v>-29.756000276999998</c:v>
                </c:pt>
                <c:pt idx="272">
                  <c:v>-29.646000056999998</c:v>
                </c:pt>
                <c:pt idx="273">
                  <c:v>-29.671999777</c:v>
                </c:pt>
                <c:pt idx="274">
                  <c:v>-29.627999814999999</c:v>
                </c:pt>
                <c:pt idx="275">
                  <c:v>-29.345999798000001</c:v>
                </c:pt>
                <c:pt idx="276">
                  <c:v>-29.173000145</c:v>
                </c:pt>
                <c:pt idx="277">
                  <c:v>-29.405000119</c:v>
                </c:pt>
                <c:pt idx="278">
                  <c:v>-29.164999723000001</c:v>
                </c:pt>
                <c:pt idx="279">
                  <c:v>-29.036000033000001</c:v>
                </c:pt>
                <c:pt idx="280">
                  <c:v>-29.031999979999998</c:v>
                </c:pt>
                <c:pt idx="281">
                  <c:v>-29.085000220000001</c:v>
                </c:pt>
                <c:pt idx="282">
                  <c:v>-28.822999843000002</c:v>
                </c:pt>
                <c:pt idx="283">
                  <c:v>-28.611999995000001</c:v>
                </c:pt>
                <c:pt idx="284">
                  <c:v>-28.771999944000001</c:v>
                </c:pt>
                <c:pt idx="285">
                  <c:v>-28.716999991000002</c:v>
                </c:pt>
                <c:pt idx="286">
                  <c:v>-28.502000087999999</c:v>
                </c:pt>
                <c:pt idx="287">
                  <c:v>-28.431000234999999</c:v>
                </c:pt>
                <c:pt idx="288">
                  <c:v>-28.503000259</c:v>
                </c:pt>
                <c:pt idx="289">
                  <c:v>-28.349000075999999</c:v>
                </c:pt>
                <c:pt idx="290">
                  <c:v>-28.094999806000001</c:v>
                </c:pt>
                <c:pt idx="291">
                  <c:v>-28.108999995000001</c:v>
                </c:pt>
                <c:pt idx="292">
                  <c:v>-28.202999999999999</c:v>
                </c:pt>
                <c:pt idx="293">
                  <c:v>-27.942000107999998</c:v>
                </c:pt>
                <c:pt idx="294">
                  <c:v>-27.868999913</c:v>
                </c:pt>
                <c:pt idx="295">
                  <c:v>-27.948000188999998</c:v>
                </c:pt>
                <c:pt idx="296">
                  <c:v>-27.863000147000001</c:v>
                </c:pt>
                <c:pt idx="297">
                  <c:v>-27.619000012000001</c:v>
                </c:pt>
                <c:pt idx="298">
                  <c:v>-27.516000042999998</c:v>
                </c:pt>
                <c:pt idx="299">
                  <c:v>-27.733000285999999</c:v>
                </c:pt>
                <c:pt idx="300">
                  <c:v>-27.499999828</c:v>
                </c:pt>
                <c:pt idx="301">
                  <c:v>-27.406999992999999</c:v>
                </c:pt>
                <c:pt idx="302">
                  <c:v>-27.444999875000001</c:v>
                </c:pt>
                <c:pt idx="303">
                  <c:v>-27.461999945999999</c:v>
                </c:pt>
                <c:pt idx="304">
                  <c:v>-27.184999839</c:v>
                </c:pt>
                <c:pt idx="305">
                  <c:v>-27.001999737999999</c:v>
                </c:pt>
                <c:pt idx="306">
                  <c:v>-27.238999935999999</c:v>
                </c:pt>
                <c:pt idx="307">
                  <c:v>-27.076000102999998</c:v>
                </c:pt>
                <c:pt idx="308">
                  <c:v>-26.915999840000001</c:v>
                </c:pt>
                <c:pt idx="309">
                  <c:v>-26.882999867999999</c:v>
                </c:pt>
                <c:pt idx="310">
                  <c:v>-26.963999856000001</c:v>
                </c:pt>
                <c:pt idx="311">
                  <c:v>-26.780000213000001</c:v>
                </c:pt>
                <c:pt idx="312">
                  <c:v>-26.565999852000001</c:v>
                </c:pt>
                <c:pt idx="313">
                  <c:v>-26.683000010000001</c:v>
                </c:pt>
                <c:pt idx="314">
                  <c:v>-26.719000178999998</c:v>
                </c:pt>
                <c:pt idx="315">
                  <c:v>-26.510000043000002</c:v>
                </c:pt>
                <c:pt idx="316">
                  <c:v>-26.465999765999999</c:v>
                </c:pt>
                <c:pt idx="317">
                  <c:v>-26.569999906</c:v>
                </c:pt>
                <c:pt idx="318">
                  <c:v>-26.449000008999999</c:v>
                </c:pt>
                <c:pt idx="319">
                  <c:v>-26.221000089</c:v>
                </c:pt>
                <c:pt idx="320">
                  <c:v>-26.188999973000001</c:v>
                </c:pt>
                <c:pt idx="321">
                  <c:v>-26.361000084</c:v>
                </c:pt>
                <c:pt idx="322">
                  <c:v>-26.105000102000002</c:v>
                </c:pt>
                <c:pt idx="323">
                  <c:v>-26.029000023999998</c:v>
                </c:pt>
                <c:pt idx="324">
                  <c:v>-26.100000192</c:v>
                </c:pt>
                <c:pt idx="325">
                  <c:v>-26.077000040000001</c:v>
                </c:pt>
                <c:pt idx="326">
                  <c:v>-25.821000057999999</c:v>
                </c:pt>
                <c:pt idx="327">
                  <c:v>-25.685000117000001</c:v>
                </c:pt>
                <c:pt idx="328">
                  <c:v>-25.950999919000001</c:v>
                </c:pt>
                <c:pt idx="329">
                  <c:v>-25.742000096999998</c:v>
                </c:pt>
                <c:pt idx="330">
                  <c:v>-25.646000063999999</c:v>
                </c:pt>
                <c:pt idx="331">
                  <c:v>-25.670000073000001</c:v>
                </c:pt>
                <c:pt idx="332">
                  <c:v>-25.749000034000002</c:v>
                </c:pt>
                <c:pt idx="333">
                  <c:v>-25.511999836000001</c:v>
                </c:pt>
                <c:pt idx="334">
                  <c:v>-25.333999959</c:v>
                </c:pt>
                <c:pt idx="335">
                  <c:v>-25.526000023999998</c:v>
                </c:pt>
                <c:pt idx="336">
                  <c:v>-25.469999900000001</c:v>
                </c:pt>
                <c:pt idx="337">
                  <c:v>-25.293000194000001</c:v>
                </c:pt>
                <c:pt idx="338">
                  <c:v>-25.255999853999999</c:v>
                </c:pt>
                <c:pt idx="339">
                  <c:v>-25.345999805999998</c:v>
                </c:pt>
                <c:pt idx="340">
                  <c:v>-25.205000268999999</c:v>
                </c:pt>
                <c:pt idx="341">
                  <c:v>-24.983000114999999</c:v>
                </c:pt>
                <c:pt idx="342">
                  <c:v>-25.046999717999999</c:v>
                </c:pt>
                <c:pt idx="343">
                  <c:v>-25.154000055000001</c:v>
                </c:pt>
                <c:pt idx="344">
                  <c:v>-24.916000001</c:v>
                </c:pt>
                <c:pt idx="345">
                  <c:v>-24.870000010999998</c:v>
                </c:pt>
                <c:pt idx="346">
                  <c:v>-24.988000025000002</c:v>
                </c:pt>
                <c:pt idx="347">
                  <c:v>-24.922000081</c:v>
                </c:pt>
                <c:pt idx="348">
                  <c:v>-24.699999928</c:v>
                </c:pt>
                <c:pt idx="349">
                  <c:v>-24.624000164000002</c:v>
                </c:pt>
                <c:pt idx="350">
                  <c:v>-24.857999849999999</c:v>
                </c:pt>
                <c:pt idx="351">
                  <c:v>-24.528999987999999</c:v>
                </c:pt>
                <c:pt idx="352">
                  <c:v>-24.224000133000001</c:v>
                </c:pt>
                <c:pt idx="353">
                  <c:v>-24.041999887999999</c:v>
                </c:pt>
                <c:pt idx="354">
                  <c:v>-23.830000182999999</c:v>
                </c:pt>
                <c:pt idx="355">
                  <c:v>-23.345999967000001</c:v>
                </c:pt>
                <c:pt idx="356">
                  <c:v>-22.956000070999998</c:v>
                </c:pt>
                <c:pt idx="357">
                  <c:v>-22.984000131999998</c:v>
                </c:pt>
                <c:pt idx="358">
                  <c:v>-22.580000047999999</c:v>
                </c:pt>
                <c:pt idx="359">
                  <c:v>-22.219999926</c:v>
                </c:pt>
                <c:pt idx="360">
                  <c:v>-21.989000123</c:v>
                </c:pt>
                <c:pt idx="361">
                  <c:v>-21.858000092000001</c:v>
                </c:pt>
                <c:pt idx="362">
                  <c:v>-21.434999908999998</c:v>
                </c:pt>
                <c:pt idx="363">
                  <c:v>-21.012999897</c:v>
                </c:pt>
                <c:pt idx="364">
                  <c:v>-20.936999819</c:v>
                </c:pt>
                <c:pt idx="365">
                  <c:v>-20.747999952000001</c:v>
                </c:pt>
                <c:pt idx="366">
                  <c:v>-20.325999939999999</c:v>
                </c:pt>
                <c:pt idx="367">
                  <c:v>-20.058999966999998</c:v>
                </c:pt>
                <c:pt idx="368">
                  <c:v>-19.950000232000001</c:v>
                </c:pt>
                <c:pt idx="369">
                  <c:v>-19.612999946999999</c:v>
                </c:pt>
                <c:pt idx="370">
                  <c:v>-19.170999981000001</c:v>
                </c:pt>
                <c:pt idx="371">
                  <c:v>-18.932000070000001</c:v>
                </c:pt>
                <c:pt idx="372">
                  <c:v>-18.875999947</c:v>
                </c:pt>
                <c:pt idx="373">
                  <c:v>-18.408999802</c:v>
                </c:pt>
                <c:pt idx="374">
                  <c:v>-18.128999812</c:v>
                </c:pt>
                <c:pt idx="375">
                  <c:v>-17.986999789999999</c:v>
                </c:pt>
                <c:pt idx="376">
                  <c:v>-17.734999861999999</c:v>
                </c:pt>
                <c:pt idx="377">
                  <c:v>-17.276999995000001</c:v>
                </c:pt>
                <c:pt idx="378">
                  <c:v>-16.944999934999998</c:v>
                </c:pt>
                <c:pt idx="379">
                  <c:v>-16.996000148</c:v>
                </c:pt>
                <c:pt idx="380">
                  <c:v>-16.564999858</c:v>
                </c:pt>
                <c:pt idx="381">
                  <c:v>-16.264000058000001</c:v>
                </c:pt>
                <c:pt idx="382">
                  <c:v>-16.08999992</c:v>
                </c:pt>
                <c:pt idx="383">
                  <c:v>-15.952000266000001</c:v>
                </c:pt>
                <c:pt idx="384">
                  <c:v>-15.490000030999999</c:v>
                </c:pt>
                <c:pt idx="385">
                  <c:v>-15.096999938</c:v>
                </c:pt>
                <c:pt idx="386">
                  <c:v>-15.095999767</c:v>
                </c:pt>
                <c:pt idx="387">
                  <c:v>-14.810000011</c:v>
                </c:pt>
                <c:pt idx="388">
                  <c:v>-14.429000078</c:v>
                </c:pt>
                <c:pt idx="389">
                  <c:v>-14.176000294</c:v>
                </c:pt>
                <c:pt idx="390">
                  <c:v>-14.110000036000001</c:v>
                </c:pt>
                <c:pt idx="391">
                  <c:v>-13.904000097000001</c:v>
                </c:pt>
                <c:pt idx="392">
                  <c:v>-13.621000223999999</c:v>
                </c:pt>
                <c:pt idx="393">
                  <c:v>-13.631000044</c:v>
                </c:pt>
                <c:pt idx="394">
                  <c:v>-13.650999998</c:v>
                </c:pt>
                <c:pt idx="395">
                  <c:v>-13.360000017999999</c:v>
                </c:pt>
                <c:pt idx="396">
                  <c:v>-13.258000218999999</c:v>
                </c:pt>
                <c:pt idx="397">
                  <c:v>-13.314999884000001</c:v>
                </c:pt>
                <c:pt idx="398">
                  <c:v>-13.164000213</c:v>
                </c:pt>
                <c:pt idx="399">
                  <c:v>-12.878999998999999</c:v>
                </c:pt>
                <c:pt idx="400">
                  <c:v>-12.756999930999999</c:v>
                </c:pt>
                <c:pt idx="401">
                  <c:v>-12.918000051</c:v>
                </c:pt>
                <c:pt idx="402">
                  <c:v>-12.631999981</c:v>
                </c:pt>
                <c:pt idx="403">
                  <c:v>-12.496000039</c:v>
                </c:pt>
                <c:pt idx="404">
                  <c:v>-12.498000065999999</c:v>
                </c:pt>
                <c:pt idx="405">
                  <c:v>-12.454000104</c:v>
                </c:pt>
                <c:pt idx="406">
                  <c:v>-12.144000025</c:v>
                </c:pt>
                <c:pt idx="407">
                  <c:v>-11.927999952</c:v>
                </c:pt>
                <c:pt idx="408">
                  <c:v>-12.136999774</c:v>
                </c:pt>
                <c:pt idx="409">
                  <c:v>-11.901000061</c:v>
                </c:pt>
                <c:pt idx="410">
                  <c:v>-11.731999833</c:v>
                </c:pt>
                <c:pt idx="411">
                  <c:v>-11.678999907</c:v>
                </c:pt>
                <c:pt idx="412">
                  <c:v>-11.719999985999999</c:v>
                </c:pt>
                <c:pt idx="413">
                  <c:v>-11.467999744</c:v>
                </c:pt>
                <c:pt idx="414">
                  <c:v>-11.232999887</c:v>
                </c:pt>
                <c:pt idx="415">
                  <c:v>-11.345000133999999</c:v>
                </c:pt>
                <c:pt idx="416">
                  <c:v>-11.308999965</c:v>
                </c:pt>
                <c:pt idx="417">
                  <c:v>-11.071000225000001</c:v>
                </c:pt>
                <c:pt idx="418">
                  <c:v>-10.987999896</c:v>
                </c:pt>
                <c:pt idx="419">
                  <c:v>-11.052999982999999</c:v>
                </c:pt>
                <c:pt idx="420">
                  <c:v>-10.882000043</c:v>
                </c:pt>
                <c:pt idx="421">
                  <c:v>-10.613000044</c:v>
                </c:pt>
                <c:pt idx="422">
                  <c:v>-10.575000162</c:v>
                </c:pt>
                <c:pt idx="423">
                  <c:v>-10.687999951</c:v>
                </c:pt>
                <c:pt idx="424">
                  <c:v>-10.397000285000001</c:v>
                </c:pt>
                <c:pt idx="425">
                  <c:v>-10.292999830999999</c:v>
                </c:pt>
                <c:pt idx="426">
                  <c:v>-10.342000017</c:v>
                </c:pt>
                <c:pt idx="427">
                  <c:v>-10.265999939</c:v>
                </c:pt>
                <c:pt idx="428">
                  <c:v>-9.9940000569999992</c:v>
                </c:pt>
                <c:pt idx="429">
                  <c:v>-9.8449997840000005</c:v>
                </c:pt>
                <c:pt idx="430">
                  <c:v>-10.06399974</c:v>
                </c:pt>
                <c:pt idx="431">
                  <c:v>-9.8199999190000007</c:v>
                </c:pt>
                <c:pt idx="432">
                  <c:v>-9.7079999860000008</c:v>
                </c:pt>
                <c:pt idx="433">
                  <c:v>-9.7169999499999999</c:v>
                </c:pt>
                <c:pt idx="434">
                  <c:v>-9.7369999039999993</c:v>
                </c:pt>
                <c:pt idx="435">
                  <c:v>-9.4530001749999997</c:v>
                </c:pt>
                <c:pt idx="436">
                  <c:v>-9.2469999220000005</c:v>
                </c:pt>
                <c:pt idx="437">
                  <c:v>-9.4419998700000001</c:v>
                </c:pt>
                <c:pt idx="438">
                  <c:v>-9.2999998480000006</c:v>
                </c:pt>
                <c:pt idx="439">
                  <c:v>-9.1030001869999992</c:v>
                </c:pt>
                <c:pt idx="440">
                  <c:v>-9.0389999559999996</c:v>
                </c:pt>
                <c:pt idx="441">
                  <c:v>-9.0999999900000006</c:v>
                </c:pt>
                <c:pt idx="442">
                  <c:v>-8.9169998889999995</c:v>
                </c:pt>
                <c:pt idx="443">
                  <c:v>-8.6659998169999994</c:v>
                </c:pt>
                <c:pt idx="444">
                  <c:v>-8.7349999579999995</c:v>
                </c:pt>
                <c:pt idx="445">
                  <c:v>-8.7800000909999998</c:v>
                </c:pt>
                <c:pt idx="446">
                  <c:v>-8.5359999559999995</c:v>
                </c:pt>
                <c:pt idx="447">
                  <c:v>-8.4619999050000008</c:v>
                </c:pt>
                <c:pt idx="448">
                  <c:v>-8.5519998570000002</c:v>
                </c:pt>
                <c:pt idx="449">
                  <c:v>-8.4310002740000005</c:v>
                </c:pt>
                <c:pt idx="450">
                  <c:v>-8.1859999689999992</c:v>
                </c:pt>
                <c:pt idx="451">
                  <c:v>-8.1039998099999995</c:v>
                </c:pt>
                <c:pt idx="452">
                  <c:v>-8.2769997770000003</c:v>
                </c:pt>
                <c:pt idx="453">
                  <c:v>-8.0199999389999999</c:v>
                </c:pt>
                <c:pt idx="454">
                  <c:v>-7.9220001939999998</c:v>
                </c:pt>
                <c:pt idx="455">
                  <c:v>-7.960999932</c:v>
                </c:pt>
                <c:pt idx="456">
                  <c:v>-7.9279999600000002</c:v>
                </c:pt>
                <c:pt idx="457">
                  <c:v>-7.6499999970000001</c:v>
                </c:pt>
                <c:pt idx="458">
                  <c:v>-7.4779998860000001</c:v>
                </c:pt>
                <c:pt idx="459">
                  <c:v>-7.7270002450000002</c:v>
                </c:pt>
                <c:pt idx="460">
                  <c:v>-7.5060002619999997</c:v>
                </c:pt>
                <c:pt idx="461">
                  <c:v>-7.3689998360000004</c:v>
                </c:pt>
                <c:pt idx="462">
                  <c:v>-7.3610000429999998</c:v>
                </c:pt>
                <c:pt idx="463">
                  <c:v>-7.4359999500000002</c:v>
                </c:pt>
                <c:pt idx="464">
                  <c:v>-7.2019999500000003</c:v>
                </c:pt>
                <c:pt idx="465">
                  <c:v>-6.9909997869999998</c:v>
                </c:pt>
                <c:pt idx="466">
                  <c:v>-7.1439997990000004</c:v>
                </c:pt>
                <c:pt idx="467">
                  <c:v>-7.1229999880000001</c:v>
                </c:pt>
                <c:pt idx="468">
                  <c:v>-6.9229998159999999</c:v>
                </c:pt>
                <c:pt idx="469">
                  <c:v>-6.8629999530000001</c:v>
                </c:pt>
                <c:pt idx="470">
                  <c:v>-6.9429997700000001</c:v>
                </c:pt>
                <c:pt idx="471">
                  <c:v>-6.8039999460000002</c:v>
                </c:pt>
                <c:pt idx="472">
                  <c:v>-6.5659998919999998</c:v>
                </c:pt>
                <c:pt idx="473">
                  <c:v>-6.5780000530000002</c:v>
                </c:pt>
                <c:pt idx="474">
                  <c:v>-6.6960000669999999</c:v>
                </c:pt>
                <c:pt idx="475">
                  <c:v>-6.4360000309999998</c:v>
                </c:pt>
                <c:pt idx="476">
                  <c:v>-6.3709999430000002</c:v>
                </c:pt>
                <c:pt idx="477">
                  <c:v>-6.4620000659999999</c:v>
                </c:pt>
                <c:pt idx="478">
                  <c:v>-6.4010000319999998</c:v>
                </c:pt>
                <c:pt idx="479">
                  <c:v>-6.1579997530000004</c:v>
                </c:pt>
                <c:pt idx="480">
                  <c:v>-6.0539999279999996</c:v>
                </c:pt>
                <c:pt idx="481">
                  <c:v>-6.3020001170000004</c:v>
                </c:pt>
                <c:pt idx="482">
                  <c:v>-6.0900000969999999</c:v>
                </c:pt>
                <c:pt idx="483">
                  <c:v>-6.0030000279999998</c:v>
                </c:pt>
                <c:pt idx="484">
                  <c:v>-6.0480001620000001</c:v>
                </c:pt>
                <c:pt idx="485">
                  <c:v>-6.0929999800000001</c:v>
                </c:pt>
                <c:pt idx="486">
                  <c:v>-5.841999908</c:v>
                </c:pt>
                <c:pt idx="487">
                  <c:v>-5.6679997709999999</c:v>
                </c:pt>
                <c:pt idx="488">
                  <c:v>-5.9029999420000001</c:v>
                </c:pt>
                <c:pt idx="489">
                  <c:v>-5.7750001080000004</c:v>
                </c:pt>
                <c:pt idx="490">
                  <c:v>-5.6270000060000003</c:v>
                </c:pt>
                <c:pt idx="491">
                  <c:v>-5.607999908</c:v>
                </c:pt>
                <c:pt idx="492">
                  <c:v>-5.6960001470000003</c:v>
                </c:pt>
                <c:pt idx="493">
                  <c:v>-5.5379999099999999</c:v>
                </c:pt>
                <c:pt idx="494">
                  <c:v>-5.3350001689999997</c:v>
                </c:pt>
                <c:pt idx="495">
                  <c:v>-5.4620001470000004</c:v>
                </c:pt>
                <c:pt idx="496">
                  <c:v>-5.5280000899999999</c:v>
                </c:pt>
                <c:pt idx="497">
                  <c:v>-5.3230000080000002</c:v>
                </c:pt>
                <c:pt idx="498">
                  <c:v>-5.2930002329999999</c:v>
                </c:pt>
                <c:pt idx="499">
                  <c:v>-5.4280000040000003</c:v>
                </c:pt>
                <c:pt idx="500">
                  <c:v>-5.3389999079999999</c:v>
                </c:pt>
                <c:pt idx="501">
                  <c:v>-5.1240000060000002</c:v>
                </c:pt>
                <c:pt idx="502">
                  <c:v>-5.0930000609999997</c:v>
                </c:pt>
                <c:pt idx="503">
                  <c:v>-5.3019998829999997</c:v>
                </c:pt>
                <c:pt idx="504">
                  <c:v>-5.0789998729999999</c:v>
                </c:pt>
                <c:pt idx="505">
                  <c:v>-5.0210000370000003</c:v>
                </c:pt>
                <c:pt idx="506">
                  <c:v>-5.0999999980000004</c:v>
                </c:pt>
                <c:pt idx="507">
                  <c:v>-5.1069999350000002</c:v>
                </c:pt>
                <c:pt idx="508">
                  <c:v>-4.8769999879999997</c:v>
                </c:pt>
                <c:pt idx="509">
                  <c:v>-4.7569999469999997</c:v>
                </c:pt>
                <c:pt idx="510">
                  <c:v>-5.0420001609999998</c:v>
                </c:pt>
                <c:pt idx="511">
                  <c:v>-4.8560001770000003</c:v>
                </c:pt>
                <c:pt idx="512">
                  <c:v>-4.7780000720000002</c:v>
                </c:pt>
                <c:pt idx="513">
                  <c:v>-4.828000115</c:v>
                </c:pt>
                <c:pt idx="514">
                  <c:v>-4.9359999950000004</c:v>
                </c:pt>
                <c:pt idx="515">
                  <c:v>-4.7280000290000004</c:v>
                </c:pt>
                <c:pt idx="516">
                  <c:v>-4.5700001060000002</c:v>
                </c:pt>
                <c:pt idx="517">
                  <c:v>-4.785999865</c:v>
                </c:pt>
                <c:pt idx="518">
                  <c:v>-4.7860001800000003</c:v>
                </c:pt>
                <c:pt idx="519">
                  <c:v>-4.6260002299999998</c:v>
                </c:pt>
                <c:pt idx="520">
                  <c:v>-4.612000042</c:v>
                </c:pt>
                <c:pt idx="521">
                  <c:v>-4.7369999930000004</c:v>
                </c:pt>
                <c:pt idx="522">
                  <c:v>-4.6400001040000003</c:v>
                </c:pt>
                <c:pt idx="523">
                  <c:v>-4.4419999580000002</c:v>
                </c:pt>
                <c:pt idx="524">
                  <c:v>-4.4069999600000003</c:v>
                </c:pt>
                <c:pt idx="525">
                  <c:v>-4.1379999600000001</c:v>
                </c:pt>
                <c:pt idx="526">
                  <c:v>-3.5109998660000001</c:v>
                </c:pt>
                <c:pt idx="527">
                  <c:v>-3.0749999799999999</c:v>
                </c:pt>
                <c:pt idx="528">
                  <c:v>-2.7889999099999998</c:v>
                </c:pt>
                <c:pt idx="529">
                  <c:v>-2.3420000330000001</c:v>
                </c:pt>
                <c:pt idx="530">
                  <c:v>-1.7320000099999999</c:v>
                </c:pt>
                <c:pt idx="531">
                  <c:v>-1.2660000360000001</c:v>
                </c:pt>
                <c:pt idx="532">
                  <c:v>-1.121000131</c:v>
                </c:pt>
                <c:pt idx="533">
                  <c:v>-0.52399981100000004</c:v>
                </c:pt>
                <c:pt idx="534">
                  <c:v>-6.7999971000000006E-2</c:v>
                </c:pt>
                <c:pt idx="535">
                  <c:v>0.25500012599999999</c:v>
                </c:pt>
                <c:pt idx="536">
                  <c:v>0.60000020300000001</c:v>
                </c:pt>
                <c:pt idx="537">
                  <c:v>1.239000144</c:v>
                </c:pt>
                <c:pt idx="538">
                  <c:v>1.78400008</c:v>
                </c:pt>
                <c:pt idx="539">
                  <c:v>1.9079998600000001</c:v>
                </c:pt>
                <c:pt idx="540">
                  <c:v>2.431999985</c:v>
                </c:pt>
                <c:pt idx="541">
                  <c:v>2.9520000560000001</c:v>
                </c:pt>
                <c:pt idx="542">
                  <c:v>3.347000177</c:v>
                </c:pt>
                <c:pt idx="543">
                  <c:v>3.625999996</c:v>
                </c:pt>
                <c:pt idx="544">
                  <c:v>4.16900022</c:v>
                </c:pt>
                <c:pt idx="545">
                  <c:v>4.741999903</c:v>
                </c:pt>
                <c:pt idx="546">
                  <c:v>4.984999867</c:v>
                </c:pt>
                <c:pt idx="547">
                  <c:v>5.3069997930000001</c:v>
                </c:pt>
                <c:pt idx="548">
                  <c:v>5.8750001950000001</c:v>
                </c:pt>
                <c:pt idx="549">
                  <c:v>6.2779997940000003</c:v>
                </c:pt>
                <c:pt idx="550">
                  <c:v>6.5320000629999999</c:v>
                </c:pt>
                <c:pt idx="551">
                  <c:v>7.009999885</c:v>
                </c:pt>
                <c:pt idx="552">
                  <c:v>7.5969997559999998</c:v>
                </c:pt>
                <c:pt idx="553">
                  <c:v>7.9849999399999998</c:v>
                </c:pt>
                <c:pt idx="554">
                  <c:v>8.1689998970000008</c:v>
                </c:pt>
                <c:pt idx="555">
                  <c:v>8.7820001179999991</c:v>
                </c:pt>
                <c:pt idx="556">
                  <c:v>9.2139999499999998</c:v>
                </c:pt>
                <c:pt idx="557">
                  <c:v>9.4989998500000006</c:v>
                </c:pt>
                <c:pt idx="558">
                  <c:v>9.8770002140000006</c:v>
                </c:pt>
                <c:pt idx="559">
                  <c:v>10.488000093</c:v>
                </c:pt>
                <c:pt idx="560">
                  <c:v>10.978999932000001</c:v>
                </c:pt>
                <c:pt idx="561">
                  <c:v>11.066999857000001</c:v>
                </c:pt>
                <c:pt idx="562">
                  <c:v>11.630000034</c:v>
                </c:pt>
                <c:pt idx="563">
                  <c:v>12.079000252</c:v>
                </c:pt>
                <c:pt idx="564">
                  <c:v>12.408000114</c:v>
                </c:pt>
                <c:pt idx="565">
                  <c:v>12.682999880000001</c:v>
                </c:pt>
                <c:pt idx="566">
                  <c:v>13.271999778</c:v>
                </c:pt>
                <c:pt idx="567">
                  <c:v>13.801999984</c:v>
                </c:pt>
                <c:pt idx="568">
                  <c:v>13.961000077</c:v>
                </c:pt>
                <c:pt idx="569">
                  <c:v>14.368000044</c:v>
                </c:pt>
                <c:pt idx="570">
                  <c:v>14.89700008</c:v>
                </c:pt>
                <c:pt idx="571">
                  <c:v>15.282999922</c:v>
                </c:pt>
                <c:pt idx="572">
                  <c:v>15.543000272</c:v>
                </c:pt>
                <c:pt idx="573">
                  <c:v>16.03299994</c:v>
                </c:pt>
                <c:pt idx="574">
                  <c:v>16.606000252000001</c:v>
                </c:pt>
                <c:pt idx="575">
                  <c:v>16.889000124999999</c:v>
                </c:pt>
                <c:pt idx="576">
                  <c:v>17.130000063000001</c:v>
                </c:pt>
                <c:pt idx="577">
                  <c:v>17.716000078</c:v>
                </c:pt>
                <c:pt idx="578">
                  <c:v>18.108999857000001</c:v>
                </c:pt>
                <c:pt idx="579">
                  <c:v>18.339000118000001</c:v>
                </c:pt>
                <c:pt idx="580">
                  <c:v>18.750000140000001</c:v>
                </c:pt>
                <c:pt idx="581">
                  <c:v>19.318000226999999</c:v>
                </c:pt>
                <c:pt idx="582">
                  <c:v>19.739000068999999</c:v>
                </c:pt>
                <c:pt idx="583">
                  <c:v>19.850000144999999</c:v>
                </c:pt>
                <c:pt idx="584">
                  <c:v>20.402999873999999</c:v>
                </c:pt>
                <c:pt idx="585">
                  <c:v>20.813000038999999</c:v>
                </c:pt>
                <c:pt idx="586">
                  <c:v>21.099999965999999</c:v>
                </c:pt>
                <c:pt idx="587">
                  <c:v>21.417999838</c:v>
                </c:pt>
                <c:pt idx="588">
                  <c:v>22.005000024000001</c:v>
                </c:pt>
                <c:pt idx="589">
                  <c:v>22.49900006</c:v>
                </c:pt>
                <c:pt idx="590">
                  <c:v>22.573999966999999</c:v>
                </c:pt>
                <c:pt idx="591">
                  <c:v>23.081000021000001</c:v>
                </c:pt>
                <c:pt idx="592">
                  <c:v>23.540999915</c:v>
                </c:pt>
                <c:pt idx="593">
                  <c:v>23.875000002</c:v>
                </c:pt>
                <c:pt idx="594">
                  <c:v>24.106999976000001</c:v>
                </c:pt>
                <c:pt idx="595">
                  <c:v>24.62999993</c:v>
                </c:pt>
                <c:pt idx="596">
                  <c:v>25.152000028</c:v>
                </c:pt>
                <c:pt idx="597">
                  <c:v>25.327000022</c:v>
                </c:pt>
                <c:pt idx="598">
                  <c:v>25.614999805</c:v>
                </c:pt>
                <c:pt idx="599">
                  <c:v>26.133000163999998</c:v>
                </c:pt>
                <c:pt idx="600">
                  <c:v>26.497999880999998</c:v>
                </c:pt>
                <c:pt idx="601">
                  <c:v>26.70399982</c:v>
                </c:pt>
                <c:pt idx="602">
                  <c:v>27.135999966</c:v>
                </c:pt>
                <c:pt idx="603">
                  <c:v>27.673999965</c:v>
                </c:pt>
                <c:pt idx="604">
                  <c:v>28.008999908</c:v>
                </c:pt>
                <c:pt idx="605">
                  <c:v>28.158000180999998</c:v>
                </c:pt>
                <c:pt idx="606">
                  <c:v>28.719999873999999</c:v>
                </c:pt>
                <c:pt idx="607">
                  <c:v>29.093000013000001</c:v>
                </c:pt>
                <c:pt idx="608">
                  <c:v>29.327000013999999</c:v>
                </c:pt>
                <c:pt idx="609">
                  <c:v>29.670000065</c:v>
                </c:pt>
                <c:pt idx="610">
                  <c:v>30.219000053999999</c:v>
                </c:pt>
                <c:pt idx="611">
                  <c:v>30.641999922</c:v>
                </c:pt>
                <c:pt idx="612">
                  <c:v>30.680999974999999</c:v>
                </c:pt>
                <c:pt idx="613">
                  <c:v>31.202000216999998</c:v>
                </c:pt>
                <c:pt idx="614">
                  <c:v>31.592000113000001</c:v>
                </c:pt>
                <c:pt idx="615">
                  <c:v>31.853000004999998</c:v>
                </c:pt>
                <c:pt idx="616">
                  <c:v>32.079000211999997</c:v>
                </c:pt>
                <c:pt idx="617">
                  <c:v>32.629000058000003</c:v>
                </c:pt>
                <c:pt idx="618">
                  <c:v>33.107999735999996</c:v>
                </c:pt>
                <c:pt idx="619">
                  <c:v>33.193999947999998</c:v>
                </c:pt>
                <c:pt idx="620">
                  <c:v>33.567000086999997</c:v>
                </c:pt>
                <c:pt idx="621">
                  <c:v>34.031000034999998</c:v>
                </c:pt>
                <c:pt idx="622">
                  <c:v>34.368000004999999</c:v>
                </c:pt>
                <c:pt idx="623">
                  <c:v>34.574000257999998</c:v>
                </c:pt>
                <c:pt idx="624">
                  <c:v>35.006999946000001</c:v>
                </c:pt>
                <c:pt idx="625">
                  <c:v>35.514000000000003</c:v>
                </c:pt>
                <c:pt idx="626">
                  <c:v>35.728000045999998</c:v>
                </c:pt>
                <c:pt idx="627">
                  <c:v>35.933000129</c:v>
                </c:pt>
                <c:pt idx="628">
                  <c:v>36.446999804999997</c:v>
                </c:pt>
                <c:pt idx="629">
                  <c:v>36.771999928</c:v>
                </c:pt>
                <c:pt idx="630">
                  <c:v>36.937999957999999</c:v>
                </c:pt>
                <c:pt idx="631">
                  <c:v>37.311999954000001</c:v>
                </c:pt>
                <c:pt idx="632">
                  <c:v>37.817999837000002</c:v>
                </c:pt>
                <c:pt idx="633">
                  <c:v>38.160999887999999</c:v>
                </c:pt>
                <c:pt idx="634">
                  <c:v>38.221000064999998</c:v>
                </c:pt>
                <c:pt idx="635">
                  <c:v>38.728000119000001</c:v>
                </c:pt>
                <c:pt idx="636">
                  <c:v>39.083999873000003</c:v>
                </c:pt>
                <c:pt idx="637">
                  <c:v>39.303000142999998</c:v>
                </c:pt>
                <c:pt idx="638">
                  <c:v>39.566000062000001</c:v>
                </c:pt>
                <c:pt idx="639">
                  <c:v>40.095000097000003</c:v>
                </c:pt>
                <c:pt idx="640">
                  <c:v>40.529999812</c:v>
                </c:pt>
                <c:pt idx="641">
                  <c:v>40.538999775999997</c:v>
                </c:pt>
                <c:pt idx="642">
                  <c:v>40.992999902999998</c:v>
                </c:pt>
                <c:pt idx="643">
                  <c:v>41.379999916999999</c:v>
                </c:pt>
                <c:pt idx="644">
                  <c:v>41.650000087000002</c:v>
                </c:pt>
                <c:pt idx="645">
                  <c:v>41.729000048000003</c:v>
                </c:pt>
                <c:pt idx="646">
                  <c:v>41.961000022</c:v>
                </c:pt>
                <c:pt idx="647">
                  <c:v>42.175000068000003</c:v>
                </c:pt>
                <c:pt idx="648">
                  <c:v>42.039999983000001</c:v>
                </c:pt>
                <c:pt idx="649">
                  <c:v>42.055000026999998</c:v>
                </c:pt>
                <c:pt idx="650">
                  <c:v>42.271000100000002</c:v>
                </c:pt>
                <c:pt idx="651">
                  <c:v>42.332999989999998</c:v>
                </c:pt>
                <c:pt idx="652">
                  <c:v>42.245999922000003</c:v>
                </c:pt>
                <c:pt idx="653">
                  <c:v>42.392999852999999</c:v>
                </c:pt>
                <c:pt idx="654">
                  <c:v>42.639000015000001</c:v>
                </c:pt>
                <c:pt idx="655">
                  <c:v>42.654000060000001</c:v>
                </c:pt>
                <c:pt idx="656">
                  <c:v>42.516999947999999</c:v>
                </c:pt>
                <c:pt idx="657">
                  <c:v>42.782999750000002</c:v>
                </c:pt>
                <c:pt idx="658">
                  <c:v>42.864000052000002</c:v>
                </c:pt>
                <c:pt idx="659">
                  <c:v>42.791000171999997</c:v>
                </c:pt>
                <c:pt idx="660">
                  <c:v>42.841999757000004</c:v>
                </c:pt>
                <c:pt idx="661">
                  <c:v>43.088000233000002</c:v>
                </c:pt>
                <c:pt idx="662">
                  <c:v>43.212000013000001</c:v>
                </c:pt>
                <c:pt idx="663">
                  <c:v>42.967000022000001</c:v>
                </c:pt>
                <c:pt idx="664">
                  <c:v>43.183999950999997</c:v>
                </c:pt>
                <c:pt idx="665">
                  <c:v>43.269000306999999</c:v>
                </c:pt>
                <c:pt idx="666">
                  <c:v>43.232000282000001</c:v>
                </c:pt>
                <c:pt idx="667">
                  <c:v>43.185000121999998</c:v>
                </c:pt>
                <c:pt idx="668">
                  <c:v>43.441999959999997</c:v>
                </c:pt>
                <c:pt idx="669">
                  <c:v>43.618000123999998</c:v>
                </c:pt>
                <c:pt idx="670">
                  <c:v>43.393000086999997</c:v>
                </c:pt>
                <c:pt idx="671">
                  <c:v>43.50399985</c:v>
                </c:pt>
                <c:pt idx="672">
                  <c:v>43.671000050000004</c:v>
                </c:pt>
                <c:pt idx="673">
                  <c:v>43.703000166000002</c:v>
                </c:pt>
                <c:pt idx="674">
                  <c:v>43.610000016999997</c:v>
                </c:pt>
                <c:pt idx="675">
                  <c:v>43.759999831999998</c:v>
                </c:pt>
                <c:pt idx="676">
                  <c:v>43.978000246000001</c:v>
                </c:pt>
                <c:pt idx="677">
                  <c:v>43.876000132999998</c:v>
                </c:pt>
                <c:pt idx="678">
                  <c:v>43.794999830000002</c:v>
                </c:pt>
                <c:pt idx="679">
                  <c:v>44.003999966999999</c:v>
                </c:pt>
                <c:pt idx="680">
                  <c:v>44.042000162999997</c:v>
                </c:pt>
                <c:pt idx="681">
                  <c:v>43.915000184999997</c:v>
                </c:pt>
                <c:pt idx="682">
                  <c:v>43.997999886000002</c:v>
                </c:pt>
                <c:pt idx="683">
                  <c:v>44.204999995000001</c:v>
                </c:pt>
                <c:pt idx="684">
                  <c:v>44.248000101999999</c:v>
                </c:pt>
                <c:pt idx="685">
                  <c:v>44.033999741000002</c:v>
                </c:pt>
                <c:pt idx="686">
                  <c:v>44.254000181999999</c:v>
                </c:pt>
                <c:pt idx="687">
                  <c:v>44.308999821</c:v>
                </c:pt>
                <c:pt idx="688">
                  <c:v>44.226999976999998</c:v>
                </c:pt>
                <c:pt idx="689">
                  <c:v>44.215999986</c:v>
                </c:pt>
                <c:pt idx="690">
                  <c:v>44.452000013999999</c:v>
                </c:pt>
                <c:pt idx="691">
                  <c:v>44.578999991000003</c:v>
                </c:pt>
                <c:pt idx="692">
                  <c:v>44.284999812999999</c:v>
                </c:pt>
                <c:pt idx="693">
                  <c:v>44.461000292000001</c:v>
                </c:pt>
                <c:pt idx="694">
                  <c:v>44.550000073</c:v>
                </c:pt>
                <c:pt idx="695">
                  <c:v>44.511000019999997</c:v>
                </c:pt>
                <c:pt idx="696">
                  <c:v>44.388000097000003</c:v>
                </c:pt>
                <c:pt idx="697">
                  <c:v>44.574999937000001</c:v>
                </c:pt>
                <c:pt idx="698">
                  <c:v>44.734999887000001</c:v>
                </c:pt>
                <c:pt idx="699">
                  <c:v>44.530999975</c:v>
                </c:pt>
                <c:pt idx="700">
                  <c:v>44.502999912999996</c:v>
                </c:pt>
                <c:pt idx="701">
                  <c:v>44.651000015000001</c:v>
                </c:pt>
                <c:pt idx="702">
                  <c:v>44.657000095999997</c:v>
                </c:pt>
                <c:pt idx="703">
                  <c:v>44.524999893999997</c:v>
                </c:pt>
                <c:pt idx="704">
                  <c:v>44.611999963000002</c:v>
                </c:pt>
                <c:pt idx="705">
                  <c:v>44.794000208</c:v>
                </c:pt>
                <c:pt idx="706">
                  <c:v>44.727000093999997</c:v>
                </c:pt>
                <c:pt idx="707">
                  <c:v>44.552999956000001</c:v>
                </c:pt>
                <c:pt idx="708">
                  <c:v>44.758000039000002</c:v>
                </c:pt>
                <c:pt idx="709">
                  <c:v>44.766000146000003</c:v>
                </c:pt>
                <c:pt idx="710">
                  <c:v>44.616000016999998</c:v>
                </c:pt>
                <c:pt idx="711">
                  <c:v>44.618999899999999</c:v>
                </c:pt>
                <c:pt idx="712">
                  <c:v>44.804000027999997</c:v>
                </c:pt>
                <c:pt idx="713">
                  <c:v>44.847999989999998</c:v>
                </c:pt>
                <c:pt idx="714">
                  <c:v>44.539999938999998</c:v>
                </c:pt>
                <c:pt idx="715">
                  <c:v>44.691000238999997</c:v>
                </c:pt>
                <c:pt idx="716">
                  <c:v>44.716999958999999</c:v>
                </c:pt>
                <c:pt idx="717">
                  <c:v>44.610999792000001</c:v>
                </c:pt>
                <c:pt idx="718">
                  <c:v>44.503000227000001</c:v>
                </c:pt>
                <c:pt idx="719">
                  <c:v>44.691999780000003</c:v>
                </c:pt>
                <c:pt idx="720">
                  <c:v>44.802000001000003</c:v>
                </c:pt>
                <c:pt idx="721">
                  <c:v>44.502999912999996</c:v>
                </c:pt>
                <c:pt idx="722">
                  <c:v>44.567000143999998</c:v>
                </c:pt>
                <c:pt idx="723">
                  <c:v>44.648999989000004</c:v>
                </c:pt>
                <c:pt idx="724">
                  <c:v>44.602999998999998</c:v>
                </c:pt>
                <c:pt idx="725">
                  <c:v>44.448000274000002</c:v>
                </c:pt>
                <c:pt idx="726">
                  <c:v>44.539999938999998</c:v>
                </c:pt>
                <c:pt idx="727">
                  <c:v>44.675000023999999</c:v>
                </c:pt>
                <c:pt idx="728">
                  <c:v>44.479999761000002</c:v>
                </c:pt>
                <c:pt idx="729">
                  <c:v>44.345999847000002</c:v>
                </c:pt>
                <c:pt idx="730">
                  <c:v>44.482000102000001</c:v>
                </c:pt>
                <c:pt idx="731">
                  <c:v>44.443000050000002</c:v>
                </c:pt>
                <c:pt idx="732">
                  <c:v>44.236999797000003</c:v>
                </c:pt>
                <c:pt idx="733">
                  <c:v>44.257000065</c:v>
                </c:pt>
                <c:pt idx="734">
                  <c:v>44.400999800000001</c:v>
                </c:pt>
                <c:pt idx="735">
                  <c:v>44.360000034999999</c:v>
                </c:pt>
                <c:pt idx="736">
                  <c:v>44.080000044999998</c:v>
                </c:pt>
                <c:pt idx="737">
                  <c:v>44.229000004</c:v>
                </c:pt>
                <c:pt idx="738">
                  <c:v>44.214999814999999</c:v>
                </c:pt>
                <c:pt idx="739">
                  <c:v>44.061999802999999</c:v>
                </c:pt>
                <c:pt idx="740">
                  <c:v>43.981999985000002</c:v>
                </c:pt>
                <c:pt idx="741">
                  <c:v>44.135999853999998</c:v>
                </c:pt>
                <c:pt idx="742">
                  <c:v>44.180000131</c:v>
                </c:pt>
                <c:pt idx="743">
                  <c:v>43.820000008999997</c:v>
                </c:pt>
                <c:pt idx="744">
                  <c:v>43.929999915000003</c:v>
                </c:pt>
                <c:pt idx="745">
                  <c:v>43.931999941999997</c:v>
                </c:pt>
                <c:pt idx="746">
                  <c:v>43.804999965</c:v>
                </c:pt>
                <c:pt idx="747">
                  <c:v>43.618000123999998</c:v>
                </c:pt>
                <c:pt idx="748">
                  <c:v>43.748999841</c:v>
                </c:pt>
                <c:pt idx="749">
                  <c:v>43.828999973000002</c:v>
                </c:pt>
                <c:pt idx="750">
                  <c:v>43.534000253000002</c:v>
                </c:pt>
                <c:pt idx="751">
                  <c:v>43.453999807000002</c:v>
                </c:pt>
                <c:pt idx="752">
                  <c:v>43.534999794999997</c:v>
                </c:pt>
                <c:pt idx="753">
                  <c:v>43.468999851</c:v>
                </c:pt>
                <c:pt idx="754">
                  <c:v>43.262000055999998</c:v>
                </c:pt>
                <c:pt idx="755">
                  <c:v>43.279000127000003</c:v>
                </c:pt>
                <c:pt idx="756">
                  <c:v>43.394999800000001</c:v>
                </c:pt>
                <c:pt idx="757">
                  <c:v>43.242999957999999</c:v>
                </c:pt>
                <c:pt idx="758">
                  <c:v>43.008000101</c:v>
                </c:pt>
                <c:pt idx="759">
                  <c:v>43.130000168000002</c:v>
                </c:pt>
                <c:pt idx="760">
                  <c:v>43.061999884000002</c:v>
                </c:pt>
                <c:pt idx="761">
                  <c:v>42.8409999</c:v>
                </c:pt>
                <c:pt idx="762">
                  <c:v>42.783999919999999</c:v>
                </c:pt>
                <c:pt idx="763">
                  <c:v>42.886000033000002</c:v>
                </c:pt>
                <c:pt idx="764">
                  <c:v>42.844000098000002</c:v>
                </c:pt>
                <c:pt idx="765">
                  <c:v>42.481999948999999</c:v>
                </c:pt>
                <c:pt idx="766">
                  <c:v>42.859999997999999</c:v>
                </c:pt>
                <c:pt idx="767">
                  <c:v>43.390000204000003</c:v>
                </c:pt>
                <c:pt idx="768">
                  <c:v>43.787999894000002</c:v>
                </c:pt>
                <c:pt idx="769">
                  <c:v>44.205999851999998</c:v>
                </c:pt>
                <c:pt idx="770">
                  <c:v>44.916999816999997</c:v>
                </c:pt>
                <c:pt idx="771">
                  <c:v>45.535000261999997</c:v>
                </c:pt>
                <c:pt idx="772">
                  <c:v>45.730999752000002</c:v>
                </c:pt>
                <c:pt idx="773">
                  <c:v>46.326000045999997</c:v>
                </c:pt>
                <c:pt idx="774">
                  <c:v>46.916999971000003</c:v>
                </c:pt>
                <c:pt idx="775">
                  <c:v>47.382000089000002</c:v>
                </c:pt>
                <c:pt idx="776">
                  <c:v>47.731000219999999</c:v>
                </c:pt>
                <c:pt idx="777">
                  <c:v>48.343999812</c:v>
                </c:pt>
                <c:pt idx="778">
                  <c:v>48.986000265000001</c:v>
                </c:pt>
                <c:pt idx="779">
                  <c:v>49.296999886000002</c:v>
                </c:pt>
                <c:pt idx="780">
                  <c:v>49.689000123</c:v>
                </c:pt>
                <c:pt idx="781">
                  <c:v>50.324000011000003</c:v>
                </c:pt>
                <c:pt idx="782">
                  <c:v>50.794000038999997</c:v>
                </c:pt>
                <c:pt idx="783">
                  <c:v>51.111999910999998</c:v>
                </c:pt>
                <c:pt idx="784">
                  <c:v>51.658000016999999</c:v>
                </c:pt>
                <c:pt idx="785">
                  <c:v>52.308999804999999</c:v>
                </c:pt>
                <c:pt idx="786">
                  <c:v>52.762999933000003</c:v>
                </c:pt>
                <c:pt idx="787">
                  <c:v>53.009999950999998</c:v>
                </c:pt>
                <c:pt idx="788">
                  <c:v>53.687000087999998</c:v>
                </c:pt>
                <c:pt idx="789">
                  <c:v>54.181999980999997</c:v>
                </c:pt>
                <c:pt idx="790">
                  <c:v>54.529999942000003</c:v>
                </c:pt>
                <c:pt idx="791">
                  <c:v>54.969000025</c:v>
                </c:pt>
                <c:pt idx="792">
                  <c:v>55.642000107999998</c:v>
                </c:pt>
                <c:pt idx="793">
                  <c:v>56.193000124999998</c:v>
                </c:pt>
                <c:pt idx="794">
                  <c:v>56.342000083999999</c:v>
                </c:pt>
                <c:pt idx="795">
                  <c:v>56.963999954000002</c:v>
                </c:pt>
                <c:pt idx="796">
                  <c:v>57.471000007000001</c:v>
                </c:pt>
                <c:pt idx="797">
                  <c:v>57.859000191</c:v>
                </c:pt>
                <c:pt idx="798">
                  <c:v>58.190000081000001</c:v>
                </c:pt>
                <c:pt idx="799">
                  <c:v>58.837999986</c:v>
                </c:pt>
                <c:pt idx="800">
                  <c:v>59.424000001000003</c:v>
                </c:pt>
                <c:pt idx="801">
                  <c:v>59.637999733000001</c:v>
                </c:pt>
                <c:pt idx="802">
                  <c:v>60.100999823999999</c:v>
                </c:pt>
                <c:pt idx="803">
                  <c:v>60.685000125999998</c:v>
                </c:pt>
                <c:pt idx="804">
                  <c:v>61.123999894999997</c:v>
                </c:pt>
                <c:pt idx="805">
                  <c:v>61.437000171000001</c:v>
                </c:pt>
                <c:pt idx="806">
                  <c:v>61.978999909000002</c:v>
                </c:pt>
                <c:pt idx="807">
                  <c:v>62.603000121000001</c:v>
                </c:pt>
                <c:pt idx="808">
                  <c:v>62.939000233999998</c:v>
                </c:pt>
                <c:pt idx="809">
                  <c:v>63.229000044999999</c:v>
                </c:pt>
                <c:pt idx="810">
                  <c:v>63.865000103</c:v>
                </c:pt>
                <c:pt idx="811">
                  <c:v>64.308000239999998</c:v>
                </c:pt>
                <c:pt idx="812">
                  <c:v>64.585000031999996</c:v>
                </c:pt>
                <c:pt idx="813">
                  <c:v>65.044000069999996</c:v>
                </c:pt>
                <c:pt idx="814">
                  <c:v>65.659000003000003</c:v>
                </c:pt>
                <c:pt idx="815">
                  <c:v>66.126000148000003</c:v>
                </c:pt>
                <c:pt idx="816">
                  <c:v>66.280999872999999</c:v>
                </c:pt>
                <c:pt idx="817">
                  <c:v>66.880000219999999</c:v>
                </c:pt>
                <c:pt idx="818">
                  <c:v>67.334000032999995</c:v>
                </c:pt>
                <c:pt idx="819">
                  <c:v>67.665000237000001</c:v>
                </c:pt>
                <c:pt idx="820">
                  <c:v>68.023999873999998</c:v>
                </c:pt>
                <c:pt idx="821">
                  <c:v>68.654999707000002</c:v>
                </c:pt>
                <c:pt idx="822">
                  <c:v>69.188999967000001</c:v>
                </c:pt>
                <c:pt idx="823">
                  <c:v>69.304999953999996</c:v>
                </c:pt>
                <c:pt idx="824">
                  <c:v>69.851000060000004</c:v>
                </c:pt>
                <c:pt idx="825">
                  <c:v>70.352000032999996</c:v>
                </c:pt>
                <c:pt idx="826">
                  <c:v>70.724000001999997</c:v>
                </c:pt>
                <c:pt idx="827">
                  <c:v>70.993000000999999</c:v>
                </c:pt>
                <c:pt idx="828">
                  <c:v>71.551999811000002</c:v>
                </c:pt>
                <c:pt idx="829">
                  <c:v>72.112000105000007</c:v>
                </c:pt>
                <c:pt idx="830">
                  <c:v>72.322999953999997</c:v>
                </c:pt>
                <c:pt idx="831">
                  <c:v>72.645999735999993</c:v>
                </c:pt>
                <c:pt idx="832">
                  <c:v>73.199999949000002</c:v>
                </c:pt>
                <c:pt idx="833">
                  <c:v>73.597999952999999</c:v>
                </c:pt>
                <c:pt idx="834">
                  <c:v>73.839000205000005</c:v>
                </c:pt>
                <c:pt idx="835">
                  <c:v>74.303000152999999</c:v>
                </c:pt>
                <c:pt idx="836">
                  <c:v>74.873000266999995</c:v>
                </c:pt>
                <c:pt idx="837">
                  <c:v>75.239000154999999</c:v>
                </c:pt>
                <c:pt idx="838">
                  <c:v>75.419999915000005</c:v>
                </c:pt>
                <c:pt idx="839">
                  <c:v>76.012000010999998</c:v>
                </c:pt>
                <c:pt idx="840">
                  <c:v>76.416000095000001</c:v>
                </c:pt>
                <c:pt idx="841">
                  <c:v>76.678999700000006</c:v>
                </c:pt>
                <c:pt idx="842">
                  <c:v>77.051999839000004</c:v>
                </c:pt>
                <c:pt idx="843">
                  <c:v>77.630999916999997</c:v>
                </c:pt>
                <c:pt idx="844">
                  <c:v>78.082000162</c:v>
                </c:pt>
                <c:pt idx="845">
                  <c:v>78.148999962000005</c:v>
                </c:pt>
                <c:pt idx="846">
                  <c:v>78.695999924000006</c:v>
                </c:pt>
                <c:pt idx="847">
                  <c:v>79.115999908999996</c:v>
                </c:pt>
                <c:pt idx="848">
                  <c:v>79.403000149999997</c:v>
                </c:pt>
                <c:pt idx="849">
                  <c:v>79.655000078</c:v>
                </c:pt>
                <c:pt idx="850">
                  <c:v>80.229999789000004</c:v>
                </c:pt>
                <c:pt idx="851">
                  <c:v>80.735000130000003</c:v>
                </c:pt>
                <c:pt idx="852">
                  <c:v>80.845999891999995</c:v>
                </c:pt>
                <c:pt idx="853">
                  <c:v>81.245000067000007</c:v>
                </c:pt>
                <c:pt idx="854">
                  <c:v>81.734000193</c:v>
                </c:pt>
                <c:pt idx="855">
                  <c:v>82.096000027000002</c:v>
                </c:pt>
                <c:pt idx="856">
                  <c:v>82.325999973999998</c:v>
                </c:pt>
                <c:pt idx="857">
                  <c:v>82.783999840999996</c:v>
                </c:pt>
                <c:pt idx="858">
                  <c:v>83.316000074000002</c:v>
                </c:pt>
                <c:pt idx="859">
                  <c:v>83.552999956999997</c:v>
                </c:pt>
                <c:pt idx="860">
                  <c:v>83.779999707000002</c:v>
                </c:pt>
                <c:pt idx="861">
                  <c:v>84.319000191000001</c:v>
                </c:pt>
                <c:pt idx="862">
                  <c:v>84.668000008000007</c:v>
                </c:pt>
                <c:pt idx="863">
                  <c:v>84.855000161999996</c:v>
                </c:pt>
                <c:pt idx="864">
                  <c:v>85.251999995999995</c:v>
                </c:pt>
                <c:pt idx="865">
                  <c:v>85.779000003999997</c:v>
                </c:pt>
                <c:pt idx="866">
                  <c:v>86.146999918999995</c:v>
                </c:pt>
                <c:pt idx="867">
                  <c:v>86.227999906999997</c:v>
                </c:pt>
                <c:pt idx="868">
                  <c:v>86.754999914999999</c:v>
                </c:pt>
                <c:pt idx="869">
                  <c:v>87.133999821000003</c:v>
                </c:pt>
                <c:pt idx="870">
                  <c:v>87.373999901999994</c:v>
                </c:pt>
                <c:pt idx="871">
                  <c:v>87.657000089999997</c:v>
                </c:pt>
                <c:pt idx="872">
                  <c:v>88.206000079000006</c:v>
                </c:pt>
                <c:pt idx="873">
                  <c:v>88.661999918999996</c:v>
                </c:pt>
                <c:pt idx="874">
                  <c:v>88.688999809999999</c:v>
                </c:pt>
                <c:pt idx="875">
                  <c:v>89.164000063000003</c:v>
                </c:pt>
                <c:pt idx="876">
                  <c:v>89.569999859999996</c:v>
                </c:pt>
                <c:pt idx="877">
                  <c:v>89.857999957000004</c:v>
                </c:pt>
                <c:pt idx="878">
                  <c:v>90.054000075999994</c:v>
                </c:pt>
                <c:pt idx="879">
                  <c:v>90.541000174999994</c:v>
                </c:pt>
                <c:pt idx="880">
                  <c:v>91.010000032999997</c:v>
                </c:pt>
                <c:pt idx="881">
                  <c:v>91.129999759</c:v>
                </c:pt>
                <c:pt idx="882">
                  <c:v>91.399999929000003</c:v>
                </c:pt>
                <c:pt idx="883">
                  <c:v>91.869999957000005</c:v>
                </c:pt>
                <c:pt idx="884">
                  <c:v>92.184999946000005</c:v>
                </c:pt>
                <c:pt idx="885">
                  <c:v>92.350000120000004</c:v>
                </c:pt>
                <c:pt idx="886">
                  <c:v>92.748999979999994</c:v>
                </c:pt>
                <c:pt idx="887">
                  <c:v>93.248000239999996</c:v>
                </c:pt>
                <c:pt idx="888">
                  <c:v>93.513999728000002</c:v>
                </c:pt>
                <c:pt idx="889">
                  <c:v>93.627999688000003</c:v>
                </c:pt>
                <c:pt idx="890">
                  <c:v>94.143000164</c:v>
                </c:pt>
                <c:pt idx="891">
                  <c:v>94.474000052999997</c:v>
                </c:pt>
                <c:pt idx="892">
                  <c:v>94.650999759000001</c:v>
                </c:pt>
                <c:pt idx="893">
                  <c:v>94.948999990999994</c:v>
                </c:pt>
                <c:pt idx="894">
                  <c:v>95.443000026999997</c:v>
                </c:pt>
                <c:pt idx="895">
                  <c:v>95.814000140000005</c:v>
                </c:pt>
                <c:pt idx="896">
                  <c:v>95.815000311000006</c:v>
                </c:pt>
                <c:pt idx="897">
                  <c:v>96.278999944000006</c:v>
                </c:pt>
                <c:pt idx="898">
                  <c:v>96.608999976999996</c:v>
                </c:pt>
                <c:pt idx="899">
                  <c:v>96.816000086000003</c:v>
                </c:pt>
                <c:pt idx="900">
                  <c:v>96.871999896000005</c:v>
                </c:pt>
                <c:pt idx="901">
                  <c:v>97.017999970999995</c:v>
                </c:pt>
                <c:pt idx="902">
                  <c:v>97.083999915000007</c:v>
                </c:pt>
                <c:pt idx="903">
                  <c:v>96.746999944999999</c:v>
                </c:pt>
                <c:pt idx="904">
                  <c:v>96.746000089000006</c:v>
                </c:pt>
                <c:pt idx="905">
                  <c:v>96.799999870999997</c:v>
                </c:pt>
                <c:pt idx="906">
                  <c:v>96.718000027000002</c:v>
                </c:pt>
                <c:pt idx="907">
                  <c:v>96.510000061</c:v>
                </c:pt>
                <c:pt idx="908">
                  <c:v>96.545999916</c:v>
                </c:pt>
                <c:pt idx="909">
                  <c:v>96.648000029000002</c:v>
                </c:pt>
                <c:pt idx="910">
                  <c:v>96.430999786000001</c:v>
                </c:pt>
                <c:pt idx="911">
                  <c:v>96.232000098</c:v>
                </c:pt>
                <c:pt idx="912">
                  <c:v>96.324000076999994</c:v>
                </c:pt>
                <c:pt idx="913">
                  <c:v>96.243999944999999</c:v>
                </c:pt>
                <c:pt idx="914">
                  <c:v>95.998999953999999</c:v>
                </c:pt>
                <c:pt idx="915">
                  <c:v>95.963000098999998</c:v>
                </c:pt>
                <c:pt idx="916">
                  <c:v>96.051000024000004</c:v>
                </c:pt>
                <c:pt idx="917">
                  <c:v>95.974000089</c:v>
                </c:pt>
                <c:pt idx="918">
                  <c:v>95.640000001999994</c:v>
                </c:pt>
                <c:pt idx="919">
                  <c:v>95.736000035000004</c:v>
                </c:pt>
                <c:pt idx="920">
                  <c:v>95.670999946999999</c:v>
                </c:pt>
                <c:pt idx="921">
                  <c:v>95.467999891999995</c:v>
                </c:pt>
                <c:pt idx="922">
                  <c:v>95.333999977000005</c:v>
                </c:pt>
                <c:pt idx="923">
                  <c:v>95.447000080999999</c:v>
                </c:pt>
                <c:pt idx="924">
                  <c:v>95.451000135000001</c:v>
                </c:pt>
                <c:pt idx="925">
                  <c:v>95.033000177000005</c:v>
                </c:pt>
                <c:pt idx="926">
                  <c:v>95.084000075999995</c:v>
                </c:pt>
                <c:pt idx="927">
                  <c:v>95.049000077000002</c:v>
                </c:pt>
                <c:pt idx="928">
                  <c:v>94.885999931000001</c:v>
                </c:pt>
                <c:pt idx="929">
                  <c:v>94.634999859000004</c:v>
                </c:pt>
                <c:pt idx="930">
                  <c:v>94.696000206999997</c:v>
                </c:pt>
                <c:pt idx="931">
                  <c:v>94.730000035000003</c:v>
                </c:pt>
                <c:pt idx="932">
                  <c:v>94.400000001999999</c:v>
                </c:pt>
                <c:pt idx="933">
                  <c:v>94.242999936000004</c:v>
                </c:pt>
                <c:pt idx="934">
                  <c:v>94.264999916999997</c:v>
                </c:pt>
                <c:pt idx="935">
                  <c:v>94.143000164</c:v>
                </c:pt>
                <c:pt idx="936">
                  <c:v>93.881999957000005</c:v>
                </c:pt>
                <c:pt idx="937">
                  <c:v>93.839000165000002</c:v>
                </c:pt>
                <c:pt idx="938">
                  <c:v>93.892999947999996</c:v>
                </c:pt>
                <c:pt idx="939">
                  <c:v>93.696999829000006</c:v>
                </c:pt>
                <c:pt idx="940">
                  <c:v>93.393000145000002</c:v>
                </c:pt>
                <c:pt idx="941">
                  <c:v>93.468000052999997</c:v>
                </c:pt>
                <c:pt idx="942">
                  <c:v>93.345999985000006</c:v>
                </c:pt>
                <c:pt idx="943">
                  <c:v>93.064999825000001</c:v>
                </c:pt>
                <c:pt idx="944">
                  <c:v>92.936999990999993</c:v>
                </c:pt>
                <c:pt idx="945">
                  <c:v>92.991000088000007</c:v>
                </c:pt>
                <c:pt idx="946">
                  <c:v>92.901999992</c:v>
                </c:pt>
                <c:pt idx="947">
                  <c:v>92.462999909000004</c:v>
                </c:pt>
                <c:pt idx="948">
                  <c:v>92.482000006999996</c:v>
                </c:pt>
                <c:pt idx="949">
                  <c:v>92.376000155</c:v>
                </c:pt>
                <c:pt idx="950">
                  <c:v>92.136999930000002</c:v>
                </c:pt>
                <c:pt idx="951">
                  <c:v>91.895000135999993</c:v>
                </c:pt>
                <c:pt idx="952">
                  <c:v>91.949999774999995</c:v>
                </c:pt>
                <c:pt idx="953">
                  <c:v>91.926999937000005</c:v>
                </c:pt>
                <c:pt idx="954">
                  <c:v>91.493999935000005</c:v>
                </c:pt>
                <c:pt idx="955">
                  <c:v>91.423999937000005</c:v>
                </c:pt>
                <c:pt idx="956">
                  <c:v>91.372000181999994</c:v>
                </c:pt>
                <c:pt idx="957">
                  <c:v>91.191000106999994</c:v>
                </c:pt>
                <c:pt idx="958">
                  <c:v>90.901999838999998</c:v>
                </c:pt>
                <c:pt idx="959">
                  <c:v>90.859000046999995</c:v>
                </c:pt>
                <c:pt idx="960">
                  <c:v>90.859000046999995</c:v>
                </c:pt>
                <c:pt idx="961">
                  <c:v>90.529000014000005</c:v>
                </c:pt>
                <c:pt idx="962">
                  <c:v>90.258000301999999</c:v>
                </c:pt>
                <c:pt idx="963">
                  <c:v>90.754000051000006</c:v>
                </c:pt>
                <c:pt idx="964">
                  <c:v>91.201000242000006</c:v>
                </c:pt>
                <c:pt idx="965">
                  <c:v>91.480999917000005</c:v>
                </c:pt>
                <c:pt idx="966">
                  <c:v>91.986000258000004</c:v>
                </c:pt>
                <c:pt idx="967">
                  <c:v>92.615999922</c:v>
                </c:pt>
                <c:pt idx="968">
                  <c:v>93.059999915000006</c:v>
                </c:pt>
                <c:pt idx="969">
                  <c:v>93.263999827000006</c:v>
                </c:pt>
                <c:pt idx="970">
                  <c:v>93.899000029000007</c:v>
                </c:pt>
                <c:pt idx="971">
                  <c:v>94.371000084000002</c:v>
                </c:pt>
                <c:pt idx="972">
                  <c:v>94.701999972999999</c:v>
                </c:pt>
                <c:pt idx="973">
                  <c:v>95.105999742999998</c:v>
                </c:pt>
                <c:pt idx="974">
                  <c:v>95.744999999000001</c:v>
                </c:pt>
                <c:pt idx="975">
                  <c:v>96.274000033999997</c:v>
                </c:pt>
                <c:pt idx="976">
                  <c:v>96.396999957999995</c:v>
                </c:pt>
                <c:pt idx="977">
                  <c:v>96.990999766000002</c:v>
                </c:pt>
                <c:pt idx="978">
                  <c:v>97.477000008999994</c:v>
                </c:pt>
                <c:pt idx="979">
                  <c:v>97.833999933000001</c:v>
                </c:pt>
                <c:pt idx="980">
                  <c:v>98.130999994000007</c:v>
                </c:pt>
                <c:pt idx="981">
                  <c:v>98.747000098000001</c:v>
                </c:pt>
                <c:pt idx="982">
                  <c:v>99.307999934999998</c:v>
                </c:pt>
                <c:pt idx="983">
                  <c:v>99.497999973000006</c:v>
                </c:pt>
                <c:pt idx="984">
                  <c:v>99.901000201000002</c:v>
                </c:pt>
                <c:pt idx="985">
                  <c:v>100.46500023500001</c:v>
                </c:pt>
                <c:pt idx="986">
                  <c:v>100.882000022</c:v>
                </c:pt>
                <c:pt idx="987">
                  <c:v>101.158000273</c:v>
                </c:pt>
                <c:pt idx="988">
                  <c:v>101.657000219</c:v>
                </c:pt>
                <c:pt idx="989">
                  <c:v>102.255999937</c:v>
                </c:pt>
                <c:pt idx="990">
                  <c:v>102.587000141</c:v>
                </c:pt>
                <c:pt idx="991">
                  <c:v>102.83500001500001</c:v>
                </c:pt>
                <c:pt idx="992">
                  <c:v>103.439000272</c:v>
                </c:pt>
                <c:pt idx="993">
                  <c:v>103.852999862</c:v>
                </c:pt>
                <c:pt idx="994">
                  <c:v>104.11399975400001</c:v>
                </c:pt>
                <c:pt idx="995">
                  <c:v>104.53700025099999</c:v>
                </c:pt>
                <c:pt idx="996">
                  <c:v>105.124000122</c:v>
                </c:pt>
                <c:pt idx="997">
                  <c:v>105.56400006200001</c:v>
                </c:pt>
                <c:pt idx="998">
                  <c:v>105.682999932</c:v>
                </c:pt>
                <c:pt idx="999">
                  <c:v>106.253000046</c:v>
                </c:pt>
                <c:pt idx="1000">
                  <c:v>106.681999995</c:v>
                </c:pt>
                <c:pt idx="1001">
                  <c:v>106.97799988600001</c:v>
                </c:pt>
                <c:pt idx="1002">
                  <c:v>107.294000045</c:v>
                </c:pt>
                <c:pt idx="1003">
                  <c:v>107.90300021199999</c:v>
                </c:pt>
                <c:pt idx="1004">
                  <c:v>108.418999915</c:v>
                </c:pt>
                <c:pt idx="1005">
                  <c:v>108.51300023500001</c:v>
                </c:pt>
                <c:pt idx="1006">
                  <c:v>109.004000074</c:v>
                </c:pt>
                <c:pt idx="1007">
                  <c:v>109.494000056</c:v>
                </c:pt>
                <c:pt idx="1008">
                  <c:v>109.853999864</c:v>
                </c:pt>
                <c:pt idx="1009">
                  <c:v>110.100000026</c:v>
                </c:pt>
                <c:pt idx="1010">
                  <c:v>110.60999996300001</c:v>
                </c:pt>
                <c:pt idx="1011">
                  <c:v>111.147999961</c:v>
                </c:pt>
                <c:pt idx="1012">
                  <c:v>111.35399990000001</c:v>
                </c:pt>
                <c:pt idx="1013">
                  <c:v>111.63999997099999</c:v>
                </c:pt>
                <c:pt idx="1014">
                  <c:v>112.171000033</c:v>
                </c:pt>
                <c:pt idx="1015">
                  <c:v>112.53599975</c:v>
                </c:pt>
                <c:pt idx="1016">
                  <c:v>112.74899994</c:v>
                </c:pt>
                <c:pt idx="1017">
                  <c:v>113.19000004999999</c:v>
                </c:pt>
                <c:pt idx="1018">
                  <c:v>113.73499998600001</c:v>
                </c:pt>
                <c:pt idx="1019">
                  <c:v>114.082999947</c:v>
                </c:pt>
                <c:pt idx="1020">
                  <c:v>114.22300025600001</c:v>
                </c:pt>
                <c:pt idx="1021">
                  <c:v>114.793000056</c:v>
                </c:pt>
                <c:pt idx="1022">
                  <c:v>115.18099992499999</c:v>
                </c:pt>
                <c:pt idx="1023">
                  <c:v>115.421999863</c:v>
                </c:pt>
                <c:pt idx="1024">
                  <c:v>115.751999896</c:v>
                </c:pt>
                <c:pt idx="1025">
                  <c:v>116.316999786</c:v>
                </c:pt>
                <c:pt idx="1026">
                  <c:v>116.759999923</c:v>
                </c:pt>
                <c:pt idx="1027">
                  <c:v>116.800000146</c:v>
                </c:pt>
                <c:pt idx="1028">
                  <c:v>117.31200011</c:v>
                </c:pt>
                <c:pt idx="1029">
                  <c:v>117.71099997</c:v>
                </c:pt>
                <c:pt idx="1030">
                  <c:v>117.988000077</c:v>
                </c:pt>
                <c:pt idx="1031">
                  <c:v>118.21000023000001</c:v>
                </c:pt>
                <c:pt idx="1032">
                  <c:v>118.745999888</c:v>
                </c:pt>
                <c:pt idx="1033">
                  <c:v>119.221999997</c:v>
                </c:pt>
                <c:pt idx="1034">
                  <c:v>119.32600013699999</c:v>
                </c:pt>
                <c:pt idx="1035">
                  <c:v>119.67599980999999</c:v>
                </c:pt>
                <c:pt idx="1036">
                  <c:v>120.147999865</c:v>
                </c:pt>
                <c:pt idx="1037">
                  <c:v>120.477000042</c:v>
                </c:pt>
                <c:pt idx="1038">
                  <c:v>120.67600004400001</c:v>
                </c:pt>
                <c:pt idx="1039">
                  <c:v>121.107000019</c:v>
                </c:pt>
                <c:pt idx="1040">
                  <c:v>121.617999813</c:v>
                </c:pt>
                <c:pt idx="1041">
                  <c:v>121.84100013699999</c:v>
                </c:pt>
                <c:pt idx="1042">
                  <c:v>122.017999843</c:v>
                </c:pt>
                <c:pt idx="1043">
                  <c:v>122.539999941</c:v>
                </c:pt>
                <c:pt idx="1044">
                  <c:v>122.869999975</c:v>
                </c:pt>
                <c:pt idx="1045">
                  <c:v>123.033000121</c:v>
                </c:pt>
                <c:pt idx="1046">
                  <c:v>123.37799988499999</c:v>
                </c:pt>
                <c:pt idx="1047">
                  <c:v>123.880000028</c:v>
                </c:pt>
                <c:pt idx="1048">
                  <c:v>124.23199972800001</c:v>
                </c:pt>
                <c:pt idx="1049">
                  <c:v>124.27500014899999</c:v>
                </c:pt>
                <c:pt idx="1050">
                  <c:v>124.75800019499999</c:v>
                </c:pt>
                <c:pt idx="1051">
                  <c:v>125.098999904</c:v>
                </c:pt>
                <c:pt idx="1052">
                  <c:v>125.31400012100001</c:v>
                </c:pt>
                <c:pt idx="1053">
                  <c:v>125.559999968</c:v>
                </c:pt>
                <c:pt idx="1054">
                  <c:v>126.077000157</c:v>
                </c:pt>
                <c:pt idx="1055">
                  <c:v>126.496999827</c:v>
                </c:pt>
                <c:pt idx="1056">
                  <c:v>126.497999998</c:v>
                </c:pt>
                <c:pt idx="1057">
                  <c:v>126.92999983</c:v>
                </c:pt>
                <c:pt idx="1058">
                  <c:v>127.317000157</c:v>
                </c:pt>
                <c:pt idx="1059">
                  <c:v>127.576000022</c:v>
                </c:pt>
                <c:pt idx="1060">
                  <c:v>127.72999989100001</c:v>
                </c:pt>
                <c:pt idx="1061">
                  <c:v>128.17700008200001</c:v>
                </c:pt>
                <c:pt idx="1062">
                  <c:v>128.62300010199999</c:v>
                </c:pt>
                <c:pt idx="1063">
                  <c:v>128.720999847</c:v>
                </c:pt>
                <c:pt idx="1064">
                  <c:v>128.92999998299999</c:v>
                </c:pt>
                <c:pt idx="1065">
                  <c:v>129.37199994900001</c:v>
                </c:pt>
                <c:pt idx="1066">
                  <c:v>129.65800002</c:v>
                </c:pt>
                <c:pt idx="1067">
                  <c:v>129.783999827</c:v>
                </c:pt>
                <c:pt idx="1068">
                  <c:v>130.13800018200001</c:v>
                </c:pt>
                <c:pt idx="1069">
                  <c:v>130.596000049</c:v>
                </c:pt>
                <c:pt idx="1070">
                  <c:v>130.85000000400001</c:v>
                </c:pt>
                <c:pt idx="1071">
                  <c:v>130.92000000199999</c:v>
                </c:pt>
                <c:pt idx="1072">
                  <c:v>131.40100002099999</c:v>
                </c:pt>
                <c:pt idx="1073">
                  <c:v>131.69500019899999</c:v>
                </c:pt>
                <c:pt idx="1074">
                  <c:v>131.84599987000001</c:v>
                </c:pt>
                <c:pt idx="1075">
                  <c:v>132.109000103</c:v>
                </c:pt>
                <c:pt idx="1076">
                  <c:v>132.57799996099999</c:v>
                </c:pt>
                <c:pt idx="1077">
                  <c:v>132.91899998400001</c:v>
                </c:pt>
                <c:pt idx="1078">
                  <c:v>132.877000049</c:v>
                </c:pt>
                <c:pt idx="1079">
                  <c:v>133.31399979099999</c:v>
                </c:pt>
                <c:pt idx="1080">
                  <c:v>133.62400018400001</c:v>
                </c:pt>
                <c:pt idx="1081">
                  <c:v>133.80299991699999</c:v>
                </c:pt>
                <c:pt idx="1082">
                  <c:v>133.94699996599999</c:v>
                </c:pt>
                <c:pt idx="1083">
                  <c:v>134.414999967</c:v>
                </c:pt>
                <c:pt idx="1084">
                  <c:v>134.812000114</c:v>
                </c:pt>
                <c:pt idx="1085">
                  <c:v>134.81499999799999</c:v>
                </c:pt>
                <c:pt idx="1086">
                  <c:v>135.105999978</c:v>
                </c:pt>
                <c:pt idx="1087">
                  <c:v>135.488000081</c:v>
                </c:pt>
                <c:pt idx="1088">
                  <c:v>135.74300020699999</c:v>
                </c:pt>
                <c:pt idx="1089">
                  <c:v>135.86600013099999</c:v>
                </c:pt>
                <c:pt idx="1090">
                  <c:v>136.21699997499999</c:v>
                </c:pt>
                <c:pt idx="1091">
                  <c:v>136.64200018400001</c:v>
                </c:pt>
                <c:pt idx="1092">
                  <c:v>136.77299990099999</c:v>
                </c:pt>
                <c:pt idx="1093">
                  <c:v>136.89400011199999</c:v>
                </c:pt>
                <c:pt idx="1094">
                  <c:v>137.32599994399999</c:v>
                </c:pt>
                <c:pt idx="1095">
                  <c:v>137.56900022299999</c:v>
                </c:pt>
                <c:pt idx="1096">
                  <c:v>137.64999989699999</c:v>
                </c:pt>
                <c:pt idx="1097">
                  <c:v>137.940000021</c:v>
                </c:pt>
                <c:pt idx="1098">
                  <c:v>138.36200003299999</c:v>
                </c:pt>
                <c:pt idx="1099">
                  <c:v>138.62400009500001</c:v>
                </c:pt>
                <c:pt idx="1100">
                  <c:v>138.60000008700001</c:v>
                </c:pt>
                <c:pt idx="1101">
                  <c:v>139.022000099</c:v>
                </c:pt>
                <c:pt idx="1102">
                  <c:v>139.293999982</c:v>
                </c:pt>
                <c:pt idx="1103">
                  <c:v>139.42799989599999</c:v>
                </c:pt>
                <c:pt idx="1104">
                  <c:v>139.60599977300001</c:v>
                </c:pt>
                <c:pt idx="1105">
                  <c:v>140.05000007999999</c:v>
                </c:pt>
                <c:pt idx="1106">
                  <c:v>140.400000068</c:v>
                </c:pt>
                <c:pt idx="1107">
                  <c:v>140.32300013400001</c:v>
                </c:pt>
                <c:pt idx="1108">
                  <c:v>140.69199990499999</c:v>
                </c:pt>
                <c:pt idx="1109">
                  <c:v>140.991999849</c:v>
                </c:pt>
                <c:pt idx="1110">
                  <c:v>141.17500026499999</c:v>
                </c:pt>
                <c:pt idx="1111">
                  <c:v>141.26300019000001</c:v>
                </c:pt>
                <c:pt idx="1112">
                  <c:v>141.647000005</c:v>
                </c:pt>
                <c:pt idx="1113">
                  <c:v>142.01099986700001</c:v>
                </c:pt>
                <c:pt idx="1114">
                  <c:v>142.02499974099999</c:v>
                </c:pt>
                <c:pt idx="1115">
                  <c:v>142.18800020200001</c:v>
                </c:pt>
                <c:pt idx="1116">
                  <c:v>142.55400008999999</c:v>
                </c:pt>
                <c:pt idx="1117">
                  <c:v>142.763000226</c:v>
                </c:pt>
                <c:pt idx="1118">
                  <c:v>142.82199991900001</c:v>
                </c:pt>
                <c:pt idx="1119">
                  <c:v>143.11600009700001</c:v>
                </c:pt>
                <c:pt idx="1120">
                  <c:v>143.51000004700001</c:v>
                </c:pt>
                <c:pt idx="1121">
                  <c:v>143.67100016699999</c:v>
                </c:pt>
                <c:pt idx="1122">
                  <c:v>143.67800010400001</c:v>
                </c:pt>
                <c:pt idx="1123">
                  <c:v>144.08899981100001</c:v>
                </c:pt>
                <c:pt idx="1124">
                  <c:v>144.31500001800001</c:v>
                </c:pt>
                <c:pt idx="1125">
                  <c:v>144.38400015900001</c:v>
                </c:pt>
                <c:pt idx="1126">
                  <c:v>144.57799993699999</c:v>
                </c:pt>
                <c:pt idx="1127">
                  <c:v>144.968000147</c:v>
                </c:pt>
                <c:pt idx="1128">
                  <c:v>145.23299977900001</c:v>
                </c:pt>
                <c:pt idx="1129">
                  <c:v>145.128999953</c:v>
                </c:pt>
                <c:pt idx="1130">
                  <c:v>145.487000048</c:v>
                </c:pt>
                <c:pt idx="1131">
                  <c:v>145.713999798</c:v>
                </c:pt>
                <c:pt idx="1132">
                  <c:v>145.81600022500001</c:v>
                </c:pt>
                <c:pt idx="1133">
                  <c:v>145.90600017700001</c:v>
                </c:pt>
                <c:pt idx="1134">
                  <c:v>146.300999983</c:v>
                </c:pt>
                <c:pt idx="1135">
                  <c:v>146.61700014300001</c:v>
                </c:pt>
                <c:pt idx="1136">
                  <c:v>146.53000007399999</c:v>
                </c:pt>
                <c:pt idx="1137">
                  <c:v>146.77700009200001</c:v>
                </c:pt>
                <c:pt idx="1138">
                  <c:v>147.081999946</c:v>
                </c:pt>
                <c:pt idx="1139">
                  <c:v>147.249000147</c:v>
                </c:pt>
                <c:pt idx="1140">
                  <c:v>147.291000083</c:v>
                </c:pt>
                <c:pt idx="1141">
                  <c:v>147.57800001000001</c:v>
                </c:pt>
                <c:pt idx="1142">
                  <c:v>147.931000195</c:v>
                </c:pt>
                <c:pt idx="1143">
                  <c:v>147.96299999600001</c:v>
                </c:pt>
                <c:pt idx="1144">
                  <c:v>148.015000066</c:v>
                </c:pt>
                <c:pt idx="1145">
                  <c:v>148.35799980199999</c:v>
                </c:pt>
                <c:pt idx="1146">
                  <c:v>148.52999991300001</c:v>
                </c:pt>
                <c:pt idx="1147">
                  <c:v>148.535000137</c:v>
                </c:pt>
                <c:pt idx="1148">
                  <c:v>148.75100021</c:v>
                </c:pt>
                <c:pt idx="1149">
                  <c:v>149.091000063</c:v>
                </c:pt>
                <c:pt idx="1150">
                  <c:v>149.26600005700001</c:v>
                </c:pt>
                <c:pt idx="1151">
                  <c:v>149.183000042</c:v>
                </c:pt>
                <c:pt idx="1152">
                  <c:v>149.531000003</c:v>
                </c:pt>
                <c:pt idx="1153">
                  <c:v>149.720000185</c:v>
                </c:pt>
                <c:pt idx="1154">
                  <c:v>149.769000057</c:v>
                </c:pt>
                <c:pt idx="1155">
                  <c:v>149.61100013500001</c:v>
                </c:pt>
                <c:pt idx="1156">
                  <c:v>149.669999827</c:v>
                </c:pt>
                <c:pt idx="1157">
                  <c:v>149.61999978399999</c:v>
                </c:pt>
                <c:pt idx="1158">
                  <c:v>149.146999873</c:v>
                </c:pt>
                <c:pt idx="1159">
                  <c:v>149.14399999</c:v>
                </c:pt>
                <c:pt idx="1160">
                  <c:v>149.05600006500001</c:v>
                </c:pt>
                <c:pt idx="1161">
                  <c:v>148.83999999100001</c:v>
                </c:pt>
                <c:pt idx="1162">
                  <c:v>148.53599999299999</c:v>
                </c:pt>
                <c:pt idx="1163">
                  <c:v>148.54400010099999</c:v>
                </c:pt>
                <c:pt idx="1164">
                  <c:v>148.525999859</c:v>
                </c:pt>
                <c:pt idx="1165">
                  <c:v>148.42200003299999</c:v>
                </c:pt>
                <c:pt idx="1166">
                  <c:v>148.77600007500001</c:v>
                </c:pt>
                <c:pt idx="1167">
                  <c:v>149.308999849</c:v>
                </c:pt>
                <c:pt idx="1168">
                  <c:v>149.69900006</c:v>
                </c:pt>
                <c:pt idx="1169">
                  <c:v>149.948999961</c:v>
                </c:pt>
                <c:pt idx="1170">
                  <c:v>150.42100001599999</c:v>
                </c:pt>
                <c:pt idx="1171">
                  <c:v>150.98599990599999</c:v>
                </c:pt>
                <c:pt idx="1172">
                  <c:v>151.30199975100001</c:v>
                </c:pt>
                <c:pt idx="1173">
                  <c:v>151.51199974400001</c:v>
                </c:pt>
                <c:pt idx="1174">
                  <c:v>152.09999978499999</c:v>
                </c:pt>
                <c:pt idx="1175">
                  <c:v>152.492000023</c:v>
                </c:pt>
                <c:pt idx="1176">
                  <c:v>152.726000024</c:v>
                </c:pt>
                <c:pt idx="1177">
                  <c:v>153.11300003700001</c:v>
                </c:pt>
                <c:pt idx="1178">
                  <c:v>153.68199998</c:v>
                </c:pt>
                <c:pt idx="1179">
                  <c:v>154.109999759</c:v>
                </c:pt>
                <c:pt idx="1180">
                  <c:v>154.18499997999999</c:v>
                </c:pt>
                <c:pt idx="1181">
                  <c:v>154.719999782</c:v>
                </c:pt>
                <c:pt idx="1182">
                  <c:v>155.13100011700001</c:v>
                </c:pt>
                <c:pt idx="1183">
                  <c:v>155.40900008099999</c:v>
                </c:pt>
                <c:pt idx="1184">
                  <c:v>155.68399984600001</c:v>
                </c:pt>
                <c:pt idx="1185">
                  <c:v>156.258000014</c:v>
                </c:pt>
                <c:pt idx="1186">
                  <c:v>156.754000077</c:v>
                </c:pt>
                <c:pt idx="1187">
                  <c:v>156.83900011899999</c:v>
                </c:pt>
                <c:pt idx="1188">
                  <c:v>157.288000023</c:v>
                </c:pt>
                <c:pt idx="1189">
                  <c:v>157.756000024</c:v>
                </c:pt>
                <c:pt idx="1190">
                  <c:v>158.095000021</c:v>
                </c:pt>
                <c:pt idx="1191">
                  <c:v>158.32499996799999</c:v>
                </c:pt>
                <c:pt idx="1192">
                  <c:v>158.80399995900001</c:v>
                </c:pt>
                <c:pt idx="1193">
                  <c:v>159.32500020099999</c:v>
                </c:pt>
                <c:pt idx="1194">
                  <c:v>159.51699995199999</c:v>
                </c:pt>
                <c:pt idx="1195">
                  <c:v>159.76900019499999</c:v>
                </c:pt>
                <c:pt idx="1196">
                  <c:v>160.29199983500001</c:v>
                </c:pt>
                <c:pt idx="1197">
                  <c:v>160.64099996600001</c:v>
                </c:pt>
                <c:pt idx="1198">
                  <c:v>160.82200004000001</c:v>
                </c:pt>
                <c:pt idx="1199">
                  <c:v>161.22900000800001</c:v>
                </c:pt>
                <c:pt idx="1200">
                  <c:v>161.76200009600001</c:v>
                </c:pt>
                <c:pt idx="1201">
                  <c:v>162.10800003</c:v>
                </c:pt>
                <c:pt idx="1202">
                  <c:v>162.21700007999999</c:v>
                </c:pt>
                <c:pt idx="1203">
                  <c:v>162.75500007900001</c:v>
                </c:pt>
                <c:pt idx="1204">
                  <c:v>163.13099978700001</c:v>
                </c:pt>
                <c:pt idx="1205">
                  <c:v>163.36699981500001</c:v>
                </c:pt>
                <c:pt idx="1206">
                  <c:v>163.675000181</c:v>
                </c:pt>
                <c:pt idx="1207">
                  <c:v>164.220999973</c:v>
                </c:pt>
                <c:pt idx="1208">
                  <c:v>164.65600000200001</c:v>
                </c:pt>
                <c:pt idx="1209">
                  <c:v>164.68599977700001</c:v>
                </c:pt>
                <c:pt idx="1210">
                  <c:v>165.18500003700001</c:v>
                </c:pt>
                <c:pt idx="1211">
                  <c:v>165.578999987</c:v>
                </c:pt>
                <c:pt idx="1212">
                  <c:v>165.84200021999999</c:v>
                </c:pt>
                <c:pt idx="1213">
                  <c:v>166.046999989</c:v>
                </c:pt>
                <c:pt idx="1214">
                  <c:v>166.570000257</c:v>
                </c:pt>
                <c:pt idx="1215">
                  <c:v>167.04099982700001</c:v>
                </c:pt>
                <c:pt idx="1216">
                  <c:v>167.13800003099999</c:v>
                </c:pt>
                <c:pt idx="1217">
                  <c:v>167.449999822</c:v>
                </c:pt>
                <c:pt idx="1218">
                  <c:v>167.923999904</c:v>
                </c:pt>
                <c:pt idx="1219">
                  <c:v>168.24999988299999</c:v>
                </c:pt>
                <c:pt idx="1220">
                  <c:v>168.435000011</c:v>
                </c:pt>
                <c:pt idx="1221">
                  <c:v>168.84400000599999</c:v>
                </c:pt>
                <c:pt idx="1222">
                  <c:v>169.35300008600001</c:v>
                </c:pt>
                <c:pt idx="1223">
                  <c:v>169.594000024</c:v>
                </c:pt>
                <c:pt idx="1224">
                  <c:v>169.75199994600001</c:v>
                </c:pt>
                <c:pt idx="1225">
                  <c:v>170.26700010799999</c:v>
                </c:pt>
                <c:pt idx="1226">
                  <c:v>170.59200023099999</c:v>
                </c:pt>
                <c:pt idx="1227">
                  <c:v>170.76300017099999</c:v>
                </c:pt>
                <c:pt idx="1228">
                  <c:v>171.0979998</c:v>
                </c:pt>
                <c:pt idx="1229">
                  <c:v>171.59399986299999</c:v>
                </c:pt>
                <c:pt idx="1230">
                  <c:v>171.945000021</c:v>
                </c:pt>
                <c:pt idx="1231">
                  <c:v>171.974999795</c:v>
                </c:pt>
                <c:pt idx="1232">
                  <c:v>172.456000128</c:v>
                </c:pt>
                <c:pt idx="1233">
                  <c:v>172.79599998099999</c:v>
                </c:pt>
                <c:pt idx="1234">
                  <c:v>173.00299977700001</c:v>
                </c:pt>
                <c:pt idx="1235">
                  <c:v>173.230000155</c:v>
                </c:pt>
                <c:pt idx="1236">
                  <c:v>173.75199993800001</c:v>
                </c:pt>
                <c:pt idx="1237">
                  <c:v>174.18099988700001</c:v>
                </c:pt>
                <c:pt idx="1238">
                  <c:v>174.18500025500001</c:v>
                </c:pt>
                <c:pt idx="1239">
                  <c:v>174.58699999800001</c:v>
                </c:pt>
                <c:pt idx="1240">
                  <c:v>174.98800019999999</c:v>
                </c:pt>
                <c:pt idx="1241">
                  <c:v>175.260999938</c:v>
                </c:pt>
                <c:pt idx="1242">
                  <c:v>175.417000148</c:v>
                </c:pt>
                <c:pt idx="1243">
                  <c:v>175.83899984600001</c:v>
                </c:pt>
                <c:pt idx="1244">
                  <c:v>176.28899992000001</c:v>
                </c:pt>
                <c:pt idx="1245">
                  <c:v>176.408000104</c:v>
                </c:pt>
                <c:pt idx="1246">
                  <c:v>176.60399990900001</c:v>
                </c:pt>
                <c:pt idx="1247">
                  <c:v>177.04799990199999</c:v>
                </c:pt>
                <c:pt idx="1248">
                  <c:v>177.32500000900001</c:v>
                </c:pt>
                <c:pt idx="1249">
                  <c:v>177.449999959</c:v>
                </c:pt>
                <c:pt idx="1250">
                  <c:v>177.80300014400001</c:v>
                </c:pt>
                <c:pt idx="1251">
                  <c:v>178.26200018200001</c:v>
                </c:pt>
                <c:pt idx="1252">
                  <c:v>178.52099973200001</c:v>
                </c:pt>
                <c:pt idx="1253">
                  <c:v>178.57400028699999</c:v>
                </c:pt>
                <c:pt idx="1254">
                  <c:v>179.05699970399999</c:v>
                </c:pt>
                <c:pt idx="1255">
                  <c:v>179.35799981900001</c:v>
                </c:pt>
                <c:pt idx="1256">
                  <c:v>179.51200000200001</c:v>
                </c:pt>
                <c:pt idx="1257">
                  <c:v>179.75699999400001</c:v>
                </c:pt>
                <c:pt idx="1258">
                  <c:v>180.23500012900001</c:v>
                </c:pt>
                <c:pt idx="1259">
                  <c:v>180.59200005400001</c:v>
                </c:pt>
                <c:pt idx="1260">
                  <c:v>180.54700023500001</c:v>
                </c:pt>
                <c:pt idx="1261">
                  <c:v>180.97300030100001</c:v>
                </c:pt>
                <c:pt idx="1262">
                  <c:v>181.286999804</c:v>
                </c:pt>
                <c:pt idx="1263">
                  <c:v>181.48000003999999</c:v>
                </c:pt>
                <c:pt idx="1264">
                  <c:v>181.61500012499999</c:v>
                </c:pt>
                <c:pt idx="1265">
                  <c:v>182.07000010900001</c:v>
                </c:pt>
                <c:pt idx="1266">
                  <c:v>182.46200003199999</c:v>
                </c:pt>
                <c:pt idx="1267">
                  <c:v>182.48199998600001</c:v>
                </c:pt>
                <c:pt idx="1268">
                  <c:v>182.749999815</c:v>
                </c:pt>
                <c:pt idx="1269">
                  <c:v>183.140000026</c:v>
                </c:pt>
                <c:pt idx="1270">
                  <c:v>183.386000188</c:v>
                </c:pt>
                <c:pt idx="1271">
                  <c:v>183.504000201</c:v>
                </c:pt>
                <c:pt idx="1272">
                  <c:v>183.854000189</c:v>
                </c:pt>
                <c:pt idx="1273">
                  <c:v>184.28499984999999</c:v>
                </c:pt>
                <c:pt idx="1274">
                  <c:v>184.427999728</c:v>
                </c:pt>
                <c:pt idx="1275">
                  <c:v>184.52599978800001</c:v>
                </c:pt>
                <c:pt idx="1276">
                  <c:v>184.96899992499999</c:v>
                </c:pt>
                <c:pt idx="1277">
                  <c:v>185.21999999600001</c:v>
                </c:pt>
                <c:pt idx="1278">
                  <c:v>185.304999724</c:v>
                </c:pt>
                <c:pt idx="1279">
                  <c:v>185.57399972299999</c:v>
                </c:pt>
                <c:pt idx="1280">
                  <c:v>185.99899993299999</c:v>
                </c:pt>
                <c:pt idx="1281">
                  <c:v>186.27400001300001</c:v>
                </c:pt>
                <c:pt idx="1282">
                  <c:v>186.241999897</c:v>
                </c:pt>
                <c:pt idx="1283">
                  <c:v>186.64900017900001</c:v>
                </c:pt>
                <c:pt idx="1284">
                  <c:v>186.91599983699999</c:v>
                </c:pt>
                <c:pt idx="1285">
                  <c:v>187.05700000300001</c:v>
                </c:pt>
                <c:pt idx="1286">
                  <c:v>187.22900011300001</c:v>
                </c:pt>
                <c:pt idx="1287">
                  <c:v>187.67300010700001</c:v>
                </c:pt>
                <c:pt idx="1288">
                  <c:v>188.02100006699999</c:v>
                </c:pt>
                <c:pt idx="1289">
                  <c:v>187.94999989900001</c:v>
                </c:pt>
                <c:pt idx="1290">
                  <c:v>188.31000002100001</c:v>
                </c:pt>
                <c:pt idx="1291">
                  <c:v>188.62700003699999</c:v>
                </c:pt>
                <c:pt idx="1292">
                  <c:v>188.815000048</c:v>
                </c:pt>
                <c:pt idx="1293">
                  <c:v>188.898999919</c:v>
                </c:pt>
                <c:pt idx="1294">
                  <c:v>189.276999969</c:v>
                </c:pt>
                <c:pt idx="1295">
                  <c:v>189.65399984699999</c:v>
                </c:pt>
                <c:pt idx="1296">
                  <c:v>189.68300008</c:v>
                </c:pt>
                <c:pt idx="1297">
                  <c:v>189.82400024500001</c:v>
                </c:pt>
                <c:pt idx="1298">
                  <c:v>190.19799992700001</c:v>
                </c:pt>
                <c:pt idx="1299">
                  <c:v>190.41699988299999</c:v>
                </c:pt>
                <c:pt idx="1300">
                  <c:v>190.47700005999999</c:v>
                </c:pt>
                <c:pt idx="1301">
                  <c:v>190.76300013100001</c:v>
                </c:pt>
                <c:pt idx="1302">
                  <c:v>191.15599991100001</c:v>
                </c:pt>
                <c:pt idx="1303">
                  <c:v>191.34500009199999</c:v>
                </c:pt>
                <c:pt idx="1304">
                  <c:v>191.34799997600001</c:v>
                </c:pt>
                <c:pt idx="1305">
                  <c:v>191.765000077</c:v>
                </c:pt>
                <c:pt idx="1306">
                  <c:v>191.99500002400001</c:v>
                </c:pt>
                <c:pt idx="1307">
                  <c:v>192.08100023700001</c:v>
                </c:pt>
                <c:pt idx="1308">
                  <c:v>192.27900006799999</c:v>
                </c:pt>
                <c:pt idx="1309">
                  <c:v>192.686000036</c:v>
                </c:pt>
                <c:pt idx="1310">
                  <c:v>192.96399999900001</c:v>
                </c:pt>
                <c:pt idx="1311">
                  <c:v>192.85800014599999</c:v>
                </c:pt>
                <c:pt idx="1312">
                  <c:v>193.231999828</c:v>
                </c:pt>
                <c:pt idx="1313">
                  <c:v>193.48000001599999</c:v>
                </c:pt>
                <c:pt idx="1314">
                  <c:v>193.59699985899999</c:v>
                </c:pt>
                <c:pt idx="1315">
                  <c:v>193.67799984800001</c:v>
                </c:pt>
                <c:pt idx="1316">
                  <c:v>194.084999815</c:v>
                </c:pt>
                <c:pt idx="1317">
                  <c:v>194.41999975799999</c:v>
                </c:pt>
                <c:pt idx="1318">
                  <c:v>194.36099975100001</c:v>
                </c:pt>
                <c:pt idx="1319">
                  <c:v>194.590000156</c:v>
                </c:pt>
                <c:pt idx="1320">
                  <c:v>194.91300025300001</c:v>
                </c:pt>
                <c:pt idx="1321">
                  <c:v>195.106000174</c:v>
                </c:pt>
                <c:pt idx="1322">
                  <c:v>195.16700020799999</c:v>
                </c:pt>
                <c:pt idx="1323">
                  <c:v>195.457999874</c:v>
                </c:pt>
                <c:pt idx="1324">
                  <c:v>195.824000076</c:v>
                </c:pt>
                <c:pt idx="1325">
                  <c:v>195.893000218</c:v>
                </c:pt>
                <c:pt idx="1326">
                  <c:v>195.95399993699999</c:v>
                </c:pt>
                <c:pt idx="1327">
                  <c:v>196.32600022</c:v>
                </c:pt>
                <c:pt idx="1328">
                  <c:v>196.51000017800001</c:v>
                </c:pt>
                <c:pt idx="1329">
                  <c:v>196.530000132</c:v>
                </c:pt>
                <c:pt idx="1330">
                  <c:v>196.76100025</c:v>
                </c:pt>
                <c:pt idx="1331">
                  <c:v>197.127000138</c:v>
                </c:pt>
                <c:pt idx="1332">
                  <c:v>197.32699999600001</c:v>
                </c:pt>
                <c:pt idx="1333">
                  <c:v>197.24300012500001</c:v>
                </c:pt>
                <c:pt idx="1334">
                  <c:v>197.60600013000001</c:v>
                </c:pt>
                <c:pt idx="1335">
                  <c:v>197.821000032</c:v>
                </c:pt>
                <c:pt idx="1336">
                  <c:v>197.89499976900001</c:v>
                </c:pt>
                <c:pt idx="1337">
                  <c:v>198.013999953</c:v>
                </c:pt>
                <c:pt idx="1338">
                  <c:v>198.40000011000001</c:v>
                </c:pt>
              </c:numCache>
            </c:numRef>
          </c:yVal>
          <c:smooth val="0"/>
          <c:extLst>
            <c:ext xmlns:c16="http://schemas.microsoft.com/office/drawing/2014/chart" uri="{C3380CC4-5D6E-409C-BE32-E72D297353CC}">
              <c16:uniqueId val="{00000004-545B-44D8-91A6-C6987D9A6530}"/>
            </c:ext>
          </c:extLst>
        </c:ser>
        <c:dLbls>
          <c:showLegendKey val="0"/>
          <c:showVal val="0"/>
          <c:showCatName val="0"/>
          <c:showSerName val="0"/>
          <c:showPercent val="0"/>
          <c:showBubbleSize val="0"/>
        </c:dLbls>
        <c:axId val="631573808"/>
        <c:axId val="631572496"/>
      </c:scatterChart>
      <c:valAx>
        <c:axId val="757912128"/>
        <c:scaling>
          <c:orientation val="minMax"/>
          <c:max val="45231"/>
          <c:min val="45108"/>
        </c:scaling>
        <c:delete val="0"/>
        <c:axPos val="b"/>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400" b="0" i="0" u="none" strike="noStrike" kern="1200" baseline="0">
                    <a:solidFill>
                      <a:schemeClr val="tx1">
                        <a:lumMod val="65000"/>
                        <a:lumOff val="35000"/>
                      </a:schemeClr>
                    </a:solidFill>
                    <a:latin typeface="+mn-lt"/>
                    <a:ea typeface="+mn-ea"/>
                    <a:cs typeface="+mn-cs"/>
                  </a:defRPr>
                </a:pPr>
                <a:r>
                  <a:rPr lang="en-US" sz="1400"/>
                  <a:t>Date</a:t>
                </a:r>
              </a:p>
            </c:rich>
          </c:tx>
          <c:layout>
            <c:manualLayout>
              <c:xMode val="edge"/>
              <c:yMode val="edge"/>
              <c:x val="0.47774606299212607"/>
              <c:y val="0.89811155007136889"/>
            </c:manualLayout>
          </c:layout>
          <c:overlay val="0"/>
          <c:spPr>
            <a:noFill/>
            <a:ln>
              <a:noFill/>
            </a:ln>
            <a:effectLst/>
          </c:spPr>
          <c:txPr>
            <a:bodyPr rot="0" spcFirstLastPara="1" vertOverflow="ellipsis" vert="horz" wrap="square" anchor="ctr" anchorCtr="1"/>
            <a:lstStyle/>
            <a:p>
              <a:pPr>
                <a:defRPr sz="1400" b="0" i="0" u="none" strike="noStrike" kern="1200" baseline="0">
                  <a:solidFill>
                    <a:schemeClr val="tx1">
                      <a:lumMod val="65000"/>
                      <a:lumOff val="35000"/>
                    </a:schemeClr>
                  </a:solidFill>
                  <a:latin typeface="+mn-lt"/>
                  <a:ea typeface="+mn-ea"/>
                  <a:cs typeface="+mn-cs"/>
                </a:defRPr>
              </a:pPr>
              <a:endParaRPr lang="en-US"/>
            </a:p>
          </c:txPr>
        </c:title>
        <c:numFmt formatCode="[$-409]m/d/yy" sourceLinked="0"/>
        <c:majorTickMark val="out"/>
        <c:minorTickMark val="none"/>
        <c:tickLblPos val="low"/>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400" b="0" i="0" u="none" strike="noStrike" kern="1200" baseline="0">
                <a:solidFill>
                  <a:schemeClr val="tx1">
                    <a:lumMod val="65000"/>
                    <a:lumOff val="35000"/>
                  </a:schemeClr>
                </a:solidFill>
                <a:latin typeface="+mn-lt"/>
                <a:ea typeface="+mn-ea"/>
                <a:cs typeface="+mn-cs"/>
              </a:defRPr>
            </a:pPr>
            <a:endParaRPr lang="en-US"/>
          </a:p>
        </c:txPr>
        <c:crossAx val="757914096"/>
        <c:crosses val="autoZero"/>
        <c:crossBetween val="midCat"/>
        <c:majorUnit val="15"/>
      </c:valAx>
      <c:valAx>
        <c:axId val="757914096"/>
        <c:scaling>
          <c:orientation val="minMax"/>
          <c:max val="800"/>
          <c:min val="-800"/>
        </c:scaling>
        <c:delete val="0"/>
        <c:axPos val="l"/>
        <c:majorGridlines>
          <c:spPr>
            <a:ln w="0"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400" b="0" i="0" u="none" strike="noStrike" kern="1200" baseline="0">
                    <a:solidFill>
                      <a:schemeClr val="tx1">
                        <a:lumMod val="65000"/>
                        <a:lumOff val="35000"/>
                      </a:schemeClr>
                    </a:solidFill>
                    <a:latin typeface="+mn-lt"/>
                    <a:ea typeface="+mn-ea"/>
                    <a:cs typeface="+mn-cs"/>
                  </a:defRPr>
                </a:pPr>
                <a:r>
                  <a:rPr lang="en-US" sz="1400"/>
                  <a:t>Radial Separation (m)</a:t>
                </a:r>
              </a:p>
            </c:rich>
          </c:tx>
          <c:overlay val="0"/>
          <c:spPr>
            <a:noFill/>
            <a:ln>
              <a:noFill/>
            </a:ln>
            <a:effectLst/>
          </c:spPr>
          <c:txPr>
            <a:bodyPr rot="-5400000" spcFirstLastPara="1" vertOverflow="ellipsis" vert="horz" wrap="square" anchor="ctr" anchorCtr="1"/>
            <a:lstStyle/>
            <a:p>
              <a:pPr>
                <a:defRPr sz="1400" b="0" i="0" u="none" strike="noStrike" kern="1200" baseline="0">
                  <a:solidFill>
                    <a:schemeClr val="tx1">
                      <a:lumMod val="65000"/>
                      <a:lumOff val="35000"/>
                    </a:schemeClr>
                  </a:solidFill>
                  <a:latin typeface="+mn-lt"/>
                  <a:ea typeface="+mn-ea"/>
                  <a:cs typeface="+mn-cs"/>
                </a:defRPr>
              </a:pPr>
              <a:endParaRPr lang="en-US"/>
            </a:p>
          </c:txPr>
        </c:title>
        <c:numFmt formatCode="General" sourceLinked="1"/>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400" b="0" i="0" u="none" strike="noStrike" kern="1200" baseline="0">
                <a:solidFill>
                  <a:schemeClr val="tx1">
                    <a:lumMod val="65000"/>
                    <a:lumOff val="35000"/>
                  </a:schemeClr>
                </a:solidFill>
                <a:latin typeface="+mn-lt"/>
                <a:ea typeface="+mn-ea"/>
                <a:cs typeface="+mn-cs"/>
              </a:defRPr>
            </a:pPr>
            <a:endParaRPr lang="en-US"/>
          </a:p>
        </c:txPr>
        <c:crossAx val="757912128"/>
        <c:crosses val="autoZero"/>
        <c:crossBetween val="midCat"/>
      </c:valAx>
      <c:valAx>
        <c:axId val="631572496"/>
        <c:scaling>
          <c:orientation val="minMax"/>
          <c:max val="100"/>
          <c:min val="-100"/>
        </c:scaling>
        <c:delete val="0"/>
        <c:axPos val="r"/>
        <c:title>
          <c:tx>
            <c:rich>
              <a:bodyPr rot="5400000" spcFirstLastPara="1" vertOverflow="ellipsis" wrap="square" anchor="ctr" anchorCtr="1"/>
              <a:lstStyle/>
              <a:p>
                <a:pPr>
                  <a:defRPr sz="1400" b="0" i="0" u="none" strike="noStrike" kern="1200" baseline="0">
                    <a:solidFill>
                      <a:schemeClr val="tx1">
                        <a:lumMod val="65000"/>
                        <a:lumOff val="35000"/>
                      </a:schemeClr>
                    </a:solidFill>
                    <a:latin typeface="+mn-lt"/>
                    <a:ea typeface="+mn-ea"/>
                    <a:cs typeface="+mn-cs"/>
                  </a:defRPr>
                </a:pPr>
                <a:r>
                  <a:rPr lang="en-US" sz="1400"/>
                  <a:t>Crossing Time Difference (sec)</a:t>
                </a:r>
              </a:p>
            </c:rich>
          </c:tx>
          <c:layout>
            <c:manualLayout>
              <c:xMode val="edge"/>
              <c:yMode val="edge"/>
              <c:x val="0.97209722222222217"/>
              <c:y val="0.17868490995031472"/>
            </c:manualLayout>
          </c:layout>
          <c:overlay val="0"/>
          <c:spPr>
            <a:noFill/>
            <a:ln>
              <a:noFill/>
            </a:ln>
            <a:effectLst/>
          </c:spPr>
          <c:txPr>
            <a:bodyPr rot="5400000" spcFirstLastPara="1" vertOverflow="ellipsis" wrap="square" anchor="ctr" anchorCtr="1"/>
            <a:lstStyle/>
            <a:p>
              <a:pPr>
                <a:defRPr sz="1400" b="0" i="0" u="none" strike="noStrike" kern="1200" baseline="0">
                  <a:solidFill>
                    <a:schemeClr val="tx1">
                      <a:lumMod val="65000"/>
                      <a:lumOff val="35000"/>
                    </a:schemeClr>
                  </a:solidFill>
                  <a:latin typeface="+mn-lt"/>
                  <a:ea typeface="+mn-ea"/>
                  <a:cs typeface="+mn-cs"/>
                </a:defRPr>
              </a:pPr>
              <a:endParaRPr lang="en-US"/>
            </a:p>
          </c:txPr>
        </c:title>
        <c:numFmt formatCode="General" sourceLinked="1"/>
        <c:majorTickMark val="out"/>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400" b="0" i="0" u="none" strike="noStrike" kern="1200" baseline="0">
                <a:solidFill>
                  <a:schemeClr val="tx1">
                    <a:lumMod val="65000"/>
                    <a:lumOff val="35000"/>
                  </a:schemeClr>
                </a:solidFill>
                <a:latin typeface="+mn-lt"/>
                <a:ea typeface="+mn-ea"/>
                <a:cs typeface="+mn-cs"/>
              </a:defRPr>
            </a:pPr>
            <a:endParaRPr lang="en-US"/>
          </a:p>
        </c:txPr>
        <c:crossAx val="631573808"/>
        <c:crosses val="max"/>
        <c:crossBetween val="midCat"/>
      </c:valAx>
      <c:valAx>
        <c:axId val="631573808"/>
        <c:scaling>
          <c:orientation val="minMax"/>
        </c:scaling>
        <c:delete val="1"/>
        <c:axPos val="b"/>
        <c:numFmt formatCode="[$-409]m/d/yy\ h:mm\ AM/PM;@" sourceLinked="1"/>
        <c:majorTickMark val="out"/>
        <c:minorTickMark val="none"/>
        <c:tickLblPos val="nextTo"/>
        <c:crossAx val="631572496"/>
        <c:crosses val="autoZero"/>
        <c:crossBetween val="midCat"/>
      </c:valAx>
      <c:spPr>
        <a:noFill/>
        <a:ln>
          <a:noFill/>
        </a:ln>
        <a:effectLst/>
      </c:spPr>
    </c:plotArea>
    <c:legend>
      <c:legendPos val="b"/>
      <c:legendEntry>
        <c:idx val="2"/>
        <c:delete val="1"/>
      </c:legendEntry>
      <c:layout>
        <c:manualLayout>
          <c:xMode val="edge"/>
          <c:yMode val="edge"/>
          <c:x val="2.2736986001749778E-2"/>
          <c:y val="0.90078032985718404"/>
          <c:w val="0.96791677602799653"/>
          <c:h val="9.9219670142815922E-2"/>
        </c:manualLayout>
      </c:layout>
      <c:overlay val="0"/>
      <c:spPr>
        <a:noFill/>
        <a:ln>
          <a:noFill/>
        </a:ln>
        <a:effectLst/>
      </c:spPr>
      <c:txPr>
        <a:bodyPr rot="0" spcFirstLastPara="1" vertOverflow="ellipsis" vert="horz" wrap="square" anchor="ctr" anchorCtr="1"/>
        <a:lstStyle/>
        <a:p>
          <a:pPr>
            <a:defRPr sz="1400" b="0" i="0" u="none" strike="noStrike" kern="1200" baseline="0">
              <a:solidFill>
                <a:schemeClr val="tx1">
                  <a:lumMod val="65000"/>
                  <a:lumOff val="35000"/>
                </a:schemeClr>
              </a:solidFill>
              <a:latin typeface="+mn-lt"/>
              <a:ea typeface="+mn-ea"/>
              <a:cs typeface="+mn-cs"/>
            </a:defRPr>
          </a:pPr>
          <a:endParaRPr lang="en-US"/>
        </a:p>
      </c:txPr>
    </c:legend>
    <c:plotVisOnly val="1"/>
    <c:dispBlanksAs val="gap"/>
    <c:showDLblsOverMax val="0"/>
  </c:chart>
  <c:spPr>
    <a:noFill/>
    <a:ln>
      <a:noFill/>
    </a:ln>
    <a:effectLst/>
  </c:spPr>
  <c:txPr>
    <a:bodyPr/>
    <a:lstStyle/>
    <a:p>
      <a:pPr>
        <a:defRPr/>
      </a:pPr>
      <a:endParaRPr lang="en-US"/>
    </a:p>
  </c:txPr>
  <c:externalData r:id="rId4">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title>
      <c:tx>
        <c:rich>
          <a:bodyPr rot="0" spcFirstLastPara="1" vertOverflow="ellipsis" vert="horz" wrap="square" anchor="ctr" anchorCtr="1"/>
          <a:lstStyle/>
          <a:p>
            <a:pPr>
              <a:defRPr sz="1400" b="0" i="0" u="none" strike="noStrike" kern="1200" spc="0" baseline="0">
                <a:solidFill>
                  <a:schemeClr val="tx1">
                    <a:lumMod val="65000"/>
                    <a:lumOff val="35000"/>
                  </a:schemeClr>
                </a:solidFill>
                <a:latin typeface="+mn-lt"/>
                <a:ea typeface="+mn-ea"/>
                <a:cs typeface="+mn-cs"/>
              </a:defRPr>
            </a:pPr>
            <a:r>
              <a:rPr lang="en-US"/>
              <a:t>Separation at Northern Intersection Close Approaches</a:t>
            </a:r>
          </a:p>
        </c:rich>
      </c:tx>
      <c:overlay val="0"/>
      <c:spPr>
        <a:noFill/>
        <a:ln>
          <a:noFill/>
        </a:ln>
        <a:effectLst/>
      </c:spPr>
      <c:txPr>
        <a:bodyPr rot="0" spcFirstLastPara="1" vertOverflow="ellipsis" vert="horz" wrap="square" anchor="ctr" anchorCtr="1"/>
        <a:lstStyle/>
        <a:p>
          <a:pPr>
            <a:defRPr sz="1400" b="0"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scatterChart>
        <c:scatterStyle val="lineMarker"/>
        <c:varyColors val="0"/>
        <c:ser>
          <c:idx val="0"/>
          <c:order val="0"/>
          <c:tx>
            <c:strRef>
              <c:f>Sheet1!$O$1</c:f>
              <c:strCache>
                <c:ptCount val="1"/>
                <c:pt idx="0">
                  <c:v>Miss Distance (m)</c:v>
                </c:pt>
              </c:strCache>
            </c:strRef>
          </c:tx>
          <c:spPr>
            <a:ln w="19050" cap="rnd">
              <a:solidFill>
                <a:schemeClr val="accent1"/>
              </a:solidFill>
              <a:round/>
            </a:ln>
            <a:effectLst/>
          </c:spPr>
          <c:marker>
            <c:symbol val="circle"/>
            <c:size val="5"/>
            <c:spPr>
              <a:solidFill>
                <a:schemeClr val="accent1"/>
              </a:solidFill>
              <a:ln w="9525">
                <a:solidFill>
                  <a:schemeClr val="accent1"/>
                </a:solidFill>
              </a:ln>
              <a:effectLst/>
            </c:spPr>
          </c:marker>
          <c:xVal>
            <c:numRef>
              <c:f>Sheet1!$N$2:$N$22</c:f>
              <c:numCache>
                <c:formatCode>0</c:formatCode>
                <c:ptCount val="21"/>
                <c:pt idx="0">
                  <c:v>-10</c:v>
                </c:pt>
                <c:pt idx="1">
                  <c:v>-9</c:v>
                </c:pt>
                <c:pt idx="2">
                  <c:v>-8</c:v>
                </c:pt>
                <c:pt idx="3">
                  <c:v>-7</c:v>
                </c:pt>
                <c:pt idx="4">
                  <c:v>-6</c:v>
                </c:pt>
                <c:pt idx="5">
                  <c:v>-5</c:v>
                </c:pt>
                <c:pt idx="6">
                  <c:v>-4</c:v>
                </c:pt>
                <c:pt idx="7">
                  <c:v>-3</c:v>
                </c:pt>
                <c:pt idx="8">
                  <c:v>-2</c:v>
                </c:pt>
                <c:pt idx="9">
                  <c:v>-1</c:v>
                </c:pt>
                <c:pt idx="10">
                  <c:v>0</c:v>
                </c:pt>
                <c:pt idx="11">
                  <c:v>1</c:v>
                </c:pt>
                <c:pt idx="12">
                  <c:v>2</c:v>
                </c:pt>
                <c:pt idx="13">
                  <c:v>3</c:v>
                </c:pt>
                <c:pt idx="14">
                  <c:v>4</c:v>
                </c:pt>
                <c:pt idx="15">
                  <c:v>5</c:v>
                </c:pt>
                <c:pt idx="16">
                  <c:v>6</c:v>
                </c:pt>
                <c:pt idx="17">
                  <c:v>7</c:v>
                </c:pt>
                <c:pt idx="18">
                  <c:v>8</c:v>
                </c:pt>
                <c:pt idx="19">
                  <c:v>9</c:v>
                </c:pt>
                <c:pt idx="20">
                  <c:v>10</c:v>
                </c:pt>
              </c:numCache>
            </c:numRef>
          </c:xVal>
          <c:yVal>
            <c:numRef>
              <c:f>Sheet1!$O$2:$O$22</c:f>
              <c:numCache>
                <c:formatCode>General</c:formatCode>
                <c:ptCount val="21"/>
                <c:pt idx="0">
                  <c:v>2053.2270000000003</c:v>
                </c:pt>
                <c:pt idx="1">
                  <c:v>1773.951</c:v>
                </c:pt>
                <c:pt idx="2">
                  <c:v>1714.626</c:v>
                </c:pt>
                <c:pt idx="3">
                  <c:v>1898.607</c:v>
                </c:pt>
                <c:pt idx="4">
                  <c:v>1921.0050000000001</c:v>
                </c:pt>
                <c:pt idx="5">
                  <c:v>1458.211</c:v>
                </c:pt>
                <c:pt idx="6">
                  <c:v>1003.231</c:v>
                </c:pt>
                <c:pt idx="7">
                  <c:v>542.45100000000002</c:v>
                </c:pt>
                <c:pt idx="8" formatCode="0">
                  <c:v>286.37700000000001</c:v>
                </c:pt>
                <c:pt idx="9" formatCode="0">
                  <c:v>239.874</c:v>
                </c:pt>
                <c:pt idx="10" formatCode="0">
                  <c:v>153.83500000000001</c:v>
                </c:pt>
                <c:pt idx="11" formatCode="0">
                  <c:v>432.37900000000002</c:v>
                </c:pt>
                <c:pt idx="12">
                  <c:v>957.78600000000006</c:v>
                </c:pt>
                <c:pt idx="13">
                  <c:v>1296.0329999999999</c:v>
                </c:pt>
                <c:pt idx="14">
                  <c:v>1620.539</c:v>
                </c:pt>
                <c:pt idx="15">
                  <c:v>1933.6480000000001</c:v>
                </c:pt>
                <c:pt idx="16">
                  <c:v>2101.6210000000001</c:v>
                </c:pt>
                <c:pt idx="17">
                  <c:v>2020.2539999999999</c:v>
                </c:pt>
                <c:pt idx="18">
                  <c:v>1761.865</c:v>
                </c:pt>
                <c:pt idx="19">
                  <c:v>2005.7450000000001</c:v>
                </c:pt>
                <c:pt idx="20">
                  <c:v>2507.9389999999999</c:v>
                </c:pt>
              </c:numCache>
            </c:numRef>
          </c:yVal>
          <c:smooth val="0"/>
          <c:extLst>
            <c:ext xmlns:c16="http://schemas.microsoft.com/office/drawing/2014/chart" uri="{C3380CC4-5D6E-409C-BE32-E72D297353CC}">
              <c16:uniqueId val="{00000000-C38E-41D4-8556-1ACAD84BC478}"/>
            </c:ext>
          </c:extLst>
        </c:ser>
        <c:ser>
          <c:idx val="1"/>
          <c:order val="1"/>
          <c:tx>
            <c:strRef>
              <c:f>Sheet1!$P$1</c:f>
              <c:strCache>
                <c:ptCount val="1"/>
                <c:pt idx="0">
                  <c:v>Radial (m)</c:v>
                </c:pt>
              </c:strCache>
            </c:strRef>
          </c:tx>
          <c:spPr>
            <a:ln w="19050" cap="rnd">
              <a:solidFill>
                <a:schemeClr val="accent2"/>
              </a:solidFill>
              <a:round/>
            </a:ln>
            <a:effectLst/>
          </c:spPr>
          <c:marker>
            <c:symbol val="circle"/>
            <c:size val="5"/>
            <c:spPr>
              <a:solidFill>
                <a:schemeClr val="accent2"/>
              </a:solidFill>
              <a:ln w="9525">
                <a:solidFill>
                  <a:schemeClr val="accent2"/>
                </a:solidFill>
              </a:ln>
              <a:effectLst/>
            </c:spPr>
          </c:marker>
          <c:xVal>
            <c:numRef>
              <c:f>Sheet1!$N$2:$N$22</c:f>
              <c:numCache>
                <c:formatCode>0</c:formatCode>
                <c:ptCount val="21"/>
                <c:pt idx="0">
                  <c:v>-10</c:v>
                </c:pt>
                <c:pt idx="1">
                  <c:v>-9</c:v>
                </c:pt>
                <c:pt idx="2">
                  <c:v>-8</c:v>
                </c:pt>
                <c:pt idx="3">
                  <c:v>-7</c:v>
                </c:pt>
                <c:pt idx="4">
                  <c:v>-6</c:v>
                </c:pt>
                <c:pt idx="5">
                  <c:v>-5</c:v>
                </c:pt>
                <c:pt idx="6">
                  <c:v>-4</c:v>
                </c:pt>
                <c:pt idx="7">
                  <c:v>-3</c:v>
                </c:pt>
                <c:pt idx="8">
                  <c:v>-2</c:v>
                </c:pt>
                <c:pt idx="9">
                  <c:v>-1</c:v>
                </c:pt>
                <c:pt idx="10">
                  <c:v>0</c:v>
                </c:pt>
                <c:pt idx="11">
                  <c:v>1</c:v>
                </c:pt>
                <c:pt idx="12">
                  <c:v>2</c:v>
                </c:pt>
                <c:pt idx="13">
                  <c:v>3</c:v>
                </c:pt>
                <c:pt idx="14">
                  <c:v>4</c:v>
                </c:pt>
                <c:pt idx="15">
                  <c:v>5</c:v>
                </c:pt>
                <c:pt idx="16">
                  <c:v>6</c:v>
                </c:pt>
                <c:pt idx="17">
                  <c:v>7</c:v>
                </c:pt>
                <c:pt idx="18">
                  <c:v>8</c:v>
                </c:pt>
                <c:pt idx="19">
                  <c:v>9</c:v>
                </c:pt>
                <c:pt idx="20">
                  <c:v>10</c:v>
                </c:pt>
              </c:numCache>
            </c:numRef>
          </c:xVal>
          <c:yVal>
            <c:numRef>
              <c:f>Sheet1!$P$2:$P$22</c:f>
              <c:numCache>
                <c:formatCode>General</c:formatCode>
                <c:ptCount val="21"/>
                <c:pt idx="0">
                  <c:v>-45.256</c:v>
                </c:pt>
                <c:pt idx="1">
                  <c:v>-68.98</c:v>
                </c:pt>
                <c:pt idx="2">
                  <c:v>-228.68799999999999</c:v>
                </c:pt>
                <c:pt idx="3">
                  <c:v>-180.852</c:v>
                </c:pt>
                <c:pt idx="4">
                  <c:v>-92.509999999999991</c:v>
                </c:pt>
                <c:pt idx="5">
                  <c:v>-55.100999999999999</c:v>
                </c:pt>
                <c:pt idx="6">
                  <c:v>-28.729000000000003</c:v>
                </c:pt>
                <c:pt idx="7">
                  <c:v>-2.214</c:v>
                </c:pt>
                <c:pt idx="8" formatCode="0">
                  <c:v>-87.542000000000002</c:v>
                </c:pt>
                <c:pt idx="9" formatCode="0">
                  <c:v>-134.89100000000002</c:v>
                </c:pt>
                <c:pt idx="10" formatCode="0">
                  <c:v>-124.70699999999999</c:v>
                </c:pt>
                <c:pt idx="11" formatCode="0">
                  <c:v>-28.85</c:v>
                </c:pt>
                <c:pt idx="12">
                  <c:v>101.842</c:v>
                </c:pt>
                <c:pt idx="13">
                  <c:v>24.944999999999997</c:v>
                </c:pt>
                <c:pt idx="14">
                  <c:v>-116.83300000000001</c:v>
                </c:pt>
                <c:pt idx="15">
                  <c:v>-154.518</c:v>
                </c:pt>
                <c:pt idx="16">
                  <c:v>-228.78200000000001</c:v>
                </c:pt>
                <c:pt idx="17">
                  <c:v>-329.75100000000003</c:v>
                </c:pt>
                <c:pt idx="18">
                  <c:v>-193.352</c:v>
                </c:pt>
                <c:pt idx="19">
                  <c:v>-61.942</c:v>
                </c:pt>
                <c:pt idx="20">
                  <c:v>-36.811999999999998</c:v>
                </c:pt>
              </c:numCache>
            </c:numRef>
          </c:yVal>
          <c:smooth val="0"/>
          <c:extLst>
            <c:ext xmlns:c16="http://schemas.microsoft.com/office/drawing/2014/chart" uri="{C3380CC4-5D6E-409C-BE32-E72D297353CC}">
              <c16:uniqueId val="{00000001-C38E-41D4-8556-1ACAD84BC478}"/>
            </c:ext>
          </c:extLst>
        </c:ser>
        <c:ser>
          <c:idx val="2"/>
          <c:order val="2"/>
          <c:tx>
            <c:strRef>
              <c:f>Sheet1!$Q$1</c:f>
              <c:strCache>
                <c:ptCount val="1"/>
                <c:pt idx="0">
                  <c:v>In-Track (m)</c:v>
                </c:pt>
              </c:strCache>
            </c:strRef>
          </c:tx>
          <c:spPr>
            <a:ln w="19050" cap="rnd">
              <a:solidFill>
                <a:schemeClr val="accent3"/>
              </a:solidFill>
              <a:round/>
            </a:ln>
            <a:effectLst/>
          </c:spPr>
          <c:marker>
            <c:symbol val="circle"/>
            <c:size val="5"/>
            <c:spPr>
              <a:solidFill>
                <a:schemeClr val="accent3"/>
              </a:solidFill>
              <a:ln w="9525">
                <a:solidFill>
                  <a:schemeClr val="accent3"/>
                </a:solidFill>
              </a:ln>
              <a:effectLst/>
            </c:spPr>
          </c:marker>
          <c:xVal>
            <c:numRef>
              <c:f>Sheet1!$N$2:$N$22</c:f>
              <c:numCache>
                <c:formatCode>0</c:formatCode>
                <c:ptCount val="21"/>
                <c:pt idx="0">
                  <c:v>-10</c:v>
                </c:pt>
                <c:pt idx="1">
                  <c:v>-9</c:v>
                </c:pt>
                <c:pt idx="2">
                  <c:v>-8</c:v>
                </c:pt>
                <c:pt idx="3">
                  <c:v>-7</c:v>
                </c:pt>
                <c:pt idx="4">
                  <c:v>-6</c:v>
                </c:pt>
                <c:pt idx="5">
                  <c:v>-5</c:v>
                </c:pt>
                <c:pt idx="6">
                  <c:v>-4</c:v>
                </c:pt>
                <c:pt idx="7">
                  <c:v>-3</c:v>
                </c:pt>
                <c:pt idx="8">
                  <c:v>-2</c:v>
                </c:pt>
                <c:pt idx="9">
                  <c:v>-1</c:v>
                </c:pt>
                <c:pt idx="10">
                  <c:v>0</c:v>
                </c:pt>
                <c:pt idx="11">
                  <c:v>1</c:v>
                </c:pt>
                <c:pt idx="12">
                  <c:v>2</c:v>
                </c:pt>
                <c:pt idx="13">
                  <c:v>3</c:v>
                </c:pt>
                <c:pt idx="14">
                  <c:v>4</c:v>
                </c:pt>
                <c:pt idx="15">
                  <c:v>5</c:v>
                </c:pt>
                <c:pt idx="16">
                  <c:v>6</c:v>
                </c:pt>
                <c:pt idx="17">
                  <c:v>7</c:v>
                </c:pt>
                <c:pt idx="18">
                  <c:v>8</c:v>
                </c:pt>
                <c:pt idx="19">
                  <c:v>9</c:v>
                </c:pt>
                <c:pt idx="20">
                  <c:v>10</c:v>
                </c:pt>
              </c:numCache>
            </c:numRef>
          </c:xVal>
          <c:yVal>
            <c:numRef>
              <c:f>Sheet1!$Q$2:$Q$22</c:f>
              <c:numCache>
                <c:formatCode>General</c:formatCode>
                <c:ptCount val="21"/>
                <c:pt idx="0">
                  <c:v>-974.15800000000002</c:v>
                </c:pt>
                <c:pt idx="1">
                  <c:v>-835.7639999999999</c:v>
                </c:pt>
                <c:pt idx="2">
                  <c:v>-798.63099999999997</c:v>
                </c:pt>
                <c:pt idx="3">
                  <c:v>-897.01400000000001</c:v>
                </c:pt>
                <c:pt idx="4">
                  <c:v>-908.13699999999994</c:v>
                </c:pt>
                <c:pt idx="5">
                  <c:v>-686.85900000000004</c:v>
                </c:pt>
                <c:pt idx="6">
                  <c:v>-476.90700000000004</c:v>
                </c:pt>
                <c:pt idx="7">
                  <c:v>-254.75700000000001</c:v>
                </c:pt>
                <c:pt idx="8" formatCode="0">
                  <c:v>-130.16499999999999</c:v>
                </c:pt>
                <c:pt idx="9" formatCode="0">
                  <c:v>-92.576000000000008</c:v>
                </c:pt>
                <c:pt idx="10" formatCode="0">
                  <c:v>47.314</c:v>
                </c:pt>
                <c:pt idx="11" formatCode="0">
                  <c:v>209.06800000000001</c:v>
                </c:pt>
                <c:pt idx="12">
                  <c:v>449.14</c:v>
                </c:pt>
                <c:pt idx="13">
                  <c:v>612.55999999999995</c:v>
                </c:pt>
                <c:pt idx="14">
                  <c:v>758.87599999999998</c:v>
                </c:pt>
                <c:pt idx="15">
                  <c:v>913.48599999999999</c:v>
                </c:pt>
                <c:pt idx="16">
                  <c:v>983.75</c:v>
                </c:pt>
                <c:pt idx="17">
                  <c:v>941.87</c:v>
                </c:pt>
                <c:pt idx="18">
                  <c:v>822.15800000000002</c:v>
                </c:pt>
                <c:pt idx="19">
                  <c:v>950.62300000000005</c:v>
                </c:pt>
                <c:pt idx="20">
                  <c:v>1189.125</c:v>
                </c:pt>
              </c:numCache>
            </c:numRef>
          </c:yVal>
          <c:smooth val="0"/>
          <c:extLst>
            <c:ext xmlns:c16="http://schemas.microsoft.com/office/drawing/2014/chart" uri="{C3380CC4-5D6E-409C-BE32-E72D297353CC}">
              <c16:uniqueId val="{00000002-C38E-41D4-8556-1ACAD84BC478}"/>
            </c:ext>
          </c:extLst>
        </c:ser>
        <c:ser>
          <c:idx val="3"/>
          <c:order val="3"/>
          <c:tx>
            <c:strRef>
              <c:f>Sheet1!$R$1</c:f>
              <c:strCache>
                <c:ptCount val="1"/>
                <c:pt idx="0">
                  <c:v>Cross-Track (m)</c:v>
                </c:pt>
              </c:strCache>
            </c:strRef>
          </c:tx>
          <c:spPr>
            <a:ln w="19050" cap="rnd">
              <a:solidFill>
                <a:schemeClr val="accent6"/>
              </a:solidFill>
              <a:round/>
            </a:ln>
            <a:effectLst/>
          </c:spPr>
          <c:marker>
            <c:symbol val="circle"/>
            <c:size val="5"/>
            <c:spPr>
              <a:solidFill>
                <a:schemeClr val="accent6"/>
              </a:solidFill>
              <a:ln w="9525">
                <a:solidFill>
                  <a:schemeClr val="accent6"/>
                </a:solidFill>
              </a:ln>
              <a:effectLst/>
            </c:spPr>
          </c:marker>
          <c:xVal>
            <c:numRef>
              <c:f>Sheet1!$N$2:$N$22</c:f>
              <c:numCache>
                <c:formatCode>0</c:formatCode>
                <c:ptCount val="21"/>
                <c:pt idx="0">
                  <c:v>-10</c:v>
                </c:pt>
                <c:pt idx="1">
                  <c:v>-9</c:v>
                </c:pt>
                <c:pt idx="2">
                  <c:v>-8</c:v>
                </c:pt>
                <c:pt idx="3">
                  <c:v>-7</c:v>
                </c:pt>
                <c:pt idx="4">
                  <c:v>-6</c:v>
                </c:pt>
                <c:pt idx="5">
                  <c:v>-5</c:v>
                </c:pt>
                <c:pt idx="6">
                  <c:v>-4</c:v>
                </c:pt>
                <c:pt idx="7">
                  <c:v>-3</c:v>
                </c:pt>
                <c:pt idx="8">
                  <c:v>-2</c:v>
                </c:pt>
                <c:pt idx="9">
                  <c:v>-1</c:v>
                </c:pt>
                <c:pt idx="10">
                  <c:v>0</c:v>
                </c:pt>
                <c:pt idx="11">
                  <c:v>1</c:v>
                </c:pt>
                <c:pt idx="12">
                  <c:v>2</c:v>
                </c:pt>
                <c:pt idx="13">
                  <c:v>3</c:v>
                </c:pt>
                <c:pt idx="14">
                  <c:v>4</c:v>
                </c:pt>
                <c:pt idx="15">
                  <c:v>5</c:v>
                </c:pt>
                <c:pt idx="16">
                  <c:v>6</c:v>
                </c:pt>
                <c:pt idx="17">
                  <c:v>7</c:v>
                </c:pt>
                <c:pt idx="18">
                  <c:v>8</c:v>
                </c:pt>
                <c:pt idx="19">
                  <c:v>9</c:v>
                </c:pt>
                <c:pt idx="20">
                  <c:v>10</c:v>
                </c:pt>
              </c:numCache>
            </c:numRef>
          </c:xVal>
          <c:yVal>
            <c:numRef>
              <c:f>Sheet1!$R$2:$R$22</c:f>
              <c:numCache>
                <c:formatCode>General</c:formatCode>
                <c:ptCount val="21"/>
                <c:pt idx="0">
                  <c:v>-1806.855</c:v>
                </c:pt>
                <c:pt idx="1">
                  <c:v>-1563.221</c:v>
                </c:pt>
                <c:pt idx="2">
                  <c:v>-1499.961</c:v>
                </c:pt>
                <c:pt idx="3">
                  <c:v>-1663.556</c:v>
                </c:pt>
                <c:pt idx="4">
                  <c:v>-1690.2710000000002</c:v>
                </c:pt>
                <c:pt idx="5">
                  <c:v>-1285.1369999999999</c:v>
                </c:pt>
                <c:pt idx="6">
                  <c:v>-882.16099999999994</c:v>
                </c:pt>
                <c:pt idx="7">
                  <c:v>-478.90199999999999</c:v>
                </c:pt>
                <c:pt idx="8" formatCode="0">
                  <c:v>-239.595</c:v>
                </c:pt>
                <c:pt idx="9" formatCode="0">
                  <c:v>-175.42500000000001</c:v>
                </c:pt>
                <c:pt idx="10" formatCode="0">
                  <c:v>76.647999999999996</c:v>
                </c:pt>
                <c:pt idx="11" formatCode="0">
                  <c:v>377.37199999999996</c:v>
                </c:pt>
                <c:pt idx="12">
                  <c:v>839.79099999999994</c:v>
                </c:pt>
                <c:pt idx="13">
                  <c:v>1141.8610000000001</c:v>
                </c:pt>
                <c:pt idx="14">
                  <c:v>1427.1039999999998</c:v>
                </c:pt>
                <c:pt idx="15">
                  <c:v>1697.2650000000001</c:v>
                </c:pt>
                <c:pt idx="16">
                  <c:v>1843.0359999999998</c:v>
                </c:pt>
                <c:pt idx="17">
                  <c:v>1756.6079999999999</c:v>
                </c:pt>
                <c:pt idx="18">
                  <c:v>1546.25</c:v>
                </c:pt>
                <c:pt idx="19">
                  <c:v>1765.0809999999999</c:v>
                </c:pt>
                <c:pt idx="20">
                  <c:v>2207.8049999999998</c:v>
                </c:pt>
              </c:numCache>
            </c:numRef>
          </c:yVal>
          <c:smooth val="0"/>
          <c:extLst>
            <c:ext xmlns:c16="http://schemas.microsoft.com/office/drawing/2014/chart" uri="{C3380CC4-5D6E-409C-BE32-E72D297353CC}">
              <c16:uniqueId val="{00000003-C38E-41D4-8556-1ACAD84BC478}"/>
            </c:ext>
          </c:extLst>
        </c:ser>
        <c:dLbls>
          <c:showLegendKey val="0"/>
          <c:showVal val="0"/>
          <c:showCatName val="0"/>
          <c:showSerName val="0"/>
          <c:showPercent val="0"/>
          <c:showBubbleSize val="0"/>
        </c:dLbls>
        <c:axId val="1156411856"/>
        <c:axId val="1156407920"/>
      </c:scatterChart>
      <c:valAx>
        <c:axId val="1156411856"/>
        <c:scaling>
          <c:orientation val="minMax"/>
          <c:max val="10"/>
          <c:min val="-10"/>
        </c:scaling>
        <c:delete val="0"/>
        <c:axPos val="b"/>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200" b="0" i="0" u="none" strike="noStrike" kern="1200" baseline="0">
                    <a:solidFill>
                      <a:schemeClr val="tx1">
                        <a:lumMod val="65000"/>
                        <a:lumOff val="35000"/>
                      </a:schemeClr>
                    </a:solidFill>
                    <a:latin typeface="+mn-lt"/>
                    <a:ea typeface="+mn-ea"/>
                    <a:cs typeface="+mn-cs"/>
                  </a:defRPr>
                </a:pPr>
                <a:r>
                  <a:rPr lang="en-US" sz="1200"/>
                  <a:t>Orbits Before and After TCA</a:t>
                </a:r>
              </a:p>
            </c:rich>
          </c:tx>
          <c:layout>
            <c:manualLayout>
              <c:xMode val="edge"/>
              <c:yMode val="edge"/>
              <c:x val="0.42288512288026564"/>
              <c:y val="0.86885097079566953"/>
            </c:manualLayout>
          </c:layout>
          <c:overlay val="0"/>
          <c:spPr>
            <a:noFill/>
            <a:ln>
              <a:noFill/>
            </a:ln>
            <a:effectLst/>
          </c:spPr>
          <c:txPr>
            <a:bodyPr rot="0" spcFirstLastPara="1" vertOverflow="ellipsis" vert="horz" wrap="square" anchor="ctr" anchorCtr="1"/>
            <a:lstStyle/>
            <a:p>
              <a:pPr>
                <a:defRPr sz="1200" b="0" i="0" u="none" strike="noStrike" kern="1200" baseline="0">
                  <a:solidFill>
                    <a:schemeClr val="tx1">
                      <a:lumMod val="65000"/>
                      <a:lumOff val="35000"/>
                    </a:schemeClr>
                  </a:solidFill>
                  <a:latin typeface="+mn-lt"/>
                  <a:ea typeface="+mn-ea"/>
                  <a:cs typeface="+mn-cs"/>
                </a:defRPr>
              </a:pPr>
              <a:endParaRPr lang="en-US"/>
            </a:p>
          </c:txPr>
        </c:title>
        <c:numFmt formatCode="0" sourceLinked="1"/>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en-US"/>
          </a:p>
        </c:txPr>
        <c:crossAx val="1156407920"/>
        <c:crosses val="autoZero"/>
        <c:crossBetween val="midCat"/>
        <c:majorUnit val="1"/>
      </c:valAx>
      <c:valAx>
        <c:axId val="1156407920"/>
        <c:scaling>
          <c:orientation val="minMax"/>
          <c:max val="2500"/>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200" b="0" i="0" u="none" strike="noStrike" kern="1200" baseline="0">
                    <a:solidFill>
                      <a:schemeClr val="tx1">
                        <a:lumMod val="65000"/>
                        <a:lumOff val="35000"/>
                      </a:schemeClr>
                    </a:solidFill>
                    <a:latin typeface="+mn-lt"/>
                    <a:ea typeface="+mn-ea"/>
                    <a:cs typeface="+mn-cs"/>
                  </a:defRPr>
                </a:pPr>
                <a:r>
                  <a:rPr lang="en-US" sz="1200"/>
                  <a:t>Separation</a:t>
                </a:r>
                <a:r>
                  <a:rPr lang="en-US" sz="1200" baseline="0"/>
                  <a:t> (m)</a:t>
                </a:r>
                <a:endParaRPr lang="en-US" sz="1200"/>
              </a:p>
            </c:rich>
          </c:tx>
          <c:layout>
            <c:manualLayout>
              <c:xMode val="edge"/>
              <c:yMode val="edge"/>
              <c:x val="8.4502787593926185E-3"/>
              <c:y val="0.37300882844189931"/>
            </c:manualLayout>
          </c:layout>
          <c:overlay val="0"/>
          <c:spPr>
            <a:noFill/>
            <a:ln>
              <a:noFill/>
            </a:ln>
            <a:effectLst/>
          </c:spPr>
          <c:txPr>
            <a:bodyPr rot="-5400000" spcFirstLastPara="1" vertOverflow="ellipsis" vert="horz" wrap="square" anchor="ctr" anchorCtr="1"/>
            <a:lstStyle/>
            <a:p>
              <a:pPr>
                <a:defRPr sz="1200" b="0" i="0" u="none" strike="noStrike" kern="1200" baseline="0">
                  <a:solidFill>
                    <a:schemeClr val="tx1">
                      <a:lumMod val="65000"/>
                      <a:lumOff val="35000"/>
                    </a:schemeClr>
                  </a:solidFill>
                  <a:latin typeface="+mn-lt"/>
                  <a:ea typeface="+mn-ea"/>
                  <a:cs typeface="+mn-cs"/>
                </a:defRPr>
              </a:pPr>
              <a:endParaRPr lang="en-US"/>
            </a:p>
          </c:txPr>
        </c:title>
        <c:numFmt formatCode="General" sourceLinked="1"/>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en-US"/>
          </a:p>
        </c:txPr>
        <c:crossAx val="1156411856"/>
        <c:crosses val="autoZero"/>
        <c:crossBetween val="midCat"/>
      </c:valAx>
      <c:spPr>
        <a:noFill/>
        <a:ln>
          <a:noFill/>
        </a:ln>
        <a:effectLst/>
      </c:spPr>
    </c:plotArea>
    <c:legend>
      <c:legendPos val="b"/>
      <c:layout>
        <c:manualLayout>
          <c:xMode val="edge"/>
          <c:yMode val="edge"/>
          <c:x val="0.23748904861932996"/>
          <c:y val="0.91860431822343569"/>
          <c:w val="0.53141341225583183"/>
          <c:h val="5.7797162246896724E-2"/>
        </c:manualLayout>
      </c:layout>
      <c:overlay val="0"/>
      <c:spPr>
        <a:noFill/>
        <a:ln>
          <a:noFill/>
        </a:ln>
        <a:effectLst/>
      </c:spPr>
      <c:txPr>
        <a:bodyPr rot="0" spcFirstLastPara="1" vertOverflow="ellipsis" vert="horz" wrap="square" anchor="ctr" anchorCtr="1"/>
        <a:lstStyle/>
        <a:p>
          <a:pPr>
            <a:defRPr sz="1200" b="0" i="0" u="none" strike="noStrike" kern="1200" baseline="0">
              <a:solidFill>
                <a:schemeClr val="tx1">
                  <a:lumMod val="65000"/>
                  <a:lumOff val="35000"/>
                </a:schemeClr>
              </a:solidFill>
              <a:latin typeface="+mn-lt"/>
              <a:ea typeface="+mn-ea"/>
              <a:cs typeface="+mn-cs"/>
            </a:defRPr>
          </a:pPr>
          <a:endParaRPr lang="en-US"/>
        </a:p>
      </c:txPr>
    </c:legend>
    <c:plotVisOnly val="1"/>
    <c:dispBlanksAs val="gap"/>
    <c:showDLblsOverMax val="0"/>
  </c:chart>
  <c:spPr>
    <a:noFill/>
    <a:ln>
      <a:noFill/>
    </a:ln>
    <a:effectLst/>
  </c:spPr>
  <c:txPr>
    <a:bodyPr/>
    <a:lstStyle/>
    <a:p>
      <a:pPr>
        <a:defRPr/>
      </a:pPr>
      <a:endParaRPr lang="en-US"/>
    </a:p>
  </c:txPr>
  <c:externalData r:id="rId4">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title>
      <c:tx>
        <c:rich>
          <a:bodyPr rot="0" spcFirstLastPara="1" vertOverflow="ellipsis" vert="horz" wrap="square" anchor="ctr" anchorCtr="1"/>
          <a:lstStyle/>
          <a:p>
            <a:pPr>
              <a:defRPr sz="1400" b="0" i="0" u="none" strike="noStrike" kern="1200" spc="0" baseline="0">
                <a:solidFill>
                  <a:sysClr val="windowText" lastClr="000000"/>
                </a:solidFill>
                <a:latin typeface="+mn-lt"/>
                <a:ea typeface="+mn-ea"/>
                <a:cs typeface="+mn-cs"/>
              </a:defRPr>
            </a:pPr>
            <a:r>
              <a:rPr lang="en-US" sz="1400" dirty="0">
                <a:solidFill>
                  <a:sysClr val="windowText" lastClr="000000"/>
                </a:solidFill>
              </a:rPr>
              <a:t>Aura Number of Strings Required Projection</a:t>
            </a:r>
          </a:p>
        </c:rich>
      </c:tx>
      <c:layout>
        <c:manualLayout>
          <c:xMode val="edge"/>
          <c:yMode val="edge"/>
          <c:x val="0.32150187228727189"/>
          <c:y val="3.1309027995201585E-3"/>
        </c:manualLayout>
      </c:layout>
      <c:overlay val="0"/>
      <c:spPr>
        <a:noFill/>
        <a:ln>
          <a:noFill/>
        </a:ln>
        <a:effectLst/>
      </c:spPr>
      <c:txPr>
        <a:bodyPr rot="0" spcFirstLastPara="1" vertOverflow="ellipsis" vert="horz" wrap="square" anchor="ctr" anchorCtr="1"/>
        <a:lstStyle/>
        <a:p>
          <a:pPr>
            <a:defRPr sz="1400" b="0" i="0" u="none" strike="noStrike" kern="1200" spc="0" baseline="0">
              <a:solidFill>
                <a:sysClr val="windowText" lastClr="000000"/>
              </a:solidFill>
              <a:latin typeface="+mn-lt"/>
              <a:ea typeface="+mn-ea"/>
              <a:cs typeface="+mn-cs"/>
            </a:defRPr>
          </a:pPr>
          <a:endParaRPr lang="en-US"/>
        </a:p>
      </c:txPr>
    </c:title>
    <c:autoTitleDeleted val="0"/>
    <c:plotArea>
      <c:layout>
        <c:manualLayout>
          <c:layoutTarget val="inner"/>
          <c:xMode val="edge"/>
          <c:yMode val="edge"/>
          <c:x val="7.8090507917279575E-2"/>
          <c:y val="6.0334222641209877E-2"/>
          <c:w val="0.87354463866128618"/>
          <c:h val="0.82484718975588323"/>
        </c:manualLayout>
      </c:layout>
      <c:scatterChart>
        <c:scatterStyle val="smoothMarker"/>
        <c:varyColors val="0"/>
        <c:ser>
          <c:idx val="9"/>
          <c:order val="0"/>
          <c:tx>
            <c:v>Number of Strings Remaining - Actual</c:v>
          </c:tx>
          <c:spPr>
            <a:ln w="19050" cap="rnd">
              <a:noFill/>
              <a:round/>
            </a:ln>
            <a:effectLst/>
          </c:spPr>
          <c:marker>
            <c:symbol val="circle"/>
            <c:size val="4"/>
            <c:spPr>
              <a:solidFill>
                <a:schemeClr val="bg1">
                  <a:lumMod val="65000"/>
                </a:schemeClr>
              </a:solidFill>
              <a:ln w="9525">
                <a:solidFill>
                  <a:schemeClr val="bg1">
                    <a:lumMod val="65000"/>
                  </a:schemeClr>
                </a:solidFill>
              </a:ln>
              <a:effectLst/>
            </c:spPr>
          </c:marker>
          <c:dLbls>
            <c:dLbl>
              <c:idx val="2"/>
              <c:layout>
                <c:manualLayout>
                  <c:x val="-1.0021978021978023E-2"/>
                  <c:y val="-1.6122077024789468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FCAC-41F7-AC13-4B22592B5373}"/>
                </c:ext>
              </c:extLst>
            </c:dLbl>
            <c:dLbl>
              <c:idx val="3"/>
              <c:delete val="1"/>
              <c:extLst>
                <c:ext xmlns:c15="http://schemas.microsoft.com/office/drawing/2012/chart" uri="{CE6537A1-D6FC-4f65-9D91-7224C49458BB}"/>
                <c:ext xmlns:c16="http://schemas.microsoft.com/office/drawing/2014/chart" uri="{C3380CC4-5D6E-409C-BE32-E72D297353CC}">
                  <c16:uniqueId val="{00000001-FCAC-41F7-AC13-4B22592B5373}"/>
                </c:ext>
              </c:extLst>
            </c:dLbl>
            <c:dLbl>
              <c:idx val="4"/>
              <c:delete val="1"/>
              <c:extLst>
                <c:ext xmlns:c15="http://schemas.microsoft.com/office/drawing/2012/chart" uri="{CE6537A1-D6FC-4f65-9D91-7224C49458BB}"/>
                <c:ext xmlns:c16="http://schemas.microsoft.com/office/drawing/2014/chart" uri="{C3380CC4-5D6E-409C-BE32-E72D297353CC}">
                  <c16:uniqueId val="{00000002-FCAC-41F7-AC13-4B22592B5373}"/>
                </c:ext>
              </c:extLst>
            </c:dLbl>
            <c:dLbl>
              <c:idx val="5"/>
              <c:delete val="1"/>
              <c:extLst>
                <c:ext xmlns:c15="http://schemas.microsoft.com/office/drawing/2012/chart" uri="{CE6537A1-D6FC-4f65-9D91-7224C49458BB}"/>
                <c:ext xmlns:c16="http://schemas.microsoft.com/office/drawing/2014/chart" uri="{C3380CC4-5D6E-409C-BE32-E72D297353CC}">
                  <c16:uniqueId val="{00000003-FCAC-41F7-AC13-4B22592B5373}"/>
                </c:ext>
              </c:extLst>
            </c:dLbl>
            <c:dLbl>
              <c:idx val="6"/>
              <c:delete val="1"/>
              <c:extLst>
                <c:ext xmlns:c15="http://schemas.microsoft.com/office/drawing/2012/chart" uri="{CE6537A1-D6FC-4f65-9D91-7224C49458BB}"/>
                <c:ext xmlns:c16="http://schemas.microsoft.com/office/drawing/2014/chart" uri="{C3380CC4-5D6E-409C-BE32-E72D297353CC}">
                  <c16:uniqueId val="{00000004-FCAC-41F7-AC13-4B22592B5373}"/>
                </c:ext>
              </c:extLst>
            </c:dLbl>
            <c:dLbl>
              <c:idx val="7"/>
              <c:delete val="1"/>
              <c:extLst>
                <c:ext xmlns:c15="http://schemas.microsoft.com/office/drawing/2012/chart" uri="{CE6537A1-D6FC-4f65-9D91-7224C49458BB}"/>
                <c:ext xmlns:c16="http://schemas.microsoft.com/office/drawing/2014/chart" uri="{C3380CC4-5D6E-409C-BE32-E72D297353CC}">
                  <c16:uniqueId val="{00000005-FCAC-41F7-AC13-4B22592B5373}"/>
                </c:ext>
              </c:extLst>
            </c:dLbl>
            <c:dLbl>
              <c:idx val="8"/>
              <c:delete val="1"/>
              <c:extLst>
                <c:ext xmlns:c15="http://schemas.microsoft.com/office/drawing/2012/chart" uri="{CE6537A1-D6FC-4f65-9D91-7224C49458BB}"/>
                <c:ext xmlns:c16="http://schemas.microsoft.com/office/drawing/2014/chart" uri="{C3380CC4-5D6E-409C-BE32-E72D297353CC}">
                  <c16:uniqueId val="{00000006-FCAC-41F7-AC13-4B22592B5373}"/>
                </c:ext>
              </c:extLst>
            </c:dLbl>
            <c:dLbl>
              <c:idx val="9"/>
              <c:delete val="1"/>
              <c:extLst>
                <c:ext xmlns:c15="http://schemas.microsoft.com/office/drawing/2012/chart" uri="{CE6537A1-D6FC-4f65-9D91-7224C49458BB}"/>
                <c:ext xmlns:c16="http://schemas.microsoft.com/office/drawing/2014/chart" uri="{C3380CC4-5D6E-409C-BE32-E72D297353CC}">
                  <c16:uniqueId val="{00000007-FCAC-41F7-AC13-4B22592B5373}"/>
                </c:ext>
              </c:extLst>
            </c:dLbl>
            <c:dLbl>
              <c:idx val="10"/>
              <c:delete val="1"/>
              <c:extLst>
                <c:ext xmlns:c15="http://schemas.microsoft.com/office/drawing/2012/chart" uri="{CE6537A1-D6FC-4f65-9D91-7224C49458BB}"/>
                <c:ext xmlns:c16="http://schemas.microsoft.com/office/drawing/2014/chart" uri="{C3380CC4-5D6E-409C-BE32-E72D297353CC}">
                  <c16:uniqueId val="{00000008-FCAC-41F7-AC13-4B22592B5373}"/>
                </c:ext>
              </c:extLst>
            </c:dLbl>
            <c:dLbl>
              <c:idx val="11"/>
              <c:delete val="1"/>
              <c:extLst>
                <c:ext xmlns:c15="http://schemas.microsoft.com/office/drawing/2012/chart" uri="{CE6537A1-D6FC-4f65-9D91-7224C49458BB}"/>
                <c:ext xmlns:c16="http://schemas.microsoft.com/office/drawing/2014/chart" uri="{C3380CC4-5D6E-409C-BE32-E72D297353CC}">
                  <c16:uniqueId val="{00000009-FCAC-41F7-AC13-4B22592B5373}"/>
                </c:ext>
              </c:extLst>
            </c:dLbl>
            <c:dLbl>
              <c:idx val="12"/>
              <c:layout>
                <c:manualLayout>
                  <c:x val="-8.5567765567765835E-3"/>
                  <c:y val="-1.8139222763569076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FCAC-41F7-AC13-4B22592B5373}"/>
                </c:ext>
              </c:extLst>
            </c:dLbl>
            <c:dLbl>
              <c:idx val="13"/>
              <c:delete val="1"/>
              <c:extLst>
                <c:ext xmlns:c15="http://schemas.microsoft.com/office/drawing/2012/chart" uri="{CE6537A1-D6FC-4f65-9D91-7224C49458BB}"/>
                <c:ext xmlns:c16="http://schemas.microsoft.com/office/drawing/2014/chart" uri="{C3380CC4-5D6E-409C-BE32-E72D297353CC}">
                  <c16:uniqueId val="{0000000B-FCAC-41F7-AC13-4B22592B5373}"/>
                </c:ext>
              </c:extLst>
            </c:dLbl>
            <c:dLbl>
              <c:idx val="14"/>
              <c:delete val="1"/>
              <c:extLst>
                <c:ext xmlns:c15="http://schemas.microsoft.com/office/drawing/2012/chart" uri="{CE6537A1-D6FC-4f65-9D91-7224C49458BB}"/>
                <c:ext xmlns:c16="http://schemas.microsoft.com/office/drawing/2014/chart" uri="{C3380CC4-5D6E-409C-BE32-E72D297353CC}">
                  <c16:uniqueId val="{0000000C-FCAC-41F7-AC13-4B22592B5373}"/>
                </c:ext>
              </c:extLst>
            </c:dLbl>
            <c:dLbl>
              <c:idx val="15"/>
              <c:delete val="1"/>
              <c:extLst>
                <c:ext xmlns:c15="http://schemas.microsoft.com/office/drawing/2012/chart" uri="{CE6537A1-D6FC-4f65-9D91-7224C49458BB}"/>
                <c:ext xmlns:c16="http://schemas.microsoft.com/office/drawing/2014/chart" uri="{C3380CC4-5D6E-409C-BE32-E72D297353CC}">
                  <c16:uniqueId val="{0000000D-FCAC-41F7-AC13-4B22592B5373}"/>
                </c:ext>
              </c:extLst>
            </c:dLbl>
            <c:dLbl>
              <c:idx val="16"/>
              <c:layout>
                <c:manualLayout>
                  <c:x val="-8.5567765567765575E-3"/>
                  <c:y val="-1.612207702478945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FCAC-41F7-AC13-4B22592B5373}"/>
                </c:ext>
              </c:extLst>
            </c:dLbl>
            <c:dLbl>
              <c:idx val="17"/>
              <c:delete val="1"/>
              <c:extLst>
                <c:ext xmlns:c15="http://schemas.microsoft.com/office/drawing/2012/chart" uri="{CE6537A1-D6FC-4f65-9D91-7224C49458BB}"/>
                <c:ext xmlns:c16="http://schemas.microsoft.com/office/drawing/2014/chart" uri="{C3380CC4-5D6E-409C-BE32-E72D297353CC}">
                  <c16:uniqueId val="{0000000F-FCAC-41F7-AC13-4B22592B5373}"/>
                </c:ext>
              </c:extLst>
            </c:dLbl>
            <c:dLbl>
              <c:idx val="18"/>
              <c:delete val="1"/>
              <c:extLst>
                <c:ext xmlns:c15="http://schemas.microsoft.com/office/drawing/2012/chart" uri="{CE6537A1-D6FC-4f65-9D91-7224C49458BB}"/>
                <c:ext xmlns:c16="http://schemas.microsoft.com/office/drawing/2014/chart" uri="{C3380CC4-5D6E-409C-BE32-E72D297353CC}">
                  <c16:uniqueId val="{00000010-FCAC-41F7-AC13-4B22592B5373}"/>
                </c:ext>
              </c:extLst>
            </c:dLbl>
            <c:dLbl>
              <c:idx val="19"/>
              <c:layout>
                <c:manualLayout>
                  <c:x val="-7.0915750915751452E-3"/>
                  <c:y val="-1.6121534599276378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1-FCAC-41F7-AC13-4B22592B5373}"/>
                </c:ext>
              </c:extLst>
            </c:dLbl>
            <c:dLbl>
              <c:idx val="20"/>
              <c:delete val="1"/>
              <c:extLst>
                <c:ext xmlns:c15="http://schemas.microsoft.com/office/drawing/2012/chart" uri="{CE6537A1-D6FC-4f65-9D91-7224C49458BB}"/>
                <c:ext xmlns:c16="http://schemas.microsoft.com/office/drawing/2014/chart" uri="{C3380CC4-5D6E-409C-BE32-E72D297353CC}">
                  <c16:uniqueId val="{00000012-FCAC-41F7-AC13-4B22592B5373}"/>
                </c:ext>
              </c:extLst>
            </c:dLbl>
            <c:dLbl>
              <c:idx val="21"/>
              <c:layout>
                <c:manualLayout>
                  <c:x val="-1.1721611721611722E-2"/>
                  <c:y val="-1.614123453118459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3-FCAC-41F7-AC13-4B22592B5373}"/>
                </c:ext>
              </c:extLst>
            </c:dLbl>
            <c:dLbl>
              <c:idx val="22"/>
              <c:delete val="1"/>
              <c:extLst>
                <c:ext xmlns:c15="http://schemas.microsoft.com/office/drawing/2012/chart" uri="{CE6537A1-D6FC-4f65-9D91-7224C49458BB}"/>
                <c:ext xmlns:c16="http://schemas.microsoft.com/office/drawing/2014/chart" uri="{C3380CC4-5D6E-409C-BE32-E72D297353CC}">
                  <c16:uniqueId val="{00000014-FCAC-41F7-AC13-4B22592B5373}"/>
                </c:ext>
              </c:extLst>
            </c:dLbl>
            <c:dLbl>
              <c:idx val="23"/>
              <c:delete val="1"/>
              <c:extLst>
                <c:ext xmlns:c15="http://schemas.microsoft.com/office/drawing/2012/chart" uri="{CE6537A1-D6FC-4f65-9D91-7224C49458BB}"/>
                <c:ext xmlns:c16="http://schemas.microsoft.com/office/drawing/2014/chart" uri="{C3380CC4-5D6E-409C-BE32-E72D297353CC}">
                  <c16:uniqueId val="{00000015-FCAC-41F7-AC13-4B22592B5373}"/>
                </c:ext>
              </c:extLst>
            </c:dLbl>
            <c:dLbl>
              <c:idx val="24"/>
              <c:delete val="1"/>
              <c:extLst>
                <c:ext xmlns:c15="http://schemas.microsoft.com/office/drawing/2012/chart" uri="{CE6537A1-D6FC-4f65-9D91-7224C49458BB}"/>
                <c:ext xmlns:c16="http://schemas.microsoft.com/office/drawing/2014/chart" uri="{C3380CC4-5D6E-409C-BE32-E72D297353CC}">
                  <c16:uniqueId val="{00000016-FCAC-41F7-AC13-4B22592B5373}"/>
                </c:ext>
              </c:extLst>
            </c:dLbl>
            <c:dLbl>
              <c:idx val="25"/>
              <c:delete val="1"/>
              <c:extLst>
                <c:ext xmlns:c15="http://schemas.microsoft.com/office/drawing/2012/chart" uri="{CE6537A1-D6FC-4f65-9D91-7224C49458BB}"/>
                <c:ext xmlns:c16="http://schemas.microsoft.com/office/drawing/2014/chart" uri="{C3380CC4-5D6E-409C-BE32-E72D297353CC}">
                  <c16:uniqueId val="{00000017-FCAC-41F7-AC13-4B22592B5373}"/>
                </c:ext>
              </c:extLst>
            </c:dLbl>
            <c:dLbl>
              <c:idx val="26"/>
              <c:delete val="1"/>
              <c:extLst>
                <c:ext xmlns:c15="http://schemas.microsoft.com/office/drawing/2012/chart" uri="{CE6537A1-D6FC-4f65-9D91-7224C49458BB}"/>
                <c:ext xmlns:c16="http://schemas.microsoft.com/office/drawing/2014/chart" uri="{C3380CC4-5D6E-409C-BE32-E72D297353CC}">
                  <c16:uniqueId val="{00000018-FCAC-41F7-AC13-4B22592B5373}"/>
                </c:ext>
              </c:extLst>
            </c:dLbl>
            <c:dLbl>
              <c:idx val="27"/>
              <c:layout>
                <c:manualLayout>
                  <c:x val="-2.7604395604395659E-2"/>
                  <c:y val="-1.6121057988020607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9-FCAC-41F7-AC13-4B22592B5373}"/>
                </c:ext>
              </c:extLst>
            </c:dLbl>
            <c:dLbl>
              <c:idx val="28"/>
              <c:layout>
                <c:manualLayout>
                  <c:x val="-1.2952380952380953E-2"/>
                  <c:y val="-1.6122646692206675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A-FCAC-41F7-AC13-4B22592B5373}"/>
                </c:ext>
              </c:extLst>
            </c:dLbl>
            <c:dLbl>
              <c:idx val="29"/>
              <c:delete val="1"/>
              <c:extLst>
                <c:ext xmlns:c15="http://schemas.microsoft.com/office/drawing/2012/chart" uri="{CE6537A1-D6FC-4f65-9D91-7224C49458BB}"/>
                <c:ext xmlns:c16="http://schemas.microsoft.com/office/drawing/2014/chart" uri="{C3380CC4-5D6E-409C-BE32-E72D297353CC}">
                  <c16:uniqueId val="{0000001B-FCAC-41F7-AC13-4B22592B5373}"/>
                </c:ext>
              </c:extLst>
            </c:dLbl>
            <c:dLbl>
              <c:idx val="30"/>
              <c:layout>
                <c:manualLayout>
                  <c:x val="-1.1487179487179488E-2"/>
                  <c:y val="-2.0161450474212313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C-FCAC-41F7-AC13-4B22592B5373}"/>
                </c:ext>
              </c:extLst>
            </c:dLbl>
            <c:dLbl>
              <c:idx val="31"/>
              <c:delete val="1"/>
              <c:extLst>
                <c:ext xmlns:c15="http://schemas.microsoft.com/office/drawing/2012/chart" uri="{CE6537A1-D6FC-4f65-9D91-7224C49458BB}"/>
                <c:ext xmlns:c16="http://schemas.microsoft.com/office/drawing/2014/chart" uri="{C3380CC4-5D6E-409C-BE32-E72D297353CC}">
                  <c16:uniqueId val="{0000001D-FCAC-41F7-AC13-4B22592B5373}"/>
                </c:ext>
              </c:extLst>
            </c:dLbl>
            <c:dLbl>
              <c:idx val="32"/>
              <c:delete val="1"/>
              <c:extLst>
                <c:ext xmlns:c15="http://schemas.microsoft.com/office/drawing/2012/chart" uri="{CE6537A1-D6FC-4f65-9D91-7224C49458BB}"/>
                <c:ext xmlns:c16="http://schemas.microsoft.com/office/drawing/2014/chart" uri="{C3380CC4-5D6E-409C-BE32-E72D297353CC}">
                  <c16:uniqueId val="{0000001E-FCAC-41F7-AC13-4B22592B5373}"/>
                </c:ext>
              </c:extLst>
            </c:dLbl>
            <c:dLbl>
              <c:idx val="33"/>
              <c:delete val="1"/>
              <c:extLst>
                <c:ext xmlns:c15="http://schemas.microsoft.com/office/drawing/2012/chart" uri="{CE6537A1-D6FC-4f65-9D91-7224C49458BB}"/>
                <c:ext xmlns:c16="http://schemas.microsoft.com/office/drawing/2014/chart" uri="{C3380CC4-5D6E-409C-BE32-E72D297353CC}">
                  <c16:uniqueId val="{0000001F-FCAC-41F7-AC13-4B22592B5373}"/>
                </c:ext>
              </c:extLst>
            </c:dLbl>
            <c:dLbl>
              <c:idx val="35"/>
              <c:delete val="1"/>
              <c:extLst>
                <c:ext xmlns:c15="http://schemas.microsoft.com/office/drawing/2012/chart" uri="{CE6537A1-D6FC-4f65-9D91-7224C49458BB}"/>
                <c:ext xmlns:c16="http://schemas.microsoft.com/office/drawing/2014/chart" uri="{C3380CC4-5D6E-409C-BE32-E72D297353CC}">
                  <c16:uniqueId val="{00000020-FCAC-41F7-AC13-4B22592B5373}"/>
                </c:ext>
              </c:extLst>
            </c:dLbl>
            <c:dLbl>
              <c:idx val="38"/>
              <c:delete val="1"/>
              <c:extLst>
                <c:ext xmlns:c15="http://schemas.microsoft.com/office/drawing/2012/chart" uri="{CE6537A1-D6FC-4f65-9D91-7224C49458BB}"/>
                <c:ext xmlns:c16="http://schemas.microsoft.com/office/drawing/2014/chart" uri="{C3380CC4-5D6E-409C-BE32-E72D297353CC}">
                  <c16:uniqueId val="{00000021-FCAC-41F7-AC13-4B22592B5373}"/>
                </c:ext>
              </c:extLst>
            </c:dLbl>
            <c:dLbl>
              <c:idx val="39"/>
              <c:delete val="1"/>
              <c:extLst>
                <c:ext xmlns:c15="http://schemas.microsoft.com/office/drawing/2012/chart" uri="{CE6537A1-D6FC-4f65-9D91-7224C49458BB}"/>
                <c:ext xmlns:c16="http://schemas.microsoft.com/office/drawing/2014/chart" uri="{C3380CC4-5D6E-409C-BE32-E72D297353CC}">
                  <c16:uniqueId val="{00000022-FCAC-41F7-AC13-4B22592B5373}"/>
                </c:ext>
              </c:extLst>
            </c:dLbl>
            <c:dLbl>
              <c:idx val="42"/>
              <c:delete val="1"/>
              <c:extLst>
                <c:ext xmlns:c15="http://schemas.microsoft.com/office/drawing/2012/chart" uri="{CE6537A1-D6FC-4f65-9D91-7224C49458BB}"/>
                <c:ext xmlns:c16="http://schemas.microsoft.com/office/drawing/2014/chart" uri="{C3380CC4-5D6E-409C-BE32-E72D297353CC}">
                  <c16:uniqueId val="{00000023-FCAC-41F7-AC13-4B22592B5373}"/>
                </c:ext>
              </c:extLst>
            </c:dLbl>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75000"/>
                        <a:lumOff val="25000"/>
                      </a:schemeClr>
                    </a:solidFill>
                    <a:latin typeface="+mn-lt"/>
                    <a:ea typeface="+mn-ea"/>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xVal>
            <c:numRef>
              <c:f>'Power Data - Projections'!$A$4:$A$106</c:f>
              <c:numCache>
                <c:formatCode>m/d/yyyy</c:formatCode>
                <c:ptCount val="103"/>
                <c:pt idx="0">
                  <c:v>36526</c:v>
                </c:pt>
                <c:pt idx="1">
                  <c:v>38232</c:v>
                </c:pt>
                <c:pt idx="2">
                  <c:v>38336</c:v>
                </c:pt>
                <c:pt idx="3">
                  <c:v>38431</c:v>
                </c:pt>
                <c:pt idx="4">
                  <c:v>38617</c:v>
                </c:pt>
                <c:pt idx="5">
                  <c:v>38796</c:v>
                </c:pt>
                <c:pt idx="6">
                  <c:v>38982</c:v>
                </c:pt>
                <c:pt idx="7">
                  <c:v>39161</c:v>
                </c:pt>
                <c:pt idx="8">
                  <c:v>39347</c:v>
                </c:pt>
                <c:pt idx="9">
                  <c:v>39526</c:v>
                </c:pt>
                <c:pt idx="10">
                  <c:v>39712</c:v>
                </c:pt>
                <c:pt idx="11">
                  <c:v>39892</c:v>
                </c:pt>
                <c:pt idx="12">
                  <c:v>40078</c:v>
                </c:pt>
                <c:pt idx="13">
                  <c:v>40257</c:v>
                </c:pt>
                <c:pt idx="14">
                  <c:v>40443</c:v>
                </c:pt>
                <c:pt idx="15">
                  <c:v>40622</c:v>
                </c:pt>
                <c:pt idx="16">
                  <c:v>40808</c:v>
                </c:pt>
                <c:pt idx="17">
                  <c:v>40988</c:v>
                </c:pt>
                <c:pt idx="18">
                  <c:v>41174</c:v>
                </c:pt>
                <c:pt idx="19">
                  <c:v>41353</c:v>
                </c:pt>
                <c:pt idx="20">
                  <c:v>41539</c:v>
                </c:pt>
                <c:pt idx="21">
                  <c:v>41718</c:v>
                </c:pt>
                <c:pt idx="22">
                  <c:v>41904</c:v>
                </c:pt>
                <c:pt idx="23">
                  <c:v>42083</c:v>
                </c:pt>
                <c:pt idx="24">
                  <c:v>42269</c:v>
                </c:pt>
                <c:pt idx="25">
                  <c:v>42449</c:v>
                </c:pt>
                <c:pt idx="26">
                  <c:v>42635</c:v>
                </c:pt>
                <c:pt idx="27">
                  <c:v>42814</c:v>
                </c:pt>
                <c:pt idx="28">
                  <c:v>43000</c:v>
                </c:pt>
                <c:pt idx="29">
                  <c:v>43179</c:v>
                </c:pt>
                <c:pt idx="30">
                  <c:v>43365</c:v>
                </c:pt>
                <c:pt idx="31">
                  <c:v>43395</c:v>
                </c:pt>
                <c:pt idx="32">
                  <c:v>43408</c:v>
                </c:pt>
                <c:pt idx="33">
                  <c:v>43497</c:v>
                </c:pt>
                <c:pt idx="34">
                  <c:v>43530</c:v>
                </c:pt>
                <c:pt idx="35">
                  <c:v>43544</c:v>
                </c:pt>
                <c:pt idx="36">
                  <c:v>43558</c:v>
                </c:pt>
                <c:pt idx="37">
                  <c:v>43565</c:v>
                </c:pt>
                <c:pt idx="38">
                  <c:v>43730</c:v>
                </c:pt>
                <c:pt idx="39">
                  <c:v>43760</c:v>
                </c:pt>
                <c:pt idx="40">
                  <c:v>43863</c:v>
                </c:pt>
                <c:pt idx="41">
                  <c:v>43910</c:v>
                </c:pt>
                <c:pt idx="42">
                  <c:v>44096</c:v>
                </c:pt>
                <c:pt idx="43">
                  <c:v>44275</c:v>
                </c:pt>
                <c:pt idx="44">
                  <c:v>44461</c:v>
                </c:pt>
                <c:pt idx="45">
                  <c:v>44640</c:v>
                </c:pt>
                <c:pt idx="46">
                  <c:v>44826</c:v>
                </c:pt>
                <c:pt idx="47">
                  <c:v>45005</c:v>
                </c:pt>
                <c:pt idx="48">
                  <c:v>45191</c:v>
                </c:pt>
                <c:pt idx="49">
                  <c:v>45371</c:v>
                </c:pt>
                <c:pt idx="50">
                  <c:v>45557</c:v>
                </c:pt>
                <c:pt idx="51">
                  <c:v>45736</c:v>
                </c:pt>
                <c:pt idx="52">
                  <c:v>45922</c:v>
                </c:pt>
                <c:pt idx="53">
                  <c:v>46101</c:v>
                </c:pt>
                <c:pt idx="54">
                  <c:v>46287</c:v>
                </c:pt>
                <c:pt idx="55">
                  <c:v>46466</c:v>
                </c:pt>
                <c:pt idx="56">
                  <c:v>46652</c:v>
                </c:pt>
                <c:pt idx="57">
                  <c:v>46832</c:v>
                </c:pt>
                <c:pt idx="58">
                  <c:v>47018</c:v>
                </c:pt>
                <c:pt idx="59">
                  <c:v>47197</c:v>
                </c:pt>
                <c:pt idx="60">
                  <c:v>47383</c:v>
                </c:pt>
                <c:pt idx="61">
                  <c:v>47562</c:v>
                </c:pt>
                <c:pt idx="62">
                  <c:v>47748</c:v>
                </c:pt>
                <c:pt idx="63">
                  <c:v>47927</c:v>
                </c:pt>
                <c:pt idx="64">
                  <c:v>48113</c:v>
                </c:pt>
                <c:pt idx="65">
                  <c:v>48293</c:v>
                </c:pt>
                <c:pt idx="66">
                  <c:v>48479</c:v>
                </c:pt>
                <c:pt idx="67">
                  <c:v>48658</c:v>
                </c:pt>
                <c:pt idx="68">
                  <c:v>48844</c:v>
                </c:pt>
                <c:pt idx="69">
                  <c:v>49023</c:v>
                </c:pt>
                <c:pt idx="70">
                  <c:v>49209</c:v>
                </c:pt>
                <c:pt idx="71">
                  <c:v>49388</c:v>
                </c:pt>
                <c:pt idx="72">
                  <c:v>49574</c:v>
                </c:pt>
                <c:pt idx="73">
                  <c:v>49754</c:v>
                </c:pt>
                <c:pt idx="74">
                  <c:v>49940</c:v>
                </c:pt>
                <c:pt idx="75">
                  <c:v>50119</c:v>
                </c:pt>
                <c:pt idx="76">
                  <c:v>50305</c:v>
                </c:pt>
                <c:pt idx="77">
                  <c:v>50484</c:v>
                </c:pt>
                <c:pt idx="78">
                  <c:v>50670</c:v>
                </c:pt>
                <c:pt idx="79">
                  <c:v>50849</c:v>
                </c:pt>
                <c:pt idx="80">
                  <c:v>51035</c:v>
                </c:pt>
                <c:pt idx="81">
                  <c:v>51215</c:v>
                </c:pt>
                <c:pt idx="82">
                  <c:v>51401</c:v>
                </c:pt>
                <c:pt idx="83">
                  <c:v>51580</c:v>
                </c:pt>
                <c:pt idx="84">
                  <c:v>51766</c:v>
                </c:pt>
                <c:pt idx="85">
                  <c:v>51945</c:v>
                </c:pt>
                <c:pt idx="86">
                  <c:v>52131</c:v>
                </c:pt>
                <c:pt idx="87">
                  <c:v>52310</c:v>
                </c:pt>
                <c:pt idx="88">
                  <c:v>52496</c:v>
                </c:pt>
                <c:pt idx="89">
                  <c:v>52676</c:v>
                </c:pt>
                <c:pt idx="90">
                  <c:v>52862</c:v>
                </c:pt>
                <c:pt idx="91">
                  <c:v>53041</c:v>
                </c:pt>
                <c:pt idx="92">
                  <c:v>53227</c:v>
                </c:pt>
                <c:pt idx="93">
                  <c:v>53406</c:v>
                </c:pt>
                <c:pt idx="94">
                  <c:v>53592</c:v>
                </c:pt>
                <c:pt idx="95">
                  <c:v>53771</c:v>
                </c:pt>
                <c:pt idx="96">
                  <c:v>53957</c:v>
                </c:pt>
                <c:pt idx="97">
                  <c:v>54137</c:v>
                </c:pt>
                <c:pt idx="98">
                  <c:v>54323</c:v>
                </c:pt>
                <c:pt idx="99">
                  <c:v>54502</c:v>
                </c:pt>
                <c:pt idx="100">
                  <c:v>54688</c:v>
                </c:pt>
                <c:pt idx="101">
                  <c:v>54867</c:v>
                </c:pt>
                <c:pt idx="102">
                  <c:v>55053</c:v>
                </c:pt>
              </c:numCache>
            </c:numRef>
          </c:xVal>
          <c:yVal>
            <c:numRef>
              <c:f>'Power Data - Projections'!$P$4:$P$106</c:f>
              <c:numCache>
                <c:formatCode>General</c:formatCode>
                <c:ptCount val="103"/>
                <c:pt idx="2">
                  <c:v>132</c:v>
                </c:pt>
                <c:pt idx="3">
                  <c:v>121</c:v>
                </c:pt>
                <c:pt idx="4">
                  <c:v>121</c:v>
                </c:pt>
                <c:pt idx="5">
                  <c:v>121</c:v>
                </c:pt>
                <c:pt idx="6">
                  <c:v>121</c:v>
                </c:pt>
                <c:pt idx="7">
                  <c:v>121</c:v>
                </c:pt>
                <c:pt idx="8">
                  <c:v>121</c:v>
                </c:pt>
                <c:pt idx="9">
                  <c:v>121</c:v>
                </c:pt>
                <c:pt idx="10">
                  <c:v>121</c:v>
                </c:pt>
                <c:pt idx="11">
                  <c:v>121</c:v>
                </c:pt>
                <c:pt idx="12">
                  <c:v>121</c:v>
                </c:pt>
                <c:pt idx="13">
                  <c:v>114</c:v>
                </c:pt>
                <c:pt idx="14">
                  <c:v>114</c:v>
                </c:pt>
                <c:pt idx="15">
                  <c:v>114</c:v>
                </c:pt>
                <c:pt idx="16">
                  <c:v>114</c:v>
                </c:pt>
                <c:pt idx="17">
                  <c:v>113</c:v>
                </c:pt>
                <c:pt idx="18">
                  <c:v>112</c:v>
                </c:pt>
                <c:pt idx="19">
                  <c:v>111</c:v>
                </c:pt>
                <c:pt idx="20">
                  <c:v>109</c:v>
                </c:pt>
                <c:pt idx="21">
                  <c:v>109</c:v>
                </c:pt>
                <c:pt idx="22">
                  <c:v>108</c:v>
                </c:pt>
                <c:pt idx="23">
                  <c:v>107</c:v>
                </c:pt>
                <c:pt idx="24">
                  <c:v>107</c:v>
                </c:pt>
                <c:pt idx="25">
                  <c:v>107</c:v>
                </c:pt>
                <c:pt idx="26">
                  <c:v>107</c:v>
                </c:pt>
                <c:pt idx="27">
                  <c:v>107</c:v>
                </c:pt>
                <c:pt idx="28">
                  <c:v>104</c:v>
                </c:pt>
                <c:pt idx="29">
                  <c:v>103</c:v>
                </c:pt>
                <c:pt idx="30">
                  <c:v>103</c:v>
                </c:pt>
                <c:pt idx="31">
                  <c:v>103</c:v>
                </c:pt>
                <c:pt idx="32">
                  <c:v>103</c:v>
                </c:pt>
                <c:pt idx="33">
                  <c:v>103</c:v>
                </c:pt>
                <c:pt idx="35">
                  <c:v>103</c:v>
                </c:pt>
                <c:pt idx="38">
                  <c:v>99</c:v>
                </c:pt>
                <c:pt idx="41">
                  <c:v>99</c:v>
                </c:pt>
                <c:pt idx="42">
                  <c:v>99</c:v>
                </c:pt>
              </c:numCache>
            </c:numRef>
          </c:yVal>
          <c:smooth val="1"/>
          <c:extLst>
            <c:ext xmlns:c16="http://schemas.microsoft.com/office/drawing/2014/chart" uri="{C3380CC4-5D6E-409C-BE32-E72D297353CC}">
              <c16:uniqueId val="{00000024-FCAC-41F7-AC13-4B22592B5373}"/>
            </c:ext>
          </c:extLst>
        </c:ser>
        <c:ser>
          <c:idx val="3"/>
          <c:order val="1"/>
          <c:tx>
            <c:v>Number of Strings Remaining - Weibull Projection</c:v>
          </c:tx>
          <c:spPr>
            <a:ln w="19050" cap="rnd">
              <a:solidFill>
                <a:schemeClr val="accent6"/>
              </a:solidFill>
              <a:round/>
            </a:ln>
            <a:effectLst/>
          </c:spPr>
          <c:marker>
            <c:symbol val="circle"/>
            <c:size val="4"/>
            <c:spPr>
              <a:solidFill>
                <a:schemeClr val="accent6"/>
              </a:solidFill>
              <a:ln w="9525">
                <a:solidFill>
                  <a:schemeClr val="accent6"/>
                </a:solidFill>
              </a:ln>
              <a:effectLst/>
            </c:spPr>
          </c:marker>
          <c:dLbls>
            <c:numFmt formatCode="#,##0" sourceLinked="0"/>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75000"/>
                        <a:lumOff val="25000"/>
                      </a:schemeClr>
                    </a:solidFill>
                    <a:latin typeface="+mn-lt"/>
                    <a:ea typeface="+mn-ea"/>
                    <a:cs typeface="+mn-cs"/>
                  </a:defRPr>
                </a:pPr>
                <a:endParaRPr lang="en-US"/>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xVal>
            <c:numRef>
              <c:f>Weibull!$A$4:$A$22</c:f>
              <c:numCache>
                <c:formatCode>m/d/yyyy</c:formatCode>
                <c:ptCount val="19"/>
                <c:pt idx="0">
                  <c:v>44096</c:v>
                </c:pt>
                <c:pt idx="1">
                  <c:v>44461</c:v>
                </c:pt>
                <c:pt idx="2">
                  <c:v>44826</c:v>
                </c:pt>
                <c:pt idx="3">
                  <c:v>45191</c:v>
                </c:pt>
                <c:pt idx="4">
                  <c:v>45557</c:v>
                </c:pt>
                <c:pt idx="5">
                  <c:v>45922</c:v>
                </c:pt>
                <c:pt idx="6">
                  <c:v>46287</c:v>
                </c:pt>
                <c:pt idx="7">
                  <c:v>46652</c:v>
                </c:pt>
                <c:pt idx="8">
                  <c:v>47018</c:v>
                </c:pt>
                <c:pt idx="9">
                  <c:v>47383</c:v>
                </c:pt>
                <c:pt idx="10">
                  <c:v>47748</c:v>
                </c:pt>
                <c:pt idx="11">
                  <c:v>48113</c:v>
                </c:pt>
                <c:pt idx="12">
                  <c:v>48479</c:v>
                </c:pt>
                <c:pt idx="13">
                  <c:v>48844</c:v>
                </c:pt>
                <c:pt idx="14">
                  <c:v>49209</c:v>
                </c:pt>
                <c:pt idx="15">
                  <c:v>49574</c:v>
                </c:pt>
                <c:pt idx="16">
                  <c:v>49940</c:v>
                </c:pt>
                <c:pt idx="17">
                  <c:v>50305</c:v>
                </c:pt>
                <c:pt idx="18">
                  <c:v>50670</c:v>
                </c:pt>
              </c:numCache>
            </c:numRef>
          </c:xVal>
          <c:yVal>
            <c:numRef>
              <c:f>Weibull!$I$4:$I$22</c:f>
              <c:numCache>
                <c:formatCode>0.0</c:formatCode>
                <c:ptCount val="19"/>
                <c:pt idx="0">
                  <c:v>99</c:v>
                </c:pt>
                <c:pt idx="1">
                  <c:v>96.909421748409514</c:v>
                </c:pt>
                <c:pt idx="2">
                  <c:v>94.767738631060993</c:v>
                </c:pt>
                <c:pt idx="3">
                  <c:v>92.583023085144973</c:v>
                </c:pt>
                <c:pt idx="4">
                  <c:v>90.362854943256039</c:v>
                </c:pt>
                <c:pt idx="5">
                  <c:v>88.114358485032398</c:v>
                </c:pt>
                <c:pt idx="6">
                  <c:v>85.844231544789992</c:v>
                </c:pt>
                <c:pt idx="7">
                  <c:v>83.558768963200507</c:v>
                </c:pt>
                <c:pt idx="8">
                  <c:v>81.263881984230707</c:v>
                </c:pt>
                <c:pt idx="9">
                  <c:v>78.965114736152046</c:v>
                </c:pt>
                <c:pt idx="10">
                  <c:v>76.667658616926218</c:v>
                </c:pt>
                <c:pt idx="11">
                  <c:v>74.376365180449085</c:v>
                </c:pt>
                <c:pt idx="12">
                  <c:v>72.095757960061405</c:v>
                </c:pt>
                <c:pt idx="13">
                  <c:v>69.830043549481516</c:v>
                </c:pt>
                <c:pt idx="14">
                  <c:v>67.583122175755562</c:v>
                </c:pt>
                <c:pt idx="15">
                  <c:v>65.358597935134341</c:v>
                </c:pt>
                <c:pt idx="16">
                  <c:v>63.159788814931581</c:v>
                </c:pt>
                <c:pt idx="17">
                  <c:v>60.989736588191633</c:v>
                </c:pt>
                <c:pt idx="18">
                  <c:v>58.851216640420844</c:v>
                </c:pt>
              </c:numCache>
            </c:numRef>
          </c:yVal>
          <c:smooth val="1"/>
          <c:extLst>
            <c:ext xmlns:c16="http://schemas.microsoft.com/office/drawing/2014/chart" uri="{C3380CC4-5D6E-409C-BE32-E72D297353CC}">
              <c16:uniqueId val="{00000025-FCAC-41F7-AC13-4B22592B5373}"/>
            </c:ext>
          </c:extLst>
        </c:ser>
        <c:ser>
          <c:idx val="1"/>
          <c:order val="2"/>
          <c:tx>
            <c:v>Number of Strings Required - Baseline (3177 W)</c:v>
          </c:tx>
          <c:spPr>
            <a:ln w="22225" cap="rnd">
              <a:solidFill>
                <a:srgbClr val="FF0000"/>
              </a:solidFill>
              <a:round/>
            </a:ln>
            <a:effectLst/>
          </c:spPr>
          <c:marker>
            <c:symbol val="none"/>
          </c:marker>
          <c:xVal>
            <c:numRef>
              <c:f>'Beta-Earth-Sun-Alternate-Input'!$A$8:$A$1102</c:f>
              <c:numCache>
                <c:formatCode>d\-mmm\-yy</c:formatCode>
                <c:ptCount val="1095"/>
                <c:pt idx="0">
                  <c:v>45495</c:v>
                </c:pt>
                <c:pt idx="1">
                  <c:v>45496</c:v>
                </c:pt>
                <c:pt idx="2">
                  <c:v>45497</c:v>
                </c:pt>
                <c:pt idx="3">
                  <c:v>45498</c:v>
                </c:pt>
                <c:pt idx="4">
                  <c:v>45499</c:v>
                </c:pt>
                <c:pt idx="5">
                  <c:v>45500</c:v>
                </c:pt>
                <c:pt idx="6">
                  <c:v>45501</c:v>
                </c:pt>
                <c:pt idx="7">
                  <c:v>45502</c:v>
                </c:pt>
                <c:pt idx="8">
                  <c:v>45503</c:v>
                </c:pt>
                <c:pt idx="9">
                  <c:v>45504</c:v>
                </c:pt>
                <c:pt idx="10">
                  <c:v>45505</c:v>
                </c:pt>
                <c:pt idx="11">
                  <c:v>45506</c:v>
                </c:pt>
                <c:pt idx="12">
                  <c:v>45507</c:v>
                </c:pt>
                <c:pt idx="13">
                  <c:v>45508</c:v>
                </c:pt>
                <c:pt idx="14">
                  <c:v>45509</c:v>
                </c:pt>
                <c:pt idx="15">
                  <c:v>45510</c:v>
                </c:pt>
                <c:pt idx="16">
                  <c:v>45511</c:v>
                </c:pt>
                <c:pt idx="17">
                  <c:v>45512</c:v>
                </c:pt>
                <c:pt idx="18">
                  <c:v>45513</c:v>
                </c:pt>
                <c:pt idx="19">
                  <c:v>45514</c:v>
                </c:pt>
                <c:pt idx="20">
                  <c:v>45515</c:v>
                </c:pt>
                <c:pt idx="21">
                  <c:v>45516</c:v>
                </c:pt>
                <c:pt idx="22">
                  <c:v>45517</c:v>
                </c:pt>
                <c:pt idx="23">
                  <c:v>45518</c:v>
                </c:pt>
                <c:pt idx="24">
                  <c:v>45519</c:v>
                </c:pt>
                <c:pt idx="25">
                  <c:v>45520</c:v>
                </c:pt>
                <c:pt idx="26">
                  <c:v>45521</c:v>
                </c:pt>
                <c:pt idx="27">
                  <c:v>45522</c:v>
                </c:pt>
                <c:pt idx="28">
                  <c:v>45523</c:v>
                </c:pt>
                <c:pt idx="29">
                  <c:v>45524</c:v>
                </c:pt>
                <c:pt idx="30">
                  <c:v>45525</c:v>
                </c:pt>
                <c:pt idx="31">
                  <c:v>45526</c:v>
                </c:pt>
                <c:pt idx="32">
                  <c:v>45527</c:v>
                </c:pt>
                <c:pt idx="33">
                  <c:v>45528</c:v>
                </c:pt>
                <c:pt idx="34">
                  <c:v>45529</c:v>
                </c:pt>
                <c:pt idx="35">
                  <c:v>45530</c:v>
                </c:pt>
                <c:pt idx="36">
                  <c:v>45531</c:v>
                </c:pt>
                <c:pt idx="37">
                  <c:v>45532</c:v>
                </c:pt>
                <c:pt idx="38">
                  <c:v>45533</c:v>
                </c:pt>
                <c:pt idx="39">
                  <c:v>45534</c:v>
                </c:pt>
                <c:pt idx="40">
                  <c:v>45535</c:v>
                </c:pt>
                <c:pt idx="41">
                  <c:v>45536</c:v>
                </c:pt>
                <c:pt idx="42">
                  <c:v>45537</c:v>
                </c:pt>
                <c:pt idx="43">
                  <c:v>45538</c:v>
                </c:pt>
                <c:pt idx="44">
                  <c:v>45539</c:v>
                </c:pt>
                <c:pt idx="45">
                  <c:v>45540</c:v>
                </c:pt>
                <c:pt idx="46">
                  <c:v>45541</c:v>
                </c:pt>
                <c:pt idx="47">
                  <c:v>45542</c:v>
                </c:pt>
                <c:pt idx="48">
                  <c:v>45543</c:v>
                </c:pt>
                <c:pt idx="49">
                  <c:v>45544</c:v>
                </c:pt>
                <c:pt idx="50">
                  <c:v>45545</c:v>
                </c:pt>
                <c:pt idx="51">
                  <c:v>45546</c:v>
                </c:pt>
                <c:pt idx="52">
                  <c:v>45547</c:v>
                </c:pt>
                <c:pt idx="53">
                  <c:v>45548</c:v>
                </c:pt>
                <c:pt idx="54">
                  <c:v>45549</c:v>
                </c:pt>
                <c:pt idx="55">
                  <c:v>45550</c:v>
                </c:pt>
                <c:pt idx="56">
                  <c:v>45551</c:v>
                </c:pt>
                <c:pt idx="57">
                  <c:v>45552</c:v>
                </c:pt>
                <c:pt idx="58">
                  <c:v>45553</c:v>
                </c:pt>
                <c:pt idx="59">
                  <c:v>45554</c:v>
                </c:pt>
                <c:pt idx="60">
                  <c:v>45555</c:v>
                </c:pt>
                <c:pt idx="61">
                  <c:v>45556</c:v>
                </c:pt>
                <c:pt idx="62">
                  <c:v>45557</c:v>
                </c:pt>
                <c:pt idx="63">
                  <c:v>45558</c:v>
                </c:pt>
                <c:pt idx="64">
                  <c:v>45559</c:v>
                </c:pt>
                <c:pt idx="65">
                  <c:v>45560</c:v>
                </c:pt>
                <c:pt idx="66">
                  <c:v>45561</c:v>
                </c:pt>
                <c:pt idx="67">
                  <c:v>45562</c:v>
                </c:pt>
                <c:pt idx="68">
                  <c:v>45563</c:v>
                </c:pt>
                <c:pt idx="69">
                  <c:v>45564</c:v>
                </c:pt>
                <c:pt idx="70">
                  <c:v>45565</c:v>
                </c:pt>
                <c:pt idx="71">
                  <c:v>45566</c:v>
                </c:pt>
                <c:pt idx="72">
                  <c:v>45567</c:v>
                </c:pt>
                <c:pt idx="73">
                  <c:v>45568</c:v>
                </c:pt>
                <c:pt idx="74">
                  <c:v>45569</c:v>
                </c:pt>
                <c:pt idx="75">
                  <c:v>45570</c:v>
                </c:pt>
                <c:pt idx="76">
                  <c:v>45571</c:v>
                </c:pt>
                <c:pt idx="77">
                  <c:v>45572</c:v>
                </c:pt>
                <c:pt idx="78">
                  <c:v>45573</c:v>
                </c:pt>
                <c:pt idx="79">
                  <c:v>45574</c:v>
                </c:pt>
                <c:pt idx="80">
                  <c:v>45575</c:v>
                </c:pt>
                <c:pt idx="81">
                  <c:v>45576</c:v>
                </c:pt>
                <c:pt idx="82">
                  <c:v>45577</c:v>
                </c:pt>
                <c:pt idx="83">
                  <c:v>45578</c:v>
                </c:pt>
                <c:pt idx="84">
                  <c:v>45579</c:v>
                </c:pt>
                <c:pt idx="85">
                  <c:v>45580</c:v>
                </c:pt>
                <c:pt idx="86">
                  <c:v>45581</c:v>
                </c:pt>
                <c:pt idx="87">
                  <c:v>45582</c:v>
                </c:pt>
                <c:pt idx="88">
                  <c:v>45583</c:v>
                </c:pt>
                <c:pt idx="89">
                  <c:v>45584</c:v>
                </c:pt>
                <c:pt idx="90">
                  <c:v>45585</c:v>
                </c:pt>
                <c:pt idx="91">
                  <c:v>45586</c:v>
                </c:pt>
                <c:pt idx="92">
                  <c:v>45587</c:v>
                </c:pt>
                <c:pt idx="93">
                  <c:v>45588</c:v>
                </c:pt>
                <c:pt idx="94">
                  <c:v>45589</c:v>
                </c:pt>
                <c:pt idx="95">
                  <c:v>45590</c:v>
                </c:pt>
                <c:pt idx="96">
                  <c:v>45591</c:v>
                </c:pt>
                <c:pt idx="97">
                  <c:v>45592</c:v>
                </c:pt>
                <c:pt idx="98">
                  <c:v>45593</c:v>
                </c:pt>
                <c:pt idx="99">
                  <c:v>45594</c:v>
                </c:pt>
                <c:pt idx="100">
                  <c:v>45595</c:v>
                </c:pt>
                <c:pt idx="101">
                  <c:v>45596</c:v>
                </c:pt>
                <c:pt idx="102">
                  <c:v>45597</c:v>
                </c:pt>
                <c:pt idx="103">
                  <c:v>45598</c:v>
                </c:pt>
                <c:pt idx="104">
                  <c:v>45599</c:v>
                </c:pt>
                <c:pt idx="105">
                  <c:v>45600</c:v>
                </c:pt>
                <c:pt idx="106">
                  <c:v>45601</c:v>
                </c:pt>
                <c:pt idx="107">
                  <c:v>45602</c:v>
                </c:pt>
                <c:pt idx="108">
                  <c:v>45603</c:v>
                </c:pt>
                <c:pt idx="109">
                  <c:v>45604</c:v>
                </c:pt>
                <c:pt idx="110">
                  <c:v>45605</c:v>
                </c:pt>
                <c:pt idx="111">
                  <c:v>45606</c:v>
                </c:pt>
                <c:pt idx="112">
                  <c:v>45607</c:v>
                </c:pt>
                <c:pt idx="113">
                  <c:v>45608</c:v>
                </c:pt>
                <c:pt idx="114">
                  <c:v>45609</c:v>
                </c:pt>
                <c:pt idx="115">
                  <c:v>45610</c:v>
                </c:pt>
                <c:pt idx="116">
                  <c:v>45611</c:v>
                </c:pt>
                <c:pt idx="117">
                  <c:v>45612</c:v>
                </c:pt>
                <c:pt idx="118">
                  <c:v>45613</c:v>
                </c:pt>
                <c:pt idx="119">
                  <c:v>45614</c:v>
                </c:pt>
                <c:pt idx="120">
                  <c:v>45615</c:v>
                </c:pt>
                <c:pt idx="121">
                  <c:v>45616</c:v>
                </c:pt>
                <c:pt idx="122">
                  <c:v>45617</c:v>
                </c:pt>
                <c:pt idx="123">
                  <c:v>45618</c:v>
                </c:pt>
                <c:pt idx="124">
                  <c:v>45619</c:v>
                </c:pt>
                <c:pt idx="125">
                  <c:v>45620</c:v>
                </c:pt>
                <c:pt idx="126">
                  <c:v>45621</c:v>
                </c:pt>
                <c:pt idx="127">
                  <c:v>45622</c:v>
                </c:pt>
                <c:pt idx="128">
                  <c:v>45623</c:v>
                </c:pt>
                <c:pt idx="129">
                  <c:v>45624</c:v>
                </c:pt>
                <c:pt idx="130">
                  <c:v>45625</c:v>
                </c:pt>
                <c:pt idx="131">
                  <c:v>45626</c:v>
                </c:pt>
                <c:pt idx="132">
                  <c:v>45627</c:v>
                </c:pt>
                <c:pt idx="133">
                  <c:v>45628</c:v>
                </c:pt>
                <c:pt idx="134">
                  <c:v>45629</c:v>
                </c:pt>
                <c:pt idx="135">
                  <c:v>45630</c:v>
                </c:pt>
                <c:pt idx="136">
                  <c:v>45631</c:v>
                </c:pt>
                <c:pt idx="137">
                  <c:v>45632</c:v>
                </c:pt>
                <c:pt idx="138">
                  <c:v>45633</c:v>
                </c:pt>
                <c:pt idx="139">
                  <c:v>45634</c:v>
                </c:pt>
                <c:pt idx="140">
                  <c:v>45635</c:v>
                </c:pt>
                <c:pt idx="141">
                  <c:v>45636</c:v>
                </c:pt>
                <c:pt idx="142">
                  <c:v>45637</c:v>
                </c:pt>
                <c:pt idx="143">
                  <c:v>45638</c:v>
                </c:pt>
                <c:pt idx="144">
                  <c:v>45639</c:v>
                </c:pt>
                <c:pt idx="145">
                  <c:v>45640</c:v>
                </c:pt>
                <c:pt idx="146">
                  <c:v>45641</c:v>
                </c:pt>
                <c:pt idx="147">
                  <c:v>45642</c:v>
                </c:pt>
                <c:pt idx="148">
                  <c:v>45643</c:v>
                </c:pt>
                <c:pt idx="149">
                  <c:v>45644</c:v>
                </c:pt>
                <c:pt idx="150">
                  <c:v>45645</c:v>
                </c:pt>
                <c:pt idx="151">
                  <c:v>45646</c:v>
                </c:pt>
                <c:pt idx="152">
                  <c:v>45647</c:v>
                </c:pt>
                <c:pt idx="153">
                  <c:v>45648</c:v>
                </c:pt>
                <c:pt idx="154">
                  <c:v>45649</c:v>
                </c:pt>
                <c:pt idx="155">
                  <c:v>45650</c:v>
                </c:pt>
                <c:pt idx="156">
                  <c:v>45651</c:v>
                </c:pt>
                <c:pt idx="157">
                  <c:v>45652</c:v>
                </c:pt>
                <c:pt idx="158">
                  <c:v>45653</c:v>
                </c:pt>
                <c:pt idx="159">
                  <c:v>45654</c:v>
                </c:pt>
                <c:pt idx="160">
                  <c:v>45655</c:v>
                </c:pt>
                <c:pt idx="161">
                  <c:v>45656</c:v>
                </c:pt>
                <c:pt idx="162">
                  <c:v>45657</c:v>
                </c:pt>
                <c:pt idx="163">
                  <c:v>45658</c:v>
                </c:pt>
                <c:pt idx="164">
                  <c:v>45659</c:v>
                </c:pt>
                <c:pt idx="165">
                  <c:v>45660</c:v>
                </c:pt>
                <c:pt idx="166">
                  <c:v>45661</c:v>
                </c:pt>
                <c:pt idx="167">
                  <c:v>45662</c:v>
                </c:pt>
                <c:pt idx="168">
                  <c:v>45663</c:v>
                </c:pt>
                <c:pt idx="169">
                  <c:v>45664</c:v>
                </c:pt>
                <c:pt idx="170">
                  <c:v>45665</c:v>
                </c:pt>
                <c:pt idx="171">
                  <c:v>45666</c:v>
                </c:pt>
                <c:pt idx="172">
                  <c:v>45667</c:v>
                </c:pt>
                <c:pt idx="173">
                  <c:v>45668</c:v>
                </c:pt>
                <c:pt idx="174">
                  <c:v>45669</c:v>
                </c:pt>
                <c:pt idx="175">
                  <c:v>45670</c:v>
                </c:pt>
                <c:pt idx="176">
                  <c:v>45671</c:v>
                </c:pt>
                <c:pt idx="177">
                  <c:v>45672</c:v>
                </c:pt>
                <c:pt idx="178">
                  <c:v>45673</c:v>
                </c:pt>
                <c:pt idx="179">
                  <c:v>45674</c:v>
                </c:pt>
                <c:pt idx="180">
                  <c:v>45675</c:v>
                </c:pt>
                <c:pt idx="181">
                  <c:v>45676</c:v>
                </c:pt>
                <c:pt idx="182">
                  <c:v>45677</c:v>
                </c:pt>
                <c:pt idx="183">
                  <c:v>45678</c:v>
                </c:pt>
                <c:pt idx="184">
                  <c:v>45679</c:v>
                </c:pt>
                <c:pt idx="185">
                  <c:v>45680</c:v>
                </c:pt>
                <c:pt idx="186">
                  <c:v>45681</c:v>
                </c:pt>
                <c:pt idx="187">
                  <c:v>45682</c:v>
                </c:pt>
                <c:pt idx="188">
                  <c:v>45683</c:v>
                </c:pt>
                <c:pt idx="189">
                  <c:v>45684</c:v>
                </c:pt>
                <c:pt idx="190">
                  <c:v>45685</c:v>
                </c:pt>
                <c:pt idx="191">
                  <c:v>45686</c:v>
                </c:pt>
                <c:pt idx="192">
                  <c:v>45687</c:v>
                </c:pt>
                <c:pt idx="193">
                  <c:v>45688</c:v>
                </c:pt>
                <c:pt idx="194">
                  <c:v>45689</c:v>
                </c:pt>
                <c:pt idx="195">
                  <c:v>45690</c:v>
                </c:pt>
                <c:pt idx="196">
                  <c:v>45691</c:v>
                </c:pt>
                <c:pt idx="197">
                  <c:v>45692</c:v>
                </c:pt>
                <c:pt idx="198">
                  <c:v>45693</c:v>
                </c:pt>
                <c:pt idx="199">
                  <c:v>45694</c:v>
                </c:pt>
                <c:pt idx="200">
                  <c:v>45695</c:v>
                </c:pt>
                <c:pt idx="201">
                  <c:v>45696</c:v>
                </c:pt>
                <c:pt idx="202">
                  <c:v>45697</c:v>
                </c:pt>
                <c:pt idx="203">
                  <c:v>45698</c:v>
                </c:pt>
                <c:pt idx="204">
                  <c:v>45699</c:v>
                </c:pt>
                <c:pt idx="205">
                  <c:v>45700</c:v>
                </c:pt>
                <c:pt idx="206">
                  <c:v>45701</c:v>
                </c:pt>
                <c:pt idx="207">
                  <c:v>45702</c:v>
                </c:pt>
                <c:pt idx="208">
                  <c:v>45703</c:v>
                </c:pt>
                <c:pt idx="209">
                  <c:v>45704</c:v>
                </c:pt>
                <c:pt idx="210">
                  <c:v>45705</c:v>
                </c:pt>
                <c:pt idx="211">
                  <c:v>45706</c:v>
                </c:pt>
                <c:pt idx="212">
                  <c:v>45707</c:v>
                </c:pt>
                <c:pt idx="213">
                  <c:v>45708</c:v>
                </c:pt>
                <c:pt idx="214">
                  <c:v>45709</c:v>
                </c:pt>
                <c:pt idx="215">
                  <c:v>45710</c:v>
                </c:pt>
                <c:pt idx="216">
                  <c:v>45711</c:v>
                </c:pt>
                <c:pt idx="217">
                  <c:v>45712</c:v>
                </c:pt>
                <c:pt idx="218">
                  <c:v>45713</c:v>
                </c:pt>
                <c:pt idx="219">
                  <c:v>45714</c:v>
                </c:pt>
                <c:pt idx="220">
                  <c:v>45715</c:v>
                </c:pt>
                <c:pt idx="221">
                  <c:v>45716</c:v>
                </c:pt>
                <c:pt idx="222">
                  <c:v>45717</c:v>
                </c:pt>
                <c:pt idx="223">
                  <c:v>45718</c:v>
                </c:pt>
                <c:pt idx="224">
                  <c:v>45719</c:v>
                </c:pt>
                <c:pt idx="225">
                  <c:v>45720</c:v>
                </c:pt>
                <c:pt idx="226">
                  <c:v>45721</c:v>
                </c:pt>
                <c:pt idx="227">
                  <c:v>45722</c:v>
                </c:pt>
                <c:pt idx="228">
                  <c:v>45723</c:v>
                </c:pt>
                <c:pt idx="229">
                  <c:v>45724</c:v>
                </c:pt>
                <c:pt idx="230">
                  <c:v>45725</c:v>
                </c:pt>
                <c:pt idx="231">
                  <c:v>45726</c:v>
                </c:pt>
                <c:pt idx="232">
                  <c:v>45727</c:v>
                </c:pt>
                <c:pt idx="233">
                  <c:v>45728</c:v>
                </c:pt>
                <c:pt idx="234">
                  <c:v>45729</c:v>
                </c:pt>
                <c:pt idx="235">
                  <c:v>45730</c:v>
                </c:pt>
                <c:pt idx="236">
                  <c:v>45731</c:v>
                </c:pt>
                <c:pt idx="237">
                  <c:v>45732</c:v>
                </c:pt>
                <c:pt idx="238">
                  <c:v>45733</c:v>
                </c:pt>
                <c:pt idx="239">
                  <c:v>45734</c:v>
                </c:pt>
                <c:pt idx="240">
                  <c:v>45735</c:v>
                </c:pt>
                <c:pt idx="241">
                  <c:v>45736</c:v>
                </c:pt>
                <c:pt idx="242">
                  <c:v>45737</c:v>
                </c:pt>
                <c:pt idx="243">
                  <c:v>45738</c:v>
                </c:pt>
                <c:pt idx="244">
                  <c:v>45739</c:v>
                </c:pt>
                <c:pt idx="245">
                  <c:v>45740</c:v>
                </c:pt>
                <c:pt idx="246">
                  <c:v>45741</c:v>
                </c:pt>
                <c:pt idx="247">
                  <c:v>45742</c:v>
                </c:pt>
                <c:pt idx="248">
                  <c:v>45743</c:v>
                </c:pt>
                <c:pt idx="249">
                  <c:v>45744</c:v>
                </c:pt>
                <c:pt idx="250">
                  <c:v>45745</c:v>
                </c:pt>
                <c:pt idx="251">
                  <c:v>45746</c:v>
                </c:pt>
                <c:pt idx="252">
                  <c:v>45747</c:v>
                </c:pt>
                <c:pt idx="253">
                  <c:v>45748</c:v>
                </c:pt>
                <c:pt idx="254">
                  <c:v>45749</c:v>
                </c:pt>
                <c:pt idx="255">
                  <c:v>45750</c:v>
                </c:pt>
                <c:pt idx="256">
                  <c:v>45751</c:v>
                </c:pt>
                <c:pt idx="257">
                  <c:v>45752</c:v>
                </c:pt>
                <c:pt idx="258">
                  <c:v>45753</c:v>
                </c:pt>
                <c:pt idx="259">
                  <c:v>45754</c:v>
                </c:pt>
                <c:pt idx="260">
                  <c:v>45755</c:v>
                </c:pt>
                <c:pt idx="261">
                  <c:v>45756</c:v>
                </c:pt>
                <c:pt idx="262">
                  <c:v>45757</c:v>
                </c:pt>
                <c:pt idx="263">
                  <c:v>45758</c:v>
                </c:pt>
                <c:pt idx="264">
                  <c:v>45759</c:v>
                </c:pt>
                <c:pt idx="265">
                  <c:v>45760</c:v>
                </c:pt>
                <c:pt idx="266">
                  <c:v>45761</c:v>
                </c:pt>
                <c:pt idx="267">
                  <c:v>45762</c:v>
                </c:pt>
                <c:pt idx="268">
                  <c:v>45763</c:v>
                </c:pt>
                <c:pt idx="269">
                  <c:v>45764</c:v>
                </c:pt>
                <c:pt idx="270">
                  <c:v>45765</c:v>
                </c:pt>
                <c:pt idx="271">
                  <c:v>45766</c:v>
                </c:pt>
                <c:pt idx="272">
                  <c:v>45767</c:v>
                </c:pt>
                <c:pt idx="273">
                  <c:v>45768</c:v>
                </c:pt>
                <c:pt idx="274">
                  <c:v>45769</c:v>
                </c:pt>
                <c:pt idx="275">
                  <c:v>45770</c:v>
                </c:pt>
                <c:pt idx="276">
                  <c:v>45771</c:v>
                </c:pt>
                <c:pt idx="277">
                  <c:v>45772</c:v>
                </c:pt>
                <c:pt idx="278">
                  <c:v>45773</c:v>
                </c:pt>
                <c:pt idx="279">
                  <c:v>45774</c:v>
                </c:pt>
                <c:pt idx="280">
                  <c:v>45775</c:v>
                </c:pt>
                <c:pt idx="281">
                  <c:v>45776</c:v>
                </c:pt>
                <c:pt idx="282">
                  <c:v>45777</c:v>
                </c:pt>
                <c:pt idx="283">
                  <c:v>45778</c:v>
                </c:pt>
                <c:pt idx="284">
                  <c:v>45779</c:v>
                </c:pt>
                <c:pt idx="285">
                  <c:v>45780</c:v>
                </c:pt>
                <c:pt idx="286">
                  <c:v>45781</c:v>
                </c:pt>
                <c:pt idx="287">
                  <c:v>45782</c:v>
                </c:pt>
                <c:pt idx="288">
                  <c:v>45783</c:v>
                </c:pt>
                <c:pt idx="289">
                  <c:v>45784</c:v>
                </c:pt>
                <c:pt idx="290">
                  <c:v>45785</c:v>
                </c:pt>
                <c:pt idx="291">
                  <c:v>45786</c:v>
                </c:pt>
                <c:pt idx="292">
                  <c:v>45787</c:v>
                </c:pt>
                <c:pt idx="293">
                  <c:v>45788</c:v>
                </c:pt>
                <c:pt idx="294">
                  <c:v>45789</c:v>
                </c:pt>
                <c:pt idx="295">
                  <c:v>45790</c:v>
                </c:pt>
                <c:pt idx="296">
                  <c:v>45791</c:v>
                </c:pt>
                <c:pt idx="297">
                  <c:v>45792</c:v>
                </c:pt>
                <c:pt idx="298">
                  <c:v>45793</c:v>
                </c:pt>
                <c:pt idx="299">
                  <c:v>45794</c:v>
                </c:pt>
                <c:pt idx="300">
                  <c:v>45795</c:v>
                </c:pt>
                <c:pt idx="301">
                  <c:v>45796</c:v>
                </c:pt>
                <c:pt idx="302">
                  <c:v>45797</c:v>
                </c:pt>
                <c:pt idx="303">
                  <c:v>45798</c:v>
                </c:pt>
                <c:pt idx="304">
                  <c:v>45799</c:v>
                </c:pt>
                <c:pt idx="305">
                  <c:v>45800</c:v>
                </c:pt>
                <c:pt idx="306">
                  <c:v>45801</c:v>
                </c:pt>
                <c:pt idx="307">
                  <c:v>45802</c:v>
                </c:pt>
                <c:pt idx="308">
                  <c:v>45803</c:v>
                </c:pt>
                <c:pt idx="309">
                  <c:v>45804</c:v>
                </c:pt>
                <c:pt idx="310">
                  <c:v>45805</c:v>
                </c:pt>
                <c:pt idx="311">
                  <c:v>45806</c:v>
                </c:pt>
                <c:pt idx="312">
                  <c:v>45807</c:v>
                </c:pt>
                <c:pt idx="313">
                  <c:v>45808</c:v>
                </c:pt>
                <c:pt idx="314">
                  <c:v>45809</c:v>
                </c:pt>
                <c:pt idx="315">
                  <c:v>45810</c:v>
                </c:pt>
                <c:pt idx="316">
                  <c:v>45811</c:v>
                </c:pt>
                <c:pt idx="317">
                  <c:v>45812</c:v>
                </c:pt>
                <c:pt idx="318">
                  <c:v>45813</c:v>
                </c:pt>
                <c:pt idx="319">
                  <c:v>45814</c:v>
                </c:pt>
                <c:pt idx="320">
                  <c:v>45815</c:v>
                </c:pt>
                <c:pt idx="321">
                  <c:v>45816</c:v>
                </c:pt>
                <c:pt idx="322">
                  <c:v>45817</c:v>
                </c:pt>
                <c:pt idx="323">
                  <c:v>45818</c:v>
                </c:pt>
                <c:pt idx="324">
                  <c:v>45819</c:v>
                </c:pt>
                <c:pt idx="325">
                  <c:v>45820</c:v>
                </c:pt>
                <c:pt idx="326">
                  <c:v>45821</c:v>
                </c:pt>
                <c:pt idx="327">
                  <c:v>45822</c:v>
                </c:pt>
                <c:pt idx="328">
                  <c:v>45823</c:v>
                </c:pt>
                <c:pt idx="329">
                  <c:v>45824</c:v>
                </c:pt>
                <c:pt idx="330">
                  <c:v>45825</c:v>
                </c:pt>
                <c:pt idx="331">
                  <c:v>45826</c:v>
                </c:pt>
                <c:pt idx="332">
                  <c:v>45827</c:v>
                </c:pt>
                <c:pt idx="333">
                  <c:v>45828</c:v>
                </c:pt>
                <c:pt idx="334">
                  <c:v>45829</c:v>
                </c:pt>
                <c:pt idx="335">
                  <c:v>45830</c:v>
                </c:pt>
                <c:pt idx="336">
                  <c:v>45831</c:v>
                </c:pt>
                <c:pt idx="337">
                  <c:v>45832</c:v>
                </c:pt>
                <c:pt idx="338">
                  <c:v>45833</c:v>
                </c:pt>
                <c:pt idx="339">
                  <c:v>45834</c:v>
                </c:pt>
                <c:pt idx="340">
                  <c:v>45835</c:v>
                </c:pt>
                <c:pt idx="341">
                  <c:v>45836</c:v>
                </c:pt>
                <c:pt idx="342">
                  <c:v>45837</c:v>
                </c:pt>
                <c:pt idx="343">
                  <c:v>45838</c:v>
                </c:pt>
                <c:pt idx="344">
                  <c:v>45839</c:v>
                </c:pt>
                <c:pt idx="345">
                  <c:v>45840</c:v>
                </c:pt>
                <c:pt idx="346">
                  <c:v>45841</c:v>
                </c:pt>
                <c:pt idx="347">
                  <c:v>45842</c:v>
                </c:pt>
                <c:pt idx="348">
                  <c:v>45843</c:v>
                </c:pt>
                <c:pt idx="349">
                  <c:v>45844</c:v>
                </c:pt>
                <c:pt idx="350">
                  <c:v>45845</c:v>
                </c:pt>
                <c:pt idx="351">
                  <c:v>45846</c:v>
                </c:pt>
                <c:pt idx="352">
                  <c:v>45847</c:v>
                </c:pt>
                <c:pt idx="353">
                  <c:v>45848</c:v>
                </c:pt>
                <c:pt idx="354">
                  <c:v>45849</c:v>
                </c:pt>
                <c:pt idx="355">
                  <c:v>45850</c:v>
                </c:pt>
                <c:pt idx="356">
                  <c:v>45851</c:v>
                </c:pt>
                <c:pt idx="357">
                  <c:v>45852</c:v>
                </c:pt>
                <c:pt idx="358">
                  <c:v>45853</c:v>
                </c:pt>
                <c:pt idx="359">
                  <c:v>45854</c:v>
                </c:pt>
                <c:pt idx="360">
                  <c:v>45855</c:v>
                </c:pt>
                <c:pt idx="361">
                  <c:v>45856</c:v>
                </c:pt>
                <c:pt idx="362">
                  <c:v>45857</c:v>
                </c:pt>
                <c:pt idx="363">
                  <c:v>45858</c:v>
                </c:pt>
                <c:pt idx="364">
                  <c:v>45859</c:v>
                </c:pt>
                <c:pt idx="365">
                  <c:v>45860</c:v>
                </c:pt>
                <c:pt idx="366">
                  <c:v>45861</c:v>
                </c:pt>
                <c:pt idx="367">
                  <c:v>45862</c:v>
                </c:pt>
                <c:pt idx="368">
                  <c:v>45863</c:v>
                </c:pt>
                <c:pt idx="369">
                  <c:v>45864</c:v>
                </c:pt>
                <c:pt idx="370">
                  <c:v>45865</c:v>
                </c:pt>
                <c:pt idx="371">
                  <c:v>45866</c:v>
                </c:pt>
                <c:pt idx="372">
                  <c:v>45867</c:v>
                </c:pt>
                <c:pt idx="373">
                  <c:v>45868</c:v>
                </c:pt>
                <c:pt idx="374">
                  <c:v>45869</c:v>
                </c:pt>
                <c:pt idx="375">
                  <c:v>45870</c:v>
                </c:pt>
                <c:pt idx="376">
                  <c:v>45871</c:v>
                </c:pt>
                <c:pt idx="377">
                  <c:v>45872</c:v>
                </c:pt>
                <c:pt idx="378">
                  <c:v>45873</c:v>
                </c:pt>
                <c:pt idx="379">
                  <c:v>45874</c:v>
                </c:pt>
                <c:pt idx="380">
                  <c:v>45875</c:v>
                </c:pt>
                <c:pt idx="381">
                  <c:v>45876</c:v>
                </c:pt>
                <c:pt idx="382">
                  <c:v>45877</c:v>
                </c:pt>
                <c:pt idx="383">
                  <c:v>45878</c:v>
                </c:pt>
                <c:pt idx="384">
                  <c:v>45879</c:v>
                </c:pt>
                <c:pt idx="385">
                  <c:v>45880</c:v>
                </c:pt>
                <c:pt idx="386">
                  <c:v>45881</c:v>
                </c:pt>
                <c:pt idx="387">
                  <c:v>45882</c:v>
                </c:pt>
                <c:pt idx="388">
                  <c:v>45883</c:v>
                </c:pt>
                <c:pt idx="389">
                  <c:v>45884</c:v>
                </c:pt>
                <c:pt idx="390">
                  <c:v>45885</c:v>
                </c:pt>
                <c:pt idx="391">
                  <c:v>45886</c:v>
                </c:pt>
                <c:pt idx="392">
                  <c:v>45887</c:v>
                </c:pt>
                <c:pt idx="393">
                  <c:v>45888</c:v>
                </c:pt>
                <c:pt idx="394">
                  <c:v>45889</c:v>
                </c:pt>
                <c:pt idx="395">
                  <c:v>45890</c:v>
                </c:pt>
                <c:pt idx="396">
                  <c:v>45891</c:v>
                </c:pt>
                <c:pt idx="397">
                  <c:v>45892</c:v>
                </c:pt>
                <c:pt idx="398">
                  <c:v>45893</c:v>
                </c:pt>
                <c:pt idx="399">
                  <c:v>45894</c:v>
                </c:pt>
                <c:pt idx="400">
                  <c:v>45895</c:v>
                </c:pt>
                <c:pt idx="401">
                  <c:v>45896</c:v>
                </c:pt>
                <c:pt idx="402">
                  <c:v>45897</c:v>
                </c:pt>
                <c:pt idx="403">
                  <c:v>45898</c:v>
                </c:pt>
                <c:pt idx="404">
                  <c:v>45899</c:v>
                </c:pt>
                <c:pt idx="405">
                  <c:v>45900</c:v>
                </c:pt>
                <c:pt idx="406">
                  <c:v>45901</c:v>
                </c:pt>
                <c:pt idx="407">
                  <c:v>45902</c:v>
                </c:pt>
                <c:pt idx="408">
                  <c:v>45903</c:v>
                </c:pt>
                <c:pt idx="409">
                  <c:v>45904</c:v>
                </c:pt>
                <c:pt idx="410">
                  <c:v>45905</c:v>
                </c:pt>
                <c:pt idx="411">
                  <c:v>45906</c:v>
                </c:pt>
                <c:pt idx="412">
                  <c:v>45907</c:v>
                </c:pt>
                <c:pt idx="413">
                  <c:v>45908</c:v>
                </c:pt>
                <c:pt idx="414">
                  <c:v>45909</c:v>
                </c:pt>
                <c:pt idx="415">
                  <c:v>45910</c:v>
                </c:pt>
                <c:pt idx="416">
                  <c:v>45911</c:v>
                </c:pt>
                <c:pt idx="417">
                  <c:v>45912</c:v>
                </c:pt>
                <c:pt idx="418">
                  <c:v>45913</c:v>
                </c:pt>
                <c:pt idx="419">
                  <c:v>45914</c:v>
                </c:pt>
                <c:pt idx="420">
                  <c:v>45915</c:v>
                </c:pt>
                <c:pt idx="421">
                  <c:v>45916</c:v>
                </c:pt>
                <c:pt idx="422">
                  <c:v>45917</c:v>
                </c:pt>
                <c:pt idx="423">
                  <c:v>45918</c:v>
                </c:pt>
                <c:pt idx="424">
                  <c:v>45919</c:v>
                </c:pt>
                <c:pt idx="425">
                  <c:v>45920</c:v>
                </c:pt>
                <c:pt idx="426">
                  <c:v>45921</c:v>
                </c:pt>
                <c:pt idx="427">
                  <c:v>45922</c:v>
                </c:pt>
                <c:pt idx="428">
                  <c:v>45923</c:v>
                </c:pt>
                <c:pt idx="429">
                  <c:v>45924</c:v>
                </c:pt>
                <c:pt idx="430">
                  <c:v>45925</c:v>
                </c:pt>
                <c:pt idx="431">
                  <c:v>45926</c:v>
                </c:pt>
                <c:pt idx="432">
                  <c:v>45927</c:v>
                </c:pt>
                <c:pt idx="433">
                  <c:v>45928</c:v>
                </c:pt>
                <c:pt idx="434">
                  <c:v>45929</c:v>
                </c:pt>
                <c:pt idx="435">
                  <c:v>45930</c:v>
                </c:pt>
                <c:pt idx="436">
                  <c:v>45931</c:v>
                </c:pt>
                <c:pt idx="437">
                  <c:v>45932</c:v>
                </c:pt>
                <c:pt idx="438">
                  <c:v>45933</c:v>
                </c:pt>
                <c:pt idx="439">
                  <c:v>45934</c:v>
                </c:pt>
                <c:pt idx="440">
                  <c:v>45935</c:v>
                </c:pt>
                <c:pt idx="441">
                  <c:v>45936</c:v>
                </c:pt>
                <c:pt idx="442">
                  <c:v>45937</c:v>
                </c:pt>
                <c:pt idx="443">
                  <c:v>45938</c:v>
                </c:pt>
                <c:pt idx="444">
                  <c:v>45939</c:v>
                </c:pt>
                <c:pt idx="445">
                  <c:v>45940</c:v>
                </c:pt>
                <c:pt idx="446">
                  <c:v>45941</c:v>
                </c:pt>
                <c:pt idx="447">
                  <c:v>45942</c:v>
                </c:pt>
                <c:pt idx="448">
                  <c:v>45943</c:v>
                </c:pt>
                <c:pt idx="449">
                  <c:v>45944</c:v>
                </c:pt>
                <c:pt idx="450">
                  <c:v>45945</c:v>
                </c:pt>
                <c:pt idx="451">
                  <c:v>45946</c:v>
                </c:pt>
                <c:pt idx="452">
                  <c:v>45947</c:v>
                </c:pt>
                <c:pt idx="453">
                  <c:v>45948</c:v>
                </c:pt>
                <c:pt idx="454">
                  <c:v>45949</c:v>
                </c:pt>
                <c:pt idx="455">
                  <c:v>45950</c:v>
                </c:pt>
                <c:pt idx="456">
                  <c:v>45951</c:v>
                </c:pt>
                <c:pt idx="457">
                  <c:v>45952</c:v>
                </c:pt>
                <c:pt idx="458">
                  <c:v>45953</c:v>
                </c:pt>
                <c:pt idx="459">
                  <c:v>45954</c:v>
                </c:pt>
                <c:pt idx="460">
                  <c:v>45955</c:v>
                </c:pt>
                <c:pt idx="461">
                  <c:v>45956</c:v>
                </c:pt>
                <c:pt idx="462">
                  <c:v>45957</c:v>
                </c:pt>
                <c:pt idx="463">
                  <c:v>45958</c:v>
                </c:pt>
                <c:pt idx="464">
                  <c:v>45959</c:v>
                </c:pt>
                <c:pt idx="465">
                  <c:v>45960</c:v>
                </c:pt>
                <c:pt idx="466">
                  <c:v>45961</c:v>
                </c:pt>
                <c:pt idx="467">
                  <c:v>45962</c:v>
                </c:pt>
                <c:pt idx="468">
                  <c:v>45963</c:v>
                </c:pt>
                <c:pt idx="469">
                  <c:v>45964</c:v>
                </c:pt>
                <c:pt idx="470">
                  <c:v>45965</c:v>
                </c:pt>
                <c:pt idx="471">
                  <c:v>45966</c:v>
                </c:pt>
                <c:pt idx="472">
                  <c:v>45967</c:v>
                </c:pt>
                <c:pt idx="473">
                  <c:v>45968</c:v>
                </c:pt>
                <c:pt idx="474">
                  <c:v>45969</c:v>
                </c:pt>
                <c:pt idx="475">
                  <c:v>45970</c:v>
                </c:pt>
                <c:pt idx="476">
                  <c:v>45971</c:v>
                </c:pt>
                <c:pt idx="477">
                  <c:v>45972</c:v>
                </c:pt>
                <c:pt idx="478">
                  <c:v>45973</c:v>
                </c:pt>
                <c:pt idx="479">
                  <c:v>45974</c:v>
                </c:pt>
                <c:pt idx="480">
                  <c:v>45975</c:v>
                </c:pt>
                <c:pt idx="481">
                  <c:v>45976</c:v>
                </c:pt>
                <c:pt idx="482">
                  <c:v>45977</c:v>
                </c:pt>
                <c:pt idx="483">
                  <c:v>45978</c:v>
                </c:pt>
                <c:pt idx="484">
                  <c:v>45979</c:v>
                </c:pt>
                <c:pt idx="485">
                  <c:v>45980</c:v>
                </c:pt>
                <c:pt idx="486">
                  <c:v>45981</c:v>
                </c:pt>
                <c:pt idx="487">
                  <c:v>45982</c:v>
                </c:pt>
                <c:pt idx="488">
                  <c:v>45983</c:v>
                </c:pt>
                <c:pt idx="489">
                  <c:v>45984</c:v>
                </c:pt>
                <c:pt idx="490">
                  <c:v>45985</c:v>
                </c:pt>
                <c:pt idx="491">
                  <c:v>45986</c:v>
                </c:pt>
                <c:pt idx="492">
                  <c:v>45987</c:v>
                </c:pt>
                <c:pt idx="493">
                  <c:v>45988</c:v>
                </c:pt>
                <c:pt idx="494">
                  <c:v>45989</c:v>
                </c:pt>
                <c:pt idx="495">
                  <c:v>45990</c:v>
                </c:pt>
                <c:pt idx="496">
                  <c:v>45991</c:v>
                </c:pt>
                <c:pt idx="497">
                  <c:v>45992</c:v>
                </c:pt>
                <c:pt idx="498">
                  <c:v>45993</c:v>
                </c:pt>
                <c:pt idx="499">
                  <c:v>45994</c:v>
                </c:pt>
                <c:pt idx="500">
                  <c:v>45995</c:v>
                </c:pt>
                <c:pt idx="501">
                  <c:v>45996</c:v>
                </c:pt>
                <c:pt idx="502">
                  <c:v>45997</c:v>
                </c:pt>
                <c:pt idx="503">
                  <c:v>45998</c:v>
                </c:pt>
                <c:pt idx="504">
                  <c:v>45999</c:v>
                </c:pt>
                <c:pt idx="505">
                  <c:v>46000</c:v>
                </c:pt>
                <c:pt idx="506">
                  <c:v>46001</c:v>
                </c:pt>
                <c:pt idx="507">
                  <c:v>46002</c:v>
                </c:pt>
                <c:pt idx="508">
                  <c:v>46003</c:v>
                </c:pt>
                <c:pt idx="509">
                  <c:v>46004</c:v>
                </c:pt>
                <c:pt idx="510">
                  <c:v>46005</c:v>
                </c:pt>
                <c:pt idx="511">
                  <c:v>46006</c:v>
                </c:pt>
                <c:pt idx="512">
                  <c:v>46007</c:v>
                </c:pt>
                <c:pt idx="513">
                  <c:v>46008</c:v>
                </c:pt>
                <c:pt idx="514">
                  <c:v>46009</c:v>
                </c:pt>
                <c:pt idx="515">
                  <c:v>46010</c:v>
                </c:pt>
                <c:pt idx="516">
                  <c:v>46011</c:v>
                </c:pt>
                <c:pt idx="517">
                  <c:v>46012</c:v>
                </c:pt>
                <c:pt idx="518">
                  <c:v>46013</c:v>
                </c:pt>
                <c:pt idx="519">
                  <c:v>46014</c:v>
                </c:pt>
                <c:pt idx="520">
                  <c:v>46015</c:v>
                </c:pt>
                <c:pt idx="521">
                  <c:v>46016</c:v>
                </c:pt>
                <c:pt idx="522">
                  <c:v>46017</c:v>
                </c:pt>
                <c:pt idx="523">
                  <c:v>46018</c:v>
                </c:pt>
                <c:pt idx="524">
                  <c:v>46019</c:v>
                </c:pt>
                <c:pt idx="525">
                  <c:v>46020</c:v>
                </c:pt>
                <c:pt idx="526">
                  <c:v>46021</c:v>
                </c:pt>
                <c:pt idx="527">
                  <c:v>46022</c:v>
                </c:pt>
                <c:pt idx="528">
                  <c:v>46023</c:v>
                </c:pt>
                <c:pt idx="529">
                  <c:v>46024</c:v>
                </c:pt>
                <c:pt idx="530">
                  <c:v>46025</c:v>
                </c:pt>
                <c:pt idx="531">
                  <c:v>46026</c:v>
                </c:pt>
                <c:pt idx="532">
                  <c:v>46027</c:v>
                </c:pt>
                <c:pt idx="533">
                  <c:v>46028</c:v>
                </c:pt>
                <c:pt idx="534">
                  <c:v>46029</c:v>
                </c:pt>
                <c:pt idx="535">
                  <c:v>46030</c:v>
                </c:pt>
                <c:pt idx="536">
                  <c:v>46031</c:v>
                </c:pt>
                <c:pt idx="537">
                  <c:v>46032</c:v>
                </c:pt>
                <c:pt idx="538">
                  <c:v>46033</c:v>
                </c:pt>
                <c:pt idx="539">
                  <c:v>46034</c:v>
                </c:pt>
                <c:pt idx="540">
                  <c:v>46035</c:v>
                </c:pt>
                <c:pt idx="541">
                  <c:v>46036</c:v>
                </c:pt>
                <c:pt idx="542">
                  <c:v>46037</c:v>
                </c:pt>
                <c:pt idx="543">
                  <c:v>46038</c:v>
                </c:pt>
                <c:pt idx="544">
                  <c:v>46039</c:v>
                </c:pt>
                <c:pt idx="545">
                  <c:v>46040</c:v>
                </c:pt>
                <c:pt idx="546">
                  <c:v>46041</c:v>
                </c:pt>
                <c:pt idx="547">
                  <c:v>46042</c:v>
                </c:pt>
                <c:pt idx="548">
                  <c:v>46043</c:v>
                </c:pt>
                <c:pt idx="549">
                  <c:v>46044</c:v>
                </c:pt>
                <c:pt idx="550">
                  <c:v>46045</c:v>
                </c:pt>
                <c:pt idx="551">
                  <c:v>46046</c:v>
                </c:pt>
                <c:pt idx="552">
                  <c:v>46047</c:v>
                </c:pt>
                <c:pt idx="553">
                  <c:v>46048</c:v>
                </c:pt>
                <c:pt idx="554">
                  <c:v>46049</c:v>
                </c:pt>
                <c:pt idx="555">
                  <c:v>46050</c:v>
                </c:pt>
                <c:pt idx="556">
                  <c:v>46051</c:v>
                </c:pt>
                <c:pt idx="557">
                  <c:v>46052</c:v>
                </c:pt>
                <c:pt idx="558">
                  <c:v>46053</c:v>
                </c:pt>
                <c:pt idx="559">
                  <c:v>46054</c:v>
                </c:pt>
                <c:pt idx="560">
                  <c:v>46055</c:v>
                </c:pt>
                <c:pt idx="561">
                  <c:v>46056</c:v>
                </c:pt>
                <c:pt idx="562">
                  <c:v>46057</c:v>
                </c:pt>
                <c:pt idx="563">
                  <c:v>46058</c:v>
                </c:pt>
                <c:pt idx="564">
                  <c:v>46059</c:v>
                </c:pt>
                <c:pt idx="565">
                  <c:v>46060</c:v>
                </c:pt>
                <c:pt idx="566">
                  <c:v>46061</c:v>
                </c:pt>
                <c:pt idx="567">
                  <c:v>46062</c:v>
                </c:pt>
                <c:pt idx="568">
                  <c:v>46063</c:v>
                </c:pt>
                <c:pt idx="569">
                  <c:v>46064</c:v>
                </c:pt>
                <c:pt idx="570">
                  <c:v>46065</c:v>
                </c:pt>
                <c:pt idx="571">
                  <c:v>46066</c:v>
                </c:pt>
                <c:pt idx="572">
                  <c:v>46067</c:v>
                </c:pt>
                <c:pt idx="573">
                  <c:v>46068</c:v>
                </c:pt>
                <c:pt idx="574">
                  <c:v>46069</c:v>
                </c:pt>
                <c:pt idx="575">
                  <c:v>46070</c:v>
                </c:pt>
                <c:pt idx="576">
                  <c:v>46071</c:v>
                </c:pt>
                <c:pt idx="577">
                  <c:v>46072</c:v>
                </c:pt>
                <c:pt idx="578">
                  <c:v>46073</c:v>
                </c:pt>
                <c:pt idx="579">
                  <c:v>46074</c:v>
                </c:pt>
                <c:pt idx="580">
                  <c:v>46075</c:v>
                </c:pt>
                <c:pt idx="581">
                  <c:v>46076</c:v>
                </c:pt>
                <c:pt idx="582">
                  <c:v>46077</c:v>
                </c:pt>
                <c:pt idx="583">
                  <c:v>46078</c:v>
                </c:pt>
                <c:pt idx="584">
                  <c:v>46079</c:v>
                </c:pt>
                <c:pt idx="585">
                  <c:v>46080</c:v>
                </c:pt>
                <c:pt idx="586">
                  <c:v>46081</c:v>
                </c:pt>
                <c:pt idx="587">
                  <c:v>46082</c:v>
                </c:pt>
                <c:pt idx="588">
                  <c:v>46083</c:v>
                </c:pt>
                <c:pt idx="589">
                  <c:v>46084</c:v>
                </c:pt>
                <c:pt idx="590">
                  <c:v>46085</c:v>
                </c:pt>
                <c:pt idx="591">
                  <c:v>46086</c:v>
                </c:pt>
                <c:pt idx="592">
                  <c:v>46087</c:v>
                </c:pt>
                <c:pt idx="593">
                  <c:v>46088</c:v>
                </c:pt>
                <c:pt idx="594">
                  <c:v>46089</c:v>
                </c:pt>
                <c:pt idx="595">
                  <c:v>46090</c:v>
                </c:pt>
                <c:pt idx="596">
                  <c:v>46091</c:v>
                </c:pt>
                <c:pt idx="597">
                  <c:v>46092</c:v>
                </c:pt>
                <c:pt idx="598">
                  <c:v>46093</c:v>
                </c:pt>
                <c:pt idx="599">
                  <c:v>46094</c:v>
                </c:pt>
                <c:pt idx="600">
                  <c:v>46095</c:v>
                </c:pt>
                <c:pt idx="601">
                  <c:v>46096</c:v>
                </c:pt>
                <c:pt idx="602">
                  <c:v>46097</c:v>
                </c:pt>
                <c:pt idx="603">
                  <c:v>46098</c:v>
                </c:pt>
                <c:pt idx="604">
                  <c:v>46099</c:v>
                </c:pt>
                <c:pt idx="605">
                  <c:v>46100</c:v>
                </c:pt>
                <c:pt idx="606">
                  <c:v>46101</c:v>
                </c:pt>
                <c:pt idx="607">
                  <c:v>46102</c:v>
                </c:pt>
                <c:pt idx="608">
                  <c:v>46103</c:v>
                </c:pt>
                <c:pt idx="609">
                  <c:v>46104</c:v>
                </c:pt>
                <c:pt idx="610">
                  <c:v>46105</c:v>
                </c:pt>
                <c:pt idx="611">
                  <c:v>46106</c:v>
                </c:pt>
                <c:pt idx="612">
                  <c:v>46107</c:v>
                </c:pt>
                <c:pt idx="613">
                  <c:v>46108</c:v>
                </c:pt>
                <c:pt idx="614">
                  <c:v>46109</c:v>
                </c:pt>
                <c:pt idx="615">
                  <c:v>46110</c:v>
                </c:pt>
                <c:pt idx="616">
                  <c:v>46111</c:v>
                </c:pt>
                <c:pt idx="617">
                  <c:v>46112</c:v>
                </c:pt>
                <c:pt idx="618">
                  <c:v>46113</c:v>
                </c:pt>
                <c:pt idx="619">
                  <c:v>46114</c:v>
                </c:pt>
                <c:pt idx="620">
                  <c:v>46115</c:v>
                </c:pt>
                <c:pt idx="621">
                  <c:v>46116</c:v>
                </c:pt>
                <c:pt idx="622">
                  <c:v>46117</c:v>
                </c:pt>
                <c:pt idx="623">
                  <c:v>46118</c:v>
                </c:pt>
                <c:pt idx="624">
                  <c:v>46119</c:v>
                </c:pt>
                <c:pt idx="625">
                  <c:v>46120</c:v>
                </c:pt>
                <c:pt idx="626">
                  <c:v>46121</c:v>
                </c:pt>
                <c:pt idx="627">
                  <c:v>46122</c:v>
                </c:pt>
                <c:pt idx="628">
                  <c:v>46123</c:v>
                </c:pt>
                <c:pt idx="629">
                  <c:v>46124</c:v>
                </c:pt>
                <c:pt idx="630">
                  <c:v>46125</c:v>
                </c:pt>
                <c:pt idx="631">
                  <c:v>46126</c:v>
                </c:pt>
                <c:pt idx="632">
                  <c:v>46127</c:v>
                </c:pt>
                <c:pt idx="633">
                  <c:v>46128</c:v>
                </c:pt>
                <c:pt idx="634">
                  <c:v>46129</c:v>
                </c:pt>
                <c:pt idx="635">
                  <c:v>46130</c:v>
                </c:pt>
                <c:pt idx="636">
                  <c:v>46131</c:v>
                </c:pt>
                <c:pt idx="637">
                  <c:v>46132</c:v>
                </c:pt>
                <c:pt idx="638">
                  <c:v>46133</c:v>
                </c:pt>
                <c:pt idx="639">
                  <c:v>46134</c:v>
                </c:pt>
                <c:pt idx="640">
                  <c:v>46135</c:v>
                </c:pt>
                <c:pt idx="641">
                  <c:v>46136</c:v>
                </c:pt>
                <c:pt idx="642">
                  <c:v>46137</c:v>
                </c:pt>
                <c:pt idx="643">
                  <c:v>46138</c:v>
                </c:pt>
                <c:pt idx="644">
                  <c:v>46139</c:v>
                </c:pt>
                <c:pt idx="645">
                  <c:v>46140</c:v>
                </c:pt>
                <c:pt idx="646">
                  <c:v>46141</c:v>
                </c:pt>
                <c:pt idx="647">
                  <c:v>46142</c:v>
                </c:pt>
                <c:pt idx="648">
                  <c:v>46143</c:v>
                </c:pt>
                <c:pt idx="649">
                  <c:v>46144</c:v>
                </c:pt>
                <c:pt idx="650">
                  <c:v>46145</c:v>
                </c:pt>
                <c:pt idx="651">
                  <c:v>46146</c:v>
                </c:pt>
                <c:pt idx="652">
                  <c:v>46147</c:v>
                </c:pt>
                <c:pt idx="653">
                  <c:v>46148</c:v>
                </c:pt>
                <c:pt idx="654">
                  <c:v>46149</c:v>
                </c:pt>
                <c:pt idx="655">
                  <c:v>46150</c:v>
                </c:pt>
                <c:pt idx="656">
                  <c:v>46151</c:v>
                </c:pt>
                <c:pt idx="657">
                  <c:v>46152</c:v>
                </c:pt>
                <c:pt idx="658">
                  <c:v>46153</c:v>
                </c:pt>
                <c:pt idx="659">
                  <c:v>46154</c:v>
                </c:pt>
                <c:pt idx="660">
                  <c:v>46155</c:v>
                </c:pt>
                <c:pt idx="661">
                  <c:v>46156</c:v>
                </c:pt>
                <c:pt idx="662">
                  <c:v>46157</c:v>
                </c:pt>
                <c:pt idx="663">
                  <c:v>46158</c:v>
                </c:pt>
                <c:pt idx="664">
                  <c:v>46159</c:v>
                </c:pt>
                <c:pt idx="665">
                  <c:v>46160</c:v>
                </c:pt>
                <c:pt idx="666">
                  <c:v>46161</c:v>
                </c:pt>
                <c:pt idx="667">
                  <c:v>46162</c:v>
                </c:pt>
                <c:pt idx="668">
                  <c:v>46163</c:v>
                </c:pt>
                <c:pt idx="669">
                  <c:v>46164</c:v>
                </c:pt>
                <c:pt idx="670">
                  <c:v>46165</c:v>
                </c:pt>
                <c:pt idx="671">
                  <c:v>46166</c:v>
                </c:pt>
                <c:pt idx="672">
                  <c:v>46167</c:v>
                </c:pt>
                <c:pt idx="673">
                  <c:v>46168</c:v>
                </c:pt>
                <c:pt idx="674">
                  <c:v>46169</c:v>
                </c:pt>
                <c:pt idx="675">
                  <c:v>46170</c:v>
                </c:pt>
                <c:pt idx="676">
                  <c:v>46171</c:v>
                </c:pt>
                <c:pt idx="677">
                  <c:v>46172</c:v>
                </c:pt>
                <c:pt idx="678">
                  <c:v>46173</c:v>
                </c:pt>
                <c:pt idx="679">
                  <c:v>46174</c:v>
                </c:pt>
                <c:pt idx="680">
                  <c:v>46175</c:v>
                </c:pt>
                <c:pt idx="681">
                  <c:v>46176</c:v>
                </c:pt>
                <c:pt idx="682">
                  <c:v>46177</c:v>
                </c:pt>
                <c:pt idx="683">
                  <c:v>46178</c:v>
                </c:pt>
                <c:pt idx="684">
                  <c:v>46179</c:v>
                </c:pt>
                <c:pt idx="685">
                  <c:v>46180</c:v>
                </c:pt>
                <c:pt idx="686">
                  <c:v>46181</c:v>
                </c:pt>
                <c:pt idx="687">
                  <c:v>46182</c:v>
                </c:pt>
                <c:pt idx="688">
                  <c:v>46183</c:v>
                </c:pt>
                <c:pt idx="689">
                  <c:v>46184</c:v>
                </c:pt>
                <c:pt idx="690">
                  <c:v>46185</c:v>
                </c:pt>
                <c:pt idx="691">
                  <c:v>46186</c:v>
                </c:pt>
                <c:pt idx="692">
                  <c:v>46187</c:v>
                </c:pt>
                <c:pt idx="693">
                  <c:v>46188</c:v>
                </c:pt>
                <c:pt idx="694">
                  <c:v>46189</c:v>
                </c:pt>
                <c:pt idx="695">
                  <c:v>46190</c:v>
                </c:pt>
                <c:pt idx="696">
                  <c:v>46191</c:v>
                </c:pt>
                <c:pt idx="697">
                  <c:v>46192</c:v>
                </c:pt>
                <c:pt idx="698">
                  <c:v>46193</c:v>
                </c:pt>
                <c:pt idx="699">
                  <c:v>46194</c:v>
                </c:pt>
                <c:pt idx="700">
                  <c:v>46195</c:v>
                </c:pt>
                <c:pt idx="701">
                  <c:v>46196</c:v>
                </c:pt>
                <c:pt idx="702">
                  <c:v>46197</c:v>
                </c:pt>
                <c:pt idx="703">
                  <c:v>46198</c:v>
                </c:pt>
                <c:pt idx="704">
                  <c:v>46199</c:v>
                </c:pt>
                <c:pt idx="705">
                  <c:v>46200</c:v>
                </c:pt>
                <c:pt idx="706">
                  <c:v>46201</c:v>
                </c:pt>
                <c:pt idx="707">
                  <c:v>46202</c:v>
                </c:pt>
                <c:pt idx="708">
                  <c:v>46203</c:v>
                </c:pt>
                <c:pt idx="709">
                  <c:v>46204</c:v>
                </c:pt>
                <c:pt idx="710">
                  <c:v>46205</c:v>
                </c:pt>
                <c:pt idx="711">
                  <c:v>46206</c:v>
                </c:pt>
                <c:pt idx="712">
                  <c:v>46207</c:v>
                </c:pt>
                <c:pt idx="713">
                  <c:v>46208</c:v>
                </c:pt>
                <c:pt idx="714">
                  <c:v>46209</c:v>
                </c:pt>
                <c:pt idx="715">
                  <c:v>46210</c:v>
                </c:pt>
                <c:pt idx="716">
                  <c:v>46211</c:v>
                </c:pt>
                <c:pt idx="717">
                  <c:v>46212</c:v>
                </c:pt>
                <c:pt idx="718">
                  <c:v>46213</c:v>
                </c:pt>
                <c:pt idx="719">
                  <c:v>46214</c:v>
                </c:pt>
                <c:pt idx="720">
                  <c:v>46215</c:v>
                </c:pt>
                <c:pt idx="721">
                  <c:v>46216</c:v>
                </c:pt>
                <c:pt idx="722">
                  <c:v>46217</c:v>
                </c:pt>
                <c:pt idx="723">
                  <c:v>46218</c:v>
                </c:pt>
                <c:pt idx="724">
                  <c:v>46219</c:v>
                </c:pt>
                <c:pt idx="725">
                  <c:v>46220</c:v>
                </c:pt>
                <c:pt idx="726">
                  <c:v>46221</c:v>
                </c:pt>
                <c:pt idx="727">
                  <c:v>46222</c:v>
                </c:pt>
                <c:pt idx="728">
                  <c:v>46223</c:v>
                </c:pt>
                <c:pt idx="729">
                  <c:v>46224</c:v>
                </c:pt>
                <c:pt idx="730">
                  <c:v>46225</c:v>
                </c:pt>
                <c:pt idx="731">
                  <c:v>46226</c:v>
                </c:pt>
                <c:pt idx="732">
                  <c:v>46227</c:v>
                </c:pt>
                <c:pt idx="733">
                  <c:v>46228</c:v>
                </c:pt>
                <c:pt idx="734">
                  <c:v>46229</c:v>
                </c:pt>
                <c:pt idx="735">
                  <c:v>46230</c:v>
                </c:pt>
                <c:pt idx="736">
                  <c:v>46231</c:v>
                </c:pt>
                <c:pt idx="737">
                  <c:v>46232</c:v>
                </c:pt>
                <c:pt idx="738">
                  <c:v>46233</c:v>
                </c:pt>
                <c:pt idx="739">
                  <c:v>46234</c:v>
                </c:pt>
                <c:pt idx="740">
                  <c:v>46235</c:v>
                </c:pt>
                <c:pt idx="741">
                  <c:v>46236</c:v>
                </c:pt>
                <c:pt idx="742">
                  <c:v>46237</c:v>
                </c:pt>
                <c:pt idx="743">
                  <c:v>46238</c:v>
                </c:pt>
                <c:pt idx="744">
                  <c:v>46239</c:v>
                </c:pt>
                <c:pt idx="745">
                  <c:v>46240</c:v>
                </c:pt>
                <c:pt idx="746">
                  <c:v>46241</c:v>
                </c:pt>
                <c:pt idx="747">
                  <c:v>46242</c:v>
                </c:pt>
                <c:pt idx="748">
                  <c:v>46243</c:v>
                </c:pt>
                <c:pt idx="749">
                  <c:v>46244</c:v>
                </c:pt>
                <c:pt idx="750">
                  <c:v>46245</c:v>
                </c:pt>
                <c:pt idx="751">
                  <c:v>46246</c:v>
                </c:pt>
                <c:pt idx="752">
                  <c:v>46247</c:v>
                </c:pt>
                <c:pt idx="753">
                  <c:v>46248</c:v>
                </c:pt>
                <c:pt idx="754">
                  <c:v>46249</c:v>
                </c:pt>
                <c:pt idx="755">
                  <c:v>46250</c:v>
                </c:pt>
                <c:pt idx="756">
                  <c:v>46251</c:v>
                </c:pt>
                <c:pt idx="757">
                  <c:v>46252</c:v>
                </c:pt>
                <c:pt idx="758">
                  <c:v>46253</c:v>
                </c:pt>
                <c:pt idx="759">
                  <c:v>46254</c:v>
                </c:pt>
                <c:pt idx="760">
                  <c:v>46255</c:v>
                </c:pt>
                <c:pt idx="761">
                  <c:v>46256</c:v>
                </c:pt>
                <c:pt idx="762">
                  <c:v>46257</c:v>
                </c:pt>
                <c:pt idx="763">
                  <c:v>46258</c:v>
                </c:pt>
                <c:pt idx="764">
                  <c:v>46259</c:v>
                </c:pt>
                <c:pt idx="765">
                  <c:v>46260</c:v>
                </c:pt>
                <c:pt idx="766">
                  <c:v>46261</c:v>
                </c:pt>
                <c:pt idx="767">
                  <c:v>46262</c:v>
                </c:pt>
                <c:pt idx="768">
                  <c:v>46263</c:v>
                </c:pt>
                <c:pt idx="769">
                  <c:v>46264</c:v>
                </c:pt>
                <c:pt idx="770">
                  <c:v>46265</c:v>
                </c:pt>
                <c:pt idx="771">
                  <c:v>46266</c:v>
                </c:pt>
                <c:pt idx="772">
                  <c:v>46267</c:v>
                </c:pt>
                <c:pt idx="773">
                  <c:v>46268</c:v>
                </c:pt>
                <c:pt idx="774">
                  <c:v>46269</c:v>
                </c:pt>
                <c:pt idx="775">
                  <c:v>46270</c:v>
                </c:pt>
                <c:pt idx="776">
                  <c:v>46271</c:v>
                </c:pt>
                <c:pt idx="777">
                  <c:v>46272</c:v>
                </c:pt>
                <c:pt idx="778">
                  <c:v>46273</c:v>
                </c:pt>
                <c:pt idx="779">
                  <c:v>46274</c:v>
                </c:pt>
                <c:pt idx="780">
                  <c:v>46275</c:v>
                </c:pt>
                <c:pt idx="781">
                  <c:v>46276</c:v>
                </c:pt>
                <c:pt idx="782">
                  <c:v>46277</c:v>
                </c:pt>
                <c:pt idx="783">
                  <c:v>46278</c:v>
                </c:pt>
                <c:pt idx="784">
                  <c:v>46279</c:v>
                </c:pt>
                <c:pt idx="785">
                  <c:v>46280</c:v>
                </c:pt>
                <c:pt idx="786">
                  <c:v>46281</c:v>
                </c:pt>
                <c:pt idx="787">
                  <c:v>46282</c:v>
                </c:pt>
                <c:pt idx="788">
                  <c:v>46283</c:v>
                </c:pt>
                <c:pt idx="789">
                  <c:v>46284</c:v>
                </c:pt>
                <c:pt idx="790">
                  <c:v>46285</c:v>
                </c:pt>
                <c:pt idx="791">
                  <c:v>46286</c:v>
                </c:pt>
                <c:pt idx="792">
                  <c:v>46287</c:v>
                </c:pt>
                <c:pt idx="793">
                  <c:v>46288</c:v>
                </c:pt>
                <c:pt idx="794">
                  <c:v>46289</c:v>
                </c:pt>
                <c:pt idx="795">
                  <c:v>46290</c:v>
                </c:pt>
                <c:pt idx="796">
                  <c:v>46291</c:v>
                </c:pt>
                <c:pt idx="797">
                  <c:v>46292</c:v>
                </c:pt>
                <c:pt idx="798">
                  <c:v>46293</c:v>
                </c:pt>
                <c:pt idx="799">
                  <c:v>46294</c:v>
                </c:pt>
                <c:pt idx="800">
                  <c:v>46295</c:v>
                </c:pt>
                <c:pt idx="801">
                  <c:v>46296</c:v>
                </c:pt>
                <c:pt idx="802">
                  <c:v>46297</c:v>
                </c:pt>
                <c:pt idx="803">
                  <c:v>46298</c:v>
                </c:pt>
                <c:pt idx="804">
                  <c:v>46299</c:v>
                </c:pt>
                <c:pt idx="805">
                  <c:v>46300</c:v>
                </c:pt>
                <c:pt idx="806">
                  <c:v>46301</c:v>
                </c:pt>
                <c:pt idx="807">
                  <c:v>46302</c:v>
                </c:pt>
                <c:pt idx="808">
                  <c:v>46303</c:v>
                </c:pt>
                <c:pt idx="809">
                  <c:v>46304</c:v>
                </c:pt>
                <c:pt idx="810">
                  <c:v>46305</c:v>
                </c:pt>
                <c:pt idx="811">
                  <c:v>46306</c:v>
                </c:pt>
                <c:pt idx="812">
                  <c:v>46307</c:v>
                </c:pt>
                <c:pt idx="813">
                  <c:v>46308</c:v>
                </c:pt>
                <c:pt idx="814">
                  <c:v>46309</c:v>
                </c:pt>
                <c:pt idx="815">
                  <c:v>46310</c:v>
                </c:pt>
                <c:pt idx="816">
                  <c:v>46311</c:v>
                </c:pt>
                <c:pt idx="817">
                  <c:v>46312</c:v>
                </c:pt>
                <c:pt idx="818">
                  <c:v>46313</c:v>
                </c:pt>
                <c:pt idx="819">
                  <c:v>46314</c:v>
                </c:pt>
                <c:pt idx="820">
                  <c:v>46315</c:v>
                </c:pt>
                <c:pt idx="821">
                  <c:v>46316</c:v>
                </c:pt>
                <c:pt idx="822">
                  <c:v>46317</c:v>
                </c:pt>
                <c:pt idx="823">
                  <c:v>46318</c:v>
                </c:pt>
                <c:pt idx="824">
                  <c:v>46319</c:v>
                </c:pt>
                <c:pt idx="825">
                  <c:v>46320</c:v>
                </c:pt>
                <c:pt idx="826">
                  <c:v>46321</c:v>
                </c:pt>
                <c:pt idx="827">
                  <c:v>46322</c:v>
                </c:pt>
                <c:pt idx="828">
                  <c:v>46323</c:v>
                </c:pt>
                <c:pt idx="829">
                  <c:v>46324</c:v>
                </c:pt>
                <c:pt idx="830">
                  <c:v>46325</c:v>
                </c:pt>
                <c:pt idx="831">
                  <c:v>46326</c:v>
                </c:pt>
                <c:pt idx="832">
                  <c:v>46327</c:v>
                </c:pt>
                <c:pt idx="833">
                  <c:v>46328</c:v>
                </c:pt>
                <c:pt idx="834">
                  <c:v>46329</c:v>
                </c:pt>
                <c:pt idx="835">
                  <c:v>46330</c:v>
                </c:pt>
                <c:pt idx="836">
                  <c:v>46331</c:v>
                </c:pt>
                <c:pt idx="837">
                  <c:v>46332</c:v>
                </c:pt>
                <c:pt idx="838">
                  <c:v>46333</c:v>
                </c:pt>
                <c:pt idx="839">
                  <c:v>46334</c:v>
                </c:pt>
                <c:pt idx="840">
                  <c:v>46335</c:v>
                </c:pt>
                <c:pt idx="841">
                  <c:v>46336</c:v>
                </c:pt>
                <c:pt idx="842">
                  <c:v>46337</c:v>
                </c:pt>
                <c:pt idx="843">
                  <c:v>46338</c:v>
                </c:pt>
                <c:pt idx="844">
                  <c:v>46339</c:v>
                </c:pt>
                <c:pt idx="845">
                  <c:v>46340</c:v>
                </c:pt>
                <c:pt idx="846">
                  <c:v>46341</c:v>
                </c:pt>
                <c:pt idx="847">
                  <c:v>46342</c:v>
                </c:pt>
                <c:pt idx="848">
                  <c:v>46343</c:v>
                </c:pt>
                <c:pt idx="849">
                  <c:v>46344</c:v>
                </c:pt>
                <c:pt idx="850">
                  <c:v>46345</c:v>
                </c:pt>
                <c:pt idx="851">
                  <c:v>46346</c:v>
                </c:pt>
                <c:pt idx="852">
                  <c:v>46347</c:v>
                </c:pt>
                <c:pt idx="853">
                  <c:v>46348</c:v>
                </c:pt>
                <c:pt idx="854">
                  <c:v>46349</c:v>
                </c:pt>
                <c:pt idx="855">
                  <c:v>46350</c:v>
                </c:pt>
                <c:pt idx="856">
                  <c:v>46351</c:v>
                </c:pt>
                <c:pt idx="857">
                  <c:v>46352</c:v>
                </c:pt>
                <c:pt idx="858">
                  <c:v>46353</c:v>
                </c:pt>
                <c:pt idx="859">
                  <c:v>46354</c:v>
                </c:pt>
                <c:pt idx="860">
                  <c:v>46355</c:v>
                </c:pt>
                <c:pt idx="861">
                  <c:v>46356</c:v>
                </c:pt>
                <c:pt idx="862">
                  <c:v>46357</c:v>
                </c:pt>
                <c:pt idx="863">
                  <c:v>46358</c:v>
                </c:pt>
                <c:pt idx="864">
                  <c:v>46359</c:v>
                </c:pt>
                <c:pt idx="865">
                  <c:v>46360</c:v>
                </c:pt>
                <c:pt idx="866">
                  <c:v>46361</c:v>
                </c:pt>
                <c:pt idx="867">
                  <c:v>46362</c:v>
                </c:pt>
                <c:pt idx="868">
                  <c:v>46363</c:v>
                </c:pt>
                <c:pt idx="869">
                  <c:v>46364</c:v>
                </c:pt>
                <c:pt idx="870">
                  <c:v>46365</c:v>
                </c:pt>
                <c:pt idx="871">
                  <c:v>46366</c:v>
                </c:pt>
                <c:pt idx="872">
                  <c:v>46367</c:v>
                </c:pt>
                <c:pt idx="873">
                  <c:v>46368</c:v>
                </c:pt>
                <c:pt idx="874">
                  <c:v>46369</c:v>
                </c:pt>
                <c:pt idx="875">
                  <c:v>46370</c:v>
                </c:pt>
                <c:pt idx="876">
                  <c:v>46371</c:v>
                </c:pt>
                <c:pt idx="877">
                  <c:v>46372</c:v>
                </c:pt>
                <c:pt idx="878">
                  <c:v>46373</c:v>
                </c:pt>
                <c:pt idx="879">
                  <c:v>46374</c:v>
                </c:pt>
                <c:pt idx="880">
                  <c:v>46375</c:v>
                </c:pt>
                <c:pt idx="881">
                  <c:v>46376</c:v>
                </c:pt>
                <c:pt idx="882">
                  <c:v>46377</c:v>
                </c:pt>
                <c:pt idx="883">
                  <c:v>46378</c:v>
                </c:pt>
                <c:pt idx="884">
                  <c:v>46379</c:v>
                </c:pt>
                <c:pt idx="885">
                  <c:v>46380</c:v>
                </c:pt>
                <c:pt idx="886">
                  <c:v>46381</c:v>
                </c:pt>
                <c:pt idx="887">
                  <c:v>46382</c:v>
                </c:pt>
                <c:pt idx="888">
                  <c:v>46383</c:v>
                </c:pt>
                <c:pt idx="889">
                  <c:v>46384</c:v>
                </c:pt>
                <c:pt idx="890">
                  <c:v>46385</c:v>
                </c:pt>
                <c:pt idx="891">
                  <c:v>46386</c:v>
                </c:pt>
                <c:pt idx="892">
                  <c:v>46387</c:v>
                </c:pt>
                <c:pt idx="893">
                  <c:v>46388</c:v>
                </c:pt>
                <c:pt idx="894">
                  <c:v>46389</c:v>
                </c:pt>
                <c:pt idx="895">
                  <c:v>46390</c:v>
                </c:pt>
                <c:pt idx="896">
                  <c:v>46391</c:v>
                </c:pt>
                <c:pt idx="897">
                  <c:v>46392</c:v>
                </c:pt>
                <c:pt idx="898">
                  <c:v>46393</c:v>
                </c:pt>
                <c:pt idx="899">
                  <c:v>46394</c:v>
                </c:pt>
                <c:pt idx="900">
                  <c:v>46395</c:v>
                </c:pt>
                <c:pt idx="901">
                  <c:v>46396</c:v>
                </c:pt>
                <c:pt idx="902">
                  <c:v>46397</c:v>
                </c:pt>
                <c:pt idx="903">
                  <c:v>46398</c:v>
                </c:pt>
                <c:pt idx="904">
                  <c:v>46399</c:v>
                </c:pt>
                <c:pt idx="905">
                  <c:v>46400</c:v>
                </c:pt>
                <c:pt idx="906">
                  <c:v>46401</c:v>
                </c:pt>
                <c:pt idx="907">
                  <c:v>46402</c:v>
                </c:pt>
                <c:pt idx="908">
                  <c:v>46403</c:v>
                </c:pt>
                <c:pt idx="909">
                  <c:v>46404</c:v>
                </c:pt>
                <c:pt idx="910">
                  <c:v>46405</c:v>
                </c:pt>
                <c:pt idx="911">
                  <c:v>46406</c:v>
                </c:pt>
                <c:pt idx="912">
                  <c:v>46407</c:v>
                </c:pt>
                <c:pt idx="913">
                  <c:v>46408</c:v>
                </c:pt>
                <c:pt idx="914">
                  <c:v>46409</c:v>
                </c:pt>
                <c:pt idx="915">
                  <c:v>46410</c:v>
                </c:pt>
                <c:pt idx="916">
                  <c:v>46411</c:v>
                </c:pt>
                <c:pt idx="917">
                  <c:v>46412</c:v>
                </c:pt>
                <c:pt idx="918">
                  <c:v>46413</c:v>
                </c:pt>
                <c:pt idx="919">
                  <c:v>46414</c:v>
                </c:pt>
                <c:pt idx="920">
                  <c:v>46415</c:v>
                </c:pt>
                <c:pt idx="921">
                  <c:v>46416</c:v>
                </c:pt>
                <c:pt idx="922">
                  <c:v>46417</c:v>
                </c:pt>
                <c:pt idx="923">
                  <c:v>46418</c:v>
                </c:pt>
                <c:pt idx="924">
                  <c:v>46419</c:v>
                </c:pt>
                <c:pt idx="925">
                  <c:v>46420</c:v>
                </c:pt>
                <c:pt idx="926">
                  <c:v>46421</c:v>
                </c:pt>
                <c:pt idx="927">
                  <c:v>46422</c:v>
                </c:pt>
                <c:pt idx="928">
                  <c:v>46423</c:v>
                </c:pt>
                <c:pt idx="929">
                  <c:v>46424</c:v>
                </c:pt>
                <c:pt idx="930">
                  <c:v>46425</c:v>
                </c:pt>
                <c:pt idx="931">
                  <c:v>46426</c:v>
                </c:pt>
                <c:pt idx="932">
                  <c:v>46427</c:v>
                </c:pt>
                <c:pt idx="933">
                  <c:v>46428</c:v>
                </c:pt>
                <c:pt idx="934">
                  <c:v>46429</c:v>
                </c:pt>
                <c:pt idx="935">
                  <c:v>46430</c:v>
                </c:pt>
                <c:pt idx="936">
                  <c:v>46431</c:v>
                </c:pt>
                <c:pt idx="937">
                  <c:v>46432</c:v>
                </c:pt>
                <c:pt idx="938">
                  <c:v>46433</c:v>
                </c:pt>
                <c:pt idx="939">
                  <c:v>46434</c:v>
                </c:pt>
                <c:pt idx="940">
                  <c:v>46435</c:v>
                </c:pt>
                <c:pt idx="941">
                  <c:v>46436</c:v>
                </c:pt>
                <c:pt idx="942">
                  <c:v>46437</c:v>
                </c:pt>
                <c:pt idx="943">
                  <c:v>46438</c:v>
                </c:pt>
                <c:pt idx="944">
                  <c:v>46439</c:v>
                </c:pt>
                <c:pt idx="945">
                  <c:v>46440</c:v>
                </c:pt>
                <c:pt idx="946">
                  <c:v>46441</c:v>
                </c:pt>
                <c:pt idx="947">
                  <c:v>46442</c:v>
                </c:pt>
                <c:pt idx="948">
                  <c:v>46443</c:v>
                </c:pt>
                <c:pt idx="949">
                  <c:v>46444</c:v>
                </c:pt>
                <c:pt idx="950">
                  <c:v>46445</c:v>
                </c:pt>
                <c:pt idx="951">
                  <c:v>46446</c:v>
                </c:pt>
                <c:pt idx="952">
                  <c:v>46447</c:v>
                </c:pt>
                <c:pt idx="953">
                  <c:v>46448</c:v>
                </c:pt>
                <c:pt idx="954">
                  <c:v>46449</c:v>
                </c:pt>
                <c:pt idx="955">
                  <c:v>46450</c:v>
                </c:pt>
                <c:pt idx="956">
                  <c:v>46451</c:v>
                </c:pt>
                <c:pt idx="957">
                  <c:v>46452</c:v>
                </c:pt>
                <c:pt idx="958">
                  <c:v>46453</c:v>
                </c:pt>
                <c:pt idx="959">
                  <c:v>46454</c:v>
                </c:pt>
                <c:pt idx="960">
                  <c:v>46455</c:v>
                </c:pt>
                <c:pt idx="961">
                  <c:v>46456</c:v>
                </c:pt>
                <c:pt idx="962">
                  <c:v>46457</c:v>
                </c:pt>
                <c:pt idx="963">
                  <c:v>46458</c:v>
                </c:pt>
                <c:pt idx="964">
                  <c:v>46459</c:v>
                </c:pt>
                <c:pt idx="965">
                  <c:v>46460</c:v>
                </c:pt>
                <c:pt idx="966">
                  <c:v>46461</c:v>
                </c:pt>
                <c:pt idx="967">
                  <c:v>46462</c:v>
                </c:pt>
                <c:pt idx="968">
                  <c:v>46463</c:v>
                </c:pt>
                <c:pt idx="969">
                  <c:v>46464</c:v>
                </c:pt>
                <c:pt idx="970">
                  <c:v>46465</c:v>
                </c:pt>
                <c:pt idx="971">
                  <c:v>46466</c:v>
                </c:pt>
                <c:pt idx="972">
                  <c:v>46467</c:v>
                </c:pt>
                <c:pt idx="973">
                  <c:v>46468</c:v>
                </c:pt>
                <c:pt idx="974">
                  <c:v>46469</c:v>
                </c:pt>
                <c:pt idx="975">
                  <c:v>46470</c:v>
                </c:pt>
                <c:pt idx="976">
                  <c:v>46471</c:v>
                </c:pt>
                <c:pt idx="977">
                  <c:v>46472</c:v>
                </c:pt>
                <c:pt idx="978">
                  <c:v>46473</c:v>
                </c:pt>
                <c:pt idx="979">
                  <c:v>46474</c:v>
                </c:pt>
                <c:pt idx="980">
                  <c:v>46475</c:v>
                </c:pt>
                <c:pt idx="981">
                  <c:v>46476</c:v>
                </c:pt>
                <c:pt idx="982">
                  <c:v>46477</c:v>
                </c:pt>
                <c:pt idx="983">
                  <c:v>46478</c:v>
                </c:pt>
                <c:pt idx="984">
                  <c:v>46479</c:v>
                </c:pt>
                <c:pt idx="985">
                  <c:v>46480</c:v>
                </c:pt>
                <c:pt idx="986">
                  <c:v>46481</c:v>
                </c:pt>
                <c:pt idx="987">
                  <c:v>46482</c:v>
                </c:pt>
                <c:pt idx="988">
                  <c:v>46483</c:v>
                </c:pt>
                <c:pt idx="989">
                  <c:v>46484</c:v>
                </c:pt>
                <c:pt idx="990">
                  <c:v>46485</c:v>
                </c:pt>
                <c:pt idx="991">
                  <c:v>46486</c:v>
                </c:pt>
                <c:pt idx="992">
                  <c:v>46487</c:v>
                </c:pt>
                <c:pt idx="993">
                  <c:v>46488</c:v>
                </c:pt>
                <c:pt idx="994">
                  <c:v>46489</c:v>
                </c:pt>
                <c:pt idx="995">
                  <c:v>46490</c:v>
                </c:pt>
                <c:pt idx="996">
                  <c:v>46491</c:v>
                </c:pt>
                <c:pt idx="997">
                  <c:v>46492</c:v>
                </c:pt>
                <c:pt idx="998">
                  <c:v>46493</c:v>
                </c:pt>
                <c:pt idx="999">
                  <c:v>46494</c:v>
                </c:pt>
                <c:pt idx="1000">
                  <c:v>46495</c:v>
                </c:pt>
                <c:pt idx="1001">
                  <c:v>46496</c:v>
                </c:pt>
                <c:pt idx="1002">
                  <c:v>46497</c:v>
                </c:pt>
                <c:pt idx="1003">
                  <c:v>46498</c:v>
                </c:pt>
                <c:pt idx="1004">
                  <c:v>46499</c:v>
                </c:pt>
                <c:pt idx="1005">
                  <c:v>46500</c:v>
                </c:pt>
                <c:pt idx="1006">
                  <c:v>46501</c:v>
                </c:pt>
                <c:pt idx="1007">
                  <c:v>46502</c:v>
                </c:pt>
                <c:pt idx="1008">
                  <c:v>46503</c:v>
                </c:pt>
                <c:pt idx="1009">
                  <c:v>46504</c:v>
                </c:pt>
                <c:pt idx="1010">
                  <c:v>46505</c:v>
                </c:pt>
                <c:pt idx="1011">
                  <c:v>46506</c:v>
                </c:pt>
                <c:pt idx="1012">
                  <c:v>46507</c:v>
                </c:pt>
                <c:pt idx="1013">
                  <c:v>46508</c:v>
                </c:pt>
                <c:pt idx="1014">
                  <c:v>46509</c:v>
                </c:pt>
                <c:pt idx="1015">
                  <c:v>46510</c:v>
                </c:pt>
                <c:pt idx="1016">
                  <c:v>46511</c:v>
                </c:pt>
                <c:pt idx="1017">
                  <c:v>46512</c:v>
                </c:pt>
                <c:pt idx="1018">
                  <c:v>46513</c:v>
                </c:pt>
                <c:pt idx="1019">
                  <c:v>46514</c:v>
                </c:pt>
                <c:pt idx="1020">
                  <c:v>46515</c:v>
                </c:pt>
                <c:pt idx="1021">
                  <c:v>46516</c:v>
                </c:pt>
                <c:pt idx="1022">
                  <c:v>46517</c:v>
                </c:pt>
                <c:pt idx="1023">
                  <c:v>46518</c:v>
                </c:pt>
                <c:pt idx="1024">
                  <c:v>46519</c:v>
                </c:pt>
                <c:pt idx="1025">
                  <c:v>46520</c:v>
                </c:pt>
                <c:pt idx="1026">
                  <c:v>46521</c:v>
                </c:pt>
                <c:pt idx="1027">
                  <c:v>46522</c:v>
                </c:pt>
                <c:pt idx="1028">
                  <c:v>46523</c:v>
                </c:pt>
                <c:pt idx="1029">
                  <c:v>46524</c:v>
                </c:pt>
                <c:pt idx="1030">
                  <c:v>46525</c:v>
                </c:pt>
                <c:pt idx="1031">
                  <c:v>46526</c:v>
                </c:pt>
                <c:pt idx="1032">
                  <c:v>46527</c:v>
                </c:pt>
                <c:pt idx="1033">
                  <c:v>46528</c:v>
                </c:pt>
                <c:pt idx="1034">
                  <c:v>46529</c:v>
                </c:pt>
                <c:pt idx="1035">
                  <c:v>46530</c:v>
                </c:pt>
                <c:pt idx="1036">
                  <c:v>46531</c:v>
                </c:pt>
                <c:pt idx="1037">
                  <c:v>46532</c:v>
                </c:pt>
                <c:pt idx="1038">
                  <c:v>46533</c:v>
                </c:pt>
                <c:pt idx="1039">
                  <c:v>46534</c:v>
                </c:pt>
                <c:pt idx="1040">
                  <c:v>46535</c:v>
                </c:pt>
                <c:pt idx="1041">
                  <c:v>46536</c:v>
                </c:pt>
                <c:pt idx="1042">
                  <c:v>46537</c:v>
                </c:pt>
                <c:pt idx="1043">
                  <c:v>46538</c:v>
                </c:pt>
                <c:pt idx="1044">
                  <c:v>46539</c:v>
                </c:pt>
                <c:pt idx="1045">
                  <c:v>46540</c:v>
                </c:pt>
                <c:pt idx="1046">
                  <c:v>46541</c:v>
                </c:pt>
                <c:pt idx="1047">
                  <c:v>46542</c:v>
                </c:pt>
                <c:pt idx="1048">
                  <c:v>46543</c:v>
                </c:pt>
                <c:pt idx="1049">
                  <c:v>46544</c:v>
                </c:pt>
                <c:pt idx="1050">
                  <c:v>46545</c:v>
                </c:pt>
                <c:pt idx="1051">
                  <c:v>46546</c:v>
                </c:pt>
                <c:pt idx="1052">
                  <c:v>46547</c:v>
                </c:pt>
                <c:pt idx="1053">
                  <c:v>46548</c:v>
                </c:pt>
                <c:pt idx="1054">
                  <c:v>46549</c:v>
                </c:pt>
                <c:pt idx="1055">
                  <c:v>46550</c:v>
                </c:pt>
                <c:pt idx="1056">
                  <c:v>46551</c:v>
                </c:pt>
                <c:pt idx="1057">
                  <c:v>46552</c:v>
                </c:pt>
                <c:pt idx="1058">
                  <c:v>46553</c:v>
                </c:pt>
                <c:pt idx="1059">
                  <c:v>46554</c:v>
                </c:pt>
                <c:pt idx="1060">
                  <c:v>46555</c:v>
                </c:pt>
                <c:pt idx="1061">
                  <c:v>46556</c:v>
                </c:pt>
                <c:pt idx="1062">
                  <c:v>46557</c:v>
                </c:pt>
                <c:pt idx="1063">
                  <c:v>46558</c:v>
                </c:pt>
                <c:pt idx="1064">
                  <c:v>46559</c:v>
                </c:pt>
                <c:pt idx="1065">
                  <c:v>46560</c:v>
                </c:pt>
                <c:pt idx="1066">
                  <c:v>46561</c:v>
                </c:pt>
                <c:pt idx="1067">
                  <c:v>46562</c:v>
                </c:pt>
                <c:pt idx="1068">
                  <c:v>46563</c:v>
                </c:pt>
                <c:pt idx="1069">
                  <c:v>46564</c:v>
                </c:pt>
                <c:pt idx="1070">
                  <c:v>46565</c:v>
                </c:pt>
                <c:pt idx="1071">
                  <c:v>46566</c:v>
                </c:pt>
                <c:pt idx="1072">
                  <c:v>46567</c:v>
                </c:pt>
                <c:pt idx="1073">
                  <c:v>46568</c:v>
                </c:pt>
                <c:pt idx="1074">
                  <c:v>46569</c:v>
                </c:pt>
                <c:pt idx="1075">
                  <c:v>46570</c:v>
                </c:pt>
                <c:pt idx="1076">
                  <c:v>46571</c:v>
                </c:pt>
                <c:pt idx="1077">
                  <c:v>46572</c:v>
                </c:pt>
                <c:pt idx="1078">
                  <c:v>46573</c:v>
                </c:pt>
                <c:pt idx="1079">
                  <c:v>46574</c:v>
                </c:pt>
                <c:pt idx="1080">
                  <c:v>46575</c:v>
                </c:pt>
                <c:pt idx="1081">
                  <c:v>46576</c:v>
                </c:pt>
                <c:pt idx="1082">
                  <c:v>46577</c:v>
                </c:pt>
                <c:pt idx="1083">
                  <c:v>46578</c:v>
                </c:pt>
                <c:pt idx="1084">
                  <c:v>46579</c:v>
                </c:pt>
                <c:pt idx="1085">
                  <c:v>46580</c:v>
                </c:pt>
                <c:pt idx="1086">
                  <c:v>46581</c:v>
                </c:pt>
                <c:pt idx="1087">
                  <c:v>46582</c:v>
                </c:pt>
                <c:pt idx="1088">
                  <c:v>46583</c:v>
                </c:pt>
                <c:pt idx="1089">
                  <c:v>46584</c:v>
                </c:pt>
                <c:pt idx="1090">
                  <c:v>46585</c:v>
                </c:pt>
                <c:pt idx="1091">
                  <c:v>46586</c:v>
                </c:pt>
                <c:pt idx="1092">
                  <c:v>46587</c:v>
                </c:pt>
                <c:pt idx="1093">
                  <c:v>46588</c:v>
                </c:pt>
                <c:pt idx="1094">
                  <c:v>46589</c:v>
                </c:pt>
              </c:numCache>
            </c:numRef>
          </c:xVal>
          <c:yVal>
            <c:numRef>
              <c:f>'Beta-Earth-Sun-Alternate-Input'!$Q$8:$Q$1102</c:f>
              <c:numCache>
                <c:formatCode>General</c:formatCode>
                <c:ptCount val="1095"/>
                <c:pt idx="0">
                  <c:v>80.263544840067397</c:v>
                </c:pt>
                <c:pt idx="1">
                  <c:v>80.291497071077657</c:v>
                </c:pt>
                <c:pt idx="2">
                  <c:v>80.321725565588082</c:v>
                </c:pt>
                <c:pt idx="3">
                  <c:v>80.353474201734471</c:v>
                </c:pt>
                <c:pt idx="4">
                  <c:v>80.386996939892029</c:v>
                </c:pt>
                <c:pt idx="5">
                  <c:v>80.422436571988769</c:v>
                </c:pt>
                <c:pt idx="6">
                  <c:v>80.459508166189764</c:v>
                </c:pt>
                <c:pt idx="7">
                  <c:v>80.50016132284307</c:v>
                </c:pt>
                <c:pt idx="8">
                  <c:v>80.54027601554202</c:v>
                </c:pt>
                <c:pt idx="9">
                  <c:v>80.582157173814593</c:v>
                </c:pt>
                <c:pt idx="10">
                  <c:v>80.625434780624374</c:v>
                </c:pt>
                <c:pt idx="11">
                  <c:v>80.670387282349665</c:v>
                </c:pt>
                <c:pt idx="12">
                  <c:v>80.716988465480782</c:v>
                </c:pt>
                <c:pt idx="13">
                  <c:v>80.765328803736779</c:v>
                </c:pt>
                <c:pt idx="14">
                  <c:v>80.817985214783647</c:v>
                </c:pt>
                <c:pt idx="15">
                  <c:v>80.869885655946916</c:v>
                </c:pt>
                <c:pt idx="16">
                  <c:v>80.92418609033669</c:v>
                </c:pt>
                <c:pt idx="17">
                  <c:v>80.980424760165377</c:v>
                </c:pt>
                <c:pt idx="18">
                  <c:v>81.038703789769613</c:v>
                </c:pt>
                <c:pt idx="19">
                  <c:v>81.102640626024524</c:v>
                </c:pt>
                <c:pt idx="20">
                  <c:v>81.165610363602568</c:v>
                </c:pt>
                <c:pt idx="21">
                  <c:v>81.230833123437122</c:v>
                </c:pt>
                <c:pt idx="22">
                  <c:v>81.298215512031007</c:v>
                </c:pt>
                <c:pt idx="23">
                  <c:v>81.368353243775942</c:v>
                </c:pt>
                <c:pt idx="24">
                  <c:v>81.444405825672945</c:v>
                </c:pt>
                <c:pt idx="25">
                  <c:v>81.519082554404463</c:v>
                </c:pt>
                <c:pt idx="26">
                  <c:v>81.59662801658493</c:v>
                </c:pt>
                <c:pt idx="27">
                  <c:v>81.676290709209326</c:v>
                </c:pt>
                <c:pt idx="28">
                  <c:v>81.758107515398734</c:v>
                </c:pt>
                <c:pt idx="29">
                  <c:v>81.84609493390127</c:v>
                </c:pt>
                <c:pt idx="30">
                  <c:v>81.932410153343227</c:v>
                </c:pt>
                <c:pt idx="31">
                  <c:v>82.020945430301481</c:v>
                </c:pt>
                <c:pt idx="32">
                  <c:v>82.111263899198761</c:v>
                </c:pt>
                <c:pt idx="33">
                  <c:v>82.203992590502423</c:v>
                </c:pt>
                <c:pt idx="34">
                  <c:v>82.302937755042834</c:v>
                </c:pt>
                <c:pt idx="35">
                  <c:v>82.399064190495579</c:v>
                </c:pt>
                <c:pt idx="36">
                  <c:v>82.496844249907369</c:v>
                </c:pt>
                <c:pt idx="37">
                  <c:v>82.601406290664471</c:v>
                </c:pt>
                <c:pt idx="38">
                  <c:v>82.702748395967191</c:v>
                </c:pt>
                <c:pt idx="39">
                  <c:v>82.805642137775834</c:v>
                </c:pt>
                <c:pt idx="40">
                  <c:v>82.910365748973106</c:v>
                </c:pt>
                <c:pt idx="41">
                  <c:v>83.016584055796983</c:v>
                </c:pt>
                <c:pt idx="42">
                  <c:v>83.129193462233246</c:v>
                </c:pt>
                <c:pt idx="43">
                  <c:v>83.237965138564846</c:v>
                </c:pt>
                <c:pt idx="44">
                  <c:v>83.348721820215019</c:v>
                </c:pt>
                <c:pt idx="45">
                  <c:v>83.466065078197289</c:v>
                </c:pt>
                <c:pt idx="46">
                  <c:v>83.57929230009961</c:v>
                </c:pt>
                <c:pt idx="47">
                  <c:v>83.693920887271034</c:v>
                </c:pt>
                <c:pt idx="48">
                  <c:v>83.81515656935828</c:v>
                </c:pt>
                <c:pt idx="49">
                  <c:v>83.931903057656797</c:v>
                </c:pt>
                <c:pt idx="50">
                  <c:v>84.05004804677111</c:v>
                </c:pt>
                <c:pt idx="51">
                  <c:v>84.169152268595084</c:v>
                </c:pt>
                <c:pt idx="52">
                  <c:v>84.289305426461695</c:v>
                </c:pt>
                <c:pt idx="53">
                  <c:v>84.416055673747394</c:v>
                </c:pt>
                <c:pt idx="54">
                  <c:v>84.537981641257375</c:v>
                </c:pt>
                <c:pt idx="55">
                  <c:v>84.660712009502035</c:v>
                </c:pt>
                <c:pt idx="56">
                  <c:v>84.789606664153013</c:v>
                </c:pt>
                <c:pt idx="57">
                  <c:v>84.912999032322688</c:v>
                </c:pt>
                <c:pt idx="58">
                  <c:v>85.0367749689417</c:v>
                </c:pt>
                <c:pt idx="59">
                  <c:v>85.166292250342636</c:v>
                </c:pt>
                <c:pt idx="60">
                  <c:v>85.289795605795234</c:v>
                </c:pt>
                <c:pt idx="61">
                  <c:v>85.412903719789156</c:v>
                </c:pt>
                <c:pt idx="62">
                  <c:v>85.541334010426112</c:v>
                </c:pt>
                <c:pt idx="63">
                  <c:v>85.663229502134513</c:v>
                </c:pt>
                <c:pt idx="64">
                  <c:v>85.78428692862984</c:v>
                </c:pt>
                <c:pt idx="65">
                  <c:v>85.909893277293463</c:v>
                </c:pt>
                <c:pt idx="66">
                  <c:v>86.028355866418835</c:v>
                </c:pt>
                <c:pt idx="67">
                  <c:v>86.145304606665576</c:v>
                </c:pt>
                <c:pt idx="68">
                  <c:v>86.260555447597042</c:v>
                </c:pt>
                <c:pt idx="69">
                  <c:v>86.374189371404114</c:v>
                </c:pt>
                <c:pt idx="70">
                  <c:v>86.491210531187988</c:v>
                </c:pt>
                <c:pt idx="71">
                  <c:v>86.600571163106721</c:v>
                </c:pt>
                <c:pt idx="72">
                  <c:v>86.707844137095421</c:v>
                </c:pt>
                <c:pt idx="73">
                  <c:v>86.817953138782542</c:v>
                </c:pt>
                <c:pt idx="74">
                  <c:v>86.92028659458893</c:v>
                </c:pt>
                <c:pt idx="75">
                  <c:v>87.020061471532159</c:v>
                </c:pt>
                <c:pt idx="76">
                  <c:v>87.122198523413218</c:v>
                </c:pt>
                <c:pt idx="77">
                  <c:v>87.21662907766752</c:v>
                </c:pt>
                <c:pt idx="78">
                  <c:v>87.308364330000913</c:v>
                </c:pt>
                <c:pt idx="79">
                  <c:v>87.401892785465236</c:v>
                </c:pt>
                <c:pt idx="80">
                  <c:v>87.487650315516731</c:v>
                </c:pt>
                <c:pt idx="81">
                  <c:v>87.570503854944562</c:v>
                </c:pt>
                <c:pt idx="82">
                  <c:v>87.650090668296471</c:v>
                </c:pt>
                <c:pt idx="83">
                  <c:v>87.726586967353555</c:v>
                </c:pt>
                <c:pt idx="84">
                  <c:v>87.803588724011107</c:v>
                </c:pt>
                <c:pt idx="85">
                  <c:v>87.872780819644035</c:v>
                </c:pt>
                <c:pt idx="86">
                  <c:v>87.938324069165731</c:v>
                </c:pt>
                <c:pt idx="87">
                  <c:v>88.003437541146042</c:v>
                </c:pt>
                <c:pt idx="88">
                  <c:v>88.060667166950537</c:v>
                </c:pt>
                <c:pt idx="89">
                  <c:v>88.113842209827197</c:v>
                </c:pt>
                <c:pt idx="90">
                  <c:v>88.165672343161333</c:v>
                </c:pt>
                <c:pt idx="91">
                  <c:v>88.209706307437457</c:v>
                </c:pt>
                <c:pt idx="92">
                  <c:v>88.249211043955796</c:v>
                </c:pt>
                <c:pt idx="93">
                  <c:v>88.286493646391506</c:v>
                </c:pt>
                <c:pt idx="94">
                  <c:v>88.316115041049386</c:v>
                </c:pt>
                <c:pt idx="95">
                  <c:v>88.34089267101028</c:v>
                </c:pt>
                <c:pt idx="96">
                  <c:v>88.360552882446953</c:v>
                </c:pt>
                <c:pt idx="97">
                  <c:v>88.375183665760943</c:v>
                </c:pt>
                <c:pt idx="98">
                  <c:v>88.386263885571665</c:v>
                </c:pt>
                <c:pt idx="99">
                  <c:v>88.390289290767356</c:v>
                </c:pt>
                <c:pt idx="100">
                  <c:v>88.389376501546266</c:v>
                </c:pt>
                <c:pt idx="101">
                  <c:v>88.384432561716267</c:v>
                </c:pt>
                <c:pt idx="102">
                  <c:v>88.373119356392834</c:v>
                </c:pt>
                <c:pt idx="103">
                  <c:v>88.357212170067314</c:v>
                </c:pt>
                <c:pt idx="104">
                  <c:v>88.337007578621908</c:v>
                </c:pt>
                <c:pt idx="105">
                  <c:v>88.311197202495705</c:v>
                </c:pt>
                <c:pt idx="106">
                  <c:v>88.28092836365586</c:v>
                </c:pt>
                <c:pt idx="107">
                  <c:v>88.246232606820598</c:v>
                </c:pt>
                <c:pt idx="108">
                  <c:v>88.20700422218394</c:v>
                </c:pt>
                <c:pt idx="109">
                  <c:v>88.164032584975217</c:v>
                </c:pt>
                <c:pt idx="110">
                  <c:v>88.116625474629586</c:v>
                </c:pt>
                <c:pt idx="111">
                  <c:v>88.065575066041973</c:v>
                </c:pt>
                <c:pt idx="112">
                  <c:v>88.009920352249864</c:v>
                </c:pt>
                <c:pt idx="113">
                  <c:v>87.951246180667212</c:v>
                </c:pt>
                <c:pt idx="114">
                  <c:v>87.889223100623283</c:v>
                </c:pt>
                <c:pt idx="115">
                  <c:v>87.822259989004621</c:v>
                </c:pt>
                <c:pt idx="116">
                  <c:v>87.752940931887494</c:v>
                </c:pt>
                <c:pt idx="117">
                  <c:v>87.680732408094883</c:v>
                </c:pt>
                <c:pt idx="118">
                  <c:v>87.603402068145073</c:v>
                </c:pt>
                <c:pt idx="119">
                  <c:v>87.524387910600453</c:v>
                </c:pt>
                <c:pt idx="120">
                  <c:v>87.442685168984895</c:v>
                </c:pt>
                <c:pt idx="121">
                  <c:v>87.355829506948368</c:v>
                </c:pt>
                <c:pt idx="122">
                  <c:v>87.267898964221175</c:v>
                </c:pt>
                <c:pt idx="123">
                  <c:v>87.177496297542362</c:v>
                </c:pt>
                <c:pt idx="124">
                  <c:v>87.082039941517849</c:v>
                </c:pt>
                <c:pt idx="125">
                  <c:v>86.986224452421752</c:v>
                </c:pt>
                <c:pt idx="126">
                  <c:v>86.888274976233419</c:v>
                </c:pt>
                <c:pt idx="127">
                  <c:v>86.787941432531909</c:v>
                </c:pt>
                <c:pt idx="128">
                  <c:v>86.685800279501237</c:v>
                </c:pt>
                <c:pt idx="129">
                  <c:v>86.579181234587168</c:v>
                </c:pt>
                <c:pt idx="130">
                  <c:v>86.473326848704559</c:v>
                </c:pt>
                <c:pt idx="131">
                  <c:v>86.366560628879398</c:v>
                </c:pt>
                <c:pt idx="132">
                  <c:v>86.255414826896669</c:v>
                </c:pt>
                <c:pt idx="133">
                  <c:v>86.146221376582631</c:v>
                </c:pt>
                <c:pt idx="134">
                  <c:v>86.036686005463665</c:v>
                </c:pt>
                <c:pt idx="135">
                  <c:v>85.923207784656881</c:v>
                </c:pt>
                <c:pt idx="136">
                  <c:v>85.812860343411245</c:v>
                </c:pt>
                <c:pt idx="137">
                  <c:v>85.702395473200866</c:v>
                </c:pt>
                <c:pt idx="138">
                  <c:v>85.588967459984403</c:v>
                </c:pt>
                <c:pt idx="139">
                  <c:v>85.478993369053043</c:v>
                </c:pt>
                <c:pt idx="140">
                  <c:v>85.36987997838439</c:v>
                </c:pt>
                <c:pt idx="141">
                  <c:v>85.261111228986067</c:v>
                </c:pt>
                <c:pt idx="142">
                  <c:v>85.153738368405541</c:v>
                </c:pt>
                <c:pt idx="143">
                  <c:v>85.043879110469518</c:v>
                </c:pt>
                <c:pt idx="144">
                  <c:v>84.938501867702641</c:v>
                </c:pt>
                <c:pt idx="145">
                  <c:v>84.834504394501764</c:v>
                </c:pt>
                <c:pt idx="146">
                  <c:v>84.728727603930892</c:v>
                </c:pt>
                <c:pt idx="147">
                  <c:v>84.627377279872576</c:v>
                </c:pt>
                <c:pt idx="148">
                  <c:v>84.527889810725654</c:v>
                </c:pt>
                <c:pt idx="149">
                  <c:v>84.426513211366597</c:v>
                </c:pt>
                <c:pt idx="150">
                  <c:v>84.329916177596999</c:v>
                </c:pt>
                <c:pt idx="151">
                  <c:v>84.235120942441526</c:v>
                </c:pt>
                <c:pt idx="152">
                  <c:v>84.138739271458931</c:v>
                </c:pt>
                <c:pt idx="153">
                  <c:v>84.047233258878023</c:v>
                </c:pt>
                <c:pt idx="154">
                  <c:v>83.957556120338552</c:v>
                </c:pt>
                <c:pt idx="155">
                  <c:v>83.866663829534133</c:v>
                </c:pt>
                <c:pt idx="156">
                  <c:v>83.78076494895673</c:v>
                </c:pt>
                <c:pt idx="157">
                  <c:v>83.696893953243318</c:v>
                </c:pt>
                <c:pt idx="158">
                  <c:v>83.614989028664723</c:v>
                </c:pt>
                <c:pt idx="159">
                  <c:v>83.535590820108837</c:v>
                </c:pt>
                <c:pt idx="160">
                  <c:v>83.455602405468724</c:v>
                </c:pt>
                <c:pt idx="161">
                  <c:v>83.380753690159736</c:v>
                </c:pt>
                <c:pt idx="162">
                  <c:v>83.308749830291276</c:v>
                </c:pt>
                <c:pt idx="163">
                  <c:v>83.236668927458567</c:v>
                </c:pt>
                <c:pt idx="164">
                  <c:v>83.16992034294546</c:v>
                </c:pt>
                <c:pt idx="165">
                  <c:v>83.106348206773518</c:v>
                </c:pt>
                <c:pt idx="166">
                  <c:v>83.043136205748866</c:v>
                </c:pt>
                <c:pt idx="167">
                  <c:v>82.985353867086999</c:v>
                </c:pt>
                <c:pt idx="168">
                  <c:v>82.930908160482957</c:v>
                </c:pt>
                <c:pt idx="169">
                  <c:v>82.877371058362129</c:v>
                </c:pt>
                <c:pt idx="170">
                  <c:v>82.829258670003867</c:v>
                </c:pt>
                <c:pt idx="171">
                  <c:v>82.784607367593253</c:v>
                </c:pt>
                <c:pt idx="172">
                  <c:v>82.741440086581321</c:v>
                </c:pt>
                <c:pt idx="173">
                  <c:v>82.703546424162994</c:v>
                </c:pt>
                <c:pt idx="174">
                  <c:v>82.669151965208854</c:v>
                </c:pt>
                <c:pt idx="175">
                  <c:v>82.637962187863977</c:v>
                </c:pt>
                <c:pt idx="176">
                  <c:v>82.610410761745257</c:v>
                </c:pt>
                <c:pt idx="177">
                  <c:v>82.584624977819786</c:v>
                </c:pt>
                <c:pt idx="178">
                  <c:v>82.563411832859657</c:v>
                </c:pt>
                <c:pt idx="179">
                  <c:v>82.54556989403001</c:v>
                </c:pt>
                <c:pt idx="180">
                  <c:v>82.529579923192884</c:v>
                </c:pt>
                <c:pt idx="181">
                  <c:v>82.517716163677207</c:v>
                </c:pt>
                <c:pt idx="182">
                  <c:v>82.509036171747113</c:v>
                </c:pt>
                <c:pt idx="183">
                  <c:v>82.50221186583758</c:v>
                </c:pt>
                <c:pt idx="184">
                  <c:v>82.499123517975505</c:v>
                </c:pt>
                <c:pt idx="185">
                  <c:v>82.499128899301326</c:v>
                </c:pt>
                <c:pt idx="186">
                  <c:v>82.501042787888053</c:v>
                </c:pt>
                <c:pt idx="187">
                  <c:v>82.506464243845414</c:v>
                </c:pt>
                <c:pt idx="188">
                  <c:v>82.514947286479426</c:v>
                </c:pt>
                <c:pt idx="189">
                  <c:v>82.525612443205887</c:v>
                </c:pt>
                <c:pt idx="190">
                  <c:v>82.539586346484214</c:v>
                </c:pt>
                <c:pt idx="191">
                  <c:v>82.556601241219923</c:v>
                </c:pt>
                <c:pt idx="192">
                  <c:v>82.576250933168353</c:v>
                </c:pt>
                <c:pt idx="193">
                  <c:v>82.599141245481007</c:v>
                </c:pt>
                <c:pt idx="194">
                  <c:v>82.624714919349202</c:v>
                </c:pt>
                <c:pt idx="195">
                  <c:v>82.653216786512843</c:v>
                </c:pt>
                <c:pt idx="196">
                  <c:v>82.684827287327593</c:v>
                </c:pt>
                <c:pt idx="197">
                  <c:v>82.71938035962215</c:v>
                </c:pt>
                <c:pt idx="198">
                  <c:v>82.756629484715674</c:v>
                </c:pt>
                <c:pt idx="199">
                  <c:v>82.796942114141402</c:v>
                </c:pt>
                <c:pt idx="200">
                  <c:v>82.840399927576655</c:v>
                </c:pt>
                <c:pt idx="201">
                  <c:v>82.886325643589942</c:v>
                </c:pt>
                <c:pt idx="202">
                  <c:v>82.935344727956789</c:v>
                </c:pt>
                <c:pt idx="203">
                  <c:v>82.987534124585835</c:v>
                </c:pt>
                <c:pt idx="204">
                  <c:v>83.041811151744398</c:v>
                </c:pt>
                <c:pt idx="205">
                  <c:v>83.098932235437488</c:v>
                </c:pt>
                <c:pt idx="206">
                  <c:v>83.159129226875322</c:v>
                </c:pt>
                <c:pt idx="207">
                  <c:v>83.220933760263293</c:v>
                </c:pt>
                <c:pt idx="208">
                  <c:v>83.285084958206411</c:v>
                </c:pt>
                <c:pt idx="209">
                  <c:v>83.351074867357042</c:v>
                </c:pt>
                <c:pt idx="210">
                  <c:v>83.419164458392729</c:v>
                </c:pt>
                <c:pt idx="211">
                  <c:v>83.490006014292007</c:v>
                </c:pt>
                <c:pt idx="212">
                  <c:v>83.561326983597439</c:v>
                </c:pt>
                <c:pt idx="213">
                  <c:v>83.634428521423132</c:v>
                </c:pt>
                <c:pt idx="214">
                  <c:v>83.709915582610222</c:v>
                </c:pt>
                <c:pt idx="215">
                  <c:v>83.785406777179347</c:v>
                </c:pt>
                <c:pt idx="216">
                  <c:v>83.862398237881663</c:v>
                </c:pt>
                <c:pt idx="217">
                  <c:v>83.941529142693241</c:v>
                </c:pt>
                <c:pt idx="218">
                  <c:v>84.020488110838144</c:v>
                </c:pt>
                <c:pt idx="219">
                  <c:v>84.100665651735923</c:v>
                </c:pt>
                <c:pt idx="220">
                  <c:v>84.183111556897714</c:v>
                </c:pt>
                <c:pt idx="221">
                  <c:v>84.265077219877796</c:v>
                </c:pt>
                <c:pt idx="222">
                  <c:v>84.348269453676394</c:v>
                </c:pt>
                <c:pt idx="223">
                  <c:v>84.433501846847108</c:v>
                </c:pt>
                <c:pt idx="224">
                  <c:v>84.518192148609273</c:v>
                </c:pt>
                <c:pt idx="225">
                  <c:v>84.60369844334555</c:v>
                </c:pt>
                <c:pt idx="226">
                  <c:v>84.689721202663407</c:v>
                </c:pt>
                <c:pt idx="227">
                  <c:v>84.776502455660562</c:v>
                </c:pt>
                <c:pt idx="228">
                  <c:v>84.865136594959708</c:v>
                </c:pt>
                <c:pt idx="229">
                  <c:v>84.952786152679394</c:v>
                </c:pt>
                <c:pt idx="230">
                  <c:v>85.041104376513474</c:v>
                </c:pt>
                <c:pt idx="231">
                  <c:v>85.130948227542831</c:v>
                </c:pt>
                <c:pt idx="232">
                  <c:v>85.219668305669543</c:v>
                </c:pt>
                <c:pt idx="233">
                  <c:v>85.308661654628636</c:v>
                </c:pt>
                <c:pt idx="234">
                  <c:v>85.398949046366511</c:v>
                </c:pt>
                <c:pt idx="235">
                  <c:v>85.487653408173472</c:v>
                </c:pt>
                <c:pt idx="236">
                  <c:v>85.576246361294821</c:v>
                </c:pt>
                <c:pt idx="237">
                  <c:v>85.665474613064518</c:v>
                </c:pt>
                <c:pt idx="238">
                  <c:v>85.752747364293924</c:v>
                </c:pt>
                <c:pt idx="239">
                  <c:v>85.839260130741096</c:v>
                </c:pt>
                <c:pt idx="240">
                  <c:v>85.925936528367941</c:v>
                </c:pt>
                <c:pt idx="241">
                  <c:v>86.010071839724176</c:v>
                </c:pt>
                <c:pt idx="242">
                  <c:v>86.093086441371995</c:v>
                </c:pt>
                <c:pt idx="243">
                  <c:v>86.174336573204386</c:v>
                </c:pt>
                <c:pt idx="244">
                  <c:v>86.254248228132155</c:v>
                </c:pt>
                <c:pt idx="245">
                  <c:v>86.33311890345675</c:v>
                </c:pt>
                <c:pt idx="246">
                  <c:v>86.40912819718416</c:v>
                </c:pt>
                <c:pt idx="247">
                  <c:v>86.483475124678492</c:v>
                </c:pt>
                <c:pt idx="248">
                  <c:v>86.556480773545033</c:v>
                </c:pt>
                <c:pt idx="249">
                  <c:v>86.62681303010234</c:v>
                </c:pt>
                <c:pt idx="250">
                  <c:v>86.695257641931548</c:v>
                </c:pt>
                <c:pt idx="251">
                  <c:v>86.7623119687116</c:v>
                </c:pt>
                <c:pt idx="252">
                  <c:v>86.826617338317135</c:v>
                </c:pt>
                <c:pt idx="253">
                  <c:v>86.889133276461251</c:v>
                </c:pt>
                <c:pt idx="254">
                  <c:v>86.949806444857813</c:v>
                </c:pt>
                <c:pt idx="255">
                  <c:v>87.007916716834558</c:v>
                </c:pt>
                <c:pt idx="256">
                  <c:v>87.064129721456354</c:v>
                </c:pt>
                <c:pt idx="257">
                  <c:v>87.118207504658955</c:v>
                </c:pt>
                <c:pt idx="258">
                  <c:v>87.170042592992814</c:v>
                </c:pt>
                <c:pt idx="259">
                  <c:v>87.219879010594198</c:v>
                </c:pt>
                <c:pt idx="260">
                  <c:v>87.267344944211374</c:v>
                </c:pt>
                <c:pt idx="261">
                  <c:v>87.31266931382504</c:v>
                </c:pt>
                <c:pt idx="262">
                  <c:v>87.355939623050261</c:v>
                </c:pt>
                <c:pt idx="263">
                  <c:v>87.396902000380919</c:v>
                </c:pt>
                <c:pt idx="264">
                  <c:v>87.435773941893174</c:v>
                </c:pt>
                <c:pt idx="265">
                  <c:v>87.471579363665498</c:v>
                </c:pt>
                <c:pt idx="266">
                  <c:v>87.505482853349918</c:v>
                </c:pt>
                <c:pt idx="267">
                  <c:v>87.536970049583687</c:v>
                </c:pt>
                <c:pt idx="268">
                  <c:v>87.564992672393558</c:v>
                </c:pt>
                <c:pt idx="269">
                  <c:v>87.591091062633623</c:v>
                </c:pt>
                <c:pt idx="270">
                  <c:v>87.614592749248146</c:v>
                </c:pt>
                <c:pt idx="271">
                  <c:v>87.63424609481207</c:v>
                </c:pt>
                <c:pt idx="272">
                  <c:v>87.651988716388246</c:v>
                </c:pt>
                <c:pt idx="273">
                  <c:v>87.667029760050696</c:v>
                </c:pt>
                <c:pt idx="274">
                  <c:v>87.677881872350255</c:v>
                </c:pt>
                <c:pt idx="275">
                  <c:v>87.687034667486472</c:v>
                </c:pt>
                <c:pt idx="276">
                  <c:v>87.693551645390897</c:v>
                </c:pt>
                <c:pt idx="277">
                  <c:v>87.695814144663942</c:v>
                </c:pt>
                <c:pt idx="278">
                  <c:v>87.696907809055617</c:v>
                </c:pt>
                <c:pt idx="279">
                  <c:v>87.695620942360122</c:v>
                </c:pt>
                <c:pt idx="280">
                  <c:v>87.690248138126933</c:v>
                </c:pt>
                <c:pt idx="281">
                  <c:v>87.68426040031828</c:v>
                </c:pt>
                <c:pt idx="282">
                  <c:v>87.676190196709555</c:v>
                </c:pt>
                <c:pt idx="283">
                  <c:v>87.666037174459646</c:v>
                </c:pt>
                <c:pt idx="284">
                  <c:v>87.654123518143152</c:v>
                </c:pt>
                <c:pt idx="285">
                  <c:v>87.638315049489862</c:v>
                </c:pt>
                <c:pt idx="286">
                  <c:v>87.622764912508231</c:v>
                </c:pt>
                <c:pt idx="287">
                  <c:v>87.60574653626368</c:v>
                </c:pt>
                <c:pt idx="288">
                  <c:v>87.585054536485629</c:v>
                </c:pt>
                <c:pt idx="289">
                  <c:v>87.565103734690496</c:v>
                </c:pt>
                <c:pt idx="290">
                  <c:v>87.543883972900431</c:v>
                </c:pt>
                <c:pt idx="291">
                  <c:v>87.519190126792381</c:v>
                </c:pt>
                <c:pt idx="292">
                  <c:v>87.495520661251774</c:v>
                </c:pt>
                <c:pt idx="293">
                  <c:v>87.470853286898489</c:v>
                </c:pt>
                <c:pt idx="294">
                  <c:v>87.442817526975446</c:v>
                </c:pt>
                <c:pt idx="295">
                  <c:v>87.416019294211779</c:v>
                </c:pt>
                <c:pt idx="296">
                  <c:v>87.388332106823214</c:v>
                </c:pt>
                <c:pt idx="297">
                  <c:v>87.357382233247534</c:v>
                </c:pt>
                <c:pt idx="298">
                  <c:v>87.327829448617891</c:v>
                </c:pt>
                <c:pt idx="299">
                  <c:v>87.297402895508057</c:v>
                </c:pt>
                <c:pt idx="300">
                  <c:v>87.263803316611018</c:v>
                </c:pt>
                <c:pt idx="301">
                  <c:v>87.231620254671981</c:v>
                </c:pt>
                <c:pt idx="302">
                  <c:v>87.198722985829676</c:v>
                </c:pt>
                <c:pt idx="303">
                  <c:v>87.164998709033341</c:v>
                </c:pt>
                <c:pt idx="304">
                  <c:v>87.130691572750607</c:v>
                </c:pt>
                <c:pt idx="305">
                  <c:v>87.093349047082285</c:v>
                </c:pt>
                <c:pt idx="306">
                  <c:v>87.0578428239467</c:v>
                </c:pt>
                <c:pt idx="307">
                  <c:v>87.022014480613535</c:v>
                </c:pt>
                <c:pt idx="308">
                  <c:v>86.983617736705028</c:v>
                </c:pt>
                <c:pt idx="309">
                  <c:v>86.947436679572334</c:v>
                </c:pt>
                <c:pt idx="310">
                  <c:v>86.911385914144333</c:v>
                </c:pt>
                <c:pt idx="311">
                  <c:v>86.873301736326056</c:v>
                </c:pt>
                <c:pt idx="312">
                  <c:v>86.837854665818185</c:v>
                </c:pt>
                <c:pt idx="313">
                  <c:v>86.8030287489497</c:v>
                </c:pt>
                <c:pt idx="314">
                  <c:v>86.76664570361612</c:v>
                </c:pt>
                <c:pt idx="315">
                  <c:v>86.733179622503286</c:v>
                </c:pt>
                <c:pt idx="316">
                  <c:v>86.700603731145335</c:v>
                </c:pt>
                <c:pt idx="317">
                  <c:v>86.667107917062339</c:v>
                </c:pt>
                <c:pt idx="318">
                  <c:v>86.636527955662743</c:v>
                </c:pt>
                <c:pt idx="319">
                  <c:v>86.607078434719142</c:v>
                </c:pt>
                <c:pt idx="320">
                  <c:v>86.57725372467786</c:v>
                </c:pt>
                <c:pt idx="321">
                  <c:v>86.550322642890492</c:v>
                </c:pt>
                <c:pt idx="322">
                  <c:v>86.524733936239016</c:v>
                </c:pt>
                <c:pt idx="323">
                  <c:v>86.500474342612662</c:v>
                </c:pt>
                <c:pt idx="324">
                  <c:v>86.477796215979055</c:v>
                </c:pt>
                <c:pt idx="325">
                  <c:v>86.4549947586477</c:v>
                </c:pt>
                <c:pt idx="326">
                  <c:v>86.43506307396504</c:v>
                </c:pt>
                <c:pt idx="327">
                  <c:v>86.416780843700366</c:v>
                </c:pt>
                <c:pt idx="328">
                  <c:v>86.398604527271956</c:v>
                </c:pt>
                <c:pt idx="329">
                  <c:v>86.383186357033225</c:v>
                </c:pt>
                <c:pt idx="330">
                  <c:v>86.369291069288508</c:v>
                </c:pt>
                <c:pt idx="331">
                  <c:v>86.355868852448793</c:v>
                </c:pt>
                <c:pt idx="332">
                  <c:v>86.34493867852072</c:v>
                </c:pt>
                <c:pt idx="333">
                  <c:v>86.335502423366918</c:v>
                </c:pt>
                <c:pt idx="334">
                  <c:v>86.326909666070506</c:v>
                </c:pt>
                <c:pt idx="335">
                  <c:v>86.320639885113096</c:v>
                </c:pt>
                <c:pt idx="336">
                  <c:v>86.315976317123145</c:v>
                </c:pt>
                <c:pt idx="337">
                  <c:v>86.312748480863704</c:v>
                </c:pt>
                <c:pt idx="338">
                  <c:v>86.311733031199068</c:v>
                </c:pt>
                <c:pt idx="339">
                  <c:v>86.312746534454931</c:v>
                </c:pt>
                <c:pt idx="340">
                  <c:v>86.315904086949232</c:v>
                </c:pt>
                <c:pt idx="341">
                  <c:v>86.321374352202767</c:v>
                </c:pt>
                <c:pt idx="342">
                  <c:v>86.329181500539391</c:v>
                </c:pt>
                <c:pt idx="343">
                  <c:v>86.339372578730249</c:v>
                </c:pt>
                <c:pt idx="344">
                  <c:v>86.352367747219176</c:v>
                </c:pt>
                <c:pt idx="345">
                  <c:v>86.368281653670849</c:v>
                </c:pt>
                <c:pt idx="346">
                  <c:v>86.386424868340853</c:v>
                </c:pt>
                <c:pt idx="347">
                  <c:v>86.407581756122511</c:v>
                </c:pt>
                <c:pt idx="348">
                  <c:v>86.43219794942641</c:v>
                </c:pt>
                <c:pt idx="349">
                  <c:v>86.458936396708339</c:v>
                </c:pt>
                <c:pt idx="350">
                  <c:v>86.488667073037945</c:v>
                </c:pt>
                <c:pt idx="351">
                  <c:v>86.522488394395481</c:v>
                </c:pt>
                <c:pt idx="352">
                  <c:v>86.558124507866495</c:v>
                </c:pt>
                <c:pt idx="353">
                  <c:v>86.596868691886911</c:v>
                </c:pt>
                <c:pt idx="354">
                  <c:v>86.640104355358687</c:v>
                </c:pt>
                <c:pt idx="355">
                  <c:v>86.684820179857311</c:v>
                </c:pt>
                <c:pt idx="356">
                  <c:v>86.732563019421647</c:v>
                </c:pt>
                <c:pt idx="357">
                  <c:v>86.785235758670666</c:v>
                </c:pt>
                <c:pt idx="358">
                  <c:v>86.839010239543882</c:v>
                </c:pt>
                <c:pt idx="359">
                  <c:v>86.895807717804914</c:v>
                </c:pt>
                <c:pt idx="360">
                  <c:v>86.957917114329902</c:v>
                </c:pt>
                <c:pt idx="361">
                  <c:v>87.020602340855802</c:v>
                </c:pt>
                <c:pt idx="362">
                  <c:v>87.086261274529846</c:v>
                </c:pt>
                <c:pt idx="363">
                  <c:v>87.154678445168074</c:v>
                </c:pt>
                <c:pt idx="364">
                  <c:v>87.22633221818451</c:v>
                </c:pt>
                <c:pt idx="365">
                  <c:v>87.303868115088918</c:v>
                </c:pt>
                <c:pt idx="366">
                  <c:v>87.381379619078047</c:v>
                </c:pt>
                <c:pt idx="367">
                  <c:v>87.462330070549825</c:v>
                </c:pt>
                <c:pt idx="368">
                  <c:v>87.549825241578063</c:v>
                </c:pt>
                <c:pt idx="369">
                  <c:v>87.637266273519643</c:v>
                </c:pt>
                <c:pt idx="370">
                  <c:v>87.728414752521886</c:v>
                </c:pt>
                <c:pt idx="371">
                  <c:v>87.826957881162997</c:v>
                </c:pt>
                <c:pt idx="372">
                  <c:v>87.925274773488894</c:v>
                </c:pt>
                <c:pt idx="373">
                  <c:v>88.027541198403469</c:v>
                </c:pt>
                <c:pt idx="374">
                  <c:v>88.137949800729174</c:v>
                </c:pt>
                <c:pt idx="375">
                  <c:v>88.247905369111791</c:v>
                </c:pt>
                <c:pt idx="376">
                  <c:v>88.361970832919539</c:v>
                </c:pt>
                <c:pt idx="377">
                  <c:v>88.484824750047565</c:v>
                </c:pt>
                <c:pt idx="378">
                  <c:v>88.606869467394858</c:v>
                </c:pt>
                <c:pt idx="379">
                  <c:v>88.733108980196022</c:v>
                </c:pt>
                <c:pt idx="380">
                  <c:v>88.868797286014001</c:v>
                </c:pt>
                <c:pt idx="381">
                  <c:v>89.003165557806071</c:v>
                </c:pt>
                <c:pt idx="382">
                  <c:v>89.141689906013482</c:v>
                </c:pt>
                <c:pt idx="383">
                  <c:v>89.290034881835041</c:v>
                </c:pt>
                <c:pt idx="384">
                  <c:v>89.436535128529499</c:v>
                </c:pt>
                <c:pt idx="385">
                  <c:v>89.587093284243863</c:v>
                </c:pt>
                <c:pt idx="386">
                  <c:v>89.741427558293779</c:v>
                </c:pt>
                <c:pt idx="387">
                  <c:v>89.899878158178126</c:v>
                </c:pt>
                <c:pt idx="388">
                  <c:v>90.068622811459534</c:v>
                </c:pt>
                <c:pt idx="389">
                  <c:v>90.234453324076341</c:v>
                </c:pt>
                <c:pt idx="390">
                  <c:v>90.404371407715544</c:v>
                </c:pt>
                <c:pt idx="391">
                  <c:v>90.584725485922803</c:v>
                </c:pt>
                <c:pt idx="392">
                  <c:v>90.761557048060425</c:v>
                </c:pt>
                <c:pt idx="393">
                  <c:v>90.942160648559764</c:v>
                </c:pt>
                <c:pt idx="394">
                  <c:v>91.133644034538918</c:v>
                </c:pt>
                <c:pt idx="395">
                  <c:v>91.320960018091824</c:v>
                </c:pt>
                <c:pt idx="396">
                  <c:v>91.5119664995389</c:v>
                </c:pt>
                <c:pt idx="397">
                  <c:v>91.714394400677861</c:v>
                </c:pt>
                <c:pt idx="398">
                  <c:v>91.912213485277334</c:v>
                </c:pt>
                <c:pt idx="399">
                  <c:v>92.113811244547762</c:v>
                </c:pt>
                <c:pt idx="400">
                  <c:v>92.327311723853938</c:v>
                </c:pt>
                <c:pt idx="401">
                  <c:v>92.535920564328109</c:v>
                </c:pt>
                <c:pt idx="402">
                  <c:v>92.74825465649721</c:v>
                </c:pt>
                <c:pt idx="403">
                  <c:v>92.972860937315332</c:v>
                </c:pt>
                <c:pt idx="404">
                  <c:v>93.192096017856628</c:v>
                </c:pt>
                <c:pt idx="405">
                  <c:v>93.414970917738273</c:v>
                </c:pt>
                <c:pt idx="406">
                  <c:v>93.650366499728733</c:v>
                </c:pt>
                <c:pt idx="407">
                  <c:v>93.879799332130304</c:v>
                </c:pt>
                <c:pt idx="408">
                  <c:v>94.112541153478233</c:v>
                </c:pt>
                <c:pt idx="409">
                  <c:v>94.348045892249729</c:v>
                </c:pt>
                <c:pt idx="410">
                  <c:v>94.586772332093048</c:v>
                </c:pt>
                <c:pt idx="411">
                  <c:v>94.837862882034401</c:v>
                </c:pt>
                <c:pt idx="412">
                  <c:v>95.081445985436346</c:v>
                </c:pt>
                <c:pt idx="413">
                  <c:v>95.32765084665327</c:v>
                </c:pt>
                <c:pt idx="414">
                  <c:v>95.585848878103093</c:v>
                </c:pt>
                <c:pt idx="415">
                  <c:v>95.835634210425241</c:v>
                </c:pt>
                <c:pt idx="416">
                  <c:v>96.087422840748843</c:v>
                </c:pt>
                <c:pt idx="417">
                  <c:v>96.350746989900315</c:v>
                </c:pt>
                <c:pt idx="418">
                  <c:v>96.604760936376564</c:v>
                </c:pt>
                <c:pt idx="419">
                  <c:v>96.859895012156883</c:v>
                </c:pt>
                <c:pt idx="420">
                  <c:v>97.12589742507339</c:v>
                </c:pt>
                <c:pt idx="421">
                  <c:v>97.381584411778135</c:v>
                </c:pt>
                <c:pt idx="422">
                  <c:v>97.637455192247273</c:v>
                </c:pt>
                <c:pt idx="423">
                  <c:v>97.90337450194842</c:v>
                </c:pt>
                <c:pt idx="424">
                  <c:v>98.158081197877863</c:v>
                </c:pt>
                <c:pt idx="425">
                  <c:v>98.412236909865584</c:v>
                </c:pt>
                <c:pt idx="426">
                  <c:v>98.675648211156712</c:v>
                </c:pt>
                <c:pt idx="427">
                  <c:v>98.927315858122086</c:v>
                </c:pt>
                <c:pt idx="428">
                  <c:v>99.177784433650871</c:v>
                </c:pt>
                <c:pt idx="429">
                  <c:v>99.436837409699024</c:v>
                </c:pt>
                <c:pt idx="430">
                  <c:v>99.683555210966816</c:v>
                </c:pt>
                <c:pt idx="431">
                  <c:v>99.928396217574175</c:v>
                </c:pt>
                <c:pt idx="432">
                  <c:v>100.17068612618115</c:v>
                </c:pt>
                <c:pt idx="433">
                  <c:v>100.41080991281275</c:v>
                </c:pt>
                <c:pt idx="434">
                  <c:v>100.65797469935579</c:v>
                </c:pt>
                <c:pt idx="435">
                  <c:v>100.89180156679998</c:v>
                </c:pt>
                <c:pt idx="436">
                  <c:v>101.12260325448393</c:v>
                </c:pt>
                <c:pt idx="437">
                  <c:v>101.35933135371971</c:v>
                </c:pt>
                <c:pt idx="438">
                  <c:v>101.58205249381578</c:v>
                </c:pt>
                <c:pt idx="439">
                  <c:v>101.80075304547583</c:v>
                </c:pt>
                <c:pt idx="440">
                  <c:v>102.02378975561578</c:v>
                </c:pt>
                <c:pt idx="441">
                  <c:v>102.23219529966353</c:v>
                </c:pt>
                <c:pt idx="442">
                  <c:v>102.43530024097009</c:v>
                </c:pt>
                <c:pt idx="443">
                  <c:v>102.64115658084074</c:v>
                </c:pt>
                <c:pt idx="444">
                  <c:v>102.83172990657832</c:v>
                </c:pt>
                <c:pt idx="445">
                  <c:v>103.01623380418393</c:v>
                </c:pt>
                <c:pt idx="446">
                  <c:v>103.20147077472438</c:v>
                </c:pt>
                <c:pt idx="447">
                  <c:v>103.3713431523424</c:v>
                </c:pt>
                <c:pt idx="448">
                  <c:v>103.53378361274416</c:v>
                </c:pt>
                <c:pt idx="449">
                  <c:v>103.69536381417879</c:v>
                </c:pt>
                <c:pt idx="450">
                  <c:v>103.841065539171</c:v>
                </c:pt>
                <c:pt idx="451">
                  <c:v>103.97855357029364</c:v>
                </c:pt>
                <c:pt idx="452">
                  <c:v>104.11334576441388</c:v>
                </c:pt>
                <c:pt idx="453">
                  <c:v>104.23242447537737</c:v>
                </c:pt>
                <c:pt idx="454">
                  <c:v>104.34282629443402</c:v>
                </c:pt>
                <c:pt idx="455">
                  <c:v>104.44352264896035</c:v>
                </c:pt>
                <c:pt idx="456">
                  <c:v>104.53533044942336</c:v>
                </c:pt>
                <c:pt idx="457">
                  <c:v>104.62236968382364</c:v>
                </c:pt>
                <c:pt idx="458">
                  <c:v>104.69487235151988</c:v>
                </c:pt>
                <c:pt idx="459">
                  <c:v>104.75837263662198</c:v>
                </c:pt>
                <c:pt idx="460">
                  <c:v>104.81612450032085</c:v>
                </c:pt>
                <c:pt idx="461">
                  <c:v>104.86037092628531</c:v>
                </c:pt>
                <c:pt idx="462">
                  <c:v>104.8957490849087</c:v>
                </c:pt>
                <c:pt idx="463">
                  <c:v>104.9245220553814</c:v>
                </c:pt>
                <c:pt idx="464">
                  <c:v>104.94096508198818</c:v>
                </c:pt>
                <c:pt idx="465">
                  <c:v>104.94879357322891</c:v>
                </c:pt>
                <c:pt idx="466">
                  <c:v>104.949237877147</c:v>
                </c:pt>
                <c:pt idx="467">
                  <c:v>104.93858873769085</c:v>
                </c:pt>
                <c:pt idx="468">
                  <c:v>104.91968576123126</c:v>
                </c:pt>
                <c:pt idx="469">
                  <c:v>104.89252256006941</c:v>
                </c:pt>
                <c:pt idx="470">
                  <c:v>104.85559702004738</c:v>
                </c:pt>
                <c:pt idx="471">
                  <c:v>104.81052186310453</c:v>
                </c:pt>
                <c:pt idx="472">
                  <c:v>104.75661962535207</c:v>
                </c:pt>
                <c:pt idx="473">
                  <c:v>104.69429937096533</c:v>
                </c:pt>
                <c:pt idx="474">
                  <c:v>104.62433433833159</c:v>
                </c:pt>
                <c:pt idx="475">
                  <c:v>104.54490780571199</c:v>
                </c:pt>
                <c:pt idx="476">
                  <c:v>104.45848632276028</c:v>
                </c:pt>
                <c:pt idx="477">
                  <c:v>104.36463322531533</c:v>
                </c:pt>
                <c:pt idx="478">
                  <c:v>104.26099389621002</c:v>
                </c:pt>
                <c:pt idx="479">
                  <c:v>104.15181719671106</c:v>
                </c:pt>
                <c:pt idx="480">
                  <c:v>104.03588284347994</c:v>
                </c:pt>
                <c:pt idx="481">
                  <c:v>103.91306580809572</c:v>
                </c:pt>
                <c:pt idx="482">
                  <c:v>103.78399050492602</c:v>
                </c:pt>
                <c:pt idx="483">
                  <c:v>103.64548455192759</c:v>
                </c:pt>
                <c:pt idx="484">
                  <c:v>103.50442533468743</c:v>
                </c:pt>
                <c:pt idx="485">
                  <c:v>103.35827576365948</c:v>
                </c:pt>
                <c:pt idx="486">
                  <c:v>103.20342265305237</c:v>
                </c:pt>
                <c:pt idx="487">
                  <c:v>103.04775951237689</c:v>
                </c:pt>
                <c:pt idx="488">
                  <c:v>102.88825147746414</c:v>
                </c:pt>
                <c:pt idx="489">
                  <c:v>102.72082123778341</c:v>
                </c:pt>
                <c:pt idx="490">
                  <c:v>102.55430061521803</c:v>
                </c:pt>
                <c:pt idx="491">
                  <c:v>102.38515743382754</c:v>
                </c:pt>
                <c:pt idx="492">
                  <c:v>102.20892134112603</c:v>
                </c:pt>
                <c:pt idx="493">
                  <c:v>102.03506424263453</c:v>
                </c:pt>
                <c:pt idx="494">
                  <c:v>101.86001707732751</c:v>
                </c:pt>
                <c:pt idx="495">
                  <c:v>101.67853468325633</c:v>
                </c:pt>
                <c:pt idx="496">
                  <c:v>101.50082103760637</c:v>
                </c:pt>
                <c:pt idx="497">
                  <c:v>101.32286488057214</c:v>
                </c:pt>
                <c:pt idx="498">
                  <c:v>101.13945602168316</c:v>
                </c:pt>
                <c:pt idx="499">
                  <c:v>100.9608965228765</c:v>
                </c:pt>
                <c:pt idx="500">
                  <c:v>100.78305215732067</c:v>
                </c:pt>
                <c:pt idx="501">
                  <c:v>100.60037172918989</c:v>
                </c:pt>
                <c:pt idx="502">
                  <c:v>100.4232777778101</c:v>
                </c:pt>
                <c:pt idx="503">
                  <c:v>100.24753237388124</c:v>
                </c:pt>
                <c:pt idx="504">
                  <c:v>100.06739150536804</c:v>
                </c:pt>
                <c:pt idx="505">
                  <c:v>99.893403119838723</c:v>
                </c:pt>
                <c:pt idx="506">
                  <c:v>99.721132985843624</c:v>
                </c:pt>
                <c:pt idx="507">
                  <c:v>99.550053992507443</c:v>
                </c:pt>
                <c:pt idx="508">
                  <c:v>99.380604666348106</c:v>
                </c:pt>
                <c:pt idx="509">
                  <c:v>99.207984026845509</c:v>
                </c:pt>
                <c:pt idx="510">
                  <c:v>99.042512296102913</c:v>
                </c:pt>
                <c:pt idx="511">
                  <c:v>98.879309435444952</c:v>
                </c:pt>
                <c:pt idx="512">
                  <c:v>98.713778039622326</c:v>
                </c:pt>
                <c:pt idx="513">
                  <c:v>98.556115071396547</c:v>
                </c:pt>
                <c:pt idx="514">
                  <c:v>98.401342355314057</c:v>
                </c:pt>
                <c:pt idx="515">
                  <c:v>98.245319647921946</c:v>
                </c:pt>
                <c:pt idx="516">
                  <c:v>98.097393898417664</c:v>
                </c:pt>
                <c:pt idx="517">
                  <c:v>97.953337162417071</c:v>
                </c:pt>
                <c:pt idx="518">
                  <c:v>97.808763378868832</c:v>
                </c:pt>
                <c:pt idx="519">
                  <c:v>97.672752048686647</c:v>
                </c:pt>
                <c:pt idx="520">
                  <c:v>97.540985918455377</c:v>
                </c:pt>
                <c:pt idx="521">
                  <c:v>97.4097421240877</c:v>
                </c:pt>
                <c:pt idx="522">
                  <c:v>97.287062674369437</c:v>
                </c:pt>
                <c:pt idx="523">
                  <c:v>97.16929679519815</c:v>
                </c:pt>
                <c:pt idx="524">
                  <c:v>97.052725869704389</c:v>
                </c:pt>
                <c:pt idx="525">
                  <c:v>96.944644056070146</c:v>
                </c:pt>
                <c:pt idx="526">
                  <c:v>96.842164547565176</c:v>
                </c:pt>
                <c:pt idx="527">
                  <c:v>96.741465303144921</c:v>
                </c:pt>
                <c:pt idx="528">
                  <c:v>96.649312386360265</c:v>
                </c:pt>
                <c:pt idx="529">
                  <c:v>96.563082922912855</c:v>
                </c:pt>
                <c:pt idx="530">
                  <c:v>96.479110165559433</c:v>
                </c:pt>
                <c:pt idx="531">
                  <c:v>96.403459011113597</c:v>
                </c:pt>
                <c:pt idx="532">
                  <c:v>96.333347483650826</c:v>
                </c:pt>
                <c:pt idx="533">
                  <c:v>96.268570680549018</c:v>
                </c:pt>
                <c:pt idx="534">
                  <c:v>96.208595843057665</c:v>
                </c:pt>
                <c:pt idx="535">
                  <c:v>96.151682861292016</c:v>
                </c:pt>
                <c:pt idx="536">
                  <c:v>96.101851513317243</c:v>
                </c:pt>
                <c:pt idx="537">
                  <c:v>96.05733343731616</c:v>
                </c:pt>
                <c:pt idx="538">
                  <c:v>96.015705343716846</c:v>
                </c:pt>
                <c:pt idx="539">
                  <c:v>95.981130248867615</c:v>
                </c:pt>
                <c:pt idx="540">
                  <c:v>95.951381292261672</c:v>
                </c:pt>
                <c:pt idx="541">
                  <c:v>95.925503805480616</c:v>
                </c:pt>
                <c:pt idx="542">
                  <c:v>95.905898233717579</c:v>
                </c:pt>
                <c:pt idx="543">
                  <c:v>95.891601281520394</c:v>
                </c:pt>
                <c:pt idx="544">
                  <c:v>95.881523681496006</c:v>
                </c:pt>
                <c:pt idx="545">
                  <c:v>95.877395017425769</c:v>
                </c:pt>
                <c:pt idx="546">
                  <c:v>95.878858797130107</c:v>
                </c:pt>
                <c:pt idx="547">
                  <c:v>95.884873792564449</c:v>
                </c:pt>
                <c:pt idx="548">
                  <c:v>95.896731188291881</c:v>
                </c:pt>
                <c:pt idx="549">
                  <c:v>95.913871464648281</c:v>
                </c:pt>
                <c:pt idx="550">
                  <c:v>95.936321132080607</c:v>
                </c:pt>
                <c:pt idx="551">
                  <c:v>95.96392718283785</c:v>
                </c:pt>
                <c:pt idx="552">
                  <c:v>95.996779184374304</c:v>
                </c:pt>
                <c:pt idx="553">
                  <c:v>96.035418056915631</c:v>
                </c:pt>
                <c:pt idx="554">
                  <c:v>96.078556472924248</c:v>
                </c:pt>
                <c:pt idx="555">
                  <c:v>96.1271556928194</c:v>
                </c:pt>
                <c:pt idx="556">
                  <c:v>96.181904546918091</c:v>
                </c:pt>
                <c:pt idx="557">
                  <c:v>96.240527549756649</c:v>
                </c:pt>
                <c:pt idx="558">
                  <c:v>96.304671343785643</c:v>
                </c:pt>
                <c:pt idx="559">
                  <c:v>96.375131535813367</c:v>
                </c:pt>
                <c:pt idx="560">
                  <c:v>96.448752213060203</c:v>
                </c:pt>
                <c:pt idx="561">
                  <c:v>96.52733900533751</c:v>
                </c:pt>
                <c:pt idx="562">
                  <c:v>96.612041138893204</c:v>
                </c:pt>
                <c:pt idx="563">
                  <c:v>96.698828723415531</c:v>
                </c:pt>
                <c:pt idx="564">
                  <c:v>96.790035929537197</c:v>
                </c:pt>
                <c:pt idx="565">
                  <c:v>96.884708236371537</c:v>
                </c:pt>
                <c:pt idx="566">
                  <c:v>96.983079720179603</c:v>
                </c:pt>
                <c:pt idx="567">
                  <c:v>97.086726996712613</c:v>
                </c:pt>
                <c:pt idx="568">
                  <c:v>97.191587908405864</c:v>
                </c:pt>
                <c:pt idx="569">
                  <c:v>97.29966513628635</c:v>
                </c:pt>
                <c:pt idx="570">
                  <c:v>97.412916644071927</c:v>
                </c:pt>
                <c:pt idx="571">
                  <c:v>97.526549011402096</c:v>
                </c:pt>
                <c:pt idx="572">
                  <c:v>97.643124066789085</c:v>
                </c:pt>
                <c:pt idx="573">
                  <c:v>97.765008420048218</c:v>
                </c:pt>
                <c:pt idx="574">
                  <c:v>97.886587125669479</c:v>
                </c:pt>
                <c:pt idx="575">
                  <c:v>98.010843708708762</c:v>
                </c:pt>
                <c:pt idx="576">
                  <c:v>98.140332728561944</c:v>
                </c:pt>
                <c:pt idx="577">
                  <c:v>98.269180180718465</c:v>
                </c:pt>
                <c:pt idx="578">
                  <c:v>98.400409568960612</c:v>
                </c:pt>
                <c:pt idx="579">
                  <c:v>98.536296702234651</c:v>
                </c:pt>
                <c:pt idx="580">
                  <c:v>98.670879283562826</c:v>
                </c:pt>
                <c:pt idx="581">
                  <c:v>98.807591780120077</c:v>
                </c:pt>
                <c:pt idx="582">
                  <c:v>98.948760471163069</c:v>
                </c:pt>
                <c:pt idx="583">
                  <c:v>99.08793540003532</c:v>
                </c:pt>
                <c:pt idx="584">
                  <c:v>99.228807915263758</c:v>
                </c:pt>
                <c:pt idx="585">
                  <c:v>99.373695243684693</c:v>
                </c:pt>
                <c:pt idx="586">
                  <c:v>99.516046558689752</c:v>
                </c:pt>
                <c:pt idx="587">
                  <c:v>99.65977900360032</c:v>
                </c:pt>
                <c:pt idx="588">
                  <c:v>99.807071253357094</c:v>
                </c:pt>
                <c:pt idx="589">
                  <c:v>99.951298184310417</c:v>
                </c:pt>
                <c:pt idx="590">
                  <c:v>100.09590827820465</c:v>
                </c:pt>
                <c:pt idx="591">
                  <c:v>100.24306850362268</c:v>
                </c:pt>
                <c:pt idx="592">
                  <c:v>100.38626065379233</c:v>
                </c:pt>
                <c:pt idx="593">
                  <c:v>100.52884789789255</c:v>
                </c:pt>
                <c:pt idx="594">
                  <c:v>100.6698213916053</c:v>
                </c:pt>
                <c:pt idx="595">
                  <c:v>100.80936180315267</c:v>
                </c:pt>
                <c:pt idx="596">
                  <c:v>100.94963160336266</c:v>
                </c:pt>
                <c:pt idx="597">
                  <c:v>101.08477982450918</c:v>
                </c:pt>
                <c:pt idx="598">
                  <c:v>101.21770610890395</c:v>
                </c:pt>
                <c:pt idx="599">
                  <c:v>101.35032832380362</c:v>
                </c:pt>
                <c:pt idx="600">
                  <c:v>101.47739057376427</c:v>
                </c:pt>
                <c:pt idx="601">
                  <c:v>101.60166405393305</c:v>
                </c:pt>
                <c:pt idx="602">
                  <c:v>101.72478667542651</c:v>
                </c:pt>
                <c:pt idx="603">
                  <c:v>101.84221607201246</c:v>
                </c:pt>
                <c:pt idx="604">
                  <c:v>101.95652901451399</c:v>
                </c:pt>
                <c:pt idx="605">
                  <c:v>102.06898774893068</c:v>
                </c:pt>
                <c:pt idx="606">
                  <c:v>102.17577239915579</c:v>
                </c:pt>
                <c:pt idx="607">
                  <c:v>102.27912724889208</c:v>
                </c:pt>
                <c:pt idx="608">
                  <c:v>102.3798160290274</c:v>
                </c:pt>
                <c:pt idx="609">
                  <c:v>102.47483072202088</c:v>
                </c:pt>
                <c:pt idx="610">
                  <c:v>102.56614150017309</c:v>
                </c:pt>
                <c:pt idx="611">
                  <c:v>102.65411679798012</c:v>
                </c:pt>
                <c:pt idx="612">
                  <c:v>102.73628041711198</c:v>
                </c:pt>
                <c:pt idx="613">
                  <c:v>102.81457318568363</c:v>
                </c:pt>
                <c:pt idx="614">
                  <c:v>102.88857421348024</c:v>
                </c:pt>
                <c:pt idx="615">
                  <c:v>102.95729473249146</c:v>
                </c:pt>
                <c:pt idx="616">
                  <c:v>103.02209008371538</c:v>
                </c:pt>
                <c:pt idx="617">
                  <c:v>103.08177107595191</c:v>
                </c:pt>
                <c:pt idx="618">
                  <c:v>103.13613279110055</c:v>
                </c:pt>
                <c:pt idx="619">
                  <c:v>103.186158013333</c:v>
                </c:pt>
                <c:pt idx="620">
                  <c:v>103.23001878028947</c:v>
                </c:pt>
                <c:pt idx="621">
                  <c:v>103.26919651504386</c:v>
                </c:pt>
                <c:pt idx="622">
                  <c:v>103.30323410817448</c:v>
                </c:pt>
                <c:pt idx="623">
                  <c:v>103.33005948962912</c:v>
                </c:pt>
                <c:pt idx="624">
                  <c:v>103.35244003191657</c:v>
                </c:pt>
                <c:pt idx="625">
                  <c:v>103.36950073050077</c:v>
                </c:pt>
                <c:pt idx="626">
                  <c:v>103.37851771742309</c:v>
                </c:pt>
                <c:pt idx="627">
                  <c:v>103.3832747651519</c:v>
                </c:pt>
                <c:pt idx="628">
                  <c:v>103.38288691115346</c:v>
                </c:pt>
                <c:pt idx="629">
                  <c:v>103.37594010865065</c:v>
                </c:pt>
                <c:pt idx="630">
                  <c:v>103.36371660702021</c:v>
                </c:pt>
                <c:pt idx="631">
                  <c:v>103.34318056408947</c:v>
                </c:pt>
                <c:pt idx="632">
                  <c:v>103.31908503160942</c:v>
                </c:pt>
                <c:pt idx="633">
                  <c:v>103.29035718278502</c:v>
                </c:pt>
                <c:pt idx="634">
                  <c:v>103.25306051182609</c:v>
                </c:pt>
                <c:pt idx="635">
                  <c:v>103.21326675937237</c:v>
                </c:pt>
                <c:pt idx="636">
                  <c:v>103.16974172398481</c:v>
                </c:pt>
                <c:pt idx="637">
                  <c:v>103.11731366630114</c:v>
                </c:pt>
                <c:pt idx="638">
                  <c:v>103.06405158887036</c:v>
                </c:pt>
                <c:pt idx="639">
                  <c:v>103.0069869667247</c:v>
                </c:pt>
                <c:pt idx="640">
                  <c:v>102.94180562054252</c:v>
                </c:pt>
                <c:pt idx="641">
                  <c:v>102.87643148015491</c:v>
                </c:pt>
                <c:pt idx="642">
                  <c:v>102.80806394822677</c:v>
                </c:pt>
                <c:pt idx="643">
                  <c:v>102.73179148748891</c:v>
                </c:pt>
                <c:pt idx="644">
                  <c:v>102.65601278077089</c:v>
                </c:pt>
                <c:pt idx="645">
                  <c:v>102.57810865097292</c:v>
                </c:pt>
                <c:pt idx="646">
                  <c:v>102.49201829712025</c:v>
                </c:pt>
                <c:pt idx="647">
                  <c:v>102.40768153484923</c:v>
                </c:pt>
                <c:pt idx="648">
                  <c:v>102.32112892145199</c:v>
                </c:pt>
                <c:pt idx="649">
                  <c:v>102.22703681765398</c:v>
                </c:pt>
                <c:pt idx="650">
                  <c:v>102.13492894520508</c:v>
                </c:pt>
                <c:pt idx="651">
                  <c:v>102.04141645604784</c:v>
                </c:pt>
                <c:pt idx="652">
                  <c:v>101.94019862479688</c:v>
                </c:pt>
                <c:pt idx="653">
                  <c:v>101.8418151406826</c:v>
                </c:pt>
                <c:pt idx="654">
                  <c:v>101.7422714514223</c:v>
                </c:pt>
                <c:pt idx="655">
                  <c:v>101.6352981089988</c:v>
                </c:pt>
                <c:pt idx="656">
                  <c:v>101.53180199082529</c:v>
                </c:pt>
                <c:pt idx="657">
                  <c:v>101.42731802917666</c:v>
                </c:pt>
                <c:pt idx="658">
                  <c:v>101.31599330569165</c:v>
                </c:pt>
                <c:pt idx="659">
                  <c:v>101.20835722425718</c:v>
                </c:pt>
                <c:pt idx="660">
                  <c:v>101.10051868001295</c:v>
                </c:pt>
                <c:pt idx="661">
                  <c:v>100.98620068154253</c:v>
                </c:pt>
                <c:pt idx="662">
                  <c:v>100.87633532687897</c:v>
                </c:pt>
                <c:pt idx="663">
                  <c:v>100.76695821873703</c:v>
                </c:pt>
                <c:pt idx="664">
                  <c:v>100.65190997620586</c:v>
                </c:pt>
                <c:pt idx="665">
                  <c:v>100.54210334550915</c:v>
                </c:pt>
                <c:pt idx="666">
                  <c:v>100.43373037935689</c:v>
                </c:pt>
                <c:pt idx="667">
                  <c:v>100.32538762458812</c:v>
                </c:pt>
                <c:pt idx="668">
                  <c:v>100.21891012322202</c:v>
                </c:pt>
                <c:pt idx="669">
                  <c:v>100.10870733370328</c:v>
                </c:pt>
                <c:pt idx="670">
                  <c:v>100.00462005653839</c:v>
                </c:pt>
                <c:pt idx="671">
                  <c:v>99.902871883134765</c:v>
                </c:pt>
                <c:pt idx="672">
                  <c:v>99.798284165870683</c:v>
                </c:pt>
                <c:pt idx="673">
                  <c:v>99.699723754019246</c:v>
                </c:pt>
                <c:pt idx="674">
                  <c:v>99.604200574115964</c:v>
                </c:pt>
                <c:pt idx="675">
                  <c:v>99.506259021146235</c:v>
                </c:pt>
                <c:pt idx="676">
                  <c:v>99.414710776794237</c:v>
                </c:pt>
                <c:pt idx="677">
                  <c:v>99.326314430448519</c:v>
                </c:pt>
                <c:pt idx="678">
                  <c:v>99.236349101368475</c:v>
                </c:pt>
                <c:pt idx="679">
                  <c:v>99.152559692541033</c:v>
                </c:pt>
                <c:pt idx="680">
                  <c:v>99.072366427500597</c:v>
                </c:pt>
                <c:pt idx="681">
                  <c:v>98.991131933960219</c:v>
                </c:pt>
                <c:pt idx="682">
                  <c:v>98.916124021373136</c:v>
                </c:pt>
                <c:pt idx="683">
                  <c:v>98.844779767222121</c:v>
                </c:pt>
                <c:pt idx="684">
                  <c:v>98.773182508801511</c:v>
                </c:pt>
                <c:pt idx="685">
                  <c:v>98.707390944283532</c:v>
                </c:pt>
                <c:pt idx="686">
                  <c:v>98.645553994910586</c:v>
                </c:pt>
                <c:pt idx="687">
                  <c:v>98.583934169517448</c:v>
                </c:pt>
                <c:pt idx="688">
                  <c:v>98.528043805814605</c:v>
                </c:pt>
                <c:pt idx="689">
                  <c:v>98.47609991636395</c:v>
                </c:pt>
                <c:pt idx="690">
                  <c:v>98.424995052686498</c:v>
                </c:pt>
                <c:pt idx="691">
                  <c:v>98.379452505409589</c:v>
                </c:pt>
                <c:pt idx="692">
                  <c:v>98.338323622200903</c:v>
                </c:pt>
                <c:pt idx="693">
                  <c:v>98.298881520869017</c:v>
                </c:pt>
                <c:pt idx="694">
                  <c:v>98.265070428008215</c:v>
                </c:pt>
                <c:pt idx="695">
                  <c:v>98.236330199399305</c:v>
                </c:pt>
                <c:pt idx="696">
                  <c:v>98.210572803515291</c:v>
                </c:pt>
                <c:pt idx="697">
                  <c:v>98.190547877847663</c:v>
                </c:pt>
                <c:pt idx="698">
                  <c:v>98.176025565764661</c:v>
                </c:pt>
                <c:pt idx="699">
                  <c:v>98.165632803282051</c:v>
                </c:pt>
                <c:pt idx="700">
                  <c:v>98.16062297368903</c:v>
                </c:pt>
                <c:pt idx="701">
                  <c:v>98.161639995424821</c:v>
                </c:pt>
                <c:pt idx="702">
                  <c:v>98.167266842960473</c:v>
                </c:pt>
                <c:pt idx="703">
                  <c:v>98.178139316664371</c:v>
                </c:pt>
                <c:pt idx="704">
                  <c:v>98.195047367977224</c:v>
                </c:pt>
                <c:pt idx="705">
                  <c:v>98.21754441305994</c:v>
                </c:pt>
                <c:pt idx="706">
                  <c:v>98.24475014190574</c:v>
                </c:pt>
                <c:pt idx="707">
                  <c:v>98.278184741120882</c:v>
                </c:pt>
                <c:pt idx="708">
                  <c:v>98.316475157510766</c:v>
                </c:pt>
                <c:pt idx="709">
                  <c:v>98.360770466275838</c:v>
                </c:pt>
                <c:pt idx="710">
                  <c:v>98.412504305305973</c:v>
                </c:pt>
                <c:pt idx="711">
                  <c:v>98.467860757286658</c:v>
                </c:pt>
                <c:pt idx="712">
                  <c:v>98.52953129470157</c:v>
                </c:pt>
                <c:pt idx="713">
                  <c:v>98.599314410874356</c:v>
                </c:pt>
                <c:pt idx="714">
                  <c:v>98.672244790726936</c:v>
                </c:pt>
                <c:pt idx="715">
                  <c:v>98.75147865592254</c:v>
                </c:pt>
                <c:pt idx="716">
                  <c:v>98.839621743538686</c:v>
                </c:pt>
                <c:pt idx="717">
                  <c:v>98.930215402155326</c:v>
                </c:pt>
                <c:pt idx="718">
                  <c:v>99.027187443441477</c:v>
                </c:pt>
                <c:pt idx="719">
                  <c:v>99.133992242422593</c:v>
                </c:pt>
                <c:pt idx="720">
                  <c:v>99.242468584868746</c:v>
                </c:pt>
                <c:pt idx="721">
                  <c:v>99.357707123260326</c:v>
                </c:pt>
                <c:pt idx="722">
                  <c:v>99.483741343316325</c:v>
                </c:pt>
                <c:pt idx="723">
                  <c:v>99.611260058371528</c:v>
                </c:pt>
                <c:pt idx="724">
                  <c:v>99.746165098216025</c:v>
                </c:pt>
                <c:pt idx="725">
                  <c:v>99.893257729311273</c:v>
                </c:pt>
                <c:pt idx="726">
                  <c:v>100.04183890968216</c:v>
                </c:pt>
                <c:pt idx="727">
                  <c:v>100.19826294761172</c:v>
                </c:pt>
                <c:pt idx="728">
                  <c:v>100.3683341000432</c:v>
                </c:pt>
                <c:pt idx="729">
                  <c:v>100.53934350576027</c:v>
                </c:pt>
                <c:pt idx="730">
                  <c:v>100.71869324685979</c:v>
                </c:pt>
                <c:pt idx="731">
                  <c:v>100.91275500324228</c:v>
                </c:pt>
                <c:pt idx="732">
                  <c:v>101.10712990086428</c:v>
                </c:pt>
                <c:pt idx="733">
                  <c:v>101.31018569936523</c:v>
                </c:pt>
                <c:pt idx="734">
                  <c:v>101.52887374261896</c:v>
                </c:pt>
                <c:pt idx="735">
                  <c:v>101.74738945576311</c:v>
                </c:pt>
                <c:pt idx="736">
                  <c:v>101.97468037637584</c:v>
                </c:pt>
                <c:pt idx="737">
                  <c:v>102.21876663553176</c:v>
                </c:pt>
                <c:pt idx="738">
                  <c:v>102.46190387444787</c:v>
                </c:pt>
                <c:pt idx="739">
                  <c:v>102.7139407132189</c:v>
                </c:pt>
                <c:pt idx="740">
                  <c:v>102.98406580480572</c:v>
                </c:pt>
                <c:pt idx="741">
                  <c:v>103.25232379806691</c:v>
                </c:pt>
                <c:pt idx="742">
                  <c:v>103.52980321330107</c:v>
                </c:pt>
                <c:pt idx="743">
                  <c:v>103.82636131806049</c:v>
                </c:pt>
                <c:pt idx="744">
                  <c:v>104.1203032231968</c:v>
                </c:pt>
                <c:pt idx="745">
                  <c:v>104.42359409249813</c:v>
                </c:pt>
                <c:pt idx="746">
                  <c:v>104.74682154574468</c:v>
                </c:pt>
                <c:pt idx="747">
                  <c:v>105.06659956085821</c:v>
                </c:pt>
                <c:pt idx="748">
                  <c:v>105.39570049184428</c:v>
                </c:pt>
                <c:pt idx="749">
                  <c:v>105.73241385612694</c:v>
                </c:pt>
                <c:pt idx="750">
                  <c:v>106.07834512854308</c:v>
                </c:pt>
                <c:pt idx="751">
                  <c:v>106.44649543009955</c:v>
                </c:pt>
                <c:pt idx="752">
                  <c:v>106.80971063730205</c:v>
                </c:pt>
                <c:pt idx="753">
                  <c:v>107.18257783400897</c:v>
                </c:pt>
                <c:pt idx="754">
                  <c:v>107.57923872344202</c:v>
                </c:pt>
                <c:pt idx="755">
                  <c:v>107.97054316520567</c:v>
                </c:pt>
                <c:pt idx="756">
                  <c:v>108.37204564464434</c:v>
                </c:pt>
                <c:pt idx="757">
                  <c:v>108.79897332516038</c:v>
                </c:pt>
                <c:pt idx="758">
                  <c:v>109.21975132147921</c:v>
                </c:pt>
                <c:pt idx="759">
                  <c:v>109.65086375587653</c:v>
                </c:pt>
                <c:pt idx="760">
                  <c:v>110.10872067231536</c:v>
                </c:pt>
                <c:pt idx="761">
                  <c:v>110.55927424602972</c:v>
                </c:pt>
                <c:pt idx="762">
                  <c:v>111.02016974823572</c:v>
                </c:pt>
                <c:pt idx="763">
                  <c:v>111.50876779510409</c:v>
                </c:pt>
                <c:pt idx="764">
                  <c:v>111.98870096940144</c:v>
                </c:pt>
                <c:pt idx="765">
                  <c:v>112.47892245001965</c:v>
                </c:pt>
                <c:pt idx="766">
                  <c:v>112.99743233566143</c:v>
                </c:pt>
                <c:pt idx="767">
                  <c:v>113.50596843627146</c:v>
                </c:pt>
                <c:pt idx="768">
                  <c:v>114.02438578187729</c:v>
                </c:pt>
                <c:pt idx="769">
                  <c:v>114.57166919857366</c:v>
                </c:pt>
                <c:pt idx="770">
                  <c:v>115.10749216669484</c:v>
                </c:pt>
                <c:pt idx="771">
                  <c:v>115.65278933696311</c:v>
                </c:pt>
                <c:pt idx="772">
                  <c:v>116.2273193205144</c:v>
                </c:pt>
                <c:pt idx="773">
                  <c:v>116.78890923204648</c:v>
                </c:pt>
                <c:pt idx="774">
                  <c:v>117.35913426400683</c:v>
                </c:pt>
                <c:pt idx="775">
                  <c:v>117.95875015587198</c:v>
                </c:pt>
                <c:pt idx="776">
                  <c:v>118.54333850616845</c:v>
                </c:pt>
                <c:pt idx="777">
                  <c:v>119.13543279841343</c:v>
                </c:pt>
                <c:pt idx="778">
                  <c:v>119.75654244887005</c:v>
                </c:pt>
                <c:pt idx="779">
                  <c:v>120.360464043006</c:v>
                </c:pt>
                <c:pt idx="780">
                  <c:v>120.97069266875073</c:v>
                </c:pt>
                <c:pt idx="781">
                  <c:v>121.60967769781647</c:v>
                </c:pt>
                <c:pt idx="782">
                  <c:v>122.22986578071088</c:v>
                </c:pt>
                <c:pt idx="783">
                  <c:v>122.85568553033856</c:v>
                </c:pt>
                <c:pt idx="784">
                  <c:v>123.50989263950356</c:v>
                </c:pt>
                <c:pt idx="785">
                  <c:v>124.14364742420946</c:v>
                </c:pt>
                <c:pt idx="786">
                  <c:v>124.78206659985736</c:v>
                </c:pt>
                <c:pt idx="787">
                  <c:v>125.44807138977667</c:v>
                </c:pt>
                <c:pt idx="788">
                  <c:v>126.09152095603211</c:v>
                </c:pt>
                <c:pt idx="789">
                  <c:v>126.73795020819959</c:v>
                </c:pt>
                <c:pt idx="790">
                  <c:v>127.4101737906097</c:v>
                </c:pt>
                <c:pt idx="791">
                  <c:v>128.05769711829709</c:v>
                </c:pt>
                <c:pt idx="792">
                  <c:v>128.70587393110864</c:v>
                </c:pt>
                <c:pt idx="793">
                  <c:v>129.37739309886263</c:v>
                </c:pt>
                <c:pt idx="794">
                  <c:v>130.02160907705854</c:v>
                </c:pt>
                <c:pt idx="795">
                  <c:v>130.66389368743907</c:v>
                </c:pt>
                <c:pt idx="796">
                  <c:v>131.30147750761034</c:v>
                </c:pt>
                <c:pt idx="797">
                  <c:v>131.93470321623894</c:v>
                </c:pt>
                <c:pt idx="798">
                  <c:v>132.58608192175328</c:v>
                </c:pt>
                <c:pt idx="799">
                  <c:v>133.20601957101232</c:v>
                </c:pt>
                <c:pt idx="800">
                  <c:v>133.81882404217745</c:v>
                </c:pt>
                <c:pt idx="801">
                  <c:v>134.44570937416074</c:v>
                </c:pt>
                <c:pt idx="802">
                  <c:v>135.03902716172846</c:v>
                </c:pt>
                <c:pt idx="803">
                  <c:v>135.62176871715394</c:v>
                </c:pt>
                <c:pt idx="804">
                  <c:v>136.2139408664103</c:v>
                </c:pt>
                <c:pt idx="805">
                  <c:v>136.76998931879262</c:v>
                </c:pt>
                <c:pt idx="806">
                  <c:v>137.31163193621916</c:v>
                </c:pt>
                <c:pt idx="807">
                  <c:v>137.85789678465301</c:v>
                </c:pt>
                <c:pt idx="808">
                  <c:v>138.36597272347814</c:v>
                </c:pt>
                <c:pt idx="809">
                  <c:v>138.85668627569061</c:v>
                </c:pt>
                <c:pt idx="810">
                  <c:v>139.34708596758605</c:v>
                </c:pt>
                <c:pt idx="811">
                  <c:v>139.79878598286484</c:v>
                </c:pt>
                <c:pt idx="812">
                  <c:v>140.2308673040975</c:v>
                </c:pt>
                <c:pt idx="813">
                  <c:v>140.6586122833325</c:v>
                </c:pt>
                <c:pt idx="814">
                  <c:v>141.04761340781624</c:v>
                </c:pt>
                <c:pt idx="815">
                  <c:v>141.41483528745542</c:v>
                </c:pt>
                <c:pt idx="816">
                  <c:v>141.77384459135641</c:v>
                </c:pt>
                <c:pt idx="817">
                  <c:v>142.09423086154206</c:v>
                </c:pt>
                <c:pt idx="818">
                  <c:v>142.39154218544104</c:v>
                </c:pt>
                <c:pt idx="819">
                  <c:v>142.67588622403608</c:v>
                </c:pt>
                <c:pt idx="820">
                  <c:v>142.92278206564669</c:v>
                </c:pt>
                <c:pt idx="821">
                  <c:v>143.14530425272699</c:v>
                </c:pt>
                <c:pt idx="822">
                  <c:v>143.35052006695133</c:v>
                </c:pt>
                <c:pt idx="823">
                  <c:v>143.52032933519121</c:v>
                </c:pt>
                <c:pt idx="824">
                  <c:v>143.66457284668101</c:v>
                </c:pt>
                <c:pt idx="825">
                  <c:v>143.78784692353875</c:v>
                </c:pt>
                <c:pt idx="826">
                  <c:v>143.87835665486486</c:v>
                </c:pt>
                <c:pt idx="827">
                  <c:v>143.94326324330703</c:v>
                </c:pt>
                <c:pt idx="828">
                  <c:v>143.98453061681406</c:v>
                </c:pt>
                <c:pt idx="829">
                  <c:v>143.99608177820866</c:v>
                </c:pt>
                <c:pt idx="830">
                  <c:v>143.98194407996095</c:v>
                </c:pt>
                <c:pt idx="831">
                  <c:v>143.94261919730627</c:v>
                </c:pt>
                <c:pt idx="832">
                  <c:v>143.87686322457208</c:v>
                </c:pt>
                <c:pt idx="833">
                  <c:v>143.78629400935338</c:v>
                </c:pt>
                <c:pt idx="834">
                  <c:v>143.66904737508904</c:v>
                </c:pt>
                <c:pt idx="835">
                  <c:v>143.52917090375126</c:v>
                </c:pt>
                <c:pt idx="836">
                  <c:v>143.3663849228079</c:v>
                </c:pt>
                <c:pt idx="837">
                  <c:v>143.17686113754988</c:v>
                </c:pt>
                <c:pt idx="838">
                  <c:v>142.96995072072514</c:v>
                </c:pt>
                <c:pt idx="839">
                  <c:v>142.74316960882544</c:v>
                </c:pt>
                <c:pt idx="840">
                  <c:v>142.49043088532576</c:v>
                </c:pt>
                <c:pt idx="841">
                  <c:v>142.22613970225072</c:v>
                </c:pt>
                <c:pt idx="842">
                  <c:v>141.94544782773136</c:v>
                </c:pt>
                <c:pt idx="843">
                  <c:v>141.64012571886414</c:v>
                </c:pt>
                <c:pt idx="844">
                  <c:v>141.32877734922292</c:v>
                </c:pt>
                <c:pt idx="845">
                  <c:v>141.00441979986039</c:v>
                </c:pt>
                <c:pt idx="846">
                  <c:v>140.65754287461678</c:v>
                </c:pt>
                <c:pt idx="847">
                  <c:v>140.30893811777921</c:v>
                </c:pt>
                <c:pt idx="848">
                  <c:v>139.9501483596523</c:v>
                </c:pt>
                <c:pt idx="849">
                  <c:v>139.58217766412221</c:v>
                </c:pt>
                <c:pt idx="850">
                  <c:v>139.20722713057424</c:v>
                </c:pt>
                <c:pt idx="851">
                  <c:v>138.81258585416569</c:v>
                </c:pt>
                <c:pt idx="852">
                  <c:v>138.42296517081607</c:v>
                </c:pt>
                <c:pt idx="853">
                  <c:v>138.02964427981948</c:v>
                </c:pt>
                <c:pt idx="854">
                  <c:v>137.61917813065983</c:v>
                </c:pt>
                <c:pt idx="855">
                  <c:v>137.21728463111032</c:v>
                </c:pt>
                <c:pt idx="856">
                  <c:v>136.81444267299574</c:v>
                </c:pt>
                <c:pt idx="857">
                  <c:v>136.39610113174891</c:v>
                </c:pt>
                <c:pt idx="858">
                  <c:v>135.98981815022876</c:v>
                </c:pt>
                <c:pt idx="859">
                  <c:v>135.58377927831421</c:v>
                </c:pt>
                <c:pt idx="860">
                  <c:v>135.16442482243821</c:v>
                </c:pt>
                <c:pt idx="861">
                  <c:v>134.75835354001711</c:v>
                </c:pt>
                <c:pt idx="862">
                  <c:v>134.35442164756279</c:v>
                </c:pt>
                <c:pt idx="863">
                  <c:v>133.93910643734449</c:v>
                </c:pt>
                <c:pt idx="864">
                  <c:v>133.53915033493061</c:v>
                </c:pt>
                <c:pt idx="865">
                  <c:v>133.14363186835854</c:v>
                </c:pt>
                <c:pt idx="866">
                  <c:v>132.73874658392529</c:v>
                </c:pt>
                <c:pt idx="867">
                  <c:v>132.35148313162867</c:v>
                </c:pt>
                <c:pt idx="868">
                  <c:v>131.97066980655839</c:v>
                </c:pt>
                <c:pt idx="869">
                  <c:v>131.58333099283578</c:v>
                </c:pt>
                <c:pt idx="870">
                  <c:v>131.21491534531668</c:v>
                </c:pt>
                <c:pt idx="871">
                  <c:v>130.85494673428565</c:v>
                </c:pt>
                <c:pt idx="872">
                  <c:v>130.49055816438019</c:v>
                </c:pt>
                <c:pt idx="873">
                  <c:v>130.14623338381855</c:v>
                </c:pt>
                <c:pt idx="874">
                  <c:v>129.81156333435169</c:v>
                </c:pt>
                <c:pt idx="875">
                  <c:v>129.47474415078338</c:v>
                </c:pt>
                <c:pt idx="876">
                  <c:v>129.15829871038846</c:v>
                </c:pt>
                <c:pt idx="877">
                  <c:v>128.85222630588314</c:v>
                </c:pt>
                <c:pt idx="878">
                  <c:v>128.54625690488609</c:v>
                </c:pt>
                <c:pt idx="879">
                  <c:v>128.26052585051775</c:v>
                </c:pt>
                <c:pt idx="880">
                  <c:v>127.98637892523969</c:v>
                </c:pt>
                <c:pt idx="881">
                  <c:v>127.713805112158</c:v>
                </c:pt>
                <c:pt idx="882">
                  <c:v>127.46166728887557</c:v>
                </c:pt>
                <c:pt idx="883">
                  <c:v>127.22166379962292</c:v>
                </c:pt>
                <c:pt idx="884">
                  <c:v>126.98543776408201</c:v>
                </c:pt>
                <c:pt idx="885">
                  <c:v>126.76916157418178</c:v>
                </c:pt>
                <c:pt idx="886">
                  <c:v>126.5654557130168</c:v>
                </c:pt>
                <c:pt idx="887">
                  <c:v>126.36624173765701</c:v>
                </c:pt>
                <c:pt idx="888">
                  <c:v>126.1856485708295</c:v>
                </c:pt>
                <c:pt idx="889">
                  <c:v>126.01697764895742</c:v>
                </c:pt>
                <c:pt idx="890">
                  <c:v>125.85376552158949</c:v>
                </c:pt>
                <c:pt idx="891">
                  <c:v>125.70771324551554</c:v>
                </c:pt>
                <c:pt idx="892">
                  <c:v>125.57357413349816</c:v>
                </c:pt>
                <c:pt idx="893">
                  <c:v>125.44584614649055</c:v>
                </c:pt>
                <c:pt idx="894">
                  <c:v>125.33423190527623</c:v>
                </c:pt>
                <c:pt idx="895">
                  <c:v>125.23497708721693</c:v>
                </c:pt>
                <c:pt idx="896">
                  <c:v>125.14372373112506</c:v>
                </c:pt>
                <c:pt idx="897">
                  <c:v>125.06809722066116</c:v>
                </c:pt>
                <c:pt idx="898">
                  <c:v>125.00491380616883</c:v>
                </c:pt>
                <c:pt idx="899">
                  <c:v>124.95134183612356</c:v>
                </c:pt>
                <c:pt idx="900">
                  <c:v>124.91247632278811</c:v>
                </c:pt>
                <c:pt idx="901">
                  <c:v>124.88652424544954</c:v>
                </c:pt>
                <c:pt idx="902">
                  <c:v>124.87117143597759</c:v>
                </c:pt>
                <c:pt idx="903">
                  <c:v>124.86961472824922</c:v>
                </c:pt>
                <c:pt idx="904">
                  <c:v>124.88076584033911</c:v>
                </c:pt>
                <c:pt idx="905">
                  <c:v>124.90379617201454</c:v>
                </c:pt>
                <c:pt idx="906">
                  <c:v>124.93913571591295</c:v>
                </c:pt>
                <c:pt idx="907">
                  <c:v>124.98710876924167</c:v>
                </c:pt>
                <c:pt idx="908">
                  <c:v>125.0477317140036</c:v>
                </c:pt>
                <c:pt idx="909">
                  <c:v>125.1196147251315</c:v>
                </c:pt>
                <c:pt idx="910">
                  <c:v>125.20386944957647</c:v>
                </c:pt>
                <c:pt idx="911">
                  <c:v>125.29927757639005</c:v>
                </c:pt>
                <c:pt idx="912">
                  <c:v>125.40763988685924</c:v>
                </c:pt>
                <c:pt idx="913">
                  <c:v>125.53090091935469</c:v>
                </c:pt>
                <c:pt idx="914">
                  <c:v>125.66245811257131</c:v>
                </c:pt>
                <c:pt idx="915">
                  <c:v>125.80666562410728</c:v>
                </c:pt>
                <c:pt idx="916">
                  <c:v>125.96580577332641</c:v>
                </c:pt>
                <c:pt idx="917">
                  <c:v>126.13128828813012</c:v>
                </c:pt>
                <c:pt idx="918">
                  <c:v>126.30793949128076</c:v>
                </c:pt>
                <c:pt idx="919">
                  <c:v>126.49940923515383</c:v>
                </c:pt>
                <c:pt idx="920">
                  <c:v>126.69470869507828</c:v>
                </c:pt>
                <c:pt idx="921">
                  <c:v>126.90018500938993</c:v>
                </c:pt>
                <c:pt idx="922">
                  <c:v>127.12019324629118</c:v>
                </c:pt>
                <c:pt idx="923">
                  <c:v>127.34249865472516</c:v>
                </c:pt>
                <c:pt idx="924">
                  <c:v>127.57443261768447</c:v>
                </c:pt>
                <c:pt idx="925">
                  <c:v>127.8209910377668</c:v>
                </c:pt>
                <c:pt idx="926">
                  <c:v>128.0685913999574</c:v>
                </c:pt>
                <c:pt idx="927">
                  <c:v>128.32522806587875</c:v>
                </c:pt>
                <c:pt idx="928">
                  <c:v>128.59656806492876</c:v>
                </c:pt>
                <c:pt idx="929">
                  <c:v>128.86756434726766</c:v>
                </c:pt>
                <c:pt idx="930">
                  <c:v>129.14687524083163</c:v>
                </c:pt>
                <c:pt idx="931">
                  <c:v>129.44096901981138</c:v>
                </c:pt>
                <c:pt idx="932">
                  <c:v>129.73298529435013</c:v>
                </c:pt>
                <c:pt idx="933">
                  <c:v>130.03240194947693</c:v>
                </c:pt>
                <c:pt idx="934">
                  <c:v>130.34577002294964</c:v>
                </c:pt>
                <c:pt idx="935">
                  <c:v>130.65569090706683</c:v>
                </c:pt>
                <c:pt idx="936">
                  <c:v>130.97149202813512</c:v>
                </c:pt>
                <c:pt idx="937">
                  <c:v>131.30020156784971</c:v>
                </c:pt>
                <c:pt idx="938">
                  <c:v>131.62355294497226</c:v>
                </c:pt>
                <c:pt idx="939">
                  <c:v>131.9517425283972</c:v>
                </c:pt>
                <c:pt idx="940">
                  <c:v>132.29175228486892</c:v>
                </c:pt>
                <c:pt idx="941">
                  <c:v>132.62509154914542</c:v>
                </c:pt>
                <c:pt idx="942">
                  <c:v>132.96181504171881</c:v>
                </c:pt>
                <c:pt idx="943">
                  <c:v>133.30930374023683</c:v>
                </c:pt>
                <c:pt idx="944">
                  <c:v>133.64812072949488</c:v>
                </c:pt>
                <c:pt idx="945">
                  <c:v>133.98833091935859</c:v>
                </c:pt>
                <c:pt idx="946">
                  <c:v>134.33672210032975</c:v>
                </c:pt>
                <c:pt idx="947">
                  <c:v>134.67396533981392</c:v>
                </c:pt>
                <c:pt idx="948">
                  <c:v>135.00957273181521</c:v>
                </c:pt>
                <c:pt idx="949">
                  <c:v>135.35040555465432</c:v>
                </c:pt>
                <c:pt idx="950">
                  <c:v>135.67776927612368</c:v>
                </c:pt>
                <c:pt idx="951">
                  <c:v>136.00129700654537</c:v>
                </c:pt>
                <c:pt idx="952">
                  <c:v>136.3267848964683</c:v>
                </c:pt>
                <c:pt idx="953">
                  <c:v>136.63729616992092</c:v>
                </c:pt>
                <c:pt idx="954">
                  <c:v>136.94182363023543</c:v>
                </c:pt>
                <c:pt idx="955">
                  <c:v>137.24602560129068</c:v>
                </c:pt>
                <c:pt idx="956">
                  <c:v>137.53374042902766</c:v>
                </c:pt>
                <c:pt idx="957">
                  <c:v>137.81373563005357</c:v>
                </c:pt>
                <c:pt idx="958">
                  <c:v>138.09068660971343</c:v>
                </c:pt>
                <c:pt idx="959">
                  <c:v>138.3503312818022</c:v>
                </c:pt>
                <c:pt idx="960">
                  <c:v>138.60064406165426</c:v>
                </c:pt>
                <c:pt idx="961">
                  <c:v>138.84506692222462</c:v>
                </c:pt>
                <c:pt idx="962">
                  <c:v>139.07152771114417</c:v>
                </c:pt>
                <c:pt idx="963">
                  <c:v>139.28699858684342</c:v>
                </c:pt>
                <c:pt idx="964">
                  <c:v>139.49350703951134</c:v>
                </c:pt>
                <c:pt idx="965">
                  <c:v>139.6816173207072</c:v>
                </c:pt>
                <c:pt idx="966">
                  <c:v>139.85739254905633</c:v>
                </c:pt>
                <c:pt idx="967">
                  <c:v>140.02084227942058</c:v>
                </c:pt>
                <c:pt idx="968">
                  <c:v>140.16636762168054</c:v>
                </c:pt>
                <c:pt idx="969">
                  <c:v>140.2982308742298</c:v>
                </c:pt>
                <c:pt idx="970">
                  <c:v>140.41485822298213</c:v>
                </c:pt>
                <c:pt idx="971">
                  <c:v>140.51465275280705</c:v>
                </c:pt>
                <c:pt idx="972">
                  <c:v>140.59899923984403</c:v>
                </c:pt>
                <c:pt idx="973">
                  <c:v>140.66581103591759</c:v>
                </c:pt>
                <c:pt idx="974">
                  <c:v>140.71606125360105</c:v>
                </c:pt>
                <c:pt idx="975">
                  <c:v>140.74965481029386</c:v>
                </c:pt>
                <c:pt idx="976">
                  <c:v>140.76288080242801</c:v>
                </c:pt>
                <c:pt idx="977">
                  <c:v>140.75986107066595</c:v>
                </c:pt>
                <c:pt idx="978">
                  <c:v>140.73970235038524</c:v>
                </c:pt>
                <c:pt idx="979">
                  <c:v>140.69628038321628</c:v>
                </c:pt>
                <c:pt idx="980">
                  <c:v>140.63840147993491</c:v>
                </c:pt>
                <c:pt idx="981">
                  <c:v>140.56284874370172</c:v>
                </c:pt>
                <c:pt idx="982">
                  <c:v>140.46262067855935</c:v>
                </c:pt>
                <c:pt idx="983">
                  <c:v>140.34967303611691</c:v>
                </c:pt>
                <c:pt idx="984">
                  <c:v>140.21995784306142</c:v>
                </c:pt>
                <c:pt idx="985">
                  <c:v>140.0643404761617</c:v>
                </c:pt>
                <c:pt idx="986">
                  <c:v>139.89870520038056</c:v>
                </c:pt>
                <c:pt idx="987">
                  <c:v>139.71762952958318</c:v>
                </c:pt>
                <c:pt idx="988">
                  <c:v>139.5098319649255</c:v>
                </c:pt>
                <c:pt idx="989">
                  <c:v>139.29589632142944</c:v>
                </c:pt>
                <c:pt idx="990">
                  <c:v>139.0674613467738</c:v>
                </c:pt>
                <c:pt idx="991">
                  <c:v>138.82421968455893</c:v>
                </c:pt>
                <c:pt idx="992">
                  <c:v>138.5684054446246</c:v>
                </c:pt>
                <c:pt idx="993">
                  <c:v>138.28640454990469</c:v>
                </c:pt>
                <c:pt idx="994">
                  <c:v>138.00422045294758</c:v>
                </c:pt>
                <c:pt idx="995">
                  <c:v>137.7111897788368</c:v>
                </c:pt>
                <c:pt idx="996">
                  <c:v>137.39322189806083</c:v>
                </c:pt>
                <c:pt idx="997">
                  <c:v>137.07815794123007</c:v>
                </c:pt>
                <c:pt idx="998">
                  <c:v>136.75399056542759</c:v>
                </c:pt>
                <c:pt idx="999">
                  <c:v>136.4060752106549</c:v>
                </c:pt>
                <c:pt idx="1000">
                  <c:v>136.06351399341355</c:v>
                </c:pt>
                <c:pt idx="1001">
                  <c:v>135.71385294161948</c:v>
                </c:pt>
                <c:pt idx="1002">
                  <c:v>135.34113944915848</c:v>
                </c:pt>
                <c:pt idx="1003">
                  <c:v>134.97630168565939</c:v>
                </c:pt>
                <c:pt idx="1004">
                  <c:v>134.60602530399728</c:v>
                </c:pt>
                <c:pt idx="1005">
                  <c:v>134.21384528015801</c:v>
                </c:pt>
                <c:pt idx="1006">
                  <c:v>133.83195133350245</c:v>
                </c:pt>
                <c:pt idx="1007">
                  <c:v>133.44634831971749</c:v>
                </c:pt>
                <c:pt idx="1008">
                  <c:v>133.04022219196202</c:v>
                </c:pt>
                <c:pt idx="1009">
                  <c:v>132.64655142359197</c:v>
                </c:pt>
                <c:pt idx="1010">
                  <c:v>132.2508324024752</c:v>
                </c:pt>
                <c:pt idx="1011">
                  <c:v>131.83608193985768</c:v>
                </c:pt>
                <c:pt idx="1012">
                  <c:v>131.43580062837381</c:v>
                </c:pt>
                <c:pt idx="1013">
                  <c:v>131.03474738838932</c:v>
                </c:pt>
                <c:pt idx="1014">
                  <c:v>130.61642079025893</c:v>
                </c:pt>
                <c:pt idx="1015">
                  <c:v>130.21418863064048</c:v>
                </c:pt>
                <c:pt idx="1016">
                  <c:v>129.8130289986025</c:v>
                </c:pt>
                <c:pt idx="1017">
                  <c:v>129.39589876080072</c:v>
                </c:pt>
                <c:pt idx="1018">
                  <c:v>128.99668539219766</c:v>
                </c:pt>
                <c:pt idx="1019">
                  <c:v>128.60042899656142</c:v>
                </c:pt>
                <c:pt idx="1020">
                  <c:v>128.19034428036574</c:v>
                </c:pt>
                <c:pt idx="1021">
                  <c:v>127.79968779737034</c:v>
                </c:pt>
                <c:pt idx="1022">
                  <c:v>127.41405847651194</c:v>
                </c:pt>
                <c:pt idx="1023">
                  <c:v>127.01730580890499</c:v>
                </c:pt>
                <c:pt idx="1024">
                  <c:v>126.64098098769304</c:v>
                </c:pt>
                <c:pt idx="1025">
                  <c:v>126.27086512909109</c:v>
                </c:pt>
                <c:pt idx="1026">
                  <c:v>125.89177259534391</c:v>
                </c:pt>
                <c:pt idx="1027">
                  <c:v>125.53354357173502</c:v>
                </c:pt>
                <c:pt idx="1028">
                  <c:v>125.18234789603292</c:v>
                </c:pt>
                <c:pt idx="1029">
                  <c:v>124.82302072060372</c:v>
                </c:pt>
                <c:pt idx="1030">
                  <c:v>124.48472781217782</c:v>
                </c:pt>
                <c:pt idx="1031">
                  <c:v>124.15400287658088</c:v>
                </c:pt>
                <c:pt idx="1032">
                  <c:v>123.81688845274343</c:v>
                </c:pt>
                <c:pt idx="1033">
                  <c:v>123.50032386848774</c:v>
                </c:pt>
                <c:pt idx="1034">
                  <c:v>123.19160485855612</c:v>
                </c:pt>
                <c:pt idx="1035">
                  <c:v>122.87838735550953</c:v>
                </c:pt>
                <c:pt idx="1036">
                  <c:v>122.58546572971306</c:v>
                </c:pt>
                <c:pt idx="1037">
                  <c:v>122.30125607944392</c:v>
                </c:pt>
                <c:pt idx="1038">
                  <c:v>122.01375727031611</c:v>
                </c:pt>
                <c:pt idx="1039">
                  <c:v>121.74596832491351</c:v>
                </c:pt>
                <c:pt idx="1040">
                  <c:v>121.48714892740085</c:v>
                </c:pt>
                <c:pt idx="1041">
                  <c:v>121.22662408344398</c:v>
                </c:pt>
                <c:pt idx="1042">
                  <c:v>120.98516247128099</c:v>
                </c:pt>
                <c:pt idx="1043">
                  <c:v>120.7529801211915</c:v>
                </c:pt>
                <c:pt idx="1044">
                  <c:v>120.52023208117025</c:v>
                </c:pt>
                <c:pt idx="1045">
                  <c:v>120.30563851897121</c:v>
                </c:pt>
                <c:pt idx="1046">
                  <c:v>120.10074265153004</c:v>
                </c:pt>
                <c:pt idx="1047">
                  <c:v>119.89653547382531</c:v>
                </c:pt>
                <c:pt idx="1048">
                  <c:v>119.70999917059687</c:v>
                </c:pt>
                <c:pt idx="1049">
                  <c:v>119.53395076465046</c:v>
                </c:pt>
                <c:pt idx="1050">
                  <c:v>119.36084102581583</c:v>
                </c:pt>
                <c:pt idx="1051">
                  <c:v>119.20519504065454</c:v>
                </c:pt>
                <c:pt idx="1052">
                  <c:v>119.06091252854695</c:v>
                </c:pt>
                <c:pt idx="1053">
                  <c:v>118.92170620956047</c:v>
                </c:pt>
                <c:pt idx="1054">
                  <c:v>118.79939685218058</c:v>
                </c:pt>
                <c:pt idx="1055">
                  <c:v>118.68881905683787</c:v>
                </c:pt>
                <c:pt idx="1056">
                  <c:v>118.58482549766518</c:v>
                </c:pt>
                <c:pt idx="1057">
                  <c:v>118.49656280932328</c:v>
                </c:pt>
                <c:pt idx="1058">
                  <c:v>118.42001284557061</c:v>
                </c:pt>
                <c:pt idx="1059">
                  <c:v>118.35128426639913</c:v>
                </c:pt>
                <c:pt idx="1060">
                  <c:v>118.29699999814268</c:v>
                </c:pt>
                <c:pt idx="1061">
                  <c:v>118.25467788985138</c:v>
                </c:pt>
                <c:pt idx="1062">
                  <c:v>118.22171687488489</c:v>
                </c:pt>
                <c:pt idx="1063">
                  <c:v>118.20223623965757</c:v>
                </c:pt>
                <c:pt idx="1064">
                  <c:v>118.19481905008359</c:v>
                </c:pt>
                <c:pt idx="1065">
                  <c:v>118.19842382131617</c:v>
                </c:pt>
                <c:pt idx="1066">
                  <c:v>118.21444916658957</c:v>
                </c:pt>
                <c:pt idx="1067">
                  <c:v>118.24297211543998</c:v>
                </c:pt>
                <c:pt idx="1068">
                  <c:v>118.28413940748364</c:v>
                </c:pt>
                <c:pt idx="1069">
                  <c:v>118.33664130406424</c:v>
                </c:pt>
                <c:pt idx="1070">
                  <c:v>118.40185285583544</c:v>
                </c:pt>
                <c:pt idx="1071">
                  <c:v>118.48136913080474</c:v>
                </c:pt>
                <c:pt idx="1072">
                  <c:v>118.57100865035859</c:v>
                </c:pt>
                <c:pt idx="1073">
                  <c:v>118.67350780411874</c:v>
                </c:pt>
                <c:pt idx="1074">
                  <c:v>118.79196605018298</c:v>
                </c:pt>
                <c:pt idx="1075">
                  <c:v>118.91932559550811</c:v>
                </c:pt>
                <c:pt idx="1076">
                  <c:v>119.05982586415186</c:v>
                </c:pt>
                <c:pt idx="1077">
                  <c:v>119.21846072783219</c:v>
                </c:pt>
                <c:pt idx="1078">
                  <c:v>119.38502248826317</c:v>
                </c:pt>
                <c:pt idx="1079">
                  <c:v>119.56582733047006</c:v>
                </c:pt>
                <c:pt idx="1080">
                  <c:v>119.76733456646583</c:v>
                </c:pt>
                <c:pt idx="1081">
                  <c:v>119.97674041332752</c:v>
                </c:pt>
                <c:pt idx="1082">
                  <c:v>120.2016142054616</c:v>
                </c:pt>
                <c:pt idx="1083">
                  <c:v>120.44994263090634</c:v>
                </c:pt>
                <c:pt idx="1084">
                  <c:v>120.70538397261622</c:v>
                </c:pt>
                <c:pt idx="1085">
                  <c:v>120.97695223772013</c:v>
                </c:pt>
                <c:pt idx="1086">
                  <c:v>121.27428483751406</c:v>
                </c:pt>
                <c:pt idx="1087">
                  <c:v>121.57754076597818</c:v>
                </c:pt>
                <c:pt idx="1088">
                  <c:v>121.89742040574508</c:v>
                </c:pt>
                <c:pt idx="1089">
                  <c:v>122.24541406587002</c:v>
                </c:pt>
                <c:pt idx="1090">
                  <c:v>122.59818936085954</c:v>
                </c:pt>
                <c:pt idx="1091">
                  <c:v>122.96838510414058</c:v>
                </c:pt>
                <c:pt idx="1092">
                  <c:v>123.36927691357243</c:v>
                </c:pt>
                <c:pt idx="1093">
                  <c:v>123.77385445848651</c:v>
                </c:pt>
                <c:pt idx="1094">
                  <c:v>124.1967471356482</c:v>
                </c:pt>
              </c:numCache>
            </c:numRef>
          </c:yVal>
          <c:smooth val="1"/>
          <c:extLst>
            <c:ext xmlns:c16="http://schemas.microsoft.com/office/drawing/2014/chart" uri="{C3380CC4-5D6E-409C-BE32-E72D297353CC}">
              <c16:uniqueId val="{00000026-FCAC-41F7-AC13-4B22592B5373}"/>
            </c:ext>
          </c:extLst>
        </c:ser>
        <c:ser>
          <c:idx val="2"/>
          <c:order val="3"/>
          <c:tx>
            <c:v>Number of Strings Required - Contingency (3177 W)</c:v>
          </c:tx>
          <c:spPr>
            <a:ln w="22225" cap="rnd">
              <a:solidFill>
                <a:schemeClr val="accent1"/>
              </a:solidFill>
              <a:round/>
            </a:ln>
            <a:effectLst/>
          </c:spPr>
          <c:marker>
            <c:symbol val="none"/>
          </c:marker>
          <c:xVal>
            <c:numRef>
              <c:f>'Beta-Earth-Sun-Nominal-Input'!$A$8:$A$1100</c:f>
              <c:numCache>
                <c:formatCode>m/d/yyyy;@</c:formatCode>
                <c:ptCount val="1093"/>
                <c:pt idx="0">
                  <c:v>45244</c:v>
                </c:pt>
                <c:pt idx="1">
                  <c:v>45245</c:v>
                </c:pt>
                <c:pt idx="2">
                  <c:v>45246</c:v>
                </c:pt>
                <c:pt idx="3">
                  <c:v>45247</c:v>
                </c:pt>
                <c:pt idx="4">
                  <c:v>45248</c:v>
                </c:pt>
                <c:pt idx="5">
                  <c:v>45249</c:v>
                </c:pt>
                <c:pt idx="6">
                  <c:v>45250</c:v>
                </c:pt>
                <c:pt idx="7">
                  <c:v>45251</c:v>
                </c:pt>
                <c:pt idx="8">
                  <c:v>45252</c:v>
                </c:pt>
                <c:pt idx="9">
                  <c:v>45253</c:v>
                </c:pt>
                <c:pt idx="10">
                  <c:v>45254</c:v>
                </c:pt>
                <c:pt idx="11">
                  <c:v>45255</c:v>
                </c:pt>
                <c:pt idx="12">
                  <c:v>45256</c:v>
                </c:pt>
                <c:pt idx="13">
                  <c:v>45257</c:v>
                </c:pt>
                <c:pt idx="14">
                  <c:v>45258</c:v>
                </c:pt>
                <c:pt idx="15">
                  <c:v>45259</c:v>
                </c:pt>
                <c:pt idx="16">
                  <c:v>45260</c:v>
                </c:pt>
                <c:pt idx="17">
                  <c:v>45261</c:v>
                </c:pt>
                <c:pt idx="18">
                  <c:v>45262</c:v>
                </c:pt>
                <c:pt idx="19">
                  <c:v>45263</c:v>
                </c:pt>
                <c:pt idx="20">
                  <c:v>45264</c:v>
                </c:pt>
                <c:pt idx="21">
                  <c:v>45265</c:v>
                </c:pt>
                <c:pt idx="22">
                  <c:v>45266</c:v>
                </c:pt>
                <c:pt idx="23">
                  <c:v>45267</c:v>
                </c:pt>
                <c:pt idx="24">
                  <c:v>45268</c:v>
                </c:pt>
                <c:pt idx="25">
                  <c:v>45269</c:v>
                </c:pt>
                <c:pt idx="26">
                  <c:v>45270</c:v>
                </c:pt>
                <c:pt idx="27">
                  <c:v>45271</c:v>
                </c:pt>
                <c:pt idx="28">
                  <c:v>45272</c:v>
                </c:pt>
                <c:pt idx="29">
                  <c:v>45273</c:v>
                </c:pt>
                <c:pt idx="30">
                  <c:v>45274</c:v>
                </c:pt>
                <c:pt idx="31">
                  <c:v>45275</c:v>
                </c:pt>
                <c:pt idx="32">
                  <c:v>45276</c:v>
                </c:pt>
                <c:pt idx="33">
                  <c:v>45277</c:v>
                </c:pt>
                <c:pt idx="34">
                  <c:v>45278</c:v>
                </c:pt>
                <c:pt idx="35">
                  <c:v>45279</c:v>
                </c:pt>
                <c:pt idx="36">
                  <c:v>45280</c:v>
                </c:pt>
                <c:pt idx="37">
                  <c:v>45281</c:v>
                </c:pt>
                <c:pt idx="38">
                  <c:v>45282</c:v>
                </c:pt>
                <c:pt idx="39">
                  <c:v>45283</c:v>
                </c:pt>
                <c:pt idx="40">
                  <c:v>45284</c:v>
                </c:pt>
                <c:pt idx="41">
                  <c:v>45285</c:v>
                </c:pt>
                <c:pt idx="42">
                  <c:v>45286</c:v>
                </c:pt>
                <c:pt idx="43">
                  <c:v>45287</c:v>
                </c:pt>
                <c:pt idx="44">
                  <c:v>45288</c:v>
                </c:pt>
                <c:pt idx="45">
                  <c:v>45289</c:v>
                </c:pt>
                <c:pt idx="46">
                  <c:v>45290</c:v>
                </c:pt>
                <c:pt idx="47">
                  <c:v>45291</c:v>
                </c:pt>
                <c:pt idx="48">
                  <c:v>45292</c:v>
                </c:pt>
                <c:pt idx="49">
                  <c:v>45293</c:v>
                </c:pt>
                <c:pt idx="50">
                  <c:v>45294</c:v>
                </c:pt>
                <c:pt idx="51">
                  <c:v>45295</c:v>
                </c:pt>
                <c:pt idx="52">
                  <c:v>45296</c:v>
                </c:pt>
                <c:pt idx="53">
                  <c:v>45297</c:v>
                </c:pt>
                <c:pt idx="54">
                  <c:v>45298</c:v>
                </c:pt>
                <c:pt idx="55">
                  <c:v>45299</c:v>
                </c:pt>
                <c:pt idx="56">
                  <c:v>45300</c:v>
                </c:pt>
                <c:pt idx="57">
                  <c:v>45301</c:v>
                </c:pt>
                <c:pt idx="58">
                  <c:v>45302</c:v>
                </c:pt>
                <c:pt idx="59">
                  <c:v>45303</c:v>
                </c:pt>
                <c:pt idx="60">
                  <c:v>45304</c:v>
                </c:pt>
                <c:pt idx="61">
                  <c:v>45305</c:v>
                </c:pt>
                <c:pt idx="62">
                  <c:v>45306</c:v>
                </c:pt>
                <c:pt idx="63">
                  <c:v>45307</c:v>
                </c:pt>
                <c:pt idx="64">
                  <c:v>45308</c:v>
                </c:pt>
                <c:pt idx="65">
                  <c:v>45309</c:v>
                </c:pt>
                <c:pt idx="66">
                  <c:v>45310</c:v>
                </c:pt>
                <c:pt idx="67">
                  <c:v>45311</c:v>
                </c:pt>
                <c:pt idx="68">
                  <c:v>45312</c:v>
                </c:pt>
                <c:pt idx="69">
                  <c:v>45313</c:v>
                </c:pt>
                <c:pt idx="70">
                  <c:v>45314</c:v>
                </c:pt>
                <c:pt idx="71">
                  <c:v>45315</c:v>
                </c:pt>
                <c:pt idx="72">
                  <c:v>45316</c:v>
                </c:pt>
                <c:pt idx="73">
                  <c:v>45317</c:v>
                </c:pt>
                <c:pt idx="74">
                  <c:v>45318</c:v>
                </c:pt>
                <c:pt idx="75">
                  <c:v>45319</c:v>
                </c:pt>
                <c:pt idx="76">
                  <c:v>45320</c:v>
                </c:pt>
                <c:pt idx="77">
                  <c:v>45321</c:v>
                </c:pt>
                <c:pt idx="78">
                  <c:v>45322</c:v>
                </c:pt>
                <c:pt idx="79">
                  <c:v>45323</c:v>
                </c:pt>
                <c:pt idx="80">
                  <c:v>45324</c:v>
                </c:pt>
                <c:pt idx="81">
                  <c:v>45325</c:v>
                </c:pt>
                <c:pt idx="82">
                  <c:v>45326</c:v>
                </c:pt>
                <c:pt idx="83">
                  <c:v>45327</c:v>
                </c:pt>
                <c:pt idx="84">
                  <c:v>45328</c:v>
                </c:pt>
                <c:pt idx="85">
                  <c:v>45329</c:v>
                </c:pt>
                <c:pt idx="86">
                  <c:v>45330</c:v>
                </c:pt>
                <c:pt idx="87">
                  <c:v>45331</c:v>
                </c:pt>
                <c:pt idx="88">
                  <c:v>45332</c:v>
                </c:pt>
                <c:pt idx="89">
                  <c:v>45333</c:v>
                </c:pt>
                <c:pt idx="90">
                  <c:v>45334</c:v>
                </c:pt>
                <c:pt idx="91">
                  <c:v>45335</c:v>
                </c:pt>
                <c:pt idx="92">
                  <c:v>45336</c:v>
                </c:pt>
                <c:pt idx="93">
                  <c:v>45337</c:v>
                </c:pt>
                <c:pt idx="94">
                  <c:v>45338</c:v>
                </c:pt>
                <c:pt idx="95">
                  <c:v>45339</c:v>
                </c:pt>
                <c:pt idx="96">
                  <c:v>45340</c:v>
                </c:pt>
                <c:pt idx="97">
                  <c:v>45341</c:v>
                </c:pt>
                <c:pt idx="98">
                  <c:v>45342</c:v>
                </c:pt>
                <c:pt idx="99">
                  <c:v>45343</c:v>
                </c:pt>
                <c:pt idx="100">
                  <c:v>45344</c:v>
                </c:pt>
                <c:pt idx="101">
                  <c:v>45345</c:v>
                </c:pt>
                <c:pt idx="102">
                  <c:v>45346</c:v>
                </c:pt>
                <c:pt idx="103">
                  <c:v>45347</c:v>
                </c:pt>
                <c:pt idx="104">
                  <c:v>45348</c:v>
                </c:pt>
                <c:pt idx="105">
                  <c:v>45349</c:v>
                </c:pt>
                <c:pt idx="106">
                  <c:v>45350</c:v>
                </c:pt>
                <c:pt idx="107">
                  <c:v>45351</c:v>
                </c:pt>
                <c:pt idx="108">
                  <c:v>45352</c:v>
                </c:pt>
                <c:pt idx="109">
                  <c:v>45353</c:v>
                </c:pt>
                <c:pt idx="110">
                  <c:v>45354</c:v>
                </c:pt>
                <c:pt idx="111">
                  <c:v>45355</c:v>
                </c:pt>
                <c:pt idx="112">
                  <c:v>45356</c:v>
                </c:pt>
                <c:pt idx="113">
                  <c:v>45357</c:v>
                </c:pt>
                <c:pt idx="114">
                  <c:v>45358</c:v>
                </c:pt>
                <c:pt idx="115">
                  <c:v>45359</c:v>
                </c:pt>
                <c:pt idx="116">
                  <c:v>45360</c:v>
                </c:pt>
                <c:pt idx="117">
                  <c:v>45361</c:v>
                </c:pt>
                <c:pt idx="118">
                  <c:v>45362</c:v>
                </c:pt>
                <c:pt idx="119">
                  <c:v>45363</c:v>
                </c:pt>
                <c:pt idx="120">
                  <c:v>45364</c:v>
                </c:pt>
                <c:pt idx="121">
                  <c:v>45365</c:v>
                </c:pt>
                <c:pt idx="122">
                  <c:v>45366</c:v>
                </c:pt>
                <c:pt idx="123">
                  <c:v>45367</c:v>
                </c:pt>
                <c:pt idx="124">
                  <c:v>45368</c:v>
                </c:pt>
                <c:pt idx="125">
                  <c:v>45369</c:v>
                </c:pt>
                <c:pt idx="126">
                  <c:v>45370</c:v>
                </c:pt>
                <c:pt idx="127">
                  <c:v>45371</c:v>
                </c:pt>
                <c:pt idx="128">
                  <c:v>45372</c:v>
                </c:pt>
                <c:pt idx="129">
                  <c:v>45373</c:v>
                </c:pt>
                <c:pt idx="130">
                  <c:v>45374</c:v>
                </c:pt>
                <c:pt idx="131">
                  <c:v>45375</c:v>
                </c:pt>
                <c:pt idx="132">
                  <c:v>45376</c:v>
                </c:pt>
                <c:pt idx="133">
                  <c:v>45377</c:v>
                </c:pt>
                <c:pt idx="134">
                  <c:v>45378</c:v>
                </c:pt>
                <c:pt idx="135">
                  <c:v>45379</c:v>
                </c:pt>
                <c:pt idx="136">
                  <c:v>45380</c:v>
                </c:pt>
                <c:pt idx="137">
                  <c:v>45381</c:v>
                </c:pt>
                <c:pt idx="138">
                  <c:v>45382</c:v>
                </c:pt>
                <c:pt idx="139">
                  <c:v>45383</c:v>
                </c:pt>
                <c:pt idx="140">
                  <c:v>45384</c:v>
                </c:pt>
                <c:pt idx="141">
                  <c:v>45385</c:v>
                </c:pt>
                <c:pt idx="142">
                  <c:v>45386</c:v>
                </c:pt>
                <c:pt idx="143">
                  <c:v>45387</c:v>
                </c:pt>
                <c:pt idx="144">
                  <c:v>45388</c:v>
                </c:pt>
                <c:pt idx="145">
                  <c:v>45389</c:v>
                </c:pt>
                <c:pt idx="146">
                  <c:v>45390</c:v>
                </c:pt>
                <c:pt idx="147">
                  <c:v>45391</c:v>
                </c:pt>
                <c:pt idx="148">
                  <c:v>45392</c:v>
                </c:pt>
                <c:pt idx="149">
                  <c:v>45393</c:v>
                </c:pt>
                <c:pt idx="150">
                  <c:v>45394</c:v>
                </c:pt>
                <c:pt idx="151">
                  <c:v>45395</c:v>
                </c:pt>
                <c:pt idx="152">
                  <c:v>45396</c:v>
                </c:pt>
                <c:pt idx="153">
                  <c:v>45397</c:v>
                </c:pt>
                <c:pt idx="154">
                  <c:v>45398</c:v>
                </c:pt>
                <c:pt idx="155">
                  <c:v>45399</c:v>
                </c:pt>
                <c:pt idx="156">
                  <c:v>45400</c:v>
                </c:pt>
                <c:pt idx="157">
                  <c:v>45401</c:v>
                </c:pt>
                <c:pt idx="158">
                  <c:v>45402</c:v>
                </c:pt>
                <c:pt idx="159">
                  <c:v>45403</c:v>
                </c:pt>
                <c:pt idx="160">
                  <c:v>45404</c:v>
                </c:pt>
                <c:pt idx="161">
                  <c:v>45405</c:v>
                </c:pt>
                <c:pt idx="162">
                  <c:v>45406</c:v>
                </c:pt>
                <c:pt idx="163">
                  <c:v>45407</c:v>
                </c:pt>
                <c:pt idx="164">
                  <c:v>45408</c:v>
                </c:pt>
                <c:pt idx="165">
                  <c:v>45409</c:v>
                </c:pt>
                <c:pt idx="166">
                  <c:v>45410</c:v>
                </c:pt>
                <c:pt idx="167">
                  <c:v>45411</c:v>
                </c:pt>
                <c:pt idx="168">
                  <c:v>45412</c:v>
                </c:pt>
                <c:pt idx="169">
                  <c:v>45413</c:v>
                </c:pt>
                <c:pt idx="170">
                  <c:v>45414</c:v>
                </c:pt>
                <c:pt idx="171">
                  <c:v>45415</c:v>
                </c:pt>
                <c:pt idx="172">
                  <c:v>45416</c:v>
                </c:pt>
                <c:pt idx="173">
                  <c:v>45417</c:v>
                </c:pt>
                <c:pt idx="174">
                  <c:v>45418</c:v>
                </c:pt>
                <c:pt idx="175">
                  <c:v>45419</c:v>
                </c:pt>
                <c:pt idx="176">
                  <c:v>45420</c:v>
                </c:pt>
                <c:pt idx="177">
                  <c:v>45421</c:v>
                </c:pt>
                <c:pt idx="178">
                  <c:v>45422</c:v>
                </c:pt>
                <c:pt idx="179">
                  <c:v>45423</c:v>
                </c:pt>
                <c:pt idx="180">
                  <c:v>45424</c:v>
                </c:pt>
                <c:pt idx="181">
                  <c:v>45425</c:v>
                </c:pt>
                <c:pt idx="182">
                  <c:v>45426</c:v>
                </c:pt>
                <c:pt idx="183">
                  <c:v>45427</c:v>
                </c:pt>
                <c:pt idx="184">
                  <c:v>45428</c:v>
                </c:pt>
                <c:pt idx="185">
                  <c:v>45429</c:v>
                </c:pt>
                <c:pt idx="186">
                  <c:v>45430</c:v>
                </c:pt>
                <c:pt idx="187">
                  <c:v>45431</c:v>
                </c:pt>
                <c:pt idx="188">
                  <c:v>45432</c:v>
                </c:pt>
                <c:pt idx="189">
                  <c:v>45433</c:v>
                </c:pt>
                <c:pt idx="190">
                  <c:v>45434</c:v>
                </c:pt>
                <c:pt idx="191">
                  <c:v>45435</c:v>
                </c:pt>
                <c:pt idx="192">
                  <c:v>45436</c:v>
                </c:pt>
                <c:pt idx="193">
                  <c:v>45437</c:v>
                </c:pt>
                <c:pt idx="194">
                  <c:v>45438</c:v>
                </c:pt>
                <c:pt idx="195">
                  <c:v>45439</c:v>
                </c:pt>
                <c:pt idx="196">
                  <c:v>45440</c:v>
                </c:pt>
                <c:pt idx="197">
                  <c:v>45441</c:v>
                </c:pt>
                <c:pt idx="198">
                  <c:v>45442</c:v>
                </c:pt>
                <c:pt idx="199">
                  <c:v>45443</c:v>
                </c:pt>
                <c:pt idx="200">
                  <c:v>45444</c:v>
                </c:pt>
                <c:pt idx="201">
                  <c:v>45445</c:v>
                </c:pt>
                <c:pt idx="202">
                  <c:v>45446</c:v>
                </c:pt>
                <c:pt idx="203">
                  <c:v>45447</c:v>
                </c:pt>
                <c:pt idx="204">
                  <c:v>45448</c:v>
                </c:pt>
                <c:pt idx="205">
                  <c:v>45449</c:v>
                </c:pt>
                <c:pt idx="206">
                  <c:v>45450</c:v>
                </c:pt>
                <c:pt idx="207">
                  <c:v>45451</c:v>
                </c:pt>
                <c:pt idx="208">
                  <c:v>45452</c:v>
                </c:pt>
                <c:pt idx="209">
                  <c:v>45453</c:v>
                </c:pt>
                <c:pt idx="210">
                  <c:v>45454</c:v>
                </c:pt>
                <c:pt idx="211">
                  <c:v>45455</c:v>
                </c:pt>
                <c:pt idx="212">
                  <c:v>45456</c:v>
                </c:pt>
                <c:pt idx="213">
                  <c:v>45457</c:v>
                </c:pt>
                <c:pt idx="214">
                  <c:v>45458</c:v>
                </c:pt>
                <c:pt idx="215">
                  <c:v>45459</c:v>
                </c:pt>
                <c:pt idx="216">
                  <c:v>45460</c:v>
                </c:pt>
                <c:pt idx="217">
                  <c:v>45461</c:v>
                </c:pt>
                <c:pt idx="218">
                  <c:v>45462</c:v>
                </c:pt>
                <c:pt idx="219">
                  <c:v>45463</c:v>
                </c:pt>
                <c:pt idx="220">
                  <c:v>45464</c:v>
                </c:pt>
                <c:pt idx="221">
                  <c:v>45465</c:v>
                </c:pt>
                <c:pt idx="222">
                  <c:v>45466</c:v>
                </c:pt>
                <c:pt idx="223">
                  <c:v>45467</c:v>
                </c:pt>
                <c:pt idx="224">
                  <c:v>45468</c:v>
                </c:pt>
                <c:pt idx="225">
                  <c:v>45469</c:v>
                </c:pt>
                <c:pt idx="226">
                  <c:v>45470</c:v>
                </c:pt>
                <c:pt idx="227">
                  <c:v>45471</c:v>
                </c:pt>
                <c:pt idx="228">
                  <c:v>45472</c:v>
                </c:pt>
                <c:pt idx="229">
                  <c:v>45473</c:v>
                </c:pt>
                <c:pt idx="230">
                  <c:v>45474</c:v>
                </c:pt>
                <c:pt idx="231">
                  <c:v>45475</c:v>
                </c:pt>
                <c:pt idx="232">
                  <c:v>45476</c:v>
                </c:pt>
                <c:pt idx="233">
                  <c:v>45477</c:v>
                </c:pt>
                <c:pt idx="234">
                  <c:v>45478</c:v>
                </c:pt>
                <c:pt idx="235">
                  <c:v>45479</c:v>
                </c:pt>
                <c:pt idx="236">
                  <c:v>45480</c:v>
                </c:pt>
                <c:pt idx="237">
                  <c:v>45481</c:v>
                </c:pt>
                <c:pt idx="238">
                  <c:v>45482</c:v>
                </c:pt>
                <c:pt idx="239">
                  <c:v>45483</c:v>
                </c:pt>
                <c:pt idx="240">
                  <c:v>45484</c:v>
                </c:pt>
                <c:pt idx="241">
                  <c:v>45485</c:v>
                </c:pt>
                <c:pt idx="242">
                  <c:v>45486</c:v>
                </c:pt>
                <c:pt idx="243">
                  <c:v>45487</c:v>
                </c:pt>
                <c:pt idx="244">
                  <c:v>45488</c:v>
                </c:pt>
                <c:pt idx="245">
                  <c:v>45489</c:v>
                </c:pt>
                <c:pt idx="246">
                  <c:v>45490</c:v>
                </c:pt>
                <c:pt idx="247">
                  <c:v>45491</c:v>
                </c:pt>
                <c:pt idx="248">
                  <c:v>45492</c:v>
                </c:pt>
                <c:pt idx="249">
                  <c:v>45493</c:v>
                </c:pt>
                <c:pt idx="250">
                  <c:v>45494</c:v>
                </c:pt>
                <c:pt idx="251">
                  <c:v>45495</c:v>
                </c:pt>
                <c:pt idx="252">
                  <c:v>45496</c:v>
                </c:pt>
                <c:pt idx="253">
                  <c:v>45497</c:v>
                </c:pt>
                <c:pt idx="254">
                  <c:v>45498</c:v>
                </c:pt>
                <c:pt idx="255">
                  <c:v>45499</c:v>
                </c:pt>
                <c:pt idx="256">
                  <c:v>45500</c:v>
                </c:pt>
                <c:pt idx="257">
                  <c:v>45501</c:v>
                </c:pt>
                <c:pt idx="258">
                  <c:v>45502</c:v>
                </c:pt>
                <c:pt idx="259">
                  <c:v>45503</c:v>
                </c:pt>
                <c:pt idx="260">
                  <c:v>45504</c:v>
                </c:pt>
                <c:pt idx="261">
                  <c:v>45505</c:v>
                </c:pt>
                <c:pt idx="262">
                  <c:v>45506</c:v>
                </c:pt>
                <c:pt idx="263">
                  <c:v>45507</c:v>
                </c:pt>
                <c:pt idx="264">
                  <c:v>45508</c:v>
                </c:pt>
                <c:pt idx="265">
                  <c:v>45509</c:v>
                </c:pt>
                <c:pt idx="266">
                  <c:v>45510</c:v>
                </c:pt>
                <c:pt idx="267">
                  <c:v>45511</c:v>
                </c:pt>
                <c:pt idx="268">
                  <c:v>45512</c:v>
                </c:pt>
                <c:pt idx="269">
                  <c:v>45513</c:v>
                </c:pt>
                <c:pt idx="270">
                  <c:v>45514</c:v>
                </c:pt>
                <c:pt idx="271">
                  <c:v>45515</c:v>
                </c:pt>
                <c:pt idx="272">
                  <c:v>45516</c:v>
                </c:pt>
                <c:pt idx="273">
                  <c:v>45517</c:v>
                </c:pt>
                <c:pt idx="274">
                  <c:v>45518</c:v>
                </c:pt>
                <c:pt idx="275">
                  <c:v>45519</c:v>
                </c:pt>
                <c:pt idx="276">
                  <c:v>45520</c:v>
                </c:pt>
                <c:pt idx="277">
                  <c:v>45521</c:v>
                </c:pt>
                <c:pt idx="278">
                  <c:v>45522</c:v>
                </c:pt>
                <c:pt idx="279">
                  <c:v>45523</c:v>
                </c:pt>
                <c:pt idx="280">
                  <c:v>45524</c:v>
                </c:pt>
                <c:pt idx="281">
                  <c:v>45525</c:v>
                </c:pt>
                <c:pt idx="282">
                  <c:v>45526</c:v>
                </c:pt>
                <c:pt idx="283">
                  <c:v>45527</c:v>
                </c:pt>
                <c:pt idx="284">
                  <c:v>45528</c:v>
                </c:pt>
                <c:pt idx="285">
                  <c:v>45529</c:v>
                </c:pt>
                <c:pt idx="286">
                  <c:v>45530</c:v>
                </c:pt>
                <c:pt idx="287">
                  <c:v>45531</c:v>
                </c:pt>
                <c:pt idx="288">
                  <c:v>45532</c:v>
                </c:pt>
                <c:pt idx="289">
                  <c:v>45533</c:v>
                </c:pt>
                <c:pt idx="290">
                  <c:v>45534</c:v>
                </c:pt>
                <c:pt idx="291">
                  <c:v>45535</c:v>
                </c:pt>
                <c:pt idx="292">
                  <c:v>45536</c:v>
                </c:pt>
                <c:pt idx="293">
                  <c:v>45537</c:v>
                </c:pt>
                <c:pt idx="294">
                  <c:v>45538</c:v>
                </c:pt>
                <c:pt idx="295">
                  <c:v>45539</c:v>
                </c:pt>
                <c:pt idx="296">
                  <c:v>45540</c:v>
                </c:pt>
                <c:pt idx="297">
                  <c:v>45541</c:v>
                </c:pt>
                <c:pt idx="298">
                  <c:v>45542</c:v>
                </c:pt>
                <c:pt idx="299">
                  <c:v>45543</c:v>
                </c:pt>
                <c:pt idx="300">
                  <c:v>45544</c:v>
                </c:pt>
                <c:pt idx="301">
                  <c:v>45545</c:v>
                </c:pt>
                <c:pt idx="302">
                  <c:v>45546</c:v>
                </c:pt>
                <c:pt idx="303">
                  <c:v>45547</c:v>
                </c:pt>
                <c:pt idx="304">
                  <c:v>45548</c:v>
                </c:pt>
                <c:pt idx="305">
                  <c:v>45549</c:v>
                </c:pt>
                <c:pt idx="306">
                  <c:v>45550</c:v>
                </c:pt>
                <c:pt idx="307">
                  <c:v>45551</c:v>
                </c:pt>
                <c:pt idx="308">
                  <c:v>45552</c:v>
                </c:pt>
                <c:pt idx="309">
                  <c:v>45553</c:v>
                </c:pt>
                <c:pt idx="310">
                  <c:v>45554</c:v>
                </c:pt>
                <c:pt idx="311">
                  <c:v>45555</c:v>
                </c:pt>
                <c:pt idx="312">
                  <c:v>45556</c:v>
                </c:pt>
                <c:pt idx="313">
                  <c:v>45557</c:v>
                </c:pt>
                <c:pt idx="314">
                  <c:v>45558</c:v>
                </c:pt>
                <c:pt idx="315">
                  <c:v>45559</c:v>
                </c:pt>
                <c:pt idx="316">
                  <c:v>45560</c:v>
                </c:pt>
                <c:pt idx="317">
                  <c:v>45561</c:v>
                </c:pt>
                <c:pt idx="318">
                  <c:v>45562</c:v>
                </c:pt>
                <c:pt idx="319">
                  <c:v>45563</c:v>
                </c:pt>
                <c:pt idx="320">
                  <c:v>45564</c:v>
                </c:pt>
                <c:pt idx="321">
                  <c:v>45565</c:v>
                </c:pt>
                <c:pt idx="322">
                  <c:v>45566</c:v>
                </c:pt>
                <c:pt idx="323">
                  <c:v>45567</c:v>
                </c:pt>
                <c:pt idx="324">
                  <c:v>45568</c:v>
                </c:pt>
                <c:pt idx="325">
                  <c:v>45569</c:v>
                </c:pt>
                <c:pt idx="326">
                  <c:v>45570</c:v>
                </c:pt>
                <c:pt idx="327">
                  <c:v>45571</c:v>
                </c:pt>
                <c:pt idx="328">
                  <c:v>45572</c:v>
                </c:pt>
                <c:pt idx="329">
                  <c:v>45573</c:v>
                </c:pt>
                <c:pt idx="330">
                  <c:v>45574</c:v>
                </c:pt>
                <c:pt idx="331">
                  <c:v>45575</c:v>
                </c:pt>
                <c:pt idx="332">
                  <c:v>45576</c:v>
                </c:pt>
                <c:pt idx="333">
                  <c:v>45577</c:v>
                </c:pt>
                <c:pt idx="334">
                  <c:v>45578</c:v>
                </c:pt>
                <c:pt idx="335">
                  <c:v>45579</c:v>
                </c:pt>
                <c:pt idx="336">
                  <c:v>45580</c:v>
                </c:pt>
                <c:pt idx="337">
                  <c:v>45581</c:v>
                </c:pt>
                <c:pt idx="338">
                  <c:v>45582</c:v>
                </c:pt>
                <c:pt idx="339">
                  <c:v>45583</c:v>
                </c:pt>
                <c:pt idx="340">
                  <c:v>45584</c:v>
                </c:pt>
                <c:pt idx="341">
                  <c:v>45585</c:v>
                </c:pt>
                <c:pt idx="342">
                  <c:v>45586</c:v>
                </c:pt>
                <c:pt idx="343">
                  <c:v>45587</c:v>
                </c:pt>
                <c:pt idx="344">
                  <c:v>45588</c:v>
                </c:pt>
                <c:pt idx="345">
                  <c:v>45589</c:v>
                </c:pt>
                <c:pt idx="346">
                  <c:v>45590</c:v>
                </c:pt>
                <c:pt idx="347">
                  <c:v>45591</c:v>
                </c:pt>
                <c:pt idx="348">
                  <c:v>45592</c:v>
                </c:pt>
                <c:pt idx="349">
                  <c:v>45593</c:v>
                </c:pt>
                <c:pt idx="350">
                  <c:v>45594</c:v>
                </c:pt>
                <c:pt idx="351">
                  <c:v>45595</c:v>
                </c:pt>
                <c:pt idx="352">
                  <c:v>45596</c:v>
                </c:pt>
                <c:pt idx="353">
                  <c:v>45597</c:v>
                </c:pt>
                <c:pt idx="354">
                  <c:v>45598</c:v>
                </c:pt>
                <c:pt idx="355">
                  <c:v>45599</c:v>
                </c:pt>
                <c:pt idx="356">
                  <c:v>45600</c:v>
                </c:pt>
                <c:pt idx="357">
                  <c:v>45601</c:v>
                </c:pt>
                <c:pt idx="358">
                  <c:v>45602</c:v>
                </c:pt>
                <c:pt idx="359">
                  <c:v>45603</c:v>
                </c:pt>
                <c:pt idx="360">
                  <c:v>45604</c:v>
                </c:pt>
                <c:pt idx="361">
                  <c:v>45605</c:v>
                </c:pt>
                <c:pt idx="362">
                  <c:v>45606</c:v>
                </c:pt>
                <c:pt idx="363">
                  <c:v>45607</c:v>
                </c:pt>
                <c:pt idx="364">
                  <c:v>45608</c:v>
                </c:pt>
                <c:pt idx="365">
                  <c:v>45609</c:v>
                </c:pt>
                <c:pt idx="366">
                  <c:v>45610</c:v>
                </c:pt>
                <c:pt idx="367">
                  <c:v>45611</c:v>
                </c:pt>
                <c:pt idx="368">
                  <c:v>45612</c:v>
                </c:pt>
                <c:pt idx="369">
                  <c:v>45613</c:v>
                </c:pt>
                <c:pt idx="370">
                  <c:v>45614</c:v>
                </c:pt>
                <c:pt idx="371">
                  <c:v>45615</c:v>
                </c:pt>
                <c:pt idx="372">
                  <c:v>45616</c:v>
                </c:pt>
                <c:pt idx="373">
                  <c:v>45617</c:v>
                </c:pt>
                <c:pt idx="374">
                  <c:v>45618</c:v>
                </c:pt>
                <c:pt idx="375">
                  <c:v>45619</c:v>
                </c:pt>
                <c:pt idx="376">
                  <c:v>45620</c:v>
                </c:pt>
                <c:pt idx="377">
                  <c:v>45621</c:v>
                </c:pt>
                <c:pt idx="378">
                  <c:v>45622</c:v>
                </c:pt>
                <c:pt idx="379">
                  <c:v>45623</c:v>
                </c:pt>
                <c:pt idx="380">
                  <c:v>45624</c:v>
                </c:pt>
                <c:pt idx="381">
                  <c:v>45625</c:v>
                </c:pt>
                <c:pt idx="382">
                  <c:v>45626</c:v>
                </c:pt>
                <c:pt idx="383">
                  <c:v>45627</c:v>
                </c:pt>
                <c:pt idx="384">
                  <c:v>45628</c:v>
                </c:pt>
                <c:pt idx="385">
                  <c:v>45629</c:v>
                </c:pt>
                <c:pt idx="386">
                  <c:v>45630</c:v>
                </c:pt>
                <c:pt idx="387">
                  <c:v>45631</c:v>
                </c:pt>
                <c:pt idx="388">
                  <c:v>45632</c:v>
                </c:pt>
                <c:pt idx="389">
                  <c:v>45633</c:v>
                </c:pt>
                <c:pt idx="390">
                  <c:v>45634</c:v>
                </c:pt>
                <c:pt idx="391">
                  <c:v>45635</c:v>
                </c:pt>
                <c:pt idx="392">
                  <c:v>45636</c:v>
                </c:pt>
                <c:pt idx="393">
                  <c:v>45637</c:v>
                </c:pt>
                <c:pt idx="394">
                  <c:v>45638</c:v>
                </c:pt>
                <c:pt idx="395">
                  <c:v>45639</c:v>
                </c:pt>
                <c:pt idx="396">
                  <c:v>45640</c:v>
                </c:pt>
                <c:pt idx="397">
                  <c:v>45641</c:v>
                </c:pt>
                <c:pt idx="398">
                  <c:v>45642</c:v>
                </c:pt>
                <c:pt idx="399">
                  <c:v>45643</c:v>
                </c:pt>
                <c:pt idx="400">
                  <c:v>45644</c:v>
                </c:pt>
                <c:pt idx="401">
                  <c:v>45645</c:v>
                </c:pt>
                <c:pt idx="402">
                  <c:v>45646</c:v>
                </c:pt>
                <c:pt idx="403">
                  <c:v>45647</c:v>
                </c:pt>
                <c:pt idx="404">
                  <c:v>45648</c:v>
                </c:pt>
                <c:pt idx="405">
                  <c:v>45649</c:v>
                </c:pt>
                <c:pt idx="406">
                  <c:v>45650</c:v>
                </c:pt>
                <c:pt idx="407">
                  <c:v>45651</c:v>
                </c:pt>
                <c:pt idx="408">
                  <c:v>45652</c:v>
                </c:pt>
                <c:pt idx="409">
                  <c:v>45653</c:v>
                </c:pt>
                <c:pt idx="410">
                  <c:v>45654</c:v>
                </c:pt>
                <c:pt idx="411">
                  <c:v>45655</c:v>
                </c:pt>
                <c:pt idx="412">
                  <c:v>45656</c:v>
                </c:pt>
                <c:pt idx="413">
                  <c:v>45657</c:v>
                </c:pt>
                <c:pt idx="414">
                  <c:v>45658</c:v>
                </c:pt>
                <c:pt idx="415">
                  <c:v>45659</c:v>
                </c:pt>
                <c:pt idx="416">
                  <c:v>45660</c:v>
                </c:pt>
                <c:pt idx="417">
                  <c:v>45661</c:v>
                </c:pt>
                <c:pt idx="418">
                  <c:v>45662</c:v>
                </c:pt>
                <c:pt idx="419">
                  <c:v>45663</c:v>
                </c:pt>
                <c:pt idx="420">
                  <c:v>45664</c:v>
                </c:pt>
                <c:pt idx="421">
                  <c:v>45665</c:v>
                </c:pt>
                <c:pt idx="422">
                  <c:v>45666</c:v>
                </c:pt>
                <c:pt idx="423">
                  <c:v>45667</c:v>
                </c:pt>
                <c:pt idx="424">
                  <c:v>45668</c:v>
                </c:pt>
                <c:pt idx="425">
                  <c:v>45669</c:v>
                </c:pt>
                <c:pt idx="426">
                  <c:v>45670</c:v>
                </c:pt>
                <c:pt idx="427">
                  <c:v>45671</c:v>
                </c:pt>
                <c:pt idx="428">
                  <c:v>45672</c:v>
                </c:pt>
                <c:pt idx="429">
                  <c:v>45673</c:v>
                </c:pt>
                <c:pt idx="430">
                  <c:v>45674</c:v>
                </c:pt>
                <c:pt idx="431">
                  <c:v>45675</c:v>
                </c:pt>
                <c:pt idx="432">
                  <c:v>45676</c:v>
                </c:pt>
                <c:pt idx="433">
                  <c:v>45677</c:v>
                </c:pt>
                <c:pt idx="434">
                  <c:v>45678</c:v>
                </c:pt>
                <c:pt idx="435">
                  <c:v>45679</c:v>
                </c:pt>
                <c:pt idx="436">
                  <c:v>45680</c:v>
                </c:pt>
                <c:pt idx="437">
                  <c:v>45681</c:v>
                </c:pt>
                <c:pt idx="438">
                  <c:v>45682</c:v>
                </c:pt>
                <c:pt idx="439">
                  <c:v>45683</c:v>
                </c:pt>
                <c:pt idx="440">
                  <c:v>45684</c:v>
                </c:pt>
                <c:pt idx="441">
                  <c:v>45685</c:v>
                </c:pt>
                <c:pt idx="442">
                  <c:v>45686</c:v>
                </c:pt>
                <c:pt idx="443">
                  <c:v>45687</c:v>
                </c:pt>
                <c:pt idx="444">
                  <c:v>45688</c:v>
                </c:pt>
                <c:pt idx="445">
                  <c:v>45689</c:v>
                </c:pt>
                <c:pt idx="446">
                  <c:v>45690</c:v>
                </c:pt>
                <c:pt idx="447">
                  <c:v>45691</c:v>
                </c:pt>
                <c:pt idx="448">
                  <c:v>45692</c:v>
                </c:pt>
                <c:pt idx="449">
                  <c:v>45693</c:v>
                </c:pt>
                <c:pt idx="450">
                  <c:v>45694</c:v>
                </c:pt>
                <c:pt idx="451">
                  <c:v>45695</c:v>
                </c:pt>
                <c:pt idx="452">
                  <c:v>45696</c:v>
                </c:pt>
                <c:pt idx="453">
                  <c:v>45697</c:v>
                </c:pt>
                <c:pt idx="454">
                  <c:v>45698</c:v>
                </c:pt>
                <c:pt idx="455">
                  <c:v>45699</c:v>
                </c:pt>
                <c:pt idx="456">
                  <c:v>45700</c:v>
                </c:pt>
                <c:pt idx="457">
                  <c:v>45701</c:v>
                </c:pt>
                <c:pt idx="458">
                  <c:v>45702</c:v>
                </c:pt>
                <c:pt idx="459">
                  <c:v>45703</c:v>
                </c:pt>
                <c:pt idx="460">
                  <c:v>45704</c:v>
                </c:pt>
                <c:pt idx="461">
                  <c:v>45705</c:v>
                </c:pt>
                <c:pt idx="462">
                  <c:v>45706</c:v>
                </c:pt>
                <c:pt idx="463">
                  <c:v>45707</c:v>
                </c:pt>
                <c:pt idx="464">
                  <c:v>45708</c:v>
                </c:pt>
                <c:pt idx="465">
                  <c:v>45709</c:v>
                </c:pt>
                <c:pt idx="466">
                  <c:v>45710</c:v>
                </c:pt>
                <c:pt idx="467">
                  <c:v>45711</c:v>
                </c:pt>
                <c:pt idx="468">
                  <c:v>45712</c:v>
                </c:pt>
                <c:pt idx="469">
                  <c:v>45713</c:v>
                </c:pt>
                <c:pt idx="470">
                  <c:v>45714</c:v>
                </c:pt>
                <c:pt idx="471">
                  <c:v>45715</c:v>
                </c:pt>
                <c:pt idx="472">
                  <c:v>45716</c:v>
                </c:pt>
                <c:pt idx="473">
                  <c:v>45717</c:v>
                </c:pt>
                <c:pt idx="474">
                  <c:v>45718</c:v>
                </c:pt>
                <c:pt idx="475">
                  <c:v>45719</c:v>
                </c:pt>
                <c:pt idx="476">
                  <c:v>45720</c:v>
                </c:pt>
                <c:pt idx="477">
                  <c:v>45721</c:v>
                </c:pt>
                <c:pt idx="478">
                  <c:v>45722</c:v>
                </c:pt>
                <c:pt idx="479">
                  <c:v>45723</c:v>
                </c:pt>
                <c:pt idx="480">
                  <c:v>45724</c:v>
                </c:pt>
                <c:pt idx="481">
                  <c:v>45725</c:v>
                </c:pt>
                <c:pt idx="482">
                  <c:v>45726</c:v>
                </c:pt>
                <c:pt idx="483">
                  <c:v>45727</c:v>
                </c:pt>
                <c:pt idx="484">
                  <c:v>45728</c:v>
                </c:pt>
                <c:pt idx="485">
                  <c:v>45729</c:v>
                </c:pt>
                <c:pt idx="486">
                  <c:v>45730</c:v>
                </c:pt>
                <c:pt idx="487">
                  <c:v>45731</c:v>
                </c:pt>
                <c:pt idx="488">
                  <c:v>45732</c:v>
                </c:pt>
                <c:pt idx="489">
                  <c:v>45733</c:v>
                </c:pt>
                <c:pt idx="490">
                  <c:v>45734</c:v>
                </c:pt>
                <c:pt idx="491">
                  <c:v>45735</c:v>
                </c:pt>
                <c:pt idx="492">
                  <c:v>45736</c:v>
                </c:pt>
                <c:pt idx="493">
                  <c:v>45737</c:v>
                </c:pt>
                <c:pt idx="494">
                  <c:v>45738</c:v>
                </c:pt>
                <c:pt idx="495">
                  <c:v>45739</c:v>
                </c:pt>
                <c:pt idx="496">
                  <c:v>45740</c:v>
                </c:pt>
                <c:pt idx="497">
                  <c:v>45741</c:v>
                </c:pt>
                <c:pt idx="498">
                  <c:v>45742</c:v>
                </c:pt>
                <c:pt idx="499">
                  <c:v>45743</c:v>
                </c:pt>
                <c:pt idx="500">
                  <c:v>45744</c:v>
                </c:pt>
                <c:pt idx="501">
                  <c:v>45745</c:v>
                </c:pt>
                <c:pt idx="502">
                  <c:v>45746</c:v>
                </c:pt>
                <c:pt idx="503">
                  <c:v>45747</c:v>
                </c:pt>
                <c:pt idx="504">
                  <c:v>45748</c:v>
                </c:pt>
                <c:pt idx="505">
                  <c:v>45749</c:v>
                </c:pt>
                <c:pt idx="506">
                  <c:v>45750</c:v>
                </c:pt>
                <c:pt idx="507">
                  <c:v>45751</c:v>
                </c:pt>
                <c:pt idx="508">
                  <c:v>45752</c:v>
                </c:pt>
                <c:pt idx="509">
                  <c:v>45753</c:v>
                </c:pt>
                <c:pt idx="510">
                  <c:v>45754</c:v>
                </c:pt>
                <c:pt idx="511">
                  <c:v>45755</c:v>
                </c:pt>
                <c:pt idx="512">
                  <c:v>45756</c:v>
                </c:pt>
                <c:pt idx="513">
                  <c:v>45757</c:v>
                </c:pt>
                <c:pt idx="514">
                  <c:v>45758</c:v>
                </c:pt>
                <c:pt idx="515">
                  <c:v>45759</c:v>
                </c:pt>
                <c:pt idx="516">
                  <c:v>45760</c:v>
                </c:pt>
                <c:pt idx="517">
                  <c:v>45761</c:v>
                </c:pt>
                <c:pt idx="518">
                  <c:v>45762</c:v>
                </c:pt>
                <c:pt idx="519">
                  <c:v>45763</c:v>
                </c:pt>
                <c:pt idx="520">
                  <c:v>45764</c:v>
                </c:pt>
                <c:pt idx="521">
                  <c:v>45765</c:v>
                </c:pt>
                <c:pt idx="522">
                  <c:v>45766</c:v>
                </c:pt>
                <c:pt idx="523">
                  <c:v>45767</c:v>
                </c:pt>
                <c:pt idx="524">
                  <c:v>45768</c:v>
                </c:pt>
                <c:pt idx="525">
                  <c:v>45769</c:v>
                </c:pt>
                <c:pt idx="526">
                  <c:v>45770</c:v>
                </c:pt>
                <c:pt idx="527">
                  <c:v>45771</c:v>
                </c:pt>
                <c:pt idx="528">
                  <c:v>45772</c:v>
                </c:pt>
                <c:pt idx="529">
                  <c:v>45773</c:v>
                </c:pt>
                <c:pt idx="530">
                  <c:v>45774</c:v>
                </c:pt>
                <c:pt idx="531">
                  <c:v>45775</c:v>
                </c:pt>
                <c:pt idx="532">
                  <c:v>45776</c:v>
                </c:pt>
                <c:pt idx="533">
                  <c:v>45777</c:v>
                </c:pt>
                <c:pt idx="534">
                  <c:v>45778</c:v>
                </c:pt>
                <c:pt idx="535">
                  <c:v>45779</c:v>
                </c:pt>
                <c:pt idx="536">
                  <c:v>45780</c:v>
                </c:pt>
                <c:pt idx="537">
                  <c:v>45781</c:v>
                </c:pt>
                <c:pt idx="538">
                  <c:v>45782</c:v>
                </c:pt>
                <c:pt idx="539">
                  <c:v>45783</c:v>
                </c:pt>
                <c:pt idx="540">
                  <c:v>45784</c:v>
                </c:pt>
                <c:pt idx="541">
                  <c:v>45785</c:v>
                </c:pt>
                <c:pt idx="542">
                  <c:v>45786</c:v>
                </c:pt>
                <c:pt idx="543">
                  <c:v>45787</c:v>
                </c:pt>
                <c:pt idx="544">
                  <c:v>45788</c:v>
                </c:pt>
                <c:pt idx="545">
                  <c:v>45789</c:v>
                </c:pt>
                <c:pt idx="546">
                  <c:v>45790</c:v>
                </c:pt>
                <c:pt idx="547">
                  <c:v>45791</c:v>
                </c:pt>
                <c:pt idx="548">
                  <c:v>45792</c:v>
                </c:pt>
                <c:pt idx="549">
                  <c:v>45793</c:v>
                </c:pt>
                <c:pt idx="550">
                  <c:v>45794</c:v>
                </c:pt>
                <c:pt idx="551">
                  <c:v>45795</c:v>
                </c:pt>
                <c:pt idx="552">
                  <c:v>45796</c:v>
                </c:pt>
                <c:pt idx="553">
                  <c:v>45797</c:v>
                </c:pt>
                <c:pt idx="554">
                  <c:v>45798</c:v>
                </c:pt>
                <c:pt idx="555">
                  <c:v>45799</c:v>
                </c:pt>
                <c:pt idx="556">
                  <c:v>45800</c:v>
                </c:pt>
                <c:pt idx="557">
                  <c:v>45801</c:v>
                </c:pt>
                <c:pt idx="558">
                  <c:v>45802</c:v>
                </c:pt>
                <c:pt idx="559">
                  <c:v>45803</c:v>
                </c:pt>
                <c:pt idx="560">
                  <c:v>45804</c:v>
                </c:pt>
                <c:pt idx="561">
                  <c:v>45805</c:v>
                </c:pt>
                <c:pt idx="562">
                  <c:v>45806</c:v>
                </c:pt>
                <c:pt idx="563">
                  <c:v>45807</c:v>
                </c:pt>
                <c:pt idx="564">
                  <c:v>45808</c:v>
                </c:pt>
                <c:pt idx="565">
                  <c:v>45809</c:v>
                </c:pt>
                <c:pt idx="566">
                  <c:v>45810</c:v>
                </c:pt>
                <c:pt idx="567">
                  <c:v>45811</c:v>
                </c:pt>
                <c:pt idx="568">
                  <c:v>45812</c:v>
                </c:pt>
                <c:pt idx="569">
                  <c:v>45813</c:v>
                </c:pt>
                <c:pt idx="570">
                  <c:v>45814</c:v>
                </c:pt>
                <c:pt idx="571">
                  <c:v>45815</c:v>
                </c:pt>
                <c:pt idx="572">
                  <c:v>45816</c:v>
                </c:pt>
                <c:pt idx="573">
                  <c:v>45817</c:v>
                </c:pt>
                <c:pt idx="574">
                  <c:v>45818</c:v>
                </c:pt>
                <c:pt idx="575">
                  <c:v>45819</c:v>
                </c:pt>
                <c:pt idx="576">
                  <c:v>45820</c:v>
                </c:pt>
                <c:pt idx="577">
                  <c:v>45821</c:v>
                </c:pt>
                <c:pt idx="578">
                  <c:v>45822</c:v>
                </c:pt>
                <c:pt idx="579">
                  <c:v>45823</c:v>
                </c:pt>
                <c:pt idx="580">
                  <c:v>45824</c:v>
                </c:pt>
                <c:pt idx="581">
                  <c:v>45825</c:v>
                </c:pt>
                <c:pt idx="582">
                  <c:v>45826</c:v>
                </c:pt>
                <c:pt idx="583">
                  <c:v>45827</c:v>
                </c:pt>
                <c:pt idx="584">
                  <c:v>45828</c:v>
                </c:pt>
                <c:pt idx="585">
                  <c:v>45829</c:v>
                </c:pt>
                <c:pt idx="586">
                  <c:v>45830</c:v>
                </c:pt>
                <c:pt idx="587">
                  <c:v>45831</c:v>
                </c:pt>
                <c:pt idx="588">
                  <c:v>45832</c:v>
                </c:pt>
                <c:pt idx="589">
                  <c:v>45833</c:v>
                </c:pt>
                <c:pt idx="590">
                  <c:v>45834</c:v>
                </c:pt>
                <c:pt idx="591">
                  <c:v>45835</c:v>
                </c:pt>
                <c:pt idx="592">
                  <c:v>45836</c:v>
                </c:pt>
                <c:pt idx="593">
                  <c:v>45837</c:v>
                </c:pt>
                <c:pt idx="594">
                  <c:v>45838</c:v>
                </c:pt>
                <c:pt idx="595">
                  <c:v>45839</c:v>
                </c:pt>
                <c:pt idx="596">
                  <c:v>45840</c:v>
                </c:pt>
                <c:pt idx="597">
                  <c:v>45841</c:v>
                </c:pt>
                <c:pt idx="598">
                  <c:v>45842</c:v>
                </c:pt>
                <c:pt idx="599">
                  <c:v>45843</c:v>
                </c:pt>
                <c:pt idx="600">
                  <c:v>45844</c:v>
                </c:pt>
                <c:pt idx="601">
                  <c:v>45845</c:v>
                </c:pt>
                <c:pt idx="602">
                  <c:v>45846</c:v>
                </c:pt>
                <c:pt idx="603">
                  <c:v>45847</c:v>
                </c:pt>
                <c:pt idx="604">
                  <c:v>45848</c:v>
                </c:pt>
                <c:pt idx="605">
                  <c:v>45849</c:v>
                </c:pt>
                <c:pt idx="606">
                  <c:v>45850</c:v>
                </c:pt>
                <c:pt idx="607">
                  <c:v>45851</c:v>
                </c:pt>
                <c:pt idx="608">
                  <c:v>45852</c:v>
                </c:pt>
                <c:pt idx="609">
                  <c:v>45853</c:v>
                </c:pt>
                <c:pt idx="610">
                  <c:v>45854</c:v>
                </c:pt>
                <c:pt idx="611">
                  <c:v>45855</c:v>
                </c:pt>
                <c:pt idx="612">
                  <c:v>45856</c:v>
                </c:pt>
                <c:pt idx="613">
                  <c:v>45857</c:v>
                </c:pt>
                <c:pt idx="614">
                  <c:v>45858</c:v>
                </c:pt>
                <c:pt idx="615">
                  <c:v>45859</c:v>
                </c:pt>
                <c:pt idx="616">
                  <c:v>45860</c:v>
                </c:pt>
                <c:pt idx="617">
                  <c:v>45861</c:v>
                </c:pt>
                <c:pt idx="618">
                  <c:v>45862</c:v>
                </c:pt>
                <c:pt idx="619">
                  <c:v>45863</c:v>
                </c:pt>
                <c:pt idx="620">
                  <c:v>45864</c:v>
                </c:pt>
                <c:pt idx="621">
                  <c:v>45865</c:v>
                </c:pt>
                <c:pt idx="622">
                  <c:v>45866</c:v>
                </c:pt>
                <c:pt idx="623">
                  <c:v>45867</c:v>
                </c:pt>
                <c:pt idx="624">
                  <c:v>45868</c:v>
                </c:pt>
                <c:pt idx="625">
                  <c:v>45869</c:v>
                </c:pt>
                <c:pt idx="626">
                  <c:v>45870</c:v>
                </c:pt>
                <c:pt idx="627">
                  <c:v>45871</c:v>
                </c:pt>
                <c:pt idx="628">
                  <c:v>45872</c:v>
                </c:pt>
                <c:pt idx="629">
                  <c:v>45873</c:v>
                </c:pt>
                <c:pt idx="630">
                  <c:v>45874</c:v>
                </c:pt>
                <c:pt idx="631">
                  <c:v>45875</c:v>
                </c:pt>
                <c:pt idx="632">
                  <c:v>45876</c:v>
                </c:pt>
                <c:pt idx="633">
                  <c:v>45877</c:v>
                </c:pt>
                <c:pt idx="634">
                  <c:v>45878</c:v>
                </c:pt>
                <c:pt idx="635">
                  <c:v>45879</c:v>
                </c:pt>
                <c:pt idx="636">
                  <c:v>45880</c:v>
                </c:pt>
                <c:pt idx="637">
                  <c:v>45881</c:v>
                </c:pt>
                <c:pt idx="638">
                  <c:v>45882</c:v>
                </c:pt>
                <c:pt idx="639">
                  <c:v>45883</c:v>
                </c:pt>
                <c:pt idx="640">
                  <c:v>45884</c:v>
                </c:pt>
                <c:pt idx="641">
                  <c:v>45885</c:v>
                </c:pt>
                <c:pt idx="642">
                  <c:v>45886</c:v>
                </c:pt>
                <c:pt idx="643">
                  <c:v>45887</c:v>
                </c:pt>
                <c:pt idx="644">
                  <c:v>45888</c:v>
                </c:pt>
                <c:pt idx="645">
                  <c:v>45889</c:v>
                </c:pt>
                <c:pt idx="646">
                  <c:v>45890</c:v>
                </c:pt>
                <c:pt idx="647">
                  <c:v>45891</c:v>
                </c:pt>
                <c:pt idx="648">
                  <c:v>45892</c:v>
                </c:pt>
                <c:pt idx="649">
                  <c:v>45893</c:v>
                </c:pt>
                <c:pt idx="650">
                  <c:v>45894</c:v>
                </c:pt>
                <c:pt idx="651">
                  <c:v>45895</c:v>
                </c:pt>
                <c:pt idx="652">
                  <c:v>45896</c:v>
                </c:pt>
                <c:pt idx="653">
                  <c:v>45897</c:v>
                </c:pt>
                <c:pt idx="654">
                  <c:v>45898</c:v>
                </c:pt>
                <c:pt idx="655">
                  <c:v>45899</c:v>
                </c:pt>
                <c:pt idx="656">
                  <c:v>45900</c:v>
                </c:pt>
                <c:pt idx="657">
                  <c:v>45901</c:v>
                </c:pt>
                <c:pt idx="658">
                  <c:v>45902</c:v>
                </c:pt>
                <c:pt idx="659">
                  <c:v>45903</c:v>
                </c:pt>
                <c:pt idx="660">
                  <c:v>45904</c:v>
                </c:pt>
                <c:pt idx="661">
                  <c:v>45905</c:v>
                </c:pt>
                <c:pt idx="662">
                  <c:v>45906</c:v>
                </c:pt>
                <c:pt idx="663">
                  <c:v>45907</c:v>
                </c:pt>
                <c:pt idx="664">
                  <c:v>45908</c:v>
                </c:pt>
                <c:pt idx="665">
                  <c:v>45909</c:v>
                </c:pt>
                <c:pt idx="666">
                  <c:v>45910</c:v>
                </c:pt>
                <c:pt idx="667">
                  <c:v>45911</c:v>
                </c:pt>
                <c:pt idx="668">
                  <c:v>45912</c:v>
                </c:pt>
                <c:pt idx="669">
                  <c:v>45913</c:v>
                </c:pt>
                <c:pt idx="670">
                  <c:v>45914</c:v>
                </c:pt>
                <c:pt idx="671">
                  <c:v>45915</c:v>
                </c:pt>
                <c:pt idx="672">
                  <c:v>45916</c:v>
                </c:pt>
                <c:pt idx="673">
                  <c:v>45917</c:v>
                </c:pt>
                <c:pt idx="674">
                  <c:v>45918</c:v>
                </c:pt>
                <c:pt idx="675">
                  <c:v>45919</c:v>
                </c:pt>
                <c:pt idx="676">
                  <c:v>45920</c:v>
                </c:pt>
                <c:pt idx="677">
                  <c:v>45921</c:v>
                </c:pt>
                <c:pt idx="678">
                  <c:v>45922</c:v>
                </c:pt>
                <c:pt idx="679">
                  <c:v>45923</c:v>
                </c:pt>
                <c:pt idx="680">
                  <c:v>45924</c:v>
                </c:pt>
                <c:pt idx="681">
                  <c:v>45925</c:v>
                </c:pt>
                <c:pt idx="682">
                  <c:v>45926</c:v>
                </c:pt>
                <c:pt idx="683">
                  <c:v>45927</c:v>
                </c:pt>
                <c:pt idx="684">
                  <c:v>45928</c:v>
                </c:pt>
                <c:pt idx="685">
                  <c:v>45929</c:v>
                </c:pt>
                <c:pt idx="686">
                  <c:v>45930</c:v>
                </c:pt>
                <c:pt idx="687">
                  <c:v>45931</c:v>
                </c:pt>
                <c:pt idx="688">
                  <c:v>45932</c:v>
                </c:pt>
                <c:pt idx="689">
                  <c:v>45933</c:v>
                </c:pt>
                <c:pt idx="690">
                  <c:v>45934</c:v>
                </c:pt>
                <c:pt idx="691">
                  <c:v>45935</c:v>
                </c:pt>
                <c:pt idx="692">
                  <c:v>45936</c:v>
                </c:pt>
                <c:pt idx="693">
                  <c:v>45937</c:v>
                </c:pt>
                <c:pt idx="694">
                  <c:v>45938</c:v>
                </c:pt>
                <c:pt idx="695">
                  <c:v>45939</c:v>
                </c:pt>
                <c:pt idx="696">
                  <c:v>45940</c:v>
                </c:pt>
                <c:pt idx="697">
                  <c:v>45941</c:v>
                </c:pt>
                <c:pt idx="698">
                  <c:v>45942</c:v>
                </c:pt>
                <c:pt idx="699">
                  <c:v>45943</c:v>
                </c:pt>
                <c:pt idx="700">
                  <c:v>45944</c:v>
                </c:pt>
                <c:pt idx="701">
                  <c:v>45945</c:v>
                </c:pt>
                <c:pt idx="702">
                  <c:v>45946</c:v>
                </c:pt>
                <c:pt idx="703">
                  <c:v>45947</c:v>
                </c:pt>
                <c:pt idx="704">
                  <c:v>45948</c:v>
                </c:pt>
                <c:pt idx="705">
                  <c:v>45949</c:v>
                </c:pt>
                <c:pt idx="706">
                  <c:v>45950</c:v>
                </c:pt>
                <c:pt idx="707">
                  <c:v>45951</c:v>
                </c:pt>
                <c:pt idx="708">
                  <c:v>45952</c:v>
                </c:pt>
                <c:pt idx="709">
                  <c:v>45953</c:v>
                </c:pt>
                <c:pt idx="710">
                  <c:v>45954</c:v>
                </c:pt>
                <c:pt idx="711">
                  <c:v>45955</c:v>
                </c:pt>
                <c:pt idx="712">
                  <c:v>45956</c:v>
                </c:pt>
                <c:pt idx="713">
                  <c:v>45957</c:v>
                </c:pt>
                <c:pt idx="714">
                  <c:v>45958</c:v>
                </c:pt>
                <c:pt idx="715">
                  <c:v>45959</c:v>
                </c:pt>
                <c:pt idx="716">
                  <c:v>45960</c:v>
                </c:pt>
                <c:pt idx="717">
                  <c:v>45961</c:v>
                </c:pt>
                <c:pt idx="718">
                  <c:v>45962</c:v>
                </c:pt>
                <c:pt idx="719">
                  <c:v>45963</c:v>
                </c:pt>
                <c:pt idx="720">
                  <c:v>45964</c:v>
                </c:pt>
                <c:pt idx="721">
                  <c:v>45965</c:v>
                </c:pt>
                <c:pt idx="722">
                  <c:v>45966</c:v>
                </c:pt>
                <c:pt idx="723">
                  <c:v>45967</c:v>
                </c:pt>
                <c:pt idx="724">
                  <c:v>45968</c:v>
                </c:pt>
                <c:pt idx="725">
                  <c:v>45969</c:v>
                </c:pt>
                <c:pt idx="726">
                  <c:v>45970</c:v>
                </c:pt>
                <c:pt idx="727">
                  <c:v>45971</c:v>
                </c:pt>
                <c:pt idx="728">
                  <c:v>45972</c:v>
                </c:pt>
                <c:pt idx="729">
                  <c:v>45973</c:v>
                </c:pt>
                <c:pt idx="730">
                  <c:v>45974</c:v>
                </c:pt>
                <c:pt idx="731">
                  <c:v>45975</c:v>
                </c:pt>
                <c:pt idx="732">
                  <c:v>45976</c:v>
                </c:pt>
                <c:pt idx="733">
                  <c:v>45977</c:v>
                </c:pt>
                <c:pt idx="734">
                  <c:v>45978</c:v>
                </c:pt>
                <c:pt idx="735">
                  <c:v>45979</c:v>
                </c:pt>
                <c:pt idx="736">
                  <c:v>45980</c:v>
                </c:pt>
                <c:pt idx="737">
                  <c:v>45981</c:v>
                </c:pt>
                <c:pt idx="738">
                  <c:v>45982</c:v>
                </c:pt>
                <c:pt idx="739">
                  <c:v>45983</c:v>
                </c:pt>
                <c:pt idx="740">
                  <c:v>45984</c:v>
                </c:pt>
                <c:pt idx="741">
                  <c:v>45985</c:v>
                </c:pt>
                <c:pt idx="742">
                  <c:v>45986</c:v>
                </c:pt>
                <c:pt idx="743">
                  <c:v>45987</c:v>
                </c:pt>
                <c:pt idx="744">
                  <c:v>45988</c:v>
                </c:pt>
                <c:pt idx="745">
                  <c:v>45989</c:v>
                </c:pt>
                <c:pt idx="746">
                  <c:v>45990</c:v>
                </c:pt>
                <c:pt idx="747">
                  <c:v>45991</c:v>
                </c:pt>
                <c:pt idx="748">
                  <c:v>45992</c:v>
                </c:pt>
                <c:pt idx="749">
                  <c:v>45993</c:v>
                </c:pt>
                <c:pt idx="750">
                  <c:v>45994</c:v>
                </c:pt>
                <c:pt idx="751">
                  <c:v>45995</c:v>
                </c:pt>
                <c:pt idx="752">
                  <c:v>45996</c:v>
                </c:pt>
                <c:pt idx="753">
                  <c:v>45997</c:v>
                </c:pt>
                <c:pt idx="754">
                  <c:v>45998</c:v>
                </c:pt>
                <c:pt idx="755">
                  <c:v>45999</c:v>
                </c:pt>
                <c:pt idx="756">
                  <c:v>46000</c:v>
                </c:pt>
                <c:pt idx="757">
                  <c:v>46001</c:v>
                </c:pt>
                <c:pt idx="758">
                  <c:v>46002</c:v>
                </c:pt>
                <c:pt idx="759">
                  <c:v>46003</c:v>
                </c:pt>
                <c:pt idx="760">
                  <c:v>46004</c:v>
                </c:pt>
                <c:pt idx="761">
                  <c:v>46005</c:v>
                </c:pt>
                <c:pt idx="762">
                  <c:v>46006</c:v>
                </c:pt>
                <c:pt idx="763">
                  <c:v>46007</c:v>
                </c:pt>
                <c:pt idx="764">
                  <c:v>46008</c:v>
                </c:pt>
                <c:pt idx="765">
                  <c:v>46009</c:v>
                </c:pt>
                <c:pt idx="766">
                  <c:v>46010</c:v>
                </c:pt>
                <c:pt idx="767">
                  <c:v>46011</c:v>
                </c:pt>
                <c:pt idx="768">
                  <c:v>46012</c:v>
                </c:pt>
                <c:pt idx="769">
                  <c:v>46013</c:v>
                </c:pt>
                <c:pt idx="770">
                  <c:v>46014</c:v>
                </c:pt>
                <c:pt idx="771">
                  <c:v>46015</c:v>
                </c:pt>
                <c:pt idx="772">
                  <c:v>46016</c:v>
                </c:pt>
                <c:pt idx="773">
                  <c:v>46017</c:v>
                </c:pt>
                <c:pt idx="774">
                  <c:v>46018</c:v>
                </c:pt>
                <c:pt idx="775">
                  <c:v>46019</c:v>
                </c:pt>
                <c:pt idx="776">
                  <c:v>46020</c:v>
                </c:pt>
                <c:pt idx="777">
                  <c:v>46021</c:v>
                </c:pt>
                <c:pt idx="778">
                  <c:v>46022</c:v>
                </c:pt>
                <c:pt idx="779">
                  <c:v>46023</c:v>
                </c:pt>
                <c:pt idx="780">
                  <c:v>46024</c:v>
                </c:pt>
                <c:pt idx="781">
                  <c:v>46025</c:v>
                </c:pt>
                <c:pt idx="782">
                  <c:v>46026</c:v>
                </c:pt>
                <c:pt idx="783">
                  <c:v>46027</c:v>
                </c:pt>
                <c:pt idx="784">
                  <c:v>46028</c:v>
                </c:pt>
                <c:pt idx="785">
                  <c:v>46029</c:v>
                </c:pt>
                <c:pt idx="786">
                  <c:v>46030</c:v>
                </c:pt>
                <c:pt idx="787">
                  <c:v>46031</c:v>
                </c:pt>
                <c:pt idx="788">
                  <c:v>46032</c:v>
                </c:pt>
                <c:pt idx="789">
                  <c:v>46033</c:v>
                </c:pt>
                <c:pt idx="790">
                  <c:v>46034</c:v>
                </c:pt>
                <c:pt idx="791">
                  <c:v>46035</c:v>
                </c:pt>
                <c:pt idx="792">
                  <c:v>46036</c:v>
                </c:pt>
                <c:pt idx="793">
                  <c:v>46037</c:v>
                </c:pt>
                <c:pt idx="794">
                  <c:v>46038</c:v>
                </c:pt>
                <c:pt idx="795">
                  <c:v>46039</c:v>
                </c:pt>
                <c:pt idx="796">
                  <c:v>46040</c:v>
                </c:pt>
                <c:pt idx="797">
                  <c:v>46041</c:v>
                </c:pt>
                <c:pt idx="798">
                  <c:v>46042</c:v>
                </c:pt>
                <c:pt idx="799">
                  <c:v>46043</c:v>
                </c:pt>
                <c:pt idx="800">
                  <c:v>46044</c:v>
                </c:pt>
                <c:pt idx="801">
                  <c:v>46045</c:v>
                </c:pt>
                <c:pt idx="802">
                  <c:v>46046</c:v>
                </c:pt>
                <c:pt idx="803">
                  <c:v>46047</c:v>
                </c:pt>
                <c:pt idx="804">
                  <c:v>46048</c:v>
                </c:pt>
                <c:pt idx="805">
                  <c:v>46049</c:v>
                </c:pt>
                <c:pt idx="806">
                  <c:v>46050</c:v>
                </c:pt>
                <c:pt idx="807">
                  <c:v>46051</c:v>
                </c:pt>
                <c:pt idx="808">
                  <c:v>46052</c:v>
                </c:pt>
                <c:pt idx="809">
                  <c:v>46053</c:v>
                </c:pt>
                <c:pt idx="810">
                  <c:v>46054</c:v>
                </c:pt>
                <c:pt idx="811">
                  <c:v>46055</c:v>
                </c:pt>
                <c:pt idx="812">
                  <c:v>46056</c:v>
                </c:pt>
                <c:pt idx="813">
                  <c:v>46057</c:v>
                </c:pt>
                <c:pt idx="814">
                  <c:v>46058</c:v>
                </c:pt>
                <c:pt idx="815">
                  <c:v>46059</c:v>
                </c:pt>
                <c:pt idx="816">
                  <c:v>46060</c:v>
                </c:pt>
                <c:pt idx="817">
                  <c:v>46061</c:v>
                </c:pt>
                <c:pt idx="818">
                  <c:v>46062</c:v>
                </c:pt>
                <c:pt idx="819">
                  <c:v>46063</c:v>
                </c:pt>
                <c:pt idx="820">
                  <c:v>46064</c:v>
                </c:pt>
                <c:pt idx="821">
                  <c:v>46065</c:v>
                </c:pt>
                <c:pt idx="822">
                  <c:v>46066</c:v>
                </c:pt>
                <c:pt idx="823">
                  <c:v>46067</c:v>
                </c:pt>
                <c:pt idx="824">
                  <c:v>46068</c:v>
                </c:pt>
                <c:pt idx="825">
                  <c:v>46069</c:v>
                </c:pt>
                <c:pt idx="826">
                  <c:v>46070</c:v>
                </c:pt>
                <c:pt idx="827">
                  <c:v>46071</c:v>
                </c:pt>
                <c:pt idx="828">
                  <c:v>46072</c:v>
                </c:pt>
                <c:pt idx="829">
                  <c:v>46073</c:v>
                </c:pt>
                <c:pt idx="830">
                  <c:v>46074</c:v>
                </c:pt>
                <c:pt idx="831">
                  <c:v>46075</c:v>
                </c:pt>
                <c:pt idx="832">
                  <c:v>46076</c:v>
                </c:pt>
                <c:pt idx="833">
                  <c:v>46077</c:v>
                </c:pt>
                <c:pt idx="834">
                  <c:v>46078</c:v>
                </c:pt>
                <c:pt idx="835">
                  <c:v>46079</c:v>
                </c:pt>
                <c:pt idx="836">
                  <c:v>46080</c:v>
                </c:pt>
                <c:pt idx="837">
                  <c:v>46081</c:v>
                </c:pt>
                <c:pt idx="838">
                  <c:v>46082</c:v>
                </c:pt>
                <c:pt idx="839">
                  <c:v>46083</c:v>
                </c:pt>
                <c:pt idx="840">
                  <c:v>46084</c:v>
                </c:pt>
                <c:pt idx="841">
                  <c:v>46085</c:v>
                </c:pt>
                <c:pt idx="842">
                  <c:v>46086</c:v>
                </c:pt>
                <c:pt idx="843">
                  <c:v>46087</c:v>
                </c:pt>
                <c:pt idx="844">
                  <c:v>46088</c:v>
                </c:pt>
                <c:pt idx="845">
                  <c:v>46089</c:v>
                </c:pt>
                <c:pt idx="846">
                  <c:v>46090</c:v>
                </c:pt>
                <c:pt idx="847">
                  <c:v>46091</c:v>
                </c:pt>
                <c:pt idx="848">
                  <c:v>46092</c:v>
                </c:pt>
                <c:pt idx="849">
                  <c:v>46093</c:v>
                </c:pt>
                <c:pt idx="850">
                  <c:v>46094</c:v>
                </c:pt>
                <c:pt idx="851">
                  <c:v>46095</c:v>
                </c:pt>
                <c:pt idx="852">
                  <c:v>46096</c:v>
                </c:pt>
                <c:pt idx="853">
                  <c:v>46097</c:v>
                </c:pt>
                <c:pt idx="854">
                  <c:v>46098</c:v>
                </c:pt>
                <c:pt idx="855">
                  <c:v>46099</c:v>
                </c:pt>
                <c:pt idx="856">
                  <c:v>46100</c:v>
                </c:pt>
                <c:pt idx="857">
                  <c:v>46101</c:v>
                </c:pt>
                <c:pt idx="858">
                  <c:v>46102</c:v>
                </c:pt>
                <c:pt idx="859">
                  <c:v>46103</c:v>
                </c:pt>
                <c:pt idx="860">
                  <c:v>46104</c:v>
                </c:pt>
                <c:pt idx="861">
                  <c:v>46105</c:v>
                </c:pt>
                <c:pt idx="862">
                  <c:v>46106</c:v>
                </c:pt>
                <c:pt idx="863">
                  <c:v>46107</c:v>
                </c:pt>
                <c:pt idx="864">
                  <c:v>46108</c:v>
                </c:pt>
                <c:pt idx="865">
                  <c:v>46109</c:v>
                </c:pt>
                <c:pt idx="866">
                  <c:v>46110</c:v>
                </c:pt>
                <c:pt idx="867">
                  <c:v>46111</c:v>
                </c:pt>
                <c:pt idx="868">
                  <c:v>46112</c:v>
                </c:pt>
                <c:pt idx="869">
                  <c:v>46113</c:v>
                </c:pt>
                <c:pt idx="870">
                  <c:v>46114</c:v>
                </c:pt>
                <c:pt idx="871">
                  <c:v>46115</c:v>
                </c:pt>
                <c:pt idx="872">
                  <c:v>46116</c:v>
                </c:pt>
                <c:pt idx="873">
                  <c:v>46117</c:v>
                </c:pt>
                <c:pt idx="874">
                  <c:v>46118</c:v>
                </c:pt>
                <c:pt idx="875">
                  <c:v>46119</c:v>
                </c:pt>
                <c:pt idx="876">
                  <c:v>46120</c:v>
                </c:pt>
                <c:pt idx="877">
                  <c:v>46121</c:v>
                </c:pt>
                <c:pt idx="878">
                  <c:v>46122</c:v>
                </c:pt>
                <c:pt idx="879">
                  <c:v>46123</c:v>
                </c:pt>
                <c:pt idx="880">
                  <c:v>46124</c:v>
                </c:pt>
                <c:pt idx="881">
                  <c:v>46125</c:v>
                </c:pt>
                <c:pt idx="882">
                  <c:v>46126</c:v>
                </c:pt>
                <c:pt idx="883">
                  <c:v>46127</c:v>
                </c:pt>
                <c:pt idx="884">
                  <c:v>46128</c:v>
                </c:pt>
                <c:pt idx="885">
                  <c:v>46129</c:v>
                </c:pt>
                <c:pt idx="886">
                  <c:v>46130</c:v>
                </c:pt>
                <c:pt idx="887">
                  <c:v>46131</c:v>
                </c:pt>
                <c:pt idx="888">
                  <c:v>46132</c:v>
                </c:pt>
                <c:pt idx="889">
                  <c:v>46133</c:v>
                </c:pt>
                <c:pt idx="890">
                  <c:v>46134</c:v>
                </c:pt>
                <c:pt idx="891">
                  <c:v>46135</c:v>
                </c:pt>
                <c:pt idx="892">
                  <c:v>46136</c:v>
                </c:pt>
                <c:pt idx="893">
                  <c:v>46137</c:v>
                </c:pt>
                <c:pt idx="894">
                  <c:v>46138</c:v>
                </c:pt>
                <c:pt idx="895">
                  <c:v>46139</c:v>
                </c:pt>
                <c:pt idx="896">
                  <c:v>46140</c:v>
                </c:pt>
                <c:pt idx="897">
                  <c:v>46141</c:v>
                </c:pt>
                <c:pt idx="898">
                  <c:v>46142</c:v>
                </c:pt>
                <c:pt idx="899">
                  <c:v>46143</c:v>
                </c:pt>
                <c:pt idx="900">
                  <c:v>46144</c:v>
                </c:pt>
                <c:pt idx="901">
                  <c:v>46145</c:v>
                </c:pt>
                <c:pt idx="902">
                  <c:v>46146</c:v>
                </c:pt>
                <c:pt idx="903">
                  <c:v>46147</c:v>
                </c:pt>
                <c:pt idx="904">
                  <c:v>46148</c:v>
                </c:pt>
                <c:pt idx="905">
                  <c:v>46149</c:v>
                </c:pt>
                <c:pt idx="906">
                  <c:v>46150</c:v>
                </c:pt>
                <c:pt idx="907">
                  <c:v>46151</c:v>
                </c:pt>
                <c:pt idx="908">
                  <c:v>46152</c:v>
                </c:pt>
                <c:pt idx="909">
                  <c:v>46153</c:v>
                </c:pt>
                <c:pt idx="910">
                  <c:v>46154</c:v>
                </c:pt>
                <c:pt idx="911">
                  <c:v>46155</c:v>
                </c:pt>
                <c:pt idx="912">
                  <c:v>46156</c:v>
                </c:pt>
                <c:pt idx="913">
                  <c:v>46157</c:v>
                </c:pt>
                <c:pt idx="914">
                  <c:v>46158</c:v>
                </c:pt>
                <c:pt idx="915">
                  <c:v>46159</c:v>
                </c:pt>
                <c:pt idx="916">
                  <c:v>46160</c:v>
                </c:pt>
                <c:pt idx="917">
                  <c:v>46161</c:v>
                </c:pt>
                <c:pt idx="918">
                  <c:v>46162</c:v>
                </c:pt>
                <c:pt idx="919">
                  <c:v>46163</c:v>
                </c:pt>
                <c:pt idx="920">
                  <c:v>46164</c:v>
                </c:pt>
                <c:pt idx="921">
                  <c:v>46165</c:v>
                </c:pt>
                <c:pt idx="922">
                  <c:v>46166</c:v>
                </c:pt>
                <c:pt idx="923">
                  <c:v>46167</c:v>
                </c:pt>
                <c:pt idx="924">
                  <c:v>46168</c:v>
                </c:pt>
                <c:pt idx="925">
                  <c:v>46169</c:v>
                </c:pt>
                <c:pt idx="926">
                  <c:v>46170</c:v>
                </c:pt>
                <c:pt idx="927">
                  <c:v>46171</c:v>
                </c:pt>
                <c:pt idx="928">
                  <c:v>46172</c:v>
                </c:pt>
                <c:pt idx="929">
                  <c:v>46173</c:v>
                </c:pt>
                <c:pt idx="930">
                  <c:v>46174</c:v>
                </c:pt>
                <c:pt idx="931">
                  <c:v>46175</c:v>
                </c:pt>
                <c:pt idx="932">
                  <c:v>46176</c:v>
                </c:pt>
                <c:pt idx="933">
                  <c:v>46177</c:v>
                </c:pt>
                <c:pt idx="934">
                  <c:v>46178</c:v>
                </c:pt>
                <c:pt idx="935">
                  <c:v>46179</c:v>
                </c:pt>
                <c:pt idx="936">
                  <c:v>46180</c:v>
                </c:pt>
                <c:pt idx="937">
                  <c:v>46181</c:v>
                </c:pt>
                <c:pt idx="938">
                  <c:v>46182</c:v>
                </c:pt>
                <c:pt idx="939">
                  <c:v>46183</c:v>
                </c:pt>
                <c:pt idx="940">
                  <c:v>46184</c:v>
                </c:pt>
                <c:pt idx="941">
                  <c:v>46185</c:v>
                </c:pt>
                <c:pt idx="942">
                  <c:v>46186</c:v>
                </c:pt>
                <c:pt idx="943">
                  <c:v>46187</c:v>
                </c:pt>
                <c:pt idx="944">
                  <c:v>46188</c:v>
                </c:pt>
                <c:pt idx="945">
                  <c:v>46189</c:v>
                </c:pt>
                <c:pt idx="946">
                  <c:v>46190</c:v>
                </c:pt>
                <c:pt idx="947">
                  <c:v>46191</c:v>
                </c:pt>
                <c:pt idx="948">
                  <c:v>46192</c:v>
                </c:pt>
                <c:pt idx="949">
                  <c:v>46193</c:v>
                </c:pt>
                <c:pt idx="950">
                  <c:v>46194</c:v>
                </c:pt>
                <c:pt idx="951">
                  <c:v>46195</c:v>
                </c:pt>
                <c:pt idx="952">
                  <c:v>46196</c:v>
                </c:pt>
                <c:pt idx="953">
                  <c:v>46197</c:v>
                </c:pt>
                <c:pt idx="954">
                  <c:v>46198</c:v>
                </c:pt>
                <c:pt idx="955">
                  <c:v>46199</c:v>
                </c:pt>
                <c:pt idx="956">
                  <c:v>46200</c:v>
                </c:pt>
                <c:pt idx="957">
                  <c:v>46201</c:v>
                </c:pt>
                <c:pt idx="958">
                  <c:v>46202</c:v>
                </c:pt>
                <c:pt idx="959">
                  <c:v>46203</c:v>
                </c:pt>
                <c:pt idx="960">
                  <c:v>46204</c:v>
                </c:pt>
                <c:pt idx="961">
                  <c:v>46205</c:v>
                </c:pt>
                <c:pt idx="962">
                  <c:v>46206</c:v>
                </c:pt>
                <c:pt idx="963">
                  <c:v>46207</c:v>
                </c:pt>
                <c:pt idx="964">
                  <c:v>46208</c:v>
                </c:pt>
                <c:pt idx="965">
                  <c:v>46209</c:v>
                </c:pt>
                <c:pt idx="966">
                  <c:v>46210</c:v>
                </c:pt>
                <c:pt idx="967">
                  <c:v>46211</c:v>
                </c:pt>
                <c:pt idx="968">
                  <c:v>46212</c:v>
                </c:pt>
                <c:pt idx="969">
                  <c:v>46213</c:v>
                </c:pt>
                <c:pt idx="970">
                  <c:v>46214</c:v>
                </c:pt>
                <c:pt idx="971">
                  <c:v>46215</c:v>
                </c:pt>
                <c:pt idx="972">
                  <c:v>46216</c:v>
                </c:pt>
                <c:pt idx="973">
                  <c:v>46217</c:v>
                </c:pt>
                <c:pt idx="974">
                  <c:v>46218</c:v>
                </c:pt>
                <c:pt idx="975">
                  <c:v>46219</c:v>
                </c:pt>
                <c:pt idx="976">
                  <c:v>46220</c:v>
                </c:pt>
                <c:pt idx="977">
                  <c:v>46221</c:v>
                </c:pt>
                <c:pt idx="978">
                  <c:v>46222</c:v>
                </c:pt>
                <c:pt idx="979">
                  <c:v>46223</c:v>
                </c:pt>
                <c:pt idx="980">
                  <c:v>46224</c:v>
                </c:pt>
                <c:pt idx="981">
                  <c:v>46225</c:v>
                </c:pt>
                <c:pt idx="982">
                  <c:v>46226</c:v>
                </c:pt>
                <c:pt idx="983">
                  <c:v>46227</c:v>
                </c:pt>
                <c:pt idx="984">
                  <c:v>46228</c:v>
                </c:pt>
                <c:pt idx="985">
                  <c:v>46229</c:v>
                </c:pt>
                <c:pt idx="986">
                  <c:v>46230</c:v>
                </c:pt>
                <c:pt idx="987">
                  <c:v>46231</c:v>
                </c:pt>
                <c:pt idx="988">
                  <c:v>46232</c:v>
                </c:pt>
                <c:pt idx="989">
                  <c:v>46233</c:v>
                </c:pt>
                <c:pt idx="990">
                  <c:v>46234</c:v>
                </c:pt>
                <c:pt idx="991">
                  <c:v>46235</c:v>
                </c:pt>
                <c:pt idx="992">
                  <c:v>46236</c:v>
                </c:pt>
                <c:pt idx="993">
                  <c:v>46237</c:v>
                </c:pt>
                <c:pt idx="994">
                  <c:v>46238</c:v>
                </c:pt>
                <c:pt idx="995">
                  <c:v>46239</c:v>
                </c:pt>
                <c:pt idx="996">
                  <c:v>46240</c:v>
                </c:pt>
                <c:pt idx="997">
                  <c:v>46241</c:v>
                </c:pt>
                <c:pt idx="998">
                  <c:v>46242</c:v>
                </c:pt>
                <c:pt idx="999">
                  <c:v>46243</c:v>
                </c:pt>
                <c:pt idx="1000">
                  <c:v>46244</c:v>
                </c:pt>
                <c:pt idx="1001">
                  <c:v>46245</c:v>
                </c:pt>
                <c:pt idx="1002">
                  <c:v>46246</c:v>
                </c:pt>
                <c:pt idx="1003">
                  <c:v>46247</c:v>
                </c:pt>
                <c:pt idx="1004">
                  <c:v>46248</c:v>
                </c:pt>
                <c:pt idx="1005">
                  <c:v>46249</c:v>
                </c:pt>
                <c:pt idx="1006">
                  <c:v>46250</c:v>
                </c:pt>
                <c:pt idx="1007">
                  <c:v>46251</c:v>
                </c:pt>
                <c:pt idx="1008">
                  <c:v>46252</c:v>
                </c:pt>
                <c:pt idx="1009">
                  <c:v>46253</c:v>
                </c:pt>
                <c:pt idx="1010">
                  <c:v>46254</c:v>
                </c:pt>
                <c:pt idx="1011">
                  <c:v>46255</c:v>
                </c:pt>
                <c:pt idx="1012">
                  <c:v>46256</c:v>
                </c:pt>
                <c:pt idx="1013">
                  <c:v>46257</c:v>
                </c:pt>
                <c:pt idx="1014">
                  <c:v>46258</c:v>
                </c:pt>
                <c:pt idx="1015">
                  <c:v>46259</c:v>
                </c:pt>
                <c:pt idx="1016">
                  <c:v>46260</c:v>
                </c:pt>
                <c:pt idx="1017">
                  <c:v>46261</c:v>
                </c:pt>
                <c:pt idx="1018">
                  <c:v>46262</c:v>
                </c:pt>
                <c:pt idx="1019">
                  <c:v>46263</c:v>
                </c:pt>
                <c:pt idx="1020">
                  <c:v>46264</c:v>
                </c:pt>
                <c:pt idx="1021">
                  <c:v>46265</c:v>
                </c:pt>
                <c:pt idx="1022">
                  <c:v>46266</c:v>
                </c:pt>
                <c:pt idx="1023">
                  <c:v>46267</c:v>
                </c:pt>
                <c:pt idx="1024">
                  <c:v>46268</c:v>
                </c:pt>
                <c:pt idx="1025">
                  <c:v>46269</c:v>
                </c:pt>
                <c:pt idx="1026">
                  <c:v>46270</c:v>
                </c:pt>
                <c:pt idx="1027">
                  <c:v>46271</c:v>
                </c:pt>
                <c:pt idx="1028">
                  <c:v>46272</c:v>
                </c:pt>
                <c:pt idx="1029">
                  <c:v>46273</c:v>
                </c:pt>
                <c:pt idx="1030">
                  <c:v>46274</c:v>
                </c:pt>
                <c:pt idx="1031">
                  <c:v>46275</c:v>
                </c:pt>
                <c:pt idx="1032">
                  <c:v>46276</c:v>
                </c:pt>
                <c:pt idx="1033">
                  <c:v>46277</c:v>
                </c:pt>
                <c:pt idx="1034">
                  <c:v>46278</c:v>
                </c:pt>
                <c:pt idx="1035">
                  <c:v>46279</c:v>
                </c:pt>
                <c:pt idx="1036">
                  <c:v>46280</c:v>
                </c:pt>
                <c:pt idx="1037">
                  <c:v>46281</c:v>
                </c:pt>
                <c:pt idx="1038">
                  <c:v>46282</c:v>
                </c:pt>
                <c:pt idx="1039">
                  <c:v>46283</c:v>
                </c:pt>
                <c:pt idx="1040">
                  <c:v>46284</c:v>
                </c:pt>
                <c:pt idx="1041">
                  <c:v>46285</c:v>
                </c:pt>
                <c:pt idx="1042">
                  <c:v>46286</c:v>
                </c:pt>
                <c:pt idx="1043">
                  <c:v>46287</c:v>
                </c:pt>
                <c:pt idx="1044">
                  <c:v>46288</c:v>
                </c:pt>
                <c:pt idx="1045">
                  <c:v>46289</c:v>
                </c:pt>
                <c:pt idx="1046">
                  <c:v>46290</c:v>
                </c:pt>
                <c:pt idx="1047">
                  <c:v>46291</c:v>
                </c:pt>
                <c:pt idx="1048">
                  <c:v>46292</c:v>
                </c:pt>
                <c:pt idx="1049">
                  <c:v>46293</c:v>
                </c:pt>
                <c:pt idx="1050">
                  <c:v>46294</c:v>
                </c:pt>
                <c:pt idx="1051">
                  <c:v>46295</c:v>
                </c:pt>
                <c:pt idx="1052">
                  <c:v>46296</c:v>
                </c:pt>
                <c:pt idx="1053">
                  <c:v>46297</c:v>
                </c:pt>
                <c:pt idx="1054">
                  <c:v>46298</c:v>
                </c:pt>
                <c:pt idx="1055">
                  <c:v>46299</c:v>
                </c:pt>
                <c:pt idx="1056">
                  <c:v>46300</c:v>
                </c:pt>
                <c:pt idx="1057">
                  <c:v>46301</c:v>
                </c:pt>
                <c:pt idx="1058">
                  <c:v>46302</c:v>
                </c:pt>
                <c:pt idx="1059">
                  <c:v>46303</c:v>
                </c:pt>
                <c:pt idx="1060">
                  <c:v>46304</c:v>
                </c:pt>
                <c:pt idx="1061">
                  <c:v>46305</c:v>
                </c:pt>
                <c:pt idx="1062">
                  <c:v>46306</c:v>
                </c:pt>
                <c:pt idx="1063">
                  <c:v>46307</c:v>
                </c:pt>
                <c:pt idx="1064">
                  <c:v>46308</c:v>
                </c:pt>
                <c:pt idx="1065">
                  <c:v>46309</c:v>
                </c:pt>
                <c:pt idx="1066">
                  <c:v>46310</c:v>
                </c:pt>
                <c:pt idx="1067">
                  <c:v>46311</c:v>
                </c:pt>
                <c:pt idx="1068">
                  <c:v>46312</c:v>
                </c:pt>
                <c:pt idx="1069">
                  <c:v>46313</c:v>
                </c:pt>
                <c:pt idx="1070">
                  <c:v>46314</c:v>
                </c:pt>
                <c:pt idx="1071">
                  <c:v>46315</c:v>
                </c:pt>
                <c:pt idx="1072">
                  <c:v>46316</c:v>
                </c:pt>
                <c:pt idx="1073">
                  <c:v>46317</c:v>
                </c:pt>
                <c:pt idx="1074">
                  <c:v>46318</c:v>
                </c:pt>
                <c:pt idx="1075">
                  <c:v>46319</c:v>
                </c:pt>
                <c:pt idx="1076">
                  <c:v>46320</c:v>
                </c:pt>
                <c:pt idx="1077">
                  <c:v>46321</c:v>
                </c:pt>
                <c:pt idx="1078">
                  <c:v>46322</c:v>
                </c:pt>
                <c:pt idx="1079">
                  <c:v>46323</c:v>
                </c:pt>
                <c:pt idx="1080">
                  <c:v>46324</c:v>
                </c:pt>
                <c:pt idx="1081">
                  <c:v>46325</c:v>
                </c:pt>
                <c:pt idx="1082">
                  <c:v>46326</c:v>
                </c:pt>
                <c:pt idx="1083">
                  <c:v>46327</c:v>
                </c:pt>
                <c:pt idx="1084">
                  <c:v>46328</c:v>
                </c:pt>
                <c:pt idx="1085">
                  <c:v>46329</c:v>
                </c:pt>
                <c:pt idx="1086">
                  <c:v>46330</c:v>
                </c:pt>
                <c:pt idx="1087">
                  <c:v>46331</c:v>
                </c:pt>
                <c:pt idx="1088">
                  <c:v>46332</c:v>
                </c:pt>
                <c:pt idx="1089">
                  <c:v>46333</c:v>
                </c:pt>
                <c:pt idx="1090">
                  <c:v>46334</c:v>
                </c:pt>
                <c:pt idx="1091">
                  <c:v>46335</c:v>
                </c:pt>
                <c:pt idx="1092">
                  <c:v>46336</c:v>
                </c:pt>
              </c:numCache>
            </c:numRef>
          </c:xVal>
          <c:yVal>
            <c:numRef>
              <c:f>'Beta-Earth-Sun-Nominal-Input'!$Q$8:$Q$1100</c:f>
              <c:numCache>
                <c:formatCode>General</c:formatCode>
                <c:ptCount val="1093"/>
                <c:pt idx="0">
                  <c:v>81.918646797424287</c:v>
                </c:pt>
                <c:pt idx="1">
                  <c:v>81.849360451929201</c:v>
                </c:pt>
                <c:pt idx="2">
                  <c:v>81.776201645680388</c:v>
                </c:pt>
                <c:pt idx="3">
                  <c:v>81.701506640137936</c:v>
                </c:pt>
                <c:pt idx="4">
                  <c:v>81.625118963771968</c:v>
                </c:pt>
                <c:pt idx="5">
                  <c:v>81.546433453938334</c:v>
                </c:pt>
                <c:pt idx="6">
                  <c:v>81.465641075668728</c:v>
                </c:pt>
                <c:pt idx="7">
                  <c:v>81.380916468464108</c:v>
                </c:pt>
                <c:pt idx="8">
                  <c:v>81.296044470270488</c:v>
                </c:pt>
                <c:pt idx="9">
                  <c:v>81.209526707358506</c:v>
                </c:pt>
                <c:pt idx="10">
                  <c:v>81.121439512221514</c:v>
                </c:pt>
                <c:pt idx="11">
                  <c:v>81.03202120174312</c:v>
                </c:pt>
                <c:pt idx="12">
                  <c:v>80.941418856603903</c:v>
                </c:pt>
                <c:pt idx="13">
                  <c:v>80.849675305109244</c:v>
                </c:pt>
                <c:pt idx="14">
                  <c:v>80.754734293890209</c:v>
                </c:pt>
                <c:pt idx="15">
                  <c:v>80.661814090876234</c:v>
                </c:pt>
                <c:pt idx="16">
                  <c:v>80.568246836346034</c:v>
                </c:pt>
                <c:pt idx="17">
                  <c:v>80.474060942008592</c:v>
                </c:pt>
                <c:pt idx="18">
                  <c:v>80.37988239306776</c:v>
                </c:pt>
                <c:pt idx="19">
                  <c:v>80.282881189898433</c:v>
                </c:pt>
                <c:pt idx="20">
                  <c:v>80.187714281364833</c:v>
                </c:pt>
                <c:pt idx="21">
                  <c:v>80.092343004282256</c:v>
                </c:pt>
                <c:pt idx="22">
                  <c:v>79.997206374971512</c:v>
                </c:pt>
                <c:pt idx="23">
                  <c:v>79.902053832825459</c:v>
                </c:pt>
                <c:pt idx="24">
                  <c:v>79.804141457276671</c:v>
                </c:pt>
                <c:pt idx="25">
                  <c:v>79.709422285215609</c:v>
                </c:pt>
                <c:pt idx="26">
                  <c:v>79.614894429435438</c:v>
                </c:pt>
                <c:pt idx="27">
                  <c:v>79.520474943296563</c:v>
                </c:pt>
                <c:pt idx="28">
                  <c:v>79.426393629552422</c:v>
                </c:pt>
                <c:pt idx="29">
                  <c:v>79.33057642201635</c:v>
                </c:pt>
                <c:pt idx="30">
                  <c:v>79.238021045007514</c:v>
                </c:pt>
                <c:pt idx="31">
                  <c:v>79.146175977562493</c:v>
                </c:pt>
                <c:pt idx="32">
                  <c:v>79.055485290280046</c:v>
                </c:pt>
                <c:pt idx="33">
                  <c:v>78.96577508482271</c:v>
                </c:pt>
                <c:pt idx="34">
                  <c:v>78.874474666862795</c:v>
                </c:pt>
                <c:pt idx="35">
                  <c:v>78.786732145859446</c:v>
                </c:pt>
                <c:pt idx="36">
                  <c:v>78.700916299015361</c:v>
                </c:pt>
                <c:pt idx="37">
                  <c:v>78.613993032556735</c:v>
                </c:pt>
                <c:pt idx="38">
                  <c:v>78.531139408892571</c:v>
                </c:pt>
                <c:pt idx="39">
                  <c:v>78.450499236188094</c:v>
                </c:pt>
                <c:pt idx="40">
                  <c:v>78.371699550509092</c:v>
                </c:pt>
                <c:pt idx="41">
                  <c:v>78.294823733074338</c:v>
                </c:pt>
                <c:pt idx="42">
                  <c:v>78.217465915449267</c:v>
                </c:pt>
                <c:pt idx="43">
                  <c:v>78.144947225465486</c:v>
                </c:pt>
                <c:pt idx="44">
                  <c:v>78.074665883242631</c:v>
                </c:pt>
                <c:pt idx="45">
                  <c:v>78.004110054043849</c:v>
                </c:pt>
                <c:pt idx="46">
                  <c:v>77.937881536782257</c:v>
                </c:pt>
                <c:pt idx="47">
                  <c:v>77.873776330484802</c:v>
                </c:pt>
                <c:pt idx="48">
                  <c:v>77.80958558725294</c:v>
                </c:pt>
                <c:pt idx="49">
                  <c:v>77.749631514310806</c:v>
                </c:pt>
                <c:pt idx="50">
                  <c:v>77.691726320062983</c:v>
                </c:pt>
                <c:pt idx="51">
                  <c:v>77.635952075916776</c:v>
                </c:pt>
                <c:pt idx="52">
                  <c:v>77.58230654672613</c:v>
                </c:pt>
                <c:pt idx="53">
                  <c:v>77.528831908266923</c:v>
                </c:pt>
                <c:pt idx="54">
                  <c:v>77.479319009575065</c:v>
                </c:pt>
                <c:pt idx="55">
                  <c:v>77.432142877358984</c:v>
                </c:pt>
                <c:pt idx="56">
                  <c:v>77.385155953079476</c:v>
                </c:pt>
                <c:pt idx="57">
                  <c:v>77.34221200909252</c:v>
                </c:pt>
                <c:pt idx="58">
                  <c:v>77.301425381930073</c:v>
                </c:pt>
                <c:pt idx="59">
                  <c:v>77.261261959982335</c:v>
                </c:pt>
                <c:pt idx="60">
                  <c:v>77.224827041907773</c:v>
                </c:pt>
                <c:pt idx="61">
                  <c:v>77.190704681667768</c:v>
                </c:pt>
                <c:pt idx="62">
                  <c:v>77.157300144530865</c:v>
                </c:pt>
                <c:pt idx="63">
                  <c:v>77.127692604061181</c:v>
                </c:pt>
                <c:pt idx="64">
                  <c:v>77.100363425715017</c:v>
                </c:pt>
                <c:pt idx="65">
                  <c:v>77.07540349437744</c:v>
                </c:pt>
                <c:pt idx="66">
                  <c:v>77.053045016198041</c:v>
                </c:pt>
                <c:pt idx="67">
                  <c:v>77.031885655145857</c:v>
                </c:pt>
                <c:pt idx="68">
                  <c:v>77.014610818107357</c:v>
                </c:pt>
                <c:pt idx="69">
                  <c:v>76.99989073566104</c:v>
                </c:pt>
                <c:pt idx="70">
                  <c:v>76.986957050604829</c:v>
                </c:pt>
                <c:pt idx="71">
                  <c:v>76.977591464153036</c:v>
                </c:pt>
                <c:pt idx="72">
                  <c:v>76.97098286240292</c:v>
                </c:pt>
                <c:pt idx="73">
                  <c:v>76.966232856353685</c:v>
                </c:pt>
                <c:pt idx="74">
                  <c:v>76.964793693964353</c:v>
                </c:pt>
                <c:pt idx="75">
                  <c:v>76.9660907125904</c:v>
                </c:pt>
                <c:pt idx="76">
                  <c:v>76.969194476904946</c:v>
                </c:pt>
                <c:pt idx="77">
                  <c:v>76.975380086616013</c:v>
                </c:pt>
                <c:pt idx="78">
                  <c:v>76.984067601584769</c:v>
                </c:pt>
                <c:pt idx="79">
                  <c:v>76.99485780039484</c:v>
                </c:pt>
                <c:pt idx="80">
                  <c:v>77.00820550938225</c:v>
                </c:pt>
                <c:pt idx="81">
                  <c:v>77.023266305070223</c:v>
                </c:pt>
                <c:pt idx="82">
                  <c:v>77.040811134419727</c:v>
                </c:pt>
                <c:pt idx="83">
                  <c:v>77.060656519492156</c:v>
                </c:pt>
                <c:pt idx="84">
                  <c:v>77.082206976867695</c:v>
                </c:pt>
                <c:pt idx="85">
                  <c:v>77.10600057884055</c:v>
                </c:pt>
                <c:pt idx="86">
                  <c:v>77.131900210254926</c:v>
                </c:pt>
                <c:pt idx="87">
                  <c:v>77.159519959645337</c:v>
                </c:pt>
                <c:pt idx="88">
                  <c:v>77.189127285781282</c:v>
                </c:pt>
                <c:pt idx="89">
                  <c:v>77.220633848247871</c:v>
                </c:pt>
                <c:pt idx="90">
                  <c:v>77.253870296164862</c:v>
                </c:pt>
                <c:pt idx="91">
                  <c:v>77.288780035956862</c:v>
                </c:pt>
                <c:pt idx="92">
                  <c:v>77.325478993394569</c:v>
                </c:pt>
                <c:pt idx="93">
                  <c:v>77.363704583910959</c:v>
                </c:pt>
                <c:pt idx="94">
                  <c:v>77.403801764467957</c:v>
                </c:pt>
                <c:pt idx="95">
                  <c:v>77.445937984225139</c:v>
                </c:pt>
                <c:pt idx="96">
                  <c:v>77.489447193576353</c:v>
                </c:pt>
                <c:pt idx="97">
                  <c:v>77.534791213674538</c:v>
                </c:pt>
                <c:pt idx="98">
                  <c:v>77.582375404887358</c:v>
                </c:pt>
                <c:pt idx="99">
                  <c:v>77.631272112938404</c:v>
                </c:pt>
                <c:pt idx="100">
                  <c:v>77.681815229472761</c:v>
                </c:pt>
                <c:pt idx="101">
                  <c:v>77.734709008460186</c:v>
                </c:pt>
                <c:pt idx="102">
                  <c:v>77.788669207249129</c:v>
                </c:pt>
                <c:pt idx="103">
                  <c:v>77.844212870040025</c:v>
                </c:pt>
                <c:pt idx="104">
                  <c:v>77.901768903821718</c:v>
                </c:pt>
                <c:pt idx="105">
                  <c:v>77.960160224955928</c:v>
                </c:pt>
                <c:pt idx="106">
                  <c:v>78.019892588759646</c:v>
                </c:pt>
                <c:pt idx="107">
                  <c:v>78.080683621938931</c:v>
                </c:pt>
                <c:pt idx="108">
                  <c:v>78.142608148756452</c:v>
                </c:pt>
                <c:pt idx="109">
                  <c:v>78.206269576570733</c:v>
                </c:pt>
                <c:pt idx="110">
                  <c:v>78.270020273638565</c:v>
                </c:pt>
                <c:pt idx="111">
                  <c:v>78.334657354847991</c:v>
                </c:pt>
                <c:pt idx="112">
                  <c:v>78.400571114950338</c:v>
                </c:pt>
                <c:pt idx="113">
                  <c:v>78.466275973257979</c:v>
                </c:pt>
                <c:pt idx="114">
                  <c:v>78.532643901572001</c:v>
                </c:pt>
                <c:pt idx="115">
                  <c:v>78.6001611025046</c:v>
                </c:pt>
                <c:pt idx="116">
                  <c:v>78.667159099252288</c:v>
                </c:pt>
                <c:pt idx="117">
                  <c:v>78.73437894143629</c:v>
                </c:pt>
                <c:pt idx="118">
                  <c:v>78.802533558987065</c:v>
                </c:pt>
                <c:pt idx="119">
                  <c:v>78.869920870148093</c:v>
                </c:pt>
                <c:pt idx="120">
                  <c:v>78.937363518032669</c:v>
                </c:pt>
                <c:pt idx="121">
                  <c:v>79.00463970750036</c:v>
                </c:pt>
                <c:pt idx="122">
                  <c:v>79.071877431014357</c:v>
                </c:pt>
                <c:pt idx="123">
                  <c:v>79.139666746057429</c:v>
                </c:pt>
                <c:pt idx="124">
                  <c:v>79.206412462392777</c:v>
                </c:pt>
                <c:pt idx="125">
                  <c:v>79.27319998941411</c:v>
                </c:pt>
                <c:pt idx="126">
                  <c:v>79.340520241128601</c:v>
                </c:pt>
                <c:pt idx="127">
                  <c:v>79.406858839130166</c:v>
                </c:pt>
                <c:pt idx="128">
                  <c:v>79.473097150281717</c:v>
                </c:pt>
                <c:pt idx="129">
                  <c:v>79.539720286948381</c:v>
                </c:pt>
                <c:pt idx="130">
                  <c:v>79.605299458915852</c:v>
                </c:pt>
                <c:pt idx="131">
                  <c:v>79.670616231360924</c:v>
                </c:pt>
                <c:pt idx="132">
                  <c:v>79.736082219251145</c:v>
                </c:pt>
                <c:pt idx="133">
                  <c:v>79.800364464690787</c:v>
                </c:pt>
                <c:pt idx="134">
                  <c:v>79.864133969006474</c:v>
                </c:pt>
                <c:pt idx="135">
                  <c:v>79.927565761519503</c:v>
                </c:pt>
                <c:pt idx="136">
                  <c:v>79.989706359412835</c:v>
                </c:pt>
                <c:pt idx="137">
                  <c:v>80.051078978277928</c:v>
                </c:pt>
                <c:pt idx="138">
                  <c:v>80.111365380652416</c:v>
                </c:pt>
                <c:pt idx="139">
                  <c:v>80.170652999606205</c:v>
                </c:pt>
                <c:pt idx="140">
                  <c:v>80.228999855764627</c:v>
                </c:pt>
                <c:pt idx="141">
                  <c:v>80.28569157214821</c:v>
                </c:pt>
                <c:pt idx="142">
                  <c:v>80.341107456781174</c:v>
                </c:pt>
                <c:pt idx="143">
                  <c:v>80.395236835054021</c:v>
                </c:pt>
                <c:pt idx="144">
                  <c:v>80.447667835597727</c:v>
                </c:pt>
                <c:pt idx="145">
                  <c:v>80.498708339189022</c:v>
                </c:pt>
                <c:pt idx="146">
                  <c:v>80.548017299771502</c:v>
                </c:pt>
                <c:pt idx="147">
                  <c:v>80.595519844911763</c:v>
                </c:pt>
                <c:pt idx="148">
                  <c:v>80.641407481823762</c:v>
                </c:pt>
                <c:pt idx="149">
                  <c:v>80.685381736571671</c:v>
                </c:pt>
                <c:pt idx="150">
                  <c:v>80.727611475938886</c:v>
                </c:pt>
                <c:pt idx="151">
                  <c:v>80.768196353593197</c:v>
                </c:pt>
                <c:pt idx="152">
                  <c:v>80.806974551874163</c:v>
                </c:pt>
                <c:pt idx="153">
                  <c:v>80.844157442698631</c:v>
                </c:pt>
                <c:pt idx="154">
                  <c:v>80.879285458883032</c:v>
                </c:pt>
                <c:pt idx="155">
                  <c:v>80.913102616655223</c:v>
                </c:pt>
                <c:pt idx="156">
                  <c:v>80.945592758506763</c:v>
                </c:pt>
                <c:pt idx="157">
                  <c:v>80.975858557044376</c:v>
                </c:pt>
                <c:pt idx="158">
                  <c:v>81.005037914532906</c:v>
                </c:pt>
                <c:pt idx="159">
                  <c:v>81.03285948078144</c:v>
                </c:pt>
                <c:pt idx="160">
                  <c:v>81.058540313683324</c:v>
                </c:pt>
                <c:pt idx="161">
                  <c:v>81.083334162474458</c:v>
                </c:pt>
                <c:pt idx="162">
                  <c:v>81.106966189893754</c:v>
                </c:pt>
                <c:pt idx="163">
                  <c:v>81.128162687746354</c:v>
                </c:pt>
                <c:pt idx="164">
                  <c:v>81.148586408889997</c:v>
                </c:pt>
                <c:pt idx="165">
                  <c:v>81.167700706911219</c:v>
                </c:pt>
                <c:pt idx="166">
                  <c:v>81.185275497812569</c:v>
                </c:pt>
                <c:pt idx="167">
                  <c:v>81.201490712316328</c:v>
                </c:pt>
                <c:pt idx="168">
                  <c:v>81.214997399680939</c:v>
                </c:pt>
                <c:pt idx="169">
                  <c:v>81.227914307702093</c:v>
                </c:pt>
                <c:pt idx="170">
                  <c:v>81.239361232417536</c:v>
                </c:pt>
                <c:pt idx="171">
                  <c:v>81.248232444970526</c:v>
                </c:pt>
                <c:pt idx="172">
                  <c:v>81.256459121753281</c:v>
                </c:pt>
                <c:pt idx="173">
                  <c:v>81.263180273831679</c:v>
                </c:pt>
                <c:pt idx="174">
                  <c:v>81.267127260818697</c:v>
                </c:pt>
                <c:pt idx="175">
                  <c:v>81.270787156991204</c:v>
                </c:pt>
                <c:pt idx="176">
                  <c:v>81.272910183178439</c:v>
                </c:pt>
                <c:pt idx="177">
                  <c:v>81.272200972808093</c:v>
                </c:pt>
                <c:pt idx="178">
                  <c:v>81.271457214121085</c:v>
                </c:pt>
                <c:pt idx="179">
                  <c:v>81.269366058918678</c:v>
                </c:pt>
                <c:pt idx="180">
                  <c:v>81.264555391360176</c:v>
                </c:pt>
                <c:pt idx="181">
                  <c:v>81.260017841635644</c:v>
                </c:pt>
                <c:pt idx="182">
                  <c:v>81.254455651020237</c:v>
                </c:pt>
                <c:pt idx="183">
                  <c:v>81.247793532607119</c:v>
                </c:pt>
                <c:pt idx="184">
                  <c:v>81.240417812909342</c:v>
                </c:pt>
                <c:pt idx="185">
                  <c:v>81.230745892181801</c:v>
                </c:pt>
                <c:pt idx="186">
                  <c:v>81.221750805899745</c:v>
                </c:pt>
                <c:pt idx="187">
                  <c:v>81.212286133056281</c:v>
                </c:pt>
                <c:pt idx="188">
                  <c:v>81.20080920388709</c:v>
                </c:pt>
                <c:pt idx="189">
                  <c:v>81.190239996467227</c:v>
                </c:pt>
                <c:pt idx="190">
                  <c:v>81.179535321076997</c:v>
                </c:pt>
                <c:pt idx="191">
                  <c:v>81.166900122083035</c:v>
                </c:pt>
                <c:pt idx="192">
                  <c:v>81.155423881661463</c:v>
                </c:pt>
                <c:pt idx="193">
                  <c:v>81.143959563039814</c:v>
                </c:pt>
                <c:pt idx="194">
                  <c:v>81.13072378067541</c:v>
                </c:pt>
                <c:pt idx="195">
                  <c:v>81.11881486543659</c:v>
                </c:pt>
                <c:pt idx="196">
                  <c:v>81.106864546998167</c:v>
                </c:pt>
                <c:pt idx="197">
                  <c:v>81.094715864676857</c:v>
                </c:pt>
                <c:pt idx="198">
                  <c:v>81.082576104820362</c:v>
                </c:pt>
                <c:pt idx="199">
                  <c:v>81.068823066262638</c:v>
                </c:pt>
                <c:pt idx="200">
                  <c:v>81.056417922945272</c:v>
                </c:pt>
                <c:pt idx="201">
                  <c:v>81.043928386622454</c:v>
                </c:pt>
                <c:pt idx="202">
                  <c:v>81.030028551876867</c:v>
                </c:pt>
                <c:pt idx="203">
                  <c:v>81.017337281741476</c:v>
                </c:pt>
                <c:pt idx="204">
                  <c:v>81.004581901003164</c:v>
                </c:pt>
                <c:pt idx="205">
                  <c:v>80.990725118842079</c:v>
                </c:pt>
                <c:pt idx="206">
                  <c:v>80.97794537106094</c:v>
                </c:pt>
                <c:pt idx="207">
                  <c:v>80.965420515834197</c:v>
                </c:pt>
                <c:pt idx="208">
                  <c:v>80.951947001677027</c:v>
                </c:pt>
                <c:pt idx="209">
                  <c:v>80.939788259666841</c:v>
                </c:pt>
                <c:pt idx="210">
                  <c:v>80.928116444636132</c:v>
                </c:pt>
                <c:pt idx="211">
                  <c:v>80.915815383948214</c:v>
                </c:pt>
                <c:pt idx="212">
                  <c:v>80.905027015069663</c:v>
                </c:pt>
                <c:pt idx="213">
                  <c:v>80.894881477268626</c:v>
                </c:pt>
                <c:pt idx="214">
                  <c:v>80.885446196855497</c:v>
                </c:pt>
                <c:pt idx="215">
                  <c:v>80.876677297925212</c:v>
                </c:pt>
                <c:pt idx="216">
                  <c:v>80.868077950962899</c:v>
                </c:pt>
                <c:pt idx="217">
                  <c:v>80.861056472999266</c:v>
                </c:pt>
                <c:pt idx="218">
                  <c:v>80.855069660948558</c:v>
                </c:pt>
                <c:pt idx="219">
                  <c:v>80.849525266763663</c:v>
                </c:pt>
                <c:pt idx="220">
                  <c:v>80.845679321877995</c:v>
                </c:pt>
                <c:pt idx="221">
                  <c:v>80.842934632363935</c:v>
                </c:pt>
                <c:pt idx="222">
                  <c:v>80.841038061174558</c:v>
                </c:pt>
                <c:pt idx="223">
                  <c:v>80.840687896519114</c:v>
                </c:pt>
                <c:pt idx="224">
                  <c:v>80.84171040954007</c:v>
                </c:pt>
                <c:pt idx="225">
                  <c:v>80.843682840119754</c:v>
                </c:pt>
                <c:pt idx="226">
                  <c:v>80.847099392625125</c:v>
                </c:pt>
                <c:pt idx="227">
                  <c:v>80.851837144269368</c:v>
                </c:pt>
                <c:pt idx="228">
                  <c:v>80.85773672984817</c:v>
                </c:pt>
                <c:pt idx="229">
                  <c:v>80.864771119874675</c:v>
                </c:pt>
                <c:pt idx="230">
                  <c:v>80.873066681168382</c:v>
                </c:pt>
                <c:pt idx="231">
                  <c:v>80.882348357258181</c:v>
                </c:pt>
                <c:pt idx="232">
                  <c:v>80.892822216772643</c:v>
                </c:pt>
                <c:pt idx="233">
                  <c:v>80.904679843705694</c:v>
                </c:pt>
                <c:pt idx="234">
                  <c:v>80.917430854134906</c:v>
                </c:pt>
                <c:pt idx="235">
                  <c:v>80.931312488042934</c:v>
                </c:pt>
                <c:pt idx="236">
                  <c:v>80.947061402335635</c:v>
                </c:pt>
                <c:pt idx="237">
                  <c:v>80.963493090566303</c:v>
                </c:pt>
                <c:pt idx="238">
                  <c:v>80.981356819712801</c:v>
                </c:pt>
                <c:pt idx="239">
                  <c:v>81.001435527181911</c:v>
                </c:pt>
                <c:pt idx="240">
                  <c:v>81.022146785311989</c:v>
                </c:pt>
                <c:pt idx="241">
                  <c:v>81.044566916106547</c:v>
                </c:pt>
                <c:pt idx="242">
                  <c:v>81.069530770960739</c:v>
                </c:pt>
                <c:pt idx="243">
                  <c:v>81.095151527375975</c:v>
                </c:pt>
                <c:pt idx="244">
                  <c:v>81.122604535535274</c:v>
                </c:pt>
                <c:pt idx="245">
                  <c:v>81.15173658948801</c:v>
                </c:pt>
                <c:pt idx="246">
                  <c:v>81.182827940817447</c:v>
                </c:pt>
                <c:pt idx="247">
                  <c:v>81.21719349569824</c:v>
                </c:pt>
                <c:pt idx="248">
                  <c:v>81.252143868322548</c:v>
                </c:pt>
                <c:pt idx="249">
                  <c:v>81.289123296123051</c:v>
                </c:pt>
                <c:pt idx="250">
                  <c:v>81.329904498218411</c:v>
                </c:pt>
                <c:pt idx="251">
                  <c:v>81.371118558435754</c:v>
                </c:pt>
                <c:pt idx="252">
                  <c:v>81.414480896034746</c:v>
                </c:pt>
                <c:pt idx="253">
                  <c:v>81.462041720101411</c:v>
                </c:pt>
                <c:pt idx="254">
                  <c:v>81.509767753503326</c:v>
                </c:pt>
                <c:pt idx="255">
                  <c:v>81.559697398924115</c:v>
                </c:pt>
                <c:pt idx="256">
                  <c:v>81.614083344713976</c:v>
                </c:pt>
                <c:pt idx="257">
                  <c:v>81.668205827574056</c:v>
                </c:pt>
                <c:pt idx="258">
                  <c:v>81.724425754656423</c:v>
                </c:pt>
                <c:pt idx="259">
                  <c:v>81.785235584403992</c:v>
                </c:pt>
                <c:pt idx="260">
                  <c:v>81.845355861736977</c:v>
                </c:pt>
                <c:pt idx="261">
                  <c:v>81.907501969068804</c:v>
                </c:pt>
                <c:pt idx="262">
                  <c:v>81.971517143508933</c:v>
                </c:pt>
                <c:pt idx="263">
                  <c:v>82.037477462776621</c:v>
                </c:pt>
                <c:pt idx="264">
                  <c:v>82.108404668409477</c:v>
                </c:pt>
                <c:pt idx="265">
                  <c:v>82.178322062846092</c:v>
                </c:pt>
                <c:pt idx="266">
                  <c:v>82.250273066740363</c:v>
                </c:pt>
                <c:pt idx="267">
                  <c:v>82.327651386584478</c:v>
                </c:pt>
                <c:pt idx="268">
                  <c:v>82.403755678434436</c:v>
                </c:pt>
                <c:pt idx="269">
                  <c:v>82.482078705525652</c:v>
                </c:pt>
                <c:pt idx="270">
                  <c:v>82.566251529721811</c:v>
                </c:pt>
                <c:pt idx="271">
                  <c:v>82.648911120398168</c:v>
                </c:pt>
                <c:pt idx="272">
                  <c:v>82.733976684321561</c:v>
                </c:pt>
                <c:pt idx="273">
                  <c:v>82.825290561538878</c:v>
                </c:pt>
                <c:pt idx="274">
                  <c:v>82.914896363059796</c:v>
                </c:pt>
                <c:pt idx="275">
                  <c:v>83.006936624290574</c:v>
                </c:pt>
                <c:pt idx="276">
                  <c:v>83.105690519509054</c:v>
                </c:pt>
                <c:pt idx="277">
                  <c:v>83.202462782574159</c:v>
                </c:pt>
                <c:pt idx="278">
                  <c:v>83.301772238024526</c:v>
                </c:pt>
                <c:pt idx="279">
                  <c:v>83.403382104335705</c:v>
                </c:pt>
                <c:pt idx="280">
                  <c:v>83.507545123185821</c:v>
                </c:pt>
                <c:pt idx="281">
                  <c:v>83.618831098582262</c:v>
                </c:pt>
                <c:pt idx="282">
                  <c:v>83.727766889645679</c:v>
                </c:pt>
                <c:pt idx="283">
                  <c:v>83.839162204295647</c:v>
                </c:pt>
                <c:pt idx="284">
                  <c:v>83.957886277051344</c:v>
                </c:pt>
                <c:pt idx="285">
                  <c:v>84.073772329080683</c:v>
                </c:pt>
                <c:pt idx="286">
                  <c:v>84.191831015380757</c:v>
                </c:pt>
                <c:pt idx="287">
                  <c:v>84.317140207167185</c:v>
                </c:pt>
                <c:pt idx="288">
                  <c:v>84.438908607344132</c:v>
                </c:pt>
                <c:pt idx="289">
                  <c:v>84.562566185616348</c:v>
                </c:pt>
                <c:pt idx="290">
                  <c:v>84.693427657282371</c:v>
                </c:pt>
                <c:pt idx="291">
                  <c:v>84.8201902650042</c:v>
                </c:pt>
                <c:pt idx="292">
                  <c:v>84.948545131740858</c:v>
                </c:pt>
                <c:pt idx="293">
                  <c:v>85.084062415780409</c:v>
                </c:pt>
                <c:pt idx="294">
                  <c:v>85.215065197113603</c:v>
                </c:pt>
                <c:pt idx="295">
                  <c:v>85.347475692226297</c:v>
                </c:pt>
                <c:pt idx="296">
                  <c:v>85.481015357236075</c:v>
                </c:pt>
                <c:pt idx="297">
                  <c:v>85.615811409490675</c:v>
                </c:pt>
                <c:pt idx="298">
                  <c:v>85.757753058383912</c:v>
                </c:pt>
                <c:pt idx="299">
                  <c:v>85.894660317414406</c:v>
                </c:pt>
                <c:pt idx="300">
                  <c:v>86.03259275819012</c:v>
                </c:pt>
                <c:pt idx="301">
                  <c:v>86.177734005947798</c:v>
                </c:pt>
                <c:pt idx="302">
                  <c:v>86.317394599392003</c:v>
                </c:pt>
                <c:pt idx="303">
                  <c:v>86.45795646875662</c:v>
                </c:pt>
                <c:pt idx="304">
                  <c:v>86.605559669088308</c:v>
                </c:pt>
                <c:pt idx="305">
                  <c:v>86.747287936203634</c:v>
                </c:pt>
                <c:pt idx="306">
                  <c:v>86.889610471992256</c:v>
                </c:pt>
                <c:pt idx="307">
                  <c:v>87.038749380041196</c:v>
                </c:pt>
                <c:pt idx="308">
                  <c:v>87.181560747141816</c:v>
                </c:pt>
                <c:pt idx="309">
                  <c:v>87.324688707645862</c:v>
                </c:pt>
                <c:pt idx="310">
                  <c:v>87.474241064332546</c:v>
                </c:pt>
                <c:pt idx="311">
                  <c:v>87.617150474016455</c:v>
                </c:pt>
                <c:pt idx="312">
                  <c:v>87.759863944357818</c:v>
                </c:pt>
                <c:pt idx="313">
                  <c:v>87.902020985909132</c:v>
                </c:pt>
                <c:pt idx="314">
                  <c:v>88.043594076638982</c:v>
                </c:pt>
                <c:pt idx="315">
                  <c:v>88.190592510889388</c:v>
                </c:pt>
                <c:pt idx="316">
                  <c:v>88.329831259788051</c:v>
                </c:pt>
                <c:pt idx="317">
                  <c:v>88.467779567981268</c:v>
                </c:pt>
                <c:pt idx="318">
                  <c:v>88.610209373999055</c:v>
                </c:pt>
                <c:pt idx="319">
                  <c:v>88.744327319481926</c:v>
                </c:pt>
                <c:pt idx="320">
                  <c:v>88.876484380402758</c:v>
                </c:pt>
                <c:pt idx="321">
                  <c:v>89.012261526915765</c:v>
                </c:pt>
                <c:pt idx="322">
                  <c:v>89.1393205055914</c:v>
                </c:pt>
                <c:pt idx="323">
                  <c:v>89.263816662942475</c:v>
                </c:pt>
                <c:pt idx="324">
                  <c:v>89.391176612312961</c:v>
                </c:pt>
                <c:pt idx="325">
                  <c:v>89.509580378084465</c:v>
                </c:pt>
                <c:pt idx="326">
                  <c:v>89.624914135305318</c:v>
                </c:pt>
                <c:pt idx="327">
                  <c:v>89.742441643753295</c:v>
                </c:pt>
                <c:pt idx="328">
                  <c:v>89.850812099914521</c:v>
                </c:pt>
                <c:pt idx="329">
                  <c:v>89.955761211930806</c:v>
                </c:pt>
                <c:pt idx="330">
                  <c:v>90.056844760638512</c:v>
                </c:pt>
                <c:pt idx="331">
                  <c:v>90.154410651168703</c:v>
                </c:pt>
                <c:pt idx="332">
                  <c:v>90.252743711606556</c:v>
                </c:pt>
                <c:pt idx="333">
                  <c:v>90.342013152800902</c:v>
                </c:pt>
                <c:pt idx="334">
                  <c:v>90.427256494439632</c:v>
                </c:pt>
                <c:pt idx="335">
                  <c:v>90.512525531071375</c:v>
                </c:pt>
                <c:pt idx="336">
                  <c:v>90.588807939276279</c:v>
                </c:pt>
                <c:pt idx="337">
                  <c:v>90.660787555067785</c:v>
                </c:pt>
                <c:pt idx="338">
                  <c:v>90.731998133276036</c:v>
                </c:pt>
                <c:pt idx="339">
                  <c:v>90.794439541692327</c:v>
                </c:pt>
                <c:pt idx="340">
                  <c:v>90.85230025999364</c:v>
                </c:pt>
                <c:pt idx="341">
                  <c:v>90.90853661260229</c:v>
                </c:pt>
                <c:pt idx="342">
                  <c:v>90.956193596074414</c:v>
                </c:pt>
                <c:pt idx="343">
                  <c:v>90.998844969188042</c:v>
                </c:pt>
                <c:pt idx="344">
                  <c:v>91.038881321174728</c:v>
                </c:pt>
                <c:pt idx="345">
                  <c:v>91.070555305942435</c:v>
                </c:pt>
                <c:pt idx="346">
                  <c:v>91.096649028809622</c:v>
                </c:pt>
                <c:pt idx="347">
                  <c:v>91.116946570418989</c:v>
                </c:pt>
                <c:pt idx="348">
                  <c:v>91.131726939454666</c:v>
                </c:pt>
                <c:pt idx="349">
                  <c:v>91.142406515323657</c:v>
                </c:pt>
                <c:pt idx="350">
                  <c:v>91.145129049174372</c:v>
                </c:pt>
                <c:pt idx="351">
                  <c:v>91.142307284039148</c:v>
                </c:pt>
                <c:pt idx="352">
                  <c:v>91.134648734638617</c:v>
                </c:pt>
                <c:pt idx="353">
                  <c:v>91.119907949969843</c:v>
                </c:pt>
                <c:pt idx="354">
                  <c:v>91.099611650277168</c:v>
                </c:pt>
                <c:pt idx="355">
                  <c:v>91.074126761315753</c:v>
                </c:pt>
                <c:pt idx="356">
                  <c:v>91.042313126648892</c:v>
                </c:pt>
                <c:pt idx="357">
                  <c:v>91.005376104250701</c:v>
                </c:pt>
                <c:pt idx="358">
                  <c:v>90.962841101032865</c:v>
                </c:pt>
                <c:pt idx="359">
                  <c:v>90.915127176214497</c:v>
                </c:pt>
                <c:pt idx="360">
                  <c:v>90.862517460212004</c:v>
                </c:pt>
                <c:pt idx="361">
                  <c:v>90.804220237890192</c:v>
                </c:pt>
                <c:pt idx="362">
                  <c:v>90.741836908420979</c:v>
                </c:pt>
                <c:pt idx="363">
                  <c:v>90.674980782703614</c:v>
                </c:pt>
                <c:pt idx="364">
                  <c:v>90.603459674441538</c:v>
                </c:pt>
                <c:pt idx="365">
                  <c:v>90.528247956805359</c:v>
                </c:pt>
                <c:pt idx="366">
                  <c:v>90.447361136368897</c:v>
                </c:pt>
                <c:pt idx="367">
                  <c:v>90.364021069434713</c:v>
                </c:pt>
                <c:pt idx="368">
                  <c:v>90.277317218262141</c:v>
                </c:pt>
                <c:pt idx="369">
                  <c:v>90.185223962474765</c:v>
                </c:pt>
                <c:pt idx="370">
                  <c:v>90.091505005121874</c:v>
                </c:pt>
                <c:pt idx="371">
                  <c:v>89.994929717006514</c:v>
                </c:pt>
                <c:pt idx="372">
                  <c:v>89.892867149139704</c:v>
                </c:pt>
                <c:pt idx="373">
                  <c:v>89.78997031642011</c:v>
                </c:pt>
                <c:pt idx="374">
                  <c:v>89.684550422277553</c:v>
                </c:pt>
                <c:pt idx="375">
                  <c:v>89.57358356484896</c:v>
                </c:pt>
                <c:pt idx="376">
                  <c:v>89.462584334256874</c:v>
                </c:pt>
                <c:pt idx="377">
                  <c:v>89.349547566481647</c:v>
                </c:pt>
                <c:pt idx="378">
                  <c:v>89.231043562252609</c:v>
                </c:pt>
                <c:pt idx="379">
                  <c:v>89.113440719939959</c:v>
                </c:pt>
                <c:pt idx="380">
                  <c:v>88.994203907518639</c:v>
                </c:pt>
                <c:pt idx="381">
                  <c:v>88.869885292020257</c:v>
                </c:pt>
                <c:pt idx="382">
                  <c:v>88.747346674221646</c:v>
                </c:pt>
                <c:pt idx="383">
                  <c:v>88.623816661523989</c:v>
                </c:pt>
                <c:pt idx="384">
                  <c:v>88.498947477151575</c:v>
                </c:pt>
                <c:pt idx="385">
                  <c:v>88.373531250568618</c:v>
                </c:pt>
                <c:pt idx="386">
                  <c:v>88.244043759998718</c:v>
                </c:pt>
                <c:pt idx="387">
                  <c:v>88.117277974673954</c:v>
                </c:pt>
                <c:pt idx="388">
                  <c:v>87.990706031554225</c:v>
                </c:pt>
                <c:pt idx="389">
                  <c:v>87.860432664726446</c:v>
                </c:pt>
                <c:pt idx="390">
                  <c:v>87.733749534348846</c:v>
                </c:pt>
                <c:pt idx="391">
                  <c:v>87.607831038051145</c:v>
                </c:pt>
                <c:pt idx="392">
                  <c:v>87.478793513858406</c:v>
                </c:pt>
                <c:pt idx="393">
                  <c:v>87.354113058228933</c:v>
                </c:pt>
                <c:pt idx="394">
                  <c:v>87.230868809442811</c:v>
                </c:pt>
                <c:pt idx="395">
                  <c:v>87.105232787431248</c:v>
                </c:pt>
                <c:pt idx="396">
                  <c:v>86.984590682847582</c:v>
                </c:pt>
                <c:pt idx="397">
                  <c:v>86.865928685351278</c:v>
                </c:pt>
                <c:pt idx="398">
                  <c:v>86.745408633435105</c:v>
                </c:pt>
                <c:pt idx="399">
                  <c:v>86.630247230817517</c:v>
                </c:pt>
                <c:pt idx="400">
                  <c:v>86.517299415663345</c:v>
                </c:pt>
                <c:pt idx="401">
                  <c:v>86.402740458655927</c:v>
                </c:pt>
                <c:pt idx="402">
                  <c:v>86.293752248594814</c:v>
                </c:pt>
                <c:pt idx="403">
                  <c:v>86.18707422520373</c:v>
                </c:pt>
                <c:pt idx="404">
                  <c:v>86.082228484869347</c:v>
                </c:pt>
                <c:pt idx="405">
                  <c:v>85.979910733957666</c:v>
                </c:pt>
                <c:pt idx="406">
                  <c:v>85.876642339816925</c:v>
                </c:pt>
                <c:pt idx="407">
                  <c:v>85.778740535010016</c:v>
                </c:pt>
                <c:pt idx="408">
                  <c:v>85.683627233857052</c:v>
                </c:pt>
                <c:pt idx="409">
                  <c:v>85.587825728481903</c:v>
                </c:pt>
                <c:pt idx="410">
                  <c:v>85.497550299869303</c:v>
                </c:pt>
                <c:pt idx="411">
                  <c:v>85.410234702147946</c:v>
                </c:pt>
                <c:pt idx="412">
                  <c:v>85.322788348493887</c:v>
                </c:pt>
                <c:pt idx="413">
                  <c:v>85.240788764349688</c:v>
                </c:pt>
                <c:pt idx="414">
                  <c:v>85.162077024169378</c:v>
                </c:pt>
                <c:pt idx="415">
                  <c:v>85.083434661514659</c:v>
                </c:pt>
                <c:pt idx="416">
                  <c:v>85.010377900573133</c:v>
                </c:pt>
                <c:pt idx="417">
                  <c:v>84.94067920704093</c:v>
                </c:pt>
                <c:pt idx="418">
                  <c:v>84.871456358307043</c:v>
                </c:pt>
                <c:pt idx="419">
                  <c:v>84.807816106718022</c:v>
                </c:pt>
                <c:pt idx="420">
                  <c:v>84.747764538388395</c:v>
                </c:pt>
                <c:pt idx="421">
                  <c:v>84.688630485135434</c:v>
                </c:pt>
                <c:pt idx="422">
                  <c:v>84.635275017901307</c:v>
                </c:pt>
                <c:pt idx="423">
                  <c:v>84.585637602733186</c:v>
                </c:pt>
                <c:pt idx="424">
                  <c:v>84.539454262652086</c:v>
                </c:pt>
                <c:pt idx="425">
                  <c:v>84.497290317435684</c:v>
                </c:pt>
                <c:pt idx="426">
                  <c:v>84.457177044032903</c:v>
                </c:pt>
                <c:pt idx="427">
                  <c:v>84.422434287795298</c:v>
                </c:pt>
                <c:pt idx="428">
                  <c:v>84.391660072400214</c:v>
                </c:pt>
                <c:pt idx="429">
                  <c:v>84.363246846530913</c:v>
                </c:pt>
                <c:pt idx="430">
                  <c:v>84.339685079156993</c:v>
                </c:pt>
                <c:pt idx="431">
                  <c:v>84.319935734992001</c:v>
                </c:pt>
                <c:pt idx="432">
                  <c:v>84.302594118523189</c:v>
                </c:pt>
                <c:pt idx="433">
                  <c:v>84.289689730414935</c:v>
                </c:pt>
                <c:pt idx="434">
                  <c:v>84.280475052504599</c:v>
                </c:pt>
                <c:pt idx="435">
                  <c:v>84.273562156239677</c:v>
                </c:pt>
                <c:pt idx="436">
                  <c:v>84.270817028770821</c:v>
                </c:pt>
                <c:pt idx="437">
                  <c:v>84.271636724228628</c:v>
                </c:pt>
                <c:pt idx="438">
                  <c:v>84.274940425057039</c:v>
                </c:pt>
                <c:pt idx="439">
                  <c:v>84.281875066400019</c:v>
                </c:pt>
                <c:pt idx="440">
                  <c:v>84.292375475549179</c:v>
                </c:pt>
                <c:pt idx="441">
                  <c:v>84.305541667053248</c:v>
                </c:pt>
                <c:pt idx="442">
                  <c:v>84.322120742644799</c:v>
                </c:pt>
                <c:pt idx="443">
                  <c:v>84.342045988350264</c:v>
                </c:pt>
                <c:pt idx="444">
                  <c:v>84.364631000743742</c:v>
                </c:pt>
                <c:pt idx="445">
                  <c:v>84.390443491359321</c:v>
                </c:pt>
                <c:pt idx="446">
                  <c:v>84.419212205934826</c:v>
                </c:pt>
                <c:pt idx="447">
                  <c:v>84.450566357735198</c:v>
                </c:pt>
                <c:pt idx="448">
                  <c:v>84.485126588634557</c:v>
                </c:pt>
                <c:pt idx="449">
                  <c:v>84.522774521502171</c:v>
                </c:pt>
                <c:pt idx="450">
                  <c:v>84.562880720451417</c:v>
                </c:pt>
                <c:pt idx="451">
                  <c:v>84.606185773910212</c:v>
                </c:pt>
                <c:pt idx="452">
                  <c:v>84.652924610509075</c:v>
                </c:pt>
                <c:pt idx="453">
                  <c:v>84.701927259523572</c:v>
                </c:pt>
                <c:pt idx="454">
                  <c:v>84.754161916489664</c:v>
                </c:pt>
                <c:pt idx="455">
                  <c:v>84.80999956365774</c:v>
                </c:pt>
                <c:pt idx="456">
                  <c:v>84.867811992459323</c:v>
                </c:pt>
                <c:pt idx="457">
                  <c:v>84.928645347667924</c:v>
                </c:pt>
                <c:pt idx="458">
                  <c:v>84.992989135430648</c:v>
                </c:pt>
                <c:pt idx="459">
                  <c:v>85.058777762342643</c:v>
                </c:pt>
                <c:pt idx="460">
                  <c:v>85.127129160632265</c:v>
                </c:pt>
                <c:pt idx="461">
                  <c:v>85.198704671640513</c:v>
                </c:pt>
                <c:pt idx="462">
                  <c:v>85.271182708420326</c:v>
                </c:pt>
                <c:pt idx="463">
                  <c:v>85.345829136110751</c:v>
                </c:pt>
                <c:pt idx="464">
                  <c:v>85.423384436599648</c:v>
                </c:pt>
                <c:pt idx="465">
                  <c:v>85.501400447314822</c:v>
                </c:pt>
                <c:pt idx="466">
                  <c:v>85.581079556617752</c:v>
                </c:pt>
                <c:pt idx="467">
                  <c:v>85.66198051119342</c:v>
                </c:pt>
                <c:pt idx="468">
                  <c:v>85.74444734000754</c:v>
                </c:pt>
                <c:pt idx="469">
                  <c:v>85.829576241883302</c:v>
                </c:pt>
                <c:pt idx="470">
                  <c:v>85.914193426136521</c:v>
                </c:pt>
                <c:pt idx="471">
                  <c:v>86.000109212064302</c:v>
                </c:pt>
                <c:pt idx="472">
                  <c:v>86.088301881242813</c:v>
                </c:pt>
                <c:pt idx="473">
                  <c:v>86.175739002215778</c:v>
                </c:pt>
                <c:pt idx="474">
                  <c:v>86.263983471769748</c:v>
                </c:pt>
                <c:pt idx="475">
                  <c:v>86.354254548042704</c:v>
                </c:pt>
                <c:pt idx="476">
                  <c:v>86.443220444368436</c:v>
                </c:pt>
                <c:pt idx="477">
                  <c:v>86.532804365113691</c:v>
                </c:pt>
                <c:pt idx="478">
                  <c:v>86.624063484778006</c:v>
                </c:pt>
                <c:pt idx="479">
                  <c:v>86.713899955675458</c:v>
                </c:pt>
                <c:pt idx="480">
                  <c:v>86.804317080911304</c:v>
                </c:pt>
                <c:pt idx="481">
                  <c:v>86.896179547090995</c:v>
                </c:pt>
                <c:pt idx="482">
                  <c:v>86.986682203902163</c:v>
                </c:pt>
                <c:pt idx="483">
                  <c:v>87.07749208657043</c:v>
                </c:pt>
                <c:pt idx="484">
                  <c:v>87.169545011347338</c:v>
                </c:pt>
                <c:pt idx="485">
                  <c:v>87.2600716383633</c:v>
                </c:pt>
                <c:pt idx="486">
                  <c:v>87.350495722931313</c:v>
                </c:pt>
                <c:pt idx="487">
                  <c:v>87.441792901774903</c:v>
                </c:pt>
                <c:pt idx="488">
                  <c:v>87.531100396224929</c:v>
                </c:pt>
                <c:pt idx="489">
                  <c:v>87.619947133249184</c:v>
                </c:pt>
                <c:pt idx="490">
                  <c:v>87.707645463416142</c:v>
                </c:pt>
                <c:pt idx="491">
                  <c:v>87.794646542649957</c:v>
                </c:pt>
                <c:pt idx="492">
                  <c:v>87.881355554740921</c:v>
                </c:pt>
                <c:pt idx="493">
                  <c:v>87.965517631424021</c:v>
                </c:pt>
                <c:pt idx="494">
                  <c:v>88.048306642815632</c:v>
                </c:pt>
                <c:pt idx="495">
                  <c:v>88.130294823951672</c:v>
                </c:pt>
                <c:pt idx="496">
                  <c:v>88.209409092116971</c:v>
                </c:pt>
                <c:pt idx="497">
                  <c:v>88.286873563941612</c:v>
                </c:pt>
                <c:pt idx="498">
                  <c:v>88.362918133097068</c:v>
                </c:pt>
                <c:pt idx="499">
                  <c:v>88.436042948046392</c:v>
                </c:pt>
                <c:pt idx="500">
                  <c:v>88.507169385129004</c:v>
                </c:pt>
                <c:pt idx="501">
                  <c:v>88.576369921856639</c:v>
                </c:pt>
                <c:pt idx="502">
                  <c:v>88.642579996465969</c:v>
                </c:pt>
                <c:pt idx="503">
                  <c:v>88.706485059367736</c:v>
                </c:pt>
                <c:pt idx="504">
                  <c:v>88.767951480870366</c:v>
                </c:pt>
                <c:pt idx="505">
                  <c:v>88.826485655925794</c:v>
                </c:pt>
                <c:pt idx="506">
                  <c:v>88.882447995692189</c:v>
                </c:pt>
                <c:pt idx="507">
                  <c:v>88.935767728508196</c:v>
                </c:pt>
                <c:pt idx="508">
                  <c:v>88.986315649006485</c:v>
                </c:pt>
                <c:pt idx="509">
                  <c:v>89.034503408173862</c:v>
                </c:pt>
                <c:pt idx="510">
                  <c:v>89.07978667133213</c:v>
                </c:pt>
                <c:pt idx="511">
                  <c:v>89.122640330575777</c:v>
                </c:pt>
                <c:pt idx="512">
                  <c:v>89.163138775144745</c:v>
                </c:pt>
                <c:pt idx="513">
                  <c:v>89.200957298496945</c:v>
                </c:pt>
                <c:pt idx="514">
                  <c:v>89.236611888464353</c:v>
                </c:pt>
                <c:pt idx="515">
                  <c:v>89.268826150306623</c:v>
                </c:pt>
                <c:pt idx="516">
                  <c:v>89.29908771733615</c:v>
                </c:pt>
                <c:pt idx="517">
                  <c:v>89.327026987830749</c:v>
                </c:pt>
                <c:pt idx="518">
                  <c:v>89.351164682131767</c:v>
                </c:pt>
                <c:pt idx="519">
                  <c:v>89.373548686152589</c:v>
                </c:pt>
                <c:pt idx="520">
                  <c:v>89.393411631608359</c:v>
                </c:pt>
                <c:pt idx="521">
                  <c:v>89.409151701980406</c:v>
                </c:pt>
                <c:pt idx="522">
                  <c:v>89.423393242678102</c:v>
                </c:pt>
                <c:pt idx="523">
                  <c:v>89.434994449155354</c:v>
                </c:pt>
                <c:pt idx="524">
                  <c:v>89.442062047858784</c:v>
                </c:pt>
                <c:pt idx="525">
                  <c:v>89.447937732509288</c:v>
                </c:pt>
                <c:pt idx="526">
                  <c:v>89.451132360897105</c:v>
                </c:pt>
                <c:pt idx="527">
                  <c:v>89.449644233852652</c:v>
                </c:pt>
                <c:pt idx="528">
                  <c:v>89.447231845357337</c:v>
                </c:pt>
                <c:pt idx="529">
                  <c:v>89.442173797341454</c:v>
                </c:pt>
                <c:pt idx="530">
                  <c:v>89.432344856915293</c:v>
                </c:pt>
                <c:pt idx="531">
                  <c:v>89.421942396298817</c:v>
                </c:pt>
                <c:pt idx="532">
                  <c:v>89.409016608565665</c:v>
                </c:pt>
                <c:pt idx="533">
                  <c:v>89.391426106383776</c:v>
                </c:pt>
                <c:pt idx="534">
                  <c:v>89.37362643469838</c:v>
                </c:pt>
                <c:pt idx="535">
                  <c:v>89.353704550185455</c:v>
                </c:pt>
                <c:pt idx="536">
                  <c:v>89.329285847648592</c:v>
                </c:pt>
                <c:pt idx="537">
                  <c:v>89.305282266949447</c:v>
                </c:pt>
                <c:pt idx="538">
                  <c:v>89.279612429716536</c:v>
                </c:pt>
                <c:pt idx="539">
                  <c:v>89.252115098761195</c:v>
                </c:pt>
                <c:pt idx="540">
                  <c:v>89.223466573692505</c:v>
                </c:pt>
                <c:pt idx="541">
                  <c:v>89.190586250361449</c:v>
                </c:pt>
                <c:pt idx="542">
                  <c:v>89.159048449699768</c:v>
                </c:pt>
                <c:pt idx="543">
                  <c:v>89.126615284530956</c:v>
                </c:pt>
                <c:pt idx="544">
                  <c:v>89.090279770764582</c:v>
                </c:pt>
                <c:pt idx="545">
                  <c:v>89.055684711139776</c:v>
                </c:pt>
                <c:pt idx="546">
                  <c:v>89.020423403337333</c:v>
                </c:pt>
                <c:pt idx="547">
                  <c:v>88.981512974010542</c:v>
                </c:pt>
                <c:pt idx="548">
                  <c:v>88.944686853190447</c:v>
                </c:pt>
                <c:pt idx="549">
                  <c:v>88.907363963533655</c:v>
                </c:pt>
                <c:pt idx="550">
                  <c:v>88.866623015528987</c:v>
                </c:pt>
                <c:pt idx="551">
                  <c:v>88.828171199017177</c:v>
                </c:pt>
                <c:pt idx="552">
                  <c:v>88.789444907962945</c:v>
                </c:pt>
                <c:pt idx="553">
                  <c:v>88.747475636301814</c:v>
                </c:pt>
                <c:pt idx="554">
                  <c:v>88.707966388801594</c:v>
                </c:pt>
                <c:pt idx="555">
                  <c:v>88.668271011799959</c:v>
                </c:pt>
                <c:pt idx="556">
                  <c:v>88.625556577446659</c:v>
                </c:pt>
                <c:pt idx="557">
                  <c:v>88.58539866773873</c:v>
                </c:pt>
                <c:pt idx="558">
                  <c:v>88.545181623576809</c:v>
                </c:pt>
                <c:pt idx="559">
                  <c:v>88.502190806057271</c:v>
                </c:pt>
                <c:pt idx="560">
                  <c:v>88.461846021111185</c:v>
                </c:pt>
                <c:pt idx="561">
                  <c:v>88.421713438535434</c:v>
                </c:pt>
                <c:pt idx="562">
                  <c:v>88.379360250585776</c:v>
                </c:pt>
                <c:pt idx="563">
                  <c:v>88.339884869910733</c:v>
                </c:pt>
                <c:pt idx="564">
                  <c:v>88.301043488477703</c:v>
                </c:pt>
                <c:pt idx="565">
                  <c:v>88.262714081850874</c:v>
                </c:pt>
                <c:pt idx="566">
                  <c:v>88.225519620791317</c:v>
                </c:pt>
                <c:pt idx="567">
                  <c:v>88.186884860229853</c:v>
                </c:pt>
                <c:pt idx="568">
                  <c:v>88.151476340641238</c:v>
                </c:pt>
                <c:pt idx="569">
                  <c:v>88.117621182998278</c:v>
                </c:pt>
                <c:pt idx="570">
                  <c:v>88.082764103280283</c:v>
                </c:pt>
                <c:pt idx="571">
                  <c:v>88.051396319667845</c:v>
                </c:pt>
                <c:pt idx="572">
                  <c:v>88.021730135624068</c:v>
                </c:pt>
                <c:pt idx="573">
                  <c:v>87.991686577120959</c:v>
                </c:pt>
                <c:pt idx="574">
                  <c:v>87.96515099857335</c:v>
                </c:pt>
                <c:pt idx="575">
                  <c:v>87.940584510523323</c:v>
                </c:pt>
                <c:pt idx="576">
                  <c:v>87.916117784471766</c:v>
                </c:pt>
                <c:pt idx="577">
                  <c:v>87.895137477058952</c:v>
                </c:pt>
                <c:pt idx="578">
                  <c:v>87.876339330130421</c:v>
                </c:pt>
                <c:pt idx="579">
                  <c:v>87.8580830021709</c:v>
                </c:pt>
                <c:pt idx="580">
                  <c:v>87.843270163488796</c:v>
                </c:pt>
                <c:pt idx="581">
                  <c:v>87.830644638903749</c:v>
                </c:pt>
                <c:pt idx="582">
                  <c:v>87.818937381855818</c:v>
                </c:pt>
                <c:pt idx="583">
                  <c:v>87.81044686175467</c:v>
                </c:pt>
                <c:pt idx="584">
                  <c:v>87.804203696645743</c:v>
                </c:pt>
                <c:pt idx="585">
                  <c:v>87.799124494111396</c:v>
                </c:pt>
                <c:pt idx="586">
                  <c:v>87.796929534264692</c:v>
                </c:pt>
                <c:pt idx="587">
                  <c:v>87.796851746107535</c:v>
                </c:pt>
                <c:pt idx="588">
                  <c:v>87.798432540745139</c:v>
                </c:pt>
                <c:pt idx="589">
                  <c:v>87.802512809461533</c:v>
                </c:pt>
                <c:pt idx="590">
                  <c:v>87.808936827743608</c:v>
                </c:pt>
                <c:pt idx="591">
                  <c:v>87.81745572866042</c:v>
                </c:pt>
                <c:pt idx="592">
                  <c:v>87.828708867622794</c:v>
                </c:pt>
                <c:pt idx="593">
                  <c:v>87.84251322614908</c:v>
                </c:pt>
                <c:pt idx="594">
                  <c:v>87.858756796386558</c:v>
                </c:pt>
                <c:pt idx="595">
                  <c:v>87.877970808726218</c:v>
                </c:pt>
                <c:pt idx="596">
                  <c:v>87.900461899218342</c:v>
                </c:pt>
                <c:pt idx="597">
                  <c:v>87.925255787144664</c:v>
                </c:pt>
                <c:pt idx="598">
                  <c:v>87.953268824975865</c:v>
                </c:pt>
                <c:pt idx="599">
                  <c:v>87.985181080391854</c:v>
                </c:pt>
                <c:pt idx="600">
                  <c:v>88.019240525631602</c:v>
                </c:pt>
                <c:pt idx="601">
                  <c:v>88.056735912461832</c:v>
                </c:pt>
                <c:pt idx="602">
                  <c:v>88.098778263100741</c:v>
                </c:pt>
                <c:pt idx="603">
                  <c:v>88.142703128632007</c:v>
                </c:pt>
                <c:pt idx="604">
                  <c:v>88.190333393087329</c:v>
                </c:pt>
                <c:pt idx="605">
                  <c:v>88.243051725679123</c:v>
                </c:pt>
                <c:pt idx="606">
                  <c:v>88.29749677373205</c:v>
                </c:pt>
                <c:pt idx="607">
                  <c:v>88.355785876108939</c:v>
                </c:pt>
                <c:pt idx="608">
                  <c:v>88.419691942954543</c:v>
                </c:pt>
                <c:pt idx="609">
                  <c:v>88.485196658801144</c:v>
                </c:pt>
                <c:pt idx="610">
                  <c:v>88.554453645415037</c:v>
                </c:pt>
                <c:pt idx="611">
                  <c:v>88.629967912135726</c:v>
                </c:pt>
                <c:pt idx="612">
                  <c:v>88.706457089751893</c:v>
                </c:pt>
                <c:pt idx="613">
                  <c:v>88.786742274937936</c:v>
                </c:pt>
                <c:pt idx="614">
                  <c:v>88.873605520200229</c:v>
                </c:pt>
                <c:pt idx="615">
                  <c:v>88.960878331516142</c:v>
                </c:pt>
                <c:pt idx="616">
                  <c:v>89.051771951410004</c:v>
                </c:pt>
                <c:pt idx="617">
                  <c:v>89.14970342487338</c:v>
                </c:pt>
                <c:pt idx="618">
                  <c:v>89.247610412560505</c:v>
                </c:pt>
                <c:pt idx="619">
                  <c:v>89.349219216223517</c:v>
                </c:pt>
                <c:pt idx="620">
                  <c:v>89.45418520506486</c:v>
                </c:pt>
                <c:pt idx="621">
                  <c:v>89.563364320870946</c:v>
                </c:pt>
                <c:pt idx="622">
                  <c:v>89.680590443813117</c:v>
                </c:pt>
                <c:pt idx="623">
                  <c:v>89.79733034213973</c:v>
                </c:pt>
                <c:pt idx="624">
                  <c:v>89.918399131096564</c:v>
                </c:pt>
                <c:pt idx="625">
                  <c:v>90.048410851519947</c:v>
                </c:pt>
                <c:pt idx="626">
                  <c:v>90.177465765442633</c:v>
                </c:pt>
                <c:pt idx="627">
                  <c:v>90.311280970200386</c:v>
                </c:pt>
                <c:pt idx="628">
                  <c:v>90.454549696297306</c:v>
                </c:pt>
                <c:pt idx="629">
                  <c:v>90.596705922098195</c:v>
                </c:pt>
                <c:pt idx="630">
                  <c:v>90.743543377851637</c:v>
                </c:pt>
                <c:pt idx="631">
                  <c:v>90.900648986166658</c:v>
                </c:pt>
                <c:pt idx="632">
                  <c:v>91.056296002410875</c:v>
                </c:pt>
                <c:pt idx="633">
                  <c:v>91.216578128857435</c:v>
                </c:pt>
                <c:pt idx="634">
                  <c:v>91.387884496292671</c:v>
                </c:pt>
                <c:pt idx="635">
                  <c:v>91.557200198771412</c:v>
                </c:pt>
                <c:pt idx="636">
                  <c:v>91.731411870998414</c:v>
                </c:pt>
                <c:pt idx="637">
                  <c:v>91.917226808580963</c:v>
                </c:pt>
                <c:pt idx="638">
                  <c:v>92.100451597044938</c:v>
                </c:pt>
                <c:pt idx="639">
                  <c:v>92.288688622880855</c:v>
                </c:pt>
                <c:pt idx="640">
                  <c:v>92.488899795855133</c:v>
                </c:pt>
                <c:pt idx="641">
                  <c:v>92.685923010255976</c:v>
                </c:pt>
                <c:pt idx="642">
                  <c:v>92.887571512520111</c:v>
                </c:pt>
                <c:pt idx="643">
                  <c:v>93.10144018261019</c:v>
                </c:pt>
                <c:pt idx="644">
                  <c:v>93.311226956328284</c:v>
                </c:pt>
                <c:pt idx="645">
                  <c:v>93.525339020151733</c:v>
                </c:pt>
                <c:pt idx="646">
                  <c:v>93.751794388631396</c:v>
                </c:pt>
                <c:pt idx="647">
                  <c:v>93.973445954867458</c:v>
                </c:pt>
                <c:pt idx="648">
                  <c:v>94.199272170947324</c:v>
                </c:pt>
                <c:pt idx="649">
                  <c:v>94.437848252332898</c:v>
                </c:pt>
                <c:pt idx="650">
                  <c:v>94.671101190501247</c:v>
                </c:pt>
                <c:pt idx="651">
                  <c:v>94.908427317286296</c:v>
                </c:pt>
                <c:pt idx="652">
                  <c:v>95.149161017482186</c:v>
                </c:pt>
                <c:pt idx="653">
                  <c:v>95.394004226162252</c:v>
                </c:pt>
                <c:pt idx="654">
                  <c:v>95.652430957608473</c:v>
                </c:pt>
                <c:pt idx="655">
                  <c:v>95.904473918346667</c:v>
                </c:pt>
                <c:pt idx="656">
                  <c:v>96.160418015319706</c:v>
                </c:pt>
                <c:pt idx="657">
                  <c:v>96.430179895463027</c:v>
                </c:pt>
                <c:pt idx="658">
                  <c:v>96.692817070147441</c:v>
                </c:pt>
                <c:pt idx="659">
                  <c:v>96.959271955490365</c:v>
                </c:pt>
                <c:pt idx="660">
                  <c:v>97.239305377179647</c:v>
                </c:pt>
                <c:pt idx="661">
                  <c:v>97.511640631159693</c:v>
                </c:pt>
                <c:pt idx="662">
                  <c:v>97.787287750414407</c:v>
                </c:pt>
                <c:pt idx="663">
                  <c:v>98.076659408292727</c:v>
                </c:pt>
                <c:pt idx="664">
                  <c:v>98.35723351636311</c:v>
                </c:pt>
                <c:pt idx="665">
                  <c:v>98.640655689282013</c:v>
                </c:pt>
                <c:pt idx="666">
                  <c:v>98.937713987401168</c:v>
                </c:pt>
                <c:pt idx="667">
                  <c:v>99.225335564741044</c:v>
                </c:pt>
                <c:pt idx="668">
                  <c:v>99.515080386650538</c:v>
                </c:pt>
                <c:pt idx="669">
                  <c:v>99.817664297945782</c:v>
                </c:pt>
                <c:pt idx="670">
                  <c:v>100.10991299354453</c:v>
                </c:pt>
                <c:pt idx="671">
                  <c:v>100.40333697388544</c:v>
                </c:pt>
                <c:pt idx="672">
                  <c:v>100.70871778586424</c:v>
                </c:pt>
                <c:pt idx="673">
                  <c:v>101.00230195956506</c:v>
                </c:pt>
                <c:pt idx="674">
                  <c:v>101.29571267993533</c:v>
                </c:pt>
                <c:pt idx="675">
                  <c:v>101.60018239067143</c:v>
                </c:pt>
                <c:pt idx="676">
                  <c:v>101.89169392964475</c:v>
                </c:pt>
                <c:pt idx="677">
                  <c:v>102.18233353783452</c:v>
                </c:pt>
                <c:pt idx="678">
                  <c:v>102.48292124497397</c:v>
                </c:pt>
                <c:pt idx="679">
                  <c:v>102.76967846649632</c:v>
                </c:pt>
                <c:pt idx="680">
                  <c:v>103.05472916740355</c:v>
                </c:pt>
                <c:pt idx="681">
                  <c:v>103.33685060589639</c:v>
                </c:pt>
                <c:pt idx="682">
                  <c:v>103.61658592573292</c:v>
                </c:pt>
                <c:pt idx="683">
                  <c:v>103.90483280311518</c:v>
                </c:pt>
                <c:pt idx="684">
                  <c:v>104.17804124656064</c:v>
                </c:pt>
                <c:pt idx="685">
                  <c:v>104.44793733794498</c:v>
                </c:pt>
                <c:pt idx="686">
                  <c:v>104.72489676241484</c:v>
                </c:pt>
                <c:pt idx="687">
                  <c:v>104.98614726634183</c:v>
                </c:pt>
                <c:pt idx="688">
                  <c:v>105.24304326079702</c:v>
                </c:pt>
                <c:pt idx="689">
                  <c:v>105.50548575560136</c:v>
                </c:pt>
                <c:pt idx="690">
                  <c:v>105.75159276585039</c:v>
                </c:pt>
                <c:pt idx="691">
                  <c:v>105.99224013263449</c:v>
                </c:pt>
                <c:pt idx="692">
                  <c:v>106.23675526557294</c:v>
                </c:pt>
                <c:pt idx="693">
                  <c:v>106.46447497972065</c:v>
                </c:pt>
                <c:pt idx="694">
                  <c:v>106.68573206472355</c:v>
                </c:pt>
                <c:pt idx="695">
                  <c:v>106.90919101758473</c:v>
                </c:pt>
                <c:pt idx="696">
                  <c:v>107.11560924499072</c:v>
                </c:pt>
                <c:pt idx="697">
                  <c:v>107.31454437716364</c:v>
                </c:pt>
                <c:pt idx="698">
                  <c:v>107.51373434156035</c:v>
                </c:pt>
                <c:pt idx="699">
                  <c:v>107.69546042052332</c:v>
                </c:pt>
                <c:pt idx="700">
                  <c:v>107.86840139088068</c:v>
                </c:pt>
                <c:pt idx="701">
                  <c:v>108.03953212997035</c:v>
                </c:pt>
                <c:pt idx="702">
                  <c:v>108.19283410588021</c:v>
                </c:pt>
                <c:pt idx="703">
                  <c:v>108.33621496281644</c:v>
                </c:pt>
                <c:pt idx="704">
                  <c:v>108.4755419494014</c:v>
                </c:pt>
                <c:pt idx="705">
                  <c:v>108.59727395401404</c:v>
                </c:pt>
                <c:pt idx="706">
                  <c:v>108.70864036798201</c:v>
                </c:pt>
                <c:pt idx="707">
                  <c:v>108.81444632205582</c:v>
                </c:pt>
                <c:pt idx="708">
                  <c:v>108.90350810917975</c:v>
                </c:pt>
                <c:pt idx="709">
                  <c:v>108.98184381833768</c:v>
                </c:pt>
                <c:pt idx="710">
                  <c:v>109.05315178256851</c:v>
                </c:pt>
                <c:pt idx="711">
                  <c:v>109.10857875843384</c:v>
                </c:pt>
                <c:pt idx="712">
                  <c:v>109.15385884170244</c:v>
                </c:pt>
                <c:pt idx="713">
                  <c:v>109.1907057029064</c:v>
                </c:pt>
                <c:pt idx="714">
                  <c:v>109.21305014438985</c:v>
                </c:pt>
                <c:pt idx="715">
                  <c:v>109.22509116180075</c:v>
                </c:pt>
                <c:pt idx="716">
                  <c:v>109.2262584008664</c:v>
                </c:pt>
                <c:pt idx="717">
                  <c:v>109.21671372998445</c:v>
                </c:pt>
                <c:pt idx="718">
                  <c:v>109.19776864954508</c:v>
                </c:pt>
                <c:pt idx="719">
                  <c:v>109.16732353354007</c:v>
                </c:pt>
                <c:pt idx="720">
                  <c:v>109.12641189345514</c:v>
                </c:pt>
                <c:pt idx="721">
                  <c:v>109.07593128592849</c:v>
                </c:pt>
                <c:pt idx="722">
                  <c:v>109.01537956697308</c:v>
                </c:pt>
                <c:pt idx="723">
                  <c:v>108.94547989237435</c:v>
                </c:pt>
                <c:pt idx="724">
                  <c:v>108.86568170502358</c:v>
                </c:pt>
                <c:pt idx="725">
                  <c:v>108.77723405276483</c:v>
                </c:pt>
                <c:pt idx="726">
                  <c:v>108.68077111320518</c:v>
                </c:pt>
                <c:pt idx="727">
                  <c:v>108.57322682704792</c:v>
                </c:pt>
                <c:pt idx="728">
                  <c:v>108.45938791317788</c:v>
                </c:pt>
                <c:pt idx="729">
                  <c:v>108.33717908678926</c:v>
                </c:pt>
                <c:pt idx="730">
                  <c:v>108.20444328354043</c:v>
                </c:pt>
                <c:pt idx="731">
                  <c:v>108.06636775960575</c:v>
                </c:pt>
                <c:pt idx="732">
                  <c:v>107.92144128669065</c:v>
                </c:pt>
                <c:pt idx="733">
                  <c:v>107.76548213822176</c:v>
                </c:pt>
                <c:pt idx="734">
                  <c:v>107.60662548872689</c:v>
                </c:pt>
                <c:pt idx="735">
                  <c:v>107.44161860170388</c:v>
                </c:pt>
                <c:pt idx="736">
                  <c:v>107.26658140866523</c:v>
                </c:pt>
                <c:pt idx="737">
                  <c:v>107.09035139529017</c:v>
                </c:pt>
                <c:pt idx="738">
                  <c:v>106.90942387671932</c:v>
                </c:pt>
                <c:pt idx="739">
                  <c:v>106.71926342016064</c:v>
                </c:pt>
                <c:pt idx="740">
                  <c:v>106.52950952633992</c:v>
                </c:pt>
                <c:pt idx="741">
                  <c:v>106.33659196174769</c:v>
                </c:pt>
                <c:pt idx="742">
                  <c:v>106.13521479906574</c:v>
                </c:pt>
                <c:pt idx="743">
                  <c:v>105.93606606396185</c:v>
                </c:pt>
                <c:pt idx="744">
                  <c:v>105.73480635278521</c:v>
                </c:pt>
                <c:pt idx="745">
                  <c:v>105.5260315668432</c:v>
                </c:pt>
                <c:pt idx="746">
                  <c:v>105.32097154610237</c:v>
                </c:pt>
                <c:pt idx="747">
                  <c:v>105.11516991835003</c:v>
                </c:pt>
                <c:pt idx="748">
                  <c:v>104.90284836125863</c:v>
                </c:pt>
                <c:pt idx="749">
                  <c:v>104.69580711824514</c:v>
                </c:pt>
                <c:pt idx="750">
                  <c:v>104.48936679216791</c:v>
                </c:pt>
                <c:pt idx="751">
                  <c:v>104.27755233082837</c:v>
                </c:pt>
                <c:pt idx="752">
                  <c:v>104.0722953619447</c:v>
                </c:pt>
                <c:pt idx="753">
                  <c:v>103.86871959014353</c:v>
                </c:pt>
                <c:pt idx="754">
                  <c:v>103.66675159678792</c:v>
                </c:pt>
                <c:pt idx="755">
                  <c:v>103.46612968007547</c:v>
                </c:pt>
                <c:pt idx="756">
                  <c:v>103.26151831186617</c:v>
                </c:pt>
                <c:pt idx="757">
                  <c:v>103.06474181956479</c:v>
                </c:pt>
                <c:pt idx="758">
                  <c:v>102.87011999179178</c:v>
                </c:pt>
                <c:pt idx="759">
                  <c:v>102.67192336310626</c:v>
                </c:pt>
                <c:pt idx="760">
                  <c:v>102.48213896915713</c:v>
                </c:pt>
                <c:pt idx="761">
                  <c:v>102.29509881928372</c:v>
                </c:pt>
                <c:pt idx="762">
                  <c:v>102.10531371113385</c:v>
                </c:pt>
                <c:pt idx="763">
                  <c:v>101.92447036279692</c:v>
                </c:pt>
                <c:pt idx="764">
                  <c:v>101.74686055590438</c:v>
                </c:pt>
                <c:pt idx="765">
                  <c:v>101.56770947184434</c:v>
                </c:pt>
                <c:pt idx="766">
                  <c:v>101.3977543533325</c:v>
                </c:pt>
                <c:pt idx="767">
                  <c:v>101.23183401529016</c:v>
                </c:pt>
                <c:pt idx="768">
                  <c:v>101.06511767311483</c:v>
                </c:pt>
                <c:pt idx="769">
                  <c:v>100.90792276981578</c:v>
                </c:pt>
                <c:pt idx="770">
                  <c:v>100.75524635644965</c:v>
                </c:pt>
                <c:pt idx="771">
                  <c:v>100.60259738901279</c:v>
                </c:pt>
                <c:pt idx="772">
                  <c:v>100.45943608446096</c:v>
                </c:pt>
                <c:pt idx="773">
                  <c:v>100.321254118618</c:v>
                </c:pt>
                <c:pt idx="774">
                  <c:v>100.18388474848344</c:v>
                </c:pt>
                <c:pt idx="775">
                  <c:v>100.05601713994626</c:v>
                </c:pt>
                <c:pt idx="776">
                  <c:v>99.933479757994633</c:v>
                </c:pt>
                <c:pt idx="777">
                  <c:v>99.812856673838027</c:v>
                </c:pt>
                <c:pt idx="778">
                  <c:v>99.70163565333381</c:v>
                </c:pt>
                <c:pt idx="779">
                  <c:v>99.596501879360602</c:v>
                </c:pt>
                <c:pt idx="780">
                  <c:v>99.494311259451351</c:v>
                </c:pt>
                <c:pt idx="781">
                  <c:v>99.401525653297924</c:v>
                </c:pt>
                <c:pt idx="782">
                  <c:v>99.315178125508211</c:v>
                </c:pt>
                <c:pt idx="783">
                  <c:v>99.232095821711326</c:v>
                </c:pt>
                <c:pt idx="784">
                  <c:v>99.157988758472527</c:v>
                </c:pt>
                <c:pt idx="785">
                  <c:v>99.090001846715566</c:v>
                </c:pt>
                <c:pt idx="786">
                  <c:v>99.025700928961228</c:v>
                </c:pt>
                <c:pt idx="787">
                  <c:v>98.969423000428066</c:v>
                </c:pt>
                <c:pt idx="788">
                  <c:v>98.919033383889584</c:v>
                </c:pt>
                <c:pt idx="789">
                  <c:v>98.87278919209956</c:v>
                </c:pt>
                <c:pt idx="790">
                  <c:v>98.833704104804497</c:v>
                </c:pt>
                <c:pt idx="791">
                  <c:v>98.800760666884088</c:v>
                </c:pt>
                <c:pt idx="792">
                  <c:v>98.772321310234091</c:v>
                </c:pt>
                <c:pt idx="793">
                  <c:v>98.750589447651066</c:v>
                </c:pt>
                <c:pt idx="794">
                  <c:v>98.734992098303152</c:v>
                </c:pt>
                <c:pt idx="795">
                  <c:v>98.724316180756333</c:v>
                </c:pt>
                <c:pt idx="796">
                  <c:v>98.720041476070591</c:v>
                </c:pt>
                <c:pt idx="797">
                  <c:v>98.721768948356868</c:v>
                </c:pt>
                <c:pt idx="798">
                  <c:v>98.729009313066982</c:v>
                </c:pt>
                <c:pt idx="799">
                  <c:v>98.74184934621421</c:v>
                </c:pt>
                <c:pt idx="800">
                  <c:v>98.760311450797104</c:v>
                </c:pt>
                <c:pt idx="801">
                  <c:v>98.78422978709682</c:v>
                </c:pt>
                <c:pt idx="802">
                  <c:v>98.813732034204634</c:v>
                </c:pt>
                <c:pt idx="803">
                  <c:v>98.849156118898065</c:v>
                </c:pt>
                <c:pt idx="804">
                  <c:v>98.889308504835896</c:v>
                </c:pt>
                <c:pt idx="805">
                  <c:v>98.935005578554865</c:v>
                </c:pt>
                <c:pt idx="806">
                  <c:v>98.986974875369242</c:v>
                </c:pt>
                <c:pt idx="807">
                  <c:v>99.04358070818661</c:v>
                </c:pt>
                <c:pt idx="808">
                  <c:v>99.105755256766656</c:v>
                </c:pt>
                <c:pt idx="809">
                  <c:v>99.174859349010106</c:v>
                </c:pt>
                <c:pt idx="810">
                  <c:v>99.247979404020455</c:v>
                </c:pt>
                <c:pt idx="811">
                  <c:v>99.326630364765364</c:v>
                </c:pt>
                <c:pt idx="812">
                  <c:v>99.412305338735791</c:v>
                </c:pt>
                <c:pt idx="813">
                  <c:v>99.501016279199291</c:v>
                </c:pt>
                <c:pt idx="814">
                  <c:v>99.594730030240186</c:v>
                </c:pt>
                <c:pt idx="815">
                  <c:v>99.694982938928078</c:v>
                </c:pt>
                <c:pt idx="816">
                  <c:v>99.797304916799888</c:v>
                </c:pt>
                <c:pt idx="817">
                  <c:v>99.903895534703182</c:v>
                </c:pt>
                <c:pt idx="818">
                  <c:v>100.01669365372219</c:v>
                </c:pt>
                <c:pt idx="819">
                  <c:v>100.13061217674262</c:v>
                </c:pt>
                <c:pt idx="820">
                  <c:v>100.24827302904298</c:v>
                </c:pt>
                <c:pt idx="821">
                  <c:v>100.37188935944373</c:v>
                </c:pt>
                <c:pt idx="822">
                  <c:v>100.49583042114558</c:v>
                </c:pt>
                <c:pt idx="823">
                  <c:v>100.62308217991057</c:v>
                </c:pt>
                <c:pt idx="824">
                  <c:v>100.7560711027084</c:v>
                </c:pt>
                <c:pt idx="825">
                  <c:v>100.88874700712621</c:v>
                </c:pt>
                <c:pt idx="826">
                  <c:v>101.02413418498455</c:v>
                </c:pt>
                <c:pt idx="827">
                  <c:v>101.16518518426228</c:v>
                </c:pt>
                <c:pt idx="828">
                  <c:v>101.30481613480157</c:v>
                </c:pt>
                <c:pt idx="829">
                  <c:v>101.44688446588839</c:v>
                </c:pt>
                <c:pt idx="830">
                  <c:v>101.59376181131213</c:v>
                </c:pt>
                <c:pt idx="831">
                  <c:v>101.73868685578867</c:v>
                </c:pt>
                <c:pt idx="832">
                  <c:v>101.88516144634522</c:v>
                </c:pt>
                <c:pt idx="833">
                  <c:v>102.03607299628763</c:v>
                </c:pt>
                <c:pt idx="834">
                  <c:v>102.18428702901856</c:v>
                </c:pt>
                <c:pt idx="835">
                  <c:v>102.33375295811402</c:v>
                </c:pt>
                <c:pt idx="836">
                  <c:v>102.48741403306694</c:v>
                </c:pt>
                <c:pt idx="837">
                  <c:v>102.63798762489252</c:v>
                </c:pt>
                <c:pt idx="838">
                  <c:v>102.78949850195764</c:v>
                </c:pt>
                <c:pt idx="839">
                  <c:v>102.94474082567172</c:v>
                </c:pt>
                <c:pt idx="840">
                  <c:v>103.09637768041831</c:v>
                </c:pt>
                <c:pt idx="841">
                  <c:v>103.2482434969322</c:v>
                </c:pt>
                <c:pt idx="842">
                  <c:v>103.40285624526412</c:v>
                </c:pt>
                <c:pt idx="843">
                  <c:v>103.55310166099477</c:v>
                </c:pt>
                <c:pt idx="844">
                  <c:v>103.70253102824827</c:v>
                </c:pt>
                <c:pt idx="845">
                  <c:v>103.8500160257871</c:v>
                </c:pt>
                <c:pt idx="846">
                  <c:v>103.99610508379043</c:v>
                </c:pt>
                <c:pt idx="847">
                  <c:v>104.14270547541516</c:v>
                </c:pt>
                <c:pt idx="848">
                  <c:v>104.28371169628839</c:v>
                </c:pt>
                <c:pt idx="849">
                  <c:v>104.42222112273498</c:v>
                </c:pt>
                <c:pt idx="850">
                  <c:v>104.56016382490236</c:v>
                </c:pt>
                <c:pt idx="851">
                  <c:v>104.69205112902314</c:v>
                </c:pt>
                <c:pt idx="852">
                  <c:v>104.82078586054399</c:v>
                </c:pt>
                <c:pt idx="853">
                  <c:v>104.94772568881356</c:v>
                </c:pt>
                <c:pt idx="854">
                  <c:v>105.06845143840442</c:v>
                </c:pt>
                <c:pt idx="855">
                  <c:v>105.18541471718402</c:v>
                </c:pt>
                <c:pt idx="856">
                  <c:v>105.29974078174108</c:v>
                </c:pt>
                <c:pt idx="857">
                  <c:v>105.40742147595837</c:v>
                </c:pt>
                <c:pt idx="858">
                  <c:v>105.51087483233097</c:v>
                </c:pt>
                <c:pt idx="859">
                  <c:v>105.6104162740215</c:v>
                </c:pt>
                <c:pt idx="860">
                  <c:v>105.70330018101235</c:v>
                </c:pt>
                <c:pt idx="861">
                  <c:v>105.79151413579672</c:v>
                </c:pt>
                <c:pt idx="862">
                  <c:v>105.87479248241165</c:v>
                </c:pt>
                <c:pt idx="863">
                  <c:v>105.95169342759051</c:v>
                </c:pt>
                <c:pt idx="864">
                  <c:v>106.02373026781569</c:v>
                </c:pt>
                <c:pt idx="865">
                  <c:v>106.0901841785407</c:v>
                </c:pt>
                <c:pt idx="866">
                  <c:v>106.15080412038942</c:v>
                </c:pt>
                <c:pt idx="867">
                  <c:v>106.20647502618439</c:v>
                </c:pt>
                <c:pt idx="868">
                  <c:v>106.25597797616673</c:v>
                </c:pt>
                <c:pt idx="869">
                  <c:v>106.29993144643552</c:v>
                </c:pt>
                <c:pt idx="870">
                  <c:v>106.33896341032977</c:v>
                </c:pt>
                <c:pt idx="871">
                  <c:v>106.37059684169344</c:v>
                </c:pt>
                <c:pt idx="872">
                  <c:v>106.39730028085552</c:v>
                </c:pt>
                <c:pt idx="873">
                  <c:v>106.41854967449375</c:v>
                </c:pt>
                <c:pt idx="874">
                  <c:v>106.43184462461531</c:v>
                </c:pt>
                <c:pt idx="875">
                  <c:v>106.44016854692292</c:v>
                </c:pt>
                <c:pt idx="876">
                  <c:v>106.44295800711691</c:v>
                </c:pt>
                <c:pt idx="877">
                  <c:v>106.43700859005025</c:v>
                </c:pt>
                <c:pt idx="878">
                  <c:v>106.42667273160065</c:v>
                </c:pt>
                <c:pt idx="879">
                  <c:v>106.41081566351953</c:v>
                </c:pt>
                <c:pt idx="880">
                  <c:v>106.38555991200441</c:v>
                </c:pt>
                <c:pt idx="881">
                  <c:v>106.3566938065494</c:v>
                </c:pt>
                <c:pt idx="882">
                  <c:v>106.32241453989718</c:v>
                </c:pt>
                <c:pt idx="883">
                  <c:v>106.27840517824764</c:v>
                </c:pt>
                <c:pt idx="884">
                  <c:v>106.23160710497278</c:v>
                </c:pt>
                <c:pt idx="885">
                  <c:v>106.17994083608549</c:v>
                </c:pt>
                <c:pt idx="886">
                  <c:v>106.11823538983967</c:v>
                </c:pt>
                <c:pt idx="887">
                  <c:v>106.05466822626246</c:v>
                </c:pt>
                <c:pt idx="888">
                  <c:v>105.9867525452608</c:v>
                </c:pt>
                <c:pt idx="889">
                  <c:v>105.90892844555805</c:v>
                </c:pt>
                <c:pt idx="890">
                  <c:v>105.83051220119543</c:v>
                </c:pt>
                <c:pt idx="891">
                  <c:v>105.74829866695593</c:v>
                </c:pt>
                <c:pt idx="892">
                  <c:v>105.65656496860058</c:v>
                </c:pt>
                <c:pt idx="893">
                  <c:v>105.5654013294952</c:v>
                </c:pt>
                <c:pt idx="894">
                  <c:v>105.47132501935853</c:v>
                </c:pt>
                <c:pt idx="895">
                  <c:v>105.36809653871532</c:v>
                </c:pt>
                <c:pt idx="896">
                  <c:v>105.26658881765434</c:v>
                </c:pt>
                <c:pt idx="897">
                  <c:v>105.16288298545662</c:v>
                </c:pt>
                <c:pt idx="898">
                  <c:v>105.05038351906647</c:v>
                </c:pt>
                <c:pt idx="899">
                  <c:v>104.94052390851274</c:v>
                </c:pt>
                <c:pt idx="900">
                  <c:v>104.82917530293204</c:v>
                </c:pt>
                <c:pt idx="901">
                  <c:v>104.70930196055966</c:v>
                </c:pt>
                <c:pt idx="902">
                  <c:v>104.59301800573478</c:v>
                </c:pt>
                <c:pt idx="903">
                  <c:v>104.47572856463941</c:v>
                </c:pt>
                <c:pt idx="904">
                  <c:v>104.35044241646992</c:v>
                </c:pt>
                <c:pt idx="905">
                  <c:v>104.22934453463569</c:v>
                </c:pt>
                <c:pt idx="906">
                  <c:v>104.10784266914696</c:v>
                </c:pt>
                <c:pt idx="907">
                  <c:v>103.97882546312061</c:v>
                </c:pt>
                <c:pt idx="908">
                  <c:v>103.8545050804764</c:v>
                </c:pt>
                <c:pt idx="909">
                  <c:v>103.73025433255573</c:v>
                </c:pt>
                <c:pt idx="910">
                  <c:v>103.60474045922361</c:v>
                </c:pt>
                <c:pt idx="911">
                  <c:v>103.47930116160445</c:v>
                </c:pt>
                <c:pt idx="912">
                  <c:v>103.34749988485747</c:v>
                </c:pt>
                <c:pt idx="913">
                  <c:v>103.22111989198908</c:v>
                </c:pt>
                <c:pt idx="914">
                  <c:v>103.09536314521692</c:v>
                </c:pt>
                <c:pt idx="915">
                  <c:v>102.96388334930775</c:v>
                </c:pt>
                <c:pt idx="916">
                  <c:v>102.83840622327776</c:v>
                </c:pt>
                <c:pt idx="917">
                  <c:v>102.71413476289341</c:v>
                </c:pt>
                <c:pt idx="918">
                  <c:v>102.58534712529449</c:v>
                </c:pt>
                <c:pt idx="919">
                  <c:v>102.46311749543709</c:v>
                </c:pt>
                <c:pt idx="920">
                  <c:v>102.3429785341133</c:v>
                </c:pt>
                <c:pt idx="921">
                  <c:v>102.21931717544344</c:v>
                </c:pt>
                <c:pt idx="922">
                  <c:v>102.10268984893942</c:v>
                </c:pt>
                <c:pt idx="923">
                  <c:v>101.98876567177767</c:v>
                </c:pt>
                <c:pt idx="924">
                  <c:v>101.87218239268432</c:v>
                </c:pt>
                <c:pt idx="925">
                  <c:v>101.76277474525777</c:v>
                </c:pt>
                <c:pt idx="926">
                  <c:v>101.65678120927225</c:v>
                </c:pt>
                <c:pt idx="927">
                  <c:v>101.54881513251665</c:v>
                </c:pt>
                <c:pt idx="928">
                  <c:v>101.44826462221714</c:v>
                </c:pt>
                <c:pt idx="929">
                  <c:v>101.35150994344571</c:v>
                </c:pt>
                <c:pt idx="930">
                  <c:v>101.25372739813145</c:v>
                </c:pt>
                <c:pt idx="931">
                  <c:v>101.16331026027255</c:v>
                </c:pt>
                <c:pt idx="932">
                  <c:v>101.07714297401587</c:v>
                </c:pt>
                <c:pt idx="933">
                  <c:v>100.99080017304465</c:v>
                </c:pt>
                <c:pt idx="934">
                  <c:v>100.91166011744001</c:v>
                </c:pt>
                <c:pt idx="935">
                  <c:v>100.83712461538694</c:v>
                </c:pt>
                <c:pt idx="936">
                  <c:v>100.76308831745806</c:v>
                </c:pt>
                <c:pt idx="937">
                  <c:v>100.69612291287993</c:v>
                </c:pt>
                <c:pt idx="938">
                  <c:v>100.63387040457278</c:v>
                </c:pt>
                <c:pt idx="939">
                  <c:v>100.57280897294704</c:v>
                </c:pt>
                <c:pt idx="940">
                  <c:v>100.51843922896603</c:v>
                </c:pt>
                <c:pt idx="941">
                  <c:v>100.46880961100378</c:v>
                </c:pt>
                <c:pt idx="942">
                  <c:v>100.42086604271937</c:v>
                </c:pt>
                <c:pt idx="943">
                  <c:v>100.37924966979854</c:v>
                </c:pt>
                <c:pt idx="944">
                  <c:v>100.34252441149528</c:v>
                </c:pt>
                <c:pt idx="945">
                  <c:v>100.30840940827214</c:v>
                </c:pt>
                <c:pt idx="946">
                  <c:v>100.28038117344596</c:v>
                </c:pt>
                <c:pt idx="947">
                  <c:v>100.2579051279311</c:v>
                </c:pt>
                <c:pt idx="948">
                  <c:v>100.23924493375088</c:v>
                </c:pt>
                <c:pt idx="949">
                  <c:v>100.22665440690024</c:v>
                </c:pt>
                <c:pt idx="950">
                  <c:v>100.22002641849093</c:v>
                </c:pt>
                <c:pt idx="951">
                  <c:v>100.21838531864671</c:v>
                </c:pt>
                <c:pt idx="952">
                  <c:v>100.22238492378237</c:v>
                </c:pt>
                <c:pt idx="953">
                  <c:v>100.23280785628511</c:v>
                </c:pt>
                <c:pt idx="954">
                  <c:v>100.24911571769613</c:v>
                </c:pt>
                <c:pt idx="955">
                  <c:v>100.27066370198281</c:v>
                </c:pt>
                <c:pt idx="956">
                  <c:v>100.29894495596413</c:v>
                </c:pt>
                <c:pt idx="957">
                  <c:v>100.33402579904161</c:v>
                </c:pt>
                <c:pt idx="958">
                  <c:v>100.37403812104229</c:v>
                </c:pt>
                <c:pt idx="959">
                  <c:v>100.42105222479093</c:v>
                </c:pt>
                <c:pt idx="960">
                  <c:v>100.47587325558352</c:v>
                </c:pt>
                <c:pt idx="961">
                  <c:v>100.53525077342964</c:v>
                </c:pt>
                <c:pt idx="962">
                  <c:v>100.60184179188042</c:v>
                </c:pt>
                <c:pt idx="963">
                  <c:v>100.67737096995764</c:v>
                </c:pt>
                <c:pt idx="964">
                  <c:v>100.75685447870934</c:v>
                </c:pt>
                <c:pt idx="965">
                  <c:v>100.84391410638855</c:v>
                </c:pt>
                <c:pt idx="966">
                  <c:v>100.94077084370031</c:v>
                </c:pt>
                <c:pt idx="967">
                  <c:v>101.04102760214268</c:v>
                </c:pt>
                <c:pt idx="968">
                  <c:v>101.14884741225769</c:v>
                </c:pt>
                <c:pt idx="969">
                  <c:v>101.26736877507764</c:v>
                </c:pt>
                <c:pt idx="970">
                  <c:v>101.38831309503526</c:v>
                </c:pt>
                <c:pt idx="971">
                  <c:v>101.51687412717777</c:v>
                </c:pt>
                <c:pt idx="972">
                  <c:v>101.65686409898962</c:v>
                </c:pt>
                <c:pt idx="973">
                  <c:v>101.79852454507497</c:v>
                </c:pt>
                <c:pt idx="974">
                  <c:v>101.94807515464146</c:v>
                </c:pt>
                <c:pt idx="975">
                  <c:v>102.11029507942378</c:v>
                </c:pt>
                <c:pt idx="976">
                  <c:v>102.27404749346566</c:v>
                </c:pt>
                <c:pt idx="977">
                  <c:v>102.4461365079917</c:v>
                </c:pt>
                <c:pt idx="978">
                  <c:v>102.63264026207301</c:v>
                </c:pt>
                <c:pt idx="979">
                  <c:v>102.82010455134001</c:v>
                </c:pt>
                <c:pt idx="980">
                  <c:v>103.01663154053476</c:v>
                </c:pt>
                <c:pt idx="981">
                  <c:v>103.22879202621463</c:v>
                </c:pt>
                <c:pt idx="982">
                  <c:v>103.44138484880482</c:v>
                </c:pt>
                <c:pt idx="983">
                  <c:v>103.66347405324522</c:v>
                </c:pt>
                <c:pt idx="984">
                  <c:v>103.90235399731699</c:v>
                </c:pt>
                <c:pt idx="985">
                  <c:v>104.14123192131711</c:v>
                </c:pt>
                <c:pt idx="986">
                  <c:v>104.38980676291783</c:v>
                </c:pt>
                <c:pt idx="987">
                  <c:v>104.65661932263852</c:v>
                </c:pt>
                <c:pt idx="988">
                  <c:v>104.9227285695307</c:v>
                </c:pt>
                <c:pt idx="989">
                  <c:v>105.19886848179691</c:v>
                </c:pt>
                <c:pt idx="990">
                  <c:v>105.49476814905044</c:v>
                </c:pt>
                <c:pt idx="991">
                  <c:v>105.78927138933079</c:v>
                </c:pt>
                <c:pt idx="992">
                  <c:v>106.09416973249047</c:v>
                </c:pt>
                <c:pt idx="993">
                  <c:v>106.40821930359208</c:v>
                </c:pt>
                <c:pt idx="994">
                  <c:v>106.73256938712508</c:v>
                </c:pt>
                <c:pt idx="995">
                  <c:v>107.07922646065336</c:v>
                </c:pt>
                <c:pt idx="996">
                  <c:v>107.4233407834522</c:v>
                </c:pt>
                <c:pt idx="997">
                  <c:v>107.77787637326198</c:v>
                </c:pt>
                <c:pt idx="998">
                  <c:v>108.15585170224313</c:v>
                </c:pt>
                <c:pt idx="999">
                  <c:v>108.53002532290333</c:v>
                </c:pt>
                <c:pt idx="1000">
                  <c:v>108.91440306074955</c:v>
                </c:pt>
                <c:pt idx="1001">
                  <c:v>109.32333363831115</c:v>
                </c:pt>
                <c:pt idx="1002">
                  <c:v>109.72720639498776</c:v>
                </c:pt>
                <c:pt idx="1003">
                  <c:v>110.14143585049133</c:v>
                </c:pt>
                <c:pt idx="1004">
                  <c:v>110.58174378975158</c:v>
                </c:pt>
                <c:pt idx="1005">
                  <c:v>111.01632068628359</c:v>
                </c:pt>
                <c:pt idx="1006">
                  <c:v>111.46192380291519</c:v>
                </c:pt>
                <c:pt idx="1007">
                  <c:v>111.93529738791065</c:v>
                </c:pt>
                <c:pt idx="1008">
                  <c:v>112.40228048093469</c:v>
                </c:pt>
                <c:pt idx="1009">
                  <c:v>112.88071557518046</c:v>
                </c:pt>
                <c:pt idx="1010">
                  <c:v>113.38847529054593</c:v>
                </c:pt>
                <c:pt idx="1011">
                  <c:v>113.88879047635712</c:v>
                </c:pt>
                <c:pt idx="1012">
                  <c:v>114.40076921522795</c:v>
                </c:pt>
                <c:pt idx="1013">
                  <c:v>114.94323870420804</c:v>
                </c:pt>
                <c:pt idx="1014">
                  <c:v>115.47707225922575</c:v>
                </c:pt>
                <c:pt idx="1015">
                  <c:v>116.02253457814552</c:v>
                </c:pt>
                <c:pt idx="1016">
                  <c:v>116.59974606294162</c:v>
                </c:pt>
                <c:pt idx="1017">
                  <c:v>117.16665533211375</c:v>
                </c:pt>
                <c:pt idx="1018">
                  <c:v>117.7451971674806</c:v>
                </c:pt>
                <c:pt idx="1019">
                  <c:v>118.35657852302022</c:v>
                </c:pt>
                <c:pt idx="1020">
                  <c:v>118.9561829696454</c:v>
                </c:pt>
                <c:pt idx="1021">
                  <c:v>119.56716461991199</c:v>
                </c:pt>
                <c:pt idx="1022">
                  <c:v>120.21199980450193</c:v>
                </c:pt>
                <c:pt idx="1023">
                  <c:v>120.84370869121659</c:v>
                </c:pt>
                <c:pt idx="1024">
                  <c:v>121.48616333084219</c:v>
                </c:pt>
                <c:pt idx="1025">
                  <c:v>122.16275568873559</c:v>
                </c:pt>
                <c:pt idx="1026">
                  <c:v>122.82430190995242</c:v>
                </c:pt>
                <c:pt idx="1027">
                  <c:v>123.49550167230825</c:v>
                </c:pt>
                <c:pt idx="1028">
                  <c:v>124.20051021043813</c:v>
                </c:pt>
                <c:pt idx="1029">
                  <c:v>124.88747626193191</c:v>
                </c:pt>
                <c:pt idx="1030">
                  <c:v>125.58255526718411</c:v>
                </c:pt>
                <c:pt idx="1031">
                  <c:v>126.31083724232269</c:v>
                </c:pt>
                <c:pt idx="1032">
                  <c:v>127.01894472129344</c:v>
                </c:pt>
                <c:pt idx="1033">
                  <c:v>127.73382081073119</c:v>
                </c:pt>
                <c:pt idx="1034">
                  <c:v>128.48132277735945</c:v>
                </c:pt>
                <c:pt idx="1035">
                  <c:v>129.20665420591544</c:v>
                </c:pt>
                <c:pt idx="1036">
                  <c:v>129.93780390044577</c:v>
                </c:pt>
                <c:pt idx="1037">
                  <c:v>130.70092997209156</c:v>
                </c:pt>
                <c:pt idx="1038">
                  <c:v>131.43981492174032</c:v>
                </c:pt>
                <c:pt idx="1039">
                  <c:v>132.18249074773138</c:v>
                </c:pt>
                <c:pt idx="1040">
                  <c:v>132.9555284334061</c:v>
                </c:pt>
                <c:pt idx="1041">
                  <c:v>133.70168567650023</c:v>
                </c:pt>
                <c:pt idx="1042">
                  <c:v>134.4489240354346</c:v>
                </c:pt>
                <c:pt idx="1043">
                  <c:v>135.22415734458514</c:v>
                </c:pt>
                <c:pt idx="1044">
                  <c:v>135.96969821053921</c:v>
                </c:pt>
                <c:pt idx="1045">
                  <c:v>136.71365025084452</c:v>
                </c:pt>
                <c:pt idx="1046">
                  <c:v>137.48218887135269</c:v>
                </c:pt>
                <c:pt idx="1047">
                  <c:v>138.21781717039764</c:v>
                </c:pt>
                <c:pt idx="1048">
                  <c:v>138.94891363894351</c:v>
                </c:pt>
                <c:pt idx="1049">
                  <c:v>139.70068735768797</c:v>
                </c:pt>
                <c:pt idx="1050">
                  <c:v>140.4168917157306</c:v>
                </c:pt>
                <c:pt idx="1051">
                  <c:v>141.12526339976458</c:v>
                </c:pt>
                <c:pt idx="1052">
                  <c:v>141.84999764198159</c:v>
                </c:pt>
                <c:pt idx="1053">
                  <c:v>142.53643780248618</c:v>
                </c:pt>
                <c:pt idx="1054">
                  <c:v>143.21104994184691</c:v>
                </c:pt>
                <c:pt idx="1055">
                  <c:v>143.89644500674217</c:v>
                </c:pt>
                <c:pt idx="1056">
                  <c:v>144.54034095402679</c:v>
                </c:pt>
                <c:pt idx="1057">
                  <c:v>145.16769386397161</c:v>
                </c:pt>
                <c:pt idx="1058">
                  <c:v>145.7994429057004</c:v>
                </c:pt>
                <c:pt idx="1059">
                  <c:v>146.38704679549343</c:v>
                </c:pt>
                <c:pt idx="1060">
                  <c:v>146.95391543258236</c:v>
                </c:pt>
                <c:pt idx="1061">
                  <c:v>147.51945231294269</c:v>
                </c:pt>
                <c:pt idx="1062">
                  <c:v>148.03972535937507</c:v>
                </c:pt>
                <c:pt idx="1063">
                  <c:v>148.53609210309392</c:v>
                </c:pt>
                <c:pt idx="1064">
                  <c:v>149.02549858593213</c:v>
                </c:pt>
                <c:pt idx="1065">
                  <c:v>149.46935829733653</c:v>
                </c:pt>
                <c:pt idx="1066">
                  <c:v>149.88706109934893</c:v>
                </c:pt>
                <c:pt idx="1067">
                  <c:v>150.29257755840896</c:v>
                </c:pt>
                <c:pt idx="1068">
                  <c:v>150.65346275013857</c:v>
                </c:pt>
                <c:pt idx="1069">
                  <c:v>150.98558812774851</c:v>
                </c:pt>
                <c:pt idx="1070">
                  <c:v>151.30023017744833</c:v>
                </c:pt>
                <c:pt idx="1071">
                  <c:v>151.57083704566256</c:v>
                </c:pt>
                <c:pt idx="1072">
                  <c:v>151.81151353392346</c:v>
                </c:pt>
                <c:pt idx="1073">
                  <c:v>152.03071236576093</c:v>
                </c:pt>
                <c:pt idx="1074">
                  <c:v>152.20750761414632</c:v>
                </c:pt>
                <c:pt idx="1075">
                  <c:v>152.35340073633688</c:v>
                </c:pt>
                <c:pt idx="1076">
                  <c:v>152.47371955526106</c:v>
                </c:pt>
                <c:pt idx="1077">
                  <c:v>152.55600651997881</c:v>
                </c:pt>
                <c:pt idx="1078">
                  <c:v>152.60712864105216</c:v>
                </c:pt>
                <c:pt idx="1079">
                  <c:v>152.62991425429561</c:v>
                </c:pt>
                <c:pt idx="1080">
                  <c:v>152.61930173643654</c:v>
                </c:pt>
                <c:pt idx="1081">
                  <c:v>152.57856246235261</c:v>
                </c:pt>
                <c:pt idx="1082">
                  <c:v>152.50735990426296</c:v>
                </c:pt>
                <c:pt idx="1083">
                  <c:v>152.40677838182125</c:v>
                </c:pt>
                <c:pt idx="1084">
                  <c:v>152.27724097051095</c:v>
                </c:pt>
                <c:pt idx="1085">
                  <c:v>152.11613505818195</c:v>
                </c:pt>
                <c:pt idx="1086">
                  <c:v>151.92956874368477</c:v>
                </c:pt>
                <c:pt idx="1087">
                  <c:v>151.71724821668909</c:v>
                </c:pt>
                <c:pt idx="1088">
                  <c:v>151.47267682179753</c:v>
                </c:pt>
                <c:pt idx="1089">
                  <c:v>151.2093057105071</c:v>
                </c:pt>
                <c:pt idx="1090">
                  <c:v>150.92347366500056</c:v>
                </c:pt>
                <c:pt idx="1091">
                  <c:v>150.60643206973486</c:v>
                </c:pt>
                <c:pt idx="1092">
                  <c:v>150.2774626928281</c:v>
                </c:pt>
              </c:numCache>
            </c:numRef>
          </c:yVal>
          <c:smooth val="1"/>
          <c:extLst>
            <c:ext xmlns:c16="http://schemas.microsoft.com/office/drawing/2014/chart" uri="{C3380CC4-5D6E-409C-BE32-E72D297353CC}">
              <c16:uniqueId val="{00000027-FCAC-41F7-AC13-4B22592B5373}"/>
            </c:ext>
          </c:extLst>
        </c:ser>
        <c:ser>
          <c:idx val="0"/>
          <c:order val="4"/>
          <c:tx>
            <c:v>Number of Strings Required - Contingency - Reduced Minimum Power Requirement (3140 W)</c:v>
          </c:tx>
          <c:spPr>
            <a:ln w="22225" cap="rnd">
              <a:solidFill>
                <a:srgbClr val="7030A0"/>
              </a:solidFill>
              <a:round/>
            </a:ln>
            <a:effectLst/>
          </c:spPr>
          <c:marker>
            <c:symbol val="circle"/>
            <c:size val="5"/>
            <c:spPr>
              <a:noFill/>
              <a:ln w="9525">
                <a:noFill/>
              </a:ln>
              <a:effectLst/>
            </c:spPr>
          </c:marker>
          <c:xVal>
            <c:numRef>
              <c:f>'Beta-Earth-Sun-Nominal-Input'!$A$8:$A$1100</c:f>
              <c:numCache>
                <c:formatCode>m/d/yyyy;@</c:formatCode>
                <c:ptCount val="1093"/>
                <c:pt idx="0">
                  <c:v>45244</c:v>
                </c:pt>
                <c:pt idx="1">
                  <c:v>45245</c:v>
                </c:pt>
                <c:pt idx="2">
                  <c:v>45246</c:v>
                </c:pt>
                <c:pt idx="3">
                  <c:v>45247</c:v>
                </c:pt>
                <c:pt idx="4">
                  <c:v>45248</c:v>
                </c:pt>
                <c:pt idx="5">
                  <c:v>45249</c:v>
                </c:pt>
                <c:pt idx="6">
                  <c:v>45250</c:v>
                </c:pt>
                <c:pt idx="7">
                  <c:v>45251</c:v>
                </c:pt>
                <c:pt idx="8">
                  <c:v>45252</c:v>
                </c:pt>
                <c:pt idx="9">
                  <c:v>45253</c:v>
                </c:pt>
                <c:pt idx="10">
                  <c:v>45254</c:v>
                </c:pt>
                <c:pt idx="11">
                  <c:v>45255</c:v>
                </c:pt>
                <c:pt idx="12">
                  <c:v>45256</c:v>
                </c:pt>
                <c:pt idx="13">
                  <c:v>45257</c:v>
                </c:pt>
                <c:pt idx="14">
                  <c:v>45258</c:v>
                </c:pt>
                <c:pt idx="15">
                  <c:v>45259</c:v>
                </c:pt>
                <c:pt idx="16">
                  <c:v>45260</c:v>
                </c:pt>
                <c:pt idx="17">
                  <c:v>45261</c:v>
                </c:pt>
                <c:pt idx="18">
                  <c:v>45262</c:v>
                </c:pt>
                <c:pt idx="19">
                  <c:v>45263</c:v>
                </c:pt>
                <c:pt idx="20">
                  <c:v>45264</c:v>
                </c:pt>
                <c:pt idx="21">
                  <c:v>45265</c:v>
                </c:pt>
                <c:pt idx="22">
                  <c:v>45266</c:v>
                </c:pt>
                <c:pt idx="23">
                  <c:v>45267</c:v>
                </c:pt>
                <c:pt idx="24">
                  <c:v>45268</c:v>
                </c:pt>
                <c:pt idx="25">
                  <c:v>45269</c:v>
                </c:pt>
                <c:pt idx="26">
                  <c:v>45270</c:v>
                </c:pt>
                <c:pt idx="27">
                  <c:v>45271</c:v>
                </c:pt>
                <c:pt idx="28">
                  <c:v>45272</c:v>
                </c:pt>
                <c:pt idx="29">
                  <c:v>45273</c:v>
                </c:pt>
                <c:pt idx="30">
                  <c:v>45274</c:v>
                </c:pt>
                <c:pt idx="31">
                  <c:v>45275</c:v>
                </c:pt>
                <c:pt idx="32">
                  <c:v>45276</c:v>
                </c:pt>
                <c:pt idx="33">
                  <c:v>45277</c:v>
                </c:pt>
                <c:pt idx="34">
                  <c:v>45278</c:v>
                </c:pt>
                <c:pt idx="35">
                  <c:v>45279</c:v>
                </c:pt>
                <c:pt idx="36">
                  <c:v>45280</c:v>
                </c:pt>
                <c:pt idx="37">
                  <c:v>45281</c:v>
                </c:pt>
                <c:pt idx="38">
                  <c:v>45282</c:v>
                </c:pt>
                <c:pt idx="39">
                  <c:v>45283</c:v>
                </c:pt>
                <c:pt idx="40">
                  <c:v>45284</c:v>
                </c:pt>
                <c:pt idx="41">
                  <c:v>45285</c:v>
                </c:pt>
                <c:pt idx="42">
                  <c:v>45286</c:v>
                </c:pt>
                <c:pt idx="43">
                  <c:v>45287</c:v>
                </c:pt>
                <c:pt idx="44">
                  <c:v>45288</c:v>
                </c:pt>
                <c:pt idx="45">
                  <c:v>45289</c:v>
                </c:pt>
                <c:pt idx="46">
                  <c:v>45290</c:v>
                </c:pt>
                <c:pt idx="47">
                  <c:v>45291</c:v>
                </c:pt>
                <c:pt idx="48">
                  <c:v>45292</c:v>
                </c:pt>
                <c:pt idx="49">
                  <c:v>45293</c:v>
                </c:pt>
                <c:pt idx="50">
                  <c:v>45294</c:v>
                </c:pt>
                <c:pt idx="51">
                  <c:v>45295</c:v>
                </c:pt>
                <c:pt idx="52">
                  <c:v>45296</c:v>
                </c:pt>
                <c:pt idx="53">
                  <c:v>45297</c:v>
                </c:pt>
                <c:pt idx="54">
                  <c:v>45298</c:v>
                </c:pt>
                <c:pt idx="55">
                  <c:v>45299</c:v>
                </c:pt>
                <c:pt idx="56">
                  <c:v>45300</c:v>
                </c:pt>
                <c:pt idx="57">
                  <c:v>45301</c:v>
                </c:pt>
                <c:pt idx="58">
                  <c:v>45302</c:v>
                </c:pt>
                <c:pt idx="59">
                  <c:v>45303</c:v>
                </c:pt>
                <c:pt idx="60">
                  <c:v>45304</c:v>
                </c:pt>
                <c:pt idx="61">
                  <c:v>45305</c:v>
                </c:pt>
                <c:pt idx="62">
                  <c:v>45306</c:v>
                </c:pt>
                <c:pt idx="63">
                  <c:v>45307</c:v>
                </c:pt>
                <c:pt idx="64">
                  <c:v>45308</c:v>
                </c:pt>
                <c:pt idx="65">
                  <c:v>45309</c:v>
                </c:pt>
                <c:pt idx="66">
                  <c:v>45310</c:v>
                </c:pt>
                <c:pt idx="67">
                  <c:v>45311</c:v>
                </c:pt>
                <c:pt idx="68">
                  <c:v>45312</c:v>
                </c:pt>
                <c:pt idx="69">
                  <c:v>45313</c:v>
                </c:pt>
                <c:pt idx="70">
                  <c:v>45314</c:v>
                </c:pt>
                <c:pt idx="71">
                  <c:v>45315</c:v>
                </c:pt>
                <c:pt idx="72">
                  <c:v>45316</c:v>
                </c:pt>
                <c:pt idx="73">
                  <c:v>45317</c:v>
                </c:pt>
                <c:pt idx="74">
                  <c:v>45318</c:v>
                </c:pt>
                <c:pt idx="75">
                  <c:v>45319</c:v>
                </c:pt>
                <c:pt idx="76">
                  <c:v>45320</c:v>
                </c:pt>
                <c:pt idx="77">
                  <c:v>45321</c:v>
                </c:pt>
                <c:pt idx="78">
                  <c:v>45322</c:v>
                </c:pt>
                <c:pt idx="79">
                  <c:v>45323</c:v>
                </c:pt>
                <c:pt idx="80">
                  <c:v>45324</c:v>
                </c:pt>
                <c:pt idx="81">
                  <c:v>45325</c:v>
                </c:pt>
                <c:pt idx="82">
                  <c:v>45326</c:v>
                </c:pt>
                <c:pt idx="83">
                  <c:v>45327</c:v>
                </c:pt>
                <c:pt idx="84">
                  <c:v>45328</c:v>
                </c:pt>
                <c:pt idx="85">
                  <c:v>45329</c:v>
                </c:pt>
                <c:pt idx="86">
                  <c:v>45330</c:v>
                </c:pt>
                <c:pt idx="87">
                  <c:v>45331</c:v>
                </c:pt>
                <c:pt idx="88">
                  <c:v>45332</c:v>
                </c:pt>
                <c:pt idx="89">
                  <c:v>45333</c:v>
                </c:pt>
                <c:pt idx="90">
                  <c:v>45334</c:v>
                </c:pt>
                <c:pt idx="91">
                  <c:v>45335</c:v>
                </c:pt>
                <c:pt idx="92">
                  <c:v>45336</c:v>
                </c:pt>
                <c:pt idx="93">
                  <c:v>45337</c:v>
                </c:pt>
                <c:pt idx="94">
                  <c:v>45338</c:v>
                </c:pt>
                <c:pt idx="95">
                  <c:v>45339</c:v>
                </c:pt>
                <c:pt idx="96">
                  <c:v>45340</c:v>
                </c:pt>
                <c:pt idx="97">
                  <c:v>45341</c:v>
                </c:pt>
                <c:pt idx="98">
                  <c:v>45342</c:v>
                </c:pt>
                <c:pt idx="99">
                  <c:v>45343</c:v>
                </c:pt>
                <c:pt idx="100">
                  <c:v>45344</c:v>
                </c:pt>
                <c:pt idx="101">
                  <c:v>45345</c:v>
                </c:pt>
                <c:pt idx="102">
                  <c:v>45346</c:v>
                </c:pt>
                <c:pt idx="103">
                  <c:v>45347</c:v>
                </c:pt>
                <c:pt idx="104">
                  <c:v>45348</c:v>
                </c:pt>
                <c:pt idx="105">
                  <c:v>45349</c:v>
                </c:pt>
                <c:pt idx="106">
                  <c:v>45350</c:v>
                </c:pt>
                <c:pt idx="107">
                  <c:v>45351</c:v>
                </c:pt>
                <c:pt idx="108">
                  <c:v>45352</c:v>
                </c:pt>
                <c:pt idx="109">
                  <c:v>45353</c:v>
                </c:pt>
                <c:pt idx="110">
                  <c:v>45354</c:v>
                </c:pt>
                <c:pt idx="111">
                  <c:v>45355</c:v>
                </c:pt>
                <c:pt idx="112">
                  <c:v>45356</c:v>
                </c:pt>
                <c:pt idx="113">
                  <c:v>45357</c:v>
                </c:pt>
                <c:pt idx="114">
                  <c:v>45358</c:v>
                </c:pt>
                <c:pt idx="115">
                  <c:v>45359</c:v>
                </c:pt>
                <c:pt idx="116">
                  <c:v>45360</c:v>
                </c:pt>
                <c:pt idx="117">
                  <c:v>45361</c:v>
                </c:pt>
                <c:pt idx="118">
                  <c:v>45362</c:v>
                </c:pt>
                <c:pt idx="119">
                  <c:v>45363</c:v>
                </c:pt>
                <c:pt idx="120">
                  <c:v>45364</c:v>
                </c:pt>
                <c:pt idx="121">
                  <c:v>45365</c:v>
                </c:pt>
                <c:pt idx="122">
                  <c:v>45366</c:v>
                </c:pt>
                <c:pt idx="123">
                  <c:v>45367</c:v>
                </c:pt>
                <c:pt idx="124">
                  <c:v>45368</c:v>
                </c:pt>
                <c:pt idx="125">
                  <c:v>45369</c:v>
                </c:pt>
                <c:pt idx="126">
                  <c:v>45370</c:v>
                </c:pt>
                <c:pt idx="127">
                  <c:v>45371</c:v>
                </c:pt>
                <c:pt idx="128">
                  <c:v>45372</c:v>
                </c:pt>
                <c:pt idx="129">
                  <c:v>45373</c:v>
                </c:pt>
                <c:pt idx="130">
                  <c:v>45374</c:v>
                </c:pt>
                <c:pt idx="131">
                  <c:v>45375</c:v>
                </c:pt>
                <c:pt idx="132">
                  <c:v>45376</c:v>
                </c:pt>
                <c:pt idx="133">
                  <c:v>45377</c:v>
                </c:pt>
                <c:pt idx="134">
                  <c:v>45378</c:v>
                </c:pt>
                <c:pt idx="135">
                  <c:v>45379</c:v>
                </c:pt>
                <c:pt idx="136">
                  <c:v>45380</c:v>
                </c:pt>
                <c:pt idx="137">
                  <c:v>45381</c:v>
                </c:pt>
                <c:pt idx="138">
                  <c:v>45382</c:v>
                </c:pt>
                <c:pt idx="139">
                  <c:v>45383</c:v>
                </c:pt>
                <c:pt idx="140">
                  <c:v>45384</c:v>
                </c:pt>
                <c:pt idx="141">
                  <c:v>45385</c:v>
                </c:pt>
                <c:pt idx="142">
                  <c:v>45386</c:v>
                </c:pt>
                <c:pt idx="143">
                  <c:v>45387</c:v>
                </c:pt>
                <c:pt idx="144">
                  <c:v>45388</c:v>
                </c:pt>
                <c:pt idx="145">
                  <c:v>45389</c:v>
                </c:pt>
                <c:pt idx="146">
                  <c:v>45390</c:v>
                </c:pt>
                <c:pt idx="147">
                  <c:v>45391</c:v>
                </c:pt>
                <c:pt idx="148">
                  <c:v>45392</c:v>
                </c:pt>
                <c:pt idx="149">
                  <c:v>45393</c:v>
                </c:pt>
                <c:pt idx="150">
                  <c:v>45394</c:v>
                </c:pt>
                <c:pt idx="151">
                  <c:v>45395</c:v>
                </c:pt>
                <c:pt idx="152">
                  <c:v>45396</c:v>
                </c:pt>
                <c:pt idx="153">
                  <c:v>45397</c:v>
                </c:pt>
                <c:pt idx="154">
                  <c:v>45398</c:v>
                </c:pt>
                <c:pt idx="155">
                  <c:v>45399</c:v>
                </c:pt>
                <c:pt idx="156">
                  <c:v>45400</c:v>
                </c:pt>
                <c:pt idx="157">
                  <c:v>45401</c:v>
                </c:pt>
                <c:pt idx="158">
                  <c:v>45402</c:v>
                </c:pt>
                <c:pt idx="159">
                  <c:v>45403</c:v>
                </c:pt>
                <c:pt idx="160">
                  <c:v>45404</c:v>
                </c:pt>
                <c:pt idx="161">
                  <c:v>45405</c:v>
                </c:pt>
                <c:pt idx="162">
                  <c:v>45406</c:v>
                </c:pt>
                <c:pt idx="163">
                  <c:v>45407</c:v>
                </c:pt>
                <c:pt idx="164">
                  <c:v>45408</c:v>
                </c:pt>
                <c:pt idx="165">
                  <c:v>45409</c:v>
                </c:pt>
                <c:pt idx="166">
                  <c:v>45410</c:v>
                </c:pt>
                <c:pt idx="167">
                  <c:v>45411</c:v>
                </c:pt>
                <c:pt idx="168">
                  <c:v>45412</c:v>
                </c:pt>
                <c:pt idx="169">
                  <c:v>45413</c:v>
                </c:pt>
                <c:pt idx="170">
                  <c:v>45414</c:v>
                </c:pt>
                <c:pt idx="171">
                  <c:v>45415</c:v>
                </c:pt>
                <c:pt idx="172">
                  <c:v>45416</c:v>
                </c:pt>
                <c:pt idx="173">
                  <c:v>45417</c:v>
                </c:pt>
                <c:pt idx="174">
                  <c:v>45418</c:v>
                </c:pt>
                <c:pt idx="175">
                  <c:v>45419</c:v>
                </c:pt>
                <c:pt idx="176">
                  <c:v>45420</c:v>
                </c:pt>
                <c:pt idx="177">
                  <c:v>45421</c:v>
                </c:pt>
                <c:pt idx="178">
                  <c:v>45422</c:v>
                </c:pt>
                <c:pt idx="179">
                  <c:v>45423</c:v>
                </c:pt>
                <c:pt idx="180">
                  <c:v>45424</c:v>
                </c:pt>
                <c:pt idx="181">
                  <c:v>45425</c:v>
                </c:pt>
                <c:pt idx="182">
                  <c:v>45426</c:v>
                </c:pt>
                <c:pt idx="183">
                  <c:v>45427</c:v>
                </c:pt>
                <c:pt idx="184">
                  <c:v>45428</c:v>
                </c:pt>
                <c:pt idx="185">
                  <c:v>45429</c:v>
                </c:pt>
                <c:pt idx="186">
                  <c:v>45430</c:v>
                </c:pt>
                <c:pt idx="187">
                  <c:v>45431</c:v>
                </c:pt>
                <c:pt idx="188">
                  <c:v>45432</c:v>
                </c:pt>
                <c:pt idx="189">
                  <c:v>45433</c:v>
                </c:pt>
                <c:pt idx="190">
                  <c:v>45434</c:v>
                </c:pt>
                <c:pt idx="191">
                  <c:v>45435</c:v>
                </c:pt>
                <c:pt idx="192">
                  <c:v>45436</c:v>
                </c:pt>
                <c:pt idx="193">
                  <c:v>45437</c:v>
                </c:pt>
                <c:pt idx="194">
                  <c:v>45438</c:v>
                </c:pt>
                <c:pt idx="195">
                  <c:v>45439</c:v>
                </c:pt>
                <c:pt idx="196">
                  <c:v>45440</c:v>
                </c:pt>
                <c:pt idx="197">
                  <c:v>45441</c:v>
                </c:pt>
                <c:pt idx="198">
                  <c:v>45442</c:v>
                </c:pt>
                <c:pt idx="199">
                  <c:v>45443</c:v>
                </c:pt>
                <c:pt idx="200">
                  <c:v>45444</c:v>
                </c:pt>
                <c:pt idx="201">
                  <c:v>45445</c:v>
                </c:pt>
                <c:pt idx="202">
                  <c:v>45446</c:v>
                </c:pt>
                <c:pt idx="203">
                  <c:v>45447</c:v>
                </c:pt>
                <c:pt idx="204">
                  <c:v>45448</c:v>
                </c:pt>
                <c:pt idx="205">
                  <c:v>45449</c:v>
                </c:pt>
                <c:pt idx="206">
                  <c:v>45450</c:v>
                </c:pt>
                <c:pt idx="207">
                  <c:v>45451</c:v>
                </c:pt>
                <c:pt idx="208">
                  <c:v>45452</c:v>
                </c:pt>
                <c:pt idx="209">
                  <c:v>45453</c:v>
                </c:pt>
                <c:pt idx="210">
                  <c:v>45454</c:v>
                </c:pt>
                <c:pt idx="211">
                  <c:v>45455</c:v>
                </c:pt>
                <c:pt idx="212">
                  <c:v>45456</c:v>
                </c:pt>
                <c:pt idx="213">
                  <c:v>45457</c:v>
                </c:pt>
                <c:pt idx="214">
                  <c:v>45458</c:v>
                </c:pt>
                <c:pt idx="215">
                  <c:v>45459</c:v>
                </c:pt>
                <c:pt idx="216">
                  <c:v>45460</c:v>
                </c:pt>
                <c:pt idx="217">
                  <c:v>45461</c:v>
                </c:pt>
                <c:pt idx="218">
                  <c:v>45462</c:v>
                </c:pt>
                <c:pt idx="219">
                  <c:v>45463</c:v>
                </c:pt>
                <c:pt idx="220">
                  <c:v>45464</c:v>
                </c:pt>
                <c:pt idx="221">
                  <c:v>45465</c:v>
                </c:pt>
                <c:pt idx="222">
                  <c:v>45466</c:v>
                </c:pt>
                <c:pt idx="223">
                  <c:v>45467</c:v>
                </c:pt>
                <c:pt idx="224">
                  <c:v>45468</c:v>
                </c:pt>
                <c:pt idx="225">
                  <c:v>45469</c:v>
                </c:pt>
                <c:pt idx="226">
                  <c:v>45470</c:v>
                </c:pt>
                <c:pt idx="227">
                  <c:v>45471</c:v>
                </c:pt>
                <c:pt idx="228">
                  <c:v>45472</c:v>
                </c:pt>
                <c:pt idx="229">
                  <c:v>45473</c:v>
                </c:pt>
                <c:pt idx="230">
                  <c:v>45474</c:v>
                </c:pt>
                <c:pt idx="231">
                  <c:v>45475</c:v>
                </c:pt>
                <c:pt idx="232">
                  <c:v>45476</c:v>
                </c:pt>
                <c:pt idx="233">
                  <c:v>45477</c:v>
                </c:pt>
                <c:pt idx="234">
                  <c:v>45478</c:v>
                </c:pt>
                <c:pt idx="235">
                  <c:v>45479</c:v>
                </c:pt>
                <c:pt idx="236">
                  <c:v>45480</c:v>
                </c:pt>
                <c:pt idx="237">
                  <c:v>45481</c:v>
                </c:pt>
                <c:pt idx="238">
                  <c:v>45482</c:v>
                </c:pt>
                <c:pt idx="239">
                  <c:v>45483</c:v>
                </c:pt>
                <c:pt idx="240">
                  <c:v>45484</c:v>
                </c:pt>
                <c:pt idx="241">
                  <c:v>45485</c:v>
                </c:pt>
                <c:pt idx="242">
                  <c:v>45486</c:v>
                </c:pt>
                <c:pt idx="243">
                  <c:v>45487</c:v>
                </c:pt>
                <c:pt idx="244">
                  <c:v>45488</c:v>
                </c:pt>
                <c:pt idx="245">
                  <c:v>45489</c:v>
                </c:pt>
                <c:pt idx="246">
                  <c:v>45490</c:v>
                </c:pt>
                <c:pt idx="247">
                  <c:v>45491</c:v>
                </c:pt>
                <c:pt idx="248">
                  <c:v>45492</c:v>
                </c:pt>
                <c:pt idx="249">
                  <c:v>45493</c:v>
                </c:pt>
                <c:pt idx="250">
                  <c:v>45494</c:v>
                </c:pt>
                <c:pt idx="251">
                  <c:v>45495</c:v>
                </c:pt>
                <c:pt idx="252">
                  <c:v>45496</c:v>
                </c:pt>
                <c:pt idx="253">
                  <c:v>45497</c:v>
                </c:pt>
                <c:pt idx="254">
                  <c:v>45498</c:v>
                </c:pt>
                <c:pt idx="255">
                  <c:v>45499</c:v>
                </c:pt>
                <c:pt idx="256">
                  <c:v>45500</c:v>
                </c:pt>
                <c:pt idx="257">
                  <c:v>45501</c:v>
                </c:pt>
                <c:pt idx="258">
                  <c:v>45502</c:v>
                </c:pt>
                <c:pt idx="259">
                  <c:v>45503</c:v>
                </c:pt>
                <c:pt idx="260">
                  <c:v>45504</c:v>
                </c:pt>
                <c:pt idx="261">
                  <c:v>45505</c:v>
                </c:pt>
                <c:pt idx="262">
                  <c:v>45506</c:v>
                </c:pt>
                <c:pt idx="263">
                  <c:v>45507</c:v>
                </c:pt>
                <c:pt idx="264">
                  <c:v>45508</c:v>
                </c:pt>
                <c:pt idx="265">
                  <c:v>45509</c:v>
                </c:pt>
                <c:pt idx="266">
                  <c:v>45510</c:v>
                </c:pt>
                <c:pt idx="267">
                  <c:v>45511</c:v>
                </c:pt>
                <c:pt idx="268">
                  <c:v>45512</c:v>
                </c:pt>
                <c:pt idx="269">
                  <c:v>45513</c:v>
                </c:pt>
                <c:pt idx="270">
                  <c:v>45514</c:v>
                </c:pt>
                <c:pt idx="271">
                  <c:v>45515</c:v>
                </c:pt>
                <c:pt idx="272">
                  <c:v>45516</c:v>
                </c:pt>
                <c:pt idx="273">
                  <c:v>45517</c:v>
                </c:pt>
                <c:pt idx="274">
                  <c:v>45518</c:v>
                </c:pt>
                <c:pt idx="275">
                  <c:v>45519</c:v>
                </c:pt>
                <c:pt idx="276">
                  <c:v>45520</c:v>
                </c:pt>
                <c:pt idx="277">
                  <c:v>45521</c:v>
                </c:pt>
                <c:pt idx="278">
                  <c:v>45522</c:v>
                </c:pt>
                <c:pt idx="279">
                  <c:v>45523</c:v>
                </c:pt>
                <c:pt idx="280">
                  <c:v>45524</c:v>
                </c:pt>
                <c:pt idx="281">
                  <c:v>45525</c:v>
                </c:pt>
                <c:pt idx="282">
                  <c:v>45526</c:v>
                </c:pt>
                <c:pt idx="283">
                  <c:v>45527</c:v>
                </c:pt>
                <c:pt idx="284">
                  <c:v>45528</c:v>
                </c:pt>
                <c:pt idx="285">
                  <c:v>45529</c:v>
                </c:pt>
                <c:pt idx="286">
                  <c:v>45530</c:v>
                </c:pt>
                <c:pt idx="287">
                  <c:v>45531</c:v>
                </c:pt>
                <c:pt idx="288">
                  <c:v>45532</c:v>
                </c:pt>
                <c:pt idx="289">
                  <c:v>45533</c:v>
                </c:pt>
                <c:pt idx="290">
                  <c:v>45534</c:v>
                </c:pt>
                <c:pt idx="291">
                  <c:v>45535</c:v>
                </c:pt>
                <c:pt idx="292">
                  <c:v>45536</c:v>
                </c:pt>
                <c:pt idx="293">
                  <c:v>45537</c:v>
                </c:pt>
                <c:pt idx="294">
                  <c:v>45538</c:v>
                </c:pt>
                <c:pt idx="295">
                  <c:v>45539</c:v>
                </c:pt>
                <c:pt idx="296">
                  <c:v>45540</c:v>
                </c:pt>
                <c:pt idx="297">
                  <c:v>45541</c:v>
                </c:pt>
                <c:pt idx="298">
                  <c:v>45542</c:v>
                </c:pt>
                <c:pt idx="299">
                  <c:v>45543</c:v>
                </c:pt>
                <c:pt idx="300">
                  <c:v>45544</c:v>
                </c:pt>
                <c:pt idx="301">
                  <c:v>45545</c:v>
                </c:pt>
                <c:pt idx="302">
                  <c:v>45546</c:v>
                </c:pt>
                <c:pt idx="303">
                  <c:v>45547</c:v>
                </c:pt>
                <c:pt idx="304">
                  <c:v>45548</c:v>
                </c:pt>
                <c:pt idx="305">
                  <c:v>45549</c:v>
                </c:pt>
                <c:pt idx="306">
                  <c:v>45550</c:v>
                </c:pt>
                <c:pt idx="307">
                  <c:v>45551</c:v>
                </c:pt>
                <c:pt idx="308">
                  <c:v>45552</c:v>
                </c:pt>
                <c:pt idx="309">
                  <c:v>45553</c:v>
                </c:pt>
                <c:pt idx="310">
                  <c:v>45554</c:v>
                </c:pt>
                <c:pt idx="311">
                  <c:v>45555</c:v>
                </c:pt>
                <c:pt idx="312">
                  <c:v>45556</c:v>
                </c:pt>
                <c:pt idx="313">
                  <c:v>45557</c:v>
                </c:pt>
                <c:pt idx="314">
                  <c:v>45558</c:v>
                </c:pt>
                <c:pt idx="315">
                  <c:v>45559</c:v>
                </c:pt>
                <c:pt idx="316">
                  <c:v>45560</c:v>
                </c:pt>
                <c:pt idx="317">
                  <c:v>45561</c:v>
                </c:pt>
                <c:pt idx="318">
                  <c:v>45562</c:v>
                </c:pt>
                <c:pt idx="319">
                  <c:v>45563</c:v>
                </c:pt>
                <c:pt idx="320">
                  <c:v>45564</c:v>
                </c:pt>
                <c:pt idx="321">
                  <c:v>45565</c:v>
                </c:pt>
                <c:pt idx="322">
                  <c:v>45566</c:v>
                </c:pt>
                <c:pt idx="323">
                  <c:v>45567</c:v>
                </c:pt>
                <c:pt idx="324">
                  <c:v>45568</c:v>
                </c:pt>
                <c:pt idx="325">
                  <c:v>45569</c:v>
                </c:pt>
                <c:pt idx="326">
                  <c:v>45570</c:v>
                </c:pt>
                <c:pt idx="327">
                  <c:v>45571</c:v>
                </c:pt>
                <c:pt idx="328">
                  <c:v>45572</c:v>
                </c:pt>
                <c:pt idx="329">
                  <c:v>45573</c:v>
                </c:pt>
                <c:pt idx="330">
                  <c:v>45574</c:v>
                </c:pt>
                <c:pt idx="331">
                  <c:v>45575</c:v>
                </c:pt>
                <c:pt idx="332">
                  <c:v>45576</c:v>
                </c:pt>
                <c:pt idx="333">
                  <c:v>45577</c:v>
                </c:pt>
                <c:pt idx="334">
                  <c:v>45578</c:v>
                </c:pt>
                <c:pt idx="335">
                  <c:v>45579</c:v>
                </c:pt>
                <c:pt idx="336">
                  <c:v>45580</c:v>
                </c:pt>
                <c:pt idx="337">
                  <c:v>45581</c:v>
                </c:pt>
                <c:pt idx="338">
                  <c:v>45582</c:v>
                </c:pt>
                <c:pt idx="339">
                  <c:v>45583</c:v>
                </c:pt>
                <c:pt idx="340">
                  <c:v>45584</c:v>
                </c:pt>
                <c:pt idx="341">
                  <c:v>45585</c:v>
                </c:pt>
                <c:pt idx="342">
                  <c:v>45586</c:v>
                </c:pt>
                <c:pt idx="343">
                  <c:v>45587</c:v>
                </c:pt>
                <c:pt idx="344">
                  <c:v>45588</c:v>
                </c:pt>
                <c:pt idx="345">
                  <c:v>45589</c:v>
                </c:pt>
                <c:pt idx="346">
                  <c:v>45590</c:v>
                </c:pt>
                <c:pt idx="347">
                  <c:v>45591</c:v>
                </c:pt>
                <c:pt idx="348">
                  <c:v>45592</c:v>
                </c:pt>
                <c:pt idx="349">
                  <c:v>45593</c:v>
                </c:pt>
                <c:pt idx="350">
                  <c:v>45594</c:v>
                </c:pt>
                <c:pt idx="351">
                  <c:v>45595</c:v>
                </c:pt>
                <c:pt idx="352">
                  <c:v>45596</c:v>
                </c:pt>
                <c:pt idx="353">
                  <c:v>45597</c:v>
                </c:pt>
                <c:pt idx="354">
                  <c:v>45598</c:v>
                </c:pt>
                <c:pt idx="355">
                  <c:v>45599</c:v>
                </c:pt>
                <c:pt idx="356">
                  <c:v>45600</c:v>
                </c:pt>
                <c:pt idx="357">
                  <c:v>45601</c:v>
                </c:pt>
                <c:pt idx="358">
                  <c:v>45602</c:v>
                </c:pt>
                <c:pt idx="359">
                  <c:v>45603</c:v>
                </c:pt>
                <c:pt idx="360">
                  <c:v>45604</c:v>
                </c:pt>
                <c:pt idx="361">
                  <c:v>45605</c:v>
                </c:pt>
                <c:pt idx="362">
                  <c:v>45606</c:v>
                </c:pt>
                <c:pt idx="363">
                  <c:v>45607</c:v>
                </c:pt>
                <c:pt idx="364">
                  <c:v>45608</c:v>
                </c:pt>
                <c:pt idx="365">
                  <c:v>45609</c:v>
                </c:pt>
                <c:pt idx="366">
                  <c:v>45610</c:v>
                </c:pt>
                <c:pt idx="367">
                  <c:v>45611</c:v>
                </c:pt>
                <c:pt idx="368">
                  <c:v>45612</c:v>
                </c:pt>
                <c:pt idx="369">
                  <c:v>45613</c:v>
                </c:pt>
                <c:pt idx="370">
                  <c:v>45614</c:v>
                </c:pt>
                <c:pt idx="371">
                  <c:v>45615</c:v>
                </c:pt>
                <c:pt idx="372">
                  <c:v>45616</c:v>
                </c:pt>
                <c:pt idx="373">
                  <c:v>45617</c:v>
                </c:pt>
                <c:pt idx="374">
                  <c:v>45618</c:v>
                </c:pt>
                <c:pt idx="375">
                  <c:v>45619</c:v>
                </c:pt>
                <c:pt idx="376">
                  <c:v>45620</c:v>
                </c:pt>
                <c:pt idx="377">
                  <c:v>45621</c:v>
                </c:pt>
                <c:pt idx="378">
                  <c:v>45622</c:v>
                </c:pt>
                <c:pt idx="379">
                  <c:v>45623</c:v>
                </c:pt>
                <c:pt idx="380">
                  <c:v>45624</c:v>
                </c:pt>
                <c:pt idx="381">
                  <c:v>45625</c:v>
                </c:pt>
                <c:pt idx="382">
                  <c:v>45626</c:v>
                </c:pt>
                <c:pt idx="383">
                  <c:v>45627</c:v>
                </c:pt>
                <c:pt idx="384">
                  <c:v>45628</c:v>
                </c:pt>
                <c:pt idx="385">
                  <c:v>45629</c:v>
                </c:pt>
                <c:pt idx="386">
                  <c:v>45630</c:v>
                </c:pt>
                <c:pt idx="387">
                  <c:v>45631</c:v>
                </c:pt>
                <c:pt idx="388">
                  <c:v>45632</c:v>
                </c:pt>
                <c:pt idx="389">
                  <c:v>45633</c:v>
                </c:pt>
                <c:pt idx="390">
                  <c:v>45634</c:v>
                </c:pt>
                <c:pt idx="391">
                  <c:v>45635</c:v>
                </c:pt>
                <c:pt idx="392">
                  <c:v>45636</c:v>
                </c:pt>
                <c:pt idx="393">
                  <c:v>45637</c:v>
                </c:pt>
                <c:pt idx="394">
                  <c:v>45638</c:v>
                </c:pt>
                <c:pt idx="395">
                  <c:v>45639</c:v>
                </c:pt>
                <c:pt idx="396">
                  <c:v>45640</c:v>
                </c:pt>
                <c:pt idx="397">
                  <c:v>45641</c:v>
                </c:pt>
                <c:pt idx="398">
                  <c:v>45642</c:v>
                </c:pt>
                <c:pt idx="399">
                  <c:v>45643</c:v>
                </c:pt>
                <c:pt idx="400">
                  <c:v>45644</c:v>
                </c:pt>
                <c:pt idx="401">
                  <c:v>45645</c:v>
                </c:pt>
                <c:pt idx="402">
                  <c:v>45646</c:v>
                </c:pt>
                <c:pt idx="403">
                  <c:v>45647</c:v>
                </c:pt>
                <c:pt idx="404">
                  <c:v>45648</c:v>
                </c:pt>
                <c:pt idx="405">
                  <c:v>45649</c:v>
                </c:pt>
                <c:pt idx="406">
                  <c:v>45650</c:v>
                </c:pt>
                <c:pt idx="407">
                  <c:v>45651</c:v>
                </c:pt>
                <c:pt idx="408">
                  <c:v>45652</c:v>
                </c:pt>
                <c:pt idx="409">
                  <c:v>45653</c:v>
                </c:pt>
                <c:pt idx="410">
                  <c:v>45654</c:v>
                </c:pt>
                <c:pt idx="411">
                  <c:v>45655</c:v>
                </c:pt>
                <c:pt idx="412">
                  <c:v>45656</c:v>
                </c:pt>
                <c:pt idx="413">
                  <c:v>45657</c:v>
                </c:pt>
                <c:pt idx="414">
                  <c:v>45658</c:v>
                </c:pt>
                <c:pt idx="415">
                  <c:v>45659</c:v>
                </c:pt>
                <c:pt idx="416">
                  <c:v>45660</c:v>
                </c:pt>
                <c:pt idx="417">
                  <c:v>45661</c:v>
                </c:pt>
                <c:pt idx="418">
                  <c:v>45662</c:v>
                </c:pt>
                <c:pt idx="419">
                  <c:v>45663</c:v>
                </c:pt>
                <c:pt idx="420">
                  <c:v>45664</c:v>
                </c:pt>
                <c:pt idx="421">
                  <c:v>45665</c:v>
                </c:pt>
                <c:pt idx="422">
                  <c:v>45666</c:v>
                </c:pt>
                <c:pt idx="423">
                  <c:v>45667</c:v>
                </c:pt>
                <c:pt idx="424">
                  <c:v>45668</c:v>
                </c:pt>
                <c:pt idx="425">
                  <c:v>45669</c:v>
                </c:pt>
                <c:pt idx="426">
                  <c:v>45670</c:v>
                </c:pt>
                <c:pt idx="427">
                  <c:v>45671</c:v>
                </c:pt>
                <c:pt idx="428">
                  <c:v>45672</c:v>
                </c:pt>
                <c:pt idx="429">
                  <c:v>45673</c:v>
                </c:pt>
                <c:pt idx="430">
                  <c:v>45674</c:v>
                </c:pt>
                <c:pt idx="431">
                  <c:v>45675</c:v>
                </c:pt>
                <c:pt idx="432">
                  <c:v>45676</c:v>
                </c:pt>
                <c:pt idx="433">
                  <c:v>45677</c:v>
                </c:pt>
                <c:pt idx="434">
                  <c:v>45678</c:v>
                </c:pt>
                <c:pt idx="435">
                  <c:v>45679</c:v>
                </c:pt>
                <c:pt idx="436">
                  <c:v>45680</c:v>
                </c:pt>
                <c:pt idx="437">
                  <c:v>45681</c:v>
                </c:pt>
                <c:pt idx="438">
                  <c:v>45682</c:v>
                </c:pt>
                <c:pt idx="439">
                  <c:v>45683</c:v>
                </c:pt>
                <c:pt idx="440">
                  <c:v>45684</c:v>
                </c:pt>
                <c:pt idx="441">
                  <c:v>45685</c:v>
                </c:pt>
                <c:pt idx="442">
                  <c:v>45686</c:v>
                </c:pt>
                <c:pt idx="443">
                  <c:v>45687</c:v>
                </c:pt>
                <c:pt idx="444">
                  <c:v>45688</c:v>
                </c:pt>
                <c:pt idx="445">
                  <c:v>45689</c:v>
                </c:pt>
                <c:pt idx="446">
                  <c:v>45690</c:v>
                </c:pt>
                <c:pt idx="447">
                  <c:v>45691</c:v>
                </c:pt>
                <c:pt idx="448">
                  <c:v>45692</c:v>
                </c:pt>
                <c:pt idx="449">
                  <c:v>45693</c:v>
                </c:pt>
                <c:pt idx="450">
                  <c:v>45694</c:v>
                </c:pt>
                <c:pt idx="451">
                  <c:v>45695</c:v>
                </c:pt>
                <c:pt idx="452">
                  <c:v>45696</c:v>
                </c:pt>
                <c:pt idx="453">
                  <c:v>45697</c:v>
                </c:pt>
                <c:pt idx="454">
                  <c:v>45698</c:v>
                </c:pt>
                <c:pt idx="455">
                  <c:v>45699</c:v>
                </c:pt>
                <c:pt idx="456">
                  <c:v>45700</c:v>
                </c:pt>
                <c:pt idx="457">
                  <c:v>45701</c:v>
                </c:pt>
                <c:pt idx="458">
                  <c:v>45702</c:v>
                </c:pt>
                <c:pt idx="459">
                  <c:v>45703</c:v>
                </c:pt>
                <c:pt idx="460">
                  <c:v>45704</c:v>
                </c:pt>
                <c:pt idx="461">
                  <c:v>45705</c:v>
                </c:pt>
                <c:pt idx="462">
                  <c:v>45706</c:v>
                </c:pt>
                <c:pt idx="463">
                  <c:v>45707</c:v>
                </c:pt>
                <c:pt idx="464">
                  <c:v>45708</c:v>
                </c:pt>
                <c:pt idx="465">
                  <c:v>45709</c:v>
                </c:pt>
                <c:pt idx="466">
                  <c:v>45710</c:v>
                </c:pt>
                <c:pt idx="467">
                  <c:v>45711</c:v>
                </c:pt>
                <c:pt idx="468">
                  <c:v>45712</c:v>
                </c:pt>
                <c:pt idx="469">
                  <c:v>45713</c:v>
                </c:pt>
                <c:pt idx="470">
                  <c:v>45714</c:v>
                </c:pt>
                <c:pt idx="471">
                  <c:v>45715</c:v>
                </c:pt>
                <c:pt idx="472">
                  <c:v>45716</c:v>
                </c:pt>
                <c:pt idx="473">
                  <c:v>45717</c:v>
                </c:pt>
                <c:pt idx="474">
                  <c:v>45718</c:v>
                </c:pt>
                <c:pt idx="475">
                  <c:v>45719</c:v>
                </c:pt>
                <c:pt idx="476">
                  <c:v>45720</c:v>
                </c:pt>
                <c:pt idx="477">
                  <c:v>45721</c:v>
                </c:pt>
                <c:pt idx="478">
                  <c:v>45722</c:v>
                </c:pt>
                <c:pt idx="479">
                  <c:v>45723</c:v>
                </c:pt>
                <c:pt idx="480">
                  <c:v>45724</c:v>
                </c:pt>
                <c:pt idx="481">
                  <c:v>45725</c:v>
                </c:pt>
                <c:pt idx="482">
                  <c:v>45726</c:v>
                </c:pt>
                <c:pt idx="483">
                  <c:v>45727</c:v>
                </c:pt>
                <c:pt idx="484">
                  <c:v>45728</c:v>
                </c:pt>
                <c:pt idx="485">
                  <c:v>45729</c:v>
                </c:pt>
                <c:pt idx="486">
                  <c:v>45730</c:v>
                </c:pt>
                <c:pt idx="487">
                  <c:v>45731</c:v>
                </c:pt>
                <c:pt idx="488">
                  <c:v>45732</c:v>
                </c:pt>
                <c:pt idx="489">
                  <c:v>45733</c:v>
                </c:pt>
                <c:pt idx="490">
                  <c:v>45734</c:v>
                </c:pt>
                <c:pt idx="491">
                  <c:v>45735</c:v>
                </c:pt>
                <c:pt idx="492">
                  <c:v>45736</c:v>
                </c:pt>
                <c:pt idx="493">
                  <c:v>45737</c:v>
                </c:pt>
                <c:pt idx="494">
                  <c:v>45738</c:v>
                </c:pt>
                <c:pt idx="495">
                  <c:v>45739</c:v>
                </c:pt>
                <c:pt idx="496">
                  <c:v>45740</c:v>
                </c:pt>
                <c:pt idx="497">
                  <c:v>45741</c:v>
                </c:pt>
                <c:pt idx="498">
                  <c:v>45742</c:v>
                </c:pt>
                <c:pt idx="499">
                  <c:v>45743</c:v>
                </c:pt>
                <c:pt idx="500">
                  <c:v>45744</c:v>
                </c:pt>
                <c:pt idx="501">
                  <c:v>45745</c:v>
                </c:pt>
                <c:pt idx="502">
                  <c:v>45746</c:v>
                </c:pt>
                <c:pt idx="503">
                  <c:v>45747</c:v>
                </c:pt>
                <c:pt idx="504">
                  <c:v>45748</c:v>
                </c:pt>
                <c:pt idx="505">
                  <c:v>45749</c:v>
                </c:pt>
                <c:pt idx="506">
                  <c:v>45750</c:v>
                </c:pt>
                <c:pt idx="507">
                  <c:v>45751</c:v>
                </c:pt>
                <c:pt idx="508">
                  <c:v>45752</c:v>
                </c:pt>
                <c:pt idx="509">
                  <c:v>45753</c:v>
                </c:pt>
                <c:pt idx="510">
                  <c:v>45754</c:v>
                </c:pt>
                <c:pt idx="511">
                  <c:v>45755</c:v>
                </c:pt>
                <c:pt idx="512">
                  <c:v>45756</c:v>
                </c:pt>
                <c:pt idx="513">
                  <c:v>45757</c:v>
                </c:pt>
                <c:pt idx="514">
                  <c:v>45758</c:v>
                </c:pt>
                <c:pt idx="515">
                  <c:v>45759</c:v>
                </c:pt>
                <c:pt idx="516">
                  <c:v>45760</c:v>
                </c:pt>
                <c:pt idx="517">
                  <c:v>45761</c:v>
                </c:pt>
                <c:pt idx="518">
                  <c:v>45762</c:v>
                </c:pt>
                <c:pt idx="519">
                  <c:v>45763</c:v>
                </c:pt>
                <c:pt idx="520">
                  <c:v>45764</c:v>
                </c:pt>
                <c:pt idx="521">
                  <c:v>45765</c:v>
                </c:pt>
                <c:pt idx="522">
                  <c:v>45766</c:v>
                </c:pt>
                <c:pt idx="523">
                  <c:v>45767</c:v>
                </c:pt>
                <c:pt idx="524">
                  <c:v>45768</c:v>
                </c:pt>
                <c:pt idx="525">
                  <c:v>45769</c:v>
                </c:pt>
                <c:pt idx="526">
                  <c:v>45770</c:v>
                </c:pt>
                <c:pt idx="527">
                  <c:v>45771</c:v>
                </c:pt>
                <c:pt idx="528">
                  <c:v>45772</c:v>
                </c:pt>
                <c:pt idx="529">
                  <c:v>45773</c:v>
                </c:pt>
                <c:pt idx="530">
                  <c:v>45774</c:v>
                </c:pt>
                <c:pt idx="531">
                  <c:v>45775</c:v>
                </c:pt>
                <c:pt idx="532">
                  <c:v>45776</c:v>
                </c:pt>
                <c:pt idx="533">
                  <c:v>45777</c:v>
                </c:pt>
                <c:pt idx="534">
                  <c:v>45778</c:v>
                </c:pt>
                <c:pt idx="535">
                  <c:v>45779</c:v>
                </c:pt>
                <c:pt idx="536">
                  <c:v>45780</c:v>
                </c:pt>
                <c:pt idx="537">
                  <c:v>45781</c:v>
                </c:pt>
                <c:pt idx="538">
                  <c:v>45782</c:v>
                </c:pt>
                <c:pt idx="539">
                  <c:v>45783</c:v>
                </c:pt>
                <c:pt idx="540">
                  <c:v>45784</c:v>
                </c:pt>
                <c:pt idx="541">
                  <c:v>45785</c:v>
                </c:pt>
                <c:pt idx="542">
                  <c:v>45786</c:v>
                </c:pt>
                <c:pt idx="543">
                  <c:v>45787</c:v>
                </c:pt>
                <c:pt idx="544">
                  <c:v>45788</c:v>
                </c:pt>
                <c:pt idx="545">
                  <c:v>45789</c:v>
                </c:pt>
                <c:pt idx="546">
                  <c:v>45790</c:v>
                </c:pt>
                <c:pt idx="547">
                  <c:v>45791</c:v>
                </c:pt>
                <c:pt idx="548">
                  <c:v>45792</c:v>
                </c:pt>
                <c:pt idx="549">
                  <c:v>45793</c:v>
                </c:pt>
                <c:pt idx="550">
                  <c:v>45794</c:v>
                </c:pt>
                <c:pt idx="551">
                  <c:v>45795</c:v>
                </c:pt>
                <c:pt idx="552">
                  <c:v>45796</c:v>
                </c:pt>
                <c:pt idx="553">
                  <c:v>45797</c:v>
                </c:pt>
                <c:pt idx="554">
                  <c:v>45798</c:v>
                </c:pt>
                <c:pt idx="555">
                  <c:v>45799</c:v>
                </c:pt>
                <c:pt idx="556">
                  <c:v>45800</c:v>
                </c:pt>
                <c:pt idx="557">
                  <c:v>45801</c:v>
                </c:pt>
                <c:pt idx="558">
                  <c:v>45802</c:v>
                </c:pt>
                <c:pt idx="559">
                  <c:v>45803</c:v>
                </c:pt>
                <c:pt idx="560">
                  <c:v>45804</c:v>
                </c:pt>
                <c:pt idx="561">
                  <c:v>45805</c:v>
                </c:pt>
                <c:pt idx="562">
                  <c:v>45806</c:v>
                </c:pt>
                <c:pt idx="563">
                  <c:v>45807</c:v>
                </c:pt>
                <c:pt idx="564">
                  <c:v>45808</c:v>
                </c:pt>
                <c:pt idx="565">
                  <c:v>45809</c:v>
                </c:pt>
                <c:pt idx="566">
                  <c:v>45810</c:v>
                </c:pt>
                <c:pt idx="567">
                  <c:v>45811</c:v>
                </c:pt>
                <c:pt idx="568">
                  <c:v>45812</c:v>
                </c:pt>
                <c:pt idx="569">
                  <c:v>45813</c:v>
                </c:pt>
                <c:pt idx="570">
                  <c:v>45814</c:v>
                </c:pt>
                <c:pt idx="571">
                  <c:v>45815</c:v>
                </c:pt>
                <c:pt idx="572">
                  <c:v>45816</c:v>
                </c:pt>
                <c:pt idx="573">
                  <c:v>45817</c:v>
                </c:pt>
                <c:pt idx="574">
                  <c:v>45818</c:v>
                </c:pt>
                <c:pt idx="575">
                  <c:v>45819</c:v>
                </c:pt>
                <c:pt idx="576">
                  <c:v>45820</c:v>
                </c:pt>
                <c:pt idx="577">
                  <c:v>45821</c:v>
                </c:pt>
                <c:pt idx="578">
                  <c:v>45822</c:v>
                </c:pt>
                <c:pt idx="579">
                  <c:v>45823</c:v>
                </c:pt>
                <c:pt idx="580">
                  <c:v>45824</c:v>
                </c:pt>
                <c:pt idx="581">
                  <c:v>45825</c:v>
                </c:pt>
                <c:pt idx="582">
                  <c:v>45826</c:v>
                </c:pt>
                <c:pt idx="583">
                  <c:v>45827</c:v>
                </c:pt>
                <c:pt idx="584">
                  <c:v>45828</c:v>
                </c:pt>
                <c:pt idx="585">
                  <c:v>45829</c:v>
                </c:pt>
                <c:pt idx="586">
                  <c:v>45830</c:v>
                </c:pt>
                <c:pt idx="587">
                  <c:v>45831</c:v>
                </c:pt>
                <c:pt idx="588">
                  <c:v>45832</c:v>
                </c:pt>
                <c:pt idx="589">
                  <c:v>45833</c:v>
                </c:pt>
                <c:pt idx="590">
                  <c:v>45834</c:v>
                </c:pt>
                <c:pt idx="591">
                  <c:v>45835</c:v>
                </c:pt>
                <c:pt idx="592">
                  <c:v>45836</c:v>
                </c:pt>
                <c:pt idx="593">
                  <c:v>45837</c:v>
                </c:pt>
                <c:pt idx="594">
                  <c:v>45838</c:v>
                </c:pt>
                <c:pt idx="595">
                  <c:v>45839</c:v>
                </c:pt>
                <c:pt idx="596">
                  <c:v>45840</c:v>
                </c:pt>
                <c:pt idx="597">
                  <c:v>45841</c:v>
                </c:pt>
                <c:pt idx="598">
                  <c:v>45842</c:v>
                </c:pt>
                <c:pt idx="599">
                  <c:v>45843</c:v>
                </c:pt>
                <c:pt idx="600">
                  <c:v>45844</c:v>
                </c:pt>
                <c:pt idx="601">
                  <c:v>45845</c:v>
                </c:pt>
                <c:pt idx="602">
                  <c:v>45846</c:v>
                </c:pt>
                <c:pt idx="603">
                  <c:v>45847</c:v>
                </c:pt>
                <c:pt idx="604">
                  <c:v>45848</c:v>
                </c:pt>
                <c:pt idx="605">
                  <c:v>45849</c:v>
                </c:pt>
                <c:pt idx="606">
                  <c:v>45850</c:v>
                </c:pt>
                <c:pt idx="607">
                  <c:v>45851</c:v>
                </c:pt>
                <c:pt idx="608">
                  <c:v>45852</c:v>
                </c:pt>
                <c:pt idx="609">
                  <c:v>45853</c:v>
                </c:pt>
                <c:pt idx="610">
                  <c:v>45854</c:v>
                </c:pt>
                <c:pt idx="611">
                  <c:v>45855</c:v>
                </c:pt>
                <c:pt idx="612">
                  <c:v>45856</c:v>
                </c:pt>
                <c:pt idx="613">
                  <c:v>45857</c:v>
                </c:pt>
                <c:pt idx="614">
                  <c:v>45858</c:v>
                </c:pt>
                <c:pt idx="615">
                  <c:v>45859</c:v>
                </c:pt>
                <c:pt idx="616">
                  <c:v>45860</c:v>
                </c:pt>
                <c:pt idx="617">
                  <c:v>45861</c:v>
                </c:pt>
                <c:pt idx="618">
                  <c:v>45862</c:v>
                </c:pt>
                <c:pt idx="619">
                  <c:v>45863</c:v>
                </c:pt>
                <c:pt idx="620">
                  <c:v>45864</c:v>
                </c:pt>
                <c:pt idx="621">
                  <c:v>45865</c:v>
                </c:pt>
                <c:pt idx="622">
                  <c:v>45866</c:v>
                </c:pt>
                <c:pt idx="623">
                  <c:v>45867</c:v>
                </c:pt>
                <c:pt idx="624">
                  <c:v>45868</c:v>
                </c:pt>
                <c:pt idx="625">
                  <c:v>45869</c:v>
                </c:pt>
                <c:pt idx="626">
                  <c:v>45870</c:v>
                </c:pt>
                <c:pt idx="627">
                  <c:v>45871</c:v>
                </c:pt>
                <c:pt idx="628">
                  <c:v>45872</c:v>
                </c:pt>
                <c:pt idx="629">
                  <c:v>45873</c:v>
                </c:pt>
                <c:pt idx="630">
                  <c:v>45874</c:v>
                </c:pt>
                <c:pt idx="631">
                  <c:v>45875</c:v>
                </c:pt>
                <c:pt idx="632">
                  <c:v>45876</c:v>
                </c:pt>
                <c:pt idx="633">
                  <c:v>45877</c:v>
                </c:pt>
                <c:pt idx="634">
                  <c:v>45878</c:v>
                </c:pt>
                <c:pt idx="635">
                  <c:v>45879</c:v>
                </c:pt>
                <c:pt idx="636">
                  <c:v>45880</c:v>
                </c:pt>
                <c:pt idx="637">
                  <c:v>45881</c:v>
                </c:pt>
                <c:pt idx="638">
                  <c:v>45882</c:v>
                </c:pt>
                <c:pt idx="639">
                  <c:v>45883</c:v>
                </c:pt>
                <c:pt idx="640">
                  <c:v>45884</c:v>
                </c:pt>
                <c:pt idx="641">
                  <c:v>45885</c:v>
                </c:pt>
                <c:pt idx="642">
                  <c:v>45886</c:v>
                </c:pt>
                <c:pt idx="643">
                  <c:v>45887</c:v>
                </c:pt>
                <c:pt idx="644">
                  <c:v>45888</c:v>
                </c:pt>
                <c:pt idx="645">
                  <c:v>45889</c:v>
                </c:pt>
                <c:pt idx="646">
                  <c:v>45890</c:v>
                </c:pt>
                <c:pt idx="647">
                  <c:v>45891</c:v>
                </c:pt>
                <c:pt idx="648">
                  <c:v>45892</c:v>
                </c:pt>
                <c:pt idx="649">
                  <c:v>45893</c:v>
                </c:pt>
                <c:pt idx="650">
                  <c:v>45894</c:v>
                </c:pt>
                <c:pt idx="651">
                  <c:v>45895</c:v>
                </c:pt>
                <c:pt idx="652">
                  <c:v>45896</c:v>
                </c:pt>
                <c:pt idx="653">
                  <c:v>45897</c:v>
                </c:pt>
                <c:pt idx="654">
                  <c:v>45898</c:v>
                </c:pt>
                <c:pt idx="655">
                  <c:v>45899</c:v>
                </c:pt>
                <c:pt idx="656">
                  <c:v>45900</c:v>
                </c:pt>
                <c:pt idx="657">
                  <c:v>45901</c:v>
                </c:pt>
                <c:pt idx="658">
                  <c:v>45902</c:v>
                </c:pt>
                <c:pt idx="659">
                  <c:v>45903</c:v>
                </c:pt>
                <c:pt idx="660">
                  <c:v>45904</c:v>
                </c:pt>
                <c:pt idx="661">
                  <c:v>45905</c:v>
                </c:pt>
                <c:pt idx="662">
                  <c:v>45906</c:v>
                </c:pt>
                <c:pt idx="663">
                  <c:v>45907</c:v>
                </c:pt>
                <c:pt idx="664">
                  <c:v>45908</c:v>
                </c:pt>
                <c:pt idx="665">
                  <c:v>45909</c:v>
                </c:pt>
                <c:pt idx="666">
                  <c:v>45910</c:v>
                </c:pt>
                <c:pt idx="667">
                  <c:v>45911</c:v>
                </c:pt>
                <c:pt idx="668">
                  <c:v>45912</c:v>
                </c:pt>
                <c:pt idx="669">
                  <c:v>45913</c:v>
                </c:pt>
                <c:pt idx="670">
                  <c:v>45914</c:v>
                </c:pt>
                <c:pt idx="671">
                  <c:v>45915</c:v>
                </c:pt>
                <c:pt idx="672">
                  <c:v>45916</c:v>
                </c:pt>
                <c:pt idx="673">
                  <c:v>45917</c:v>
                </c:pt>
                <c:pt idx="674">
                  <c:v>45918</c:v>
                </c:pt>
                <c:pt idx="675">
                  <c:v>45919</c:v>
                </c:pt>
                <c:pt idx="676">
                  <c:v>45920</c:v>
                </c:pt>
                <c:pt idx="677">
                  <c:v>45921</c:v>
                </c:pt>
                <c:pt idx="678">
                  <c:v>45922</c:v>
                </c:pt>
                <c:pt idx="679">
                  <c:v>45923</c:v>
                </c:pt>
                <c:pt idx="680">
                  <c:v>45924</c:v>
                </c:pt>
                <c:pt idx="681">
                  <c:v>45925</c:v>
                </c:pt>
                <c:pt idx="682">
                  <c:v>45926</c:v>
                </c:pt>
                <c:pt idx="683">
                  <c:v>45927</c:v>
                </c:pt>
                <c:pt idx="684">
                  <c:v>45928</c:v>
                </c:pt>
                <c:pt idx="685">
                  <c:v>45929</c:v>
                </c:pt>
                <c:pt idx="686">
                  <c:v>45930</c:v>
                </c:pt>
                <c:pt idx="687">
                  <c:v>45931</c:v>
                </c:pt>
                <c:pt idx="688">
                  <c:v>45932</c:v>
                </c:pt>
                <c:pt idx="689">
                  <c:v>45933</c:v>
                </c:pt>
                <c:pt idx="690">
                  <c:v>45934</c:v>
                </c:pt>
                <c:pt idx="691">
                  <c:v>45935</c:v>
                </c:pt>
                <c:pt idx="692">
                  <c:v>45936</c:v>
                </c:pt>
                <c:pt idx="693">
                  <c:v>45937</c:v>
                </c:pt>
                <c:pt idx="694">
                  <c:v>45938</c:v>
                </c:pt>
                <c:pt idx="695">
                  <c:v>45939</c:v>
                </c:pt>
                <c:pt idx="696">
                  <c:v>45940</c:v>
                </c:pt>
                <c:pt idx="697">
                  <c:v>45941</c:v>
                </c:pt>
                <c:pt idx="698">
                  <c:v>45942</c:v>
                </c:pt>
                <c:pt idx="699">
                  <c:v>45943</c:v>
                </c:pt>
                <c:pt idx="700">
                  <c:v>45944</c:v>
                </c:pt>
                <c:pt idx="701">
                  <c:v>45945</c:v>
                </c:pt>
                <c:pt idx="702">
                  <c:v>45946</c:v>
                </c:pt>
                <c:pt idx="703">
                  <c:v>45947</c:v>
                </c:pt>
                <c:pt idx="704">
                  <c:v>45948</c:v>
                </c:pt>
                <c:pt idx="705">
                  <c:v>45949</c:v>
                </c:pt>
                <c:pt idx="706">
                  <c:v>45950</c:v>
                </c:pt>
                <c:pt idx="707">
                  <c:v>45951</c:v>
                </c:pt>
                <c:pt idx="708">
                  <c:v>45952</c:v>
                </c:pt>
                <c:pt idx="709">
                  <c:v>45953</c:v>
                </c:pt>
                <c:pt idx="710">
                  <c:v>45954</c:v>
                </c:pt>
                <c:pt idx="711">
                  <c:v>45955</c:v>
                </c:pt>
                <c:pt idx="712">
                  <c:v>45956</c:v>
                </c:pt>
                <c:pt idx="713">
                  <c:v>45957</c:v>
                </c:pt>
                <c:pt idx="714">
                  <c:v>45958</c:v>
                </c:pt>
                <c:pt idx="715">
                  <c:v>45959</c:v>
                </c:pt>
                <c:pt idx="716">
                  <c:v>45960</c:v>
                </c:pt>
                <c:pt idx="717">
                  <c:v>45961</c:v>
                </c:pt>
                <c:pt idx="718">
                  <c:v>45962</c:v>
                </c:pt>
                <c:pt idx="719">
                  <c:v>45963</c:v>
                </c:pt>
                <c:pt idx="720">
                  <c:v>45964</c:v>
                </c:pt>
                <c:pt idx="721">
                  <c:v>45965</c:v>
                </c:pt>
                <c:pt idx="722">
                  <c:v>45966</c:v>
                </c:pt>
                <c:pt idx="723">
                  <c:v>45967</c:v>
                </c:pt>
                <c:pt idx="724">
                  <c:v>45968</c:v>
                </c:pt>
                <c:pt idx="725">
                  <c:v>45969</c:v>
                </c:pt>
                <c:pt idx="726">
                  <c:v>45970</c:v>
                </c:pt>
                <c:pt idx="727">
                  <c:v>45971</c:v>
                </c:pt>
                <c:pt idx="728">
                  <c:v>45972</c:v>
                </c:pt>
                <c:pt idx="729">
                  <c:v>45973</c:v>
                </c:pt>
                <c:pt idx="730">
                  <c:v>45974</c:v>
                </c:pt>
                <c:pt idx="731">
                  <c:v>45975</c:v>
                </c:pt>
                <c:pt idx="732">
                  <c:v>45976</c:v>
                </c:pt>
                <c:pt idx="733">
                  <c:v>45977</c:v>
                </c:pt>
                <c:pt idx="734">
                  <c:v>45978</c:v>
                </c:pt>
                <c:pt idx="735">
                  <c:v>45979</c:v>
                </c:pt>
                <c:pt idx="736">
                  <c:v>45980</c:v>
                </c:pt>
                <c:pt idx="737">
                  <c:v>45981</c:v>
                </c:pt>
                <c:pt idx="738">
                  <c:v>45982</c:v>
                </c:pt>
                <c:pt idx="739">
                  <c:v>45983</c:v>
                </c:pt>
                <c:pt idx="740">
                  <c:v>45984</c:v>
                </c:pt>
                <c:pt idx="741">
                  <c:v>45985</c:v>
                </c:pt>
                <c:pt idx="742">
                  <c:v>45986</c:v>
                </c:pt>
                <c:pt idx="743">
                  <c:v>45987</c:v>
                </c:pt>
                <c:pt idx="744">
                  <c:v>45988</c:v>
                </c:pt>
                <c:pt idx="745">
                  <c:v>45989</c:v>
                </c:pt>
                <c:pt idx="746">
                  <c:v>45990</c:v>
                </c:pt>
                <c:pt idx="747">
                  <c:v>45991</c:v>
                </c:pt>
                <c:pt idx="748">
                  <c:v>45992</c:v>
                </c:pt>
                <c:pt idx="749">
                  <c:v>45993</c:v>
                </c:pt>
                <c:pt idx="750">
                  <c:v>45994</c:v>
                </c:pt>
                <c:pt idx="751">
                  <c:v>45995</c:v>
                </c:pt>
                <c:pt idx="752">
                  <c:v>45996</c:v>
                </c:pt>
                <c:pt idx="753">
                  <c:v>45997</c:v>
                </c:pt>
                <c:pt idx="754">
                  <c:v>45998</c:v>
                </c:pt>
                <c:pt idx="755">
                  <c:v>45999</c:v>
                </c:pt>
                <c:pt idx="756">
                  <c:v>46000</c:v>
                </c:pt>
                <c:pt idx="757">
                  <c:v>46001</c:v>
                </c:pt>
                <c:pt idx="758">
                  <c:v>46002</c:v>
                </c:pt>
                <c:pt idx="759">
                  <c:v>46003</c:v>
                </c:pt>
                <c:pt idx="760">
                  <c:v>46004</c:v>
                </c:pt>
                <c:pt idx="761">
                  <c:v>46005</c:v>
                </c:pt>
                <c:pt idx="762">
                  <c:v>46006</c:v>
                </c:pt>
                <c:pt idx="763">
                  <c:v>46007</c:v>
                </c:pt>
                <c:pt idx="764">
                  <c:v>46008</c:v>
                </c:pt>
                <c:pt idx="765">
                  <c:v>46009</c:v>
                </c:pt>
                <c:pt idx="766">
                  <c:v>46010</c:v>
                </c:pt>
                <c:pt idx="767">
                  <c:v>46011</c:v>
                </c:pt>
                <c:pt idx="768">
                  <c:v>46012</c:v>
                </c:pt>
                <c:pt idx="769">
                  <c:v>46013</c:v>
                </c:pt>
                <c:pt idx="770">
                  <c:v>46014</c:v>
                </c:pt>
                <c:pt idx="771">
                  <c:v>46015</c:v>
                </c:pt>
                <c:pt idx="772">
                  <c:v>46016</c:v>
                </c:pt>
                <c:pt idx="773">
                  <c:v>46017</c:v>
                </c:pt>
                <c:pt idx="774">
                  <c:v>46018</c:v>
                </c:pt>
                <c:pt idx="775">
                  <c:v>46019</c:v>
                </c:pt>
                <c:pt idx="776">
                  <c:v>46020</c:v>
                </c:pt>
                <c:pt idx="777">
                  <c:v>46021</c:v>
                </c:pt>
                <c:pt idx="778">
                  <c:v>46022</c:v>
                </c:pt>
                <c:pt idx="779">
                  <c:v>46023</c:v>
                </c:pt>
                <c:pt idx="780">
                  <c:v>46024</c:v>
                </c:pt>
                <c:pt idx="781">
                  <c:v>46025</c:v>
                </c:pt>
                <c:pt idx="782">
                  <c:v>46026</c:v>
                </c:pt>
                <c:pt idx="783">
                  <c:v>46027</c:v>
                </c:pt>
                <c:pt idx="784">
                  <c:v>46028</c:v>
                </c:pt>
                <c:pt idx="785">
                  <c:v>46029</c:v>
                </c:pt>
                <c:pt idx="786">
                  <c:v>46030</c:v>
                </c:pt>
                <c:pt idx="787">
                  <c:v>46031</c:v>
                </c:pt>
                <c:pt idx="788">
                  <c:v>46032</c:v>
                </c:pt>
                <c:pt idx="789">
                  <c:v>46033</c:v>
                </c:pt>
                <c:pt idx="790">
                  <c:v>46034</c:v>
                </c:pt>
                <c:pt idx="791">
                  <c:v>46035</c:v>
                </c:pt>
                <c:pt idx="792">
                  <c:v>46036</c:v>
                </c:pt>
                <c:pt idx="793">
                  <c:v>46037</c:v>
                </c:pt>
                <c:pt idx="794">
                  <c:v>46038</c:v>
                </c:pt>
                <c:pt idx="795">
                  <c:v>46039</c:v>
                </c:pt>
                <c:pt idx="796">
                  <c:v>46040</c:v>
                </c:pt>
                <c:pt idx="797">
                  <c:v>46041</c:v>
                </c:pt>
                <c:pt idx="798">
                  <c:v>46042</c:v>
                </c:pt>
                <c:pt idx="799">
                  <c:v>46043</c:v>
                </c:pt>
                <c:pt idx="800">
                  <c:v>46044</c:v>
                </c:pt>
                <c:pt idx="801">
                  <c:v>46045</c:v>
                </c:pt>
                <c:pt idx="802">
                  <c:v>46046</c:v>
                </c:pt>
                <c:pt idx="803">
                  <c:v>46047</c:v>
                </c:pt>
                <c:pt idx="804">
                  <c:v>46048</c:v>
                </c:pt>
                <c:pt idx="805">
                  <c:v>46049</c:v>
                </c:pt>
                <c:pt idx="806">
                  <c:v>46050</c:v>
                </c:pt>
                <c:pt idx="807">
                  <c:v>46051</c:v>
                </c:pt>
                <c:pt idx="808">
                  <c:v>46052</c:v>
                </c:pt>
                <c:pt idx="809">
                  <c:v>46053</c:v>
                </c:pt>
                <c:pt idx="810">
                  <c:v>46054</c:v>
                </c:pt>
                <c:pt idx="811">
                  <c:v>46055</c:v>
                </c:pt>
                <c:pt idx="812">
                  <c:v>46056</c:v>
                </c:pt>
                <c:pt idx="813">
                  <c:v>46057</c:v>
                </c:pt>
                <c:pt idx="814">
                  <c:v>46058</c:v>
                </c:pt>
                <c:pt idx="815">
                  <c:v>46059</c:v>
                </c:pt>
                <c:pt idx="816">
                  <c:v>46060</c:v>
                </c:pt>
                <c:pt idx="817">
                  <c:v>46061</c:v>
                </c:pt>
                <c:pt idx="818">
                  <c:v>46062</c:v>
                </c:pt>
                <c:pt idx="819">
                  <c:v>46063</c:v>
                </c:pt>
                <c:pt idx="820">
                  <c:v>46064</c:v>
                </c:pt>
                <c:pt idx="821">
                  <c:v>46065</c:v>
                </c:pt>
                <c:pt idx="822">
                  <c:v>46066</c:v>
                </c:pt>
                <c:pt idx="823">
                  <c:v>46067</c:v>
                </c:pt>
                <c:pt idx="824">
                  <c:v>46068</c:v>
                </c:pt>
                <c:pt idx="825">
                  <c:v>46069</c:v>
                </c:pt>
                <c:pt idx="826">
                  <c:v>46070</c:v>
                </c:pt>
                <c:pt idx="827">
                  <c:v>46071</c:v>
                </c:pt>
                <c:pt idx="828">
                  <c:v>46072</c:v>
                </c:pt>
                <c:pt idx="829">
                  <c:v>46073</c:v>
                </c:pt>
                <c:pt idx="830">
                  <c:v>46074</c:v>
                </c:pt>
                <c:pt idx="831">
                  <c:v>46075</c:v>
                </c:pt>
                <c:pt idx="832">
                  <c:v>46076</c:v>
                </c:pt>
                <c:pt idx="833">
                  <c:v>46077</c:v>
                </c:pt>
                <c:pt idx="834">
                  <c:v>46078</c:v>
                </c:pt>
                <c:pt idx="835">
                  <c:v>46079</c:v>
                </c:pt>
                <c:pt idx="836">
                  <c:v>46080</c:v>
                </c:pt>
                <c:pt idx="837">
                  <c:v>46081</c:v>
                </c:pt>
                <c:pt idx="838">
                  <c:v>46082</c:v>
                </c:pt>
                <c:pt idx="839">
                  <c:v>46083</c:v>
                </c:pt>
                <c:pt idx="840">
                  <c:v>46084</c:v>
                </c:pt>
                <c:pt idx="841">
                  <c:v>46085</c:v>
                </c:pt>
                <c:pt idx="842">
                  <c:v>46086</c:v>
                </c:pt>
                <c:pt idx="843">
                  <c:v>46087</c:v>
                </c:pt>
                <c:pt idx="844">
                  <c:v>46088</c:v>
                </c:pt>
                <c:pt idx="845">
                  <c:v>46089</c:v>
                </c:pt>
                <c:pt idx="846">
                  <c:v>46090</c:v>
                </c:pt>
                <c:pt idx="847">
                  <c:v>46091</c:v>
                </c:pt>
                <c:pt idx="848">
                  <c:v>46092</c:v>
                </c:pt>
                <c:pt idx="849">
                  <c:v>46093</c:v>
                </c:pt>
                <c:pt idx="850">
                  <c:v>46094</c:v>
                </c:pt>
                <c:pt idx="851">
                  <c:v>46095</c:v>
                </c:pt>
                <c:pt idx="852">
                  <c:v>46096</c:v>
                </c:pt>
                <c:pt idx="853">
                  <c:v>46097</c:v>
                </c:pt>
                <c:pt idx="854">
                  <c:v>46098</c:v>
                </c:pt>
                <c:pt idx="855">
                  <c:v>46099</c:v>
                </c:pt>
                <c:pt idx="856">
                  <c:v>46100</c:v>
                </c:pt>
                <c:pt idx="857">
                  <c:v>46101</c:v>
                </c:pt>
                <c:pt idx="858">
                  <c:v>46102</c:v>
                </c:pt>
                <c:pt idx="859">
                  <c:v>46103</c:v>
                </c:pt>
                <c:pt idx="860">
                  <c:v>46104</c:v>
                </c:pt>
                <c:pt idx="861">
                  <c:v>46105</c:v>
                </c:pt>
                <c:pt idx="862">
                  <c:v>46106</c:v>
                </c:pt>
                <c:pt idx="863">
                  <c:v>46107</c:v>
                </c:pt>
                <c:pt idx="864">
                  <c:v>46108</c:v>
                </c:pt>
                <c:pt idx="865">
                  <c:v>46109</c:v>
                </c:pt>
                <c:pt idx="866">
                  <c:v>46110</c:v>
                </c:pt>
                <c:pt idx="867">
                  <c:v>46111</c:v>
                </c:pt>
                <c:pt idx="868">
                  <c:v>46112</c:v>
                </c:pt>
                <c:pt idx="869">
                  <c:v>46113</c:v>
                </c:pt>
                <c:pt idx="870">
                  <c:v>46114</c:v>
                </c:pt>
                <c:pt idx="871">
                  <c:v>46115</c:v>
                </c:pt>
                <c:pt idx="872">
                  <c:v>46116</c:v>
                </c:pt>
                <c:pt idx="873">
                  <c:v>46117</c:v>
                </c:pt>
                <c:pt idx="874">
                  <c:v>46118</c:v>
                </c:pt>
                <c:pt idx="875">
                  <c:v>46119</c:v>
                </c:pt>
                <c:pt idx="876">
                  <c:v>46120</c:v>
                </c:pt>
                <c:pt idx="877">
                  <c:v>46121</c:v>
                </c:pt>
                <c:pt idx="878">
                  <c:v>46122</c:v>
                </c:pt>
                <c:pt idx="879">
                  <c:v>46123</c:v>
                </c:pt>
                <c:pt idx="880">
                  <c:v>46124</c:v>
                </c:pt>
                <c:pt idx="881">
                  <c:v>46125</c:v>
                </c:pt>
                <c:pt idx="882">
                  <c:v>46126</c:v>
                </c:pt>
                <c:pt idx="883">
                  <c:v>46127</c:v>
                </c:pt>
                <c:pt idx="884">
                  <c:v>46128</c:v>
                </c:pt>
                <c:pt idx="885">
                  <c:v>46129</c:v>
                </c:pt>
                <c:pt idx="886">
                  <c:v>46130</c:v>
                </c:pt>
                <c:pt idx="887">
                  <c:v>46131</c:v>
                </c:pt>
                <c:pt idx="888">
                  <c:v>46132</c:v>
                </c:pt>
                <c:pt idx="889">
                  <c:v>46133</c:v>
                </c:pt>
                <c:pt idx="890">
                  <c:v>46134</c:v>
                </c:pt>
                <c:pt idx="891">
                  <c:v>46135</c:v>
                </c:pt>
                <c:pt idx="892">
                  <c:v>46136</c:v>
                </c:pt>
                <c:pt idx="893">
                  <c:v>46137</c:v>
                </c:pt>
                <c:pt idx="894">
                  <c:v>46138</c:v>
                </c:pt>
                <c:pt idx="895">
                  <c:v>46139</c:v>
                </c:pt>
                <c:pt idx="896">
                  <c:v>46140</c:v>
                </c:pt>
                <c:pt idx="897">
                  <c:v>46141</c:v>
                </c:pt>
                <c:pt idx="898">
                  <c:v>46142</c:v>
                </c:pt>
                <c:pt idx="899">
                  <c:v>46143</c:v>
                </c:pt>
                <c:pt idx="900">
                  <c:v>46144</c:v>
                </c:pt>
                <c:pt idx="901">
                  <c:v>46145</c:v>
                </c:pt>
                <c:pt idx="902">
                  <c:v>46146</c:v>
                </c:pt>
                <c:pt idx="903">
                  <c:v>46147</c:v>
                </c:pt>
                <c:pt idx="904">
                  <c:v>46148</c:v>
                </c:pt>
                <c:pt idx="905">
                  <c:v>46149</c:v>
                </c:pt>
                <c:pt idx="906">
                  <c:v>46150</c:v>
                </c:pt>
                <c:pt idx="907">
                  <c:v>46151</c:v>
                </c:pt>
                <c:pt idx="908">
                  <c:v>46152</c:v>
                </c:pt>
                <c:pt idx="909">
                  <c:v>46153</c:v>
                </c:pt>
                <c:pt idx="910">
                  <c:v>46154</c:v>
                </c:pt>
                <c:pt idx="911">
                  <c:v>46155</c:v>
                </c:pt>
                <c:pt idx="912">
                  <c:v>46156</c:v>
                </c:pt>
                <c:pt idx="913">
                  <c:v>46157</c:v>
                </c:pt>
                <c:pt idx="914">
                  <c:v>46158</c:v>
                </c:pt>
                <c:pt idx="915">
                  <c:v>46159</c:v>
                </c:pt>
                <c:pt idx="916">
                  <c:v>46160</c:v>
                </c:pt>
                <c:pt idx="917">
                  <c:v>46161</c:v>
                </c:pt>
                <c:pt idx="918">
                  <c:v>46162</c:v>
                </c:pt>
                <c:pt idx="919">
                  <c:v>46163</c:v>
                </c:pt>
                <c:pt idx="920">
                  <c:v>46164</c:v>
                </c:pt>
                <c:pt idx="921">
                  <c:v>46165</c:v>
                </c:pt>
                <c:pt idx="922">
                  <c:v>46166</c:v>
                </c:pt>
                <c:pt idx="923">
                  <c:v>46167</c:v>
                </c:pt>
                <c:pt idx="924">
                  <c:v>46168</c:v>
                </c:pt>
                <c:pt idx="925">
                  <c:v>46169</c:v>
                </c:pt>
                <c:pt idx="926">
                  <c:v>46170</c:v>
                </c:pt>
                <c:pt idx="927">
                  <c:v>46171</c:v>
                </c:pt>
                <c:pt idx="928">
                  <c:v>46172</c:v>
                </c:pt>
                <c:pt idx="929">
                  <c:v>46173</c:v>
                </c:pt>
                <c:pt idx="930">
                  <c:v>46174</c:v>
                </c:pt>
                <c:pt idx="931">
                  <c:v>46175</c:v>
                </c:pt>
                <c:pt idx="932">
                  <c:v>46176</c:v>
                </c:pt>
                <c:pt idx="933">
                  <c:v>46177</c:v>
                </c:pt>
                <c:pt idx="934">
                  <c:v>46178</c:v>
                </c:pt>
                <c:pt idx="935">
                  <c:v>46179</c:v>
                </c:pt>
                <c:pt idx="936">
                  <c:v>46180</c:v>
                </c:pt>
                <c:pt idx="937">
                  <c:v>46181</c:v>
                </c:pt>
                <c:pt idx="938">
                  <c:v>46182</c:v>
                </c:pt>
                <c:pt idx="939">
                  <c:v>46183</c:v>
                </c:pt>
                <c:pt idx="940">
                  <c:v>46184</c:v>
                </c:pt>
                <c:pt idx="941">
                  <c:v>46185</c:v>
                </c:pt>
                <c:pt idx="942">
                  <c:v>46186</c:v>
                </c:pt>
                <c:pt idx="943">
                  <c:v>46187</c:v>
                </c:pt>
                <c:pt idx="944">
                  <c:v>46188</c:v>
                </c:pt>
                <c:pt idx="945">
                  <c:v>46189</c:v>
                </c:pt>
                <c:pt idx="946">
                  <c:v>46190</c:v>
                </c:pt>
                <c:pt idx="947">
                  <c:v>46191</c:v>
                </c:pt>
                <c:pt idx="948">
                  <c:v>46192</c:v>
                </c:pt>
                <c:pt idx="949">
                  <c:v>46193</c:v>
                </c:pt>
                <c:pt idx="950">
                  <c:v>46194</c:v>
                </c:pt>
                <c:pt idx="951">
                  <c:v>46195</c:v>
                </c:pt>
                <c:pt idx="952">
                  <c:v>46196</c:v>
                </c:pt>
                <c:pt idx="953">
                  <c:v>46197</c:v>
                </c:pt>
                <c:pt idx="954">
                  <c:v>46198</c:v>
                </c:pt>
                <c:pt idx="955">
                  <c:v>46199</c:v>
                </c:pt>
                <c:pt idx="956">
                  <c:v>46200</c:v>
                </c:pt>
                <c:pt idx="957">
                  <c:v>46201</c:v>
                </c:pt>
                <c:pt idx="958">
                  <c:v>46202</c:v>
                </c:pt>
                <c:pt idx="959">
                  <c:v>46203</c:v>
                </c:pt>
                <c:pt idx="960">
                  <c:v>46204</c:v>
                </c:pt>
                <c:pt idx="961">
                  <c:v>46205</c:v>
                </c:pt>
                <c:pt idx="962">
                  <c:v>46206</c:v>
                </c:pt>
                <c:pt idx="963">
                  <c:v>46207</c:v>
                </c:pt>
                <c:pt idx="964">
                  <c:v>46208</c:v>
                </c:pt>
                <c:pt idx="965">
                  <c:v>46209</c:v>
                </c:pt>
                <c:pt idx="966">
                  <c:v>46210</c:v>
                </c:pt>
                <c:pt idx="967">
                  <c:v>46211</c:v>
                </c:pt>
                <c:pt idx="968">
                  <c:v>46212</c:v>
                </c:pt>
                <c:pt idx="969">
                  <c:v>46213</c:v>
                </c:pt>
                <c:pt idx="970">
                  <c:v>46214</c:v>
                </c:pt>
                <c:pt idx="971">
                  <c:v>46215</c:v>
                </c:pt>
                <c:pt idx="972">
                  <c:v>46216</c:v>
                </c:pt>
                <c:pt idx="973">
                  <c:v>46217</c:v>
                </c:pt>
                <c:pt idx="974">
                  <c:v>46218</c:v>
                </c:pt>
                <c:pt idx="975">
                  <c:v>46219</c:v>
                </c:pt>
                <c:pt idx="976">
                  <c:v>46220</c:v>
                </c:pt>
                <c:pt idx="977">
                  <c:v>46221</c:v>
                </c:pt>
                <c:pt idx="978">
                  <c:v>46222</c:v>
                </c:pt>
                <c:pt idx="979">
                  <c:v>46223</c:v>
                </c:pt>
                <c:pt idx="980">
                  <c:v>46224</c:v>
                </c:pt>
                <c:pt idx="981">
                  <c:v>46225</c:v>
                </c:pt>
                <c:pt idx="982">
                  <c:v>46226</c:v>
                </c:pt>
                <c:pt idx="983">
                  <c:v>46227</c:v>
                </c:pt>
                <c:pt idx="984">
                  <c:v>46228</c:v>
                </c:pt>
                <c:pt idx="985">
                  <c:v>46229</c:v>
                </c:pt>
                <c:pt idx="986">
                  <c:v>46230</c:v>
                </c:pt>
                <c:pt idx="987">
                  <c:v>46231</c:v>
                </c:pt>
                <c:pt idx="988">
                  <c:v>46232</c:v>
                </c:pt>
                <c:pt idx="989">
                  <c:v>46233</c:v>
                </c:pt>
                <c:pt idx="990">
                  <c:v>46234</c:v>
                </c:pt>
                <c:pt idx="991">
                  <c:v>46235</c:v>
                </c:pt>
                <c:pt idx="992">
                  <c:v>46236</c:v>
                </c:pt>
                <c:pt idx="993">
                  <c:v>46237</c:v>
                </c:pt>
                <c:pt idx="994">
                  <c:v>46238</c:v>
                </c:pt>
                <c:pt idx="995">
                  <c:v>46239</c:v>
                </c:pt>
                <c:pt idx="996">
                  <c:v>46240</c:v>
                </c:pt>
                <c:pt idx="997">
                  <c:v>46241</c:v>
                </c:pt>
                <c:pt idx="998">
                  <c:v>46242</c:v>
                </c:pt>
                <c:pt idx="999">
                  <c:v>46243</c:v>
                </c:pt>
                <c:pt idx="1000">
                  <c:v>46244</c:v>
                </c:pt>
                <c:pt idx="1001">
                  <c:v>46245</c:v>
                </c:pt>
                <c:pt idx="1002">
                  <c:v>46246</c:v>
                </c:pt>
                <c:pt idx="1003">
                  <c:v>46247</c:v>
                </c:pt>
                <c:pt idx="1004">
                  <c:v>46248</c:v>
                </c:pt>
                <c:pt idx="1005">
                  <c:v>46249</c:v>
                </c:pt>
                <c:pt idx="1006">
                  <c:v>46250</c:v>
                </c:pt>
                <c:pt idx="1007">
                  <c:v>46251</c:v>
                </c:pt>
                <c:pt idx="1008">
                  <c:v>46252</c:v>
                </c:pt>
                <c:pt idx="1009">
                  <c:v>46253</c:v>
                </c:pt>
                <c:pt idx="1010">
                  <c:v>46254</c:v>
                </c:pt>
                <c:pt idx="1011">
                  <c:v>46255</c:v>
                </c:pt>
                <c:pt idx="1012">
                  <c:v>46256</c:v>
                </c:pt>
                <c:pt idx="1013">
                  <c:v>46257</c:v>
                </c:pt>
                <c:pt idx="1014">
                  <c:v>46258</c:v>
                </c:pt>
                <c:pt idx="1015">
                  <c:v>46259</c:v>
                </c:pt>
                <c:pt idx="1016">
                  <c:v>46260</c:v>
                </c:pt>
                <c:pt idx="1017">
                  <c:v>46261</c:v>
                </c:pt>
                <c:pt idx="1018">
                  <c:v>46262</c:v>
                </c:pt>
                <c:pt idx="1019">
                  <c:v>46263</c:v>
                </c:pt>
                <c:pt idx="1020">
                  <c:v>46264</c:v>
                </c:pt>
                <c:pt idx="1021">
                  <c:v>46265</c:v>
                </c:pt>
                <c:pt idx="1022">
                  <c:v>46266</c:v>
                </c:pt>
                <c:pt idx="1023">
                  <c:v>46267</c:v>
                </c:pt>
                <c:pt idx="1024">
                  <c:v>46268</c:v>
                </c:pt>
                <c:pt idx="1025">
                  <c:v>46269</c:v>
                </c:pt>
                <c:pt idx="1026">
                  <c:v>46270</c:v>
                </c:pt>
                <c:pt idx="1027">
                  <c:v>46271</c:v>
                </c:pt>
                <c:pt idx="1028">
                  <c:v>46272</c:v>
                </c:pt>
                <c:pt idx="1029">
                  <c:v>46273</c:v>
                </c:pt>
                <c:pt idx="1030">
                  <c:v>46274</c:v>
                </c:pt>
                <c:pt idx="1031">
                  <c:v>46275</c:v>
                </c:pt>
                <c:pt idx="1032">
                  <c:v>46276</c:v>
                </c:pt>
                <c:pt idx="1033">
                  <c:v>46277</c:v>
                </c:pt>
                <c:pt idx="1034">
                  <c:v>46278</c:v>
                </c:pt>
                <c:pt idx="1035">
                  <c:v>46279</c:v>
                </c:pt>
                <c:pt idx="1036">
                  <c:v>46280</c:v>
                </c:pt>
                <c:pt idx="1037">
                  <c:v>46281</c:v>
                </c:pt>
                <c:pt idx="1038">
                  <c:v>46282</c:v>
                </c:pt>
                <c:pt idx="1039">
                  <c:v>46283</c:v>
                </c:pt>
                <c:pt idx="1040">
                  <c:v>46284</c:v>
                </c:pt>
                <c:pt idx="1041">
                  <c:v>46285</c:v>
                </c:pt>
                <c:pt idx="1042">
                  <c:v>46286</c:v>
                </c:pt>
                <c:pt idx="1043">
                  <c:v>46287</c:v>
                </c:pt>
                <c:pt idx="1044">
                  <c:v>46288</c:v>
                </c:pt>
                <c:pt idx="1045">
                  <c:v>46289</c:v>
                </c:pt>
                <c:pt idx="1046">
                  <c:v>46290</c:v>
                </c:pt>
                <c:pt idx="1047">
                  <c:v>46291</c:v>
                </c:pt>
                <c:pt idx="1048">
                  <c:v>46292</c:v>
                </c:pt>
                <c:pt idx="1049">
                  <c:v>46293</c:v>
                </c:pt>
                <c:pt idx="1050">
                  <c:v>46294</c:v>
                </c:pt>
                <c:pt idx="1051">
                  <c:v>46295</c:v>
                </c:pt>
                <c:pt idx="1052">
                  <c:v>46296</c:v>
                </c:pt>
                <c:pt idx="1053">
                  <c:v>46297</c:v>
                </c:pt>
                <c:pt idx="1054">
                  <c:v>46298</c:v>
                </c:pt>
                <c:pt idx="1055">
                  <c:v>46299</c:v>
                </c:pt>
                <c:pt idx="1056">
                  <c:v>46300</c:v>
                </c:pt>
                <c:pt idx="1057">
                  <c:v>46301</c:v>
                </c:pt>
                <c:pt idx="1058">
                  <c:v>46302</c:v>
                </c:pt>
                <c:pt idx="1059">
                  <c:v>46303</c:v>
                </c:pt>
                <c:pt idx="1060">
                  <c:v>46304</c:v>
                </c:pt>
                <c:pt idx="1061">
                  <c:v>46305</c:v>
                </c:pt>
                <c:pt idx="1062">
                  <c:v>46306</c:v>
                </c:pt>
                <c:pt idx="1063">
                  <c:v>46307</c:v>
                </c:pt>
                <c:pt idx="1064">
                  <c:v>46308</c:v>
                </c:pt>
                <c:pt idx="1065">
                  <c:v>46309</c:v>
                </c:pt>
                <c:pt idx="1066">
                  <c:v>46310</c:v>
                </c:pt>
                <c:pt idx="1067">
                  <c:v>46311</c:v>
                </c:pt>
                <c:pt idx="1068">
                  <c:v>46312</c:v>
                </c:pt>
                <c:pt idx="1069">
                  <c:v>46313</c:v>
                </c:pt>
                <c:pt idx="1070">
                  <c:v>46314</c:v>
                </c:pt>
                <c:pt idx="1071">
                  <c:v>46315</c:v>
                </c:pt>
                <c:pt idx="1072">
                  <c:v>46316</c:v>
                </c:pt>
                <c:pt idx="1073">
                  <c:v>46317</c:v>
                </c:pt>
                <c:pt idx="1074">
                  <c:v>46318</c:v>
                </c:pt>
                <c:pt idx="1075">
                  <c:v>46319</c:v>
                </c:pt>
                <c:pt idx="1076">
                  <c:v>46320</c:v>
                </c:pt>
                <c:pt idx="1077">
                  <c:v>46321</c:v>
                </c:pt>
                <c:pt idx="1078">
                  <c:v>46322</c:v>
                </c:pt>
                <c:pt idx="1079">
                  <c:v>46323</c:v>
                </c:pt>
                <c:pt idx="1080">
                  <c:v>46324</c:v>
                </c:pt>
                <c:pt idx="1081">
                  <c:v>46325</c:v>
                </c:pt>
                <c:pt idx="1082">
                  <c:v>46326</c:v>
                </c:pt>
                <c:pt idx="1083">
                  <c:v>46327</c:v>
                </c:pt>
                <c:pt idx="1084">
                  <c:v>46328</c:v>
                </c:pt>
                <c:pt idx="1085">
                  <c:v>46329</c:v>
                </c:pt>
                <c:pt idx="1086">
                  <c:v>46330</c:v>
                </c:pt>
                <c:pt idx="1087">
                  <c:v>46331</c:v>
                </c:pt>
                <c:pt idx="1088">
                  <c:v>46332</c:v>
                </c:pt>
                <c:pt idx="1089">
                  <c:v>46333</c:v>
                </c:pt>
                <c:pt idx="1090">
                  <c:v>46334</c:v>
                </c:pt>
                <c:pt idx="1091">
                  <c:v>46335</c:v>
                </c:pt>
                <c:pt idx="1092">
                  <c:v>46336</c:v>
                </c:pt>
              </c:numCache>
            </c:numRef>
          </c:xVal>
          <c:yVal>
            <c:numRef>
              <c:f>'Beta-Earth-Sun-Nominal-Input'!$U$8:$U$1100</c:f>
              <c:numCache>
                <c:formatCode>General</c:formatCode>
                <c:ptCount val="1093"/>
                <c:pt idx="0">
                  <c:v>80.964605270353246</c:v>
                </c:pt>
                <c:pt idx="1">
                  <c:v>80.896125847987932</c:v>
                </c:pt>
                <c:pt idx="2">
                  <c:v>80.823819064348896</c:v>
                </c:pt>
                <c:pt idx="3">
                  <c:v>80.749993972311344</c:v>
                </c:pt>
                <c:pt idx="4">
                  <c:v>80.674495922645264</c:v>
                </c:pt>
                <c:pt idx="5">
                  <c:v>80.596726800555984</c:v>
                </c:pt>
                <c:pt idx="6">
                  <c:v>80.51687534705691</c:v>
                </c:pt>
                <c:pt idx="7">
                  <c:v>80.433137460175416</c:v>
                </c:pt>
                <c:pt idx="8">
                  <c:v>80.349253898850904</c:v>
                </c:pt>
                <c:pt idx="9">
                  <c:v>80.263743739724802</c:v>
                </c:pt>
                <c:pt idx="10">
                  <c:v>80.176682426306442</c:v>
                </c:pt>
                <c:pt idx="11">
                  <c:v>80.08830549999162</c:v>
                </c:pt>
                <c:pt idx="12">
                  <c:v>79.998758328528893</c:v>
                </c:pt>
                <c:pt idx="13">
                  <c:v>79.908083241436273</c:v>
                </c:pt>
                <c:pt idx="14">
                  <c:v>79.814247932897473</c:v>
                </c:pt>
                <c:pt idx="15">
                  <c:v>79.722409897812838</c:v>
                </c:pt>
                <c:pt idx="16">
                  <c:v>79.62993234690795</c:v>
                </c:pt>
                <c:pt idx="17">
                  <c:v>79.53684336100315</c:v>
                </c:pt>
                <c:pt idx="18">
                  <c:v>79.443761634948928</c:v>
                </c:pt>
                <c:pt idx="19">
                  <c:v>79.347890127881982</c:v>
                </c:pt>
                <c:pt idx="20">
                  <c:v>79.253831552875525</c:v>
                </c:pt>
                <c:pt idx="21">
                  <c:v>79.159570989438549</c:v>
                </c:pt>
                <c:pt idx="22">
                  <c:v>79.065542341016865</c:v>
                </c:pt>
                <c:pt idx="23">
                  <c:v>78.971497965084012</c:v>
                </c:pt>
                <c:pt idx="24">
                  <c:v>78.874725897339857</c:v>
                </c:pt>
                <c:pt idx="25">
                  <c:v>78.781109844374257</c:v>
                </c:pt>
                <c:pt idx="26">
                  <c:v>78.687682879580507</c:v>
                </c:pt>
                <c:pt idx="27">
                  <c:v>78.594363022332772</c:v>
                </c:pt>
                <c:pt idx="28">
                  <c:v>78.501377399054022</c:v>
                </c:pt>
                <c:pt idx="29">
                  <c:v>78.40667609856196</c:v>
                </c:pt>
                <c:pt idx="30">
                  <c:v>78.315198640643246</c:v>
                </c:pt>
                <c:pt idx="31">
                  <c:v>78.224423219876059</c:v>
                </c:pt>
                <c:pt idx="32">
                  <c:v>78.134788735120978</c:v>
                </c:pt>
                <c:pt idx="33">
                  <c:v>78.046123313296604</c:v>
                </c:pt>
                <c:pt idx="34">
                  <c:v>77.955886198913802</c:v>
                </c:pt>
                <c:pt idx="35">
                  <c:v>77.869165545482744</c:v>
                </c:pt>
                <c:pt idx="36">
                  <c:v>77.784349127764628</c:v>
                </c:pt>
                <c:pt idx="37">
                  <c:v>77.698438187670178</c:v>
                </c:pt>
                <c:pt idx="38">
                  <c:v>77.616549494467321</c:v>
                </c:pt>
                <c:pt idx="39">
                  <c:v>77.536848473915839</c:v>
                </c:pt>
                <c:pt idx="40">
                  <c:v>77.458966505696736</c:v>
                </c:pt>
                <c:pt idx="41">
                  <c:v>77.38298599995386</c:v>
                </c:pt>
                <c:pt idx="42">
                  <c:v>77.306529107494711</c:v>
                </c:pt>
                <c:pt idx="43">
                  <c:v>77.23485498519409</c:v>
                </c:pt>
                <c:pt idx="44">
                  <c:v>77.165392154038983</c:v>
                </c:pt>
                <c:pt idx="45">
                  <c:v>77.095658032640131</c:v>
                </c:pt>
                <c:pt idx="46">
                  <c:v>77.030200826407395</c:v>
                </c:pt>
                <c:pt idx="47">
                  <c:v>76.966842202619546</c:v>
                </c:pt>
                <c:pt idx="48">
                  <c:v>76.90339903807812</c:v>
                </c:pt>
                <c:pt idx="49">
                  <c:v>76.844143202686794</c:v>
                </c:pt>
                <c:pt idx="50">
                  <c:v>76.786912384324125</c:v>
                </c:pt>
                <c:pt idx="51">
                  <c:v>76.731787698576866</c:v>
                </c:pt>
                <c:pt idx="52">
                  <c:v>76.678766936329893</c:v>
                </c:pt>
                <c:pt idx="53">
                  <c:v>76.625915074585507</c:v>
                </c:pt>
                <c:pt idx="54">
                  <c:v>76.576978813366594</c:v>
                </c:pt>
                <c:pt idx="55">
                  <c:v>76.530352104157132</c:v>
                </c:pt>
                <c:pt idx="56">
                  <c:v>76.483912399329412</c:v>
                </c:pt>
                <c:pt idx="57">
                  <c:v>76.441468589408416</c:v>
                </c:pt>
                <c:pt idx="58">
                  <c:v>76.401156971753366</c:v>
                </c:pt>
                <c:pt idx="59">
                  <c:v>76.361461301336021</c:v>
                </c:pt>
                <c:pt idx="60">
                  <c:v>76.325450711863525</c:v>
                </c:pt>
                <c:pt idx="61">
                  <c:v>76.291725747698081</c:v>
                </c:pt>
                <c:pt idx="62">
                  <c:v>76.258710246719204</c:v>
                </c:pt>
                <c:pt idx="63">
                  <c:v>76.229447521797951</c:v>
                </c:pt>
                <c:pt idx="64">
                  <c:v>76.202436624723063</c:v>
                </c:pt>
                <c:pt idx="65">
                  <c:v>76.177767381915373</c:v>
                </c:pt>
                <c:pt idx="66">
                  <c:v>76.155669295203595</c:v>
                </c:pt>
                <c:pt idx="67">
                  <c:v>76.134756360452627</c:v>
                </c:pt>
                <c:pt idx="68">
                  <c:v>76.11768270974413</c:v>
                </c:pt>
                <c:pt idx="69">
                  <c:v>76.103134060426711</c:v>
                </c:pt>
                <c:pt idx="70">
                  <c:v>76.090351003745411</c:v>
                </c:pt>
                <c:pt idx="71">
                  <c:v>76.081094490853175</c:v>
                </c:pt>
                <c:pt idx="72">
                  <c:v>76.074562854247773</c:v>
                </c:pt>
                <c:pt idx="73">
                  <c:v>76.069868167752773</c:v>
                </c:pt>
                <c:pt idx="74">
                  <c:v>76.068445766146709</c:v>
                </c:pt>
                <c:pt idx="75">
                  <c:v>76.069727679425199</c:v>
                </c:pt>
                <c:pt idx="76">
                  <c:v>76.072795296657702</c:v>
                </c:pt>
                <c:pt idx="77">
                  <c:v>76.078908867476954</c:v>
                </c:pt>
                <c:pt idx="78">
                  <c:v>76.087495205847077</c:v>
                </c:pt>
                <c:pt idx="79">
                  <c:v>76.098159739767013</c:v>
                </c:pt>
                <c:pt idx="80">
                  <c:v>76.111351998571067</c:v>
                </c:pt>
                <c:pt idx="81">
                  <c:v>76.126237393113158</c:v>
                </c:pt>
                <c:pt idx="82">
                  <c:v>76.143577891746276</c:v>
                </c:pt>
                <c:pt idx="83">
                  <c:v>76.163192153353918</c:v>
                </c:pt>
                <c:pt idx="84">
                  <c:v>76.184491629639453</c:v>
                </c:pt>
                <c:pt idx="85">
                  <c:v>76.208008126395768</c:v>
                </c:pt>
                <c:pt idx="86">
                  <c:v>76.233606125338525</c:v>
                </c:pt>
                <c:pt idx="87">
                  <c:v>76.260904209407101</c:v>
                </c:pt>
                <c:pt idx="88">
                  <c:v>76.290166722490781</c:v>
                </c:pt>
                <c:pt idx="89">
                  <c:v>76.32130635300544</c:v>
                </c:pt>
                <c:pt idx="90">
                  <c:v>76.354155722366272</c:v>
                </c:pt>
                <c:pt idx="91">
                  <c:v>76.388658896098377</c:v>
                </c:pt>
                <c:pt idx="92">
                  <c:v>76.424930449876911</c:v>
                </c:pt>
                <c:pt idx="93">
                  <c:v>76.462710857249107</c:v>
                </c:pt>
                <c:pt idx="94">
                  <c:v>76.502341057736672</c:v>
                </c:pt>
                <c:pt idx="95">
                  <c:v>76.543986550351562</c:v>
                </c:pt>
                <c:pt idx="96">
                  <c:v>76.586989042439328</c:v>
                </c:pt>
                <c:pt idx="97">
                  <c:v>76.631804976688088</c:v>
                </c:pt>
                <c:pt idx="98">
                  <c:v>76.678834992554712</c:v>
                </c:pt>
                <c:pt idx="99">
                  <c:v>76.727162239416614</c:v>
                </c:pt>
                <c:pt idx="100">
                  <c:v>76.777116720347635</c:v>
                </c:pt>
                <c:pt idx="101">
                  <c:v>76.829394487429965</c:v>
                </c:pt>
                <c:pt idx="102">
                  <c:v>76.882726254567913</c:v>
                </c:pt>
                <c:pt idx="103">
                  <c:v>76.937623044358105</c:v>
                </c:pt>
                <c:pt idx="104">
                  <c:v>76.994508768649737</c:v>
                </c:pt>
                <c:pt idx="105">
                  <c:v>77.052220052364376</c:v>
                </c:pt>
                <c:pt idx="106">
                  <c:v>77.111256760687837</c:v>
                </c:pt>
                <c:pt idx="107">
                  <c:v>77.171339808904065</c:v>
                </c:pt>
                <c:pt idx="108">
                  <c:v>77.232543149856866</c:v>
                </c:pt>
                <c:pt idx="109">
                  <c:v>77.295463163497672</c:v>
                </c:pt>
                <c:pt idx="110">
                  <c:v>77.358471406743803</c:v>
                </c:pt>
                <c:pt idx="111">
                  <c:v>77.422355711118257</c:v>
                </c:pt>
                <c:pt idx="112">
                  <c:v>77.487501825918798</c:v>
                </c:pt>
                <c:pt idx="113">
                  <c:v>77.552441471838236</c:v>
                </c:pt>
                <c:pt idx="114">
                  <c:v>77.618036465513399</c:v>
                </c:pt>
                <c:pt idx="115">
                  <c:v>77.684767347140209</c:v>
                </c:pt>
                <c:pt idx="116">
                  <c:v>77.750985071341574</c:v>
                </c:pt>
                <c:pt idx="117">
                  <c:v>77.817422057321352</c:v>
                </c:pt>
                <c:pt idx="118">
                  <c:v>77.884782932080384</c:v>
                </c:pt>
                <c:pt idx="119">
                  <c:v>77.951385436658796</c:v>
                </c:pt>
                <c:pt idx="120">
                  <c:v>78.018042633497828</c:v>
                </c:pt>
                <c:pt idx="121">
                  <c:v>78.084535310529162</c:v>
                </c:pt>
                <c:pt idx="122">
                  <c:v>78.150989969589261</c:v>
                </c:pt>
                <c:pt idx="123">
                  <c:v>78.217989796229247</c:v>
                </c:pt>
                <c:pt idx="124">
                  <c:v>78.283958178128202</c:v>
                </c:pt>
                <c:pt idx="125">
                  <c:v>78.349967883777239</c:v>
                </c:pt>
                <c:pt idx="126">
                  <c:v>78.416504109897332</c:v>
                </c:pt>
                <c:pt idx="127">
                  <c:v>78.482070114846934</c:v>
                </c:pt>
                <c:pt idx="128">
                  <c:v>78.547537000907965</c:v>
                </c:pt>
                <c:pt idx="129">
                  <c:v>78.613384230726439</c:v>
                </c:pt>
                <c:pt idx="130">
                  <c:v>78.678199654074831</c:v>
                </c:pt>
                <c:pt idx="131">
                  <c:v>78.742755733860022</c:v>
                </c:pt>
                <c:pt idx="132">
                  <c:v>78.807459291296382</c:v>
                </c:pt>
                <c:pt idx="133">
                  <c:v>78.870992892391911</c:v>
                </c:pt>
                <c:pt idx="134">
                  <c:v>78.934019723852799</c:v>
                </c:pt>
                <c:pt idx="135">
                  <c:v>78.996712776572622</c:v>
                </c:pt>
                <c:pt idx="136">
                  <c:v>79.05812967219272</c:v>
                </c:pt>
                <c:pt idx="137">
                  <c:v>79.118787532827412</c:v>
                </c:pt>
                <c:pt idx="138">
                  <c:v>79.178371827273708</c:v>
                </c:pt>
                <c:pt idx="139">
                  <c:v>79.236968970337898</c:v>
                </c:pt>
                <c:pt idx="140">
                  <c:v>79.294636306925057</c:v>
                </c:pt>
                <c:pt idx="141">
                  <c:v>79.35066777983802</c:v>
                </c:pt>
                <c:pt idx="142">
                  <c:v>79.405438279601157</c:v>
                </c:pt>
                <c:pt idx="143">
                  <c:v>79.458937255923701</c:v>
                </c:pt>
                <c:pt idx="144">
                  <c:v>79.510757634175903</c:v>
                </c:pt>
                <c:pt idx="145">
                  <c:v>79.561203709491195</c:v>
                </c:pt>
                <c:pt idx="146">
                  <c:v>79.609938407706167</c:v>
                </c:pt>
                <c:pt idx="147">
                  <c:v>79.656887728367309</c:v>
                </c:pt>
                <c:pt idx="148">
                  <c:v>79.702240948355879</c:v>
                </c:pt>
                <c:pt idx="149">
                  <c:v>79.745703069825325</c:v>
                </c:pt>
                <c:pt idx="150">
                  <c:v>79.787440992901509</c:v>
                </c:pt>
                <c:pt idx="151">
                  <c:v>79.827553210664973</c:v>
                </c:pt>
                <c:pt idx="152">
                  <c:v>79.865879790017274</c:v>
                </c:pt>
                <c:pt idx="153">
                  <c:v>79.90262964119411</c:v>
                </c:pt>
                <c:pt idx="154">
                  <c:v>79.937348549226542</c:v>
                </c:pt>
                <c:pt idx="155">
                  <c:v>79.970771865375326</c:v>
                </c:pt>
                <c:pt idx="156">
                  <c:v>80.00288362030571</c:v>
                </c:pt>
                <c:pt idx="157">
                  <c:v>80.032796937085095</c:v>
                </c:pt>
                <c:pt idx="158">
                  <c:v>80.061636465732875</c:v>
                </c:pt>
                <c:pt idx="159">
                  <c:v>80.08913401625864</c:v>
                </c:pt>
                <c:pt idx="160">
                  <c:v>80.114515764861707</c:v>
                </c:pt>
                <c:pt idx="161">
                  <c:v>80.139020859354673</c:v>
                </c:pt>
                <c:pt idx="162">
                  <c:v>80.162377663288126</c:v>
                </c:pt>
                <c:pt idx="163">
                  <c:v>80.183327302336664</c:v>
                </c:pt>
                <c:pt idx="164">
                  <c:v>80.203513164593815</c:v>
                </c:pt>
                <c:pt idx="165">
                  <c:v>80.222404853541462</c:v>
                </c:pt>
                <c:pt idx="166">
                  <c:v>80.239774964787998</c:v>
                </c:pt>
                <c:pt idx="167">
                  <c:v>80.25580133354525</c:v>
                </c:pt>
                <c:pt idx="168">
                  <c:v>80.269150719231391</c:v>
                </c:pt>
                <c:pt idx="169">
                  <c:v>80.28191719426647</c:v>
                </c:pt>
                <c:pt idx="170">
                  <c:v>80.293230805725855</c:v>
                </c:pt>
                <c:pt idx="171">
                  <c:v>80.301998702300111</c:v>
                </c:pt>
                <c:pt idx="172">
                  <c:v>80.3101295695012</c:v>
                </c:pt>
                <c:pt idx="173">
                  <c:v>80.316772445650457</c:v>
                </c:pt>
                <c:pt idx="174">
                  <c:v>80.320673465209538</c:v>
                </c:pt>
                <c:pt idx="175">
                  <c:v>80.32429073747322</c:v>
                </c:pt>
                <c:pt idx="176">
                  <c:v>80.326389038457762</c:v>
                </c:pt>
                <c:pt idx="177">
                  <c:v>80.325688087698282</c:v>
                </c:pt>
                <c:pt idx="178">
                  <c:v>80.324952990978986</c:v>
                </c:pt>
                <c:pt idx="179">
                  <c:v>80.322886189803171</c:v>
                </c:pt>
                <c:pt idx="180">
                  <c:v>80.318131548275403</c:v>
                </c:pt>
                <c:pt idx="181">
                  <c:v>80.313646843794743</c:v>
                </c:pt>
                <c:pt idx="182">
                  <c:v>80.308149431603255</c:v>
                </c:pt>
                <c:pt idx="183">
                  <c:v>80.301564901600997</c:v>
                </c:pt>
                <c:pt idx="184">
                  <c:v>80.294275081062437</c:v>
                </c:pt>
                <c:pt idx="185">
                  <c:v>80.284715801526858</c:v>
                </c:pt>
                <c:pt idx="186">
                  <c:v>80.275825473882662</c:v>
                </c:pt>
                <c:pt idx="187">
                  <c:v>80.266471028579389</c:v>
                </c:pt>
                <c:pt idx="188">
                  <c:v>80.255127762104323</c:v>
                </c:pt>
                <c:pt idx="189">
                  <c:v>80.244681645863096</c:v>
                </c:pt>
                <c:pt idx="190">
                  <c:v>80.234101639339556</c:v>
                </c:pt>
                <c:pt idx="191">
                  <c:v>80.221613592490002</c:v>
                </c:pt>
                <c:pt idx="192">
                  <c:v>80.210271006741266</c:v>
                </c:pt>
                <c:pt idx="193">
                  <c:v>80.198940203948695</c:v>
                </c:pt>
                <c:pt idx="194">
                  <c:v>80.185858568247028</c:v>
                </c:pt>
                <c:pt idx="195">
                  <c:v>80.174088346701566</c:v>
                </c:pt>
                <c:pt idx="196">
                  <c:v>80.162277204146747</c:v>
                </c:pt>
                <c:pt idx="197">
                  <c:v>80.150270007895912</c:v>
                </c:pt>
                <c:pt idx="198">
                  <c:v>80.138271630197025</c:v>
                </c:pt>
                <c:pt idx="199">
                  <c:v>80.124678762374785</c:v>
                </c:pt>
                <c:pt idx="200">
                  <c:v>80.112418091925775</c:v>
                </c:pt>
                <c:pt idx="201">
                  <c:v>80.100074011329724</c:v>
                </c:pt>
                <c:pt idx="202">
                  <c:v>80.086336056938421</c:v>
                </c:pt>
                <c:pt idx="203">
                  <c:v>80.073792591963553</c:v>
                </c:pt>
                <c:pt idx="204">
                  <c:v>80.061185763031148</c:v>
                </c:pt>
                <c:pt idx="205">
                  <c:v>80.047490359825034</c:v>
                </c:pt>
                <c:pt idx="206">
                  <c:v>80.034859447633409</c:v>
                </c:pt>
                <c:pt idx="207">
                  <c:v>80.022480459464717</c:v>
                </c:pt>
                <c:pt idx="208">
                  <c:v>80.009163860643952</c:v>
                </c:pt>
                <c:pt idx="209">
                  <c:v>79.997146721861469</c:v>
                </c:pt>
                <c:pt idx="210">
                  <c:v>79.985610839205989</c:v>
                </c:pt>
                <c:pt idx="211">
                  <c:v>79.973453039218569</c:v>
                </c:pt>
                <c:pt idx="212">
                  <c:v>79.96279031391839</c:v>
                </c:pt>
                <c:pt idx="213">
                  <c:v>79.952762933151874</c:v>
                </c:pt>
                <c:pt idx="214">
                  <c:v>79.943437537968606</c:v>
                </c:pt>
                <c:pt idx="215">
                  <c:v>79.934770763451425</c:v>
                </c:pt>
                <c:pt idx="216">
                  <c:v>79.926271566264873</c:v>
                </c:pt>
                <c:pt idx="217">
                  <c:v>79.919331861887855</c:v>
                </c:pt>
                <c:pt idx="218">
                  <c:v>79.913414773490231</c:v>
                </c:pt>
                <c:pt idx="219">
                  <c:v>79.907934950468331</c:v>
                </c:pt>
                <c:pt idx="220">
                  <c:v>79.904133796253362</c:v>
                </c:pt>
                <c:pt idx="221">
                  <c:v>79.901421071961835</c:v>
                </c:pt>
                <c:pt idx="222">
                  <c:v>79.899546588633328</c:v>
                </c:pt>
                <c:pt idx="223">
                  <c:v>79.899200502067998</c:v>
                </c:pt>
                <c:pt idx="224">
                  <c:v>79.90021110669052</c:v>
                </c:pt>
                <c:pt idx="225">
                  <c:v>79.902160565935176</c:v>
                </c:pt>
                <c:pt idx="226">
                  <c:v>79.905537328562446</c:v>
                </c:pt>
                <c:pt idx="227">
                  <c:v>79.910219903369793</c:v>
                </c:pt>
                <c:pt idx="228">
                  <c:v>79.916050781153047</c:v>
                </c:pt>
                <c:pt idx="229">
                  <c:v>79.923003247216386</c:v>
                </c:pt>
                <c:pt idx="230">
                  <c:v>79.931202196685149</c:v>
                </c:pt>
                <c:pt idx="231">
                  <c:v>79.940375776452839</c:v>
                </c:pt>
                <c:pt idx="232">
                  <c:v>79.950727655230125</c:v>
                </c:pt>
                <c:pt idx="233">
                  <c:v>79.962447185784043</c:v>
                </c:pt>
                <c:pt idx="234">
                  <c:v>79.975049695304889</c:v>
                </c:pt>
                <c:pt idx="235">
                  <c:v>79.988769660829334</c:v>
                </c:pt>
                <c:pt idx="236">
                  <c:v>80.004335160004374</c:v>
                </c:pt>
                <c:pt idx="237">
                  <c:v>80.020575481390679</c:v>
                </c:pt>
                <c:pt idx="238">
                  <c:v>80.038231165847719</c:v>
                </c:pt>
                <c:pt idx="239">
                  <c:v>80.058076032531062</c:v>
                </c:pt>
                <c:pt idx="240">
                  <c:v>80.078546083059379</c:v>
                </c:pt>
                <c:pt idx="241">
                  <c:v>80.100705104367179</c:v>
                </c:pt>
                <c:pt idx="242">
                  <c:v>80.125378224997405</c:v>
                </c:pt>
                <c:pt idx="243">
                  <c:v>80.150700596777014</c:v>
                </c:pt>
                <c:pt idx="244">
                  <c:v>80.177833881517401</c:v>
                </c:pt>
                <c:pt idx="245">
                  <c:v>80.206626657536148</c:v>
                </c:pt>
                <c:pt idx="246">
                  <c:v>80.237355912548566</c:v>
                </c:pt>
                <c:pt idx="247">
                  <c:v>80.271321239059631</c:v>
                </c:pt>
                <c:pt idx="248">
                  <c:v>80.305864572405667</c:v>
                </c:pt>
                <c:pt idx="249">
                  <c:v>80.342413330131066</c:v>
                </c:pt>
                <c:pt idx="250">
                  <c:v>80.382719585900475</c:v>
                </c:pt>
                <c:pt idx="251">
                  <c:v>80.423453658636532</c:v>
                </c:pt>
                <c:pt idx="252">
                  <c:v>80.466310989470927</c:v>
                </c:pt>
                <c:pt idx="253">
                  <c:v>80.513317910330002</c:v>
                </c:pt>
                <c:pt idx="254">
                  <c:v>80.56048811646221</c:v>
                </c:pt>
                <c:pt idx="255">
                  <c:v>80.609836270891321</c:v>
                </c:pt>
                <c:pt idx="256">
                  <c:v>80.663588826692447</c:v>
                </c:pt>
                <c:pt idx="257">
                  <c:v>80.717080987907622</c:v>
                </c:pt>
                <c:pt idx="258">
                  <c:v>80.77264616607529</c:v>
                </c:pt>
                <c:pt idx="259">
                  <c:v>80.832747791951064</c:v>
                </c:pt>
                <c:pt idx="260">
                  <c:v>80.892167896082512</c:v>
                </c:pt>
                <c:pt idx="261">
                  <c:v>80.953590236977035</c:v>
                </c:pt>
                <c:pt idx="262">
                  <c:v>81.016859877437227</c:v>
                </c:pt>
                <c:pt idx="263">
                  <c:v>81.082052009165437</c:v>
                </c:pt>
                <c:pt idx="264">
                  <c:v>81.152153181871498</c:v>
                </c:pt>
                <c:pt idx="265">
                  <c:v>81.221256303851661</c:v>
                </c:pt>
                <c:pt idx="266">
                  <c:v>81.29236935145255</c:v>
                </c:pt>
                <c:pt idx="267">
                  <c:v>81.368846507357659</c:v>
                </c:pt>
                <c:pt idx="268">
                  <c:v>81.444064472862479</c:v>
                </c:pt>
                <c:pt idx="269">
                  <c:v>81.521475333758431</c:v>
                </c:pt>
                <c:pt idx="270">
                  <c:v>81.604667863810661</c:v>
                </c:pt>
                <c:pt idx="271">
                  <c:v>81.686364783774081</c:v>
                </c:pt>
                <c:pt idx="272">
                  <c:v>81.770439656521788</c:v>
                </c:pt>
                <c:pt idx="273">
                  <c:v>81.86069007341267</c:v>
                </c:pt>
                <c:pt idx="274">
                  <c:v>81.9492523072105</c:v>
                </c:pt>
                <c:pt idx="275">
                  <c:v>82.040220648496202</c:v>
                </c:pt>
                <c:pt idx="276">
                  <c:v>82.13782443539769</c:v>
                </c:pt>
                <c:pt idx="277">
                  <c:v>82.233469668644275</c:v>
                </c:pt>
                <c:pt idx="278">
                  <c:v>82.331622545608127</c:v>
                </c:pt>
                <c:pt idx="279">
                  <c:v>82.43204904237146</c:v>
                </c:pt>
                <c:pt idx="280">
                  <c:v>82.534998957130469</c:v>
                </c:pt>
                <c:pt idx="281">
                  <c:v>82.6449888730086</c:v>
                </c:pt>
                <c:pt idx="282">
                  <c:v>82.752655975287198</c:v>
                </c:pt>
                <c:pt idx="283">
                  <c:v>82.862753957031273</c:v>
                </c:pt>
                <c:pt idx="284">
                  <c:v>82.980095344646273</c:v>
                </c:pt>
                <c:pt idx="285">
                  <c:v>83.094631763712101</c:v>
                </c:pt>
                <c:pt idx="286">
                  <c:v>83.211315514099965</c:v>
                </c:pt>
                <c:pt idx="287">
                  <c:v>83.335165329085612</c:v>
                </c:pt>
                <c:pt idx="288">
                  <c:v>83.455515589254205</c:v>
                </c:pt>
                <c:pt idx="289">
                  <c:v>83.57773302575869</c:v>
                </c:pt>
                <c:pt idx="290">
                  <c:v>83.707070457622478</c:v>
                </c:pt>
                <c:pt idx="291">
                  <c:v>83.832356761760522</c:v>
                </c:pt>
                <c:pt idx="292">
                  <c:v>83.959216781135126</c:v>
                </c:pt>
                <c:pt idx="293">
                  <c:v>84.093155802817279</c:v>
                </c:pt>
                <c:pt idx="294">
                  <c:v>84.2226328986266</c:v>
                </c:pt>
                <c:pt idx="295">
                  <c:v>84.353501313689193</c:v>
                </c:pt>
                <c:pt idx="296">
                  <c:v>84.485485748102377</c:v>
                </c:pt>
                <c:pt idx="297">
                  <c:v>84.618711937614336</c:v>
                </c:pt>
                <c:pt idx="298">
                  <c:v>84.759000504666517</c:v>
                </c:pt>
                <c:pt idx="299">
                  <c:v>84.894313313402961</c:v>
                </c:pt>
                <c:pt idx="300">
                  <c:v>85.030639364405715</c:v>
                </c:pt>
                <c:pt idx="301">
                  <c:v>85.174090267131291</c:v>
                </c:pt>
                <c:pt idx="302">
                  <c:v>85.312124344378631</c:v>
                </c:pt>
                <c:pt idx="303">
                  <c:v>85.451049201100332</c:v>
                </c:pt>
                <c:pt idx="304">
                  <c:v>85.596933383990333</c:v>
                </c:pt>
                <c:pt idx="305">
                  <c:v>85.73701105435299</c:v>
                </c:pt>
                <c:pt idx="306">
                  <c:v>85.877676072412868</c:v>
                </c:pt>
                <c:pt idx="307">
                  <c:v>86.025078077849969</c:v>
                </c:pt>
                <c:pt idx="308">
                  <c:v>86.166226234191157</c:v>
                </c:pt>
                <c:pt idx="309">
                  <c:v>86.307687296823417</c:v>
                </c:pt>
                <c:pt idx="310">
                  <c:v>86.455497935789793</c:v>
                </c:pt>
                <c:pt idx="311">
                  <c:v>86.596742992890043</c:v>
                </c:pt>
                <c:pt idx="312">
                  <c:v>86.737794392597905</c:v>
                </c:pt>
                <c:pt idx="313">
                  <c:v>86.878295843800643</c:v>
                </c:pt>
                <c:pt idx="314">
                  <c:v>87.018220144994146</c:v>
                </c:pt>
                <c:pt idx="315">
                  <c:v>87.163506605033888</c:v>
                </c:pt>
                <c:pt idx="316">
                  <c:v>87.30112375062464</c:v>
                </c:pt>
                <c:pt idx="317">
                  <c:v>87.437465484249671</c:v>
                </c:pt>
                <c:pt idx="318">
                  <c:v>87.578236523247412</c:v>
                </c:pt>
                <c:pt idx="319">
                  <c:v>87.710792503359528</c:v>
                </c:pt>
                <c:pt idx="320">
                  <c:v>87.841410435777362</c:v>
                </c:pt>
                <c:pt idx="321">
                  <c:v>87.975606293520769</c:v>
                </c:pt>
                <c:pt idx="322">
                  <c:v>88.101185517015111</c:v>
                </c:pt>
                <c:pt idx="323">
                  <c:v>88.224231766332807</c:v>
                </c:pt>
                <c:pt idx="324">
                  <c:v>88.350108455354956</c:v>
                </c:pt>
                <c:pt idx="325">
                  <c:v>88.467133266347261</c:v>
                </c:pt>
                <c:pt idx="326">
                  <c:v>88.581123822744317</c:v>
                </c:pt>
                <c:pt idx="327">
                  <c:v>88.697282581487357</c:v>
                </c:pt>
                <c:pt idx="328">
                  <c:v>88.804390932871129</c:v>
                </c:pt>
                <c:pt idx="329">
                  <c:v>88.908117785792498</c:v>
                </c:pt>
                <c:pt idx="330">
                  <c:v>89.008024094556163</c:v>
                </c:pt>
                <c:pt idx="331">
                  <c:v>89.104453712518009</c:v>
                </c:pt>
                <c:pt idx="332">
                  <c:v>89.201641565767886</c:v>
                </c:pt>
                <c:pt idx="333">
                  <c:v>89.289871356561179</c:v>
                </c:pt>
                <c:pt idx="334">
                  <c:v>89.374121936588111</c:v>
                </c:pt>
                <c:pt idx="335">
                  <c:v>89.458397912358862</c:v>
                </c:pt>
                <c:pt idx="336">
                  <c:v>89.533791919838691</c:v>
                </c:pt>
                <c:pt idx="337">
                  <c:v>89.60493324611673</c:v>
                </c:pt>
                <c:pt idx="338">
                  <c:v>89.675314491182476</c:v>
                </c:pt>
                <c:pt idx="339">
                  <c:v>89.737028694023891</c:v>
                </c:pt>
                <c:pt idx="340">
                  <c:v>89.794215554416127</c:v>
                </c:pt>
                <c:pt idx="341">
                  <c:v>89.849796966814978</c:v>
                </c:pt>
                <c:pt idx="342">
                  <c:v>89.896898927187181</c:v>
                </c:pt>
                <c:pt idx="343">
                  <c:v>89.939053573575848</c:v>
                </c:pt>
                <c:pt idx="344">
                  <c:v>89.978623653915221</c:v>
                </c:pt>
                <c:pt idx="345">
                  <c:v>90.009928756896215</c:v>
                </c:pt>
                <c:pt idx="346">
                  <c:v>90.035718586862515</c:v>
                </c:pt>
                <c:pt idx="347">
                  <c:v>90.055779739098398</c:v>
                </c:pt>
                <c:pt idx="348">
                  <c:v>90.070387972895077</c:v>
                </c:pt>
                <c:pt idx="349">
                  <c:v>90.080943172211605</c:v>
                </c:pt>
                <c:pt idx="350">
                  <c:v>90.083633998869232</c:v>
                </c:pt>
                <c:pt idx="351">
                  <c:v>90.080845096595183</c:v>
                </c:pt>
                <c:pt idx="352">
                  <c:v>90.073275740247169</c:v>
                </c:pt>
                <c:pt idx="353">
                  <c:v>90.058706629809663</c:v>
                </c:pt>
                <c:pt idx="354">
                  <c:v>90.038646705026849</c:v>
                </c:pt>
                <c:pt idx="355">
                  <c:v>90.013458618360545</c:v>
                </c:pt>
                <c:pt idx="356">
                  <c:v>89.982015491872048</c:v>
                </c:pt>
                <c:pt idx="357">
                  <c:v>89.945508645686886</c:v>
                </c:pt>
                <c:pt idx="358">
                  <c:v>89.903469013926085</c:v>
                </c:pt>
                <c:pt idx="359">
                  <c:v>89.856310775358367</c:v>
                </c:pt>
                <c:pt idx="360">
                  <c:v>89.804313763004615</c:v>
                </c:pt>
                <c:pt idx="361">
                  <c:v>89.746695482208125</c:v>
                </c:pt>
                <c:pt idx="362">
                  <c:v>89.685038681914349</c:v>
                </c:pt>
                <c:pt idx="363">
                  <c:v>89.618961176483907</c:v>
                </c:pt>
                <c:pt idx="364">
                  <c:v>89.548273017861632</c:v>
                </c:pt>
                <c:pt idx="365">
                  <c:v>89.473937231466422</c:v>
                </c:pt>
                <c:pt idx="366">
                  <c:v>89.393992435693534</c:v>
                </c:pt>
                <c:pt idx="367">
                  <c:v>89.311622964439721</c:v>
                </c:pt>
                <c:pt idx="368">
                  <c:v>89.225928884275461</c:v>
                </c:pt>
                <c:pt idx="369">
                  <c:v>89.134908165618754</c:v>
                </c:pt>
                <c:pt idx="370">
                  <c:v>89.042280678653654</c:v>
                </c:pt>
                <c:pt idx="371">
                  <c:v>88.946830126345745</c:v>
                </c:pt>
                <c:pt idx="372">
                  <c:v>88.845956200282856</c:v>
                </c:pt>
                <c:pt idx="373">
                  <c:v>88.744257725388451</c:v>
                </c:pt>
                <c:pt idx="374">
                  <c:v>88.640065573166993</c:v>
                </c:pt>
                <c:pt idx="375">
                  <c:v>88.530391058742765</c:v>
                </c:pt>
                <c:pt idx="376">
                  <c:v>88.420684548179594</c:v>
                </c:pt>
                <c:pt idx="377">
                  <c:v>88.308964230013345</c:v>
                </c:pt>
                <c:pt idx="378">
                  <c:v>88.191840347961346</c:v>
                </c:pt>
                <c:pt idx="379">
                  <c:v>88.075607132707418</c:v>
                </c:pt>
                <c:pt idx="380">
                  <c:v>87.957758976899115</c:v>
                </c:pt>
                <c:pt idx="381">
                  <c:v>87.834888201744917</c:v>
                </c:pt>
                <c:pt idx="382">
                  <c:v>87.713776694068599</c:v>
                </c:pt>
                <c:pt idx="383">
                  <c:v>87.591685337483582</c:v>
                </c:pt>
                <c:pt idx="384">
                  <c:v>87.468270405494465</c:v>
                </c:pt>
                <c:pt idx="385">
                  <c:v>87.344314802261707</c:v>
                </c:pt>
                <c:pt idx="386">
                  <c:v>87.216335349825613</c:v>
                </c:pt>
                <c:pt idx="387">
                  <c:v>87.091045905091661</c:v>
                </c:pt>
                <c:pt idx="388">
                  <c:v>86.965948045036285</c:v>
                </c:pt>
                <c:pt idx="389">
                  <c:v>86.837191868819971</c:v>
                </c:pt>
                <c:pt idx="390">
                  <c:v>86.711984116416545</c:v>
                </c:pt>
                <c:pt idx="391">
                  <c:v>86.587532093006175</c:v>
                </c:pt>
                <c:pt idx="392">
                  <c:v>86.459997366545608</c:v>
                </c:pt>
                <c:pt idx="393">
                  <c:v>86.336768965325419</c:v>
                </c:pt>
                <c:pt idx="394">
                  <c:v>86.214960044586221</c:v>
                </c:pt>
                <c:pt idx="395">
                  <c:v>86.09078720570794</c:v>
                </c:pt>
                <c:pt idx="396">
                  <c:v>85.971550124060883</c:v>
                </c:pt>
                <c:pt idx="397">
                  <c:v>85.85427008876394</c:v>
                </c:pt>
                <c:pt idx="398">
                  <c:v>85.735153638333728</c:v>
                </c:pt>
                <c:pt idx="399">
                  <c:v>85.621333429262506</c:v>
                </c:pt>
                <c:pt idx="400">
                  <c:v>85.509701027756662</c:v>
                </c:pt>
                <c:pt idx="401">
                  <c:v>85.396476248089272</c:v>
                </c:pt>
                <c:pt idx="402">
                  <c:v>85.288757337295465</c:v>
                </c:pt>
                <c:pt idx="403">
                  <c:v>85.183321708259271</c:v>
                </c:pt>
                <c:pt idx="404">
                  <c:v>85.0796970231318</c:v>
                </c:pt>
                <c:pt idx="405">
                  <c:v>84.978570885938652</c:v>
                </c:pt>
                <c:pt idx="406">
                  <c:v>84.876505176904359</c:v>
                </c:pt>
                <c:pt idx="407">
                  <c:v>84.779743556793036</c:v>
                </c:pt>
                <c:pt idx="408">
                  <c:v>84.685737964844549</c:v>
                </c:pt>
                <c:pt idx="409">
                  <c:v>84.591052183642802</c:v>
                </c:pt>
                <c:pt idx="410">
                  <c:v>84.501828121369087</c:v>
                </c:pt>
                <c:pt idx="411">
                  <c:v>84.415529419183045</c:v>
                </c:pt>
                <c:pt idx="412">
                  <c:v>84.329101483874979</c:v>
                </c:pt>
                <c:pt idx="413">
                  <c:v>84.248056883870959</c:v>
                </c:pt>
                <c:pt idx="414">
                  <c:v>84.170261836919067</c:v>
                </c:pt>
                <c:pt idx="415">
                  <c:v>84.092535359507721</c:v>
                </c:pt>
                <c:pt idx="416">
                  <c:v>84.020329432735181</c:v>
                </c:pt>
                <c:pt idx="417">
                  <c:v>83.951442464623398</c:v>
                </c:pt>
                <c:pt idx="418">
                  <c:v>83.883025799522855</c:v>
                </c:pt>
                <c:pt idx="419">
                  <c:v>83.820126715484605</c:v>
                </c:pt>
                <c:pt idx="420">
                  <c:v>83.760774520157241</c:v>
                </c:pt>
                <c:pt idx="421">
                  <c:v>83.702329154335928</c:v>
                </c:pt>
                <c:pt idx="422">
                  <c:v>83.649595075923855</c:v>
                </c:pt>
                <c:pt idx="423">
                  <c:v>83.60053574837336</c:v>
                </c:pt>
                <c:pt idx="424">
                  <c:v>83.554890269036065</c:v>
                </c:pt>
                <c:pt idx="425">
                  <c:v>83.513217373858367</c:v>
                </c:pt>
                <c:pt idx="426">
                  <c:v>83.473571267945644</c:v>
                </c:pt>
                <c:pt idx="427">
                  <c:v>83.439233133042876</c:v>
                </c:pt>
                <c:pt idx="428">
                  <c:v>83.408817320534055</c:v>
                </c:pt>
                <c:pt idx="429">
                  <c:v>83.380735000977978</c:v>
                </c:pt>
                <c:pt idx="430">
                  <c:v>83.357447638826869</c:v>
                </c:pt>
                <c:pt idx="431">
                  <c:v>83.33792829961439</c:v>
                </c:pt>
                <c:pt idx="432">
                  <c:v>83.320788647202647</c:v>
                </c:pt>
                <c:pt idx="433">
                  <c:v>83.308034546270974</c:v>
                </c:pt>
                <c:pt idx="434">
                  <c:v>83.298927184408072</c:v>
                </c:pt>
                <c:pt idx="435">
                  <c:v>83.292094797164808</c:v>
                </c:pt>
                <c:pt idx="436">
                  <c:v>83.289381640019002</c:v>
                </c:pt>
                <c:pt idx="437">
                  <c:v>83.290191789133743</c:v>
                </c:pt>
                <c:pt idx="438">
                  <c:v>83.293457014378063</c:v>
                </c:pt>
                <c:pt idx="439">
                  <c:v>83.300310893451694</c:v>
                </c:pt>
                <c:pt idx="440">
                  <c:v>83.310689012661143</c:v>
                </c:pt>
                <c:pt idx="441">
                  <c:v>83.323701867972048</c:v>
                </c:pt>
                <c:pt idx="442">
                  <c:v>83.340087860215519</c:v>
                </c:pt>
                <c:pt idx="443">
                  <c:v>83.359781052382687</c:v>
                </c:pt>
                <c:pt idx="444">
                  <c:v>83.382103035044167</c:v>
                </c:pt>
                <c:pt idx="445">
                  <c:v>83.407614908047933</c:v>
                </c:pt>
                <c:pt idx="446">
                  <c:v>83.4360485762151</c:v>
                </c:pt>
                <c:pt idx="447">
                  <c:v>83.467037571069724</c:v>
                </c:pt>
                <c:pt idx="448">
                  <c:v>83.501195306362149</c:v>
                </c:pt>
                <c:pt idx="449">
                  <c:v>83.538404783606182</c:v>
                </c:pt>
                <c:pt idx="450">
                  <c:v>83.578043897455927</c:v>
                </c:pt>
                <c:pt idx="451">
                  <c:v>83.620844611293066</c:v>
                </c:pt>
                <c:pt idx="452">
                  <c:v>83.667039117720634</c:v>
                </c:pt>
                <c:pt idx="453">
                  <c:v>83.715471071735607</c:v>
                </c:pt>
                <c:pt idx="454">
                  <c:v>83.76709739306817</c:v>
                </c:pt>
                <c:pt idx="455">
                  <c:v>83.822284743432576</c:v>
                </c:pt>
                <c:pt idx="456">
                  <c:v>83.879423876714597</c:v>
                </c:pt>
                <c:pt idx="457">
                  <c:v>83.939548754069023</c:v>
                </c:pt>
                <c:pt idx="458">
                  <c:v>84.003143180752986</c:v>
                </c:pt>
                <c:pt idx="459">
                  <c:v>84.068165619690248</c:v>
                </c:pt>
                <c:pt idx="460">
                  <c:v>84.135720983438873</c:v>
                </c:pt>
                <c:pt idx="461">
                  <c:v>84.206462911221649</c:v>
                </c:pt>
                <c:pt idx="462">
                  <c:v>84.278096853773945</c:v>
                </c:pt>
                <c:pt idx="463">
                  <c:v>84.351873933707196</c:v>
                </c:pt>
                <c:pt idx="464">
                  <c:v>84.428526009103834</c:v>
                </c:pt>
                <c:pt idx="465">
                  <c:v>84.505633429200046</c:v>
                </c:pt>
                <c:pt idx="466">
                  <c:v>84.584384579093395</c:v>
                </c:pt>
                <c:pt idx="467">
                  <c:v>84.6643433443964</c:v>
                </c:pt>
                <c:pt idx="468">
                  <c:v>84.745849747442151</c:v>
                </c:pt>
                <c:pt idx="469">
                  <c:v>84.829987220495298</c:v>
                </c:pt>
                <c:pt idx="470">
                  <c:v>84.913618935495336</c:v>
                </c:pt>
                <c:pt idx="471">
                  <c:v>84.99853412838587</c:v>
                </c:pt>
                <c:pt idx="472">
                  <c:v>85.085699687473223</c:v>
                </c:pt>
                <c:pt idx="473">
                  <c:v>85.172118497625917</c:v>
                </c:pt>
                <c:pt idx="474">
                  <c:v>85.259335253810832</c:v>
                </c:pt>
                <c:pt idx="475">
                  <c:v>85.348555014433146</c:v>
                </c:pt>
                <c:pt idx="476">
                  <c:v>85.436484795504214</c:v>
                </c:pt>
                <c:pt idx="477">
                  <c:v>85.525025403354419</c:v>
                </c:pt>
                <c:pt idx="478">
                  <c:v>85.615221700410117</c:v>
                </c:pt>
                <c:pt idx="479">
                  <c:v>85.704011917161139</c:v>
                </c:pt>
                <c:pt idx="480">
                  <c:v>85.793376025829872</c:v>
                </c:pt>
                <c:pt idx="481">
                  <c:v>85.884168642702463</c:v>
                </c:pt>
                <c:pt idx="482">
                  <c:v>85.973617286828073</c:v>
                </c:pt>
                <c:pt idx="483">
                  <c:v>86.06336957879482</c:v>
                </c:pt>
                <c:pt idx="484">
                  <c:v>86.154350436144369</c:v>
                </c:pt>
                <c:pt idx="485">
                  <c:v>86.243822771312807</c:v>
                </c:pt>
                <c:pt idx="486">
                  <c:v>86.333193758263874</c:v>
                </c:pt>
                <c:pt idx="487">
                  <c:v>86.423427671253762</c:v>
                </c:pt>
                <c:pt idx="488">
                  <c:v>86.511695072126614</c:v>
                </c:pt>
                <c:pt idx="489">
                  <c:v>86.599507081650131</c:v>
                </c:pt>
                <c:pt idx="490">
                  <c:v>86.686184058900437</c:v>
                </c:pt>
                <c:pt idx="491">
                  <c:v>86.772171905546386</c:v>
                </c:pt>
                <c:pt idx="492">
                  <c:v>86.857871086523915</c:v>
                </c:pt>
                <c:pt idx="493">
                  <c:v>86.941052994230844</c:v>
                </c:pt>
                <c:pt idx="494">
                  <c:v>87.022877827649069</c:v>
                </c:pt>
                <c:pt idx="495">
                  <c:v>87.103911157446731</c:v>
                </c:pt>
                <c:pt idx="496">
                  <c:v>87.182104044459336</c:v>
                </c:pt>
                <c:pt idx="497">
                  <c:v>87.258666349001146</c:v>
                </c:pt>
                <c:pt idx="498">
                  <c:v>87.333825287354358</c:v>
                </c:pt>
                <c:pt idx="499">
                  <c:v>87.406098475563638</c:v>
                </c:pt>
                <c:pt idx="500">
                  <c:v>87.476396559428721</c:v>
                </c:pt>
                <c:pt idx="501">
                  <c:v>87.544791172373252</c:v>
                </c:pt>
                <c:pt idx="502">
                  <c:v>87.610230150740676</c:v>
                </c:pt>
                <c:pt idx="503">
                  <c:v>87.67339096204428</c:v>
                </c:pt>
                <c:pt idx="504">
                  <c:v>87.734141532871561</c:v>
                </c:pt>
                <c:pt idx="505">
                  <c:v>87.791994006801076</c:v>
                </c:pt>
                <c:pt idx="506">
                  <c:v>87.847304597567984</c:v>
                </c:pt>
                <c:pt idx="507">
                  <c:v>87.900003357732373</c:v>
                </c:pt>
                <c:pt idx="508">
                  <c:v>87.949962586679376</c:v>
                </c:pt>
                <c:pt idx="509">
                  <c:v>87.997589141223145</c:v>
                </c:pt>
                <c:pt idx="510">
                  <c:v>88.042345026119875</c:v>
                </c:pt>
                <c:pt idx="511">
                  <c:v>88.084699602772417</c:v>
                </c:pt>
                <c:pt idx="512">
                  <c:v>88.124726394068148</c:v>
                </c:pt>
                <c:pt idx="513">
                  <c:v>88.162104475064652</c:v>
                </c:pt>
                <c:pt idx="514">
                  <c:v>88.197343824292744</c:v>
                </c:pt>
                <c:pt idx="515">
                  <c:v>88.229182912169591</c:v>
                </c:pt>
                <c:pt idx="516">
                  <c:v>88.259092046721918</c:v>
                </c:pt>
                <c:pt idx="517">
                  <c:v>88.286705930685727</c:v>
                </c:pt>
                <c:pt idx="518">
                  <c:v>88.31056251239967</c:v>
                </c:pt>
                <c:pt idx="519">
                  <c:v>88.332685827673643</c:v>
                </c:pt>
                <c:pt idx="520">
                  <c:v>88.352317445152735</c:v>
                </c:pt>
                <c:pt idx="521">
                  <c:v>88.36787420340525</c:v>
                </c:pt>
                <c:pt idx="522">
                  <c:v>88.381949884170368</c:v>
                </c:pt>
                <c:pt idx="523">
                  <c:v>88.393415980594213</c:v>
                </c:pt>
                <c:pt idx="524">
                  <c:v>88.400401268579344</c:v>
                </c:pt>
                <c:pt idx="525">
                  <c:v>88.406208523789473</c:v>
                </c:pt>
                <c:pt idx="526">
                  <c:v>88.409365946873436</c:v>
                </c:pt>
                <c:pt idx="527">
                  <c:v>88.407895150864746</c:v>
                </c:pt>
                <c:pt idx="528">
                  <c:v>88.405510857545494</c:v>
                </c:pt>
                <c:pt idx="529">
                  <c:v>88.400511716604385</c:v>
                </c:pt>
                <c:pt idx="530">
                  <c:v>88.390797246054149</c:v>
                </c:pt>
                <c:pt idx="531">
                  <c:v>88.3805159346485</c:v>
                </c:pt>
                <c:pt idx="532">
                  <c:v>88.367740683316399</c:v>
                </c:pt>
                <c:pt idx="533">
                  <c:v>88.350355043766143</c:v>
                </c:pt>
                <c:pt idx="534">
                  <c:v>88.332762670743747</c:v>
                </c:pt>
                <c:pt idx="535">
                  <c:v>88.313072800623971</c:v>
                </c:pt>
                <c:pt idx="536">
                  <c:v>88.288938483354286</c:v>
                </c:pt>
                <c:pt idx="537">
                  <c:v>88.265214453327431</c:v>
                </c:pt>
                <c:pt idx="538">
                  <c:v>88.239843572335516</c:v>
                </c:pt>
                <c:pt idx="539">
                  <c:v>88.212666480991544</c:v>
                </c:pt>
                <c:pt idx="540">
                  <c:v>88.184351602579312</c:v>
                </c:pt>
                <c:pt idx="541">
                  <c:v>88.151854210303725</c:v>
                </c:pt>
                <c:pt idx="542">
                  <c:v>88.120683705400467</c:v>
                </c:pt>
                <c:pt idx="543">
                  <c:v>88.08862826359055</c:v>
                </c:pt>
                <c:pt idx="544">
                  <c:v>88.052715920743083</c:v>
                </c:pt>
                <c:pt idx="545">
                  <c:v>88.018523762347783</c:v>
                </c:pt>
                <c:pt idx="546">
                  <c:v>87.983673115039096</c:v>
                </c:pt>
                <c:pt idx="547">
                  <c:v>87.945215844631122</c:v>
                </c:pt>
                <c:pt idx="548">
                  <c:v>87.908818608441308</c:v>
                </c:pt>
                <c:pt idx="549">
                  <c:v>87.87193038888752</c:v>
                </c:pt>
                <c:pt idx="550">
                  <c:v>87.831663918401333</c:v>
                </c:pt>
                <c:pt idx="551">
                  <c:v>87.793659919708517</c:v>
                </c:pt>
                <c:pt idx="552">
                  <c:v>87.755384643060637</c:v>
                </c:pt>
                <c:pt idx="553">
                  <c:v>87.713904154229681</c:v>
                </c:pt>
                <c:pt idx="554">
                  <c:v>87.674855039608744</c:v>
                </c:pt>
                <c:pt idx="555">
                  <c:v>87.635621963189138</c:v>
                </c:pt>
                <c:pt idx="556">
                  <c:v>87.593404989985061</c:v>
                </c:pt>
                <c:pt idx="557">
                  <c:v>87.553714767610828</c:v>
                </c:pt>
                <c:pt idx="558">
                  <c:v>87.513966099474715</c:v>
                </c:pt>
                <c:pt idx="559">
                  <c:v>87.471475961920007</c:v>
                </c:pt>
                <c:pt idx="560">
                  <c:v>87.431601040695355</c:v>
                </c:pt>
                <c:pt idx="561">
                  <c:v>87.391935850488281</c:v>
                </c:pt>
                <c:pt idx="562">
                  <c:v>87.350075916537406</c:v>
                </c:pt>
                <c:pt idx="563">
                  <c:v>87.311060274321591</c:v>
                </c:pt>
                <c:pt idx="564">
                  <c:v>87.272671247661307</c:v>
                </c:pt>
                <c:pt idx="565">
                  <c:v>87.234788233242597</c:v>
                </c:pt>
                <c:pt idx="566">
                  <c:v>87.198026946580029</c:v>
                </c:pt>
                <c:pt idx="567">
                  <c:v>87.159842134441845</c:v>
                </c:pt>
                <c:pt idx="568">
                  <c:v>87.124845989805948</c:v>
                </c:pt>
                <c:pt idx="569">
                  <c:v>87.09138511634076</c:v>
                </c:pt>
                <c:pt idx="570">
                  <c:v>87.056933989392533</c:v>
                </c:pt>
                <c:pt idx="571">
                  <c:v>87.02593152148475</c:v>
                </c:pt>
                <c:pt idx="572">
                  <c:v>86.996610835964603</c:v>
                </c:pt>
                <c:pt idx="573">
                  <c:v>86.966917170966255</c:v>
                </c:pt>
                <c:pt idx="574">
                  <c:v>86.940690631262299</c:v>
                </c:pt>
                <c:pt idx="575">
                  <c:v>86.916410249620156</c:v>
                </c:pt>
                <c:pt idx="576">
                  <c:v>86.892228468127584</c:v>
                </c:pt>
                <c:pt idx="577">
                  <c:v>86.871492501720212</c:v>
                </c:pt>
                <c:pt idx="578">
                  <c:v>86.852913281904165</c:v>
                </c:pt>
                <c:pt idx="579">
                  <c:v>86.834869570921185</c:v>
                </c:pt>
                <c:pt idx="580">
                  <c:v>86.820229245626322</c:v>
                </c:pt>
                <c:pt idx="581">
                  <c:v>86.807750760515518</c:v>
                </c:pt>
                <c:pt idx="582">
                  <c:v>86.796179848607892</c:v>
                </c:pt>
                <c:pt idx="583">
                  <c:v>86.787788210862345</c:v>
                </c:pt>
                <c:pt idx="584">
                  <c:v>86.78161775494732</c:v>
                </c:pt>
                <c:pt idx="585">
                  <c:v>86.776597705857668</c:v>
                </c:pt>
                <c:pt idx="586">
                  <c:v>86.774428308967927</c:v>
                </c:pt>
                <c:pt idx="587">
                  <c:v>86.774351426747771</c:v>
                </c:pt>
                <c:pt idx="588">
                  <c:v>86.77591381112363</c:v>
                </c:pt>
                <c:pt idx="589">
                  <c:v>86.779946560185451</c:v>
                </c:pt>
                <c:pt idx="590">
                  <c:v>86.786295763020121</c:v>
                </c:pt>
                <c:pt idx="591">
                  <c:v>86.794715451052483</c:v>
                </c:pt>
                <c:pt idx="592">
                  <c:v>86.805837533627823</c:v>
                </c:pt>
                <c:pt idx="593">
                  <c:v>86.819481123735642</c:v>
                </c:pt>
                <c:pt idx="594">
                  <c:v>86.835535517989868</c:v>
                </c:pt>
                <c:pt idx="595">
                  <c:v>86.854525759962328</c:v>
                </c:pt>
                <c:pt idx="596">
                  <c:v>86.876754914556372</c:v>
                </c:pt>
                <c:pt idx="597">
                  <c:v>86.901260047728755</c:v>
                </c:pt>
                <c:pt idx="598">
                  <c:v>86.92894683991949</c:v>
                </c:pt>
                <c:pt idx="599">
                  <c:v>86.960487438599444</c:v>
                </c:pt>
                <c:pt idx="600">
                  <c:v>86.99415022048575</c:v>
                </c:pt>
                <c:pt idx="601">
                  <c:v>87.031208928275149</c:v>
                </c:pt>
                <c:pt idx="602">
                  <c:v>87.072761644990976</c:v>
                </c:pt>
                <c:pt idx="603">
                  <c:v>87.116174952440829</c:v>
                </c:pt>
                <c:pt idx="604">
                  <c:v>87.163250504971415</c:v>
                </c:pt>
                <c:pt idx="605">
                  <c:v>87.215354868943166</c:v>
                </c:pt>
                <c:pt idx="606">
                  <c:v>87.269165838690157</c:v>
                </c:pt>
                <c:pt idx="607">
                  <c:v>87.326776094108297</c:v>
                </c:pt>
                <c:pt idx="608">
                  <c:v>87.3899378976636</c:v>
                </c:pt>
                <c:pt idx="609">
                  <c:v>87.454679732022527</c:v>
                </c:pt>
                <c:pt idx="610">
                  <c:v>87.52313013742625</c:v>
                </c:pt>
                <c:pt idx="611">
                  <c:v>87.597764949356687</c:v>
                </c:pt>
                <c:pt idx="612">
                  <c:v>87.673363318168384</c:v>
                </c:pt>
                <c:pt idx="613">
                  <c:v>87.752713485459594</c:v>
                </c:pt>
                <c:pt idx="614">
                  <c:v>87.838565103376993</c:v>
                </c:pt>
                <c:pt idx="615">
                  <c:v>87.924821517456934</c:v>
                </c:pt>
                <c:pt idx="616">
                  <c:v>88.014656571428205</c:v>
                </c:pt>
                <c:pt idx="617">
                  <c:v>88.111447514668683</c:v>
                </c:pt>
                <c:pt idx="618">
                  <c:v>88.208214257299332</c:v>
                </c:pt>
                <c:pt idx="619">
                  <c:v>88.30863970379032</c:v>
                </c:pt>
                <c:pt idx="620">
                  <c:v>88.412383236985718</c:v>
                </c:pt>
                <c:pt idx="621">
                  <c:v>88.520290830196657</c:v>
                </c:pt>
                <c:pt idx="622">
                  <c:v>88.636151713431914</c:v>
                </c:pt>
                <c:pt idx="623">
                  <c:v>88.751532034724192</c:v>
                </c:pt>
                <c:pt idx="624">
                  <c:v>88.871190831489841</c:v>
                </c:pt>
                <c:pt idx="625">
                  <c:v>88.999688408489973</c:v>
                </c:pt>
                <c:pt idx="626">
                  <c:v>89.127240322156084</c:v>
                </c:pt>
                <c:pt idx="627">
                  <c:v>89.259497087324277</c:v>
                </c:pt>
                <c:pt idx="628">
                  <c:v>89.401097276164151</c:v>
                </c:pt>
                <c:pt idx="629">
                  <c:v>89.541597921116875</c:v>
                </c:pt>
                <c:pt idx="630">
                  <c:v>89.686725277448588</c:v>
                </c:pt>
                <c:pt idx="631">
                  <c:v>89.842001201310453</c:v>
                </c:pt>
                <c:pt idx="632">
                  <c:v>89.995835520166878</c:v>
                </c:pt>
                <c:pt idx="633">
                  <c:v>90.154250967772214</c:v>
                </c:pt>
                <c:pt idx="634">
                  <c:v>90.323562265772424</c:v>
                </c:pt>
                <c:pt idx="635">
                  <c:v>90.49090608251251</c:v>
                </c:pt>
                <c:pt idx="636">
                  <c:v>90.663088849523149</c:v>
                </c:pt>
                <c:pt idx="637">
                  <c:v>90.846739747857796</c:v>
                </c:pt>
                <c:pt idx="638">
                  <c:v>91.027830662486977</c:v>
                </c:pt>
                <c:pt idx="639">
                  <c:v>91.213875440933549</c:v>
                </c:pt>
                <c:pt idx="640">
                  <c:v>91.411754913120916</c:v>
                </c:pt>
                <c:pt idx="641">
                  <c:v>91.606483554360651</c:v>
                </c:pt>
                <c:pt idx="642">
                  <c:v>91.805783616403261</c:v>
                </c:pt>
                <c:pt idx="643">
                  <c:v>92.01716152766636</c:v>
                </c:pt>
                <c:pt idx="644">
                  <c:v>92.224505081168033</c:v>
                </c:pt>
                <c:pt idx="645">
                  <c:v>92.436123551550665</c:v>
                </c:pt>
                <c:pt idx="646">
                  <c:v>92.659941573907005</c:v>
                </c:pt>
                <c:pt idx="647">
                  <c:v>92.879011740095635</c:v>
                </c:pt>
                <c:pt idx="648">
                  <c:v>93.10220793729134</c:v>
                </c:pt>
                <c:pt idx="649">
                  <c:v>93.338005512220747</c:v>
                </c:pt>
                <c:pt idx="650">
                  <c:v>93.568541938361321</c:v>
                </c:pt>
                <c:pt idx="651">
                  <c:v>93.803104115920362</c:v>
                </c:pt>
                <c:pt idx="652">
                  <c:v>94.041034181584536</c:v>
                </c:pt>
                <c:pt idx="653">
                  <c:v>94.283025895545947</c:v>
                </c:pt>
                <c:pt idx="654">
                  <c:v>94.538442935754034</c:v>
                </c:pt>
                <c:pt idx="655">
                  <c:v>94.787550551969957</c:v>
                </c:pt>
                <c:pt idx="656">
                  <c:v>95.040513870980135</c:v>
                </c:pt>
                <c:pt idx="657">
                  <c:v>95.307134048395952</c:v>
                </c:pt>
                <c:pt idx="658">
                  <c:v>95.566712496148241</c:v>
                </c:pt>
                <c:pt idx="659">
                  <c:v>95.830064192710026</c:v>
                </c:pt>
                <c:pt idx="660">
                  <c:v>96.106836287171575</c:v>
                </c:pt>
                <c:pt idx="661">
                  <c:v>96.375999868379424</c:v>
                </c:pt>
                <c:pt idx="662">
                  <c:v>96.648436744193035</c:v>
                </c:pt>
                <c:pt idx="663">
                  <c:v>96.93443831981088</c:v>
                </c:pt>
                <c:pt idx="664">
                  <c:v>97.211744803707944</c:v>
                </c:pt>
                <c:pt idx="665">
                  <c:v>97.491866183300445</c:v>
                </c:pt>
                <c:pt idx="666">
                  <c:v>97.785464878954883</c:v>
                </c:pt>
                <c:pt idx="667">
                  <c:v>98.069736755834711</c:v>
                </c:pt>
                <c:pt idx="668">
                  <c:v>98.356107149538147</c:v>
                </c:pt>
                <c:pt idx="669">
                  <c:v>98.655167105933202</c:v>
                </c:pt>
                <c:pt idx="670">
                  <c:v>98.944012212694304</c:v>
                </c:pt>
                <c:pt idx="671">
                  <c:v>99.23401891658807</c:v>
                </c:pt>
                <c:pt idx="672">
                  <c:v>99.535843200382033</c:v>
                </c:pt>
                <c:pt idx="673">
                  <c:v>99.826008231990642</c:v>
                </c:pt>
                <c:pt idx="674">
                  <c:v>100.11600183034213</c:v>
                </c:pt>
                <c:pt idx="675">
                  <c:v>100.41692562376718</c:v>
                </c:pt>
                <c:pt idx="676">
                  <c:v>100.70504215898158</c:v>
                </c:pt>
                <c:pt idx="677">
                  <c:v>100.99229691809896</c:v>
                </c:pt>
                <c:pt idx="678">
                  <c:v>101.28938391854524</c:v>
                </c:pt>
                <c:pt idx="679">
                  <c:v>101.57280150607441</c:v>
                </c:pt>
                <c:pt idx="680">
                  <c:v>101.85453244748101</c:v>
                </c:pt>
                <c:pt idx="681">
                  <c:v>102.13336824126995</c:v>
                </c:pt>
                <c:pt idx="682">
                  <c:v>102.40984570563468</c:v>
                </c:pt>
                <c:pt idx="683">
                  <c:v>102.69473560018309</c:v>
                </c:pt>
                <c:pt idx="684">
                  <c:v>102.96476220151098</c:v>
                </c:pt>
                <c:pt idx="685">
                  <c:v>103.2315150271159</c:v>
                </c:pt>
                <c:pt idx="686">
                  <c:v>103.50524892476632</c:v>
                </c:pt>
                <c:pt idx="687">
                  <c:v>103.76345685121603</c:v>
                </c:pt>
                <c:pt idx="688">
                  <c:v>104.01736098171314</c:v>
                </c:pt>
                <c:pt idx="689">
                  <c:v>104.27674701686757</c:v>
                </c:pt>
                <c:pt idx="690">
                  <c:v>104.51998781390313</c:v>
                </c:pt>
                <c:pt idx="691">
                  <c:v>104.75783255161231</c:v>
                </c:pt>
                <c:pt idx="692">
                  <c:v>104.99950001067013</c:v>
                </c:pt>
                <c:pt idx="693">
                  <c:v>105.22456765386303</c:v>
                </c:pt>
                <c:pt idx="694">
                  <c:v>105.44324793302863</c:v>
                </c:pt>
                <c:pt idx="695">
                  <c:v>105.66410443664338</c:v>
                </c:pt>
                <c:pt idx="696">
                  <c:v>105.86811867462099</c:v>
                </c:pt>
                <c:pt idx="697">
                  <c:v>106.06473696704245</c:v>
                </c:pt>
                <c:pt idx="698">
                  <c:v>106.26160712385882</c:v>
                </c:pt>
                <c:pt idx="699">
                  <c:v>106.44121678326825</c:v>
                </c:pt>
                <c:pt idx="700">
                  <c:v>106.61214364726639</c:v>
                </c:pt>
                <c:pt idx="701">
                  <c:v>106.78128136232512</c:v>
                </c:pt>
                <c:pt idx="702">
                  <c:v>106.93279795167261</c:v>
                </c:pt>
                <c:pt idx="703">
                  <c:v>107.07450896545282</c:v>
                </c:pt>
                <c:pt idx="704">
                  <c:v>107.2122133210955</c:v>
                </c:pt>
                <c:pt idx="705">
                  <c:v>107.33252760957006</c:v>
                </c:pt>
                <c:pt idx="706">
                  <c:v>107.44259702721547</c:v>
                </c:pt>
                <c:pt idx="707">
                  <c:v>107.54717074323426</c:v>
                </c:pt>
                <c:pt idx="708">
                  <c:v>107.63519529833944</c:v>
                </c:pt>
                <c:pt idx="709">
                  <c:v>107.71261869360413</c:v>
                </c:pt>
                <c:pt idx="710">
                  <c:v>107.78309619051467</c:v>
                </c:pt>
                <c:pt idx="711">
                  <c:v>107.83787765233939</c:v>
                </c:pt>
                <c:pt idx="712">
                  <c:v>107.88263039438013</c:v>
                </c:pt>
                <c:pt idx="713">
                  <c:v>107.91904812940702</c:v>
                </c:pt>
                <c:pt idx="714">
                  <c:v>107.94113234289711</c:v>
                </c:pt>
                <c:pt idx="715">
                  <c:v>107.95303312812538</c:v>
                </c:pt>
                <c:pt idx="716">
                  <c:v>107.95418677328313</c:v>
                </c:pt>
                <c:pt idx="717">
                  <c:v>107.94475326161509</c:v>
                </c:pt>
                <c:pt idx="718">
                  <c:v>107.92602881950631</c:v>
                </c:pt>
                <c:pt idx="719">
                  <c:v>107.89593827362789</c:v>
                </c:pt>
                <c:pt idx="720">
                  <c:v>107.85550309897675</c:v>
                </c:pt>
                <c:pt idx="721">
                  <c:v>107.80561039906058</c:v>
                </c:pt>
                <c:pt idx="722">
                  <c:v>107.7457638779652</c:v>
                </c:pt>
                <c:pt idx="723">
                  <c:v>107.67667826945403</c:v>
                </c:pt>
                <c:pt idx="724">
                  <c:v>107.59780942832043</c:v>
                </c:pt>
                <c:pt idx="725">
                  <c:v>107.5103918557386</c:v>
                </c:pt>
                <c:pt idx="726">
                  <c:v>107.41505234355186</c:v>
                </c:pt>
                <c:pt idx="727">
                  <c:v>107.30876054042507</c:v>
                </c:pt>
                <c:pt idx="728">
                  <c:v>107.19624741812356</c:v>
                </c:pt>
                <c:pt idx="729">
                  <c:v>107.07546186103818</c:v>
                </c:pt>
                <c:pt idx="730">
                  <c:v>106.94427192644537</c:v>
                </c:pt>
                <c:pt idx="731">
                  <c:v>106.80780445865976</c:v>
                </c:pt>
                <c:pt idx="732">
                  <c:v>106.66456582946448</c:v>
                </c:pt>
                <c:pt idx="733">
                  <c:v>106.51042301353992</c:v>
                </c:pt>
                <c:pt idx="734">
                  <c:v>106.35341644148644</c:v>
                </c:pt>
                <c:pt idx="735">
                  <c:v>106.19033125884488</c:v>
                </c:pt>
                <c:pt idx="736">
                  <c:v>106.01733258520895</c:v>
                </c:pt>
                <c:pt idx="737">
                  <c:v>105.84315498306928</c:v>
                </c:pt>
                <c:pt idx="738">
                  <c:v>105.66433458385227</c:v>
                </c:pt>
                <c:pt idx="739">
                  <c:v>105.4763887753555</c:v>
                </c:pt>
                <c:pt idx="740">
                  <c:v>105.28884479468283</c:v>
                </c:pt>
                <c:pt idx="741">
                  <c:v>105.09817398800369</c:v>
                </c:pt>
                <c:pt idx="742">
                  <c:v>104.8991421054663</c:v>
                </c:pt>
                <c:pt idx="743">
                  <c:v>104.70231269777784</c:v>
                </c:pt>
                <c:pt idx="744">
                  <c:v>104.50339689888121</c:v>
                </c:pt>
                <c:pt idx="745">
                  <c:v>104.29705354733638</c:v>
                </c:pt>
                <c:pt idx="746">
                  <c:v>104.09438169806781</c:v>
                </c:pt>
                <c:pt idx="747">
                  <c:v>103.89097687869661</c:v>
                </c:pt>
                <c:pt idx="748">
                  <c:v>103.68112806243379</c:v>
                </c:pt>
                <c:pt idx="749">
                  <c:v>103.47649806461749</c:v>
                </c:pt>
                <c:pt idx="750">
                  <c:v>103.27246198533435</c:v>
                </c:pt>
                <c:pt idx="751">
                  <c:v>103.06311435908124</c:v>
                </c:pt>
                <c:pt idx="752">
                  <c:v>102.8602478553687</c:v>
                </c:pt>
                <c:pt idx="753">
                  <c:v>102.65904296916923</c:v>
                </c:pt>
                <c:pt idx="754">
                  <c:v>102.45942713689458</c:v>
                </c:pt>
                <c:pt idx="755">
                  <c:v>102.26114170457569</c:v>
                </c:pt>
                <c:pt idx="756">
                  <c:v>102.05891328273836</c:v>
                </c:pt>
                <c:pt idx="757">
                  <c:v>101.86442849022141</c:v>
                </c:pt>
                <c:pt idx="758">
                  <c:v>101.67207326856348</c:v>
                </c:pt>
                <c:pt idx="759">
                  <c:v>101.47618487886486</c:v>
                </c:pt>
                <c:pt idx="760">
                  <c:v>101.2886107532746</c:v>
                </c:pt>
                <c:pt idx="761">
                  <c:v>101.10374891172518</c:v>
                </c:pt>
                <c:pt idx="762">
                  <c:v>100.91617408025189</c:v>
                </c:pt>
                <c:pt idx="763">
                  <c:v>100.73743687100482</c:v>
                </c:pt>
                <c:pt idx="764">
                  <c:v>100.56189554470876</c:v>
                </c:pt>
                <c:pt idx="765">
                  <c:v>100.38483089127833</c:v>
                </c:pt>
                <c:pt idx="766">
                  <c:v>100.21685510527669</c:v>
                </c:pt>
                <c:pt idx="767">
                  <c:v>100.05286710985555</c:v>
                </c:pt>
                <c:pt idx="768">
                  <c:v>99.888092380730427</c:v>
                </c:pt>
                <c:pt idx="769">
                  <c:v>99.732728201832401</c:v>
                </c:pt>
                <c:pt idx="770">
                  <c:v>99.581829889597699</c:v>
                </c:pt>
                <c:pt idx="771">
                  <c:v>99.430958703651285</c:v>
                </c:pt>
                <c:pt idx="772">
                  <c:v>99.289464685302946</c:v>
                </c:pt>
                <c:pt idx="773">
                  <c:v>99.152892015253542</c:v>
                </c:pt>
                <c:pt idx="774">
                  <c:v>99.017122477254645</c:v>
                </c:pt>
                <c:pt idx="775">
                  <c:v>98.890744041369615</c:v>
                </c:pt>
                <c:pt idx="776">
                  <c:v>98.769633755147353</c:v>
                </c:pt>
                <c:pt idx="777">
                  <c:v>98.650415472411524</c:v>
                </c:pt>
                <c:pt idx="778">
                  <c:v>98.540489754947487</c:v>
                </c:pt>
                <c:pt idx="779">
                  <c:v>98.436580390680604</c:v>
                </c:pt>
                <c:pt idx="780">
                  <c:v>98.335579903895891</c:v>
                </c:pt>
                <c:pt idx="781">
                  <c:v>98.243874898128894</c:v>
                </c:pt>
                <c:pt idx="782">
                  <c:v>98.158532991531573</c:v>
                </c:pt>
                <c:pt idx="783">
                  <c:v>98.076418281452177</c:v>
                </c:pt>
                <c:pt idx="784">
                  <c:v>98.003174284420439</c:v>
                </c:pt>
                <c:pt idx="785">
                  <c:v>97.935979162318816</c:v>
                </c:pt>
                <c:pt idx="786">
                  <c:v>97.872427106370239</c:v>
                </c:pt>
                <c:pt idx="787">
                  <c:v>97.816804602248709</c:v>
                </c:pt>
                <c:pt idx="788">
                  <c:v>97.76700183362081</c:v>
                </c:pt>
                <c:pt idx="789">
                  <c:v>97.721296211266164</c:v>
                </c:pt>
                <c:pt idx="790">
                  <c:v>97.682666316992794</c:v>
                </c:pt>
                <c:pt idx="791">
                  <c:v>97.650106545173443</c:v>
                </c:pt>
                <c:pt idx="792">
                  <c:v>97.621998399161171</c:v>
                </c:pt>
                <c:pt idx="793">
                  <c:v>97.60051963035076</c:v>
                </c:pt>
                <c:pt idx="794">
                  <c:v>97.585103930963768</c:v>
                </c:pt>
                <c:pt idx="795">
                  <c:v>97.574552347363834</c:v>
                </c:pt>
                <c:pt idx="796">
                  <c:v>97.570327426774213</c:v>
                </c:pt>
                <c:pt idx="797">
                  <c:v>97.572034780560458</c:v>
                </c:pt>
                <c:pt idx="798">
                  <c:v>97.579190822483568</c:v>
                </c:pt>
                <c:pt idx="799">
                  <c:v>97.591881317945422</c:v>
                </c:pt>
                <c:pt idx="800">
                  <c:v>97.610128409034587</c:v>
                </c:pt>
                <c:pt idx="801">
                  <c:v>97.633768187435948</c:v>
                </c:pt>
                <c:pt idx="802">
                  <c:v>97.662926845263641</c:v>
                </c:pt>
                <c:pt idx="803">
                  <c:v>97.697938373729912</c:v>
                </c:pt>
                <c:pt idx="804">
                  <c:v>97.737623136665007</c:v>
                </c:pt>
                <c:pt idx="805">
                  <c:v>97.78278801279896</c:v>
                </c:pt>
                <c:pt idx="806">
                  <c:v>97.834152064419087</c:v>
                </c:pt>
                <c:pt idx="807">
                  <c:v>97.890098653983614</c:v>
                </c:pt>
                <c:pt idx="808">
                  <c:v>97.951549104893701</c:v>
                </c:pt>
                <c:pt idx="809">
                  <c:v>98.019848396566502</c:v>
                </c:pt>
                <c:pt idx="810">
                  <c:v>98.09211688027203</c:v>
                </c:pt>
                <c:pt idx="811">
                  <c:v>98.169851855638413</c:v>
                </c:pt>
                <c:pt idx="812">
                  <c:v>98.254529041117536</c:v>
                </c:pt>
                <c:pt idx="813">
                  <c:v>98.342206835595135</c:v>
                </c:pt>
                <c:pt idx="814">
                  <c:v>98.434829176882033</c:v>
                </c:pt>
                <c:pt idx="815">
                  <c:v>98.53391451943159</c:v>
                </c:pt>
                <c:pt idx="816">
                  <c:v>98.635044834356833</c:v>
                </c:pt>
                <c:pt idx="817">
                  <c:v>98.740394075847647</c:v>
                </c:pt>
                <c:pt idx="818">
                  <c:v>98.851878524610527</c:v>
                </c:pt>
                <c:pt idx="819">
                  <c:v>98.964470328917784</c:v>
                </c:pt>
                <c:pt idx="820">
                  <c:v>99.080760878563098</c:v>
                </c:pt>
                <c:pt idx="821">
                  <c:v>99.202937547577378</c:v>
                </c:pt>
                <c:pt idx="822">
                  <c:v>99.325435166004752</c:v>
                </c:pt>
                <c:pt idx="823">
                  <c:v>99.451204924431593</c:v>
                </c:pt>
                <c:pt idx="824">
                  <c:v>99.582645030690713</c:v>
                </c:pt>
                <c:pt idx="825">
                  <c:v>99.713775764046687</c:v>
                </c:pt>
                <c:pt idx="826">
                  <c:v>99.847586194791148</c:v>
                </c:pt>
                <c:pt idx="827">
                  <c:v>99.986994484917702</c:v>
                </c:pt>
                <c:pt idx="828">
                  <c:v>100.12499926448754</c:v>
                </c:pt>
                <c:pt idx="829">
                  <c:v>100.26541303836625</c:v>
                </c:pt>
                <c:pt idx="830">
                  <c:v>100.41057981980488</c:v>
                </c:pt>
                <c:pt idx="831">
                  <c:v>100.55381703719749</c:v>
                </c:pt>
                <c:pt idx="832">
                  <c:v>100.69858575433554</c:v>
                </c:pt>
                <c:pt idx="833">
                  <c:v>100.84773975711148</c:v>
                </c:pt>
                <c:pt idx="834">
                  <c:v>100.99422765852007</c:v>
                </c:pt>
                <c:pt idx="835">
                  <c:v>101.14195287644885</c:v>
                </c:pt>
                <c:pt idx="836">
                  <c:v>101.29382438269758</c:v>
                </c:pt>
                <c:pt idx="837">
                  <c:v>101.4426443632869</c:v>
                </c:pt>
                <c:pt idx="838">
                  <c:v>101.59239071329776</c:v>
                </c:pt>
                <c:pt idx="839">
                  <c:v>101.74582505275706</c:v>
                </c:pt>
                <c:pt idx="840">
                  <c:v>101.89569591328723</c:v>
                </c:pt>
                <c:pt idx="841">
                  <c:v>102.0457930690485</c:v>
                </c:pt>
                <c:pt idx="842">
                  <c:v>102.19860516529096</c:v>
                </c:pt>
                <c:pt idx="843">
                  <c:v>102.34710079179213</c:v>
                </c:pt>
                <c:pt idx="844">
                  <c:v>102.49478987368573</c:v>
                </c:pt>
                <c:pt idx="845">
                  <c:v>102.64055723039706</c:v>
                </c:pt>
                <c:pt idx="846">
                  <c:v>102.78494490497386</c:v>
                </c:pt>
                <c:pt idx="847">
                  <c:v>102.92983795807478</c:v>
                </c:pt>
                <c:pt idx="848">
                  <c:v>103.06920199129542</c:v>
                </c:pt>
                <c:pt idx="849">
                  <c:v>103.20609830827442</c:v>
                </c:pt>
                <c:pt idx="850">
                  <c:v>103.34243450116254</c:v>
                </c:pt>
                <c:pt idx="851">
                  <c:v>103.47278581842389</c:v>
                </c:pt>
                <c:pt idx="852">
                  <c:v>103.60002127859872</c:v>
                </c:pt>
                <c:pt idx="853">
                  <c:v>103.72548273933729</c:v>
                </c:pt>
                <c:pt idx="854">
                  <c:v>103.84480249184448</c:v>
                </c:pt>
                <c:pt idx="855">
                  <c:v>103.96040359205472</c:v>
                </c:pt>
                <c:pt idx="856">
                  <c:v>104.07339819158545</c:v>
                </c:pt>
                <c:pt idx="857">
                  <c:v>104.17982481413576</c:v>
                </c:pt>
                <c:pt idx="858">
                  <c:v>104.28207333129343</c:v>
                </c:pt>
                <c:pt idx="859">
                  <c:v>104.38045549273764</c:v>
                </c:pt>
                <c:pt idx="860">
                  <c:v>104.47225765451016</c:v>
                </c:pt>
                <c:pt idx="861">
                  <c:v>104.5594442513068</c:v>
                </c:pt>
                <c:pt idx="862">
                  <c:v>104.64175272104897</c:v>
                </c:pt>
                <c:pt idx="863">
                  <c:v>104.71775806189305</c:v>
                </c:pt>
                <c:pt idx="864">
                  <c:v>104.78895594615716</c:v>
                </c:pt>
                <c:pt idx="865">
                  <c:v>104.85463592087433</c:v>
                </c:pt>
                <c:pt idx="866">
                  <c:v>104.91454987032508</c:v>
                </c:pt>
                <c:pt idx="867">
                  <c:v>104.96957242122096</c:v>
                </c:pt>
                <c:pt idx="868">
                  <c:v>105.01849884959508</c:v>
                </c:pt>
                <c:pt idx="869">
                  <c:v>105.06194042864574</c:v>
                </c:pt>
                <c:pt idx="870">
                  <c:v>105.10051781820442</c:v>
                </c:pt>
                <c:pt idx="871">
                  <c:v>105.13178284007472</c:v>
                </c:pt>
                <c:pt idx="872">
                  <c:v>105.15817528545368</c:v>
                </c:pt>
                <c:pt idx="873">
                  <c:v>105.17917720425255</c:v>
                </c:pt>
                <c:pt idx="874">
                  <c:v>105.19231731863144</c:v>
                </c:pt>
                <c:pt idx="875">
                  <c:v>105.20054429881586</c:v>
                </c:pt>
                <c:pt idx="876">
                  <c:v>105.20330127237868</c:v>
                </c:pt>
                <c:pt idx="877">
                  <c:v>105.1974211434554</c:v>
                </c:pt>
                <c:pt idx="878">
                  <c:v>105.18720565855399</c:v>
                </c:pt>
                <c:pt idx="879">
                  <c:v>105.17153326517196</c:v>
                </c:pt>
                <c:pt idx="880">
                  <c:v>105.1465716473698</c:v>
                </c:pt>
                <c:pt idx="881">
                  <c:v>105.11804172255749</c:v>
                </c:pt>
                <c:pt idx="882">
                  <c:v>105.08416167934439</c:v>
                </c:pt>
                <c:pt idx="883">
                  <c:v>105.04066485983557</c:v>
                </c:pt>
                <c:pt idx="884">
                  <c:v>104.99441180661459</c:v>
                </c:pt>
                <c:pt idx="885">
                  <c:v>104.94334725379555</c:v>
                </c:pt>
                <c:pt idx="886">
                  <c:v>104.88236044195675</c:v>
                </c:pt>
                <c:pt idx="887">
                  <c:v>104.81953359473218</c:v>
                </c:pt>
                <c:pt idx="888">
                  <c:v>104.75240887381773</c:v>
                </c:pt>
                <c:pt idx="889">
                  <c:v>104.67549112969854</c:v>
                </c:pt>
                <c:pt idx="890">
                  <c:v>104.59798813715884</c:v>
                </c:pt>
                <c:pt idx="891">
                  <c:v>104.51673207876664</c:v>
                </c:pt>
                <c:pt idx="892">
                  <c:v>104.42606673006163</c:v>
                </c:pt>
                <c:pt idx="893">
                  <c:v>104.33596480157851</c:v>
                </c:pt>
                <c:pt idx="894">
                  <c:v>104.24298412363417</c:v>
                </c:pt>
                <c:pt idx="895">
                  <c:v>104.14095786325657</c:v>
                </c:pt>
                <c:pt idx="896">
                  <c:v>104.04063232213869</c:v>
                </c:pt>
                <c:pt idx="897">
                  <c:v>103.93813426954165</c:v>
                </c:pt>
                <c:pt idx="898">
                  <c:v>103.82694499523724</c:v>
                </c:pt>
                <c:pt idx="899">
                  <c:v>103.71836483246145</c:v>
                </c:pt>
                <c:pt idx="900">
                  <c:v>103.60831301580316</c:v>
                </c:pt>
                <c:pt idx="901">
                  <c:v>103.48983574320343</c:v>
                </c:pt>
                <c:pt idx="902">
                  <c:v>103.37490605540044</c:v>
                </c:pt>
                <c:pt idx="903">
                  <c:v>103.25898259142832</c:v>
                </c:pt>
                <c:pt idx="904">
                  <c:v>103.13515555168887</c:v>
                </c:pt>
                <c:pt idx="905">
                  <c:v>103.0154680008675</c:v>
                </c:pt>
                <c:pt idx="906">
                  <c:v>102.89538117126895</c:v>
                </c:pt>
                <c:pt idx="907">
                  <c:v>102.76786652634522</c:v>
                </c:pt>
                <c:pt idx="908">
                  <c:v>102.64499400462572</c:v>
                </c:pt>
                <c:pt idx="909">
                  <c:v>102.52219030664935</c:v>
                </c:pt>
                <c:pt idx="910">
                  <c:v>102.39813819388168</c:v>
                </c:pt>
                <c:pt idx="911">
                  <c:v>102.2741597883028</c:v>
                </c:pt>
                <c:pt idx="912">
                  <c:v>102.14389349652265</c:v>
                </c:pt>
                <c:pt idx="913">
                  <c:v>102.01898535122622</c:v>
                </c:pt>
                <c:pt idx="914">
                  <c:v>101.89469319357292</c:v>
                </c:pt>
                <c:pt idx="915">
                  <c:v>101.76474463859816</c:v>
                </c:pt>
                <c:pt idx="916">
                  <c:v>101.64072884516592</c:v>
                </c:pt>
                <c:pt idx="917">
                  <c:v>101.51790467594753</c:v>
                </c:pt>
                <c:pt idx="918">
                  <c:v>101.39061692584977</c:v>
                </c:pt>
                <c:pt idx="919">
                  <c:v>101.2698108075771</c:v>
                </c:pt>
                <c:pt idx="920">
                  <c:v>101.15107100947931</c:v>
                </c:pt>
                <c:pt idx="921">
                  <c:v>101.02884983660446</c:v>
                </c:pt>
                <c:pt idx="922">
                  <c:v>100.91358077610002</c:v>
                </c:pt>
                <c:pt idx="923">
                  <c:v>100.80098338350075</c:v>
                </c:pt>
                <c:pt idx="924">
                  <c:v>100.68575785742171</c:v>
                </c:pt>
                <c:pt idx="925">
                  <c:v>100.5776243941169</c:v>
                </c:pt>
                <c:pt idx="926">
                  <c:v>100.47286528080417</c:v>
                </c:pt>
                <c:pt idx="927">
                  <c:v>100.36615659933972</c:v>
                </c:pt>
                <c:pt idx="928">
                  <c:v>100.26677712110853</c:v>
                </c:pt>
                <c:pt idx="929">
                  <c:v>100.17114926736529</c:v>
                </c:pt>
                <c:pt idx="930">
                  <c:v>100.07450551782586</c:v>
                </c:pt>
                <c:pt idx="931">
                  <c:v>99.985141396681087</c:v>
                </c:pt>
                <c:pt idx="932">
                  <c:v>99.899977632486568</c:v>
                </c:pt>
                <c:pt idx="933">
                  <c:v>99.814640397658223</c:v>
                </c:pt>
                <c:pt idx="934">
                  <c:v>99.736422023532143</c:v>
                </c:pt>
                <c:pt idx="935">
                  <c:v>99.662754577373306</c:v>
                </c:pt>
                <c:pt idx="936">
                  <c:v>99.589580521504033</c:v>
                </c:pt>
                <c:pt idx="937">
                  <c:v>99.523395009897072</c:v>
                </c:pt>
                <c:pt idx="938">
                  <c:v>99.461867507194995</c:v>
                </c:pt>
                <c:pt idx="939">
                  <c:v>99.401517209648631</c:v>
                </c:pt>
                <c:pt idx="940">
                  <c:v>99.347780666966742</c:v>
                </c:pt>
                <c:pt idx="941">
                  <c:v>99.298729045814241</c:v>
                </c:pt>
                <c:pt idx="942">
                  <c:v>99.251343838255835</c:v>
                </c:pt>
                <c:pt idx="943">
                  <c:v>99.210212138233373</c:v>
                </c:pt>
                <c:pt idx="944">
                  <c:v>99.173914589894608</c:v>
                </c:pt>
                <c:pt idx="945">
                  <c:v>99.140196897064698</c:v>
                </c:pt>
                <c:pt idx="946">
                  <c:v>99.112495084866325</c:v>
                </c:pt>
                <c:pt idx="947">
                  <c:v>99.090280800032616</c:v>
                </c:pt>
                <c:pt idx="948">
                  <c:v>99.071837926338617</c:v>
                </c:pt>
                <c:pt idx="949">
                  <c:v>99.05939403137134</c:v>
                </c:pt>
                <c:pt idx="950">
                  <c:v>99.052843233887799</c:v>
                </c:pt>
                <c:pt idx="951">
                  <c:v>99.051221246632252</c:v>
                </c:pt>
                <c:pt idx="952">
                  <c:v>99.055174271538135</c:v>
                </c:pt>
                <c:pt idx="953">
                  <c:v>99.065475816410213</c:v>
                </c:pt>
                <c:pt idx="954">
                  <c:v>99.081593753089649</c:v>
                </c:pt>
                <c:pt idx="955">
                  <c:v>99.102890785088462</c:v>
                </c:pt>
                <c:pt idx="956">
                  <c:v>99.130842669728466</c:v>
                </c:pt>
                <c:pt idx="957">
                  <c:v>99.165514954041754</c:v>
                </c:pt>
                <c:pt idx="958">
                  <c:v>99.205061284253318</c:v>
                </c:pt>
                <c:pt idx="959">
                  <c:v>99.251527852012444</c:v>
                </c:pt>
                <c:pt idx="960">
                  <c:v>99.305710425726232</c:v>
                </c:pt>
                <c:pt idx="961">
                  <c:v>99.364396420701624</c:v>
                </c:pt>
                <c:pt idx="962">
                  <c:v>99.430211906359631</c:v>
                </c:pt>
                <c:pt idx="963">
                  <c:v>99.504861455985832</c:v>
                </c:pt>
                <c:pt idx="964">
                  <c:v>99.583419283332489</c:v>
                </c:pt>
                <c:pt idx="965">
                  <c:v>99.669464996556528</c:v>
                </c:pt>
                <c:pt idx="966">
                  <c:v>99.765193720245179</c:v>
                </c:pt>
                <c:pt idx="967">
                  <c:v>99.864282867714195</c:v>
                </c:pt>
                <c:pt idx="968">
                  <c:v>99.970846985989652</c:v>
                </c:pt>
                <c:pt idx="969">
                  <c:v>100.08798802447082</c:v>
                </c:pt>
                <c:pt idx="970">
                  <c:v>100.20752380182898</c:v>
                </c:pt>
                <c:pt idx="971">
                  <c:v>100.33458758556444</c:v>
                </c:pt>
                <c:pt idx="972">
                  <c:v>100.47294720517073</c:v>
                </c:pt>
                <c:pt idx="973">
                  <c:v>100.61295784436115</c:v>
                </c:pt>
                <c:pt idx="974">
                  <c:v>100.76076675655467</c:v>
                </c:pt>
                <c:pt idx="975">
                  <c:v>100.92109743449501</c:v>
                </c:pt>
                <c:pt idx="976">
                  <c:v>101.08294275400762</c:v>
                </c:pt>
                <c:pt idx="977">
                  <c:v>101.25302758422851</c:v>
                </c:pt>
                <c:pt idx="978">
                  <c:v>101.43735927696231</c:v>
                </c:pt>
                <c:pt idx="979">
                  <c:v>101.6226403182901</c:v>
                </c:pt>
                <c:pt idx="980">
                  <c:v>101.81687851346527</c:v>
                </c:pt>
                <c:pt idx="981">
                  <c:v>102.02656813418758</c:v>
                </c:pt>
                <c:pt idx="982">
                  <c:v>102.23668505673501</c:v>
                </c:pt>
                <c:pt idx="983">
                  <c:v>102.4561877643028</c:v>
                </c:pt>
                <c:pt idx="984">
                  <c:v>102.69228566307062</c:v>
                </c:pt>
                <c:pt idx="985">
                  <c:v>102.92838156529295</c:v>
                </c:pt>
                <c:pt idx="986">
                  <c:v>103.17406145280515</c:v>
                </c:pt>
                <c:pt idx="987">
                  <c:v>103.43776665819483</c:v>
                </c:pt>
                <c:pt idx="988">
                  <c:v>103.70077674168286</c:v>
                </c:pt>
                <c:pt idx="989">
                  <c:v>103.97370067133846</c:v>
                </c:pt>
                <c:pt idx="990">
                  <c:v>104.2661542297823</c:v>
                </c:pt>
                <c:pt idx="991">
                  <c:v>104.55722762433072</c:v>
                </c:pt>
                <c:pt idx="992">
                  <c:v>104.85857505823736</c:v>
                </c:pt>
                <c:pt idx="993">
                  <c:v>105.16896714298996</c:v>
                </c:pt>
                <c:pt idx="994">
                  <c:v>105.48953977827283</c:v>
                </c:pt>
                <c:pt idx="995">
                  <c:v>105.83215961172539</c:v>
                </c:pt>
                <c:pt idx="996">
                  <c:v>106.17226630785015</c:v>
                </c:pt>
                <c:pt idx="997">
                  <c:v>106.52267290275184</c:v>
                </c:pt>
                <c:pt idx="998">
                  <c:v>106.89624625276784</c:v>
                </c:pt>
                <c:pt idx="999">
                  <c:v>107.26606216994537</c:v>
                </c:pt>
                <c:pt idx="1000">
                  <c:v>107.64596336504677</c:v>
                </c:pt>
                <c:pt idx="1001">
                  <c:v>108.050131452407</c:v>
                </c:pt>
                <c:pt idx="1002">
                  <c:v>108.44930062331179</c:v>
                </c:pt>
                <c:pt idx="1003">
                  <c:v>108.85870587678401</c:v>
                </c:pt>
                <c:pt idx="1004">
                  <c:v>109.29388589858985</c:v>
                </c:pt>
                <c:pt idx="1005">
                  <c:v>109.72340162257807</c:v>
                </c:pt>
                <c:pt idx="1006">
                  <c:v>110.16381515302288</c:v>
                </c:pt>
                <c:pt idx="1007">
                  <c:v>110.63167573120536</c:v>
                </c:pt>
                <c:pt idx="1008">
                  <c:v>111.09322024240949</c:v>
                </c:pt>
                <c:pt idx="1009">
                  <c:v>111.56608338245724</c:v>
                </c:pt>
                <c:pt idx="1010">
                  <c:v>112.0679296230136</c:v>
                </c:pt>
                <c:pt idx="1011">
                  <c:v>112.56241803454874</c:v>
                </c:pt>
                <c:pt idx="1012">
                  <c:v>113.06843416298891</c:v>
                </c:pt>
                <c:pt idx="1013">
                  <c:v>113.60458593994751</c:v>
                </c:pt>
                <c:pt idx="1014">
                  <c:v>114.13220235881928</c:v>
                </c:pt>
                <c:pt idx="1015">
                  <c:v>114.67131211060024</c:v>
                </c:pt>
                <c:pt idx="1016">
                  <c:v>115.24180127089603</c:v>
                </c:pt>
                <c:pt idx="1017">
                  <c:v>115.80210819730475</c:v>
                </c:pt>
                <c:pt idx="1018">
                  <c:v>116.37391221463301</c:v>
                </c:pt>
                <c:pt idx="1019">
                  <c:v>116.97817329628062</c:v>
                </c:pt>
                <c:pt idx="1020">
                  <c:v>117.57079462533413</c:v>
                </c:pt>
                <c:pt idx="1021">
                  <c:v>118.1746606567591</c:v>
                </c:pt>
                <c:pt idx="1022">
                  <c:v>118.81198595723515</c:v>
                </c:pt>
                <c:pt idx="1023">
                  <c:v>119.43633783141961</c:v>
                </c:pt>
                <c:pt idx="1024">
                  <c:v>120.07131031125101</c:v>
                </c:pt>
                <c:pt idx="1025">
                  <c:v>120.74002293441289</c:v>
                </c:pt>
                <c:pt idx="1026">
                  <c:v>121.39386465132219</c:v>
                </c:pt>
                <c:pt idx="1027">
                  <c:v>122.05724748223101</c:v>
                </c:pt>
                <c:pt idx="1028">
                  <c:v>122.75404534490893</c:v>
                </c:pt>
                <c:pt idx="1029">
                  <c:v>123.433010847487</c:v>
                </c:pt>
                <c:pt idx="1030">
                  <c:v>124.11999481868369</c:v>
                </c:pt>
                <c:pt idx="1031">
                  <c:v>124.8397950711027</c:v>
                </c:pt>
                <c:pt idx="1032">
                  <c:v>125.53965578371462</c:v>
                </c:pt>
                <c:pt idx="1033">
                  <c:v>126.24620627815422</c:v>
                </c:pt>
                <c:pt idx="1034">
                  <c:v>126.98500268206128</c:v>
                </c:pt>
                <c:pt idx="1035">
                  <c:v>127.70188675057426</c:v>
                </c:pt>
                <c:pt idx="1036">
                  <c:v>128.42452132433104</c:v>
                </c:pt>
                <c:pt idx="1037">
                  <c:v>129.17875987169262</c:v>
                </c:pt>
                <c:pt idx="1038">
                  <c:v>129.90903961418465</c:v>
                </c:pt>
                <c:pt idx="1039">
                  <c:v>130.6430660836879</c:v>
                </c:pt>
                <c:pt idx="1040">
                  <c:v>131.40710081236864</c:v>
                </c:pt>
                <c:pt idx="1041">
                  <c:v>132.14456815367035</c:v>
                </c:pt>
                <c:pt idx="1042">
                  <c:v>132.88310401991333</c:v>
                </c:pt>
                <c:pt idx="1043">
                  <c:v>133.64930880138411</c:v>
                </c:pt>
                <c:pt idx="1044">
                  <c:v>134.38616694400162</c:v>
                </c:pt>
                <c:pt idx="1045">
                  <c:v>135.12145476476292</c:v>
                </c:pt>
                <c:pt idx="1046">
                  <c:v>135.88104282532183</c:v>
                </c:pt>
                <c:pt idx="1047">
                  <c:v>136.60810384483744</c:v>
                </c:pt>
                <c:pt idx="1048">
                  <c:v>137.3306858124906</c:v>
                </c:pt>
                <c:pt idx="1049">
                  <c:v>138.07370421880398</c:v>
                </c:pt>
                <c:pt idx="1050">
                  <c:v>138.78156751255716</c:v>
                </c:pt>
                <c:pt idx="1051">
                  <c:v>139.48168935324546</c:v>
                </c:pt>
                <c:pt idx="1052">
                  <c:v>140.19798319037525</c:v>
                </c:pt>
                <c:pt idx="1053">
                  <c:v>140.87642892659949</c:v>
                </c:pt>
                <c:pt idx="1054">
                  <c:v>141.54318439326386</c:v>
                </c:pt>
                <c:pt idx="1055">
                  <c:v>142.22059720527869</c:v>
                </c:pt>
                <c:pt idx="1056">
                  <c:v>142.85699420700161</c:v>
                </c:pt>
                <c:pt idx="1057">
                  <c:v>143.4770408350239</c:v>
                </c:pt>
                <c:pt idx="1058">
                  <c:v>144.10143239656884</c:v>
                </c:pt>
                <c:pt idx="1059">
                  <c:v>144.68219292976059</c:v>
                </c:pt>
                <c:pt idx="1060">
                  <c:v>145.24245969729577</c:v>
                </c:pt>
                <c:pt idx="1061">
                  <c:v>145.80141021801703</c:v>
                </c:pt>
                <c:pt idx="1062">
                  <c:v>146.315624056795</c:v>
                </c:pt>
                <c:pt idx="1063">
                  <c:v>146.8062100106122</c:v>
                </c:pt>
                <c:pt idx="1064">
                  <c:v>147.28991676418849</c:v>
                </c:pt>
                <c:pt idx="1065">
                  <c:v>147.72860719346448</c:v>
                </c:pt>
                <c:pt idx="1066">
                  <c:v>148.1414453421327</c:v>
                </c:pt>
                <c:pt idx="1067">
                  <c:v>148.54223907252253</c:v>
                </c:pt>
                <c:pt idx="1068">
                  <c:v>148.89892132056505</c:v>
                </c:pt>
                <c:pt idx="1069">
                  <c:v>149.22717869723965</c:v>
                </c:pt>
                <c:pt idx="1070">
                  <c:v>149.53815636046198</c:v>
                </c:pt>
                <c:pt idx="1071">
                  <c:v>149.80561168504261</c:v>
                </c:pt>
                <c:pt idx="1072">
                  <c:v>150.04348520507386</c:v>
                </c:pt>
                <c:pt idx="1073">
                  <c:v>150.26013120191669</c:v>
                </c:pt>
                <c:pt idx="1074">
                  <c:v>150.43486745622269</c:v>
                </c:pt>
                <c:pt idx="1075">
                  <c:v>150.57906147689573</c:v>
                </c:pt>
                <c:pt idx="1076">
                  <c:v>150.69797903793508</c:v>
                </c:pt>
                <c:pt idx="1077">
                  <c:v>150.77930767161897</c:v>
                </c:pt>
                <c:pt idx="1078">
                  <c:v>150.8298344138822</c:v>
                </c:pt>
                <c:pt idx="1079">
                  <c:v>150.85235466115461</c:v>
                </c:pt>
                <c:pt idx="1080">
                  <c:v>150.84186573887655</c:v>
                </c:pt>
                <c:pt idx="1081">
                  <c:v>150.80160092281625</c:v>
                </c:pt>
                <c:pt idx="1082">
                  <c:v>150.73122760446512</c:v>
                </c:pt>
                <c:pt idx="1083">
                  <c:v>150.63181747526556</c:v>
                </c:pt>
                <c:pt idx="1084">
                  <c:v>150.50378868347636</c:v>
                </c:pt>
                <c:pt idx="1085">
                  <c:v>150.34455904396955</c:v>
                </c:pt>
                <c:pt idx="1086">
                  <c:v>150.16016551941144</c:v>
                </c:pt>
                <c:pt idx="1087">
                  <c:v>149.95031772124764</c:v>
                </c:pt>
                <c:pt idx="1088">
                  <c:v>149.70859465547505</c:v>
                </c:pt>
                <c:pt idx="1089">
                  <c:v>149.44829081869446</c:v>
                </c:pt>
                <c:pt idx="1090">
                  <c:v>149.16578763238959</c:v>
                </c:pt>
                <c:pt idx="1091">
                  <c:v>148.85243836920603</c:v>
                </c:pt>
                <c:pt idx="1092">
                  <c:v>148.52730023779674</c:v>
                </c:pt>
              </c:numCache>
            </c:numRef>
          </c:yVal>
          <c:smooth val="1"/>
          <c:extLst>
            <c:ext xmlns:c16="http://schemas.microsoft.com/office/drawing/2014/chart" uri="{C3380CC4-5D6E-409C-BE32-E72D297353CC}">
              <c16:uniqueId val="{00000028-FCAC-41F7-AC13-4B22592B5373}"/>
            </c:ext>
          </c:extLst>
        </c:ser>
        <c:dLbls>
          <c:showLegendKey val="0"/>
          <c:showVal val="0"/>
          <c:showCatName val="0"/>
          <c:showSerName val="0"/>
          <c:showPercent val="0"/>
          <c:showBubbleSize val="0"/>
        </c:dLbls>
        <c:axId val="1299971088"/>
        <c:axId val="1299990672"/>
        <c:extLst/>
      </c:scatterChart>
      <c:valAx>
        <c:axId val="1299971088"/>
        <c:scaling>
          <c:orientation val="minMax"/>
          <c:max val="46389"/>
          <c:min val="42736"/>
        </c:scaling>
        <c:delete val="0"/>
        <c:axPos val="b"/>
        <c:majorGridlines>
          <c:spPr>
            <a:ln w="9525" cap="flat" cmpd="sng" algn="ctr">
              <a:solidFill>
                <a:schemeClr val="tx1">
                  <a:lumMod val="15000"/>
                  <a:lumOff val="85000"/>
                </a:schemeClr>
              </a:solidFill>
              <a:round/>
            </a:ln>
            <a:effectLst/>
          </c:spPr>
        </c:majorGridlines>
        <c:numFmt formatCode="yyyy" sourceLinked="0"/>
        <c:majorTickMark val="none"/>
        <c:minorTickMark val="none"/>
        <c:tickLblPos val="nextTo"/>
        <c:spPr>
          <a:noFill/>
          <a:ln w="9525" cap="flat" cmpd="sng" algn="ctr">
            <a:solidFill>
              <a:schemeClr val="tx1">
                <a:lumMod val="25000"/>
                <a:lumOff val="75000"/>
              </a:schemeClr>
            </a:solidFill>
            <a:round/>
          </a:ln>
          <a:effectLst/>
        </c:spPr>
        <c:txPr>
          <a:bodyPr rot="-2700000" spcFirstLastPara="1" vertOverflow="ellipsis" wrap="square" anchor="ctr" anchorCtr="1"/>
          <a:lstStyle/>
          <a:p>
            <a:pPr>
              <a:defRPr sz="1200" b="0" i="0" u="none" strike="noStrike" kern="1200" baseline="0">
                <a:solidFill>
                  <a:sysClr val="windowText" lastClr="000000"/>
                </a:solidFill>
                <a:latin typeface="+mn-lt"/>
                <a:ea typeface="+mn-ea"/>
                <a:cs typeface="+mn-cs"/>
              </a:defRPr>
            </a:pPr>
            <a:endParaRPr lang="en-US"/>
          </a:p>
        </c:txPr>
        <c:crossAx val="1299990672"/>
        <c:crosses val="autoZero"/>
        <c:crossBetween val="midCat"/>
        <c:majorUnit val="730.5"/>
      </c:valAx>
      <c:valAx>
        <c:axId val="1299990672"/>
        <c:scaling>
          <c:orientation val="minMax"/>
          <c:max val="160"/>
          <c:min val="50"/>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400" b="0" i="0" u="none" strike="noStrike" kern="1200" baseline="0">
                    <a:solidFill>
                      <a:sysClr val="windowText" lastClr="000000"/>
                    </a:solidFill>
                    <a:latin typeface="+mn-lt"/>
                    <a:ea typeface="+mn-ea"/>
                    <a:cs typeface="+mn-cs"/>
                  </a:defRPr>
                </a:pPr>
                <a:r>
                  <a:rPr lang="en-US" sz="1400">
                    <a:solidFill>
                      <a:sysClr val="windowText" lastClr="000000"/>
                    </a:solidFill>
                  </a:rPr>
                  <a:t>Number of Strings</a:t>
                </a:r>
              </a:p>
            </c:rich>
          </c:tx>
          <c:overlay val="0"/>
          <c:spPr>
            <a:noFill/>
            <a:ln>
              <a:noFill/>
            </a:ln>
            <a:effectLst/>
          </c:spPr>
          <c:txPr>
            <a:bodyPr rot="-5400000" spcFirstLastPara="1" vertOverflow="ellipsis" vert="horz" wrap="square" anchor="ctr" anchorCtr="1"/>
            <a:lstStyle/>
            <a:p>
              <a:pPr>
                <a:defRPr sz="1400" b="0" i="0" u="none" strike="noStrike" kern="1200" baseline="0">
                  <a:solidFill>
                    <a:sysClr val="windowText" lastClr="000000"/>
                  </a:solidFill>
                  <a:latin typeface="+mn-lt"/>
                  <a:ea typeface="+mn-ea"/>
                  <a:cs typeface="+mn-cs"/>
                </a:defRPr>
              </a:pPr>
              <a:endParaRPr lang="en-US"/>
            </a:p>
          </c:txPr>
        </c:title>
        <c:numFmt formatCode="0" sourceLinked="0"/>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endParaRPr lang="en-US"/>
          </a:p>
        </c:txPr>
        <c:crossAx val="1299971088"/>
        <c:crosses val="autoZero"/>
        <c:crossBetween val="midCat"/>
      </c:valAx>
      <c:spPr>
        <a:noFill/>
        <a:ln w="12700">
          <a:solidFill>
            <a:schemeClr val="tx1"/>
          </a:solidFill>
        </a:ln>
        <a:effectLst/>
      </c:spPr>
    </c:plotArea>
    <c:legend>
      <c:legendPos val="r"/>
      <c:layout>
        <c:manualLayout>
          <c:xMode val="edge"/>
          <c:yMode val="edge"/>
          <c:x val="7.4108124603729425E-2"/>
          <c:y val="5.9131167077299762E-2"/>
          <c:w val="0.47842531230517005"/>
          <c:h val="0.35933889138429786"/>
        </c:manualLayout>
      </c:layout>
      <c:overlay val="0"/>
      <c:spPr>
        <a:solidFill>
          <a:schemeClr val="bg1"/>
        </a:solidFill>
        <a:ln w="9525">
          <a:solidFill>
            <a:schemeClr val="tx1"/>
          </a:solidFill>
        </a:ln>
        <a:effectLst/>
      </c:spPr>
      <c:txPr>
        <a:bodyPr rot="0" spcFirstLastPara="1" vertOverflow="ellipsis" vert="horz" wrap="square" anchor="ctr" anchorCtr="1"/>
        <a:lstStyle/>
        <a:p>
          <a:pPr>
            <a:defRPr sz="1050" b="0" i="0" u="none" strike="noStrike" kern="1200" baseline="0">
              <a:solidFill>
                <a:sysClr val="windowText" lastClr="000000"/>
              </a:solidFill>
              <a:latin typeface="+mn-lt"/>
              <a:ea typeface="+mn-ea"/>
              <a:cs typeface="+mn-cs"/>
            </a:defRPr>
          </a:pPr>
          <a:endParaRPr lang="en-US"/>
        </a:p>
      </c:txPr>
    </c:legend>
    <c:plotVisOnly val="1"/>
    <c:dispBlanksAs val="gap"/>
    <c:showDLblsOverMax val="0"/>
  </c:chart>
  <c:spPr>
    <a:noFill/>
    <a:ln>
      <a:noFill/>
    </a:ln>
    <a:effectLst/>
  </c:spPr>
  <c:txPr>
    <a:bodyPr/>
    <a:lstStyle/>
    <a:p>
      <a:pPr>
        <a:defRPr/>
      </a:pPr>
      <a:endParaRPr lang="en-US"/>
    </a:p>
  </c:txPr>
  <c:externalData r:id="rId4">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8.049457807436175E-2"/>
          <c:y val="3.4777457698773974E-2"/>
          <c:w val="0.83269477225177435"/>
          <c:h val="0.7147329644330952"/>
        </c:manualLayout>
      </c:layout>
      <c:scatterChart>
        <c:scatterStyle val="lineMarker"/>
        <c:varyColors val="0"/>
        <c:ser>
          <c:idx val="0"/>
          <c:order val="0"/>
          <c:tx>
            <c:strRef>
              <c:f>'Northern Intersection'!$G$1</c:f>
              <c:strCache>
                <c:ptCount val="1"/>
                <c:pt idx="0">
                  <c:v>Northern Intersection Radial Separation (m)</c:v>
                </c:pt>
              </c:strCache>
            </c:strRef>
          </c:tx>
          <c:spPr>
            <a:ln w="22225" cap="rnd">
              <a:solidFill>
                <a:schemeClr val="accent1"/>
              </a:solidFill>
              <a:round/>
            </a:ln>
            <a:effectLst/>
          </c:spPr>
          <c:marker>
            <c:symbol val="none"/>
          </c:marker>
          <c:xVal>
            <c:numRef>
              <c:f>'Northern Intersection'!$F$2:$F$18895</c:f>
              <c:numCache>
                <c:formatCode>[$-409]m/d/yy\ h:mm\ AM/PM;@</c:formatCode>
                <c:ptCount val="18894"/>
                <c:pt idx="0">
                  <c:v>44295.107288449071</c:v>
                </c:pt>
                <c:pt idx="1">
                  <c:v>44295.175957557869</c:v>
                </c:pt>
                <c:pt idx="2">
                  <c:v>44295.244626967593</c:v>
                </c:pt>
                <c:pt idx="3">
                  <c:v>44295.313297037035</c:v>
                </c:pt>
                <c:pt idx="4">
                  <c:v>44295.381967361114</c:v>
                </c:pt>
                <c:pt idx="5">
                  <c:v>44295.450637094909</c:v>
                </c:pt>
                <c:pt idx="6">
                  <c:v>44295.519306574075</c:v>
                </c:pt>
                <c:pt idx="7">
                  <c:v>44295.587975671297</c:v>
                </c:pt>
                <c:pt idx="8">
                  <c:v>44295.656644618059</c:v>
                </c:pt>
                <c:pt idx="9">
                  <c:v>44295.725313576389</c:v>
                </c:pt>
                <c:pt idx="10">
                  <c:v>44295.793982418982</c:v>
                </c:pt>
                <c:pt idx="11">
                  <c:v>44295.862652071759</c:v>
                </c:pt>
                <c:pt idx="12">
                  <c:v>44295.931321828706</c:v>
                </c:pt>
                <c:pt idx="13">
                  <c:v>44295.999991365738</c:v>
                </c:pt>
                <c:pt idx="14">
                  <c:v>44296.068660462966</c:v>
                </c:pt>
                <c:pt idx="15">
                  <c:v>44296.137329467594</c:v>
                </c:pt>
                <c:pt idx="16">
                  <c:v>44296.205998634257</c:v>
                </c:pt>
                <c:pt idx="17">
                  <c:v>44296.274668182872</c:v>
                </c:pt>
                <c:pt idx="18">
                  <c:v>44296.343338506944</c:v>
                </c:pt>
                <c:pt idx="19">
                  <c:v>44296.412008333333</c:v>
                </c:pt>
                <c:pt idx="20">
                  <c:v>44296.480677905092</c:v>
                </c:pt>
                <c:pt idx="21">
                  <c:v>44296.549347175926</c:v>
                </c:pt>
                <c:pt idx="22">
                  <c:v>44296.618016064815</c:v>
                </c:pt>
                <c:pt idx="23">
                  <c:v>44296.686684826389</c:v>
                </c:pt>
                <c:pt idx="24">
                  <c:v>44296.755353726854</c:v>
                </c:pt>
                <c:pt idx="25">
                  <c:v>44296.824022893517</c:v>
                </c:pt>
                <c:pt idx="26">
                  <c:v>44296.892692719906</c:v>
                </c:pt>
                <c:pt idx="27">
                  <c:v>44296.961362303242</c:v>
                </c:pt>
                <c:pt idx="28">
                  <c:v>44297.030031608796</c:v>
                </c:pt>
                <c:pt idx="29">
                  <c:v>44297.098700509261</c:v>
                </c:pt>
                <c:pt idx="30">
                  <c:v>44297.167369537034</c:v>
                </c:pt>
                <c:pt idx="31">
                  <c:v>44297.236038842595</c:v>
                </c:pt>
                <c:pt idx="32">
                  <c:v>44297.30470872685</c:v>
                </c:pt>
                <c:pt idx="33">
                  <c:v>44297.37337908565</c:v>
                </c:pt>
                <c:pt idx="34">
                  <c:v>44297.4420487963</c:v>
                </c:pt>
                <c:pt idx="35">
                  <c:v>44297.510718263889</c:v>
                </c:pt>
                <c:pt idx="36">
                  <c:v>44297.579387384256</c:v>
                </c:pt>
                <c:pt idx="37">
                  <c:v>44297.648056331018</c:v>
                </c:pt>
                <c:pt idx="38">
                  <c:v>44297.716725219907</c:v>
                </c:pt>
                <c:pt idx="39">
                  <c:v>44297.785394004626</c:v>
                </c:pt>
                <c:pt idx="40">
                  <c:v>44297.85406351852</c:v>
                </c:pt>
                <c:pt idx="41">
                  <c:v>44297.92273322917</c:v>
                </c:pt>
                <c:pt idx="42">
                  <c:v>44297.991402777778</c:v>
                </c:pt>
                <c:pt idx="43">
                  <c:v>44298.060071921296</c:v>
                </c:pt>
                <c:pt idx="44">
                  <c:v>44298.128740879627</c:v>
                </c:pt>
                <c:pt idx="45">
                  <c:v>44298.197410000001</c:v>
                </c:pt>
                <c:pt idx="46">
                  <c:v>44298.26607946759</c:v>
                </c:pt>
                <c:pt idx="47">
                  <c:v>44298.33474972222</c:v>
                </c:pt>
                <c:pt idx="48">
                  <c:v>44298.403419641203</c:v>
                </c:pt>
                <c:pt idx="49">
                  <c:v>44298.472089224539</c:v>
                </c:pt>
                <c:pt idx="50">
                  <c:v>44298.540758506948</c:v>
                </c:pt>
                <c:pt idx="51">
                  <c:v>44298.609427384261</c:v>
                </c:pt>
                <c:pt idx="52">
                  <c:v>44298.678096145835</c:v>
                </c:pt>
                <c:pt idx="53">
                  <c:v>44298.746765034724</c:v>
                </c:pt>
                <c:pt idx="54">
                  <c:v>44298.815434050928</c:v>
                </c:pt>
                <c:pt idx="55">
                  <c:v>44298.884103842589</c:v>
                </c:pt>
                <c:pt idx="56">
                  <c:v>44298.952773460645</c:v>
                </c:pt>
                <c:pt idx="57">
                  <c:v>44299.021442777776</c:v>
                </c:pt>
                <c:pt idx="58">
                  <c:v>44299.090111666665</c:v>
                </c:pt>
                <c:pt idx="59">
                  <c:v>44299.158780625003</c:v>
                </c:pt>
                <c:pt idx="60">
                  <c:v>44299.227449837963</c:v>
                </c:pt>
                <c:pt idx="61">
                  <c:v>44299.296119560182</c:v>
                </c:pt>
                <c:pt idx="62">
                  <c:v>44299.36478989583</c:v>
                </c:pt>
                <c:pt idx="63">
                  <c:v>44299.433459583335</c:v>
                </c:pt>
                <c:pt idx="64">
                  <c:v>44299.50212902778</c:v>
                </c:pt>
                <c:pt idx="65">
                  <c:v>44299.570798171299</c:v>
                </c:pt>
                <c:pt idx="66">
                  <c:v>44299.639467083332</c:v>
                </c:pt>
                <c:pt idx="67">
                  <c:v>44299.708135891204</c:v>
                </c:pt>
                <c:pt idx="68">
                  <c:v>44299.776804664354</c:v>
                </c:pt>
                <c:pt idx="69">
                  <c:v>44299.845474050926</c:v>
                </c:pt>
                <c:pt idx="70">
                  <c:v>44299.914143738424</c:v>
                </c:pt>
                <c:pt idx="71">
                  <c:v>44299.982813252318</c:v>
                </c:pt>
                <c:pt idx="72">
                  <c:v>44300.051482430557</c:v>
                </c:pt>
                <c:pt idx="73">
                  <c:v>44300.120151342591</c:v>
                </c:pt>
                <c:pt idx="74">
                  <c:v>44300.188820416668</c:v>
                </c:pt>
                <c:pt idx="75">
                  <c:v>44300.257489814816</c:v>
                </c:pt>
                <c:pt idx="76">
                  <c:v>44300.326159965276</c:v>
                </c:pt>
                <c:pt idx="77">
                  <c:v>44300.394830011574</c:v>
                </c:pt>
                <c:pt idx="78">
                  <c:v>44300.463499618054</c:v>
                </c:pt>
                <c:pt idx="79">
                  <c:v>44300.532168935184</c:v>
                </c:pt>
                <c:pt idx="80">
                  <c:v>44300.600837835649</c:v>
                </c:pt>
                <c:pt idx="81">
                  <c:v>44300.6695066088</c:v>
                </c:pt>
                <c:pt idx="82">
                  <c:v>44300.738175486113</c:v>
                </c:pt>
                <c:pt idx="83">
                  <c:v>44300.80684435185</c:v>
                </c:pt>
                <c:pt idx="84">
                  <c:v>44300.8755140625</c:v>
                </c:pt>
                <c:pt idx="85">
                  <c:v>44300.944183703701</c:v>
                </c:pt>
                <c:pt idx="86">
                  <c:v>44301.012853067128</c:v>
                </c:pt>
                <c:pt idx="87">
                  <c:v>44301.081521967593</c:v>
                </c:pt>
                <c:pt idx="88">
                  <c:v>44301.150190879627</c:v>
                </c:pt>
                <c:pt idx="89">
                  <c:v>44301.218860000001</c:v>
                </c:pt>
                <c:pt idx="90">
                  <c:v>44301.287529583336</c:v>
                </c:pt>
                <c:pt idx="91">
                  <c:v>44301.356199872687</c:v>
                </c:pt>
                <c:pt idx="92">
                  <c:v>44301.424869525465</c:v>
                </c:pt>
                <c:pt idx="93">
                  <c:v>44301.493538958333</c:v>
                </c:pt>
                <c:pt idx="94">
                  <c:v>44301.562208101852</c:v>
                </c:pt>
                <c:pt idx="95">
                  <c:v>44301.630876944444</c:v>
                </c:pt>
                <c:pt idx="96">
                  <c:v>44301.699545659721</c:v>
                </c:pt>
                <c:pt idx="97">
                  <c:v>44301.768214432872</c:v>
                </c:pt>
                <c:pt idx="98">
                  <c:v>44301.836883692129</c:v>
                </c:pt>
                <c:pt idx="99">
                  <c:v>44301.905553379627</c:v>
                </c:pt>
                <c:pt idx="100">
                  <c:v>44301.974222847224</c:v>
                </c:pt>
                <c:pt idx="101">
                  <c:v>44302.042892025464</c:v>
                </c:pt>
                <c:pt idx="102">
                  <c:v>44302.111560879632</c:v>
                </c:pt>
                <c:pt idx="103">
                  <c:v>44302.180229884259</c:v>
                </c:pt>
                <c:pt idx="104">
                  <c:v>44302.24889920139</c:v>
                </c:pt>
                <c:pt idx="105">
                  <c:v>44302.317569212966</c:v>
                </c:pt>
                <c:pt idx="106">
                  <c:v>44302.386239363426</c:v>
                </c:pt>
                <c:pt idx="107">
                  <c:v>44302.454908969907</c:v>
                </c:pt>
                <c:pt idx="108">
                  <c:v>44302.523578310182</c:v>
                </c:pt>
                <c:pt idx="109">
                  <c:v>44302.592247245368</c:v>
                </c:pt>
                <c:pt idx="110">
                  <c:v>44302.66091604167</c:v>
                </c:pt>
                <c:pt idx="111">
                  <c:v>44302.729584895831</c:v>
                </c:pt>
                <c:pt idx="112">
                  <c:v>44302.798253634261</c:v>
                </c:pt>
                <c:pt idx="113">
                  <c:v>44302.866923217596</c:v>
                </c:pt>
                <c:pt idx="114">
                  <c:v>44302.935592847221</c:v>
                </c:pt>
                <c:pt idx="115">
                  <c:v>44303.004262233793</c:v>
                </c:pt>
                <c:pt idx="116">
                  <c:v>44303.072931168979</c:v>
                </c:pt>
                <c:pt idx="117">
                  <c:v>44303.1416000463</c:v>
                </c:pt>
                <c:pt idx="118">
                  <c:v>44303.210269085648</c:v>
                </c:pt>
                <c:pt idx="119">
                  <c:v>44303.278938541669</c:v>
                </c:pt>
                <c:pt idx="120">
                  <c:v>44303.347608761571</c:v>
                </c:pt>
                <c:pt idx="121">
                  <c:v>44303.416278425924</c:v>
                </c:pt>
                <c:pt idx="122">
                  <c:v>44303.484947847224</c:v>
                </c:pt>
                <c:pt idx="123">
                  <c:v>44303.553616967591</c:v>
                </c:pt>
                <c:pt idx="124">
                  <c:v>44303.622285729165</c:v>
                </c:pt>
                <c:pt idx="125">
                  <c:v>44303.690954375001</c:v>
                </c:pt>
                <c:pt idx="126">
                  <c:v>44303.759623124999</c:v>
                </c:pt>
                <c:pt idx="127">
                  <c:v>44303.828292233797</c:v>
                </c:pt>
                <c:pt idx="128">
                  <c:v>44303.896961909719</c:v>
                </c:pt>
                <c:pt idx="129">
                  <c:v>44303.965631342595</c:v>
                </c:pt>
                <c:pt idx="130">
                  <c:v>44304.034300509258</c:v>
                </c:pt>
                <c:pt idx="131">
                  <c:v>44304.102969282409</c:v>
                </c:pt>
                <c:pt idx="132">
                  <c:v>44304.171638194442</c:v>
                </c:pt>
                <c:pt idx="133">
                  <c:v>44304.240307395834</c:v>
                </c:pt>
                <c:pt idx="134">
                  <c:v>44304.308977233799</c:v>
                </c:pt>
                <c:pt idx="135">
                  <c:v>44304.377647430556</c:v>
                </c:pt>
                <c:pt idx="136">
                  <c:v>44304.446317002315</c:v>
                </c:pt>
                <c:pt idx="137">
                  <c:v>44304.514986319446</c:v>
                </c:pt>
                <c:pt idx="138">
                  <c:v>44304.583655289352</c:v>
                </c:pt>
                <c:pt idx="139">
                  <c:v>44304.652324085648</c:v>
                </c:pt>
                <c:pt idx="140">
                  <c:v>44304.720992858798</c:v>
                </c:pt>
                <c:pt idx="141">
                  <c:v>44304.789661516203</c:v>
                </c:pt>
                <c:pt idx="142">
                  <c:v>44304.858330949071</c:v>
                </c:pt>
                <c:pt idx="143">
                  <c:v>44304.927000520831</c:v>
                </c:pt>
                <c:pt idx="144">
                  <c:v>44304.995669918979</c:v>
                </c:pt>
                <c:pt idx="145">
                  <c:v>44305.064338888886</c:v>
                </c:pt>
                <c:pt idx="146">
                  <c:v>44305.133007708333</c:v>
                </c:pt>
                <c:pt idx="147">
                  <c:v>44305.201676701392</c:v>
                </c:pt>
                <c:pt idx="148">
                  <c:v>44305.270346053243</c:v>
                </c:pt>
                <c:pt idx="149">
                  <c:v>44305.339016192127</c:v>
                </c:pt>
                <c:pt idx="150">
                  <c:v>44305.407685902777</c:v>
                </c:pt>
                <c:pt idx="151">
                  <c:v>44305.476355324077</c:v>
                </c:pt>
                <c:pt idx="152">
                  <c:v>44305.545024444444</c:v>
                </c:pt>
                <c:pt idx="153">
                  <c:v>44305.613693159721</c:v>
                </c:pt>
                <c:pt idx="154">
                  <c:v>44305.68236175926</c:v>
                </c:pt>
                <c:pt idx="155">
                  <c:v>44305.751030509258</c:v>
                </c:pt>
                <c:pt idx="156">
                  <c:v>44305.819699444444</c:v>
                </c:pt>
                <c:pt idx="157">
                  <c:v>44305.888369097222</c:v>
                </c:pt>
                <c:pt idx="158">
                  <c:v>44305.95703853009</c:v>
                </c:pt>
                <c:pt idx="159">
                  <c:v>44306.025707696761</c:v>
                </c:pt>
                <c:pt idx="160">
                  <c:v>44306.094376423614</c:v>
                </c:pt>
                <c:pt idx="161">
                  <c:v>44306.163045254631</c:v>
                </c:pt>
                <c:pt idx="162">
                  <c:v>44306.231714351852</c:v>
                </c:pt>
                <c:pt idx="163">
                  <c:v>44306.300383993053</c:v>
                </c:pt>
                <c:pt idx="164">
                  <c:v>44306.369054189818</c:v>
                </c:pt>
                <c:pt idx="165">
                  <c:v>44306.437723726849</c:v>
                </c:pt>
                <c:pt idx="166">
                  <c:v>44306.50639303241</c:v>
                </c:pt>
                <c:pt idx="167">
                  <c:v>44306.575062002317</c:v>
                </c:pt>
                <c:pt idx="168">
                  <c:v>44306.64373077546</c:v>
                </c:pt>
                <c:pt idx="169">
                  <c:v>44306.712399456017</c:v>
                </c:pt>
                <c:pt idx="170">
                  <c:v>44306.781068078701</c:v>
                </c:pt>
                <c:pt idx="171">
                  <c:v>44306.84973736111</c:v>
                </c:pt>
                <c:pt idx="172">
                  <c:v>44306.918406909725</c:v>
                </c:pt>
                <c:pt idx="173">
                  <c:v>44306.987076273152</c:v>
                </c:pt>
                <c:pt idx="174">
                  <c:v>44307.055745277779</c:v>
                </c:pt>
                <c:pt idx="175">
                  <c:v>44307.124414050922</c:v>
                </c:pt>
                <c:pt idx="176">
                  <c:v>44307.193082986108</c:v>
                </c:pt>
                <c:pt idx="177">
                  <c:v>44307.261752268518</c:v>
                </c:pt>
                <c:pt idx="178">
                  <c:v>44307.330422303239</c:v>
                </c:pt>
                <c:pt idx="179">
                  <c:v>44307.399092129628</c:v>
                </c:pt>
                <c:pt idx="180">
                  <c:v>44307.467761562497</c:v>
                </c:pt>
                <c:pt idx="181">
                  <c:v>44307.536430694447</c:v>
                </c:pt>
                <c:pt idx="182">
                  <c:v>44307.605099421293</c:v>
                </c:pt>
                <c:pt idx="183">
                  <c:v>44307.673768020832</c:v>
                </c:pt>
                <c:pt idx="184">
                  <c:v>44307.742436747685</c:v>
                </c:pt>
                <c:pt idx="185">
                  <c:v>44307.811105520836</c:v>
                </c:pt>
                <c:pt idx="186">
                  <c:v>44307.87977511574</c:v>
                </c:pt>
                <c:pt idx="187">
                  <c:v>44307.948444571761</c:v>
                </c:pt>
                <c:pt idx="188">
                  <c:v>44308.017113761576</c:v>
                </c:pt>
                <c:pt idx="189">
                  <c:v>44308.085782488422</c:v>
                </c:pt>
                <c:pt idx="190">
                  <c:v>44308.154451261573</c:v>
                </c:pt>
                <c:pt idx="191">
                  <c:v>44308.223120254632</c:v>
                </c:pt>
                <c:pt idx="192">
                  <c:v>44308.291789745374</c:v>
                </c:pt>
                <c:pt idx="193">
                  <c:v>44308.360459895834</c:v>
                </c:pt>
                <c:pt idx="194">
                  <c:v>44308.429129398151</c:v>
                </c:pt>
                <c:pt idx="195">
                  <c:v>44308.497798680553</c:v>
                </c:pt>
                <c:pt idx="196">
                  <c:v>44308.56646765046</c:v>
                </c:pt>
                <c:pt idx="197">
                  <c:v>44308.635136377314</c:v>
                </c:pt>
                <c:pt idx="198">
                  <c:v>44308.703804965277</c:v>
                </c:pt>
                <c:pt idx="199">
                  <c:v>44308.772473576391</c:v>
                </c:pt>
                <c:pt idx="200">
                  <c:v>44308.841142731479</c:v>
                </c:pt>
                <c:pt idx="201">
                  <c:v>44308.909812256941</c:v>
                </c:pt>
                <c:pt idx="202">
                  <c:v>44308.978481585647</c:v>
                </c:pt>
                <c:pt idx="203">
                  <c:v>44309.047150601851</c:v>
                </c:pt>
                <c:pt idx="204">
                  <c:v>44309.115819328705</c:v>
                </c:pt>
                <c:pt idx="205">
                  <c:v>44309.184488206018</c:v>
                </c:pt>
                <c:pt idx="206">
                  <c:v>44309.253157407409</c:v>
                </c:pt>
                <c:pt idx="207">
                  <c:v>44309.321827326392</c:v>
                </c:pt>
                <c:pt idx="208">
                  <c:v>44309.39049726852</c:v>
                </c:pt>
                <c:pt idx="209">
                  <c:v>44309.459166712964</c:v>
                </c:pt>
                <c:pt idx="210">
                  <c:v>44309.527835879628</c:v>
                </c:pt>
                <c:pt idx="211">
                  <c:v>44309.596504641202</c:v>
                </c:pt>
                <c:pt idx="212">
                  <c:v>44309.665173263886</c:v>
                </c:pt>
                <c:pt idx="213">
                  <c:v>44309.733841967594</c:v>
                </c:pt>
                <c:pt idx="214">
                  <c:v>44309.802510613423</c:v>
                </c:pt>
                <c:pt idx="215">
                  <c:v>44309.871180104165</c:v>
                </c:pt>
                <c:pt idx="216">
                  <c:v>44309.93984958333</c:v>
                </c:pt>
                <c:pt idx="217">
                  <c:v>44310.008518807874</c:v>
                </c:pt>
                <c:pt idx="218">
                  <c:v>44310.077187557872</c:v>
                </c:pt>
                <c:pt idx="219">
                  <c:v>44310.145856296294</c:v>
                </c:pt>
                <c:pt idx="220">
                  <c:v>44310.214525219904</c:v>
                </c:pt>
                <c:pt idx="221">
                  <c:v>44310.283194583331</c:v>
                </c:pt>
                <c:pt idx="222">
                  <c:v>44310.351864675926</c:v>
                </c:pt>
                <c:pt idx="223">
                  <c:v>44310.420534178244</c:v>
                </c:pt>
                <c:pt idx="224">
                  <c:v>44310.489203449077</c:v>
                </c:pt>
                <c:pt idx="225">
                  <c:v>44310.557872430552</c:v>
                </c:pt>
                <c:pt idx="226">
                  <c:v>44310.626541076388</c:v>
                </c:pt>
                <c:pt idx="227">
                  <c:v>44310.695209606478</c:v>
                </c:pt>
                <c:pt idx="228">
                  <c:v>44310.763878217593</c:v>
                </c:pt>
                <c:pt idx="229">
                  <c:v>44310.832547245373</c:v>
                </c:pt>
                <c:pt idx="230">
                  <c:v>44310.901216782404</c:v>
                </c:pt>
                <c:pt idx="231">
                  <c:v>44310.969886087965</c:v>
                </c:pt>
                <c:pt idx="232">
                  <c:v>44311.038555104169</c:v>
                </c:pt>
                <c:pt idx="233">
                  <c:v>44311.10722377315</c:v>
                </c:pt>
                <c:pt idx="234">
                  <c:v>44311.175892581021</c:v>
                </c:pt>
                <c:pt idx="235">
                  <c:v>44311.244561701387</c:v>
                </c:pt>
                <c:pt idx="236">
                  <c:v>44311.313231481479</c:v>
                </c:pt>
                <c:pt idx="237">
                  <c:v>44311.381901516201</c:v>
                </c:pt>
                <c:pt idx="238">
                  <c:v>44311.450570972222</c:v>
                </c:pt>
                <c:pt idx="239">
                  <c:v>44311.519240162037</c:v>
                </c:pt>
                <c:pt idx="240">
                  <c:v>44311.587908969908</c:v>
                </c:pt>
                <c:pt idx="241">
                  <c:v>44311.656577627313</c:v>
                </c:pt>
                <c:pt idx="242">
                  <c:v>44311.725246296293</c:v>
                </c:pt>
                <c:pt idx="243">
                  <c:v>44311.793914861111</c:v>
                </c:pt>
                <c:pt idx="244">
                  <c:v>44311.862584224538</c:v>
                </c:pt>
                <c:pt idx="245">
                  <c:v>44311.931253692128</c:v>
                </c:pt>
                <c:pt idx="246">
                  <c:v>44311.999922951392</c:v>
                </c:pt>
                <c:pt idx="247">
                  <c:v>44312.068591770832</c:v>
                </c:pt>
                <c:pt idx="248">
                  <c:v>44312.13726048611</c:v>
                </c:pt>
                <c:pt idx="249">
                  <c:v>44312.205929363423</c:v>
                </c:pt>
                <c:pt idx="250">
                  <c:v>44312.274598634256</c:v>
                </c:pt>
                <c:pt idx="251">
                  <c:v>44312.343268680554</c:v>
                </c:pt>
                <c:pt idx="252">
                  <c:v>44312.411938229168</c:v>
                </c:pt>
                <c:pt idx="253">
                  <c:v>44312.480607523146</c:v>
                </c:pt>
                <c:pt idx="254">
                  <c:v>44312.549276504629</c:v>
                </c:pt>
                <c:pt idx="255">
                  <c:v>44312.617945115744</c:v>
                </c:pt>
                <c:pt idx="256">
                  <c:v>44312.686613611113</c:v>
                </c:pt>
                <c:pt idx="257">
                  <c:v>44312.755282233797</c:v>
                </c:pt>
                <c:pt idx="258">
                  <c:v>44312.823951122686</c:v>
                </c:pt>
                <c:pt idx="259">
                  <c:v>44312.892620659724</c:v>
                </c:pt>
                <c:pt idx="260">
                  <c:v>44312.961289976854</c:v>
                </c:pt>
                <c:pt idx="261">
                  <c:v>44313.029959016203</c:v>
                </c:pt>
                <c:pt idx="262">
                  <c:v>44313.098627638887</c:v>
                </c:pt>
                <c:pt idx="263">
                  <c:v>44313.167296388892</c:v>
                </c:pt>
                <c:pt idx="264">
                  <c:v>44313.235965416665</c:v>
                </c:pt>
                <c:pt idx="265">
                  <c:v>44313.304635034721</c:v>
                </c:pt>
                <c:pt idx="266">
                  <c:v>44313.37330511574</c:v>
                </c:pt>
                <c:pt idx="267">
                  <c:v>44313.441974548608</c:v>
                </c:pt>
                <c:pt idx="268">
                  <c:v>44313.51064375</c:v>
                </c:pt>
                <c:pt idx="269">
                  <c:v>44313.579312604168</c:v>
                </c:pt>
                <c:pt idx="270">
                  <c:v>44313.647981273149</c:v>
                </c:pt>
                <c:pt idx="271">
                  <c:v>44313.716649884256</c:v>
                </c:pt>
                <c:pt idx="272">
                  <c:v>44313.785318391201</c:v>
                </c:pt>
                <c:pt idx="273">
                  <c:v>44313.85398763889</c:v>
                </c:pt>
                <c:pt idx="274">
                  <c:v>44313.922657083334</c:v>
                </c:pt>
                <c:pt idx="275">
                  <c:v>44313.991326342591</c:v>
                </c:pt>
                <c:pt idx="276">
                  <c:v>44314.059995219905</c:v>
                </c:pt>
                <c:pt idx="277">
                  <c:v>44314.128663900461</c:v>
                </c:pt>
                <c:pt idx="278">
                  <c:v>44314.197332754629</c:v>
                </c:pt>
                <c:pt idx="279">
                  <c:v>44314.266001956021</c:v>
                </c:pt>
                <c:pt idx="280">
                  <c:v>44314.334671921293</c:v>
                </c:pt>
                <c:pt idx="281">
                  <c:v>44314.403341574071</c:v>
                </c:pt>
                <c:pt idx="282">
                  <c:v>44314.472010879632</c:v>
                </c:pt>
                <c:pt idx="283">
                  <c:v>44314.540679895836</c:v>
                </c:pt>
                <c:pt idx="284">
                  <c:v>44314.609348495367</c:v>
                </c:pt>
                <c:pt idx="285">
                  <c:v>44314.678016979167</c:v>
                </c:pt>
                <c:pt idx="286">
                  <c:v>44314.746685601851</c:v>
                </c:pt>
                <c:pt idx="287">
                  <c:v>44314.81535434028</c:v>
                </c:pt>
                <c:pt idx="288">
                  <c:v>44314.884023854167</c:v>
                </c:pt>
                <c:pt idx="289">
                  <c:v>44314.952693194442</c:v>
                </c:pt>
                <c:pt idx="290">
                  <c:v>44315.021362245374</c:v>
                </c:pt>
                <c:pt idx="291">
                  <c:v>44315.090030856481</c:v>
                </c:pt>
                <c:pt idx="292">
                  <c:v>44315.158699548614</c:v>
                </c:pt>
                <c:pt idx="293">
                  <c:v>44315.227368472224</c:v>
                </c:pt>
                <c:pt idx="294">
                  <c:v>44315.296037928238</c:v>
                </c:pt>
                <c:pt idx="295">
                  <c:v>44315.364707986111</c:v>
                </c:pt>
                <c:pt idx="296">
                  <c:v>44315.433377384259</c:v>
                </c:pt>
                <c:pt idx="297">
                  <c:v>44315.502046562498</c:v>
                </c:pt>
                <c:pt idx="298">
                  <c:v>44315.570715428243</c:v>
                </c:pt>
                <c:pt idx="299">
                  <c:v>44315.639384062502</c:v>
                </c:pt>
                <c:pt idx="300">
                  <c:v>44315.708052581016</c:v>
                </c:pt>
                <c:pt idx="301">
                  <c:v>44315.776721076392</c:v>
                </c:pt>
                <c:pt idx="302">
                  <c:v>44315.845390185183</c:v>
                </c:pt>
                <c:pt idx="303">
                  <c:v>44315.914059606483</c:v>
                </c:pt>
                <c:pt idx="304">
                  <c:v>44315.982728842595</c:v>
                </c:pt>
                <c:pt idx="305">
                  <c:v>44316.051397731484</c:v>
                </c:pt>
                <c:pt idx="306">
                  <c:v>44316.120066365744</c:v>
                </c:pt>
                <c:pt idx="307">
                  <c:v>44316.188735162039</c:v>
                </c:pt>
                <c:pt idx="308">
                  <c:v>44316.257404282405</c:v>
                </c:pt>
                <c:pt idx="309">
                  <c:v>44316.326074143515</c:v>
                </c:pt>
                <c:pt idx="310">
                  <c:v>44316.394743912038</c:v>
                </c:pt>
                <c:pt idx="311">
                  <c:v>44316.463413240737</c:v>
                </c:pt>
                <c:pt idx="312">
                  <c:v>44316.532082280093</c:v>
                </c:pt>
                <c:pt idx="313">
                  <c:v>44316.600750902777</c:v>
                </c:pt>
                <c:pt idx="314">
                  <c:v>44316.669419386577</c:v>
                </c:pt>
                <c:pt idx="315">
                  <c:v>44316.738087997684</c:v>
                </c:pt>
                <c:pt idx="316">
                  <c:v>44316.806756574071</c:v>
                </c:pt>
                <c:pt idx="317">
                  <c:v>44316.875426006947</c:v>
                </c:pt>
                <c:pt idx="318">
                  <c:v>44316.944095358798</c:v>
                </c:pt>
                <c:pt idx="319">
                  <c:v>44317.012764432868</c:v>
                </c:pt>
                <c:pt idx="320">
                  <c:v>44317.081433055559</c:v>
                </c:pt>
                <c:pt idx="321">
                  <c:v>44317.150101689818</c:v>
                </c:pt>
                <c:pt idx="322">
                  <c:v>44317.218770520834</c:v>
                </c:pt>
                <c:pt idx="323">
                  <c:v>44317.287439826388</c:v>
                </c:pt>
                <c:pt idx="324">
                  <c:v>44317.356109826389</c:v>
                </c:pt>
                <c:pt idx="325">
                  <c:v>44317.424779201392</c:v>
                </c:pt>
                <c:pt idx="326">
                  <c:v>44317.493448356479</c:v>
                </c:pt>
                <c:pt idx="327">
                  <c:v>44317.562117210648</c:v>
                </c:pt>
                <c:pt idx="328">
                  <c:v>44317.630785763889</c:v>
                </c:pt>
                <c:pt idx="329">
                  <c:v>44317.699454201385</c:v>
                </c:pt>
                <c:pt idx="330">
                  <c:v>44317.768122685186</c:v>
                </c:pt>
                <c:pt idx="331">
                  <c:v>44317.836791655092</c:v>
                </c:pt>
                <c:pt idx="332">
                  <c:v>44317.90546105324</c:v>
                </c:pt>
                <c:pt idx="333">
                  <c:v>44317.974130243056</c:v>
                </c:pt>
                <c:pt idx="334">
                  <c:v>44318.042799131945</c:v>
                </c:pt>
                <c:pt idx="335">
                  <c:v>44318.111467708331</c:v>
                </c:pt>
                <c:pt idx="336">
                  <c:v>44318.180136423609</c:v>
                </c:pt>
                <c:pt idx="337">
                  <c:v>44318.248805451389</c:v>
                </c:pt>
                <c:pt idx="338">
                  <c:v>44318.317475173608</c:v>
                </c:pt>
                <c:pt idx="339">
                  <c:v>44318.386145046294</c:v>
                </c:pt>
                <c:pt idx="340">
                  <c:v>44318.454814363424</c:v>
                </c:pt>
                <c:pt idx="341">
                  <c:v>44318.523483414348</c:v>
                </c:pt>
                <c:pt idx="342">
                  <c:v>44318.59215207176</c:v>
                </c:pt>
                <c:pt idx="343">
                  <c:v>44318.660820590281</c:v>
                </c:pt>
                <c:pt idx="344">
                  <c:v>44318.729489155092</c:v>
                </c:pt>
                <c:pt idx="345">
                  <c:v>44318.79815761574</c:v>
                </c:pt>
                <c:pt idx="346">
                  <c:v>44318.866826909725</c:v>
                </c:pt>
                <c:pt idx="347">
                  <c:v>44318.93549625</c:v>
                </c:pt>
                <c:pt idx="348">
                  <c:v>44319.004165358798</c:v>
                </c:pt>
                <c:pt idx="349">
                  <c:v>44319.072834016202</c:v>
                </c:pt>
                <c:pt idx="350">
                  <c:v>44319.141502615741</c:v>
                </c:pt>
                <c:pt idx="351">
                  <c:v>44319.210171377315</c:v>
                </c:pt>
                <c:pt idx="352">
                  <c:v>44319.278840555555</c:v>
                </c:pt>
                <c:pt idx="353">
                  <c:v>44319.347510486114</c:v>
                </c:pt>
                <c:pt idx="354">
                  <c:v>44319.416179872685</c:v>
                </c:pt>
                <c:pt idx="355">
                  <c:v>44319.484849016204</c:v>
                </c:pt>
                <c:pt idx="356">
                  <c:v>44319.553517858796</c:v>
                </c:pt>
                <c:pt idx="357">
                  <c:v>44319.622186354165</c:v>
                </c:pt>
                <c:pt idx="358">
                  <c:v>44319.69085471065</c:v>
                </c:pt>
                <c:pt idx="359">
                  <c:v>44319.759523194443</c:v>
                </c:pt>
                <c:pt idx="360">
                  <c:v>44319.828192013891</c:v>
                </c:pt>
                <c:pt idx="361">
                  <c:v>44319.896861412039</c:v>
                </c:pt>
                <c:pt idx="362">
                  <c:v>44319.965530590278</c:v>
                </c:pt>
                <c:pt idx="363">
                  <c:v>44320.034199467591</c:v>
                </c:pt>
                <c:pt idx="364">
                  <c:v>44320.102867974536</c:v>
                </c:pt>
                <c:pt idx="365">
                  <c:v>44320.171536620372</c:v>
                </c:pt>
                <c:pt idx="366">
                  <c:v>44320.240205543982</c:v>
                </c:pt>
                <c:pt idx="367">
                  <c:v>44320.308875104165</c:v>
                </c:pt>
                <c:pt idx="368">
                  <c:v>44320.377545034724</c:v>
                </c:pt>
                <c:pt idx="369">
                  <c:v>44320.446214340278</c:v>
                </c:pt>
                <c:pt idx="370">
                  <c:v>44320.514883391203</c:v>
                </c:pt>
                <c:pt idx="371">
                  <c:v>44320.583552083335</c:v>
                </c:pt>
                <c:pt idx="372">
                  <c:v>44320.652220613425</c:v>
                </c:pt>
                <c:pt idx="373">
                  <c:v>44320.720889108794</c:v>
                </c:pt>
                <c:pt idx="374">
                  <c:v>44320.7895575</c:v>
                </c:pt>
                <c:pt idx="375">
                  <c:v>44320.858226655095</c:v>
                </c:pt>
                <c:pt idx="376">
                  <c:v>44320.926895972225</c:v>
                </c:pt>
                <c:pt idx="377">
                  <c:v>44320.995565104167</c:v>
                </c:pt>
                <c:pt idx="378">
                  <c:v>44321.064233807869</c:v>
                </c:pt>
                <c:pt idx="379">
                  <c:v>44321.132902361111</c:v>
                </c:pt>
                <c:pt idx="380">
                  <c:v>44321.201571087964</c:v>
                </c:pt>
                <c:pt idx="381">
                  <c:v>44321.27024017361</c:v>
                </c:pt>
                <c:pt idx="382">
                  <c:v>44321.338910034719</c:v>
                </c:pt>
                <c:pt idx="383">
                  <c:v>44321.40757949074</c:v>
                </c:pt>
                <c:pt idx="384">
                  <c:v>44321.476248645835</c:v>
                </c:pt>
                <c:pt idx="385">
                  <c:v>44321.544917511572</c:v>
                </c:pt>
                <c:pt idx="386">
                  <c:v>44321.613585960651</c:v>
                </c:pt>
                <c:pt idx="387">
                  <c:v>44321.68225484954</c:v>
                </c:pt>
                <c:pt idx="388">
                  <c:v>44321.750924201391</c:v>
                </c:pt>
                <c:pt idx="389">
                  <c:v>44321.819593738423</c:v>
                </c:pt>
                <c:pt idx="390">
                  <c:v>44321.888263993053</c:v>
                </c:pt>
                <c:pt idx="391">
                  <c:v>44321.95693403935</c:v>
                </c:pt>
                <c:pt idx="392">
                  <c:v>44322.025603807873</c:v>
                </c:pt>
                <c:pt idx="393">
                  <c:v>44322.094273148148</c:v>
                </c:pt>
                <c:pt idx="394">
                  <c:v>44322.162942592593</c:v>
                </c:pt>
                <c:pt idx="395">
                  <c:v>44322.231612291667</c:v>
                </c:pt>
                <c:pt idx="396">
                  <c:v>44322.300282546297</c:v>
                </c:pt>
                <c:pt idx="397">
                  <c:v>44322.368953344907</c:v>
                </c:pt>
                <c:pt idx="398">
                  <c:v>44322.437623495367</c:v>
                </c:pt>
                <c:pt idx="399">
                  <c:v>44322.50629341435</c:v>
                </c:pt>
                <c:pt idx="400">
                  <c:v>44322.574962997685</c:v>
                </c:pt>
                <c:pt idx="401">
                  <c:v>44322.643632384257</c:v>
                </c:pt>
                <c:pt idx="402">
                  <c:v>44322.712301678243</c:v>
                </c:pt>
                <c:pt idx="403">
                  <c:v>44322.780970902779</c:v>
                </c:pt>
                <c:pt idx="404">
                  <c:v>44322.849640798609</c:v>
                </c:pt>
                <c:pt idx="405">
                  <c:v>44322.918310960646</c:v>
                </c:pt>
                <c:pt idx="406">
                  <c:v>44322.986980937501</c:v>
                </c:pt>
                <c:pt idx="407">
                  <c:v>44323.055650555558</c:v>
                </c:pt>
                <c:pt idx="408">
                  <c:v>44323.124319953706</c:v>
                </c:pt>
                <c:pt idx="409">
                  <c:v>44323.192989502313</c:v>
                </c:pt>
                <c:pt idx="410">
                  <c:v>44323.261659386575</c:v>
                </c:pt>
                <c:pt idx="411">
                  <c:v>44323.330330034725</c:v>
                </c:pt>
                <c:pt idx="412">
                  <c:v>44323.399000486112</c:v>
                </c:pt>
                <c:pt idx="413">
                  <c:v>44323.467670532409</c:v>
                </c:pt>
                <c:pt idx="414">
                  <c:v>44323.536340289349</c:v>
                </c:pt>
                <c:pt idx="415">
                  <c:v>44323.605009629631</c:v>
                </c:pt>
                <c:pt idx="416">
                  <c:v>44323.673678842591</c:v>
                </c:pt>
                <c:pt idx="417">
                  <c:v>44323.742348194442</c:v>
                </c:pt>
                <c:pt idx="418">
                  <c:v>44323.811017581022</c:v>
                </c:pt>
                <c:pt idx="419">
                  <c:v>44323.879687789355</c:v>
                </c:pt>
                <c:pt idx="420">
                  <c:v>44323.948357870373</c:v>
                </c:pt>
                <c:pt idx="421">
                  <c:v>44324.01702767361</c:v>
                </c:pt>
                <c:pt idx="422">
                  <c:v>44324.085697013892</c:v>
                </c:pt>
                <c:pt idx="423">
                  <c:v>44324.15436641204</c:v>
                </c:pt>
                <c:pt idx="424">
                  <c:v>44324.223036030089</c:v>
                </c:pt>
                <c:pt idx="425">
                  <c:v>44324.29170613426</c:v>
                </c:pt>
                <c:pt idx="426">
                  <c:v>44324.360376909724</c:v>
                </c:pt>
                <c:pt idx="427">
                  <c:v>44324.429047025464</c:v>
                </c:pt>
                <c:pt idx="428">
                  <c:v>44324.49771693287</c:v>
                </c:pt>
                <c:pt idx="429">
                  <c:v>44324.566386539351</c:v>
                </c:pt>
                <c:pt idx="430">
                  <c:v>44324.635055868057</c:v>
                </c:pt>
                <c:pt idx="431">
                  <c:v>44324.703725081017</c:v>
                </c:pt>
                <c:pt idx="432">
                  <c:v>44324.77239431713</c:v>
                </c:pt>
                <c:pt idx="433">
                  <c:v>44324.841064097222</c:v>
                </c:pt>
                <c:pt idx="434">
                  <c:v>44324.909734247682</c:v>
                </c:pt>
                <c:pt idx="435">
                  <c:v>44324.978404201385</c:v>
                </c:pt>
                <c:pt idx="436">
                  <c:v>44325.047073842594</c:v>
                </c:pt>
                <c:pt idx="437">
                  <c:v>44325.115743182869</c:v>
                </c:pt>
                <c:pt idx="438">
                  <c:v>44325.184412685187</c:v>
                </c:pt>
                <c:pt idx="439">
                  <c:v>44325.253082511575</c:v>
                </c:pt>
                <c:pt idx="440">
                  <c:v>44325.321753055556</c:v>
                </c:pt>
                <c:pt idx="441">
                  <c:v>44325.390423622688</c:v>
                </c:pt>
                <c:pt idx="442">
                  <c:v>44325.459093703706</c:v>
                </c:pt>
                <c:pt idx="443">
                  <c:v>44325.527763495367</c:v>
                </c:pt>
                <c:pt idx="444">
                  <c:v>44325.596432881946</c:v>
                </c:pt>
                <c:pt idx="445">
                  <c:v>44325.665102129627</c:v>
                </c:pt>
                <c:pt idx="446">
                  <c:v>44325.73377146991</c:v>
                </c:pt>
                <c:pt idx="447">
                  <c:v>44325.802440729167</c:v>
                </c:pt>
                <c:pt idx="448">
                  <c:v>44325.871110844906</c:v>
                </c:pt>
                <c:pt idx="449">
                  <c:v>44325.939780949077</c:v>
                </c:pt>
                <c:pt idx="450">
                  <c:v>44326.00845079861</c:v>
                </c:pt>
                <c:pt idx="451">
                  <c:v>44326.077120185182</c:v>
                </c:pt>
                <c:pt idx="452">
                  <c:v>44326.145789560185</c:v>
                </c:pt>
                <c:pt idx="453">
                  <c:v>44326.2144591088</c:v>
                </c:pt>
                <c:pt idx="454">
                  <c:v>44326.283129097224</c:v>
                </c:pt>
                <c:pt idx="455">
                  <c:v>44326.351799814816</c:v>
                </c:pt>
                <c:pt idx="456">
                  <c:v>44326.420469942132</c:v>
                </c:pt>
                <c:pt idx="457">
                  <c:v>44326.489139849538</c:v>
                </c:pt>
                <c:pt idx="458">
                  <c:v>44326.557809456019</c:v>
                </c:pt>
                <c:pt idx="459">
                  <c:v>44326.626478738428</c:v>
                </c:pt>
                <c:pt idx="460">
                  <c:v>44326.695147881946</c:v>
                </c:pt>
                <c:pt idx="461">
                  <c:v>44326.763817129628</c:v>
                </c:pt>
                <c:pt idx="462">
                  <c:v>44326.832486782405</c:v>
                </c:pt>
                <c:pt idx="463">
                  <c:v>44326.901156944441</c:v>
                </c:pt>
                <c:pt idx="464">
                  <c:v>44326.969826875</c:v>
                </c:pt>
                <c:pt idx="465">
                  <c:v>44327.038496527777</c:v>
                </c:pt>
                <c:pt idx="466">
                  <c:v>44327.107165821762</c:v>
                </c:pt>
                <c:pt idx="467">
                  <c:v>44327.175835266207</c:v>
                </c:pt>
                <c:pt idx="468">
                  <c:v>44327.244505000002</c:v>
                </c:pt>
                <c:pt idx="469">
                  <c:v>44327.313175405092</c:v>
                </c:pt>
                <c:pt idx="470">
                  <c:v>44327.381846076387</c:v>
                </c:pt>
                <c:pt idx="471">
                  <c:v>44327.450516157405</c:v>
                </c:pt>
                <c:pt idx="472">
                  <c:v>44327.519185972225</c:v>
                </c:pt>
                <c:pt idx="473">
                  <c:v>44327.58785541667</c:v>
                </c:pt>
                <c:pt idx="474">
                  <c:v>44327.656524699072</c:v>
                </c:pt>
                <c:pt idx="475">
                  <c:v>44327.725194004626</c:v>
                </c:pt>
                <c:pt idx="476">
                  <c:v>44327.793863182873</c:v>
                </c:pt>
                <c:pt idx="477">
                  <c:v>44327.862533171297</c:v>
                </c:pt>
                <c:pt idx="478">
                  <c:v>44327.931203275461</c:v>
                </c:pt>
                <c:pt idx="479">
                  <c:v>44327.999873159722</c:v>
                </c:pt>
                <c:pt idx="480">
                  <c:v>44328.068542604167</c:v>
                </c:pt>
                <c:pt idx="481">
                  <c:v>44328.137211944442</c:v>
                </c:pt>
                <c:pt idx="482">
                  <c:v>44328.205881458336</c:v>
                </c:pt>
                <c:pt idx="483">
                  <c:v>44328.274551354167</c:v>
                </c:pt>
                <c:pt idx="484">
                  <c:v>44328.343222025462</c:v>
                </c:pt>
                <c:pt idx="485">
                  <c:v>44328.411892199074</c:v>
                </c:pt>
                <c:pt idx="486">
                  <c:v>44328.480562118057</c:v>
                </c:pt>
                <c:pt idx="487">
                  <c:v>44328.549231736113</c:v>
                </c:pt>
                <c:pt idx="488">
                  <c:v>44328.617900972225</c:v>
                </c:pt>
                <c:pt idx="489">
                  <c:v>44328.686570081016</c:v>
                </c:pt>
                <c:pt idx="490">
                  <c:v>44328.755239328704</c:v>
                </c:pt>
                <c:pt idx="491">
                  <c:v>44328.823908842591</c:v>
                </c:pt>
                <c:pt idx="492">
                  <c:v>44328.892579004627</c:v>
                </c:pt>
                <c:pt idx="493">
                  <c:v>44328.961248946762</c:v>
                </c:pt>
                <c:pt idx="494">
                  <c:v>44329.029918611108</c:v>
                </c:pt>
                <c:pt idx="495">
                  <c:v>44329.098587858796</c:v>
                </c:pt>
                <c:pt idx="496">
                  <c:v>44329.167257233799</c:v>
                </c:pt>
                <c:pt idx="497">
                  <c:v>44329.235926886577</c:v>
                </c:pt>
                <c:pt idx="498">
                  <c:v>44329.304597129631</c:v>
                </c:pt>
                <c:pt idx="499">
                  <c:v>44329.373267835646</c:v>
                </c:pt>
                <c:pt idx="500">
                  <c:v>44329.44193789352</c:v>
                </c:pt>
                <c:pt idx="501">
                  <c:v>44329.510607719909</c:v>
                </c:pt>
                <c:pt idx="502">
                  <c:v>44329.579277199075</c:v>
                </c:pt>
                <c:pt idx="503">
                  <c:v>44329.647946493053</c:v>
                </c:pt>
                <c:pt idx="504">
                  <c:v>44329.716615717596</c:v>
                </c:pt>
                <c:pt idx="505">
                  <c:v>44329.785284861115</c:v>
                </c:pt>
                <c:pt idx="506">
                  <c:v>44329.853954722224</c:v>
                </c:pt>
                <c:pt idx="507">
                  <c:v>44329.922624791667</c:v>
                </c:pt>
                <c:pt idx="508">
                  <c:v>44329.991294687497</c:v>
                </c:pt>
                <c:pt idx="509">
                  <c:v>44330.059964178239</c:v>
                </c:pt>
                <c:pt idx="510">
                  <c:v>44330.128633495369</c:v>
                </c:pt>
                <c:pt idx="511">
                  <c:v>44330.197302962966</c:v>
                </c:pt>
                <c:pt idx="512">
                  <c:v>44330.265972789355</c:v>
                </c:pt>
                <c:pt idx="513">
                  <c:v>44330.334643379632</c:v>
                </c:pt>
                <c:pt idx="514">
                  <c:v>44330.403313657407</c:v>
                </c:pt>
                <c:pt idx="515">
                  <c:v>44330.471983599535</c:v>
                </c:pt>
                <c:pt idx="516">
                  <c:v>44330.540653240743</c:v>
                </c:pt>
                <c:pt idx="517">
                  <c:v>44330.60932246528</c:v>
                </c:pt>
                <c:pt idx="518">
                  <c:v>44330.677991562501</c:v>
                </c:pt>
                <c:pt idx="519">
                  <c:v>44330.746660810182</c:v>
                </c:pt>
                <c:pt idx="520">
                  <c:v>44330.815330173609</c:v>
                </c:pt>
                <c:pt idx="521">
                  <c:v>44330.884000312501</c:v>
                </c:pt>
                <c:pt idx="522">
                  <c:v>44330.95267027778</c:v>
                </c:pt>
                <c:pt idx="523">
                  <c:v>44331.021339953702</c:v>
                </c:pt>
                <c:pt idx="524">
                  <c:v>44331.090009189815</c:v>
                </c:pt>
                <c:pt idx="525">
                  <c:v>44331.158678506945</c:v>
                </c:pt>
                <c:pt idx="526">
                  <c:v>44331.227348055552</c:v>
                </c:pt>
                <c:pt idx="527">
                  <c:v>44331.296018136571</c:v>
                </c:pt>
                <c:pt idx="528">
                  <c:v>44331.364688819442</c:v>
                </c:pt>
                <c:pt idx="529">
                  <c:v>44331.433358854163</c:v>
                </c:pt>
                <c:pt idx="530">
                  <c:v>44331.502028657407</c:v>
                </c:pt>
                <c:pt idx="531">
                  <c:v>44331.570698148149</c:v>
                </c:pt>
                <c:pt idx="532">
                  <c:v>44331.639367407406</c:v>
                </c:pt>
                <c:pt idx="533">
                  <c:v>44331.708036562501</c:v>
                </c:pt>
                <c:pt idx="534">
                  <c:v>44331.776705682867</c:v>
                </c:pt>
                <c:pt idx="535">
                  <c:v>44331.845375416669</c:v>
                </c:pt>
                <c:pt idx="536">
                  <c:v>44331.91404546296</c:v>
                </c:pt>
                <c:pt idx="537">
                  <c:v>44331.982715324077</c:v>
                </c:pt>
                <c:pt idx="538">
                  <c:v>44332.051384849539</c:v>
                </c:pt>
                <c:pt idx="539">
                  <c:v>44332.120054108796</c:v>
                </c:pt>
                <c:pt idx="540">
                  <c:v>44332.188723530089</c:v>
                </c:pt>
                <c:pt idx="541">
                  <c:v>44332.257393287036</c:v>
                </c:pt>
                <c:pt idx="542">
                  <c:v>44332.326063773151</c:v>
                </c:pt>
                <c:pt idx="543">
                  <c:v>44332.39473417824</c:v>
                </c:pt>
                <c:pt idx="544">
                  <c:v>44332.463404131944</c:v>
                </c:pt>
                <c:pt idx="545">
                  <c:v>44332.532073796297</c:v>
                </c:pt>
                <c:pt idx="546">
                  <c:v>44332.600743043979</c:v>
                </c:pt>
                <c:pt idx="547">
                  <c:v>44332.669412164352</c:v>
                </c:pt>
                <c:pt idx="548">
                  <c:v>44332.738081400465</c:v>
                </c:pt>
                <c:pt idx="549">
                  <c:v>44332.806750613425</c:v>
                </c:pt>
                <c:pt idx="550">
                  <c:v>44332.875420671298</c:v>
                </c:pt>
                <c:pt idx="551">
                  <c:v>44332.944090648147</c:v>
                </c:pt>
                <c:pt idx="552">
                  <c:v>44333.012760370373</c:v>
                </c:pt>
                <c:pt idx="553">
                  <c:v>44333.081429618054</c:v>
                </c:pt>
                <c:pt idx="554">
                  <c:v>44333.150098888887</c:v>
                </c:pt>
                <c:pt idx="555">
                  <c:v>44333.218768356484</c:v>
                </c:pt>
                <c:pt idx="556">
                  <c:v>44333.287438287036</c:v>
                </c:pt>
                <c:pt idx="557">
                  <c:v>44333.35610892361</c:v>
                </c:pt>
                <c:pt idx="558">
                  <c:v>44333.424778923611</c:v>
                </c:pt>
                <c:pt idx="559">
                  <c:v>44333.493448715279</c:v>
                </c:pt>
                <c:pt idx="560">
                  <c:v>44333.562118194444</c:v>
                </c:pt>
                <c:pt idx="561">
                  <c:v>44333.630787395836</c:v>
                </c:pt>
                <c:pt idx="562">
                  <c:v>44333.699456458336</c:v>
                </c:pt>
                <c:pt idx="563">
                  <c:v>44333.768125578703</c:v>
                </c:pt>
                <c:pt idx="564">
                  <c:v>44333.836795173615</c:v>
                </c:pt>
                <c:pt idx="565">
                  <c:v>44333.905465208336</c:v>
                </c:pt>
                <c:pt idx="566">
                  <c:v>44333.974135034725</c:v>
                </c:pt>
                <c:pt idx="567">
                  <c:v>44334.042804560188</c:v>
                </c:pt>
                <c:pt idx="568">
                  <c:v>44334.111473761572</c:v>
                </c:pt>
                <c:pt idx="569">
                  <c:v>44334.180143113423</c:v>
                </c:pt>
                <c:pt idx="570">
                  <c:v>44334.248812777776</c:v>
                </c:pt>
                <c:pt idx="571">
                  <c:v>44334.317483136576</c:v>
                </c:pt>
                <c:pt idx="572">
                  <c:v>44334.386153645835</c:v>
                </c:pt>
                <c:pt idx="573">
                  <c:v>44334.454823599539</c:v>
                </c:pt>
                <c:pt idx="574">
                  <c:v>44334.523493287037</c:v>
                </c:pt>
                <c:pt idx="575">
                  <c:v>44334.592162581015</c:v>
                </c:pt>
                <c:pt idx="576">
                  <c:v>44334.660831724534</c:v>
                </c:pt>
                <c:pt idx="577">
                  <c:v>44334.729500925925</c:v>
                </c:pt>
                <c:pt idx="578">
                  <c:v>44334.798170023147</c:v>
                </c:pt>
                <c:pt idx="579">
                  <c:v>44334.866839953705</c:v>
                </c:pt>
                <c:pt idx="580">
                  <c:v>44334.935509930554</c:v>
                </c:pt>
                <c:pt idx="581">
                  <c:v>44335.004179687501</c:v>
                </c:pt>
                <c:pt idx="582">
                  <c:v>44335.07284896991</c:v>
                </c:pt>
                <c:pt idx="583">
                  <c:v>44335.141518206015</c:v>
                </c:pt>
                <c:pt idx="584">
                  <c:v>44335.210187604163</c:v>
                </c:pt>
                <c:pt idx="585">
                  <c:v>44335.278857418984</c:v>
                </c:pt>
                <c:pt idx="586">
                  <c:v>44335.347527986109</c:v>
                </c:pt>
                <c:pt idx="587">
                  <c:v>44335.416198009261</c:v>
                </c:pt>
                <c:pt idx="588">
                  <c:v>44335.484867789353</c:v>
                </c:pt>
                <c:pt idx="589">
                  <c:v>44335.553537268519</c:v>
                </c:pt>
                <c:pt idx="590">
                  <c:v>44335.622206400461</c:v>
                </c:pt>
                <c:pt idx="591">
                  <c:v>44335.69087539352</c:v>
                </c:pt>
                <c:pt idx="592">
                  <c:v>44335.759544513887</c:v>
                </c:pt>
                <c:pt idx="593">
                  <c:v>44335.828213969908</c:v>
                </c:pt>
                <c:pt idx="594">
                  <c:v>44335.896884004629</c:v>
                </c:pt>
                <c:pt idx="595">
                  <c:v>44335.965553807873</c:v>
                </c:pt>
                <c:pt idx="596">
                  <c:v>44336.034223333336</c:v>
                </c:pt>
                <c:pt idx="597">
                  <c:v>44336.102892476854</c:v>
                </c:pt>
                <c:pt idx="598">
                  <c:v>44336.171561759256</c:v>
                </c:pt>
                <c:pt idx="599">
                  <c:v>44336.240231319447</c:v>
                </c:pt>
                <c:pt idx="600">
                  <c:v>44336.308901516204</c:v>
                </c:pt>
                <c:pt idx="601">
                  <c:v>44336.377572083336</c:v>
                </c:pt>
                <c:pt idx="602">
                  <c:v>44336.446242025464</c:v>
                </c:pt>
                <c:pt idx="603">
                  <c:v>44336.514911712962</c:v>
                </c:pt>
                <c:pt idx="604">
                  <c:v>44336.583581053237</c:v>
                </c:pt>
                <c:pt idx="605">
                  <c:v>44336.652250208332</c:v>
                </c:pt>
                <c:pt idx="606">
                  <c:v>44336.720919340281</c:v>
                </c:pt>
                <c:pt idx="607">
                  <c:v>44336.789588368054</c:v>
                </c:pt>
                <c:pt idx="608">
                  <c:v>44336.858258159722</c:v>
                </c:pt>
                <c:pt idx="609">
                  <c:v>44336.926928113426</c:v>
                </c:pt>
                <c:pt idx="610">
                  <c:v>44336.995597881942</c:v>
                </c:pt>
                <c:pt idx="611">
                  <c:v>44337.064267222224</c:v>
                </c:pt>
                <c:pt idx="612">
                  <c:v>44337.132936423608</c:v>
                </c:pt>
                <c:pt idx="613">
                  <c:v>44337.201605775466</c:v>
                </c:pt>
                <c:pt idx="614">
                  <c:v>44337.270275497685</c:v>
                </c:pt>
                <c:pt idx="615">
                  <c:v>44337.338945995369</c:v>
                </c:pt>
                <c:pt idx="616">
                  <c:v>44337.407616087963</c:v>
                </c:pt>
                <c:pt idx="617">
                  <c:v>44337.476285879631</c:v>
                </c:pt>
                <c:pt idx="618">
                  <c:v>44337.544955381942</c:v>
                </c:pt>
                <c:pt idx="619">
                  <c:v>44337.613624467594</c:v>
                </c:pt>
                <c:pt idx="620">
                  <c:v>44337.682293437501</c:v>
                </c:pt>
                <c:pt idx="621">
                  <c:v>44337.750962557868</c:v>
                </c:pt>
                <c:pt idx="622">
                  <c:v>44337.819631863429</c:v>
                </c:pt>
                <c:pt idx="623">
                  <c:v>44337.888301886574</c:v>
                </c:pt>
                <c:pt idx="624">
                  <c:v>44337.956971712963</c:v>
                </c:pt>
                <c:pt idx="625">
                  <c:v>44338.025641238426</c:v>
                </c:pt>
                <c:pt idx="626">
                  <c:v>44338.0943103588</c:v>
                </c:pt>
                <c:pt idx="627">
                  <c:v>44338.162979560184</c:v>
                </c:pt>
                <c:pt idx="628">
                  <c:v>44338.231649027781</c:v>
                </c:pt>
                <c:pt idx="629">
                  <c:v>44338.300319062502</c:v>
                </c:pt>
                <c:pt idx="630">
                  <c:v>44338.368989629627</c:v>
                </c:pt>
                <c:pt idx="631">
                  <c:v>44338.43765954861</c:v>
                </c:pt>
                <c:pt idx="632">
                  <c:v>44338.506329236108</c:v>
                </c:pt>
                <c:pt idx="633">
                  <c:v>44338.574998587967</c:v>
                </c:pt>
                <c:pt idx="634">
                  <c:v>44338.643667743054</c:v>
                </c:pt>
                <c:pt idx="635">
                  <c:v>44338.712336805555</c:v>
                </c:pt>
                <c:pt idx="636">
                  <c:v>44338.781005798613</c:v>
                </c:pt>
                <c:pt idx="637">
                  <c:v>44338.84967546296</c:v>
                </c:pt>
                <c:pt idx="638">
                  <c:v>44338.918345393518</c:v>
                </c:pt>
                <c:pt idx="639">
                  <c:v>44338.987015150466</c:v>
                </c:pt>
                <c:pt idx="640">
                  <c:v>44339.055684537037</c:v>
                </c:pt>
                <c:pt idx="641">
                  <c:v>44339.124353703701</c:v>
                </c:pt>
                <c:pt idx="642">
                  <c:v>44339.193023020831</c:v>
                </c:pt>
                <c:pt idx="643">
                  <c:v>44339.261692673608</c:v>
                </c:pt>
                <c:pt idx="644">
                  <c:v>44339.33036310185</c:v>
                </c:pt>
                <c:pt idx="645">
                  <c:v>44339.399033310183</c:v>
                </c:pt>
                <c:pt idx="646">
                  <c:v>44339.467703136572</c:v>
                </c:pt>
                <c:pt idx="647">
                  <c:v>44339.536372662034</c:v>
                </c:pt>
                <c:pt idx="648">
                  <c:v>44339.605041770832</c:v>
                </c:pt>
                <c:pt idx="649">
                  <c:v>44339.673710763891</c:v>
                </c:pt>
                <c:pt idx="650">
                  <c:v>44339.742379884257</c:v>
                </c:pt>
                <c:pt idx="651">
                  <c:v>44339.811049039352</c:v>
                </c:pt>
                <c:pt idx="652">
                  <c:v>44339.879719027776</c:v>
                </c:pt>
                <c:pt idx="653">
                  <c:v>44339.948388877317</c:v>
                </c:pt>
                <c:pt idx="654">
                  <c:v>44340.017058460646</c:v>
                </c:pt>
                <c:pt idx="655">
                  <c:v>44340.085727581019</c:v>
                </c:pt>
                <c:pt idx="656">
                  <c:v>44340.154396747683</c:v>
                </c:pt>
                <c:pt idx="657">
                  <c:v>44340.223066134262</c:v>
                </c:pt>
                <c:pt idx="658">
                  <c:v>44340.291736018517</c:v>
                </c:pt>
                <c:pt idx="659">
                  <c:v>44340.360406562497</c:v>
                </c:pt>
                <c:pt idx="660">
                  <c:v>44340.429076458335</c:v>
                </c:pt>
                <c:pt idx="661">
                  <c:v>44340.497746145833</c:v>
                </c:pt>
                <c:pt idx="662">
                  <c:v>44340.566415520836</c:v>
                </c:pt>
                <c:pt idx="663">
                  <c:v>44340.635084629626</c:v>
                </c:pt>
                <c:pt idx="664">
                  <c:v>44340.703753622685</c:v>
                </c:pt>
                <c:pt idx="665">
                  <c:v>44340.772422627313</c:v>
                </c:pt>
                <c:pt idx="666">
                  <c:v>44340.841092175928</c:v>
                </c:pt>
                <c:pt idx="667">
                  <c:v>44340.909762106479</c:v>
                </c:pt>
                <c:pt idx="668">
                  <c:v>44340.978431840274</c:v>
                </c:pt>
                <c:pt idx="669">
                  <c:v>44341.047101261574</c:v>
                </c:pt>
                <c:pt idx="670">
                  <c:v>44341.115770381941</c:v>
                </c:pt>
                <c:pt idx="671">
                  <c:v>44341.18443966435</c:v>
                </c:pt>
                <c:pt idx="672">
                  <c:v>44341.253109259262</c:v>
                </c:pt>
                <c:pt idx="673">
                  <c:v>44341.321779583333</c:v>
                </c:pt>
                <c:pt idx="674">
                  <c:v>44341.390449942126</c:v>
                </c:pt>
                <c:pt idx="675">
                  <c:v>44341.459119791667</c:v>
                </c:pt>
                <c:pt idx="676">
                  <c:v>44341.527789363427</c:v>
                </c:pt>
                <c:pt idx="677">
                  <c:v>44341.59645853009</c:v>
                </c:pt>
                <c:pt idx="678">
                  <c:v>44341.66512755787</c:v>
                </c:pt>
                <c:pt idx="679">
                  <c:v>44341.733796678243</c:v>
                </c:pt>
                <c:pt idx="680">
                  <c:v>44341.802465717592</c:v>
                </c:pt>
                <c:pt idx="681">
                  <c:v>44341.871135613423</c:v>
                </c:pt>
                <c:pt idx="682">
                  <c:v>44341.939805497685</c:v>
                </c:pt>
                <c:pt idx="683">
                  <c:v>44342.008475138886</c:v>
                </c:pt>
                <c:pt idx="684">
                  <c:v>44342.077144305556</c:v>
                </c:pt>
                <c:pt idx="685">
                  <c:v>44342.145813449075</c:v>
                </c:pt>
                <c:pt idx="686">
                  <c:v>44342.214482777781</c:v>
                </c:pt>
                <c:pt idx="687">
                  <c:v>44342.283152546297</c:v>
                </c:pt>
                <c:pt idx="688">
                  <c:v>44342.351823055556</c:v>
                </c:pt>
                <c:pt idx="689">
                  <c:v>44342.420492974539</c:v>
                </c:pt>
                <c:pt idx="690">
                  <c:v>44342.489162662037</c:v>
                </c:pt>
              </c:numCache>
            </c:numRef>
          </c:xVal>
          <c:yVal>
            <c:numRef>
              <c:f>'Northern Intersection'!$G$2:$G$18895</c:f>
              <c:numCache>
                <c:formatCode>General</c:formatCode>
                <c:ptCount val="18894"/>
                <c:pt idx="0">
                  <c:v>48.833359186999999</c:v>
                </c:pt>
                <c:pt idx="1">
                  <c:v>68.557074033000006</c:v>
                </c:pt>
                <c:pt idx="2">
                  <c:v>124.599355683</c:v>
                </c:pt>
                <c:pt idx="3">
                  <c:v>272.016775102</c:v>
                </c:pt>
                <c:pt idx="4">
                  <c:v>284.52977552800002</c:v>
                </c:pt>
                <c:pt idx="5">
                  <c:v>175.12604362100001</c:v>
                </c:pt>
                <c:pt idx="6">
                  <c:v>131.23667616500001</c:v>
                </c:pt>
                <c:pt idx="7">
                  <c:v>22.089892885000001</c:v>
                </c:pt>
                <c:pt idx="8">
                  <c:v>-138.666220012</c:v>
                </c:pt>
                <c:pt idx="9">
                  <c:v>35.744111578000002</c:v>
                </c:pt>
                <c:pt idx="10">
                  <c:v>181.81992080500001</c:v>
                </c:pt>
                <c:pt idx="11">
                  <c:v>225.234096671</c:v>
                </c:pt>
                <c:pt idx="12">
                  <c:v>242.50664453600001</c:v>
                </c:pt>
                <c:pt idx="13">
                  <c:v>201.46896480699999</c:v>
                </c:pt>
                <c:pt idx="14">
                  <c:v>78.647462477000005</c:v>
                </c:pt>
                <c:pt idx="15">
                  <c:v>70.552279437999999</c:v>
                </c:pt>
                <c:pt idx="16">
                  <c:v>103.69129991200001</c:v>
                </c:pt>
                <c:pt idx="17">
                  <c:v>185.940981919</c:v>
                </c:pt>
                <c:pt idx="18">
                  <c:v>293.30966385099998</c:v>
                </c:pt>
                <c:pt idx="19">
                  <c:v>221.15077016500001</c:v>
                </c:pt>
                <c:pt idx="20">
                  <c:v>105.029740821</c:v>
                </c:pt>
                <c:pt idx="21">
                  <c:v>18.267957332000002</c:v>
                </c:pt>
                <c:pt idx="22">
                  <c:v>-141.28299408300001</c:v>
                </c:pt>
                <c:pt idx="23">
                  <c:v>-207.27352187400001</c:v>
                </c:pt>
                <c:pt idx="24">
                  <c:v>-3.3109945770000002</c:v>
                </c:pt>
                <c:pt idx="25">
                  <c:v>104.396626514</c:v>
                </c:pt>
                <c:pt idx="26">
                  <c:v>114.125404805</c:v>
                </c:pt>
                <c:pt idx="27">
                  <c:v>150.763548302</c:v>
                </c:pt>
                <c:pt idx="28">
                  <c:v>45.722443007999999</c:v>
                </c:pt>
                <c:pt idx="29">
                  <c:v>1.8262395629999999</c:v>
                </c:pt>
                <c:pt idx="30">
                  <c:v>20.821769240999998</c:v>
                </c:pt>
                <c:pt idx="31">
                  <c:v>76.961669326000006</c:v>
                </c:pt>
                <c:pt idx="32">
                  <c:v>213.07322301900001</c:v>
                </c:pt>
                <c:pt idx="33">
                  <c:v>256.23319861700003</c:v>
                </c:pt>
                <c:pt idx="34">
                  <c:v>159.87139218900001</c:v>
                </c:pt>
                <c:pt idx="35">
                  <c:v>111.23124693699999</c:v>
                </c:pt>
                <c:pt idx="36">
                  <c:v>13.722164867</c:v>
                </c:pt>
                <c:pt idx="37">
                  <c:v>-157.262622542</c:v>
                </c:pt>
                <c:pt idx="38">
                  <c:v>-21.821113633</c:v>
                </c:pt>
                <c:pt idx="39">
                  <c:v>137.87644318400001</c:v>
                </c:pt>
                <c:pt idx="40">
                  <c:v>188.38078712999999</c:v>
                </c:pt>
                <c:pt idx="41">
                  <c:v>199.569928476</c:v>
                </c:pt>
                <c:pt idx="42">
                  <c:v>184.11026947900001</c:v>
                </c:pt>
                <c:pt idx="43">
                  <c:v>52.690642994000001</c:v>
                </c:pt>
                <c:pt idx="44">
                  <c:v>39.874286238000003</c:v>
                </c:pt>
                <c:pt idx="45">
                  <c:v>63.053034750999998</c:v>
                </c:pt>
                <c:pt idx="46">
                  <c:v>134.30201963100001</c:v>
                </c:pt>
                <c:pt idx="47">
                  <c:v>261.27079156100001</c:v>
                </c:pt>
                <c:pt idx="48">
                  <c:v>201.32354079800001</c:v>
                </c:pt>
                <c:pt idx="49">
                  <c:v>77.000559323999994</c:v>
                </c:pt>
                <c:pt idx="50">
                  <c:v>1.49099041</c:v>
                </c:pt>
                <c:pt idx="51">
                  <c:v>-145.35566297899999</c:v>
                </c:pt>
                <c:pt idx="52">
                  <c:v>-251.60587409199999</c:v>
                </c:pt>
                <c:pt idx="53">
                  <c:v>-45.401292982000001</c:v>
                </c:pt>
                <c:pt idx="54">
                  <c:v>77.178611687</c:v>
                </c:pt>
                <c:pt idx="55">
                  <c:v>97.777015637999995</c:v>
                </c:pt>
                <c:pt idx="56">
                  <c:v>130.92611228300001</c:v>
                </c:pt>
                <c:pt idx="57">
                  <c:v>41.928910166999998</c:v>
                </c:pt>
                <c:pt idx="58">
                  <c:v>-22.986727543000001</c:v>
                </c:pt>
                <c:pt idx="59">
                  <c:v>-9.4524089650000001</c:v>
                </c:pt>
                <c:pt idx="60">
                  <c:v>45.974187186000002</c:v>
                </c:pt>
                <c:pt idx="61">
                  <c:v>165.266050955</c:v>
                </c:pt>
                <c:pt idx="62">
                  <c:v>231.114105897</c:v>
                </c:pt>
                <c:pt idx="63">
                  <c:v>145.706519998</c:v>
                </c:pt>
                <c:pt idx="64">
                  <c:v>80.148293179000007</c:v>
                </c:pt>
                <c:pt idx="65">
                  <c:v>-11.696372784999999</c:v>
                </c:pt>
                <c:pt idx="66">
                  <c:v>-186.632695007</c:v>
                </c:pt>
                <c:pt idx="67">
                  <c:v>-105.94135523999999</c:v>
                </c:pt>
                <c:pt idx="68">
                  <c:v>70.030825214000004</c:v>
                </c:pt>
                <c:pt idx="69">
                  <c:v>131.84986807499999</c:v>
                </c:pt>
                <c:pt idx="70">
                  <c:v>137.49099801</c:v>
                </c:pt>
                <c:pt idx="71">
                  <c:v>146.933719094</c:v>
                </c:pt>
                <c:pt idx="72">
                  <c:v>12.352304330000001</c:v>
                </c:pt>
                <c:pt idx="73">
                  <c:v>-6.3873915209999996</c:v>
                </c:pt>
                <c:pt idx="74">
                  <c:v>12.388640027999999</c:v>
                </c:pt>
                <c:pt idx="75">
                  <c:v>74.773823454999999</c:v>
                </c:pt>
                <c:pt idx="76">
                  <c:v>217.977859467</c:v>
                </c:pt>
                <c:pt idx="77">
                  <c:v>181.51641778699999</c:v>
                </c:pt>
                <c:pt idx="78">
                  <c:v>58.079633893999997</c:v>
                </c:pt>
                <c:pt idx="79">
                  <c:v>-1.403270459</c:v>
                </c:pt>
                <c:pt idx="80">
                  <c:v>-133.42152425099999</c:v>
                </c:pt>
                <c:pt idx="81">
                  <c:v>-267.522539897</c:v>
                </c:pt>
                <c:pt idx="82">
                  <c:v>-65.458298795999994</c:v>
                </c:pt>
                <c:pt idx="83">
                  <c:v>67.061495411999999</c:v>
                </c:pt>
                <c:pt idx="84">
                  <c:v>98.940197666000003</c:v>
                </c:pt>
                <c:pt idx="85">
                  <c:v>125.85133236599999</c:v>
                </c:pt>
                <c:pt idx="86">
                  <c:v>53.704341978999999</c:v>
                </c:pt>
                <c:pt idx="87">
                  <c:v>-35.637414763999999</c:v>
                </c:pt>
                <c:pt idx="88">
                  <c:v>-31.111374841</c:v>
                </c:pt>
                <c:pt idx="89">
                  <c:v>18.803230254999999</c:v>
                </c:pt>
                <c:pt idx="90">
                  <c:v>121.484042772</c:v>
                </c:pt>
                <c:pt idx="91">
                  <c:v>203.918621589</c:v>
                </c:pt>
                <c:pt idx="92">
                  <c:v>125.008358169</c:v>
                </c:pt>
                <c:pt idx="93">
                  <c:v>36.917434958999998</c:v>
                </c:pt>
                <c:pt idx="94">
                  <c:v>-53.942894490999997</c:v>
                </c:pt>
                <c:pt idx="95">
                  <c:v>-226.352796867</c:v>
                </c:pt>
                <c:pt idx="96">
                  <c:v>-207.99912591399999</c:v>
                </c:pt>
                <c:pt idx="97">
                  <c:v>-17.092762232999998</c:v>
                </c:pt>
                <c:pt idx="98">
                  <c:v>61.844105204999998</c:v>
                </c:pt>
                <c:pt idx="99">
                  <c:v>64.923047510000004</c:v>
                </c:pt>
                <c:pt idx="100">
                  <c:v>92.80191954</c:v>
                </c:pt>
                <c:pt idx="101">
                  <c:v>-33.690678921999996</c:v>
                </c:pt>
                <c:pt idx="102">
                  <c:v>-56.176590838000003</c:v>
                </c:pt>
                <c:pt idx="103">
                  <c:v>-36.921299758000004</c:v>
                </c:pt>
                <c:pt idx="104">
                  <c:v>20.341498180999999</c:v>
                </c:pt>
                <c:pt idx="105">
                  <c:v>169.698867455</c:v>
                </c:pt>
                <c:pt idx="106">
                  <c:v>165.49973329400001</c:v>
                </c:pt>
                <c:pt idx="107">
                  <c:v>50.337801315</c:v>
                </c:pt>
                <c:pt idx="108">
                  <c:v>3.873360527</c:v>
                </c:pt>
                <c:pt idx="109">
                  <c:v>-112.43960660899999</c:v>
                </c:pt>
                <c:pt idx="110">
                  <c:v>-265.74706913900002</c:v>
                </c:pt>
                <c:pt idx="111">
                  <c:v>-78.215802299999993</c:v>
                </c:pt>
                <c:pt idx="112">
                  <c:v>62.937910942999999</c:v>
                </c:pt>
                <c:pt idx="113">
                  <c:v>103.34432840300001</c:v>
                </c:pt>
                <c:pt idx="114">
                  <c:v>123.958866691</c:v>
                </c:pt>
                <c:pt idx="115">
                  <c:v>71.701430654000006</c:v>
                </c:pt>
                <c:pt idx="116">
                  <c:v>-38.189382416000001</c:v>
                </c:pt>
                <c:pt idx="117">
                  <c:v>-42.547814160000001</c:v>
                </c:pt>
                <c:pt idx="118">
                  <c:v>-3.1730410629999999</c:v>
                </c:pt>
                <c:pt idx="119">
                  <c:v>85.506309041999998</c:v>
                </c:pt>
                <c:pt idx="120">
                  <c:v>184.07043274700001</c:v>
                </c:pt>
                <c:pt idx="121">
                  <c:v>109.214124767</c:v>
                </c:pt>
                <c:pt idx="122">
                  <c:v>0.79069045800000004</c:v>
                </c:pt>
                <c:pt idx="123">
                  <c:v>-88.569869238999999</c:v>
                </c:pt>
                <c:pt idx="124">
                  <c:v>-253.196014435</c:v>
                </c:pt>
                <c:pt idx="125">
                  <c:v>-293.68324947000002</c:v>
                </c:pt>
                <c:pt idx="126">
                  <c:v>-92.471377679</c:v>
                </c:pt>
                <c:pt idx="127">
                  <c:v>6.3230110359999996</c:v>
                </c:pt>
                <c:pt idx="128">
                  <c:v>12.520287006</c:v>
                </c:pt>
                <c:pt idx="129">
                  <c:v>48.861355617000001</c:v>
                </c:pt>
                <c:pt idx="130">
                  <c:v>-63.687877104999998</c:v>
                </c:pt>
                <c:pt idx="131">
                  <c:v>-101.128784896</c:v>
                </c:pt>
                <c:pt idx="132">
                  <c:v>-80.982345413000004</c:v>
                </c:pt>
                <c:pt idx="133">
                  <c:v>-24.771440834</c:v>
                </c:pt>
                <c:pt idx="134">
                  <c:v>118.38826719799999</c:v>
                </c:pt>
                <c:pt idx="135">
                  <c:v>147.42488657499999</c:v>
                </c:pt>
                <c:pt idx="136">
                  <c:v>44.802067508</c:v>
                </c:pt>
                <c:pt idx="137">
                  <c:v>0.46309502200000002</c:v>
                </c:pt>
                <c:pt idx="138">
                  <c:v>-101.989811187</c:v>
                </c:pt>
                <c:pt idx="139">
                  <c:v>-268.379328671</c:v>
                </c:pt>
                <c:pt idx="140">
                  <c:v>-110.975531129</c:v>
                </c:pt>
                <c:pt idx="141">
                  <c:v>41.762072340000003</c:v>
                </c:pt>
                <c:pt idx="142">
                  <c:v>88.789573595999997</c:v>
                </c:pt>
                <c:pt idx="143">
                  <c:v>103.36454365900001</c:v>
                </c:pt>
                <c:pt idx="144">
                  <c:v>75.250953210000006</c:v>
                </c:pt>
                <c:pt idx="145">
                  <c:v>-53.656047407000003</c:v>
                </c:pt>
                <c:pt idx="146">
                  <c:v>-64.102344303999999</c:v>
                </c:pt>
                <c:pt idx="147">
                  <c:v>-36.204318927999999</c:v>
                </c:pt>
                <c:pt idx="148">
                  <c:v>40.655043585000001</c:v>
                </c:pt>
                <c:pt idx="149">
                  <c:v>158.15881943100001</c:v>
                </c:pt>
                <c:pt idx="150">
                  <c:v>91.131759250000002</c:v>
                </c:pt>
                <c:pt idx="151">
                  <c:v>-30.073423352999999</c:v>
                </c:pt>
                <c:pt idx="152">
                  <c:v>-111.904816708</c:v>
                </c:pt>
                <c:pt idx="153">
                  <c:v>-265.14929983799999</c:v>
                </c:pt>
                <c:pt idx="154">
                  <c:v>-352.79988613199998</c:v>
                </c:pt>
                <c:pt idx="155">
                  <c:v>-146.683284918</c:v>
                </c:pt>
                <c:pt idx="156">
                  <c:v>-30.442083799999999</c:v>
                </c:pt>
                <c:pt idx="157">
                  <c:v>-15.242291159000001</c:v>
                </c:pt>
                <c:pt idx="158">
                  <c:v>20.605533600000001</c:v>
                </c:pt>
                <c:pt idx="159">
                  <c:v>-76.070900408</c:v>
                </c:pt>
                <c:pt idx="160">
                  <c:v>-129.36772384400001</c:v>
                </c:pt>
                <c:pt idx="161">
                  <c:v>-112.183989809</c:v>
                </c:pt>
                <c:pt idx="162">
                  <c:v>-55.671345297999999</c:v>
                </c:pt>
                <c:pt idx="163">
                  <c:v>72.610873741000006</c:v>
                </c:pt>
                <c:pt idx="164">
                  <c:v>128.51125542</c:v>
                </c:pt>
                <c:pt idx="165">
                  <c:v>38.407964452999998</c:v>
                </c:pt>
                <c:pt idx="166">
                  <c:v>-17.320927510000001</c:v>
                </c:pt>
                <c:pt idx="167">
                  <c:v>-111.007015309</c:v>
                </c:pt>
                <c:pt idx="168">
                  <c:v>-284.558913319</c:v>
                </c:pt>
                <c:pt idx="169">
                  <c:v>-174.685177348</c:v>
                </c:pt>
                <c:pt idx="170">
                  <c:v>-6.5584246359999998</c:v>
                </c:pt>
                <c:pt idx="171">
                  <c:v>49.252663984000002</c:v>
                </c:pt>
                <c:pt idx="172">
                  <c:v>57.824251482000001</c:v>
                </c:pt>
                <c:pt idx="173">
                  <c:v>55.689853350999996</c:v>
                </c:pt>
                <c:pt idx="174">
                  <c:v>-77.446778890999994</c:v>
                </c:pt>
                <c:pt idx="175">
                  <c:v>-91.747913092999994</c:v>
                </c:pt>
                <c:pt idx="176">
                  <c:v>-71.234712009999996</c:v>
                </c:pt>
                <c:pt idx="177">
                  <c:v>-4.4593945340000003</c:v>
                </c:pt>
                <c:pt idx="178">
                  <c:v>131.88505422599999</c:v>
                </c:pt>
                <c:pt idx="179">
                  <c:v>82.625449606999993</c:v>
                </c:pt>
                <c:pt idx="180">
                  <c:v>-42.071505023</c:v>
                </c:pt>
                <c:pt idx="181">
                  <c:v>-109.49817022400001</c:v>
                </c:pt>
                <c:pt idx="182">
                  <c:v>-248.868434081</c:v>
                </c:pt>
                <c:pt idx="183">
                  <c:v>-370.14598027900001</c:v>
                </c:pt>
                <c:pt idx="184">
                  <c:v>-164.66515074</c:v>
                </c:pt>
                <c:pt idx="185">
                  <c:v>-36.257679029999998</c:v>
                </c:pt>
                <c:pt idx="186">
                  <c:v>-9.4065668519999992</c:v>
                </c:pt>
                <c:pt idx="187">
                  <c:v>21.093370567000001</c:v>
                </c:pt>
                <c:pt idx="188">
                  <c:v>-59.312661753</c:v>
                </c:pt>
                <c:pt idx="189">
                  <c:v>-136.95813574600001</c:v>
                </c:pt>
                <c:pt idx="190">
                  <c:v>-127.36595780099999</c:v>
                </c:pt>
                <c:pt idx="191">
                  <c:v>-73.634250456999993</c:v>
                </c:pt>
                <c:pt idx="192">
                  <c:v>37.414172006000001</c:v>
                </c:pt>
                <c:pt idx="193">
                  <c:v>112.371695468</c:v>
                </c:pt>
                <c:pt idx="194">
                  <c:v>31.093454793999999</c:v>
                </c:pt>
                <c:pt idx="195">
                  <c:v>-45.352906435999998</c:v>
                </c:pt>
                <c:pt idx="196">
                  <c:v>-136.14525558</c:v>
                </c:pt>
                <c:pt idx="197">
                  <c:v>-310.294518235</c:v>
                </c:pt>
                <c:pt idx="198">
                  <c:v>-260.31463107799999</c:v>
                </c:pt>
                <c:pt idx="199">
                  <c:v>-75.992355197999998</c:v>
                </c:pt>
                <c:pt idx="200">
                  <c:v>-5.7918276830000002</c:v>
                </c:pt>
                <c:pt idx="201">
                  <c:v>-1.619703095</c:v>
                </c:pt>
                <c:pt idx="202">
                  <c:v>18.611076227000002</c:v>
                </c:pt>
                <c:pt idx="203">
                  <c:v>-112.54148039099999</c:v>
                </c:pt>
                <c:pt idx="204">
                  <c:v>-133.05655788300001</c:v>
                </c:pt>
                <c:pt idx="205">
                  <c:v>-114.05086409800001</c:v>
                </c:pt>
                <c:pt idx="206">
                  <c:v>-54.402435107000002</c:v>
                </c:pt>
                <c:pt idx="207">
                  <c:v>93.850956307999994</c:v>
                </c:pt>
                <c:pt idx="208">
                  <c:v>73.327422803000005</c:v>
                </c:pt>
                <c:pt idx="209">
                  <c:v>-46.379596450000001</c:v>
                </c:pt>
                <c:pt idx="210">
                  <c:v>-98.083214562999999</c:v>
                </c:pt>
                <c:pt idx="211">
                  <c:v>-221.87967920099999</c:v>
                </c:pt>
                <c:pt idx="212">
                  <c:v>-366.13891408199999</c:v>
                </c:pt>
                <c:pt idx="213">
                  <c:v>-169.27812906099999</c:v>
                </c:pt>
                <c:pt idx="214">
                  <c:v>-32.112990019000001</c:v>
                </c:pt>
                <c:pt idx="215">
                  <c:v>4.8978490389999996</c:v>
                </c:pt>
                <c:pt idx="216">
                  <c:v>29.040011623000002</c:v>
                </c:pt>
                <c:pt idx="217">
                  <c:v>-33.207861698000002</c:v>
                </c:pt>
                <c:pt idx="218">
                  <c:v>-133.355736355</c:v>
                </c:pt>
                <c:pt idx="219">
                  <c:v>-133.10034916500001</c:v>
                </c:pt>
                <c:pt idx="220">
                  <c:v>-87.614296565000004</c:v>
                </c:pt>
                <c:pt idx="221">
                  <c:v>8.1500154949999999</c:v>
                </c:pt>
                <c:pt idx="222">
                  <c:v>98.862927181000003</c:v>
                </c:pt>
                <c:pt idx="223">
                  <c:v>22.384406860999999</c:v>
                </c:pt>
                <c:pt idx="224">
                  <c:v>-76.279731194999997</c:v>
                </c:pt>
                <c:pt idx="225">
                  <c:v>-166.53709751900001</c:v>
                </c:pt>
                <c:pt idx="226">
                  <c:v>-335.20498591799998</c:v>
                </c:pt>
                <c:pt idx="227">
                  <c:v>-347.07921314200001</c:v>
                </c:pt>
                <c:pt idx="228">
                  <c:v>-149.784007446</c:v>
                </c:pt>
                <c:pt idx="229">
                  <c:v>-60.362263255999999</c:v>
                </c:pt>
                <c:pt idx="230">
                  <c:v>-56.045441433999997</c:v>
                </c:pt>
                <c:pt idx="231">
                  <c:v>-22.134586153000001</c:v>
                </c:pt>
                <c:pt idx="232">
                  <c:v>-141.608067538</c:v>
                </c:pt>
                <c:pt idx="233">
                  <c:v>-168.87698435499999</c:v>
                </c:pt>
                <c:pt idx="234">
                  <c:v>-148.42867880200001</c:v>
                </c:pt>
                <c:pt idx="235">
                  <c:v>-91.630379434999995</c:v>
                </c:pt>
                <c:pt idx="236">
                  <c:v>56.552110093000003</c:v>
                </c:pt>
                <c:pt idx="237">
                  <c:v>70.003675219000002</c:v>
                </c:pt>
                <c:pt idx="238">
                  <c:v>-38.699231744000002</c:v>
                </c:pt>
                <c:pt idx="239">
                  <c:v>-82.02434264</c:v>
                </c:pt>
                <c:pt idx="240">
                  <c:v>-190.534308122</c:v>
                </c:pt>
                <c:pt idx="241">
                  <c:v>-350.69381467099998</c:v>
                </c:pt>
                <c:pt idx="242">
                  <c:v>-175.583071972</c:v>
                </c:pt>
                <c:pt idx="243">
                  <c:v>-28.592172916999999</c:v>
                </c:pt>
                <c:pt idx="244">
                  <c:v>15.706882392000001</c:v>
                </c:pt>
                <c:pt idx="245">
                  <c:v>33.803860718000003</c:v>
                </c:pt>
                <c:pt idx="246">
                  <c:v>-6.2877158800000004</c:v>
                </c:pt>
                <c:pt idx="247">
                  <c:v>-125.49651324600001</c:v>
                </c:pt>
                <c:pt idx="248">
                  <c:v>-132.80532153600001</c:v>
                </c:pt>
                <c:pt idx="249">
                  <c:v>-98.953270462999996</c:v>
                </c:pt>
                <c:pt idx="250">
                  <c:v>-15.908429738000001</c:v>
                </c:pt>
                <c:pt idx="251">
                  <c:v>92.369511352999993</c:v>
                </c:pt>
                <c:pt idx="252">
                  <c:v>21.027469003</c:v>
                </c:pt>
                <c:pt idx="253">
                  <c:v>-94.538443952999998</c:v>
                </c:pt>
                <c:pt idx="254">
                  <c:v>-180.70109864200001</c:v>
                </c:pt>
                <c:pt idx="255">
                  <c:v>-339.53818109600002</c:v>
                </c:pt>
                <c:pt idx="256">
                  <c:v>-405.01220027199997</c:v>
                </c:pt>
                <c:pt idx="257">
                  <c:v>-200.089559364</c:v>
                </c:pt>
                <c:pt idx="258">
                  <c:v>-91.376067092</c:v>
                </c:pt>
                <c:pt idx="259">
                  <c:v>-80.721180163</c:v>
                </c:pt>
                <c:pt idx="260">
                  <c:v>-43.207299087999999</c:v>
                </c:pt>
                <c:pt idx="261">
                  <c:v>-147.355686865</c:v>
                </c:pt>
                <c:pt idx="262">
                  <c:v>-193.03204460000001</c:v>
                </c:pt>
                <c:pt idx="263">
                  <c:v>-173.24186659399999</c:v>
                </c:pt>
                <c:pt idx="264">
                  <c:v>-116.280773674</c:v>
                </c:pt>
                <c:pt idx="265">
                  <c:v>20.596627520999998</c:v>
                </c:pt>
                <c:pt idx="266">
                  <c:v>64.733792981999997</c:v>
                </c:pt>
                <c:pt idx="267">
                  <c:v>-30.859734592999999</c:v>
                </c:pt>
                <c:pt idx="268">
                  <c:v>-78.998380440999995</c:v>
                </c:pt>
                <c:pt idx="269">
                  <c:v>-175.91096607899999</c:v>
                </c:pt>
                <c:pt idx="270">
                  <c:v>-346.27971857900002</c:v>
                </c:pt>
                <c:pt idx="271">
                  <c:v>-210.270678471</c:v>
                </c:pt>
                <c:pt idx="272">
                  <c:v>-49.598986584000002</c:v>
                </c:pt>
                <c:pt idx="273">
                  <c:v>1.815926529</c:v>
                </c:pt>
                <c:pt idx="274">
                  <c:v>13.806233327999999</c:v>
                </c:pt>
                <c:pt idx="275">
                  <c:v>-0.68094316700000002</c:v>
                </c:pt>
                <c:pt idx="276">
                  <c:v>-133.30425860299999</c:v>
                </c:pt>
                <c:pt idx="277">
                  <c:v>-145.33968109099999</c:v>
                </c:pt>
                <c:pt idx="278">
                  <c:v>-121.455426593</c:v>
                </c:pt>
                <c:pt idx="279">
                  <c:v>-49.458288015999997</c:v>
                </c:pt>
                <c:pt idx="280">
                  <c:v>78.408343547000001</c:v>
                </c:pt>
                <c:pt idx="281">
                  <c:v>19.329836422</c:v>
                </c:pt>
                <c:pt idx="282">
                  <c:v>-104.40975845600001</c:v>
                </c:pt>
                <c:pt idx="283">
                  <c:v>-179.31652695099999</c:v>
                </c:pt>
                <c:pt idx="284">
                  <c:v>-325.48335496599998</c:v>
                </c:pt>
                <c:pt idx="285">
                  <c:v>-431.24055715499998</c:v>
                </c:pt>
                <c:pt idx="286">
                  <c:v>-224.15074972299999</c:v>
                </c:pt>
                <c:pt idx="287">
                  <c:v>-100.647638504</c:v>
                </c:pt>
                <c:pt idx="288">
                  <c:v>-79.157647162999993</c:v>
                </c:pt>
                <c:pt idx="289">
                  <c:v>-45.220239169999999</c:v>
                </c:pt>
                <c:pt idx="290">
                  <c:v>-133.38624424299999</c:v>
                </c:pt>
                <c:pt idx="291">
                  <c:v>-197.20480170499999</c:v>
                </c:pt>
                <c:pt idx="292">
                  <c:v>-182.95236127699999</c:v>
                </c:pt>
                <c:pt idx="293">
                  <c:v>-126.803368463</c:v>
                </c:pt>
                <c:pt idx="294">
                  <c:v>-6.808725624</c:v>
                </c:pt>
                <c:pt idx="295">
                  <c:v>59.940375449999998</c:v>
                </c:pt>
                <c:pt idx="296">
                  <c:v>-24.721338353</c:v>
                </c:pt>
                <c:pt idx="297">
                  <c:v>-89.869811843999997</c:v>
                </c:pt>
                <c:pt idx="298">
                  <c:v>-181.20853471999999</c:v>
                </c:pt>
                <c:pt idx="299">
                  <c:v>-355.53674811000002</c:v>
                </c:pt>
                <c:pt idx="300">
                  <c:v>-274.445569073</c:v>
                </c:pt>
                <c:pt idx="301">
                  <c:v>-97.476664765999999</c:v>
                </c:pt>
                <c:pt idx="302">
                  <c:v>-34.715341610999999</c:v>
                </c:pt>
                <c:pt idx="303">
                  <c:v>-28.309309515999999</c:v>
                </c:pt>
                <c:pt idx="304">
                  <c:v>-17.915437695000001</c:v>
                </c:pt>
                <c:pt idx="305">
                  <c:v>-151.70847066499999</c:v>
                </c:pt>
                <c:pt idx="306">
                  <c:v>-166.605765916</c:v>
                </c:pt>
                <c:pt idx="307">
                  <c:v>-147.09763307700001</c:v>
                </c:pt>
                <c:pt idx="308">
                  <c:v>-83.988572653999995</c:v>
                </c:pt>
                <c:pt idx="309">
                  <c:v>60.068269459</c:v>
                </c:pt>
                <c:pt idx="310">
                  <c:v>24.588074956</c:v>
                </c:pt>
                <c:pt idx="311">
                  <c:v>-98.201276410000006</c:v>
                </c:pt>
                <c:pt idx="312">
                  <c:v>-157.06194650800001</c:v>
                </c:pt>
                <c:pt idx="313">
                  <c:v>-288.40830662299999</c:v>
                </c:pt>
                <c:pt idx="314">
                  <c:v>-421.99463385400003</c:v>
                </c:pt>
                <c:pt idx="315">
                  <c:v>-219.11440356400001</c:v>
                </c:pt>
                <c:pt idx="316">
                  <c:v>-85.694346922999998</c:v>
                </c:pt>
                <c:pt idx="317">
                  <c:v>-52.920038867000002</c:v>
                </c:pt>
                <c:pt idx="318">
                  <c:v>-25.218588310000001</c:v>
                </c:pt>
                <c:pt idx="319">
                  <c:v>-96.507192324000002</c:v>
                </c:pt>
                <c:pt idx="320">
                  <c:v>-185.92728948499999</c:v>
                </c:pt>
                <c:pt idx="321">
                  <c:v>-180.66895729999999</c:v>
                </c:pt>
                <c:pt idx="322">
                  <c:v>-130.064623541</c:v>
                </c:pt>
                <c:pt idx="323">
                  <c:v>-26.66658455</c:v>
                </c:pt>
                <c:pt idx="324">
                  <c:v>56.666452796999998</c:v>
                </c:pt>
                <c:pt idx="325">
                  <c:v>-21.465639069000002</c:v>
                </c:pt>
                <c:pt idx="326">
                  <c:v>-109.12625584200001</c:v>
                </c:pt>
                <c:pt idx="327">
                  <c:v>-199.472081847</c:v>
                </c:pt>
                <c:pt idx="328">
                  <c:v>-371.19954239899999</c:v>
                </c:pt>
                <c:pt idx="329">
                  <c:v>-352.492308804</c:v>
                </c:pt>
                <c:pt idx="330">
                  <c:v>-160.52641608600001</c:v>
                </c:pt>
                <c:pt idx="331">
                  <c:v>-80.542637525000004</c:v>
                </c:pt>
                <c:pt idx="332">
                  <c:v>-76.624790107999999</c:v>
                </c:pt>
                <c:pt idx="333">
                  <c:v>-47.784103588999997</c:v>
                </c:pt>
                <c:pt idx="334">
                  <c:v>-173.394033987</c:v>
                </c:pt>
                <c:pt idx="335">
                  <c:v>-196.95792277000001</c:v>
                </c:pt>
                <c:pt idx="336">
                  <c:v>-176.868819016</c:v>
                </c:pt>
                <c:pt idx="337">
                  <c:v>-118.804316978</c:v>
                </c:pt>
                <c:pt idx="338">
                  <c:v>31.426848840000002</c:v>
                </c:pt>
                <c:pt idx="339">
                  <c:v>28.377803566000001</c:v>
                </c:pt>
                <c:pt idx="340">
                  <c:v>-85.971682994999995</c:v>
                </c:pt>
                <c:pt idx="341">
                  <c:v>-131.76546549</c:v>
                </c:pt>
                <c:pt idx="342">
                  <c:v>-247.34038267</c:v>
                </c:pt>
                <c:pt idx="343">
                  <c:v>-400.01639668500002</c:v>
                </c:pt>
                <c:pt idx="344">
                  <c:v>-211.68797029699999</c:v>
                </c:pt>
                <c:pt idx="345">
                  <c:v>-69.511673493000004</c:v>
                </c:pt>
                <c:pt idx="346">
                  <c:v>-28.107692155999999</c:v>
                </c:pt>
                <c:pt idx="347">
                  <c:v>-6.613664494</c:v>
                </c:pt>
                <c:pt idx="348">
                  <c:v>-57.868594692000002</c:v>
                </c:pt>
                <c:pt idx="349">
                  <c:v>-168.05633955600001</c:v>
                </c:pt>
                <c:pt idx="350">
                  <c:v>-171.57356709999999</c:v>
                </c:pt>
                <c:pt idx="351">
                  <c:v>-131.449798679</c:v>
                </c:pt>
                <c:pt idx="352">
                  <c:v>-41.948920280000003</c:v>
                </c:pt>
                <c:pt idx="353">
                  <c:v>57.622081901999998</c:v>
                </c:pt>
                <c:pt idx="354">
                  <c:v>-16.322052730999999</c:v>
                </c:pt>
                <c:pt idx="355">
                  <c:v>-124.15906847799999</c:v>
                </c:pt>
                <c:pt idx="356">
                  <c:v>-212.873367188</c:v>
                </c:pt>
                <c:pt idx="357">
                  <c:v>-376.68522548599998</c:v>
                </c:pt>
                <c:pt idx="358">
                  <c:v>-416.715530925</c:v>
                </c:pt>
                <c:pt idx="359">
                  <c:v>-212.07493694999999</c:v>
                </c:pt>
                <c:pt idx="360">
                  <c:v>-112.112867967</c:v>
                </c:pt>
                <c:pt idx="361">
                  <c:v>-104.921671281</c:v>
                </c:pt>
                <c:pt idx="362">
                  <c:v>-67.588157934999998</c:v>
                </c:pt>
                <c:pt idx="363">
                  <c:v>-179.135754905</c:v>
                </c:pt>
                <c:pt idx="364">
                  <c:v>-213.83554148799999</c:v>
                </c:pt>
                <c:pt idx="365">
                  <c:v>-192.735355846</c:v>
                </c:pt>
                <c:pt idx="366">
                  <c:v>-135.60340319700001</c:v>
                </c:pt>
                <c:pt idx="367">
                  <c:v>8.4465919140000008</c:v>
                </c:pt>
                <c:pt idx="368">
                  <c:v>38.723826234000001</c:v>
                </c:pt>
                <c:pt idx="369">
                  <c:v>-62.940618567999998</c:v>
                </c:pt>
                <c:pt idx="370">
                  <c:v>-106.617255754</c:v>
                </c:pt>
                <c:pt idx="371">
                  <c:v>-208.30448611200001</c:v>
                </c:pt>
                <c:pt idx="372">
                  <c:v>-373.95929418499998</c:v>
                </c:pt>
                <c:pt idx="373">
                  <c:v>-215.844034515</c:v>
                </c:pt>
                <c:pt idx="374">
                  <c:v>-66.401617153000004</c:v>
                </c:pt>
                <c:pt idx="375">
                  <c:v>-18.230679151</c:v>
                </c:pt>
                <c:pt idx="376">
                  <c:v>-2.6860678839999999</c:v>
                </c:pt>
                <c:pt idx="377">
                  <c:v>-29.625677497000002</c:v>
                </c:pt>
                <c:pt idx="378">
                  <c:v>-156.735463807</c:v>
                </c:pt>
                <c:pt idx="379">
                  <c:v>-166.208629742</c:v>
                </c:pt>
                <c:pt idx="380">
                  <c:v>-137.44309636400001</c:v>
                </c:pt>
                <c:pt idx="381">
                  <c:v>-59.661171134999996</c:v>
                </c:pt>
                <c:pt idx="382">
                  <c:v>58.972950232999999</c:v>
                </c:pt>
                <c:pt idx="383">
                  <c:v>-6.934045223</c:v>
                </c:pt>
                <c:pt idx="384">
                  <c:v>-127.355603074</c:v>
                </c:pt>
                <c:pt idx="385">
                  <c:v>-208.38225171400001</c:v>
                </c:pt>
                <c:pt idx="386">
                  <c:v>-360.70108092800001</c:v>
                </c:pt>
                <c:pt idx="387">
                  <c:v>-332.25294149899997</c:v>
                </c:pt>
                <c:pt idx="388">
                  <c:v>-125.00632640000001</c:v>
                </c:pt>
                <c:pt idx="389">
                  <c:v>-6.6519657040000002</c:v>
                </c:pt>
                <c:pt idx="390">
                  <c:v>9.594871221</c:v>
                </c:pt>
                <c:pt idx="391">
                  <c:v>46.386025625999999</c:v>
                </c:pt>
                <c:pt idx="392">
                  <c:v>-49.337260649000001</c:v>
                </c:pt>
                <c:pt idx="393">
                  <c:v>-102.441045285</c:v>
                </c:pt>
                <c:pt idx="394">
                  <c:v>-84.32425345</c:v>
                </c:pt>
                <c:pt idx="395">
                  <c:v>-26.923124034000001</c:v>
                </c:pt>
                <c:pt idx="396">
                  <c:v>102.216283839</c:v>
                </c:pt>
                <c:pt idx="397">
                  <c:v>159.26837102799999</c:v>
                </c:pt>
                <c:pt idx="398">
                  <c:v>70.131588902000004</c:v>
                </c:pt>
                <c:pt idx="399">
                  <c:v>14.976932611000001</c:v>
                </c:pt>
                <c:pt idx="400">
                  <c:v>-78.044783992000006</c:v>
                </c:pt>
                <c:pt idx="401">
                  <c:v>-250.82793017700001</c:v>
                </c:pt>
                <c:pt idx="402">
                  <c:v>-140.367260751</c:v>
                </c:pt>
                <c:pt idx="403">
                  <c:v>29.803564881</c:v>
                </c:pt>
                <c:pt idx="404">
                  <c:v>86.734278837999994</c:v>
                </c:pt>
                <c:pt idx="405">
                  <c:v>96.205873612999994</c:v>
                </c:pt>
                <c:pt idx="406">
                  <c:v>95.171207826</c:v>
                </c:pt>
                <c:pt idx="407">
                  <c:v>-38.756752489</c:v>
                </c:pt>
                <c:pt idx="408">
                  <c:v>-52.15293965</c:v>
                </c:pt>
                <c:pt idx="409">
                  <c:v>-30.774105398</c:v>
                </c:pt>
                <c:pt idx="410">
                  <c:v>36.850106842999999</c:v>
                </c:pt>
                <c:pt idx="411">
                  <c:v>174.204533481</c:v>
                </c:pt>
                <c:pt idx="412">
                  <c:v>126.06471215000001</c:v>
                </c:pt>
                <c:pt idx="413">
                  <c:v>2.1418376050000001</c:v>
                </c:pt>
                <c:pt idx="414">
                  <c:v>-64.549551586999996</c:v>
                </c:pt>
                <c:pt idx="415">
                  <c:v>-203.12256114600001</c:v>
                </c:pt>
                <c:pt idx="416">
                  <c:v>-323.76088592999997</c:v>
                </c:pt>
                <c:pt idx="417">
                  <c:v>-117.26379322</c:v>
                </c:pt>
                <c:pt idx="418">
                  <c:v>10.251268989</c:v>
                </c:pt>
                <c:pt idx="419">
                  <c:v>38.119482480000002</c:v>
                </c:pt>
                <c:pt idx="420">
                  <c:v>69.516437174000004</c:v>
                </c:pt>
                <c:pt idx="421">
                  <c:v>-9.9987073090000003</c:v>
                </c:pt>
                <c:pt idx="422">
                  <c:v>-85.940895218999998</c:v>
                </c:pt>
                <c:pt idx="423">
                  <c:v>-75.486599369000004</c:v>
                </c:pt>
                <c:pt idx="424">
                  <c:v>-20.950555403999999</c:v>
                </c:pt>
                <c:pt idx="425">
                  <c:v>90.933543869000005</c:v>
                </c:pt>
                <c:pt idx="426">
                  <c:v>166.885368691</c:v>
                </c:pt>
                <c:pt idx="427">
                  <c:v>86.504110458</c:v>
                </c:pt>
                <c:pt idx="428">
                  <c:v>10.606593031999999</c:v>
                </c:pt>
                <c:pt idx="429">
                  <c:v>-79.612821738999997</c:v>
                </c:pt>
                <c:pt idx="430">
                  <c:v>-253.00486520199999</c:v>
                </c:pt>
                <c:pt idx="431">
                  <c:v>-202.47228756499999</c:v>
                </c:pt>
                <c:pt idx="432">
                  <c:v>-16.999828046000001</c:v>
                </c:pt>
                <c:pt idx="433">
                  <c:v>53.941142591999999</c:v>
                </c:pt>
                <c:pt idx="434">
                  <c:v>58.977892324000003</c:v>
                </c:pt>
                <c:pt idx="435">
                  <c:v>80.204784631999999</c:v>
                </c:pt>
                <c:pt idx="436">
                  <c:v>-50.052878655000001</c:v>
                </c:pt>
                <c:pt idx="437">
                  <c:v>-68.259164299000005</c:v>
                </c:pt>
                <c:pt idx="438">
                  <c:v>-48.396476370000002</c:v>
                </c:pt>
                <c:pt idx="439">
                  <c:v>12.067287797000001</c:v>
                </c:pt>
                <c:pt idx="440">
                  <c:v>161.211840596</c:v>
                </c:pt>
                <c:pt idx="441">
                  <c:v>141.764959318</c:v>
                </c:pt>
                <c:pt idx="442">
                  <c:v>22.811944681</c:v>
                </c:pt>
                <c:pt idx="443">
                  <c:v>-28.256711224</c:v>
                </c:pt>
                <c:pt idx="444">
                  <c:v>-151.371394928</c:v>
                </c:pt>
                <c:pt idx="445">
                  <c:v>-294.98910133999999</c:v>
                </c:pt>
                <c:pt idx="446">
                  <c:v>-97.265416829000003</c:v>
                </c:pt>
                <c:pt idx="447">
                  <c:v>42.113793676</c:v>
                </c:pt>
                <c:pt idx="448">
                  <c:v>80.051466841999996</c:v>
                </c:pt>
                <c:pt idx="449">
                  <c:v>105.025999716</c:v>
                </c:pt>
                <c:pt idx="450">
                  <c:v>43.603974301999997</c:v>
                </c:pt>
                <c:pt idx="451">
                  <c:v>-56.053028412000003</c:v>
                </c:pt>
                <c:pt idx="452">
                  <c:v>-55.012965006000002</c:v>
                </c:pt>
                <c:pt idx="453">
                  <c:v>-8.8243048010000003</c:v>
                </c:pt>
                <c:pt idx="454">
                  <c:v>87.719659171000004</c:v>
                </c:pt>
                <c:pt idx="455">
                  <c:v>179.27302850800001</c:v>
                </c:pt>
                <c:pt idx="456">
                  <c:v>103.596642789</c:v>
                </c:pt>
                <c:pt idx="457">
                  <c:v>5.4536855739999996</c:v>
                </c:pt>
                <c:pt idx="458">
                  <c:v>-84.305635103</c:v>
                </c:pt>
                <c:pt idx="459">
                  <c:v>-252.30765655100001</c:v>
                </c:pt>
                <c:pt idx="460">
                  <c:v>-263.63223857000003</c:v>
                </c:pt>
                <c:pt idx="461">
                  <c:v>-65.327222708999997</c:v>
                </c:pt>
                <c:pt idx="462">
                  <c:v>26.127476403999999</c:v>
                </c:pt>
                <c:pt idx="463">
                  <c:v>31.256836391</c:v>
                </c:pt>
                <c:pt idx="464">
                  <c:v>66.021122410000004</c:v>
                </c:pt>
                <c:pt idx="465">
                  <c:v>-52.658976135000003</c:v>
                </c:pt>
                <c:pt idx="466">
                  <c:v>-80.078220931000004</c:v>
                </c:pt>
                <c:pt idx="467">
                  <c:v>-58.846098038999997</c:v>
                </c:pt>
                <c:pt idx="468">
                  <c:v>-1.2902927660000001</c:v>
                </c:pt>
                <c:pt idx="469">
                  <c:v>147.671616648</c:v>
                </c:pt>
                <c:pt idx="470">
                  <c:v>162.06861389400001</c:v>
                </c:pt>
                <c:pt idx="471">
                  <c:v>54.07218357</c:v>
                </c:pt>
                <c:pt idx="472">
                  <c:v>11.266803363999999</c:v>
                </c:pt>
                <c:pt idx="473">
                  <c:v>-96.698536031000003</c:v>
                </c:pt>
                <c:pt idx="474">
                  <c:v>-256.24270079299998</c:v>
                </c:pt>
                <c:pt idx="475">
                  <c:v>-80.386680609999999</c:v>
                </c:pt>
                <c:pt idx="476">
                  <c:v>65.717771713999994</c:v>
                </c:pt>
                <c:pt idx="477">
                  <c:v>110.874071935</c:v>
                </c:pt>
                <c:pt idx="478">
                  <c:v>129.75257978499999</c:v>
                </c:pt>
                <c:pt idx="479">
                  <c:v>90.451982505999993</c:v>
                </c:pt>
                <c:pt idx="480">
                  <c:v>-29.179825376</c:v>
                </c:pt>
                <c:pt idx="481">
                  <c:v>-35.743809190999997</c:v>
                </c:pt>
                <c:pt idx="482">
                  <c:v>-1.215680077</c:v>
                </c:pt>
                <c:pt idx="483">
                  <c:v>82.573618049999993</c:v>
                </c:pt>
                <c:pt idx="484">
                  <c:v>191.62005496699999</c:v>
                </c:pt>
                <c:pt idx="485">
                  <c:v>121.04659079</c:v>
                </c:pt>
                <c:pt idx="486">
                  <c:v>6.0304304259999997</c:v>
                </c:pt>
                <c:pt idx="487">
                  <c:v>-79.646530227</c:v>
                </c:pt>
                <c:pt idx="488">
                  <c:v>-237.86884421400001</c:v>
                </c:pt>
                <c:pt idx="489">
                  <c:v>-302.717556398</c:v>
                </c:pt>
                <c:pt idx="490">
                  <c:v>-96.868372733000001</c:v>
                </c:pt>
                <c:pt idx="491">
                  <c:v>12.164971308</c:v>
                </c:pt>
                <c:pt idx="492">
                  <c:v>23.626462477</c:v>
                </c:pt>
                <c:pt idx="493">
                  <c:v>61.952257090000003</c:v>
                </c:pt>
                <c:pt idx="494">
                  <c:v>-41.441479045999998</c:v>
                </c:pt>
                <c:pt idx="495">
                  <c:v>-84.235828166000005</c:v>
                </c:pt>
                <c:pt idx="496">
                  <c:v>-63.657993390999998</c:v>
                </c:pt>
                <c:pt idx="497">
                  <c:v>-5.9395947790000001</c:v>
                </c:pt>
                <c:pt idx="498">
                  <c:v>131.737551978</c:v>
                </c:pt>
                <c:pt idx="499">
                  <c:v>176.73926007</c:v>
                </c:pt>
                <c:pt idx="500">
                  <c:v>81.869151226</c:v>
                </c:pt>
                <c:pt idx="501">
                  <c:v>34.263262003999998</c:v>
                </c:pt>
                <c:pt idx="502">
                  <c:v>-62.119994699999999</c:v>
                </c:pt>
                <c:pt idx="503">
                  <c:v>-231.83485675399999</c:v>
                </c:pt>
                <c:pt idx="504">
                  <c:v>-95.029145517000003</c:v>
                </c:pt>
                <c:pt idx="505">
                  <c:v>67.690662607999997</c:v>
                </c:pt>
                <c:pt idx="506">
                  <c:v>120.005233975</c:v>
                </c:pt>
                <c:pt idx="507">
                  <c:v>132.81906643299999</c:v>
                </c:pt>
                <c:pt idx="508">
                  <c:v>119.168359161</c:v>
                </c:pt>
                <c:pt idx="509">
                  <c:v>-12.342571659000001</c:v>
                </c:pt>
                <c:pt idx="510">
                  <c:v>-23.580786563</c:v>
                </c:pt>
                <c:pt idx="511">
                  <c:v>1.0717672380000001</c:v>
                </c:pt>
                <c:pt idx="512">
                  <c:v>73.879177976999998</c:v>
                </c:pt>
                <c:pt idx="513">
                  <c:v>202.535499668</c:v>
                </c:pt>
                <c:pt idx="514">
                  <c:v>144.29453150200001</c:v>
                </c:pt>
                <c:pt idx="515">
                  <c:v>21.196089851</c:v>
                </c:pt>
                <c:pt idx="516">
                  <c:v>-53.155702419999997</c:v>
                </c:pt>
                <c:pt idx="517">
                  <c:v>-198.68173216299999</c:v>
                </c:pt>
                <c:pt idx="518">
                  <c:v>-303.69166294399997</c:v>
                </c:pt>
                <c:pt idx="519">
                  <c:v>-95.664027200000007</c:v>
                </c:pt>
                <c:pt idx="520">
                  <c:v>29.818616767999998</c:v>
                </c:pt>
                <c:pt idx="521">
                  <c:v>52.174187631999999</c:v>
                </c:pt>
                <c:pt idx="522">
                  <c:v>86.984202252000003</c:v>
                </c:pt>
                <c:pt idx="523">
                  <c:v>-0.39546151699999998</c:v>
                </c:pt>
                <c:pt idx="524">
                  <c:v>-64.132025718999998</c:v>
                </c:pt>
                <c:pt idx="525">
                  <c:v>-49.030036574999997</c:v>
                </c:pt>
                <c:pt idx="526">
                  <c:v>7.9283588480000002</c:v>
                </c:pt>
                <c:pt idx="527">
                  <c:v>128.80153029300001</c:v>
                </c:pt>
                <c:pt idx="528">
                  <c:v>196.38604520800001</c:v>
                </c:pt>
                <c:pt idx="529">
                  <c:v>112.499965801</c:v>
                </c:pt>
                <c:pt idx="530">
                  <c:v>47.971851987999997</c:v>
                </c:pt>
                <c:pt idx="531">
                  <c:v>-42.808645982999998</c:v>
                </c:pt>
                <c:pt idx="532">
                  <c:v>-216.436648459</c:v>
                </c:pt>
                <c:pt idx="533">
                  <c:v>-134.44190309300001</c:v>
                </c:pt>
                <c:pt idx="534">
                  <c:v>43.50679753</c:v>
                </c:pt>
                <c:pt idx="535">
                  <c:v>107.41542529100001</c:v>
                </c:pt>
                <c:pt idx="536">
                  <c:v>114.692166504</c:v>
                </c:pt>
                <c:pt idx="537">
                  <c:v>125.94202799200001</c:v>
                </c:pt>
                <c:pt idx="538">
                  <c:v>-7.0123383390000003</c:v>
                </c:pt>
                <c:pt idx="539">
                  <c:v>-22.100846005000001</c:v>
                </c:pt>
                <c:pt idx="540">
                  <c:v>-1.784385471</c:v>
                </c:pt>
                <c:pt idx="541">
                  <c:v>62.165404174000003</c:v>
                </c:pt>
                <c:pt idx="542">
                  <c:v>207.031495449</c:v>
                </c:pt>
                <c:pt idx="543">
                  <c:v>172.37086991000001</c:v>
                </c:pt>
                <c:pt idx="544">
                  <c:v>50.246877576000003</c:v>
                </c:pt>
                <c:pt idx="545">
                  <c:v>-8.0676714280000006</c:v>
                </c:pt>
                <c:pt idx="546">
                  <c:v>-138.81418301100001</c:v>
                </c:pt>
                <c:pt idx="547">
                  <c:v>-271.63361964199999</c:v>
                </c:pt>
                <c:pt idx="548">
                  <c:v>-67.834120237999997</c:v>
                </c:pt>
                <c:pt idx="549">
                  <c:v>64.083776361999995</c:v>
                </c:pt>
                <c:pt idx="550">
                  <c:v>97.701488612000006</c:v>
                </c:pt>
                <c:pt idx="551">
                  <c:v>126.26527716699999</c:v>
                </c:pt>
                <c:pt idx="552">
                  <c:v>55.716613295000002</c:v>
                </c:pt>
                <c:pt idx="553">
                  <c:v>-31.826366489000002</c:v>
                </c:pt>
                <c:pt idx="554">
                  <c:v>-25.742123732</c:v>
                </c:pt>
                <c:pt idx="555">
                  <c:v>25.641402331999998</c:v>
                </c:pt>
                <c:pt idx="556">
                  <c:v>129.90058204900001</c:v>
                </c:pt>
                <c:pt idx="557">
                  <c:v>213.96520883400001</c:v>
                </c:pt>
                <c:pt idx="558">
                  <c:v>136.561703736</c:v>
                </c:pt>
                <c:pt idx="559">
                  <c:v>49.519531483000002</c:v>
                </c:pt>
                <c:pt idx="560">
                  <c:v>-40.324297282000003</c:v>
                </c:pt>
                <c:pt idx="561">
                  <c:v>-211.44373861</c:v>
                </c:pt>
                <c:pt idx="562">
                  <c:v>-191.81322618300001</c:v>
                </c:pt>
                <c:pt idx="563">
                  <c:v>1.033009155</c:v>
                </c:pt>
                <c:pt idx="564">
                  <c:v>82.144789497999994</c:v>
                </c:pt>
                <c:pt idx="565">
                  <c:v>86.845109676000007</c:v>
                </c:pt>
                <c:pt idx="566">
                  <c:v>116.45291564</c:v>
                </c:pt>
                <c:pt idx="567">
                  <c:v>-8.4311620030000007</c:v>
                </c:pt>
                <c:pt idx="568">
                  <c:v>-30.182020369</c:v>
                </c:pt>
                <c:pt idx="569">
                  <c:v>-9.375331074</c:v>
                </c:pt>
                <c:pt idx="570">
                  <c:v>49.440140131</c:v>
                </c:pt>
                <c:pt idx="571">
                  <c:v>200.41690411600001</c:v>
                </c:pt>
                <c:pt idx="572">
                  <c:v>198.02347509399999</c:v>
                </c:pt>
                <c:pt idx="573">
                  <c:v>84.235169819999996</c:v>
                </c:pt>
                <c:pt idx="574">
                  <c:v>38.886919945000002</c:v>
                </c:pt>
                <c:pt idx="575">
                  <c:v>-76.237912252000001</c:v>
                </c:pt>
                <c:pt idx="576">
                  <c:v>-228.253825898</c:v>
                </c:pt>
                <c:pt idx="577">
                  <c:v>-39.082774946000001</c:v>
                </c:pt>
                <c:pt idx="578">
                  <c:v>105.493550705</c:v>
                </c:pt>
                <c:pt idx="579">
                  <c:v>147.62550617400001</c:v>
                </c:pt>
                <c:pt idx="580">
                  <c:v>169.87404271099999</c:v>
                </c:pt>
                <c:pt idx="581">
                  <c:v>119.226369687</c:v>
                </c:pt>
                <c:pt idx="582">
                  <c:v>9.1878979059999999</c:v>
                </c:pt>
                <c:pt idx="583">
                  <c:v>6.3797953229999997</c:v>
                </c:pt>
                <c:pt idx="584">
                  <c:v>47.192825139</c:v>
                </c:pt>
                <c:pt idx="585">
                  <c:v>137.438596606</c:v>
                </c:pt>
                <c:pt idx="586">
                  <c:v>237.56906863099999</c:v>
                </c:pt>
                <c:pt idx="587">
                  <c:v>164.229873621</c:v>
                </c:pt>
                <c:pt idx="588">
                  <c:v>56.912922870999999</c:v>
                </c:pt>
                <c:pt idx="589">
                  <c:v>-31.439178482999999</c:v>
                </c:pt>
                <c:pt idx="590">
                  <c:v>-194.800499559</c:v>
                </c:pt>
                <c:pt idx="591">
                  <c:v>-233.984689936</c:v>
                </c:pt>
                <c:pt idx="592">
                  <c:v>-30.898407238000001</c:v>
                </c:pt>
                <c:pt idx="593">
                  <c:v>70.701272305000003</c:v>
                </c:pt>
                <c:pt idx="594">
                  <c:v>78.525460816999995</c:v>
                </c:pt>
                <c:pt idx="595">
                  <c:v>116.528699027</c:v>
                </c:pt>
                <c:pt idx="596">
                  <c:v>5.5407008500000003</c:v>
                </c:pt>
                <c:pt idx="597">
                  <c:v>-28.456735946999999</c:v>
                </c:pt>
                <c:pt idx="598">
                  <c:v>-6.75565864</c:v>
                </c:pt>
                <c:pt idx="599">
                  <c:v>50.991089137000003</c:v>
                </c:pt>
                <c:pt idx="600">
                  <c:v>195.730932043</c:v>
                </c:pt>
                <c:pt idx="601">
                  <c:v>226.484444005</c:v>
                </c:pt>
                <c:pt idx="602">
                  <c:v>125.249157575</c:v>
                </c:pt>
                <c:pt idx="603">
                  <c:v>81.956607001999998</c:v>
                </c:pt>
                <c:pt idx="604">
                  <c:v>-19.424028858</c:v>
                </c:pt>
                <c:pt idx="605">
                  <c:v>-184.549855081</c:v>
                </c:pt>
                <c:pt idx="606">
                  <c:v>-25.599119003999999</c:v>
                </c:pt>
                <c:pt idx="607">
                  <c:v>126.067985331</c:v>
                </c:pt>
                <c:pt idx="608">
                  <c:v>174.810092411</c:v>
                </c:pt>
                <c:pt idx="609">
                  <c:v>190.97418532099999</c:v>
                </c:pt>
                <c:pt idx="610">
                  <c:v>164.47575903200001</c:v>
                </c:pt>
                <c:pt idx="611">
                  <c:v>37.970183175000003</c:v>
                </c:pt>
                <c:pt idx="612">
                  <c:v>29.048397369</c:v>
                </c:pt>
                <c:pt idx="613">
                  <c:v>58.378977900000002</c:v>
                </c:pt>
                <c:pt idx="614">
                  <c:v>136.77683023</c:v>
                </c:pt>
                <c:pt idx="615">
                  <c:v>255.805644949</c:v>
                </c:pt>
                <c:pt idx="616">
                  <c:v>190.33530719500001</c:v>
                </c:pt>
                <c:pt idx="617">
                  <c:v>70.286969671999998</c:v>
                </c:pt>
                <c:pt idx="618">
                  <c:v>-10.528525668</c:v>
                </c:pt>
                <c:pt idx="619">
                  <c:v>-162.55312021899999</c:v>
                </c:pt>
                <c:pt idx="620">
                  <c:v>-248.886734679</c:v>
                </c:pt>
                <c:pt idx="621">
                  <c:v>-40.963287459</c:v>
                </c:pt>
                <c:pt idx="622">
                  <c:v>77.145373188999997</c:v>
                </c:pt>
                <c:pt idx="623">
                  <c:v>93.971400647999999</c:v>
                </c:pt>
                <c:pt idx="624">
                  <c:v>131.435617552</c:v>
                </c:pt>
                <c:pt idx="625">
                  <c:v>36.255487217000002</c:v>
                </c:pt>
                <c:pt idx="626">
                  <c:v>-16.129039719000001</c:v>
                </c:pt>
                <c:pt idx="627">
                  <c:v>2.6047200589999999</c:v>
                </c:pt>
                <c:pt idx="628">
                  <c:v>60.617728419000002</c:v>
                </c:pt>
                <c:pt idx="629">
                  <c:v>190.48216490300001</c:v>
                </c:pt>
                <c:pt idx="630">
                  <c:v>248.01068240500001</c:v>
                </c:pt>
                <c:pt idx="631">
                  <c:v>159.32561346899999</c:v>
                </c:pt>
                <c:pt idx="632">
                  <c:v>104.636218408</c:v>
                </c:pt>
                <c:pt idx="633">
                  <c:v>11.947488265</c:v>
                </c:pt>
                <c:pt idx="634">
                  <c:v>-160.34455967100001</c:v>
                </c:pt>
                <c:pt idx="635">
                  <c:v>-48.958008915000001</c:v>
                </c:pt>
                <c:pt idx="636">
                  <c:v>121.02822377</c:v>
                </c:pt>
                <c:pt idx="637">
                  <c:v>179.40198535100001</c:v>
                </c:pt>
                <c:pt idx="638">
                  <c:v>189.55000142899999</c:v>
                </c:pt>
                <c:pt idx="639">
                  <c:v>189.04319651700001</c:v>
                </c:pt>
                <c:pt idx="640">
                  <c:v>55.743400393000002</c:v>
                </c:pt>
                <c:pt idx="641">
                  <c:v>42.966375720999999</c:v>
                </c:pt>
                <c:pt idx="642">
                  <c:v>64.950263640000003</c:v>
                </c:pt>
                <c:pt idx="643">
                  <c:v>133.26247762899999</c:v>
                </c:pt>
                <c:pt idx="644">
                  <c:v>271.13468364200003</c:v>
                </c:pt>
                <c:pt idx="645">
                  <c:v>223.48797010000001</c:v>
                </c:pt>
                <c:pt idx="646">
                  <c:v>99.998873560999996</c:v>
                </c:pt>
                <c:pt idx="647">
                  <c:v>33.595482791000002</c:v>
                </c:pt>
                <c:pt idx="648">
                  <c:v>-104.60227064999999</c:v>
                </c:pt>
                <c:pt idx="649">
                  <c:v>-224.55763283499999</c:v>
                </c:pt>
                <c:pt idx="650">
                  <c:v>-17.333478388</c:v>
                </c:pt>
                <c:pt idx="651">
                  <c:v>114.520576682</c:v>
                </c:pt>
                <c:pt idx="652">
                  <c:v>142.99121348</c:v>
                </c:pt>
                <c:pt idx="653">
                  <c:v>175.09630121000001</c:v>
                </c:pt>
                <c:pt idx="654">
                  <c:v>96.128338568999993</c:v>
                </c:pt>
                <c:pt idx="655">
                  <c:v>20.940368898999999</c:v>
                </c:pt>
                <c:pt idx="656">
                  <c:v>32.062586009</c:v>
                </c:pt>
                <c:pt idx="657">
                  <c:v>87.234618510999994</c:v>
                </c:pt>
                <c:pt idx="658">
                  <c:v>199.857828678</c:v>
                </c:pt>
                <c:pt idx="659">
                  <c:v>276.33364433399998</c:v>
                </c:pt>
                <c:pt idx="660">
                  <c:v>196.477139521</c:v>
                </c:pt>
                <c:pt idx="661">
                  <c:v>121.080977616</c:v>
                </c:pt>
                <c:pt idx="662">
                  <c:v>31.215523851</c:v>
                </c:pt>
                <c:pt idx="663">
                  <c:v>-141.716910308</c:v>
                </c:pt>
                <c:pt idx="664">
                  <c:v>-90.259002568</c:v>
                </c:pt>
                <c:pt idx="665">
                  <c:v>95.900842170999994</c:v>
                </c:pt>
                <c:pt idx="666">
                  <c:v>166.06275745600001</c:v>
                </c:pt>
                <c:pt idx="667">
                  <c:v>171.76267151499999</c:v>
                </c:pt>
                <c:pt idx="668">
                  <c:v>193.574072387</c:v>
                </c:pt>
                <c:pt idx="669">
                  <c:v>63.906719082000002</c:v>
                </c:pt>
                <c:pt idx="670">
                  <c:v>46.338480547000003</c:v>
                </c:pt>
                <c:pt idx="671">
                  <c:v>66.788043935999994</c:v>
                </c:pt>
                <c:pt idx="672">
                  <c:v>127.908805128</c:v>
                </c:pt>
                <c:pt idx="673">
                  <c:v>277.645614884</c:v>
                </c:pt>
                <c:pt idx="674">
                  <c:v>258.68369616899997</c:v>
                </c:pt>
                <c:pt idx="675">
                  <c:v>140.160519491</c:v>
                </c:pt>
                <c:pt idx="676">
                  <c:v>89.391997555000003</c:v>
                </c:pt>
                <c:pt idx="677">
                  <c:v>-33.379511586</c:v>
                </c:pt>
                <c:pt idx="678">
                  <c:v>-176.40938420800001</c:v>
                </c:pt>
                <c:pt idx="679">
                  <c:v>22.052594368000001</c:v>
                </c:pt>
                <c:pt idx="680">
                  <c:v>159.91039811300001</c:v>
                </c:pt>
                <c:pt idx="681">
                  <c:v>198.45228244200001</c:v>
                </c:pt>
                <c:pt idx="682">
                  <c:v>224.09451010800001</c:v>
                </c:pt>
                <c:pt idx="683">
                  <c:v>163.16870668600001</c:v>
                </c:pt>
                <c:pt idx="684">
                  <c:v>64.217359574</c:v>
                </c:pt>
                <c:pt idx="685">
                  <c:v>65.881237225999996</c:v>
                </c:pt>
                <c:pt idx="686">
                  <c:v>112.67308132300001</c:v>
                </c:pt>
                <c:pt idx="687">
                  <c:v>209.88008549400001</c:v>
                </c:pt>
                <c:pt idx="688">
                  <c:v>301.90337581900002</c:v>
                </c:pt>
                <c:pt idx="689">
                  <c:v>226.732592582</c:v>
                </c:pt>
                <c:pt idx="690">
                  <c:v>129.02710885499999</c:v>
                </c:pt>
              </c:numCache>
            </c:numRef>
          </c:yVal>
          <c:smooth val="0"/>
          <c:extLst>
            <c:ext xmlns:c16="http://schemas.microsoft.com/office/drawing/2014/chart" uri="{C3380CC4-5D6E-409C-BE32-E72D297353CC}">
              <c16:uniqueId val="{00000000-3876-427F-8A6E-818BD7C9FB3B}"/>
            </c:ext>
          </c:extLst>
        </c:ser>
        <c:ser>
          <c:idx val="2"/>
          <c:order val="1"/>
          <c:tx>
            <c:v>Southern Intersection Radial Separation (m)</c:v>
          </c:tx>
          <c:spPr>
            <a:ln w="19050" cap="rnd">
              <a:solidFill>
                <a:schemeClr val="accent3"/>
              </a:solidFill>
              <a:round/>
            </a:ln>
            <a:effectLst/>
          </c:spPr>
          <c:marker>
            <c:symbol val="none"/>
          </c:marker>
          <c:xVal>
            <c:numRef>
              <c:f>'Southern Intersection'!$F$1:$F$9435</c:f>
              <c:numCache>
                <c:formatCode>[$-409]m/d/yy\ h:mm\ AM/PM;@</c:formatCode>
                <c:ptCount val="9435"/>
                <c:pt idx="0">
                  <c:v>44295.21028175926</c:v>
                </c:pt>
                <c:pt idx="1">
                  <c:v>44295.347621851855</c:v>
                </c:pt>
                <c:pt idx="2">
                  <c:v>44295.484961585651</c:v>
                </c:pt>
                <c:pt idx="3">
                  <c:v>44295.622299039351</c:v>
                </c:pt>
                <c:pt idx="4">
                  <c:v>44295.759637118055</c:v>
                </c:pt>
                <c:pt idx="5">
                  <c:v>44295.896977326389</c:v>
                </c:pt>
                <c:pt idx="6">
                  <c:v>44296.034316724537</c:v>
                </c:pt>
                <c:pt idx="7">
                  <c:v>44296.171654131947</c:v>
                </c:pt>
                <c:pt idx="8">
                  <c:v>44296.308992719911</c:v>
                </c:pt>
                <c:pt idx="9">
                  <c:v>44296.446333252316</c:v>
                </c:pt>
                <c:pt idx="10">
                  <c:v>44296.583670752312</c:v>
                </c:pt>
                <c:pt idx="11">
                  <c:v>44296.721008125001</c:v>
                </c:pt>
                <c:pt idx="12">
                  <c:v>44296.85834810185</c:v>
                </c:pt>
                <c:pt idx="13">
                  <c:v>44296.995687847222</c:v>
                </c:pt>
                <c:pt idx="14">
                  <c:v>44297.133025787036</c:v>
                </c:pt>
                <c:pt idx="15">
                  <c:v>44297.270363148149</c:v>
                </c:pt>
                <c:pt idx="16">
                  <c:v>44297.407704120371</c:v>
                </c:pt>
                <c:pt idx="17">
                  <c:v>44297.54504222222</c:v>
                </c:pt>
                <c:pt idx="18">
                  <c:v>44297.682379479164</c:v>
                </c:pt>
                <c:pt idx="19">
                  <c:v>44297.819718715276</c:v>
                </c:pt>
                <c:pt idx="20">
                  <c:v>44297.957058888889</c:v>
                </c:pt>
                <c:pt idx="21">
                  <c:v>44298.094397442132</c:v>
                </c:pt>
                <c:pt idx="22">
                  <c:v>44298.231734236113</c:v>
                </c:pt>
                <c:pt idx="23">
                  <c:v>44298.369074756942</c:v>
                </c:pt>
                <c:pt idx="24">
                  <c:v>44298.506413645831</c:v>
                </c:pt>
                <c:pt idx="25">
                  <c:v>44298.643750787036</c:v>
                </c:pt>
                <c:pt idx="26">
                  <c:v>44298.781089074073</c:v>
                </c:pt>
                <c:pt idx="27">
                  <c:v>44298.918429444442</c:v>
                </c:pt>
                <c:pt idx="28">
                  <c:v>44299.055768391205</c:v>
                </c:pt>
                <c:pt idx="29">
                  <c:v>44299.193105162034</c:v>
                </c:pt>
                <c:pt idx="30">
                  <c:v>44299.330444467596</c:v>
                </c:pt>
                <c:pt idx="31">
                  <c:v>44299.467784525463</c:v>
                </c:pt>
                <c:pt idx="32">
                  <c:v>44299.605121898145</c:v>
                </c:pt>
                <c:pt idx="33">
                  <c:v>44299.742459583336</c:v>
                </c:pt>
                <c:pt idx="34">
                  <c:v>44299.879799537041</c:v>
                </c:pt>
                <c:pt idx="35">
                  <c:v>44300.01713896991</c:v>
                </c:pt>
                <c:pt idx="36">
                  <c:v>44300.154476608797</c:v>
                </c:pt>
                <c:pt idx="37">
                  <c:v>44300.291814467593</c:v>
                </c:pt>
                <c:pt idx="38">
                  <c:v>44300.42915520833</c:v>
                </c:pt>
                <c:pt idx="39">
                  <c:v>44300.566492800928</c:v>
                </c:pt>
                <c:pt idx="40">
                  <c:v>44300.703829942133</c:v>
                </c:pt>
                <c:pt idx="41">
                  <c:v>44300.841169513886</c:v>
                </c:pt>
                <c:pt idx="42">
                  <c:v>44300.978509409724</c:v>
                </c:pt>
                <c:pt idx="43">
                  <c:v>44301.115847476853</c:v>
                </c:pt>
                <c:pt idx="44">
                  <c:v>44301.253184398149</c:v>
                </c:pt>
                <c:pt idx="45">
                  <c:v>44301.390525092589</c:v>
                </c:pt>
                <c:pt idx="46">
                  <c:v>44301.527863379626</c:v>
                </c:pt>
                <c:pt idx="47">
                  <c:v>44301.665200428244</c:v>
                </c:pt>
                <c:pt idx="48">
                  <c:v>44301.802539131946</c:v>
                </c:pt>
                <c:pt idx="49">
                  <c:v>44301.939879328704</c:v>
                </c:pt>
                <c:pt idx="50">
                  <c:v>44302.077217928243</c:v>
                </c:pt>
                <c:pt idx="51">
                  <c:v>44302.214554456019</c:v>
                </c:pt>
                <c:pt idx="52">
                  <c:v>44302.35189445602</c:v>
                </c:pt>
                <c:pt idx="53">
                  <c:v>44302.489233796296</c:v>
                </c:pt>
                <c:pt idx="54">
                  <c:v>44302.626570972221</c:v>
                </c:pt>
                <c:pt idx="55">
                  <c:v>44302.763908854169</c:v>
                </c:pt>
                <c:pt idx="56">
                  <c:v>44302.901248888891</c:v>
                </c:pt>
                <c:pt idx="57">
                  <c:v>44303.038587974537</c:v>
                </c:pt>
                <c:pt idx="58">
                  <c:v>44303.175925011572</c:v>
                </c:pt>
                <c:pt idx="59">
                  <c:v>44303.313263506941</c:v>
                </c:pt>
                <c:pt idx="60">
                  <c:v>44303.450603703706</c:v>
                </c:pt>
                <c:pt idx="61">
                  <c:v>44303.587940914353</c:v>
                </c:pt>
                <c:pt idx="62">
                  <c:v>44303.725278113423</c:v>
                </c:pt>
                <c:pt idx="63">
                  <c:v>44303.862617858795</c:v>
                </c:pt>
                <c:pt idx="64">
                  <c:v>44303.999957291664</c:v>
                </c:pt>
                <c:pt idx="65">
                  <c:v>44304.137294918983</c:v>
                </c:pt>
                <c:pt idx="66">
                  <c:v>44304.274632118053</c:v>
                </c:pt>
                <c:pt idx="67">
                  <c:v>44304.411972835645</c:v>
                </c:pt>
                <c:pt idx="68">
                  <c:v>44304.549310590279</c:v>
                </c:pt>
                <c:pt idx="69">
                  <c:v>44304.686647581017</c:v>
                </c:pt>
                <c:pt idx="70">
                  <c:v>44304.823986631942</c:v>
                </c:pt>
                <c:pt idx="71">
                  <c:v>44304.961326504628</c:v>
                </c:pt>
                <c:pt idx="72">
                  <c:v>44305.098664710647</c:v>
                </c:pt>
                <c:pt idx="73">
                  <c:v>44305.236001273151</c:v>
                </c:pt>
                <c:pt idx="74">
                  <c:v>44305.373341574072</c:v>
                </c:pt>
                <c:pt idx="75">
                  <c:v>44305.510680057872</c:v>
                </c:pt>
                <c:pt idx="76">
                  <c:v>44305.648016886575</c:v>
                </c:pt>
                <c:pt idx="77">
                  <c:v>44305.785354976855</c:v>
                </c:pt>
                <c:pt idx="78">
                  <c:v>44305.922695081019</c:v>
                </c:pt>
                <c:pt idx="79">
                  <c:v>44306.060033680558</c:v>
                </c:pt>
                <c:pt idx="80">
                  <c:v>44306.197370092596</c:v>
                </c:pt>
                <c:pt idx="81">
                  <c:v>44306.334709270835</c:v>
                </c:pt>
                <c:pt idx="82">
                  <c:v>44306.472048946758</c:v>
                </c:pt>
                <c:pt idx="83">
                  <c:v>44306.60938603009</c:v>
                </c:pt>
                <c:pt idx="84">
                  <c:v>44306.746723495373</c:v>
                </c:pt>
                <c:pt idx="85">
                  <c:v>44306.884063171296</c:v>
                </c:pt>
                <c:pt idx="86">
                  <c:v>44307.021402268518</c:v>
                </c:pt>
                <c:pt idx="87">
                  <c:v>44307.158739548613</c:v>
                </c:pt>
                <c:pt idx="88">
                  <c:v>44307.296077256942</c:v>
                </c:pt>
                <c:pt idx="89">
                  <c:v>44307.433417615743</c:v>
                </c:pt>
                <c:pt idx="90">
                  <c:v>44307.570754837965</c:v>
                </c:pt>
                <c:pt idx="91">
                  <c:v>44307.708091689812</c:v>
                </c:pt>
                <c:pt idx="92">
                  <c:v>44307.845431041664</c:v>
                </c:pt>
                <c:pt idx="93">
                  <c:v>44307.982770590279</c:v>
                </c:pt>
                <c:pt idx="94">
                  <c:v>44308.120108275463</c:v>
                </c:pt>
                <c:pt idx="95">
                  <c:v>44308.257444976851</c:v>
                </c:pt>
                <c:pt idx="96">
                  <c:v>44308.394785405093</c:v>
                </c:pt>
                <c:pt idx="97">
                  <c:v>44308.532123333331</c:v>
                </c:pt>
                <c:pt idx="98">
                  <c:v>44308.669460115743</c:v>
                </c:pt>
                <c:pt idx="99">
                  <c:v>44308.806798622689</c:v>
                </c:pt>
                <c:pt idx="100">
                  <c:v>44308.944138483799</c:v>
                </c:pt>
                <c:pt idx="101">
                  <c:v>44309.08147675926</c:v>
                </c:pt>
                <c:pt idx="102">
                  <c:v>44309.218813020831</c:v>
                </c:pt>
                <c:pt idx="103">
                  <c:v>44309.35615284722</c:v>
                </c:pt>
                <c:pt idx="104">
                  <c:v>44309.493491759262</c:v>
                </c:pt>
                <c:pt idx="105">
                  <c:v>44309.63082859954</c:v>
                </c:pt>
                <c:pt idx="106">
                  <c:v>44309.768166250004</c:v>
                </c:pt>
                <c:pt idx="107">
                  <c:v>44309.905506064817</c:v>
                </c:pt>
                <c:pt idx="108">
                  <c:v>44310.04284480324</c:v>
                </c:pt>
                <c:pt idx="109">
                  <c:v>44310.18018145833</c:v>
                </c:pt>
                <c:pt idx="110">
                  <c:v>44310.317519837961</c:v>
                </c:pt>
                <c:pt idx="111">
                  <c:v>44310.454859699072</c:v>
                </c:pt>
                <c:pt idx="112">
                  <c:v>44310.59219664352</c:v>
                </c:pt>
                <c:pt idx="113">
                  <c:v>44310.72953365741</c:v>
                </c:pt>
                <c:pt idx="114">
                  <c:v>44310.866873171297</c:v>
                </c:pt>
                <c:pt idx="115">
                  <c:v>44311.00421230324</c:v>
                </c:pt>
                <c:pt idx="116">
                  <c:v>44311.141549652777</c:v>
                </c:pt>
                <c:pt idx="117">
                  <c:v>44311.278886712964</c:v>
                </c:pt>
                <c:pt idx="118">
                  <c:v>44311.416227175927</c:v>
                </c:pt>
                <c:pt idx="119">
                  <c:v>44311.553564618058</c:v>
                </c:pt>
                <c:pt idx="120">
                  <c:v>44311.690901377318</c:v>
                </c:pt>
                <c:pt idx="121">
                  <c:v>44311.828240266201</c:v>
                </c:pt>
                <c:pt idx="122">
                  <c:v>44311.965579895834</c:v>
                </c:pt>
                <c:pt idx="123">
                  <c:v>44312.102917800927</c:v>
                </c:pt>
                <c:pt idx="124">
                  <c:v>44312.240254178243</c:v>
                </c:pt>
                <c:pt idx="125">
                  <c:v>44312.377594317128</c:v>
                </c:pt>
                <c:pt idx="126">
                  <c:v>44312.51493247685</c:v>
                </c:pt>
                <c:pt idx="127">
                  <c:v>44312.652269074075</c:v>
                </c:pt>
                <c:pt idx="128">
                  <c:v>44312.789607060186</c:v>
                </c:pt>
                <c:pt idx="129">
                  <c:v>44312.926946956017</c:v>
                </c:pt>
                <c:pt idx="130">
                  <c:v>44313.064285289351</c:v>
                </c:pt>
                <c:pt idx="131">
                  <c:v>44313.201621446759</c:v>
                </c:pt>
                <c:pt idx="132">
                  <c:v>44313.338960590278</c:v>
                </c:pt>
                <c:pt idx="133">
                  <c:v>44313.476299953705</c:v>
                </c:pt>
                <c:pt idx="134">
                  <c:v>44313.61363684028</c:v>
                </c:pt>
                <c:pt idx="135">
                  <c:v>44313.750974166665</c:v>
                </c:pt>
                <c:pt idx="136">
                  <c:v>44313.888313668984</c:v>
                </c:pt>
                <c:pt idx="137">
                  <c:v>44314.025652546297</c:v>
                </c:pt>
                <c:pt idx="138">
                  <c:v>44314.162989537035</c:v>
                </c:pt>
                <c:pt idx="139">
                  <c:v>44314.300327199075</c:v>
                </c:pt>
                <c:pt idx="140">
                  <c:v>44314.437667280094</c:v>
                </c:pt>
                <c:pt idx="141">
                  <c:v>44314.575004247687</c:v>
                </c:pt>
                <c:pt idx="142">
                  <c:v>44314.712340925929</c:v>
                </c:pt>
                <c:pt idx="143">
                  <c:v>44314.849680150466</c:v>
                </c:pt>
                <c:pt idx="144">
                  <c:v>44314.987019432869</c:v>
                </c:pt>
                <c:pt idx="145">
                  <c:v>44315.124356863424</c:v>
                </c:pt>
                <c:pt idx="146">
                  <c:v>44315.261693437496</c:v>
                </c:pt>
                <c:pt idx="147">
                  <c:v>44315.399033715279</c:v>
                </c:pt>
                <c:pt idx="148">
                  <c:v>44315.536371365743</c:v>
                </c:pt>
                <c:pt idx="149">
                  <c:v>44315.673707974536</c:v>
                </c:pt>
                <c:pt idx="150">
                  <c:v>44315.811046388888</c:v>
                </c:pt>
                <c:pt idx="151">
                  <c:v>44315.948386018521</c:v>
                </c:pt>
                <c:pt idx="152">
                  <c:v>44316.085724039352</c:v>
                </c:pt>
                <c:pt idx="153">
                  <c:v>44316.223060138887</c:v>
                </c:pt>
                <c:pt idx="154">
                  <c:v>44316.360399861114</c:v>
                </c:pt>
                <c:pt idx="155">
                  <c:v>44316.497738414349</c:v>
                </c:pt>
                <c:pt idx="156">
                  <c:v>44316.635074999998</c:v>
                </c:pt>
                <c:pt idx="157">
                  <c:v>44316.772412511571</c:v>
                </c:pt>
                <c:pt idx="158">
                  <c:v>44316.909752164349</c:v>
                </c:pt>
                <c:pt idx="159">
                  <c:v>44317.047090624998</c:v>
                </c:pt>
                <c:pt idx="160">
                  <c:v>44317.184426944441</c:v>
                </c:pt>
                <c:pt idx="161">
                  <c:v>44317.321765277775</c:v>
                </c:pt>
                <c:pt idx="162">
                  <c:v>44317.459104849535</c:v>
                </c:pt>
                <c:pt idx="163">
                  <c:v>44317.596441574075</c:v>
                </c:pt>
                <c:pt idx="164">
                  <c:v>44317.733778437498</c:v>
                </c:pt>
                <c:pt idx="165">
                  <c:v>44317.871117743052</c:v>
                </c:pt>
                <c:pt idx="166">
                  <c:v>44318.008456597221</c:v>
                </c:pt>
                <c:pt idx="167">
                  <c:v>44318.145793680553</c:v>
                </c:pt>
                <c:pt idx="168">
                  <c:v>44318.283130625001</c:v>
                </c:pt>
                <c:pt idx="169">
                  <c:v>44318.420470833335</c:v>
                </c:pt>
                <c:pt idx="170">
                  <c:v>44318.557807951387</c:v>
                </c:pt>
                <c:pt idx="171">
                  <c:v>44318.695144456018</c:v>
                </c:pt>
                <c:pt idx="172">
                  <c:v>44318.832483194441</c:v>
                </c:pt>
                <c:pt idx="173">
                  <c:v>44318.9698225463</c:v>
                </c:pt>
                <c:pt idx="174">
                  <c:v>44319.107160127314</c:v>
                </c:pt>
                <c:pt idx="175">
                  <c:v>44319.244496296298</c:v>
                </c:pt>
                <c:pt idx="176">
                  <c:v>44319.38183622685</c:v>
                </c:pt>
                <c:pt idx="177">
                  <c:v>44319.519174039349</c:v>
                </c:pt>
                <c:pt idx="178">
                  <c:v>44319.656510393521</c:v>
                </c:pt>
                <c:pt idx="179">
                  <c:v>44319.793848217596</c:v>
                </c:pt>
                <c:pt idx="180">
                  <c:v>44319.931187835646</c:v>
                </c:pt>
                <c:pt idx="181">
                  <c:v>44320.068525868053</c:v>
                </c:pt>
                <c:pt idx="182">
                  <c:v>44320.205861747687</c:v>
                </c:pt>
                <c:pt idx="183">
                  <c:v>44320.343200787036</c:v>
                </c:pt>
                <c:pt idx="184">
                  <c:v>44320.48053976852</c:v>
                </c:pt>
                <c:pt idx="185">
                  <c:v>44320.617876365737</c:v>
                </c:pt>
                <c:pt idx="186">
                  <c:v>44320.755213495373</c:v>
                </c:pt>
                <c:pt idx="187">
                  <c:v>44320.892552777776</c:v>
                </c:pt>
                <c:pt idx="188">
                  <c:v>44321.029891342594</c:v>
                </c:pt>
                <c:pt idx="189">
                  <c:v>44321.16722797454</c:v>
                </c:pt>
                <c:pt idx="190">
                  <c:v>44321.304565520833</c:v>
                </c:pt>
                <c:pt idx="191">
                  <c:v>44321.441905254629</c:v>
                </c:pt>
                <c:pt idx="192">
                  <c:v>44321.57924190972</c:v>
                </c:pt>
                <c:pt idx="193">
                  <c:v>44321.71657921296</c:v>
                </c:pt>
                <c:pt idx="194">
                  <c:v>44321.853919976849</c:v>
                </c:pt>
                <c:pt idx="195">
                  <c:v>44321.991260659721</c:v>
                </c:pt>
                <c:pt idx="196">
                  <c:v>44322.12859951389</c:v>
                </c:pt>
                <c:pt idx="197">
                  <c:v>44322.265937638891</c:v>
                </c:pt>
                <c:pt idx="198">
                  <c:v>44322.403279432867</c:v>
                </c:pt>
                <c:pt idx="199">
                  <c:v>44322.540618483799</c:v>
                </c:pt>
                <c:pt idx="200">
                  <c:v>44322.677956597225</c:v>
                </c:pt>
                <c:pt idx="201">
                  <c:v>44322.815296597226</c:v>
                </c:pt>
                <c:pt idx="202">
                  <c:v>44322.952637662034</c:v>
                </c:pt>
                <c:pt idx="203">
                  <c:v>44323.089977141201</c:v>
                </c:pt>
                <c:pt idx="204">
                  <c:v>44323.227314756943</c:v>
                </c:pt>
                <c:pt idx="205">
                  <c:v>44323.364656064812</c:v>
                </c:pt>
                <c:pt idx="206">
                  <c:v>44323.501995960651</c:v>
                </c:pt>
                <c:pt idx="207">
                  <c:v>44323.639334004627</c:v>
                </c:pt>
                <c:pt idx="208">
                  <c:v>44323.776673067128</c:v>
                </c:pt>
                <c:pt idx="209">
                  <c:v>44323.914014282411</c:v>
                </c:pt>
                <c:pt idx="210">
                  <c:v>44324.051354166666</c:v>
                </c:pt>
                <c:pt idx="211">
                  <c:v>44324.188691898147</c:v>
                </c:pt>
                <c:pt idx="212">
                  <c:v>44324.326031886572</c:v>
                </c:pt>
                <c:pt idx="213">
                  <c:v>44324.463372905091</c:v>
                </c:pt>
                <c:pt idx="214">
                  <c:v>44324.600711145831</c:v>
                </c:pt>
                <c:pt idx="215">
                  <c:v>44324.73804960648</c:v>
                </c:pt>
                <c:pt idx="216">
                  <c:v>44324.875390439818</c:v>
                </c:pt>
                <c:pt idx="217">
                  <c:v>44325.012730775466</c:v>
                </c:pt>
                <c:pt idx="218">
                  <c:v>44325.150069351854</c:v>
                </c:pt>
                <c:pt idx="219">
                  <c:v>44325.287407939817</c:v>
                </c:pt>
                <c:pt idx="220">
                  <c:v>44325.42474962963</c:v>
                </c:pt>
                <c:pt idx="221">
                  <c:v>44325.562088194441</c:v>
                </c:pt>
                <c:pt idx="222">
                  <c:v>44325.69942621528</c:v>
                </c:pt>
                <c:pt idx="223">
                  <c:v>44325.836766574073</c:v>
                </c:pt>
                <c:pt idx="224">
                  <c:v>44325.974107418981</c:v>
                </c:pt>
                <c:pt idx="225">
                  <c:v>44326.11144645833</c:v>
                </c:pt>
                <c:pt idx="226">
                  <c:v>44326.248784212963</c:v>
                </c:pt>
                <c:pt idx="227">
                  <c:v>44326.386125740741</c:v>
                </c:pt>
                <c:pt idx="228">
                  <c:v>44326.523465011574</c:v>
                </c:pt>
                <c:pt idx="229">
                  <c:v>44326.660802928243</c:v>
                </c:pt>
                <c:pt idx="230">
                  <c:v>44326.79814240741</c:v>
                </c:pt>
                <c:pt idx="231">
                  <c:v>44326.935483541667</c:v>
                </c:pt>
                <c:pt idx="232">
                  <c:v>44327.072823078706</c:v>
                </c:pt>
                <c:pt idx="233">
                  <c:v>44327.210160509261</c:v>
                </c:pt>
                <c:pt idx="234">
                  <c:v>44327.347501249998</c:v>
                </c:pt>
                <c:pt idx="235">
                  <c:v>44327.484841655096</c:v>
                </c:pt>
                <c:pt idx="236">
                  <c:v>44327.622179791666</c:v>
                </c:pt>
                <c:pt idx="237">
                  <c:v>44327.75951851852</c:v>
                </c:pt>
                <c:pt idx="238">
                  <c:v>44327.896859409724</c:v>
                </c:pt>
                <c:pt idx="239">
                  <c:v>44328.034199479167</c:v>
                </c:pt>
                <c:pt idx="240">
                  <c:v>44328.171537569448</c:v>
                </c:pt>
                <c:pt idx="241">
                  <c:v>44328.308876828705</c:v>
                </c:pt>
                <c:pt idx="242">
                  <c:v>44328.44621804398</c:v>
                </c:pt>
                <c:pt idx="243">
                  <c:v>44328.583556215279</c:v>
                </c:pt>
                <c:pt idx="244">
                  <c:v>44328.720894282407</c:v>
                </c:pt>
                <c:pt idx="245">
                  <c:v>44328.858234930558</c:v>
                </c:pt>
                <c:pt idx="246">
                  <c:v>44328.995575370369</c:v>
                </c:pt>
                <c:pt idx="247">
                  <c:v>44329.132913993053</c:v>
                </c:pt>
                <c:pt idx="248">
                  <c:v>44329.270252037037</c:v>
                </c:pt>
                <c:pt idx="249">
                  <c:v>44329.407593692129</c:v>
                </c:pt>
                <c:pt idx="250">
                  <c:v>44329.544932500001</c:v>
                </c:pt>
                <c:pt idx="251">
                  <c:v>44329.682270451391</c:v>
                </c:pt>
                <c:pt idx="252">
                  <c:v>44329.819610358798</c:v>
                </c:pt>
                <c:pt idx="253">
                  <c:v>44329.95695122685</c:v>
                </c:pt>
                <c:pt idx="254">
                  <c:v>44330.094290462963</c:v>
                </c:pt>
                <c:pt idx="255">
                  <c:v>44330.231627951391</c:v>
                </c:pt>
                <c:pt idx="256">
                  <c:v>44330.36896915509</c:v>
                </c:pt>
                <c:pt idx="257">
                  <c:v>44330.506308750002</c:v>
                </c:pt>
                <c:pt idx="258">
                  <c:v>44330.643646562501</c:v>
                </c:pt>
                <c:pt idx="259">
                  <c:v>44330.780985532409</c:v>
                </c:pt>
                <c:pt idx="260">
                  <c:v>44330.918326597224</c:v>
                </c:pt>
                <c:pt idx="261">
                  <c:v>44331.055666238426</c:v>
                </c:pt>
                <c:pt idx="262">
                  <c:v>44331.193003692133</c:v>
                </c:pt>
                <c:pt idx="263">
                  <c:v>44331.330343668982</c:v>
                </c:pt>
                <c:pt idx="264">
                  <c:v>44331.467684421295</c:v>
                </c:pt>
                <c:pt idx="265">
                  <c:v>44331.605022488424</c:v>
                </c:pt>
                <c:pt idx="266">
                  <c:v>44331.74236084491</c:v>
                </c:pt>
                <c:pt idx="267">
                  <c:v>44331.879701493053</c:v>
                </c:pt>
                <c:pt idx="268">
                  <c:v>44332.017041608793</c:v>
                </c:pt>
                <c:pt idx="269">
                  <c:v>44332.154379930558</c:v>
                </c:pt>
                <c:pt idx="270">
                  <c:v>44332.291718460649</c:v>
                </c:pt>
                <c:pt idx="271">
                  <c:v>44332.429059884256</c:v>
                </c:pt>
                <c:pt idx="272">
                  <c:v>44332.566398171293</c:v>
                </c:pt>
                <c:pt idx="273">
                  <c:v>44332.703735995368</c:v>
                </c:pt>
                <c:pt idx="274">
                  <c:v>44332.841076238423</c:v>
                </c:pt>
                <c:pt idx="275">
                  <c:v>44332.978416828701</c:v>
                </c:pt>
                <c:pt idx="276">
                  <c:v>44333.115755578707</c:v>
                </c:pt>
                <c:pt idx="277">
                  <c:v>44333.253093182873</c:v>
                </c:pt>
                <c:pt idx="278">
                  <c:v>44333.390434548608</c:v>
                </c:pt>
                <c:pt idx="279">
                  <c:v>44333.527773530092</c:v>
                </c:pt>
                <c:pt idx="280">
                  <c:v>44333.665111261573</c:v>
                </c:pt>
                <c:pt idx="281">
                  <c:v>44333.802450636576</c:v>
                </c:pt>
                <c:pt idx="282">
                  <c:v>44333.939791516204</c:v>
                </c:pt>
                <c:pt idx="283">
                  <c:v>44334.077130798614</c:v>
                </c:pt>
                <c:pt idx="284">
                  <c:v>44334.214468020837</c:v>
                </c:pt>
                <c:pt idx="285">
                  <c:v>44334.351808680556</c:v>
                </c:pt>
                <c:pt idx="286">
                  <c:v>44334.489148726854</c:v>
                </c:pt>
                <c:pt idx="287">
                  <c:v>44334.62648658565</c:v>
                </c:pt>
                <c:pt idx="288">
                  <c:v>44334.763825150461</c:v>
                </c:pt>
                <c:pt idx="289">
                  <c:v>44334.90116587963</c:v>
                </c:pt>
                <c:pt idx="290">
                  <c:v>44335.038505659722</c:v>
                </c:pt>
                <c:pt idx="291">
                  <c:v>44335.17584340278</c:v>
                </c:pt>
                <c:pt idx="292">
                  <c:v>44335.31318258102</c:v>
                </c:pt>
                <c:pt idx="293">
                  <c:v>44335.4505234838</c:v>
                </c:pt>
                <c:pt idx="294">
                  <c:v>44335.587861412037</c:v>
                </c:pt>
                <c:pt idx="295">
                  <c:v>44335.725199293978</c:v>
                </c:pt>
                <c:pt idx="296">
                  <c:v>44335.862539745372</c:v>
                </c:pt>
                <c:pt idx="297">
                  <c:v>44335.999879895833</c:v>
                </c:pt>
                <c:pt idx="298">
                  <c:v>44336.137218240743</c:v>
                </c:pt>
                <c:pt idx="299">
                  <c:v>44336.274556145836</c:v>
                </c:pt>
                <c:pt idx="300">
                  <c:v>44336.41189758102</c:v>
                </c:pt>
                <c:pt idx="301">
                  <c:v>44336.549236064813</c:v>
                </c:pt>
                <c:pt idx="302">
                  <c:v>44336.68657377315</c:v>
                </c:pt>
                <c:pt idx="303">
                  <c:v>44336.82391353009</c:v>
                </c:pt>
                <c:pt idx="304">
                  <c:v>44336.96125414352</c:v>
                </c:pt>
                <c:pt idx="305">
                  <c:v>44337.098593078706</c:v>
                </c:pt>
                <c:pt idx="306">
                  <c:v>44337.235930358795</c:v>
                </c:pt>
                <c:pt idx="307">
                  <c:v>44337.373271388889</c:v>
                </c:pt>
                <c:pt idx="308">
                  <c:v>44337.510610613426</c:v>
                </c:pt>
                <c:pt idx="309">
                  <c:v>44337.647948171296</c:v>
                </c:pt>
                <c:pt idx="310">
                  <c:v>44337.785286990744</c:v>
                </c:pt>
                <c:pt idx="311">
                  <c:v>44337.922627835651</c:v>
                </c:pt>
                <c:pt idx="312">
                  <c:v>44338.059967175926</c:v>
                </c:pt>
                <c:pt idx="313">
                  <c:v>44338.197304328707</c:v>
                </c:pt>
                <c:pt idx="314">
                  <c:v>44338.334644236114</c:v>
                </c:pt>
                <c:pt idx="315">
                  <c:v>44338.471984664349</c:v>
                </c:pt>
                <c:pt idx="316">
                  <c:v>44338.6093225</c:v>
                </c:pt>
                <c:pt idx="317">
                  <c:v>44338.74666070602</c:v>
                </c:pt>
                <c:pt idx="318">
                  <c:v>44338.884001145831</c:v>
                </c:pt>
                <c:pt idx="319">
                  <c:v>44339.021340995372</c:v>
                </c:pt>
                <c:pt idx="320">
                  <c:v>44339.15867902778</c:v>
                </c:pt>
                <c:pt idx="321">
                  <c:v>44339.296017488428</c:v>
                </c:pt>
                <c:pt idx="322">
                  <c:v>44339.433358622686</c:v>
                </c:pt>
                <c:pt idx="323">
                  <c:v>44339.570696608796</c:v>
                </c:pt>
                <c:pt idx="324">
                  <c:v>44339.708034224539</c:v>
                </c:pt>
                <c:pt idx="325">
                  <c:v>44339.845374340279</c:v>
                </c:pt>
                <c:pt idx="326">
                  <c:v>44339.982714664351</c:v>
                </c:pt>
                <c:pt idx="327">
                  <c:v>44340.120053125</c:v>
                </c:pt>
                <c:pt idx="328">
                  <c:v>44340.257390590275</c:v>
                </c:pt>
                <c:pt idx="329">
                  <c:v>44340.394731805558</c:v>
                </c:pt>
                <c:pt idx="330">
                  <c:v>44340.532070520836</c:v>
                </c:pt>
                <c:pt idx="331">
                  <c:v>44340.669408078706</c:v>
                </c:pt>
                <c:pt idx="332">
                  <c:v>44340.806747372684</c:v>
                </c:pt>
                <c:pt idx="333">
                  <c:v>44340.944088020835</c:v>
                </c:pt>
                <c:pt idx="334">
                  <c:v>44341.081427083336</c:v>
                </c:pt>
                <c:pt idx="335">
                  <c:v>44341.218764143516</c:v>
                </c:pt>
                <c:pt idx="336">
                  <c:v>44341.356104756946</c:v>
                </c:pt>
                <c:pt idx="337">
                  <c:v>44341.493444467589</c:v>
                </c:pt>
                <c:pt idx="338">
                  <c:v>44341.630782106484</c:v>
                </c:pt>
                <c:pt idx="339">
                  <c:v>44341.768120555556</c:v>
                </c:pt>
                <c:pt idx="340">
                  <c:v>44341.905461168979</c:v>
                </c:pt>
                <c:pt idx="341">
                  <c:v>44342.042800717594</c:v>
                </c:pt>
                <c:pt idx="342">
                  <c:v>44342.18013818287</c:v>
                </c:pt>
                <c:pt idx="343">
                  <c:v>44342.31747736111</c:v>
                </c:pt>
                <c:pt idx="344">
                  <c:v>44342.454818032405</c:v>
                </c:pt>
              </c:numCache>
            </c:numRef>
          </c:xVal>
          <c:yVal>
            <c:numRef>
              <c:f>'Southern Intersection'!$G$1:$G$9435</c:f>
              <c:numCache>
                <c:formatCode>General</c:formatCode>
                <c:ptCount val="9435"/>
                <c:pt idx="0">
                  <c:v>305.00924273099997</c:v>
                </c:pt>
                <c:pt idx="1">
                  <c:v>420.43960818800002</c:v>
                </c:pt>
                <c:pt idx="2">
                  <c:v>462.836657613</c:v>
                </c:pt>
                <c:pt idx="3">
                  <c:v>382.50899455899997</c:v>
                </c:pt>
                <c:pt idx="4">
                  <c:v>350.93341879600001</c:v>
                </c:pt>
                <c:pt idx="5">
                  <c:v>524.58789009600002</c:v>
                </c:pt>
                <c:pt idx="6">
                  <c:v>350.27029763899998</c:v>
                </c:pt>
                <c:pt idx="7">
                  <c:v>233.23718508100001</c:v>
                </c:pt>
                <c:pt idx="8">
                  <c:v>441.24942751899999</c:v>
                </c:pt>
                <c:pt idx="9">
                  <c:v>494.36154845300001</c:v>
                </c:pt>
                <c:pt idx="10">
                  <c:v>420.19964657499997</c:v>
                </c:pt>
                <c:pt idx="11">
                  <c:v>550.28866082800005</c:v>
                </c:pt>
                <c:pt idx="12">
                  <c:v>626.298519478</c:v>
                </c:pt>
                <c:pt idx="13">
                  <c:v>424.444299183</c:v>
                </c:pt>
                <c:pt idx="14">
                  <c:v>348.76065986600003</c:v>
                </c:pt>
                <c:pt idx="15">
                  <c:v>439.09828086200002</c:v>
                </c:pt>
                <c:pt idx="16">
                  <c:v>453.37476760999999</c:v>
                </c:pt>
                <c:pt idx="17">
                  <c:v>372.15614669500002</c:v>
                </c:pt>
                <c:pt idx="18">
                  <c:v>485.36494495300002</c:v>
                </c:pt>
                <c:pt idx="19">
                  <c:v>479.30027210899999</c:v>
                </c:pt>
                <c:pt idx="20">
                  <c:v>444.97441209300001</c:v>
                </c:pt>
                <c:pt idx="21">
                  <c:v>403.20699522299998</c:v>
                </c:pt>
                <c:pt idx="22">
                  <c:v>365.899993811</c:v>
                </c:pt>
                <c:pt idx="23">
                  <c:v>440.576706844</c:v>
                </c:pt>
                <c:pt idx="24">
                  <c:v>509.56895801299999</c:v>
                </c:pt>
                <c:pt idx="25">
                  <c:v>519.54414211000005</c:v>
                </c:pt>
                <c:pt idx="26">
                  <c:v>495.32920503999998</c:v>
                </c:pt>
                <c:pt idx="27">
                  <c:v>602.83388757199998</c:v>
                </c:pt>
                <c:pt idx="28">
                  <c:v>473.430980546</c:v>
                </c:pt>
                <c:pt idx="29">
                  <c:v>336.74921913600002</c:v>
                </c:pt>
                <c:pt idx="30">
                  <c:v>500.13374351099998</c:v>
                </c:pt>
                <c:pt idx="31">
                  <c:v>525.95963045999997</c:v>
                </c:pt>
                <c:pt idx="32">
                  <c:v>433.53427108800003</c:v>
                </c:pt>
                <c:pt idx="33">
                  <c:v>462.946169844</c:v>
                </c:pt>
                <c:pt idx="34">
                  <c:v>615.403340179</c:v>
                </c:pt>
                <c:pt idx="35">
                  <c:v>416.78670343800002</c:v>
                </c:pt>
                <c:pt idx="36">
                  <c:v>326.47537386400001</c:v>
                </c:pt>
                <c:pt idx="37">
                  <c:v>495.66762981699998</c:v>
                </c:pt>
                <c:pt idx="38">
                  <c:v>545.11750866900002</c:v>
                </c:pt>
                <c:pt idx="39">
                  <c:v>452.45769831699999</c:v>
                </c:pt>
                <c:pt idx="40">
                  <c:v>604.89101716499999</c:v>
                </c:pt>
                <c:pt idx="41">
                  <c:v>625.04651823899997</c:v>
                </c:pt>
                <c:pt idx="42">
                  <c:v>486.23232411200001</c:v>
                </c:pt>
                <c:pt idx="43">
                  <c:v>417.47168932099999</c:v>
                </c:pt>
                <c:pt idx="44">
                  <c:v>461.44608812799999</c:v>
                </c:pt>
                <c:pt idx="45">
                  <c:v>484.96025225</c:v>
                </c:pt>
                <c:pt idx="46">
                  <c:v>480.33071876100001</c:v>
                </c:pt>
                <c:pt idx="47">
                  <c:v>558.83104568500005</c:v>
                </c:pt>
                <c:pt idx="48">
                  <c:v>556.34422592600004</c:v>
                </c:pt>
                <c:pt idx="49">
                  <c:v>578.627470045</c:v>
                </c:pt>
                <c:pt idx="50">
                  <c:v>516.79966871500005</c:v>
                </c:pt>
                <c:pt idx="51">
                  <c:v>412.309558267</c:v>
                </c:pt>
                <c:pt idx="52">
                  <c:v>518.721734094</c:v>
                </c:pt>
                <c:pt idx="53">
                  <c:v>569.67928422900002</c:v>
                </c:pt>
                <c:pt idx="54">
                  <c:v>502.43372334200001</c:v>
                </c:pt>
                <c:pt idx="55">
                  <c:v>464.98712500099998</c:v>
                </c:pt>
                <c:pt idx="56">
                  <c:v>632.10379940999997</c:v>
                </c:pt>
                <c:pt idx="57">
                  <c:v>466.956831787</c:v>
                </c:pt>
                <c:pt idx="58">
                  <c:v>342.43852982499999</c:v>
                </c:pt>
                <c:pt idx="59">
                  <c:v>548.11706815900004</c:v>
                </c:pt>
                <c:pt idx="60">
                  <c:v>595.28259992999995</c:v>
                </c:pt>
                <c:pt idx="61">
                  <c:v>520.27389408900001</c:v>
                </c:pt>
                <c:pt idx="62">
                  <c:v>633.80889721599999</c:v>
                </c:pt>
                <c:pt idx="63">
                  <c:v>725.04418352699997</c:v>
                </c:pt>
                <c:pt idx="64">
                  <c:v>516.61628431199995</c:v>
                </c:pt>
                <c:pt idx="65">
                  <c:v>437.56495575999998</c:v>
                </c:pt>
                <c:pt idx="66">
                  <c:v>540.626209518</c:v>
                </c:pt>
                <c:pt idx="67">
                  <c:v>559.22423246400001</c:v>
                </c:pt>
                <c:pt idx="68">
                  <c:v>466.92148957000001</c:v>
                </c:pt>
                <c:pt idx="69">
                  <c:v>589.09442712099997</c:v>
                </c:pt>
                <c:pt idx="70">
                  <c:v>583.02984806200004</c:v>
                </c:pt>
                <c:pt idx="71">
                  <c:v>530.06913060800002</c:v>
                </c:pt>
                <c:pt idx="72">
                  <c:v>482.11752479299997</c:v>
                </c:pt>
                <c:pt idx="73">
                  <c:v>462.73752141</c:v>
                </c:pt>
                <c:pt idx="74">
                  <c:v>526.88423544700004</c:v>
                </c:pt>
                <c:pt idx="75">
                  <c:v>589.357646639</c:v>
                </c:pt>
                <c:pt idx="76">
                  <c:v>617.045645681</c:v>
                </c:pt>
                <c:pt idx="77">
                  <c:v>598.98279107099995</c:v>
                </c:pt>
                <c:pt idx="78">
                  <c:v>686.62689418699995</c:v>
                </c:pt>
                <c:pt idx="79">
                  <c:v>569.80078118300003</c:v>
                </c:pt>
                <c:pt idx="80">
                  <c:v>434.01169439</c:v>
                </c:pt>
                <c:pt idx="81">
                  <c:v>582.907045498</c:v>
                </c:pt>
                <c:pt idx="82">
                  <c:v>607.85439353799995</c:v>
                </c:pt>
                <c:pt idx="83">
                  <c:v>512.19491139900003</c:v>
                </c:pt>
                <c:pt idx="84">
                  <c:v>520.85675470199999</c:v>
                </c:pt>
                <c:pt idx="85">
                  <c:v>683.37041855799998</c:v>
                </c:pt>
                <c:pt idx="86">
                  <c:v>492.14208750300003</c:v>
                </c:pt>
                <c:pt idx="87">
                  <c:v>396.75977702799997</c:v>
                </c:pt>
                <c:pt idx="88">
                  <c:v>580.38029586100004</c:v>
                </c:pt>
                <c:pt idx="89">
                  <c:v>634.20913540699996</c:v>
                </c:pt>
                <c:pt idx="90">
                  <c:v>546.94127692100005</c:v>
                </c:pt>
                <c:pt idx="91">
                  <c:v>699.62283399499995</c:v>
                </c:pt>
                <c:pt idx="92">
                  <c:v>730.77046679299997</c:v>
                </c:pt>
                <c:pt idx="93">
                  <c:v>570.64748749</c:v>
                </c:pt>
                <c:pt idx="94">
                  <c:v>496.79147578200002</c:v>
                </c:pt>
                <c:pt idx="95">
                  <c:v>551.85999622199995</c:v>
                </c:pt>
                <c:pt idx="96">
                  <c:v>567.90121498500002</c:v>
                </c:pt>
                <c:pt idx="97">
                  <c:v>540.80161318099999</c:v>
                </c:pt>
                <c:pt idx="98">
                  <c:v>627.18731276899996</c:v>
                </c:pt>
                <c:pt idx="99">
                  <c:v>623.47740143700003</c:v>
                </c:pt>
                <c:pt idx="100">
                  <c:v>631.61387877699997</c:v>
                </c:pt>
                <c:pt idx="101">
                  <c:v>576.49729047000005</c:v>
                </c:pt>
                <c:pt idx="102">
                  <c:v>485.25007582500001</c:v>
                </c:pt>
                <c:pt idx="103">
                  <c:v>583.36991653999996</c:v>
                </c:pt>
                <c:pt idx="104">
                  <c:v>642.41464443500001</c:v>
                </c:pt>
                <c:pt idx="105">
                  <c:v>591.67133136200005</c:v>
                </c:pt>
                <c:pt idx="106">
                  <c:v>552.41601974699995</c:v>
                </c:pt>
                <c:pt idx="107">
                  <c:v>708.55017137899995</c:v>
                </c:pt>
                <c:pt idx="108">
                  <c:v>548.49612706599999</c:v>
                </c:pt>
                <c:pt idx="109">
                  <c:v>417.64542813600002</c:v>
                </c:pt>
                <c:pt idx="110">
                  <c:v>616.45826545600005</c:v>
                </c:pt>
                <c:pt idx="111">
                  <c:v>656.53770371099995</c:v>
                </c:pt>
                <c:pt idx="112">
                  <c:v>578.21191338200003</c:v>
                </c:pt>
                <c:pt idx="113">
                  <c:v>672.10104920200001</c:v>
                </c:pt>
                <c:pt idx="114">
                  <c:v>778.70724173500003</c:v>
                </c:pt>
                <c:pt idx="115">
                  <c:v>567.747773972</c:v>
                </c:pt>
                <c:pt idx="116">
                  <c:v>489.83184946099999</c:v>
                </c:pt>
                <c:pt idx="117">
                  <c:v>607.24272196799996</c:v>
                </c:pt>
                <c:pt idx="118">
                  <c:v>632.23872211599996</c:v>
                </c:pt>
                <c:pt idx="119">
                  <c:v>533.52457877999996</c:v>
                </c:pt>
                <c:pt idx="120">
                  <c:v>664.704210848</c:v>
                </c:pt>
                <c:pt idx="121">
                  <c:v>660.69061208000005</c:v>
                </c:pt>
                <c:pt idx="122">
                  <c:v>587.17515888499997</c:v>
                </c:pt>
                <c:pt idx="123">
                  <c:v>535.68150896600002</c:v>
                </c:pt>
                <c:pt idx="124">
                  <c:v>533.56103974200005</c:v>
                </c:pt>
                <c:pt idx="125">
                  <c:v>586.48927711199997</c:v>
                </c:pt>
                <c:pt idx="126">
                  <c:v>637.47007532400005</c:v>
                </c:pt>
                <c:pt idx="127">
                  <c:v>680.64904509099995</c:v>
                </c:pt>
                <c:pt idx="128">
                  <c:v>668.06938620400001</c:v>
                </c:pt>
                <c:pt idx="129">
                  <c:v>736.550690616</c:v>
                </c:pt>
                <c:pt idx="130">
                  <c:v>630.43175812499999</c:v>
                </c:pt>
                <c:pt idx="131">
                  <c:v>497.78441242299999</c:v>
                </c:pt>
                <c:pt idx="132">
                  <c:v>633.12708672899998</c:v>
                </c:pt>
                <c:pt idx="133">
                  <c:v>660.32698030899996</c:v>
                </c:pt>
                <c:pt idx="134">
                  <c:v>564.69923874300002</c:v>
                </c:pt>
                <c:pt idx="135">
                  <c:v>555.32675167699995</c:v>
                </c:pt>
                <c:pt idx="136">
                  <c:v>724.562438499</c:v>
                </c:pt>
                <c:pt idx="137">
                  <c:v>537.24986932900003</c:v>
                </c:pt>
                <c:pt idx="138">
                  <c:v>433.84603548299998</c:v>
                </c:pt>
                <c:pt idx="139">
                  <c:v>628.915035332</c:v>
                </c:pt>
                <c:pt idx="140">
                  <c:v>684.44084009899996</c:v>
                </c:pt>
                <c:pt idx="141">
                  <c:v>602.40150598299999</c:v>
                </c:pt>
                <c:pt idx="142">
                  <c:v>751.21068373200001</c:v>
                </c:pt>
                <c:pt idx="143">
                  <c:v>794.81744225900002</c:v>
                </c:pt>
                <c:pt idx="144">
                  <c:v>616.08737952199999</c:v>
                </c:pt>
                <c:pt idx="145">
                  <c:v>540.68328724200001</c:v>
                </c:pt>
                <c:pt idx="146">
                  <c:v>606.05314678499997</c:v>
                </c:pt>
                <c:pt idx="147">
                  <c:v>617.33983547900004</c:v>
                </c:pt>
                <c:pt idx="148">
                  <c:v>568.712006589</c:v>
                </c:pt>
                <c:pt idx="149">
                  <c:v>662.68279846600001</c:v>
                </c:pt>
                <c:pt idx="150">
                  <c:v>656.70755523599996</c:v>
                </c:pt>
                <c:pt idx="151">
                  <c:v>650.73207389900006</c:v>
                </c:pt>
                <c:pt idx="152">
                  <c:v>603.777547519</c:v>
                </c:pt>
                <c:pt idx="153">
                  <c:v>527.81026965199999</c:v>
                </c:pt>
                <c:pt idx="154">
                  <c:v>617.74358578600004</c:v>
                </c:pt>
                <c:pt idx="155">
                  <c:v>682.81982668299997</c:v>
                </c:pt>
                <c:pt idx="156">
                  <c:v>650.71538711899996</c:v>
                </c:pt>
                <c:pt idx="157">
                  <c:v>612.97445053299998</c:v>
                </c:pt>
                <c:pt idx="158">
                  <c:v>754.241926261</c:v>
                </c:pt>
                <c:pt idx="159">
                  <c:v>600.39741313100001</c:v>
                </c:pt>
                <c:pt idx="160">
                  <c:v>464.50990037399998</c:v>
                </c:pt>
                <c:pt idx="161">
                  <c:v>652.63216172600005</c:v>
                </c:pt>
                <c:pt idx="162">
                  <c:v>685.43704893200004</c:v>
                </c:pt>
                <c:pt idx="163">
                  <c:v>601.81649216899996</c:v>
                </c:pt>
                <c:pt idx="164">
                  <c:v>673.84573576299999</c:v>
                </c:pt>
                <c:pt idx="165">
                  <c:v>795.27690083899995</c:v>
                </c:pt>
                <c:pt idx="166">
                  <c:v>584.94534378000003</c:v>
                </c:pt>
                <c:pt idx="167">
                  <c:v>502.12049040599999</c:v>
                </c:pt>
                <c:pt idx="168">
                  <c:v>635.06302957499997</c:v>
                </c:pt>
                <c:pt idx="169">
                  <c:v>667.32949342300003</c:v>
                </c:pt>
                <c:pt idx="170">
                  <c:v>566.35470548199999</c:v>
                </c:pt>
                <c:pt idx="171">
                  <c:v>705.56193709399997</c:v>
                </c:pt>
                <c:pt idx="172">
                  <c:v>705.67968699400001</c:v>
                </c:pt>
                <c:pt idx="173">
                  <c:v>609.81279081000002</c:v>
                </c:pt>
                <c:pt idx="174">
                  <c:v>551.00666920399999</c:v>
                </c:pt>
                <c:pt idx="175">
                  <c:v>564.536112968</c:v>
                </c:pt>
                <c:pt idx="176">
                  <c:v>605.78872229399997</c:v>
                </c:pt>
                <c:pt idx="177">
                  <c:v>640.52227151099999</c:v>
                </c:pt>
                <c:pt idx="178">
                  <c:v>696.38739597200004</c:v>
                </c:pt>
                <c:pt idx="179">
                  <c:v>689.79802092299997</c:v>
                </c:pt>
                <c:pt idx="180">
                  <c:v>740.13460081200003</c:v>
                </c:pt>
                <c:pt idx="181">
                  <c:v>649.47052607800003</c:v>
                </c:pt>
                <c:pt idx="182">
                  <c:v>522.03400434599996</c:v>
                </c:pt>
                <c:pt idx="183">
                  <c:v>645.04464706700003</c:v>
                </c:pt>
                <c:pt idx="184">
                  <c:v>677.10986105200004</c:v>
                </c:pt>
                <c:pt idx="185">
                  <c:v>585.33258134300002</c:v>
                </c:pt>
                <c:pt idx="186">
                  <c:v>496.56737249999998</c:v>
                </c:pt>
                <c:pt idx="187">
                  <c:v>668.13854395500005</c:v>
                </c:pt>
                <c:pt idx="188">
                  <c:v>486.50173975000001</c:v>
                </c:pt>
                <c:pt idx="189">
                  <c:v>374.25531211200001</c:v>
                </c:pt>
                <c:pt idx="190">
                  <c:v>576.37141523599996</c:v>
                </c:pt>
                <c:pt idx="191">
                  <c:v>630.35728023199999</c:v>
                </c:pt>
                <c:pt idx="192">
                  <c:v>551.84140513</c:v>
                </c:pt>
                <c:pt idx="193">
                  <c:v>695.88684442199997</c:v>
                </c:pt>
                <c:pt idx="194">
                  <c:v>753.92917455999998</c:v>
                </c:pt>
                <c:pt idx="195">
                  <c:v>559.95051140400005</c:v>
                </c:pt>
                <c:pt idx="196">
                  <c:v>481.579567586</c:v>
                </c:pt>
                <c:pt idx="197">
                  <c:v>557.10252650500001</c:v>
                </c:pt>
                <c:pt idx="198">
                  <c:v>566.62559153200004</c:v>
                </c:pt>
                <c:pt idx="199">
                  <c:v>498.74449609300001</c:v>
                </c:pt>
                <c:pt idx="200">
                  <c:v>600.496823081</c:v>
                </c:pt>
                <c:pt idx="201">
                  <c:v>592.87778416399999</c:v>
                </c:pt>
                <c:pt idx="202">
                  <c:v>571.87223084899995</c:v>
                </c:pt>
                <c:pt idx="203">
                  <c:v>526.22025633500004</c:v>
                </c:pt>
                <c:pt idx="204">
                  <c:v>467.13245317000002</c:v>
                </c:pt>
                <c:pt idx="205">
                  <c:v>548.41494918700005</c:v>
                </c:pt>
                <c:pt idx="206">
                  <c:v>616.27461988100004</c:v>
                </c:pt>
                <c:pt idx="207">
                  <c:v>603.84465994000004</c:v>
                </c:pt>
                <c:pt idx="208">
                  <c:v>568.37687806099996</c:v>
                </c:pt>
                <c:pt idx="209">
                  <c:v>691.98230629199998</c:v>
                </c:pt>
                <c:pt idx="210">
                  <c:v>548.23917005700002</c:v>
                </c:pt>
                <c:pt idx="211">
                  <c:v>409.13293250999999</c:v>
                </c:pt>
                <c:pt idx="212">
                  <c:v>584.09016907199998</c:v>
                </c:pt>
                <c:pt idx="213">
                  <c:v>610.93267956700004</c:v>
                </c:pt>
                <c:pt idx="214">
                  <c:v>521.45637956300004</c:v>
                </c:pt>
                <c:pt idx="215">
                  <c:v>570.76922077300003</c:v>
                </c:pt>
                <c:pt idx="216">
                  <c:v>706.17496046600002</c:v>
                </c:pt>
                <c:pt idx="217">
                  <c:v>499.317540119</c:v>
                </c:pt>
                <c:pt idx="218">
                  <c:v>413.41125196600001</c:v>
                </c:pt>
                <c:pt idx="219">
                  <c:v>563.04999529899999</c:v>
                </c:pt>
                <c:pt idx="220">
                  <c:v>603.01427289399999</c:v>
                </c:pt>
                <c:pt idx="221">
                  <c:v>503.786991237</c:v>
                </c:pt>
                <c:pt idx="222">
                  <c:v>649.72741942000005</c:v>
                </c:pt>
                <c:pt idx="223">
                  <c:v>658.09611653800005</c:v>
                </c:pt>
                <c:pt idx="224">
                  <c:v>539.27824528899998</c:v>
                </c:pt>
                <c:pt idx="225">
                  <c:v>473.46070973500002</c:v>
                </c:pt>
                <c:pt idx="226">
                  <c:v>501.51472791499998</c:v>
                </c:pt>
                <c:pt idx="227">
                  <c:v>531.941936629</c:v>
                </c:pt>
                <c:pt idx="228">
                  <c:v>547.18518037199999</c:v>
                </c:pt>
                <c:pt idx="229">
                  <c:v>614.04692436899995</c:v>
                </c:pt>
                <c:pt idx="230">
                  <c:v>608.72130462099994</c:v>
                </c:pt>
                <c:pt idx="231">
                  <c:v>642.82152036399998</c:v>
                </c:pt>
                <c:pt idx="232">
                  <c:v>565.64346032499998</c:v>
                </c:pt>
                <c:pt idx="233">
                  <c:v>446.67937380900003</c:v>
                </c:pt>
                <c:pt idx="234">
                  <c:v>559.38111377799999</c:v>
                </c:pt>
                <c:pt idx="235">
                  <c:v>599.17586609499995</c:v>
                </c:pt>
                <c:pt idx="236">
                  <c:v>516.38541382000005</c:v>
                </c:pt>
                <c:pt idx="237">
                  <c:v>480.26382175600003</c:v>
                </c:pt>
                <c:pt idx="238">
                  <c:v>650.40114367700005</c:v>
                </c:pt>
                <c:pt idx="239">
                  <c:v>474.844390154</c:v>
                </c:pt>
                <c:pt idx="240">
                  <c:v>354.59060022</c:v>
                </c:pt>
                <c:pt idx="241">
                  <c:v>559.71045025800004</c:v>
                </c:pt>
                <c:pt idx="242">
                  <c:v>610.16483434400004</c:v>
                </c:pt>
                <c:pt idx="243">
                  <c:v>533.74845467399996</c:v>
                </c:pt>
                <c:pt idx="244">
                  <c:v>661.44039115600003</c:v>
                </c:pt>
                <c:pt idx="245">
                  <c:v>732.90345564300003</c:v>
                </c:pt>
                <c:pt idx="246">
                  <c:v>528.02298495000002</c:v>
                </c:pt>
                <c:pt idx="247">
                  <c:v>448.578156122</c:v>
                </c:pt>
                <c:pt idx="248">
                  <c:v>535.57837844100004</c:v>
                </c:pt>
                <c:pt idx="249">
                  <c:v>546.79577639900003</c:v>
                </c:pt>
                <c:pt idx="250">
                  <c:v>463.40984833900001</c:v>
                </c:pt>
                <c:pt idx="251">
                  <c:v>573.867067228</c:v>
                </c:pt>
                <c:pt idx="252">
                  <c:v>565.08577056299998</c:v>
                </c:pt>
                <c:pt idx="253">
                  <c:v>527.52606891100004</c:v>
                </c:pt>
                <c:pt idx="254">
                  <c:v>481.05291162999998</c:v>
                </c:pt>
                <c:pt idx="255">
                  <c:v>440.12075386599997</c:v>
                </c:pt>
                <c:pt idx="256">
                  <c:v>511.90800693699998</c:v>
                </c:pt>
                <c:pt idx="257">
                  <c:v>578.37783864300002</c:v>
                </c:pt>
                <c:pt idx="258">
                  <c:v>585.45082450500001</c:v>
                </c:pt>
                <c:pt idx="259">
                  <c:v>558.74979166399999</c:v>
                </c:pt>
                <c:pt idx="260">
                  <c:v>662.884510213</c:v>
                </c:pt>
                <c:pt idx="261">
                  <c:v>530.00238534699997</c:v>
                </c:pt>
                <c:pt idx="262">
                  <c:v>389.64121223799998</c:v>
                </c:pt>
                <c:pt idx="263">
                  <c:v>550.01412728800005</c:v>
                </c:pt>
                <c:pt idx="264">
                  <c:v>573.01809347000005</c:v>
                </c:pt>
                <c:pt idx="265">
                  <c:v>478.18291847900002</c:v>
                </c:pt>
                <c:pt idx="266">
                  <c:v>504.85761161300002</c:v>
                </c:pt>
                <c:pt idx="267">
                  <c:v>653.47047204</c:v>
                </c:pt>
                <c:pt idx="268">
                  <c:v>451.58126609099997</c:v>
                </c:pt>
                <c:pt idx="269">
                  <c:v>359.82612704500002</c:v>
                </c:pt>
                <c:pt idx="270">
                  <c:v>525.700873</c:v>
                </c:pt>
                <c:pt idx="271">
                  <c:v>572.09961053300003</c:v>
                </c:pt>
                <c:pt idx="272">
                  <c:v>476.97851031599998</c:v>
                </c:pt>
                <c:pt idx="273">
                  <c:v>626.69297652800003</c:v>
                </c:pt>
                <c:pt idx="274">
                  <c:v>640.52344580900001</c:v>
                </c:pt>
                <c:pt idx="275">
                  <c:v>498.62887239200001</c:v>
                </c:pt>
                <c:pt idx="276">
                  <c:v>426.84744688500001</c:v>
                </c:pt>
                <c:pt idx="277">
                  <c:v>467.400639442</c:v>
                </c:pt>
                <c:pt idx="278">
                  <c:v>488.02089214</c:v>
                </c:pt>
                <c:pt idx="279">
                  <c:v>481.19798450299999</c:v>
                </c:pt>
                <c:pt idx="280">
                  <c:v>556.97336894099999</c:v>
                </c:pt>
                <c:pt idx="281">
                  <c:v>551.13981270199997</c:v>
                </c:pt>
                <c:pt idx="282">
                  <c:v>570.04679682000005</c:v>
                </c:pt>
                <c:pt idx="283">
                  <c:v>504.38095377799999</c:v>
                </c:pt>
                <c:pt idx="284">
                  <c:v>396.23741777499998</c:v>
                </c:pt>
                <c:pt idx="285">
                  <c:v>499.69986527700001</c:v>
                </c:pt>
                <c:pt idx="286">
                  <c:v>548.00237695299995</c:v>
                </c:pt>
                <c:pt idx="287">
                  <c:v>478.197259282</c:v>
                </c:pt>
                <c:pt idx="288">
                  <c:v>439.306122018</c:v>
                </c:pt>
                <c:pt idx="289">
                  <c:v>602.88255658399999</c:v>
                </c:pt>
                <c:pt idx="290">
                  <c:v>433.18874448999998</c:v>
                </c:pt>
                <c:pt idx="291">
                  <c:v>305.27293583800002</c:v>
                </c:pt>
                <c:pt idx="292">
                  <c:v>508.06918114299998</c:v>
                </c:pt>
                <c:pt idx="293">
                  <c:v>552.56833603699999</c:v>
                </c:pt>
                <c:pt idx="294">
                  <c:v>475.31752801099998</c:v>
                </c:pt>
                <c:pt idx="295">
                  <c:v>586.319888558</c:v>
                </c:pt>
                <c:pt idx="296">
                  <c:v>674.70852673299999</c:v>
                </c:pt>
                <c:pt idx="297">
                  <c:v>463.21488219700001</c:v>
                </c:pt>
                <c:pt idx="298">
                  <c:v>382.72898427199999</c:v>
                </c:pt>
                <c:pt idx="299">
                  <c:v>482.59656061599998</c:v>
                </c:pt>
                <c:pt idx="300">
                  <c:v>498.32121990899998</c:v>
                </c:pt>
                <c:pt idx="301">
                  <c:v>403.88185643200001</c:v>
                </c:pt>
                <c:pt idx="302">
                  <c:v>523.52811764499995</c:v>
                </c:pt>
                <c:pt idx="303">
                  <c:v>510.98876796100001</c:v>
                </c:pt>
                <c:pt idx="304">
                  <c:v>454.92604159899997</c:v>
                </c:pt>
                <c:pt idx="305">
                  <c:v>404.95040880099998</c:v>
                </c:pt>
                <c:pt idx="306">
                  <c:v>382.31796641599999</c:v>
                </c:pt>
                <c:pt idx="307">
                  <c:v>443.77996967600001</c:v>
                </c:pt>
                <c:pt idx="308">
                  <c:v>503.99202730799999</c:v>
                </c:pt>
                <c:pt idx="309">
                  <c:v>529.16939452700001</c:v>
                </c:pt>
                <c:pt idx="310">
                  <c:v>507.93627031099999</c:v>
                </c:pt>
                <c:pt idx="311">
                  <c:v>592.37509249300001</c:v>
                </c:pt>
                <c:pt idx="312">
                  <c:v>472.17513562800002</c:v>
                </c:pt>
                <c:pt idx="313">
                  <c:v>332.92735280900001</c:v>
                </c:pt>
                <c:pt idx="314">
                  <c:v>478.97730994400001</c:v>
                </c:pt>
                <c:pt idx="315">
                  <c:v>501.39124965500002</c:v>
                </c:pt>
                <c:pt idx="316">
                  <c:v>403.56367365</c:v>
                </c:pt>
                <c:pt idx="317">
                  <c:v>409.55618992799998</c:v>
                </c:pt>
                <c:pt idx="318">
                  <c:v>569.24762926400001</c:v>
                </c:pt>
                <c:pt idx="319">
                  <c:v>373.49197895700001</c:v>
                </c:pt>
                <c:pt idx="320">
                  <c:v>274.91832534500003</c:v>
                </c:pt>
                <c:pt idx="321">
                  <c:v>455.70420414199998</c:v>
                </c:pt>
                <c:pt idx="322">
                  <c:v>506.903611614</c:v>
                </c:pt>
                <c:pt idx="323">
                  <c:v>417.53965687099998</c:v>
                </c:pt>
                <c:pt idx="324">
                  <c:v>567.84881080699995</c:v>
                </c:pt>
                <c:pt idx="325">
                  <c:v>597.15545543600001</c:v>
                </c:pt>
                <c:pt idx="326">
                  <c:v>434.16738477400003</c:v>
                </c:pt>
                <c:pt idx="327">
                  <c:v>358.16692993999999</c:v>
                </c:pt>
                <c:pt idx="328">
                  <c:v>410.23730375299999</c:v>
                </c:pt>
                <c:pt idx="329">
                  <c:v>423.68793579300001</c:v>
                </c:pt>
                <c:pt idx="330">
                  <c:v>394.60112965000002</c:v>
                </c:pt>
                <c:pt idx="331">
                  <c:v>478.714066414</c:v>
                </c:pt>
                <c:pt idx="332">
                  <c:v>469.95085526899999</c:v>
                </c:pt>
                <c:pt idx="333">
                  <c:v>475.03171132300002</c:v>
                </c:pt>
                <c:pt idx="334">
                  <c:v>418.81694607700001</c:v>
                </c:pt>
                <c:pt idx="335">
                  <c:v>324.44327559599998</c:v>
                </c:pt>
                <c:pt idx="336">
                  <c:v>419.99295293199998</c:v>
                </c:pt>
                <c:pt idx="337">
                  <c:v>476.85176048800002</c:v>
                </c:pt>
                <c:pt idx="338">
                  <c:v>424.03219440200002</c:v>
                </c:pt>
                <c:pt idx="339">
                  <c:v>381.11665470100002</c:v>
                </c:pt>
                <c:pt idx="340">
                  <c:v>534.11752554700001</c:v>
                </c:pt>
                <c:pt idx="341">
                  <c:v>371.42165277599997</c:v>
                </c:pt>
                <c:pt idx="342">
                  <c:v>237.48203060099999</c:v>
                </c:pt>
                <c:pt idx="343">
                  <c:v>433.78938587599998</c:v>
                </c:pt>
                <c:pt idx="344">
                  <c:v>471.59991337999998</c:v>
                </c:pt>
              </c:numCache>
            </c:numRef>
          </c:yVal>
          <c:smooth val="0"/>
          <c:extLst>
            <c:ext xmlns:c16="http://schemas.microsoft.com/office/drawing/2014/chart" uri="{C3380CC4-5D6E-409C-BE32-E72D297353CC}">
              <c16:uniqueId val="{00000001-3876-427F-8A6E-818BD7C9FB3B}"/>
            </c:ext>
          </c:extLst>
        </c:ser>
        <c:ser>
          <c:idx val="4"/>
          <c:order val="4"/>
          <c:tx>
            <c:v>Phasing 0-sec</c:v>
          </c:tx>
          <c:spPr>
            <a:ln w="9525" cap="rnd">
              <a:solidFill>
                <a:schemeClr val="tx1"/>
              </a:solidFill>
              <a:round/>
            </a:ln>
            <a:effectLst/>
          </c:spPr>
          <c:marker>
            <c:symbol val="none"/>
          </c:marker>
          <c:xVal>
            <c:numRef>
              <c:f>('Northern Intersection'!$L$2,'Northern Intersection'!$L$3)</c:f>
              <c:numCache>
                <c:formatCode>m/d/yyyy</c:formatCode>
                <c:ptCount val="2"/>
                <c:pt idx="0">
                  <c:v>44293</c:v>
                </c:pt>
                <c:pt idx="1">
                  <c:v>44342</c:v>
                </c:pt>
              </c:numCache>
            </c:numRef>
          </c:xVal>
          <c:yVal>
            <c:numLit>
              <c:formatCode>General</c:formatCode>
              <c:ptCount val="2"/>
              <c:pt idx="0">
                <c:v>0</c:v>
              </c:pt>
              <c:pt idx="1">
                <c:v>0</c:v>
              </c:pt>
            </c:numLit>
          </c:yVal>
          <c:smooth val="0"/>
          <c:extLst>
            <c:ext xmlns:c16="http://schemas.microsoft.com/office/drawing/2014/chart" uri="{C3380CC4-5D6E-409C-BE32-E72D297353CC}">
              <c16:uniqueId val="{00000002-3876-427F-8A6E-818BD7C9FB3B}"/>
            </c:ext>
          </c:extLst>
        </c:ser>
        <c:dLbls>
          <c:showLegendKey val="0"/>
          <c:showVal val="0"/>
          <c:showCatName val="0"/>
          <c:showSerName val="0"/>
          <c:showPercent val="0"/>
          <c:showBubbleSize val="0"/>
        </c:dLbls>
        <c:axId val="757912128"/>
        <c:axId val="757914096"/>
      </c:scatterChart>
      <c:scatterChart>
        <c:scatterStyle val="lineMarker"/>
        <c:varyColors val="0"/>
        <c:ser>
          <c:idx val="1"/>
          <c:order val="2"/>
          <c:tx>
            <c:strRef>
              <c:f>'Northern Intersection'!$H$1</c:f>
              <c:strCache>
                <c:ptCount val="1"/>
                <c:pt idx="0">
                  <c:v>Northern Intersection Crossing Time Difference (sec)</c:v>
                </c:pt>
              </c:strCache>
            </c:strRef>
          </c:tx>
          <c:spPr>
            <a:ln w="22225" cap="rnd">
              <a:solidFill>
                <a:schemeClr val="accent6">
                  <a:alpha val="56000"/>
                </a:schemeClr>
              </a:solidFill>
              <a:round/>
            </a:ln>
            <a:effectLst/>
          </c:spPr>
          <c:marker>
            <c:symbol val="none"/>
          </c:marker>
          <c:xVal>
            <c:numRef>
              <c:f>'Northern Intersection'!$F$2:$F$18895</c:f>
              <c:numCache>
                <c:formatCode>[$-409]m/d/yy\ h:mm\ AM/PM;@</c:formatCode>
                <c:ptCount val="18894"/>
                <c:pt idx="0">
                  <c:v>44295.107288449071</c:v>
                </c:pt>
                <c:pt idx="1">
                  <c:v>44295.175957557869</c:v>
                </c:pt>
                <c:pt idx="2">
                  <c:v>44295.244626967593</c:v>
                </c:pt>
                <c:pt idx="3">
                  <c:v>44295.313297037035</c:v>
                </c:pt>
                <c:pt idx="4">
                  <c:v>44295.381967361114</c:v>
                </c:pt>
                <c:pt idx="5">
                  <c:v>44295.450637094909</c:v>
                </c:pt>
                <c:pt idx="6">
                  <c:v>44295.519306574075</c:v>
                </c:pt>
                <c:pt idx="7">
                  <c:v>44295.587975671297</c:v>
                </c:pt>
                <c:pt idx="8">
                  <c:v>44295.656644618059</c:v>
                </c:pt>
                <c:pt idx="9">
                  <c:v>44295.725313576389</c:v>
                </c:pt>
                <c:pt idx="10">
                  <c:v>44295.793982418982</c:v>
                </c:pt>
                <c:pt idx="11">
                  <c:v>44295.862652071759</c:v>
                </c:pt>
                <c:pt idx="12">
                  <c:v>44295.931321828706</c:v>
                </c:pt>
                <c:pt idx="13">
                  <c:v>44295.999991365738</c:v>
                </c:pt>
                <c:pt idx="14">
                  <c:v>44296.068660462966</c:v>
                </c:pt>
                <c:pt idx="15">
                  <c:v>44296.137329467594</c:v>
                </c:pt>
                <c:pt idx="16">
                  <c:v>44296.205998634257</c:v>
                </c:pt>
                <c:pt idx="17">
                  <c:v>44296.274668182872</c:v>
                </c:pt>
                <c:pt idx="18">
                  <c:v>44296.343338506944</c:v>
                </c:pt>
                <c:pt idx="19">
                  <c:v>44296.412008333333</c:v>
                </c:pt>
                <c:pt idx="20">
                  <c:v>44296.480677905092</c:v>
                </c:pt>
                <c:pt idx="21">
                  <c:v>44296.549347175926</c:v>
                </c:pt>
                <c:pt idx="22">
                  <c:v>44296.618016064815</c:v>
                </c:pt>
                <c:pt idx="23">
                  <c:v>44296.686684826389</c:v>
                </c:pt>
                <c:pt idx="24">
                  <c:v>44296.755353726854</c:v>
                </c:pt>
                <c:pt idx="25">
                  <c:v>44296.824022893517</c:v>
                </c:pt>
                <c:pt idx="26">
                  <c:v>44296.892692719906</c:v>
                </c:pt>
                <c:pt idx="27">
                  <c:v>44296.961362303242</c:v>
                </c:pt>
                <c:pt idx="28">
                  <c:v>44297.030031608796</c:v>
                </c:pt>
                <c:pt idx="29">
                  <c:v>44297.098700509261</c:v>
                </c:pt>
                <c:pt idx="30">
                  <c:v>44297.167369537034</c:v>
                </c:pt>
                <c:pt idx="31">
                  <c:v>44297.236038842595</c:v>
                </c:pt>
                <c:pt idx="32">
                  <c:v>44297.30470872685</c:v>
                </c:pt>
                <c:pt idx="33">
                  <c:v>44297.37337908565</c:v>
                </c:pt>
                <c:pt idx="34">
                  <c:v>44297.4420487963</c:v>
                </c:pt>
                <c:pt idx="35">
                  <c:v>44297.510718263889</c:v>
                </c:pt>
                <c:pt idx="36">
                  <c:v>44297.579387384256</c:v>
                </c:pt>
                <c:pt idx="37">
                  <c:v>44297.648056331018</c:v>
                </c:pt>
                <c:pt idx="38">
                  <c:v>44297.716725219907</c:v>
                </c:pt>
                <c:pt idx="39">
                  <c:v>44297.785394004626</c:v>
                </c:pt>
                <c:pt idx="40">
                  <c:v>44297.85406351852</c:v>
                </c:pt>
                <c:pt idx="41">
                  <c:v>44297.92273322917</c:v>
                </c:pt>
                <c:pt idx="42">
                  <c:v>44297.991402777778</c:v>
                </c:pt>
                <c:pt idx="43">
                  <c:v>44298.060071921296</c:v>
                </c:pt>
                <c:pt idx="44">
                  <c:v>44298.128740879627</c:v>
                </c:pt>
                <c:pt idx="45">
                  <c:v>44298.197410000001</c:v>
                </c:pt>
                <c:pt idx="46">
                  <c:v>44298.26607946759</c:v>
                </c:pt>
                <c:pt idx="47">
                  <c:v>44298.33474972222</c:v>
                </c:pt>
                <c:pt idx="48">
                  <c:v>44298.403419641203</c:v>
                </c:pt>
                <c:pt idx="49">
                  <c:v>44298.472089224539</c:v>
                </c:pt>
                <c:pt idx="50">
                  <c:v>44298.540758506948</c:v>
                </c:pt>
                <c:pt idx="51">
                  <c:v>44298.609427384261</c:v>
                </c:pt>
                <c:pt idx="52">
                  <c:v>44298.678096145835</c:v>
                </c:pt>
                <c:pt idx="53">
                  <c:v>44298.746765034724</c:v>
                </c:pt>
                <c:pt idx="54">
                  <c:v>44298.815434050928</c:v>
                </c:pt>
                <c:pt idx="55">
                  <c:v>44298.884103842589</c:v>
                </c:pt>
                <c:pt idx="56">
                  <c:v>44298.952773460645</c:v>
                </c:pt>
                <c:pt idx="57">
                  <c:v>44299.021442777776</c:v>
                </c:pt>
                <c:pt idx="58">
                  <c:v>44299.090111666665</c:v>
                </c:pt>
                <c:pt idx="59">
                  <c:v>44299.158780625003</c:v>
                </c:pt>
                <c:pt idx="60">
                  <c:v>44299.227449837963</c:v>
                </c:pt>
                <c:pt idx="61">
                  <c:v>44299.296119560182</c:v>
                </c:pt>
                <c:pt idx="62">
                  <c:v>44299.36478989583</c:v>
                </c:pt>
                <c:pt idx="63">
                  <c:v>44299.433459583335</c:v>
                </c:pt>
                <c:pt idx="64">
                  <c:v>44299.50212902778</c:v>
                </c:pt>
                <c:pt idx="65">
                  <c:v>44299.570798171299</c:v>
                </c:pt>
                <c:pt idx="66">
                  <c:v>44299.639467083332</c:v>
                </c:pt>
                <c:pt idx="67">
                  <c:v>44299.708135891204</c:v>
                </c:pt>
                <c:pt idx="68">
                  <c:v>44299.776804664354</c:v>
                </c:pt>
                <c:pt idx="69">
                  <c:v>44299.845474050926</c:v>
                </c:pt>
                <c:pt idx="70">
                  <c:v>44299.914143738424</c:v>
                </c:pt>
                <c:pt idx="71">
                  <c:v>44299.982813252318</c:v>
                </c:pt>
                <c:pt idx="72">
                  <c:v>44300.051482430557</c:v>
                </c:pt>
                <c:pt idx="73">
                  <c:v>44300.120151342591</c:v>
                </c:pt>
                <c:pt idx="74">
                  <c:v>44300.188820416668</c:v>
                </c:pt>
                <c:pt idx="75">
                  <c:v>44300.257489814816</c:v>
                </c:pt>
                <c:pt idx="76">
                  <c:v>44300.326159965276</c:v>
                </c:pt>
                <c:pt idx="77">
                  <c:v>44300.394830011574</c:v>
                </c:pt>
                <c:pt idx="78">
                  <c:v>44300.463499618054</c:v>
                </c:pt>
                <c:pt idx="79">
                  <c:v>44300.532168935184</c:v>
                </c:pt>
                <c:pt idx="80">
                  <c:v>44300.600837835649</c:v>
                </c:pt>
                <c:pt idx="81">
                  <c:v>44300.6695066088</c:v>
                </c:pt>
                <c:pt idx="82">
                  <c:v>44300.738175486113</c:v>
                </c:pt>
                <c:pt idx="83">
                  <c:v>44300.80684435185</c:v>
                </c:pt>
                <c:pt idx="84">
                  <c:v>44300.8755140625</c:v>
                </c:pt>
                <c:pt idx="85">
                  <c:v>44300.944183703701</c:v>
                </c:pt>
                <c:pt idx="86">
                  <c:v>44301.012853067128</c:v>
                </c:pt>
                <c:pt idx="87">
                  <c:v>44301.081521967593</c:v>
                </c:pt>
                <c:pt idx="88">
                  <c:v>44301.150190879627</c:v>
                </c:pt>
                <c:pt idx="89">
                  <c:v>44301.218860000001</c:v>
                </c:pt>
                <c:pt idx="90">
                  <c:v>44301.287529583336</c:v>
                </c:pt>
                <c:pt idx="91">
                  <c:v>44301.356199872687</c:v>
                </c:pt>
                <c:pt idx="92">
                  <c:v>44301.424869525465</c:v>
                </c:pt>
                <c:pt idx="93">
                  <c:v>44301.493538958333</c:v>
                </c:pt>
                <c:pt idx="94">
                  <c:v>44301.562208101852</c:v>
                </c:pt>
                <c:pt idx="95">
                  <c:v>44301.630876944444</c:v>
                </c:pt>
                <c:pt idx="96">
                  <c:v>44301.699545659721</c:v>
                </c:pt>
                <c:pt idx="97">
                  <c:v>44301.768214432872</c:v>
                </c:pt>
                <c:pt idx="98">
                  <c:v>44301.836883692129</c:v>
                </c:pt>
                <c:pt idx="99">
                  <c:v>44301.905553379627</c:v>
                </c:pt>
                <c:pt idx="100">
                  <c:v>44301.974222847224</c:v>
                </c:pt>
                <c:pt idx="101">
                  <c:v>44302.042892025464</c:v>
                </c:pt>
                <c:pt idx="102">
                  <c:v>44302.111560879632</c:v>
                </c:pt>
                <c:pt idx="103">
                  <c:v>44302.180229884259</c:v>
                </c:pt>
                <c:pt idx="104">
                  <c:v>44302.24889920139</c:v>
                </c:pt>
                <c:pt idx="105">
                  <c:v>44302.317569212966</c:v>
                </c:pt>
                <c:pt idx="106">
                  <c:v>44302.386239363426</c:v>
                </c:pt>
                <c:pt idx="107">
                  <c:v>44302.454908969907</c:v>
                </c:pt>
                <c:pt idx="108">
                  <c:v>44302.523578310182</c:v>
                </c:pt>
                <c:pt idx="109">
                  <c:v>44302.592247245368</c:v>
                </c:pt>
                <c:pt idx="110">
                  <c:v>44302.66091604167</c:v>
                </c:pt>
                <c:pt idx="111">
                  <c:v>44302.729584895831</c:v>
                </c:pt>
                <c:pt idx="112">
                  <c:v>44302.798253634261</c:v>
                </c:pt>
                <c:pt idx="113">
                  <c:v>44302.866923217596</c:v>
                </c:pt>
                <c:pt idx="114">
                  <c:v>44302.935592847221</c:v>
                </c:pt>
                <c:pt idx="115">
                  <c:v>44303.004262233793</c:v>
                </c:pt>
                <c:pt idx="116">
                  <c:v>44303.072931168979</c:v>
                </c:pt>
                <c:pt idx="117">
                  <c:v>44303.1416000463</c:v>
                </c:pt>
                <c:pt idx="118">
                  <c:v>44303.210269085648</c:v>
                </c:pt>
                <c:pt idx="119">
                  <c:v>44303.278938541669</c:v>
                </c:pt>
                <c:pt idx="120">
                  <c:v>44303.347608761571</c:v>
                </c:pt>
                <c:pt idx="121">
                  <c:v>44303.416278425924</c:v>
                </c:pt>
                <c:pt idx="122">
                  <c:v>44303.484947847224</c:v>
                </c:pt>
                <c:pt idx="123">
                  <c:v>44303.553616967591</c:v>
                </c:pt>
                <c:pt idx="124">
                  <c:v>44303.622285729165</c:v>
                </c:pt>
                <c:pt idx="125">
                  <c:v>44303.690954375001</c:v>
                </c:pt>
                <c:pt idx="126">
                  <c:v>44303.759623124999</c:v>
                </c:pt>
                <c:pt idx="127">
                  <c:v>44303.828292233797</c:v>
                </c:pt>
                <c:pt idx="128">
                  <c:v>44303.896961909719</c:v>
                </c:pt>
                <c:pt idx="129">
                  <c:v>44303.965631342595</c:v>
                </c:pt>
                <c:pt idx="130">
                  <c:v>44304.034300509258</c:v>
                </c:pt>
                <c:pt idx="131">
                  <c:v>44304.102969282409</c:v>
                </c:pt>
                <c:pt idx="132">
                  <c:v>44304.171638194442</c:v>
                </c:pt>
                <c:pt idx="133">
                  <c:v>44304.240307395834</c:v>
                </c:pt>
                <c:pt idx="134">
                  <c:v>44304.308977233799</c:v>
                </c:pt>
                <c:pt idx="135">
                  <c:v>44304.377647430556</c:v>
                </c:pt>
                <c:pt idx="136">
                  <c:v>44304.446317002315</c:v>
                </c:pt>
                <c:pt idx="137">
                  <c:v>44304.514986319446</c:v>
                </c:pt>
                <c:pt idx="138">
                  <c:v>44304.583655289352</c:v>
                </c:pt>
                <c:pt idx="139">
                  <c:v>44304.652324085648</c:v>
                </c:pt>
                <c:pt idx="140">
                  <c:v>44304.720992858798</c:v>
                </c:pt>
                <c:pt idx="141">
                  <c:v>44304.789661516203</c:v>
                </c:pt>
                <c:pt idx="142">
                  <c:v>44304.858330949071</c:v>
                </c:pt>
                <c:pt idx="143">
                  <c:v>44304.927000520831</c:v>
                </c:pt>
                <c:pt idx="144">
                  <c:v>44304.995669918979</c:v>
                </c:pt>
                <c:pt idx="145">
                  <c:v>44305.064338888886</c:v>
                </c:pt>
                <c:pt idx="146">
                  <c:v>44305.133007708333</c:v>
                </c:pt>
                <c:pt idx="147">
                  <c:v>44305.201676701392</c:v>
                </c:pt>
                <c:pt idx="148">
                  <c:v>44305.270346053243</c:v>
                </c:pt>
                <c:pt idx="149">
                  <c:v>44305.339016192127</c:v>
                </c:pt>
                <c:pt idx="150">
                  <c:v>44305.407685902777</c:v>
                </c:pt>
                <c:pt idx="151">
                  <c:v>44305.476355324077</c:v>
                </c:pt>
                <c:pt idx="152">
                  <c:v>44305.545024444444</c:v>
                </c:pt>
                <c:pt idx="153">
                  <c:v>44305.613693159721</c:v>
                </c:pt>
                <c:pt idx="154">
                  <c:v>44305.68236175926</c:v>
                </c:pt>
                <c:pt idx="155">
                  <c:v>44305.751030509258</c:v>
                </c:pt>
                <c:pt idx="156">
                  <c:v>44305.819699444444</c:v>
                </c:pt>
                <c:pt idx="157">
                  <c:v>44305.888369097222</c:v>
                </c:pt>
                <c:pt idx="158">
                  <c:v>44305.95703853009</c:v>
                </c:pt>
                <c:pt idx="159">
                  <c:v>44306.025707696761</c:v>
                </c:pt>
                <c:pt idx="160">
                  <c:v>44306.094376423614</c:v>
                </c:pt>
                <c:pt idx="161">
                  <c:v>44306.163045254631</c:v>
                </c:pt>
                <c:pt idx="162">
                  <c:v>44306.231714351852</c:v>
                </c:pt>
                <c:pt idx="163">
                  <c:v>44306.300383993053</c:v>
                </c:pt>
                <c:pt idx="164">
                  <c:v>44306.369054189818</c:v>
                </c:pt>
                <c:pt idx="165">
                  <c:v>44306.437723726849</c:v>
                </c:pt>
                <c:pt idx="166">
                  <c:v>44306.50639303241</c:v>
                </c:pt>
                <c:pt idx="167">
                  <c:v>44306.575062002317</c:v>
                </c:pt>
                <c:pt idx="168">
                  <c:v>44306.64373077546</c:v>
                </c:pt>
                <c:pt idx="169">
                  <c:v>44306.712399456017</c:v>
                </c:pt>
                <c:pt idx="170">
                  <c:v>44306.781068078701</c:v>
                </c:pt>
                <c:pt idx="171">
                  <c:v>44306.84973736111</c:v>
                </c:pt>
                <c:pt idx="172">
                  <c:v>44306.918406909725</c:v>
                </c:pt>
                <c:pt idx="173">
                  <c:v>44306.987076273152</c:v>
                </c:pt>
                <c:pt idx="174">
                  <c:v>44307.055745277779</c:v>
                </c:pt>
                <c:pt idx="175">
                  <c:v>44307.124414050922</c:v>
                </c:pt>
                <c:pt idx="176">
                  <c:v>44307.193082986108</c:v>
                </c:pt>
                <c:pt idx="177">
                  <c:v>44307.261752268518</c:v>
                </c:pt>
                <c:pt idx="178">
                  <c:v>44307.330422303239</c:v>
                </c:pt>
                <c:pt idx="179">
                  <c:v>44307.399092129628</c:v>
                </c:pt>
                <c:pt idx="180">
                  <c:v>44307.467761562497</c:v>
                </c:pt>
                <c:pt idx="181">
                  <c:v>44307.536430694447</c:v>
                </c:pt>
                <c:pt idx="182">
                  <c:v>44307.605099421293</c:v>
                </c:pt>
                <c:pt idx="183">
                  <c:v>44307.673768020832</c:v>
                </c:pt>
                <c:pt idx="184">
                  <c:v>44307.742436747685</c:v>
                </c:pt>
                <c:pt idx="185">
                  <c:v>44307.811105520836</c:v>
                </c:pt>
                <c:pt idx="186">
                  <c:v>44307.87977511574</c:v>
                </c:pt>
                <c:pt idx="187">
                  <c:v>44307.948444571761</c:v>
                </c:pt>
                <c:pt idx="188">
                  <c:v>44308.017113761576</c:v>
                </c:pt>
                <c:pt idx="189">
                  <c:v>44308.085782488422</c:v>
                </c:pt>
                <c:pt idx="190">
                  <c:v>44308.154451261573</c:v>
                </c:pt>
                <c:pt idx="191">
                  <c:v>44308.223120254632</c:v>
                </c:pt>
                <c:pt idx="192">
                  <c:v>44308.291789745374</c:v>
                </c:pt>
                <c:pt idx="193">
                  <c:v>44308.360459895834</c:v>
                </c:pt>
                <c:pt idx="194">
                  <c:v>44308.429129398151</c:v>
                </c:pt>
                <c:pt idx="195">
                  <c:v>44308.497798680553</c:v>
                </c:pt>
                <c:pt idx="196">
                  <c:v>44308.56646765046</c:v>
                </c:pt>
                <c:pt idx="197">
                  <c:v>44308.635136377314</c:v>
                </c:pt>
                <c:pt idx="198">
                  <c:v>44308.703804965277</c:v>
                </c:pt>
                <c:pt idx="199">
                  <c:v>44308.772473576391</c:v>
                </c:pt>
                <c:pt idx="200">
                  <c:v>44308.841142731479</c:v>
                </c:pt>
                <c:pt idx="201">
                  <c:v>44308.909812256941</c:v>
                </c:pt>
                <c:pt idx="202">
                  <c:v>44308.978481585647</c:v>
                </c:pt>
                <c:pt idx="203">
                  <c:v>44309.047150601851</c:v>
                </c:pt>
                <c:pt idx="204">
                  <c:v>44309.115819328705</c:v>
                </c:pt>
                <c:pt idx="205">
                  <c:v>44309.184488206018</c:v>
                </c:pt>
                <c:pt idx="206">
                  <c:v>44309.253157407409</c:v>
                </c:pt>
                <c:pt idx="207">
                  <c:v>44309.321827326392</c:v>
                </c:pt>
                <c:pt idx="208">
                  <c:v>44309.39049726852</c:v>
                </c:pt>
                <c:pt idx="209">
                  <c:v>44309.459166712964</c:v>
                </c:pt>
                <c:pt idx="210">
                  <c:v>44309.527835879628</c:v>
                </c:pt>
                <c:pt idx="211">
                  <c:v>44309.596504641202</c:v>
                </c:pt>
                <c:pt idx="212">
                  <c:v>44309.665173263886</c:v>
                </c:pt>
                <c:pt idx="213">
                  <c:v>44309.733841967594</c:v>
                </c:pt>
                <c:pt idx="214">
                  <c:v>44309.802510613423</c:v>
                </c:pt>
                <c:pt idx="215">
                  <c:v>44309.871180104165</c:v>
                </c:pt>
                <c:pt idx="216">
                  <c:v>44309.93984958333</c:v>
                </c:pt>
                <c:pt idx="217">
                  <c:v>44310.008518807874</c:v>
                </c:pt>
                <c:pt idx="218">
                  <c:v>44310.077187557872</c:v>
                </c:pt>
                <c:pt idx="219">
                  <c:v>44310.145856296294</c:v>
                </c:pt>
                <c:pt idx="220">
                  <c:v>44310.214525219904</c:v>
                </c:pt>
                <c:pt idx="221">
                  <c:v>44310.283194583331</c:v>
                </c:pt>
                <c:pt idx="222">
                  <c:v>44310.351864675926</c:v>
                </c:pt>
                <c:pt idx="223">
                  <c:v>44310.420534178244</c:v>
                </c:pt>
                <c:pt idx="224">
                  <c:v>44310.489203449077</c:v>
                </c:pt>
                <c:pt idx="225">
                  <c:v>44310.557872430552</c:v>
                </c:pt>
                <c:pt idx="226">
                  <c:v>44310.626541076388</c:v>
                </c:pt>
                <c:pt idx="227">
                  <c:v>44310.695209606478</c:v>
                </c:pt>
                <c:pt idx="228">
                  <c:v>44310.763878217593</c:v>
                </c:pt>
                <c:pt idx="229">
                  <c:v>44310.832547245373</c:v>
                </c:pt>
                <c:pt idx="230">
                  <c:v>44310.901216782404</c:v>
                </c:pt>
                <c:pt idx="231">
                  <c:v>44310.969886087965</c:v>
                </c:pt>
                <c:pt idx="232">
                  <c:v>44311.038555104169</c:v>
                </c:pt>
                <c:pt idx="233">
                  <c:v>44311.10722377315</c:v>
                </c:pt>
                <c:pt idx="234">
                  <c:v>44311.175892581021</c:v>
                </c:pt>
                <c:pt idx="235">
                  <c:v>44311.244561701387</c:v>
                </c:pt>
                <c:pt idx="236">
                  <c:v>44311.313231481479</c:v>
                </c:pt>
                <c:pt idx="237">
                  <c:v>44311.381901516201</c:v>
                </c:pt>
                <c:pt idx="238">
                  <c:v>44311.450570972222</c:v>
                </c:pt>
                <c:pt idx="239">
                  <c:v>44311.519240162037</c:v>
                </c:pt>
                <c:pt idx="240">
                  <c:v>44311.587908969908</c:v>
                </c:pt>
                <c:pt idx="241">
                  <c:v>44311.656577627313</c:v>
                </c:pt>
                <c:pt idx="242">
                  <c:v>44311.725246296293</c:v>
                </c:pt>
                <c:pt idx="243">
                  <c:v>44311.793914861111</c:v>
                </c:pt>
                <c:pt idx="244">
                  <c:v>44311.862584224538</c:v>
                </c:pt>
                <c:pt idx="245">
                  <c:v>44311.931253692128</c:v>
                </c:pt>
                <c:pt idx="246">
                  <c:v>44311.999922951392</c:v>
                </c:pt>
                <c:pt idx="247">
                  <c:v>44312.068591770832</c:v>
                </c:pt>
                <c:pt idx="248">
                  <c:v>44312.13726048611</c:v>
                </c:pt>
                <c:pt idx="249">
                  <c:v>44312.205929363423</c:v>
                </c:pt>
                <c:pt idx="250">
                  <c:v>44312.274598634256</c:v>
                </c:pt>
                <c:pt idx="251">
                  <c:v>44312.343268680554</c:v>
                </c:pt>
                <c:pt idx="252">
                  <c:v>44312.411938229168</c:v>
                </c:pt>
                <c:pt idx="253">
                  <c:v>44312.480607523146</c:v>
                </c:pt>
                <c:pt idx="254">
                  <c:v>44312.549276504629</c:v>
                </c:pt>
                <c:pt idx="255">
                  <c:v>44312.617945115744</c:v>
                </c:pt>
                <c:pt idx="256">
                  <c:v>44312.686613611113</c:v>
                </c:pt>
                <c:pt idx="257">
                  <c:v>44312.755282233797</c:v>
                </c:pt>
                <c:pt idx="258">
                  <c:v>44312.823951122686</c:v>
                </c:pt>
                <c:pt idx="259">
                  <c:v>44312.892620659724</c:v>
                </c:pt>
                <c:pt idx="260">
                  <c:v>44312.961289976854</c:v>
                </c:pt>
                <c:pt idx="261">
                  <c:v>44313.029959016203</c:v>
                </c:pt>
                <c:pt idx="262">
                  <c:v>44313.098627638887</c:v>
                </c:pt>
                <c:pt idx="263">
                  <c:v>44313.167296388892</c:v>
                </c:pt>
                <c:pt idx="264">
                  <c:v>44313.235965416665</c:v>
                </c:pt>
                <c:pt idx="265">
                  <c:v>44313.304635034721</c:v>
                </c:pt>
                <c:pt idx="266">
                  <c:v>44313.37330511574</c:v>
                </c:pt>
                <c:pt idx="267">
                  <c:v>44313.441974548608</c:v>
                </c:pt>
                <c:pt idx="268">
                  <c:v>44313.51064375</c:v>
                </c:pt>
                <c:pt idx="269">
                  <c:v>44313.579312604168</c:v>
                </c:pt>
                <c:pt idx="270">
                  <c:v>44313.647981273149</c:v>
                </c:pt>
                <c:pt idx="271">
                  <c:v>44313.716649884256</c:v>
                </c:pt>
                <c:pt idx="272">
                  <c:v>44313.785318391201</c:v>
                </c:pt>
                <c:pt idx="273">
                  <c:v>44313.85398763889</c:v>
                </c:pt>
                <c:pt idx="274">
                  <c:v>44313.922657083334</c:v>
                </c:pt>
                <c:pt idx="275">
                  <c:v>44313.991326342591</c:v>
                </c:pt>
                <c:pt idx="276">
                  <c:v>44314.059995219905</c:v>
                </c:pt>
                <c:pt idx="277">
                  <c:v>44314.128663900461</c:v>
                </c:pt>
                <c:pt idx="278">
                  <c:v>44314.197332754629</c:v>
                </c:pt>
                <c:pt idx="279">
                  <c:v>44314.266001956021</c:v>
                </c:pt>
                <c:pt idx="280">
                  <c:v>44314.334671921293</c:v>
                </c:pt>
                <c:pt idx="281">
                  <c:v>44314.403341574071</c:v>
                </c:pt>
                <c:pt idx="282">
                  <c:v>44314.472010879632</c:v>
                </c:pt>
                <c:pt idx="283">
                  <c:v>44314.540679895836</c:v>
                </c:pt>
                <c:pt idx="284">
                  <c:v>44314.609348495367</c:v>
                </c:pt>
                <c:pt idx="285">
                  <c:v>44314.678016979167</c:v>
                </c:pt>
                <c:pt idx="286">
                  <c:v>44314.746685601851</c:v>
                </c:pt>
                <c:pt idx="287">
                  <c:v>44314.81535434028</c:v>
                </c:pt>
                <c:pt idx="288">
                  <c:v>44314.884023854167</c:v>
                </c:pt>
                <c:pt idx="289">
                  <c:v>44314.952693194442</c:v>
                </c:pt>
                <c:pt idx="290">
                  <c:v>44315.021362245374</c:v>
                </c:pt>
                <c:pt idx="291">
                  <c:v>44315.090030856481</c:v>
                </c:pt>
                <c:pt idx="292">
                  <c:v>44315.158699548614</c:v>
                </c:pt>
                <c:pt idx="293">
                  <c:v>44315.227368472224</c:v>
                </c:pt>
                <c:pt idx="294">
                  <c:v>44315.296037928238</c:v>
                </c:pt>
                <c:pt idx="295">
                  <c:v>44315.364707986111</c:v>
                </c:pt>
                <c:pt idx="296">
                  <c:v>44315.433377384259</c:v>
                </c:pt>
                <c:pt idx="297">
                  <c:v>44315.502046562498</c:v>
                </c:pt>
                <c:pt idx="298">
                  <c:v>44315.570715428243</c:v>
                </c:pt>
                <c:pt idx="299">
                  <c:v>44315.639384062502</c:v>
                </c:pt>
                <c:pt idx="300">
                  <c:v>44315.708052581016</c:v>
                </c:pt>
                <c:pt idx="301">
                  <c:v>44315.776721076392</c:v>
                </c:pt>
                <c:pt idx="302">
                  <c:v>44315.845390185183</c:v>
                </c:pt>
                <c:pt idx="303">
                  <c:v>44315.914059606483</c:v>
                </c:pt>
                <c:pt idx="304">
                  <c:v>44315.982728842595</c:v>
                </c:pt>
                <c:pt idx="305">
                  <c:v>44316.051397731484</c:v>
                </c:pt>
                <c:pt idx="306">
                  <c:v>44316.120066365744</c:v>
                </c:pt>
                <c:pt idx="307">
                  <c:v>44316.188735162039</c:v>
                </c:pt>
                <c:pt idx="308">
                  <c:v>44316.257404282405</c:v>
                </c:pt>
                <c:pt idx="309">
                  <c:v>44316.326074143515</c:v>
                </c:pt>
                <c:pt idx="310">
                  <c:v>44316.394743912038</c:v>
                </c:pt>
                <c:pt idx="311">
                  <c:v>44316.463413240737</c:v>
                </c:pt>
                <c:pt idx="312">
                  <c:v>44316.532082280093</c:v>
                </c:pt>
                <c:pt idx="313">
                  <c:v>44316.600750902777</c:v>
                </c:pt>
                <c:pt idx="314">
                  <c:v>44316.669419386577</c:v>
                </c:pt>
                <c:pt idx="315">
                  <c:v>44316.738087997684</c:v>
                </c:pt>
                <c:pt idx="316">
                  <c:v>44316.806756574071</c:v>
                </c:pt>
                <c:pt idx="317">
                  <c:v>44316.875426006947</c:v>
                </c:pt>
                <c:pt idx="318">
                  <c:v>44316.944095358798</c:v>
                </c:pt>
                <c:pt idx="319">
                  <c:v>44317.012764432868</c:v>
                </c:pt>
                <c:pt idx="320">
                  <c:v>44317.081433055559</c:v>
                </c:pt>
                <c:pt idx="321">
                  <c:v>44317.150101689818</c:v>
                </c:pt>
                <c:pt idx="322">
                  <c:v>44317.218770520834</c:v>
                </c:pt>
                <c:pt idx="323">
                  <c:v>44317.287439826388</c:v>
                </c:pt>
                <c:pt idx="324">
                  <c:v>44317.356109826389</c:v>
                </c:pt>
                <c:pt idx="325">
                  <c:v>44317.424779201392</c:v>
                </c:pt>
                <c:pt idx="326">
                  <c:v>44317.493448356479</c:v>
                </c:pt>
                <c:pt idx="327">
                  <c:v>44317.562117210648</c:v>
                </c:pt>
                <c:pt idx="328">
                  <c:v>44317.630785763889</c:v>
                </c:pt>
                <c:pt idx="329">
                  <c:v>44317.699454201385</c:v>
                </c:pt>
                <c:pt idx="330">
                  <c:v>44317.768122685186</c:v>
                </c:pt>
                <c:pt idx="331">
                  <c:v>44317.836791655092</c:v>
                </c:pt>
                <c:pt idx="332">
                  <c:v>44317.90546105324</c:v>
                </c:pt>
                <c:pt idx="333">
                  <c:v>44317.974130243056</c:v>
                </c:pt>
                <c:pt idx="334">
                  <c:v>44318.042799131945</c:v>
                </c:pt>
                <c:pt idx="335">
                  <c:v>44318.111467708331</c:v>
                </c:pt>
                <c:pt idx="336">
                  <c:v>44318.180136423609</c:v>
                </c:pt>
                <c:pt idx="337">
                  <c:v>44318.248805451389</c:v>
                </c:pt>
                <c:pt idx="338">
                  <c:v>44318.317475173608</c:v>
                </c:pt>
                <c:pt idx="339">
                  <c:v>44318.386145046294</c:v>
                </c:pt>
                <c:pt idx="340">
                  <c:v>44318.454814363424</c:v>
                </c:pt>
                <c:pt idx="341">
                  <c:v>44318.523483414348</c:v>
                </c:pt>
                <c:pt idx="342">
                  <c:v>44318.59215207176</c:v>
                </c:pt>
                <c:pt idx="343">
                  <c:v>44318.660820590281</c:v>
                </c:pt>
                <c:pt idx="344">
                  <c:v>44318.729489155092</c:v>
                </c:pt>
                <c:pt idx="345">
                  <c:v>44318.79815761574</c:v>
                </c:pt>
                <c:pt idx="346">
                  <c:v>44318.866826909725</c:v>
                </c:pt>
                <c:pt idx="347">
                  <c:v>44318.93549625</c:v>
                </c:pt>
                <c:pt idx="348">
                  <c:v>44319.004165358798</c:v>
                </c:pt>
                <c:pt idx="349">
                  <c:v>44319.072834016202</c:v>
                </c:pt>
                <c:pt idx="350">
                  <c:v>44319.141502615741</c:v>
                </c:pt>
                <c:pt idx="351">
                  <c:v>44319.210171377315</c:v>
                </c:pt>
                <c:pt idx="352">
                  <c:v>44319.278840555555</c:v>
                </c:pt>
                <c:pt idx="353">
                  <c:v>44319.347510486114</c:v>
                </c:pt>
                <c:pt idx="354">
                  <c:v>44319.416179872685</c:v>
                </c:pt>
                <c:pt idx="355">
                  <c:v>44319.484849016204</c:v>
                </c:pt>
                <c:pt idx="356">
                  <c:v>44319.553517858796</c:v>
                </c:pt>
                <c:pt idx="357">
                  <c:v>44319.622186354165</c:v>
                </c:pt>
                <c:pt idx="358">
                  <c:v>44319.69085471065</c:v>
                </c:pt>
                <c:pt idx="359">
                  <c:v>44319.759523194443</c:v>
                </c:pt>
                <c:pt idx="360">
                  <c:v>44319.828192013891</c:v>
                </c:pt>
                <c:pt idx="361">
                  <c:v>44319.896861412039</c:v>
                </c:pt>
                <c:pt idx="362">
                  <c:v>44319.965530590278</c:v>
                </c:pt>
                <c:pt idx="363">
                  <c:v>44320.034199467591</c:v>
                </c:pt>
                <c:pt idx="364">
                  <c:v>44320.102867974536</c:v>
                </c:pt>
                <c:pt idx="365">
                  <c:v>44320.171536620372</c:v>
                </c:pt>
                <c:pt idx="366">
                  <c:v>44320.240205543982</c:v>
                </c:pt>
                <c:pt idx="367">
                  <c:v>44320.308875104165</c:v>
                </c:pt>
                <c:pt idx="368">
                  <c:v>44320.377545034724</c:v>
                </c:pt>
                <c:pt idx="369">
                  <c:v>44320.446214340278</c:v>
                </c:pt>
                <c:pt idx="370">
                  <c:v>44320.514883391203</c:v>
                </c:pt>
                <c:pt idx="371">
                  <c:v>44320.583552083335</c:v>
                </c:pt>
                <c:pt idx="372">
                  <c:v>44320.652220613425</c:v>
                </c:pt>
                <c:pt idx="373">
                  <c:v>44320.720889108794</c:v>
                </c:pt>
                <c:pt idx="374">
                  <c:v>44320.7895575</c:v>
                </c:pt>
                <c:pt idx="375">
                  <c:v>44320.858226655095</c:v>
                </c:pt>
                <c:pt idx="376">
                  <c:v>44320.926895972225</c:v>
                </c:pt>
                <c:pt idx="377">
                  <c:v>44320.995565104167</c:v>
                </c:pt>
                <c:pt idx="378">
                  <c:v>44321.064233807869</c:v>
                </c:pt>
                <c:pt idx="379">
                  <c:v>44321.132902361111</c:v>
                </c:pt>
                <c:pt idx="380">
                  <c:v>44321.201571087964</c:v>
                </c:pt>
                <c:pt idx="381">
                  <c:v>44321.27024017361</c:v>
                </c:pt>
                <c:pt idx="382">
                  <c:v>44321.338910034719</c:v>
                </c:pt>
                <c:pt idx="383">
                  <c:v>44321.40757949074</c:v>
                </c:pt>
                <c:pt idx="384">
                  <c:v>44321.476248645835</c:v>
                </c:pt>
                <c:pt idx="385">
                  <c:v>44321.544917511572</c:v>
                </c:pt>
                <c:pt idx="386">
                  <c:v>44321.613585960651</c:v>
                </c:pt>
                <c:pt idx="387">
                  <c:v>44321.68225484954</c:v>
                </c:pt>
                <c:pt idx="388">
                  <c:v>44321.750924201391</c:v>
                </c:pt>
                <c:pt idx="389">
                  <c:v>44321.819593738423</c:v>
                </c:pt>
                <c:pt idx="390">
                  <c:v>44321.888263993053</c:v>
                </c:pt>
                <c:pt idx="391">
                  <c:v>44321.95693403935</c:v>
                </c:pt>
                <c:pt idx="392">
                  <c:v>44322.025603807873</c:v>
                </c:pt>
                <c:pt idx="393">
                  <c:v>44322.094273148148</c:v>
                </c:pt>
                <c:pt idx="394">
                  <c:v>44322.162942592593</c:v>
                </c:pt>
                <c:pt idx="395">
                  <c:v>44322.231612291667</c:v>
                </c:pt>
                <c:pt idx="396">
                  <c:v>44322.300282546297</c:v>
                </c:pt>
                <c:pt idx="397">
                  <c:v>44322.368953344907</c:v>
                </c:pt>
                <c:pt idx="398">
                  <c:v>44322.437623495367</c:v>
                </c:pt>
                <c:pt idx="399">
                  <c:v>44322.50629341435</c:v>
                </c:pt>
                <c:pt idx="400">
                  <c:v>44322.574962997685</c:v>
                </c:pt>
                <c:pt idx="401">
                  <c:v>44322.643632384257</c:v>
                </c:pt>
                <c:pt idx="402">
                  <c:v>44322.712301678243</c:v>
                </c:pt>
                <c:pt idx="403">
                  <c:v>44322.780970902779</c:v>
                </c:pt>
                <c:pt idx="404">
                  <c:v>44322.849640798609</c:v>
                </c:pt>
                <c:pt idx="405">
                  <c:v>44322.918310960646</c:v>
                </c:pt>
                <c:pt idx="406">
                  <c:v>44322.986980937501</c:v>
                </c:pt>
                <c:pt idx="407">
                  <c:v>44323.055650555558</c:v>
                </c:pt>
                <c:pt idx="408">
                  <c:v>44323.124319953706</c:v>
                </c:pt>
                <c:pt idx="409">
                  <c:v>44323.192989502313</c:v>
                </c:pt>
                <c:pt idx="410">
                  <c:v>44323.261659386575</c:v>
                </c:pt>
                <c:pt idx="411">
                  <c:v>44323.330330034725</c:v>
                </c:pt>
                <c:pt idx="412">
                  <c:v>44323.399000486112</c:v>
                </c:pt>
                <c:pt idx="413">
                  <c:v>44323.467670532409</c:v>
                </c:pt>
                <c:pt idx="414">
                  <c:v>44323.536340289349</c:v>
                </c:pt>
                <c:pt idx="415">
                  <c:v>44323.605009629631</c:v>
                </c:pt>
                <c:pt idx="416">
                  <c:v>44323.673678842591</c:v>
                </c:pt>
                <c:pt idx="417">
                  <c:v>44323.742348194442</c:v>
                </c:pt>
                <c:pt idx="418">
                  <c:v>44323.811017581022</c:v>
                </c:pt>
                <c:pt idx="419">
                  <c:v>44323.879687789355</c:v>
                </c:pt>
                <c:pt idx="420">
                  <c:v>44323.948357870373</c:v>
                </c:pt>
                <c:pt idx="421">
                  <c:v>44324.01702767361</c:v>
                </c:pt>
                <c:pt idx="422">
                  <c:v>44324.085697013892</c:v>
                </c:pt>
                <c:pt idx="423">
                  <c:v>44324.15436641204</c:v>
                </c:pt>
                <c:pt idx="424">
                  <c:v>44324.223036030089</c:v>
                </c:pt>
                <c:pt idx="425">
                  <c:v>44324.29170613426</c:v>
                </c:pt>
                <c:pt idx="426">
                  <c:v>44324.360376909724</c:v>
                </c:pt>
                <c:pt idx="427">
                  <c:v>44324.429047025464</c:v>
                </c:pt>
                <c:pt idx="428">
                  <c:v>44324.49771693287</c:v>
                </c:pt>
                <c:pt idx="429">
                  <c:v>44324.566386539351</c:v>
                </c:pt>
                <c:pt idx="430">
                  <c:v>44324.635055868057</c:v>
                </c:pt>
                <c:pt idx="431">
                  <c:v>44324.703725081017</c:v>
                </c:pt>
                <c:pt idx="432">
                  <c:v>44324.77239431713</c:v>
                </c:pt>
                <c:pt idx="433">
                  <c:v>44324.841064097222</c:v>
                </c:pt>
                <c:pt idx="434">
                  <c:v>44324.909734247682</c:v>
                </c:pt>
                <c:pt idx="435">
                  <c:v>44324.978404201385</c:v>
                </c:pt>
                <c:pt idx="436">
                  <c:v>44325.047073842594</c:v>
                </c:pt>
                <c:pt idx="437">
                  <c:v>44325.115743182869</c:v>
                </c:pt>
                <c:pt idx="438">
                  <c:v>44325.184412685187</c:v>
                </c:pt>
                <c:pt idx="439">
                  <c:v>44325.253082511575</c:v>
                </c:pt>
                <c:pt idx="440">
                  <c:v>44325.321753055556</c:v>
                </c:pt>
                <c:pt idx="441">
                  <c:v>44325.390423622688</c:v>
                </c:pt>
                <c:pt idx="442">
                  <c:v>44325.459093703706</c:v>
                </c:pt>
                <c:pt idx="443">
                  <c:v>44325.527763495367</c:v>
                </c:pt>
                <c:pt idx="444">
                  <c:v>44325.596432881946</c:v>
                </c:pt>
                <c:pt idx="445">
                  <c:v>44325.665102129627</c:v>
                </c:pt>
                <c:pt idx="446">
                  <c:v>44325.73377146991</c:v>
                </c:pt>
                <c:pt idx="447">
                  <c:v>44325.802440729167</c:v>
                </c:pt>
                <c:pt idx="448">
                  <c:v>44325.871110844906</c:v>
                </c:pt>
                <c:pt idx="449">
                  <c:v>44325.939780949077</c:v>
                </c:pt>
                <c:pt idx="450">
                  <c:v>44326.00845079861</c:v>
                </c:pt>
                <c:pt idx="451">
                  <c:v>44326.077120185182</c:v>
                </c:pt>
                <c:pt idx="452">
                  <c:v>44326.145789560185</c:v>
                </c:pt>
                <c:pt idx="453">
                  <c:v>44326.2144591088</c:v>
                </c:pt>
                <c:pt idx="454">
                  <c:v>44326.283129097224</c:v>
                </c:pt>
                <c:pt idx="455">
                  <c:v>44326.351799814816</c:v>
                </c:pt>
                <c:pt idx="456">
                  <c:v>44326.420469942132</c:v>
                </c:pt>
                <c:pt idx="457">
                  <c:v>44326.489139849538</c:v>
                </c:pt>
                <c:pt idx="458">
                  <c:v>44326.557809456019</c:v>
                </c:pt>
                <c:pt idx="459">
                  <c:v>44326.626478738428</c:v>
                </c:pt>
                <c:pt idx="460">
                  <c:v>44326.695147881946</c:v>
                </c:pt>
                <c:pt idx="461">
                  <c:v>44326.763817129628</c:v>
                </c:pt>
                <c:pt idx="462">
                  <c:v>44326.832486782405</c:v>
                </c:pt>
                <c:pt idx="463">
                  <c:v>44326.901156944441</c:v>
                </c:pt>
                <c:pt idx="464">
                  <c:v>44326.969826875</c:v>
                </c:pt>
                <c:pt idx="465">
                  <c:v>44327.038496527777</c:v>
                </c:pt>
                <c:pt idx="466">
                  <c:v>44327.107165821762</c:v>
                </c:pt>
                <c:pt idx="467">
                  <c:v>44327.175835266207</c:v>
                </c:pt>
                <c:pt idx="468">
                  <c:v>44327.244505000002</c:v>
                </c:pt>
                <c:pt idx="469">
                  <c:v>44327.313175405092</c:v>
                </c:pt>
                <c:pt idx="470">
                  <c:v>44327.381846076387</c:v>
                </c:pt>
                <c:pt idx="471">
                  <c:v>44327.450516157405</c:v>
                </c:pt>
                <c:pt idx="472">
                  <c:v>44327.519185972225</c:v>
                </c:pt>
                <c:pt idx="473">
                  <c:v>44327.58785541667</c:v>
                </c:pt>
                <c:pt idx="474">
                  <c:v>44327.656524699072</c:v>
                </c:pt>
                <c:pt idx="475">
                  <c:v>44327.725194004626</c:v>
                </c:pt>
                <c:pt idx="476">
                  <c:v>44327.793863182873</c:v>
                </c:pt>
                <c:pt idx="477">
                  <c:v>44327.862533171297</c:v>
                </c:pt>
                <c:pt idx="478">
                  <c:v>44327.931203275461</c:v>
                </c:pt>
                <c:pt idx="479">
                  <c:v>44327.999873159722</c:v>
                </c:pt>
                <c:pt idx="480">
                  <c:v>44328.068542604167</c:v>
                </c:pt>
                <c:pt idx="481">
                  <c:v>44328.137211944442</c:v>
                </c:pt>
                <c:pt idx="482">
                  <c:v>44328.205881458336</c:v>
                </c:pt>
                <c:pt idx="483">
                  <c:v>44328.274551354167</c:v>
                </c:pt>
                <c:pt idx="484">
                  <c:v>44328.343222025462</c:v>
                </c:pt>
                <c:pt idx="485">
                  <c:v>44328.411892199074</c:v>
                </c:pt>
                <c:pt idx="486">
                  <c:v>44328.480562118057</c:v>
                </c:pt>
                <c:pt idx="487">
                  <c:v>44328.549231736113</c:v>
                </c:pt>
                <c:pt idx="488">
                  <c:v>44328.617900972225</c:v>
                </c:pt>
                <c:pt idx="489">
                  <c:v>44328.686570081016</c:v>
                </c:pt>
                <c:pt idx="490">
                  <c:v>44328.755239328704</c:v>
                </c:pt>
                <c:pt idx="491">
                  <c:v>44328.823908842591</c:v>
                </c:pt>
                <c:pt idx="492">
                  <c:v>44328.892579004627</c:v>
                </c:pt>
                <c:pt idx="493">
                  <c:v>44328.961248946762</c:v>
                </c:pt>
                <c:pt idx="494">
                  <c:v>44329.029918611108</c:v>
                </c:pt>
                <c:pt idx="495">
                  <c:v>44329.098587858796</c:v>
                </c:pt>
                <c:pt idx="496">
                  <c:v>44329.167257233799</c:v>
                </c:pt>
                <c:pt idx="497">
                  <c:v>44329.235926886577</c:v>
                </c:pt>
                <c:pt idx="498">
                  <c:v>44329.304597129631</c:v>
                </c:pt>
                <c:pt idx="499">
                  <c:v>44329.373267835646</c:v>
                </c:pt>
                <c:pt idx="500">
                  <c:v>44329.44193789352</c:v>
                </c:pt>
                <c:pt idx="501">
                  <c:v>44329.510607719909</c:v>
                </c:pt>
                <c:pt idx="502">
                  <c:v>44329.579277199075</c:v>
                </c:pt>
                <c:pt idx="503">
                  <c:v>44329.647946493053</c:v>
                </c:pt>
                <c:pt idx="504">
                  <c:v>44329.716615717596</c:v>
                </c:pt>
                <c:pt idx="505">
                  <c:v>44329.785284861115</c:v>
                </c:pt>
                <c:pt idx="506">
                  <c:v>44329.853954722224</c:v>
                </c:pt>
                <c:pt idx="507">
                  <c:v>44329.922624791667</c:v>
                </c:pt>
                <c:pt idx="508">
                  <c:v>44329.991294687497</c:v>
                </c:pt>
                <c:pt idx="509">
                  <c:v>44330.059964178239</c:v>
                </c:pt>
                <c:pt idx="510">
                  <c:v>44330.128633495369</c:v>
                </c:pt>
                <c:pt idx="511">
                  <c:v>44330.197302962966</c:v>
                </c:pt>
                <c:pt idx="512">
                  <c:v>44330.265972789355</c:v>
                </c:pt>
                <c:pt idx="513">
                  <c:v>44330.334643379632</c:v>
                </c:pt>
                <c:pt idx="514">
                  <c:v>44330.403313657407</c:v>
                </c:pt>
                <c:pt idx="515">
                  <c:v>44330.471983599535</c:v>
                </c:pt>
                <c:pt idx="516">
                  <c:v>44330.540653240743</c:v>
                </c:pt>
                <c:pt idx="517">
                  <c:v>44330.60932246528</c:v>
                </c:pt>
                <c:pt idx="518">
                  <c:v>44330.677991562501</c:v>
                </c:pt>
                <c:pt idx="519">
                  <c:v>44330.746660810182</c:v>
                </c:pt>
                <c:pt idx="520">
                  <c:v>44330.815330173609</c:v>
                </c:pt>
                <c:pt idx="521">
                  <c:v>44330.884000312501</c:v>
                </c:pt>
                <c:pt idx="522">
                  <c:v>44330.95267027778</c:v>
                </c:pt>
                <c:pt idx="523">
                  <c:v>44331.021339953702</c:v>
                </c:pt>
                <c:pt idx="524">
                  <c:v>44331.090009189815</c:v>
                </c:pt>
                <c:pt idx="525">
                  <c:v>44331.158678506945</c:v>
                </c:pt>
                <c:pt idx="526">
                  <c:v>44331.227348055552</c:v>
                </c:pt>
                <c:pt idx="527">
                  <c:v>44331.296018136571</c:v>
                </c:pt>
                <c:pt idx="528">
                  <c:v>44331.364688819442</c:v>
                </c:pt>
                <c:pt idx="529">
                  <c:v>44331.433358854163</c:v>
                </c:pt>
                <c:pt idx="530">
                  <c:v>44331.502028657407</c:v>
                </c:pt>
                <c:pt idx="531">
                  <c:v>44331.570698148149</c:v>
                </c:pt>
                <c:pt idx="532">
                  <c:v>44331.639367407406</c:v>
                </c:pt>
                <c:pt idx="533">
                  <c:v>44331.708036562501</c:v>
                </c:pt>
                <c:pt idx="534">
                  <c:v>44331.776705682867</c:v>
                </c:pt>
                <c:pt idx="535">
                  <c:v>44331.845375416669</c:v>
                </c:pt>
                <c:pt idx="536">
                  <c:v>44331.91404546296</c:v>
                </c:pt>
                <c:pt idx="537">
                  <c:v>44331.982715324077</c:v>
                </c:pt>
                <c:pt idx="538">
                  <c:v>44332.051384849539</c:v>
                </c:pt>
                <c:pt idx="539">
                  <c:v>44332.120054108796</c:v>
                </c:pt>
                <c:pt idx="540">
                  <c:v>44332.188723530089</c:v>
                </c:pt>
                <c:pt idx="541">
                  <c:v>44332.257393287036</c:v>
                </c:pt>
                <c:pt idx="542">
                  <c:v>44332.326063773151</c:v>
                </c:pt>
                <c:pt idx="543">
                  <c:v>44332.39473417824</c:v>
                </c:pt>
                <c:pt idx="544">
                  <c:v>44332.463404131944</c:v>
                </c:pt>
                <c:pt idx="545">
                  <c:v>44332.532073796297</c:v>
                </c:pt>
                <c:pt idx="546">
                  <c:v>44332.600743043979</c:v>
                </c:pt>
                <c:pt idx="547">
                  <c:v>44332.669412164352</c:v>
                </c:pt>
                <c:pt idx="548">
                  <c:v>44332.738081400465</c:v>
                </c:pt>
                <c:pt idx="549">
                  <c:v>44332.806750613425</c:v>
                </c:pt>
                <c:pt idx="550">
                  <c:v>44332.875420671298</c:v>
                </c:pt>
                <c:pt idx="551">
                  <c:v>44332.944090648147</c:v>
                </c:pt>
                <c:pt idx="552">
                  <c:v>44333.012760370373</c:v>
                </c:pt>
                <c:pt idx="553">
                  <c:v>44333.081429618054</c:v>
                </c:pt>
                <c:pt idx="554">
                  <c:v>44333.150098888887</c:v>
                </c:pt>
                <c:pt idx="555">
                  <c:v>44333.218768356484</c:v>
                </c:pt>
                <c:pt idx="556">
                  <c:v>44333.287438287036</c:v>
                </c:pt>
                <c:pt idx="557">
                  <c:v>44333.35610892361</c:v>
                </c:pt>
                <c:pt idx="558">
                  <c:v>44333.424778923611</c:v>
                </c:pt>
                <c:pt idx="559">
                  <c:v>44333.493448715279</c:v>
                </c:pt>
                <c:pt idx="560">
                  <c:v>44333.562118194444</c:v>
                </c:pt>
                <c:pt idx="561">
                  <c:v>44333.630787395836</c:v>
                </c:pt>
                <c:pt idx="562">
                  <c:v>44333.699456458336</c:v>
                </c:pt>
                <c:pt idx="563">
                  <c:v>44333.768125578703</c:v>
                </c:pt>
                <c:pt idx="564">
                  <c:v>44333.836795173615</c:v>
                </c:pt>
                <c:pt idx="565">
                  <c:v>44333.905465208336</c:v>
                </c:pt>
                <c:pt idx="566">
                  <c:v>44333.974135034725</c:v>
                </c:pt>
                <c:pt idx="567">
                  <c:v>44334.042804560188</c:v>
                </c:pt>
                <c:pt idx="568">
                  <c:v>44334.111473761572</c:v>
                </c:pt>
                <c:pt idx="569">
                  <c:v>44334.180143113423</c:v>
                </c:pt>
                <c:pt idx="570">
                  <c:v>44334.248812777776</c:v>
                </c:pt>
                <c:pt idx="571">
                  <c:v>44334.317483136576</c:v>
                </c:pt>
                <c:pt idx="572">
                  <c:v>44334.386153645835</c:v>
                </c:pt>
                <c:pt idx="573">
                  <c:v>44334.454823599539</c:v>
                </c:pt>
                <c:pt idx="574">
                  <c:v>44334.523493287037</c:v>
                </c:pt>
                <c:pt idx="575">
                  <c:v>44334.592162581015</c:v>
                </c:pt>
                <c:pt idx="576">
                  <c:v>44334.660831724534</c:v>
                </c:pt>
                <c:pt idx="577">
                  <c:v>44334.729500925925</c:v>
                </c:pt>
                <c:pt idx="578">
                  <c:v>44334.798170023147</c:v>
                </c:pt>
                <c:pt idx="579">
                  <c:v>44334.866839953705</c:v>
                </c:pt>
                <c:pt idx="580">
                  <c:v>44334.935509930554</c:v>
                </c:pt>
                <c:pt idx="581">
                  <c:v>44335.004179687501</c:v>
                </c:pt>
                <c:pt idx="582">
                  <c:v>44335.07284896991</c:v>
                </c:pt>
                <c:pt idx="583">
                  <c:v>44335.141518206015</c:v>
                </c:pt>
                <c:pt idx="584">
                  <c:v>44335.210187604163</c:v>
                </c:pt>
                <c:pt idx="585">
                  <c:v>44335.278857418984</c:v>
                </c:pt>
                <c:pt idx="586">
                  <c:v>44335.347527986109</c:v>
                </c:pt>
                <c:pt idx="587">
                  <c:v>44335.416198009261</c:v>
                </c:pt>
                <c:pt idx="588">
                  <c:v>44335.484867789353</c:v>
                </c:pt>
                <c:pt idx="589">
                  <c:v>44335.553537268519</c:v>
                </c:pt>
                <c:pt idx="590">
                  <c:v>44335.622206400461</c:v>
                </c:pt>
                <c:pt idx="591">
                  <c:v>44335.69087539352</c:v>
                </c:pt>
                <c:pt idx="592">
                  <c:v>44335.759544513887</c:v>
                </c:pt>
                <c:pt idx="593">
                  <c:v>44335.828213969908</c:v>
                </c:pt>
                <c:pt idx="594">
                  <c:v>44335.896884004629</c:v>
                </c:pt>
                <c:pt idx="595">
                  <c:v>44335.965553807873</c:v>
                </c:pt>
                <c:pt idx="596">
                  <c:v>44336.034223333336</c:v>
                </c:pt>
                <c:pt idx="597">
                  <c:v>44336.102892476854</c:v>
                </c:pt>
                <c:pt idx="598">
                  <c:v>44336.171561759256</c:v>
                </c:pt>
                <c:pt idx="599">
                  <c:v>44336.240231319447</c:v>
                </c:pt>
                <c:pt idx="600">
                  <c:v>44336.308901516204</c:v>
                </c:pt>
                <c:pt idx="601">
                  <c:v>44336.377572083336</c:v>
                </c:pt>
                <c:pt idx="602">
                  <c:v>44336.446242025464</c:v>
                </c:pt>
                <c:pt idx="603">
                  <c:v>44336.514911712962</c:v>
                </c:pt>
                <c:pt idx="604">
                  <c:v>44336.583581053237</c:v>
                </c:pt>
                <c:pt idx="605">
                  <c:v>44336.652250208332</c:v>
                </c:pt>
                <c:pt idx="606">
                  <c:v>44336.720919340281</c:v>
                </c:pt>
                <c:pt idx="607">
                  <c:v>44336.789588368054</c:v>
                </c:pt>
                <c:pt idx="608">
                  <c:v>44336.858258159722</c:v>
                </c:pt>
                <c:pt idx="609">
                  <c:v>44336.926928113426</c:v>
                </c:pt>
                <c:pt idx="610">
                  <c:v>44336.995597881942</c:v>
                </c:pt>
                <c:pt idx="611">
                  <c:v>44337.064267222224</c:v>
                </c:pt>
                <c:pt idx="612">
                  <c:v>44337.132936423608</c:v>
                </c:pt>
                <c:pt idx="613">
                  <c:v>44337.201605775466</c:v>
                </c:pt>
                <c:pt idx="614">
                  <c:v>44337.270275497685</c:v>
                </c:pt>
                <c:pt idx="615">
                  <c:v>44337.338945995369</c:v>
                </c:pt>
                <c:pt idx="616">
                  <c:v>44337.407616087963</c:v>
                </c:pt>
                <c:pt idx="617">
                  <c:v>44337.476285879631</c:v>
                </c:pt>
                <c:pt idx="618">
                  <c:v>44337.544955381942</c:v>
                </c:pt>
                <c:pt idx="619">
                  <c:v>44337.613624467594</c:v>
                </c:pt>
                <c:pt idx="620">
                  <c:v>44337.682293437501</c:v>
                </c:pt>
                <c:pt idx="621">
                  <c:v>44337.750962557868</c:v>
                </c:pt>
                <c:pt idx="622">
                  <c:v>44337.819631863429</c:v>
                </c:pt>
                <c:pt idx="623">
                  <c:v>44337.888301886574</c:v>
                </c:pt>
                <c:pt idx="624">
                  <c:v>44337.956971712963</c:v>
                </c:pt>
                <c:pt idx="625">
                  <c:v>44338.025641238426</c:v>
                </c:pt>
                <c:pt idx="626">
                  <c:v>44338.0943103588</c:v>
                </c:pt>
                <c:pt idx="627">
                  <c:v>44338.162979560184</c:v>
                </c:pt>
                <c:pt idx="628">
                  <c:v>44338.231649027781</c:v>
                </c:pt>
                <c:pt idx="629">
                  <c:v>44338.300319062502</c:v>
                </c:pt>
                <c:pt idx="630">
                  <c:v>44338.368989629627</c:v>
                </c:pt>
                <c:pt idx="631">
                  <c:v>44338.43765954861</c:v>
                </c:pt>
                <c:pt idx="632">
                  <c:v>44338.506329236108</c:v>
                </c:pt>
                <c:pt idx="633">
                  <c:v>44338.574998587967</c:v>
                </c:pt>
                <c:pt idx="634">
                  <c:v>44338.643667743054</c:v>
                </c:pt>
                <c:pt idx="635">
                  <c:v>44338.712336805555</c:v>
                </c:pt>
                <c:pt idx="636">
                  <c:v>44338.781005798613</c:v>
                </c:pt>
                <c:pt idx="637">
                  <c:v>44338.84967546296</c:v>
                </c:pt>
                <c:pt idx="638">
                  <c:v>44338.918345393518</c:v>
                </c:pt>
                <c:pt idx="639">
                  <c:v>44338.987015150466</c:v>
                </c:pt>
                <c:pt idx="640">
                  <c:v>44339.055684537037</c:v>
                </c:pt>
                <c:pt idx="641">
                  <c:v>44339.124353703701</c:v>
                </c:pt>
                <c:pt idx="642">
                  <c:v>44339.193023020831</c:v>
                </c:pt>
                <c:pt idx="643">
                  <c:v>44339.261692673608</c:v>
                </c:pt>
                <c:pt idx="644">
                  <c:v>44339.33036310185</c:v>
                </c:pt>
                <c:pt idx="645">
                  <c:v>44339.399033310183</c:v>
                </c:pt>
                <c:pt idx="646">
                  <c:v>44339.467703136572</c:v>
                </c:pt>
                <c:pt idx="647">
                  <c:v>44339.536372662034</c:v>
                </c:pt>
                <c:pt idx="648">
                  <c:v>44339.605041770832</c:v>
                </c:pt>
                <c:pt idx="649">
                  <c:v>44339.673710763891</c:v>
                </c:pt>
                <c:pt idx="650">
                  <c:v>44339.742379884257</c:v>
                </c:pt>
                <c:pt idx="651">
                  <c:v>44339.811049039352</c:v>
                </c:pt>
                <c:pt idx="652">
                  <c:v>44339.879719027776</c:v>
                </c:pt>
                <c:pt idx="653">
                  <c:v>44339.948388877317</c:v>
                </c:pt>
                <c:pt idx="654">
                  <c:v>44340.017058460646</c:v>
                </c:pt>
                <c:pt idx="655">
                  <c:v>44340.085727581019</c:v>
                </c:pt>
                <c:pt idx="656">
                  <c:v>44340.154396747683</c:v>
                </c:pt>
                <c:pt idx="657">
                  <c:v>44340.223066134262</c:v>
                </c:pt>
                <c:pt idx="658">
                  <c:v>44340.291736018517</c:v>
                </c:pt>
                <c:pt idx="659">
                  <c:v>44340.360406562497</c:v>
                </c:pt>
                <c:pt idx="660">
                  <c:v>44340.429076458335</c:v>
                </c:pt>
                <c:pt idx="661">
                  <c:v>44340.497746145833</c:v>
                </c:pt>
                <c:pt idx="662">
                  <c:v>44340.566415520836</c:v>
                </c:pt>
                <c:pt idx="663">
                  <c:v>44340.635084629626</c:v>
                </c:pt>
                <c:pt idx="664">
                  <c:v>44340.703753622685</c:v>
                </c:pt>
                <c:pt idx="665">
                  <c:v>44340.772422627313</c:v>
                </c:pt>
                <c:pt idx="666">
                  <c:v>44340.841092175928</c:v>
                </c:pt>
                <c:pt idx="667">
                  <c:v>44340.909762106479</c:v>
                </c:pt>
                <c:pt idx="668">
                  <c:v>44340.978431840274</c:v>
                </c:pt>
                <c:pt idx="669">
                  <c:v>44341.047101261574</c:v>
                </c:pt>
                <c:pt idx="670">
                  <c:v>44341.115770381941</c:v>
                </c:pt>
                <c:pt idx="671">
                  <c:v>44341.18443966435</c:v>
                </c:pt>
                <c:pt idx="672">
                  <c:v>44341.253109259262</c:v>
                </c:pt>
                <c:pt idx="673">
                  <c:v>44341.321779583333</c:v>
                </c:pt>
                <c:pt idx="674">
                  <c:v>44341.390449942126</c:v>
                </c:pt>
                <c:pt idx="675">
                  <c:v>44341.459119791667</c:v>
                </c:pt>
                <c:pt idx="676">
                  <c:v>44341.527789363427</c:v>
                </c:pt>
                <c:pt idx="677">
                  <c:v>44341.59645853009</c:v>
                </c:pt>
                <c:pt idx="678">
                  <c:v>44341.66512755787</c:v>
                </c:pt>
                <c:pt idx="679">
                  <c:v>44341.733796678243</c:v>
                </c:pt>
                <c:pt idx="680">
                  <c:v>44341.802465717592</c:v>
                </c:pt>
                <c:pt idx="681">
                  <c:v>44341.871135613423</c:v>
                </c:pt>
                <c:pt idx="682">
                  <c:v>44341.939805497685</c:v>
                </c:pt>
                <c:pt idx="683">
                  <c:v>44342.008475138886</c:v>
                </c:pt>
                <c:pt idx="684">
                  <c:v>44342.077144305556</c:v>
                </c:pt>
                <c:pt idx="685">
                  <c:v>44342.145813449075</c:v>
                </c:pt>
                <c:pt idx="686">
                  <c:v>44342.214482777781</c:v>
                </c:pt>
                <c:pt idx="687">
                  <c:v>44342.283152546297</c:v>
                </c:pt>
                <c:pt idx="688">
                  <c:v>44342.351823055556</c:v>
                </c:pt>
                <c:pt idx="689">
                  <c:v>44342.420492974539</c:v>
                </c:pt>
                <c:pt idx="690">
                  <c:v>44342.489162662037</c:v>
                </c:pt>
              </c:numCache>
            </c:numRef>
          </c:xVal>
          <c:yVal>
            <c:numRef>
              <c:f>'Northern Intersection'!$H$2:$H$18895</c:f>
              <c:numCache>
                <c:formatCode>General</c:formatCode>
                <c:ptCount val="18894"/>
                <c:pt idx="0">
                  <c:v>-192.56299979799999</c:v>
                </c:pt>
                <c:pt idx="1">
                  <c:v>-192.26100014100001</c:v>
                </c:pt>
                <c:pt idx="2">
                  <c:v>-191.93299981999999</c:v>
                </c:pt>
                <c:pt idx="3">
                  <c:v>-191.52600016700001</c:v>
                </c:pt>
                <c:pt idx="4">
                  <c:v>-191.11399997500001</c:v>
                </c:pt>
                <c:pt idx="5">
                  <c:v>-190.72400007900001</c:v>
                </c:pt>
                <c:pt idx="6">
                  <c:v>-190.35099993899999</c:v>
                </c:pt>
                <c:pt idx="7">
                  <c:v>-190.06299984200001</c:v>
                </c:pt>
                <c:pt idx="8">
                  <c:v>-189.85400002</c:v>
                </c:pt>
                <c:pt idx="9">
                  <c:v>-189.62499992900001</c:v>
                </c:pt>
                <c:pt idx="10">
                  <c:v>-189.33899985900001</c:v>
                </c:pt>
                <c:pt idx="11">
                  <c:v>-188.92000004400001</c:v>
                </c:pt>
                <c:pt idx="12">
                  <c:v>-188.49199995199999</c:v>
                </c:pt>
                <c:pt idx="13">
                  <c:v>-188.102999912</c:v>
                </c:pt>
                <c:pt idx="14">
                  <c:v>-187.81100007500001</c:v>
                </c:pt>
                <c:pt idx="15">
                  <c:v>-187.49299988800001</c:v>
                </c:pt>
                <c:pt idx="16">
                  <c:v>-187.19400011499999</c:v>
                </c:pt>
                <c:pt idx="17">
                  <c:v>-186.84300027099999</c:v>
                </c:pt>
                <c:pt idx="18">
                  <c:v>-186.41100012499999</c:v>
                </c:pt>
                <c:pt idx="19">
                  <c:v>-186.04000001200001</c:v>
                </c:pt>
                <c:pt idx="20">
                  <c:v>-185.65500002600001</c:v>
                </c:pt>
                <c:pt idx="21">
                  <c:v>-185.320000083</c:v>
                </c:pt>
                <c:pt idx="22">
                  <c:v>-185.07199989399999</c:v>
                </c:pt>
                <c:pt idx="23">
                  <c:v>-184.88700008000001</c:v>
                </c:pt>
                <c:pt idx="24">
                  <c:v>-184.64300026000001</c:v>
                </c:pt>
                <c:pt idx="25">
                  <c:v>-184.29000007499999</c:v>
                </c:pt>
                <c:pt idx="26">
                  <c:v>-183.85300001799999</c:v>
                </c:pt>
                <c:pt idx="27">
                  <c:v>-183.44699990699999</c:v>
                </c:pt>
                <c:pt idx="28">
                  <c:v>-183.11199996400001</c:v>
                </c:pt>
                <c:pt idx="29">
                  <c:v>-182.81500021700001</c:v>
                </c:pt>
                <c:pt idx="30">
                  <c:v>-182.514999958</c:v>
                </c:pt>
                <c:pt idx="31">
                  <c:v>-182.19500005899999</c:v>
                </c:pt>
                <c:pt idx="32">
                  <c:v>-181.80199996600001</c:v>
                </c:pt>
                <c:pt idx="33">
                  <c:v>-181.38199998100001</c:v>
                </c:pt>
                <c:pt idx="34">
                  <c:v>-180.997999851</c:v>
                </c:pt>
                <c:pt idx="35">
                  <c:v>-180.622999999</c:v>
                </c:pt>
                <c:pt idx="36">
                  <c:v>-180.32599993700001</c:v>
                </c:pt>
                <c:pt idx="37">
                  <c:v>-180.10800015199999</c:v>
                </c:pt>
                <c:pt idx="38">
                  <c:v>-179.89499996200001</c:v>
                </c:pt>
                <c:pt idx="39">
                  <c:v>-179.628999846</c:v>
                </c:pt>
                <c:pt idx="40">
                  <c:v>-179.22799995899999</c:v>
                </c:pt>
                <c:pt idx="41">
                  <c:v>-178.803000064</c:v>
                </c:pt>
                <c:pt idx="42">
                  <c:v>-178.40599991600001</c:v>
                </c:pt>
                <c:pt idx="43">
                  <c:v>-178.10799999899999</c:v>
                </c:pt>
                <c:pt idx="44">
                  <c:v>-177.78699992899999</c:v>
                </c:pt>
                <c:pt idx="45">
                  <c:v>-177.48999986800001</c:v>
                </c:pt>
                <c:pt idx="46">
                  <c:v>-177.15000001499999</c:v>
                </c:pt>
                <c:pt idx="47">
                  <c:v>-176.72299977899999</c:v>
                </c:pt>
                <c:pt idx="48">
                  <c:v>-176.34500004399999</c:v>
                </c:pt>
                <c:pt idx="49">
                  <c:v>-175.95799971599999</c:v>
                </c:pt>
                <c:pt idx="50">
                  <c:v>-175.61200009699999</c:v>
                </c:pt>
                <c:pt idx="51">
                  <c:v>-175.35599980000001</c:v>
                </c:pt>
                <c:pt idx="52">
                  <c:v>-175.168000103</c:v>
                </c:pt>
                <c:pt idx="53">
                  <c:v>-174.92599999500001</c:v>
                </c:pt>
                <c:pt idx="54">
                  <c:v>-174.591000052</c:v>
                </c:pt>
                <c:pt idx="55">
                  <c:v>-174.151999969</c:v>
                </c:pt>
                <c:pt idx="56">
                  <c:v>-173.73800006499999</c:v>
                </c:pt>
                <c:pt idx="57">
                  <c:v>-173.38999978999999</c:v>
                </c:pt>
                <c:pt idx="58">
                  <c:v>-173.102000006</c:v>
                </c:pt>
                <c:pt idx="59">
                  <c:v>-172.80299991800001</c:v>
                </c:pt>
                <c:pt idx="60">
                  <c:v>-172.49100012700001</c:v>
                </c:pt>
                <c:pt idx="61">
                  <c:v>-172.11100005099999</c:v>
                </c:pt>
                <c:pt idx="62">
                  <c:v>-171.68499998499999</c:v>
                </c:pt>
                <c:pt idx="63">
                  <c:v>-171.30800010600001</c:v>
                </c:pt>
                <c:pt idx="64">
                  <c:v>-170.93400011099999</c:v>
                </c:pt>
                <c:pt idx="65">
                  <c:v>-170.627000229</c:v>
                </c:pt>
                <c:pt idx="66">
                  <c:v>-170.40100002200001</c:v>
                </c:pt>
                <c:pt idx="67">
                  <c:v>-170.20299987600001</c:v>
                </c:pt>
                <c:pt idx="68">
                  <c:v>-169.95000009200001</c:v>
                </c:pt>
                <c:pt idx="69">
                  <c:v>-169.56500010600001</c:v>
                </c:pt>
                <c:pt idx="70">
                  <c:v>-169.14200023699999</c:v>
                </c:pt>
                <c:pt idx="71">
                  <c:v>-168.743999919</c:v>
                </c:pt>
                <c:pt idx="72">
                  <c:v>-168.43800020899999</c:v>
                </c:pt>
                <c:pt idx="73">
                  <c:v>-168.11900016600001</c:v>
                </c:pt>
                <c:pt idx="74">
                  <c:v>-167.821999791</c:v>
                </c:pt>
                <c:pt idx="75">
                  <c:v>-167.49000004499999</c:v>
                </c:pt>
                <c:pt idx="76">
                  <c:v>-167.07100023000001</c:v>
                </c:pt>
                <c:pt idx="77">
                  <c:v>-166.68300004700001</c:v>
                </c:pt>
                <c:pt idx="78">
                  <c:v>-166.29400000699999</c:v>
                </c:pt>
                <c:pt idx="79">
                  <c:v>-165.937000082</c:v>
                </c:pt>
                <c:pt idx="80">
                  <c:v>-165.67099996600001</c:v>
                </c:pt>
                <c:pt idx="81">
                  <c:v>-165.47800004499999</c:v>
                </c:pt>
                <c:pt idx="82">
                  <c:v>-165.23999999</c:v>
                </c:pt>
                <c:pt idx="83">
                  <c:v>-164.92599985800001</c:v>
                </c:pt>
                <c:pt idx="84">
                  <c:v>-164.491999999</c:v>
                </c:pt>
                <c:pt idx="85">
                  <c:v>-164.072000014</c:v>
                </c:pt>
                <c:pt idx="86">
                  <c:v>-163.708000153</c:v>
                </c:pt>
                <c:pt idx="87">
                  <c:v>-163.42399979499999</c:v>
                </c:pt>
                <c:pt idx="88">
                  <c:v>-163.12199982300001</c:v>
                </c:pt>
                <c:pt idx="89">
                  <c:v>-162.819999852</c:v>
                </c:pt>
                <c:pt idx="90">
                  <c:v>-162.453000108</c:v>
                </c:pt>
                <c:pt idx="91">
                  <c:v>-162.02500001499999</c:v>
                </c:pt>
                <c:pt idx="92">
                  <c:v>-161.65599993000001</c:v>
                </c:pt>
                <c:pt idx="93">
                  <c:v>-161.28100007800001</c:v>
                </c:pt>
                <c:pt idx="94">
                  <c:v>-160.966000089</c:v>
                </c:pt>
                <c:pt idx="95">
                  <c:v>-160.73299994499999</c:v>
                </c:pt>
                <c:pt idx="96">
                  <c:v>-160.54699995999999</c:v>
                </c:pt>
                <c:pt idx="97">
                  <c:v>-160.302999825</c:v>
                </c:pt>
                <c:pt idx="98">
                  <c:v>-159.933000198</c:v>
                </c:pt>
                <c:pt idx="99">
                  <c:v>-159.50799998799999</c:v>
                </c:pt>
                <c:pt idx="100">
                  <c:v>-159.111000155</c:v>
                </c:pt>
                <c:pt idx="101">
                  <c:v>-158.79700002300001</c:v>
                </c:pt>
                <c:pt idx="102">
                  <c:v>-158.48700025799999</c:v>
                </c:pt>
                <c:pt idx="103">
                  <c:v>-158.19100005300001</c:v>
                </c:pt>
                <c:pt idx="104">
                  <c:v>-157.86599992999999</c:v>
                </c:pt>
                <c:pt idx="105">
                  <c:v>-157.458999963</c:v>
                </c:pt>
                <c:pt idx="106">
                  <c:v>-157.05899993200001</c:v>
                </c:pt>
                <c:pt idx="107">
                  <c:v>-156.671999919</c:v>
                </c:pt>
                <c:pt idx="108">
                  <c:v>-156.30699988699999</c:v>
                </c:pt>
                <c:pt idx="109">
                  <c:v>-156.03099995100001</c:v>
                </c:pt>
                <c:pt idx="110">
                  <c:v>-155.83199994899999</c:v>
                </c:pt>
                <c:pt idx="111">
                  <c:v>-155.60200000200001</c:v>
                </c:pt>
                <c:pt idx="112">
                  <c:v>-155.31199987700001</c:v>
                </c:pt>
                <c:pt idx="113">
                  <c:v>-154.89100003600001</c:v>
                </c:pt>
                <c:pt idx="114">
                  <c:v>-154.469000024</c:v>
                </c:pt>
                <c:pt idx="115">
                  <c:v>-154.09199983100001</c:v>
                </c:pt>
                <c:pt idx="116">
                  <c:v>-153.807999787</c:v>
                </c:pt>
                <c:pt idx="117">
                  <c:v>-153.498999879</c:v>
                </c:pt>
                <c:pt idx="118">
                  <c:v>-153.20599987200001</c:v>
                </c:pt>
                <c:pt idx="119">
                  <c:v>-152.85400017200001</c:v>
                </c:pt>
                <c:pt idx="120">
                  <c:v>-152.426999935</c:v>
                </c:pt>
                <c:pt idx="121">
                  <c:v>-152.06100004699999</c:v>
                </c:pt>
                <c:pt idx="122">
                  <c:v>-151.68500002499999</c:v>
                </c:pt>
                <c:pt idx="123">
                  <c:v>-151.36199992799999</c:v>
                </c:pt>
                <c:pt idx="124">
                  <c:v>-151.12500004500001</c:v>
                </c:pt>
                <c:pt idx="125">
                  <c:v>-150.944999827</c:v>
                </c:pt>
                <c:pt idx="126">
                  <c:v>-150.70700008700001</c:v>
                </c:pt>
                <c:pt idx="127">
                  <c:v>-150.35199987499999</c:v>
                </c:pt>
                <c:pt idx="128">
                  <c:v>-149.924000097</c:v>
                </c:pt>
                <c:pt idx="129">
                  <c:v>-149.52700026299999</c:v>
                </c:pt>
                <c:pt idx="130">
                  <c:v>-149.204000167</c:v>
                </c:pt>
                <c:pt idx="131">
                  <c:v>-148.90799996199999</c:v>
                </c:pt>
                <c:pt idx="132">
                  <c:v>-148.614999955</c:v>
                </c:pt>
                <c:pt idx="133">
                  <c:v>-148.29799993899999</c:v>
                </c:pt>
                <c:pt idx="134">
                  <c:v>-147.903999989</c:v>
                </c:pt>
                <c:pt idx="135">
                  <c:v>-147.494999995</c:v>
                </c:pt>
                <c:pt idx="136">
                  <c:v>-147.114999918</c:v>
                </c:pt>
                <c:pt idx="137">
                  <c:v>-146.74900002999999</c:v>
                </c:pt>
                <c:pt idx="138">
                  <c:v>-146.462999959</c:v>
                </c:pt>
                <c:pt idx="139">
                  <c:v>-146.256000164</c:v>
                </c:pt>
                <c:pt idx="140">
                  <c:v>-146.04300028899999</c:v>
                </c:pt>
                <c:pt idx="141">
                  <c:v>-145.77399997500001</c:v>
                </c:pt>
                <c:pt idx="142">
                  <c:v>-145.371999918</c:v>
                </c:pt>
                <c:pt idx="143">
                  <c:v>-144.95299978899999</c:v>
                </c:pt>
                <c:pt idx="144">
                  <c:v>-144.56699994600001</c:v>
                </c:pt>
                <c:pt idx="145">
                  <c:v>-144.278999849</c:v>
                </c:pt>
                <c:pt idx="146">
                  <c:v>-143.96799991399999</c:v>
                </c:pt>
                <c:pt idx="147">
                  <c:v>-143.67699993299999</c:v>
                </c:pt>
                <c:pt idx="148">
                  <c:v>-143.339999963</c:v>
                </c:pt>
                <c:pt idx="149">
                  <c:v>-142.91699978099999</c:v>
                </c:pt>
                <c:pt idx="150">
                  <c:v>-142.55099989199999</c:v>
                </c:pt>
                <c:pt idx="151">
                  <c:v>-142.17300015699999</c:v>
                </c:pt>
                <c:pt idx="152">
                  <c:v>-141.84100009700001</c:v>
                </c:pt>
                <c:pt idx="153">
                  <c:v>-141.59699996200001</c:v>
                </c:pt>
                <c:pt idx="154">
                  <c:v>-141.41900008499999</c:v>
                </c:pt>
                <c:pt idx="155">
                  <c:v>-141.183000058</c:v>
                </c:pt>
                <c:pt idx="156">
                  <c:v>-140.84600008800001</c:v>
                </c:pt>
                <c:pt idx="157">
                  <c:v>-140.41599996900001</c:v>
                </c:pt>
                <c:pt idx="158">
                  <c:v>-140.01499976700001</c:v>
                </c:pt>
                <c:pt idx="159">
                  <c:v>-139.68099999500001</c:v>
                </c:pt>
                <c:pt idx="160">
                  <c:v>-139.39800012200001</c:v>
                </c:pt>
                <c:pt idx="161">
                  <c:v>-139.10699982700001</c:v>
                </c:pt>
                <c:pt idx="162">
                  <c:v>-138.799999945</c:v>
                </c:pt>
                <c:pt idx="163">
                  <c:v>-138.42199989599999</c:v>
                </c:pt>
                <c:pt idx="164">
                  <c:v>-138.005999965</c:v>
                </c:pt>
                <c:pt idx="165">
                  <c:v>-137.633999996</c:v>
                </c:pt>
                <c:pt idx="166">
                  <c:v>-137.26699993700001</c:v>
                </c:pt>
                <c:pt idx="167">
                  <c:v>-136.97500009999999</c:v>
                </c:pt>
                <c:pt idx="168">
                  <c:v>-136.76099973999999</c:v>
                </c:pt>
                <c:pt idx="169">
                  <c:v>-136.56500025</c:v>
                </c:pt>
                <c:pt idx="170">
                  <c:v>-136.31399986299999</c:v>
                </c:pt>
                <c:pt idx="171">
                  <c:v>-135.93100021800001</c:v>
                </c:pt>
                <c:pt idx="172">
                  <c:v>-135.51400011600001</c:v>
                </c:pt>
                <c:pt idx="173">
                  <c:v>-135.125999933</c:v>
                </c:pt>
                <c:pt idx="174">
                  <c:v>-134.832999925</c:v>
                </c:pt>
                <c:pt idx="175">
                  <c:v>-134.52099981999999</c:v>
                </c:pt>
                <c:pt idx="176">
                  <c:v>-134.23300003599999</c:v>
                </c:pt>
                <c:pt idx="177">
                  <c:v>-133.90500003</c:v>
                </c:pt>
                <c:pt idx="178">
                  <c:v>-133.49199998200001</c:v>
                </c:pt>
                <c:pt idx="179">
                  <c:v>-133.117999986</c:v>
                </c:pt>
                <c:pt idx="180">
                  <c:v>-132.73799991000001</c:v>
                </c:pt>
                <c:pt idx="181">
                  <c:v>-132.39600003000001</c:v>
                </c:pt>
                <c:pt idx="182">
                  <c:v>-132.14400010200001</c:v>
                </c:pt>
                <c:pt idx="183">
                  <c:v>-131.96300002699999</c:v>
                </c:pt>
                <c:pt idx="184">
                  <c:v>-131.73199991000001</c:v>
                </c:pt>
                <c:pt idx="185">
                  <c:v>-131.41600006499999</c:v>
                </c:pt>
                <c:pt idx="186">
                  <c:v>-130.98799997200001</c:v>
                </c:pt>
                <c:pt idx="187">
                  <c:v>-130.58100000499999</c:v>
                </c:pt>
                <c:pt idx="188">
                  <c:v>-130.23300004399999</c:v>
                </c:pt>
                <c:pt idx="189">
                  <c:v>-129.95799996400001</c:v>
                </c:pt>
                <c:pt idx="190">
                  <c:v>-129.66600012699999</c:v>
                </c:pt>
                <c:pt idx="191">
                  <c:v>-129.370000237</c:v>
                </c:pt>
                <c:pt idx="192">
                  <c:v>-129.00499988999999</c:v>
                </c:pt>
                <c:pt idx="193">
                  <c:v>-128.586999932</c:v>
                </c:pt>
                <c:pt idx="194">
                  <c:v>-128.22399992699999</c:v>
                </c:pt>
                <c:pt idx="195">
                  <c:v>-127.857999725</c:v>
                </c:pt>
                <c:pt idx="196">
                  <c:v>-127.55799978</c:v>
                </c:pt>
                <c:pt idx="197">
                  <c:v>-127.337000112</c:v>
                </c:pt>
                <c:pt idx="198">
                  <c:v>-127.156000037</c:v>
                </c:pt>
                <c:pt idx="199">
                  <c:v>-126.91700012699999</c:v>
                </c:pt>
                <c:pt idx="200">
                  <c:v>-126.550000068</c:v>
                </c:pt>
                <c:pt idx="201">
                  <c:v>-126.135999849</c:v>
                </c:pt>
                <c:pt idx="202">
                  <c:v>-125.74799998</c:v>
                </c:pt>
                <c:pt idx="203">
                  <c:v>-125.44800003500001</c:v>
                </c:pt>
                <c:pt idx="204">
                  <c:v>-125.14099984000001</c:v>
                </c:pt>
                <c:pt idx="205">
                  <c:v>-124.853999913</c:v>
                </c:pt>
                <c:pt idx="206">
                  <c:v>-124.535000185</c:v>
                </c:pt>
                <c:pt idx="207">
                  <c:v>-124.131999956</c:v>
                </c:pt>
                <c:pt idx="208">
                  <c:v>-123.74699997</c:v>
                </c:pt>
                <c:pt idx="209">
                  <c:v>-123.36799975</c:v>
                </c:pt>
                <c:pt idx="210">
                  <c:v>-123.015999736</c:v>
                </c:pt>
                <c:pt idx="211">
                  <c:v>-122.755000158</c:v>
                </c:pt>
                <c:pt idx="212">
                  <c:v>-122.56800000299999</c:v>
                </c:pt>
                <c:pt idx="213">
                  <c:v>-122.34400013699999</c:v>
                </c:pt>
                <c:pt idx="214">
                  <c:v>-122.049999959</c:v>
                </c:pt>
                <c:pt idx="215">
                  <c:v>-121.63200000099999</c:v>
                </c:pt>
                <c:pt idx="216">
                  <c:v>-121.21899995299999</c:v>
                </c:pt>
                <c:pt idx="217">
                  <c:v>-120.857000118</c:v>
                </c:pt>
                <c:pt idx="218">
                  <c:v>-120.584000065</c:v>
                </c:pt>
                <c:pt idx="219">
                  <c:v>-120.286999689</c:v>
                </c:pt>
                <c:pt idx="220">
                  <c:v>-119.99899990599999</c:v>
                </c:pt>
                <c:pt idx="221">
                  <c:v>-119.648999919</c:v>
                </c:pt>
                <c:pt idx="222">
                  <c:v>-119.230000104</c:v>
                </c:pt>
                <c:pt idx="223">
                  <c:v>-118.872000009</c:v>
                </c:pt>
                <c:pt idx="224">
                  <c:v>-118.506000121</c:v>
                </c:pt>
                <c:pt idx="225">
                  <c:v>-118.19600004199999</c:v>
                </c:pt>
                <c:pt idx="226">
                  <c:v>-117.970000149</c:v>
                </c:pt>
                <c:pt idx="227">
                  <c:v>-117.79600001199999</c:v>
                </c:pt>
                <c:pt idx="228">
                  <c:v>-117.564000038</c:v>
                </c:pt>
                <c:pt idx="229">
                  <c:v>-117.209999997</c:v>
                </c:pt>
                <c:pt idx="230">
                  <c:v>-116.79299989499999</c:v>
                </c:pt>
                <c:pt idx="231">
                  <c:v>-116.404000169</c:v>
                </c:pt>
                <c:pt idx="232">
                  <c:v>-116.09499994700001</c:v>
                </c:pt>
                <c:pt idx="233">
                  <c:v>-115.799999912</c:v>
                </c:pt>
                <c:pt idx="234">
                  <c:v>-115.51400015599999</c:v>
                </c:pt>
                <c:pt idx="235">
                  <c:v>-115.201000194</c:v>
                </c:pt>
                <c:pt idx="236">
                  <c:v>-114.807999786</c:v>
                </c:pt>
                <c:pt idx="237">
                  <c:v>-114.41199980899999</c:v>
                </c:pt>
                <c:pt idx="238">
                  <c:v>-114.03499993</c:v>
                </c:pt>
                <c:pt idx="239">
                  <c:v>-113.676999835</c:v>
                </c:pt>
                <c:pt idx="240">
                  <c:v>-113.403999782</c:v>
                </c:pt>
                <c:pt idx="241">
                  <c:v>-113.208999834</c:v>
                </c:pt>
                <c:pt idx="242">
                  <c:v>-112.995999958</c:v>
                </c:pt>
                <c:pt idx="243">
                  <c:v>-112.72299990499999</c:v>
                </c:pt>
                <c:pt idx="244">
                  <c:v>-112.31899982100001</c:v>
                </c:pt>
                <c:pt idx="245">
                  <c:v>-111.906000087</c:v>
                </c:pt>
                <c:pt idx="246">
                  <c:v>-111.530999921</c:v>
                </c:pt>
                <c:pt idx="247">
                  <c:v>-111.25200010099999</c:v>
                </c:pt>
                <c:pt idx="248">
                  <c:v>-110.94899995999999</c:v>
                </c:pt>
                <c:pt idx="249">
                  <c:v>-110.664999916</c:v>
                </c:pt>
                <c:pt idx="250">
                  <c:v>-110.32799994600001</c:v>
                </c:pt>
                <c:pt idx="251">
                  <c:v>-109.909999988</c:v>
                </c:pt>
                <c:pt idx="252">
                  <c:v>-109.550999722</c:v>
                </c:pt>
                <c:pt idx="253">
                  <c:v>-109.18000023800001</c:v>
                </c:pt>
                <c:pt idx="254">
                  <c:v>-108.86000002500001</c:v>
                </c:pt>
                <c:pt idx="255">
                  <c:v>-108.62600002400001</c:v>
                </c:pt>
                <c:pt idx="256">
                  <c:v>-108.454000228</c:v>
                </c:pt>
                <c:pt idx="257">
                  <c:v>-108.223999967</c:v>
                </c:pt>
                <c:pt idx="258">
                  <c:v>-107.88399979899999</c:v>
                </c:pt>
                <c:pt idx="259">
                  <c:v>-107.462000102</c:v>
                </c:pt>
                <c:pt idx="260">
                  <c:v>-107.068000152</c:v>
                </c:pt>
                <c:pt idx="261">
                  <c:v>-106.745999912</c:v>
                </c:pt>
                <c:pt idx="262">
                  <c:v>-106.46199986800001</c:v>
                </c:pt>
                <c:pt idx="263">
                  <c:v>-106.176000112</c:v>
                </c:pt>
                <c:pt idx="264">
                  <c:v>-105.87000008699999</c:v>
                </c:pt>
                <c:pt idx="265">
                  <c:v>-105.49000001</c:v>
                </c:pt>
                <c:pt idx="266">
                  <c:v>-105.083000043</c:v>
                </c:pt>
                <c:pt idx="267">
                  <c:v>-104.71199993</c:v>
                </c:pt>
                <c:pt idx="268">
                  <c:v>-104.350000096</c:v>
                </c:pt>
                <c:pt idx="269">
                  <c:v>-104.065999738</c:v>
                </c:pt>
                <c:pt idx="270">
                  <c:v>-103.86099996999999</c:v>
                </c:pt>
                <c:pt idx="271">
                  <c:v>-103.661999968</c:v>
                </c:pt>
                <c:pt idx="272">
                  <c:v>-103.408999869</c:v>
                </c:pt>
                <c:pt idx="273">
                  <c:v>-103.021</c:v>
                </c:pt>
                <c:pt idx="274">
                  <c:v>-102.607999952</c:v>
                </c:pt>
                <c:pt idx="275">
                  <c:v>-102.22600016299999</c:v>
                </c:pt>
                <c:pt idx="276">
                  <c:v>-101.939999778</c:v>
                </c:pt>
                <c:pt idx="277">
                  <c:v>-101.633000211</c:v>
                </c:pt>
                <c:pt idx="278">
                  <c:v>-101.347999997</c:v>
                </c:pt>
                <c:pt idx="279">
                  <c:v>-101.021000161</c:v>
                </c:pt>
                <c:pt idx="280">
                  <c:v>-100.60799979799999</c:v>
                </c:pt>
                <c:pt idx="281">
                  <c:v>-100.24300008100001</c:v>
                </c:pt>
                <c:pt idx="282">
                  <c:v>-99.869000084999996</c:v>
                </c:pt>
                <c:pt idx="283">
                  <c:v>-99.536000169000005</c:v>
                </c:pt>
                <c:pt idx="284">
                  <c:v>-99.292999890000004</c:v>
                </c:pt>
                <c:pt idx="285">
                  <c:v>-99.119000067000002</c:v>
                </c:pt>
                <c:pt idx="286">
                  <c:v>-98.889000120000006</c:v>
                </c:pt>
                <c:pt idx="287">
                  <c:v>-98.567000194000002</c:v>
                </c:pt>
                <c:pt idx="288">
                  <c:v>-98.141999984999998</c:v>
                </c:pt>
                <c:pt idx="289">
                  <c:v>-97.740999783999996</c:v>
                </c:pt>
                <c:pt idx="290">
                  <c:v>-97.404999984</c:v>
                </c:pt>
                <c:pt idx="291">
                  <c:v>-97.131000075000003</c:v>
                </c:pt>
                <c:pt idx="292">
                  <c:v>-96.844000148000006</c:v>
                </c:pt>
                <c:pt idx="293">
                  <c:v>-96.547000087000001</c:v>
                </c:pt>
                <c:pt idx="294">
                  <c:v>-96.178999857999997</c:v>
                </c:pt>
                <c:pt idx="295">
                  <c:v>-95.766000124000001</c:v>
                </c:pt>
                <c:pt idx="296">
                  <c:v>-95.403999975000005</c:v>
                </c:pt>
                <c:pt idx="297">
                  <c:v>-95.042000141000003</c:v>
                </c:pt>
                <c:pt idx="298">
                  <c:v>-94.749000132999996</c:v>
                </c:pt>
                <c:pt idx="299">
                  <c:v>-94.536000256999998</c:v>
                </c:pt>
                <c:pt idx="300">
                  <c:v>-94.352999842000003</c:v>
                </c:pt>
                <c:pt idx="301">
                  <c:v>-94.113000075000002</c:v>
                </c:pt>
                <c:pt idx="302">
                  <c:v>-93.741999961999994</c:v>
                </c:pt>
                <c:pt idx="303">
                  <c:v>-93.330999941000002</c:v>
                </c:pt>
                <c:pt idx="304">
                  <c:v>-92.945999955000005</c:v>
                </c:pt>
                <c:pt idx="305">
                  <c:v>-92.654999974000006</c:v>
                </c:pt>
                <c:pt idx="306">
                  <c:v>-92.348999949000003</c:v>
                </c:pt>
                <c:pt idx="307">
                  <c:v>-92.065000220000002</c:v>
                </c:pt>
                <c:pt idx="308">
                  <c:v>-91.746999719000002</c:v>
                </c:pt>
                <c:pt idx="309">
                  <c:v>-91.342999949000003</c:v>
                </c:pt>
                <c:pt idx="310">
                  <c:v>-90.967999782999996</c:v>
                </c:pt>
                <c:pt idx="311">
                  <c:v>-90.592000075000001</c:v>
                </c:pt>
                <c:pt idx="312">
                  <c:v>-90.249000023999997</c:v>
                </c:pt>
                <c:pt idx="313">
                  <c:v>-89.995999925000007</c:v>
                </c:pt>
                <c:pt idx="314">
                  <c:v>-89.818000048000002</c:v>
                </c:pt>
                <c:pt idx="315">
                  <c:v>-89.593000012000005</c:v>
                </c:pt>
                <c:pt idx="316">
                  <c:v>-89.293000066999994</c:v>
                </c:pt>
                <c:pt idx="317">
                  <c:v>-88.873000082000004</c:v>
                </c:pt>
                <c:pt idx="318">
                  <c:v>-88.467000284999997</c:v>
                </c:pt>
                <c:pt idx="319">
                  <c:v>-88.116999982999999</c:v>
                </c:pt>
                <c:pt idx="320">
                  <c:v>-87.847999983999998</c:v>
                </c:pt>
                <c:pt idx="321">
                  <c:v>-87.559000030000007</c:v>
                </c:pt>
                <c:pt idx="322">
                  <c:v>-87.270999932999999</c:v>
                </c:pt>
                <c:pt idx="323">
                  <c:v>-86.918999917999997</c:v>
                </c:pt>
                <c:pt idx="324">
                  <c:v>-86.505000014000004</c:v>
                </c:pt>
                <c:pt idx="325">
                  <c:v>-86.148999946000004</c:v>
                </c:pt>
                <c:pt idx="326">
                  <c:v>-85.787999967999994</c:v>
                </c:pt>
                <c:pt idx="327">
                  <c:v>-85.488000022999998</c:v>
                </c:pt>
                <c:pt idx="328">
                  <c:v>-85.269999923</c:v>
                </c:pt>
                <c:pt idx="329">
                  <c:v>-85.098000127000006</c:v>
                </c:pt>
                <c:pt idx="330">
                  <c:v>-84.867999866000005</c:v>
                </c:pt>
                <c:pt idx="331">
                  <c:v>-84.512999968000003</c:v>
                </c:pt>
                <c:pt idx="332">
                  <c:v>-84.103000116999993</c:v>
                </c:pt>
                <c:pt idx="333">
                  <c:v>-83.718999987000004</c:v>
                </c:pt>
                <c:pt idx="334">
                  <c:v>-83.421000070000005</c:v>
                </c:pt>
                <c:pt idx="335">
                  <c:v>-83.124000009</c:v>
                </c:pt>
                <c:pt idx="336">
                  <c:v>-82.842999848000005</c:v>
                </c:pt>
                <c:pt idx="337">
                  <c:v>-82.533000083999994</c:v>
                </c:pt>
                <c:pt idx="338">
                  <c:v>-82.139999990000007</c:v>
                </c:pt>
                <c:pt idx="339">
                  <c:v>-81.753999832999995</c:v>
                </c:pt>
                <c:pt idx="340">
                  <c:v>-81.381999863999994</c:v>
                </c:pt>
                <c:pt idx="341">
                  <c:v>-81.033000047000002</c:v>
                </c:pt>
                <c:pt idx="342">
                  <c:v>-80.770999985000003</c:v>
                </c:pt>
                <c:pt idx="343">
                  <c:v>-80.584999999999994</c:v>
                </c:pt>
                <c:pt idx="344">
                  <c:v>-80.370999953999998</c:v>
                </c:pt>
                <c:pt idx="345">
                  <c:v>-80.095000017999993</c:v>
                </c:pt>
                <c:pt idx="346">
                  <c:v>-79.688999906999996</c:v>
                </c:pt>
                <c:pt idx="347">
                  <c:v>-79.281999939000002</c:v>
                </c:pt>
                <c:pt idx="348">
                  <c:v>-78.918999933999999</c:v>
                </c:pt>
                <c:pt idx="349">
                  <c:v>-78.649000078</c:v>
                </c:pt>
                <c:pt idx="350">
                  <c:v>-78.354999899999996</c:v>
                </c:pt>
                <c:pt idx="351">
                  <c:v>-78.076000081000004</c:v>
                </c:pt>
                <c:pt idx="352">
                  <c:v>-77.739000110999996</c:v>
                </c:pt>
                <c:pt idx="353">
                  <c:v>-77.327000233000007</c:v>
                </c:pt>
                <c:pt idx="354">
                  <c:v>-76.974999905000004</c:v>
                </c:pt>
                <c:pt idx="355">
                  <c:v>-76.613000069999998</c:v>
                </c:pt>
                <c:pt idx="356">
                  <c:v>-76.305000018000001</c:v>
                </c:pt>
                <c:pt idx="357">
                  <c:v>-76.081000152000001</c:v>
                </c:pt>
                <c:pt idx="358">
                  <c:v>-75.917000149000003</c:v>
                </c:pt>
                <c:pt idx="359">
                  <c:v>-75.692999967999995</c:v>
                </c:pt>
                <c:pt idx="360">
                  <c:v>-75.353000115</c:v>
                </c:pt>
                <c:pt idx="361">
                  <c:v>-74.939999752999995</c:v>
                </c:pt>
                <c:pt idx="362">
                  <c:v>-74.555000081000003</c:v>
                </c:pt>
                <c:pt idx="363">
                  <c:v>-74.248000199000003</c:v>
                </c:pt>
                <c:pt idx="364">
                  <c:v>-73.966000183000006</c:v>
                </c:pt>
                <c:pt idx="365">
                  <c:v>-73.685999878000004</c:v>
                </c:pt>
                <c:pt idx="366">
                  <c:v>-73.385000078000004</c:v>
                </c:pt>
                <c:pt idx="367">
                  <c:v>-73.005000000999999</c:v>
                </c:pt>
                <c:pt idx="368">
                  <c:v>-72.609999880999993</c:v>
                </c:pt>
                <c:pt idx="369">
                  <c:v>-72.242999822000002</c:v>
                </c:pt>
                <c:pt idx="370">
                  <c:v>-71.891000121999994</c:v>
                </c:pt>
                <c:pt idx="371">
                  <c:v>-71.620000095999998</c:v>
                </c:pt>
                <c:pt idx="372">
                  <c:v>-71.427000174</c:v>
                </c:pt>
                <c:pt idx="373">
                  <c:v>-71.229000029000005</c:v>
                </c:pt>
                <c:pt idx="374">
                  <c:v>-71.014999982000006</c:v>
                </c:pt>
                <c:pt idx="375">
                  <c:v>-70.667000021999996</c:v>
                </c:pt>
                <c:pt idx="376">
                  <c:v>-70.301999989999999</c:v>
                </c:pt>
                <c:pt idx="377">
                  <c:v>-69.96999993</c:v>
                </c:pt>
                <c:pt idx="378">
                  <c:v>-69.736000243999996</c:v>
                </c:pt>
                <c:pt idx="379">
                  <c:v>-69.479000091000003</c:v>
                </c:pt>
                <c:pt idx="380">
                  <c:v>-69.242999749000006</c:v>
                </c:pt>
                <c:pt idx="381">
                  <c:v>-68.959000020000005</c:v>
                </c:pt>
                <c:pt idx="382">
                  <c:v>-68.591999960999999</c:v>
                </c:pt>
                <c:pt idx="383">
                  <c:v>-68.278999999000007</c:v>
                </c:pt>
                <c:pt idx="384">
                  <c:v>-67.953999875999997</c:v>
                </c:pt>
                <c:pt idx="385">
                  <c:v>-67.675999912999998</c:v>
                </c:pt>
                <c:pt idx="386">
                  <c:v>-67.486000188999995</c:v>
                </c:pt>
                <c:pt idx="387">
                  <c:v>-67.314000078000007</c:v>
                </c:pt>
                <c:pt idx="388">
                  <c:v>-67.057000239999994</c:v>
                </c:pt>
                <c:pt idx="389">
                  <c:v>-66.700000001999996</c:v>
                </c:pt>
                <c:pt idx="390">
                  <c:v>-66.249000072000001</c:v>
                </c:pt>
                <c:pt idx="391">
                  <c:v>-65.826000203000007</c:v>
                </c:pt>
                <c:pt idx="392">
                  <c:v>-65.470999992000003</c:v>
                </c:pt>
                <c:pt idx="393">
                  <c:v>-65.166000136999997</c:v>
                </c:pt>
                <c:pt idx="394">
                  <c:v>-64.852999861000001</c:v>
                </c:pt>
                <c:pt idx="395">
                  <c:v>-64.524999855000004</c:v>
                </c:pt>
                <c:pt idx="396">
                  <c:v>-64.124999824</c:v>
                </c:pt>
                <c:pt idx="397">
                  <c:v>-63.688000082000002</c:v>
                </c:pt>
                <c:pt idx="398">
                  <c:v>-63.293999818000003</c:v>
                </c:pt>
                <c:pt idx="399">
                  <c:v>-62.905999948000002</c:v>
                </c:pt>
                <c:pt idx="400">
                  <c:v>-62.590999959999998</c:v>
                </c:pt>
                <c:pt idx="401">
                  <c:v>-62.355999787999998</c:v>
                </c:pt>
                <c:pt idx="402">
                  <c:v>-62.138000003000002</c:v>
                </c:pt>
                <c:pt idx="403">
                  <c:v>-61.865999805999998</c:v>
                </c:pt>
                <c:pt idx="404">
                  <c:v>-61.461000179000003</c:v>
                </c:pt>
                <c:pt idx="405">
                  <c:v>-61.022999953000003</c:v>
                </c:pt>
                <c:pt idx="406">
                  <c:v>-60.612999788000003</c:v>
                </c:pt>
                <c:pt idx="407">
                  <c:v>-60.298000113000001</c:v>
                </c:pt>
                <c:pt idx="408">
                  <c:v>-59.963000170000001</c:v>
                </c:pt>
                <c:pt idx="409">
                  <c:v>-59.653000091000003</c:v>
                </c:pt>
                <c:pt idx="410">
                  <c:v>-59.304999815999999</c:v>
                </c:pt>
                <c:pt idx="411">
                  <c:v>-58.868999930999998</c:v>
                </c:pt>
                <c:pt idx="412">
                  <c:v>-58.472000096999999</c:v>
                </c:pt>
                <c:pt idx="413">
                  <c:v>-58.069999725999999</c:v>
                </c:pt>
                <c:pt idx="414">
                  <c:v>-57.705000007999999</c:v>
                </c:pt>
                <c:pt idx="415">
                  <c:v>-57.430999784000001</c:v>
                </c:pt>
                <c:pt idx="416">
                  <c:v>-57.229000214000003</c:v>
                </c:pt>
                <c:pt idx="417">
                  <c:v>-56.973999773999999</c:v>
                </c:pt>
                <c:pt idx="418">
                  <c:v>-56.635999947000002</c:v>
                </c:pt>
                <c:pt idx="419">
                  <c:v>-56.186000188000001</c:v>
                </c:pt>
                <c:pt idx="420">
                  <c:v>-55.756000069000002</c:v>
                </c:pt>
                <c:pt idx="421">
                  <c:v>-55.386000127000003</c:v>
                </c:pt>
                <c:pt idx="422">
                  <c:v>-55.087999895000003</c:v>
                </c:pt>
                <c:pt idx="423">
                  <c:v>-54.774000076999997</c:v>
                </c:pt>
                <c:pt idx="424">
                  <c:v>-54.453999863</c:v>
                </c:pt>
                <c:pt idx="425">
                  <c:v>-54.068000021000003</c:v>
                </c:pt>
                <c:pt idx="426">
                  <c:v>-53.626000054999999</c:v>
                </c:pt>
                <c:pt idx="427">
                  <c:v>-53.241000067999998</c:v>
                </c:pt>
                <c:pt idx="428">
                  <c:v>-52.852000027999999</c:v>
                </c:pt>
                <c:pt idx="429">
                  <c:v>-52.528000075999998</c:v>
                </c:pt>
                <c:pt idx="430">
                  <c:v>-52.285999967999999</c:v>
                </c:pt>
                <c:pt idx="431">
                  <c:v>-52.082000055999998</c:v>
                </c:pt>
                <c:pt idx="432">
                  <c:v>-51.819999993000003</c:v>
                </c:pt>
                <c:pt idx="433">
                  <c:v>-51.428999926000003</c:v>
                </c:pt>
                <c:pt idx="434">
                  <c:v>-50.991999870000001</c:v>
                </c:pt>
                <c:pt idx="435">
                  <c:v>-50.579999993000001</c:v>
                </c:pt>
                <c:pt idx="436">
                  <c:v>-50.256999896000004</c:v>
                </c:pt>
                <c:pt idx="437">
                  <c:v>-49.928000034</c:v>
                </c:pt>
                <c:pt idx="438">
                  <c:v>-49.617999955000002</c:v>
                </c:pt>
                <c:pt idx="439">
                  <c:v>-49.275999761000001</c:v>
                </c:pt>
                <c:pt idx="440">
                  <c:v>-48.848999839000001</c:v>
                </c:pt>
                <c:pt idx="441">
                  <c:v>-48.441000015</c:v>
                </c:pt>
                <c:pt idx="442">
                  <c:v>-48.038000101000002</c:v>
                </c:pt>
                <c:pt idx="443">
                  <c:v>-47.662999935000002</c:v>
                </c:pt>
                <c:pt idx="444">
                  <c:v>-47.378000034999999</c:v>
                </c:pt>
                <c:pt idx="445">
                  <c:v>-47.167999727999998</c:v>
                </c:pt>
                <c:pt idx="446">
                  <c:v>-46.918999997</c:v>
                </c:pt>
                <c:pt idx="447">
                  <c:v>-46.604000009000004</c:v>
                </c:pt>
                <c:pt idx="448">
                  <c:v>-46.162000042000003</c:v>
                </c:pt>
                <c:pt idx="449">
                  <c:v>-45.726000157000001</c:v>
                </c:pt>
                <c:pt idx="450">
                  <c:v>-45.34</c:v>
                </c:pt>
                <c:pt idx="451">
                  <c:v>-45.042999938999998</c:v>
                </c:pt>
                <c:pt idx="452">
                  <c:v>-44.721999869000001</c:v>
                </c:pt>
                <c:pt idx="453">
                  <c:v>-44.410999934000003</c:v>
                </c:pt>
                <c:pt idx="454">
                  <c:v>-44.037000253000002</c:v>
                </c:pt>
                <c:pt idx="455">
                  <c:v>-43.594999971999997</c:v>
                </c:pt>
                <c:pt idx="456">
                  <c:v>-43.213000182999998</c:v>
                </c:pt>
                <c:pt idx="457">
                  <c:v>-42.822999973000002</c:v>
                </c:pt>
                <c:pt idx="458">
                  <c:v>-42.490000057000003</c:v>
                </c:pt>
                <c:pt idx="459">
                  <c:v>-42.238999985</c:v>
                </c:pt>
                <c:pt idx="460">
                  <c:v>-42.044000037000004</c:v>
                </c:pt>
                <c:pt idx="461">
                  <c:v>-41.786999883999997</c:v>
                </c:pt>
                <c:pt idx="462">
                  <c:v>-41.410000005000001</c:v>
                </c:pt>
                <c:pt idx="463">
                  <c:v>-40.968999895000003</c:v>
                </c:pt>
                <c:pt idx="464">
                  <c:v>-40.557000017999997</c:v>
                </c:pt>
                <c:pt idx="465">
                  <c:v>-40.224000101000001</c:v>
                </c:pt>
                <c:pt idx="466">
                  <c:v>-39.905000059000002</c:v>
                </c:pt>
                <c:pt idx="467">
                  <c:v>-39.594999979999997</c:v>
                </c:pt>
                <c:pt idx="468">
                  <c:v>-39.260000036999998</c:v>
                </c:pt>
                <c:pt idx="469">
                  <c:v>-38.844000106000003</c:v>
                </c:pt>
                <c:pt idx="470">
                  <c:v>-38.422999949999998</c:v>
                </c:pt>
                <c:pt idx="471">
                  <c:v>-38.022999919</c:v>
                </c:pt>
                <c:pt idx="472">
                  <c:v>-37.641000130999998</c:v>
                </c:pt>
                <c:pt idx="473">
                  <c:v>-37.344999926</c:v>
                </c:pt>
                <c:pt idx="474">
                  <c:v>-37.126000284</c:v>
                </c:pt>
                <c:pt idx="475">
                  <c:v>-36.889000086000003</c:v>
                </c:pt>
                <c:pt idx="476">
                  <c:v>-36.594000051000002</c:v>
                </c:pt>
                <c:pt idx="477">
                  <c:v>-36.166999814999997</c:v>
                </c:pt>
                <c:pt idx="478">
                  <c:v>-35.728999901999998</c:v>
                </c:pt>
                <c:pt idx="479">
                  <c:v>-35.330999898999998</c:v>
                </c:pt>
                <c:pt idx="480">
                  <c:v>-35.028999927000001</c:v>
                </c:pt>
                <c:pt idx="481">
                  <c:v>-34.702999947999999</c:v>
                </c:pt>
                <c:pt idx="482">
                  <c:v>-34.395000209999999</c:v>
                </c:pt>
                <c:pt idx="483">
                  <c:v>-34.033999917999999</c:v>
                </c:pt>
                <c:pt idx="484">
                  <c:v>-33.591999952000002</c:v>
                </c:pt>
                <c:pt idx="485">
                  <c:v>-33.211000018999997</c:v>
                </c:pt>
                <c:pt idx="486">
                  <c:v>-32.815999898999998</c:v>
                </c:pt>
                <c:pt idx="487">
                  <c:v>-32.473000161999998</c:v>
                </c:pt>
                <c:pt idx="488">
                  <c:v>-32.216000010000002</c:v>
                </c:pt>
                <c:pt idx="489">
                  <c:v>-32.021000061999999</c:v>
                </c:pt>
                <c:pt idx="490">
                  <c:v>-31.767999963000001</c:v>
                </c:pt>
                <c:pt idx="491">
                  <c:v>-31.405000271999999</c:v>
                </c:pt>
                <c:pt idx="492">
                  <c:v>-30.959999794000002</c:v>
                </c:pt>
                <c:pt idx="493">
                  <c:v>-30.543000007</c:v>
                </c:pt>
                <c:pt idx="494">
                  <c:v>-30.197999929000002</c:v>
                </c:pt>
                <c:pt idx="495">
                  <c:v>-29.891000047999999</c:v>
                </c:pt>
                <c:pt idx="496">
                  <c:v>-29.582000140000002</c:v>
                </c:pt>
                <c:pt idx="497">
                  <c:v>-29.252999963000001</c:v>
                </c:pt>
                <c:pt idx="498">
                  <c:v>-28.850000048999998</c:v>
                </c:pt>
                <c:pt idx="499">
                  <c:v>-28.419000072999999</c:v>
                </c:pt>
                <c:pt idx="500">
                  <c:v>-28.025999980000002</c:v>
                </c:pt>
                <c:pt idx="501">
                  <c:v>-27.640999993000001</c:v>
                </c:pt>
                <c:pt idx="502">
                  <c:v>-27.333999798000001</c:v>
                </c:pt>
                <c:pt idx="503">
                  <c:v>-27.107000048</c:v>
                </c:pt>
                <c:pt idx="504">
                  <c:v>-26.884999895</c:v>
                </c:pt>
                <c:pt idx="505">
                  <c:v>-26.608000101999998</c:v>
                </c:pt>
                <c:pt idx="506">
                  <c:v>-26.198000251</c:v>
                </c:pt>
                <c:pt idx="507">
                  <c:v>-25.762999908000001</c:v>
                </c:pt>
                <c:pt idx="508">
                  <c:v>-25.356999796</c:v>
                </c:pt>
                <c:pt idx="509">
                  <c:v>-25.049000059000001</c:v>
                </c:pt>
                <c:pt idx="510">
                  <c:v>-24.718000169</c:v>
                </c:pt>
                <c:pt idx="511">
                  <c:v>-24.412000144</c:v>
                </c:pt>
                <c:pt idx="512">
                  <c:v>-24.060999985999999</c:v>
                </c:pt>
                <c:pt idx="513">
                  <c:v>-23.625999957000001</c:v>
                </c:pt>
                <c:pt idx="514">
                  <c:v>-23.238000087</c:v>
                </c:pt>
                <c:pt idx="515">
                  <c:v>-22.839999768999999</c:v>
                </c:pt>
                <c:pt idx="516">
                  <c:v>-22.484000016</c:v>
                </c:pt>
                <c:pt idx="517">
                  <c:v>-22.21900007</c:v>
                </c:pt>
                <c:pt idx="518">
                  <c:v>-22.022999950999999</c:v>
                </c:pt>
                <c:pt idx="519">
                  <c:v>-21.771000022999999</c:v>
                </c:pt>
                <c:pt idx="520">
                  <c:v>-21.426000259999999</c:v>
                </c:pt>
                <c:pt idx="521">
                  <c:v>-20.977999899</c:v>
                </c:pt>
                <c:pt idx="522">
                  <c:v>-20.555000029999999</c:v>
                </c:pt>
                <c:pt idx="523">
                  <c:v>-20.196000079000001</c:v>
                </c:pt>
                <c:pt idx="524">
                  <c:v>-19.899000017999999</c:v>
                </c:pt>
                <c:pt idx="525">
                  <c:v>-19.590000109999998</c:v>
                </c:pt>
                <c:pt idx="526">
                  <c:v>-19.269999897000002</c:v>
                </c:pt>
                <c:pt idx="527">
                  <c:v>-18.88</c:v>
                </c:pt>
                <c:pt idx="528">
                  <c:v>-18.4439998</c:v>
                </c:pt>
                <c:pt idx="529">
                  <c:v>-18.057999958</c:v>
                </c:pt>
                <c:pt idx="530">
                  <c:v>-17.674000142000001</c:v>
                </c:pt>
                <c:pt idx="531">
                  <c:v>-17.357999982999999</c:v>
                </c:pt>
                <c:pt idx="532">
                  <c:v>-17.123000126000001</c:v>
                </c:pt>
                <c:pt idx="533">
                  <c:v>-16.916000016000002</c:v>
                </c:pt>
                <c:pt idx="534">
                  <c:v>-16.653000098</c:v>
                </c:pt>
                <c:pt idx="535">
                  <c:v>-16.260000003999998</c:v>
                </c:pt>
                <c:pt idx="536">
                  <c:v>-15.825999831000001</c:v>
                </c:pt>
                <c:pt idx="537">
                  <c:v>-15.419000177999999</c:v>
                </c:pt>
                <c:pt idx="538">
                  <c:v>-15.104000189000001</c:v>
                </c:pt>
                <c:pt idx="539">
                  <c:v>-14.775999868</c:v>
                </c:pt>
                <c:pt idx="540">
                  <c:v>-14.469999843</c:v>
                </c:pt>
                <c:pt idx="541">
                  <c:v>-14.127999963000001</c:v>
                </c:pt>
                <c:pt idx="542">
                  <c:v>-13.701000041</c:v>
                </c:pt>
                <c:pt idx="543">
                  <c:v>-13.301999866999999</c:v>
                </c:pt>
                <c:pt idx="544">
                  <c:v>-12.903999862999999</c:v>
                </c:pt>
                <c:pt idx="545">
                  <c:v>-12.537999975</c:v>
                </c:pt>
                <c:pt idx="546">
                  <c:v>-12.264000065999999</c:v>
                </c:pt>
                <c:pt idx="547">
                  <c:v>-12.061999866000001</c:v>
                </c:pt>
                <c:pt idx="548">
                  <c:v>-11.813999991999999</c:v>
                </c:pt>
                <c:pt idx="549">
                  <c:v>-11.491000209999999</c:v>
                </c:pt>
                <c:pt idx="550">
                  <c:v>-11.048000073000001</c:v>
                </c:pt>
                <c:pt idx="551">
                  <c:v>-10.619999980999999</c:v>
                </c:pt>
                <c:pt idx="552">
                  <c:v>-10.245999984999999</c:v>
                </c:pt>
                <c:pt idx="553">
                  <c:v>-9.9529999769999993</c:v>
                </c:pt>
                <c:pt idx="554">
                  <c:v>-9.6410001859999994</c:v>
                </c:pt>
                <c:pt idx="555">
                  <c:v>-9.3299999370000002</c:v>
                </c:pt>
                <c:pt idx="556">
                  <c:v>-8.955000085</c:v>
                </c:pt>
                <c:pt idx="557">
                  <c:v>-8.5170001719999995</c:v>
                </c:pt>
                <c:pt idx="558">
                  <c:v>-8.1390001230000006</c:v>
                </c:pt>
                <c:pt idx="559">
                  <c:v>-7.7539998219999999</c:v>
                </c:pt>
                <c:pt idx="560">
                  <c:v>-7.4310000399999998</c:v>
                </c:pt>
                <c:pt idx="561">
                  <c:v>-7.1890002470000001</c:v>
                </c:pt>
                <c:pt idx="562">
                  <c:v>-6.9950001549999996</c:v>
                </c:pt>
                <c:pt idx="563">
                  <c:v>-6.7410002000000002</c:v>
                </c:pt>
                <c:pt idx="564">
                  <c:v>-6.3630001500000004</c:v>
                </c:pt>
                <c:pt idx="565">
                  <c:v>-5.9300001480000004</c:v>
                </c:pt>
                <c:pt idx="566">
                  <c:v>-5.5230001800000004</c:v>
                </c:pt>
                <c:pt idx="567">
                  <c:v>-5.200000084</c:v>
                </c:pt>
                <c:pt idx="568">
                  <c:v>-4.8809997269999998</c:v>
                </c:pt>
                <c:pt idx="569">
                  <c:v>-4.577000043</c:v>
                </c:pt>
                <c:pt idx="570">
                  <c:v>-4.2430002709999997</c:v>
                </c:pt>
                <c:pt idx="571">
                  <c:v>-3.8270000249999998</c:v>
                </c:pt>
                <c:pt idx="572">
                  <c:v>-3.4170001750000001</c:v>
                </c:pt>
                <c:pt idx="573">
                  <c:v>-3.0210001979999999</c:v>
                </c:pt>
                <c:pt idx="574">
                  <c:v>-2.648000058</c:v>
                </c:pt>
                <c:pt idx="575">
                  <c:v>-2.362999844</c:v>
                </c:pt>
                <c:pt idx="576">
                  <c:v>-2.1549998779999999</c:v>
                </c:pt>
                <c:pt idx="577">
                  <c:v>-1.9170001379999999</c:v>
                </c:pt>
                <c:pt idx="578">
                  <c:v>-1.6170001940000001</c:v>
                </c:pt>
                <c:pt idx="579">
                  <c:v>-1.187000074</c:v>
                </c:pt>
                <c:pt idx="580">
                  <c:v>-0.75700026899999995</c:v>
                </c:pt>
                <c:pt idx="581">
                  <c:v>-0.36899977099999998</c:v>
                </c:pt>
                <c:pt idx="582">
                  <c:v>-7.6999934000000006E-2</c:v>
                </c:pt>
                <c:pt idx="583">
                  <c:v>0.240999938</c:v>
                </c:pt>
                <c:pt idx="584">
                  <c:v>0.54400007900000003</c:v>
                </c:pt>
                <c:pt idx="585">
                  <c:v>0.90499974299999997</c:v>
                </c:pt>
                <c:pt idx="586">
                  <c:v>1.341000258</c:v>
                </c:pt>
                <c:pt idx="587">
                  <c:v>1.7159997950000001</c:v>
                </c:pt>
                <c:pt idx="588">
                  <c:v>2.1020002660000001</c:v>
                </c:pt>
                <c:pt idx="589">
                  <c:v>2.4330001559999999</c:v>
                </c:pt>
                <c:pt idx="590">
                  <c:v>2.6799998600000001</c:v>
                </c:pt>
                <c:pt idx="591">
                  <c:v>2.8679998709999999</c:v>
                </c:pt>
                <c:pt idx="592">
                  <c:v>3.1160000600000002</c:v>
                </c:pt>
                <c:pt idx="593">
                  <c:v>3.4799999210000001</c:v>
                </c:pt>
                <c:pt idx="594">
                  <c:v>3.9159998059999999</c:v>
                </c:pt>
                <c:pt idx="595">
                  <c:v>4.3239999449999997</c:v>
                </c:pt>
                <c:pt idx="596">
                  <c:v>4.6560000050000001</c:v>
                </c:pt>
                <c:pt idx="597">
                  <c:v>4.9620000299999996</c:v>
                </c:pt>
                <c:pt idx="598">
                  <c:v>5.2650001709999996</c:v>
                </c:pt>
                <c:pt idx="599">
                  <c:v>5.58999998</c:v>
                </c:pt>
                <c:pt idx="600">
                  <c:v>5.9929998940000004</c:v>
                </c:pt>
                <c:pt idx="601">
                  <c:v>6.412000023</c:v>
                </c:pt>
                <c:pt idx="602">
                  <c:v>6.8020002330000002</c:v>
                </c:pt>
                <c:pt idx="603">
                  <c:v>7.1779999419999996</c:v>
                </c:pt>
                <c:pt idx="604">
                  <c:v>7.4740001469999999</c:v>
                </c:pt>
                <c:pt idx="605">
                  <c:v>7.6889997350000003</c:v>
                </c:pt>
                <c:pt idx="606">
                  <c:v>7.9109998890000002</c:v>
                </c:pt>
                <c:pt idx="607">
                  <c:v>8.1900000219999995</c:v>
                </c:pt>
                <c:pt idx="608">
                  <c:v>8.6010000439999992</c:v>
                </c:pt>
                <c:pt idx="609">
                  <c:v>9.0309998490000005</c:v>
                </c:pt>
                <c:pt idx="610">
                  <c:v>9.4270001400000005</c:v>
                </c:pt>
                <c:pt idx="611">
                  <c:v>9.7240002010000008</c:v>
                </c:pt>
                <c:pt idx="612">
                  <c:v>10.046000126999999</c:v>
                </c:pt>
                <c:pt idx="613">
                  <c:v>10.344999901</c:v>
                </c:pt>
                <c:pt idx="614">
                  <c:v>10.692000005000001</c:v>
                </c:pt>
                <c:pt idx="615">
                  <c:v>11.122999981</c:v>
                </c:pt>
                <c:pt idx="616">
                  <c:v>11.50100003</c:v>
                </c:pt>
                <c:pt idx="617">
                  <c:v>11.889000213999999</c:v>
                </c:pt>
                <c:pt idx="618">
                  <c:v>12.231000094000001</c:v>
                </c:pt>
                <c:pt idx="619">
                  <c:v>12.483999878000001</c:v>
                </c:pt>
                <c:pt idx="620">
                  <c:v>12.671000033</c:v>
                </c:pt>
                <c:pt idx="621">
                  <c:v>12.917000195</c:v>
                </c:pt>
                <c:pt idx="622">
                  <c:v>13.263999985</c:v>
                </c:pt>
                <c:pt idx="623">
                  <c:v>13.703000068</c:v>
                </c:pt>
                <c:pt idx="624">
                  <c:v>14.116000116</c:v>
                </c:pt>
                <c:pt idx="625">
                  <c:v>14.459000166999999</c:v>
                </c:pt>
                <c:pt idx="626">
                  <c:v>14.753999887000001</c:v>
                </c:pt>
                <c:pt idx="627">
                  <c:v>15.053999831</c:v>
                </c:pt>
                <c:pt idx="628">
                  <c:v>15.370999847</c:v>
                </c:pt>
                <c:pt idx="629">
                  <c:v>15.759999886999999</c:v>
                </c:pt>
                <c:pt idx="630">
                  <c:v>16.186000267000001</c:v>
                </c:pt>
                <c:pt idx="631">
                  <c:v>16.568999911999999</c:v>
                </c:pt>
                <c:pt idx="632">
                  <c:v>16.946000105</c:v>
                </c:pt>
                <c:pt idx="633">
                  <c:v>17.248999933</c:v>
                </c:pt>
                <c:pt idx="634">
                  <c:v>17.472999799</c:v>
                </c:pt>
                <c:pt idx="635">
                  <c:v>17.679000051999999</c:v>
                </c:pt>
                <c:pt idx="636">
                  <c:v>17.939999944</c:v>
                </c:pt>
                <c:pt idx="637">
                  <c:v>18.333999894000002</c:v>
                </c:pt>
                <c:pt idx="638">
                  <c:v>18.759999959999998</c:v>
                </c:pt>
                <c:pt idx="639">
                  <c:v>19.159999989999999</c:v>
                </c:pt>
                <c:pt idx="640">
                  <c:v>19.463999989000001</c:v>
                </c:pt>
                <c:pt idx="641">
                  <c:v>19.787000084999999</c:v>
                </c:pt>
                <c:pt idx="642">
                  <c:v>20.086000172999999</c:v>
                </c:pt>
                <c:pt idx="643">
                  <c:v>20.423000142999999</c:v>
                </c:pt>
                <c:pt idx="644">
                  <c:v>20.848000037999999</c:v>
                </c:pt>
                <c:pt idx="645">
                  <c:v>21.233000023999999</c:v>
                </c:pt>
                <c:pt idx="646">
                  <c:v>21.624000090999999</c:v>
                </c:pt>
                <c:pt idx="647">
                  <c:v>21.976999962000001</c:v>
                </c:pt>
                <c:pt idx="648">
                  <c:v>22.239999880999999</c:v>
                </c:pt>
                <c:pt idx="649">
                  <c:v>22.431999946000001</c:v>
                </c:pt>
                <c:pt idx="650">
                  <c:v>22.67499991</c:v>
                </c:pt>
                <c:pt idx="651">
                  <c:v>23.00200006</c:v>
                </c:pt>
                <c:pt idx="652">
                  <c:v>23.440999828999999</c:v>
                </c:pt>
                <c:pt idx="653">
                  <c:v>23.859999956999999</c:v>
                </c:pt>
                <c:pt idx="654">
                  <c:v>24.220000078999998</c:v>
                </c:pt>
                <c:pt idx="655">
                  <c:v>24.507000005999998</c:v>
                </c:pt>
                <c:pt idx="656">
                  <c:v>24.810000148</c:v>
                </c:pt>
                <c:pt idx="657">
                  <c:v>25.117999886</c:v>
                </c:pt>
                <c:pt idx="658">
                  <c:v>25.494000223</c:v>
                </c:pt>
                <c:pt idx="659">
                  <c:v>25.924000027999998</c:v>
                </c:pt>
                <c:pt idx="660">
                  <c:v>26.299000194000001</c:v>
                </c:pt>
                <c:pt idx="661">
                  <c:v>26.676999929000001</c:v>
                </c:pt>
                <c:pt idx="662">
                  <c:v>26.989999891</c:v>
                </c:pt>
                <c:pt idx="663">
                  <c:v>27.221000008000001</c:v>
                </c:pt>
                <c:pt idx="664">
                  <c:v>27.4150001</c:v>
                </c:pt>
                <c:pt idx="665">
                  <c:v>27.665999857999999</c:v>
                </c:pt>
                <c:pt idx="666">
                  <c:v>28.044999763</c:v>
                </c:pt>
                <c:pt idx="667">
                  <c:v>28.472000000000001</c:v>
                </c:pt>
                <c:pt idx="668">
                  <c:v>28.872999886999999</c:v>
                </c:pt>
                <c:pt idx="669">
                  <c:v>29.186000162999999</c:v>
                </c:pt>
                <c:pt idx="670">
                  <c:v>29.504000035000001</c:v>
                </c:pt>
                <c:pt idx="671">
                  <c:v>29.803999979</c:v>
                </c:pt>
                <c:pt idx="672">
                  <c:v>30.134999868000001</c:v>
                </c:pt>
                <c:pt idx="673">
                  <c:v>30.551000114000001</c:v>
                </c:pt>
                <c:pt idx="674">
                  <c:v>30.949999974000001</c:v>
                </c:pt>
                <c:pt idx="675">
                  <c:v>31.341999897000001</c:v>
                </c:pt>
                <c:pt idx="676">
                  <c:v>31.706000072999998</c:v>
                </c:pt>
                <c:pt idx="677">
                  <c:v>31.981000153</c:v>
                </c:pt>
                <c:pt idx="678">
                  <c:v>32.179999840000001</c:v>
                </c:pt>
                <c:pt idx="679">
                  <c:v>32.417999895000001</c:v>
                </c:pt>
                <c:pt idx="680">
                  <c:v>32.723999919999997</c:v>
                </c:pt>
                <c:pt idx="681">
                  <c:v>33.154999895000003</c:v>
                </c:pt>
                <c:pt idx="682">
                  <c:v>33.580999961000003</c:v>
                </c:pt>
                <c:pt idx="683">
                  <c:v>33.956999983999999</c:v>
                </c:pt>
                <c:pt idx="684">
                  <c:v>34.244000225000001</c:v>
                </c:pt>
                <c:pt idx="685">
                  <c:v>34.553000132999998</c:v>
                </c:pt>
                <c:pt idx="686">
                  <c:v>34.855000103999998</c:v>
                </c:pt>
                <c:pt idx="687">
                  <c:v>35.218000109000002</c:v>
                </c:pt>
                <c:pt idx="688">
                  <c:v>35.651000111999998</c:v>
                </c:pt>
                <c:pt idx="689">
                  <c:v>36.023999936999999</c:v>
                </c:pt>
                <c:pt idx="690">
                  <c:v>36.404000013000001</c:v>
                </c:pt>
              </c:numCache>
            </c:numRef>
          </c:yVal>
          <c:smooth val="0"/>
          <c:extLst>
            <c:ext xmlns:c16="http://schemas.microsoft.com/office/drawing/2014/chart" uri="{C3380CC4-5D6E-409C-BE32-E72D297353CC}">
              <c16:uniqueId val="{00000003-3876-427F-8A6E-818BD7C9FB3B}"/>
            </c:ext>
          </c:extLst>
        </c:ser>
        <c:ser>
          <c:idx val="3"/>
          <c:order val="3"/>
          <c:tx>
            <c:v>Southern Intersection Crossing Time Difference (sec)</c:v>
          </c:tx>
          <c:spPr>
            <a:ln w="22225" cap="rnd">
              <a:solidFill>
                <a:schemeClr val="bg1">
                  <a:lumMod val="65000"/>
                </a:schemeClr>
              </a:solidFill>
              <a:round/>
            </a:ln>
            <a:effectLst/>
          </c:spPr>
          <c:marker>
            <c:symbol val="none"/>
          </c:marker>
          <c:xVal>
            <c:numRef>
              <c:f>'Southern Intersection'!$F$1:$F$9435</c:f>
              <c:numCache>
                <c:formatCode>[$-409]m/d/yy\ h:mm\ AM/PM;@</c:formatCode>
                <c:ptCount val="9435"/>
                <c:pt idx="0">
                  <c:v>44295.21028175926</c:v>
                </c:pt>
                <c:pt idx="1">
                  <c:v>44295.347621851855</c:v>
                </c:pt>
                <c:pt idx="2">
                  <c:v>44295.484961585651</c:v>
                </c:pt>
                <c:pt idx="3">
                  <c:v>44295.622299039351</c:v>
                </c:pt>
                <c:pt idx="4">
                  <c:v>44295.759637118055</c:v>
                </c:pt>
                <c:pt idx="5">
                  <c:v>44295.896977326389</c:v>
                </c:pt>
                <c:pt idx="6">
                  <c:v>44296.034316724537</c:v>
                </c:pt>
                <c:pt idx="7">
                  <c:v>44296.171654131947</c:v>
                </c:pt>
                <c:pt idx="8">
                  <c:v>44296.308992719911</c:v>
                </c:pt>
                <c:pt idx="9">
                  <c:v>44296.446333252316</c:v>
                </c:pt>
                <c:pt idx="10">
                  <c:v>44296.583670752312</c:v>
                </c:pt>
                <c:pt idx="11">
                  <c:v>44296.721008125001</c:v>
                </c:pt>
                <c:pt idx="12">
                  <c:v>44296.85834810185</c:v>
                </c:pt>
                <c:pt idx="13">
                  <c:v>44296.995687847222</c:v>
                </c:pt>
                <c:pt idx="14">
                  <c:v>44297.133025787036</c:v>
                </c:pt>
                <c:pt idx="15">
                  <c:v>44297.270363148149</c:v>
                </c:pt>
                <c:pt idx="16">
                  <c:v>44297.407704120371</c:v>
                </c:pt>
                <c:pt idx="17">
                  <c:v>44297.54504222222</c:v>
                </c:pt>
                <c:pt idx="18">
                  <c:v>44297.682379479164</c:v>
                </c:pt>
                <c:pt idx="19">
                  <c:v>44297.819718715276</c:v>
                </c:pt>
                <c:pt idx="20">
                  <c:v>44297.957058888889</c:v>
                </c:pt>
                <c:pt idx="21">
                  <c:v>44298.094397442132</c:v>
                </c:pt>
                <c:pt idx="22">
                  <c:v>44298.231734236113</c:v>
                </c:pt>
                <c:pt idx="23">
                  <c:v>44298.369074756942</c:v>
                </c:pt>
                <c:pt idx="24">
                  <c:v>44298.506413645831</c:v>
                </c:pt>
                <c:pt idx="25">
                  <c:v>44298.643750787036</c:v>
                </c:pt>
                <c:pt idx="26">
                  <c:v>44298.781089074073</c:v>
                </c:pt>
                <c:pt idx="27">
                  <c:v>44298.918429444442</c:v>
                </c:pt>
                <c:pt idx="28">
                  <c:v>44299.055768391205</c:v>
                </c:pt>
                <c:pt idx="29">
                  <c:v>44299.193105162034</c:v>
                </c:pt>
                <c:pt idx="30">
                  <c:v>44299.330444467596</c:v>
                </c:pt>
                <c:pt idx="31">
                  <c:v>44299.467784525463</c:v>
                </c:pt>
                <c:pt idx="32">
                  <c:v>44299.605121898145</c:v>
                </c:pt>
                <c:pt idx="33">
                  <c:v>44299.742459583336</c:v>
                </c:pt>
                <c:pt idx="34">
                  <c:v>44299.879799537041</c:v>
                </c:pt>
                <c:pt idx="35">
                  <c:v>44300.01713896991</c:v>
                </c:pt>
                <c:pt idx="36">
                  <c:v>44300.154476608797</c:v>
                </c:pt>
                <c:pt idx="37">
                  <c:v>44300.291814467593</c:v>
                </c:pt>
                <c:pt idx="38">
                  <c:v>44300.42915520833</c:v>
                </c:pt>
                <c:pt idx="39">
                  <c:v>44300.566492800928</c:v>
                </c:pt>
                <c:pt idx="40">
                  <c:v>44300.703829942133</c:v>
                </c:pt>
                <c:pt idx="41">
                  <c:v>44300.841169513886</c:v>
                </c:pt>
                <c:pt idx="42">
                  <c:v>44300.978509409724</c:v>
                </c:pt>
                <c:pt idx="43">
                  <c:v>44301.115847476853</c:v>
                </c:pt>
                <c:pt idx="44">
                  <c:v>44301.253184398149</c:v>
                </c:pt>
                <c:pt idx="45">
                  <c:v>44301.390525092589</c:v>
                </c:pt>
                <c:pt idx="46">
                  <c:v>44301.527863379626</c:v>
                </c:pt>
                <c:pt idx="47">
                  <c:v>44301.665200428244</c:v>
                </c:pt>
                <c:pt idx="48">
                  <c:v>44301.802539131946</c:v>
                </c:pt>
                <c:pt idx="49">
                  <c:v>44301.939879328704</c:v>
                </c:pt>
                <c:pt idx="50">
                  <c:v>44302.077217928243</c:v>
                </c:pt>
                <c:pt idx="51">
                  <c:v>44302.214554456019</c:v>
                </c:pt>
                <c:pt idx="52">
                  <c:v>44302.35189445602</c:v>
                </c:pt>
                <c:pt idx="53">
                  <c:v>44302.489233796296</c:v>
                </c:pt>
                <c:pt idx="54">
                  <c:v>44302.626570972221</c:v>
                </c:pt>
                <c:pt idx="55">
                  <c:v>44302.763908854169</c:v>
                </c:pt>
                <c:pt idx="56">
                  <c:v>44302.901248888891</c:v>
                </c:pt>
                <c:pt idx="57">
                  <c:v>44303.038587974537</c:v>
                </c:pt>
                <c:pt idx="58">
                  <c:v>44303.175925011572</c:v>
                </c:pt>
                <c:pt idx="59">
                  <c:v>44303.313263506941</c:v>
                </c:pt>
                <c:pt idx="60">
                  <c:v>44303.450603703706</c:v>
                </c:pt>
                <c:pt idx="61">
                  <c:v>44303.587940914353</c:v>
                </c:pt>
                <c:pt idx="62">
                  <c:v>44303.725278113423</c:v>
                </c:pt>
                <c:pt idx="63">
                  <c:v>44303.862617858795</c:v>
                </c:pt>
                <c:pt idx="64">
                  <c:v>44303.999957291664</c:v>
                </c:pt>
                <c:pt idx="65">
                  <c:v>44304.137294918983</c:v>
                </c:pt>
                <c:pt idx="66">
                  <c:v>44304.274632118053</c:v>
                </c:pt>
                <c:pt idx="67">
                  <c:v>44304.411972835645</c:v>
                </c:pt>
                <c:pt idx="68">
                  <c:v>44304.549310590279</c:v>
                </c:pt>
                <c:pt idx="69">
                  <c:v>44304.686647581017</c:v>
                </c:pt>
                <c:pt idx="70">
                  <c:v>44304.823986631942</c:v>
                </c:pt>
                <c:pt idx="71">
                  <c:v>44304.961326504628</c:v>
                </c:pt>
                <c:pt idx="72">
                  <c:v>44305.098664710647</c:v>
                </c:pt>
                <c:pt idx="73">
                  <c:v>44305.236001273151</c:v>
                </c:pt>
                <c:pt idx="74">
                  <c:v>44305.373341574072</c:v>
                </c:pt>
                <c:pt idx="75">
                  <c:v>44305.510680057872</c:v>
                </c:pt>
                <c:pt idx="76">
                  <c:v>44305.648016886575</c:v>
                </c:pt>
                <c:pt idx="77">
                  <c:v>44305.785354976855</c:v>
                </c:pt>
                <c:pt idx="78">
                  <c:v>44305.922695081019</c:v>
                </c:pt>
                <c:pt idx="79">
                  <c:v>44306.060033680558</c:v>
                </c:pt>
                <c:pt idx="80">
                  <c:v>44306.197370092596</c:v>
                </c:pt>
                <c:pt idx="81">
                  <c:v>44306.334709270835</c:v>
                </c:pt>
                <c:pt idx="82">
                  <c:v>44306.472048946758</c:v>
                </c:pt>
                <c:pt idx="83">
                  <c:v>44306.60938603009</c:v>
                </c:pt>
                <c:pt idx="84">
                  <c:v>44306.746723495373</c:v>
                </c:pt>
                <c:pt idx="85">
                  <c:v>44306.884063171296</c:v>
                </c:pt>
                <c:pt idx="86">
                  <c:v>44307.021402268518</c:v>
                </c:pt>
                <c:pt idx="87">
                  <c:v>44307.158739548613</c:v>
                </c:pt>
                <c:pt idx="88">
                  <c:v>44307.296077256942</c:v>
                </c:pt>
                <c:pt idx="89">
                  <c:v>44307.433417615743</c:v>
                </c:pt>
                <c:pt idx="90">
                  <c:v>44307.570754837965</c:v>
                </c:pt>
                <c:pt idx="91">
                  <c:v>44307.708091689812</c:v>
                </c:pt>
                <c:pt idx="92">
                  <c:v>44307.845431041664</c:v>
                </c:pt>
                <c:pt idx="93">
                  <c:v>44307.982770590279</c:v>
                </c:pt>
                <c:pt idx="94">
                  <c:v>44308.120108275463</c:v>
                </c:pt>
                <c:pt idx="95">
                  <c:v>44308.257444976851</c:v>
                </c:pt>
                <c:pt idx="96">
                  <c:v>44308.394785405093</c:v>
                </c:pt>
                <c:pt idx="97">
                  <c:v>44308.532123333331</c:v>
                </c:pt>
                <c:pt idx="98">
                  <c:v>44308.669460115743</c:v>
                </c:pt>
                <c:pt idx="99">
                  <c:v>44308.806798622689</c:v>
                </c:pt>
                <c:pt idx="100">
                  <c:v>44308.944138483799</c:v>
                </c:pt>
                <c:pt idx="101">
                  <c:v>44309.08147675926</c:v>
                </c:pt>
                <c:pt idx="102">
                  <c:v>44309.218813020831</c:v>
                </c:pt>
                <c:pt idx="103">
                  <c:v>44309.35615284722</c:v>
                </c:pt>
                <c:pt idx="104">
                  <c:v>44309.493491759262</c:v>
                </c:pt>
                <c:pt idx="105">
                  <c:v>44309.63082859954</c:v>
                </c:pt>
                <c:pt idx="106">
                  <c:v>44309.768166250004</c:v>
                </c:pt>
                <c:pt idx="107">
                  <c:v>44309.905506064817</c:v>
                </c:pt>
                <c:pt idx="108">
                  <c:v>44310.04284480324</c:v>
                </c:pt>
                <c:pt idx="109">
                  <c:v>44310.18018145833</c:v>
                </c:pt>
                <c:pt idx="110">
                  <c:v>44310.317519837961</c:v>
                </c:pt>
                <c:pt idx="111">
                  <c:v>44310.454859699072</c:v>
                </c:pt>
                <c:pt idx="112">
                  <c:v>44310.59219664352</c:v>
                </c:pt>
                <c:pt idx="113">
                  <c:v>44310.72953365741</c:v>
                </c:pt>
                <c:pt idx="114">
                  <c:v>44310.866873171297</c:v>
                </c:pt>
                <c:pt idx="115">
                  <c:v>44311.00421230324</c:v>
                </c:pt>
                <c:pt idx="116">
                  <c:v>44311.141549652777</c:v>
                </c:pt>
                <c:pt idx="117">
                  <c:v>44311.278886712964</c:v>
                </c:pt>
                <c:pt idx="118">
                  <c:v>44311.416227175927</c:v>
                </c:pt>
                <c:pt idx="119">
                  <c:v>44311.553564618058</c:v>
                </c:pt>
                <c:pt idx="120">
                  <c:v>44311.690901377318</c:v>
                </c:pt>
                <c:pt idx="121">
                  <c:v>44311.828240266201</c:v>
                </c:pt>
                <c:pt idx="122">
                  <c:v>44311.965579895834</c:v>
                </c:pt>
                <c:pt idx="123">
                  <c:v>44312.102917800927</c:v>
                </c:pt>
                <c:pt idx="124">
                  <c:v>44312.240254178243</c:v>
                </c:pt>
                <c:pt idx="125">
                  <c:v>44312.377594317128</c:v>
                </c:pt>
                <c:pt idx="126">
                  <c:v>44312.51493247685</c:v>
                </c:pt>
                <c:pt idx="127">
                  <c:v>44312.652269074075</c:v>
                </c:pt>
                <c:pt idx="128">
                  <c:v>44312.789607060186</c:v>
                </c:pt>
                <c:pt idx="129">
                  <c:v>44312.926946956017</c:v>
                </c:pt>
                <c:pt idx="130">
                  <c:v>44313.064285289351</c:v>
                </c:pt>
                <c:pt idx="131">
                  <c:v>44313.201621446759</c:v>
                </c:pt>
                <c:pt idx="132">
                  <c:v>44313.338960590278</c:v>
                </c:pt>
                <c:pt idx="133">
                  <c:v>44313.476299953705</c:v>
                </c:pt>
                <c:pt idx="134">
                  <c:v>44313.61363684028</c:v>
                </c:pt>
                <c:pt idx="135">
                  <c:v>44313.750974166665</c:v>
                </c:pt>
                <c:pt idx="136">
                  <c:v>44313.888313668984</c:v>
                </c:pt>
                <c:pt idx="137">
                  <c:v>44314.025652546297</c:v>
                </c:pt>
                <c:pt idx="138">
                  <c:v>44314.162989537035</c:v>
                </c:pt>
                <c:pt idx="139">
                  <c:v>44314.300327199075</c:v>
                </c:pt>
                <c:pt idx="140">
                  <c:v>44314.437667280094</c:v>
                </c:pt>
                <c:pt idx="141">
                  <c:v>44314.575004247687</c:v>
                </c:pt>
                <c:pt idx="142">
                  <c:v>44314.712340925929</c:v>
                </c:pt>
                <c:pt idx="143">
                  <c:v>44314.849680150466</c:v>
                </c:pt>
                <c:pt idx="144">
                  <c:v>44314.987019432869</c:v>
                </c:pt>
                <c:pt idx="145">
                  <c:v>44315.124356863424</c:v>
                </c:pt>
                <c:pt idx="146">
                  <c:v>44315.261693437496</c:v>
                </c:pt>
                <c:pt idx="147">
                  <c:v>44315.399033715279</c:v>
                </c:pt>
                <c:pt idx="148">
                  <c:v>44315.536371365743</c:v>
                </c:pt>
                <c:pt idx="149">
                  <c:v>44315.673707974536</c:v>
                </c:pt>
                <c:pt idx="150">
                  <c:v>44315.811046388888</c:v>
                </c:pt>
                <c:pt idx="151">
                  <c:v>44315.948386018521</c:v>
                </c:pt>
                <c:pt idx="152">
                  <c:v>44316.085724039352</c:v>
                </c:pt>
                <c:pt idx="153">
                  <c:v>44316.223060138887</c:v>
                </c:pt>
                <c:pt idx="154">
                  <c:v>44316.360399861114</c:v>
                </c:pt>
                <c:pt idx="155">
                  <c:v>44316.497738414349</c:v>
                </c:pt>
                <c:pt idx="156">
                  <c:v>44316.635074999998</c:v>
                </c:pt>
                <c:pt idx="157">
                  <c:v>44316.772412511571</c:v>
                </c:pt>
                <c:pt idx="158">
                  <c:v>44316.909752164349</c:v>
                </c:pt>
                <c:pt idx="159">
                  <c:v>44317.047090624998</c:v>
                </c:pt>
                <c:pt idx="160">
                  <c:v>44317.184426944441</c:v>
                </c:pt>
                <c:pt idx="161">
                  <c:v>44317.321765277775</c:v>
                </c:pt>
                <c:pt idx="162">
                  <c:v>44317.459104849535</c:v>
                </c:pt>
                <c:pt idx="163">
                  <c:v>44317.596441574075</c:v>
                </c:pt>
                <c:pt idx="164">
                  <c:v>44317.733778437498</c:v>
                </c:pt>
                <c:pt idx="165">
                  <c:v>44317.871117743052</c:v>
                </c:pt>
                <c:pt idx="166">
                  <c:v>44318.008456597221</c:v>
                </c:pt>
                <c:pt idx="167">
                  <c:v>44318.145793680553</c:v>
                </c:pt>
                <c:pt idx="168">
                  <c:v>44318.283130625001</c:v>
                </c:pt>
                <c:pt idx="169">
                  <c:v>44318.420470833335</c:v>
                </c:pt>
                <c:pt idx="170">
                  <c:v>44318.557807951387</c:v>
                </c:pt>
                <c:pt idx="171">
                  <c:v>44318.695144456018</c:v>
                </c:pt>
                <c:pt idx="172">
                  <c:v>44318.832483194441</c:v>
                </c:pt>
                <c:pt idx="173">
                  <c:v>44318.9698225463</c:v>
                </c:pt>
                <c:pt idx="174">
                  <c:v>44319.107160127314</c:v>
                </c:pt>
                <c:pt idx="175">
                  <c:v>44319.244496296298</c:v>
                </c:pt>
                <c:pt idx="176">
                  <c:v>44319.38183622685</c:v>
                </c:pt>
                <c:pt idx="177">
                  <c:v>44319.519174039349</c:v>
                </c:pt>
                <c:pt idx="178">
                  <c:v>44319.656510393521</c:v>
                </c:pt>
                <c:pt idx="179">
                  <c:v>44319.793848217596</c:v>
                </c:pt>
                <c:pt idx="180">
                  <c:v>44319.931187835646</c:v>
                </c:pt>
                <c:pt idx="181">
                  <c:v>44320.068525868053</c:v>
                </c:pt>
                <c:pt idx="182">
                  <c:v>44320.205861747687</c:v>
                </c:pt>
                <c:pt idx="183">
                  <c:v>44320.343200787036</c:v>
                </c:pt>
                <c:pt idx="184">
                  <c:v>44320.48053976852</c:v>
                </c:pt>
                <c:pt idx="185">
                  <c:v>44320.617876365737</c:v>
                </c:pt>
                <c:pt idx="186">
                  <c:v>44320.755213495373</c:v>
                </c:pt>
                <c:pt idx="187">
                  <c:v>44320.892552777776</c:v>
                </c:pt>
                <c:pt idx="188">
                  <c:v>44321.029891342594</c:v>
                </c:pt>
                <c:pt idx="189">
                  <c:v>44321.16722797454</c:v>
                </c:pt>
                <c:pt idx="190">
                  <c:v>44321.304565520833</c:v>
                </c:pt>
                <c:pt idx="191">
                  <c:v>44321.441905254629</c:v>
                </c:pt>
                <c:pt idx="192">
                  <c:v>44321.57924190972</c:v>
                </c:pt>
                <c:pt idx="193">
                  <c:v>44321.71657921296</c:v>
                </c:pt>
                <c:pt idx="194">
                  <c:v>44321.853919976849</c:v>
                </c:pt>
                <c:pt idx="195">
                  <c:v>44321.991260659721</c:v>
                </c:pt>
                <c:pt idx="196">
                  <c:v>44322.12859951389</c:v>
                </c:pt>
                <c:pt idx="197">
                  <c:v>44322.265937638891</c:v>
                </c:pt>
                <c:pt idx="198">
                  <c:v>44322.403279432867</c:v>
                </c:pt>
                <c:pt idx="199">
                  <c:v>44322.540618483799</c:v>
                </c:pt>
                <c:pt idx="200">
                  <c:v>44322.677956597225</c:v>
                </c:pt>
                <c:pt idx="201">
                  <c:v>44322.815296597226</c:v>
                </c:pt>
                <c:pt idx="202">
                  <c:v>44322.952637662034</c:v>
                </c:pt>
                <c:pt idx="203">
                  <c:v>44323.089977141201</c:v>
                </c:pt>
                <c:pt idx="204">
                  <c:v>44323.227314756943</c:v>
                </c:pt>
                <c:pt idx="205">
                  <c:v>44323.364656064812</c:v>
                </c:pt>
                <c:pt idx="206">
                  <c:v>44323.501995960651</c:v>
                </c:pt>
                <c:pt idx="207">
                  <c:v>44323.639334004627</c:v>
                </c:pt>
                <c:pt idx="208">
                  <c:v>44323.776673067128</c:v>
                </c:pt>
                <c:pt idx="209">
                  <c:v>44323.914014282411</c:v>
                </c:pt>
                <c:pt idx="210">
                  <c:v>44324.051354166666</c:v>
                </c:pt>
                <c:pt idx="211">
                  <c:v>44324.188691898147</c:v>
                </c:pt>
                <c:pt idx="212">
                  <c:v>44324.326031886572</c:v>
                </c:pt>
                <c:pt idx="213">
                  <c:v>44324.463372905091</c:v>
                </c:pt>
                <c:pt idx="214">
                  <c:v>44324.600711145831</c:v>
                </c:pt>
                <c:pt idx="215">
                  <c:v>44324.73804960648</c:v>
                </c:pt>
                <c:pt idx="216">
                  <c:v>44324.875390439818</c:v>
                </c:pt>
                <c:pt idx="217">
                  <c:v>44325.012730775466</c:v>
                </c:pt>
                <c:pt idx="218">
                  <c:v>44325.150069351854</c:v>
                </c:pt>
                <c:pt idx="219">
                  <c:v>44325.287407939817</c:v>
                </c:pt>
                <c:pt idx="220">
                  <c:v>44325.42474962963</c:v>
                </c:pt>
                <c:pt idx="221">
                  <c:v>44325.562088194441</c:v>
                </c:pt>
                <c:pt idx="222">
                  <c:v>44325.69942621528</c:v>
                </c:pt>
                <c:pt idx="223">
                  <c:v>44325.836766574073</c:v>
                </c:pt>
                <c:pt idx="224">
                  <c:v>44325.974107418981</c:v>
                </c:pt>
                <c:pt idx="225">
                  <c:v>44326.11144645833</c:v>
                </c:pt>
                <c:pt idx="226">
                  <c:v>44326.248784212963</c:v>
                </c:pt>
                <c:pt idx="227">
                  <c:v>44326.386125740741</c:v>
                </c:pt>
                <c:pt idx="228">
                  <c:v>44326.523465011574</c:v>
                </c:pt>
                <c:pt idx="229">
                  <c:v>44326.660802928243</c:v>
                </c:pt>
                <c:pt idx="230">
                  <c:v>44326.79814240741</c:v>
                </c:pt>
                <c:pt idx="231">
                  <c:v>44326.935483541667</c:v>
                </c:pt>
                <c:pt idx="232">
                  <c:v>44327.072823078706</c:v>
                </c:pt>
                <c:pt idx="233">
                  <c:v>44327.210160509261</c:v>
                </c:pt>
                <c:pt idx="234">
                  <c:v>44327.347501249998</c:v>
                </c:pt>
                <c:pt idx="235">
                  <c:v>44327.484841655096</c:v>
                </c:pt>
                <c:pt idx="236">
                  <c:v>44327.622179791666</c:v>
                </c:pt>
                <c:pt idx="237">
                  <c:v>44327.75951851852</c:v>
                </c:pt>
                <c:pt idx="238">
                  <c:v>44327.896859409724</c:v>
                </c:pt>
                <c:pt idx="239">
                  <c:v>44328.034199479167</c:v>
                </c:pt>
                <c:pt idx="240">
                  <c:v>44328.171537569448</c:v>
                </c:pt>
                <c:pt idx="241">
                  <c:v>44328.308876828705</c:v>
                </c:pt>
                <c:pt idx="242">
                  <c:v>44328.44621804398</c:v>
                </c:pt>
                <c:pt idx="243">
                  <c:v>44328.583556215279</c:v>
                </c:pt>
                <c:pt idx="244">
                  <c:v>44328.720894282407</c:v>
                </c:pt>
                <c:pt idx="245">
                  <c:v>44328.858234930558</c:v>
                </c:pt>
                <c:pt idx="246">
                  <c:v>44328.995575370369</c:v>
                </c:pt>
                <c:pt idx="247">
                  <c:v>44329.132913993053</c:v>
                </c:pt>
                <c:pt idx="248">
                  <c:v>44329.270252037037</c:v>
                </c:pt>
                <c:pt idx="249">
                  <c:v>44329.407593692129</c:v>
                </c:pt>
                <c:pt idx="250">
                  <c:v>44329.544932500001</c:v>
                </c:pt>
                <c:pt idx="251">
                  <c:v>44329.682270451391</c:v>
                </c:pt>
                <c:pt idx="252">
                  <c:v>44329.819610358798</c:v>
                </c:pt>
                <c:pt idx="253">
                  <c:v>44329.95695122685</c:v>
                </c:pt>
                <c:pt idx="254">
                  <c:v>44330.094290462963</c:v>
                </c:pt>
                <c:pt idx="255">
                  <c:v>44330.231627951391</c:v>
                </c:pt>
                <c:pt idx="256">
                  <c:v>44330.36896915509</c:v>
                </c:pt>
                <c:pt idx="257">
                  <c:v>44330.506308750002</c:v>
                </c:pt>
                <c:pt idx="258">
                  <c:v>44330.643646562501</c:v>
                </c:pt>
                <c:pt idx="259">
                  <c:v>44330.780985532409</c:v>
                </c:pt>
                <c:pt idx="260">
                  <c:v>44330.918326597224</c:v>
                </c:pt>
                <c:pt idx="261">
                  <c:v>44331.055666238426</c:v>
                </c:pt>
                <c:pt idx="262">
                  <c:v>44331.193003692133</c:v>
                </c:pt>
                <c:pt idx="263">
                  <c:v>44331.330343668982</c:v>
                </c:pt>
                <c:pt idx="264">
                  <c:v>44331.467684421295</c:v>
                </c:pt>
                <c:pt idx="265">
                  <c:v>44331.605022488424</c:v>
                </c:pt>
                <c:pt idx="266">
                  <c:v>44331.74236084491</c:v>
                </c:pt>
                <c:pt idx="267">
                  <c:v>44331.879701493053</c:v>
                </c:pt>
                <c:pt idx="268">
                  <c:v>44332.017041608793</c:v>
                </c:pt>
                <c:pt idx="269">
                  <c:v>44332.154379930558</c:v>
                </c:pt>
                <c:pt idx="270">
                  <c:v>44332.291718460649</c:v>
                </c:pt>
                <c:pt idx="271">
                  <c:v>44332.429059884256</c:v>
                </c:pt>
                <c:pt idx="272">
                  <c:v>44332.566398171293</c:v>
                </c:pt>
                <c:pt idx="273">
                  <c:v>44332.703735995368</c:v>
                </c:pt>
                <c:pt idx="274">
                  <c:v>44332.841076238423</c:v>
                </c:pt>
                <c:pt idx="275">
                  <c:v>44332.978416828701</c:v>
                </c:pt>
                <c:pt idx="276">
                  <c:v>44333.115755578707</c:v>
                </c:pt>
                <c:pt idx="277">
                  <c:v>44333.253093182873</c:v>
                </c:pt>
                <c:pt idx="278">
                  <c:v>44333.390434548608</c:v>
                </c:pt>
                <c:pt idx="279">
                  <c:v>44333.527773530092</c:v>
                </c:pt>
                <c:pt idx="280">
                  <c:v>44333.665111261573</c:v>
                </c:pt>
                <c:pt idx="281">
                  <c:v>44333.802450636576</c:v>
                </c:pt>
                <c:pt idx="282">
                  <c:v>44333.939791516204</c:v>
                </c:pt>
                <c:pt idx="283">
                  <c:v>44334.077130798614</c:v>
                </c:pt>
                <c:pt idx="284">
                  <c:v>44334.214468020837</c:v>
                </c:pt>
                <c:pt idx="285">
                  <c:v>44334.351808680556</c:v>
                </c:pt>
                <c:pt idx="286">
                  <c:v>44334.489148726854</c:v>
                </c:pt>
                <c:pt idx="287">
                  <c:v>44334.62648658565</c:v>
                </c:pt>
                <c:pt idx="288">
                  <c:v>44334.763825150461</c:v>
                </c:pt>
                <c:pt idx="289">
                  <c:v>44334.90116587963</c:v>
                </c:pt>
                <c:pt idx="290">
                  <c:v>44335.038505659722</c:v>
                </c:pt>
                <c:pt idx="291">
                  <c:v>44335.17584340278</c:v>
                </c:pt>
                <c:pt idx="292">
                  <c:v>44335.31318258102</c:v>
                </c:pt>
                <c:pt idx="293">
                  <c:v>44335.4505234838</c:v>
                </c:pt>
                <c:pt idx="294">
                  <c:v>44335.587861412037</c:v>
                </c:pt>
                <c:pt idx="295">
                  <c:v>44335.725199293978</c:v>
                </c:pt>
                <c:pt idx="296">
                  <c:v>44335.862539745372</c:v>
                </c:pt>
                <c:pt idx="297">
                  <c:v>44335.999879895833</c:v>
                </c:pt>
                <c:pt idx="298">
                  <c:v>44336.137218240743</c:v>
                </c:pt>
                <c:pt idx="299">
                  <c:v>44336.274556145836</c:v>
                </c:pt>
                <c:pt idx="300">
                  <c:v>44336.41189758102</c:v>
                </c:pt>
                <c:pt idx="301">
                  <c:v>44336.549236064813</c:v>
                </c:pt>
                <c:pt idx="302">
                  <c:v>44336.68657377315</c:v>
                </c:pt>
                <c:pt idx="303">
                  <c:v>44336.82391353009</c:v>
                </c:pt>
                <c:pt idx="304">
                  <c:v>44336.96125414352</c:v>
                </c:pt>
                <c:pt idx="305">
                  <c:v>44337.098593078706</c:v>
                </c:pt>
                <c:pt idx="306">
                  <c:v>44337.235930358795</c:v>
                </c:pt>
                <c:pt idx="307">
                  <c:v>44337.373271388889</c:v>
                </c:pt>
                <c:pt idx="308">
                  <c:v>44337.510610613426</c:v>
                </c:pt>
                <c:pt idx="309">
                  <c:v>44337.647948171296</c:v>
                </c:pt>
                <c:pt idx="310">
                  <c:v>44337.785286990744</c:v>
                </c:pt>
                <c:pt idx="311">
                  <c:v>44337.922627835651</c:v>
                </c:pt>
                <c:pt idx="312">
                  <c:v>44338.059967175926</c:v>
                </c:pt>
                <c:pt idx="313">
                  <c:v>44338.197304328707</c:v>
                </c:pt>
                <c:pt idx="314">
                  <c:v>44338.334644236114</c:v>
                </c:pt>
                <c:pt idx="315">
                  <c:v>44338.471984664349</c:v>
                </c:pt>
                <c:pt idx="316">
                  <c:v>44338.6093225</c:v>
                </c:pt>
                <c:pt idx="317">
                  <c:v>44338.74666070602</c:v>
                </c:pt>
                <c:pt idx="318">
                  <c:v>44338.884001145831</c:v>
                </c:pt>
                <c:pt idx="319">
                  <c:v>44339.021340995372</c:v>
                </c:pt>
                <c:pt idx="320">
                  <c:v>44339.15867902778</c:v>
                </c:pt>
                <c:pt idx="321">
                  <c:v>44339.296017488428</c:v>
                </c:pt>
                <c:pt idx="322">
                  <c:v>44339.433358622686</c:v>
                </c:pt>
                <c:pt idx="323">
                  <c:v>44339.570696608796</c:v>
                </c:pt>
                <c:pt idx="324">
                  <c:v>44339.708034224539</c:v>
                </c:pt>
                <c:pt idx="325">
                  <c:v>44339.845374340279</c:v>
                </c:pt>
                <c:pt idx="326">
                  <c:v>44339.982714664351</c:v>
                </c:pt>
                <c:pt idx="327">
                  <c:v>44340.120053125</c:v>
                </c:pt>
                <c:pt idx="328">
                  <c:v>44340.257390590275</c:v>
                </c:pt>
                <c:pt idx="329">
                  <c:v>44340.394731805558</c:v>
                </c:pt>
                <c:pt idx="330">
                  <c:v>44340.532070520836</c:v>
                </c:pt>
                <c:pt idx="331">
                  <c:v>44340.669408078706</c:v>
                </c:pt>
                <c:pt idx="332">
                  <c:v>44340.806747372684</c:v>
                </c:pt>
                <c:pt idx="333">
                  <c:v>44340.944088020835</c:v>
                </c:pt>
                <c:pt idx="334">
                  <c:v>44341.081427083336</c:v>
                </c:pt>
                <c:pt idx="335">
                  <c:v>44341.218764143516</c:v>
                </c:pt>
                <c:pt idx="336">
                  <c:v>44341.356104756946</c:v>
                </c:pt>
                <c:pt idx="337">
                  <c:v>44341.493444467589</c:v>
                </c:pt>
                <c:pt idx="338">
                  <c:v>44341.630782106484</c:v>
                </c:pt>
                <c:pt idx="339">
                  <c:v>44341.768120555556</c:v>
                </c:pt>
                <c:pt idx="340">
                  <c:v>44341.905461168979</c:v>
                </c:pt>
                <c:pt idx="341">
                  <c:v>44342.042800717594</c:v>
                </c:pt>
                <c:pt idx="342">
                  <c:v>44342.18013818287</c:v>
                </c:pt>
                <c:pt idx="343">
                  <c:v>44342.31747736111</c:v>
                </c:pt>
                <c:pt idx="344">
                  <c:v>44342.454818032405</c:v>
                </c:pt>
              </c:numCache>
            </c:numRef>
          </c:xVal>
          <c:yVal>
            <c:numRef>
              <c:f>'Southern Intersection'!$H$1:$H$9435</c:f>
              <c:numCache>
                <c:formatCode>General</c:formatCode>
                <c:ptCount val="9435"/>
                <c:pt idx="0">
                  <c:v>-194.17299973999999</c:v>
                </c:pt>
                <c:pt idx="1">
                  <c:v>-193.38100010100001</c:v>
                </c:pt>
                <c:pt idx="2">
                  <c:v>-192.545000184</c:v>
                </c:pt>
                <c:pt idx="3">
                  <c:v>-191.97200018699999</c:v>
                </c:pt>
                <c:pt idx="4">
                  <c:v>-191.50500004200001</c:v>
                </c:pt>
                <c:pt idx="5">
                  <c:v>-190.60600006499999</c:v>
                </c:pt>
                <c:pt idx="6">
                  <c:v>-189.74799985300001</c:v>
                </c:pt>
                <c:pt idx="7">
                  <c:v>-189.34600011000001</c:v>
                </c:pt>
                <c:pt idx="8">
                  <c:v>-188.745999907</c:v>
                </c:pt>
                <c:pt idx="9">
                  <c:v>-187.84699993000001</c:v>
                </c:pt>
                <c:pt idx="10">
                  <c:v>-187.18899988999999</c:v>
                </c:pt>
                <c:pt idx="11">
                  <c:v>-186.79199974299999</c:v>
                </c:pt>
                <c:pt idx="12">
                  <c:v>-185.98500005899999</c:v>
                </c:pt>
                <c:pt idx="13">
                  <c:v>-185.080000001</c:v>
                </c:pt>
                <c:pt idx="14">
                  <c:v>-184.5450002</c:v>
                </c:pt>
                <c:pt idx="15">
                  <c:v>-184.127999784</c:v>
                </c:pt>
                <c:pt idx="16">
                  <c:v>-183.20199991600001</c:v>
                </c:pt>
                <c:pt idx="17">
                  <c:v>-182.47199985200001</c:v>
                </c:pt>
                <c:pt idx="18">
                  <c:v>-182.04999984</c:v>
                </c:pt>
                <c:pt idx="19">
                  <c:v>-181.38199998100001</c:v>
                </c:pt>
                <c:pt idx="20">
                  <c:v>-180.44500012200001</c:v>
                </c:pt>
                <c:pt idx="21">
                  <c:v>-179.74700017399999</c:v>
                </c:pt>
                <c:pt idx="22">
                  <c:v>-179.423000221</c:v>
                </c:pt>
                <c:pt idx="23">
                  <c:v>-178.56099995599999</c:v>
                </c:pt>
                <c:pt idx="24">
                  <c:v>-177.770999714</c:v>
                </c:pt>
                <c:pt idx="25">
                  <c:v>-177.27100022600001</c:v>
                </c:pt>
                <c:pt idx="26">
                  <c:v>-176.75300018199999</c:v>
                </c:pt>
                <c:pt idx="27">
                  <c:v>-175.80799990099999</c:v>
                </c:pt>
                <c:pt idx="28">
                  <c:v>-175.01499977700001</c:v>
                </c:pt>
                <c:pt idx="29">
                  <c:v>-174.692999851</c:v>
                </c:pt>
                <c:pt idx="30">
                  <c:v>-173.97900000199999</c:v>
                </c:pt>
                <c:pt idx="31">
                  <c:v>-173.11500002400001</c:v>
                </c:pt>
                <c:pt idx="32">
                  <c:v>-172.49899991999999</c:v>
                </c:pt>
                <c:pt idx="33">
                  <c:v>-172.07800007899999</c:v>
                </c:pt>
                <c:pt idx="34">
                  <c:v>-171.232999885</c:v>
                </c:pt>
                <c:pt idx="35">
                  <c:v>-170.353000006</c:v>
                </c:pt>
                <c:pt idx="36">
                  <c:v>-169.88399983400001</c:v>
                </c:pt>
                <c:pt idx="37">
                  <c:v>-169.38499988800001</c:v>
                </c:pt>
                <c:pt idx="38">
                  <c:v>-168.47000001000001</c:v>
                </c:pt>
                <c:pt idx="39">
                  <c:v>-167.78500007900001</c:v>
                </c:pt>
                <c:pt idx="40">
                  <c:v>-167.39100012899999</c:v>
                </c:pt>
                <c:pt idx="41">
                  <c:v>-166.63700005699999</c:v>
                </c:pt>
                <c:pt idx="42">
                  <c:v>-165.711000189</c:v>
                </c:pt>
                <c:pt idx="43">
                  <c:v>-165.113000013</c:v>
                </c:pt>
                <c:pt idx="44">
                  <c:v>-164.752999891</c:v>
                </c:pt>
                <c:pt idx="45">
                  <c:v>-163.846000121</c:v>
                </c:pt>
                <c:pt idx="46">
                  <c:v>-163.092999905</c:v>
                </c:pt>
                <c:pt idx="47">
                  <c:v>-162.64600002899999</c:v>
                </c:pt>
                <c:pt idx="48">
                  <c:v>-162.05899984300001</c:v>
                </c:pt>
                <c:pt idx="49">
                  <c:v>-161.121999985</c:v>
                </c:pt>
                <c:pt idx="50">
                  <c:v>-160.38299995700001</c:v>
                </c:pt>
                <c:pt idx="51">
                  <c:v>-160.07800010299999</c:v>
                </c:pt>
                <c:pt idx="52">
                  <c:v>-159.278999898</c:v>
                </c:pt>
                <c:pt idx="53">
                  <c:v>-158.46200007900001</c:v>
                </c:pt>
                <c:pt idx="54">
                  <c:v>-157.91300009</c:v>
                </c:pt>
                <c:pt idx="55">
                  <c:v>-157.44599994500001</c:v>
                </c:pt>
                <c:pt idx="56">
                  <c:v>-156.543000229</c:v>
                </c:pt>
                <c:pt idx="57">
                  <c:v>-155.705999827</c:v>
                </c:pt>
                <c:pt idx="58">
                  <c:v>-155.33499971500001</c:v>
                </c:pt>
                <c:pt idx="59">
                  <c:v>-154.719999782</c:v>
                </c:pt>
                <c:pt idx="60">
                  <c:v>-153.83800019</c:v>
                </c:pt>
                <c:pt idx="61">
                  <c:v>-153.19899993499999</c:v>
                </c:pt>
                <c:pt idx="62">
                  <c:v>-152.809999895</c:v>
                </c:pt>
                <c:pt idx="63">
                  <c:v>-152.006000094</c:v>
                </c:pt>
                <c:pt idx="64">
                  <c:v>-151.116999937</c:v>
                </c:pt>
                <c:pt idx="65">
                  <c:v>-150.60799985700001</c:v>
                </c:pt>
                <c:pt idx="66">
                  <c:v>-150.189000042</c:v>
                </c:pt>
                <c:pt idx="67">
                  <c:v>-149.272999994</c:v>
                </c:pt>
                <c:pt idx="68">
                  <c:v>-148.56400005500001</c:v>
                </c:pt>
                <c:pt idx="69">
                  <c:v>-148.16099982700001</c:v>
                </c:pt>
                <c:pt idx="70">
                  <c:v>-147.486000031</c:v>
                </c:pt>
                <c:pt idx="71">
                  <c:v>-146.562000189</c:v>
                </c:pt>
                <c:pt idx="72">
                  <c:v>-145.89400001600001</c:v>
                </c:pt>
                <c:pt idx="73">
                  <c:v>-145.57800017100001</c:v>
                </c:pt>
                <c:pt idx="74">
                  <c:v>-144.717999932</c:v>
                </c:pt>
                <c:pt idx="75">
                  <c:v>-143.94900013</c:v>
                </c:pt>
                <c:pt idx="76">
                  <c:v>-143.475000048</c:v>
                </c:pt>
                <c:pt idx="77">
                  <c:v>-142.95999988700001</c:v>
                </c:pt>
                <c:pt idx="78">
                  <c:v>-142.027000082</c:v>
                </c:pt>
                <c:pt idx="79">
                  <c:v>-141.259000136</c:v>
                </c:pt>
                <c:pt idx="80">
                  <c:v>-140.96000004800001</c:v>
                </c:pt>
                <c:pt idx="81">
                  <c:v>-140.24200014499999</c:v>
                </c:pt>
                <c:pt idx="82">
                  <c:v>-139.40100000499999</c:v>
                </c:pt>
                <c:pt idx="83">
                  <c:v>-138.810999936</c:v>
                </c:pt>
                <c:pt idx="84">
                  <c:v>-138.39700003199999</c:v>
                </c:pt>
                <c:pt idx="85">
                  <c:v>-137.557000061</c:v>
                </c:pt>
                <c:pt idx="86">
                  <c:v>-136.697999993</c:v>
                </c:pt>
                <c:pt idx="87">
                  <c:v>-136.262000108</c:v>
                </c:pt>
                <c:pt idx="88">
                  <c:v>-135.75699976600001</c:v>
                </c:pt>
                <c:pt idx="89">
                  <c:v>-134.86400018399999</c:v>
                </c:pt>
                <c:pt idx="90">
                  <c:v>-134.20400011800001</c:v>
                </c:pt>
                <c:pt idx="91">
                  <c:v>-133.828999952</c:v>
                </c:pt>
                <c:pt idx="92">
                  <c:v>-133.07699990699999</c:v>
                </c:pt>
                <c:pt idx="93">
                  <c:v>-132.17300001999999</c:v>
                </c:pt>
                <c:pt idx="94">
                  <c:v>-131.61199986899999</c:v>
                </c:pt>
                <c:pt idx="95">
                  <c:v>-131.25699997199999</c:v>
                </c:pt>
                <c:pt idx="96">
                  <c:v>-130.36299990500001</c:v>
                </c:pt>
                <c:pt idx="97">
                  <c:v>-129.63199998499999</c:v>
                </c:pt>
                <c:pt idx="98">
                  <c:v>-129.211000144</c:v>
                </c:pt>
                <c:pt idx="99">
                  <c:v>-128.62399995800001</c:v>
                </c:pt>
                <c:pt idx="100">
                  <c:v>-127.70600019699999</c:v>
                </c:pt>
                <c:pt idx="101">
                  <c:v>-126.99299988999999</c:v>
                </c:pt>
                <c:pt idx="102">
                  <c:v>-126.702999766</c:v>
                </c:pt>
                <c:pt idx="103">
                  <c:v>-125.90499973199999</c:v>
                </c:pt>
                <c:pt idx="104">
                  <c:v>-125.11300009199999</c:v>
                </c:pt>
                <c:pt idx="105">
                  <c:v>-124.595999904</c:v>
                </c:pt>
                <c:pt idx="106">
                  <c:v>-124.135000154</c:v>
                </c:pt>
                <c:pt idx="107">
                  <c:v>-123.23600017699999</c:v>
                </c:pt>
                <c:pt idx="108">
                  <c:v>-122.42700015200001</c:v>
                </c:pt>
                <c:pt idx="109">
                  <c:v>-122.089000011</c:v>
                </c:pt>
                <c:pt idx="110">
                  <c:v>-121.46600028500001</c:v>
                </c:pt>
                <c:pt idx="111">
                  <c:v>-120.60499987599999</c:v>
                </c:pt>
                <c:pt idx="112">
                  <c:v>-119.98799991600001</c:v>
                </c:pt>
                <c:pt idx="113">
                  <c:v>-119.60900001</c:v>
                </c:pt>
                <c:pt idx="114">
                  <c:v>-118.811999832</c:v>
                </c:pt>
                <c:pt idx="115">
                  <c:v>-117.942000087</c:v>
                </c:pt>
                <c:pt idx="116">
                  <c:v>-117.458000185</c:v>
                </c:pt>
                <c:pt idx="117">
                  <c:v>-117.03700003</c:v>
                </c:pt>
                <c:pt idx="118">
                  <c:v>-116.136000026</c:v>
                </c:pt>
                <c:pt idx="119">
                  <c:v>-115.447000042</c:v>
                </c:pt>
                <c:pt idx="120">
                  <c:v>-115.062000055</c:v>
                </c:pt>
                <c:pt idx="121">
                  <c:v>-114.382000035</c:v>
                </c:pt>
                <c:pt idx="122">
                  <c:v>-113.46899987</c:v>
                </c:pt>
                <c:pt idx="123">
                  <c:v>-112.830999785</c:v>
                </c:pt>
                <c:pt idx="124">
                  <c:v>-112.520000164</c:v>
                </c:pt>
                <c:pt idx="125">
                  <c:v>-111.658999755</c:v>
                </c:pt>
                <c:pt idx="126">
                  <c:v>-110.907000024</c:v>
                </c:pt>
                <c:pt idx="127">
                  <c:v>-110.454999923</c:v>
                </c:pt>
                <c:pt idx="128">
                  <c:v>-109.934999852</c:v>
                </c:pt>
                <c:pt idx="129">
                  <c:v>-109.01100001099999</c:v>
                </c:pt>
                <c:pt idx="130">
                  <c:v>-108.26400019</c:v>
                </c:pt>
                <c:pt idx="131">
                  <c:v>-107.976999949</c:v>
                </c:pt>
                <c:pt idx="132">
                  <c:v>-107.250000082</c:v>
                </c:pt>
                <c:pt idx="133">
                  <c:v>-106.42499984200001</c:v>
                </c:pt>
                <c:pt idx="134">
                  <c:v>-105.85400018599999</c:v>
                </c:pt>
                <c:pt idx="135">
                  <c:v>-105.43800025500001</c:v>
                </c:pt>
                <c:pt idx="136">
                  <c:v>-104.594000231</c:v>
                </c:pt>
                <c:pt idx="137">
                  <c:v>-103.74700000999999</c:v>
                </c:pt>
                <c:pt idx="138">
                  <c:v>-103.337000159</c:v>
                </c:pt>
                <c:pt idx="139">
                  <c:v>-102.81500006100001</c:v>
                </c:pt>
                <c:pt idx="140">
                  <c:v>-101.932999841</c:v>
                </c:pt>
                <c:pt idx="141">
                  <c:v>-101.28799981900001</c:v>
                </c:pt>
                <c:pt idx="142">
                  <c:v>-100.92100007499999</c:v>
                </c:pt>
                <c:pt idx="143">
                  <c:v>-100.162999949</c:v>
                </c:pt>
                <c:pt idx="144">
                  <c:v>-99.272000079999998</c:v>
                </c:pt>
                <c:pt idx="145">
                  <c:v>-98.733999765999997</c:v>
                </c:pt>
                <c:pt idx="146">
                  <c:v>-98.373000102999995</c:v>
                </c:pt>
                <c:pt idx="147">
                  <c:v>-97.480999748000002</c:v>
                </c:pt>
                <c:pt idx="148">
                  <c:v>-96.763000160000004</c:v>
                </c:pt>
                <c:pt idx="149">
                  <c:v>-96.356000191999996</c:v>
                </c:pt>
                <c:pt idx="150">
                  <c:v>-95.755999989000003</c:v>
                </c:pt>
                <c:pt idx="151">
                  <c:v>-94.845000166000005</c:v>
                </c:pt>
                <c:pt idx="152">
                  <c:v>-94.149999785999995</c:v>
                </c:pt>
                <c:pt idx="153">
                  <c:v>-93.863000174000007</c:v>
                </c:pt>
                <c:pt idx="154">
                  <c:v>-93.057000032000005</c:v>
                </c:pt>
                <c:pt idx="155">
                  <c:v>-92.280999979000001</c:v>
                </c:pt>
                <c:pt idx="156">
                  <c:v>-91.784000058999993</c:v>
                </c:pt>
                <c:pt idx="157">
                  <c:v>-91.318999941000001</c:v>
                </c:pt>
                <c:pt idx="158">
                  <c:v>-90.417000080999998</c:v>
                </c:pt>
                <c:pt idx="159">
                  <c:v>-89.628000009999994</c:v>
                </c:pt>
                <c:pt idx="160">
                  <c:v>-89.313999878000004</c:v>
                </c:pt>
                <c:pt idx="161">
                  <c:v>-88.674000079999999</c:v>
                </c:pt>
                <c:pt idx="162">
                  <c:v>-87.826999858999997</c:v>
                </c:pt>
                <c:pt idx="163">
                  <c:v>-87.224999943</c:v>
                </c:pt>
                <c:pt idx="164">
                  <c:v>-86.850999947999995</c:v>
                </c:pt>
                <c:pt idx="165">
                  <c:v>-86.054999940000002</c:v>
                </c:pt>
                <c:pt idx="166">
                  <c:v>-85.198000213</c:v>
                </c:pt>
                <c:pt idx="167">
                  <c:v>-84.734999807999998</c:v>
                </c:pt>
                <c:pt idx="168">
                  <c:v>-84.307999886000005</c:v>
                </c:pt>
                <c:pt idx="169">
                  <c:v>-83.417000016000003</c:v>
                </c:pt>
                <c:pt idx="170">
                  <c:v>-82.747000130000004</c:v>
                </c:pt>
                <c:pt idx="171">
                  <c:v>-82.378000044000004</c:v>
                </c:pt>
                <c:pt idx="172">
                  <c:v>-81.691000087000006</c:v>
                </c:pt>
                <c:pt idx="173">
                  <c:v>-80.790000082999995</c:v>
                </c:pt>
                <c:pt idx="174">
                  <c:v>-80.184000114</c:v>
                </c:pt>
                <c:pt idx="175">
                  <c:v>-79.877000232</c:v>
                </c:pt>
                <c:pt idx="176">
                  <c:v>-79.020000190999994</c:v>
                </c:pt>
                <c:pt idx="177">
                  <c:v>-78.285999759000006</c:v>
                </c:pt>
                <c:pt idx="178">
                  <c:v>-77.855999953999998</c:v>
                </c:pt>
                <c:pt idx="179">
                  <c:v>-77.335999882999999</c:v>
                </c:pt>
                <c:pt idx="180">
                  <c:v>-76.425999915000006</c:v>
                </c:pt>
                <c:pt idx="181">
                  <c:v>-75.701999932000007</c:v>
                </c:pt>
                <c:pt idx="182">
                  <c:v>-75.430999905999997</c:v>
                </c:pt>
                <c:pt idx="183">
                  <c:v>-74.699999985999995</c:v>
                </c:pt>
                <c:pt idx="184">
                  <c:v>-73.898999754000002</c:v>
                </c:pt>
                <c:pt idx="185">
                  <c:v>-73.354999989000007</c:v>
                </c:pt>
                <c:pt idx="186">
                  <c:v>-72.959000012000004</c:v>
                </c:pt>
                <c:pt idx="187">
                  <c:v>-72.195999975999996</c:v>
                </c:pt>
                <c:pt idx="188">
                  <c:v>-71.452999895000005</c:v>
                </c:pt>
                <c:pt idx="189">
                  <c:v>-71.157000003999997</c:v>
                </c:pt>
                <c:pt idx="190">
                  <c:v>-70.706999930999999</c:v>
                </c:pt>
                <c:pt idx="191">
                  <c:v>-69.925999966999996</c:v>
                </c:pt>
                <c:pt idx="192">
                  <c:v>-69.384999770999997</c:v>
                </c:pt>
                <c:pt idx="193">
                  <c:v>-69.040000008000007</c:v>
                </c:pt>
                <c:pt idx="194">
                  <c:v>-68.216999795000007</c:v>
                </c:pt>
                <c:pt idx="195">
                  <c:v>-67.279000080000003</c:v>
                </c:pt>
                <c:pt idx="196">
                  <c:v>-66.704000054999995</c:v>
                </c:pt>
                <c:pt idx="197">
                  <c:v>-66.275999963000004</c:v>
                </c:pt>
                <c:pt idx="198">
                  <c:v>-65.326999943000004</c:v>
                </c:pt>
                <c:pt idx="199">
                  <c:v>-64.563000051000003</c:v>
                </c:pt>
                <c:pt idx="200">
                  <c:v>-64.109000237999993</c:v>
                </c:pt>
                <c:pt idx="201">
                  <c:v>-63.434999982999997</c:v>
                </c:pt>
                <c:pt idx="202">
                  <c:v>-62.471999775</c:v>
                </c:pt>
                <c:pt idx="203">
                  <c:v>-61.733999918000002</c:v>
                </c:pt>
                <c:pt idx="204">
                  <c:v>-61.389000154999998</c:v>
                </c:pt>
                <c:pt idx="205">
                  <c:v>-60.515000043000001</c:v>
                </c:pt>
                <c:pt idx="206">
                  <c:v>-59.690999972999997</c:v>
                </c:pt>
                <c:pt idx="207">
                  <c:v>-59.153999831</c:v>
                </c:pt>
                <c:pt idx="208">
                  <c:v>-58.623000083000001</c:v>
                </c:pt>
                <c:pt idx="209">
                  <c:v>-57.656999992000003</c:v>
                </c:pt>
                <c:pt idx="210">
                  <c:v>-56.825999985000003</c:v>
                </c:pt>
                <c:pt idx="211">
                  <c:v>-56.468000205000003</c:v>
                </c:pt>
                <c:pt idx="212">
                  <c:v>-55.751000157999997</c:v>
                </c:pt>
                <c:pt idx="213">
                  <c:v>-54.853000037999998</c:v>
                </c:pt>
                <c:pt idx="214">
                  <c:v>-54.203999961999997</c:v>
                </c:pt>
                <c:pt idx="215">
                  <c:v>-53.766000050000002</c:v>
                </c:pt>
                <c:pt idx="216">
                  <c:v>-52.904000097999997</c:v>
                </c:pt>
                <c:pt idx="217">
                  <c:v>-51.994000131</c:v>
                </c:pt>
                <c:pt idx="218">
                  <c:v>-51.485000049999996</c:v>
                </c:pt>
                <c:pt idx="219">
                  <c:v>-50.982000050000003</c:v>
                </c:pt>
                <c:pt idx="220">
                  <c:v>-50.037000083999999</c:v>
                </c:pt>
                <c:pt idx="221">
                  <c:v>-49.315999984000001</c:v>
                </c:pt>
                <c:pt idx="222">
                  <c:v>-48.893999972000003</c:v>
                </c:pt>
                <c:pt idx="223">
                  <c:v>-48.130000080000002</c:v>
                </c:pt>
                <c:pt idx="224">
                  <c:v>-47.172999951999998</c:v>
                </c:pt>
                <c:pt idx="225">
                  <c:v>-46.527000074</c:v>
                </c:pt>
                <c:pt idx="226">
                  <c:v>-46.151999908000001</c:v>
                </c:pt>
                <c:pt idx="227">
                  <c:v>-45.226000040000002</c:v>
                </c:pt>
                <c:pt idx="228">
                  <c:v>-44.437999824999999</c:v>
                </c:pt>
                <c:pt idx="229">
                  <c:v>-43.955999949999999</c:v>
                </c:pt>
                <c:pt idx="230">
                  <c:v>-43.360000114999998</c:v>
                </c:pt>
                <c:pt idx="231">
                  <c:v>-42.391999996999999</c:v>
                </c:pt>
                <c:pt idx="232">
                  <c:v>-41.617000115000003</c:v>
                </c:pt>
                <c:pt idx="233">
                  <c:v>-41.284000198000001</c:v>
                </c:pt>
                <c:pt idx="234">
                  <c:v>-40.475000172999998</c:v>
                </c:pt>
                <c:pt idx="235">
                  <c:v>-39.620000159</c:v>
                </c:pt>
                <c:pt idx="236">
                  <c:v>-39.028000063</c:v>
                </c:pt>
                <c:pt idx="237">
                  <c:v>-38.544999703000002</c:v>
                </c:pt>
                <c:pt idx="238">
                  <c:v>-37.625000229999998</c:v>
                </c:pt>
                <c:pt idx="239">
                  <c:v>-36.747999919999998</c:v>
                </c:pt>
                <c:pt idx="240">
                  <c:v>-36.327999935000001</c:v>
                </c:pt>
                <c:pt idx="241">
                  <c:v>-35.708999947999999</c:v>
                </c:pt>
                <c:pt idx="242">
                  <c:v>-34.790000016999997</c:v>
                </c:pt>
                <c:pt idx="243">
                  <c:v>-34.114000050000001</c:v>
                </c:pt>
                <c:pt idx="244">
                  <c:v>-33.696999947999998</c:v>
                </c:pt>
                <c:pt idx="245">
                  <c:v>-32.871000166000002</c:v>
                </c:pt>
                <c:pt idx="246">
                  <c:v>-31.944999983999999</c:v>
                </c:pt>
                <c:pt idx="247">
                  <c:v>-31.390999770000001</c:v>
                </c:pt>
                <c:pt idx="248">
                  <c:v>-30.954999883999999</c:v>
                </c:pt>
                <c:pt idx="249">
                  <c:v>-30.009000061999998</c:v>
                </c:pt>
                <c:pt idx="250">
                  <c:v>-29.257999872999999</c:v>
                </c:pt>
                <c:pt idx="251">
                  <c:v>-28.817000076999999</c:v>
                </c:pt>
                <c:pt idx="252">
                  <c:v>-28.129999805000001</c:v>
                </c:pt>
                <c:pt idx="253">
                  <c:v>-27.172999992000001</c:v>
                </c:pt>
                <c:pt idx="254">
                  <c:v>-26.455000088999999</c:v>
                </c:pt>
                <c:pt idx="255">
                  <c:v>-26.111000183000002</c:v>
                </c:pt>
                <c:pt idx="256">
                  <c:v>-25.229999819</c:v>
                </c:pt>
                <c:pt idx="257">
                  <c:v>-24.418000225</c:v>
                </c:pt>
                <c:pt idx="258">
                  <c:v>-23.901000036999999</c:v>
                </c:pt>
                <c:pt idx="259">
                  <c:v>-23.363999893999999</c:v>
                </c:pt>
                <c:pt idx="260">
                  <c:v>-22.399000288</c:v>
                </c:pt>
                <c:pt idx="261">
                  <c:v>-21.585999895</c:v>
                </c:pt>
                <c:pt idx="262">
                  <c:v>-21.244999871000001</c:v>
                </c:pt>
                <c:pt idx="263">
                  <c:v>-20.512999780000001</c:v>
                </c:pt>
                <c:pt idx="264">
                  <c:v>-19.629000162000001</c:v>
                </c:pt>
                <c:pt idx="265">
                  <c:v>-18.994999817</c:v>
                </c:pt>
                <c:pt idx="266">
                  <c:v>-18.555000192000001</c:v>
                </c:pt>
                <c:pt idx="267">
                  <c:v>-17.690999899000001</c:v>
                </c:pt>
                <c:pt idx="268">
                  <c:v>-16.791999921999999</c:v>
                </c:pt>
                <c:pt idx="269">
                  <c:v>-16.305000137</c:v>
                </c:pt>
                <c:pt idx="270">
                  <c:v>-15.788999805</c:v>
                </c:pt>
                <c:pt idx="271">
                  <c:v>-14.854999830000001</c:v>
                </c:pt>
                <c:pt idx="272">
                  <c:v>-14.149999943999999</c:v>
                </c:pt>
                <c:pt idx="273">
                  <c:v>-13.738999923</c:v>
                </c:pt>
                <c:pt idx="274">
                  <c:v>-12.966999924</c:v>
                </c:pt>
                <c:pt idx="275">
                  <c:v>-12.021999958</c:v>
                </c:pt>
                <c:pt idx="276">
                  <c:v>-11.406000168</c:v>
                </c:pt>
                <c:pt idx="277">
                  <c:v>-11.028000119</c:v>
                </c:pt>
                <c:pt idx="278">
                  <c:v>-10.103999963</c:v>
                </c:pt>
                <c:pt idx="279">
                  <c:v>-9.3310001069999995</c:v>
                </c:pt>
                <c:pt idx="280">
                  <c:v>-8.8670001599999999</c:v>
                </c:pt>
                <c:pt idx="281">
                  <c:v>-8.2630002170000001</c:v>
                </c:pt>
                <c:pt idx="282">
                  <c:v>-7.3079998020000003</c:v>
                </c:pt>
                <c:pt idx="283">
                  <c:v>-6.5520000180000002</c:v>
                </c:pt>
                <c:pt idx="284">
                  <c:v>-6.2280000649999998</c:v>
                </c:pt>
                <c:pt idx="285">
                  <c:v>-5.4129999599999996</c:v>
                </c:pt>
                <c:pt idx="286">
                  <c:v>-4.577000043</c:v>
                </c:pt>
                <c:pt idx="287">
                  <c:v>-4.0109999829999996</c:v>
                </c:pt>
                <c:pt idx="288">
                  <c:v>-3.5270000810000002</c:v>
                </c:pt>
                <c:pt idx="289">
                  <c:v>-2.604999952</c:v>
                </c:pt>
                <c:pt idx="290">
                  <c:v>-1.749999938</c:v>
                </c:pt>
                <c:pt idx="291">
                  <c:v>-1.361000212</c:v>
                </c:pt>
                <c:pt idx="292">
                  <c:v>-0.72899989300000001</c:v>
                </c:pt>
                <c:pt idx="293">
                  <c:v>0.17200011100000001</c:v>
                </c:pt>
                <c:pt idx="294">
                  <c:v>0.828999979</c:v>
                </c:pt>
                <c:pt idx="295">
                  <c:v>1.23399992</c:v>
                </c:pt>
                <c:pt idx="296">
                  <c:v>2.0569998190000001</c:v>
                </c:pt>
                <c:pt idx="297">
                  <c:v>2.9650000740000002</c:v>
                </c:pt>
                <c:pt idx="298">
                  <c:v>3.4929999380000001</c:v>
                </c:pt>
                <c:pt idx="299">
                  <c:v>3.9299999950000002</c:v>
                </c:pt>
                <c:pt idx="300">
                  <c:v>4.8639999700000001</c:v>
                </c:pt>
                <c:pt idx="301">
                  <c:v>5.5929998630000002</c:v>
                </c:pt>
                <c:pt idx="302">
                  <c:v>6.014000019</c:v>
                </c:pt>
                <c:pt idx="303">
                  <c:v>6.7060002010000002</c:v>
                </c:pt>
                <c:pt idx="304">
                  <c:v>7.6510001670000003</c:v>
                </c:pt>
                <c:pt idx="305">
                  <c:v>8.3379998099999995</c:v>
                </c:pt>
                <c:pt idx="306">
                  <c:v>8.6719998969999992</c:v>
                </c:pt>
                <c:pt idx="307">
                  <c:v>9.5520000899999999</c:v>
                </c:pt>
                <c:pt idx="308">
                  <c:v>10.341000161</c:v>
                </c:pt>
                <c:pt idx="309">
                  <c:v>10.832999856000001</c:v>
                </c:pt>
                <c:pt idx="310">
                  <c:v>11.367999972</c:v>
                </c:pt>
                <c:pt idx="311">
                  <c:v>12.321000046</c:v>
                </c:pt>
                <c:pt idx="312">
                  <c:v>13.108000089000001</c:v>
                </c:pt>
                <c:pt idx="313">
                  <c:v>13.427999988</c:v>
                </c:pt>
                <c:pt idx="314">
                  <c:v>14.164000133</c:v>
                </c:pt>
                <c:pt idx="315">
                  <c:v>15.026000084</c:v>
                </c:pt>
                <c:pt idx="316">
                  <c:v>15.636000106999999</c:v>
                </c:pt>
                <c:pt idx="317">
                  <c:v>16.069999966000001</c:v>
                </c:pt>
                <c:pt idx="318">
                  <c:v>16.932000231</c:v>
                </c:pt>
                <c:pt idx="319">
                  <c:v>17.811999795999998</c:v>
                </c:pt>
                <c:pt idx="320">
                  <c:v>18.268999807</c:v>
                </c:pt>
                <c:pt idx="321">
                  <c:v>18.793999788000001</c:v>
                </c:pt>
                <c:pt idx="322">
                  <c:v>19.711000006999999</c:v>
                </c:pt>
                <c:pt idx="323">
                  <c:v>20.391999884000001</c:v>
                </c:pt>
                <c:pt idx="324">
                  <c:v>20.788999716999999</c:v>
                </c:pt>
                <c:pt idx="325">
                  <c:v>21.562000201</c:v>
                </c:pt>
                <c:pt idx="326">
                  <c:v>22.490000095999999</c:v>
                </c:pt>
                <c:pt idx="327">
                  <c:v>23.072999914</c:v>
                </c:pt>
                <c:pt idx="328">
                  <c:v>23.450000107000001</c:v>
                </c:pt>
                <c:pt idx="329">
                  <c:v>24.367999867999998</c:v>
                </c:pt>
                <c:pt idx="330">
                  <c:v>25.123999966</c:v>
                </c:pt>
                <c:pt idx="331">
                  <c:v>25.566999789</c:v>
                </c:pt>
                <c:pt idx="332">
                  <c:v>26.177999982999999</c:v>
                </c:pt>
                <c:pt idx="333">
                  <c:v>27.121000236</c:v>
                </c:pt>
                <c:pt idx="334">
                  <c:v>27.857000066000001</c:v>
                </c:pt>
                <c:pt idx="335">
                  <c:v>28.173000225999999</c:v>
                </c:pt>
                <c:pt idx="336">
                  <c:v>28.994000098000001</c:v>
                </c:pt>
                <c:pt idx="337">
                  <c:v>29.812000087000001</c:v>
                </c:pt>
                <c:pt idx="338">
                  <c:v>30.353999824999999</c:v>
                </c:pt>
                <c:pt idx="339">
                  <c:v>30.840000067999998</c:v>
                </c:pt>
                <c:pt idx="340">
                  <c:v>31.76500008</c:v>
                </c:pt>
                <c:pt idx="341">
                  <c:v>32.600000139999999</c:v>
                </c:pt>
                <c:pt idx="342">
                  <c:v>32.964000001000002</c:v>
                </c:pt>
                <c:pt idx="343">
                  <c:v>33.612999762000001</c:v>
                </c:pt>
                <c:pt idx="344">
                  <c:v>34.501000062999999</c:v>
                </c:pt>
              </c:numCache>
            </c:numRef>
          </c:yVal>
          <c:smooth val="0"/>
          <c:extLst>
            <c:ext xmlns:c16="http://schemas.microsoft.com/office/drawing/2014/chart" uri="{C3380CC4-5D6E-409C-BE32-E72D297353CC}">
              <c16:uniqueId val="{00000004-3876-427F-8A6E-818BD7C9FB3B}"/>
            </c:ext>
          </c:extLst>
        </c:ser>
        <c:dLbls>
          <c:showLegendKey val="0"/>
          <c:showVal val="0"/>
          <c:showCatName val="0"/>
          <c:showSerName val="0"/>
          <c:showPercent val="0"/>
          <c:showBubbleSize val="0"/>
        </c:dLbls>
        <c:axId val="631573808"/>
        <c:axId val="631572496"/>
      </c:scatterChart>
      <c:valAx>
        <c:axId val="757912128"/>
        <c:scaling>
          <c:orientation val="minMax"/>
          <c:max val="44342"/>
          <c:min val="44295"/>
        </c:scaling>
        <c:delete val="0"/>
        <c:axPos val="b"/>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400" b="0" i="0" u="none" strike="noStrike" kern="1200" baseline="0">
                    <a:solidFill>
                      <a:schemeClr val="tx1">
                        <a:lumMod val="65000"/>
                        <a:lumOff val="35000"/>
                      </a:schemeClr>
                    </a:solidFill>
                    <a:latin typeface="+mn-lt"/>
                    <a:ea typeface="+mn-ea"/>
                    <a:cs typeface="+mn-cs"/>
                  </a:defRPr>
                </a:pPr>
                <a:r>
                  <a:rPr lang="en-US" sz="1400"/>
                  <a:t>Date</a:t>
                </a:r>
              </a:p>
            </c:rich>
          </c:tx>
          <c:layout>
            <c:manualLayout>
              <c:xMode val="edge"/>
              <c:yMode val="edge"/>
              <c:x val="0.49996920510331061"/>
              <c:y val="0.81128437882377968"/>
            </c:manualLayout>
          </c:layout>
          <c:overlay val="0"/>
          <c:spPr>
            <a:noFill/>
            <a:ln>
              <a:noFill/>
            </a:ln>
            <a:effectLst/>
          </c:spPr>
          <c:txPr>
            <a:bodyPr rot="0" spcFirstLastPara="1" vertOverflow="ellipsis" vert="horz" wrap="square" anchor="ctr" anchorCtr="1"/>
            <a:lstStyle/>
            <a:p>
              <a:pPr>
                <a:defRPr sz="1400" b="0" i="0" u="none" strike="noStrike" kern="1200" baseline="0">
                  <a:solidFill>
                    <a:schemeClr val="tx1">
                      <a:lumMod val="65000"/>
                      <a:lumOff val="35000"/>
                    </a:schemeClr>
                  </a:solidFill>
                  <a:latin typeface="+mn-lt"/>
                  <a:ea typeface="+mn-ea"/>
                  <a:cs typeface="+mn-cs"/>
                </a:defRPr>
              </a:pPr>
              <a:endParaRPr lang="en-US"/>
            </a:p>
          </c:txPr>
        </c:title>
        <c:numFmt formatCode="m/d/yy;@" sourceLinked="0"/>
        <c:majorTickMark val="out"/>
        <c:minorTickMark val="none"/>
        <c:tickLblPos val="low"/>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400" b="0" i="0" u="none" strike="noStrike" kern="1200" baseline="0">
                <a:solidFill>
                  <a:schemeClr val="tx1">
                    <a:lumMod val="65000"/>
                    <a:lumOff val="35000"/>
                  </a:schemeClr>
                </a:solidFill>
                <a:latin typeface="+mn-lt"/>
                <a:ea typeface="+mn-ea"/>
                <a:cs typeface="+mn-cs"/>
              </a:defRPr>
            </a:pPr>
            <a:endParaRPr lang="en-US"/>
          </a:p>
        </c:txPr>
        <c:crossAx val="757914096"/>
        <c:crosses val="autoZero"/>
        <c:crossBetween val="midCat"/>
        <c:majorUnit val="5"/>
      </c:valAx>
      <c:valAx>
        <c:axId val="757914096"/>
        <c:scaling>
          <c:orientation val="minMax"/>
          <c:max val="800"/>
          <c:min val="-800"/>
        </c:scaling>
        <c:delete val="0"/>
        <c:axPos val="l"/>
        <c:majorGridlines>
          <c:spPr>
            <a:ln w="0"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400" b="0" i="0" u="none" strike="noStrike" kern="1200" baseline="0">
                    <a:solidFill>
                      <a:schemeClr val="tx1">
                        <a:lumMod val="65000"/>
                        <a:lumOff val="35000"/>
                      </a:schemeClr>
                    </a:solidFill>
                    <a:latin typeface="+mn-lt"/>
                    <a:ea typeface="+mn-ea"/>
                    <a:cs typeface="+mn-cs"/>
                  </a:defRPr>
                </a:pPr>
                <a:r>
                  <a:rPr lang="en-US" sz="1400"/>
                  <a:t>Radial Separation (m)</a:t>
                </a:r>
              </a:p>
            </c:rich>
          </c:tx>
          <c:layout>
            <c:manualLayout>
              <c:xMode val="edge"/>
              <c:yMode val="edge"/>
              <c:x val="3.6688044414664497E-3"/>
              <c:y val="0.24036753868581301"/>
            </c:manualLayout>
          </c:layout>
          <c:overlay val="0"/>
          <c:spPr>
            <a:noFill/>
            <a:ln>
              <a:noFill/>
            </a:ln>
            <a:effectLst/>
          </c:spPr>
          <c:txPr>
            <a:bodyPr rot="-5400000" spcFirstLastPara="1" vertOverflow="ellipsis" vert="horz" wrap="square" anchor="ctr" anchorCtr="1"/>
            <a:lstStyle/>
            <a:p>
              <a:pPr>
                <a:defRPr sz="1400" b="0" i="0" u="none" strike="noStrike" kern="1200" baseline="0">
                  <a:solidFill>
                    <a:schemeClr val="tx1">
                      <a:lumMod val="65000"/>
                      <a:lumOff val="35000"/>
                    </a:schemeClr>
                  </a:solidFill>
                  <a:latin typeface="+mn-lt"/>
                  <a:ea typeface="+mn-ea"/>
                  <a:cs typeface="+mn-cs"/>
                </a:defRPr>
              </a:pPr>
              <a:endParaRPr lang="en-US"/>
            </a:p>
          </c:txPr>
        </c:title>
        <c:numFmt formatCode="General" sourceLinked="1"/>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400" b="0" i="0" u="none" strike="noStrike" kern="1200" baseline="0">
                <a:solidFill>
                  <a:schemeClr val="tx1">
                    <a:lumMod val="65000"/>
                    <a:lumOff val="35000"/>
                  </a:schemeClr>
                </a:solidFill>
                <a:latin typeface="+mn-lt"/>
                <a:ea typeface="+mn-ea"/>
                <a:cs typeface="+mn-cs"/>
              </a:defRPr>
            </a:pPr>
            <a:endParaRPr lang="en-US"/>
          </a:p>
        </c:txPr>
        <c:crossAx val="757912128"/>
        <c:crosses val="autoZero"/>
        <c:crossBetween val="midCat"/>
      </c:valAx>
      <c:valAx>
        <c:axId val="631572496"/>
        <c:scaling>
          <c:orientation val="minMax"/>
          <c:max val="200"/>
          <c:min val="-200"/>
        </c:scaling>
        <c:delete val="0"/>
        <c:axPos val="r"/>
        <c:title>
          <c:tx>
            <c:rich>
              <a:bodyPr rot="5400000" spcFirstLastPara="1" vertOverflow="ellipsis" wrap="square" anchor="ctr" anchorCtr="1"/>
              <a:lstStyle/>
              <a:p>
                <a:pPr>
                  <a:defRPr sz="1400" b="0" i="0" u="none" strike="noStrike" kern="1200" baseline="0">
                    <a:solidFill>
                      <a:schemeClr val="tx1">
                        <a:lumMod val="65000"/>
                        <a:lumOff val="35000"/>
                      </a:schemeClr>
                    </a:solidFill>
                    <a:latin typeface="+mn-lt"/>
                    <a:ea typeface="+mn-ea"/>
                    <a:cs typeface="+mn-cs"/>
                  </a:defRPr>
                </a:pPr>
                <a:r>
                  <a:rPr lang="en-US" sz="1400"/>
                  <a:t>Crossing Time Difference (sec)</a:t>
                </a:r>
              </a:p>
            </c:rich>
          </c:tx>
          <c:layout>
            <c:manualLayout>
              <c:xMode val="edge"/>
              <c:yMode val="edge"/>
              <c:x val="0.97069912073185716"/>
              <c:y val="0.18275220075418677"/>
            </c:manualLayout>
          </c:layout>
          <c:overlay val="0"/>
          <c:spPr>
            <a:noFill/>
            <a:ln>
              <a:noFill/>
            </a:ln>
            <a:effectLst/>
          </c:spPr>
          <c:txPr>
            <a:bodyPr rot="5400000" spcFirstLastPara="1" vertOverflow="ellipsis" wrap="square" anchor="ctr" anchorCtr="1"/>
            <a:lstStyle/>
            <a:p>
              <a:pPr>
                <a:defRPr sz="1400" b="0" i="0" u="none" strike="noStrike" kern="1200" baseline="0">
                  <a:solidFill>
                    <a:schemeClr val="tx1">
                      <a:lumMod val="65000"/>
                      <a:lumOff val="35000"/>
                    </a:schemeClr>
                  </a:solidFill>
                  <a:latin typeface="+mn-lt"/>
                  <a:ea typeface="+mn-ea"/>
                  <a:cs typeface="+mn-cs"/>
                </a:defRPr>
              </a:pPr>
              <a:endParaRPr lang="en-US"/>
            </a:p>
          </c:txPr>
        </c:title>
        <c:numFmt formatCode="General" sourceLinked="1"/>
        <c:majorTickMark val="out"/>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400" b="0" i="0" u="none" strike="noStrike" kern="1200" baseline="0">
                <a:solidFill>
                  <a:schemeClr val="tx1">
                    <a:lumMod val="65000"/>
                    <a:lumOff val="35000"/>
                  </a:schemeClr>
                </a:solidFill>
                <a:latin typeface="+mn-lt"/>
                <a:ea typeface="+mn-ea"/>
                <a:cs typeface="+mn-cs"/>
              </a:defRPr>
            </a:pPr>
            <a:endParaRPr lang="en-US"/>
          </a:p>
        </c:txPr>
        <c:crossAx val="631573808"/>
        <c:crosses val="max"/>
        <c:crossBetween val="midCat"/>
      </c:valAx>
      <c:valAx>
        <c:axId val="631573808"/>
        <c:scaling>
          <c:orientation val="minMax"/>
        </c:scaling>
        <c:delete val="1"/>
        <c:axPos val="b"/>
        <c:numFmt formatCode="[$-409]m/d/yy\ h:mm\ AM/PM;@" sourceLinked="1"/>
        <c:majorTickMark val="out"/>
        <c:minorTickMark val="none"/>
        <c:tickLblPos val="nextTo"/>
        <c:crossAx val="631572496"/>
        <c:crosses val="autoZero"/>
        <c:crossBetween val="midCat"/>
      </c:valAx>
      <c:spPr>
        <a:noFill/>
        <a:ln>
          <a:noFill/>
        </a:ln>
        <a:effectLst/>
      </c:spPr>
    </c:plotArea>
    <c:legend>
      <c:legendPos val="b"/>
      <c:legendEntry>
        <c:idx val="2"/>
        <c:delete val="1"/>
      </c:legendEntry>
      <c:layout>
        <c:manualLayout>
          <c:xMode val="edge"/>
          <c:yMode val="edge"/>
          <c:x val="3.1225915847338272E-2"/>
          <c:y val="0.85298139738170808"/>
          <c:w val="0.96755541577212867"/>
          <c:h val="0.10092432122743496"/>
        </c:manualLayout>
      </c:layout>
      <c:overlay val="0"/>
      <c:spPr>
        <a:noFill/>
        <a:ln>
          <a:noFill/>
        </a:ln>
        <a:effectLst/>
      </c:spPr>
      <c:txPr>
        <a:bodyPr rot="0" spcFirstLastPara="1" vertOverflow="ellipsis" vert="horz" wrap="square" anchor="ctr" anchorCtr="1"/>
        <a:lstStyle/>
        <a:p>
          <a:pPr>
            <a:defRPr sz="1400" b="0" i="0" u="none" strike="noStrike" kern="1200" baseline="0">
              <a:solidFill>
                <a:schemeClr val="tx1">
                  <a:lumMod val="65000"/>
                  <a:lumOff val="35000"/>
                </a:schemeClr>
              </a:solidFill>
              <a:latin typeface="+mn-lt"/>
              <a:ea typeface="+mn-ea"/>
              <a:cs typeface="+mn-cs"/>
            </a:defRPr>
          </a:pPr>
          <a:endParaRPr lang="en-US"/>
        </a:p>
      </c:txPr>
    </c:legend>
    <c:plotVisOnly val="1"/>
    <c:dispBlanksAs val="gap"/>
    <c:showDLblsOverMax val="0"/>
  </c:chart>
  <c:spPr>
    <a:noFill/>
    <a:ln>
      <a:noFill/>
    </a:ln>
    <a:effectLst/>
  </c:spPr>
  <c:txPr>
    <a:bodyPr/>
    <a:lstStyle/>
    <a:p>
      <a:pPr>
        <a:defRPr/>
      </a:pPr>
      <a:endParaRPr lang="en-US"/>
    </a:p>
  </c:txPr>
  <c:externalData r:id="rId4">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8.6046587926509183E-2"/>
          <c:y val="7.1668902248281013E-2"/>
          <c:w val="0.83201170166229232"/>
          <c:h val="0.59035335914998244"/>
        </c:manualLayout>
      </c:layout>
      <c:scatterChart>
        <c:scatterStyle val="lineMarker"/>
        <c:varyColors val="0"/>
        <c:ser>
          <c:idx val="0"/>
          <c:order val="0"/>
          <c:tx>
            <c:strRef>
              <c:f>'Northern Intersection'!$G$1</c:f>
              <c:strCache>
                <c:ptCount val="1"/>
                <c:pt idx="0">
                  <c:v>Northern Intersection Radial Separation (m)</c:v>
                </c:pt>
              </c:strCache>
            </c:strRef>
          </c:tx>
          <c:spPr>
            <a:ln w="22225" cap="rnd">
              <a:solidFill>
                <a:schemeClr val="accent1"/>
              </a:solidFill>
              <a:round/>
            </a:ln>
            <a:effectLst/>
          </c:spPr>
          <c:marker>
            <c:symbol val="none"/>
          </c:marker>
          <c:xVal>
            <c:numRef>
              <c:f>'Northern Intersection'!$F$2:$F$18895</c:f>
              <c:numCache>
                <c:formatCode>[$-409]m/d/yy\ h:mm\ AM/PM;@</c:formatCode>
                <c:ptCount val="18894"/>
                <c:pt idx="0">
                  <c:v>44295.107287766201</c:v>
                </c:pt>
                <c:pt idx="1">
                  <c:v>44295.175956863422</c:v>
                </c:pt>
                <c:pt idx="2">
                  <c:v>44295.244626250002</c:v>
                </c:pt>
                <c:pt idx="3">
                  <c:v>44295.313296307868</c:v>
                </c:pt>
                <c:pt idx="4">
                  <c:v>44295.381966620371</c:v>
                </c:pt>
                <c:pt idx="5">
                  <c:v>44295.450636354166</c:v>
                </c:pt>
                <c:pt idx="6">
                  <c:v>44295.519305810187</c:v>
                </c:pt>
                <c:pt idx="7">
                  <c:v>44295.587974895832</c:v>
                </c:pt>
                <c:pt idx="8">
                  <c:v>44295.656643831018</c:v>
                </c:pt>
                <c:pt idx="9">
                  <c:v>44295.72531277778</c:v>
                </c:pt>
                <c:pt idx="10">
                  <c:v>44295.793981608796</c:v>
                </c:pt>
                <c:pt idx="11">
                  <c:v>44295.862651261574</c:v>
                </c:pt>
                <c:pt idx="12">
                  <c:v>44295.931321006945</c:v>
                </c:pt>
                <c:pt idx="13">
                  <c:v>44295.999990543984</c:v>
                </c:pt>
                <c:pt idx="14">
                  <c:v>44296.068659629629</c:v>
                </c:pt>
                <c:pt idx="15">
                  <c:v>44296.137328611112</c:v>
                </c:pt>
                <c:pt idx="16">
                  <c:v>44296.205997766207</c:v>
                </c:pt>
                <c:pt idx="17">
                  <c:v>44296.274667314814</c:v>
                </c:pt>
                <c:pt idx="18">
                  <c:v>44296.343337627317</c:v>
                </c:pt>
                <c:pt idx="19">
                  <c:v>44296.41200744213</c:v>
                </c:pt>
                <c:pt idx="20">
                  <c:v>44296.480677002313</c:v>
                </c:pt>
                <c:pt idx="21">
                  <c:v>44296.54934626157</c:v>
                </c:pt>
                <c:pt idx="22">
                  <c:v>44296.61801515046</c:v>
                </c:pt>
                <c:pt idx="23">
                  <c:v>44296.686683900465</c:v>
                </c:pt>
                <c:pt idx="24">
                  <c:v>44296.755352789354</c:v>
                </c:pt>
                <c:pt idx="25">
                  <c:v>44296.824021956018</c:v>
                </c:pt>
                <c:pt idx="26">
                  <c:v>44296.89269177083</c:v>
                </c:pt>
                <c:pt idx="27">
                  <c:v>44296.961361354166</c:v>
                </c:pt>
                <c:pt idx="28">
                  <c:v>44297.030030648151</c:v>
                </c:pt>
                <c:pt idx="29">
                  <c:v>44297.09869953704</c:v>
                </c:pt>
                <c:pt idx="30">
                  <c:v>44297.167368553244</c:v>
                </c:pt>
                <c:pt idx="31">
                  <c:v>44297.236037847222</c:v>
                </c:pt>
                <c:pt idx="32">
                  <c:v>44297.304707743053</c:v>
                </c:pt>
                <c:pt idx="33">
                  <c:v>44297.373378078701</c:v>
                </c:pt>
                <c:pt idx="34">
                  <c:v>44297.442047789351</c:v>
                </c:pt>
                <c:pt idx="35">
                  <c:v>44297.510717233796</c:v>
                </c:pt>
                <c:pt idx="36">
                  <c:v>44297.579386365738</c:v>
                </c:pt>
                <c:pt idx="37">
                  <c:v>44297.648055300924</c:v>
                </c:pt>
                <c:pt idx="38">
                  <c:v>44297.716724178237</c:v>
                </c:pt>
                <c:pt idx="39">
                  <c:v>44297.785392951388</c:v>
                </c:pt>
                <c:pt idx="40">
                  <c:v>44297.854062465274</c:v>
                </c:pt>
                <c:pt idx="41">
                  <c:v>44297.922732164348</c:v>
                </c:pt>
                <c:pt idx="42">
                  <c:v>44297.991401701387</c:v>
                </c:pt>
                <c:pt idx="43">
                  <c:v>44298.060070833337</c:v>
                </c:pt>
                <c:pt idx="44">
                  <c:v>44298.128739791668</c:v>
                </c:pt>
                <c:pt idx="45">
                  <c:v>44298.197408912034</c:v>
                </c:pt>
                <c:pt idx="46">
                  <c:v>44298.266078379631</c:v>
                </c:pt>
                <c:pt idx="47">
                  <c:v>44298.334748611109</c:v>
                </c:pt>
                <c:pt idx="48">
                  <c:v>44298.403418541668</c:v>
                </c:pt>
                <c:pt idx="49">
                  <c:v>44298.472088113427</c:v>
                </c:pt>
                <c:pt idx="50">
                  <c:v>44298.540757395836</c:v>
                </c:pt>
                <c:pt idx="51">
                  <c:v>44298.609426261573</c:v>
                </c:pt>
                <c:pt idx="52">
                  <c:v>44298.678095000003</c:v>
                </c:pt>
                <c:pt idx="53">
                  <c:v>44298.746763888892</c:v>
                </c:pt>
                <c:pt idx="54">
                  <c:v>44298.815432905096</c:v>
                </c:pt>
                <c:pt idx="55">
                  <c:v>44298.884102673612</c:v>
                </c:pt>
                <c:pt idx="56">
                  <c:v>44298.952772291668</c:v>
                </c:pt>
                <c:pt idx="57">
                  <c:v>44299.021441597222</c:v>
                </c:pt>
                <c:pt idx="58">
                  <c:v>44299.090110474535</c:v>
                </c:pt>
                <c:pt idx="59">
                  <c:v>44299.158779432873</c:v>
                </c:pt>
                <c:pt idx="60">
                  <c:v>44299.227448634258</c:v>
                </c:pt>
                <c:pt idx="61">
                  <c:v>44299.296118356484</c:v>
                </c:pt>
                <c:pt idx="62">
                  <c:v>44299.364788680556</c:v>
                </c:pt>
                <c:pt idx="63">
                  <c:v>44299.433458356485</c:v>
                </c:pt>
                <c:pt idx="64">
                  <c:v>44299.502127800923</c:v>
                </c:pt>
                <c:pt idx="65">
                  <c:v>44299.570796932872</c:v>
                </c:pt>
                <c:pt idx="66">
                  <c:v>44299.63946583333</c:v>
                </c:pt>
                <c:pt idx="67">
                  <c:v>44299.708134629633</c:v>
                </c:pt>
                <c:pt idx="68">
                  <c:v>44299.776803391207</c:v>
                </c:pt>
                <c:pt idx="69">
                  <c:v>44299.845472766203</c:v>
                </c:pt>
                <c:pt idx="70">
                  <c:v>44299.914142453701</c:v>
                </c:pt>
                <c:pt idx="71">
                  <c:v>44299.982811944443</c:v>
                </c:pt>
                <c:pt idx="72">
                  <c:v>44300.051481111113</c:v>
                </c:pt>
                <c:pt idx="73">
                  <c:v>44300.120150011571</c:v>
                </c:pt>
                <c:pt idx="74">
                  <c:v>44300.188819074072</c:v>
                </c:pt>
                <c:pt idx="75">
                  <c:v>44300.25748847222</c:v>
                </c:pt>
                <c:pt idx="76">
                  <c:v>44300.326158599535</c:v>
                </c:pt>
                <c:pt idx="77">
                  <c:v>44300.394828645833</c:v>
                </c:pt>
                <c:pt idx="78">
                  <c:v>44300.463498229168</c:v>
                </c:pt>
                <c:pt idx="79">
                  <c:v>44300.532167546298</c:v>
                </c:pt>
                <c:pt idx="80">
                  <c:v>44300.600836423611</c:v>
                </c:pt>
                <c:pt idx="81">
                  <c:v>44300.669505185186</c:v>
                </c:pt>
                <c:pt idx="82">
                  <c:v>44300.738174062499</c:v>
                </c:pt>
                <c:pt idx="83">
                  <c:v>44300.806842916667</c:v>
                </c:pt>
                <c:pt idx="84">
                  <c:v>44300.875512615741</c:v>
                </c:pt>
                <c:pt idx="85">
                  <c:v>44300.944182233798</c:v>
                </c:pt>
                <c:pt idx="86">
                  <c:v>44301.012851585649</c:v>
                </c:pt>
                <c:pt idx="87">
                  <c:v>44301.081520474538</c:v>
                </c:pt>
                <c:pt idx="88">
                  <c:v>44301.150189363427</c:v>
                </c:pt>
                <c:pt idx="89">
                  <c:v>44301.218858472224</c:v>
                </c:pt>
                <c:pt idx="90">
                  <c:v>44301.287528043984</c:v>
                </c:pt>
                <c:pt idx="91">
                  <c:v>44301.356198321759</c:v>
                </c:pt>
                <c:pt idx="92">
                  <c:v>44301.42486796296</c:v>
                </c:pt>
                <c:pt idx="93">
                  <c:v>44301.49353738426</c:v>
                </c:pt>
                <c:pt idx="94">
                  <c:v>44301.562206504626</c:v>
                </c:pt>
                <c:pt idx="95">
                  <c:v>44301.63087533565</c:v>
                </c:pt>
                <c:pt idx="96">
                  <c:v>44301.699544039351</c:v>
                </c:pt>
                <c:pt idx="97">
                  <c:v>44301.768212800926</c:v>
                </c:pt>
                <c:pt idx="98">
                  <c:v>44301.836882037038</c:v>
                </c:pt>
                <c:pt idx="99">
                  <c:v>44301.905551724536</c:v>
                </c:pt>
                <c:pt idx="100">
                  <c:v>44301.974221168981</c:v>
                </c:pt>
                <c:pt idx="101">
                  <c:v>44302.042890335651</c:v>
                </c:pt>
                <c:pt idx="102">
                  <c:v>44302.111559178244</c:v>
                </c:pt>
                <c:pt idx="103">
                  <c:v>44302.180228159719</c:v>
                </c:pt>
                <c:pt idx="104">
                  <c:v>44302.248897465281</c:v>
                </c:pt>
                <c:pt idx="105">
                  <c:v>44302.317567465281</c:v>
                </c:pt>
                <c:pt idx="106">
                  <c:v>44302.386237604165</c:v>
                </c:pt>
                <c:pt idx="107">
                  <c:v>44302.454907199077</c:v>
                </c:pt>
                <c:pt idx="108">
                  <c:v>44302.523576516207</c:v>
                </c:pt>
                <c:pt idx="109">
                  <c:v>44302.592245439817</c:v>
                </c:pt>
                <c:pt idx="110">
                  <c:v>44302.660914224536</c:v>
                </c:pt>
                <c:pt idx="111">
                  <c:v>44302.729583055552</c:v>
                </c:pt>
                <c:pt idx="112">
                  <c:v>44302.798251793982</c:v>
                </c:pt>
                <c:pt idx="113">
                  <c:v>44302.866921365741</c:v>
                </c:pt>
                <c:pt idx="114">
                  <c:v>44302.935590972222</c:v>
                </c:pt>
                <c:pt idx="115">
                  <c:v>44303.004260358794</c:v>
                </c:pt>
                <c:pt idx="116">
                  <c:v>44303.072929270835</c:v>
                </c:pt>
                <c:pt idx="117">
                  <c:v>44303.141598136572</c:v>
                </c:pt>
                <c:pt idx="118">
                  <c:v>44303.210267164352</c:v>
                </c:pt>
                <c:pt idx="119">
                  <c:v>44303.278936608796</c:v>
                </c:pt>
                <c:pt idx="120">
                  <c:v>44303.347606817129</c:v>
                </c:pt>
                <c:pt idx="121">
                  <c:v>44303.416276458331</c:v>
                </c:pt>
                <c:pt idx="122">
                  <c:v>44303.484945868055</c:v>
                </c:pt>
                <c:pt idx="123">
                  <c:v>44303.553614965276</c:v>
                </c:pt>
                <c:pt idx="124">
                  <c:v>44303.622283738427</c:v>
                </c:pt>
                <c:pt idx="125">
                  <c:v>44303.69095236111</c:v>
                </c:pt>
                <c:pt idx="126">
                  <c:v>44303.759621111109</c:v>
                </c:pt>
                <c:pt idx="127">
                  <c:v>44303.828290196761</c:v>
                </c:pt>
                <c:pt idx="128">
                  <c:v>44303.896959872684</c:v>
                </c:pt>
                <c:pt idx="129">
                  <c:v>44303.965629293984</c:v>
                </c:pt>
                <c:pt idx="130">
                  <c:v>44304.034298449071</c:v>
                </c:pt>
                <c:pt idx="131">
                  <c:v>44304.102967210645</c:v>
                </c:pt>
                <c:pt idx="132">
                  <c:v>44304.171636122686</c:v>
                </c:pt>
                <c:pt idx="133">
                  <c:v>44304.240305312502</c:v>
                </c:pt>
                <c:pt idx="134">
                  <c:v>44304.308975138891</c:v>
                </c:pt>
                <c:pt idx="135">
                  <c:v>44304.377645324072</c:v>
                </c:pt>
                <c:pt idx="136">
                  <c:v>44304.446314895831</c:v>
                </c:pt>
                <c:pt idx="137">
                  <c:v>44304.514984201393</c:v>
                </c:pt>
                <c:pt idx="138">
                  <c:v>44304.583653159723</c:v>
                </c:pt>
                <c:pt idx="139">
                  <c:v>44304.652321944443</c:v>
                </c:pt>
                <c:pt idx="140">
                  <c:v>44304.720990717593</c:v>
                </c:pt>
                <c:pt idx="141">
                  <c:v>44304.789659363429</c:v>
                </c:pt>
                <c:pt idx="142">
                  <c:v>44304.858328784721</c:v>
                </c:pt>
                <c:pt idx="143">
                  <c:v>44304.926998356481</c:v>
                </c:pt>
                <c:pt idx="144">
                  <c:v>44304.995667754629</c:v>
                </c:pt>
                <c:pt idx="145">
                  <c:v>44305.06433671296</c:v>
                </c:pt>
                <c:pt idx="146">
                  <c:v>44305.133005532407</c:v>
                </c:pt>
                <c:pt idx="147">
                  <c:v>44305.20167451389</c:v>
                </c:pt>
                <c:pt idx="148">
                  <c:v>44305.270343865741</c:v>
                </c:pt>
                <c:pt idx="149">
                  <c:v>44305.339013993056</c:v>
                </c:pt>
                <c:pt idx="150">
                  <c:v>44305.407683703706</c:v>
                </c:pt>
                <c:pt idx="151">
                  <c:v>44305.476353113423</c:v>
                </c:pt>
                <c:pt idx="152">
                  <c:v>44305.545022233797</c:v>
                </c:pt>
                <c:pt idx="153">
                  <c:v>44305.613690949074</c:v>
                </c:pt>
                <c:pt idx="154">
                  <c:v>44305.682359537037</c:v>
                </c:pt>
                <c:pt idx="155">
                  <c:v>44305.751028275467</c:v>
                </c:pt>
                <c:pt idx="156">
                  <c:v>44305.819697210645</c:v>
                </c:pt>
                <c:pt idx="157">
                  <c:v>44305.888366851854</c:v>
                </c:pt>
                <c:pt idx="158">
                  <c:v>44305.957036296299</c:v>
                </c:pt>
                <c:pt idx="159">
                  <c:v>44306.025705439817</c:v>
                </c:pt>
                <c:pt idx="160">
                  <c:v>44306.094374166663</c:v>
                </c:pt>
                <c:pt idx="161">
                  <c:v>44306.163042997687</c:v>
                </c:pt>
                <c:pt idx="162">
                  <c:v>44306.231712094908</c:v>
                </c:pt>
                <c:pt idx="163">
                  <c:v>44306.30038173611</c:v>
                </c:pt>
                <c:pt idx="164">
                  <c:v>44306.369051921298</c:v>
                </c:pt>
                <c:pt idx="165">
                  <c:v>44306.437721458336</c:v>
                </c:pt>
                <c:pt idx="166">
                  <c:v>44306.506390752314</c:v>
                </c:pt>
                <c:pt idx="167">
                  <c:v>44306.575059733797</c:v>
                </c:pt>
                <c:pt idx="168">
                  <c:v>44306.643728495372</c:v>
                </c:pt>
                <c:pt idx="169">
                  <c:v>44306.712397175928</c:v>
                </c:pt>
                <c:pt idx="170">
                  <c:v>44306.781065787036</c:v>
                </c:pt>
                <c:pt idx="171">
                  <c:v>44306.849735069445</c:v>
                </c:pt>
                <c:pt idx="172">
                  <c:v>44306.918404606484</c:v>
                </c:pt>
                <c:pt idx="173">
                  <c:v>44306.987073969911</c:v>
                </c:pt>
                <c:pt idx="174">
                  <c:v>44307.055742962963</c:v>
                </c:pt>
                <c:pt idx="175">
                  <c:v>44307.124411747682</c:v>
                </c:pt>
                <c:pt idx="176">
                  <c:v>44307.193080671299</c:v>
                </c:pt>
                <c:pt idx="177">
                  <c:v>44307.261749953701</c:v>
                </c:pt>
                <c:pt idx="178">
                  <c:v>44307.330419976854</c:v>
                </c:pt>
                <c:pt idx="179">
                  <c:v>44307.399089803243</c:v>
                </c:pt>
                <c:pt idx="180">
                  <c:v>44307.467759224535</c:v>
                </c:pt>
                <c:pt idx="181">
                  <c:v>44307.536428368054</c:v>
                </c:pt>
                <c:pt idx="182">
                  <c:v>44307.605097083331</c:v>
                </c:pt>
                <c:pt idx="183">
                  <c:v>44307.67376568287</c:v>
                </c:pt>
                <c:pt idx="184">
                  <c:v>44307.742434398147</c:v>
                </c:pt>
                <c:pt idx="185">
                  <c:v>44307.811103171298</c:v>
                </c:pt>
                <c:pt idx="186">
                  <c:v>44307.879772754626</c:v>
                </c:pt>
                <c:pt idx="187">
                  <c:v>44307.948442210647</c:v>
                </c:pt>
                <c:pt idx="188">
                  <c:v>44308.017111377318</c:v>
                </c:pt>
                <c:pt idx="189">
                  <c:v>44308.085780104164</c:v>
                </c:pt>
                <c:pt idx="190">
                  <c:v>44308.154448865738</c:v>
                </c:pt>
                <c:pt idx="191">
                  <c:v>44308.223117858797</c:v>
                </c:pt>
                <c:pt idx="192">
                  <c:v>44308.291787337963</c:v>
                </c:pt>
                <c:pt idx="193">
                  <c:v>44308.360457488423</c:v>
                </c:pt>
                <c:pt idx="194">
                  <c:v>44308.429126979165</c:v>
                </c:pt>
                <c:pt idx="195">
                  <c:v>44308.497796261574</c:v>
                </c:pt>
                <c:pt idx="196">
                  <c:v>44308.566465231481</c:v>
                </c:pt>
                <c:pt idx="197">
                  <c:v>44308.635133935182</c:v>
                </c:pt>
                <c:pt idx="198">
                  <c:v>44308.703802523145</c:v>
                </c:pt>
                <c:pt idx="199">
                  <c:v>44308.772471122684</c:v>
                </c:pt>
                <c:pt idx="200">
                  <c:v>44308.841140266202</c:v>
                </c:pt>
                <c:pt idx="201">
                  <c:v>44308.909809791665</c:v>
                </c:pt>
                <c:pt idx="202">
                  <c:v>44308.978479108795</c:v>
                </c:pt>
                <c:pt idx="203">
                  <c:v>44309.047148113423</c:v>
                </c:pt>
                <c:pt idx="204">
                  <c:v>44309.1158168287</c:v>
                </c:pt>
                <c:pt idx="205">
                  <c:v>44309.184485694444</c:v>
                </c:pt>
                <c:pt idx="206">
                  <c:v>44309.25315488426</c:v>
                </c:pt>
                <c:pt idx="207">
                  <c:v>44309.321824791667</c:v>
                </c:pt>
                <c:pt idx="208">
                  <c:v>44309.390494733794</c:v>
                </c:pt>
                <c:pt idx="209">
                  <c:v>44309.45916416667</c:v>
                </c:pt>
                <c:pt idx="210">
                  <c:v>44309.527833333334</c:v>
                </c:pt>
                <c:pt idx="211">
                  <c:v>44309.596502071756</c:v>
                </c:pt>
                <c:pt idx="212">
                  <c:v>44309.665170694447</c:v>
                </c:pt>
                <c:pt idx="213">
                  <c:v>44309.733839386572</c:v>
                </c:pt>
                <c:pt idx="214">
                  <c:v>44309.802508020832</c:v>
                </c:pt>
                <c:pt idx="215">
                  <c:v>44309.871177499997</c:v>
                </c:pt>
                <c:pt idx="216">
                  <c:v>44309.939846967594</c:v>
                </c:pt>
                <c:pt idx="217">
                  <c:v>44310.008516168979</c:v>
                </c:pt>
                <c:pt idx="218">
                  <c:v>44310.077184918984</c:v>
                </c:pt>
                <c:pt idx="219">
                  <c:v>44310.14585364583</c:v>
                </c:pt>
                <c:pt idx="220">
                  <c:v>44310.214522557872</c:v>
                </c:pt>
                <c:pt idx="221">
                  <c:v>44310.283191909723</c:v>
                </c:pt>
                <c:pt idx="222">
                  <c:v>44310.351861990741</c:v>
                </c:pt>
                <c:pt idx="223">
                  <c:v>44310.420531481483</c:v>
                </c:pt>
                <c:pt idx="224">
                  <c:v>44310.48920074074</c:v>
                </c:pt>
                <c:pt idx="225">
                  <c:v>44310.557869699071</c:v>
                </c:pt>
                <c:pt idx="226">
                  <c:v>44310.626538344906</c:v>
                </c:pt>
                <c:pt idx="227">
                  <c:v>44310.695206851851</c:v>
                </c:pt>
                <c:pt idx="228">
                  <c:v>44310.763875462966</c:v>
                </c:pt>
                <c:pt idx="229">
                  <c:v>44310.83254447917</c:v>
                </c:pt>
                <c:pt idx="230">
                  <c:v>44310.901214004632</c:v>
                </c:pt>
                <c:pt idx="231">
                  <c:v>44310.969883298611</c:v>
                </c:pt>
                <c:pt idx="232">
                  <c:v>44311.038552314814</c:v>
                </c:pt>
                <c:pt idx="233">
                  <c:v>44311.10722096065</c:v>
                </c:pt>
                <c:pt idx="234">
                  <c:v>44311.175889768521</c:v>
                </c:pt>
                <c:pt idx="235">
                  <c:v>44311.244558865743</c:v>
                </c:pt>
                <c:pt idx="236">
                  <c:v>44311.313228634259</c:v>
                </c:pt>
                <c:pt idx="237">
                  <c:v>44311.381898657404</c:v>
                </c:pt>
                <c:pt idx="238">
                  <c:v>44311.450568101849</c:v>
                </c:pt>
                <c:pt idx="239">
                  <c:v>44311.51923726852</c:v>
                </c:pt>
                <c:pt idx="240">
                  <c:v>44311.587906076391</c:v>
                </c:pt>
                <c:pt idx="241">
                  <c:v>44311.656574722219</c:v>
                </c:pt>
                <c:pt idx="242">
                  <c:v>44311.725243391207</c:v>
                </c:pt>
                <c:pt idx="243">
                  <c:v>44311.793911932873</c:v>
                </c:pt>
                <c:pt idx="244">
                  <c:v>44311.862581296293</c:v>
                </c:pt>
                <c:pt idx="245">
                  <c:v>44311.931250752314</c:v>
                </c:pt>
                <c:pt idx="246">
                  <c:v>44311.999920000002</c:v>
                </c:pt>
                <c:pt idx="247">
                  <c:v>44312.068588807873</c:v>
                </c:pt>
                <c:pt idx="248">
                  <c:v>44312.137257511575</c:v>
                </c:pt>
                <c:pt idx="249">
                  <c:v>44312.205926388888</c:v>
                </c:pt>
                <c:pt idx="250">
                  <c:v>44312.274595648145</c:v>
                </c:pt>
                <c:pt idx="251">
                  <c:v>44312.343265671298</c:v>
                </c:pt>
                <c:pt idx="252">
                  <c:v>44312.411935219905</c:v>
                </c:pt>
                <c:pt idx="253">
                  <c:v>44312.480604490738</c:v>
                </c:pt>
                <c:pt idx="254">
                  <c:v>44312.549273472221</c:v>
                </c:pt>
                <c:pt idx="255">
                  <c:v>44312.61794207176</c:v>
                </c:pt>
                <c:pt idx="256">
                  <c:v>44312.686610543984</c:v>
                </c:pt>
                <c:pt idx="257">
                  <c:v>44312.755279166668</c:v>
                </c:pt>
                <c:pt idx="258">
                  <c:v>44312.823948055557</c:v>
                </c:pt>
                <c:pt idx="259">
                  <c:v>44312.892617581019</c:v>
                </c:pt>
                <c:pt idx="260">
                  <c:v>44312.961286886573</c:v>
                </c:pt>
                <c:pt idx="261">
                  <c:v>44313.029955914353</c:v>
                </c:pt>
                <c:pt idx="262">
                  <c:v>44313.098624537037</c:v>
                </c:pt>
                <c:pt idx="263">
                  <c:v>44313.167293275466</c:v>
                </c:pt>
                <c:pt idx="264">
                  <c:v>44313.23596229167</c:v>
                </c:pt>
                <c:pt idx="265">
                  <c:v>44313.304631909719</c:v>
                </c:pt>
                <c:pt idx="266">
                  <c:v>44313.373301967593</c:v>
                </c:pt>
                <c:pt idx="267">
                  <c:v>44313.441971400462</c:v>
                </c:pt>
                <c:pt idx="268">
                  <c:v>44313.510640590277</c:v>
                </c:pt>
                <c:pt idx="269">
                  <c:v>44313.579309444445</c:v>
                </c:pt>
                <c:pt idx="270">
                  <c:v>44313.647978090281</c:v>
                </c:pt>
                <c:pt idx="271">
                  <c:v>44313.716646701389</c:v>
                </c:pt>
                <c:pt idx="272">
                  <c:v>44313.785315196757</c:v>
                </c:pt>
                <c:pt idx="273">
                  <c:v>44313.85398443287</c:v>
                </c:pt>
                <c:pt idx="274">
                  <c:v>44313.922653865739</c:v>
                </c:pt>
                <c:pt idx="275">
                  <c:v>44313.991323125003</c:v>
                </c:pt>
                <c:pt idx="276">
                  <c:v>44314.05999199074</c:v>
                </c:pt>
                <c:pt idx="277">
                  <c:v>44314.128660671297</c:v>
                </c:pt>
                <c:pt idx="278">
                  <c:v>44314.197329502313</c:v>
                </c:pt>
                <c:pt idx="279">
                  <c:v>44314.265998703704</c:v>
                </c:pt>
                <c:pt idx="280">
                  <c:v>44314.334668657408</c:v>
                </c:pt>
                <c:pt idx="281">
                  <c:v>44314.403338310185</c:v>
                </c:pt>
                <c:pt idx="282">
                  <c:v>44314.472007604163</c:v>
                </c:pt>
                <c:pt idx="283">
                  <c:v>44314.540676620367</c:v>
                </c:pt>
                <c:pt idx="284">
                  <c:v>44314.609345208337</c:v>
                </c:pt>
                <c:pt idx="285">
                  <c:v>44314.678013680554</c:v>
                </c:pt>
                <c:pt idx="286">
                  <c:v>44314.746682291669</c:v>
                </c:pt>
                <c:pt idx="287">
                  <c:v>44314.815351018522</c:v>
                </c:pt>
                <c:pt idx="288">
                  <c:v>44314.884020520833</c:v>
                </c:pt>
                <c:pt idx="289">
                  <c:v>44314.952689849539</c:v>
                </c:pt>
                <c:pt idx="290">
                  <c:v>44315.021358888887</c:v>
                </c:pt>
                <c:pt idx="291">
                  <c:v>44315.090027500002</c:v>
                </c:pt>
                <c:pt idx="292">
                  <c:v>44315.158696168983</c:v>
                </c:pt>
                <c:pt idx="293">
                  <c:v>44315.227365092593</c:v>
                </c:pt>
                <c:pt idx="294">
                  <c:v>44315.296034537037</c:v>
                </c:pt>
                <c:pt idx="295">
                  <c:v>44315.364704583335</c:v>
                </c:pt>
                <c:pt idx="296">
                  <c:v>44315.433373981483</c:v>
                </c:pt>
                <c:pt idx="297">
                  <c:v>44315.502043148146</c:v>
                </c:pt>
                <c:pt idx="298">
                  <c:v>44315.570712326386</c:v>
                </c:pt>
                <c:pt idx="299">
                  <c:v>44315.639381435183</c:v>
                </c:pt>
                <c:pt idx="300">
                  <c:v>44315.708050451387</c:v>
                </c:pt>
                <c:pt idx="301">
                  <c:v>44315.77671943287</c:v>
                </c:pt>
                <c:pt idx="302">
                  <c:v>44315.845389016205</c:v>
                </c:pt>
                <c:pt idx="303">
                  <c:v>44315.914058923612</c:v>
                </c:pt>
                <c:pt idx="304">
                  <c:v>44315.982728645831</c:v>
                </c:pt>
                <c:pt idx="305">
                  <c:v>44316.051398020834</c:v>
                </c:pt>
                <c:pt idx="306">
                  <c:v>44316.120067141201</c:v>
                </c:pt>
                <c:pt idx="307">
                  <c:v>44316.18873642361</c:v>
                </c:pt>
                <c:pt idx="308">
                  <c:v>44316.25740603009</c:v>
                </c:pt>
                <c:pt idx="309">
                  <c:v>44316.326076377314</c:v>
                </c:pt>
                <c:pt idx="310">
                  <c:v>44316.394746631944</c:v>
                </c:pt>
                <c:pt idx="311">
                  <c:v>44316.463416446757</c:v>
                </c:pt>
                <c:pt idx="312">
                  <c:v>44316.53208597222</c:v>
                </c:pt>
                <c:pt idx="313">
                  <c:v>44316.600755069441</c:v>
                </c:pt>
                <c:pt idx="314">
                  <c:v>44316.669424050924</c:v>
                </c:pt>
                <c:pt idx="315">
                  <c:v>44316.738093136577</c:v>
                </c:pt>
                <c:pt idx="316">
                  <c:v>44316.806762199078</c:v>
                </c:pt>
                <c:pt idx="317">
                  <c:v>44316.875432106484</c:v>
                </c:pt>
                <c:pt idx="318">
                  <c:v>44316.944101944442</c:v>
                </c:pt>
                <c:pt idx="319">
                  <c:v>44317.012771516202</c:v>
                </c:pt>
                <c:pt idx="320">
                  <c:v>44317.081440613423</c:v>
                </c:pt>
                <c:pt idx="321">
                  <c:v>44317.150109733797</c:v>
                </c:pt>
                <c:pt idx="322">
                  <c:v>44317.218779050927</c:v>
                </c:pt>
                <c:pt idx="323">
                  <c:v>44317.287448831019</c:v>
                </c:pt>
                <c:pt idx="324">
                  <c:v>44317.356119317126</c:v>
                </c:pt>
                <c:pt idx="325">
                  <c:v>44317.424789178243</c:v>
                </c:pt>
                <c:pt idx="326">
                  <c:v>44317.493458819445</c:v>
                </c:pt>
                <c:pt idx="327">
                  <c:v>44317.562128148151</c:v>
                </c:pt>
                <c:pt idx="328">
                  <c:v>44317.630797187499</c:v>
                </c:pt>
                <c:pt idx="329">
                  <c:v>44317.699466111109</c:v>
                </c:pt>
                <c:pt idx="330">
                  <c:v>44317.768135081016</c:v>
                </c:pt>
                <c:pt idx="331">
                  <c:v>44317.836804525461</c:v>
                </c:pt>
                <c:pt idx="332">
                  <c:v>44317.905474421299</c:v>
                </c:pt>
                <c:pt idx="333">
                  <c:v>44317.974144085645</c:v>
                </c:pt>
                <c:pt idx="334">
                  <c:v>44318.042813472224</c:v>
                </c:pt>
                <c:pt idx="335">
                  <c:v>44318.111482511573</c:v>
                </c:pt>
                <c:pt idx="336">
                  <c:v>44318.18015172454</c:v>
                </c:pt>
                <c:pt idx="337">
                  <c:v>44318.248821226851</c:v>
                </c:pt>
                <c:pt idx="338">
                  <c:v>44318.317491435184</c:v>
                </c:pt>
                <c:pt idx="339">
                  <c:v>44318.386161793984</c:v>
                </c:pt>
                <c:pt idx="340">
                  <c:v>44318.454831597221</c:v>
                </c:pt>
                <c:pt idx="341">
                  <c:v>44318.523501134259</c:v>
                </c:pt>
                <c:pt idx="342">
                  <c:v>44318.592170266202</c:v>
                </c:pt>
                <c:pt idx="343">
                  <c:v>44318.660839270837</c:v>
                </c:pt>
                <c:pt idx="344">
                  <c:v>44318.729508310185</c:v>
                </c:pt>
                <c:pt idx="345">
                  <c:v>44318.798177256947</c:v>
                </c:pt>
                <c:pt idx="346">
                  <c:v>44318.866847048608</c:v>
                </c:pt>
                <c:pt idx="347">
                  <c:v>44318.935516874997</c:v>
                </c:pt>
                <c:pt idx="348">
                  <c:v>44319.004186469909</c:v>
                </c:pt>
                <c:pt idx="349">
                  <c:v>44319.072855613427</c:v>
                </c:pt>
                <c:pt idx="350">
                  <c:v>44319.141524687497</c:v>
                </c:pt>
                <c:pt idx="351">
                  <c:v>44319.210193935185</c:v>
                </c:pt>
                <c:pt idx="352">
                  <c:v>44319.278863599538</c:v>
                </c:pt>
                <c:pt idx="353">
                  <c:v>44319.347534016204</c:v>
                </c:pt>
                <c:pt idx="354">
                  <c:v>44319.41620388889</c:v>
                </c:pt>
                <c:pt idx="355">
                  <c:v>44319.484873518515</c:v>
                </c:pt>
                <c:pt idx="356">
                  <c:v>44319.553542835645</c:v>
                </c:pt>
                <c:pt idx="357">
                  <c:v>44319.622211828704</c:v>
                </c:pt>
                <c:pt idx="358">
                  <c:v>44319.690880671296</c:v>
                </c:pt>
                <c:pt idx="359">
                  <c:v>44319.759549641203</c:v>
                </c:pt>
                <c:pt idx="360">
                  <c:v>44319.828218946757</c:v>
                </c:pt>
                <c:pt idx="361">
                  <c:v>44319.896888842595</c:v>
                </c:pt>
                <c:pt idx="362">
                  <c:v>44319.965558495373</c:v>
                </c:pt>
                <c:pt idx="363">
                  <c:v>44320.034227881944</c:v>
                </c:pt>
                <c:pt idx="364">
                  <c:v>44320.102896863427</c:v>
                </c:pt>
                <c:pt idx="365">
                  <c:v>44320.17156599537</c:v>
                </c:pt>
                <c:pt idx="366">
                  <c:v>44320.24023541667</c:v>
                </c:pt>
                <c:pt idx="367">
                  <c:v>44320.30890546296</c:v>
                </c:pt>
                <c:pt idx="368">
                  <c:v>44320.377575868057</c:v>
                </c:pt>
                <c:pt idx="369">
                  <c:v>44320.446245671294</c:v>
                </c:pt>
                <c:pt idx="370">
                  <c:v>44320.514915208332</c:v>
                </c:pt>
                <c:pt idx="371">
                  <c:v>44320.583584398148</c:v>
                </c:pt>
                <c:pt idx="372">
                  <c:v>44320.652253414351</c:v>
                </c:pt>
                <c:pt idx="373">
                  <c:v>44320.72092240741</c:v>
                </c:pt>
                <c:pt idx="374">
                  <c:v>44320.789591273147</c:v>
                </c:pt>
                <c:pt idx="375">
                  <c:v>44320.858260937501</c:v>
                </c:pt>
                <c:pt idx="376">
                  <c:v>44320.926930729169</c:v>
                </c:pt>
                <c:pt idx="377">
                  <c:v>44320.995600358794</c:v>
                </c:pt>
                <c:pt idx="378">
                  <c:v>44321.064269548609</c:v>
                </c:pt>
                <c:pt idx="379">
                  <c:v>44321.132938599534</c:v>
                </c:pt>
                <c:pt idx="380">
                  <c:v>44321.201607812502</c:v>
                </c:pt>
                <c:pt idx="381">
                  <c:v>44321.27027739583</c:v>
                </c:pt>
                <c:pt idx="382">
                  <c:v>44321.33894775463</c:v>
                </c:pt>
                <c:pt idx="383">
                  <c:v>44321.407617696757</c:v>
                </c:pt>
                <c:pt idx="384">
                  <c:v>44321.476287337966</c:v>
                </c:pt>
                <c:pt idx="385">
                  <c:v>44321.544956689817</c:v>
                </c:pt>
                <c:pt idx="386">
                  <c:v>44321.613625636572</c:v>
                </c:pt>
                <c:pt idx="387">
                  <c:v>44321.682294467595</c:v>
                </c:pt>
                <c:pt idx="388">
                  <c:v>44321.750963437502</c:v>
                </c:pt>
                <c:pt idx="389">
                  <c:v>44321.819632604165</c:v>
                </c:pt>
                <c:pt idx="390">
                  <c:v>44321.888302476851</c:v>
                </c:pt>
                <c:pt idx="391">
                  <c:v>44321.956972152781</c:v>
                </c:pt>
                <c:pt idx="392">
                  <c:v>44322.025641539352</c:v>
                </c:pt>
                <c:pt idx="393">
                  <c:v>44322.094310509259</c:v>
                </c:pt>
                <c:pt idx="394">
                  <c:v>44322.16297957176</c:v>
                </c:pt>
                <c:pt idx="395">
                  <c:v>44322.231648900466</c:v>
                </c:pt>
                <c:pt idx="396">
                  <c:v>44322.300318784721</c:v>
                </c:pt>
                <c:pt idx="397">
                  <c:v>44322.368989201386</c:v>
                </c:pt>
                <c:pt idx="398">
                  <c:v>44322.437658981478</c:v>
                </c:pt>
                <c:pt idx="399">
                  <c:v>44322.506328518517</c:v>
                </c:pt>
                <c:pt idx="400">
                  <c:v>44322.574997731484</c:v>
                </c:pt>
                <c:pt idx="401">
                  <c:v>44322.643666736112</c:v>
                </c:pt>
                <c:pt idx="402">
                  <c:v>44322.712335648146</c:v>
                </c:pt>
                <c:pt idx="403">
                  <c:v>44322.781004502314</c:v>
                </c:pt>
                <c:pt idx="404">
                  <c:v>44322.849674016201</c:v>
                </c:pt>
                <c:pt idx="405">
                  <c:v>44322.918343796293</c:v>
                </c:pt>
                <c:pt idx="406">
                  <c:v>44322.987013402781</c:v>
                </c:pt>
                <c:pt idx="407">
                  <c:v>44323.055682638886</c:v>
                </c:pt>
                <c:pt idx="408">
                  <c:v>44323.124351655089</c:v>
                </c:pt>
                <c:pt idx="409">
                  <c:v>44323.193020833336</c:v>
                </c:pt>
                <c:pt idx="410">
                  <c:v>44323.261690347223</c:v>
                </c:pt>
                <c:pt idx="411">
                  <c:v>44323.330360613429</c:v>
                </c:pt>
                <c:pt idx="412">
                  <c:v>44323.399030682871</c:v>
                </c:pt>
                <c:pt idx="413">
                  <c:v>44323.467700358793</c:v>
                </c:pt>
                <c:pt idx="414">
                  <c:v>44323.536369733796</c:v>
                </c:pt>
                <c:pt idx="415">
                  <c:v>44323.605038692127</c:v>
                </c:pt>
                <c:pt idx="416">
                  <c:v>44323.67370752315</c:v>
                </c:pt>
                <c:pt idx="417">
                  <c:v>44323.742376493057</c:v>
                </c:pt>
                <c:pt idx="418">
                  <c:v>44323.811045509261</c:v>
                </c:pt>
                <c:pt idx="419">
                  <c:v>44323.879715324074</c:v>
                </c:pt>
                <c:pt idx="420">
                  <c:v>44323.948385034724</c:v>
                </c:pt>
                <c:pt idx="421">
                  <c:v>44324.017054456017</c:v>
                </c:pt>
                <c:pt idx="422">
                  <c:v>44324.085723425924</c:v>
                </c:pt>
                <c:pt idx="423">
                  <c:v>44324.154392430559</c:v>
                </c:pt>
                <c:pt idx="424">
                  <c:v>44324.223061666664</c:v>
                </c:pt>
                <c:pt idx="425">
                  <c:v>44324.29173138889</c:v>
                </c:pt>
                <c:pt idx="426">
                  <c:v>44324.360401782411</c:v>
                </c:pt>
                <c:pt idx="427">
                  <c:v>44324.429071527775</c:v>
                </c:pt>
                <c:pt idx="428">
                  <c:v>44324.497741053237</c:v>
                </c:pt>
                <c:pt idx="429">
                  <c:v>44324.566410266205</c:v>
                </c:pt>
                <c:pt idx="430">
                  <c:v>44324.635079224536</c:v>
                </c:pt>
                <c:pt idx="431">
                  <c:v>44324.703748055559</c:v>
                </c:pt>
                <c:pt idx="432">
                  <c:v>44324.772416898151</c:v>
                </c:pt>
                <c:pt idx="433">
                  <c:v>44324.841086296299</c:v>
                </c:pt>
                <c:pt idx="434">
                  <c:v>44324.909756064815</c:v>
                </c:pt>
                <c:pt idx="435">
                  <c:v>44324.978425624999</c:v>
                </c:pt>
                <c:pt idx="436">
                  <c:v>44325.047094884256</c:v>
                </c:pt>
                <c:pt idx="437">
                  <c:v>44325.115763842594</c:v>
                </c:pt>
                <c:pt idx="438">
                  <c:v>44325.18443296296</c:v>
                </c:pt>
                <c:pt idx="439">
                  <c:v>44325.253102395836</c:v>
                </c:pt>
                <c:pt idx="440">
                  <c:v>44325.321772557872</c:v>
                </c:pt>
                <c:pt idx="441">
                  <c:v>44325.390442743053</c:v>
                </c:pt>
                <c:pt idx="442">
                  <c:v>44325.459112430559</c:v>
                </c:pt>
                <c:pt idx="443">
                  <c:v>44325.527781840276</c:v>
                </c:pt>
                <c:pt idx="444">
                  <c:v>44325.596450833335</c:v>
                </c:pt>
                <c:pt idx="445">
                  <c:v>44325.665119710648</c:v>
                </c:pt>
                <c:pt idx="446">
                  <c:v>44325.73378865741</c:v>
                </c:pt>
                <c:pt idx="447">
                  <c:v>44325.802457534723</c:v>
                </c:pt>
                <c:pt idx="448">
                  <c:v>44325.871127268518</c:v>
                </c:pt>
                <c:pt idx="449">
                  <c:v>44325.939796979168</c:v>
                </c:pt>
                <c:pt idx="450">
                  <c:v>44326.008466446758</c:v>
                </c:pt>
                <c:pt idx="451">
                  <c:v>44326.077135451385</c:v>
                </c:pt>
                <c:pt idx="452">
                  <c:v>44326.1458044213</c:v>
                </c:pt>
                <c:pt idx="453">
                  <c:v>44326.214473587963</c:v>
                </c:pt>
                <c:pt idx="454">
                  <c:v>44326.283143182867</c:v>
                </c:pt>
                <c:pt idx="455">
                  <c:v>44326.351813530091</c:v>
                </c:pt>
                <c:pt idx="456">
                  <c:v>44326.420483263886</c:v>
                </c:pt>
                <c:pt idx="457">
                  <c:v>44326.48915277778</c:v>
                </c:pt>
                <c:pt idx="458">
                  <c:v>44326.55782199074</c:v>
                </c:pt>
                <c:pt idx="459">
                  <c:v>44326.626490891205</c:v>
                </c:pt>
                <c:pt idx="460">
                  <c:v>44326.69515965278</c:v>
                </c:pt>
                <c:pt idx="461">
                  <c:v>44326.763828506948</c:v>
                </c:pt>
                <c:pt idx="462">
                  <c:v>44326.832497777781</c:v>
                </c:pt>
                <c:pt idx="463">
                  <c:v>44326.901167557873</c:v>
                </c:pt>
                <c:pt idx="464">
                  <c:v>44326.969837094905</c:v>
                </c:pt>
                <c:pt idx="465">
                  <c:v>44327.038506365738</c:v>
                </c:pt>
                <c:pt idx="466">
                  <c:v>44327.107175266203</c:v>
                </c:pt>
                <c:pt idx="467">
                  <c:v>44327.175844328704</c:v>
                </c:pt>
                <c:pt idx="468">
                  <c:v>44327.244513680555</c:v>
                </c:pt>
                <c:pt idx="469">
                  <c:v>44327.313183703707</c:v>
                </c:pt>
                <c:pt idx="470">
                  <c:v>44327.381853969906</c:v>
                </c:pt>
                <c:pt idx="471">
                  <c:v>44327.45052366898</c:v>
                </c:pt>
                <c:pt idx="472">
                  <c:v>44327.519193101849</c:v>
                </c:pt>
                <c:pt idx="473">
                  <c:v>44327.587862152781</c:v>
                </c:pt>
                <c:pt idx="474">
                  <c:v>44327.656531053239</c:v>
                </c:pt>
                <c:pt idx="475">
                  <c:v>44327.72519996528</c:v>
                </c:pt>
                <c:pt idx="476">
                  <c:v>44327.793868761575</c:v>
                </c:pt>
                <c:pt idx="477">
                  <c:v>44327.862538379632</c:v>
                </c:pt>
                <c:pt idx="478">
                  <c:v>44327.931208078706</c:v>
                </c:pt>
                <c:pt idx="479">
                  <c:v>44327.999877592592</c:v>
                </c:pt>
                <c:pt idx="480">
                  <c:v>44328.068546643517</c:v>
                </c:pt>
                <c:pt idx="481">
                  <c:v>44328.137215613424</c:v>
                </c:pt>
                <c:pt idx="482">
                  <c:v>44328.205884733798</c:v>
                </c:pt>
                <c:pt idx="483">
                  <c:v>44328.274554236108</c:v>
                </c:pt>
                <c:pt idx="484">
                  <c:v>44328.343224525466</c:v>
                </c:pt>
                <c:pt idx="485">
                  <c:v>44328.411894317127</c:v>
                </c:pt>
                <c:pt idx="486">
                  <c:v>44328.48056384259</c:v>
                </c:pt>
                <c:pt idx="487">
                  <c:v>44328.549233078702</c:v>
                </c:pt>
                <c:pt idx="488">
                  <c:v>44328.61790193287</c:v>
                </c:pt>
                <c:pt idx="489">
                  <c:v>44328.686570648148</c:v>
                </c:pt>
                <c:pt idx="490">
                  <c:v>44328.755239525461</c:v>
                </c:pt>
                <c:pt idx="491">
                  <c:v>44328.82390865741</c:v>
                </c:pt>
                <c:pt idx="492">
                  <c:v>44328.892578437502</c:v>
                </c:pt>
                <c:pt idx="493">
                  <c:v>44328.961247997686</c:v>
                </c:pt>
                <c:pt idx="494">
                  <c:v>44329.029917268519</c:v>
                </c:pt>
                <c:pt idx="495">
                  <c:v>44329.098586145832</c:v>
                </c:pt>
                <c:pt idx="496">
                  <c:v>44329.167255127315</c:v>
                </c:pt>
                <c:pt idx="497">
                  <c:v>44329.235924398148</c:v>
                </c:pt>
                <c:pt idx="498">
                  <c:v>44329.304594259258</c:v>
                </c:pt>
                <c:pt idx="499">
                  <c:v>44329.37326458333</c:v>
                </c:pt>
                <c:pt idx="500">
                  <c:v>44329.441934270835</c:v>
                </c:pt>
                <c:pt idx="501">
                  <c:v>44329.510603692128</c:v>
                </c:pt>
                <c:pt idx="502">
                  <c:v>44329.579272800926</c:v>
                </c:pt>
                <c:pt idx="503">
                  <c:v>44329.647941701391</c:v>
                </c:pt>
                <c:pt idx="504">
                  <c:v>44329.716611145835</c:v>
                </c:pt>
                <c:pt idx="505">
                  <c:v>44329.785281006945</c:v>
                </c:pt>
                <c:pt idx="506">
                  <c:v>44329.853951608799</c:v>
                </c:pt>
                <c:pt idx="507">
                  <c:v>44329.922622407408</c:v>
                </c:pt>
                <c:pt idx="508">
                  <c:v>44329.991293043982</c:v>
                </c:pt>
                <c:pt idx="509">
                  <c:v>44330.05996327546</c:v>
                </c:pt>
                <c:pt idx="510">
                  <c:v>44330.128633321758</c:v>
                </c:pt>
                <c:pt idx="511">
                  <c:v>44330.197303530091</c:v>
                </c:pt>
                <c:pt idx="512">
                  <c:v>44330.265974097223</c:v>
                </c:pt>
                <c:pt idx="513">
                  <c:v>44330.334645416668</c:v>
                </c:pt>
                <c:pt idx="514">
                  <c:v>44330.403316435186</c:v>
                </c:pt>
                <c:pt idx="515">
                  <c:v>44330.471987106481</c:v>
                </c:pt>
                <c:pt idx="516">
                  <c:v>44330.540657488425</c:v>
                </c:pt>
                <c:pt idx="517">
                  <c:v>44330.609327442129</c:v>
                </c:pt>
                <c:pt idx="518">
                  <c:v>44330.677997280094</c:v>
                </c:pt>
                <c:pt idx="519">
                  <c:v>44330.746667268519</c:v>
                </c:pt>
                <c:pt idx="520">
                  <c:v>44330.815337361113</c:v>
                </c:pt>
                <c:pt idx="521">
                  <c:v>44330.884008229164</c:v>
                </c:pt>
                <c:pt idx="522">
                  <c:v>44330.952678935188</c:v>
                </c:pt>
                <c:pt idx="523">
                  <c:v>44331.021349351853</c:v>
                </c:pt>
                <c:pt idx="524">
                  <c:v>44331.090019317133</c:v>
                </c:pt>
                <c:pt idx="525">
                  <c:v>44331.158689363423</c:v>
                </c:pt>
                <c:pt idx="526">
                  <c:v>44331.22735966435</c:v>
                </c:pt>
                <c:pt idx="527">
                  <c:v>44331.296030474536</c:v>
                </c:pt>
                <c:pt idx="528">
                  <c:v>44331.36470189815</c:v>
                </c:pt>
                <c:pt idx="529">
                  <c:v>44331.433372662039</c:v>
                </c:pt>
                <c:pt idx="530">
                  <c:v>44331.502043206019</c:v>
                </c:pt>
                <c:pt idx="531">
                  <c:v>44331.570713437497</c:v>
                </c:pt>
                <c:pt idx="532">
                  <c:v>44331.639383414353</c:v>
                </c:pt>
                <c:pt idx="533">
                  <c:v>44331.708053298615</c:v>
                </c:pt>
                <c:pt idx="534">
                  <c:v>44331.776723159724</c:v>
                </c:pt>
                <c:pt idx="535">
                  <c:v>44331.845393622687</c:v>
                </c:pt>
                <c:pt idx="536">
                  <c:v>44331.914064398145</c:v>
                </c:pt>
                <c:pt idx="537">
                  <c:v>44331.982734988429</c:v>
                </c:pt>
                <c:pt idx="538">
                  <c:v>44332.051405254628</c:v>
                </c:pt>
                <c:pt idx="539">
                  <c:v>44332.120075243052</c:v>
                </c:pt>
                <c:pt idx="540">
                  <c:v>44332.188745405096</c:v>
                </c:pt>
                <c:pt idx="541">
                  <c:v>44332.257415879627</c:v>
                </c:pt>
                <c:pt idx="542">
                  <c:v>44332.326087106485</c:v>
                </c:pt>
                <c:pt idx="543">
                  <c:v>44332.394758240742</c:v>
                </c:pt>
                <c:pt idx="544">
                  <c:v>44332.463428923613</c:v>
                </c:pt>
                <c:pt idx="545">
                  <c:v>44332.532099328702</c:v>
                </c:pt>
                <c:pt idx="546">
                  <c:v>44332.600769305558</c:v>
                </c:pt>
                <c:pt idx="547">
                  <c:v>44332.669439155092</c:v>
                </c:pt>
                <c:pt idx="548">
                  <c:v>44332.738109120372</c:v>
                </c:pt>
                <c:pt idx="549">
                  <c:v>44332.806779062499</c:v>
                </c:pt>
                <c:pt idx="550">
                  <c:v>44332.87544984954</c:v>
                </c:pt>
                <c:pt idx="551">
                  <c:v>44332.944120567132</c:v>
                </c:pt>
                <c:pt idx="552">
                  <c:v>44333.012791006942</c:v>
                </c:pt>
                <c:pt idx="553">
                  <c:v>44333.081460983798</c:v>
                </c:pt>
                <c:pt idx="554">
                  <c:v>44333.150130983799</c:v>
                </c:pt>
                <c:pt idx="555">
                  <c:v>44333.218801180556</c:v>
                </c:pt>
                <c:pt idx="556">
                  <c:v>44333.287471828706</c:v>
                </c:pt>
                <c:pt idx="557">
                  <c:v>44333.356143194447</c:v>
                </c:pt>
                <c:pt idx="558">
                  <c:v>44333.424813935184</c:v>
                </c:pt>
                <c:pt idx="559">
                  <c:v>44333.493484456019</c:v>
                </c:pt>
                <c:pt idx="560">
                  <c:v>44333.562154664352</c:v>
                </c:pt>
                <c:pt idx="561">
                  <c:v>44333.630824583335</c:v>
                </c:pt>
                <c:pt idx="562">
                  <c:v>44333.699494375003</c:v>
                </c:pt>
                <c:pt idx="563">
                  <c:v>44333.768164224537</c:v>
                </c:pt>
                <c:pt idx="564">
                  <c:v>44333.836834548609</c:v>
                </c:pt>
                <c:pt idx="565">
                  <c:v>44333.905505324074</c:v>
                </c:pt>
                <c:pt idx="566">
                  <c:v>44333.974175868054</c:v>
                </c:pt>
                <c:pt idx="567">
                  <c:v>44334.042846122684</c:v>
                </c:pt>
                <c:pt idx="568">
                  <c:v>44334.111516053243</c:v>
                </c:pt>
                <c:pt idx="569">
                  <c:v>44334.180186134261</c:v>
                </c:pt>
                <c:pt idx="570">
                  <c:v>44334.248856527774</c:v>
                </c:pt>
                <c:pt idx="571">
                  <c:v>44334.317527604166</c:v>
                </c:pt>
                <c:pt idx="572">
                  <c:v>44334.386198842592</c:v>
                </c:pt>
                <c:pt idx="573">
                  <c:v>44334.454869525463</c:v>
                </c:pt>
                <c:pt idx="574">
                  <c:v>44334.523539942129</c:v>
                </c:pt>
                <c:pt idx="575">
                  <c:v>44334.592209953706</c:v>
                </c:pt>
                <c:pt idx="576">
                  <c:v>44334.66087983796</c:v>
                </c:pt>
                <c:pt idx="577">
                  <c:v>44334.729549756943</c:v>
                </c:pt>
                <c:pt idx="578">
                  <c:v>44334.798219583332</c:v>
                </c:pt>
                <c:pt idx="579">
                  <c:v>44334.866890243058</c:v>
                </c:pt>
                <c:pt idx="580">
                  <c:v>44334.935560949074</c:v>
                </c:pt>
                <c:pt idx="581">
                  <c:v>44335.004231435189</c:v>
                </c:pt>
                <c:pt idx="582">
                  <c:v>44335.072901446758</c:v>
                </c:pt>
                <c:pt idx="583">
                  <c:v>44335.141571412038</c:v>
                </c:pt>
                <c:pt idx="584">
                  <c:v>44335.210241539353</c:v>
                </c:pt>
                <c:pt idx="585">
                  <c:v>44335.278912071757</c:v>
                </c:pt>
                <c:pt idx="586">
                  <c:v>44335.347583379633</c:v>
                </c:pt>
                <c:pt idx="587">
                  <c:v>44335.41625412037</c:v>
                </c:pt>
                <c:pt idx="588">
                  <c:v>44335.484924629629</c:v>
                </c:pt>
                <c:pt idx="589">
                  <c:v>44335.553594837962</c:v>
                </c:pt>
                <c:pt idx="590">
                  <c:v>44335.622264699072</c:v>
                </c:pt>
                <c:pt idx="591">
                  <c:v>44335.690934421298</c:v>
                </c:pt>
                <c:pt idx="592">
                  <c:v>44335.759604270832</c:v>
                </c:pt>
                <c:pt idx="593">
                  <c:v>44335.82827445602</c:v>
                </c:pt>
                <c:pt idx="594">
                  <c:v>44335.896945219909</c:v>
                </c:pt>
                <c:pt idx="595">
                  <c:v>44335.965615763889</c:v>
                </c:pt>
                <c:pt idx="596">
                  <c:v>44336.034286018519</c:v>
                </c:pt>
                <c:pt idx="597">
                  <c:v>44336.102955891205</c:v>
                </c:pt>
                <c:pt idx="598">
                  <c:v>44336.171625902774</c:v>
                </c:pt>
                <c:pt idx="599">
                  <c:v>44336.240296192133</c:v>
                </c:pt>
                <c:pt idx="600">
                  <c:v>44336.308967118057</c:v>
                </c:pt>
                <c:pt idx="601">
                  <c:v>44336.377638402781</c:v>
                </c:pt>
                <c:pt idx="602">
                  <c:v>44336.446309085652</c:v>
                </c:pt>
                <c:pt idx="603">
                  <c:v>44336.514979502317</c:v>
                </c:pt>
                <c:pt idx="604">
                  <c:v>44336.583649571759</c:v>
                </c:pt>
                <c:pt idx="605">
                  <c:v>44336.652319456021</c:v>
                </c:pt>
                <c:pt idx="606">
                  <c:v>44336.720989328707</c:v>
                </c:pt>
                <c:pt idx="607">
                  <c:v>44336.789659085647</c:v>
                </c:pt>
                <c:pt idx="608">
                  <c:v>44336.858329618059</c:v>
                </c:pt>
                <c:pt idx="609">
                  <c:v>44336.927000289354</c:v>
                </c:pt>
                <c:pt idx="610">
                  <c:v>44336.995670798613</c:v>
                </c:pt>
                <c:pt idx="611">
                  <c:v>44337.064340868055</c:v>
                </c:pt>
                <c:pt idx="612">
                  <c:v>44337.133010798614</c:v>
                </c:pt>
                <c:pt idx="613">
                  <c:v>44337.201680891201</c:v>
                </c:pt>
                <c:pt idx="614">
                  <c:v>44337.270351342595</c:v>
                </c:pt>
                <c:pt idx="615">
                  <c:v>44337.339022581022</c:v>
                </c:pt>
                <c:pt idx="616">
                  <c:v>44337.407693402776</c:v>
                </c:pt>
                <c:pt idx="617">
                  <c:v>44337.476363923612</c:v>
                </c:pt>
                <c:pt idx="618">
                  <c:v>44337.54503415509</c:v>
                </c:pt>
                <c:pt idx="619">
                  <c:v>44337.613703981478</c:v>
                </c:pt>
                <c:pt idx="620">
                  <c:v>44337.682373680553</c:v>
                </c:pt>
                <c:pt idx="621">
                  <c:v>44337.751043530094</c:v>
                </c:pt>
                <c:pt idx="622">
                  <c:v>44337.819713564815</c:v>
                </c:pt>
                <c:pt idx="623">
                  <c:v>44337.888384317128</c:v>
                </c:pt>
                <c:pt idx="624">
                  <c:v>44337.957054872684</c:v>
                </c:pt>
                <c:pt idx="625">
                  <c:v>44338.02572513889</c:v>
                </c:pt>
                <c:pt idx="626">
                  <c:v>44338.094394988424</c:v>
                </c:pt>
                <c:pt idx="627">
                  <c:v>44338.163064930559</c:v>
                </c:pt>
                <c:pt idx="628">
                  <c:v>44338.231735138892</c:v>
                </c:pt>
                <c:pt idx="629">
                  <c:v>44338.300405891205</c:v>
                </c:pt>
                <c:pt idx="630">
                  <c:v>44338.369077199073</c:v>
                </c:pt>
                <c:pt idx="631">
                  <c:v>44338.437747847223</c:v>
                </c:pt>
                <c:pt idx="632">
                  <c:v>44338.506418263889</c:v>
                </c:pt>
                <c:pt idx="633">
                  <c:v>44338.575088356483</c:v>
                </c:pt>
                <c:pt idx="634">
                  <c:v>44338.643758229169</c:v>
                </c:pt>
                <c:pt idx="635">
                  <c:v>44338.712428032406</c:v>
                </c:pt>
                <c:pt idx="636">
                  <c:v>44338.781097754632</c:v>
                </c:pt>
                <c:pt idx="637">
                  <c:v>44338.849768148146</c:v>
                </c:pt>
                <c:pt idx="638">
                  <c:v>44338.918438807872</c:v>
                </c:pt>
                <c:pt idx="639">
                  <c:v>44338.987109293979</c:v>
                </c:pt>
                <c:pt idx="640">
                  <c:v>44339.055779409726</c:v>
                </c:pt>
                <c:pt idx="641">
                  <c:v>44339.124449305556</c:v>
                </c:pt>
                <c:pt idx="642">
                  <c:v>44339.193119351854</c:v>
                </c:pt>
                <c:pt idx="643">
                  <c:v>44339.261789745367</c:v>
                </c:pt>
                <c:pt idx="644">
                  <c:v>44339.3304608912</c:v>
                </c:pt>
                <c:pt idx="645">
                  <c:v>44339.399131840277</c:v>
                </c:pt>
                <c:pt idx="646">
                  <c:v>44339.467802395833</c:v>
                </c:pt>
                <c:pt idx="647">
                  <c:v>44339.536472650463</c:v>
                </c:pt>
                <c:pt idx="648">
                  <c:v>44339.605142488428</c:v>
                </c:pt>
                <c:pt idx="649">
                  <c:v>44339.673812199071</c:v>
                </c:pt>
                <c:pt idx="650">
                  <c:v>44339.742482048612</c:v>
                </c:pt>
                <c:pt idx="651">
                  <c:v>44339.811151944443</c:v>
                </c:pt>
                <c:pt idx="652">
                  <c:v>44339.87982263889</c:v>
                </c:pt>
                <c:pt idx="653">
                  <c:v>44339.948493217591</c:v>
                </c:pt>
                <c:pt idx="654">
                  <c:v>44340.017163518518</c:v>
                </c:pt>
                <c:pt idx="655">
                  <c:v>44340.085833368059</c:v>
                </c:pt>
                <c:pt idx="656">
                  <c:v>44340.15450326389</c:v>
                </c:pt>
                <c:pt idx="657">
                  <c:v>44340.223173379629</c:v>
                </c:pt>
                <c:pt idx="658">
                  <c:v>44340.291843981482</c:v>
                </c:pt>
                <c:pt idx="659">
                  <c:v>44340.36051525463</c:v>
                </c:pt>
                <c:pt idx="660">
                  <c:v>44340.429185879628</c:v>
                </c:pt>
                <c:pt idx="661">
                  <c:v>44340.497856284725</c:v>
                </c:pt>
                <c:pt idx="662">
                  <c:v>44340.566526388888</c:v>
                </c:pt>
                <c:pt idx="663">
                  <c:v>44340.635196215277</c:v>
                </c:pt>
                <c:pt idx="664">
                  <c:v>44340.703865937503</c:v>
                </c:pt>
                <c:pt idx="665">
                  <c:v>44340.772535659722</c:v>
                </c:pt>
                <c:pt idx="666">
                  <c:v>44340.841205937497</c:v>
                </c:pt>
                <c:pt idx="667">
                  <c:v>44340.909876585647</c:v>
                </c:pt>
                <c:pt idx="668">
                  <c:v>44340.978547037033</c:v>
                </c:pt>
                <c:pt idx="669">
                  <c:v>44341.047217175925</c:v>
                </c:pt>
                <c:pt idx="670">
                  <c:v>44341.115887025466</c:v>
                </c:pt>
                <c:pt idx="671">
                  <c:v>44341.184557025466</c:v>
                </c:pt>
                <c:pt idx="672">
                  <c:v>44341.253227337962</c:v>
                </c:pt>
                <c:pt idx="673">
                  <c:v>44341.321898379632</c:v>
                </c:pt>
                <c:pt idx="674">
                  <c:v>44341.390569456016</c:v>
                </c:pt>
                <c:pt idx="675">
                  <c:v>44341.459240023149</c:v>
                </c:pt>
                <c:pt idx="676">
                  <c:v>44341.527910324075</c:v>
                </c:pt>
                <c:pt idx="677">
                  <c:v>44341.596580196761</c:v>
                </c:pt>
                <c:pt idx="678">
                  <c:v>44341.665249942133</c:v>
                </c:pt>
                <c:pt idx="679">
                  <c:v>44341.73391978009</c:v>
                </c:pt>
                <c:pt idx="680">
                  <c:v>44341.802589548613</c:v>
                </c:pt>
                <c:pt idx="681">
                  <c:v>44341.871260162035</c:v>
                </c:pt>
                <c:pt idx="682">
                  <c:v>44341.939930763889</c:v>
                </c:pt>
                <c:pt idx="683">
                  <c:v>44342.008601111113</c:v>
                </c:pt>
                <c:pt idx="684">
                  <c:v>44342.077270995367</c:v>
                </c:pt>
                <c:pt idx="685">
                  <c:v>44342.145940856484</c:v>
                </c:pt>
                <c:pt idx="686">
                  <c:v>44342.214610902774</c:v>
                </c:pt>
                <c:pt idx="687">
                  <c:v>44342.283281388889</c:v>
                </c:pt>
                <c:pt idx="688">
                  <c:v>44342.35195261574</c:v>
                </c:pt>
                <c:pt idx="689">
                  <c:v>44342.420623240738</c:v>
                </c:pt>
                <c:pt idx="690">
                  <c:v>44342.489293645835</c:v>
                </c:pt>
              </c:numCache>
            </c:numRef>
          </c:xVal>
          <c:yVal>
            <c:numRef>
              <c:f>'Northern Intersection'!$G$2:$G$18895</c:f>
              <c:numCache>
                <c:formatCode>General</c:formatCode>
                <c:ptCount val="18894"/>
                <c:pt idx="0">
                  <c:v>62.102136197999997</c:v>
                </c:pt>
                <c:pt idx="1">
                  <c:v>80.539086734999998</c:v>
                </c:pt>
                <c:pt idx="2">
                  <c:v>137.228339385</c:v>
                </c:pt>
                <c:pt idx="3">
                  <c:v>284.31686591099998</c:v>
                </c:pt>
                <c:pt idx="4">
                  <c:v>297.04651367999998</c:v>
                </c:pt>
                <c:pt idx="5">
                  <c:v>188.59364613599999</c:v>
                </c:pt>
                <c:pt idx="6">
                  <c:v>143.87883731299999</c:v>
                </c:pt>
                <c:pt idx="7">
                  <c:v>34.529704291999998</c:v>
                </c:pt>
                <c:pt idx="8">
                  <c:v>-127.418385543</c:v>
                </c:pt>
                <c:pt idx="9">
                  <c:v>47.589602243999998</c:v>
                </c:pt>
                <c:pt idx="10">
                  <c:v>192.642788862</c:v>
                </c:pt>
                <c:pt idx="11">
                  <c:v>235.667847411</c:v>
                </c:pt>
                <c:pt idx="12">
                  <c:v>253.70550974599999</c:v>
                </c:pt>
                <c:pt idx="13">
                  <c:v>211.35987216999999</c:v>
                </c:pt>
                <c:pt idx="14">
                  <c:v>89.183212174000005</c:v>
                </c:pt>
                <c:pt idx="15">
                  <c:v>80.220315573999997</c:v>
                </c:pt>
                <c:pt idx="16">
                  <c:v>114.48660001099999</c:v>
                </c:pt>
                <c:pt idx="17">
                  <c:v>195.18580988100001</c:v>
                </c:pt>
                <c:pt idx="18">
                  <c:v>304.74216308000001</c:v>
                </c:pt>
                <c:pt idx="19">
                  <c:v>231.56329928100001</c:v>
                </c:pt>
                <c:pt idx="20">
                  <c:v>115.699883208</c:v>
                </c:pt>
                <c:pt idx="21">
                  <c:v>27.782845749</c:v>
                </c:pt>
                <c:pt idx="22">
                  <c:v>-132.083956806</c:v>
                </c:pt>
                <c:pt idx="23">
                  <c:v>-197.87259021200001</c:v>
                </c:pt>
                <c:pt idx="24">
                  <c:v>5.2810907159999996</c:v>
                </c:pt>
                <c:pt idx="25">
                  <c:v>113.478832982</c:v>
                </c:pt>
                <c:pt idx="26">
                  <c:v>123.241961373</c:v>
                </c:pt>
                <c:pt idx="27">
                  <c:v>159.84042584700001</c:v>
                </c:pt>
                <c:pt idx="28">
                  <c:v>54.752090299000002</c:v>
                </c:pt>
                <c:pt idx="29">
                  <c:v>11.224610822000001</c:v>
                </c:pt>
                <c:pt idx="30">
                  <c:v>30.385717541000002</c:v>
                </c:pt>
                <c:pt idx="31">
                  <c:v>86.117039977999994</c:v>
                </c:pt>
                <c:pt idx="32">
                  <c:v>224.167355472</c:v>
                </c:pt>
                <c:pt idx="33">
                  <c:v>265.55542035000002</c:v>
                </c:pt>
                <c:pt idx="34">
                  <c:v>170.39656352200001</c:v>
                </c:pt>
                <c:pt idx="35">
                  <c:v>119.90470424</c:v>
                </c:pt>
                <c:pt idx="36">
                  <c:v>22.905645412999998</c:v>
                </c:pt>
                <c:pt idx="37">
                  <c:v>-148.531870814</c:v>
                </c:pt>
                <c:pt idx="38">
                  <c:v>-12.599302055000001</c:v>
                </c:pt>
                <c:pt idx="39">
                  <c:v>147.33935084800001</c:v>
                </c:pt>
                <c:pt idx="40">
                  <c:v>197.80778223999999</c:v>
                </c:pt>
                <c:pt idx="41">
                  <c:v>210.06555682800001</c:v>
                </c:pt>
                <c:pt idx="42">
                  <c:v>193.778995428</c:v>
                </c:pt>
                <c:pt idx="43">
                  <c:v>63.755701338999998</c:v>
                </c:pt>
                <c:pt idx="44">
                  <c:v>50.308973234</c:v>
                </c:pt>
                <c:pt idx="45">
                  <c:v>74.670481224</c:v>
                </c:pt>
                <c:pt idx="46">
                  <c:v>145.823475495</c:v>
                </c:pt>
                <c:pt idx="47">
                  <c:v>272.701712687</c:v>
                </c:pt>
                <c:pt idx="48">
                  <c:v>213.09031564899999</c:v>
                </c:pt>
                <c:pt idx="49">
                  <c:v>87.330342275999996</c:v>
                </c:pt>
                <c:pt idx="50">
                  <c:v>12.391825553</c:v>
                </c:pt>
                <c:pt idx="51">
                  <c:v>-134.63866445299999</c:v>
                </c:pt>
                <c:pt idx="52">
                  <c:v>-239.63173767999999</c:v>
                </c:pt>
                <c:pt idx="53">
                  <c:v>-33.932319565999997</c:v>
                </c:pt>
                <c:pt idx="54">
                  <c:v>89.465304126999996</c:v>
                </c:pt>
                <c:pt idx="55">
                  <c:v>110.943469022</c:v>
                </c:pt>
                <c:pt idx="56">
                  <c:v>143.23969745700001</c:v>
                </c:pt>
                <c:pt idx="57">
                  <c:v>55.752811991000002</c:v>
                </c:pt>
                <c:pt idx="58">
                  <c:v>-9.7095880940000008</c:v>
                </c:pt>
                <c:pt idx="59">
                  <c:v>5.0819815750000004</c:v>
                </c:pt>
                <c:pt idx="60">
                  <c:v>59.391481708999997</c:v>
                </c:pt>
                <c:pt idx="61">
                  <c:v>180.37703479300001</c:v>
                </c:pt>
                <c:pt idx="62">
                  <c:v>244.464319348</c:v>
                </c:pt>
                <c:pt idx="63">
                  <c:v>159.37475891899999</c:v>
                </c:pt>
                <c:pt idx="64">
                  <c:v>93.596774644999996</c:v>
                </c:pt>
                <c:pt idx="65">
                  <c:v>2.566040149</c:v>
                </c:pt>
                <c:pt idx="66">
                  <c:v>-171.65406948399999</c:v>
                </c:pt>
                <c:pt idx="67">
                  <c:v>-91.255682394999994</c:v>
                </c:pt>
                <c:pt idx="68">
                  <c:v>85.857673654999999</c:v>
                </c:pt>
                <c:pt idx="69">
                  <c:v>147.627181412</c:v>
                </c:pt>
                <c:pt idx="70">
                  <c:v>153.21603670900001</c:v>
                </c:pt>
                <c:pt idx="71">
                  <c:v>163.16807573899999</c:v>
                </c:pt>
                <c:pt idx="72">
                  <c:v>28.717778838000001</c:v>
                </c:pt>
                <c:pt idx="73">
                  <c:v>10.091676272000001</c:v>
                </c:pt>
                <c:pt idx="74">
                  <c:v>28.555006844000001</c:v>
                </c:pt>
                <c:pt idx="75">
                  <c:v>92.041544447000007</c:v>
                </c:pt>
                <c:pt idx="76">
                  <c:v>232.96342389700001</c:v>
                </c:pt>
                <c:pt idx="77">
                  <c:v>198.13179470599999</c:v>
                </c:pt>
                <c:pt idx="78">
                  <c:v>73.498874121</c:v>
                </c:pt>
                <c:pt idx="79">
                  <c:v>15.715277353999999</c:v>
                </c:pt>
                <c:pt idx="80">
                  <c:v>-116.42255057600001</c:v>
                </c:pt>
                <c:pt idx="81">
                  <c:v>-249.952920154</c:v>
                </c:pt>
                <c:pt idx="82">
                  <c:v>-47.806741426999999</c:v>
                </c:pt>
                <c:pt idx="83">
                  <c:v>84.526547921000002</c:v>
                </c:pt>
                <c:pt idx="84">
                  <c:v>116.777388608</c:v>
                </c:pt>
                <c:pt idx="85">
                  <c:v>142.87432556600001</c:v>
                </c:pt>
                <c:pt idx="86">
                  <c:v>71.632055651000002</c:v>
                </c:pt>
                <c:pt idx="87">
                  <c:v>-18.768681583999999</c:v>
                </c:pt>
                <c:pt idx="88">
                  <c:v>-13.592452227000001</c:v>
                </c:pt>
                <c:pt idx="89">
                  <c:v>35.541786682999998</c:v>
                </c:pt>
                <c:pt idx="90">
                  <c:v>137.74091195</c:v>
                </c:pt>
                <c:pt idx="91">
                  <c:v>220.71369423100001</c:v>
                </c:pt>
                <c:pt idx="92">
                  <c:v>140.96909406500001</c:v>
                </c:pt>
                <c:pt idx="93">
                  <c:v>54.564608603000003</c:v>
                </c:pt>
                <c:pt idx="94">
                  <c:v>-36.588765260999999</c:v>
                </c:pt>
                <c:pt idx="95">
                  <c:v>-208.35997482400001</c:v>
                </c:pt>
                <c:pt idx="96">
                  <c:v>-191.049785934</c:v>
                </c:pt>
                <c:pt idx="97">
                  <c:v>0.342370801</c:v>
                </c:pt>
                <c:pt idx="98">
                  <c:v>78.924173475000003</c:v>
                </c:pt>
                <c:pt idx="99">
                  <c:v>80.876450849999998</c:v>
                </c:pt>
                <c:pt idx="100">
                  <c:v>109.783267634</c:v>
                </c:pt>
                <c:pt idx="101">
                  <c:v>-18.1980225</c:v>
                </c:pt>
                <c:pt idx="102">
                  <c:v>-40.062543869000002</c:v>
                </c:pt>
                <c:pt idx="103">
                  <c:v>-22.260665705000001</c:v>
                </c:pt>
                <c:pt idx="104">
                  <c:v>36.036334498000002</c:v>
                </c:pt>
                <c:pt idx="105">
                  <c:v>183.791756937</c:v>
                </c:pt>
                <c:pt idx="106">
                  <c:v>180.75469739900001</c:v>
                </c:pt>
                <c:pt idx="107">
                  <c:v>65.906292700999998</c:v>
                </c:pt>
                <c:pt idx="108">
                  <c:v>19.746600294</c:v>
                </c:pt>
                <c:pt idx="109">
                  <c:v>-96.881219662999996</c:v>
                </c:pt>
                <c:pt idx="110">
                  <c:v>-251.09752255699999</c:v>
                </c:pt>
                <c:pt idx="111">
                  <c:v>-63.093553720999999</c:v>
                </c:pt>
                <c:pt idx="112">
                  <c:v>76.903192128000001</c:v>
                </c:pt>
                <c:pt idx="113">
                  <c:v>116.953002857</c:v>
                </c:pt>
                <c:pt idx="114">
                  <c:v>137.75203974999999</c:v>
                </c:pt>
                <c:pt idx="115">
                  <c:v>84.645674577999998</c:v>
                </c:pt>
                <c:pt idx="116">
                  <c:v>-25.384658496</c:v>
                </c:pt>
                <c:pt idx="117">
                  <c:v>-30.330359282</c:v>
                </c:pt>
                <c:pt idx="118">
                  <c:v>9.5614766709999994</c:v>
                </c:pt>
                <c:pt idx="119">
                  <c:v>96.478352626000003</c:v>
                </c:pt>
                <c:pt idx="120">
                  <c:v>197.38059446400001</c:v>
                </c:pt>
                <c:pt idx="121">
                  <c:v>121.236742244</c:v>
                </c:pt>
                <c:pt idx="122">
                  <c:v>14.034725328</c:v>
                </c:pt>
                <c:pt idx="123">
                  <c:v>-76.687239097000003</c:v>
                </c:pt>
                <c:pt idx="124">
                  <c:v>-241.45526939999999</c:v>
                </c:pt>
                <c:pt idx="125">
                  <c:v>-282.459460116</c:v>
                </c:pt>
                <c:pt idx="126">
                  <c:v>-81.856932279000006</c:v>
                </c:pt>
                <c:pt idx="127">
                  <c:v>16.995095451000001</c:v>
                </c:pt>
                <c:pt idx="128">
                  <c:v>22.554629222999999</c:v>
                </c:pt>
                <c:pt idx="129">
                  <c:v>59.326792492999999</c:v>
                </c:pt>
                <c:pt idx="130">
                  <c:v>-54.240897658000002</c:v>
                </c:pt>
                <c:pt idx="131">
                  <c:v>-91.060093008999999</c:v>
                </c:pt>
                <c:pt idx="132">
                  <c:v>-71.598288370000006</c:v>
                </c:pt>
                <c:pt idx="133">
                  <c:v>-15.289800536</c:v>
                </c:pt>
                <c:pt idx="134">
                  <c:v>128.86251346099999</c:v>
                </c:pt>
                <c:pt idx="135">
                  <c:v>157.00155930299999</c:v>
                </c:pt>
                <c:pt idx="136">
                  <c:v>55.622297101999997</c:v>
                </c:pt>
                <c:pt idx="137">
                  <c:v>9.5856400090000005</c:v>
                </c:pt>
                <c:pt idx="138">
                  <c:v>-92.780089795999999</c:v>
                </c:pt>
                <c:pt idx="139">
                  <c:v>-260.19965536400002</c:v>
                </c:pt>
                <c:pt idx="140">
                  <c:v>-102.196678972</c:v>
                </c:pt>
                <c:pt idx="141">
                  <c:v>50.040278981999997</c:v>
                </c:pt>
                <c:pt idx="142">
                  <c:v>96.827563669</c:v>
                </c:pt>
                <c:pt idx="143">
                  <c:v>112.486745046</c:v>
                </c:pt>
                <c:pt idx="144">
                  <c:v>83.069270610999993</c:v>
                </c:pt>
                <c:pt idx="145">
                  <c:v>-44.605870584000002</c:v>
                </c:pt>
                <c:pt idx="146">
                  <c:v>-55.941314247999998</c:v>
                </c:pt>
                <c:pt idx="147">
                  <c:v>-26.673129269</c:v>
                </c:pt>
                <c:pt idx="148">
                  <c:v>49.255347319999998</c:v>
                </c:pt>
                <c:pt idx="149">
                  <c:v>168.00779557199999</c:v>
                </c:pt>
                <c:pt idx="150">
                  <c:v>100.528784852</c:v>
                </c:pt>
                <c:pt idx="151">
                  <c:v>-21.451741069000001</c:v>
                </c:pt>
                <c:pt idx="152">
                  <c:v>-103.71777394</c:v>
                </c:pt>
                <c:pt idx="153">
                  <c:v>-257.289556823</c:v>
                </c:pt>
                <c:pt idx="154">
                  <c:v>-344.07572541799999</c:v>
                </c:pt>
                <c:pt idx="155">
                  <c:v>-138.72146426399999</c:v>
                </c:pt>
                <c:pt idx="156">
                  <c:v>-21.680355114000001</c:v>
                </c:pt>
                <c:pt idx="157">
                  <c:v>-5.8867545190000001</c:v>
                </c:pt>
                <c:pt idx="158">
                  <c:v>29.426573130000001</c:v>
                </c:pt>
                <c:pt idx="159">
                  <c:v>-66.336965536999998</c:v>
                </c:pt>
                <c:pt idx="160">
                  <c:v>-119.708179226</c:v>
                </c:pt>
                <c:pt idx="161">
                  <c:v>-101.641908603</c:v>
                </c:pt>
                <c:pt idx="162">
                  <c:v>-46.006909110000002</c:v>
                </c:pt>
                <c:pt idx="163">
                  <c:v>84.442866613000007</c:v>
                </c:pt>
                <c:pt idx="164">
                  <c:v>138.20515755299999</c:v>
                </c:pt>
                <c:pt idx="165">
                  <c:v>48.943651377000002</c:v>
                </c:pt>
                <c:pt idx="166">
                  <c:v>-8.0947019240000007</c:v>
                </c:pt>
                <c:pt idx="167">
                  <c:v>-100.978657805</c:v>
                </c:pt>
                <c:pt idx="168">
                  <c:v>-274.32401203400002</c:v>
                </c:pt>
                <c:pt idx="169">
                  <c:v>-164.307149568</c:v>
                </c:pt>
                <c:pt idx="170">
                  <c:v>4.6810368389999999</c:v>
                </c:pt>
                <c:pt idx="171">
                  <c:v>60.518631702999997</c:v>
                </c:pt>
                <c:pt idx="172">
                  <c:v>69.699618572999995</c:v>
                </c:pt>
                <c:pt idx="173">
                  <c:v>67.406493030999997</c:v>
                </c:pt>
                <c:pt idx="174">
                  <c:v>-64.770063692999997</c:v>
                </c:pt>
                <c:pt idx="175">
                  <c:v>-79.350577119999997</c:v>
                </c:pt>
                <c:pt idx="176">
                  <c:v>-58.316822690000002</c:v>
                </c:pt>
                <c:pt idx="177">
                  <c:v>9.076164361</c:v>
                </c:pt>
                <c:pt idx="178">
                  <c:v>143.96396152599999</c:v>
                </c:pt>
                <c:pt idx="179">
                  <c:v>95.813845599000004</c:v>
                </c:pt>
                <c:pt idx="180">
                  <c:v>-30.489367438999999</c:v>
                </c:pt>
                <c:pt idx="181">
                  <c:v>-96.523426211</c:v>
                </c:pt>
                <c:pt idx="182">
                  <c:v>-236.00809860999999</c:v>
                </c:pt>
                <c:pt idx="183">
                  <c:v>-356.17513582100003</c:v>
                </c:pt>
                <c:pt idx="184">
                  <c:v>-150.90157861200001</c:v>
                </c:pt>
                <c:pt idx="185">
                  <c:v>-22.073629463</c:v>
                </c:pt>
                <c:pt idx="186">
                  <c:v>5.5203446700000001</c:v>
                </c:pt>
                <c:pt idx="187">
                  <c:v>35.026706425999997</c:v>
                </c:pt>
                <c:pt idx="188">
                  <c:v>-43.909017046000002</c:v>
                </c:pt>
                <c:pt idx="189">
                  <c:v>-122.518512028</c:v>
                </c:pt>
                <c:pt idx="190">
                  <c:v>-111.80731588</c:v>
                </c:pt>
                <c:pt idx="191">
                  <c:v>-59.198928500000001</c:v>
                </c:pt>
                <c:pt idx="192">
                  <c:v>52.495189901000003</c:v>
                </c:pt>
                <c:pt idx="193">
                  <c:v>126.670201323</c:v>
                </c:pt>
                <c:pt idx="194">
                  <c:v>45.081071221000002</c:v>
                </c:pt>
                <c:pt idx="195">
                  <c:v>-30.457660906000001</c:v>
                </c:pt>
                <c:pt idx="196">
                  <c:v>-120.877939747</c:v>
                </c:pt>
                <c:pt idx="197">
                  <c:v>-294.19016425699999</c:v>
                </c:pt>
                <c:pt idx="198">
                  <c:v>-245.00637228100001</c:v>
                </c:pt>
                <c:pt idx="199">
                  <c:v>-59.721396669999997</c:v>
                </c:pt>
                <c:pt idx="200">
                  <c:v>10.223090775999999</c:v>
                </c:pt>
                <c:pt idx="201">
                  <c:v>13.640806900999999</c:v>
                </c:pt>
                <c:pt idx="202">
                  <c:v>34.775034091999999</c:v>
                </c:pt>
                <c:pt idx="203">
                  <c:v>-97.231404533000003</c:v>
                </c:pt>
                <c:pt idx="204">
                  <c:v>-117.350789586</c:v>
                </c:pt>
                <c:pt idx="205">
                  <c:v>-99.444611315000003</c:v>
                </c:pt>
                <c:pt idx="206">
                  <c:v>-38.596134759000002</c:v>
                </c:pt>
                <c:pt idx="207">
                  <c:v>107.29629066</c:v>
                </c:pt>
                <c:pt idx="208">
                  <c:v>88.421654738000001</c:v>
                </c:pt>
                <c:pt idx="209">
                  <c:v>-31.785145133</c:v>
                </c:pt>
                <c:pt idx="210">
                  <c:v>-82.236868869999995</c:v>
                </c:pt>
                <c:pt idx="211">
                  <c:v>-206.28701985399999</c:v>
                </c:pt>
                <c:pt idx="212">
                  <c:v>-350.80749459200001</c:v>
                </c:pt>
                <c:pt idx="213">
                  <c:v>-153.66062543000001</c:v>
                </c:pt>
                <c:pt idx="214">
                  <c:v>-17.340120392999999</c:v>
                </c:pt>
                <c:pt idx="215">
                  <c:v>19.577613547999999</c:v>
                </c:pt>
                <c:pt idx="216">
                  <c:v>43.298452849999997</c:v>
                </c:pt>
                <c:pt idx="217">
                  <c:v>-18.981423276000001</c:v>
                </c:pt>
                <c:pt idx="218">
                  <c:v>-119.92854812</c:v>
                </c:pt>
                <c:pt idx="219">
                  <c:v>-119.720805055</c:v>
                </c:pt>
                <c:pt idx="220">
                  <c:v>-74.444896036000003</c:v>
                </c:pt>
                <c:pt idx="221">
                  <c:v>19.906308671000001</c:v>
                </c:pt>
                <c:pt idx="222">
                  <c:v>112.31313681499999</c:v>
                </c:pt>
                <c:pt idx="223">
                  <c:v>34.603459899000001</c:v>
                </c:pt>
                <c:pt idx="224">
                  <c:v>-62.294761260999998</c:v>
                </c:pt>
                <c:pt idx="225">
                  <c:v>-153.582225886</c:v>
                </c:pt>
                <c:pt idx="226">
                  <c:v>-322.04235787499999</c:v>
                </c:pt>
                <c:pt idx="227">
                  <c:v>-334.91991434400001</c:v>
                </c:pt>
                <c:pt idx="228">
                  <c:v>-137.77325636699999</c:v>
                </c:pt>
                <c:pt idx="229">
                  <c:v>-48.646730474000002</c:v>
                </c:pt>
                <c:pt idx="230">
                  <c:v>-45.434991506999999</c:v>
                </c:pt>
                <c:pt idx="231">
                  <c:v>-10.721638386</c:v>
                </c:pt>
                <c:pt idx="232">
                  <c:v>-131.791226131</c:v>
                </c:pt>
                <c:pt idx="233">
                  <c:v>-158.38387041600001</c:v>
                </c:pt>
                <c:pt idx="234">
                  <c:v>-139.26258325000001</c:v>
                </c:pt>
                <c:pt idx="235">
                  <c:v>-81.867781347000005</c:v>
                </c:pt>
                <c:pt idx="236">
                  <c:v>65.955847298999998</c:v>
                </c:pt>
                <c:pt idx="237">
                  <c:v>79.587804452</c:v>
                </c:pt>
                <c:pt idx="238">
                  <c:v>-28.198637856000001</c:v>
                </c:pt>
                <c:pt idx="239">
                  <c:v>-72.411685847000001</c:v>
                </c:pt>
                <c:pt idx="240">
                  <c:v>-181.17106190999999</c:v>
                </c:pt>
                <c:pt idx="241">
                  <c:v>-342.57711859800003</c:v>
                </c:pt>
                <c:pt idx="242">
                  <c:v>-166.912743183</c:v>
                </c:pt>
                <c:pt idx="243">
                  <c:v>-20.983836863000001</c:v>
                </c:pt>
                <c:pt idx="244">
                  <c:v>22.891134108999999</c:v>
                </c:pt>
                <c:pt idx="245">
                  <c:v>41.709491757999999</c:v>
                </c:pt>
                <c:pt idx="246">
                  <c:v>0.260830018</c:v>
                </c:pt>
                <c:pt idx="247">
                  <c:v>-118.343559759</c:v>
                </c:pt>
                <c:pt idx="248">
                  <c:v>-126.573921262</c:v>
                </c:pt>
                <c:pt idx="249">
                  <c:v>-91.642186374999994</c:v>
                </c:pt>
                <c:pt idx="250">
                  <c:v>-10.184823008</c:v>
                </c:pt>
                <c:pt idx="251">
                  <c:v>100.236466126</c:v>
                </c:pt>
                <c:pt idx="252">
                  <c:v>27.834242147000001</c:v>
                </c:pt>
                <c:pt idx="253">
                  <c:v>-87.526627109000003</c:v>
                </c:pt>
                <c:pt idx="254">
                  <c:v>-174.88959994300001</c:v>
                </c:pt>
                <c:pt idx="255">
                  <c:v>-334.08693035200002</c:v>
                </c:pt>
                <c:pt idx="256">
                  <c:v>-399.39911923300002</c:v>
                </c:pt>
                <c:pt idx="257">
                  <c:v>-195.324113243</c:v>
                </c:pt>
                <c:pt idx="258">
                  <c:v>-86.153055494</c:v>
                </c:pt>
                <c:pt idx="259">
                  <c:v>-75.496397603000005</c:v>
                </c:pt>
                <c:pt idx="260">
                  <c:v>-38.079853020000002</c:v>
                </c:pt>
                <c:pt idx="261">
                  <c:v>-142.310628167</c:v>
                </c:pt>
                <c:pt idx="262">
                  <c:v>-187.66240649900001</c:v>
                </c:pt>
                <c:pt idx="263">
                  <c:v>-167.73648105300001</c:v>
                </c:pt>
                <c:pt idx="264">
                  <c:v>-111.238732664</c:v>
                </c:pt>
                <c:pt idx="265">
                  <c:v>27.545848145000001</c:v>
                </c:pt>
                <c:pt idx="266">
                  <c:v>69.870341964000005</c:v>
                </c:pt>
                <c:pt idx="267">
                  <c:v>-24.559532324999999</c:v>
                </c:pt>
                <c:pt idx="268">
                  <c:v>-74.597737895999998</c:v>
                </c:pt>
                <c:pt idx="269">
                  <c:v>-171.03955145899999</c:v>
                </c:pt>
                <c:pt idx="270">
                  <c:v>-341.89502623200002</c:v>
                </c:pt>
                <c:pt idx="271">
                  <c:v>-205.45051094600001</c:v>
                </c:pt>
                <c:pt idx="272">
                  <c:v>-44.558305715000003</c:v>
                </c:pt>
                <c:pt idx="273">
                  <c:v>6.7910609769999999</c:v>
                </c:pt>
                <c:pt idx="274">
                  <c:v>19.795714179000001</c:v>
                </c:pt>
                <c:pt idx="275">
                  <c:v>4.448175247</c:v>
                </c:pt>
                <c:pt idx="276">
                  <c:v>-126.826110668</c:v>
                </c:pt>
                <c:pt idx="277">
                  <c:v>-139.52604210300001</c:v>
                </c:pt>
                <c:pt idx="278">
                  <c:v>-114.512094784</c:v>
                </c:pt>
                <c:pt idx="279">
                  <c:v>-42.641272878999999</c:v>
                </c:pt>
                <c:pt idx="280">
                  <c:v>85.069248633000001</c:v>
                </c:pt>
                <c:pt idx="281">
                  <c:v>26.316097146000001</c:v>
                </c:pt>
                <c:pt idx="282">
                  <c:v>-98.909339742</c:v>
                </c:pt>
                <c:pt idx="283">
                  <c:v>-173.26792221900001</c:v>
                </c:pt>
                <c:pt idx="284">
                  <c:v>-319.66084151400003</c:v>
                </c:pt>
                <c:pt idx="285">
                  <c:v>-424.208565513</c:v>
                </c:pt>
                <c:pt idx="286">
                  <c:v>-217.65430764999999</c:v>
                </c:pt>
                <c:pt idx="287">
                  <c:v>-93.365516834999994</c:v>
                </c:pt>
                <c:pt idx="288">
                  <c:v>-71.037091559000004</c:v>
                </c:pt>
                <c:pt idx="289">
                  <c:v>-38.000381031000003</c:v>
                </c:pt>
                <c:pt idx="290">
                  <c:v>-124.69876424100001</c:v>
                </c:pt>
                <c:pt idx="291">
                  <c:v>-189.10734520299999</c:v>
                </c:pt>
                <c:pt idx="292">
                  <c:v>-173.628393316</c:v>
                </c:pt>
                <c:pt idx="293">
                  <c:v>-118.64192956799999</c:v>
                </c:pt>
                <c:pt idx="294">
                  <c:v>2.9956582470000002</c:v>
                </c:pt>
                <c:pt idx="295">
                  <c:v>67.965121921999994</c:v>
                </c:pt>
                <c:pt idx="296">
                  <c:v>-16.414708022999999</c:v>
                </c:pt>
                <c:pt idx="297">
                  <c:v>-81.805170243000006</c:v>
                </c:pt>
                <c:pt idx="298">
                  <c:v>-106.408760589</c:v>
                </c:pt>
                <c:pt idx="299">
                  <c:v>-280.09135263500002</c:v>
                </c:pt>
                <c:pt idx="300">
                  <c:v>-199.399787758</c:v>
                </c:pt>
                <c:pt idx="301">
                  <c:v>-21.356458418999999</c:v>
                </c:pt>
                <c:pt idx="302">
                  <c:v>41.277187628999997</c:v>
                </c:pt>
                <c:pt idx="303">
                  <c:v>47.537491586999998</c:v>
                </c:pt>
                <c:pt idx="304">
                  <c:v>58.358929844999999</c:v>
                </c:pt>
                <c:pt idx="305">
                  <c:v>-75.404926275999998</c:v>
                </c:pt>
                <c:pt idx="306">
                  <c:v>-90.268184644000002</c:v>
                </c:pt>
                <c:pt idx="307">
                  <c:v>-71.173499559999996</c:v>
                </c:pt>
                <c:pt idx="308">
                  <c:v>-7.0397432750000002</c:v>
                </c:pt>
                <c:pt idx="309">
                  <c:v>134.640931819</c:v>
                </c:pt>
                <c:pt idx="310">
                  <c:v>100.70926492</c:v>
                </c:pt>
                <c:pt idx="311">
                  <c:v>-23.361166435000001</c:v>
                </c:pt>
                <c:pt idx="312">
                  <c:v>-80.603922682000004</c:v>
                </c:pt>
                <c:pt idx="313">
                  <c:v>-212.161946497</c:v>
                </c:pt>
                <c:pt idx="314">
                  <c:v>-345.26834533499999</c:v>
                </c:pt>
                <c:pt idx="315">
                  <c:v>-142.38675588800001</c:v>
                </c:pt>
                <c:pt idx="316">
                  <c:v>-9.2545182639999997</c:v>
                </c:pt>
                <c:pt idx="317">
                  <c:v>23.802136072</c:v>
                </c:pt>
                <c:pt idx="318">
                  <c:v>50.605624753000001</c:v>
                </c:pt>
                <c:pt idx="319">
                  <c:v>-19.873480738000001</c:v>
                </c:pt>
                <c:pt idx="320">
                  <c:v>-110.435224099</c:v>
                </c:pt>
                <c:pt idx="321">
                  <c:v>-104.633974757</c:v>
                </c:pt>
                <c:pt idx="322">
                  <c:v>-54.885040394000001</c:v>
                </c:pt>
                <c:pt idx="323">
                  <c:v>47.941748705000002</c:v>
                </c:pt>
                <c:pt idx="324">
                  <c:v>131.732288012</c:v>
                </c:pt>
                <c:pt idx="325">
                  <c:v>52.650211102999997</c:v>
                </c:pt>
                <c:pt idx="326">
                  <c:v>-33.397274355999997</c:v>
                </c:pt>
                <c:pt idx="327">
                  <c:v>-124.134257039</c:v>
                </c:pt>
                <c:pt idx="328">
                  <c:v>-295.31857201000003</c:v>
                </c:pt>
                <c:pt idx="329">
                  <c:v>-277.70801463700002</c:v>
                </c:pt>
                <c:pt idx="330">
                  <c:v>-85.398351746000003</c:v>
                </c:pt>
                <c:pt idx="331">
                  <c:v>-5.889755149</c:v>
                </c:pt>
                <c:pt idx="332">
                  <c:v>-3.1807372639999998</c:v>
                </c:pt>
                <c:pt idx="333">
                  <c:v>26.586607526000002</c:v>
                </c:pt>
                <c:pt idx="334">
                  <c:v>-100.61349420499999</c:v>
                </c:pt>
                <c:pt idx="335">
                  <c:v>-123.650950009</c:v>
                </c:pt>
                <c:pt idx="336">
                  <c:v>-105.14030410300001</c:v>
                </c:pt>
                <c:pt idx="337">
                  <c:v>-46.122847739000001</c:v>
                </c:pt>
                <c:pt idx="338">
                  <c:v>102.424111505</c:v>
                </c:pt>
                <c:pt idx="339">
                  <c:v>100.362389183</c:v>
                </c:pt>
                <c:pt idx="340">
                  <c:v>-13.779917417</c:v>
                </c:pt>
                <c:pt idx="341">
                  <c:v>-59.383989989</c:v>
                </c:pt>
                <c:pt idx="342">
                  <c:v>-175.35484403000001</c:v>
                </c:pt>
                <c:pt idx="343">
                  <c:v>-329.02762584800001</c:v>
                </c:pt>
                <c:pt idx="344">
                  <c:v>-140.31162576200001</c:v>
                </c:pt>
                <c:pt idx="345">
                  <c:v>0.592510702</c:v>
                </c:pt>
                <c:pt idx="346">
                  <c:v>41.517123063</c:v>
                </c:pt>
                <c:pt idx="347">
                  <c:v>63.1217896</c:v>
                </c:pt>
                <c:pt idx="348">
                  <c:v>10.938093799000001</c:v>
                </c:pt>
                <c:pt idx="349">
                  <c:v>-99.482664326000005</c:v>
                </c:pt>
                <c:pt idx="350">
                  <c:v>-103.68511967400001</c:v>
                </c:pt>
                <c:pt idx="351">
                  <c:v>-63.09497554</c:v>
                </c:pt>
                <c:pt idx="352">
                  <c:v>24.570500464999999</c:v>
                </c:pt>
                <c:pt idx="353">
                  <c:v>126.365312223</c:v>
                </c:pt>
                <c:pt idx="354">
                  <c:v>50.993844985999999</c:v>
                </c:pt>
                <c:pt idx="355">
                  <c:v>-55.726922741999999</c:v>
                </c:pt>
                <c:pt idx="356">
                  <c:v>-145.889515657</c:v>
                </c:pt>
                <c:pt idx="357">
                  <c:v>-309.96117388699997</c:v>
                </c:pt>
                <c:pt idx="358">
                  <c:v>-350.50460255799999</c:v>
                </c:pt>
                <c:pt idx="359">
                  <c:v>-146.658129393</c:v>
                </c:pt>
                <c:pt idx="360">
                  <c:v>-46.783900662999997</c:v>
                </c:pt>
                <c:pt idx="361">
                  <c:v>-40.311918970999997</c:v>
                </c:pt>
                <c:pt idx="362">
                  <c:v>-2.652218258</c:v>
                </c:pt>
                <c:pt idx="363">
                  <c:v>-115.293489239</c:v>
                </c:pt>
                <c:pt idx="364">
                  <c:v>-149.50261428300001</c:v>
                </c:pt>
                <c:pt idx="365">
                  <c:v>-129.22896550199999</c:v>
                </c:pt>
                <c:pt idx="366">
                  <c:v>-72.087817837000003</c:v>
                </c:pt>
                <c:pt idx="367">
                  <c:v>72.871792357999993</c:v>
                </c:pt>
                <c:pt idx="368">
                  <c:v>102.01985017600001</c:v>
                </c:pt>
                <c:pt idx="369">
                  <c:v>1.431631954</c:v>
                </c:pt>
                <c:pt idx="370">
                  <c:v>-44.032594676999999</c:v>
                </c:pt>
                <c:pt idx="371">
                  <c:v>-145.70772451100001</c:v>
                </c:pt>
                <c:pt idx="372">
                  <c:v>-312.47500347300002</c:v>
                </c:pt>
                <c:pt idx="373">
                  <c:v>-153.813048385</c:v>
                </c:pt>
                <c:pt idx="374">
                  <c:v>-5.0391973539999997</c:v>
                </c:pt>
                <c:pt idx="375">
                  <c:v>42.736193364999998</c:v>
                </c:pt>
                <c:pt idx="376">
                  <c:v>59.296254644999998</c:v>
                </c:pt>
                <c:pt idx="377">
                  <c:v>30.955977985000001</c:v>
                </c:pt>
                <c:pt idx="378">
                  <c:v>-95.020654096000001</c:v>
                </c:pt>
                <c:pt idx="379">
                  <c:v>-105.485457598</c:v>
                </c:pt>
                <c:pt idx="380">
                  <c:v>-75.417393153999996</c:v>
                </c:pt>
                <c:pt idx="381">
                  <c:v>1.389881068</c:v>
                </c:pt>
                <c:pt idx="382">
                  <c:v>121.11676034</c:v>
                </c:pt>
                <c:pt idx="383">
                  <c:v>54.578093070999998</c:v>
                </c:pt>
                <c:pt idx="384">
                  <c:v>-66.753918390999999</c:v>
                </c:pt>
                <c:pt idx="385">
                  <c:v>-148.30432969099999</c:v>
                </c:pt>
                <c:pt idx="386">
                  <c:v>-301.06962523300001</c:v>
                </c:pt>
                <c:pt idx="387">
                  <c:v>-387.22344023599999</c:v>
                </c:pt>
                <c:pt idx="388">
                  <c:v>-180.85744755100001</c:v>
                </c:pt>
                <c:pt idx="389">
                  <c:v>-61.762623122000001</c:v>
                </c:pt>
                <c:pt idx="390">
                  <c:v>-44.955968742000003</c:v>
                </c:pt>
                <c:pt idx="391">
                  <c:v>-8.7192411730000003</c:v>
                </c:pt>
                <c:pt idx="392">
                  <c:v>-103.491189315</c:v>
                </c:pt>
                <c:pt idx="393">
                  <c:v>-156.73900818199999</c:v>
                </c:pt>
                <c:pt idx="394">
                  <c:v>-137.80454225099999</c:v>
                </c:pt>
                <c:pt idx="395">
                  <c:v>-81.278753197</c:v>
                </c:pt>
                <c:pt idx="396">
                  <c:v>50.023855875000002</c:v>
                </c:pt>
                <c:pt idx="397">
                  <c:v>104.810130445</c:v>
                </c:pt>
                <c:pt idx="398">
                  <c:v>16.409036739000001</c:v>
                </c:pt>
                <c:pt idx="399">
                  <c:v>-40.033991860999997</c:v>
                </c:pt>
                <c:pt idx="400">
                  <c:v>-132.234923493</c:v>
                </c:pt>
                <c:pt idx="401">
                  <c:v>-304.832890056</c:v>
                </c:pt>
                <c:pt idx="402">
                  <c:v>-194.15842395799999</c:v>
                </c:pt>
                <c:pt idx="403">
                  <c:v>-23.255427673</c:v>
                </c:pt>
                <c:pt idx="404">
                  <c:v>33.619329370999999</c:v>
                </c:pt>
                <c:pt idx="405">
                  <c:v>43.704028205999997</c:v>
                </c:pt>
                <c:pt idx="406">
                  <c:v>42.471078771999998</c:v>
                </c:pt>
                <c:pt idx="407">
                  <c:v>-90.525363600000006</c:v>
                </c:pt>
                <c:pt idx="408">
                  <c:v>-104.22169255599999</c:v>
                </c:pt>
                <c:pt idx="409">
                  <c:v>-82.359318841999993</c:v>
                </c:pt>
                <c:pt idx="410">
                  <c:v>-14.078333005999999</c:v>
                </c:pt>
                <c:pt idx="411">
                  <c:v>121.75928649399999</c:v>
                </c:pt>
                <c:pt idx="412">
                  <c:v>74.624249973999994</c:v>
                </c:pt>
                <c:pt idx="413">
                  <c:v>-50.948852191</c:v>
                </c:pt>
                <c:pt idx="414">
                  <c:v>-116.26314752</c:v>
                </c:pt>
                <c:pt idx="415">
                  <c:v>-254.972509484</c:v>
                </c:pt>
                <c:pt idx="416">
                  <c:v>-374.45048474100003</c:v>
                </c:pt>
                <c:pt idx="417">
                  <c:v>-168.21357344500001</c:v>
                </c:pt>
                <c:pt idx="418">
                  <c:v>-40.312753344999997</c:v>
                </c:pt>
                <c:pt idx="419">
                  <c:v>-11.740794177</c:v>
                </c:pt>
                <c:pt idx="420">
                  <c:v>18.661622341000001</c:v>
                </c:pt>
                <c:pt idx="421">
                  <c:v>-59.348361312999998</c:v>
                </c:pt>
                <c:pt idx="422">
                  <c:v>-136.29616427900001</c:v>
                </c:pt>
                <c:pt idx="423">
                  <c:v>-124.746060465</c:v>
                </c:pt>
                <c:pt idx="424">
                  <c:v>-71.317240476999999</c:v>
                </c:pt>
                <c:pt idx="425">
                  <c:v>41.216396336000003</c:v>
                </c:pt>
                <c:pt idx="426">
                  <c:v>116.348574873</c:v>
                </c:pt>
                <c:pt idx="427">
                  <c:v>35.593700966999997</c:v>
                </c:pt>
                <c:pt idx="428">
                  <c:v>-39.377255947999998</c:v>
                </c:pt>
                <c:pt idx="429">
                  <c:v>-129.209198208</c:v>
                </c:pt>
                <c:pt idx="430">
                  <c:v>-301.79145446500002</c:v>
                </c:pt>
                <c:pt idx="431">
                  <c:v>-251.987306276</c:v>
                </c:pt>
                <c:pt idx="432">
                  <c:v>-65.637334694000003</c:v>
                </c:pt>
                <c:pt idx="433">
                  <c:v>4.9848088700000002</c:v>
                </c:pt>
                <c:pt idx="434">
                  <c:v>9.2753108419999997</c:v>
                </c:pt>
                <c:pt idx="435">
                  <c:v>31.384191266999999</c:v>
                </c:pt>
                <c:pt idx="436">
                  <c:v>-99.746458326999999</c:v>
                </c:pt>
                <c:pt idx="437">
                  <c:v>-117.572104623</c:v>
                </c:pt>
                <c:pt idx="438">
                  <c:v>-98.852529583999996</c:v>
                </c:pt>
                <c:pt idx="439">
                  <c:v>-37.164104997999999</c:v>
                </c:pt>
                <c:pt idx="440">
                  <c:v>109.60880559</c:v>
                </c:pt>
                <c:pt idx="441">
                  <c:v>91.734343776000003</c:v>
                </c:pt>
                <c:pt idx="442">
                  <c:v>-27.731204236</c:v>
                </c:pt>
                <c:pt idx="443">
                  <c:v>-77.558379875</c:v>
                </c:pt>
                <c:pt idx="444">
                  <c:v>-200.933143938</c:v>
                </c:pt>
                <c:pt idx="445">
                  <c:v>-344.79704562900002</c:v>
                </c:pt>
                <c:pt idx="446">
                  <c:v>-146.78351572099999</c:v>
                </c:pt>
                <c:pt idx="447">
                  <c:v>-8.2673435180000006</c:v>
                </c:pt>
                <c:pt idx="448">
                  <c:v>29.553085149000001</c:v>
                </c:pt>
                <c:pt idx="449">
                  <c:v>54.123413114999998</c:v>
                </c:pt>
                <c:pt idx="450">
                  <c:v>-7.31761309</c:v>
                </c:pt>
                <c:pt idx="451">
                  <c:v>-107.768231855</c:v>
                </c:pt>
                <c:pt idx="452">
                  <c:v>-106.772507436</c:v>
                </c:pt>
                <c:pt idx="453">
                  <c:v>-60.765896808000001</c:v>
                </c:pt>
                <c:pt idx="454">
                  <c:v>34.377071919000002</c:v>
                </c:pt>
                <c:pt idx="455">
                  <c:v>127.629736389</c:v>
                </c:pt>
                <c:pt idx="456">
                  <c:v>50.704927669</c:v>
                </c:pt>
                <c:pt idx="457">
                  <c:v>-45.661999897000001</c:v>
                </c:pt>
                <c:pt idx="458">
                  <c:v>-136.44284380799999</c:v>
                </c:pt>
                <c:pt idx="459">
                  <c:v>-304.24298551599998</c:v>
                </c:pt>
                <c:pt idx="460">
                  <c:v>-316.51599083799999</c:v>
                </c:pt>
                <c:pt idx="461">
                  <c:v>-118.387907971</c:v>
                </c:pt>
                <c:pt idx="462">
                  <c:v>-27.241559003999999</c:v>
                </c:pt>
                <c:pt idx="463">
                  <c:v>-23.202894085000001</c:v>
                </c:pt>
                <c:pt idx="464">
                  <c:v>12.372041073</c:v>
                </c:pt>
                <c:pt idx="465">
                  <c:v>-107.88570885999999</c:v>
                </c:pt>
                <c:pt idx="466">
                  <c:v>-134.62956312099999</c:v>
                </c:pt>
                <c:pt idx="467">
                  <c:v>-114.72545261400001</c:v>
                </c:pt>
                <c:pt idx="468">
                  <c:v>-56.557530319000001</c:v>
                </c:pt>
                <c:pt idx="469">
                  <c:v>92.072015059999998</c:v>
                </c:pt>
                <c:pt idx="470">
                  <c:v>106.631805118</c:v>
                </c:pt>
                <c:pt idx="471">
                  <c:v>-0.44134104400000002</c:v>
                </c:pt>
                <c:pt idx="472">
                  <c:v>-44.138564389000003</c:v>
                </c:pt>
                <c:pt idx="473">
                  <c:v>-152.31787874700001</c:v>
                </c:pt>
                <c:pt idx="474">
                  <c:v>-313.09455020399997</c:v>
                </c:pt>
                <c:pt idx="475">
                  <c:v>-136.65215017099999</c:v>
                </c:pt>
                <c:pt idx="476">
                  <c:v>8.3995861440000006</c:v>
                </c:pt>
                <c:pt idx="477">
                  <c:v>53.142478648000001</c:v>
                </c:pt>
                <c:pt idx="478">
                  <c:v>72.770787111000004</c:v>
                </c:pt>
                <c:pt idx="479">
                  <c:v>32.130156366000001</c:v>
                </c:pt>
                <c:pt idx="480">
                  <c:v>-86.866851924000002</c:v>
                </c:pt>
                <c:pt idx="481">
                  <c:v>-94.340319180999998</c:v>
                </c:pt>
                <c:pt idx="482">
                  <c:v>-58.697448696000002</c:v>
                </c:pt>
                <c:pt idx="483">
                  <c:v>23.535042184000002</c:v>
                </c:pt>
                <c:pt idx="484">
                  <c:v>134.73768438299999</c:v>
                </c:pt>
                <c:pt idx="485">
                  <c:v>63.131533544</c:v>
                </c:pt>
                <c:pt idx="486">
                  <c:v>-51.671390363999997</c:v>
                </c:pt>
                <c:pt idx="487">
                  <c:v>-138.515650093</c:v>
                </c:pt>
                <c:pt idx="488">
                  <c:v>-297.075247257</c:v>
                </c:pt>
                <c:pt idx="489">
                  <c:v>-361.73427283299998</c:v>
                </c:pt>
                <c:pt idx="490">
                  <c:v>-156.707078029</c:v>
                </c:pt>
                <c:pt idx="491">
                  <c:v>-47.183207502999998</c:v>
                </c:pt>
                <c:pt idx="492">
                  <c:v>-35.690266219000002</c:v>
                </c:pt>
                <c:pt idx="493">
                  <c:v>2.5580432179999999</c:v>
                </c:pt>
                <c:pt idx="494">
                  <c:v>-100.880309502</c:v>
                </c:pt>
                <c:pt idx="495">
                  <c:v>-143.328423206</c:v>
                </c:pt>
                <c:pt idx="496">
                  <c:v>-122.57641107800001</c:v>
                </c:pt>
                <c:pt idx="497">
                  <c:v>-65.300109180999996</c:v>
                </c:pt>
                <c:pt idx="498">
                  <c:v>74.323786545999994</c:v>
                </c:pt>
                <c:pt idx="499">
                  <c:v>117.540247837</c:v>
                </c:pt>
                <c:pt idx="500">
                  <c:v>23.873045871999999</c:v>
                </c:pt>
                <c:pt idx="501">
                  <c:v>-25.603566984</c:v>
                </c:pt>
                <c:pt idx="502">
                  <c:v>-121.48710601000001</c:v>
                </c:pt>
                <c:pt idx="503">
                  <c:v>-291.650769986</c:v>
                </c:pt>
                <c:pt idx="504">
                  <c:v>-0.860758099</c:v>
                </c:pt>
                <c:pt idx="505">
                  <c:v>162.116276962</c:v>
                </c:pt>
                <c:pt idx="506">
                  <c:v>214.390840505</c:v>
                </c:pt>
                <c:pt idx="507">
                  <c:v>228.232515463</c:v>
                </c:pt>
                <c:pt idx="508">
                  <c:v>213.73655413700001</c:v>
                </c:pt>
                <c:pt idx="509">
                  <c:v>83.5846236</c:v>
                </c:pt>
                <c:pt idx="510">
                  <c:v>71.694522476000003</c:v>
                </c:pt>
                <c:pt idx="511">
                  <c:v>97.490589790000001</c:v>
                </c:pt>
                <c:pt idx="512">
                  <c:v>170.18194371800001</c:v>
                </c:pt>
                <c:pt idx="513">
                  <c:v>298.69050106600002</c:v>
                </c:pt>
                <c:pt idx="514">
                  <c:v>240.786587051</c:v>
                </c:pt>
                <c:pt idx="515">
                  <c:v>116.21296355200001</c:v>
                </c:pt>
                <c:pt idx="516">
                  <c:v>42.419571052999999</c:v>
                </c:pt>
                <c:pt idx="517">
                  <c:v>-103.31790966</c:v>
                </c:pt>
                <c:pt idx="518">
                  <c:v>-207.0966224</c:v>
                </c:pt>
                <c:pt idx="519">
                  <c:v>0.38934075499999998</c:v>
                </c:pt>
                <c:pt idx="520">
                  <c:v>126.659929022</c:v>
                </c:pt>
                <c:pt idx="521">
                  <c:v>149.862274305</c:v>
                </c:pt>
                <c:pt idx="522">
                  <c:v>183.78319110800001</c:v>
                </c:pt>
                <c:pt idx="523">
                  <c:v>97.887226276000007</c:v>
                </c:pt>
                <c:pt idx="524">
                  <c:v>33.555885566999997</c:v>
                </c:pt>
                <c:pt idx="525">
                  <c:v>49.876191755999997</c:v>
                </c:pt>
                <c:pt idx="526">
                  <c:v>105.681450287</c:v>
                </c:pt>
                <c:pt idx="527">
                  <c:v>228.20988077999999</c:v>
                </c:pt>
                <c:pt idx="528">
                  <c:v>293.988410085</c:v>
                </c:pt>
                <c:pt idx="529">
                  <c:v>210.35957514200001</c:v>
                </c:pt>
                <c:pt idx="530">
                  <c:v>145.604647142</c:v>
                </c:pt>
                <c:pt idx="531">
                  <c:v>55.597989683000002</c:v>
                </c:pt>
                <c:pt idx="532">
                  <c:v>-117.347281333</c:v>
                </c:pt>
                <c:pt idx="533">
                  <c:v>-35.660822717999999</c:v>
                </c:pt>
                <c:pt idx="534">
                  <c:v>143.340430338</c:v>
                </c:pt>
                <c:pt idx="535">
                  <c:v>207.12996999200001</c:v>
                </c:pt>
                <c:pt idx="536">
                  <c:v>214.316782053</c:v>
                </c:pt>
                <c:pt idx="537">
                  <c:v>226.019870161</c:v>
                </c:pt>
                <c:pt idx="538">
                  <c:v>93.131642528</c:v>
                </c:pt>
                <c:pt idx="539">
                  <c:v>78.110084267999994</c:v>
                </c:pt>
                <c:pt idx="540">
                  <c:v>98.040131630000005</c:v>
                </c:pt>
                <c:pt idx="541">
                  <c:v>163.08034920899999</c:v>
                </c:pt>
                <c:pt idx="542">
                  <c:v>305.598937917</c:v>
                </c:pt>
                <c:pt idx="543">
                  <c:v>272.46157321099997</c:v>
                </c:pt>
                <c:pt idx="544">
                  <c:v>149.075621262</c:v>
                </c:pt>
                <c:pt idx="545">
                  <c:v>92.405406303999996</c:v>
                </c:pt>
                <c:pt idx="546">
                  <c:v>-38.509876898999998</c:v>
                </c:pt>
                <c:pt idx="547">
                  <c:v>-170.76833092999999</c:v>
                </c:pt>
                <c:pt idx="548">
                  <c:v>33.048144749000002</c:v>
                </c:pt>
                <c:pt idx="549">
                  <c:v>164.70969677100001</c:v>
                </c:pt>
                <c:pt idx="550">
                  <c:v>198.631192578</c:v>
                </c:pt>
                <c:pt idx="551">
                  <c:v>226.34701860499999</c:v>
                </c:pt>
                <c:pt idx="552">
                  <c:v>156.69386603500001</c:v>
                </c:pt>
                <c:pt idx="553">
                  <c:v>68.032872725000004</c:v>
                </c:pt>
                <c:pt idx="554">
                  <c:v>74.697169281000001</c:v>
                </c:pt>
                <c:pt idx="555">
                  <c:v>125.294834913</c:v>
                </c:pt>
                <c:pt idx="556">
                  <c:v>229.04557990000001</c:v>
                </c:pt>
                <c:pt idx="557">
                  <c:v>313.573299238</c:v>
                </c:pt>
                <c:pt idx="558">
                  <c:v>235.22307904600001</c:v>
                </c:pt>
                <c:pt idx="559">
                  <c:v>149.843672035</c:v>
                </c:pt>
                <c:pt idx="560">
                  <c:v>59.672445695</c:v>
                </c:pt>
                <c:pt idx="561">
                  <c:v>-110.871490106</c:v>
                </c:pt>
                <c:pt idx="562">
                  <c:v>-92.211586260000004</c:v>
                </c:pt>
                <c:pt idx="563">
                  <c:v>100.934213692</c:v>
                </c:pt>
                <c:pt idx="564">
                  <c:v>181.560631688</c:v>
                </c:pt>
                <c:pt idx="565">
                  <c:v>185.11435788200001</c:v>
                </c:pt>
                <c:pt idx="566">
                  <c:v>215.67286895999999</c:v>
                </c:pt>
                <c:pt idx="567">
                  <c:v>89.242019561000006</c:v>
                </c:pt>
                <c:pt idx="568">
                  <c:v>68.032208448999995</c:v>
                </c:pt>
                <c:pt idx="569">
                  <c:v>87.269937424999995</c:v>
                </c:pt>
                <c:pt idx="570">
                  <c:v>147.093659285</c:v>
                </c:pt>
                <c:pt idx="571">
                  <c:v>296.41976087900002</c:v>
                </c:pt>
                <c:pt idx="572">
                  <c:v>294.95915571299997</c:v>
                </c:pt>
                <c:pt idx="573">
                  <c:v>181.36495707399999</c:v>
                </c:pt>
                <c:pt idx="574">
                  <c:v>136.256289079</c:v>
                </c:pt>
                <c:pt idx="575">
                  <c:v>20.785931581</c:v>
                </c:pt>
                <c:pt idx="576">
                  <c:v>-132.15353019</c:v>
                </c:pt>
                <c:pt idx="577">
                  <c:v>57.450805996</c:v>
                </c:pt>
                <c:pt idx="578">
                  <c:v>200.75821772899999</c:v>
                </c:pt>
                <c:pt idx="579">
                  <c:v>242.42763909499999</c:v>
                </c:pt>
                <c:pt idx="580">
                  <c:v>264.83682613899998</c:v>
                </c:pt>
                <c:pt idx="581">
                  <c:v>213.336785561</c:v>
                </c:pt>
                <c:pt idx="582">
                  <c:v>103.09758894799999</c:v>
                </c:pt>
                <c:pt idx="583">
                  <c:v>99.64538263</c:v>
                </c:pt>
                <c:pt idx="584">
                  <c:v>140.99649657699999</c:v>
                </c:pt>
                <c:pt idx="585">
                  <c:v>229.48548991499999</c:v>
                </c:pt>
                <c:pt idx="586">
                  <c:v>331.84857591899998</c:v>
                </c:pt>
                <c:pt idx="587">
                  <c:v>257.07258750199998</c:v>
                </c:pt>
                <c:pt idx="588">
                  <c:v>150.92520585099999</c:v>
                </c:pt>
                <c:pt idx="589">
                  <c:v>61.179488468000002</c:v>
                </c:pt>
                <c:pt idx="590">
                  <c:v>-102.411178554</c:v>
                </c:pt>
                <c:pt idx="591">
                  <c:v>-141.973055824</c:v>
                </c:pt>
                <c:pt idx="592">
                  <c:v>60.262269304</c:v>
                </c:pt>
                <c:pt idx="593">
                  <c:v>161.76617033799999</c:v>
                </c:pt>
                <c:pt idx="594">
                  <c:v>168.91258329999999</c:v>
                </c:pt>
                <c:pt idx="595">
                  <c:v>207.27677668800001</c:v>
                </c:pt>
                <c:pt idx="596">
                  <c:v>95.244519803000003</c:v>
                </c:pt>
                <c:pt idx="597">
                  <c:v>61.745336326999997</c:v>
                </c:pt>
                <c:pt idx="598">
                  <c:v>82.598082769000001</c:v>
                </c:pt>
                <c:pt idx="599">
                  <c:v>140.41902616900001</c:v>
                </c:pt>
                <c:pt idx="600">
                  <c:v>286.10098803800003</c:v>
                </c:pt>
                <c:pt idx="601">
                  <c:v>315.660707172</c:v>
                </c:pt>
                <c:pt idx="602">
                  <c:v>215.47799136</c:v>
                </c:pt>
                <c:pt idx="603">
                  <c:v>170.45836004399999</c:v>
                </c:pt>
                <c:pt idx="604">
                  <c:v>69.147754954000007</c:v>
                </c:pt>
                <c:pt idx="605">
                  <c:v>-97.043803807000003</c:v>
                </c:pt>
                <c:pt idx="606">
                  <c:v>62.546701530999997</c:v>
                </c:pt>
                <c:pt idx="607">
                  <c:v>213.48863283700001</c:v>
                </c:pt>
                <c:pt idx="608">
                  <c:v>261.82953104900002</c:v>
                </c:pt>
                <c:pt idx="609">
                  <c:v>279.06794442199998</c:v>
                </c:pt>
                <c:pt idx="610">
                  <c:v>251.20482457700001</c:v>
                </c:pt>
                <c:pt idx="611">
                  <c:v>125.866316156</c:v>
                </c:pt>
                <c:pt idx="612">
                  <c:v>115.99218021599999</c:v>
                </c:pt>
                <c:pt idx="613">
                  <c:v>146.69372520100001</c:v>
                </c:pt>
                <c:pt idx="614">
                  <c:v>224.19552397499999</c:v>
                </c:pt>
                <c:pt idx="615">
                  <c:v>344.35152756899998</c:v>
                </c:pt>
                <c:pt idx="616">
                  <c:v>278.19172236999998</c:v>
                </c:pt>
                <c:pt idx="617">
                  <c:v>157.27781202899999</c:v>
                </c:pt>
                <c:pt idx="618">
                  <c:v>75.959015151000003</c:v>
                </c:pt>
                <c:pt idx="619">
                  <c:v>-76.494348406</c:v>
                </c:pt>
                <c:pt idx="620">
                  <c:v>-161.800566987</c:v>
                </c:pt>
                <c:pt idx="621">
                  <c:v>45.099435732000003</c:v>
                </c:pt>
                <c:pt idx="622">
                  <c:v>163.86397485399999</c:v>
                </c:pt>
                <c:pt idx="623">
                  <c:v>181.19271718900001</c:v>
                </c:pt>
                <c:pt idx="624">
                  <c:v>218.084247887</c:v>
                </c:pt>
                <c:pt idx="625">
                  <c:v>123.85435636</c:v>
                </c:pt>
                <c:pt idx="626">
                  <c:v>71.243926754</c:v>
                </c:pt>
                <c:pt idx="627">
                  <c:v>90.686300420999999</c:v>
                </c:pt>
                <c:pt idx="628">
                  <c:v>147.81211858500001</c:v>
                </c:pt>
                <c:pt idx="629">
                  <c:v>279.82578239200001</c:v>
                </c:pt>
                <c:pt idx="630">
                  <c:v>334.90521300199998</c:v>
                </c:pt>
                <c:pt idx="631">
                  <c:v>246.81621149099999</c:v>
                </c:pt>
                <c:pt idx="632">
                  <c:v>190.812336956</c:v>
                </c:pt>
                <c:pt idx="633">
                  <c:v>98.941706397999994</c:v>
                </c:pt>
                <c:pt idx="634">
                  <c:v>-73.227165690999996</c:v>
                </c:pt>
                <c:pt idx="635">
                  <c:v>38.469493925999998</c:v>
                </c:pt>
                <c:pt idx="636">
                  <c:v>208.94951583299999</c:v>
                </c:pt>
                <c:pt idx="637">
                  <c:v>267.11402808600002</c:v>
                </c:pt>
                <c:pt idx="638">
                  <c:v>277.88948543499998</c:v>
                </c:pt>
                <c:pt idx="639">
                  <c:v>277.080334945</c:v>
                </c:pt>
                <c:pt idx="640">
                  <c:v>144.661415979</c:v>
                </c:pt>
                <c:pt idx="641">
                  <c:v>131.509277137</c:v>
                </c:pt>
                <c:pt idx="642">
                  <c:v>153.93158571500001</c:v>
                </c:pt>
                <c:pt idx="643">
                  <c:v>222.90470049800001</c:v>
                </c:pt>
                <c:pt idx="644">
                  <c:v>359.188736242</c:v>
                </c:pt>
                <c:pt idx="645">
                  <c:v>312.26603722700003</c:v>
                </c:pt>
                <c:pt idx="646">
                  <c:v>187.01333710500001</c:v>
                </c:pt>
                <c:pt idx="647">
                  <c:v>121.894699274</c:v>
                </c:pt>
                <c:pt idx="648">
                  <c:v>-16.515037038999999</c:v>
                </c:pt>
                <c:pt idx="649">
                  <c:v>-135.204323969</c:v>
                </c:pt>
                <c:pt idx="650">
                  <c:v>71.585520174999999</c:v>
                </c:pt>
                <c:pt idx="651">
                  <c:v>203.72836202400001</c:v>
                </c:pt>
                <c:pt idx="652">
                  <c:v>232.80713538200001</c:v>
                </c:pt>
                <c:pt idx="653">
                  <c:v>263.89066695399998</c:v>
                </c:pt>
                <c:pt idx="654">
                  <c:v>186.513632188</c:v>
                </c:pt>
                <c:pt idx="655">
                  <c:v>110.221743305</c:v>
                </c:pt>
                <c:pt idx="656">
                  <c:v>122.33258797000001</c:v>
                </c:pt>
                <c:pt idx="657">
                  <c:v>176.42789432800001</c:v>
                </c:pt>
                <c:pt idx="658">
                  <c:v>289.72642009800001</c:v>
                </c:pt>
                <c:pt idx="659">
                  <c:v>365.14274603299998</c:v>
                </c:pt>
                <c:pt idx="660">
                  <c:v>284.71366176200002</c:v>
                </c:pt>
                <c:pt idx="661">
                  <c:v>210.21599026199999</c:v>
                </c:pt>
                <c:pt idx="662">
                  <c:v>120.775038475</c:v>
                </c:pt>
                <c:pt idx="663">
                  <c:v>-51.445738796000001</c:v>
                </c:pt>
                <c:pt idx="664">
                  <c:v>-0.47938188199999998</c:v>
                </c:pt>
                <c:pt idx="665">
                  <c:v>186.174206666</c:v>
                </c:pt>
                <c:pt idx="666">
                  <c:v>255.773306609</c:v>
                </c:pt>
                <c:pt idx="667">
                  <c:v>260.74816551999999</c:v>
                </c:pt>
                <c:pt idx="668">
                  <c:v>283.29443078899999</c:v>
                </c:pt>
                <c:pt idx="669">
                  <c:v>152.69242369899999</c:v>
                </c:pt>
                <c:pt idx="670">
                  <c:v>135.37062166699999</c:v>
                </c:pt>
                <c:pt idx="671">
                  <c:v>154.51343071400001</c:v>
                </c:pt>
                <c:pt idx="672">
                  <c:v>216.872305912</c:v>
                </c:pt>
                <c:pt idx="673">
                  <c:v>364.11301484099999</c:v>
                </c:pt>
                <c:pt idx="674">
                  <c:v>346.27463231799999</c:v>
                </c:pt>
                <c:pt idx="675">
                  <c:v>227.00053712799999</c:v>
                </c:pt>
                <c:pt idx="676">
                  <c:v>177.39937476099999</c:v>
                </c:pt>
                <c:pt idx="677">
                  <c:v>54.314520442000003</c:v>
                </c:pt>
                <c:pt idx="678">
                  <c:v>-88.858601348999997</c:v>
                </c:pt>
                <c:pt idx="679">
                  <c:v>109.768188873</c:v>
                </c:pt>
                <c:pt idx="680">
                  <c:v>246.603213603</c:v>
                </c:pt>
                <c:pt idx="681">
                  <c:v>284.870275994</c:v>
                </c:pt>
                <c:pt idx="682">
                  <c:v>310.07276403100002</c:v>
                </c:pt>
                <c:pt idx="683">
                  <c:v>249.24940768600001</c:v>
                </c:pt>
                <c:pt idx="684">
                  <c:v>149.38993502</c:v>
                </c:pt>
                <c:pt idx="685">
                  <c:v>150.93326336000001</c:v>
                </c:pt>
                <c:pt idx="686">
                  <c:v>197.617441361</c:v>
                </c:pt>
                <c:pt idx="687">
                  <c:v>293.48330236999999</c:v>
                </c:pt>
                <c:pt idx="688">
                  <c:v>386.97467858300001</c:v>
                </c:pt>
                <c:pt idx="689">
                  <c:v>310.29245548199998</c:v>
                </c:pt>
                <c:pt idx="690">
                  <c:v>214.33139729499999</c:v>
                </c:pt>
              </c:numCache>
            </c:numRef>
          </c:yVal>
          <c:smooth val="0"/>
          <c:extLst>
            <c:ext xmlns:c16="http://schemas.microsoft.com/office/drawing/2014/chart" uri="{C3380CC4-5D6E-409C-BE32-E72D297353CC}">
              <c16:uniqueId val="{00000000-7B1F-4AC5-A05D-8138848E1CC9}"/>
            </c:ext>
          </c:extLst>
        </c:ser>
        <c:ser>
          <c:idx val="2"/>
          <c:order val="1"/>
          <c:tx>
            <c:v>Southern Intersection Radial Separation (m)</c:v>
          </c:tx>
          <c:spPr>
            <a:ln w="19050" cap="rnd">
              <a:solidFill>
                <a:schemeClr val="accent3"/>
              </a:solidFill>
              <a:round/>
            </a:ln>
            <a:effectLst/>
          </c:spPr>
          <c:marker>
            <c:symbol val="none"/>
          </c:marker>
          <c:xVal>
            <c:numRef>
              <c:f>'Southern Intersection'!$F$1:$F$9435</c:f>
              <c:numCache>
                <c:formatCode>[$-409]m/d/yy\ h:mm\ AM/PM;@</c:formatCode>
                <c:ptCount val="9435"/>
                <c:pt idx="0">
                  <c:v>44295.21028107639</c:v>
                </c:pt>
                <c:pt idx="1">
                  <c:v>44295.347621145833</c:v>
                </c:pt>
                <c:pt idx="2">
                  <c:v>44295.484960856484</c:v>
                </c:pt>
                <c:pt idx="3">
                  <c:v>44295.622298287039</c:v>
                </c:pt>
                <c:pt idx="4">
                  <c:v>44295.759636342591</c:v>
                </c:pt>
                <c:pt idx="5">
                  <c:v>44295.89697652778</c:v>
                </c:pt>
                <c:pt idx="6">
                  <c:v>44296.034315902776</c:v>
                </c:pt>
                <c:pt idx="7">
                  <c:v>44296.17165329861</c:v>
                </c:pt>
                <c:pt idx="8">
                  <c:v>44296.308991863429</c:v>
                </c:pt>
                <c:pt idx="9">
                  <c:v>44296.446332372689</c:v>
                </c:pt>
                <c:pt idx="10">
                  <c:v>44296.583669837964</c:v>
                </c:pt>
                <c:pt idx="11">
                  <c:v>44296.721007210646</c:v>
                </c:pt>
                <c:pt idx="12">
                  <c:v>44296.858347152775</c:v>
                </c:pt>
                <c:pt idx="13">
                  <c:v>44296.995686898146</c:v>
                </c:pt>
                <c:pt idx="14">
                  <c:v>44297.133024814815</c:v>
                </c:pt>
                <c:pt idx="15">
                  <c:v>44297.270362152776</c:v>
                </c:pt>
                <c:pt idx="16">
                  <c:v>44297.407703101853</c:v>
                </c:pt>
                <c:pt idx="17">
                  <c:v>44297.545041192127</c:v>
                </c:pt>
                <c:pt idx="18">
                  <c:v>44297.682378449077</c:v>
                </c:pt>
                <c:pt idx="19">
                  <c:v>44297.819717662038</c:v>
                </c:pt>
                <c:pt idx="20">
                  <c:v>44297.957057812499</c:v>
                </c:pt>
                <c:pt idx="21">
                  <c:v>44298.094396354165</c:v>
                </c:pt>
                <c:pt idx="22">
                  <c:v>44298.231733136578</c:v>
                </c:pt>
                <c:pt idx="23">
                  <c:v>44298.36907364583</c:v>
                </c:pt>
                <c:pt idx="24">
                  <c:v>44298.506412523151</c:v>
                </c:pt>
                <c:pt idx="25">
                  <c:v>44298.643749641204</c:v>
                </c:pt>
                <c:pt idx="26">
                  <c:v>44298.781087905096</c:v>
                </c:pt>
                <c:pt idx="27">
                  <c:v>44298.918428275465</c:v>
                </c:pt>
                <c:pt idx="28">
                  <c:v>44299.055767199075</c:v>
                </c:pt>
                <c:pt idx="29">
                  <c:v>44299.193103958336</c:v>
                </c:pt>
                <c:pt idx="30">
                  <c:v>44299.330443252315</c:v>
                </c:pt>
                <c:pt idx="31">
                  <c:v>44299.467783287037</c:v>
                </c:pt>
                <c:pt idx="32">
                  <c:v>44299.60512064815</c:v>
                </c:pt>
                <c:pt idx="33">
                  <c:v>44299.742458298613</c:v>
                </c:pt>
                <c:pt idx="34">
                  <c:v>44299.879798240741</c:v>
                </c:pt>
                <c:pt idx="35">
                  <c:v>44300.017137650466</c:v>
                </c:pt>
                <c:pt idx="36">
                  <c:v>44300.154475266201</c:v>
                </c:pt>
                <c:pt idx="37">
                  <c:v>44300.291813113428</c:v>
                </c:pt>
                <c:pt idx="38">
                  <c:v>44300.429153819445</c:v>
                </c:pt>
                <c:pt idx="39">
                  <c:v>44300.56649138889</c:v>
                </c:pt>
                <c:pt idx="40">
                  <c:v>44300.703828518519</c:v>
                </c:pt>
                <c:pt idx="41">
                  <c:v>44300.841168055558</c:v>
                </c:pt>
                <c:pt idx="42">
                  <c:v>44300.978507928237</c:v>
                </c:pt>
                <c:pt idx="43">
                  <c:v>44301.115845960645</c:v>
                </c:pt>
                <c:pt idx="44">
                  <c:v>44301.253182870372</c:v>
                </c:pt>
                <c:pt idx="45">
                  <c:v>44301.390523530092</c:v>
                </c:pt>
                <c:pt idx="46">
                  <c:v>44301.527861782408</c:v>
                </c:pt>
                <c:pt idx="47">
                  <c:v>44301.665198807874</c:v>
                </c:pt>
                <c:pt idx="48">
                  <c:v>44301.802537488424</c:v>
                </c:pt>
                <c:pt idx="49">
                  <c:v>44301.93987765046</c:v>
                </c:pt>
                <c:pt idx="50">
                  <c:v>44302.077216226855</c:v>
                </c:pt>
                <c:pt idx="51">
                  <c:v>44302.21455271991</c:v>
                </c:pt>
                <c:pt idx="52">
                  <c:v>44302.351892685183</c:v>
                </c:pt>
                <c:pt idx="53">
                  <c:v>44302.489232002314</c:v>
                </c:pt>
                <c:pt idx="54">
                  <c:v>44302.626569155094</c:v>
                </c:pt>
                <c:pt idx="55">
                  <c:v>44302.76390701389</c:v>
                </c:pt>
                <c:pt idx="56">
                  <c:v>44302.901247013891</c:v>
                </c:pt>
                <c:pt idx="57">
                  <c:v>44303.038586064817</c:v>
                </c:pt>
                <c:pt idx="58">
                  <c:v>44303.175923078707</c:v>
                </c:pt>
                <c:pt idx="59">
                  <c:v>44303.313261539355</c:v>
                </c:pt>
                <c:pt idx="60">
                  <c:v>44303.450601712961</c:v>
                </c:pt>
                <c:pt idx="61">
                  <c:v>44303.587938912038</c:v>
                </c:pt>
                <c:pt idx="62">
                  <c:v>44303.725276076388</c:v>
                </c:pt>
                <c:pt idx="63">
                  <c:v>44303.862615810183</c:v>
                </c:pt>
                <c:pt idx="64">
                  <c:v>44303.999955208332</c:v>
                </c:pt>
                <c:pt idx="65">
                  <c:v>44304.137292824074</c:v>
                </c:pt>
                <c:pt idx="66">
                  <c:v>44304.27463</c:v>
                </c:pt>
                <c:pt idx="67">
                  <c:v>44304.411970694448</c:v>
                </c:pt>
                <c:pt idx="68">
                  <c:v>44304.549308437498</c:v>
                </c:pt>
                <c:pt idx="69">
                  <c:v>44304.686645416667</c:v>
                </c:pt>
                <c:pt idx="70">
                  <c:v>44304.823984444447</c:v>
                </c:pt>
                <c:pt idx="71">
                  <c:v>44304.961324305557</c:v>
                </c:pt>
                <c:pt idx="72">
                  <c:v>44305.098662500001</c:v>
                </c:pt>
                <c:pt idx="73">
                  <c:v>44305.235999050929</c:v>
                </c:pt>
                <c:pt idx="74">
                  <c:v>44305.37333934028</c:v>
                </c:pt>
                <c:pt idx="75">
                  <c:v>44305.510677812497</c:v>
                </c:pt>
                <c:pt idx="76">
                  <c:v>44305.648014629631</c:v>
                </c:pt>
                <c:pt idx="77">
                  <c:v>44305.785352708335</c:v>
                </c:pt>
                <c:pt idx="78">
                  <c:v>44305.922692800923</c:v>
                </c:pt>
                <c:pt idx="79">
                  <c:v>44306.060031388886</c:v>
                </c:pt>
                <c:pt idx="80">
                  <c:v>44306.197367789355</c:v>
                </c:pt>
                <c:pt idx="81">
                  <c:v>44306.334706967595</c:v>
                </c:pt>
                <c:pt idx="82">
                  <c:v>44306.472046631941</c:v>
                </c:pt>
                <c:pt idx="83">
                  <c:v>44306.60938371528</c:v>
                </c:pt>
                <c:pt idx="84">
                  <c:v>44306.746721157404</c:v>
                </c:pt>
                <c:pt idx="85">
                  <c:v>44306.884060833334</c:v>
                </c:pt>
                <c:pt idx="86">
                  <c:v>44307.02139991898</c:v>
                </c:pt>
                <c:pt idx="87">
                  <c:v>44307.158737187499</c:v>
                </c:pt>
                <c:pt idx="88">
                  <c:v>44307.296074895836</c:v>
                </c:pt>
                <c:pt idx="89">
                  <c:v>44307.433415254629</c:v>
                </c:pt>
                <c:pt idx="90">
                  <c:v>44307.570752465275</c:v>
                </c:pt>
                <c:pt idx="91">
                  <c:v>44307.708089305554</c:v>
                </c:pt>
                <c:pt idx="92">
                  <c:v>44307.845428645836</c:v>
                </c:pt>
                <c:pt idx="93">
                  <c:v>44307.9827681713</c:v>
                </c:pt>
                <c:pt idx="94">
                  <c:v>44308.120105844908</c:v>
                </c:pt>
                <c:pt idx="95">
                  <c:v>44308.257442534719</c:v>
                </c:pt>
                <c:pt idx="96">
                  <c:v>44308.394782951385</c:v>
                </c:pt>
                <c:pt idx="97">
                  <c:v>44308.532120868054</c:v>
                </c:pt>
                <c:pt idx="98">
                  <c:v>44308.669457638891</c:v>
                </c:pt>
                <c:pt idx="99">
                  <c:v>44308.80679613426</c:v>
                </c:pt>
                <c:pt idx="100">
                  <c:v>44308.944135972219</c:v>
                </c:pt>
                <c:pt idx="101">
                  <c:v>44309.081474224535</c:v>
                </c:pt>
                <c:pt idx="102">
                  <c:v>44309.218810474536</c:v>
                </c:pt>
                <c:pt idx="103">
                  <c:v>44309.356150266205</c:v>
                </c:pt>
                <c:pt idx="104">
                  <c:v>44309.493489155095</c:v>
                </c:pt>
                <c:pt idx="105">
                  <c:v>44309.630825983797</c:v>
                </c:pt>
                <c:pt idx="106">
                  <c:v>44309.768163622684</c:v>
                </c:pt>
                <c:pt idx="107">
                  <c:v>44309.905503414353</c:v>
                </c:pt>
                <c:pt idx="108">
                  <c:v>44310.042842129631</c:v>
                </c:pt>
                <c:pt idx="109">
                  <c:v>44310.180178761577</c:v>
                </c:pt>
                <c:pt idx="110">
                  <c:v>44310.317517106479</c:v>
                </c:pt>
                <c:pt idx="111">
                  <c:v>44310.454856956021</c:v>
                </c:pt>
                <c:pt idx="112">
                  <c:v>44310.592193877317</c:v>
                </c:pt>
                <c:pt idx="113">
                  <c:v>44310.729530856479</c:v>
                </c:pt>
                <c:pt idx="114">
                  <c:v>44310.866870358797</c:v>
                </c:pt>
                <c:pt idx="115">
                  <c:v>44311.004209467596</c:v>
                </c:pt>
                <c:pt idx="116">
                  <c:v>44311.141546793981</c:v>
                </c:pt>
                <c:pt idx="117">
                  <c:v>44311.278883819446</c:v>
                </c:pt>
                <c:pt idx="118">
                  <c:v>44311.416224270833</c:v>
                </c:pt>
                <c:pt idx="119">
                  <c:v>44311.553561678244</c:v>
                </c:pt>
                <c:pt idx="120">
                  <c:v>44311.690898414352</c:v>
                </c:pt>
                <c:pt idx="121">
                  <c:v>44311.828237291666</c:v>
                </c:pt>
                <c:pt idx="122">
                  <c:v>44311.96557688657</c:v>
                </c:pt>
                <c:pt idx="123">
                  <c:v>44312.102914780095</c:v>
                </c:pt>
                <c:pt idx="124">
                  <c:v>44312.240251134259</c:v>
                </c:pt>
                <c:pt idx="125">
                  <c:v>44312.377591249999</c:v>
                </c:pt>
                <c:pt idx="126">
                  <c:v>44312.514929386576</c:v>
                </c:pt>
                <c:pt idx="127">
                  <c:v>44312.652265972225</c:v>
                </c:pt>
                <c:pt idx="128">
                  <c:v>44312.789603923608</c:v>
                </c:pt>
                <c:pt idx="129">
                  <c:v>44312.926943796294</c:v>
                </c:pt>
                <c:pt idx="130">
                  <c:v>44313.064282118059</c:v>
                </c:pt>
                <c:pt idx="131">
                  <c:v>44313.201618263891</c:v>
                </c:pt>
                <c:pt idx="132">
                  <c:v>44313.338957395834</c:v>
                </c:pt>
                <c:pt idx="133">
                  <c:v>44313.476296736109</c:v>
                </c:pt>
                <c:pt idx="134">
                  <c:v>44313.61363359954</c:v>
                </c:pt>
                <c:pt idx="135">
                  <c:v>44313.75097090278</c:v>
                </c:pt>
                <c:pt idx="136">
                  <c:v>44313.888310393515</c:v>
                </c:pt>
                <c:pt idx="137">
                  <c:v>44314.025649247684</c:v>
                </c:pt>
                <c:pt idx="138">
                  <c:v>44314.162986226853</c:v>
                </c:pt>
                <c:pt idx="139">
                  <c:v>44314.30032386574</c:v>
                </c:pt>
                <c:pt idx="140">
                  <c:v>44314.437663935183</c:v>
                </c:pt>
                <c:pt idx="141">
                  <c:v>44314.575000891207</c:v>
                </c:pt>
                <c:pt idx="142">
                  <c:v>44314.712337546298</c:v>
                </c:pt>
                <c:pt idx="143">
                  <c:v>44314.849676747683</c:v>
                </c:pt>
                <c:pt idx="144">
                  <c:v>44314.987016006948</c:v>
                </c:pt>
                <c:pt idx="145">
                  <c:v>44315.124353425927</c:v>
                </c:pt>
                <c:pt idx="146">
                  <c:v>44315.261689976855</c:v>
                </c:pt>
                <c:pt idx="147">
                  <c:v>44315.399030243054</c:v>
                </c:pt>
                <c:pt idx="148">
                  <c:v>44315.536367858796</c:v>
                </c:pt>
                <c:pt idx="149">
                  <c:v>44315.673705451387</c:v>
                </c:pt>
                <c:pt idx="150">
                  <c:v>44315.811044826391</c:v>
                </c:pt>
                <c:pt idx="151">
                  <c:v>44315.948385416668</c:v>
                </c:pt>
                <c:pt idx="152">
                  <c:v>44316.085724421297</c:v>
                </c:pt>
                <c:pt idx="153">
                  <c:v>44316.223061481483</c:v>
                </c:pt>
                <c:pt idx="154">
                  <c:v>44316.360402175924</c:v>
                </c:pt>
                <c:pt idx="155">
                  <c:v>44316.497741701387</c:v>
                </c:pt>
                <c:pt idx="156">
                  <c:v>44316.635079259257</c:v>
                </c:pt>
                <c:pt idx="157">
                  <c:v>44316.772417731481</c:v>
                </c:pt>
                <c:pt idx="158">
                  <c:v>44316.909758368056</c:v>
                </c:pt>
                <c:pt idx="159">
                  <c:v>44317.047097789349</c:v>
                </c:pt>
                <c:pt idx="160">
                  <c:v>44317.184435069445</c:v>
                </c:pt>
                <c:pt idx="161">
                  <c:v>44317.321774363423</c:v>
                </c:pt>
                <c:pt idx="162">
                  <c:v>44317.459114907404</c:v>
                </c:pt>
                <c:pt idx="163">
                  <c:v>44317.596452592596</c:v>
                </c:pt>
                <c:pt idx="164">
                  <c:v>44317.733790428239</c:v>
                </c:pt>
                <c:pt idx="165">
                  <c:v>44317.871130706022</c:v>
                </c:pt>
                <c:pt idx="166">
                  <c:v>44318.008470520836</c:v>
                </c:pt>
                <c:pt idx="167">
                  <c:v>44318.145808576388</c:v>
                </c:pt>
                <c:pt idx="168">
                  <c:v>44318.283146481481</c:v>
                </c:pt>
                <c:pt idx="169">
                  <c:v>44318.420487650466</c:v>
                </c:pt>
                <c:pt idx="170">
                  <c:v>44318.557825729164</c:v>
                </c:pt>
                <c:pt idx="171">
                  <c:v>44318.695163206015</c:v>
                </c:pt>
                <c:pt idx="172">
                  <c:v>44318.832502916666</c:v>
                </c:pt>
                <c:pt idx="173">
                  <c:v>44318.96984322917</c:v>
                </c:pt>
                <c:pt idx="174">
                  <c:v>44319.107181782405</c:v>
                </c:pt>
                <c:pt idx="175">
                  <c:v>44319.24451892361</c:v>
                </c:pt>
                <c:pt idx="176">
                  <c:v>44319.38185982639</c:v>
                </c:pt>
                <c:pt idx="177">
                  <c:v>44319.519198599533</c:v>
                </c:pt>
                <c:pt idx="178">
                  <c:v>44319.656535925926</c:v>
                </c:pt>
                <c:pt idx="179">
                  <c:v>44319.793874722222</c:v>
                </c:pt>
                <c:pt idx="180">
                  <c:v>44319.931215312499</c:v>
                </c:pt>
                <c:pt idx="181">
                  <c:v>44320.068554317128</c:v>
                </c:pt>
                <c:pt idx="182">
                  <c:v>44320.205891168982</c:v>
                </c:pt>
                <c:pt idx="183">
                  <c:v>44320.343231180559</c:v>
                </c:pt>
                <c:pt idx="184">
                  <c:v>44320.480571145832</c:v>
                </c:pt>
                <c:pt idx="185">
                  <c:v>44320.617908715278</c:v>
                </c:pt>
                <c:pt idx="186">
                  <c:v>44320.755246817127</c:v>
                </c:pt>
                <c:pt idx="187">
                  <c:v>44320.892587071758</c:v>
                </c:pt>
                <c:pt idx="188">
                  <c:v>44321.029926620373</c:v>
                </c:pt>
                <c:pt idx="189">
                  <c:v>44321.167264236108</c:v>
                </c:pt>
                <c:pt idx="190">
                  <c:v>44321.304602766206</c:v>
                </c:pt>
                <c:pt idx="191">
                  <c:v>44321.441943483798</c:v>
                </c:pt>
                <c:pt idx="192">
                  <c:v>44321.57928111111</c:v>
                </c:pt>
                <c:pt idx="193">
                  <c:v>44321.716618541665</c:v>
                </c:pt>
                <c:pt idx="194">
                  <c:v>44321.853958553242</c:v>
                </c:pt>
                <c:pt idx="195">
                  <c:v>44321.99129849537</c:v>
                </c:pt>
                <c:pt idx="196">
                  <c:v>44322.12863658565</c:v>
                </c:pt>
                <c:pt idx="197">
                  <c:v>44322.265973958332</c:v>
                </c:pt>
                <c:pt idx="198">
                  <c:v>44322.403315011572</c:v>
                </c:pt>
                <c:pt idx="199">
                  <c:v>44322.540653310185</c:v>
                </c:pt>
                <c:pt idx="200">
                  <c:v>44322.677990671298</c:v>
                </c:pt>
                <c:pt idx="201">
                  <c:v>44322.81532991898</c:v>
                </c:pt>
                <c:pt idx="202">
                  <c:v>44322.952670231483</c:v>
                </c:pt>
                <c:pt idx="203">
                  <c:v>44323.090008946761</c:v>
                </c:pt>
                <c:pt idx="204">
                  <c:v>44323.227345821761</c:v>
                </c:pt>
                <c:pt idx="205">
                  <c:v>44323.364686365741</c:v>
                </c:pt>
                <c:pt idx="206">
                  <c:v>44323.502025520836</c:v>
                </c:pt>
                <c:pt idx="207">
                  <c:v>44323.639362800925</c:v>
                </c:pt>
                <c:pt idx="208">
                  <c:v>44323.776701111114</c:v>
                </c:pt>
                <c:pt idx="209">
                  <c:v>44323.914041562501</c:v>
                </c:pt>
                <c:pt idx="210">
                  <c:v>44324.051380694444</c:v>
                </c:pt>
                <c:pt idx="211">
                  <c:v>44324.188717662037</c:v>
                </c:pt>
                <c:pt idx="212">
                  <c:v>44324.32605689815</c:v>
                </c:pt>
                <c:pt idx="213">
                  <c:v>44324.463397141204</c:v>
                </c:pt>
                <c:pt idx="214">
                  <c:v>44324.600734629632</c:v>
                </c:pt>
                <c:pt idx="215">
                  <c:v>44324.738072326392</c:v>
                </c:pt>
                <c:pt idx="216">
                  <c:v>44324.875412395835</c:v>
                </c:pt>
                <c:pt idx="217">
                  <c:v>44325.012751967595</c:v>
                </c:pt>
                <c:pt idx="218">
                  <c:v>44325.150089768518</c:v>
                </c:pt>
                <c:pt idx="219">
                  <c:v>44325.287427592593</c:v>
                </c:pt>
                <c:pt idx="220">
                  <c:v>44325.424768506942</c:v>
                </c:pt>
                <c:pt idx="221">
                  <c:v>44325.562106296296</c:v>
                </c:pt>
                <c:pt idx="222">
                  <c:v>44325.699443564816</c:v>
                </c:pt>
                <c:pt idx="223">
                  <c:v>44325.836783148145</c:v>
                </c:pt>
                <c:pt idx="224">
                  <c:v>44325.974123217595</c:v>
                </c:pt>
                <c:pt idx="225">
                  <c:v>44326.11146148148</c:v>
                </c:pt>
                <c:pt idx="226">
                  <c:v>44326.248798472225</c:v>
                </c:pt>
                <c:pt idx="227">
                  <c:v>44326.386139224538</c:v>
                </c:pt>
                <c:pt idx="228">
                  <c:v>44326.523477719908</c:v>
                </c:pt>
                <c:pt idx="229">
                  <c:v>44326.660814861112</c:v>
                </c:pt>
                <c:pt idx="230">
                  <c:v>44326.798153564814</c:v>
                </c:pt>
                <c:pt idx="231">
                  <c:v>44326.935493935183</c:v>
                </c:pt>
                <c:pt idx="232">
                  <c:v>44327.072832696758</c:v>
                </c:pt>
                <c:pt idx="233">
                  <c:v>44327.21016934028</c:v>
                </c:pt>
                <c:pt idx="234">
                  <c:v>44327.347509317129</c:v>
                </c:pt>
                <c:pt idx="235">
                  <c:v>44327.484848946762</c:v>
                </c:pt>
                <c:pt idx="236">
                  <c:v>44327.622186307868</c:v>
                </c:pt>
                <c:pt idx="237">
                  <c:v>44327.759524270834</c:v>
                </c:pt>
                <c:pt idx="238">
                  <c:v>44327.896864386574</c:v>
                </c:pt>
                <c:pt idx="239">
                  <c:v>44328.034203692128</c:v>
                </c:pt>
                <c:pt idx="240">
                  <c:v>44328.171541006945</c:v>
                </c:pt>
                <c:pt idx="241">
                  <c:v>44328.308879490738</c:v>
                </c:pt>
                <c:pt idx="242">
                  <c:v>44328.446219942132</c:v>
                </c:pt>
                <c:pt idx="243">
                  <c:v>44328.583557349535</c:v>
                </c:pt>
                <c:pt idx="244">
                  <c:v>44328.720894641207</c:v>
                </c:pt>
                <c:pt idx="245">
                  <c:v>44328.858234525462</c:v>
                </c:pt>
                <c:pt idx="246">
                  <c:v>44328.995574201392</c:v>
                </c:pt>
                <c:pt idx="247">
                  <c:v>44329.132912060188</c:v>
                </c:pt>
                <c:pt idx="248">
                  <c:v>44329.270249328707</c:v>
                </c:pt>
                <c:pt idx="249">
                  <c:v>44329.407590219904</c:v>
                </c:pt>
                <c:pt idx="250">
                  <c:v>44329.544928263887</c:v>
                </c:pt>
                <c:pt idx="251">
                  <c:v>44329.682265451389</c:v>
                </c:pt>
                <c:pt idx="252">
                  <c:v>44329.819606828707</c:v>
                </c:pt>
                <c:pt idx="253">
                  <c:v>44329.95694916667</c:v>
                </c:pt>
                <c:pt idx="254">
                  <c:v>44330.094289872686</c:v>
                </c:pt>
                <c:pt idx="255">
                  <c:v>44330.231628831018</c:v>
                </c:pt>
                <c:pt idx="256">
                  <c:v>44330.368971504628</c:v>
                </c:pt>
                <c:pt idx="257">
                  <c:v>44330.506312569443</c:v>
                </c:pt>
                <c:pt idx="258">
                  <c:v>44330.643651851853</c:v>
                </c:pt>
                <c:pt idx="259">
                  <c:v>44330.780992280095</c:v>
                </c:pt>
                <c:pt idx="260">
                  <c:v>44330.91833482639</c:v>
                </c:pt>
                <c:pt idx="261">
                  <c:v>44331.055675925927</c:v>
                </c:pt>
                <c:pt idx="262">
                  <c:v>44331.193014849538</c:v>
                </c:pt>
                <c:pt idx="263">
                  <c:v>44331.330356307873</c:v>
                </c:pt>
                <c:pt idx="264">
                  <c:v>44331.467698518522</c:v>
                </c:pt>
                <c:pt idx="265">
                  <c:v>44331.605038055553</c:v>
                </c:pt>
                <c:pt idx="266">
                  <c:v>44331.742377870367</c:v>
                </c:pt>
                <c:pt idx="267">
                  <c:v>44331.879719988428</c:v>
                </c:pt>
                <c:pt idx="268">
                  <c:v>44332.017061562503</c:v>
                </c:pt>
                <c:pt idx="269">
                  <c:v>44332.154401342596</c:v>
                </c:pt>
                <c:pt idx="270">
                  <c:v>44332.291741354165</c:v>
                </c:pt>
                <c:pt idx="271">
                  <c:v>44332.429084236108</c:v>
                </c:pt>
                <c:pt idx="272">
                  <c:v>44332.56642398148</c:v>
                </c:pt>
                <c:pt idx="273">
                  <c:v>44332.703763263889</c:v>
                </c:pt>
                <c:pt idx="274">
                  <c:v>44332.841104965279</c:v>
                </c:pt>
                <c:pt idx="275">
                  <c:v>44332.978447013891</c:v>
                </c:pt>
                <c:pt idx="276">
                  <c:v>44333.115787222225</c:v>
                </c:pt>
                <c:pt idx="277">
                  <c:v>44333.253126284719</c:v>
                </c:pt>
                <c:pt idx="278">
                  <c:v>44333.390469097219</c:v>
                </c:pt>
                <c:pt idx="279">
                  <c:v>44333.527809537038</c:v>
                </c:pt>
                <c:pt idx="280">
                  <c:v>44333.665148726854</c:v>
                </c:pt>
                <c:pt idx="281">
                  <c:v>44333.802489560185</c:v>
                </c:pt>
                <c:pt idx="282">
                  <c:v>44333.939831886571</c:v>
                </c:pt>
                <c:pt idx="283">
                  <c:v>44334.077172627316</c:v>
                </c:pt>
                <c:pt idx="284">
                  <c:v>44334.214511296297</c:v>
                </c:pt>
                <c:pt idx="285">
                  <c:v>44334.351853414351</c:v>
                </c:pt>
                <c:pt idx="286">
                  <c:v>44334.489194907408</c:v>
                </c:pt>
                <c:pt idx="287">
                  <c:v>44334.626534224539</c:v>
                </c:pt>
                <c:pt idx="288">
                  <c:v>44334.763874247685</c:v>
                </c:pt>
                <c:pt idx="289">
                  <c:v>44334.901216423612</c:v>
                </c:pt>
                <c:pt idx="290">
                  <c:v>44335.038557650463</c:v>
                </c:pt>
                <c:pt idx="291">
                  <c:v>44335.175896840279</c:v>
                </c:pt>
                <c:pt idx="292">
                  <c:v>44335.313237476854</c:v>
                </c:pt>
                <c:pt idx="293">
                  <c:v>44335.450579837961</c:v>
                </c:pt>
                <c:pt idx="294">
                  <c:v>44335.587919212965</c:v>
                </c:pt>
                <c:pt idx="295">
                  <c:v>44335.725258564817</c:v>
                </c:pt>
                <c:pt idx="296">
                  <c:v>44335.862600474538</c:v>
                </c:pt>
                <c:pt idx="297">
                  <c:v>44335.999942071758</c:v>
                </c:pt>
                <c:pt idx="298">
                  <c:v>44336.137281886571</c:v>
                </c:pt>
                <c:pt idx="299">
                  <c:v>44336.274621238423</c:v>
                </c:pt>
                <c:pt idx="300">
                  <c:v>44336.411964131941</c:v>
                </c:pt>
                <c:pt idx="301">
                  <c:v>44336.549304074077</c:v>
                </c:pt>
                <c:pt idx="302">
                  <c:v>44336.686643240741</c:v>
                </c:pt>
                <c:pt idx="303">
                  <c:v>44336.823984467592</c:v>
                </c:pt>
                <c:pt idx="304">
                  <c:v>44336.961326539349</c:v>
                </c:pt>
                <c:pt idx="305">
                  <c:v>44337.09866693287</c:v>
                </c:pt>
                <c:pt idx="306">
                  <c:v>44337.236005682869</c:v>
                </c:pt>
                <c:pt idx="307">
                  <c:v>44337.373348171299</c:v>
                </c:pt>
                <c:pt idx="308">
                  <c:v>44337.510688854163</c:v>
                </c:pt>
                <c:pt idx="309">
                  <c:v>44337.648027881944</c:v>
                </c:pt>
                <c:pt idx="310">
                  <c:v>44337.785368159719</c:v>
                </c:pt>
                <c:pt idx="311">
                  <c:v>44337.922710462961</c:v>
                </c:pt>
                <c:pt idx="312">
                  <c:v>44338.060051261571</c:v>
                </c:pt>
                <c:pt idx="313">
                  <c:v>44338.197389884263</c:v>
                </c:pt>
                <c:pt idx="314">
                  <c:v>44338.334731273149</c:v>
                </c:pt>
                <c:pt idx="315">
                  <c:v>44338.472073159719</c:v>
                </c:pt>
                <c:pt idx="316">
                  <c:v>44338.609412453705</c:v>
                </c:pt>
                <c:pt idx="317">
                  <c:v>44338.746752118059</c:v>
                </c:pt>
                <c:pt idx="318">
                  <c:v>44338.884094004628</c:v>
                </c:pt>
                <c:pt idx="319">
                  <c:v>44339.021435324074</c:v>
                </c:pt>
                <c:pt idx="320">
                  <c:v>44339.158774814816</c:v>
                </c:pt>
                <c:pt idx="321">
                  <c:v>44339.296114745368</c:v>
                </c:pt>
                <c:pt idx="322">
                  <c:v>44339.433457326391</c:v>
                </c:pt>
                <c:pt idx="323">
                  <c:v>44339.570796770837</c:v>
                </c:pt>
                <c:pt idx="324">
                  <c:v>44339.708135844907</c:v>
                </c:pt>
                <c:pt idx="325">
                  <c:v>44339.845477407405</c:v>
                </c:pt>
                <c:pt idx="326">
                  <c:v>44339.982819178244</c:v>
                </c:pt>
                <c:pt idx="327">
                  <c:v>44340.120159085651</c:v>
                </c:pt>
                <c:pt idx="328">
                  <c:v>44340.257498009261</c:v>
                </c:pt>
                <c:pt idx="329">
                  <c:v>44340.394840671295</c:v>
                </c:pt>
                <c:pt idx="330">
                  <c:v>44340.532180821756</c:v>
                </c:pt>
                <c:pt idx="331">
                  <c:v>44340.66951983796</c:v>
                </c:pt>
                <c:pt idx="332">
                  <c:v>44340.806860567129</c:v>
                </c:pt>
                <c:pt idx="333">
                  <c:v>44340.944202662038</c:v>
                </c:pt>
                <c:pt idx="334">
                  <c:v>44341.081543171298</c:v>
                </c:pt>
                <c:pt idx="335">
                  <c:v>44341.218881655092</c:v>
                </c:pt>
                <c:pt idx="336">
                  <c:v>44341.356223703704</c:v>
                </c:pt>
                <c:pt idx="337">
                  <c:v>44341.493564861114</c:v>
                </c:pt>
                <c:pt idx="338">
                  <c:v>44341.630903935184</c:v>
                </c:pt>
                <c:pt idx="339">
                  <c:v>44341.768243819446</c:v>
                </c:pt>
                <c:pt idx="340">
                  <c:v>44341.905585879627</c:v>
                </c:pt>
                <c:pt idx="341">
                  <c:v>44342.042926851849</c:v>
                </c:pt>
                <c:pt idx="342">
                  <c:v>44342.180265740739</c:v>
                </c:pt>
                <c:pt idx="343">
                  <c:v>44342.317606342593</c:v>
                </c:pt>
                <c:pt idx="344">
                  <c:v>44342.454948449071</c:v>
                </c:pt>
              </c:numCache>
            </c:numRef>
          </c:xVal>
          <c:yVal>
            <c:numRef>
              <c:f>'Southern Intersection'!$G$1:$G$9435</c:f>
              <c:numCache>
                <c:formatCode>General</c:formatCode>
                <c:ptCount val="9435"/>
                <c:pt idx="0">
                  <c:v>290.87191960400003</c:v>
                </c:pt>
                <c:pt idx="1">
                  <c:v>405.79627744200002</c:v>
                </c:pt>
                <c:pt idx="2">
                  <c:v>447.58017750200003</c:v>
                </c:pt>
                <c:pt idx="3">
                  <c:v>368.951795178</c:v>
                </c:pt>
                <c:pt idx="4">
                  <c:v>337.23062630099997</c:v>
                </c:pt>
                <c:pt idx="5">
                  <c:v>511.60764670399999</c:v>
                </c:pt>
                <c:pt idx="6">
                  <c:v>338.617722878</c:v>
                </c:pt>
                <c:pt idx="7">
                  <c:v>221.82508162299999</c:v>
                </c:pt>
                <c:pt idx="8">
                  <c:v>429.69828691800001</c:v>
                </c:pt>
                <c:pt idx="9">
                  <c:v>482.69216821100002</c:v>
                </c:pt>
                <c:pt idx="10">
                  <c:v>410.08013198899999</c:v>
                </c:pt>
                <c:pt idx="11">
                  <c:v>539.98421243400003</c:v>
                </c:pt>
                <c:pt idx="12">
                  <c:v>615.63529009299998</c:v>
                </c:pt>
                <c:pt idx="13">
                  <c:v>414.19003672999997</c:v>
                </c:pt>
                <c:pt idx="14">
                  <c:v>338.49926610400001</c:v>
                </c:pt>
                <c:pt idx="15">
                  <c:v>428.49663234000002</c:v>
                </c:pt>
                <c:pt idx="16">
                  <c:v>443.25548472499997</c:v>
                </c:pt>
                <c:pt idx="17">
                  <c:v>363.112115141</c:v>
                </c:pt>
                <c:pt idx="18">
                  <c:v>475.99757674300002</c:v>
                </c:pt>
                <c:pt idx="19">
                  <c:v>469.44691889900002</c:v>
                </c:pt>
                <c:pt idx="20">
                  <c:v>434.19757666100003</c:v>
                </c:pt>
                <c:pt idx="21">
                  <c:v>391.68118669699999</c:v>
                </c:pt>
                <c:pt idx="22">
                  <c:v>353.85440467699999</c:v>
                </c:pt>
                <c:pt idx="23">
                  <c:v>428.77153517900001</c:v>
                </c:pt>
                <c:pt idx="24">
                  <c:v>498.73566636100003</c:v>
                </c:pt>
                <c:pt idx="25">
                  <c:v>507.619951888</c:v>
                </c:pt>
                <c:pt idx="26">
                  <c:v>483.42500661700001</c:v>
                </c:pt>
                <c:pt idx="27">
                  <c:v>589.81380639600002</c:v>
                </c:pt>
                <c:pt idx="28">
                  <c:v>458.92999305199999</c:v>
                </c:pt>
                <c:pt idx="29">
                  <c:v>321.77140902299999</c:v>
                </c:pt>
                <c:pt idx="30">
                  <c:v>484.85182439300002</c:v>
                </c:pt>
                <c:pt idx="31">
                  <c:v>511.34052294600002</c:v>
                </c:pt>
                <c:pt idx="32">
                  <c:v>417.40173861400001</c:v>
                </c:pt>
                <c:pt idx="33">
                  <c:v>446.73019805600001</c:v>
                </c:pt>
                <c:pt idx="34">
                  <c:v>598.91898883600004</c:v>
                </c:pt>
                <c:pt idx="35">
                  <c:v>399.23824944900002</c:v>
                </c:pt>
                <c:pt idx="36">
                  <c:v>308.59204089799999</c:v>
                </c:pt>
                <c:pt idx="37">
                  <c:v>477.61313719100002</c:v>
                </c:pt>
                <c:pt idx="38">
                  <c:v>527.03545608499996</c:v>
                </c:pt>
                <c:pt idx="39">
                  <c:v>433.08552886400003</c:v>
                </c:pt>
                <c:pt idx="40">
                  <c:v>585.09734624700002</c:v>
                </c:pt>
                <c:pt idx="41">
                  <c:v>605.38726476399995</c:v>
                </c:pt>
                <c:pt idx="42">
                  <c:v>466.88879447599999</c:v>
                </c:pt>
                <c:pt idx="43">
                  <c:v>398.40399701600001</c:v>
                </c:pt>
                <c:pt idx="44">
                  <c:v>442.67386393999999</c:v>
                </c:pt>
                <c:pt idx="45">
                  <c:v>466.15953162</c:v>
                </c:pt>
                <c:pt idx="46">
                  <c:v>460.33055460600002</c:v>
                </c:pt>
                <c:pt idx="47">
                  <c:v>538.93311260300004</c:v>
                </c:pt>
                <c:pt idx="48">
                  <c:v>536.22409794800001</c:v>
                </c:pt>
                <c:pt idx="49">
                  <c:v>559.59564108300003</c:v>
                </c:pt>
                <c:pt idx="50">
                  <c:v>499.01599844700002</c:v>
                </c:pt>
                <c:pt idx="51">
                  <c:v>395.03871618800002</c:v>
                </c:pt>
                <c:pt idx="52">
                  <c:v>502.10101214000002</c:v>
                </c:pt>
                <c:pt idx="53">
                  <c:v>551.95903963499995</c:v>
                </c:pt>
                <c:pt idx="54">
                  <c:v>485.64751725399998</c:v>
                </c:pt>
                <c:pt idx="55">
                  <c:v>448.14901829899998</c:v>
                </c:pt>
                <c:pt idx="56">
                  <c:v>615.91857694999999</c:v>
                </c:pt>
                <c:pt idx="57">
                  <c:v>452.21734374499999</c:v>
                </c:pt>
                <c:pt idx="58">
                  <c:v>328.291186815</c:v>
                </c:pt>
                <c:pt idx="59">
                  <c:v>534.77065111599995</c:v>
                </c:pt>
                <c:pt idx="60">
                  <c:v>581.49022296099997</c:v>
                </c:pt>
                <c:pt idx="61">
                  <c:v>507.62792225499999</c:v>
                </c:pt>
                <c:pt idx="62">
                  <c:v>621.95627110099997</c:v>
                </c:pt>
                <c:pt idx="63">
                  <c:v>713.39452671100003</c:v>
                </c:pt>
                <c:pt idx="64">
                  <c:v>505.37373111199997</c:v>
                </c:pt>
                <c:pt idx="65">
                  <c:v>426.59895348200001</c:v>
                </c:pt>
                <c:pt idx="66">
                  <c:v>529.91333875299995</c:v>
                </c:pt>
                <c:pt idx="67">
                  <c:v>548.39319421300002</c:v>
                </c:pt>
                <c:pt idx="68">
                  <c:v>457.297449271</c:v>
                </c:pt>
                <c:pt idx="69">
                  <c:v>580.38357843599999</c:v>
                </c:pt>
                <c:pt idx="70">
                  <c:v>574.86372271599998</c:v>
                </c:pt>
                <c:pt idx="71">
                  <c:v>521.27946046399995</c:v>
                </c:pt>
                <c:pt idx="72">
                  <c:v>472.69130516500002</c:v>
                </c:pt>
                <c:pt idx="73">
                  <c:v>453.09561948499999</c:v>
                </c:pt>
                <c:pt idx="74">
                  <c:v>516.52806562800004</c:v>
                </c:pt>
                <c:pt idx="75">
                  <c:v>580.36255359200004</c:v>
                </c:pt>
                <c:pt idx="76">
                  <c:v>608.15857485200002</c:v>
                </c:pt>
                <c:pt idx="77">
                  <c:v>590.684579063</c:v>
                </c:pt>
                <c:pt idx="78">
                  <c:v>677.74219362099996</c:v>
                </c:pt>
                <c:pt idx="79">
                  <c:v>559.63725894000004</c:v>
                </c:pt>
                <c:pt idx="80">
                  <c:v>423.35034176900001</c:v>
                </c:pt>
                <c:pt idx="81">
                  <c:v>571.05247704199996</c:v>
                </c:pt>
                <c:pt idx="82">
                  <c:v>596.96312012199996</c:v>
                </c:pt>
                <c:pt idx="83">
                  <c:v>500.84219643</c:v>
                </c:pt>
                <c:pt idx="84">
                  <c:v>509.06905589399997</c:v>
                </c:pt>
                <c:pt idx="85">
                  <c:v>671.36017150299995</c:v>
                </c:pt>
                <c:pt idx="86">
                  <c:v>479.38903986000003</c:v>
                </c:pt>
                <c:pt idx="87">
                  <c:v>383.49680160499997</c:v>
                </c:pt>
                <c:pt idx="88">
                  <c:v>566.33161262600004</c:v>
                </c:pt>
                <c:pt idx="89">
                  <c:v>620.57402358599995</c:v>
                </c:pt>
                <c:pt idx="90">
                  <c:v>532.59510449100003</c:v>
                </c:pt>
                <c:pt idx="91">
                  <c:v>683.96267596099995</c:v>
                </c:pt>
                <c:pt idx="92">
                  <c:v>714.52360520000002</c:v>
                </c:pt>
                <c:pt idx="93">
                  <c:v>554.69414061600003</c:v>
                </c:pt>
                <c:pt idx="94">
                  <c:v>480.95370881299999</c:v>
                </c:pt>
                <c:pt idx="95">
                  <c:v>535.88716087499995</c:v>
                </c:pt>
                <c:pt idx="96">
                  <c:v>552.71796174899998</c:v>
                </c:pt>
                <c:pt idx="97">
                  <c:v>524.51094726300005</c:v>
                </c:pt>
                <c:pt idx="98">
                  <c:v>609.91365736900002</c:v>
                </c:pt>
                <c:pt idx="99">
                  <c:v>605.19226351500004</c:v>
                </c:pt>
                <c:pt idx="100">
                  <c:v>613.85306427600005</c:v>
                </c:pt>
                <c:pt idx="101">
                  <c:v>559.69091814199999</c:v>
                </c:pt>
                <c:pt idx="102">
                  <c:v>468.74778429700001</c:v>
                </c:pt>
                <c:pt idx="103">
                  <c:v>568.39485405999994</c:v>
                </c:pt>
                <c:pt idx="104">
                  <c:v>626.31968752900002</c:v>
                </c:pt>
                <c:pt idx="105">
                  <c:v>575.28484297</c:v>
                </c:pt>
                <c:pt idx="106">
                  <c:v>535.87184829800003</c:v>
                </c:pt>
                <c:pt idx="107">
                  <c:v>692.18027277700003</c:v>
                </c:pt>
                <c:pt idx="108">
                  <c:v>533.05907615399997</c:v>
                </c:pt>
                <c:pt idx="109">
                  <c:v>402.836892326</c:v>
                </c:pt>
                <c:pt idx="110">
                  <c:v>603.07927985100002</c:v>
                </c:pt>
                <c:pt idx="111">
                  <c:v>642.61194979699997</c:v>
                </c:pt>
                <c:pt idx="112">
                  <c:v>564.38829758500003</c:v>
                </c:pt>
                <c:pt idx="113">
                  <c:v>659.57237856899997</c:v>
                </c:pt>
                <c:pt idx="114">
                  <c:v>766.649198555</c:v>
                </c:pt>
                <c:pt idx="115">
                  <c:v>555.82073292799998</c:v>
                </c:pt>
                <c:pt idx="116">
                  <c:v>478.34204642600002</c:v>
                </c:pt>
                <c:pt idx="117">
                  <c:v>596.50335904099995</c:v>
                </c:pt>
                <c:pt idx="118">
                  <c:v>620.91457583299996</c:v>
                </c:pt>
                <c:pt idx="119">
                  <c:v>522.85519236300001</c:v>
                </c:pt>
                <c:pt idx="120">
                  <c:v>655.72411305900005</c:v>
                </c:pt>
                <c:pt idx="121">
                  <c:v>653.00451256500003</c:v>
                </c:pt>
                <c:pt idx="122">
                  <c:v>579.30855086099996</c:v>
                </c:pt>
                <c:pt idx="123">
                  <c:v>527.541545552</c:v>
                </c:pt>
                <c:pt idx="124">
                  <c:v>525.63899732899995</c:v>
                </c:pt>
                <c:pt idx="125">
                  <c:v>577.22596614899999</c:v>
                </c:pt>
                <c:pt idx="126">
                  <c:v>629.30737923599997</c:v>
                </c:pt>
                <c:pt idx="127">
                  <c:v>673.690719156</c:v>
                </c:pt>
                <c:pt idx="128">
                  <c:v>662.14591711900005</c:v>
                </c:pt>
                <c:pt idx="129">
                  <c:v>730.84888555099997</c:v>
                </c:pt>
                <c:pt idx="130">
                  <c:v>624.16451653499996</c:v>
                </c:pt>
                <c:pt idx="131">
                  <c:v>491.27227813000002</c:v>
                </c:pt>
                <c:pt idx="132">
                  <c:v>625.00584084599996</c:v>
                </c:pt>
                <c:pt idx="133">
                  <c:v>653.00695350000001</c:v>
                </c:pt>
                <c:pt idx="134">
                  <c:v>558.20650947499996</c:v>
                </c:pt>
                <c:pt idx="135">
                  <c:v>548.374539615</c:v>
                </c:pt>
                <c:pt idx="136">
                  <c:v>717.71187686999997</c:v>
                </c:pt>
                <c:pt idx="137">
                  <c:v>530.36601903899998</c:v>
                </c:pt>
                <c:pt idx="138">
                  <c:v>426.535191666</c:v>
                </c:pt>
                <c:pt idx="139">
                  <c:v>620.54212765900002</c:v>
                </c:pt>
                <c:pt idx="140">
                  <c:v>676.637229875</c:v>
                </c:pt>
                <c:pt idx="141">
                  <c:v>594.90573625599995</c:v>
                </c:pt>
                <c:pt idx="142">
                  <c:v>742.168057256</c:v>
                </c:pt>
                <c:pt idx="143">
                  <c:v>784.844198968</c:v>
                </c:pt>
                <c:pt idx="144">
                  <c:v>606.44181469700004</c:v>
                </c:pt>
                <c:pt idx="145">
                  <c:v>530.99912966399995</c:v>
                </c:pt>
                <c:pt idx="146">
                  <c:v>595.87805008999999</c:v>
                </c:pt>
                <c:pt idx="147">
                  <c:v>608.38219740399995</c:v>
                </c:pt>
                <c:pt idx="148">
                  <c:v>561.61742935100006</c:v>
                </c:pt>
                <c:pt idx="149">
                  <c:v>654.16204940600005</c:v>
                </c:pt>
                <c:pt idx="150">
                  <c:v>646.88057731799995</c:v>
                </c:pt>
                <c:pt idx="151">
                  <c:v>640.84918141900005</c:v>
                </c:pt>
                <c:pt idx="152">
                  <c:v>594.33724225399999</c:v>
                </c:pt>
                <c:pt idx="153">
                  <c:v>518.42242505900003</c:v>
                </c:pt>
                <c:pt idx="154">
                  <c:v>610.24306029100001</c:v>
                </c:pt>
                <c:pt idx="155">
                  <c:v>674.84452763000002</c:v>
                </c:pt>
                <c:pt idx="156">
                  <c:v>641.55390602099999</c:v>
                </c:pt>
                <c:pt idx="157">
                  <c:v>603.65901421000001</c:v>
                </c:pt>
                <c:pt idx="158">
                  <c:v>744.55101952699999</c:v>
                </c:pt>
                <c:pt idx="159">
                  <c:v>590.84727526500001</c:v>
                </c:pt>
                <c:pt idx="160">
                  <c:v>455.47376377199998</c:v>
                </c:pt>
                <c:pt idx="161">
                  <c:v>645.15975210800002</c:v>
                </c:pt>
                <c:pt idx="162">
                  <c:v>677.80504369799996</c:v>
                </c:pt>
                <c:pt idx="163">
                  <c:v>593.29187891900006</c:v>
                </c:pt>
                <c:pt idx="164">
                  <c:v>666.61034575600002</c:v>
                </c:pt>
                <c:pt idx="165">
                  <c:v>788.61961906800002</c:v>
                </c:pt>
                <c:pt idx="166">
                  <c:v>578.10060933</c:v>
                </c:pt>
                <c:pt idx="167">
                  <c:v>495.82055119699999</c:v>
                </c:pt>
                <c:pt idx="168">
                  <c:v>629.82978720599999</c:v>
                </c:pt>
                <c:pt idx="169">
                  <c:v>661.60058067499995</c:v>
                </c:pt>
                <c:pt idx="170">
                  <c:v>560.530016456</c:v>
                </c:pt>
                <c:pt idx="171">
                  <c:v>701.53097654999999</c:v>
                </c:pt>
                <c:pt idx="172">
                  <c:v>703.34475931999998</c:v>
                </c:pt>
                <c:pt idx="173">
                  <c:v>607.74601856200002</c:v>
                </c:pt>
                <c:pt idx="174">
                  <c:v>549.22815159799995</c:v>
                </c:pt>
                <c:pt idx="175">
                  <c:v>563.48853390700003</c:v>
                </c:pt>
                <c:pt idx="176">
                  <c:v>603.48019983699999</c:v>
                </c:pt>
                <c:pt idx="177">
                  <c:v>638.72349502199995</c:v>
                </c:pt>
                <c:pt idx="178">
                  <c:v>696.43530762099999</c:v>
                </c:pt>
                <c:pt idx="179">
                  <c:v>691.20529844800001</c:v>
                </c:pt>
                <c:pt idx="180">
                  <c:v>742.57078514299997</c:v>
                </c:pt>
                <c:pt idx="181">
                  <c:v>652.44129810699997</c:v>
                </c:pt>
                <c:pt idx="182">
                  <c:v>525.47214660400005</c:v>
                </c:pt>
                <c:pt idx="183">
                  <c:v>647.28753399499999</c:v>
                </c:pt>
                <c:pt idx="184">
                  <c:v>679.83445764299995</c:v>
                </c:pt>
                <c:pt idx="185">
                  <c:v>589.97191395100003</c:v>
                </c:pt>
                <c:pt idx="186">
                  <c:v>501.06080341199998</c:v>
                </c:pt>
                <c:pt idx="187">
                  <c:v>673.39535031299999</c:v>
                </c:pt>
                <c:pt idx="188">
                  <c:v>492.71236122300002</c:v>
                </c:pt>
                <c:pt idx="189">
                  <c:v>380.54526032400003</c:v>
                </c:pt>
                <c:pt idx="190">
                  <c:v>581.96970394000004</c:v>
                </c:pt>
                <c:pt idx="191">
                  <c:v>636.553327545</c:v>
                </c:pt>
                <c:pt idx="192">
                  <c:v>559.51973377100001</c:v>
                </c:pt>
                <c:pt idx="193">
                  <c:v>698.698666699</c:v>
                </c:pt>
                <c:pt idx="194">
                  <c:v>756.10253469899999</c:v>
                </c:pt>
                <c:pt idx="195">
                  <c:v>562.44679918700001</c:v>
                </c:pt>
                <c:pt idx="196">
                  <c:v>484.06105788899998</c:v>
                </c:pt>
                <c:pt idx="197">
                  <c:v>559.07439980900006</c:v>
                </c:pt>
                <c:pt idx="198">
                  <c:v>569.73955725600001</c:v>
                </c:pt>
                <c:pt idx="199">
                  <c:v>502.311274819</c:v>
                </c:pt>
                <c:pt idx="200">
                  <c:v>602.80960169000002</c:v>
                </c:pt>
                <c:pt idx="201">
                  <c:v>594.09522687699996</c:v>
                </c:pt>
                <c:pt idx="202">
                  <c:v>572.31607906900001</c:v>
                </c:pt>
                <c:pt idx="203">
                  <c:v>526.35578510799996</c:v>
                </c:pt>
                <c:pt idx="204">
                  <c:v>466.95020720100001</c:v>
                </c:pt>
                <c:pt idx="205">
                  <c:v>549.45669848800003</c:v>
                </c:pt>
                <c:pt idx="206">
                  <c:v>617.63758019099998</c:v>
                </c:pt>
                <c:pt idx="207">
                  <c:v>603.62695185999996</c:v>
                </c:pt>
                <c:pt idx="208">
                  <c:v>567.95742458200004</c:v>
                </c:pt>
                <c:pt idx="209">
                  <c:v>690.47437388900005</c:v>
                </c:pt>
                <c:pt idx="210">
                  <c:v>545.79556472399997</c:v>
                </c:pt>
                <c:pt idx="211">
                  <c:v>406.68113482400003</c:v>
                </c:pt>
                <c:pt idx="212">
                  <c:v>582.39310566100005</c:v>
                </c:pt>
                <c:pt idx="213">
                  <c:v>609.44470857600004</c:v>
                </c:pt>
                <c:pt idx="214">
                  <c:v>518.27930951600001</c:v>
                </c:pt>
                <c:pt idx="215">
                  <c:v>568.148250233</c:v>
                </c:pt>
                <c:pt idx="216">
                  <c:v>703.69354427400003</c:v>
                </c:pt>
                <c:pt idx="217">
                  <c:v>496.02404713499999</c:v>
                </c:pt>
                <c:pt idx="218">
                  <c:v>410.21361842499999</c:v>
                </c:pt>
                <c:pt idx="219">
                  <c:v>560.42351627799997</c:v>
                </c:pt>
                <c:pt idx="220">
                  <c:v>599.97269527000003</c:v>
                </c:pt>
                <c:pt idx="221">
                  <c:v>499.70295154899998</c:v>
                </c:pt>
                <c:pt idx="222">
                  <c:v>646.44849199500004</c:v>
                </c:pt>
                <c:pt idx="223">
                  <c:v>655.86729194600002</c:v>
                </c:pt>
                <c:pt idx="224">
                  <c:v>537.34418220800001</c:v>
                </c:pt>
                <c:pt idx="225">
                  <c:v>471.86558059800001</c:v>
                </c:pt>
                <c:pt idx="226">
                  <c:v>500.52905413600001</c:v>
                </c:pt>
                <c:pt idx="227">
                  <c:v>530.06500991099995</c:v>
                </c:pt>
                <c:pt idx="228">
                  <c:v>544.72164241500002</c:v>
                </c:pt>
                <c:pt idx="229">
                  <c:v>612.80747734299996</c:v>
                </c:pt>
                <c:pt idx="230">
                  <c:v>608.13829875199997</c:v>
                </c:pt>
                <c:pt idx="231">
                  <c:v>643.50267454100003</c:v>
                </c:pt>
                <c:pt idx="232">
                  <c:v>567.37370507599996</c:v>
                </c:pt>
                <c:pt idx="233">
                  <c:v>448.90664518599999</c:v>
                </c:pt>
                <c:pt idx="234">
                  <c:v>561.12602949500001</c:v>
                </c:pt>
                <c:pt idx="235">
                  <c:v>600.39594345399996</c:v>
                </c:pt>
                <c:pt idx="236">
                  <c:v>519.37458760899995</c:v>
                </c:pt>
                <c:pt idx="237">
                  <c:v>483.15326981800001</c:v>
                </c:pt>
                <c:pt idx="238">
                  <c:v>654.07345120299999</c:v>
                </c:pt>
                <c:pt idx="239">
                  <c:v>479.89267284099998</c:v>
                </c:pt>
                <c:pt idx="240">
                  <c:v>359.92572262300001</c:v>
                </c:pt>
                <c:pt idx="241">
                  <c:v>564.932360528</c:v>
                </c:pt>
                <c:pt idx="242">
                  <c:v>615.32024836400001</c:v>
                </c:pt>
                <c:pt idx="243">
                  <c:v>540.49719621300005</c:v>
                </c:pt>
                <c:pt idx="244">
                  <c:v>668.03546490999997</c:v>
                </c:pt>
                <c:pt idx="245">
                  <c:v>739.15038921899998</c:v>
                </c:pt>
                <c:pt idx="246">
                  <c:v>534.72847107799998</c:v>
                </c:pt>
                <c:pt idx="247">
                  <c:v>455.30006018500001</c:v>
                </c:pt>
                <c:pt idx="248">
                  <c:v>541.97274948999996</c:v>
                </c:pt>
                <c:pt idx="249">
                  <c:v>553.70201118</c:v>
                </c:pt>
                <c:pt idx="250">
                  <c:v>471.41716175200003</c:v>
                </c:pt>
                <c:pt idx="251">
                  <c:v>581.66680762999999</c:v>
                </c:pt>
                <c:pt idx="252">
                  <c:v>572.41327021999996</c:v>
                </c:pt>
                <c:pt idx="253">
                  <c:v>534.01405408899996</c:v>
                </c:pt>
                <c:pt idx="254">
                  <c:v>486.86164369199997</c:v>
                </c:pt>
                <c:pt idx="255">
                  <c:v>445.46344526600001</c:v>
                </c:pt>
                <c:pt idx="256">
                  <c:v>517.58516286099996</c:v>
                </c:pt>
                <c:pt idx="257">
                  <c:v>585.07092334100003</c:v>
                </c:pt>
                <c:pt idx="258">
                  <c:v>591.10092024599999</c:v>
                </c:pt>
                <c:pt idx="259">
                  <c:v>564.48688657699995</c:v>
                </c:pt>
                <c:pt idx="260">
                  <c:v>667.55788559699999</c:v>
                </c:pt>
                <c:pt idx="261">
                  <c:v>533.27206312099997</c:v>
                </c:pt>
                <c:pt idx="262">
                  <c:v>392.541397276</c:v>
                </c:pt>
                <c:pt idx="263">
                  <c:v>552.68936924000002</c:v>
                </c:pt>
                <c:pt idx="264">
                  <c:v>576.43652141300004</c:v>
                </c:pt>
                <c:pt idx="265">
                  <c:v>480.15124570400002</c:v>
                </c:pt>
                <c:pt idx="266">
                  <c:v>506.79213272499999</c:v>
                </c:pt>
                <c:pt idx="267">
                  <c:v>655.25875427899996</c:v>
                </c:pt>
                <c:pt idx="268">
                  <c:v>452.39572394200002</c:v>
                </c:pt>
                <c:pt idx="269">
                  <c:v>360.40759951400003</c:v>
                </c:pt>
                <c:pt idx="270">
                  <c:v>526.20330896799999</c:v>
                </c:pt>
                <c:pt idx="271">
                  <c:v>572.68816590400002</c:v>
                </c:pt>
                <c:pt idx="272">
                  <c:v>476.379451829</c:v>
                </c:pt>
                <c:pt idx="273">
                  <c:v>625.74031383600004</c:v>
                </c:pt>
                <c:pt idx="274">
                  <c:v>639.87496235699996</c:v>
                </c:pt>
                <c:pt idx="275">
                  <c:v>498.27612708100003</c:v>
                </c:pt>
                <c:pt idx="276">
                  <c:v>426.87527330299997</c:v>
                </c:pt>
                <c:pt idx="277">
                  <c:v>467.82447055599999</c:v>
                </c:pt>
                <c:pt idx="278">
                  <c:v>488.47668117199999</c:v>
                </c:pt>
                <c:pt idx="279">
                  <c:v>480.53882839800002</c:v>
                </c:pt>
                <c:pt idx="280">
                  <c:v>556.532747728</c:v>
                </c:pt>
                <c:pt idx="281">
                  <c:v>550.68630116899999</c:v>
                </c:pt>
                <c:pt idx="282">
                  <c:v>570.68662242000005</c:v>
                </c:pt>
                <c:pt idx="283">
                  <c:v>506.39024438400003</c:v>
                </c:pt>
                <c:pt idx="284">
                  <c:v>399.02835704799998</c:v>
                </c:pt>
                <c:pt idx="285">
                  <c:v>503.16138698399999</c:v>
                </c:pt>
                <c:pt idx="286">
                  <c:v>550.59956650000004</c:v>
                </c:pt>
                <c:pt idx="287">
                  <c:v>481.87393512800003</c:v>
                </c:pt>
                <c:pt idx="288">
                  <c:v>443.03964552000002</c:v>
                </c:pt>
                <c:pt idx="289">
                  <c:v>607.33685037999999</c:v>
                </c:pt>
                <c:pt idx="290">
                  <c:v>439.12880260999998</c:v>
                </c:pt>
                <c:pt idx="291">
                  <c:v>311.952398346</c:v>
                </c:pt>
                <c:pt idx="292">
                  <c:v>515.53750196600004</c:v>
                </c:pt>
                <c:pt idx="293">
                  <c:v>559.727528624</c:v>
                </c:pt>
                <c:pt idx="294">
                  <c:v>483.77778610199999</c:v>
                </c:pt>
                <c:pt idx="295">
                  <c:v>595.51693481699999</c:v>
                </c:pt>
                <c:pt idx="296">
                  <c:v>684.40721947400004</c:v>
                </c:pt>
                <c:pt idx="297">
                  <c:v>473.397730857</c:v>
                </c:pt>
                <c:pt idx="298">
                  <c:v>393.40287208000001</c:v>
                </c:pt>
                <c:pt idx="299">
                  <c:v>493.76062581999997</c:v>
                </c:pt>
                <c:pt idx="300">
                  <c:v>509.59904895099999</c:v>
                </c:pt>
                <c:pt idx="301">
                  <c:v>416.464206386</c:v>
                </c:pt>
                <c:pt idx="302">
                  <c:v>537.10650921900003</c:v>
                </c:pt>
                <c:pt idx="303">
                  <c:v>525.44223302399996</c:v>
                </c:pt>
                <c:pt idx="304">
                  <c:v>468.65611788199999</c:v>
                </c:pt>
                <c:pt idx="305">
                  <c:v>418.14833527799999</c:v>
                </c:pt>
                <c:pt idx="306">
                  <c:v>395.46786735400002</c:v>
                </c:pt>
                <c:pt idx="307">
                  <c:v>456.14786212799999</c:v>
                </c:pt>
                <c:pt idx="308">
                  <c:v>517.96052571400003</c:v>
                </c:pt>
                <c:pt idx="309">
                  <c:v>543.46855523299996</c:v>
                </c:pt>
                <c:pt idx="310">
                  <c:v>523.16970726</c:v>
                </c:pt>
                <c:pt idx="311">
                  <c:v>606.81518301000006</c:v>
                </c:pt>
                <c:pt idx="312">
                  <c:v>485.43981800300003</c:v>
                </c:pt>
                <c:pt idx="313">
                  <c:v>346.151301617</c:v>
                </c:pt>
                <c:pt idx="314">
                  <c:v>490.999317803</c:v>
                </c:pt>
                <c:pt idx="315">
                  <c:v>514.652994455</c:v>
                </c:pt>
                <c:pt idx="316">
                  <c:v>416.49553907799998</c:v>
                </c:pt>
                <c:pt idx="317">
                  <c:v>421.94387283399999</c:v>
                </c:pt>
                <c:pt idx="318">
                  <c:v>581.81798233999996</c:v>
                </c:pt>
                <c:pt idx="319">
                  <c:v>385.476563871</c:v>
                </c:pt>
                <c:pt idx="320">
                  <c:v>286.56303967700001</c:v>
                </c:pt>
                <c:pt idx="321">
                  <c:v>466.65093450299997</c:v>
                </c:pt>
                <c:pt idx="322">
                  <c:v>518.54980767100005</c:v>
                </c:pt>
                <c:pt idx="323">
                  <c:v>428.721108517</c:v>
                </c:pt>
                <c:pt idx="324">
                  <c:v>577.67672460400001</c:v>
                </c:pt>
                <c:pt idx="325">
                  <c:v>606.81443019100004</c:v>
                </c:pt>
                <c:pt idx="326">
                  <c:v>443.859634331</c:v>
                </c:pt>
                <c:pt idx="327">
                  <c:v>368.19234165300003</c:v>
                </c:pt>
                <c:pt idx="328">
                  <c:v>420.31881681900001</c:v>
                </c:pt>
                <c:pt idx="329">
                  <c:v>434.69561134100002</c:v>
                </c:pt>
                <c:pt idx="330">
                  <c:v>404.585341164</c:v>
                </c:pt>
                <c:pt idx="331">
                  <c:v>487.86116078100002</c:v>
                </c:pt>
                <c:pt idx="332">
                  <c:v>478.55196214799997</c:v>
                </c:pt>
                <c:pt idx="333">
                  <c:v>484.030388663</c:v>
                </c:pt>
                <c:pt idx="334">
                  <c:v>428.96366428200002</c:v>
                </c:pt>
                <c:pt idx="335">
                  <c:v>335.44849750700001</c:v>
                </c:pt>
                <c:pt idx="336">
                  <c:v>432.442036788</c:v>
                </c:pt>
                <c:pt idx="337">
                  <c:v>488.69851141200002</c:v>
                </c:pt>
                <c:pt idx="338">
                  <c:v>435.84110326299998</c:v>
                </c:pt>
                <c:pt idx="339">
                  <c:v>393.00534900899999</c:v>
                </c:pt>
                <c:pt idx="340">
                  <c:v>546.088545952</c:v>
                </c:pt>
                <c:pt idx="341">
                  <c:v>384.28011495200002</c:v>
                </c:pt>
                <c:pt idx="342">
                  <c:v>251.28094843900001</c:v>
                </c:pt>
                <c:pt idx="343">
                  <c:v>448.89324422200002</c:v>
                </c:pt>
                <c:pt idx="344">
                  <c:v>486.38486572800002</c:v>
                </c:pt>
              </c:numCache>
            </c:numRef>
          </c:yVal>
          <c:smooth val="0"/>
          <c:extLst>
            <c:ext xmlns:c16="http://schemas.microsoft.com/office/drawing/2014/chart" uri="{C3380CC4-5D6E-409C-BE32-E72D297353CC}">
              <c16:uniqueId val="{00000001-7B1F-4AC5-A05D-8138848E1CC9}"/>
            </c:ext>
          </c:extLst>
        </c:ser>
        <c:ser>
          <c:idx val="4"/>
          <c:order val="4"/>
          <c:tx>
            <c:v>Phasing 0-sec</c:v>
          </c:tx>
          <c:spPr>
            <a:ln w="9525" cap="rnd">
              <a:solidFill>
                <a:schemeClr val="tx1"/>
              </a:solidFill>
              <a:round/>
            </a:ln>
            <a:effectLst/>
          </c:spPr>
          <c:marker>
            <c:symbol val="none"/>
          </c:marker>
          <c:xVal>
            <c:numRef>
              <c:f>('Northern Intersection'!$L$2,'Northern Intersection'!$L$3)</c:f>
              <c:numCache>
                <c:formatCode>m/d/yyyy</c:formatCode>
                <c:ptCount val="2"/>
                <c:pt idx="0">
                  <c:v>44293</c:v>
                </c:pt>
                <c:pt idx="1">
                  <c:v>44342</c:v>
                </c:pt>
              </c:numCache>
            </c:numRef>
          </c:xVal>
          <c:yVal>
            <c:numLit>
              <c:formatCode>General</c:formatCode>
              <c:ptCount val="2"/>
              <c:pt idx="0">
                <c:v>0</c:v>
              </c:pt>
              <c:pt idx="1">
                <c:v>0</c:v>
              </c:pt>
            </c:numLit>
          </c:yVal>
          <c:smooth val="0"/>
          <c:extLst>
            <c:ext xmlns:c16="http://schemas.microsoft.com/office/drawing/2014/chart" uri="{C3380CC4-5D6E-409C-BE32-E72D297353CC}">
              <c16:uniqueId val="{00000002-7B1F-4AC5-A05D-8138848E1CC9}"/>
            </c:ext>
          </c:extLst>
        </c:ser>
        <c:dLbls>
          <c:showLegendKey val="0"/>
          <c:showVal val="0"/>
          <c:showCatName val="0"/>
          <c:showSerName val="0"/>
          <c:showPercent val="0"/>
          <c:showBubbleSize val="0"/>
        </c:dLbls>
        <c:axId val="757912128"/>
        <c:axId val="757914096"/>
      </c:scatterChart>
      <c:scatterChart>
        <c:scatterStyle val="lineMarker"/>
        <c:varyColors val="0"/>
        <c:ser>
          <c:idx val="1"/>
          <c:order val="2"/>
          <c:tx>
            <c:strRef>
              <c:f>'Northern Intersection'!$H$1</c:f>
              <c:strCache>
                <c:ptCount val="1"/>
                <c:pt idx="0">
                  <c:v>Northern Intersection Crossing Time Difference (sec)</c:v>
                </c:pt>
              </c:strCache>
            </c:strRef>
          </c:tx>
          <c:spPr>
            <a:ln w="22225" cap="rnd">
              <a:solidFill>
                <a:schemeClr val="accent6">
                  <a:alpha val="56000"/>
                </a:schemeClr>
              </a:solidFill>
              <a:round/>
            </a:ln>
            <a:effectLst/>
          </c:spPr>
          <c:marker>
            <c:symbol val="none"/>
          </c:marker>
          <c:xVal>
            <c:numRef>
              <c:f>'Northern Intersection'!$F$2:$F$18895</c:f>
              <c:numCache>
                <c:formatCode>[$-409]m/d/yy\ h:mm\ AM/PM;@</c:formatCode>
                <c:ptCount val="18894"/>
                <c:pt idx="0">
                  <c:v>44295.107287766201</c:v>
                </c:pt>
                <c:pt idx="1">
                  <c:v>44295.175956863422</c:v>
                </c:pt>
                <c:pt idx="2">
                  <c:v>44295.244626250002</c:v>
                </c:pt>
                <c:pt idx="3">
                  <c:v>44295.313296307868</c:v>
                </c:pt>
                <c:pt idx="4">
                  <c:v>44295.381966620371</c:v>
                </c:pt>
                <c:pt idx="5">
                  <c:v>44295.450636354166</c:v>
                </c:pt>
                <c:pt idx="6">
                  <c:v>44295.519305810187</c:v>
                </c:pt>
                <c:pt idx="7">
                  <c:v>44295.587974895832</c:v>
                </c:pt>
                <c:pt idx="8">
                  <c:v>44295.656643831018</c:v>
                </c:pt>
                <c:pt idx="9">
                  <c:v>44295.72531277778</c:v>
                </c:pt>
                <c:pt idx="10">
                  <c:v>44295.793981608796</c:v>
                </c:pt>
                <c:pt idx="11">
                  <c:v>44295.862651261574</c:v>
                </c:pt>
                <c:pt idx="12">
                  <c:v>44295.931321006945</c:v>
                </c:pt>
                <c:pt idx="13">
                  <c:v>44295.999990543984</c:v>
                </c:pt>
                <c:pt idx="14">
                  <c:v>44296.068659629629</c:v>
                </c:pt>
                <c:pt idx="15">
                  <c:v>44296.137328611112</c:v>
                </c:pt>
                <c:pt idx="16">
                  <c:v>44296.205997766207</c:v>
                </c:pt>
                <c:pt idx="17">
                  <c:v>44296.274667314814</c:v>
                </c:pt>
                <c:pt idx="18">
                  <c:v>44296.343337627317</c:v>
                </c:pt>
                <c:pt idx="19">
                  <c:v>44296.41200744213</c:v>
                </c:pt>
                <c:pt idx="20">
                  <c:v>44296.480677002313</c:v>
                </c:pt>
                <c:pt idx="21">
                  <c:v>44296.54934626157</c:v>
                </c:pt>
                <c:pt idx="22">
                  <c:v>44296.61801515046</c:v>
                </c:pt>
                <c:pt idx="23">
                  <c:v>44296.686683900465</c:v>
                </c:pt>
                <c:pt idx="24">
                  <c:v>44296.755352789354</c:v>
                </c:pt>
                <c:pt idx="25">
                  <c:v>44296.824021956018</c:v>
                </c:pt>
                <c:pt idx="26">
                  <c:v>44296.89269177083</c:v>
                </c:pt>
                <c:pt idx="27">
                  <c:v>44296.961361354166</c:v>
                </c:pt>
                <c:pt idx="28">
                  <c:v>44297.030030648151</c:v>
                </c:pt>
                <c:pt idx="29">
                  <c:v>44297.09869953704</c:v>
                </c:pt>
                <c:pt idx="30">
                  <c:v>44297.167368553244</c:v>
                </c:pt>
                <c:pt idx="31">
                  <c:v>44297.236037847222</c:v>
                </c:pt>
                <c:pt idx="32">
                  <c:v>44297.304707743053</c:v>
                </c:pt>
                <c:pt idx="33">
                  <c:v>44297.373378078701</c:v>
                </c:pt>
                <c:pt idx="34">
                  <c:v>44297.442047789351</c:v>
                </c:pt>
                <c:pt idx="35">
                  <c:v>44297.510717233796</c:v>
                </c:pt>
                <c:pt idx="36">
                  <c:v>44297.579386365738</c:v>
                </c:pt>
                <c:pt idx="37">
                  <c:v>44297.648055300924</c:v>
                </c:pt>
                <c:pt idx="38">
                  <c:v>44297.716724178237</c:v>
                </c:pt>
                <c:pt idx="39">
                  <c:v>44297.785392951388</c:v>
                </c:pt>
                <c:pt idx="40">
                  <c:v>44297.854062465274</c:v>
                </c:pt>
                <c:pt idx="41">
                  <c:v>44297.922732164348</c:v>
                </c:pt>
                <c:pt idx="42">
                  <c:v>44297.991401701387</c:v>
                </c:pt>
                <c:pt idx="43">
                  <c:v>44298.060070833337</c:v>
                </c:pt>
                <c:pt idx="44">
                  <c:v>44298.128739791668</c:v>
                </c:pt>
                <c:pt idx="45">
                  <c:v>44298.197408912034</c:v>
                </c:pt>
                <c:pt idx="46">
                  <c:v>44298.266078379631</c:v>
                </c:pt>
                <c:pt idx="47">
                  <c:v>44298.334748611109</c:v>
                </c:pt>
                <c:pt idx="48">
                  <c:v>44298.403418541668</c:v>
                </c:pt>
                <c:pt idx="49">
                  <c:v>44298.472088113427</c:v>
                </c:pt>
                <c:pt idx="50">
                  <c:v>44298.540757395836</c:v>
                </c:pt>
                <c:pt idx="51">
                  <c:v>44298.609426261573</c:v>
                </c:pt>
                <c:pt idx="52">
                  <c:v>44298.678095000003</c:v>
                </c:pt>
                <c:pt idx="53">
                  <c:v>44298.746763888892</c:v>
                </c:pt>
                <c:pt idx="54">
                  <c:v>44298.815432905096</c:v>
                </c:pt>
                <c:pt idx="55">
                  <c:v>44298.884102673612</c:v>
                </c:pt>
                <c:pt idx="56">
                  <c:v>44298.952772291668</c:v>
                </c:pt>
                <c:pt idx="57">
                  <c:v>44299.021441597222</c:v>
                </c:pt>
                <c:pt idx="58">
                  <c:v>44299.090110474535</c:v>
                </c:pt>
                <c:pt idx="59">
                  <c:v>44299.158779432873</c:v>
                </c:pt>
                <c:pt idx="60">
                  <c:v>44299.227448634258</c:v>
                </c:pt>
                <c:pt idx="61">
                  <c:v>44299.296118356484</c:v>
                </c:pt>
                <c:pt idx="62">
                  <c:v>44299.364788680556</c:v>
                </c:pt>
                <c:pt idx="63">
                  <c:v>44299.433458356485</c:v>
                </c:pt>
                <c:pt idx="64">
                  <c:v>44299.502127800923</c:v>
                </c:pt>
                <c:pt idx="65">
                  <c:v>44299.570796932872</c:v>
                </c:pt>
                <c:pt idx="66">
                  <c:v>44299.63946583333</c:v>
                </c:pt>
                <c:pt idx="67">
                  <c:v>44299.708134629633</c:v>
                </c:pt>
                <c:pt idx="68">
                  <c:v>44299.776803391207</c:v>
                </c:pt>
                <c:pt idx="69">
                  <c:v>44299.845472766203</c:v>
                </c:pt>
                <c:pt idx="70">
                  <c:v>44299.914142453701</c:v>
                </c:pt>
                <c:pt idx="71">
                  <c:v>44299.982811944443</c:v>
                </c:pt>
                <c:pt idx="72">
                  <c:v>44300.051481111113</c:v>
                </c:pt>
                <c:pt idx="73">
                  <c:v>44300.120150011571</c:v>
                </c:pt>
                <c:pt idx="74">
                  <c:v>44300.188819074072</c:v>
                </c:pt>
                <c:pt idx="75">
                  <c:v>44300.25748847222</c:v>
                </c:pt>
                <c:pt idx="76">
                  <c:v>44300.326158599535</c:v>
                </c:pt>
                <c:pt idx="77">
                  <c:v>44300.394828645833</c:v>
                </c:pt>
                <c:pt idx="78">
                  <c:v>44300.463498229168</c:v>
                </c:pt>
                <c:pt idx="79">
                  <c:v>44300.532167546298</c:v>
                </c:pt>
                <c:pt idx="80">
                  <c:v>44300.600836423611</c:v>
                </c:pt>
                <c:pt idx="81">
                  <c:v>44300.669505185186</c:v>
                </c:pt>
                <c:pt idx="82">
                  <c:v>44300.738174062499</c:v>
                </c:pt>
                <c:pt idx="83">
                  <c:v>44300.806842916667</c:v>
                </c:pt>
                <c:pt idx="84">
                  <c:v>44300.875512615741</c:v>
                </c:pt>
                <c:pt idx="85">
                  <c:v>44300.944182233798</c:v>
                </c:pt>
                <c:pt idx="86">
                  <c:v>44301.012851585649</c:v>
                </c:pt>
                <c:pt idx="87">
                  <c:v>44301.081520474538</c:v>
                </c:pt>
                <c:pt idx="88">
                  <c:v>44301.150189363427</c:v>
                </c:pt>
                <c:pt idx="89">
                  <c:v>44301.218858472224</c:v>
                </c:pt>
                <c:pt idx="90">
                  <c:v>44301.287528043984</c:v>
                </c:pt>
                <c:pt idx="91">
                  <c:v>44301.356198321759</c:v>
                </c:pt>
                <c:pt idx="92">
                  <c:v>44301.42486796296</c:v>
                </c:pt>
                <c:pt idx="93">
                  <c:v>44301.49353738426</c:v>
                </c:pt>
                <c:pt idx="94">
                  <c:v>44301.562206504626</c:v>
                </c:pt>
                <c:pt idx="95">
                  <c:v>44301.63087533565</c:v>
                </c:pt>
                <c:pt idx="96">
                  <c:v>44301.699544039351</c:v>
                </c:pt>
                <c:pt idx="97">
                  <c:v>44301.768212800926</c:v>
                </c:pt>
                <c:pt idx="98">
                  <c:v>44301.836882037038</c:v>
                </c:pt>
                <c:pt idx="99">
                  <c:v>44301.905551724536</c:v>
                </c:pt>
                <c:pt idx="100">
                  <c:v>44301.974221168981</c:v>
                </c:pt>
                <c:pt idx="101">
                  <c:v>44302.042890335651</c:v>
                </c:pt>
                <c:pt idx="102">
                  <c:v>44302.111559178244</c:v>
                </c:pt>
                <c:pt idx="103">
                  <c:v>44302.180228159719</c:v>
                </c:pt>
                <c:pt idx="104">
                  <c:v>44302.248897465281</c:v>
                </c:pt>
                <c:pt idx="105">
                  <c:v>44302.317567465281</c:v>
                </c:pt>
                <c:pt idx="106">
                  <c:v>44302.386237604165</c:v>
                </c:pt>
                <c:pt idx="107">
                  <c:v>44302.454907199077</c:v>
                </c:pt>
                <c:pt idx="108">
                  <c:v>44302.523576516207</c:v>
                </c:pt>
                <c:pt idx="109">
                  <c:v>44302.592245439817</c:v>
                </c:pt>
                <c:pt idx="110">
                  <c:v>44302.660914224536</c:v>
                </c:pt>
                <c:pt idx="111">
                  <c:v>44302.729583055552</c:v>
                </c:pt>
                <c:pt idx="112">
                  <c:v>44302.798251793982</c:v>
                </c:pt>
                <c:pt idx="113">
                  <c:v>44302.866921365741</c:v>
                </c:pt>
                <c:pt idx="114">
                  <c:v>44302.935590972222</c:v>
                </c:pt>
                <c:pt idx="115">
                  <c:v>44303.004260358794</c:v>
                </c:pt>
                <c:pt idx="116">
                  <c:v>44303.072929270835</c:v>
                </c:pt>
                <c:pt idx="117">
                  <c:v>44303.141598136572</c:v>
                </c:pt>
                <c:pt idx="118">
                  <c:v>44303.210267164352</c:v>
                </c:pt>
                <c:pt idx="119">
                  <c:v>44303.278936608796</c:v>
                </c:pt>
                <c:pt idx="120">
                  <c:v>44303.347606817129</c:v>
                </c:pt>
                <c:pt idx="121">
                  <c:v>44303.416276458331</c:v>
                </c:pt>
                <c:pt idx="122">
                  <c:v>44303.484945868055</c:v>
                </c:pt>
                <c:pt idx="123">
                  <c:v>44303.553614965276</c:v>
                </c:pt>
                <c:pt idx="124">
                  <c:v>44303.622283738427</c:v>
                </c:pt>
                <c:pt idx="125">
                  <c:v>44303.69095236111</c:v>
                </c:pt>
                <c:pt idx="126">
                  <c:v>44303.759621111109</c:v>
                </c:pt>
                <c:pt idx="127">
                  <c:v>44303.828290196761</c:v>
                </c:pt>
                <c:pt idx="128">
                  <c:v>44303.896959872684</c:v>
                </c:pt>
                <c:pt idx="129">
                  <c:v>44303.965629293984</c:v>
                </c:pt>
                <c:pt idx="130">
                  <c:v>44304.034298449071</c:v>
                </c:pt>
                <c:pt idx="131">
                  <c:v>44304.102967210645</c:v>
                </c:pt>
                <c:pt idx="132">
                  <c:v>44304.171636122686</c:v>
                </c:pt>
                <c:pt idx="133">
                  <c:v>44304.240305312502</c:v>
                </c:pt>
                <c:pt idx="134">
                  <c:v>44304.308975138891</c:v>
                </c:pt>
                <c:pt idx="135">
                  <c:v>44304.377645324072</c:v>
                </c:pt>
                <c:pt idx="136">
                  <c:v>44304.446314895831</c:v>
                </c:pt>
                <c:pt idx="137">
                  <c:v>44304.514984201393</c:v>
                </c:pt>
                <c:pt idx="138">
                  <c:v>44304.583653159723</c:v>
                </c:pt>
                <c:pt idx="139">
                  <c:v>44304.652321944443</c:v>
                </c:pt>
                <c:pt idx="140">
                  <c:v>44304.720990717593</c:v>
                </c:pt>
                <c:pt idx="141">
                  <c:v>44304.789659363429</c:v>
                </c:pt>
                <c:pt idx="142">
                  <c:v>44304.858328784721</c:v>
                </c:pt>
                <c:pt idx="143">
                  <c:v>44304.926998356481</c:v>
                </c:pt>
                <c:pt idx="144">
                  <c:v>44304.995667754629</c:v>
                </c:pt>
                <c:pt idx="145">
                  <c:v>44305.06433671296</c:v>
                </c:pt>
                <c:pt idx="146">
                  <c:v>44305.133005532407</c:v>
                </c:pt>
                <c:pt idx="147">
                  <c:v>44305.20167451389</c:v>
                </c:pt>
                <c:pt idx="148">
                  <c:v>44305.270343865741</c:v>
                </c:pt>
                <c:pt idx="149">
                  <c:v>44305.339013993056</c:v>
                </c:pt>
                <c:pt idx="150">
                  <c:v>44305.407683703706</c:v>
                </c:pt>
                <c:pt idx="151">
                  <c:v>44305.476353113423</c:v>
                </c:pt>
                <c:pt idx="152">
                  <c:v>44305.545022233797</c:v>
                </c:pt>
                <c:pt idx="153">
                  <c:v>44305.613690949074</c:v>
                </c:pt>
                <c:pt idx="154">
                  <c:v>44305.682359537037</c:v>
                </c:pt>
                <c:pt idx="155">
                  <c:v>44305.751028275467</c:v>
                </c:pt>
                <c:pt idx="156">
                  <c:v>44305.819697210645</c:v>
                </c:pt>
                <c:pt idx="157">
                  <c:v>44305.888366851854</c:v>
                </c:pt>
                <c:pt idx="158">
                  <c:v>44305.957036296299</c:v>
                </c:pt>
                <c:pt idx="159">
                  <c:v>44306.025705439817</c:v>
                </c:pt>
                <c:pt idx="160">
                  <c:v>44306.094374166663</c:v>
                </c:pt>
                <c:pt idx="161">
                  <c:v>44306.163042997687</c:v>
                </c:pt>
                <c:pt idx="162">
                  <c:v>44306.231712094908</c:v>
                </c:pt>
                <c:pt idx="163">
                  <c:v>44306.30038173611</c:v>
                </c:pt>
                <c:pt idx="164">
                  <c:v>44306.369051921298</c:v>
                </c:pt>
                <c:pt idx="165">
                  <c:v>44306.437721458336</c:v>
                </c:pt>
                <c:pt idx="166">
                  <c:v>44306.506390752314</c:v>
                </c:pt>
                <c:pt idx="167">
                  <c:v>44306.575059733797</c:v>
                </c:pt>
                <c:pt idx="168">
                  <c:v>44306.643728495372</c:v>
                </c:pt>
                <c:pt idx="169">
                  <c:v>44306.712397175928</c:v>
                </c:pt>
                <c:pt idx="170">
                  <c:v>44306.781065787036</c:v>
                </c:pt>
                <c:pt idx="171">
                  <c:v>44306.849735069445</c:v>
                </c:pt>
                <c:pt idx="172">
                  <c:v>44306.918404606484</c:v>
                </c:pt>
                <c:pt idx="173">
                  <c:v>44306.987073969911</c:v>
                </c:pt>
                <c:pt idx="174">
                  <c:v>44307.055742962963</c:v>
                </c:pt>
                <c:pt idx="175">
                  <c:v>44307.124411747682</c:v>
                </c:pt>
                <c:pt idx="176">
                  <c:v>44307.193080671299</c:v>
                </c:pt>
                <c:pt idx="177">
                  <c:v>44307.261749953701</c:v>
                </c:pt>
                <c:pt idx="178">
                  <c:v>44307.330419976854</c:v>
                </c:pt>
                <c:pt idx="179">
                  <c:v>44307.399089803243</c:v>
                </c:pt>
                <c:pt idx="180">
                  <c:v>44307.467759224535</c:v>
                </c:pt>
                <c:pt idx="181">
                  <c:v>44307.536428368054</c:v>
                </c:pt>
                <c:pt idx="182">
                  <c:v>44307.605097083331</c:v>
                </c:pt>
                <c:pt idx="183">
                  <c:v>44307.67376568287</c:v>
                </c:pt>
                <c:pt idx="184">
                  <c:v>44307.742434398147</c:v>
                </c:pt>
                <c:pt idx="185">
                  <c:v>44307.811103171298</c:v>
                </c:pt>
                <c:pt idx="186">
                  <c:v>44307.879772754626</c:v>
                </c:pt>
                <c:pt idx="187">
                  <c:v>44307.948442210647</c:v>
                </c:pt>
                <c:pt idx="188">
                  <c:v>44308.017111377318</c:v>
                </c:pt>
                <c:pt idx="189">
                  <c:v>44308.085780104164</c:v>
                </c:pt>
                <c:pt idx="190">
                  <c:v>44308.154448865738</c:v>
                </c:pt>
                <c:pt idx="191">
                  <c:v>44308.223117858797</c:v>
                </c:pt>
                <c:pt idx="192">
                  <c:v>44308.291787337963</c:v>
                </c:pt>
                <c:pt idx="193">
                  <c:v>44308.360457488423</c:v>
                </c:pt>
                <c:pt idx="194">
                  <c:v>44308.429126979165</c:v>
                </c:pt>
                <c:pt idx="195">
                  <c:v>44308.497796261574</c:v>
                </c:pt>
                <c:pt idx="196">
                  <c:v>44308.566465231481</c:v>
                </c:pt>
                <c:pt idx="197">
                  <c:v>44308.635133935182</c:v>
                </c:pt>
                <c:pt idx="198">
                  <c:v>44308.703802523145</c:v>
                </c:pt>
                <c:pt idx="199">
                  <c:v>44308.772471122684</c:v>
                </c:pt>
                <c:pt idx="200">
                  <c:v>44308.841140266202</c:v>
                </c:pt>
                <c:pt idx="201">
                  <c:v>44308.909809791665</c:v>
                </c:pt>
                <c:pt idx="202">
                  <c:v>44308.978479108795</c:v>
                </c:pt>
                <c:pt idx="203">
                  <c:v>44309.047148113423</c:v>
                </c:pt>
                <c:pt idx="204">
                  <c:v>44309.1158168287</c:v>
                </c:pt>
                <c:pt idx="205">
                  <c:v>44309.184485694444</c:v>
                </c:pt>
                <c:pt idx="206">
                  <c:v>44309.25315488426</c:v>
                </c:pt>
                <c:pt idx="207">
                  <c:v>44309.321824791667</c:v>
                </c:pt>
                <c:pt idx="208">
                  <c:v>44309.390494733794</c:v>
                </c:pt>
                <c:pt idx="209">
                  <c:v>44309.45916416667</c:v>
                </c:pt>
                <c:pt idx="210">
                  <c:v>44309.527833333334</c:v>
                </c:pt>
                <c:pt idx="211">
                  <c:v>44309.596502071756</c:v>
                </c:pt>
                <c:pt idx="212">
                  <c:v>44309.665170694447</c:v>
                </c:pt>
                <c:pt idx="213">
                  <c:v>44309.733839386572</c:v>
                </c:pt>
                <c:pt idx="214">
                  <c:v>44309.802508020832</c:v>
                </c:pt>
                <c:pt idx="215">
                  <c:v>44309.871177499997</c:v>
                </c:pt>
                <c:pt idx="216">
                  <c:v>44309.939846967594</c:v>
                </c:pt>
                <c:pt idx="217">
                  <c:v>44310.008516168979</c:v>
                </c:pt>
                <c:pt idx="218">
                  <c:v>44310.077184918984</c:v>
                </c:pt>
                <c:pt idx="219">
                  <c:v>44310.14585364583</c:v>
                </c:pt>
                <c:pt idx="220">
                  <c:v>44310.214522557872</c:v>
                </c:pt>
                <c:pt idx="221">
                  <c:v>44310.283191909723</c:v>
                </c:pt>
                <c:pt idx="222">
                  <c:v>44310.351861990741</c:v>
                </c:pt>
                <c:pt idx="223">
                  <c:v>44310.420531481483</c:v>
                </c:pt>
                <c:pt idx="224">
                  <c:v>44310.48920074074</c:v>
                </c:pt>
                <c:pt idx="225">
                  <c:v>44310.557869699071</c:v>
                </c:pt>
                <c:pt idx="226">
                  <c:v>44310.626538344906</c:v>
                </c:pt>
                <c:pt idx="227">
                  <c:v>44310.695206851851</c:v>
                </c:pt>
                <c:pt idx="228">
                  <c:v>44310.763875462966</c:v>
                </c:pt>
                <c:pt idx="229">
                  <c:v>44310.83254447917</c:v>
                </c:pt>
                <c:pt idx="230">
                  <c:v>44310.901214004632</c:v>
                </c:pt>
                <c:pt idx="231">
                  <c:v>44310.969883298611</c:v>
                </c:pt>
                <c:pt idx="232">
                  <c:v>44311.038552314814</c:v>
                </c:pt>
                <c:pt idx="233">
                  <c:v>44311.10722096065</c:v>
                </c:pt>
                <c:pt idx="234">
                  <c:v>44311.175889768521</c:v>
                </c:pt>
                <c:pt idx="235">
                  <c:v>44311.244558865743</c:v>
                </c:pt>
                <c:pt idx="236">
                  <c:v>44311.313228634259</c:v>
                </c:pt>
                <c:pt idx="237">
                  <c:v>44311.381898657404</c:v>
                </c:pt>
                <c:pt idx="238">
                  <c:v>44311.450568101849</c:v>
                </c:pt>
                <c:pt idx="239">
                  <c:v>44311.51923726852</c:v>
                </c:pt>
                <c:pt idx="240">
                  <c:v>44311.587906076391</c:v>
                </c:pt>
                <c:pt idx="241">
                  <c:v>44311.656574722219</c:v>
                </c:pt>
                <c:pt idx="242">
                  <c:v>44311.725243391207</c:v>
                </c:pt>
                <c:pt idx="243">
                  <c:v>44311.793911932873</c:v>
                </c:pt>
                <c:pt idx="244">
                  <c:v>44311.862581296293</c:v>
                </c:pt>
                <c:pt idx="245">
                  <c:v>44311.931250752314</c:v>
                </c:pt>
                <c:pt idx="246">
                  <c:v>44311.999920000002</c:v>
                </c:pt>
                <c:pt idx="247">
                  <c:v>44312.068588807873</c:v>
                </c:pt>
                <c:pt idx="248">
                  <c:v>44312.137257511575</c:v>
                </c:pt>
                <c:pt idx="249">
                  <c:v>44312.205926388888</c:v>
                </c:pt>
                <c:pt idx="250">
                  <c:v>44312.274595648145</c:v>
                </c:pt>
                <c:pt idx="251">
                  <c:v>44312.343265671298</c:v>
                </c:pt>
                <c:pt idx="252">
                  <c:v>44312.411935219905</c:v>
                </c:pt>
                <c:pt idx="253">
                  <c:v>44312.480604490738</c:v>
                </c:pt>
                <c:pt idx="254">
                  <c:v>44312.549273472221</c:v>
                </c:pt>
                <c:pt idx="255">
                  <c:v>44312.61794207176</c:v>
                </c:pt>
                <c:pt idx="256">
                  <c:v>44312.686610543984</c:v>
                </c:pt>
                <c:pt idx="257">
                  <c:v>44312.755279166668</c:v>
                </c:pt>
                <c:pt idx="258">
                  <c:v>44312.823948055557</c:v>
                </c:pt>
                <c:pt idx="259">
                  <c:v>44312.892617581019</c:v>
                </c:pt>
                <c:pt idx="260">
                  <c:v>44312.961286886573</c:v>
                </c:pt>
                <c:pt idx="261">
                  <c:v>44313.029955914353</c:v>
                </c:pt>
                <c:pt idx="262">
                  <c:v>44313.098624537037</c:v>
                </c:pt>
                <c:pt idx="263">
                  <c:v>44313.167293275466</c:v>
                </c:pt>
                <c:pt idx="264">
                  <c:v>44313.23596229167</c:v>
                </c:pt>
                <c:pt idx="265">
                  <c:v>44313.304631909719</c:v>
                </c:pt>
                <c:pt idx="266">
                  <c:v>44313.373301967593</c:v>
                </c:pt>
                <c:pt idx="267">
                  <c:v>44313.441971400462</c:v>
                </c:pt>
                <c:pt idx="268">
                  <c:v>44313.510640590277</c:v>
                </c:pt>
                <c:pt idx="269">
                  <c:v>44313.579309444445</c:v>
                </c:pt>
                <c:pt idx="270">
                  <c:v>44313.647978090281</c:v>
                </c:pt>
                <c:pt idx="271">
                  <c:v>44313.716646701389</c:v>
                </c:pt>
                <c:pt idx="272">
                  <c:v>44313.785315196757</c:v>
                </c:pt>
                <c:pt idx="273">
                  <c:v>44313.85398443287</c:v>
                </c:pt>
                <c:pt idx="274">
                  <c:v>44313.922653865739</c:v>
                </c:pt>
                <c:pt idx="275">
                  <c:v>44313.991323125003</c:v>
                </c:pt>
                <c:pt idx="276">
                  <c:v>44314.05999199074</c:v>
                </c:pt>
                <c:pt idx="277">
                  <c:v>44314.128660671297</c:v>
                </c:pt>
                <c:pt idx="278">
                  <c:v>44314.197329502313</c:v>
                </c:pt>
                <c:pt idx="279">
                  <c:v>44314.265998703704</c:v>
                </c:pt>
                <c:pt idx="280">
                  <c:v>44314.334668657408</c:v>
                </c:pt>
                <c:pt idx="281">
                  <c:v>44314.403338310185</c:v>
                </c:pt>
                <c:pt idx="282">
                  <c:v>44314.472007604163</c:v>
                </c:pt>
                <c:pt idx="283">
                  <c:v>44314.540676620367</c:v>
                </c:pt>
                <c:pt idx="284">
                  <c:v>44314.609345208337</c:v>
                </c:pt>
                <c:pt idx="285">
                  <c:v>44314.678013680554</c:v>
                </c:pt>
                <c:pt idx="286">
                  <c:v>44314.746682291669</c:v>
                </c:pt>
                <c:pt idx="287">
                  <c:v>44314.815351018522</c:v>
                </c:pt>
                <c:pt idx="288">
                  <c:v>44314.884020520833</c:v>
                </c:pt>
                <c:pt idx="289">
                  <c:v>44314.952689849539</c:v>
                </c:pt>
                <c:pt idx="290">
                  <c:v>44315.021358888887</c:v>
                </c:pt>
                <c:pt idx="291">
                  <c:v>44315.090027500002</c:v>
                </c:pt>
                <c:pt idx="292">
                  <c:v>44315.158696168983</c:v>
                </c:pt>
                <c:pt idx="293">
                  <c:v>44315.227365092593</c:v>
                </c:pt>
                <c:pt idx="294">
                  <c:v>44315.296034537037</c:v>
                </c:pt>
                <c:pt idx="295">
                  <c:v>44315.364704583335</c:v>
                </c:pt>
                <c:pt idx="296">
                  <c:v>44315.433373981483</c:v>
                </c:pt>
                <c:pt idx="297">
                  <c:v>44315.502043148146</c:v>
                </c:pt>
                <c:pt idx="298">
                  <c:v>44315.570712326386</c:v>
                </c:pt>
                <c:pt idx="299">
                  <c:v>44315.639381435183</c:v>
                </c:pt>
                <c:pt idx="300">
                  <c:v>44315.708050451387</c:v>
                </c:pt>
                <c:pt idx="301">
                  <c:v>44315.77671943287</c:v>
                </c:pt>
                <c:pt idx="302">
                  <c:v>44315.845389016205</c:v>
                </c:pt>
                <c:pt idx="303">
                  <c:v>44315.914058923612</c:v>
                </c:pt>
                <c:pt idx="304">
                  <c:v>44315.982728645831</c:v>
                </c:pt>
                <c:pt idx="305">
                  <c:v>44316.051398020834</c:v>
                </c:pt>
                <c:pt idx="306">
                  <c:v>44316.120067141201</c:v>
                </c:pt>
                <c:pt idx="307">
                  <c:v>44316.18873642361</c:v>
                </c:pt>
                <c:pt idx="308">
                  <c:v>44316.25740603009</c:v>
                </c:pt>
                <c:pt idx="309">
                  <c:v>44316.326076377314</c:v>
                </c:pt>
                <c:pt idx="310">
                  <c:v>44316.394746631944</c:v>
                </c:pt>
                <c:pt idx="311">
                  <c:v>44316.463416446757</c:v>
                </c:pt>
                <c:pt idx="312">
                  <c:v>44316.53208597222</c:v>
                </c:pt>
                <c:pt idx="313">
                  <c:v>44316.600755069441</c:v>
                </c:pt>
                <c:pt idx="314">
                  <c:v>44316.669424050924</c:v>
                </c:pt>
                <c:pt idx="315">
                  <c:v>44316.738093136577</c:v>
                </c:pt>
                <c:pt idx="316">
                  <c:v>44316.806762199078</c:v>
                </c:pt>
                <c:pt idx="317">
                  <c:v>44316.875432106484</c:v>
                </c:pt>
                <c:pt idx="318">
                  <c:v>44316.944101944442</c:v>
                </c:pt>
                <c:pt idx="319">
                  <c:v>44317.012771516202</c:v>
                </c:pt>
                <c:pt idx="320">
                  <c:v>44317.081440613423</c:v>
                </c:pt>
                <c:pt idx="321">
                  <c:v>44317.150109733797</c:v>
                </c:pt>
                <c:pt idx="322">
                  <c:v>44317.218779050927</c:v>
                </c:pt>
                <c:pt idx="323">
                  <c:v>44317.287448831019</c:v>
                </c:pt>
                <c:pt idx="324">
                  <c:v>44317.356119317126</c:v>
                </c:pt>
                <c:pt idx="325">
                  <c:v>44317.424789178243</c:v>
                </c:pt>
                <c:pt idx="326">
                  <c:v>44317.493458819445</c:v>
                </c:pt>
                <c:pt idx="327">
                  <c:v>44317.562128148151</c:v>
                </c:pt>
                <c:pt idx="328">
                  <c:v>44317.630797187499</c:v>
                </c:pt>
                <c:pt idx="329">
                  <c:v>44317.699466111109</c:v>
                </c:pt>
                <c:pt idx="330">
                  <c:v>44317.768135081016</c:v>
                </c:pt>
                <c:pt idx="331">
                  <c:v>44317.836804525461</c:v>
                </c:pt>
                <c:pt idx="332">
                  <c:v>44317.905474421299</c:v>
                </c:pt>
                <c:pt idx="333">
                  <c:v>44317.974144085645</c:v>
                </c:pt>
                <c:pt idx="334">
                  <c:v>44318.042813472224</c:v>
                </c:pt>
                <c:pt idx="335">
                  <c:v>44318.111482511573</c:v>
                </c:pt>
                <c:pt idx="336">
                  <c:v>44318.18015172454</c:v>
                </c:pt>
                <c:pt idx="337">
                  <c:v>44318.248821226851</c:v>
                </c:pt>
                <c:pt idx="338">
                  <c:v>44318.317491435184</c:v>
                </c:pt>
                <c:pt idx="339">
                  <c:v>44318.386161793984</c:v>
                </c:pt>
                <c:pt idx="340">
                  <c:v>44318.454831597221</c:v>
                </c:pt>
                <c:pt idx="341">
                  <c:v>44318.523501134259</c:v>
                </c:pt>
                <c:pt idx="342">
                  <c:v>44318.592170266202</c:v>
                </c:pt>
                <c:pt idx="343">
                  <c:v>44318.660839270837</c:v>
                </c:pt>
                <c:pt idx="344">
                  <c:v>44318.729508310185</c:v>
                </c:pt>
                <c:pt idx="345">
                  <c:v>44318.798177256947</c:v>
                </c:pt>
                <c:pt idx="346">
                  <c:v>44318.866847048608</c:v>
                </c:pt>
                <c:pt idx="347">
                  <c:v>44318.935516874997</c:v>
                </c:pt>
                <c:pt idx="348">
                  <c:v>44319.004186469909</c:v>
                </c:pt>
                <c:pt idx="349">
                  <c:v>44319.072855613427</c:v>
                </c:pt>
                <c:pt idx="350">
                  <c:v>44319.141524687497</c:v>
                </c:pt>
                <c:pt idx="351">
                  <c:v>44319.210193935185</c:v>
                </c:pt>
                <c:pt idx="352">
                  <c:v>44319.278863599538</c:v>
                </c:pt>
                <c:pt idx="353">
                  <c:v>44319.347534016204</c:v>
                </c:pt>
                <c:pt idx="354">
                  <c:v>44319.41620388889</c:v>
                </c:pt>
                <c:pt idx="355">
                  <c:v>44319.484873518515</c:v>
                </c:pt>
                <c:pt idx="356">
                  <c:v>44319.553542835645</c:v>
                </c:pt>
                <c:pt idx="357">
                  <c:v>44319.622211828704</c:v>
                </c:pt>
                <c:pt idx="358">
                  <c:v>44319.690880671296</c:v>
                </c:pt>
                <c:pt idx="359">
                  <c:v>44319.759549641203</c:v>
                </c:pt>
                <c:pt idx="360">
                  <c:v>44319.828218946757</c:v>
                </c:pt>
                <c:pt idx="361">
                  <c:v>44319.896888842595</c:v>
                </c:pt>
                <c:pt idx="362">
                  <c:v>44319.965558495373</c:v>
                </c:pt>
                <c:pt idx="363">
                  <c:v>44320.034227881944</c:v>
                </c:pt>
                <c:pt idx="364">
                  <c:v>44320.102896863427</c:v>
                </c:pt>
                <c:pt idx="365">
                  <c:v>44320.17156599537</c:v>
                </c:pt>
                <c:pt idx="366">
                  <c:v>44320.24023541667</c:v>
                </c:pt>
                <c:pt idx="367">
                  <c:v>44320.30890546296</c:v>
                </c:pt>
                <c:pt idx="368">
                  <c:v>44320.377575868057</c:v>
                </c:pt>
                <c:pt idx="369">
                  <c:v>44320.446245671294</c:v>
                </c:pt>
                <c:pt idx="370">
                  <c:v>44320.514915208332</c:v>
                </c:pt>
                <c:pt idx="371">
                  <c:v>44320.583584398148</c:v>
                </c:pt>
                <c:pt idx="372">
                  <c:v>44320.652253414351</c:v>
                </c:pt>
                <c:pt idx="373">
                  <c:v>44320.72092240741</c:v>
                </c:pt>
                <c:pt idx="374">
                  <c:v>44320.789591273147</c:v>
                </c:pt>
                <c:pt idx="375">
                  <c:v>44320.858260937501</c:v>
                </c:pt>
                <c:pt idx="376">
                  <c:v>44320.926930729169</c:v>
                </c:pt>
                <c:pt idx="377">
                  <c:v>44320.995600358794</c:v>
                </c:pt>
                <c:pt idx="378">
                  <c:v>44321.064269548609</c:v>
                </c:pt>
                <c:pt idx="379">
                  <c:v>44321.132938599534</c:v>
                </c:pt>
                <c:pt idx="380">
                  <c:v>44321.201607812502</c:v>
                </c:pt>
                <c:pt idx="381">
                  <c:v>44321.27027739583</c:v>
                </c:pt>
                <c:pt idx="382">
                  <c:v>44321.33894775463</c:v>
                </c:pt>
                <c:pt idx="383">
                  <c:v>44321.407617696757</c:v>
                </c:pt>
                <c:pt idx="384">
                  <c:v>44321.476287337966</c:v>
                </c:pt>
                <c:pt idx="385">
                  <c:v>44321.544956689817</c:v>
                </c:pt>
                <c:pt idx="386">
                  <c:v>44321.613625636572</c:v>
                </c:pt>
                <c:pt idx="387">
                  <c:v>44321.682294467595</c:v>
                </c:pt>
                <c:pt idx="388">
                  <c:v>44321.750963437502</c:v>
                </c:pt>
                <c:pt idx="389">
                  <c:v>44321.819632604165</c:v>
                </c:pt>
                <c:pt idx="390">
                  <c:v>44321.888302476851</c:v>
                </c:pt>
                <c:pt idx="391">
                  <c:v>44321.956972152781</c:v>
                </c:pt>
                <c:pt idx="392">
                  <c:v>44322.025641539352</c:v>
                </c:pt>
                <c:pt idx="393">
                  <c:v>44322.094310509259</c:v>
                </c:pt>
                <c:pt idx="394">
                  <c:v>44322.16297957176</c:v>
                </c:pt>
                <c:pt idx="395">
                  <c:v>44322.231648900466</c:v>
                </c:pt>
                <c:pt idx="396">
                  <c:v>44322.300318784721</c:v>
                </c:pt>
                <c:pt idx="397">
                  <c:v>44322.368989201386</c:v>
                </c:pt>
                <c:pt idx="398">
                  <c:v>44322.437658981478</c:v>
                </c:pt>
                <c:pt idx="399">
                  <c:v>44322.506328518517</c:v>
                </c:pt>
                <c:pt idx="400">
                  <c:v>44322.574997731484</c:v>
                </c:pt>
                <c:pt idx="401">
                  <c:v>44322.643666736112</c:v>
                </c:pt>
                <c:pt idx="402">
                  <c:v>44322.712335648146</c:v>
                </c:pt>
                <c:pt idx="403">
                  <c:v>44322.781004502314</c:v>
                </c:pt>
                <c:pt idx="404">
                  <c:v>44322.849674016201</c:v>
                </c:pt>
                <c:pt idx="405">
                  <c:v>44322.918343796293</c:v>
                </c:pt>
                <c:pt idx="406">
                  <c:v>44322.987013402781</c:v>
                </c:pt>
                <c:pt idx="407">
                  <c:v>44323.055682638886</c:v>
                </c:pt>
                <c:pt idx="408">
                  <c:v>44323.124351655089</c:v>
                </c:pt>
                <c:pt idx="409">
                  <c:v>44323.193020833336</c:v>
                </c:pt>
                <c:pt idx="410">
                  <c:v>44323.261690347223</c:v>
                </c:pt>
                <c:pt idx="411">
                  <c:v>44323.330360613429</c:v>
                </c:pt>
                <c:pt idx="412">
                  <c:v>44323.399030682871</c:v>
                </c:pt>
                <c:pt idx="413">
                  <c:v>44323.467700358793</c:v>
                </c:pt>
                <c:pt idx="414">
                  <c:v>44323.536369733796</c:v>
                </c:pt>
                <c:pt idx="415">
                  <c:v>44323.605038692127</c:v>
                </c:pt>
                <c:pt idx="416">
                  <c:v>44323.67370752315</c:v>
                </c:pt>
                <c:pt idx="417">
                  <c:v>44323.742376493057</c:v>
                </c:pt>
                <c:pt idx="418">
                  <c:v>44323.811045509261</c:v>
                </c:pt>
                <c:pt idx="419">
                  <c:v>44323.879715324074</c:v>
                </c:pt>
                <c:pt idx="420">
                  <c:v>44323.948385034724</c:v>
                </c:pt>
                <c:pt idx="421">
                  <c:v>44324.017054456017</c:v>
                </c:pt>
                <c:pt idx="422">
                  <c:v>44324.085723425924</c:v>
                </c:pt>
                <c:pt idx="423">
                  <c:v>44324.154392430559</c:v>
                </c:pt>
                <c:pt idx="424">
                  <c:v>44324.223061666664</c:v>
                </c:pt>
                <c:pt idx="425">
                  <c:v>44324.29173138889</c:v>
                </c:pt>
                <c:pt idx="426">
                  <c:v>44324.360401782411</c:v>
                </c:pt>
                <c:pt idx="427">
                  <c:v>44324.429071527775</c:v>
                </c:pt>
                <c:pt idx="428">
                  <c:v>44324.497741053237</c:v>
                </c:pt>
                <c:pt idx="429">
                  <c:v>44324.566410266205</c:v>
                </c:pt>
                <c:pt idx="430">
                  <c:v>44324.635079224536</c:v>
                </c:pt>
                <c:pt idx="431">
                  <c:v>44324.703748055559</c:v>
                </c:pt>
                <c:pt idx="432">
                  <c:v>44324.772416898151</c:v>
                </c:pt>
                <c:pt idx="433">
                  <c:v>44324.841086296299</c:v>
                </c:pt>
                <c:pt idx="434">
                  <c:v>44324.909756064815</c:v>
                </c:pt>
                <c:pt idx="435">
                  <c:v>44324.978425624999</c:v>
                </c:pt>
                <c:pt idx="436">
                  <c:v>44325.047094884256</c:v>
                </c:pt>
                <c:pt idx="437">
                  <c:v>44325.115763842594</c:v>
                </c:pt>
                <c:pt idx="438">
                  <c:v>44325.18443296296</c:v>
                </c:pt>
                <c:pt idx="439">
                  <c:v>44325.253102395836</c:v>
                </c:pt>
                <c:pt idx="440">
                  <c:v>44325.321772557872</c:v>
                </c:pt>
                <c:pt idx="441">
                  <c:v>44325.390442743053</c:v>
                </c:pt>
                <c:pt idx="442">
                  <c:v>44325.459112430559</c:v>
                </c:pt>
                <c:pt idx="443">
                  <c:v>44325.527781840276</c:v>
                </c:pt>
                <c:pt idx="444">
                  <c:v>44325.596450833335</c:v>
                </c:pt>
                <c:pt idx="445">
                  <c:v>44325.665119710648</c:v>
                </c:pt>
                <c:pt idx="446">
                  <c:v>44325.73378865741</c:v>
                </c:pt>
                <c:pt idx="447">
                  <c:v>44325.802457534723</c:v>
                </c:pt>
                <c:pt idx="448">
                  <c:v>44325.871127268518</c:v>
                </c:pt>
                <c:pt idx="449">
                  <c:v>44325.939796979168</c:v>
                </c:pt>
                <c:pt idx="450">
                  <c:v>44326.008466446758</c:v>
                </c:pt>
                <c:pt idx="451">
                  <c:v>44326.077135451385</c:v>
                </c:pt>
                <c:pt idx="452">
                  <c:v>44326.1458044213</c:v>
                </c:pt>
                <c:pt idx="453">
                  <c:v>44326.214473587963</c:v>
                </c:pt>
                <c:pt idx="454">
                  <c:v>44326.283143182867</c:v>
                </c:pt>
                <c:pt idx="455">
                  <c:v>44326.351813530091</c:v>
                </c:pt>
                <c:pt idx="456">
                  <c:v>44326.420483263886</c:v>
                </c:pt>
                <c:pt idx="457">
                  <c:v>44326.48915277778</c:v>
                </c:pt>
                <c:pt idx="458">
                  <c:v>44326.55782199074</c:v>
                </c:pt>
                <c:pt idx="459">
                  <c:v>44326.626490891205</c:v>
                </c:pt>
                <c:pt idx="460">
                  <c:v>44326.69515965278</c:v>
                </c:pt>
                <c:pt idx="461">
                  <c:v>44326.763828506948</c:v>
                </c:pt>
                <c:pt idx="462">
                  <c:v>44326.832497777781</c:v>
                </c:pt>
                <c:pt idx="463">
                  <c:v>44326.901167557873</c:v>
                </c:pt>
                <c:pt idx="464">
                  <c:v>44326.969837094905</c:v>
                </c:pt>
                <c:pt idx="465">
                  <c:v>44327.038506365738</c:v>
                </c:pt>
                <c:pt idx="466">
                  <c:v>44327.107175266203</c:v>
                </c:pt>
                <c:pt idx="467">
                  <c:v>44327.175844328704</c:v>
                </c:pt>
                <c:pt idx="468">
                  <c:v>44327.244513680555</c:v>
                </c:pt>
                <c:pt idx="469">
                  <c:v>44327.313183703707</c:v>
                </c:pt>
                <c:pt idx="470">
                  <c:v>44327.381853969906</c:v>
                </c:pt>
                <c:pt idx="471">
                  <c:v>44327.45052366898</c:v>
                </c:pt>
                <c:pt idx="472">
                  <c:v>44327.519193101849</c:v>
                </c:pt>
                <c:pt idx="473">
                  <c:v>44327.587862152781</c:v>
                </c:pt>
                <c:pt idx="474">
                  <c:v>44327.656531053239</c:v>
                </c:pt>
                <c:pt idx="475">
                  <c:v>44327.72519996528</c:v>
                </c:pt>
                <c:pt idx="476">
                  <c:v>44327.793868761575</c:v>
                </c:pt>
                <c:pt idx="477">
                  <c:v>44327.862538379632</c:v>
                </c:pt>
                <c:pt idx="478">
                  <c:v>44327.931208078706</c:v>
                </c:pt>
                <c:pt idx="479">
                  <c:v>44327.999877592592</c:v>
                </c:pt>
                <c:pt idx="480">
                  <c:v>44328.068546643517</c:v>
                </c:pt>
                <c:pt idx="481">
                  <c:v>44328.137215613424</c:v>
                </c:pt>
                <c:pt idx="482">
                  <c:v>44328.205884733798</c:v>
                </c:pt>
                <c:pt idx="483">
                  <c:v>44328.274554236108</c:v>
                </c:pt>
                <c:pt idx="484">
                  <c:v>44328.343224525466</c:v>
                </c:pt>
                <c:pt idx="485">
                  <c:v>44328.411894317127</c:v>
                </c:pt>
                <c:pt idx="486">
                  <c:v>44328.48056384259</c:v>
                </c:pt>
                <c:pt idx="487">
                  <c:v>44328.549233078702</c:v>
                </c:pt>
                <c:pt idx="488">
                  <c:v>44328.61790193287</c:v>
                </c:pt>
                <c:pt idx="489">
                  <c:v>44328.686570648148</c:v>
                </c:pt>
                <c:pt idx="490">
                  <c:v>44328.755239525461</c:v>
                </c:pt>
                <c:pt idx="491">
                  <c:v>44328.82390865741</c:v>
                </c:pt>
                <c:pt idx="492">
                  <c:v>44328.892578437502</c:v>
                </c:pt>
                <c:pt idx="493">
                  <c:v>44328.961247997686</c:v>
                </c:pt>
                <c:pt idx="494">
                  <c:v>44329.029917268519</c:v>
                </c:pt>
                <c:pt idx="495">
                  <c:v>44329.098586145832</c:v>
                </c:pt>
                <c:pt idx="496">
                  <c:v>44329.167255127315</c:v>
                </c:pt>
                <c:pt idx="497">
                  <c:v>44329.235924398148</c:v>
                </c:pt>
                <c:pt idx="498">
                  <c:v>44329.304594259258</c:v>
                </c:pt>
                <c:pt idx="499">
                  <c:v>44329.37326458333</c:v>
                </c:pt>
                <c:pt idx="500">
                  <c:v>44329.441934270835</c:v>
                </c:pt>
                <c:pt idx="501">
                  <c:v>44329.510603692128</c:v>
                </c:pt>
                <c:pt idx="502">
                  <c:v>44329.579272800926</c:v>
                </c:pt>
                <c:pt idx="503">
                  <c:v>44329.647941701391</c:v>
                </c:pt>
                <c:pt idx="504">
                  <c:v>44329.716611145835</c:v>
                </c:pt>
                <c:pt idx="505">
                  <c:v>44329.785281006945</c:v>
                </c:pt>
                <c:pt idx="506">
                  <c:v>44329.853951608799</c:v>
                </c:pt>
                <c:pt idx="507">
                  <c:v>44329.922622407408</c:v>
                </c:pt>
                <c:pt idx="508">
                  <c:v>44329.991293043982</c:v>
                </c:pt>
                <c:pt idx="509">
                  <c:v>44330.05996327546</c:v>
                </c:pt>
                <c:pt idx="510">
                  <c:v>44330.128633321758</c:v>
                </c:pt>
                <c:pt idx="511">
                  <c:v>44330.197303530091</c:v>
                </c:pt>
                <c:pt idx="512">
                  <c:v>44330.265974097223</c:v>
                </c:pt>
                <c:pt idx="513">
                  <c:v>44330.334645416668</c:v>
                </c:pt>
                <c:pt idx="514">
                  <c:v>44330.403316435186</c:v>
                </c:pt>
                <c:pt idx="515">
                  <c:v>44330.471987106481</c:v>
                </c:pt>
                <c:pt idx="516">
                  <c:v>44330.540657488425</c:v>
                </c:pt>
                <c:pt idx="517">
                  <c:v>44330.609327442129</c:v>
                </c:pt>
                <c:pt idx="518">
                  <c:v>44330.677997280094</c:v>
                </c:pt>
                <c:pt idx="519">
                  <c:v>44330.746667268519</c:v>
                </c:pt>
                <c:pt idx="520">
                  <c:v>44330.815337361113</c:v>
                </c:pt>
                <c:pt idx="521">
                  <c:v>44330.884008229164</c:v>
                </c:pt>
                <c:pt idx="522">
                  <c:v>44330.952678935188</c:v>
                </c:pt>
                <c:pt idx="523">
                  <c:v>44331.021349351853</c:v>
                </c:pt>
                <c:pt idx="524">
                  <c:v>44331.090019317133</c:v>
                </c:pt>
                <c:pt idx="525">
                  <c:v>44331.158689363423</c:v>
                </c:pt>
                <c:pt idx="526">
                  <c:v>44331.22735966435</c:v>
                </c:pt>
                <c:pt idx="527">
                  <c:v>44331.296030474536</c:v>
                </c:pt>
                <c:pt idx="528">
                  <c:v>44331.36470189815</c:v>
                </c:pt>
                <c:pt idx="529">
                  <c:v>44331.433372662039</c:v>
                </c:pt>
                <c:pt idx="530">
                  <c:v>44331.502043206019</c:v>
                </c:pt>
                <c:pt idx="531">
                  <c:v>44331.570713437497</c:v>
                </c:pt>
                <c:pt idx="532">
                  <c:v>44331.639383414353</c:v>
                </c:pt>
                <c:pt idx="533">
                  <c:v>44331.708053298615</c:v>
                </c:pt>
                <c:pt idx="534">
                  <c:v>44331.776723159724</c:v>
                </c:pt>
                <c:pt idx="535">
                  <c:v>44331.845393622687</c:v>
                </c:pt>
                <c:pt idx="536">
                  <c:v>44331.914064398145</c:v>
                </c:pt>
                <c:pt idx="537">
                  <c:v>44331.982734988429</c:v>
                </c:pt>
                <c:pt idx="538">
                  <c:v>44332.051405254628</c:v>
                </c:pt>
                <c:pt idx="539">
                  <c:v>44332.120075243052</c:v>
                </c:pt>
                <c:pt idx="540">
                  <c:v>44332.188745405096</c:v>
                </c:pt>
                <c:pt idx="541">
                  <c:v>44332.257415879627</c:v>
                </c:pt>
                <c:pt idx="542">
                  <c:v>44332.326087106485</c:v>
                </c:pt>
                <c:pt idx="543">
                  <c:v>44332.394758240742</c:v>
                </c:pt>
                <c:pt idx="544">
                  <c:v>44332.463428923613</c:v>
                </c:pt>
                <c:pt idx="545">
                  <c:v>44332.532099328702</c:v>
                </c:pt>
                <c:pt idx="546">
                  <c:v>44332.600769305558</c:v>
                </c:pt>
                <c:pt idx="547">
                  <c:v>44332.669439155092</c:v>
                </c:pt>
                <c:pt idx="548">
                  <c:v>44332.738109120372</c:v>
                </c:pt>
                <c:pt idx="549">
                  <c:v>44332.806779062499</c:v>
                </c:pt>
                <c:pt idx="550">
                  <c:v>44332.87544984954</c:v>
                </c:pt>
                <c:pt idx="551">
                  <c:v>44332.944120567132</c:v>
                </c:pt>
                <c:pt idx="552">
                  <c:v>44333.012791006942</c:v>
                </c:pt>
                <c:pt idx="553">
                  <c:v>44333.081460983798</c:v>
                </c:pt>
                <c:pt idx="554">
                  <c:v>44333.150130983799</c:v>
                </c:pt>
                <c:pt idx="555">
                  <c:v>44333.218801180556</c:v>
                </c:pt>
                <c:pt idx="556">
                  <c:v>44333.287471828706</c:v>
                </c:pt>
                <c:pt idx="557">
                  <c:v>44333.356143194447</c:v>
                </c:pt>
                <c:pt idx="558">
                  <c:v>44333.424813935184</c:v>
                </c:pt>
                <c:pt idx="559">
                  <c:v>44333.493484456019</c:v>
                </c:pt>
                <c:pt idx="560">
                  <c:v>44333.562154664352</c:v>
                </c:pt>
                <c:pt idx="561">
                  <c:v>44333.630824583335</c:v>
                </c:pt>
                <c:pt idx="562">
                  <c:v>44333.699494375003</c:v>
                </c:pt>
                <c:pt idx="563">
                  <c:v>44333.768164224537</c:v>
                </c:pt>
                <c:pt idx="564">
                  <c:v>44333.836834548609</c:v>
                </c:pt>
                <c:pt idx="565">
                  <c:v>44333.905505324074</c:v>
                </c:pt>
                <c:pt idx="566">
                  <c:v>44333.974175868054</c:v>
                </c:pt>
                <c:pt idx="567">
                  <c:v>44334.042846122684</c:v>
                </c:pt>
                <c:pt idx="568">
                  <c:v>44334.111516053243</c:v>
                </c:pt>
                <c:pt idx="569">
                  <c:v>44334.180186134261</c:v>
                </c:pt>
                <c:pt idx="570">
                  <c:v>44334.248856527774</c:v>
                </c:pt>
                <c:pt idx="571">
                  <c:v>44334.317527604166</c:v>
                </c:pt>
                <c:pt idx="572">
                  <c:v>44334.386198842592</c:v>
                </c:pt>
                <c:pt idx="573">
                  <c:v>44334.454869525463</c:v>
                </c:pt>
                <c:pt idx="574">
                  <c:v>44334.523539942129</c:v>
                </c:pt>
                <c:pt idx="575">
                  <c:v>44334.592209953706</c:v>
                </c:pt>
                <c:pt idx="576">
                  <c:v>44334.66087983796</c:v>
                </c:pt>
                <c:pt idx="577">
                  <c:v>44334.729549756943</c:v>
                </c:pt>
                <c:pt idx="578">
                  <c:v>44334.798219583332</c:v>
                </c:pt>
                <c:pt idx="579">
                  <c:v>44334.866890243058</c:v>
                </c:pt>
                <c:pt idx="580">
                  <c:v>44334.935560949074</c:v>
                </c:pt>
                <c:pt idx="581">
                  <c:v>44335.004231435189</c:v>
                </c:pt>
                <c:pt idx="582">
                  <c:v>44335.072901446758</c:v>
                </c:pt>
                <c:pt idx="583">
                  <c:v>44335.141571412038</c:v>
                </c:pt>
                <c:pt idx="584">
                  <c:v>44335.210241539353</c:v>
                </c:pt>
                <c:pt idx="585">
                  <c:v>44335.278912071757</c:v>
                </c:pt>
                <c:pt idx="586">
                  <c:v>44335.347583379633</c:v>
                </c:pt>
                <c:pt idx="587">
                  <c:v>44335.41625412037</c:v>
                </c:pt>
                <c:pt idx="588">
                  <c:v>44335.484924629629</c:v>
                </c:pt>
                <c:pt idx="589">
                  <c:v>44335.553594837962</c:v>
                </c:pt>
                <c:pt idx="590">
                  <c:v>44335.622264699072</c:v>
                </c:pt>
                <c:pt idx="591">
                  <c:v>44335.690934421298</c:v>
                </c:pt>
                <c:pt idx="592">
                  <c:v>44335.759604270832</c:v>
                </c:pt>
                <c:pt idx="593">
                  <c:v>44335.82827445602</c:v>
                </c:pt>
                <c:pt idx="594">
                  <c:v>44335.896945219909</c:v>
                </c:pt>
                <c:pt idx="595">
                  <c:v>44335.965615763889</c:v>
                </c:pt>
                <c:pt idx="596">
                  <c:v>44336.034286018519</c:v>
                </c:pt>
                <c:pt idx="597">
                  <c:v>44336.102955891205</c:v>
                </c:pt>
                <c:pt idx="598">
                  <c:v>44336.171625902774</c:v>
                </c:pt>
                <c:pt idx="599">
                  <c:v>44336.240296192133</c:v>
                </c:pt>
                <c:pt idx="600">
                  <c:v>44336.308967118057</c:v>
                </c:pt>
                <c:pt idx="601">
                  <c:v>44336.377638402781</c:v>
                </c:pt>
                <c:pt idx="602">
                  <c:v>44336.446309085652</c:v>
                </c:pt>
                <c:pt idx="603">
                  <c:v>44336.514979502317</c:v>
                </c:pt>
                <c:pt idx="604">
                  <c:v>44336.583649571759</c:v>
                </c:pt>
                <c:pt idx="605">
                  <c:v>44336.652319456021</c:v>
                </c:pt>
                <c:pt idx="606">
                  <c:v>44336.720989328707</c:v>
                </c:pt>
                <c:pt idx="607">
                  <c:v>44336.789659085647</c:v>
                </c:pt>
                <c:pt idx="608">
                  <c:v>44336.858329618059</c:v>
                </c:pt>
                <c:pt idx="609">
                  <c:v>44336.927000289354</c:v>
                </c:pt>
                <c:pt idx="610">
                  <c:v>44336.995670798613</c:v>
                </c:pt>
                <c:pt idx="611">
                  <c:v>44337.064340868055</c:v>
                </c:pt>
                <c:pt idx="612">
                  <c:v>44337.133010798614</c:v>
                </c:pt>
                <c:pt idx="613">
                  <c:v>44337.201680891201</c:v>
                </c:pt>
                <c:pt idx="614">
                  <c:v>44337.270351342595</c:v>
                </c:pt>
                <c:pt idx="615">
                  <c:v>44337.339022581022</c:v>
                </c:pt>
                <c:pt idx="616">
                  <c:v>44337.407693402776</c:v>
                </c:pt>
                <c:pt idx="617">
                  <c:v>44337.476363923612</c:v>
                </c:pt>
                <c:pt idx="618">
                  <c:v>44337.54503415509</c:v>
                </c:pt>
                <c:pt idx="619">
                  <c:v>44337.613703981478</c:v>
                </c:pt>
                <c:pt idx="620">
                  <c:v>44337.682373680553</c:v>
                </c:pt>
                <c:pt idx="621">
                  <c:v>44337.751043530094</c:v>
                </c:pt>
                <c:pt idx="622">
                  <c:v>44337.819713564815</c:v>
                </c:pt>
                <c:pt idx="623">
                  <c:v>44337.888384317128</c:v>
                </c:pt>
                <c:pt idx="624">
                  <c:v>44337.957054872684</c:v>
                </c:pt>
                <c:pt idx="625">
                  <c:v>44338.02572513889</c:v>
                </c:pt>
                <c:pt idx="626">
                  <c:v>44338.094394988424</c:v>
                </c:pt>
                <c:pt idx="627">
                  <c:v>44338.163064930559</c:v>
                </c:pt>
                <c:pt idx="628">
                  <c:v>44338.231735138892</c:v>
                </c:pt>
                <c:pt idx="629">
                  <c:v>44338.300405891205</c:v>
                </c:pt>
                <c:pt idx="630">
                  <c:v>44338.369077199073</c:v>
                </c:pt>
                <c:pt idx="631">
                  <c:v>44338.437747847223</c:v>
                </c:pt>
                <c:pt idx="632">
                  <c:v>44338.506418263889</c:v>
                </c:pt>
                <c:pt idx="633">
                  <c:v>44338.575088356483</c:v>
                </c:pt>
                <c:pt idx="634">
                  <c:v>44338.643758229169</c:v>
                </c:pt>
                <c:pt idx="635">
                  <c:v>44338.712428032406</c:v>
                </c:pt>
                <c:pt idx="636">
                  <c:v>44338.781097754632</c:v>
                </c:pt>
                <c:pt idx="637">
                  <c:v>44338.849768148146</c:v>
                </c:pt>
                <c:pt idx="638">
                  <c:v>44338.918438807872</c:v>
                </c:pt>
                <c:pt idx="639">
                  <c:v>44338.987109293979</c:v>
                </c:pt>
                <c:pt idx="640">
                  <c:v>44339.055779409726</c:v>
                </c:pt>
                <c:pt idx="641">
                  <c:v>44339.124449305556</c:v>
                </c:pt>
                <c:pt idx="642">
                  <c:v>44339.193119351854</c:v>
                </c:pt>
                <c:pt idx="643">
                  <c:v>44339.261789745367</c:v>
                </c:pt>
                <c:pt idx="644">
                  <c:v>44339.3304608912</c:v>
                </c:pt>
                <c:pt idx="645">
                  <c:v>44339.399131840277</c:v>
                </c:pt>
                <c:pt idx="646">
                  <c:v>44339.467802395833</c:v>
                </c:pt>
                <c:pt idx="647">
                  <c:v>44339.536472650463</c:v>
                </c:pt>
                <c:pt idx="648">
                  <c:v>44339.605142488428</c:v>
                </c:pt>
                <c:pt idx="649">
                  <c:v>44339.673812199071</c:v>
                </c:pt>
                <c:pt idx="650">
                  <c:v>44339.742482048612</c:v>
                </c:pt>
                <c:pt idx="651">
                  <c:v>44339.811151944443</c:v>
                </c:pt>
                <c:pt idx="652">
                  <c:v>44339.87982263889</c:v>
                </c:pt>
                <c:pt idx="653">
                  <c:v>44339.948493217591</c:v>
                </c:pt>
                <c:pt idx="654">
                  <c:v>44340.017163518518</c:v>
                </c:pt>
                <c:pt idx="655">
                  <c:v>44340.085833368059</c:v>
                </c:pt>
                <c:pt idx="656">
                  <c:v>44340.15450326389</c:v>
                </c:pt>
                <c:pt idx="657">
                  <c:v>44340.223173379629</c:v>
                </c:pt>
                <c:pt idx="658">
                  <c:v>44340.291843981482</c:v>
                </c:pt>
                <c:pt idx="659">
                  <c:v>44340.36051525463</c:v>
                </c:pt>
                <c:pt idx="660">
                  <c:v>44340.429185879628</c:v>
                </c:pt>
                <c:pt idx="661">
                  <c:v>44340.497856284725</c:v>
                </c:pt>
                <c:pt idx="662">
                  <c:v>44340.566526388888</c:v>
                </c:pt>
                <c:pt idx="663">
                  <c:v>44340.635196215277</c:v>
                </c:pt>
                <c:pt idx="664">
                  <c:v>44340.703865937503</c:v>
                </c:pt>
                <c:pt idx="665">
                  <c:v>44340.772535659722</c:v>
                </c:pt>
                <c:pt idx="666">
                  <c:v>44340.841205937497</c:v>
                </c:pt>
                <c:pt idx="667">
                  <c:v>44340.909876585647</c:v>
                </c:pt>
                <c:pt idx="668">
                  <c:v>44340.978547037033</c:v>
                </c:pt>
                <c:pt idx="669">
                  <c:v>44341.047217175925</c:v>
                </c:pt>
                <c:pt idx="670">
                  <c:v>44341.115887025466</c:v>
                </c:pt>
                <c:pt idx="671">
                  <c:v>44341.184557025466</c:v>
                </c:pt>
                <c:pt idx="672">
                  <c:v>44341.253227337962</c:v>
                </c:pt>
                <c:pt idx="673">
                  <c:v>44341.321898379632</c:v>
                </c:pt>
                <c:pt idx="674">
                  <c:v>44341.390569456016</c:v>
                </c:pt>
                <c:pt idx="675">
                  <c:v>44341.459240023149</c:v>
                </c:pt>
                <c:pt idx="676">
                  <c:v>44341.527910324075</c:v>
                </c:pt>
                <c:pt idx="677">
                  <c:v>44341.596580196761</c:v>
                </c:pt>
                <c:pt idx="678">
                  <c:v>44341.665249942133</c:v>
                </c:pt>
                <c:pt idx="679">
                  <c:v>44341.73391978009</c:v>
                </c:pt>
                <c:pt idx="680">
                  <c:v>44341.802589548613</c:v>
                </c:pt>
                <c:pt idx="681">
                  <c:v>44341.871260162035</c:v>
                </c:pt>
                <c:pt idx="682">
                  <c:v>44341.939930763889</c:v>
                </c:pt>
                <c:pt idx="683">
                  <c:v>44342.008601111113</c:v>
                </c:pt>
                <c:pt idx="684">
                  <c:v>44342.077270995367</c:v>
                </c:pt>
                <c:pt idx="685">
                  <c:v>44342.145940856484</c:v>
                </c:pt>
                <c:pt idx="686">
                  <c:v>44342.214610902774</c:v>
                </c:pt>
                <c:pt idx="687">
                  <c:v>44342.283281388889</c:v>
                </c:pt>
                <c:pt idx="688">
                  <c:v>44342.35195261574</c:v>
                </c:pt>
                <c:pt idx="689">
                  <c:v>44342.420623240738</c:v>
                </c:pt>
                <c:pt idx="690">
                  <c:v>44342.489293645835</c:v>
                </c:pt>
              </c:numCache>
            </c:numRef>
          </c:xVal>
          <c:yVal>
            <c:numRef>
              <c:f>'Northern Intersection'!$H$2:$H$18895</c:f>
              <c:numCache>
                <c:formatCode>General</c:formatCode>
                <c:ptCount val="18894"/>
                <c:pt idx="0">
                  <c:v>-192.62500000200001</c:v>
                </c:pt>
                <c:pt idx="1">
                  <c:v>-192.32399988700001</c:v>
                </c:pt>
                <c:pt idx="2">
                  <c:v>-191.99799990700001</c:v>
                </c:pt>
                <c:pt idx="3">
                  <c:v>-191.59199979600001</c:v>
                </c:pt>
                <c:pt idx="4">
                  <c:v>-191.18199994599999</c:v>
                </c:pt>
                <c:pt idx="5">
                  <c:v>-190.79200004899999</c:v>
                </c:pt>
                <c:pt idx="6">
                  <c:v>-190.41999976599999</c:v>
                </c:pt>
                <c:pt idx="7">
                  <c:v>-190.13400000999999</c:v>
                </c:pt>
                <c:pt idx="8">
                  <c:v>-189.92499987400001</c:v>
                </c:pt>
                <c:pt idx="9">
                  <c:v>-189.698000124</c:v>
                </c:pt>
                <c:pt idx="10">
                  <c:v>-189.412000054</c:v>
                </c:pt>
                <c:pt idx="11">
                  <c:v>-188.99400009499999</c:v>
                </c:pt>
                <c:pt idx="12">
                  <c:v>-188.56699985899999</c:v>
                </c:pt>
                <c:pt idx="13">
                  <c:v>-188.17800013300001</c:v>
                </c:pt>
                <c:pt idx="14">
                  <c:v>-187.887000153</c:v>
                </c:pt>
                <c:pt idx="15">
                  <c:v>-187.57099999299999</c:v>
                </c:pt>
                <c:pt idx="16">
                  <c:v>-187.27300007599999</c:v>
                </c:pt>
                <c:pt idx="17">
                  <c:v>-186.92199991800001</c:v>
                </c:pt>
                <c:pt idx="18">
                  <c:v>-186.491000257</c:v>
                </c:pt>
                <c:pt idx="19">
                  <c:v>-186.12100000000001</c:v>
                </c:pt>
                <c:pt idx="20">
                  <c:v>-185.737000185</c:v>
                </c:pt>
                <c:pt idx="21">
                  <c:v>-185.403999954</c:v>
                </c:pt>
                <c:pt idx="22">
                  <c:v>-185.154999909</c:v>
                </c:pt>
                <c:pt idx="23">
                  <c:v>-184.972000122</c:v>
                </c:pt>
                <c:pt idx="24">
                  <c:v>-184.727999987</c:v>
                </c:pt>
                <c:pt idx="25">
                  <c:v>-184.37599997300001</c:v>
                </c:pt>
                <c:pt idx="26">
                  <c:v>-183.93999977300001</c:v>
                </c:pt>
                <c:pt idx="27">
                  <c:v>-183.53300011900001</c:v>
                </c:pt>
                <c:pt idx="28">
                  <c:v>-183.199000033</c:v>
                </c:pt>
                <c:pt idx="29">
                  <c:v>-182.90399999799999</c:v>
                </c:pt>
                <c:pt idx="30">
                  <c:v>-182.60499991</c:v>
                </c:pt>
                <c:pt idx="31">
                  <c:v>-182.285999868</c:v>
                </c:pt>
                <c:pt idx="32">
                  <c:v>-181.89199991800001</c:v>
                </c:pt>
                <c:pt idx="33">
                  <c:v>-181.472999789</c:v>
                </c:pt>
                <c:pt idx="34">
                  <c:v>-181.09000014399999</c:v>
                </c:pt>
                <c:pt idx="35">
                  <c:v>-180.717000004</c:v>
                </c:pt>
                <c:pt idx="36">
                  <c:v>-180.418999773</c:v>
                </c:pt>
                <c:pt idx="37">
                  <c:v>-180.20200015699999</c:v>
                </c:pt>
                <c:pt idx="38">
                  <c:v>-179.990000138</c:v>
                </c:pt>
                <c:pt idx="39">
                  <c:v>-179.72500019200001</c:v>
                </c:pt>
                <c:pt idx="40">
                  <c:v>-179.32399999099999</c:v>
                </c:pt>
                <c:pt idx="41">
                  <c:v>-178.899999952</c:v>
                </c:pt>
                <c:pt idx="42">
                  <c:v>-178.50400028999999</c:v>
                </c:pt>
                <c:pt idx="43">
                  <c:v>-178.20699991399999</c:v>
                </c:pt>
                <c:pt idx="44">
                  <c:v>-177.88700001500001</c:v>
                </c:pt>
                <c:pt idx="45">
                  <c:v>-177.58899978400001</c:v>
                </c:pt>
                <c:pt idx="46">
                  <c:v>-177.24899993</c:v>
                </c:pt>
                <c:pt idx="47">
                  <c:v>-176.82399972100001</c:v>
                </c:pt>
                <c:pt idx="48">
                  <c:v>-176.445999986</c:v>
                </c:pt>
                <c:pt idx="49">
                  <c:v>-176.058999973</c:v>
                </c:pt>
                <c:pt idx="50">
                  <c:v>-175.713999895</c:v>
                </c:pt>
                <c:pt idx="51">
                  <c:v>-175.459000084</c:v>
                </c:pt>
                <c:pt idx="52">
                  <c:v>-175.27300009999999</c:v>
                </c:pt>
                <c:pt idx="53">
                  <c:v>-175.03099999200001</c:v>
                </c:pt>
                <c:pt idx="54">
                  <c:v>-174.696000048</c:v>
                </c:pt>
                <c:pt idx="55">
                  <c:v>-174.25899999200001</c:v>
                </c:pt>
                <c:pt idx="56">
                  <c:v>-173.84499977300001</c:v>
                </c:pt>
                <c:pt idx="57">
                  <c:v>-173.497999983</c:v>
                </c:pt>
                <c:pt idx="58">
                  <c:v>-173.21100005599999</c:v>
                </c:pt>
                <c:pt idx="59">
                  <c:v>-172.91100011200001</c:v>
                </c:pt>
                <c:pt idx="60">
                  <c:v>-172.60100003299999</c:v>
                </c:pt>
                <c:pt idx="61">
                  <c:v>-172.220999957</c:v>
                </c:pt>
                <c:pt idx="62">
                  <c:v>-171.79600006199999</c:v>
                </c:pt>
                <c:pt idx="63">
                  <c:v>-171.42000003999999</c:v>
                </c:pt>
                <c:pt idx="64">
                  <c:v>-171.04600004400001</c:v>
                </c:pt>
                <c:pt idx="65">
                  <c:v>-170.74000001900001</c:v>
                </c:pt>
                <c:pt idx="66">
                  <c:v>-170.51499998200001</c:v>
                </c:pt>
                <c:pt idx="67">
                  <c:v>-170.31800000699999</c:v>
                </c:pt>
                <c:pt idx="68">
                  <c:v>-170.06699993500001</c:v>
                </c:pt>
                <c:pt idx="69">
                  <c:v>-169.68300011900001</c:v>
                </c:pt>
                <c:pt idx="70">
                  <c:v>-169.259999937</c:v>
                </c:pt>
                <c:pt idx="71">
                  <c:v>-168.86300010400001</c:v>
                </c:pt>
                <c:pt idx="72">
                  <c:v>-168.558000249</c:v>
                </c:pt>
                <c:pt idx="73">
                  <c:v>-168.240000063</c:v>
                </c:pt>
                <c:pt idx="74">
                  <c:v>-167.94399985800001</c:v>
                </c:pt>
                <c:pt idx="75">
                  <c:v>-167.611999798</c:v>
                </c:pt>
                <c:pt idx="76">
                  <c:v>-167.19600018099999</c:v>
                </c:pt>
                <c:pt idx="77">
                  <c:v>-166.807999997</c:v>
                </c:pt>
                <c:pt idx="78">
                  <c:v>-166.41999981399999</c:v>
                </c:pt>
                <c:pt idx="79">
                  <c:v>-166.06300020399999</c:v>
                </c:pt>
                <c:pt idx="80">
                  <c:v>-165.79900011399999</c:v>
                </c:pt>
                <c:pt idx="81">
                  <c:v>-165.60700004899999</c:v>
                </c:pt>
                <c:pt idx="82">
                  <c:v>-165.37000016499999</c:v>
                </c:pt>
                <c:pt idx="83">
                  <c:v>-165.056000033</c:v>
                </c:pt>
                <c:pt idx="84">
                  <c:v>-164.623999887</c:v>
                </c:pt>
                <c:pt idx="85">
                  <c:v>-164.205999929</c:v>
                </c:pt>
                <c:pt idx="86">
                  <c:v>-163.84200006699999</c:v>
                </c:pt>
                <c:pt idx="87">
                  <c:v>-163.56000005000001</c:v>
                </c:pt>
                <c:pt idx="88">
                  <c:v>-163.25899993499999</c:v>
                </c:pt>
                <c:pt idx="89">
                  <c:v>-162.95800013499999</c:v>
                </c:pt>
                <c:pt idx="90">
                  <c:v>-162.59300010300001</c:v>
                </c:pt>
                <c:pt idx="91">
                  <c:v>-162.16600018099999</c:v>
                </c:pt>
                <c:pt idx="92">
                  <c:v>-161.79699978100001</c:v>
                </c:pt>
                <c:pt idx="93">
                  <c:v>-161.42399995599999</c:v>
                </c:pt>
                <c:pt idx="94">
                  <c:v>-161.10999982300001</c:v>
                </c:pt>
                <c:pt idx="95">
                  <c:v>-160.878999706</c:v>
                </c:pt>
                <c:pt idx="96">
                  <c:v>-160.694000206</c:v>
                </c:pt>
                <c:pt idx="97">
                  <c:v>-160.45099992799999</c:v>
                </c:pt>
                <c:pt idx="98">
                  <c:v>-160.08199984199999</c:v>
                </c:pt>
                <c:pt idx="99">
                  <c:v>-159.65800011799999</c:v>
                </c:pt>
                <c:pt idx="100">
                  <c:v>-159.26299999700001</c:v>
                </c:pt>
                <c:pt idx="101">
                  <c:v>-158.95000003499999</c:v>
                </c:pt>
                <c:pt idx="102">
                  <c:v>-158.64100012700001</c:v>
                </c:pt>
                <c:pt idx="103">
                  <c:v>-158.34699994900001</c:v>
                </c:pt>
                <c:pt idx="104">
                  <c:v>-158.02299999600001</c:v>
                </c:pt>
                <c:pt idx="105">
                  <c:v>-157.61699988500001</c:v>
                </c:pt>
                <c:pt idx="106">
                  <c:v>-157.21700016899999</c:v>
                </c:pt>
                <c:pt idx="107">
                  <c:v>-156.832000182</c:v>
                </c:pt>
                <c:pt idx="108">
                  <c:v>-156.468000007</c:v>
                </c:pt>
                <c:pt idx="109">
                  <c:v>-156.19400009700001</c:v>
                </c:pt>
                <c:pt idx="110">
                  <c:v>-155.99500009600001</c:v>
                </c:pt>
                <c:pt idx="111">
                  <c:v>-155.768000032</c:v>
                </c:pt>
                <c:pt idx="112">
                  <c:v>-155.477000051</c:v>
                </c:pt>
                <c:pt idx="113">
                  <c:v>-155.057000066</c:v>
                </c:pt>
                <c:pt idx="114">
                  <c:v>-154.637000081</c:v>
                </c:pt>
                <c:pt idx="115">
                  <c:v>-154.25999988800001</c:v>
                </c:pt>
                <c:pt idx="116">
                  <c:v>-153.97799987100001</c:v>
                </c:pt>
                <c:pt idx="117">
                  <c:v>-153.67099999000001</c:v>
                </c:pt>
                <c:pt idx="118">
                  <c:v>-153.37799998200001</c:v>
                </c:pt>
                <c:pt idx="119">
                  <c:v>-153.02700013899999</c:v>
                </c:pt>
                <c:pt idx="120">
                  <c:v>-152.60100007299999</c:v>
                </c:pt>
                <c:pt idx="121">
                  <c:v>-152.236999897</c:v>
                </c:pt>
                <c:pt idx="122">
                  <c:v>-151.862000045</c:v>
                </c:pt>
                <c:pt idx="123">
                  <c:v>-151.54099997599999</c:v>
                </c:pt>
                <c:pt idx="124">
                  <c:v>-151.30200006499999</c:v>
                </c:pt>
                <c:pt idx="125">
                  <c:v>-151.12500004500001</c:v>
                </c:pt>
                <c:pt idx="126">
                  <c:v>-150.88699998999999</c:v>
                </c:pt>
                <c:pt idx="127">
                  <c:v>-150.53300026299999</c:v>
                </c:pt>
                <c:pt idx="128">
                  <c:v>-150.10600002699999</c:v>
                </c:pt>
                <c:pt idx="129">
                  <c:v>-149.71000004999999</c:v>
                </c:pt>
                <c:pt idx="130">
                  <c:v>-149.38799981</c:v>
                </c:pt>
                <c:pt idx="131">
                  <c:v>-149.09199992000001</c:v>
                </c:pt>
                <c:pt idx="132">
                  <c:v>-148.798999912</c:v>
                </c:pt>
                <c:pt idx="133">
                  <c:v>-148.48400023799999</c:v>
                </c:pt>
                <c:pt idx="134">
                  <c:v>-148.09100014399999</c:v>
                </c:pt>
                <c:pt idx="135">
                  <c:v>-147.681999835</c:v>
                </c:pt>
                <c:pt idx="136">
                  <c:v>-147.30199975900001</c:v>
                </c:pt>
                <c:pt idx="137">
                  <c:v>-146.937000041</c:v>
                </c:pt>
                <c:pt idx="138">
                  <c:v>-146.651999827</c:v>
                </c:pt>
                <c:pt idx="139">
                  <c:v>-146.44600020300001</c:v>
                </c:pt>
                <c:pt idx="140">
                  <c:v>-146.23300001300001</c:v>
                </c:pt>
                <c:pt idx="141">
                  <c:v>-145.96500018399999</c:v>
                </c:pt>
                <c:pt idx="142">
                  <c:v>-145.563999983</c:v>
                </c:pt>
                <c:pt idx="143">
                  <c:v>-145.145000168</c:v>
                </c:pt>
                <c:pt idx="144">
                  <c:v>-144.75900001100001</c:v>
                </c:pt>
                <c:pt idx="145">
                  <c:v>-144.472000084</c:v>
                </c:pt>
                <c:pt idx="146">
                  <c:v>-144.16100014899999</c:v>
                </c:pt>
                <c:pt idx="147">
                  <c:v>-143.871000025</c:v>
                </c:pt>
                <c:pt idx="148">
                  <c:v>-143.53400005500001</c:v>
                </c:pt>
                <c:pt idx="149">
                  <c:v>-143.11200004299999</c:v>
                </c:pt>
                <c:pt idx="150">
                  <c:v>-142.74600015499999</c:v>
                </c:pt>
                <c:pt idx="151">
                  <c:v>-142.36799979099999</c:v>
                </c:pt>
                <c:pt idx="152">
                  <c:v>-142.03600004500001</c:v>
                </c:pt>
                <c:pt idx="153">
                  <c:v>-141.793000081</c:v>
                </c:pt>
                <c:pt idx="154">
                  <c:v>-141.61600006</c:v>
                </c:pt>
                <c:pt idx="155">
                  <c:v>-141.38099988900001</c:v>
                </c:pt>
                <c:pt idx="156">
                  <c:v>-141.04399991899999</c:v>
                </c:pt>
                <c:pt idx="157">
                  <c:v>-140.61500028500001</c:v>
                </c:pt>
                <c:pt idx="158">
                  <c:v>-140.21300022700001</c:v>
                </c:pt>
                <c:pt idx="159">
                  <c:v>-139.879999997</c:v>
                </c:pt>
                <c:pt idx="160">
                  <c:v>-139.59699980900001</c:v>
                </c:pt>
                <c:pt idx="161">
                  <c:v>-139.305999829</c:v>
                </c:pt>
                <c:pt idx="162">
                  <c:v>-138.99899994699999</c:v>
                </c:pt>
                <c:pt idx="163">
                  <c:v>-138.62100021200001</c:v>
                </c:pt>
                <c:pt idx="164">
                  <c:v>-138.20599982300001</c:v>
                </c:pt>
                <c:pt idx="165">
                  <c:v>-137.83400016799999</c:v>
                </c:pt>
                <c:pt idx="166">
                  <c:v>-137.46900013600001</c:v>
                </c:pt>
                <c:pt idx="167">
                  <c:v>-137.174999958</c:v>
                </c:pt>
                <c:pt idx="168">
                  <c:v>-136.961999768</c:v>
                </c:pt>
                <c:pt idx="169">
                  <c:v>-136.765999964</c:v>
                </c:pt>
                <c:pt idx="170">
                  <c:v>-136.51600006300001</c:v>
                </c:pt>
                <c:pt idx="171">
                  <c:v>-136.132999789</c:v>
                </c:pt>
                <c:pt idx="172">
                  <c:v>-135.71800002800001</c:v>
                </c:pt>
                <c:pt idx="173">
                  <c:v>-135.32899998799999</c:v>
                </c:pt>
                <c:pt idx="174">
                  <c:v>-135.037000151</c:v>
                </c:pt>
                <c:pt idx="175">
                  <c:v>-134.723999875</c:v>
                </c:pt>
                <c:pt idx="176">
                  <c:v>-134.43699994799999</c:v>
                </c:pt>
                <c:pt idx="177">
                  <c:v>-134.10999979799999</c:v>
                </c:pt>
                <c:pt idx="178">
                  <c:v>-133.69700006400001</c:v>
                </c:pt>
                <c:pt idx="179">
                  <c:v>-133.32300006899999</c:v>
                </c:pt>
                <c:pt idx="180">
                  <c:v>-132.94500001899999</c:v>
                </c:pt>
                <c:pt idx="181">
                  <c:v>-132.602000283</c:v>
                </c:pt>
                <c:pt idx="182">
                  <c:v>-132.35099989700001</c:v>
                </c:pt>
                <c:pt idx="183">
                  <c:v>-132.17000013699999</c:v>
                </c:pt>
                <c:pt idx="184">
                  <c:v>-131.94000019000001</c:v>
                </c:pt>
                <c:pt idx="185">
                  <c:v>-131.62399971599999</c:v>
                </c:pt>
                <c:pt idx="186">
                  <c:v>-131.19700010899999</c:v>
                </c:pt>
                <c:pt idx="187">
                  <c:v>-130.79000014100001</c:v>
                </c:pt>
                <c:pt idx="188">
                  <c:v>-130.44400020699999</c:v>
                </c:pt>
                <c:pt idx="189">
                  <c:v>-130.16799995700001</c:v>
                </c:pt>
                <c:pt idx="190">
                  <c:v>-129.877999832</c:v>
                </c:pt>
                <c:pt idx="191">
                  <c:v>-129.58099977099999</c:v>
                </c:pt>
                <c:pt idx="192">
                  <c:v>-129.21800008</c:v>
                </c:pt>
                <c:pt idx="193">
                  <c:v>-128.799999808</c:v>
                </c:pt>
                <c:pt idx="194">
                  <c:v>-128.43799997400001</c:v>
                </c:pt>
                <c:pt idx="195">
                  <c:v>-128.07200008500001</c:v>
                </c:pt>
                <c:pt idx="196">
                  <c:v>-127.77200014100001</c:v>
                </c:pt>
                <c:pt idx="197">
                  <c:v>-127.55299986999999</c:v>
                </c:pt>
                <c:pt idx="198">
                  <c:v>-127.371999796</c:v>
                </c:pt>
                <c:pt idx="199">
                  <c:v>-127.13500022700001</c:v>
                </c:pt>
                <c:pt idx="200">
                  <c:v>-126.768000168</c:v>
                </c:pt>
                <c:pt idx="201">
                  <c:v>-126.354000263</c:v>
                </c:pt>
                <c:pt idx="202">
                  <c:v>-125.96700025</c:v>
                </c:pt>
                <c:pt idx="203">
                  <c:v>-125.66799984799999</c:v>
                </c:pt>
                <c:pt idx="204">
                  <c:v>-125.362999993</c:v>
                </c:pt>
                <c:pt idx="205">
                  <c:v>-125.07600006600001</c:v>
                </c:pt>
                <c:pt idx="206">
                  <c:v>-124.75799988</c:v>
                </c:pt>
                <c:pt idx="207">
                  <c:v>-124.356000137</c:v>
                </c:pt>
                <c:pt idx="208">
                  <c:v>-123.970999836</c:v>
                </c:pt>
                <c:pt idx="209">
                  <c:v>-123.593999958</c:v>
                </c:pt>
                <c:pt idx="210">
                  <c:v>-123.241999943</c:v>
                </c:pt>
                <c:pt idx="211">
                  <c:v>-122.98199990800001</c:v>
                </c:pt>
                <c:pt idx="212">
                  <c:v>-122.796000238</c:v>
                </c:pt>
                <c:pt idx="213">
                  <c:v>-122.572999913</c:v>
                </c:pt>
                <c:pt idx="214">
                  <c:v>-122.28000022000001</c:v>
                </c:pt>
                <c:pt idx="215">
                  <c:v>-121.862999804</c:v>
                </c:pt>
                <c:pt idx="216">
                  <c:v>-121.451000241</c:v>
                </c:pt>
                <c:pt idx="217">
                  <c:v>-121.09099980400001</c:v>
                </c:pt>
                <c:pt idx="218">
                  <c:v>-120.818000066</c:v>
                </c:pt>
                <c:pt idx="219">
                  <c:v>-120.523000031</c:v>
                </c:pt>
                <c:pt idx="220">
                  <c:v>-120.234999934</c:v>
                </c:pt>
                <c:pt idx="221">
                  <c:v>-119.88600011699999</c:v>
                </c:pt>
                <c:pt idx="222">
                  <c:v>-119.46900001500001</c:v>
                </c:pt>
                <c:pt idx="223">
                  <c:v>-119.111999776</c:v>
                </c:pt>
                <c:pt idx="224">
                  <c:v>-118.746000202</c:v>
                </c:pt>
                <c:pt idx="225">
                  <c:v>-118.437999836</c:v>
                </c:pt>
                <c:pt idx="226">
                  <c:v>-118.211999943</c:v>
                </c:pt>
                <c:pt idx="227">
                  <c:v>-118.04100000299999</c:v>
                </c:pt>
                <c:pt idx="228">
                  <c:v>-117.809000029</c:v>
                </c:pt>
                <c:pt idx="229">
                  <c:v>-117.456000159</c:v>
                </c:pt>
                <c:pt idx="230">
                  <c:v>-117.039999913</c:v>
                </c:pt>
                <c:pt idx="231">
                  <c:v>-116.652000044</c:v>
                </c:pt>
                <c:pt idx="232">
                  <c:v>-116.343000135</c:v>
                </c:pt>
                <c:pt idx="233">
                  <c:v>-116.05000012799999</c:v>
                </c:pt>
                <c:pt idx="234">
                  <c:v>-115.764000057</c:v>
                </c:pt>
                <c:pt idx="235">
                  <c:v>-115.45300012200001</c:v>
                </c:pt>
                <c:pt idx="236">
                  <c:v>-115.062000055</c:v>
                </c:pt>
                <c:pt idx="237">
                  <c:v>-114.666000078</c:v>
                </c:pt>
                <c:pt idx="238">
                  <c:v>-114.290999912</c:v>
                </c:pt>
                <c:pt idx="239">
                  <c:v>-113.933999988</c:v>
                </c:pt>
                <c:pt idx="240">
                  <c:v>-113.662000105</c:v>
                </c:pt>
                <c:pt idx="241">
                  <c:v>-113.46800001299999</c:v>
                </c:pt>
                <c:pt idx="242">
                  <c:v>-113.253999967</c:v>
                </c:pt>
                <c:pt idx="243">
                  <c:v>-112.984000111</c:v>
                </c:pt>
                <c:pt idx="244">
                  <c:v>-112.580000027</c:v>
                </c:pt>
                <c:pt idx="245">
                  <c:v>-112.16800015</c:v>
                </c:pt>
                <c:pt idx="246">
                  <c:v>-111.794000154</c:v>
                </c:pt>
                <c:pt idx="247">
                  <c:v>-111.517000047</c:v>
                </c:pt>
                <c:pt idx="248">
                  <c:v>-111.215000076</c:v>
                </c:pt>
                <c:pt idx="249">
                  <c:v>-110.931000032</c:v>
                </c:pt>
                <c:pt idx="250">
                  <c:v>-110.59400006200001</c:v>
                </c:pt>
                <c:pt idx="251">
                  <c:v>-110.177999816</c:v>
                </c:pt>
                <c:pt idx="252">
                  <c:v>-109.820000036</c:v>
                </c:pt>
                <c:pt idx="253">
                  <c:v>-109.449999779</c:v>
                </c:pt>
                <c:pt idx="254">
                  <c:v>-109.131000051</c:v>
                </c:pt>
                <c:pt idx="255">
                  <c:v>-108.897999907</c:v>
                </c:pt>
                <c:pt idx="256">
                  <c:v>-108.728000137</c:v>
                </c:pt>
                <c:pt idx="257">
                  <c:v>-108.49700002</c:v>
                </c:pt>
                <c:pt idx="258">
                  <c:v>-108.158000023</c:v>
                </c:pt>
                <c:pt idx="259">
                  <c:v>-107.736000011</c:v>
                </c:pt>
                <c:pt idx="260">
                  <c:v>-107.344000088</c:v>
                </c:pt>
                <c:pt idx="261">
                  <c:v>-107.02300001899999</c:v>
                </c:pt>
                <c:pt idx="262">
                  <c:v>-106.738999975</c:v>
                </c:pt>
                <c:pt idx="263">
                  <c:v>-106.454000075</c:v>
                </c:pt>
                <c:pt idx="264">
                  <c:v>-106.148999906</c:v>
                </c:pt>
                <c:pt idx="265">
                  <c:v>-105.76899983</c:v>
                </c:pt>
                <c:pt idx="266">
                  <c:v>-105.36300003300001</c:v>
                </c:pt>
                <c:pt idx="267">
                  <c:v>-104.993000091</c:v>
                </c:pt>
                <c:pt idx="268">
                  <c:v>-104.632000113</c:v>
                </c:pt>
                <c:pt idx="269">
                  <c:v>-104.34800006899999</c:v>
                </c:pt>
                <c:pt idx="270">
                  <c:v>-104.146000184</c:v>
                </c:pt>
                <c:pt idx="271">
                  <c:v>-103.946000012</c:v>
                </c:pt>
                <c:pt idx="272">
                  <c:v>-103.69400008300001</c:v>
                </c:pt>
                <c:pt idx="273">
                  <c:v>-103.30700007</c:v>
                </c:pt>
                <c:pt idx="274">
                  <c:v>-102.895999735</c:v>
                </c:pt>
                <c:pt idx="275">
                  <c:v>-102.51300009000001</c:v>
                </c:pt>
                <c:pt idx="276">
                  <c:v>-102.229000046</c:v>
                </c:pt>
                <c:pt idx="277">
                  <c:v>-101.920999994</c:v>
                </c:pt>
                <c:pt idx="278">
                  <c:v>-101.638999977</c:v>
                </c:pt>
                <c:pt idx="279">
                  <c:v>-101.310999971</c:v>
                </c:pt>
                <c:pt idx="280">
                  <c:v>-100.899000093</c:v>
                </c:pt>
                <c:pt idx="281">
                  <c:v>-100.534000061</c:v>
                </c:pt>
                <c:pt idx="282">
                  <c:v>-100.160999922</c:v>
                </c:pt>
                <c:pt idx="283">
                  <c:v>-99.828000005999996</c:v>
                </c:pt>
                <c:pt idx="284">
                  <c:v>-99.587000067999995</c:v>
                </c:pt>
                <c:pt idx="285">
                  <c:v>-99.413000245000006</c:v>
                </c:pt>
                <c:pt idx="286">
                  <c:v>-99.185000011</c:v>
                </c:pt>
                <c:pt idx="287">
                  <c:v>-98.863000084999996</c:v>
                </c:pt>
                <c:pt idx="288">
                  <c:v>-98.439000046000004</c:v>
                </c:pt>
                <c:pt idx="289">
                  <c:v>-98.039999871999996</c:v>
                </c:pt>
                <c:pt idx="290">
                  <c:v>-97.705000243000001</c:v>
                </c:pt>
                <c:pt idx="291">
                  <c:v>-97.430000163000003</c:v>
                </c:pt>
                <c:pt idx="292">
                  <c:v>-97.144999948999995</c:v>
                </c:pt>
                <c:pt idx="293">
                  <c:v>-96.847999888000004</c:v>
                </c:pt>
                <c:pt idx="294">
                  <c:v>-96.480999828999998</c:v>
                </c:pt>
                <c:pt idx="295">
                  <c:v>-96.069999808000006</c:v>
                </c:pt>
                <c:pt idx="296">
                  <c:v>-95.706999801999999</c:v>
                </c:pt>
                <c:pt idx="297">
                  <c:v>-95.346999995000004</c:v>
                </c:pt>
                <c:pt idx="298">
                  <c:v>-95.025999925999997</c:v>
                </c:pt>
                <c:pt idx="299">
                  <c:v>-94.771999971</c:v>
                </c:pt>
                <c:pt idx="300">
                  <c:v>-94.545999762999998</c:v>
                </c:pt>
                <c:pt idx="301">
                  <c:v>-94.264000061000004</c:v>
                </c:pt>
                <c:pt idx="302">
                  <c:v>-93.852000183000001</c:v>
                </c:pt>
                <c:pt idx="303">
                  <c:v>-93.398999911999994</c:v>
                </c:pt>
                <c:pt idx="304">
                  <c:v>-92.97199999</c:v>
                </c:pt>
                <c:pt idx="305">
                  <c:v>-92.638999759000001</c:v>
                </c:pt>
                <c:pt idx="306">
                  <c:v>-92.290999799000005</c:v>
                </c:pt>
                <c:pt idx="307">
                  <c:v>-91.965000133000004</c:v>
                </c:pt>
                <c:pt idx="308">
                  <c:v>-91.605000012000005</c:v>
                </c:pt>
                <c:pt idx="309">
                  <c:v>-91.158999992000005</c:v>
                </c:pt>
                <c:pt idx="310">
                  <c:v>-90.741999890000002</c:v>
                </c:pt>
                <c:pt idx="311">
                  <c:v>-90.323999932000007</c:v>
                </c:pt>
                <c:pt idx="312">
                  <c:v>-89.937999774999994</c:v>
                </c:pt>
                <c:pt idx="313">
                  <c:v>-89.645000081999996</c:v>
                </c:pt>
                <c:pt idx="314">
                  <c:v>-89.424000097999993</c:v>
                </c:pt>
                <c:pt idx="315">
                  <c:v>-89.157999982000007</c:v>
                </c:pt>
                <c:pt idx="316">
                  <c:v>-88.816000102000004</c:v>
                </c:pt>
                <c:pt idx="317">
                  <c:v>-88.355000038</c:v>
                </c:pt>
                <c:pt idx="318">
                  <c:v>-87.906999991000006</c:v>
                </c:pt>
                <c:pt idx="319">
                  <c:v>-87.513999897000005</c:v>
                </c:pt>
                <c:pt idx="320">
                  <c:v>-87.202999962000007</c:v>
                </c:pt>
                <c:pt idx="321">
                  <c:v>-86.872000072999995</c:v>
                </c:pt>
                <c:pt idx="322">
                  <c:v>-86.542999895999998</c:v>
                </c:pt>
                <c:pt idx="323">
                  <c:v>-86.148999946000004</c:v>
                </c:pt>
                <c:pt idx="324">
                  <c:v>-85.693000106</c:v>
                </c:pt>
                <c:pt idx="325">
                  <c:v>-85.295000102000003</c:v>
                </c:pt>
                <c:pt idx="326">
                  <c:v>-84.891999874000007</c:v>
                </c:pt>
                <c:pt idx="327">
                  <c:v>-84.551000164000001</c:v>
                </c:pt>
                <c:pt idx="328">
                  <c:v>-84.291000128999997</c:v>
                </c:pt>
                <c:pt idx="329">
                  <c:v>-84.077000081999998</c:v>
                </c:pt>
                <c:pt idx="330">
                  <c:v>-83.804999886000004</c:v>
                </c:pt>
                <c:pt idx="331">
                  <c:v>-83.409000223000007</c:v>
                </c:pt>
                <c:pt idx="332">
                  <c:v>-82.955999951999999</c:v>
                </c:pt>
                <c:pt idx="333">
                  <c:v>-82.531000057</c:v>
                </c:pt>
                <c:pt idx="334">
                  <c:v>-82.190000033000004</c:v>
                </c:pt>
                <c:pt idx="335">
                  <c:v>-81.853000062999996</c:v>
                </c:pt>
                <c:pt idx="336">
                  <c:v>-81.529000109999998</c:v>
                </c:pt>
                <c:pt idx="337">
                  <c:v>-81.177999951999993</c:v>
                </c:pt>
                <c:pt idx="338">
                  <c:v>-80.743000237000004</c:v>
                </c:pt>
                <c:pt idx="339">
                  <c:v>-80.315000144999999</c:v>
                </c:pt>
                <c:pt idx="340">
                  <c:v>-79.901000240000002</c:v>
                </c:pt>
                <c:pt idx="341">
                  <c:v>-79.509000002999997</c:v>
                </c:pt>
                <c:pt idx="342">
                  <c:v>-79.205999860999995</c:v>
                </c:pt>
                <c:pt idx="343">
                  <c:v>-78.979000111999994</c:v>
                </c:pt>
                <c:pt idx="344">
                  <c:v>-78.723999985999995</c:v>
                </c:pt>
                <c:pt idx="345">
                  <c:v>-78.404999943000007</c:v>
                </c:pt>
                <c:pt idx="346">
                  <c:v>-77.956999897000003</c:v>
                </c:pt>
                <c:pt idx="347">
                  <c:v>-77.506999823000001</c:v>
                </c:pt>
                <c:pt idx="348">
                  <c:v>-77.101999882000001</c:v>
                </c:pt>
                <c:pt idx="349">
                  <c:v>-76.790999947000003</c:v>
                </c:pt>
                <c:pt idx="350">
                  <c:v>-76.456000004000003</c:v>
                </c:pt>
                <c:pt idx="351">
                  <c:v>-76.134000078</c:v>
                </c:pt>
                <c:pt idx="352">
                  <c:v>-75.754999858000005</c:v>
                </c:pt>
                <c:pt idx="353">
                  <c:v>-75.301000044999995</c:v>
                </c:pt>
                <c:pt idx="354">
                  <c:v>-74.906999780999996</c:v>
                </c:pt>
                <c:pt idx="355">
                  <c:v>-74.503000010999997</c:v>
                </c:pt>
                <c:pt idx="356">
                  <c:v>-74.153999878999997</c:v>
                </c:pt>
                <c:pt idx="357">
                  <c:v>-73.886999907000003</c:v>
                </c:pt>
                <c:pt idx="358">
                  <c:v>-73.680999967999995</c:v>
                </c:pt>
                <c:pt idx="359">
                  <c:v>-73.413999996000001</c:v>
                </c:pt>
                <c:pt idx="360">
                  <c:v>-73.032999748999998</c:v>
                </c:pt>
                <c:pt idx="361">
                  <c:v>-72.577000222999999</c:v>
                </c:pt>
                <c:pt idx="362">
                  <c:v>-72.151000156999999</c:v>
                </c:pt>
                <c:pt idx="363">
                  <c:v>-71.799999998999994</c:v>
                </c:pt>
                <c:pt idx="364">
                  <c:v>-71.475999732999995</c:v>
                </c:pt>
                <c:pt idx="365">
                  <c:v>-71.154999977000003</c:v>
                </c:pt>
                <c:pt idx="366">
                  <c:v>-70.809999899999994</c:v>
                </c:pt>
                <c:pt idx="367">
                  <c:v>-70.389000058999997</c:v>
                </c:pt>
                <c:pt idx="368">
                  <c:v>-69.952000002000005</c:v>
                </c:pt>
                <c:pt idx="369">
                  <c:v>-69.543000008000007</c:v>
                </c:pt>
                <c:pt idx="370">
                  <c:v>-69.148000202000006</c:v>
                </c:pt>
                <c:pt idx="371">
                  <c:v>-68.834000068999998</c:v>
                </c:pt>
                <c:pt idx="372">
                  <c:v>-68.598999898000002</c:v>
                </c:pt>
                <c:pt idx="373">
                  <c:v>-68.357999960000001</c:v>
                </c:pt>
                <c:pt idx="374">
                  <c:v>-68.103000148999996</c:v>
                </c:pt>
                <c:pt idx="375">
                  <c:v>-67.710999912000005</c:v>
                </c:pt>
                <c:pt idx="376">
                  <c:v>-67.305000114999999</c:v>
                </c:pt>
                <c:pt idx="377">
                  <c:v>-66.929999948000003</c:v>
                </c:pt>
                <c:pt idx="378">
                  <c:v>-66.654000011999997</c:v>
                </c:pt>
                <c:pt idx="379">
                  <c:v>-66.354000068000005</c:v>
                </c:pt>
                <c:pt idx="380">
                  <c:v>-66.075999789999997</c:v>
                </c:pt>
                <c:pt idx="381">
                  <c:v>-65.748999955000002</c:v>
                </c:pt>
                <c:pt idx="382">
                  <c:v>-65.339000103999993</c:v>
                </c:pt>
                <c:pt idx="383">
                  <c:v>-64.984000206000005</c:v>
                </c:pt>
                <c:pt idx="384">
                  <c:v>-64.617000148000002</c:v>
                </c:pt>
                <c:pt idx="385">
                  <c:v>-64.297000249000007</c:v>
                </c:pt>
                <c:pt idx="386">
                  <c:v>-64.063999789999997</c:v>
                </c:pt>
                <c:pt idx="387">
                  <c:v>-63.898000074999999</c:v>
                </c:pt>
                <c:pt idx="388">
                  <c:v>-63.674000208000002</c:v>
                </c:pt>
                <c:pt idx="389">
                  <c:v>-63.348000229</c:v>
                </c:pt>
                <c:pt idx="390">
                  <c:v>-62.929999956000003</c:v>
                </c:pt>
                <c:pt idx="391">
                  <c:v>-62.540000059999997</c:v>
                </c:pt>
                <c:pt idx="392">
                  <c:v>-62.216999964000003</c:v>
                </c:pt>
                <c:pt idx="393">
                  <c:v>-61.943999910999999</c:v>
                </c:pt>
                <c:pt idx="394">
                  <c:v>-61.664999776999998</c:v>
                </c:pt>
                <c:pt idx="395">
                  <c:v>-61.368000029999997</c:v>
                </c:pt>
                <c:pt idx="396">
                  <c:v>-61.000000114999999</c:v>
                </c:pt>
                <c:pt idx="397">
                  <c:v>-60.596999887000003</c:v>
                </c:pt>
                <c:pt idx="398">
                  <c:v>-60.235000051999997</c:v>
                </c:pt>
                <c:pt idx="399">
                  <c:v>-59.880000154999998</c:v>
                </c:pt>
                <c:pt idx="400">
                  <c:v>-59.596999967000002</c:v>
                </c:pt>
                <c:pt idx="401">
                  <c:v>-59.394999767999998</c:v>
                </c:pt>
                <c:pt idx="402">
                  <c:v>-59.209999953999997</c:v>
                </c:pt>
                <c:pt idx="403">
                  <c:v>-58.970000186999997</c:v>
                </c:pt>
                <c:pt idx="404">
                  <c:v>-58.597999903999998</c:v>
                </c:pt>
                <c:pt idx="405">
                  <c:v>-58.192999964000002</c:v>
                </c:pt>
                <c:pt idx="406">
                  <c:v>-57.814999913999998</c:v>
                </c:pt>
                <c:pt idx="407">
                  <c:v>-57.532000041000003</c:v>
                </c:pt>
                <c:pt idx="408">
                  <c:v>-57.230999926000003</c:v>
                </c:pt>
                <c:pt idx="409">
                  <c:v>-56.952999963000003</c:v>
                </c:pt>
                <c:pt idx="410">
                  <c:v>-56.635999947000002</c:v>
                </c:pt>
                <c:pt idx="411">
                  <c:v>-56.234000203999997</c:v>
                </c:pt>
                <c:pt idx="412">
                  <c:v>-55.870000029000003</c:v>
                </c:pt>
                <c:pt idx="413">
                  <c:v>-55.500000086999997</c:v>
                </c:pt>
                <c:pt idx="414">
                  <c:v>-55.168999882999998</c:v>
                </c:pt>
                <c:pt idx="415">
                  <c:v>-54.927999945000003</c:v>
                </c:pt>
                <c:pt idx="416">
                  <c:v>-54.758000176000003</c:v>
                </c:pt>
                <c:pt idx="417">
                  <c:v>-54.536999878000003</c:v>
                </c:pt>
                <c:pt idx="418">
                  <c:v>-54.229999997</c:v>
                </c:pt>
                <c:pt idx="419">
                  <c:v>-53.814999921999998</c:v>
                </c:pt>
                <c:pt idx="420">
                  <c:v>-53.417000233000003</c:v>
                </c:pt>
                <c:pt idx="421">
                  <c:v>-53.079000092000001</c:v>
                </c:pt>
                <c:pt idx="422">
                  <c:v>-52.813999832</c:v>
                </c:pt>
                <c:pt idx="423">
                  <c:v>-52.532999986</c:v>
                </c:pt>
                <c:pt idx="424">
                  <c:v>-52.246999915000004</c:v>
                </c:pt>
                <c:pt idx="425">
                  <c:v>-51.892999873999997</c:v>
                </c:pt>
                <c:pt idx="426">
                  <c:v>-51.485000049999996</c:v>
                </c:pt>
                <c:pt idx="427">
                  <c:v>-51.131000008999997</c:v>
                </c:pt>
                <c:pt idx="428">
                  <c:v>-50.776000111000002</c:v>
                </c:pt>
                <c:pt idx="429">
                  <c:v>-50.485999987</c:v>
                </c:pt>
                <c:pt idx="430">
                  <c:v>-50.275999994000003</c:v>
                </c:pt>
                <c:pt idx="431">
                  <c:v>-50.105000054000001</c:v>
                </c:pt>
                <c:pt idx="432">
                  <c:v>-49.877000133999999</c:v>
                </c:pt>
                <c:pt idx="433">
                  <c:v>-49.519000038999998</c:v>
                </c:pt>
                <c:pt idx="434">
                  <c:v>-49.114999955000002</c:v>
                </c:pt>
                <c:pt idx="435">
                  <c:v>-48.737000219999999</c:v>
                </c:pt>
                <c:pt idx="436">
                  <c:v>-48.447000095999996</c:v>
                </c:pt>
                <c:pt idx="437">
                  <c:v>-48.151999746999998</c:v>
                </c:pt>
                <c:pt idx="438">
                  <c:v>-47.874999954000003</c:v>
                </c:pt>
                <c:pt idx="439">
                  <c:v>-47.566000045999999</c:v>
                </c:pt>
                <c:pt idx="440">
                  <c:v>-47.173000266999999</c:v>
                </c:pt>
                <c:pt idx="441">
                  <c:v>-46.797999785999998</c:v>
                </c:pt>
                <c:pt idx="442">
                  <c:v>-46.428000159</c:v>
                </c:pt>
                <c:pt idx="443">
                  <c:v>-46.085999964000003</c:v>
                </c:pt>
                <c:pt idx="444">
                  <c:v>-45.835999749000003</c:v>
                </c:pt>
                <c:pt idx="445">
                  <c:v>-45.658000186000002</c:v>
                </c:pt>
                <c:pt idx="446">
                  <c:v>-45.442999968999999</c:v>
                </c:pt>
                <c:pt idx="447">
                  <c:v>-45.160000095999997</c:v>
                </c:pt>
                <c:pt idx="448">
                  <c:v>-44.751999957999999</c:v>
                </c:pt>
                <c:pt idx="449">
                  <c:v>-44.3499999</c:v>
                </c:pt>
                <c:pt idx="450">
                  <c:v>-43.997000030000002</c:v>
                </c:pt>
                <c:pt idx="451">
                  <c:v>-43.732999939999999</c:v>
                </c:pt>
                <c:pt idx="452">
                  <c:v>-43.446999869999999</c:v>
                </c:pt>
                <c:pt idx="453">
                  <c:v>-43.168999907</c:v>
                </c:pt>
                <c:pt idx="454">
                  <c:v>-42.829999909999998</c:v>
                </c:pt>
                <c:pt idx="455">
                  <c:v>-42.420000059000003</c:v>
                </c:pt>
                <c:pt idx="456">
                  <c:v>-42.071999783999999</c:v>
                </c:pt>
                <c:pt idx="457">
                  <c:v>-41.715000173999996</c:v>
                </c:pt>
                <c:pt idx="458">
                  <c:v>-41.416000085999997</c:v>
                </c:pt>
                <c:pt idx="459">
                  <c:v>-41.198999841999999</c:v>
                </c:pt>
                <c:pt idx="460">
                  <c:v>-41.036000010000002</c:v>
                </c:pt>
                <c:pt idx="461">
                  <c:v>-40.813000000000002</c:v>
                </c:pt>
                <c:pt idx="462">
                  <c:v>-40.469999948999998</c:v>
                </c:pt>
                <c:pt idx="463">
                  <c:v>-40.062000124999997</c:v>
                </c:pt>
                <c:pt idx="464">
                  <c:v>-39.682999905000003</c:v>
                </c:pt>
                <c:pt idx="465">
                  <c:v>-39.382999961000003</c:v>
                </c:pt>
                <c:pt idx="466">
                  <c:v>-39.098999917</c:v>
                </c:pt>
                <c:pt idx="467">
                  <c:v>-38.822000123999999</c:v>
                </c:pt>
                <c:pt idx="468">
                  <c:v>-38.518999983</c:v>
                </c:pt>
                <c:pt idx="469">
                  <c:v>-38.136999879000001</c:v>
                </c:pt>
                <c:pt idx="470">
                  <c:v>-37.750000180999997</c:v>
                </c:pt>
                <c:pt idx="471">
                  <c:v>-37.383000121999999</c:v>
                </c:pt>
                <c:pt idx="472">
                  <c:v>-37.034999847000002</c:v>
                </c:pt>
                <c:pt idx="473">
                  <c:v>-36.771999928</c:v>
                </c:pt>
                <c:pt idx="474">
                  <c:v>-36.586999800000001</c:v>
                </c:pt>
                <c:pt idx="475">
                  <c:v>-36.383000201999998</c:v>
                </c:pt>
                <c:pt idx="476">
                  <c:v>-36.120999826000002</c:v>
                </c:pt>
                <c:pt idx="477">
                  <c:v>-35.726000018999997</c:v>
                </c:pt>
                <c:pt idx="478">
                  <c:v>-35.324000276</c:v>
                </c:pt>
                <c:pt idx="479">
                  <c:v>-34.956999903000003</c:v>
                </c:pt>
                <c:pt idx="480">
                  <c:v>-34.690000245</c:v>
                </c:pt>
                <c:pt idx="481">
                  <c:v>-34.395999752000002</c:v>
                </c:pt>
                <c:pt idx="482">
                  <c:v>-34.121999842999998</c:v>
                </c:pt>
                <c:pt idx="483">
                  <c:v>-33.795000006999999</c:v>
                </c:pt>
                <c:pt idx="484">
                  <c:v>-33.386000013</c:v>
                </c:pt>
                <c:pt idx="485">
                  <c:v>-33.038000052000001</c:v>
                </c:pt>
                <c:pt idx="486">
                  <c:v>-32.677000073999999</c:v>
                </c:pt>
                <c:pt idx="487">
                  <c:v>-32.366999995</c:v>
                </c:pt>
                <c:pt idx="488">
                  <c:v>-32.141999959000003</c:v>
                </c:pt>
                <c:pt idx="489">
                  <c:v>-31.982000009</c:v>
                </c:pt>
                <c:pt idx="490">
                  <c:v>-31.759999855</c:v>
                </c:pt>
                <c:pt idx="491">
                  <c:v>-31.430999993</c:v>
                </c:pt>
                <c:pt idx="492">
                  <c:v>-31.017999945</c:v>
                </c:pt>
                <c:pt idx="493">
                  <c:v>-30.634999985</c:v>
                </c:pt>
                <c:pt idx="494">
                  <c:v>-30.322999880000001</c:v>
                </c:pt>
                <c:pt idx="495">
                  <c:v>-30.048999970000001</c:v>
                </c:pt>
                <c:pt idx="496">
                  <c:v>-29.773999889999999</c:v>
                </c:pt>
                <c:pt idx="497">
                  <c:v>-29.478000000000002</c:v>
                </c:pt>
                <c:pt idx="498">
                  <c:v>-29.107000201000002</c:v>
                </c:pt>
                <c:pt idx="499">
                  <c:v>-28.710000054000002</c:v>
                </c:pt>
                <c:pt idx="500">
                  <c:v>-28.348000219999999</c:v>
                </c:pt>
                <c:pt idx="501">
                  <c:v>-27.999000087999999</c:v>
                </c:pt>
                <c:pt idx="502">
                  <c:v>-27.724000008000001</c:v>
                </c:pt>
                <c:pt idx="503">
                  <c:v>-27.530000230999999</c:v>
                </c:pt>
                <c:pt idx="504">
                  <c:v>-27.290000150000001</c:v>
                </c:pt>
                <c:pt idx="505">
                  <c:v>-26.950999838000001</c:v>
                </c:pt>
                <c:pt idx="506">
                  <c:v>-26.476000213999999</c:v>
                </c:pt>
                <c:pt idx="507">
                  <c:v>-25.97799981</c:v>
                </c:pt>
                <c:pt idx="508">
                  <c:v>-25.507999781999999</c:v>
                </c:pt>
                <c:pt idx="509">
                  <c:v>-25.136999983999999</c:v>
                </c:pt>
                <c:pt idx="510">
                  <c:v>-24.743000034000001</c:v>
                </c:pt>
                <c:pt idx="511">
                  <c:v>-24.372000236000002</c:v>
                </c:pt>
                <c:pt idx="512">
                  <c:v>-23.958000017</c:v>
                </c:pt>
                <c:pt idx="513">
                  <c:v>-23.458999756000001</c:v>
                </c:pt>
                <c:pt idx="514">
                  <c:v>-23.006999969999999</c:v>
                </c:pt>
                <c:pt idx="515">
                  <c:v>-22.545999905999999</c:v>
                </c:pt>
                <c:pt idx="516">
                  <c:v>-22.127000090999999</c:v>
                </c:pt>
                <c:pt idx="517">
                  <c:v>-21.797999913999998</c:v>
                </c:pt>
                <c:pt idx="518">
                  <c:v>-21.537999879000001</c:v>
                </c:pt>
                <c:pt idx="519">
                  <c:v>-21.222000034000001</c:v>
                </c:pt>
                <c:pt idx="520">
                  <c:v>-20.81400021</c:v>
                </c:pt>
                <c:pt idx="521">
                  <c:v>-20.302999788000001</c:v>
                </c:pt>
                <c:pt idx="522">
                  <c:v>-19.816000002999999</c:v>
                </c:pt>
                <c:pt idx="523">
                  <c:v>-19.393999991000001</c:v>
                </c:pt>
                <c:pt idx="524">
                  <c:v>-19.033000012999999</c:v>
                </c:pt>
                <c:pt idx="525">
                  <c:v>-18.661000044000001</c:v>
                </c:pt>
                <c:pt idx="526">
                  <c:v>-18.276000058000001</c:v>
                </c:pt>
                <c:pt idx="527">
                  <c:v>-17.823000101000002</c:v>
                </c:pt>
                <c:pt idx="528">
                  <c:v>-17.322999983999999</c:v>
                </c:pt>
                <c:pt idx="529">
                  <c:v>-16.874000080999998</c:v>
                </c:pt>
                <c:pt idx="530">
                  <c:v>-16.426000034000001</c:v>
                </c:pt>
                <c:pt idx="531">
                  <c:v>-16.045999957999999</c:v>
                </c:pt>
                <c:pt idx="532">
                  <c:v>-15.748999896000001</c:v>
                </c:pt>
                <c:pt idx="533">
                  <c:v>-15.479000041000001</c:v>
                </c:pt>
                <c:pt idx="534">
                  <c:v>-15.153000061</c:v>
                </c:pt>
                <c:pt idx="535">
                  <c:v>-14.696000051</c:v>
                </c:pt>
                <c:pt idx="536">
                  <c:v>-14.199000131</c:v>
                </c:pt>
                <c:pt idx="537">
                  <c:v>-13.729000103000001</c:v>
                </c:pt>
                <c:pt idx="538">
                  <c:v>-13.350000198</c:v>
                </c:pt>
                <c:pt idx="539">
                  <c:v>-12.958999816</c:v>
                </c:pt>
                <c:pt idx="540">
                  <c:v>-12.589000189</c:v>
                </c:pt>
                <c:pt idx="541">
                  <c:v>-12.184999790000001</c:v>
                </c:pt>
                <c:pt idx="542">
                  <c:v>-11.693999951</c:v>
                </c:pt>
                <c:pt idx="543">
                  <c:v>-11.232000031</c:v>
                </c:pt>
                <c:pt idx="544">
                  <c:v>-10.770999966</c:v>
                </c:pt>
                <c:pt idx="545">
                  <c:v>-10.341000161</c:v>
                </c:pt>
                <c:pt idx="546">
                  <c:v>-10.003000021</c:v>
                </c:pt>
                <c:pt idx="547">
                  <c:v>-9.7380000750000004</c:v>
                </c:pt>
                <c:pt idx="548">
                  <c:v>-9.4279999960000005</c:v>
                </c:pt>
                <c:pt idx="549">
                  <c:v>-9.0409999830000007</c:v>
                </c:pt>
                <c:pt idx="550">
                  <c:v>-8.5359999559999995</c:v>
                </c:pt>
                <c:pt idx="551">
                  <c:v>-8.0430000899999996</c:v>
                </c:pt>
                <c:pt idx="552">
                  <c:v>-7.60699989</c:v>
                </c:pt>
                <c:pt idx="553">
                  <c:v>-7.2510001370000001</c:v>
                </c:pt>
                <c:pt idx="554">
                  <c:v>-6.8759999699999996</c:v>
                </c:pt>
                <c:pt idx="555">
                  <c:v>-6.5019999750000004</c:v>
                </c:pt>
                <c:pt idx="556">
                  <c:v>-6.0650002330000001</c:v>
                </c:pt>
                <c:pt idx="557">
                  <c:v>-5.5639999449999999</c:v>
                </c:pt>
                <c:pt idx="558">
                  <c:v>-5.1219999789999999</c:v>
                </c:pt>
                <c:pt idx="559">
                  <c:v>-4.6739999320000001</c:v>
                </c:pt>
                <c:pt idx="560">
                  <c:v>-4.2880000899999997</c:v>
                </c:pt>
                <c:pt idx="561">
                  <c:v>-3.984000091</c:v>
                </c:pt>
                <c:pt idx="562">
                  <c:v>-3.7260000830000002</c:v>
                </c:pt>
                <c:pt idx="563">
                  <c:v>-3.409999923</c:v>
                </c:pt>
                <c:pt idx="564">
                  <c:v>-2.9689998129999999</c:v>
                </c:pt>
                <c:pt idx="565">
                  <c:v>-2.4710000380000001</c:v>
                </c:pt>
                <c:pt idx="566">
                  <c:v>-2.00200018</c:v>
                </c:pt>
                <c:pt idx="567">
                  <c:v>-1.6170001940000001</c:v>
                </c:pt>
                <c:pt idx="568">
                  <c:v>-1.2350000910000001</c:v>
                </c:pt>
                <c:pt idx="569">
                  <c:v>-0.86700017600000001</c:v>
                </c:pt>
                <c:pt idx="570">
                  <c:v>-0.47099988399999998</c:v>
                </c:pt>
                <c:pt idx="571">
                  <c:v>7.9997929999999998E-3</c:v>
                </c:pt>
                <c:pt idx="572">
                  <c:v>0.481000019</c:v>
                </c:pt>
                <c:pt idx="573">
                  <c:v>0.93900019999999995</c:v>
                </c:pt>
                <c:pt idx="574">
                  <c:v>1.375999942</c:v>
                </c:pt>
                <c:pt idx="575">
                  <c:v>1.7229997319999999</c:v>
                </c:pt>
                <c:pt idx="576">
                  <c:v>1.995000243</c:v>
                </c:pt>
                <c:pt idx="577">
                  <c:v>2.2949998730000001</c:v>
                </c:pt>
                <c:pt idx="578">
                  <c:v>2.6589997350000001</c:v>
                </c:pt>
                <c:pt idx="579">
                  <c:v>3.1510000580000002</c:v>
                </c:pt>
                <c:pt idx="580">
                  <c:v>3.6450000949999999</c:v>
                </c:pt>
                <c:pt idx="581">
                  <c:v>4.0949998540000001</c:v>
                </c:pt>
                <c:pt idx="582">
                  <c:v>4.4499997520000001</c:v>
                </c:pt>
                <c:pt idx="583">
                  <c:v>4.8309999980000002</c:v>
                </c:pt>
                <c:pt idx="584">
                  <c:v>5.1970002009999998</c:v>
                </c:pt>
                <c:pt idx="585">
                  <c:v>5.6200000689999996</c:v>
                </c:pt>
                <c:pt idx="586">
                  <c:v>6.1199998720000002</c:v>
                </c:pt>
                <c:pt idx="587">
                  <c:v>6.5569999279999998</c:v>
                </c:pt>
                <c:pt idx="588">
                  <c:v>7.0059998309999996</c:v>
                </c:pt>
                <c:pt idx="589">
                  <c:v>7.399999781</c:v>
                </c:pt>
                <c:pt idx="590">
                  <c:v>7.7110000300000001</c:v>
                </c:pt>
                <c:pt idx="591">
                  <c:v>7.961999788</c:v>
                </c:pt>
                <c:pt idx="592">
                  <c:v>8.2730000369999992</c:v>
                </c:pt>
                <c:pt idx="593">
                  <c:v>8.7000002740000006</c:v>
                </c:pt>
                <c:pt idx="594">
                  <c:v>9.1990002200000003</c:v>
                </c:pt>
                <c:pt idx="595">
                  <c:v>9.6709999609999997</c:v>
                </c:pt>
                <c:pt idx="596">
                  <c:v>10.065000225</c:v>
                </c:pt>
                <c:pt idx="597">
                  <c:v>10.435000167</c:v>
                </c:pt>
                <c:pt idx="598">
                  <c:v>10.801000054999999</c:v>
                </c:pt>
                <c:pt idx="599">
                  <c:v>11.188999924000001</c:v>
                </c:pt>
                <c:pt idx="600">
                  <c:v>11.655000212999999</c:v>
                </c:pt>
                <c:pt idx="601">
                  <c:v>12.137000088000001</c:v>
                </c:pt>
                <c:pt idx="602">
                  <c:v>12.590999901</c:v>
                </c:pt>
                <c:pt idx="603">
                  <c:v>13.029999984</c:v>
                </c:pt>
                <c:pt idx="604">
                  <c:v>13.388000078999999</c:v>
                </c:pt>
                <c:pt idx="605">
                  <c:v>13.666000043</c:v>
                </c:pt>
                <c:pt idx="606">
                  <c:v>13.952999969</c:v>
                </c:pt>
                <c:pt idx="607">
                  <c:v>14.293999993</c:v>
                </c:pt>
                <c:pt idx="608">
                  <c:v>14.770000101999999</c:v>
                </c:pt>
                <c:pt idx="609">
                  <c:v>15.260999941</c:v>
                </c:pt>
                <c:pt idx="610">
                  <c:v>15.720999835000001</c:v>
                </c:pt>
                <c:pt idx="611">
                  <c:v>16.080999955999999</c:v>
                </c:pt>
                <c:pt idx="612">
                  <c:v>16.465999943</c:v>
                </c:pt>
                <c:pt idx="613">
                  <c:v>16.829000262000001</c:v>
                </c:pt>
                <c:pt idx="614">
                  <c:v>17.239999968999999</c:v>
                </c:pt>
                <c:pt idx="615">
                  <c:v>17.734999861999999</c:v>
                </c:pt>
                <c:pt idx="616">
                  <c:v>18.174999800999998</c:v>
                </c:pt>
                <c:pt idx="617">
                  <c:v>18.626999902000001</c:v>
                </c:pt>
                <c:pt idx="618">
                  <c:v>19.032000156999999</c:v>
                </c:pt>
                <c:pt idx="619">
                  <c:v>19.349000172</c:v>
                </c:pt>
                <c:pt idx="620">
                  <c:v>19.599000073999999</c:v>
                </c:pt>
                <c:pt idx="621">
                  <c:v>19.907999982</c:v>
                </c:pt>
                <c:pt idx="622">
                  <c:v>20.316999976000002</c:v>
                </c:pt>
                <c:pt idx="623">
                  <c:v>20.819999975999998</c:v>
                </c:pt>
                <c:pt idx="624">
                  <c:v>21.294999914000002</c:v>
                </c:pt>
                <c:pt idx="625">
                  <c:v>21.703000052</c:v>
                </c:pt>
                <c:pt idx="626">
                  <c:v>22.059999977</c:v>
                </c:pt>
                <c:pt idx="627">
                  <c:v>22.425000009000001</c:v>
                </c:pt>
                <c:pt idx="628">
                  <c:v>22.805999941</c:v>
                </c:pt>
                <c:pt idx="629">
                  <c:v>23.257000185999999</c:v>
                </c:pt>
                <c:pt idx="630">
                  <c:v>23.746999853999998</c:v>
                </c:pt>
                <c:pt idx="631">
                  <c:v>24.192000018000002</c:v>
                </c:pt>
                <c:pt idx="632">
                  <c:v>24.631999957000001</c:v>
                </c:pt>
                <c:pt idx="633">
                  <c:v>24.998999700999999</c:v>
                </c:pt>
                <c:pt idx="634">
                  <c:v>25.284999771999999</c:v>
                </c:pt>
                <c:pt idx="635">
                  <c:v>25.555999797999998</c:v>
                </c:pt>
                <c:pt idx="636">
                  <c:v>25.878999894</c:v>
                </c:pt>
                <c:pt idx="637">
                  <c:v>26.336000218999999</c:v>
                </c:pt>
                <c:pt idx="638">
                  <c:v>26.826000201999999</c:v>
                </c:pt>
                <c:pt idx="639">
                  <c:v>27.288999979</c:v>
                </c:pt>
                <c:pt idx="640">
                  <c:v>27.656000037999998</c:v>
                </c:pt>
                <c:pt idx="641">
                  <c:v>28.042000195</c:v>
                </c:pt>
                <c:pt idx="642">
                  <c:v>28.402999858000001</c:v>
                </c:pt>
                <c:pt idx="643">
                  <c:v>28.80400006</c:v>
                </c:pt>
                <c:pt idx="644">
                  <c:v>29.291000158999999</c:v>
                </c:pt>
                <c:pt idx="645">
                  <c:v>29.740000062</c:v>
                </c:pt>
                <c:pt idx="646">
                  <c:v>30.193999874999999</c:v>
                </c:pt>
                <c:pt idx="647">
                  <c:v>30.610000120999999</c:v>
                </c:pt>
                <c:pt idx="648">
                  <c:v>30.935999786</c:v>
                </c:pt>
                <c:pt idx="649">
                  <c:v>31.190000054999999</c:v>
                </c:pt>
                <c:pt idx="650">
                  <c:v>31.496000080000002</c:v>
                </c:pt>
                <c:pt idx="651">
                  <c:v>31.886999833000001</c:v>
                </c:pt>
                <c:pt idx="652">
                  <c:v>32.386999950000003</c:v>
                </c:pt>
                <c:pt idx="653">
                  <c:v>32.867999969000003</c:v>
                </c:pt>
                <c:pt idx="654">
                  <c:v>33.289999979999997</c:v>
                </c:pt>
                <c:pt idx="655">
                  <c:v>33.641000138999999</c:v>
                </c:pt>
                <c:pt idx="656">
                  <c:v>34.007000026999997</c:v>
                </c:pt>
                <c:pt idx="657">
                  <c:v>34.377999825000003</c:v>
                </c:pt>
                <c:pt idx="658">
                  <c:v>34.816000052</c:v>
                </c:pt>
                <c:pt idx="659">
                  <c:v>35.308000061000001</c:v>
                </c:pt>
                <c:pt idx="660">
                  <c:v>35.74699983</c:v>
                </c:pt>
                <c:pt idx="661">
                  <c:v>36.185999913000003</c:v>
                </c:pt>
                <c:pt idx="662">
                  <c:v>36.561999935999999</c:v>
                </c:pt>
                <c:pt idx="663">
                  <c:v>36.854999943000003</c:v>
                </c:pt>
                <c:pt idx="664">
                  <c:v>37.112000096000003</c:v>
                </c:pt>
                <c:pt idx="665">
                  <c:v>37.425000058000002</c:v>
                </c:pt>
                <c:pt idx="666">
                  <c:v>37.867000023999999</c:v>
                </c:pt>
                <c:pt idx="667">
                  <c:v>38.355999836000002</c:v>
                </c:pt>
                <c:pt idx="668">
                  <c:v>38.818999927</c:v>
                </c:pt>
                <c:pt idx="669">
                  <c:v>39.192999923000002</c:v>
                </c:pt>
                <c:pt idx="670">
                  <c:v>39.573999854999997</c:v>
                </c:pt>
                <c:pt idx="671">
                  <c:v>39.936000004</c:v>
                </c:pt>
                <c:pt idx="672">
                  <c:v>40.328999783</c:v>
                </c:pt>
                <c:pt idx="673">
                  <c:v>40.806999918999999</c:v>
                </c:pt>
                <c:pt idx="674">
                  <c:v>41.267999983000003</c:v>
                </c:pt>
                <c:pt idx="675">
                  <c:v>41.722000111</c:v>
                </c:pt>
                <c:pt idx="676">
                  <c:v>42.149000033</c:v>
                </c:pt>
                <c:pt idx="677">
                  <c:v>42.484999832</c:v>
                </c:pt>
                <c:pt idx="678">
                  <c:v>42.746000037999998</c:v>
                </c:pt>
                <c:pt idx="679">
                  <c:v>43.045999983000002</c:v>
                </c:pt>
                <c:pt idx="680">
                  <c:v>43.414999754</c:v>
                </c:pt>
                <c:pt idx="681">
                  <c:v>43.907999934000003</c:v>
                </c:pt>
                <c:pt idx="682">
                  <c:v>44.395999889999999</c:v>
                </c:pt>
                <c:pt idx="683">
                  <c:v>44.833000259999999</c:v>
                </c:pt>
                <c:pt idx="684">
                  <c:v>45.182000076999998</c:v>
                </c:pt>
                <c:pt idx="685">
                  <c:v>45.552999876000001</c:v>
                </c:pt>
                <c:pt idx="686">
                  <c:v>45.917000051000002</c:v>
                </c:pt>
                <c:pt idx="687">
                  <c:v>46.341999946000001</c:v>
                </c:pt>
                <c:pt idx="688">
                  <c:v>46.835999981999997</c:v>
                </c:pt>
                <c:pt idx="689">
                  <c:v>47.270000156000002</c:v>
                </c:pt>
                <c:pt idx="690">
                  <c:v>47.712999977999999</c:v>
                </c:pt>
              </c:numCache>
            </c:numRef>
          </c:yVal>
          <c:smooth val="0"/>
          <c:extLst>
            <c:ext xmlns:c16="http://schemas.microsoft.com/office/drawing/2014/chart" uri="{C3380CC4-5D6E-409C-BE32-E72D297353CC}">
              <c16:uniqueId val="{00000003-7B1F-4AC5-A05D-8138848E1CC9}"/>
            </c:ext>
          </c:extLst>
        </c:ser>
        <c:ser>
          <c:idx val="3"/>
          <c:order val="3"/>
          <c:tx>
            <c:v>Southern Intersection Crossing Time Difference (sec)</c:v>
          </c:tx>
          <c:spPr>
            <a:ln w="22225" cap="rnd">
              <a:solidFill>
                <a:schemeClr val="bg1">
                  <a:lumMod val="65000"/>
                </a:schemeClr>
              </a:solidFill>
              <a:round/>
            </a:ln>
            <a:effectLst/>
          </c:spPr>
          <c:marker>
            <c:symbol val="none"/>
          </c:marker>
          <c:xVal>
            <c:numRef>
              <c:f>'Southern Intersection'!$F$1:$F$9435</c:f>
              <c:numCache>
                <c:formatCode>[$-409]m/d/yy\ h:mm\ AM/PM;@</c:formatCode>
                <c:ptCount val="9435"/>
                <c:pt idx="0">
                  <c:v>44295.21028107639</c:v>
                </c:pt>
                <c:pt idx="1">
                  <c:v>44295.347621145833</c:v>
                </c:pt>
                <c:pt idx="2">
                  <c:v>44295.484960856484</c:v>
                </c:pt>
                <c:pt idx="3">
                  <c:v>44295.622298287039</c:v>
                </c:pt>
                <c:pt idx="4">
                  <c:v>44295.759636342591</c:v>
                </c:pt>
                <c:pt idx="5">
                  <c:v>44295.89697652778</c:v>
                </c:pt>
                <c:pt idx="6">
                  <c:v>44296.034315902776</c:v>
                </c:pt>
                <c:pt idx="7">
                  <c:v>44296.17165329861</c:v>
                </c:pt>
                <c:pt idx="8">
                  <c:v>44296.308991863429</c:v>
                </c:pt>
                <c:pt idx="9">
                  <c:v>44296.446332372689</c:v>
                </c:pt>
                <c:pt idx="10">
                  <c:v>44296.583669837964</c:v>
                </c:pt>
                <c:pt idx="11">
                  <c:v>44296.721007210646</c:v>
                </c:pt>
                <c:pt idx="12">
                  <c:v>44296.858347152775</c:v>
                </c:pt>
                <c:pt idx="13">
                  <c:v>44296.995686898146</c:v>
                </c:pt>
                <c:pt idx="14">
                  <c:v>44297.133024814815</c:v>
                </c:pt>
                <c:pt idx="15">
                  <c:v>44297.270362152776</c:v>
                </c:pt>
                <c:pt idx="16">
                  <c:v>44297.407703101853</c:v>
                </c:pt>
                <c:pt idx="17">
                  <c:v>44297.545041192127</c:v>
                </c:pt>
                <c:pt idx="18">
                  <c:v>44297.682378449077</c:v>
                </c:pt>
                <c:pt idx="19">
                  <c:v>44297.819717662038</c:v>
                </c:pt>
                <c:pt idx="20">
                  <c:v>44297.957057812499</c:v>
                </c:pt>
                <c:pt idx="21">
                  <c:v>44298.094396354165</c:v>
                </c:pt>
                <c:pt idx="22">
                  <c:v>44298.231733136578</c:v>
                </c:pt>
                <c:pt idx="23">
                  <c:v>44298.36907364583</c:v>
                </c:pt>
                <c:pt idx="24">
                  <c:v>44298.506412523151</c:v>
                </c:pt>
                <c:pt idx="25">
                  <c:v>44298.643749641204</c:v>
                </c:pt>
                <c:pt idx="26">
                  <c:v>44298.781087905096</c:v>
                </c:pt>
                <c:pt idx="27">
                  <c:v>44298.918428275465</c:v>
                </c:pt>
                <c:pt idx="28">
                  <c:v>44299.055767199075</c:v>
                </c:pt>
                <c:pt idx="29">
                  <c:v>44299.193103958336</c:v>
                </c:pt>
                <c:pt idx="30">
                  <c:v>44299.330443252315</c:v>
                </c:pt>
                <c:pt idx="31">
                  <c:v>44299.467783287037</c:v>
                </c:pt>
                <c:pt idx="32">
                  <c:v>44299.60512064815</c:v>
                </c:pt>
                <c:pt idx="33">
                  <c:v>44299.742458298613</c:v>
                </c:pt>
                <c:pt idx="34">
                  <c:v>44299.879798240741</c:v>
                </c:pt>
                <c:pt idx="35">
                  <c:v>44300.017137650466</c:v>
                </c:pt>
                <c:pt idx="36">
                  <c:v>44300.154475266201</c:v>
                </c:pt>
                <c:pt idx="37">
                  <c:v>44300.291813113428</c:v>
                </c:pt>
                <c:pt idx="38">
                  <c:v>44300.429153819445</c:v>
                </c:pt>
                <c:pt idx="39">
                  <c:v>44300.56649138889</c:v>
                </c:pt>
                <c:pt idx="40">
                  <c:v>44300.703828518519</c:v>
                </c:pt>
                <c:pt idx="41">
                  <c:v>44300.841168055558</c:v>
                </c:pt>
                <c:pt idx="42">
                  <c:v>44300.978507928237</c:v>
                </c:pt>
                <c:pt idx="43">
                  <c:v>44301.115845960645</c:v>
                </c:pt>
                <c:pt idx="44">
                  <c:v>44301.253182870372</c:v>
                </c:pt>
                <c:pt idx="45">
                  <c:v>44301.390523530092</c:v>
                </c:pt>
                <c:pt idx="46">
                  <c:v>44301.527861782408</c:v>
                </c:pt>
                <c:pt idx="47">
                  <c:v>44301.665198807874</c:v>
                </c:pt>
                <c:pt idx="48">
                  <c:v>44301.802537488424</c:v>
                </c:pt>
                <c:pt idx="49">
                  <c:v>44301.93987765046</c:v>
                </c:pt>
                <c:pt idx="50">
                  <c:v>44302.077216226855</c:v>
                </c:pt>
                <c:pt idx="51">
                  <c:v>44302.21455271991</c:v>
                </c:pt>
                <c:pt idx="52">
                  <c:v>44302.351892685183</c:v>
                </c:pt>
                <c:pt idx="53">
                  <c:v>44302.489232002314</c:v>
                </c:pt>
                <c:pt idx="54">
                  <c:v>44302.626569155094</c:v>
                </c:pt>
                <c:pt idx="55">
                  <c:v>44302.76390701389</c:v>
                </c:pt>
                <c:pt idx="56">
                  <c:v>44302.901247013891</c:v>
                </c:pt>
                <c:pt idx="57">
                  <c:v>44303.038586064817</c:v>
                </c:pt>
                <c:pt idx="58">
                  <c:v>44303.175923078707</c:v>
                </c:pt>
                <c:pt idx="59">
                  <c:v>44303.313261539355</c:v>
                </c:pt>
                <c:pt idx="60">
                  <c:v>44303.450601712961</c:v>
                </c:pt>
                <c:pt idx="61">
                  <c:v>44303.587938912038</c:v>
                </c:pt>
                <c:pt idx="62">
                  <c:v>44303.725276076388</c:v>
                </c:pt>
                <c:pt idx="63">
                  <c:v>44303.862615810183</c:v>
                </c:pt>
                <c:pt idx="64">
                  <c:v>44303.999955208332</c:v>
                </c:pt>
                <c:pt idx="65">
                  <c:v>44304.137292824074</c:v>
                </c:pt>
                <c:pt idx="66">
                  <c:v>44304.27463</c:v>
                </c:pt>
                <c:pt idx="67">
                  <c:v>44304.411970694448</c:v>
                </c:pt>
                <c:pt idx="68">
                  <c:v>44304.549308437498</c:v>
                </c:pt>
                <c:pt idx="69">
                  <c:v>44304.686645416667</c:v>
                </c:pt>
                <c:pt idx="70">
                  <c:v>44304.823984444447</c:v>
                </c:pt>
                <c:pt idx="71">
                  <c:v>44304.961324305557</c:v>
                </c:pt>
                <c:pt idx="72">
                  <c:v>44305.098662500001</c:v>
                </c:pt>
                <c:pt idx="73">
                  <c:v>44305.235999050929</c:v>
                </c:pt>
                <c:pt idx="74">
                  <c:v>44305.37333934028</c:v>
                </c:pt>
                <c:pt idx="75">
                  <c:v>44305.510677812497</c:v>
                </c:pt>
                <c:pt idx="76">
                  <c:v>44305.648014629631</c:v>
                </c:pt>
                <c:pt idx="77">
                  <c:v>44305.785352708335</c:v>
                </c:pt>
                <c:pt idx="78">
                  <c:v>44305.922692800923</c:v>
                </c:pt>
                <c:pt idx="79">
                  <c:v>44306.060031388886</c:v>
                </c:pt>
                <c:pt idx="80">
                  <c:v>44306.197367789355</c:v>
                </c:pt>
                <c:pt idx="81">
                  <c:v>44306.334706967595</c:v>
                </c:pt>
                <c:pt idx="82">
                  <c:v>44306.472046631941</c:v>
                </c:pt>
                <c:pt idx="83">
                  <c:v>44306.60938371528</c:v>
                </c:pt>
                <c:pt idx="84">
                  <c:v>44306.746721157404</c:v>
                </c:pt>
                <c:pt idx="85">
                  <c:v>44306.884060833334</c:v>
                </c:pt>
                <c:pt idx="86">
                  <c:v>44307.02139991898</c:v>
                </c:pt>
                <c:pt idx="87">
                  <c:v>44307.158737187499</c:v>
                </c:pt>
                <c:pt idx="88">
                  <c:v>44307.296074895836</c:v>
                </c:pt>
                <c:pt idx="89">
                  <c:v>44307.433415254629</c:v>
                </c:pt>
                <c:pt idx="90">
                  <c:v>44307.570752465275</c:v>
                </c:pt>
                <c:pt idx="91">
                  <c:v>44307.708089305554</c:v>
                </c:pt>
                <c:pt idx="92">
                  <c:v>44307.845428645836</c:v>
                </c:pt>
                <c:pt idx="93">
                  <c:v>44307.9827681713</c:v>
                </c:pt>
                <c:pt idx="94">
                  <c:v>44308.120105844908</c:v>
                </c:pt>
                <c:pt idx="95">
                  <c:v>44308.257442534719</c:v>
                </c:pt>
                <c:pt idx="96">
                  <c:v>44308.394782951385</c:v>
                </c:pt>
                <c:pt idx="97">
                  <c:v>44308.532120868054</c:v>
                </c:pt>
                <c:pt idx="98">
                  <c:v>44308.669457638891</c:v>
                </c:pt>
                <c:pt idx="99">
                  <c:v>44308.80679613426</c:v>
                </c:pt>
                <c:pt idx="100">
                  <c:v>44308.944135972219</c:v>
                </c:pt>
                <c:pt idx="101">
                  <c:v>44309.081474224535</c:v>
                </c:pt>
                <c:pt idx="102">
                  <c:v>44309.218810474536</c:v>
                </c:pt>
                <c:pt idx="103">
                  <c:v>44309.356150266205</c:v>
                </c:pt>
                <c:pt idx="104">
                  <c:v>44309.493489155095</c:v>
                </c:pt>
                <c:pt idx="105">
                  <c:v>44309.630825983797</c:v>
                </c:pt>
                <c:pt idx="106">
                  <c:v>44309.768163622684</c:v>
                </c:pt>
                <c:pt idx="107">
                  <c:v>44309.905503414353</c:v>
                </c:pt>
                <c:pt idx="108">
                  <c:v>44310.042842129631</c:v>
                </c:pt>
                <c:pt idx="109">
                  <c:v>44310.180178761577</c:v>
                </c:pt>
                <c:pt idx="110">
                  <c:v>44310.317517106479</c:v>
                </c:pt>
                <c:pt idx="111">
                  <c:v>44310.454856956021</c:v>
                </c:pt>
                <c:pt idx="112">
                  <c:v>44310.592193877317</c:v>
                </c:pt>
                <c:pt idx="113">
                  <c:v>44310.729530856479</c:v>
                </c:pt>
                <c:pt idx="114">
                  <c:v>44310.866870358797</c:v>
                </c:pt>
                <c:pt idx="115">
                  <c:v>44311.004209467596</c:v>
                </c:pt>
                <c:pt idx="116">
                  <c:v>44311.141546793981</c:v>
                </c:pt>
                <c:pt idx="117">
                  <c:v>44311.278883819446</c:v>
                </c:pt>
                <c:pt idx="118">
                  <c:v>44311.416224270833</c:v>
                </c:pt>
                <c:pt idx="119">
                  <c:v>44311.553561678244</c:v>
                </c:pt>
                <c:pt idx="120">
                  <c:v>44311.690898414352</c:v>
                </c:pt>
                <c:pt idx="121">
                  <c:v>44311.828237291666</c:v>
                </c:pt>
                <c:pt idx="122">
                  <c:v>44311.96557688657</c:v>
                </c:pt>
                <c:pt idx="123">
                  <c:v>44312.102914780095</c:v>
                </c:pt>
                <c:pt idx="124">
                  <c:v>44312.240251134259</c:v>
                </c:pt>
                <c:pt idx="125">
                  <c:v>44312.377591249999</c:v>
                </c:pt>
                <c:pt idx="126">
                  <c:v>44312.514929386576</c:v>
                </c:pt>
                <c:pt idx="127">
                  <c:v>44312.652265972225</c:v>
                </c:pt>
                <c:pt idx="128">
                  <c:v>44312.789603923608</c:v>
                </c:pt>
                <c:pt idx="129">
                  <c:v>44312.926943796294</c:v>
                </c:pt>
                <c:pt idx="130">
                  <c:v>44313.064282118059</c:v>
                </c:pt>
                <c:pt idx="131">
                  <c:v>44313.201618263891</c:v>
                </c:pt>
                <c:pt idx="132">
                  <c:v>44313.338957395834</c:v>
                </c:pt>
                <c:pt idx="133">
                  <c:v>44313.476296736109</c:v>
                </c:pt>
                <c:pt idx="134">
                  <c:v>44313.61363359954</c:v>
                </c:pt>
                <c:pt idx="135">
                  <c:v>44313.75097090278</c:v>
                </c:pt>
                <c:pt idx="136">
                  <c:v>44313.888310393515</c:v>
                </c:pt>
                <c:pt idx="137">
                  <c:v>44314.025649247684</c:v>
                </c:pt>
                <c:pt idx="138">
                  <c:v>44314.162986226853</c:v>
                </c:pt>
                <c:pt idx="139">
                  <c:v>44314.30032386574</c:v>
                </c:pt>
                <c:pt idx="140">
                  <c:v>44314.437663935183</c:v>
                </c:pt>
                <c:pt idx="141">
                  <c:v>44314.575000891207</c:v>
                </c:pt>
                <c:pt idx="142">
                  <c:v>44314.712337546298</c:v>
                </c:pt>
                <c:pt idx="143">
                  <c:v>44314.849676747683</c:v>
                </c:pt>
                <c:pt idx="144">
                  <c:v>44314.987016006948</c:v>
                </c:pt>
                <c:pt idx="145">
                  <c:v>44315.124353425927</c:v>
                </c:pt>
                <c:pt idx="146">
                  <c:v>44315.261689976855</c:v>
                </c:pt>
                <c:pt idx="147">
                  <c:v>44315.399030243054</c:v>
                </c:pt>
                <c:pt idx="148">
                  <c:v>44315.536367858796</c:v>
                </c:pt>
                <c:pt idx="149">
                  <c:v>44315.673705451387</c:v>
                </c:pt>
                <c:pt idx="150">
                  <c:v>44315.811044826391</c:v>
                </c:pt>
                <c:pt idx="151">
                  <c:v>44315.948385416668</c:v>
                </c:pt>
                <c:pt idx="152">
                  <c:v>44316.085724421297</c:v>
                </c:pt>
                <c:pt idx="153">
                  <c:v>44316.223061481483</c:v>
                </c:pt>
                <c:pt idx="154">
                  <c:v>44316.360402175924</c:v>
                </c:pt>
                <c:pt idx="155">
                  <c:v>44316.497741701387</c:v>
                </c:pt>
                <c:pt idx="156">
                  <c:v>44316.635079259257</c:v>
                </c:pt>
                <c:pt idx="157">
                  <c:v>44316.772417731481</c:v>
                </c:pt>
                <c:pt idx="158">
                  <c:v>44316.909758368056</c:v>
                </c:pt>
                <c:pt idx="159">
                  <c:v>44317.047097789349</c:v>
                </c:pt>
                <c:pt idx="160">
                  <c:v>44317.184435069445</c:v>
                </c:pt>
                <c:pt idx="161">
                  <c:v>44317.321774363423</c:v>
                </c:pt>
                <c:pt idx="162">
                  <c:v>44317.459114907404</c:v>
                </c:pt>
                <c:pt idx="163">
                  <c:v>44317.596452592596</c:v>
                </c:pt>
                <c:pt idx="164">
                  <c:v>44317.733790428239</c:v>
                </c:pt>
                <c:pt idx="165">
                  <c:v>44317.871130706022</c:v>
                </c:pt>
                <c:pt idx="166">
                  <c:v>44318.008470520836</c:v>
                </c:pt>
                <c:pt idx="167">
                  <c:v>44318.145808576388</c:v>
                </c:pt>
                <c:pt idx="168">
                  <c:v>44318.283146481481</c:v>
                </c:pt>
                <c:pt idx="169">
                  <c:v>44318.420487650466</c:v>
                </c:pt>
                <c:pt idx="170">
                  <c:v>44318.557825729164</c:v>
                </c:pt>
                <c:pt idx="171">
                  <c:v>44318.695163206015</c:v>
                </c:pt>
                <c:pt idx="172">
                  <c:v>44318.832502916666</c:v>
                </c:pt>
                <c:pt idx="173">
                  <c:v>44318.96984322917</c:v>
                </c:pt>
                <c:pt idx="174">
                  <c:v>44319.107181782405</c:v>
                </c:pt>
                <c:pt idx="175">
                  <c:v>44319.24451892361</c:v>
                </c:pt>
                <c:pt idx="176">
                  <c:v>44319.38185982639</c:v>
                </c:pt>
                <c:pt idx="177">
                  <c:v>44319.519198599533</c:v>
                </c:pt>
                <c:pt idx="178">
                  <c:v>44319.656535925926</c:v>
                </c:pt>
                <c:pt idx="179">
                  <c:v>44319.793874722222</c:v>
                </c:pt>
                <c:pt idx="180">
                  <c:v>44319.931215312499</c:v>
                </c:pt>
                <c:pt idx="181">
                  <c:v>44320.068554317128</c:v>
                </c:pt>
                <c:pt idx="182">
                  <c:v>44320.205891168982</c:v>
                </c:pt>
                <c:pt idx="183">
                  <c:v>44320.343231180559</c:v>
                </c:pt>
                <c:pt idx="184">
                  <c:v>44320.480571145832</c:v>
                </c:pt>
                <c:pt idx="185">
                  <c:v>44320.617908715278</c:v>
                </c:pt>
                <c:pt idx="186">
                  <c:v>44320.755246817127</c:v>
                </c:pt>
                <c:pt idx="187">
                  <c:v>44320.892587071758</c:v>
                </c:pt>
                <c:pt idx="188">
                  <c:v>44321.029926620373</c:v>
                </c:pt>
                <c:pt idx="189">
                  <c:v>44321.167264236108</c:v>
                </c:pt>
                <c:pt idx="190">
                  <c:v>44321.304602766206</c:v>
                </c:pt>
                <c:pt idx="191">
                  <c:v>44321.441943483798</c:v>
                </c:pt>
                <c:pt idx="192">
                  <c:v>44321.57928111111</c:v>
                </c:pt>
                <c:pt idx="193">
                  <c:v>44321.716618541665</c:v>
                </c:pt>
                <c:pt idx="194">
                  <c:v>44321.853958553242</c:v>
                </c:pt>
                <c:pt idx="195">
                  <c:v>44321.99129849537</c:v>
                </c:pt>
                <c:pt idx="196">
                  <c:v>44322.12863658565</c:v>
                </c:pt>
                <c:pt idx="197">
                  <c:v>44322.265973958332</c:v>
                </c:pt>
                <c:pt idx="198">
                  <c:v>44322.403315011572</c:v>
                </c:pt>
                <c:pt idx="199">
                  <c:v>44322.540653310185</c:v>
                </c:pt>
                <c:pt idx="200">
                  <c:v>44322.677990671298</c:v>
                </c:pt>
                <c:pt idx="201">
                  <c:v>44322.81532991898</c:v>
                </c:pt>
                <c:pt idx="202">
                  <c:v>44322.952670231483</c:v>
                </c:pt>
                <c:pt idx="203">
                  <c:v>44323.090008946761</c:v>
                </c:pt>
                <c:pt idx="204">
                  <c:v>44323.227345821761</c:v>
                </c:pt>
                <c:pt idx="205">
                  <c:v>44323.364686365741</c:v>
                </c:pt>
                <c:pt idx="206">
                  <c:v>44323.502025520836</c:v>
                </c:pt>
                <c:pt idx="207">
                  <c:v>44323.639362800925</c:v>
                </c:pt>
                <c:pt idx="208">
                  <c:v>44323.776701111114</c:v>
                </c:pt>
                <c:pt idx="209">
                  <c:v>44323.914041562501</c:v>
                </c:pt>
                <c:pt idx="210">
                  <c:v>44324.051380694444</c:v>
                </c:pt>
                <c:pt idx="211">
                  <c:v>44324.188717662037</c:v>
                </c:pt>
                <c:pt idx="212">
                  <c:v>44324.32605689815</c:v>
                </c:pt>
                <c:pt idx="213">
                  <c:v>44324.463397141204</c:v>
                </c:pt>
                <c:pt idx="214">
                  <c:v>44324.600734629632</c:v>
                </c:pt>
                <c:pt idx="215">
                  <c:v>44324.738072326392</c:v>
                </c:pt>
                <c:pt idx="216">
                  <c:v>44324.875412395835</c:v>
                </c:pt>
                <c:pt idx="217">
                  <c:v>44325.012751967595</c:v>
                </c:pt>
                <c:pt idx="218">
                  <c:v>44325.150089768518</c:v>
                </c:pt>
                <c:pt idx="219">
                  <c:v>44325.287427592593</c:v>
                </c:pt>
                <c:pt idx="220">
                  <c:v>44325.424768506942</c:v>
                </c:pt>
                <c:pt idx="221">
                  <c:v>44325.562106296296</c:v>
                </c:pt>
                <c:pt idx="222">
                  <c:v>44325.699443564816</c:v>
                </c:pt>
                <c:pt idx="223">
                  <c:v>44325.836783148145</c:v>
                </c:pt>
                <c:pt idx="224">
                  <c:v>44325.974123217595</c:v>
                </c:pt>
                <c:pt idx="225">
                  <c:v>44326.11146148148</c:v>
                </c:pt>
                <c:pt idx="226">
                  <c:v>44326.248798472225</c:v>
                </c:pt>
                <c:pt idx="227">
                  <c:v>44326.386139224538</c:v>
                </c:pt>
                <c:pt idx="228">
                  <c:v>44326.523477719908</c:v>
                </c:pt>
                <c:pt idx="229">
                  <c:v>44326.660814861112</c:v>
                </c:pt>
                <c:pt idx="230">
                  <c:v>44326.798153564814</c:v>
                </c:pt>
                <c:pt idx="231">
                  <c:v>44326.935493935183</c:v>
                </c:pt>
                <c:pt idx="232">
                  <c:v>44327.072832696758</c:v>
                </c:pt>
                <c:pt idx="233">
                  <c:v>44327.21016934028</c:v>
                </c:pt>
                <c:pt idx="234">
                  <c:v>44327.347509317129</c:v>
                </c:pt>
                <c:pt idx="235">
                  <c:v>44327.484848946762</c:v>
                </c:pt>
                <c:pt idx="236">
                  <c:v>44327.622186307868</c:v>
                </c:pt>
                <c:pt idx="237">
                  <c:v>44327.759524270834</c:v>
                </c:pt>
                <c:pt idx="238">
                  <c:v>44327.896864386574</c:v>
                </c:pt>
                <c:pt idx="239">
                  <c:v>44328.034203692128</c:v>
                </c:pt>
                <c:pt idx="240">
                  <c:v>44328.171541006945</c:v>
                </c:pt>
                <c:pt idx="241">
                  <c:v>44328.308879490738</c:v>
                </c:pt>
                <c:pt idx="242">
                  <c:v>44328.446219942132</c:v>
                </c:pt>
                <c:pt idx="243">
                  <c:v>44328.583557349535</c:v>
                </c:pt>
                <c:pt idx="244">
                  <c:v>44328.720894641207</c:v>
                </c:pt>
                <c:pt idx="245">
                  <c:v>44328.858234525462</c:v>
                </c:pt>
                <c:pt idx="246">
                  <c:v>44328.995574201392</c:v>
                </c:pt>
                <c:pt idx="247">
                  <c:v>44329.132912060188</c:v>
                </c:pt>
                <c:pt idx="248">
                  <c:v>44329.270249328707</c:v>
                </c:pt>
                <c:pt idx="249">
                  <c:v>44329.407590219904</c:v>
                </c:pt>
                <c:pt idx="250">
                  <c:v>44329.544928263887</c:v>
                </c:pt>
                <c:pt idx="251">
                  <c:v>44329.682265451389</c:v>
                </c:pt>
                <c:pt idx="252">
                  <c:v>44329.819606828707</c:v>
                </c:pt>
                <c:pt idx="253">
                  <c:v>44329.95694916667</c:v>
                </c:pt>
                <c:pt idx="254">
                  <c:v>44330.094289872686</c:v>
                </c:pt>
                <c:pt idx="255">
                  <c:v>44330.231628831018</c:v>
                </c:pt>
                <c:pt idx="256">
                  <c:v>44330.368971504628</c:v>
                </c:pt>
                <c:pt idx="257">
                  <c:v>44330.506312569443</c:v>
                </c:pt>
                <c:pt idx="258">
                  <c:v>44330.643651851853</c:v>
                </c:pt>
                <c:pt idx="259">
                  <c:v>44330.780992280095</c:v>
                </c:pt>
                <c:pt idx="260">
                  <c:v>44330.91833482639</c:v>
                </c:pt>
                <c:pt idx="261">
                  <c:v>44331.055675925927</c:v>
                </c:pt>
                <c:pt idx="262">
                  <c:v>44331.193014849538</c:v>
                </c:pt>
                <c:pt idx="263">
                  <c:v>44331.330356307873</c:v>
                </c:pt>
                <c:pt idx="264">
                  <c:v>44331.467698518522</c:v>
                </c:pt>
                <c:pt idx="265">
                  <c:v>44331.605038055553</c:v>
                </c:pt>
                <c:pt idx="266">
                  <c:v>44331.742377870367</c:v>
                </c:pt>
                <c:pt idx="267">
                  <c:v>44331.879719988428</c:v>
                </c:pt>
                <c:pt idx="268">
                  <c:v>44332.017061562503</c:v>
                </c:pt>
                <c:pt idx="269">
                  <c:v>44332.154401342596</c:v>
                </c:pt>
                <c:pt idx="270">
                  <c:v>44332.291741354165</c:v>
                </c:pt>
                <c:pt idx="271">
                  <c:v>44332.429084236108</c:v>
                </c:pt>
                <c:pt idx="272">
                  <c:v>44332.56642398148</c:v>
                </c:pt>
                <c:pt idx="273">
                  <c:v>44332.703763263889</c:v>
                </c:pt>
                <c:pt idx="274">
                  <c:v>44332.841104965279</c:v>
                </c:pt>
                <c:pt idx="275">
                  <c:v>44332.978447013891</c:v>
                </c:pt>
                <c:pt idx="276">
                  <c:v>44333.115787222225</c:v>
                </c:pt>
                <c:pt idx="277">
                  <c:v>44333.253126284719</c:v>
                </c:pt>
                <c:pt idx="278">
                  <c:v>44333.390469097219</c:v>
                </c:pt>
                <c:pt idx="279">
                  <c:v>44333.527809537038</c:v>
                </c:pt>
                <c:pt idx="280">
                  <c:v>44333.665148726854</c:v>
                </c:pt>
                <c:pt idx="281">
                  <c:v>44333.802489560185</c:v>
                </c:pt>
                <c:pt idx="282">
                  <c:v>44333.939831886571</c:v>
                </c:pt>
                <c:pt idx="283">
                  <c:v>44334.077172627316</c:v>
                </c:pt>
                <c:pt idx="284">
                  <c:v>44334.214511296297</c:v>
                </c:pt>
                <c:pt idx="285">
                  <c:v>44334.351853414351</c:v>
                </c:pt>
                <c:pt idx="286">
                  <c:v>44334.489194907408</c:v>
                </c:pt>
                <c:pt idx="287">
                  <c:v>44334.626534224539</c:v>
                </c:pt>
                <c:pt idx="288">
                  <c:v>44334.763874247685</c:v>
                </c:pt>
                <c:pt idx="289">
                  <c:v>44334.901216423612</c:v>
                </c:pt>
                <c:pt idx="290">
                  <c:v>44335.038557650463</c:v>
                </c:pt>
                <c:pt idx="291">
                  <c:v>44335.175896840279</c:v>
                </c:pt>
                <c:pt idx="292">
                  <c:v>44335.313237476854</c:v>
                </c:pt>
                <c:pt idx="293">
                  <c:v>44335.450579837961</c:v>
                </c:pt>
                <c:pt idx="294">
                  <c:v>44335.587919212965</c:v>
                </c:pt>
                <c:pt idx="295">
                  <c:v>44335.725258564817</c:v>
                </c:pt>
                <c:pt idx="296">
                  <c:v>44335.862600474538</c:v>
                </c:pt>
                <c:pt idx="297">
                  <c:v>44335.999942071758</c:v>
                </c:pt>
                <c:pt idx="298">
                  <c:v>44336.137281886571</c:v>
                </c:pt>
                <c:pt idx="299">
                  <c:v>44336.274621238423</c:v>
                </c:pt>
                <c:pt idx="300">
                  <c:v>44336.411964131941</c:v>
                </c:pt>
                <c:pt idx="301">
                  <c:v>44336.549304074077</c:v>
                </c:pt>
                <c:pt idx="302">
                  <c:v>44336.686643240741</c:v>
                </c:pt>
                <c:pt idx="303">
                  <c:v>44336.823984467592</c:v>
                </c:pt>
                <c:pt idx="304">
                  <c:v>44336.961326539349</c:v>
                </c:pt>
                <c:pt idx="305">
                  <c:v>44337.09866693287</c:v>
                </c:pt>
                <c:pt idx="306">
                  <c:v>44337.236005682869</c:v>
                </c:pt>
                <c:pt idx="307">
                  <c:v>44337.373348171299</c:v>
                </c:pt>
                <c:pt idx="308">
                  <c:v>44337.510688854163</c:v>
                </c:pt>
                <c:pt idx="309">
                  <c:v>44337.648027881944</c:v>
                </c:pt>
                <c:pt idx="310">
                  <c:v>44337.785368159719</c:v>
                </c:pt>
                <c:pt idx="311">
                  <c:v>44337.922710462961</c:v>
                </c:pt>
                <c:pt idx="312">
                  <c:v>44338.060051261571</c:v>
                </c:pt>
                <c:pt idx="313">
                  <c:v>44338.197389884263</c:v>
                </c:pt>
                <c:pt idx="314">
                  <c:v>44338.334731273149</c:v>
                </c:pt>
                <c:pt idx="315">
                  <c:v>44338.472073159719</c:v>
                </c:pt>
                <c:pt idx="316">
                  <c:v>44338.609412453705</c:v>
                </c:pt>
                <c:pt idx="317">
                  <c:v>44338.746752118059</c:v>
                </c:pt>
                <c:pt idx="318">
                  <c:v>44338.884094004628</c:v>
                </c:pt>
                <c:pt idx="319">
                  <c:v>44339.021435324074</c:v>
                </c:pt>
                <c:pt idx="320">
                  <c:v>44339.158774814816</c:v>
                </c:pt>
                <c:pt idx="321">
                  <c:v>44339.296114745368</c:v>
                </c:pt>
                <c:pt idx="322">
                  <c:v>44339.433457326391</c:v>
                </c:pt>
                <c:pt idx="323">
                  <c:v>44339.570796770837</c:v>
                </c:pt>
                <c:pt idx="324">
                  <c:v>44339.708135844907</c:v>
                </c:pt>
                <c:pt idx="325">
                  <c:v>44339.845477407405</c:v>
                </c:pt>
                <c:pt idx="326">
                  <c:v>44339.982819178244</c:v>
                </c:pt>
                <c:pt idx="327">
                  <c:v>44340.120159085651</c:v>
                </c:pt>
                <c:pt idx="328">
                  <c:v>44340.257498009261</c:v>
                </c:pt>
                <c:pt idx="329">
                  <c:v>44340.394840671295</c:v>
                </c:pt>
                <c:pt idx="330">
                  <c:v>44340.532180821756</c:v>
                </c:pt>
                <c:pt idx="331">
                  <c:v>44340.66951983796</c:v>
                </c:pt>
                <c:pt idx="332">
                  <c:v>44340.806860567129</c:v>
                </c:pt>
                <c:pt idx="333">
                  <c:v>44340.944202662038</c:v>
                </c:pt>
                <c:pt idx="334">
                  <c:v>44341.081543171298</c:v>
                </c:pt>
                <c:pt idx="335">
                  <c:v>44341.218881655092</c:v>
                </c:pt>
                <c:pt idx="336">
                  <c:v>44341.356223703704</c:v>
                </c:pt>
                <c:pt idx="337">
                  <c:v>44341.493564861114</c:v>
                </c:pt>
                <c:pt idx="338">
                  <c:v>44341.630903935184</c:v>
                </c:pt>
                <c:pt idx="339">
                  <c:v>44341.768243819446</c:v>
                </c:pt>
                <c:pt idx="340">
                  <c:v>44341.905585879627</c:v>
                </c:pt>
                <c:pt idx="341">
                  <c:v>44342.042926851849</c:v>
                </c:pt>
                <c:pt idx="342">
                  <c:v>44342.180265740739</c:v>
                </c:pt>
                <c:pt idx="343">
                  <c:v>44342.317606342593</c:v>
                </c:pt>
                <c:pt idx="344">
                  <c:v>44342.454948449071</c:v>
                </c:pt>
              </c:numCache>
            </c:numRef>
          </c:xVal>
          <c:yVal>
            <c:numRef>
              <c:f>'Southern Intersection'!$H$1:$H$9435</c:f>
              <c:numCache>
                <c:formatCode>General</c:formatCode>
                <c:ptCount val="9435"/>
                <c:pt idx="0">
                  <c:v>-194.23499994400001</c:v>
                </c:pt>
                <c:pt idx="1">
                  <c:v>-193.446000188</c:v>
                </c:pt>
                <c:pt idx="2">
                  <c:v>-192.61199998399999</c:v>
                </c:pt>
                <c:pt idx="3">
                  <c:v>-192.039999843</c:v>
                </c:pt>
                <c:pt idx="4">
                  <c:v>-191.575000039</c:v>
                </c:pt>
                <c:pt idx="5">
                  <c:v>-190.67800008899999</c:v>
                </c:pt>
                <c:pt idx="6">
                  <c:v>-189.82200021899999</c:v>
                </c:pt>
                <c:pt idx="7">
                  <c:v>-189.422000188</c:v>
                </c:pt>
                <c:pt idx="8">
                  <c:v>-188.824000012</c:v>
                </c:pt>
                <c:pt idx="9">
                  <c:v>-187.92700006199999</c:v>
                </c:pt>
                <c:pt idx="10">
                  <c:v>-187.271999905</c:v>
                </c:pt>
                <c:pt idx="11">
                  <c:v>-186.87600024299999</c:v>
                </c:pt>
                <c:pt idx="12">
                  <c:v>-186.070999957</c:v>
                </c:pt>
                <c:pt idx="13">
                  <c:v>-185.16600021400001</c:v>
                </c:pt>
                <c:pt idx="14">
                  <c:v>-184.63299981099999</c:v>
                </c:pt>
                <c:pt idx="15">
                  <c:v>-184.21900022099999</c:v>
                </c:pt>
                <c:pt idx="16">
                  <c:v>-183.29499975100001</c:v>
                </c:pt>
                <c:pt idx="17">
                  <c:v>-182.565999858</c:v>
                </c:pt>
                <c:pt idx="18">
                  <c:v>-182.14400015999999</c:v>
                </c:pt>
                <c:pt idx="19">
                  <c:v>-181.47899986900001</c:v>
                </c:pt>
                <c:pt idx="20">
                  <c:v>-180.54400003699999</c:v>
                </c:pt>
                <c:pt idx="21">
                  <c:v>-179.846000089</c:v>
                </c:pt>
                <c:pt idx="22">
                  <c:v>-179.52299999300001</c:v>
                </c:pt>
                <c:pt idx="23">
                  <c:v>-178.661999898</c:v>
                </c:pt>
                <c:pt idx="24">
                  <c:v>-177.873000142</c:v>
                </c:pt>
                <c:pt idx="25">
                  <c:v>-177.37599990800001</c:v>
                </c:pt>
                <c:pt idx="26">
                  <c:v>-176.85999989000001</c:v>
                </c:pt>
                <c:pt idx="27">
                  <c:v>-175.915000238</c:v>
                </c:pt>
                <c:pt idx="28">
                  <c:v>-175.12399982700001</c:v>
                </c:pt>
                <c:pt idx="29">
                  <c:v>-174.803000072</c:v>
                </c:pt>
                <c:pt idx="30">
                  <c:v>-174.09000007899999</c:v>
                </c:pt>
                <c:pt idx="31">
                  <c:v>-173.22800012799999</c:v>
                </c:pt>
                <c:pt idx="32">
                  <c:v>-172.61399973600001</c:v>
                </c:pt>
                <c:pt idx="33">
                  <c:v>-172.195000236</c:v>
                </c:pt>
                <c:pt idx="34">
                  <c:v>-171.35200006900001</c:v>
                </c:pt>
                <c:pt idx="35">
                  <c:v>-170.47300004600001</c:v>
                </c:pt>
                <c:pt idx="36">
                  <c:v>-170.00699975800001</c:v>
                </c:pt>
                <c:pt idx="37">
                  <c:v>-169.50899998200001</c:v>
                </c:pt>
                <c:pt idx="38">
                  <c:v>-168.596999987</c:v>
                </c:pt>
                <c:pt idx="39">
                  <c:v>-167.91399976899999</c:v>
                </c:pt>
                <c:pt idx="40">
                  <c:v>-167.52099999000001</c:v>
                </c:pt>
                <c:pt idx="41">
                  <c:v>-166.77000011600001</c:v>
                </c:pt>
                <c:pt idx="42">
                  <c:v>-165.84599996</c:v>
                </c:pt>
                <c:pt idx="43">
                  <c:v>-165.25099998100001</c:v>
                </c:pt>
                <c:pt idx="44">
                  <c:v>-164.89200002999999</c:v>
                </c:pt>
                <c:pt idx="45">
                  <c:v>-163.98899999899999</c:v>
                </c:pt>
                <c:pt idx="46">
                  <c:v>-163.23799980999999</c:v>
                </c:pt>
                <c:pt idx="47">
                  <c:v>-162.79299996099999</c:v>
                </c:pt>
                <c:pt idx="48">
                  <c:v>-162.20799980199999</c:v>
                </c:pt>
                <c:pt idx="49">
                  <c:v>-161.27399982700001</c:v>
                </c:pt>
                <c:pt idx="50">
                  <c:v>-160.53700014</c:v>
                </c:pt>
                <c:pt idx="51">
                  <c:v>-160.23500016899999</c:v>
                </c:pt>
                <c:pt idx="52">
                  <c:v>-159.43899984699999</c:v>
                </c:pt>
                <c:pt idx="53">
                  <c:v>-158.624000056</c:v>
                </c:pt>
                <c:pt idx="54">
                  <c:v>-158.07700009300001</c:v>
                </c:pt>
                <c:pt idx="55">
                  <c:v>-157.611999975</c:v>
                </c:pt>
                <c:pt idx="56">
                  <c:v>-156.71099997100001</c:v>
                </c:pt>
                <c:pt idx="57">
                  <c:v>-155.877000082</c:v>
                </c:pt>
                <c:pt idx="58">
                  <c:v>-155.507999996</c:v>
                </c:pt>
                <c:pt idx="59">
                  <c:v>-154.89599994599999</c:v>
                </c:pt>
                <c:pt idx="60">
                  <c:v>-154.01599975299999</c:v>
                </c:pt>
                <c:pt idx="61">
                  <c:v>-153.37799998200001</c:v>
                </c:pt>
                <c:pt idx="62">
                  <c:v>-152.99200013999999</c:v>
                </c:pt>
                <c:pt idx="63">
                  <c:v>-152.18900019500001</c:v>
                </c:pt>
                <c:pt idx="64">
                  <c:v>-151.303000236</c:v>
                </c:pt>
                <c:pt idx="65">
                  <c:v>-150.79399984099999</c:v>
                </c:pt>
                <c:pt idx="66">
                  <c:v>-150.37700005299999</c:v>
                </c:pt>
                <c:pt idx="67">
                  <c:v>-149.46399988799999</c:v>
                </c:pt>
                <c:pt idx="68">
                  <c:v>-148.75499995000001</c:v>
                </c:pt>
                <c:pt idx="69">
                  <c:v>-148.35299989200001</c:v>
                </c:pt>
                <c:pt idx="70">
                  <c:v>-147.68000012300001</c:v>
                </c:pt>
                <c:pt idx="71">
                  <c:v>-146.757000138</c:v>
                </c:pt>
                <c:pt idx="72">
                  <c:v>-146.08999982</c:v>
                </c:pt>
                <c:pt idx="73">
                  <c:v>-145.775000146</c:v>
                </c:pt>
                <c:pt idx="74">
                  <c:v>-144.916000078</c:v>
                </c:pt>
                <c:pt idx="75">
                  <c:v>-144.14699996100001</c:v>
                </c:pt>
                <c:pt idx="76">
                  <c:v>-143.67499990600001</c:v>
                </c:pt>
                <c:pt idx="77">
                  <c:v>-143.160000059</c:v>
                </c:pt>
                <c:pt idx="78">
                  <c:v>-142.22799979600001</c:v>
                </c:pt>
                <c:pt idx="79">
                  <c:v>-141.46199987700001</c:v>
                </c:pt>
                <c:pt idx="80">
                  <c:v>-141.16300010399999</c:v>
                </c:pt>
                <c:pt idx="81">
                  <c:v>-140.445000201</c:v>
                </c:pt>
                <c:pt idx="82">
                  <c:v>-139.60499991699999</c:v>
                </c:pt>
                <c:pt idx="83">
                  <c:v>-139.016000018</c:v>
                </c:pt>
                <c:pt idx="84">
                  <c:v>-138.60299997000001</c:v>
                </c:pt>
                <c:pt idx="85">
                  <c:v>-137.76399985699999</c:v>
                </c:pt>
                <c:pt idx="86">
                  <c:v>-136.90600027299999</c:v>
                </c:pt>
                <c:pt idx="87">
                  <c:v>-136.47000007299999</c:v>
                </c:pt>
                <c:pt idx="88">
                  <c:v>-135.965000046</c:v>
                </c:pt>
                <c:pt idx="89">
                  <c:v>-135.07200015000001</c:v>
                </c:pt>
                <c:pt idx="90">
                  <c:v>-134.41299993999999</c:v>
                </c:pt>
                <c:pt idx="91">
                  <c:v>-134.03899994400001</c:v>
                </c:pt>
                <c:pt idx="92">
                  <c:v>-133.288999926</c:v>
                </c:pt>
                <c:pt idx="93">
                  <c:v>-132.38700006600001</c:v>
                </c:pt>
                <c:pt idx="94">
                  <c:v>-131.827000086</c:v>
                </c:pt>
                <c:pt idx="95">
                  <c:v>-131.47300004499999</c:v>
                </c:pt>
                <c:pt idx="96">
                  <c:v>-130.57999983400001</c:v>
                </c:pt>
                <c:pt idx="97">
                  <c:v>-129.850000085</c:v>
                </c:pt>
                <c:pt idx="98">
                  <c:v>-129.4300001</c:v>
                </c:pt>
                <c:pt idx="99">
                  <c:v>-128.84399977000001</c:v>
                </c:pt>
                <c:pt idx="100">
                  <c:v>-127.928000037</c:v>
                </c:pt>
                <c:pt idx="101">
                  <c:v>-127.216999757</c:v>
                </c:pt>
                <c:pt idx="102">
                  <c:v>-126.928000117</c:v>
                </c:pt>
                <c:pt idx="103">
                  <c:v>-126.13399982200001</c:v>
                </c:pt>
                <c:pt idx="104">
                  <c:v>-125.34400021</c:v>
                </c:pt>
                <c:pt idx="105">
                  <c:v>-124.827999878</c:v>
                </c:pt>
                <c:pt idx="106">
                  <c:v>-124.36799998399999</c:v>
                </c:pt>
                <c:pt idx="107">
                  <c:v>-123.471000034</c:v>
                </c:pt>
                <c:pt idx="108">
                  <c:v>-122.663999721</c:v>
                </c:pt>
                <c:pt idx="109">
                  <c:v>-122.329000093</c:v>
                </c:pt>
                <c:pt idx="110">
                  <c:v>-121.70799976399999</c:v>
                </c:pt>
                <c:pt idx="111">
                  <c:v>-120.848000154</c:v>
                </c:pt>
                <c:pt idx="112">
                  <c:v>-120.234000077</c:v>
                </c:pt>
                <c:pt idx="113">
                  <c:v>-119.857999741</c:v>
                </c:pt>
                <c:pt idx="114">
                  <c:v>-119.062000047</c:v>
                </c:pt>
                <c:pt idx="115">
                  <c:v>-118.194000016</c:v>
                </c:pt>
                <c:pt idx="116">
                  <c:v>-117.71200014</c:v>
                </c:pt>
                <c:pt idx="117">
                  <c:v>-117.295000039</c:v>
                </c:pt>
                <c:pt idx="118">
                  <c:v>-116.394999891</c:v>
                </c:pt>
                <c:pt idx="119">
                  <c:v>-115.707999934</c:v>
                </c:pt>
                <c:pt idx="120">
                  <c:v>-115.32499997399999</c:v>
                </c:pt>
                <c:pt idx="121">
                  <c:v>-114.64699998</c:v>
                </c:pt>
                <c:pt idx="122">
                  <c:v>-113.737000013</c:v>
                </c:pt>
                <c:pt idx="123">
                  <c:v>-113.100000098</c:v>
                </c:pt>
                <c:pt idx="124">
                  <c:v>-112.790999876</c:v>
                </c:pt>
                <c:pt idx="125">
                  <c:v>-111.932999978</c:v>
                </c:pt>
                <c:pt idx="126">
                  <c:v>-111.182000104</c:v>
                </c:pt>
                <c:pt idx="127">
                  <c:v>-110.731000174</c:v>
                </c:pt>
                <c:pt idx="128">
                  <c:v>-110.214999842</c:v>
                </c:pt>
                <c:pt idx="129">
                  <c:v>-109.29300002799999</c:v>
                </c:pt>
                <c:pt idx="130">
                  <c:v>-108.547000063</c:v>
                </c:pt>
                <c:pt idx="131">
                  <c:v>-108.262000163</c:v>
                </c:pt>
                <c:pt idx="132">
                  <c:v>-107.534999982</c:v>
                </c:pt>
                <c:pt idx="133">
                  <c:v>-106.712000084</c:v>
                </c:pt>
                <c:pt idx="134">
                  <c:v>-106.14300014</c:v>
                </c:pt>
                <c:pt idx="135">
                  <c:v>-105.730000092</c:v>
                </c:pt>
                <c:pt idx="136">
                  <c:v>-104.88699992399999</c:v>
                </c:pt>
                <c:pt idx="137">
                  <c:v>-104.04200004400001</c:v>
                </c:pt>
                <c:pt idx="138">
                  <c:v>-103.63199987900001</c:v>
                </c:pt>
                <c:pt idx="139">
                  <c:v>-103.112000122</c:v>
                </c:pt>
                <c:pt idx="140">
                  <c:v>-102.231999929</c:v>
                </c:pt>
                <c:pt idx="141">
                  <c:v>-101.58800007799999</c:v>
                </c:pt>
                <c:pt idx="142">
                  <c:v>-101.22199987499999</c:v>
                </c:pt>
                <c:pt idx="143">
                  <c:v>-100.46699994700001</c:v>
                </c:pt>
                <c:pt idx="144">
                  <c:v>-99.576999934</c:v>
                </c:pt>
                <c:pt idx="145">
                  <c:v>-99.040999962000001</c:v>
                </c:pt>
                <c:pt idx="146">
                  <c:v>-98.681000154000003</c:v>
                </c:pt>
                <c:pt idx="147">
                  <c:v>-97.790000285000005</c:v>
                </c:pt>
                <c:pt idx="148">
                  <c:v>-97.074999950999995</c:v>
                </c:pt>
                <c:pt idx="149">
                  <c:v>-96.582999942000001</c:v>
                </c:pt>
                <c:pt idx="150">
                  <c:v>-95.899999723999997</c:v>
                </c:pt>
                <c:pt idx="151">
                  <c:v>-94.905999885</c:v>
                </c:pt>
                <c:pt idx="152">
                  <c:v>-94.126000091999998</c:v>
                </c:pt>
                <c:pt idx="153">
                  <c:v>-93.754999979999994</c:v>
                </c:pt>
                <c:pt idx="154">
                  <c:v>-92.866999993999997</c:v>
                </c:pt>
                <c:pt idx="155">
                  <c:v>-92.006000212999993</c:v>
                </c:pt>
                <c:pt idx="156">
                  <c:v>-91.424999794000001</c:v>
                </c:pt>
                <c:pt idx="157">
                  <c:v>-90.876999975000004</c:v>
                </c:pt>
                <c:pt idx="158">
                  <c:v>-89.890000072999996</c:v>
                </c:pt>
                <c:pt idx="159">
                  <c:v>-89.016999816999999</c:v>
                </c:pt>
                <c:pt idx="160">
                  <c:v>-88.619999983</c:v>
                </c:pt>
                <c:pt idx="161">
                  <c:v>-87.896999855999994</c:v>
                </c:pt>
                <c:pt idx="162">
                  <c:v>-86.966000077999993</c:v>
                </c:pt>
                <c:pt idx="163">
                  <c:v>-86.282000003999997</c:v>
                </c:pt>
                <c:pt idx="164">
                  <c:v>-85.822999965999998</c:v>
                </c:pt>
                <c:pt idx="165">
                  <c:v>-84.943000088000005</c:v>
                </c:pt>
                <c:pt idx="166">
                  <c:v>-84.003000030999999</c:v>
                </c:pt>
                <c:pt idx="167">
                  <c:v>-83.456000068999998</c:v>
                </c:pt>
                <c:pt idx="168">
                  <c:v>-82.944999960999994</c:v>
                </c:pt>
                <c:pt idx="169">
                  <c:v>-81.971999933000006</c:v>
                </c:pt>
                <c:pt idx="170">
                  <c:v>-81.217999860999996</c:v>
                </c:pt>
                <c:pt idx="171">
                  <c:v>-80.766000074999994</c:v>
                </c:pt>
                <c:pt idx="172">
                  <c:v>-79.994000075000002</c:v>
                </c:pt>
                <c:pt idx="173">
                  <c:v>-79.010000056999999</c:v>
                </c:pt>
                <c:pt idx="174">
                  <c:v>-78.319999902000006</c:v>
                </c:pt>
                <c:pt idx="175">
                  <c:v>-77.929000149000004</c:v>
                </c:pt>
                <c:pt idx="176">
                  <c:v>-76.987999922</c:v>
                </c:pt>
                <c:pt idx="177">
                  <c:v>-76.169999933</c:v>
                </c:pt>
                <c:pt idx="178">
                  <c:v>-75.655999942999998</c:v>
                </c:pt>
                <c:pt idx="179">
                  <c:v>-75.052000000000007</c:v>
                </c:pt>
                <c:pt idx="180">
                  <c:v>-74.059000018000006</c:v>
                </c:pt>
                <c:pt idx="181">
                  <c:v>-73.250999848999996</c:v>
                </c:pt>
                <c:pt idx="182">
                  <c:v>-72.895999950999993</c:v>
                </c:pt>
                <c:pt idx="183">
                  <c:v>-72.080999845999997</c:v>
                </c:pt>
                <c:pt idx="184">
                  <c:v>-71.194000029999998</c:v>
                </c:pt>
                <c:pt idx="185">
                  <c:v>-70.566999936000002</c:v>
                </c:pt>
                <c:pt idx="186">
                  <c:v>-70.085999916999995</c:v>
                </c:pt>
                <c:pt idx="187">
                  <c:v>-69.240000179999996</c:v>
                </c:pt>
                <c:pt idx="188">
                  <c:v>-68.411000200999993</c:v>
                </c:pt>
                <c:pt idx="189">
                  <c:v>-68.029999954000004</c:v>
                </c:pt>
                <c:pt idx="190">
                  <c:v>-67.495000153000007</c:v>
                </c:pt>
                <c:pt idx="191">
                  <c:v>-66.629000148000003</c:v>
                </c:pt>
                <c:pt idx="192">
                  <c:v>-66.004000079999997</c:v>
                </c:pt>
                <c:pt idx="193">
                  <c:v>-65.648000011999997</c:v>
                </c:pt>
                <c:pt idx="194">
                  <c:v>-64.891000056999999</c:v>
                </c:pt>
                <c:pt idx="195">
                  <c:v>-64.016000087999998</c:v>
                </c:pt>
                <c:pt idx="196">
                  <c:v>-63.507000007999999</c:v>
                </c:pt>
                <c:pt idx="197">
                  <c:v>-63.144000003000002</c:v>
                </c:pt>
                <c:pt idx="198">
                  <c:v>-62.258999899000003</c:v>
                </c:pt>
                <c:pt idx="199">
                  <c:v>-61.560999950999999</c:v>
                </c:pt>
                <c:pt idx="200">
                  <c:v>-61.171000055</c:v>
                </c:pt>
                <c:pt idx="201">
                  <c:v>-60.563000058999997</c:v>
                </c:pt>
                <c:pt idx="202">
                  <c:v>-59.665000251999999</c:v>
                </c:pt>
                <c:pt idx="203">
                  <c:v>-58.992000169000001</c:v>
                </c:pt>
                <c:pt idx="204">
                  <c:v>-58.711999863999999</c:v>
                </c:pt>
                <c:pt idx="205">
                  <c:v>-57.904000009999997</c:v>
                </c:pt>
                <c:pt idx="206">
                  <c:v>-57.145000027999998</c:v>
                </c:pt>
                <c:pt idx="207">
                  <c:v>-56.672999973000003</c:v>
                </c:pt>
                <c:pt idx="208">
                  <c:v>-56.208000169000002</c:v>
                </c:pt>
                <c:pt idx="209">
                  <c:v>-55.306999851</c:v>
                </c:pt>
                <c:pt idx="210">
                  <c:v>-54.540999931999998</c:v>
                </c:pt>
                <c:pt idx="211">
                  <c:v>-54.249000095</c:v>
                </c:pt>
                <c:pt idx="212">
                  <c:v>-53.597999993000002</c:v>
                </c:pt>
                <c:pt idx="213">
                  <c:v>-52.766999986000002</c:v>
                </c:pt>
                <c:pt idx="214">
                  <c:v>-52.182999998</c:v>
                </c:pt>
                <c:pt idx="215">
                  <c:v>-51.811000030000002</c:v>
                </c:pt>
                <c:pt idx="216">
                  <c:v>-51.015000022000002</c:v>
                </c:pt>
                <c:pt idx="217">
                  <c:v>-50.172000169</c:v>
                </c:pt>
                <c:pt idx="218">
                  <c:v>-49.729999888000002</c:v>
                </c:pt>
                <c:pt idx="219">
                  <c:v>-49.292999832</c:v>
                </c:pt>
                <c:pt idx="220">
                  <c:v>-48.413999809000003</c:v>
                </c:pt>
                <c:pt idx="221">
                  <c:v>-47.760999994000002</c:v>
                </c:pt>
                <c:pt idx="222">
                  <c:v>-47.403999755999997</c:v>
                </c:pt>
                <c:pt idx="223">
                  <c:v>-46.706999977999999</c:v>
                </c:pt>
                <c:pt idx="224">
                  <c:v>-45.816999965000001</c:v>
                </c:pt>
                <c:pt idx="225">
                  <c:v>-45.238000200999998</c:v>
                </c:pt>
                <c:pt idx="226">
                  <c:v>-44.928999978999997</c:v>
                </c:pt>
                <c:pt idx="227">
                  <c:v>-44.06999991</c:v>
                </c:pt>
                <c:pt idx="228">
                  <c:v>-43.349000125000003</c:v>
                </c:pt>
                <c:pt idx="229">
                  <c:v>-42.934999906000002</c:v>
                </c:pt>
                <c:pt idx="230">
                  <c:v>-42.405000014999999</c:v>
                </c:pt>
                <c:pt idx="231">
                  <c:v>-41.504000011000002</c:v>
                </c:pt>
                <c:pt idx="232">
                  <c:v>-40.795000072000001</c:v>
                </c:pt>
                <c:pt idx="233">
                  <c:v>-40.530999983000001</c:v>
                </c:pt>
                <c:pt idx="234">
                  <c:v>-39.787999900999999</c:v>
                </c:pt>
                <c:pt idx="235">
                  <c:v>-39.000000000999997</c:v>
                </c:pt>
                <c:pt idx="236">
                  <c:v>-38.473999849999998</c:v>
                </c:pt>
                <c:pt idx="237">
                  <c:v>-38.057000062</c:v>
                </c:pt>
                <c:pt idx="238">
                  <c:v>-37.204999931000003</c:v>
                </c:pt>
                <c:pt idx="239">
                  <c:v>-36.394000192999997</c:v>
                </c:pt>
                <c:pt idx="240">
                  <c:v>-36.041000007999997</c:v>
                </c:pt>
                <c:pt idx="241">
                  <c:v>-35.488999821</c:v>
                </c:pt>
                <c:pt idx="242">
                  <c:v>-34.636000148000001</c:v>
                </c:pt>
                <c:pt idx="243">
                  <c:v>-34.026000125000003</c:v>
                </c:pt>
                <c:pt idx="244">
                  <c:v>-33.676000137000003</c:v>
                </c:pt>
                <c:pt idx="245">
                  <c:v>-32.915999984999999</c:v>
                </c:pt>
                <c:pt idx="246">
                  <c:v>-32.056000060000002</c:v>
                </c:pt>
                <c:pt idx="247">
                  <c:v>-31.566999933999998</c:v>
                </c:pt>
                <c:pt idx="248">
                  <c:v>-31.199000019</c:v>
                </c:pt>
                <c:pt idx="249">
                  <c:v>-30.31900014</c:v>
                </c:pt>
                <c:pt idx="250">
                  <c:v>-29.63400021</c:v>
                </c:pt>
                <c:pt idx="251">
                  <c:v>-29.257999872999999</c:v>
                </c:pt>
                <c:pt idx="252">
                  <c:v>-28.445000107999999</c:v>
                </c:pt>
                <c:pt idx="253">
                  <c:v>-27.360000147000001</c:v>
                </c:pt>
                <c:pt idx="254">
                  <c:v>-26.515999809</c:v>
                </c:pt>
                <c:pt idx="255">
                  <c:v>-26.044999923999999</c:v>
                </c:pt>
                <c:pt idx="256">
                  <c:v>-25.035999727</c:v>
                </c:pt>
                <c:pt idx="257">
                  <c:v>-24.098000012</c:v>
                </c:pt>
                <c:pt idx="258">
                  <c:v>-23.452999989999999</c:v>
                </c:pt>
                <c:pt idx="259">
                  <c:v>-22.791000211</c:v>
                </c:pt>
                <c:pt idx="260">
                  <c:v>-21.696999972</c:v>
                </c:pt>
                <c:pt idx="261">
                  <c:v>-20.757999772000002</c:v>
                </c:pt>
                <c:pt idx="262">
                  <c:v>-20.290000084999999</c:v>
                </c:pt>
                <c:pt idx="263">
                  <c:v>-19.430000159999999</c:v>
                </c:pt>
                <c:pt idx="264">
                  <c:v>-18.420000107</c:v>
                </c:pt>
                <c:pt idx="265">
                  <c:v>-17.658999782999999</c:v>
                </c:pt>
                <c:pt idx="266">
                  <c:v>-17.093999892999999</c:v>
                </c:pt>
                <c:pt idx="267">
                  <c:v>-16.102000081</c:v>
                </c:pt>
                <c:pt idx="268">
                  <c:v>-15.076999983</c:v>
                </c:pt>
                <c:pt idx="269">
                  <c:v>-14.464000077</c:v>
                </c:pt>
                <c:pt idx="270">
                  <c:v>-13.819000055</c:v>
                </c:pt>
                <c:pt idx="271">
                  <c:v>-12.758999958</c:v>
                </c:pt>
                <c:pt idx="272">
                  <c:v>-11.929000122</c:v>
                </c:pt>
                <c:pt idx="273">
                  <c:v>-11.390999809</c:v>
                </c:pt>
                <c:pt idx="274">
                  <c:v>-10.493000003000001</c:v>
                </c:pt>
                <c:pt idx="275">
                  <c:v>-9.4220002300000001</c:v>
                </c:pt>
                <c:pt idx="276">
                  <c:v>-8.6800000050000001</c:v>
                </c:pt>
                <c:pt idx="277">
                  <c:v>-8.1759998340000006</c:v>
                </c:pt>
                <c:pt idx="278">
                  <c:v>-7.1270000419999997</c:v>
                </c:pt>
                <c:pt idx="279">
                  <c:v>-6.2280000649999998</c:v>
                </c:pt>
                <c:pt idx="280">
                  <c:v>-5.6379999969999997</c:v>
                </c:pt>
                <c:pt idx="281">
                  <c:v>-4.9079999330000001</c:v>
                </c:pt>
                <c:pt idx="282">
                  <c:v>-3.8279998810000002</c:v>
                </c:pt>
                <c:pt idx="283">
                  <c:v>-2.9449998050000001</c:v>
                </c:pt>
                <c:pt idx="284">
                  <c:v>-2.4970000730000002</c:v>
                </c:pt>
                <c:pt idx="285">
                  <c:v>-1.55600016</c:v>
                </c:pt>
                <c:pt idx="286">
                  <c:v>-0.59399980799999996</c:v>
                </c:pt>
                <c:pt idx="287">
                  <c:v>9.7999744999999999E-2</c:v>
                </c:pt>
                <c:pt idx="288">
                  <c:v>0.70800008299999995</c:v>
                </c:pt>
                <c:pt idx="289">
                  <c:v>1.755000162</c:v>
                </c:pt>
                <c:pt idx="290">
                  <c:v>2.7350001270000002</c:v>
                </c:pt>
                <c:pt idx="291">
                  <c:v>3.2490001180000001</c:v>
                </c:pt>
                <c:pt idx="292">
                  <c:v>4.006999929</c:v>
                </c:pt>
                <c:pt idx="293">
                  <c:v>5.0339997399999996</c:v>
                </c:pt>
                <c:pt idx="294">
                  <c:v>5.81699973</c:v>
                </c:pt>
                <c:pt idx="295">
                  <c:v>6.3489999619999997</c:v>
                </c:pt>
                <c:pt idx="296">
                  <c:v>7.2979999820000003</c:v>
                </c:pt>
                <c:pt idx="297">
                  <c:v>8.3309998739999997</c:v>
                </c:pt>
                <c:pt idx="298">
                  <c:v>8.9860000299999996</c:v>
                </c:pt>
                <c:pt idx="299">
                  <c:v>9.5480000369999996</c:v>
                </c:pt>
                <c:pt idx="300">
                  <c:v>10.608000133999999</c:v>
                </c:pt>
                <c:pt idx="301">
                  <c:v>11.464000004000001</c:v>
                </c:pt>
                <c:pt idx="302">
                  <c:v>12.010000111</c:v>
                </c:pt>
                <c:pt idx="303">
                  <c:v>12.829999812000001</c:v>
                </c:pt>
                <c:pt idx="304">
                  <c:v>13.900000043</c:v>
                </c:pt>
                <c:pt idx="305">
                  <c:v>14.713000122</c:v>
                </c:pt>
                <c:pt idx="306">
                  <c:v>15.175000043000001</c:v>
                </c:pt>
                <c:pt idx="307">
                  <c:v>16.179999872</c:v>
                </c:pt>
                <c:pt idx="308">
                  <c:v>17.095999920000001</c:v>
                </c:pt>
                <c:pt idx="309">
                  <c:v>17.714999906999999</c:v>
                </c:pt>
                <c:pt idx="310">
                  <c:v>18.374999973000001</c:v>
                </c:pt>
                <c:pt idx="311">
                  <c:v>19.455000025</c:v>
                </c:pt>
                <c:pt idx="312">
                  <c:v>20.36800019</c:v>
                </c:pt>
                <c:pt idx="313">
                  <c:v>20.813999894999998</c:v>
                </c:pt>
                <c:pt idx="314">
                  <c:v>21.679000043999999</c:v>
                </c:pt>
                <c:pt idx="315">
                  <c:v>22.667000117000001</c:v>
                </c:pt>
                <c:pt idx="316">
                  <c:v>23.403000260999999</c:v>
                </c:pt>
                <c:pt idx="317">
                  <c:v>23.962999926999998</c:v>
                </c:pt>
                <c:pt idx="318">
                  <c:v>24.948999972999999</c:v>
                </c:pt>
                <c:pt idx="319">
                  <c:v>25.955999829</c:v>
                </c:pt>
                <c:pt idx="320">
                  <c:v>26.538999960999998</c:v>
                </c:pt>
                <c:pt idx="321">
                  <c:v>27.192000090000001</c:v>
                </c:pt>
                <c:pt idx="322">
                  <c:v>28.232999775</c:v>
                </c:pt>
                <c:pt idx="323">
                  <c:v>29.040000086999999</c:v>
                </c:pt>
                <c:pt idx="324">
                  <c:v>29.561999871000001</c:v>
                </c:pt>
                <c:pt idx="325">
                  <c:v>30.461000162000001</c:v>
                </c:pt>
                <c:pt idx="326">
                  <c:v>31.512999836999999</c:v>
                </c:pt>
                <c:pt idx="327">
                  <c:v>32.221999775999997</c:v>
                </c:pt>
                <c:pt idx="328">
                  <c:v>32.724999775999997</c:v>
                </c:pt>
                <c:pt idx="329">
                  <c:v>33.766999945999999</c:v>
                </c:pt>
                <c:pt idx="330">
                  <c:v>34.645999967999998</c:v>
                </c:pt>
                <c:pt idx="331">
                  <c:v>35.216000082000001</c:v>
                </c:pt>
                <c:pt idx="332">
                  <c:v>35.951000055999998</c:v>
                </c:pt>
                <c:pt idx="333">
                  <c:v>37.018000090000001</c:v>
                </c:pt>
                <c:pt idx="334">
                  <c:v>37.879999726999998</c:v>
                </c:pt>
                <c:pt idx="335">
                  <c:v>38.317999954000001</c:v>
                </c:pt>
                <c:pt idx="336">
                  <c:v>39.264000091</c:v>
                </c:pt>
                <c:pt idx="337">
                  <c:v>40.205999859999999</c:v>
                </c:pt>
                <c:pt idx="338">
                  <c:v>40.872000006</c:v>
                </c:pt>
                <c:pt idx="339">
                  <c:v>41.482000030000002</c:v>
                </c:pt>
                <c:pt idx="340">
                  <c:v>42.531999992000003</c:v>
                </c:pt>
                <c:pt idx="341">
                  <c:v>43.489999976</c:v>
                </c:pt>
                <c:pt idx="342">
                  <c:v>43.976999761000002</c:v>
                </c:pt>
                <c:pt idx="343">
                  <c:v>44.749000074999998</c:v>
                </c:pt>
                <c:pt idx="344">
                  <c:v>45.761000154999998</c:v>
                </c:pt>
              </c:numCache>
            </c:numRef>
          </c:yVal>
          <c:smooth val="0"/>
          <c:extLst>
            <c:ext xmlns:c16="http://schemas.microsoft.com/office/drawing/2014/chart" uri="{C3380CC4-5D6E-409C-BE32-E72D297353CC}">
              <c16:uniqueId val="{00000004-7B1F-4AC5-A05D-8138848E1CC9}"/>
            </c:ext>
          </c:extLst>
        </c:ser>
        <c:dLbls>
          <c:showLegendKey val="0"/>
          <c:showVal val="0"/>
          <c:showCatName val="0"/>
          <c:showSerName val="0"/>
          <c:showPercent val="0"/>
          <c:showBubbleSize val="0"/>
        </c:dLbls>
        <c:axId val="631573808"/>
        <c:axId val="631572496"/>
      </c:scatterChart>
      <c:valAx>
        <c:axId val="757912128"/>
        <c:scaling>
          <c:orientation val="minMax"/>
          <c:max val="44342"/>
          <c:min val="44295"/>
        </c:scaling>
        <c:delete val="0"/>
        <c:axPos val="b"/>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400" b="0" i="0" u="none" strike="noStrike" kern="1200" baseline="0">
                    <a:solidFill>
                      <a:schemeClr val="tx1">
                        <a:lumMod val="65000"/>
                        <a:lumOff val="35000"/>
                      </a:schemeClr>
                    </a:solidFill>
                    <a:latin typeface="+mn-lt"/>
                    <a:ea typeface="+mn-ea"/>
                    <a:cs typeface="+mn-cs"/>
                  </a:defRPr>
                </a:pPr>
                <a:r>
                  <a:rPr lang="en-US" sz="1400"/>
                  <a:t>Date</a:t>
                </a:r>
              </a:p>
            </c:rich>
          </c:tx>
          <c:layout>
            <c:manualLayout>
              <c:xMode val="edge"/>
              <c:yMode val="edge"/>
              <c:x val="0.49580161854768157"/>
              <c:y val="0.73189497500495471"/>
            </c:manualLayout>
          </c:layout>
          <c:overlay val="0"/>
          <c:spPr>
            <a:noFill/>
            <a:ln>
              <a:noFill/>
            </a:ln>
            <a:effectLst/>
          </c:spPr>
          <c:txPr>
            <a:bodyPr rot="0" spcFirstLastPara="1" vertOverflow="ellipsis" vert="horz" wrap="square" anchor="ctr" anchorCtr="1"/>
            <a:lstStyle/>
            <a:p>
              <a:pPr>
                <a:defRPr sz="1400" b="0" i="0" u="none" strike="noStrike" kern="1200" baseline="0">
                  <a:solidFill>
                    <a:schemeClr val="tx1">
                      <a:lumMod val="65000"/>
                      <a:lumOff val="35000"/>
                    </a:schemeClr>
                  </a:solidFill>
                  <a:latin typeface="+mn-lt"/>
                  <a:ea typeface="+mn-ea"/>
                  <a:cs typeface="+mn-cs"/>
                </a:defRPr>
              </a:pPr>
              <a:endParaRPr lang="en-US"/>
            </a:p>
          </c:txPr>
        </c:title>
        <c:numFmt formatCode="m/d/yy;@" sourceLinked="0"/>
        <c:majorTickMark val="out"/>
        <c:minorTickMark val="none"/>
        <c:tickLblPos val="low"/>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400" b="0" i="0" u="none" strike="noStrike" kern="1200" baseline="0">
                <a:solidFill>
                  <a:schemeClr val="tx1">
                    <a:lumMod val="65000"/>
                    <a:lumOff val="35000"/>
                  </a:schemeClr>
                </a:solidFill>
                <a:latin typeface="+mn-lt"/>
                <a:ea typeface="+mn-ea"/>
                <a:cs typeface="+mn-cs"/>
              </a:defRPr>
            </a:pPr>
            <a:endParaRPr lang="en-US"/>
          </a:p>
        </c:txPr>
        <c:crossAx val="757914096"/>
        <c:crosses val="autoZero"/>
        <c:crossBetween val="midCat"/>
        <c:majorUnit val="5"/>
      </c:valAx>
      <c:valAx>
        <c:axId val="757914096"/>
        <c:scaling>
          <c:orientation val="minMax"/>
          <c:max val="900"/>
          <c:min val="-900"/>
        </c:scaling>
        <c:delete val="0"/>
        <c:axPos val="l"/>
        <c:majorGridlines>
          <c:spPr>
            <a:ln w="0"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400" b="0" i="0" u="none" strike="noStrike" kern="1200" baseline="0">
                    <a:solidFill>
                      <a:schemeClr val="tx1">
                        <a:lumMod val="65000"/>
                        <a:lumOff val="35000"/>
                      </a:schemeClr>
                    </a:solidFill>
                    <a:latin typeface="+mn-lt"/>
                    <a:ea typeface="+mn-ea"/>
                    <a:cs typeface="+mn-cs"/>
                  </a:defRPr>
                </a:pPr>
                <a:r>
                  <a:rPr lang="en-US" sz="1400"/>
                  <a:t>Radial Separation (m)</a:t>
                </a:r>
              </a:p>
            </c:rich>
          </c:tx>
          <c:layout>
            <c:manualLayout>
              <c:xMode val="edge"/>
              <c:yMode val="edge"/>
              <c:x val="3.6706036745406817E-3"/>
              <c:y val="0.24436460703380489"/>
            </c:manualLayout>
          </c:layout>
          <c:overlay val="0"/>
          <c:spPr>
            <a:noFill/>
            <a:ln>
              <a:noFill/>
            </a:ln>
            <a:effectLst/>
          </c:spPr>
          <c:txPr>
            <a:bodyPr rot="-5400000" spcFirstLastPara="1" vertOverflow="ellipsis" vert="horz" wrap="square" anchor="ctr" anchorCtr="1"/>
            <a:lstStyle/>
            <a:p>
              <a:pPr>
                <a:defRPr sz="1400" b="0" i="0" u="none" strike="noStrike" kern="1200" baseline="0">
                  <a:solidFill>
                    <a:schemeClr val="tx1">
                      <a:lumMod val="65000"/>
                      <a:lumOff val="35000"/>
                    </a:schemeClr>
                  </a:solidFill>
                  <a:latin typeface="+mn-lt"/>
                  <a:ea typeface="+mn-ea"/>
                  <a:cs typeface="+mn-cs"/>
                </a:defRPr>
              </a:pPr>
              <a:endParaRPr lang="en-US"/>
            </a:p>
          </c:txPr>
        </c:title>
        <c:numFmt formatCode="General" sourceLinked="1"/>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400" b="0" i="0" u="none" strike="noStrike" kern="1200" baseline="0">
                <a:solidFill>
                  <a:schemeClr val="tx1">
                    <a:lumMod val="65000"/>
                    <a:lumOff val="35000"/>
                  </a:schemeClr>
                </a:solidFill>
                <a:latin typeface="+mn-lt"/>
                <a:ea typeface="+mn-ea"/>
                <a:cs typeface="+mn-cs"/>
              </a:defRPr>
            </a:pPr>
            <a:endParaRPr lang="en-US"/>
          </a:p>
        </c:txPr>
        <c:crossAx val="757912128"/>
        <c:crosses val="autoZero"/>
        <c:crossBetween val="midCat"/>
      </c:valAx>
      <c:valAx>
        <c:axId val="631572496"/>
        <c:scaling>
          <c:orientation val="minMax"/>
          <c:max val="200"/>
          <c:min val="-200"/>
        </c:scaling>
        <c:delete val="0"/>
        <c:axPos val="r"/>
        <c:title>
          <c:tx>
            <c:rich>
              <a:bodyPr rot="5400000" spcFirstLastPara="1" vertOverflow="ellipsis" wrap="square" anchor="ctr" anchorCtr="1"/>
              <a:lstStyle/>
              <a:p>
                <a:pPr>
                  <a:defRPr sz="1400" b="0" i="0" u="none" strike="noStrike" kern="1200" baseline="0">
                    <a:solidFill>
                      <a:schemeClr val="tx1">
                        <a:lumMod val="65000"/>
                        <a:lumOff val="35000"/>
                      </a:schemeClr>
                    </a:solidFill>
                    <a:latin typeface="+mn-lt"/>
                    <a:ea typeface="+mn-ea"/>
                    <a:cs typeface="+mn-cs"/>
                  </a:defRPr>
                </a:pPr>
                <a:r>
                  <a:rPr lang="en-US" sz="1400"/>
                  <a:t>Crossing Time Difference (sec)</a:t>
                </a:r>
              </a:p>
            </c:rich>
          </c:tx>
          <c:layout>
            <c:manualLayout>
              <c:xMode val="edge"/>
              <c:yMode val="edge"/>
              <c:x val="0.9693194444444444"/>
              <c:y val="0.17167920538294823"/>
            </c:manualLayout>
          </c:layout>
          <c:overlay val="0"/>
          <c:spPr>
            <a:noFill/>
            <a:ln>
              <a:noFill/>
            </a:ln>
            <a:effectLst/>
          </c:spPr>
          <c:txPr>
            <a:bodyPr rot="5400000" spcFirstLastPara="1" vertOverflow="ellipsis" wrap="square" anchor="ctr" anchorCtr="1"/>
            <a:lstStyle/>
            <a:p>
              <a:pPr>
                <a:defRPr sz="1400" b="0" i="0" u="none" strike="noStrike" kern="1200" baseline="0">
                  <a:solidFill>
                    <a:schemeClr val="tx1">
                      <a:lumMod val="65000"/>
                      <a:lumOff val="35000"/>
                    </a:schemeClr>
                  </a:solidFill>
                  <a:latin typeface="+mn-lt"/>
                  <a:ea typeface="+mn-ea"/>
                  <a:cs typeface="+mn-cs"/>
                </a:defRPr>
              </a:pPr>
              <a:endParaRPr lang="en-US"/>
            </a:p>
          </c:txPr>
        </c:title>
        <c:numFmt formatCode="General" sourceLinked="1"/>
        <c:majorTickMark val="out"/>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400" b="0" i="0" u="none" strike="noStrike" kern="1200" baseline="0">
                <a:solidFill>
                  <a:schemeClr val="tx1">
                    <a:lumMod val="65000"/>
                    <a:lumOff val="35000"/>
                  </a:schemeClr>
                </a:solidFill>
                <a:latin typeface="+mn-lt"/>
                <a:ea typeface="+mn-ea"/>
                <a:cs typeface="+mn-cs"/>
              </a:defRPr>
            </a:pPr>
            <a:endParaRPr lang="en-US"/>
          </a:p>
        </c:txPr>
        <c:crossAx val="631573808"/>
        <c:crosses val="max"/>
        <c:crossBetween val="midCat"/>
      </c:valAx>
      <c:valAx>
        <c:axId val="631573808"/>
        <c:scaling>
          <c:orientation val="minMax"/>
        </c:scaling>
        <c:delete val="1"/>
        <c:axPos val="b"/>
        <c:numFmt formatCode="[$-409]m/d/yy\ h:mm\ AM/PM;@" sourceLinked="1"/>
        <c:majorTickMark val="out"/>
        <c:minorTickMark val="none"/>
        <c:tickLblPos val="nextTo"/>
        <c:crossAx val="631572496"/>
        <c:crosses val="autoZero"/>
        <c:crossBetween val="midCat"/>
      </c:valAx>
      <c:spPr>
        <a:noFill/>
        <a:ln>
          <a:noFill/>
        </a:ln>
        <a:effectLst/>
      </c:spPr>
    </c:plotArea>
    <c:legend>
      <c:legendPos val="b"/>
      <c:legendEntry>
        <c:idx val="2"/>
        <c:delete val="1"/>
      </c:legendEntry>
      <c:layout>
        <c:manualLayout>
          <c:xMode val="edge"/>
          <c:yMode val="edge"/>
          <c:x val="8.0572069116360459E-2"/>
          <c:y val="0.74167440274244834"/>
          <c:w val="0.9025535870516187"/>
          <c:h val="0.10389485527907241"/>
        </c:manualLayout>
      </c:layout>
      <c:overlay val="0"/>
      <c:spPr>
        <a:noFill/>
        <a:ln>
          <a:noFill/>
        </a:ln>
        <a:effectLst/>
      </c:spPr>
      <c:txPr>
        <a:bodyPr rot="0" spcFirstLastPara="1" vertOverflow="ellipsis" vert="horz" wrap="square" anchor="ctr" anchorCtr="1"/>
        <a:lstStyle/>
        <a:p>
          <a:pPr>
            <a:defRPr sz="1400" b="0" i="0" u="none" strike="noStrike" kern="1200" baseline="0">
              <a:solidFill>
                <a:schemeClr val="tx1">
                  <a:lumMod val="65000"/>
                  <a:lumOff val="35000"/>
                </a:schemeClr>
              </a:solidFill>
              <a:latin typeface="+mn-lt"/>
              <a:ea typeface="+mn-ea"/>
              <a:cs typeface="+mn-cs"/>
            </a:defRPr>
          </a:pPr>
          <a:endParaRPr lang="en-US"/>
        </a:p>
      </c:txPr>
    </c:legend>
    <c:plotVisOnly val="1"/>
    <c:dispBlanksAs val="gap"/>
    <c:showDLblsOverMax val="0"/>
  </c:chart>
  <c:spPr>
    <a:noFill/>
    <a:ln>
      <a:noFill/>
    </a:ln>
    <a:effectLst/>
  </c:spPr>
  <c:txPr>
    <a:bodyPr/>
    <a:lstStyle/>
    <a:p>
      <a:pPr>
        <a:defRPr/>
      </a:pPr>
      <a:endParaRPr lang="en-US"/>
    </a:p>
  </c:txPr>
  <c:externalData r:id="rId4">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title>
      <c:tx>
        <c:rich>
          <a:bodyPr rot="0" spcFirstLastPara="1" vertOverflow="ellipsis" vert="horz" wrap="square" anchor="ctr" anchorCtr="1"/>
          <a:lstStyle/>
          <a:p>
            <a:pPr>
              <a:defRPr sz="1600" b="0" i="0" u="none" strike="noStrike" kern="1200" spc="0" baseline="0">
                <a:solidFill>
                  <a:schemeClr val="tx1">
                    <a:lumMod val="65000"/>
                    <a:lumOff val="35000"/>
                  </a:schemeClr>
                </a:solidFill>
                <a:latin typeface="+mn-lt"/>
                <a:ea typeface="+mn-ea"/>
                <a:cs typeface="+mn-cs"/>
              </a:defRPr>
            </a:pPr>
            <a:r>
              <a:rPr lang="en-US" sz="1600" dirty="0"/>
              <a:t>In-Track</a:t>
            </a:r>
            <a:r>
              <a:rPr lang="en-US" sz="1600" baseline="0" dirty="0"/>
              <a:t> Separation at Northern Intersection Close Approaches</a:t>
            </a:r>
            <a:endParaRPr lang="en-US" sz="1600" dirty="0"/>
          </a:p>
        </c:rich>
      </c:tx>
      <c:layout>
        <c:manualLayout>
          <c:xMode val="edge"/>
          <c:yMode val="edge"/>
          <c:x val="0.24249647390691115"/>
          <c:y val="0"/>
        </c:manualLayout>
      </c:layout>
      <c:overlay val="0"/>
      <c:spPr>
        <a:noFill/>
        <a:ln>
          <a:noFill/>
        </a:ln>
        <a:effectLst/>
      </c:spPr>
      <c:txPr>
        <a:bodyPr rot="0" spcFirstLastPara="1" vertOverflow="ellipsis" vert="horz" wrap="square" anchor="ctr" anchorCtr="1"/>
        <a:lstStyle/>
        <a:p>
          <a:pPr>
            <a:defRPr sz="1600" b="0"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manualLayout>
          <c:layoutTarget val="inner"/>
          <c:xMode val="edge"/>
          <c:yMode val="edge"/>
          <c:x val="3.7188343347067512E-2"/>
          <c:y val="0.15579165320982225"/>
          <c:w val="0.93623035660739873"/>
          <c:h val="0.70634215192126082"/>
        </c:manualLayout>
      </c:layout>
      <c:scatterChart>
        <c:scatterStyle val="lineMarker"/>
        <c:varyColors val="0"/>
        <c:ser>
          <c:idx val="0"/>
          <c:order val="0"/>
          <c:spPr>
            <a:ln w="19050" cap="rnd">
              <a:noFill/>
              <a:round/>
            </a:ln>
            <a:effectLst/>
          </c:spPr>
          <c:marker>
            <c:symbol val="circle"/>
            <c:size val="5"/>
            <c:spPr>
              <a:solidFill>
                <a:schemeClr val="accent1"/>
              </a:solidFill>
              <a:ln w="9525">
                <a:solidFill>
                  <a:schemeClr val="accent1"/>
                </a:solidFill>
              </a:ln>
              <a:effectLst/>
            </c:spPr>
          </c:marker>
          <c:trendline>
            <c:spPr>
              <a:ln w="19050" cap="rnd">
                <a:solidFill>
                  <a:schemeClr val="accent1"/>
                </a:solidFill>
                <a:prstDash val="sysDot"/>
              </a:ln>
              <a:effectLst/>
            </c:spPr>
            <c:trendlineType val="linear"/>
            <c:dispRSqr val="0"/>
            <c:dispEq val="0"/>
          </c:trendline>
          <c:trendline>
            <c:spPr>
              <a:ln w="19050" cap="rnd">
                <a:solidFill>
                  <a:schemeClr val="accent1"/>
                </a:solidFill>
                <a:prstDash val="sysDot"/>
              </a:ln>
              <a:effectLst/>
            </c:spPr>
            <c:trendlineType val="linear"/>
            <c:dispRSqr val="0"/>
            <c:dispEq val="1"/>
            <c:trendlineLbl>
              <c:layout>
                <c:manualLayout>
                  <c:x val="2.3710893684128695E-3"/>
                  <c:y val="0.18097345733350695"/>
                </c:manualLayout>
              </c:layout>
              <c:numFmt formatCode="General" sourceLinked="0"/>
              <c:spPr>
                <a:noFill/>
                <a:ln>
                  <a:noFill/>
                </a:ln>
                <a:effectLst/>
              </c:spPr>
              <c:txPr>
                <a:bodyPr rot="0" spcFirstLastPara="1" vertOverflow="ellipsis" vert="horz" wrap="square" anchor="ctr" anchorCtr="1"/>
                <a:lstStyle/>
                <a:p>
                  <a:pPr>
                    <a:defRPr sz="1100" b="0" i="0" u="none" strike="noStrike" kern="1200" baseline="0">
                      <a:solidFill>
                        <a:schemeClr val="tx1">
                          <a:lumMod val="65000"/>
                          <a:lumOff val="35000"/>
                        </a:schemeClr>
                      </a:solidFill>
                      <a:latin typeface="+mn-lt"/>
                      <a:ea typeface="+mn-ea"/>
                      <a:cs typeface="+mn-cs"/>
                    </a:defRPr>
                  </a:pPr>
                  <a:endParaRPr lang="en-US"/>
                </a:p>
              </c:txPr>
            </c:trendlineLbl>
          </c:trendline>
          <c:xVal>
            <c:numRef>
              <c:f>'Aura L7 Crossing - N Int'!$F$7:$F$27</c:f>
              <c:numCache>
                <c:formatCode>0</c:formatCode>
                <c:ptCount val="21"/>
                <c:pt idx="0">
                  <c:v>-10</c:v>
                </c:pt>
                <c:pt idx="1">
                  <c:v>-9</c:v>
                </c:pt>
                <c:pt idx="2">
                  <c:v>-8</c:v>
                </c:pt>
                <c:pt idx="3">
                  <c:v>-7</c:v>
                </c:pt>
                <c:pt idx="4">
                  <c:v>-6</c:v>
                </c:pt>
                <c:pt idx="5">
                  <c:v>-5</c:v>
                </c:pt>
                <c:pt idx="6">
                  <c:v>-4</c:v>
                </c:pt>
                <c:pt idx="7">
                  <c:v>-3</c:v>
                </c:pt>
                <c:pt idx="8">
                  <c:v>-2</c:v>
                </c:pt>
                <c:pt idx="9">
                  <c:v>-1</c:v>
                </c:pt>
                <c:pt idx="10">
                  <c:v>0</c:v>
                </c:pt>
                <c:pt idx="11">
                  <c:v>1</c:v>
                </c:pt>
                <c:pt idx="12">
                  <c:v>2</c:v>
                </c:pt>
                <c:pt idx="13">
                  <c:v>3</c:v>
                </c:pt>
                <c:pt idx="14">
                  <c:v>4</c:v>
                </c:pt>
                <c:pt idx="15">
                  <c:v>5</c:v>
                </c:pt>
                <c:pt idx="16">
                  <c:v>6</c:v>
                </c:pt>
                <c:pt idx="17">
                  <c:v>7</c:v>
                </c:pt>
                <c:pt idx="18">
                  <c:v>8</c:v>
                </c:pt>
                <c:pt idx="19">
                  <c:v>9</c:v>
                </c:pt>
                <c:pt idx="20">
                  <c:v>10</c:v>
                </c:pt>
              </c:numCache>
            </c:numRef>
          </c:xVal>
          <c:yVal>
            <c:numRef>
              <c:f>'Aura L7 Crossing - N Int'!$G$7:$G$27</c:f>
              <c:numCache>
                <c:formatCode>General</c:formatCode>
                <c:ptCount val="21"/>
                <c:pt idx="0">
                  <c:v>-7.958221</c:v>
                </c:pt>
                <c:pt idx="1">
                  <c:v>-7.0414209999999997</c:v>
                </c:pt>
                <c:pt idx="2">
                  <c:v>-6.1687440000000002</c:v>
                </c:pt>
                <c:pt idx="3">
                  <c:v>-5.501798</c:v>
                </c:pt>
                <c:pt idx="4">
                  <c:v>-5.0153540000000003</c:v>
                </c:pt>
                <c:pt idx="5">
                  <c:v>-4.4632209999999999</c:v>
                </c:pt>
                <c:pt idx="6">
                  <c:v>-3.7660589999999998</c:v>
                </c:pt>
                <c:pt idx="7">
                  <c:v>-2.7708029999999999</c:v>
                </c:pt>
                <c:pt idx="8">
                  <c:v>-1.7591270000000001</c:v>
                </c:pt>
                <c:pt idx="9">
                  <c:v>-0.85732399999999997</c:v>
                </c:pt>
                <c:pt idx="10">
                  <c:v>-0.17310500000000001</c:v>
                </c:pt>
                <c:pt idx="11">
                  <c:v>0.566056</c:v>
                </c:pt>
                <c:pt idx="12">
                  <c:v>1.2699469999999999</c:v>
                </c:pt>
                <c:pt idx="13">
                  <c:v>2.1138089999999998</c:v>
                </c:pt>
                <c:pt idx="14">
                  <c:v>3.1229360000000002</c:v>
                </c:pt>
                <c:pt idx="15">
                  <c:v>4.0010950000000003</c:v>
                </c:pt>
                <c:pt idx="16">
                  <c:v>4.9032619999999998</c:v>
                </c:pt>
                <c:pt idx="17">
                  <c:v>5.6699419999999998</c:v>
                </c:pt>
                <c:pt idx="18">
                  <c:v>6.2461589999999996</c:v>
                </c:pt>
                <c:pt idx="19">
                  <c:v>6.6878500000000001</c:v>
                </c:pt>
                <c:pt idx="20">
                  <c:v>7.264939</c:v>
                </c:pt>
              </c:numCache>
            </c:numRef>
          </c:yVal>
          <c:smooth val="0"/>
          <c:extLst>
            <c:ext xmlns:c16="http://schemas.microsoft.com/office/drawing/2014/chart" uri="{C3380CC4-5D6E-409C-BE32-E72D297353CC}">
              <c16:uniqueId val="{00000000-74E5-43A4-A219-D9EC3AF15DCB}"/>
            </c:ext>
          </c:extLst>
        </c:ser>
        <c:dLbls>
          <c:showLegendKey val="0"/>
          <c:showVal val="0"/>
          <c:showCatName val="0"/>
          <c:showSerName val="0"/>
          <c:showPercent val="0"/>
          <c:showBubbleSize val="0"/>
        </c:dLbls>
        <c:axId val="610225736"/>
        <c:axId val="610219832"/>
      </c:scatterChart>
      <c:valAx>
        <c:axId val="610225736"/>
        <c:scaling>
          <c:orientation val="minMax"/>
          <c:max val="10"/>
          <c:min val="-10"/>
        </c:scaling>
        <c:delete val="0"/>
        <c:axPos val="b"/>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400" b="0" i="0" u="none" strike="noStrike" kern="1200" baseline="0">
                    <a:solidFill>
                      <a:schemeClr val="tx1">
                        <a:lumMod val="65000"/>
                        <a:lumOff val="35000"/>
                      </a:schemeClr>
                    </a:solidFill>
                    <a:latin typeface="+mn-lt"/>
                    <a:ea typeface="+mn-ea"/>
                    <a:cs typeface="+mn-cs"/>
                  </a:defRPr>
                </a:pPr>
                <a:r>
                  <a:rPr lang="en-US" sz="1400"/>
                  <a:t>Orbits Before</a:t>
                </a:r>
                <a:r>
                  <a:rPr lang="en-US" sz="1400" baseline="0"/>
                  <a:t> or After TCA</a:t>
                </a:r>
                <a:endParaRPr lang="en-US" sz="1400"/>
              </a:p>
            </c:rich>
          </c:tx>
          <c:layout>
            <c:manualLayout>
              <c:xMode val="edge"/>
              <c:yMode val="edge"/>
              <c:x val="0.41825752172845132"/>
              <c:y val="0.91749319335083113"/>
            </c:manualLayout>
          </c:layout>
          <c:overlay val="0"/>
          <c:spPr>
            <a:noFill/>
            <a:ln>
              <a:noFill/>
            </a:ln>
            <a:effectLst/>
          </c:spPr>
          <c:txPr>
            <a:bodyPr rot="0" spcFirstLastPara="1" vertOverflow="ellipsis" vert="horz" wrap="square" anchor="ctr" anchorCtr="1"/>
            <a:lstStyle/>
            <a:p>
              <a:pPr>
                <a:defRPr sz="1400" b="0" i="0" u="none" strike="noStrike" kern="1200" baseline="0">
                  <a:solidFill>
                    <a:schemeClr val="tx1">
                      <a:lumMod val="65000"/>
                      <a:lumOff val="35000"/>
                    </a:schemeClr>
                  </a:solidFill>
                  <a:latin typeface="+mn-lt"/>
                  <a:ea typeface="+mn-ea"/>
                  <a:cs typeface="+mn-cs"/>
                </a:defRPr>
              </a:pPr>
              <a:endParaRPr lang="en-US"/>
            </a:p>
          </c:txPr>
        </c:title>
        <c:numFmt formatCode="0" sourceLinked="1"/>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100" b="0" i="0" u="none" strike="noStrike" kern="1200" baseline="0">
                <a:solidFill>
                  <a:schemeClr val="tx1">
                    <a:lumMod val="65000"/>
                    <a:lumOff val="35000"/>
                  </a:schemeClr>
                </a:solidFill>
                <a:latin typeface="+mn-lt"/>
                <a:ea typeface="+mn-ea"/>
                <a:cs typeface="+mn-cs"/>
              </a:defRPr>
            </a:pPr>
            <a:endParaRPr lang="en-US"/>
          </a:p>
        </c:txPr>
        <c:crossAx val="610219832"/>
        <c:crosses val="autoZero"/>
        <c:crossBetween val="midCat"/>
      </c:valAx>
      <c:valAx>
        <c:axId val="610219832"/>
        <c:scaling>
          <c:orientation val="minMax"/>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400" b="0" i="0" u="none" strike="noStrike" kern="1200" baseline="0">
                    <a:solidFill>
                      <a:schemeClr val="tx1">
                        <a:lumMod val="65000"/>
                        <a:lumOff val="35000"/>
                      </a:schemeClr>
                    </a:solidFill>
                    <a:latin typeface="+mn-lt"/>
                    <a:ea typeface="+mn-ea"/>
                    <a:cs typeface="+mn-cs"/>
                  </a:defRPr>
                </a:pPr>
                <a:r>
                  <a:rPr lang="en-US" sz="1400" dirty="0"/>
                  <a:t>In-Track (km)</a:t>
                </a:r>
              </a:p>
            </c:rich>
          </c:tx>
          <c:layout>
            <c:manualLayout>
              <c:xMode val="edge"/>
              <c:yMode val="edge"/>
              <c:x val="2.085114889552769E-3"/>
              <c:y val="0.29199783058405687"/>
            </c:manualLayout>
          </c:layout>
          <c:overlay val="0"/>
          <c:spPr>
            <a:noFill/>
            <a:ln>
              <a:noFill/>
            </a:ln>
            <a:effectLst/>
          </c:spPr>
          <c:txPr>
            <a:bodyPr rot="-5400000" spcFirstLastPara="1" vertOverflow="ellipsis" vert="horz" wrap="square" anchor="ctr" anchorCtr="1"/>
            <a:lstStyle/>
            <a:p>
              <a:pPr>
                <a:defRPr sz="1400" b="0" i="0" u="none" strike="noStrike" kern="1200" baseline="0">
                  <a:solidFill>
                    <a:schemeClr val="tx1">
                      <a:lumMod val="65000"/>
                      <a:lumOff val="35000"/>
                    </a:schemeClr>
                  </a:solidFill>
                  <a:latin typeface="+mn-lt"/>
                  <a:ea typeface="+mn-ea"/>
                  <a:cs typeface="+mn-cs"/>
                </a:defRPr>
              </a:pPr>
              <a:endParaRPr lang="en-US"/>
            </a:p>
          </c:txPr>
        </c:title>
        <c:numFmt formatCode="General" sourceLinked="1"/>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100" b="0" i="0" u="none" strike="noStrike" kern="1200" baseline="0">
                <a:solidFill>
                  <a:schemeClr val="tx1">
                    <a:lumMod val="65000"/>
                    <a:lumOff val="35000"/>
                  </a:schemeClr>
                </a:solidFill>
                <a:latin typeface="+mn-lt"/>
                <a:ea typeface="+mn-ea"/>
                <a:cs typeface="+mn-cs"/>
              </a:defRPr>
            </a:pPr>
            <a:endParaRPr lang="en-US"/>
          </a:p>
        </c:txPr>
        <c:crossAx val="610225736"/>
        <c:crosses val="autoZero"/>
        <c:crossBetween val="midCat"/>
      </c:valAx>
      <c:spPr>
        <a:noFill/>
        <a:ln>
          <a:noFill/>
        </a:ln>
        <a:effectLst/>
      </c:spPr>
    </c:plotArea>
    <c:plotVisOnly val="1"/>
    <c:dispBlanksAs val="gap"/>
    <c:showDLblsOverMax val="0"/>
  </c:chart>
  <c:spPr>
    <a:noFill/>
    <a:ln>
      <a:noFill/>
    </a:ln>
    <a:effectLst/>
  </c:spPr>
  <c:txPr>
    <a:bodyPr/>
    <a:lstStyle/>
    <a:p>
      <a:pPr>
        <a:defRPr/>
      </a:pPr>
      <a:endParaRPr lang="en-US"/>
    </a:p>
  </c:txPr>
  <c:externalData r:id="rId4">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title>
      <c:tx>
        <c:rich>
          <a:bodyPr rot="0" spcFirstLastPara="1" vertOverflow="ellipsis" vert="horz" wrap="square" anchor="ctr" anchorCtr="1"/>
          <a:lstStyle/>
          <a:p>
            <a:pPr>
              <a:defRPr sz="1600" b="0" i="0" u="none" strike="noStrike" kern="1200" spc="0" baseline="0">
                <a:solidFill>
                  <a:schemeClr val="tx1">
                    <a:lumMod val="65000"/>
                    <a:lumOff val="35000"/>
                  </a:schemeClr>
                </a:solidFill>
                <a:latin typeface="+mn-lt"/>
                <a:ea typeface="+mn-ea"/>
                <a:cs typeface="+mn-cs"/>
              </a:defRPr>
            </a:pPr>
            <a:r>
              <a:rPr lang="en-US" sz="1600"/>
              <a:t>Cross-Track</a:t>
            </a:r>
            <a:r>
              <a:rPr lang="en-US" sz="1600" baseline="0"/>
              <a:t> Separation at Northern Intersection Close Approaches</a:t>
            </a:r>
            <a:endParaRPr lang="en-US" sz="1600"/>
          </a:p>
        </c:rich>
      </c:tx>
      <c:layout>
        <c:manualLayout>
          <c:xMode val="edge"/>
          <c:yMode val="edge"/>
          <c:x val="0.19898611111111114"/>
          <c:y val="1.3071895424836602E-2"/>
        </c:manualLayout>
      </c:layout>
      <c:overlay val="0"/>
      <c:spPr>
        <a:noFill/>
        <a:ln>
          <a:noFill/>
        </a:ln>
        <a:effectLst/>
      </c:spPr>
      <c:txPr>
        <a:bodyPr rot="0" spcFirstLastPara="1" vertOverflow="ellipsis" vert="horz" wrap="square" anchor="ctr" anchorCtr="1"/>
        <a:lstStyle/>
        <a:p>
          <a:pPr>
            <a:defRPr sz="1600" b="0"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manualLayout>
          <c:layoutTarget val="inner"/>
          <c:xMode val="edge"/>
          <c:yMode val="edge"/>
          <c:x val="3.7727034120734901E-2"/>
          <c:y val="0.17762698780299521"/>
          <c:w val="0.93569171041119859"/>
          <c:h val="0.67037568833307604"/>
        </c:manualLayout>
      </c:layout>
      <c:scatterChart>
        <c:scatterStyle val="lineMarker"/>
        <c:varyColors val="0"/>
        <c:ser>
          <c:idx val="0"/>
          <c:order val="0"/>
          <c:spPr>
            <a:ln w="19050" cap="rnd">
              <a:noFill/>
              <a:round/>
            </a:ln>
            <a:effectLst/>
          </c:spPr>
          <c:marker>
            <c:symbol val="circle"/>
            <c:size val="5"/>
            <c:spPr>
              <a:solidFill>
                <a:schemeClr val="accent1"/>
              </a:solidFill>
              <a:ln w="9525">
                <a:solidFill>
                  <a:schemeClr val="accent1"/>
                </a:solidFill>
              </a:ln>
              <a:effectLst/>
            </c:spPr>
          </c:marker>
          <c:trendline>
            <c:spPr>
              <a:ln w="19050" cap="rnd">
                <a:solidFill>
                  <a:schemeClr val="accent1"/>
                </a:solidFill>
                <a:prstDash val="sysDot"/>
              </a:ln>
              <a:effectLst/>
            </c:spPr>
            <c:trendlineType val="linear"/>
            <c:dispRSqr val="0"/>
            <c:dispEq val="0"/>
          </c:trendline>
          <c:trendline>
            <c:spPr>
              <a:ln w="19050" cap="rnd">
                <a:solidFill>
                  <a:schemeClr val="accent1"/>
                </a:solidFill>
                <a:prstDash val="sysDot"/>
              </a:ln>
              <a:effectLst/>
            </c:spPr>
            <c:trendlineType val="linear"/>
            <c:dispRSqr val="0"/>
            <c:dispEq val="1"/>
            <c:trendlineLbl>
              <c:layout>
                <c:manualLayout>
                  <c:x val="1.9407699037620296E-2"/>
                  <c:y val="0.12534764036848337"/>
                </c:manualLayout>
              </c:layout>
              <c:numFmt formatCode="General" sourceLinked="0"/>
              <c:spPr>
                <a:noFill/>
                <a:ln>
                  <a:noFill/>
                </a:ln>
                <a:effectLst/>
              </c:spPr>
              <c:txPr>
                <a:bodyPr rot="0" spcFirstLastPara="1" vertOverflow="ellipsis" vert="horz" wrap="square" anchor="ctr" anchorCtr="1"/>
                <a:lstStyle/>
                <a:p>
                  <a:pPr>
                    <a:defRPr sz="1100" b="0" i="0" u="none" strike="noStrike" kern="1200" baseline="0">
                      <a:solidFill>
                        <a:schemeClr val="tx1">
                          <a:lumMod val="65000"/>
                          <a:lumOff val="35000"/>
                        </a:schemeClr>
                      </a:solidFill>
                      <a:latin typeface="+mn-lt"/>
                      <a:ea typeface="+mn-ea"/>
                      <a:cs typeface="+mn-cs"/>
                    </a:defRPr>
                  </a:pPr>
                  <a:endParaRPr lang="en-US"/>
                </a:p>
              </c:txPr>
            </c:trendlineLbl>
          </c:trendline>
          <c:xVal>
            <c:numRef>
              <c:f>'Aura L7 Crossing - N Int'!$F$7:$F$27</c:f>
              <c:numCache>
                <c:formatCode>0</c:formatCode>
                <c:ptCount val="21"/>
                <c:pt idx="0">
                  <c:v>-10</c:v>
                </c:pt>
                <c:pt idx="1">
                  <c:v>-9</c:v>
                </c:pt>
                <c:pt idx="2">
                  <c:v>-8</c:v>
                </c:pt>
                <c:pt idx="3">
                  <c:v>-7</c:v>
                </c:pt>
                <c:pt idx="4">
                  <c:v>-6</c:v>
                </c:pt>
                <c:pt idx="5">
                  <c:v>-5</c:v>
                </c:pt>
                <c:pt idx="6">
                  <c:v>-4</c:v>
                </c:pt>
                <c:pt idx="7">
                  <c:v>-3</c:v>
                </c:pt>
                <c:pt idx="8">
                  <c:v>-2</c:v>
                </c:pt>
                <c:pt idx="9">
                  <c:v>-1</c:v>
                </c:pt>
                <c:pt idx="10">
                  <c:v>0</c:v>
                </c:pt>
                <c:pt idx="11">
                  <c:v>1</c:v>
                </c:pt>
                <c:pt idx="12">
                  <c:v>2</c:v>
                </c:pt>
                <c:pt idx="13">
                  <c:v>3</c:v>
                </c:pt>
                <c:pt idx="14">
                  <c:v>4</c:v>
                </c:pt>
                <c:pt idx="15">
                  <c:v>5</c:v>
                </c:pt>
                <c:pt idx="16">
                  <c:v>6</c:v>
                </c:pt>
                <c:pt idx="17">
                  <c:v>7</c:v>
                </c:pt>
                <c:pt idx="18">
                  <c:v>8</c:v>
                </c:pt>
                <c:pt idx="19">
                  <c:v>9</c:v>
                </c:pt>
                <c:pt idx="20">
                  <c:v>10</c:v>
                </c:pt>
              </c:numCache>
            </c:numRef>
          </c:xVal>
          <c:yVal>
            <c:numRef>
              <c:f>'Aura L7 Crossing - N Int'!$H$7:$H$27</c:f>
              <c:numCache>
                <c:formatCode>General</c:formatCode>
                <c:ptCount val="21"/>
                <c:pt idx="0">
                  <c:v>-11.868573</c:v>
                </c:pt>
                <c:pt idx="1">
                  <c:v>-10.488249</c:v>
                </c:pt>
                <c:pt idx="2">
                  <c:v>-9.1950610000000008</c:v>
                </c:pt>
                <c:pt idx="3">
                  <c:v>-8.2076659999999997</c:v>
                </c:pt>
                <c:pt idx="4">
                  <c:v>-7.4848299999999997</c:v>
                </c:pt>
                <c:pt idx="5">
                  <c:v>-6.6579600000000001</c:v>
                </c:pt>
                <c:pt idx="6">
                  <c:v>-5.6157389999999996</c:v>
                </c:pt>
                <c:pt idx="7">
                  <c:v>-4.1221389999999998</c:v>
                </c:pt>
                <c:pt idx="8">
                  <c:v>-2.6300680000000001</c:v>
                </c:pt>
                <c:pt idx="9">
                  <c:v>-1.2860799999999999</c:v>
                </c:pt>
                <c:pt idx="10">
                  <c:v>-0.26851900000000001</c:v>
                </c:pt>
                <c:pt idx="11">
                  <c:v>0.83341399999999999</c:v>
                </c:pt>
                <c:pt idx="12">
                  <c:v>1.8885430000000001</c:v>
                </c:pt>
                <c:pt idx="13">
                  <c:v>3.138665</c:v>
                </c:pt>
                <c:pt idx="14">
                  <c:v>4.6581419999999998</c:v>
                </c:pt>
                <c:pt idx="15">
                  <c:v>5.9589650000000001</c:v>
                </c:pt>
                <c:pt idx="16">
                  <c:v>7.2976369999999999</c:v>
                </c:pt>
                <c:pt idx="17">
                  <c:v>8.4525439999999996</c:v>
                </c:pt>
                <c:pt idx="18">
                  <c:v>9.3102599999999995</c:v>
                </c:pt>
                <c:pt idx="19">
                  <c:v>9.9618660000000006</c:v>
                </c:pt>
                <c:pt idx="20">
                  <c:v>10.825908999999999</c:v>
                </c:pt>
              </c:numCache>
            </c:numRef>
          </c:yVal>
          <c:smooth val="0"/>
          <c:extLst>
            <c:ext xmlns:c16="http://schemas.microsoft.com/office/drawing/2014/chart" uri="{C3380CC4-5D6E-409C-BE32-E72D297353CC}">
              <c16:uniqueId val="{00000000-6441-4916-8AC3-7FD816ACB856}"/>
            </c:ext>
          </c:extLst>
        </c:ser>
        <c:dLbls>
          <c:showLegendKey val="0"/>
          <c:showVal val="0"/>
          <c:showCatName val="0"/>
          <c:showSerName val="0"/>
          <c:showPercent val="0"/>
          <c:showBubbleSize val="0"/>
        </c:dLbls>
        <c:axId val="610225736"/>
        <c:axId val="610219832"/>
      </c:scatterChart>
      <c:valAx>
        <c:axId val="610225736"/>
        <c:scaling>
          <c:orientation val="minMax"/>
          <c:max val="10"/>
          <c:min val="-10"/>
        </c:scaling>
        <c:delete val="0"/>
        <c:axPos val="b"/>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400" b="0" i="0" u="none" strike="noStrike" kern="1200" baseline="0">
                    <a:solidFill>
                      <a:schemeClr val="tx1">
                        <a:lumMod val="65000"/>
                        <a:lumOff val="35000"/>
                      </a:schemeClr>
                    </a:solidFill>
                    <a:latin typeface="+mn-lt"/>
                    <a:ea typeface="+mn-ea"/>
                    <a:cs typeface="+mn-cs"/>
                  </a:defRPr>
                </a:pPr>
                <a:r>
                  <a:rPr lang="en-US" sz="1400"/>
                  <a:t>Orbits Before</a:t>
                </a:r>
                <a:r>
                  <a:rPr lang="en-US" sz="1400" baseline="0"/>
                  <a:t> or After TCA</a:t>
                </a:r>
                <a:endParaRPr lang="en-US" sz="1400"/>
              </a:p>
            </c:rich>
          </c:tx>
          <c:layout>
            <c:manualLayout>
              <c:xMode val="edge"/>
              <c:yMode val="edge"/>
              <c:x val="0.39325754593175855"/>
              <c:y val="0.86869281045751634"/>
            </c:manualLayout>
          </c:layout>
          <c:overlay val="0"/>
          <c:spPr>
            <a:noFill/>
            <a:ln>
              <a:noFill/>
            </a:ln>
            <a:effectLst/>
          </c:spPr>
          <c:txPr>
            <a:bodyPr rot="0" spcFirstLastPara="1" vertOverflow="ellipsis" vert="horz" wrap="square" anchor="ctr" anchorCtr="1"/>
            <a:lstStyle/>
            <a:p>
              <a:pPr>
                <a:defRPr sz="1400" b="0" i="0" u="none" strike="noStrike" kern="1200" baseline="0">
                  <a:solidFill>
                    <a:schemeClr val="tx1">
                      <a:lumMod val="65000"/>
                      <a:lumOff val="35000"/>
                    </a:schemeClr>
                  </a:solidFill>
                  <a:latin typeface="+mn-lt"/>
                  <a:ea typeface="+mn-ea"/>
                  <a:cs typeface="+mn-cs"/>
                </a:defRPr>
              </a:pPr>
              <a:endParaRPr lang="en-US"/>
            </a:p>
          </c:txPr>
        </c:title>
        <c:numFmt formatCode="0" sourceLinked="1"/>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100" b="0" i="0" u="none" strike="noStrike" kern="1200" baseline="0">
                <a:solidFill>
                  <a:schemeClr val="tx1">
                    <a:lumMod val="65000"/>
                    <a:lumOff val="35000"/>
                  </a:schemeClr>
                </a:solidFill>
                <a:latin typeface="+mn-lt"/>
                <a:ea typeface="+mn-ea"/>
                <a:cs typeface="+mn-cs"/>
              </a:defRPr>
            </a:pPr>
            <a:endParaRPr lang="en-US"/>
          </a:p>
        </c:txPr>
        <c:crossAx val="610219832"/>
        <c:crosses val="autoZero"/>
        <c:crossBetween val="midCat"/>
      </c:valAx>
      <c:valAx>
        <c:axId val="610219832"/>
        <c:scaling>
          <c:orientation val="minMax"/>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400" b="0" i="0" u="none" strike="noStrike" kern="1200" baseline="0">
                    <a:solidFill>
                      <a:schemeClr val="tx1">
                        <a:lumMod val="65000"/>
                        <a:lumOff val="35000"/>
                      </a:schemeClr>
                    </a:solidFill>
                    <a:latin typeface="+mn-lt"/>
                    <a:ea typeface="+mn-ea"/>
                    <a:cs typeface="+mn-cs"/>
                  </a:defRPr>
                </a:pPr>
                <a:r>
                  <a:rPr lang="en-US" sz="1400" dirty="0"/>
                  <a:t>Cross-Track (km)</a:t>
                </a:r>
              </a:p>
            </c:rich>
          </c:tx>
          <c:layout>
            <c:manualLayout>
              <c:xMode val="edge"/>
              <c:yMode val="edge"/>
              <c:x val="2.5064523184601924E-3"/>
              <c:y val="0.27159178632082753"/>
            </c:manualLayout>
          </c:layout>
          <c:overlay val="0"/>
          <c:spPr>
            <a:noFill/>
            <a:ln>
              <a:noFill/>
            </a:ln>
            <a:effectLst/>
          </c:spPr>
          <c:txPr>
            <a:bodyPr rot="-5400000" spcFirstLastPara="1" vertOverflow="ellipsis" vert="horz" wrap="square" anchor="ctr" anchorCtr="1"/>
            <a:lstStyle/>
            <a:p>
              <a:pPr>
                <a:defRPr sz="1400" b="0" i="0" u="none" strike="noStrike" kern="1200" baseline="0">
                  <a:solidFill>
                    <a:schemeClr val="tx1">
                      <a:lumMod val="65000"/>
                      <a:lumOff val="35000"/>
                    </a:schemeClr>
                  </a:solidFill>
                  <a:latin typeface="+mn-lt"/>
                  <a:ea typeface="+mn-ea"/>
                  <a:cs typeface="+mn-cs"/>
                </a:defRPr>
              </a:pPr>
              <a:endParaRPr lang="en-US"/>
            </a:p>
          </c:txPr>
        </c:title>
        <c:numFmt formatCode="General" sourceLinked="1"/>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100" b="0" i="0" u="none" strike="noStrike" kern="1200" baseline="0">
                <a:solidFill>
                  <a:schemeClr val="tx1">
                    <a:lumMod val="65000"/>
                    <a:lumOff val="35000"/>
                  </a:schemeClr>
                </a:solidFill>
                <a:latin typeface="+mn-lt"/>
                <a:ea typeface="+mn-ea"/>
                <a:cs typeface="+mn-cs"/>
              </a:defRPr>
            </a:pPr>
            <a:endParaRPr lang="en-US"/>
          </a:p>
        </c:txPr>
        <c:crossAx val="610225736"/>
        <c:crosses val="autoZero"/>
        <c:crossBetween val="midCat"/>
      </c:valAx>
      <c:spPr>
        <a:noFill/>
        <a:ln>
          <a:noFill/>
        </a:ln>
        <a:effectLst/>
      </c:spPr>
    </c:plotArea>
    <c:plotVisOnly val="1"/>
    <c:dispBlanksAs val="gap"/>
    <c:showDLblsOverMax val="0"/>
  </c:chart>
  <c:spPr>
    <a:noFill/>
    <a:ln>
      <a:noFill/>
    </a:ln>
    <a:effectLst/>
  </c:spPr>
  <c:txPr>
    <a:bodyPr/>
    <a:lstStyle/>
    <a:p>
      <a:pPr>
        <a:defRPr/>
      </a:pPr>
      <a:endParaRPr lang="en-US"/>
    </a:p>
  </c:txPr>
  <c:externalData r:id="rId4">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6.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7.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8.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9.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10.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075483860"/>
      </p:ext>
    </p:extLst>
  </p:cSld>
  <p:clrMap bg1="lt1" tx1="dk1" bg2="lt2" tx2="dk2" accent1="accent1" accent2="accent2" accent3="accent3" accent4="accent4" accent5="accent5" accent6="accent6" hlink="hlink" folHlink="folHlink"/>
  <p:hf sldNum="0" hdr="0" ftr="0" dt="0"/>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5362" name="Rectangle 2"/>
          <p:cNvSpPr>
            <a:spLocks noGrp="1" noRot="1" noChangeAspect="1" noChangeArrowheads="1" noTextEdit="1"/>
          </p:cNvSpPr>
          <p:nvPr>
            <p:ph type="sldImg" idx="2"/>
          </p:nvPr>
        </p:nvSpPr>
        <p:spPr bwMode="auto">
          <a:xfrm>
            <a:off x="1343025" y="776288"/>
            <a:ext cx="4318000" cy="3238500"/>
          </a:xfrm>
          <a:prstGeom prst="rect">
            <a:avLst/>
          </a:prstGeom>
          <a:noFill/>
          <a:ln w="12700">
            <a:solidFill>
              <a:srgbClr val="000000"/>
            </a:solidFill>
            <a:miter lim="800000"/>
            <a:headEnd/>
            <a:tailEnd/>
          </a:ln>
          <a:extLst>
            <a:ext uri="{909E8E84-426E-40dd-AFC4-6F175D3DCCD1}">
              <a14:hiddenFill xmlns:a14="http://schemas.microsoft.com/office/drawing/2010/main" xmlns="">
                <a:solidFill>
                  <a:srgbClr val="FFFFFF"/>
                </a:solidFill>
              </a14:hiddenFill>
            </a:ext>
            <a:ext uri="{FAA26D3D-D897-4be2-8F04-BA451C77F1D7}">
              <ma14:placeholderFlag xmlns:ma14="http://schemas.microsoft.com/office/mac/drawingml/2011/main" xmlns="" val="1"/>
            </a:ext>
          </a:extLst>
        </p:spPr>
      </p:sp>
      <p:sp>
        <p:nvSpPr>
          <p:cNvPr id="2051" name="Rectangle 3"/>
          <p:cNvSpPr>
            <a:spLocks noGrp="1" noChangeArrowheads="1"/>
          </p:cNvSpPr>
          <p:nvPr>
            <p:ph type="body" sz="quarter" idx="3"/>
          </p:nvPr>
        </p:nvSpPr>
        <p:spPr bwMode="auto">
          <a:xfrm>
            <a:off x="922338" y="4433888"/>
            <a:ext cx="5143500" cy="4122737"/>
          </a:xfrm>
          <a:prstGeom prst="rect">
            <a:avLst/>
          </a:prstGeom>
          <a:noFill/>
          <a:ln>
            <a:noFill/>
          </a:ln>
          <a:effectLst/>
        </p:spPr>
        <p:txBody>
          <a:bodyPr vert="horz" wrap="square" lIns="93600" tIns="45187" rIns="93600" bIns="45187" numCol="1" anchor="t" anchorCtr="0" compatLnSpc="1">
            <a:prstTxWarp prst="textNoShape">
              <a:avLst/>
            </a:prstTxWarp>
          </a:bodyPr>
          <a:lstStyle/>
          <a:p>
            <a:pPr lvl="0"/>
            <a:r>
              <a:rPr lang="en-US" noProof="0" dirty="0"/>
              <a:t>Click to edit Master text styles</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p>
        </p:txBody>
      </p:sp>
    </p:spTree>
    <p:extLst>
      <p:ext uri="{BB962C8B-B14F-4D97-AF65-F5344CB8AC3E}">
        <p14:creationId xmlns:p14="http://schemas.microsoft.com/office/powerpoint/2010/main" val="3075340668"/>
      </p:ext>
    </p:extLst>
  </p:cSld>
  <p:clrMap bg1="lt1" tx1="dk1" bg2="lt2" tx2="dk2" accent1="accent1" accent2="accent2" accent3="accent3" accent4="accent4" accent5="accent5" accent6="accent6" hlink="hlink" folHlink="folHlink"/>
  <p:hf sldNum="0" hdr="0" ftr="0" dt="0"/>
  <p:notesStyle>
    <a:lvl1pPr algn="l" rtl="0" eaLnBrk="0" fontAlgn="base" hangingPunct="0">
      <a:spcBef>
        <a:spcPct val="30000"/>
      </a:spcBef>
      <a:spcAft>
        <a:spcPct val="0"/>
      </a:spcAft>
      <a:defRPr sz="1300" kern="1200">
        <a:solidFill>
          <a:schemeClr val="tx1"/>
        </a:solidFill>
        <a:latin typeface="Times New Roman" charset="0"/>
        <a:ea typeface="ＭＳ Ｐゴシック" charset="0"/>
        <a:cs typeface="MS PGothic" charset="0"/>
      </a:defRPr>
    </a:lvl1pPr>
    <a:lvl2pPr marL="489844" algn="l" rtl="0" eaLnBrk="0" fontAlgn="base" hangingPunct="0">
      <a:spcBef>
        <a:spcPct val="30000"/>
      </a:spcBef>
      <a:spcAft>
        <a:spcPct val="0"/>
      </a:spcAft>
      <a:defRPr sz="1300" kern="1200">
        <a:solidFill>
          <a:schemeClr val="tx1"/>
        </a:solidFill>
        <a:latin typeface="Times New Roman" charset="0"/>
        <a:ea typeface="MS PGothic" pitchFamily="34" charset="-128"/>
        <a:cs typeface="MS PGothic" charset="0"/>
      </a:defRPr>
    </a:lvl2pPr>
    <a:lvl3pPr marL="979688" algn="l" rtl="0" eaLnBrk="0" fontAlgn="base" hangingPunct="0">
      <a:spcBef>
        <a:spcPct val="30000"/>
      </a:spcBef>
      <a:spcAft>
        <a:spcPct val="0"/>
      </a:spcAft>
      <a:defRPr sz="1300" kern="1200">
        <a:solidFill>
          <a:schemeClr val="tx1"/>
        </a:solidFill>
        <a:latin typeface="Times New Roman" charset="0"/>
        <a:ea typeface="MS PGothic" pitchFamily="34" charset="-128"/>
        <a:cs typeface="MS PGothic" charset="0"/>
      </a:defRPr>
    </a:lvl3pPr>
    <a:lvl4pPr marL="1469532" algn="l" rtl="0" eaLnBrk="0" fontAlgn="base" hangingPunct="0">
      <a:spcBef>
        <a:spcPct val="30000"/>
      </a:spcBef>
      <a:spcAft>
        <a:spcPct val="0"/>
      </a:spcAft>
      <a:defRPr sz="1300" kern="1200">
        <a:solidFill>
          <a:schemeClr val="tx1"/>
        </a:solidFill>
        <a:latin typeface="Times New Roman" charset="0"/>
        <a:ea typeface="MS PGothic" pitchFamily="34" charset="-128"/>
        <a:cs typeface="MS PGothic" charset="0"/>
      </a:defRPr>
    </a:lvl4pPr>
    <a:lvl5pPr marL="1959376" algn="l" rtl="0" eaLnBrk="0" fontAlgn="base" hangingPunct="0">
      <a:spcBef>
        <a:spcPct val="30000"/>
      </a:spcBef>
      <a:spcAft>
        <a:spcPct val="0"/>
      </a:spcAft>
      <a:defRPr sz="1300" kern="1200">
        <a:solidFill>
          <a:schemeClr val="tx1"/>
        </a:solidFill>
        <a:latin typeface="Times New Roman" charset="0"/>
        <a:ea typeface="MS PGothic" pitchFamily="34" charset="-128"/>
        <a:cs typeface="MS PGothic" charset="0"/>
      </a:defRPr>
    </a:lvl5pPr>
    <a:lvl6pPr marL="2449220" algn="l" defTabSz="489844" rtl="0" eaLnBrk="1" latinLnBrk="0" hangingPunct="1">
      <a:defRPr sz="1300" kern="1200">
        <a:solidFill>
          <a:schemeClr val="tx1"/>
        </a:solidFill>
        <a:latin typeface="+mn-lt"/>
        <a:ea typeface="+mn-ea"/>
        <a:cs typeface="+mn-cs"/>
      </a:defRPr>
    </a:lvl6pPr>
    <a:lvl7pPr marL="2939064" algn="l" defTabSz="489844" rtl="0" eaLnBrk="1" latinLnBrk="0" hangingPunct="1">
      <a:defRPr sz="1300" kern="1200">
        <a:solidFill>
          <a:schemeClr val="tx1"/>
        </a:solidFill>
        <a:latin typeface="+mn-lt"/>
        <a:ea typeface="+mn-ea"/>
        <a:cs typeface="+mn-cs"/>
      </a:defRPr>
    </a:lvl7pPr>
    <a:lvl8pPr marL="3428909" algn="l" defTabSz="489844" rtl="0" eaLnBrk="1" latinLnBrk="0" hangingPunct="1">
      <a:defRPr sz="1300" kern="1200">
        <a:solidFill>
          <a:schemeClr val="tx1"/>
        </a:solidFill>
        <a:latin typeface="+mn-lt"/>
        <a:ea typeface="+mn-ea"/>
        <a:cs typeface="+mn-cs"/>
      </a:defRPr>
    </a:lvl8pPr>
    <a:lvl9pPr marL="3918753" algn="l" defTabSz="489844" rtl="0" eaLnBrk="1" latinLnBrk="0" hangingPunct="1">
      <a:defRPr sz="13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409" name="Rectangle 2"/>
          <p:cNvSpPr>
            <a:spLocks noChangeArrowheads="1"/>
          </p:cNvSpPr>
          <p:nvPr/>
        </p:nvSpPr>
        <p:spPr bwMode="auto">
          <a:xfrm>
            <a:off x="3992563" y="0"/>
            <a:ext cx="2998787" cy="4683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a:p>
        </p:txBody>
      </p:sp>
      <p:sp>
        <p:nvSpPr>
          <p:cNvPr id="17410" name="Rectangle 3"/>
          <p:cNvSpPr>
            <a:spLocks noChangeArrowheads="1"/>
          </p:cNvSpPr>
          <p:nvPr/>
        </p:nvSpPr>
        <p:spPr bwMode="auto">
          <a:xfrm>
            <a:off x="3992563" y="8785225"/>
            <a:ext cx="2998787" cy="4714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lIns="93375" tIns="45079" rIns="93375" bIns="45079" anchor="b"/>
          <a:lstStyle/>
          <a:p>
            <a:pPr algn="r" defTabSz="942975"/>
            <a:r>
              <a:rPr lang="en-US"/>
              <a:t>4</a:t>
            </a:r>
          </a:p>
        </p:txBody>
      </p:sp>
      <p:sp>
        <p:nvSpPr>
          <p:cNvPr id="17411" name="Rectangle 4"/>
          <p:cNvSpPr>
            <a:spLocks noChangeArrowheads="1"/>
          </p:cNvSpPr>
          <p:nvPr/>
        </p:nvSpPr>
        <p:spPr bwMode="auto">
          <a:xfrm>
            <a:off x="0" y="8785225"/>
            <a:ext cx="2995613" cy="4714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a:p>
        </p:txBody>
      </p:sp>
      <p:sp>
        <p:nvSpPr>
          <p:cNvPr id="17412" name="Rectangle 5"/>
          <p:cNvSpPr>
            <a:spLocks noChangeArrowheads="1"/>
          </p:cNvSpPr>
          <p:nvPr/>
        </p:nvSpPr>
        <p:spPr bwMode="auto">
          <a:xfrm>
            <a:off x="0" y="0"/>
            <a:ext cx="2995613" cy="4683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a:p>
        </p:txBody>
      </p:sp>
      <p:sp>
        <p:nvSpPr>
          <p:cNvPr id="17413" name="Rectangle 6"/>
          <p:cNvSpPr>
            <a:spLocks noGrp="1" noRot="1" noChangeAspect="1" noChangeArrowheads="1" noTextEdit="1"/>
          </p:cNvSpPr>
          <p:nvPr>
            <p:ph type="sldImg"/>
          </p:nvPr>
        </p:nvSpPr>
        <p:spPr>
          <a:xfrm>
            <a:off x="1343025" y="776288"/>
            <a:ext cx="4319588" cy="3238500"/>
          </a:xfrm>
          <a:solidFill>
            <a:srgbClr val="FFFFFF"/>
          </a:solidFill>
          <a:ln cap="flat"/>
        </p:spPr>
      </p:sp>
      <p:sp>
        <p:nvSpPr>
          <p:cNvPr id="17414" name="Rectangle 7"/>
          <p:cNvSpPr>
            <a:spLocks noGrp="1" noChangeArrowheads="1"/>
          </p:cNvSpPr>
          <p:nvPr>
            <p:ph type="body" idx="1"/>
          </p:nvPr>
        </p:nvSpPr>
        <p:spPr>
          <a:xfrm>
            <a:off x="922338" y="4432300"/>
            <a:ext cx="5143500" cy="4122738"/>
          </a:xfrm>
          <a:noFill/>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lIns="93375" tIns="45079" rIns="93375" bIns="45079"/>
          <a:lstStyle/>
          <a:p>
            <a:endParaRPr lang="en-US"/>
          </a:p>
        </p:txBody>
      </p:sp>
    </p:spTree>
    <p:extLst>
      <p:ext uri="{BB962C8B-B14F-4D97-AF65-F5344CB8AC3E}">
        <p14:creationId xmlns:p14="http://schemas.microsoft.com/office/powerpoint/2010/main" val="3566044948"/>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Blank">
    <p:spTree>
      <p:nvGrpSpPr>
        <p:cNvPr id="1" name=""/>
        <p:cNvGrpSpPr/>
        <p:nvPr/>
      </p:nvGrpSpPr>
      <p:grpSpPr>
        <a:xfrm>
          <a:off x="0" y="0"/>
          <a:ext cx="0" cy="0"/>
          <a:chOff x="0" y="0"/>
          <a:chExt cx="0" cy="0"/>
        </a:xfrm>
      </p:grpSpPr>
      <p:sp>
        <p:nvSpPr>
          <p:cNvPr id="4" name="Rectangle 11"/>
          <p:cNvSpPr>
            <a:spLocks noGrp="1" noChangeArrowheads="1"/>
          </p:cNvSpPr>
          <p:nvPr>
            <p:ph type="sldNum" sz="quarter" idx="12"/>
          </p:nvPr>
        </p:nvSpPr>
        <p:spPr>
          <a:xfrm>
            <a:off x="8662737" y="6526976"/>
            <a:ext cx="481263" cy="326571"/>
          </a:xfrm>
          <a:ln/>
        </p:spPr>
        <p:txBody>
          <a:bodyPr/>
          <a:lstStyle>
            <a:lvl1pPr>
              <a:defRPr>
                <a:solidFill>
                  <a:schemeClr val="tx1"/>
                </a:solidFill>
              </a:defRPr>
            </a:lvl1pPr>
          </a:lstStyle>
          <a:p>
            <a:pPr>
              <a:defRPr/>
            </a:pPr>
            <a:fld id="{C1E48722-9181-F240-B5F7-2116578427F5}" type="slidenum">
              <a:rPr lang="en-US" smtClean="0"/>
              <a:pPr>
                <a:defRPr/>
              </a:pPr>
              <a:t>‹#›</a:t>
            </a:fld>
            <a:endParaRPr lang="en-US" dirty="0"/>
          </a:p>
        </p:txBody>
      </p:sp>
      <p:sp>
        <p:nvSpPr>
          <p:cNvPr id="5" name="Rectangle 8"/>
          <p:cNvSpPr>
            <a:spLocks noGrp="1" noChangeArrowheads="1"/>
          </p:cNvSpPr>
          <p:nvPr>
            <p:ph idx="1"/>
          </p:nvPr>
        </p:nvSpPr>
        <p:spPr bwMode="auto">
          <a:xfrm>
            <a:off x="240633" y="1143000"/>
            <a:ext cx="8662737" cy="506185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7969" tIns="48984" rIns="97969" bIns="48984"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078051509"/>
      </p:ext>
    </p:extLst>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theme" Target="../theme/theme1.xml"/><Relationship Id="rId1" Type="http://schemas.openxmlformats.org/officeDocument/2006/relationships/slideLayout" Target="../slideLayouts/slideLayout1.xml"/><Relationship Id="rId6" Type="http://schemas.openxmlformats.org/officeDocument/2006/relationships/image" Target="../media/image4.png"/><Relationship Id="rId5" Type="http://schemas.openxmlformats.org/officeDocument/2006/relationships/image" Target="../media/image3.gif"/><Relationship Id="rId4" Type="http://schemas.openxmlformats.org/officeDocument/2006/relationships/image" Target="../media/image2.png"/></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31" name="Rectangle 8"/>
          <p:cNvSpPr>
            <a:spLocks noGrp="1" noChangeArrowheads="1"/>
          </p:cNvSpPr>
          <p:nvPr>
            <p:ph type="body" idx="1"/>
          </p:nvPr>
        </p:nvSpPr>
        <p:spPr bwMode="auto">
          <a:xfrm>
            <a:off x="240633" y="1143000"/>
            <a:ext cx="8662737" cy="506185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7969" tIns="48984" rIns="97969" bIns="48984"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035" name="Rectangle 11"/>
          <p:cNvSpPr>
            <a:spLocks noGrp="1" noChangeArrowheads="1"/>
          </p:cNvSpPr>
          <p:nvPr>
            <p:ph type="sldNum" sz="quarter" idx="4"/>
          </p:nvPr>
        </p:nvSpPr>
        <p:spPr bwMode="auto">
          <a:xfrm>
            <a:off x="8582526" y="6590053"/>
            <a:ext cx="561474" cy="244929"/>
          </a:xfrm>
          <a:prstGeom prst="rect">
            <a:avLst/>
          </a:prstGeom>
          <a:noFill/>
          <a:ln>
            <a:noFill/>
          </a:ln>
          <a:effectLst/>
        </p:spPr>
        <p:txBody>
          <a:bodyPr vert="horz" wrap="square" lIns="97969" tIns="48984" rIns="97969" bIns="48984" numCol="1" anchor="t" anchorCtr="0" compatLnSpc="1">
            <a:prstTxWarp prst="textNoShape">
              <a:avLst/>
            </a:prstTxWarp>
          </a:bodyPr>
          <a:lstStyle>
            <a:lvl1pPr>
              <a:defRPr sz="1500" smtClean="0">
                <a:cs typeface="MS PGothic" charset="0"/>
              </a:defRPr>
            </a:lvl1pPr>
          </a:lstStyle>
          <a:p>
            <a:pPr>
              <a:defRPr/>
            </a:pPr>
            <a:fld id="{840AAC9F-208B-B346-AFFD-65BC474F6881}" type="slidenum">
              <a:rPr lang="en-US"/>
              <a:pPr>
                <a:defRPr/>
              </a:pPr>
              <a:t>‹#›</a:t>
            </a:fld>
            <a:endParaRPr lang="en-US"/>
          </a:p>
        </p:txBody>
      </p:sp>
      <p:pic>
        <p:nvPicPr>
          <p:cNvPr id="16" name="Picture 32" descr="NASA Insignia"/>
          <p:cNvPicPr>
            <a:picLocks noChangeAspect="1" noChangeArrowheads="1"/>
          </p:cNvPicPr>
          <p:nvPr userDrawn="1"/>
        </p:nvPicPr>
        <p:blipFill>
          <a:blip r:embed="rId3" cstate="print">
            <a:extLst>
              <a:ext uri="{28A0092B-C50C-407E-A947-70E740481C1C}">
                <a14:useLocalDpi xmlns:a14="http://schemas.microsoft.com/office/drawing/2010/main" val="0"/>
              </a:ext>
            </a:extLst>
          </a:blip>
          <a:srcRect/>
          <a:stretch>
            <a:fillRect/>
          </a:stretch>
        </p:blipFill>
        <p:spPr bwMode="auto">
          <a:xfrm>
            <a:off x="8382000" y="60960"/>
            <a:ext cx="651366" cy="548640"/>
          </a:xfrm>
          <a:prstGeom prst="rect">
            <a:avLst/>
          </a:prstGeom>
          <a:noFill/>
          <a:ln w="9525">
            <a:noFill/>
            <a:miter lim="800000"/>
            <a:headEnd/>
            <a:tailEnd/>
          </a:ln>
        </p:spPr>
      </p:pic>
      <p:pic>
        <p:nvPicPr>
          <p:cNvPr id="17" name="Picture 16" descr="p4355_eeca90ce69796a9266649e574943a805Logo-CNES-horizontal.png"/>
          <p:cNvPicPr>
            <a:picLocks noChangeAspect="1"/>
          </p:cNvPicPr>
          <p:nvPr userDrawn="1"/>
        </p:nvPicPr>
        <p:blipFill>
          <a:blip r:embed="rId4">
            <a:extLst>
              <a:ext uri="{28A0092B-C50C-407E-A947-70E740481C1C}">
                <a14:useLocalDpi xmlns:a14="http://schemas.microsoft.com/office/drawing/2010/main" val="0"/>
              </a:ext>
            </a:extLst>
          </a:blip>
          <a:stretch>
            <a:fillRect/>
          </a:stretch>
        </p:blipFill>
        <p:spPr>
          <a:xfrm>
            <a:off x="117578" y="142467"/>
            <a:ext cx="962526" cy="314733"/>
          </a:xfrm>
          <a:prstGeom prst="rect">
            <a:avLst/>
          </a:prstGeom>
        </p:spPr>
      </p:pic>
      <p:pic>
        <p:nvPicPr>
          <p:cNvPr id="18" name="Picture 17" descr="jaxa_logo.gif"/>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a:off x="1173684" y="163286"/>
            <a:ext cx="731520" cy="449397"/>
          </a:xfrm>
          <a:prstGeom prst="rect">
            <a:avLst/>
          </a:prstGeom>
        </p:spPr>
      </p:pic>
      <p:cxnSp>
        <p:nvCxnSpPr>
          <p:cNvPr id="19" name="Straight Connector 18"/>
          <p:cNvCxnSpPr/>
          <p:nvPr userDrawn="1"/>
        </p:nvCxnSpPr>
        <p:spPr>
          <a:xfrm>
            <a:off x="117577" y="661302"/>
            <a:ext cx="1822918" cy="1701"/>
          </a:xfrm>
          <a:prstGeom prst="line">
            <a:avLst/>
          </a:prstGeom>
          <a:ln w="57150" cap="flat" cmpd="thickThin" algn="ctr">
            <a:solidFill>
              <a:srgbClr val="0000FF"/>
            </a:solidFill>
            <a:prstDash val="solid"/>
            <a:round/>
            <a:headEnd type="none" w="med" len="med"/>
            <a:tailEnd type="none" w="med" len="med"/>
          </a:ln>
          <a:effectLst/>
        </p:spPr>
        <p:style>
          <a:lnRef idx="2">
            <a:schemeClr val="accent1"/>
          </a:lnRef>
          <a:fillRef idx="0">
            <a:schemeClr val="accent1"/>
          </a:fillRef>
          <a:effectRef idx="1">
            <a:schemeClr val="accent1"/>
          </a:effectRef>
          <a:fontRef idx="minor">
            <a:schemeClr val="tx1"/>
          </a:fontRef>
        </p:style>
      </p:cxnSp>
      <p:cxnSp>
        <p:nvCxnSpPr>
          <p:cNvPr id="20" name="Straight Connector 19"/>
          <p:cNvCxnSpPr/>
          <p:nvPr userDrawn="1"/>
        </p:nvCxnSpPr>
        <p:spPr>
          <a:xfrm>
            <a:off x="284683" y="715731"/>
            <a:ext cx="1655813" cy="1701"/>
          </a:xfrm>
          <a:prstGeom prst="line">
            <a:avLst/>
          </a:prstGeom>
          <a:ln w="28575" cap="flat" cmpd="sng" algn="ctr">
            <a:solidFill>
              <a:srgbClr val="FFFF00"/>
            </a:solidFill>
            <a:prstDash val="solid"/>
            <a:round/>
            <a:headEnd type="none" w="med" len="med"/>
            <a:tailEnd type="none" w="med" len="med"/>
          </a:ln>
          <a:effectLst/>
        </p:spPr>
        <p:style>
          <a:lnRef idx="2">
            <a:schemeClr val="accent1"/>
          </a:lnRef>
          <a:fillRef idx="0">
            <a:schemeClr val="accent1"/>
          </a:fillRef>
          <a:effectRef idx="1">
            <a:schemeClr val="accent1"/>
          </a:effectRef>
          <a:fontRef idx="minor">
            <a:schemeClr val="tx1"/>
          </a:fontRef>
        </p:style>
      </p:cxnSp>
      <p:cxnSp>
        <p:nvCxnSpPr>
          <p:cNvPr id="22" name="Straight Connector 21"/>
          <p:cNvCxnSpPr/>
          <p:nvPr userDrawn="1"/>
        </p:nvCxnSpPr>
        <p:spPr>
          <a:xfrm>
            <a:off x="7138737" y="661302"/>
            <a:ext cx="1822918" cy="1701"/>
          </a:xfrm>
          <a:prstGeom prst="line">
            <a:avLst/>
          </a:prstGeom>
          <a:ln w="57150" cap="flat" cmpd="thickThin" algn="ctr">
            <a:solidFill>
              <a:srgbClr val="0000FF"/>
            </a:solidFill>
            <a:prstDash val="solid"/>
            <a:round/>
            <a:headEnd type="none" w="med" len="med"/>
            <a:tailEnd type="none" w="med" len="med"/>
          </a:ln>
          <a:effectLst/>
        </p:spPr>
        <p:style>
          <a:lnRef idx="2">
            <a:schemeClr val="accent1"/>
          </a:lnRef>
          <a:fillRef idx="0">
            <a:schemeClr val="accent1"/>
          </a:fillRef>
          <a:effectRef idx="1">
            <a:schemeClr val="accent1"/>
          </a:effectRef>
          <a:fontRef idx="minor">
            <a:schemeClr val="tx1"/>
          </a:fontRef>
        </p:style>
      </p:cxnSp>
      <p:cxnSp>
        <p:nvCxnSpPr>
          <p:cNvPr id="23" name="Straight Connector 22"/>
          <p:cNvCxnSpPr/>
          <p:nvPr userDrawn="1"/>
        </p:nvCxnSpPr>
        <p:spPr>
          <a:xfrm>
            <a:off x="7138737" y="715731"/>
            <a:ext cx="1655813" cy="1701"/>
          </a:xfrm>
          <a:prstGeom prst="line">
            <a:avLst/>
          </a:prstGeom>
          <a:ln w="28575" cap="flat" cmpd="sng" algn="ctr">
            <a:solidFill>
              <a:srgbClr val="FFFF00"/>
            </a:solidFill>
            <a:prstDash val="solid"/>
            <a:round/>
            <a:headEnd type="none" w="med" len="med"/>
            <a:tailEnd type="none" w="med" len="med"/>
          </a:ln>
          <a:effectLst/>
        </p:spPr>
        <p:style>
          <a:lnRef idx="2">
            <a:schemeClr val="accent1"/>
          </a:lnRef>
          <a:fillRef idx="0">
            <a:schemeClr val="accent1"/>
          </a:fillRef>
          <a:effectRef idx="1">
            <a:schemeClr val="accent1"/>
          </a:effectRef>
          <a:fontRef idx="minor">
            <a:schemeClr val="tx1"/>
          </a:fontRef>
        </p:style>
      </p:cxnSp>
      <p:sp>
        <p:nvSpPr>
          <p:cNvPr id="24" name="TextBox 23"/>
          <p:cNvSpPr txBox="1"/>
          <p:nvPr userDrawn="1"/>
        </p:nvSpPr>
        <p:spPr>
          <a:xfrm>
            <a:off x="2005265" y="1"/>
            <a:ext cx="5164771" cy="692498"/>
          </a:xfrm>
          <a:prstGeom prst="rect">
            <a:avLst/>
          </a:prstGeom>
          <a:noFill/>
        </p:spPr>
        <p:txBody>
          <a:bodyPr wrap="square" lIns="97969" tIns="48984" rIns="97969" bIns="48984" rtlCol="0">
            <a:spAutoFit/>
          </a:bodyPr>
          <a:lstStyle/>
          <a:p>
            <a:pPr algn="ctr"/>
            <a:r>
              <a:rPr lang="en-US" sz="2100" b="1">
                <a:latin typeface="Times New Roman"/>
                <a:cs typeface="Times New Roman"/>
              </a:rPr>
              <a:t>Mission Operations Working Group</a:t>
            </a:r>
          </a:p>
          <a:p>
            <a:pPr algn="ctr"/>
            <a:r>
              <a:rPr lang="en-US" sz="1700" b="1">
                <a:latin typeface="Times New Roman"/>
                <a:cs typeface="Times New Roman"/>
              </a:rPr>
              <a:t>May 17 – May 20, 2021</a:t>
            </a:r>
            <a:endParaRPr lang="en-US" sz="1500" b="1">
              <a:latin typeface="Times New Roman"/>
              <a:cs typeface="Times New Roman"/>
            </a:endParaRPr>
          </a:p>
        </p:txBody>
      </p:sp>
      <p:pic>
        <p:nvPicPr>
          <p:cNvPr id="1026" name="Picture 2" descr="http://quake.geo.berkeley.edu/NCEDC_template_images/USGS_logo.png"/>
          <p:cNvPicPr>
            <a:picLocks noChangeAspect="1" noChangeArrowheads="1"/>
          </p:cNvPicPr>
          <p:nvPr userDrawn="1"/>
        </p:nvPicPr>
        <p:blipFill rotWithShape="1">
          <a:blip r:embed="rId6">
            <a:extLst>
              <a:ext uri="{28A0092B-C50C-407E-A947-70E740481C1C}">
                <a14:useLocalDpi xmlns:a14="http://schemas.microsoft.com/office/drawing/2010/main" val="0"/>
              </a:ext>
            </a:extLst>
          </a:blip>
          <a:srcRect/>
          <a:stretch/>
        </p:blipFill>
        <p:spPr bwMode="auto">
          <a:xfrm>
            <a:off x="7370064" y="223714"/>
            <a:ext cx="859536" cy="233486"/>
          </a:xfrm>
          <a:prstGeom prst="rect">
            <a:avLst/>
          </a:prstGeom>
          <a:noFill/>
          <a:extLst>
            <a:ext uri="{909E8E84-426E-40dd-AFC4-6F175D3DCCD1}">
              <a14:hiddenFill xmlns:a14="http://schemas.microsoft.com/office/drawing/2010/main" xmlns="">
                <a:solidFill>
                  <a:srgbClr val="FFFFFF"/>
                </a:solidFill>
              </a14:hiddenFill>
            </a:ext>
          </a:extLst>
        </p:spPr>
      </p:pic>
    </p:spTree>
  </p:cSld>
  <p:clrMap bg1="lt1" tx1="dk1" bg2="lt2" tx2="dk2" accent1="accent1" accent2="accent2" accent3="accent3" accent4="accent4" accent5="accent5" accent6="accent6" hlink="hlink" folHlink="folHlink"/>
  <p:sldLayoutIdLst>
    <p:sldLayoutId id="2147484100" r:id="rId1"/>
  </p:sldLayoutIdLst>
  <p:hf hdr="0" ftr="0" dt="0"/>
  <p:txStyles>
    <p:titleStyle>
      <a:lvl1pPr algn="ctr" defTabSz="907399" rtl="0" eaLnBrk="0" fontAlgn="base" hangingPunct="0">
        <a:spcBef>
          <a:spcPct val="0"/>
        </a:spcBef>
        <a:spcAft>
          <a:spcPct val="0"/>
        </a:spcAft>
        <a:defRPr sz="2300">
          <a:solidFill>
            <a:schemeClr val="tx2"/>
          </a:solidFill>
          <a:latin typeface="+mj-lt"/>
          <a:ea typeface="ＭＳ Ｐゴシック" charset="0"/>
          <a:cs typeface="MS PGothic" charset="0"/>
        </a:defRPr>
      </a:lvl1pPr>
      <a:lvl2pPr algn="ctr" defTabSz="907399" rtl="0" eaLnBrk="0" fontAlgn="base" hangingPunct="0">
        <a:spcBef>
          <a:spcPct val="0"/>
        </a:spcBef>
        <a:spcAft>
          <a:spcPct val="0"/>
        </a:spcAft>
        <a:defRPr sz="2300">
          <a:solidFill>
            <a:schemeClr val="tx2"/>
          </a:solidFill>
          <a:latin typeface="Times New Roman" charset="0"/>
          <a:ea typeface="ＭＳ Ｐゴシック" charset="0"/>
          <a:cs typeface="MS PGothic" charset="0"/>
        </a:defRPr>
      </a:lvl2pPr>
      <a:lvl3pPr algn="ctr" defTabSz="907399" rtl="0" eaLnBrk="0" fontAlgn="base" hangingPunct="0">
        <a:spcBef>
          <a:spcPct val="0"/>
        </a:spcBef>
        <a:spcAft>
          <a:spcPct val="0"/>
        </a:spcAft>
        <a:defRPr sz="2300">
          <a:solidFill>
            <a:schemeClr val="tx2"/>
          </a:solidFill>
          <a:latin typeface="Times New Roman" charset="0"/>
          <a:ea typeface="ＭＳ Ｐゴシック" charset="0"/>
          <a:cs typeface="MS PGothic" charset="0"/>
        </a:defRPr>
      </a:lvl3pPr>
      <a:lvl4pPr algn="ctr" defTabSz="907399" rtl="0" eaLnBrk="0" fontAlgn="base" hangingPunct="0">
        <a:spcBef>
          <a:spcPct val="0"/>
        </a:spcBef>
        <a:spcAft>
          <a:spcPct val="0"/>
        </a:spcAft>
        <a:defRPr sz="2300">
          <a:solidFill>
            <a:schemeClr val="tx2"/>
          </a:solidFill>
          <a:latin typeface="Times New Roman" charset="0"/>
          <a:ea typeface="ＭＳ Ｐゴシック" charset="0"/>
          <a:cs typeface="MS PGothic" charset="0"/>
        </a:defRPr>
      </a:lvl4pPr>
      <a:lvl5pPr algn="ctr" defTabSz="907399" rtl="0" eaLnBrk="0" fontAlgn="base" hangingPunct="0">
        <a:spcBef>
          <a:spcPct val="0"/>
        </a:spcBef>
        <a:spcAft>
          <a:spcPct val="0"/>
        </a:spcAft>
        <a:defRPr sz="2300">
          <a:solidFill>
            <a:schemeClr val="tx2"/>
          </a:solidFill>
          <a:latin typeface="Times New Roman" charset="0"/>
          <a:ea typeface="ＭＳ Ｐゴシック" charset="0"/>
          <a:cs typeface="MS PGothic" charset="0"/>
        </a:defRPr>
      </a:lvl5pPr>
      <a:lvl6pPr marL="481272" algn="ctr" defTabSz="907399" rtl="0" eaLnBrk="0" fontAlgn="base" hangingPunct="0">
        <a:spcBef>
          <a:spcPct val="0"/>
        </a:spcBef>
        <a:spcAft>
          <a:spcPct val="0"/>
        </a:spcAft>
        <a:defRPr sz="2300">
          <a:solidFill>
            <a:schemeClr val="tx2"/>
          </a:solidFill>
          <a:latin typeface="Times New Roman" charset="0"/>
          <a:ea typeface="ＭＳ Ｐゴシック" charset="0"/>
        </a:defRPr>
      </a:lvl6pPr>
      <a:lvl7pPr marL="962544" algn="ctr" defTabSz="907399" rtl="0" eaLnBrk="0" fontAlgn="base" hangingPunct="0">
        <a:spcBef>
          <a:spcPct val="0"/>
        </a:spcBef>
        <a:spcAft>
          <a:spcPct val="0"/>
        </a:spcAft>
        <a:defRPr sz="2300">
          <a:solidFill>
            <a:schemeClr val="tx2"/>
          </a:solidFill>
          <a:latin typeface="Times New Roman" charset="0"/>
          <a:ea typeface="ＭＳ Ｐゴシック" charset="0"/>
        </a:defRPr>
      </a:lvl7pPr>
      <a:lvl8pPr marL="1443815" algn="ctr" defTabSz="907399" rtl="0" eaLnBrk="0" fontAlgn="base" hangingPunct="0">
        <a:spcBef>
          <a:spcPct val="0"/>
        </a:spcBef>
        <a:spcAft>
          <a:spcPct val="0"/>
        </a:spcAft>
        <a:defRPr sz="2300">
          <a:solidFill>
            <a:schemeClr val="tx2"/>
          </a:solidFill>
          <a:latin typeface="Times New Roman" charset="0"/>
          <a:ea typeface="ＭＳ Ｐゴシック" charset="0"/>
        </a:defRPr>
      </a:lvl8pPr>
      <a:lvl9pPr marL="1925087" algn="ctr" defTabSz="907399" rtl="0" eaLnBrk="0" fontAlgn="base" hangingPunct="0">
        <a:spcBef>
          <a:spcPct val="0"/>
        </a:spcBef>
        <a:spcAft>
          <a:spcPct val="0"/>
        </a:spcAft>
        <a:defRPr sz="2300">
          <a:solidFill>
            <a:schemeClr val="tx2"/>
          </a:solidFill>
          <a:latin typeface="Times New Roman" charset="0"/>
          <a:ea typeface="ＭＳ Ｐゴシック" charset="0"/>
        </a:defRPr>
      </a:lvl9pPr>
    </p:titleStyle>
    <p:bodyStyle>
      <a:lvl1pPr marL="340901" indent="-340901" algn="l" defTabSz="907399" rtl="0" eaLnBrk="0" fontAlgn="base" hangingPunct="0">
        <a:spcBef>
          <a:spcPct val="20000"/>
        </a:spcBef>
        <a:spcAft>
          <a:spcPct val="0"/>
        </a:spcAft>
        <a:buSzPct val="100000"/>
        <a:buChar char="•"/>
        <a:defRPr sz="2300">
          <a:solidFill>
            <a:schemeClr val="tx1"/>
          </a:solidFill>
          <a:latin typeface="+mn-lt"/>
          <a:ea typeface="ＭＳ Ｐゴシック" charset="0"/>
          <a:cs typeface="MS PGothic" charset="0"/>
        </a:defRPr>
      </a:lvl1pPr>
      <a:lvl2pPr marL="736947" indent="-255676" algn="l" defTabSz="907399" rtl="0" eaLnBrk="0" fontAlgn="base" hangingPunct="0">
        <a:spcBef>
          <a:spcPct val="20000"/>
        </a:spcBef>
        <a:spcAft>
          <a:spcPct val="0"/>
        </a:spcAft>
        <a:buSzPct val="100000"/>
        <a:buChar char="–"/>
        <a:defRPr sz="2100">
          <a:solidFill>
            <a:schemeClr val="tx1"/>
          </a:solidFill>
          <a:latin typeface="+mn-lt"/>
          <a:ea typeface="MS PGothic" pitchFamily="34" charset="-128"/>
          <a:cs typeface="MS PGothic" charset="0"/>
        </a:defRPr>
      </a:lvl2pPr>
      <a:lvl3pPr marL="1134666" indent="-227268" algn="l" defTabSz="907399" rtl="0" eaLnBrk="0" fontAlgn="base" hangingPunct="0">
        <a:spcBef>
          <a:spcPct val="20000"/>
        </a:spcBef>
        <a:spcAft>
          <a:spcPct val="0"/>
        </a:spcAft>
        <a:buSzPct val="100000"/>
        <a:buChar char="•"/>
        <a:defRPr sz="2000">
          <a:solidFill>
            <a:schemeClr val="tx1"/>
          </a:solidFill>
          <a:latin typeface="+mn-lt"/>
          <a:ea typeface="MS PGothic" pitchFamily="34" charset="-128"/>
          <a:cs typeface="MS PGothic" charset="0"/>
        </a:defRPr>
      </a:lvl3pPr>
      <a:lvl4pPr marL="1587529" indent="-225597" algn="l" defTabSz="907399" rtl="0" eaLnBrk="0" fontAlgn="base" hangingPunct="0">
        <a:spcBef>
          <a:spcPct val="20000"/>
        </a:spcBef>
        <a:spcAft>
          <a:spcPct val="0"/>
        </a:spcAft>
        <a:buSzPct val="100000"/>
        <a:buChar char="–"/>
        <a:defRPr sz="1600">
          <a:solidFill>
            <a:schemeClr val="tx1"/>
          </a:solidFill>
          <a:latin typeface="+mn-lt"/>
          <a:ea typeface="MS PGothic" pitchFamily="34" charset="-128"/>
          <a:cs typeface="MS PGothic" charset="0"/>
        </a:defRPr>
      </a:lvl4pPr>
      <a:lvl5pPr marL="2042063" indent="-227268" algn="l" defTabSz="907399" rtl="0" eaLnBrk="0" fontAlgn="base" hangingPunct="0">
        <a:spcBef>
          <a:spcPct val="20000"/>
        </a:spcBef>
        <a:spcAft>
          <a:spcPct val="0"/>
        </a:spcAft>
        <a:buSzPct val="100000"/>
        <a:buChar char="»"/>
        <a:defRPr sz="1600">
          <a:solidFill>
            <a:schemeClr val="tx1"/>
          </a:solidFill>
          <a:latin typeface="+mn-lt"/>
          <a:ea typeface="MS PGothic" pitchFamily="34" charset="-128"/>
          <a:cs typeface="MS PGothic" charset="0"/>
        </a:defRPr>
      </a:lvl5pPr>
      <a:lvl6pPr marL="2523334" indent="-227268" algn="l" defTabSz="907399" rtl="0" eaLnBrk="0" fontAlgn="base" hangingPunct="0">
        <a:spcBef>
          <a:spcPct val="20000"/>
        </a:spcBef>
        <a:spcAft>
          <a:spcPct val="0"/>
        </a:spcAft>
        <a:buSzPct val="100000"/>
        <a:buChar char="»"/>
        <a:defRPr sz="1600">
          <a:solidFill>
            <a:schemeClr val="tx1"/>
          </a:solidFill>
          <a:latin typeface="+mn-lt"/>
          <a:ea typeface="+mn-ea"/>
        </a:defRPr>
      </a:lvl6pPr>
      <a:lvl7pPr marL="3004606" indent="-227268" algn="l" defTabSz="907399" rtl="0" eaLnBrk="0" fontAlgn="base" hangingPunct="0">
        <a:spcBef>
          <a:spcPct val="20000"/>
        </a:spcBef>
        <a:spcAft>
          <a:spcPct val="0"/>
        </a:spcAft>
        <a:buSzPct val="100000"/>
        <a:buChar char="»"/>
        <a:defRPr sz="1600">
          <a:solidFill>
            <a:schemeClr val="tx1"/>
          </a:solidFill>
          <a:latin typeface="+mn-lt"/>
          <a:ea typeface="+mn-ea"/>
        </a:defRPr>
      </a:lvl7pPr>
      <a:lvl8pPr marL="3485878" indent="-227268" algn="l" defTabSz="907399" rtl="0" eaLnBrk="0" fontAlgn="base" hangingPunct="0">
        <a:spcBef>
          <a:spcPct val="20000"/>
        </a:spcBef>
        <a:spcAft>
          <a:spcPct val="0"/>
        </a:spcAft>
        <a:buSzPct val="100000"/>
        <a:buChar char="»"/>
        <a:defRPr sz="1600">
          <a:solidFill>
            <a:schemeClr val="tx1"/>
          </a:solidFill>
          <a:latin typeface="+mn-lt"/>
          <a:ea typeface="+mn-ea"/>
        </a:defRPr>
      </a:lvl8pPr>
      <a:lvl9pPr marL="3967150" indent="-227268" algn="l" defTabSz="907399" rtl="0" eaLnBrk="0" fontAlgn="base" hangingPunct="0">
        <a:spcBef>
          <a:spcPct val="20000"/>
        </a:spcBef>
        <a:spcAft>
          <a:spcPct val="0"/>
        </a:spcAft>
        <a:buSzPct val="100000"/>
        <a:buChar char="»"/>
        <a:defRPr sz="1600">
          <a:solidFill>
            <a:schemeClr val="tx1"/>
          </a:solidFill>
          <a:latin typeface="+mn-lt"/>
          <a:ea typeface="+mn-ea"/>
        </a:defRPr>
      </a:lvl9pPr>
    </p:bodyStyle>
    <p:otherStyle>
      <a:defPPr>
        <a:defRPr lang="en-US"/>
      </a:defPPr>
      <a:lvl1pPr marL="0" algn="l" defTabSz="481272" rtl="0" eaLnBrk="1" latinLnBrk="0" hangingPunct="1">
        <a:defRPr sz="1900" kern="1200">
          <a:solidFill>
            <a:schemeClr val="tx1"/>
          </a:solidFill>
          <a:latin typeface="+mn-lt"/>
          <a:ea typeface="+mn-ea"/>
          <a:cs typeface="+mn-cs"/>
        </a:defRPr>
      </a:lvl1pPr>
      <a:lvl2pPr marL="481272" algn="l" defTabSz="481272" rtl="0" eaLnBrk="1" latinLnBrk="0" hangingPunct="1">
        <a:defRPr sz="1900" kern="1200">
          <a:solidFill>
            <a:schemeClr val="tx1"/>
          </a:solidFill>
          <a:latin typeface="+mn-lt"/>
          <a:ea typeface="+mn-ea"/>
          <a:cs typeface="+mn-cs"/>
        </a:defRPr>
      </a:lvl2pPr>
      <a:lvl3pPr marL="962544" algn="l" defTabSz="481272" rtl="0" eaLnBrk="1" latinLnBrk="0" hangingPunct="1">
        <a:defRPr sz="1900" kern="1200">
          <a:solidFill>
            <a:schemeClr val="tx1"/>
          </a:solidFill>
          <a:latin typeface="+mn-lt"/>
          <a:ea typeface="+mn-ea"/>
          <a:cs typeface="+mn-cs"/>
        </a:defRPr>
      </a:lvl3pPr>
      <a:lvl4pPr marL="1443815" algn="l" defTabSz="481272" rtl="0" eaLnBrk="1" latinLnBrk="0" hangingPunct="1">
        <a:defRPr sz="1900" kern="1200">
          <a:solidFill>
            <a:schemeClr val="tx1"/>
          </a:solidFill>
          <a:latin typeface="+mn-lt"/>
          <a:ea typeface="+mn-ea"/>
          <a:cs typeface="+mn-cs"/>
        </a:defRPr>
      </a:lvl4pPr>
      <a:lvl5pPr marL="1925087" algn="l" defTabSz="481272" rtl="0" eaLnBrk="1" latinLnBrk="0" hangingPunct="1">
        <a:defRPr sz="1900" kern="1200">
          <a:solidFill>
            <a:schemeClr val="tx1"/>
          </a:solidFill>
          <a:latin typeface="+mn-lt"/>
          <a:ea typeface="+mn-ea"/>
          <a:cs typeface="+mn-cs"/>
        </a:defRPr>
      </a:lvl5pPr>
      <a:lvl6pPr marL="2406359" algn="l" defTabSz="481272" rtl="0" eaLnBrk="1" latinLnBrk="0" hangingPunct="1">
        <a:defRPr sz="1900" kern="1200">
          <a:solidFill>
            <a:schemeClr val="tx1"/>
          </a:solidFill>
          <a:latin typeface="+mn-lt"/>
          <a:ea typeface="+mn-ea"/>
          <a:cs typeface="+mn-cs"/>
        </a:defRPr>
      </a:lvl6pPr>
      <a:lvl7pPr marL="2887631" algn="l" defTabSz="481272" rtl="0" eaLnBrk="1" latinLnBrk="0" hangingPunct="1">
        <a:defRPr sz="1900" kern="1200">
          <a:solidFill>
            <a:schemeClr val="tx1"/>
          </a:solidFill>
          <a:latin typeface="+mn-lt"/>
          <a:ea typeface="+mn-ea"/>
          <a:cs typeface="+mn-cs"/>
        </a:defRPr>
      </a:lvl7pPr>
      <a:lvl8pPr marL="3368903" algn="l" defTabSz="481272" rtl="0" eaLnBrk="1" latinLnBrk="0" hangingPunct="1">
        <a:defRPr sz="1900" kern="1200">
          <a:solidFill>
            <a:schemeClr val="tx1"/>
          </a:solidFill>
          <a:latin typeface="+mn-lt"/>
          <a:ea typeface="+mn-ea"/>
          <a:cs typeface="+mn-cs"/>
        </a:defRPr>
      </a:lvl8pPr>
      <a:lvl9pPr marL="3850174" algn="l" defTabSz="481272" rtl="0" eaLnBrk="1" latinLnBrk="0" hangingPunct="1">
        <a:defRPr sz="19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xml.rels><?xml version="1.0" encoding="UTF-8" standalone="yes"?>
<Relationships xmlns="http://schemas.openxmlformats.org/package/2006/relationships"><Relationship Id="rId2" Type="http://schemas.openxmlformats.org/officeDocument/2006/relationships/chart" Target="../charts/chart1.xml"/><Relationship Id="rId1" Type="http://schemas.openxmlformats.org/officeDocument/2006/relationships/slideLayout" Target="../slideLayouts/slideLayout1.xml"/></Relationships>
</file>

<file path=ppt/slides/_rels/slide6.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Layout" Target="../slideLayouts/slideLayout1.xml"/></Relationships>
</file>

<file path=ppt/slides/_rels/slide7.xml.rels><?xml version="1.0" encoding="UTF-8" standalone="yes"?>
<Relationships xmlns="http://schemas.openxmlformats.org/package/2006/relationships"><Relationship Id="rId2" Type="http://schemas.openxmlformats.org/officeDocument/2006/relationships/chart" Target="../charts/chart2.xml"/><Relationship Id="rId1" Type="http://schemas.openxmlformats.org/officeDocument/2006/relationships/slideLayout" Target="../slideLayouts/slideLayout1.xml"/></Relationships>
</file>

<file path=ppt/slides/_rels/slide8.xml.rels><?xml version="1.0" encoding="UTF-8" standalone="yes"?>
<Relationships xmlns="http://schemas.openxmlformats.org/package/2006/relationships"><Relationship Id="rId2" Type="http://schemas.openxmlformats.org/officeDocument/2006/relationships/chart" Target="../charts/chart3.xml"/><Relationship Id="rId1" Type="http://schemas.openxmlformats.org/officeDocument/2006/relationships/slideLayout" Target="../slideLayouts/slideLayout1.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xml.rels><?xml version="1.0" encoding="UTF-8" standalone="yes"?>
<Relationships xmlns="http://schemas.openxmlformats.org/package/2006/relationships"><Relationship Id="rId2" Type="http://schemas.openxmlformats.org/officeDocument/2006/relationships/chart" Target="../charts/chart4.xml"/><Relationship Id="rId1" Type="http://schemas.openxmlformats.org/officeDocument/2006/relationships/slideLayout" Target="../slideLayouts/slideLayout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Layout" Target="../slideLayouts/slideLayout1.xml"/></Relationships>
</file>

<file path=ppt/slides/_rels/slide15.xml.rels><?xml version="1.0" encoding="UTF-8" standalone="yes"?>
<Relationships xmlns="http://schemas.openxmlformats.org/package/2006/relationships"><Relationship Id="rId2" Type="http://schemas.openxmlformats.org/officeDocument/2006/relationships/chart" Target="../charts/chart5.xml"/><Relationship Id="rId1" Type="http://schemas.openxmlformats.org/officeDocument/2006/relationships/slideLayout" Target="../slideLayouts/slideLayout1.xml"/></Relationships>
</file>

<file path=ppt/slides/_rels/slide16.xml.rels><?xml version="1.0" encoding="UTF-8" standalone="yes"?>
<Relationships xmlns="http://schemas.openxmlformats.org/package/2006/relationships"><Relationship Id="rId2" Type="http://schemas.openxmlformats.org/officeDocument/2006/relationships/chart" Target="../charts/chart6.xml"/><Relationship Id="rId1" Type="http://schemas.openxmlformats.org/officeDocument/2006/relationships/slideLayout" Target="../slideLayouts/slideLayout1.xml"/></Relationships>
</file>

<file path=ppt/slides/_rels/slide17.xml.rels><?xml version="1.0" encoding="UTF-8" standalone="yes"?>
<Relationships xmlns="http://schemas.openxmlformats.org/package/2006/relationships"><Relationship Id="rId2" Type="http://schemas.openxmlformats.org/officeDocument/2006/relationships/chart" Target="../charts/chart7.xml"/><Relationship Id="rId1" Type="http://schemas.openxmlformats.org/officeDocument/2006/relationships/slideLayout" Target="../slideLayouts/slideLayout1.xml"/></Relationships>
</file>

<file path=ppt/slides/_rels/slide18.xml.rels><?xml version="1.0" encoding="UTF-8" standalone="yes"?>
<Relationships xmlns="http://schemas.openxmlformats.org/package/2006/relationships"><Relationship Id="rId2" Type="http://schemas.openxmlformats.org/officeDocument/2006/relationships/chart" Target="../charts/chart8.xml"/><Relationship Id="rId1" Type="http://schemas.openxmlformats.org/officeDocument/2006/relationships/slideLayout" Target="../slideLayouts/slideLayout1.xml"/></Relationships>
</file>

<file path=ppt/slides/_rels/slide19.xml.rels><?xml version="1.0" encoding="UTF-8" standalone="yes"?>
<Relationships xmlns="http://schemas.openxmlformats.org/package/2006/relationships"><Relationship Id="rId3" Type="http://schemas.openxmlformats.org/officeDocument/2006/relationships/chart" Target="../charts/chart10.xml"/><Relationship Id="rId2" Type="http://schemas.openxmlformats.org/officeDocument/2006/relationships/chart" Target="../charts/chart9.xml"/><Relationship Id="rId1" Type="http://schemas.openxmlformats.org/officeDocument/2006/relationships/slideLayout" Target="../slideLayouts/slideLayout1.xml"/></Relationships>
</file>

<file path=ppt/slides/_rels/slide20.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Layout" Target="../slideLayouts/slideLayout1.xml"/></Relationships>
</file>

<file path=ppt/slides/_rels/slide21.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Layout" Target="../slideLayouts/slideLayout1.xml"/></Relationships>
</file>

<file path=ppt/slides/_rels/slide22.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Layout" Target="../slideLayouts/slideLayout1.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6" name="Rectangle 3"/>
          <p:cNvSpPr>
            <a:spLocks noChangeArrowheads="1"/>
          </p:cNvSpPr>
          <p:nvPr/>
        </p:nvSpPr>
        <p:spPr bwMode="auto">
          <a:xfrm>
            <a:off x="0" y="1985212"/>
            <a:ext cx="9144000" cy="224892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lIns="95242" tIns="46785" rIns="95242" bIns="46785">
            <a:spAutoFit/>
          </a:bodyPr>
          <a:lstStyle/>
          <a:p>
            <a:pPr algn="ctr"/>
            <a:r>
              <a:rPr lang="en-US" sz="4000" dirty="0"/>
              <a:t>Aura Landsat-8 Crossing Safety Analysis</a:t>
            </a:r>
            <a:endParaRPr lang="en-US" sz="2500" dirty="0">
              <a:solidFill>
                <a:srgbClr val="000090"/>
              </a:solidFill>
            </a:endParaRPr>
          </a:p>
          <a:p>
            <a:pPr algn="ctr"/>
            <a:r>
              <a:rPr lang="en-US" sz="2500" dirty="0">
                <a:solidFill>
                  <a:srgbClr val="000090"/>
                </a:solidFill>
              </a:rPr>
              <a:t>May 18, 2021</a:t>
            </a:r>
          </a:p>
          <a:p>
            <a:pPr algn="ctr">
              <a:defRPr/>
            </a:pPr>
            <a:endParaRPr lang="en-US" sz="2500" dirty="0">
              <a:solidFill>
                <a:srgbClr val="000090"/>
              </a:solidFill>
            </a:endParaRPr>
          </a:p>
          <a:p>
            <a:pPr algn="ctr">
              <a:defRPr/>
            </a:pPr>
            <a:r>
              <a:rPr lang="en-US" sz="2500" dirty="0">
                <a:solidFill>
                  <a:srgbClr val="000090"/>
                </a:solidFill>
              </a:rPr>
              <a:t>Jon Halpin, </a:t>
            </a:r>
            <a:r>
              <a:rPr lang="en-US" sz="2500" dirty="0" err="1">
                <a:solidFill>
                  <a:srgbClr val="000090"/>
                </a:solidFill>
              </a:rPr>
              <a:t>Omitron</a:t>
            </a:r>
            <a:r>
              <a:rPr lang="en-US" sz="2500" dirty="0">
                <a:solidFill>
                  <a:srgbClr val="000090"/>
                </a:solidFill>
              </a:rPr>
              <a:t> Inc.</a:t>
            </a:r>
          </a:p>
          <a:p>
            <a:pPr algn="ctr">
              <a:defRPr/>
            </a:pPr>
            <a:r>
              <a:rPr lang="en-US" sz="2500" dirty="0">
                <a:solidFill>
                  <a:srgbClr val="000090"/>
                </a:solidFill>
              </a:rPr>
              <a:t>EOS FDS, gsfc-eos-fds@eoc.ecs.nasa.gov</a:t>
            </a:r>
          </a:p>
        </p:txBody>
      </p:sp>
    </p:spTree>
  </p:cSld>
  <p:clrMapOvr>
    <a:masterClrMapping/>
  </p:clrMapOvr>
  <p:transition/>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p:cNvSpPr txBox="1"/>
          <p:nvPr/>
        </p:nvSpPr>
        <p:spPr>
          <a:xfrm>
            <a:off x="348761" y="1427285"/>
            <a:ext cx="5213684" cy="2191805"/>
          </a:xfrm>
          <a:prstGeom prst="rect">
            <a:avLst/>
          </a:prstGeom>
          <a:noFill/>
        </p:spPr>
        <p:txBody>
          <a:bodyPr wrap="square" lIns="97969" tIns="48984" rIns="97969" bIns="48984" rtlCol="0" anchor="t">
            <a:spAutoFit/>
          </a:bodyPr>
          <a:lstStyle/>
          <a:p>
            <a:pPr marL="342900" indent="-342900">
              <a:buFont typeface="Arial" panose="020B0604020202020204" pitchFamily="34" charset="0"/>
              <a:buChar char="•"/>
            </a:pPr>
            <a:r>
              <a:rPr lang="en-US" sz="1800" dirty="0">
                <a:latin typeface="Times New Roman"/>
                <a:ea typeface="ＭＳ Ｐゴシック"/>
              </a:rPr>
              <a:t>Introduction</a:t>
            </a:r>
          </a:p>
          <a:p>
            <a:pPr marL="342900" indent="-342900">
              <a:buFont typeface="Arial" panose="020B0604020202020204" pitchFamily="34" charset="0"/>
              <a:buChar char="•"/>
            </a:pPr>
            <a:r>
              <a:rPr lang="en-US" sz="1800" dirty="0">
                <a:latin typeface="Times New Roman"/>
                <a:ea typeface="ＭＳ Ｐゴシック"/>
              </a:rPr>
              <a:t>Lifetime Options</a:t>
            </a:r>
          </a:p>
          <a:p>
            <a:pPr marL="342900" indent="-342900">
              <a:buFont typeface="Arial" panose="020B0604020202020204" pitchFamily="34" charset="0"/>
              <a:buChar char="•"/>
            </a:pPr>
            <a:r>
              <a:rPr lang="en-US" sz="1800" dirty="0">
                <a:latin typeface="Times New Roman"/>
                <a:ea typeface="ＭＳ Ｐゴシック"/>
              </a:rPr>
              <a:t>Aura Landsat-8 Crossing</a:t>
            </a:r>
          </a:p>
          <a:p>
            <a:pPr marL="832485" lvl="1" indent="-342900">
              <a:buFont typeface="Times New Roman" panose="02020603050405020304" pitchFamily="18" charset="0"/>
              <a:buChar char="-"/>
            </a:pPr>
            <a:r>
              <a:rPr lang="en-US" sz="1600" dirty="0">
                <a:latin typeface="Times New Roman"/>
                <a:ea typeface="ＭＳ Ｐゴシック"/>
              </a:rPr>
              <a:t>Radial Separation and Phasing</a:t>
            </a:r>
          </a:p>
          <a:p>
            <a:pPr marL="832485" lvl="1" indent="-342900">
              <a:buFont typeface="Times New Roman" panose="02020603050405020304" pitchFamily="18" charset="0"/>
              <a:buChar char="-"/>
            </a:pPr>
            <a:r>
              <a:rPr lang="en-US" sz="1600" dirty="0">
                <a:latin typeface="Times New Roman"/>
                <a:ea typeface="ＭＳ Ｐゴシック"/>
              </a:rPr>
              <a:t>Close Approaches</a:t>
            </a:r>
          </a:p>
          <a:p>
            <a:pPr marL="832485" lvl="1" indent="-342900">
              <a:buFont typeface="Times New Roman" panose="02020603050405020304" pitchFamily="18" charset="0"/>
              <a:buChar char="-"/>
            </a:pPr>
            <a:r>
              <a:rPr lang="en-US" sz="1600" dirty="0">
                <a:latin typeface="Times New Roman"/>
                <a:ea typeface="ＭＳ Ｐゴシック"/>
              </a:rPr>
              <a:t>DMU Adjustment Summary</a:t>
            </a:r>
          </a:p>
          <a:p>
            <a:pPr marL="832485" lvl="1" indent="-342900">
              <a:buFont typeface="Times New Roman" panose="02020603050405020304" pitchFamily="18" charset="0"/>
              <a:buChar char="-"/>
            </a:pPr>
            <a:r>
              <a:rPr lang="en-US" sz="1600" dirty="0">
                <a:latin typeface="Times New Roman"/>
                <a:ea typeface="ＭＳ Ｐゴシック"/>
              </a:rPr>
              <a:t>Adjusted DMU Plan Example</a:t>
            </a:r>
          </a:p>
          <a:p>
            <a:pPr marL="342900" indent="-342900">
              <a:buFont typeface="Arial" panose="020B0604020202020204" pitchFamily="34" charset="0"/>
              <a:buChar char="•"/>
            </a:pPr>
            <a:r>
              <a:rPr lang="en-US" sz="1800" dirty="0">
                <a:latin typeface="Times New Roman"/>
                <a:ea typeface="ＭＳ Ｐゴシック"/>
              </a:rPr>
              <a:t>Conclusion</a:t>
            </a:r>
          </a:p>
        </p:txBody>
      </p:sp>
      <p:sp>
        <p:nvSpPr>
          <p:cNvPr id="4" name="Rectangle 3"/>
          <p:cNvSpPr/>
          <p:nvPr/>
        </p:nvSpPr>
        <p:spPr>
          <a:xfrm>
            <a:off x="1905000" y="533400"/>
            <a:ext cx="5213684" cy="483645"/>
          </a:xfrm>
          <a:prstGeom prst="rect">
            <a:avLst/>
          </a:prstGeom>
        </p:spPr>
        <p:txBody>
          <a:bodyPr wrap="square" lIns="97969" tIns="48984" rIns="97969" bIns="48984">
            <a:spAutoFit/>
          </a:bodyPr>
          <a:lstStyle/>
          <a:p>
            <a:pPr algn="ctr"/>
            <a:r>
              <a:rPr lang="en-US" sz="2500" b="1"/>
              <a:t>Contents</a:t>
            </a:r>
          </a:p>
        </p:txBody>
      </p:sp>
      <p:sp>
        <p:nvSpPr>
          <p:cNvPr id="2" name="Slide Number Placeholder 1"/>
          <p:cNvSpPr>
            <a:spLocks noGrp="1"/>
          </p:cNvSpPr>
          <p:nvPr>
            <p:ph type="sldNum" sz="quarter" idx="12"/>
          </p:nvPr>
        </p:nvSpPr>
        <p:spPr/>
        <p:txBody>
          <a:bodyPr/>
          <a:lstStyle/>
          <a:p>
            <a:pPr>
              <a:defRPr/>
            </a:pPr>
            <a:fld id="{C1E48722-9181-F240-B5F7-2116578427F5}" type="slidenum">
              <a:rPr lang="en-US" smtClean="0"/>
              <a:pPr>
                <a:defRPr/>
              </a:pPr>
              <a:t>2</a:t>
            </a:fld>
            <a:endParaRPr lang="en-US" dirty="0"/>
          </a:p>
        </p:txBody>
      </p:sp>
    </p:spTree>
    <p:extLst>
      <p:ext uri="{BB962C8B-B14F-4D97-AF65-F5344CB8AC3E}">
        <p14:creationId xmlns:p14="http://schemas.microsoft.com/office/powerpoint/2010/main" val="2768801117"/>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1"/>
          <p:cNvSpPr txBox="1">
            <a:spLocks/>
          </p:cNvSpPr>
          <p:nvPr/>
        </p:nvSpPr>
        <p:spPr>
          <a:xfrm>
            <a:off x="968376" y="577041"/>
            <a:ext cx="7207250" cy="723901"/>
          </a:xfrm>
          <a:prstGeom prst="rect">
            <a:avLst/>
          </a:prstGeom>
        </p:spPr>
        <p:txBody>
          <a:bodyPr/>
          <a:lstStyle>
            <a:lvl1pPr algn="ctr" defTabSz="907399" rtl="0" eaLnBrk="0" fontAlgn="base" hangingPunct="0">
              <a:spcBef>
                <a:spcPct val="0"/>
              </a:spcBef>
              <a:spcAft>
                <a:spcPct val="0"/>
              </a:spcAft>
              <a:defRPr sz="2300">
                <a:solidFill>
                  <a:schemeClr val="tx2"/>
                </a:solidFill>
                <a:latin typeface="+mj-lt"/>
                <a:ea typeface="ＭＳ Ｐゴシック" charset="0"/>
                <a:cs typeface="MS PGothic" charset="0"/>
              </a:defRPr>
            </a:lvl1pPr>
            <a:lvl2pPr algn="ctr" defTabSz="907399" rtl="0" eaLnBrk="0" fontAlgn="base" hangingPunct="0">
              <a:spcBef>
                <a:spcPct val="0"/>
              </a:spcBef>
              <a:spcAft>
                <a:spcPct val="0"/>
              </a:spcAft>
              <a:defRPr sz="2300">
                <a:solidFill>
                  <a:schemeClr val="tx2"/>
                </a:solidFill>
                <a:latin typeface="Times New Roman" charset="0"/>
                <a:ea typeface="ＭＳ Ｐゴシック" charset="0"/>
                <a:cs typeface="MS PGothic" charset="0"/>
              </a:defRPr>
            </a:lvl2pPr>
            <a:lvl3pPr algn="ctr" defTabSz="907399" rtl="0" eaLnBrk="0" fontAlgn="base" hangingPunct="0">
              <a:spcBef>
                <a:spcPct val="0"/>
              </a:spcBef>
              <a:spcAft>
                <a:spcPct val="0"/>
              </a:spcAft>
              <a:defRPr sz="2300">
                <a:solidFill>
                  <a:schemeClr val="tx2"/>
                </a:solidFill>
                <a:latin typeface="Times New Roman" charset="0"/>
                <a:ea typeface="ＭＳ Ｐゴシック" charset="0"/>
                <a:cs typeface="MS PGothic" charset="0"/>
              </a:defRPr>
            </a:lvl3pPr>
            <a:lvl4pPr algn="ctr" defTabSz="907399" rtl="0" eaLnBrk="0" fontAlgn="base" hangingPunct="0">
              <a:spcBef>
                <a:spcPct val="0"/>
              </a:spcBef>
              <a:spcAft>
                <a:spcPct val="0"/>
              </a:spcAft>
              <a:defRPr sz="2300">
                <a:solidFill>
                  <a:schemeClr val="tx2"/>
                </a:solidFill>
                <a:latin typeface="Times New Roman" charset="0"/>
                <a:ea typeface="ＭＳ Ｐゴシック" charset="0"/>
                <a:cs typeface="MS PGothic" charset="0"/>
              </a:defRPr>
            </a:lvl4pPr>
            <a:lvl5pPr algn="ctr" defTabSz="907399" rtl="0" eaLnBrk="0" fontAlgn="base" hangingPunct="0">
              <a:spcBef>
                <a:spcPct val="0"/>
              </a:spcBef>
              <a:spcAft>
                <a:spcPct val="0"/>
              </a:spcAft>
              <a:defRPr sz="2300">
                <a:solidFill>
                  <a:schemeClr val="tx2"/>
                </a:solidFill>
                <a:latin typeface="Times New Roman" charset="0"/>
                <a:ea typeface="ＭＳ Ｐゴシック" charset="0"/>
                <a:cs typeface="MS PGothic" charset="0"/>
              </a:defRPr>
            </a:lvl5pPr>
            <a:lvl6pPr marL="481272" algn="ctr" defTabSz="907399" rtl="0" eaLnBrk="0" fontAlgn="base" hangingPunct="0">
              <a:spcBef>
                <a:spcPct val="0"/>
              </a:spcBef>
              <a:spcAft>
                <a:spcPct val="0"/>
              </a:spcAft>
              <a:defRPr sz="2300">
                <a:solidFill>
                  <a:schemeClr val="tx2"/>
                </a:solidFill>
                <a:latin typeface="Times New Roman" charset="0"/>
                <a:ea typeface="ＭＳ Ｐゴシック" charset="0"/>
              </a:defRPr>
            </a:lvl6pPr>
            <a:lvl7pPr marL="962544" algn="ctr" defTabSz="907399" rtl="0" eaLnBrk="0" fontAlgn="base" hangingPunct="0">
              <a:spcBef>
                <a:spcPct val="0"/>
              </a:spcBef>
              <a:spcAft>
                <a:spcPct val="0"/>
              </a:spcAft>
              <a:defRPr sz="2300">
                <a:solidFill>
                  <a:schemeClr val="tx2"/>
                </a:solidFill>
                <a:latin typeface="Times New Roman" charset="0"/>
                <a:ea typeface="ＭＳ Ｐゴシック" charset="0"/>
              </a:defRPr>
            </a:lvl7pPr>
            <a:lvl8pPr marL="1443815" algn="ctr" defTabSz="907399" rtl="0" eaLnBrk="0" fontAlgn="base" hangingPunct="0">
              <a:spcBef>
                <a:spcPct val="0"/>
              </a:spcBef>
              <a:spcAft>
                <a:spcPct val="0"/>
              </a:spcAft>
              <a:defRPr sz="2300">
                <a:solidFill>
                  <a:schemeClr val="tx2"/>
                </a:solidFill>
                <a:latin typeface="Times New Roman" charset="0"/>
                <a:ea typeface="ＭＳ Ｐゴシック" charset="0"/>
              </a:defRPr>
            </a:lvl8pPr>
            <a:lvl9pPr marL="1925087" algn="ctr" defTabSz="907399" rtl="0" eaLnBrk="0" fontAlgn="base" hangingPunct="0">
              <a:spcBef>
                <a:spcPct val="0"/>
              </a:spcBef>
              <a:spcAft>
                <a:spcPct val="0"/>
              </a:spcAft>
              <a:defRPr sz="2300">
                <a:solidFill>
                  <a:schemeClr val="tx2"/>
                </a:solidFill>
                <a:latin typeface="Times New Roman" charset="0"/>
                <a:ea typeface="ＭＳ Ｐゴシック" charset="0"/>
              </a:defRPr>
            </a:lvl9pPr>
          </a:lstStyle>
          <a:p>
            <a:r>
              <a:rPr lang="en-US" sz="2500" b="1" kern="0"/>
              <a:t>Introduction</a:t>
            </a:r>
          </a:p>
        </p:txBody>
      </p:sp>
      <p:sp>
        <p:nvSpPr>
          <p:cNvPr id="6" name="Content Placeholder 2"/>
          <p:cNvSpPr>
            <a:spLocks noGrp="1"/>
          </p:cNvSpPr>
          <p:nvPr>
            <p:ph idx="1"/>
          </p:nvPr>
        </p:nvSpPr>
        <p:spPr>
          <a:xfrm>
            <a:off x="240633" y="1295400"/>
            <a:ext cx="8662737" cy="4909457"/>
          </a:xfrm>
        </p:spPr>
        <p:txBody>
          <a:bodyPr>
            <a:normAutofit/>
          </a:bodyPr>
          <a:lstStyle/>
          <a:p>
            <a:pPr marL="340360" indent="-340360"/>
            <a:r>
              <a:rPr lang="en-US" sz="1800" dirty="0">
                <a:ea typeface="ＭＳ Ｐゴシック"/>
              </a:rPr>
              <a:t>In the Fall 2020 Aura lifetime analysis two plans were presented, a baseline plan that allows for an Aura Landsat-8 crossing and a contingency plan in which Aura exits the constellation before passing 100 seconds of phasing at the orbit intersections. </a:t>
            </a:r>
            <a:endParaRPr lang="en-US" dirty="0"/>
          </a:p>
          <a:p>
            <a:pPr marL="736600" lvl="1" indent="-255270"/>
            <a:r>
              <a:rPr lang="en-US" sz="1600" dirty="0">
                <a:ea typeface="ＭＳ Ｐゴシック"/>
              </a:rPr>
              <a:t>The baseline plan extends Aura's life in the afternoon constellation (A-Train) by a predicted 259 days compared to the contingency plan.</a:t>
            </a:r>
          </a:p>
          <a:p>
            <a:pPr marL="340360" indent="-340360"/>
            <a:r>
              <a:rPr lang="en-US" sz="1800" dirty="0">
                <a:ea typeface="ＭＳ Ｐゴシック"/>
              </a:rPr>
              <a:t>This analysis evaluates the safety of an Aura Landsat-8 close approach and the feasibility of coordinating drag make-up maneuvers (DMUs) to maintain a sufficient radial separation at the orbit intersections on the crossing dates.</a:t>
            </a:r>
          </a:p>
        </p:txBody>
      </p:sp>
      <p:sp>
        <p:nvSpPr>
          <p:cNvPr id="2" name="Slide Number Placeholder 1"/>
          <p:cNvSpPr>
            <a:spLocks noGrp="1"/>
          </p:cNvSpPr>
          <p:nvPr>
            <p:ph type="sldNum" sz="quarter" idx="12"/>
          </p:nvPr>
        </p:nvSpPr>
        <p:spPr/>
        <p:txBody>
          <a:bodyPr/>
          <a:lstStyle/>
          <a:p>
            <a:pPr>
              <a:defRPr/>
            </a:pPr>
            <a:fld id="{C1E48722-9181-F240-B5F7-2116578427F5}" type="slidenum">
              <a:rPr lang="en-US" smtClean="0"/>
              <a:pPr>
                <a:defRPr/>
              </a:pPr>
              <a:t>3</a:t>
            </a:fld>
            <a:endParaRPr lang="en-US" dirty="0"/>
          </a:p>
        </p:txBody>
      </p:sp>
    </p:spTree>
    <p:extLst>
      <p:ext uri="{BB962C8B-B14F-4D97-AF65-F5344CB8AC3E}">
        <p14:creationId xmlns:p14="http://schemas.microsoft.com/office/powerpoint/2010/main" val="1801656669"/>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Content Placeholder 5"/>
          <p:cNvSpPr>
            <a:spLocks noGrp="1"/>
          </p:cNvSpPr>
          <p:nvPr>
            <p:ph idx="1"/>
          </p:nvPr>
        </p:nvSpPr>
        <p:spPr>
          <a:xfrm>
            <a:off x="200526" y="1172390"/>
            <a:ext cx="8662737" cy="5061857"/>
          </a:xfrm>
        </p:spPr>
        <p:txBody>
          <a:bodyPr>
            <a:noAutofit/>
          </a:bodyPr>
          <a:lstStyle/>
          <a:p>
            <a:pPr marL="340360" indent="-340360">
              <a:spcBef>
                <a:spcPts val="100"/>
              </a:spcBef>
            </a:pPr>
            <a:r>
              <a:rPr lang="en-US" sz="1800" dirty="0">
                <a:ea typeface="ＭＳ Ｐゴシック"/>
              </a:rPr>
              <a:t>Previous Aura lifetime analyses have shown that mission life could be extended if Aura is given freedom to move around in its mean local time (MLT) control box rather than staying within a tighter requirement by maintaining phasing with the virtual Aqua after </a:t>
            </a:r>
            <a:r>
              <a:rPr lang="en-US" sz="1800" dirty="0" err="1">
                <a:ea typeface="ＭＳ Ｐゴシック"/>
              </a:rPr>
              <a:t>Aqua’s</a:t>
            </a:r>
            <a:r>
              <a:rPr lang="en-US" sz="1800" dirty="0">
                <a:ea typeface="ＭＳ Ｐゴシック"/>
              </a:rPr>
              <a:t> exit.</a:t>
            </a:r>
          </a:p>
          <a:p>
            <a:pPr marL="340360" indent="-340360">
              <a:spcBef>
                <a:spcPts val="100"/>
              </a:spcBef>
            </a:pPr>
            <a:r>
              <a:rPr lang="en-US" sz="1800" dirty="0">
                <a:ea typeface="ＭＳ Ｐゴシック"/>
              </a:rPr>
              <a:t>Furthermore, it was found that performing more inclination adjust maneuvers (IAMs) in Fall 2021, pushing the MLT lower and then drifting, allowed Aura to operate in the A-Train for longer than executing an IAM series at later dates or spreading out the IAMs over the remainder of Aura’s lifetime. </a:t>
            </a:r>
            <a:endParaRPr lang="en-US" sz="1800" dirty="0"/>
          </a:p>
          <a:p>
            <a:pPr marL="736600" lvl="1" indent="-255270">
              <a:spcBef>
                <a:spcPts val="100"/>
              </a:spcBef>
            </a:pPr>
            <a:r>
              <a:rPr lang="en-US" sz="1600" dirty="0">
                <a:ea typeface="ＭＳ Ｐゴシック"/>
              </a:rPr>
              <a:t>Consequently, Aura’s last IAM series is planned for Fall 2021, after which Aura’s MLT will no longer be maintained with IAMs.</a:t>
            </a:r>
          </a:p>
          <a:p>
            <a:pPr marL="340360" indent="-340360">
              <a:spcBef>
                <a:spcPts val="100"/>
              </a:spcBef>
            </a:pPr>
            <a:r>
              <a:rPr lang="en-US" sz="1800" dirty="0">
                <a:ea typeface="MS PGothic"/>
              </a:rPr>
              <a:t>Due to MLT drift, Aura will cross Landsat-8 if it does not exit the constellation beforehand.</a:t>
            </a:r>
          </a:p>
          <a:p>
            <a:pPr marL="340360" indent="-340360">
              <a:spcBef>
                <a:spcPts val="100"/>
              </a:spcBef>
            </a:pPr>
            <a:endParaRPr lang="en-US" sz="1600" dirty="0">
              <a:ea typeface="ＭＳ Ｐゴシック"/>
            </a:endParaRPr>
          </a:p>
        </p:txBody>
      </p:sp>
      <p:sp>
        <p:nvSpPr>
          <p:cNvPr id="5" name="Rectangle 4"/>
          <p:cNvSpPr/>
          <p:nvPr/>
        </p:nvSpPr>
        <p:spPr>
          <a:xfrm>
            <a:off x="1925052" y="533400"/>
            <a:ext cx="5213684" cy="483645"/>
          </a:xfrm>
          <a:prstGeom prst="rect">
            <a:avLst/>
          </a:prstGeom>
        </p:spPr>
        <p:txBody>
          <a:bodyPr wrap="square" lIns="97969" tIns="48984" rIns="97969" bIns="48984" anchor="t">
            <a:spAutoFit/>
          </a:bodyPr>
          <a:lstStyle/>
          <a:p>
            <a:pPr algn="ctr"/>
            <a:r>
              <a:rPr lang="en-US" sz="2500" b="1">
                <a:latin typeface="Times New Roman"/>
                <a:ea typeface="ＭＳ Ｐゴシック"/>
              </a:rPr>
              <a:t>Lifetime Options (1/3)</a:t>
            </a:r>
            <a:endParaRPr lang="en-US" sz="2500" b="1"/>
          </a:p>
        </p:txBody>
      </p:sp>
      <p:sp>
        <p:nvSpPr>
          <p:cNvPr id="2" name="Slide Number Placeholder 1"/>
          <p:cNvSpPr>
            <a:spLocks noGrp="1"/>
          </p:cNvSpPr>
          <p:nvPr>
            <p:ph type="sldNum" sz="quarter" idx="12"/>
          </p:nvPr>
        </p:nvSpPr>
        <p:spPr/>
        <p:txBody>
          <a:bodyPr/>
          <a:lstStyle/>
          <a:p>
            <a:pPr>
              <a:defRPr/>
            </a:pPr>
            <a:fld id="{C1E48722-9181-F240-B5F7-2116578427F5}" type="slidenum">
              <a:rPr lang="en-US" smtClean="0"/>
              <a:pPr>
                <a:defRPr/>
              </a:pPr>
              <a:t>4</a:t>
            </a:fld>
            <a:endParaRPr lang="en-US" dirty="0"/>
          </a:p>
        </p:txBody>
      </p:sp>
    </p:spTree>
    <p:extLst>
      <p:ext uri="{BB962C8B-B14F-4D97-AF65-F5344CB8AC3E}">
        <p14:creationId xmlns:p14="http://schemas.microsoft.com/office/powerpoint/2010/main" val="195016024"/>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1" name="Chart 20"/>
          <p:cNvGraphicFramePr>
            <a:graphicFrameLocks/>
          </p:cNvGraphicFramePr>
          <p:nvPr>
            <p:extLst>
              <p:ext uri="{D42A27DB-BD31-4B8C-83A1-F6EECF244321}">
                <p14:modId xmlns:p14="http://schemas.microsoft.com/office/powerpoint/2010/main" val="1275301579"/>
              </p:ext>
            </p:extLst>
          </p:nvPr>
        </p:nvGraphicFramePr>
        <p:xfrm>
          <a:off x="0" y="798948"/>
          <a:ext cx="9144001" cy="3087251"/>
        </p:xfrm>
        <a:graphic>
          <a:graphicData uri="http://schemas.openxmlformats.org/drawingml/2006/chart">
            <c:chart xmlns:c="http://schemas.openxmlformats.org/drawingml/2006/chart" xmlns:r="http://schemas.openxmlformats.org/officeDocument/2006/relationships" r:id="rId2"/>
          </a:graphicData>
        </a:graphic>
      </p:graphicFrame>
      <p:sp>
        <p:nvSpPr>
          <p:cNvPr id="10" name="Content Placeholder 5">
            <a:extLst>
              <a:ext uri="{FF2B5EF4-FFF2-40B4-BE49-F238E27FC236}">
                <a16:creationId xmlns:a16="http://schemas.microsoft.com/office/drawing/2014/main" id="{C3B4EF2F-6189-4D5A-8EC1-5D58FB1840A7}"/>
              </a:ext>
            </a:extLst>
          </p:cNvPr>
          <p:cNvSpPr txBox="1">
            <a:spLocks/>
          </p:cNvSpPr>
          <p:nvPr/>
        </p:nvSpPr>
        <p:spPr bwMode="auto">
          <a:xfrm>
            <a:off x="111215" y="3795627"/>
            <a:ext cx="8662737" cy="210910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7969" tIns="48984" rIns="97969" bIns="48984" numCol="1" anchor="t" anchorCtr="0" compatLnSpc="1">
            <a:prstTxWarp prst="textNoShape">
              <a:avLst/>
            </a:prstTxWarp>
            <a:noAutofit/>
          </a:bodyPr>
          <a:lstStyle>
            <a:lvl1pPr marL="340901" indent="-340901" algn="l" defTabSz="907399" rtl="0" eaLnBrk="0" fontAlgn="base" hangingPunct="0">
              <a:spcBef>
                <a:spcPct val="20000"/>
              </a:spcBef>
              <a:spcAft>
                <a:spcPct val="0"/>
              </a:spcAft>
              <a:buSzPct val="100000"/>
              <a:buChar char="•"/>
              <a:defRPr sz="2300">
                <a:solidFill>
                  <a:schemeClr val="tx1"/>
                </a:solidFill>
                <a:latin typeface="+mn-lt"/>
                <a:ea typeface="ＭＳ Ｐゴシック" charset="0"/>
                <a:cs typeface="MS PGothic" charset="0"/>
              </a:defRPr>
            </a:lvl1pPr>
            <a:lvl2pPr marL="736947" indent="-255676" algn="l" defTabSz="907399" rtl="0" eaLnBrk="0" fontAlgn="base" hangingPunct="0">
              <a:spcBef>
                <a:spcPct val="20000"/>
              </a:spcBef>
              <a:spcAft>
                <a:spcPct val="0"/>
              </a:spcAft>
              <a:buSzPct val="100000"/>
              <a:buChar char="–"/>
              <a:defRPr sz="2100">
                <a:solidFill>
                  <a:schemeClr val="tx1"/>
                </a:solidFill>
                <a:latin typeface="+mn-lt"/>
                <a:ea typeface="MS PGothic" pitchFamily="34" charset="-128"/>
                <a:cs typeface="MS PGothic" charset="0"/>
              </a:defRPr>
            </a:lvl2pPr>
            <a:lvl3pPr marL="1134666" indent="-227268" algn="l" defTabSz="907399" rtl="0" eaLnBrk="0" fontAlgn="base" hangingPunct="0">
              <a:spcBef>
                <a:spcPct val="20000"/>
              </a:spcBef>
              <a:spcAft>
                <a:spcPct val="0"/>
              </a:spcAft>
              <a:buSzPct val="100000"/>
              <a:buChar char="•"/>
              <a:defRPr sz="2000">
                <a:solidFill>
                  <a:schemeClr val="tx1"/>
                </a:solidFill>
                <a:latin typeface="+mn-lt"/>
                <a:ea typeface="MS PGothic" pitchFamily="34" charset="-128"/>
                <a:cs typeface="MS PGothic" charset="0"/>
              </a:defRPr>
            </a:lvl3pPr>
            <a:lvl4pPr marL="1587529" indent="-225597" algn="l" defTabSz="907399" rtl="0" eaLnBrk="0" fontAlgn="base" hangingPunct="0">
              <a:spcBef>
                <a:spcPct val="20000"/>
              </a:spcBef>
              <a:spcAft>
                <a:spcPct val="0"/>
              </a:spcAft>
              <a:buSzPct val="100000"/>
              <a:buChar char="–"/>
              <a:defRPr sz="1600">
                <a:solidFill>
                  <a:schemeClr val="tx1"/>
                </a:solidFill>
                <a:latin typeface="+mn-lt"/>
                <a:ea typeface="MS PGothic" pitchFamily="34" charset="-128"/>
                <a:cs typeface="MS PGothic" charset="0"/>
              </a:defRPr>
            </a:lvl4pPr>
            <a:lvl5pPr marL="2042063" indent="-227268" algn="l" defTabSz="907399" rtl="0" eaLnBrk="0" fontAlgn="base" hangingPunct="0">
              <a:spcBef>
                <a:spcPct val="20000"/>
              </a:spcBef>
              <a:spcAft>
                <a:spcPct val="0"/>
              </a:spcAft>
              <a:buSzPct val="100000"/>
              <a:buChar char="»"/>
              <a:defRPr sz="1600">
                <a:solidFill>
                  <a:schemeClr val="tx1"/>
                </a:solidFill>
                <a:latin typeface="+mn-lt"/>
                <a:ea typeface="MS PGothic" pitchFamily="34" charset="-128"/>
                <a:cs typeface="MS PGothic" charset="0"/>
              </a:defRPr>
            </a:lvl5pPr>
            <a:lvl6pPr marL="2523334" indent="-227268" algn="l" defTabSz="907399" rtl="0" eaLnBrk="0" fontAlgn="base" hangingPunct="0">
              <a:spcBef>
                <a:spcPct val="20000"/>
              </a:spcBef>
              <a:spcAft>
                <a:spcPct val="0"/>
              </a:spcAft>
              <a:buSzPct val="100000"/>
              <a:buChar char="»"/>
              <a:defRPr sz="1600">
                <a:solidFill>
                  <a:schemeClr val="tx1"/>
                </a:solidFill>
                <a:latin typeface="+mn-lt"/>
                <a:ea typeface="+mn-ea"/>
              </a:defRPr>
            </a:lvl6pPr>
            <a:lvl7pPr marL="3004606" indent="-227268" algn="l" defTabSz="907399" rtl="0" eaLnBrk="0" fontAlgn="base" hangingPunct="0">
              <a:spcBef>
                <a:spcPct val="20000"/>
              </a:spcBef>
              <a:spcAft>
                <a:spcPct val="0"/>
              </a:spcAft>
              <a:buSzPct val="100000"/>
              <a:buChar char="»"/>
              <a:defRPr sz="1600">
                <a:solidFill>
                  <a:schemeClr val="tx1"/>
                </a:solidFill>
                <a:latin typeface="+mn-lt"/>
                <a:ea typeface="+mn-ea"/>
              </a:defRPr>
            </a:lvl7pPr>
            <a:lvl8pPr marL="3485878" indent="-227268" algn="l" defTabSz="907399" rtl="0" eaLnBrk="0" fontAlgn="base" hangingPunct="0">
              <a:spcBef>
                <a:spcPct val="20000"/>
              </a:spcBef>
              <a:spcAft>
                <a:spcPct val="0"/>
              </a:spcAft>
              <a:buSzPct val="100000"/>
              <a:buChar char="»"/>
              <a:defRPr sz="1600">
                <a:solidFill>
                  <a:schemeClr val="tx1"/>
                </a:solidFill>
                <a:latin typeface="+mn-lt"/>
                <a:ea typeface="+mn-ea"/>
              </a:defRPr>
            </a:lvl8pPr>
            <a:lvl9pPr marL="3967150" indent="-227268" algn="l" defTabSz="907399" rtl="0" eaLnBrk="0" fontAlgn="base" hangingPunct="0">
              <a:spcBef>
                <a:spcPct val="20000"/>
              </a:spcBef>
              <a:spcAft>
                <a:spcPct val="0"/>
              </a:spcAft>
              <a:buSzPct val="100000"/>
              <a:buChar char="»"/>
              <a:defRPr sz="1600">
                <a:solidFill>
                  <a:schemeClr val="tx1"/>
                </a:solidFill>
                <a:latin typeface="+mn-lt"/>
                <a:ea typeface="+mn-ea"/>
              </a:defRPr>
            </a:lvl9pPr>
          </a:lstStyle>
          <a:p>
            <a:pPr marL="340360" indent="-340360">
              <a:spcBef>
                <a:spcPts val="100"/>
              </a:spcBef>
            </a:pPr>
            <a:r>
              <a:rPr lang="en-US" sz="1800" kern="0" dirty="0">
                <a:ea typeface="ＭＳ Ｐゴシック"/>
                <a:cs typeface="Times New Roman"/>
              </a:rPr>
              <a:t>The contingency plan has Aura exit the constellation on November 14</a:t>
            </a:r>
            <a:r>
              <a:rPr lang="en-US" sz="1800" kern="0" baseline="30000" dirty="0">
                <a:ea typeface="ＭＳ Ｐゴシック"/>
                <a:cs typeface="Times New Roman"/>
              </a:rPr>
              <a:t>th</a:t>
            </a:r>
            <a:r>
              <a:rPr lang="en-US" sz="1800" kern="0" dirty="0">
                <a:ea typeface="ＭＳ Ｐゴシック"/>
                <a:cs typeface="Times New Roman"/>
              </a:rPr>
              <a:t>, 2023 right before passing a self-imposed 100-sec phasing threshold with Landsat-8.</a:t>
            </a:r>
            <a:endParaRPr lang="en-US" sz="1800" kern="0" dirty="0">
              <a:ea typeface="ＭＳ Ｐゴシック"/>
            </a:endParaRPr>
          </a:p>
          <a:p>
            <a:pPr marL="736600" lvl="1" indent="-255270">
              <a:spcBef>
                <a:spcPts val="100"/>
              </a:spcBef>
            </a:pPr>
            <a:r>
              <a:rPr lang="en-US" sz="1600" kern="0" dirty="0">
                <a:ea typeface="ＭＳ Ｐゴシック"/>
                <a:cs typeface="Times New Roman"/>
              </a:rPr>
              <a:t>Could be used in the event that future discussions and analyses deem crossing unsafe.</a:t>
            </a:r>
          </a:p>
          <a:p>
            <a:pPr marL="736600" lvl="1" indent="-255270">
              <a:spcBef>
                <a:spcPts val="100"/>
              </a:spcBef>
            </a:pPr>
            <a:r>
              <a:rPr lang="en-US" sz="1600" kern="0" dirty="0">
                <a:ea typeface="MS PGothic"/>
              </a:rPr>
              <a:t>The phasing threshold limits Aura’s life in the A-Train because it necessitates using up fuel on performing otherwise unnecessary IAMs to keep Aura’s MLT lower in the control box, which pushes back the date when the phasing threshold is crossed.</a:t>
            </a:r>
          </a:p>
          <a:p>
            <a:pPr marL="340360" indent="-340360">
              <a:spcBef>
                <a:spcPts val="100"/>
              </a:spcBef>
            </a:pPr>
            <a:r>
              <a:rPr lang="en-US" sz="1800" kern="0" dirty="0">
                <a:ea typeface="MS PGothic"/>
              </a:rPr>
              <a:t>The baseline plan, which allows Aura to cross Landsat-8 and drift to the top of its MLT control box, executes one less IAM than the contingency plan, using that fuel instead on perigee lowering maneuvers (PLMs).</a:t>
            </a:r>
          </a:p>
          <a:p>
            <a:pPr marL="736600" lvl="1" indent="-255270">
              <a:spcBef>
                <a:spcPts val="100"/>
              </a:spcBef>
            </a:pPr>
            <a:r>
              <a:rPr lang="en-US" sz="1600" kern="0" dirty="0">
                <a:ea typeface="MS PGothic"/>
              </a:rPr>
              <a:t>This extends the life of the mission by making it possible for Aura to exit at a later date while still meeting the 25-year reentry requirement.</a:t>
            </a:r>
            <a:endParaRPr lang="en-US" sz="1600" dirty="0"/>
          </a:p>
        </p:txBody>
      </p:sp>
      <p:sp>
        <p:nvSpPr>
          <p:cNvPr id="12" name="Rectangle 11">
            <a:extLst>
              <a:ext uri="{FF2B5EF4-FFF2-40B4-BE49-F238E27FC236}">
                <a16:creationId xmlns:a16="http://schemas.microsoft.com/office/drawing/2014/main" id="{72D5D8C3-B316-4C26-BE2B-2D219986ADF2}"/>
              </a:ext>
            </a:extLst>
          </p:cNvPr>
          <p:cNvSpPr/>
          <p:nvPr/>
        </p:nvSpPr>
        <p:spPr>
          <a:xfrm>
            <a:off x="1925052" y="533400"/>
            <a:ext cx="5213684" cy="483645"/>
          </a:xfrm>
          <a:prstGeom prst="rect">
            <a:avLst/>
          </a:prstGeom>
        </p:spPr>
        <p:txBody>
          <a:bodyPr wrap="square" lIns="97969" tIns="48984" rIns="97969" bIns="48984" anchor="t">
            <a:spAutoFit/>
          </a:bodyPr>
          <a:lstStyle/>
          <a:p>
            <a:pPr algn="ctr"/>
            <a:r>
              <a:rPr lang="en-US" sz="2500" b="1">
                <a:latin typeface="Times New Roman"/>
                <a:ea typeface="ＭＳ Ｐゴシック"/>
              </a:rPr>
              <a:t>Lifetime Options (2/3)</a:t>
            </a:r>
            <a:endParaRPr lang="en-US" sz="2500" b="1"/>
          </a:p>
        </p:txBody>
      </p:sp>
      <p:sp>
        <p:nvSpPr>
          <p:cNvPr id="9" name="TextBox 33"/>
          <p:cNvSpPr txBox="1"/>
          <p:nvPr/>
        </p:nvSpPr>
        <p:spPr>
          <a:xfrm>
            <a:off x="6127999" y="3031988"/>
            <a:ext cx="2155464" cy="523220"/>
          </a:xfrm>
          <a:prstGeom prst="rect">
            <a:avLst/>
          </a:prstGeom>
          <a:noFill/>
        </p:spPr>
        <p:txBody>
          <a:bodyPr wrap="square" rtlCol="0">
            <a:spAutoFit/>
          </a:bodyPr>
          <a:lstStyle>
            <a:defPPr>
              <a:defRPr lang="en-US"/>
            </a:defPPr>
            <a:lvl1pPr algn="l" rtl="0" fontAlgn="base">
              <a:spcBef>
                <a:spcPct val="0"/>
              </a:spcBef>
              <a:spcAft>
                <a:spcPct val="0"/>
              </a:spcAft>
              <a:defRPr sz="2400" kern="1200">
                <a:solidFill>
                  <a:schemeClr val="tx1"/>
                </a:solidFill>
                <a:latin typeface="Times" pitchFamily="18" charset="0"/>
                <a:ea typeface="+mn-ea"/>
                <a:cs typeface="+mn-cs"/>
              </a:defRPr>
            </a:lvl1pPr>
            <a:lvl2pPr marL="457200" algn="l" rtl="0" fontAlgn="base">
              <a:spcBef>
                <a:spcPct val="0"/>
              </a:spcBef>
              <a:spcAft>
                <a:spcPct val="0"/>
              </a:spcAft>
              <a:defRPr sz="2400" kern="1200">
                <a:solidFill>
                  <a:schemeClr val="tx1"/>
                </a:solidFill>
                <a:latin typeface="Times" pitchFamily="18" charset="0"/>
                <a:ea typeface="+mn-ea"/>
                <a:cs typeface="+mn-cs"/>
              </a:defRPr>
            </a:lvl2pPr>
            <a:lvl3pPr marL="914400" algn="l" rtl="0" fontAlgn="base">
              <a:spcBef>
                <a:spcPct val="0"/>
              </a:spcBef>
              <a:spcAft>
                <a:spcPct val="0"/>
              </a:spcAft>
              <a:defRPr sz="2400" kern="1200">
                <a:solidFill>
                  <a:schemeClr val="tx1"/>
                </a:solidFill>
                <a:latin typeface="Times" pitchFamily="18" charset="0"/>
                <a:ea typeface="+mn-ea"/>
                <a:cs typeface="+mn-cs"/>
              </a:defRPr>
            </a:lvl3pPr>
            <a:lvl4pPr marL="1371600" algn="l" rtl="0" fontAlgn="base">
              <a:spcBef>
                <a:spcPct val="0"/>
              </a:spcBef>
              <a:spcAft>
                <a:spcPct val="0"/>
              </a:spcAft>
              <a:defRPr sz="2400" kern="1200">
                <a:solidFill>
                  <a:schemeClr val="tx1"/>
                </a:solidFill>
                <a:latin typeface="Times" pitchFamily="18" charset="0"/>
                <a:ea typeface="+mn-ea"/>
                <a:cs typeface="+mn-cs"/>
              </a:defRPr>
            </a:lvl4pPr>
            <a:lvl5pPr marL="1828800" algn="l" rtl="0" fontAlgn="base">
              <a:spcBef>
                <a:spcPct val="0"/>
              </a:spcBef>
              <a:spcAft>
                <a:spcPct val="0"/>
              </a:spcAft>
              <a:defRPr sz="2400" kern="1200">
                <a:solidFill>
                  <a:schemeClr val="tx1"/>
                </a:solidFill>
                <a:latin typeface="Times" pitchFamily="18" charset="0"/>
                <a:ea typeface="+mn-ea"/>
                <a:cs typeface="+mn-cs"/>
              </a:defRPr>
            </a:lvl5pPr>
            <a:lvl6pPr marL="2286000" algn="l" defTabSz="914400" rtl="0" eaLnBrk="1" latinLnBrk="0" hangingPunct="1">
              <a:defRPr sz="2400" kern="1200">
                <a:solidFill>
                  <a:schemeClr val="tx1"/>
                </a:solidFill>
                <a:latin typeface="Times" pitchFamily="18" charset="0"/>
                <a:ea typeface="+mn-ea"/>
                <a:cs typeface="+mn-cs"/>
              </a:defRPr>
            </a:lvl6pPr>
            <a:lvl7pPr marL="2743200" algn="l" defTabSz="914400" rtl="0" eaLnBrk="1" latinLnBrk="0" hangingPunct="1">
              <a:defRPr sz="2400" kern="1200">
                <a:solidFill>
                  <a:schemeClr val="tx1"/>
                </a:solidFill>
                <a:latin typeface="Times" pitchFamily="18" charset="0"/>
                <a:ea typeface="+mn-ea"/>
                <a:cs typeface="+mn-cs"/>
              </a:defRPr>
            </a:lvl7pPr>
            <a:lvl8pPr marL="3200400" algn="l" defTabSz="914400" rtl="0" eaLnBrk="1" latinLnBrk="0" hangingPunct="1">
              <a:defRPr sz="2400" kern="1200">
                <a:solidFill>
                  <a:schemeClr val="tx1"/>
                </a:solidFill>
                <a:latin typeface="Times" pitchFamily="18" charset="0"/>
                <a:ea typeface="+mn-ea"/>
                <a:cs typeface="+mn-cs"/>
              </a:defRPr>
            </a:lvl8pPr>
            <a:lvl9pPr marL="3657600" algn="l" defTabSz="914400" rtl="0" eaLnBrk="1" latinLnBrk="0" hangingPunct="1">
              <a:defRPr sz="2400" kern="1200">
                <a:solidFill>
                  <a:schemeClr val="tx1"/>
                </a:solidFill>
                <a:latin typeface="Times" pitchFamily="18" charset="0"/>
                <a:ea typeface="+mn-ea"/>
                <a:cs typeface="+mn-cs"/>
              </a:defRPr>
            </a:lvl9pPr>
          </a:lstStyle>
          <a:p>
            <a:pPr algn="ctr" defTabSz="806867"/>
            <a:r>
              <a:rPr lang="en-US" sz="1400" b="1" dirty="0">
                <a:solidFill>
                  <a:srgbClr val="65A729"/>
                </a:solidFill>
                <a:latin typeface="Calibri"/>
              </a:rPr>
              <a:t>Constellation Exit Date</a:t>
            </a:r>
          </a:p>
          <a:p>
            <a:pPr algn="ctr" defTabSz="806867"/>
            <a:r>
              <a:rPr lang="en-US" sz="1400" b="1" dirty="0">
                <a:solidFill>
                  <a:srgbClr val="65A729"/>
                </a:solidFill>
                <a:latin typeface="Calibri"/>
              </a:rPr>
              <a:t>Nov 14 2023</a:t>
            </a:r>
          </a:p>
        </p:txBody>
      </p:sp>
      <p:sp>
        <p:nvSpPr>
          <p:cNvPr id="13" name="TextBox 33">
            <a:extLst>
              <a:ext uri="{FF2B5EF4-FFF2-40B4-BE49-F238E27FC236}">
                <a16:creationId xmlns:a16="http://schemas.microsoft.com/office/drawing/2014/main" id="{F4B26238-C15D-474C-AF27-05ADF9A32B57}"/>
              </a:ext>
            </a:extLst>
          </p:cNvPr>
          <p:cNvSpPr txBox="1"/>
          <p:nvPr/>
        </p:nvSpPr>
        <p:spPr>
          <a:xfrm>
            <a:off x="7205731" y="2609169"/>
            <a:ext cx="2155464" cy="523220"/>
          </a:xfrm>
          <a:prstGeom prst="rect">
            <a:avLst/>
          </a:prstGeom>
          <a:noFill/>
        </p:spPr>
        <p:txBody>
          <a:bodyPr wrap="square" lIns="91440" tIns="45720" rIns="91440" bIns="45720" rtlCol="0" anchor="t">
            <a:spAutoFit/>
          </a:bodyPr>
          <a:lstStyle>
            <a:defPPr>
              <a:defRPr lang="en-US"/>
            </a:defPPr>
            <a:lvl1pPr algn="l" rtl="0" fontAlgn="base">
              <a:spcBef>
                <a:spcPct val="0"/>
              </a:spcBef>
              <a:spcAft>
                <a:spcPct val="0"/>
              </a:spcAft>
              <a:defRPr sz="2400" kern="1200">
                <a:solidFill>
                  <a:schemeClr val="tx1"/>
                </a:solidFill>
                <a:latin typeface="Times" pitchFamily="18" charset="0"/>
                <a:ea typeface="+mn-ea"/>
                <a:cs typeface="+mn-cs"/>
              </a:defRPr>
            </a:lvl1pPr>
            <a:lvl2pPr marL="457200" algn="l" rtl="0" fontAlgn="base">
              <a:spcBef>
                <a:spcPct val="0"/>
              </a:spcBef>
              <a:spcAft>
                <a:spcPct val="0"/>
              </a:spcAft>
              <a:defRPr sz="2400" kern="1200">
                <a:solidFill>
                  <a:schemeClr val="tx1"/>
                </a:solidFill>
                <a:latin typeface="Times" pitchFamily="18" charset="0"/>
                <a:ea typeface="+mn-ea"/>
                <a:cs typeface="+mn-cs"/>
              </a:defRPr>
            </a:lvl2pPr>
            <a:lvl3pPr marL="914400" algn="l" rtl="0" fontAlgn="base">
              <a:spcBef>
                <a:spcPct val="0"/>
              </a:spcBef>
              <a:spcAft>
                <a:spcPct val="0"/>
              </a:spcAft>
              <a:defRPr sz="2400" kern="1200">
                <a:solidFill>
                  <a:schemeClr val="tx1"/>
                </a:solidFill>
                <a:latin typeface="Times" pitchFamily="18" charset="0"/>
                <a:ea typeface="+mn-ea"/>
                <a:cs typeface="+mn-cs"/>
              </a:defRPr>
            </a:lvl3pPr>
            <a:lvl4pPr marL="1371600" algn="l" rtl="0" fontAlgn="base">
              <a:spcBef>
                <a:spcPct val="0"/>
              </a:spcBef>
              <a:spcAft>
                <a:spcPct val="0"/>
              </a:spcAft>
              <a:defRPr sz="2400" kern="1200">
                <a:solidFill>
                  <a:schemeClr val="tx1"/>
                </a:solidFill>
                <a:latin typeface="Times" pitchFamily="18" charset="0"/>
                <a:ea typeface="+mn-ea"/>
                <a:cs typeface="+mn-cs"/>
              </a:defRPr>
            </a:lvl4pPr>
            <a:lvl5pPr marL="1828800" algn="l" rtl="0" fontAlgn="base">
              <a:spcBef>
                <a:spcPct val="0"/>
              </a:spcBef>
              <a:spcAft>
                <a:spcPct val="0"/>
              </a:spcAft>
              <a:defRPr sz="2400" kern="1200">
                <a:solidFill>
                  <a:schemeClr val="tx1"/>
                </a:solidFill>
                <a:latin typeface="Times" pitchFamily="18" charset="0"/>
                <a:ea typeface="+mn-ea"/>
                <a:cs typeface="+mn-cs"/>
              </a:defRPr>
            </a:lvl5pPr>
            <a:lvl6pPr marL="2286000" algn="l" defTabSz="914400" rtl="0" eaLnBrk="1" latinLnBrk="0" hangingPunct="1">
              <a:defRPr sz="2400" kern="1200">
                <a:solidFill>
                  <a:schemeClr val="tx1"/>
                </a:solidFill>
                <a:latin typeface="Times" pitchFamily="18" charset="0"/>
                <a:ea typeface="+mn-ea"/>
                <a:cs typeface="+mn-cs"/>
              </a:defRPr>
            </a:lvl6pPr>
            <a:lvl7pPr marL="2743200" algn="l" defTabSz="914400" rtl="0" eaLnBrk="1" latinLnBrk="0" hangingPunct="1">
              <a:defRPr sz="2400" kern="1200">
                <a:solidFill>
                  <a:schemeClr val="tx1"/>
                </a:solidFill>
                <a:latin typeface="Times" pitchFamily="18" charset="0"/>
                <a:ea typeface="+mn-ea"/>
                <a:cs typeface="+mn-cs"/>
              </a:defRPr>
            </a:lvl7pPr>
            <a:lvl8pPr marL="3200400" algn="l" defTabSz="914400" rtl="0" eaLnBrk="1" latinLnBrk="0" hangingPunct="1">
              <a:defRPr sz="2400" kern="1200">
                <a:solidFill>
                  <a:schemeClr val="tx1"/>
                </a:solidFill>
                <a:latin typeface="Times" pitchFamily="18" charset="0"/>
                <a:ea typeface="+mn-ea"/>
                <a:cs typeface="+mn-cs"/>
              </a:defRPr>
            </a:lvl8pPr>
            <a:lvl9pPr marL="3657600" algn="l" defTabSz="914400" rtl="0" eaLnBrk="1" latinLnBrk="0" hangingPunct="1">
              <a:defRPr sz="2400" kern="1200">
                <a:solidFill>
                  <a:schemeClr val="tx1"/>
                </a:solidFill>
                <a:latin typeface="Times" pitchFamily="18" charset="0"/>
                <a:ea typeface="+mn-ea"/>
                <a:cs typeface="+mn-cs"/>
              </a:defRPr>
            </a:lvl9pPr>
          </a:lstStyle>
          <a:p>
            <a:pPr algn="ctr" defTabSz="806867"/>
            <a:r>
              <a:rPr lang="en-US" sz="1400" b="1" dirty="0">
                <a:solidFill>
                  <a:srgbClr val="65A729"/>
                </a:solidFill>
                <a:latin typeface="Calibri"/>
              </a:rPr>
              <a:t>100-sec Threshold</a:t>
            </a:r>
            <a:endParaRPr lang="en-US" sz="1400" dirty="0"/>
          </a:p>
          <a:p>
            <a:pPr algn="ctr" defTabSz="806867"/>
            <a:r>
              <a:rPr lang="en-US" sz="1400" b="1" dirty="0">
                <a:solidFill>
                  <a:srgbClr val="65A729"/>
                </a:solidFill>
                <a:latin typeface="Calibri"/>
              </a:rPr>
              <a:t>Nov 15 2023</a:t>
            </a:r>
            <a:endParaRPr lang="en-US" sz="1400" b="1" dirty="0">
              <a:solidFill>
                <a:srgbClr val="65A729"/>
              </a:solidFill>
              <a:latin typeface="Calibri"/>
              <a:cs typeface="Calibri"/>
            </a:endParaRPr>
          </a:p>
        </p:txBody>
      </p:sp>
      <p:cxnSp>
        <p:nvCxnSpPr>
          <p:cNvPr id="11" name="Straight Arrow Connector 10"/>
          <p:cNvCxnSpPr>
            <a:cxnSpLocks/>
          </p:cNvCxnSpPr>
          <p:nvPr/>
        </p:nvCxnSpPr>
        <p:spPr>
          <a:xfrm flipH="1" flipV="1">
            <a:off x="7271855" y="2730073"/>
            <a:ext cx="9526" cy="375592"/>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4" name="Straight Arrow Connector 13">
            <a:extLst>
              <a:ext uri="{FF2B5EF4-FFF2-40B4-BE49-F238E27FC236}">
                <a16:creationId xmlns:a16="http://schemas.microsoft.com/office/drawing/2014/main" id="{F2DC0EE1-590B-4303-AFA6-7E720AC465C2}"/>
              </a:ext>
            </a:extLst>
          </p:cNvPr>
          <p:cNvCxnSpPr>
            <a:cxnSpLocks/>
          </p:cNvCxnSpPr>
          <p:nvPr/>
        </p:nvCxnSpPr>
        <p:spPr>
          <a:xfrm flipH="1" flipV="1">
            <a:off x="7281381" y="2734944"/>
            <a:ext cx="370420" cy="114883"/>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6" name="TextBox 33">
            <a:extLst>
              <a:ext uri="{FF2B5EF4-FFF2-40B4-BE49-F238E27FC236}">
                <a16:creationId xmlns:a16="http://schemas.microsoft.com/office/drawing/2014/main" id="{02178AC4-E6E0-4E1A-9DE2-2AD9F1980E4F}"/>
              </a:ext>
            </a:extLst>
          </p:cNvPr>
          <p:cNvSpPr txBox="1"/>
          <p:nvPr/>
        </p:nvSpPr>
        <p:spPr>
          <a:xfrm>
            <a:off x="5618545" y="1858375"/>
            <a:ext cx="2155464" cy="523220"/>
          </a:xfrm>
          <a:prstGeom prst="rect">
            <a:avLst/>
          </a:prstGeom>
          <a:noFill/>
        </p:spPr>
        <p:txBody>
          <a:bodyPr wrap="square" lIns="91440" tIns="45720" rIns="91440" bIns="45720" rtlCol="0" anchor="t">
            <a:spAutoFit/>
          </a:bodyPr>
          <a:lstStyle>
            <a:defPPr>
              <a:defRPr lang="en-US"/>
            </a:defPPr>
            <a:lvl1pPr algn="l" rtl="0" fontAlgn="base">
              <a:spcBef>
                <a:spcPct val="0"/>
              </a:spcBef>
              <a:spcAft>
                <a:spcPct val="0"/>
              </a:spcAft>
              <a:defRPr sz="2400" kern="1200">
                <a:solidFill>
                  <a:schemeClr val="tx1"/>
                </a:solidFill>
                <a:latin typeface="Times" pitchFamily="18" charset="0"/>
                <a:ea typeface="+mn-ea"/>
                <a:cs typeface="+mn-cs"/>
              </a:defRPr>
            </a:lvl1pPr>
            <a:lvl2pPr marL="457200" algn="l" rtl="0" fontAlgn="base">
              <a:spcBef>
                <a:spcPct val="0"/>
              </a:spcBef>
              <a:spcAft>
                <a:spcPct val="0"/>
              </a:spcAft>
              <a:defRPr sz="2400" kern="1200">
                <a:solidFill>
                  <a:schemeClr val="tx1"/>
                </a:solidFill>
                <a:latin typeface="Times" pitchFamily="18" charset="0"/>
                <a:ea typeface="+mn-ea"/>
                <a:cs typeface="+mn-cs"/>
              </a:defRPr>
            </a:lvl2pPr>
            <a:lvl3pPr marL="914400" algn="l" rtl="0" fontAlgn="base">
              <a:spcBef>
                <a:spcPct val="0"/>
              </a:spcBef>
              <a:spcAft>
                <a:spcPct val="0"/>
              </a:spcAft>
              <a:defRPr sz="2400" kern="1200">
                <a:solidFill>
                  <a:schemeClr val="tx1"/>
                </a:solidFill>
                <a:latin typeface="Times" pitchFamily="18" charset="0"/>
                <a:ea typeface="+mn-ea"/>
                <a:cs typeface="+mn-cs"/>
              </a:defRPr>
            </a:lvl3pPr>
            <a:lvl4pPr marL="1371600" algn="l" rtl="0" fontAlgn="base">
              <a:spcBef>
                <a:spcPct val="0"/>
              </a:spcBef>
              <a:spcAft>
                <a:spcPct val="0"/>
              </a:spcAft>
              <a:defRPr sz="2400" kern="1200">
                <a:solidFill>
                  <a:schemeClr val="tx1"/>
                </a:solidFill>
                <a:latin typeface="Times" pitchFamily="18" charset="0"/>
                <a:ea typeface="+mn-ea"/>
                <a:cs typeface="+mn-cs"/>
              </a:defRPr>
            </a:lvl4pPr>
            <a:lvl5pPr marL="1828800" algn="l" rtl="0" fontAlgn="base">
              <a:spcBef>
                <a:spcPct val="0"/>
              </a:spcBef>
              <a:spcAft>
                <a:spcPct val="0"/>
              </a:spcAft>
              <a:defRPr sz="2400" kern="1200">
                <a:solidFill>
                  <a:schemeClr val="tx1"/>
                </a:solidFill>
                <a:latin typeface="Times" pitchFamily="18" charset="0"/>
                <a:ea typeface="+mn-ea"/>
                <a:cs typeface="+mn-cs"/>
              </a:defRPr>
            </a:lvl5pPr>
            <a:lvl6pPr marL="2286000" algn="l" defTabSz="914400" rtl="0" eaLnBrk="1" latinLnBrk="0" hangingPunct="1">
              <a:defRPr sz="2400" kern="1200">
                <a:solidFill>
                  <a:schemeClr val="tx1"/>
                </a:solidFill>
                <a:latin typeface="Times" pitchFamily="18" charset="0"/>
                <a:ea typeface="+mn-ea"/>
                <a:cs typeface="+mn-cs"/>
              </a:defRPr>
            </a:lvl6pPr>
            <a:lvl7pPr marL="2743200" algn="l" defTabSz="914400" rtl="0" eaLnBrk="1" latinLnBrk="0" hangingPunct="1">
              <a:defRPr sz="2400" kern="1200">
                <a:solidFill>
                  <a:schemeClr val="tx1"/>
                </a:solidFill>
                <a:latin typeface="Times" pitchFamily="18" charset="0"/>
                <a:ea typeface="+mn-ea"/>
                <a:cs typeface="+mn-cs"/>
              </a:defRPr>
            </a:lvl7pPr>
            <a:lvl8pPr marL="3200400" algn="l" defTabSz="914400" rtl="0" eaLnBrk="1" latinLnBrk="0" hangingPunct="1">
              <a:defRPr sz="2400" kern="1200">
                <a:solidFill>
                  <a:schemeClr val="tx1"/>
                </a:solidFill>
                <a:latin typeface="Times" pitchFamily="18" charset="0"/>
                <a:ea typeface="+mn-ea"/>
                <a:cs typeface="+mn-cs"/>
              </a:defRPr>
            </a:lvl8pPr>
            <a:lvl9pPr marL="3657600" algn="l" defTabSz="914400" rtl="0" eaLnBrk="1" latinLnBrk="0" hangingPunct="1">
              <a:defRPr sz="2400" kern="1200">
                <a:solidFill>
                  <a:schemeClr val="tx1"/>
                </a:solidFill>
                <a:latin typeface="Times" pitchFamily="18" charset="0"/>
                <a:ea typeface="+mn-ea"/>
                <a:cs typeface="+mn-cs"/>
              </a:defRPr>
            </a:lvl9pPr>
          </a:lstStyle>
          <a:p>
            <a:pPr algn="ctr" defTabSz="806867"/>
            <a:r>
              <a:rPr lang="en-US" sz="1400" b="1" dirty="0">
                <a:solidFill>
                  <a:srgbClr val="2463C1"/>
                </a:solidFill>
                <a:latin typeface="Calibri"/>
              </a:rPr>
              <a:t>L8 Crossing</a:t>
            </a:r>
            <a:endParaRPr lang="en-US" sz="2800" dirty="0"/>
          </a:p>
          <a:p>
            <a:pPr algn="ctr" defTabSz="806867"/>
            <a:r>
              <a:rPr lang="en-US" sz="1400" b="1" dirty="0">
                <a:solidFill>
                  <a:srgbClr val="2463C1"/>
                </a:solidFill>
                <a:latin typeface="Calibri"/>
              </a:rPr>
              <a:t>Aug 31 2023</a:t>
            </a:r>
            <a:endParaRPr lang="en-US" sz="1400" b="1" dirty="0">
              <a:solidFill>
                <a:srgbClr val="2463C1"/>
              </a:solidFill>
              <a:latin typeface="Calibri"/>
              <a:cs typeface="Calibri"/>
            </a:endParaRPr>
          </a:p>
        </p:txBody>
      </p:sp>
      <p:cxnSp>
        <p:nvCxnSpPr>
          <p:cNvPr id="17" name="Straight Arrow Connector 16">
            <a:extLst>
              <a:ext uri="{FF2B5EF4-FFF2-40B4-BE49-F238E27FC236}">
                <a16:creationId xmlns:a16="http://schemas.microsoft.com/office/drawing/2014/main" id="{F4B35777-EBCE-4221-83C9-58ED7666DFD8}"/>
              </a:ext>
            </a:extLst>
          </p:cNvPr>
          <p:cNvCxnSpPr>
            <a:cxnSpLocks/>
          </p:cNvCxnSpPr>
          <p:nvPr/>
        </p:nvCxnSpPr>
        <p:spPr>
          <a:xfrm>
            <a:off x="6732280" y="2302296"/>
            <a:ext cx="4739" cy="251619"/>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8" name="TextBox 33"/>
          <p:cNvSpPr txBox="1"/>
          <p:nvPr/>
        </p:nvSpPr>
        <p:spPr>
          <a:xfrm>
            <a:off x="6534505" y="1199356"/>
            <a:ext cx="2155464" cy="523220"/>
          </a:xfrm>
          <a:prstGeom prst="rect">
            <a:avLst/>
          </a:prstGeom>
          <a:noFill/>
        </p:spPr>
        <p:txBody>
          <a:bodyPr wrap="square" rtlCol="0">
            <a:spAutoFit/>
          </a:bodyPr>
          <a:lstStyle>
            <a:defPPr>
              <a:defRPr lang="en-US"/>
            </a:defPPr>
            <a:lvl1pPr algn="l" rtl="0" fontAlgn="base">
              <a:spcBef>
                <a:spcPct val="0"/>
              </a:spcBef>
              <a:spcAft>
                <a:spcPct val="0"/>
              </a:spcAft>
              <a:defRPr sz="2400" kern="1200">
                <a:solidFill>
                  <a:schemeClr val="tx1"/>
                </a:solidFill>
                <a:latin typeface="Times" pitchFamily="18" charset="0"/>
                <a:ea typeface="+mn-ea"/>
                <a:cs typeface="+mn-cs"/>
              </a:defRPr>
            </a:lvl1pPr>
            <a:lvl2pPr marL="457200" algn="l" rtl="0" fontAlgn="base">
              <a:spcBef>
                <a:spcPct val="0"/>
              </a:spcBef>
              <a:spcAft>
                <a:spcPct val="0"/>
              </a:spcAft>
              <a:defRPr sz="2400" kern="1200">
                <a:solidFill>
                  <a:schemeClr val="tx1"/>
                </a:solidFill>
                <a:latin typeface="Times" pitchFamily="18" charset="0"/>
                <a:ea typeface="+mn-ea"/>
                <a:cs typeface="+mn-cs"/>
              </a:defRPr>
            </a:lvl2pPr>
            <a:lvl3pPr marL="914400" algn="l" rtl="0" fontAlgn="base">
              <a:spcBef>
                <a:spcPct val="0"/>
              </a:spcBef>
              <a:spcAft>
                <a:spcPct val="0"/>
              </a:spcAft>
              <a:defRPr sz="2400" kern="1200">
                <a:solidFill>
                  <a:schemeClr val="tx1"/>
                </a:solidFill>
                <a:latin typeface="Times" pitchFamily="18" charset="0"/>
                <a:ea typeface="+mn-ea"/>
                <a:cs typeface="+mn-cs"/>
              </a:defRPr>
            </a:lvl3pPr>
            <a:lvl4pPr marL="1371600" algn="l" rtl="0" fontAlgn="base">
              <a:spcBef>
                <a:spcPct val="0"/>
              </a:spcBef>
              <a:spcAft>
                <a:spcPct val="0"/>
              </a:spcAft>
              <a:defRPr sz="2400" kern="1200">
                <a:solidFill>
                  <a:schemeClr val="tx1"/>
                </a:solidFill>
                <a:latin typeface="Times" pitchFamily="18" charset="0"/>
                <a:ea typeface="+mn-ea"/>
                <a:cs typeface="+mn-cs"/>
              </a:defRPr>
            </a:lvl4pPr>
            <a:lvl5pPr marL="1828800" algn="l" rtl="0" fontAlgn="base">
              <a:spcBef>
                <a:spcPct val="0"/>
              </a:spcBef>
              <a:spcAft>
                <a:spcPct val="0"/>
              </a:spcAft>
              <a:defRPr sz="2400" kern="1200">
                <a:solidFill>
                  <a:schemeClr val="tx1"/>
                </a:solidFill>
                <a:latin typeface="Times" pitchFamily="18" charset="0"/>
                <a:ea typeface="+mn-ea"/>
                <a:cs typeface="+mn-cs"/>
              </a:defRPr>
            </a:lvl5pPr>
            <a:lvl6pPr marL="2286000" algn="l" defTabSz="914400" rtl="0" eaLnBrk="1" latinLnBrk="0" hangingPunct="1">
              <a:defRPr sz="2400" kern="1200">
                <a:solidFill>
                  <a:schemeClr val="tx1"/>
                </a:solidFill>
                <a:latin typeface="Times" pitchFamily="18" charset="0"/>
                <a:ea typeface="+mn-ea"/>
                <a:cs typeface="+mn-cs"/>
              </a:defRPr>
            </a:lvl6pPr>
            <a:lvl7pPr marL="2743200" algn="l" defTabSz="914400" rtl="0" eaLnBrk="1" latinLnBrk="0" hangingPunct="1">
              <a:defRPr sz="2400" kern="1200">
                <a:solidFill>
                  <a:schemeClr val="tx1"/>
                </a:solidFill>
                <a:latin typeface="Times" pitchFamily="18" charset="0"/>
                <a:ea typeface="+mn-ea"/>
                <a:cs typeface="+mn-cs"/>
              </a:defRPr>
            </a:lvl7pPr>
            <a:lvl8pPr marL="3200400" algn="l" defTabSz="914400" rtl="0" eaLnBrk="1" latinLnBrk="0" hangingPunct="1">
              <a:defRPr sz="2400" kern="1200">
                <a:solidFill>
                  <a:schemeClr val="tx1"/>
                </a:solidFill>
                <a:latin typeface="Times" pitchFamily="18" charset="0"/>
                <a:ea typeface="+mn-ea"/>
                <a:cs typeface="+mn-cs"/>
              </a:defRPr>
            </a:lvl8pPr>
            <a:lvl9pPr marL="3657600" algn="l" defTabSz="914400" rtl="0" eaLnBrk="1" latinLnBrk="0" hangingPunct="1">
              <a:defRPr sz="2400" kern="1200">
                <a:solidFill>
                  <a:schemeClr val="tx1"/>
                </a:solidFill>
                <a:latin typeface="Times" pitchFamily="18" charset="0"/>
                <a:ea typeface="+mn-ea"/>
                <a:cs typeface="+mn-cs"/>
              </a:defRPr>
            </a:lvl9pPr>
          </a:lstStyle>
          <a:p>
            <a:pPr algn="ctr" defTabSz="806867"/>
            <a:r>
              <a:rPr lang="en-US" sz="1400" b="1" dirty="0">
                <a:solidFill>
                  <a:srgbClr val="2463C1"/>
                </a:solidFill>
                <a:latin typeface="Calibri"/>
              </a:rPr>
              <a:t>Constellation Exit Date</a:t>
            </a:r>
          </a:p>
          <a:p>
            <a:pPr algn="ctr" defTabSz="806867"/>
            <a:r>
              <a:rPr lang="en-US" sz="1400" b="1" dirty="0">
                <a:solidFill>
                  <a:srgbClr val="2463C1"/>
                </a:solidFill>
                <a:latin typeface="Calibri"/>
              </a:rPr>
              <a:t>Jul 23 2024</a:t>
            </a:r>
          </a:p>
        </p:txBody>
      </p:sp>
      <p:cxnSp>
        <p:nvCxnSpPr>
          <p:cNvPr id="19" name="Straight Arrow Connector 18"/>
          <p:cNvCxnSpPr/>
          <p:nvPr/>
        </p:nvCxnSpPr>
        <p:spPr>
          <a:xfrm flipV="1">
            <a:off x="8467893" y="1337388"/>
            <a:ext cx="306059" cy="29285"/>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p:nvCxnSpPr>
        <p:spPr>
          <a:xfrm>
            <a:off x="788503" y="1262771"/>
            <a:ext cx="426720" cy="0"/>
          </a:xfrm>
          <a:prstGeom prst="line">
            <a:avLst/>
          </a:prstGeom>
          <a:noFill/>
          <a:ln w="28575" cap="flat" cmpd="sng" algn="ctr">
            <a:solidFill>
              <a:srgbClr val="2463C1"/>
            </a:solidFill>
            <a:prstDash val="solid"/>
          </a:ln>
          <a:effectLst/>
        </p:spPr>
      </p:cxnSp>
      <p:cxnSp>
        <p:nvCxnSpPr>
          <p:cNvPr id="26" name="Straight Connector 25"/>
          <p:cNvCxnSpPr/>
          <p:nvPr/>
        </p:nvCxnSpPr>
        <p:spPr>
          <a:xfrm>
            <a:off x="788503" y="1428087"/>
            <a:ext cx="426720" cy="0"/>
          </a:xfrm>
          <a:prstGeom prst="line">
            <a:avLst/>
          </a:prstGeom>
          <a:noFill/>
          <a:ln w="28575" cap="flat" cmpd="sng" algn="ctr">
            <a:solidFill>
              <a:srgbClr val="83CD41"/>
            </a:solidFill>
            <a:prstDash val="solid"/>
          </a:ln>
          <a:effectLst/>
        </p:spPr>
      </p:cxnSp>
      <p:sp>
        <p:nvSpPr>
          <p:cNvPr id="27" name="TextBox 19"/>
          <p:cNvSpPr txBox="1"/>
          <p:nvPr/>
        </p:nvSpPr>
        <p:spPr>
          <a:xfrm>
            <a:off x="1172235" y="1111083"/>
            <a:ext cx="787528" cy="276999"/>
          </a:xfrm>
          <a:prstGeom prst="rect">
            <a:avLst/>
          </a:prstGeom>
          <a:noFill/>
        </p:spPr>
        <p:txBody>
          <a:bodyPr wrap="square" rtlCol="0">
            <a:spAutoFit/>
          </a:bodyPr>
          <a:lstStyle>
            <a:defPPr>
              <a:defRPr lang="en-US"/>
            </a:defPPr>
            <a:lvl1pPr algn="l" rtl="0" fontAlgn="base">
              <a:spcBef>
                <a:spcPct val="0"/>
              </a:spcBef>
              <a:spcAft>
                <a:spcPct val="0"/>
              </a:spcAft>
              <a:defRPr sz="2400" kern="1200">
                <a:solidFill>
                  <a:schemeClr val="tx1"/>
                </a:solidFill>
                <a:latin typeface="Times" pitchFamily="18" charset="0"/>
                <a:ea typeface="+mn-ea"/>
                <a:cs typeface="+mn-cs"/>
              </a:defRPr>
            </a:lvl1pPr>
            <a:lvl2pPr marL="457200" algn="l" rtl="0" fontAlgn="base">
              <a:spcBef>
                <a:spcPct val="0"/>
              </a:spcBef>
              <a:spcAft>
                <a:spcPct val="0"/>
              </a:spcAft>
              <a:defRPr sz="2400" kern="1200">
                <a:solidFill>
                  <a:schemeClr val="tx1"/>
                </a:solidFill>
                <a:latin typeface="Times" pitchFamily="18" charset="0"/>
                <a:ea typeface="+mn-ea"/>
                <a:cs typeface="+mn-cs"/>
              </a:defRPr>
            </a:lvl2pPr>
            <a:lvl3pPr marL="914400" algn="l" rtl="0" fontAlgn="base">
              <a:spcBef>
                <a:spcPct val="0"/>
              </a:spcBef>
              <a:spcAft>
                <a:spcPct val="0"/>
              </a:spcAft>
              <a:defRPr sz="2400" kern="1200">
                <a:solidFill>
                  <a:schemeClr val="tx1"/>
                </a:solidFill>
                <a:latin typeface="Times" pitchFamily="18" charset="0"/>
                <a:ea typeface="+mn-ea"/>
                <a:cs typeface="+mn-cs"/>
              </a:defRPr>
            </a:lvl3pPr>
            <a:lvl4pPr marL="1371600" algn="l" rtl="0" fontAlgn="base">
              <a:spcBef>
                <a:spcPct val="0"/>
              </a:spcBef>
              <a:spcAft>
                <a:spcPct val="0"/>
              </a:spcAft>
              <a:defRPr sz="2400" kern="1200">
                <a:solidFill>
                  <a:schemeClr val="tx1"/>
                </a:solidFill>
                <a:latin typeface="Times" pitchFamily="18" charset="0"/>
                <a:ea typeface="+mn-ea"/>
                <a:cs typeface="+mn-cs"/>
              </a:defRPr>
            </a:lvl4pPr>
            <a:lvl5pPr marL="1828800" algn="l" rtl="0" fontAlgn="base">
              <a:spcBef>
                <a:spcPct val="0"/>
              </a:spcBef>
              <a:spcAft>
                <a:spcPct val="0"/>
              </a:spcAft>
              <a:defRPr sz="2400" kern="1200">
                <a:solidFill>
                  <a:schemeClr val="tx1"/>
                </a:solidFill>
                <a:latin typeface="Times" pitchFamily="18" charset="0"/>
                <a:ea typeface="+mn-ea"/>
                <a:cs typeface="+mn-cs"/>
              </a:defRPr>
            </a:lvl5pPr>
            <a:lvl6pPr marL="2286000" algn="l" defTabSz="914400" rtl="0" eaLnBrk="1" latinLnBrk="0" hangingPunct="1">
              <a:defRPr sz="2400" kern="1200">
                <a:solidFill>
                  <a:schemeClr val="tx1"/>
                </a:solidFill>
                <a:latin typeface="Times" pitchFamily="18" charset="0"/>
                <a:ea typeface="+mn-ea"/>
                <a:cs typeface="+mn-cs"/>
              </a:defRPr>
            </a:lvl6pPr>
            <a:lvl7pPr marL="2743200" algn="l" defTabSz="914400" rtl="0" eaLnBrk="1" latinLnBrk="0" hangingPunct="1">
              <a:defRPr sz="2400" kern="1200">
                <a:solidFill>
                  <a:schemeClr val="tx1"/>
                </a:solidFill>
                <a:latin typeface="Times" pitchFamily="18" charset="0"/>
                <a:ea typeface="+mn-ea"/>
                <a:cs typeface="+mn-cs"/>
              </a:defRPr>
            </a:lvl7pPr>
            <a:lvl8pPr marL="3200400" algn="l" defTabSz="914400" rtl="0" eaLnBrk="1" latinLnBrk="0" hangingPunct="1">
              <a:defRPr sz="2400" kern="1200">
                <a:solidFill>
                  <a:schemeClr val="tx1"/>
                </a:solidFill>
                <a:latin typeface="Times" pitchFamily="18" charset="0"/>
                <a:ea typeface="+mn-ea"/>
                <a:cs typeface="+mn-cs"/>
              </a:defRPr>
            </a:lvl8pPr>
            <a:lvl9pPr marL="3657600" algn="l" defTabSz="914400" rtl="0" eaLnBrk="1" latinLnBrk="0" hangingPunct="1">
              <a:defRPr sz="2400" kern="1200">
                <a:solidFill>
                  <a:schemeClr val="tx1"/>
                </a:solidFill>
                <a:latin typeface="Times" pitchFamily="18" charset="0"/>
                <a:ea typeface="+mn-ea"/>
                <a:cs typeface="+mn-cs"/>
              </a:defRPr>
            </a:lvl9pPr>
          </a:lstStyle>
          <a:p>
            <a:r>
              <a:rPr lang="en-US" sz="1200" dirty="0">
                <a:solidFill>
                  <a:prstClr val="black"/>
                </a:solidFill>
                <a:latin typeface="Arial" charset="0"/>
              </a:rPr>
              <a:t>Baseline</a:t>
            </a:r>
          </a:p>
        </p:txBody>
      </p:sp>
      <p:sp>
        <p:nvSpPr>
          <p:cNvPr id="28" name="TextBox 20"/>
          <p:cNvSpPr txBox="1"/>
          <p:nvPr/>
        </p:nvSpPr>
        <p:spPr>
          <a:xfrm>
            <a:off x="1172549" y="1300177"/>
            <a:ext cx="1170945" cy="276999"/>
          </a:xfrm>
          <a:prstGeom prst="rect">
            <a:avLst/>
          </a:prstGeom>
          <a:noFill/>
        </p:spPr>
        <p:txBody>
          <a:bodyPr wrap="square" rtlCol="0">
            <a:spAutoFit/>
          </a:bodyPr>
          <a:lstStyle>
            <a:defPPr>
              <a:defRPr lang="en-US"/>
            </a:defPPr>
            <a:lvl1pPr algn="l" rtl="0" fontAlgn="base">
              <a:spcBef>
                <a:spcPct val="0"/>
              </a:spcBef>
              <a:spcAft>
                <a:spcPct val="0"/>
              </a:spcAft>
              <a:defRPr sz="2400" kern="1200">
                <a:solidFill>
                  <a:schemeClr val="tx1"/>
                </a:solidFill>
                <a:latin typeface="Times" pitchFamily="18" charset="0"/>
                <a:ea typeface="+mn-ea"/>
                <a:cs typeface="+mn-cs"/>
              </a:defRPr>
            </a:lvl1pPr>
            <a:lvl2pPr marL="457200" algn="l" rtl="0" fontAlgn="base">
              <a:spcBef>
                <a:spcPct val="0"/>
              </a:spcBef>
              <a:spcAft>
                <a:spcPct val="0"/>
              </a:spcAft>
              <a:defRPr sz="2400" kern="1200">
                <a:solidFill>
                  <a:schemeClr val="tx1"/>
                </a:solidFill>
                <a:latin typeface="Times" pitchFamily="18" charset="0"/>
                <a:ea typeface="+mn-ea"/>
                <a:cs typeface="+mn-cs"/>
              </a:defRPr>
            </a:lvl2pPr>
            <a:lvl3pPr marL="914400" algn="l" rtl="0" fontAlgn="base">
              <a:spcBef>
                <a:spcPct val="0"/>
              </a:spcBef>
              <a:spcAft>
                <a:spcPct val="0"/>
              </a:spcAft>
              <a:defRPr sz="2400" kern="1200">
                <a:solidFill>
                  <a:schemeClr val="tx1"/>
                </a:solidFill>
                <a:latin typeface="Times" pitchFamily="18" charset="0"/>
                <a:ea typeface="+mn-ea"/>
                <a:cs typeface="+mn-cs"/>
              </a:defRPr>
            </a:lvl3pPr>
            <a:lvl4pPr marL="1371600" algn="l" rtl="0" fontAlgn="base">
              <a:spcBef>
                <a:spcPct val="0"/>
              </a:spcBef>
              <a:spcAft>
                <a:spcPct val="0"/>
              </a:spcAft>
              <a:defRPr sz="2400" kern="1200">
                <a:solidFill>
                  <a:schemeClr val="tx1"/>
                </a:solidFill>
                <a:latin typeface="Times" pitchFamily="18" charset="0"/>
                <a:ea typeface="+mn-ea"/>
                <a:cs typeface="+mn-cs"/>
              </a:defRPr>
            </a:lvl4pPr>
            <a:lvl5pPr marL="1828800" algn="l" rtl="0" fontAlgn="base">
              <a:spcBef>
                <a:spcPct val="0"/>
              </a:spcBef>
              <a:spcAft>
                <a:spcPct val="0"/>
              </a:spcAft>
              <a:defRPr sz="2400" kern="1200">
                <a:solidFill>
                  <a:schemeClr val="tx1"/>
                </a:solidFill>
                <a:latin typeface="Times" pitchFamily="18" charset="0"/>
                <a:ea typeface="+mn-ea"/>
                <a:cs typeface="+mn-cs"/>
              </a:defRPr>
            </a:lvl5pPr>
            <a:lvl6pPr marL="2286000" algn="l" defTabSz="914400" rtl="0" eaLnBrk="1" latinLnBrk="0" hangingPunct="1">
              <a:defRPr sz="2400" kern="1200">
                <a:solidFill>
                  <a:schemeClr val="tx1"/>
                </a:solidFill>
                <a:latin typeface="Times" pitchFamily="18" charset="0"/>
                <a:ea typeface="+mn-ea"/>
                <a:cs typeface="+mn-cs"/>
              </a:defRPr>
            </a:lvl6pPr>
            <a:lvl7pPr marL="2743200" algn="l" defTabSz="914400" rtl="0" eaLnBrk="1" latinLnBrk="0" hangingPunct="1">
              <a:defRPr sz="2400" kern="1200">
                <a:solidFill>
                  <a:schemeClr val="tx1"/>
                </a:solidFill>
                <a:latin typeface="Times" pitchFamily="18" charset="0"/>
                <a:ea typeface="+mn-ea"/>
                <a:cs typeface="+mn-cs"/>
              </a:defRPr>
            </a:lvl7pPr>
            <a:lvl8pPr marL="3200400" algn="l" defTabSz="914400" rtl="0" eaLnBrk="1" latinLnBrk="0" hangingPunct="1">
              <a:defRPr sz="2400" kern="1200">
                <a:solidFill>
                  <a:schemeClr val="tx1"/>
                </a:solidFill>
                <a:latin typeface="Times" pitchFamily="18" charset="0"/>
                <a:ea typeface="+mn-ea"/>
                <a:cs typeface="+mn-cs"/>
              </a:defRPr>
            </a:lvl8pPr>
            <a:lvl9pPr marL="3657600" algn="l" defTabSz="914400" rtl="0" eaLnBrk="1" latinLnBrk="0" hangingPunct="1">
              <a:defRPr sz="2400" kern="1200">
                <a:solidFill>
                  <a:schemeClr val="tx1"/>
                </a:solidFill>
                <a:latin typeface="Times" pitchFamily="18" charset="0"/>
                <a:ea typeface="+mn-ea"/>
                <a:cs typeface="+mn-cs"/>
              </a:defRPr>
            </a:lvl9pPr>
          </a:lstStyle>
          <a:p>
            <a:r>
              <a:rPr lang="en-US" sz="1200" dirty="0">
                <a:solidFill>
                  <a:prstClr val="black"/>
                </a:solidFill>
                <a:latin typeface="Arial" charset="0"/>
              </a:rPr>
              <a:t>Contingency</a:t>
            </a:r>
          </a:p>
        </p:txBody>
      </p:sp>
      <p:sp>
        <p:nvSpPr>
          <p:cNvPr id="2" name="Slide Number Placeholder 1"/>
          <p:cNvSpPr>
            <a:spLocks noGrp="1"/>
          </p:cNvSpPr>
          <p:nvPr>
            <p:ph type="sldNum" sz="quarter" idx="12"/>
          </p:nvPr>
        </p:nvSpPr>
        <p:spPr/>
        <p:txBody>
          <a:bodyPr/>
          <a:lstStyle/>
          <a:p>
            <a:pPr>
              <a:defRPr/>
            </a:pPr>
            <a:fld id="{C1E48722-9181-F240-B5F7-2116578427F5}" type="slidenum">
              <a:rPr lang="en-US" smtClean="0"/>
              <a:pPr>
                <a:defRPr/>
              </a:pPr>
              <a:t>5</a:t>
            </a:fld>
            <a:endParaRPr lang="en-US" dirty="0"/>
          </a:p>
        </p:txBody>
      </p:sp>
    </p:spTree>
    <p:extLst>
      <p:ext uri="{BB962C8B-B14F-4D97-AF65-F5344CB8AC3E}">
        <p14:creationId xmlns:p14="http://schemas.microsoft.com/office/powerpoint/2010/main" val="2141200207"/>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153868" y="914400"/>
            <a:ext cx="8875056" cy="2958353"/>
          </a:xfrm>
          <a:prstGeom prst="rect">
            <a:avLst/>
          </a:prstGeom>
        </p:spPr>
      </p:pic>
      <p:graphicFrame>
        <p:nvGraphicFramePr>
          <p:cNvPr id="7" name="Table 6"/>
          <p:cNvGraphicFramePr>
            <a:graphicFrameLocks noGrp="1"/>
          </p:cNvGraphicFramePr>
          <p:nvPr>
            <p:extLst>
              <p:ext uri="{D42A27DB-BD31-4B8C-83A1-F6EECF244321}">
                <p14:modId xmlns:p14="http://schemas.microsoft.com/office/powerpoint/2010/main" val="3998644095"/>
              </p:ext>
            </p:extLst>
          </p:nvPr>
        </p:nvGraphicFramePr>
        <p:xfrm>
          <a:off x="153868" y="3866329"/>
          <a:ext cx="8875057" cy="819812"/>
        </p:xfrm>
        <a:graphic>
          <a:graphicData uri="http://schemas.openxmlformats.org/drawingml/2006/table">
            <a:tbl>
              <a:tblPr firstRow="1" bandRow="1"/>
              <a:tblGrid>
                <a:gridCol w="1280384">
                  <a:extLst>
                    <a:ext uri="{9D8B030D-6E8A-4147-A177-3AD203B41FA5}">
                      <a16:colId xmlns:a16="http://schemas.microsoft.com/office/drawing/2014/main" val="2035777700"/>
                    </a:ext>
                  </a:extLst>
                </a:gridCol>
                <a:gridCol w="1530686">
                  <a:extLst>
                    <a:ext uri="{9D8B030D-6E8A-4147-A177-3AD203B41FA5}">
                      <a16:colId xmlns:a16="http://schemas.microsoft.com/office/drawing/2014/main" val="1069549687"/>
                    </a:ext>
                  </a:extLst>
                </a:gridCol>
                <a:gridCol w="1530686">
                  <a:extLst>
                    <a:ext uri="{9D8B030D-6E8A-4147-A177-3AD203B41FA5}">
                      <a16:colId xmlns:a16="http://schemas.microsoft.com/office/drawing/2014/main" val="2445903007"/>
                    </a:ext>
                  </a:extLst>
                </a:gridCol>
                <a:gridCol w="1530686">
                  <a:extLst>
                    <a:ext uri="{9D8B030D-6E8A-4147-A177-3AD203B41FA5}">
                      <a16:colId xmlns:a16="http://schemas.microsoft.com/office/drawing/2014/main" val="4246783851"/>
                    </a:ext>
                  </a:extLst>
                </a:gridCol>
                <a:gridCol w="1530686">
                  <a:extLst>
                    <a:ext uri="{9D8B030D-6E8A-4147-A177-3AD203B41FA5}">
                      <a16:colId xmlns:a16="http://schemas.microsoft.com/office/drawing/2014/main" val="2531077460"/>
                    </a:ext>
                  </a:extLst>
                </a:gridCol>
                <a:gridCol w="1471929">
                  <a:extLst>
                    <a:ext uri="{9D8B030D-6E8A-4147-A177-3AD203B41FA5}">
                      <a16:colId xmlns:a16="http://schemas.microsoft.com/office/drawing/2014/main" val="20000"/>
                    </a:ext>
                  </a:extLst>
                </a:gridCol>
              </a:tblGrid>
              <a:tr h="312310">
                <a:tc>
                  <a:txBody>
                    <a:bodyPr/>
                    <a:lstStyle>
                      <a:lvl1pPr marL="0" algn="l" defTabSz="481272" rtl="0" eaLnBrk="1" latinLnBrk="0" hangingPunct="1">
                        <a:defRPr sz="1900" b="1" kern="1200">
                          <a:solidFill>
                            <a:schemeClr val="lt1"/>
                          </a:solidFill>
                          <a:latin typeface="Calibri"/>
                        </a:defRPr>
                      </a:lvl1pPr>
                      <a:lvl2pPr marL="481272" algn="l" defTabSz="481272" rtl="0" eaLnBrk="1" latinLnBrk="0" hangingPunct="1">
                        <a:defRPr sz="1900" b="1" kern="1200">
                          <a:solidFill>
                            <a:schemeClr val="lt1"/>
                          </a:solidFill>
                          <a:latin typeface="Calibri"/>
                        </a:defRPr>
                      </a:lvl2pPr>
                      <a:lvl3pPr marL="962544" algn="l" defTabSz="481272" rtl="0" eaLnBrk="1" latinLnBrk="0" hangingPunct="1">
                        <a:defRPr sz="1900" b="1" kern="1200">
                          <a:solidFill>
                            <a:schemeClr val="lt1"/>
                          </a:solidFill>
                          <a:latin typeface="Calibri"/>
                        </a:defRPr>
                      </a:lvl3pPr>
                      <a:lvl4pPr marL="1443815" algn="l" defTabSz="481272" rtl="0" eaLnBrk="1" latinLnBrk="0" hangingPunct="1">
                        <a:defRPr sz="1900" b="1" kern="1200">
                          <a:solidFill>
                            <a:schemeClr val="lt1"/>
                          </a:solidFill>
                          <a:latin typeface="Calibri"/>
                        </a:defRPr>
                      </a:lvl4pPr>
                      <a:lvl5pPr marL="1925087" algn="l" defTabSz="481272" rtl="0" eaLnBrk="1" latinLnBrk="0" hangingPunct="1">
                        <a:defRPr sz="1900" b="1" kern="1200">
                          <a:solidFill>
                            <a:schemeClr val="lt1"/>
                          </a:solidFill>
                          <a:latin typeface="Calibri"/>
                        </a:defRPr>
                      </a:lvl5pPr>
                      <a:lvl6pPr marL="2406359" algn="l" defTabSz="481272" rtl="0" eaLnBrk="1" latinLnBrk="0" hangingPunct="1">
                        <a:defRPr sz="1900" b="1" kern="1200">
                          <a:solidFill>
                            <a:schemeClr val="lt1"/>
                          </a:solidFill>
                          <a:latin typeface="Calibri"/>
                        </a:defRPr>
                      </a:lvl6pPr>
                      <a:lvl7pPr marL="2887631" algn="l" defTabSz="481272" rtl="0" eaLnBrk="1" latinLnBrk="0" hangingPunct="1">
                        <a:defRPr sz="1900" b="1" kern="1200">
                          <a:solidFill>
                            <a:schemeClr val="lt1"/>
                          </a:solidFill>
                          <a:latin typeface="Calibri"/>
                        </a:defRPr>
                      </a:lvl7pPr>
                      <a:lvl8pPr marL="3368903" algn="l" defTabSz="481272" rtl="0" eaLnBrk="1" latinLnBrk="0" hangingPunct="1">
                        <a:defRPr sz="1900" b="1" kern="1200">
                          <a:solidFill>
                            <a:schemeClr val="lt1"/>
                          </a:solidFill>
                          <a:latin typeface="Calibri"/>
                        </a:defRPr>
                      </a:lvl8pPr>
                      <a:lvl9pPr marL="3850174" algn="l" defTabSz="481272" rtl="0" eaLnBrk="1" latinLnBrk="0" hangingPunct="1">
                        <a:defRPr sz="1900" b="1" kern="1200">
                          <a:solidFill>
                            <a:schemeClr val="lt1"/>
                          </a:solidFill>
                          <a:latin typeface="Calibri"/>
                        </a:defRPr>
                      </a:lvl9pPr>
                    </a:lstStyle>
                    <a:p>
                      <a:pPr marL="0" marR="0" algn="ctr">
                        <a:spcBef>
                          <a:spcPts val="0"/>
                        </a:spcBef>
                        <a:spcAft>
                          <a:spcPts val="0"/>
                        </a:spcAft>
                      </a:pPr>
                      <a:r>
                        <a:rPr lang="en-US" sz="1200" dirty="0">
                          <a:effectLst/>
                          <a:latin typeface="Calibri"/>
                          <a:ea typeface="Times New Roman" panose="02020603050405020304" pitchFamily="18" charset="0"/>
                          <a:cs typeface="Calibri"/>
                        </a:rPr>
                        <a:t>Lifetime</a:t>
                      </a:r>
                      <a:r>
                        <a:rPr lang="en-US" sz="1200" baseline="0" dirty="0">
                          <a:effectLst/>
                          <a:latin typeface="Calibri"/>
                          <a:ea typeface="Times New Roman" panose="02020603050405020304" pitchFamily="18" charset="0"/>
                          <a:cs typeface="Calibri"/>
                        </a:rPr>
                        <a:t> Plan</a:t>
                      </a:r>
                      <a:endParaRPr lang="en-US" sz="1200" dirty="0">
                        <a:effectLst/>
                        <a:latin typeface="Calibri"/>
                        <a:ea typeface="Times New Roman" panose="02020603050405020304" pitchFamily="18" charset="0"/>
                        <a:cs typeface="Calibri"/>
                      </a:endParaRPr>
                    </a:p>
                  </a:txBody>
                  <a:tcPr marL="85725" marR="85725" marT="42863" marB="42863" anchor="ctr">
                    <a:lnL w="12700" cmpd="sng">
                      <a:solidFill>
                        <a:sysClr val="window" lastClr="FFFFFF"/>
                      </a:solidFill>
                    </a:lnL>
                    <a:lnR w="12700" cmpd="sng">
                      <a:solidFill>
                        <a:sysClr val="window" lastClr="FFFFFF"/>
                      </a:solidFill>
                    </a:lnR>
                    <a:lnT w="12700" cmpd="sng">
                      <a:solidFill>
                        <a:sysClr val="window" lastClr="FFFFFF"/>
                      </a:solidFill>
                    </a:lnT>
                    <a:lnB w="38100" cmpd="sng">
                      <a:solidFill>
                        <a:sysClr val="window" lastClr="FFFFFF"/>
                      </a:solidFill>
                    </a:lnB>
                    <a:lnTlToBr w="12700" cmpd="sng">
                      <a:noFill/>
                      <a:prstDash val="solid"/>
                    </a:lnTlToBr>
                    <a:lnBlToTr w="12700" cmpd="sng">
                      <a:noFill/>
                      <a:prstDash val="solid"/>
                    </a:lnBlToTr>
                    <a:solidFill>
                      <a:srgbClr val="F79646"/>
                    </a:solidFill>
                  </a:tcPr>
                </a:tc>
                <a:tc>
                  <a:txBody>
                    <a:bodyPr/>
                    <a:lstStyle>
                      <a:lvl1pPr marL="0" algn="l" defTabSz="481272" rtl="0" eaLnBrk="1" latinLnBrk="0" hangingPunct="1">
                        <a:defRPr sz="1900" b="1" kern="1200">
                          <a:solidFill>
                            <a:schemeClr val="lt1"/>
                          </a:solidFill>
                          <a:latin typeface="Calibri"/>
                        </a:defRPr>
                      </a:lvl1pPr>
                      <a:lvl2pPr marL="481272" algn="l" defTabSz="481272" rtl="0" eaLnBrk="1" latinLnBrk="0" hangingPunct="1">
                        <a:defRPr sz="1900" b="1" kern="1200">
                          <a:solidFill>
                            <a:schemeClr val="lt1"/>
                          </a:solidFill>
                          <a:latin typeface="Calibri"/>
                        </a:defRPr>
                      </a:lvl2pPr>
                      <a:lvl3pPr marL="962544" algn="l" defTabSz="481272" rtl="0" eaLnBrk="1" latinLnBrk="0" hangingPunct="1">
                        <a:defRPr sz="1900" b="1" kern="1200">
                          <a:solidFill>
                            <a:schemeClr val="lt1"/>
                          </a:solidFill>
                          <a:latin typeface="Calibri"/>
                        </a:defRPr>
                      </a:lvl3pPr>
                      <a:lvl4pPr marL="1443815" algn="l" defTabSz="481272" rtl="0" eaLnBrk="1" latinLnBrk="0" hangingPunct="1">
                        <a:defRPr sz="1900" b="1" kern="1200">
                          <a:solidFill>
                            <a:schemeClr val="lt1"/>
                          </a:solidFill>
                          <a:latin typeface="Calibri"/>
                        </a:defRPr>
                      </a:lvl4pPr>
                      <a:lvl5pPr marL="1925087" algn="l" defTabSz="481272" rtl="0" eaLnBrk="1" latinLnBrk="0" hangingPunct="1">
                        <a:defRPr sz="1900" b="1" kern="1200">
                          <a:solidFill>
                            <a:schemeClr val="lt1"/>
                          </a:solidFill>
                          <a:latin typeface="Calibri"/>
                        </a:defRPr>
                      </a:lvl5pPr>
                      <a:lvl6pPr marL="2406359" algn="l" defTabSz="481272" rtl="0" eaLnBrk="1" latinLnBrk="0" hangingPunct="1">
                        <a:defRPr sz="1900" b="1" kern="1200">
                          <a:solidFill>
                            <a:schemeClr val="lt1"/>
                          </a:solidFill>
                          <a:latin typeface="Calibri"/>
                        </a:defRPr>
                      </a:lvl6pPr>
                      <a:lvl7pPr marL="2887631" algn="l" defTabSz="481272" rtl="0" eaLnBrk="1" latinLnBrk="0" hangingPunct="1">
                        <a:defRPr sz="1900" b="1" kern="1200">
                          <a:solidFill>
                            <a:schemeClr val="lt1"/>
                          </a:solidFill>
                          <a:latin typeface="Calibri"/>
                        </a:defRPr>
                      </a:lvl7pPr>
                      <a:lvl8pPr marL="3368903" algn="l" defTabSz="481272" rtl="0" eaLnBrk="1" latinLnBrk="0" hangingPunct="1">
                        <a:defRPr sz="1900" b="1" kern="1200">
                          <a:solidFill>
                            <a:schemeClr val="lt1"/>
                          </a:solidFill>
                          <a:latin typeface="Calibri"/>
                        </a:defRPr>
                      </a:lvl8pPr>
                      <a:lvl9pPr marL="3850174" algn="l" defTabSz="481272" rtl="0" eaLnBrk="1" latinLnBrk="0" hangingPunct="1">
                        <a:defRPr sz="1900" b="1" kern="1200">
                          <a:solidFill>
                            <a:schemeClr val="lt1"/>
                          </a:solidFill>
                          <a:latin typeface="Calibri"/>
                        </a:defRPr>
                      </a:lvl9pPr>
                    </a:lstStyle>
                    <a:p>
                      <a:pPr marL="0" marR="0" algn="ctr">
                        <a:spcBef>
                          <a:spcPts val="0"/>
                        </a:spcBef>
                        <a:spcAft>
                          <a:spcPts val="0"/>
                        </a:spcAft>
                      </a:pPr>
                      <a:r>
                        <a:rPr lang="en-US" sz="1200" dirty="0">
                          <a:effectLst/>
                          <a:latin typeface="Calibri"/>
                          <a:ea typeface="Times New Roman" panose="02020603050405020304" pitchFamily="18" charset="0"/>
                          <a:cs typeface="Calibri"/>
                        </a:rPr>
                        <a:t>Fall</a:t>
                      </a:r>
                      <a:r>
                        <a:rPr lang="en-US" sz="1200" baseline="0" dirty="0">
                          <a:effectLst/>
                          <a:latin typeface="Calibri"/>
                          <a:ea typeface="Times New Roman" panose="02020603050405020304" pitchFamily="18" charset="0"/>
                          <a:cs typeface="Calibri"/>
                        </a:rPr>
                        <a:t> 2021 IAMs (#)</a:t>
                      </a:r>
                      <a:endParaRPr lang="en-US" sz="1200" dirty="0">
                        <a:effectLst/>
                        <a:latin typeface="Calibri"/>
                        <a:ea typeface="Times New Roman" panose="02020603050405020304" pitchFamily="18" charset="0"/>
                        <a:cs typeface="Calibri"/>
                      </a:endParaRPr>
                    </a:p>
                  </a:txBody>
                  <a:tcPr marL="85725" marR="85725" marT="42863" marB="42863" anchor="ctr">
                    <a:lnL w="12700" cmpd="sng">
                      <a:solidFill>
                        <a:sysClr val="window" lastClr="FFFFFF"/>
                      </a:solidFill>
                    </a:lnL>
                    <a:lnR w="12700" cmpd="sng">
                      <a:solidFill>
                        <a:sysClr val="window" lastClr="FFFFFF"/>
                      </a:solidFill>
                    </a:lnR>
                    <a:lnT w="12700" cmpd="sng">
                      <a:solidFill>
                        <a:sysClr val="window" lastClr="FFFFFF"/>
                      </a:solidFill>
                    </a:lnT>
                    <a:lnB w="38100" cmpd="sng">
                      <a:solidFill>
                        <a:sysClr val="window" lastClr="FFFFFF"/>
                      </a:solidFill>
                    </a:lnB>
                    <a:lnTlToBr w="12700" cmpd="sng">
                      <a:noFill/>
                      <a:prstDash val="solid"/>
                    </a:lnTlToBr>
                    <a:lnBlToTr w="12700" cmpd="sng">
                      <a:noFill/>
                      <a:prstDash val="solid"/>
                    </a:lnBlToTr>
                    <a:solidFill>
                      <a:srgbClr val="F79646"/>
                    </a:solidFill>
                  </a:tcPr>
                </a:tc>
                <a:tc>
                  <a:txBody>
                    <a:bodyPr/>
                    <a:lstStyle>
                      <a:lvl1pPr marL="0" algn="l" defTabSz="481272" rtl="0" eaLnBrk="1" latinLnBrk="0" hangingPunct="1">
                        <a:defRPr sz="1900" b="1" kern="1200">
                          <a:solidFill>
                            <a:schemeClr val="lt1"/>
                          </a:solidFill>
                          <a:latin typeface="Calibri"/>
                        </a:defRPr>
                      </a:lvl1pPr>
                      <a:lvl2pPr marL="481272" algn="l" defTabSz="481272" rtl="0" eaLnBrk="1" latinLnBrk="0" hangingPunct="1">
                        <a:defRPr sz="1900" b="1" kern="1200">
                          <a:solidFill>
                            <a:schemeClr val="lt1"/>
                          </a:solidFill>
                          <a:latin typeface="Calibri"/>
                        </a:defRPr>
                      </a:lvl2pPr>
                      <a:lvl3pPr marL="962544" algn="l" defTabSz="481272" rtl="0" eaLnBrk="1" latinLnBrk="0" hangingPunct="1">
                        <a:defRPr sz="1900" b="1" kern="1200">
                          <a:solidFill>
                            <a:schemeClr val="lt1"/>
                          </a:solidFill>
                          <a:latin typeface="Calibri"/>
                        </a:defRPr>
                      </a:lvl3pPr>
                      <a:lvl4pPr marL="1443815" algn="l" defTabSz="481272" rtl="0" eaLnBrk="1" latinLnBrk="0" hangingPunct="1">
                        <a:defRPr sz="1900" b="1" kern="1200">
                          <a:solidFill>
                            <a:schemeClr val="lt1"/>
                          </a:solidFill>
                          <a:latin typeface="Calibri"/>
                        </a:defRPr>
                      </a:lvl4pPr>
                      <a:lvl5pPr marL="1925087" algn="l" defTabSz="481272" rtl="0" eaLnBrk="1" latinLnBrk="0" hangingPunct="1">
                        <a:defRPr sz="1900" b="1" kern="1200">
                          <a:solidFill>
                            <a:schemeClr val="lt1"/>
                          </a:solidFill>
                          <a:latin typeface="Calibri"/>
                        </a:defRPr>
                      </a:lvl5pPr>
                      <a:lvl6pPr marL="2406359" algn="l" defTabSz="481272" rtl="0" eaLnBrk="1" latinLnBrk="0" hangingPunct="1">
                        <a:defRPr sz="1900" b="1" kern="1200">
                          <a:solidFill>
                            <a:schemeClr val="lt1"/>
                          </a:solidFill>
                          <a:latin typeface="Calibri"/>
                        </a:defRPr>
                      </a:lvl6pPr>
                      <a:lvl7pPr marL="2887631" algn="l" defTabSz="481272" rtl="0" eaLnBrk="1" latinLnBrk="0" hangingPunct="1">
                        <a:defRPr sz="1900" b="1" kern="1200">
                          <a:solidFill>
                            <a:schemeClr val="lt1"/>
                          </a:solidFill>
                          <a:latin typeface="Calibri"/>
                        </a:defRPr>
                      </a:lvl7pPr>
                      <a:lvl8pPr marL="3368903" algn="l" defTabSz="481272" rtl="0" eaLnBrk="1" latinLnBrk="0" hangingPunct="1">
                        <a:defRPr sz="1900" b="1" kern="1200">
                          <a:solidFill>
                            <a:schemeClr val="lt1"/>
                          </a:solidFill>
                          <a:latin typeface="Calibri"/>
                        </a:defRPr>
                      </a:lvl8pPr>
                      <a:lvl9pPr marL="3850174" algn="l" defTabSz="481272" rtl="0" eaLnBrk="1" latinLnBrk="0" hangingPunct="1">
                        <a:defRPr sz="1900" b="1" kern="1200">
                          <a:solidFill>
                            <a:schemeClr val="lt1"/>
                          </a:solidFill>
                          <a:latin typeface="Calibri"/>
                        </a:defRPr>
                      </a:lvl9pPr>
                    </a:lstStyle>
                    <a:p>
                      <a:pPr marL="0" marR="0" algn="ctr">
                        <a:spcBef>
                          <a:spcPts val="0"/>
                        </a:spcBef>
                        <a:spcAft>
                          <a:spcPts val="0"/>
                        </a:spcAft>
                      </a:pPr>
                      <a:r>
                        <a:rPr lang="en-US" sz="1200" dirty="0">
                          <a:effectLst/>
                          <a:latin typeface="Calibri"/>
                          <a:ea typeface="Times New Roman" panose="02020603050405020304" pitchFamily="18" charset="0"/>
                          <a:cs typeface="Calibri"/>
                        </a:rPr>
                        <a:t>L8 100-Sec Threshold</a:t>
                      </a:r>
                    </a:p>
                  </a:txBody>
                  <a:tcPr marL="85725" marR="85725" marT="42863" marB="42863" anchor="ctr">
                    <a:lnL w="12700" cmpd="sng">
                      <a:solidFill>
                        <a:sysClr val="window" lastClr="FFFFFF"/>
                      </a:solidFill>
                    </a:lnL>
                    <a:lnR w="12700" cmpd="sng">
                      <a:solidFill>
                        <a:sysClr val="window" lastClr="FFFFFF"/>
                      </a:solidFill>
                    </a:lnR>
                    <a:lnT w="12700" cmpd="sng">
                      <a:solidFill>
                        <a:sysClr val="window" lastClr="FFFFFF"/>
                      </a:solidFill>
                    </a:lnT>
                    <a:lnB w="38100" cmpd="sng">
                      <a:solidFill>
                        <a:sysClr val="window" lastClr="FFFFFF"/>
                      </a:solidFill>
                    </a:lnB>
                    <a:lnTlToBr w="12700" cmpd="sng">
                      <a:noFill/>
                      <a:prstDash val="solid"/>
                    </a:lnTlToBr>
                    <a:lnBlToTr w="12700" cmpd="sng">
                      <a:noFill/>
                      <a:prstDash val="solid"/>
                    </a:lnBlToTr>
                    <a:solidFill>
                      <a:srgbClr val="F79646"/>
                    </a:solidFill>
                  </a:tcPr>
                </a:tc>
                <a:tc>
                  <a:txBody>
                    <a:bodyPr/>
                    <a:lstStyle>
                      <a:lvl1pPr marL="0" algn="l" defTabSz="481272" rtl="0" eaLnBrk="1" latinLnBrk="0" hangingPunct="1">
                        <a:defRPr sz="1900" b="1" kern="1200">
                          <a:solidFill>
                            <a:schemeClr val="lt1"/>
                          </a:solidFill>
                          <a:latin typeface="Calibri"/>
                        </a:defRPr>
                      </a:lvl1pPr>
                      <a:lvl2pPr marL="481272" algn="l" defTabSz="481272" rtl="0" eaLnBrk="1" latinLnBrk="0" hangingPunct="1">
                        <a:defRPr sz="1900" b="1" kern="1200">
                          <a:solidFill>
                            <a:schemeClr val="lt1"/>
                          </a:solidFill>
                          <a:latin typeface="Calibri"/>
                        </a:defRPr>
                      </a:lvl2pPr>
                      <a:lvl3pPr marL="962544" algn="l" defTabSz="481272" rtl="0" eaLnBrk="1" latinLnBrk="0" hangingPunct="1">
                        <a:defRPr sz="1900" b="1" kern="1200">
                          <a:solidFill>
                            <a:schemeClr val="lt1"/>
                          </a:solidFill>
                          <a:latin typeface="Calibri"/>
                        </a:defRPr>
                      </a:lvl3pPr>
                      <a:lvl4pPr marL="1443815" algn="l" defTabSz="481272" rtl="0" eaLnBrk="1" latinLnBrk="0" hangingPunct="1">
                        <a:defRPr sz="1900" b="1" kern="1200">
                          <a:solidFill>
                            <a:schemeClr val="lt1"/>
                          </a:solidFill>
                          <a:latin typeface="Calibri"/>
                        </a:defRPr>
                      </a:lvl4pPr>
                      <a:lvl5pPr marL="1925087" algn="l" defTabSz="481272" rtl="0" eaLnBrk="1" latinLnBrk="0" hangingPunct="1">
                        <a:defRPr sz="1900" b="1" kern="1200">
                          <a:solidFill>
                            <a:schemeClr val="lt1"/>
                          </a:solidFill>
                          <a:latin typeface="Calibri"/>
                        </a:defRPr>
                      </a:lvl5pPr>
                      <a:lvl6pPr marL="2406359" algn="l" defTabSz="481272" rtl="0" eaLnBrk="1" latinLnBrk="0" hangingPunct="1">
                        <a:defRPr sz="1900" b="1" kern="1200">
                          <a:solidFill>
                            <a:schemeClr val="lt1"/>
                          </a:solidFill>
                          <a:latin typeface="Calibri"/>
                        </a:defRPr>
                      </a:lvl6pPr>
                      <a:lvl7pPr marL="2887631" algn="l" defTabSz="481272" rtl="0" eaLnBrk="1" latinLnBrk="0" hangingPunct="1">
                        <a:defRPr sz="1900" b="1" kern="1200">
                          <a:solidFill>
                            <a:schemeClr val="lt1"/>
                          </a:solidFill>
                          <a:latin typeface="Calibri"/>
                        </a:defRPr>
                      </a:lvl7pPr>
                      <a:lvl8pPr marL="3368903" algn="l" defTabSz="481272" rtl="0" eaLnBrk="1" latinLnBrk="0" hangingPunct="1">
                        <a:defRPr sz="1900" b="1" kern="1200">
                          <a:solidFill>
                            <a:schemeClr val="lt1"/>
                          </a:solidFill>
                          <a:latin typeface="Calibri"/>
                        </a:defRPr>
                      </a:lvl8pPr>
                      <a:lvl9pPr marL="3850174" algn="l" defTabSz="481272" rtl="0" eaLnBrk="1" latinLnBrk="0" hangingPunct="1">
                        <a:defRPr sz="1900" b="1" kern="1200">
                          <a:solidFill>
                            <a:schemeClr val="lt1"/>
                          </a:solidFill>
                          <a:latin typeface="Calibri"/>
                        </a:defRPr>
                      </a:lvl9pPr>
                    </a:lstStyle>
                    <a:p>
                      <a:pPr marL="0" marR="0" algn="ctr">
                        <a:spcBef>
                          <a:spcPts val="0"/>
                        </a:spcBef>
                        <a:spcAft>
                          <a:spcPts val="0"/>
                        </a:spcAft>
                      </a:pPr>
                      <a:r>
                        <a:rPr lang="en-US" sz="1200" dirty="0">
                          <a:effectLst/>
                          <a:latin typeface="Calibri"/>
                          <a:ea typeface="Times New Roman" panose="02020603050405020304" pitchFamily="18" charset="0"/>
                          <a:cs typeface="Calibri"/>
                        </a:rPr>
                        <a:t>L8 Crossing</a:t>
                      </a:r>
                    </a:p>
                  </a:txBody>
                  <a:tcPr marL="85725" marR="85725" marT="42863" marB="42863" anchor="ctr">
                    <a:lnL w="12700" cmpd="sng">
                      <a:solidFill>
                        <a:sysClr val="window" lastClr="FFFFFF"/>
                      </a:solidFill>
                    </a:lnL>
                    <a:lnR w="12700" cmpd="sng">
                      <a:solidFill>
                        <a:sysClr val="window" lastClr="FFFFFF"/>
                      </a:solidFill>
                    </a:lnR>
                    <a:lnT w="12700" cmpd="sng">
                      <a:solidFill>
                        <a:sysClr val="window" lastClr="FFFFFF"/>
                      </a:solidFill>
                    </a:lnT>
                    <a:lnB w="38100" cmpd="sng">
                      <a:solidFill>
                        <a:sysClr val="window" lastClr="FFFFFF"/>
                      </a:solidFill>
                    </a:lnB>
                    <a:lnTlToBr w="12700" cmpd="sng">
                      <a:noFill/>
                      <a:prstDash val="solid"/>
                    </a:lnTlToBr>
                    <a:lnBlToTr w="12700" cmpd="sng">
                      <a:noFill/>
                      <a:prstDash val="solid"/>
                    </a:lnBlToTr>
                    <a:solidFill>
                      <a:srgbClr val="F79646"/>
                    </a:solidFill>
                  </a:tcPr>
                </a:tc>
                <a:tc>
                  <a:txBody>
                    <a:bodyPr/>
                    <a:lstStyle>
                      <a:lvl1pPr marL="0" algn="l" defTabSz="481272" rtl="0" eaLnBrk="1" latinLnBrk="0" hangingPunct="1">
                        <a:defRPr sz="1900" b="1" kern="1200">
                          <a:solidFill>
                            <a:schemeClr val="lt1"/>
                          </a:solidFill>
                          <a:latin typeface="Calibri"/>
                        </a:defRPr>
                      </a:lvl1pPr>
                      <a:lvl2pPr marL="481272" algn="l" defTabSz="481272" rtl="0" eaLnBrk="1" latinLnBrk="0" hangingPunct="1">
                        <a:defRPr sz="1900" b="1" kern="1200">
                          <a:solidFill>
                            <a:schemeClr val="lt1"/>
                          </a:solidFill>
                          <a:latin typeface="Calibri"/>
                        </a:defRPr>
                      </a:lvl2pPr>
                      <a:lvl3pPr marL="962544" algn="l" defTabSz="481272" rtl="0" eaLnBrk="1" latinLnBrk="0" hangingPunct="1">
                        <a:defRPr sz="1900" b="1" kern="1200">
                          <a:solidFill>
                            <a:schemeClr val="lt1"/>
                          </a:solidFill>
                          <a:latin typeface="Calibri"/>
                        </a:defRPr>
                      </a:lvl3pPr>
                      <a:lvl4pPr marL="1443815" algn="l" defTabSz="481272" rtl="0" eaLnBrk="1" latinLnBrk="0" hangingPunct="1">
                        <a:defRPr sz="1900" b="1" kern="1200">
                          <a:solidFill>
                            <a:schemeClr val="lt1"/>
                          </a:solidFill>
                          <a:latin typeface="Calibri"/>
                        </a:defRPr>
                      </a:lvl4pPr>
                      <a:lvl5pPr marL="1925087" algn="l" defTabSz="481272" rtl="0" eaLnBrk="1" latinLnBrk="0" hangingPunct="1">
                        <a:defRPr sz="1900" b="1" kern="1200">
                          <a:solidFill>
                            <a:schemeClr val="lt1"/>
                          </a:solidFill>
                          <a:latin typeface="Calibri"/>
                        </a:defRPr>
                      </a:lvl5pPr>
                      <a:lvl6pPr marL="2406359" algn="l" defTabSz="481272" rtl="0" eaLnBrk="1" latinLnBrk="0" hangingPunct="1">
                        <a:defRPr sz="1900" b="1" kern="1200">
                          <a:solidFill>
                            <a:schemeClr val="lt1"/>
                          </a:solidFill>
                          <a:latin typeface="Calibri"/>
                        </a:defRPr>
                      </a:lvl6pPr>
                      <a:lvl7pPr marL="2887631" algn="l" defTabSz="481272" rtl="0" eaLnBrk="1" latinLnBrk="0" hangingPunct="1">
                        <a:defRPr sz="1900" b="1" kern="1200">
                          <a:solidFill>
                            <a:schemeClr val="lt1"/>
                          </a:solidFill>
                          <a:latin typeface="Calibri"/>
                        </a:defRPr>
                      </a:lvl7pPr>
                      <a:lvl8pPr marL="3368903" algn="l" defTabSz="481272" rtl="0" eaLnBrk="1" latinLnBrk="0" hangingPunct="1">
                        <a:defRPr sz="1900" b="1" kern="1200">
                          <a:solidFill>
                            <a:schemeClr val="lt1"/>
                          </a:solidFill>
                          <a:latin typeface="Calibri"/>
                        </a:defRPr>
                      </a:lvl8pPr>
                      <a:lvl9pPr marL="3850174" algn="l" defTabSz="481272" rtl="0" eaLnBrk="1" latinLnBrk="0" hangingPunct="1">
                        <a:defRPr sz="1900" b="1" kern="1200">
                          <a:solidFill>
                            <a:schemeClr val="lt1"/>
                          </a:solidFill>
                          <a:latin typeface="Calibri"/>
                        </a:defRPr>
                      </a:lvl9pPr>
                    </a:lstStyle>
                    <a:p>
                      <a:pPr marL="0" marR="0" algn="ctr">
                        <a:spcBef>
                          <a:spcPts val="0"/>
                        </a:spcBef>
                        <a:spcAft>
                          <a:spcPts val="0"/>
                        </a:spcAft>
                      </a:pPr>
                      <a:r>
                        <a:rPr lang="en-US" sz="1200" dirty="0">
                          <a:effectLst/>
                          <a:latin typeface="Calibri"/>
                          <a:ea typeface="Times New Roman" panose="02020603050405020304" pitchFamily="18" charset="0"/>
                          <a:cs typeface="Calibri"/>
                        </a:rPr>
                        <a:t>Constellation Exit</a:t>
                      </a:r>
                    </a:p>
                  </a:txBody>
                  <a:tcPr marL="85725" marR="85725" marT="42863" marB="42863" anchor="ctr">
                    <a:lnL w="12700" cmpd="sng">
                      <a:solidFill>
                        <a:sysClr val="window" lastClr="FFFFFF"/>
                      </a:solidFill>
                    </a:lnL>
                    <a:lnR w="12700" cmpd="sng">
                      <a:solidFill>
                        <a:sysClr val="window" lastClr="FFFFFF"/>
                      </a:solidFill>
                    </a:lnR>
                    <a:lnT w="12700" cmpd="sng">
                      <a:solidFill>
                        <a:sysClr val="window" lastClr="FFFFFF"/>
                      </a:solidFill>
                    </a:lnT>
                    <a:lnB w="38100" cmpd="sng">
                      <a:solidFill>
                        <a:sysClr val="window" lastClr="FFFFFF"/>
                      </a:solidFill>
                    </a:lnB>
                    <a:lnTlToBr w="12700" cmpd="sng">
                      <a:noFill/>
                      <a:prstDash val="solid"/>
                    </a:lnTlToBr>
                    <a:lnBlToTr w="12700" cmpd="sng">
                      <a:noFill/>
                      <a:prstDash val="solid"/>
                    </a:lnBlToTr>
                    <a:solidFill>
                      <a:srgbClr val="F79646"/>
                    </a:solidFill>
                  </a:tcPr>
                </a:tc>
                <a:tc>
                  <a:txBody>
                    <a:bodyPr/>
                    <a:lstStyle>
                      <a:lvl1pPr marL="0" algn="l" defTabSz="481272" rtl="0" eaLnBrk="1" latinLnBrk="0" hangingPunct="1">
                        <a:defRPr sz="1900" b="1" kern="1200">
                          <a:solidFill>
                            <a:schemeClr val="lt1"/>
                          </a:solidFill>
                          <a:latin typeface="Calibri"/>
                        </a:defRPr>
                      </a:lvl1pPr>
                      <a:lvl2pPr marL="481272" algn="l" defTabSz="481272" rtl="0" eaLnBrk="1" latinLnBrk="0" hangingPunct="1">
                        <a:defRPr sz="1900" b="1" kern="1200">
                          <a:solidFill>
                            <a:schemeClr val="lt1"/>
                          </a:solidFill>
                          <a:latin typeface="Calibri"/>
                        </a:defRPr>
                      </a:lvl2pPr>
                      <a:lvl3pPr marL="962544" algn="l" defTabSz="481272" rtl="0" eaLnBrk="1" latinLnBrk="0" hangingPunct="1">
                        <a:defRPr sz="1900" b="1" kern="1200">
                          <a:solidFill>
                            <a:schemeClr val="lt1"/>
                          </a:solidFill>
                          <a:latin typeface="Calibri"/>
                        </a:defRPr>
                      </a:lvl3pPr>
                      <a:lvl4pPr marL="1443815" algn="l" defTabSz="481272" rtl="0" eaLnBrk="1" latinLnBrk="0" hangingPunct="1">
                        <a:defRPr sz="1900" b="1" kern="1200">
                          <a:solidFill>
                            <a:schemeClr val="lt1"/>
                          </a:solidFill>
                          <a:latin typeface="Calibri"/>
                        </a:defRPr>
                      </a:lvl4pPr>
                      <a:lvl5pPr marL="1925087" algn="l" defTabSz="481272" rtl="0" eaLnBrk="1" latinLnBrk="0" hangingPunct="1">
                        <a:defRPr sz="1900" b="1" kern="1200">
                          <a:solidFill>
                            <a:schemeClr val="lt1"/>
                          </a:solidFill>
                          <a:latin typeface="Calibri"/>
                        </a:defRPr>
                      </a:lvl5pPr>
                      <a:lvl6pPr marL="2406359" algn="l" defTabSz="481272" rtl="0" eaLnBrk="1" latinLnBrk="0" hangingPunct="1">
                        <a:defRPr sz="1900" b="1" kern="1200">
                          <a:solidFill>
                            <a:schemeClr val="lt1"/>
                          </a:solidFill>
                          <a:latin typeface="Calibri"/>
                        </a:defRPr>
                      </a:lvl6pPr>
                      <a:lvl7pPr marL="2887631" algn="l" defTabSz="481272" rtl="0" eaLnBrk="1" latinLnBrk="0" hangingPunct="1">
                        <a:defRPr sz="1900" b="1" kern="1200">
                          <a:solidFill>
                            <a:schemeClr val="lt1"/>
                          </a:solidFill>
                          <a:latin typeface="Calibri"/>
                        </a:defRPr>
                      </a:lvl7pPr>
                      <a:lvl8pPr marL="3368903" algn="l" defTabSz="481272" rtl="0" eaLnBrk="1" latinLnBrk="0" hangingPunct="1">
                        <a:defRPr sz="1900" b="1" kern="1200">
                          <a:solidFill>
                            <a:schemeClr val="lt1"/>
                          </a:solidFill>
                          <a:latin typeface="Calibri"/>
                        </a:defRPr>
                      </a:lvl8pPr>
                      <a:lvl9pPr marL="3850174" algn="l" defTabSz="481272" rtl="0" eaLnBrk="1" latinLnBrk="0" hangingPunct="1">
                        <a:defRPr sz="1900" b="1" kern="1200">
                          <a:solidFill>
                            <a:schemeClr val="lt1"/>
                          </a:solidFill>
                          <a:latin typeface="Calibri"/>
                        </a:defRPr>
                      </a:lvl9pPr>
                    </a:lstStyle>
                    <a:p>
                      <a:pPr marL="0" marR="0" algn="ctr">
                        <a:spcBef>
                          <a:spcPts val="0"/>
                        </a:spcBef>
                        <a:spcAft>
                          <a:spcPts val="0"/>
                        </a:spcAft>
                      </a:pPr>
                      <a:r>
                        <a:rPr lang="en-US" sz="1200" baseline="0" dirty="0">
                          <a:effectLst/>
                          <a:latin typeface="Calibri"/>
                          <a:ea typeface="+mn-ea"/>
                          <a:cs typeface="Calibri"/>
                        </a:rPr>
                        <a:t>Passivation</a:t>
                      </a:r>
                      <a:endParaRPr lang="en-US" sz="1200" dirty="0">
                        <a:effectLst/>
                        <a:latin typeface="Calibri"/>
                        <a:ea typeface="Times New Roman" panose="02020603050405020304" pitchFamily="18" charset="0"/>
                        <a:cs typeface="Calibri"/>
                      </a:endParaRPr>
                    </a:p>
                  </a:txBody>
                  <a:tcPr marL="85725" marR="85725" marT="42863" marB="42863" anchor="ctr">
                    <a:lnL w="12700" cmpd="sng">
                      <a:solidFill>
                        <a:sysClr val="window" lastClr="FFFFFF"/>
                      </a:solidFill>
                    </a:lnL>
                    <a:lnR w="12700" cmpd="sng">
                      <a:solidFill>
                        <a:sysClr val="window" lastClr="FFFFFF"/>
                      </a:solidFill>
                    </a:lnR>
                    <a:lnT w="12700" cmpd="sng">
                      <a:solidFill>
                        <a:sysClr val="window" lastClr="FFFFFF"/>
                      </a:solidFill>
                    </a:lnT>
                    <a:lnB w="38100" cmpd="sng">
                      <a:solidFill>
                        <a:sysClr val="window" lastClr="FFFFFF"/>
                      </a:solidFill>
                    </a:lnB>
                    <a:lnTlToBr w="12700" cmpd="sng">
                      <a:noFill/>
                      <a:prstDash val="solid"/>
                    </a:lnTlToBr>
                    <a:lnBlToTr w="12700" cmpd="sng">
                      <a:noFill/>
                      <a:prstDash val="solid"/>
                    </a:lnBlToTr>
                    <a:solidFill>
                      <a:srgbClr val="F79646"/>
                    </a:solidFill>
                  </a:tcPr>
                </a:tc>
                <a:extLst>
                  <a:ext uri="{0D108BD9-81ED-4DB2-BD59-A6C34878D82A}">
                    <a16:rowId xmlns:a16="http://schemas.microsoft.com/office/drawing/2014/main" val="10000"/>
                  </a:ext>
                </a:extLst>
              </a:tr>
              <a:tr h="253751">
                <a:tc>
                  <a:txBody>
                    <a:bodyPr/>
                    <a:lstStyle>
                      <a:lvl1pPr marL="0" algn="l" defTabSz="481272" rtl="0" eaLnBrk="1" latinLnBrk="0" hangingPunct="1">
                        <a:defRPr sz="1900" kern="1200">
                          <a:solidFill>
                            <a:schemeClr val="dk1"/>
                          </a:solidFill>
                          <a:latin typeface="Calibri"/>
                        </a:defRPr>
                      </a:lvl1pPr>
                      <a:lvl2pPr marL="481272" algn="l" defTabSz="481272" rtl="0" eaLnBrk="1" latinLnBrk="0" hangingPunct="1">
                        <a:defRPr sz="1900" kern="1200">
                          <a:solidFill>
                            <a:schemeClr val="dk1"/>
                          </a:solidFill>
                          <a:latin typeface="Calibri"/>
                        </a:defRPr>
                      </a:lvl2pPr>
                      <a:lvl3pPr marL="962544" algn="l" defTabSz="481272" rtl="0" eaLnBrk="1" latinLnBrk="0" hangingPunct="1">
                        <a:defRPr sz="1900" kern="1200">
                          <a:solidFill>
                            <a:schemeClr val="dk1"/>
                          </a:solidFill>
                          <a:latin typeface="Calibri"/>
                        </a:defRPr>
                      </a:lvl3pPr>
                      <a:lvl4pPr marL="1443815" algn="l" defTabSz="481272" rtl="0" eaLnBrk="1" latinLnBrk="0" hangingPunct="1">
                        <a:defRPr sz="1900" kern="1200">
                          <a:solidFill>
                            <a:schemeClr val="dk1"/>
                          </a:solidFill>
                          <a:latin typeface="Calibri"/>
                        </a:defRPr>
                      </a:lvl4pPr>
                      <a:lvl5pPr marL="1925087" algn="l" defTabSz="481272" rtl="0" eaLnBrk="1" latinLnBrk="0" hangingPunct="1">
                        <a:defRPr sz="1900" kern="1200">
                          <a:solidFill>
                            <a:schemeClr val="dk1"/>
                          </a:solidFill>
                          <a:latin typeface="Calibri"/>
                        </a:defRPr>
                      </a:lvl5pPr>
                      <a:lvl6pPr marL="2406359" algn="l" defTabSz="481272" rtl="0" eaLnBrk="1" latinLnBrk="0" hangingPunct="1">
                        <a:defRPr sz="1900" kern="1200">
                          <a:solidFill>
                            <a:schemeClr val="dk1"/>
                          </a:solidFill>
                          <a:latin typeface="Calibri"/>
                        </a:defRPr>
                      </a:lvl6pPr>
                      <a:lvl7pPr marL="2887631" algn="l" defTabSz="481272" rtl="0" eaLnBrk="1" latinLnBrk="0" hangingPunct="1">
                        <a:defRPr sz="1900" kern="1200">
                          <a:solidFill>
                            <a:schemeClr val="dk1"/>
                          </a:solidFill>
                          <a:latin typeface="Calibri"/>
                        </a:defRPr>
                      </a:lvl7pPr>
                      <a:lvl8pPr marL="3368903" algn="l" defTabSz="481272" rtl="0" eaLnBrk="1" latinLnBrk="0" hangingPunct="1">
                        <a:defRPr sz="1900" kern="1200">
                          <a:solidFill>
                            <a:schemeClr val="dk1"/>
                          </a:solidFill>
                          <a:latin typeface="Calibri"/>
                        </a:defRPr>
                      </a:lvl8pPr>
                      <a:lvl9pPr marL="3850174" algn="l" defTabSz="481272" rtl="0" eaLnBrk="1" latinLnBrk="0" hangingPunct="1">
                        <a:defRPr sz="1900" kern="1200">
                          <a:solidFill>
                            <a:schemeClr val="dk1"/>
                          </a:solidFill>
                          <a:latin typeface="Calibri"/>
                        </a:defRPr>
                      </a:lvl9pPr>
                    </a:lstStyle>
                    <a:p>
                      <a:pPr marL="0" marR="0" algn="ctr">
                        <a:spcBef>
                          <a:spcPts val="0"/>
                        </a:spcBef>
                        <a:spcAft>
                          <a:spcPts val="0"/>
                        </a:spcAft>
                      </a:pPr>
                      <a:r>
                        <a:rPr lang="en-US" sz="1200" dirty="0">
                          <a:effectLst/>
                          <a:latin typeface="Calibri"/>
                          <a:ea typeface="Times New Roman" panose="02020603050405020304" pitchFamily="18" charset="0"/>
                          <a:cs typeface="Calibri"/>
                        </a:rPr>
                        <a:t>Baseline</a:t>
                      </a:r>
                    </a:p>
                  </a:txBody>
                  <a:tcPr marL="56730" marR="56730" marT="0" marB="0" anchor="ctr">
                    <a:lnL w="12700" cmpd="sng">
                      <a:solidFill>
                        <a:sysClr val="window" lastClr="FFFFFF"/>
                      </a:solidFill>
                    </a:lnL>
                    <a:lnR w="12700" cmpd="sng">
                      <a:solidFill>
                        <a:sysClr val="window" lastClr="FFFFFF"/>
                      </a:solidFill>
                    </a:lnR>
                    <a:lnT w="381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79646">
                        <a:tint val="40000"/>
                      </a:srgbClr>
                    </a:solidFill>
                  </a:tcPr>
                </a:tc>
                <a:tc>
                  <a:txBody>
                    <a:bodyPr/>
                    <a:lstStyle>
                      <a:lvl1pPr marL="0" algn="l" defTabSz="481272" rtl="0" eaLnBrk="1" latinLnBrk="0" hangingPunct="1">
                        <a:defRPr sz="1900" kern="1200">
                          <a:solidFill>
                            <a:schemeClr val="dk1"/>
                          </a:solidFill>
                          <a:latin typeface="Calibri"/>
                        </a:defRPr>
                      </a:lvl1pPr>
                      <a:lvl2pPr marL="481272" algn="l" defTabSz="481272" rtl="0" eaLnBrk="1" latinLnBrk="0" hangingPunct="1">
                        <a:defRPr sz="1900" kern="1200">
                          <a:solidFill>
                            <a:schemeClr val="dk1"/>
                          </a:solidFill>
                          <a:latin typeface="Calibri"/>
                        </a:defRPr>
                      </a:lvl2pPr>
                      <a:lvl3pPr marL="962544" algn="l" defTabSz="481272" rtl="0" eaLnBrk="1" latinLnBrk="0" hangingPunct="1">
                        <a:defRPr sz="1900" kern="1200">
                          <a:solidFill>
                            <a:schemeClr val="dk1"/>
                          </a:solidFill>
                          <a:latin typeface="Calibri"/>
                        </a:defRPr>
                      </a:lvl3pPr>
                      <a:lvl4pPr marL="1443815" algn="l" defTabSz="481272" rtl="0" eaLnBrk="1" latinLnBrk="0" hangingPunct="1">
                        <a:defRPr sz="1900" kern="1200">
                          <a:solidFill>
                            <a:schemeClr val="dk1"/>
                          </a:solidFill>
                          <a:latin typeface="Calibri"/>
                        </a:defRPr>
                      </a:lvl4pPr>
                      <a:lvl5pPr marL="1925087" algn="l" defTabSz="481272" rtl="0" eaLnBrk="1" latinLnBrk="0" hangingPunct="1">
                        <a:defRPr sz="1900" kern="1200">
                          <a:solidFill>
                            <a:schemeClr val="dk1"/>
                          </a:solidFill>
                          <a:latin typeface="Calibri"/>
                        </a:defRPr>
                      </a:lvl5pPr>
                      <a:lvl6pPr marL="2406359" algn="l" defTabSz="481272" rtl="0" eaLnBrk="1" latinLnBrk="0" hangingPunct="1">
                        <a:defRPr sz="1900" kern="1200">
                          <a:solidFill>
                            <a:schemeClr val="dk1"/>
                          </a:solidFill>
                          <a:latin typeface="Calibri"/>
                        </a:defRPr>
                      </a:lvl6pPr>
                      <a:lvl7pPr marL="2887631" algn="l" defTabSz="481272" rtl="0" eaLnBrk="1" latinLnBrk="0" hangingPunct="1">
                        <a:defRPr sz="1900" kern="1200">
                          <a:solidFill>
                            <a:schemeClr val="dk1"/>
                          </a:solidFill>
                          <a:latin typeface="Calibri"/>
                        </a:defRPr>
                      </a:lvl7pPr>
                      <a:lvl8pPr marL="3368903" algn="l" defTabSz="481272" rtl="0" eaLnBrk="1" latinLnBrk="0" hangingPunct="1">
                        <a:defRPr sz="1900" kern="1200">
                          <a:solidFill>
                            <a:schemeClr val="dk1"/>
                          </a:solidFill>
                          <a:latin typeface="Calibri"/>
                        </a:defRPr>
                      </a:lvl8pPr>
                      <a:lvl9pPr marL="3850174" algn="l" defTabSz="481272" rtl="0" eaLnBrk="1" latinLnBrk="0" hangingPunct="1">
                        <a:defRPr sz="1900" kern="1200">
                          <a:solidFill>
                            <a:schemeClr val="dk1"/>
                          </a:solidFill>
                          <a:latin typeface="Calibri"/>
                        </a:defRPr>
                      </a:lvl9pPr>
                    </a:lstStyle>
                    <a:p>
                      <a:pPr marL="0" marR="0" algn="ctr">
                        <a:spcBef>
                          <a:spcPts val="0"/>
                        </a:spcBef>
                        <a:spcAft>
                          <a:spcPts val="0"/>
                        </a:spcAft>
                      </a:pPr>
                      <a:r>
                        <a:rPr lang="en-US" sz="1200" dirty="0">
                          <a:effectLst/>
                          <a:latin typeface="Calibri"/>
                          <a:ea typeface="Times New Roman" panose="02020603050405020304" pitchFamily="18" charset="0"/>
                          <a:cs typeface="Calibri"/>
                        </a:rPr>
                        <a:t>4</a:t>
                      </a:r>
                    </a:p>
                  </a:txBody>
                  <a:tcPr marL="56730" marR="56730" marT="0" marB="0" anchor="ctr">
                    <a:lnL w="12700" cmpd="sng">
                      <a:solidFill>
                        <a:sysClr val="window" lastClr="FFFFFF"/>
                      </a:solidFill>
                    </a:lnL>
                    <a:lnR w="12700" cmpd="sng">
                      <a:solidFill>
                        <a:sysClr val="window" lastClr="FFFFFF"/>
                      </a:solidFill>
                    </a:lnR>
                    <a:lnT w="381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79646">
                        <a:tint val="40000"/>
                      </a:srgbClr>
                    </a:solidFill>
                  </a:tcPr>
                </a:tc>
                <a:tc>
                  <a:txBody>
                    <a:bodyPr/>
                    <a:lstStyle>
                      <a:lvl1pPr marL="0" algn="l" defTabSz="481272" rtl="0" eaLnBrk="1" latinLnBrk="0" hangingPunct="1">
                        <a:defRPr sz="1900" kern="1200">
                          <a:solidFill>
                            <a:schemeClr val="dk1"/>
                          </a:solidFill>
                          <a:latin typeface="Calibri"/>
                        </a:defRPr>
                      </a:lvl1pPr>
                      <a:lvl2pPr marL="481272" algn="l" defTabSz="481272" rtl="0" eaLnBrk="1" latinLnBrk="0" hangingPunct="1">
                        <a:defRPr sz="1900" kern="1200">
                          <a:solidFill>
                            <a:schemeClr val="dk1"/>
                          </a:solidFill>
                          <a:latin typeface="Calibri"/>
                        </a:defRPr>
                      </a:lvl2pPr>
                      <a:lvl3pPr marL="962544" algn="l" defTabSz="481272" rtl="0" eaLnBrk="1" latinLnBrk="0" hangingPunct="1">
                        <a:defRPr sz="1900" kern="1200">
                          <a:solidFill>
                            <a:schemeClr val="dk1"/>
                          </a:solidFill>
                          <a:latin typeface="Calibri"/>
                        </a:defRPr>
                      </a:lvl3pPr>
                      <a:lvl4pPr marL="1443815" algn="l" defTabSz="481272" rtl="0" eaLnBrk="1" latinLnBrk="0" hangingPunct="1">
                        <a:defRPr sz="1900" kern="1200">
                          <a:solidFill>
                            <a:schemeClr val="dk1"/>
                          </a:solidFill>
                          <a:latin typeface="Calibri"/>
                        </a:defRPr>
                      </a:lvl4pPr>
                      <a:lvl5pPr marL="1925087" algn="l" defTabSz="481272" rtl="0" eaLnBrk="1" latinLnBrk="0" hangingPunct="1">
                        <a:defRPr sz="1900" kern="1200">
                          <a:solidFill>
                            <a:schemeClr val="dk1"/>
                          </a:solidFill>
                          <a:latin typeface="Calibri"/>
                        </a:defRPr>
                      </a:lvl5pPr>
                      <a:lvl6pPr marL="2406359" algn="l" defTabSz="481272" rtl="0" eaLnBrk="1" latinLnBrk="0" hangingPunct="1">
                        <a:defRPr sz="1900" kern="1200">
                          <a:solidFill>
                            <a:schemeClr val="dk1"/>
                          </a:solidFill>
                          <a:latin typeface="Calibri"/>
                        </a:defRPr>
                      </a:lvl6pPr>
                      <a:lvl7pPr marL="2887631" algn="l" defTabSz="481272" rtl="0" eaLnBrk="1" latinLnBrk="0" hangingPunct="1">
                        <a:defRPr sz="1900" kern="1200">
                          <a:solidFill>
                            <a:schemeClr val="dk1"/>
                          </a:solidFill>
                          <a:latin typeface="Calibri"/>
                        </a:defRPr>
                      </a:lvl7pPr>
                      <a:lvl8pPr marL="3368903" algn="l" defTabSz="481272" rtl="0" eaLnBrk="1" latinLnBrk="0" hangingPunct="1">
                        <a:defRPr sz="1900" kern="1200">
                          <a:solidFill>
                            <a:schemeClr val="dk1"/>
                          </a:solidFill>
                          <a:latin typeface="Calibri"/>
                        </a:defRPr>
                      </a:lvl8pPr>
                      <a:lvl9pPr marL="3850174" algn="l" defTabSz="481272" rtl="0" eaLnBrk="1" latinLnBrk="0" hangingPunct="1">
                        <a:defRPr sz="1900" kern="1200">
                          <a:solidFill>
                            <a:schemeClr val="dk1"/>
                          </a:solidFill>
                          <a:latin typeface="Calibri"/>
                        </a:defRPr>
                      </a:lvl9pPr>
                    </a:lstStyle>
                    <a:p>
                      <a:pPr marL="0" marR="0" algn="ctr">
                        <a:spcBef>
                          <a:spcPts val="0"/>
                        </a:spcBef>
                        <a:spcAft>
                          <a:spcPts val="0"/>
                        </a:spcAft>
                      </a:pPr>
                      <a:r>
                        <a:rPr lang="en-US" sz="1200" dirty="0">
                          <a:effectLst/>
                          <a:latin typeface="Calibri"/>
                          <a:ea typeface="Times New Roman" panose="02020603050405020304" pitchFamily="18" charset="0"/>
                          <a:cs typeface="Calibri"/>
                        </a:rPr>
                        <a:t>May 13</a:t>
                      </a:r>
                      <a:r>
                        <a:rPr lang="en-US" sz="1200" baseline="0" dirty="0">
                          <a:effectLst/>
                          <a:latin typeface="Calibri"/>
                          <a:ea typeface="Times New Roman" panose="02020603050405020304" pitchFamily="18" charset="0"/>
                          <a:cs typeface="Calibri"/>
                        </a:rPr>
                        <a:t> 2023</a:t>
                      </a:r>
                      <a:endParaRPr lang="en-US" sz="1200" dirty="0">
                        <a:effectLst/>
                        <a:latin typeface="Calibri"/>
                        <a:ea typeface="Times New Roman" panose="02020603050405020304" pitchFamily="18" charset="0"/>
                        <a:cs typeface="Calibri"/>
                      </a:endParaRPr>
                    </a:p>
                  </a:txBody>
                  <a:tcPr marL="56730" marR="56730" marT="0" marB="0" anchor="ctr">
                    <a:lnL w="12700" cmpd="sng">
                      <a:solidFill>
                        <a:sysClr val="window" lastClr="FFFFFF"/>
                      </a:solidFill>
                    </a:lnL>
                    <a:lnR w="12700" cmpd="sng">
                      <a:solidFill>
                        <a:sysClr val="window" lastClr="FFFFFF"/>
                      </a:solidFill>
                    </a:lnR>
                    <a:lnT w="381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79646">
                        <a:tint val="40000"/>
                      </a:srgbClr>
                    </a:solidFill>
                  </a:tcPr>
                </a:tc>
                <a:tc>
                  <a:txBody>
                    <a:bodyPr/>
                    <a:lstStyle>
                      <a:lvl1pPr marL="0" algn="l" defTabSz="481272" rtl="0" eaLnBrk="1" latinLnBrk="0" hangingPunct="1">
                        <a:defRPr sz="1900" kern="1200">
                          <a:solidFill>
                            <a:schemeClr val="dk1"/>
                          </a:solidFill>
                          <a:latin typeface="Calibri"/>
                        </a:defRPr>
                      </a:lvl1pPr>
                      <a:lvl2pPr marL="481272" algn="l" defTabSz="481272" rtl="0" eaLnBrk="1" latinLnBrk="0" hangingPunct="1">
                        <a:defRPr sz="1900" kern="1200">
                          <a:solidFill>
                            <a:schemeClr val="dk1"/>
                          </a:solidFill>
                          <a:latin typeface="Calibri"/>
                        </a:defRPr>
                      </a:lvl2pPr>
                      <a:lvl3pPr marL="962544" algn="l" defTabSz="481272" rtl="0" eaLnBrk="1" latinLnBrk="0" hangingPunct="1">
                        <a:defRPr sz="1900" kern="1200">
                          <a:solidFill>
                            <a:schemeClr val="dk1"/>
                          </a:solidFill>
                          <a:latin typeface="Calibri"/>
                        </a:defRPr>
                      </a:lvl3pPr>
                      <a:lvl4pPr marL="1443815" algn="l" defTabSz="481272" rtl="0" eaLnBrk="1" latinLnBrk="0" hangingPunct="1">
                        <a:defRPr sz="1900" kern="1200">
                          <a:solidFill>
                            <a:schemeClr val="dk1"/>
                          </a:solidFill>
                          <a:latin typeface="Calibri"/>
                        </a:defRPr>
                      </a:lvl4pPr>
                      <a:lvl5pPr marL="1925087" algn="l" defTabSz="481272" rtl="0" eaLnBrk="1" latinLnBrk="0" hangingPunct="1">
                        <a:defRPr sz="1900" kern="1200">
                          <a:solidFill>
                            <a:schemeClr val="dk1"/>
                          </a:solidFill>
                          <a:latin typeface="Calibri"/>
                        </a:defRPr>
                      </a:lvl5pPr>
                      <a:lvl6pPr marL="2406359" algn="l" defTabSz="481272" rtl="0" eaLnBrk="1" latinLnBrk="0" hangingPunct="1">
                        <a:defRPr sz="1900" kern="1200">
                          <a:solidFill>
                            <a:schemeClr val="dk1"/>
                          </a:solidFill>
                          <a:latin typeface="Calibri"/>
                        </a:defRPr>
                      </a:lvl6pPr>
                      <a:lvl7pPr marL="2887631" algn="l" defTabSz="481272" rtl="0" eaLnBrk="1" latinLnBrk="0" hangingPunct="1">
                        <a:defRPr sz="1900" kern="1200">
                          <a:solidFill>
                            <a:schemeClr val="dk1"/>
                          </a:solidFill>
                          <a:latin typeface="Calibri"/>
                        </a:defRPr>
                      </a:lvl7pPr>
                      <a:lvl8pPr marL="3368903" algn="l" defTabSz="481272" rtl="0" eaLnBrk="1" latinLnBrk="0" hangingPunct="1">
                        <a:defRPr sz="1900" kern="1200">
                          <a:solidFill>
                            <a:schemeClr val="dk1"/>
                          </a:solidFill>
                          <a:latin typeface="Calibri"/>
                        </a:defRPr>
                      </a:lvl8pPr>
                      <a:lvl9pPr marL="3850174" algn="l" defTabSz="481272" rtl="0" eaLnBrk="1" latinLnBrk="0" hangingPunct="1">
                        <a:defRPr sz="1900" kern="1200">
                          <a:solidFill>
                            <a:schemeClr val="dk1"/>
                          </a:solidFill>
                          <a:latin typeface="Calibri"/>
                        </a:defRPr>
                      </a:lvl9pPr>
                    </a:lstStyle>
                    <a:p>
                      <a:pPr marL="0" marR="0" algn="ctr">
                        <a:spcBef>
                          <a:spcPts val="0"/>
                        </a:spcBef>
                        <a:spcAft>
                          <a:spcPts val="0"/>
                        </a:spcAft>
                      </a:pPr>
                      <a:r>
                        <a:rPr lang="en-US" sz="1200" dirty="0">
                          <a:effectLst/>
                          <a:latin typeface="Calibri"/>
                          <a:ea typeface="Times New Roman" panose="02020603050405020304" pitchFamily="18" charset="0"/>
                          <a:cs typeface="Calibri"/>
                        </a:rPr>
                        <a:t>Aug 31 2023*</a:t>
                      </a:r>
                    </a:p>
                  </a:txBody>
                  <a:tcPr marL="56730" marR="56730" marT="0" marB="0" anchor="ctr">
                    <a:lnL w="12700" cmpd="sng">
                      <a:solidFill>
                        <a:sysClr val="window" lastClr="FFFFFF"/>
                      </a:solidFill>
                    </a:lnL>
                    <a:lnR w="12700" cmpd="sng">
                      <a:solidFill>
                        <a:sysClr val="window" lastClr="FFFFFF"/>
                      </a:solidFill>
                    </a:lnR>
                    <a:lnT w="381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79646">
                        <a:tint val="40000"/>
                      </a:srgbClr>
                    </a:solidFill>
                  </a:tcPr>
                </a:tc>
                <a:tc>
                  <a:txBody>
                    <a:bodyPr/>
                    <a:lstStyle>
                      <a:lvl1pPr marL="0" algn="l" defTabSz="481272" rtl="0" eaLnBrk="1" latinLnBrk="0" hangingPunct="1">
                        <a:defRPr sz="1900" kern="1200">
                          <a:solidFill>
                            <a:schemeClr val="dk1"/>
                          </a:solidFill>
                          <a:latin typeface="Calibri"/>
                        </a:defRPr>
                      </a:lvl1pPr>
                      <a:lvl2pPr marL="481272" algn="l" defTabSz="481272" rtl="0" eaLnBrk="1" latinLnBrk="0" hangingPunct="1">
                        <a:defRPr sz="1900" kern="1200">
                          <a:solidFill>
                            <a:schemeClr val="dk1"/>
                          </a:solidFill>
                          <a:latin typeface="Calibri"/>
                        </a:defRPr>
                      </a:lvl2pPr>
                      <a:lvl3pPr marL="962544" algn="l" defTabSz="481272" rtl="0" eaLnBrk="1" latinLnBrk="0" hangingPunct="1">
                        <a:defRPr sz="1900" kern="1200">
                          <a:solidFill>
                            <a:schemeClr val="dk1"/>
                          </a:solidFill>
                          <a:latin typeface="Calibri"/>
                        </a:defRPr>
                      </a:lvl3pPr>
                      <a:lvl4pPr marL="1443815" algn="l" defTabSz="481272" rtl="0" eaLnBrk="1" latinLnBrk="0" hangingPunct="1">
                        <a:defRPr sz="1900" kern="1200">
                          <a:solidFill>
                            <a:schemeClr val="dk1"/>
                          </a:solidFill>
                          <a:latin typeface="Calibri"/>
                        </a:defRPr>
                      </a:lvl4pPr>
                      <a:lvl5pPr marL="1925087" algn="l" defTabSz="481272" rtl="0" eaLnBrk="1" latinLnBrk="0" hangingPunct="1">
                        <a:defRPr sz="1900" kern="1200">
                          <a:solidFill>
                            <a:schemeClr val="dk1"/>
                          </a:solidFill>
                          <a:latin typeface="Calibri"/>
                        </a:defRPr>
                      </a:lvl5pPr>
                      <a:lvl6pPr marL="2406359" algn="l" defTabSz="481272" rtl="0" eaLnBrk="1" latinLnBrk="0" hangingPunct="1">
                        <a:defRPr sz="1900" kern="1200">
                          <a:solidFill>
                            <a:schemeClr val="dk1"/>
                          </a:solidFill>
                          <a:latin typeface="Calibri"/>
                        </a:defRPr>
                      </a:lvl6pPr>
                      <a:lvl7pPr marL="2887631" algn="l" defTabSz="481272" rtl="0" eaLnBrk="1" latinLnBrk="0" hangingPunct="1">
                        <a:defRPr sz="1900" kern="1200">
                          <a:solidFill>
                            <a:schemeClr val="dk1"/>
                          </a:solidFill>
                          <a:latin typeface="Calibri"/>
                        </a:defRPr>
                      </a:lvl7pPr>
                      <a:lvl8pPr marL="3368903" algn="l" defTabSz="481272" rtl="0" eaLnBrk="1" latinLnBrk="0" hangingPunct="1">
                        <a:defRPr sz="1900" kern="1200">
                          <a:solidFill>
                            <a:schemeClr val="dk1"/>
                          </a:solidFill>
                          <a:latin typeface="Calibri"/>
                        </a:defRPr>
                      </a:lvl8pPr>
                      <a:lvl9pPr marL="3850174" algn="l" defTabSz="481272" rtl="0" eaLnBrk="1" latinLnBrk="0" hangingPunct="1">
                        <a:defRPr sz="1900" kern="1200">
                          <a:solidFill>
                            <a:schemeClr val="dk1"/>
                          </a:solidFill>
                          <a:latin typeface="Calibri"/>
                        </a:defRPr>
                      </a:lvl9pPr>
                    </a:lstStyle>
                    <a:p>
                      <a:pPr marL="0" marR="0" algn="ctr">
                        <a:spcBef>
                          <a:spcPts val="0"/>
                        </a:spcBef>
                        <a:spcAft>
                          <a:spcPts val="0"/>
                        </a:spcAft>
                      </a:pPr>
                      <a:r>
                        <a:rPr lang="en-US" sz="1200" dirty="0">
                          <a:effectLst/>
                          <a:latin typeface="Calibri"/>
                          <a:ea typeface="Times New Roman" panose="02020603050405020304" pitchFamily="18" charset="0"/>
                          <a:cs typeface="Calibri"/>
                        </a:rPr>
                        <a:t>Jul 23 2024</a:t>
                      </a:r>
                    </a:p>
                  </a:txBody>
                  <a:tcPr marL="56730" marR="56730" marT="0" marB="0" anchor="ctr">
                    <a:lnL w="12700" cmpd="sng">
                      <a:solidFill>
                        <a:sysClr val="window" lastClr="FFFFFF"/>
                      </a:solidFill>
                    </a:lnL>
                    <a:lnR w="12700" cmpd="sng">
                      <a:solidFill>
                        <a:sysClr val="window" lastClr="FFFFFF"/>
                      </a:solidFill>
                    </a:lnR>
                    <a:lnT w="381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79646">
                        <a:tint val="40000"/>
                      </a:srgbClr>
                    </a:solidFill>
                  </a:tcPr>
                </a:tc>
                <a:tc>
                  <a:txBody>
                    <a:bodyPr/>
                    <a:lstStyle>
                      <a:lvl1pPr marL="0" algn="l" defTabSz="481272" rtl="0" eaLnBrk="1" latinLnBrk="0" hangingPunct="1">
                        <a:defRPr sz="1900" kern="1200">
                          <a:solidFill>
                            <a:schemeClr val="dk1"/>
                          </a:solidFill>
                          <a:latin typeface="Calibri"/>
                        </a:defRPr>
                      </a:lvl1pPr>
                      <a:lvl2pPr marL="481272" algn="l" defTabSz="481272" rtl="0" eaLnBrk="1" latinLnBrk="0" hangingPunct="1">
                        <a:defRPr sz="1900" kern="1200">
                          <a:solidFill>
                            <a:schemeClr val="dk1"/>
                          </a:solidFill>
                          <a:latin typeface="Calibri"/>
                        </a:defRPr>
                      </a:lvl2pPr>
                      <a:lvl3pPr marL="962544" algn="l" defTabSz="481272" rtl="0" eaLnBrk="1" latinLnBrk="0" hangingPunct="1">
                        <a:defRPr sz="1900" kern="1200">
                          <a:solidFill>
                            <a:schemeClr val="dk1"/>
                          </a:solidFill>
                          <a:latin typeface="Calibri"/>
                        </a:defRPr>
                      </a:lvl3pPr>
                      <a:lvl4pPr marL="1443815" algn="l" defTabSz="481272" rtl="0" eaLnBrk="1" latinLnBrk="0" hangingPunct="1">
                        <a:defRPr sz="1900" kern="1200">
                          <a:solidFill>
                            <a:schemeClr val="dk1"/>
                          </a:solidFill>
                          <a:latin typeface="Calibri"/>
                        </a:defRPr>
                      </a:lvl4pPr>
                      <a:lvl5pPr marL="1925087" algn="l" defTabSz="481272" rtl="0" eaLnBrk="1" latinLnBrk="0" hangingPunct="1">
                        <a:defRPr sz="1900" kern="1200">
                          <a:solidFill>
                            <a:schemeClr val="dk1"/>
                          </a:solidFill>
                          <a:latin typeface="Calibri"/>
                        </a:defRPr>
                      </a:lvl5pPr>
                      <a:lvl6pPr marL="2406359" algn="l" defTabSz="481272" rtl="0" eaLnBrk="1" latinLnBrk="0" hangingPunct="1">
                        <a:defRPr sz="1900" kern="1200">
                          <a:solidFill>
                            <a:schemeClr val="dk1"/>
                          </a:solidFill>
                          <a:latin typeface="Calibri"/>
                        </a:defRPr>
                      </a:lvl6pPr>
                      <a:lvl7pPr marL="2887631" algn="l" defTabSz="481272" rtl="0" eaLnBrk="1" latinLnBrk="0" hangingPunct="1">
                        <a:defRPr sz="1900" kern="1200">
                          <a:solidFill>
                            <a:schemeClr val="dk1"/>
                          </a:solidFill>
                          <a:latin typeface="Calibri"/>
                        </a:defRPr>
                      </a:lvl7pPr>
                      <a:lvl8pPr marL="3368903" algn="l" defTabSz="481272" rtl="0" eaLnBrk="1" latinLnBrk="0" hangingPunct="1">
                        <a:defRPr sz="1900" kern="1200">
                          <a:solidFill>
                            <a:schemeClr val="dk1"/>
                          </a:solidFill>
                          <a:latin typeface="Calibri"/>
                        </a:defRPr>
                      </a:lvl8pPr>
                      <a:lvl9pPr marL="3850174" algn="l" defTabSz="481272" rtl="0" eaLnBrk="1" latinLnBrk="0" hangingPunct="1">
                        <a:defRPr sz="1900" kern="1200">
                          <a:solidFill>
                            <a:schemeClr val="dk1"/>
                          </a:solidFill>
                          <a:latin typeface="Calibri"/>
                        </a:defRPr>
                      </a:lvl9pPr>
                    </a:lstStyle>
                    <a:p>
                      <a:pPr marL="0" marR="0" algn="ctr">
                        <a:spcBef>
                          <a:spcPts val="0"/>
                        </a:spcBef>
                        <a:spcAft>
                          <a:spcPts val="0"/>
                        </a:spcAft>
                      </a:pPr>
                      <a:r>
                        <a:rPr lang="en-US" sz="1200" dirty="0">
                          <a:effectLst/>
                          <a:latin typeface="Calibri"/>
                          <a:ea typeface="Times New Roman" panose="02020603050405020304" pitchFamily="18" charset="0"/>
                          <a:cs typeface="Calibri"/>
                        </a:rPr>
                        <a:t>Aug 2025</a:t>
                      </a:r>
                    </a:p>
                  </a:txBody>
                  <a:tcPr marL="56730" marR="56730" marT="0" marB="0" anchor="ctr">
                    <a:lnL w="12700" cmpd="sng">
                      <a:solidFill>
                        <a:sysClr val="window" lastClr="FFFFFF"/>
                      </a:solidFill>
                    </a:lnL>
                    <a:lnR w="12700" cmpd="sng">
                      <a:solidFill>
                        <a:sysClr val="window" lastClr="FFFFFF"/>
                      </a:solidFill>
                    </a:lnR>
                    <a:lnT w="381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79646">
                        <a:tint val="40000"/>
                      </a:srgbClr>
                    </a:solidFill>
                  </a:tcPr>
                </a:tc>
                <a:extLst>
                  <a:ext uri="{0D108BD9-81ED-4DB2-BD59-A6C34878D82A}">
                    <a16:rowId xmlns:a16="http://schemas.microsoft.com/office/drawing/2014/main" val="10007"/>
                  </a:ext>
                </a:extLst>
              </a:tr>
              <a:tr h="253751">
                <a:tc>
                  <a:txBody>
                    <a:bodyPr/>
                    <a:lstStyle>
                      <a:lvl1pPr marL="0" algn="l" defTabSz="481272" rtl="0" eaLnBrk="1" latinLnBrk="0" hangingPunct="1">
                        <a:defRPr sz="1900" kern="1200">
                          <a:solidFill>
                            <a:schemeClr val="dk1"/>
                          </a:solidFill>
                          <a:latin typeface="Calibri"/>
                        </a:defRPr>
                      </a:lvl1pPr>
                      <a:lvl2pPr marL="481272" algn="l" defTabSz="481272" rtl="0" eaLnBrk="1" latinLnBrk="0" hangingPunct="1">
                        <a:defRPr sz="1900" kern="1200">
                          <a:solidFill>
                            <a:schemeClr val="dk1"/>
                          </a:solidFill>
                          <a:latin typeface="Calibri"/>
                        </a:defRPr>
                      </a:lvl2pPr>
                      <a:lvl3pPr marL="962544" algn="l" defTabSz="481272" rtl="0" eaLnBrk="1" latinLnBrk="0" hangingPunct="1">
                        <a:defRPr sz="1900" kern="1200">
                          <a:solidFill>
                            <a:schemeClr val="dk1"/>
                          </a:solidFill>
                          <a:latin typeface="Calibri"/>
                        </a:defRPr>
                      </a:lvl3pPr>
                      <a:lvl4pPr marL="1443815" algn="l" defTabSz="481272" rtl="0" eaLnBrk="1" latinLnBrk="0" hangingPunct="1">
                        <a:defRPr sz="1900" kern="1200">
                          <a:solidFill>
                            <a:schemeClr val="dk1"/>
                          </a:solidFill>
                          <a:latin typeface="Calibri"/>
                        </a:defRPr>
                      </a:lvl4pPr>
                      <a:lvl5pPr marL="1925087" algn="l" defTabSz="481272" rtl="0" eaLnBrk="1" latinLnBrk="0" hangingPunct="1">
                        <a:defRPr sz="1900" kern="1200">
                          <a:solidFill>
                            <a:schemeClr val="dk1"/>
                          </a:solidFill>
                          <a:latin typeface="Calibri"/>
                        </a:defRPr>
                      </a:lvl5pPr>
                      <a:lvl6pPr marL="2406359" algn="l" defTabSz="481272" rtl="0" eaLnBrk="1" latinLnBrk="0" hangingPunct="1">
                        <a:defRPr sz="1900" kern="1200">
                          <a:solidFill>
                            <a:schemeClr val="dk1"/>
                          </a:solidFill>
                          <a:latin typeface="Calibri"/>
                        </a:defRPr>
                      </a:lvl6pPr>
                      <a:lvl7pPr marL="2887631" algn="l" defTabSz="481272" rtl="0" eaLnBrk="1" latinLnBrk="0" hangingPunct="1">
                        <a:defRPr sz="1900" kern="1200">
                          <a:solidFill>
                            <a:schemeClr val="dk1"/>
                          </a:solidFill>
                          <a:latin typeface="Calibri"/>
                        </a:defRPr>
                      </a:lvl7pPr>
                      <a:lvl8pPr marL="3368903" algn="l" defTabSz="481272" rtl="0" eaLnBrk="1" latinLnBrk="0" hangingPunct="1">
                        <a:defRPr sz="1900" kern="1200">
                          <a:solidFill>
                            <a:schemeClr val="dk1"/>
                          </a:solidFill>
                          <a:latin typeface="Calibri"/>
                        </a:defRPr>
                      </a:lvl8pPr>
                      <a:lvl9pPr marL="3850174" algn="l" defTabSz="481272" rtl="0" eaLnBrk="1" latinLnBrk="0" hangingPunct="1">
                        <a:defRPr sz="1900" kern="1200">
                          <a:solidFill>
                            <a:schemeClr val="dk1"/>
                          </a:solidFill>
                          <a:latin typeface="Calibri"/>
                        </a:defRPr>
                      </a:lvl9pPr>
                    </a:lstStyle>
                    <a:p>
                      <a:pPr marL="0" marR="0" algn="ctr">
                        <a:spcBef>
                          <a:spcPts val="0"/>
                        </a:spcBef>
                        <a:spcAft>
                          <a:spcPts val="0"/>
                        </a:spcAft>
                      </a:pPr>
                      <a:r>
                        <a:rPr lang="en-US" sz="1200" dirty="0">
                          <a:effectLst/>
                          <a:latin typeface="Calibri"/>
                          <a:ea typeface="Times New Roman" panose="02020603050405020304" pitchFamily="18" charset="0"/>
                          <a:cs typeface="Calibri"/>
                        </a:rPr>
                        <a:t>Contingency</a:t>
                      </a:r>
                    </a:p>
                  </a:txBody>
                  <a:tcPr marL="56730" marR="56730" marT="0" marB="0" anchor="ctr">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79646">
                        <a:tint val="20000"/>
                      </a:srgbClr>
                    </a:solidFill>
                  </a:tcPr>
                </a:tc>
                <a:tc>
                  <a:txBody>
                    <a:bodyPr/>
                    <a:lstStyle>
                      <a:lvl1pPr marL="0" algn="l" defTabSz="481272" rtl="0" eaLnBrk="1" latinLnBrk="0" hangingPunct="1">
                        <a:defRPr sz="1900" kern="1200">
                          <a:solidFill>
                            <a:schemeClr val="dk1"/>
                          </a:solidFill>
                          <a:latin typeface="Calibri"/>
                        </a:defRPr>
                      </a:lvl1pPr>
                      <a:lvl2pPr marL="481272" algn="l" defTabSz="481272" rtl="0" eaLnBrk="1" latinLnBrk="0" hangingPunct="1">
                        <a:defRPr sz="1900" kern="1200">
                          <a:solidFill>
                            <a:schemeClr val="dk1"/>
                          </a:solidFill>
                          <a:latin typeface="Calibri"/>
                        </a:defRPr>
                      </a:lvl2pPr>
                      <a:lvl3pPr marL="962544" algn="l" defTabSz="481272" rtl="0" eaLnBrk="1" latinLnBrk="0" hangingPunct="1">
                        <a:defRPr sz="1900" kern="1200">
                          <a:solidFill>
                            <a:schemeClr val="dk1"/>
                          </a:solidFill>
                          <a:latin typeface="Calibri"/>
                        </a:defRPr>
                      </a:lvl3pPr>
                      <a:lvl4pPr marL="1443815" algn="l" defTabSz="481272" rtl="0" eaLnBrk="1" latinLnBrk="0" hangingPunct="1">
                        <a:defRPr sz="1900" kern="1200">
                          <a:solidFill>
                            <a:schemeClr val="dk1"/>
                          </a:solidFill>
                          <a:latin typeface="Calibri"/>
                        </a:defRPr>
                      </a:lvl4pPr>
                      <a:lvl5pPr marL="1925087" algn="l" defTabSz="481272" rtl="0" eaLnBrk="1" latinLnBrk="0" hangingPunct="1">
                        <a:defRPr sz="1900" kern="1200">
                          <a:solidFill>
                            <a:schemeClr val="dk1"/>
                          </a:solidFill>
                          <a:latin typeface="Calibri"/>
                        </a:defRPr>
                      </a:lvl5pPr>
                      <a:lvl6pPr marL="2406359" algn="l" defTabSz="481272" rtl="0" eaLnBrk="1" latinLnBrk="0" hangingPunct="1">
                        <a:defRPr sz="1900" kern="1200">
                          <a:solidFill>
                            <a:schemeClr val="dk1"/>
                          </a:solidFill>
                          <a:latin typeface="Calibri"/>
                        </a:defRPr>
                      </a:lvl6pPr>
                      <a:lvl7pPr marL="2887631" algn="l" defTabSz="481272" rtl="0" eaLnBrk="1" latinLnBrk="0" hangingPunct="1">
                        <a:defRPr sz="1900" kern="1200">
                          <a:solidFill>
                            <a:schemeClr val="dk1"/>
                          </a:solidFill>
                          <a:latin typeface="Calibri"/>
                        </a:defRPr>
                      </a:lvl7pPr>
                      <a:lvl8pPr marL="3368903" algn="l" defTabSz="481272" rtl="0" eaLnBrk="1" latinLnBrk="0" hangingPunct="1">
                        <a:defRPr sz="1900" kern="1200">
                          <a:solidFill>
                            <a:schemeClr val="dk1"/>
                          </a:solidFill>
                          <a:latin typeface="Calibri"/>
                        </a:defRPr>
                      </a:lvl8pPr>
                      <a:lvl9pPr marL="3850174" algn="l" defTabSz="481272" rtl="0" eaLnBrk="1" latinLnBrk="0" hangingPunct="1">
                        <a:defRPr sz="1900" kern="1200">
                          <a:solidFill>
                            <a:schemeClr val="dk1"/>
                          </a:solidFill>
                          <a:latin typeface="Calibri"/>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sz="1200" dirty="0">
                          <a:effectLst/>
                          <a:latin typeface="Calibri"/>
                          <a:ea typeface="Times New Roman" panose="02020603050405020304" pitchFamily="18" charset="0"/>
                          <a:cs typeface="Calibri"/>
                        </a:rPr>
                        <a:t>5</a:t>
                      </a:r>
                    </a:p>
                  </a:txBody>
                  <a:tcPr marL="56730" marR="56730" marT="0" marB="0" anchor="ctr">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79646">
                        <a:tint val="20000"/>
                      </a:srgbClr>
                    </a:solidFill>
                  </a:tcPr>
                </a:tc>
                <a:tc>
                  <a:txBody>
                    <a:bodyPr/>
                    <a:lstStyle>
                      <a:lvl1pPr marL="0" algn="l" defTabSz="481272" rtl="0" eaLnBrk="1" latinLnBrk="0" hangingPunct="1">
                        <a:defRPr sz="1900" kern="1200">
                          <a:solidFill>
                            <a:schemeClr val="dk1"/>
                          </a:solidFill>
                          <a:latin typeface="Calibri"/>
                        </a:defRPr>
                      </a:lvl1pPr>
                      <a:lvl2pPr marL="481272" algn="l" defTabSz="481272" rtl="0" eaLnBrk="1" latinLnBrk="0" hangingPunct="1">
                        <a:defRPr sz="1900" kern="1200">
                          <a:solidFill>
                            <a:schemeClr val="dk1"/>
                          </a:solidFill>
                          <a:latin typeface="Calibri"/>
                        </a:defRPr>
                      </a:lvl2pPr>
                      <a:lvl3pPr marL="962544" algn="l" defTabSz="481272" rtl="0" eaLnBrk="1" latinLnBrk="0" hangingPunct="1">
                        <a:defRPr sz="1900" kern="1200">
                          <a:solidFill>
                            <a:schemeClr val="dk1"/>
                          </a:solidFill>
                          <a:latin typeface="Calibri"/>
                        </a:defRPr>
                      </a:lvl3pPr>
                      <a:lvl4pPr marL="1443815" algn="l" defTabSz="481272" rtl="0" eaLnBrk="1" latinLnBrk="0" hangingPunct="1">
                        <a:defRPr sz="1900" kern="1200">
                          <a:solidFill>
                            <a:schemeClr val="dk1"/>
                          </a:solidFill>
                          <a:latin typeface="Calibri"/>
                        </a:defRPr>
                      </a:lvl4pPr>
                      <a:lvl5pPr marL="1925087" algn="l" defTabSz="481272" rtl="0" eaLnBrk="1" latinLnBrk="0" hangingPunct="1">
                        <a:defRPr sz="1900" kern="1200">
                          <a:solidFill>
                            <a:schemeClr val="dk1"/>
                          </a:solidFill>
                          <a:latin typeface="Calibri"/>
                        </a:defRPr>
                      </a:lvl5pPr>
                      <a:lvl6pPr marL="2406359" algn="l" defTabSz="481272" rtl="0" eaLnBrk="1" latinLnBrk="0" hangingPunct="1">
                        <a:defRPr sz="1900" kern="1200">
                          <a:solidFill>
                            <a:schemeClr val="dk1"/>
                          </a:solidFill>
                          <a:latin typeface="Calibri"/>
                        </a:defRPr>
                      </a:lvl6pPr>
                      <a:lvl7pPr marL="2887631" algn="l" defTabSz="481272" rtl="0" eaLnBrk="1" latinLnBrk="0" hangingPunct="1">
                        <a:defRPr sz="1900" kern="1200">
                          <a:solidFill>
                            <a:schemeClr val="dk1"/>
                          </a:solidFill>
                          <a:latin typeface="Calibri"/>
                        </a:defRPr>
                      </a:lvl7pPr>
                      <a:lvl8pPr marL="3368903" algn="l" defTabSz="481272" rtl="0" eaLnBrk="1" latinLnBrk="0" hangingPunct="1">
                        <a:defRPr sz="1900" kern="1200">
                          <a:solidFill>
                            <a:schemeClr val="dk1"/>
                          </a:solidFill>
                          <a:latin typeface="Calibri"/>
                        </a:defRPr>
                      </a:lvl8pPr>
                      <a:lvl9pPr marL="3850174" algn="l" defTabSz="481272" rtl="0" eaLnBrk="1" latinLnBrk="0" hangingPunct="1">
                        <a:defRPr sz="1900" kern="1200">
                          <a:solidFill>
                            <a:schemeClr val="dk1"/>
                          </a:solidFill>
                          <a:latin typeface="Calibri"/>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sz="1200" dirty="0">
                          <a:effectLst/>
                          <a:latin typeface="Calibri"/>
                          <a:ea typeface="Times New Roman" panose="02020603050405020304" pitchFamily="18" charset="0"/>
                          <a:cs typeface="Calibri"/>
                        </a:rPr>
                        <a:t>Nov 15 2023</a:t>
                      </a:r>
                    </a:p>
                  </a:txBody>
                  <a:tcPr marL="56730" marR="56730" marT="0" marB="0" anchor="ctr">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79646">
                        <a:tint val="20000"/>
                      </a:srgbClr>
                    </a:solidFill>
                  </a:tcPr>
                </a:tc>
                <a:tc>
                  <a:txBody>
                    <a:bodyPr/>
                    <a:lstStyle>
                      <a:lvl1pPr marL="0" algn="l" defTabSz="481272" rtl="0" eaLnBrk="1" latinLnBrk="0" hangingPunct="1">
                        <a:defRPr sz="1900" kern="1200">
                          <a:solidFill>
                            <a:schemeClr val="dk1"/>
                          </a:solidFill>
                          <a:latin typeface="Calibri"/>
                        </a:defRPr>
                      </a:lvl1pPr>
                      <a:lvl2pPr marL="481272" algn="l" defTabSz="481272" rtl="0" eaLnBrk="1" latinLnBrk="0" hangingPunct="1">
                        <a:defRPr sz="1900" kern="1200">
                          <a:solidFill>
                            <a:schemeClr val="dk1"/>
                          </a:solidFill>
                          <a:latin typeface="Calibri"/>
                        </a:defRPr>
                      </a:lvl2pPr>
                      <a:lvl3pPr marL="962544" algn="l" defTabSz="481272" rtl="0" eaLnBrk="1" latinLnBrk="0" hangingPunct="1">
                        <a:defRPr sz="1900" kern="1200">
                          <a:solidFill>
                            <a:schemeClr val="dk1"/>
                          </a:solidFill>
                          <a:latin typeface="Calibri"/>
                        </a:defRPr>
                      </a:lvl3pPr>
                      <a:lvl4pPr marL="1443815" algn="l" defTabSz="481272" rtl="0" eaLnBrk="1" latinLnBrk="0" hangingPunct="1">
                        <a:defRPr sz="1900" kern="1200">
                          <a:solidFill>
                            <a:schemeClr val="dk1"/>
                          </a:solidFill>
                          <a:latin typeface="Calibri"/>
                        </a:defRPr>
                      </a:lvl4pPr>
                      <a:lvl5pPr marL="1925087" algn="l" defTabSz="481272" rtl="0" eaLnBrk="1" latinLnBrk="0" hangingPunct="1">
                        <a:defRPr sz="1900" kern="1200">
                          <a:solidFill>
                            <a:schemeClr val="dk1"/>
                          </a:solidFill>
                          <a:latin typeface="Calibri"/>
                        </a:defRPr>
                      </a:lvl5pPr>
                      <a:lvl6pPr marL="2406359" algn="l" defTabSz="481272" rtl="0" eaLnBrk="1" latinLnBrk="0" hangingPunct="1">
                        <a:defRPr sz="1900" kern="1200">
                          <a:solidFill>
                            <a:schemeClr val="dk1"/>
                          </a:solidFill>
                          <a:latin typeface="Calibri"/>
                        </a:defRPr>
                      </a:lvl6pPr>
                      <a:lvl7pPr marL="2887631" algn="l" defTabSz="481272" rtl="0" eaLnBrk="1" latinLnBrk="0" hangingPunct="1">
                        <a:defRPr sz="1900" kern="1200">
                          <a:solidFill>
                            <a:schemeClr val="dk1"/>
                          </a:solidFill>
                          <a:latin typeface="Calibri"/>
                        </a:defRPr>
                      </a:lvl7pPr>
                      <a:lvl8pPr marL="3368903" algn="l" defTabSz="481272" rtl="0" eaLnBrk="1" latinLnBrk="0" hangingPunct="1">
                        <a:defRPr sz="1900" kern="1200">
                          <a:solidFill>
                            <a:schemeClr val="dk1"/>
                          </a:solidFill>
                          <a:latin typeface="Calibri"/>
                        </a:defRPr>
                      </a:lvl8pPr>
                      <a:lvl9pPr marL="3850174" algn="l" defTabSz="481272" rtl="0" eaLnBrk="1" latinLnBrk="0" hangingPunct="1">
                        <a:defRPr sz="1900" kern="1200">
                          <a:solidFill>
                            <a:schemeClr val="dk1"/>
                          </a:solidFill>
                          <a:latin typeface="Calibri"/>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sz="1200" dirty="0">
                          <a:effectLst/>
                          <a:latin typeface="Calibri"/>
                          <a:ea typeface="Times New Roman" panose="02020603050405020304" pitchFamily="18" charset="0"/>
                          <a:cs typeface="Calibri"/>
                        </a:rPr>
                        <a:t>-</a:t>
                      </a:r>
                    </a:p>
                  </a:txBody>
                  <a:tcPr marL="56730" marR="56730" marT="0" marB="0" anchor="ctr">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79646">
                        <a:tint val="20000"/>
                      </a:srgbClr>
                    </a:solidFill>
                  </a:tcPr>
                </a:tc>
                <a:tc>
                  <a:txBody>
                    <a:bodyPr/>
                    <a:lstStyle>
                      <a:lvl1pPr marL="0" algn="l" defTabSz="481272" rtl="0" eaLnBrk="1" latinLnBrk="0" hangingPunct="1">
                        <a:defRPr sz="1900" kern="1200">
                          <a:solidFill>
                            <a:schemeClr val="dk1"/>
                          </a:solidFill>
                          <a:latin typeface="Calibri"/>
                        </a:defRPr>
                      </a:lvl1pPr>
                      <a:lvl2pPr marL="481272" algn="l" defTabSz="481272" rtl="0" eaLnBrk="1" latinLnBrk="0" hangingPunct="1">
                        <a:defRPr sz="1900" kern="1200">
                          <a:solidFill>
                            <a:schemeClr val="dk1"/>
                          </a:solidFill>
                          <a:latin typeface="Calibri"/>
                        </a:defRPr>
                      </a:lvl2pPr>
                      <a:lvl3pPr marL="962544" algn="l" defTabSz="481272" rtl="0" eaLnBrk="1" latinLnBrk="0" hangingPunct="1">
                        <a:defRPr sz="1900" kern="1200">
                          <a:solidFill>
                            <a:schemeClr val="dk1"/>
                          </a:solidFill>
                          <a:latin typeface="Calibri"/>
                        </a:defRPr>
                      </a:lvl3pPr>
                      <a:lvl4pPr marL="1443815" algn="l" defTabSz="481272" rtl="0" eaLnBrk="1" latinLnBrk="0" hangingPunct="1">
                        <a:defRPr sz="1900" kern="1200">
                          <a:solidFill>
                            <a:schemeClr val="dk1"/>
                          </a:solidFill>
                          <a:latin typeface="Calibri"/>
                        </a:defRPr>
                      </a:lvl4pPr>
                      <a:lvl5pPr marL="1925087" algn="l" defTabSz="481272" rtl="0" eaLnBrk="1" latinLnBrk="0" hangingPunct="1">
                        <a:defRPr sz="1900" kern="1200">
                          <a:solidFill>
                            <a:schemeClr val="dk1"/>
                          </a:solidFill>
                          <a:latin typeface="Calibri"/>
                        </a:defRPr>
                      </a:lvl5pPr>
                      <a:lvl6pPr marL="2406359" algn="l" defTabSz="481272" rtl="0" eaLnBrk="1" latinLnBrk="0" hangingPunct="1">
                        <a:defRPr sz="1900" kern="1200">
                          <a:solidFill>
                            <a:schemeClr val="dk1"/>
                          </a:solidFill>
                          <a:latin typeface="Calibri"/>
                        </a:defRPr>
                      </a:lvl6pPr>
                      <a:lvl7pPr marL="2887631" algn="l" defTabSz="481272" rtl="0" eaLnBrk="1" latinLnBrk="0" hangingPunct="1">
                        <a:defRPr sz="1900" kern="1200">
                          <a:solidFill>
                            <a:schemeClr val="dk1"/>
                          </a:solidFill>
                          <a:latin typeface="Calibri"/>
                        </a:defRPr>
                      </a:lvl7pPr>
                      <a:lvl8pPr marL="3368903" algn="l" defTabSz="481272" rtl="0" eaLnBrk="1" latinLnBrk="0" hangingPunct="1">
                        <a:defRPr sz="1900" kern="1200">
                          <a:solidFill>
                            <a:schemeClr val="dk1"/>
                          </a:solidFill>
                          <a:latin typeface="Calibri"/>
                        </a:defRPr>
                      </a:lvl8pPr>
                      <a:lvl9pPr marL="3850174" algn="l" defTabSz="481272" rtl="0" eaLnBrk="1" latinLnBrk="0" hangingPunct="1">
                        <a:defRPr sz="1900" kern="1200">
                          <a:solidFill>
                            <a:schemeClr val="dk1"/>
                          </a:solidFill>
                          <a:latin typeface="Calibri"/>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sz="1200" dirty="0">
                          <a:effectLst/>
                          <a:latin typeface="Calibri"/>
                          <a:ea typeface="Times New Roman" panose="02020603050405020304" pitchFamily="18" charset="0"/>
                          <a:cs typeface="Calibri"/>
                        </a:rPr>
                        <a:t>Nov 14 2023</a:t>
                      </a:r>
                    </a:p>
                  </a:txBody>
                  <a:tcPr marL="56730" marR="56730" marT="0" marB="0" anchor="ctr">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79646">
                        <a:tint val="20000"/>
                      </a:srgbClr>
                    </a:solidFill>
                  </a:tcPr>
                </a:tc>
                <a:tc>
                  <a:txBody>
                    <a:bodyPr/>
                    <a:lstStyle>
                      <a:lvl1pPr marL="0" algn="l" defTabSz="481272" rtl="0" eaLnBrk="1" latinLnBrk="0" hangingPunct="1">
                        <a:defRPr sz="1900" kern="1200">
                          <a:solidFill>
                            <a:schemeClr val="dk1"/>
                          </a:solidFill>
                          <a:latin typeface="Calibri"/>
                        </a:defRPr>
                      </a:lvl1pPr>
                      <a:lvl2pPr marL="481272" algn="l" defTabSz="481272" rtl="0" eaLnBrk="1" latinLnBrk="0" hangingPunct="1">
                        <a:defRPr sz="1900" kern="1200">
                          <a:solidFill>
                            <a:schemeClr val="dk1"/>
                          </a:solidFill>
                          <a:latin typeface="Calibri"/>
                        </a:defRPr>
                      </a:lvl2pPr>
                      <a:lvl3pPr marL="962544" algn="l" defTabSz="481272" rtl="0" eaLnBrk="1" latinLnBrk="0" hangingPunct="1">
                        <a:defRPr sz="1900" kern="1200">
                          <a:solidFill>
                            <a:schemeClr val="dk1"/>
                          </a:solidFill>
                          <a:latin typeface="Calibri"/>
                        </a:defRPr>
                      </a:lvl3pPr>
                      <a:lvl4pPr marL="1443815" algn="l" defTabSz="481272" rtl="0" eaLnBrk="1" latinLnBrk="0" hangingPunct="1">
                        <a:defRPr sz="1900" kern="1200">
                          <a:solidFill>
                            <a:schemeClr val="dk1"/>
                          </a:solidFill>
                          <a:latin typeface="Calibri"/>
                        </a:defRPr>
                      </a:lvl4pPr>
                      <a:lvl5pPr marL="1925087" algn="l" defTabSz="481272" rtl="0" eaLnBrk="1" latinLnBrk="0" hangingPunct="1">
                        <a:defRPr sz="1900" kern="1200">
                          <a:solidFill>
                            <a:schemeClr val="dk1"/>
                          </a:solidFill>
                          <a:latin typeface="Calibri"/>
                        </a:defRPr>
                      </a:lvl5pPr>
                      <a:lvl6pPr marL="2406359" algn="l" defTabSz="481272" rtl="0" eaLnBrk="1" latinLnBrk="0" hangingPunct="1">
                        <a:defRPr sz="1900" kern="1200">
                          <a:solidFill>
                            <a:schemeClr val="dk1"/>
                          </a:solidFill>
                          <a:latin typeface="Calibri"/>
                        </a:defRPr>
                      </a:lvl6pPr>
                      <a:lvl7pPr marL="2887631" algn="l" defTabSz="481272" rtl="0" eaLnBrk="1" latinLnBrk="0" hangingPunct="1">
                        <a:defRPr sz="1900" kern="1200">
                          <a:solidFill>
                            <a:schemeClr val="dk1"/>
                          </a:solidFill>
                          <a:latin typeface="Calibri"/>
                        </a:defRPr>
                      </a:lvl7pPr>
                      <a:lvl8pPr marL="3368903" algn="l" defTabSz="481272" rtl="0" eaLnBrk="1" latinLnBrk="0" hangingPunct="1">
                        <a:defRPr sz="1900" kern="1200">
                          <a:solidFill>
                            <a:schemeClr val="dk1"/>
                          </a:solidFill>
                          <a:latin typeface="Calibri"/>
                        </a:defRPr>
                      </a:lvl8pPr>
                      <a:lvl9pPr marL="3850174" algn="l" defTabSz="481272" rtl="0" eaLnBrk="1" latinLnBrk="0" hangingPunct="1">
                        <a:defRPr sz="1900" kern="1200">
                          <a:solidFill>
                            <a:schemeClr val="dk1"/>
                          </a:solidFill>
                          <a:latin typeface="Calibri"/>
                        </a:defRPr>
                      </a:lvl9pPr>
                    </a:lstStyle>
                    <a:p>
                      <a:pPr marL="0" marR="0" algn="ctr">
                        <a:spcBef>
                          <a:spcPts val="0"/>
                        </a:spcBef>
                        <a:spcAft>
                          <a:spcPts val="0"/>
                        </a:spcAft>
                      </a:pPr>
                      <a:r>
                        <a:rPr lang="en-US" sz="1200" dirty="0">
                          <a:effectLst/>
                          <a:latin typeface="Calibri"/>
                          <a:ea typeface="Times New Roman" panose="02020603050405020304" pitchFamily="18" charset="0"/>
                          <a:cs typeface="Calibri"/>
                        </a:rPr>
                        <a:t>Jul</a:t>
                      </a:r>
                      <a:r>
                        <a:rPr lang="en-US" sz="1200" baseline="0" dirty="0">
                          <a:effectLst/>
                          <a:latin typeface="Calibri"/>
                          <a:ea typeface="Times New Roman" panose="02020603050405020304" pitchFamily="18" charset="0"/>
                          <a:cs typeface="Calibri"/>
                        </a:rPr>
                        <a:t> 2025**</a:t>
                      </a:r>
                      <a:endParaRPr lang="en-US" sz="1200" dirty="0">
                        <a:effectLst/>
                        <a:latin typeface="Calibri"/>
                        <a:ea typeface="Times New Roman" panose="02020603050405020304" pitchFamily="18" charset="0"/>
                        <a:cs typeface="Calibri"/>
                      </a:endParaRPr>
                    </a:p>
                  </a:txBody>
                  <a:tcPr marL="56730" marR="56730" marT="0" marB="0" anchor="ctr">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79646">
                        <a:tint val="20000"/>
                      </a:srgbClr>
                    </a:solidFill>
                  </a:tcPr>
                </a:tc>
                <a:extLst>
                  <a:ext uri="{0D108BD9-81ED-4DB2-BD59-A6C34878D82A}">
                    <a16:rowId xmlns:a16="http://schemas.microsoft.com/office/drawing/2014/main" val="1627029705"/>
                  </a:ext>
                </a:extLst>
              </a:tr>
            </a:tbl>
          </a:graphicData>
        </a:graphic>
      </p:graphicFrame>
      <p:sp>
        <p:nvSpPr>
          <p:cNvPr id="8" name="Content Placeholder 7"/>
          <p:cNvSpPr txBox="1">
            <a:spLocks noGrp="1"/>
          </p:cNvSpPr>
          <p:nvPr>
            <p:ph idx="1"/>
          </p:nvPr>
        </p:nvSpPr>
        <p:spPr>
          <a:xfrm>
            <a:off x="193729" y="4638873"/>
            <a:ext cx="8662988" cy="560590"/>
          </a:xfrm>
          <a:prstGeom prst="rect">
            <a:avLst/>
          </a:prstGeom>
          <a:noFill/>
        </p:spPr>
        <p:txBody>
          <a:bodyPr wrap="square" rtlCol="0">
            <a:spAutoFit/>
          </a:bodyPr>
          <a:lstStyle/>
          <a:p>
            <a:pPr marL="0" indent="0">
              <a:spcBef>
                <a:spcPts val="0"/>
              </a:spcBef>
              <a:buNone/>
            </a:pPr>
            <a:r>
              <a:rPr lang="en-US" sz="1000" i="1" dirty="0">
                <a:ea typeface="+mn-lt"/>
                <a:cs typeface="+mn-lt"/>
              </a:rPr>
              <a:t>* Crossing date at Northern intersection. Southern intersection crossing will lag behind by a day or two.</a:t>
            </a:r>
            <a:endParaRPr lang="en-US" dirty="0"/>
          </a:p>
          <a:p>
            <a:pPr marL="0" indent="0">
              <a:spcBef>
                <a:spcPts val="0"/>
              </a:spcBef>
              <a:buNone/>
            </a:pPr>
            <a:r>
              <a:rPr lang="en-US" sz="1000" i="1" dirty="0">
                <a:ea typeface="ＭＳ Ｐゴシック"/>
              </a:rPr>
              <a:t>**Aura’s passivation date is dependent on power generation. Jul 2025 passivation assumes Aura’s minimum required power can be reduced from 3177 W to 3140 W. Otherwise the passivation would be in Oct 2024. </a:t>
            </a:r>
            <a:endParaRPr lang="en-US" dirty="0"/>
          </a:p>
        </p:txBody>
      </p:sp>
      <p:sp>
        <p:nvSpPr>
          <p:cNvPr id="9" name="Content Placeholder 2"/>
          <p:cNvSpPr txBox="1">
            <a:spLocks/>
          </p:cNvSpPr>
          <p:nvPr/>
        </p:nvSpPr>
        <p:spPr bwMode="auto">
          <a:xfrm>
            <a:off x="153868" y="5149794"/>
            <a:ext cx="8875056" cy="144171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7969" tIns="48984" rIns="97969" bIns="48984" numCol="1" anchor="t" anchorCtr="0" compatLnSpc="1">
            <a:prstTxWarp prst="textNoShape">
              <a:avLst/>
            </a:prstTxWarp>
            <a:noAutofit/>
          </a:bodyPr>
          <a:lstStyle>
            <a:lvl1pPr marL="340901" indent="-340901" algn="l" defTabSz="907399" rtl="0" eaLnBrk="0" fontAlgn="base" hangingPunct="0">
              <a:spcBef>
                <a:spcPct val="20000"/>
              </a:spcBef>
              <a:spcAft>
                <a:spcPct val="0"/>
              </a:spcAft>
              <a:buSzPct val="100000"/>
              <a:buChar char="•"/>
              <a:defRPr sz="2300">
                <a:solidFill>
                  <a:schemeClr val="tx1"/>
                </a:solidFill>
                <a:latin typeface="+mn-lt"/>
                <a:ea typeface="ＭＳ Ｐゴシック" charset="0"/>
                <a:cs typeface="MS PGothic" charset="0"/>
              </a:defRPr>
            </a:lvl1pPr>
            <a:lvl2pPr marL="736947" indent="-255676" algn="l" defTabSz="907399" rtl="0" eaLnBrk="0" fontAlgn="base" hangingPunct="0">
              <a:spcBef>
                <a:spcPct val="20000"/>
              </a:spcBef>
              <a:spcAft>
                <a:spcPct val="0"/>
              </a:spcAft>
              <a:buSzPct val="100000"/>
              <a:buChar char="–"/>
              <a:defRPr sz="2100">
                <a:solidFill>
                  <a:schemeClr val="tx1"/>
                </a:solidFill>
                <a:latin typeface="+mn-lt"/>
                <a:ea typeface="MS PGothic" pitchFamily="34" charset="-128"/>
                <a:cs typeface="MS PGothic" charset="0"/>
              </a:defRPr>
            </a:lvl2pPr>
            <a:lvl3pPr marL="1134666" indent="-227268" algn="l" defTabSz="907399" rtl="0" eaLnBrk="0" fontAlgn="base" hangingPunct="0">
              <a:spcBef>
                <a:spcPct val="20000"/>
              </a:spcBef>
              <a:spcAft>
                <a:spcPct val="0"/>
              </a:spcAft>
              <a:buSzPct val="100000"/>
              <a:buChar char="•"/>
              <a:defRPr sz="2000">
                <a:solidFill>
                  <a:schemeClr val="tx1"/>
                </a:solidFill>
                <a:latin typeface="+mn-lt"/>
                <a:ea typeface="MS PGothic" pitchFamily="34" charset="-128"/>
                <a:cs typeface="MS PGothic" charset="0"/>
              </a:defRPr>
            </a:lvl3pPr>
            <a:lvl4pPr marL="1587529" indent="-225597" algn="l" defTabSz="907399" rtl="0" eaLnBrk="0" fontAlgn="base" hangingPunct="0">
              <a:spcBef>
                <a:spcPct val="20000"/>
              </a:spcBef>
              <a:spcAft>
                <a:spcPct val="0"/>
              </a:spcAft>
              <a:buSzPct val="100000"/>
              <a:buChar char="–"/>
              <a:defRPr sz="1600">
                <a:solidFill>
                  <a:schemeClr val="tx1"/>
                </a:solidFill>
                <a:latin typeface="+mn-lt"/>
                <a:ea typeface="MS PGothic" pitchFamily="34" charset="-128"/>
                <a:cs typeface="MS PGothic" charset="0"/>
              </a:defRPr>
            </a:lvl4pPr>
            <a:lvl5pPr marL="2042063" indent="-227268" algn="l" defTabSz="907399" rtl="0" eaLnBrk="0" fontAlgn="base" hangingPunct="0">
              <a:spcBef>
                <a:spcPct val="20000"/>
              </a:spcBef>
              <a:spcAft>
                <a:spcPct val="0"/>
              </a:spcAft>
              <a:buSzPct val="100000"/>
              <a:buChar char="»"/>
              <a:defRPr sz="1600">
                <a:solidFill>
                  <a:schemeClr val="tx1"/>
                </a:solidFill>
                <a:latin typeface="+mn-lt"/>
                <a:ea typeface="MS PGothic" pitchFamily="34" charset="-128"/>
                <a:cs typeface="MS PGothic" charset="0"/>
              </a:defRPr>
            </a:lvl5pPr>
            <a:lvl6pPr marL="2523334" indent="-227268" algn="l" defTabSz="907399" rtl="0" eaLnBrk="0" fontAlgn="base" hangingPunct="0">
              <a:spcBef>
                <a:spcPct val="20000"/>
              </a:spcBef>
              <a:spcAft>
                <a:spcPct val="0"/>
              </a:spcAft>
              <a:buSzPct val="100000"/>
              <a:buChar char="»"/>
              <a:defRPr sz="1600">
                <a:solidFill>
                  <a:schemeClr val="tx1"/>
                </a:solidFill>
                <a:latin typeface="+mn-lt"/>
                <a:ea typeface="+mn-ea"/>
              </a:defRPr>
            </a:lvl6pPr>
            <a:lvl7pPr marL="3004606" indent="-227268" algn="l" defTabSz="907399" rtl="0" eaLnBrk="0" fontAlgn="base" hangingPunct="0">
              <a:spcBef>
                <a:spcPct val="20000"/>
              </a:spcBef>
              <a:spcAft>
                <a:spcPct val="0"/>
              </a:spcAft>
              <a:buSzPct val="100000"/>
              <a:buChar char="»"/>
              <a:defRPr sz="1600">
                <a:solidFill>
                  <a:schemeClr val="tx1"/>
                </a:solidFill>
                <a:latin typeface="+mn-lt"/>
                <a:ea typeface="+mn-ea"/>
              </a:defRPr>
            </a:lvl7pPr>
            <a:lvl8pPr marL="3485878" indent="-227268" algn="l" defTabSz="907399" rtl="0" eaLnBrk="0" fontAlgn="base" hangingPunct="0">
              <a:spcBef>
                <a:spcPct val="20000"/>
              </a:spcBef>
              <a:spcAft>
                <a:spcPct val="0"/>
              </a:spcAft>
              <a:buSzPct val="100000"/>
              <a:buChar char="»"/>
              <a:defRPr sz="1600">
                <a:solidFill>
                  <a:schemeClr val="tx1"/>
                </a:solidFill>
                <a:latin typeface="+mn-lt"/>
                <a:ea typeface="+mn-ea"/>
              </a:defRPr>
            </a:lvl8pPr>
            <a:lvl9pPr marL="3967150" indent="-227268" algn="l" defTabSz="907399" rtl="0" eaLnBrk="0" fontAlgn="base" hangingPunct="0">
              <a:spcBef>
                <a:spcPct val="20000"/>
              </a:spcBef>
              <a:spcAft>
                <a:spcPct val="0"/>
              </a:spcAft>
              <a:buSzPct val="100000"/>
              <a:buChar char="»"/>
              <a:defRPr sz="1600">
                <a:solidFill>
                  <a:schemeClr val="tx1"/>
                </a:solidFill>
                <a:latin typeface="+mn-lt"/>
                <a:ea typeface="+mn-ea"/>
              </a:defRPr>
            </a:lvl9pPr>
          </a:lstStyle>
          <a:p>
            <a:pPr marL="340360" indent="-340360">
              <a:spcBef>
                <a:spcPts val="200"/>
              </a:spcBef>
            </a:pPr>
            <a:r>
              <a:rPr lang="en-US" sz="1800" kern="0" dirty="0">
                <a:ea typeface="ＭＳ Ｐゴシック"/>
              </a:rPr>
              <a:t>For the baseline plan, Aura’s exit is determined by when it reaches the top of the MLT control box, and is set to the Tuesday beforehand on July 23</a:t>
            </a:r>
            <a:r>
              <a:rPr lang="en-US" sz="1800" kern="0" baseline="30000" dirty="0">
                <a:ea typeface="ＭＳ Ｐゴシック"/>
              </a:rPr>
              <a:t>rd</a:t>
            </a:r>
            <a:r>
              <a:rPr lang="en-US" sz="1800" kern="0" dirty="0">
                <a:ea typeface="ＭＳ Ｐゴシック"/>
              </a:rPr>
              <a:t>, 2024</a:t>
            </a:r>
            <a:r>
              <a:rPr lang="en-US" sz="1600" kern="0" dirty="0">
                <a:ea typeface="MS PGothic"/>
              </a:rPr>
              <a:t>.</a:t>
            </a:r>
          </a:p>
          <a:p>
            <a:pPr marL="340360" indent="-340360">
              <a:spcBef>
                <a:spcPts val="200"/>
              </a:spcBef>
            </a:pPr>
            <a:r>
              <a:rPr lang="en-US" sz="1800" kern="0" dirty="0">
                <a:ea typeface="ＭＳ Ｐゴシック"/>
              </a:rPr>
              <a:t>Both plans meet all orbit requirements and the 25-year reentry requirement.</a:t>
            </a:r>
          </a:p>
          <a:p>
            <a:pPr marL="340360" indent="-340360">
              <a:spcBef>
                <a:spcPts val="200"/>
              </a:spcBef>
            </a:pPr>
            <a:r>
              <a:rPr lang="en-US" sz="1800" kern="0" dirty="0">
                <a:ea typeface="ＭＳ Ｐゴシック"/>
              </a:rPr>
              <a:t>While the baseline plan adds a predicted 259 days of life in the A-Train, the passivation dates for the two options are within 1 month of each other.</a:t>
            </a:r>
          </a:p>
        </p:txBody>
      </p:sp>
      <p:cxnSp>
        <p:nvCxnSpPr>
          <p:cNvPr id="11" name="Straight Connector 10"/>
          <p:cNvCxnSpPr/>
          <p:nvPr/>
        </p:nvCxnSpPr>
        <p:spPr>
          <a:xfrm>
            <a:off x="7564441" y="3095584"/>
            <a:ext cx="426720" cy="0"/>
          </a:xfrm>
          <a:prstGeom prst="line">
            <a:avLst/>
          </a:prstGeom>
          <a:noFill/>
          <a:ln w="28575" cap="flat" cmpd="sng" algn="ctr">
            <a:solidFill>
              <a:srgbClr val="2463C1"/>
            </a:solidFill>
            <a:prstDash val="solid"/>
          </a:ln>
          <a:effectLst/>
        </p:spPr>
      </p:cxnSp>
      <p:cxnSp>
        <p:nvCxnSpPr>
          <p:cNvPr id="12" name="Straight Connector 11"/>
          <p:cNvCxnSpPr/>
          <p:nvPr/>
        </p:nvCxnSpPr>
        <p:spPr>
          <a:xfrm>
            <a:off x="7564441" y="3270714"/>
            <a:ext cx="426720" cy="0"/>
          </a:xfrm>
          <a:prstGeom prst="line">
            <a:avLst/>
          </a:prstGeom>
          <a:noFill/>
          <a:ln w="28575" cap="flat" cmpd="sng" algn="ctr">
            <a:solidFill>
              <a:srgbClr val="83CD41"/>
            </a:solidFill>
            <a:prstDash val="solid"/>
          </a:ln>
          <a:effectLst/>
        </p:spPr>
      </p:cxnSp>
      <p:sp>
        <p:nvSpPr>
          <p:cNvPr id="13" name="TextBox 19"/>
          <p:cNvSpPr txBox="1"/>
          <p:nvPr/>
        </p:nvSpPr>
        <p:spPr>
          <a:xfrm>
            <a:off x="7948488" y="2955638"/>
            <a:ext cx="787528" cy="261610"/>
          </a:xfrm>
          <a:prstGeom prst="rect">
            <a:avLst/>
          </a:prstGeom>
          <a:noFill/>
        </p:spPr>
        <p:txBody>
          <a:bodyPr wrap="square" rtlCol="0">
            <a:spAutoFit/>
          </a:bodyPr>
          <a:lstStyle>
            <a:defPPr>
              <a:defRPr lang="en-US"/>
            </a:defPPr>
            <a:lvl1pPr algn="l" rtl="0" fontAlgn="base">
              <a:spcBef>
                <a:spcPct val="0"/>
              </a:spcBef>
              <a:spcAft>
                <a:spcPct val="0"/>
              </a:spcAft>
              <a:defRPr sz="2400" kern="1200">
                <a:solidFill>
                  <a:schemeClr val="tx1"/>
                </a:solidFill>
                <a:latin typeface="Times" pitchFamily="18" charset="0"/>
                <a:ea typeface="+mn-ea"/>
                <a:cs typeface="+mn-cs"/>
              </a:defRPr>
            </a:lvl1pPr>
            <a:lvl2pPr marL="457200" algn="l" rtl="0" fontAlgn="base">
              <a:spcBef>
                <a:spcPct val="0"/>
              </a:spcBef>
              <a:spcAft>
                <a:spcPct val="0"/>
              </a:spcAft>
              <a:defRPr sz="2400" kern="1200">
                <a:solidFill>
                  <a:schemeClr val="tx1"/>
                </a:solidFill>
                <a:latin typeface="Times" pitchFamily="18" charset="0"/>
                <a:ea typeface="+mn-ea"/>
                <a:cs typeface="+mn-cs"/>
              </a:defRPr>
            </a:lvl2pPr>
            <a:lvl3pPr marL="914400" algn="l" rtl="0" fontAlgn="base">
              <a:spcBef>
                <a:spcPct val="0"/>
              </a:spcBef>
              <a:spcAft>
                <a:spcPct val="0"/>
              </a:spcAft>
              <a:defRPr sz="2400" kern="1200">
                <a:solidFill>
                  <a:schemeClr val="tx1"/>
                </a:solidFill>
                <a:latin typeface="Times" pitchFamily="18" charset="0"/>
                <a:ea typeface="+mn-ea"/>
                <a:cs typeface="+mn-cs"/>
              </a:defRPr>
            </a:lvl3pPr>
            <a:lvl4pPr marL="1371600" algn="l" rtl="0" fontAlgn="base">
              <a:spcBef>
                <a:spcPct val="0"/>
              </a:spcBef>
              <a:spcAft>
                <a:spcPct val="0"/>
              </a:spcAft>
              <a:defRPr sz="2400" kern="1200">
                <a:solidFill>
                  <a:schemeClr val="tx1"/>
                </a:solidFill>
                <a:latin typeface="Times" pitchFamily="18" charset="0"/>
                <a:ea typeface="+mn-ea"/>
                <a:cs typeface="+mn-cs"/>
              </a:defRPr>
            </a:lvl4pPr>
            <a:lvl5pPr marL="1828800" algn="l" rtl="0" fontAlgn="base">
              <a:spcBef>
                <a:spcPct val="0"/>
              </a:spcBef>
              <a:spcAft>
                <a:spcPct val="0"/>
              </a:spcAft>
              <a:defRPr sz="2400" kern="1200">
                <a:solidFill>
                  <a:schemeClr val="tx1"/>
                </a:solidFill>
                <a:latin typeface="Times" pitchFamily="18" charset="0"/>
                <a:ea typeface="+mn-ea"/>
                <a:cs typeface="+mn-cs"/>
              </a:defRPr>
            </a:lvl5pPr>
            <a:lvl6pPr marL="2286000" algn="l" defTabSz="914400" rtl="0" eaLnBrk="1" latinLnBrk="0" hangingPunct="1">
              <a:defRPr sz="2400" kern="1200">
                <a:solidFill>
                  <a:schemeClr val="tx1"/>
                </a:solidFill>
                <a:latin typeface="Times" pitchFamily="18" charset="0"/>
                <a:ea typeface="+mn-ea"/>
                <a:cs typeface="+mn-cs"/>
              </a:defRPr>
            </a:lvl6pPr>
            <a:lvl7pPr marL="2743200" algn="l" defTabSz="914400" rtl="0" eaLnBrk="1" latinLnBrk="0" hangingPunct="1">
              <a:defRPr sz="2400" kern="1200">
                <a:solidFill>
                  <a:schemeClr val="tx1"/>
                </a:solidFill>
                <a:latin typeface="Times" pitchFamily="18" charset="0"/>
                <a:ea typeface="+mn-ea"/>
                <a:cs typeface="+mn-cs"/>
              </a:defRPr>
            </a:lvl7pPr>
            <a:lvl8pPr marL="3200400" algn="l" defTabSz="914400" rtl="0" eaLnBrk="1" latinLnBrk="0" hangingPunct="1">
              <a:defRPr sz="2400" kern="1200">
                <a:solidFill>
                  <a:schemeClr val="tx1"/>
                </a:solidFill>
                <a:latin typeface="Times" pitchFamily="18" charset="0"/>
                <a:ea typeface="+mn-ea"/>
                <a:cs typeface="+mn-cs"/>
              </a:defRPr>
            </a:lvl8pPr>
            <a:lvl9pPr marL="3657600" algn="l" defTabSz="914400" rtl="0" eaLnBrk="1" latinLnBrk="0" hangingPunct="1">
              <a:defRPr sz="2400" kern="1200">
                <a:solidFill>
                  <a:schemeClr val="tx1"/>
                </a:solidFill>
                <a:latin typeface="Times" pitchFamily="18" charset="0"/>
                <a:ea typeface="+mn-ea"/>
                <a:cs typeface="+mn-cs"/>
              </a:defRPr>
            </a:lvl9pPr>
          </a:lstStyle>
          <a:p>
            <a:r>
              <a:rPr lang="en-US" sz="1100">
                <a:solidFill>
                  <a:prstClr val="black"/>
                </a:solidFill>
                <a:latin typeface="Arial" charset="0"/>
              </a:rPr>
              <a:t>Baseline</a:t>
            </a:r>
          </a:p>
        </p:txBody>
      </p:sp>
      <p:sp>
        <p:nvSpPr>
          <p:cNvPr id="14" name="TextBox 20"/>
          <p:cNvSpPr txBox="1"/>
          <p:nvPr/>
        </p:nvSpPr>
        <p:spPr>
          <a:xfrm>
            <a:off x="7948487" y="3131827"/>
            <a:ext cx="1000254" cy="261610"/>
          </a:xfrm>
          <a:prstGeom prst="rect">
            <a:avLst/>
          </a:prstGeom>
          <a:noFill/>
        </p:spPr>
        <p:txBody>
          <a:bodyPr wrap="square" rtlCol="0">
            <a:spAutoFit/>
          </a:bodyPr>
          <a:lstStyle>
            <a:defPPr>
              <a:defRPr lang="en-US"/>
            </a:defPPr>
            <a:lvl1pPr algn="l" rtl="0" fontAlgn="base">
              <a:spcBef>
                <a:spcPct val="0"/>
              </a:spcBef>
              <a:spcAft>
                <a:spcPct val="0"/>
              </a:spcAft>
              <a:defRPr sz="2400" kern="1200">
                <a:solidFill>
                  <a:schemeClr val="tx1"/>
                </a:solidFill>
                <a:latin typeface="Times" pitchFamily="18" charset="0"/>
                <a:ea typeface="+mn-ea"/>
                <a:cs typeface="+mn-cs"/>
              </a:defRPr>
            </a:lvl1pPr>
            <a:lvl2pPr marL="457200" algn="l" rtl="0" fontAlgn="base">
              <a:spcBef>
                <a:spcPct val="0"/>
              </a:spcBef>
              <a:spcAft>
                <a:spcPct val="0"/>
              </a:spcAft>
              <a:defRPr sz="2400" kern="1200">
                <a:solidFill>
                  <a:schemeClr val="tx1"/>
                </a:solidFill>
                <a:latin typeface="Times" pitchFamily="18" charset="0"/>
                <a:ea typeface="+mn-ea"/>
                <a:cs typeface="+mn-cs"/>
              </a:defRPr>
            </a:lvl2pPr>
            <a:lvl3pPr marL="914400" algn="l" rtl="0" fontAlgn="base">
              <a:spcBef>
                <a:spcPct val="0"/>
              </a:spcBef>
              <a:spcAft>
                <a:spcPct val="0"/>
              </a:spcAft>
              <a:defRPr sz="2400" kern="1200">
                <a:solidFill>
                  <a:schemeClr val="tx1"/>
                </a:solidFill>
                <a:latin typeface="Times" pitchFamily="18" charset="0"/>
                <a:ea typeface="+mn-ea"/>
                <a:cs typeface="+mn-cs"/>
              </a:defRPr>
            </a:lvl3pPr>
            <a:lvl4pPr marL="1371600" algn="l" rtl="0" fontAlgn="base">
              <a:spcBef>
                <a:spcPct val="0"/>
              </a:spcBef>
              <a:spcAft>
                <a:spcPct val="0"/>
              </a:spcAft>
              <a:defRPr sz="2400" kern="1200">
                <a:solidFill>
                  <a:schemeClr val="tx1"/>
                </a:solidFill>
                <a:latin typeface="Times" pitchFamily="18" charset="0"/>
                <a:ea typeface="+mn-ea"/>
                <a:cs typeface="+mn-cs"/>
              </a:defRPr>
            </a:lvl4pPr>
            <a:lvl5pPr marL="1828800" algn="l" rtl="0" fontAlgn="base">
              <a:spcBef>
                <a:spcPct val="0"/>
              </a:spcBef>
              <a:spcAft>
                <a:spcPct val="0"/>
              </a:spcAft>
              <a:defRPr sz="2400" kern="1200">
                <a:solidFill>
                  <a:schemeClr val="tx1"/>
                </a:solidFill>
                <a:latin typeface="Times" pitchFamily="18" charset="0"/>
                <a:ea typeface="+mn-ea"/>
                <a:cs typeface="+mn-cs"/>
              </a:defRPr>
            </a:lvl5pPr>
            <a:lvl6pPr marL="2286000" algn="l" defTabSz="914400" rtl="0" eaLnBrk="1" latinLnBrk="0" hangingPunct="1">
              <a:defRPr sz="2400" kern="1200">
                <a:solidFill>
                  <a:schemeClr val="tx1"/>
                </a:solidFill>
                <a:latin typeface="Times" pitchFamily="18" charset="0"/>
                <a:ea typeface="+mn-ea"/>
                <a:cs typeface="+mn-cs"/>
              </a:defRPr>
            </a:lvl6pPr>
            <a:lvl7pPr marL="2743200" algn="l" defTabSz="914400" rtl="0" eaLnBrk="1" latinLnBrk="0" hangingPunct="1">
              <a:defRPr sz="2400" kern="1200">
                <a:solidFill>
                  <a:schemeClr val="tx1"/>
                </a:solidFill>
                <a:latin typeface="Times" pitchFamily="18" charset="0"/>
                <a:ea typeface="+mn-ea"/>
                <a:cs typeface="+mn-cs"/>
              </a:defRPr>
            </a:lvl7pPr>
            <a:lvl8pPr marL="3200400" algn="l" defTabSz="914400" rtl="0" eaLnBrk="1" latinLnBrk="0" hangingPunct="1">
              <a:defRPr sz="2400" kern="1200">
                <a:solidFill>
                  <a:schemeClr val="tx1"/>
                </a:solidFill>
                <a:latin typeface="Times" pitchFamily="18" charset="0"/>
                <a:ea typeface="+mn-ea"/>
                <a:cs typeface="+mn-cs"/>
              </a:defRPr>
            </a:lvl8pPr>
            <a:lvl9pPr marL="3657600" algn="l" defTabSz="914400" rtl="0" eaLnBrk="1" latinLnBrk="0" hangingPunct="1">
              <a:defRPr sz="2400" kern="1200">
                <a:solidFill>
                  <a:schemeClr val="tx1"/>
                </a:solidFill>
                <a:latin typeface="Times" pitchFamily="18" charset="0"/>
                <a:ea typeface="+mn-ea"/>
                <a:cs typeface="+mn-cs"/>
              </a:defRPr>
            </a:lvl9pPr>
          </a:lstStyle>
          <a:p>
            <a:r>
              <a:rPr lang="en-US" sz="1100">
                <a:solidFill>
                  <a:prstClr val="black"/>
                </a:solidFill>
                <a:latin typeface="Arial" charset="0"/>
              </a:rPr>
              <a:t>Contingency</a:t>
            </a:r>
          </a:p>
        </p:txBody>
      </p:sp>
      <p:sp>
        <p:nvSpPr>
          <p:cNvPr id="15" name="TextBox 33"/>
          <p:cNvSpPr txBox="1"/>
          <p:nvPr/>
        </p:nvSpPr>
        <p:spPr>
          <a:xfrm>
            <a:off x="2719306" y="1508868"/>
            <a:ext cx="2155464" cy="662489"/>
          </a:xfrm>
          <a:prstGeom prst="rect">
            <a:avLst/>
          </a:prstGeom>
          <a:noFill/>
        </p:spPr>
        <p:txBody>
          <a:bodyPr wrap="square" rtlCol="0">
            <a:spAutoFit/>
          </a:bodyPr>
          <a:lstStyle>
            <a:defPPr>
              <a:defRPr lang="en-US"/>
            </a:defPPr>
            <a:lvl1pPr algn="l" rtl="0" fontAlgn="base">
              <a:spcBef>
                <a:spcPct val="0"/>
              </a:spcBef>
              <a:spcAft>
                <a:spcPct val="0"/>
              </a:spcAft>
              <a:defRPr sz="2400" kern="1200">
                <a:solidFill>
                  <a:schemeClr val="tx1"/>
                </a:solidFill>
                <a:latin typeface="Times" pitchFamily="18" charset="0"/>
                <a:ea typeface="+mn-ea"/>
                <a:cs typeface="+mn-cs"/>
              </a:defRPr>
            </a:lvl1pPr>
            <a:lvl2pPr marL="457200" algn="l" rtl="0" fontAlgn="base">
              <a:spcBef>
                <a:spcPct val="0"/>
              </a:spcBef>
              <a:spcAft>
                <a:spcPct val="0"/>
              </a:spcAft>
              <a:defRPr sz="2400" kern="1200">
                <a:solidFill>
                  <a:schemeClr val="tx1"/>
                </a:solidFill>
                <a:latin typeface="Times" pitchFamily="18" charset="0"/>
                <a:ea typeface="+mn-ea"/>
                <a:cs typeface="+mn-cs"/>
              </a:defRPr>
            </a:lvl2pPr>
            <a:lvl3pPr marL="914400" algn="l" rtl="0" fontAlgn="base">
              <a:spcBef>
                <a:spcPct val="0"/>
              </a:spcBef>
              <a:spcAft>
                <a:spcPct val="0"/>
              </a:spcAft>
              <a:defRPr sz="2400" kern="1200">
                <a:solidFill>
                  <a:schemeClr val="tx1"/>
                </a:solidFill>
                <a:latin typeface="Times" pitchFamily="18" charset="0"/>
                <a:ea typeface="+mn-ea"/>
                <a:cs typeface="+mn-cs"/>
              </a:defRPr>
            </a:lvl3pPr>
            <a:lvl4pPr marL="1371600" algn="l" rtl="0" fontAlgn="base">
              <a:spcBef>
                <a:spcPct val="0"/>
              </a:spcBef>
              <a:spcAft>
                <a:spcPct val="0"/>
              </a:spcAft>
              <a:defRPr sz="2400" kern="1200">
                <a:solidFill>
                  <a:schemeClr val="tx1"/>
                </a:solidFill>
                <a:latin typeface="Times" pitchFamily="18" charset="0"/>
                <a:ea typeface="+mn-ea"/>
                <a:cs typeface="+mn-cs"/>
              </a:defRPr>
            </a:lvl4pPr>
            <a:lvl5pPr marL="1828800" algn="l" rtl="0" fontAlgn="base">
              <a:spcBef>
                <a:spcPct val="0"/>
              </a:spcBef>
              <a:spcAft>
                <a:spcPct val="0"/>
              </a:spcAft>
              <a:defRPr sz="2400" kern="1200">
                <a:solidFill>
                  <a:schemeClr val="tx1"/>
                </a:solidFill>
                <a:latin typeface="Times" pitchFamily="18" charset="0"/>
                <a:ea typeface="+mn-ea"/>
                <a:cs typeface="+mn-cs"/>
              </a:defRPr>
            </a:lvl5pPr>
            <a:lvl6pPr marL="2286000" algn="l" defTabSz="914400" rtl="0" eaLnBrk="1" latinLnBrk="0" hangingPunct="1">
              <a:defRPr sz="2400" kern="1200">
                <a:solidFill>
                  <a:schemeClr val="tx1"/>
                </a:solidFill>
                <a:latin typeface="Times" pitchFamily="18" charset="0"/>
                <a:ea typeface="+mn-ea"/>
                <a:cs typeface="+mn-cs"/>
              </a:defRPr>
            </a:lvl6pPr>
            <a:lvl7pPr marL="2743200" algn="l" defTabSz="914400" rtl="0" eaLnBrk="1" latinLnBrk="0" hangingPunct="1">
              <a:defRPr sz="2400" kern="1200">
                <a:solidFill>
                  <a:schemeClr val="tx1"/>
                </a:solidFill>
                <a:latin typeface="Times" pitchFamily="18" charset="0"/>
                <a:ea typeface="+mn-ea"/>
                <a:cs typeface="+mn-cs"/>
              </a:defRPr>
            </a:lvl7pPr>
            <a:lvl8pPr marL="3200400" algn="l" defTabSz="914400" rtl="0" eaLnBrk="1" latinLnBrk="0" hangingPunct="1">
              <a:defRPr sz="2400" kern="1200">
                <a:solidFill>
                  <a:schemeClr val="tx1"/>
                </a:solidFill>
                <a:latin typeface="Times" pitchFamily="18" charset="0"/>
                <a:ea typeface="+mn-ea"/>
                <a:cs typeface="+mn-cs"/>
              </a:defRPr>
            </a:lvl8pPr>
            <a:lvl9pPr marL="3657600" algn="l" defTabSz="914400" rtl="0" eaLnBrk="1" latinLnBrk="0" hangingPunct="1">
              <a:defRPr sz="2400" kern="1200">
                <a:solidFill>
                  <a:schemeClr val="tx1"/>
                </a:solidFill>
                <a:latin typeface="Times" pitchFamily="18" charset="0"/>
                <a:ea typeface="+mn-ea"/>
                <a:cs typeface="+mn-cs"/>
              </a:defRPr>
            </a:lvl9pPr>
          </a:lstStyle>
          <a:p>
            <a:pPr algn="ctr" defTabSz="806867"/>
            <a:r>
              <a:rPr lang="en-US" sz="1235" b="1" dirty="0">
                <a:solidFill>
                  <a:srgbClr val="2463C1"/>
                </a:solidFill>
                <a:latin typeface="Calibri"/>
              </a:rPr>
              <a:t>Turnaround</a:t>
            </a:r>
          </a:p>
          <a:p>
            <a:pPr algn="ctr" defTabSz="806867"/>
            <a:r>
              <a:rPr lang="en-US" sz="1235" b="1" dirty="0">
                <a:solidFill>
                  <a:srgbClr val="2463C1"/>
                </a:solidFill>
                <a:latin typeface="Calibri"/>
              </a:rPr>
              <a:t>MLT: 13:43:01</a:t>
            </a:r>
          </a:p>
          <a:p>
            <a:pPr algn="ctr" defTabSz="806867"/>
            <a:r>
              <a:rPr lang="en-US" sz="1235" b="1" dirty="0">
                <a:solidFill>
                  <a:srgbClr val="2463C1"/>
                </a:solidFill>
                <a:latin typeface="Calibri"/>
              </a:rPr>
              <a:t>Date: Apr 15 2022</a:t>
            </a:r>
          </a:p>
        </p:txBody>
      </p:sp>
      <p:cxnSp>
        <p:nvCxnSpPr>
          <p:cNvPr id="16" name="Straight Arrow Connector 15"/>
          <p:cNvCxnSpPr/>
          <p:nvPr/>
        </p:nvCxnSpPr>
        <p:spPr>
          <a:xfrm>
            <a:off x="3797038" y="2118739"/>
            <a:ext cx="0" cy="327298"/>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7" name="TextBox 33"/>
          <p:cNvSpPr txBox="1"/>
          <p:nvPr/>
        </p:nvSpPr>
        <p:spPr>
          <a:xfrm>
            <a:off x="4296231" y="2740187"/>
            <a:ext cx="1412515" cy="662489"/>
          </a:xfrm>
          <a:prstGeom prst="rect">
            <a:avLst/>
          </a:prstGeom>
          <a:noFill/>
        </p:spPr>
        <p:txBody>
          <a:bodyPr wrap="square" rtlCol="0">
            <a:spAutoFit/>
          </a:bodyPr>
          <a:lstStyle>
            <a:defPPr>
              <a:defRPr lang="en-US"/>
            </a:defPPr>
            <a:lvl1pPr algn="l" rtl="0" fontAlgn="base">
              <a:spcBef>
                <a:spcPct val="0"/>
              </a:spcBef>
              <a:spcAft>
                <a:spcPct val="0"/>
              </a:spcAft>
              <a:defRPr sz="2400" kern="1200">
                <a:solidFill>
                  <a:schemeClr val="tx1"/>
                </a:solidFill>
                <a:latin typeface="Times" pitchFamily="18" charset="0"/>
                <a:ea typeface="+mn-ea"/>
                <a:cs typeface="+mn-cs"/>
              </a:defRPr>
            </a:lvl1pPr>
            <a:lvl2pPr marL="457200" algn="l" rtl="0" fontAlgn="base">
              <a:spcBef>
                <a:spcPct val="0"/>
              </a:spcBef>
              <a:spcAft>
                <a:spcPct val="0"/>
              </a:spcAft>
              <a:defRPr sz="2400" kern="1200">
                <a:solidFill>
                  <a:schemeClr val="tx1"/>
                </a:solidFill>
                <a:latin typeface="Times" pitchFamily="18" charset="0"/>
                <a:ea typeface="+mn-ea"/>
                <a:cs typeface="+mn-cs"/>
              </a:defRPr>
            </a:lvl2pPr>
            <a:lvl3pPr marL="914400" algn="l" rtl="0" fontAlgn="base">
              <a:spcBef>
                <a:spcPct val="0"/>
              </a:spcBef>
              <a:spcAft>
                <a:spcPct val="0"/>
              </a:spcAft>
              <a:defRPr sz="2400" kern="1200">
                <a:solidFill>
                  <a:schemeClr val="tx1"/>
                </a:solidFill>
                <a:latin typeface="Times" pitchFamily="18" charset="0"/>
                <a:ea typeface="+mn-ea"/>
                <a:cs typeface="+mn-cs"/>
              </a:defRPr>
            </a:lvl3pPr>
            <a:lvl4pPr marL="1371600" algn="l" rtl="0" fontAlgn="base">
              <a:spcBef>
                <a:spcPct val="0"/>
              </a:spcBef>
              <a:spcAft>
                <a:spcPct val="0"/>
              </a:spcAft>
              <a:defRPr sz="2400" kern="1200">
                <a:solidFill>
                  <a:schemeClr val="tx1"/>
                </a:solidFill>
                <a:latin typeface="Times" pitchFamily="18" charset="0"/>
                <a:ea typeface="+mn-ea"/>
                <a:cs typeface="+mn-cs"/>
              </a:defRPr>
            </a:lvl4pPr>
            <a:lvl5pPr marL="1828800" algn="l" rtl="0" fontAlgn="base">
              <a:spcBef>
                <a:spcPct val="0"/>
              </a:spcBef>
              <a:spcAft>
                <a:spcPct val="0"/>
              </a:spcAft>
              <a:defRPr sz="2400" kern="1200">
                <a:solidFill>
                  <a:schemeClr val="tx1"/>
                </a:solidFill>
                <a:latin typeface="Times" pitchFamily="18" charset="0"/>
                <a:ea typeface="+mn-ea"/>
                <a:cs typeface="+mn-cs"/>
              </a:defRPr>
            </a:lvl5pPr>
            <a:lvl6pPr marL="2286000" algn="l" defTabSz="914400" rtl="0" eaLnBrk="1" latinLnBrk="0" hangingPunct="1">
              <a:defRPr sz="2400" kern="1200">
                <a:solidFill>
                  <a:schemeClr val="tx1"/>
                </a:solidFill>
                <a:latin typeface="Times" pitchFamily="18" charset="0"/>
                <a:ea typeface="+mn-ea"/>
                <a:cs typeface="+mn-cs"/>
              </a:defRPr>
            </a:lvl6pPr>
            <a:lvl7pPr marL="2743200" algn="l" defTabSz="914400" rtl="0" eaLnBrk="1" latinLnBrk="0" hangingPunct="1">
              <a:defRPr sz="2400" kern="1200">
                <a:solidFill>
                  <a:schemeClr val="tx1"/>
                </a:solidFill>
                <a:latin typeface="Times" pitchFamily="18" charset="0"/>
                <a:ea typeface="+mn-ea"/>
                <a:cs typeface="+mn-cs"/>
              </a:defRPr>
            </a:lvl7pPr>
            <a:lvl8pPr marL="3200400" algn="l" defTabSz="914400" rtl="0" eaLnBrk="1" latinLnBrk="0" hangingPunct="1">
              <a:defRPr sz="2400" kern="1200">
                <a:solidFill>
                  <a:schemeClr val="tx1"/>
                </a:solidFill>
                <a:latin typeface="Times" pitchFamily="18" charset="0"/>
                <a:ea typeface="+mn-ea"/>
                <a:cs typeface="+mn-cs"/>
              </a:defRPr>
            </a:lvl8pPr>
            <a:lvl9pPr marL="3657600" algn="l" defTabSz="914400" rtl="0" eaLnBrk="1" latinLnBrk="0" hangingPunct="1">
              <a:defRPr sz="2400" kern="1200">
                <a:solidFill>
                  <a:schemeClr val="tx1"/>
                </a:solidFill>
                <a:latin typeface="Times" pitchFamily="18" charset="0"/>
                <a:ea typeface="+mn-ea"/>
                <a:cs typeface="+mn-cs"/>
              </a:defRPr>
            </a:lvl9pPr>
          </a:lstStyle>
          <a:p>
            <a:pPr defTabSz="806867"/>
            <a:r>
              <a:rPr lang="en-US" sz="1235" b="1">
                <a:solidFill>
                  <a:srgbClr val="65A729"/>
                </a:solidFill>
                <a:latin typeface="Calibri"/>
              </a:rPr>
              <a:t>Turnaround</a:t>
            </a:r>
          </a:p>
          <a:p>
            <a:pPr defTabSz="806867"/>
            <a:r>
              <a:rPr lang="en-US" sz="1235" b="1">
                <a:solidFill>
                  <a:srgbClr val="65A729"/>
                </a:solidFill>
                <a:latin typeface="Calibri"/>
              </a:rPr>
              <a:t>MLT: 13:41:56</a:t>
            </a:r>
          </a:p>
          <a:p>
            <a:pPr defTabSz="806867"/>
            <a:r>
              <a:rPr lang="en-US" sz="1235" b="1">
                <a:solidFill>
                  <a:srgbClr val="65A729"/>
                </a:solidFill>
                <a:latin typeface="Calibri"/>
              </a:rPr>
              <a:t>Date: Sep 8 2022</a:t>
            </a:r>
          </a:p>
        </p:txBody>
      </p:sp>
      <p:cxnSp>
        <p:nvCxnSpPr>
          <p:cNvPr id="18" name="Straight Arrow Connector 17"/>
          <p:cNvCxnSpPr/>
          <p:nvPr/>
        </p:nvCxnSpPr>
        <p:spPr>
          <a:xfrm flipV="1">
            <a:off x="4429125" y="2571464"/>
            <a:ext cx="0" cy="195047"/>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9" name="TextBox 33"/>
          <p:cNvSpPr txBox="1"/>
          <p:nvPr/>
        </p:nvSpPr>
        <p:spPr>
          <a:xfrm>
            <a:off x="6985735" y="1921468"/>
            <a:ext cx="2155464" cy="472437"/>
          </a:xfrm>
          <a:prstGeom prst="rect">
            <a:avLst/>
          </a:prstGeom>
          <a:noFill/>
        </p:spPr>
        <p:txBody>
          <a:bodyPr wrap="square" rtlCol="0">
            <a:spAutoFit/>
          </a:bodyPr>
          <a:lstStyle>
            <a:defPPr>
              <a:defRPr lang="en-US"/>
            </a:defPPr>
            <a:lvl1pPr algn="l" rtl="0" fontAlgn="base">
              <a:spcBef>
                <a:spcPct val="0"/>
              </a:spcBef>
              <a:spcAft>
                <a:spcPct val="0"/>
              </a:spcAft>
              <a:defRPr sz="2400" kern="1200">
                <a:solidFill>
                  <a:schemeClr val="tx1"/>
                </a:solidFill>
                <a:latin typeface="Times" pitchFamily="18" charset="0"/>
                <a:ea typeface="+mn-ea"/>
                <a:cs typeface="+mn-cs"/>
              </a:defRPr>
            </a:lvl1pPr>
            <a:lvl2pPr marL="457200" algn="l" rtl="0" fontAlgn="base">
              <a:spcBef>
                <a:spcPct val="0"/>
              </a:spcBef>
              <a:spcAft>
                <a:spcPct val="0"/>
              </a:spcAft>
              <a:defRPr sz="2400" kern="1200">
                <a:solidFill>
                  <a:schemeClr val="tx1"/>
                </a:solidFill>
                <a:latin typeface="Times" pitchFamily="18" charset="0"/>
                <a:ea typeface="+mn-ea"/>
                <a:cs typeface="+mn-cs"/>
              </a:defRPr>
            </a:lvl2pPr>
            <a:lvl3pPr marL="914400" algn="l" rtl="0" fontAlgn="base">
              <a:spcBef>
                <a:spcPct val="0"/>
              </a:spcBef>
              <a:spcAft>
                <a:spcPct val="0"/>
              </a:spcAft>
              <a:defRPr sz="2400" kern="1200">
                <a:solidFill>
                  <a:schemeClr val="tx1"/>
                </a:solidFill>
                <a:latin typeface="Times" pitchFamily="18" charset="0"/>
                <a:ea typeface="+mn-ea"/>
                <a:cs typeface="+mn-cs"/>
              </a:defRPr>
            </a:lvl3pPr>
            <a:lvl4pPr marL="1371600" algn="l" rtl="0" fontAlgn="base">
              <a:spcBef>
                <a:spcPct val="0"/>
              </a:spcBef>
              <a:spcAft>
                <a:spcPct val="0"/>
              </a:spcAft>
              <a:defRPr sz="2400" kern="1200">
                <a:solidFill>
                  <a:schemeClr val="tx1"/>
                </a:solidFill>
                <a:latin typeface="Times" pitchFamily="18" charset="0"/>
                <a:ea typeface="+mn-ea"/>
                <a:cs typeface="+mn-cs"/>
              </a:defRPr>
            </a:lvl4pPr>
            <a:lvl5pPr marL="1828800" algn="l" rtl="0" fontAlgn="base">
              <a:spcBef>
                <a:spcPct val="0"/>
              </a:spcBef>
              <a:spcAft>
                <a:spcPct val="0"/>
              </a:spcAft>
              <a:defRPr sz="2400" kern="1200">
                <a:solidFill>
                  <a:schemeClr val="tx1"/>
                </a:solidFill>
                <a:latin typeface="Times" pitchFamily="18" charset="0"/>
                <a:ea typeface="+mn-ea"/>
                <a:cs typeface="+mn-cs"/>
              </a:defRPr>
            </a:lvl5pPr>
            <a:lvl6pPr marL="2286000" algn="l" defTabSz="914400" rtl="0" eaLnBrk="1" latinLnBrk="0" hangingPunct="1">
              <a:defRPr sz="2400" kern="1200">
                <a:solidFill>
                  <a:schemeClr val="tx1"/>
                </a:solidFill>
                <a:latin typeface="Times" pitchFamily="18" charset="0"/>
                <a:ea typeface="+mn-ea"/>
                <a:cs typeface="+mn-cs"/>
              </a:defRPr>
            </a:lvl6pPr>
            <a:lvl7pPr marL="2743200" algn="l" defTabSz="914400" rtl="0" eaLnBrk="1" latinLnBrk="0" hangingPunct="1">
              <a:defRPr sz="2400" kern="1200">
                <a:solidFill>
                  <a:schemeClr val="tx1"/>
                </a:solidFill>
                <a:latin typeface="Times" pitchFamily="18" charset="0"/>
                <a:ea typeface="+mn-ea"/>
                <a:cs typeface="+mn-cs"/>
              </a:defRPr>
            </a:lvl7pPr>
            <a:lvl8pPr marL="3200400" algn="l" defTabSz="914400" rtl="0" eaLnBrk="1" latinLnBrk="0" hangingPunct="1">
              <a:defRPr sz="2400" kern="1200">
                <a:solidFill>
                  <a:schemeClr val="tx1"/>
                </a:solidFill>
                <a:latin typeface="Times" pitchFamily="18" charset="0"/>
                <a:ea typeface="+mn-ea"/>
                <a:cs typeface="+mn-cs"/>
              </a:defRPr>
            </a:lvl8pPr>
            <a:lvl9pPr marL="3657600" algn="l" defTabSz="914400" rtl="0" eaLnBrk="1" latinLnBrk="0" hangingPunct="1">
              <a:defRPr sz="2400" kern="1200">
                <a:solidFill>
                  <a:schemeClr val="tx1"/>
                </a:solidFill>
                <a:latin typeface="Times" pitchFamily="18" charset="0"/>
                <a:ea typeface="+mn-ea"/>
                <a:cs typeface="+mn-cs"/>
              </a:defRPr>
            </a:lvl9pPr>
          </a:lstStyle>
          <a:p>
            <a:pPr algn="ctr" defTabSz="806867"/>
            <a:r>
              <a:rPr lang="en-US" sz="1235" b="1">
                <a:solidFill>
                  <a:srgbClr val="2463C1"/>
                </a:solidFill>
                <a:latin typeface="Calibri"/>
              </a:rPr>
              <a:t>Constellation Exit Date</a:t>
            </a:r>
          </a:p>
          <a:p>
            <a:pPr algn="ctr" defTabSz="806867"/>
            <a:r>
              <a:rPr lang="en-US" sz="1235" b="1">
                <a:solidFill>
                  <a:srgbClr val="2463C1"/>
                </a:solidFill>
                <a:latin typeface="Calibri"/>
              </a:rPr>
              <a:t>Jul 23 2024</a:t>
            </a:r>
          </a:p>
        </p:txBody>
      </p:sp>
      <p:cxnSp>
        <p:nvCxnSpPr>
          <p:cNvPr id="20" name="Straight Arrow Connector 19"/>
          <p:cNvCxnSpPr/>
          <p:nvPr/>
        </p:nvCxnSpPr>
        <p:spPr>
          <a:xfrm flipH="1" flipV="1">
            <a:off x="8003228" y="1334523"/>
            <a:ext cx="10304" cy="641778"/>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1" name="TextBox 33"/>
          <p:cNvSpPr txBox="1"/>
          <p:nvPr/>
        </p:nvSpPr>
        <p:spPr>
          <a:xfrm>
            <a:off x="5710058" y="2816966"/>
            <a:ext cx="2155464" cy="472437"/>
          </a:xfrm>
          <a:prstGeom prst="rect">
            <a:avLst/>
          </a:prstGeom>
          <a:noFill/>
        </p:spPr>
        <p:txBody>
          <a:bodyPr wrap="square" rtlCol="0">
            <a:spAutoFit/>
          </a:bodyPr>
          <a:lstStyle>
            <a:defPPr>
              <a:defRPr lang="en-US"/>
            </a:defPPr>
            <a:lvl1pPr algn="l" rtl="0" fontAlgn="base">
              <a:spcBef>
                <a:spcPct val="0"/>
              </a:spcBef>
              <a:spcAft>
                <a:spcPct val="0"/>
              </a:spcAft>
              <a:defRPr sz="2400" kern="1200">
                <a:solidFill>
                  <a:schemeClr val="tx1"/>
                </a:solidFill>
                <a:latin typeface="Times" pitchFamily="18" charset="0"/>
                <a:ea typeface="+mn-ea"/>
                <a:cs typeface="+mn-cs"/>
              </a:defRPr>
            </a:lvl1pPr>
            <a:lvl2pPr marL="457200" algn="l" rtl="0" fontAlgn="base">
              <a:spcBef>
                <a:spcPct val="0"/>
              </a:spcBef>
              <a:spcAft>
                <a:spcPct val="0"/>
              </a:spcAft>
              <a:defRPr sz="2400" kern="1200">
                <a:solidFill>
                  <a:schemeClr val="tx1"/>
                </a:solidFill>
                <a:latin typeface="Times" pitchFamily="18" charset="0"/>
                <a:ea typeface="+mn-ea"/>
                <a:cs typeface="+mn-cs"/>
              </a:defRPr>
            </a:lvl2pPr>
            <a:lvl3pPr marL="914400" algn="l" rtl="0" fontAlgn="base">
              <a:spcBef>
                <a:spcPct val="0"/>
              </a:spcBef>
              <a:spcAft>
                <a:spcPct val="0"/>
              </a:spcAft>
              <a:defRPr sz="2400" kern="1200">
                <a:solidFill>
                  <a:schemeClr val="tx1"/>
                </a:solidFill>
                <a:latin typeface="Times" pitchFamily="18" charset="0"/>
                <a:ea typeface="+mn-ea"/>
                <a:cs typeface="+mn-cs"/>
              </a:defRPr>
            </a:lvl3pPr>
            <a:lvl4pPr marL="1371600" algn="l" rtl="0" fontAlgn="base">
              <a:spcBef>
                <a:spcPct val="0"/>
              </a:spcBef>
              <a:spcAft>
                <a:spcPct val="0"/>
              </a:spcAft>
              <a:defRPr sz="2400" kern="1200">
                <a:solidFill>
                  <a:schemeClr val="tx1"/>
                </a:solidFill>
                <a:latin typeface="Times" pitchFamily="18" charset="0"/>
                <a:ea typeface="+mn-ea"/>
                <a:cs typeface="+mn-cs"/>
              </a:defRPr>
            </a:lvl4pPr>
            <a:lvl5pPr marL="1828800" algn="l" rtl="0" fontAlgn="base">
              <a:spcBef>
                <a:spcPct val="0"/>
              </a:spcBef>
              <a:spcAft>
                <a:spcPct val="0"/>
              </a:spcAft>
              <a:defRPr sz="2400" kern="1200">
                <a:solidFill>
                  <a:schemeClr val="tx1"/>
                </a:solidFill>
                <a:latin typeface="Times" pitchFamily="18" charset="0"/>
                <a:ea typeface="+mn-ea"/>
                <a:cs typeface="+mn-cs"/>
              </a:defRPr>
            </a:lvl5pPr>
            <a:lvl6pPr marL="2286000" algn="l" defTabSz="914400" rtl="0" eaLnBrk="1" latinLnBrk="0" hangingPunct="1">
              <a:defRPr sz="2400" kern="1200">
                <a:solidFill>
                  <a:schemeClr val="tx1"/>
                </a:solidFill>
                <a:latin typeface="Times" pitchFamily="18" charset="0"/>
                <a:ea typeface="+mn-ea"/>
                <a:cs typeface="+mn-cs"/>
              </a:defRPr>
            </a:lvl6pPr>
            <a:lvl7pPr marL="2743200" algn="l" defTabSz="914400" rtl="0" eaLnBrk="1" latinLnBrk="0" hangingPunct="1">
              <a:defRPr sz="2400" kern="1200">
                <a:solidFill>
                  <a:schemeClr val="tx1"/>
                </a:solidFill>
                <a:latin typeface="Times" pitchFamily="18" charset="0"/>
                <a:ea typeface="+mn-ea"/>
                <a:cs typeface="+mn-cs"/>
              </a:defRPr>
            </a:lvl7pPr>
            <a:lvl8pPr marL="3200400" algn="l" defTabSz="914400" rtl="0" eaLnBrk="1" latinLnBrk="0" hangingPunct="1">
              <a:defRPr sz="2400" kern="1200">
                <a:solidFill>
                  <a:schemeClr val="tx1"/>
                </a:solidFill>
                <a:latin typeface="Times" pitchFamily="18" charset="0"/>
                <a:ea typeface="+mn-ea"/>
                <a:cs typeface="+mn-cs"/>
              </a:defRPr>
            </a:lvl8pPr>
            <a:lvl9pPr marL="3657600" algn="l" defTabSz="914400" rtl="0" eaLnBrk="1" latinLnBrk="0" hangingPunct="1">
              <a:defRPr sz="2400" kern="1200">
                <a:solidFill>
                  <a:schemeClr val="tx1"/>
                </a:solidFill>
                <a:latin typeface="Times" pitchFamily="18" charset="0"/>
                <a:ea typeface="+mn-ea"/>
                <a:cs typeface="+mn-cs"/>
              </a:defRPr>
            </a:lvl9pPr>
          </a:lstStyle>
          <a:p>
            <a:pPr algn="ctr" defTabSz="806867"/>
            <a:r>
              <a:rPr lang="en-US" sz="1235" b="1">
                <a:solidFill>
                  <a:srgbClr val="65A729"/>
                </a:solidFill>
                <a:latin typeface="Calibri"/>
              </a:rPr>
              <a:t>Constellation Exit Date</a:t>
            </a:r>
          </a:p>
          <a:p>
            <a:pPr algn="ctr" defTabSz="806867"/>
            <a:r>
              <a:rPr lang="en-US" sz="1235" b="1">
                <a:solidFill>
                  <a:srgbClr val="65A729"/>
                </a:solidFill>
                <a:latin typeface="Calibri"/>
              </a:rPr>
              <a:t>Nov 14 2023</a:t>
            </a:r>
          </a:p>
        </p:txBody>
      </p:sp>
      <p:cxnSp>
        <p:nvCxnSpPr>
          <p:cNvPr id="22" name="Straight Arrow Connector 21"/>
          <p:cNvCxnSpPr>
            <a:cxnSpLocks/>
          </p:cNvCxnSpPr>
          <p:nvPr/>
        </p:nvCxnSpPr>
        <p:spPr>
          <a:xfrm flipH="1" flipV="1">
            <a:off x="6787790" y="2169694"/>
            <a:ext cx="9525" cy="704422"/>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3" name="TextBox 33"/>
          <p:cNvSpPr txBox="1"/>
          <p:nvPr/>
        </p:nvSpPr>
        <p:spPr>
          <a:xfrm>
            <a:off x="1395052" y="2712017"/>
            <a:ext cx="1947138" cy="662489"/>
          </a:xfrm>
          <a:prstGeom prst="rect">
            <a:avLst/>
          </a:prstGeom>
          <a:noFill/>
        </p:spPr>
        <p:txBody>
          <a:bodyPr wrap="square" rtlCol="0">
            <a:spAutoFit/>
          </a:bodyPr>
          <a:lstStyle>
            <a:defPPr>
              <a:defRPr lang="en-US"/>
            </a:defPPr>
            <a:lvl1pPr algn="l" rtl="0" fontAlgn="base">
              <a:spcBef>
                <a:spcPct val="0"/>
              </a:spcBef>
              <a:spcAft>
                <a:spcPct val="0"/>
              </a:spcAft>
              <a:defRPr sz="2400" kern="1200">
                <a:solidFill>
                  <a:schemeClr val="tx1"/>
                </a:solidFill>
                <a:latin typeface="Times" pitchFamily="18" charset="0"/>
                <a:ea typeface="+mn-ea"/>
                <a:cs typeface="+mn-cs"/>
              </a:defRPr>
            </a:lvl1pPr>
            <a:lvl2pPr marL="457200" algn="l" rtl="0" fontAlgn="base">
              <a:spcBef>
                <a:spcPct val="0"/>
              </a:spcBef>
              <a:spcAft>
                <a:spcPct val="0"/>
              </a:spcAft>
              <a:defRPr sz="2400" kern="1200">
                <a:solidFill>
                  <a:schemeClr val="tx1"/>
                </a:solidFill>
                <a:latin typeface="Times" pitchFamily="18" charset="0"/>
                <a:ea typeface="+mn-ea"/>
                <a:cs typeface="+mn-cs"/>
              </a:defRPr>
            </a:lvl2pPr>
            <a:lvl3pPr marL="914400" algn="l" rtl="0" fontAlgn="base">
              <a:spcBef>
                <a:spcPct val="0"/>
              </a:spcBef>
              <a:spcAft>
                <a:spcPct val="0"/>
              </a:spcAft>
              <a:defRPr sz="2400" kern="1200">
                <a:solidFill>
                  <a:schemeClr val="tx1"/>
                </a:solidFill>
                <a:latin typeface="Times" pitchFamily="18" charset="0"/>
                <a:ea typeface="+mn-ea"/>
                <a:cs typeface="+mn-cs"/>
              </a:defRPr>
            </a:lvl3pPr>
            <a:lvl4pPr marL="1371600" algn="l" rtl="0" fontAlgn="base">
              <a:spcBef>
                <a:spcPct val="0"/>
              </a:spcBef>
              <a:spcAft>
                <a:spcPct val="0"/>
              </a:spcAft>
              <a:defRPr sz="2400" kern="1200">
                <a:solidFill>
                  <a:schemeClr val="tx1"/>
                </a:solidFill>
                <a:latin typeface="Times" pitchFamily="18" charset="0"/>
                <a:ea typeface="+mn-ea"/>
                <a:cs typeface="+mn-cs"/>
              </a:defRPr>
            </a:lvl4pPr>
            <a:lvl5pPr marL="1828800" algn="l" rtl="0" fontAlgn="base">
              <a:spcBef>
                <a:spcPct val="0"/>
              </a:spcBef>
              <a:spcAft>
                <a:spcPct val="0"/>
              </a:spcAft>
              <a:defRPr sz="2400" kern="1200">
                <a:solidFill>
                  <a:schemeClr val="tx1"/>
                </a:solidFill>
                <a:latin typeface="Times" pitchFamily="18" charset="0"/>
                <a:ea typeface="+mn-ea"/>
                <a:cs typeface="+mn-cs"/>
              </a:defRPr>
            </a:lvl5pPr>
            <a:lvl6pPr marL="2286000" algn="l" defTabSz="914400" rtl="0" eaLnBrk="1" latinLnBrk="0" hangingPunct="1">
              <a:defRPr sz="2400" kern="1200">
                <a:solidFill>
                  <a:schemeClr val="tx1"/>
                </a:solidFill>
                <a:latin typeface="Times" pitchFamily="18" charset="0"/>
                <a:ea typeface="+mn-ea"/>
                <a:cs typeface="+mn-cs"/>
              </a:defRPr>
            </a:lvl6pPr>
            <a:lvl7pPr marL="2743200" algn="l" defTabSz="914400" rtl="0" eaLnBrk="1" latinLnBrk="0" hangingPunct="1">
              <a:defRPr sz="2400" kern="1200">
                <a:solidFill>
                  <a:schemeClr val="tx1"/>
                </a:solidFill>
                <a:latin typeface="Times" pitchFamily="18" charset="0"/>
                <a:ea typeface="+mn-ea"/>
                <a:cs typeface="+mn-cs"/>
              </a:defRPr>
            </a:lvl7pPr>
            <a:lvl8pPr marL="3200400" algn="l" defTabSz="914400" rtl="0" eaLnBrk="1" latinLnBrk="0" hangingPunct="1">
              <a:defRPr sz="2400" kern="1200">
                <a:solidFill>
                  <a:schemeClr val="tx1"/>
                </a:solidFill>
                <a:latin typeface="Times" pitchFamily="18" charset="0"/>
                <a:ea typeface="+mn-ea"/>
                <a:cs typeface="+mn-cs"/>
              </a:defRPr>
            </a:lvl8pPr>
            <a:lvl9pPr marL="3657600" algn="l" defTabSz="914400" rtl="0" eaLnBrk="1" latinLnBrk="0" hangingPunct="1">
              <a:defRPr sz="2400" kern="1200">
                <a:solidFill>
                  <a:schemeClr val="tx1"/>
                </a:solidFill>
                <a:latin typeface="Times" pitchFamily="18" charset="0"/>
                <a:ea typeface="+mn-ea"/>
                <a:cs typeface="+mn-cs"/>
              </a:defRPr>
            </a:lvl9pPr>
          </a:lstStyle>
          <a:p>
            <a:pPr algn="ctr" defTabSz="806867"/>
            <a:r>
              <a:rPr lang="en-US" sz="1235" b="1">
                <a:latin typeface="Calibri"/>
              </a:rPr>
              <a:t>Fall 2021 IAM Series</a:t>
            </a:r>
          </a:p>
          <a:p>
            <a:pPr algn="ctr" defTabSz="806867"/>
            <a:r>
              <a:rPr lang="en-US" sz="1235" b="1">
                <a:solidFill>
                  <a:srgbClr val="2463C1"/>
                </a:solidFill>
                <a:latin typeface="Calibri"/>
              </a:rPr>
              <a:t>Baseline: 4 IAMs</a:t>
            </a:r>
          </a:p>
          <a:p>
            <a:pPr algn="ctr" defTabSz="806867"/>
            <a:r>
              <a:rPr lang="en-US" sz="1235" b="1">
                <a:solidFill>
                  <a:srgbClr val="65A729"/>
                </a:solidFill>
                <a:latin typeface="Calibri"/>
              </a:rPr>
              <a:t>Contingency: 5 IAMs</a:t>
            </a:r>
          </a:p>
        </p:txBody>
      </p:sp>
      <p:cxnSp>
        <p:nvCxnSpPr>
          <p:cNvPr id="24" name="Straight Arrow Connector 23"/>
          <p:cNvCxnSpPr/>
          <p:nvPr/>
        </p:nvCxnSpPr>
        <p:spPr>
          <a:xfrm flipV="1">
            <a:off x="2614999" y="2416635"/>
            <a:ext cx="332849" cy="338433"/>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5" name="TextBox 33"/>
          <p:cNvSpPr txBox="1"/>
          <p:nvPr/>
        </p:nvSpPr>
        <p:spPr>
          <a:xfrm>
            <a:off x="7435763" y="1518483"/>
            <a:ext cx="2155464" cy="472437"/>
          </a:xfrm>
          <a:prstGeom prst="rect">
            <a:avLst/>
          </a:prstGeom>
          <a:noFill/>
        </p:spPr>
        <p:txBody>
          <a:bodyPr wrap="square" rtlCol="0">
            <a:spAutoFit/>
          </a:bodyPr>
          <a:lstStyle>
            <a:defPPr>
              <a:defRPr lang="en-US"/>
            </a:defPPr>
            <a:lvl1pPr algn="l" rtl="0" fontAlgn="base">
              <a:spcBef>
                <a:spcPct val="0"/>
              </a:spcBef>
              <a:spcAft>
                <a:spcPct val="0"/>
              </a:spcAft>
              <a:defRPr sz="2400" kern="1200">
                <a:solidFill>
                  <a:schemeClr val="tx1"/>
                </a:solidFill>
                <a:latin typeface="Times" pitchFamily="18" charset="0"/>
                <a:ea typeface="+mn-ea"/>
                <a:cs typeface="+mn-cs"/>
              </a:defRPr>
            </a:lvl1pPr>
            <a:lvl2pPr marL="457200" algn="l" rtl="0" fontAlgn="base">
              <a:spcBef>
                <a:spcPct val="0"/>
              </a:spcBef>
              <a:spcAft>
                <a:spcPct val="0"/>
              </a:spcAft>
              <a:defRPr sz="2400" kern="1200">
                <a:solidFill>
                  <a:schemeClr val="tx1"/>
                </a:solidFill>
                <a:latin typeface="Times" pitchFamily="18" charset="0"/>
                <a:ea typeface="+mn-ea"/>
                <a:cs typeface="+mn-cs"/>
              </a:defRPr>
            </a:lvl2pPr>
            <a:lvl3pPr marL="914400" algn="l" rtl="0" fontAlgn="base">
              <a:spcBef>
                <a:spcPct val="0"/>
              </a:spcBef>
              <a:spcAft>
                <a:spcPct val="0"/>
              </a:spcAft>
              <a:defRPr sz="2400" kern="1200">
                <a:solidFill>
                  <a:schemeClr val="tx1"/>
                </a:solidFill>
                <a:latin typeface="Times" pitchFamily="18" charset="0"/>
                <a:ea typeface="+mn-ea"/>
                <a:cs typeface="+mn-cs"/>
              </a:defRPr>
            </a:lvl3pPr>
            <a:lvl4pPr marL="1371600" algn="l" rtl="0" fontAlgn="base">
              <a:spcBef>
                <a:spcPct val="0"/>
              </a:spcBef>
              <a:spcAft>
                <a:spcPct val="0"/>
              </a:spcAft>
              <a:defRPr sz="2400" kern="1200">
                <a:solidFill>
                  <a:schemeClr val="tx1"/>
                </a:solidFill>
                <a:latin typeface="Times" pitchFamily="18" charset="0"/>
                <a:ea typeface="+mn-ea"/>
                <a:cs typeface="+mn-cs"/>
              </a:defRPr>
            </a:lvl4pPr>
            <a:lvl5pPr marL="1828800" algn="l" rtl="0" fontAlgn="base">
              <a:spcBef>
                <a:spcPct val="0"/>
              </a:spcBef>
              <a:spcAft>
                <a:spcPct val="0"/>
              </a:spcAft>
              <a:defRPr sz="2400" kern="1200">
                <a:solidFill>
                  <a:schemeClr val="tx1"/>
                </a:solidFill>
                <a:latin typeface="Times" pitchFamily="18" charset="0"/>
                <a:ea typeface="+mn-ea"/>
                <a:cs typeface="+mn-cs"/>
              </a:defRPr>
            </a:lvl5pPr>
            <a:lvl6pPr marL="2286000" algn="l" defTabSz="914400" rtl="0" eaLnBrk="1" latinLnBrk="0" hangingPunct="1">
              <a:defRPr sz="2400" kern="1200">
                <a:solidFill>
                  <a:schemeClr val="tx1"/>
                </a:solidFill>
                <a:latin typeface="Times" pitchFamily="18" charset="0"/>
                <a:ea typeface="+mn-ea"/>
                <a:cs typeface="+mn-cs"/>
              </a:defRPr>
            </a:lvl6pPr>
            <a:lvl7pPr marL="2743200" algn="l" defTabSz="914400" rtl="0" eaLnBrk="1" latinLnBrk="0" hangingPunct="1">
              <a:defRPr sz="2400" kern="1200">
                <a:solidFill>
                  <a:schemeClr val="tx1"/>
                </a:solidFill>
                <a:latin typeface="Times" pitchFamily="18" charset="0"/>
                <a:ea typeface="+mn-ea"/>
                <a:cs typeface="+mn-cs"/>
              </a:defRPr>
            </a:lvl7pPr>
            <a:lvl8pPr marL="3200400" algn="l" defTabSz="914400" rtl="0" eaLnBrk="1" latinLnBrk="0" hangingPunct="1">
              <a:defRPr sz="2400" kern="1200">
                <a:solidFill>
                  <a:schemeClr val="tx1"/>
                </a:solidFill>
                <a:latin typeface="Times" pitchFamily="18" charset="0"/>
                <a:ea typeface="+mn-ea"/>
                <a:cs typeface="+mn-cs"/>
              </a:defRPr>
            </a:lvl8pPr>
            <a:lvl9pPr marL="3657600" algn="l" defTabSz="914400" rtl="0" eaLnBrk="1" latinLnBrk="0" hangingPunct="1">
              <a:defRPr sz="2400" kern="1200">
                <a:solidFill>
                  <a:schemeClr val="tx1"/>
                </a:solidFill>
                <a:latin typeface="Times" pitchFamily="18" charset="0"/>
                <a:ea typeface="+mn-ea"/>
                <a:cs typeface="+mn-cs"/>
              </a:defRPr>
            </a:lvl9pPr>
          </a:lstStyle>
          <a:p>
            <a:pPr algn="ctr" defTabSz="806867"/>
            <a:r>
              <a:rPr lang="en-US" sz="1235" b="1">
                <a:solidFill>
                  <a:srgbClr val="2463C1"/>
                </a:solidFill>
                <a:latin typeface="Calibri"/>
              </a:rPr>
              <a:t>MLT Violation</a:t>
            </a:r>
          </a:p>
          <a:p>
            <a:pPr algn="ctr" defTabSz="806867"/>
            <a:r>
              <a:rPr lang="en-US" sz="1235" b="1">
                <a:solidFill>
                  <a:srgbClr val="2463C1"/>
                </a:solidFill>
                <a:latin typeface="Calibri"/>
              </a:rPr>
              <a:t>Jul 28 2024</a:t>
            </a:r>
          </a:p>
        </p:txBody>
      </p:sp>
      <p:cxnSp>
        <p:nvCxnSpPr>
          <p:cNvPr id="26" name="Straight Arrow Connector 25"/>
          <p:cNvCxnSpPr>
            <a:cxnSpLocks/>
          </p:cNvCxnSpPr>
          <p:nvPr/>
        </p:nvCxnSpPr>
        <p:spPr>
          <a:xfrm flipH="1" flipV="1">
            <a:off x="8057305" y="1293365"/>
            <a:ext cx="312755" cy="225119"/>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7" name="Rectangle 26"/>
          <p:cNvSpPr/>
          <p:nvPr/>
        </p:nvSpPr>
        <p:spPr>
          <a:xfrm>
            <a:off x="1925052" y="533400"/>
            <a:ext cx="5213684" cy="483645"/>
          </a:xfrm>
          <a:prstGeom prst="rect">
            <a:avLst/>
          </a:prstGeom>
        </p:spPr>
        <p:txBody>
          <a:bodyPr wrap="square" lIns="97969" tIns="48984" rIns="97969" bIns="48984" anchor="t">
            <a:spAutoFit/>
          </a:bodyPr>
          <a:lstStyle/>
          <a:p>
            <a:pPr algn="ctr"/>
            <a:r>
              <a:rPr lang="en-US" sz="2500" b="1">
                <a:latin typeface="Times New Roman"/>
                <a:ea typeface="ＭＳ Ｐゴシック"/>
              </a:rPr>
              <a:t>Lifetime Options (3/3)</a:t>
            </a:r>
          </a:p>
        </p:txBody>
      </p:sp>
      <p:sp>
        <p:nvSpPr>
          <p:cNvPr id="28" name="TextBox 33">
            <a:extLst>
              <a:ext uri="{FF2B5EF4-FFF2-40B4-BE49-F238E27FC236}">
                <a16:creationId xmlns:a16="http://schemas.microsoft.com/office/drawing/2014/main" id="{F4B26238-C15D-474C-AF27-05ADF9A32B57}"/>
              </a:ext>
            </a:extLst>
          </p:cNvPr>
          <p:cNvSpPr txBox="1"/>
          <p:nvPr/>
        </p:nvSpPr>
        <p:spPr>
          <a:xfrm>
            <a:off x="6576832" y="2350240"/>
            <a:ext cx="2155464" cy="472437"/>
          </a:xfrm>
          <a:prstGeom prst="rect">
            <a:avLst/>
          </a:prstGeom>
          <a:noFill/>
        </p:spPr>
        <p:txBody>
          <a:bodyPr wrap="square" lIns="91440" tIns="45720" rIns="91440" bIns="45720" rtlCol="0" anchor="t">
            <a:spAutoFit/>
          </a:bodyPr>
          <a:lstStyle>
            <a:defPPr>
              <a:defRPr lang="en-US"/>
            </a:defPPr>
            <a:lvl1pPr algn="l" rtl="0" fontAlgn="base">
              <a:spcBef>
                <a:spcPct val="0"/>
              </a:spcBef>
              <a:spcAft>
                <a:spcPct val="0"/>
              </a:spcAft>
              <a:defRPr sz="2400" kern="1200">
                <a:solidFill>
                  <a:schemeClr val="tx1"/>
                </a:solidFill>
                <a:latin typeface="Times" pitchFamily="18" charset="0"/>
                <a:ea typeface="+mn-ea"/>
                <a:cs typeface="+mn-cs"/>
              </a:defRPr>
            </a:lvl1pPr>
            <a:lvl2pPr marL="457200" algn="l" rtl="0" fontAlgn="base">
              <a:spcBef>
                <a:spcPct val="0"/>
              </a:spcBef>
              <a:spcAft>
                <a:spcPct val="0"/>
              </a:spcAft>
              <a:defRPr sz="2400" kern="1200">
                <a:solidFill>
                  <a:schemeClr val="tx1"/>
                </a:solidFill>
                <a:latin typeface="Times" pitchFamily="18" charset="0"/>
                <a:ea typeface="+mn-ea"/>
                <a:cs typeface="+mn-cs"/>
              </a:defRPr>
            </a:lvl2pPr>
            <a:lvl3pPr marL="914400" algn="l" rtl="0" fontAlgn="base">
              <a:spcBef>
                <a:spcPct val="0"/>
              </a:spcBef>
              <a:spcAft>
                <a:spcPct val="0"/>
              </a:spcAft>
              <a:defRPr sz="2400" kern="1200">
                <a:solidFill>
                  <a:schemeClr val="tx1"/>
                </a:solidFill>
                <a:latin typeface="Times" pitchFamily="18" charset="0"/>
                <a:ea typeface="+mn-ea"/>
                <a:cs typeface="+mn-cs"/>
              </a:defRPr>
            </a:lvl3pPr>
            <a:lvl4pPr marL="1371600" algn="l" rtl="0" fontAlgn="base">
              <a:spcBef>
                <a:spcPct val="0"/>
              </a:spcBef>
              <a:spcAft>
                <a:spcPct val="0"/>
              </a:spcAft>
              <a:defRPr sz="2400" kern="1200">
                <a:solidFill>
                  <a:schemeClr val="tx1"/>
                </a:solidFill>
                <a:latin typeface="Times" pitchFamily="18" charset="0"/>
                <a:ea typeface="+mn-ea"/>
                <a:cs typeface="+mn-cs"/>
              </a:defRPr>
            </a:lvl4pPr>
            <a:lvl5pPr marL="1828800" algn="l" rtl="0" fontAlgn="base">
              <a:spcBef>
                <a:spcPct val="0"/>
              </a:spcBef>
              <a:spcAft>
                <a:spcPct val="0"/>
              </a:spcAft>
              <a:defRPr sz="2400" kern="1200">
                <a:solidFill>
                  <a:schemeClr val="tx1"/>
                </a:solidFill>
                <a:latin typeface="Times" pitchFamily="18" charset="0"/>
                <a:ea typeface="+mn-ea"/>
                <a:cs typeface="+mn-cs"/>
              </a:defRPr>
            </a:lvl5pPr>
            <a:lvl6pPr marL="2286000" algn="l" defTabSz="914400" rtl="0" eaLnBrk="1" latinLnBrk="0" hangingPunct="1">
              <a:defRPr sz="2400" kern="1200">
                <a:solidFill>
                  <a:schemeClr val="tx1"/>
                </a:solidFill>
                <a:latin typeface="Times" pitchFamily="18" charset="0"/>
                <a:ea typeface="+mn-ea"/>
                <a:cs typeface="+mn-cs"/>
              </a:defRPr>
            </a:lvl6pPr>
            <a:lvl7pPr marL="2743200" algn="l" defTabSz="914400" rtl="0" eaLnBrk="1" latinLnBrk="0" hangingPunct="1">
              <a:defRPr sz="2400" kern="1200">
                <a:solidFill>
                  <a:schemeClr val="tx1"/>
                </a:solidFill>
                <a:latin typeface="Times" pitchFamily="18" charset="0"/>
                <a:ea typeface="+mn-ea"/>
                <a:cs typeface="+mn-cs"/>
              </a:defRPr>
            </a:lvl7pPr>
            <a:lvl8pPr marL="3200400" algn="l" defTabSz="914400" rtl="0" eaLnBrk="1" latinLnBrk="0" hangingPunct="1">
              <a:defRPr sz="2400" kern="1200">
                <a:solidFill>
                  <a:schemeClr val="tx1"/>
                </a:solidFill>
                <a:latin typeface="Times" pitchFamily="18" charset="0"/>
                <a:ea typeface="+mn-ea"/>
                <a:cs typeface="+mn-cs"/>
              </a:defRPr>
            </a:lvl8pPr>
            <a:lvl9pPr marL="3657600" algn="l" defTabSz="914400" rtl="0" eaLnBrk="1" latinLnBrk="0" hangingPunct="1">
              <a:defRPr sz="2400" kern="1200">
                <a:solidFill>
                  <a:schemeClr val="tx1"/>
                </a:solidFill>
                <a:latin typeface="Times" pitchFamily="18" charset="0"/>
                <a:ea typeface="+mn-ea"/>
                <a:cs typeface="+mn-cs"/>
              </a:defRPr>
            </a:lvl9pPr>
          </a:lstStyle>
          <a:p>
            <a:pPr algn="ctr" defTabSz="806867"/>
            <a:r>
              <a:rPr lang="en-US" sz="1200" b="1">
                <a:solidFill>
                  <a:srgbClr val="65A729"/>
                </a:solidFill>
                <a:latin typeface="Calibri"/>
              </a:rPr>
              <a:t>100-sec Threshold</a:t>
            </a:r>
            <a:endParaRPr lang="en-US"/>
          </a:p>
          <a:p>
            <a:pPr algn="ctr" defTabSz="806867"/>
            <a:r>
              <a:rPr lang="en-US" sz="1200" b="1">
                <a:solidFill>
                  <a:srgbClr val="65A729"/>
                </a:solidFill>
                <a:latin typeface="Calibri"/>
              </a:rPr>
              <a:t>Nov 15 2023</a:t>
            </a:r>
            <a:endParaRPr lang="en-US" sz="1200" b="1">
              <a:solidFill>
                <a:srgbClr val="65A729"/>
              </a:solidFill>
              <a:latin typeface="Calibri"/>
              <a:cs typeface="Calibri"/>
            </a:endParaRPr>
          </a:p>
        </p:txBody>
      </p:sp>
      <p:sp>
        <p:nvSpPr>
          <p:cNvPr id="30" name="TextBox 33">
            <a:extLst>
              <a:ext uri="{FF2B5EF4-FFF2-40B4-BE49-F238E27FC236}">
                <a16:creationId xmlns:a16="http://schemas.microsoft.com/office/drawing/2014/main" id="{02178AC4-E6E0-4E1A-9DE2-2AD9F1980E4F}"/>
              </a:ext>
            </a:extLst>
          </p:cNvPr>
          <p:cNvSpPr txBox="1"/>
          <p:nvPr/>
        </p:nvSpPr>
        <p:spPr>
          <a:xfrm>
            <a:off x="5270114" y="1365095"/>
            <a:ext cx="2155464" cy="472437"/>
          </a:xfrm>
          <a:prstGeom prst="rect">
            <a:avLst/>
          </a:prstGeom>
          <a:noFill/>
        </p:spPr>
        <p:txBody>
          <a:bodyPr wrap="square" lIns="91440" tIns="45720" rIns="91440" bIns="45720" rtlCol="0" anchor="t">
            <a:spAutoFit/>
          </a:bodyPr>
          <a:lstStyle>
            <a:defPPr>
              <a:defRPr lang="en-US"/>
            </a:defPPr>
            <a:lvl1pPr algn="l" rtl="0" fontAlgn="base">
              <a:spcBef>
                <a:spcPct val="0"/>
              </a:spcBef>
              <a:spcAft>
                <a:spcPct val="0"/>
              </a:spcAft>
              <a:defRPr sz="2400" kern="1200">
                <a:solidFill>
                  <a:schemeClr val="tx1"/>
                </a:solidFill>
                <a:latin typeface="Times" pitchFamily="18" charset="0"/>
                <a:ea typeface="+mn-ea"/>
                <a:cs typeface="+mn-cs"/>
              </a:defRPr>
            </a:lvl1pPr>
            <a:lvl2pPr marL="457200" algn="l" rtl="0" fontAlgn="base">
              <a:spcBef>
                <a:spcPct val="0"/>
              </a:spcBef>
              <a:spcAft>
                <a:spcPct val="0"/>
              </a:spcAft>
              <a:defRPr sz="2400" kern="1200">
                <a:solidFill>
                  <a:schemeClr val="tx1"/>
                </a:solidFill>
                <a:latin typeface="Times" pitchFamily="18" charset="0"/>
                <a:ea typeface="+mn-ea"/>
                <a:cs typeface="+mn-cs"/>
              </a:defRPr>
            </a:lvl2pPr>
            <a:lvl3pPr marL="914400" algn="l" rtl="0" fontAlgn="base">
              <a:spcBef>
                <a:spcPct val="0"/>
              </a:spcBef>
              <a:spcAft>
                <a:spcPct val="0"/>
              </a:spcAft>
              <a:defRPr sz="2400" kern="1200">
                <a:solidFill>
                  <a:schemeClr val="tx1"/>
                </a:solidFill>
                <a:latin typeface="Times" pitchFamily="18" charset="0"/>
                <a:ea typeface="+mn-ea"/>
                <a:cs typeface="+mn-cs"/>
              </a:defRPr>
            </a:lvl3pPr>
            <a:lvl4pPr marL="1371600" algn="l" rtl="0" fontAlgn="base">
              <a:spcBef>
                <a:spcPct val="0"/>
              </a:spcBef>
              <a:spcAft>
                <a:spcPct val="0"/>
              </a:spcAft>
              <a:defRPr sz="2400" kern="1200">
                <a:solidFill>
                  <a:schemeClr val="tx1"/>
                </a:solidFill>
                <a:latin typeface="Times" pitchFamily="18" charset="0"/>
                <a:ea typeface="+mn-ea"/>
                <a:cs typeface="+mn-cs"/>
              </a:defRPr>
            </a:lvl4pPr>
            <a:lvl5pPr marL="1828800" algn="l" rtl="0" fontAlgn="base">
              <a:spcBef>
                <a:spcPct val="0"/>
              </a:spcBef>
              <a:spcAft>
                <a:spcPct val="0"/>
              </a:spcAft>
              <a:defRPr sz="2400" kern="1200">
                <a:solidFill>
                  <a:schemeClr val="tx1"/>
                </a:solidFill>
                <a:latin typeface="Times" pitchFamily="18" charset="0"/>
                <a:ea typeface="+mn-ea"/>
                <a:cs typeface="+mn-cs"/>
              </a:defRPr>
            </a:lvl5pPr>
            <a:lvl6pPr marL="2286000" algn="l" defTabSz="914400" rtl="0" eaLnBrk="1" latinLnBrk="0" hangingPunct="1">
              <a:defRPr sz="2400" kern="1200">
                <a:solidFill>
                  <a:schemeClr val="tx1"/>
                </a:solidFill>
                <a:latin typeface="Times" pitchFamily="18" charset="0"/>
                <a:ea typeface="+mn-ea"/>
                <a:cs typeface="+mn-cs"/>
              </a:defRPr>
            </a:lvl6pPr>
            <a:lvl7pPr marL="2743200" algn="l" defTabSz="914400" rtl="0" eaLnBrk="1" latinLnBrk="0" hangingPunct="1">
              <a:defRPr sz="2400" kern="1200">
                <a:solidFill>
                  <a:schemeClr val="tx1"/>
                </a:solidFill>
                <a:latin typeface="Times" pitchFamily="18" charset="0"/>
                <a:ea typeface="+mn-ea"/>
                <a:cs typeface="+mn-cs"/>
              </a:defRPr>
            </a:lvl7pPr>
            <a:lvl8pPr marL="3200400" algn="l" defTabSz="914400" rtl="0" eaLnBrk="1" latinLnBrk="0" hangingPunct="1">
              <a:defRPr sz="2400" kern="1200">
                <a:solidFill>
                  <a:schemeClr val="tx1"/>
                </a:solidFill>
                <a:latin typeface="Times" pitchFamily="18" charset="0"/>
                <a:ea typeface="+mn-ea"/>
                <a:cs typeface="+mn-cs"/>
              </a:defRPr>
            </a:lvl8pPr>
            <a:lvl9pPr marL="3657600" algn="l" defTabSz="914400" rtl="0" eaLnBrk="1" latinLnBrk="0" hangingPunct="1">
              <a:defRPr sz="2400" kern="1200">
                <a:solidFill>
                  <a:schemeClr val="tx1"/>
                </a:solidFill>
                <a:latin typeface="Times" pitchFamily="18" charset="0"/>
                <a:ea typeface="+mn-ea"/>
                <a:cs typeface="+mn-cs"/>
              </a:defRPr>
            </a:lvl9pPr>
          </a:lstStyle>
          <a:p>
            <a:pPr algn="ctr" defTabSz="806867"/>
            <a:r>
              <a:rPr lang="en-US" sz="1200" b="1" dirty="0">
                <a:solidFill>
                  <a:srgbClr val="2463C1"/>
                </a:solidFill>
                <a:latin typeface="Calibri"/>
              </a:rPr>
              <a:t>L8 Crossing</a:t>
            </a:r>
            <a:endParaRPr lang="en-US" dirty="0"/>
          </a:p>
          <a:p>
            <a:pPr algn="ctr" defTabSz="806867"/>
            <a:r>
              <a:rPr lang="en-US" sz="1200" b="1" dirty="0">
                <a:solidFill>
                  <a:srgbClr val="2463C1"/>
                </a:solidFill>
                <a:latin typeface="Calibri"/>
              </a:rPr>
              <a:t>Aug 31 2023</a:t>
            </a:r>
            <a:endParaRPr lang="en-US" sz="1200" b="1" dirty="0">
              <a:solidFill>
                <a:srgbClr val="2463C1"/>
              </a:solidFill>
              <a:latin typeface="Calibri"/>
              <a:cs typeface="Calibri"/>
            </a:endParaRPr>
          </a:p>
        </p:txBody>
      </p:sp>
      <p:cxnSp>
        <p:nvCxnSpPr>
          <p:cNvPr id="29" name="Straight Arrow Connector 28">
            <a:extLst>
              <a:ext uri="{FF2B5EF4-FFF2-40B4-BE49-F238E27FC236}">
                <a16:creationId xmlns:a16="http://schemas.microsoft.com/office/drawing/2014/main" id="{F2DC0EE1-590B-4303-AFA6-7E720AC465C2}"/>
              </a:ext>
            </a:extLst>
          </p:cNvPr>
          <p:cNvCxnSpPr>
            <a:cxnSpLocks/>
          </p:cNvCxnSpPr>
          <p:nvPr/>
        </p:nvCxnSpPr>
        <p:spPr>
          <a:xfrm flipH="1" flipV="1">
            <a:off x="6911614" y="2122069"/>
            <a:ext cx="219075" cy="199597"/>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1" name="Straight Arrow Connector 30">
            <a:extLst>
              <a:ext uri="{FF2B5EF4-FFF2-40B4-BE49-F238E27FC236}">
                <a16:creationId xmlns:a16="http://schemas.microsoft.com/office/drawing/2014/main" id="{F4B35777-EBCE-4221-83C9-58ED7666DFD8}"/>
              </a:ext>
            </a:extLst>
          </p:cNvPr>
          <p:cNvCxnSpPr>
            <a:cxnSpLocks/>
          </p:cNvCxnSpPr>
          <p:nvPr/>
        </p:nvCxnSpPr>
        <p:spPr>
          <a:xfrm>
            <a:off x="6342736" y="1826703"/>
            <a:ext cx="6636" cy="235212"/>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 name="Slide Number Placeholder 1"/>
          <p:cNvSpPr>
            <a:spLocks noGrp="1"/>
          </p:cNvSpPr>
          <p:nvPr>
            <p:ph type="sldNum" sz="quarter" idx="12"/>
          </p:nvPr>
        </p:nvSpPr>
        <p:spPr/>
        <p:txBody>
          <a:bodyPr/>
          <a:lstStyle/>
          <a:p>
            <a:pPr>
              <a:defRPr/>
            </a:pPr>
            <a:fld id="{C1E48722-9181-F240-B5F7-2116578427F5}" type="slidenum">
              <a:rPr lang="en-US" smtClean="0"/>
              <a:pPr>
                <a:defRPr/>
              </a:pPr>
              <a:t>6</a:t>
            </a:fld>
            <a:endParaRPr lang="en-US" dirty="0"/>
          </a:p>
        </p:txBody>
      </p:sp>
    </p:spTree>
    <p:extLst>
      <p:ext uri="{BB962C8B-B14F-4D97-AF65-F5344CB8AC3E}">
        <p14:creationId xmlns:p14="http://schemas.microsoft.com/office/powerpoint/2010/main" val="3460175115"/>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5" name="Chart 14"/>
          <p:cNvGraphicFramePr>
            <a:graphicFrameLocks/>
          </p:cNvGraphicFramePr>
          <p:nvPr>
            <p:extLst>
              <p:ext uri="{D42A27DB-BD31-4B8C-83A1-F6EECF244321}">
                <p14:modId xmlns:p14="http://schemas.microsoft.com/office/powerpoint/2010/main" val="3259106825"/>
              </p:ext>
            </p:extLst>
          </p:nvPr>
        </p:nvGraphicFramePr>
        <p:xfrm>
          <a:off x="0" y="720968"/>
          <a:ext cx="9144000" cy="4363100"/>
        </p:xfrm>
        <a:graphic>
          <a:graphicData uri="http://schemas.openxmlformats.org/drawingml/2006/chart">
            <c:chart xmlns:c="http://schemas.openxmlformats.org/drawingml/2006/chart" xmlns:r="http://schemas.openxmlformats.org/officeDocument/2006/relationships" r:id="rId2"/>
          </a:graphicData>
        </a:graphic>
      </p:graphicFrame>
      <p:sp>
        <p:nvSpPr>
          <p:cNvPr id="2" name="Content Placeholder 1"/>
          <p:cNvSpPr>
            <a:spLocks noGrp="1"/>
          </p:cNvSpPr>
          <p:nvPr>
            <p:ph idx="1"/>
          </p:nvPr>
        </p:nvSpPr>
        <p:spPr>
          <a:xfrm>
            <a:off x="202530" y="5068679"/>
            <a:ext cx="8662737" cy="1621582"/>
          </a:xfrm>
        </p:spPr>
        <p:txBody>
          <a:bodyPr/>
          <a:lstStyle/>
          <a:p>
            <a:pPr marL="340360" indent="-340360">
              <a:spcBef>
                <a:spcPts val="0"/>
              </a:spcBef>
            </a:pPr>
            <a:r>
              <a:rPr lang="en-US" sz="1800" dirty="0">
                <a:ea typeface="ＭＳ Ｐゴシック"/>
              </a:rPr>
              <a:t>Until late-2022, the radial separation at the orbit intersection follows a regular oscillating pattern.</a:t>
            </a:r>
          </a:p>
          <a:p>
            <a:pPr marL="340360" indent="-340360">
              <a:spcBef>
                <a:spcPts val="0"/>
              </a:spcBef>
            </a:pPr>
            <a:r>
              <a:rPr lang="en-US" sz="1800" dirty="0">
                <a:ea typeface="ＭＳ Ｐゴシック"/>
              </a:rPr>
              <a:t>After that, drag picks up and larger DMUs need to be executed for the missions to maintain ground track error (GTE) requirements.</a:t>
            </a:r>
          </a:p>
          <a:p>
            <a:pPr marL="736600" lvl="1" indent="-255270">
              <a:spcBef>
                <a:spcPts val="0"/>
              </a:spcBef>
            </a:pPr>
            <a:r>
              <a:rPr lang="en-US" sz="1600" dirty="0">
                <a:ea typeface="MS PGothic"/>
              </a:rPr>
              <a:t>The larger maneuvers have a much greater impact on radial separation, making the oscillations choppier.</a:t>
            </a:r>
          </a:p>
        </p:txBody>
      </p:sp>
      <p:sp>
        <p:nvSpPr>
          <p:cNvPr id="3" name="Rectangle 2"/>
          <p:cNvSpPr/>
          <p:nvPr/>
        </p:nvSpPr>
        <p:spPr>
          <a:xfrm>
            <a:off x="1828799" y="533400"/>
            <a:ext cx="5410200" cy="406701"/>
          </a:xfrm>
          <a:prstGeom prst="rect">
            <a:avLst/>
          </a:prstGeom>
        </p:spPr>
        <p:txBody>
          <a:bodyPr wrap="square" lIns="97969" tIns="48984" rIns="97969" bIns="48984">
            <a:spAutoFit/>
          </a:bodyPr>
          <a:lstStyle/>
          <a:p>
            <a:pPr algn="ctr"/>
            <a:r>
              <a:rPr lang="en-US" sz="2000" b="1"/>
              <a:t>Baseline Plan – Radial Separation and Phasing</a:t>
            </a:r>
          </a:p>
        </p:txBody>
      </p:sp>
      <p:sp>
        <p:nvSpPr>
          <p:cNvPr id="10" name="TextBox 9"/>
          <p:cNvSpPr txBox="1"/>
          <p:nvPr/>
        </p:nvSpPr>
        <p:spPr>
          <a:xfrm>
            <a:off x="7477902" y="787979"/>
            <a:ext cx="1038958" cy="430887"/>
          </a:xfrm>
          <a:prstGeom prst="rect">
            <a:avLst/>
          </a:prstGeom>
          <a:noFill/>
        </p:spPr>
        <p:txBody>
          <a:bodyPr wrap="squar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fontAlgn="auto">
              <a:spcBef>
                <a:spcPts val="0"/>
              </a:spcBef>
              <a:spcAft>
                <a:spcPts val="0"/>
              </a:spcAft>
            </a:pPr>
            <a:r>
              <a:rPr lang="en-US" sz="1050" b="1" dirty="0">
                <a:solidFill>
                  <a:prstClr val="black"/>
                </a:solidFill>
                <a:latin typeface="Calibri"/>
              </a:rPr>
              <a:t>Landsat-8 in front of Aura</a:t>
            </a:r>
            <a:endParaRPr lang="en-US" sz="1050" b="1" dirty="0">
              <a:solidFill>
                <a:srgbClr val="185ABD"/>
              </a:solidFill>
              <a:latin typeface="Calibri"/>
            </a:endParaRPr>
          </a:p>
        </p:txBody>
      </p:sp>
      <p:cxnSp>
        <p:nvCxnSpPr>
          <p:cNvPr id="11" name="Straight Arrow Connector 10"/>
          <p:cNvCxnSpPr/>
          <p:nvPr/>
        </p:nvCxnSpPr>
        <p:spPr>
          <a:xfrm flipV="1">
            <a:off x="8411562" y="853920"/>
            <a:ext cx="16158" cy="1659351"/>
          </a:xfrm>
          <a:prstGeom prst="straightConnector1">
            <a:avLst/>
          </a:prstGeom>
          <a:noFill/>
          <a:ln w="19050" cap="flat" cmpd="sng" algn="ctr">
            <a:solidFill>
              <a:sysClr val="windowText" lastClr="000000"/>
            </a:solidFill>
            <a:prstDash val="solid"/>
            <a:tailEnd type="triangle"/>
          </a:ln>
          <a:effectLst/>
        </p:spPr>
      </p:cxnSp>
      <p:sp>
        <p:nvSpPr>
          <p:cNvPr id="12" name="TextBox 11"/>
          <p:cNvSpPr txBox="1"/>
          <p:nvPr/>
        </p:nvSpPr>
        <p:spPr>
          <a:xfrm>
            <a:off x="550938" y="653866"/>
            <a:ext cx="1038958" cy="415498"/>
          </a:xfrm>
          <a:prstGeom prst="rect">
            <a:avLst/>
          </a:prstGeom>
          <a:noFill/>
        </p:spPr>
        <p:txBody>
          <a:bodyPr wrap="squar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fontAlgn="auto">
              <a:spcBef>
                <a:spcPts val="0"/>
              </a:spcBef>
              <a:spcAft>
                <a:spcPts val="0"/>
              </a:spcAft>
            </a:pPr>
            <a:r>
              <a:rPr lang="en-US" sz="1050" b="1" dirty="0">
                <a:solidFill>
                  <a:prstClr val="black"/>
                </a:solidFill>
                <a:latin typeface="Calibri"/>
              </a:rPr>
              <a:t>Aura above Landsat-8</a:t>
            </a:r>
            <a:endParaRPr lang="en-US" sz="1050" b="1" dirty="0">
              <a:solidFill>
                <a:srgbClr val="185ABD"/>
              </a:solidFill>
              <a:latin typeface="Calibri"/>
            </a:endParaRPr>
          </a:p>
        </p:txBody>
      </p:sp>
      <p:cxnSp>
        <p:nvCxnSpPr>
          <p:cNvPr id="13" name="Straight Arrow Connector 12"/>
          <p:cNvCxnSpPr/>
          <p:nvPr/>
        </p:nvCxnSpPr>
        <p:spPr>
          <a:xfrm flipH="1" flipV="1">
            <a:off x="717392" y="811643"/>
            <a:ext cx="29368" cy="1733437"/>
          </a:xfrm>
          <a:prstGeom prst="straightConnector1">
            <a:avLst/>
          </a:prstGeom>
          <a:noFill/>
          <a:ln w="19050" cap="flat" cmpd="sng" algn="ctr">
            <a:solidFill>
              <a:sysClr val="windowText" lastClr="000000"/>
            </a:solidFill>
            <a:prstDash val="solid"/>
            <a:tailEnd type="triangle"/>
          </a:ln>
          <a:effectLst/>
        </p:spPr>
      </p:cxnSp>
      <p:sp>
        <p:nvSpPr>
          <p:cNvPr id="4" name="Slide Number Placeholder 3"/>
          <p:cNvSpPr>
            <a:spLocks noGrp="1"/>
          </p:cNvSpPr>
          <p:nvPr>
            <p:ph type="sldNum" sz="quarter" idx="12"/>
          </p:nvPr>
        </p:nvSpPr>
        <p:spPr/>
        <p:txBody>
          <a:bodyPr/>
          <a:lstStyle/>
          <a:p>
            <a:pPr>
              <a:defRPr/>
            </a:pPr>
            <a:fld id="{C1E48722-9181-F240-B5F7-2116578427F5}" type="slidenum">
              <a:rPr lang="en-US" smtClean="0"/>
              <a:pPr>
                <a:defRPr/>
              </a:pPr>
              <a:t>7</a:t>
            </a:fld>
            <a:endParaRPr lang="en-US" dirty="0"/>
          </a:p>
        </p:txBody>
      </p:sp>
    </p:spTree>
    <p:extLst>
      <p:ext uri="{BB962C8B-B14F-4D97-AF65-F5344CB8AC3E}">
        <p14:creationId xmlns:p14="http://schemas.microsoft.com/office/powerpoint/2010/main" val="3967148681"/>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0" name="Chart 39"/>
          <p:cNvGraphicFramePr>
            <a:graphicFrameLocks/>
          </p:cNvGraphicFramePr>
          <p:nvPr>
            <p:extLst>
              <p:ext uri="{D42A27DB-BD31-4B8C-83A1-F6EECF244321}">
                <p14:modId xmlns:p14="http://schemas.microsoft.com/office/powerpoint/2010/main" val="754124861"/>
              </p:ext>
            </p:extLst>
          </p:nvPr>
        </p:nvGraphicFramePr>
        <p:xfrm>
          <a:off x="1" y="782514"/>
          <a:ext cx="9144000" cy="5193507"/>
        </p:xfrm>
        <a:graphic>
          <a:graphicData uri="http://schemas.openxmlformats.org/drawingml/2006/chart">
            <c:chart xmlns:c="http://schemas.openxmlformats.org/drawingml/2006/chart" xmlns:r="http://schemas.openxmlformats.org/officeDocument/2006/relationships" r:id="rId2"/>
          </a:graphicData>
        </a:graphic>
      </p:graphicFrame>
      <p:sp>
        <p:nvSpPr>
          <p:cNvPr id="3" name="Rectangle 2"/>
          <p:cNvSpPr/>
          <p:nvPr/>
        </p:nvSpPr>
        <p:spPr>
          <a:xfrm>
            <a:off x="1866901" y="533400"/>
            <a:ext cx="5410200" cy="406701"/>
          </a:xfrm>
          <a:prstGeom prst="rect">
            <a:avLst/>
          </a:prstGeom>
        </p:spPr>
        <p:txBody>
          <a:bodyPr wrap="square" lIns="97969" tIns="48984" rIns="97969" bIns="48984">
            <a:spAutoFit/>
          </a:bodyPr>
          <a:lstStyle/>
          <a:p>
            <a:pPr algn="ctr"/>
            <a:r>
              <a:rPr lang="en-US" sz="2000" b="1"/>
              <a:t>Radial Separation and Phasing – Zoomed-In</a:t>
            </a:r>
          </a:p>
        </p:txBody>
      </p:sp>
      <p:sp>
        <p:nvSpPr>
          <p:cNvPr id="22" name="Content Placeholder 2"/>
          <p:cNvSpPr txBox="1">
            <a:spLocks/>
          </p:cNvSpPr>
          <p:nvPr/>
        </p:nvSpPr>
        <p:spPr>
          <a:xfrm>
            <a:off x="235789" y="5959046"/>
            <a:ext cx="8582895" cy="447675"/>
          </a:xfrm>
          <a:prstGeom prst="rect">
            <a:avLst/>
          </a:prstGeom>
        </p:spPr>
        <p:txBody>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fontAlgn="auto">
              <a:spcBef>
                <a:spcPts val="0"/>
              </a:spcBef>
              <a:spcAft>
                <a:spcPts val="0"/>
              </a:spcAft>
            </a:pPr>
            <a:r>
              <a:rPr lang="en-US" sz="1800" dirty="0">
                <a:solidFill>
                  <a:prstClr val="black"/>
                </a:solidFill>
                <a:latin typeface="+mj-lt"/>
              </a:rPr>
              <a:t>While there is sufficient radial separation at the Southern intersection, the radial miss oscillations at the Northern intersection are crossing 0-m near the predicted Aug 31</a:t>
            </a:r>
            <a:r>
              <a:rPr lang="en-US" sz="1800" baseline="30000" dirty="0">
                <a:solidFill>
                  <a:prstClr val="black"/>
                </a:solidFill>
                <a:latin typeface="+mj-lt"/>
              </a:rPr>
              <a:t>st</a:t>
            </a:r>
            <a:r>
              <a:rPr lang="en-US" sz="1800" dirty="0">
                <a:solidFill>
                  <a:prstClr val="black"/>
                </a:solidFill>
                <a:latin typeface="+mj-lt"/>
              </a:rPr>
              <a:t> Northern crossing date.</a:t>
            </a:r>
          </a:p>
        </p:txBody>
      </p:sp>
      <p:sp>
        <p:nvSpPr>
          <p:cNvPr id="23" name="Content Placeholder 2"/>
          <p:cNvSpPr txBox="1">
            <a:spLocks/>
          </p:cNvSpPr>
          <p:nvPr/>
        </p:nvSpPr>
        <p:spPr>
          <a:xfrm>
            <a:off x="524435" y="5528347"/>
            <a:ext cx="8294250" cy="447675"/>
          </a:xfrm>
          <a:prstGeom prst="rect">
            <a:avLst/>
          </a:prstGeom>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fontAlgn="auto">
              <a:spcBef>
                <a:spcPts val="0"/>
              </a:spcBef>
              <a:spcAft>
                <a:spcPts val="0"/>
              </a:spcAft>
            </a:pPr>
            <a:endParaRPr lang="en-US" sz="1200">
              <a:solidFill>
                <a:prstClr val="black"/>
              </a:solidFill>
              <a:latin typeface="Calibri"/>
            </a:endParaRPr>
          </a:p>
        </p:txBody>
      </p:sp>
      <p:sp>
        <p:nvSpPr>
          <p:cNvPr id="25" name="Content Placeholder 2"/>
          <p:cNvSpPr txBox="1">
            <a:spLocks/>
          </p:cNvSpPr>
          <p:nvPr/>
        </p:nvSpPr>
        <p:spPr>
          <a:xfrm>
            <a:off x="524434" y="5528347"/>
            <a:ext cx="8294250" cy="447675"/>
          </a:xfrm>
          <a:prstGeom prst="rect">
            <a:avLst/>
          </a:prstGeom>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fontAlgn="auto">
              <a:spcBef>
                <a:spcPts val="0"/>
              </a:spcBef>
              <a:spcAft>
                <a:spcPts val="0"/>
              </a:spcAft>
            </a:pPr>
            <a:endParaRPr lang="en-US" sz="1200">
              <a:solidFill>
                <a:prstClr val="black"/>
              </a:solidFill>
              <a:latin typeface="Calibri"/>
            </a:endParaRPr>
          </a:p>
        </p:txBody>
      </p:sp>
      <p:sp>
        <p:nvSpPr>
          <p:cNvPr id="26" name="TextBox 11"/>
          <p:cNvSpPr txBox="1"/>
          <p:nvPr/>
        </p:nvSpPr>
        <p:spPr>
          <a:xfrm>
            <a:off x="1627464" y="3802703"/>
            <a:ext cx="2533650" cy="1638910"/>
          </a:xfrm>
          <a:prstGeom prst="rect">
            <a:avLst/>
          </a:prstGeom>
          <a:noFill/>
        </p:spPr>
        <p:txBody>
          <a:bodyPr wrap="squar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fontAlgn="auto">
              <a:spcBef>
                <a:spcPts val="0"/>
              </a:spcBef>
              <a:spcAft>
                <a:spcPts val="0"/>
              </a:spcAft>
            </a:pPr>
            <a:r>
              <a:rPr lang="en-US" sz="1050" b="1" dirty="0">
                <a:solidFill>
                  <a:prstClr val="black"/>
                </a:solidFill>
                <a:latin typeface="Calibri"/>
              </a:rPr>
              <a:t>Aura DMU</a:t>
            </a:r>
          </a:p>
          <a:p>
            <a:pPr algn="ctr" fontAlgn="auto">
              <a:spcBef>
                <a:spcPts val="0"/>
              </a:spcBef>
              <a:spcAft>
                <a:spcPts val="0"/>
              </a:spcAft>
            </a:pPr>
            <a:r>
              <a:rPr lang="en-US" sz="1050" dirty="0">
                <a:solidFill>
                  <a:prstClr val="black"/>
                </a:solidFill>
                <a:latin typeface="Calibri"/>
              </a:rPr>
              <a:t>Aug 18</a:t>
            </a:r>
          </a:p>
          <a:p>
            <a:pPr algn="ctr" fontAlgn="auto">
              <a:spcBef>
                <a:spcPts val="0"/>
              </a:spcBef>
              <a:spcAft>
                <a:spcPts val="0"/>
              </a:spcAft>
            </a:pPr>
            <a:r>
              <a:rPr lang="en-US" sz="1050" dirty="0">
                <a:solidFill>
                  <a:prstClr val="black"/>
                </a:solidFill>
                <a:latin typeface="Calibri"/>
              </a:rPr>
              <a:t>AOL: 187° </a:t>
            </a:r>
          </a:p>
          <a:p>
            <a:pPr algn="ctr" fontAlgn="auto">
              <a:spcBef>
                <a:spcPts val="0"/>
              </a:spcBef>
              <a:spcAft>
                <a:spcPts val="0"/>
              </a:spcAft>
            </a:pPr>
            <a:r>
              <a:rPr lang="en-US" sz="1050" dirty="0">
                <a:solidFill>
                  <a:prstClr val="black"/>
                </a:solidFill>
                <a:latin typeface="Calibri"/>
              </a:rPr>
              <a:t>(Frozen Orbit)</a:t>
            </a:r>
          </a:p>
          <a:p>
            <a:pPr algn="ctr" fontAlgn="auto">
              <a:spcBef>
                <a:spcPts val="0"/>
              </a:spcBef>
              <a:spcAft>
                <a:spcPts val="0"/>
              </a:spcAft>
            </a:pPr>
            <a:r>
              <a:rPr lang="en-US" sz="1050" dirty="0">
                <a:solidFill>
                  <a:prstClr val="black"/>
                </a:solidFill>
                <a:latin typeface="Calibri"/>
              </a:rPr>
              <a:t>Duration: 25 sec</a:t>
            </a:r>
          </a:p>
          <a:p>
            <a:pPr algn="ctr" fontAlgn="auto">
              <a:spcBef>
                <a:spcPts val="0"/>
              </a:spcBef>
              <a:spcAft>
                <a:spcPts val="0"/>
              </a:spcAft>
            </a:pPr>
            <a:endParaRPr lang="en-US" sz="1200" b="1" dirty="0">
              <a:solidFill>
                <a:prstClr val="black"/>
              </a:solidFill>
              <a:latin typeface="Calibri"/>
            </a:endParaRPr>
          </a:p>
          <a:p>
            <a:pPr algn="ctr" fontAlgn="auto">
              <a:spcBef>
                <a:spcPts val="0"/>
              </a:spcBef>
              <a:spcAft>
                <a:spcPts val="0"/>
              </a:spcAft>
            </a:pPr>
            <a:endParaRPr lang="en-US" sz="1200" b="1" dirty="0">
              <a:solidFill>
                <a:prstClr val="black"/>
              </a:solidFill>
              <a:latin typeface="Calibri"/>
            </a:endParaRPr>
          </a:p>
          <a:p>
            <a:pPr algn="ctr" fontAlgn="auto">
              <a:spcBef>
                <a:spcPts val="0"/>
              </a:spcBef>
              <a:spcAft>
                <a:spcPts val="0"/>
              </a:spcAft>
            </a:pPr>
            <a:endParaRPr lang="en-US" sz="1200" b="1" dirty="0">
              <a:solidFill>
                <a:prstClr val="black"/>
              </a:solidFill>
              <a:latin typeface="Calibri"/>
            </a:endParaRPr>
          </a:p>
          <a:p>
            <a:pPr algn="ctr" fontAlgn="auto">
              <a:spcBef>
                <a:spcPts val="0"/>
              </a:spcBef>
              <a:spcAft>
                <a:spcPts val="0"/>
              </a:spcAft>
            </a:pPr>
            <a:endParaRPr lang="en-US" sz="1200" b="1" dirty="0">
              <a:solidFill>
                <a:prstClr val="black"/>
              </a:solidFill>
              <a:latin typeface="Calibri"/>
            </a:endParaRPr>
          </a:p>
        </p:txBody>
      </p:sp>
      <p:cxnSp>
        <p:nvCxnSpPr>
          <p:cNvPr id="27" name="Straight Arrow Connector 26"/>
          <p:cNvCxnSpPr/>
          <p:nvPr/>
        </p:nvCxnSpPr>
        <p:spPr>
          <a:xfrm flipV="1">
            <a:off x="3239546" y="3613930"/>
            <a:ext cx="502945" cy="455896"/>
          </a:xfrm>
          <a:prstGeom prst="straightConnector1">
            <a:avLst/>
          </a:prstGeom>
          <a:noFill/>
          <a:ln w="19050" cap="flat" cmpd="sng" algn="ctr">
            <a:solidFill>
              <a:sysClr val="windowText" lastClr="000000"/>
            </a:solidFill>
            <a:prstDash val="solid"/>
            <a:tailEnd type="triangle"/>
          </a:ln>
          <a:effectLst/>
        </p:spPr>
      </p:cxnSp>
      <p:sp>
        <p:nvSpPr>
          <p:cNvPr id="28" name="TextBox 13"/>
          <p:cNvSpPr txBox="1"/>
          <p:nvPr/>
        </p:nvSpPr>
        <p:spPr>
          <a:xfrm>
            <a:off x="5683926" y="4018190"/>
            <a:ext cx="1924719" cy="1084912"/>
          </a:xfrm>
          <a:prstGeom prst="rect">
            <a:avLst/>
          </a:prstGeom>
          <a:noFill/>
        </p:spPr>
        <p:txBody>
          <a:bodyPr wrap="squar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fontAlgn="auto">
              <a:spcBef>
                <a:spcPts val="0"/>
              </a:spcBef>
              <a:spcAft>
                <a:spcPts val="0"/>
              </a:spcAft>
            </a:pPr>
            <a:r>
              <a:rPr lang="en-US" sz="1050" b="1" dirty="0">
                <a:solidFill>
                  <a:prstClr val="black"/>
                </a:solidFill>
                <a:latin typeface="Calibri"/>
              </a:rPr>
              <a:t>Aura DMU</a:t>
            </a:r>
          </a:p>
          <a:p>
            <a:pPr fontAlgn="auto">
              <a:spcBef>
                <a:spcPts val="0"/>
              </a:spcBef>
              <a:spcAft>
                <a:spcPts val="0"/>
              </a:spcAft>
            </a:pPr>
            <a:r>
              <a:rPr lang="en-US" sz="1050" dirty="0">
                <a:solidFill>
                  <a:prstClr val="black"/>
                </a:solidFill>
                <a:latin typeface="Calibri"/>
              </a:rPr>
              <a:t>Sep 18</a:t>
            </a:r>
          </a:p>
          <a:p>
            <a:pPr fontAlgn="auto">
              <a:spcBef>
                <a:spcPts val="0"/>
              </a:spcBef>
              <a:spcAft>
                <a:spcPts val="0"/>
              </a:spcAft>
            </a:pPr>
            <a:r>
              <a:rPr lang="en-US" sz="1050" dirty="0">
                <a:solidFill>
                  <a:prstClr val="black"/>
                </a:solidFill>
                <a:latin typeface="Calibri"/>
              </a:rPr>
              <a:t>AOL: 240°</a:t>
            </a:r>
          </a:p>
          <a:p>
            <a:pPr fontAlgn="auto">
              <a:spcBef>
                <a:spcPts val="0"/>
              </a:spcBef>
              <a:spcAft>
                <a:spcPts val="0"/>
              </a:spcAft>
            </a:pPr>
            <a:r>
              <a:rPr lang="en-US" sz="1050" dirty="0">
                <a:solidFill>
                  <a:prstClr val="black"/>
                </a:solidFill>
                <a:latin typeface="Calibri"/>
              </a:rPr>
              <a:t>(Frozen Orbit)</a:t>
            </a:r>
          </a:p>
          <a:p>
            <a:pPr fontAlgn="auto">
              <a:spcBef>
                <a:spcPts val="0"/>
              </a:spcBef>
              <a:spcAft>
                <a:spcPts val="0"/>
              </a:spcAft>
            </a:pPr>
            <a:r>
              <a:rPr lang="en-US" sz="1050" dirty="0">
                <a:solidFill>
                  <a:prstClr val="black"/>
                </a:solidFill>
                <a:latin typeface="Calibri"/>
              </a:rPr>
              <a:t>Duration: 35 sec</a:t>
            </a:r>
          </a:p>
          <a:p>
            <a:pPr fontAlgn="auto">
              <a:spcBef>
                <a:spcPts val="0"/>
              </a:spcBef>
              <a:spcAft>
                <a:spcPts val="0"/>
              </a:spcAft>
            </a:pPr>
            <a:endParaRPr lang="en-US" sz="1200" dirty="0">
              <a:solidFill>
                <a:prstClr val="black"/>
              </a:solidFill>
              <a:latin typeface="Calibri"/>
            </a:endParaRPr>
          </a:p>
        </p:txBody>
      </p:sp>
      <p:cxnSp>
        <p:nvCxnSpPr>
          <p:cNvPr id="29" name="Straight Arrow Connector 28"/>
          <p:cNvCxnSpPr/>
          <p:nvPr/>
        </p:nvCxnSpPr>
        <p:spPr>
          <a:xfrm flipV="1">
            <a:off x="5748902" y="2832770"/>
            <a:ext cx="10404" cy="1233295"/>
          </a:xfrm>
          <a:prstGeom prst="straightConnector1">
            <a:avLst/>
          </a:prstGeom>
          <a:noFill/>
          <a:ln w="19050" cap="flat" cmpd="sng" algn="ctr">
            <a:solidFill>
              <a:sysClr val="windowText" lastClr="000000"/>
            </a:solidFill>
            <a:prstDash val="solid"/>
            <a:tailEnd type="triangle"/>
          </a:ln>
          <a:effectLst/>
        </p:spPr>
      </p:cxnSp>
      <p:sp>
        <p:nvSpPr>
          <p:cNvPr id="30" name="TextBox 5"/>
          <p:cNvSpPr txBox="1"/>
          <p:nvPr/>
        </p:nvSpPr>
        <p:spPr>
          <a:xfrm>
            <a:off x="5074995" y="920040"/>
            <a:ext cx="2533650" cy="253916"/>
          </a:xfrm>
          <a:prstGeom prst="rect">
            <a:avLst/>
          </a:prstGeom>
          <a:noFill/>
        </p:spPr>
        <p:txBody>
          <a:bodyPr wrap="squar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fontAlgn="auto">
              <a:spcBef>
                <a:spcPts val="0"/>
              </a:spcBef>
              <a:spcAft>
                <a:spcPts val="0"/>
              </a:spcAft>
            </a:pPr>
            <a:r>
              <a:rPr lang="en-US" sz="1050" b="1" dirty="0">
                <a:solidFill>
                  <a:prstClr val="black"/>
                </a:solidFill>
                <a:latin typeface="Calibri"/>
              </a:rPr>
              <a:t>Landsat-8 DMU</a:t>
            </a:r>
            <a:endParaRPr lang="en-US" sz="1050" b="1" dirty="0">
              <a:solidFill>
                <a:srgbClr val="185ABD"/>
              </a:solidFill>
              <a:latin typeface="Calibri"/>
            </a:endParaRPr>
          </a:p>
        </p:txBody>
      </p:sp>
      <p:cxnSp>
        <p:nvCxnSpPr>
          <p:cNvPr id="31" name="Straight Arrow Connector 30"/>
          <p:cNvCxnSpPr>
            <a:stCxn id="30" idx="2"/>
          </p:cNvCxnSpPr>
          <p:nvPr/>
        </p:nvCxnSpPr>
        <p:spPr>
          <a:xfrm flipH="1">
            <a:off x="6334444" y="1173956"/>
            <a:ext cx="7376" cy="987946"/>
          </a:xfrm>
          <a:prstGeom prst="straightConnector1">
            <a:avLst/>
          </a:prstGeom>
          <a:noFill/>
          <a:ln w="15875" cap="flat" cmpd="sng" algn="ctr">
            <a:solidFill>
              <a:sysClr val="windowText" lastClr="000000"/>
            </a:solidFill>
            <a:prstDash val="solid"/>
            <a:tailEnd type="triangle"/>
          </a:ln>
          <a:effectLst/>
        </p:spPr>
      </p:cxnSp>
      <p:sp>
        <p:nvSpPr>
          <p:cNvPr id="32" name="TextBox 17"/>
          <p:cNvSpPr txBox="1"/>
          <p:nvPr/>
        </p:nvSpPr>
        <p:spPr>
          <a:xfrm>
            <a:off x="3942201" y="972149"/>
            <a:ext cx="1865546" cy="577081"/>
          </a:xfrm>
          <a:prstGeom prst="rect">
            <a:avLst/>
          </a:prstGeom>
          <a:noFill/>
        </p:spPr>
        <p:txBody>
          <a:bodyPr wrap="squar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fontAlgn="auto">
              <a:spcBef>
                <a:spcPts val="0"/>
              </a:spcBef>
              <a:spcAft>
                <a:spcPts val="0"/>
              </a:spcAft>
            </a:pPr>
            <a:r>
              <a:rPr lang="en-US" sz="1050" b="1" dirty="0">
                <a:solidFill>
                  <a:prstClr val="white">
                    <a:lumMod val="50000"/>
                  </a:prstClr>
                </a:solidFill>
                <a:latin typeface="Calibri"/>
              </a:rPr>
              <a:t>Southern Intersection Crossing</a:t>
            </a:r>
          </a:p>
          <a:p>
            <a:pPr algn="ctr" fontAlgn="auto">
              <a:spcBef>
                <a:spcPts val="0"/>
              </a:spcBef>
              <a:spcAft>
                <a:spcPts val="0"/>
              </a:spcAft>
            </a:pPr>
            <a:r>
              <a:rPr lang="en-US" sz="1050" b="1" dirty="0">
                <a:solidFill>
                  <a:prstClr val="white">
                    <a:lumMod val="50000"/>
                  </a:prstClr>
                </a:solidFill>
                <a:latin typeface="Calibri"/>
              </a:rPr>
              <a:t>Sep 2</a:t>
            </a:r>
          </a:p>
        </p:txBody>
      </p:sp>
      <p:cxnSp>
        <p:nvCxnSpPr>
          <p:cNvPr id="33" name="Straight Arrow Connector 32"/>
          <p:cNvCxnSpPr/>
          <p:nvPr/>
        </p:nvCxnSpPr>
        <p:spPr>
          <a:xfrm flipH="1">
            <a:off x="4715577" y="1498938"/>
            <a:ext cx="128564" cy="1562505"/>
          </a:xfrm>
          <a:prstGeom prst="straightConnector1">
            <a:avLst/>
          </a:prstGeom>
          <a:noFill/>
          <a:ln w="19050" cap="flat" cmpd="sng" algn="ctr">
            <a:solidFill>
              <a:sysClr val="window" lastClr="FFFFFF">
                <a:lumMod val="50000"/>
              </a:sysClr>
            </a:solidFill>
            <a:prstDash val="solid"/>
            <a:tailEnd type="triangle"/>
          </a:ln>
          <a:effectLst/>
        </p:spPr>
      </p:cxnSp>
      <p:sp>
        <p:nvSpPr>
          <p:cNvPr id="34" name="TextBox 19"/>
          <p:cNvSpPr txBox="1"/>
          <p:nvPr/>
        </p:nvSpPr>
        <p:spPr>
          <a:xfrm>
            <a:off x="3417287" y="4302354"/>
            <a:ext cx="1608638" cy="577081"/>
          </a:xfrm>
          <a:prstGeom prst="rect">
            <a:avLst/>
          </a:prstGeom>
          <a:noFill/>
          <a:ln>
            <a:noFill/>
          </a:ln>
        </p:spPr>
        <p:txBody>
          <a:bodyPr wrap="squar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fontAlgn="auto">
              <a:spcBef>
                <a:spcPts val="0"/>
              </a:spcBef>
              <a:spcAft>
                <a:spcPts val="0"/>
              </a:spcAft>
            </a:pPr>
            <a:r>
              <a:rPr lang="en-US" sz="1050" b="1" dirty="0">
                <a:solidFill>
                  <a:srgbClr val="F19455"/>
                </a:solidFill>
                <a:latin typeface="Calibri"/>
              </a:rPr>
              <a:t>Northern Intersection Crossing</a:t>
            </a:r>
          </a:p>
          <a:p>
            <a:pPr algn="ctr" fontAlgn="auto">
              <a:spcBef>
                <a:spcPts val="0"/>
              </a:spcBef>
              <a:spcAft>
                <a:spcPts val="0"/>
              </a:spcAft>
            </a:pPr>
            <a:r>
              <a:rPr lang="en-US" sz="1050" b="1" dirty="0">
                <a:solidFill>
                  <a:srgbClr val="F19455"/>
                </a:solidFill>
                <a:latin typeface="Calibri"/>
              </a:rPr>
              <a:t>Aug 31</a:t>
            </a:r>
          </a:p>
        </p:txBody>
      </p:sp>
      <p:cxnSp>
        <p:nvCxnSpPr>
          <p:cNvPr id="35" name="Straight Arrow Connector 34"/>
          <p:cNvCxnSpPr>
            <a:stCxn id="34" idx="0"/>
          </p:cNvCxnSpPr>
          <p:nvPr/>
        </p:nvCxnSpPr>
        <p:spPr>
          <a:xfrm flipV="1">
            <a:off x="4221606" y="3061443"/>
            <a:ext cx="368357" cy="1240911"/>
          </a:xfrm>
          <a:prstGeom prst="straightConnector1">
            <a:avLst/>
          </a:prstGeom>
          <a:noFill/>
          <a:ln w="19050" cap="flat" cmpd="sng" algn="ctr">
            <a:solidFill>
              <a:srgbClr val="F19455"/>
            </a:solidFill>
            <a:prstDash val="solid"/>
            <a:tailEnd type="triangle"/>
          </a:ln>
          <a:effectLst/>
        </p:spPr>
      </p:cxnSp>
      <p:sp>
        <p:nvSpPr>
          <p:cNvPr id="36" name="TextBox 5"/>
          <p:cNvSpPr txBox="1"/>
          <p:nvPr/>
        </p:nvSpPr>
        <p:spPr>
          <a:xfrm>
            <a:off x="2805780" y="1346018"/>
            <a:ext cx="2533650" cy="253916"/>
          </a:xfrm>
          <a:prstGeom prst="rect">
            <a:avLst/>
          </a:prstGeom>
          <a:noFill/>
        </p:spPr>
        <p:txBody>
          <a:bodyPr wrap="squar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fontAlgn="auto">
              <a:spcBef>
                <a:spcPts val="0"/>
              </a:spcBef>
              <a:spcAft>
                <a:spcPts val="0"/>
              </a:spcAft>
            </a:pPr>
            <a:r>
              <a:rPr lang="en-US" sz="1050" b="1" dirty="0">
                <a:solidFill>
                  <a:prstClr val="black"/>
                </a:solidFill>
                <a:latin typeface="Calibri"/>
              </a:rPr>
              <a:t>Landsat-8 DMU</a:t>
            </a:r>
            <a:endParaRPr lang="en-US" sz="1050" b="1" dirty="0">
              <a:solidFill>
                <a:srgbClr val="185ABD"/>
              </a:solidFill>
              <a:latin typeface="Calibri"/>
            </a:endParaRPr>
          </a:p>
        </p:txBody>
      </p:sp>
      <p:cxnSp>
        <p:nvCxnSpPr>
          <p:cNvPr id="37" name="Straight Arrow Connector 36"/>
          <p:cNvCxnSpPr/>
          <p:nvPr/>
        </p:nvCxnSpPr>
        <p:spPr>
          <a:xfrm>
            <a:off x="4114274" y="1577297"/>
            <a:ext cx="0" cy="1664010"/>
          </a:xfrm>
          <a:prstGeom prst="straightConnector1">
            <a:avLst/>
          </a:prstGeom>
          <a:noFill/>
          <a:ln w="15875" cap="flat" cmpd="sng" algn="ctr">
            <a:solidFill>
              <a:sysClr val="windowText" lastClr="000000"/>
            </a:solidFill>
            <a:prstDash val="solid"/>
            <a:tailEnd type="triangle"/>
          </a:ln>
          <a:effectLst/>
        </p:spPr>
      </p:cxnSp>
      <p:sp>
        <p:nvSpPr>
          <p:cNvPr id="38" name="TextBox 13"/>
          <p:cNvSpPr txBox="1"/>
          <p:nvPr/>
        </p:nvSpPr>
        <p:spPr>
          <a:xfrm>
            <a:off x="7590828" y="3423738"/>
            <a:ext cx="1071909" cy="1084912"/>
          </a:xfrm>
          <a:prstGeom prst="rect">
            <a:avLst/>
          </a:prstGeom>
          <a:noFill/>
        </p:spPr>
        <p:txBody>
          <a:bodyPr wrap="squar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fontAlgn="auto">
              <a:spcBef>
                <a:spcPts val="0"/>
              </a:spcBef>
              <a:spcAft>
                <a:spcPts val="0"/>
              </a:spcAft>
            </a:pPr>
            <a:r>
              <a:rPr lang="en-US" sz="1050" b="1" dirty="0">
                <a:solidFill>
                  <a:prstClr val="black"/>
                </a:solidFill>
                <a:latin typeface="Calibri"/>
              </a:rPr>
              <a:t>Aura DMU</a:t>
            </a:r>
          </a:p>
          <a:p>
            <a:pPr fontAlgn="auto">
              <a:spcBef>
                <a:spcPts val="0"/>
              </a:spcBef>
              <a:spcAft>
                <a:spcPts val="0"/>
              </a:spcAft>
            </a:pPr>
            <a:r>
              <a:rPr lang="en-US" sz="1050" dirty="0">
                <a:solidFill>
                  <a:prstClr val="black"/>
                </a:solidFill>
                <a:latin typeface="Calibri"/>
              </a:rPr>
              <a:t>Oct 18</a:t>
            </a:r>
          </a:p>
          <a:p>
            <a:pPr fontAlgn="auto">
              <a:spcBef>
                <a:spcPts val="0"/>
              </a:spcBef>
              <a:spcAft>
                <a:spcPts val="0"/>
              </a:spcAft>
            </a:pPr>
            <a:r>
              <a:rPr lang="en-US" sz="1050" dirty="0">
                <a:solidFill>
                  <a:prstClr val="black"/>
                </a:solidFill>
                <a:latin typeface="Calibri"/>
              </a:rPr>
              <a:t>AOL: 240° (Frozen Orbit)</a:t>
            </a:r>
          </a:p>
          <a:p>
            <a:pPr fontAlgn="auto">
              <a:spcBef>
                <a:spcPts val="0"/>
              </a:spcBef>
              <a:spcAft>
                <a:spcPts val="0"/>
              </a:spcAft>
            </a:pPr>
            <a:r>
              <a:rPr lang="en-US" sz="1050" dirty="0">
                <a:solidFill>
                  <a:prstClr val="black"/>
                </a:solidFill>
                <a:latin typeface="Calibri"/>
              </a:rPr>
              <a:t>Duration: 46 sec</a:t>
            </a:r>
          </a:p>
          <a:p>
            <a:pPr fontAlgn="auto">
              <a:spcBef>
                <a:spcPts val="0"/>
              </a:spcBef>
              <a:spcAft>
                <a:spcPts val="0"/>
              </a:spcAft>
            </a:pPr>
            <a:endParaRPr lang="en-US" sz="1200" dirty="0">
              <a:solidFill>
                <a:prstClr val="black"/>
              </a:solidFill>
              <a:latin typeface="Calibri"/>
            </a:endParaRPr>
          </a:p>
        </p:txBody>
      </p:sp>
      <p:cxnSp>
        <p:nvCxnSpPr>
          <p:cNvPr id="39" name="Straight Arrow Connector 38"/>
          <p:cNvCxnSpPr/>
          <p:nvPr/>
        </p:nvCxnSpPr>
        <p:spPr>
          <a:xfrm flipV="1">
            <a:off x="7653697" y="2019712"/>
            <a:ext cx="0" cy="1468765"/>
          </a:xfrm>
          <a:prstGeom prst="straightConnector1">
            <a:avLst/>
          </a:prstGeom>
          <a:noFill/>
          <a:ln w="19050" cap="flat" cmpd="sng" algn="ctr">
            <a:solidFill>
              <a:sysClr val="windowText" lastClr="000000"/>
            </a:solidFill>
            <a:prstDash val="solid"/>
            <a:tailEnd type="triangle"/>
          </a:ln>
          <a:effectLst/>
        </p:spPr>
      </p:cxnSp>
      <p:sp>
        <p:nvSpPr>
          <p:cNvPr id="2" name="Slide Number Placeholder 1"/>
          <p:cNvSpPr>
            <a:spLocks noGrp="1"/>
          </p:cNvSpPr>
          <p:nvPr>
            <p:ph type="sldNum" sz="quarter" idx="12"/>
          </p:nvPr>
        </p:nvSpPr>
        <p:spPr/>
        <p:txBody>
          <a:bodyPr/>
          <a:lstStyle/>
          <a:p>
            <a:pPr>
              <a:defRPr/>
            </a:pPr>
            <a:fld id="{C1E48722-9181-F240-B5F7-2116578427F5}" type="slidenum">
              <a:rPr lang="en-US" smtClean="0"/>
              <a:pPr>
                <a:defRPr/>
              </a:pPr>
              <a:t>8</a:t>
            </a:fld>
            <a:endParaRPr lang="en-US" dirty="0"/>
          </a:p>
        </p:txBody>
      </p:sp>
    </p:spTree>
    <p:extLst>
      <p:ext uri="{BB962C8B-B14F-4D97-AF65-F5344CB8AC3E}">
        <p14:creationId xmlns:p14="http://schemas.microsoft.com/office/powerpoint/2010/main" val="1512948069"/>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1828800" y="583899"/>
            <a:ext cx="5410200" cy="406701"/>
          </a:xfrm>
          <a:prstGeom prst="rect">
            <a:avLst/>
          </a:prstGeom>
        </p:spPr>
        <p:txBody>
          <a:bodyPr wrap="square" lIns="97969" tIns="48984" rIns="97969" bIns="48984">
            <a:spAutoFit/>
          </a:bodyPr>
          <a:lstStyle/>
          <a:p>
            <a:pPr algn="ctr"/>
            <a:r>
              <a:rPr lang="en-US" sz="2000" b="1"/>
              <a:t>Close Approaches</a:t>
            </a:r>
          </a:p>
        </p:txBody>
      </p:sp>
      <p:graphicFrame>
        <p:nvGraphicFramePr>
          <p:cNvPr id="5" name="Table 4"/>
          <p:cNvGraphicFramePr>
            <a:graphicFrameLocks noGrp="1"/>
          </p:cNvGraphicFramePr>
          <p:nvPr>
            <p:extLst>
              <p:ext uri="{D42A27DB-BD31-4B8C-83A1-F6EECF244321}">
                <p14:modId xmlns:p14="http://schemas.microsoft.com/office/powerpoint/2010/main" val="351620564"/>
              </p:ext>
            </p:extLst>
          </p:nvPr>
        </p:nvGraphicFramePr>
        <p:xfrm>
          <a:off x="135413" y="990600"/>
          <a:ext cx="8796974" cy="3066385"/>
        </p:xfrm>
        <a:graphic>
          <a:graphicData uri="http://schemas.openxmlformats.org/drawingml/2006/table">
            <a:tbl>
              <a:tblPr firstRow="1" bandRow="1"/>
              <a:tblGrid>
                <a:gridCol w="1791846">
                  <a:extLst>
                    <a:ext uri="{9D8B030D-6E8A-4147-A177-3AD203B41FA5}">
                      <a16:colId xmlns:a16="http://schemas.microsoft.com/office/drawing/2014/main" val="1434921355"/>
                    </a:ext>
                  </a:extLst>
                </a:gridCol>
                <a:gridCol w="1381568">
                  <a:extLst>
                    <a:ext uri="{9D8B030D-6E8A-4147-A177-3AD203B41FA5}">
                      <a16:colId xmlns:a16="http://schemas.microsoft.com/office/drawing/2014/main" val="518200087"/>
                    </a:ext>
                  </a:extLst>
                </a:gridCol>
                <a:gridCol w="1363980">
                  <a:extLst>
                    <a:ext uri="{9D8B030D-6E8A-4147-A177-3AD203B41FA5}">
                      <a16:colId xmlns:a16="http://schemas.microsoft.com/office/drawing/2014/main" val="2442259806"/>
                    </a:ext>
                  </a:extLst>
                </a:gridCol>
                <a:gridCol w="1333500">
                  <a:extLst>
                    <a:ext uri="{9D8B030D-6E8A-4147-A177-3AD203B41FA5}">
                      <a16:colId xmlns:a16="http://schemas.microsoft.com/office/drawing/2014/main" val="4082649247"/>
                    </a:ext>
                  </a:extLst>
                </a:gridCol>
                <a:gridCol w="1440180">
                  <a:extLst>
                    <a:ext uri="{9D8B030D-6E8A-4147-A177-3AD203B41FA5}">
                      <a16:colId xmlns:a16="http://schemas.microsoft.com/office/drawing/2014/main" val="360792902"/>
                    </a:ext>
                  </a:extLst>
                </a:gridCol>
                <a:gridCol w="1485900">
                  <a:extLst>
                    <a:ext uri="{9D8B030D-6E8A-4147-A177-3AD203B41FA5}">
                      <a16:colId xmlns:a16="http://schemas.microsoft.com/office/drawing/2014/main" val="4150986837"/>
                    </a:ext>
                  </a:extLst>
                </a:gridCol>
              </a:tblGrid>
              <a:tr h="391975">
                <a:tc>
                  <a:txBody>
                    <a:bodyPr/>
                    <a:lstStyle>
                      <a:lvl1pPr marL="0" algn="l" defTabSz="481272" rtl="0" eaLnBrk="1" latinLnBrk="0" hangingPunct="1">
                        <a:defRPr sz="1900" b="1" kern="1200">
                          <a:solidFill>
                            <a:schemeClr val="lt1"/>
                          </a:solidFill>
                          <a:latin typeface="Calibri"/>
                        </a:defRPr>
                      </a:lvl1pPr>
                      <a:lvl2pPr marL="481272" algn="l" defTabSz="481272" rtl="0" eaLnBrk="1" latinLnBrk="0" hangingPunct="1">
                        <a:defRPr sz="1900" b="1" kern="1200">
                          <a:solidFill>
                            <a:schemeClr val="lt1"/>
                          </a:solidFill>
                          <a:latin typeface="Calibri"/>
                        </a:defRPr>
                      </a:lvl2pPr>
                      <a:lvl3pPr marL="962544" algn="l" defTabSz="481272" rtl="0" eaLnBrk="1" latinLnBrk="0" hangingPunct="1">
                        <a:defRPr sz="1900" b="1" kern="1200">
                          <a:solidFill>
                            <a:schemeClr val="lt1"/>
                          </a:solidFill>
                          <a:latin typeface="Calibri"/>
                        </a:defRPr>
                      </a:lvl3pPr>
                      <a:lvl4pPr marL="1443815" algn="l" defTabSz="481272" rtl="0" eaLnBrk="1" latinLnBrk="0" hangingPunct="1">
                        <a:defRPr sz="1900" b="1" kern="1200">
                          <a:solidFill>
                            <a:schemeClr val="lt1"/>
                          </a:solidFill>
                          <a:latin typeface="Calibri"/>
                        </a:defRPr>
                      </a:lvl4pPr>
                      <a:lvl5pPr marL="1925087" algn="l" defTabSz="481272" rtl="0" eaLnBrk="1" latinLnBrk="0" hangingPunct="1">
                        <a:defRPr sz="1900" b="1" kern="1200">
                          <a:solidFill>
                            <a:schemeClr val="lt1"/>
                          </a:solidFill>
                          <a:latin typeface="Calibri"/>
                        </a:defRPr>
                      </a:lvl5pPr>
                      <a:lvl6pPr marL="2406359" algn="l" defTabSz="481272" rtl="0" eaLnBrk="1" latinLnBrk="0" hangingPunct="1">
                        <a:defRPr sz="1900" b="1" kern="1200">
                          <a:solidFill>
                            <a:schemeClr val="lt1"/>
                          </a:solidFill>
                          <a:latin typeface="Calibri"/>
                        </a:defRPr>
                      </a:lvl6pPr>
                      <a:lvl7pPr marL="2887631" algn="l" defTabSz="481272" rtl="0" eaLnBrk="1" latinLnBrk="0" hangingPunct="1">
                        <a:defRPr sz="1900" b="1" kern="1200">
                          <a:solidFill>
                            <a:schemeClr val="lt1"/>
                          </a:solidFill>
                          <a:latin typeface="Calibri"/>
                        </a:defRPr>
                      </a:lvl7pPr>
                      <a:lvl8pPr marL="3368903" algn="l" defTabSz="481272" rtl="0" eaLnBrk="1" latinLnBrk="0" hangingPunct="1">
                        <a:defRPr sz="1900" b="1" kern="1200">
                          <a:solidFill>
                            <a:schemeClr val="lt1"/>
                          </a:solidFill>
                          <a:latin typeface="Calibri"/>
                        </a:defRPr>
                      </a:lvl8pPr>
                      <a:lvl9pPr marL="3850174" algn="l" defTabSz="481272" rtl="0" eaLnBrk="1" latinLnBrk="0" hangingPunct="1">
                        <a:defRPr sz="1900" b="1" kern="1200">
                          <a:solidFill>
                            <a:schemeClr val="lt1"/>
                          </a:solidFill>
                          <a:latin typeface="Calibri"/>
                        </a:defRPr>
                      </a:lvl9pPr>
                    </a:lstStyle>
                    <a:p>
                      <a:pPr algn="ctr" fontAlgn="ctr"/>
                      <a:r>
                        <a:rPr lang="en-US" sz="1400" b="0" i="0" u="none" strike="noStrike" dirty="0">
                          <a:solidFill>
                            <a:srgbClr val="000000"/>
                          </a:solidFill>
                          <a:effectLst/>
                          <a:latin typeface="Calibri"/>
                        </a:rPr>
                        <a:t>Date</a:t>
                      </a:r>
                    </a:p>
                  </a:txBody>
                  <a:tcPr marL="6350" marR="6350" marT="6350" marB="0" anchor="ctr">
                    <a:lnL w="12700" cmpd="sng">
                      <a:solidFill>
                        <a:sysClr val="window" lastClr="FFFFFF"/>
                      </a:solidFill>
                    </a:lnL>
                    <a:lnR w="12700" cmpd="sng">
                      <a:solidFill>
                        <a:sysClr val="window" lastClr="FFFFFF"/>
                      </a:solidFill>
                    </a:lnR>
                    <a:lnT w="12700" cmpd="sng">
                      <a:solidFill>
                        <a:sysClr val="window" lastClr="FFFFFF"/>
                      </a:solidFill>
                    </a:lnT>
                    <a:lnB w="38100" cmpd="sng">
                      <a:solidFill>
                        <a:sysClr val="window" lastClr="FFFFFF"/>
                      </a:solidFill>
                    </a:lnB>
                    <a:lnTlToBr w="12700" cmpd="sng">
                      <a:noFill/>
                      <a:prstDash val="solid"/>
                    </a:lnTlToBr>
                    <a:lnBlToTr w="12700" cmpd="sng">
                      <a:noFill/>
                      <a:prstDash val="solid"/>
                    </a:lnBlToTr>
                    <a:solidFill>
                      <a:srgbClr val="F79646"/>
                    </a:solidFill>
                  </a:tcPr>
                </a:tc>
                <a:tc>
                  <a:txBody>
                    <a:bodyPr/>
                    <a:lstStyle>
                      <a:lvl1pPr marL="0" algn="l" defTabSz="481272" rtl="0" eaLnBrk="1" latinLnBrk="0" hangingPunct="1">
                        <a:defRPr sz="1900" b="1" kern="1200">
                          <a:solidFill>
                            <a:schemeClr val="lt1"/>
                          </a:solidFill>
                          <a:latin typeface="Calibri"/>
                        </a:defRPr>
                      </a:lvl1pPr>
                      <a:lvl2pPr marL="481272" algn="l" defTabSz="481272" rtl="0" eaLnBrk="1" latinLnBrk="0" hangingPunct="1">
                        <a:defRPr sz="1900" b="1" kern="1200">
                          <a:solidFill>
                            <a:schemeClr val="lt1"/>
                          </a:solidFill>
                          <a:latin typeface="Calibri"/>
                        </a:defRPr>
                      </a:lvl2pPr>
                      <a:lvl3pPr marL="962544" algn="l" defTabSz="481272" rtl="0" eaLnBrk="1" latinLnBrk="0" hangingPunct="1">
                        <a:defRPr sz="1900" b="1" kern="1200">
                          <a:solidFill>
                            <a:schemeClr val="lt1"/>
                          </a:solidFill>
                          <a:latin typeface="Calibri"/>
                        </a:defRPr>
                      </a:lvl3pPr>
                      <a:lvl4pPr marL="1443815" algn="l" defTabSz="481272" rtl="0" eaLnBrk="1" latinLnBrk="0" hangingPunct="1">
                        <a:defRPr sz="1900" b="1" kern="1200">
                          <a:solidFill>
                            <a:schemeClr val="lt1"/>
                          </a:solidFill>
                          <a:latin typeface="Calibri"/>
                        </a:defRPr>
                      </a:lvl4pPr>
                      <a:lvl5pPr marL="1925087" algn="l" defTabSz="481272" rtl="0" eaLnBrk="1" latinLnBrk="0" hangingPunct="1">
                        <a:defRPr sz="1900" b="1" kern="1200">
                          <a:solidFill>
                            <a:schemeClr val="lt1"/>
                          </a:solidFill>
                          <a:latin typeface="Calibri"/>
                        </a:defRPr>
                      </a:lvl5pPr>
                      <a:lvl6pPr marL="2406359" algn="l" defTabSz="481272" rtl="0" eaLnBrk="1" latinLnBrk="0" hangingPunct="1">
                        <a:defRPr sz="1900" b="1" kern="1200">
                          <a:solidFill>
                            <a:schemeClr val="lt1"/>
                          </a:solidFill>
                          <a:latin typeface="Calibri"/>
                        </a:defRPr>
                      </a:lvl6pPr>
                      <a:lvl7pPr marL="2887631" algn="l" defTabSz="481272" rtl="0" eaLnBrk="1" latinLnBrk="0" hangingPunct="1">
                        <a:defRPr sz="1900" b="1" kern="1200">
                          <a:solidFill>
                            <a:schemeClr val="lt1"/>
                          </a:solidFill>
                          <a:latin typeface="Calibri"/>
                        </a:defRPr>
                      </a:lvl7pPr>
                      <a:lvl8pPr marL="3368903" algn="l" defTabSz="481272" rtl="0" eaLnBrk="1" latinLnBrk="0" hangingPunct="1">
                        <a:defRPr sz="1900" b="1" kern="1200">
                          <a:solidFill>
                            <a:schemeClr val="lt1"/>
                          </a:solidFill>
                          <a:latin typeface="Calibri"/>
                        </a:defRPr>
                      </a:lvl8pPr>
                      <a:lvl9pPr marL="3850174" algn="l" defTabSz="481272" rtl="0" eaLnBrk="1" latinLnBrk="0" hangingPunct="1">
                        <a:defRPr sz="1900" b="1" kern="1200">
                          <a:solidFill>
                            <a:schemeClr val="lt1"/>
                          </a:solidFill>
                          <a:latin typeface="Calibri"/>
                        </a:defRPr>
                      </a:lvl9pPr>
                    </a:lstStyle>
                    <a:p>
                      <a:pPr algn="ctr" fontAlgn="ctr"/>
                      <a:r>
                        <a:rPr lang="en-US" sz="1400" b="0" i="0" u="none" strike="noStrike" dirty="0">
                          <a:solidFill>
                            <a:srgbClr val="000000"/>
                          </a:solidFill>
                          <a:effectLst/>
                          <a:latin typeface="Calibri"/>
                        </a:rPr>
                        <a:t>Intersection</a:t>
                      </a:r>
                    </a:p>
                  </a:txBody>
                  <a:tcPr marL="6350" marR="6350" marT="6350" marB="0" anchor="ctr">
                    <a:lnL w="12700" cmpd="sng">
                      <a:solidFill>
                        <a:sysClr val="window" lastClr="FFFFFF"/>
                      </a:solidFill>
                    </a:lnL>
                    <a:lnR w="12700" cmpd="sng">
                      <a:solidFill>
                        <a:sysClr val="window" lastClr="FFFFFF"/>
                      </a:solidFill>
                    </a:lnR>
                    <a:lnT w="12700" cmpd="sng">
                      <a:solidFill>
                        <a:sysClr val="window" lastClr="FFFFFF"/>
                      </a:solidFill>
                    </a:lnT>
                    <a:lnB w="38100" cmpd="sng">
                      <a:solidFill>
                        <a:sysClr val="window" lastClr="FFFFFF"/>
                      </a:solidFill>
                    </a:lnB>
                    <a:lnTlToBr w="12700" cmpd="sng">
                      <a:noFill/>
                      <a:prstDash val="solid"/>
                    </a:lnTlToBr>
                    <a:lnBlToTr w="12700" cmpd="sng">
                      <a:noFill/>
                      <a:prstDash val="solid"/>
                    </a:lnBlToTr>
                    <a:solidFill>
                      <a:srgbClr val="F79646"/>
                    </a:solidFill>
                  </a:tcPr>
                </a:tc>
                <a:tc>
                  <a:txBody>
                    <a:bodyPr/>
                    <a:lstStyle>
                      <a:lvl1pPr marL="0" algn="l" defTabSz="481272" rtl="0" eaLnBrk="1" latinLnBrk="0" hangingPunct="1">
                        <a:defRPr sz="1900" b="1" kern="1200">
                          <a:solidFill>
                            <a:schemeClr val="lt1"/>
                          </a:solidFill>
                          <a:latin typeface="Calibri"/>
                        </a:defRPr>
                      </a:lvl1pPr>
                      <a:lvl2pPr marL="481272" algn="l" defTabSz="481272" rtl="0" eaLnBrk="1" latinLnBrk="0" hangingPunct="1">
                        <a:defRPr sz="1900" b="1" kern="1200">
                          <a:solidFill>
                            <a:schemeClr val="lt1"/>
                          </a:solidFill>
                          <a:latin typeface="Calibri"/>
                        </a:defRPr>
                      </a:lvl2pPr>
                      <a:lvl3pPr marL="962544" algn="l" defTabSz="481272" rtl="0" eaLnBrk="1" latinLnBrk="0" hangingPunct="1">
                        <a:defRPr sz="1900" b="1" kern="1200">
                          <a:solidFill>
                            <a:schemeClr val="lt1"/>
                          </a:solidFill>
                          <a:latin typeface="Calibri"/>
                        </a:defRPr>
                      </a:lvl3pPr>
                      <a:lvl4pPr marL="1443815" algn="l" defTabSz="481272" rtl="0" eaLnBrk="1" latinLnBrk="0" hangingPunct="1">
                        <a:defRPr sz="1900" b="1" kern="1200">
                          <a:solidFill>
                            <a:schemeClr val="lt1"/>
                          </a:solidFill>
                          <a:latin typeface="Calibri"/>
                        </a:defRPr>
                      </a:lvl4pPr>
                      <a:lvl5pPr marL="1925087" algn="l" defTabSz="481272" rtl="0" eaLnBrk="1" latinLnBrk="0" hangingPunct="1">
                        <a:defRPr sz="1900" b="1" kern="1200">
                          <a:solidFill>
                            <a:schemeClr val="lt1"/>
                          </a:solidFill>
                          <a:latin typeface="Calibri"/>
                        </a:defRPr>
                      </a:lvl5pPr>
                      <a:lvl6pPr marL="2406359" algn="l" defTabSz="481272" rtl="0" eaLnBrk="1" latinLnBrk="0" hangingPunct="1">
                        <a:defRPr sz="1900" b="1" kern="1200">
                          <a:solidFill>
                            <a:schemeClr val="lt1"/>
                          </a:solidFill>
                          <a:latin typeface="Calibri"/>
                        </a:defRPr>
                      </a:lvl6pPr>
                      <a:lvl7pPr marL="2887631" algn="l" defTabSz="481272" rtl="0" eaLnBrk="1" latinLnBrk="0" hangingPunct="1">
                        <a:defRPr sz="1900" b="1" kern="1200">
                          <a:solidFill>
                            <a:schemeClr val="lt1"/>
                          </a:solidFill>
                          <a:latin typeface="Calibri"/>
                        </a:defRPr>
                      </a:lvl7pPr>
                      <a:lvl8pPr marL="3368903" algn="l" defTabSz="481272" rtl="0" eaLnBrk="1" latinLnBrk="0" hangingPunct="1">
                        <a:defRPr sz="1900" b="1" kern="1200">
                          <a:solidFill>
                            <a:schemeClr val="lt1"/>
                          </a:solidFill>
                          <a:latin typeface="Calibri"/>
                        </a:defRPr>
                      </a:lvl8pPr>
                      <a:lvl9pPr marL="3850174" algn="l" defTabSz="481272" rtl="0" eaLnBrk="1" latinLnBrk="0" hangingPunct="1">
                        <a:defRPr sz="1900" b="1" kern="1200">
                          <a:solidFill>
                            <a:schemeClr val="lt1"/>
                          </a:solidFill>
                          <a:latin typeface="Calibri"/>
                        </a:defRPr>
                      </a:lvl9pPr>
                    </a:lstStyle>
                    <a:p>
                      <a:pPr algn="ctr" fontAlgn="ctr"/>
                      <a:r>
                        <a:rPr lang="en-US" sz="1400" b="0" i="0" u="none" strike="noStrike" dirty="0">
                          <a:solidFill>
                            <a:srgbClr val="000000"/>
                          </a:solidFill>
                          <a:effectLst/>
                          <a:latin typeface="Calibri"/>
                        </a:rPr>
                        <a:t>Miss</a:t>
                      </a:r>
                      <a:r>
                        <a:rPr lang="en-US" sz="1400" b="0" i="0" u="none" strike="noStrike" baseline="0" dirty="0">
                          <a:solidFill>
                            <a:srgbClr val="000000"/>
                          </a:solidFill>
                          <a:effectLst/>
                          <a:latin typeface="Calibri"/>
                        </a:rPr>
                        <a:t> Distance</a:t>
                      </a:r>
                      <a:endParaRPr lang="en-US" sz="1400" b="0" i="0" u="none" strike="noStrike" dirty="0">
                        <a:solidFill>
                          <a:srgbClr val="000000"/>
                        </a:solidFill>
                        <a:effectLst/>
                        <a:latin typeface="Calibri"/>
                      </a:endParaRPr>
                    </a:p>
                  </a:txBody>
                  <a:tcPr marL="6350" marR="6350" marT="6350" marB="0" anchor="ctr">
                    <a:lnL w="12700" cmpd="sng">
                      <a:solidFill>
                        <a:sysClr val="window" lastClr="FFFFFF"/>
                      </a:solidFill>
                    </a:lnL>
                    <a:lnR w="12700" cmpd="sng">
                      <a:solidFill>
                        <a:sysClr val="window" lastClr="FFFFFF"/>
                      </a:solidFill>
                    </a:lnR>
                    <a:lnT w="12700" cmpd="sng">
                      <a:solidFill>
                        <a:sysClr val="window" lastClr="FFFFFF"/>
                      </a:solidFill>
                    </a:lnT>
                    <a:lnB w="38100" cmpd="sng">
                      <a:solidFill>
                        <a:sysClr val="window" lastClr="FFFFFF"/>
                      </a:solidFill>
                    </a:lnB>
                    <a:lnTlToBr w="12700" cmpd="sng">
                      <a:noFill/>
                      <a:prstDash val="solid"/>
                    </a:lnTlToBr>
                    <a:lnBlToTr w="12700" cmpd="sng">
                      <a:noFill/>
                      <a:prstDash val="solid"/>
                    </a:lnBlToTr>
                    <a:solidFill>
                      <a:srgbClr val="F79646"/>
                    </a:solidFill>
                  </a:tcPr>
                </a:tc>
                <a:tc>
                  <a:txBody>
                    <a:bodyPr/>
                    <a:lstStyle>
                      <a:lvl1pPr marL="0" algn="l" defTabSz="481272" rtl="0" eaLnBrk="1" latinLnBrk="0" hangingPunct="1">
                        <a:defRPr sz="1900" b="1" kern="1200">
                          <a:solidFill>
                            <a:schemeClr val="lt1"/>
                          </a:solidFill>
                          <a:latin typeface="Calibri"/>
                        </a:defRPr>
                      </a:lvl1pPr>
                      <a:lvl2pPr marL="481272" algn="l" defTabSz="481272" rtl="0" eaLnBrk="1" latinLnBrk="0" hangingPunct="1">
                        <a:defRPr sz="1900" b="1" kern="1200">
                          <a:solidFill>
                            <a:schemeClr val="lt1"/>
                          </a:solidFill>
                          <a:latin typeface="Calibri"/>
                        </a:defRPr>
                      </a:lvl2pPr>
                      <a:lvl3pPr marL="962544" algn="l" defTabSz="481272" rtl="0" eaLnBrk="1" latinLnBrk="0" hangingPunct="1">
                        <a:defRPr sz="1900" b="1" kern="1200">
                          <a:solidFill>
                            <a:schemeClr val="lt1"/>
                          </a:solidFill>
                          <a:latin typeface="Calibri"/>
                        </a:defRPr>
                      </a:lvl3pPr>
                      <a:lvl4pPr marL="1443815" algn="l" defTabSz="481272" rtl="0" eaLnBrk="1" latinLnBrk="0" hangingPunct="1">
                        <a:defRPr sz="1900" b="1" kern="1200">
                          <a:solidFill>
                            <a:schemeClr val="lt1"/>
                          </a:solidFill>
                          <a:latin typeface="Calibri"/>
                        </a:defRPr>
                      </a:lvl4pPr>
                      <a:lvl5pPr marL="1925087" algn="l" defTabSz="481272" rtl="0" eaLnBrk="1" latinLnBrk="0" hangingPunct="1">
                        <a:defRPr sz="1900" b="1" kern="1200">
                          <a:solidFill>
                            <a:schemeClr val="lt1"/>
                          </a:solidFill>
                          <a:latin typeface="Calibri"/>
                        </a:defRPr>
                      </a:lvl5pPr>
                      <a:lvl6pPr marL="2406359" algn="l" defTabSz="481272" rtl="0" eaLnBrk="1" latinLnBrk="0" hangingPunct="1">
                        <a:defRPr sz="1900" b="1" kern="1200">
                          <a:solidFill>
                            <a:schemeClr val="lt1"/>
                          </a:solidFill>
                          <a:latin typeface="Calibri"/>
                        </a:defRPr>
                      </a:lvl6pPr>
                      <a:lvl7pPr marL="2887631" algn="l" defTabSz="481272" rtl="0" eaLnBrk="1" latinLnBrk="0" hangingPunct="1">
                        <a:defRPr sz="1900" b="1" kern="1200">
                          <a:solidFill>
                            <a:schemeClr val="lt1"/>
                          </a:solidFill>
                          <a:latin typeface="Calibri"/>
                        </a:defRPr>
                      </a:lvl7pPr>
                      <a:lvl8pPr marL="3368903" algn="l" defTabSz="481272" rtl="0" eaLnBrk="1" latinLnBrk="0" hangingPunct="1">
                        <a:defRPr sz="1900" b="1" kern="1200">
                          <a:solidFill>
                            <a:schemeClr val="lt1"/>
                          </a:solidFill>
                          <a:latin typeface="Calibri"/>
                        </a:defRPr>
                      </a:lvl8pPr>
                      <a:lvl9pPr marL="3850174" algn="l" defTabSz="481272" rtl="0" eaLnBrk="1" latinLnBrk="0" hangingPunct="1">
                        <a:defRPr sz="1900" b="1" kern="1200">
                          <a:solidFill>
                            <a:schemeClr val="lt1"/>
                          </a:solidFill>
                          <a:latin typeface="Calibri"/>
                        </a:defRPr>
                      </a:lvl9pPr>
                    </a:lstStyle>
                    <a:p>
                      <a:pPr algn="ctr" fontAlgn="ctr"/>
                      <a:r>
                        <a:rPr lang="en-US" sz="1400" b="0" i="0" u="none" strike="noStrike" dirty="0">
                          <a:solidFill>
                            <a:srgbClr val="000000"/>
                          </a:solidFill>
                          <a:effectLst/>
                          <a:latin typeface="Calibri"/>
                        </a:rPr>
                        <a:t>Radial</a:t>
                      </a:r>
                    </a:p>
                  </a:txBody>
                  <a:tcPr marL="6350" marR="6350" marT="6350" marB="0" anchor="ctr">
                    <a:lnL w="12700" cmpd="sng">
                      <a:solidFill>
                        <a:sysClr val="window" lastClr="FFFFFF"/>
                      </a:solidFill>
                    </a:lnL>
                    <a:lnR w="12700" cmpd="sng">
                      <a:solidFill>
                        <a:sysClr val="window" lastClr="FFFFFF"/>
                      </a:solidFill>
                    </a:lnR>
                    <a:lnT w="12700" cmpd="sng">
                      <a:solidFill>
                        <a:sysClr val="window" lastClr="FFFFFF"/>
                      </a:solidFill>
                    </a:lnT>
                    <a:lnB w="38100" cmpd="sng">
                      <a:solidFill>
                        <a:sysClr val="window" lastClr="FFFFFF"/>
                      </a:solidFill>
                    </a:lnB>
                    <a:lnTlToBr w="12700" cmpd="sng">
                      <a:noFill/>
                      <a:prstDash val="solid"/>
                    </a:lnTlToBr>
                    <a:lnBlToTr w="12700" cmpd="sng">
                      <a:noFill/>
                      <a:prstDash val="solid"/>
                    </a:lnBlToTr>
                    <a:solidFill>
                      <a:srgbClr val="F79646"/>
                    </a:solidFill>
                  </a:tcPr>
                </a:tc>
                <a:tc>
                  <a:txBody>
                    <a:bodyPr/>
                    <a:lstStyle>
                      <a:lvl1pPr marL="0" algn="l" defTabSz="481272" rtl="0" eaLnBrk="1" latinLnBrk="0" hangingPunct="1">
                        <a:defRPr sz="1900" b="1" kern="1200">
                          <a:solidFill>
                            <a:schemeClr val="lt1"/>
                          </a:solidFill>
                          <a:latin typeface="Calibri"/>
                        </a:defRPr>
                      </a:lvl1pPr>
                      <a:lvl2pPr marL="481272" algn="l" defTabSz="481272" rtl="0" eaLnBrk="1" latinLnBrk="0" hangingPunct="1">
                        <a:defRPr sz="1900" b="1" kern="1200">
                          <a:solidFill>
                            <a:schemeClr val="lt1"/>
                          </a:solidFill>
                          <a:latin typeface="Calibri"/>
                        </a:defRPr>
                      </a:lvl2pPr>
                      <a:lvl3pPr marL="962544" algn="l" defTabSz="481272" rtl="0" eaLnBrk="1" latinLnBrk="0" hangingPunct="1">
                        <a:defRPr sz="1900" b="1" kern="1200">
                          <a:solidFill>
                            <a:schemeClr val="lt1"/>
                          </a:solidFill>
                          <a:latin typeface="Calibri"/>
                        </a:defRPr>
                      </a:lvl3pPr>
                      <a:lvl4pPr marL="1443815" algn="l" defTabSz="481272" rtl="0" eaLnBrk="1" latinLnBrk="0" hangingPunct="1">
                        <a:defRPr sz="1900" b="1" kern="1200">
                          <a:solidFill>
                            <a:schemeClr val="lt1"/>
                          </a:solidFill>
                          <a:latin typeface="Calibri"/>
                        </a:defRPr>
                      </a:lvl4pPr>
                      <a:lvl5pPr marL="1925087" algn="l" defTabSz="481272" rtl="0" eaLnBrk="1" latinLnBrk="0" hangingPunct="1">
                        <a:defRPr sz="1900" b="1" kern="1200">
                          <a:solidFill>
                            <a:schemeClr val="lt1"/>
                          </a:solidFill>
                          <a:latin typeface="Calibri"/>
                        </a:defRPr>
                      </a:lvl5pPr>
                      <a:lvl6pPr marL="2406359" algn="l" defTabSz="481272" rtl="0" eaLnBrk="1" latinLnBrk="0" hangingPunct="1">
                        <a:defRPr sz="1900" b="1" kern="1200">
                          <a:solidFill>
                            <a:schemeClr val="lt1"/>
                          </a:solidFill>
                          <a:latin typeface="Calibri"/>
                        </a:defRPr>
                      </a:lvl6pPr>
                      <a:lvl7pPr marL="2887631" algn="l" defTabSz="481272" rtl="0" eaLnBrk="1" latinLnBrk="0" hangingPunct="1">
                        <a:defRPr sz="1900" b="1" kern="1200">
                          <a:solidFill>
                            <a:schemeClr val="lt1"/>
                          </a:solidFill>
                          <a:latin typeface="Calibri"/>
                        </a:defRPr>
                      </a:lvl7pPr>
                      <a:lvl8pPr marL="3368903" algn="l" defTabSz="481272" rtl="0" eaLnBrk="1" latinLnBrk="0" hangingPunct="1">
                        <a:defRPr sz="1900" b="1" kern="1200">
                          <a:solidFill>
                            <a:schemeClr val="lt1"/>
                          </a:solidFill>
                          <a:latin typeface="Calibri"/>
                        </a:defRPr>
                      </a:lvl8pPr>
                      <a:lvl9pPr marL="3850174" algn="l" defTabSz="481272" rtl="0" eaLnBrk="1" latinLnBrk="0" hangingPunct="1">
                        <a:defRPr sz="1900" b="1" kern="1200">
                          <a:solidFill>
                            <a:schemeClr val="lt1"/>
                          </a:solidFill>
                          <a:latin typeface="Calibri"/>
                        </a:defRPr>
                      </a:lvl9pPr>
                    </a:lstStyle>
                    <a:p>
                      <a:pPr algn="ctr" fontAlgn="ctr"/>
                      <a:r>
                        <a:rPr lang="en-US" sz="1400" b="0" i="0" u="none" strike="noStrike" dirty="0">
                          <a:solidFill>
                            <a:srgbClr val="000000"/>
                          </a:solidFill>
                          <a:effectLst/>
                          <a:latin typeface="Calibri"/>
                        </a:rPr>
                        <a:t>In-Track</a:t>
                      </a:r>
                    </a:p>
                  </a:txBody>
                  <a:tcPr marL="6350" marR="6350" marT="6350" marB="0" anchor="ctr">
                    <a:lnL w="12700" cmpd="sng">
                      <a:solidFill>
                        <a:sysClr val="window" lastClr="FFFFFF"/>
                      </a:solidFill>
                    </a:lnL>
                    <a:lnR w="12700" cmpd="sng">
                      <a:solidFill>
                        <a:sysClr val="window" lastClr="FFFFFF"/>
                      </a:solidFill>
                    </a:lnR>
                    <a:lnT w="12700" cmpd="sng">
                      <a:solidFill>
                        <a:sysClr val="window" lastClr="FFFFFF"/>
                      </a:solidFill>
                    </a:lnT>
                    <a:lnB w="38100" cmpd="sng">
                      <a:solidFill>
                        <a:sysClr val="window" lastClr="FFFFFF"/>
                      </a:solidFill>
                    </a:lnB>
                    <a:lnTlToBr w="12700" cmpd="sng">
                      <a:noFill/>
                      <a:prstDash val="solid"/>
                    </a:lnTlToBr>
                    <a:lnBlToTr w="12700" cmpd="sng">
                      <a:noFill/>
                      <a:prstDash val="solid"/>
                    </a:lnBlToTr>
                    <a:solidFill>
                      <a:srgbClr val="F79646"/>
                    </a:solidFill>
                  </a:tcPr>
                </a:tc>
                <a:tc>
                  <a:txBody>
                    <a:bodyPr/>
                    <a:lstStyle>
                      <a:lvl1pPr marL="0" algn="l" defTabSz="481272" rtl="0" eaLnBrk="1" latinLnBrk="0" hangingPunct="1">
                        <a:defRPr sz="1900" b="1" kern="1200">
                          <a:solidFill>
                            <a:schemeClr val="lt1"/>
                          </a:solidFill>
                          <a:latin typeface="Calibri"/>
                        </a:defRPr>
                      </a:lvl1pPr>
                      <a:lvl2pPr marL="481272" algn="l" defTabSz="481272" rtl="0" eaLnBrk="1" latinLnBrk="0" hangingPunct="1">
                        <a:defRPr sz="1900" b="1" kern="1200">
                          <a:solidFill>
                            <a:schemeClr val="lt1"/>
                          </a:solidFill>
                          <a:latin typeface="Calibri"/>
                        </a:defRPr>
                      </a:lvl2pPr>
                      <a:lvl3pPr marL="962544" algn="l" defTabSz="481272" rtl="0" eaLnBrk="1" latinLnBrk="0" hangingPunct="1">
                        <a:defRPr sz="1900" b="1" kern="1200">
                          <a:solidFill>
                            <a:schemeClr val="lt1"/>
                          </a:solidFill>
                          <a:latin typeface="Calibri"/>
                        </a:defRPr>
                      </a:lvl3pPr>
                      <a:lvl4pPr marL="1443815" algn="l" defTabSz="481272" rtl="0" eaLnBrk="1" latinLnBrk="0" hangingPunct="1">
                        <a:defRPr sz="1900" b="1" kern="1200">
                          <a:solidFill>
                            <a:schemeClr val="lt1"/>
                          </a:solidFill>
                          <a:latin typeface="Calibri"/>
                        </a:defRPr>
                      </a:lvl4pPr>
                      <a:lvl5pPr marL="1925087" algn="l" defTabSz="481272" rtl="0" eaLnBrk="1" latinLnBrk="0" hangingPunct="1">
                        <a:defRPr sz="1900" b="1" kern="1200">
                          <a:solidFill>
                            <a:schemeClr val="lt1"/>
                          </a:solidFill>
                          <a:latin typeface="Calibri"/>
                        </a:defRPr>
                      </a:lvl5pPr>
                      <a:lvl6pPr marL="2406359" algn="l" defTabSz="481272" rtl="0" eaLnBrk="1" latinLnBrk="0" hangingPunct="1">
                        <a:defRPr sz="1900" b="1" kern="1200">
                          <a:solidFill>
                            <a:schemeClr val="lt1"/>
                          </a:solidFill>
                          <a:latin typeface="Calibri"/>
                        </a:defRPr>
                      </a:lvl6pPr>
                      <a:lvl7pPr marL="2887631" algn="l" defTabSz="481272" rtl="0" eaLnBrk="1" latinLnBrk="0" hangingPunct="1">
                        <a:defRPr sz="1900" b="1" kern="1200">
                          <a:solidFill>
                            <a:schemeClr val="lt1"/>
                          </a:solidFill>
                          <a:latin typeface="Calibri"/>
                        </a:defRPr>
                      </a:lvl7pPr>
                      <a:lvl8pPr marL="3368903" algn="l" defTabSz="481272" rtl="0" eaLnBrk="1" latinLnBrk="0" hangingPunct="1">
                        <a:defRPr sz="1900" b="1" kern="1200">
                          <a:solidFill>
                            <a:schemeClr val="lt1"/>
                          </a:solidFill>
                          <a:latin typeface="Calibri"/>
                        </a:defRPr>
                      </a:lvl8pPr>
                      <a:lvl9pPr marL="3850174" algn="l" defTabSz="481272" rtl="0" eaLnBrk="1" latinLnBrk="0" hangingPunct="1">
                        <a:defRPr sz="1900" b="1" kern="1200">
                          <a:solidFill>
                            <a:schemeClr val="lt1"/>
                          </a:solidFill>
                          <a:latin typeface="Calibri"/>
                        </a:defRPr>
                      </a:lvl9pPr>
                    </a:lstStyle>
                    <a:p>
                      <a:pPr algn="ctr" fontAlgn="ctr"/>
                      <a:r>
                        <a:rPr lang="en-US" sz="1400" b="0" i="0" u="none" strike="noStrike" dirty="0">
                          <a:solidFill>
                            <a:srgbClr val="000000"/>
                          </a:solidFill>
                          <a:effectLst/>
                          <a:latin typeface="Calibri"/>
                        </a:rPr>
                        <a:t>Cross-Track</a:t>
                      </a:r>
                    </a:p>
                  </a:txBody>
                  <a:tcPr marL="6350" marR="6350" marT="6350" marB="0" anchor="ctr">
                    <a:lnL w="12700" cmpd="sng">
                      <a:solidFill>
                        <a:sysClr val="window" lastClr="FFFFFF"/>
                      </a:solidFill>
                    </a:lnL>
                    <a:lnR w="12700" cmpd="sng">
                      <a:solidFill>
                        <a:sysClr val="window" lastClr="FFFFFF"/>
                      </a:solidFill>
                    </a:lnR>
                    <a:lnT w="12700" cmpd="sng">
                      <a:solidFill>
                        <a:sysClr val="window" lastClr="FFFFFF"/>
                      </a:solidFill>
                    </a:lnT>
                    <a:lnB w="38100" cmpd="sng">
                      <a:solidFill>
                        <a:sysClr val="window" lastClr="FFFFFF"/>
                      </a:solidFill>
                    </a:lnB>
                    <a:lnTlToBr w="12700" cmpd="sng">
                      <a:noFill/>
                      <a:prstDash val="solid"/>
                    </a:lnTlToBr>
                    <a:lnBlToTr w="12700" cmpd="sng">
                      <a:noFill/>
                      <a:prstDash val="solid"/>
                    </a:lnBlToTr>
                    <a:solidFill>
                      <a:srgbClr val="F79646"/>
                    </a:solidFill>
                  </a:tcPr>
                </a:tc>
                <a:extLst>
                  <a:ext uri="{0D108BD9-81ED-4DB2-BD59-A6C34878D82A}">
                    <a16:rowId xmlns:a16="http://schemas.microsoft.com/office/drawing/2014/main" val="1883569071"/>
                  </a:ext>
                </a:extLst>
              </a:tr>
              <a:tr h="212161">
                <a:tc>
                  <a:txBody>
                    <a:bodyPr/>
                    <a:lstStyle>
                      <a:lvl1pPr marL="0" algn="l" defTabSz="481272" rtl="0" eaLnBrk="1" latinLnBrk="0" hangingPunct="1">
                        <a:defRPr sz="1900" kern="1200">
                          <a:solidFill>
                            <a:schemeClr val="dk1"/>
                          </a:solidFill>
                          <a:latin typeface="Calibri"/>
                        </a:defRPr>
                      </a:lvl1pPr>
                      <a:lvl2pPr marL="481272" algn="l" defTabSz="481272" rtl="0" eaLnBrk="1" latinLnBrk="0" hangingPunct="1">
                        <a:defRPr sz="1900" kern="1200">
                          <a:solidFill>
                            <a:schemeClr val="dk1"/>
                          </a:solidFill>
                          <a:latin typeface="Calibri"/>
                        </a:defRPr>
                      </a:lvl2pPr>
                      <a:lvl3pPr marL="962544" algn="l" defTabSz="481272" rtl="0" eaLnBrk="1" latinLnBrk="0" hangingPunct="1">
                        <a:defRPr sz="1900" kern="1200">
                          <a:solidFill>
                            <a:schemeClr val="dk1"/>
                          </a:solidFill>
                          <a:latin typeface="Calibri"/>
                        </a:defRPr>
                      </a:lvl3pPr>
                      <a:lvl4pPr marL="1443815" algn="l" defTabSz="481272" rtl="0" eaLnBrk="1" latinLnBrk="0" hangingPunct="1">
                        <a:defRPr sz="1900" kern="1200">
                          <a:solidFill>
                            <a:schemeClr val="dk1"/>
                          </a:solidFill>
                          <a:latin typeface="Calibri"/>
                        </a:defRPr>
                      </a:lvl4pPr>
                      <a:lvl5pPr marL="1925087" algn="l" defTabSz="481272" rtl="0" eaLnBrk="1" latinLnBrk="0" hangingPunct="1">
                        <a:defRPr sz="1900" kern="1200">
                          <a:solidFill>
                            <a:schemeClr val="dk1"/>
                          </a:solidFill>
                          <a:latin typeface="Calibri"/>
                        </a:defRPr>
                      </a:lvl5pPr>
                      <a:lvl6pPr marL="2406359" algn="l" defTabSz="481272" rtl="0" eaLnBrk="1" latinLnBrk="0" hangingPunct="1">
                        <a:defRPr sz="1900" kern="1200">
                          <a:solidFill>
                            <a:schemeClr val="dk1"/>
                          </a:solidFill>
                          <a:latin typeface="Calibri"/>
                        </a:defRPr>
                      </a:lvl6pPr>
                      <a:lvl7pPr marL="2887631" algn="l" defTabSz="481272" rtl="0" eaLnBrk="1" latinLnBrk="0" hangingPunct="1">
                        <a:defRPr sz="1900" kern="1200">
                          <a:solidFill>
                            <a:schemeClr val="dk1"/>
                          </a:solidFill>
                          <a:latin typeface="Calibri"/>
                        </a:defRPr>
                      </a:lvl7pPr>
                      <a:lvl8pPr marL="3368903" algn="l" defTabSz="481272" rtl="0" eaLnBrk="1" latinLnBrk="0" hangingPunct="1">
                        <a:defRPr sz="1900" kern="1200">
                          <a:solidFill>
                            <a:schemeClr val="dk1"/>
                          </a:solidFill>
                          <a:latin typeface="Calibri"/>
                        </a:defRPr>
                      </a:lvl8pPr>
                      <a:lvl9pPr marL="3850174" algn="l" defTabSz="481272" rtl="0" eaLnBrk="1" latinLnBrk="0" hangingPunct="1">
                        <a:defRPr sz="1900" kern="1200">
                          <a:solidFill>
                            <a:schemeClr val="dk1"/>
                          </a:solidFill>
                          <a:latin typeface="Calibri"/>
                        </a:defRPr>
                      </a:lvl9pPr>
                    </a:lstStyle>
                    <a:p>
                      <a:pPr algn="ctr" fontAlgn="ctr"/>
                      <a:r>
                        <a:rPr lang="en-US" sz="1400" b="0" i="0" u="none" strike="noStrike" dirty="0">
                          <a:solidFill>
                            <a:srgbClr val="000000"/>
                          </a:solidFill>
                          <a:effectLst/>
                          <a:latin typeface="Calibri"/>
                        </a:rPr>
                        <a:t>(--)</a:t>
                      </a:r>
                    </a:p>
                  </a:txBody>
                  <a:tcPr marL="6350" marR="6350" marT="6350" marB="0" anchor="ctr">
                    <a:lnL w="12700" cmpd="sng">
                      <a:solidFill>
                        <a:sysClr val="window" lastClr="FFFFFF"/>
                      </a:solidFill>
                    </a:lnL>
                    <a:lnR w="12700" cmpd="sng">
                      <a:solidFill>
                        <a:sysClr val="window" lastClr="FFFFFF"/>
                      </a:solidFill>
                    </a:lnR>
                    <a:lnT w="38100" cmpd="sng">
                      <a:solidFill>
                        <a:sysClr val="window" lastClr="FFFFFF"/>
                      </a:solidFill>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F79646">
                        <a:tint val="40000"/>
                      </a:srgbClr>
                    </a:solidFill>
                  </a:tcPr>
                </a:tc>
                <a:tc>
                  <a:txBody>
                    <a:bodyPr/>
                    <a:lstStyle>
                      <a:lvl1pPr marL="0" algn="l" defTabSz="481272" rtl="0" eaLnBrk="1" latinLnBrk="0" hangingPunct="1">
                        <a:defRPr sz="1900" kern="1200">
                          <a:solidFill>
                            <a:schemeClr val="dk1"/>
                          </a:solidFill>
                          <a:latin typeface="Calibri"/>
                        </a:defRPr>
                      </a:lvl1pPr>
                      <a:lvl2pPr marL="481272" algn="l" defTabSz="481272" rtl="0" eaLnBrk="1" latinLnBrk="0" hangingPunct="1">
                        <a:defRPr sz="1900" kern="1200">
                          <a:solidFill>
                            <a:schemeClr val="dk1"/>
                          </a:solidFill>
                          <a:latin typeface="Calibri"/>
                        </a:defRPr>
                      </a:lvl2pPr>
                      <a:lvl3pPr marL="962544" algn="l" defTabSz="481272" rtl="0" eaLnBrk="1" latinLnBrk="0" hangingPunct="1">
                        <a:defRPr sz="1900" kern="1200">
                          <a:solidFill>
                            <a:schemeClr val="dk1"/>
                          </a:solidFill>
                          <a:latin typeface="Calibri"/>
                        </a:defRPr>
                      </a:lvl3pPr>
                      <a:lvl4pPr marL="1443815" algn="l" defTabSz="481272" rtl="0" eaLnBrk="1" latinLnBrk="0" hangingPunct="1">
                        <a:defRPr sz="1900" kern="1200">
                          <a:solidFill>
                            <a:schemeClr val="dk1"/>
                          </a:solidFill>
                          <a:latin typeface="Calibri"/>
                        </a:defRPr>
                      </a:lvl4pPr>
                      <a:lvl5pPr marL="1925087" algn="l" defTabSz="481272" rtl="0" eaLnBrk="1" latinLnBrk="0" hangingPunct="1">
                        <a:defRPr sz="1900" kern="1200">
                          <a:solidFill>
                            <a:schemeClr val="dk1"/>
                          </a:solidFill>
                          <a:latin typeface="Calibri"/>
                        </a:defRPr>
                      </a:lvl5pPr>
                      <a:lvl6pPr marL="2406359" algn="l" defTabSz="481272" rtl="0" eaLnBrk="1" latinLnBrk="0" hangingPunct="1">
                        <a:defRPr sz="1900" kern="1200">
                          <a:solidFill>
                            <a:schemeClr val="dk1"/>
                          </a:solidFill>
                          <a:latin typeface="Calibri"/>
                        </a:defRPr>
                      </a:lvl6pPr>
                      <a:lvl7pPr marL="2887631" algn="l" defTabSz="481272" rtl="0" eaLnBrk="1" latinLnBrk="0" hangingPunct="1">
                        <a:defRPr sz="1900" kern="1200">
                          <a:solidFill>
                            <a:schemeClr val="dk1"/>
                          </a:solidFill>
                          <a:latin typeface="Calibri"/>
                        </a:defRPr>
                      </a:lvl7pPr>
                      <a:lvl8pPr marL="3368903" algn="l" defTabSz="481272" rtl="0" eaLnBrk="1" latinLnBrk="0" hangingPunct="1">
                        <a:defRPr sz="1900" kern="1200">
                          <a:solidFill>
                            <a:schemeClr val="dk1"/>
                          </a:solidFill>
                          <a:latin typeface="Calibri"/>
                        </a:defRPr>
                      </a:lvl8pPr>
                      <a:lvl9pPr marL="3850174" algn="l" defTabSz="481272" rtl="0" eaLnBrk="1" latinLnBrk="0" hangingPunct="1">
                        <a:defRPr sz="1900" kern="1200">
                          <a:solidFill>
                            <a:schemeClr val="dk1"/>
                          </a:solidFill>
                          <a:latin typeface="Calibri"/>
                        </a:defRPr>
                      </a:lvl9pPr>
                    </a:lstStyle>
                    <a:p>
                      <a:pPr algn="ctr" fontAlgn="ctr"/>
                      <a:r>
                        <a:rPr lang="en-US" sz="1400" b="0" i="0" u="none" strike="noStrike" dirty="0">
                          <a:solidFill>
                            <a:srgbClr val="000000"/>
                          </a:solidFill>
                          <a:effectLst/>
                          <a:latin typeface="Calibri"/>
                        </a:rPr>
                        <a:t>(--)</a:t>
                      </a:r>
                    </a:p>
                  </a:txBody>
                  <a:tcPr marL="6350" marR="6350" marT="6350" marB="0" anchor="ctr">
                    <a:lnL w="12700" cmpd="sng">
                      <a:solidFill>
                        <a:sysClr val="window" lastClr="FFFFFF"/>
                      </a:solidFill>
                    </a:lnL>
                    <a:lnR w="12700" cmpd="sng">
                      <a:solidFill>
                        <a:sysClr val="window" lastClr="FFFFFF"/>
                      </a:solidFill>
                    </a:lnR>
                    <a:lnT w="381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79646">
                        <a:tint val="40000"/>
                      </a:srgbClr>
                    </a:solidFill>
                  </a:tcPr>
                </a:tc>
                <a:tc>
                  <a:txBody>
                    <a:bodyPr/>
                    <a:lstStyle>
                      <a:lvl1pPr marL="0" algn="l" defTabSz="481272" rtl="0" eaLnBrk="1" latinLnBrk="0" hangingPunct="1">
                        <a:defRPr sz="1900" kern="1200">
                          <a:solidFill>
                            <a:schemeClr val="dk1"/>
                          </a:solidFill>
                          <a:latin typeface="Calibri"/>
                        </a:defRPr>
                      </a:lvl1pPr>
                      <a:lvl2pPr marL="481272" algn="l" defTabSz="481272" rtl="0" eaLnBrk="1" latinLnBrk="0" hangingPunct="1">
                        <a:defRPr sz="1900" kern="1200">
                          <a:solidFill>
                            <a:schemeClr val="dk1"/>
                          </a:solidFill>
                          <a:latin typeface="Calibri"/>
                        </a:defRPr>
                      </a:lvl2pPr>
                      <a:lvl3pPr marL="962544" algn="l" defTabSz="481272" rtl="0" eaLnBrk="1" latinLnBrk="0" hangingPunct="1">
                        <a:defRPr sz="1900" kern="1200">
                          <a:solidFill>
                            <a:schemeClr val="dk1"/>
                          </a:solidFill>
                          <a:latin typeface="Calibri"/>
                        </a:defRPr>
                      </a:lvl3pPr>
                      <a:lvl4pPr marL="1443815" algn="l" defTabSz="481272" rtl="0" eaLnBrk="1" latinLnBrk="0" hangingPunct="1">
                        <a:defRPr sz="1900" kern="1200">
                          <a:solidFill>
                            <a:schemeClr val="dk1"/>
                          </a:solidFill>
                          <a:latin typeface="Calibri"/>
                        </a:defRPr>
                      </a:lvl4pPr>
                      <a:lvl5pPr marL="1925087" algn="l" defTabSz="481272" rtl="0" eaLnBrk="1" latinLnBrk="0" hangingPunct="1">
                        <a:defRPr sz="1900" kern="1200">
                          <a:solidFill>
                            <a:schemeClr val="dk1"/>
                          </a:solidFill>
                          <a:latin typeface="Calibri"/>
                        </a:defRPr>
                      </a:lvl5pPr>
                      <a:lvl6pPr marL="2406359" algn="l" defTabSz="481272" rtl="0" eaLnBrk="1" latinLnBrk="0" hangingPunct="1">
                        <a:defRPr sz="1900" kern="1200">
                          <a:solidFill>
                            <a:schemeClr val="dk1"/>
                          </a:solidFill>
                          <a:latin typeface="Calibri"/>
                        </a:defRPr>
                      </a:lvl6pPr>
                      <a:lvl7pPr marL="2887631" algn="l" defTabSz="481272" rtl="0" eaLnBrk="1" latinLnBrk="0" hangingPunct="1">
                        <a:defRPr sz="1900" kern="1200">
                          <a:solidFill>
                            <a:schemeClr val="dk1"/>
                          </a:solidFill>
                          <a:latin typeface="Calibri"/>
                        </a:defRPr>
                      </a:lvl7pPr>
                      <a:lvl8pPr marL="3368903" algn="l" defTabSz="481272" rtl="0" eaLnBrk="1" latinLnBrk="0" hangingPunct="1">
                        <a:defRPr sz="1900" kern="1200">
                          <a:solidFill>
                            <a:schemeClr val="dk1"/>
                          </a:solidFill>
                          <a:latin typeface="Calibri"/>
                        </a:defRPr>
                      </a:lvl8pPr>
                      <a:lvl9pPr marL="3850174" algn="l" defTabSz="481272" rtl="0" eaLnBrk="1" latinLnBrk="0" hangingPunct="1">
                        <a:defRPr sz="1900" kern="1200">
                          <a:solidFill>
                            <a:schemeClr val="dk1"/>
                          </a:solidFill>
                          <a:latin typeface="Calibri"/>
                        </a:defRPr>
                      </a:lvl9pPr>
                    </a:lstStyle>
                    <a:p>
                      <a:pPr algn="ctr" fontAlgn="ctr"/>
                      <a:r>
                        <a:rPr lang="en-US" sz="1400" b="0" i="0" u="none" strike="noStrike" dirty="0">
                          <a:solidFill>
                            <a:srgbClr val="000000"/>
                          </a:solidFill>
                          <a:effectLst/>
                          <a:latin typeface="Calibri"/>
                        </a:rPr>
                        <a:t>(m)</a:t>
                      </a:r>
                    </a:p>
                  </a:txBody>
                  <a:tcPr marL="6350" marR="6350" marT="6350" marB="0" anchor="ctr">
                    <a:lnL w="12700" cmpd="sng">
                      <a:solidFill>
                        <a:sysClr val="window" lastClr="FFFFFF"/>
                      </a:solidFill>
                    </a:lnL>
                    <a:lnR w="12700" cmpd="sng">
                      <a:solidFill>
                        <a:sysClr val="window" lastClr="FFFFFF"/>
                      </a:solidFill>
                    </a:lnR>
                    <a:lnT w="38100" cmpd="sng">
                      <a:solidFill>
                        <a:sysClr val="window" lastClr="FFFFFF"/>
                      </a:solidFill>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F79646">
                        <a:tint val="40000"/>
                      </a:srgbClr>
                    </a:solidFill>
                  </a:tcPr>
                </a:tc>
                <a:tc>
                  <a:txBody>
                    <a:bodyPr/>
                    <a:lstStyle>
                      <a:lvl1pPr marL="0" algn="l" defTabSz="481272" rtl="0" eaLnBrk="1" latinLnBrk="0" hangingPunct="1">
                        <a:defRPr sz="1900" kern="1200">
                          <a:solidFill>
                            <a:schemeClr val="dk1"/>
                          </a:solidFill>
                          <a:latin typeface="Calibri"/>
                        </a:defRPr>
                      </a:lvl1pPr>
                      <a:lvl2pPr marL="481272" algn="l" defTabSz="481272" rtl="0" eaLnBrk="1" latinLnBrk="0" hangingPunct="1">
                        <a:defRPr sz="1900" kern="1200">
                          <a:solidFill>
                            <a:schemeClr val="dk1"/>
                          </a:solidFill>
                          <a:latin typeface="Calibri"/>
                        </a:defRPr>
                      </a:lvl2pPr>
                      <a:lvl3pPr marL="962544" algn="l" defTabSz="481272" rtl="0" eaLnBrk="1" latinLnBrk="0" hangingPunct="1">
                        <a:defRPr sz="1900" kern="1200">
                          <a:solidFill>
                            <a:schemeClr val="dk1"/>
                          </a:solidFill>
                          <a:latin typeface="Calibri"/>
                        </a:defRPr>
                      </a:lvl3pPr>
                      <a:lvl4pPr marL="1443815" algn="l" defTabSz="481272" rtl="0" eaLnBrk="1" latinLnBrk="0" hangingPunct="1">
                        <a:defRPr sz="1900" kern="1200">
                          <a:solidFill>
                            <a:schemeClr val="dk1"/>
                          </a:solidFill>
                          <a:latin typeface="Calibri"/>
                        </a:defRPr>
                      </a:lvl4pPr>
                      <a:lvl5pPr marL="1925087" algn="l" defTabSz="481272" rtl="0" eaLnBrk="1" latinLnBrk="0" hangingPunct="1">
                        <a:defRPr sz="1900" kern="1200">
                          <a:solidFill>
                            <a:schemeClr val="dk1"/>
                          </a:solidFill>
                          <a:latin typeface="Calibri"/>
                        </a:defRPr>
                      </a:lvl5pPr>
                      <a:lvl6pPr marL="2406359" algn="l" defTabSz="481272" rtl="0" eaLnBrk="1" latinLnBrk="0" hangingPunct="1">
                        <a:defRPr sz="1900" kern="1200">
                          <a:solidFill>
                            <a:schemeClr val="dk1"/>
                          </a:solidFill>
                          <a:latin typeface="Calibri"/>
                        </a:defRPr>
                      </a:lvl6pPr>
                      <a:lvl7pPr marL="2887631" algn="l" defTabSz="481272" rtl="0" eaLnBrk="1" latinLnBrk="0" hangingPunct="1">
                        <a:defRPr sz="1900" kern="1200">
                          <a:solidFill>
                            <a:schemeClr val="dk1"/>
                          </a:solidFill>
                          <a:latin typeface="Calibri"/>
                        </a:defRPr>
                      </a:lvl7pPr>
                      <a:lvl8pPr marL="3368903" algn="l" defTabSz="481272" rtl="0" eaLnBrk="1" latinLnBrk="0" hangingPunct="1">
                        <a:defRPr sz="1900" kern="1200">
                          <a:solidFill>
                            <a:schemeClr val="dk1"/>
                          </a:solidFill>
                          <a:latin typeface="Calibri"/>
                        </a:defRPr>
                      </a:lvl8pPr>
                      <a:lvl9pPr marL="3850174" algn="l" defTabSz="481272" rtl="0" eaLnBrk="1" latinLnBrk="0" hangingPunct="1">
                        <a:defRPr sz="1900" kern="1200">
                          <a:solidFill>
                            <a:schemeClr val="dk1"/>
                          </a:solidFill>
                          <a:latin typeface="Calibri"/>
                        </a:defRPr>
                      </a:lvl9pPr>
                    </a:lstStyle>
                    <a:p>
                      <a:pPr algn="ctr" fontAlgn="ctr"/>
                      <a:r>
                        <a:rPr lang="en-US" sz="1400" b="0" i="0" u="none" strike="noStrike" dirty="0">
                          <a:solidFill>
                            <a:srgbClr val="000000"/>
                          </a:solidFill>
                          <a:effectLst/>
                          <a:latin typeface="Calibri"/>
                        </a:rPr>
                        <a:t>(m)</a:t>
                      </a:r>
                    </a:p>
                  </a:txBody>
                  <a:tcPr marL="6350" marR="6350" marT="6350" marB="0" anchor="ctr">
                    <a:lnL w="12700" cmpd="sng">
                      <a:solidFill>
                        <a:sysClr val="window" lastClr="FFFFFF"/>
                      </a:solidFill>
                    </a:lnL>
                    <a:lnR w="12700" cmpd="sng">
                      <a:solidFill>
                        <a:sysClr val="window" lastClr="FFFFFF"/>
                      </a:solidFill>
                    </a:lnR>
                    <a:lnT w="38100" cmpd="sng">
                      <a:solidFill>
                        <a:sysClr val="window" lastClr="FFFFFF"/>
                      </a:solidFill>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F79646">
                        <a:tint val="40000"/>
                      </a:srgbClr>
                    </a:solidFill>
                  </a:tcPr>
                </a:tc>
                <a:tc>
                  <a:txBody>
                    <a:bodyPr/>
                    <a:lstStyle>
                      <a:lvl1pPr marL="0" algn="l" defTabSz="481272" rtl="0" eaLnBrk="1" latinLnBrk="0" hangingPunct="1">
                        <a:defRPr sz="1900" kern="1200">
                          <a:solidFill>
                            <a:schemeClr val="dk1"/>
                          </a:solidFill>
                          <a:latin typeface="Calibri"/>
                        </a:defRPr>
                      </a:lvl1pPr>
                      <a:lvl2pPr marL="481272" algn="l" defTabSz="481272" rtl="0" eaLnBrk="1" latinLnBrk="0" hangingPunct="1">
                        <a:defRPr sz="1900" kern="1200">
                          <a:solidFill>
                            <a:schemeClr val="dk1"/>
                          </a:solidFill>
                          <a:latin typeface="Calibri"/>
                        </a:defRPr>
                      </a:lvl2pPr>
                      <a:lvl3pPr marL="962544" algn="l" defTabSz="481272" rtl="0" eaLnBrk="1" latinLnBrk="0" hangingPunct="1">
                        <a:defRPr sz="1900" kern="1200">
                          <a:solidFill>
                            <a:schemeClr val="dk1"/>
                          </a:solidFill>
                          <a:latin typeface="Calibri"/>
                        </a:defRPr>
                      </a:lvl3pPr>
                      <a:lvl4pPr marL="1443815" algn="l" defTabSz="481272" rtl="0" eaLnBrk="1" latinLnBrk="0" hangingPunct="1">
                        <a:defRPr sz="1900" kern="1200">
                          <a:solidFill>
                            <a:schemeClr val="dk1"/>
                          </a:solidFill>
                          <a:latin typeface="Calibri"/>
                        </a:defRPr>
                      </a:lvl4pPr>
                      <a:lvl5pPr marL="1925087" algn="l" defTabSz="481272" rtl="0" eaLnBrk="1" latinLnBrk="0" hangingPunct="1">
                        <a:defRPr sz="1900" kern="1200">
                          <a:solidFill>
                            <a:schemeClr val="dk1"/>
                          </a:solidFill>
                          <a:latin typeface="Calibri"/>
                        </a:defRPr>
                      </a:lvl5pPr>
                      <a:lvl6pPr marL="2406359" algn="l" defTabSz="481272" rtl="0" eaLnBrk="1" latinLnBrk="0" hangingPunct="1">
                        <a:defRPr sz="1900" kern="1200">
                          <a:solidFill>
                            <a:schemeClr val="dk1"/>
                          </a:solidFill>
                          <a:latin typeface="Calibri"/>
                        </a:defRPr>
                      </a:lvl6pPr>
                      <a:lvl7pPr marL="2887631" algn="l" defTabSz="481272" rtl="0" eaLnBrk="1" latinLnBrk="0" hangingPunct="1">
                        <a:defRPr sz="1900" kern="1200">
                          <a:solidFill>
                            <a:schemeClr val="dk1"/>
                          </a:solidFill>
                          <a:latin typeface="Calibri"/>
                        </a:defRPr>
                      </a:lvl7pPr>
                      <a:lvl8pPr marL="3368903" algn="l" defTabSz="481272" rtl="0" eaLnBrk="1" latinLnBrk="0" hangingPunct="1">
                        <a:defRPr sz="1900" kern="1200">
                          <a:solidFill>
                            <a:schemeClr val="dk1"/>
                          </a:solidFill>
                          <a:latin typeface="Calibri"/>
                        </a:defRPr>
                      </a:lvl8pPr>
                      <a:lvl9pPr marL="3850174" algn="l" defTabSz="481272" rtl="0" eaLnBrk="1" latinLnBrk="0" hangingPunct="1">
                        <a:defRPr sz="1900" kern="1200">
                          <a:solidFill>
                            <a:schemeClr val="dk1"/>
                          </a:solidFill>
                          <a:latin typeface="Calibri"/>
                        </a:defRPr>
                      </a:lvl9pPr>
                    </a:lstStyle>
                    <a:p>
                      <a:pPr algn="ctr" fontAlgn="ctr"/>
                      <a:r>
                        <a:rPr lang="en-US" sz="1400" b="0" i="0" u="none" strike="noStrike" dirty="0">
                          <a:solidFill>
                            <a:srgbClr val="000000"/>
                          </a:solidFill>
                          <a:effectLst/>
                          <a:latin typeface="Calibri"/>
                        </a:rPr>
                        <a:t>(m)</a:t>
                      </a:r>
                    </a:p>
                  </a:txBody>
                  <a:tcPr marL="6350" marR="6350" marT="6350" marB="0" anchor="ctr">
                    <a:lnL w="12700" cmpd="sng">
                      <a:solidFill>
                        <a:sysClr val="window" lastClr="FFFFFF"/>
                      </a:solidFill>
                    </a:lnL>
                    <a:lnR w="12700" cmpd="sng">
                      <a:solidFill>
                        <a:sysClr val="window" lastClr="FFFFFF"/>
                      </a:solidFill>
                    </a:lnR>
                    <a:lnT w="38100" cmpd="sng">
                      <a:solidFill>
                        <a:sysClr val="window" lastClr="FFFFFF"/>
                      </a:solidFill>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F79646">
                        <a:tint val="40000"/>
                      </a:srgbClr>
                    </a:solidFill>
                  </a:tcPr>
                </a:tc>
                <a:tc>
                  <a:txBody>
                    <a:bodyPr/>
                    <a:lstStyle>
                      <a:lvl1pPr marL="0" algn="l" defTabSz="481272" rtl="0" eaLnBrk="1" latinLnBrk="0" hangingPunct="1">
                        <a:defRPr sz="1900" kern="1200">
                          <a:solidFill>
                            <a:schemeClr val="dk1"/>
                          </a:solidFill>
                          <a:latin typeface="Calibri"/>
                        </a:defRPr>
                      </a:lvl1pPr>
                      <a:lvl2pPr marL="481272" algn="l" defTabSz="481272" rtl="0" eaLnBrk="1" latinLnBrk="0" hangingPunct="1">
                        <a:defRPr sz="1900" kern="1200">
                          <a:solidFill>
                            <a:schemeClr val="dk1"/>
                          </a:solidFill>
                          <a:latin typeface="Calibri"/>
                        </a:defRPr>
                      </a:lvl2pPr>
                      <a:lvl3pPr marL="962544" algn="l" defTabSz="481272" rtl="0" eaLnBrk="1" latinLnBrk="0" hangingPunct="1">
                        <a:defRPr sz="1900" kern="1200">
                          <a:solidFill>
                            <a:schemeClr val="dk1"/>
                          </a:solidFill>
                          <a:latin typeface="Calibri"/>
                        </a:defRPr>
                      </a:lvl3pPr>
                      <a:lvl4pPr marL="1443815" algn="l" defTabSz="481272" rtl="0" eaLnBrk="1" latinLnBrk="0" hangingPunct="1">
                        <a:defRPr sz="1900" kern="1200">
                          <a:solidFill>
                            <a:schemeClr val="dk1"/>
                          </a:solidFill>
                          <a:latin typeface="Calibri"/>
                        </a:defRPr>
                      </a:lvl4pPr>
                      <a:lvl5pPr marL="1925087" algn="l" defTabSz="481272" rtl="0" eaLnBrk="1" latinLnBrk="0" hangingPunct="1">
                        <a:defRPr sz="1900" kern="1200">
                          <a:solidFill>
                            <a:schemeClr val="dk1"/>
                          </a:solidFill>
                          <a:latin typeface="Calibri"/>
                        </a:defRPr>
                      </a:lvl5pPr>
                      <a:lvl6pPr marL="2406359" algn="l" defTabSz="481272" rtl="0" eaLnBrk="1" latinLnBrk="0" hangingPunct="1">
                        <a:defRPr sz="1900" kern="1200">
                          <a:solidFill>
                            <a:schemeClr val="dk1"/>
                          </a:solidFill>
                          <a:latin typeface="Calibri"/>
                        </a:defRPr>
                      </a:lvl6pPr>
                      <a:lvl7pPr marL="2887631" algn="l" defTabSz="481272" rtl="0" eaLnBrk="1" latinLnBrk="0" hangingPunct="1">
                        <a:defRPr sz="1900" kern="1200">
                          <a:solidFill>
                            <a:schemeClr val="dk1"/>
                          </a:solidFill>
                          <a:latin typeface="Calibri"/>
                        </a:defRPr>
                      </a:lvl7pPr>
                      <a:lvl8pPr marL="3368903" algn="l" defTabSz="481272" rtl="0" eaLnBrk="1" latinLnBrk="0" hangingPunct="1">
                        <a:defRPr sz="1900" kern="1200">
                          <a:solidFill>
                            <a:schemeClr val="dk1"/>
                          </a:solidFill>
                          <a:latin typeface="Calibri"/>
                        </a:defRPr>
                      </a:lvl8pPr>
                      <a:lvl9pPr marL="3850174" algn="l" defTabSz="481272" rtl="0" eaLnBrk="1" latinLnBrk="0" hangingPunct="1">
                        <a:defRPr sz="1900" kern="1200">
                          <a:solidFill>
                            <a:schemeClr val="dk1"/>
                          </a:solidFill>
                          <a:latin typeface="Calibri"/>
                        </a:defRPr>
                      </a:lvl9pPr>
                    </a:lstStyle>
                    <a:p>
                      <a:pPr algn="ctr" fontAlgn="ctr"/>
                      <a:r>
                        <a:rPr lang="en-US" sz="1400" b="0" i="0" u="none" strike="noStrike" dirty="0">
                          <a:solidFill>
                            <a:srgbClr val="000000"/>
                          </a:solidFill>
                          <a:effectLst/>
                          <a:latin typeface="Calibri"/>
                        </a:rPr>
                        <a:t>(m)</a:t>
                      </a:r>
                    </a:p>
                  </a:txBody>
                  <a:tcPr marL="6350" marR="6350" marT="6350" marB="0" anchor="ctr">
                    <a:lnL w="12700" cmpd="sng">
                      <a:solidFill>
                        <a:sysClr val="window" lastClr="FFFFFF"/>
                      </a:solidFill>
                    </a:lnL>
                    <a:lnR w="12700" cmpd="sng">
                      <a:solidFill>
                        <a:sysClr val="window" lastClr="FFFFFF"/>
                      </a:solidFill>
                    </a:lnR>
                    <a:lnT w="38100" cmpd="sng">
                      <a:solidFill>
                        <a:sysClr val="window" lastClr="FFFFFF"/>
                      </a:solidFill>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F79646">
                        <a:tint val="40000"/>
                      </a:srgbClr>
                    </a:solidFill>
                  </a:tcPr>
                </a:tc>
                <a:extLst>
                  <a:ext uri="{0D108BD9-81ED-4DB2-BD59-A6C34878D82A}">
                    <a16:rowId xmlns:a16="http://schemas.microsoft.com/office/drawing/2014/main" val="1623333505"/>
                  </a:ext>
                </a:extLst>
              </a:tr>
              <a:tr h="366365">
                <a:tc>
                  <a:txBody>
                    <a:bodyPr/>
                    <a:lstStyle/>
                    <a:p>
                      <a:pPr algn="ctr" fontAlgn="b"/>
                      <a:r>
                        <a:rPr lang="en-US" sz="1400" b="0" i="0" u="none" strike="noStrike" dirty="0">
                          <a:solidFill>
                            <a:srgbClr val="000000"/>
                          </a:solidFill>
                          <a:effectLst/>
                          <a:latin typeface="Calibri" panose="020F0502020204030204" pitchFamily="34" charset="0"/>
                        </a:rPr>
                        <a:t>8/31/23 01:36:29</a:t>
                      </a:r>
                    </a:p>
                  </a:txBody>
                  <a:tcPr marL="9525" marR="9525" marT="9525" marB="0" anchor="ctr">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79646">
                        <a:tint val="20000"/>
                      </a:srgbClr>
                    </a:solidFill>
                  </a:tcPr>
                </a:tc>
                <a:tc>
                  <a:txBody>
                    <a:bodyPr/>
                    <a:lstStyle>
                      <a:lvl1pPr marL="0" algn="l" defTabSz="481272" rtl="0" eaLnBrk="1" latinLnBrk="0" hangingPunct="1">
                        <a:defRPr sz="1900" kern="1200">
                          <a:solidFill>
                            <a:schemeClr val="dk1"/>
                          </a:solidFill>
                          <a:latin typeface="Calibri"/>
                        </a:defRPr>
                      </a:lvl1pPr>
                      <a:lvl2pPr marL="481272" algn="l" defTabSz="481272" rtl="0" eaLnBrk="1" latinLnBrk="0" hangingPunct="1">
                        <a:defRPr sz="1900" kern="1200">
                          <a:solidFill>
                            <a:schemeClr val="dk1"/>
                          </a:solidFill>
                          <a:latin typeface="Calibri"/>
                        </a:defRPr>
                      </a:lvl2pPr>
                      <a:lvl3pPr marL="962544" algn="l" defTabSz="481272" rtl="0" eaLnBrk="1" latinLnBrk="0" hangingPunct="1">
                        <a:defRPr sz="1900" kern="1200">
                          <a:solidFill>
                            <a:schemeClr val="dk1"/>
                          </a:solidFill>
                          <a:latin typeface="Calibri"/>
                        </a:defRPr>
                      </a:lvl3pPr>
                      <a:lvl4pPr marL="1443815" algn="l" defTabSz="481272" rtl="0" eaLnBrk="1" latinLnBrk="0" hangingPunct="1">
                        <a:defRPr sz="1900" kern="1200">
                          <a:solidFill>
                            <a:schemeClr val="dk1"/>
                          </a:solidFill>
                          <a:latin typeface="Calibri"/>
                        </a:defRPr>
                      </a:lvl4pPr>
                      <a:lvl5pPr marL="1925087" algn="l" defTabSz="481272" rtl="0" eaLnBrk="1" latinLnBrk="0" hangingPunct="1">
                        <a:defRPr sz="1900" kern="1200">
                          <a:solidFill>
                            <a:schemeClr val="dk1"/>
                          </a:solidFill>
                          <a:latin typeface="Calibri"/>
                        </a:defRPr>
                      </a:lvl5pPr>
                      <a:lvl6pPr marL="2406359" algn="l" defTabSz="481272" rtl="0" eaLnBrk="1" latinLnBrk="0" hangingPunct="1">
                        <a:defRPr sz="1900" kern="1200">
                          <a:solidFill>
                            <a:schemeClr val="dk1"/>
                          </a:solidFill>
                          <a:latin typeface="Calibri"/>
                        </a:defRPr>
                      </a:lvl6pPr>
                      <a:lvl7pPr marL="2887631" algn="l" defTabSz="481272" rtl="0" eaLnBrk="1" latinLnBrk="0" hangingPunct="1">
                        <a:defRPr sz="1900" kern="1200">
                          <a:solidFill>
                            <a:schemeClr val="dk1"/>
                          </a:solidFill>
                          <a:latin typeface="Calibri"/>
                        </a:defRPr>
                      </a:lvl7pPr>
                      <a:lvl8pPr marL="3368903" algn="l" defTabSz="481272" rtl="0" eaLnBrk="1" latinLnBrk="0" hangingPunct="1">
                        <a:defRPr sz="1900" kern="1200">
                          <a:solidFill>
                            <a:schemeClr val="dk1"/>
                          </a:solidFill>
                          <a:latin typeface="Calibri"/>
                        </a:defRPr>
                      </a:lvl8pPr>
                      <a:lvl9pPr marL="3850174" algn="l" defTabSz="481272" rtl="0" eaLnBrk="1" latinLnBrk="0" hangingPunct="1">
                        <a:defRPr sz="1900" kern="1200">
                          <a:solidFill>
                            <a:schemeClr val="dk1"/>
                          </a:solidFill>
                          <a:latin typeface="Calibri"/>
                        </a:defRPr>
                      </a:lvl9pPr>
                    </a:lstStyle>
                    <a:p>
                      <a:pPr algn="ctr" fontAlgn="ctr"/>
                      <a:r>
                        <a:rPr lang="en-US" sz="1400" b="0" i="0" u="none" strike="noStrike" dirty="0">
                          <a:solidFill>
                            <a:srgbClr val="000000"/>
                          </a:solidFill>
                          <a:effectLst/>
                          <a:latin typeface="Calibri"/>
                        </a:rPr>
                        <a:t>Northern</a:t>
                      </a:r>
                    </a:p>
                  </a:txBody>
                  <a:tcPr marL="6350" marR="6350" marT="6350" marB="0"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79646">
                        <a:tint val="20000"/>
                      </a:srgbClr>
                    </a:solidFill>
                  </a:tcPr>
                </a:tc>
                <a:tc>
                  <a:txBody>
                    <a:bodyPr/>
                    <a:lstStyle/>
                    <a:p>
                      <a:pPr algn="ctr" fontAlgn="b"/>
                      <a:r>
                        <a:rPr lang="en-US" sz="1400" b="0" i="0" u="none" strike="noStrike" dirty="0">
                          <a:solidFill>
                            <a:srgbClr val="000000"/>
                          </a:solidFill>
                          <a:effectLst/>
                          <a:latin typeface="Calibri" panose="020F0502020204030204" pitchFamily="34" charset="0"/>
                        </a:rPr>
                        <a:t>286</a:t>
                      </a:r>
                    </a:p>
                  </a:txBody>
                  <a:tcPr marL="9525" marR="9525" marT="9525" marB="0" anchor="ctr">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79646">
                        <a:tint val="20000"/>
                      </a:srgbClr>
                    </a:solidFill>
                  </a:tcPr>
                </a:tc>
                <a:tc>
                  <a:txBody>
                    <a:bodyPr/>
                    <a:lstStyle/>
                    <a:p>
                      <a:pPr algn="ctr" fontAlgn="b"/>
                      <a:r>
                        <a:rPr lang="en-US" sz="1400" b="0" i="0" u="none" strike="noStrike">
                          <a:solidFill>
                            <a:srgbClr val="000000"/>
                          </a:solidFill>
                          <a:effectLst/>
                          <a:latin typeface="Calibri" panose="020F0502020204030204" pitchFamily="34" charset="0"/>
                        </a:rPr>
                        <a:t>-88</a:t>
                      </a:r>
                    </a:p>
                  </a:txBody>
                  <a:tcPr marL="9525" marR="9525" marT="9525" marB="0" anchor="ctr">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79646">
                        <a:tint val="20000"/>
                      </a:srgbClr>
                    </a:solidFill>
                  </a:tcPr>
                </a:tc>
                <a:tc>
                  <a:txBody>
                    <a:bodyPr/>
                    <a:lstStyle/>
                    <a:p>
                      <a:pPr algn="ctr" fontAlgn="b"/>
                      <a:r>
                        <a:rPr lang="en-US" sz="1400" b="0" i="0" u="none" strike="noStrike">
                          <a:solidFill>
                            <a:srgbClr val="000000"/>
                          </a:solidFill>
                          <a:effectLst/>
                          <a:latin typeface="Calibri" panose="020F0502020204030204" pitchFamily="34" charset="0"/>
                        </a:rPr>
                        <a:t>-130</a:t>
                      </a:r>
                    </a:p>
                  </a:txBody>
                  <a:tcPr marL="9525" marR="9525" marT="9525" marB="0" anchor="ctr">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79646">
                        <a:tint val="20000"/>
                      </a:srgbClr>
                    </a:solidFill>
                  </a:tcPr>
                </a:tc>
                <a:tc>
                  <a:txBody>
                    <a:bodyPr/>
                    <a:lstStyle/>
                    <a:p>
                      <a:pPr algn="ctr" fontAlgn="b"/>
                      <a:r>
                        <a:rPr lang="en-US" sz="1400" b="0" i="0" u="none" strike="noStrike">
                          <a:solidFill>
                            <a:srgbClr val="000000"/>
                          </a:solidFill>
                          <a:effectLst/>
                          <a:latin typeface="Calibri" panose="020F0502020204030204" pitchFamily="34" charset="0"/>
                        </a:rPr>
                        <a:t>-240</a:t>
                      </a:r>
                    </a:p>
                  </a:txBody>
                  <a:tcPr marL="9525" marR="9525" marT="9525" marB="0" anchor="ctr">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79646">
                        <a:tint val="20000"/>
                      </a:srgbClr>
                    </a:solidFill>
                  </a:tcPr>
                </a:tc>
                <a:extLst>
                  <a:ext uri="{0D108BD9-81ED-4DB2-BD59-A6C34878D82A}">
                    <a16:rowId xmlns:a16="http://schemas.microsoft.com/office/drawing/2014/main" val="21595738"/>
                  </a:ext>
                </a:extLst>
              </a:tr>
              <a:tr h="417667">
                <a:tc>
                  <a:txBody>
                    <a:bodyPr/>
                    <a:lstStyle/>
                    <a:p>
                      <a:pPr algn="ctr" fontAlgn="b"/>
                      <a:r>
                        <a:rPr lang="en-US" sz="1400" b="0" i="0" u="none" strike="noStrike" dirty="0">
                          <a:solidFill>
                            <a:srgbClr val="000000"/>
                          </a:solidFill>
                          <a:effectLst/>
                          <a:latin typeface="Calibri" panose="020F0502020204030204" pitchFamily="34" charset="0"/>
                        </a:rPr>
                        <a:t>8/31/23 03:15:22</a:t>
                      </a:r>
                    </a:p>
                  </a:txBody>
                  <a:tcPr marL="9525" marR="9525" marT="9525" marB="0" anchor="ctr">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DEFE9"/>
                    </a:solidFill>
                  </a:tcPr>
                </a:tc>
                <a:tc>
                  <a:txBody>
                    <a:bodyPr/>
                    <a:lstStyle>
                      <a:lvl1pPr marL="0" algn="l" defTabSz="481272" rtl="0" eaLnBrk="1" latinLnBrk="0" hangingPunct="1">
                        <a:defRPr sz="1900" kern="1200">
                          <a:solidFill>
                            <a:schemeClr val="dk1"/>
                          </a:solidFill>
                          <a:latin typeface="Calibri"/>
                        </a:defRPr>
                      </a:lvl1pPr>
                      <a:lvl2pPr marL="481272" algn="l" defTabSz="481272" rtl="0" eaLnBrk="1" latinLnBrk="0" hangingPunct="1">
                        <a:defRPr sz="1900" kern="1200">
                          <a:solidFill>
                            <a:schemeClr val="dk1"/>
                          </a:solidFill>
                          <a:latin typeface="Calibri"/>
                        </a:defRPr>
                      </a:lvl2pPr>
                      <a:lvl3pPr marL="962544" algn="l" defTabSz="481272" rtl="0" eaLnBrk="1" latinLnBrk="0" hangingPunct="1">
                        <a:defRPr sz="1900" kern="1200">
                          <a:solidFill>
                            <a:schemeClr val="dk1"/>
                          </a:solidFill>
                          <a:latin typeface="Calibri"/>
                        </a:defRPr>
                      </a:lvl3pPr>
                      <a:lvl4pPr marL="1443815" algn="l" defTabSz="481272" rtl="0" eaLnBrk="1" latinLnBrk="0" hangingPunct="1">
                        <a:defRPr sz="1900" kern="1200">
                          <a:solidFill>
                            <a:schemeClr val="dk1"/>
                          </a:solidFill>
                          <a:latin typeface="Calibri"/>
                        </a:defRPr>
                      </a:lvl4pPr>
                      <a:lvl5pPr marL="1925087" algn="l" defTabSz="481272" rtl="0" eaLnBrk="1" latinLnBrk="0" hangingPunct="1">
                        <a:defRPr sz="1900" kern="1200">
                          <a:solidFill>
                            <a:schemeClr val="dk1"/>
                          </a:solidFill>
                          <a:latin typeface="Calibri"/>
                        </a:defRPr>
                      </a:lvl5pPr>
                      <a:lvl6pPr marL="2406359" algn="l" defTabSz="481272" rtl="0" eaLnBrk="1" latinLnBrk="0" hangingPunct="1">
                        <a:defRPr sz="1900" kern="1200">
                          <a:solidFill>
                            <a:schemeClr val="dk1"/>
                          </a:solidFill>
                          <a:latin typeface="Calibri"/>
                        </a:defRPr>
                      </a:lvl6pPr>
                      <a:lvl7pPr marL="2887631" algn="l" defTabSz="481272" rtl="0" eaLnBrk="1" latinLnBrk="0" hangingPunct="1">
                        <a:defRPr sz="1900" kern="1200">
                          <a:solidFill>
                            <a:schemeClr val="dk1"/>
                          </a:solidFill>
                          <a:latin typeface="Calibri"/>
                        </a:defRPr>
                      </a:lvl7pPr>
                      <a:lvl8pPr marL="3368903" algn="l" defTabSz="481272" rtl="0" eaLnBrk="1" latinLnBrk="0" hangingPunct="1">
                        <a:defRPr sz="1900" kern="1200">
                          <a:solidFill>
                            <a:schemeClr val="dk1"/>
                          </a:solidFill>
                          <a:latin typeface="Calibri"/>
                        </a:defRPr>
                      </a:lvl8pPr>
                      <a:lvl9pPr marL="3850174" algn="l" defTabSz="481272" rtl="0" eaLnBrk="1" latinLnBrk="0" hangingPunct="1">
                        <a:defRPr sz="1900" kern="1200">
                          <a:solidFill>
                            <a:schemeClr val="dk1"/>
                          </a:solidFill>
                          <a:latin typeface="Calibri"/>
                        </a:defRPr>
                      </a:lvl9pPr>
                    </a:lstStyle>
                    <a:p>
                      <a:pPr algn="ctr" fontAlgn="ctr"/>
                      <a:r>
                        <a:rPr lang="en-US" sz="1400" b="0" i="0" u="none" strike="noStrike" dirty="0">
                          <a:solidFill>
                            <a:srgbClr val="000000"/>
                          </a:solidFill>
                          <a:effectLst/>
                          <a:latin typeface="Calibri"/>
                        </a:rPr>
                        <a:t>Northern</a:t>
                      </a:r>
                    </a:p>
                  </a:txBody>
                  <a:tcPr marL="6350" marR="6350" marT="6350" marB="0"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DEFE9"/>
                    </a:solidFill>
                  </a:tcPr>
                </a:tc>
                <a:tc>
                  <a:txBody>
                    <a:bodyPr/>
                    <a:lstStyle/>
                    <a:p>
                      <a:pPr algn="ctr" fontAlgn="b"/>
                      <a:r>
                        <a:rPr lang="en-US" sz="1400" b="0" i="0" u="none" strike="noStrike">
                          <a:solidFill>
                            <a:srgbClr val="000000"/>
                          </a:solidFill>
                          <a:effectLst/>
                          <a:latin typeface="Calibri" panose="020F0502020204030204" pitchFamily="34" charset="0"/>
                        </a:rPr>
                        <a:t>240</a:t>
                      </a:r>
                    </a:p>
                  </a:txBody>
                  <a:tcPr marL="9525" marR="9525" marT="9525" marB="0" anchor="ctr">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DEFE9"/>
                    </a:solidFill>
                  </a:tcPr>
                </a:tc>
                <a:tc>
                  <a:txBody>
                    <a:bodyPr/>
                    <a:lstStyle/>
                    <a:p>
                      <a:pPr algn="ctr" fontAlgn="b"/>
                      <a:r>
                        <a:rPr lang="en-US" sz="1400" b="0" i="0" u="none" strike="noStrike">
                          <a:solidFill>
                            <a:srgbClr val="000000"/>
                          </a:solidFill>
                          <a:effectLst/>
                          <a:latin typeface="Calibri" panose="020F0502020204030204" pitchFamily="34" charset="0"/>
                        </a:rPr>
                        <a:t>-135</a:t>
                      </a:r>
                    </a:p>
                  </a:txBody>
                  <a:tcPr marL="9525" marR="9525" marT="9525" marB="0" anchor="ctr">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DEFE9"/>
                    </a:solidFill>
                  </a:tcPr>
                </a:tc>
                <a:tc>
                  <a:txBody>
                    <a:bodyPr/>
                    <a:lstStyle/>
                    <a:p>
                      <a:pPr algn="ctr" fontAlgn="b"/>
                      <a:r>
                        <a:rPr lang="en-US" sz="1400" b="0" i="0" u="none" strike="noStrike">
                          <a:solidFill>
                            <a:srgbClr val="000000"/>
                          </a:solidFill>
                          <a:effectLst/>
                          <a:latin typeface="Calibri" panose="020F0502020204030204" pitchFamily="34" charset="0"/>
                        </a:rPr>
                        <a:t>-93</a:t>
                      </a:r>
                    </a:p>
                  </a:txBody>
                  <a:tcPr marL="9525" marR="9525" marT="9525" marB="0" anchor="ctr">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DEFE9"/>
                    </a:solidFill>
                  </a:tcPr>
                </a:tc>
                <a:tc>
                  <a:txBody>
                    <a:bodyPr/>
                    <a:lstStyle/>
                    <a:p>
                      <a:pPr algn="ctr" fontAlgn="b"/>
                      <a:r>
                        <a:rPr lang="en-US" sz="1400" b="0" i="0" u="none" strike="noStrike">
                          <a:solidFill>
                            <a:srgbClr val="000000"/>
                          </a:solidFill>
                          <a:effectLst/>
                          <a:latin typeface="Calibri" panose="020F0502020204030204" pitchFamily="34" charset="0"/>
                        </a:rPr>
                        <a:t>-175</a:t>
                      </a:r>
                    </a:p>
                  </a:txBody>
                  <a:tcPr marL="9525" marR="9525" marT="9525" marB="0" anchor="ctr">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DEFE9"/>
                    </a:solidFill>
                  </a:tcPr>
                </a:tc>
                <a:extLst>
                  <a:ext uri="{0D108BD9-81ED-4DB2-BD59-A6C34878D82A}">
                    <a16:rowId xmlns:a16="http://schemas.microsoft.com/office/drawing/2014/main" val="2183018709"/>
                  </a:ext>
                </a:extLst>
              </a:tr>
              <a:tr h="417667">
                <a:tc>
                  <a:txBody>
                    <a:bodyPr/>
                    <a:lstStyle/>
                    <a:p>
                      <a:pPr algn="ctr" fontAlgn="b"/>
                      <a:r>
                        <a:rPr lang="en-US" sz="1400" b="0" i="0" u="none" strike="noStrike" dirty="0">
                          <a:solidFill>
                            <a:srgbClr val="000000"/>
                          </a:solidFill>
                          <a:effectLst/>
                          <a:latin typeface="Calibri" panose="020F0502020204030204" pitchFamily="34" charset="0"/>
                        </a:rPr>
                        <a:t>8/31/23 04:54:15</a:t>
                      </a:r>
                    </a:p>
                  </a:txBody>
                  <a:tcPr marL="9525" marR="9525" marT="9525" marB="0" anchor="ctr">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79646">
                        <a:tint val="20000"/>
                      </a:srgbClr>
                    </a:solidFill>
                  </a:tcPr>
                </a:tc>
                <a:tc>
                  <a:txBody>
                    <a:bodyPr/>
                    <a:lstStyle>
                      <a:lvl1pPr marL="0" algn="l" defTabSz="481272" rtl="0" eaLnBrk="1" latinLnBrk="0" hangingPunct="1">
                        <a:defRPr sz="1900" kern="1200">
                          <a:solidFill>
                            <a:schemeClr val="dk1"/>
                          </a:solidFill>
                          <a:latin typeface="Calibri"/>
                        </a:defRPr>
                      </a:lvl1pPr>
                      <a:lvl2pPr marL="481272" algn="l" defTabSz="481272" rtl="0" eaLnBrk="1" latinLnBrk="0" hangingPunct="1">
                        <a:defRPr sz="1900" kern="1200">
                          <a:solidFill>
                            <a:schemeClr val="dk1"/>
                          </a:solidFill>
                          <a:latin typeface="Calibri"/>
                        </a:defRPr>
                      </a:lvl2pPr>
                      <a:lvl3pPr marL="962544" algn="l" defTabSz="481272" rtl="0" eaLnBrk="1" latinLnBrk="0" hangingPunct="1">
                        <a:defRPr sz="1900" kern="1200">
                          <a:solidFill>
                            <a:schemeClr val="dk1"/>
                          </a:solidFill>
                          <a:latin typeface="Calibri"/>
                        </a:defRPr>
                      </a:lvl3pPr>
                      <a:lvl4pPr marL="1443815" algn="l" defTabSz="481272" rtl="0" eaLnBrk="1" latinLnBrk="0" hangingPunct="1">
                        <a:defRPr sz="1900" kern="1200">
                          <a:solidFill>
                            <a:schemeClr val="dk1"/>
                          </a:solidFill>
                          <a:latin typeface="Calibri"/>
                        </a:defRPr>
                      </a:lvl4pPr>
                      <a:lvl5pPr marL="1925087" algn="l" defTabSz="481272" rtl="0" eaLnBrk="1" latinLnBrk="0" hangingPunct="1">
                        <a:defRPr sz="1900" kern="1200">
                          <a:solidFill>
                            <a:schemeClr val="dk1"/>
                          </a:solidFill>
                          <a:latin typeface="Calibri"/>
                        </a:defRPr>
                      </a:lvl5pPr>
                      <a:lvl6pPr marL="2406359" algn="l" defTabSz="481272" rtl="0" eaLnBrk="1" latinLnBrk="0" hangingPunct="1">
                        <a:defRPr sz="1900" kern="1200">
                          <a:solidFill>
                            <a:schemeClr val="dk1"/>
                          </a:solidFill>
                          <a:latin typeface="Calibri"/>
                        </a:defRPr>
                      </a:lvl6pPr>
                      <a:lvl7pPr marL="2887631" algn="l" defTabSz="481272" rtl="0" eaLnBrk="1" latinLnBrk="0" hangingPunct="1">
                        <a:defRPr sz="1900" kern="1200">
                          <a:solidFill>
                            <a:schemeClr val="dk1"/>
                          </a:solidFill>
                          <a:latin typeface="Calibri"/>
                        </a:defRPr>
                      </a:lvl7pPr>
                      <a:lvl8pPr marL="3368903" algn="l" defTabSz="481272" rtl="0" eaLnBrk="1" latinLnBrk="0" hangingPunct="1">
                        <a:defRPr sz="1900" kern="1200">
                          <a:solidFill>
                            <a:schemeClr val="dk1"/>
                          </a:solidFill>
                          <a:latin typeface="Calibri"/>
                        </a:defRPr>
                      </a:lvl8pPr>
                      <a:lvl9pPr marL="3850174" algn="l" defTabSz="481272" rtl="0" eaLnBrk="1" latinLnBrk="0" hangingPunct="1">
                        <a:defRPr sz="1900" kern="1200">
                          <a:solidFill>
                            <a:schemeClr val="dk1"/>
                          </a:solidFill>
                          <a:latin typeface="Calibri"/>
                        </a:defRPr>
                      </a:lvl9pPr>
                    </a:lstStyle>
                    <a:p>
                      <a:pPr algn="ctr" fontAlgn="ctr"/>
                      <a:r>
                        <a:rPr lang="en-US" sz="1400" b="0" i="0" u="none" strike="noStrike" dirty="0">
                          <a:solidFill>
                            <a:srgbClr val="000000"/>
                          </a:solidFill>
                          <a:effectLst/>
                          <a:latin typeface="Calibri"/>
                        </a:rPr>
                        <a:t>Northern</a:t>
                      </a:r>
                    </a:p>
                  </a:txBody>
                  <a:tcPr marL="6350" marR="6350" marT="6350" marB="0"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79646">
                        <a:tint val="20000"/>
                      </a:srgbClr>
                    </a:solidFill>
                  </a:tcPr>
                </a:tc>
                <a:tc>
                  <a:txBody>
                    <a:bodyPr/>
                    <a:lstStyle/>
                    <a:p>
                      <a:pPr algn="ctr" fontAlgn="b"/>
                      <a:r>
                        <a:rPr lang="en-US" sz="1400" b="0" i="0" u="none" strike="noStrike" dirty="0">
                          <a:solidFill>
                            <a:srgbClr val="000000"/>
                          </a:solidFill>
                          <a:effectLst/>
                          <a:latin typeface="Calibri" panose="020F0502020204030204" pitchFamily="34" charset="0"/>
                        </a:rPr>
                        <a:t>154</a:t>
                      </a:r>
                    </a:p>
                  </a:txBody>
                  <a:tcPr marL="9525" marR="9525" marT="9525" marB="0" anchor="ctr">
                    <a:lnL w="12700" cmpd="sng">
                      <a:solidFill>
                        <a:sysClr val="window" lastClr="FFFFFF"/>
                      </a:solidFill>
                    </a:lnL>
                    <a:lnR w="12700" cmpd="sng">
                      <a:solidFill>
                        <a:sysClr val="window" lastClr="FFFFFF"/>
                      </a:solidFill>
                    </a:lnR>
                    <a:lnT w="12700" cmpd="sng">
                      <a:solidFill>
                        <a:sysClr val="window" lastClr="FFFFFF"/>
                      </a:solidFill>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F79646">
                        <a:tint val="20000"/>
                      </a:srgbClr>
                    </a:solidFill>
                  </a:tcPr>
                </a:tc>
                <a:tc>
                  <a:txBody>
                    <a:bodyPr/>
                    <a:lstStyle/>
                    <a:p>
                      <a:pPr algn="ctr" fontAlgn="b"/>
                      <a:r>
                        <a:rPr lang="en-US" sz="1400" b="0" i="0" u="none" strike="noStrike">
                          <a:solidFill>
                            <a:srgbClr val="000000"/>
                          </a:solidFill>
                          <a:effectLst/>
                          <a:latin typeface="Calibri" panose="020F0502020204030204" pitchFamily="34" charset="0"/>
                        </a:rPr>
                        <a:t>-125</a:t>
                      </a:r>
                    </a:p>
                  </a:txBody>
                  <a:tcPr marL="9525" marR="9525" marT="9525" marB="0" anchor="ctr">
                    <a:lnL w="12700" cmpd="sng">
                      <a:solidFill>
                        <a:sysClr val="window" lastClr="FFFFFF"/>
                      </a:solidFill>
                    </a:lnL>
                    <a:lnR w="12700" cmpd="sng">
                      <a:solidFill>
                        <a:sysClr val="window" lastClr="FFFFFF"/>
                      </a:solidFill>
                    </a:lnR>
                    <a:lnT w="12700" cmpd="sng">
                      <a:solidFill>
                        <a:sysClr val="window" lastClr="FFFFFF"/>
                      </a:solidFill>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F79646">
                        <a:tint val="20000"/>
                      </a:srgbClr>
                    </a:solidFill>
                  </a:tcPr>
                </a:tc>
                <a:tc>
                  <a:txBody>
                    <a:bodyPr/>
                    <a:lstStyle/>
                    <a:p>
                      <a:pPr algn="ctr" fontAlgn="b"/>
                      <a:r>
                        <a:rPr lang="en-US" sz="1400" b="0" i="0" u="none" strike="noStrike">
                          <a:solidFill>
                            <a:srgbClr val="000000"/>
                          </a:solidFill>
                          <a:effectLst/>
                          <a:latin typeface="Calibri" panose="020F0502020204030204" pitchFamily="34" charset="0"/>
                        </a:rPr>
                        <a:t>47</a:t>
                      </a:r>
                    </a:p>
                  </a:txBody>
                  <a:tcPr marL="9525" marR="9525" marT="9525" marB="0" anchor="ctr">
                    <a:lnL w="12700" cmpd="sng">
                      <a:solidFill>
                        <a:sysClr val="window" lastClr="FFFFFF"/>
                      </a:solidFill>
                    </a:lnL>
                    <a:lnR w="12700" cmpd="sng">
                      <a:solidFill>
                        <a:sysClr val="window" lastClr="FFFFFF"/>
                      </a:solidFill>
                    </a:lnR>
                    <a:lnT w="12700" cmpd="sng">
                      <a:solidFill>
                        <a:sysClr val="window" lastClr="FFFFFF"/>
                      </a:solidFill>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F79646">
                        <a:tint val="20000"/>
                      </a:srgbClr>
                    </a:solidFill>
                  </a:tcPr>
                </a:tc>
                <a:tc>
                  <a:txBody>
                    <a:bodyPr/>
                    <a:lstStyle/>
                    <a:p>
                      <a:pPr algn="ctr" fontAlgn="b"/>
                      <a:r>
                        <a:rPr lang="en-US" sz="1400" b="0" i="0" u="none" strike="noStrike">
                          <a:solidFill>
                            <a:srgbClr val="000000"/>
                          </a:solidFill>
                          <a:effectLst/>
                          <a:latin typeface="Calibri" panose="020F0502020204030204" pitchFamily="34" charset="0"/>
                        </a:rPr>
                        <a:t>77</a:t>
                      </a:r>
                    </a:p>
                  </a:txBody>
                  <a:tcPr marL="9525" marR="9525" marT="9525" marB="0" anchor="ctr">
                    <a:lnL w="12700" cmpd="sng">
                      <a:solidFill>
                        <a:sysClr val="window" lastClr="FFFFFF"/>
                      </a:solidFill>
                    </a:lnL>
                    <a:lnR w="12700" cmpd="sng">
                      <a:solidFill>
                        <a:sysClr val="window" lastClr="FFFFFF"/>
                      </a:solidFill>
                    </a:lnR>
                    <a:lnT w="12700" cmpd="sng">
                      <a:solidFill>
                        <a:sysClr val="window" lastClr="FFFFFF"/>
                      </a:solidFill>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F79646">
                        <a:tint val="20000"/>
                      </a:srgbClr>
                    </a:solidFill>
                  </a:tcPr>
                </a:tc>
                <a:extLst>
                  <a:ext uri="{0D108BD9-81ED-4DB2-BD59-A6C34878D82A}">
                    <a16:rowId xmlns:a16="http://schemas.microsoft.com/office/drawing/2014/main" val="2589287324"/>
                  </a:ext>
                </a:extLst>
              </a:tr>
              <a:tr h="417667">
                <a:tc>
                  <a:txBody>
                    <a:bodyPr/>
                    <a:lstStyle/>
                    <a:p>
                      <a:pPr algn="ctr" fontAlgn="b"/>
                      <a:r>
                        <a:rPr lang="en-US" sz="1400" b="0" i="0" u="none" strike="noStrike" dirty="0">
                          <a:solidFill>
                            <a:srgbClr val="000000"/>
                          </a:solidFill>
                          <a:effectLst/>
                          <a:latin typeface="Calibri" panose="020F0502020204030204" pitchFamily="34" charset="0"/>
                        </a:rPr>
                        <a:t>8/31/23 06:33:08</a:t>
                      </a:r>
                    </a:p>
                  </a:txBody>
                  <a:tcPr marL="9525" marR="9525" marT="9525" marB="0" anchor="ctr">
                    <a:lnL w="12700" cmpd="sng">
                      <a:solidFill>
                        <a:sysClr val="window" lastClr="FFFFFF"/>
                      </a:solidFill>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mpd="sng">
                      <a:solidFill>
                        <a:sysClr val="window" lastClr="FFFFFF"/>
                      </a:solidFill>
                    </a:lnB>
                    <a:lnTlToBr w="12700" cmpd="sng">
                      <a:noFill/>
                      <a:prstDash val="solid"/>
                    </a:lnTlToBr>
                    <a:lnBlToTr w="12700" cmpd="sng">
                      <a:noFill/>
                      <a:prstDash val="solid"/>
                    </a:lnBlToTr>
                    <a:solidFill>
                      <a:srgbClr val="F79646">
                        <a:tint val="20000"/>
                      </a:srgbClr>
                    </a:solidFill>
                  </a:tcPr>
                </a:tc>
                <a:tc>
                  <a:txBody>
                    <a:bodyPr/>
                    <a:lstStyle/>
                    <a:p>
                      <a:pPr algn="ctr" fontAlgn="ctr"/>
                      <a:r>
                        <a:rPr lang="en-US" sz="1400" b="0" i="0" u="none" strike="noStrike" dirty="0">
                          <a:solidFill>
                            <a:srgbClr val="000000"/>
                          </a:solidFill>
                          <a:effectLst/>
                          <a:latin typeface="Calibri"/>
                        </a:rPr>
                        <a:t>Northern</a:t>
                      </a:r>
                    </a:p>
                  </a:txBody>
                  <a:tcPr marL="6350" marR="6350" marT="6350" marB="0"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mpd="sng">
                      <a:solidFill>
                        <a:sysClr val="window" lastClr="FFFFFF"/>
                      </a:solidFill>
                    </a:lnB>
                    <a:lnTlToBr w="12700" cmpd="sng">
                      <a:noFill/>
                      <a:prstDash val="solid"/>
                    </a:lnTlToBr>
                    <a:lnBlToTr w="12700" cmpd="sng">
                      <a:noFill/>
                      <a:prstDash val="solid"/>
                    </a:lnBlToTr>
                    <a:solidFill>
                      <a:srgbClr val="F79646">
                        <a:tint val="20000"/>
                      </a:srgbClr>
                    </a:solidFill>
                  </a:tcPr>
                </a:tc>
                <a:tc>
                  <a:txBody>
                    <a:bodyPr/>
                    <a:lstStyle/>
                    <a:p>
                      <a:pPr algn="ctr" fontAlgn="b"/>
                      <a:r>
                        <a:rPr lang="en-US" sz="1400" b="0" i="0" u="none" strike="noStrike">
                          <a:solidFill>
                            <a:srgbClr val="000000"/>
                          </a:solidFill>
                          <a:effectLst/>
                          <a:latin typeface="Calibri" panose="020F0502020204030204" pitchFamily="34" charset="0"/>
                        </a:rPr>
                        <a:t>432</a:t>
                      </a:r>
                    </a:p>
                  </a:txBody>
                  <a:tcPr marL="9525" marR="9525" marT="9525" marB="0"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F79646">
                        <a:tint val="20000"/>
                      </a:srgbClr>
                    </a:solidFill>
                  </a:tcPr>
                </a:tc>
                <a:tc>
                  <a:txBody>
                    <a:bodyPr/>
                    <a:lstStyle/>
                    <a:p>
                      <a:pPr algn="ctr" fontAlgn="b"/>
                      <a:r>
                        <a:rPr lang="en-US" sz="1400" b="0" i="0" u="none" strike="noStrike">
                          <a:solidFill>
                            <a:srgbClr val="000000"/>
                          </a:solidFill>
                          <a:effectLst/>
                          <a:latin typeface="Calibri" panose="020F0502020204030204" pitchFamily="34" charset="0"/>
                        </a:rPr>
                        <a:t>-29</a:t>
                      </a:r>
                    </a:p>
                  </a:txBody>
                  <a:tcPr marL="9525" marR="9525" marT="9525" marB="0"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F79646">
                        <a:tint val="20000"/>
                      </a:srgbClr>
                    </a:solidFill>
                  </a:tcPr>
                </a:tc>
                <a:tc>
                  <a:txBody>
                    <a:bodyPr/>
                    <a:lstStyle/>
                    <a:p>
                      <a:pPr algn="ctr" fontAlgn="b"/>
                      <a:r>
                        <a:rPr lang="en-US" sz="1400" b="0" i="0" u="none" strike="noStrike">
                          <a:solidFill>
                            <a:srgbClr val="000000"/>
                          </a:solidFill>
                          <a:effectLst/>
                          <a:latin typeface="Calibri" panose="020F0502020204030204" pitchFamily="34" charset="0"/>
                        </a:rPr>
                        <a:t>209</a:t>
                      </a:r>
                    </a:p>
                  </a:txBody>
                  <a:tcPr marL="9525" marR="9525" marT="9525" marB="0"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F79646">
                        <a:tint val="20000"/>
                      </a:srgbClr>
                    </a:solidFill>
                  </a:tcPr>
                </a:tc>
                <a:tc>
                  <a:txBody>
                    <a:bodyPr/>
                    <a:lstStyle/>
                    <a:p>
                      <a:pPr algn="ctr" fontAlgn="b"/>
                      <a:r>
                        <a:rPr lang="en-US" sz="1400" b="0" i="0" u="none" strike="noStrike" dirty="0">
                          <a:solidFill>
                            <a:srgbClr val="000000"/>
                          </a:solidFill>
                          <a:effectLst/>
                          <a:latin typeface="Calibri" panose="020F0502020204030204" pitchFamily="34" charset="0"/>
                        </a:rPr>
                        <a:t>377</a:t>
                      </a:r>
                    </a:p>
                  </a:txBody>
                  <a:tcPr marL="9525" marR="9525" marT="9525" marB="0" anchor="ctr">
                    <a:lnL w="12700" cap="flat" cmpd="sng" algn="ctr">
                      <a:solidFill>
                        <a:sysClr val="window" lastClr="FFFFFF"/>
                      </a:solidFill>
                      <a:prstDash val="solid"/>
                      <a:round/>
                      <a:headEnd type="none" w="med" len="med"/>
                      <a:tailEnd type="none" w="med" len="med"/>
                    </a:lnL>
                    <a:lnR w="12700" cmpd="sng">
                      <a:solidFill>
                        <a:sysClr val="window" lastClr="FFFFFF"/>
                      </a:solidFill>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F79646">
                        <a:tint val="20000"/>
                      </a:srgbClr>
                    </a:solidFill>
                  </a:tcPr>
                </a:tc>
                <a:extLst>
                  <a:ext uri="{0D108BD9-81ED-4DB2-BD59-A6C34878D82A}">
                    <a16:rowId xmlns:a16="http://schemas.microsoft.com/office/drawing/2014/main" val="2163082294"/>
                  </a:ext>
                </a:extLst>
              </a:tr>
              <a:tr h="417667">
                <a:tc>
                  <a:txBody>
                    <a:bodyPr/>
                    <a:lstStyle>
                      <a:lvl1pPr marL="0" algn="l" defTabSz="481272" rtl="0" eaLnBrk="1" latinLnBrk="0" hangingPunct="1">
                        <a:defRPr sz="1900" kern="1200">
                          <a:solidFill>
                            <a:schemeClr val="dk1"/>
                          </a:solidFill>
                          <a:latin typeface="Calibri"/>
                        </a:defRPr>
                      </a:lvl1pPr>
                      <a:lvl2pPr marL="481272" algn="l" defTabSz="481272" rtl="0" eaLnBrk="1" latinLnBrk="0" hangingPunct="1">
                        <a:defRPr sz="1900" kern="1200">
                          <a:solidFill>
                            <a:schemeClr val="dk1"/>
                          </a:solidFill>
                          <a:latin typeface="Calibri"/>
                        </a:defRPr>
                      </a:lvl2pPr>
                      <a:lvl3pPr marL="962544" algn="l" defTabSz="481272" rtl="0" eaLnBrk="1" latinLnBrk="0" hangingPunct="1">
                        <a:defRPr sz="1900" kern="1200">
                          <a:solidFill>
                            <a:schemeClr val="dk1"/>
                          </a:solidFill>
                          <a:latin typeface="Calibri"/>
                        </a:defRPr>
                      </a:lvl3pPr>
                      <a:lvl4pPr marL="1443815" algn="l" defTabSz="481272" rtl="0" eaLnBrk="1" latinLnBrk="0" hangingPunct="1">
                        <a:defRPr sz="1900" kern="1200">
                          <a:solidFill>
                            <a:schemeClr val="dk1"/>
                          </a:solidFill>
                          <a:latin typeface="Calibri"/>
                        </a:defRPr>
                      </a:lvl4pPr>
                      <a:lvl5pPr marL="1925087" algn="l" defTabSz="481272" rtl="0" eaLnBrk="1" latinLnBrk="0" hangingPunct="1">
                        <a:defRPr sz="1900" kern="1200">
                          <a:solidFill>
                            <a:schemeClr val="dk1"/>
                          </a:solidFill>
                          <a:latin typeface="Calibri"/>
                        </a:defRPr>
                      </a:lvl5pPr>
                      <a:lvl6pPr marL="2406359" algn="l" defTabSz="481272" rtl="0" eaLnBrk="1" latinLnBrk="0" hangingPunct="1">
                        <a:defRPr sz="1900" kern="1200">
                          <a:solidFill>
                            <a:schemeClr val="dk1"/>
                          </a:solidFill>
                          <a:latin typeface="Calibri"/>
                        </a:defRPr>
                      </a:lvl6pPr>
                      <a:lvl7pPr marL="2887631" algn="l" defTabSz="481272" rtl="0" eaLnBrk="1" latinLnBrk="0" hangingPunct="1">
                        <a:defRPr sz="1900" kern="1200">
                          <a:solidFill>
                            <a:schemeClr val="dk1"/>
                          </a:solidFill>
                          <a:latin typeface="Calibri"/>
                        </a:defRPr>
                      </a:lvl7pPr>
                      <a:lvl8pPr marL="3368903" algn="l" defTabSz="481272" rtl="0" eaLnBrk="1" latinLnBrk="0" hangingPunct="1">
                        <a:defRPr sz="1900" kern="1200">
                          <a:solidFill>
                            <a:schemeClr val="dk1"/>
                          </a:solidFill>
                          <a:latin typeface="Calibri"/>
                        </a:defRPr>
                      </a:lvl8pPr>
                      <a:lvl9pPr marL="3850174" algn="l" defTabSz="481272" rtl="0" eaLnBrk="1" latinLnBrk="0" hangingPunct="1">
                        <a:defRPr sz="1900" kern="1200">
                          <a:solidFill>
                            <a:schemeClr val="dk1"/>
                          </a:solidFill>
                          <a:latin typeface="Calibri"/>
                        </a:defRPr>
                      </a:lvl9pPr>
                    </a:lstStyle>
                    <a:p>
                      <a:pPr algn="ctr" fontAlgn="ctr"/>
                      <a:r>
                        <a:rPr lang="en-US" sz="1400" b="0" i="0" u="none" strike="noStrike">
                          <a:solidFill>
                            <a:srgbClr val="000000"/>
                          </a:solidFill>
                          <a:effectLst/>
                          <a:latin typeface="Calibri"/>
                        </a:rPr>
                        <a:t>9/2/23 08:49:08</a:t>
                      </a:r>
                    </a:p>
                  </a:txBody>
                  <a:tcPr marL="6350" marR="6350" marT="6350" marB="0" anchor="ctr">
                    <a:lnL w="12700" cmpd="sng">
                      <a:solidFill>
                        <a:sysClr val="window" lastClr="FFFFFF"/>
                      </a:solidFill>
                    </a:lnL>
                    <a:lnR w="12700" cmpd="sng">
                      <a:solidFill>
                        <a:sysClr val="window" lastClr="FFFFFF"/>
                      </a:solidFill>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F79646">
                        <a:tint val="40000"/>
                      </a:srgbClr>
                    </a:solidFill>
                  </a:tcPr>
                </a:tc>
                <a:tc>
                  <a:txBody>
                    <a:bodyPr/>
                    <a:lstStyle>
                      <a:lvl1pPr marL="0" algn="l" defTabSz="481272" rtl="0" eaLnBrk="1" latinLnBrk="0" hangingPunct="1">
                        <a:defRPr sz="1900" kern="1200">
                          <a:solidFill>
                            <a:schemeClr val="dk1"/>
                          </a:solidFill>
                          <a:latin typeface="Calibri"/>
                        </a:defRPr>
                      </a:lvl1pPr>
                      <a:lvl2pPr marL="481272" algn="l" defTabSz="481272" rtl="0" eaLnBrk="1" latinLnBrk="0" hangingPunct="1">
                        <a:defRPr sz="1900" kern="1200">
                          <a:solidFill>
                            <a:schemeClr val="dk1"/>
                          </a:solidFill>
                          <a:latin typeface="Calibri"/>
                        </a:defRPr>
                      </a:lvl2pPr>
                      <a:lvl3pPr marL="962544" algn="l" defTabSz="481272" rtl="0" eaLnBrk="1" latinLnBrk="0" hangingPunct="1">
                        <a:defRPr sz="1900" kern="1200">
                          <a:solidFill>
                            <a:schemeClr val="dk1"/>
                          </a:solidFill>
                          <a:latin typeface="Calibri"/>
                        </a:defRPr>
                      </a:lvl3pPr>
                      <a:lvl4pPr marL="1443815" algn="l" defTabSz="481272" rtl="0" eaLnBrk="1" latinLnBrk="0" hangingPunct="1">
                        <a:defRPr sz="1900" kern="1200">
                          <a:solidFill>
                            <a:schemeClr val="dk1"/>
                          </a:solidFill>
                          <a:latin typeface="Calibri"/>
                        </a:defRPr>
                      </a:lvl4pPr>
                      <a:lvl5pPr marL="1925087" algn="l" defTabSz="481272" rtl="0" eaLnBrk="1" latinLnBrk="0" hangingPunct="1">
                        <a:defRPr sz="1900" kern="1200">
                          <a:solidFill>
                            <a:schemeClr val="dk1"/>
                          </a:solidFill>
                          <a:latin typeface="Calibri"/>
                        </a:defRPr>
                      </a:lvl5pPr>
                      <a:lvl6pPr marL="2406359" algn="l" defTabSz="481272" rtl="0" eaLnBrk="1" latinLnBrk="0" hangingPunct="1">
                        <a:defRPr sz="1900" kern="1200">
                          <a:solidFill>
                            <a:schemeClr val="dk1"/>
                          </a:solidFill>
                          <a:latin typeface="Calibri"/>
                        </a:defRPr>
                      </a:lvl6pPr>
                      <a:lvl7pPr marL="2887631" algn="l" defTabSz="481272" rtl="0" eaLnBrk="1" latinLnBrk="0" hangingPunct="1">
                        <a:defRPr sz="1900" kern="1200">
                          <a:solidFill>
                            <a:schemeClr val="dk1"/>
                          </a:solidFill>
                          <a:latin typeface="Calibri"/>
                        </a:defRPr>
                      </a:lvl7pPr>
                      <a:lvl8pPr marL="3368903" algn="l" defTabSz="481272" rtl="0" eaLnBrk="1" latinLnBrk="0" hangingPunct="1">
                        <a:defRPr sz="1900" kern="1200">
                          <a:solidFill>
                            <a:schemeClr val="dk1"/>
                          </a:solidFill>
                          <a:latin typeface="Calibri"/>
                        </a:defRPr>
                      </a:lvl8pPr>
                      <a:lvl9pPr marL="3850174" algn="l" defTabSz="481272" rtl="0" eaLnBrk="1" latinLnBrk="0" hangingPunct="1">
                        <a:defRPr sz="1900" kern="1200">
                          <a:solidFill>
                            <a:schemeClr val="dk1"/>
                          </a:solidFill>
                          <a:latin typeface="Calibri"/>
                        </a:defRPr>
                      </a:lvl9pPr>
                    </a:lstStyle>
                    <a:p>
                      <a:pPr algn="ctr" fontAlgn="ctr"/>
                      <a:r>
                        <a:rPr lang="en-US" sz="1400" b="0" i="0" u="none" strike="noStrike" dirty="0">
                          <a:solidFill>
                            <a:srgbClr val="000000"/>
                          </a:solidFill>
                          <a:effectLst/>
                          <a:latin typeface="Calibri"/>
                        </a:rPr>
                        <a:t>Southern</a:t>
                      </a:r>
                    </a:p>
                  </a:txBody>
                  <a:tcPr marL="6350" marR="6350" marT="6350" marB="0" anchor="ctr">
                    <a:lnL w="12700" cmpd="sng">
                      <a:solidFill>
                        <a:sysClr val="window" lastClr="FFFFFF"/>
                      </a:solidFill>
                    </a:lnL>
                    <a:lnR w="12700" cap="flat" cmpd="sng" algn="ctr">
                      <a:solidFill>
                        <a:sysClr val="window" lastClr="FFFFFF"/>
                      </a:solidFill>
                      <a:prstDash val="solid"/>
                      <a:round/>
                      <a:headEnd type="none" w="med" len="med"/>
                      <a:tailEnd type="none" w="med" len="med"/>
                    </a:lnR>
                    <a:lnT w="12700" cmpd="sng">
                      <a:solidFill>
                        <a:sysClr val="window" lastClr="FFFFFF"/>
                      </a:solidFill>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F79646">
                        <a:tint val="40000"/>
                      </a:srgbClr>
                    </a:solidFill>
                  </a:tcPr>
                </a:tc>
                <a:tc>
                  <a:txBody>
                    <a:bodyPr/>
                    <a:lstStyle/>
                    <a:p>
                      <a:pPr algn="ctr" fontAlgn="b"/>
                      <a:r>
                        <a:rPr lang="en-US" sz="1400" b="0" i="0" u="none" strike="noStrike" dirty="0">
                          <a:solidFill>
                            <a:srgbClr val="000000"/>
                          </a:solidFill>
                          <a:effectLst/>
                          <a:latin typeface="Calibri" panose="020F0502020204030204" pitchFamily="34" charset="0"/>
                        </a:rPr>
                        <a:t>379</a:t>
                      </a:r>
                    </a:p>
                  </a:txBody>
                  <a:tcPr marL="9525" marR="9525" marT="9525" marB="0" anchor="ctr">
                    <a:lnL w="12700" cmpd="sng">
                      <a:solidFill>
                        <a:sysClr val="window" lastClr="FFFFFF"/>
                      </a:solidFill>
                    </a:lnL>
                    <a:lnR w="12700" cmpd="sng">
                      <a:solidFill>
                        <a:sysClr val="window" lastClr="FFFFFF"/>
                      </a:solidFill>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F79646">
                        <a:tint val="40000"/>
                      </a:srgbClr>
                    </a:solidFill>
                  </a:tcPr>
                </a:tc>
                <a:tc>
                  <a:txBody>
                    <a:bodyPr/>
                    <a:lstStyle/>
                    <a:p>
                      <a:pPr algn="ctr" fontAlgn="b"/>
                      <a:r>
                        <a:rPr lang="en-US" sz="1400" b="0" i="0" u="none" strike="noStrike" dirty="0">
                          <a:solidFill>
                            <a:srgbClr val="000000"/>
                          </a:solidFill>
                          <a:effectLst/>
                          <a:latin typeface="Calibri" panose="020F0502020204030204" pitchFamily="34" charset="0"/>
                        </a:rPr>
                        <a:t>-216</a:t>
                      </a:r>
                    </a:p>
                  </a:txBody>
                  <a:tcPr marL="9525" marR="9525" marT="9525" marB="0" anchor="ctr">
                    <a:lnL w="12700" cmpd="sng">
                      <a:solidFill>
                        <a:sysClr val="window" lastClr="FFFFFF"/>
                      </a:solidFill>
                    </a:lnL>
                    <a:lnR w="12700" cmpd="sng">
                      <a:solidFill>
                        <a:sysClr val="window" lastClr="FFFFFF"/>
                      </a:solidFill>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F79646">
                        <a:tint val="40000"/>
                      </a:srgbClr>
                    </a:solidFill>
                  </a:tcPr>
                </a:tc>
                <a:tc>
                  <a:txBody>
                    <a:bodyPr/>
                    <a:lstStyle/>
                    <a:p>
                      <a:pPr algn="ctr" fontAlgn="b"/>
                      <a:r>
                        <a:rPr lang="en-US" sz="1400" b="0" i="0" u="none" strike="noStrike" dirty="0">
                          <a:solidFill>
                            <a:srgbClr val="000000"/>
                          </a:solidFill>
                          <a:effectLst/>
                          <a:latin typeface="Calibri" panose="020F0502020204030204" pitchFamily="34" charset="0"/>
                        </a:rPr>
                        <a:t>-145</a:t>
                      </a:r>
                    </a:p>
                  </a:txBody>
                  <a:tcPr marL="9525" marR="9525" marT="9525" marB="0" anchor="ctr">
                    <a:lnL w="12700" cmpd="sng">
                      <a:solidFill>
                        <a:sysClr val="window" lastClr="FFFFFF"/>
                      </a:solidFill>
                    </a:lnL>
                    <a:lnR w="12700" cmpd="sng">
                      <a:solidFill>
                        <a:sysClr val="window" lastClr="FFFFFF"/>
                      </a:solidFill>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F79646">
                        <a:tint val="40000"/>
                      </a:srgbClr>
                    </a:solidFill>
                  </a:tcPr>
                </a:tc>
                <a:tc>
                  <a:txBody>
                    <a:bodyPr/>
                    <a:lstStyle/>
                    <a:p>
                      <a:pPr algn="ctr" fontAlgn="b"/>
                      <a:r>
                        <a:rPr lang="en-US" sz="1400" b="0" i="0" u="none" strike="noStrike" dirty="0">
                          <a:solidFill>
                            <a:srgbClr val="000000"/>
                          </a:solidFill>
                          <a:effectLst/>
                          <a:latin typeface="Calibri" panose="020F0502020204030204" pitchFamily="34" charset="0"/>
                        </a:rPr>
                        <a:t>275</a:t>
                      </a:r>
                    </a:p>
                  </a:txBody>
                  <a:tcPr marL="9525" marR="9525" marT="9525" marB="0" anchor="ctr">
                    <a:lnL w="12700" cmpd="sng">
                      <a:solidFill>
                        <a:sysClr val="window" lastClr="FFFFFF"/>
                      </a:solidFill>
                    </a:lnL>
                    <a:lnR w="12700" cmpd="sng">
                      <a:solidFill>
                        <a:sysClr val="window" lastClr="FFFFFF"/>
                      </a:solidFill>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F79646">
                        <a:tint val="40000"/>
                      </a:srgbClr>
                    </a:solidFill>
                  </a:tcPr>
                </a:tc>
                <a:extLst>
                  <a:ext uri="{0D108BD9-81ED-4DB2-BD59-A6C34878D82A}">
                    <a16:rowId xmlns:a16="http://schemas.microsoft.com/office/drawing/2014/main" val="482605326"/>
                  </a:ext>
                </a:extLst>
              </a:tr>
              <a:tr h="417667">
                <a:tc>
                  <a:txBody>
                    <a:bodyPr/>
                    <a:lstStyle/>
                    <a:p>
                      <a:pPr algn="ctr" fontAlgn="b"/>
                      <a:r>
                        <a:rPr lang="en-US" sz="1400" b="0" i="0" u="none" strike="noStrike" dirty="0">
                          <a:solidFill>
                            <a:srgbClr val="000000"/>
                          </a:solidFill>
                          <a:effectLst/>
                          <a:latin typeface="Calibri" panose="020F0502020204030204" pitchFamily="34" charset="0"/>
                        </a:rPr>
                        <a:t>9/2/23 10:28:01</a:t>
                      </a:r>
                    </a:p>
                  </a:txBody>
                  <a:tcPr marL="9525" marR="9525" marT="9525" marB="0" anchor="ctr">
                    <a:lnL w="12700" cmpd="sng">
                      <a:solidFill>
                        <a:sysClr val="window" lastClr="FFFFFF"/>
                      </a:solidFill>
                    </a:lnL>
                    <a:lnR w="12700" cap="flat" cmpd="sng" algn="ctr">
                      <a:solidFill>
                        <a:sysClr val="window" lastClr="FFFFFF"/>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79646">
                        <a:tint val="40000"/>
                      </a:srgbClr>
                    </a:solidFill>
                  </a:tcPr>
                </a:tc>
                <a:tc>
                  <a:txBody>
                    <a:bodyPr/>
                    <a:lstStyle/>
                    <a:p>
                      <a:pPr algn="ctr" fontAlgn="ctr"/>
                      <a:r>
                        <a:rPr lang="en-US" sz="1400" b="0" i="0" u="none" strike="noStrike" dirty="0">
                          <a:solidFill>
                            <a:srgbClr val="000000"/>
                          </a:solidFill>
                          <a:effectLst/>
                          <a:latin typeface="Calibri"/>
                        </a:rPr>
                        <a:t>Southern</a:t>
                      </a:r>
                    </a:p>
                  </a:txBody>
                  <a:tcPr marL="6350" marR="6350" marT="6350" marB="0"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79646">
                        <a:tint val="40000"/>
                      </a:srgbClr>
                    </a:solidFill>
                  </a:tcPr>
                </a:tc>
                <a:tc>
                  <a:txBody>
                    <a:bodyPr/>
                    <a:lstStyle/>
                    <a:p>
                      <a:pPr algn="ctr" fontAlgn="b"/>
                      <a:r>
                        <a:rPr lang="en-US" sz="1400" b="0" i="0" u="none" strike="noStrike" dirty="0">
                          <a:solidFill>
                            <a:srgbClr val="000000"/>
                          </a:solidFill>
                          <a:effectLst/>
                          <a:latin typeface="Calibri" panose="020F0502020204030204" pitchFamily="34" charset="0"/>
                        </a:rPr>
                        <a:t>306</a:t>
                      </a:r>
                    </a:p>
                  </a:txBody>
                  <a:tcPr marL="9525" marR="9525" marT="9525" marB="0"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79646">
                        <a:tint val="40000"/>
                      </a:srgbClr>
                    </a:solidFill>
                  </a:tcPr>
                </a:tc>
                <a:tc>
                  <a:txBody>
                    <a:bodyPr/>
                    <a:lstStyle/>
                    <a:p>
                      <a:pPr algn="ctr" fontAlgn="b"/>
                      <a:r>
                        <a:rPr lang="en-US" sz="1400" b="0" i="0" u="none" strike="noStrike" dirty="0">
                          <a:solidFill>
                            <a:srgbClr val="000000"/>
                          </a:solidFill>
                          <a:effectLst/>
                          <a:latin typeface="Calibri" panose="020F0502020204030204" pitchFamily="34" charset="0"/>
                        </a:rPr>
                        <a:t>-268</a:t>
                      </a:r>
                    </a:p>
                  </a:txBody>
                  <a:tcPr marL="9525" marR="9525" marT="9525" marB="0"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79646">
                        <a:tint val="40000"/>
                      </a:srgbClr>
                    </a:solidFill>
                  </a:tcPr>
                </a:tc>
                <a:tc>
                  <a:txBody>
                    <a:bodyPr/>
                    <a:lstStyle/>
                    <a:p>
                      <a:pPr algn="ctr" fontAlgn="b"/>
                      <a:r>
                        <a:rPr lang="en-US" sz="1400" b="0" i="0" u="none" strike="noStrike" dirty="0">
                          <a:solidFill>
                            <a:srgbClr val="000000"/>
                          </a:solidFill>
                          <a:effectLst/>
                          <a:latin typeface="Calibri" panose="020F0502020204030204" pitchFamily="34" charset="0"/>
                        </a:rPr>
                        <a:t>68</a:t>
                      </a:r>
                    </a:p>
                  </a:txBody>
                  <a:tcPr marL="9525" marR="9525" marT="9525" marB="0"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79646">
                        <a:tint val="40000"/>
                      </a:srgbClr>
                    </a:solidFill>
                  </a:tcPr>
                </a:tc>
                <a:tc>
                  <a:txBody>
                    <a:bodyPr/>
                    <a:lstStyle/>
                    <a:p>
                      <a:pPr algn="ctr" fontAlgn="b"/>
                      <a:r>
                        <a:rPr lang="en-US" sz="1400" b="0" i="0" u="none" strike="noStrike" dirty="0">
                          <a:solidFill>
                            <a:srgbClr val="000000"/>
                          </a:solidFill>
                          <a:effectLst/>
                          <a:latin typeface="Calibri" panose="020F0502020204030204" pitchFamily="34" charset="0"/>
                        </a:rPr>
                        <a:t>-130</a:t>
                      </a:r>
                    </a:p>
                  </a:txBody>
                  <a:tcPr marL="9525" marR="9525" marT="9525" marB="0" anchor="ctr">
                    <a:lnL w="12700" cap="flat" cmpd="sng" algn="ctr">
                      <a:solidFill>
                        <a:sysClr val="window" lastClr="FFFFFF"/>
                      </a:solidFill>
                      <a:prstDash val="solid"/>
                      <a:round/>
                      <a:headEnd type="none" w="med" len="med"/>
                      <a:tailEnd type="none" w="med" len="med"/>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79646">
                        <a:tint val="40000"/>
                      </a:srgbClr>
                    </a:solidFill>
                  </a:tcPr>
                </a:tc>
                <a:extLst>
                  <a:ext uri="{0D108BD9-81ED-4DB2-BD59-A6C34878D82A}">
                    <a16:rowId xmlns:a16="http://schemas.microsoft.com/office/drawing/2014/main" val="4204039503"/>
                  </a:ext>
                </a:extLst>
              </a:tr>
            </a:tbl>
          </a:graphicData>
        </a:graphic>
      </p:graphicFrame>
      <p:sp>
        <p:nvSpPr>
          <p:cNvPr id="6" name="TextBox 5"/>
          <p:cNvSpPr txBox="1"/>
          <p:nvPr/>
        </p:nvSpPr>
        <p:spPr>
          <a:xfrm>
            <a:off x="127205" y="4049435"/>
            <a:ext cx="8742362" cy="461665"/>
          </a:xfrm>
          <a:prstGeom prst="rect">
            <a:avLst/>
          </a:prstGeom>
          <a:noFill/>
        </p:spPr>
        <p:txBody>
          <a:bodyPr wrap="square" lIns="91440" tIns="45720" rIns="91440" bIns="45720" rtlCol="0" anchor="t">
            <a:spAutoFit/>
          </a:bodyPr>
          <a:lstStyle/>
          <a:p>
            <a:r>
              <a:rPr lang="en-US" sz="1200" i="1" dirty="0">
                <a:latin typeface="Times New Roman"/>
                <a:ea typeface="ＭＳ Ｐゴシック"/>
              </a:rPr>
              <a:t>Note: The radial separation in this table is considered positive if Landsat-8 is above Aura in order to follow CARA conventions. This is the opposite of what is shown in the plot, which considers Aura above Landsat-8 as positive radial separation</a:t>
            </a:r>
          </a:p>
        </p:txBody>
      </p:sp>
      <p:sp>
        <p:nvSpPr>
          <p:cNvPr id="8" name="Content Placeholder 2"/>
          <p:cNvSpPr txBox="1">
            <a:spLocks/>
          </p:cNvSpPr>
          <p:nvPr/>
        </p:nvSpPr>
        <p:spPr>
          <a:xfrm>
            <a:off x="127205" y="4511100"/>
            <a:ext cx="8294250" cy="447675"/>
          </a:xfrm>
          <a:prstGeom prst="rect">
            <a:avLst/>
          </a:prstGeom>
        </p:spPr>
        <p:txBody>
          <a:bodyPr lIns="91440" tIns="45720" rIns="91440" bIns="45720" anchor="t"/>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r>
              <a:rPr lang="en-US" sz="1800" dirty="0"/>
              <a:t>This table shows close approaches with miss distances of less than 500 m.</a:t>
            </a:r>
            <a:endParaRPr lang="en-US" sz="1800" dirty="0">
              <a:cs typeface="Times New Roman"/>
            </a:endParaRPr>
          </a:p>
          <a:p>
            <a:r>
              <a:rPr lang="en-US" sz="1800" dirty="0"/>
              <a:t>Since this is a systematic conjunction due to overlapping orbit requirements, some repeating events can be expected unless there is sufficient radial separation at the crossing dates.</a:t>
            </a:r>
            <a:endParaRPr lang="en-US" sz="1800" dirty="0">
              <a:cs typeface="Times New Roman"/>
            </a:endParaRPr>
          </a:p>
          <a:p>
            <a:r>
              <a:rPr lang="en-US" sz="1800" dirty="0"/>
              <a:t>The miss distances and RIC components will be completely different closer to TCA, but a scenario like this with low miss distances would require some coordinated work between Aura and Landsat-8.</a:t>
            </a:r>
            <a:endParaRPr lang="en-US" sz="1800" dirty="0">
              <a:cs typeface="Times New Roman"/>
            </a:endParaRPr>
          </a:p>
        </p:txBody>
      </p:sp>
      <p:sp>
        <p:nvSpPr>
          <p:cNvPr id="2" name="Slide Number Placeholder 1"/>
          <p:cNvSpPr>
            <a:spLocks noGrp="1"/>
          </p:cNvSpPr>
          <p:nvPr>
            <p:ph type="sldNum" sz="quarter" idx="12"/>
          </p:nvPr>
        </p:nvSpPr>
        <p:spPr/>
        <p:txBody>
          <a:bodyPr/>
          <a:lstStyle/>
          <a:p>
            <a:pPr>
              <a:defRPr/>
            </a:pPr>
            <a:fld id="{C1E48722-9181-F240-B5F7-2116578427F5}" type="slidenum">
              <a:rPr lang="en-US" smtClean="0"/>
              <a:pPr>
                <a:defRPr/>
              </a:pPr>
              <a:t>9</a:t>
            </a:fld>
            <a:endParaRPr lang="en-US" dirty="0"/>
          </a:p>
        </p:txBody>
      </p:sp>
    </p:spTree>
    <p:extLst>
      <p:ext uri="{BB962C8B-B14F-4D97-AF65-F5344CB8AC3E}">
        <p14:creationId xmlns:p14="http://schemas.microsoft.com/office/powerpoint/2010/main" val="3428362430"/>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220980" y="1051560"/>
            <a:ext cx="8679180" cy="3293209"/>
          </a:xfrm>
          <a:prstGeom prst="rect">
            <a:avLst/>
          </a:prstGeom>
        </p:spPr>
        <p:txBody>
          <a:bodyPr wrap="square" lIns="91440" tIns="45720" rIns="91440" bIns="45720" anchor="t">
            <a:spAutoFit/>
          </a:bodyPr>
          <a:lstStyle/>
          <a:p>
            <a:pPr marL="285750" indent="-285750">
              <a:spcBef>
                <a:spcPts val="0"/>
              </a:spcBef>
              <a:buFont typeface="Arial" panose="020B0604020202020204" pitchFamily="34" charset="0"/>
              <a:buChar char="•"/>
            </a:pPr>
            <a:r>
              <a:rPr lang="en-US" sz="1800" dirty="0">
                <a:latin typeface="Times New Roman"/>
                <a:ea typeface="ＭＳ Ｐゴシック"/>
              </a:rPr>
              <a:t>To create radial separation at the crossings, the DMU burn date, duration, and argument of latitude (AOL) can be adjusted.</a:t>
            </a:r>
          </a:p>
          <a:p>
            <a:pPr marL="742950" lvl="1" indent="-285750">
              <a:spcBef>
                <a:spcPts val="0"/>
              </a:spcBef>
              <a:buFont typeface="Calibri" panose="020F0502020204030204" pitchFamily="34" charset="0"/>
              <a:buChar char="–"/>
            </a:pPr>
            <a:r>
              <a:rPr lang="en-US" sz="1600" dirty="0">
                <a:latin typeface="Times New Roman"/>
                <a:ea typeface="ＭＳ Ｐゴシック"/>
              </a:rPr>
              <a:t>Aura DMUs result in an earlier crossing, while Landsat-8 DMUs delay the crossing.</a:t>
            </a:r>
          </a:p>
          <a:p>
            <a:pPr marL="742950" lvl="1" indent="-285750">
              <a:spcBef>
                <a:spcPts val="0"/>
              </a:spcBef>
              <a:buFont typeface="Calibri" panose="020F0502020204030204" pitchFamily="34" charset="0"/>
              <a:buChar char="–"/>
            </a:pPr>
            <a:r>
              <a:rPr lang="en-US" sz="1600" dirty="0">
                <a:latin typeface="Times New Roman"/>
                <a:ea typeface="ＭＳ Ｐゴシック"/>
              </a:rPr>
              <a:t>DMU burn duration contributes to both the rate of the crossing time difference and the magnitude of the change in radial separation.</a:t>
            </a:r>
          </a:p>
          <a:p>
            <a:pPr marL="742950" lvl="1" indent="-285750">
              <a:spcBef>
                <a:spcPts val="0"/>
              </a:spcBef>
              <a:buFont typeface="Calibri" panose="020F0502020204030204" pitchFamily="34" charset="0"/>
              <a:buChar char="–"/>
            </a:pPr>
            <a:r>
              <a:rPr lang="en-US" sz="1600" dirty="0">
                <a:latin typeface="Times New Roman"/>
                <a:ea typeface="ＭＳ Ｐゴシック"/>
              </a:rPr>
              <a:t>DMUs half an orbit before a given orbit intersection will result in the largest change in the radial separation at that intersection.</a:t>
            </a:r>
          </a:p>
          <a:p>
            <a:pPr marL="1200150" lvl="2" indent="-285750">
              <a:buFont typeface="Arial" panose="020B0604020202020204" pitchFamily="34" charset="0"/>
              <a:buChar char="•"/>
            </a:pPr>
            <a:r>
              <a:rPr lang="en-US" sz="1400" dirty="0">
                <a:latin typeface="Times New Roman"/>
                <a:ea typeface="ＭＳ Ｐゴシック"/>
              </a:rPr>
              <a:t>The Northern and Southern intersections occur when Aura </a:t>
            </a:r>
            <a:r>
              <a:rPr lang="en-US" sz="1400" dirty="0">
                <a:latin typeface="+mj-lt"/>
                <a:ea typeface="ＭＳ Ｐゴシック"/>
              </a:rPr>
              <a:t>is at an AOL of 74 and 254 degrees respectively. </a:t>
            </a:r>
            <a:endParaRPr lang="en-US" sz="1400" dirty="0">
              <a:latin typeface="+mj-lt"/>
            </a:endParaRPr>
          </a:p>
          <a:p>
            <a:pPr marL="742950" lvl="1" indent="-285750">
              <a:buFont typeface="Calibri" panose="020F0502020204030204" pitchFamily="34" charset="0"/>
              <a:buChar char="–"/>
            </a:pPr>
            <a:r>
              <a:rPr lang="en-US" sz="1600" dirty="0">
                <a:latin typeface="Times New Roman"/>
                <a:ea typeface="ＭＳ Ｐゴシック"/>
              </a:rPr>
              <a:t>Aura DMUs can only push the radial separation curve in the positive direction (Aura above Landsat-8), while Landsat-8 DMUs can only push the curve in the negative direction.</a:t>
            </a:r>
          </a:p>
          <a:p>
            <a:pPr marL="742950" lvl="1" indent="-285750">
              <a:buFont typeface="Calibri" panose="020F0502020204030204" pitchFamily="34" charset="0"/>
              <a:buChar char="–"/>
            </a:pPr>
            <a:r>
              <a:rPr lang="en-US" sz="1600" dirty="0">
                <a:latin typeface="Times New Roman"/>
                <a:ea typeface="ＭＳ Ｐゴシック"/>
              </a:rPr>
              <a:t>Higher drag means that larger maneuvers can be performed to create radial separation without a GTE control box violation.</a:t>
            </a:r>
          </a:p>
        </p:txBody>
      </p:sp>
      <p:sp>
        <p:nvSpPr>
          <p:cNvPr id="4" name="Rectangle 3"/>
          <p:cNvSpPr/>
          <p:nvPr/>
        </p:nvSpPr>
        <p:spPr>
          <a:xfrm>
            <a:off x="1828800" y="583899"/>
            <a:ext cx="5410200" cy="406701"/>
          </a:xfrm>
          <a:prstGeom prst="rect">
            <a:avLst/>
          </a:prstGeom>
        </p:spPr>
        <p:txBody>
          <a:bodyPr wrap="square" lIns="97969" tIns="48984" rIns="97969" bIns="48984">
            <a:spAutoFit/>
          </a:bodyPr>
          <a:lstStyle/>
          <a:p>
            <a:pPr algn="ctr"/>
            <a:r>
              <a:rPr lang="en-US" sz="2000" b="1" dirty="0"/>
              <a:t>DMU Adjustment Summary</a:t>
            </a:r>
          </a:p>
        </p:txBody>
      </p:sp>
      <p:sp>
        <p:nvSpPr>
          <p:cNvPr id="2" name="Slide Number Placeholder 1"/>
          <p:cNvSpPr>
            <a:spLocks noGrp="1"/>
          </p:cNvSpPr>
          <p:nvPr>
            <p:ph type="sldNum" sz="quarter" idx="12"/>
          </p:nvPr>
        </p:nvSpPr>
        <p:spPr/>
        <p:txBody>
          <a:bodyPr/>
          <a:lstStyle/>
          <a:p>
            <a:pPr>
              <a:defRPr/>
            </a:pPr>
            <a:fld id="{C1E48722-9181-F240-B5F7-2116578427F5}" type="slidenum">
              <a:rPr lang="en-US" smtClean="0"/>
              <a:pPr>
                <a:defRPr/>
              </a:pPr>
              <a:t>10</a:t>
            </a:fld>
            <a:endParaRPr lang="en-US" dirty="0"/>
          </a:p>
        </p:txBody>
      </p:sp>
    </p:spTree>
    <p:extLst>
      <p:ext uri="{BB962C8B-B14F-4D97-AF65-F5344CB8AC3E}">
        <p14:creationId xmlns:p14="http://schemas.microsoft.com/office/powerpoint/2010/main" val="638223783"/>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8" name="Chart 17"/>
          <p:cNvGraphicFramePr>
            <a:graphicFrameLocks/>
          </p:cNvGraphicFramePr>
          <p:nvPr>
            <p:extLst>
              <p:ext uri="{D42A27DB-BD31-4B8C-83A1-F6EECF244321}">
                <p14:modId xmlns:p14="http://schemas.microsoft.com/office/powerpoint/2010/main" val="2958071599"/>
              </p:ext>
            </p:extLst>
          </p:nvPr>
        </p:nvGraphicFramePr>
        <p:xfrm>
          <a:off x="0" y="903945"/>
          <a:ext cx="9144000" cy="3843900"/>
        </p:xfrm>
        <a:graphic>
          <a:graphicData uri="http://schemas.openxmlformats.org/drawingml/2006/chart">
            <c:chart xmlns:c="http://schemas.openxmlformats.org/drawingml/2006/chart" xmlns:r="http://schemas.openxmlformats.org/officeDocument/2006/relationships" r:id="rId2"/>
          </a:graphicData>
        </a:graphic>
      </p:graphicFrame>
      <p:sp>
        <p:nvSpPr>
          <p:cNvPr id="4" name="Rectangle 3"/>
          <p:cNvSpPr/>
          <p:nvPr/>
        </p:nvSpPr>
        <p:spPr>
          <a:xfrm>
            <a:off x="1270843" y="645222"/>
            <a:ext cx="6833101" cy="375924"/>
          </a:xfrm>
          <a:prstGeom prst="rect">
            <a:avLst/>
          </a:prstGeom>
        </p:spPr>
        <p:txBody>
          <a:bodyPr wrap="square" lIns="97969" tIns="48984" rIns="97969" bIns="48984">
            <a:spAutoFit/>
          </a:bodyPr>
          <a:lstStyle/>
          <a:p>
            <a:pPr algn="ctr"/>
            <a:r>
              <a:rPr lang="en-US" sz="1800" b="1"/>
              <a:t>Aura Adjusted DMU Plan Example - Radial Separation &amp; Phasing</a:t>
            </a:r>
          </a:p>
        </p:txBody>
      </p:sp>
      <p:sp>
        <p:nvSpPr>
          <p:cNvPr id="21" name="TextBox 5"/>
          <p:cNvSpPr txBox="1"/>
          <p:nvPr/>
        </p:nvSpPr>
        <p:spPr>
          <a:xfrm>
            <a:off x="1793281" y="3073904"/>
            <a:ext cx="2533650" cy="1200329"/>
          </a:xfrm>
          <a:prstGeom prst="rect">
            <a:avLst/>
          </a:prstGeom>
          <a:noFill/>
        </p:spPr>
        <p:txBody>
          <a:bodyPr wrap="squar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fontAlgn="auto">
              <a:spcBef>
                <a:spcPts val="0"/>
              </a:spcBef>
              <a:spcAft>
                <a:spcPts val="0"/>
              </a:spcAft>
            </a:pPr>
            <a:r>
              <a:rPr lang="en-US" sz="1200" b="1" dirty="0">
                <a:solidFill>
                  <a:prstClr val="black"/>
                </a:solidFill>
                <a:latin typeface="Calibri"/>
              </a:rPr>
              <a:t>Aura DMU</a:t>
            </a:r>
          </a:p>
          <a:p>
            <a:pPr algn="ctr" fontAlgn="auto">
              <a:spcBef>
                <a:spcPts val="0"/>
              </a:spcBef>
              <a:spcAft>
                <a:spcPts val="0"/>
              </a:spcAft>
            </a:pPr>
            <a:r>
              <a:rPr lang="en-US" sz="1200" dirty="0">
                <a:solidFill>
                  <a:prstClr val="black"/>
                </a:solidFill>
                <a:latin typeface="Calibri"/>
              </a:rPr>
              <a:t>Aug 18</a:t>
            </a:r>
          </a:p>
          <a:p>
            <a:pPr algn="ctr" fontAlgn="auto">
              <a:spcBef>
                <a:spcPts val="0"/>
              </a:spcBef>
              <a:spcAft>
                <a:spcPts val="0"/>
              </a:spcAft>
            </a:pPr>
            <a:r>
              <a:rPr lang="en-US" sz="1200" dirty="0">
                <a:solidFill>
                  <a:prstClr val="black"/>
                </a:solidFill>
                <a:latin typeface="Calibri"/>
              </a:rPr>
              <a:t>AOL: 186° </a:t>
            </a:r>
          </a:p>
          <a:p>
            <a:pPr algn="ctr" fontAlgn="auto">
              <a:spcBef>
                <a:spcPts val="0"/>
              </a:spcBef>
              <a:spcAft>
                <a:spcPts val="0"/>
              </a:spcAft>
            </a:pPr>
            <a:r>
              <a:rPr lang="en-US" sz="1200" dirty="0">
                <a:solidFill>
                  <a:prstClr val="black"/>
                </a:solidFill>
                <a:latin typeface="Calibri"/>
              </a:rPr>
              <a:t>(Frozen Orbit)</a:t>
            </a:r>
          </a:p>
          <a:p>
            <a:pPr algn="ctr" fontAlgn="auto">
              <a:spcBef>
                <a:spcPts val="0"/>
              </a:spcBef>
              <a:spcAft>
                <a:spcPts val="0"/>
              </a:spcAft>
            </a:pPr>
            <a:r>
              <a:rPr lang="en-US" sz="1200" dirty="0">
                <a:solidFill>
                  <a:prstClr val="black"/>
                </a:solidFill>
                <a:latin typeface="Calibri"/>
              </a:rPr>
              <a:t>Duration: 20 sec</a:t>
            </a:r>
          </a:p>
          <a:p>
            <a:pPr algn="ctr" fontAlgn="auto">
              <a:spcBef>
                <a:spcPts val="0"/>
              </a:spcBef>
              <a:spcAft>
                <a:spcPts val="0"/>
              </a:spcAft>
            </a:pPr>
            <a:endParaRPr lang="en-US" sz="1200" b="1" dirty="0">
              <a:solidFill>
                <a:srgbClr val="185ABD"/>
              </a:solidFill>
              <a:latin typeface="Calibri"/>
            </a:endParaRPr>
          </a:p>
        </p:txBody>
      </p:sp>
      <p:cxnSp>
        <p:nvCxnSpPr>
          <p:cNvPr id="22" name="Straight Arrow Connector 21"/>
          <p:cNvCxnSpPr/>
          <p:nvPr/>
        </p:nvCxnSpPr>
        <p:spPr>
          <a:xfrm flipV="1">
            <a:off x="3320088" y="2925217"/>
            <a:ext cx="416643" cy="543260"/>
          </a:xfrm>
          <a:prstGeom prst="straightConnector1">
            <a:avLst/>
          </a:prstGeom>
          <a:noFill/>
          <a:ln w="19050" cap="flat" cmpd="sng" algn="ctr">
            <a:solidFill>
              <a:sysClr val="windowText" lastClr="000000"/>
            </a:solidFill>
            <a:prstDash val="solid"/>
            <a:tailEnd type="triangle"/>
          </a:ln>
          <a:effectLst/>
        </p:spPr>
      </p:cxnSp>
      <p:cxnSp>
        <p:nvCxnSpPr>
          <p:cNvPr id="23" name="Straight Arrow Connector 22"/>
          <p:cNvCxnSpPr/>
          <p:nvPr/>
        </p:nvCxnSpPr>
        <p:spPr>
          <a:xfrm flipV="1">
            <a:off x="4891598" y="2646466"/>
            <a:ext cx="339049" cy="729781"/>
          </a:xfrm>
          <a:prstGeom prst="straightConnector1">
            <a:avLst/>
          </a:prstGeom>
          <a:noFill/>
          <a:ln w="19050" cap="flat" cmpd="sng" algn="ctr">
            <a:solidFill>
              <a:sysClr val="windowText" lastClr="000000"/>
            </a:solidFill>
            <a:prstDash val="solid"/>
            <a:tailEnd type="triangle"/>
          </a:ln>
          <a:effectLst/>
        </p:spPr>
      </p:cxnSp>
      <p:sp>
        <p:nvSpPr>
          <p:cNvPr id="24" name="TextBox 5"/>
          <p:cNvSpPr txBox="1"/>
          <p:nvPr/>
        </p:nvSpPr>
        <p:spPr>
          <a:xfrm>
            <a:off x="5098215" y="903945"/>
            <a:ext cx="2533650" cy="276999"/>
          </a:xfrm>
          <a:prstGeom prst="rect">
            <a:avLst/>
          </a:prstGeom>
          <a:noFill/>
        </p:spPr>
        <p:txBody>
          <a:bodyPr wrap="squar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fontAlgn="auto">
              <a:spcBef>
                <a:spcPts val="0"/>
              </a:spcBef>
              <a:spcAft>
                <a:spcPts val="0"/>
              </a:spcAft>
            </a:pPr>
            <a:r>
              <a:rPr lang="en-US" sz="1200" b="1">
                <a:solidFill>
                  <a:prstClr val="black"/>
                </a:solidFill>
                <a:latin typeface="Calibri"/>
              </a:rPr>
              <a:t>Landsat-8 DMU</a:t>
            </a:r>
            <a:endParaRPr lang="en-US" sz="1200" b="1">
              <a:solidFill>
                <a:srgbClr val="185ABD"/>
              </a:solidFill>
              <a:latin typeface="Calibri"/>
            </a:endParaRPr>
          </a:p>
        </p:txBody>
      </p:sp>
      <p:cxnSp>
        <p:nvCxnSpPr>
          <p:cNvPr id="25" name="Straight Arrow Connector 24"/>
          <p:cNvCxnSpPr>
            <a:stCxn id="24" idx="2"/>
          </p:cNvCxnSpPr>
          <p:nvPr/>
        </p:nvCxnSpPr>
        <p:spPr>
          <a:xfrm flipH="1">
            <a:off x="6356413" y="1180944"/>
            <a:ext cx="8627" cy="681048"/>
          </a:xfrm>
          <a:prstGeom prst="straightConnector1">
            <a:avLst/>
          </a:prstGeom>
          <a:noFill/>
          <a:ln w="15875" cap="flat" cmpd="sng" algn="ctr">
            <a:solidFill>
              <a:sysClr val="windowText" lastClr="000000"/>
            </a:solidFill>
            <a:prstDash val="solid"/>
            <a:tailEnd type="triangle"/>
          </a:ln>
          <a:effectLst/>
        </p:spPr>
      </p:cxnSp>
      <p:sp>
        <p:nvSpPr>
          <p:cNvPr id="26" name="TextBox 14"/>
          <p:cNvSpPr txBox="1"/>
          <p:nvPr/>
        </p:nvSpPr>
        <p:spPr>
          <a:xfrm>
            <a:off x="6024210" y="3530226"/>
            <a:ext cx="1967279" cy="646331"/>
          </a:xfrm>
          <a:prstGeom prst="rect">
            <a:avLst/>
          </a:prstGeom>
          <a:noFill/>
        </p:spPr>
        <p:txBody>
          <a:bodyPr wrap="squar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fontAlgn="auto">
              <a:spcBef>
                <a:spcPts val="0"/>
              </a:spcBef>
              <a:spcAft>
                <a:spcPts val="0"/>
              </a:spcAft>
            </a:pPr>
            <a:r>
              <a:rPr lang="en-US" sz="1200" b="1" dirty="0">
                <a:solidFill>
                  <a:prstClr val="white">
                    <a:lumMod val="50000"/>
                  </a:prstClr>
                </a:solidFill>
                <a:latin typeface="Calibri"/>
              </a:rPr>
              <a:t>Southern Intersection Crossing</a:t>
            </a:r>
          </a:p>
          <a:p>
            <a:pPr algn="ctr" fontAlgn="auto">
              <a:spcBef>
                <a:spcPts val="0"/>
              </a:spcBef>
              <a:spcAft>
                <a:spcPts val="0"/>
              </a:spcAft>
            </a:pPr>
            <a:r>
              <a:rPr lang="en-US" sz="1200" b="1" dirty="0">
                <a:solidFill>
                  <a:prstClr val="white">
                    <a:lumMod val="50000"/>
                  </a:prstClr>
                </a:solidFill>
                <a:latin typeface="Calibri"/>
              </a:rPr>
              <a:t>Sep 12</a:t>
            </a:r>
          </a:p>
        </p:txBody>
      </p:sp>
      <p:cxnSp>
        <p:nvCxnSpPr>
          <p:cNvPr id="27" name="Straight Arrow Connector 26"/>
          <p:cNvCxnSpPr/>
          <p:nvPr/>
        </p:nvCxnSpPr>
        <p:spPr>
          <a:xfrm flipH="1" flipV="1">
            <a:off x="5307746" y="2543979"/>
            <a:ext cx="952891" cy="1130090"/>
          </a:xfrm>
          <a:prstGeom prst="straightConnector1">
            <a:avLst/>
          </a:prstGeom>
          <a:noFill/>
          <a:ln w="19050" cap="flat" cmpd="sng" algn="ctr">
            <a:solidFill>
              <a:sysClr val="window" lastClr="FFFFFF">
                <a:lumMod val="50000"/>
              </a:sysClr>
            </a:solidFill>
            <a:prstDash val="solid"/>
            <a:tailEnd type="triangle"/>
          </a:ln>
          <a:effectLst/>
        </p:spPr>
      </p:cxnSp>
      <p:sp>
        <p:nvSpPr>
          <p:cNvPr id="28" name="TextBox 27"/>
          <p:cNvSpPr txBox="1"/>
          <p:nvPr/>
        </p:nvSpPr>
        <p:spPr>
          <a:xfrm>
            <a:off x="3630801" y="939973"/>
            <a:ext cx="1608638" cy="646331"/>
          </a:xfrm>
          <a:prstGeom prst="rect">
            <a:avLst/>
          </a:prstGeom>
          <a:noFill/>
          <a:ln>
            <a:noFill/>
          </a:ln>
        </p:spPr>
        <p:txBody>
          <a:bodyPr wrap="squar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fontAlgn="auto">
              <a:spcBef>
                <a:spcPts val="0"/>
              </a:spcBef>
              <a:spcAft>
                <a:spcPts val="0"/>
              </a:spcAft>
            </a:pPr>
            <a:r>
              <a:rPr lang="en-US" sz="1200" b="1" dirty="0">
                <a:solidFill>
                  <a:srgbClr val="F19455"/>
                </a:solidFill>
                <a:latin typeface="Calibri"/>
              </a:rPr>
              <a:t>Northern Intersection Crossing</a:t>
            </a:r>
          </a:p>
          <a:p>
            <a:pPr algn="ctr" fontAlgn="auto">
              <a:spcBef>
                <a:spcPts val="0"/>
              </a:spcBef>
              <a:spcAft>
                <a:spcPts val="0"/>
              </a:spcAft>
            </a:pPr>
            <a:r>
              <a:rPr lang="en-US" sz="1200" b="1" dirty="0">
                <a:solidFill>
                  <a:srgbClr val="F19455"/>
                </a:solidFill>
                <a:latin typeface="Calibri"/>
              </a:rPr>
              <a:t>Sep 11</a:t>
            </a:r>
          </a:p>
        </p:txBody>
      </p:sp>
      <p:cxnSp>
        <p:nvCxnSpPr>
          <p:cNvPr id="29" name="Straight Arrow Connector 28"/>
          <p:cNvCxnSpPr/>
          <p:nvPr/>
        </p:nvCxnSpPr>
        <p:spPr>
          <a:xfrm>
            <a:off x="4687394" y="1477197"/>
            <a:ext cx="620352" cy="1042660"/>
          </a:xfrm>
          <a:prstGeom prst="straightConnector1">
            <a:avLst/>
          </a:prstGeom>
          <a:noFill/>
          <a:ln w="19050" cap="flat" cmpd="sng" algn="ctr">
            <a:solidFill>
              <a:srgbClr val="F5B68B"/>
            </a:solidFill>
            <a:prstDash val="solid"/>
            <a:tailEnd type="triangle"/>
          </a:ln>
          <a:effectLst/>
        </p:spPr>
      </p:cxnSp>
      <p:sp>
        <p:nvSpPr>
          <p:cNvPr id="30" name="TextBox 9"/>
          <p:cNvSpPr txBox="1"/>
          <p:nvPr/>
        </p:nvSpPr>
        <p:spPr>
          <a:xfrm>
            <a:off x="7291035" y="2543979"/>
            <a:ext cx="1274956" cy="1015663"/>
          </a:xfrm>
          <a:prstGeom prst="rect">
            <a:avLst/>
          </a:prstGeom>
          <a:noFill/>
        </p:spPr>
        <p:txBody>
          <a:bodyPr wrap="squar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fontAlgn="auto">
              <a:spcBef>
                <a:spcPts val="0"/>
              </a:spcBef>
              <a:spcAft>
                <a:spcPts val="0"/>
              </a:spcAft>
            </a:pPr>
            <a:r>
              <a:rPr lang="en-US" sz="1200" b="1">
                <a:solidFill>
                  <a:prstClr val="black"/>
                </a:solidFill>
                <a:latin typeface="Calibri"/>
              </a:rPr>
              <a:t>Aura DMU</a:t>
            </a:r>
          </a:p>
          <a:p>
            <a:pPr fontAlgn="auto">
              <a:spcBef>
                <a:spcPts val="0"/>
              </a:spcBef>
              <a:spcAft>
                <a:spcPts val="0"/>
              </a:spcAft>
            </a:pPr>
            <a:r>
              <a:rPr lang="en-US" sz="1200">
                <a:solidFill>
                  <a:prstClr val="black"/>
                </a:solidFill>
                <a:latin typeface="Calibri"/>
              </a:rPr>
              <a:t>Oct 14</a:t>
            </a:r>
          </a:p>
          <a:p>
            <a:pPr fontAlgn="auto">
              <a:spcBef>
                <a:spcPts val="0"/>
              </a:spcBef>
              <a:spcAft>
                <a:spcPts val="0"/>
              </a:spcAft>
            </a:pPr>
            <a:r>
              <a:rPr lang="en-US" sz="1200">
                <a:solidFill>
                  <a:prstClr val="black"/>
                </a:solidFill>
                <a:latin typeface="Calibri"/>
              </a:rPr>
              <a:t>AOL: 238° (Frozen orbit)</a:t>
            </a:r>
          </a:p>
          <a:p>
            <a:pPr fontAlgn="auto">
              <a:spcBef>
                <a:spcPts val="0"/>
              </a:spcBef>
              <a:spcAft>
                <a:spcPts val="0"/>
              </a:spcAft>
            </a:pPr>
            <a:r>
              <a:rPr lang="en-US" sz="1200">
                <a:solidFill>
                  <a:prstClr val="black"/>
                </a:solidFill>
                <a:latin typeface="Calibri"/>
              </a:rPr>
              <a:t>Duration: 45 sec</a:t>
            </a:r>
          </a:p>
        </p:txBody>
      </p:sp>
      <p:cxnSp>
        <p:nvCxnSpPr>
          <p:cNvPr id="31" name="Straight Arrow Connector 30"/>
          <p:cNvCxnSpPr/>
          <p:nvPr/>
        </p:nvCxnSpPr>
        <p:spPr>
          <a:xfrm flipV="1">
            <a:off x="7331113" y="1894357"/>
            <a:ext cx="0" cy="899451"/>
          </a:xfrm>
          <a:prstGeom prst="straightConnector1">
            <a:avLst/>
          </a:prstGeom>
          <a:noFill/>
          <a:ln w="19050" cap="flat" cmpd="sng" algn="ctr">
            <a:solidFill>
              <a:sysClr val="windowText" lastClr="000000"/>
            </a:solidFill>
            <a:prstDash val="solid"/>
            <a:tailEnd type="triangle"/>
          </a:ln>
          <a:effectLst/>
        </p:spPr>
      </p:cxnSp>
      <p:sp>
        <p:nvSpPr>
          <p:cNvPr id="32" name="TextBox 9"/>
          <p:cNvSpPr txBox="1"/>
          <p:nvPr/>
        </p:nvSpPr>
        <p:spPr>
          <a:xfrm>
            <a:off x="3453743" y="2925217"/>
            <a:ext cx="2176830" cy="1200329"/>
          </a:xfrm>
          <a:prstGeom prst="rect">
            <a:avLst/>
          </a:prstGeom>
          <a:noFill/>
        </p:spPr>
        <p:txBody>
          <a:bodyPr wrap="squar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fontAlgn="auto">
              <a:spcBef>
                <a:spcPts val="0"/>
              </a:spcBef>
              <a:spcAft>
                <a:spcPts val="0"/>
              </a:spcAft>
            </a:pPr>
            <a:r>
              <a:rPr lang="en-US" sz="1200" b="1" dirty="0">
                <a:solidFill>
                  <a:prstClr val="black"/>
                </a:solidFill>
                <a:latin typeface="Calibri"/>
              </a:rPr>
              <a:t>Aura DMU</a:t>
            </a:r>
          </a:p>
          <a:p>
            <a:pPr algn="ctr" fontAlgn="auto">
              <a:spcBef>
                <a:spcPts val="0"/>
              </a:spcBef>
              <a:spcAft>
                <a:spcPts val="0"/>
              </a:spcAft>
            </a:pPr>
            <a:r>
              <a:rPr lang="en-US" sz="1200" dirty="0">
                <a:solidFill>
                  <a:prstClr val="black"/>
                </a:solidFill>
                <a:latin typeface="Calibri"/>
              </a:rPr>
              <a:t>Sep 11</a:t>
            </a:r>
          </a:p>
          <a:p>
            <a:pPr algn="ctr" fontAlgn="auto">
              <a:spcBef>
                <a:spcPts val="0"/>
              </a:spcBef>
              <a:spcAft>
                <a:spcPts val="0"/>
              </a:spcAft>
            </a:pPr>
            <a:r>
              <a:rPr lang="en-US" sz="1200" dirty="0">
                <a:solidFill>
                  <a:prstClr val="black"/>
                </a:solidFill>
                <a:latin typeface="Calibri"/>
              </a:rPr>
              <a:t>AOL: 76° </a:t>
            </a:r>
          </a:p>
          <a:p>
            <a:pPr algn="ctr" fontAlgn="auto">
              <a:spcBef>
                <a:spcPts val="0"/>
              </a:spcBef>
              <a:spcAft>
                <a:spcPts val="0"/>
              </a:spcAft>
            </a:pPr>
            <a:r>
              <a:rPr lang="en-US" sz="1200" dirty="0">
                <a:solidFill>
                  <a:prstClr val="black"/>
                </a:solidFill>
                <a:latin typeface="Calibri"/>
              </a:rPr>
              <a:t>(~Half-Orbit Before Southern Intersection)</a:t>
            </a:r>
          </a:p>
          <a:p>
            <a:pPr algn="ctr" fontAlgn="auto">
              <a:spcBef>
                <a:spcPts val="0"/>
              </a:spcBef>
              <a:spcAft>
                <a:spcPts val="0"/>
              </a:spcAft>
            </a:pPr>
            <a:r>
              <a:rPr lang="en-US" sz="1200" dirty="0">
                <a:solidFill>
                  <a:prstClr val="black"/>
                </a:solidFill>
                <a:latin typeface="Calibri"/>
              </a:rPr>
              <a:t>Duration: 33 sec</a:t>
            </a:r>
          </a:p>
        </p:txBody>
      </p:sp>
      <p:sp>
        <p:nvSpPr>
          <p:cNvPr id="33" name="Content Placeholder 2"/>
          <p:cNvSpPr txBox="1">
            <a:spLocks/>
          </p:cNvSpPr>
          <p:nvPr/>
        </p:nvSpPr>
        <p:spPr>
          <a:xfrm>
            <a:off x="215660" y="4733138"/>
            <a:ext cx="8712679" cy="2284828"/>
          </a:xfrm>
          <a:prstGeom prst="rect">
            <a:avLst/>
          </a:prstGeom>
        </p:spPr>
        <p:txBody>
          <a:bodyPr lIns="91440" tIns="45720" rIns="91440" bIns="45720" anchor="t"/>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a:spcBef>
                <a:spcPts val="0"/>
              </a:spcBef>
            </a:pPr>
            <a:r>
              <a:rPr lang="en-US" sz="1800" dirty="0"/>
              <a:t>The plot above shows an example of how tweaking the DMUs can create a larger radial separation at crossing.</a:t>
            </a:r>
            <a:endParaRPr lang="en-US" sz="1800" dirty="0">
              <a:cs typeface="Times New Roman"/>
            </a:endParaRPr>
          </a:p>
          <a:p>
            <a:pPr>
              <a:spcBef>
                <a:spcPts val="0"/>
              </a:spcBef>
            </a:pPr>
            <a:r>
              <a:rPr lang="en-US" sz="1800" dirty="0"/>
              <a:t>With this adjusted DMU plan, the lowest miss distance is now 554 m.</a:t>
            </a:r>
            <a:endParaRPr lang="en-US" sz="1800" dirty="0">
              <a:cs typeface="Times New Roman"/>
            </a:endParaRPr>
          </a:p>
          <a:p>
            <a:pPr>
              <a:spcBef>
                <a:spcPts val="0"/>
              </a:spcBef>
            </a:pPr>
            <a:r>
              <a:rPr lang="en-US" sz="1800" dirty="0"/>
              <a:t>The actual coordinated DMU scheme to ensure a safe crossing will need to be evaluated continuously in the months leading up to the crossing.</a:t>
            </a:r>
            <a:endParaRPr lang="en-US" sz="1800" dirty="0">
              <a:cs typeface="Times New Roman"/>
            </a:endParaRPr>
          </a:p>
          <a:p>
            <a:pPr>
              <a:spcBef>
                <a:spcPts val="0"/>
              </a:spcBef>
            </a:pPr>
            <a:r>
              <a:rPr lang="en-US" sz="1800" dirty="0"/>
              <a:t>This example does not result in a GTE control box violation, but there could be scenarios where coordinating DMUs to create radial separation is not feasible without one.</a:t>
            </a:r>
            <a:endParaRPr lang="en-US" sz="1800" dirty="0">
              <a:cs typeface="Times New Roman"/>
            </a:endParaRPr>
          </a:p>
        </p:txBody>
      </p:sp>
      <p:sp>
        <p:nvSpPr>
          <p:cNvPr id="2" name="Slide Number Placeholder 1"/>
          <p:cNvSpPr>
            <a:spLocks noGrp="1"/>
          </p:cNvSpPr>
          <p:nvPr>
            <p:ph type="sldNum" sz="quarter" idx="12"/>
          </p:nvPr>
        </p:nvSpPr>
        <p:spPr/>
        <p:txBody>
          <a:bodyPr/>
          <a:lstStyle/>
          <a:p>
            <a:pPr>
              <a:defRPr/>
            </a:pPr>
            <a:fld id="{C1E48722-9181-F240-B5F7-2116578427F5}" type="slidenum">
              <a:rPr lang="en-US" smtClean="0"/>
              <a:pPr>
                <a:defRPr/>
              </a:pPr>
              <a:t>11</a:t>
            </a:fld>
            <a:endParaRPr lang="en-US" dirty="0"/>
          </a:p>
        </p:txBody>
      </p:sp>
    </p:spTree>
    <p:extLst>
      <p:ext uri="{BB962C8B-B14F-4D97-AF65-F5344CB8AC3E}">
        <p14:creationId xmlns:p14="http://schemas.microsoft.com/office/powerpoint/2010/main" val="76520154"/>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1828800" y="583899"/>
            <a:ext cx="5410200" cy="406701"/>
          </a:xfrm>
          <a:prstGeom prst="rect">
            <a:avLst/>
          </a:prstGeom>
        </p:spPr>
        <p:txBody>
          <a:bodyPr wrap="square" lIns="97969" tIns="48984" rIns="97969" bIns="48984">
            <a:spAutoFit/>
          </a:bodyPr>
          <a:lstStyle/>
          <a:p>
            <a:pPr algn="ctr"/>
            <a:r>
              <a:rPr lang="en-US" sz="2000" b="1"/>
              <a:t>Conclusion</a:t>
            </a:r>
          </a:p>
        </p:txBody>
      </p:sp>
      <p:sp>
        <p:nvSpPr>
          <p:cNvPr id="4" name="Content Placeholder 2"/>
          <p:cNvSpPr txBox="1">
            <a:spLocks/>
          </p:cNvSpPr>
          <p:nvPr/>
        </p:nvSpPr>
        <p:spPr>
          <a:xfrm>
            <a:off x="207034" y="1087393"/>
            <a:ext cx="8712679" cy="1970429"/>
          </a:xfrm>
          <a:prstGeom prst="rect">
            <a:avLst/>
          </a:prstGeom>
        </p:spPr>
        <p:txBody>
          <a:bodyPr lIns="91440" tIns="45720" rIns="91440" bIns="45720" anchor="t"/>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r>
              <a:rPr lang="en-US" sz="1800" dirty="0"/>
              <a:t>The Aura team would like to be able to proceed with the baseline plan so that Aura can remain in the A-Train for longer, but discussions with the Landsat-8 team and subject matter experts will be needed to decide whether the crossing in the baseline plan is safe and acceptable for all parties involved.</a:t>
            </a:r>
          </a:p>
          <a:p>
            <a:pPr lvl="1"/>
            <a:r>
              <a:rPr lang="en-US" sz="1600" dirty="0"/>
              <a:t>If the crossing is deemed too risky, Aura can instead follow the contingency plan.</a:t>
            </a:r>
            <a:endParaRPr lang="en-US" sz="1600" dirty="0">
              <a:cs typeface="Times New Roman"/>
            </a:endParaRPr>
          </a:p>
          <a:p>
            <a:r>
              <a:rPr lang="en-US" sz="1800" dirty="0"/>
              <a:t>If Aura proceeds with the baseline plan, Aura will coordinate closely with Landsat-8 in the months leading up to the crossing.</a:t>
            </a:r>
            <a:endParaRPr lang="en-US" sz="1800" dirty="0">
              <a:cs typeface="Times New Roman"/>
            </a:endParaRPr>
          </a:p>
          <a:p>
            <a:r>
              <a:rPr lang="en-US" sz="1800" dirty="0"/>
              <a:t>Through </a:t>
            </a:r>
            <a:r>
              <a:rPr lang="en-US" sz="1800"/>
              <a:t>coordinating DMUs, </a:t>
            </a:r>
            <a:r>
              <a:rPr lang="en-US" sz="1800" dirty="0"/>
              <a:t>there is potential to create sufficient radial separation at the crossing dates.</a:t>
            </a:r>
            <a:endParaRPr lang="en-US" sz="1800" dirty="0">
              <a:cs typeface="Times New Roman"/>
            </a:endParaRPr>
          </a:p>
          <a:p>
            <a:r>
              <a:rPr lang="en-US" sz="1800" dirty="0"/>
              <a:t>Events will show up in the Collision Risk Management System (CRMS) screening reports when we get close to TCA.</a:t>
            </a:r>
            <a:endParaRPr lang="en-US" sz="1800" dirty="0">
              <a:cs typeface="Times New Roman"/>
            </a:endParaRPr>
          </a:p>
          <a:p>
            <a:pPr lvl="1"/>
            <a:r>
              <a:rPr lang="en-US" sz="1600" dirty="0"/>
              <a:t>Aura and Landsat-8 are well tracked objects with accurate state predictions.</a:t>
            </a:r>
            <a:endParaRPr lang="en-US" sz="1600" dirty="0">
              <a:cs typeface="Times New Roman"/>
            </a:endParaRPr>
          </a:p>
          <a:p>
            <a:pPr lvl="1"/>
            <a:r>
              <a:rPr lang="en-US" sz="1600" dirty="0"/>
              <a:t>If necessary, the nominal collision avoidance process can be used to mitigate high interest events.</a:t>
            </a:r>
            <a:endParaRPr lang="en-US" sz="1600" dirty="0">
              <a:cs typeface="Times New Roman"/>
            </a:endParaRPr>
          </a:p>
        </p:txBody>
      </p:sp>
      <p:sp>
        <p:nvSpPr>
          <p:cNvPr id="2" name="Slide Number Placeholder 1"/>
          <p:cNvSpPr>
            <a:spLocks noGrp="1"/>
          </p:cNvSpPr>
          <p:nvPr>
            <p:ph type="sldNum" sz="quarter" idx="12"/>
          </p:nvPr>
        </p:nvSpPr>
        <p:spPr/>
        <p:txBody>
          <a:bodyPr/>
          <a:lstStyle/>
          <a:p>
            <a:pPr>
              <a:defRPr/>
            </a:pPr>
            <a:fld id="{C1E48722-9181-F240-B5F7-2116578427F5}" type="slidenum">
              <a:rPr lang="en-US" smtClean="0"/>
              <a:pPr>
                <a:defRPr/>
              </a:pPr>
              <a:t>12</a:t>
            </a:fld>
            <a:endParaRPr lang="en-US" dirty="0"/>
          </a:p>
        </p:txBody>
      </p:sp>
    </p:spTree>
    <p:extLst>
      <p:ext uri="{BB962C8B-B14F-4D97-AF65-F5344CB8AC3E}">
        <p14:creationId xmlns:p14="http://schemas.microsoft.com/office/powerpoint/2010/main" val="4003909824"/>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B65E71E8-1F37-47E2-80D0-D4AE867A47CA}"/>
              </a:ext>
            </a:extLst>
          </p:cNvPr>
          <p:cNvSpPr>
            <a:spLocks noGrp="1"/>
          </p:cNvSpPr>
          <p:nvPr>
            <p:ph idx="1"/>
          </p:nvPr>
        </p:nvSpPr>
        <p:spPr>
          <a:xfrm>
            <a:off x="240633" y="5311588"/>
            <a:ext cx="8662737" cy="893269"/>
          </a:xfrm>
        </p:spPr>
        <p:txBody>
          <a:bodyPr/>
          <a:lstStyle/>
          <a:p>
            <a:pPr marL="0" indent="0">
              <a:buNone/>
            </a:pPr>
            <a:r>
              <a:rPr lang="en-US" sz="5000" b="1">
                <a:ea typeface="ＭＳ Ｐゴシック"/>
              </a:rPr>
              <a:t>Backup</a:t>
            </a:r>
          </a:p>
        </p:txBody>
      </p:sp>
      <p:sp>
        <p:nvSpPr>
          <p:cNvPr id="3" name="Slide Number Placeholder 2"/>
          <p:cNvSpPr>
            <a:spLocks noGrp="1"/>
          </p:cNvSpPr>
          <p:nvPr>
            <p:ph type="sldNum" sz="quarter" idx="12"/>
          </p:nvPr>
        </p:nvSpPr>
        <p:spPr/>
        <p:txBody>
          <a:bodyPr/>
          <a:lstStyle/>
          <a:p>
            <a:pPr>
              <a:defRPr/>
            </a:pPr>
            <a:fld id="{C1E48722-9181-F240-B5F7-2116578427F5}" type="slidenum">
              <a:rPr lang="en-US" smtClean="0"/>
              <a:pPr>
                <a:defRPr/>
              </a:pPr>
              <a:t>13</a:t>
            </a:fld>
            <a:endParaRPr lang="en-US" dirty="0"/>
          </a:p>
        </p:txBody>
      </p:sp>
    </p:spTree>
    <p:extLst>
      <p:ext uri="{BB962C8B-B14F-4D97-AF65-F5344CB8AC3E}">
        <p14:creationId xmlns:p14="http://schemas.microsoft.com/office/powerpoint/2010/main" val="3563662109"/>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12"/>
          </p:nvPr>
        </p:nvSpPr>
        <p:spPr/>
        <p:txBody>
          <a:bodyPr/>
          <a:lstStyle/>
          <a:p>
            <a:pPr>
              <a:defRPr/>
            </a:pPr>
            <a:fld id="{C1E48722-9181-F240-B5F7-2116578427F5}" type="slidenum">
              <a:rPr lang="en-US" smtClean="0"/>
              <a:pPr>
                <a:defRPr/>
              </a:pPr>
              <a:t>14</a:t>
            </a:fld>
            <a:endParaRPr lang="en-US" dirty="0"/>
          </a:p>
        </p:txBody>
      </p:sp>
      <p:sp>
        <p:nvSpPr>
          <p:cNvPr id="4" name="Rectangle 3"/>
          <p:cNvSpPr/>
          <p:nvPr/>
        </p:nvSpPr>
        <p:spPr>
          <a:xfrm>
            <a:off x="1723292" y="736299"/>
            <a:ext cx="5530362" cy="406701"/>
          </a:xfrm>
          <a:prstGeom prst="rect">
            <a:avLst/>
          </a:prstGeom>
        </p:spPr>
        <p:txBody>
          <a:bodyPr wrap="square" lIns="97969" tIns="48984" rIns="97969" bIns="48984">
            <a:spAutoFit/>
          </a:bodyPr>
          <a:lstStyle/>
          <a:p>
            <a:pPr algn="ctr"/>
            <a:r>
              <a:rPr lang="en-US" sz="2000" b="1" dirty="0"/>
              <a:t>GTE Comparison – Baseline vs. DMUs Adjusted</a:t>
            </a:r>
          </a:p>
        </p:txBody>
      </p:sp>
      <p:pic>
        <p:nvPicPr>
          <p:cNvPr id="5" name="Picture 4"/>
          <p:cNvPicPr>
            <a:picLocks noChangeAspect="1"/>
          </p:cNvPicPr>
          <p:nvPr/>
        </p:nvPicPr>
        <p:blipFill>
          <a:blip r:embed="rId2"/>
          <a:stretch>
            <a:fillRect/>
          </a:stretch>
        </p:blipFill>
        <p:spPr>
          <a:xfrm>
            <a:off x="0" y="1099040"/>
            <a:ext cx="9144000" cy="5486400"/>
          </a:xfrm>
          <a:prstGeom prst="rect">
            <a:avLst/>
          </a:prstGeom>
        </p:spPr>
      </p:pic>
      <p:cxnSp>
        <p:nvCxnSpPr>
          <p:cNvPr id="6" name="Straight Connector 5"/>
          <p:cNvCxnSpPr/>
          <p:nvPr/>
        </p:nvCxnSpPr>
        <p:spPr>
          <a:xfrm>
            <a:off x="691788" y="5614963"/>
            <a:ext cx="426720" cy="0"/>
          </a:xfrm>
          <a:prstGeom prst="line">
            <a:avLst/>
          </a:prstGeom>
          <a:noFill/>
          <a:ln w="28575" cap="flat" cmpd="sng" algn="ctr">
            <a:solidFill>
              <a:srgbClr val="2463C1"/>
            </a:solidFill>
            <a:prstDash val="solid"/>
          </a:ln>
          <a:effectLst/>
        </p:spPr>
      </p:cxnSp>
      <p:cxnSp>
        <p:nvCxnSpPr>
          <p:cNvPr id="7" name="Straight Connector 6"/>
          <p:cNvCxnSpPr/>
          <p:nvPr/>
        </p:nvCxnSpPr>
        <p:spPr>
          <a:xfrm>
            <a:off x="691788" y="5780279"/>
            <a:ext cx="426720" cy="0"/>
          </a:xfrm>
          <a:prstGeom prst="line">
            <a:avLst/>
          </a:prstGeom>
          <a:noFill/>
          <a:ln w="28575" cap="flat" cmpd="sng" algn="ctr">
            <a:solidFill>
              <a:srgbClr val="FF0000"/>
            </a:solidFill>
            <a:prstDash val="solid"/>
          </a:ln>
          <a:effectLst/>
        </p:spPr>
      </p:cxnSp>
      <p:sp>
        <p:nvSpPr>
          <p:cNvPr id="8" name="TextBox 19"/>
          <p:cNvSpPr txBox="1"/>
          <p:nvPr/>
        </p:nvSpPr>
        <p:spPr>
          <a:xfrm>
            <a:off x="1075520" y="5463275"/>
            <a:ext cx="787528" cy="276999"/>
          </a:xfrm>
          <a:prstGeom prst="rect">
            <a:avLst/>
          </a:prstGeom>
          <a:noFill/>
        </p:spPr>
        <p:txBody>
          <a:bodyPr wrap="square" rtlCol="0">
            <a:spAutoFit/>
          </a:bodyPr>
          <a:lstStyle>
            <a:defPPr>
              <a:defRPr lang="en-US"/>
            </a:defPPr>
            <a:lvl1pPr algn="l" rtl="0" fontAlgn="base">
              <a:spcBef>
                <a:spcPct val="0"/>
              </a:spcBef>
              <a:spcAft>
                <a:spcPct val="0"/>
              </a:spcAft>
              <a:defRPr sz="2400" kern="1200">
                <a:solidFill>
                  <a:schemeClr val="tx1"/>
                </a:solidFill>
                <a:latin typeface="Times" pitchFamily="18" charset="0"/>
                <a:ea typeface="+mn-ea"/>
                <a:cs typeface="+mn-cs"/>
              </a:defRPr>
            </a:lvl1pPr>
            <a:lvl2pPr marL="457200" algn="l" rtl="0" fontAlgn="base">
              <a:spcBef>
                <a:spcPct val="0"/>
              </a:spcBef>
              <a:spcAft>
                <a:spcPct val="0"/>
              </a:spcAft>
              <a:defRPr sz="2400" kern="1200">
                <a:solidFill>
                  <a:schemeClr val="tx1"/>
                </a:solidFill>
                <a:latin typeface="Times" pitchFamily="18" charset="0"/>
                <a:ea typeface="+mn-ea"/>
                <a:cs typeface="+mn-cs"/>
              </a:defRPr>
            </a:lvl2pPr>
            <a:lvl3pPr marL="914400" algn="l" rtl="0" fontAlgn="base">
              <a:spcBef>
                <a:spcPct val="0"/>
              </a:spcBef>
              <a:spcAft>
                <a:spcPct val="0"/>
              </a:spcAft>
              <a:defRPr sz="2400" kern="1200">
                <a:solidFill>
                  <a:schemeClr val="tx1"/>
                </a:solidFill>
                <a:latin typeface="Times" pitchFamily="18" charset="0"/>
                <a:ea typeface="+mn-ea"/>
                <a:cs typeface="+mn-cs"/>
              </a:defRPr>
            </a:lvl3pPr>
            <a:lvl4pPr marL="1371600" algn="l" rtl="0" fontAlgn="base">
              <a:spcBef>
                <a:spcPct val="0"/>
              </a:spcBef>
              <a:spcAft>
                <a:spcPct val="0"/>
              </a:spcAft>
              <a:defRPr sz="2400" kern="1200">
                <a:solidFill>
                  <a:schemeClr val="tx1"/>
                </a:solidFill>
                <a:latin typeface="Times" pitchFamily="18" charset="0"/>
                <a:ea typeface="+mn-ea"/>
                <a:cs typeface="+mn-cs"/>
              </a:defRPr>
            </a:lvl4pPr>
            <a:lvl5pPr marL="1828800" algn="l" rtl="0" fontAlgn="base">
              <a:spcBef>
                <a:spcPct val="0"/>
              </a:spcBef>
              <a:spcAft>
                <a:spcPct val="0"/>
              </a:spcAft>
              <a:defRPr sz="2400" kern="1200">
                <a:solidFill>
                  <a:schemeClr val="tx1"/>
                </a:solidFill>
                <a:latin typeface="Times" pitchFamily="18" charset="0"/>
                <a:ea typeface="+mn-ea"/>
                <a:cs typeface="+mn-cs"/>
              </a:defRPr>
            </a:lvl5pPr>
            <a:lvl6pPr marL="2286000" algn="l" defTabSz="914400" rtl="0" eaLnBrk="1" latinLnBrk="0" hangingPunct="1">
              <a:defRPr sz="2400" kern="1200">
                <a:solidFill>
                  <a:schemeClr val="tx1"/>
                </a:solidFill>
                <a:latin typeface="Times" pitchFamily="18" charset="0"/>
                <a:ea typeface="+mn-ea"/>
                <a:cs typeface="+mn-cs"/>
              </a:defRPr>
            </a:lvl6pPr>
            <a:lvl7pPr marL="2743200" algn="l" defTabSz="914400" rtl="0" eaLnBrk="1" latinLnBrk="0" hangingPunct="1">
              <a:defRPr sz="2400" kern="1200">
                <a:solidFill>
                  <a:schemeClr val="tx1"/>
                </a:solidFill>
                <a:latin typeface="Times" pitchFamily="18" charset="0"/>
                <a:ea typeface="+mn-ea"/>
                <a:cs typeface="+mn-cs"/>
              </a:defRPr>
            </a:lvl7pPr>
            <a:lvl8pPr marL="3200400" algn="l" defTabSz="914400" rtl="0" eaLnBrk="1" latinLnBrk="0" hangingPunct="1">
              <a:defRPr sz="2400" kern="1200">
                <a:solidFill>
                  <a:schemeClr val="tx1"/>
                </a:solidFill>
                <a:latin typeface="Times" pitchFamily="18" charset="0"/>
                <a:ea typeface="+mn-ea"/>
                <a:cs typeface="+mn-cs"/>
              </a:defRPr>
            </a:lvl8pPr>
            <a:lvl9pPr marL="3657600" algn="l" defTabSz="914400" rtl="0" eaLnBrk="1" latinLnBrk="0" hangingPunct="1">
              <a:defRPr sz="2400" kern="1200">
                <a:solidFill>
                  <a:schemeClr val="tx1"/>
                </a:solidFill>
                <a:latin typeface="Times" pitchFamily="18" charset="0"/>
                <a:ea typeface="+mn-ea"/>
                <a:cs typeface="+mn-cs"/>
              </a:defRPr>
            </a:lvl9pPr>
          </a:lstStyle>
          <a:p>
            <a:r>
              <a:rPr lang="en-US" sz="1200" dirty="0">
                <a:solidFill>
                  <a:prstClr val="black"/>
                </a:solidFill>
                <a:latin typeface="Arial" charset="0"/>
              </a:rPr>
              <a:t>Baseline</a:t>
            </a:r>
          </a:p>
        </p:txBody>
      </p:sp>
      <p:sp>
        <p:nvSpPr>
          <p:cNvPr id="9" name="TextBox 20"/>
          <p:cNvSpPr txBox="1"/>
          <p:nvPr/>
        </p:nvSpPr>
        <p:spPr>
          <a:xfrm>
            <a:off x="1075834" y="5652369"/>
            <a:ext cx="1623404" cy="276999"/>
          </a:xfrm>
          <a:prstGeom prst="rect">
            <a:avLst/>
          </a:prstGeom>
          <a:noFill/>
        </p:spPr>
        <p:txBody>
          <a:bodyPr wrap="square" rtlCol="0">
            <a:spAutoFit/>
          </a:bodyPr>
          <a:lstStyle>
            <a:defPPr>
              <a:defRPr lang="en-US"/>
            </a:defPPr>
            <a:lvl1pPr algn="l" rtl="0" fontAlgn="base">
              <a:spcBef>
                <a:spcPct val="0"/>
              </a:spcBef>
              <a:spcAft>
                <a:spcPct val="0"/>
              </a:spcAft>
              <a:defRPr sz="2400" kern="1200">
                <a:solidFill>
                  <a:schemeClr val="tx1"/>
                </a:solidFill>
                <a:latin typeface="Times" pitchFamily="18" charset="0"/>
                <a:ea typeface="+mn-ea"/>
                <a:cs typeface="+mn-cs"/>
              </a:defRPr>
            </a:lvl1pPr>
            <a:lvl2pPr marL="457200" algn="l" rtl="0" fontAlgn="base">
              <a:spcBef>
                <a:spcPct val="0"/>
              </a:spcBef>
              <a:spcAft>
                <a:spcPct val="0"/>
              </a:spcAft>
              <a:defRPr sz="2400" kern="1200">
                <a:solidFill>
                  <a:schemeClr val="tx1"/>
                </a:solidFill>
                <a:latin typeface="Times" pitchFamily="18" charset="0"/>
                <a:ea typeface="+mn-ea"/>
                <a:cs typeface="+mn-cs"/>
              </a:defRPr>
            </a:lvl2pPr>
            <a:lvl3pPr marL="914400" algn="l" rtl="0" fontAlgn="base">
              <a:spcBef>
                <a:spcPct val="0"/>
              </a:spcBef>
              <a:spcAft>
                <a:spcPct val="0"/>
              </a:spcAft>
              <a:defRPr sz="2400" kern="1200">
                <a:solidFill>
                  <a:schemeClr val="tx1"/>
                </a:solidFill>
                <a:latin typeface="Times" pitchFamily="18" charset="0"/>
                <a:ea typeface="+mn-ea"/>
                <a:cs typeface="+mn-cs"/>
              </a:defRPr>
            </a:lvl3pPr>
            <a:lvl4pPr marL="1371600" algn="l" rtl="0" fontAlgn="base">
              <a:spcBef>
                <a:spcPct val="0"/>
              </a:spcBef>
              <a:spcAft>
                <a:spcPct val="0"/>
              </a:spcAft>
              <a:defRPr sz="2400" kern="1200">
                <a:solidFill>
                  <a:schemeClr val="tx1"/>
                </a:solidFill>
                <a:latin typeface="Times" pitchFamily="18" charset="0"/>
                <a:ea typeface="+mn-ea"/>
                <a:cs typeface="+mn-cs"/>
              </a:defRPr>
            </a:lvl4pPr>
            <a:lvl5pPr marL="1828800" algn="l" rtl="0" fontAlgn="base">
              <a:spcBef>
                <a:spcPct val="0"/>
              </a:spcBef>
              <a:spcAft>
                <a:spcPct val="0"/>
              </a:spcAft>
              <a:defRPr sz="2400" kern="1200">
                <a:solidFill>
                  <a:schemeClr val="tx1"/>
                </a:solidFill>
                <a:latin typeface="Times" pitchFamily="18" charset="0"/>
                <a:ea typeface="+mn-ea"/>
                <a:cs typeface="+mn-cs"/>
              </a:defRPr>
            </a:lvl5pPr>
            <a:lvl6pPr marL="2286000" algn="l" defTabSz="914400" rtl="0" eaLnBrk="1" latinLnBrk="0" hangingPunct="1">
              <a:defRPr sz="2400" kern="1200">
                <a:solidFill>
                  <a:schemeClr val="tx1"/>
                </a:solidFill>
                <a:latin typeface="Times" pitchFamily="18" charset="0"/>
                <a:ea typeface="+mn-ea"/>
                <a:cs typeface="+mn-cs"/>
              </a:defRPr>
            </a:lvl6pPr>
            <a:lvl7pPr marL="2743200" algn="l" defTabSz="914400" rtl="0" eaLnBrk="1" latinLnBrk="0" hangingPunct="1">
              <a:defRPr sz="2400" kern="1200">
                <a:solidFill>
                  <a:schemeClr val="tx1"/>
                </a:solidFill>
                <a:latin typeface="Times" pitchFamily="18" charset="0"/>
                <a:ea typeface="+mn-ea"/>
                <a:cs typeface="+mn-cs"/>
              </a:defRPr>
            </a:lvl7pPr>
            <a:lvl8pPr marL="3200400" algn="l" defTabSz="914400" rtl="0" eaLnBrk="1" latinLnBrk="0" hangingPunct="1">
              <a:defRPr sz="2400" kern="1200">
                <a:solidFill>
                  <a:schemeClr val="tx1"/>
                </a:solidFill>
                <a:latin typeface="Times" pitchFamily="18" charset="0"/>
                <a:ea typeface="+mn-ea"/>
                <a:cs typeface="+mn-cs"/>
              </a:defRPr>
            </a:lvl8pPr>
            <a:lvl9pPr marL="3657600" algn="l" defTabSz="914400" rtl="0" eaLnBrk="1" latinLnBrk="0" hangingPunct="1">
              <a:defRPr sz="2400" kern="1200">
                <a:solidFill>
                  <a:schemeClr val="tx1"/>
                </a:solidFill>
                <a:latin typeface="Times" pitchFamily="18" charset="0"/>
                <a:ea typeface="+mn-ea"/>
                <a:cs typeface="+mn-cs"/>
              </a:defRPr>
            </a:lvl9pPr>
          </a:lstStyle>
          <a:p>
            <a:r>
              <a:rPr lang="en-US" sz="1200" dirty="0">
                <a:solidFill>
                  <a:prstClr val="black"/>
                </a:solidFill>
                <a:latin typeface="Arial" charset="0"/>
              </a:rPr>
              <a:t>DMUs Adjusted</a:t>
            </a:r>
          </a:p>
        </p:txBody>
      </p:sp>
    </p:spTree>
    <p:extLst>
      <p:ext uri="{BB962C8B-B14F-4D97-AF65-F5344CB8AC3E}">
        <p14:creationId xmlns:p14="http://schemas.microsoft.com/office/powerpoint/2010/main" val="3793862033"/>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1828800" y="583899"/>
            <a:ext cx="5410200" cy="406701"/>
          </a:xfrm>
          <a:prstGeom prst="rect">
            <a:avLst/>
          </a:prstGeom>
        </p:spPr>
        <p:txBody>
          <a:bodyPr wrap="square" lIns="97969" tIns="48984" rIns="97969" bIns="48984">
            <a:spAutoFit/>
          </a:bodyPr>
          <a:lstStyle/>
          <a:p>
            <a:pPr algn="ctr"/>
            <a:r>
              <a:rPr lang="en-US" sz="2000" b="1" dirty="0"/>
              <a:t>Miss Distance and RIC Components</a:t>
            </a:r>
          </a:p>
        </p:txBody>
      </p:sp>
      <p:sp>
        <p:nvSpPr>
          <p:cNvPr id="13" name="Content Placeholder 2"/>
          <p:cNvSpPr txBox="1">
            <a:spLocks/>
          </p:cNvSpPr>
          <p:nvPr/>
        </p:nvSpPr>
        <p:spPr>
          <a:xfrm>
            <a:off x="1385" y="5192232"/>
            <a:ext cx="8858250" cy="811603"/>
          </a:xfrm>
          <a:prstGeom prst="rect">
            <a:avLst/>
          </a:prstGeom>
        </p:spPr>
        <p:txBody>
          <a:bodyPr>
            <a:no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r>
              <a:rPr lang="en-US" sz="1600" dirty="0"/>
              <a:t>Due to the relatively slow rates of change, it is possible for there to be multiple events with in-track and cross track components less than a couple hundred meters.</a:t>
            </a:r>
          </a:p>
        </p:txBody>
      </p:sp>
      <p:graphicFrame>
        <p:nvGraphicFramePr>
          <p:cNvPr id="9" name="Chart 8"/>
          <p:cNvGraphicFramePr>
            <a:graphicFrameLocks/>
          </p:cNvGraphicFramePr>
          <p:nvPr>
            <p:extLst>
              <p:ext uri="{D42A27DB-BD31-4B8C-83A1-F6EECF244321}">
                <p14:modId xmlns:p14="http://schemas.microsoft.com/office/powerpoint/2010/main" val="4167525355"/>
              </p:ext>
            </p:extLst>
          </p:nvPr>
        </p:nvGraphicFramePr>
        <p:xfrm>
          <a:off x="1385" y="1081455"/>
          <a:ext cx="9142615" cy="4110778"/>
        </p:xfrm>
        <a:graphic>
          <a:graphicData uri="http://schemas.openxmlformats.org/drawingml/2006/chart">
            <c:chart xmlns:c="http://schemas.openxmlformats.org/drawingml/2006/chart" xmlns:r="http://schemas.openxmlformats.org/officeDocument/2006/relationships" r:id="rId2"/>
          </a:graphicData>
        </a:graphic>
      </p:graphicFrame>
      <p:sp>
        <p:nvSpPr>
          <p:cNvPr id="2" name="Slide Number Placeholder 1"/>
          <p:cNvSpPr>
            <a:spLocks noGrp="1"/>
          </p:cNvSpPr>
          <p:nvPr>
            <p:ph type="sldNum" sz="quarter" idx="12"/>
          </p:nvPr>
        </p:nvSpPr>
        <p:spPr/>
        <p:txBody>
          <a:bodyPr/>
          <a:lstStyle/>
          <a:p>
            <a:pPr>
              <a:defRPr/>
            </a:pPr>
            <a:fld id="{C1E48722-9181-F240-B5F7-2116578427F5}" type="slidenum">
              <a:rPr lang="en-US" smtClean="0"/>
              <a:pPr>
                <a:defRPr/>
              </a:pPr>
              <a:t>15</a:t>
            </a:fld>
            <a:endParaRPr lang="en-US" dirty="0"/>
          </a:p>
        </p:txBody>
      </p:sp>
    </p:spTree>
    <p:extLst>
      <p:ext uri="{BB962C8B-B14F-4D97-AF65-F5344CB8AC3E}">
        <p14:creationId xmlns:p14="http://schemas.microsoft.com/office/powerpoint/2010/main" val="2374251031"/>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12"/>
          </p:nvPr>
        </p:nvSpPr>
        <p:spPr/>
        <p:txBody>
          <a:bodyPr/>
          <a:lstStyle/>
          <a:p>
            <a:pPr>
              <a:defRPr/>
            </a:pPr>
            <a:fld id="{C1E48722-9181-F240-B5F7-2116578427F5}" type="slidenum">
              <a:rPr lang="en-US" smtClean="0"/>
              <a:pPr>
                <a:defRPr/>
              </a:pPr>
              <a:t>16</a:t>
            </a:fld>
            <a:endParaRPr lang="en-US" dirty="0"/>
          </a:p>
        </p:txBody>
      </p:sp>
      <p:sp>
        <p:nvSpPr>
          <p:cNvPr id="4" name="Content Placeholder 2"/>
          <p:cNvSpPr>
            <a:spLocks noGrp="1"/>
          </p:cNvSpPr>
          <p:nvPr>
            <p:ph idx="1"/>
          </p:nvPr>
        </p:nvSpPr>
        <p:spPr>
          <a:xfrm>
            <a:off x="241540" y="941294"/>
            <a:ext cx="8712897" cy="5105400"/>
          </a:xfrm>
        </p:spPr>
        <p:txBody>
          <a:bodyPr>
            <a:normAutofit/>
          </a:bodyPr>
          <a:lstStyle/>
          <a:p>
            <a:r>
              <a:rPr lang="en-US" sz="1600" dirty="0"/>
              <a:t>The baseline plan is predicted to have sufficient power for operations through August 1</a:t>
            </a:r>
            <a:r>
              <a:rPr lang="en-US" sz="1600" baseline="30000" dirty="0"/>
              <a:t>st</a:t>
            </a:r>
            <a:r>
              <a:rPr lang="en-US" sz="1600" dirty="0"/>
              <a:t>, 2025.</a:t>
            </a:r>
          </a:p>
          <a:p>
            <a:pPr lvl="1"/>
            <a:r>
              <a:rPr lang="en-US" sz="1400" dirty="0"/>
              <a:t>Reducing the minimum required power would not extend this date by any significant amount.</a:t>
            </a:r>
          </a:p>
          <a:p>
            <a:pPr lvl="1"/>
            <a:r>
              <a:rPr lang="en-US" sz="1400" dirty="0"/>
              <a:t>The baseline plan has a passivation date that is ten months later than the contingency plan. However, if the minimum required power could be reduced to 3140 W, the passivation date would only be a month apart.</a:t>
            </a:r>
          </a:p>
          <a:p>
            <a:pPr lvl="1"/>
            <a:r>
              <a:rPr lang="en-US" sz="1400" dirty="0"/>
              <a:t>While the baseline plan predicts a 259 day gain in A-Train operations, the passivation date would be very similar provided the minimum required power could be reduced for the contingency plan.</a:t>
            </a:r>
          </a:p>
        </p:txBody>
      </p:sp>
      <p:graphicFrame>
        <p:nvGraphicFramePr>
          <p:cNvPr id="7" name="Chart 6"/>
          <p:cNvGraphicFramePr>
            <a:graphicFrameLocks noGrp="1"/>
          </p:cNvGraphicFramePr>
          <p:nvPr>
            <p:extLst>
              <p:ext uri="{D42A27DB-BD31-4B8C-83A1-F6EECF244321}">
                <p14:modId xmlns:p14="http://schemas.microsoft.com/office/powerpoint/2010/main" val="3184599924"/>
              </p:ext>
            </p:extLst>
          </p:nvPr>
        </p:nvGraphicFramePr>
        <p:xfrm>
          <a:off x="70338" y="2470638"/>
          <a:ext cx="9073661" cy="4056338"/>
        </p:xfrm>
        <a:graphic>
          <a:graphicData uri="http://schemas.openxmlformats.org/drawingml/2006/chart">
            <c:chart xmlns:c="http://schemas.openxmlformats.org/drawingml/2006/chart" xmlns:r="http://schemas.openxmlformats.org/officeDocument/2006/relationships" r:id="rId2"/>
          </a:graphicData>
        </a:graphic>
      </p:graphicFrame>
    </p:spTree>
    <p:extLst>
      <p:ext uri="{BB962C8B-B14F-4D97-AF65-F5344CB8AC3E}">
        <p14:creationId xmlns:p14="http://schemas.microsoft.com/office/powerpoint/2010/main" val="3628441513"/>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12"/>
          </p:nvPr>
        </p:nvSpPr>
        <p:spPr/>
        <p:txBody>
          <a:bodyPr/>
          <a:lstStyle/>
          <a:p>
            <a:pPr>
              <a:defRPr/>
            </a:pPr>
            <a:fld id="{C1E48722-9181-F240-B5F7-2116578427F5}" type="slidenum">
              <a:rPr lang="en-US" smtClean="0"/>
              <a:pPr>
                <a:defRPr/>
              </a:pPr>
              <a:t>17</a:t>
            </a:fld>
            <a:endParaRPr lang="en-US" dirty="0"/>
          </a:p>
        </p:txBody>
      </p:sp>
      <p:sp>
        <p:nvSpPr>
          <p:cNvPr id="4" name="Rectangle 3"/>
          <p:cNvSpPr/>
          <p:nvPr/>
        </p:nvSpPr>
        <p:spPr>
          <a:xfrm>
            <a:off x="1828800" y="583899"/>
            <a:ext cx="5410200" cy="406701"/>
          </a:xfrm>
          <a:prstGeom prst="rect">
            <a:avLst/>
          </a:prstGeom>
        </p:spPr>
        <p:txBody>
          <a:bodyPr wrap="square" lIns="97969" tIns="48984" rIns="97969" bIns="48984">
            <a:spAutoFit/>
          </a:bodyPr>
          <a:lstStyle/>
          <a:p>
            <a:pPr algn="ctr"/>
            <a:r>
              <a:rPr lang="en-US" sz="2000" b="1" dirty="0"/>
              <a:t>Aura Landsat-7 Crossing</a:t>
            </a:r>
          </a:p>
        </p:txBody>
      </p:sp>
      <p:graphicFrame>
        <p:nvGraphicFramePr>
          <p:cNvPr id="6" name="Chart 5"/>
          <p:cNvGraphicFramePr>
            <a:graphicFrameLocks/>
          </p:cNvGraphicFramePr>
          <p:nvPr>
            <p:extLst>
              <p:ext uri="{D42A27DB-BD31-4B8C-83A1-F6EECF244321}">
                <p14:modId xmlns:p14="http://schemas.microsoft.com/office/powerpoint/2010/main" val="3077705882"/>
              </p:ext>
            </p:extLst>
          </p:nvPr>
        </p:nvGraphicFramePr>
        <p:xfrm>
          <a:off x="2" y="958361"/>
          <a:ext cx="9141125" cy="5460023"/>
        </p:xfrm>
        <a:graphic>
          <a:graphicData uri="http://schemas.openxmlformats.org/drawingml/2006/chart">
            <c:chart xmlns:c="http://schemas.openxmlformats.org/drawingml/2006/chart" xmlns:r="http://schemas.openxmlformats.org/officeDocument/2006/relationships" r:id="rId2"/>
          </a:graphicData>
        </a:graphic>
      </p:graphicFrame>
      <p:sp>
        <p:nvSpPr>
          <p:cNvPr id="7" name="TextBox 11"/>
          <p:cNvSpPr txBox="1"/>
          <p:nvPr/>
        </p:nvSpPr>
        <p:spPr>
          <a:xfrm>
            <a:off x="4344376" y="4087310"/>
            <a:ext cx="2533650" cy="1569660"/>
          </a:xfrm>
          <a:prstGeom prst="rect">
            <a:avLst/>
          </a:prstGeom>
          <a:noFill/>
        </p:spPr>
        <p:txBody>
          <a:bodyPr wrap="squar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r>
              <a:rPr lang="en-US" sz="1200" b="1" dirty="0"/>
              <a:t>Aura DMU</a:t>
            </a:r>
          </a:p>
          <a:p>
            <a:pPr algn="ctr"/>
            <a:r>
              <a:rPr lang="en-US" sz="1200" dirty="0"/>
              <a:t>May 5</a:t>
            </a:r>
          </a:p>
          <a:p>
            <a:pPr algn="ctr"/>
            <a:r>
              <a:rPr lang="en-US" sz="1200" dirty="0"/>
              <a:t>Frozen Orbit</a:t>
            </a:r>
          </a:p>
          <a:p>
            <a:pPr algn="ctr"/>
            <a:r>
              <a:rPr lang="en-US" sz="1200" dirty="0"/>
              <a:t>Duration: 12.1 sec</a:t>
            </a:r>
          </a:p>
          <a:p>
            <a:pPr algn="ctr"/>
            <a:endParaRPr lang="en-US" sz="1200" b="1" dirty="0"/>
          </a:p>
          <a:p>
            <a:pPr algn="ctr"/>
            <a:endParaRPr lang="en-US" sz="1200" b="1" dirty="0"/>
          </a:p>
          <a:p>
            <a:pPr algn="ctr"/>
            <a:endParaRPr lang="en-US" sz="1200" b="1" dirty="0"/>
          </a:p>
          <a:p>
            <a:pPr algn="ctr"/>
            <a:endParaRPr lang="en-US" sz="1200" b="1" dirty="0"/>
          </a:p>
        </p:txBody>
      </p:sp>
      <p:sp>
        <p:nvSpPr>
          <p:cNvPr id="8" name="TextBox 7"/>
          <p:cNvSpPr txBox="1"/>
          <p:nvPr/>
        </p:nvSpPr>
        <p:spPr>
          <a:xfrm>
            <a:off x="7415553" y="1140878"/>
            <a:ext cx="1038958" cy="430887"/>
          </a:xfrm>
          <a:prstGeom prst="rect">
            <a:avLst/>
          </a:prstGeom>
          <a:noFill/>
        </p:spPr>
        <p:txBody>
          <a:bodyPr wrap="squar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r>
              <a:rPr lang="en-US" sz="1050" b="1" dirty="0"/>
              <a:t>Landsat-7 in front of Aura</a:t>
            </a:r>
            <a:endParaRPr lang="en-US" sz="1050" b="1" dirty="0">
              <a:solidFill>
                <a:srgbClr val="185ABD"/>
              </a:solidFill>
            </a:endParaRPr>
          </a:p>
        </p:txBody>
      </p:sp>
      <p:cxnSp>
        <p:nvCxnSpPr>
          <p:cNvPr id="9" name="Straight Arrow Connector 8"/>
          <p:cNvCxnSpPr/>
          <p:nvPr/>
        </p:nvCxnSpPr>
        <p:spPr>
          <a:xfrm flipH="1" flipV="1">
            <a:off x="8349323" y="1464914"/>
            <a:ext cx="3369" cy="1638771"/>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 name="Straight Arrow Connector 9"/>
          <p:cNvCxnSpPr/>
          <p:nvPr/>
        </p:nvCxnSpPr>
        <p:spPr>
          <a:xfrm flipH="1" flipV="1">
            <a:off x="4790832" y="3839987"/>
            <a:ext cx="424662" cy="393293"/>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1" name="TextBox 11"/>
          <p:cNvSpPr txBox="1"/>
          <p:nvPr/>
        </p:nvSpPr>
        <p:spPr>
          <a:xfrm>
            <a:off x="3228730" y="4467427"/>
            <a:ext cx="2533650" cy="461665"/>
          </a:xfrm>
          <a:prstGeom prst="rect">
            <a:avLst/>
          </a:prstGeom>
          <a:noFill/>
        </p:spPr>
        <p:txBody>
          <a:bodyPr wrap="squar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r>
              <a:rPr lang="en-US" sz="1200" b="1" dirty="0"/>
              <a:t>Landsat-7 DMU</a:t>
            </a:r>
          </a:p>
          <a:p>
            <a:pPr algn="ctr"/>
            <a:r>
              <a:rPr lang="en-US" sz="1200" dirty="0"/>
              <a:t>May 4</a:t>
            </a:r>
            <a:r>
              <a:rPr lang="en-US" sz="1200" baseline="30000" dirty="0"/>
              <a:t>th</a:t>
            </a:r>
            <a:r>
              <a:rPr lang="en-US" sz="1200" dirty="0"/>
              <a:t> or 5</a:t>
            </a:r>
            <a:r>
              <a:rPr lang="en-US" sz="1200" baseline="30000" dirty="0"/>
              <a:t>th</a:t>
            </a:r>
            <a:endParaRPr lang="en-US" sz="1200" b="1" dirty="0"/>
          </a:p>
        </p:txBody>
      </p:sp>
      <p:cxnSp>
        <p:nvCxnSpPr>
          <p:cNvPr id="12" name="Straight Arrow Connector 11"/>
          <p:cNvCxnSpPr/>
          <p:nvPr/>
        </p:nvCxnSpPr>
        <p:spPr>
          <a:xfrm flipV="1">
            <a:off x="4701930" y="3860623"/>
            <a:ext cx="70644" cy="601240"/>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3" name="TextBox 11"/>
          <p:cNvSpPr txBox="1"/>
          <p:nvPr/>
        </p:nvSpPr>
        <p:spPr>
          <a:xfrm>
            <a:off x="6148728" y="3951097"/>
            <a:ext cx="2533650" cy="646331"/>
          </a:xfrm>
          <a:prstGeom prst="rect">
            <a:avLst/>
          </a:prstGeom>
          <a:noFill/>
        </p:spPr>
        <p:txBody>
          <a:bodyPr wrap="squar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r>
              <a:rPr lang="en-US" sz="1200" b="1" dirty="0"/>
              <a:t>Crossing at the Northern and Southern Intersections</a:t>
            </a:r>
          </a:p>
          <a:p>
            <a:pPr algn="ctr"/>
            <a:r>
              <a:rPr lang="en-US" sz="1200" dirty="0"/>
              <a:t>May 19</a:t>
            </a:r>
          </a:p>
        </p:txBody>
      </p:sp>
      <p:cxnSp>
        <p:nvCxnSpPr>
          <p:cNvPr id="14" name="Straight Arrow Connector 13"/>
          <p:cNvCxnSpPr>
            <a:stCxn id="13" idx="0"/>
          </p:cNvCxnSpPr>
          <p:nvPr/>
        </p:nvCxnSpPr>
        <p:spPr>
          <a:xfrm flipH="1" flipV="1">
            <a:off x="7264374" y="3158815"/>
            <a:ext cx="151181" cy="792280"/>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5" name="TextBox 14"/>
          <p:cNvSpPr txBox="1"/>
          <p:nvPr/>
        </p:nvSpPr>
        <p:spPr>
          <a:xfrm>
            <a:off x="579849" y="1090532"/>
            <a:ext cx="1038958" cy="415498"/>
          </a:xfrm>
          <a:prstGeom prst="rect">
            <a:avLst/>
          </a:prstGeom>
          <a:noFill/>
        </p:spPr>
        <p:txBody>
          <a:bodyPr wrap="squar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r>
              <a:rPr lang="en-US" sz="1050" b="1" dirty="0"/>
              <a:t>Aura above Landsat-7</a:t>
            </a:r>
            <a:endParaRPr lang="en-US" sz="1050" b="1" dirty="0">
              <a:solidFill>
                <a:srgbClr val="185ABD"/>
              </a:solidFill>
            </a:endParaRPr>
          </a:p>
        </p:txBody>
      </p:sp>
      <p:cxnSp>
        <p:nvCxnSpPr>
          <p:cNvPr id="16" name="Straight Arrow Connector 15"/>
          <p:cNvCxnSpPr/>
          <p:nvPr/>
        </p:nvCxnSpPr>
        <p:spPr>
          <a:xfrm flipV="1">
            <a:off x="720969" y="1464914"/>
            <a:ext cx="17146" cy="1638771"/>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8817372"/>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12"/>
          </p:nvPr>
        </p:nvSpPr>
        <p:spPr/>
        <p:txBody>
          <a:bodyPr/>
          <a:lstStyle/>
          <a:p>
            <a:pPr>
              <a:defRPr/>
            </a:pPr>
            <a:fld id="{C1E48722-9181-F240-B5F7-2116578427F5}" type="slidenum">
              <a:rPr lang="en-US" smtClean="0"/>
              <a:pPr>
                <a:defRPr/>
              </a:pPr>
              <a:t>18</a:t>
            </a:fld>
            <a:endParaRPr lang="en-US" dirty="0"/>
          </a:p>
        </p:txBody>
      </p:sp>
      <p:sp>
        <p:nvSpPr>
          <p:cNvPr id="4" name="Rectangle 3"/>
          <p:cNvSpPr/>
          <p:nvPr/>
        </p:nvSpPr>
        <p:spPr>
          <a:xfrm>
            <a:off x="1828800" y="583899"/>
            <a:ext cx="5410200" cy="406701"/>
          </a:xfrm>
          <a:prstGeom prst="rect">
            <a:avLst/>
          </a:prstGeom>
        </p:spPr>
        <p:txBody>
          <a:bodyPr wrap="square" lIns="97969" tIns="48984" rIns="97969" bIns="48984">
            <a:spAutoFit/>
          </a:bodyPr>
          <a:lstStyle/>
          <a:p>
            <a:pPr algn="ctr"/>
            <a:r>
              <a:rPr lang="en-US" sz="2000" b="1" dirty="0"/>
              <a:t>Aura Landsat-7 – Large DMU Before Crossing</a:t>
            </a:r>
          </a:p>
        </p:txBody>
      </p:sp>
      <p:graphicFrame>
        <p:nvGraphicFramePr>
          <p:cNvPr id="5" name="Chart 4"/>
          <p:cNvGraphicFramePr>
            <a:graphicFrameLocks/>
          </p:cNvGraphicFramePr>
          <p:nvPr>
            <p:extLst>
              <p:ext uri="{D42A27DB-BD31-4B8C-83A1-F6EECF244321}">
                <p14:modId xmlns:p14="http://schemas.microsoft.com/office/powerpoint/2010/main" val="2311456488"/>
              </p:ext>
            </p:extLst>
          </p:nvPr>
        </p:nvGraphicFramePr>
        <p:xfrm>
          <a:off x="0" y="835026"/>
          <a:ext cx="9144000" cy="5691950"/>
        </p:xfrm>
        <a:graphic>
          <a:graphicData uri="http://schemas.openxmlformats.org/drawingml/2006/chart">
            <c:chart xmlns:c="http://schemas.openxmlformats.org/drawingml/2006/chart" xmlns:r="http://schemas.openxmlformats.org/officeDocument/2006/relationships" r:id="rId2"/>
          </a:graphicData>
        </a:graphic>
      </p:graphicFrame>
      <p:sp>
        <p:nvSpPr>
          <p:cNvPr id="6" name="TextBox 11"/>
          <p:cNvSpPr txBox="1"/>
          <p:nvPr/>
        </p:nvSpPr>
        <p:spPr>
          <a:xfrm>
            <a:off x="3395124" y="3755059"/>
            <a:ext cx="2547825" cy="1200329"/>
          </a:xfrm>
          <a:prstGeom prst="rect">
            <a:avLst/>
          </a:prstGeom>
          <a:noFill/>
        </p:spPr>
        <p:txBody>
          <a:bodyPr wrap="squar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prstClr val="black"/>
                </a:solidFill>
                <a:effectLst/>
                <a:uLnTx/>
                <a:uFillTx/>
                <a:latin typeface="Calibri"/>
                <a:ea typeface="+mn-ea"/>
                <a:cs typeface="+mn-cs"/>
              </a:rPr>
              <a:t>Aura DMU</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Calibri"/>
                <a:ea typeface="+mn-ea"/>
                <a:cs typeface="+mn-cs"/>
              </a:rPr>
              <a:t>Apr 29</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Calibri"/>
                <a:ea typeface="+mn-ea"/>
                <a:cs typeface="+mn-cs"/>
              </a:rPr>
              <a:t>Frozen Orbit</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Calibri"/>
                <a:ea typeface="+mn-ea"/>
                <a:cs typeface="+mn-cs"/>
              </a:rPr>
              <a:t>Duration: 7.3 sec</a:t>
            </a:r>
            <a:endParaRPr kumimoji="0" lang="en-US" sz="1200" b="1" i="0" u="none" strike="noStrike" kern="1200" cap="none" spc="0" normalizeH="0" baseline="0" noProof="0" dirty="0">
              <a:ln>
                <a:noFill/>
              </a:ln>
              <a:solidFill>
                <a:prstClr val="black"/>
              </a:solidFill>
              <a:effectLst/>
              <a:uLnTx/>
              <a:uFillTx/>
              <a:latin typeface="Calibri"/>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dirty="0">
              <a:ln>
                <a:noFill/>
              </a:ln>
              <a:solidFill>
                <a:prstClr val="black"/>
              </a:solidFill>
              <a:effectLst/>
              <a:uLnTx/>
              <a:uFillTx/>
              <a:latin typeface="Calibri"/>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dirty="0">
              <a:ln>
                <a:noFill/>
              </a:ln>
              <a:solidFill>
                <a:prstClr val="black"/>
              </a:solidFill>
              <a:effectLst/>
              <a:uLnTx/>
              <a:uFillTx/>
              <a:latin typeface="Calibri"/>
              <a:ea typeface="+mn-ea"/>
              <a:cs typeface="+mn-cs"/>
            </a:endParaRPr>
          </a:p>
        </p:txBody>
      </p:sp>
      <p:cxnSp>
        <p:nvCxnSpPr>
          <p:cNvPr id="7" name="Straight Arrow Connector 6"/>
          <p:cNvCxnSpPr/>
          <p:nvPr/>
        </p:nvCxnSpPr>
        <p:spPr>
          <a:xfrm flipH="1" flipV="1">
            <a:off x="4015911" y="3741978"/>
            <a:ext cx="252628" cy="365760"/>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8" name="TextBox 11"/>
          <p:cNvSpPr txBox="1"/>
          <p:nvPr/>
        </p:nvSpPr>
        <p:spPr>
          <a:xfrm>
            <a:off x="4481373" y="4063154"/>
            <a:ext cx="2533650" cy="461665"/>
          </a:xfrm>
          <a:prstGeom prst="rect">
            <a:avLst/>
          </a:prstGeom>
          <a:noFill/>
        </p:spPr>
        <p:txBody>
          <a:bodyPr wrap="squar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prstClr val="black"/>
                </a:solidFill>
                <a:effectLst/>
                <a:uLnTx/>
                <a:uFillTx/>
                <a:latin typeface="Calibri"/>
                <a:ea typeface="+mn-ea"/>
                <a:cs typeface="+mn-cs"/>
              </a:rPr>
              <a:t>Landsat-7 DMU</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Calibri"/>
                <a:ea typeface="+mn-ea"/>
                <a:cs typeface="+mn-cs"/>
              </a:rPr>
              <a:t>May 4</a:t>
            </a:r>
            <a:r>
              <a:rPr kumimoji="0" lang="en-US" sz="1200" b="0" i="0" u="none" strike="noStrike" kern="1200" cap="none" spc="0" normalizeH="0" baseline="30000" noProof="0" dirty="0">
                <a:ln>
                  <a:noFill/>
                </a:ln>
                <a:solidFill>
                  <a:prstClr val="black"/>
                </a:solidFill>
                <a:effectLst/>
                <a:uLnTx/>
                <a:uFillTx/>
                <a:latin typeface="Calibri"/>
                <a:ea typeface="+mn-ea"/>
                <a:cs typeface="+mn-cs"/>
              </a:rPr>
              <a:t>th</a:t>
            </a:r>
            <a:endParaRPr kumimoji="0" lang="en-US" sz="1200" b="1" i="0" u="none" strike="noStrike" kern="1200" cap="none" spc="0" normalizeH="0" baseline="0" noProof="0" dirty="0">
              <a:ln>
                <a:noFill/>
              </a:ln>
              <a:solidFill>
                <a:prstClr val="black"/>
              </a:solidFill>
              <a:effectLst/>
              <a:uLnTx/>
              <a:uFillTx/>
              <a:latin typeface="Calibri"/>
              <a:ea typeface="+mn-ea"/>
              <a:cs typeface="+mn-cs"/>
            </a:endParaRPr>
          </a:p>
        </p:txBody>
      </p:sp>
      <p:cxnSp>
        <p:nvCxnSpPr>
          <p:cNvPr id="9" name="Straight Arrow Connector 8"/>
          <p:cNvCxnSpPr/>
          <p:nvPr/>
        </p:nvCxnSpPr>
        <p:spPr>
          <a:xfrm flipH="1" flipV="1">
            <a:off x="5085189" y="3541142"/>
            <a:ext cx="209722" cy="538469"/>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0" name="TextBox 11"/>
          <p:cNvSpPr txBox="1"/>
          <p:nvPr/>
        </p:nvSpPr>
        <p:spPr>
          <a:xfrm>
            <a:off x="6065130" y="3375679"/>
            <a:ext cx="2547825" cy="1569660"/>
          </a:xfrm>
          <a:prstGeom prst="rect">
            <a:avLst/>
          </a:prstGeom>
          <a:noFill/>
        </p:spPr>
        <p:txBody>
          <a:bodyPr wrap="squar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prstClr val="black"/>
                </a:solidFill>
                <a:effectLst/>
                <a:uLnTx/>
                <a:uFillTx/>
                <a:latin typeface="Calibri"/>
                <a:ea typeface="+mn-ea"/>
                <a:cs typeface="+mn-cs"/>
              </a:rPr>
              <a:t>Aura DMU</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a:ea typeface="+mn-ea"/>
                <a:cs typeface="+mn-cs"/>
              </a:rPr>
              <a:t>May 13</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a:ea typeface="+mn-ea"/>
                <a:cs typeface="+mn-cs"/>
              </a:rPr>
              <a:t>Half Orbit Before North Intersection</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a:ea typeface="+mn-ea"/>
                <a:cs typeface="+mn-cs"/>
              </a:rPr>
              <a:t>Duration: 15.8 sec</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a:ea typeface="+mn-ea"/>
                <a:cs typeface="+mn-cs"/>
              </a:rPr>
              <a:t>Turnaround: 9.3 km</a:t>
            </a: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a:ln>
                <a:noFill/>
              </a:ln>
              <a:solidFill>
                <a:prstClr val="black"/>
              </a:solidFill>
              <a:effectLst/>
              <a:uLnTx/>
              <a:uFillTx/>
              <a:latin typeface="Calibri"/>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a:ln>
                <a:noFill/>
              </a:ln>
              <a:solidFill>
                <a:prstClr val="black"/>
              </a:solidFill>
              <a:effectLst/>
              <a:uLnTx/>
              <a:uFillTx/>
              <a:latin typeface="Calibri"/>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a:ln>
                <a:noFill/>
              </a:ln>
              <a:solidFill>
                <a:prstClr val="black"/>
              </a:solidFill>
              <a:effectLst/>
              <a:uLnTx/>
              <a:uFillTx/>
              <a:latin typeface="Calibri"/>
              <a:ea typeface="+mn-ea"/>
              <a:cs typeface="+mn-cs"/>
            </a:endParaRPr>
          </a:p>
        </p:txBody>
      </p:sp>
      <p:cxnSp>
        <p:nvCxnSpPr>
          <p:cNvPr id="11" name="Straight Arrow Connector 10"/>
          <p:cNvCxnSpPr/>
          <p:nvPr/>
        </p:nvCxnSpPr>
        <p:spPr>
          <a:xfrm flipH="1" flipV="1">
            <a:off x="6413585" y="3244036"/>
            <a:ext cx="495160" cy="419101"/>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2" name="TextBox 11"/>
          <p:cNvSpPr txBox="1"/>
          <p:nvPr/>
        </p:nvSpPr>
        <p:spPr>
          <a:xfrm>
            <a:off x="6217010" y="1081466"/>
            <a:ext cx="2533650" cy="646331"/>
          </a:xfrm>
          <a:prstGeom prst="rect">
            <a:avLst/>
          </a:prstGeom>
          <a:noFill/>
        </p:spPr>
        <p:txBody>
          <a:bodyPr wrap="squar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prstClr val="black"/>
                </a:solidFill>
                <a:effectLst/>
                <a:uLnTx/>
                <a:uFillTx/>
                <a:latin typeface="Calibri"/>
                <a:ea typeface="+mn-ea"/>
                <a:cs typeface="+mn-cs"/>
              </a:rPr>
              <a:t>Crossing at the Northern and Southern Intersections</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Calibri"/>
                <a:ea typeface="+mn-ea"/>
                <a:cs typeface="+mn-cs"/>
              </a:rPr>
              <a:t>May 18</a:t>
            </a:r>
          </a:p>
        </p:txBody>
      </p:sp>
      <p:cxnSp>
        <p:nvCxnSpPr>
          <p:cNvPr id="13" name="Straight Arrow Connector 12"/>
          <p:cNvCxnSpPr>
            <a:stCxn id="12" idx="2"/>
          </p:cNvCxnSpPr>
          <p:nvPr/>
        </p:nvCxnSpPr>
        <p:spPr>
          <a:xfrm flipH="1">
            <a:off x="7156938" y="1727797"/>
            <a:ext cx="326897" cy="1188959"/>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46340884"/>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12"/>
          </p:nvPr>
        </p:nvSpPr>
        <p:spPr/>
        <p:txBody>
          <a:bodyPr/>
          <a:lstStyle/>
          <a:p>
            <a:pPr>
              <a:defRPr/>
            </a:pPr>
            <a:fld id="{C1E48722-9181-F240-B5F7-2116578427F5}" type="slidenum">
              <a:rPr lang="en-US" smtClean="0"/>
              <a:pPr>
                <a:defRPr/>
              </a:pPr>
              <a:t>19</a:t>
            </a:fld>
            <a:endParaRPr lang="en-US" dirty="0"/>
          </a:p>
        </p:txBody>
      </p:sp>
      <p:sp>
        <p:nvSpPr>
          <p:cNvPr id="4" name="Rectangle 3"/>
          <p:cNvSpPr/>
          <p:nvPr/>
        </p:nvSpPr>
        <p:spPr>
          <a:xfrm>
            <a:off x="1828800" y="583899"/>
            <a:ext cx="5410200" cy="406701"/>
          </a:xfrm>
          <a:prstGeom prst="rect">
            <a:avLst/>
          </a:prstGeom>
        </p:spPr>
        <p:txBody>
          <a:bodyPr wrap="square" lIns="97969" tIns="48984" rIns="97969" bIns="48984">
            <a:spAutoFit/>
          </a:bodyPr>
          <a:lstStyle/>
          <a:p>
            <a:pPr algn="ctr"/>
            <a:r>
              <a:rPr lang="en-US" sz="2000" b="1" dirty="0"/>
              <a:t>Aura Landsat-7 Miss Distance &amp; RIC</a:t>
            </a:r>
          </a:p>
        </p:txBody>
      </p:sp>
      <p:graphicFrame>
        <p:nvGraphicFramePr>
          <p:cNvPr id="6" name="Table 5"/>
          <p:cNvGraphicFramePr>
            <a:graphicFrameLocks noGrp="1"/>
          </p:cNvGraphicFramePr>
          <p:nvPr>
            <p:extLst>
              <p:ext uri="{D42A27DB-BD31-4B8C-83A1-F6EECF244321}">
                <p14:modId xmlns:p14="http://schemas.microsoft.com/office/powerpoint/2010/main" val="2586906730"/>
              </p:ext>
            </p:extLst>
          </p:nvPr>
        </p:nvGraphicFramePr>
        <p:xfrm>
          <a:off x="109537" y="1139765"/>
          <a:ext cx="8924926" cy="1466442"/>
        </p:xfrm>
        <a:graphic>
          <a:graphicData uri="http://schemas.openxmlformats.org/drawingml/2006/table">
            <a:tbl>
              <a:tblPr firstRow="1" bandRow="1"/>
              <a:tblGrid>
                <a:gridCol w="1600201">
                  <a:extLst>
                    <a:ext uri="{9D8B030D-6E8A-4147-A177-3AD203B41FA5}">
                      <a16:colId xmlns:a16="http://schemas.microsoft.com/office/drawing/2014/main" val="1434921355"/>
                    </a:ext>
                  </a:extLst>
                </a:gridCol>
                <a:gridCol w="1371600">
                  <a:extLst>
                    <a:ext uri="{9D8B030D-6E8A-4147-A177-3AD203B41FA5}">
                      <a16:colId xmlns:a16="http://schemas.microsoft.com/office/drawing/2014/main" val="912029542"/>
                    </a:ext>
                  </a:extLst>
                </a:gridCol>
                <a:gridCol w="1143000">
                  <a:extLst>
                    <a:ext uri="{9D8B030D-6E8A-4147-A177-3AD203B41FA5}">
                      <a16:colId xmlns:a16="http://schemas.microsoft.com/office/drawing/2014/main" val="518200087"/>
                    </a:ext>
                  </a:extLst>
                </a:gridCol>
                <a:gridCol w="1485900">
                  <a:extLst>
                    <a:ext uri="{9D8B030D-6E8A-4147-A177-3AD203B41FA5}">
                      <a16:colId xmlns:a16="http://schemas.microsoft.com/office/drawing/2014/main" val="2442259806"/>
                    </a:ext>
                  </a:extLst>
                </a:gridCol>
                <a:gridCol w="990600">
                  <a:extLst>
                    <a:ext uri="{9D8B030D-6E8A-4147-A177-3AD203B41FA5}">
                      <a16:colId xmlns:a16="http://schemas.microsoft.com/office/drawing/2014/main" val="4082649247"/>
                    </a:ext>
                  </a:extLst>
                </a:gridCol>
                <a:gridCol w="1085850">
                  <a:extLst>
                    <a:ext uri="{9D8B030D-6E8A-4147-A177-3AD203B41FA5}">
                      <a16:colId xmlns:a16="http://schemas.microsoft.com/office/drawing/2014/main" val="360792902"/>
                    </a:ext>
                  </a:extLst>
                </a:gridCol>
                <a:gridCol w="1247775">
                  <a:extLst>
                    <a:ext uri="{9D8B030D-6E8A-4147-A177-3AD203B41FA5}">
                      <a16:colId xmlns:a16="http://schemas.microsoft.com/office/drawing/2014/main" val="4150986837"/>
                    </a:ext>
                  </a:extLst>
                </a:gridCol>
              </a:tblGrid>
              <a:tr h="385500">
                <a:tc>
                  <a:txBody>
                    <a:bodyPr/>
                    <a:lstStyle>
                      <a:lvl1pPr marL="0" algn="l" defTabSz="481272" rtl="0" eaLnBrk="1" latinLnBrk="0" hangingPunct="1">
                        <a:defRPr sz="1900" b="1" kern="1200">
                          <a:solidFill>
                            <a:schemeClr val="lt1"/>
                          </a:solidFill>
                          <a:latin typeface="Calibri"/>
                        </a:defRPr>
                      </a:lvl1pPr>
                      <a:lvl2pPr marL="481272" algn="l" defTabSz="481272" rtl="0" eaLnBrk="1" latinLnBrk="0" hangingPunct="1">
                        <a:defRPr sz="1900" b="1" kern="1200">
                          <a:solidFill>
                            <a:schemeClr val="lt1"/>
                          </a:solidFill>
                          <a:latin typeface="Calibri"/>
                        </a:defRPr>
                      </a:lvl2pPr>
                      <a:lvl3pPr marL="962544" algn="l" defTabSz="481272" rtl="0" eaLnBrk="1" latinLnBrk="0" hangingPunct="1">
                        <a:defRPr sz="1900" b="1" kern="1200">
                          <a:solidFill>
                            <a:schemeClr val="lt1"/>
                          </a:solidFill>
                          <a:latin typeface="Calibri"/>
                        </a:defRPr>
                      </a:lvl3pPr>
                      <a:lvl4pPr marL="1443815" algn="l" defTabSz="481272" rtl="0" eaLnBrk="1" latinLnBrk="0" hangingPunct="1">
                        <a:defRPr sz="1900" b="1" kern="1200">
                          <a:solidFill>
                            <a:schemeClr val="lt1"/>
                          </a:solidFill>
                          <a:latin typeface="Calibri"/>
                        </a:defRPr>
                      </a:lvl4pPr>
                      <a:lvl5pPr marL="1925087" algn="l" defTabSz="481272" rtl="0" eaLnBrk="1" latinLnBrk="0" hangingPunct="1">
                        <a:defRPr sz="1900" b="1" kern="1200">
                          <a:solidFill>
                            <a:schemeClr val="lt1"/>
                          </a:solidFill>
                          <a:latin typeface="Calibri"/>
                        </a:defRPr>
                      </a:lvl5pPr>
                      <a:lvl6pPr marL="2406359" algn="l" defTabSz="481272" rtl="0" eaLnBrk="1" latinLnBrk="0" hangingPunct="1">
                        <a:defRPr sz="1900" b="1" kern="1200">
                          <a:solidFill>
                            <a:schemeClr val="lt1"/>
                          </a:solidFill>
                          <a:latin typeface="Calibri"/>
                        </a:defRPr>
                      </a:lvl6pPr>
                      <a:lvl7pPr marL="2887631" algn="l" defTabSz="481272" rtl="0" eaLnBrk="1" latinLnBrk="0" hangingPunct="1">
                        <a:defRPr sz="1900" b="1" kern="1200">
                          <a:solidFill>
                            <a:schemeClr val="lt1"/>
                          </a:solidFill>
                          <a:latin typeface="Calibri"/>
                        </a:defRPr>
                      </a:lvl7pPr>
                      <a:lvl8pPr marL="3368903" algn="l" defTabSz="481272" rtl="0" eaLnBrk="1" latinLnBrk="0" hangingPunct="1">
                        <a:defRPr sz="1900" b="1" kern="1200">
                          <a:solidFill>
                            <a:schemeClr val="lt1"/>
                          </a:solidFill>
                          <a:latin typeface="Calibri"/>
                        </a:defRPr>
                      </a:lvl8pPr>
                      <a:lvl9pPr marL="3850174" algn="l" defTabSz="481272" rtl="0" eaLnBrk="1" latinLnBrk="0" hangingPunct="1">
                        <a:defRPr sz="1900" b="1" kern="1200">
                          <a:solidFill>
                            <a:schemeClr val="lt1"/>
                          </a:solidFill>
                          <a:latin typeface="Calibri"/>
                        </a:defRPr>
                      </a:lvl9pPr>
                    </a:lstStyle>
                    <a:p>
                      <a:pPr algn="ctr" fontAlgn="ctr"/>
                      <a:r>
                        <a:rPr lang="en-US" sz="1400" b="0" i="0" u="none" strike="noStrike" dirty="0">
                          <a:solidFill>
                            <a:srgbClr val="000000"/>
                          </a:solidFill>
                          <a:effectLst/>
                          <a:latin typeface="Calibri" panose="020F0502020204030204" pitchFamily="34" charset="0"/>
                        </a:rPr>
                        <a:t>Epoch</a:t>
                      </a:r>
                    </a:p>
                  </a:txBody>
                  <a:tcPr marL="6350" marR="6350" marT="6350" marB="0" anchor="ctr">
                    <a:lnL w="12700" cmpd="sng">
                      <a:solidFill>
                        <a:sysClr val="window" lastClr="FFFFFF"/>
                      </a:solidFill>
                    </a:lnL>
                    <a:lnR w="12700" cmpd="sng">
                      <a:solidFill>
                        <a:sysClr val="window" lastClr="FFFFFF"/>
                      </a:solidFill>
                    </a:lnR>
                    <a:lnT w="12700" cmpd="sng">
                      <a:solidFill>
                        <a:sysClr val="window" lastClr="FFFFFF"/>
                      </a:solidFill>
                    </a:lnT>
                    <a:lnB w="38100" cmpd="sng">
                      <a:solidFill>
                        <a:sysClr val="window" lastClr="FFFFFF"/>
                      </a:solidFill>
                    </a:lnB>
                    <a:lnTlToBr w="12700" cmpd="sng">
                      <a:noFill/>
                      <a:prstDash val="solid"/>
                    </a:lnTlToBr>
                    <a:lnBlToTr w="12700" cmpd="sng">
                      <a:noFill/>
                      <a:prstDash val="solid"/>
                    </a:lnBlToTr>
                    <a:solidFill>
                      <a:srgbClr val="F79646"/>
                    </a:solidFill>
                  </a:tcPr>
                </a:tc>
                <a:tc>
                  <a:txBody>
                    <a:bodyPr/>
                    <a:lstStyle>
                      <a:lvl1pPr marL="0" algn="l" defTabSz="481272" rtl="0" eaLnBrk="1" latinLnBrk="0" hangingPunct="1">
                        <a:defRPr sz="1900" b="1" kern="1200">
                          <a:solidFill>
                            <a:schemeClr val="lt1"/>
                          </a:solidFill>
                          <a:latin typeface="Calibri"/>
                        </a:defRPr>
                      </a:lvl1pPr>
                      <a:lvl2pPr marL="481272" algn="l" defTabSz="481272" rtl="0" eaLnBrk="1" latinLnBrk="0" hangingPunct="1">
                        <a:defRPr sz="1900" b="1" kern="1200">
                          <a:solidFill>
                            <a:schemeClr val="lt1"/>
                          </a:solidFill>
                          <a:latin typeface="Calibri"/>
                        </a:defRPr>
                      </a:lvl2pPr>
                      <a:lvl3pPr marL="962544" algn="l" defTabSz="481272" rtl="0" eaLnBrk="1" latinLnBrk="0" hangingPunct="1">
                        <a:defRPr sz="1900" b="1" kern="1200">
                          <a:solidFill>
                            <a:schemeClr val="lt1"/>
                          </a:solidFill>
                          <a:latin typeface="Calibri"/>
                        </a:defRPr>
                      </a:lvl3pPr>
                      <a:lvl4pPr marL="1443815" algn="l" defTabSz="481272" rtl="0" eaLnBrk="1" latinLnBrk="0" hangingPunct="1">
                        <a:defRPr sz="1900" b="1" kern="1200">
                          <a:solidFill>
                            <a:schemeClr val="lt1"/>
                          </a:solidFill>
                          <a:latin typeface="Calibri"/>
                        </a:defRPr>
                      </a:lvl4pPr>
                      <a:lvl5pPr marL="1925087" algn="l" defTabSz="481272" rtl="0" eaLnBrk="1" latinLnBrk="0" hangingPunct="1">
                        <a:defRPr sz="1900" b="1" kern="1200">
                          <a:solidFill>
                            <a:schemeClr val="lt1"/>
                          </a:solidFill>
                          <a:latin typeface="Calibri"/>
                        </a:defRPr>
                      </a:lvl5pPr>
                      <a:lvl6pPr marL="2406359" algn="l" defTabSz="481272" rtl="0" eaLnBrk="1" latinLnBrk="0" hangingPunct="1">
                        <a:defRPr sz="1900" b="1" kern="1200">
                          <a:solidFill>
                            <a:schemeClr val="lt1"/>
                          </a:solidFill>
                          <a:latin typeface="Calibri"/>
                        </a:defRPr>
                      </a:lvl6pPr>
                      <a:lvl7pPr marL="2887631" algn="l" defTabSz="481272" rtl="0" eaLnBrk="1" latinLnBrk="0" hangingPunct="1">
                        <a:defRPr sz="1900" b="1" kern="1200">
                          <a:solidFill>
                            <a:schemeClr val="lt1"/>
                          </a:solidFill>
                          <a:latin typeface="Calibri"/>
                        </a:defRPr>
                      </a:lvl7pPr>
                      <a:lvl8pPr marL="3368903" algn="l" defTabSz="481272" rtl="0" eaLnBrk="1" latinLnBrk="0" hangingPunct="1">
                        <a:defRPr sz="1900" b="1" kern="1200">
                          <a:solidFill>
                            <a:schemeClr val="lt1"/>
                          </a:solidFill>
                          <a:latin typeface="Calibri"/>
                        </a:defRPr>
                      </a:lvl8pPr>
                      <a:lvl9pPr marL="3850174" algn="l" defTabSz="481272" rtl="0" eaLnBrk="1" latinLnBrk="0" hangingPunct="1">
                        <a:defRPr sz="1900" b="1" kern="1200">
                          <a:solidFill>
                            <a:schemeClr val="lt1"/>
                          </a:solidFill>
                          <a:latin typeface="Calibri"/>
                        </a:defRPr>
                      </a:lvl9pPr>
                    </a:lstStyle>
                    <a:p>
                      <a:pPr algn="ctr" fontAlgn="ctr"/>
                      <a:r>
                        <a:rPr lang="en-US" sz="1400" b="0" i="0" u="none" strike="noStrike" dirty="0">
                          <a:solidFill>
                            <a:srgbClr val="000000"/>
                          </a:solidFill>
                          <a:effectLst/>
                          <a:latin typeface="Calibri" panose="020F0502020204030204" pitchFamily="34" charset="0"/>
                        </a:rPr>
                        <a:t>Description</a:t>
                      </a:r>
                    </a:p>
                  </a:txBody>
                  <a:tcPr marL="6350" marR="6350" marT="6350" marB="0" anchor="ctr">
                    <a:lnL w="12700" cmpd="sng">
                      <a:solidFill>
                        <a:sysClr val="window" lastClr="FFFFFF"/>
                      </a:solidFill>
                    </a:lnL>
                    <a:lnR w="12700" cmpd="sng">
                      <a:solidFill>
                        <a:sysClr val="window" lastClr="FFFFFF"/>
                      </a:solidFill>
                    </a:lnR>
                    <a:lnT w="12700" cmpd="sng">
                      <a:solidFill>
                        <a:sysClr val="window" lastClr="FFFFFF"/>
                      </a:solidFill>
                    </a:lnT>
                    <a:lnB w="38100" cmpd="sng">
                      <a:solidFill>
                        <a:sysClr val="window" lastClr="FFFFFF"/>
                      </a:solidFill>
                    </a:lnB>
                    <a:lnTlToBr w="12700" cmpd="sng">
                      <a:noFill/>
                      <a:prstDash val="solid"/>
                    </a:lnTlToBr>
                    <a:lnBlToTr w="12700" cmpd="sng">
                      <a:noFill/>
                      <a:prstDash val="solid"/>
                    </a:lnBlToTr>
                    <a:solidFill>
                      <a:srgbClr val="F79646"/>
                    </a:solidFill>
                  </a:tcPr>
                </a:tc>
                <a:tc>
                  <a:txBody>
                    <a:bodyPr/>
                    <a:lstStyle>
                      <a:lvl1pPr marL="0" algn="l" defTabSz="481272" rtl="0" eaLnBrk="1" latinLnBrk="0" hangingPunct="1">
                        <a:defRPr sz="1900" b="1" kern="1200">
                          <a:solidFill>
                            <a:schemeClr val="lt1"/>
                          </a:solidFill>
                          <a:latin typeface="Calibri"/>
                        </a:defRPr>
                      </a:lvl1pPr>
                      <a:lvl2pPr marL="481272" algn="l" defTabSz="481272" rtl="0" eaLnBrk="1" latinLnBrk="0" hangingPunct="1">
                        <a:defRPr sz="1900" b="1" kern="1200">
                          <a:solidFill>
                            <a:schemeClr val="lt1"/>
                          </a:solidFill>
                          <a:latin typeface="Calibri"/>
                        </a:defRPr>
                      </a:lvl2pPr>
                      <a:lvl3pPr marL="962544" algn="l" defTabSz="481272" rtl="0" eaLnBrk="1" latinLnBrk="0" hangingPunct="1">
                        <a:defRPr sz="1900" b="1" kern="1200">
                          <a:solidFill>
                            <a:schemeClr val="lt1"/>
                          </a:solidFill>
                          <a:latin typeface="Calibri"/>
                        </a:defRPr>
                      </a:lvl3pPr>
                      <a:lvl4pPr marL="1443815" algn="l" defTabSz="481272" rtl="0" eaLnBrk="1" latinLnBrk="0" hangingPunct="1">
                        <a:defRPr sz="1900" b="1" kern="1200">
                          <a:solidFill>
                            <a:schemeClr val="lt1"/>
                          </a:solidFill>
                          <a:latin typeface="Calibri"/>
                        </a:defRPr>
                      </a:lvl4pPr>
                      <a:lvl5pPr marL="1925087" algn="l" defTabSz="481272" rtl="0" eaLnBrk="1" latinLnBrk="0" hangingPunct="1">
                        <a:defRPr sz="1900" b="1" kern="1200">
                          <a:solidFill>
                            <a:schemeClr val="lt1"/>
                          </a:solidFill>
                          <a:latin typeface="Calibri"/>
                        </a:defRPr>
                      </a:lvl5pPr>
                      <a:lvl6pPr marL="2406359" algn="l" defTabSz="481272" rtl="0" eaLnBrk="1" latinLnBrk="0" hangingPunct="1">
                        <a:defRPr sz="1900" b="1" kern="1200">
                          <a:solidFill>
                            <a:schemeClr val="lt1"/>
                          </a:solidFill>
                          <a:latin typeface="Calibri"/>
                        </a:defRPr>
                      </a:lvl6pPr>
                      <a:lvl7pPr marL="2887631" algn="l" defTabSz="481272" rtl="0" eaLnBrk="1" latinLnBrk="0" hangingPunct="1">
                        <a:defRPr sz="1900" b="1" kern="1200">
                          <a:solidFill>
                            <a:schemeClr val="lt1"/>
                          </a:solidFill>
                          <a:latin typeface="Calibri"/>
                        </a:defRPr>
                      </a:lvl7pPr>
                      <a:lvl8pPr marL="3368903" algn="l" defTabSz="481272" rtl="0" eaLnBrk="1" latinLnBrk="0" hangingPunct="1">
                        <a:defRPr sz="1900" b="1" kern="1200">
                          <a:solidFill>
                            <a:schemeClr val="lt1"/>
                          </a:solidFill>
                          <a:latin typeface="Calibri"/>
                        </a:defRPr>
                      </a:lvl8pPr>
                      <a:lvl9pPr marL="3850174" algn="l" defTabSz="481272" rtl="0" eaLnBrk="1" latinLnBrk="0" hangingPunct="1">
                        <a:defRPr sz="1900" b="1" kern="1200">
                          <a:solidFill>
                            <a:schemeClr val="lt1"/>
                          </a:solidFill>
                          <a:latin typeface="Calibri"/>
                        </a:defRPr>
                      </a:lvl9pPr>
                    </a:lstStyle>
                    <a:p>
                      <a:pPr algn="ctr" fontAlgn="ctr"/>
                      <a:r>
                        <a:rPr lang="en-US" sz="1400" b="0" i="0" u="none" strike="noStrike" dirty="0">
                          <a:solidFill>
                            <a:srgbClr val="000000"/>
                          </a:solidFill>
                          <a:effectLst/>
                          <a:latin typeface="Calibri" panose="020F0502020204030204" pitchFamily="34" charset="0"/>
                        </a:rPr>
                        <a:t>Intersection</a:t>
                      </a:r>
                    </a:p>
                  </a:txBody>
                  <a:tcPr marL="6350" marR="6350" marT="6350" marB="0" anchor="ctr">
                    <a:lnL w="12700" cmpd="sng">
                      <a:solidFill>
                        <a:sysClr val="window" lastClr="FFFFFF"/>
                      </a:solidFill>
                    </a:lnL>
                    <a:lnR w="12700" cmpd="sng">
                      <a:solidFill>
                        <a:sysClr val="window" lastClr="FFFFFF"/>
                      </a:solidFill>
                    </a:lnR>
                    <a:lnT w="12700" cmpd="sng">
                      <a:solidFill>
                        <a:sysClr val="window" lastClr="FFFFFF"/>
                      </a:solidFill>
                    </a:lnT>
                    <a:lnB w="38100" cmpd="sng">
                      <a:solidFill>
                        <a:sysClr val="window" lastClr="FFFFFF"/>
                      </a:solidFill>
                    </a:lnB>
                    <a:lnTlToBr w="12700" cmpd="sng">
                      <a:noFill/>
                      <a:prstDash val="solid"/>
                    </a:lnTlToBr>
                    <a:lnBlToTr w="12700" cmpd="sng">
                      <a:noFill/>
                      <a:prstDash val="solid"/>
                    </a:lnBlToTr>
                    <a:solidFill>
                      <a:srgbClr val="F79646"/>
                    </a:solidFill>
                  </a:tcPr>
                </a:tc>
                <a:tc>
                  <a:txBody>
                    <a:bodyPr/>
                    <a:lstStyle>
                      <a:lvl1pPr marL="0" algn="l" defTabSz="481272" rtl="0" eaLnBrk="1" latinLnBrk="0" hangingPunct="1">
                        <a:defRPr sz="1900" b="1" kern="1200">
                          <a:solidFill>
                            <a:schemeClr val="lt1"/>
                          </a:solidFill>
                          <a:latin typeface="Calibri"/>
                        </a:defRPr>
                      </a:lvl1pPr>
                      <a:lvl2pPr marL="481272" algn="l" defTabSz="481272" rtl="0" eaLnBrk="1" latinLnBrk="0" hangingPunct="1">
                        <a:defRPr sz="1900" b="1" kern="1200">
                          <a:solidFill>
                            <a:schemeClr val="lt1"/>
                          </a:solidFill>
                          <a:latin typeface="Calibri"/>
                        </a:defRPr>
                      </a:lvl2pPr>
                      <a:lvl3pPr marL="962544" algn="l" defTabSz="481272" rtl="0" eaLnBrk="1" latinLnBrk="0" hangingPunct="1">
                        <a:defRPr sz="1900" b="1" kern="1200">
                          <a:solidFill>
                            <a:schemeClr val="lt1"/>
                          </a:solidFill>
                          <a:latin typeface="Calibri"/>
                        </a:defRPr>
                      </a:lvl3pPr>
                      <a:lvl4pPr marL="1443815" algn="l" defTabSz="481272" rtl="0" eaLnBrk="1" latinLnBrk="0" hangingPunct="1">
                        <a:defRPr sz="1900" b="1" kern="1200">
                          <a:solidFill>
                            <a:schemeClr val="lt1"/>
                          </a:solidFill>
                          <a:latin typeface="Calibri"/>
                        </a:defRPr>
                      </a:lvl4pPr>
                      <a:lvl5pPr marL="1925087" algn="l" defTabSz="481272" rtl="0" eaLnBrk="1" latinLnBrk="0" hangingPunct="1">
                        <a:defRPr sz="1900" b="1" kern="1200">
                          <a:solidFill>
                            <a:schemeClr val="lt1"/>
                          </a:solidFill>
                          <a:latin typeface="Calibri"/>
                        </a:defRPr>
                      </a:lvl5pPr>
                      <a:lvl6pPr marL="2406359" algn="l" defTabSz="481272" rtl="0" eaLnBrk="1" latinLnBrk="0" hangingPunct="1">
                        <a:defRPr sz="1900" b="1" kern="1200">
                          <a:solidFill>
                            <a:schemeClr val="lt1"/>
                          </a:solidFill>
                          <a:latin typeface="Calibri"/>
                        </a:defRPr>
                      </a:lvl6pPr>
                      <a:lvl7pPr marL="2887631" algn="l" defTabSz="481272" rtl="0" eaLnBrk="1" latinLnBrk="0" hangingPunct="1">
                        <a:defRPr sz="1900" b="1" kern="1200">
                          <a:solidFill>
                            <a:schemeClr val="lt1"/>
                          </a:solidFill>
                          <a:latin typeface="Calibri"/>
                        </a:defRPr>
                      </a:lvl7pPr>
                      <a:lvl8pPr marL="3368903" algn="l" defTabSz="481272" rtl="0" eaLnBrk="1" latinLnBrk="0" hangingPunct="1">
                        <a:defRPr sz="1900" b="1" kern="1200">
                          <a:solidFill>
                            <a:schemeClr val="lt1"/>
                          </a:solidFill>
                          <a:latin typeface="Calibri"/>
                        </a:defRPr>
                      </a:lvl8pPr>
                      <a:lvl9pPr marL="3850174" algn="l" defTabSz="481272" rtl="0" eaLnBrk="1" latinLnBrk="0" hangingPunct="1">
                        <a:defRPr sz="1900" b="1" kern="1200">
                          <a:solidFill>
                            <a:schemeClr val="lt1"/>
                          </a:solidFill>
                          <a:latin typeface="Calibri"/>
                        </a:defRPr>
                      </a:lvl9pPr>
                    </a:lstStyle>
                    <a:p>
                      <a:pPr algn="ctr" fontAlgn="ctr"/>
                      <a:r>
                        <a:rPr lang="en-US" sz="1400" b="0" i="0" u="none" strike="noStrike" dirty="0">
                          <a:solidFill>
                            <a:srgbClr val="000000"/>
                          </a:solidFill>
                          <a:effectLst/>
                          <a:latin typeface="Calibri" panose="020F0502020204030204" pitchFamily="34" charset="0"/>
                        </a:rPr>
                        <a:t>Miss</a:t>
                      </a:r>
                      <a:r>
                        <a:rPr lang="en-US" sz="1400" b="0" i="0" u="none" strike="noStrike" baseline="0" dirty="0">
                          <a:solidFill>
                            <a:srgbClr val="000000"/>
                          </a:solidFill>
                          <a:effectLst/>
                          <a:latin typeface="Calibri" panose="020F0502020204030204" pitchFamily="34" charset="0"/>
                        </a:rPr>
                        <a:t> Distance</a:t>
                      </a:r>
                      <a:r>
                        <a:rPr lang="en-US" sz="1400" b="0" i="0" u="none" strike="noStrike" dirty="0">
                          <a:solidFill>
                            <a:srgbClr val="000000"/>
                          </a:solidFill>
                          <a:effectLst/>
                          <a:latin typeface="Calibri" panose="020F0502020204030204" pitchFamily="34" charset="0"/>
                        </a:rPr>
                        <a:t> (m)</a:t>
                      </a:r>
                    </a:p>
                  </a:txBody>
                  <a:tcPr marL="6350" marR="6350" marT="6350" marB="0" anchor="ctr">
                    <a:lnL w="12700" cmpd="sng">
                      <a:solidFill>
                        <a:sysClr val="window" lastClr="FFFFFF"/>
                      </a:solidFill>
                    </a:lnL>
                    <a:lnR w="12700" cmpd="sng">
                      <a:solidFill>
                        <a:sysClr val="window" lastClr="FFFFFF"/>
                      </a:solidFill>
                    </a:lnR>
                    <a:lnT w="12700" cmpd="sng">
                      <a:solidFill>
                        <a:sysClr val="window" lastClr="FFFFFF"/>
                      </a:solidFill>
                    </a:lnT>
                    <a:lnB w="38100" cmpd="sng">
                      <a:solidFill>
                        <a:sysClr val="window" lastClr="FFFFFF"/>
                      </a:solidFill>
                    </a:lnB>
                    <a:lnTlToBr w="12700" cmpd="sng">
                      <a:noFill/>
                      <a:prstDash val="solid"/>
                    </a:lnTlToBr>
                    <a:lnBlToTr w="12700" cmpd="sng">
                      <a:noFill/>
                      <a:prstDash val="solid"/>
                    </a:lnBlToTr>
                    <a:solidFill>
                      <a:srgbClr val="F79646"/>
                    </a:solidFill>
                  </a:tcPr>
                </a:tc>
                <a:tc>
                  <a:txBody>
                    <a:bodyPr/>
                    <a:lstStyle>
                      <a:lvl1pPr marL="0" algn="l" defTabSz="481272" rtl="0" eaLnBrk="1" latinLnBrk="0" hangingPunct="1">
                        <a:defRPr sz="1900" b="1" kern="1200">
                          <a:solidFill>
                            <a:schemeClr val="lt1"/>
                          </a:solidFill>
                          <a:latin typeface="Calibri"/>
                        </a:defRPr>
                      </a:lvl1pPr>
                      <a:lvl2pPr marL="481272" algn="l" defTabSz="481272" rtl="0" eaLnBrk="1" latinLnBrk="0" hangingPunct="1">
                        <a:defRPr sz="1900" b="1" kern="1200">
                          <a:solidFill>
                            <a:schemeClr val="lt1"/>
                          </a:solidFill>
                          <a:latin typeface="Calibri"/>
                        </a:defRPr>
                      </a:lvl2pPr>
                      <a:lvl3pPr marL="962544" algn="l" defTabSz="481272" rtl="0" eaLnBrk="1" latinLnBrk="0" hangingPunct="1">
                        <a:defRPr sz="1900" b="1" kern="1200">
                          <a:solidFill>
                            <a:schemeClr val="lt1"/>
                          </a:solidFill>
                          <a:latin typeface="Calibri"/>
                        </a:defRPr>
                      </a:lvl3pPr>
                      <a:lvl4pPr marL="1443815" algn="l" defTabSz="481272" rtl="0" eaLnBrk="1" latinLnBrk="0" hangingPunct="1">
                        <a:defRPr sz="1900" b="1" kern="1200">
                          <a:solidFill>
                            <a:schemeClr val="lt1"/>
                          </a:solidFill>
                          <a:latin typeface="Calibri"/>
                        </a:defRPr>
                      </a:lvl4pPr>
                      <a:lvl5pPr marL="1925087" algn="l" defTabSz="481272" rtl="0" eaLnBrk="1" latinLnBrk="0" hangingPunct="1">
                        <a:defRPr sz="1900" b="1" kern="1200">
                          <a:solidFill>
                            <a:schemeClr val="lt1"/>
                          </a:solidFill>
                          <a:latin typeface="Calibri"/>
                        </a:defRPr>
                      </a:lvl5pPr>
                      <a:lvl6pPr marL="2406359" algn="l" defTabSz="481272" rtl="0" eaLnBrk="1" latinLnBrk="0" hangingPunct="1">
                        <a:defRPr sz="1900" b="1" kern="1200">
                          <a:solidFill>
                            <a:schemeClr val="lt1"/>
                          </a:solidFill>
                          <a:latin typeface="Calibri"/>
                        </a:defRPr>
                      </a:lvl6pPr>
                      <a:lvl7pPr marL="2887631" algn="l" defTabSz="481272" rtl="0" eaLnBrk="1" latinLnBrk="0" hangingPunct="1">
                        <a:defRPr sz="1900" b="1" kern="1200">
                          <a:solidFill>
                            <a:schemeClr val="lt1"/>
                          </a:solidFill>
                          <a:latin typeface="Calibri"/>
                        </a:defRPr>
                      </a:lvl7pPr>
                      <a:lvl8pPr marL="3368903" algn="l" defTabSz="481272" rtl="0" eaLnBrk="1" latinLnBrk="0" hangingPunct="1">
                        <a:defRPr sz="1900" b="1" kern="1200">
                          <a:solidFill>
                            <a:schemeClr val="lt1"/>
                          </a:solidFill>
                          <a:latin typeface="Calibri"/>
                        </a:defRPr>
                      </a:lvl8pPr>
                      <a:lvl9pPr marL="3850174" algn="l" defTabSz="481272" rtl="0" eaLnBrk="1" latinLnBrk="0" hangingPunct="1">
                        <a:defRPr sz="1900" b="1" kern="1200">
                          <a:solidFill>
                            <a:schemeClr val="lt1"/>
                          </a:solidFill>
                          <a:latin typeface="Calibri"/>
                        </a:defRPr>
                      </a:lvl9pPr>
                    </a:lstStyle>
                    <a:p>
                      <a:pPr algn="ctr" fontAlgn="ctr"/>
                      <a:r>
                        <a:rPr lang="en-US" sz="1400" b="0" i="0" u="none" strike="noStrike" dirty="0">
                          <a:solidFill>
                            <a:srgbClr val="000000"/>
                          </a:solidFill>
                          <a:effectLst/>
                          <a:latin typeface="Calibri" panose="020F0502020204030204" pitchFamily="34" charset="0"/>
                        </a:rPr>
                        <a:t>Radial (m)</a:t>
                      </a:r>
                    </a:p>
                  </a:txBody>
                  <a:tcPr marL="6350" marR="6350" marT="6350" marB="0" anchor="ctr">
                    <a:lnL w="12700" cmpd="sng">
                      <a:solidFill>
                        <a:sysClr val="window" lastClr="FFFFFF"/>
                      </a:solidFill>
                    </a:lnL>
                    <a:lnR w="12700" cmpd="sng">
                      <a:solidFill>
                        <a:sysClr val="window" lastClr="FFFFFF"/>
                      </a:solidFill>
                    </a:lnR>
                    <a:lnT w="12700" cmpd="sng">
                      <a:solidFill>
                        <a:sysClr val="window" lastClr="FFFFFF"/>
                      </a:solidFill>
                    </a:lnT>
                    <a:lnB w="38100" cmpd="sng">
                      <a:solidFill>
                        <a:sysClr val="window" lastClr="FFFFFF"/>
                      </a:solidFill>
                    </a:lnB>
                    <a:lnTlToBr w="12700" cmpd="sng">
                      <a:noFill/>
                      <a:prstDash val="solid"/>
                    </a:lnTlToBr>
                    <a:lnBlToTr w="12700" cmpd="sng">
                      <a:noFill/>
                      <a:prstDash val="solid"/>
                    </a:lnBlToTr>
                    <a:solidFill>
                      <a:srgbClr val="F79646"/>
                    </a:solidFill>
                  </a:tcPr>
                </a:tc>
                <a:tc>
                  <a:txBody>
                    <a:bodyPr/>
                    <a:lstStyle>
                      <a:lvl1pPr marL="0" algn="l" defTabSz="481272" rtl="0" eaLnBrk="1" latinLnBrk="0" hangingPunct="1">
                        <a:defRPr sz="1900" b="1" kern="1200">
                          <a:solidFill>
                            <a:schemeClr val="lt1"/>
                          </a:solidFill>
                          <a:latin typeface="Calibri"/>
                        </a:defRPr>
                      </a:lvl1pPr>
                      <a:lvl2pPr marL="481272" algn="l" defTabSz="481272" rtl="0" eaLnBrk="1" latinLnBrk="0" hangingPunct="1">
                        <a:defRPr sz="1900" b="1" kern="1200">
                          <a:solidFill>
                            <a:schemeClr val="lt1"/>
                          </a:solidFill>
                          <a:latin typeface="Calibri"/>
                        </a:defRPr>
                      </a:lvl2pPr>
                      <a:lvl3pPr marL="962544" algn="l" defTabSz="481272" rtl="0" eaLnBrk="1" latinLnBrk="0" hangingPunct="1">
                        <a:defRPr sz="1900" b="1" kern="1200">
                          <a:solidFill>
                            <a:schemeClr val="lt1"/>
                          </a:solidFill>
                          <a:latin typeface="Calibri"/>
                        </a:defRPr>
                      </a:lvl3pPr>
                      <a:lvl4pPr marL="1443815" algn="l" defTabSz="481272" rtl="0" eaLnBrk="1" latinLnBrk="0" hangingPunct="1">
                        <a:defRPr sz="1900" b="1" kern="1200">
                          <a:solidFill>
                            <a:schemeClr val="lt1"/>
                          </a:solidFill>
                          <a:latin typeface="Calibri"/>
                        </a:defRPr>
                      </a:lvl4pPr>
                      <a:lvl5pPr marL="1925087" algn="l" defTabSz="481272" rtl="0" eaLnBrk="1" latinLnBrk="0" hangingPunct="1">
                        <a:defRPr sz="1900" b="1" kern="1200">
                          <a:solidFill>
                            <a:schemeClr val="lt1"/>
                          </a:solidFill>
                          <a:latin typeface="Calibri"/>
                        </a:defRPr>
                      </a:lvl5pPr>
                      <a:lvl6pPr marL="2406359" algn="l" defTabSz="481272" rtl="0" eaLnBrk="1" latinLnBrk="0" hangingPunct="1">
                        <a:defRPr sz="1900" b="1" kern="1200">
                          <a:solidFill>
                            <a:schemeClr val="lt1"/>
                          </a:solidFill>
                          <a:latin typeface="Calibri"/>
                        </a:defRPr>
                      </a:lvl6pPr>
                      <a:lvl7pPr marL="2887631" algn="l" defTabSz="481272" rtl="0" eaLnBrk="1" latinLnBrk="0" hangingPunct="1">
                        <a:defRPr sz="1900" b="1" kern="1200">
                          <a:solidFill>
                            <a:schemeClr val="lt1"/>
                          </a:solidFill>
                          <a:latin typeface="Calibri"/>
                        </a:defRPr>
                      </a:lvl7pPr>
                      <a:lvl8pPr marL="3368903" algn="l" defTabSz="481272" rtl="0" eaLnBrk="1" latinLnBrk="0" hangingPunct="1">
                        <a:defRPr sz="1900" b="1" kern="1200">
                          <a:solidFill>
                            <a:schemeClr val="lt1"/>
                          </a:solidFill>
                          <a:latin typeface="Calibri"/>
                        </a:defRPr>
                      </a:lvl8pPr>
                      <a:lvl9pPr marL="3850174" algn="l" defTabSz="481272" rtl="0" eaLnBrk="1" latinLnBrk="0" hangingPunct="1">
                        <a:defRPr sz="1900" b="1" kern="1200">
                          <a:solidFill>
                            <a:schemeClr val="lt1"/>
                          </a:solidFill>
                          <a:latin typeface="Calibri"/>
                        </a:defRPr>
                      </a:lvl9pPr>
                    </a:lstStyle>
                    <a:p>
                      <a:pPr algn="ctr" fontAlgn="ctr"/>
                      <a:r>
                        <a:rPr lang="en-US" sz="1400" b="0" i="0" u="none" strike="noStrike" dirty="0">
                          <a:solidFill>
                            <a:srgbClr val="000000"/>
                          </a:solidFill>
                          <a:effectLst/>
                          <a:latin typeface="Calibri" panose="020F0502020204030204" pitchFamily="34" charset="0"/>
                        </a:rPr>
                        <a:t>In-Track (m)</a:t>
                      </a:r>
                    </a:p>
                  </a:txBody>
                  <a:tcPr marL="6350" marR="6350" marT="6350" marB="0" anchor="ctr">
                    <a:lnL w="12700" cmpd="sng">
                      <a:solidFill>
                        <a:sysClr val="window" lastClr="FFFFFF"/>
                      </a:solidFill>
                    </a:lnL>
                    <a:lnR w="12700" cmpd="sng">
                      <a:solidFill>
                        <a:sysClr val="window" lastClr="FFFFFF"/>
                      </a:solidFill>
                    </a:lnR>
                    <a:lnT w="12700" cmpd="sng">
                      <a:solidFill>
                        <a:sysClr val="window" lastClr="FFFFFF"/>
                      </a:solidFill>
                    </a:lnT>
                    <a:lnB w="38100" cmpd="sng">
                      <a:solidFill>
                        <a:sysClr val="window" lastClr="FFFFFF"/>
                      </a:solidFill>
                    </a:lnB>
                    <a:lnTlToBr w="12700" cmpd="sng">
                      <a:noFill/>
                      <a:prstDash val="solid"/>
                    </a:lnTlToBr>
                    <a:lnBlToTr w="12700" cmpd="sng">
                      <a:noFill/>
                      <a:prstDash val="solid"/>
                    </a:lnBlToTr>
                    <a:solidFill>
                      <a:srgbClr val="F79646"/>
                    </a:solidFill>
                  </a:tcPr>
                </a:tc>
                <a:tc>
                  <a:txBody>
                    <a:bodyPr/>
                    <a:lstStyle>
                      <a:lvl1pPr marL="0" algn="l" defTabSz="481272" rtl="0" eaLnBrk="1" latinLnBrk="0" hangingPunct="1">
                        <a:defRPr sz="1900" b="1" kern="1200">
                          <a:solidFill>
                            <a:schemeClr val="lt1"/>
                          </a:solidFill>
                          <a:latin typeface="Calibri"/>
                        </a:defRPr>
                      </a:lvl1pPr>
                      <a:lvl2pPr marL="481272" algn="l" defTabSz="481272" rtl="0" eaLnBrk="1" latinLnBrk="0" hangingPunct="1">
                        <a:defRPr sz="1900" b="1" kern="1200">
                          <a:solidFill>
                            <a:schemeClr val="lt1"/>
                          </a:solidFill>
                          <a:latin typeface="Calibri"/>
                        </a:defRPr>
                      </a:lvl2pPr>
                      <a:lvl3pPr marL="962544" algn="l" defTabSz="481272" rtl="0" eaLnBrk="1" latinLnBrk="0" hangingPunct="1">
                        <a:defRPr sz="1900" b="1" kern="1200">
                          <a:solidFill>
                            <a:schemeClr val="lt1"/>
                          </a:solidFill>
                          <a:latin typeface="Calibri"/>
                        </a:defRPr>
                      </a:lvl3pPr>
                      <a:lvl4pPr marL="1443815" algn="l" defTabSz="481272" rtl="0" eaLnBrk="1" latinLnBrk="0" hangingPunct="1">
                        <a:defRPr sz="1900" b="1" kern="1200">
                          <a:solidFill>
                            <a:schemeClr val="lt1"/>
                          </a:solidFill>
                          <a:latin typeface="Calibri"/>
                        </a:defRPr>
                      </a:lvl4pPr>
                      <a:lvl5pPr marL="1925087" algn="l" defTabSz="481272" rtl="0" eaLnBrk="1" latinLnBrk="0" hangingPunct="1">
                        <a:defRPr sz="1900" b="1" kern="1200">
                          <a:solidFill>
                            <a:schemeClr val="lt1"/>
                          </a:solidFill>
                          <a:latin typeface="Calibri"/>
                        </a:defRPr>
                      </a:lvl5pPr>
                      <a:lvl6pPr marL="2406359" algn="l" defTabSz="481272" rtl="0" eaLnBrk="1" latinLnBrk="0" hangingPunct="1">
                        <a:defRPr sz="1900" b="1" kern="1200">
                          <a:solidFill>
                            <a:schemeClr val="lt1"/>
                          </a:solidFill>
                          <a:latin typeface="Calibri"/>
                        </a:defRPr>
                      </a:lvl6pPr>
                      <a:lvl7pPr marL="2887631" algn="l" defTabSz="481272" rtl="0" eaLnBrk="1" latinLnBrk="0" hangingPunct="1">
                        <a:defRPr sz="1900" b="1" kern="1200">
                          <a:solidFill>
                            <a:schemeClr val="lt1"/>
                          </a:solidFill>
                          <a:latin typeface="Calibri"/>
                        </a:defRPr>
                      </a:lvl7pPr>
                      <a:lvl8pPr marL="3368903" algn="l" defTabSz="481272" rtl="0" eaLnBrk="1" latinLnBrk="0" hangingPunct="1">
                        <a:defRPr sz="1900" b="1" kern="1200">
                          <a:solidFill>
                            <a:schemeClr val="lt1"/>
                          </a:solidFill>
                          <a:latin typeface="Calibri"/>
                        </a:defRPr>
                      </a:lvl8pPr>
                      <a:lvl9pPr marL="3850174" algn="l" defTabSz="481272" rtl="0" eaLnBrk="1" latinLnBrk="0" hangingPunct="1">
                        <a:defRPr sz="1900" b="1" kern="1200">
                          <a:solidFill>
                            <a:schemeClr val="lt1"/>
                          </a:solidFill>
                          <a:latin typeface="Calibri"/>
                        </a:defRPr>
                      </a:lvl9pPr>
                    </a:lstStyle>
                    <a:p>
                      <a:pPr algn="ctr" fontAlgn="ctr"/>
                      <a:r>
                        <a:rPr lang="en-US" sz="1400" b="0" i="0" u="none" strike="noStrike" dirty="0">
                          <a:solidFill>
                            <a:srgbClr val="000000"/>
                          </a:solidFill>
                          <a:effectLst/>
                          <a:latin typeface="Calibri" panose="020F0502020204030204" pitchFamily="34" charset="0"/>
                        </a:rPr>
                        <a:t>Cross-Track (m)</a:t>
                      </a:r>
                    </a:p>
                  </a:txBody>
                  <a:tcPr marL="6350" marR="6350" marT="6350" marB="0" anchor="ctr">
                    <a:lnL w="12700" cmpd="sng">
                      <a:solidFill>
                        <a:sysClr val="window" lastClr="FFFFFF"/>
                      </a:solidFill>
                    </a:lnL>
                    <a:lnR w="12700" cmpd="sng">
                      <a:solidFill>
                        <a:sysClr val="window" lastClr="FFFFFF"/>
                      </a:solidFill>
                    </a:lnR>
                    <a:lnT w="12700" cmpd="sng">
                      <a:solidFill>
                        <a:sysClr val="window" lastClr="FFFFFF"/>
                      </a:solidFill>
                    </a:lnT>
                    <a:lnB w="38100" cmpd="sng">
                      <a:solidFill>
                        <a:sysClr val="window" lastClr="FFFFFF"/>
                      </a:solidFill>
                    </a:lnB>
                    <a:lnTlToBr w="12700" cmpd="sng">
                      <a:noFill/>
                      <a:prstDash val="solid"/>
                    </a:lnTlToBr>
                    <a:lnBlToTr w="12700" cmpd="sng">
                      <a:noFill/>
                      <a:prstDash val="solid"/>
                    </a:lnBlToTr>
                    <a:solidFill>
                      <a:srgbClr val="F79646"/>
                    </a:solidFill>
                  </a:tcPr>
                </a:tc>
                <a:extLst>
                  <a:ext uri="{0D108BD9-81ED-4DB2-BD59-A6C34878D82A}">
                    <a16:rowId xmlns:a16="http://schemas.microsoft.com/office/drawing/2014/main" val="1883569071"/>
                  </a:ext>
                </a:extLst>
              </a:tr>
              <a:tr h="360314">
                <a:tc>
                  <a:txBody>
                    <a:bodyPr/>
                    <a:lstStyle>
                      <a:lvl1pPr marL="0" algn="l" defTabSz="481272" rtl="0" eaLnBrk="1" latinLnBrk="0" hangingPunct="1">
                        <a:defRPr sz="1900" kern="1200">
                          <a:solidFill>
                            <a:schemeClr val="dk1"/>
                          </a:solidFill>
                          <a:latin typeface="Calibri"/>
                        </a:defRPr>
                      </a:lvl1pPr>
                      <a:lvl2pPr marL="481272" algn="l" defTabSz="481272" rtl="0" eaLnBrk="1" latinLnBrk="0" hangingPunct="1">
                        <a:defRPr sz="1900" kern="1200">
                          <a:solidFill>
                            <a:schemeClr val="dk1"/>
                          </a:solidFill>
                          <a:latin typeface="Calibri"/>
                        </a:defRPr>
                      </a:lvl2pPr>
                      <a:lvl3pPr marL="962544" algn="l" defTabSz="481272" rtl="0" eaLnBrk="1" latinLnBrk="0" hangingPunct="1">
                        <a:defRPr sz="1900" kern="1200">
                          <a:solidFill>
                            <a:schemeClr val="dk1"/>
                          </a:solidFill>
                          <a:latin typeface="Calibri"/>
                        </a:defRPr>
                      </a:lvl3pPr>
                      <a:lvl4pPr marL="1443815" algn="l" defTabSz="481272" rtl="0" eaLnBrk="1" latinLnBrk="0" hangingPunct="1">
                        <a:defRPr sz="1900" kern="1200">
                          <a:solidFill>
                            <a:schemeClr val="dk1"/>
                          </a:solidFill>
                          <a:latin typeface="Calibri"/>
                        </a:defRPr>
                      </a:lvl4pPr>
                      <a:lvl5pPr marL="1925087" algn="l" defTabSz="481272" rtl="0" eaLnBrk="1" latinLnBrk="0" hangingPunct="1">
                        <a:defRPr sz="1900" kern="1200">
                          <a:solidFill>
                            <a:schemeClr val="dk1"/>
                          </a:solidFill>
                          <a:latin typeface="Calibri"/>
                        </a:defRPr>
                      </a:lvl5pPr>
                      <a:lvl6pPr marL="2406359" algn="l" defTabSz="481272" rtl="0" eaLnBrk="1" latinLnBrk="0" hangingPunct="1">
                        <a:defRPr sz="1900" kern="1200">
                          <a:solidFill>
                            <a:schemeClr val="dk1"/>
                          </a:solidFill>
                          <a:latin typeface="Calibri"/>
                        </a:defRPr>
                      </a:lvl6pPr>
                      <a:lvl7pPr marL="2887631" algn="l" defTabSz="481272" rtl="0" eaLnBrk="1" latinLnBrk="0" hangingPunct="1">
                        <a:defRPr sz="1900" kern="1200">
                          <a:solidFill>
                            <a:schemeClr val="dk1"/>
                          </a:solidFill>
                          <a:latin typeface="Calibri"/>
                        </a:defRPr>
                      </a:lvl7pPr>
                      <a:lvl8pPr marL="3368903" algn="l" defTabSz="481272" rtl="0" eaLnBrk="1" latinLnBrk="0" hangingPunct="1">
                        <a:defRPr sz="1900" kern="1200">
                          <a:solidFill>
                            <a:schemeClr val="dk1"/>
                          </a:solidFill>
                          <a:latin typeface="Calibri"/>
                        </a:defRPr>
                      </a:lvl8pPr>
                      <a:lvl9pPr marL="3850174" algn="l" defTabSz="481272" rtl="0" eaLnBrk="1" latinLnBrk="0" hangingPunct="1">
                        <a:defRPr sz="1900" kern="1200">
                          <a:solidFill>
                            <a:schemeClr val="dk1"/>
                          </a:solidFill>
                          <a:latin typeface="Calibri"/>
                        </a:defRPr>
                      </a:lvl9pPr>
                    </a:lstStyle>
                    <a:p>
                      <a:pPr algn="ctr" fontAlgn="ctr"/>
                      <a:r>
                        <a:rPr lang="en-US" sz="1400" b="0" i="0" u="none" strike="noStrike" dirty="0">
                          <a:solidFill>
                            <a:srgbClr val="000000"/>
                          </a:solidFill>
                          <a:effectLst/>
                          <a:latin typeface="Calibri" panose="020F0502020204030204" pitchFamily="34" charset="0"/>
                        </a:rPr>
                        <a:t>5/19/2021 12:06:01</a:t>
                      </a:r>
                    </a:p>
                  </a:txBody>
                  <a:tcPr marL="6350" marR="6350" marT="6350" marB="0" anchor="ctr">
                    <a:lnL w="12700" cmpd="sng">
                      <a:solidFill>
                        <a:sysClr val="window" lastClr="FFFFFF"/>
                      </a:solidFill>
                    </a:lnL>
                    <a:lnR w="12700" cmpd="sng">
                      <a:solidFill>
                        <a:sysClr val="window" lastClr="FFFFFF"/>
                      </a:solidFill>
                    </a:lnR>
                    <a:lnT w="381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79646">
                        <a:tint val="40000"/>
                      </a:srgbClr>
                    </a:solidFill>
                  </a:tcPr>
                </a:tc>
                <a:tc>
                  <a:txBody>
                    <a:bodyPr/>
                    <a:lstStyle>
                      <a:lvl1pPr marL="0" algn="l" defTabSz="481272" rtl="0" eaLnBrk="1" latinLnBrk="0" hangingPunct="1">
                        <a:defRPr sz="1900" kern="1200">
                          <a:solidFill>
                            <a:schemeClr val="dk1"/>
                          </a:solidFill>
                          <a:latin typeface="Calibri"/>
                        </a:defRPr>
                      </a:lvl1pPr>
                      <a:lvl2pPr marL="481272" algn="l" defTabSz="481272" rtl="0" eaLnBrk="1" latinLnBrk="0" hangingPunct="1">
                        <a:defRPr sz="1900" kern="1200">
                          <a:solidFill>
                            <a:schemeClr val="dk1"/>
                          </a:solidFill>
                          <a:latin typeface="Calibri"/>
                        </a:defRPr>
                      </a:lvl2pPr>
                      <a:lvl3pPr marL="962544" algn="l" defTabSz="481272" rtl="0" eaLnBrk="1" latinLnBrk="0" hangingPunct="1">
                        <a:defRPr sz="1900" kern="1200">
                          <a:solidFill>
                            <a:schemeClr val="dk1"/>
                          </a:solidFill>
                          <a:latin typeface="Calibri"/>
                        </a:defRPr>
                      </a:lvl3pPr>
                      <a:lvl4pPr marL="1443815" algn="l" defTabSz="481272" rtl="0" eaLnBrk="1" latinLnBrk="0" hangingPunct="1">
                        <a:defRPr sz="1900" kern="1200">
                          <a:solidFill>
                            <a:schemeClr val="dk1"/>
                          </a:solidFill>
                          <a:latin typeface="Calibri"/>
                        </a:defRPr>
                      </a:lvl4pPr>
                      <a:lvl5pPr marL="1925087" algn="l" defTabSz="481272" rtl="0" eaLnBrk="1" latinLnBrk="0" hangingPunct="1">
                        <a:defRPr sz="1900" kern="1200">
                          <a:solidFill>
                            <a:schemeClr val="dk1"/>
                          </a:solidFill>
                          <a:latin typeface="Calibri"/>
                        </a:defRPr>
                      </a:lvl5pPr>
                      <a:lvl6pPr marL="2406359" algn="l" defTabSz="481272" rtl="0" eaLnBrk="1" latinLnBrk="0" hangingPunct="1">
                        <a:defRPr sz="1900" kern="1200">
                          <a:solidFill>
                            <a:schemeClr val="dk1"/>
                          </a:solidFill>
                          <a:latin typeface="Calibri"/>
                        </a:defRPr>
                      </a:lvl6pPr>
                      <a:lvl7pPr marL="2887631" algn="l" defTabSz="481272" rtl="0" eaLnBrk="1" latinLnBrk="0" hangingPunct="1">
                        <a:defRPr sz="1900" kern="1200">
                          <a:solidFill>
                            <a:schemeClr val="dk1"/>
                          </a:solidFill>
                          <a:latin typeface="Calibri"/>
                        </a:defRPr>
                      </a:lvl7pPr>
                      <a:lvl8pPr marL="3368903" algn="l" defTabSz="481272" rtl="0" eaLnBrk="1" latinLnBrk="0" hangingPunct="1">
                        <a:defRPr sz="1900" kern="1200">
                          <a:solidFill>
                            <a:schemeClr val="dk1"/>
                          </a:solidFill>
                          <a:latin typeface="Calibri"/>
                        </a:defRPr>
                      </a:lvl8pPr>
                      <a:lvl9pPr marL="3850174" algn="l" defTabSz="481272" rtl="0" eaLnBrk="1" latinLnBrk="0" hangingPunct="1">
                        <a:defRPr sz="1900" kern="1200">
                          <a:solidFill>
                            <a:schemeClr val="dk1"/>
                          </a:solidFill>
                          <a:latin typeface="Calibri"/>
                        </a:defRPr>
                      </a:lvl9pPr>
                    </a:lstStyle>
                    <a:p>
                      <a:pPr algn="ctr" fontAlgn="ctr"/>
                      <a:r>
                        <a:rPr lang="en-US" sz="1400" b="0" i="0" u="none" strike="noStrike" dirty="0">
                          <a:solidFill>
                            <a:srgbClr val="000000"/>
                          </a:solidFill>
                          <a:effectLst/>
                          <a:latin typeface="Calibri" panose="020F0502020204030204" pitchFamily="34" charset="0"/>
                        </a:rPr>
                        <a:t>Orbit Before TCA</a:t>
                      </a:r>
                    </a:p>
                  </a:txBody>
                  <a:tcPr marL="6350" marR="6350" marT="6350" marB="0" anchor="ctr">
                    <a:lnL w="12700" cmpd="sng">
                      <a:solidFill>
                        <a:sysClr val="window" lastClr="FFFFFF"/>
                      </a:solidFill>
                    </a:lnL>
                    <a:lnR w="12700" cmpd="sng">
                      <a:solidFill>
                        <a:sysClr val="window" lastClr="FFFFFF"/>
                      </a:solidFill>
                    </a:lnR>
                    <a:lnT w="381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79646">
                        <a:tint val="40000"/>
                      </a:srgbClr>
                    </a:solidFill>
                  </a:tcPr>
                </a:tc>
                <a:tc>
                  <a:txBody>
                    <a:bodyPr/>
                    <a:lstStyle>
                      <a:lvl1pPr marL="0" algn="l" defTabSz="481272" rtl="0" eaLnBrk="1" latinLnBrk="0" hangingPunct="1">
                        <a:defRPr sz="1900" kern="1200">
                          <a:solidFill>
                            <a:schemeClr val="dk1"/>
                          </a:solidFill>
                          <a:latin typeface="Calibri"/>
                        </a:defRPr>
                      </a:lvl1pPr>
                      <a:lvl2pPr marL="481272" algn="l" defTabSz="481272" rtl="0" eaLnBrk="1" latinLnBrk="0" hangingPunct="1">
                        <a:defRPr sz="1900" kern="1200">
                          <a:solidFill>
                            <a:schemeClr val="dk1"/>
                          </a:solidFill>
                          <a:latin typeface="Calibri"/>
                        </a:defRPr>
                      </a:lvl2pPr>
                      <a:lvl3pPr marL="962544" algn="l" defTabSz="481272" rtl="0" eaLnBrk="1" latinLnBrk="0" hangingPunct="1">
                        <a:defRPr sz="1900" kern="1200">
                          <a:solidFill>
                            <a:schemeClr val="dk1"/>
                          </a:solidFill>
                          <a:latin typeface="Calibri"/>
                        </a:defRPr>
                      </a:lvl3pPr>
                      <a:lvl4pPr marL="1443815" algn="l" defTabSz="481272" rtl="0" eaLnBrk="1" latinLnBrk="0" hangingPunct="1">
                        <a:defRPr sz="1900" kern="1200">
                          <a:solidFill>
                            <a:schemeClr val="dk1"/>
                          </a:solidFill>
                          <a:latin typeface="Calibri"/>
                        </a:defRPr>
                      </a:lvl4pPr>
                      <a:lvl5pPr marL="1925087" algn="l" defTabSz="481272" rtl="0" eaLnBrk="1" latinLnBrk="0" hangingPunct="1">
                        <a:defRPr sz="1900" kern="1200">
                          <a:solidFill>
                            <a:schemeClr val="dk1"/>
                          </a:solidFill>
                          <a:latin typeface="Calibri"/>
                        </a:defRPr>
                      </a:lvl5pPr>
                      <a:lvl6pPr marL="2406359" algn="l" defTabSz="481272" rtl="0" eaLnBrk="1" latinLnBrk="0" hangingPunct="1">
                        <a:defRPr sz="1900" kern="1200">
                          <a:solidFill>
                            <a:schemeClr val="dk1"/>
                          </a:solidFill>
                          <a:latin typeface="Calibri"/>
                        </a:defRPr>
                      </a:lvl6pPr>
                      <a:lvl7pPr marL="2887631" algn="l" defTabSz="481272" rtl="0" eaLnBrk="1" latinLnBrk="0" hangingPunct="1">
                        <a:defRPr sz="1900" kern="1200">
                          <a:solidFill>
                            <a:schemeClr val="dk1"/>
                          </a:solidFill>
                          <a:latin typeface="Calibri"/>
                        </a:defRPr>
                      </a:lvl7pPr>
                      <a:lvl8pPr marL="3368903" algn="l" defTabSz="481272" rtl="0" eaLnBrk="1" latinLnBrk="0" hangingPunct="1">
                        <a:defRPr sz="1900" kern="1200">
                          <a:solidFill>
                            <a:schemeClr val="dk1"/>
                          </a:solidFill>
                          <a:latin typeface="Calibri"/>
                        </a:defRPr>
                      </a:lvl8pPr>
                      <a:lvl9pPr marL="3850174" algn="l" defTabSz="481272" rtl="0" eaLnBrk="1" latinLnBrk="0" hangingPunct="1">
                        <a:defRPr sz="1900" kern="1200">
                          <a:solidFill>
                            <a:schemeClr val="dk1"/>
                          </a:solidFill>
                          <a:latin typeface="Calibri"/>
                        </a:defRPr>
                      </a:lvl9pPr>
                    </a:lstStyle>
                    <a:p>
                      <a:pPr algn="ctr" fontAlgn="ctr"/>
                      <a:r>
                        <a:rPr lang="en-US" sz="1400" b="0" i="0" u="none" strike="noStrike" dirty="0">
                          <a:solidFill>
                            <a:srgbClr val="000000"/>
                          </a:solidFill>
                          <a:effectLst/>
                          <a:latin typeface="Calibri" panose="020F0502020204030204" pitchFamily="34" charset="0"/>
                        </a:rPr>
                        <a:t>Northern</a:t>
                      </a:r>
                    </a:p>
                  </a:txBody>
                  <a:tcPr marL="6350" marR="6350" marT="6350" marB="0" anchor="ctr">
                    <a:lnL w="12700" cmpd="sng">
                      <a:solidFill>
                        <a:sysClr val="window" lastClr="FFFFFF"/>
                      </a:solidFill>
                    </a:lnL>
                    <a:lnR w="12700" cmpd="sng">
                      <a:solidFill>
                        <a:sysClr val="window" lastClr="FFFFFF"/>
                      </a:solidFill>
                    </a:lnR>
                    <a:lnT w="381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79646">
                        <a:tint val="40000"/>
                      </a:srgbClr>
                    </a:solidFill>
                  </a:tcPr>
                </a:tc>
                <a:tc>
                  <a:txBody>
                    <a:bodyPr/>
                    <a:lstStyle>
                      <a:lvl1pPr marL="0" algn="l" defTabSz="481272" rtl="0" eaLnBrk="1" latinLnBrk="0" hangingPunct="1">
                        <a:defRPr sz="1900" kern="1200">
                          <a:solidFill>
                            <a:schemeClr val="dk1"/>
                          </a:solidFill>
                          <a:latin typeface="Calibri"/>
                        </a:defRPr>
                      </a:lvl1pPr>
                      <a:lvl2pPr marL="481272" algn="l" defTabSz="481272" rtl="0" eaLnBrk="1" latinLnBrk="0" hangingPunct="1">
                        <a:defRPr sz="1900" kern="1200">
                          <a:solidFill>
                            <a:schemeClr val="dk1"/>
                          </a:solidFill>
                          <a:latin typeface="Calibri"/>
                        </a:defRPr>
                      </a:lvl2pPr>
                      <a:lvl3pPr marL="962544" algn="l" defTabSz="481272" rtl="0" eaLnBrk="1" latinLnBrk="0" hangingPunct="1">
                        <a:defRPr sz="1900" kern="1200">
                          <a:solidFill>
                            <a:schemeClr val="dk1"/>
                          </a:solidFill>
                          <a:latin typeface="Calibri"/>
                        </a:defRPr>
                      </a:lvl3pPr>
                      <a:lvl4pPr marL="1443815" algn="l" defTabSz="481272" rtl="0" eaLnBrk="1" latinLnBrk="0" hangingPunct="1">
                        <a:defRPr sz="1900" kern="1200">
                          <a:solidFill>
                            <a:schemeClr val="dk1"/>
                          </a:solidFill>
                          <a:latin typeface="Calibri"/>
                        </a:defRPr>
                      </a:lvl4pPr>
                      <a:lvl5pPr marL="1925087" algn="l" defTabSz="481272" rtl="0" eaLnBrk="1" latinLnBrk="0" hangingPunct="1">
                        <a:defRPr sz="1900" kern="1200">
                          <a:solidFill>
                            <a:schemeClr val="dk1"/>
                          </a:solidFill>
                          <a:latin typeface="Calibri"/>
                        </a:defRPr>
                      </a:lvl5pPr>
                      <a:lvl6pPr marL="2406359" algn="l" defTabSz="481272" rtl="0" eaLnBrk="1" latinLnBrk="0" hangingPunct="1">
                        <a:defRPr sz="1900" kern="1200">
                          <a:solidFill>
                            <a:schemeClr val="dk1"/>
                          </a:solidFill>
                          <a:latin typeface="Calibri"/>
                        </a:defRPr>
                      </a:lvl6pPr>
                      <a:lvl7pPr marL="2887631" algn="l" defTabSz="481272" rtl="0" eaLnBrk="1" latinLnBrk="0" hangingPunct="1">
                        <a:defRPr sz="1900" kern="1200">
                          <a:solidFill>
                            <a:schemeClr val="dk1"/>
                          </a:solidFill>
                          <a:latin typeface="Calibri"/>
                        </a:defRPr>
                      </a:lvl7pPr>
                      <a:lvl8pPr marL="3368903" algn="l" defTabSz="481272" rtl="0" eaLnBrk="1" latinLnBrk="0" hangingPunct="1">
                        <a:defRPr sz="1900" kern="1200">
                          <a:solidFill>
                            <a:schemeClr val="dk1"/>
                          </a:solidFill>
                          <a:latin typeface="Calibri"/>
                        </a:defRPr>
                      </a:lvl8pPr>
                      <a:lvl9pPr marL="3850174" algn="l" defTabSz="481272" rtl="0" eaLnBrk="1" latinLnBrk="0" hangingPunct="1">
                        <a:defRPr sz="1900" kern="1200">
                          <a:solidFill>
                            <a:schemeClr val="dk1"/>
                          </a:solidFill>
                          <a:latin typeface="Calibri"/>
                        </a:defRPr>
                      </a:lvl9pPr>
                    </a:lstStyle>
                    <a:p>
                      <a:pPr algn="ctr" fontAlgn="b"/>
                      <a:r>
                        <a:rPr lang="en-US" sz="1400" b="0" i="0" u="none" strike="noStrike" dirty="0">
                          <a:solidFill>
                            <a:srgbClr val="000000"/>
                          </a:solidFill>
                          <a:effectLst/>
                          <a:latin typeface="Calibri" panose="020F0502020204030204" pitchFamily="34" charset="0"/>
                        </a:rPr>
                        <a:t>1550.2</a:t>
                      </a:r>
                    </a:p>
                  </a:txBody>
                  <a:tcPr marL="9525" marR="9525" marT="9525" marB="0" anchor="ctr">
                    <a:lnL w="12700" cmpd="sng">
                      <a:solidFill>
                        <a:sysClr val="window" lastClr="FFFFFF"/>
                      </a:solidFill>
                    </a:lnL>
                    <a:lnR w="12700" cmpd="sng">
                      <a:solidFill>
                        <a:sysClr val="window" lastClr="FFFFFF"/>
                      </a:solidFill>
                    </a:lnR>
                    <a:lnT w="381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79646">
                        <a:tint val="40000"/>
                      </a:srgbClr>
                    </a:solidFill>
                  </a:tcPr>
                </a:tc>
                <a:tc>
                  <a:txBody>
                    <a:bodyPr/>
                    <a:lstStyle>
                      <a:lvl1pPr marL="0" algn="l" defTabSz="481272" rtl="0" eaLnBrk="1" latinLnBrk="0" hangingPunct="1">
                        <a:defRPr sz="1900" kern="1200">
                          <a:solidFill>
                            <a:schemeClr val="dk1"/>
                          </a:solidFill>
                          <a:latin typeface="Calibri"/>
                        </a:defRPr>
                      </a:lvl1pPr>
                      <a:lvl2pPr marL="481272" algn="l" defTabSz="481272" rtl="0" eaLnBrk="1" latinLnBrk="0" hangingPunct="1">
                        <a:defRPr sz="1900" kern="1200">
                          <a:solidFill>
                            <a:schemeClr val="dk1"/>
                          </a:solidFill>
                          <a:latin typeface="Calibri"/>
                        </a:defRPr>
                      </a:lvl2pPr>
                      <a:lvl3pPr marL="962544" algn="l" defTabSz="481272" rtl="0" eaLnBrk="1" latinLnBrk="0" hangingPunct="1">
                        <a:defRPr sz="1900" kern="1200">
                          <a:solidFill>
                            <a:schemeClr val="dk1"/>
                          </a:solidFill>
                          <a:latin typeface="Calibri"/>
                        </a:defRPr>
                      </a:lvl3pPr>
                      <a:lvl4pPr marL="1443815" algn="l" defTabSz="481272" rtl="0" eaLnBrk="1" latinLnBrk="0" hangingPunct="1">
                        <a:defRPr sz="1900" kern="1200">
                          <a:solidFill>
                            <a:schemeClr val="dk1"/>
                          </a:solidFill>
                          <a:latin typeface="Calibri"/>
                        </a:defRPr>
                      </a:lvl4pPr>
                      <a:lvl5pPr marL="1925087" algn="l" defTabSz="481272" rtl="0" eaLnBrk="1" latinLnBrk="0" hangingPunct="1">
                        <a:defRPr sz="1900" kern="1200">
                          <a:solidFill>
                            <a:schemeClr val="dk1"/>
                          </a:solidFill>
                          <a:latin typeface="Calibri"/>
                        </a:defRPr>
                      </a:lvl5pPr>
                      <a:lvl6pPr marL="2406359" algn="l" defTabSz="481272" rtl="0" eaLnBrk="1" latinLnBrk="0" hangingPunct="1">
                        <a:defRPr sz="1900" kern="1200">
                          <a:solidFill>
                            <a:schemeClr val="dk1"/>
                          </a:solidFill>
                          <a:latin typeface="Calibri"/>
                        </a:defRPr>
                      </a:lvl6pPr>
                      <a:lvl7pPr marL="2887631" algn="l" defTabSz="481272" rtl="0" eaLnBrk="1" latinLnBrk="0" hangingPunct="1">
                        <a:defRPr sz="1900" kern="1200">
                          <a:solidFill>
                            <a:schemeClr val="dk1"/>
                          </a:solidFill>
                          <a:latin typeface="Calibri"/>
                        </a:defRPr>
                      </a:lvl7pPr>
                      <a:lvl8pPr marL="3368903" algn="l" defTabSz="481272" rtl="0" eaLnBrk="1" latinLnBrk="0" hangingPunct="1">
                        <a:defRPr sz="1900" kern="1200">
                          <a:solidFill>
                            <a:schemeClr val="dk1"/>
                          </a:solidFill>
                          <a:latin typeface="Calibri"/>
                        </a:defRPr>
                      </a:lvl8pPr>
                      <a:lvl9pPr marL="3850174" algn="l" defTabSz="481272" rtl="0" eaLnBrk="1" latinLnBrk="0" hangingPunct="1">
                        <a:defRPr sz="1900" kern="1200">
                          <a:solidFill>
                            <a:schemeClr val="dk1"/>
                          </a:solidFill>
                          <a:latin typeface="Calibri"/>
                        </a:defRPr>
                      </a:lvl9pPr>
                    </a:lstStyle>
                    <a:p>
                      <a:pPr algn="ctr" fontAlgn="b"/>
                      <a:r>
                        <a:rPr lang="en-US" sz="1400" b="0" i="0" u="none" strike="noStrike" dirty="0">
                          <a:solidFill>
                            <a:srgbClr val="000000"/>
                          </a:solidFill>
                          <a:effectLst/>
                          <a:latin typeface="Calibri" panose="020F0502020204030204" pitchFamily="34" charset="0"/>
                        </a:rPr>
                        <a:t>-119.3</a:t>
                      </a:r>
                    </a:p>
                  </a:txBody>
                  <a:tcPr marL="9525" marR="9525" marT="9525" marB="0" anchor="ctr">
                    <a:lnL w="12700" cmpd="sng">
                      <a:solidFill>
                        <a:sysClr val="window" lastClr="FFFFFF"/>
                      </a:solidFill>
                    </a:lnL>
                    <a:lnR w="12700" cmpd="sng">
                      <a:solidFill>
                        <a:sysClr val="window" lastClr="FFFFFF"/>
                      </a:solidFill>
                    </a:lnR>
                    <a:lnT w="381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79646">
                        <a:tint val="40000"/>
                      </a:srgbClr>
                    </a:solidFill>
                  </a:tcPr>
                </a:tc>
                <a:tc>
                  <a:txBody>
                    <a:bodyPr/>
                    <a:lstStyle>
                      <a:lvl1pPr marL="0" algn="l" defTabSz="481272" rtl="0" eaLnBrk="1" latinLnBrk="0" hangingPunct="1">
                        <a:defRPr sz="1900" kern="1200">
                          <a:solidFill>
                            <a:schemeClr val="dk1"/>
                          </a:solidFill>
                          <a:latin typeface="Calibri"/>
                        </a:defRPr>
                      </a:lvl1pPr>
                      <a:lvl2pPr marL="481272" algn="l" defTabSz="481272" rtl="0" eaLnBrk="1" latinLnBrk="0" hangingPunct="1">
                        <a:defRPr sz="1900" kern="1200">
                          <a:solidFill>
                            <a:schemeClr val="dk1"/>
                          </a:solidFill>
                          <a:latin typeface="Calibri"/>
                        </a:defRPr>
                      </a:lvl2pPr>
                      <a:lvl3pPr marL="962544" algn="l" defTabSz="481272" rtl="0" eaLnBrk="1" latinLnBrk="0" hangingPunct="1">
                        <a:defRPr sz="1900" kern="1200">
                          <a:solidFill>
                            <a:schemeClr val="dk1"/>
                          </a:solidFill>
                          <a:latin typeface="Calibri"/>
                        </a:defRPr>
                      </a:lvl3pPr>
                      <a:lvl4pPr marL="1443815" algn="l" defTabSz="481272" rtl="0" eaLnBrk="1" latinLnBrk="0" hangingPunct="1">
                        <a:defRPr sz="1900" kern="1200">
                          <a:solidFill>
                            <a:schemeClr val="dk1"/>
                          </a:solidFill>
                          <a:latin typeface="Calibri"/>
                        </a:defRPr>
                      </a:lvl4pPr>
                      <a:lvl5pPr marL="1925087" algn="l" defTabSz="481272" rtl="0" eaLnBrk="1" latinLnBrk="0" hangingPunct="1">
                        <a:defRPr sz="1900" kern="1200">
                          <a:solidFill>
                            <a:schemeClr val="dk1"/>
                          </a:solidFill>
                          <a:latin typeface="Calibri"/>
                        </a:defRPr>
                      </a:lvl5pPr>
                      <a:lvl6pPr marL="2406359" algn="l" defTabSz="481272" rtl="0" eaLnBrk="1" latinLnBrk="0" hangingPunct="1">
                        <a:defRPr sz="1900" kern="1200">
                          <a:solidFill>
                            <a:schemeClr val="dk1"/>
                          </a:solidFill>
                          <a:latin typeface="Calibri"/>
                        </a:defRPr>
                      </a:lvl6pPr>
                      <a:lvl7pPr marL="2887631" algn="l" defTabSz="481272" rtl="0" eaLnBrk="1" latinLnBrk="0" hangingPunct="1">
                        <a:defRPr sz="1900" kern="1200">
                          <a:solidFill>
                            <a:schemeClr val="dk1"/>
                          </a:solidFill>
                          <a:latin typeface="Calibri"/>
                        </a:defRPr>
                      </a:lvl7pPr>
                      <a:lvl8pPr marL="3368903" algn="l" defTabSz="481272" rtl="0" eaLnBrk="1" latinLnBrk="0" hangingPunct="1">
                        <a:defRPr sz="1900" kern="1200">
                          <a:solidFill>
                            <a:schemeClr val="dk1"/>
                          </a:solidFill>
                          <a:latin typeface="Calibri"/>
                        </a:defRPr>
                      </a:lvl8pPr>
                      <a:lvl9pPr marL="3850174" algn="l" defTabSz="481272" rtl="0" eaLnBrk="1" latinLnBrk="0" hangingPunct="1">
                        <a:defRPr sz="1900" kern="1200">
                          <a:solidFill>
                            <a:schemeClr val="dk1"/>
                          </a:solidFill>
                          <a:latin typeface="Calibri"/>
                        </a:defRPr>
                      </a:lvl9pPr>
                    </a:lstStyle>
                    <a:p>
                      <a:pPr algn="ctr" fontAlgn="b"/>
                      <a:r>
                        <a:rPr lang="en-US" sz="1400" b="0" i="0" u="none" strike="noStrike">
                          <a:solidFill>
                            <a:srgbClr val="000000"/>
                          </a:solidFill>
                          <a:effectLst/>
                          <a:latin typeface="Calibri" panose="020F0502020204030204" pitchFamily="34" charset="0"/>
                        </a:rPr>
                        <a:t>-857.3</a:t>
                      </a:r>
                    </a:p>
                  </a:txBody>
                  <a:tcPr marL="9525" marR="9525" marT="9525" marB="0" anchor="ctr">
                    <a:lnL w="12700" cmpd="sng">
                      <a:solidFill>
                        <a:sysClr val="window" lastClr="FFFFFF"/>
                      </a:solidFill>
                    </a:lnL>
                    <a:lnR w="12700" cmpd="sng">
                      <a:solidFill>
                        <a:sysClr val="window" lastClr="FFFFFF"/>
                      </a:solidFill>
                    </a:lnR>
                    <a:lnT w="381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79646">
                        <a:tint val="40000"/>
                      </a:srgbClr>
                    </a:solidFill>
                  </a:tcPr>
                </a:tc>
                <a:tc>
                  <a:txBody>
                    <a:bodyPr/>
                    <a:lstStyle>
                      <a:lvl1pPr marL="0" algn="l" defTabSz="481272" rtl="0" eaLnBrk="1" latinLnBrk="0" hangingPunct="1">
                        <a:defRPr sz="1900" kern="1200">
                          <a:solidFill>
                            <a:schemeClr val="dk1"/>
                          </a:solidFill>
                          <a:latin typeface="Calibri"/>
                        </a:defRPr>
                      </a:lvl1pPr>
                      <a:lvl2pPr marL="481272" algn="l" defTabSz="481272" rtl="0" eaLnBrk="1" latinLnBrk="0" hangingPunct="1">
                        <a:defRPr sz="1900" kern="1200">
                          <a:solidFill>
                            <a:schemeClr val="dk1"/>
                          </a:solidFill>
                          <a:latin typeface="Calibri"/>
                        </a:defRPr>
                      </a:lvl2pPr>
                      <a:lvl3pPr marL="962544" algn="l" defTabSz="481272" rtl="0" eaLnBrk="1" latinLnBrk="0" hangingPunct="1">
                        <a:defRPr sz="1900" kern="1200">
                          <a:solidFill>
                            <a:schemeClr val="dk1"/>
                          </a:solidFill>
                          <a:latin typeface="Calibri"/>
                        </a:defRPr>
                      </a:lvl3pPr>
                      <a:lvl4pPr marL="1443815" algn="l" defTabSz="481272" rtl="0" eaLnBrk="1" latinLnBrk="0" hangingPunct="1">
                        <a:defRPr sz="1900" kern="1200">
                          <a:solidFill>
                            <a:schemeClr val="dk1"/>
                          </a:solidFill>
                          <a:latin typeface="Calibri"/>
                        </a:defRPr>
                      </a:lvl4pPr>
                      <a:lvl5pPr marL="1925087" algn="l" defTabSz="481272" rtl="0" eaLnBrk="1" latinLnBrk="0" hangingPunct="1">
                        <a:defRPr sz="1900" kern="1200">
                          <a:solidFill>
                            <a:schemeClr val="dk1"/>
                          </a:solidFill>
                          <a:latin typeface="Calibri"/>
                        </a:defRPr>
                      </a:lvl5pPr>
                      <a:lvl6pPr marL="2406359" algn="l" defTabSz="481272" rtl="0" eaLnBrk="1" latinLnBrk="0" hangingPunct="1">
                        <a:defRPr sz="1900" kern="1200">
                          <a:solidFill>
                            <a:schemeClr val="dk1"/>
                          </a:solidFill>
                          <a:latin typeface="Calibri"/>
                        </a:defRPr>
                      </a:lvl6pPr>
                      <a:lvl7pPr marL="2887631" algn="l" defTabSz="481272" rtl="0" eaLnBrk="1" latinLnBrk="0" hangingPunct="1">
                        <a:defRPr sz="1900" kern="1200">
                          <a:solidFill>
                            <a:schemeClr val="dk1"/>
                          </a:solidFill>
                          <a:latin typeface="Calibri"/>
                        </a:defRPr>
                      </a:lvl7pPr>
                      <a:lvl8pPr marL="3368903" algn="l" defTabSz="481272" rtl="0" eaLnBrk="1" latinLnBrk="0" hangingPunct="1">
                        <a:defRPr sz="1900" kern="1200">
                          <a:solidFill>
                            <a:schemeClr val="dk1"/>
                          </a:solidFill>
                          <a:latin typeface="Calibri"/>
                        </a:defRPr>
                      </a:lvl8pPr>
                      <a:lvl9pPr marL="3850174" algn="l" defTabSz="481272" rtl="0" eaLnBrk="1" latinLnBrk="0" hangingPunct="1">
                        <a:defRPr sz="1900" kern="1200">
                          <a:solidFill>
                            <a:schemeClr val="dk1"/>
                          </a:solidFill>
                          <a:latin typeface="Calibri"/>
                        </a:defRPr>
                      </a:lvl9pPr>
                    </a:lstStyle>
                    <a:p>
                      <a:pPr algn="ctr" fontAlgn="b"/>
                      <a:r>
                        <a:rPr lang="en-US" sz="1400" b="0" i="0" u="none" strike="noStrike">
                          <a:solidFill>
                            <a:srgbClr val="000000"/>
                          </a:solidFill>
                          <a:effectLst/>
                          <a:latin typeface="Calibri" panose="020F0502020204030204" pitchFamily="34" charset="0"/>
                        </a:rPr>
                        <a:t>-1286.1</a:t>
                      </a:r>
                    </a:p>
                  </a:txBody>
                  <a:tcPr marL="9525" marR="9525" marT="9525" marB="0" anchor="ctr">
                    <a:lnL w="12700" cmpd="sng">
                      <a:solidFill>
                        <a:sysClr val="window" lastClr="FFFFFF"/>
                      </a:solidFill>
                    </a:lnL>
                    <a:lnR w="12700" cmpd="sng">
                      <a:solidFill>
                        <a:sysClr val="window" lastClr="FFFFFF"/>
                      </a:solidFill>
                    </a:lnR>
                    <a:lnT w="381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79646">
                        <a:tint val="40000"/>
                      </a:srgbClr>
                    </a:solidFill>
                  </a:tcPr>
                </a:tc>
                <a:extLst>
                  <a:ext uri="{0D108BD9-81ED-4DB2-BD59-A6C34878D82A}">
                    <a16:rowId xmlns:a16="http://schemas.microsoft.com/office/drawing/2014/main" val="1362187212"/>
                  </a:ext>
                </a:extLst>
              </a:tr>
              <a:tr h="360314">
                <a:tc>
                  <a:txBody>
                    <a:bodyPr/>
                    <a:lstStyle>
                      <a:lvl1pPr marL="0" algn="l" defTabSz="481272" rtl="0" eaLnBrk="1" latinLnBrk="0" hangingPunct="1">
                        <a:defRPr sz="1900" kern="1200">
                          <a:solidFill>
                            <a:schemeClr val="dk1"/>
                          </a:solidFill>
                          <a:latin typeface="Calibri"/>
                        </a:defRPr>
                      </a:lvl1pPr>
                      <a:lvl2pPr marL="481272" algn="l" defTabSz="481272" rtl="0" eaLnBrk="1" latinLnBrk="0" hangingPunct="1">
                        <a:defRPr sz="1900" kern="1200">
                          <a:solidFill>
                            <a:schemeClr val="dk1"/>
                          </a:solidFill>
                          <a:latin typeface="Calibri"/>
                        </a:defRPr>
                      </a:lvl2pPr>
                      <a:lvl3pPr marL="962544" algn="l" defTabSz="481272" rtl="0" eaLnBrk="1" latinLnBrk="0" hangingPunct="1">
                        <a:defRPr sz="1900" kern="1200">
                          <a:solidFill>
                            <a:schemeClr val="dk1"/>
                          </a:solidFill>
                          <a:latin typeface="Calibri"/>
                        </a:defRPr>
                      </a:lvl3pPr>
                      <a:lvl4pPr marL="1443815" algn="l" defTabSz="481272" rtl="0" eaLnBrk="1" latinLnBrk="0" hangingPunct="1">
                        <a:defRPr sz="1900" kern="1200">
                          <a:solidFill>
                            <a:schemeClr val="dk1"/>
                          </a:solidFill>
                          <a:latin typeface="Calibri"/>
                        </a:defRPr>
                      </a:lvl4pPr>
                      <a:lvl5pPr marL="1925087" algn="l" defTabSz="481272" rtl="0" eaLnBrk="1" latinLnBrk="0" hangingPunct="1">
                        <a:defRPr sz="1900" kern="1200">
                          <a:solidFill>
                            <a:schemeClr val="dk1"/>
                          </a:solidFill>
                          <a:latin typeface="Calibri"/>
                        </a:defRPr>
                      </a:lvl5pPr>
                      <a:lvl6pPr marL="2406359" algn="l" defTabSz="481272" rtl="0" eaLnBrk="1" latinLnBrk="0" hangingPunct="1">
                        <a:defRPr sz="1900" kern="1200">
                          <a:solidFill>
                            <a:schemeClr val="dk1"/>
                          </a:solidFill>
                          <a:latin typeface="Calibri"/>
                        </a:defRPr>
                      </a:lvl6pPr>
                      <a:lvl7pPr marL="2887631" algn="l" defTabSz="481272" rtl="0" eaLnBrk="1" latinLnBrk="0" hangingPunct="1">
                        <a:defRPr sz="1900" kern="1200">
                          <a:solidFill>
                            <a:schemeClr val="dk1"/>
                          </a:solidFill>
                          <a:latin typeface="Calibri"/>
                        </a:defRPr>
                      </a:lvl7pPr>
                      <a:lvl8pPr marL="3368903" algn="l" defTabSz="481272" rtl="0" eaLnBrk="1" latinLnBrk="0" hangingPunct="1">
                        <a:defRPr sz="1900" kern="1200">
                          <a:solidFill>
                            <a:schemeClr val="dk1"/>
                          </a:solidFill>
                          <a:latin typeface="Calibri"/>
                        </a:defRPr>
                      </a:lvl8pPr>
                      <a:lvl9pPr marL="3850174" algn="l" defTabSz="481272" rtl="0" eaLnBrk="1" latinLnBrk="0" hangingPunct="1">
                        <a:defRPr sz="1900" kern="1200">
                          <a:solidFill>
                            <a:schemeClr val="dk1"/>
                          </a:solidFill>
                          <a:latin typeface="Calibri"/>
                        </a:defRPr>
                      </a:lvl9pPr>
                    </a:lstStyle>
                    <a:p>
                      <a:pPr algn="ctr" fontAlgn="ctr"/>
                      <a:r>
                        <a:rPr lang="en-US" sz="1400" b="0" i="0" u="none" strike="noStrike" dirty="0">
                          <a:solidFill>
                            <a:srgbClr val="000000"/>
                          </a:solidFill>
                          <a:effectLst/>
                          <a:latin typeface="Calibri" panose="020F0502020204030204" pitchFamily="34" charset="0"/>
                        </a:rPr>
                        <a:t>5/19/2021 01:44:54</a:t>
                      </a:r>
                    </a:p>
                  </a:txBody>
                  <a:tcPr marL="6350" marR="6350" marT="6350" marB="0" anchor="ctr">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79646">
                        <a:tint val="20000"/>
                      </a:srgbClr>
                    </a:solidFill>
                  </a:tcPr>
                </a:tc>
                <a:tc>
                  <a:txBody>
                    <a:bodyPr/>
                    <a:lstStyle>
                      <a:lvl1pPr marL="0" algn="l" defTabSz="481272" rtl="0" eaLnBrk="1" latinLnBrk="0" hangingPunct="1">
                        <a:defRPr sz="1900" kern="1200">
                          <a:solidFill>
                            <a:schemeClr val="dk1"/>
                          </a:solidFill>
                          <a:latin typeface="Calibri"/>
                        </a:defRPr>
                      </a:lvl1pPr>
                      <a:lvl2pPr marL="481272" algn="l" defTabSz="481272" rtl="0" eaLnBrk="1" latinLnBrk="0" hangingPunct="1">
                        <a:defRPr sz="1900" kern="1200">
                          <a:solidFill>
                            <a:schemeClr val="dk1"/>
                          </a:solidFill>
                          <a:latin typeface="Calibri"/>
                        </a:defRPr>
                      </a:lvl2pPr>
                      <a:lvl3pPr marL="962544" algn="l" defTabSz="481272" rtl="0" eaLnBrk="1" latinLnBrk="0" hangingPunct="1">
                        <a:defRPr sz="1900" kern="1200">
                          <a:solidFill>
                            <a:schemeClr val="dk1"/>
                          </a:solidFill>
                          <a:latin typeface="Calibri"/>
                        </a:defRPr>
                      </a:lvl3pPr>
                      <a:lvl4pPr marL="1443815" algn="l" defTabSz="481272" rtl="0" eaLnBrk="1" latinLnBrk="0" hangingPunct="1">
                        <a:defRPr sz="1900" kern="1200">
                          <a:solidFill>
                            <a:schemeClr val="dk1"/>
                          </a:solidFill>
                          <a:latin typeface="Calibri"/>
                        </a:defRPr>
                      </a:lvl4pPr>
                      <a:lvl5pPr marL="1925087" algn="l" defTabSz="481272" rtl="0" eaLnBrk="1" latinLnBrk="0" hangingPunct="1">
                        <a:defRPr sz="1900" kern="1200">
                          <a:solidFill>
                            <a:schemeClr val="dk1"/>
                          </a:solidFill>
                          <a:latin typeface="Calibri"/>
                        </a:defRPr>
                      </a:lvl5pPr>
                      <a:lvl6pPr marL="2406359" algn="l" defTabSz="481272" rtl="0" eaLnBrk="1" latinLnBrk="0" hangingPunct="1">
                        <a:defRPr sz="1900" kern="1200">
                          <a:solidFill>
                            <a:schemeClr val="dk1"/>
                          </a:solidFill>
                          <a:latin typeface="Calibri"/>
                        </a:defRPr>
                      </a:lvl6pPr>
                      <a:lvl7pPr marL="2887631" algn="l" defTabSz="481272" rtl="0" eaLnBrk="1" latinLnBrk="0" hangingPunct="1">
                        <a:defRPr sz="1900" kern="1200">
                          <a:solidFill>
                            <a:schemeClr val="dk1"/>
                          </a:solidFill>
                          <a:latin typeface="Calibri"/>
                        </a:defRPr>
                      </a:lvl7pPr>
                      <a:lvl8pPr marL="3368903" algn="l" defTabSz="481272" rtl="0" eaLnBrk="1" latinLnBrk="0" hangingPunct="1">
                        <a:defRPr sz="1900" kern="1200">
                          <a:solidFill>
                            <a:schemeClr val="dk1"/>
                          </a:solidFill>
                          <a:latin typeface="Calibri"/>
                        </a:defRPr>
                      </a:lvl8pPr>
                      <a:lvl9pPr marL="3850174" algn="l" defTabSz="481272" rtl="0" eaLnBrk="1" latinLnBrk="0" hangingPunct="1">
                        <a:defRPr sz="1900" kern="1200">
                          <a:solidFill>
                            <a:schemeClr val="dk1"/>
                          </a:solidFill>
                          <a:latin typeface="Calibri"/>
                        </a:defRPr>
                      </a:lvl9pPr>
                    </a:lstStyle>
                    <a:p>
                      <a:pPr algn="ctr" fontAlgn="ctr"/>
                      <a:r>
                        <a:rPr lang="en-US" sz="1400" b="0" i="0" u="none" strike="noStrike" dirty="0">
                          <a:solidFill>
                            <a:srgbClr val="000000"/>
                          </a:solidFill>
                          <a:effectLst/>
                          <a:latin typeface="Calibri" panose="020F0502020204030204" pitchFamily="34" charset="0"/>
                        </a:rPr>
                        <a:t>TCA</a:t>
                      </a:r>
                    </a:p>
                  </a:txBody>
                  <a:tcPr marL="6350" marR="6350" marT="6350" marB="0" anchor="ctr">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79646">
                        <a:tint val="20000"/>
                      </a:srgbClr>
                    </a:solidFill>
                  </a:tcPr>
                </a:tc>
                <a:tc>
                  <a:txBody>
                    <a:bodyPr/>
                    <a:lstStyle>
                      <a:lvl1pPr marL="0" algn="l" defTabSz="481272" rtl="0" eaLnBrk="1" latinLnBrk="0" hangingPunct="1">
                        <a:defRPr sz="1900" kern="1200">
                          <a:solidFill>
                            <a:schemeClr val="dk1"/>
                          </a:solidFill>
                          <a:latin typeface="Calibri"/>
                        </a:defRPr>
                      </a:lvl1pPr>
                      <a:lvl2pPr marL="481272" algn="l" defTabSz="481272" rtl="0" eaLnBrk="1" latinLnBrk="0" hangingPunct="1">
                        <a:defRPr sz="1900" kern="1200">
                          <a:solidFill>
                            <a:schemeClr val="dk1"/>
                          </a:solidFill>
                          <a:latin typeface="Calibri"/>
                        </a:defRPr>
                      </a:lvl2pPr>
                      <a:lvl3pPr marL="962544" algn="l" defTabSz="481272" rtl="0" eaLnBrk="1" latinLnBrk="0" hangingPunct="1">
                        <a:defRPr sz="1900" kern="1200">
                          <a:solidFill>
                            <a:schemeClr val="dk1"/>
                          </a:solidFill>
                          <a:latin typeface="Calibri"/>
                        </a:defRPr>
                      </a:lvl3pPr>
                      <a:lvl4pPr marL="1443815" algn="l" defTabSz="481272" rtl="0" eaLnBrk="1" latinLnBrk="0" hangingPunct="1">
                        <a:defRPr sz="1900" kern="1200">
                          <a:solidFill>
                            <a:schemeClr val="dk1"/>
                          </a:solidFill>
                          <a:latin typeface="Calibri"/>
                        </a:defRPr>
                      </a:lvl4pPr>
                      <a:lvl5pPr marL="1925087" algn="l" defTabSz="481272" rtl="0" eaLnBrk="1" latinLnBrk="0" hangingPunct="1">
                        <a:defRPr sz="1900" kern="1200">
                          <a:solidFill>
                            <a:schemeClr val="dk1"/>
                          </a:solidFill>
                          <a:latin typeface="Calibri"/>
                        </a:defRPr>
                      </a:lvl5pPr>
                      <a:lvl6pPr marL="2406359" algn="l" defTabSz="481272" rtl="0" eaLnBrk="1" latinLnBrk="0" hangingPunct="1">
                        <a:defRPr sz="1900" kern="1200">
                          <a:solidFill>
                            <a:schemeClr val="dk1"/>
                          </a:solidFill>
                          <a:latin typeface="Calibri"/>
                        </a:defRPr>
                      </a:lvl6pPr>
                      <a:lvl7pPr marL="2887631" algn="l" defTabSz="481272" rtl="0" eaLnBrk="1" latinLnBrk="0" hangingPunct="1">
                        <a:defRPr sz="1900" kern="1200">
                          <a:solidFill>
                            <a:schemeClr val="dk1"/>
                          </a:solidFill>
                          <a:latin typeface="Calibri"/>
                        </a:defRPr>
                      </a:lvl7pPr>
                      <a:lvl8pPr marL="3368903" algn="l" defTabSz="481272" rtl="0" eaLnBrk="1" latinLnBrk="0" hangingPunct="1">
                        <a:defRPr sz="1900" kern="1200">
                          <a:solidFill>
                            <a:schemeClr val="dk1"/>
                          </a:solidFill>
                          <a:latin typeface="Calibri"/>
                        </a:defRPr>
                      </a:lvl8pPr>
                      <a:lvl9pPr marL="3850174" algn="l" defTabSz="481272" rtl="0" eaLnBrk="1" latinLnBrk="0" hangingPunct="1">
                        <a:defRPr sz="1900" kern="1200">
                          <a:solidFill>
                            <a:schemeClr val="dk1"/>
                          </a:solidFill>
                          <a:latin typeface="Calibri"/>
                        </a:defRPr>
                      </a:lvl9pPr>
                    </a:lstStyle>
                    <a:p>
                      <a:pPr algn="ctr" fontAlgn="ctr"/>
                      <a:r>
                        <a:rPr lang="en-US" sz="1400" b="0" i="0" u="none" strike="noStrike" dirty="0">
                          <a:solidFill>
                            <a:srgbClr val="000000"/>
                          </a:solidFill>
                          <a:effectLst/>
                          <a:latin typeface="Calibri" panose="020F0502020204030204" pitchFamily="34" charset="0"/>
                        </a:rPr>
                        <a:t>Northern</a:t>
                      </a:r>
                    </a:p>
                  </a:txBody>
                  <a:tcPr marL="6350" marR="6350" marT="6350" marB="0" anchor="ctr">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79646">
                        <a:tint val="20000"/>
                      </a:srgbClr>
                    </a:solidFill>
                  </a:tcPr>
                </a:tc>
                <a:tc>
                  <a:txBody>
                    <a:bodyPr/>
                    <a:lstStyle>
                      <a:lvl1pPr marL="0" algn="l" defTabSz="481272" rtl="0" eaLnBrk="1" latinLnBrk="0" hangingPunct="1">
                        <a:defRPr sz="1900" kern="1200">
                          <a:solidFill>
                            <a:schemeClr val="dk1"/>
                          </a:solidFill>
                          <a:latin typeface="Calibri"/>
                        </a:defRPr>
                      </a:lvl1pPr>
                      <a:lvl2pPr marL="481272" algn="l" defTabSz="481272" rtl="0" eaLnBrk="1" latinLnBrk="0" hangingPunct="1">
                        <a:defRPr sz="1900" kern="1200">
                          <a:solidFill>
                            <a:schemeClr val="dk1"/>
                          </a:solidFill>
                          <a:latin typeface="Calibri"/>
                        </a:defRPr>
                      </a:lvl2pPr>
                      <a:lvl3pPr marL="962544" algn="l" defTabSz="481272" rtl="0" eaLnBrk="1" latinLnBrk="0" hangingPunct="1">
                        <a:defRPr sz="1900" kern="1200">
                          <a:solidFill>
                            <a:schemeClr val="dk1"/>
                          </a:solidFill>
                          <a:latin typeface="Calibri"/>
                        </a:defRPr>
                      </a:lvl3pPr>
                      <a:lvl4pPr marL="1443815" algn="l" defTabSz="481272" rtl="0" eaLnBrk="1" latinLnBrk="0" hangingPunct="1">
                        <a:defRPr sz="1900" kern="1200">
                          <a:solidFill>
                            <a:schemeClr val="dk1"/>
                          </a:solidFill>
                          <a:latin typeface="Calibri"/>
                        </a:defRPr>
                      </a:lvl4pPr>
                      <a:lvl5pPr marL="1925087" algn="l" defTabSz="481272" rtl="0" eaLnBrk="1" latinLnBrk="0" hangingPunct="1">
                        <a:defRPr sz="1900" kern="1200">
                          <a:solidFill>
                            <a:schemeClr val="dk1"/>
                          </a:solidFill>
                          <a:latin typeface="Calibri"/>
                        </a:defRPr>
                      </a:lvl5pPr>
                      <a:lvl6pPr marL="2406359" algn="l" defTabSz="481272" rtl="0" eaLnBrk="1" latinLnBrk="0" hangingPunct="1">
                        <a:defRPr sz="1900" kern="1200">
                          <a:solidFill>
                            <a:schemeClr val="dk1"/>
                          </a:solidFill>
                          <a:latin typeface="Calibri"/>
                        </a:defRPr>
                      </a:lvl6pPr>
                      <a:lvl7pPr marL="2887631" algn="l" defTabSz="481272" rtl="0" eaLnBrk="1" latinLnBrk="0" hangingPunct="1">
                        <a:defRPr sz="1900" kern="1200">
                          <a:solidFill>
                            <a:schemeClr val="dk1"/>
                          </a:solidFill>
                          <a:latin typeface="Calibri"/>
                        </a:defRPr>
                      </a:lvl7pPr>
                      <a:lvl8pPr marL="3368903" algn="l" defTabSz="481272" rtl="0" eaLnBrk="1" latinLnBrk="0" hangingPunct="1">
                        <a:defRPr sz="1900" kern="1200">
                          <a:solidFill>
                            <a:schemeClr val="dk1"/>
                          </a:solidFill>
                          <a:latin typeface="Calibri"/>
                        </a:defRPr>
                      </a:lvl8pPr>
                      <a:lvl9pPr marL="3850174" algn="l" defTabSz="481272" rtl="0" eaLnBrk="1" latinLnBrk="0" hangingPunct="1">
                        <a:defRPr sz="1900" kern="1200">
                          <a:solidFill>
                            <a:schemeClr val="dk1"/>
                          </a:solidFill>
                          <a:latin typeface="Calibri"/>
                        </a:defRPr>
                      </a:lvl9pPr>
                    </a:lstStyle>
                    <a:p>
                      <a:pPr algn="ctr" fontAlgn="b"/>
                      <a:r>
                        <a:rPr lang="en-US" sz="1400" b="0" i="0" u="none" strike="noStrike" dirty="0">
                          <a:solidFill>
                            <a:srgbClr val="000000"/>
                          </a:solidFill>
                          <a:effectLst/>
                          <a:latin typeface="Calibri" panose="020F0502020204030204" pitchFamily="34" charset="0"/>
                        </a:rPr>
                        <a:t>319.6</a:t>
                      </a:r>
                    </a:p>
                  </a:txBody>
                  <a:tcPr marL="9525" marR="9525" marT="9525" marB="0" anchor="ctr">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79646">
                        <a:tint val="20000"/>
                      </a:srgbClr>
                    </a:solidFill>
                  </a:tcPr>
                </a:tc>
                <a:tc>
                  <a:txBody>
                    <a:bodyPr/>
                    <a:lstStyle>
                      <a:lvl1pPr marL="0" algn="l" defTabSz="481272" rtl="0" eaLnBrk="1" latinLnBrk="0" hangingPunct="1">
                        <a:defRPr sz="1900" kern="1200">
                          <a:solidFill>
                            <a:schemeClr val="dk1"/>
                          </a:solidFill>
                          <a:latin typeface="Calibri"/>
                        </a:defRPr>
                      </a:lvl1pPr>
                      <a:lvl2pPr marL="481272" algn="l" defTabSz="481272" rtl="0" eaLnBrk="1" latinLnBrk="0" hangingPunct="1">
                        <a:defRPr sz="1900" kern="1200">
                          <a:solidFill>
                            <a:schemeClr val="dk1"/>
                          </a:solidFill>
                          <a:latin typeface="Calibri"/>
                        </a:defRPr>
                      </a:lvl2pPr>
                      <a:lvl3pPr marL="962544" algn="l" defTabSz="481272" rtl="0" eaLnBrk="1" latinLnBrk="0" hangingPunct="1">
                        <a:defRPr sz="1900" kern="1200">
                          <a:solidFill>
                            <a:schemeClr val="dk1"/>
                          </a:solidFill>
                          <a:latin typeface="Calibri"/>
                        </a:defRPr>
                      </a:lvl3pPr>
                      <a:lvl4pPr marL="1443815" algn="l" defTabSz="481272" rtl="0" eaLnBrk="1" latinLnBrk="0" hangingPunct="1">
                        <a:defRPr sz="1900" kern="1200">
                          <a:solidFill>
                            <a:schemeClr val="dk1"/>
                          </a:solidFill>
                          <a:latin typeface="Calibri"/>
                        </a:defRPr>
                      </a:lvl4pPr>
                      <a:lvl5pPr marL="1925087" algn="l" defTabSz="481272" rtl="0" eaLnBrk="1" latinLnBrk="0" hangingPunct="1">
                        <a:defRPr sz="1900" kern="1200">
                          <a:solidFill>
                            <a:schemeClr val="dk1"/>
                          </a:solidFill>
                          <a:latin typeface="Calibri"/>
                        </a:defRPr>
                      </a:lvl5pPr>
                      <a:lvl6pPr marL="2406359" algn="l" defTabSz="481272" rtl="0" eaLnBrk="1" latinLnBrk="0" hangingPunct="1">
                        <a:defRPr sz="1900" kern="1200">
                          <a:solidFill>
                            <a:schemeClr val="dk1"/>
                          </a:solidFill>
                          <a:latin typeface="Calibri"/>
                        </a:defRPr>
                      </a:lvl6pPr>
                      <a:lvl7pPr marL="2887631" algn="l" defTabSz="481272" rtl="0" eaLnBrk="1" latinLnBrk="0" hangingPunct="1">
                        <a:defRPr sz="1900" kern="1200">
                          <a:solidFill>
                            <a:schemeClr val="dk1"/>
                          </a:solidFill>
                          <a:latin typeface="Calibri"/>
                        </a:defRPr>
                      </a:lvl7pPr>
                      <a:lvl8pPr marL="3368903" algn="l" defTabSz="481272" rtl="0" eaLnBrk="1" latinLnBrk="0" hangingPunct="1">
                        <a:defRPr sz="1900" kern="1200">
                          <a:solidFill>
                            <a:schemeClr val="dk1"/>
                          </a:solidFill>
                          <a:latin typeface="Calibri"/>
                        </a:defRPr>
                      </a:lvl8pPr>
                      <a:lvl9pPr marL="3850174" algn="l" defTabSz="481272" rtl="0" eaLnBrk="1" latinLnBrk="0" hangingPunct="1">
                        <a:defRPr sz="1900" kern="1200">
                          <a:solidFill>
                            <a:schemeClr val="dk1"/>
                          </a:solidFill>
                          <a:latin typeface="Calibri"/>
                        </a:defRPr>
                      </a:lvl9pPr>
                    </a:lstStyle>
                    <a:p>
                      <a:pPr algn="ctr" fontAlgn="b"/>
                      <a:r>
                        <a:rPr lang="en-US" sz="1400" b="0" i="0" u="none" strike="noStrike" dirty="0">
                          <a:solidFill>
                            <a:srgbClr val="000000"/>
                          </a:solidFill>
                          <a:effectLst/>
                          <a:latin typeface="Calibri" panose="020F0502020204030204" pitchFamily="34" charset="0"/>
                        </a:rPr>
                        <a:t>-9.2</a:t>
                      </a:r>
                    </a:p>
                  </a:txBody>
                  <a:tcPr marL="9525" marR="9525" marT="9525" marB="0" anchor="ctr">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79646">
                        <a:tint val="20000"/>
                      </a:srgbClr>
                    </a:solidFill>
                  </a:tcPr>
                </a:tc>
                <a:tc>
                  <a:txBody>
                    <a:bodyPr/>
                    <a:lstStyle>
                      <a:lvl1pPr marL="0" algn="l" defTabSz="481272" rtl="0" eaLnBrk="1" latinLnBrk="0" hangingPunct="1">
                        <a:defRPr sz="1900" kern="1200">
                          <a:solidFill>
                            <a:schemeClr val="dk1"/>
                          </a:solidFill>
                          <a:latin typeface="Calibri"/>
                        </a:defRPr>
                      </a:lvl1pPr>
                      <a:lvl2pPr marL="481272" algn="l" defTabSz="481272" rtl="0" eaLnBrk="1" latinLnBrk="0" hangingPunct="1">
                        <a:defRPr sz="1900" kern="1200">
                          <a:solidFill>
                            <a:schemeClr val="dk1"/>
                          </a:solidFill>
                          <a:latin typeface="Calibri"/>
                        </a:defRPr>
                      </a:lvl2pPr>
                      <a:lvl3pPr marL="962544" algn="l" defTabSz="481272" rtl="0" eaLnBrk="1" latinLnBrk="0" hangingPunct="1">
                        <a:defRPr sz="1900" kern="1200">
                          <a:solidFill>
                            <a:schemeClr val="dk1"/>
                          </a:solidFill>
                          <a:latin typeface="Calibri"/>
                        </a:defRPr>
                      </a:lvl3pPr>
                      <a:lvl4pPr marL="1443815" algn="l" defTabSz="481272" rtl="0" eaLnBrk="1" latinLnBrk="0" hangingPunct="1">
                        <a:defRPr sz="1900" kern="1200">
                          <a:solidFill>
                            <a:schemeClr val="dk1"/>
                          </a:solidFill>
                          <a:latin typeface="Calibri"/>
                        </a:defRPr>
                      </a:lvl4pPr>
                      <a:lvl5pPr marL="1925087" algn="l" defTabSz="481272" rtl="0" eaLnBrk="1" latinLnBrk="0" hangingPunct="1">
                        <a:defRPr sz="1900" kern="1200">
                          <a:solidFill>
                            <a:schemeClr val="dk1"/>
                          </a:solidFill>
                          <a:latin typeface="Calibri"/>
                        </a:defRPr>
                      </a:lvl5pPr>
                      <a:lvl6pPr marL="2406359" algn="l" defTabSz="481272" rtl="0" eaLnBrk="1" latinLnBrk="0" hangingPunct="1">
                        <a:defRPr sz="1900" kern="1200">
                          <a:solidFill>
                            <a:schemeClr val="dk1"/>
                          </a:solidFill>
                          <a:latin typeface="Calibri"/>
                        </a:defRPr>
                      </a:lvl6pPr>
                      <a:lvl7pPr marL="2887631" algn="l" defTabSz="481272" rtl="0" eaLnBrk="1" latinLnBrk="0" hangingPunct="1">
                        <a:defRPr sz="1900" kern="1200">
                          <a:solidFill>
                            <a:schemeClr val="dk1"/>
                          </a:solidFill>
                          <a:latin typeface="Calibri"/>
                        </a:defRPr>
                      </a:lvl7pPr>
                      <a:lvl8pPr marL="3368903" algn="l" defTabSz="481272" rtl="0" eaLnBrk="1" latinLnBrk="0" hangingPunct="1">
                        <a:defRPr sz="1900" kern="1200">
                          <a:solidFill>
                            <a:schemeClr val="dk1"/>
                          </a:solidFill>
                          <a:latin typeface="Calibri"/>
                        </a:defRPr>
                      </a:lvl8pPr>
                      <a:lvl9pPr marL="3850174" algn="l" defTabSz="481272" rtl="0" eaLnBrk="1" latinLnBrk="0" hangingPunct="1">
                        <a:defRPr sz="1900" kern="1200">
                          <a:solidFill>
                            <a:schemeClr val="dk1"/>
                          </a:solidFill>
                          <a:latin typeface="Calibri"/>
                        </a:defRPr>
                      </a:lvl9pPr>
                    </a:lstStyle>
                    <a:p>
                      <a:pPr algn="ctr" fontAlgn="b"/>
                      <a:r>
                        <a:rPr lang="en-US" sz="1400" b="0" i="0" u="none" strike="noStrike">
                          <a:solidFill>
                            <a:srgbClr val="000000"/>
                          </a:solidFill>
                          <a:effectLst/>
                          <a:latin typeface="Calibri" panose="020F0502020204030204" pitchFamily="34" charset="0"/>
                        </a:rPr>
                        <a:t>-173.1</a:t>
                      </a:r>
                    </a:p>
                  </a:txBody>
                  <a:tcPr marL="9525" marR="9525" marT="9525" marB="0" anchor="ctr">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79646">
                        <a:tint val="20000"/>
                      </a:srgbClr>
                    </a:solidFill>
                  </a:tcPr>
                </a:tc>
                <a:tc>
                  <a:txBody>
                    <a:bodyPr/>
                    <a:lstStyle>
                      <a:lvl1pPr marL="0" algn="l" defTabSz="481272" rtl="0" eaLnBrk="1" latinLnBrk="0" hangingPunct="1">
                        <a:defRPr sz="1900" kern="1200">
                          <a:solidFill>
                            <a:schemeClr val="dk1"/>
                          </a:solidFill>
                          <a:latin typeface="Calibri"/>
                        </a:defRPr>
                      </a:lvl1pPr>
                      <a:lvl2pPr marL="481272" algn="l" defTabSz="481272" rtl="0" eaLnBrk="1" latinLnBrk="0" hangingPunct="1">
                        <a:defRPr sz="1900" kern="1200">
                          <a:solidFill>
                            <a:schemeClr val="dk1"/>
                          </a:solidFill>
                          <a:latin typeface="Calibri"/>
                        </a:defRPr>
                      </a:lvl2pPr>
                      <a:lvl3pPr marL="962544" algn="l" defTabSz="481272" rtl="0" eaLnBrk="1" latinLnBrk="0" hangingPunct="1">
                        <a:defRPr sz="1900" kern="1200">
                          <a:solidFill>
                            <a:schemeClr val="dk1"/>
                          </a:solidFill>
                          <a:latin typeface="Calibri"/>
                        </a:defRPr>
                      </a:lvl3pPr>
                      <a:lvl4pPr marL="1443815" algn="l" defTabSz="481272" rtl="0" eaLnBrk="1" latinLnBrk="0" hangingPunct="1">
                        <a:defRPr sz="1900" kern="1200">
                          <a:solidFill>
                            <a:schemeClr val="dk1"/>
                          </a:solidFill>
                          <a:latin typeface="Calibri"/>
                        </a:defRPr>
                      </a:lvl4pPr>
                      <a:lvl5pPr marL="1925087" algn="l" defTabSz="481272" rtl="0" eaLnBrk="1" latinLnBrk="0" hangingPunct="1">
                        <a:defRPr sz="1900" kern="1200">
                          <a:solidFill>
                            <a:schemeClr val="dk1"/>
                          </a:solidFill>
                          <a:latin typeface="Calibri"/>
                        </a:defRPr>
                      </a:lvl5pPr>
                      <a:lvl6pPr marL="2406359" algn="l" defTabSz="481272" rtl="0" eaLnBrk="1" latinLnBrk="0" hangingPunct="1">
                        <a:defRPr sz="1900" kern="1200">
                          <a:solidFill>
                            <a:schemeClr val="dk1"/>
                          </a:solidFill>
                          <a:latin typeface="Calibri"/>
                        </a:defRPr>
                      </a:lvl6pPr>
                      <a:lvl7pPr marL="2887631" algn="l" defTabSz="481272" rtl="0" eaLnBrk="1" latinLnBrk="0" hangingPunct="1">
                        <a:defRPr sz="1900" kern="1200">
                          <a:solidFill>
                            <a:schemeClr val="dk1"/>
                          </a:solidFill>
                          <a:latin typeface="Calibri"/>
                        </a:defRPr>
                      </a:lvl7pPr>
                      <a:lvl8pPr marL="3368903" algn="l" defTabSz="481272" rtl="0" eaLnBrk="1" latinLnBrk="0" hangingPunct="1">
                        <a:defRPr sz="1900" kern="1200">
                          <a:solidFill>
                            <a:schemeClr val="dk1"/>
                          </a:solidFill>
                          <a:latin typeface="Calibri"/>
                        </a:defRPr>
                      </a:lvl8pPr>
                      <a:lvl9pPr marL="3850174" algn="l" defTabSz="481272" rtl="0" eaLnBrk="1" latinLnBrk="0" hangingPunct="1">
                        <a:defRPr sz="1900" kern="1200">
                          <a:solidFill>
                            <a:schemeClr val="dk1"/>
                          </a:solidFill>
                          <a:latin typeface="Calibri"/>
                        </a:defRPr>
                      </a:lvl9pPr>
                    </a:lstStyle>
                    <a:p>
                      <a:pPr algn="ctr" fontAlgn="b"/>
                      <a:r>
                        <a:rPr lang="en-US" sz="1400" b="0" i="0" u="none" strike="noStrike">
                          <a:solidFill>
                            <a:srgbClr val="000000"/>
                          </a:solidFill>
                          <a:effectLst/>
                          <a:latin typeface="Calibri" panose="020F0502020204030204" pitchFamily="34" charset="0"/>
                        </a:rPr>
                        <a:t>-268.5</a:t>
                      </a:r>
                    </a:p>
                  </a:txBody>
                  <a:tcPr marL="9525" marR="9525" marT="9525" marB="0" anchor="ctr">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79646">
                        <a:tint val="20000"/>
                      </a:srgbClr>
                    </a:solidFill>
                  </a:tcPr>
                </a:tc>
                <a:extLst>
                  <a:ext uri="{0D108BD9-81ED-4DB2-BD59-A6C34878D82A}">
                    <a16:rowId xmlns:a16="http://schemas.microsoft.com/office/drawing/2014/main" val="21595738"/>
                  </a:ext>
                </a:extLst>
              </a:tr>
              <a:tr h="360314">
                <a:tc>
                  <a:txBody>
                    <a:bodyPr/>
                    <a:lstStyle>
                      <a:lvl1pPr marL="0" algn="l" defTabSz="481272" rtl="0" eaLnBrk="1" latinLnBrk="0" hangingPunct="1">
                        <a:defRPr sz="1900" kern="1200">
                          <a:solidFill>
                            <a:schemeClr val="dk1"/>
                          </a:solidFill>
                          <a:latin typeface="Calibri"/>
                        </a:defRPr>
                      </a:lvl1pPr>
                      <a:lvl2pPr marL="481272" algn="l" defTabSz="481272" rtl="0" eaLnBrk="1" latinLnBrk="0" hangingPunct="1">
                        <a:defRPr sz="1900" kern="1200">
                          <a:solidFill>
                            <a:schemeClr val="dk1"/>
                          </a:solidFill>
                          <a:latin typeface="Calibri"/>
                        </a:defRPr>
                      </a:lvl2pPr>
                      <a:lvl3pPr marL="962544" algn="l" defTabSz="481272" rtl="0" eaLnBrk="1" latinLnBrk="0" hangingPunct="1">
                        <a:defRPr sz="1900" kern="1200">
                          <a:solidFill>
                            <a:schemeClr val="dk1"/>
                          </a:solidFill>
                          <a:latin typeface="Calibri"/>
                        </a:defRPr>
                      </a:lvl3pPr>
                      <a:lvl4pPr marL="1443815" algn="l" defTabSz="481272" rtl="0" eaLnBrk="1" latinLnBrk="0" hangingPunct="1">
                        <a:defRPr sz="1900" kern="1200">
                          <a:solidFill>
                            <a:schemeClr val="dk1"/>
                          </a:solidFill>
                          <a:latin typeface="Calibri"/>
                        </a:defRPr>
                      </a:lvl4pPr>
                      <a:lvl5pPr marL="1925087" algn="l" defTabSz="481272" rtl="0" eaLnBrk="1" latinLnBrk="0" hangingPunct="1">
                        <a:defRPr sz="1900" kern="1200">
                          <a:solidFill>
                            <a:schemeClr val="dk1"/>
                          </a:solidFill>
                          <a:latin typeface="Calibri"/>
                        </a:defRPr>
                      </a:lvl5pPr>
                      <a:lvl6pPr marL="2406359" algn="l" defTabSz="481272" rtl="0" eaLnBrk="1" latinLnBrk="0" hangingPunct="1">
                        <a:defRPr sz="1900" kern="1200">
                          <a:solidFill>
                            <a:schemeClr val="dk1"/>
                          </a:solidFill>
                          <a:latin typeface="Calibri"/>
                        </a:defRPr>
                      </a:lvl6pPr>
                      <a:lvl7pPr marL="2887631" algn="l" defTabSz="481272" rtl="0" eaLnBrk="1" latinLnBrk="0" hangingPunct="1">
                        <a:defRPr sz="1900" kern="1200">
                          <a:solidFill>
                            <a:schemeClr val="dk1"/>
                          </a:solidFill>
                          <a:latin typeface="Calibri"/>
                        </a:defRPr>
                      </a:lvl7pPr>
                      <a:lvl8pPr marL="3368903" algn="l" defTabSz="481272" rtl="0" eaLnBrk="1" latinLnBrk="0" hangingPunct="1">
                        <a:defRPr sz="1900" kern="1200">
                          <a:solidFill>
                            <a:schemeClr val="dk1"/>
                          </a:solidFill>
                          <a:latin typeface="Calibri"/>
                        </a:defRPr>
                      </a:lvl8pPr>
                      <a:lvl9pPr marL="3850174" algn="l" defTabSz="481272" rtl="0" eaLnBrk="1" latinLnBrk="0" hangingPunct="1">
                        <a:defRPr sz="1900" kern="1200">
                          <a:solidFill>
                            <a:schemeClr val="dk1"/>
                          </a:solidFill>
                          <a:latin typeface="Calibri"/>
                        </a:defRPr>
                      </a:lvl9pPr>
                    </a:lstStyle>
                    <a:p>
                      <a:pPr algn="ctr" fontAlgn="ctr"/>
                      <a:r>
                        <a:rPr lang="en-US" sz="1400" b="0" i="0" u="none" strike="noStrike" dirty="0">
                          <a:solidFill>
                            <a:srgbClr val="000000"/>
                          </a:solidFill>
                          <a:effectLst/>
                          <a:latin typeface="Calibri" panose="020F0502020204030204" pitchFamily="34" charset="0"/>
                        </a:rPr>
                        <a:t>5/19/2021</a:t>
                      </a:r>
                      <a:r>
                        <a:rPr lang="en-US" sz="1400" b="0" i="0" u="none" strike="noStrike" baseline="0" dirty="0">
                          <a:solidFill>
                            <a:srgbClr val="000000"/>
                          </a:solidFill>
                          <a:effectLst/>
                          <a:latin typeface="Calibri" panose="020F0502020204030204" pitchFamily="34" charset="0"/>
                        </a:rPr>
                        <a:t> 03:23:47</a:t>
                      </a:r>
                      <a:endParaRPr lang="en-US" sz="1400" b="0" i="0" u="none" strike="noStrike" dirty="0">
                        <a:solidFill>
                          <a:srgbClr val="000000"/>
                        </a:solidFill>
                        <a:effectLst/>
                        <a:latin typeface="Calibri" panose="020F0502020204030204" pitchFamily="34" charset="0"/>
                      </a:endParaRPr>
                    </a:p>
                  </a:txBody>
                  <a:tcPr marL="6350" marR="6350" marT="6350" marB="0" anchor="ctr">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79646">
                        <a:tint val="40000"/>
                      </a:srgbClr>
                    </a:solidFill>
                  </a:tcPr>
                </a:tc>
                <a:tc>
                  <a:txBody>
                    <a:bodyPr/>
                    <a:lstStyle>
                      <a:lvl1pPr marL="0" algn="l" defTabSz="481272" rtl="0" eaLnBrk="1" latinLnBrk="0" hangingPunct="1">
                        <a:defRPr sz="1900" kern="1200">
                          <a:solidFill>
                            <a:schemeClr val="dk1"/>
                          </a:solidFill>
                          <a:latin typeface="Calibri"/>
                        </a:defRPr>
                      </a:lvl1pPr>
                      <a:lvl2pPr marL="481272" algn="l" defTabSz="481272" rtl="0" eaLnBrk="1" latinLnBrk="0" hangingPunct="1">
                        <a:defRPr sz="1900" kern="1200">
                          <a:solidFill>
                            <a:schemeClr val="dk1"/>
                          </a:solidFill>
                          <a:latin typeface="Calibri"/>
                        </a:defRPr>
                      </a:lvl2pPr>
                      <a:lvl3pPr marL="962544" algn="l" defTabSz="481272" rtl="0" eaLnBrk="1" latinLnBrk="0" hangingPunct="1">
                        <a:defRPr sz="1900" kern="1200">
                          <a:solidFill>
                            <a:schemeClr val="dk1"/>
                          </a:solidFill>
                          <a:latin typeface="Calibri"/>
                        </a:defRPr>
                      </a:lvl3pPr>
                      <a:lvl4pPr marL="1443815" algn="l" defTabSz="481272" rtl="0" eaLnBrk="1" latinLnBrk="0" hangingPunct="1">
                        <a:defRPr sz="1900" kern="1200">
                          <a:solidFill>
                            <a:schemeClr val="dk1"/>
                          </a:solidFill>
                          <a:latin typeface="Calibri"/>
                        </a:defRPr>
                      </a:lvl4pPr>
                      <a:lvl5pPr marL="1925087" algn="l" defTabSz="481272" rtl="0" eaLnBrk="1" latinLnBrk="0" hangingPunct="1">
                        <a:defRPr sz="1900" kern="1200">
                          <a:solidFill>
                            <a:schemeClr val="dk1"/>
                          </a:solidFill>
                          <a:latin typeface="Calibri"/>
                        </a:defRPr>
                      </a:lvl5pPr>
                      <a:lvl6pPr marL="2406359" algn="l" defTabSz="481272" rtl="0" eaLnBrk="1" latinLnBrk="0" hangingPunct="1">
                        <a:defRPr sz="1900" kern="1200">
                          <a:solidFill>
                            <a:schemeClr val="dk1"/>
                          </a:solidFill>
                          <a:latin typeface="Calibri"/>
                        </a:defRPr>
                      </a:lvl6pPr>
                      <a:lvl7pPr marL="2887631" algn="l" defTabSz="481272" rtl="0" eaLnBrk="1" latinLnBrk="0" hangingPunct="1">
                        <a:defRPr sz="1900" kern="1200">
                          <a:solidFill>
                            <a:schemeClr val="dk1"/>
                          </a:solidFill>
                          <a:latin typeface="Calibri"/>
                        </a:defRPr>
                      </a:lvl7pPr>
                      <a:lvl8pPr marL="3368903" algn="l" defTabSz="481272" rtl="0" eaLnBrk="1" latinLnBrk="0" hangingPunct="1">
                        <a:defRPr sz="1900" kern="1200">
                          <a:solidFill>
                            <a:schemeClr val="dk1"/>
                          </a:solidFill>
                          <a:latin typeface="Calibri"/>
                        </a:defRPr>
                      </a:lvl8pPr>
                      <a:lvl9pPr marL="3850174" algn="l" defTabSz="481272" rtl="0" eaLnBrk="1" latinLnBrk="0" hangingPunct="1">
                        <a:defRPr sz="1900" kern="1200">
                          <a:solidFill>
                            <a:schemeClr val="dk1"/>
                          </a:solidFill>
                          <a:latin typeface="Calibri"/>
                        </a:defRPr>
                      </a:lvl9pPr>
                    </a:lstStyle>
                    <a:p>
                      <a:pPr algn="ctr" fontAlgn="ctr"/>
                      <a:r>
                        <a:rPr lang="en-US" sz="1400" b="0" i="0" u="none" strike="noStrike" dirty="0">
                          <a:solidFill>
                            <a:srgbClr val="000000"/>
                          </a:solidFill>
                          <a:effectLst/>
                          <a:latin typeface="Calibri" panose="020F0502020204030204" pitchFamily="34" charset="0"/>
                        </a:rPr>
                        <a:t>Orbit After TCA</a:t>
                      </a:r>
                    </a:p>
                  </a:txBody>
                  <a:tcPr marL="6350" marR="6350" marT="6350" marB="0" anchor="ctr">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79646">
                        <a:tint val="40000"/>
                      </a:srgbClr>
                    </a:solidFill>
                  </a:tcPr>
                </a:tc>
                <a:tc>
                  <a:txBody>
                    <a:bodyPr/>
                    <a:lstStyle>
                      <a:lvl1pPr marL="0" algn="l" defTabSz="481272" rtl="0" eaLnBrk="1" latinLnBrk="0" hangingPunct="1">
                        <a:defRPr sz="1900" kern="1200">
                          <a:solidFill>
                            <a:schemeClr val="dk1"/>
                          </a:solidFill>
                          <a:latin typeface="Calibri"/>
                        </a:defRPr>
                      </a:lvl1pPr>
                      <a:lvl2pPr marL="481272" algn="l" defTabSz="481272" rtl="0" eaLnBrk="1" latinLnBrk="0" hangingPunct="1">
                        <a:defRPr sz="1900" kern="1200">
                          <a:solidFill>
                            <a:schemeClr val="dk1"/>
                          </a:solidFill>
                          <a:latin typeface="Calibri"/>
                        </a:defRPr>
                      </a:lvl2pPr>
                      <a:lvl3pPr marL="962544" algn="l" defTabSz="481272" rtl="0" eaLnBrk="1" latinLnBrk="0" hangingPunct="1">
                        <a:defRPr sz="1900" kern="1200">
                          <a:solidFill>
                            <a:schemeClr val="dk1"/>
                          </a:solidFill>
                          <a:latin typeface="Calibri"/>
                        </a:defRPr>
                      </a:lvl3pPr>
                      <a:lvl4pPr marL="1443815" algn="l" defTabSz="481272" rtl="0" eaLnBrk="1" latinLnBrk="0" hangingPunct="1">
                        <a:defRPr sz="1900" kern="1200">
                          <a:solidFill>
                            <a:schemeClr val="dk1"/>
                          </a:solidFill>
                          <a:latin typeface="Calibri"/>
                        </a:defRPr>
                      </a:lvl4pPr>
                      <a:lvl5pPr marL="1925087" algn="l" defTabSz="481272" rtl="0" eaLnBrk="1" latinLnBrk="0" hangingPunct="1">
                        <a:defRPr sz="1900" kern="1200">
                          <a:solidFill>
                            <a:schemeClr val="dk1"/>
                          </a:solidFill>
                          <a:latin typeface="Calibri"/>
                        </a:defRPr>
                      </a:lvl5pPr>
                      <a:lvl6pPr marL="2406359" algn="l" defTabSz="481272" rtl="0" eaLnBrk="1" latinLnBrk="0" hangingPunct="1">
                        <a:defRPr sz="1900" kern="1200">
                          <a:solidFill>
                            <a:schemeClr val="dk1"/>
                          </a:solidFill>
                          <a:latin typeface="Calibri"/>
                        </a:defRPr>
                      </a:lvl6pPr>
                      <a:lvl7pPr marL="2887631" algn="l" defTabSz="481272" rtl="0" eaLnBrk="1" latinLnBrk="0" hangingPunct="1">
                        <a:defRPr sz="1900" kern="1200">
                          <a:solidFill>
                            <a:schemeClr val="dk1"/>
                          </a:solidFill>
                          <a:latin typeface="Calibri"/>
                        </a:defRPr>
                      </a:lvl7pPr>
                      <a:lvl8pPr marL="3368903" algn="l" defTabSz="481272" rtl="0" eaLnBrk="1" latinLnBrk="0" hangingPunct="1">
                        <a:defRPr sz="1900" kern="1200">
                          <a:solidFill>
                            <a:schemeClr val="dk1"/>
                          </a:solidFill>
                          <a:latin typeface="Calibri"/>
                        </a:defRPr>
                      </a:lvl8pPr>
                      <a:lvl9pPr marL="3850174" algn="l" defTabSz="481272" rtl="0" eaLnBrk="1" latinLnBrk="0" hangingPunct="1">
                        <a:defRPr sz="1900" kern="1200">
                          <a:solidFill>
                            <a:schemeClr val="dk1"/>
                          </a:solidFill>
                          <a:latin typeface="Calibri"/>
                        </a:defRPr>
                      </a:lvl9pPr>
                    </a:lstStyle>
                    <a:p>
                      <a:pPr algn="ctr" fontAlgn="ctr"/>
                      <a:r>
                        <a:rPr lang="en-US" sz="1400" b="0" i="0" u="none" strike="noStrike" dirty="0">
                          <a:solidFill>
                            <a:srgbClr val="000000"/>
                          </a:solidFill>
                          <a:effectLst/>
                          <a:latin typeface="Calibri" panose="020F0502020204030204" pitchFamily="34" charset="0"/>
                        </a:rPr>
                        <a:t>Northern</a:t>
                      </a:r>
                    </a:p>
                  </a:txBody>
                  <a:tcPr marL="6350" marR="6350" marT="6350" marB="0" anchor="ctr">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79646">
                        <a:tint val="40000"/>
                      </a:srgbClr>
                    </a:solidFill>
                  </a:tcPr>
                </a:tc>
                <a:tc>
                  <a:txBody>
                    <a:bodyPr/>
                    <a:lstStyle>
                      <a:lvl1pPr marL="0" algn="l" defTabSz="481272" rtl="0" eaLnBrk="1" latinLnBrk="0" hangingPunct="1">
                        <a:defRPr sz="1900" kern="1200">
                          <a:solidFill>
                            <a:schemeClr val="dk1"/>
                          </a:solidFill>
                          <a:latin typeface="Calibri"/>
                        </a:defRPr>
                      </a:lvl1pPr>
                      <a:lvl2pPr marL="481272" algn="l" defTabSz="481272" rtl="0" eaLnBrk="1" latinLnBrk="0" hangingPunct="1">
                        <a:defRPr sz="1900" kern="1200">
                          <a:solidFill>
                            <a:schemeClr val="dk1"/>
                          </a:solidFill>
                          <a:latin typeface="Calibri"/>
                        </a:defRPr>
                      </a:lvl2pPr>
                      <a:lvl3pPr marL="962544" algn="l" defTabSz="481272" rtl="0" eaLnBrk="1" latinLnBrk="0" hangingPunct="1">
                        <a:defRPr sz="1900" kern="1200">
                          <a:solidFill>
                            <a:schemeClr val="dk1"/>
                          </a:solidFill>
                          <a:latin typeface="Calibri"/>
                        </a:defRPr>
                      </a:lvl3pPr>
                      <a:lvl4pPr marL="1443815" algn="l" defTabSz="481272" rtl="0" eaLnBrk="1" latinLnBrk="0" hangingPunct="1">
                        <a:defRPr sz="1900" kern="1200">
                          <a:solidFill>
                            <a:schemeClr val="dk1"/>
                          </a:solidFill>
                          <a:latin typeface="Calibri"/>
                        </a:defRPr>
                      </a:lvl4pPr>
                      <a:lvl5pPr marL="1925087" algn="l" defTabSz="481272" rtl="0" eaLnBrk="1" latinLnBrk="0" hangingPunct="1">
                        <a:defRPr sz="1900" kern="1200">
                          <a:solidFill>
                            <a:schemeClr val="dk1"/>
                          </a:solidFill>
                          <a:latin typeface="Calibri"/>
                        </a:defRPr>
                      </a:lvl5pPr>
                      <a:lvl6pPr marL="2406359" algn="l" defTabSz="481272" rtl="0" eaLnBrk="1" latinLnBrk="0" hangingPunct="1">
                        <a:defRPr sz="1900" kern="1200">
                          <a:solidFill>
                            <a:schemeClr val="dk1"/>
                          </a:solidFill>
                          <a:latin typeface="Calibri"/>
                        </a:defRPr>
                      </a:lvl6pPr>
                      <a:lvl7pPr marL="2887631" algn="l" defTabSz="481272" rtl="0" eaLnBrk="1" latinLnBrk="0" hangingPunct="1">
                        <a:defRPr sz="1900" kern="1200">
                          <a:solidFill>
                            <a:schemeClr val="dk1"/>
                          </a:solidFill>
                          <a:latin typeface="Calibri"/>
                        </a:defRPr>
                      </a:lvl7pPr>
                      <a:lvl8pPr marL="3368903" algn="l" defTabSz="481272" rtl="0" eaLnBrk="1" latinLnBrk="0" hangingPunct="1">
                        <a:defRPr sz="1900" kern="1200">
                          <a:solidFill>
                            <a:schemeClr val="dk1"/>
                          </a:solidFill>
                          <a:latin typeface="Calibri"/>
                        </a:defRPr>
                      </a:lvl8pPr>
                      <a:lvl9pPr marL="3850174" algn="l" defTabSz="481272" rtl="0" eaLnBrk="1" latinLnBrk="0" hangingPunct="1">
                        <a:defRPr sz="1900" kern="1200">
                          <a:solidFill>
                            <a:schemeClr val="dk1"/>
                          </a:solidFill>
                          <a:latin typeface="Calibri"/>
                        </a:defRPr>
                      </a:lvl9pPr>
                    </a:lstStyle>
                    <a:p>
                      <a:pPr algn="ctr" fontAlgn="b"/>
                      <a:r>
                        <a:rPr lang="en-US" sz="1400" b="0" i="0" u="none" strike="noStrike" dirty="0">
                          <a:solidFill>
                            <a:srgbClr val="000000"/>
                          </a:solidFill>
                          <a:effectLst/>
                          <a:latin typeface="Calibri" panose="020F0502020204030204" pitchFamily="34" charset="0"/>
                        </a:rPr>
                        <a:t>1007.5</a:t>
                      </a:r>
                    </a:p>
                  </a:txBody>
                  <a:tcPr marL="9525" marR="9525" marT="9525" marB="0" anchor="ctr">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79646">
                        <a:tint val="40000"/>
                      </a:srgbClr>
                    </a:solidFill>
                  </a:tcPr>
                </a:tc>
                <a:tc>
                  <a:txBody>
                    <a:bodyPr/>
                    <a:lstStyle>
                      <a:lvl1pPr marL="0" algn="l" defTabSz="481272" rtl="0" eaLnBrk="1" latinLnBrk="0" hangingPunct="1">
                        <a:defRPr sz="1900" kern="1200">
                          <a:solidFill>
                            <a:schemeClr val="dk1"/>
                          </a:solidFill>
                          <a:latin typeface="Calibri"/>
                        </a:defRPr>
                      </a:lvl1pPr>
                      <a:lvl2pPr marL="481272" algn="l" defTabSz="481272" rtl="0" eaLnBrk="1" latinLnBrk="0" hangingPunct="1">
                        <a:defRPr sz="1900" kern="1200">
                          <a:solidFill>
                            <a:schemeClr val="dk1"/>
                          </a:solidFill>
                          <a:latin typeface="Calibri"/>
                        </a:defRPr>
                      </a:lvl2pPr>
                      <a:lvl3pPr marL="962544" algn="l" defTabSz="481272" rtl="0" eaLnBrk="1" latinLnBrk="0" hangingPunct="1">
                        <a:defRPr sz="1900" kern="1200">
                          <a:solidFill>
                            <a:schemeClr val="dk1"/>
                          </a:solidFill>
                          <a:latin typeface="Calibri"/>
                        </a:defRPr>
                      </a:lvl3pPr>
                      <a:lvl4pPr marL="1443815" algn="l" defTabSz="481272" rtl="0" eaLnBrk="1" latinLnBrk="0" hangingPunct="1">
                        <a:defRPr sz="1900" kern="1200">
                          <a:solidFill>
                            <a:schemeClr val="dk1"/>
                          </a:solidFill>
                          <a:latin typeface="Calibri"/>
                        </a:defRPr>
                      </a:lvl4pPr>
                      <a:lvl5pPr marL="1925087" algn="l" defTabSz="481272" rtl="0" eaLnBrk="1" latinLnBrk="0" hangingPunct="1">
                        <a:defRPr sz="1900" kern="1200">
                          <a:solidFill>
                            <a:schemeClr val="dk1"/>
                          </a:solidFill>
                          <a:latin typeface="Calibri"/>
                        </a:defRPr>
                      </a:lvl5pPr>
                      <a:lvl6pPr marL="2406359" algn="l" defTabSz="481272" rtl="0" eaLnBrk="1" latinLnBrk="0" hangingPunct="1">
                        <a:defRPr sz="1900" kern="1200">
                          <a:solidFill>
                            <a:schemeClr val="dk1"/>
                          </a:solidFill>
                          <a:latin typeface="Calibri"/>
                        </a:defRPr>
                      </a:lvl6pPr>
                      <a:lvl7pPr marL="2887631" algn="l" defTabSz="481272" rtl="0" eaLnBrk="1" latinLnBrk="0" hangingPunct="1">
                        <a:defRPr sz="1900" kern="1200">
                          <a:solidFill>
                            <a:schemeClr val="dk1"/>
                          </a:solidFill>
                          <a:latin typeface="Calibri"/>
                        </a:defRPr>
                      </a:lvl7pPr>
                      <a:lvl8pPr marL="3368903" algn="l" defTabSz="481272" rtl="0" eaLnBrk="1" latinLnBrk="0" hangingPunct="1">
                        <a:defRPr sz="1900" kern="1200">
                          <a:solidFill>
                            <a:schemeClr val="dk1"/>
                          </a:solidFill>
                          <a:latin typeface="Calibri"/>
                        </a:defRPr>
                      </a:lvl8pPr>
                      <a:lvl9pPr marL="3850174" algn="l" defTabSz="481272" rtl="0" eaLnBrk="1" latinLnBrk="0" hangingPunct="1">
                        <a:defRPr sz="1900" kern="1200">
                          <a:solidFill>
                            <a:schemeClr val="dk1"/>
                          </a:solidFill>
                          <a:latin typeface="Calibri"/>
                        </a:defRPr>
                      </a:lvl9pPr>
                    </a:lstStyle>
                    <a:p>
                      <a:pPr algn="ctr" fontAlgn="b"/>
                      <a:r>
                        <a:rPr lang="en-US" sz="1400" b="0" i="0" u="none" strike="noStrike" dirty="0">
                          <a:solidFill>
                            <a:srgbClr val="000000"/>
                          </a:solidFill>
                          <a:effectLst/>
                          <a:latin typeface="Calibri" panose="020F0502020204030204" pitchFamily="34" charset="0"/>
                        </a:rPr>
                        <a:t>-6.4</a:t>
                      </a:r>
                    </a:p>
                  </a:txBody>
                  <a:tcPr marL="9525" marR="9525" marT="9525" marB="0" anchor="ctr">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79646">
                        <a:tint val="40000"/>
                      </a:srgbClr>
                    </a:solidFill>
                  </a:tcPr>
                </a:tc>
                <a:tc>
                  <a:txBody>
                    <a:bodyPr/>
                    <a:lstStyle>
                      <a:lvl1pPr marL="0" algn="l" defTabSz="481272" rtl="0" eaLnBrk="1" latinLnBrk="0" hangingPunct="1">
                        <a:defRPr sz="1900" kern="1200">
                          <a:solidFill>
                            <a:schemeClr val="dk1"/>
                          </a:solidFill>
                          <a:latin typeface="Calibri"/>
                        </a:defRPr>
                      </a:lvl1pPr>
                      <a:lvl2pPr marL="481272" algn="l" defTabSz="481272" rtl="0" eaLnBrk="1" latinLnBrk="0" hangingPunct="1">
                        <a:defRPr sz="1900" kern="1200">
                          <a:solidFill>
                            <a:schemeClr val="dk1"/>
                          </a:solidFill>
                          <a:latin typeface="Calibri"/>
                        </a:defRPr>
                      </a:lvl2pPr>
                      <a:lvl3pPr marL="962544" algn="l" defTabSz="481272" rtl="0" eaLnBrk="1" latinLnBrk="0" hangingPunct="1">
                        <a:defRPr sz="1900" kern="1200">
                          <a:solidFill>
                            <a:schemeClr val="dk1"/>
                          </a:solidFill>
                          <a:latin typeface="Calibri"/>
                        </a:defRPr>
                      </a:lvl3pPr>
                      <a:lvl4pPr marL="1443815" algn="l" defTabSz="481272" rtl="0" eaLnBrk="1" latinLnBrk="0" hangingPunct="1">
                        <a:defRPr sz="1900" kern="1200">
                          <a:solidFill>
                            <a:schemeClr val="dk1"/>
                          </a:solidFill>
                          <a:latin typeface="Calibri"/>
                        </a:defRPr>
                      </a:lvl4pPr>
                      <a:lvl5pPr marL="1925087" algn="l" defTabSz="481272" rtl="0" eaLnBrk="1" latinLnBrk="0" hangingPunct="1">
                        <a:defRPr sz="1900" kern="1200">
                          <a:solidFill>
                            <a:schemeClr val="dk1"/>
                          </a:solidFill>
                          <a:latin typeface="Calibri"/>
                        </a:defRPr>
                      </a:lvl5pPr>
                      <a:lvl6pPr marL="2406359" algn="l" defTabSz="481272" rtl="0" eaLnBrk="1" latinLnBrk="0" hangingPunct="1">
                        <a:defRPr sz="1900" kern="1200">
                          <a:solidFill>
                            <a:schemeClr val="dk1"/>
                          </a:solidFill>
                          <a:latin typeface="Calibri"/>
                        </a:defRPr>
                      </a:lvl6pPr>
                      <a:lvl7pPr marL="2887631" algn="l" defTabSz="481272" rtl="0" eaLnBrk="1" latinLnBrk="0" hangingPunct="1">
                        <a:defRPr sz="1900" kern="1200">
                          <a:solidFill>
                            <a:schemeClr val="dk1"/>
                          </a:solidFill>
                          <a:latin typeface="Calibri"/>
                        </a:defRPr>
                      </a:lvl7pPr>
                      <a:lvl8pPr marL="3368903" algn="l" defTabSz="481272" rtl="0" eaLnBrk="1" latinLnBrk="0" hangingPunct="1">
                        <a:defRPr sz="1900" kern="1200">
                          <a:solidFill>
                            <a:schemeClr val="dk1"/>
                          </a:solidFill>
                          <a:latin typeface="Calibri"/>
                        </a:defRPr>
                      </a:lvl8pPr>
                      <a:lvl9pPr marL="3850174" algn="l" defTabSz="481272" rtl="0" eaLnBrk="1" latinLnBrk="0" hangingPunct="1">
                        <a:defRPr sz="1900" kern="1200">
                          <a:solidFill>
                            <a:schemeClr val="dk1"/>
                          </a:solidFill>
                          <a:latin typeface="Calibri"/>
                        </a:defRPr>
                      </a:lvl9pPr>
                    </a:lstStyle>
                    <a:p>
                      <a:pPr algn="ctr" fontAlgn="b"/>
                      <a:r>
                        <a:rPr lang="en-US" sz="1400" b="0" i="0" u="none" strike="noStrike" dirty="0">
                          <a:solidFill>
                            <a:srgbClr val="000000"/>
                          </a:solidFill>
                          <a:effectLst/>
                          <a:latin typeface="Calibri" panose="020F0502020204030204" pitchFamily="34" charset="0"/>
                        </a:rPr>
                        <a:t>566.1</a:t>
                      </a:r>
                    </a:p>
                  </a:txBody>
                  <a:tcPr marL="9525" marR="9525" marT="9525" marB="0" anchor="ctr">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79646">
                        <a:tint val="40000"/>
                      </a:srgbClr>
                    </a:solidFill>
                  </a:tcPr>
                </a:tc>
                <a:tc>
                  <a:txBody>
                    <a:bodyPr/>
                    <a:lstStyle>
                      <a:lvl1pPr marL="0" algn="l" defTabSz="481272" rtl="0" eaLnBrk="1" latinLnBrk="0" hangingPunct="1">
                        <a:defRPr sz="1900" kern="1200">
                          <a:solidFill>
                            <a:schemeClr val="dk1"/>
                          </a:solidFill>
                          <a:latin typeface="Calibri"/>
                        </a:defRPr>
                      </a:lvl1pPr>
                      <a:lvl2pPr marL="481272" algn="l" defTabSz="481272" rtl="0" eaLnBrk="1" latinLnBrk="0" hangingPunct="1">
                        <a:defRPr sz="1900" kern="1200">
                          <a:solidFill>
                            <a:schemeClr val="dk1"/>
                          </a:solidFill>
                          <a:latin typeface="Calibri"/>
                        </a:defRPr>
                      </a:lvl2pPr>
                      <a:lvl3pPr marL="962544" algn="l" defTabSz="481272" rtl="0" eaLnBrk="1" latinLnBrk="0" hangingPunct="1">
                        <a:defRPr sz="1900" kern="1200">
                          <a:solidFill>
                            <a:schemeClr val="dk1"/>
                          </a:solidFill>
                          <a:latin typeface="Calibri"/>
                        </a:defRPr>
                      </a:lvl3pPr>
                      <a:lvl4pPr marL="1443815" algn="l" defTabSz="481272" rtl="0" eaLnBrk="1" latinLnBrk="0" hangingPunct="1">
                        <a:defRPr sz="1900" kern="1200">
                          <a:solidFill>
                            <a:schemeClr val="dk1"/>
                          </a:solidFill>
                          <a:latin typeface="Calibri"/>
                        </a:defRPr>
                      </a:lvl4pPr>
                      <a:lvl5pPr marL="1925087" algn="l" defTabSz="481272" rtl="0" eaLnBrk="1" latinLnBrk="0" hangingPunct="1">
                        <a:defRPr sz="1900" kern="1200">
                          <a:solidFill>
                            <a:schemeClr val="dk1"/>
                          </a:solidFill>
                          <a:latin typeface="Calibri"/>
                        </a:defRPr>
                      </a:lvl5pPr>
                      <a:lvl6pPr marL="2406359" algn="l" defTabSz="481272" rtl="0" eaLnBrk="1" latinLnBrk="0" hangingPunct="1">
                        <a:defRPr sz="1900" kern="1200">
                          <a:solidFill>
                            <a:schemeClr val="dk1"/>
                          </a:solidFill>
                          <a:latin typeface="Calibri"/>
                        </a:defRPr>
                      </a:lvl6pPr>
                      <a:lvl7pPr marL="2887631" algn="l" defTabSz="481272" rtl="0" eaLnBrk="1" latinLnBrk="0" hangingPunct="1">
                        <a:defRPr sz="1900" kern="1200">
                          <a:solidFill>
                            <a:schemeClr val="dk1"/>
                          </a:solidFill>
                          <a:latin typeface="Calibri"/>
                        </a:defRPr>
                      </a:lvl7pPr>
                      <a:lvl8pPr marL="3368903" algn="l" defTabSz="481272" rtl="0" eaLnBrk="1" latinLnBrk="0" hangingPunct="1">
                        <a:defRPr sz="1900" kern="1200">
                          <a:solidFill>
                            <a:schemeClr val="dk1"/>
                          </a:solidFill>
                          <a:latin typeface="Calibri"/>
                        </a:defRPr>
                      </a:lvl8pPr>
                      <a:lvl9pPr marL="3850174" algn="l" defTabSz="481272" rtl="0" eaLnBrk="1" latinLnBrk="0" hangingPunct="1">
                        <a:defRPr sz="1900" kern="1200">
                          <a:solidFill>
                            <a:schemeClr val="dk1"/>
                          </a:solidFill>
                          <a:latin typeface="Calibri"/>
                        </a:defRPr>
                      </a:lvl9pPr>
                    </a:lstStyle>
                    <a:p>
                      <a:pPr algn="ctr" fontAlgn="b"/>
                      <a:r>
                        <a:rPr lang="en-US" sz="1400" b="0" i="0" u="none" strike="noStrike" dirty="0">
                          <a:solidFill>
                            <a:srgbClr val="000000"/>
                          </a:solidFill>
                          <a:effectLst/>
                          <a:latin typeface="Calibri" panose="020F0502020204030204" pitchFamily="34" charset="0"/>
                        </a:rPr>
                        <a:t>833.4</a:t>
                      </a:r>
                    </a:p>
                  </a:txBody>
                  <a:tcPr marL="9525" marR="9525" marT="9525" marB="0" anchor="ctr">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79646">
                        <a:tint val="40000"/>
                      </a:srgbClr>
                    </a:solidFill>
                  </a:tcPr>
                </a:tc>
                <a:extLst>
                  <a:ext uri="{0D108BD9-81ED-4DB2-BD59-A6C34878D82A}">
                    <a16:rowId xmlns:a16="http://schemas.microsoft.com/office/drawing/2014/main" val="297004349"/>
                  </a:ext>
                </a:extLst>
              </a:tr>
            </a:tbl>
          </a:graphicData>
        </a:graphic>
      </p:graphicFrame>
      <p:graphicFrame>
        <p:nvGraphicFramePr>
          <p:cNvPr id="9" name="Chart 8"/>
          <p:cNvGraphicFramePr>
            <a:graphicFrameLocks/>
          </p:cNvGraphicFramePr>
          <p:nvPr>
            <p:extLst>
              <p:ext uri="{D42A27DB-BD31-4B8C-83A1-F6EECF244321}">
                <p14:modId xmlns:p14="http://schemas.microsoft.com/office/powerpoint/2010/main" val="3486540928"/>
              </p:ext>
            </p:extLst>
          </p:nvPr>
        </p:nvGraphicFramePr>
        <p:xfrm>
          <a:off x="0" y="2755373"/>
          <a:ext cx="9004300" cy="2124074"/>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0" name="Chart 9"/>
          <p:cNvGraphicFramePr>
            <a:graphicFrameLocks/>
          </p:cNvGraphicFramePr>
          <p:nvPr>
            <p:extLst>
              <p:ext uri="{D42A27DB-BD31-4B8C-83A1-F6EECF244321}">
                <p14:modId xmlns:p14="http://schemas.microsoft.com/office/powerpoint/2010/main" val="721087242"/>
              </p:ext>
            </p:extLst>
          </p:nvPr>
        </p:nvGraphicFramePr>
        <p:xfrm>
          <a:off x="0" y="4879447"/>
          <a:ext cx="9144000" cy="1943100"/>
        </p:xfrm>
        <a:graphic>
          <a:graphicData uri="http://schemas.openxmlformats.org/drawingml/2006/chart">
            <c:chart xmlns:c="http://schemas.openxmlformats.org/drawingml/2006/chart" xmlns:r="http://schemas.openxmlformats.org/officeDocument/2006/relationships" r:id="rId3"/>
          </a:graphicData>
        </a:graphic>
      </p:graphicFrame>
    </p:spTree>
    <p:extLst>
      <p:ext uri="{BB962C8B-B14F-4D97-AF65-F5344CB8AC3E}">
        <p14:creationId xmlns:p14="http://schemas.microsoft.com/office/powerpoint/2010/main" val="980279390"/>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12"/>
          </p:nvPr>
        </p:nvSpPr>
        <p:spPr/>
        <p:txBody>
          <a:bodyPr/>
          <a:lstStyle/>
          <a:p>
            <a:pPr>
              <a:defRPr/>
            </a:pPr>
            <a:fld id="{C1E48722-9181-F240-B5F7-2116578427F5}" type="slidenum">
              <a:rPr lang="en-US" smtClean="0"/>
              <a:pPr>
                <a:defRPr/>
              </a:pPr>
              <a:t>20</a:t>
            </a:fld>
            <a:endParaRPr lang="en-US" dirty="0"/>
          </a:p>
        </p:txBody>
      </p:sp>
      <p:sp>
        <p:nvSpPr>
          <p:cNvPr id="4" name="Rectangle 3"/>
          <p:cNvSpPr/>
          <p:nvPr/>
        </p:nvSpPr>
        <p:spPr>
          <a:xfrm>
            <a:off x="1828800" y="583899"/>
            <a:ext cx="5410200" cy="406701"/>
          </a:xfrm>
          <a:prstGeom prst="rect">
            <a:avLst/>
          </a:prstGeom>
        </p:spPr>
        <p:txBody>
          <a:bodyPr wrap="square" lIns="97969" tIns="48984" rIns="97969" bIns="48984">
            <a:spAutoFit/>
          </a:bodyPr>
          <a:lstStyle/>
          <a:p>
            <a:pPr algn="ctr"/>
            <a:r>
              <a:rPr lang="en-US" sz="2000" b="1" dirty="0"/>
              <a:t>Aura Frozen Orbit</a:t>
            </a:r>
          </a:p>
        </p:txBody>
      </p:sp>
      <p:pic>
        <p:nvPicPr>
          <p:cNvPr id="5" name="Picture 4"/>
          <p:cNvPicPr>
            <a:picLocks noChangeAspect="1"/>
          </p:cNvPicPr>
          <p:nvPr/>
        </p:nvPicPr>
        <p:blipFill>
          <a:blip r:embed="rId2"/>
          <a:stretch>
            <a:fillRect/>
          </a:stretch>
        </p:blipFill>
        <p:spPr>
          <a:xfrm>
            <a:off x="0" y="975261"/>
            <a:ext cx="9144000" cy="5486400"/>
          </a:xfrm>
          <a:prstGeom prst="rect">
            <a:avLst/>
          </a:prstGeom>
        </p:spPr>
      </p:pic>
    </p:spTree>
    <p:extLst>
      <p:ext uri="{BB962C8B-B14F-4D97-AF65-F5344CB8AC3E}">
        <p14:creationId xmlns:p14="http://schemas.microsoft.com/office/powerpoint/2010/main" val="3285810594"/>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12"/>
          </p:nvPr>
        </p:nvSpPr>
        <p:spPr/>
        <p:txBody>
          <a:bodyPr/>
          <a:lstStyle/>
          <a:p>
            <a:pPr>
              <a:defRPr/>
            </a:pPr>
            <a:fld id="{C1E48722-9181-F240-B5F7-2116578427F5}" type="slidenum">
              <a:rPr lang="en-US" smtClean="0"/>
              <a:pPr>
                <a:defRPr/>
              </a:pPr>
              <a:t>21</a:t>
            </a:fld>
            <a:endParaRPr lang="en-US" dirty="0"/>
          </a:p>
        </p:txBody>
      </p:sp>
      <p:sp>
        <p:nvSpPr>
          <p:cNvPr id="4" name="Rectangle 3"/>
          <p:cNvSpPr/>
          <p:nvPr/>
        </p:nvSpPr>
        <p:spPr>
          <a:xfrm>
            <a:off x="1828800" y="583899"/>
            <a:ext cx="5410200" cy="406701"/>
          </a:xfrm>
          <a:prstGeom prst="rect">
            <a:avLst/>
          </a:prstGeom>
        </p:spPr>
        <p:txBody>
          <a:bodyPr wrap="square" lIns="97969" tIns="48984" rIns="97969" bIns="48984">
            <a:spAutoFit/>
          </a:bodyPr>
          <a:lstStyle/>
          <a:p>
            <a:pPr algn="ctr"/>
            <a:r>
              <a:rPr lang="en-US" sz="2000" b="1" dirty="0"/>
              <a:t>Landsat-8 Frozen Orbit</a:t>
            </a:r>
          </a:p>
        </p:txBody>
      </p:sp>
      <p:pic>
        <p:nvPicPr>
          <p:cNvPr id="5" name="Picture 4"/>
          <p:cNvPicPr>
            <a:picLocks noChangeAspect="1"/>
          </p:cNvPicPr>
          <p:nvPr/>
        </p:nvPicPr>
        <p:blipFill>
          <a:blip r:embed="rId2"/>
          <a:stretch>
            <a:fillRect/>
          </a:stretch>
        </p:blipFill>
        <p:spPr>
          <a:xfrm>
            <a:off x="0" y="1055077"/>
            <a:ext cx="9144000" cy="5486400"/>
          </a:xfrm>
          <a:prstGeom prst="rect">
            <a:avLst/>
          </a:prstGeom>
        </p:spPr>
      </p:pic>
    </p:spTree>
    <p:extLst>
      <p:ext uri="{BB962C8B-B14F-4D97-AF65-F5344CB8AC3E}">
        <p14:creationId xmlns:p14="http://schemas.microsoft.com/office/powerpoint/2010/main" val="1248743297"/>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12"/>
          </p:nvPr>
        </p:nvSpPr>
        <p:spPr/>
        <p:txBody>
          <a:bodyPr/>
          <a:lstStyle/>
          <a:p>
            <a:pPr>
              <a:defRPr/>
            </a:pPr>
            <a:fld id="{C1E48722-9181-F240-B5F7-2116578427F5}" type="slidenum">
              <a:rPr lang="en-US" smtClean="0"/>
              <a:pPr>
                <a:defRPr/>
              </a:pPr>
              <a:t>22</a:t>
            </a:fld>
            <a:endParaRPr lang="en-US" dirty="0"/>
          </a:p>
        </p:txBody>
      </p:sp>
      <p:sp>
        <p:nvSpPr>
          <p:cNvPr id="4" name="Rectangle 3"/>
          <p:cNvSpPr/>
          <p:nvPr/>
        </p:nvSpPr>
        <p:spPr>
          <a:xfrm>
            <a:off x="1828800" y="583899"/>
            <a:ext cx="5410200" cy="406701"/>
          </a:xfrm>
          <a:prstGeom prst="rect">
            <a:avLst/>
          </a:prstGeom>
        </p:spPr>
        <p:txBody>
          <a:bodyPr wrap="square" lIns="97969" tIns="48984" rIns="97969" bIns="48984">
            <a:spAutoFit/>
          </a:bodyPr>
          <a:lstStyle/>
          <a:p>
            <a:pPr algn="ctr"/>
            <a:r>
              <a:rPr lang="en-US" sz="2000" b="1" dirty="0"/>
              <a:t>Landat-7 Frozen Orbit</a:t>
            </a:r>
          </a:p>
        </p:txBody>
      </p:sp>
      <p:pic>
        <p:nvPicPr>
          <p:cNvPr id="5" name="Picture 4"/>
          <p:cNvPicPr>
            <a:picLocks noChangeAspect="1"/>
          </p:cNvPicPr>
          <p:nvPr/>
        </p:nvPicPr>
        <p:blipFill>
          <a:blip r:embed="rId2"/>
          <a:stretch>
            <a:fillRect/>
          </a:stretch>
        </p:blipFill>
        <p:spPr>
          <a:xfrm>
            <a:off x="0" y="990600"/>
            <a:ext cx="9144000" cy="5486400"/>
          </a:xfrm>
          <a:prstGeom prst="rect">
            <a:avLst/>
          </a:prstGeom>
        </p:spPr>
      </p:pic>
    </p:spTree>
    <p:extLst>
      <p:ext uri="{BB962C8B-B14F-4D97-AF65-F5344CB8AC3E}">
        <p14:creationId xmlns:p14="http://schemas.microsoft.com/office/powerpoint/2010/main" val="1404233844"/>
      </p:ext>
    </p:extLst>
  </p:cSld>
  <p:clrMapOvr>
    <a:masterClrMapping/>
  </p:clrMapOvr>
</p:sld>
</file>

<file path=ppt/theme/theme1.xml><?xml version="1.0" encoding="utf-8"?>
<a:theme xmlns:a="http://schemas.openxmlformats.org/drawingml/2006/main" name="Default Design">
  <a:themeElements>
    <a:clrScheme name="Default Desig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Default Design">
      <a:majorFont>
        <a:latin typeface="Times New Roman"/>
        <a:ea typeface="ＭＳ Ｐゴシック"/>
        <a:cs typeface=""/>
      </a:majorFont>
      <a:minorFont>
        <a:latin typeface="Times New Roman"/>
        <a:ea typeface="ＭＳ Ｐゴシック"/>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1270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rgbClr val="000000"/>
            </a:solidFill>
            <a:effectLst/>
            <a:latin typeface="Times New Roman" charset="0"/>
            <a:ea typeface="ＭＳ Ｐゴシック" charset="0"/>
          </a:defRPr>
        </a:defPPr>
      </a:lstStyle>
    </a:spDef>
    <a:lnDef>
      <a:spPr bwMode="auto">
        <a:xfrm>
          <a:off x="0" y="0"/>
          <a:ext cx="1" cy="1"/>
        </a:xfrm>
        <a:custGeom>
          <a:avLst/>
          <a:gdLst/>
          <a:ahLst/>
          <a:cxnLst/>
          <a:rect l="0" t="0" r="0" b="0"/>
          <a:pathLst/>
        </a:custGeom>
        <a:solidFill>
          <a:schemeClr val="accent1"/>
        </a:solidFill>
        <a:ln w="12700"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rgbClr val="000000"/>
            </a:solidFill>
            <a:effectLst/>
            <a:latin typeface="Times New Roman" charset="0"/>
            <a:ea typeface="ＭＳ Ｐゴシック" charset="0"/>
          </a:defRPr>
        </a:defPPr>
      </a:lstStyle>
    </a:lnDef>
  </a:objectDefaults>
  <a:extraClrSchemeLst>
    <a:extraClrScheme>
      <a:clrScheme name="Default Desig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Default Design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Default Desig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Default Desig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xml><?xml version="1.0" encoding="utf-8"?>
<a:theme xmlns:a="http://schemas.openxmlformats.org/drawingml/2006/main" name="Office Theme">
  <a:themeElements>
    <a:clrScheme name="">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3.xml><?xml version="1.0" encoding="utf-8"?>
<a:theme xmlns:a="http://schemas.openxmlformats.org/drawingml/2006/main" name="Office Theme">
  <a:themeElements>
    <a:clrScheme name="">
      <a:dk1>
        <a:srgbClr val="000000"/>
      </a:dk1>
      <a:lt1>
        <a:srgbClr val="FFFFFF"/>
      </a:lt1>
      <a:dk2>
        <a:srgbClr val="000000"/>
      </a:dk2>
      <a:lt2>
        <a:srgbClr val="919191"/>
      </a:lt2>
      <a:accent1>
        <a:srgbClr val="618FFD"/>
      </a:accent1>
      <a:accent2>
        <a:srgbClr val="00AE00"/>
      </a:accent2>
      <a:accent3>
        <a:srgbClr val="FFFFFF"/>
      </a:accent3>
      <a:accent4>
        <a:srgbClr val="000000"/>
      </a:accent4>
      <a:accent5>
        <a:srgbClr val="B7C6FE"/>
      </a:accent5>
      <a:accent6>
        <a:srgbClr val="009D00"/>
      </a:accent6>
      <a:hlink>
        <a:srgbClr val="FC0128"/>
      </a:hlink>
      <a:folHlink>
        <a:srgbClr val="CECECE"/>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Override1.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2.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3.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4.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5.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6.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7.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8.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9.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0.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ct:contentTypeSchema xmlns:ct="http://schemas.microsoft.com/office/2006/metadata/contentType" xmlns:ma="http://schemas.microsoft.com/office/2006/metadata/properties/metaAttributes" ct:_="" ma:_="" ma:contentTypeName="Document" ma:contentTypeID="0x010100383C251791BBBD4DA562FB9DCAD30A0D" ma:contentTypeVersion="2" ma:contentTypeDescription="Create a new document." ma:contentTypeScope="" ma:versionID="75c5d62698959e25c5e2514a8e2b109e">
  <xsd:schema xmlns:xsd="http://www.w3.org/2001/XMLSchema" xmlns:xs="http://www.w3.org/2001/XMLSchema" xmlns:p="http://schemas.microsoft.com/office/2006/metadata/properties" xmlns:ns2="7797ec6c-7d21-4392-97f6-03c669bb40ee" targetNamespace="http://schemas.microsoft.com/office/2006/metadata/properties" ma:root="true" ma:fieldsID="63b7a76a707db0fffdbb0d0e1ddea459" ns2:_="">
    <xsd:import namespace="7797ec6c-7d21-4392-97f6-03c669bb40ee"/>
    <xsd:element name="properties">
      <xsd:complexType>
        <xsd:sequence>
          <xsd:element name="documentManagement">
            <xsd:complexType>
              <xsd:all>
                <xsd:element ref="ns2:MediaServiceMetadata" minOccurs="0"/>
                <xsd:element ref="ns2:MediaServiceFastMetadata"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7797ec6c-7d21-4392-97f6-03c669bb40ee"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2.xml><?xml version="1.0" encoding="utf-8"?>
<?mso-contentType ?>
<FormTemplates xmlns="http://schemas.microsoft.com/sharepoint/v3/contenttype/forms">
  <Display>DocumentLibraryForm</Display>
  <Edit>DocumentLibraryForm</Edit>
  <New>DocumentLibraryForm</New>
</FormTemplates>
</file>

<file path=customXml/item3.xml><?xml version="1.0" encoding="utf-8"?>
<p:properties xmlns:p="http://schemas.microsoft.com/office/2006/metadata/properties" xmlns:xsi="http://www.w3.org/2001/XMLSchema-instance" xmlns:pc="http://schemas.microsoft.com/office/infopath/2007/PartnerControls">
  <documentManagement/>
</p:properties>
</file>

<file path=customXml/itemProps1.xml><?xml version="1.0" encoding="utf-8"?>
<ds:datastoreItem xmlns:ds="http://schemas.openxmlformats.org/officeDocument/2006/customXml" ds:itemID="{EBDF57B1-697A-4BAE-AFC4-B31E3050D23C}">
  <ds:schemaRefs>
    <ds:schemaRef ds:uri="7797ec6c-7d21-4392-97f6-03c669bb40ee"/>
    <ds:schemaRef ds:uri="http://purl.org/dc/elements/1.1/"/>
    <ds:schemaRef ds:uri="http://purl.org/dc/terms/"/>
    <ds:schemaRef ds:uri="http://schemas.microsoft.com/internal/obd"/>
    <ds:schemaRef ds:uri="http://schemas.microsoft.com/office/2006/documentManagement/types"/>
    <ds:schemaRef ds:uri="http://schemas.microsoft.com/office/2006/metadata/contentType"/>
    <ds:schemaRef ds:uri="http://schemas.microsoft.com/office/2006/metadata/properties"/>
    <ds:schemaRef ds:uri="http://schemas.microsoft.com/office/2006/metadata/properties/metaAttributes"/>
    <ds:schemaRef ds:uri="http://schemas.microsoft.com/office/infopath/2007/PartnerControls"/>
    <ds:schemaRef ds:uri="http://schemas.openxmlformats.org/package/2006/metadata/core-properties"/>
    <ds:schemaRef ds:uri="http://www.w3.org/2001/XMLSchema"/>
  </ds:schemaRefs>
</ds:datastoreItem>
</file>

<file path=customXml/itemProps2.xml><?xml version="1.0" encoding="utf-8"?>
<ds:datastoreItem xmlns:ds="http://schemas.openxmlformats.org/officeDocument/2006/customXml" ds:itemID="{5DA6DC7D-47B5-45F5-9464-C67D724235DB}">
  <ds:schemaRefs>
    <ds:schemaRef ds:uri="http://schemas.microsoft.com/sharepoint/v3/contenttype/forms"/>
  </ds:schemaRefs>
</ds:datastoreItem>
</file>

<file path=customXml/itemProps3.xml><?xml version="1.0" encoding="utf-8"?>
<ds:datastoreItem xmlns:ds="http://schemas.openxmlformats.org/officeDocument/2006/customXml" ds:itemID="{0D4DE49A-2406-4360-A09C-0CA33C4D4F92}">
  <ds:schemaRefs>
    <ds:schemaRef ds:uri="http://schemas.microsoft.com/office/2006/metadata/properties"/>
    <ds:schemaRef ds:uri="http://schemas.microsoft.com/office/2006/documentManagement/types"/>
    <ds:schemaRef ds:uri="http://schemas.openxmlformats.org/package/2006/metadata/core-properties"/>
    <ds:schemaRef ds:uri="http://purl.org/dc/dcmitype/"/>
    <ds:schemaRef ds:uri="http://schemas.microsoft.com/office/infopath/2007/PartnerControls"/>
    <ds:schemaRef ds:uri="7797ec6c-7d21-4392-97f6-03c669bb40ee"/>
    <ds:schemaRef ds:uri="http://purl.org/dc/elements/1.1/"/>
    <ds:schemaRef ds:uri="http://www.w3.org/XML/1998/namespace"/>
    <ds:schemaRef ds:uri="http://purl.org/dc/terms/"/>
  </ds:schemaRefs>
</ds:datastoreItem>
</file>

<file path=docProps/app.xml><?xml version="1.0" encoding="utf-8"?>
<Properties xmlns="http://schemas.openxmlformats.org/officeDocument/2006/extended-properties" xmlns:vt="http://schemas.openxmlformats.org/officeDocument/2006/docPropsVTypes">
  <Template/>
  <TotalTime>3090</TotalTime>
  <Words>2030</Words>
  <Application>Microsoft Office PowerPoint</Application>
  <PresentationFormat>Letter Paper (8.5x11 in)</PresentationFormat>
  <Paragraphs>328</Paragraphs>
  <Slides>22</Slides>
  <Notes>1</Notes>
  <HiddenSlides>0</HiddenSlides>
  <MMClips>0</MMClips>
  <ScaleCrop>false</ScaleCrop>
  <HeadingPairs>
    <vt:vector size="6" baseType="variant">
      <vt:variant>
        <vt:lpstr>Fonts Used</vt:lpstr>
      </vt:variant>
      <vt:variant>
        <vt:i4>6</vt:i4>
      </vt:variant>
      <vt:variant>
        <vt:lpstr>Theme</vt:lpstr>
      </vt:variant>
      <vt:variant>
        <vt:i4>1</vt:i4>
      </vt:variant>
      <vt:variant>
        <vt:lpstr>Slide Titles</vt:lpstr>
      </vt:variant>
      <vt:variant>
        <vt:i4>22</vt:i4>
      </vt:variant>
    </vt:vector>
  </HeadingPairs>
  <TitlesOfParts>
    <vt:vector size="29" baseType="lpstr">
      <vt:lpstr>ＭＳ Ｐゴシック</vt:lpstr>
      <vt:lpstr>ＭＳ Ｐゴシック</vt:lpstr>
      <vt:lpstr>Arial</vt:lpstr>
      <vt:lpstr>Calibri</vt:lpstr>
      <vt:lpstr>Times</vt:lpstr>
      <vt:lpstr>Times New Roman</vt:lpstr>
      <vt:lpstr>Default Design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No Slide Title</dc:title>
  <dc:creator>Douglas</dc:creator>
  <cp:lastModifiedBy>Annadale, Selene R. (GSFC-428.0)[ASRC FEDERAL SYSTEM SOLUTIONS]</cp:lastModifiedBy>
  <cp:revision>143</cp:revision>
  <cp:lastPrinted>2014-03-31T19:30:39Z</cp:lastPrinted>
  <dcterms:modified xsi:type="dcterms:W3CDTF">2021-04-27T17:55:31Z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0x010100383C251791BBBD4DA562FB9DCAD30A0D</vt:lpwstr>
  </property>
</Properties>
</file>